
<file path=[Content_Types].xml><?xml version="1.0" encoding="utf-8"?>
<Types xmlns="http://schemas.openxmlformats.org/package/2006/content-types">
  <Default Extension="png" ContentType="image/png"/>
  <Default Extension="svg" ContentType="image/svg+xml"/>
  <Default Extension="jpeg" ContentType="image/jpeg"/>
  <Default Extension="rels" ContentType="application/vnd.openxmlformats-package.relationships+xml"/>
  <Default Extension="xml" ContentType="application/xml"/>
  <Default Extension="fntdata" ContentType="application/x-fontdata"/>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tags/tag34.xml" ContentType="application/vnd.openxmlformats-officedocument.presentationml.tags+xml"/>
  <Override PartName="/ppt/tags/tag35.xml" ContentType="application/vnd.openxmlformats-officedocument.presentationml.tags+xml"/>
  <Override PartName="/ppt/tags/tag36.xml" ContentType="application/vnd.openxmlformats-officedocument.presentationml.tags+xml"/>
  <Override PartName="/ppt/tags/tag37.xml" ContentType="application/vnd.openxmlformats-officedocument.presentationml.tags+xml"/>
  <Override PartName="/ppt/tags/tag38.xml" ContentType="application/vnd.openxmlformats-officedocument.presentationml.tags+xml"/>
  <Override PartName="/ppt/tags/tag39.xml" ContentType="application/vnd.openxmlformats-officedocument.presentationml.tags+xml"/>
  <Override PartName="/ppt/tags/tag40.xml" ContentType="application/vnd.openxmlformats-officedocument.presentationml.tags+xml"/>
  <Override PartName="/ppt/tags/tag41.xml" ContentType="application/vnd.openxmlformats-officedocument.presentationml.tags+xml"/>
  <Override PartName="/ppt/tags/tag42.xml" ContentType="application/vnd.openxmlformats-officedocument.presentationml.tags+xml"/>
  <Override PartName="/ppt/tags/tag43.xml" ContentType="application/vnd.openxmlformats-officedocument.presentationml.tags+xml"/>
  <Override PartName="/ppt/tags/tag44.xml" ContentType="application/vnd.openxmlformats-officedocument.presentationml.tags+xml"/>
  <Override PartName="/ppt/tags/tag45.xml" ContentType="application/vnd.openxmlformats-officedocument.presentationml.tags+xml"/>
  <Override PartName="/ppt/tags/tag46.xml" ContentType="application/vnd.openxmlformats-officedocument.presentationml.tags+xml"/>
  <Override PartName="/ppt/tags/tag47.xml" ContentType="application/vnd.openxmlformats-officedocument.presentationml.tags+xml"/>
  <Override PartName="/ppt/tags/tag48.xml" ContentType="application/vnd.openxmlformats-officedocument.presentationml.tags+xml"/>
  <Override PartName="/ppt/tags/tag49.xml" ContentType="application/vnd.openxmlformats-officedocument.presentationml.tags+xml"/>
  <Override PartName="/ppt/tags/tag50.xml" ContentType="application/vnd.openxmlformats-officedocument.presentationml.tags+xml"/>
  <Override PartName="/ppt/tags/tag51.xml" ContentType="application/vnd.openxmlformats-officedocument.presentationml.tags+xml"/>
  <Override PartName="/ppt/tags/tag52.xml" ContentType="application/vnd.openxmlformats-officedocument.presentationml.tags+xml"/>
  <Override PartName="/ppt/tags/tag53.xml" ContentType="application/vnd.openxmlformats-officedocument.presentationml.tags+xml"/>
  <Override PartName="/ppt/tags/tag54.xml" ContentType="application/vnd.openxmlformats-officedocument.presentationml.tags+xml"/>
  <Override PartName="/ppt/tags/tag55.xml" ContentType="application/vnd.openxmlformats-officedocument.presentationml.tags+xml"/>
  <Override PartName="/ppt/tags/tag56.xml" ContentType="application/vnd.openxmlformats-officedocument.presentationml.tags+xml"/>
  <Override PartName="/ppt/tags/tag57.xml" ContentType="application/vnd.openxmlformats-officedocument.presentationml.tags+xml"/>
  <Override PartName="/ppt/tags/tag58.xml" ContentType="application/vnd.openxmlformats-officedocument.presentationml.tags+xml"/>
  <Override PartName="/ppt/tags/tag59.xml" ContentType="application/vnd.openxmlformats-officedocument.presentationml.tags+xml"/>
  <Override PartName="/ppt/tags/tag60.xml" ContentType="application/vnd.openxmlformats-officedocument.presentationml.tags+xml"/>
  <Override PartName="/ppt/tags/tag61.xml" ContentType="application/vnd.openxmlformats-officedocument.presentationml.tags+xml"/>
  <Override PartName="/ppt/tags/tag62.xml" ContentType="application/vnd.openxmlformats-officedocument.presentationml.tags+xml"/>
  <Override PartName="/ppt/tags/tag63.xml" ContentType="application/vnd.openxmlformats-officedocument.presentationml.tags+xml"/>
  <Override PartName="/ppt/tags/tag64.xml" ContentType="application/vnd.openxmlformats-officedocument.presentationml.tags+xml"/>
  <Override PartName="/ppt/tags/tag65.xml" ContentType="application/vnd.openxmlformats-officedocument.presentationml.tags+xml"/>
  <Override PartName="/ppt/tags/tag66.xml" ContentType="application/vnd.openxmlformats-officedocument.presentationml.tags+xml"/>
  <Override PartName="/ppt/tags/tag67.xml" ContentType="application/vnd.openxmlformats-officedocument.presentationml.tags+xml"/>
  <Override PartName="/ppt/tags/tag68.xml" ContentType="application/vnd.openxmlformats-officedocument.presentationml.tags+xml"/>
  <Override PartName="/ppt/tags/tag69.xml" ContentType="application/vnd.openxmlformats-officedocument.presentationml.tags+xml"/>
  <Override PartName="/ppt/tags/tag70.xml" ContentType="application/vnd.openxmlformats-officedocument.presentationml.tags+xml"/>
  <Override PartName="/ppt/tags/tag71.xml" ContentType="application/vnd.openxmlformats-officedocument.presentationml.tags+xml"/>
  <Override PartName="/ppt/tags/tag72.xml" ContentType="application/vnd.openxmlformats-officedocument.presentationml.tags+xml"/>
  <Override PartName="/ppt/tags/tag73.xml" ContentType="application/vnd.openxmlformats-officedocument.presentationml.tags+xml"/>
  <Override PartName="/ppt/tags/tag74.xml" ContentType="application/vnd.openxmlformats-officedocument.presentationml.tags+xml"/>
  <Override PartName="/ppt/tags/tag75.xml" ContentType="application/vnd.openxmlformats-officedocument.presentationml.tags+xml"/>
  <Override PartName="/ppt/tags/tag76.xml" ContentType="application/vnd.openxmlformats-officedocument.presentationml.tags+xml"/>
  <Override PartName="/ppt/tags/tag77.xml" ContentType="application/vnd.openxmlformats-officedocument.presentationml.tags+xml"/>
  <Override PartName="/ppt/tags/tag78.xml" ContentType="application/vnd.openxmlformats-officedocument.presentationml.tags+xml"/>
  <Override PartName="/ppt/tags/tag79.xml" ContentType="application/vnd.openxmlformats-officedocument.presentationml.tags+xml"/>
  <Override PartName="/ppt/tags/tag80.xml" ContentType="application/vnd.openxmlformats-officedocument.presentationml.tags+xml"/>
  <Override PartName="/ppt/tags/tag81.xml" ContentType="application/vnd.openxmlformats-officedocument.presentationml.tags+xml"/>
  <Override PartName="/ppt/tags/tag82.xml" ContentType="application/vnd.openxmlformats-officedocument.presentationml.tags+xml"/>
  <Override PartName="/ppt/tags/tag83.xml" ContentType="application/vnd.openxmlformats-officedocument.presentationml.tags+xml"/>
  <Override PartName="/ppt/tags/tag84.xml" ContentType="application/vnd.openxmlformats-officedocument.presentationml.tags+xml"/>
  <Override PartName="/ppt/tags/tag85.xml" ContentType="application/vnd.openxmlformats-officedocument.presentationml.tags+xml"/>
  <Override PartName="/ppt/tags/tag86.xml" ContentType="application/vnd.openxmlformats-officedocument.presentationml.tags+xml"/>
  <Override PartName="/ppt/tags/tag87.xml" ContentType="application/vnd.openxmlformats-officedocument.presentationml.tags+xml"/>
  <Override PartName="/ppt/tags/tag88.xml" ContentType="application/vnd.openxmlformats-officedocument.presentationml.tags+xml"/>
  <Override PartName="/ppt/tags/tag89.xml" ContentType="application/vnd.openxmlformats-officedocument.presentationml.tags+xml"/>
  <Override PartName="/ppt/tags/tag90.xml" ContentType="application/vnd.openxmlformats-officedocument.presentationml.tags+xml"/>
  <Override PartName="/ppt/tags/tag91.xml" ContentType="application/vnd.openxmlformats-officedocument.presentationml.tags+xml"/>
  <Override PartName="/ppt/tags/tag92.xml" ContentType="application/vnd.openxmlformats-officedocument.presentationml.tags+xml"/>
  <Override PartName="/ppt/tags/tag93.xml" ContentType="application/vnd.openxmlformats-officedocument.presentationml.tags+xml"/>
  <Override PartName="/ppt/tags/tag94.xml" ContentType="application/vnd.openxmlformats-officedocument.presentationml.tags+xml"/>
  <Override PartName="/ppt/tags/tag95.xml" ContentType="application/vnd.openxmlformats-officedocument.presentationml.tags+xml"/>
  <Override PartName="/ppt/tags/tag96.xml" ContentType="application/vnd.openxmlformats-officedocument.presentationml.tags+xml"/>
  <Override PartName="/ppt/tags/tag97.xml" ContentType="application/vnd.openxmlformats-officedocument.presentationml.tags+xml"/>
  <Override PartName="/ppt/tags/tag98.xml" ContentType="application/vnd.openxmlformats-officedocument.presentationml.tags+xml"/>
  <Override PartName="/ppt/tags/tag99.xml" ContentType="application/vnd.openxmlformats-officedocument.presentationml.tags+xml"/>
  <Override PartName="/ppt/tags/tag100.xml" ContentType="application/vnd.openxmlformats-officedocument.presentationml.tags+xml"/>
  <Override PartName="/ppt/tags/tag101.xml" ContentType="application/vnd.openxmlformats-officedocument.presentationml.tags+xml"/>
  <Override PartName="/ppt/tags/tag102.xml" ContentType="application/vnd.openxmlformats-officedocument.presentationml.tags+xml"/>
  <Override PartName="/ppt/tags/tag103.xml" ContentType="application/vnd.openxmlformats-officedocument.presentationml.tags+xml"/>
  <Override PartName="/ppt/tags/tag104.xml" ContentType="application/vnd.openxmlformats-officedocument.presentationml.tags+xml"/>
  <Override PartName="/ppt/tags/tag105.xml" ContentType="application/vnd.openxmlformats-officedocument.presentationml.tags+xml"/>
  <Override PartName="/ppt/tags/tag106.xml" ContentType="application/vnd.openxmlformats-officedocument.presentationml.tags+xml"/>
  <Override PartName="/ppt/tags/tag107.xml" ContentType="application/vnd.openxmlformats-officedocument.presentationml.tags+xml"/>
  <Override PartName="/ppt/tags/tag108.xml" ContentType="application/vnd.openxmlformats-officedocument.presentationml.tags+xml"/>
  <Override PartName="/ppt/tags/tag109.xml" ContentType="application/vnd.openxmlformats-officedocument.presentationml.tags+xml"/>
  <Override PartName="/ppt/tags/tag110.xml" ContentType="application/vnd.openxmlformats-officedocument.presentationml.tags+xml"/>
  <Override PartName="/ppt/tags/tag111.xml" ContentType="application/vnd.openxmlformats-officedocument.presentationml.tags+xml"/>
  <Override PartName="/ppt/tags/tag112.xml" ContentType="application/vnd.openxmlformats-officedocument.presentationml.tags+xml"/>
  <Override PartName="/ppt/tags/tag113.xml" ContentType="application/vnd.openxmlformats-officedocument.presentationml.tags+xml"/>
  <Override PartName="/ppt/tags/tag114.xml" ContentType="application/vnd.openxmlformats-officedocument.presentationml.tags+xml"/>
  <Override PartName="/ppt/tags/tag115.xml" ContentType="application/vnd.openxmlformats-officedocument.presentationml.tags+xml"/>
  <Override PartName="/ppt/tags/tag116.xml" ContentType="application/vnd.openxmlformats-officedocument.presentationml.tags+xml"/>
  <Override PartName="/ppt/tags/tag117.xml" ContentType="application/vnd.openxmlformats-officedocument.presentationml.tags+xml"/>
  <Override PartName="/ppt/tags/tag118.xml" ContentType="application/vnd.openxmlformats-officedocument.presentationml.tags+xml"/>
  <Override PartName="/ppt/tags/tag119.xml" ContentType="application/vnd.openxmlformats-officedocument.presentationml.tags+xml"/>
  <Override PartName="/ppt/tags/tag120.xml" ContentType="application/vnd.openxmlformats-officedocument.presentationml.tags+xml"/>
  <Override PartName="/ppt/tags/tag121.xml" ContentType="application/vnd.openxmlformats-officedocument.presentationml.tags+xml"/>
  <Override PartName="/ppt/tags/tag122.xml" ContentType="application/vnd.openxmlformats-officedocument.presentationml.tags+xml"/>
  <Override PartName="/ppt/tags/tag123.xml" ContentType="application/vnd.openxmlformats-officedocument.presentationml.tags+xml"/>
  <Override PartName="/ppt/tags/tag124.xml" ContentType="application/vnd.openxmlformats-officedocument.presentationml.tags+xml"/>
  <Override PartName="/ppt/tags/tag125.xml" ContentType="application/vnd.openxmlformats-officedocument.presentationml.tags+xml"/>
  <Override PartName="/ppt/tags/tag126.xml" ContentType="application/vnd.openxmlformats-officedocument.presentationml.tags+xml"/>
  <Override PartName="/ppt/tags/tag127.xml" ContentType="application/vnd.openxmlformats-officedocument.presentationml.tags+xml"/>
  <Override PartName="/ppt/tags/tag128.xml" ContentType="application/vnd.openxmlformats-officedocument.presentationml.tags+xml"/>
  <Override PartName="/ppt/tags/tag129.xml" ContentType="application/vnd.openxmlformats-officedocument.presentationml.tags+xml"/>
  <Override PartName="/ppt/tags/tag130.xml" ContentType="application/vnd.openxmlformats-officedocument.presentationml.tags+xml"/>
  <Override PartName="/ppt/tags/tag131.xml" ContentType="application/vnd.openxmlformats-officedocument.presentationml.tags+xml"/>
  <Override PartName="/ppt/tags/tag132.xml" ContentType="application/vnd.openxmlformats-officedocument.presentationml.tags+xml"/>
  <Override PartName="/ppt/tags/tag133.xml" ContentType="application/vnd.openxmlformats-officedocument.presentationml.tags+xml"/>
  <Override PartName="/ppt/tags/tag134.xml" ContentType="application/vnd.openxmlformats-officedocument.presentationml.tags+xml"/>
  <Override PartName="/ppt/tags/tag135.xml" ContentType="application/vnd.openxmlformats-officedocument.presentationml.tags+xml"/>
  <Override PartName="/ppt/tags/tag136.xml" ContentType="application/vnd.openxmlformats-officedocument.presentationml.tags+xml"/>
  <Override PartName="/ppt/tags/tag137.xml" ContentType="application/vnd.openxmlformats-officedocument.presentationml.tags+xml"/>
  <Override PartName="/ppt/tags/tag138.xml" ContentType="application/vnd.openxmlformats-officedocument.presentationml.tags+xml"/>
  <Override PartName="/ppt/tags/tag139.xml" ContentType="application/vnd.openxmlformats-officedocument.presentationml.tags+xml"/>
  <Override PartName="/ppt/tags/tag140.xml" ContentType="application/vnd.openxmlformats-officedocument.presentationml.tags+xml"/>
  <Override PartName="/ppt/tags/tag141.xml" ContentType="application/vnd.openxmlformats-officedocument.presentationml.tags+xml"/>
  <Override PartName="/ppt/tags/tag142.xml" ContentType="application/vnd.openxmlformats-officedocument.presentationml.tags+xml"/>
  <Override PartName="/ppt/tags/tag143.xml" ContentType="application/vnd.openxmlformats-officedocument.presentationml.tags+xml"/>
  <Override PartName="/ppt/tags/tag144.xml" ContentType="application/vnd.openxmlformats-officedocument.presentationml.tags+xml"/>
  <Override PartName="/ppt/tags/tag145.xml" ContentType="application/vnd.openxmlformats-officedocument.presentationml.tags+xml"/>
  <Override PartName="/ppt/tags/tag146.xml" ContentType="application/vnd.openxmlformats-officedocument.presentationml.tags+xml"/>
  <Override PartName="/ppt/tags/tag147.xml" ContentType="application/vnd.openxmlformats-officedocument.presentationml.tags+xml"/>
  <Override PartName="/ppt/tags/tag148.xml" ContentType="application/vnd.openxmlformats-officedocument.presentationml.tags+xml"/>
  <Override PartName="/ppt/tags/tag149.xml" ContentType="application/vnd.openxmlformats-officedocument.presentationml.tags+xml"/>
  <Override PartName="/ppt/tags/tag150.xml" ContentType="application/vnd.openxmlformats-officedocument.presentationml.tags+xml"/>
  <Override PartName="/ppt/tags/tag151.xml" ContentType="application/vnd.openxmlformats-officedocument.presentationml.tags+xml"/>
  <Override PartName="/ppt/tags/tag152.xml" ContentType="application/vnd.openxmlformats-officedocument.presentationml.tags+xml"/>
  <Override PartName="/ppt/tags/tag153.xml" ContentType="application/vnd.openxmlformats-officedocument.presentationml.tags+xml"/>
  <Override PartName="/ppt/tags/tag154.xml" ContentType="application/vnd.openxmlformats-officedocument.presentationml.tags+xml"/>
  <Override PartName="/ppt/tags/tag155.xml" ContentType="application/vnd.openxmlformats-officedocument.presentationml.tags+xml"/>
  <Override PartName="/ppt/tags/tag156.xml" ContentType="application/vnd.openxmlformats-officedocument.presentationml.tags+xml"/>
  <Override PartName="/ppt/tags/tag157.xml" ContentType="application/vnd.openxmlformats-officedocument.presentationml.tags+xml"/>
  <Override PartName="/ppt/tags/tag158.xml" ContentType="application/vnd.openxmlformats-officedocument.presentationml.tags+xml"/>
  <Override PartName="/ppt/tags/tag159.xml" ContentType="application/vnd.openxmlformats-officedocument.presentationml.tags+xml"/>
  <Override PartName="/ppt/tags/tag160.xml" ContentType="application/vnd.openxmlformats-officedocument.presentationml.tags+xml"/>
  <Override PartName="/ppt/tags/tag161.xml" ContentType="application/vnd.openxmlformats-officedocument.presentationml.tags+xml"/>
  <Override PartName="/ppt/tags/tag162.xml" ContentType="application/vnd.openxmlformats-officedocument.presentationml.tags+xml"/>
  <Override PartName="/ppt/tags/tag163.xml" ContentType="application/vnd.openxmlformats-officedocument.presentationml.tags+xml"/>
  <Override PartName="/ppt/tags/tag164.xml" ContentType="application/vnd.openxmlformats-officedocument.presentationml.tags+xml"/>
  <Override PartName="/ppt/tags/tag165.xml" ContentType="application/vnd.openxmlformats-officedocument.presentationml.tags+xml"/>
  <Override PartName="/ppt/tags/tag166.xml" ContentType="application/vnd.openxmlformats-officedocument.presentationml.tags+xml"/>
  <Override PartName="/ppt/tags/tag167.xml" ContentType="application/vnd.openxmlformats-officedocument.presentationml.tags+xml"/>
  <Override PartName="/ppt/tags/tag168.xml" ContentType="application/vnd.openxmlformats-officedocument.presentationml.tags+xml"/>
  <Override PartName="/ppt/tags/tag169.xml" ContentType="application/vnd.openxmlformats-officedocument.presentationml.tags+xml"/>
  <Override PartName="/ppt/tags/tag170.xml" ContentType="application/vnd.openxmlformats-officedocument.presentationml.tags+xml"/>
  <Override PartName="/ppt/tags/tag171.xml" ContentType="application/vnd.openxmlformats-officedocument.presentationml.tags+xml"/>
  <Override PartName="/ppt/tags/tag172.xml" ContentType="application/vnd.openxmlformats-officedocument.presentationml.tags+xml"/>
  <Override PartName="/ppt/tags/tag173.xml" ContentType="application/vnd.openxmlformats-officedocument.presentationml.tags+xml"/>
  <Override PartName="/ppt/tags/tag174.xml" ContentType="application/vnd.openxmlformats-officedocument.presentationml.tags+xml"/>
  <Override PartName="/ppt/tags/tag175.xml" ContentType="application/vnd.openxmlformats-officedocument.presentationml.tags+xml"/>
  <Override PartName="/ppt/tags/tag176.xml" ContentType="application/vnd.openxmlformats-officedocument.presentationml.tags+xml"/>
  <Override PartName="/ppt/tags/tag177.xml" ContentType="application/vnd.openxmlformats-officedocument.presentationml.tags+xml"/>
  <Override PartName="/ppt/tags/tag178.xml" ContentType="application/vnd.openxmlformats-officedocument.presentationml.tags+xml"/>
  <Override PartName="/ppt/tags/tag179.xml" ContentType="application/vnd.openxmlformats-officedocument.presentationml.tags+xml"/>
  <Override PartName="/ppt/tags/tag180.xml" ContentType="application/vnd.openxmlformats-officedocument.presentationml.tags+xml"/>
  <Override PartName="/ppt/tags/tag181.xml" ContentType="application/vnd.openxmlformats-officedocument.presentationml.tags+xml"/>
  <Override PartName="/ppt/tags/tag182.xml" ContentType="application/vnd.openxmlformats-officedocument.presentationml.tags+xml"/>
  <Override PartName="/ppt/tags/tag183.xml" ContentType="application/vnd.openxmlformats-officedocument.presentationml.tags+xml"/>
  <Override PartName="/ppt/tags/tag184.xml" ContentType="application/vnd.openxmlformats-officedocument.presentationml.tags+xml"/>
  <Override PartName="/ppt/tags/tag185.xml" ContentType="application/vnd.openxmlformats-officedocument.presentationml.tags+xml"/>
  <Override PartName="/ppt/tags/tag186.xml" ContentType="application/vnd.openxmlformats-officedocument.presentationml.tags+xml"/>
  <Override PartName="/ppt/tags/tag187.xml" ContentType="application/vnd.openxmlformats-officedocument.presentationml.tags+xml"/>
  <Override PartName="/ppt/tags/tag188.xml" ContentType="application/vnd.openxmlformats-officedocument.presentationml.tags+xml"/>
  <Override PartName="/ppt/tags/tag189.xml" ContentType="application/vnd.openxmlformats-officedocument.presentationml.tags+xml"/>
  <Override PartName="/ppt/tags/tag190.xml" ContentType="application/vnd.openxmlformats-officedocument.presentationml.tags+xml"/>
  <Override PartName="/ppt/tags/tag191.xml" ContentType="application/vnd.openxmlformats-officedocument.presentationml.tags+xml"/>
  <Override PartName="/ppt/tags/tag192.xml" ContentType="application/vnd.openxmlformats-officedocument.presentationml.tags+xml"/>
  <Override PartName="/ppt/tags/tag193.xml" ContentType="application/vnd.openxmlformats-officedocument.presentationml.tags+xml"/>
  <Override PartName="/ppt/tags/tag194.xml" ContentType="application/vnd.openxmlformats-officedocument.presentationml.tags+xml"/>
  <Override PartName="/ppt/tags/tag195.xml" ContentType="application/vnd.openxmlformats-officedocument.presentationml.tags+xml"/>
  <Override PartName="/ppt/tags/tag196.xml" ContentType="application/vnd.openxmlformats-officedocument.presentationml.tags+xml"/>
  <Override PartName="/ppt/tags/tag197.xml" ContentType="application/vnd.openxmlformats-officedocument.presentationml.tags+xml"/>
  <Override PartName="/ppt/tags/tag198.xml" ContentType="application/vnd.openxmlformats-officedocument.presentationml.tags+xml"/>
  <Override PartName="/ppt/tags/tag199.xml" ContentType="application/vnd.openxmlformats-officedocument.presentationml.tags+xml"/>
  <Override PartName="/ppt/tags/tag200.xml" ContentType="application/vnd.openxmlformats-officedocument.presentationml.tags+xml"/>
  <Override PartName="/ppt/tags/tag201.xml" ContentType="application/vnd.openxmlformats-officedocument.presentationml.tags+xml"/>
  <Override PartName="/ppt/tags/tag202.xml" ContentType="application/vnd.openxmlformats-officedocument.presentationml.tags+xml"/>
  <Override PartName="/ppt/tags/tag203.xml" ContentType="application/vnd.openxmlformats-officedocument.presentationml.tags+xml"/>
  <Override PartName="/ppt/tags/tag204.xml" ContentType="application/vnd.openxmlformats-officedocument.presentationml.tags+xml"/>
  <Override PartName="/ppt/tags/tag205.xml" ContentType="application/vnd.openxmlformats-officedocument.presentationml.tags+xml"/>
  <Override PartName="/ppt/tags/tag206.xml" ContentType="application/vnd.openxmlformats-officedocument.presentationml.tags+xml"/>
  <Override PartName="/ppt/tags/tag207.xml" ContentType="application/vnd.openxmlformats-officedocument.presentationml.tags+xml"/>
  <Override PartName="/ppt/tags/tag208.xml" ContentType="application/vnd.openxmlformats-officedocument.presentationml.tags+xml"/>
  <Override PartName="/ppt/tags/tag209.xml" ContentType="application/vnd.openxmlformats-officedocument.presentationml.tags+xml"/>
  <Override PartName="/ppt/tags/tag210.xml" ContentType="application/vnd.openxmlformats-officedocument.presentationml.tags+xml"/>
  <Override PartName="/ppt/tags/tag211.xml" ContentType="application/vnd.openxmlformats-officedocument.presentationml.tags+xml"/>
  <Override PartName="/ppt/tags/tag212.xml" ContentType="application/vnd.openxmlformats-officedocument.presentationml.tags+xml"/>
  <Override PartName="/ppt/tags/tag213.xml" ContentType="application/vnd.openxmlformats-officedocument.presentationml.tags+xml"/>
  <Override PartName="/ppt/tags/tag214.xml" ContentType="application/vnd.openxmlformats-officedocument.presentationml.tags+xml"/>
  <Override PartName="/ppt/tags/tag215.xml" ContentType="application/vnd.openxmlformats-officedocument.presentationml.tags+xml"/>
  <Override PartName="/ppt/tags/tag216.xml" ContentType="application/vnd.openxmlformats-officedocument.presentationml.tags+xml"/>
  <Override PartName="/ppt/tags/tag217.xml" ContentType="application/vnd.openxmlformats-officedocument.presentationml.tags+xml"/>
  <Override PartName="/ppt/tags/tag218.xml" ContentType="application/vnd.openxmlformats-officedocument.presentationml.tags+xml"/>
  <Override PartName="/ppt/tags/tag219.xml" ContentType="application/vnd.openxmlformats-officedocument.presentationml.tags+xml"/>
  <Override PartName="/ppt/tags/tag220.xml" ContentType="application/vnd.openxmlformats-officedocument.presentationml.tags+xml"/>
  <Override PartName="/ppt/tags/tag221.xml" ContentType="application/vnd.openxmlformats-officedocument.presentationml.tags+xml"/>
  <Override PartName="/ppt/tags/tag222.xml" ContentType="application/vnd.openxmlformats-officedocument.presentationml.tags+xml"/>
  <Override PartName="/ppt/tags/tag223.xml" ContentType="application/vnd.openxmlformats-officedocument.presentationml.tags+xml"/>
  <Override PartName="/ppt/tags/tag224.xml" ContentType="application/vnd.openxmlformats-officedocument.presentationml.tags+xml"/>
  <Override PartName="/ppt/tags/tag225.xml" ContentType="application/vnd.openxmlformats-officedocument.presentationml.tags+xml"/>
  <Override PartName="/ppt/tags/tag226.xml" ContentType="application/vnd.openxmlformats-officedocument.presentationml.tags+xml"/>
  <Override PartName="/ppt/tags/tag227.xml" ContentType="application/vnd.openxmlformats-officedocument.presentationml.tags+xml"/>
  <Override PartName="/ppt/tags/tag228.xml" ContentType="application/vnd.openxmlformats-officedocument.presentationml.tags+xml"/>
  <Override PartName="/ppt/tags/tag229.xml" ContentType="application/vnd.openxmlformats-officedocument.presentationml.tags+xml"/>
  <Override PartName="/ppt/tags/tag230.xml" ContentType="application/vnd.openxmlformats-officedocument.presentationml.tags+xml"/>
  <Override PartName="/ppt/tags/tag231.xml" ContentType="application/vnd.openxmlformats-officedocument.presentationml.tags+xml"/>
  <Override PartName="/ppt/tags/tag232.xml" ContentType="application/vnd.openxmlformats-officedocument.presentationml.tags+xml"/>
  <Override PartName="/ppt/tags/tag233.xml" ContentType="application/vnd.openxmlformats-officedocument.presentationml.tags+xml"/>
  <Override PartName="/ppt/tags/tag234.xml" ContentType="application/vnd.openxmlformats-officedocument.presentationml.tags+xml"/>
  <Override PartName="/ppt/tags/tag235.xml" ContentType="application/vnd.openxmlformats-officedocument.presentationml.tags+xml"/>
  <Override PartName="/ppt/tags/tag236.xml" ContentType="application/vnd.openxmlformats-officedocument.presentationml.tags+xml"/>
  <Override PartName="/ppt/tags/tag237.xml" ContentType="application/vnd.openxmlformats-officedocument.presentationml.tags+xml"/>
  <Override PartName="/ppt/tags/tag238.xml" ContentType="application/vnd.openxmlformats-officedocument.presentationml.tags+xml"/>
  <Override PartName="/ppt/tags/tag239.xml" ContentType="application/vnd.openxmlformats-officedocument.presentationml.tags+xml"/>
  <Override PartName="/ppt/tags/tag240.xml" ContentType="application/vnd.openxmlformats-officedocument.presentationml.tags+xml"/>
  <Override PartName="/ppt/tags/tag241.xml" ContentType="application/vnd.openxmlformats-officedocument.presentationml.tags+xml"/>
  <Override PartName="/ppt/tags/tag242.xml" ContentType="application/vnd.openxmlformats-officedocument.presentationml.tags+xml"/>
  <Override PartName="/ppt/tags/tag243.xml" ContentType="application/vnd.openxmlformats-officedocument.presentationml.tags+xml"/>
  <Override PartName="/ppt/tags/tag244.xml" ContentType="application/vnd.openxmlformats-officedocument.presentationml.tags+xml"/>
  <Override PartName="/ppt/tags/tag245.xml" ContentType="application/vnd.openxmlformats-officedocument.presentationml.tags+xml"/>
  <Override PartName="/ppt/tags/tag246.xml" ContentType="application/vnd.openxmlformats-officedocument.presentationml.tags+xml"/>
  <Override PartName="/ppt/tags/tag247.xml" ContentType="application/vnd.openxmlformats-officedocument.presentationml.tags+xml"/>
  <Override PartName="/ppt/tags/tag248.xml" ContentType="application/vnd.openxmlformats-officedocument.presentationml.tags+xml"/>
  <Override PartName="/ppt/tags/tag249.xml" ContentType="application/vnd.openxmlformats-officedocument.presentationml.tags+xml"/>
  <Override PartName="/ppt/tags/tag250.xml" ContentType="application/vnd.openxmlformats-officedocument.presentationml.tags+xml"/>
  <Override PartName="/ppt/tags/tag251.xml" ContentType="application/vnd.openxmlformats-officedocument.presentationml.tags+xml"/>
  <Override PartName="/ppt/tags/tag252.xml" ContentType="application/vnd.openxmlformats-officedocument.presentationml.tags+xml"/>
  <Override PartName="/ppt/tags/tag253.xml" ContentType="application/vnd.openxmlformats-officedocument.presentationml.tags+xml"/>
  <Override PartName="/ppt/tags/tag254.xml" ContentType="application/vnd.openxmlformats-officedocument.presentationml.tags+xml"/>
  <Override PartName="/ppt/tags/tag255.xml" ContentType="application/vnd.openxmlformats-officedocument.presentationml.tags+xml"/>
  <Override PartName="/ppt/tags/tag256.xml" ContentType="application/vnd.openxmlformats-officedocument.presentationml.tags+xml"/>
  <Override PartName="/ppt/tags/tag257.xml" ContentType="application/vnd.openxmlformats-officedocument.presentationml.tags+xml"/>
  <Override PartName="/ppt/tags/tag258.xml" ContentType="application/vnd.openxmlformats-officedocument.presentationml.tags+xml"/>
  <Override PartName="/ppt/tags/tag259.xml" ContentType="application/vnd.openxmlformats-officedocument.presentationml.tags+xml"/>
  <Override PartName="/ppt/tags/tag260.xml" ContentType="application/vnd.openxmlformats-officedocument.presentationml.tags+xml"/>
  <Override PartName="/ppt/tags/tag261.xml" ContentType="application/vnd.openxmlformats-officedocument.presentationml.tags+xml"/>
  <Override PartName="/ppt/tags/tag262.xml" ContentType="application/vnd.openxmlformats-officedocument.presentationml.tags+xml"/>
  <Override PartName="/ppt/tags/tag263.xml" ContentType="application/vnd.openxmlformats-officedocument.presentationml.tags+xml"/>
  <Override PartName="/ppt/tags/tag264.xml" ContentType="application/vnd.openxmlformats-officedocument.presentationml.tags+xml"/>
  <Override PartName="/ppt/tags/tag265.xml" ContentType="application/vnd.openxmlformats-officedocument.presentationml.tags+xml"/>
  <Override PartName="/ppt/tags/tag266.xml" ContentType="application/vnd.openxmlformats-officedocument.presentationml.tags+xml"/>
  <Override PartName="/ppt/tags/tag267.xml" ContentType="application/vnd.openxmlformats-officedocument.presentationml.tags+xml"/>
  <Override PartName="/ppt/tags/tag268.xml" ContentType="application/vnd.openxmlformats-officedocument.presentationml.tags+xml"/>
  <Override PartName="/ppt/tags/tag269.xml" ContentType="application/vnd.openxmlformats-officedocument.presentationml.tags+xml"/>
  <Override PartName="/ppt/tags/tag270.xml" ContentType="application/vnd.openxmlformats-officedocument.presentationml.tags+xml"/>
  <Override PartName="/ppt/tags/tag271.xml" ContentType="application/vnd.openxmlformats-officedocument.presentationml.tags+xml"/>
  <Override PartName="/ppt/tags/tag272.xml" ContentType="application/vnd.openxmlformats-officedocument.presentationml.tags+xml"/>
  <Override PartName="/ppt/tags/tag273.xml" ContentType="application/vnd.openxmlformats-officedocument.presentationml.tags+xml"/>
  <Override PartName="/ppt/tags/tag274.xml" ContentType="application/vnd.openxmlformats-officedocument.presentationml.tags+xml"/>
  <Override PartName="/ppt/tags/tag275.xml" ContentType="application/vnd.openxmlformats-officedocument.presentationml.tags+xml"/>
  <Override PartName="/ppt/tags/tag276.xml" ContentType="application/vnd.openxmlformats-officedocument.presentationml.tags+xml"/>
  <Override PartName="/ppt/tags/tag277.xml" ContentType="application/vnd.openxmlformats-officedocument.presentationml.tags+xml"/>
  <Override PartName="/ppt/tags/tag278.xml" ContentType="application/vnd.openxmlformats-officedocument.presentationml.tags+xml"/>
  <Override PartName="/ppt/tags/tag279.xml" ContentType="application/vnd.openxmlformats-officedocument.presentationml.tags+xml"/>
  <Override PartName="/ppt/tags/tag280.xml" ContentType="application/vnd.openxmlformats-officedocument.presentationml.tags+xml"/>
  <Override PartName="/ppt/tags/tag281.xml" ContentType="application/vnd.openxmlformats-officedocument.presentationml.tags+xml"/>
  <Override PartName="/ppt/tags/tag282.xml" ContentType="application/vnd.openxmlformats-officedocument.presentationml.tags+xml"/>
  <Override PartName="/ppt/tags/tag283.xml" ContentType="application/vnd.openxmlformats-officedocument.presentationml.tags+xml"/>
  <Override PartName="/ppt/tags/tag284.xml" ContentType="application/vnd.openxmlformats-officedocument.presentationml.tags+xml"/>
  <Override PartName="/ppt/tags/tag285.xml" ContentType="application/vnd.openxmlformats-officedocument.presentationml.tags+xml"/>
  <Override PartName="/ppt/tags/tag286.xml" ContentType="application/vnd.openxmlformats-officedocument.presentationml.tags+xml"/>
  <Override PartName="/ppt/tags/tag287.xml" ContentType="application/vnd.openxmlformats-officedocument.presentationml.tags+xml"/>
  <Override PartName="/ppt/tags/tag288.xml" ContentType="application/vnd.openxmlformats-officedocument.presentationml.tags+xml"/>
  <Override PartName="/ppt/tags/tag289.xml" ContentType="application/vnd.openxmlformats-officedocument.presentationml.tags+xml"/>
  <Override PartName="/ppt/tags/tag290.xml" ContentType="application/vnd.openxmlformats-officedocument.presentationml.tags+xml"/>
  <Override PartName="/ppt/tags/tag291.xml" ContentType="application/vnd.openxmlformats-officedocument.presentationml.tags+xml"/>
  <Override PartName="/ppt/tags/tag292.xml" ContentType="application/vnd.openxmlformats-officedocument.presentationml.tags+xml"/>
  <Override PartName="/ppt/tags/tag293.xml" ContentType="application/vnd.openxmlformats-officedocument.presentationml.tags+xml"/>
  <Override PartName="/ppt/tags/tag294.xml" ContentType="application/vnd.openxmlformats-officedocument.presentationml.tags+xml"/>
  <Override PartName="/ppt/tags/tag295.xml" ContentType="application/vnd.openxmlformats-officedocument.presentationml.tags+xml"/>
  <Override PartName="/ppt/tags/tag296.xml" ContentType="application/vnd.openxmlformats-officedocument.presentationml.tags+xml"/>
  <Override PartName="/ppt/tags/tag297.xml" ContentType="application/vnd.openxmlformats-officedocument.presentationml.tags+xml"/>
  <Override PartName="/ppt/tags/tag298.xml" ContentType="application/vnd.openxmlformats-officedocument.presentationml.tags+xml"/>
  <Override PartName="/ppt/tags/tag299.xml" ContentType="application/vnd.openxmlformats-officedocument.presentationml.tags+xml"/>
  <Override PartName="/ppt/tags/tag300.xml" ContentType="application/vnd.openxmlformats-officedocument.presentationml.tags+xml"/>
  <Override PartName="/ppt/tags/tag301.xml" ContentType="application/vnd.openxmlformats-officedocument.presentationml.tags+xml"/>
  <Override PartName="/ppt/tags/tag302.xml" ContentType="application/vnd.openxmlformats-officedocument.presentationml.tags+xml"/>
  <Override PartName="/ppt/tags/tag303.xml" ContentType="application/vnd.openxmlformats-officedocument.presentationml.tags+xml"/>
  <Override PartName="/ppt/tags/tag304.xml" ContentType="application/vnd.openxmlformats-officedocument.presentationml.tags+xml"/>
  <Override PartName="/ppt/tags/tag305.xml" ContentType="application/vnd.openxmlformats-officedocument.presentationml.tags+xml"/>
  <Override PartName="/ppt/tags/tag306.xml" ContentType="application/vnd.openxmlformats-officedocument.presentationml.tags+xml"/>
  <Override PartName="/ppt/tags/tag307.xml" ContentType="application/vnd.openxmlformats-officedocument.presentationml.tags+xml"/>
  <Override PartName="/ppt/tags/tag308.xml" ContentType="application/vnd.openxmlformats-officedocument.presentationml.tags+xml"/>
  <Override PartName="/ppt/tags/tag309.xml" ContentType="application/vnd.openxmlformats-officedocument.presentationml.tags+xml"/>
  <Override PartName="/ppt/tags/tag310.xml" ContentType="application/vnd.openxmlformats-officedocument.presentationml.tags+xml"/>
  <Override PartName="/ppt/tags/tag311.xml" ContentType="application/vnd.openxmlformats-officedocument.presentationml.tags+xml"/>
  <Override PartName="/ppt/tags/tag312.xml" ContentType="application/vnd.openxmlformats-officedocument.presentationml.tags+xml"/>
  <Override PartName="/ppt/tags/tag313.xml" ContentType="application/vnd.openxmlformats-officedocument.presentationml.tags+xml"/>
  <Override PartName="/ppt/tags/tag314.xml" ContentType="application/vnd.openxmlformats-officedocument.presentationml.tags+xml"/>
  <Override PartName="/ppt/tags/tag315.xml" ContentType="application/vnd.openxmlformats-officedocument.presentationml.tags+xml"/>
  <Override PartName="/ppt/tags/tag316.xml" ContentType="application/vnd.openxmlformats-officedocument.presentationml.tags+xml"/>
  <Override PartName="/ppt/tags/tag317.xml" ContentType="application/vnd.openxmlformats-officedocument.presentationml.tags+xml"/>
  <Override PartName="/ppt/tags/tag318.xml" ContentType="application/vnd.openxmlformats-officedocument.presentationml.tags+xml"/>
  <Override PartName="/ppt/tags/tag319.xml" ContentType="application/vnd.openxmlformats-officedocument.presentationml.tags+xml"/>
  <Override PartName="/ppt/tags/tag320.xml" ContentType="application/vnd.openxmlformats-officedocument.presentationml.tags+xml"/>
  <Override PartName="/ppt/tags/tag321.xml" ContentType="application/vnd.openxmlformats-officedocument.presentationml.tags+xml"/>
  <Override PartName="/ppt/tags/tag322.xml" ContentType="application/vnd.openxmlformats-officedocument.presentationml.tags+xml"/>
  <Override PartName="/ppt/tags/tag323.xml" ContentType="application/vnd.openxmlformats-officedocument.presentationml.tags+xml"/>
  <Override PartName="/ppt/tags/tag324.xml" ContentType="application/vnd.openxmlformats-officedocument.presentationml.tags+xml"/>
  <Override PartName="/ppt/tags/tag325.xml" ContentType="application/vnd.openxmlformats-officedocument.presentationml.tags+xml"/>
  <Override PartName="/ppt/tags/tag326.xml" ContentType="application/vnd.openxmlformats-officedocument.presentationml.tags+xml"/>
  <Override PartName="/ppt/tags/tag327.xml" ContentType="application/vnd.openxmlformats-officedocument.presentationml.tags+xml"/>
  <Override PartName="/ppt/tags/tag328.xml" ContentType="application/vnd.openxmlformats-officedocument.presentationml.tags+xml"/>
  <Override PartName="/ppt/tags/tag329.xml" ContentType="application/vnd.openxmlformats-officedocument.presentationml.tags+xml"/>
  <Override PartName="/ppt/tags/tag330.xml" ContentType="application/vnd.openxmlformats-officedocument.presentationml.tags+xml"/>
  <Override PartName="/ppt/tags/tag331.xml" ContentType="application/vnd.openxmlformats-officedocument.presentationml.tags+xml"/>
  <Override PartName="/ppt/tags/tag332.xml" ContentType="application/vnd.openxmlformats-officedocument.presentationml.tags+xml"/>
  <Override PartName="/ppt/tags/tag333.xml" ContentType="application/vnd.openxmlformats-officedocument.presentationml.tags+xml"/>
  <Override PartName="/ppt/tags/tag334.xml" ContentType="application/vnd.openxmlformats-officedocument.presentationml.tags+xml"/>
  <Override PartName="/ppt/tags/tag335.xml" ContentType="application/vnd.openxmlformats-officedocument.presentationml.tags+xml"/>
  <Override PartName="/ppt/tags/tag336.xml" ContentType="application/vnd.openxmlformats-officedocument.presentationml.tags+xml"/>
  <Override PartName="/ppt/tags/tag337.xml" ContentType="application/vnd.openxmlformats-officedocument.presentationml.tags+xml"/>
  <Override PartName="/ppt/tags/tag338.xml" ContentType="application/vnd.openxmlformats-officedocument.presentationml.tags+xml"/>
  <Override PartName="/ppt/tags/tag339.xml" ContentType="application/vnd.openxmlformats-officedocument.presentationml.tags+xml"/>
  <Override PartName="/ppt/tags/tag340.xml" ContentType="application/vnd.openxmlformats-officedocument.presentationml.tags+xml"/>
  <Override PartName="/ppt/tags/tag341.xml" ContentType="application/vnd.openxmlformats-officedocument.presentationml.tags+xml"/>
  <Override PartName="/ppt/tags/tag342.xml" ContentType="application/vnd.openxmlformats-officedocument.presentationml.tags+xml"/>
  <Override PartName="/ppt/tags/tag343.xml" ContentType="application/vnd.openxmlformats-officedocument.presentationml.tags+xml"/>
  <Override PartName="/ppt/tags/tag344.xml" ContentType="application/vnd.openxmlformats-officedocument.presentationml.tags+xml"/>
  <Override PartName="/ppt/tags/tag345.xml" ContentType="application/vnd.openxmlformats-officedocument.presentationml.tags+xml"/>
  <Override PartName="/ppt/tags/tag346.xml" ContentType="application/vnd.openxmlformats-officedocument.presentationml.tags+xml"/>
  <Override PartName="/ppt/tags/tag347.xml" ContentType="application/vnd.openxmlformats-officedocument.presentationml.tags+xml"/>
  <Override PartName="/ppt/tags/tag348.xml" ContentType="application/vnd.openxmlformats-officedocument.presentationml.tags+xml"/>
  <Override PartName="/ppt/tags/tag349.xml" ContentType="application/vnd.openxmlformats-officedocument.presentationml.tags+xml"/>
  <Override PartName="/ppt/tags/tag350.xml" ContentType="application/vnd.openxmlformats-officedocument.presentationml.tags+xml"/>
  <Override PartName="/ppt/tags/tag351.xml" ContentType="application/vnd.openxmlformats-officedocument.presentationml.tags+xml"/>
  <Override PartName="/ppt/tags/tag352.xml" ContentType="application/vnd.openxmlformats-officedocument.presentationml.tags+xml"/>
  <Override PartName="/ppt/tags/tag353.xml" ContentType="application/vnd.openxmlformats-officedocument.presentationml.tags+xml"/>
  <Override PartName="/ppt/tags/tag354.xml" ContentType="application/vnd.openxmlformats-officedocument.presentationml.tags+xml"/>
  <Override PartName="/ppt/tags/tag355.xml" ContentType="application/vnd.openxmlformats-officedocument.presentationml.tags+xml"/>
  <Override PartName="/ppt/tags/tag356.xml" ContentType="application/vnd.openxmlformats-officedocument.presentationml.tags+xml"/>
  <Override PartName="/ppt/tags/tag357.xml" ContentType="application/vnd.openxmlformats-officedocument.presentationml.tags+xml"/>
  <Override PartName="/ppt/tags/tag358.xml" ContentType="application/vnd.openxmlformats-officedocument.presentationml.tags+xml"/>
  <Override PartName="/ppt/tags/tag359.xml" ContentType="application/vnd.openxmlformats-officedocument.presentationml.tags+xml"/>
  <Override PartName="/ppt/tags/tag360.xml" ContentType="application/vnd.openxmlformats-officedocument.presentationml.tags+xml"/>
  <Override PartName="/ppt/tags/tag361.xml" ContentType="application/vnd.openxmlformats-officedocument.presentationml.tags+xml"/>
  <Override PartName="/ppt/tags/tag362.xml" ContentType="application/vnd.openxmlformats-officedocument.presentationml.tags+xml"/>
  <Override PartName="/ppt/tags/tag363.xml" ContentType="application/vnd.openxmlformats-officedocument.presentationml.tags+xml"/>
  <Override PartName="/ppt/tags/tag364.xml" ContentType="application/vnd.openxmlformats-officedocument.presentationml.tags+xml"/>
  <Override PartName="/ppt/tags/tag365.xml" ContentType="application/vnd.openxmlformats-officedocument.presentationml.tags+xml"/>
  <Override PartName="/ppt/tags/tag366.xml" ContentType="application/vnd.openxmlformats-officedocument.presentationml.tags+xml"/>
  <Override PartName="/ppt/tags/tag367.xml" ContentType="application/vnd.openxmlformats-officedocument.presentationml.tags+xml"/>
  <Override PartName="/ppt/tags/tag368.xml" ContentType="application/vnd.openxmlformats-officedocument.presentationml.tags+xml"/>
  <Override PartName="/ppt/tags/tag369.xml" ContentType="application/vnd.openxmlformats-officedocument.presentationml.tags+xml"/>
  <Override PartName="/ppt/tags/tag370.xml" ContentType="application/vnd.openxmlformats-officedocument.presentationml.tags+xml"/>
  <Override PartName="/ppt/tags/tag371.xml" ContentType="application/vnd.openxmlformats-officedocument.presentationml.tags+xml"/>
  <Override PartName="/ppt/tags/tag372.xml" ContentType="application/vnd.openxmlformats-officedocument.presentationml.tags+xml"/>
  <Override PartName="/ppt/tags/tag373.xml" ContentType="application/vnd.openxmlformats-officedocument.presentationml.tags+xml"/>
  <Override PartName="/ppt/tags/tag374.xml" ContentType="application/vnd.openxmlformats-officedocument.presentationml.tags+xml"/>
  <Override PartName="/ppt/tags/tag375.xml" ContentType="application/vnd.openxmlformats-officedocument.presentationml.tags+xml"/>
  <Override PartName="/ppt/tags/tag376.xml" ContentType="application/vnd.openxmlformats-officedocument.presentationml.tags+xml"/>
  <Override PartName="/ppt/tags/tag377.xml" ContentType="application/vnd.openxmlformats-officedocument.presentationml.tags+xml"/>
  <Override PartName="/ppt/tags/tag378.xml" ContentType="application/vnd.openxmlformats-officedocument.presentationml.tags+xml"/>
  <Override PartName="/ppt/tags/tag379.xml" ContentType="application/vnd.openxmlformats-officedocument.presentationml.tags+xml"/>
  <Override PartName="/ppt/tags/tag380.xml" ContentType="application/vnd.openxmlformats-officedocument.presentationml.tags+xml"/>
  <Override PartName="/ppt/tags/tag381.xml" ContentType="application/vnd.openxmlformats-officedocument.presentationml.tags+xml"/>
  <Override PartName="/ppt/tags/tag382.xml" ContentType="application/vnd.openxmlformats-officedocument.presentationml.tags+xml"/>
  <Override PartName="/ppt/tags/tag383.xml" ContentType="application/vnd.openxmlformats-officedocument.presentationml.tags+xml"/>
  <Override PartName="/ppt/tags/tag384.xml" ContentType="application/vnd.openxmlformats-officedocument.presentationml.tags+xml"/>
  <Override PartName="/ppt/tags/tag385.xml" ContentType="application/vnd.openxmlformats-officedocument.presentationml.tags+xml"/>
  <Override PartName="/ppt/tags/tag386.xml" ContentType="application/vnd.openxmlformats-officedocument.presentationml.tags+xml"/>
  <Override PartName="/ppt/tags/tag387.xml" ContentType="application/vnd.openxmlformats-officedocument.presentationml.tags+xml"/>
  <Override PartName="/ppt/tags/tag388.xml" ContentType="application/vnd.openxmlformats-officedocument.presentationml.tags+xml"/>
  <Override PartName="/ppt/tags/tag389.xml" ContentType="application/vnd.openxmlformats-officedocument.presentationml.tags+xml"/>
  <Override PartName="/ppt/tags/tag390.xml" ContentType="application/vnd.openxmlformats-officedocument.presentationml.tags+xml"/>
  <Override PartName="/ppt/tags/tag391.xml" ContentType="application/vnd.openxmlformats-officedocument.presentationml.tags+xml"/>
  <Override PartName="/ppt/tags/tag392.xml" ContentType="application/vnd.openxmlformats-officedocument.presentationml.tags+xml"/>
  <Override PartName="/ppt/tags/tag393.xml" ContentType="application/vnd.openxmlformats-officedocument.presentationml.tags+xml"/>
  <Override PartName="/ppt/tags/tag394.xml" ContentType="application/vnd.openxmlformats-officedocument.presentationml.tags+xml"/>
  <Override PartName="/ppt/tags/tag395.xml" ContentType="application/vnd.openxmlformats-officedocument.presentationml.tags+xml"/>
  <Override PartName="/ppt/tags/tag396.xml" ContentType="application/vnd.openxmlformats-officedocument.presentationml.tags+xml"/>
  <Override PartName="/ppt/tags/tag397.xml" ContentType="application/vnd.openxmlformats-officedocument.presentationml.tags+xml"/>
  <Override PartName="/ppt/tags/tag398.xml" ContentType="application/vnd.openxmlformats-officedocument.presentationml.tags+xml"/>
  <Override PartName="/ppt/tags/tag399.xml" ContentType="application/vnd.openxmlformats-officedocument.presentationml.tags+xml"/>
  <Override PartName="/ppt/tags/tag400.xml" ContentType="application/vnd.openxmlformats-officedocument.presentationml.tags+xml"/>
  <Override PartName="/ppt/tags/tag401.xml" ContentType="application/vnd.openxmlformats-officedocument.presentationml.tags+xml"/>
  <Override PartName="/ppt/tags/tag402.xml" ContentType="application/vnd.openxmlformats-officedocument.presentationml.tags+xml"/>
  <Override PartName="/ppt/tags/tag403.xml" ContentType="application/vnd.openxmlformats-officedocument.presentationml.tags+xml"/>
  <Override PartName="/ppt/tags/tag404.xml" ContentType="application/vnd.openxmlformats-officedocument.presentationml.tags+xml"/>
  <Override PartName="/ppt/tags/tag405.xml" ContentType="application/vnd.openxmlformats-officedocument.presentationml.tags+xml"/>
  <Override PartName="/ppt/tags/tag406.xml" ContentType="application/vnd.openxmlformats-officedocument.presentationml.tags+xml"/>
  <Override PartName="/ppt/tags/tag407.xml" ContentType="application/vnd.openxmlformats-officedocument.presentationml.tags+xml"/>
  <Override PartName="/ppt/tags/tag408.xml" ContentType="application/vnd.openxmlformats-officedocument.presentationml.tags+xml"/>
  <Override PartName="/ppt/tags/tag409.xml" ContentType="application/vnd.openxmlformats-officedocument.presentationml.tags+xml"/>
  <Override PartName="/ppt/tags/tag410.xml" ContentType="application/vnd.openxmlformats-officedocument.presentationml.tags+xml"/>
  <Override PartName="/ppt/tags/tag411.xml" ContentType="application/vnd.openxmlformats-officedocument.presentationml.tags+xml"/>
  <Override PartName="/ppt/tags/tag412.xml" ContentType="application/vnd.openxmlformats-officedocument.presentationml.tags+xml"/>
  <Override PartName="/ppt/tags/tag413.xml" ContentType="application/vnd.openxmlformats-officedocument.presentationml.tags+xml"/>
  <Override PartName="/ppt/tags/tag414.xml" ContentType="application/vnd.openxmlformats-officedocument.presentationml.tags+xml"/>
  <Override PartName="/ppt/tags/tag415.xml" ContentType="application/vnd.openxmlformats-officedocument.presentationml.tags+xml"/>
  <Override PartName="/ppt/tags/tag416.xml" ContentType="application/vnd.openxmlformats-officedocument.presentationml.tags+xml"/>
  <Override PartName="/ppt/tags/tag417.xml" ContentType="application/vnd.openxmlformats-officedocument.presentationml.tags+xml"/>
  <Override PartName="/ppt/tags/tag418.xml" ContentType="application/vnd.openxmlformats-officedocument.presentationml.tags+xml"/>
  <Override PartName="/ppt/tags/tag419.xml" ContentType="application/vnd.openxmlformats-officedocument.presentationml.tags+xml"/>
  <Override PartName="/ppt/tags/tag420.xml" ContentType="application/vnd.openxmlformats-officedocument.presentationml.tags+xml"/>
  <Override PartName="/ppt/tags/tag421.xml" ContentType="application/vnd.openxmlformats-officedocument.presentationml.tags+xml"/>
  <Override PartName="/ppt/tags/tag422.xml" ContentType="application/vnd.openxmlformats-officedocument.presentationml.tags+xml"/>
  <Override PartName="/ppt/tags/tag423.xml" ContentType="application/vnd.openxmlformats-officedocument.presentationml.tags+xml"/>
  <Override PartName="/ppt/tags/tag424.xml" ContentType="application/vnd.openxmlformats-officedocument.presentationml.tags+xml"/>
  <Override PartName="/ppt/tags/tag425.xml" ContentType="application/vnd.openxmlformats-officedocument.presentationml.tags+xml"/>
  <Override PartName="/ppt/tags/tag426.xml" ContentType="application/vnd.openxmlformats-officedocument.presentationml.tags+xml"/>
  <Override PartName="/ppt/tags/tag427.xml" ContentType="application/vnd.openxmlformats-officedocument.presentationml.tags+xml"/>
  <Override PartName="/ppt/tags/tag428.xml" ContentType="application/vnd.openxmlformats-officedocument.presentationml.tags+xml"/>
  <Override PartName="/ppt/tags/tag429.xml" ContentType="application/vnd.openxmlformats-officedocument.presentationml.tags+xml"/>
  <Override PartName="/ppt/tags/tag430.xml" ContentType="application/vnd.openxmlformats-officedocument.presentationml.tags+xml"/>
  <Override PartName="/ppt/tags/tag431.xml" ContentType="application/vnd.openxmlformats-officedocument.presentationml.tags+xml"/>
  <Override PartName="/ppt/tags/tag432.xml" ContentType="application/vnd.openxmlformats-officedocument.presentationml.tags+xml"/>
  <Override PartName="/ppt/tags/tag433.xml" ContentType="application/vnd.openxmlformats-officedocument.presentationml.tags+xml"/>
  <Override PartName="/ppt/tags/tag434.xml" ContentType="application/vnd.openxmlformats-officedocument.presentationml.tags+xml"/>
  <Override PartName="/ppt/tags/tag435.xml" ContentType="application/vnd.openxmlformats-officedocument.presentationml.tags+xml"/>
  <Override PartName="/ppt/tags/tag436.xml" ContentType="application/vnd.openxmlformats-officedocument.presentationml.tags+xml"/>
  <Override PartName="/ppt/tags/tag437.xml" ContentType="application/vnd.openxmlformats-officedocument.presentationml.tags+xml"/>
  <Override PartName="/ppt/tags/tag438.xml" ContentType="application/vnd.openxmlformats-officedocument.presentationml.tags+xml"/>
  <Override PartName="/ppt/tags/tag439.xml" ContentType="application/vnd.openxmlformats-officedocument.presentationml.tags+xml"/>
  <Override PartName="/ppt/tags/tag440.xml" ContentType="application/vnd.openxmlformats-officedocument.presentationml.tags+xml"/>
  <Override PartName="/ppt/tags/tag441.xml" ContentType="application/vnd.openxmlformats-officedocument.presentationml.tags+xml"/>
  <Override PartName="/ppt/tags/tag442.xml" ContentType="application/vnd.openxmlformats-officedocument.presentationml.tags+xml"/>
  <Override PartName="/ppt/tags/tag443.xml" ContentType="application/vnd.openxmlformats-officedocument.presentationml.tags+xml"/>
  <Override PartName="/ppt/tags/tag444.xml" ContentType="application/vnd.openxmlformats-officedocument.presentationml.tags+xml"/>
  <Override PartName="/ppt/tags/tag445.xml" ContentType="application/vnd.openxmlformats-officedocument.presentationml.tags+xml"/>
  <Override PartName="/ppt/tags/tag446.xml" ContentType="application/vnd.openxmlformats-officedocument.presentationml.tags+xml"/>
  <Override PartName="/ppt/tags/tag447.xml" ContentType="application/vnd.openxmlformats-officedocument.presentationml.tags+xml"/>
  <Override PartName="/ppt/tags/tag448.xml" ContentType="application/vnd.openxmlformats-officedocument.presentationml.tags+xml"/>
  <Override PartName="/ppt/tags/tag449.xml" ContentType="application/vnd.openxmlformats-officedocument.presentationml.tags+xml"/>
  <Override PartName="/ppt/tags/tag450.xml" ContentType="application/vnd.openxmlformats-officedocument.presentationml.tags+xml"/>
  <Override PartName="/ppt/tags/tag451.xml" ContentType="application/vnd.openxmlformats-officedocument.presentationml.tags+xml"/>
  <Override PartName="/ppt/tags/tag452.xml" ContentType="application/vnd.openxmlformats-officedocument.presentationml.tags+xml"/>
  <Override PartName="/ppt/tags/tag453.xml" ContentType="application/vnd.openxmlformats-officedocument.presentationml.tags+xml"/>
  <Override PartName="/ppt/tags/tag454.xml" ContentType="application/vnd.openxmlformats-officedocument.presentationml.tags+xml"/>
  <Override PartName="/ppt/tags/tag455.xml" ContentType="application/vnd.openxmlformats-officedocument.presentationml.tags+xml"/>
  <Override PartName="/ppt/tags/tag456.xml" ContentType="application/vnd.openxmlformats-officedocument.presentationml.tags+xml"/>
  <Override PartName="/ppt/tags/tag457.xml" ContentType="application/vnd.openxmlformats-officedocument.presentationml.tags+xml"/>
  <Override PartName="/ppt/tags/tag458.xml" ContentType="application/vnd.openxmlformats-officedocument.presentationml.tags+xml"/>
  <Override PartName="/ppt/tags/tag459.xml" ContentType="application/vnd.openxmlformats-officedocument.presentationml.tags+xml"/>
  <Override PartName="/ppt/tags/tag460.xml" ContentType="application/vnd.openxmlformats-officedocument.presentationml.tags+xml"/>
  <Override PartName="/ppt/tags/tag461.xml" ContentType="application/vnd.openxmlformats-officedocument.presentationml.tags+xml"/>
  <Override PartName="/ppt/tags/tag462.xml" ContentType="application/vnd.openxmlformats-officedocument.presentationml.tags+xml"/>
  <Override PartName="/ppt/tags/tag463.xml" ContentType="application/vnd.openxmlformats-officedocument.presentationml.tags+xml"/>
  <Override PartName="/ppt/tags/tag464.xml" ContentType="application/vnd.openxmlformats-officedocument.presentationml.tags+xml"/>
  <Override PartName="/ppt/tags/tag465.xml" ContentType="application/vnd.openxmlformats-officedocument.presentationml.tags+xml"/>
  <Override PartName="/ppt/tags/tag466.xml" ContentType="application/vnd.openxmlformats-officedocument.presentationml.tags+xml"/>
  <Override PartName="/ppt/tags/tag467.xml" ContentType="application/vnd.openxmlformats-officedocument.presentationml.tags+xml"/>
  <Override PartName="/ppt/tags/tag468.xml" ContentType="application/vnd.openxmlformats-officedocument.presentationml.tags+xml"/>
  <Override PartName="/ppt/tags/tag469.xml" ContentType="application/vnd.openxmlformats-officedocument.presentationml.tags+xml"/>
  <Override PartName="/ppt/tags/tag470.xml" ContentType="application/vnd.openxmlformats-officedocument.presentationml.tags+xml"/>
  <Override PartName="/ppt/tags/tag471.xml" ContentType="application/vnd.openxmlformats-officedocument.presentationml.tags+xml"/>
  <Override PartName="/ppt/tags/tag472.xml" ContentType="application/vnd.openxmlformats-officedocument.presentationml.tags+xml"/>
  <Override PartName="/ppt/tags/tag473.xml" ContentType="application/vnd.openxmlformats-officedocument.presentationml.tags+xml"/>
  <Override PartName="/ppt/tags/tag474.xml" ContentType="application/vnd.openxmlformats-officedocument.presentationml.tags+xml"/>
  <Override PartName="/ppt/tags/tag475.xml" ContentType="application/vnd.openxmlformats-officedocument.presentationml.tags+xml"/>
  <Override PartName="/ppt/tags/tag476.xml" ContentType="application/vnd.openxmlformats-officedocument.presentationml.tags+xml"/>
  <Override PartName="/ppt/tags/tag477.xml" ContentType="application/vnd.openxmlformats-officedocument.presentationml.tags+xml"/>
  <Override PartName="/ppt/tags/tag478.xml" ContentType="application/vnd.openxmlformats-officedocument.presentationml.tags+xml"/>
  <Override PartName="/ppt/tags/tag479.xml" ContentType="application/vnd.openxmlformats-officedocument.presentationml.tags+xml"/>
  <Override PartName="/ppt/tags/tag480.xml" ContentType="application/vnd.openxmlformats-officedocument.presentationml.tags+xml"/>
  <Override PartName="/ppt/tags/tag481.xml" ContentType="application/vnd.openxmlformats-officedocument.presentationml.tags+xml"/>
  <Override PartName="/ppt/tags/tag482.xml" ContentType="application/vnd.openxmlformats-officedocument.presentationml.tags+xml"/>
  <Override PartName="/ppt/tags/tag483.xml" ContentType="application/vnd.openxmlformats-officedocument.presentationml.tags+xml"/>
  <Override PartName="/ppt/tags/tag484.xml" ContentType="application/vnd.openxmlformats-officedocument.presentationml.tags+xml"/>
  <Override PartName="/ppt/tags/tag485.xml" ContentType="application/vnd.openxmlformats-officedocument.presentationml.tags+xml"/>
  <Override PartName="/ppt/tags/tag486.xml" ContentType="application/vnd.openxmlformats-officedocument.presentationml.tags+xml"/>
  <Override PartName="/ppt/tags/tag487.xml" ContentType="application/vnd.openxmlformats-officedocument.presentationml.tags+xml"/>
  <Override PartName="/ppt/tags/tag488.xml" ContentType="application/vnd.openxmlformats-officedocument.presentationml.tags+xml"/>
  <Override PartName="/ppt/tags/tag489.xml" ContentType="application/vnd.openxmlformats-officedocument.presentationml.tags+xml"/>
  <Override PartName="/ppt/tags/tag490.xml" ContentType="application/vnd.openxmlformats-officedocument.presentationml.tags+xml"/>
  <Override PartName="/ppt/tags/tag491.xml" ContentType="application/vnd.openxmlformats-officedocument.presentationml.tags+xml"/>
  <Override PartName="/ppt/tags/tag492.xml" ContentType="application/vnd.openxmlformats-officedocument.presentationml.tags+xml"/>
  <Override PartName="/ppt/tags/tag493.xml" ContentType="application/vnd.openxmlformats-officedocument.presentationml.tags+xml"/>
  <Override PartName="/ppt/tags/tag494.xml" ContentType="application/vnd.openxmlformats-officedocument.presentationml.tags+xml"/>
  <Override PartName="/ppt/tags/tag495.xml" ContentType="application/vnd.openxmlformats-officedocument.presentationml.tags+xml"/>
  <Override PartName="/ppt/tags/tag496.xml" ContentType="application/vnd.openxmlformats-officedocument.presentationml.tags+xml"/>
  <Override PartName="/ppt/tags/tag497.xml" ContentType="application/vnd.openxmlformats-officedocument.presentationml.tags+xml"/>
  <Override PartName="/ppt/tags/tag498.xml" ContentType="application/vnd.openxmlformats-officedocument.presentationml.tags+xml"/>
  <Override PartName="/ppt/tags/tag499.xml" ContentType="application/vnd.openxmlformats-officedocument.presentationml.tags+xml"/>
  <Override PartName="/ppt/tags/tag500.xml" ContentType="application/vnd.openxmlformats-officedocument.presentationml.tags+xml"/>
  <Override PartName="/ppt/tags/tag501.xml" ContentType="application/vnd.openxmlformats-officedocument.presentationml.tags+xml"/>
  <Override PartName="/ppt/tags/tag502.xml" ContentType="application/vnd.openxmlformats-officedocument.presentationml.tags+xml"/>
  <Override PartName="/ppt/tags/tag503.xml" ContentType="application/vnd.openxmlformats-officedocument.presentationml.tags+xml"/>
  <Override PartName="/ppt/tags/tag504.xml" ContentType="application/vnd.openxmlformats-officedocument.presentationml.tags+xml"/>
  <Override PartName="/ppt/tags/tag505.xml" ContentType="application/vnd.openxmlformats-officedocument.presentationml.tags+xml"/>
  <Override PartName="/ppt/tags/tag506.xml" ContentType="application/vnd.openxmlformats-officedocument.presentationml.tags+xml"/>
  <Override PartName="/ppt/tags/tag507.xml" ContentType="application/vnd.openxmlformats-officedocument.presentationml.tags+xml"/>
  <Override PartName="/ppt/tags/tag508.xml" ContentType="application/vnd.openxmlformats-officedocument.presentationml.tags+xml"/>
  <Override PartName="/ppt/tags/tag509.xml" ContentType="application/vnd.openxmlformats-officedocument.presentationml.tags+xml"/>
  <Override PartName="/ppt/tags/tag510.xml" ContentType="application/vnd.openxmlformats-officedocument.presentationml.tags+xml"/>
  <Override PartName="/ppt/tags/tag511.xml" ContentType="application/vnd.openxmlformats-officedocument.presentationml.tags+xml"/>
  <Override PartName="/ppt/tags/tag512.xml" ContentType="application/vnd.openxmlformats-officedocument.presentationml.tags+xml"/>
  <Override PartName="/ppt/tags/tag513.xml" ContentType="application/vnd.openxmlformats-officedocument.presentationml.tags+xml"/>
  <Override PartName="/ppt/tags/tag514.xml" ContentType="application/vnd.openxmlformats-officedocument.presentationml.tags+xml"/>
  <Override PartName="/ppt/tags/tag515.xml" ContentType="application/vnd.openxmlformats-officedocument.presentationml.tags+xml"/>
  <Override PartName="/ppt/tags/tag516.xml" ContentType="application/vnd.openxmlformats-officedocument.presentationml.tags+xml"/>
  <Override PartName="/ppt/tags/tag517.xml" ContentType="application/vnd.openxmlformats-officedocument.presentationml.tags+xml"/>
  <Override PartName="/ppt/tags/tag518.xml" ContentType="application/vnd.openxmlformats-officedocument.presentationml.tags+xml"/>
  <Override PartName="/ppt/tags/tag519.xml" ContentType="application/vnd.openxmlformats-officedocument.presentationml.tags+xml"/>
  <Override PartName="/ppt/tags/tag520.xml" ContentType="application/vnd.openxmlformats-officedocument.presentationml.tags+xml"/>
  <Override PartName="/ppt/tags/tag521.xml" ContentType="application/vnd.openxmlformats-officedocument.presentationml.tags+xml"/>
  <Override PartName="/ppt/tags/tag522.xml" ContentType="application/vnd.openxmlformats-officedocument.presentationml.tags+xml"/>
  <Override PartName="/ppt/tags/tag523.xml" ContentType="application/vnd.openxmlformats-officedocument.presentationml.tags+xml"/>
  <Override PartName="/ppt/tags/tag524.xml" ContentType="application/vnd.openxmlformats-officedocument.presentationml.tags+xml"/>
  <Override PartName="/ppt/tags/tag525.xml" ContentType="application/vnd.openxmlformats-officedocument.presentationml.tags+xml"/>
  <Override PartName="/ppt/tags/tag526.xml" ContentType="application/vnd.openxmlformats-officedocument.presentationml.tags+xml"/>
  <Override PartName="/ppt/tags/tag527.xml" ContentType="application/vnd.openxmlformats-officedocument.presentationml.tags+xml"/>
  <Override PartName="/ppt/tags/tag528.xml" ContentType="application/vnd.openxmlformats-officedocument.presentationml.tags+xml"/>
  <Override PartName="/ppt/tags/tag529.xml" ContentType="application/vnd.openxmlformats-officedocument.presentationml.tags+xml"/>
  <Override PartName="/ppt/tags/tag530.xml" ContentType="application/vnd.openxmlformats-officedocument.presentationml.tags+xml"/>
  <Override PartName="/ppt/tags/tag531.xml" ContentType="application/vnd.openxmlformats-officedocument.presentationml.tags+xml"/>
  <Override PartName="/ppt/tags/tag532.xml" ContentType="application/vnd.openxmlformats-officedocument.presentationml.tags+xml"/>
  <Override PartName="/ppt/tags/tag533.xml" ContentType="application/vnd.openxmlformats-officedocument.presentationml.tags+xml"/>
  <Override PartName="/ppt/tags/tag534.xml" ContentType="application/vnd.openxmlformats-officedocument.presentationml.tags+xml"/>
  <Override PartName="/ppt/tags/tag535.xml" ContentType="application/vnd.openxmlformats-officedocument.presentationml.tags+xml"/>
  <Override PartName="/ppt/tags/tag536.xml" ContentType="application/vnd.openxmlformats-officedocument.presentationml.tags+xml"/>
  <Override PartName="/ppt/tags/tag537.xml" ContentType="application/vnd.openxmlformats-officedocument.presentationml.tags+xml"/>
  <Override PartName="/ppt/tags/tag538.xml" ContentType="application/vnd.openxmlformats-officedocument.presentationml.tags+xml"/>
  <Override PartName="/ppt/tags/tag539.xml" ContentType="application/vnd.openxmlformats-officedocument.presentationml.tags+xml"/>
  <Override PartName="/ppt/tags/tag540.xml" ContentType="application/vnd.openxmlformats-officedocument.presentationml.tags+xml"/>
  <Override PartName="/ppt/tags/tag541.xml" ContentType="application/vnd.openxmlformats-officedocument.presentationml.tags+xml"/>
  <Override PartName="/ppt/tags/tag542.xml" ContentType="application/vnd.openxmlformats-officedocument.presentationml.tags+xml"/>
  <Override PartName="/ppt/tags/tag543.xml" ContentType="application/vnd.openxmlformats-officedocument.presentationml.tags+xml"/>
  <Override PartName="/ppt/tags/tag544.xml" ContentType="application/vnd.openxmlformats-officedocument.presentationml.tags+xml"/>
  <Override PartName="/ppt/tags/tag545.xml" ContentType="application/vnd.openxmlformats-officedocument.presentationml.tags+xml"/>
  <Override PartName="/ppt/tags/tag546.xml" ContentType="application/vnd.openxmlformats-officedocument.presentationml.tags+xml"/>
  <Override PartName="/ppt/tags/tag547.xml" ContentType="application/vnd.openxmlformats-officedocument.presentationml.tags+xml"/>
  <Override PartName="/ppt/tags/tag548.xml" ContentType="application/vnd.openxmlformats-officedocument.presentationml.tags+xml"/>
  <Override PartName="/ppt/tags/tag549.xml" ContentType="application/vnd.openxmlformats-officedocument.presentationml.tags+xml"/>
  <Override PartName="/ppt/tags/tag550.xml" ContentType="application/vnd.openxmlformats-officedocument.presentationml.tags+xml"/>
  <Override PartName="/ppt/tags/tag551.xml" ContentType="application/vnd.openxmlformats-officedocument.presentationml.tags+xml"/>
  <Override PartName="/ppt/tags/tag552.xml" ContentType="application/vnd.openxmlformats-officedocument.presentationml.tags+xml"/>
  <Override PartName="/ppt/tags/tag553.xml" ContentType="application/vnd.openxmlformats-officedocument.presentationml.tags+xml"/>
  <Override PartName="/ppt/tags/tag554.xml" ContentType="application/vnd.openxmlformats-officedocument.presentationml.tags+xml"/>
  <Override PartName="/ppt/tags/tag555.xml" ContentType="application/vnd.openxmlformats-officedocument.presentationml.tags+xml"/>
  <Override PartName="/ppt/tags/tag556.xml" ContentType="application/vnd.openxmlformats-officedocument.presentationml.tags+xml"/>
  <Override PartName="/ppt/tags/tag557.xml" ContentType="application/vnd.openxmlformats-officedocument.presentationml.tags+xml"/>
  <Override PartName="/ppt/tags/tag558.xml" ContentType="application/vnd.openxmlformats-officedocument.presentationml.tags+xml"/>
  <Override PartName="/ppt/tags/tag559.xml" ContentType="application/vnd.openxmlformats-officedocument.presentationml.tags+xml"/>
  <Override PartName="/ppt/tags/tag560.xml" ContentType="application/vnd.openxmlformats-officedocument.presentationml.tags+xml"/>
  <Override PartName="/ppt/tags/tag561.xml" ContentType="application/vnd.openxmlformats-officedocument.presentationml.tags+xml"/>
  <Override PartName="/ppt/tags/tag562.xml" ContentType="application/vnd.openxmlformats-officedocument.presentationml.tags+xml"/>
  <Override PartName="/ppt/tags/tag563.xml" ContentType="application/vnd.openxmlformats-officedocument.presentationml.tags+xml"/>
  <Override PartName="/ppt/tags/tag564.xml" ContentType="application/vnd.openxmlformats-officedocument.presentationml.tags+xml"/>
  <Override PartName="/ppt/tags/tag565.xml" ContentType="application/vnd.openxmlformats-officedocument.presentationml.tags+xml"/>
  <Override PartName="/ppt/tags/tag566.xml" ContentType="application/vnd.openxmlformats-officedocument.presentationml.tags+xml"/>
  <Override PartName="/ppt/tags/tag567.xml" ContentType="application/vnd.openxmlformats-officedocument.presentationml.tags+xml"/>
  <Override PartName="/ppt/tags/tag568.xml" ContentType="application/vnd.openxmlformats-officedocument.presentationml.tags+xml"/>
  <Override PartName="/ppt/tags/tag569.xml" ContentType="application/vnd.openxmlformats-officedocument.presentationml.tags+xml"/>
  <Override PartName="/ppt/tags/tag570.xml" ContentType="application/vnd.openxmlformats-officedocument.presentationml.tags+xml"/>
  <Override PartName="/ppt/tags/tag571.xml" ContentType="application/vnd.openxmlformats-officedocument.presentationml.tags+xml"/>
  <Override PartName="/ppt/tags/tag572.xml" ContentType="application/vnd.openxmlformats-officedocument.presentationml.tags+xml"/>
  <Override PartName="/ppt/tags/tag573.xml" ContentType="application/vnd.openxmlformats-officedocument.presentationml.tags+xml"/>
  <Override PartName="/ppt/tags/tag574.xml" ContentType="application/vnd.openxmlformats-officedocument.presentationml.tags+xml"/>
  <Override PartName="/ppt/tags/tag575.xml" ContentType="application/vnd.openxmlformats-officedocument.presentationml.tags+xml"/>
  <Override PartName="/ppt/tags/tag576.xml" ContentType="application/vnd.openxmlformats-officedocument.presentationml.tags+xml"/>
  <Override PartName="/ppt/tags/tag577.xml" ContentType="application/vnd.openxmlformats-officedocument.presentationml.tags+xml"/>
  <Override PartName="/ppt/tags/tag578.xml" ContentType="application/vnd.openxmlformats-officedocument.presentationml.tags+xml"/>
  <Override PartName="/ppt/tags/tag579.xml" ContentType="application/vnd.openxmlformats-officedocument.presentationml.tags+xml"/>
  <Override PartName="/ppt/tags/tag580.xml" ContentType="application/vnd.openxmlformats-officedocument.presentationml.tags+xml"/>
  <Override PartName="/ppt/tags/tag581.xml" ContentType="application/vnd.openxmlformats-officedocument.presentationml.tags+xml"/>
  <Override PartName="/ppt/tags/tag582.xml" ContentType="application/vnd.openxmlformats-officedocument.presentationml.tags+xml"/>
  <Override PartName="/ppt/tags/tag583.xml" ContentType="application/vnd.openxmlformats-officedocument.presentationml.tags+xml"/>
  <Override PartName="/ppt/tags/tag584.xml" ContentType="application/vnd.openxmlformats-officedocument.presentationml.tags+xml"/>
  <Override PartName="/ppt/tags/tag585.xml" ContentType="application/vnd.openxmlformats-officedocument.presentationml.tags+xml"/>
  <Override PartName="/ppt/tags/tag586.xml" ContentType="application/vnd.openxmlformats-officedocument.presentationml.tags+xml"/>
  <Override PartName="/ppt/tags/tag587.xml" ContentType="application/vnd.openxmlformats-officedocument.presentationml.tags+xml"/>
  <Override PartName="/ppt/tags/tag588.xml" ContentType="application/vnd.openxmlformats-officedocument.presentationml.tags+xml"/>
  <Override PartName="/ppt/tags/tag589.xml" ContentType="application/vnd.openxmlformats-officedocument.presentationml.tags+xml"/>
  <Override PartName="/ppt/tags/tag590.xml" ContentType="application/vnd.openxmlformats-officedocument.presentationml.tags+xml"/>
  <Override PartName="/ppt/tags/tag591.xml" ContentType="application/vnd.openxmlformats-officedocument.presentationml.tags+xml"/>
  <Override PartName="/ppt/tags/tag592.xml" ContentType="application/vnd.openxmlformats-officedocument.presentationml.tags+xml"/>
  <Override PartName="/ppt/tags/tag593.xml" ContentType="application/vnd.openxmlformats-officedocument.presentationml.tags+xml"/>
  <Override PartName="/ppt/tags/tag594.xml" ContentType="application/vnd.openxmlformats-officedocument.presentationml.tags+xml"/>
  <Override PartName="/ppt/tags/tag595.xml" ContentType="application/vnd.openxmlformats-officedocument.presentationml.tags+xml"/>
  <Override PartName="/ppt/tags/tag596.xml" ContentType="application/vnd.openxmlformats-officedocument.presentationml.tags+xml"/>
  <Override PartName="/ppt/tags/tag597.xml" ContentType="application/vnd.openxmlformats-officedocument.presentationml.tags+xml"/>
  <Override PartName="/ppt/tags/tag598.xml" ContentType="application/vnd.openxmlformats-officedocument.presentationml.tags+xml"/>
  <Override PartName="/ppt/tags/tag599.xml" ContentType="application/vnd.openxmlformats-officedocument.presentationml.tags+xml"/>
  <Override PartName="/ppt/tags/tag600.xml" ContentType="application/vnd.openxmlformats-officedocument.presentationml.tags+xml"/>
  <Override PartName="/ppt/tags/tag601.xml" ContentType="application/vnd.openxmlformats-officedocument.presentationml.tags+xml"/>
  <Override PartName="/ppt/tags/tag602.xml" ContentType="application/vnd.openxmlformats-officedocument.presentationml.tags+xml"/>
  <Override PartName="/ppt/tags/tag603.xml" ContentType="application/vnd.openxmlformats-officedocument.presentationml.tags+xml"/>
  <Override PartName="/ppt/tags/tag604.xml" ContentType="application/vnd.openxmlformats-officedocument.presentationml.tags+xml"/>
  <Override PartName="/ppt/tags/tag605.xml" ContentType="application/vnd.openxmlformats-officedocument.presentationml.tags+xml"/>
  <Override PartName="/ppt/tags/tag606.xml" ContentType="application/vnd.openxmlformats-officedocument.presentationml.tags+xml"/>
  <Override PartName="/ppt/tags/tag607.xml" ContentType="application/vnd.openxmlformats-officedocument.presentationml.tags+xml"/>
  <Override PartName="/ppt/tags/tag608.xml" ContentType="application/vnd.openxmlformats-officedocument.presentationml.tags+xml"/>
  <Override PartName="/ppt/tags/tag609.xml" ContentType="application/vnd.openxmlformats-officedocument.presentationml.tags+xml"/>
  <Override PartName="/ppt/tags/tag610.xml" ContentType="application/vnd.openxmlformats-officedocument.presentationml.tags+xml"/>
  <Override PartName="/ppt/tags/tag611.xml" ContentType="application/vnd.openxmlformats-officedocument.presentationml.tags+xml"/>
  <Override PartName="/ppt/tags/tag612.xml" ContentType="application/vnd.openxmlformats-officedocument.presentationml.tags+xml"/>
  <Override PartName="/ppt/tags/tag613.xml" ContentType="application/vnd.openxmlformats-officedocument.presentationml.tags+xml"/>
  <Override PartName="/ppt/tags/tag614.xml" ContentType="application/vnd.openxmlformats-officedocument.presentationml.tags+xml"/>
  <Override PartName="/ppt/tags/tag615.xml" ContentType="application/vnd.openxmlformats-officedocument.presentationml.tags+xml"/>
  <Override PartName="/ppt/tags/tag616.xml" ContentType="application/vnd.openxmlformats-officedocument.presentationml.tags+xml"/>
  <Override PartName="/ppt/tags/tag617.xml" ContentType="application/vnd.openxmlformats-officedocument.presentationml.tags+xml"/>
  <Override PartName="/ppt/tags/tag618.xml" ContentType="application/vnd.openxmlformats-officedocument.presentationml.tags+xml"/>
  <Override PartName="/ppt/tags/tag619.xml" ContentType="application/vnd.openxmlformats-officedocument.presentationml.tags+xml"/>
  <Override PartName="/ppt/tags/tag620.xml" ContentType="application/vnd.openxmlformats-officedocument.presentationml.tags+xml"/>
  <Override PartName="/ppt/tags/tag621.xml" ContentType="application/vnd.openxmlformats-officedocument.presentationml.tags+xml"/>
  <Override PartName="/ppt/tags/tag622.xml" ContentType="application/vnd.openxmlformats-officedocument.presentationml.tags+xml"/>
  <Override PartName="/ppt/tags/tag623.xml" ContentType="application/vnd.openxmlformats-officedocument.presentationml.tags+xml"/>
  <Override PartName="/ppt/tags/tag624.xml" ContentType="application/vnd.openxmlformats-officedocument.presentationml.tags+xml"/>
  <Override PartName="/ppt/tags/tag625.xml" ContentType="application/vnd.openxmlformats-officedocument.presentationml.tags+xml"/>
  <Override PartName="/ppt/tags/tag626.xml" ContentType="application/vnd.openxmlformats-officedocument.presentationml.tags+xml"/>
  <Override PartName="/ppt/tags/tag627.xml" ContentType="application/vnd.openxmlformats-officedocument.presentationml.tags+xml"/>
  <Override PartName="/ppt/tags/tag628.xml" ContentType="application/vnd.openxmlformats-officedocument.presentationml.tags+xml"/>
  <Override PartName="/ppt/tags/tag629.xml" ContentType="application/vnd.openxmlformats-officedocument.presentationml.tags+xml"/>
  <Override PartName="/ppt/tags/tag630.xml" ContentType="application/vnd.openxmlformats-officedocument.presentationml.tags+xml"/>
  <Override PartName="/ppt/tags/tag631.xml" ContentType="application/vnd.openxmlformats-officedocument.presentationml.tags+xml"/>
  <Override PartName="/ppt/tags/tag632.xml" ContentType="application/vnd.openxmlformats-officedocument.presentationml.tags+xml"/>
  <Override PartName="/ppt/tags/tag633.xml" ContentType="application/vnd.openxmlformats-officedocument.presentationml.tags+xml"/>
  <Override PartName="/ppt/tags/tag634.xml" ContentType="application/vnd.openxmlformats-officedocument.presentationml.tags+xml"/>
  <Override PartName="/ppt/tags/tag635.xml" ContentType="application/vnd.openxmlformats-officedocument.presentationml.tags+xml"/>
  <Override PartName="/ppt/tags/tag636.xml" ContentType="application/vnd.openxmlformats-officedocument.presentationml.tags+xml"/>
  <Override PartName="/ppt/tags/tag637.xml" ContentType="application/vnd.openxmlformats-officedocument.presentationml.tags+xml"/>
  <Override PartName="/ppt/tags/tag638.xml" ContentType="application/vnd.openxmlformats-officedocument.presentationml.tags+xml"/>
  <Override PartName="/ppt/tags/tag639.xml" ContentType="application/vnd.openxmlformats-officedocument.presentationml.tags+xml"/>
  <Override PartName="/ppt/tags/tag640.xml" ContentType="application/vnd.openxmlformats-officedocument.presentationml.tags+xml"/>
  <Override PartName="/ppt/tags/tag641.xml" ContentType="application/vnd.openxmlformats-officedocument.presentationml.tags+xml"/>
  <Override PartName="/ppt/tags/tag642.xml" ContentType="application/vnd.openxmlformats-officedocument.presentationml.tags+xml"/>
  <Override PartName="/ppt/tags/tag643.xml" ContentType="application/vnd.openxmlformats-officedocument.presentationml.tags+xml"/>
  <Override PartName="/ppt/tags/tag644.xml" ContentType="application/vnd.openxmlformats-officedocument.presentationml.tags+xml"/>
  <Override PartName="/ppt/tags/tag645.xml" ContentType="application/vnd.openxmlformats-officedocument.presentationml.tags+xml"/>
  <Override PartName="/ppt/tags/tag646.xml" ContentType="application/vnd.openxmlformats-officedocument.presentationml.tags+xml"/>
  <Override PartName="/ppt/tags/tag647.xml" ContentType="application/vnd.openxmlformats-officedocument.presentationml.tags+xml"/>
  <Override PartName="/ppt/tags/tag648.xml" ContentType="application/vnd.openxmlformats-officedocument.presentationml.tags+xml"/>
  <Override PartName="/ppt/tags/tag649.xml" ContentType="application/vnd.openxmlformats-officedocument.presentationml.tags+xml"/>
  <Override PartName="/ppt/tags/tag650.xml" ContentType="application/vnd.openxmlformats-officedocument.presentationml.tags+xml"/>
  <Override PartName="/ppt/tags/tag651.xml" ContentType="application/vnd.openxmlformats-officedocument.presentationml.tags+xml"/>
  <Override PartName="/ppt/tags/tag652.xml" ContentType="application/vnd.openxmlformats-officedocument.presentationml.tags+xml"/>
  <Override PartName="/ppt/tags/tag653.xml" ContentType="application/vnd.openxmlformats-officedocument.presentationml.tags+xml"/>
  <Override PartName="/ppt/tags/tag654.xml" ContentType="application/vnd.openxmlformats-officedocument.presentationml.tags+xml"/>
  <Override PartName="/ppt/tags/tag655.xml" ContentType="application/vnd.openxmlformats-officedocument.presentationml.tags+xml"/>
  <Override PartName="/ppt/tags/tag656.xml" ContentType="application/vnd.openxmlformats-officedocument.presentationml.tags+xml"/>
  <Override PartName="/ppt/tags/tag657.xml" ContentType="application/vnd.openxmlformats-officedocument.presentationml.tags+xml"/>
  <Override PartName="/ppt/tags/tag658.xml" ContentType="application/vnd.openxmlformats-officedocument.presentationml.tags+xml"/>
  <Override PartName="/ppt/tags/tag659.xml" ContentType="application/vnd.openxmlformats-officedocument.presentationml.tags+xml"/>
  <Override PartName="/ppt/tags/tag660.xml" ContentType="application/vnd.openxmlformats-officedocument.presentationml.tags+xml"/>
  <Override PartName="/ppt/tags/tag661.xml" ContentType="application/vnd.openxmlformats-officedocument.presentationml.tags+xml"/>
  <Override PartName="/ppt/tags/tag662.xml" ContentType="application/vnd.openxmlformats-officedocument.presentationml.tags+xml"/>
  <Override PartName="/ppt/tags/tag663.xml" ContentType="application/vnd.openxmlformats-officedocument.presentationml.tags+xml"/>
  <Override PartName="/ppt/tags/tag664.xml" ContentType="application/vnd.openxmlformats-officedocument.presentationml.tags+xml"/>
  <Override PartName="/ppt/tags/tag665.xml" ContentType="application/vnd.openxmlformats-officedocument.presentationml.tags+xml"/>
  <Override PartName="/ppt/tags/tag666.xml" ContentType="application/vnd.openxmlformats-officedocument.presentationml.tags+xml"/>
  <Override PartName="/ppt/tags/tag667.xml" ContentType="application/vnd.openxmlformats-officedocument.presentationml.tags+xml"/>
  <Override PartName="/ppt/tags/tag668.xml" ContentType="application/vnd.openxmlformats-officedocument.presentationml.tags+xml"/>
  <Override PartName="/ppt/tags/tag669.xml" ContentType="application/vnd.openxmlformats-officedocument.presentationml.tags+xml"/>
  <Override PartName="/ppt/tags/tag670.xml" ContentType="application/vnd.openxmlformats-officedocument.presentationml.tags+xml"/>
  <Override PartName="/ppt/tags/tag671.xml" ContentType="application/vnd.openxmlformats-officedocument.presentationml.tags+xml"/>
  <Override PartName="/ppt/tags/tag672.xml" ContentType="application/vnd.openxmlformats-officedocument.presentationml.tags+xml"/>
  <Override PartName="/ppt/tags/tag673.xml" ContentType="application/vnd.openxmlformats-officedocument.presentationml.tags+xml"/>
  <Override PartName="/ppt/tags/tag674.xml" ContentType="application/vnd.openxmlformats-officedocument.presentationml.tags+xml"/>
  <Override PartName="/ppt/tags/tag675.xml" ContentType="application/vnd.openxmlformats-officedocument.presentationml.tags+xml"/>
  <Override PartName="/ppt/tags/tag676.xml" ContentType="application/vnd.openxmlformats-officedocument.presentationml.tags+xml"/>
  <Override PartName="/ppt/tags/tag677.xml" ContentType="application/vnd.openxmlformats-officedocument.presentationml.tags+xml"/>
  <Override PartName="/ppt/tags/tag678.xml" ContentType="application/vnd.openxmlformats-officedocument.presentationml.tags+xml"/>
  <Override PartName="/ppt/tags/tag679.xml" ContentType="application/vnd.openxmlformats-officedocument.presentationml.tags+xml"/>
  <Override PartName="/ppt/tags/tag680.xml" ContentType="application/vnd.openxmlformats-officedocument.presentationml.tags+xml"/>
  <Override PartName="/ppt/tags/tag681.xml" ContentType="application/vnd.openxmlformats-officedocument.presentationml.tags+xml"/>
  <Override PartName="/ppt/tags/tag682.xml" ContentType="application/vnd.openxmlformats-officedocument.presentationml.tags+xml"/>
  <Override PartName="/ppt/tags/tag683.xml" ContentType="application/vnd.openxmlformats-officedocument.presentationml.tags+xml"/>
  <Override PartName="/ppt/tags/tag684.xml" ContentType="application/vnd.openxmlformats-officedocument.presentationml.tags+xml"/>
  <Override PartName="/ppt/tags/tag685.xml" ContentType="application/vnd.openxmlformats-officedocument.presentationml.tags+xml"/>
  <Override PartName="/ppt/tags/tag686.xml" ContentType="application/vnd.openxmlformats-officedocument.presentationml.tags+xml"/>
  <Override PartName="/ppt/tags/tag687.xml" ContentType="application/vnd.openxmlformats-officedocument.presentationml.tags+xml"/>
  <Override PartName="/ppt/tags/tag688.xml" ContentType="application/vnd.openxmlformats-officedocument.presentationml.tags+xml"/>
  <Override PartName="/ppt/tags/tag689.xml" ContentType="application/vnd.openxmlformats-officedocument.presentationml.tags+xml"/>
  <Override PartName="/ppt/tags/tag690.xml" ContentType="application/vnd.openxmlformats-officedocument.presentationml.tags+xml"/>
  <Override PartName="/ppt/tags/tag691.xml" ContentType="application/vnd.openxmlformats-officedocument.presentationml.tags+xml"/>
  <Override PartName="/ppt/tags/tag692.xml" ContentType="application/vnd.openxmlformats-officedocument.presentationml.tags+xml"/>
  <Override PartName="/ppt/tags/tag693.xml" ContentType="application/vnd.openxmlformats-officedocument.presentationml.tags+xml"/>
  <Override PartName="/ppt/tags/tag694.xml" ContentType="application/vnd.openxmlformats-officedocument.presentationml.tags+xml"/>
  <Override PartName="/ppt/tags/tag695.xml" ContentType="application/vnd.openxmlformats-officedocument.presentationml.tags+xml"/>
  <Override PartName="/ppt/tags/tag696.xml" ContentType="application/vnd.openxmlformats-officedocument.presentationml.tags+xml"/>
  <Override PartName="/ppt/tags/tag697.xml" ContentType="application/vnd.openxmlformats-officedocument.presentationml.tags+xml"/>
  <Override PartName="/ppt/tags/tag698.xml" ContentType="application/vnd.openxmlformats-officedocument.presentationml.tags+xml"/>
  <Override PartName="/ppt/tags/tag699.xml" ContentType="application/vnd.openxmlformats-officedocument.presentationml.tags+xml"/>
  <Override PartName="/ppt/tags/tag700.xml" ContentType="application/vnd.openxmlformats-officedocument.presentationml.tags+xml"/>
  <Override PartName="/ppt/tags/tag701.xml" ContentType="application/vnd.openxmlformats-officedocument.presentationml.tags+xml"/>
  <Override PartName="/ppt/tags/tag702.xml" ContentType="application/vnd.openxmlformats-officedocument.presentationml.tags+xml"/>
  <Override PartName="/ppt/tags/tag703.xml" ContentType="application/vnd.openxmlformats-officedocument.presentationml.tags+xml"/>
  <Override PartName="/ppt/tags/tag704.xml" ContentType="application/vnd.openxmlformats-officedocument.presentationml.tags+xml"/>
  <Override PartName="/ppt/tags/tag705.xml" ContentType="application/vnd.openxmlformats-officedocument.presentationml.tags+xml"/>
  <Override PartName="/ppt/tags/tag706.xml" ContentType="application/vnd.openxmlformats-officedocument.presentationml.tags+xml"/>
  <Override PartName="/ppt/tags/tag707.xml" ContentType="application/vnd.openxmlformats-officedocument.presentationml.tags+xml"/>
  <Override PartName="/ppt/tags/tag708.xml" ContentType="application/vnd.openxmlformats-officedocument.presentationml.tags+xml"/>
  <Override PartName="/ppt/tags/tag709.xml" ContentType="application/vnd.openxmlformats-officedocument.presentationml.tags+xml"/>
  <Override PartName="/ppt/tags/tag710.xml" ContentType="application/vnd.openxmlformats-officedocument.presentationml.tags+xml"/>
  <Override PartName="/ppt/tags/tag711.xml" ContentType="application/vnd.openxmlformats-officedocument.presentationml.tags+xml"/>
  <Override PartName="/ppt/tags/tag712.xml" ContentType="application/vnd.openxmlformats-officedocument.presentationml.tags+xml"/>
  <Override PartName="/ppt/tags/tag713.xml" ContentType="application/vnd.openxmlformats-officedocument.presentationml.tags+xml"/>
  <Override PartName="/ppt/tags/tag714.xml" ContentType="application/vnd.openxmlformats-officedocument.presentationml.tags+xml"/>
  <Override PartName="/ppt/tags/tag715.xml" ContentType="application/vnd.openxmlformats-officedocument.presentationml.tags+xml"/>
  <Override PartName="/ppt/tags/tag716.xml" ContentType="application/vnd.openxmlformats-officedocument.presentationml.tags+xml"/>
  <Override PartName="/ppt/tags/tag717.xml" ContentType="application/vnd.openxmlformats-officedocument.presentationml.tags+xml"/>
  <Override PartName="/ppt/tags/tag718.xml" ContentType="application/vnd.openxmlformats-officedocument.presentationml.tags+xml"/>
  <Override PartName="/ppt/tags/tag719.xml" ContentType="application/vnd.openxmlformats-officedocument.presentationml.tags+xml"/>
  <Override PartName="/ppt/tags/tag720.xml" ContentType="application/vnd.openxmlformats-officedocument.presentationml.tags+xml"/>
  <Override PartName="/ppt/tags/tag721.xml" ContentType="application/vnd.openxmlformats-officedocument.presentationml.tags+xml"/>
  <Override PartName="/ppt/tags/tag722.xml" ContentType="application/vnd.openxmlformats-officedocument.presentationml.tags+xml"/>
  <Override PartName="/ppt/tags/tag723.xml" ContentType="application/vnd.openxmlformats-officedocument.presentationml.tags+xml"/>
  <Override PartName="/ppt/tags/tag724.xml" ContentType="application/vnd.openxmlformats-officedocument.presentationml.tags+xml"/>
  <Override PartName="/ppt/tags/tag725.xml" ContentType="application/vnd.openxmlformats-officedocument.presentationml.tags+xml"/>
  <Override PartName="/ppt/tags/tag726.xml" ContentType="application/vnd.openxmlformats-officedocument.presentationml.tags+xml"/>
  <Override PartName="/ppt/tags/tag727.xml" ContentType="application/vnd.openxmlformats-officedocument.presentationml.tags+xml"/>
  <Override PartName="/ppt/tags/tag728.xml" ContentType="application/vnd.openxmlformats-officedocument.presentationml.tags+xml"/>
  <Override PartName="/ppt/tags/tag729.xml" ContentType="application/vnd.openxmlformats-officedocument.presentationml.tags+xml"/>
  <Override PartName="/ppt/tags/tag730.xml" ContentType="application/vnd.openxmlformats-officedocument.presentationml.tags+xml"/>
  <Override PartName="/ppt/tags/tag731.xml" ContentType="application/vnd.openxmlformats-officedocument.presentationml.tags+xml"/>
  <Override PartName="/ppt/tags/tag732.xml" ContentType="application/vnd.openxmlformats-officedocument.presentationml.tags+xml"/>
  <Override PartName="/ppt/tags/tag733.xml" ContentType="application/vnd.openxmlformats-officedocument.presentationml.tags+xml"/>
  <Override PartName="/ppt/tags/tag734.xml" ContentType="application/vnd.openxmlformats-officedocument.presentationml.tags+xml"/>
  <Override PartName="/ppt/tags/tag735.xml" ContentType="application/vnd.openxmlformats-officedocument.presentationml.tags+xml"/>
  <Override PartName="/ppt/tags/tag736.xml" ContentType="application/vnd.openxmlformats-officedocument.presentationml.tags+xml"/>
  <Override PartName="/ppt/tags/tag737.xml" ContentType="application/vnd.openxmlformats-officedocument.presentationml.tags+xml"/>
  <Override PartName="/ppt/tags/tag738.xml" ContentType="application/vnd.openxmlformats-officedocument.presentationml.tags+xml"/>
  <Override PartName="/ppt/tags/tag739.xml" ContentType="application/vnd.openxmlformats-officedocument.presentationml.tags+xml"/>
  <Override PartName="/ppt/tags/tag740.xml" ContentType="application/vnd.openxmlformats-officedocument.presentationml.tags+xml"/>
  <Override PartName="/ppt/tags/tag741.xml" ContentType="application/vnd.openxmlformats-officedocument.presentationml.tags+xml"/>
  <Override PartName="/ppt/tags/tag742.xml" ContentType="application/vnd.openxmlformats-officedocument.presentationml.tags+xml"/>
  <Override PartName="/ppt/tags/tag743.xml" ContentType="application/vnd.openxmlformats-officedocument.presentationml.tags+xml"/>
  <Override PartName="/ppt/tags/tag744.xml" ContentType="application/vnd.openxmlformats-officedocument.presentationml.tags+xml"/>
  <Override PartName="/ppt/tags/tag745.xml" ContentType="application/vnd.openxmlformats-officedocument.presentationml.tags+xml"/>
  <Override PartName="/ppt/tags/tag746.xml" ContentType="application/vnd.openxmlformats-officedocument.presentationml.tags+xml"/>
  <Override PartName="/ppt/tags/tag747.xml" ContentType="application/vnd.openxmlformats-officedocument.presentationml.tags+xml"/>
  <Override PartName="/ppt/tags/tag748.xml" ContentType="application/vnd.openxmlformats-officedocument.presentationml.tags+xml"/>
  <Override PartName="/ppt/tags/tag749.xml" ContentType="application/vnd.openxmlformats-officedocument.presentationml.tags+xml"/>
  <Override PartName="/ppt/tags/tag750.xml" ContentType="application/vnd.openxmlformats-officedocument.presentationml.tags+xml"/>
  <Override PartName="/ppt/tags/tag751.xml" ContentType="application/vnd.openxmlformats-officedocument.presentationml.tags+xml"/>
  <Override PartName="/ppt/tags/tag752.xml" ContentType="application/vnd.openxmlformats-officedocument.presentationml.tags+xml"/>
  <Override PartName="/ppt/tags/tag753.xml" ContentType="application/vnd.openxmlformats-officedocument.presentationml.tags+xml"/>
  <Override PartName="/ppt/tags/tag754.xml" ContentType="application/vnd.openxmlformats-officedocument.presentationml.tags+xml"/>
  <Override PartName="/ppt/tags/tag755.xml" ContentType="application/vnd.openxmlformats-officedocument.presentationml.tags+xml"/>
  <Override PartName="/ppt/tags/tag756.xml" ContentType="application/vnd.openxmlformats-officedocument.presentationml.tags+xml"/>
  <Override PartName="/ppt/tags/tag757.xml" ContentType="application/vnd.openxmlformats-officedocument.presentationml.tags+xml"/>
  <Override PartName="/ppt/tags/tag758.xml" ContentType="application/vnd.openxmlformats-officedocument.presentationml.tags+xml"/>
  <Override PartName="/ppt/tags/tag759.xml" ContentType="application/vnd.openxmlformats-officedocument.presentationml.tags+xml"/>
  <Override PartName="/ppt/tags/tag760.xml" ContentType="application/vnd.openxmlformats-officedocument.presentationml.tags+xml"/>
  <Override PartName="/ppt/tags/tag761.xml" ContentType="application/vnd.openxmlformats-officedocument.presentationml.tags+xml"/>
  <Override PartName="/ppt/tags/tag762.xml" ContentType="application/vnd.openxmlformats-officedocument.presentationml.tags+xml"/>
  <Override PartName="/ppt/tags/tag763.xml" ContentType="application/vnd.openxmlformats-officedocument.presentationml.tags+xml"/>
  <Override PartName="/ppt/tags/tag764.xml" ContentType="application/vnd.openxmlformats-officedocument.presentationml.tags+xml"/>
  <Override PartName="/ppt/tags/tag765.xml" ContentType="application/vnd.openxmlformats-officedocument.presentationml.tags+xml"/>
  <Override PartName="/ppt/tags/tag766.xml" ContentType="application/vnd.openxmlformats-officedocument.presentationml.tags+xml"/>
  <Override PartName="/ppt/tags/tag767.xml" ContentType="application/vnd.openxmlformats-officedocument.presentationml.tags+xml"/>
  <Override PartName="/ppt/tags/tag768.xml" ContentType="application/vnd.openxmlformats-officedocument.presentationml.tags+xml"/>
  <Override PartName="/ppt/tags/tag769.xml" ContentType="application/vnd.openxmlformats-officedocument.presentationml.tags+xml"/>
  <Override PartName="/ppt/tags/tag770.xml" ContentType="application/vnd.openxmlformats-officedocument.presentationml.tags+xml"/>
  <Override PartName="/ppt/tags/tag771.xml" ContentType="application/vnd.openxmlformats-officedocument.presentationml.tags+xml"/>
  <Override PartName="/ppt/tags/tag772.xml" ContentType="application/vnd.openxmlformats-officedocument.presentationml.tags+xml"/>
  <Override PartName="/ppt/tags/tag773.xml" ContentType="application/vnd.openxmlformats-officedocument.presentationml.tags+xml"/>
  <Override PartName="/ppt/tags/tag774.xml" ContentType="application/vnd.openxmlformats-officedocument.presentationml.tags+xml"/>
  <Override PartName="/ppt/tags/tag775.xml" ContentType="application/vnd.openxmlformats-officedocument.presentationml.tags+xml"/>
  <Override PartName="/ppt/tags/tag776.xml" ContentType="application/vnd.openxmlformats-officedocument.presentationml.tags+xml"/>
  <Override PartName="/ppt/tags/tag777.xml" ContentType="application/vnd.openxmlformats-officedocument.presentationml.tags+xml"/>
  <Override PartName="/ppt/tags/tag778.xml" ContentType="application/vnd.openxmlformats-officedocument.presentationml.tags+xml"/>
  <Override PartName="/ppt/tags/tag779.xml" ContentType="application/vnd.openxmlformats-officedocument.presentationml.tags+xml"/>
  <Override PartName="/ppt/tags/tag780.xml" ContentType="application/vnd.openxmlformats-officedocument.presentationml.tags+xml"/>
  <Override PartName="/ppt/tags/tag781.xml" ContentType="application/vnd.openxmlformats-officedocument.presentationml.tags+xml"/>
  <Override PartName="/ppt/tags/tag782.xml" ContentType="application/vnd.openxmlformats-officedocument.presentationml.tags+xml"/>
  <Override PartName="/ppt/tags/tag783.xml" ContentType="application/vnd.openxmlformats-officedocument.presentationml.tags+xml"/>
  <Override PartName="/ppt/tags/tag784.xml" ContentType="application/vnd.openxmlformats-officedocument.presentationml.tags+xml"/>
  <Override PartName="/ppt/tags/tag785.xml" ContentType="application/vnd.openxmlformats-officedocument.presentationml.tags+xml"/>
  <Override PartName="/ppt/tags/tag786.xml" ContentType="application/vnd.openxmlformats-officedocument.presentationml.tags+xml"/>
  <Override PartName="/ppt/tags/tag787.xml" ContentType="application/vnd.openxmlformats-officedocument.presentationml.tags+xml"/>
  <Override PartName="/ppt/tags/tag788.xml" ContentType="application/vnd.openxmlformats-officedocument.presentationml.tags+xml"/>
  <Override PartName="/ppt/tags/tag789.xml" ContentType="application/vnd.openxmlformats-officedocument.presentationml.tags+xml"/>
  <Override PartName="/ppt/tags/tag790.xml" ContentType="application/vnd.openxmlformats-officedocument.presentationml.tags+xml"/>
  <Override PartName="/ppt/tags/tag791.xml" ContentType="application/vnd.openxmlformats-officedocument.presentationml.tags+xml"/>
  <Override PartName="/ppt/tags/tag792.xml" ContentType="application/vnd.openxmlformats-officedocument.presentationml.tags+xml"/>
  <Override PartName="/ppt/tags/tag793.xml" ContentType="application/vnd.openxmlformats-officedocument.presentationml.tags+xml"/>
  <Override PartName="/ppt/tags/tag794.xml" ContentType="application/vnd.openxmlformats-officedocument.presentationml.tags+xml"/>
  <Override PartName="/ppt/tags/tag795.xml" ContentType="application/vnd.openxmlformats-officedocument.presentationml.tags+xml"/>
  <Override PartName="/ppt/tags/tag796.xml" ContentType="application/vnd.openxmlformats-officedocument.presentationml.tags+xml"/>
  <Override PartName="/ppt/tags/tag797.xml" ContentType="application/vnd.openxmlformats-officedocument.presentationml.tags+xml"/>
  <Override PartName="/ppt/tags/tag798.xml" ContentType="application/vnd.openxmlformats-officedocument.presentationml.tags+xml"/>
  <Override PartName="/ppt/tags/tag799.xml" ContentType="application/vnd.openxmlformats-officedocument.presentationml.tags+xml"/>
  <Override PartName="/ppt/tags/tag800.xml" ContentType="application/vnd.openxmlformats-officedocument.presentationml.tags+xml"/>
  <Override PartName="/ppt/tags/tag801.xml" ContentType="application/vnd.openxmlformats-officedocument.presentationml.tags+xml"/>
  <Override PartName="/ppt/tags/tag802.xml" ContentType="application/vnd.openxmlformats-officedocument.presentationml.tags+xml"/>
  <Override PartName="/ppt/tags/tag803.xml" ContentType="application/vnd.openxmlformats-officedocument.presentationml.tags+xml"/>
  <Override PartName="/ppt/tags/tag804.xml" ContentType="application/vnd.openxmlformats-officedocument.presentationml.tags+xml"/>
  <Override PartName="/ppt/tags/tag805.xml" ContentType="application/vnd.openxmlformats-officedocument.presentationml.tags+xml"/>
  <Override PartName="/ppt/tags/tag806.xml" ContentType="application/vnd.openxmlformats-officedocument.presentationml.tags+xml"/>
  <Override PartName="/ppt/tags/tag807.xml" ContentType="application/vnd.openxmlformats-officedocument.presentationml.tags+xml"/>
  <Override PartName="/ppt/tags/tag808.xml" ContentType="application/vnd.openxmlformats-officedocument.presentationml.tags+xml"/>
  <Override PartName="/ppt/tags/tag809.xml" ContentType="application/vnd.openxmlformats-officedocument.presentationml.tags+xml"/>
  <Override PartName="/ppt/tags/tag810.xml" ContentType="application/vnd.openxmlformats-officedocument.presentationml.tags+xml"/>
  <Override PartName="/ppt/tags/tag811.xml" ContentType="application/vnd.openxmlformats-officedocument.presentationml.tags+xml"/>
  <Override PartName="/ppt/tags/tag812.xml" ContentType="application/vnd.openxmlformats-officedocument.presentationml.tags+xml"/>
  <Override PartName="/ppt/tags/tag813.xml" ContentType="application/vnd.openxmlformats-officedocument.presentationml.tags+xml"/>
  <Override PartName="/ppt/tags/tag814.xml" ContentType="application/vnd.openxmlformats-officedocument.presentationml.tags+xml"/>
  <Override PartName="/ppt/tags/tag815.xml" ContentType="application/vnd.openxmlformats-officedocument.presentationml.tags+xml"/>
  <Override PartName="/ppt/tags/tag816.xml" ContentType="application/vnd.openxmlformats-officedocument.presentationml.tags+xml"/>
  <Override PartName="/ppt/tags/tag817.xml" ContentType="application/vnd.openxmlformats-officedocument.presentationml.tags+xml"/>
  <Override PartName="/ppt/tags/tag818.xml" ContentType="application/vnd.openxmlformats-officedocument.presentationml.tags+xml"/>
  <Override PartName="/ppt/tags/tag819.xml" ContentType="application/vnd.openxmlformats-officedocument.presentationml.tags+xml"/>
  <Override PartName="/ppt/tags/tag820.xml" ContentType="application/vnd.openxmlformats-officedocument.presentationml.tags+xml"/>
  <Override PartName="/ppt/tags/tag821.xml" ContentType="application/vnd.openxmlformats-officedocument.presentationml.tags+xml"/>
  <Override PartName="/ppt/tags/tag822.xml" ContentType="application/vnd.openxmlformats-officedocument.presentationml.tags+xml"/>
  <Override PartName="/ppt/tags/tag823.xml" ContentType="application/vnd.openxmlformats-officedocument.presentationml.tags+xml"/>
  <Override PartName="/ppt/tags/tag824.xml" ContentType="application/vnd.openxmlformats-officedocument.presentationml.tags+xml"/>
  <Override PartName="/ppt/tags/tag825.xml" ContentType="application/vnd.openxmlformats-officedocument.presentationml.tags+xml"/>
  <Override PartName="/ppt/tags/tag826.xml" ContentType="application/vnd.openxmlformats-officedocument.presentationml.tags+xml"/>
  <Override PartName="/ppt/tags/tag827.xml" ContentType="application/vnd.openxmlformats-officedocument.presentationml.tags+xml"/>
  <Override PartName="/ppt/tags/tag828.xml" ContentType="application/vnd.openxmlformats-officedocument.presentationml.tags+xml"/>
  <Override PartName="/ppt/tags/tag829.xml" ContentType="application/vnd.openxmlformats-officedocument.presentationml.tags+xml"/>
  <Override PartName="/ppt/tags/tag830.xml" ContentType="application/vnd.openxmlformats-officedocument.presentationml.tags+xml"/>
  <Override PartName="/ppt/tags/tag831.xml" ContentType="application/vnd.openxmlformats-officedocument.presentationml.tags+xml"/>
  <Override PartName="/ppt/tags/tag832.xml" ContentType="application/vnd.openxmlformats-officedocument.presentationml.tags+xml"/>
  <Override PartName="/ppt/tags/tag833.xml" ContentType="application/vnd.openxmlformats-officedocument.presentationml.tags+xml"/>
  <Override PartName="/ppt/tags/tag834.xml" ContentType="application/vnd.openxmlformats-officedocument.presentationml.tags+xml"/>
  <Override PartName="/ppt/tags/tag835.xml" ContentType="application/vnd.openxmlformats-officedocument.presentationml.tags+xml"/>
  <Override PartName="/ppt/tags/tag836.xml" ContentType="application/vnd.openxmlformats-officedocument.presentationml.tags+xml"/>
  <Override PartName="/ppt/tags/tag837.xml" ContentType="application/vnd.openxmlformats-officedocument.presentationml.tags+xml"/>
  <Override PartName="/ppt/tags/tag838.xml" ContentType="application/vnd.openxmlformats-officedocument.presentationml.tags+xml"/>
  <Override PartName="/ppt/tags/tag839.xml" ContentType="application/vnd.openxmlformats-officedocument.presentationml.tags+xml"/>
  <Override PartName="/ppt/tags/tag840.xml" ContentType="application/vnd.openxmlformats-officedocument.presentationml.tags+xml"/>
  <Override PartName="/ppt/tags/tag841.xml" ContentType="application/vnd.openxmlformats-officedocument.presentationml.tags+xml"/>
  <Override PartName="/ppt/tags/tag842.xml" ContentType="application/vnd.openxmlformats-officedocument.presentationml.tags+xml"/>
  <Override PartName="/ppt/tags/tag843.xml" ContentType="application/vnd.openxmlformats-officedocument.presentationml.tags+xml"/>
  <Override PartName="/ppt/tags/tag844.xml" ContentType="application/vnd.openxmlformats-officedocument.presentationml.tags+xml"/>
  <Override PartName="/ppt/tags/tag845.xml" ContentType="application/vnd.openxmlformats-officedocument.presentationml.tags+xml"/>
  <Override PartName="/ppt/tags/tag846.xml" ContentType="application/vnd.openxmlformats-officedocument.presentationml.tags+xml"/>
  <Override PartName="/ppt/tags/tag847.xml" ContentType="application/vnd.openxmlformats-officedocument.presentationml.tags+xml"/>
  <Override PartName="/ppt/tags/tag848.xml" ContentType="application/vnd.openxmlformats-officedocument.presentationml.tags+xml"/>
  <Override PartName="/ppt/tags/tag849.xml" ContentType="application/vnd.openxmlformats-officedocument.presentationml.tags+xml"/>
  <Override PartName="/ppt/tags/tag850.xml" ContentType="application/vnd.openxmlformats-officedocument.presentationml.tags+xml"/>
  <Override PartName="/ppt/tags/tag851.xml" ContentType="application/vnd.openxmlformats-officedocument.presentationml.tags+xml"/>
  <Override PartName="/ppt/tags/tag852.xml" ContentType="application/vnd.openxmlformats-officedocument.presentationml.tags+xml"/>
  <Override PartName="/ppt/tags/tag853.xml" ContentType="application/vnd.openxmlformats-officedocument.presentationml.tags+xml"/>
  <Override PartName="/ppt/tags/tag854.xml" ContentType="application/vnd.openxmlformats-officedocument.presentationml.tags+xml"/>
  <Override PartName="/ppt/tags/tag855.xml" ContentType="application/vnd.openxmlformats-officedocument.presentationml.tags+xml"/>
  <Override PartName="/ppt/tags/tag856.xml" ContentType="application/vnd.openxmlformats-officedocument.presentationml.tags+xml"/>
  <Override PartName="/ppt/tags/tag857.xml" ContentType="application/vnd.openxmlformats-officedocument.presentationml.tags+xml"/>
  <Override PartName="/ppt/tags/tag858.xml" ContentType="application/vnd.openxmlformats-officedocument.presentationml.tags+xml"/>
  <Override PartName="/ppt/tags/tag859.xml" ContentType="application/vnd.openxmlformats-officedocument.presentationml.tags+xml"/>
  <Override PartName="/ppt/tags/tag860.xml" ContentType="application/vnd.openxmlformats-officedocument.presentationml.tags+xml"/>
  <Override PartName="/ppt/tags/tag861.xml" ContentType="application/vnd.openxmlformats-officedocument.presentationml.tags+xml"/>
  <Override PartName="/ppt/tags/tag862.xml" ContentType="application/vnd.openxmlformats-officedocument.presentationml.tags+xml"/>
  <Override PartName="/ppt/tags/tag863.xml" ContentType="application/vnd.openxmlformats-officedocument.presentationml.tags+xml"/>
  <Override PartName="/ppt/tags/tag864.xml" ContentType="application/vnd.openxmlformats-officedocument.presentationml.tags+xml"/>
  <Override PartName="/ppt/tags/tag865.xml" ContentType="application/vnd.openxmlformats-officedocument.presentationml.tags+xml"/>
  <Override PartName="/ppt/tags/tag866.xml" ContentType="application/vnd.openxmlformats-officedocument.presentationml.tags+xml"/>
  <Override PartName="/ppt/tags/tag867.xml" ContentType="application/vnd.openxmlformats-officedocument.presentationml.tags+xml"/>
  <Override PartName="/ppt/tags/tag868.xml" ContentType="application/vnd.openxmlformats-officedocument.presentationml.tags+xml"/>
  <Override PartName="/ppt/tags/tag869.xml" ContentType="application/vnd.openxmlformats-officedocument.presentationml.tags+xml"/>
  <Override PartName="/ppt/tags/tag870.xml" ContentType="application/vnd.openxmlformats-officedocument.presentationml.tags+xml"/>
  <Override PartName="/ppt/tags/tag871.xml" ContentType="application/vnd.openxmlformats-officedocument.presentationml.tags+xml"/>
  <Override PartName="/ppt/tags/tag872.xml" ContentType="application/vnd.openxmlformats-officedocument.presentationml.tags+xml"/>
  <Override PartName="/ppt/tags/tag873.xml" ContentType="application/vnd.openxmlformats-officedocument.presentationml.tags+xml"/>
  <Override PartName="/ppt/tags/tag874.xml" ContentType="application/vnd.openxmlformats-officedocument.presentationml.tags+xml"/>
  <Override PartName="/ppt/tags/tag875.xml" ContentType="application/vnd.openxmlformats-officedocument.presentationml.tags+xml"/>
  <Override PartName="/ppt/tags/tag876.xml" ContentType="application/vnd.openxmlformats-officedocument.presentationml.tags+xml"/>
  <Override PartName="/ppt/tags/tag877.xml" ContentType="application/vnd.openxmlformats-officedocument.presentationml.tags+xml"/>
  <Override PartName="/ppt/tags/tag878.xml" ContentType="application/vnd.openxmlformats-officedocument.presentationml.tags+xml"/>
  <Override PartName="/ppt/tags/tag879.xml" ContentType="application/vnd.openxmlformats-officedocument.presentationml.tags+xml"/>
  <Override PartName="/ppt/tags/tag880.xml" ContentType="application/vnd.openxmlformats-officedocument.presentationml.tags+xml"/>
  <Override PartName="/ppt/tags/tag881.xml" ContentType="application/vnd.openxmlformats-officedocument.presentationml.tags+xml"/>
  <Override PartName="/ppt/tags/tag882.xml" ContentType="application/vnd.openxmlformats-officedocument.presentationml.tags+xml"/>
  <Override PartName="/ppt/tags/tag883.xml" ContentType="application/vnd.openxmlformats-officedocument.presentationml.tags+xml"/>
  <Override PartName="/ppt/tags/tag884.xml" ContentType="application/vnd.openxmlformats-officedocument.presentationml.tags+xml"/>
  <Override PartName="/ppt/tags/tag885.xml" ContentType="application/vnd.openxmlformats-officedocument.presentationml.tags+xml"/>
  <Override PartName="/ppt/tags/tag886.xml" ContentType="application/vnd.openxmlformats-officedocument.presentationml.tags+xml"/>
  <Override PartName="/ppt/tags/tag887.xml" ContentType="application/vnd.openxmlformats-officedocument.presentationml.tags+xml"/>
  <Override PartName="/ppt/tags/tag888.xml" ContentType="application/vnd.openxmlformats-officedocument.presentationml.tags+xml"/>
  <Override PartName="/ppt/tags/tag889.xml" ContentType="application/vnd.openxmlformats-officedocument.presentationml.tags+xml"/>
  <Override PartName="/ppt/tags/tag890.xml" ContentType="application/vnd.openxmlformats-officedocument.presentationml.tags+xml"/>
  <Override PartName="/ppt/tags/tag891.xml" ContentType="application/vnd.openxmlformats-officedocument.presentationml.tags+xml"/>
  <Override PartName="/ppt/tags/tag892.xml" ContentType="application/vnd.openxmlformats-officedocument.presentationml.tags+xml"/>
  <Override PartName="/ppt/tags/tag893.xml" ContentType="application/vnd.openxmlformats-officedocument.presentationml.tags+xml"/>
  <Override PartName="/ppt/tags/tag894.xml" ContentType="application/vnd.openxmlformats-officedocument.presentationml.tags+xml"/>
  <Override PartName="/ppt/tags/tag895.xml" ContentType="application/vnd.openxmlformats-officedocument.presentationml.tags+xml"/>
  <Override PartName="/ppt/tags/tag896.xml" ContentType="application/vnd.openxmlformats-officedocument.presentationml.tags+xml"/>
  <Override PartName="/ppt/tags/tag897.xml" ContentType="application/vnd.openxmlformats-officedocument.presentationml.tags+xml"/>
  <Override PartName="/ppt/tags/tag898.xml" ContentType="application/vnd.openxmlformats-officedocument.presentationml.tags+xml"/>
  <Override PartName="/ppt/tags/tag899.xml" ContentType="application/vnd.openxmlformats-officedocument.presentationml.tags+xml"/>
  <Override PartName="/ppt/tags/tag900.xml" ContentType="application/vnd.openxmlformats-officedocument.presentationml.tags+xml"/>
  <Override PartName="/ppt/tags/tag901.xml" ContentType="application/vnd.openxmlformats-officedocument.presentationml.tags+xml"/>
  <Override PartName="/ppt/tags/tag902.xml" ContentType="application/vnd.openxmlformats-officedocument.presentationml.tags+xml"/>
  <Override PartName="/ppt/tags/tag903.xml" ContentType="application/vnd.openxmlformats-officedocument.presentationml.tags+xml"/>
  <Override PartName="/ppt/tags/tag904.xml" ContentType="application/vnd.openxmlformats-officedocument.presentationml.tags+xml"/>
  <Override PartName="/ppt/tags/tag905.xml" ContentType="application/vnd.openxmlformats-officedocument.presentationml.tags+xml"/>
  <Override PartName="/ppt/tags/tag906.xml" ContentType="application/vnd.openxmlformats-officedocument.presentationml.tags+xml"/>
  <Override PartName="/ppt/tags/tag907.xml" ContentType="application/vnd.openxmlformats-officedocument.presentationml.tags+xml"/>
  <Override PartName="/ppt/tags/tag908.xml" ContentType="application/vnd.openxmlformats-officedocument.presentationml.tags+xml"/>
  <Override PartName="/ppt/tags/tag909.xml" ContentType="application/vnd.openxmlformats-officedocument.presentationml.tags+xml"/>
  <Override PartName="/ppt/tags/tag910.xml" ContentType="application/vnd.openxmlformats-officedocument.presentationml.tags+xml"/>
  <Override PartName="/ppt/tags/tag911.xml" ContentType="application/vnd.openxmlformats-officedocument.presentationml.tags+xml"/>
  <Override PartName="/ppt/tags/tag912.xml" ContentType="application/vnd.openxmlformats-officedocument.presentationml.tags+xml"/>
  <Override PartName="/ppt/tags/tag913.xml" ContentType="application/vnd.openxmlformats-officedocument.presentationml.tags+xml"/>
  <Override PartName="/ppt/tags/tag914.xml" ContentType="application/vnd.openxmlformats-officedocument.presentationml.tags+xml"/>
  <Override PartName="/ppt/tags/tag915.xml" ContentType="application/vnd.openxmlformats-officedocument.presentationml.tags+xml"/>
  <Override PartName="/ppt/tags/tag916.xml" ContentType="application/vnd.openxmlformats-officedocument.presentationml.tags+xml"/>
  <Override PartName="/ppt/tags/tag917.xml" ContentType="application/vnd.openxmlformats-officedocument.presentationml.tags+xml"/>
  <Override PartName="/ppt/tags/tag918.xml" ContentType="application/vnd.openxmlformats-officedocument.presentationml.tags+xml"/>
  <Override PartName="/ppt/tags/tag919.xml" ContentType="application/vnd.openxmlformats-officedocument.presentationml.tags+xml"/>
  <Override PartName="/ppt/tags/tag920.xml" ContentType="application/vnd.openxmlformats-officedocument.presentationml.tags+xml"/>
  <Override PartName="/ppt/tags/tag921.xml" ContentType="application/vnd.openxmlformats-officedocument.presentationml.tags+xml"/>
  <Override PartName="/ppt/tags/tag922.xml" ContentType="application/vnd.openxmlformats-officedocument.presentationml.tags+xml"/>
  <Override PartName="/ppt/tags/tag923.xml" ContentType="application/vnd.openxmlformats-officedocument.presentationml.tags+xml"/>
  <Override PartName="/ppt/tags/tag924.xml" ContentType="application/vnd.openxmlformats-officedocument.presentationml.tags+xml"/>
  <Override PartName="/ppt/tags/tag925.xml" ContentType="application/vnd.openxmlformats-officedocument.presentationml.tags+xml"/>
  <Override PartName="/ppt/tags/tag926.xml" ContentType="application/vnd.openxmlformats-officedocument.presentationml.tags+xml"/>
  <Override PartName="/ppt/tags/tag927.xml" ContentType="application/vnd.openxmlformats-officedocument.presentationml.tags+xml"/>
  <Override PartName="/ppt/tags/tag928.xml" ContentType="application/vnd.openxmlformats-officedocument.presentationml.tags+xml"/>
  <Override PartName="/ppt/tags/tag929.xml" ContentType="application/vnd.openxmlformats-officedocument.presentationml.tags+xml"/>
  <Override PartName="/ppt/tags/tag930.xml" ContentType="application/vnd.openxmlformats-officedocument.presentationml.tags+xml"/>
  <Override PartName="/ppt/tags/tag931.xml" ContentType="application/vnd.openxmlformats-officedocument.presentationml.tags+xml"/>
  <Override PartName="/ppt/tags/tag932.xml" ContentType="application/vnd.openxmlformats-officedocument.presentationml.tags+xml"/>
  <Override PartName="/ppt/tags/tag933.xml" ContentType="application/vnd.openxmlformats-officedocument.presentationml.tags+xml"/>
  <Override PartName="/ppt/tags/tag934.xml" ContentType="application/vnd.openxmlformats-officedocument.presentationml.tags+xml"/>
  <Override PartName="/ppt/tags/tag935.xml" ContentType="application/vnd.openxmlformats-officedocument.presentationml.tags+xml"/>
  <Override PartName="/ppt/tags/tag936.xml" ContentType="application/vnd.openxmlformats-officedocument.presentationml.tags+xml"/>
  <Override PartName="/ppt/tags/tag937.xml" ContentType="application/vnd.openxmlformats-officedocument.presentationml.tags+xml"/>
  <Override PartName="/ppt/tags/tag938.xml" ContentType="application/vnd.openxmlformats-officedocument.presentationml.tags+xml"/>
  <Override PartName="/ppt/tags/tag939.xml" ContentType="application/vnd.openxmlformats-officedocument.presentationml.tags+xml"/>
  <Override PartName="/ppt/tags/tag940.xml" ContentType="application/vnd.openxmlformats-officedocument.presentationml.tags+xml"/>
  <Override PartName="/ppt/tags/tag941.xml" ContentType="application/vnd.openxmlformats-officedocument.presentationml.tags+xml"/>
  <Override PartName="/ppt/tags/tag942.xml" ContentType="application/vnd.openxmlformats-officedocument.presentationml.tags+xml"/>
  <Override PartName="/ppt/tags/tag943.xml" ContentType="application/vnd.openxmlformats-officedocument.presentationml.tags+xml"/>
  <Override PartName="/ppt/tags/tag944.xml" ContentType="application/vnd.openxmlformats-officedocument.presentationml.tags+xml"/>
  <Override PartName="/ppt/tags/tag945.xml" ContentType="application/vnd.openxmlformats-officedocument.presentationml.tags+xml"/>
  <Override PartName="/ppt/tags/tag946.xml" ContentType="application/vnd.openxmlformats-officedocument.presentationml.tags+xml"/>
  <Override PartName="/ppt/tags/tag947.xml" ContentType="application/vnd.openxmlformats-officedocument.presentationml.tags+xml"/>
  <Override PartName="/ppt/tags/tag948.xml" ContentType="application/vnd.openxmlformats-officedocument.presentationml.tags+xml"/>
  <Override PartName="/ppt/tags/tag949.xml" ContentType="application/vnd.openxmlformats-officedocument.presentationml.tags+xml"/>
  <Override PartName="/ppt/tags/tag950.xml" ContentType="application/vnd.openxmlformats-officedocument.presentationml.tags+xml"/>
  <Override PartName="/ppt/tags/tag951.xml" ContentType="application/vnd.openxmlformats-officedocument.presentationml.tags+xml"/>
  <Override PartName="/ppt/tags/tag952.xml" ContentType="application/vnd.openxmlformats-officedocument.presentationml.tags+xml"/>
  <Override PartName="/ppt/tags/tag953.xml" ContentType="application/vnd.openxmlformats-officedocument.presentationml.tags+xml"/>
  <Override PartName="/ppt/tags/tag954.xml" ContentType="application/vnd.openxmlformats-officedocument.presentationml.tags+xml"/>
  <Override PartName="/ppt/tags/tag955.xml" ContentType="application/vnd.openxmlformats-officedocument.presentationml.tags+xml"/>
  <Override PartName="/ppt/tags/tag956.xml" ContentType="application/vnd.openxmlformats-officedocument.presentationml.tags+xml"/>
  <Override PartName="/ppt/tags/tag957.xml" ContentType="application/vnd.openxmlformats-officedocument.presentationml.tags+xml"/>
  <Override PartName="/ppt/tags/tag958.xml" ContentType="application/vnd.openxmlformats-officedocument.presentationml.tags+xml"/>
  <Override PartName="/ppt/tags/tag959.xml" ContentType="application/vnd.openxmlformats-officedocument.presentationml.tags+xml"/>
  <Override PartName="/ppt/tags/tag960.xml" ContentType="application/vnd.openxmlformats-officedocument.presentationml.tags+xml"/>
  <Override PartName="/ppt/tags/tag961.xml" ContentType="application/vnd.openxmlformats-officedocument.presentationml.tags+xml"/>
  <Override PartName="/ppt/tags/tag962.xml" ContentType="application/vnd.openxmlformats-officedocument.presentationml.tags+xml"/>
  <Override PartName="/ppt/tags/tag963.xml" ContentType="application/vnd.openxmlformats-officedocument.presentationml.tags+xml"/>
  <Override PartName="/ppt/tags/tag964.xml" ContentType="application/vnd.openxmlformats-officedocument.presentationml.tags+xml"/>
  <Override PartName="/ppt/tags/tag965.xml" ContentType="application/vnd.openxmlformats-officedocument.presentationml.tags+xml"/>
  <Override PartName="/ppt/tags/tag966.xml" ContentType="application/vnd.openxmlformats-officedocument.presentationml.tags+xml"/>
  <Override PartName="/ppt/tags/tag967.xml" ContentType="application/vnd.openxmlformats-officedocument.presentationml.tags+xml"/>
  <Override PartName="/ppt/tags/tag968.xml" ContentType="application/vnd.openxmlformats-officedocument.presentationml.tags+xml"/>
  <Override PartName="/ppt/tags/tag969.xml" ContentType="application/vnd.openxmlformats-officedocument.presentationml.tags+xml"/>
  <Override PartName="/ppt/tags/tag970.xml" ContentType="application/vnd.openxmlformats-officedocument.presentationml.tags+xml"/>
  <Override PartName="/ppt/tags/tag971.xml" ContentType="application/vnd.openxmlformats-officedocument.presentationml.tags+xml"/>
  <Override PartName="/ppt/tags/tag972.xml" ContentType="application/vnd.openxmlformats-officedocument.presentationml.tags+xml"/>
  <Override PartName="/ppt/tags/tag973.xml" ContentType="application/vnd.openxmlformats-officedocument.presentationml.tags+xml"/>
  <Override PartName="/ppt/tags/tag974.xml" ContentType="application/vnd.openxmlformats-officedocument.presentationml.tags+xml"/>
  <Override PartName="/ppt/tags/tag975.xml" ContentType="application/vnd.openxmlformats-officedocument.presentationml.tags+xml"/>
  <Override PartName="/ppt/tags/tag976.xml" ContentType="application/vnd.openxmlformats-officedocument.presentationml.tags+xml"/>
  <Override PartName="/ppt/tags/tag977.xml" ContentType="application/vnd.openxmlformats-officedocument.presentationml.tags+xml"/>
  <Override PartName="/ppt/tags/tag978.xml" ContentType="application/vnd.openxmlformats-officedocument.presentationml.tags+xml"/>
  <Override PartName="/ppt/tags/tag979.xml" ContentType="application/vnd.openxmlformats-officedocument.presentationml.tags+xml"/>
  <Override PartName="/ppt/tags/tag980.xml" ContentType="application/vnd.openxmlformats-officedocument.presentationml.tags+xml"/>
  <Override PartName="/ppt/tags/tag981.xml" ContentType="application/vnd.openxmlformats-officedocument.presentationml.tags+xml"/>
  <Override PartName="/ppt/tags/tag982.xml" ContentType="application/vnd.openxmlformats-officedocument.presentationml.tags+xml"/>
  <Override PartName="/ppt/tags/tag983.xml" ContentType="application/vnd.openxmlformats-officedocument.presentationml.tags+xml"/>
  <Override PartName="/ppt/tags/tag984.xml" ContentType="application/vnd.openxmlformats-officedocument.presentationml.tags+xml"/>
  <Override PartName="/ppt/tags/tag985.xml" ContentType="application/vnd.openxmlformats-officedocument.presentationml.tags+xml"/>
  <Override PartName="/ppt/tags/tag986.xml" ContentType="application/vnd.openxmlformats-officedocument.presentationml.tags+xml"/>
  <Override PartName="/ppt/tags/tag987.xml" ContentType="application/vnd.openxmlformats-officedocument.presentationml.tags+xml"/>
  <Override PartName="/ppt/tags/tag988.xml" ContentType="application/vnd.openxmlformats-officedocument.presentationml.tags+xml"/>
  <Override PartName="/ppt/tags/tag989.xml" ContentType="application/vnd.openxmlformats-officedocument.presentationml.tags+xml"/>
  <Override PartName="/ppt/tags/tag990.xml" ContentType="application/vnd.openxmlformats-officedocument.presentationml.tags+xml"/>
  <Override PartName="/ppt/tags/tag991.xml" ContentType="application/vnd.openxmlformats-officedocument.presentationml.tags+xml"/>
  <Override PartName="/ppt/tags/tag992.xml" ContentType="application/vnd.openxmlformats-officedocument.presentationml.tags+xml"/>
  <Override PartName="/ppt/tags/tag993.xml" ContentType="application/vnd.openxmlformats-officedocument.presentationml.tags+xml"/>
  <Override PartName="/ppt/tags/tag994.xml" ContentType="application/vnd.openxmlformats-officedocument.presentationml.tags+xml"/>
  <Override PartName="/ppt/tags/tag995.xml" ContentType="application/vnd.openxmlformats-officedocument.presentationml.tags+xml"/>
  <Override PartName="/ppt/tags/tag996.xml" ContentType="application/vnd.openxmlformats-officedocument.presentationml.tags+xml"/>
  <Override PartName="/ppt/tags/tag997.xml" ContentType="application/vnd.openxmlformats-officedocument.presentationml.tags+xml"/>
  <Override PartName="/ppt/tags/tag998.xml" ContentType="application/vnd.openxmlformats-officedocument.presentationml.tags+xml"/>
  <Override PartName="/ppt/tags/tag999.xml" ContentType="application/vnd.openxmlformats-officedocument.presentationml.tags+xml"/>
  <Override PartName="/ppt/tags/tag1000.xml" ContentType="application/vnd.openxmlformats-officedocument.presentationml.tags+xml"/>
  <Override PartName="/ppt/tags/tag1001.xml" ContentType="application/vnd.openxmlformats-officedocument.presentationml.tags+xml"/>
  <Override PartName="/ppt/tags/tag1002.xml" ContentType="application/vnd.openxmlformats-officedocument.presentationml.tags+xml"/>
  <Override PartName="/ppt/tags/tag1003.xml" ContentType="application/vnd.openxmlformats-officedocument.presentationml.tags+xml"/>
  <Override PartName="/ppt/tags/tag1004.xml" ContentType="application/vnd.openxmlformats-officedocument.presentationml.tags+xml"/>
  <Override PartName="/ppt/tags/tag1005.xml" ContentType="application/vnd.openxmlformats-officedocument.presentationml.tags+xml"/>
  <Override PartName="/ppt/tags/tag1006.xml" ContentType="application/vnd.openxmlformats-officedocument.presentationml.tags+xml"/>
  <Override PartName="/ppt/tags/tag1007.xml" ContentType="application/vnd.openxmlformats-officedocument.presentationml.tags+xml"/>
  <Override PartName="/ppt/tags/tag1008.xml" ContentType="application/vnd.openxmlformats-officedocument.presentationml.tags+xml"/>
  <Override PartName="/ppt/tags/tag1009.xml" ContentType="application/vnd.openxmlformats-officedocument.presentationml.tags+xml"/>
  <Override PartName="/ppt/tags/tag1010.xml" ContentType="application/vnd.openxmlformats-officedocument.presentationml.tags+xml"/>
  <Override PartName="/ppt/tags/tag1011.xml" ContentType="application/vnd.openxmlformats-officedocument.presentationml.tags+xml"/>
  <Override PartName="/ppt/tags/tag1012.xml" ContentType="application/vnd.openxmlformats-officedocument.presentationml.tags+xml"/>
  <Override PartName="/ppt/tags/tag1013.xml" ContentType="application/vnd.openxmlformats-officedocument.presentationml.tags+xml"/>
  <Override PartName="/ppt/tags/tag1014.xml" ContentType="application/vnd.openxmlformats-officedocument.presentationml.tags+xml"/>
  <Override PartName="/ppt/tags/tag1015.xml" ContentType="application/vnd.openxmlformats-officedocument.presentationml.tags+xml"/>
  <Override PartName="/ppt/tags/tag1016.xml" ContentType="application/vnd.openxmlformats-officedocument.presentationml.tags+xml"/>
  <Override PartName="/ppt/tags/tag1017.xml" ContentType="application/vnd.openxmlformats-officedocument.presentationml.tags+xml"/>
  <Override PartName="/ppt/tags/tag1018.xml" ContentType="application/vnd.openxmlformats-officedocument.presentationml.tags+xml"/>
  <Override PartName="/ppt/tags/tag1019.xml" ContentType="application/vnd.openxmlformats-officedocument.presentationml.tags+xml"/>
  <Override PartName="/ppt/tags/tag1020.xml" ContentType="application/vnd.openxmlformats-officedocument.presentationml.tags+xml"/>
  <Override PartName="/ppt/tags/tag1021.xml" ContentType="application/vnd.openxmlformats-officedocument.presentationml.tags+xml"/>
  <Override PartName="/ppt/tags/tag1022.xml" ContentType="application/vnd.openxmlformats-officedocument.presentationml.tags+xml"/>
  <Override PartName="/ppt/tags/tag1023.xml" ContentType="application/vnd.openxmlformats-officedocument.presentationml.tags+xml"/>
  <Override PartName="/ppt/tags/tag1024.xml" ContentType="application/vnd.openxmlformats-officedocument.presentationml.tags+xml"/>
  <Override PartName="/ppt/tags/tag1025.xml" ContentType="application/vnd.openxmlformats-officedocument.presentationml.tags+xml"/>
  <Override PartName="/ppt/tags/tag1026.xml" ContentType="application/vnd.openxmlformats-officedocument.presentationml.tags+xml"/>
  <Override PartName="/ppt/tags/tag1027.xml" ContentType="application/vnd.openxmlformats-officedocument.presentationml.tags+xml"/>
  <Override PartName="/ppt/tags/tag1028.xml" ContentType="application/vnd.openxmlformats-officedocument.presentationml.tags+xml"/>
  <Override PartName="/ppt/tags/tag1029.xml" ContentType="application/vnd.openxmlformats-officedocument.presentationml.tags+xml"/>
  <Override PartName="/ppt/tags/tag1030.xml" ContentType="application/vnd.openxmlformats-officedocument.presentationml.tags+xml"/>
  <Override PartName="/ppt/tags/tag1031.xml" ContentType="application/vnd.openxmlformats-officedocument.presentationml.tags+xml"/>
  <Override PartName="/ppt/tags/tag1032.xml" ContentType="application/vnd.openxmlformats-officedocument.presentationml.tags+xml"/>
  <Override PartName="/ppt/tags/tag1033.xml" ContentType="application/vnd.openxmlformats-officedocument.presentationml.tags+xml"/>
  <Override PartName="/ppt/tags/tag1034.xml" ContentType="application/vnd.openxmlformats-officedocument.presentationml.tags+xml"/>
  <Override PartName="/ppt/tags/tag1035.xml" ContentType="application/vnd.openxmlformats-officedocument.presentationml.tags+xml"/>
  <Override PartName="/ppt/tags/tag1036.xml" ContentType="application/vnd.openxmlformats-officedocument.presentationml.tags+xml"/>
  <Override PartName="/ppt/tags/tag1037.xml" ContentType="application/vnd.openxmlformats-officedocument.presentationml.tags+xml"/>
  <Override PartName="/ppt/tags/tag1038.xml" ContentType="application/vnd.openxmlformats-officedocument.presentationml.tags+xml"/>
  <Override PartName="/ppt/tags/tag1039.xml" ContentType="application/vnd.openxmlformats-officedocument.presentationml.tags+xml"/>
  <Override PartName="/ppt/tags/tag1040.xml" ContentType="application/vnd.openxmlformats-officedocument.presentationml.tags+xml"/>
  <Override PartName="/ppt/tags/tag1041.xml" ContentType="application/vnd.openxmlformats-officedocument.presentationml.tags+xml"/>
  <Override PartName="/ppt/tags/tag1042.xml" ContentType="application/vnd.openxmlformats-officedocument.presentationml.tags+xml"/>
  <Override PartName="/ppt/tags/tag1043.xml" ContentType="application/vnd.openxmlformats-officedocument.presentationml.tags+xml"/>
  <Override PartName="/ppt/tags/tag1044.xml" ContentType="application/vnd.openxmlformats-officedocument.presentationml.tags+xml"/>
  <Override PartName="/ppt/tags/tag1045.xml" ContentType="application/vnd.openxmlformats-officedocument.presentationml.tags+xml"/>
  <Override PartName="/ppt/tags/tag1046.xml" ContentType="application/vnd.openxmlformats-officedocument.presentationml.tags+xml"/>
  <Override PartName="/ppt/tags/tag1047.xml" ContentType="application/vnd.openxmlformats-officedocument.presentationml.tags+xml"/>
  <Override PartName="/ppt/tags/tag1048.xml" ContentType="application/vnd.openxmlformats-officedocument.presentationml.tags+xml"/>
  <Override PartName="/ppt/tags/tag1049.xml" ContentType="application/vnd.openxmlformats-officedocument.presentationml.tags+xml"/>
  <Override PartName="/ppt/tags/tag1050.xml" ContentType="application/vnd.openxmlformats-officedocument.presentationml.tags+xml"/>
  <Override PartName="/ppt/tags/tag1051.xml" ContentType="application/vnd.openxmlformats-officedocument.presentationml.tags+xml"/>
  <Override PartName="/ppt/tags/tag1052.xml" ContentType="application/vnd.openxmlformats-officedocument.presentationml.tags+xml"/>
  <Override PartName="/ppt/tags/tag1053.xml" ContentType="application/vnd.openxmlformats-officedocument.presentationml.tags+xml"/>
  <Override PartName="/ppt/tags/tag1054.xml" ContentType="application/vnd.openxmlformats-officedocument.presentationml.tags+xml"/>
  <Override PartName="/ppt/tags/tag1055.xml" ContentType="application/vnd.openxmlformats-officedocument.presentationml.tags+xml"/>
  <Override PartName="/ppt/tags/tag1056.xml" ContentType="application/vnd.openxmlformats-officedocument.presentationml.tags+xml"/>
  <Override PartName="/ppt/tags/tag1057.xml" ContentType="application/vnd.openxmlformats-officedocument.presentationml.tags+xml"/>
  <Override PartName="/ppt/tags/tag1058.xml" ContentType="application/vnd.openxmlformats-officedocument.presentationml.tags+xml"/>
  <Override PartName="/ppt/tags/tag1059.xml" ContentType="application/vnd.openxmlformats-officedocument.presentationml.tags+xml"/>
  <Override PartName="/ppt/tags/tag1060.xml" ContentType="application/vnd.openxmlformats-officedocument.presentationml.tags+xml"/>
  <Override PartName="/ppt/tags/tag1061.xml" ContentType="application/vnd.openxmlformats-officedocument.presentationml.tags+xml"/>
  <Override PartName="/ppt/tags/tag1062.xml" ContentType="application/vnd.openxmlformats-officedocument.presentationml.tags+xml"/>
  <Override PartName="/ppt/tags/tag1063.xml" ContentType="application/vnd.openxmlformats-officedocument.presentationml.tags+xml"/>
  <Override PartName="/ppt/tags/tag1064.xml" ContentType="application/vnd.openxmlformats-officedocument.presentationml.tags+xml"/>
  <Override PartName="/ppt/tags/tag1065.xml" ContentType="application/vnd.openxmlformats-officedocument.presentationml.tags+xml"/>
  <Override PartName="/ppt/tags/tag1066.xml" ContentType="application/vnd.openxmlformats-officedocument.presentationml.tags+xml"/>
  <Override PartName="/ppt/tags/tag1067.xml" ContentType="application/vnd.openxmlformats-officedocument.presentationml.tags+xml"/>
  <Override PartName="/ppt/tags/tag1068.xml" ContentType="application/vnd.openxmlformats-officedocument.presentationml.tags+xml"/>
  <Override PartName="/ppt/tags/tag1069.xml" ContentType="application/vnd.openxmlformats-officedocument.presentationml.tags+xml"/>
  <Override PartName="/ppt/tags/tag1070.xml" ContentType="application/vnd.openxmlformats-officedocument.presentationml.tags+xml"/>
  <Override PartName="/ppt/tags/tag1071.xml" ContentType="application/vnd.openxmlformats-officedocument.presentationml.tags+xml"/>
  <Override PartName="/ppt/tags/tag1072.xml" ContentType="application/vnd.openxmlformats-officedocument.presentationml.tags+xml"/>
  <Override PartName="/ppt/tags/tag1073.xml" ContentType="application/vnd.openxmlformats-officedocument.presentationml.tags+xml"/>
  <Override PartName="/ppt/tags/tag1074.xml" ContentType="application/vnd.openxmlformats-officedocument.presentationml.tags+xml"/>
  <Override PartName="/ppt/tags/tag1075.xml" ContentType="application/vnd.openxmlformats-officedocument.presentationml.tags+xml"/>
  <Override PartName="/ppt/tags/tag1076.xml" ContentType="application/vnd.openxmlformats-officedocument.presentationml.tags+xml"/>
  <Override PartName="/ppt/tags/tag1077.xml" ContentType="application/vnd.openxmlformats-officedocument.presentationml.tags+xml"/>
  <Override PartName="/ppt/tags/tag1078.xml" ContentType="application/vnd.openxmlformats-officedocument.presentationml.tags+xml"/>
  <Override PartName="/ppt/tags/tag1079.xml" ContentType="application/vnd.openxmlformats-officedocument.presentationml.tags+xml"/>
  <Override PartName="/ppt/tags/tag1080.xml" ContentType="application/vnd.openxmlformats-officedocument.presentationml.tags+xml"/>
  <Override PartName="/ppt/tags/tag1081.xml" ContentType="application/vnd.openxmlformats-officedocument.presentationml.tags+xml"/>
  <Override PartName="/ppt/tags/tag1082.xml" ContentType="application/vnd.openxmlformats-officedocument.presentationml.tags+xml"/>
  <Override PartName="/ppt/tags/tag1083.xml" ContentType="application/vnd.openxmlformats-officedocument.presentationml.tags+xml"/>
  <Override PartName="/ppt/tags/tag1084.xml" ContentType="application/vnd.openxmlformats-officedocument.presentationml.tags+xml"/>
  <Override PartName="/ppt/tags/tag1085.xml" ContentType="application/vnd.openxmlformats-officedocument.presentationml.tags+xml"/>
  <Override PartName="/ppt/tags/tag1086.xml" ContentType="application/vnd.openxmlformats-officedocument.presentationml.tags+xml"/>
  <Override PartName="/ppt/tags/tag1087.xml" ContentType="application/vnd.openxmlformats-officedocument.presentationml.tags+xml"/>
  <Override PartName="/ppt/tags/tag1088.xml" ContentType="application/vnd.openxmlformats-officedocument.presentationml.tags+xml"/>
  <Override PartName="/ppt/tags/tag1089.xml" ContentType="application/vnd.openxmlformats-officedocument.presentationml.tags+xml"/>
  <Override PartName="/ppt/tags/tag1090.xml" ContentType="application/vnd.openxmlformats-officedocument.presentationml.tags+xml"/>
  <Override PartName="/ppt/tags/tag1091.xml" ContentType="application/vnd.openxmlformats-officedocument.presentationml.tags+xml"/>
  <Override PartName="/ppt/tags/tag1092.xml" ContentType="application/vnd.openxmlformats-officedocument.presentationml.tags+xml"/>
  <Override PartName="/ppt/tags/tag1093.xml" ContentType="application/vnd.openxmlformats-officedocument.presentationml.tags+xml"/>
  <Override PartName="/ppt/tags/tag1094.xml" ContentType="application/vnd.openxmlformats-officedocument.presentationml.tags+xml"/>
  <Override PartName="/ppt/tags/tag1095.xml" ContentType="application/vnd.openxmlformats-officedocument.presentationml.tags+xml"/>
  <Override PartName="/ppt/tags/tag1096.xml" ContentType="application/vnd.openxmlformats-officedocument.presentationml.tags+xml"/>
  <Override PartName="/ppt/tags/tag1097.xml" ContentType="application/vnd.openxmlformats-officedocument.presentationml.tags+xml"/>
  <Override PartName="/ppt/tags/tag1098.xml" ContentType="application/vnd.openxmlformats-officedocument.presentationml.tags+xml"/>
  <Override PartName="/ppt/tags/tag1099.xml" ContentType="application/vnd.openxmlformats-officedocument.presentationml.tags+xml"/>
  <Override PartName="/ppt/tags/tag1100.xml" ContentType="application/vnd.openxmlformats-officedocument.presentationml.tags+xml"/>
  <Override PartName="/ppt/tags/tag1101.xml" ContentType="application/vnd.openxmlformats-officedocument.presentationml.tags+xml"/>
  <Override PartName="/ppt/tags/tag1102.xml" ContentType="application/vnd.openxmlformats-officedocument.presentationml.tags+xml"/>
  <Override PartName="/ppt/tags/tag1103.xml" ContentType="application/vnd.openxmlformats-officedocument.presentationml.tags+xml"/>
  <Override PartName="/ppt/tags/tag1104.xml" ContentType="application/vnd.openxmlformats-officedocument.presentationml.tags+xml"/>
  <Override PartName="/ppt/tags/tag1105.xml" ContentType="application/vnd.openxmlformats-officedocument.presentationml.tags+xml"/>
  <Override PartName="/ppt/tags/tag1106.xml" ContentType="application/vnd.openxmlformats-officedocument.presentationml.tags+xml"/>
  <Override PartName="/ppt/tags/tag1107.xml" ContentType="application/vnd.openxmlformats-officedocument.presentationml.tags+xml"/>
  <Override PartName="/ppt/tags/tag1108.xml" ContentType="application/vnd.openxmlformats-officedocument.presentationml.tags+xml"/>
  <Override PartName="/ppt/tags/tag1109.xml" ContentType="application/vnd.openxmlformats-officedocument.presentationml.tags+xml"/>
  <Override PartName="/ppt/tags/tag1110.xml" ContentType="application/vnd.openxmlformats-officedocument.presentationml.tags+xml"/>
  <Override PartName="/ppt/tags/tag1111.xml" ContentType="application/vnd.openxmlformats-officedocument.presentationml.tags+xml"/>
  <Override PartName="/ppt/tags/tag1112.xml" ContentType="application/vnd.openxmlformats-officedocument.presentationml.tags+xml"/>
  <Override PartName="/ppt/tags/tag1113.xml" ContentType="application/vnd.openxmlformats-officedocument.presentationml.tags+xml"/>
  <Override PartName="/ppt/tags/tag1114.xml" ContentType="application/vnd.openxmlformats-officedocument.presentationml.tags+xml"/>
  <Override PartName="/ppt/tags/tag1115.xml" ContentType="application/vnd.openxmlformats-officedocument.presentationml.tags+xml"/>
  <Override PartName="/ppt/tags/tag1116.xml" ContentType="application/vnd.openxmlformats-officedocument.presentationml.tags+xml"/>
  <Override PartName="/ppt/tags/tag1117.xml" ContentType="application/vnd.openxmlformats-officedocument.presentationml.tags+xml"/>
  <Override PartName="/ppt/tags/tag1118.xml" ContentType="application/vnd.openxmlformats-officedocument.presentationml.tags+xml"/>
  <Override PartName="/ppt/tags/tag1119.xml" ContentType="application/vnd.openxmlformats-officedocument.presentationml.tags+xml"/>
  <Override PartName="/ppt/tags/tag1120.xml" ContentType="application/vnd.openxmlformats-officedocument.presentationml.tags+xml"/>
  <Override PartName="/ppt/tags/tag1121.xml" ContentType="application/vnd.openxmlformats-officedocument.presentationml.tags+xml"/>
  <Override PartName="/ppt/tags/tag1122.xml" ContentType="application/vnd.openxmlformats-officedocument.presentationml.tags+xml"/>
  <Override PartName="/ppt/tags/tag1123.xml" ContentType="application/vnd.openxmlformats-officedocument.presentationml.tags+xml"/>
  <Override PartName="/ppt/tags/tag1124.xml" ContentType="application/vnd.openxmlformats-officedocument.presentationml.tags+xml"/>
  <Override PartName="/ppt/tags/tag1125.xml" ContentType="application/vnd.openxmlformats-officedocument.presentationml.tags+xml"/>
  <Override PartName="/ppt/tags/tag1126.xml" ContentType="application/vnd.openxmlformats-officedocument.presentationml.tags+xml"/>
  <Override PartName="/ppt/tags/tag1127.xml" ContentType="application/vnd.openxmlformats-officedocument.presentationml.tags+xml"/>
  <Override PartName="/ppt/tags/tag1128.xml" ContentType="application/vnd.openxmlformats-officedocument.presentationml.tags+xml"/>
  <Override PartName="/ppt/tags/tag1129.xml" ContentType="application/vnd.openxmlformats-officedocument.presentationml.tags+xml"/>
  <Override PartName="/ppt/tags/tag1130.xml" ContentType="application/vnd.openxmlformats-officedocument.presentationml.tags+xml"/>
  <Override PartName="/ppt/tags/tag1131.xml" ContentType="application/vnd.openxmlformats-officedocument.presentationml.tags+xml"/>
  <Override PartName="/ppt/tags/tag1132.xml" ContentType="application/vnd.openxmlformats-officedocument.presentationml.tags+xml"/>
  <Override PartName="/ppt/tags/tag1133.xml" ContentType="application/vnd.openxmlformats-officedocument.presentationml.tags+xml"/>
  <Override PartName="/ppt/tags/tag1134.xml" ContentType="application/vnd.openxmlformats-officedocument.presentationml.tags+xml"/>
  <Override PartName="/ppt/tags/tag1135.xml" ContentType="application/vnd.openxmlformats-officedocument.presentationml.tags+xml"/>
  <Override PartName="/ppt/tags/tag1136.xml" ContentType="application/vnd.openxmlformats-officedocument.presentationml.tags+xml"/>
  <Override PartName="/ppt/tags/tag1137.xml" ContentType="application/vnd.openxmlformats-officedocument.presentationml.tags+xml"/>
  <Override PartName="/ppt/tags/tag1138.xml" ContentType="application/vnd.openxmlformats-officedocument.presentationml.tags+xml"/>
  <Override PartName="/ppt/tags/tag1139.xml" ContentType="application/vnd.openxmlformats-officedocument.presentationml.tags+xml"/>
  <Override PartName="/ppt/tags/tag1140.xml" ContentType="application/vnd.openxmlformats-officedocument.presentationml.tags+xml"/>
  <Override PartName="/ppt/tags/tag1141.xml" ContentType="application/vnd.openxmlformats-officedocument.presentationml.tags+xml"/>
  <Override PartName="/ppt/tags/tag1142.xml" ContentType="application/vnd.openxmlformats-officedocument.presentationml.tags+xml"/>
  <Override PartName="/ppt/tags/tag1143.xml" ContentType="application/vnd.openxmlformats-officedocument.presentationml.tags+xml"/>
  <Override PartName="/ppt/tags/tag1144.xml" ContentType="application/vnd.openxmlformats-officedocument.presentationml.tags+xml"/>
  <Override PartName="/ppt/tags/tag1145.xml" ContentType="application/vnd.openxmlformats-officedocument.presentationml.tags+xml"/>
  <Override PartName="/ppt/tags/tag1146.xml" ContentType="application/vnd.openxmlformats-officedocument.presentationml.tags+xml"/>
  <Override PartName="/ppt/tags/tag1147.xml" ContentType="application/vnd.openxmlformats-officedocument.presentationml.tags+xml"/>
  <Override PartName="/ppt/tags/tag1148.xml" ContentType="application/vnd.openxmlformats-officedocument.presentationml.tags+xml"/>
  <Override PartName="/ppt/tags/tag1149.xml" ContentType="application/vnd.openxmlformats-officedocument.presentationml.tags+xml"/>
  <Override PartName="/ppt/tags/tag1150.xml" ContentType="application/vnd.openxmlformats-officedocument.presentationml.tags+xml"/>
  <Override PartName="/ppt/tags/tag1151.xml" ContentType="application/vnd.openxmlformats-officedocument.presentationml.tags+xml"/>
  <Override PartName="/ppt/tags/tag1152.xml" ContentType="application/vnd.openxmlformats-officedocument.presentationml.tags+xml"/>
  <Override PartName="/ppt/tags/tag1153.xml" ContentType="application/vnd.openxmlformats-officedocument.presentationml.tags+xml"/>
  <Override PartName="/ppt/tags/tag1154.xml" ContentType="application/vnd.openxmlformats-officedocument.presentationml.tags+xml"/>
  <Override PartName="/ppt/tags/tag1155.xml" ContentType="application/vnd.openxmlformats-officedocument.presentationml.tags+xml"/>
  <Override PartName="/ppt/tags/tag1156.xml" ContentType="application/vnd.openxmlformats-officedocument.presentationml.tags+xml"/>
  <Override PartName="/ppt/tags/tag1157.xml" ContentType="application/vnd.openxmlformats-officedocument.presentationml.tags+xml"/>
  <Override PartName="/ppt/tags/tag1158.xml" ContentType="application/vnd.openxmlformats-officedocument.presentationml.tags+xml"/>
  <Override PartName="/ppt/tags/tag1159.xml" ContentType="application/vnd.openxmlformats-officedocument.presentationml.tags+xml"/>
  <Override PartName="/ppt/tags/tag1160.xml" ContentType="application/vnd.openxmlformats-officedocument.presentationml.tags+xml"/>
  <Override PartName="/ppt/tags/tag1161.xml" ContentType="application/vnd.openxmlformats-officedocument.presentationml.tags+xml"/>
  <Override PartName="/ppt/tags/tag1162.xml" ContentType="application/vnd.openxmlformats-officedocument.presentationml.tags+xml"/>
  <Override PartName="/ppt/tags/tag1163.xml" ContentType="application/vnd.openxmlformats-officedocument.presentationml.tags+xml"/>
  <Override PartName="/ppt/tags/tag1164.xml" ContentType="application/vnd.openxmlformats-officedocument.presentationml.tags+xml"/>
  <Override PartName="/ppt/tags/tag1165.xml" ContentType="application/vnd.openxmlformats-officedocument.presentationml.tags+xml"/>
  <Override PartName="/ppt/tags/tag1166.xml" ContentType="application/vnd.openxmlformats-officedocument.presentationml.tags+xml"/>
  <Override PartName="/ppt/tags/tag1167.xml" ContentType="application/vnd.openxmlformats-officedocument.presentationml.tags+xml"/>
  <Override PartName="/ppt/tags/tag1168.xml" ContentType="application/vnd.openxmlformats-officedocument.presentationml.tags+xml"/>
  <Override PartName="/ppt/tags/tag1169.xml" ContentType="application/vnd.openxmlformats-officedocument.presentationml.tags+xml"/>
  <Override PartName="/ppt/tags/tag1170.xml" ContentType="application/vnd.openxmlformats-officedocument.presentationml.tags+xml"/>
  <Override PartName="/ppt/tags/tag1171.xml" ContentType="application/vnd.openxmlformats-officedocument.presentationml.tags+xml"/>
  <Override PartName="/ppt/tags/tag1172.xml" ContentType="application/vnd.openxmlformats-officedocument.presentationml.tags+xml"/>
  <Override PartName="/ppt/tags/tag1173.xml" ContentType="application/vnd.openxmlformats-officedocument.presentationml.tags+xml"/>
  <Override PartName="/ppt/tags/tag1174.xml" ContentType="application/vnd.openxmlformats-officedocument.presentationml.tags+xml"/>
  <Override PartName="/ppt/tags/tag1175.xml" ContentType="application/vnd.openxmlformats-officedocument.presentationml.tags+xml"/>
  <Override PartName="/ppt/tags/tag1176.xml" ContentType="application/vnd.openxmlformats-officedocument.presentationml.tags+xml"/>
  <Override PartName="/ppt/tags/tag1177.xml" ContentType="application/vnd.openxmlformats-officedocument.presentationml.tags+xml"/>
  <Override PartName="/ppt/tags/tag1178.xml" ContentType="application/vnd.openxmlformats-officedocument.presentationml.tags+xml"/>
  <Override PartName="/ppt/tags/tag1179.xml" ContentType="application/vnd.openxmlformats-officedocument.presentationml.tags+xml"/>
  <Override PartName="/ppt/tags/tag1180.xml" ContentType="application/vnd.openxmlformats-officedocument.presentationml.tags+xml"/>
  <Override PartName="/ppt/tags/tag1181.xml" ContentType="application/vnd.openxmlformats-officedocument.presentationml.tags+xml"/>
  <Override PartName="/ppt/tags/tag1182.xml" ContentType="application/vnd.openxmlformats-officedocument.presentationml.tags+xml"/>
  <Override PartName="/ppt/tags/tag1183.xml" ContentType="application/vnd.openxmlformats-officedocument.presentationml.tags+xml"/>
  <Override PartName="/ppt/tags/tag1184.xml" ContentType="application/vnd.openxmlformats-officedocument.presentationml.tags+xml"/>
  <Override PartName="/ppt/tags/tag1185.xml" ContentType="application/vnd.openxmlformats-officedocument.presentationml.tags+xml"/>
  <Override PartName="/ppt/tags/tag1186.xml" ContentType="application/vnd.openxmlformats-officedocument.presentationml.tags+xml"/>
  <Override PartName="/ppt/tags/tag1187.xml" ContentType="application/vnd.openxmlformats-officedocument.presentationml.tags+xml"/>
  <Override PartName="/ppt/tags/tag1188.xml" ContentType="application/vnd.openxmlformats-officedocument.presentationml.tags+xml"/>
  <Override PartName="/ppt/tags/tag1189.xml" ContentType="application/vnd.openxmlformats-officedocument.presentationml.tags+xml"/>
  <Override PartName="/ppt/tags/tag1190.xml" ContentType="application/vnd.openxmlformats-officedocument.presentationml.tags+xml"/>
  <Override PartName="/ppt/tags/tag1191.xml" ContentType="application/vnd.openxmlformats-officedocument.presentationml.tags+xml"/>
  <Override PartName="/ppt/tags/tag1192.xml" ContentType="application/vnd.openxmlformats-officedocument.presentationml.tags+xml"/>
  <Override PartName="/ppt/tags/tag1193.xml" ContentType="application/vnd.openxmlformats-officedocument.presentationml.tags+xml"/>
  <Override PartName="/ppt/tags/tag1194.xml" ContentType="application/vnd.openxmlformats-officedocument.presentationml.tags+xml"/>
  <Override PartName="/ppt/tags/tag1195.xml" ContentType="application/vnd.openxmlformats-officedocument.presentationml.tags+xml"/>
  <Override PartName="/ppt/tags/tag1196.xml" ContentType="application/vnd.openxmlformats-officedocument.presentationml.tags+xml"/>
  <Override PartName="/ppt/tags/tag1197.xml" ContentType="application/vnd.openxmlformats-officedocument.presentationml.tags+xml"/>
  <Override PartName="/ppt/tags/tag1198.xml" ContentType="application/vnd.openxmlformats-officedocument.presentationml.tags+xml"/>
  <Override PartName="/ppt/tags/tag1199.xml" ContentType="application/vnd.openxmlformats-officedocument.presentationml.tags+xml"/>
  <Override PartName="/ppt/tags/tag1200.xml" ContentType="application/vnd.openxmlformats-officedocument.presentationml.tags+xml"/>
  <Override PartName="/ppt/tags/tag1201.xml" ContentType="application/vnd.openxmlformats-officedocument.presentationml.tags+xml"/>
  <Override PartName="/ppt/tags/tag1202.xml" ContentType="application/vnd.openxmlformats-officedocument.presentationml.tags+xml"/>
  <Override PartName="/ppt/tags/tag1203.xml" ContentType="application/vnd.openxmlformats-officedocument.presentationml.tags+xml"/>
  <Override PartName="/ppt/tags/tag1204.xml" ContentType="application/vnd.openxmlformats-officedocument.presentationml.tags+xml"/>
  <Override PartName="/ppt/tags/tag1205.xml" ContentType="application/vnd.openxmlformats-officedocument.presentationml.tags+xml"/>
  <Override PartName="/ppt/tags/tag1206.xml" ContentType="application/vnd.openxmlformats-officedocument.presentationml.tags+xml"/>
  <Override PartName="/ppt/tags/tag1207.xml" ContentType="application/vnd.openxmlformats-officedocument.presentationml.tags+xml"/>
  <Override PartName="/ppt/tags/tag1208.xml" ContentType="application/vnd.openxmlformats-officedocument.presentationml.tags+xml"/>
  <Override PartName="/ppt/tags/tag1209.xml" ContentType="application/vnd.openxmlformats-officedocument.presentationml.tags+xml"/>
  <Override PartName="/ppt/tags/tag1210.xml" ContentType="application/vnd.openxmlformats-officedocument.presentationml.tags+xml"/>
  <Override PartName="/ppt/tags/tag1211.xml" ContentType="application/vnd.openxmlformats-officedocument.presentationml.tags+xml"/>
  <Override PartName="/ppt/tags/tag1212.xml" ContentType="application/vnd.openxmlformats-officedocument.presentationml.tags+xml"/>
  <Override PartName="/ppt/tags/tag1213.xml" ContentType="application/vnd.openxmlformats-officedocument.presentationml.tags+xml"/>
  <Override PartName="/ppt/tags/tag1214.xml" ContentType="application/vnd.openxmlformats-officedocument.presentationml.tags+xml"/>
  <Override PartName="/ppt/tags/tag1215.xml" ContentType="application/vnd.openxmlformats-officedocument.presentationml.tags+xml"/>
  <Override PartName="/ppt/tags/tag1216.xml" ContentType="application/vnd.openxmlformats-officedocument.presentationml.tags+xml"/>
  <Override PartName="/ppt/tags/tag1217.xml" ContentType="application/vnd.openxmlformats-officedocument.presentationml.tags+xml"/>
  <Override PartName="/ppt/tags/tag1218.xml" ContentType="application/vnd.openxmlformats-officedocument.presentationml.tags+xml"/>
  <Override PartName="/ppt/tags/tag1219.xml" ContentType="application/vnd.openxmlformats-officedocument.presentationml.tags+xml"/>
  <Override PartName="/ppt/tags/tag1220.xml" ContentType="application/vnd.openxmlformats-officedocument.presentationml.tags+xml"/>
  <Override PartName="/ppt/tags/tag1221.xml" ContentType="application/vnd.openxmlformats-officedocument.presentationml.tags+xml"/>
  <Override PartName="/ppt/tags/tag1222.xml" ContentType="application/vnd.openxmlformats-officedocument.presentationml.tags+xml"/>
  <Override PartName="/ppt/tags/tag1223.xml" ContentType="application/vnd.openxmlformats-officedocument.presentationml.tags+xml"/>
  <Override PartName="/ppt/tags/tag1224.xml" ContentType="application/vnd.openxmlformats-officedocument.presentationml.tags+xml"/>
  <Override PartName="/ppt/tags/tag1225.xml" ContentType="application/vnd.openxmlformats-officedocument.presentationml.tags+xml"/>
  <Override PartName="/ppt/tags/tag1226.xml" ContentType="application/vnd.openxmlformats-officedocument.presentationml.tags+xml"/>
  <Override PartName="/ppt/tags/tag1227.xml" ContentType="application/vnd.openxmlformats-officedocument.presentationml.tags+xml"/>
  <Override PartName="/ppt/tags/tag1228.xml" ContentType="application/vnd.openxmlformats-officedocument.presentationml.tags+xml"/>
  <Override PartName="/ppt/tags/tag1229.xml" ContentType="application/vnd.openxmlformats-officedocument.presentationml.tags+xml"/>
  <Override PartName="/ppt/tags/tag1230.xml" ContentType="application/vnd.openxmlformats-officedocument.presentationml.tags+xml"/>
  <Override PartName="/ppt/tags/tag1231.xml" ContentType="application/vnd.openxmlformats-officedocument.presentationml.tags+xml"/>
  <Override PartName="/ppt/tags/tag1232.xml" ContentType="application/vnd.openxmlformats-officedocument.presentationml.tags+xml"/>
  <Override PartName="/ppt/tags/tag1233.xml" ContentType="application/vnd.openxmlformats-officedocument.presentationml.tags+xml"/>
  <Override PartName="/ppt/tags/tag1234.xml" ContentType="application/vnd.openxmlformats-officedocument.presentationml.tags+xml"/>
  <Override PartName="/ppt/tags/tag1235.xml" ContentType="application/vnd.openxmlformats-officedocument.presentationml.tags+xml"/>
  <Override PartName="/ppt/tags/tag1236.xml" ContentType="application/vnd.openxmlformats-officedocument.presentationml.tags+xml"/>
  <Override PartName="/ppt/tags/tag1237.xml" ContentType="application/vnd.openxmlformats-officedocument.presentationml.tags+xml"/>
  <Override PartName="/ppt/tags/tag1238.xml" ContentType="application/vnd.openxmlformats-officedocument.presentationml.tags+xml"/>
  <Override PartName="/ppt/tags/tag1239.xml" ContentType="application/vnd.openxmlformats-officedocument.presentationml.tags+xml"/>
  <Override PartName="/ppt/tags/tag1240.xml" ContentType="application/vnd.openxmlformats-officedocument.presentationml.tags+xml"/>
  <Override PartName="/ppt/tags/tag1241.xml" ContentType="application/vnd.openxmlformats-officedocument.presentationml.tags+xml"/>
  <Override PartName="/ppt/tags/tag1242.xml" ContentType="application/vnd.openxmlformats-officedocument.presentationml.tags+xml"/>
  <Override PartName="/ppt/tags/tag1243.xml" ContentType="application/vnd.openxmlformats-officedocument.presentationml.tags+xml"/>
  <Override PartName="/ppt/tags/tag1244.xml" ContentType="application/vnd.openxmlformats-officedocument.presentationml.tags+xml"/>
  <Override PartName="/ppt/tags/tag1245.xml" ContentType="application/vnd.openxmlformats-officedocument.presentationml.tags+xml"/>
  <Override PartName="/ppt/tags/tag1246.xml" ContentType="application/vnd.openxmlformats-officedocument.presentationml.tags+xml"/>
  <Override PartName="/ppt/tags/tag1247.xml" ContentType="application/vnd.openxmlformats-officedocument.presentationml.tags+xml"/>
  <Override PartName="/ppt/tags/tag1248.xml" ContentType="application/vnd.openxmlformats-officedocument.presentationml.tags+xml"/>
  <Override PartName="/ppt/tags/tag1249.xml" ContentType="application/vnd.openxmlformats-officedocument.presentationml.tags+xml"/>
  <Override PartName="/ppt/tags/tag1250.xml" ContentType="application/vnd.openxmlformats-officedocument.presentationml.tags+xml"/>
  <Override PartName="/ppt/tags/tag1251.xml" ContentType="application/vnd.openxmlformats-officedocument.presentationml.tags+xml"/>
  <Override PartName="/ppt/tags/tag1252.xml" ContentType="application/vnd.openxmlformats-officedocument.presentationml.tags+xml"/>
  <Override PartName="/ppt/tags/tag1253.xml" ContentType="application/vnd.openxmlformats-officedocument.presentationml.tags+xml"/>
  <Override PartName="/ppt/tags/tag1254.xml" ContentType="application/vnd.openxmlformats-officedocument.presentationml.tags+xml"/>
  <Override PartName="/ppt/tags/tag1255.xml" ContentType="application/vnd.openxmlformats-officedocument.presentationml.tags+xml"/>
  <Override PartName="/ppt/tags/tag1256.xml" ContentType="application/vnd.openxmlformats-officedocument.presentationml.tags+xml"/>
  <Override PartName="/ppt/tags/tag1257.xml" ContentType="application/vnd.openxmlformats-officedocument.presentationml.tags+xml"/>
  <Override PartName="/ppt/tags/tag1258.xml" ContentType="application/vnd.openxmlformats-officedocument.presentationml.tags+xml"/>
  <Override PartName="/ppt/tags/tag1259.xml" ContentType="application/vnd.openxmlformats-officedocument.presentationml.tags+xml"/>
  <Override PartName="/ppt/tags/tag1260.xml" ContentType="application/vnd.openxmlformats-officedocument.presentationml.tags+xml"/>
  <Override PartName="/ppt/tags/tag1261.xml" ContentType="application/vnd.openxmlformats-officedocument.presentationml.tags+xml"/>
  <Override PartName="/ppt/tags/tag1262.xml" ContentType="application/vnd.openxmlformats-officedocument.presentationml.tags+xml"/>
  <Override PartName="/ppt/tags/tag1263.xml" ContentType="application/vnd.openxmlformats-officedocument.presentationml.tags+xml"/>
  <Override PartName="/ppt/tags/tag1264.xml" ContentType="application/vnd.openxmlformats-officedocument.presentationml.tags+xml"/>
  <Override PartName="/ppt/tags/tag1265.xml" ContentType="application/vnd.openxmlformats-officedocument.presentationml.tags+xml"/>
  <Override PartName="/ppt/tags/tag1266.xml" ContentType="application/vnd.openxmlformats-officedocument.presentationml.tags+xml"/>
  <Override PartName="/ppt/tags/tag1267.xml" ContentType="application/vnd.openxmlformats-officedocument.presentationml.tags+xml"/>
  <Override PartName="/ppt/tags/tag1268.xml" ContentType="application/vnd.openxmlformats-officedocument.presentationml.tags+xml"/>
  <Override PartName="/ppt/tags/tag1269.xml" ContentType="application/vnd.openxmlformats-officedocument.presentationml.tags+xml"/>
  <Override PartName="/ppt/tags/tag1270.xml" ContentType="application/vnd.openxmlformats-officedocument.presentationml.tags+xml"/>
  <Override PartName="/ppt/tags/tag1271.xml" ContentType="application/vnd.openxmlformats-officedocument.presentationml.tags+xml"/>
  <Override PartName="/ppt/tags/tag1272.xml" ContentType="application/vnd.openxmlformats-officedocument.presentationml.tags+xml"/>
  <Override PartName="/ppt/tags/tag1273.xml" ContentType="application/vnd.openxmlformats-officedocument.presentationml.tags+xml"/>
  <Override PartName="/ppt/tags/tag1274.xml" ContentType="application/vnd.openxmlformats-officedocument.presentationml.tags+xml"/>
  <Override PartName="/ppt/tags/tag1275.xml" ContentType="application/vnd.openxmlformats-officedocument.presentationml.tags+xml"/>
  <Override PartName="/ppt/tags/tag1276.xml" ContentType="application/vnd.openxmlformats-officedocument.presentationml.tags+xml"/>
  <Override PartName="/ppt/tags/tag1277.xml" ContentType="application/vnd.openxmlformats-officedocument.presentationml.tags+xml"/>
  <Override PartName="/ppt/tags/tag1278.xml" ContentType="application/vnd.openxmlformats-officedocument.presentationml.tags+xml"/>
  <Override PartName="/ppt/tags/tag1279.xml" ContentType="application/vnd.openxmlformats-officedocument.presentationml.tags+xml"/>
  <Override PartName="/ppt/tags/tag1280.xml" ContentType="application/vnd.openxmlformats-officedocument.presentationml.tags+xml"/>
  <Override PartName="/ppt/tags/tag1281.xml" ContentType="application/vnd.openxmlformats-officedocument.presentationml.tags+xml"/>
  <Override PartName="/ppt/tags/tag1282.xml" ContentType="application/vnd.openxmlformats-officedocument.presentationml.tags+xml"/>
  <Override PartName="/ppt/tags/tag1283.xml" ContentType="application/vnd.openxmlformats-officedocument.presentationml.tags+xml"/>
  <Override PartName="/ppt/tags/tag1284.xml" ContentType="application/vnd.openxmlformats-officedocument.presentationml.tags+xml"/>
  <Override PartName="/ppt/tags/tag1285.xml" ContentType="application/vnd.openxmlformats-officedocument.presentationml.tags+xml"/>
  <Override PartName="/ppt/tags/tag1286.xml" ContentType="application/vnd.openxmlformats-officedocument.presentationml.tags+xml"/>
  <Override PartName="/ppt/tags/tag1287.xml" ContentType="application/vnd.openxmlformats-officedocument.presentationml.tags+xml"/>
  <Override PartName="/ppt/tags/tag1288.xml" ContentType="application/vnd.openxmlformats-officedocument.presentationml.tags+xml"/>
  <Override PartName="/ppt/tags/tag1289.xml" ContentType="application/vnd.openxmlformats-officedocument.presentationml.tags+xml"/>
  <Override PartName="/ppt/tags/tag1290.xml" ContentType="application/vnd.openxmlformats-officedocument.presentationml.tags+xml"/>
  <Override PartName="/ppt/tags/tag1291.xml" ContentType="application/vnd.openxmlformats-officedocument.presentationml.tags+xml"/>
  <Override PartName="/ppt/tags/tag1292.xml" ContentType="application/vnd.openxmlformats-officedocument.presentationml.tags+xml"/>
  <Override PartName="/ppt/tags/tag1293.xml" ContentType="application/vnd.openxmlformats-officedocument.presentationml.tags+xml"/>
  <Override PartName="/ppt/tags/tag1294.xml" ContentType="application/vnd.openxmlformats-officedocument.presentationml.tags+xml"/>
  <Override PartName="/ppt/tags/tag1295.xml" ContentType="application/vnd.openxmlformats-officedocument.presentationml.tags+xml"/>
  <Override PartName="/ppt/tags/tag1296.xml" ContentType="application/vnd.openxmlformats-officedocument.presentationml.tags+xml"/>
  <Override PartName="/ppt/tags/tag1297.xml" ContentType="application/vnd.openxmlformats-officedocument.presentationml.tags+xml"/>
  <Override PartName="/ppt/tags/tag1298.xml" ContentType="application/vnd.openxmlformats-officedocument.presentationml.tags+xml"/>
  <Override PartName="/ppt/tags/tag1299.xml" ContentType="application/vnd.openxmlformats-officedocument.presentationml.tags+xml"/>
  <Override PartName="/ppt/tags/tag1300.xml" ContentType="application/vnd.openxmlformats-officedocument.presentationml.tags+xml"/>
  <Override PartName="/ppt/tags/tag1301.xml" ContentType="application/vnd.openxmlformats-officedocument.presentationml.tags+xml"/>
  <Override PartName="/ppt/tags/tag1302.xml" ContentType="application/vnd.openxmlformats-officedocument.presentationml.tags+xml"/>
  <Override PartName="/ppt/tags/tag1303.xml" ContentType="application/vnd.openxmlformats-officedocument.presentationml.tags+xml"/>
  <Override PartName="/ppt/tags/tag1304.xml" ContentType="application/vnd.openxmlformats-officedocument.presentationml.tags+xml"/>
  <Override PartName="/ppt/tags/tag1305.xml" ContentType="application/vnd.openxmlformats-officedocument.presentationml.tags+xml"/>
  <Override PartName="/ppt/tags/tag1306.xml" ContentType="application/vnd.openxmlformats-officedocument.presentationml.tags+xml"/>
  <Override PartName="/ppt/tags/tag1307.xml" ContentType="application/vnd.openxmlformats-officedocument.presentationml.tags+xml"/>
  <Override PartName="/ppt/tags/tag1308.xml" ContentType="application/vnd.openxmlformats-officedocument.presentationml.tags+xml"/>
  <Override PartName="/ppt/tags/tag1309.xml" ContentType="application/vnd.openxmlformats-officedocument.presentationml.tags+xml"/>
  <Override PartName="/ppt/tags/tag1310.xml" ContentType="application/vnd.openxmlformats-officedocument.presentationml.tags+xml"/>
  <Override PartName="/ppt/tags/tag1311.xml" ContentType="application/vnd.openxmlformats-officedocument.presentationml.tags+xml"/>
  <Override PartName="/ppt/tags/tag1312.xml" ContentType="application/vnd.openxmlformats-officedocument.presentationml.tags+xml"/>
  <Override PartName="/ppt/tags/tag1313.xml" ContentType="application/vnd.openxmlformats-officedocument.presentationml.tags+xml"/>
  <Override PartName="/ppt/tags/tag1314.xml" ContentType="application/vnd.openxmlformats-officedocument.presentationml.tags+xml"/>
  <Override PartName="/ppt/tags/tag1315.xml" ContentType="application/vnd.openxmlformats-officedocument.presentationml.tags+xml"/>
  <Override PartName="/ppt/tags/tag1316.xml" ContentType="application/vnd.openxmlformats-officedocument.presentationml.tags+xml"/>
  <Override PartName="/ppt/tags/tag1317.xml" ContentType="application/vnd.openxmlformats-officedocument.presentationml.tags+xml"/>
  <Override PartName="/ppt/tags/tag1318.xml" ContentType="application/vnd.openxmlformats-officedocument.presentationml.tags+xml"/>
  <Override PartName="/ppt/tags/tag1319.xml" ContentType="application/vnd.openxmlformats-officedocument.presentationml.tags+xml"/>
  <Override PartName="/ppt/tags/tag1320.xml" ContentType="application/vnd.openxmlformats-officedocument.presentationml.tags+xml"/>
  <Override PartName="/ppt/tags/tag1321.xml" ContentType="application/vnd.openxmlformats-officedocument.presentationml.tags+xml"/>
  <Override PartName="/ppt/tags/tag1322.xml" ContentType="application/vnd.openxmlformats-officedocument.presentationml.tags+xml"/>
  <Override PartName="/ppt/tags/tag1323.xml" ContentType="application/vnd.openxmlformats-officedocument.presentationml.tags+xml"/>
  <Override PartName="/ppt/tags/tag1324.xml" ContentType="application/vnd.openxmlformats-officedocument.presentationml.tags+xml"/>
  <Override PartName="/ppt/tags/tag1325.xml" ContentType="application/vnd.openxmlformats-officedocument.presentationml.tags+xml"/>
  <Override PartName="/ppt/tags/tag1326.xml" ContentType="application/vnd.openxmlformats-officedocument.presentationml.tags+xml"/>
  <Override PartName="/ppt/tags/tag1327.xml" ContentType="application/vnd.openxmlformats-officedocument.presentationml.tags+xml"/>
  <Override PartName="/ppt/tags/tag1328.xml" ContentType="application/vnd.openxmlformats-officedocument.presentationml.tags+xml"/>
  <Override PartName="/ppt/tags/tag1329.xml" ContentType="application/vnd.openxmlformats-officedocument.presentationml.tags+xml"/>
  <Override PartName="/ppt/tags/tag1330.xml" ContentType="application/vnd.openxmlformats-officedocument.presentationml.tags+xml"/>
  <Override PartName="/ppt/tags/tag1331.xml" ContentType="application/vnd.openxmlformats-officedocument.presentationml.tags+xml"/>
  <Override PartName="/ppt/tags/tag1332.xml" ContentType="application/vnd.openxmlformats-officedocument.presentationml.tags+xml"/>
  <Override PartName="/ppt/tags/tag1333.xml" ContentType="application/vnd.openxmlformats-officedocument.presentationml.tags+xml"/>
  <Override PartName="/ppt/tags/tag1334.xml" ContentType="application/vnd.openxmlformats-officedocument.presentationml.tags+xml"/>
  <Override PartName="/ppt/tags/tag1335.xml" ContentType="application/vnd.openxmlformats-officedocument.presentationml.tags+xml"/>
  <Override PartName="/ppt/tags/tag1336.xml" ContentType="application/vnd.openxmlformats-officedocument.presentationml.tags+xml"/>
  <Override PartName="/ppt/tags/tag1337.xml" ContentType="application/vnd.openxmlformats-officedocument.presentationml.tags+xml"/>
  <Override PartName="/ppt/tags/tag1338.xml" ContentType="application/vnd.openxmlformats-officedocument.presentationml.tags+xml"/>
  <Override PartName="/ppt/tags/tag1339.xml" ContentType="application/vnd.openxmlformats-officedocument.presentationml.tags+xml"/>
  <Override PartName="/ppt/tags/tag1340.xml" ContentType="application/vnd.openxmlformats-officedocument.presentationml.tags+xml"/>
  <Override PartName="/ppt/tags/tag1341.xml" ContentType="application/vnd.openxmlformats-officedocument.presentationml.tags+xml"/>
  <Override PartName="/ppt/tags/tag1342.xml" ContentType="application/vnd.openxmlformats-officedocument.presentationml.tags+xml"/>
  <Override PartName="/ppt/tags/tag1343.xml" ContentType="application/vnd.openxmlformats-officedocument.presentationml.tags+xml"/>
  <Override PartName="/ppt/tags/tag1344.xml" ContentType="application/vnd.openxmlformats-officedocument.presentationml.tags+xml"/>
  <Override PartName="/ppt/tags/tag1345.xml" ContentType="application/vnd.openxmlformats-officedocument.presentationml.tags+xml"/>
  <Override PartName="/ppt/tags/tag1346.xml" ContentType="application/vnd.openxmlformats-officedocument.presentationml.tags+xml"/>
  <Override PartName="/ppt/tags/tag1347.xml" ContentType="application/vnd.openxmlformats-officedocument.presentationml.tags+xml"/>
  <Override PartName="/ppt/tags/tag1348.xml" ContentType="application/vnd.openxmlformats-officedocument.presentationml.tags+xml"/>
  <Override PartName="/ppt/tags/tag1349.xml" ContentType="application/vnd.openxmlformats-officedocument.presentationml.tags+xml"/>
  <Override PartName="/ppt/tags/tag1350.xml" ContentType="application/vnd.openxmlformats-officedocument.presentationml.tags+xml"/>
  <Override PartName="/ppt/tags/tag1351.xml" ContentType="application/vnd.openxmlformats-officedocument.presentationml.tags+xml"/>
  <Override PartName="/ppt/tags/tag1352.xml" ContentType="application/vnd.openxmlformats-officedocument.presentationml.tags+xml"/>
  <Override PartName="/ppt/tags/tag1353.xml" ContentType="application/vnd.openxmlformats-officedocument.presentationml.tags+xml"/>
  <Override PartName="/ppt/tags/tag1354.xml" ContentType="application/vnd.openxmlformats-officedocument.presentationml.tags+xml"/>
  <Override PartName="/ppt/tags/tag1355.xml" ContentType="application/vnd.openxmlformats-officedocument.presentationml.tags+xml"/>
  <Override PartName="/ppt/tags/tag1356.xml" ContentType="application/vnd.openxmlformats-officedocument.presentationml.tags+xml"/>
  <Override PartName="/ppt/tags/tag1357.xml" ContentType="application/vnd.openxmlformats-officedocument.presentationml.tags+xml"/>
  <Override PartName="/ppt/tags/tag1358.xml" ContentType="application/vnd.openxmlformats-officedocument.presentationml.tags+xml"/>
  <Override PartName="/ppt/tags/tag1359.xml" ContentType="application/vnd.openxmlformats-officedocument.presentationml.tags+xml"/>
  <Override PartName="/ppt/tags/tag1360.xml" ContentType="application/vnd.openxmlformats-officedocument.presentationml.tags+xml"/>
  <Override PartName="/ppt/tags/tag1361.xml" ContentType="application/vnd.openxmlformats-officedocument.presentationml.tags+xml"/>
  <Override PartName="/ppt/tags/tag1362.xml" ContentType="application/vnd.openxmlformats-officedocument.presentationml.tags+xml"/>
  <Override PartName="/ppt/tags/tag1363.xml" ContentType="application/vnd.openxmlformats-officedocument.presentationml.tags+xml"/>
  <Override PartName="/ppt/tags/tag1364.xml" ContentType="application/vnd.openxmlformats-officedocument.presentationml.tags+xml"/>
  <Override PartName="/ppt/tags/tag1365.xml" ContentType="application/vnd.openxmlformats-officedocument.presentationml.tags+xml"/>
  <Override PartName="/ppt/tags/tag1366.xml" ContentType="application/vnd.openxmlformats-officedocument.presentationml.tags+xml"/>
  <Override PartName="/ppt/tags/tag1367.xml" ContentType="application/vnd.openxmlformats-officedocument.presentationml.tags+xml"/>
  <Override PartName="/ppt/tags/tag1368.xml" ContentType="application/vnd.openxmlformats-officedocument.presentationml.tags+xml"/>
  <Override PartName="/ppt/tags/tag1369.xml" ContentType="application/vnd.openxmlformats-officedocument.presentationml.tags+xml"/>
  <Override PartName="/ppt/tags/tag1370.xml" ContentType="application/vnd.openxmlformats-officedocument.presentationml.tags+xml"/>
  <Override PartName="/ppt/tags/tag1371.xml" ContentType="application/vnd.openxmlformats-officedocument.presentationml.tags+xml"/>
  <Override PartName="/ppt/tags/tag1372.xml" ContentType="application/vnd.openxmlformats-officedocument.presentationml.tags+xml"/>
  <Override PartName="/ppt/tags/tag1373.xml" ContentType="application/vnd.openxmlformats-officedocument.presentationml.tags+xml"/>
  <Override PartName="/ppt/tags/tag1374.xml" ContentType="application/vnd.openxmlformats-officedocument.presentationml.tags+xml"/>
  <Override PartName="/ppt/tags/tag1375.xml" ContentType="application/vnd.openxmlformats-officedocument.presentationml.tags+xml"/>
  <Override PartName="/ppt/tags/tag1376.xml" ContentType="application/vnd.openxmlformats-officedocument.presentationml.tags+xml"/>
  <Override PartName="/ppt/tags/tag1377.xml" ContentType="application/vnd.openxmlformats-officedocument.presentationml.tags+xml"/>
  <Override PartName="/ppt/tags/tag1378.xml" ContentType="application/vnd.openxmlformats-officedocument.presentationml.tags+xml"/>
  <Override PartName="/ppt/tags/tag1379.xml" ContentType="application/vnd.openxmlformats-officedocument.presentationml.tags+xml"/>
  <Override PartName="/ppt/tags/tag1380.xml" ContentType="application/vnd.openxmlformats-officedocument.presentationml.tags+xml"/>
  <Override PartName="/ppt/tags/tag1381.xml" ContentType="application/vnd.openxmlformats-officedocument.presentationml.tags+xml"/>
  <Override PartName="/ppt/tags/tag1382.xml" ContentType="application/vnd.openxmlformats-officedocument.presentationml.tags+xml"/>
  <Override PartName="/ppt/tags/tag1383.xml" ContentType="application/vnd.openxmlformats-officedocument.presentationml.tags+xml"/>
  <Override PartName="/ppt/tags/tag1384.xml" ContentType="application/vnd.openxmlformats-officedocument.presentationml.tags+xml"/>
  <Override PartName="/ppt/tags/tag1385.xml" ContentType="application/vnd.openxmlformats-officedocument.presentationml.tags+xml"/>
  <Override PartName="/ppt/tags/tag1386.xml" ContentType="application/vnd.openxmlformats-officedocument.presentationml.tags+xml"/>
  <Override PartName="/ppt/tags/tag1387.xml" ContentType="application/vnd.openxmlformats-officedocument.presentationml.tags+xml"/>
  <Override PartName="/ppt/tags/tag1388.xml" ContentType="application/vnd.openxmlformats-officedocument.presentationml.tags+xml"/>
  <Override PartName="/ppt/tags/tag1389.xml" ContentType="application/vnd.openxmlformats-officedocument.presentationml.tags+xml"/>
  <Override PartName="/ppt/tags/tag1390.xml" ContentType="application/vnd.openxmlformats-officedocument.presentationml.tags+xml"/>
  <Override PartName="/ppt/tags/tag1391.xml" ContentType="application/vnd.openxmlformats-officedocument.presentationml.tags+xml"/>
  <Override PartName="/ppt/tags/tag1392.xml" ContentType="application/vnd.openxmlformats-officedocument.presentationml.tags+xml"/>
  <Override PartName="/ppt/tags/tag1393.xml" ContentType="application/vnd.openxmlformats-officedocument.presentationml.tags+xml"/>
  <Override PartName="/ppt/tags/tag1394.xml" ContentType="application/vnd.openxmlformats-officedocument.presentationml.tags+xml"/>
  <Override PartName="/ppt/tags/tag1395.xml" ContentType="application/vnd.openxmlformats-officedocument.presentationml.tags+xml"/>
  <Override PartName="/ppt/tags/tag1396.xml" ContentType="application/vnd.openxmlformats-officedocument.presentationml.tags+xml"/>
  <Override PartName="/ppt/tags/tag1397.xml" ContentType="application/vnd.openxmlformats-officedocument.presentationml.tags+xml"/>
  <Override PartName="/ppt/tags/tag1398.xml" ContentType="application/vnd.openxmlformats-officedocument.presentationml.tags+xml"/>
  <Override PartName="/ppt/tags/tag1399.xml" ContentType="application/vnd.openxmlformats-officedocument.presentationml.tags+xml"/>
  <Override PartName="/ppt/tags/tag1400.xml" ContentType="application/vnd.openxmlformats-officedocument.presentationml.tags+xml"/>
  <Override PartName="/ppt/tags/tag1401.xml" ContentType="application/vnd.openxmlformats-officedocument.presentationml.tags+xml"/>
  <Override PartName="/ppt/tags/tag1402.xml" ContentType="application/vnd.openxmlformats-officedocument.presentationml.tags+xml"/>
  <Override PartName="/ppt/tags/tag1403.xml" ContentType="application/vnd.openxmlformats-officedocument.presentationml.tags+xml"/>
  <Override PartName="/ppt/tags/tag1404.xml" ContentType="application/vnd.openxmlformats-officedocument.presentationml.tags+xml"/>
  <Override PartName="/ppt/tags/tag1405.xml" ContentType="application/vnd.openxmlformats-officedocument.presentationml.tags+xml"/>
  <Override PartName="/ppt/tags/tag1406.xml" ContentType="application/vnd.openxmlformats-officedocument.presentationml.tags+xml"/>
  <Override PartName="/ppt/tags/tag1407.xml" ContentType="application/vnd.openxmlformats-officedocument.presentationml.tags+xml"/>
  <Override PartName="/ppt/tags/tag1408.xml" ContentType="application/vnd.openxmlformats-officedocument.presentationml.tags+xml"/>
  <Override PartName="/ppt/tags/tag1409.xml" ContentType="application/vnd.openxmlformats-officedocument.presentationml.tags+xml"/>
  <Override PartName="/ppt/tags/tag1410.xml" ContentType="application/vnd.openxmlformats-officedocument.presentationml.tags+xml"/>
  <Override PartName="/ppt/tags/tag1411.xml" ContentType="application/vnd.openxmlformats-officedocument.presentationml.tags+xml"/>
  <Override PartName="/ppt/tags/tag1412.xml" ContentType="application/vnd.openxmlformats-officedocument.presentationml.tags+xml"/>
  <Override PartName="/ppt/tags/tag1413.xml" ContentType="application/vnd.openxmlformats-officedocument.presentationml.tags+xml"/>
  <Override PartName="/ppt/tags/tag1414.xml" ContentType="application/vnd.openxmlformats-officedocument.presentationml.tags+xml"/>
  <Override PartName="/ppt/tags/tag1415.xml" ContentType="application/vnd.openxmlformats-officedocument.presentationml.tags+xml"/>
  <Override PartName="/ppt/tags/tag1416.xml" ContentType="application/vnd.openxmlformats-officedocument.presentationml.tags+xml"/>
  <Override PartName="/ppt/tags/tag1417.xml" ContentType="application/vnd.openxmlformats-officedocument.presentationml.tags+xml"/>
  <Override PartName="/ppt/tags/tag1418.xml" ContentType="application/vnd.openxmlformats-officedocument.presentationml.tags+xml"/>
  <Override PartName="/ppt/tags/tag1419.xml" ContentType="application/vnd.openxmlformats-officedocument.presentationml.tags+xml"/>
  <Override PartName="/ppt/tags/tag1420.xml" ContentType="application/vnd.openxmlformats-officedocument.presentationml.tags+xml"/>
  <Override PartName="/ppt/tags/tag1421.xml" ContentType="application/vnd.openxmlformats-officedocument.presentationml.tags+xml"/>
  <Override PartName="/ppt/tags/tag1422.xml" ContentType="application/vnd.openxmlformats-officedocument.presentationml.tags+xml"/>
  <Override PartName="/ppt/tags/tag1423.xml" ContentType="application/vnd.openxmlformats-officedocument.presentationml.tags+xml"/>
  <Override PartName="/ppt/tags/tag1424.xml" ContentType="application/vnd.openxmlformats-officedocument.presentationml.tags+xml"/>
  <Override PartName="/ppt/tags/tag1425.xml" ContentType="application/vnd.openxmlformats-officedocument.presentationml.tags+xml"/>
  <Override PartName="/ppt/tags/tag1426.xml" ContentType="application/vnd.openxmlformats-officedocument.presentationml.tags+xml"/>
  <Override PartName="/ppt/tags/tag1427.xml" ContentType="application/vnd.openxmlformats-officedocument.presentationml.tags+xml"/>
  <Override PartName="/ppt/tags/tag1428.xml" ContentType="application/vnd.openxmlformats-officedocument.presentationml.tags+xml"/>
  <Override PartName="/ppt/tags/tag1429.xml" ContentType="application/vnd.openxmlformats-officedocument.presentationml.tags+xml"/>
  <Override PartName="/ppt/tags/tag1430.xml" ContentType="application/vnd.openxmlformats-officedocument.presentationml.tags+xml"/>
  <Override PartName="/ppt/tags/tag1431.xml" ContentType="application/vnd.openxmlformats-officedocument.presentationml.tags+xml"/>
  <Override PartName="/ppt/tags/tag1432.xml" ContentType="application/vnd.openxmlformats-officedocument.presentationml.tags+xml"/>
  <Override PartName="/ppt/tags/tag1433.xml" ContentType="application/vnd.openxmlformats-officedocument.presentationml.tags+xml"/>
  <Override PartName="/ppt/tags/tag1434.xml" ContentType="application/vnd.openxmlformats-officedocument.presentationml.tags+xml"/>
  <Override PartName="/ppt/tags/tag1435.xml" ContentType="application/vnd.openxmlformats-officedocument.presentationml.tags+xml"/>
  <Override PartName="/ppt/tags/tag1436.xml" ContentType="application/vnd.openxmlformats-officedocument.presentationml.tags+xml"/>
  <Override PartName="/ppt/tags/tag1437.xml" ContentType="application/vnd.openxmlformats-officedocument.presentationml.tags+xml"/>
  <Override PartName="/ppt/tags/tag1438.xml" ContentType="application/vnd.openxmlformats-officedocument.presentationml.tags+xml"/>
  <Override PartName="/ppt/tags/tag1439.xml" ContentType="application/vnd.openxmlformats-officedocument.presentationml.tags+xml"/>
  <Override PartName="/ppt/tags/tag1440.xml" ContentType="application/vnd.openxmlformats-officedocument.presentationml.tags+xml"/>
  <Override PartName="/ppt/tags/tag1441.xml" ContentType="application/vnd.openxmlformats-officedocument.presentationml.tags+xml"/>
  <Override PartName="/ppt/tags/tag1442.xml" ContentType="application/vnd.openxmlformats-officedocument.presentationml.tags+xml"/>
  <Override PartName="/ppt/tags/tag1443.xml" ContentType="application/vnd.openxmlformats-officedocument.presentationml.tags+xml"/>
  <Override PartName="/ppt/tags/tag1444.xml" ContentType="application/vnd.openxmlformats-officedocument.presentationml.tags+xml"/>
  <Override PartName="/ppt/tags/tag1445.xml" ContentType="application/vnd.openxmlformats-officedocument.presentationml.tags+xml"/>
  <Override PartName="/ppt/tags/tag1446.xml" ContentType="application/vnd.openxmlformats-officedocument.presentationml.tags+xml"/>
  <Override PartName="/ppt/tags/tag1447.xml" ContentType="application/vnd.openxmlformats-officedocument.presentationml.tags+xml"/>
  <Override PartName="/ppt/tags/tag1448.xml" ContentType="application/vnd.openxmlformats-officedocument.presentationml.tags+xml"/>
  <Override PartName="/ppt/tags/tag1449.xml" ContentType="application/vnd.openxmlformats-officedocument.presentationml.tags+xml"/>
  <Override PartName="/ppt/tags/tag1450.xml" ContentType="application/vnd.openxmlformats-officedocument.presentationml.tags+xml"/>
  <Override PartName="/ppt/tags/tag1451.xml" ContentType="application/vnd.openxmlformats-officedocument.presentationml.tags+xml"/>
  <Override PartName="/ppt/tags/tag1452.xml" ContentType="application/vnd.openxmlformats-officedocument.presentationml.tags+xml"/>
  <Override PartName="/ppt/tags/tag1453.xml" ContentType="application/vnd.openxmlformats-officedocument.presentationml.tags+xml"/>
  <Override PartName="/ppt/tags/tag1454.xml" ContentType="application/vnd.openxmlformats-officedocument.presentationml.tags+xml"/>
  <Override PartName="/ppt/tags/tag1455.xml" ContentType="application/vnd.openxmlformats-officedocument.presentationml.tags+xml"/>
  <Override PartName="/ppt/tags/tag1456.xml" ContentType="application/vnd.openxmlformats-officedocument.presentationml.tags+xml"/>
  <Override PartName="/ppt/tags/tag1457.xml" ContentType="application/vnd.openxmlformats-officedocument.presentationml.tags+xml"/>
  <Override PartName="/ppt/tags/tag1458.xml" ContentType="application/vnd.openxmlformats-officedocument.presentationml.tags+xml"/>
  <Override PartName="/ppt/tags/tag1459.xml" ContentType="application/vnd.openxmlformats-officedocument.presentationml.tags+xml"/>
  <Override PartName="/ppt/tags/tag1460.xml" ContentType="application/vnd.openxmlformats-officedocument.presentationml.tags+xml"/>
  <Override PartName="/ppt/tags/tag1461.xml" ContentType="application/vnd.openxmlformats-officedocument.presentationml.tags+xml"/>
  <Override PartName="/ppt/tags/tag1462.xml" ContentType="application/vnd.openxmlformats-officedocument.presentationml.tags+xml"/>
  <Override PartName="/ppt/tags/tag1463.xml" ContentType="application/vnd.openxmlformats-officedocument.presentationml.tags+xml"/>
  <Override PartName="/ppt/tags/tag1464.xml" ContentType="application/vnd.openxmlformats-officedocument.presentationml.tags+xml"/>
  <Override PartName="/ppt/tags/tag1465.xml" ContentType="application/vnd.openxmlformats-officedocument.presentationml.tags+xml"/>
  <Override PartName="/ppt/tags/tag1466.xml" ContentType="application/vnd.openxmlformats-officedocument.presentationml.tags+xml"/>
  <Override PartName="/ppt/tags/tag1467.xml" ContentType="application/vnd.openxmlformats-officedocument.presentationml.tags+xml"/>
  <Override PartName="/ppt/tags/tag1468.xml" ContentType="application/vnd.openxmlformats-officedocument.presentationml.tags+xml"/>
  <Override PartName="/ppt/tags/tag1469.xml" ContentType="application/vnd.openxmlformats-officedocument.presentationml.tags+xml"/>
  <Override PartName="/ppt/tags/tag1470.xml" ContentType="application/vnd.openxmlformats-officedocument.presentationml.tags+xml"/>
  <Override PartName="/ppt/tags/tag1471.xml" ContentType="application/vnd.openxmlformats-officedocument.presentationml.tags+xml"/>
  <Override PartName="/ppt/tags/tag1472.xml" ContentType="application/vnd.openxmlformats-officedocument.presentationml.tags+xml"/>
  <Override PartName="/ppt/tags/tag1473.xml" ContentType="application/vnd.openxmlformats-officedocument.presentationml.tags+xml"/>
  <Override PartName="/ppt/tags/tag1474.xml" ContentType="application/vnd.openxmlformats-officedocument.presentationml.tags+xml"/>
  <Override PartName="/ppt/tags/tag1475.xml" ContentType="application/vnd.openxmlformats-officedocument.presentationml.tags+xml"/>
  <Override PartName="/ppt/tags/tag1476.xml" ContentType="application/vnd.openxmlformats-officedocument.presentationml.tags+xml"/>
  <Override PartName="/ppt/tags/tag1477.xml" ContentType="application/vnd.openxmlformats-officedocument.presentationml.tags+xml"/>
  <Override PartName="/ppt/tags/tag1478.xml" ContentType="application/vnd.openxmlformats-officedocument.presentationml.tags+xml"/>
  <Override PartName="/ppt/tags/tag1479.xml" ContentType="application/vnd.openxmlformats-officedocument.presentationml.tags+xml"/>
  <Override PartName="/ppt/tags/tag1480.xml" ContentType="application/vnd.openxmlformats-officedocument.presentationml.tags+xml"/>
  <Override PartName="/ppt/tags/tag1481.xml" ContentType="application/vnd.openxmlformats-officedocument.presentationml.tags+xml"/>
  <Override PartName="/ppt/tags/tag1482.xml" ContentType="application/vnd.openxmlformats-officedocument.presentationml.tags+xml"/>
  <Override PartName="/ppt/tags/tag1483.xml" ContentType="application/vnd.openxmlformats-officedocument.presentationml.tags+xml"/>
  <Override PartName="/ppt/tags/tag1484.xml" ContentType="application/vnd.openxmlformats-officedocument.presentationml.tags+xml"/>
  <Override PartName="/ppt/tags/tag1485.xml" ContentType="application/vnd.openxmlformats-officedocument.presentationml.tags+xml"/>
  <Override PartName="/ppt/tags/tag1486.xml" ContentType="application/vnd.openxmlformats-officedocument.presentationml.tags+xml"/>
  <Override PartName="/ppt/tags/tag1487.xml" ContentType="application/vnd.openxmlformats-officedocument.presentationml.tags+xml"/>
  <Override PartName="/ppt/tags/tag1488.xml" ContentType="application/vnd.openxmlformats-officedocument.presentationml.tags+xml"/>
  <Override PartName="/ppt/tags/tag1489.xml" ContentType="application/vnd.openxmlformats-officedocument.presentationml.tags+xml"/>
  <Override PartName="/ppt/tags/tag1490.xml" ContentType="application/vnd.openxmlformats-officedocument.presentationml.tags+xml"/>
  <Override PartName="/ppt/tags/tag1491.xml" ContentType="application/vnd.openxmlformats-officedocument.presentationml.tags+xml"/>
  <Override PartName="/ppt/tags/tag1492.xml" ContentType="application/vnd.openxmlformats-officedocument.presentationml.tags+xml"/>
  <Override PartName="/ppt/tags/tag1493.xml" ContentType="application/vnd.openxmlformats-officedocument.presentationml.tags+xml"/>
  <Override PartName="/ppt/tags/tag1494.xml" ContentType="application/vnd.openxmlformats-officedocument.presentationml.tags+xml"/>
  <Override PartName="/ppt/tags/tag1495.xml" ContentType="application/vnd.openxmlformats-officedocument.presentationml.tags+xml"/>
  <Override PartName="/ppt/tags/tag1496.xml" ContentType="application/vnd.openxmlformats-officedocument.presentationml.tags+xml"/>
  <Override PartName="/ppt/tags/tag1497.xml" ContentType="application/vnd.openxmlformats-officedocument.presentationml.tags+xml"/>
  <Override PartName="/ppt/tags/tag1498.xml" ContentType="application/vnd.openxmlformats-officedocument.presentationml.tags+xml"/>
  <Override PartName="/ppt/tags/tag1499.xml" ContentType="application/vnd.openxmlformats-officedocument.presentationml.tags+xml"/>
  <Override PartName="/ppt/tags/tag1500.xml" ContentType="application/vnd.openxmlformats-officedocument.presentationml.tags+xml"/>
  <Override PartName="/ppt/tags/tag1501.xml" ContentType="application/vnd.openxmlformats-officedocument.presentationml.tags+xml"/>
  <Override PartName="/ppt/tags/tag1502.xml" ContentType="application/vnd.openxmlformats-officedocument.presentationml.tags+xml"/>
  <Override PartName="/ppt/tags/tag1503.xml" ContentType="application/vnd.openxmlformats-officedocument.presentationml.tags+xml"/>
  <Override PartName="/ppt/tags/tag1504.xml" ContentType="application/vnd.openxmlformats-officedocument.presentationml.tags+xml"/>
  <Override PartName="/ppt/tags/tag1505.xml" ContentType="application/vnd.openxmlformats-officedocument.presentationml.tags+xml"/>
  <Override PartName="/ppt/tags/tag1506.xml" ContentType="application/vnd.openxmlformats-officedocument.presentationml.tags+xml"/>
  <Override PartName="/ppt/tags/tag1507.xml" ContentType="application/vnd.openxmlformats-officedocument.presentationml.tags+xml"/>
  <Override PartName="/ppt/tags/tag1508.xml" ContentType="application/vnd.openxmlformats-officedocument.presentationml.tags+xml"/>
  <Override PartName="/ppt/tags/tag1509.xml" ContentType="application/vnd.openxmlformats-officedocument.presentationml.tags+xml"/>
  <Override PartName="/ppt/tags/tag1510.xml" ContentType="application/vnd.openxmlformats-officedocument.presentationml.tags+xml"/>
  <Override PartName="/ppt/tags/tag1511.xml" ContentType="application/vnd.openxmlformats-officedocument.presentationml.tags+xml"/>
  <Override PartName="/ppt/tags/tag1512.xml" ContentType="application/vnd.openxmlformats-officedocument.presentationml.tags+xml"/>
  <Override PartName="/ppt/tags/tag1513.xml" ContentType="application/vnd.openxmlformats-officedocument.presentationml.tags+xml"/>
  <Override PartName="/ppt/tags/tag1514.xml" ContentType="application/vnd.openxmlformats-officedocument.presentationml.tags+xml"/>
  <Override PartName="/ppt/tags/tag1515.xml" ContentType="application/vnd.openxmlformats-officedocument.presentationml.tags+xml"/>
  <Override PartName="/ppt/tags/tag1516.xml" ContentType="application/vnd.openxmlformats-officedocument.presentationml.tags+xml"/>
  <Override PartName="/ppt/tags/tag1517.xml" ContentType="application/vnd.openxmlformats-officedocument.presentationml.tags+xml"/>
  <Override PartName="/ppt/tags/tag1518.xml" ContentType="application/vnd.openxmlformats-officedocument.presentationml.tags+xml"/>
  <Override PartName="/ppt/tags/tag1519.xml" ContentType="application/vnd.openxmlformats-officedocument.presentationml.tags+xml"/>
  <Override PartName="/ppt/tags/tag1520.xml" ContentType="application/vnd.openxmlformats-officedocument.presentationml.tags+xml"/>
  <Override PartName="/ppt/tags/tag1521.xml" ContentType="application/vnd.openxmlformats-officedocument.presentationml.tags+xml"/>
  <Override PartName="/ppt/tags/tag1522.xml" ContentType="application/vnd.openxmlformats-officedocument.presentationml.tags+xml"/>
  <Override PartName="/ppt/tags/tag1523.xml" ContentType="application/vnd.openxmlformats-officedocument.presentationml.tags+xml"/>
  <Override PartName="/ppt/tags/tag1524.xml" ContentType="application/vnd.openxmlformats-officedocument.presentationml.tags+xml"/>
  <Override PartName="/ppt/tags/tag1525.xml" ContentType="application/vnd.openxmlformats-officedocument.presentationml.tags+xml"/>
  <Override PartName="/ppt/tags/tag1526.xml" ContentType="application/vnd.openxmlformats-officedocument.presentationml.tags+xml"/>
  <Override PartName="/ppt/tags/tag1527.xml" ContentType="application/vnd.openxmlformats-officedocument.presentationml.tags+xml"/>
  <Override PartName="/ppt/tags/tag1528.xml" ContentType="application/vnd.openxmlformats-officedocument.presentationml.tags+xml"/>
  <Override PartName="/ppt/tags/tag1529.xml" ContentType="application/vnd.openxmlformats-officedocument.presentationml.tags+xml"/>
  <Override PartName="/ppt/tags/tag1530.xml" ContentType="application/vnd.openxmlformats-officedocument.presentationml.tags+xml"/>
  <Override PartName="/ppt/tags/tag1531.xml" ContentType="application/vnd.openxmlformats-officedocument.presentationml.tags+xml"/>
  <Override PartName="/ppt/tags/tag1532.xml" ContentType="application/vnd.openxmlformats-officedocument.presentationml.tags+xml"/>
  <Override PartName="/ppt/tags/tag1533.xml" ContentType="application/vnd.openxmlformats-officedocument.presentationml.tags+xml"/>
  <Override PartName="/ppt/tags/tag1534.xml" ContentType="application/vnd.openxmlformats-officedocument.presentationml.tags+xml"/>
  <Override PartName="/ppt/tags/tag1535.xml" ContentType="application/vnd.openxmlformats-officedocument.presentationml.tags+xml"/>
  <Override PartName="/ppt/tags/tag1536.xml" ContentType="application/vnd.openxmlformats-officedocument.presentationml.tags+xml"/>
  <Override PartName="/ppt/tags/tag1537.xml" ContentType="application/vnd.openxmlformats-officedocument.presentationml.tags+xml"/>
  <Override PartName="/ppt/tags/tag1538.xml" ContentType="application/vnd.openxmlformats-officedocument.presentationml.tags+xml"/>
  <Override PartName="/ppt/tags/tag1539.xml" ContentType="application/vnd.openxmlformats-officedocument.presentationml.tags+xml"/>
  <Override PartName="/ppt/tags/tag1540.xml" ContentType="application/vnd.openxmlformats-officedocument.presentationml.tags+xml"/>
  <Override PartName="/ppt/tags/tag1541.xml" ContentType="application/vnd.openxmlformats-officedocument.presentationml.tags+xml"/>
  <Override PartName="/ppt/tags/tag1542.xml" ContentType="application/vnd.openxmlformats-officedocument.presentationml.tags+xml"/>
  <Override PartName="/ppt/tags/tag1543.xml" ContentType="application/vnd.openxmlformats-officedocument.presentationml.tags+xml"/>
  <Override PartName="/ppt/tags/tag1544.xml" ContentType="application/vnd.openxmlformats-officedocument.presentationml.tags+xml"/>
  <Override PartName="/ppt/tags/tag1545.xml" ContentType="application/vnd.openxmlformats-officedocument.presentationml.tags+xml"/>
  <Override PartName="/ppt/tags/tag1546.xml" ContentType="application/vnd.openxmlformats-officedocument.presentationml.tags+xml"/>
  <Override PartName="/ppt/tags/tag1547.xml" ContentType="application/vnd.openxmlformats-officedocument.presentationml.tags+xml"/>
  <Override PartName="/ppt/tags/tag1548.xml" ContentType="application/vnd.openxmlformats-officedocument.presentationml.tags+xml"/>
  <Override PartName="/ppt/tags/tag1549.xml" ContentType="application/vnd.openxmlformats-officedocument.presentationml.tags+xml"/>
  <Override PartName="/ppt/tags/tag1550.xml" ContentType="application/vnd.openxmlformats-officedocument.presentationml.tags+xml"/>
  <Override PartName="/ppt/tags/tag1551.xml" ContentType="application/vnd.openxmlformats-officedocument.presentationml.tags+xml"/>
  <Override PartName="/ppt/tags/tag1552.xml" ContentType="application/vnd.openxmlformats-officedocument.presentationml.tags+xml"/>
  <Override PartName="/ppt/tags/tag1553.xml" ContentType="application/vnd.openxmlformats-officedocument.presentationml.tags+xml"/>
  <Override PartName="/ppt/tags/tag1554.xml" ContentType="application/vnd.openxmlformats-officedocument.presentationml.tags+xml"/>
  <Override PartName="/ppt/tags/tag1555.xml" ContentType="application/vnd.openxmlformats-officedocument.presentationml.tags+xml"/>
  <Override PartName="/ppt/tags/tag1556.xml" ContentType="application/vnd.openxmlformats-officedocument.presentationml.tags+xml"/>
  <Override PartName="/ppt/tags/tag1557.xml" ContentType="application/vnd.openxmlformats-officedocument.presentationml.tags+xml"/>
  <Override PartName="/ppt/tags/tag1558.xml" ContentType="application/vnd.openxmlformats-officedocument.presentationml.tags+xml"/>
  <Override PartName="/ppt/tags/tag1559.xml" ContentType="application/vnd.openxmlformats-officedocument.presentationml.tags+xml"/>
  <Override PartName="/ppt/tags/tag1560.xml" ContentType="application/vnd.openxmlformats-officedocument.presentationml.tags+xml"/>
  <Override PartName="/ppt/tags/tag1561.xml" ContentType="application/vnd.openxmlformats-officedocument.presentationml.tags+xml"/>
  <Override PartName="/ppt/tags/tag1562.xml" ContentType="application/vnd.openxmlformats-officedocument.presentationml.tags+xml"/>
  <Override PartName="/ppt/tags/tag1563.xml" ContentType="application/vnd.openxmlformats-officedocument.presentationml.tags+xml"/>
  <Override PartName="/ppt/tags/tag1564.xml" ContentType="application/vnd.openxmlformats-officedocument.presentationml.tags+xml"/>
  <Override PartName="/ppt/tags/tag1565.xml" ContentType="application/vnd.openxmlformats-officedocument.presentationml.tags+xml"/>
  <Override PartName="/ppt/tags/tag1566.xml" ContentType="application/vnd.openxmlformats-officedocument.presentationml.tags+xml"/>
  <Override PartName="/ppt/tags/tag1567.xml" ContentType="application/vnd.openxmlformats-officedocument.presentationml.tags+xml"/>
  <Override PartName="/ppt/tags/tag1568.xml" ContentType="application/vnd.openxmlformats-officedocument.presentationml.tags+xml"/>
  <Override PartName="/ppt/tags/tag1569.xml" ContentType="application/vnd.openxmlformats-officedocument.presentationml.tags+xml"/>
  <Override PartName="/ppt/tags/tag1570.xml" ContentType="application/vnd.openxmlformats-officedocument.presentationml.tags+xml"/>
  <Override PartName="/ppt/tags/tag1571.xml" ContentType="application/vnd.openxmlformats-officedocument.presentationml.tags+xml"/>
  <Override PartName="/ppt/tags/tag1572.xml" ContentType="application/vnd.openxmlformats-officedocument.presentationml.tags+xml"/>
  <Override PartName="/ppt/tags/tag1573.xml" ContentType="application/vnd.openxmlformats-officedocument.presentationml.tags+xml"/>
  <Override PartName="/ppt/tags/tag1574.xml" ContentType="application/vnd.openxmlformats-officedocument.presentationml.tags+xml"/>
  <Override PartName="/ppt/tags/tag1575.xml" ContentType="application/vnd.openxmlformats-officedocument.presentationml.tags+xml"/>
  <Override PartName="/ppt/tags/tag1576.xml" ContentType="application/vnd.openxmlformats-officedocument.presentationml.tags+xml"/>
  <Override PartName="/ppt/tags/tag1577.xml" ContentType="application/vnd.openxmlformats-officedocument.presentationml.tags+xml"/>
  <Override PartName="/ppt/tags/tag1578.xml" ContentType="application/vnd.openxmlformats-officedocument.presentationml.tags+xml"/>
  <Override PartName="/ppt/tags/tag1579.xml" ContentType="application/vnd.openxmlformats-officedocument.presentationml.tags+xml"/>
  <Override PartName="/ppt/tags/tag1580.xml" ContentType="application/vnd.openxmlformats-officedocument.presentationml.tags+xml"/>
  <Override PartName="/ppt/tags/tag1581.xml" ContentType="application/vnd.openxmlformats-officedocument.presentationml.tags+xml"/>
  <Override PartName="/ppt/tags/tag1582.xml" ContentType="application/vnd.openxmlformats-officedocument.presentationml.tags+xml"/>
  <Override PartName="/ppt/tags/tag1583.xml" ContentType="application/vnd.openxmlformats-officedocument.presentationml.tags+xml"/>
  <Override PartName="/ppt/tags/tag1584.xml" ContentType="application/vnd.openxmlformats-officedocument.presentationml.tags+xml"/>
  <Override PartName="/ppt/tags/tag1585.xml" ContentType="application/vnd.openxmlformats-officedocument.presentationml.tags+xml"/>
  <Override PartName="/ppt/tags/tag1586.xml" ContentType="application/vnd.openxmlformats-officedocument.presentationml.tags+xml"/>
  <Override PartName="/ppt/tags/tag1587.xml" ContentType="application/vnd.openxmlformats-officedocument.presentationml.tags+xml"/>
  <Override PartName="/ppt/tags/tag1588.xml" ContentType="application/vnd.openxmlformats-officedocument.presentationml.tags+xml"/>
  <Override PartName="/ppt/tags/tag1589.xml" ContentType="application/vnd.openxmlformats-officedocument.presentationml.tags+xml"/>
  <Override PartName="/ppt/tags/tag1590.xml" ContentType="application/vnd.openxmlformats-officedocument.presentationml.tags+xml"/>
  <Override PartName="/ppt/tags/tag1591.xml" ContentType="application/vnd.openxmlformats-officedocument.presentationml.tags+xml"/>
  <Override PartName="/ppt/tags/tag1592.xml" ContentType="application/vnd.openxmlformats-officedocument.presentationml.tags+xml"/>
  <Override PartName="/ppt/tags/tag1593.xml" ContentType="application/vnd.openxmlformats-officedocument.presentationml.tags+xml"/>
  <Override PartName="/ppt/tags/tag1594.xml" ContentType="application/vnd.openxmlformats-officedocument.presentationml.tags+xml"/>
  <Override PartName="/ppt/tags/tag1595.xml" ContentType="application/vnd.openxmlformats-officedocument.presentationml.tags+xml"/>
  <Override PartName="/ppt/tags/tag1596.xml" ContentType="application/vnd.openxmlformats-officedocument.presentationml.tags+xml"/>
  <Override PartName="/ppt/tags/tag1597.xml" ContentType="application/vnd.openxmlformats-officedocument.presentationml.tags+xml"/>
  <Override PartName="/ppt/tags/tag1598.xml" ContentType="application/vnd.openxmlformats-officedocument.presentationml.tags+xml"/>
  <Override PartName="/ppt/tags/tag1599.xml" ContentType="application/vnd.openxmlformats-officedocument.presentationml.tags+xml"/>
  <Override PartName="/ppt/tags/tag1600.xml" ContentType="application/vnd.openxmlformats-officedocument.presentationml.tags+xml"/>
  <Override PartName="/ppt/tags/tag1601.xml" ContentType="application/vnd.openxmlformats-officedocument.presentationml.tags+xml"/>
  <Override PartName="/ppt/tags/tag1602.xml" ContentType="application/vnd.openxmlformats-officedocument.presentationml.tags+xml"/>
  <Override PartName="/ppt/tags/tag1603.xml" ContentType="application/vnd.openxmlformats-officedocument.presentationml.tags+xml"/>
  <Override PartName="/ppt/tags/tag1604.xml" ContentType="application/vnd.openxmlformats-officedocument.presentationml.tags+xml"/>
  <Override PartName="/ppt/tags/tag1605.xml" ContentType="application/vnd.openxmlformats-officedocument.presentationml.tags+xml"/>
  <Override PartName="/ppt/tags/tag1606.xml" ContentType="application/vnd.openxmlformats-officedocument.presentationml.tags+xml"/>
  <Override PartName="/ppt/tags/tag1607.xml" ContentType="application/vnd.openxmlformats-officedocument.presentationml.tags+xml"/>
  <Override PartName="/ppt/tags/tag1608.xml" ContentType="application/vnd.openxmlformats-officedocument.presentationml.tags+xml"/>
  <Override PartName="/ppt/tags/tag1609.xml" ContentType="application/vnd.openxmlformats-officedocument.presentationml.tags+xml"/>
  <Override PartName="/ppt/tags/tag1610.xml" ContentType="application/vnd.openxmlformats-officedocument.presentationml.tags+xml"/>
  <Override PartName="/ppt/tags/tag1611.xml" ContentType="application/vnd.openxmlformats-officedocument.presentationml.tags+xml"/>
  <Override PartName="/ppt/tags/tag1612.xml" ContentType="application/vnd.openxmlformats-officedocument.presentationml.tags+xml"/>
  <Override PartName="/ppt/tags/tag1613.xml" ContentType="application/vnd.openxmlformats-officedocument.presentationml.tags+xml"/>
  <Override PartName="/ppt/tags/tag1614.xml" ContentType="application/vnd.openxmlformats-officedocument.presentationml.tags+xml"/>
  <Override PartName="/ppt/tags/tag1615.xml" ContentType="application/vnd.openxmlformats-officedocument.presentationml.tags+xml"/>
  <Override PartName="/ppt/tags/tag1616.xml" ContentType="application/vnd.openxmlformats-officedocument.presentationml.tags+xml"/>
  <Override PartName="/ppt/tags/tag1617.xml" ContentType="application/vnd.openxmlformats-officedocument.presentationml.tags+xml"/>
  <Override PartName="/ppt/tags/tag1618.xml" ContentType="application/vnd.openxmlformats-officedocument.presentationml.tags+xml"/>
  <Override PartName="/ppt/tags/tag1619.xml" ContentType="application/vnd.openxmlformats-officedocument.presentationml.tags+xml"/>
  <Override PartName="/ppt/tags/tag1620.xml" ContentType="application/vnd.openxmlformats-officedocument.presentationml.tags+xml"/>
  <Override PartName="/ppt/tags/tag1621.xml" ContentType="application/vnd.openxmlformats-officedocument.presentationml.tags+xml"/>
  <Override PartName="/ppt/tags/tag1622.xml" ContentType="application/vnd.openxmlformats-officedocument.presentationml.tags+xml"/>
  <Override PartName="/ppt/tags/tag1623.xml" ContentType="application/vnd.openxmlformats-officedocument.presentationml.tags+xml"/>
  <Override PartName="/ppt/tags/tag1624.xml" ContentType="application/vnd.openxmlformats-officedocument.presentationml.tags+xml"/>
  <Override PartName="/ppt/tags/tag1625.xml" ContentType="application/vnd.openxmlformats-officedocument.presentationml.tags+xml"/>
  <Override PartName="/ppt/tags/tag1626.xml" ContentType="application/vnd.openxmlformats-officedocument.presentationml.tags+xml"/>
  <Override PartName="/ppt/tags/tag1627.xml" ContentType="application/vnd.openxmlformats-officedocument.presentationml.tags+xml"/>
  <Override PartName="/ppt/tags/tag1628.xml" ContentType="application/vnd.openxmlformats-officedocument.presentationml.tags+xml"/>
  <Override PartName="/ppt/tags/tag1629.xml" ContentType="application/vnd.openxmlformats-officedocument.presentationml.tags+xml"/>
  <Override PartName="/ppt/tags/tag1630.xml" ContentType="application/vnd.openxmlformats-officedocument.presentationml.tags+xml"/>
  <Override PartName="/ppt/tags/tag1631.xml" ContentType="application/vnd.openxmlformats-officedocument.presentationml.tags+xml"/>
  <Override PartName="/ppt/tags/tag1632.xml" ContentType="application/vnd.openxmlformats-officedocument.presentationml.tags+xml"/>
  <Override PartName="/ppt/tags/tag1633.xml" ContentType="application/vnd.openxmlformats-officedocument.presentationml.tags+xml"/>
  <Override PartName="/ppt/tags/tag1634.xml" ContentType="application/vnd.openxmlformats-officedocument.presentationml.tags+xml"/>
  <Override PartName="/ppt/tags/tag1635.xml" ContentType="application/vnd.openxmlformats-officedocument.presentationml.tags+xml"/>
  <Override PartName="/ppt/tags/tag1636.xml" ContentType="application/vnd.openxmlformats-officedocument.presentationml.tags+xml"/>
  <Override PartName="/ppt/tags/tag1637.xml" ContentType="application/vnd.openxmlformats-officedocument.presentationml.tags+xml"/>
  <Override PartName="/ppt/tags/tag1638.xml" ContentType="application/vnd.openxmlformats-officedocument.presentationml.tags+xml"/>
  <Override PartName="/ppt/tags/tag1639.xml" ContentType="application/vnd.openxmlformats-officedocument.presentationml.tags+xml"/>
  <Override PartName="/ppt/tags/tag1640.xml" ContentType="application/vnd.openxmlformats-officedocument.presentationml.tags+xml"/>
  <Override PartName="/ppt/tags/tag1641.xml" ContentType="application/vnd.openxmlformats-officedocument.presentationml.tags+xml"/>
  <Override PartName="/ppt/tags/tag1642.xml" ContentType="application/vnd.openxmlformats-officedocument.presentationml.tags+xml"/>
  <Override PartName="/ppt/tags/tag1643.xml" ContentType="application/vnd.openxmlformats-officedocument.presentationml.tags+xml"/>
  <Override PartName="/ppt/tags/tag1644.xml" ContentType="application/vnd.openxmlformats-officedocument.presentationml.tags+xml"/>
  <Override PartName="/ppt/tags/tag1645.xml" ContentType="application/vnd.openxmlformats-officedocument.presentationml.tags+xml"/>
  <Override PartName="/ppt/tags/tag1646.xml" ContentType="application/vnd.openxmlformats-officedocument.presentationml.tags+xml"/>
  <Override PartName="/ppt/tags/tag1647.xml" ContentType="application/vnd.openxmlformats-officedocument.presentationml.tags+xml"/>
  <Override PartName="/ppt/tags/tag1648.xml" ContentType="application/vnd.openxmlformats-officedocument.presentationml.tags+xml"/>
  <Override PartName="/ppt/tags/tag1649.xml" ContentType="application/vnd.openxmlformats-officedocument.presentationml.tags+xml"/>
  <Override PartName="/ppt/tags/tag1650.xml" ContentType="application/vnd.openxmlformats-officedocument.presentationml.tags+xml"/>
  <Override PartName="/ppt/tags/tag1651.xml" ContentType="application/vnd.openxmlformats-officedocument.presentationml.tags+xml"/>
  <Override PartName="/ppt/tags/tag1652.xml" ContentType="application/vnd.openxmlformats-officedocument.presentationml.tags+xml"/>
  <Override PartName="/ppt/tags/tag1653.xml" ContentType="application/vnd.openxmlformats-officedocument.presentationml.tags+xml"/>
  <Override PartName="/ppt/tags/tag1654.xml" ContentType="application/vnd.openxmlformats-officedocument.presentationml.tags+xml"/>
  <Override PartName="/ppt/tags/tag1655.xml" ContentType="application/vnd.openxmlformats-officedocument.presentationml.tags+xml"/>
  <Override PartName="/ppt/tags/tag1656.xml" ContentType="application/vnd.openxmlformats-officedocument.presentationml.tags+xml"/>
  <Override PartName="/ppt/tags/tag1657.xml" ContentType="application/vnd.openxmlformats-officedocument.presentationml.tags+xml"/>
  <Override PartName="/ppt/tags/tag1658.xml" ContentType="application/vnd.openxmlformats-officedocument.presentationml.tags+xml"/>
  <Override PartName="/ppt/tags/tag1659.xml" ContentType="application/vnd.openxmlformats-officedocument.presentationml.tags+xml"/>
  <Override PartName="/ppt/tags/tag1660.xml" ContentType="application/vnd.openxmlformats-officedocument.presentationml.tags+xml"/>
  <Override PartName="/ppt/tags/tag1661.xml" ContentType="application/vnd.openxmlformats-officedocument.presentationml.tags+xml"/>
  <Override PartName="/ppt/tags/tag1662.xml" ContentType="application/vnd.openxmlformats-officedocument.presentationml.tags+xml"/>
  <Override PartName="/ppt/tags/tag1663.xml" ContentType="application/vnd.openxmlformats-officedocument.presentationml.tags+xml"/>
  <Override PartName="/ppt/tags/tag1664.xml" ContentType="application/vnd.openxmlformats-officedocument.presentationml.tags+xml"/>
  <Override PartName="/ppt/tags/tag1665.xml" ContentType="application/vnd.openxmlformats-officedocument.presentationml.tags+xml"/>
  <Override PartName="/ppt/tags/tag1666.xml" ContentType="application/vnd.openxmlformats-officedocument.presentationml.tags+xml"/>
  <Override PartName="/ppt/tags/tag1667.xml" ContentType="application/vnd.openxmlformats-officedocument.presentationml.tags+xml"/>
  <Override PartName="/ppt/tags/tag1668.xml" ContentType="application/vnd.openxmlformats-officedocument.presentationml.tags+xml"/>
  <Override PartName="/ppt/tags/tag1669.xml" ContentType="application/vnd.openxmlformats-officedocument.presentationml.tags+xml"/>
  <Override PartName="/ppt/tags/tag1670.xml" ContentType="application/vnd.openxmlformats-officedocument.presentationml.tags+xml"/>
  <Override PartName="/ppt/tags/tag1671.xml" ContentType="application/vnd.openxmlformats-officedocument.presentationml.tags+xml"/>
  <Override PartName="/ppt/tags/tag1672.xml" ContentType="application/vnd.openxmlformats-officedocument.presentationml.tags+xml"/>
  <Override PartName="/ppt/tags/tag1673.xml" ContentType="application/vnd.openxmlformats-officedocument.presentationml.tags+xml"/>
  <Override PartName="/ppt/tags/tag1674.xml" ContentType="application/vnd.openxmlformats-officedocument.presentationml.tags+xml"/>
  <Override PartName="/ppt/tags/tag1675.xml" ContentType="application/vnd.openxmlformats-officedocument.presentationml.tags+xml"/>
  <Override PartName="/ppt/tags/tag1676.xml" ContentType="application/vnd.openxmlformats-officedocument.presentationml.tags+xml"/>
  <Override PartName="/ppt/tags/tag1677.xml" ContentType="application/vnd.openxmlformats-officedocument.presentationml.tags+xml"/>
  <Override PartName="/ppt/tags/tag1678.xml" ContentType="application/vnd.openxmlformats-officedocument.presentationml.tags+xml"/>
  <Override PartName="/ppt/tags/tag1679.xml" ContentType="application/vnd.openxmlformats-officedocument.presentationml.tags+xml"/>
  <Override PartName="/ppt/tags/tag1680.xml" ContentType="application/vnd.openxmlformats-officedocument.presentationml.tags+xml"/>
  <Override PartName="/ppt/tags/tag1681.xml" ContentType="application/vnd.openxmlformats-officedocument.presentationml.tags+xml"/>
  <Override PartName="/ppt/tags/tag1682.xml" ContentType="application/vnd.openxmlformats-officedocument.presentationml.tags+xml"/>
  <Override PartName="/ppt/tags/tag1683.xml" ContentType="application/vnd.openxmlformats-officedocument.presentationml.tags+xml"/>
  <Override PartName="/ppt/tags/tag1684.xml" ContentType="application/vnd.openxmlformats-officedocument.presentationml.tags+xml"/>
  <Override PartName="/ppt/tags/tag1685.xml" ContentType="application/vnd.openxmlformats-officedocument.presentationml.tags+xml"/>
  <Override PartName="/ppt/tags/tag1686.xml" ContentType="application/vnd.openxmlformats-officedocument.presentationml.tags+xml"/>
  <Override PartName="/ppt/tags/tag1687.xml" ContentType="application/vnd.openxmlformats-officedocument.presentationml.tags+xml"/>
  <Override PartName="/ppt/tags/tag1688.xml" ContentType="application/vnd.openxmlformats-officedocument.presentationml.tags+xml"/>
  <Override PartName="/ppt/tags/tag1689.xml" ContentType="application/vnd.openxmlformats-officedocument.presentationml.tags+xml"/>
  <Override PartName="/ppt/tags/tag1690.xml" ContentType="application/vnd.openxmlformats-officedocument.presentationml.tags+xml"/>
  <Override PartName="/ppt/tags/tag1691.xml" ContentType="application/vnd.openxmlformats-officedocument.presentationml.tags+xml"/>
  <Override PartName="/ppt/tags/tag1692.xml" ContentType="application/vnd.openxmlformats-officedocument.presentationml.tags+xml"/>
  <Override PartName="/ppt/tags/tag1693.xml" ContentType="application/vnd.openxmlformats-officedocument.presentationml.tags+xml"/>
  <Override PartName="/ppt/tags/tag1694.xml" ContentType="application/vnd.openxmlformats-officedocument.presentationml.tags+xml"/>
  <Override PartName="/ppt/tags/tag1695.xml" ContentType="application/vnd.openxmlformats-officedocument.presentationml.tags+xml"/>
  <Override PartName="/ppt/tags/tag1696.xml" ContentType="application/vnd.openxmlformats-officedocument.presentationml.tags+xml"/>
  <Override PartName="/ppt/tags/tag1697.xml" ContentType="application/vnd.openxmlformats-officedocument.presentationml.tags+xml"/>
  <Override PartName="/ppt/tags/tag1698.xml" ContentType="application/vnd.openxmlformats-officedocument.presentationml.tags+xml"/>
  <Override PartName="/ppt/tags/tag1699.xml" ContentType="application/vnd.openxmlformats-officedocument.presentationml.tags+xml"/>
  <Override PartName="/ppt/tags/tag1700.xml" ContentType="application/vnd.openxmlformats-officedocument.presentationml.tags+xml"/>
  <Override PartName="/ppt/tags/tag1701.xml" ContentType="application/vnd.openxmlformats-officedocument.presentationml.tags+xml"/>
  <Override PartName="/ppt/tags/tag1702.xml" ContentType="application/vnd.openxmlformats-officedocument.presentationml.tags+xml"/>
  <Override PartName="/ppt/tags/tag1703.xml" ContentType="application/vnd.openxmlformats-officedocument.presentationml.tags+xml"/>
  <Override PartName="/ppt/tags/tag1704.xml" ContentType="application/vnd.openxmlformats-officedocument.presentationml.tags+xml"/>
  <Override PartName="/ppt/tags/tag1705.xml" ContentType="application/vnd.openxmlformats-officedocument.presentationml.tags+xml"/>
  <Override PartName="/ppt/tags/tag1706.xml" ContentType="application/vnd.openxmlformats-officedocument.presentationml.tags+xml"/>
  <Override PartName="/ppt/tags/tag1707.xml" ContentType="application/vnd.openxmlformats-officedocument.presentationml.tags+xml"/>
  <Override PartName="/ppt/tags/tag1708.xml" ContentType="application/vnd.openxmlformats-officedocument.presentationml.tags+xml"/>
  <Override PartName="/ppt/tags/tag1709.xml" ContentType="application/vnd.openxmlformats-officedocument.presentationml.tags+xml"/>
  <Override PartName="/ppt/tags/tag1710.xml" ContentType="application/vnd.openxmlformats-officedocument.presentationml.tags+xml"/>
  <Override PartName="/ppt/tags/tag1711.xml" ContentType="application/vnd.openxmlformats-officedocument.presentationml.tags+xml"/>
  <Override PartName="/ppt/tags/tag1712.xml" ContentType="application/vnd.openxmlformats-officedocument.presentationml.tags+xml"/>
  <Override PartName="/ppt/tags/tag1713.xml" ContentType="application/vnd.openxmlformats-officedocument.presentationml.tags+xml"/>
  <Override PartName="/ppt/tags/tag1714.xml" ContentType="application/vnd.openxmlformats-officedocument.presentationml.tags+xml"/>
  <Override PartName="/ppt/tags/tag1715.xml" ContentType="application/vnd.openxmlformats-officedocument.presentationml.tags+xml"/>
  <Override PartName="/ppt/tags/tag1716.xml" ContentType="application/vnd.openxmlformats-officedocument.presentationml.tags+xml"/>
  <Override PartName="/ppt/tags/tag1717.xml" ContentType="application/vnd.openxmlformats-officedocument.presentationml.tags+xml"/>
  <Override PartName="/ppt/tags/tag1718.xml" ContentType="application/vnd.openxmlformats-officedocument.presentationml.tags+xml"/>
  <Override PartName="/ppt/tags/tag1719.xml" ContentType="application/vnd.openxmlformats-officedocument.presentationml.tags+xml"/>
  <Override PartName="/ppt/tags/tag1720.xml" ContentType="application/vnd.openxmlformats-officedocument.presentationml.tags+xml"/>
  <Override PartName="/ppt/tags/tag1721.xml" ContentType="application/vnd.openxmlformats-officedocument.presentationml.tags+xml"/>
  <Override PartName="/ppt/tags/tag1722.xml" ContentType="application/vnd.openxmlformats-officedocument.presentationml.tags+xml"/>
  <Override PartName="/ppt/tags/tag1723.xml" ContentType="application/vnd.openxmlformats-officedocument.presentationml.tags+xml"/>
  <Override PartName="/ppt/tags/tag1724.xml" ContentType="application/vnd.openxmlformats-officedocument.presentationml.tags+xml"/>
  <Override PartName="/ppt/tags/tag1725.xml" ContentType="application/vnd.openxmlformats-officedocument.presentationml.tags+xml"/>
  <Override PartName="/ppt/tags/tag1726.xml" ContentType="application/vnd.openxmlformats-officedocument.presentationml.tags+xml"/>
  <Override PartName="/ppt/tags/tag1727.xml" ContentType="application/vnd.openxmlformats-officedocument.presentationml.tags+xml"/>
  <Override PartName="/ppt/tags/tag1728.xml" ContentType="application/vnd.openxmlformats-officedocument.presentationml.tags+xml"/>
  <Override PartName="/ppt/tags/tag1729.xml" ContentType="application/vnd.openxmlformats-officedocument.presentationml.tags+xml"/>
  <Override PartName="/ppt/tags/tag1730.xml" ContentType="application/vnd.openxmlformats-officedocument.presentationml.tags+xml"/>
  <Override PartName="/ppt/tags/tag1731.xml" ContentType="application/vnd.openxmlformats-officedocument.presentationml.tags+xml"/>
  <Override PartName="/ppt/tags/tag1732.xml" ContentType="application/vnd.openxmlformats-officedocument.presentationml.tags+xml"/>
  <Override PartName="/ppt/tags/tag1733.xml" ContentType="application/vnd.openxmlformats-officedocument.presentationml.tags+xml"/>
  <Override PartName="/ppt/tags/tag1734.xml" ContentType="application/vnd.openxmlformats-officedocument.presentationml.tags+xml"/>
  <Override PartName="/ppt/tags/tag1735.xml" ContentType="application/vnd.openxmlformats-officedocument.presentationml.tags+xml"/>
  <Override PartName="/ppt/tags/tag1736.xml" ContentType="application/vnd.openxmlformats-officedocument.presentationml.tags+xml"/>
  <Override PartName="/ppt/tags/tag1737.xml" ContentType="application/vnd.openxmlformats-officedocument.presentationml.tags+xml"/>
  <Override PartName="/ppt/tags/tag1738.xml" ContentType="application/vnd.openxmlformats-officedocument.presentationml.tags+xml"/>
  <Override PartName="/ppt/tags/tag1739.xml" ContentType="application/vnd.openxmlformats-officedocument.presentationml.tags+xml"/>
  <Override PartName="/ppt/tags/tag1740.xml" ContentType="application/vnd.openxmlformats-officedocument.presentationml.tags+xml"/>
  <Override PartName="/ppt/tags/tag1741.xml" ContentType="application/vnd.openxmlformats-officedocument.presentationml.tags+xml"/>
  <Override PartName="/ppt/tags/tag1742.xml" ContentType="application/vnd.openxmlformats-officedocument.presentationml.tags+xml"/>
  <Override PartName="/ppt/tags/tag1743.xml" ContentType="application/vnd.openxmlformats-officedocument.presentationml.tags+xml"/>
  <Override PartName="/ppt/tags/tag1744.xml" ContentType="application/vnd.openxmlformats-officedocument.presentationml.tags+xml"/>
  <Override PartName="/ppt/tags/tag1745.xml" ContentType="application/vnd.openxmlformats-officedocument.presentationml.tags+xml"/>
  <Override PartName="/ppt/tags/tag1746.xml" ContentType="application/vnd.openxmlformats-officedocument.presentationml.tags+xml"/>
  <Override PartName="/ppt/tags/tag1747.xml" ContentType="application/vnd.openxmlformats-officedocument.presentationml.tags+xml"/>
  <Override PartName="/ppt/tags/tag1748.xml" ContentType="application/vnd.openxmlformats-officedocument.presentationml.tags+xml"/>
  <Override PartName="/ppt/tags/tag1749.xml" ContentType="application/vnd.openxmlformats-officedocument.presentationml.tags+xml"/>
  <Override PartName="/ppt/tags/tag1750.xml" ContentType="application/vnd.openxmlformats-officedocument.presentationml.tags+xml"/>
  <Override PartName="/ppt/tags/tag1751.xml" ContentType="application/vnd.openxmlformats-officedocument.presentationml.tags+xml"/>
  <Override PartName="/ppt/tags/tag1752.xml" ContentType="application/vnd.openxmlformats-officedocument.presentationml.tags+xml"/>
  <Override PartName="/ppt/tags/tag1753.xml" ContentType="application/vnd.openxmlformats-officedocument.presentationml.tags+xml"/>
  <Override PartName="/ppt/tags/tag1754.xml" ContentType="application/vnd.openxmlformats-officedocument.presentationml.tags+xml"/>
  <Override PartName="/ppt/tags/tag1755.xml" ContentType="application/vnd.openxmlformats-officedocument.presentationml.tags+xml"/>
  <Override PartName="/ppt/tags/tag1756.xml" ContentType="application/vnd.openxmlformats-officedocument.presentationml.tags+xml"/>
  <Override PartName="/ppt/tags/tag1757.xml" ContentType="application/vnd.openxmlformats-officedocument.presentationml.tags+xml"/>
  <Override PartName="/ppt/tags/tag1758.xml" ContentType="application/vnd.openxmlformats-officedocument.presentationml.tags+xml"/>
  <Override PartName="/ppt/tags/tag1759.xml" ContentType="application/vnd.openxmlformats-officedocument.presentationml.tags+xml"/>
  <Override PartName="/ppt/tags/tag1760.xml" ContentType="application/vnd.openxmlformats-officedocument.presentationml.tags+xml"/>
  <Override PartName="/ppt/tags/tag1761.xml" ContentType="application/vnd.openxmlformats-officedocument.presentationml.tags+xml"/>
  <Override PartName="/ppt/tags/tag1762.xml" ContentType="application/vnd.openxmlformats-officedocument.presentationml.tags+xml"/>
  <Override PartName="/ppt/tags/tag1763.xml" ContentType="application/vnd.openxmlformats-officedocument.presentationml.tags+xml"/>
  <Override PartName="/ppt/tags/tag1764.xml" ContentType="application/vnd.openxmlformats-officedocument.presentationml.tags+xml"/>
  <Override PartName="/ppt/tags/tag1765.xml" ContentType="application/vnd.openxmlformats-officedocument.presentationml.tags+xml"/>
  <Override PartName="/ppt/tags/tag1766.xml" ContentType="application/vnd.openxmlformats-officedocument.presentationml.tags+xml"/>
  <Override PartName="/ppt/tags/tag1767.xml" ContentType="application/vnd.openxmlformats-officedocument.presentationml.tags+xml"/>
  <Override PartName="/ppt/tags/tag1768.xml" ContentType="application/vnd.openxmlformats-officedocument.presentationml.tags+xml"/>
  <Override PartName="/ppt/tags/tag1769.xml" ContentType="application/vnd.openxmlformats-officedocument.presentationml.tags+xml"/>
  <Override PartName="/ppt/tags/tag1770.xml" ContentType="application/vnd.openxmlformats-officedocument.presentationml.tags+xml"/>
  <Override PartName="/ppt/tags/tag1771.xml" ContentType="application/vnd.openxmlformats-officedocument.presentationml.tags+xml"/>
  <Override PartName="/ppt/tags/tag1772.xml" ContentType="application/vnd.openxmlformats-officedocument.presentationml.tags+xml"/>
  <Override PartName="/ppt/tags/tag1773.xml" ContentType="application/vnd.openxmlformats-officedocument.presentationml.tags+xml"/>
  <Override PartName="/ppt/tags/tag1774.xml" ContentType="application/vnd.openxmlformats-officedocument.presentationml.tags+xml"/>
  <Override PartName="/ppt/tags/tag1775.xml" ContentType="application/vnd.openxmlformats-officedocument.presentationml.tags+xml"/>
  <Override PartName="/ppt/tags/tag1776.xml" ContentType="application/vnd.openxmlformats-officedocument.presentationml.tags+xml"/>
  <Override PartName="/ppt/tags/tag1777.xml" ContentType="application/vnd.openxmlformats-officedocument.presentationml.tags+xml"/>
  <Override PartName="/ppt/tags/tag1778.xml" ContentType="application/vnd.openxmlformats-officedocument.presentationml.tags+xml"/>
  <Override PartName="/ppt/tags/tag1779.xml" ContentType="application/vnd.openxmlformats-officedocument.presentationml.tags+xml"/>
  <Override PartName="/ppt/tags/tag1780.xml" ContentType="application/vnd.openxmlformats-officedocument.presentationml.tags+xml"/>
  <Override PartName="/ppt/tags/tag1781.xml" ContentType="application/vnd.openxmlformats-officedocument.presentationml.tags+xml"/>
  <Override PartName="/ppt/tags/tag1782.xml" ContentType="application/vnd.openxmlformats-officedocument.presentationml.tags+xml"/>
  <Override PartName="/ppt/tags/tag1783.xml" ContentType="application/vnd.openxmlformats-officedocument.presentationml.tags+xml"/>
  <Override PartName="/ppt/tags/tag1784.xml" ContentType="application/vnd.openxmlformats-officedocument.presentationml.tags+xml"/>
  <Override PartName="/ppt/tags/tag1785.xml" ContentType="application/vnd.openxmlformats-officedocument.presentationml.tags+xml"/>
  <Override PartName="/ppt/tags/tag1786.xml" ContentType="application/vnd.openxmlformats-officedocument.presentationml.tags+xml"/>
  <Override PartName="/ppt/tags/tag1787.xml" ContentType="application/vnd.openxmlformats-officedocument.presentationml.tags+xml"/>
  <Override PartName="/ppt/tags/tag1788.xml" ContentType="application/vnd.openxmlformats-officedocument.presentationml.tags+xml"/>
  <Override PartName="/ppt/tags/tag1789.xml" ContentType="application/vnd.openxmlformats-officedocument.presentationml.tags+xml"/>
  <Override PartName="/ppt/tags/tag1790.xml" ContentType="application/vnd.openxmlformats-officedocument.presentationml.tags+xml"/>
  <Override PartName="/ppt/tags/tag1791.xml" ContentType="application/vnd.openxmlformats-officedocument.presentationml.tags+xml"/>
  <Override PartName="/ppt/tags/tag1792.xml" ContentType="application/vnd.openxmlformats-officedocument.presentationml.tags+xml"/>
  <Override PartName="/ppt/tags/tag1793.xml" ContentType="application/vnd.openxmlformats-officedocument.presentationml.tags+xml"/>
  <Override PartName="/ppt/tags/tag1794.xml" ContentType="application/vnd.openxmlformats-officedocument.presentationml.tags+xml"/>
  <Override PartName="/ppt/tags/tag1795.xml" ContentType="application/vnd.openxmlformats-officedocument.presentationml.tags+xml"/>
  <Override PartName="/ppt/tags/tag1796.xml" ContentType="application/vnd.openxmlformats-officedocument.presentationml.tags+xml"/>
  <Override PartName="/ppt/tags/tag1797.xml" ContentType="application/vnd.openxmlformats-officedocument.presentationml.tags+xml"/>
  <Override PartName="/ppt/tags/tag1798.xml" ContentType="application/vnd.openxmlformats-officedocument.presentationml.tags+xml"/>
  <Override PartName="/ppt/tags/tag1799.xml" ContentType="application/vnd.openxmlformats-officedocument.presentationml.tags+xml"/>
  <Override PartName="/ppt/tags/tag1800.xml" ContentType="application/vnd.openxmlformats-officedocument.presentationml.tags+xml"/>
  <Override PartName="/ppt/tags/tag1801.xml" ContentType="application/vnd.openxmlformats-officedocument.presentationml.tags+xml"/>
  <Override PartName="/ppt/tags/tag1802.xml" ContentType="application/vnd.openxmlformats-officedocument.presentationml.tags+xml"/>
  <Override PartName="/ppt/tags/tag1803.xml" ContentType="application/vnd.openxmlformats-officedocument.presentationml.tags+xml"/>
  <Override PartName="/ppt/tags/tag1804.xml" ContentType="application/vnd.openxmlformats-officedocument.presentationml.tags+xml"/>
  <Override PartName="/ppt/tags/tag1805.xml" ContentType="application/vnd.openxmlformats-officedocument.presentationml.tags+xml"/>
  <Override PartName="/ppt/tags/tag1806.xml" ContentType="application/vnd.openxmlformats-officedocument.presentationml.tags+xml"/>
  <Override PartName="/ppt/tags/tag1807.xml" ContentType="application/vnd.openxmlformats-officedocument.presentationml.tags+xml"/>
  <Override PartName="/ppt/tags/tag1808.xml" ContentType="application/vnd.openxmlformats-officedocument.presentationml.tags+xml"/>
  <Override PartName="/ppt/tags/tag1809.xml" ContentType="application/vnd.openxmlformats-officedocument.presentationml.tags+xml"/>
  <Override PartName="/ppt/tags/tag1810.xml" ContentType="application/vnd.openxmlformats-officedocument.presentationml.tags+xml"/>
  <Override PartName="/ppt/tags/tag1811.xml" ContentType="application/vnd.openxmlformats-officedocument.presentationml.tags+xml"/>
  <Override PartName="/ppt/tags/tag1812.xml" ContentType="application/vnd.openxmlformats-officedocument.presentationml.tags+xml"/>
  <Override PartName="/ppt/tags/tag1813.xml" ContentType="application/vnd.openxmlformats-officedocument.presentationml.tags+xml"/>
  <Override PartName="/ppt/tags/tag1814.xml" ContentType="application/vnd.openxmlformats-officedocument.presentationml.tags+xml"/>
  <Override PartName="/ppt/tags/tag1815.xml" ContentType="application/vnd.openxmlformats-officedocument.presentationml.tags+xml"/>
  <Override PartName="/ppt/tags/tag1816.xml" ContentType="application/vnd.openxmlformats-officedocument.presentationml.tags+xml"/>
  <Override PartName="/ppt/tags/tag1817.xml" ContentType="application/vnd.openxmlformats-officedocument.presentationml.tags+xml"/>
  <Override PartName="/ppt/tags/tag1818.xml" ContentType="application/vnd.openxmlformats-officedocument.presentationml.tags+xml"/>
  <Override PartName="/ppt/tags/tag1819.xml" ContentType="application/vnd.openxmlformats-officedocument.presentationml.tags+xml"/>
  <Override PartName="/ppt/tags/tag1820.xml" ContentType="application/vnd.openxmlformats-officedocument.presentationml.tags+xml"/>
  <Override PartName="/ppt/tags/tag1821.xml" ContentType="application/vnd.openxmlformats-officedocument.presentationml.tags+xml"/>
  <Override PartName="/ppt/tags/tag1822.xml" ContentType="application/vnd.openxmlformats-officedocument.presentationml.tags+xml"/>
  <Override PartName="/ppt/tags/tag1823.xml" ContentType="application/vnd.openxmlformats-officedocument.presentationml.tags+xml"/>
  <Override PartName="/ppt/tags/tag1824.xml" ContentType="application/vnd.openxmlformats-officedocument.presentationml.tags+xml"/>
  <Override PartName="/ppt/tags/tag1825.xml" ContentType="application/vnd.openxmlformats-officedocument.presentationml.tags+xml"/>
  <Override PartName="/ppt/tags/tag1826.xml" ContentType="application/vnd.openxmlformats-officedocument.presentationml.tags+xml"/>
  <Override PartName="/ppt/tags/tag1827.xml" ContentType="application/vnd.openxmlformats-officedocument.presentationml.tags+xml"/>
  <Override PartName="/ppt/tags/tag1828.xml" ContentType="application/vnd.openxmlformats-officedocument.presentationml.tags+xml"/>
  <Override PartName="/ppt/tags/tag1829.xml" ContentType="application/vnd.openxmlformats-officedocument.presentationml.tags+xml"/>
  <Override PartName="/ppt/tags/tag1830.xml" ContentType="application/vnd.openxmlformats-officedocument.presentationml.tags+xml"/>
  <Override PartName="/ppt/tags/tag1831.xml" ContentType="application/vnd.openxmlformats-officedocument.presentationml.tags+xml"/>
  <Override PartName="/ppt/tags/tag1832.xml" ContentType="application/vnd.openxmlformats-officedocument.presentationml.tags+xml"/>
  <Override PartName="/ppt/tags/tag1833.xml" ContentType="application/vnd.openxmlformats-officedocument.presentationml.tags+xml"/>
  <Override PartName="/ppt/tags/tag1834.xml" ContentType="application/vnd.openxmlformats-officedocument.presentationml.tags+xml"/>
  <Override PartName="/ppt/tags/tag1835.xml" ContentType="application/vnd.openxmlformats-officedocument.presentationml.tags+xml"/>
  <Override PartName="/ppt/tags/tag1836.xml" ContentType="application/vnd.openxmlformats-officedocument.presentationml.tags+xml"/>
  <Override PartName="/ppt/tags/tag1837.xml" ContentType="application/vnd.openxmlformats-officedocument.presentationml.tags+xml"/>
  <Override PartName="/ppt/tags/tag1838.xml" ContentType="application/vnd.openxmlformats-officedocument.presentationml.tags+xml"/>
  <Override PartName="/ppt/tags/tag1839.xml" ContentType="application/vnd.openxmlformats-officedocument.presentationml.tags+xml"/>
  <Override PartName="/ppt/tags/tag1840.xml" ContentType="application/vnd.openxmlformats-officedocument.presentationml.tags+xml"/>
  <Override PartName="/ppt/tags/tag1841.xml" ContentType="application/vnd.openxmlformats-officedocument.presentationml.tags+xml"/>
  <Override PartName="/ppt/tags/tag1842.xml" ContentType="application/vnd.openxmlformats-officedocument.presentationml.tags+xml"/>
  <Override PartName="/ppt/tags/tag1843.xml" ContentType="application/vnd.openxmlformats-officedocument.presentationml.tags+xml"/>
  <Override PartName="/ppt/tags/tag1844.xml" ContentType="application/vnd.openxmlformats-officedocument.presentationml.tags+xml"/>
  <Override PartName="/ppt/tags/tag1845.xml" ContentType="application/vnd.openxmlformats-officedocument.presentationml.tags+xml"/>
  <Override PartName="/ppt/tags/tag1846.xml" ContentType="application/vnd.openxmlformats-officedocument.presentationml.tags+xml"/>
  <Override PartName="/ppt/tags/tag1847.xml" ContentType="application/vnd.openxmlformats-officedocument.presentationml.tags+xml"/>
  <Override PartName="/ppt/tags/tag1848.xml" ContentType="application/vnd.openxmlformats-officedocument.presentationml.tags+xml"/>
  <Override PartName="/ppt/tags/tag1849.xml" ContentType="application/vnd.openxmlformats-officedocument.presentationml.tags+xml"/>
  <Override PartName="/ppt/tags/tag1850.xml" ContentType="application/vnd.openxmlformats-officedocument.presentationml.tags+xml"/>
  <Override PartName="/ppt/tags/tag1851.xml" ContentType="application/vnd.openxmlformats-officedocument.presentationml.tags+xml"/>
  <Override PartName="/ppt/tags/tag1852.xml" ContentType="application/vnd.openxmlformats-officedocument.presentationml.tags+xml"/>
  <Override PartName="/ppt/tags/tag1853.xml" ContentType="application/vnd.openxmlformats-officedocument.presentationml.tags+xml"/>
  <Override PartName="/ppt/tags/tag1854.xml" ContentType="application/vnd.openxmlformats-officedocument.presentationml.tags+xml"/>
  <Override PartName="/ppt/tags/tag1855.xml" ContentType="application/vnd.openxmlformats-officedocument.presentationml.tags+xml"/>
  <Override PartName="/ppt/tags/tag1856.xml" ContentType="application/vnd.openxmlformats-officedocument.presentationml.tags+xml"/>
  <Override PartName="/ppt/tags/tag1857.xml" ContentType="application/vnd.openxmlformats-officedocument.presentationml.tags+xml"/>
  <Override PartName="/ppt/tags/tag1858.xml" ContentType="application/vnd.openxmlformats-officedocument.presentationml.tags+xml"/>
  <Override PartName="/ppt/tags/tag1859.xml" ContentType="application/vnd.openxmlformats-officedocument.presentationml.tags+xml"/>
  <Override PartName="/ppt/tags/tag1860.xml" ContentType="application/vnd.openxmlformats-officedocument.presentationml.tags+xml"/>
  <Override PartName="/ppt/tags/tag1861.xml" ContentType="application/vnd.openxmlformats-officedocument.presentationml.tags+xml"/>
  <Override PartName="/ppt/tags/tag1862.xml" ContentType="application/vnd.openxmlformats-officedocument.presentationml.tags+xml"/>
  <Override PartName="/ppt/tags/tag1863.xml" ContentType="application/vnd.openxmlformats-officedocument.presentationml.tags+xml"/>
  <Override PartName="/ppt/tags/tag1864.xml" ContentType="application/vnd.openxmlformats-officedocument.presentationml.tags+xml"/>
  <Override PartName="/ppt/tags/tag1865.xml" ContentType="application/vnd.openxmlformats-officedocument.presentationml.tags+xml"/>
  <Override PartName="/ppt/tags/tag1866.xml" ContentType="application/vnd.openxmlformats-officedocument.presentationml.tags+xml"/>
  <Override PartName="/ppt/tags/tag1867.xml" ContentType="application/vnd.openxmlformats-officedocument.presentationml.tags+xml"/>
  <Override PartName="/ppt/tags/tag1868.xml" ContentType="application/vnd.openxmlformats-officedocument.presentationml.tags+xml"/>
  <Override PartName="/ppt/tags/tag1869.xml" ContentType="application/vnd.openxmlformats-officedocument.presentationml.tags+xml"/>
  <Override PartName="/ppt/tags/tag1870.xml" ContentType="application/vnd.openxmlformats-officedocument.presentationml.tags+xml"/>
  <Override PartName="/ppt/tags/tag1871.xml" ContentType="application/vnd.openxmlformats-officedocument.presentationml.tags+xml"/>
  <Override PartName="/ppt/tags/tag1872.xml" ContentType="application/vnd.openxmlformats-officedocument.presentationml.tags+xml"/>
  <Override PartName="/ppt/tags/tag1873.xml" ContentType="application/vnd.openxmlformats-officedocument.presentationml.tags+xml"/>
  <Override PartName="/ppt/tags/tag1874.xml" ContentType="application/vnd.openxmlformats-officedocument.presentationml.tags+xml"/>
  <Override PartName="/ppt/tags/tag1875.xml" ContentType="application/vnd.openxmlformats-officedocument.presentationml.tags+xml"/>
  <Override PartName="/ppt/tags/tag1876.xml" ContentType="application/vnd.openxmlformats-officedocument.presentationml.tags+xml"/>
  <Override PartName="/ppt/tags/tag1877.xml" ContentType="application/vnd.openxmlformats-officedocument.presentationml.tags+xml"/>
  <Override PartName="/ppt/tags/tag1878.xml" ContentType="application/vnd.openxmlformats-officedocument.presentationml.tags+xml"/>
  <Override PartName="/ppt/tags/tag1879.xml" ContentType="application/vnd.openxmlformats-officedocument.presentationml.tags+xml"/>
  <Override PartName="/ppt/tags/tag1880.xml" ContentType="application/vnd.openxmlformats-officedocument.presentationml.tags+xml"/>
  <Override PartName="/ppt/tags/tag1881.xml" ContentType="application/vnd.openxmlformats-officedocument.presentationml.tags+xml"/>
  <Override PartName="/ppt/tags/tag1882.xml" ContentType="application/vnd.openxmlformats-officedocument.presentationml.tags+xml"/>
  <Override PartName="/ppt/tags/tag1883.xml" ContentType="application/vnd.openxmlformats-officedocument.presentationml.tags+xml"/>
  <Override PartName="/ppt/tags/tag1884.xml" ContentType="application/vnd.openxmlformats-officedocument.presentationml.tags+xml"/>
  <Override PartName="/ppt/tags/tag1885.xml" ContentType="application/vnd.openxmlformats-officedocument.presentationml.tags+xml"/>
  <Override PartName="/ppt/tags/tag1886.xml" ContentType="application/vnd.openxmlformats-officedocument.presentationml.tags+xml"/>
  <Override PartName="/ppt/tags/tag1887.xml" ContentType="application/vnd.openxmlformats-officedocument.presentationml.tags+xml"/>
  <Override PartName="/ppt/tags/tag1888.xml" ContentType="application/vnd.openxmlformats-officedocument.presentationml.tags+xml"/>
  <Override PartName="/ppt/tags/tag1889.xml" ContentType="application/vnd.openxmlformats-officedocument.presentationml.tags+xml"/>
  <Override PartName="/ppt/tags/tag1890.xml" ContentType="application/vnd.openxmlformats-officedocument.presentationml.tags+xml"/>
  <Override PartName="/ppt/tags/tag1891.xml" ContentType="application/vnd.openxmlformats-officedocument.presentationml.tags+xml"/>
  <Override PartName="/ppt/tags/tag1892.xml" ContentType="application/vnd.openxmlformats-officedocument.presentationml.tags+xml"/>
  <Override PartName="/ppt/tags/tag1893.xml" ContentType="application/vnd.openxmlformats-officedocument.presentationml.tags+xml"/>
  <Override PartName="/ppt/tags/tag1894.xml" ContentType="application/vnd.openxmlformats-officedocument.presentationml.tags+xml"/>
  <Override PartName="/ppt/tags/tag1895.xml" ContentType="application/vnd.openxmlformats-officedocument.presentationml.tags+xml"/>
  <Override PartName="/ppt/tags/tag1896.xml" ContentType="application/vnd.openxmlformats-officedocument.presentationml.tags+xml"/>
  <Override PartName="/ppt/tags/tag1897.xml" ContentType="application/vnd.openxmlformats-officedocument.presentationml.tags+xml"/>
  <Override PartName="/ppt/tags/tag1898.xml" ContentType="application/vnd.openxmlformats-officedocument.presentationml.tags+xml"/>
  <Override PartName="/ppt/tags/tag1899.xml" ContentType="application/vnd.openxmlformats-officedocument.presentationml.tags+xml"/>
  <Override PartName="/ppt/tags/tag1900.xml" ContentType="application/vnd.openxmlformats-officedocument.presentationml.tags+xml"/>
  <Override PartName="/ppt/tags/tag1901.xml" ContentType="application/vnd.openxmlformats-officedocument.presentationml.tags+xml"/>
  <Override PartName="/ppt/tags/tag1902.xml" ContentType="application/vnd.openxmlformats-officedocument.presentationml.tags+xml"/>
  <Override PartName="/ppt/tags/tag1903.xml" ContentType="application/vnd.openxmlformats-officedocument.presentationml.tags+xml"/>
  <Override PartName="/ppt/tags/tag1904.xml" ContentType="application/vnd.openxmlformats-officedocument.presentationml.tags+xml"/>
  <Override PartName="/ppt/tags/tag1905.xml" ContentType="application/vnd.openxmlformats-officedocument.presentationml.tags+xml"/>
  <Override PartName="/ppt/tags/tag1906.xml" ContentType="application/vnd.openxmlformats-officedocument.presentationml.tags+xml"/>
  <Override PartName="/ppt/tags/tag1907.xml" ContentType="application/vnd.openxmlformats-officedocument.presentationml.tags+xml"/>
  <Override PartName="/ppt/tags/tag1908.xml" ContentType="application/vnd.openxmlformats-officedocument.presentationml.tags+xml"/>
  <Override PartName="/ppt/tags/tag1909.xml" ContentType="application/vnd.openxmlformats-officedocument.presentationml.tags+xml"/>
  <Override PartName="/ppt/tags/tag1910.xml" ContentType="application/vnd.openxmlformats-officedocument.presentationml.tags+xml"/>
  <Override PartName="/ppt/tags/tag1911.xml" ContentType="application/vnd.openxmlformats-officedocument.presentationml.tags+xml"/>
  <Override PartName="/ppt/tags/tag1912.xml" ContentType="application/vnd.openxmlformats-officedocument.presentationml.tags+xml"/>
  <Override PartName="/ppt/tags/tag1913.xml" ContentType="application/vnd.openxmlformats-officedocument.presentationml.tags+xml"/>
  <Override PartName="/ppt/tags/tag1914.xml" ContentType="application/vnd.openxmlformats-officedocument.presentationml.tags+xml"/>
  <Override PartName="/ppt/tags/tag1915.xml" ContentType="application/vnd.openxmlformats-officedocument.presentationml.tags+xml"/>
  <Override PartName="/ppt/tags/tag1916.xml" ContentType="application/vnd.openxmlformats-officedocument.presentationml.tags+xml"/>
  <Override PartName="/ppt/tags/tag1917.xml" ContentType="application/vnd.openxmlformats-officedocument.presentationml.tags+xml"/>
  <Override PartName="/ppt/tags/tag1918.xml" ContentType="application/vnd.openxmlformats-officedocument.presentationml.tags+xml"/>
  <Override PartName="/ppt/tags/tag1919.xml" ContentType="application/vnd.openxmlformats-officedocument.presentationml.tags+xml"/>
  <Override PartName="/ppt/tags/tag1920.xml" ContentType="application/vnd.openxmlformats-officedocument.presentationml.tags+xml"/>
  <Override PartName="/ppt/tags/tag1921.xml" ContentType="application/vnd.openxmlformats-officedocument.presentationml.tags+xml"/>
  <Override PartName="/ppt/tags/tag1922.xml" ContentType="application/vnd.openxmlformats-officedocument.presentationml.tags+xml"/>
  <Override PartName="/ppt/tags/tag1923.xml" ContentType="application/vnd.openxmlformats-officedocument.presentationml.tags+xml"/>
  <Override PartName="/ppt/tags/tag1924.xml" ContentType="application/vnd.openxmlformats-officedocument.presentationml.tags+xml"/>
  <Override PartName="/ppt/tags/tag1925.xml" ContentType="application/vnd.openxmlformats-officedocument.presentationml.tags+xml"/>
  <Override PartName="/ppt/tags/tag1926.xml" ContentType="application/vnd.openxmlformats-officedocument.presentationml.tags+xml"/>
  <Override PartName="/ppt/tags/tag1927.xml" ContentType="application/vnd.openxmlformats-officedocument.presentationml.tags+xml"/>
  <Override PartName="/ppt/tags/tag1928.xml" ContentType="application/vnd.openxmlformats-officedocument.presentationml.tags+xml"/>
  <Override PartName="/ppt/tags/tag1929.xml" ContentType="application/vnd.openxmlformats-officedocument.presentationml.tags+xml"/>
  <Override PartName="/ppt/tags/tag1930.xml" ContentType="application/vnd.openxmlformats-officedocument.presentationml.tags+xml"/>
  <Override PartName="/ppt/tags/tag1931.xml" ContentType="application/vnd.openxmlformats-officedocument.presentationml.tags+xml"/>
  <Override PartName="/ppt/tags/tag1932.xml" ContentType="application/vnd.openxmlformats-officedocument.presentationml.tags+xml"/>
  <Override PartName="/ppt/tags/tag1933.xml" ContentType="application/vnd.openxmlformats-officedocument.presentationml.tags+xml"/>
  <Override PartName="/ppt/tags/tag1934.xml" ContentType="application/vnd.openxmlformats-officedocument.presentationml.tags+xml"/>
  <Override PartName="/ppt/tags/tag1935.xml" ContentType="application/vnd.openxmlformats-officedocument.presentationml.tags+xml"/>
  <Override PartName="/ppt/tags/tag1936.xml" ContentType="application/vnd.openxmlformats-officedocument.presentationml.tags+xml"/>
  <Override PartName="/ppt/tags/tag1937.xml" ContentType="application/vnd.openxmlformats-officedocument.presentationml.tags+xml"/>
  <Override PartName="/ppt/tags/tag1938.xml" ContentType="application/vnd.openxmlformats-officedocument.presentationml.tags+xml"/>
  <Override PartName="/ppt/tags/tag1939.xml" ContentType="application/vnd.openxmlformats-officedocument.presentationml.tags+xml"/>
  <Override PartName="/ppt/tags/tag1940.xml" ContentType="application/vnd.openxmlformats-officedocument.presentationml.tags+xml"/>
  <Override PartName="/ppt/tags/tag1941.xml" ContentType="application/vnd.openxmlformats-officedocument.presentationml.tags+xml"/>
  <Override PartName="/ppt/tags/tag1942.xml" ContentType="application/vnd.openxmlformats-officedocument.presentationml.tags+xml"/>
  <Override PartName="/ppt/tags/tag1943.xml" ContentType="application/vnd.openxmlformats-officedocument.presentationml.tags+xml"/>
  <Override PartName="/ppt/tags/tag1944.xml" ContentType="application/vnd.openxmlformats-officedocument.presentationml.tags+xml"/>
  <Override PartName="/ppt/tags/tag1945.xml" ContentType="application/vnd.openxmlformats-officedocument.presentationml.tags+xml"/>
  <Override PartName="/ppt/tags/tag1946.xml" ContentType="application/vnd.openxmlformats-officedocument.presentationml.tags+xml"/>
  <Override PartName="/ppt/tags/tag1947.xml" ContentType="application/vnd.openxmlformats-officedocument.presentationml.tags+xml"/>
  <Override PartName="/ppt/tags/tag1948.xml" ContentType="application/vnd.openxmlformats-officedocument.presentationml.tags+xml"/>
  <Override PartName="/ppt/tags/tag1949.xml" ContentType="application/vnd.openxmlformats-officedocument.presentationml.tags+xml"/>
  <Override PartName="/ppt/tags/tag1950.xml" ContentType="application/vnd.openxmlformats-officedocument.presentationml.tags+xml"/>
  <Override PartName="/ppt/tags/tag1951.xml" ContentType="application/vnd.openxmlformats-officedocument.presentationml.tags+xml"/>
  <Override PartName="/ppt/tags/tag1952.xml" ContentType="application/vnd.openxmlformats-officedocument.presentationml.tags+xml"/>
  <Override PartName="/ppt/tags/tag1953.xml" ContentType="application/vnd.openxmlformats-officedocument.presentationml.tags+xml"/>
  <Override PartName="/ppt/tags/tag1954.xml" ContentType="application/vnd.openxmlformats-officedocument.presentationml.tags+xml"/>
  <Override PartName="/ppt/tags/tag1955.xml" ContentType="application/vnd.openxmlformats-officedocument.presentationml.tags+xml"/>
  <Override PartName="/ppt/tags/tag1956.xml" ContentType="application/vnd.openxmlformats-officedocument.presentationml.tags+xml"/>
  <Override PartName="/ppt/tags/tag1957.xml" ContentType="application/vnd.openxmlformats-officedocument.presentationml.tags+xml"/>
  <Override PartName="/ppt/tags/tag1958.xml" ContentType="application/vnd.openxmlformats-officedocument.presentationml.tags+xml"/>
  <Override PartName="/ppt/tags/tag1959.xml" ContentType="application/vnd.openxmlformats-officedocument.presentationml.tags+xml"/>
  <Override PartName="/ppt/tags/tag1960.xml" ContentType="application/vnd.openxmlformats-officedocument.presentationml.tags+xml"/>
  <Override PartName="/ppt/tags/tag1961.xml" ContentType="application/vnd.openxmlformats-officedocument.presentationml.tags+xml"/>
  <Override PartName="/ppt/tags/tag1962.xml" ContentType="application/vnd.openxmlformats-officedocument.presentationml.tags+xml"/>
  <Override PartName="/ppt/tags/tag1963.xml" ContentType="application/vnd.openxmlformats-officedocument.presentationml.tags+xml"/>
  <Override PartName="/ppt/tags/tag1964.xml" ContentType="application/vnd.openxmlformats-officedocument.presentationml.tags+xml"/>
  <Override PartName="/ppt/tags/tag1965.xml" ContentType="application/vnd.openxmlformats-officedocument.presentationml.tags+xml"/>
  <Override PartName="/ppt/tags/tag1966.xml" ContentType="application/vnd.openxmlformats-officedocument.presentationml.tags+xml"/>
  <Override PartName="/ppt/tags/tag1967.xml" ContentType="application/vnd.openxmlformats-officedocument.presentationml.tags+xml"/>
  <Override PartName="/ppt/tags/tag1968.xml" ContentType="application/vnd.openxmlformats-officedocument.presentationml.tags+xml"/>
  <Override PartName="/ppt/tags/tag1969.xml" ContentType="application/vnd.openxmlformats-officedocument.presentationml.tags+xml"/>
  <Override PartName="/ppt/tags/tag1970.xml" ContentType="application/vnd.openxmlformats-officedocument.presentationml.tags+xml"/>
  <Override PartName="/ppt/tags/tag1971.xml" ContentType="application/vnd.openxmlformats-officedocument.presentationml.tags+xml"/>
  <Override PartName="/ppt/tags/tag1972.xml" ContentType="application/vnd.openxmlformats-officedocument.presentationml.tags+xml"/>
  <Override PartName="/ppt/tags/tag1973.xml" ContentType="application/vnd.openxmlformats-officedocument.presentationml.tags+xml"/>
  <Override PartName="/ppt/tags/tag1974.xml" ContentType="application/vnd.openxmlformats-officedocument.presentationml.tags+xml"/>
  <Override PartName="/ppt/tags/tag1975.xml" ContentType="application/vnd.openxmlformats-officedocument.presentationml.tags+xml"/>
  <Override PartName="/ppt/tags/tag1976.xml" ContentType="application/vnd.openxmlformats-officedocument.presentationml.tags+xml"/>
  <Override PartName="/ppt/tags/tag1977.xml" ContentType="application/vnd.openxmlformats-officedocument.presentationml.tags+xml"/>
  <Override PartName="/ppt/tags/tag1978.xml" ContentType="application/vnd.openxmlformats-officedocument.presentationml.tags+xml"/>
  <Override PartName="/ppt/tags/tag1979.xml" ContentType="application/vnd.openxmlformats-officedocument.presentationml.tags+xml"/>
  <Override PartName="/ppt/tags/tag1980.xml" ContentType="application/vnd.openxmlformats-officedocument.presentationml.tags+xml"/>
  <Override PartName="/ppt/tags/tag1981.xml" ContentType="application/vnd.openxmlformats-officedocument.presentationml.tags+xml"/>
  <Override PartName="/ppt/tags/tag1982.xml" ContentType="application/vnd.openxmlformats-officedocument.presentationml.tags+xml"/>
  <Override PartName="/ppt/tags/tag1983.xml" ContentType="application/vnd.openxmlformats-officedocument.presentationml.tags+xml"/>
  <Override PartName="/ppt/tags/tag1984.xml" ContentType="application/vnd.openxmlformats-officedocument.presentationml.tags+xml"/>
  <Override PartName="/ppt/tags/tag1985.xml" ContentType="application/vnd.openxmlformats-officedocument.presentationml.tags+xml"/>
  <Override PartName="/ppt/tags/tag1986.xml" ContentType="application/vnd.openxmlformats-officedocument.presentationml.tags+xml"/>
  <Override PartName="/ppt/tags/tag1987.xml" ContentType="application/vnd.openxmlformats-officedocument.presentationml.tags+xml"/>
  <Override PartName="/ppt/tags/tag1988.xml" ContentType="application/vnd.openxmlformats-officedocument.presentationml.tags+xml"/>
  <Override PartName="/ppt/tags/tag1989.xml" ContentType="application/vnd.openxmlformats-officedocument.presentationml.tags+xml"/>
  <Override PartName="/ppt/tags/tag1990.xml" ContentType="application/vnd.openxmlformats-officedocument.presentationml.tags+xml"/>
  <Override PartName="/ppt/tags/tag1991.xml" ContentType="application/vnd.openxmlformats-officedocument.presentationml.tags+xml"/>
  <Override PartName="/ppt/tags/tag1992.xml" ContentType="application/vnd.openxmlformats-officedocument.presentationml.tags+xml"/>
  <Override PartName="/ppt/tags/tag1993.xml" ContentType="application/vnd.openxmlformats-officedocument.presentationml.tags+xml"/>
  <Override PartName="/ppt/tags/tag1994.xml" ContentType="application/vnd.openxmlformats-officedocument.presentationml.tags+xml"/>
  <Override PartName="/ppt/tags/tag1995.xml" ContentType="application/vnd.openxmlformats-officedocument.presentationml.tags+xml"/>
  <Override PartName="/ppt/tags/tag1996.xml" ContentType="application/vnd.openxmlformats-officedocument.presentationml.tags+xml"/>
  <Override PartName="/ppt/tags/tag1997.xml" ContentType="application/vnd.openxmlformats-officedocument.presentationml.tags+xml"/>
  <Override PartName="/ppt/tags/tag1998.xml" ContentType="application/vnd.openxmlformats-officedocument.presentationml.tags+xml"/>
  <Override PartName="/ppt/tags/tag1999.xml" ContentType="application/vnd.openxmlformats-officedocument.presentationml.tags+xml"/>
  <Override PartName="/ppt/tags/tag2000.xml" ContentType="application/vnd.openxmlformats-officedocument.presentationml.tags+xml"/>
  <Override PartName="/ppt/tags/tag2001.xml" ContentType="application/vnd.openxmlformats-officedocument.presentationml.tags+xml"/>
  <Override PartName="/ppt/tags/tag2002.xml" ContentType="application/vnd.openxmlformats-officedocument.presentationml.tags+xml"/>
  <Override PartName="/ppt/tags/tag2003.xml" ContentType="application/vnd.openxmlformats-officedocument.presentationml.tags+xml"/>
  <Override PartName="/ppt/tags/tag2004.xml" ContentType="application/vnd.openxmlformats-officedocument.presentationml.tags+xml"/>
  <Override PartName="/ppt/tags/tag2005.xml" ContentType="application/vnd.openxmlformats-officedocument.presentationml.tags+xml"/>
  <Override PartName="/ppt/tags/tag2006.xml" ContentType="application/vnd.openxmlformats-officedocument.presentationml.tags+xml"/>
  <Override PartName="/ppt/tags/tag2007.xml" ContentType="application/vnd.openxmlformats-officedocument.presentationml.tags+xml"/>
  <Override PartName="/ppt/tags/tag2008.xml" ContentType="application/vnd.openxmlformats-officedocument.presentationml.tags+xml"/>
  <Override PartName="/ppt/tags/tag2009.xml" ContentType="application/vnd.openxmlformats-officedocument.presentationml.tags+xml"/>
  <Override PartName="/ppt/tags/tag2010.xml" ContentType="application/vnd.openxmlformats-officedocument.presentationml.tags+xml"/>
  <Override PartName="/ppt/tags/tag2011.xml" ContentType="application/vnd.openxmlformats-officedocument.presentationml.tags+xml"/>
  <Override PartName="/ppt/tags/tag2012.xml" ContentType="application/vnd.openxmlformats-officedocument.presentationml.tags+xml"/>
  <Override PartName="/ppt/tags/tag2013.xml" ContentType="application/vnd.openxmlformats-officedocument.presentationml.tags+xml"/>
  <Override PartName="/ppt/tags/tag2014.xml" ContentType="application/vnd.openxmlformats-officedocument.presentationml.tags+xml"/>
  <Override PartName="/ppt/tags/tag2015.xml" ContentType="application/vnd.openxmlformats-officedocument.presentationml.tags+xml"/>
  <Override PartName="/ppt/tags/tag2016.xml" ContentType="application/vnd.openxmlformats-officedocument.presentationml.tags+xml"/>
  <Override PartName="/ppt/tags/tag2017.xml" ContentType="application/vnd.openxmlformats-officedocument.presentationml.tags+xml"/>
  <Override PartName="/ppt/tags/tag2018.xml" ContentType="application/vnd.openxmlformats-officedocument.presentationml.tags+xml"/>
  <Override PartName="/ppt/tags/tag2019.xml" ContentType="application/vnd.openxmlformats-officedocument.presentationml.tags+xml"/>
  <Override PartName="/ppt/tags/tag2020.xml" ContentType="application/vnd.openxmlformats-officedocument.presentationml.tags+xml"/>
  <Override PartName="/ppt/tags/tag2021.xml" ContentType="application/vnd.openxmlformats-officedocument.presentationml.tags+xml"/>
  <Override PartName="/ppt/tags/tag2022.xml" ContentType="application/vnd.openxmlformats-officedocument.presentationml.tags+xml"/>
  <Override PartName="/ppt/tags/tag2023.xml" ContentType="application/vnd.openxmlformats-officedocument.presentationml.tags+xml"/>
  <Override PartName="/ppt/tags/tag2024.xml" ContentType="application/vnd.openxmlformats-officedocument.presentationml.tags+xml"/>
  <Override PartName="/ppt/tags/tag2025.xml" ContentType="application/vnd.openxmlformats-officedocument.presentationml.tags+xml"/>
  <Override PartName="/ppt/tags/tag2026.xml" ContentType="application/vnd.openxmlformats-officedocument.presentationml.tags+xml"/>
  <Override PartName="/ppt/tags/tag2027.xml" ContentType="application/vnd.openxmlformats-officedocument.presentationml.tags+xml"/>
  <Override PartName="/ppt/tags/tag2028.xml" ContentType="application/vnd.openxmlformats-officedocument.presentationml.tags+xml"/>
  <Override PartName="/ppt/tags/tag2029.xml" ContentType="application/vnd.openxmlformats-officedocument.presentationml.tags+xml"/>
  <Override PartName="/ppt/tags/tag2030.xml" ContentType="application/vnd.openxmlformats-officedocument.presentationml.tags+xml"/>
  <Override PartName="/ppt/tags/tag2031.xml" ContentType="application/vnd.openxmlformats-officedocument.presentationml.tags+xml"/>
  <Override PartName="/ppt/tags/tag2032.xml" ContentType="application/vnd.openxmlformats-officedocument.presentationml.tags+xml"/>
  <Override PartName="/ppt/tags/tag2033.xml" ContentType="application/vnd.openxmlformats-officedocument.presentationml.tags+xml"/>
  <Override PartName="/ppt/tags/tag2034.xml" ContentType="application/vnd.openxmlformats-officedocument.presentationml.tags+xml"/>
  <Override PartName="/ppt/tags/tag2035.xml" ContentType="application/vnd.openxmlformats-officedocument.presentationml.tags+xml"/>
  <Override PartName="/ppt/tags/tag2036.xml" ContentType="application/vnd.openxmlformats-officedocument.presentationml.tags+xml"/>
  <Override PartName="/ppt/tags/tag2037.xml" ContentType="application/vnd.openxmlformats-officedocument.presentationml.tags+xml"/>
  <Override PartName="/ppt/tags/tag2038.xml" ContentType="application/vnd.openxmlformats-officedocument.presentationml.tags+xml"/>
  <Override PartName="/ppt/tags/tag2039.xml" ContentType="application/vnd.openxmlformats-officedocument.presentationml.tags+xml"/>
  <Override PartName="/ppt/tags/tag2040.xml" ContentType="application/vnd.openxmlformats-officedocument.presentationml.tags+xml"/>
  <Override PartName="/ppt/tags/tag2041.xml" ContentType="application/vnd.openxmlformats-officedocument.presentationml.tags+xml"/>
  <Override PartName="/ppt/tags/tag2042.xml" ContentType="application/vnd.openxmlformats-officedocument.presentationml.tags+xml"/>
  <Override PartName="/ppt/tags/tag2043.xml" ContentType="application/vnd.openxmlformats-officedocument.presentationml.tags+xml"/>
  <Override PartName="/ppt/tags/tag2044.xml" ContentType="application/vnd.openxmlformats-officedocument.presentationml.tags+xml"/>
  <Override PartName="/ppt/tags/tag2045.xml" ContentType="application/vnd.openxmlformats-officedocument.presentationml.tags+xml"/>
  <Override PartName="/ppt/tags/tag2046.xml" ContentType="application/vnd.openxmlformats-officedocument.presentationml.tags+xml"/>
  <Override PartName="/ppt/tags/tag2047.xml" ContentType="application/vnd.openxmlformats-officedocument.presentationml.tags+xml"/>
  <Override PartName="/ppt/tags/tag2048.xml" ContentType="application/vnd.openxmlformats-officedocument.presentationml.tags+xml"/>
  <Override PartName="/ppt/tags/tag2049.xml" ContentType="application/vnd.openxmlformats-officedocument.presentationml.tags+xml"/>
  <Override PartName="/ppt/tags/tag2050.xml" ContentType="application/vnd.openxmlformats-officedocument.presentationml.tags+xml"/>
  <Override PartName="/ppt/tags/tag2051.xml" ContentType="application/vnd.openxmlformats-officedocument.presentationml.tags+xml"/>
  <Override PartName="/ppt/tags/tag2052.xml" ContentType="application/vnd.openxmlformats-officedocument.presentationml.tags+xml"/>
  <Override PartName="/ppt/tags/tag2053.xml" ContentType="application/vnd.openxmlformats-officedocument.presentationml.tags+xml"/>
  <Override PartName="/ppt/tags/tag2054.xml" ContentType="application/vnd.openxmlformats-officedocument.presentationml.tags+xml"/>
  <Override PartName="/ppt/tags/tag2055.xml" ContentType="application/vnd.openxmlformats-officedocument.presentationml.tags+xml"/>
  <Override PartName="/ppt/tags/tag2056.xml" ContentType="application/vnd.openxmlformats-officedocument.presentationml.tags+xml"/>
  <Override PartName="/ppt/tags/tag2057.xml" ContentType="application/vnd.openxmlformats-officedocument.presentationml.tags+xml"/>
  <Override PartName="/ppt/tags/tag2058.xml" ContentType="application/vnd.openxmlformats-officedocument.presentationml.tags+xml"/>
  <Override PartName="/ppt/tags/tag2059.xml" ContentType="application/vnd.openxmlformats-officedocument.presentationml.tags+xml"/>
  <Override PartName="/ppt/tags/tag2060.xml" ContentType="application/vnd.openxmlformats-officedocument.presentationml.tags+xml"/>
  <Override PartName="/ppt/tags/tag2061.xml" ContentType="application/vnd.openxmlformats-officedocument.presentationml.tags+xml"/>
  <Override PartName="/ppt/tags/tag2062.xml" ContentType="application/vnd.openxmlformats-officedocument.presentationml.tags+xml"/>
  <Override PartName="/ppt/tags/tag2063.xml" ContentType="application/vnd.openxmlformats-officedocument.presentationml.tags+xml"/>
  <Override PartName="/ppt/tags/tag2064.xml" ContentType="application/vnd.openxmlformats-officedocument.presentationml.tags+xml"/>
  <Override PartName="/ppt/tags/tag2065.xml" ContentType="application/vnd.openxmlformats-officedocument.presentationml.tags+xml"/>
  <Override PartName="/ppt/tags/tag2066.xml" ContentType="application/vnd.openxmlformats-officedocument.presentationml.tags+xml"/>
  <Override PartName="/ppt/tags/tag2067.xml" ContentType="application/vnd.openxmlformats-officedocument.presentationml.tags+xml"/>
  <Override PartName="/ppt/tags/tag2068.xml" ContentType="application/vnd.openxmlformats-officedocument.presentationml.tags+xml"/>
  <Override PartName="/ppt/tags/tag2069.xml" ContentType="application/vnd.openxmlformats-officedocument.presentationml.tags+xml"/>
  <Override PartName="/ppt/tags/tag2070.xml" ContentType="application/vnd.openxmlformats-officedocument.presentationml.tags+xml"/>
  <Override PartName="/ppt/tags/tag2071.xml" ContentType="application/vnd.openxmlformats-officedocument.presentationml.tags+xml"/>
  <Override PartName="/ppt/tags/tag2072.xml" ContentType="application/vnd.openxmlformats-officedocument.presentationml.tags+xml"/>
  <Override PartName="/ppt/tags/tag2073.xml" ContentType="application/vnd.openxmlformats-officedocument.presentationml.tags+xml"/>
  <Override PartName="/ppt/tags/tag2074.xml" ContentType="application/vnd.openxmlformats-officedocument.presentationml.tags+xml"/>
  <Override PartName="/ppt/tags/tag2075.xml" ContentType="application/vnd.openxmlformats-officedocument.presentationml.tags+xml"/>
  <Override PartName="/ppt/tags/tag2076.xml" ContentType="application/vnd.openxmlformats-officedocument.presentationml.tags+xml"/>
  <Override PartName="/ppt/tags/tag2077.xml" ContentType="application/vnd.openxmlformats-officedocument.presentationml.tags+xml"/>
  <Override PartName="/ppt/tags/tag2078.xml" ContentType="application/vnd.openxmlformats-officedocument.presentationml.tags+xml"/>
  <Override PartName="/ppt/tags/tag2079.xml" ContentType="application/vnd.openxmlformats-officedocument.presentationml.tags+xml"/>
  <Override PartName="/ppt/tags/tag2080.xml" ContentType="application/vnd.openxmlformats-officedocument.presentationml.tags+xml"/>
  <Override PartName="/ppt/tags/tag2081.xml" ContentType="application/vnd.openxmlformats-officedocument.presentationml.tags+xml"/>
  <Override PartName="/ppt/tags/tag2082.xml" ContentType="application/vnd.openxmlformats-officedocument.presentationml.tags+xml"/>
  <Override PartName="/ppt/tags/tag2083.xml" ContentType="application/vnd.openxmlformats-officedocument.presentationml.tags+xml"/>
  <Override PartName="/ppt/tags/tag2084.xml" ContentType="application/vnd.openxmlformats-officedocument.presentationml.tags+xml"/>
  <Override PartName="/ppt/tags/tag2085.xml" ContentType="application/vnd.openxmlformats-officedocument.presentationml.tags+xml"/>
  <Override PartName="/ppt/tags/tag2086.xml" ContentType="application/vnd.openxmlformats-officedocument.presentationml.tags+xml"/>
  <Override PartName="/ppt/tags/tag2087.xml" ContentType="application/vnd.openxmlformats-officedocument.presentationml.tags+xml"/>
  <Override PartName="/ppt/tags/tag2088.xml" ContentType="application/vnd.openxmlformats-officedocument.presentationml.tags+xml"/>
  <Override PartName="/ppt/tags/tag2089.xml" ContentType="application/vnd.openxmlformats-officedocument.presentationml.tags+xml"/>
  <Override PartName="/ppt/tags/tag2090.xml" ContentType="application/vnd.openxmlformats-officedocument.presentationml.tags+xml"/>
  <Override PartName="/ppt/tags/tag2091.xml" ContentType="application/vnd.openxmlformats-officedocument.presentationml.tags+xml"/>
  <Override PartName="/ppt/tags/tag2092.xml" ContentType="application/vnd.openxmlformats-officedocument.presentationml.tags+xml"/>
  <Override PartName="/ppt/tags/tag2093.xml" ContentType="application/vnd.openxmlformats-officedocument.presentationml.tags+xml"/>
  <Override PartName="/ppt/tags/tag2094.xml" ContentType="application/vnd.openxmlformats-officedocument.presentationml.tags+xml"/>
  <Override PartName="/ppt/tags/tag2095.xml" ContentType="application/vnd.openxmlformats-officedocument.presentationml.tags+xml"/>
  <Override PartName="/ppt/tags/tag2096.xml" ContentType="application/vnd.openxmlformats-officedocument.presentationml.tags+xml"/>
  <Override PartName="/ppt/tags/tag2097.xml" ContentType="application/vnd.openxmlformats-officedocument.presentationml.tags+xml"/>
  <Override PartName="/ppt/tags/tag2098.xml" ContentType="application/vnd.openxmlformats-officedocument.presentationml.tags+xml"/>
  <Override PartName="/ppt/tags/tag2099.xml" ContentType="application/vnd.openxmlformats-officedocument.presentationml.tags+xml"/>
  <Override PartName="/ppt/tags/tag2100.xml" ContentType="application/vnd.openxmlformats-officedocument.presentationml.tags+xml"/>
  <Override PartName="/ppt/tags/tag2101.xml" ContentType="application/vnd.openxmlformats-officedocument.presentationml.tags+xml"/>
  <Override PartName="/ppt/tags/tag2102.xml" ContentType="application/vnd.openxmlformats-officedocument.presentationml.tags+xml"/>
  <Override PartName="/ppt/tags/tag2103.xml" ContentType="application/vnd.openxmlformats-officedocument.presentationml.tags+xml"/>
  <Override PartName="/ppt/tags/tag2104.xml" ContentType="application/vnd.openxmlformats-officedocument.presentationml.tags+xml"/>
  <Override PartName="/ppt/tags/tag2105.xml" ContentType="application/vnd.openxmlformats-officedocument.presentationml.tags+xml"/>
  <Override PartName="/ppt/tags/tag2106.xml" ContentType="application/vnd.openxmlformats-officedocument.presentationml.tags+xml"/>
  <Override PartName="/ppt/tags/tag2107.xml" ContentType="application/vnd.openxmlformats-officedocument.presentationml.tags+xml"/>
  <Override PartName="/ppt/tags/tag2108.xml" ContentType="application/vnd.openxmlformats-officedocument.presentationml.tags+xml"/>
  <Override PartName="/ppt/tags/tag2109.xml" ContentType="application/vnd.openxmlformats-officedocument.presentationml.tags+xml"/>
  <Override PartName="/ppt/tags/tag2110.xml" ContentType="application/vnd.openxmlformats-officedocument.presentationml.tags+xml"/>
  <Override PartName="/ppt/tags/tag2111.xml" ContentType="application/vnd.openxmlformats-officedocument.presentationml.tags+xml"/>
  <Override PartName="/ppt/tags/tag2112.xml" ContentType="application/vnd.openxmlformats-officedocument.presentationml.tags+xml"/>
  <Override PartName="/ppt/tags/tag2113.xml" ContentType="application/vnd.openxmlformats-officedocument.presentationml.tags+xml"/>
  <Override PartName="/ppt/tags/tag2114.xml" ContentType="application/vnd.openxmlformats-officedocument.presentationml.tags+xml"/>
  <Override PartName="/ppt/tags/tag2115.xml" ContentType="application/vnd.openxmlformats-officedocument.presentationml.tags+xml"/>
  <Override PartName="/ppt/tags/tag2116.xml" ContentType="application/vnd.openxmlformats-officedocument.presentationml.tags+xml"/>
  <Override PartName="/ppt/tags/tag2117.xml" ContentType="application/vnd.openxmlformats-officedocument.presentationml.tags+xml"/>
  <Override PartName="/ppt/tags/tag2118.xml" ContentType="application/vnd.openxmlformats-officedocument.presentationml.tags+xml"/>
  <Override PartName="/ppt/tags/tag2119.xml" ContentType="application/vnd.openxmlformats-officedocument.presentationml.tags+xml"/>
  <Override PartName="/ppt/tags/tag2120.xml" ContentType="application/vnd.openxmlformats-officedocument.presentationml.tags+xml"/>
  <Override PartName="/ppt/tags/tag2121.xml" ContentType="application/vnd.openxmlformats-officedocument.presentationml.tags+xml"/>
  <Override PartName="/ppt/tags/tag2122.xml" ContentType="application/vnd.openxmlformats-officedocument.presentationml.tags+xml"/>
  <Override PartName="/ppt/tags/tag2123.xml" ContentType="application/vnd.openxmlformats-officedocument.presentationml.tags+xml"/>
  <Override PartName="/ppt/tags/tag2124.xml" ContentType="application/vnd.openxmlformats-officedocument.presentationml.tags+xml"/>
  <Override PartName="/ppt/tags/tag2125.xml" ContentType="application/vnd.openxmlformats-officedocument.presentationml.tags+xml"/>
  <Override PartName="/ppt/tags/tag2126.xml" ContentType="application/vnd.openxmlformats-officedocument.presentationml.tags+xml"/>
  <Override PartName="/ppt/tags/tag2127.xml" ContentType="application/vnd.openxmlformats-officedocument.presentationml.tags+xml"/>
  <Override PartName="/ppt/tags/tag2128.xml" ContentType="application/vnd.openxmlformats-officedocument.presentationml.tags+xml"/>
  <Override PartName="/ppt/tags/tag2129.xml" ContentType="application/vnd.openxmlformats-officedocument.presentationml.tags+xml"/>
  <Override PartName="/ppt/tags/tag2130.xml" ContentType="application/vnd.openxmlformats-officedocument.presentationml.tags+xml"/>
  <Override PartName="/ppt/tags/tag2131.xml" ContentType="application/vnd.openxmlformats-officedocument.presentationml.tags+xml"/>
  <Override PartName="/ppt/tags/tag2132.xml" ContentType="application/vnd.openxmlformats-officedocument.presentationml.tags+xml"/>
  <Override PartName="/ppt/tags/tag2133.xml" ContentType="application/vnd.openxmlformats-officedocument.presentationml.tags+xml"/>
  <Override PartName="/ppt/tags/tag2134.xml" ContentType="application/vnd.openxmlformats-officedocument.presentationml.tags+xml"/>
  <Override PartName="/ppt/tags/tag2135.xml" ContentType="application/vnd.openxmlformats-officedocument.presentationml.tags+xml"/>
  <Override PartName="/ppt/tags/tag2136.xml" ContentType="application/vnd.openxmlformats-officedocument.presentationml.tags+xml"/>
  <Override PartName="/ppt/tags/tag2137.xml" ContentType="application/vnd.openxmlformats-officedocument.presentationml.tags+xml"/>
  <Override PartName="/ppt/tags/tag2138.xml" ContentType="application/vnd.openxmlformats-officedocument.presentationml.tags+xml"/>
  <Override PartName="/ppt/tags/tag2139.xml" ContentType="application/vnd.openxmlformats-officedocument.presentationml.tags+xml"/>
  <Override PartName="/ppt/tags/tag2140.xml" ContentType="application/vnd.openxmlformats-officedocument.presentationml.tags+xml"/>
  <Override PartName="/ppt/tags/tag2141.xml" ContentType="application/vnd.openxmlformats-officedocument.presentationml.tags+xml"/>
  <Override PartName="/ppt/tags/tag2142.xml" ContentType="application/vnd.openxmlformats-officedocument.presentationml.tags+xml"/>
  <Override PartName="/ppt/tags/tag2143.xml" ContentType="application/vnd.openxmlformats-officedocument.presentationml.tags+xml"/>
  <Override PartName="/ppt/tags/tag2144.xml" ContentType="application/vnd.openxmlformats-officedocument.presentationml.tags+xml"/>
  <Override PartName="/ppt/tags/tag2145.xml" ContentType="application/vnd.openxmlformats-officedocument.presentationml.tags+xml"/>
  <Override PartName="/ppt/tags/tag2146.xml" ContentType="application/vnd.openxmlformats-officedocument.presentationml.tags+xml"/>
  <Override PartName="/ppt/tags/tag2147.xml" ContentType="application/vnd.openxmlformats-officedocument.presentationml.tags+xml"/>
  <Override PartName="/ppt/tags/tag2148.xml" ContentType="application/vnd.openxmlformats-officedocument.presentationml.tags+xml"/>
  <Override PartName="/ppt/tags/tag2149.xml" ContentType="application/vnd.openxmlformats-officedocument.presentationml.tags+xml"/>
  <Override PartName="/ppt/tags/tag2150.xml" ContentType="application/vnd.openxmlformats-officedocument.presentationml.tags+xml"/>
  <Override PartName="/ppt/tags/tag2151.xml" ContentType="application/vnd.openxmlformats-officedocument.presentationml.tags+xml"/>
  <Override PartName="/ppt/tags/tag2152.xml" ContentType="application/vnd.openxmlformats-officedocument.presentationml.tags+xml"/>
  <Override PartName="/ppt/tags/tag2153.xml" ContentType="application/vnd.openxmlformats-officedocument.presentationml.tags+xml"/>
  <Override PartName="/ppt/tags/tag2154.xml" ContentType="application/vnd.openxmlformats-officedocument.presentationml.tags+xml"/>
  <Override PartName="/ppt/tags/tag2155.xml" ContentType="application/vnd.openxmlformats-officedocument.presentationml.tags+xml"/>
  <Override PartName="/ppt/tags/tag2156.xml" ContentType="application/vnd.openxmlformats-officedocument.presentationml.tags+xml"/>
  <Override PartName="/ppt/tags/tag2157.xml" ContentType="application/vnd.openxmlformats-officedocument.presentationml.tags+xml"/>
  <Override PartName="/ppt/tags/tag2158.xml" ContentType="application/vnd.openxmlformats-officedocument.presentationml.tags+xml"/>
  <Override PartName="/ppt/tags/tag2159.xml" ContentType="application/vnd.openxmlformats-officedocument.presentationml.tags+xml"/>
  <Override PartName="/ppt/tags/tag2160.xml" ContentType="application/vnd.openxmlformats-officedocument.presentationml.tags+xml"/>
  <Override PartName="/ppt/tags/tag2161.xml" ContentType="application/vnd.openxmlformats-officedocument.presentationml.tags+xml"/>
  <Override PartName="/ppt/tags/tag2162.xml" ContentType="application/vnd.openxmlformats-officedocument.presentationml.tags+xml"/>
  <Override PartName="/ppt/tags/tag2163.xml" ContentType="application/vnd.openxmlformats-officedocument.presentationml.tags+xml"/>
  <Override PartName="/ppt/tags/tag2164.xml" ContentType="application/vnd.openxmlformats-officedocument.presentationml.tags+xml"/>
  <Override PartName="/ppt/tags/tag2165.xml" ContentType="application/vnd.openxmlformats-officedocument.presentationml.tags+xml"/>
  <Override PartName="/ppt/tags/tag2166.xml" ContentType="application/vnd.openxmlformats-officedocument.presentationml.tags+xml"/>
  <Override PartName="/ppt/tags/tag2167.xml" ContentType="application/vnd.openxmlformats-officedocument.presentationml.tags+xml"/>
  <Override PartName="/ppt/tags/tag2168.xml" ContentType="application/vnd.openxmlformats-officedocument.presentationml.tags+xml"/>
  <Override PartName="/ppt/tags/tag2169.xml" ContentType="application/vnd.openxmlformats-officedocument.presentationml.tags+xml"/>
  <Override PartName="/ppt/tags/tag2170.xml" ContentType="application/vnd.openxmlformats-officedocument.presentationml.tags+xml"/>
  <Override PartName="/ppt/tags/tag2171.xml" ContentType="application/vnd.openxmlformats-officedocument.presentationml.tags+xml"/>
  <Override PartName="/ppt/tags/tag2172.xml" ContentType="application/vnd.openxmlformats-officedocument.presentationml.tags+xml"/>
  <Override PartName="/ppt/tags/tag2173.xml" ContentType="application/vnd.openxmlformats-officedocument.presentationml.tags+xml"/>
  <Override PartName="/ppt/tags/tag2174.xml" ContentType="application/vnd.openxmlformats-officedocument.presentationml.tags+xml"/>
  <Override PartName="/ppt/tags/tag2175.xml" ContentType="application/vnd.openxmlformats-officedocument.presentationml.tags+xml"/>
  <Override PartName="/ppt/tags/tag2176.xml" ContentType="application/vnd.openxmlformats-officedocument.presentationml.tags+xml"/>
  <Override PartName="/ppt/tags/tag2177.xml" ContentType="application/vnd.openxmlformats-officedocument.presentationml.tags+xml"/>
  <Override PartName="/ppt/tags/tag2178.xml" ContentType="application/vnd.openxmlformats-officedocument.presentationml.tags+xml"/>
  <Override PartName="/ppt/tags/tag2179.xml" ContentType="application/vnd.openxmlformats-officedocument.presentationml.tags+xml"/>
  <Override PartName="/ppt/tags/tag2180.xml" ContentType="application/vnd.openxmlformats-officedocument.presentationml.tags+xml"/>
  <Override PartName="/ppt/tags/tag2181.xml" ContentType="application/vnd.openxmlformats-officedocument.presentationml.tags+xml"/>
  <Override PartName="/ppt/tags/tag2182.xml" ContentType="application/vnd.openxmlformats-officedocument.presentationml.tags+xml"/>
  <Override PartName="/ppt/tags/tag2183.xml" ContentType="application/vnd.openxmlformats-officedocument.presentationml.tags+xml"/>
  <Override PartName="/ppt/tags/tag2184.xml" ContentType="application/vnd.openxmlformats-officedocument.presentationml.tags+xml"/>
  <Override PartName="/ppt/tags/tag2185.xml" ContentType="application/vnd.openxmlformats-officedocument.presentationml.tags+xml"/>
  <Override PartName="/ppt/tags/tag2186.xml" ContentType="application/vnd.openxmlformats-officedocument.presentationml.tags+xml"/>
  <Override PartName="/ppt/tags/tag2187.xml" ContentType="application/vnd.openxmlformats-officedocument.presentationml.tags+xml"/>
  <Override PartName="/ppt/tags/tag2188.xml" ContentType="application/vnd.openxmlformats-officedocument.presentationml.tags+xml"/>
  <Override PartName="/ppt/tags/tag2189.xml" ContentType="application/vnd.openxmlformats-officedocument.presentationml.tags+xml"/>
  <Override PartName="/ppt/tags/tag2190.xml" ContentType="application/vnd.openxmlformats-officedocument.presentationml.tags+xml"/>
  <Override PartName="/ppt/tags/tag2191.xml" ContentType="application/vnd.openxmlformats-officedocument.presentationml.tags+xml"/>
  <Override PartName="/ppt/tags/tag2192.xml" ContentType="application/vnd.openxmlformats-officedocument.presentationml.tags+xml"/>
  <Override PartName="/ppt/tags/tag2193.xml" ContentType="application/vnd.openxmlformats-officedocument.presentationml.tags+xml"/>
  <Override PartName="/ppt/tags/tag2194.xml" ContentType="application/vnd.openxmlformats-officedocument.presentationml.tags+xml"/>
  <Override PartName="/ppt/tags/tag2195.xml" ContentType="application/vnd.openxmlformats-officedocument.presentationml.tags+xml"/>
  <Override PartName="/ppt/tags/tag2196.xml" ContentType="application/vnd.openxmlformats-officedocument.presentationml.tags+xml"/>
  <Override PartName="/ppt/tags/tag2197.xml" ContentType="application/vnd.openxmlformats-officedocument.presentationml.tags+xml"/>
  <Override PartName="/ppt/tags/tag2198.xml" ContentType="application/vnd.openxmlformats-officedocument.presentationml.tags+xml"/>
  <Override PartName="/ppt/tags/tag2199.xml" ContentType="application/vnd.openxmlformats-officedocument.presentationml.tags+xml"/>
  <Override PartName="/ppt/tags/tag2200.xml" ContentType="application/vnd.openxmlformats-officedocument.presentationml.tags+xml"/>
  <Override PartName="/ppt/tags/tag2201.xml" ContentType="application/vnd.openxmlformats-officedocument.presentationml.tags+xml"/>
  <Override PartName="/ppt/tags/tag2202.xml" ContentType="application/vnd.openxmlformats-officedocument.presentationml.tags+xml"/>
  <Override PartName="/ppt/tags/tag2203.xml" ContentType="application/vnd.openxmlformats-officedocument.presentationml.tags+xml"/>
  <Override PartName="/ppt/tags/tag2204.xml" ContentType="application/vnd.openxmlformats-officedocument.presentationml.tags+xml"/>
  <Override PartName="/ppt/tags/tag2205.xml" ContentType="application/vnd.openxmlformats-officedocument.presentationml.tags+xml"/>
  <Override PartName="/ppt/tags/tag2206.xml" ContentType="application/vnd.openxmlformats-officedocument.presentationml.tags+xml"/>
  <Override PartName="/ppt/tags/tag2207.xml" ContentType="application/vnd.openxmlformats-officedocument.presentationml.tags+xml"/>
  <Override PartName="/ppt/tags/tag2208.xml" ContentType="application/vnd.openxmlformats-officedocument.presentationml.tags+xml"/>
  <Override PartName="/ppt/tags/tag2209.xml" ContentType="application/vnd.openxmlformats-officedocument.presentationml.tags+xml"/>
  <Override PartName="/ppt/tags/tag2210.xml" ContentType="application/vnd.openxmlformats-officedocument.presentationml.tags+xml"/>
  <Override PartName="/ppt/tags/tag2211.xml" ContentType="application/vnd.openxmlformats-officedocument.presentationml.tags+xml"/>
  <Override PartName="/ppt/tags/tag2212.xml" ContentType="application/vnd.openxmlformats-officedocument.presentationml.tags+xml"/>
  <Override PartName="/ppt/tags/tag2213.xml" ContentType="application/vnd.openxmlformats-officedocument.presentationml.tags+xml"/>
  <Override PartName="/ppt/tags/tag2214.xml" ContentType="application/vnd.openxmlformats-officedocument.presentationml.tags+xml"/>
  <Override PartName="/ppt/tags/tag2215.xml" ContentType="application/vnd.openxmlformats-officedocument.presentationml.tags+xml"/>
  <Override PartName="/ppt/tags/tag2216.xml" ContentType="application/vnd.openxmlformats-officedocument.presentationml.tags+xml"/>
  <Override PartName="/ppt/tags/tag2217.xml" ContentType="application/vnd.openxmlformats-officedocument.presentationml.tags+xml"/>
  <Override PartName="/ppt/tags/tag2218.xml" ContentType="application/vnd.openxmlformats-officedocument.presentationml.tags+xml"/>
  <Override PartName="/ppt/tags/tag2219.xml" ContentType="application/vnd.openxmlformats-officedocument.presentationml.tags+xml"/>
  <Override PartName="/ppt/tags/tag2220.xml" ContentType="application/vnd.openxmlformats-officedocument.presentationml.tags+xml"/>
  <Override PartName="/ppt/tags/tag2221.xml" ContentType="application/vnd.openxmlformats-officedocument.presentationml.tags+xml"/>
  <Override PartName="/ppt/tags/tag2222.xml" ContentType="application/vnd.openxmlformats-officedocument.presentationml.tags+xml"/>
  <Override PartName="/ppt/tags/tag2223.xml" ContentType="application/vnd.openxmlformats-officedocument.presentationml.tags+xml"/>
  <Override PartName="/ppt/tags/tag2224.xml" ContentType="application/vnd.openxmlformats-officedocument.presentationml.tags+xml"/>
  <Override PartName="/ppt/tags/tag2225.xml" ContentType="application/vnd.openxmlformats-officedocument.presentationml.tags+xml"/>
  <Override PartName="/ppt/tags/tag2226.xml" ContentType="application/vnd.openxmlformats-officedocument.presentationml.tags+xml"/>
  <Override PartName="/ppt/tags/tag2227.xml" ContentType="application/vnd.openxmlformats-officedocument.presentationml.tags+xml"/>
  <Override PartName="/ppt/tags/tag2228.xml" ContentType="application/vnd.openxmlformats-officedocument.presentationml.tags+xml"/>
  <Override PartName="/ppt/tags/tag2229.xml" ContentType="application/vnd.openxmlformats-officedocument.presentationml.tags+xml"/>
  <Override PartName="/ppt/tags/tag2230.xml" ContentType="application/vnd.openxmlformats-officedocument.presentationml.tags+xml"/>
  <Override PartName="/ppt/tags/tag2231.xml" ContentType="application/vnd.openxmlformats-officedocument.presentationml.tags+xml"/>
  <Override PartName="/ppt/tags/tag2232.xml" ContentType="application/vnd.openxmlformats-officedocument.presentationml.tags+xml"/>
  <Override PartName="/ppt/tags/tag2233.xml" ContentType="application/vnd.openxmlformats-officedocument.presentationml.tags+xml"/>
  <Override PartName="/ppt/tags/tag2234.xml" ContentType="application/vnd.openxmlformats-officedocument.presentationml.tags+xml"/>
  <Override PartName="/ppt/tags/tag2235.xml" ContentType="application/vnd.openxmlformats-officedocument.presentationml.tags+xml"/>
  <Override PartName="/ppt/tags/tag2236.xml" ContentType="application/vnd.openxmlformats-officedocument.presentationml.tags+xml"/>
  <Override PartName="/ppt/tags/tag2237.xml" ContentType="application/vnd.openxmlformats-officedocument.presentationml.tags+xml"/>
  <Override PartName="/ppt/tags/tag2238.xml" ContentType="application/vnd.openxmlformats-officedocument.presentationml.tags+xml"/>
  <Override PartName="/ppt/tags/tag2239.xml" ContentType="application/vnd.openxmlformats-officedocument.presentationml.tags+xml"/>
  <Override PartName="/ppt/tags/tag2240.xml" ContentType="application/vnd.openxmlformats-officedocument.presentationml.tags+xml"/>
  <Override PartName="/ppt/tags/tag2241.xml" ContentType="application/vnd.openxmlformats-officedocument.presentationml.tags+xml"/>
  <Override PartName="/ppt/tags/tag2242.xml" ContentType="application/vnd.openxmlformats-officedocument.presentationml.tags+xml"/>
  <Override PartName="/ppt/tags/tag2243.xml" ContentType="application/vnd.openxmlformats-officedocument.presentationml.tags+xml"/>
  <Override PartName="/ppt/tags/tag2244.xml" ContentType="application/vnd.openxmlformats-officedocument.presentationml.tags+xml"/>
  <Override PartName="/ppt/tags/tag2245.xml" ContentType="application/vnd.openxmlformats-officedocument.presentationml.tags+xml"/>
  <Override PartName="/ppt/tags/tag2246.xml" ContentType="application/vnd.openxmlformats-officedocument.presentationml.tags+xml"/>
  <Override PartName="/ppt/tags/tag2247.xml" ContentType="application/vnd.openxmlformats-officedocument.presentationml.tags+xml"/>
  <Override PartName="/ppt/tags/tag2248.xml" ContentType="application/vnd.openxmlformats-officedocument.presentationml.tags+xml"/>
  <Override PartName="/ppt/tags/tag2249.xml" ContentType="application/vnd.openxmlformats-officedocument.presentationml.tags+xml"/>
  <Override PartName="/ppt/tags/tag2250.xml" ContentType="application/vnd.openxmlformats-officedocument.presentationml.tags+xml"/>
  <Override PartName="/ppt/tags/tag2251.xml" ContentType="application/vnd.openxmlformats-officedocument.presentationml.tags+xml"/>
  <Override PartName="/ppt/tags/tag2252.xml" ContentType="application/vnd.openxmlformats-officedocument.presentationml.tags+xml"/>
  <Override PartName="/ppt/tags/tag2253.xml" ContentType="application/vnd.openxmlformats-officedocument.presentationml.tags+xml"/>
  <Override PartName="/ppt/tags/tag2254.xml" ContentType="application/vnd.openxmlformats-officedocument.presentationml.tags+xml"/>
  <Override PartName="/ppt/tags/tag2255.xml" ContentType="application/vnd.openxmlformats-officedocument.presentationml.tags+xml"/>
  <Override PartName="/ppt/tags/tag2256.xml" ContentType="application/vnd.openxmlformats-officedocument.presentationml.tags+xml"/>
  <Override PartName="/ppt/tags/tag2257.xml" ContentType="application/vnd.openxmlformats-officedocument.presentationml.tags+xml"/>
  <Override PartName="/ppt/tags/tag2258.xml" ContentType="application/vnd.openxmlformats-officedocument.presentationml.tags+xml"/>
  <Override PartName="/ppt/tags/tag2259.xml" ContentType="application/vnd.openxmlformats-officedocument.presentationml.tags+xml"/>
  <Override PartName="/ppt/tags/tag2260.xml" ContentType="application/vnd.openxmlformats-officedocument.presentationml.tags+xml"/>
  <Override PartName="/ppt/tags/tag2261.xml" ContentType="application/vnd.openxmlformats-officedocument.presentationml.tags+xml"/>
  <Override PartName="/ppt/tags/tag2262.xml" ContentType="application/vnd.openxmlformats-officedocument.presentationml.tags+xml"/>
  <Override PartName="/ppt/tags/tag2263.xml" ContentType="application/vnd.openxmlformats-officedocument.presentationml.tags+xml"/>
  <Override PartName="/ppt/tags/tag2264.xml" ContentType="application/vnd.openxmlformats-officedocument.presentationml.tags+xml"/>
  <Override PartName="/ppt/tags/tag2265.xml" ContentType="application/vnd.openxmlformats-officedocument.presentationml.tags+xml"/>
  <Override PartName="/ppt/tags/tag2266.xml" ContentType="application/vnd.openxmlformats-officedocument.presentationml.tags+xml"/>
  <Override PartName="/ppt/tags/tag2267.xml" ContentType="application/vnd.openxmlformats-officedocument.presentationml.tags+xml"/>
  <Override PartName="/ppt/tags/tag2268.xml" ContentType="application/vnd.openxmlformats-officedocument.presentationml.tags+xml"/>
  <Override PartName="/ppt/tags/tag2269.xml" ContentType="application/vnd.openxmlformats-officedocument.presentationml.tags+xml"/>
  <Override PartName="/ppt/tags/tag2270.xml" ContentType="application/vnd.openxmlformats-officedocument.presentationml.tags+xml"/>
  <Override PartName="/ppt/tags/tag2271.xml" ContentType="application/vnd.openxmlformats-officedocument.presentationml.tags+xml"/>
  <Override PartName="/ppt/tags/tag2272.xml" ContentType="application/vnd.openxmlformats-officedocument.presentationml.tags+xml"/>
  <Override PartName="/ppt/tags/tag2273.xml" ContentType="application/vnd.openxmlformats-officedocument.presentationml.tags+xml"/>
  <Override PartName="/ppt/tags/tag2274.xml" ContentType="application/vnd.openxmlformats-officedocument.presentationml.tags+xml"/>
  <Override PartName="/ppt/tags/tag2275.xml" ContentType="application/vnd.openxmlformats-officedocument.presentationml.tags+xml"/>
  <Override PartName="/ppt/tags/tag2276.xml" ContentType="application/vnd.openxmlformats-officedocument.presentationml.tags+xml"/>
  <Override PartName="/ppt/tags/tag2277.xml" ContentType="application/vnd.openxmlformats-officedocument.presentationml.tags+xml"/>
  <Override PartName="/ppt/tags/tag2278.xml" ContentType="application/vnd.openxmlformats-officedocument.presentationml.tags+xml"/>
  <Override PartName="/ppt/tags/tag2279.xml" ContentType="application/vnd.openxmlformats-officedocument.presentationml.tags+xml"/>
  <Override PartName="/ppt/tags/tag2280.xml" ContentType="application/vnd.openxmlformats-officedocument.presentationml.tags+xml"/>
  <Override PartName="/ppt/tags/tag2281.xml" ContentType="application/vnd.openxmlformats-officedocument.presentationml.tags+xml"/>
  <Override PartName="/ppt/tags/tag2282.xml" ContentType="application/vnd.openxmlformats-officedocument.presentationml.tags+xml"/>
  <Override PartName="/ppt/tags/tag2283.xml" ContentType="application/vnd.openxmlformats-officedocument.presentationml.tags+xml"/>
  <Override PartName="/ppt/tags/tag2284.xml" ContentType="application/vnd.openxmlformats-officedocument.presentationml.tags+xml"/>
  <Override PartName="/ppt/tags/tag2285.xml" ContentType="application/vnd.openxmlformats-officedocument.presentationml.tags+xml"/>
  <Override PartName="/ppt/tags/tag2286.xml" ContentType="application/vnd.openxmlformats-officedocument.presentationml.tags+xml"/>
  <Override PartName="/ppt/tags/tag2287.xml" ContentType="application/vnd.openxmlformats-officedocument.presentationml.tags+xml"/>
  <Override PartName="/ppt/tags/tag2288.xml" ContentType="application/vnd.openxmlformats-officedocument.presentationml.tags+xml"/>
  <Override PartName="/ppt/tags/tag2289.xml" ContentType="application/vnd.openxmlformats-officedocument.presentationml.tags+xml"/>
  <Override PartName="/ppt/tags/tag2290.xml" ContentType="application/vnd.openxmlformats-officedocument.presentationml.tags+xml"/>
  <Override PartName="/ppt/tags/tag2291.xml" ContentType="application/vnd.openxmlformats-officedocument.presentationml.tags+xml"/>
  <Override PartName="/ppt/tags/tag2292.xml" ContentType="application/vnd.openxmlformats-officedocument.presentationml.tags+xml"/>
  <Override PartName="/ppt/tags/tag2293.xml" ContentType="application/vnd.openxmlformats-officedocument.presentationml.tags+xml"/>
  <Override PartName="/ppt/tags/tag2294.xml" ContentType="application/vnd.openxmlformats-officedocument.presentationml.tags+xml"/>
  <Override PartName="/ppt/tags/tag2295.xml" ContentType="application/vnd.openxmlformats-officedocument.presentationml.tags+xml"/>
  <Override PartName="/ppt/tags/tag2296.xml" ContentType="application/vnd.openxmlformats-officedocument.presentationml.tags+xml"/>
  <Override PartName="/ppt/tags/tag2297.xml" ContentType="application/vnd.openxmlformats-officedocument.presentationml.tags+xml"/>
  <Override PartName="/ppt/tags/tag2298.xml" ContentType="application/vnd.openxmlformats-officedocument.presentationml.tags+xml"/>
  <Override PartName="/ppt/tags/tag2299.xml" ContentType="application/vnd.openxmlformats-officedocument.presentationml.tags+xml"/>
  <Override PartName="/ppt/tags/tag2300.xml" ContentType="application/vnd.openxmlformats-officedocument.presentationml.tags+xml"/>
  <Override PartName="/ppt/tags/tag2301.xml" ContentType="application/vnd.openxmlformats-officedocument.presentationml.tags+xml"/>
  <Override PartName="/ppt/tags/tag2302.xml" ContentType="application/vnd.openxmlformats-officedocument.presentationml.tags+xml"/>
  <Override PartName="/ppt/tags/tag2303.xml" ContentType="application/vnd.openxmlformats-officedocument.presentationml.tags+xml"/>
  <Override PartName="/ppt/tags/tag2304.xml" ContentType="application/vnd.openxmlformats-officedocument.presentationml.tags+xml"/>
  <Override PartName="/ppt/tags/tag2305.xml" ContentType="application/vnd.openxmlformats-officedocument.presentationml.tags+xml"/>
  <Override PartName="/ppt/tags/tag2306.xml" ContentType="application/vnd.openxmlformats-officedocument.presentationml.tags+xml"/>
  <Override PartName="/ppt/tags/tag2307.xml" ContentType="application/vnd.openxmlformats-officedocument.presentationml.tags+xml"/>
  <Override PartName="/ppt/tags/tag2308.xml" ContentType="application/vnd.openxmlformats-officedocument.presentationml.tags+xml"/>
  <Override PartName="/ppt/tags/tag2309.xml" ContentType="application/vnd.openxmlformats-officedocument.presentationml.tags+xml"/>
  <Override PartName="/ppt/tags/tag2310.xml" ContentType="application/vnd.openxmlformats-officedocument.presentationml.tags+xml"/>
  <Override PartName="/ppt/tags/tag2311.xml" ContentType="application/vnd.openxmlformats-officedocument.presentationml.tags+xml"/>
  <Override PartName="/ppt/tags/tag2312.xml" ContentType="application/vnd.openxmlformats-officedocument.presentationml.tags+xml"/>
  <Override PartName="/ppt/tags/tag2313.xml" ContentType="application/vnd.openxmlformats-officedocument.presentationml.tags+xml"/>
  <Override PartName="/ppt/tags/tag2314.xml" ContentType="application/vnd.openxmlformats-officedocument.presentationml.tags+xml"/>
  <Override PartName="/ppt/tags/tag2315.xml" ContentType="application/vnd.openxmlformats-officedocument.presentationml.tags+xml"/>
  <Override PartName="/ppt/tags/tag2316.xml" ContentType="application/vnd.openxmlformats-officedocument.presentationml.tags+xml"/>
  <Override PartName="/ppt/tags/tag2317.xml" ContentType="application/vnd.openxmlformats-officedocument.presentationml.tags+xml"/>
  <Override PartName="/ppt/tags/tag2318.xml" ContentType="application/vnd.openxmlformats-officedocument.presentationml.tags+xml"/>
  <Override PartName="/ppt/tags/tag2319.xml" ContentType="application/vnd.openxmlformats-officedocument.presentationml.tags+xml"/>
  <Override PartName="/ppt/tags/tag2320.xml" ContentType="application/vnd.openxmlformats-officedocument.presentationml.tags+xml"/>
  <Override PartName="/ppt/tags/tag2321.xml" ContentType="application/vnd.openxmlformats-officedocument.presentationml.tags+xml"/>
  <Override PartName="/ppt/tags/tag2322.xml" ContentType="application/vnd.openxmlformats-officedocument.presentationml.tags+xml"/>
  <Override PartName="/ppt/tags/tag2323.xml" ContentType="application/vnd.openxmlformats-officedocument.presentationml.tags+xml"/>
  <Override PartName="/ppt/tags/tag2324.xml" ContentType="application/vnd.openxmlformats-officedocument.presentationml.tags+xml"/>
  <Override PartName="/ppt/tags/tag2325.xml" ContentType="application/vnd.openxmlformats-officedocument.presentationml.tags+xml"/>
  <Override PartName="/ppt/tags/tag2326.xml" ContentType="application/vnd.openxmlformats-officedocument.presentationml.tags+xml"/>
  <Override PartName="/ppt/tags/tag2327.xml" ContentType="application/vnd.openxmlformats-officedocument.presentationml.tags+xml"/>
  <Override PartName="/ppt/tags/tag2328.xml" ContentType="application/vnd.openxmlformats-officedocument.presentationml.tags+xml"/>
  <Override PartName="/ppt/tags/tag2329.xml" ContentType="application/vnd.openxmlformats-officedocument.presentationml.tags+xml"/>
  <Override PartName="/ppt/tags/tag2330.xml" ContentType="application/vnd.openxmlformats-officedocument.presentationml.tags+xml"/>
  <Override PartName="/ppt/tags/tag2331.xml" ContentType="application/vnd.openxmlformats-officedocument.presentationml.tags+xml"/>
  <Override PartName="/ppt/tags/tag2332.xml" ContentType="application/vnd.openxmlformats-officedocument.presentationml.tags+xml"/>
  <Override PartName="/ppt/tags/tag2333.xml" ContentType="application/vnd.openxmlformats-officedocument.presentationml.tags+xml"/>
  <Override PartName="/ppt/tags/tag2334.xml" ContentType="application/vnd.openxmlformats-officedocument.presentationml.tags+xml"/>
  <Override PartName="/ppt/tags/tag2335.xml" ContentType="application/vnd.openxmlformats-officedocument.presentationml.tags+xml"/>
  <Override PartName="/ppt/tags/tag2336.xml" ContentType="application/vnd.openxmlformats-officedocument.presentationml.tags+xml"/>
  <Override PartName="/ppt/tags/tag2337.xml" ContentType="application/vnd.openxmlformats-officedocument.presentationml.tags+xml"/>
  <Override PartName="/ppt/tags/tag2338.xml" ContentType="application/vnd.openxmlformats-officedocument.presentationml.tags+xml"/>
  <Override PartName="/ppt/tags/tag2339.xml" ContentType="application/vnd.openxmlformats-officedocument.presentationml.tags+xml"/>
  <Override PartName="/ppt/tags/tag2340.xml" ContentType="application/vnd.openxmlformats-officedocument.presentationml.tags+xml"/>
  <Override PartName="/ppt/tags/tag2341.xml" ContentType="application/vnd.openxmlformats-officedocument.presentationml.tags+xml"/>
  <Override PartName="/ppt/tags/tag2342.xml" ContentType="application/vnd.openxmlformats-officedocument.presentationml.tags+xml"/>
  <Override PartName="/ppt/tags/tag2343.xml" ContentType="application/vnd.openxmlformats-officedocument.presentationml.tags+xml"/>
  <Override PartName="/ppt/tags/tag2344.xml" ContentType="application/vnd.openxmlformats-officedocument.presentationml.tags+xml"/>
  <Override PartName="/ppt/tags/tag2345.xml" ContentType="application/vnd.openxmlformats-officedocument.presentationml.tags+xml"/>
  <Override PartName="/ppt/tags/tag2346.xml" ContentType="application/vnd.openxmlformats-officedocument.presentationml.tags+xml"/>
  <Override PartName="/ppt/tags/tag2347.xml" ContentType="application/vnd.openxmlformats-officedocument.presentationml.tags+xml"/>
  <Override PartName="/ppt/tags/tag2348.xml" ContentType="application/vnd.openxmlformats-officedocument.presentationml.tags+xml"/>
  <Override PartName="/ppt/tags/tag2349.xml" ContentType="application/vnd.openxmlformats-officedocument.presentationml.tags+xml"/>
  <Override PartName="/ppt/tags/tag2350.xml" ContentType="application/vnd.openxmlformats-officedocument.presentationml.tags+xml"/>
  <Override PartName="/ppt/tags/tag2351.xml" ContentType="application/vnd.openxmlformats-officedocument.presentationml.tags+xml"/>
  <Override PartName="/ppt/tags/tag2352.xml" ContentType="application/vnd.openxmlformats-officedocument.presentationml.tags+xml"/>
  <Override PartName="/ppt/tags/tag2353.xml" ContentType="application/vnd.openxmlformats-officedocument.presentationml.tags+xml"/>
  <Override PartName="/ppt/tags/tag2354.xml" ContentType="application/vnd.openxmlformats-officedocument.presentationml.tags+xml"/>
  <Override PartName="/ppt/tags/tag2355.xml" ContentType="application/vnd.openxmlformats-officedocument.presentationml.tags+xml"/>
  <Override PartName="/ppt/tags/tag2356.xml" ContentType="application/vnd.openxmlformats-officedocument.presentationml.tags+xml"/>
  <Override PartName="/ppt/tags/tag2357.xml" ContentType="application/vnd.openxmlformats-officedocument.presentationml.tags+xml"/>
  <Override PartName="/ppt/tags/tag2358.xml" ContentType="application/vnd.openxmlformats-officedocument.presentationml.tags+xml"/>
  <Override PartName="/ppt/tags/tag2359.xml" ContentType="application/vnd.openxmlformats-officedocument.presentationml.tags+xml"/>
  <Override PartName="/ppt/tags/tag2360.xml" ContentType="application/vnd.openxmlformats-officedocument.presentationml.tags+xml"/>
  <Override PartName="/ppt/tags/tag2361.xml" ContentType="application/vnd.openxmlformats-officedocument.presentationml.tags+xml"/>
  <Override PartName="/ppt/tags/tag2362.xml" ContentType="application/vnd.openxmlformats-officedocument.presentationml.tags+xml"/>
  <Override PartName="/ppt/tags/tag2363.xml" ContentType="application/vnd.openxmlformats-officedocument.presentationml.tags+xml"/>
  <Override PartName="/ppt/tags/tag2364.xml" ContentType="application/vnd.openxmlformats-officedocument.presentationml.tags+xml"/>
  <Override PartName="/ppt/tags/tag2365.xml" ContentType="application/vnd.openxmlformats-officedocument.presentationml.tags+xml"/>
  <Override PartName="/ppt/tags/tag2366.xml" ContentType="application/vnd.openxmlformats-officedocument.presentationml.tags+xml"/>
  <Override PartName="/ppt/tags/tag2367.xml" ContentType="application/vnd.openxmlformats-officedocument.presentationml.tags+xml"/>
  <Override PartName="/ppt/tags/tag2368.xml" ContentType="application/vnd.openxmlformats-officedocument.presentationml.tags+xml"/>
  <Override PartName="/ppt/tags/tag2369.xml" ContentType="application/vnd.openxmlformats-officedocument.presentationml.tags+xml"/>
  <Override PartName="/ppt/tags/tag2370.xml" ContentType="application/vnd.openxmlformats-officedocument.presentationml.tags+xml"/>
  <Override PartName="/ppt/tags/tag2371.xml" ContentType="application/vnd.openxmlformats-officedocument.presentationml.tags+xml"/>
  <Override PartName="/ppt/tags/tag2372.xml" ContentType="application/vnd.openxmlformats-officedocument.presentationml.tags+xml"/>
  <Override PartName="/ppt/tags/tag2373.xml" ContentType="application/vnd.openxmlformats-officedocument.presentationml.tags+xml"/>
  <Override PartName="/ppt/tags/tag2374.xml" ContentType="application/vnd.openxmlformats-officedocument.presentationml.tags+xml"/>
  <Override PartName="/ppt/tags/tag2375.xml" ContentType="application/vnd.openxmlformats-officedocument.presentationml.tags+xml"/>
  <Override PartName="/ppt/tags/tag2376.xml" ContentType="application/vnd.openxmlformats-officedocument.presentationml.tags+xml"/>
  <Override PartName="/ppt/tags/tag2377.xml" ContentType="application/vnd.openxmlformats-officedocument.presentationml.tags+xml"/>
  <Override PartName="/ppt/tags/tag2378.xml" ContentType="application/vnd.openxmlformats-officedocument.presentationml.tags+xml"/>
  <Override PartName="/ppt/tags/tag2379.xml" ContentType="application/vnd.openxmlformats-officedocument.presentationml.tags+xml"/>
  <Override PartName="/ppt/tags/tag2380.xml" ContentType="application/vnd.openxmlformats-officedocument.presentationml.tags+xml"/>
  <Override PartName="/ppt/tags/tag2381.xml" ContentType="application/vnd.openxmlformats-officedocument.presentationml.tags+xml"/>
  <Override PartName="/ppt/tags/tag2382.xml" ContentType="application/vnd.openxmlformats-officedocument.presentationml.tags+xml"/>
  <Override PartName="/ppt/tags/tag2383.xml" ContentType="application/vnd.openxmlformats-officedocument.presentationml.tags+xml"/>
  <Override PartName="/ppt/tags/tag2384.xml" ContentType="application/vnd.openxmlformats-officedocument.presentationml.tags+xml"/>
  <Override PartName="/ppt/tags/tag2385.xml" ContentType="application/vnd.openxmlformats-officedocument.presentationml.tags+xml"/>
  <Override PartName="/ppt/tags/tag2386.xml" ContentType="application/vnd.openxmlformats-officedocument.presentationml.tags+xml"/>
  <Override PartName="/ppt/tags/tag2387.xml" ContentType="application/vnd.openxmlformats-officedocument.presentationml.tags+xml"/>
  <Override PartName="/ppt/tags/tag2388.xml" ContentType="application/vnd.openxmlformats-officedocument.presentationml.tags+xml"/>
  <Override PartName="/ppt/tags/tag2389.xml" ContentType="application/vnd.openxmlformats-officedocument.presentationml.tags+xml"/>
  <Override PartName="/ppt/tags/tag2390.xml" ContentType="application/vnd.openxmlformats-officedocument.presentationml.tags+xml"/>
  <Override PartName="/ppt/tags/tag2391.xml" ContentType="application/vnd.openxmlformats-officedocument.presentationml.tags+xml"/>
  <Override PartName="/ppt/tags/tag2392.xml" ContentType="application/vnd.openxmlformats-officedocument.presentationml.tags+xml"/>
  <Override PartName="/ppt/tags/tag2393.xml" ContentType="application/vnd.openxmlformats-officedocument.presentationml.tags+xml"/>
  <Override PartName="/ppt/tags/tag2394.xml" ContentType="application/vnd.openxmlformats-officedocument.presentationml.tags+xml"/>
  <Override PartName="/ppt/tags/tag2395.xml" ContentType="application/vnd.openxmlformats-officedocument.presentationml.tags+xml"/>
  <Override PartName="/ppt/tags/tag2396.xml" ContentType="application/vnd.openxmlformats-officedocument.presentationml.tags+xml"/>
  <Override PartName="/ppt/tags/tag2397.xml" ContentType="application/vnd.openxmlformats-officedocument.presentationml.tags+xml"/>
  <Override PartName="/ppt/tags/tag2398.xml" ContentType="application/vnd.openxmlformats-officedocument.presentationml.tags+xml"/>
  <Override PartName="/ppt/tags/tag2399.xml" ContentType="application/vnd.openxmlformats-officedocument.presentationml.tags+xml"/>
  <Override PartName="/ppt/tags/tag2400.xml" ContentType="application/vnd.openxmlformats-officedocument.presentationml.tags+xml"/>
  <Override PartName="/ppt/tags/tag2401.xml" ContentType="application/vnd.openxmlformats-officedocument.presentationml.tags+xml"/>
  <Override PartName="/ppt/tags/tag2402.xml" ContentType="application/vnd.openxmlformats-officedocument.presentationml.tags+xml"/>
  <Override PartName="/ppt/tags/tag2403.xml" ContentType="application/vnd.openxmlformats-officedocument.presentationml.tags+xml"/>
  <Override PartName="/ppt/tags/tag2404.xml" ContentType="application/vnd.openxmlformats-officedocument.presentationml.tags+xml"/>
  <Override PartName="/ppt/tags/tag2405.xml" ContentType="application/vnd.openxmlformats-officedocument.presentationml.tags+xml"/>
  <Override PartName="/ppt/tags/tag2406.xml" ContentType="application/vnd.openxmlformats-officedocument.presentationml.tags+xml"/>
  <Override PartName="/ppt/tags/tag2407.xml" ContentType="application/vnd.openxmlformats-officedocument.presentationml.tags+xml"/>
  <Override PartName="/ppt/tags/tag2408.xml" ContentType="application/vnd.openxmlformats-officedocument.presentationml.tags+xml"/>
  <Override PartName="/ppt/tags/tag2409.xml" ContentType="application/vnd.openxmlformats-officedocument.presentationml.tags+xml"/>
  <Override PartName="/ppt/tags/tag2410.xml" ContentType="application/vnd.openxmlformats-officedocument.presentationml.tags+xml"/>
  <Override PartName="/ppt/tags/tag2411.xml" ContentType="application/vnd.openxmlformats-officedocument.presentationml.tags+xml"/>
  <Override PartName="/ppt/tags/tag2412.xml" ContentType="application/vnd.openxmlformats-officedocument.presentationml.tags+xml"/>
  <Override PartName="/ppt/tags/tag2413.xml" ContentType="application/vnd.openxmlformats-officedocument.presentationml.tags+xml"/>
  <Override PartName="/ppt/tags/tag2414.xml" ContentType="application/vnd.openxmlformats-officedocument.presentationml.tags+xml"/>
  <Override PartName="/ppt/tags/tag2415.xml" ContentType="application/vnd.openxmlformats-officedocument.presentationml.tags+xml"/>
  <Override PartName="/ppt/tags/tag2416.xml" ContentType="application/vnd.openxmlformats-officedocument.presentationml.tags+xml"/>
  <Override PartName="/ppt/tags/tag2417.xml" ContentType="application/vnd.openxmlformats-officedocument.presentationml.tags+xml"/>
  <Override PartName="/ppt/tags/tag2418.xml" ContentType="application/vnd.openxmlformats-officedocument.presentationml.tags+xml"/>
  <Override PartName="/ppt/tags/tag2419.xml" ContentType="application/vnd.openxmlformats-officedocument.presentationml.tags+xml"/>
  <Override PartName="/ppt/tags/tag2420.xml" ContentType="application/vnd.openxmlformats-officedocument.presentationml.tags+xml"/>
  <Override PartName="/ppt/tags/tag2421.xml" ContentType="application/vnd.openxmlformats-officedocument.presentationml.tags+xml"/>
  <Override PartName="/ppt/tags/tag2422.xml" ContentType="application/vnd.openxmlformats-officedocument.presentationml.tags+xml"/>
  <Override PartName="/ppt/tags/tag2423.xml" ContentType="application/vnd.openxmlformats-officedocument.presentationml.tags+xml"/>
  <Override PartName="/ppt/tags/tag2424.xml" ContentType="application/vnd.openxmlformats-officedocument.presentationml.tags+xml"/>
  <Override PartName="/ppt/tags/tag2425.xml" ContentType="application/vnd.openxmlformats-officedocument.presentationml.tags+xml"/>
  <Override PartName="/ppt/tags/tag2426.xml" ContentType="application/vnd.openxmlformats-officedocument.presentationml.tags+xml"/>
  <Override PartName="/ppt/tags/tag2427.xml" ContentType="application/vnd.openxmlformats-officedocument.presentationml.tags+xml"/>
  <Override PartName="/ppt/tags/tag2428.xml" ContentType="application/vnd.openxmlformats-officedocument.presentationml.tags+xml"/>
  <Override PartName="/ppt/tags/tag2429.xml" ContentType="application/vnd.openxmlformats-officedocument.presentationml.tags+xml"/>
  <Override PartName="/ppt/tags/tag2430.xml" ContentType="application/vnd.openxmlformats-officedocument.presentationml.tags+xml"/>
  <Override PartName="/ppt/tags/tag2431.xml" ContentType="application/vnd.openxmlformats-officedocument.presentationml.tags+xml"/>
  <Override PartName="/ppt/tags/tag2432.xml" ContentType="application/vnd.openxmlformats-officedocument.presentationml.tags+xml"/>
  <Override PartName="/ppt/tags/tag2433.xml" ContentType="application/vnd.openxmlformats-officedocument.presentationml.tags+xml"/>
  <Override PartName="/ppt/tags/tag2434.xml" ContentType="application/vnd.openxmlformats-officedocument.presentationml.tags+xml"/>
  <Override PartName="/ppt/tags/tag2435.xml" ContentType="application/vnd.openxmlformats-officedocument.presentationml.tags+xml"/>
  <Override PartName="/ppt/tags/tag2436.xml" ContentType="application/vnd.openxmlformats-officedocument.presentationml.tags+xml"/>
  <Override PartName="/ppt/tags/tag2437.xml" ContentType="application/vnd.openxmlformats-officedocument.presentationml.tags+xml"/>
  <Override PartName="/ppt/tags/tag2438.xml" ContentType="application/vnd.openxmlformats-officedocument.presentationml.tags+xml"/>
  <Override PartName="/ppt/tags/tag2439.xml" ContentType="application/vnd.openxmlformats-officedocument.presentationml.tags+xml"/>
  <Override PartName="/ppt/tags/tag2440.xml" ContentType="application/vnd.openxmlformats-officedocument.presentationml.tags+xml"/>
  <Override PartName="/ppt/tags/tag2441.xml" ContentType="application/vnd.openxmlformats-officedocument.presentationml.tags+xml"/>
  <Override PartName="/ppt/tags/tag2442.xml" ContentType="application/vnd.openxmlformats-officedocument.presentationml.tags+xml"/>
  <Override PartName="/ppt/tags/tag2443.xml" ContentType="application/vnd.openxmlformats-officedocument.presentationml.tags+xml"/>
  <Override PartName="/ppt/tags/tag2444.xml" ContentType="application/vnd.openxmlformats-officedocument.presentationml.tags+xml"/>
  <Override PartName="/ppt/tags/tag2445.xml" ContentType="application/vnd.openxmlformats-officedocument.presentationml.tags+xml"/>
  <Override PartName="/ppt/tags/tag2446.xml" ContentType="application/vnd.openxmlformats-officedocument.presentationml.tags+xml"/>
  <Override PartName="/ppt/tags/tag2447.xml" ContentType="application/vnd.openxmlformats-officedocument.presentationml.tags+xml"/>
  <Override PartName="/ppt/tags/tag2448.xml" ContentType="application/vnd.openxmlformats-officedocument.presentationml.tags+xml"/>
  <Override PartName="/ppt/tags/tag2449.xml" ContentType="application/vnd.openxmlformats-officedocument.presentationml.tags+xml"/>
  <Override PartName="/ppt/tags/tag2450.xml" ContentType="application/vnd.openxmlformats-officedocument.presentationml.tags+xml"/>
  <Override PartName="/ppt/tags/tag2451.xml" ContentType="application/vnd.openxmlformats-officedocument.presentationml.tags+xml"/>
  <Override PartName="/ppt/tags/tag2452.xml" ContentType="application/vnd.openxmlformats-officedocument.presentationml.tags+xml"/>
  <Override PartName="/ppt/tags/tag2453.xml" ContentType="application/vnd.openxmlformats-officedocument.presentationml.tags+xml"/>
  <Override PartName="/ppt/tags/tag2454.xml" ContentType="application/vnd.openxmlformats-officedocument.presentationml.tags+xml"/>
  <Override PartName="/ppt/tags/tag2455.xml" ContentType="application/vnd.openxmlformats-officedocument.presentationml.tags+xml"/>
  <Override PartName="/ppt/tags/tag2456.xml" ContentType="application/vnd.openxmlformats-officedocument.presentationml.tags+xml"/>
  <Override PartName="/ppt/tags/tag2457.xml" ContentType="application/vnd.openxmlformats-officedocument.presentationml.tags+xml"/>
  <Override PartName="/ppt/tags/tag2458.xml" ContentType="application/vnd.openxmlformats-officedocument.presentationml.tags+xml"/>
  <Override PartName="/ppt/tags/tag2459.xml" ContentType="application/vnd.openxmlformats-officedocument.presentationml.tags+xml"/>
  <Override PartName="/ppt/tags/tag2460.xml" ContentType="application/vnd.openxmlformats-officedocument.presentationml.tags+xml"/>
  <Override PartName="/ppt/tags/tag2461.xml" ContentType="application/vnd.openxmlformats-officedocument.presentationml.tags+xml"/>
  <Override PartName="/ppt/tags/tag2462.xml" ContentType="application/vnd.openxmlformats-officedocument.presentationml.tags+xml"/>
  <Override PartName="/ppt/tags/tag2463.xml" ContentType="application/vnd.openxmlformats-officedocument.presentationml.tags+xml"/>
  <Override PartName="/ppt/tags/tag2464.xml" ContentType="application/vnd.openxmlformats-officedocument.presentationml.tags+xml"/>
  <Override PartName="/ppt/tags/tag2465.xml" ContentType="application/vnd.openxmlformats-officedocument.presentationml.tags+xml"/>
  <Override PartName="/ppt/tags/tag2466.xml" ContentType="application/vnd.openxmlformats-officedocument.presentationml.tags+xml"/>
  <Override PartName="/ppt/tags/tag2467.xml" ContentType="application/vnd.openxmlformats-officedocument.presentationml.tags+xml"/>
  <Override PartName="/ppt/tags/tag2468.xml" ContentType="application/vnd.openxmlformats-officedocument.presentationml.tags+xml"/>
  <Override PartName="/ppt/tags/tag2469.xml" ContentType="application/vnd.openxmlformats-officedocument.presentationml.tags+xml"/>
  <Override PartName="/ppt/tags/tag2470.xml" ContentType="application/vnd.openxmlformats-officedocument.presentationml.tags+xml"/>
  <Override PartName="/ppt/tags/tag2471.xml" ContentType="application/vnd.openxmlformats-officedocument.presentationml.tags+xml"/>
  <Override PartName="/ppt/tags/tag2472.xml" ContentType="application/vnd.openxmlformats-officedocument.presentationml.tags+xml"/>
  <Override PartName="/ppt/tags/tag2473.xml" ContentType="application/vnd.openxmlformats-officedocument.presentationml.tags+xml"/>
  <Override PartName="/ppt/tags/tag2474.xml" ContentType="application/vnd.openxmlformats-officedocument.presentationml.tags+xml"/>
  <Override PartName="/ppt/tags/tag2475.xml" ContentType="application/vnd.openxmlformats-officedocument.presentationml.tags+xml"/>
  <Override PartName="/ppt/tags/tag2476.xml" ContentType="application/vnd.openxmlformats-officedocument.presentationml.tags+xml"/>
  <Override PartName="/ppt/tags/tag2477.xml" ContentType="application/vnd.openxmlformats-officedocument.presentationml.tags+xml"/>
  <Override PartName="/ppt/tags/tag2478.xml" ContentType="application/vnd.openxmlformats-officedocument.presentationml.tags+xml"/>
  <Override PartName="/ppt/tags/tag2479.xml" ContentType="application/vnd.openxmlformats-officedocument.presentationml.tags+xml"/>
  <Override PartName="/ppt/tags/tag2480.xml" ContentType="application/vnd.openxmlformats-officedocument.presentationml.tags+xml"/>
  <Override PartName="/ppt/tags/tag2481.xml" ContentType="application/vnd.openxmlformats-officedocument.presentationml.tags+xml"/>
  <Override PartName="/ppt/tags/tag2482.xml" ContentType="application/vnd.openxmlformats-officedocument.presentationml.tags+xml"/>
  <Override PartName="/ppt/tags/tag2483.xml" ContentType="application/vnd.openxmlformats-officedocument.presentationml.tags+xml"/>
  <Override PartName="/ppt/tags/tag2484.xml" ContentType="application/vnd.openxmlformats-officedocument.presentationml.tags+xml"/>
  <Override PartName="/ppt/tags/tag2485.xml" ContentType="application/vnd.openxmlformats-officedocument.presentationml.tags+xml"/>
  <Override PartName="/ppt/tags/tag2486.xml" ContentType="application/vnd.openxmlformats-officedocument.presentationml.tags+xml"/>
  <Override PartName="/ppt/tags/tag2487.xml" ContentType="application/vnd.openxmlformats-officedocument.presentationml.tags+xml"/>
  <Override PartName="/ppt/tags/tag2488.xml" ContentType="application/vnd.openxmlformats-officedocument.presentationml.tags+xml"/>
  <Override PartName="/ppt/tags/tag2489.xml" ContentType="application/vnd.openxmlformats-officedocument.presentationml.tags+xml"/>
  <Override PartName="/ppt/tags/tag2490.xml" ContentType="application/vnd.openxmlformats-officedocument.presentationml.tags+xml"/>
  <Override PartName="/ppt/tags/tag2491.xml" ContentType="application/vnd.openxmlformats-officedocument.presentationml.tags+xml"/>
  <Override PartName="/ppt/tags/tag2492.xml" ContentType="application/vnd.openxmlformats-officedocument.presentationml.tags+xml"/>
  <Override PartName="/ppt/tags/tag2493.xml" ContentType="application/vnd.openxmlformats-officedocument.presentationml.tags+xml"/>
  <Override PartName="/ppt/tags/tag2494.xml" ContentType="application/vnd.openxmlformats-officedocument.presentationml.tags+xml"/>
  <Override PartName="/ppt/tags/tag2495.xml" ContentType="application/vnd.openxmlformats-officedocument.presentationml.tags+xml"/>
  <Override PartName="/ppt/tags/tag2496.xml" ContentType="application/vnd.openxmlformats-officedocument.presentationml.tags+xml"/>
  <Override PartName="/ppt/tags/tag2497.xml" ContentType="application/vnd.openxmlformats-officedocument.presentationml.tags+xml"/>
  <Override PartName="/ppt/tags/tag2498.xml" ContentType="application/vnd.openxmlformats-officedocument.presentationml.tags+xml"/>
  <Override PartName="/ppt/tags/tag2499.xml" ContentType="application/vnd.openxmlformats-officedocument.presentationml.tags+xml"/>
  <Override PartName="/ppt/tags/tag2500.xml" ContentType="application/vnd.openxmlformats-officedocument.presentationml.tags+xml"/>
  <Override PartName="/ppt/tags/tag2501.xml" ContentType="application/vnd.openxmlformats-officedocument.presentationml.tags+xml"/>
  <Override PartName="/ppt/tags/tag2502.xml" ContentType="application/vnd.openxmlformats-officedocument.presentationml.tags+xml"/>
  <Override PartName="/ppt/tags/tag2503.xml" ContentType="application/vnd.openxmlformats-officedocument.presentationml.tags+xml"/>
  <Override PartName="/ppt/tags/tag2504.xml" ContentType="application/vnd.openxmlformats-officedocument.presentationml.tags+xml"/>
  <Override PartName="/ppt/tags/tag2505.xml" ContentType="application/vnd.openxmlformats-officedocument.presentationml.tags+xml"/>
  <Override PartName="/ppt/tags/tag2506.xml" ContentType="application/vnd.openxmlformats-officedocument.presentationml.tags+xml"/>
  <Override PartName="/ppt/tags/tag2507.xml" ContentType="application/vnd.openxmlformats-officedocument.presentationml.tags+xml"/>
  <Override PartName="/ppt/tags/tag2508.xml" ContentType="application/vnd.openxmlformats-officedocument.presentationml.tags+xml"/>
  <Override PartName="/ppt/tags/tag2509.xml" ContentType="application/vnd.openxmlformats-officedocument.presentationml.tags+xml"/>
  <Override PartName="/ppt/tags/tag2510.xml" ContentType="application/vnd.openxmlformats-officedocument.presentationml.tags+xml"/>
  <Override PartName="/ppt/tags/tag2511.xml" ContentType="application/vnd.openxmlformats-officedocument.presentationml.tags+xml"/>
  <Override PartName="/ppt/tags/tag2512.xml" ContentType="application/vnd.openxmlformats-officedocument.presentationml.tags+xml"/>
  <Override PartName="/ppt/tags/tag2513.xml" ContentType="application/vnd.openxmlformats-officedocument.presentationml.tags+xml"/>
  <Override PartName="/ppt/tags/tag2514.xml" ContentType="application/vnd.openxmlformats-officedocument.presentationml.tags+xml"/>
  <Override PartName="/ppt/tags/tag2515.xml" ContentType="application/vnd.openxmlformats-officedocument.presentationml.tags+xml"/>
  <Override PartName="/ppt/tags/tag2516.xml" ContentType="application/vnd.openxmlformats-officedocument.presentationml.tags+xml"/>
  <Override PartName="/ppt/tags/tag2517.xml" ContentType="application/vnd.openxmlformats-officedocument.presentationml.tags+xml"/>
  <Override PartName="/ppt/tags/tag2518.xml" ContentType="application/vnd.openxmlformats-officedocument.presentationml.tags+xml"/>
  <Override PartName="/ppt/tags/tag2519.xml" ContentType="application/vnd.openxmlformats-officedocument.presentationml.tags+xml"/>
  <Override PartName="/ppt/tags/tag2520.xml" ContentType="application/vnd.openxmlformats-officedocument.presentationml.tags+xml"/>
  <Override PartName="/ppt/tags/tag2521.xml" ContentType="application/vnd.openxmlformats-officedocument.presentationml.tags+xml"/>
  <Override PartName="/ppt/tags/tag2522.xml" ContentType="application/vnd.openxmlformats-officedocument.presentationml.tags+xml"/>
  <Override PartName="/ppt/tags/tag2523.xml" ContentType="application/vnd.openxmlformats-officedocument.presentationml.tags+xml"/>
  <Override PartName="/ppt/tags/tag2524.xml" ContentType="application/vnd.openxmlformats-officedocument.presentationml.tags+xml"/>
  <Override PartName="/ppt/tags/tag2525.xml" ContentType="application/vnd.openxmlformats-officedocument.presentationml.tags+xml"/>
  <Override PartName="/ppt/tags/tag2526.xml" ContentType="application/vnd.openxmlformats-officedocument.presentationml.tags+xml"/>
  <Override PartName="/ppt/tags/tag2527.xml" ContentType="application/vnd.openxmlformats-officedocument.presentationml.tags+xml"/>
  <Override PartName="/ppt/tags/tag2528.xml" ContentType="application/vnd.openxmlformats-officedocument.presentationml.tags+xml"/>
  <Override PartName="/ppt/tags/tag2529.xml" ContentType="application/vnd.openxmlformats-officedocument.presentationml.tags+xml"/>
  <Override PartName="/ppt/tags/tag2530.xml" ContentType="application/vnd.openxmlformats-officedocument.presentationml.tags+xml"/>
  <Override PartName="/ppt/tags/tag2531.xml" ContentType="application/vnd.openxmlformats-officedocument.presentationml.tags+xml"/>
  <Override PartName="/ppt/tags/tag2532.xml" ContentType="application/vnd.openxmlformats-officedocument.presentationml.tags+xml"/>
  <Override PartName="/ppt/tags/tag2533.xml" ContentType="application/vnd.openxmlformats-officedocument.presentationml.tags+xml"/>
  <Override PartName="/ppt/tags/tag2534.xml" ContentType="application/vnd.openxmlformats-officedocument.presentationml.tags+xml"/>
  <Override PartName="/ppt/tags/tag2535.xml" ContentType="application/vnd.openxmlformats-officedocument.presentationml.tags+xml"/>
  <Override PartName="/ppt/tags/tag2536.xml" ContentType="application/vnd.openxmlformats-officedocument.presentationml.tags+xml"/>
  <Override PartName="/ppt/tags/tag2537.xml" ContentType="application/vnd.openxmlformats-officedocument.presentationml.tags+xml"/>
  <Override PartName="/ppt/tags/tag2538.xml" ContentType="application/vnd.openxmlformats-officedocument.presentationml.tags+xml"/>
  <Override PartName="/ppt/tags/tag2539.xml" ContentType="application/vnd.openxmlformats-officedocument.presentationml.tags+xml"/>
  <Override PartName="/ppt/tags/tag2540.xml" ContentType="application/vnd.openxmlformats-officedocument.presentationml.tags+xml"/>
  <Override PartName="/ppt/tags/tag2541.xml" ContentType="application/vnd.openxmlformats-officedocument.presentationml.tags+xml"/>
  <Override PartName="/ppt/tags/tag2542.xml" ContentType="application/vnd.openxmlformats-officedocument.presentationml.tags+xml"/>
  <Override PartName="/ppt/tags/tag2543.xml" ContentType="application/vnd.openxmlformats-officedocument.presentationml.tags+xml"/>
  <Override PartName="/ppt/tags/tag2544.xml" ContentType="application/vnd.openxmlformats-officedocument.presentationml.tags+xml"/>
  <Override PartName="/ppt/tags/tag2545.xml" ContentType="application/vnd.openxmlformats-officedocument.presentationml.tags+xml"/>
  <Override PartName="/ppt/tags/tag2546.xml" ContentType="application/vnd.openxmlformats-officedocument.presentationml.tags+xml"/>
  <Override PartName="/ppt/tags/tag2547.xml" ContentType="application/vnd.openxmlformats-officedocument.presentationml.tags+xml"/>
  <Override PartName="/ppt/tags/tag2548.xml" ContentType="application/vnd.openxmlformats-officedocument.presentationml.tags+xml"/>
  <Override PartName="/ppt/tags/tag2549.xml" ContentType="application/vnd.openxmlformats-officedocument.presentationml.tags+xml"/>
  <Override PartName="/ppt/tags/tag2550.xml" ContentType="application/vnd.openxmlformats-officedocument.presentationml.tags+xml"/>
  <Override PartName="/ppt/tags/tag2551.xml" ContentType="application/vnd.openxmlformats-officedocument.presentationml.tags+xml"/>
  <Override PartName="/ppt/tags/tag2552.xml" ContentType="application/vnd.openxmlformats-officedocument.presentationml.tags+xml"/>
  <Override PartName="/ppt/tags/tag2553.xml" ContentType="application/vnd.openxmlformats-officedocument.presentationml.tags+xml"/>
  <Override PartName="/ppt/tags/tag2554.xml" ContentType="application/vnd.openxmlformats-officedocument.presentationml.tags+xml"/>
  <Override PartName="/ppt/tags/tag2555.xml" ContentType="application/vnd.openxmlformats-officedocument.presentationml.tags+xml"/>
  <Override PartName="/ppt/tags/tag2556.xml" ContentType="application/vnd.openxmlformats-officedocument.presentationml.tags+xml"/>
  <Override PartName="/ppt/tags/tag2557.xml" ContentType="application/vnd.openxmlformats-officedocument.presentationml.tags+xml"/>
  <Override PartName="/ppt/tags/tag2558.xml" ContentType="application/vnd.openxmlformats-officedocument.presentationml.tags+xml"/>
  <Override PartName="/ppt/tags/tag2559.xml" ContentType="application/vnd.openxmlformats-officedocument.presentationml.tags+xml"/>
  <Override PartName="/ppt/tags/tag2560.xml" ContentType="application/vnd.openxmlformats-officedocument.presentationml.tags+xml"/>
  <Override PartName="/ppt/tags/tag2561.xml" ContentType="application/vnd.openxmlformats-officedocument.presentationml.tags+xml"/>
  <Override PartName="/ppt/tags/tag2562.xml" ContentType="application/vnd.openxmlformats-officedocument.presentationml.tags+xml"/>
  <Override PartName="/ppt/tags/tag2563.xml" ContentType="application/vnd.openxmlformats-officedocument.presentationml.tags+xml"/>
  <Override PartName="/ppt/tags/tag2564.xml" ContentType="application/vnd.openxmlformats-officedocument.presentationml.tags+xml"/>
  <Override PartName="/ppt/tags/tag2565.xml" ContentType="application/vnd.openxmlformats-officedocument.presentationml.tags+xml"/>
  <Override PartName="/ppt/tags/tag2566.xml" ContentType="application/vnd.openxmlformats-officedocument.presentationml.tags+xml"/>
  <Override PartName="/ppt/tags/tag2567.xml" ContentType="application/vnd.openxmlformats-officedocument.presentationml.tags+xml"/>
  <Override PartName="/ppt/tags/tag2568.xml" ContentType="application/vnd.openxmlformats-officedocument.presentationml.tags+xml"/>
  <Override PartName="/ppt/tags/tag2569.xml" ContentType="application/vnd.openxmlformats-officedocument.presentationml.tags+xml"/>
  <Override PartName="/ppt/tags/tag2570.xml" ContentType="application/vnd.openxmlformats-officedocument.presentationml.tags+xml"/>
  <Override PartName="/ppt/tags/tag2571.xml" ContentType="application/vnd.openxmlformats-officedocument.presentationml.tags+xml"/>
  <Override PartName="/ppt/tags/tag2572.xml" ContentType="application/vnd.openxmlformats-officedocument.presentationml.tags+xml"/>
  <Override PartName="/ppt/tags/tag2573.xml" ContentType="application/vnd.openxmlformats-officedocument.presentationml.tags+xml"/>
  <Override PartName="/ppt/tags/tag2574.xml" ContentType="application/vnd.openxmlformats-officedocument.presentationml.tags+xml"/>
  <Override PartName="/ppt/tags/tag2575.xml" ContentType="application/vnd.openxmlformats-officedocument.presentationml.tags+xml"/>
  <Override PartName="/ppt/tags/tag2576.xml" ContentType="application/vnd.openxmlformats-officedocument.presentationml.tags+xml"/>
  <Override PartName="/ppt/tags/tag2577.xml" ContentType="application/vnd.openxmlformats-officedocument.presentationml.tags+xml"/>
  <Override PartName="/ppt/tags/tag2578.xml" ContentType="application/vnd.openxmlformats-officedocument.presentationml.tags+xml"/>
  <Override PartName="/ppt/tags/tag2579.xml" ContentType="application/vnd.openxmlformats-officedocument.presentationml.tags+xml"/>
  <Override PartName="/ppt/tags/tag2580.xml" ContentType="application/vnd.openxmlformats-officedocument.presentationml.tags+xml"/>
  <Override PartName="/ppt/tags/tag2581.xml" ContentType="application/vnd.openxmlformats-officedocument.presentationml.tags+xml"/>
  <Override PartName="/ppt/tags/tag2582.xml" ContentType="application/vnd.openxmlformats-officedocument.presentationml.tags+xml"/>
  <Override PartName="/ppt/tags/tag2583.xml" ContentType="application/vnd.openxmlformats-officedocument.presentationml.tags+xml"/>
  <Override PartName="/ppt/tags/tag2584.xml" ContentType="application/vnd.openxmlformats-officedocument.presentationml.tags+xml"/>
  <Override PartName="/ppt/tags/tag2585.xml" ContentType="application/vnd.openxmlformats-officedocument.presentationml.tags+xml"/>
  <Override PartName="/ppt/tags/tag2586.xml" ContentType="application/vnd.openxmlformats-officedocument.presentationml.tags+xml"/>
  <Override PartName="/ppt/tags/tag2587.xml" ContentType="application/vnd.openxmlformats-officedocument.presentationml.tags+xml"/>
  <Override PartName="/ppt/tags/tag2588.xml" ContentType="application/vnd.openxmlformats-officedocument.presentationml.tags+xml"/>
  <Override PartName="/ppt/tags/tag2589.xml" ContentType="application/vnd.openxmlformats-officedocument.presentationml.tags+xml"/>
  <Override PartName="/ppt/tags/tag2590.xml" ContentType="application/vnd.openxmlformats-officedocument.presentationml.tags+xml"/>
  <Override PartName="/ppt/tags/tag2591.xml" ContentType="application/vnd.openxmlformats-officedocument.presentationml.tags+xml"/>
  <Override PartName="/ppt/tags/tag2592.xml" ContentType="application/vnd.openxmlformats-officedocument.presentationml.tags+xml"/>
  <Override PartName="/ppt/tags/tag2593.xml" ContentType="application/vnd.openxmlformats-officedocument.presentationml.tags+xml"/>
  <Override PartName="/ppt/tags/tag2594.xml" ContentType="application/vnd.openxmlformats-officedocument.presentationml.tags+xml"/>
  <Override PartName="/ppt/tags/tag2595.xml" ContentType="application/vnd.openxmlformats-officedocument.presentationml.tags+xml"/>
  <Override PartName="/ppt/tags/tag2596.xml" ContentType="application/vnd.openxmlformats-officedocument.presentationml.tags+xml"/>
  <Override PartName="/ppt/tags/tag2597.xml" ContentType="application/vnd.openxmlformats-officedocument.presentationml.tags+xml"/>
  <Override PartName="/ppt/tags/tag2598.xml" ContentType="application/vnd.openxmlformats-officedocument.presentationml.tags+xml"/>
  <Override PartName="/ppt/tags/tag2599.xml" ContentType="application/vnd.openxmlformats-officedocument.presentationml.tags+xml"/>
  <Override PartName="/ppt/tags/tag2600.xml" ContentType="application/vnd.openxmlformats-officedocument.presentationml.tags+xml"/>
  <Override PartName="/ppt/tags/tag2601.xml" ContentType="application/vnd.openxmlformats-officedocument.presentationml.tags+xml"/>
  <Override PartName="/ppt/tags/tag2602.xml" ContentType="application/vnd.openxmlformats-officedocument.presentationml.tags+xml"/>
  <Override PartName="/ppt/tags/tag2603.xml" ContentType="application/vnd.openxmlformats-officedocument.presentationml.tags+xml"/>
  <Override PartName="/ppt/tags/tag2604.xml" ContentType="application/vnd.openxmlformats-officedocument.presentationml.tags+xml"/>
  <Override PartName="/ppt/tags/tag2605.xml" ContentType="application/vnd.openxmlformats-officedocument.presentationml.tags+xml"/>
  <Override PartName="/ppt/tags/tag2606.xml" ContentType="application/vnd.openxmlformats-officedocument.presentationml.tags+xml"/>
  <Override PartName="/ppt/tags/tag2607.xml" ContentType="application/vnd.openxmlformats-officedocument.presentationml.tags+xml"/>
  <Override PartName="/ppt/tags/tag2608.xml" ContentType="application/vnd.openxmlformats-officedocument.presentationml.tags+xml"/>
  <Override PartName="/ppt/tags/tag2609.xml" ContentType="application/vnd.openxmlformats-officedocument.presentationml.tags+xml"/>
  <Override PartName="/ppt/tags/tag2610.xml" ContentType="application/vnd.openxmlformats-officedocument.presentationml.tags+xml"/>
  <Override PartName="/ppt/tags/tag2611.xml" ContentType="application/vnd.openxmlformats-officedocument.presentationml.tags+xml"/>
  <Override PartName="/ppt/tags/tag2612.xml" ContentType="application/vnd.openxmlformats-officedocument.presentationml.tags+xml"/>
  <Override PartName="/ppt/tags/tag2613.xml" ContentType="application/vnd.openxmlformats-officedocument.presentationml.tags+xml"/>
  <Override PartName="/ppt/tags/tag2614.xml" ContentType="application/vnd.openxmlformats-officedocument.presentationml.tags+xml"/>
  <Override PartName="/ppt/tags/tag2615.xml" ContentType="application/vnd.openxmlformats-officedocument.presentationml.tags+xml"/>
  <Override PartName="/ppt/tags/tag2616.xml" ContentType="application/vnd.openxmlformats-officedocument.presentationml.tags+xml"/>
  <Override PartName="/ppt/tags/tag2617.xml" ContentType="application/vnd.openxmlformats-officedocument.presentationml.tags+xml"/>
  <Override PartName="/ppt/tags/tag2618.xml" ContentType="application/vnd.openxmlformats-officedocument.presentationml.tags+xml"/>
  <Override PartName="/ppt/tags/tag2619.xml" ContentType="application/vnd.openxmlformats-officedocument.presentationml.tags+xml"/>
  <Override PartName="/ppt/tags/tag2620.xml" ContentType="application/vnd.openxmlformats-officedocument.presentationml.tags+xml"/>
  <Override PartName="/ppt/tags/tag2621.xml" ContentType="application/vnd.openxmlformats-officedocument.presentationml.tags+xml"/>
  <Override PartName="/ppt/tags/tag2622.xml" ContentType="application/vnd.openxmlformats-officedocument.presentationml.tags+xml"/>
  <Override PartName="/ppt/tags/tag2623.xml" ContentType="application/vnd.openxmlformats-officedocument.presentationml.tags+xml"/>
  <Override PartName="/ppt/tags/tag2624.xml" ContentType="application/vnd.openxmlformats-officedocument.presentationml.tags+xml"/>
  <Override PartName="/ppt/tags/tag2625.xml" ContentType="application/vnd.openxmlformats-officedocument.presentationml.tags+xml"/>
  <Override PartName="/ppt/tags/tag2626.xml" ContentType="application/vnd.openxmlformats-officedocument.presentationml.tags+xml"/>
  <Override PartName="/ppt/tags/tag2627.xml" ContentType="application/vnd.openxmlformats-officedocument.presentationml.tags+xml"/>
  <Override PartName="/ppt/tags/tag2628.xml" ContentType="application/vnd.openxmlformats-officedocument.presentationml.tags+xml"/>
  <Override PartName="/ppt/tags/tag2629.xml" ContentType="application/vnd.openxmlformats-officedocument.presentationml.tags+xml"/>
  <Override PartName="/ppt/tags/tag2630.xml" ContentType="application/vnd.openxmlformats-officedocument.presentationml.tags+xml"/>
  <Override PartName="/ppt/tags/tag2631.xml" ContentType="application/vnd.openxmlformats-officedocument.presentationml.tags+xml"/>
  <Override PartName="/ppt/tags/tag2632.xml" ContentType="application/vnd.openxmlformats-officedocument.presentationml.tags+xml"/>
  <Override PartName="/ppt/tags/tag2633.xml" ContentType="application/vnd.openxmlformats-officedocument.presentationml.tags+xml"/>
  <Override PartName="/ppt/tags/tag2634.xml" ContentType="application/vnd.openxmlformats-officedocument.presentationml.tags+xml"/>
  <Override PartName="/ppt/tags/tag2635.xml" ContentType="application/vnd.openxmlformats-officedocument.presentationml.tags+xml"/>
  <Override PartName="/ppt/tags/tag2636.xml" ContentType="application/vnd.openxmlformats-officedocument.presentationml.tags+xml"/>
  <Override PartName="/ppt/tags/tag2637.xml" ContentType="application/vnd.openxmlformats-officedocument.presentationml.tags+xml"/>
  <Override PartName="/ppt/tags/tag2638.xml" ContentType="application/vnd.openxmlformats-officedocument.presentationml.tags+xml"/>
  <Override PartName="/ppt/tags/tag2639.xml" ContentType="application/vnd.openxmlformats-officedocument.presentationml.tags+xml"/>
  <Override PartName="/ppt/tags/tag2640.xml" ContentType="application/vnd.openxmlformats-officedocument.presentationml.tags+xml"/>
  <Override PartName="/ppt/tags/tag2641.xml" ContentType="application/vnd.openxmlformats-officedocument.presentationml.tags+xml"/>
  <Override PartName="/ppt/tags/tag2642.xml" ContentType="application/vnd.openxmlformats-officedocument.presentationml.tags+xml"/>
  <Override PartName="/ppt/tags/tag2643.xml" ContentType="application/vnd.openxmlformats-officedocument.presentationml.tags+xml"/>
  <Override PartName="/ppt/tags/tag2644.xml" ContentType="application/vnd.openxmlformats-officedocument.presentationml.tags+xml"/>
  <Override PartName="/ppt/tags/tag2645.xml" ContentType="application/vnd.openxmlformats-officedocument.presentationml.tags+xml"/>
  <Override PartName="/ppt/tags/tag2646.xml" ContentType="application/vnd.openxmlformats-officedocument.presentationml.tags+xml"/>
  <Override PartName="/ppt/tags/tag2647.xml" ContentType="application/vnd.openxmlformats-officedocument.presentationml.tags+xml"/>
  <Override PartName="/ppt/tags/tag2648.xml" ContentType="application/vnd.openxmlformats-officedocument.presentationml.tags+xml"/>
  <Override PartName="/ppt/tags/tag2649.xml" ContentType="application/vnd.openxmlformats-officedocument.presentationml.tags+xml"/>
  <Override PartName="/ppt/tags/tag2650.xml" ContentType="application/vnd.openxmlformats-officedocument.presentationml.tags+xml"/>
  <Override PartName="/ppt/tags/tag2651.xml" ContentType="application/vnd.openxmlformats-officedocument.presentationml.tags+xml"/>
  <Override PartName="/ppt/tags/tag2652.xml" ContentType="application/vnd.openxmlformats-officedocument.presentationml.tags+xml"/>
  <Override PartName="/ppt/tags/tag2653.xml" ContentType="application/vnd.openxmlformats-officedocument.presentationml.tags+xml"/>
  <Override PartName="/ppt/tags/tag2654.xml" ContentType="application/vnd.openxmlformats-officedocument.presentationml.tags+xml"/>
  <Override PartName="/ppt/tags/tag2655.xml" ContentType="application/vnd.openxmlformats-officedocument.presentationml.tags+xml"/>
  <Override PartName="/ppt/tags/tag2656.xml" ContentType="application/vnd.openxmlformats-officedocument.presentationml.tags+xml"/>
  <Override PartName="/ppt/tags/tag2657.xml" ContentType="application/vnd.openxmlformats-officedocument.presentationml.tags+xml"/>
  <Override PartName="/ppt/tags/tag2658.xml" ContentType="application/vnd.openxmlformats-officedocument.presentationml.tags+xml"/>
  <Override PartName="/ppt/tags/tag2659.xml" ContentType="application/vnd.openxmlformats-officedocument.presentationml.tags+xml"/>
  <Override PartName="/ppt/tags/tag2660.xml" ContentType="application/vnd.openxmlformats-officedocument.presentationml.tags+xml"/>
  <Override PartName="/ppt/tags/tag2661.xml" ContentType="application/vnd.openxmlformats-officedocument.presentationml.tags+xml"/>
  <Override PartName="/ppt/tags/tag2662.xml" ContentType="application/vnd.openxmlformats-officedocument.presentationml.tags+xml"/>
  <Override PartName="/ppt/tags/tag2663.xml" ContentType="application/vnd.openxmlformats-officedocument.presentationml.tags+xml"/>
  <Override PartName="/ppt/tags/tag2664.xml" ContentType="application/vnd.openxmlformats-officedocument.presentationml.tags+xml"/>
  <Override PartName="/ppt/tags/tag2665.xml" ContentType="application/vnd.openxmlformats-officedocument.presentationml.tags+xml"/>
  <Override PartName="/ppt/tags/tag2666.xml" ContentType="application/vnd.openxmlformats-officedocument.presentationml.tags+xml"/>
  <Override PartName="/ppt/tags/tag2667.xml" ContentType="application/vnd.openxmlformats-officedocument.presentationml.tags+xml"/>
  <Override PartName="/ppt/tags/tag2668.xml" ContentType="application/vnd.openxmlformats-officedocument.presentationml.tags+xml"/>
  <Override PartName="/ppt/tags/tag2669.xml" ContentType="application/vnd.openxmlformats-officedocument.presentationml.tags+xml"/>
  <Override PartName="/ppt/tags/tag2670.xml" ContentType="application/vnd.openxmlformats-officedocument.presentationml.tags+xml"/>
  <Override PartName="/ppt/tags/tag2671.xml" ContentType="application/vnd.openxmlformats-officedocument.presentationml.tags+xml"/>
  <Override PartName="/ppt/tags/tag2672.xml" ContentType="application/vnd.openxmlformats-officedocument.presentationml.tags+xml"/>
  <Override PartName="/ppt/tags/tag2673.xml" ContentType="application/vnd.openxmlformats-officedocument.presentationml.tags+xml"/>
  <Override PartName="/ppt/tags/tag2674.xml" ContentType="application/vnd.openxmlformats-officedocument.presentationml.tags+xml"/>
  <Override PartName="/ppt/tags/tag2675.xml" ContentType="application/vnd.openxmlformats-officedocument.presentationml.tags+xml"/>
  <Override PartName="/ppt/tags/tag2676.xml" ContentType="application/vnd.openxmlformats-officedocument.presentationml.tags+xml"/>
  <Override PartName="/ppt/tags/tag2677.xml" ContentType="application/vnd.openxmlformats-officedocument.presentationml.tags+xml"/>
  <Override PartName="/ppt/tags/tag2678.xml" ContentType="application/vnd.openxmlformats-officedocument.presentationml.tags+xml"/>
  <Override PartName="/ppt/tags/tag2679.xml" ContentType="application/vnd.openxmlformats-officedocument.presentationml.tags+xml"/>
  <Override PartName="/ppt/tags/tag2680.xml" ContentType="application/vnd.openxmlformats-officedocument.presentationml.tags+xml"/>
  <Override PartName="/ppt/tags/tag2681.xml" ContentType="application/vnd.openxmlformats-officedocument.presentationml.tags+xml"/>
  <Override PartName="/ppt/tags/tag2682.xml" ContentType="application/vnd.openxmlformats-officedocument.presentationml.tags+xml"/>
  <Override PartName="/ppt/tags/tag2683.xml" ContentType="application/vnd.openxmlformats-officedocument.presentationml.tags+xml"/>
  <Override PartName="/ppt/tags/tag2684.xml" ContentType="application/vnd.openxmlformats-officedocument.presentationml.tags+xml"/>
  <Override PartName="/ppt/tags/tag2685.xml" ContentType="application/vnd.openxmlformats-officedocument.presentationml.tags+xml"/>
  <Override PartName="/ppt/tags/tag2686.xml" ContentType="application/vnd.openxmlformats-officedocument.presentationml.tags+xml"/>
  <Override PartName="/ppt/tags/tag2687.xml" ContentType="application/vnd.openxmlformats-officedocument.presentationml.tags+xml"/>
  <Override PartName="/ppt/tags/tag2688.xml" ContentType="application/vnd.openxmlformats-officedocument.presentationml.tags+xml"/>
  <Override PartName="/ppt/tags/tag2689.xml" ContentType="application/vnd.openxmlformats-officedocument.presentationml.tags+xml"/>
  <Override PartName="/ppt/tags/tag2690.xml" ContentType="application/vnd.openxmlformats-officedocument.presentationml.tags+xml"/>
  <Override PartName="/ppt/tags/tag2691.xml" ContentType="application/vnd.openxmlformats-officedocument.presentationml.tags+xml"/>
  <Override PartName="/ppt/tags/tag2692.xml" ContentType="application/vnd.openxmlformats-officedocument.presentationml.tags+xml"/>
  <Override PartName="/ppt/tags/tag2693.xml" ContentType="application/vnd.openxmlformats-officedocument.presentationml.tags+xml"/>
  <Override PartName="/ppt/tags/tag2694.xml" ContentType="application/vnd.openxmlformats-officedocument.presentationml.tags+xml"/>
  <Override PartName="/ppt/tags/tag2695.xml" ContentType="application/vnd.openxmlformats-officedocument.presentationml.tags+xml"/>
  <Override PartName="/ppt/tags/tag2696.xml" ContentType="application/vnd.openxmlformats-officedocument.presentationml.tags+xml"/>
  <Override PartName="/ppt/tags/tag2697.xml" ContentType="application/vnd.openxmlformats-officedocument.presentationml.tags+xml"/>
  <Override PartName="/ppt/tags/tag2698.xml" ContentType="application/vnd.openxmlformats-officedocument.presentationml.tags+xml"/>
  <Override PartName="/ppt/tags/tag2699.xml" ContentType="application/vnd.openxmlformats-officedocument.presentationml.tags+xml"/>
  <Override PartName="/ppt/tags/tag2700.xml" ContentType="application/vnd.openxmlformats-officedocument.presentationml.tags+xml"/>
  <Override PartName="/ppt/tags/tag2701.xml" ContentType="application/vnd.openxmlformats-officedocument.presentationml.tags+xml"/>
  <Override PartName="/ppt/tags/tag2702.xml" ContentType="application/vnd.openxmlformats-officedocument.presentationml.tags+xml"/>
  <Override PartName="/ppt/tags/tag2703.xml" ContentType="application/vnd.openxmlformats-officedocument.presentationml.tags+xml"/>
  <Override PartName="/ppt/tags/tag2704.xml" ContentType="application/vnd.openxmlformats-officedocument.presentationml.tags+xml"/>
  <Override PartName="/ppt/tags/tag2705.xml" ContentType="application/vnd.openxmlformats-officedocument.presentationml.tags+xml"/>
  <Override PartName="/ppt/tags/tag2706.xml" ContentType="application/vnd.openxmlformats-officedocument.presentationml.tags+xml"/>
  <Override PartName="/ppt/tags/tag2707.xml" ContentType="application/vnd.openxmlformats-officedocument.presentationml.tags+xml"/>
  <Override PartName="/ppt/tags/tag2708.xml" ContentType="application/vnd.openxmlformats-officedocument.presentationml.tags+xml"/>
  <Override PartName="/ppt/tags/tag2709.xml" ContentType="application/vnd.openxmlformats-officedocument.presentationml.tags+xml"/>
  <Override PartName="/ppt/tags/tag2710.xml" ContentType="application/vnd.openxmlformats-officedocument.presentationml.tags+xml"/>
  <Override PartName="/ppt/tags/tag2711.xml" ContentType="application/vnd.openxmlformats-officedocument.presentationml.tags+xml"/>
  <Override PartName="/ppt/tags/tag2712.xml" ContentType="application/vnd.openxmlformats-officedocument.presentationml.tags+xml"/>
  <Override PartName="/ppt/tags/tag2713.xml" ContentType="application/vnd.openxmlformats-officedocument.presentationml.tags+xml"/>
  <Override PartName="/ppt/tags/tag2714.xml" ContentType="application/vnd.openxmlformats-officedocument.presentationml.tags+xml"/>
  <Override PartName="/ppt/tags/tag2715.xml" ContentType="application/vnd.openxmlformats-officedocument.presentationml.tags+xml"/>
  <Override PartName="/ppt/tags/tag2716.xml" ContentType="application/vnd.openxmlformats-officedocument.presentationml.tags+xml"/>
  <Override PartName="/ppt/tags/tag2717.xml" ContentType="application/vnd.openxmlformats-officedocument.presentationml.tags+xml"/>
  <Override PartName="/ppt/tags/tag2718.xml" ContentType="application/vnd.openxmlformats-officedocument.presentationml.tags+xml"/>
  <Override PartName="/ppt/tags/tag2719.xml" ContentType="application/vnd.openxmlformats-officedocument.presentationml.tags+xml"/>
  <Override PartName="/ppt/tags/tag2720.xml" ContentType="application/vnd.openxmlformats-officedocument.presentationml.tags+xml"/>
  <Override PartName="/ppt/notesSlides/notesSlide1.xml" ContentType="application/vnd.openxmlformats-officedocument.presentationml.notesSlide+xml"/>
  <Override PartName="/ppt/tags/tag2721.xml" ContentType="application/vnd.openxmlformats-officedocument.presentationml.tags+xml"/>
  <Override PartName="/ppt/tags/tag2722.xml" ContentType="application/vnd.openxmlformats-officedocument.presentationml.tags+xml"/>
  <Override PartName="/ppt/tags/tag2723.xml" ContentType="application/vnd.openxmlformats-officedocument.presentationml.tags+xml"/>
  <Override PartName="/ppt/tags/tag2724.xml" ContentType="application/vnd.openxmlformats-officedocument.presentationml.tags+xml"/>
  <Override PartName="/ppt/tags/tag2725.xml" ContentType="application/vnd.openxmlformats-officedocument.presentationml.tags+xml"/>
  <Override PartName="/ppt/tags/tag2726.xml" ContentType="application/vnd.openxmlformats-officedocument.presentationml.tags+xml"/>
  <Override PartName="/ppt/tags/tag2727.xml" ContentType="application/vnd.openxmlformats-officedocument.presentationml.tags+xml"/>
  <Override PartName="/ppt/tags/tag2728.xml" ContentType="application/vnd.openxmlformats-officedocument.presentationml.tags+xml"/>
  <Override PartName="/ppt/tags/tag2729.xml" ContentType="application/vnd.openxmlformats-officedocument.presentationml.tags+xml"/>
  <Override PartName="/ppt/tags/tag2730.xml" ContentType="application/vnd.openxmlformats-officedocument.presentationml.tags+xml"/>
  <Override PartName="/ppt/tags/tag2731.xml" ContentType="application/vnd.openxmlformats-officedocument.presentationml.tags+xml"/>
  <Override PartName="/ppt/tags/tag2732.xml" ContentType="application/vnd.openxmlformats-officedocument.presentationml.tags+xml"/>
  <Override PartName="/ppt/tags/tag2733.xml" ContentType="application/vnd.openxmlformats-officedocument.presentationml.tags+xml"/>
  <Override PartName="/ppt/tags/tag2734.xml" ContentType="application/vnd.openxmlformats-officedocument.presentationml.tags+xml"/>
  <Override PartName="/ppt/tags/tag2735.xml" ContentType="application/vnd.openxmlformats-officedocument.presentationml.tags+xml"/>
  <Override PartName="/ppt/tags/tag2736.xml" ContentType="application/vnd.openxmlformats-officedocument.presentationml.tags+xml"/>
  <Override PartName="/ppt/tags/tag2737.xml" ContentType="application/vnd.openxmlformats-officedocument.presentationml.tags+xml"/>
  <Override PartName="/ppt/tags/tag2738.xml" ContentType="application/vnd.openxmlformats-officedocument.presentationml.tags+xml"/>
  <Override PartName="/ppt/tags/tag2739.xml" ContentType="application/vnd.openxmlformats-officedocument.presentationml.tags+xml"/>
  <Override PartName="/ppt/tags/tag2740.xml" ContentType="application/vnd.openxmlformats-officedocument.presentationml.tags+xml"/>
  <Override PartName="/ppt/tags/tag2741.xml" ContentType="application/vnd.openxmlformats-officedocument.presentationml.tags+xml"/>
  <Override PartName="/ppt/tags/tag2742.xml" ContentType="application/vnd.openxmlformats-officedocument.presentationml.tags+xml"/>
  <Override PartName="/ppt/tags/tag2743.xml" ContentType="application/vnd.openxmlformats-officedocument.presentationml.tags+xml"/>
  <Override PartName="/ppt/tags/tag2744.xml" ContentType="application/vnd.openxmlformats-officedocument.presentationml.tags+xml"/>
  <Override PartName="/ppt/tags/tag2745.xml" ContentType="application/vnd.openxmlformats-officedocument.presentationml.tags+xml"/>
  <Override PartName="/ppt/tags/tag2746.xml" ContentType="application/vnd.openxmlformats-officedocument.presentationml.tags+xml"/>
  <Override PartName="/ppt/tags/tag2747.xml" ContentType="application/vnd.openxmlformats-officedocument.presentationml.tags+xml"/>
  <Override PartName="/ppt/tags/tag2748.xml" ContentType="application/vnd.openxmlformats-officedocument.presentationml.tags+xml"/>
  <Override PartName="/ppt/tags/tag2749.xml" ContentType="application/vnd.openxmlformats-officedocument.presentationml.tags+xml"/>
  <Override PartName="/ppt/tags/tag2750.xml" ContentType="application/vnd.openxmlformats-officedocument.presentationml.tags+xml"/>
  <Override PartName="/ppt/tags/tag2751.xml" ContentType="application/vnd.openxmlformats-officedocument.presentationml.tags+xml"/>
  <Override PartName="/ppt/tags/tag2752.xml" ContentType="application/vnd.openxmlformats-officedocument.presentationml.tags+xml"/>
  <Override PartName="/ppt/tags/tag2753.xml" ContentType="application/vnd.openxmlformats-officedocument.presentationml.tags+xml"/>
  <Override PartName="/ppt/tags/tag2754.xml" ContentType="application/vnd.openxmlformats-officedocument.presentationml.tags+xml"/>
  <Override PartName="/ppt/tags/tag2755.xml" ContentType="application/vnd.openxmlformats-officedocument.presentationml.tags+xml"/>
  <Override PartName="/ppt/tags/tag2756.xml" ContentType="application/vnd.openxmlformats-officedocument.presentationml.tags+xml"/>
  <Override PartName="/ppt/tags/tag2757.xml" ContentType="application/vnd.openxmlformats-officedocument.presentationml.tags+xml"/>
  <Override PartName="/ppt/tags/tag2758.xml" ContentType="application/vnd.openxmlformats-officedocument.presentationml.tags+xml"/>
  <Override PartName="/ppt/tags/tag2759.xml" ContentType="application/vnd.openxmlformats-officedocument.presentationml.tags+xml"/>
  <Override PartName="/ppt/tags/tag2760.xml" ContentType="application/vnd.openxmlformats-officedocument.presentationml.tags+xml"/>
  <Override PartName="/ppt/tags/tag2761.xml" ContentType="application/vnd.openxmlformats-officedocument.presentationml.tags+xml"/>
  <Override PartName="/ppt/tags/tag2762.xml" ContentType="application/vnd.openxmlformats-officedocument.presentationml.tags+xml"/>
  <Override PartName="/ppt/tags/tag2763.xml" ContentType="application/vnd.openxmlformats-officedocument.presentationml.tags+xml"/>
  <Override PartName="/ppt/tags/tag2764.xml" ContentType="application/vnd.openxmlformats-officedocument.presentationml.tags+xml"/>
  <Override PartName="/ppt/tags/tag2765.xml" ContentType="application/vnd.openxmlformats-officedocument.presentationml.tags+xml"/>
  <Override PartName="/ppt/tags/tag2766.xml" ContentType="application/vnd.openxmlformats-officedocument.presentationml.tags+xml"/>
  <Override PartName="/ppt/tags/tag2767.xml" ContentType="application/vnd.openxmlformats-officedocument.presentationml.tags+xml"/>
  <Override PartName="/ppt/tags/tag2768.xml" ContentType="application/vnd.openxmlformats-officedocument.presentationml.tags+xml"/>
  <Override PartName="/ppt/tags/tag2769.xml" ContentType="application/vnd.openxmlformats-officedocument.presentationml.tags+xml"/>
  <Override PartName="/ppt/tags/tag2770.xml" ContentType="application/vnd.openxmlformats-officedocument.presentationml.tags+xml"/>
  <Override PartName="/ppt/tags/tag2771.xml" ContentType="application/vnd.openxmlformats-officedocument.presentationml.tags+xml"/>
  <Override PartName="/ppt/tags/tag2772.xml" ContentType="application/vnd.openxmlformats-officedocument.presentationml.tags+xml"/>
  <Override PartName="/ppt/tags/tag2773.xml" ContentType="application/vnd.openxmlformats-officedocument.presentationml.tags+xml"/>
  <Override PartName="/ppt/tags/tag2774.xml" ContentType="application/vnd.openxmlformats-officedocument.presentationml.tags+xml"/>
  <Override PartName="/ppt/tags/tag2775.xml" ContentType="application/vnd.openxmlformats-officedocument.presentationml.tags+xml"/>
  <Override PartName="/ppt/tags/tag2776.xml" ContentType="application/vnd.openxmlformats-officedocument.presentationml.tags+xml"/>
  <Override PartName="/ppt/tags/tag2777.xml" ContentType="application/vnd.openxmlformats-officedocument.presentationml.tags+xml"/>
  <Override PartName="/ppt/tags/tag2778.xml" ContentType="application/vnd.openxmlformats-officedocument.presentationml.tags+xml"/>
  <Override PartName="/ppt/tags/tag2779.xml" ContentType="application/vnd.openxmlformats-officedocument.presentationml.tags+xml"/>
  <Override PartName="/ppt/tags/tag2780.xml" ContentType="application/vnd.openxmlformats-officedocument.presentationml.tags+xml"/>
  <Override PartName="/ppt/tags/tag2781.xml" ContentType="application/vnd.openxmlformats-officedocument.presentationml.tags+xml"/>
  <Override PartName="/ppt/tags/tag2782.xml" ContentType="application/vnd.openxmlformats-officedocument.presentationml.tags+xml"/>
  <Override PartName="/ppt/tags/tag2783.xml" ContentType="application/vnd.openxmlformats-officedocument.presentationml.tags+xml"/>
  <Override PartName="/ppt/tags/tag2784.xml" ContentType="application/vnd.openxmlformats-officedocument.presentationml.tags+xml"/>
  <Override PartName="/ppt/tags/tag2785.xml" ContentType="application/vnd.openxmlformats-officedocument.presentationml.tags+xml"/>
  <Override PartName="/ppt/tags/tag2786.xml" ContentType="application/vnd.openxmlformats-officedocument.presentationml.tags+xml"/>
  <Override PartName="/ppt/tags/tag2787.xml" ContentType="application/vnd.openxmlformats-officedocument.presentationml.tags+xml"/>
  <Override PartName="/ppt/tags/tag2788.xml" ContentType="application/vnd.openxmlformats-officedocument.presentationml.tags+xml"/>
  <Override PartName="/ppt/tags/tag2789.xml" ContentType="application/vnd.openxmlformats-officedocument.presentationml.tags+xml"/>
  <Override PartName="/ppt/tags/tag2790.xml" ContentType="application/vnd.openxmlformats-officedocument.presentationml.tags+xml"/>
  <Override PartName="/ppt/tags/tag2791.xml" ContentType="application/vnd.openxmlformats-officedocument.presentationml.tags+xml"/>
  <Override PartName="/ppt/tags/tag2792.xml" ContentType="application/vnd.openxmlformats-officedocument.presentationml.tags+xml"/>
  <Override PartName="/ppt/tags/tag2793.xml" ContentType="application/vnd.openxmlformats-officedocument.presentationml.tags+xml"/>
  <Override PartName="/ppt/tags/tag2794.xml" ContentType="application/vnd.openxmlformats-officedocument.presentationml.tags+xml"/>
  <Override PartName="/ppt/tags/tag2795.xml" ContentType="application/vnd.openxmlformats-officedocument.presentationml.tags+xml"/>
  <Override PartName="/ppt/tags/tag2796.xml" ContentType="application/vnd.openxmlformats-officedocument.presentationml.tags+xml"/>
  <Override PartName="/ppt/tags/tag2797.xml" ContentType="application/vnd.openxmlformats-officedocument.presentationml.tags+xml"/>
  <Override PartName="/ppt/tags/tag2798.xml" ContentType="application/vnd.openxmlformats-officedocument.presentationml.tags+xml"/>
  <Override PartName="/ppt/tags/tag2799.xml" ContentType="application/vnd.openxmlformats-officedocument.presentationml.tags+xml"/>
  <Override PartName="/ppt/tags/tag2800.xml" ContentType="application/vnd.openxmlformats-officedocument.presentationml.tags+xml"/>
  <Override PartName="/ppt/tags/tag2801.xml" ContentType="application/vnd.openxmlformats-officedocument.presentationml.tags+xml"/>
  <Override PartName="/ppt/tags/tag2802.xml" ContentType="application/vnd.openxmlformats-officedocument.presentationml.tags+xml"/>
  <Override PartName="/ppt/tags/tag2803.xml" ContentType="application/vnd.openxmlformats-officedocument.presentationml.tags+xml"/>
  <Override PartName="/ppt/tags/tag2804.xml" ContentType="application/vnd.openxmlformats-officedocument.presentationml.tags+xml"/>
  <Override PartName="/ppt/tags/tag2805.xml" ContentType="application/vnd.openxmlformats-officedocument.presentationml.tags+xml"/>
  <Override PartName="/ppt/tags/tag2806.xml" ContentType="application/vnd.openxmlformats-officedocument.presentationml.tags+xml"/>
  <Override PartName="/ppt/tags/tag2807.xml" ContentType="application/vnd.openxmlformats-officedocument.presentationml.tags+xml"/>
  <Override PartName="/ppt/tags/tag2808.xml" ContentType="application/vnd.openxmlformats-officedocument.presentationml.tags+xml"/>
  <Override PartName="/ppt/tags/tag2809.xml" ContentType="application/vnd.openxmlformats-officedocument.presentationml.tags+xml"/>
  <Override PartName="/ppt/tags/tag2810.xml" ContentType="application/vnd.openxmlformats-officedocument.presentationml.tags+xml"/>
  <Override PartName="/ppt/tags/tag2811.xml" ContentType="application/vnd.openxmlformats-officedocument.presentationml.tags+xml"/>
  <Override PartName="/ppt/tags/tag2812.xml" ContentType="application/vnd.openxmlformats-officedocument.presentationml.tags+xml"/>
  <Override PartName="/ppt/tags/tag2813.xml" ContentType="application/vnd.openxmlformats-officedocument.presentationml.tags+xml"/>
  <Override PartName="/ppt/tags/tag2814.xml" ContentType="application/vnd.openxmlformats-officedocument.presentationml.tags+xml"/>
  <Override PartName="/ppt/tags/tag2815.xml" ContentType="application/vnd.openxmlformats-officedocument.presentationml.tags+xml"/>
  <Override PartName="/ppt/tags/tag2816.xml" ContentType="application/vnd.openxmlformats-officedocument.presentationml.tags+xml"/>
  <Override PartName="/ppt/tags/tag2817.xml" ContentType="application/vnd.openxmlformats-officedocument.presentationml.tags+xml"/>
  <Override PartName="/ppt/tags/tag2818.xml" ContentType="application/vnd.openxmlformats-officedocument.presentationml.tags+xml"/>
  <Override PartName="/ppt/tags/tag2819.xml" ContentType="application/vnd.openxmlformats-officedocument.presentationml.tags+xml"/>
  <Override PartName="/ppt/tags/tag2820.xml" ContentType="application/vnd.openxmlformats-officedocument.presentationml.tags+xml"/>
  <Override PartName="/ppt/tags/tag2821.xml" ContentType="application/vnd.openxmlformats-officedocument.presentationml.tags+xml"/>
  <Override PartName="/ppt/tags/tag2822.xml" ContentType="application/vnd.openxmlformats-officedocument.presentationml.tags+xml"/>
  <Override PartName="/ppt/tags/tag2823.xml" ContentType="application/vnd.openxmlformats-officedocument.presentationml.tags+xml"/>
  <Override PartName="/ppt/tags/tag2824.xml" ContentType="application/vnd.openxmlformats-officedocument.presentationml.tags+xml"/>
  <Override PartName="/ppt/tags/tag2825.xml" ContentType="application/vnd.openxmlformats-officedocument.presentationml.tags+xml"/>
  <Override PartName="/ppt/tags/tag2826.xml" ContentType="application/vnd.openxmlformats-officedocument.presentationml.tags+xml"/>
  <Override PartName="/ppt/tags/tag2827.xml" ContentType="application/vnd.openxmlformats-officedocument.presentationml.tags+xml"/>
  <Override PartName="/ppt/tags/tag2828.xml" ContentType="application/vnd.openxmlformats-officedocument.presentationml.tags+xml"/>
  <Override PartName="/ppt/tags/tag2829.xml" ContentType="application/vnd.openxmlformats-officedocument.presentationml.tags+xml"/>
  <Override PartName="/ppt/tags/tag2830.xml" ContentType="application/vnd.openxmlformats-officedocument.presentationml.tags+xml"/>
  <Override PartName="/ppt/tags/tag2831.xml" ContentType="application/vnd.openxmlformats-officedocument.presentationml.tags+xml"/>
  <Override PartName="/ppt/tags/tag2832.xml" ContentType="application/vnd.openxmlformats-officedocument.presentationml.tags+xml"/>
  <Override PartName="/ppt/tags/tag2833.xml" ContentType="application/vnd.openxmlformats-officedocument.presentationml.tags+xml"/>
  <Override PartName="/ppt/tags/tag2834.xml" ContentType="application/vnd.openxmlformats-officedocument.presentationml.tags+xml"/>
  <Override PartName="/ppt/tags/tag2835.xml" ContentType="application/vnd.openxmlformats-officedocument.presentationml.tags+xml"/>
  <Override PartName="/ppt/tags/tag2836.xml" ContentType="application/vnd.openxmlformats-officedocument.presentationml.tags+xml"/>
  <Override PartName="/ppt/tags/tag2837.xml" ContentType="application/vnd.openxmlformats-officedocument.presentationml.tags+xml"/>
  <Override PartName="/ppt/tags/tag2838.xml" ContentType="application/vnd.openxmlformats-officedocument.presentationml.tags+xml"/>
  <Override PartName="/ppt/tags/tag2839.xml" ContentType="application/vnd.openxmlformats-officedocument.presentationml.tags+xml"/>
  <Override PartName="/ppt/tags/tag2840.xml" ContentType="application/vnd.openxmlformats-officedocument.presentationml.tags+xml"/>
  <Override PartName="/ppt/tags/tag2841.xml" ContentType="application/vnd.openxmlformats-officedocument.presentationml.tags+xml"/>
  <Override PartName="/ppt/tags/tag2842.xml" ContentType="application/vnd.openxmlformats-officedocument.presentationml.tags+xml"/>
  <Override PartName="/ppt/tags/tag2843.xml" ContentType="application/vnd.openxmlformats-officedocument.presentationml.tags+xml"/>
  <Override PartName="/ppt/tags/tag2844.xml" ContentType="application/vnd.openxmlformats-officedocument.presentationml.tags+xml"/>
  <Override PartName="/ppt/tags/tag2845.xml" ContentType="application/vnd.openxmlformats-officedocument.presentationml.tags+xml"/>
  <Override PartName="/ppt/tags/tag2846.xml" ContentType="application/vnd.openxmlformats-officedocument.presentationml.tags+xml"/>
  <Override PartName="/ppt/tags/tag2847.xml" ContentType="application/vnd.openxmlformats-officedocument.presentationml.tags+xml"/>
  <Override PartName="/ppt/tags/tag2848.xml" ContentType="application/vnd.openxmlformats-officedocument.presentationml.tags+xml"/>
  <Override PartName="/ppt/tags/tag2849.xml" ContentType="application/vnd.openxmlformats-officedocument.presentationml.tags+xml"/>
  <Override PartName="/ppt/tags/tag2850.xml" ContentType="application/vnd.openxmlformats-officedocument.presentationml.tags+xml"/>
  <Override PartName="/ppt/tags/tag2851.xml" ContentType="application/vnd.openxmlformats-officedocument.presentationml.tags+xml"/>
  <Override PartName="/ppt/tags/tag2852.xml" ContentType="application/vnd.openxmlformats-officedocument.presentationml.tags+xml"/>
  <Override PartName="/ppt/tags/tag2853.xml" ContentType="application/vnd.openxmlformats-officedocument.presentationml.tags+xml"/>
  <Override PartName="/ppt/tags/tag2854.xml" ContentType="application/vnd.openxmlformats-officedocument.presentationml.tags+xml"/>
  <Override PartName="/ppt/tags/tag2855.xml" ContentType="application/vnd.openxmlformats-officedocument.presentationml.tags+xml"/>
  <Override PartName="/ppt/tags/tag2856.xml" ContentType="application/vnd.openxmlformats-officedocument.presentationml.tags+xml"/>
  <Override PartName="/ppt/tags/tag2857.xml" ContentType="application/vnd.openxmlformats-officedocument.presentationml.tags+xml"/>
  <Override PartName="/ppt/tags/tag2858.xml" ContentType="application/vnd.openxmlformats-officedocument.presentationml.tags+xml"/>
  <Override PartName="/ppt/tags/tag2859.xml" ContentType="application/vnd.openxmlformats-officedocument.presentationml.tags+xml"/>
  <Override PartName="/ppt/tags/tag2860.xml" ContentType="application/vnd.openxmlformats-officedocument.presentationml.tags+xml"/>
  <Override PartName="/ppt/tags/tag2861.xml" ContentType="application/vnd.openxmlformats-officedocument.presentationml.tags+xml"/>
  <Override PartName="/ppt/tags/tag2862.xml" ContentType="application/vnd.openxmlformats-officedocument.presentationml.tags+xml"/>
  <Override PartName="/ppt/tags/tag2863.xml" ContentType="application/vnd.openxmlformats-officedocument.presentationml.tags+xml"/>
  <Override PartName="/ppt/tags/tag2864.xml" ContentType="application/vnd.openxmlformats-officedocument.presentationml.tags+xml"/>
  <Override PartName="/ppt/tags/tag2865.xml" ContentType="application/vnd.openxmlformats-officedocument.presentationml.tags+xml"/>
  <Override PartName="/ppt/tags/tag2866.xml" ContentType="application/vnd.openxmlformats-officedocument.presentationml.tags+xml"/>
  <Override PartName="/ppt/tags/tag2867.xml" ContentType="application/vnd.openxmlformats-officedocument.presentationml.tags+xml"/>
  <Override PartName="/ppt/tags/tag2868.xml" ContentType="application/vnd.openxmlformats-officedocument.presentationml.tags+xml"/>
  <Override PartName="/ppt/tags/tag2869.xml" ContentType="application/vnd.openxmlformats-officedocument.presentationml.tags+xml"/>
  <Override PartName="/ppt/tags/tag2870.xml" ContentType="application/vnd.openxmlformats-officedocument.presentationml.tags+xml"/>
  <Override PartName="/ppt/tags/tag2871.xml" ContentType="application/vnd.openxmlformats-officedocument.presentationml.tags+xml"/>
  <Override PartName="/ppt/tags/tag2872.xml" ContentType="application/vnd.openxmlformats-officedocument.presentationml.tags+xml"/>
  <Override PartName="/ppt/tags/tag2873.xml" ContentType="application/vnd.openxmlformats-officedocument.presentationml.tags+xml"/>
  <Override PartName="/ppt/tags/tag2874.xml" ContentType="application/vnd.openxmlformats-officedocument.presentationml.tags+xml"/>
  <Override PartName="/ppt/tags/tag2875.xml" ContentType="application/vnd.openxmlformats-officedocument.presentationml.tags+xml"/>
  <Override PartName="/ppt/tags/tag2876.xml" ContentType="application/vnd.openxmlformats-officedocument.presentationml.tags+xml"/>
  <Override PartName="/ppt/tags/tag2877.xml" ContentType="application/vnd.openxmlformats-officedocument.presentationml.tags+xml"/>
  <Override PartName="/ppt/tags/tag2878.xml" ContentType="application/vnd.openxmlformats-officedocument.presentationml.tags+xml"/>
  <Override PartName="/ppt/tags/tag2879.xml" ContentType="application/vnd.openxmlformats-officedocument.presentationml.tags+xml"/>
  <Override PartName="/ppt/tags/tag2880.xml" ContentType="application/vnd.openxmlformats-officedocument.presentationml.tags+xml"/>
  <Override PartName="/ppt/tags/tag2881.xml" ContentType="application/vnd.openxmlformats-officedocument.presentationml.tags+xml"/>
  <Override PartName="/ppt/tags/tag2882.xml" ContentType="application/vnd.openxmlformats-officedocument.presentationml.tags+xml"/>
  <Override PartName="/ppt/tags/tag2883.xml" ContentType="application/vnd.openxmlformats-officedocument.presentationml.tags+xml"/>
  <Override PartName="/ppt/tags/tag2884.xml" ContentType="application/vnd.openxmlformats-officedocument.presentationml.tags+xml"/>
  <Override PartName="/ppt/tags/tag2885.xml" ContentType="application/vnd.openxmlformats-officedocument.presentationml.tags+xml"/>
  <Override PartName="/ppt/tags/tag2886.xml" ContentType="application/vnd.openxmlformats-officedocument.presentationml.tags+xml"/>
  <Override PartName="/ppt/tags/tag2887.xml" ContentType="application/vnd.openxmlformats-officedocument.presentationml.tags+xml"/>
  <Override PartName="/ppt/tags/tag2888.xml" ContentType="application/vnd.openxmlformats-officedocument.presentationml.tags+xml"/>
  <Override PartName="/ppt/tags/tag2889.xml" ContentType="application/vnd.openxmlformats-officedocument.presentationml.tags+xml"/>
  <Override PartName="/ppt/tags/tag2890.xml" ContentType="application/vnd.openxmlformats-officedocument.presentationml.tags+xml"/>
  <Override PartName="/ppt/tags/tag2891.xml" ContentType="application/vnd.openxmlformats-officedocument.presentationml.tags+xml"/>
  <Override PartName="/ppt/tags/tag2892.xml" ContentType="application/vnd.openxmlformats-officedocument.presentationml.tags+xml"/>
  <Override PartName="/ppt/tags/tag2893.xml" ContentType="application/vnd.openxmlformats-officedocument.presentationml.tags+xml"/>
  <Override PartName="/ppt/tags/tag2894.xml" ContentType="application/vnd.openxmlformats-officedocument.presentationml.tags+xml"/>
  <Override PartName="/ppt/tags/tag2895.xml" ContentType="application/vnd.openxmlformats-officedocument.presentationml.tags+xml"/>
  <Override PartName="/ppt/tags/tag2896.xml" ContentType="application/vnd.openxmlformats-officedocument.presentationml.tags+xml"/>
  <Override PartName="/ppt/tags/tag2897.xml" ContentType="application/vnd.openxmlformats-officedocument.presentationml.tags+xml"/>
  <Override PartName="/ppt/tags/tag2898.xml" ContentType="application/vnd.openxmlformats-officedocument.presentationml.tags+xml"/>
  <Override PartName="/ppt/tags/tag2899.xml" ContentType="application/vnd.openxmlformats-officedocument.presentationml.tags+xml"/>
  <Override PartName="/ppt/tags/tag2900.xml" ContentType="application/vnd.openxmlformats-officedocument.presentationml.tags+xml"/>
  <Override PartName="/ppt/tags/tag2901.xml" ContentType="application/vnd.openxmlformats-officedocument.presentationml.tags+xml"/>
  <Override PartName="/ppt/tags/tag2902.xml" ContentType="application/vnd.openxmlformats-officedocument.presentationml.tags+xml"/>
  <Override PartName="/ppt/tags/tag2903.xml" ContentType="application/vnd.openxmlformats-officedocument.presentationml.tags+xml"/>
  <Override PartName="/ppt/tags/tag2904.xml" ContentType="application/vnd.openxmlformats-officedocument.presentationml.tags+xml"/>
  <Override PartName="/ppt/tags/tag2905.xml" ContentType="application/vnd.openxmlformats-officedocument.presentationml.tags+xml"/>
  <Override PartName="/ppt/tags/tag2906.xml" ContentType="application/vnd.openxmlformats-officedocument.presentationml.tags+xml"/>
  <Override PartName="/ppt/tags/tag2907.xml" ContentType="application/vnd.openxmlformats-officedocument.presentationml.tags+xml"/>
  <Override PartName="/ppt/tags/tag2908.xml" ContentType="application/vnd.openxmlformats-officedocument.presentationml.tags+xml"/>
  <Override PartName="/ppt/tags/tag2909.xml" ContentType="application/vnd.openxmlformats-officedocument.presentationml.tags+xml"/>
  <Override PartName="/ppt/tags/tag2910.xml" ContentType="application/vnd.openxmlformats-officedocument.presentationml.tags+xml"/>
  <Override PartName="/ppt/tags/tag2911.xml" ContentType="application/vnd.openxmlformats-officedocument.presentationml.tags+xml"/>
  <Override PartName="/ppt/tags/tag2912.xml" ContentType="application/vnd.openxmlformats-officedocument.presentationml.tags+xml"/>
  <Override PartName="/ppt/tags/tag2913.xml" ContentType="application/vnd.openxmlformats-officedocument.presentationml.tags+xml"/>
  <Override PartName="/ppt/tags/tag2914.xml" ContentType="application/vnd.openxmlformats-officedocument.presentationml.tags+xml"/>
  <Override PartName="/ppt/tags/tag2915.xml" ContentType="application/vnd.openxmlformats-officedocument.presentationml.tags+xml"/>
  <Override PartName="/ppt/tags/tag2916.xml" ContentType="application/vnd.openxmlformats-officedocument.presentationml.tags+xml"/>
  <Override PartName="/ppt/tags/tag2917.xml" ContentType="application/vnd.openxmlformats-officedocument.presentationml.tags+xml"/>
  <Override PartName="/ppt/tags/tag2918.xml" ContentType="application/vnd.openxmlformats-officedocument.presentationml.tags+xml"/>
  <Override PartName="/ppt/tags/tag2919.xml" ContentType="application/vnd.openxmlformats-officedocument.presentationml.tags+xml"/>
  <Override PartName="/ppt/tags/tag2920.xml" ContentType="application/vnd.openxmlformats-officedocument.presentationml.tags+xml"/>
  <Override PartName="/ppt/tags/tag2921.xml" ContentType="application/vnd.openxmlformats-officedocument.presentationml.tags+xml"/>
  <Override PartName="/ppt/tags/tag2922.xml" ContentType="application/vnd.openxmlformats-officedocument.presentationml.tags+xml"/>
  <Override PartName="/ppt/tags/tag2923.xml" ContentType="application/vnd.openxmlformats-officedocument.presentationml.tags+xml"/>
  <Override PartName="/ppt/tags/tag2924.xml" ContentType="application/vnd.openxmlformats-officedocument.presentationml.tags+xml"/>
  <Override PartName="/ppt/tags/tag2925.xml" ContentType="application/vnd.openxmlformats-officedocument.presentationml.tags+xml"/>
  <Override PartName="/ppt/tags/tag2926.xml" ContentType="application/vnd.openxmlformats-officedocument.presentationml.tags+xml"/>
  <Override PartName="/ppt/tags/tag2927.xml" ContentType="application/vnd.openxmlformats-officedocument.presentationml.tags+xml"/>
  <Override PartName="/ppt/tags/tag2928.xml" ContentType="application/vnd.openxmlformats-officedocument.presentationml.tags+xml"/>
  <Override PartName="/ppt/tags/tag2929.xml" ContentType="application/vnd.openxmlformats-officedocument.presentationml.tags+xml"/>
  <Override PartName="/ppt/tags/tag2930.xml" ContentType="application/vnd.openxmlformats-officedocument.presentationml.tags+xml"/>
  <Override PartName="/ppt/tags/tag2931.xml" ContentType="application/vnd.openxmlformats-officedocument.presentationml.tags+xml"/>
  <Override PartName="/ppt/tags/tag2932.xml" ContentType="application/vnd.openxmlformats-officedocument.presentationml.tags+xml"/>
  <Override PartName="/ppt/tags/tag2933.xml" ContentType="application/vnd.openxmlformats-officedocument.presentationml.tags+xml"/>
  <Override PartName="/ppt/tags/tag2934.xml" ContentType="application/vnd.openxmlformats-officedocument.presentationml.tags+xml"/>
  <Override PartName="/ppt/tags/tag2935.xml" ContentType="application/vnd.openxmlformats-officedocument.presentationml.tags+xml"/>
  <Override PartName="/ppt/tags/tag2936.xml" ContentType="application/vnd.openxmlformats-officedocument.presentationml.tags+xml"/>
  <Override PartName="/ppt/tags/tag2937.xml" ContentType="application/vnd.openxmlformats-officedocument.presentationml.tags+xml"/>
  <Override PartName="/ppt/tags/tag2938.xml" ContentType="application/vnd.openxmlformats-officedocument.presentationml.tags+xml"/>
  <Override PartName="/ppt/tags/tag2939.xml" ContentType="application/vnd.openxmlformats-officedocument.presentationml.tags+xml"/>
  <Override PartName="/ppt/tags/tag2940.xml" ContentType="application/vnd.openxmlformats-officedocument.presentationml.tags+xml"/>
  <Override PartName="/ppt/tags/tag2941.xml" ContentType="application/vnd.openxmlformats-officedocument.presentationml.tags+xml"/>
  <Override PartName="/ppt/tags/tag2942.xml" ContentType="application/vnd.openxmlformats-officedocument.presentationml.tags+xml"/>
  <Override PartName="/ppt/tags/tag2943.xml" ContentType="application/vnd.openxmlformats-officedocument.presentationml.tags+xml"/>
  <Override PartName="/ppt/tags/tag2944.xml" ContentType="application/vnd.openxmlformats-officedocument.presentationml.tags+xml"/>
  <Override PartName="/ppt/tags/tag2945.xml" ContentType="application/vnd.openxmlformats-officedocument.presentationml.tags+xml"/>
  <Override PartName="/ppt/tags/tag2946.xml" ContentType="application/vnd.openxmlformats-officedocument.presentationml.tags+xml"/>
  <Override PartName="/ppt/tags/tag2947.xml" ContentType="application/vnd.openxmlformats-officedocument.presentationml.tags+xml"/>
  <Override PartName="/ppt/tags/tag2948.xml" ContentType="application/vnd.openxmlformats-officedocument.presentationml.tags+xml"/>
  <Override PartName="/ppt/tags/tag2949.xml" ContentType="application/vnd.openxmlformats-officedocument.presentationml.tags+xml"/>
  <Override PartName="/ppt/tags/tag2950.xml" ContentType="application/vnd.openxmlformats-officedocument.presentationml.tags+xml"/>
  <Override PartName="/ppt/tags/tag2951.xml" ContentType="application/vnd.openxmlformats-officedocument.presentationml.tags+xml"/>
  <Override PartName="/ppt/tags/tag2952.xml" ContentType="application/vnd.openxmlformats-officedocument.presentationml.tags+xml"/>
  <Override PartName="/ppt/tags/tag2953.xml" ContentType="application/vnd.openxmlformats-officedocument.presentationml.tags+xml"/>
  <Override PartName="/ppt/tags/tag2954.xml" ContentType="application/vnd.openxmlformats-officedocument.presentationml.tags+xml"/>
  <Override PartName="/ppt/tags/tag2955.xml" ContentType="application/vnd.openxmlformats-officedocument.presentationml.tags+xml"/>
  <Override PartName="/ppt/tags/tag2956.xml" ContentType="application/vnd.openxmlformats-officedocument.presentationml.tags+xml"/>
  <Override PartName="/ppt/tags/tag2957.xml" ContentType="application/vnd.openxmlformats-officedocument.presentationml.tags+xml"/>
  <Override PartName="/ppt/tags/tag2958.xml" ContentType="application/vnd.openxmlformats-officedocument.presentationml.tags+xml"/>
  <Override PartName="/ppt/tags/tag2959.xml" ContentType="application/vnd.openxmlformats-officedocument.presentationml.tags+xml"/>
  <Override PartName="/ppt/tags/tag2960.xml" ContentType="application/vnd.openxmlformats-officedocument.presentationml.tags+xml"/>
  <Override PartName="/ppt/tags/tag2961.xml" ContentType="application/vnd.openxmlformats-officedocument.presentationml.tags+xml"/>
  <Override PartName="/ppt/tags/tag2962.xml" ContentType="application/vnd.openxmlformats-officedocument.presentationml.tags+xml"/>
  <Override PartName="/ppt/tags/tag2963.xml" ContentType="application/vnd.openxmlformats-officedocument.presentationml.tags+xml"/>
  <Override PartName="/ppt/tags/tag2964.xml" ContentType="application/vnd.openxmlformats-officedocument.presentationml.tags+xml"/>
  <Override PartName="/ppt/tags/tag2965.xml" ContentType="application/vnd.openxmlformats-officedocument.presentationml.tags+xml"/>
  <Override PartName="/ppt/tags/tag2966.xml" ContentType="application/vnd.openxmlformats-officedocument.presentationml.tags+xml"/>
  <Override PartName="/ppt/tags/tag2967.xml" ContentType="application/vnd.openxmlformats-officedocument.presentationml.tags+xml"/>
  <Override PartName="/ppt/tags/tag2968.xml" ContentType="application/vnd.openxmlformats-officedocument.presentationml.tags+xml"/>
  <Override PartName="/ppt/tags/tag2969.xml" ContentType="application/vnd.openxmlformats-officedocument.presentationml.tags+xml"/>
  <Override PartName="/ppt/tags/tag2970.xml" ContentType="application/vnd.openxmlformats-officedocument.presentationml.tags+xml"/>
  <Override PartName="/ppt/tags/tag2971.xml" ContentType="application/vnd.openxmlformats-officedocument.presentationml.tags+xml"/>
  <Override PartName="/ppt/tags/tag2972.xml" ContentType="application/vnd.openxmlformats-officedocument.presentationml.tags+xml"/>
  <Override PartName="/ppt/tags/tag2973.xml" ContentType="application/vnd.openxmlformats-officedocument.presentationml.tags+xml"/>
  <Override PartName="/ppt/tags/tag2974.xml" ContentType="application/vnd.openxmlformats-officedocument.presentationml.tags+xml"/>
  <Override PartName="/ppt/tags/tag2975.xml" ContentType="application/vnd.openxmlformats-officedocument.presentationml.tags+xml"/>
  <Override PartName="/ppt/tags/tag2976.xml" ContentType="application/vnd.openxmlformats-officedocument.presentationml.tags+xml"/>
  <Override PartName="/ppt/tags/tag2977.xml" ContentType="application/vnd.openxmlformats-officedocument.presentationml.tags+xml"/>
  <Override PartName="/ppt/tags/tag2978.xml" ContentType="application/vnd.openxmlformats-officedocument.presentationml.tags+xml"/>
  <Override PartName="/ppt/tags/tag2979.xml" ContentType="application/vnd.openxmlformats-officedocument.presentationml.tags+xml"/>
  <Override PartName="/ppt/tags/tag2980.xml" ContentType="application/vnd.openxmlformats-officedocument.presentationml.tags+xml"/>
  <Override PartName="/ppt/tags/tag2981.xml" ContentType="application/vnd.openxmlformats-officedocument.presentationml.tags+xml"/>
  <Override PartName="/ppt/tags/tag2982.xml" ContentType="application/vnd.openxmlformats-officedocument.presentationml.tags+xml"/>
  <Override PartName="/ppt/tags/tag2983.xml" ContentType="application/vnd.openxmlformats-officedocument.presentationml.tags+xml"/>
  <Override PartName="/ppt/tags/tag2984.xml" ContentType="application/vnd.openxmlformats-officedocument.presentationml.tags+xml"/>
  <Override PartName="/ppt/tags/tag2985.xml" ContentType="application/vnd.openxmlformats-officedocument.presentationml.tags+xml"/>
  <Override PartName="/ppt/tags/tag2986.xml" ContentType="application/vnd.openxmlformats-officedocument.presentationml.tags+xml"/>
  <Override PartName="/ppt/tags/tag2987.xml" ContentType="application/vnd.openxmlformats-officedocument.presentationml.tags+xml"/>
  <Override PartName="/ppt/tags/tag2988.xml" ContentType="application/vnd.openxmlformats-officedocument.presentationml.tags+xml"/>
  <Override PartName="/ppt/tags/tag2989.xml" ContentType="application/vnd.openxmlformats-officedocument.presentationml.tags+xml"/>
  <Override PartName="/ppt/tags/tag2990.xml" ContentType="application/vnd.openxmlformats-officedocument.presentationml.tags+xml"/>
  <Override PartName="/ppt/tags/tag2991.xml" ContentType="application/vnd.openxmlformats-officedocument.presentationml.tags+xml"/>
  <Override PartName="/ppt/tags/tag2992.xml" ContentType="application/vnd.openxmlformats-officedocument.presentationml.tags+xml"/>
  <Override PartName="/ppt/tags/tag2993.xml" ContentType="application/vnd.openxmlformats-officedocument.presentationml.tags+xml"/>
  <Override PartName="/ppt/tags/tag2994.xml" ContentType="application/vnd.openxmlformats-officedocument.presentationml.tags+xml"/>
  <Override PartName="/ppt/tags/tag2995.xml" ContentType="application/vnd.openxmlformats-officedocument.presentationml.tags+xml"/>
  <Override PartName="/ppt/tags/tag2996.xml" ContentType="application/vnd.openxmlformats-officedocument.presentationml.tags+xml"/>
  <Override PartName="/ppt/tags/tag2997.xml" ContentType="application/vnd.openxmlformats-officedocument.presentationml.tags+xml"/>
  <Override PartName="/ppt/tags/tag2998.xml" ContentType="application/vnd.openxmlformats-officedocument.presentationml.tags+xml"/>
  <Override PartName="/ppt/tags/tag2999.xml" ContentType="application/vnd.openxmlformats-officedocument.presentationml.tags+xml"/>
  <Override PartName="/ppt/tags/tag3000.xml" ContentType="application/vnd.openxmlformats-officedocument.presentationml.tags+xml"/>
  <Override PartName="/ppt/tags/tag3001.xml" ContentType="application/vnd.openxmlformats-officedocument.presentationml.tags+xml"/>
  <Override PartName="/ppt/tags/tag3002.xml" ContentType="application/vnd.openxmlformats-officedocument.presentationml.tags+xml"/>
  <Override PartName="/ppt/tags/tag3003.xml" ContentType="application/vnd.openxmlformats-officedocument.presentationml.tags+xml"/>
  <Override PartName="/ppt/tags/tag3004.xml" ContentType="application/vnd.openxmlformats-officedocument.presentationml.tags+xml"/>
  <Override PartName="/ppt/tags/tag3005.xml" ContentType="application/vnd.openxmlformats-officedocument.presentationml.tags+xml"/>
  <Override PartName="/ppt/tags/tag3006.xml" ContentType="application/vnd.openxmlformats-officedocument.presentationml.tags+xml"/>
  <Override PartName="/ppt/tags/tag3007.xml" ContentType="application/vnd.openxmlformats-officedocument.presentationml.tags+xml"/>
  <Override PartName="/ppt/tags/tag3008.xml" ContentType="application/vnd.openxmlformats-officedocument.presentationml.tags+xml"/>
  <Override PartName="/ppt/tags/tag3009.xml" ContentType="application/vnd.openxmlformats-officedocument.presentationml.tags+xml"/>
  <Override PartName="/ppt/tags/tag3010.xml" ContentType="application/vnd.openxmlformats-officedocument.presentationml.tags+xml"/>
  <Override PartName="/ppt/tags/tag3011.xml" ContentType="application/vnd.openxmlformats-officedocument.presentationml.tags+xml"/>
  <Override PartName="/ppt/tags/tag3012.xml" ContentType="application/vnd.openxmlformats-officedocument.presentationml.tags+xml"/>
  <Override PartName="/ppt/tags/tag3013.xml" ContentType="application/vnd.openxmlformats-officedocument.presentationml.tags+xml"/>
  <Override PartName="/ppt/tags/tag3014.xml" ContentType="application/vnd.openxmlformats-officedocument.presentationml.tags+xml"/>
  <Override PartName="/ppt/tags/tag3015.xml" ContentType="application/vnd.openxmlformats-officedocument.presentationml.tags+xml"/>
  <Override PartName="/ppt/tags/tag3016.xml" ContentType="application/vnd.openxmlformats-officedocument.presentationml.tags+xml"/>
  <Override PartName="/ppt/tags/tag3017.xml" ContentType="application/vnd.openxmlformats-officedocument.presentationml.tags+xml"/>
  <Override PartName="/ppt/tags/tag3018.xml" ContentType="application/vnd.openxmlformats-officedocument.presentationml.tags+xml"/>
  <Override PartName="/ppt/tags/tag3019.xml" ContentType="application/vnd.openxmlformats-officedocument.presentationml.tags+xml"/>
  <Override PartName="/ppt/tags/tag3020.xml" ContentType="application/vnd.openxmlformats-officedocument.presentationml.tags+xml"/>
  <Override PartName="/ppt/tags/tag3021.xml" ContentType="application/vnd.openxmlformats-officedocument.presentationml.tags+xml"/>
  <Override PartName="/ppt/tags/tag3022.xml" ContentType="application/vnd.openxmlformats-officedocument.presentationml.tags+xml"/>
  <Override PartName="/ppt/tags/tag3023.xml" ContentType="application/vnd.openxmlformats-officedocument.presentationml.tags+xml"/>
  <Override PartName="/ppt/tags/tag3024.xml" ContentType="application/vnd.openxmlformats-officedocument.presentationml.tags+xml"/>
  <Override PartName="/ppt/tags/tag3025.xml" ContentType="application/vnd.openxmlformats-officedocument.presentationml.tags+xml"/>
  <Override PartName="/ppt/tags/tag3026.xml" ContentType="application/vnd.openxmlformats-officedocument.presentationml.tags+xml"/>
  <Override PartName="/ppt/tags/tag3027.xml" ContentType="application/vnd.openxmlformats-officedocument.presentationml.tags+xml"/>
  <Override PartName="/ppt/tags/tag3028.xml" ContentType="application/vnd.openxmlformats-officedocument.presentationml.tags+xml"/>
  <Override PartName="/ppt/tags/tag3029.xml" ContentType="application/vnd.openxmlformats-officedocument.presentationml.tags+xml"/>
  <Override PartName="/ppt/tags/tag3030.xml" ContentType="application/vnd.openxmlformats-officedocument.presentationml.tags+xml"/>
  <Override PartName="/ppt/tags/tag3031.xml" ContentType="application/vnd.openxmlformats-officedocument.presentationml.tags+xml"/>
  <Override PartName="/ppt/tags/tag3032.xml" ContentType="application/vnd.openxmlformats-officedocument.presentationml.tags+xml"/>
  <Override PartName="/ppt/tags/tag3033.xml" ContentType="application/vnd.openxmlformats-officedocument.presentationml.tags+xml"/>
  <Override PartName="/ppt/tags/tag3034.xml" ContentType="application/vnd.openxmlformats-officedocument.presentationml.tags+xml"/>
  <Override PartName="/ppt/tags/tag3035.xml" ContentType="application/vnd.openxmlformats-officedocument.presentationml.tags+xml"/>
  <Override PartName="/ppt/tags/tag3036.xml" ContentType="application/vnd.openxmlformats-officedocument.presentationml.tags+xml"/>
  <Override PartName="/ppt/tags/tag3037.xml" ContentType="application/vnd.openxmlformats-officedocument.presentationml.tags+xml"/>
  <Override PartName="/ppt/tags/tag3038.xml" ContentType="application/vnd.openxmlformats-officedocument.presentationml.tags+xml"/>
  <Override PartName="/ppt/tags/tag3039.xml" ContentType="application/vnd.openxmlformats-officedocument.presentationml.tags+xml"/>
  <Override PartName="/ppt/tags/tag3040.xml" ContentType="application/vnd.openxmlformats-officedocument.presentationml.tags+xml"/>
  <Override PartName="/ppt/tags/tag3041.xml" ContentType="application/vnd.openxmlformats-officedocument.presentationml.tags+xml"/>
  <Override PartName="/ppt/tags/tag3042.xml" ContentType="application/vnd.openxmlformats-officedocument.presentationml.tags+xml"/>
  <Override PartName="/ppt/tags/tag3043.xml" ContentType="application/vnd.openxmlformats-officedocument.presentationml.tags+xml"/>
  <Override PartName="/ppt/tags/tag3044.xml" ContentType="application/vnd.openxmlformats-officedocument.presentationml.tags+xml"/>
  <Override PartName="/ppt/tags/tag3045.xml" ContentType="application/vnd.openxmlformats-officedocument.presentationml.tags+xml"/>
  <Override PartName="/ppt/tags/tag3046.xml" ContentType="application/vnd.openxmlformats-officedocument.presentationml.tags+xml"/>
  <Override PartName="/ppt/tags/tag3047.xml" ContentType="application/vnd.openxmlformats-officedocument.presentationml.tags+xml"/>
  <Override PartName="/ppt/tags/tag3048.xml" ContentType="application/vnd.openxmlformats-officedocument.presentationml.tags+xml"/>
  <Override PartName="/ppt/tags/tag3049.xml" ContentType="application/vnd.openxmlformats-officedocument.presentationml.tags+xml"/>
  <Override PartName="/ppt/tags/tag3050.xml" ContentType="application/vnd.openxmlformats-officedocument.presentationml.tags+xml"/>
  <Override PartName="/ppt/tags/tag3051.xml" ContentType="application/vnd.openxmlformats-officedocument.presentationml.tags+xml"/>
  <Override PartName="/ppt/tags/tag3052.xml" ContentType="application/vnd.openxmlformats-officedocument.presentationml.tags+xml"/>
  <Override PartName="/ppt/tags/tag3053.xml" ContentType="application/vnd.openxmlformats-officedocument.presentationml.tags+xml"/>
  <Override PartName="/ppt/tags/tag3054.xml" ContentType="application/vnd.openxmlformats-officedocument.presentationml.tags+xml"/>
  <Override PartName="/ppt/tags/tag3055.xml" ContentType="application/vnd.openxmlformats-officedocument.presentationml.tags+xml"/>
  <Override PartName="/ppt/tags/tag3056.xml" ContentType="application/vnd.openxmlformats-officedocument.presentationml.tags+xml"/>
  <Override PartName="/ppt/tags/tag3057.xml" ContentType="application/vnd.openxmlformats-officedocument.presentationml.tags+xml"/>
  <Override PartName="/ppt/tags/tag3058.xml" ContentType="application/vnd.openxmlformats-officedocument.presentationml.tags+xml"/>
  <Override PartName="/ppt/tags/tag3059.xml" ContentType="application/vnd.openxmlformats-officedocument.presentationml.tags+xml"/>
  <Override PartName="/ppt/tags/tag3060.xml" ContentType="application/vnd.openxmlformats-officedocument.presentationml.tags+xml"/>
  <Override PartName="/ppt/tags/tag3061.xml" ContentType="application/vnd.openxmlformats-officedocument.presentationml.tags+xml"/>
  <Override PartName="/ppt/tags/tag3062.xml" ContentType="application/vnd.openxmlformats-officedocument.presentationml.tags+xml"/>
  <Override PartName="/ppt/tags/tag3063.xml" ContentType="application/vnd.openxmlformats-officedocument.presentationml.tags+xml"/>
  <Override PartName="/ppt/tags/tag3064.xml" ContentType="application/vnd.openxmlformats-officedocument.presentationml.tags+xml"/>
  <Override PartName="/ppt/tags/tag3065.xml" ContentType="application/vnd.openxmlformats-officedocument.presentationml.tags+xml"/>
  <Override PartName="/ppt/tags/tag3066.xml" ContentType="application/vnd.openxmlformats-officedocument.presentationml.tags+xml"/>
  <Override PartName="/ppt/tags/tag3067.xml" ContentType="application/vnd.openxmlformats-officedocument.presentationml.tags+xml"/>
  <Override PartName="/ppt/tags/tag3068.xml" ContentType="application/vnd.openxmlformats-officedocument.presentationml.tags+xml"/>
  <Override PartName="/ppt/tags/tag3069.xml" ContentType="application/vnd.openxmlformats-officedocument.presentationml.tags+xml"/>
  <Override PartName="/ppt/tags/tag3070.xml" ContentType="application/vnd.openxmlformats-officedocument.presentationml.tags+xml"/>
  <Override PartName="/ppt/tags/tag3071.xml" ContentType="application/vnd.openxmlformats-officedocument.presentationml.tags+xml"/>
  <Override PartName="/ppt/tags/tag3072.xml" ContentType="application/vnd.openxmlformats-officedocument.presentationml.tags+xml"/>
  <Override PartName="/ppt/tags/tag3073.xml" ContentType="application/vnd.openxmlformats-officedocument.presentationml.tags+xml"/>
  <Override PartName="/ppt/tags/tag3074.xml" ContentType="application/vnd.openxmlformats-officedocument.presentationml.tags+xml"/>
  <Override PartName="/ppt/tags/tag3075.xml" ContentType="application/vnd.openxmlformats-officedocument.presentationml.tags+xml"/>
  <Override PartName="/ppt/tags/tag3076.xml" ContentType="application/vnd.openxmlformats-officedocument.presentationml.tags+xml"/>
  <Override PartName="/ppt/tags/tag3077.xml" ContentType="application/vnd.openxmlformats-officedocument.presentationml.tags+xml"/>
  <Override PartName="/ppt/tags/tag3078.xml" ContentType="application/vnd.openxmlformats-officedocument.presentationml.tags+xml"/>
  <Override PartName="/ppt/tags/tag3079.xml" ContentType="application/vnd.openxmlformats-officedocument.presentationml.tags+xml"/>
  <Override PartName="/ppt/tags/tag3080.xml" ContentType="application/vnd.openxmlformats-officedocument.presentationml.tags+xml"/>
  <Override PartName="/ppt/tags/tag3081.xml" ContentType="application/vnd.openxmlformats-officedocument.presentationml.tags+xml"/>
  <Override PartName="/ppt/tags/tag3082.xml" ContentType="application/vnd.openxmlformats-officedocument.presentationml.tags+xml"/>
  <Override PartName="/ppt/tags/tag3083.xml" ContentType="application/vnd.openxmlformats-officedocument.presentationml.tags+xml"/>
  <Override PartName="/ppt/tags/tag3084.xml" ContentType="application/vnd.openxmlformats-officedocument.presentationml.tags+xml"/>
  <Override PartName="/ppt/tags/tag3085.xml" ContentType="application/vnd.openxmlformats-officedocument.presentationml.tags+xml"/>
  <Override PartName="/ppt/tags/tag3086.xml" ContentType="application/vnd.openxmlformats-officedocument.presentationml.tags+xml"/>
  <Override PartName="/ppt/tags/tag3087.xml" ContentType="application/vnd.openxmlformats-officedocument.presentationml.tags+xml"/>
  <Override PartName="/ppt/tags/tag3088.xml" ContentType="application/vnd.openxmlformats-officedocument.presentationml.tags+xml"/>
  <Override PartName="/ppt/tags/tag3089.xml" ContentType="application/vnd.openxmlformats-officedocument.presentationml.tags+xml"/>
  <Override PartName="/ppt/tags/tag3090.xml" ContentType="application/vnd.openxmlformats-officedocument.presentationml.tags+xml"/>
  <Override PartName="/ppt/tags/tag3091.xml" ContentType="application/vnd.openxmlformats-officedocument.presentationml.tags+xml"/>
  <Override PartName="/ppt/tags/tag3092.xml" ContentType="application/vnd.openxmlformats-officedocument.presentationml.tags+xml"/>
  <Override PartName="/ppt/tags/tag3093.xml" ContentType="application/vnd.openxmlformats-officedocument.presentationml.tags+xml"/>
  <Override PartName="/ppt/tags/tag3094.xml" ContentType="application/vnd.openxmlformats-officedocument.presentationml.tags+xml"/>
  <Override PartName="/ppt/tags/tag3095.xml" ContentType="application/vnd.openxmlformats-officedocument.presentationml.tags+xml"/>
  <Override PartName="/ppt/tags/tag3096.xml" ContentType="application/vnd.openxmlformats-officedocument.presentationml.tags+xml"/>
  <Override PartName="/ppt/tags/tag3097.xml" ContentType="application/vnd.openxmlformats-officedocument.presentationml.tags+xml"/>
  <Override PartName="/ppt/tags/tag3098.xml" ContentType="application/vnd.openxmlformats-officedocument.presentationml.tags+xml"/>
  <Override PartName="/ppt/tags/tag3099.xml" ContentType="application/vnd.openxmlformats-officedocument.presentationml.tags+xml"/>
  <Override PartName="/ppt/tags/tag3100.xml" ContentType="application/vnd.openxmlformats-officedocument.presentationml.tags+xml"/>
  <Override PartName="/ppt/tags/tag3101.xml" ContentType="application/vnd.openxmlformats-officedocument.presentationml.tags+xml"/>
  <Override PartName="/ppt/tags/tag3102.xml" ContentType="application/vnd.openxmlformats-officedocument.presentationml.tags+xml"/>
  <Override PartName="/ppt/tags/tag3103.xml" ContentType="application/vnd.openxmlformats-officedocument.presentationml.tags+xml"/>
  <Override PartName="/ppt/tags/tag3104.xml" ContentType="application/vnd.openxmlformats-officedocument.presentationml.tags+xml"/>
  <Override PartName="/ppt/tags/tag3105.xml" ContentType="application/vnd.openxmlformats-officedocument.presentationml.tags+xml"/>
  <Override PartName="/ppt/tags/tag3106.xml" ContentType="application/vnd.openxmlformats-officedocument.presentationml.tags+xml"/>
  <Override PartName="/ppt/tags/tag3107.xml" ContentType="application/vnd.openxmlformats-officedocument.presentationml.tags+xml"/>
  <Override PartName="/ppt/tags/tag3108.xml" ContentType="application/vnd.openxmlformats-officedocument.presentationml.tags+xml"/>
  <Override PartName="/ppt/tags/tag3109.xml" ContentType="application/vnd.openxmlformats-officedocument.presentationml.tags+xml"/>
  <Override PartName="/ppt/tags/tag3110.xml" ContentType="application/vnd.openxmlformats-officedocument.presentationml.tags+xml"/>
  <Override PartName="/ppt/tags/tag3111.xml" ContentType="application/vnd.openxmlformats-officedocument.presentationml.tags+xml"/>
  <Override PartName="/ppt/tags/tag3112.xml" ContentType="application/vnd.openxmlformats-officedocument.presentationml.tags+xml"/>
  <Override PartName="/ppt/tags/tag3113.xml" ContentType="application/vnd.openxmlformats-officedocument.presentationml.tags+xml"/>
  <Override PartName="/ppt/tags/tag3114.xml" ContentType="application/vnd.openxmlformats-officedocument.presentationml.tags+xml"/>
  <Override PartName="/ppt/tags/tag3115.xml" ContentType="application/vnd.openxmlformats-officedocument.presentationml.tags+xml"/>
  <Override PartName="/ppt/tags/tag3116.xml" ContentType="application/vnd.openxmlformats-officedocument.presentationml.tags+xml"/>
  <Override PartName="/ppt/tags/tag3117.xml" ContentType="application/vnd.openxmlformats-officedocument.presentationml.tags+xml"/>
  <Override PartName="/ppt/tags/tag3118.xml" ContentType="application/vnd.openxmlformats-officedocument.presentationml.tags+xml"/>
  <Override PartName="/ppt/tags/tag3119.xml" ContentType="application/vnd.openxmlformats-officedocument.presentationml.tags+xml"/>
  <Override PartName="/ppt/tags/tag3120.xml" ContentType="application/vnd.openxmlformats-officedocument.presentationml.tags+xml"/>
  <Override PartName="/ppt/tags/tag3121.xml" ContentType="application/vnd.openxmlformats-officedocument.presentationml.tags+xml"/>
  <Override PartName="/ppt/tags/tag3122.xml" ContentType="application/vnd.openxmlformats-officedocument.presentationml.tags+xml"/>
  <Override PartName="/ppt/tags/tag3123.xml" ContentType="application/vnd.openxmlformats-officedocument.presentationml.tags+xml"/>
  <Override PartName="/ppt/tags/tag3124.xml" ContentType="application/vnd.openxmlformats-officedocument.presentationml.tags+xml"/>
  <Override PartName="/ppt/tags/tag3125.xml" ContentType="application/vnd.openxmlformats-officedocument.presentationml.tags+xml"/>
  <Override PartName="/ppt/tags/tag3126.xml" ContentType="application/vnd.openxmlformats-officedocument.presentationml.tags+xml"/>
  <Override PartName="/ppt/tags/tag3127.xml" ContentType="application/vnd.openxmlformats-officedocument.presentationml.tags+xml"/>
  <Override PartName="/ppt/tags/tag3128.xml" ContentType="application/vnd.openxmlformats-officedocument.presentationml.tags+xml"/>
  <Override PartName="/ppt/tags/tag3129.xml" ContentType="application/vnd.openxmlformats-officedocument.presentationml.tags+xml"/>
  <Override PartName="/ppt/tags/tag3130.xml" ContentType="application/vnd.openxmlformats-officedocument.presentationml.tags+xml"/>
  <Override PartName="/ppt/tags/tag3131.xml" ContentType="application/vnd.openxmlformats-officedocument.presentationml.tags+xml"/>
  <Override PartName="/ppt/tags/tag3132.xml" ContentType="application/vnd.openxmlformats-officedocument.presentationml.tags+xml"/>
  <Override PartName="/ppt/tags/tag3133.xml" ContentType="application/vnd.openxmlformats-officedocument.presentationml.tags+xml"/>
  <Override PartName="/ppt/tags/tag3134.xml" ContentType="application/vnd.openxmlformats-officedocument.presentationml.tags+xml"/>
  <Override PartName="/ppt/tags/tag3135.xml" ContentType="application/vnd.openxmlformats-officedocument.presentationml.tags+xml"/>
  <Override PartName="/ppt/tags/tag3136.xml" ContentType="application/vnd.openxmlformats-officedocument.presentationml.tags+xml"/>
  <Override PartName="/ppt/tags/tag3137.xml" ContentType="application/vnd.openxmlformats-officedocument.presentationml.tags+xml"/>
  <Override PartName="/ppt/tags/tag3138.xml" ContentType="application/vnd.openxmlformats-officedocument.presentationml.tags+xml"/>
  <Override PartName="/ppt/tags/tag3139.xml" ContentType="application/vnd.openxmlformats-officedocument.presentationml.tags+xml"/>
  <Override PartName="/ppt/tags/tag3140.xml" ContentType="application/vnd.openxmlformats-officedocument.presentationml.tags+xml"/>
  <Override PartName="/ppt/tags/tag3141.xml" ContentType="application/vnd.openxmlformats-officedocument.presentationml.tags+xml"/>
  <Override PartName="/ppt/tags/tag3142.xml" ContentType="application/vnd.openxmlformats-officedocument.presentationml.tags+xml"/>
  <Override PartName="/ppt/tags/tag3143.xml" ContentType="application/vnd.openxmlformats-officedocument.presentationml.tags+xml"/>
  <Override PartName="/ppt/tags/tag3144.xml" ContentType="application/vnd.openxmlformats-officedocument.presentationml.tags+xml"/>
  <Override PartName="/ppt/tags/tag3145.xml" ContentType="application/vnd.openxmlformats-officedocument.presentationml.tags+xml"/>
  <Override PartName="/ppt/tags/tag3146.xml" ContentType="application/vnd.openxmlformats-officedocument.presentationml.tags+xml"/>
  <Override PartName="/ppt/tags/tag3147.xml" ContentType="application/vnd.openxmlformats-officedocument.presentationml.tags+xml"/>
  <Override PartName="/ppt/tags/tag3148.xml" ContentType="application/vnd.openxmlformats-officedocument.presentationml.tags+xml"/>
  <Override PartName="/ppt/tags/tag3149.xml" ContentType="application/vnd.openxmlformats-officedocument.presentationml.tags+xml"/>
  <Override PartName="/ppt/tags/tag3150.xml" ContentType="application/vnd.openxmlformats-officedocument.presentationml.tags+xml"/>
  <Override PartName="/ppt/tags/tag3151.xml" ContentType="application/vnd.openxmlformats-officedocument.presentationml.tags+xml"/>
  <Override PartName="/ppt/tags/tag3152.xml" ContentType="application/vnd.openxmlformats-officedocument.presentationml.tags+xml"/>
  <Override PartName="/ppt/tags/tag3153.xml" ContentType="application/vnd.openxmlformats-officedocument.presentationml.tags+xml"/>
  <Override PartName="/ppt/tags/tag3154.xml" ContentType="application/vnd.openxmlformats-officedocument.presentationml.tags+xml"/>
  <Override PartName="/ppt/tags/tag3155.xml" ContentType="application/vnd.openxmlformats-officedocument.presentationml.tags+xml"/>
  <Override PartName="/ppt/tags/tag3156.xml" ContentType="application/vnd.openxmlformats-officedocument.presentationml.tags+xml"/>
  <Override PartName="/ppt/tags/tag3157.xml" ContentType="application/vnd.openxmlformats-officedocument.presentationml.tags+xml"/>
  <Override PartName="/ppt/tags/tag3158.xml" ContentType="application/vnd.openxmlformats-officedocument.presentationml.tags+xml"/>
  <Override PartName="/ppt/tags/tag3159.xml" ContentType="application/vnd.openxmlformats-officedocument.presentationml.tags+xml"/>
  <Override PartName="/ppt/tags/tag3160.xml" ContentType="application/vnd.openxmlformats-officedocument.presentationml.tags+xml"/>
  <Override PartName="/ppt/tags/tag3161.xml" ContentType="application/vnd.openxmlformats-officedocument.presentationml.tags+xml"/>
  <Override PartName="/ppt/tags/tag3162.xml" ContentType="application/vnd.openxmlformats-officedocument.presentationml.tags+xml"/>
  <Override PartName="/ppt/tags/tag3163.xml" ContentType="application/vnd.openxmlformats-officedocument.presentationml.tags+xml"/>
  <Override PartName="/ppt/tags/tag3164.xml" ContentType="application/vnd.openxmlformats-officedocument.presentationml.tags+xml"/>
  <Override PartName="/ppt/tags/tag3165.xml" ContentType="application/vnd.openxmlformats-officedocument.presentationml.tags+xml"/>
  <Override PartName="/ppt/tags/tag3166.xml" ContentType="application/vnd.openxmlformats-officedocument.presentationml.tags+xml"/>
  <Override PartName="/ppt/tags/tag3167.xml" ContentType="application/vnd.openxmlformats-officedocument.presentationml.tags+xml"/>
  <Override PartName="/ppt/tags/tag3168.xml" ContentType="application/vnd.openxmlformats-officedocument.presentationml.tags+xml"/>
  <Override PartName="/ppt/tags/tag3169.xml" ContentType="application/vnd.openxmlformats-officedocument.presentationml.tags+xml"/>
  <Override PartName="/ppt/tags/tag3170.xml" ContentType="application/vnd.openxmlformats-officedocument.presentationml.tags+xml"/>
  <Override PartName="/ppt/tags/tag3171.xml" ContentType="application/vnd.openxmlformats-officedocument.presentationml.tags+xml"/>
  <Override PartName="/ppt/tags/tag3172.xml" ContentType="application/vnd.openxmlformats-officedocument.presentationml.tags+xml"/>
  <Override PartName="/ppt/tags/tag3173.xml" ContentType="application/vnd.openxmlformats-officedocument.presentationml.tags+xml"/>
  <Override PartName="/ppt/tags/tag3174.xml" ContentType="application/vnd.openxmlformats-officedocument.presentationml.tags+xml"/>
  <Override PartName="/ppt/tags/tag3175.xml" ContentType="application/vnd.openxmlformats-officedocument.presentationml.tags+xml"/>
  <Override PartName="/ppt/tags/tag3176.xml" ContentType="application/vnd.openxmlformats-officedocument.presentationml.tags+xml"/>
  <Override PartName="/ppt/tags/tag3177.xml" ContentType="application/vnd.openxmlformats-officedocument.presentationml.tags+xml"/>
  <Override PartName="/ppt/tags/tag3178.xml" ContentType="application/vnd.openxmlformats-officedocument.presentationml.tags+xml"/>
  <Override PartName="/ppt/tags/tag3179.xml" ContentType="application/vnd.openxmlformats-officedocument.presentationml.tags+xml"/>
  <Override PartName="/ppt/tags/tag3180.xml" ContentType="application/vnd.openxmlformats-officedocument.presentationml.tags+xml"/>
  <Override PartName="/ppt/tags/tag3181.xml" ContentType="application/vnd.openxmlformats-officedocument.presentationml.tags+xml"/>
  <Override PartName="/ppt/tags/tag3182.xml" ContentType="application/vnd.openxmlformats-officedocument.presentationml.tags+xml"/>
  <Override PartName="/ppt/tags/tag3183.xml" ContentType="application/vnd.openxmlformats-officedocument.presentationml.tags+xml"/>
  <Override PartName="/ppt/tags/tag3184.xml" ContentType="application/vnd.openxmlformats-officedocument.presentationml.tags+xml"/>
  <Override PartName="/ppt/tags/tag3185.xml" ContentType="application/vnd.openxmlformats-officedocument.presentationml.tags+xml"/>
  <Override PartName="/ppt/tags/tag3186.xml" ContentType="application/vnd.openxmlformats-officedocument.presentationml.tags+xml"/>
  <Override PartName="/ppt/tags/tag3187.xml" ContentType="application/vnd.openxmlformats-officedocument.presentationml.tags+xml"/>
  <Override PartName="/ppt/tags/tag3188.xml" ContentType="application/vnd.openxmlformats-officedocument.presentationml.tags+xml"/>
  <Override PartName="/ppt/tags/tag3189.xml" ContentType="application/vnd.openxmlformats-officedocument.presentationml.tags+xml"/>
  <Override PartName="/ppt/tags/tag3190.xml" ContentType="application/vnd.openxmlformats-officedocument.presentationml.tags+xml"/>
  <Override PartName="/ppt/tags/tag3191.xml" ContentType="application/vnd.openxmlformats-officedocument.presentationml.tags+xml"/>
  <Override PartName="/ppt/tags/tag3192.xml" ContentType="application/vnd.openxmlformats-officedocument.presentationml.tags+xml"/>
  <Override PartName="/ppt/tags/tag3193.xml" ContentType="application/vnd.openxmlformats-officedocument.presentationml.tags+xml"/>
  <Override PartName="/ppt/tags/tag3194.xml" ContentType="application/vnd.openxmlformats-officedocument.presentationml.tags+xml"/>
  <Override PartName="/ppt/tags/tag3195.xml" ContentType="application/vnd.openxmlformats-officedocument.presentationml.tags+xml"/>
  <Override PartName="/ppt/tags/tag3196.xml" ContentType="application/vnd.openxmlformats-officedocument.presentationml.tags+xml"/>
  <Override PartName="/ppt/tags/tag3197.xml" ContentType="application/vnd.openxmlformats-officedocument.presentationml.tags+xml"/>
  <Override PartName="/ppt/tags/tag3198.xml" ContentType="application/vnd.openxmlformats-officedocument.presentationml.tags+xml"/>
  <Override PartName="/ppt/tags/tag3199.xml" ContentType="application/vnd.openxmlformats-officedocument.presentationml.tags+xml"/>
  <Override PartName="/ppt/tags/tag3200.xml" ContentType="application/vnd.openxmlformats-officedocument.presentationml.tags+xml"/>
  <Override PartName="/ppt/tags/tag3201.xml" ContentType="application/vnd.openxmlformats-officedocument.presentationml.tags+xml"/>
  <Override PartName="/ppt/tags/tag3202.xml" ContentType="application/vnd.openxmlformats-officedocument.presentationml.tags+xml"/>
  <Override PartName="/ppt/tags/tag3203.xml" ContentType="application/vnd.openxmlformats-officedocument.presentationml.tags+xml"/>
  <Override PartName="/ppt/tags/tag3204.xml" ContentType="application/vnd.openxmlformats-officedocument.presentationml.tags+xml"/>
  <Override PartName="/ppt/tags/tag3205.xml" ContentType="application/vnd.openxmlformats-officedocument.presentationml.tags+xml"/>
  <Override PartName="/ppt/tags/tag3206.xml" ContentType="application/vnd.openxmlformats-officedocument.presentationml.tags+xml"/>
  <Override PartName="/ppt/tags/tag3207.xml" ContentType="application/vnd.openxmlformats-officedocument.presentationml.tags+xml"/>
  <Override PartName="/ppt/tags/tag3208.xml" ContentType="application/vnd.openxmlformats-officedocument.presentationml.tags+xml"/>
  <Override PartName="/ppt/tags/tag3209.xml" ContentType="application/vnd.openxmlformats-officedocument.presentationml.tags+xml"/>
  <Override PartName="/ppt/tags/tag3210.xml" ContentType="application/vnd.openxmlformats-officedocument.presentationml.tags+xml"/>
  <Override PartName="/ppt/tags/tag3211.xml" ContentType="application/vnd.openxmlformats-officedocument.presentationml.tags+xml"/>
  <Override PartName="/ppt/tags/tag3212.xml" ContentType="application/vnd.openxmlformats-officedocument.presentationml.tags+xml"/>
  <Override PartName="/ppt/tags/tag3213.xml" ContentType="application/vnd.openxmlformats-officedocument.presentationml.tags+xml"/>
  <Override PartName="/ppt/tags/tag3214.xml" ContentType="application/vnd.openxmlformats-officedocument.presentationml.tags+xml"/>
  <Override PartName="/ppt/tags/tag3215.xml" ContentType="application/vnd.openxmlformats-officedocument.presentationml.tags+xml"/>
  <Override PartName="/ppt/tags/tag3216.xml" ContentType="application/vnd.openxmlformats-officedocument.presentationml.tags+xml"/>
  <Override PartName="/ppt/tags/tag3217.xml" ContentType="application/vnd.openxmlformats-officedocument.presentationml.tags+xml"/>
  <Override PartName="/ppt/tags/tag3218.xml" ContentType="application/vnd.openxmlformats-officedocument.presentationml.tags+xml"/>
  <Override PartName="/ppt/tags/tag3219.xml" ContentType="application/vnd.openxmlformats-officedocument.presentationml.tags+xml"/>
  <Override PartName="/ppt/tags/tag3220.xml" ContentType="application/vnd.openxmlformats-officedocument.presentationml.tags+xml"/>
  <Override PartName="/ppt/tags/tag3221.xml" ContentType="application/vnd.openxmlformats-officedocument.presentationml.tags+xml"/>
  <Override PartName="/ppt/tags/tag3222.xml" ContentType="application/vnd.openxmlformats-officedocument.presentationml.tags+xml"/>
  <Override PartName="/ppt/tags/tag3223.xml" ContentType="application/vnd.openxmlformats-officedocument.presentationml.tags+xml"/>
  <Override PartName="/ppt/tags/tag3224.xml" ContentType="application/vnd.openxmlformats-officedocument.presentationml.tags+xml"/>
  <Override PartName="/ppt/tags/tag3225.xml" ContentType="application/vnd.openxmlformats-officedocument.presentationml.tags+xml"/>
  <Override PartName="/ppt/tags/tag3226.xml" ContentType="application/vnd.openxmlformats-officedocument.presentationml.tags+xml"/>
  <Override PartName="/ppt/tags/tag3227.xml" ContentType="application/vnd.openxmlformats-officedocument.presentationml.tags+xml"/>
  <Override PartName="/ppt/tags/tag3228.xml" ContentType="application/vnd.openxmlformats-officedocument.presentationml.tags+xml"/>
  <Override PartName="/ppt/tags/tag3229.xml" ContentType="application/vnd.openxmlformats-officedocument.presentationml.tags+xml"/>
  <Override PartName="/ppt/tags/tag3230.xml" ContentType="application/vnd.openxmlformats-officedocument.presentationml.tags+xml"/>
  <Override PartName="/ppt/tags/tag3231.xml" ContentType="application/vnd.openxmlformats-officedocument.presentationml.tags+xml"/>
  <Override PartName="/ppt/tags/tag3232.xml" ContentType="application/vnd.openxmlformats-officedocument.presentationml.tags+xml"/>
  <Override PartName="/ppt/tags/tag3233.xml" ContentType="application/vnd.openxmlformats-officedocument.presentationml.tags+xml"/>
  <Override PartName="/ppt/tags/tag3234.xml" ContentType="application/vnd.openxmlformats-officedocument.presentationml.tags+xml"/>
  <Override PartName="/ppt/tags/tag3235.xml" ContentType="application/vnd.openxmlformats-officedocument.presentationml.tags+xml"/>
  <Override PartName="/ppt/tags/tag3236.xml" ContentType="application/vnd.openxmlformats-officedocument.presentationml.tags+xml"/>
  <Override PartName="/ppt/tags/tag3237.xml" ContentType="application/vnd.openxmlformats-officedocument.presentationml.tags+xml"/>
  <Override PartName="/ppt/tags/tag3238.xml" ContentType="application/vnd.openxmlformats-officedocument.presentationml.tags+xml"/>
  <Override PartName="/ppt/tags/tag3239.xml" ContentType="application/vnd.openxmlformats-officedocument.presentationml.tags+xml"/>
  <Override PartName="/ppt/tags/tag3240.xml" ContentType="application/vnd.openxmlformats-officedocument.presentationml.tags+xml"/>
  <Override PartName="/ppt/tags/tag3241.xml" ContentType="application/vnd.openxmlformats-officedocument.presentationml.tags+xml"/>
  <Override PartName="/ppt/tags/tag3242.xml" ContentType="application/vnd.openxmlformats-officedocument.presentationml.tags+xml"/>
  <Override PartName="/ppt/tags/tag3243.xml" ContentType="application/vnd.openxmlformats-officedocument.presentationml.tags+xml"/>
  <Override PartName="/ppt/tags/tag3244.xml" ContentType="application/vnd.openxmlformats-officedocument.presentationml.tags+xml"/>
  <Override PartName="/ppt/tags/tag3245.xml" ContentType="application/vnd.openxmlformats-officedocument.presentationml.tags+xml"/>
  <Override PartName="/ppt/tags/tag3246.xml" ContentType="application/vnd.openxmlformats-officedocument.presentationml.tags+xml"/>
  <Override PartName="/ppt/tags/tag3247.xml" ContentType="application/vnd.openxmlformats-officedocument.presentationml.tags+xml"/>
  <Override PartName="/ppt/tags/tag3248.xml" ContentType="application/vnd.openxmlformats-officedocument.presentationml.tags+xml"/>
  <Override PartName="/ppt/tags/tag3249.xml" ContentType="application/vnd.openxmlformats-officedocument.presentationml.tags+xml"/>
  <Override PartName="/ppt/tags/tag3250.xml" ContentType="application/vnd.openxmlformats-officedocument.presentationml.tags+xml"/>
  <Override PartName="/ppt/tags/tag3251.xml" ContentType="application/vnd.openxmlformats-officedocument.presentationml.tags+xml"/>
  <Override PartName="/ppt/tags/tag3252.xml" ContentType="application/vnd.openxmlformats-officedocument.presentationml.tags+xml"/>
  <Override PartName="/ppt/tags/tag3253.xml" ContentType="application/vnd.openxmlformats-officedocument.presentationml.tags+xml"/>
  <Override PartName="/ppt/tags/tag3254.xml" ContentType="application/vnd.openxmlformats-officedocument.presentationml.tags+xml"/>
  <Override PartName="/ppt/tags/tag3255.xml" ContentType="application/vnd.openxmlformats-officedocument.presentationml.tags+xml"/>
  <Override PartName="/ppt/tags/tag3256.xml" ContentType="application/vnd.openxmlformats-officedocument.presentationml.tags+xml"/>
  <Override PartName="/ppt/tags/tag3257.xml" ContentType="application/vnd.openxmlformats-officedocument.presentationml.tags+xml"/>
  <Override PartName="/ppt/tags/tag3258.xml" ContentType="application/vnd.openxmlformats-officedocument.presentationml.tags+xml"/>
  <Override PartName="/ppt/tags/tag3259.xml" ContentType="application/vnd.openxmlformats-officedocument.presentationml.tags+xml"/>
  <Override PartName="/ppt/tags/tag3260.xml" ContentType="application/vnd.openxmlformats-officedocument.presentationml.tags+xml"/>
  <Override PartName="/ppt/tags/tag3261.xml" ContentType="application/vnd.openxmlformats-officedocument.presentationml.tags+xml"/>
  <Override PartName="/ppt/tags/tag3262.xml" ContentType="application/vnd.openxmlformats-officedocument.presentationml.tags+xml"/>
  <Override PartName="/ppt/tags/tag3263.xml" ContentType="application/vnd.openxmlformats-officedocument.presentationml.tags+xml"/>
  <Override PartName="/ppt/tags/tag3264.xml" ContentType="application/vnd.openxmlformats-officedocument.presentationml.tags+xml"/>
  <Override PartName="/ppt/tags/tag3265.xml" ContentType="application/vnd.openxmlformats-officedocument.presentationml.tags+xml"/>
  <Override PartName="/ppt/tags/tag3266.xml" ContentType="application/vnd.openxmlformats-officedocument.presentationml.tags+xml"/>
  <Override PartName="/ppt/tags/tag3267.xml" ContentType="application/vnd.openxmlformats-officedocument.presentationml.tags+xml"/>
  <Override PartName="/ppt/tags/tag3268.xml" ContentType="application/vnd.openxmlformats-officedocument.presentationml.tags+xml"/>
  <Override PartName="/ppt/tags/tag3269.xml" ContentType="application/vnd.openxmlformats-officedocument.presentationml.tags+xml"/>
  <Override PartName="/ppt/tags/tag3270.xml" ContentType="application/vnd.openxmlformats-officedocument.presentationml.tags+xml"/>
  <Override PartName="/ppt/tags/tag3271.xml" ContentType="application/vnd.openxmlformats-officedocument.presentationml.tags+xml"/>
  <Override PartName="/ppt/tags/tag3272.xml" ContentType="application/vnd.openxmlformats-officedocument.presentationml.tags+xml"/>
  <Override PartName="/ppt/tags/tag3273.xml" ContentType="application/vnd.openxmlformats-officedocument.presentationml.tags+xml"/>
  <Override PartName="/ppt/tags/tag3274.xml" ContentType="application/vnd.openxmlformats-officedocument.presentationml.tags+xml"/>
  <Override PartName="/ppt/tags/tag3275.xml" ContentType="application/vnd.openxmlformats-officedocument.presentationml.tags+xml"/>
  <Override PartName="/ppt/tags/tag3276.xml" ContentType="application/vnd.openxmlformats-officedocument.presentationml.tags+xml"/>
  <Override PartName="/ppt/tags/tag3277.xml" ContentType="application/vnd.openxmlformats-officedocument.presentationml.tags+xml"/>
  <Override PartName="/ppt/tags/tag3278.xml" ContentType="application/vnd.openxmlformats-officedocument.presentationml.tags+xml"/>
  <Override PartName="/ppt/tags/tag3279.xml" ContentType="application/vnd.openxmlformats-officedocument.presentationml.tags+xml"/>
  <Override PartName="/ppt/tags/tag3280.xml" ContentType="application/vnd.openxmlformats-officedocument.presentationml.tags+xml"/>
  <Override PartName="/ppt/tags/tag3281.xml" ContentType="application/vnd.openxmlformats-officedocument.presentationml.tags+xml"/>
  <Override PartName="/ppt/tags/tag3282.xml" ContentType="application/vnd.openxmlformats-officedocument.presentationml.tags+xml"/>
  <Override PartName="/ppt/tags/tag3283.xml" ContentType="application/vnd.openxmlformats-officedocument.presentationml.tags+xml"/>
  <Override PartName="/ppt/tags/tag3284.xml" ContentType="application/vnd.openxmlformats-officedocument.presentationml.tags+xml"/>
  <Override PartName="/ppt/tags/tag3285.xml" ContentType="application/vnd.openxmlformats-officedocument.presentationml.tags+xml"/>
  <Override PartName="/ppt/tags/tag3286.xml" ContentType="application/vnd.openxmlformats-officedocument.presentationml.tags+xml"/>
  <Override PartName="/ppt/tags/tag3287.xml" ContentType="application/vnd.openxmlformats-officedocument.presentationml.tags+xml"/>
  <Override PartName="/ppt/tags/tag3288.xml" ContentType="application/vnd.openxmlformats-officedocument.presentationml.tags+xml"/>
  <Override PartName="/ppt/tags/tag3289.xml" ContentType="application/vnd.openxmlformats-officedocument.presentationml.tags+xml"/>
  <Override PartName="/ppt/tags/tag3290.xml" ContentType="application/vnd.openxmlformats-officedocument.presentationml.tags+xml"/>
  <Override PartName="/ppt/tags/tag3291.xml" ContentType="application/vnd.openxmlformats-officedocument.presentationml.tags+xml"/>
  <Override PartName="/ppt/tags/tag3292.xml" ContentType="application/vnd.openxmlformats-officedocument.presentationml.tags+xml"/>
  <Override PartName="/ppt/tags/tag3293.xml" ContentType="application/vnd.openxmlformats-officedocument.presentationml.tags+xml"/>
  <Override PartName="/ppt/tags/tag3294.xml" ContentType="application/vnd.openxmlformats-officedocument.presentationml.tags+xml"/>
  <Override PartName="/ppt/tags/tag3295.xml" ContentType="application/vnd.openxmlformats-officedocument.presentationml.tags+xml"/>
  <Override PartName="/ppt/tags/tag3296.xml" ContentType="application/vnd.openxmlformats-officedocument.presentationml.tags+xml"/>
  <Override PartName="/ppt/tags/tag3297.xml" ContentType="application/vnd.openxmlformats-officedocument.presentationml.tags+xml"/>
  <Override PartName="/ppt/tags/tag3298.xml" ContentType="application/vnd.openxmlformats-officedocument.presentationml.tags+xml"/>
  <Override PartName="/ppt/tags/tag3299.xml" ContentType="application/vnd.openxmlformats-officedocument.presentationml.tags+xml"/>
  <Override PartName="/ppt/tags/tag3300.xml" ContentType="application/vnd.openxmlformats-officedocument.presentationml.tags+xml"/>
  <Override PartName="/ppt/tags/tag3301.xml" ContentType="application/vnd.openxmlformats-officedocument.presentationml.tags+xml"/>
  <Override PartName="/ppt/tags/tag3302.xml" ContentType="application/vnd.openxmlformats-officedocument.presentationml.tags+xml"/>
  <Override PartName="/ppt/tags/tag3303.xml" ContentType="application/vnd.openxmlformats-officedocument.presentationml.tags+xml"/>
  <Override PartName="/ppt/tags/tag3304.xml" ContentType="application/vnd.openxmlformats-officedocument.presentationml.tags+xml"/>
  <Override PartName="/ppt/tags/tag3305.xml" ContentType="application/vnd.openxmlformats-officedocument.presentationml.tags+xml"/>
  <Override PartName="/ppt/tags/tag3306.xml" ContentType="application/vnd.openxmlformats-officedocument.presentationml.tags+xml"/>
  <Override PartName="/ppt/tags/tag3307.xml" ContentType="application/vnd.openxmlformats-officedocument.presentationml.tags+xml"/>
  <Override PartName="/ppt/tags/tag3308.xml" ContentType="application/vnd.openxmlformats-officedocument.presentationml.tags+xml"/>
  <Override PartName="/ppt/tags/tag3309.xml" ContentType="application/vnd.openxmlformats-officedocument.presentationml.tags+xml"/>
  <Override PartName="/ppt/tags/tag3310.xml" ContentType="application/vnd.openxmlformats-officedocument.presentationml.tags+xml"/>
  <Override PartName="/ppt/tags/tag3311.xml" ContentType="application/vnd.openxmlformats-officedocument.presentationml.tags+xml"/>
  <Override PartName="/ppt/tags/tag3312.xml" ContentType="application/vnd.openxmlformats-officedocument.presentationml.tags+xml"/>
  <Override PartName="/ppt/tags/tag3313.xml" ContentType="application/vnd.openxmlformats-officedocument.presentationml.tags+xml"/>
  <Override PartName="/ppt/tags/tag3314.xml" ContentType="application/vnd.openxmlformats-officedocument.presentationml.tags+xml"/>
  <Override PartName="/ppt/tags/tag3315.xml" ContentType="application/vnd.openxmlformats-officedocument.presentationml.tags+xml"/>
  <Override PartName="/ppt/tags/tag3316.xml" ContentType="application/vnd.openxmlformats-officedocument.presentationml.tags+xml"/>
  <Override PartName="/ppt/tags/tag3317.xml" ContentType="application/vnd.openxmlformats-officedocument.presentationml.tags+xml"/>
  <Override PartName="/ppt/tags/tag3318.xml" ContentType="application/vnd.openxmlformats-officedocument.presentationml.tags+xml"/>
  <Override PartName="/ppt/tags/tag3319.xml" ContentType="application/vnd.openxmlformats-officedocument.presentationml.tags+xml"/>
  <Override PartName="/ppt/tags/tag3320.xml" ContentType="application/vnd.openxmlformats-officedocument.presentationml.tags+xml"/>
  <Override PartName="/ppt/tags/tag3321.xml" ContentType="application/vnd.openxmlformats-officedocument.presentationml.tags+xml"/>
  <Override PartName="/ppt/tags/tag3322.xml" ContentType="application/vnd.openxmlformats-officedocument.presentationml.tags+xml"/>
  <Override PartName="/ppt/tags/tag3323.xml" ContentType="application/vnd.openxmlformats-officedocument.presentationml.tags+xml"/>
  <Override PartName="/ppt/tags/tag3324.xml" ContentType="application/vnd.openxmlformats-officedocument.presentationml.tags+xml"/>
  <Override PartName="/ppt/tags/tag3325.xml" ContentType="application/vnd.openxmlformats-officedocument.presentationml.tags+xml"/>
  <Override PartName="/ppt/tags/tag3326.xml" ContentType="application/vnd.openxmlformats-officedocument.presentationml.tags+xml"/>
  <Override PartName="/ppt/tags/tag3327.xml" ContentType="application/vnd.openxmlformats-officedocument.presentationml.tags+xml"/>
  <Override PartName="/ppt/tags/tag3328.xml" ContentType="application/vnd.openxmlformats-officedocument.presentationml.tags+xml"/>
  <Override PartName="/ppt/tags/tag3329.xml" ContentType="application/vnd.openxmlformats-officedocument.presentationml.tags+xml"/>
  <Override PartName="/ppt/tags/tag3330.xml" ContentType="application/vnd.openxmlformats-officedocument.presentationml.tags+xml"/>
  <Override PartName="/ppt/tags/tag3331.xml" ContentType="application/vnd.openxmlformats-officedocument.presentationml.tags+xml"/>
  <Override PartName="/ppt/tags/tag3332.xml" ContentType="application/vnd.openxmlformats-officedocument.presentationml.tags+xml"/>
  <Override PartName="/ppt/tags/tag3333.xml" ContentType="application/vnd.openxmlformats-officedocument.presentationml.tags+xml"/>
  <Override PartName="/ppt/tags/tag3334.xml" ContentType="application/vnd.openxmlformats-officedocument.presentationml.tags+xml"/>
  <Override PartName="/ppt/tags/tag3335.xml" ContentType="application/vnd.openxmlformats-officedocument.presentationml.tags+xml"/>
  <Override PartName="/ppt/tags/tag3336.xml" ContentType="application/vnd.openxmlformats-officedocument.presentationml.tags+xml"/>
  <Override PartName="/ppt/tags/tag3337.xml" ContentType="application/vnd.openxmlformats-officedocument.presentationml.tags+xml"/>
  <Override PartName="/ppt/tags/tag3338.xml" ContentType="application/vnd.openxmlformats-officedocument.presentationml.tags+xml"/>
  <Override PartName="/ppt/tags/tag3339.xml" ContentType="application/vnd.openxmlformats-officedocument.presentationml.tags+xml"/>
  <Override PartName="/ppt/tags/tag3340.xml" ContentType="application/vnd.openxmlformats-officedocument.presentationml.tags+xml"/>
  <Override PartName="/ppt/tags/tag3341.xml" ContentType="application/vnd.openxmlformats-officedocument.presentationml.tags+xml"/>
  <Override PartName="/ppt/tags/tag3342.xml" ContentType="application/vnd.openxmlformats-officedocument.presentationml.tags+xml"/>
  <Override PartName="/ppt/tags/tag3343.xml" ContentType="application/vnd.openxmlformats-officedocument.presentationml.tags+xml"/>
  <Override PartName="/ppt/tags/tag3344.xml" ContentType="application/vnd.openxmlformats-officedocument.presentationml.tags+xml"/>
  <Override PartName="/ppt/tags/tag3345.xml" ContentType="application/vnd.openxmlformats-officedocument.presentationml.tags+xml"/>
  <Override PartName="/ppt/tags/tag3346.xml" ContentType="application/vnd.openxmlformats-officedocument.presentationml.tags+xml"/>
  <Override PartName="/ppt/tags/tag3347.xml" ContentType="application/vnd.openxmlformats-officedocument.presentationml.tags+xml"/>
  <Override PartName="/ppt/tags/tag3348.xml" ContentType="application/vnd.openxmlformats-officedocument.presentationml.tags+xml"/>
  <Override PartName="/ppt/tags/tag3349.xml" ContentType="application/vnd.openxmlformats-officedocument.presentationml.tags+xml"/>
  <Override PartName="/ppt/tags/tag3350.xml" ContentType="application/vnd.openxmlformats-officedocument.presentationml.tags+xml"/>
  <Override PartName="/ppt/tags/tag3351.xml" ContentType="application/vnd.openxmlformats-officedocument.presentationml.tags+xml"/>
  <Override PartName="/ppt/tags/tag3352.xml" ContentType="application/vnd.openxmlformats-officedocument.presentationml.tags+xml"/>
  <Override PartName="/ppt/tags/tag3353.xml" ContentType="application/vnd.openxmlformats-officedocument.presentationml.tags+xml"/>
  <Override PartName="/ppt/tags/tag3354.xml" ContentType="application/vnd.openxmlformats-officedocument.presentationml.tags+xml"/>
  <Override PartName="/ppt/tags/tag3355.xml" ContentType="application/vnd.openxmlformats-officedocument.presentationml.tags+xml"/>
  <Override PartName="/ppt/tags/tag3356.xml" ContentType="application/vnd.openxmlformats-officedocument.presentationml.tags+xml"/>
  <Override PartName="/ppt/tags/tag3357.xml" ContentType="application/vnd.openxmlformats-officedocument.presentationml.tags+xml"/>
  <Override PartName="/ppt/tags/tag3358.xml" ContentType="application/vnd.openxmlformats-officedocument.presentationml.tags+xml"/>
  <Override PartName="/ppt/tags/tag3359.xml" ContentType="application/vnd.openxmlformats-officedocument.presentationml.tags+xml"/>
  <Override PartName="/ppt/tags/tag3360.xml" ContentType="application/vnd.openxmlformats-officedocument.presentationml.tags+xml"/>
  <Override PartName="/ppt/tags/tag3361.xml" ContentType="application/vnd.openxmlformats-officedocument.presentationml.tags+xml"/>
  <Override PartName="/ppt/tags/tag3362.xml" ContentType="application/vnd.openxmlformats-officedocument.presentationml.tags+xml"/>
  <Override PartName="/ppt/tags/tag3363.xml" ContentType="application/vnd.openxmlformats-officedocument.presentationml.tags+xml"/>
  <Override PartName="/ppt/tags/tag3364.xml" ContentType="application/vnd.openxmlformats-officedocument.presentationml.tags+xml"/>
  <Override PartName="/ppt/tags/tag3365.xml" ContentType="application/vnd.openxmlformats-officedocument.presentationml.tags+xml"/>
  <Override PartName="/ppt/tags/tag3366.xml" ContentType="application/vnd.openxmlformats-officedocument.presentationml.tags+xml"/>
  <Override PartName="/ppt/tags/tag3367.xml" ContentType="application/vnd.openxmlformats-officedocument.presentationml.tags+xml"/>
  <Override PartName="/ppt/tags/tag3368.xml" ContentType="application/vnd.openxmlformats-officedocument.presentationml.tags+xml"/>
  <Override PartName="/ppt/tags/tag3369.xml" ContentType="application/vnd.openxmlformats-officedocument.presentationml.tags+xml"/>
  <Override PartName="/ppt/tags/tag3370.xml" ContentType="application/vnd.openxmlformats-officedocument.presentationml.tags+xml"/>
  <Override PartName="/ppt/tags/tag3371.xml" ContentType="application/vnd.openxmlformats-officedocument.presentationml.tags+xml"/>
  <Override PartName="/ppt/tags/tag3372.xml" ContentType="application/vnd.openxmlformats-officedocument.presentationml.tags+xml"/>
  <Override PartName="/ppt/tags/tag3373.xml" ContentType="application/vnd.openxmlformats-officedocument.presentationml.tags+xml"/>
  <Override PartName="/ppt/tags/tag3374.xml" ContentType="application/vnd.openxmlformats-officedocument.presentationml.tags+xml"/>
  <Override PartName="/ppt/tags/tag3375.xml" ContentType="application/vnd.openxmlformats-officedocument.presentationml.tags+xml"/>
  <Override PartName="/ppt/tags/tag3376.xml" ContentType="application/vnd.openxmlformats-officedocument.presentationml.tags+xml"/>
  <Override PartName="/ppt/tags/tag3377.xml" ContentType="application/vnd.openxmlformats-officedocument.presentationml.tags+xml"/>
  <Override PartName="/ppt/tags/tag3378.xml" ContentType="application/vnd.openxmlformats-officedocument.presentationml.tags+xml"/>
  <Override PartName="/ppt/tags/tag3379.xml" ContentType="application/vnd.openxmlformats-officedocument.presentationml.tags+xml"/>
  <Override PartName="/ppt/tags/tag3380.xml" ContentType="application/vnd.openxmlformats-officedocument.presentationml.tags+xml"/>
  <Override PartName="/ppt/tags/tag3381.xml" ContentType="application/vnd.openxmlformats-officedocument.presentationml.tags+xml"/>
  <Override PartName="/ppt/tags/tag3382.xml" ContentType="application/vnd.openxmlformats-officedocument.presentationml.tags+xml"/>
  <Override PartName="/ppt/tags/tag3383.xml" ContentType="application/vnd.openxmlformats-officedocument.presentationml.tags+xml"/>
  <Override PartName="/ppt/tags/tag3384.xml" ContentType="application/vnd.openxmlformats-officedocument.presentationml.tags+xml"/>
  <Override PartName="/ppt/tags/tag3385.xml" ContentType="application/vnd.openxmlformats-officedocument.presentationml.tags+xml"/>
  <Override PartName="/ppt/tags/tag3386.xml" ContentType="application/vnd.openxmlformats-officedocument.presentationml.tags+xml"/>
  <Override PartName="/ppt/tags/tag3387.xml" ContentType="application/vnd.openxmlformats-officedocument.presentationml.tags+xml"/>
  <Override PartName="/ppt/tags/tag3388.xml" ContentType="application/vnd.openxmlformats-officedocument.presentationml.tags+xml"/>
  <Override PartName="/ppt/tags/tag3389.xml" ContentType="application/vnd.openxmlformats-officedocument.presentationml.tags+xml"/>
  <Override PartName="/ppt/tags/tag3390.xml" ContentType="application/vnd.openxmlformats-officedocument.presentationml.tags+xml"/>
  <Override PartName="/ppt/tags/tag3391.xml" ContentType="application/vnd.openxmlformats-officedocument.presentationml.tags+xml"/>
  <Override PartName="/ppt/tags/tag3392.xml" ContentType="application/vnd.openxmlformats-officedocument.presentationml.tags+xml"/>
  <Override PartName="/ppt/tags/tag3393.xml" ContentType="application/vnd.openxmlformats-officedocument.presentationml.tags+xml"/>
  <Override PartName="/ppt/tags/tag3394.xml" ContentType="application/vnd.openxmlformats-officedocument.presentationml.tags+xml"/>
  <Override PartName="/ppt/tags/tag3395.xml" ContentType="application/vnd.openxmlformats-officedocument.presentationml.tags+xml"/>
  <Override PartName="/ppt/tags/tag3396.xml" ContentType="application/vnd.openxmlformats-officedocument.presentationml.tags+xml"/>
  <Override PartName="/ppt/tags/tag3397.xml" ContentType="application/vnd.openxmlformats-officedocument.presentationml.tags+xml"/>
  <Override PartName="/ppt/tags/tag3398.xml" ContentType="application/vnd.openxmlformats-officedocument.presentationml.tags+xml"/>
  <Override PartName="/ppt/tags/tag3399.xml" ContentType="application/vnd.openxmlformats-officedocument.presentationml.tags+xml"/>
  <Override PartName="/ppt/tags/tag3400.xml" ContentType="application/vnd.openxmlformats-officedocument.presentationml.tags+xml"/>
  <Override PartName="/ppt/tags/tag3401.xml" ContentType="application/vnd.openxmlformats-officedocument.presentationml.tags+xml"/>
  <Override PartName="/ppt/tags/tag3402.xml" ContentType="application/vnd.openxmlformats-officedocument.presentationml.tags+xml"/>
  <Override PartName="/ppt/tags/tag3403.xml" ContentType="application/vnd.openxmlformats-officedocument.presentationml.tags+xml"/>
  <Override PartName="/ppt/tags/tag3404.xml" ContentType="application/vnd.openxmlformats-officedocument.presentationml.tags+xml"/>
  <Override PartName="/ppt/tags/tag3405.xml" ContentType="application/vnd.openxmlformats-officedocument.presentationml.tags+xml"/>
  <Override PartName="/ppt/tags/tag3406.xml" ContentType="application/vnd.openxmlformats-officedocument.presentationml.tags+xml"/>
  <Override PartName="/ppt/tags/tag3407.xml" ContentType="application/vnd.openxmlformats-officedocument.presentationml.tags+xml"/>
  <Override PartName="/ppt/tags/tag3408.xml" ContentType="application/vnd.openxmlformats-officedocument.presentationml.tags+xml"/>
  <Override PartName="/ppt/tags/tag3409.xml" ContentType="application/vnd.openxmlformats-officedocument.presentationml.tags+xml"/>
  <Override PartName="/ppt/tags/tag3410.xml" ContentType="application/vnd.openxmlformats-officedocument.presentationml.tags+xml"/>
  <Override PartName="/ppt/tags/tag3411.xml" ContentType="application/vnd.openxmlformats-officedocument.presentationml.tags+xml"/>
  <Override PartName="/ppt/tags/tag3412.xml" ContentType="application/vnd.openxmlformats-officedocument.presentationml.tags+xml"/>
  <Override PartName="/ppt/tags/tag3413.xml" ContentType="application/vnd.openxmlformats-officedocument.presentationml.tags+xml"/>
  <Override PartName="/ppt/tags/tag3414.xml" ContentType="application/vnd.openxmlformats-officedocument.presentationml.tags+xml"/>
  <Override PartName="/ppt/tags/tag3415.xml" ContentType="application/vnd.openxmlformats-officedocument.presentationml.tags+xml"/>
  <Override PartName="/ppt/tags/tag3416.xml" ContentType="application/vnd.openxmlformats-officedocument.presentationml.tags+xml"/>
  <Override PartName="/ppt/tags/tag3417.xml" ContentType="application/vnd.openxmlformats-officedocument.presentationml.tags+xml"/>
  <Override PartName="/ppt/tags/tag3418.xml" ContentType="application/vnd.openxmlformats-officedocument.presentationml.tags+xml"/>
  <Override PartName="/ppt/tags/tag3419.xml" ContentType="application/vnd.openxmlformats-officedocument.presentationml.tags+xml"/>
  <Override PartName="/ppt/tags/tag3420.xml" ContentType="application/vnd.openxmlformats-officedocument.presentationml.tags+xml"/>
  <Override PartName="/ppt/tags/tag3421.xml" ContentType="application/vnd.openxmlformats-officedocument.presentationml.tags+xml"/>
  <Override PartName="/ppt/tags/tag3422.xml" ContentType="application/vnd.openxmlformats-officedocument.presentationml.tags+xml"/>
  <Override PartName="/ppt/tags/tag3423.xml" ContentType="application/vnd.openxmlformats-officedocument.presentationml.tags+xml"/>
  <Override PartName="/ppt/tags/tag3424.xml" ContentType="application/vnd.openxmlformats-officedocument.presentationml.tags+xml"/>
  <Override PartName="/ppt/tags/tag3425.xml" ContentType="application/vnd.openxmlformats-officedocument.presentationml.tags+xml"/>
  <Override PartName="/ppt/tags/tag3426.xml" ContentType="application/vnd.openxmlformats-officedocument.presentationml.tags+xml"/>
  <Override PartName="/ppt/tags/tag3427.xml" ContentType="application/vnd.openxmlformats-officedocument.presentationml.tags+xml"/>
  <Override PartName="/ppt/tags/tag3428.xml" ContentType="application/vnd.openxmlformats-officedocument.presentationml.tags+xml"/>
  <Override PartName="/ppt/tags/tag3429.xml" ContentType="application/vnd.openxmlformats-officedocument.presentationml.tags+xml"/>
  <Override PartName="/ppt/tags/tag3430.xml" ContentType="application/vnd.openxmlformats-officedocument.presentationml.tags+xml"/>
  <Override PartName="/ppt/tags/tag3431.xml" ContentType="application/vnd.openxmlformats-officedocument.presentationml.tags+xml"/>
  <Override PartName="/ppt/tags/tag3432.xml" ContentType="application/vnd.openxmlformats-officedocument.presentationml.tags+xml"/>
  <Override PartName="/ppt/tags/tag3433.xml" ContentType="application/vnd.openxmlformats-officedocument.presentationml.tags+xml"/>
  <Override PartName="/ppt/tags/tag3434.xml" ContentType="application/vnd.openxmlformats-officedocument.presentationml.tags+xml"/>
  <Override PartName="/ppt/tags/tag3435.xml" ContentType="application/vnd.openxmlformats-officedocument.presentationml.tags+xml"/>
  <Override PartName="/ppt/tags/tag3436.xml" ContentType="application/vnd.openxmlformats-officedocument.presentationml.tags+xml"/>
  <Override PartName="/ppt/tags/tag3437.xml" ContentType="application/vnd.openxmlformats-officedocument.presentationml.tags+xml"/>
  <Override PartName="/ppt/tags/tag3438.xml" ContentType="application/vnd.openxmlformats-officedocument.presentationml.tags+xml"/>
  <Override PartName="/ppt/tags/tag3439.xml" ContentType="application/vnd.openxmlformats-officedocument.presentationml.tags+xml"/>
  <Override PartName="/ppt/tags/tag3440.xml" ContentType="application/vnd.openxmlformats-officedocument.presentationml.tags+xml"/>
  <Override PartName="/ppt/tags/tag3441.xml" ContentType="application/vnd.openxmlformats-officedocument.presentationml.tags+xml"/>
  <Override PartName="/ppt/tags/tag3442.xml" ContentType="application/vnd.openxmlformats-officedocument.presentationml.tags+xml"/>
  <Override PartName="/ppt/tags/tag3443.xml" ContentType="application/vnd.openxmlformats-officedocument.presentationml.tags+xml"/>
  <Override PartName="/ppt/tags/tag3444.xml" ContentType="application/vnd.openxmlformats-officedocument.presentationml.tags+xml"/>
  <Override PartName="/ppt/tags/tag3445.xml" ContentType="application/vnd.openxmlformats-officedocument.presentationml.tags+xml"/>
  <Override PartName="/ppt/tags/tag3446.xml" ContentType="application/vnd.openxmlformats-officedocument.presentationml.tags+xml"/>
  <Override PartName="/ppt/tags/tag3447.xml" ContentType="application/vnd.openxmlformats-officedocument.presentationml.tags+xml"/>
  <Override PartName="/ppt/tags/tag3448.xml" ContentType="application/vnd.openxmlformats-officedocument.presentationml.tags+xml"/>
  <Override PartName="/ppt/tags/tag3449.xml" ContentType="application/vnd.openxmlformats-officedocument.presentationml.tags+xml"/>
  <Override PartName="/ppt/tags/tag3450.xml" ContentType="application/vnd.openxmlformats-officedocument.presentationml.tags+xml"/>
  <Override PartName="/ppt/tags/tag3451.xml" ContentType="application/vnd.openxmlformats-officedocument.presentationml.tags+xml"/>
  <Override PartName="/ppt/tags/tag3452.xml" ContentType="application/vnd.openxmlformats-officedocument.presentationml.tags+xml"/>
  <Override PartName="/ppt/tags/tag3453.xml" ContentType="application/vnd.openxmlformats-officedocument.presentationml.tags+xml"/>
  <Override PartName="/ppt/tags/tag3454.xml" ContentType="application/vnd.openxmlformats-officedocument.presentationml.tags+xml"/>
  <Override PartName="/ppt/tags/tag3455.xml" ContentType="application/vnd.openxmlformats-officedocument.presentationml.tags+xml"/>
  <Override PartName="/ppt/tags/tag3456.xml" ContentType="application/vnd.openxmlformats-officedocument.presentationml.tags+xml"/>
  <Override PartName="/ppt/tags/tag3457.xml" ContentType="application/vnd.openxmlformats-officedocument.presentationml.tags+xml"/>
  <Override PartName="/ppt/tags/tag3458.xml" ContentType="application/vnd.openxmlformats-officedocument.presentationml.tags+xml"/>
  <Override PartName="/ppt/tags/tag3459.xml" ContentType="application/vnd.openxmlformats-officedocument.presentationml.tags+xml"/>
  <Override PartName="/ppt/tags/tag3460.xml" ContentType="application/vnd.openxmlformats-officedocument.presentationml.tags+xml"/>
  <Override PartName="/ppt/tags/tag3461.xml" ContentType="application/vnd.openxmlformats-officedocument.presentationml.tags+xml"/>
  <Override PartName="/ppt/tags/tag3462.xml" ContentType="application/vnd.openxmlformats-officedocument.presentationml.tags+xml"/>
  <Override PartName="/ppt/tags/tag3463.xml" ContentType="application/vnd.openxmlformats-officedocument.presentationml.tags+xml"/>
  <Override PartName="/ppt/tags/tag3464.xml" ContentType="application/vnd.openxmlformats-officedocument.presentationml.tags+xml"/>
  <Override PartName="/ppt/tags/tag3465.xml" ContentType="application/vnd.openxmlformats-officedocument.presentationml.tags+xml"/>
  <Override PartName="/ppt/tags/tag3466.xml" ContentType="application/vnd.openxmlformats-officedocument.presentationml.tags+xml"/>
  <Override PartName="/ppt/tags/tag3467.xml" ContentType="application/vnd.openxmlformats-officedocument.presentationml.tags+xml"/>
  <Override PartName="/ppt/tags/tag3468.xml" ContentType="application/vnd.openxmlformats-officedocument.presentationml.tags+xml"/>
  <Override PartName="/ppt/tags/tag3469.xml" ContentType="application/vnd.openxmlformats-officedocument.presentationml.tags+xml"/>
  <Override PartName="/ppt/tags/tag3470.xml" ContentType="application/vnd.openxmlformats-officedocument.presentationml.tags+xml"/>
  <Override PartName="/ppt/tags/tag3471.xml" ContentType="application/vnd.openxmlformats-officedocument.presentationml.tags+xml"/>
  <Override PartName="/ppt/tags/tag3472.xml" ContentType="application/vnd.openxmlformats-officedocument.presentationml.tags+xml"/>
  <Override PartName="/ppt/tags/tag3473.xml" ContentType="application/vnd.openxmlformats-officedocument.presentationml.tags+xml"/>
  <Override PartName="/ppt/tags/tag3474.xml" ContentType="application/vnd.openxmlformats-officedocument.presentationml.tags+xml"/>
  <Override PartName="/ppt/tags/tag3475.xml" ContentType="application/vnd.openxmlformats-officedocument.presentationml.tags+xml"/>
  <Override PartName="/ppt/tags/tag3476.xml" ContentType="application/vnd.openxmlformats-officedocument.presentationml.tags+xml"/>
  <Override PartName="/ppt/tags/tag3477.xml" ContentType="application/vnd.openxmlformats-officedocument.presentationml.tags+xml"/>
  <Override PartName="/ppt/tags/tag3478.xml" ContentType="application/vnd.openxmlformats-officedocument.presentationml.tags+xml"/>
  <Override PartName="/ppt/tags/tag3479.xml" ContentType="application/vnd.openxmlformats-officedocument.presentationml.tags+xml"/>
  <Override PartName="/ppt/tags/tag3480.xml" ContentType="application/vnd.openxmlformats-officedocument.presentationml.tags+xml"/>
  <Override PartName="/ppt/tags/tag3481.xml" ContentType="application/vnd.openxmlformats-officedocument.presentationml.tags+xml"/>
  <Override PartName="/ppt/tags/tag3482.xml" ContentType="application/vnd.openxmlformats-officedocument.presentationml.tags+xml"/>
  <Override PartName="/ppt/tags/tag3483.xml" ContentType="application/vnd.openxmlformats-officedocument.presentationml.tags+xml"/>
  <Override PartName="/ppt/tags/tag3484.xml" ContentType="application/vnd.openxmlformats-officedocument.presentationml.tags+xml"/>
  <Override PartName="/ppt/tags/tag3485.xml" ContentType="application/vnd.openxmlformats-officedocument.presentationml.tags+xml"/>
  <Override PartName="/ppt/tags/tag3486.xml" ContentType="application/vnd.openxmlformats-officedocument.presentationml.tags+xml"/>
  <Override PartName="/ppt/tags/tag3487.xml" ContentType="application/vnd.openxmlformats-officedocument.presentationml.tags+xml"/>
  <Override PartName="/ppt/tags/tag3488.xml" ContentType="application/vnd.openxmlformats-officedocument.presentationml.tags+xml"/>
  <Override PartName="/ppt/tags/tag3489.xml" ContentType="application/vnd.openxmlformats-officedocument.presentationml.tags+xml"/>
  <Override PartName="/ppt/tags/tag3490.xml" ContentType="application/vnd.openxmlformats-officedocument.presentationml.tags+xml"/>
  <Override PartName="/ppt/tags/tag3491.xml" ContentType="application/vnd.openxmlformats-officedocument.presentationml.tags+xml"/>
  <Override PartName="/ppt/tags/tag3492.xml" ContentType="application/vnd.openxmlformats-officedocument.presentationml.tags+xml"/>
  <Override PartName="/ppt/tags/tag3493.xml" ContentType="application/vnd.openxmlformats-officedocument.presentationml.tags+xml"/>
  <Override PartName="/ppt/tags/tag3494.xml" ContentType="application/vnd.openxmlformats-officedocument.presentationml.tags+xml"/>
  <Override PartName="/ppt/tags/tag3495.xml" ContentType="application/vnd.openxmlformats-officedocument.presentationml.tags+xml"/>
  <Override PartName="/ppt/tags/tag3496.xml" ContentType="application/vnd.openxmlformats-officedocument.presentationml.tags+xml"/>
  <Override PartName="/ppt/tags/tag3497.xml" ContentType="application/vnd.openxmlformats-officedocument.presentationml.tags+xml"/>
  <Override PartName="/ppt/tags/tag3498.xml" ContentType="application/vnd.openxmlformats-officedocument.presentationml.tags+xml"/>
  <Override PartName="/ppt/tags/tag3499.xml" ContentType="application/vnd.openxmlformats-officedocument.presentationml.tags+xml"/>
  <Override PartName="/ppt/tags/tag3500.xml" ContentType="application/vnd.openxmlformats-officedocument.presentationml.tags+xml"/>
  <Override PartName="/ppt/tags/tag3501.xml" ContentType="application/vnd.openxmlformats-officedocument.presentationml.tags+xml"/>
  <Override PartName="/ppt/tags/tag3502.xml" ContentType="application/vnd.openxmlformats-officedocument.presentationml.tags+xml"/>
  <Override PartName="/ppt/tags/tag3503.xml" ContentType="application/vnd.openxmlformats-officedocument.presentationml.tags+xml"/>
  <Override PartName="/ppt/tags/tag3504.xml" ContentType="application/vnd.openxmlformats-officedocument.presentationml.tags+xml"/>
  <Override PartName="/ppt/tags/tag3505.xml" ContentType="application/vnd.openxmlformats-officedocument.presentationml.tags+xml"/>
  <Override PartName="/ppt/tags/tag3506.xml" ContentType="application/vnd.openxmlformats-officedocument.presentationml.tags+xml"/>
  <Override PartName="/ppt/tags/tag3507.xml" ContentType="application/vnd.openxmlformats-officedocument.presentationml.tags+xml"/>
  <Override PartName="/ppt/tags/tag3508.xml" ContentType="application/vnd.openxmlformats-officedocument.presentationml.tags+xml"/>
  <Override PartName="/ppt/tags/tag3509.xml" ContentType="application/vnd.openxmlformats-officedocument.presentationml.tags+xml"/>
  <Override PartName="/ppt/tags/tag3510.xml" ContentType="application/vnd.openxmlformats-officedocument.presentationml.tags+xml"/>
  <Override PartName="/ppt/tags/tag3511.xml" ContentType="application/vnd.openxmlformats-officedocument.presentationml.tags+xml"/>
  <Override PartName="/ppt/tags/tag3512.xml" ContentType="application/vnd.openxmlformats-officedocument.presentationml.tags+xml"/>
  <Override PartName="/ppt/tags/tag3513.xml" ContentType="application/vnd.openxmlformats-officedocument.presentationml.tags+xml"/>
  <Override PartName="/ppt/tags/tag3514.xml" ContentType="application/vnd.openxmlformats-officedocument.presentationml.tags+xml"/>
  <Override PartName="/ppt/tags/tag3515.xml" ContentType="application/vnd.openxmlformats-officedocument.presentationml.tags+xml"/>
  <Override PartName="/ppt/tags/tag3516.xml" ContentType="application/vnd.openxmlformats-officedocument.presentationml.tags+xml"/>
  <Override PartName="/ppt/tags/tag3517.xml" ContentType="application/vnd.openxmlformats-officedocument.presentationml.tags+xml"/>
  <Override PartName="/ppt/tags/tag3518.xml" ContentType="application/vnd.openxmlformats-officedocument.presentationml.tags+xml"/>
  <Override PartName="/ppt/tags/tag3519.xml" ContentType="application/vnd.openxmlformats-officedocument.presentationml.tags+xml"/>
  <Override PartName="/ppt/tags/tag3520.xml" ContentType="application/vnd.openxmlformats-officedocument.presentationml.tags+xml"/>
  <Override PartName="/ppt/tags/tag3521.xml" ContentType="application/vnd.openxmlformats-officedocument.presentationml.tags+xml"/>
  <Override PartName="/ppt/tags/tag3522.xml" ContentType="application/vnd.openxmlformats-officedocument.presentationml.tags+xml"/>
  <Override PartName="/ppt/tags/tag3523.xml" ContentType="application/vnd.openxmlformats-officedocument.presentationml.tags+xml"/>
  <Override PartName="/ppt/tags/tag3524.xml" ContentType="application/vnd.openxmlformats-officedocument.presentationml.tags+xml"/>
  <Override PartName="/ppt/tags/tag3525.xml" ContentType="application/vnd.openxmlformats-officedocument.presentationml.tags+xml"/>
  <Override PartName="/ppt/tags/tag3526.xml" ContentType="application/vnd.openxmlformats-officedocument.presentationml.tags+xml"/>
  <Override PartName="/ppt/tags/tag3527.xml" ContentType="application/vnd.openxmlformats-officedocument.presentationml.tags+xml"/>
  <Override PartName="/ppt/tags/tag3528.xml" ContentType="application/vnd.openxmlformats-officedocument.presentationml.tags+xml"/>
  <Override PartName="/ppt/tags/tag3529.xml" ContentType="application/vnd.openxmlformats-officedocument.presentationml.tags+xml"/>
  <Override PartName="/ppt/tags/tag3530.xml" ContentType="application/vnd.openxmlformats-officedocument.presentationml.tags+xml"/>
  <Override PartName="/ppt/tags/tag3531.xml" ContentType="application/vnd.openxmlformats-officedocument.presentationml.tags+xml"/>
  <Override PartName="/ppt/tags/tag3532.xml" ContentType="application/vnd.openxmlformats-officedocument.presentationml.tags+xml"/>
  <Override PartName="/ppt/tags/tag3533.xml" ContentType="application/vnd.openxmlformats-officedocument.presentationml.tags+xml"/>
  <Override PartName="/ppt/tags/tag3534.xml" ContentType="application/vnd.openxmlformats-officedocument.presentationml.tags+xml"/>
  <Override PartName="/ppt/tags/tag3535.xml" ContentType="application/vnd.openxmlformats-officedocument.presentationml.tags+xml"/>
  <Override PartName="/ppt/tags/tag3536.xml" ContentType="application/vnd.openxmlformats-officedocument.presentationml.tags+xml"/>
  <Override PartName="/ppt/tags/tag3537.xml" ContentType="application/vnd.openxmlformats-officedocument.presentationml.tags+xml"/>
  <Override PartName="/ppt/tags/tag3538.xml" ContentType="application/vnd.openxmlformats-officedocument.presentationml.tags+xml"/>
  <Override PartName="/ppt/tags/tag3539.xml" ContentType="application/vnd.openxmlformats-officedocument.presentationml.tags+xml"/>
  <Override PartName="/ppt/tags/tag3540.xml" ContentType="application/vnd.openxmlformats-officedocument.presentationml.tags+xml"/>
  <Override PartName="/ppt/tags/tag3541.xml" ContentType="application/vnd.openxmlformats-officedocument.presentationml.tags+xml"/>
  <Override PartName="/ppt/tags/tag3542.xml" ContentType="application/vnd.openxmlformats-officedocument.presentationml.tags+xml"/>
  <Override PartName="/ppt/tags/tag3543.xml" ContentType="application/vnd.openxmlformats-officedocument.presentationml.tags+xml"/>
  <Override PartName="/ppt/tags/tag3544.xml" ContentType="application/vnd.openxmlformats-officedocument.presentationml.tags+xml"/>
  <Override PartName="/ppt/tags/tag3545.xml" ContentType="application/vnd.openxmlformats-officedocument.presentationml.tags+xml"/>
  <Override PartName="/ppt/tags/tag3546.xml" ContentType="application/vnd.openxmlformats-officedocument.presentationml.tags+xml"/>
  <Override PartName="/ppt/tags/tag3547.xml" ContentType="application/vnd.openxmlformats-officedocument.presentationml.tags+xml"/>
  <Override PartName="/ppt/tags/tag3548.xml" ContentType="application/vnd.openxmlformats-officedocument.presentationml.tags+xml"/>
  <Override PartName="/ppt/tags/tag3549.xml" ContentType="application/vnd.openxmlformats-officedocument.presentationml.tags+xml"/>
  <Override PartName="/ppt/tags/tag3550.xml" ContentType="application/vnd.openxmlformats-officedocument.presentationml.tags+xml"/>
  <Override PartName="/ppt/tags/tag3551.xml" ContentType="application/vnd.openxmlformats-officedocument.presentationml.tags+xml"/>
  <Override PartName="/ppt/tags/tag3552.xml" ContentType="application/vnd.openxmlformats-officedocument.presentationml.tags+xml"/>
  <Override PartName="/ppt/tags/tag3553.xml" ContentType="application/vnd.openxmlformats-officedocument.presentationml.tags+xml"/>
  <Override PartName="/ppt/tags/tag3554.xml" ContentType="application/vnd.openxmlformats-officedocument.presentationml.tags+xml"/>
  <Override PartName="/ppt/tags/tag3555.xml" ContentType="application/vnd.openxmlformats-officedocument.presentationml.tags+xml"/>
  <Override PartName="/ppt/tags/tag3556.xml" ContentType="application/vnd.openxmlformats-officedocument.presentationml.tags+xml"/>
  <Override PartName="/ppt/tags/tag3557.xml" ContentType="application/vnd.openxmlformats-officedocument.presentationml.tags+xml"/>
  <Override PartName="/ppt/tags/tag3558.xml" ContentType="application/vnd.openxmlformats-officedocument.presentationml.tags+xml"/>
  <Override PartName="/ppt/tags/tag3559.xml" ContentType="application/vnd.openxmlformats-officedocument.presentationml.tags+xml"/>
  <Override PartName="/ppt/tags/tag3560.xml" ContentType="application/vnd.openxmlformats-officedocument.presentationml.tags+xml"/>
  <Override PartName="/ppt/tags/tag3561.xml" ContentType="application/vnd.openxmlformats-officedocument.presentationml.tags+xml"/>
  <Override PartName="/ppt/tags/tag3562.xml" ContentType="application/vnd.openxmlformats-officedocument.presentationml.tags+xml"/>
  <Override PartName="/ppt/tags/tag3563.xml" ContentType="application/vnd.openxmlformats-officedocument.presentationml.tags+xml"/>
  <Override PartName="/ppt/tags/tag3564.xml" ContentType="application/vnd.openxmlformats-officedocument.presentationml.tags+xml"/>
  <Override PartName="/ppt/tags/tag3565.xml" ContentType="application/vnd.openxmlformats-officedocument.presentationml.tags+xml"/>
  <Override PartName="/ppt/tags/tag3566.xml" ContentType="application/vnd.openxmlformats-officedocument.presentationml.tags+xml"/>
  <Override PartName="/ppt/tags/tag3567.xml" ContentType="application/vnd.openxmlformats-officedocument.presentationml.tags+xml"/>
  <Override PartName="/ppt/tags/tag3568.xml" ContentType="application/vnd.openxmlformats-officedocument.presentationml.tags+xml"/>
  <Override PartName="/ppt/tags/tag3569.xml" ContentType="application/vnd.openxmlformats-officedocument.presentationml.tags+xml"/>
  <Override PartName="/ppt/tags/tag3570.xml" ContentType="application/vnd.openxmlformats-officedocument.presentationml.tags+xml"/>
  <Override PartName="/ppt/tags/tag3571.xml" ContentType="application/vnd.openxmlformats-officedocument.presentationml.tags+xml"/>
  <Override PartName="/ppt/tags/tag3572.xml" ContentType="application/vnd.openxmlformats-officedocument.presentationml.tags+xml"/>
  <Override PartName="/ppt/tags/tag3573.xml" ContentType="application/vnd.openxmlformats-officedocument.presentationml.tags+xml"/>
  <Override PartName="/ppt/tags/tag3574.xml" ContentType="application/vnd.openxmlformats-officedocument.presentationml.tags+xml"/>
  <Override PartName="/ppt/tags/tag3575.xml" ContentType="application/vnd.openxmlformats-officedocument.presentationml.tags+xml"/>
  <Override PartName="/ppt/tags/tag3576.xml" ContentType="application/vnd.openxmlformats-officedocument.presentationml.tags+xml"/>
  <Override PartName="/ppt/tags/tag3577.xml" ContentType="application/vnd.openxmlformats-officedocument.presentationml.tags+xml"/>
  <Override PartName="/ppt/tags/tag3578.xml" ContentType="application/vnd.openxmlformats-officedocument.presentationml.tags+xml"/>
  <Override PartName="/ppt/tags/tag3579.xml" ContentType="application/vnd.openxmlformats-officedocument.presentationml.tags+xml"/>
  <Override PartName="/ppt/tags/tag3580.xml" ContentType="application/vnd.openxmlformats-officedocument.presentationml.tags+xml"/>
  <Override PartName="/ppt/tags/tag3581.xml" ContentType="application/vnd.openxmlformats-officedocument.presentationml.tags+xml"/>
  <Override PartName="/ppt/tags/tag3582.xml" ContentType="application/vnd.openxmlformats-officedocument.presentationml.tags+xml"/>
  <Override PartName="/ppt/tags/tag3583.xml" ContentType="application/vnd.openxmlformats-officedocument.presentationml.tags+xml"/>
  <Override PartName="/ppt/tags/tag3584.xml" ContentType="application/vnd.openxmlformats-officedocument.presentationml.tags+xml"/>
  <Override PartName="/ppt/tags/tag3585.xml" ContentType="application/vnd.openxmlformats-officedocument.presentationml.tags+xml"/>
  <Override PartName="/ppt/tags/tag3586.xml" ContentType="application/vnd.openxmlformats-officedocument.presentationml.tags+xml"/>
  <Override PartName="/ppt/tags/tag3587.xml" ContentType="application/vnd.openxmlformats-officedocument.presentationml.tags+xml"/>
  <Override PartName="/ppt/tags/tag3588.xml" ContentType="application/vnd.openxmlformats-officedocument.presentationml.tags+xml"/>
  <Override PartName="/ppt/tags/tag3589.xml" ContentType="application/vnd.openxmlformats-officedocument.presentationml.tags+xml"/>
  <Override PartName="/ppt/tags/tag3590.xml" ContentType="application/vnd.openxmlformats-officedocument.presentationml.tags+xml"/>
  <Override PartName="/ppt/tags/tag3591.xml" ContentType="application/vnd.openxmlformats-officedocument.presentationml.tags+xml"/>
  <Override PartName="/ppt/tags/tag3592.xml" ContentType="application/vnd.openxmlformats-officedocument.presentationml.tags+xml"/>
  <Override PartName="/ppt/tags/tag3593.xml" ContentType="application/vnd.openxmlformats-officedocument.presentationml.tags+xml"/>
  <Override PartName="/ppt/tags/tag3594.xml" ContentType="application/vnd.openxmlformats-officedocument.presentationml.tags+xml"/>
  <Override PartName="/ppt/tags/tag3595.xml" ContentType="application/vnd.openxmlformats-officedocument.presentationml.tags+xml"/>
  <Override PartName="/ppt/tags/tag3596.xml" ContentType="application/vnd.openxmlformats-officedocument.presentationml.tags+xml"/>
  <Override PartName="/ppt/tags/tag3597.xml" ContentType="application/vnd.openxmlformats-officedocument.presentationml.tags+xml"/>
  <Override PartName="/ppt/tags/tag3598.xml" ContentType="application/vnd.openxmlformats-officedocument.presentationml.tags+xml"/>
  <Override PartName="/ppt/tags/tag3599.xml" ContentType="application/vnd.openxmlformats-officedocument.presentationml.tags+xml"/>
  <Override PartName="/ppt/tags/tag3600.xml" ContentType="application/vnd.openxmlformats-officedocument.presentationml.tags+xml"/>
  <Override PartName="/ppt/tags/tag3601.xml" ContentType="application/vnd.openxmlformats-officedocument.presentationml.tags+xml"/>
  <Override PartName="/ppt/tags/tag3602.xml" ContentType="application/vnd.openxmlformats-officedocument.presentationml.tags+xml"/>
  <Override PartName="/ppt/tags/tag3603.xml" ContentType="application/vnd.openxmlformats-officedocument.presentationml.tags+xml"/>
  <Override PartName="/ppt/tags/tag3604.xml" ContentType="application/vnd.openxmlformats-officedocument.presentationml.tags+xml"/>
  <Override PartName="/ppt/tags/tag3605.xml" ContentType="application/vnd.openxmlformats-officedocument.presentationml.tags+xml"/>
  <Override PartName="/ppt/tags/tag3606.xml" ContentType="application/vnd.openxmlformats-officedocument.presentationml.tags+xml"/>
  <Override PartName="/ppt/tags/tag3607.xml" ContentType="application/vnd.openxmlformats-officedocument.presentationml.tags+xml"/>
  <Override PartName="/ppt/tags/tag3608.xml" ContentType="application/vnd.openxmlformats-officedocument.presentationml.tags+xml"/>
  <Override PartName="/ppt/tags/tag3609.xml" ContentType="application/vnd.openxmlformats-officedocument.presentationml.tags+xml"/>
  <Override PartName="/ppt/tags/tag3610.xml" ContentType="application/vnd.openxmlformats-officedocument.presentationml.tags+xml"/>
  <Override PartName="/ppt/tags/tag3611.xml" ContentType="application/vnd.openxmlformats-officedocument.presentationml.tags+xml"/>
  <Override PartName="/ppt/tags/tag3612.xml" ContentType="application/vnd.openxmlformats-officedocument.presentationml.tags+xml"/>
  <Override PartName="/ppt/tags/tag3613.xml" ContentType="application/vnd.openxmlformats-officedocument.presentationml.tags+xml"/>
  <Override PartName="/ppt/tags/tag3614.xml" ContentType="application/vnd.openxmlformats-officedocument.presentationml.tags+xml"/>
  <Override PartName="/ppt/tags/tag3615.xml" ContentType="application/vnd.openxmlformats-officedocument.presentationml.tags+xml"/>
  <Override PartName="/ppt/tags/tag3616.xml" ContentType="application/vnd.openxmlformats-officedocument.presentationml.tags+xml"/>
  <Override PartName="/ppt/tags/tag3617.xml" ContentType="application/vnd.openxmlformats-officedocument.presentationml.tags+xml"/>
  <Override PartName="/ppt/tags/tag3618.xml" ContentType="application/vnd.openxmlformats-officedocument.presentationml.tags+xml"/>
  <Override PartName="/ppt/tags/tag3619.xml" ContentType="application/vnd.openxmlformats-officedocument.presentationml.tags+xml"/>
  <Override PartName="/ppt/tags/tag3620.xml" ContentType="application/vnd.openxmlformats-officedocument.presentationml.tags+xml"/>
  <Override PartName="/ppt/tags/tag3621.xml" ContentType="application/vnd.openxmlformats-officedocument.presentationml.tags+xml"/>
  <Override PartName="/ppt/tags/tag3622.xml" ContentType="application/vnd.openxmlformats-officedocument.presentationml.tags+xml"/>
  <Override PartName="/ppt/tags/tag3623.xml" ContentType="application/vnd.openxmlformats-officedocument.presentationml.tags+xml"/>
  <Override PartName="/ppt/tags/tag3624.xml" ContentType="application/vnd.openxmlformats-officedocument.presentationml.tags+xml"/>
  <Override PartName="/ppt/tags/tag3625.xml" ContentType="application/vnd.openxmlformats-officedocument.presentationml.tags+xml"/>
  <Override PartName="/ppt/tags/tag3626.xml" ContentType="application/vnd.openxmlformats-officedocument.presentationml.tags+xml"/>
  <Override PartName="/ppt/tags/tag3627.xml" ContentType="application/vnd.openxmlformats-officedocument.presentationml.tags+xml"/>
  <Override PartName="/ppt/tags/tag3628.xml" ContentType="application/vnd.openxmlformats-officedocument.presentationml.tags+xml"/>
  <Override PartName="/ppt/tags/tag3629.xml" ContentType="application/vnd.openxmlformats-officedocument.presentationml.tags+xml"/>
  <Override PartName="/ppt/tags/tag3630.xml" ContentType="application/vnd.openxmlformats-officedocument.presentationml.tags+xml"/>
  <Override PartName="/ppt/tags/tag3631.xml" ContentType="application/vnd.openxmlformats-officedocument.presentationml.tags+xml"/>
  <Override PartName="/ppt/tags/tag3632.xml" ContentType="application/vnd.openxmlformats-officedocument.presentationml.tags+xml"/>
  <Override PartName="/ppt/tags/tag3633.xml" ContentType="application/vnd.openxmlformats-officedocument.presentationml.tags+xml"/>
  <Override PartName="/ppt/tags/tag3634.xml" ContentType="application/vnd.openxmlformats-officedocument.presentationml.tags+xml"/>
  <Override PartName="/ppt/tags/tag3635.xml" ContentType="application/vnd.openxmlformats-officedocument.presentationml.tags+xml"/>
  <Override PartName="/ppt/tags/tag3636.xml" ContentType="application/vnd.openxmlformats-officedocument.presentationml.tags+xml"/>
  <Override PartName="/ppt/tags/tag3637.xml" ContentType="application/vnd.openxmlformats-officedocument.presentationml.tags+xml"/>
  <Override PartName="/ppt/tags/tag3638.xml" ContentType="application/vnd.openxmlformats-officedocument.presentationml.tags+xml"/>
  <Override PartName="/ppt/tags/tag3639.xml" ContentType="application/vnd.openxmlformats-officedocument.presentationml.tags+xml"/>
  <Override PartName="/ppt/tags/tag3640.xml" ContentType="application/vnd.openxmlformats-officedocument.presentationml.tags+xml"/>
  <Override PartName="/ppt/tags/tag3641.xml" ContentType="application/vnd.openxmlformats-officedocument.presentationml.tags+xml"/>
  <Override PartName="/ppt/tags/tag3642.xml" ContentType="application/vnd.openxmlformats-officedocument.presentationml.tags+xml"/>
  <Override PartName="/ppt/tags/tag3643.xml" ContentType="application/vnd.openxmlformats-officedocument.presentationml.tags+xml"/>
  <Override PartName="/ppt/tags/tag3644.xml" ContentType="application/vnd.openxmlformats-officedocument.presentationml.tags+xml"/>
  <Override PartName="/ppt/tags/tag3645.xml" ContentType="application/vnd.openxmlformats-officedocument.presentationml.tags+xml"/>
  <Override PartName="/ppt/tags/tag3646.xml" ContentType="application/vnd.openxmlformats-officedocument.presentationml.tags+xml"/>
  <Override PartName="/ppt/tags/tag3647.xml" ContentType="application/vnd.openxmlformats-officedocument.presentationml.tags+xml"/>
  <Override PartName="/ppt/tags/tag3648.xml" ContentType="application/vnd.openxmlformats-officedocument.presentationml.tags+xml"/>
  <Override PartName="/ppt/tags/tag3649.xml" ContentType="application/vnd.openxmlformats-officedocument.presentationml.tags+xml"/>
  <Override PartName="/ppt/tags/tag3650.xml" ContentType="application/vnd.openxmlformats-officedocument.presentationml.tags+xml"/>
  <Override PartName="/ppt/tags/tag3651.xml" ContentType="application/vnd.openxmlformats-officedocument.presentationml.tags+xml"/>
  <Override PartName="/ppt/tags/tag3652.xml" ContentType="application/vnd.openxmlformats-officedocument.presentationml.tags+xml"/>
  <Override PartName="/ppt/tags/tag3653.xml" ContentType="application/vnd.openxmlformats-officedocument.presentationml.tags+xml"/>
  <Override PartName="/ppt/tags/tag3654.xml" ContentType="application/vnd.openxmlformats-officedocument.presentationml.tags+xml"/>
  <Override PartName="/ppt/tags/tag3655.xml" ContentType="application/vnd.openxmlformats-officedocument.presentationml.tags+xml"/>
  <Override PartName="/ppt/tags/tag3656.xml" ContentType="application/vnd.openxmlformats-officedocument.presentationml.tags+xml"/>
  <Override PartName="/ppt/tags/tag3657.xml" ContentType="application/vnd.openxmlformats-officedocument.presentationml.tags+xml"/>
  <Override PartName="/ppt/tags/tag3658.xml" ContentType="application/vnd.openxmlformats-officedocument.presentationml.tags+xml"/>
  <Override PartName="/ppt/tags/tag3659.xml" ContentType="application/vnd.openxmlformats-officedocument.presentationml.tags+xml"/>
  <Override PartName="/ppt/tags/tag3660.xml" ContentType="application/vnd.openxmlformats-officedocument.presentationml.tags+xml"/>
  <Override PartName="/ppt/tags/tag3661.xml" ContentType="application/vnd.openxmlformats-officedocument.presentationml.tags+xml"/>
  <Override PartName="/ppt/tags/tag3662.xml" ContentType="application/vnd.openxmlformats-officedocument.presentationml.tags+xml"/>
  <Override PartName="/ppt/tags/tag3663.xml" ContentType="application/vnd.openxmlformats-officedocument.presentationml.tags+xml"/>
  <Override PartName="/ppt/tags/tag3664.xml" ContentType="application/vnd.openxmlformats-officedocument.presentationml.tags+xml"/>
  <Override PartName="/ppt/tags/tag3665.xml" ContentType="application/vnd.openxmlformats-officedocument.presentationml.tags+xml"/>
  <Override PartName="/ppt/tags/tag3666.xml" ContentType="application/vnd.openxmlformats-officedocument.presentationml.tags+xml"/>
  <Override PartName="/ppt/tags/tag3667.xml" ContentType="application/vnd.openxmlformats-officedocument.presentationml.tags+xml"/>
  <Override PartName="/ppt/tags/tag3668.xml" ContentType="application/vnd.openxmlformats-officedocument.presentationml.tags+xml"/>
  <Override PartName="/ppt/tags/tag3669.xml" ContentType="application/vnd.openxmlformats-officedocument.presentationml.tags+xml"/>
  <Override PartName="/ppt/tags/tag3670.xml" ContentType="application/vnd.openxmlformats-officedocument.presentationml.tags+xml"/>
  <Override PartName="/ppt/tags/tag3671.xml" ContentType="application/vnd.openxmlformats-officedocument.presentationml.tags+xml"/>
  <Override PartName="/ppt/tags/tag3672.xml" ContentType="application/vnd.openxmlformats-officedocument.presentationml.tags+xml"/>
  <Override PartName="/ppt/tags/tag3673.xml" ContentType="application/vnd.openxmlformats-officedocument.presentationml.tags+xml"/>
  <Override PartName="/ppt/tags/tag3674.xml" ContentType="application/vnd.openxmlformats-officedocument.presentationml.tags+xml"/>
  <Override PartName="/ppt/tags/tag3675.xml" ContentType="application/vnd.openxmlformats-officedocument.presentationml.tags+xml"/>
  <Override PartName="/ppt/tags/tag3676.xml" ContentType="application/vnd.openxmlformats-officedocument.presentationml.tags+xml"/>
  <Override PartName="/ppt/tags/tag3677.xml" ContentType="application/vnd.openxmlformats-officedocument.presentationml.tags+xml"/>
  <Override PartName="/ppt/tags/tag3678.xml" ContentType="application/vnd.openxmlformats-officedocument.presentationml.tags+xml"/>
  <Override PartName="/ppt/tags/tag3679.xml" ContentType="application/vnd.openxmlformats-officedocument.presentationml.tags+xml"/>
  <Override PartName="/ppt/tags/tag3680.xml" ContentType="application/vnd.openxmlformats-officedocument.presentationml.tags+xml"/>
  <Override PartName="/ppt/tags/tag3681.xml" ContentType="application/vnd.openxmlformats-officedocument.presentationml.tags+xml"/>
  <Override PartName="/ppt/tags/tag3682.xml" ContentType="application/vnd.openxmlformats-officedocument.presentationml.tags+xml"/>
  <Override PartName="/ppt/tags/tag3683.xml" ContentType="application/vnd.openxmlformats-officedocument.presentationml.tags+xml"/>
  <Override PartName="/ppt/tags/tag3684.xml" ContentType="application/vnd.openxmlformats-officedocument.presentationml.tags+xml"/>
  <Override PartName="/ppt/tags/tag3685.xml" ContentType="application/vnd.openxmlformats-officedocument.presentationml.tags+xml"/>
  <Override PartName="/ppt/tags/tag3686.xml" ContentType="application/vnd.openxmlformats-officedocument.presentationml.tags+xml"/>
  <Override PartName="/ppt/tags/tag3687.xml" ContentType="application/vnd.openxmlformats-officedocument.presentationml.tags+xml"/>
  <Override PartName="/ppt/tags/tag3688.xml" ContentType="application/vnd.openxmlformats-officedocument.presentationml.tags+xml"/>
  <Override PartName="/ppt/tags/tag3689.xml" ContentType="application/vnd.openxmlformats-officedocument.presentationml.tags+xml"/>
  <Override PartName="/ppt/tags/tag3690.xml" ContentType="application/vnd.openxmlformats-officedocument.presentationml.tags+xml"/>
  <Override PartName="/ppt/tags/tag3691.xml" ContentType="application/vnd.openxmlformats-officedocument.presentationml.tags+xml"/>
  <Override PartName="/ppt/tags/tag3692.xml" ContentType="application/vnd.openxmlformats-officedocument.presentationml.tags+xml"/>
  <Override PartName="/ppt/tags/tag3693.xml" ContentType="application/vnd.openxmlformats-officedocument.presentationml.tags+xml"/>
  <Override PartName="/ppt/tags/tag3694.xml" ContentType="application/vnd.openxmlformats-officedocument.presentationml.tags+xml"/>
  <Override PartName="/ppt/tags/tag3695.xml" ContentType="application/vnd.openxmlformats-officedocument.presentationml.tags+xml"/>
  <Override PartName="/ppt/tags/tag3696.xml" ContentType="application/vnd.openxmlformats-officedocument.presentationml.tags+xml"/>
  <Override PartName="/ppt/tags/tag3697.xml" ContentType="application/vnd.openxmlformats-officedocument.presentationml.tags+xml"/>
  <Override PartName="/ppt/tags/tag3698.xml" ContentType="application/vnd.openxmlformats-officedocument.presentationml.tags+xml"/>
  <Override PartName="/ppt/tags/tag3699.xml" ContentType="application/vnd.openxmlformats-officedocument.presentationml.tags+xml"/>
  <Override PartName="/ppt/tags/tag3700.xml" ContentType="application/vnd.openxmlformats-officedocument.presentationml.tags+xml"/>
  <Override PartName="/ppt/tags/tag3701.xml" ContentType="application/vnd.openxmlformats-officedocument.presentationml.tags+xml"/>
  <Override PartName="/ppt/tags/tag3702.xml" ContentType="application/vnd.openxmlformats-officedocument.presentationml.tags+xml"/>
  <Override PartName="/ppt/tags/tag3703.xml" ContentType="application/vnd.openxmlformats-officedocument.presentationml.tags+xml"/>
  <Override PartName="/ppt/tags/tag3704.xml" ContentType="application/vnd.openxmlformats-officedocument.presentationml.tags+xml"/>
  <Override PartName="/ppt/tags/tag3705.xml" ContentType="application/vnd.openxmlformats-officedocument.presentationml.tags+xml"/>
  <Override PartName="/ppt/tags/tag3706.xml" ContentType="application/vnd.openxmlformats-officedocument.presentationml.tags+xml"/>
  <Override PartName="/ppt/tags/tag3707.xml" ContentType="application/vnd.openxmlformats-officedocument.presentationml.tags+xml"/>
  <Override PartName="/ppt/tags/tag3708.xml" ContentType="application/vnd.openxmlformats-officedocument.presentationml.tags+xml"/>
  <Override PartName="/ppt/tags/tag3709.xml" ContentType="application/vnd.openxmlformats-officedocument.presentationml.tags+xml"/>
  <Override PartName="/ppt/tags/tag3710.xml" ContentType="application/vnd.openxmlformats-officedocument.presentationml.tags+xml"/>
  <Override PartName="/ppt/tags/tag3711.xml" ContentType="application/vnd.openxmlformats-officedocument.presentationml.tags+xml"/>
  <Override PartName="/ppt/tags/tag3712.xml" ContentType="application/vnd.openxmlformats-officedocument.presentationml.tags+xml"/>
  <Override PartName="/ppt/tags/tag3713.xml" ContentType="application/vnd.openxmlformats-officedocument.presentationml.tags+xml"/>
  <Override PartName="/ppt/tags/tag3714.xml" ContentType="application/vnd.openxmlformats-officedocument.presentationml.tags+xml"/>
  <Override PartName="/ppt/tags/tag3715.xml" ContentType="application/vnd.openxmlformats-officedocument.presentationml.tags+xml"/>
  <Override PartName="/ppt/tags/tag3716.xml" ContentType="application/vnd.openxmlformats-officedocument.presentationml.tags+xml"/>
  <Override PartName="/ppt/tags/tag3717.xml" ContentType="application/vnd.openxmlformats-officedocument.presentationml.tags+xml"/>
  <Override PartName="/ppt/tags/tag3718.xml" ContentType="application/vnd.openxmlformats-officedocument.presentationml.tags+xml"/>
  <Override PartName="/ppt/tags/tag3719.xml" ContentType="application/vnd.openxmlformats-officedocument.presentationml.tags+xml"/>
  <Override PartName="/ppt/tags/tag3720.xml" ContentType="application/vnd.openxmlformats-officedocument.presentationml.tags+xml"/>
  <Override PartName="/ppt/tags/tag3721.xml" ContentType="application/vnd.openxmlformats-officedocument.presentationml.tags+xml"/>
  <Override PartName="/ppt/tags/tag3722.xml" ContentType="application/vnd.openxmlformats-officedocument.presentationml.tags+xml"/>
  <Override PartName="/ppt/tags/tag3723.xml" ContentType="application/vnd.openxmlformats-officedocument.presentationml.tags+xml"/>
  <Override PartName="/ppt/tags/tag3724.xml" ContentType="application/vnd.openxmlformats-officedocument.presentationml.tags+xml"/>
  <Override PartName="/ppt/tags/tag3725.xml" ContentType="application/vnd.openxmlformats-officedocument.presentationml.tags+xml"/>
  <Override PartName="/ppt/tags/tag3726.xml" ContentType="application/vnd.openxmlformats-officedocument.presentationml.tags+xml"/>
  <Override PartName="/ppt/tags/tag3727.xml" ContentType="application/vnd.openxmlformats-officedocument.presentationml.tags+xml"/>
  <Override PartName="/ppt/tags/tag3728.xml" ContentType="application/vnd.openxmlformats-officedocument.presentationml.tags+xml"/>
  <Override PartName="/ppt/tags/tag3729.xml" ContentType="application/vnd.openxmlformats-officedocument.presentationml.tags+xml"/>
  <Override PartName="/ppt/tags/tag3730.xml" ContentType="application/vnd.openxmlformats-officedocument.presentationml.tags+xml"/>
  <Override PartName="/ppt/tags/tag3731.xml" ContentType="application/vnd.openxmlformats-officedocument.presentationml.tags+xml"/>
  <Override PartName="/ppt/tags/tag3732.xml" ContentType="application/vnd.openxmlformats-officedocument.presentationml.tags+xml"/>
  <Override PartName="/ppt/tags/tag3733.xml" ContentType="application/vnd.openxmlformats-officedocument.presentationml.tags+xml"/>
  <Override PartName="/ppt/tags/tag3734.xml" ContentType="application/vnd.openxmlformats-officedocument.presentationml.tags+xml"/>
  <Override PartName="/ppt/tags/tag3735.xml" ContentType="application/vnd.openxmlformats-officedocument.presentationml.tags+xml"/>
  <Override PartName="/ppt/tags/tag3736.xml" ContentType="application/vnd.openxmlformats-officedocument.presentationml.tags+xml"/>
  <Override PartName="/ppt/tags/tag3737.xml" ContentType="application/vnd.openxmlformats-officedocument.presentationml.tags+xml"/>
  <Override PartName="/ppt/tags/tag3738.xml" ContentType="application/vnd.openxmlformats-officedocument.presentationml.tags+xml"/>
  <Override PartName="/ppt/tags/tag3739.xml" ContentType="application/vnd.openxmlformats-officedocument.presentationml.tags+xml"/>
  <Override PartName="/ppt/tags/tag3740.xml" ContentType="application/vnd.openxmlformats-officedocument.presentationml.tags+xml"/>
  <Override PartName="/ppt/tags/tag3741.xml" ContentType="application/vnd.openxmlformats-officedocument.presentationml.tags+xml"/>
  <Override PartName="/ppt/tags/tag3742.xml" ContentType="application/vnd.openxmlformats-officedocument.presentationml.tags+xml"/>
  <Override PartName="/ppt/tags/tag3743.xml" ContentType="application/vnd.openxmlformats-officedocument.presentationml.tags+xml"/>
  <Override PartName="/ppt/tags/tag3744.xml" ContentType="application/vnd.openxmlformats-officedocument.presentationml.tags+xml"/>
  <Override PartName="/ppt/tags/tag3745.xml" ContentType="application/vnd.openxmlformats-officedocument.presentationml.tags+xml"/>
  <Override PartName="/ppt/tags/tag3746.xml" ContentType="application/vnd.openxmlformats-officedocument.presentationml.tags+xml"/>
  <Override PartName="/ppt/tags/tag3747.xml" ContentType="application/vnd.openxmlformats-officedocument.presentationml.tags+xml"/>
  <Override PartName="/ppt/tags/tag3748.xml" ContentType="application/vnd.openxmlformats-officedocument.presentationml.tags+xml"/>
  <Override PartName="/ppt/tags/tag3749.xml" ContentType="application/vnd.openxmlformats-officedocument.presentationml.tags+xml"/>
  <Override PartName="/ppt/tags/tag3750.xml" ContentType="application/vnd.openxmlformats-officedocument.presentationml.tags+xml"/>
  <Override PartName="/ppt/tags/tag3751.xml" ContentType="application/vnd.openxmlformats-officedocument.presentationml.tags+xml"/>
  <Override PartName="/ppt/tags/tag3752.xml" ContentType="application/vnd.openxmlformats-officedocument.presentationml.tags+xml"/>
  <Override PartName="/ppt/tags/tag3753.xml" ContentType="application/vnd.openxmlformats-officedocument.presentationml.tags+xml"/>
  <Override PartName="/ppt/tags/tag3754.xml" ContentType="application/vnd.openxmlformats-officedocument.presentationml.tags+xml"/>
  <Override PartName="/ppt/tags/tag3755.xml" ContentType="application/vnd.openxmlformats-officedocument.presentationml.tags+xml"/>
  <Override PartName="/ppt/tags/tag3756.xml" ContentType="application/vnd.openxmlformats-officedocument.presentationml.tags+xml"/>
  <Override PartName="/ppt/tags/tag3757.xml" ContentType="application/vnd.openxmlformats-officedocument.presentationml.tags+xml"/>
  <Override PartName="/ppt/tags/tag3758.xml" ContentType="application/vnd.openxmlformats-officedocument.presentationml.tags+xml"/>
  <Override PartName="/ppt/tags/tag3759.xml" ContentType="application/vnd.openxmlformats-officedocument.presentationml.tags+xml"/>
  <Override PartName="/ppt/tags/tag3760.xml" ContentType="application/vnd.openxmlformats-officedocument.presentationml.tags+xml"/>
  <Override PartName="/ppt/tags/tag3761.xml" ContentType="application/vnd.openxmlformats-officedocument.presentationml.tags+xml"/>
  <Override PartName="/ppt/tags/tag3762.xml" ContentType="application/vnd.openxmlformats-officedocument.presentationml.tags+xml"/>
  <Override PartName="/ppt/tags/tag3763.xml" ContentType="application/vnd.openxmlformats-officedocument.presentationml.tags+xml"/>
  <Override PartName="/ppt/tags/tag3764.xml" ContentType="application/vnd.openxmlformats-officedocument.presentationml.tags+xml"/>
  <Override PartName="/ppt/tags/tag3765.xml" ContentType="application/vnd.openxmlformats-officedocument.presentationml.tags+xml"/>
  <Override PartName="/ppt/tags/tag3766.xml" ContentType="application/vnd.openxmlformats-officedocument.presentationml.tags+xml"/>
  <Override PartName="/ppt/tags/tag3767.xml" ContentType="application/vnd.openxmlformats-officedocument.presentationml.tags+xml"/>
  <Override PartName="/ppt/tags/tag3768.xml" ContentType="application/vnd.openxmlformats-officedocument.presentationml.tags+xml"/>
  <Override PartName="/ppt/tags/tag3769.xml" ContentType="application/vnd.openxmlformats-officedocument.presentationml.tags+xml"/>
  <Override PartName="/ppt/tags/tag3770.xml" ContentType="application/vnd.openxmlformats-officedocument.presentationml.tags+xml"/>
  <Override PartName="/ppt/tags/tag3771.xml" ContentType="application/vnd.openxmlformats-officedocument.presentationml.tags+xml"/>
  <Override PartName="/ppt/tags/tag3772.xml" ContentType="application/vnd.openxmlformats-officedocument.presentationml.tags+xml"/>
  <Override PartName="/ppt/tags/tag3773.xml" ContentType="application/vnd.openxmlformats-officedocument.presentationml.tags+xml"/>
  <Override PartName="/ppt/tags/tag3774.xml" ContentType="application/vnd.openxmlformats-officedocument.presentationml.tags+xml"/>
  <Override PartName="/ppt/tags/tag3775.xml" ContentType="application/vnd.openxmlformats-officedocument.presentationml.tags+xml"/>
  <Override PartName="/ppt/tags/tag3776.xml" ContentType="application/vnd.openxmlformats-officedocument.presentationml.tags+xml"/>
  <Override PartName="/ppt/tags/tag3777.xml" ContentType="application/vnd.openxmlformats-officedocument.presentationml.tags+xml"/>
  <Override PartName="/ppt/tags/tag3778.xml" ContentType="application/vnd.openxmlformats-officedocument.presentationml.tags+xml"/>
  <Override PartName="/ppt/tags/tag3779.xml" ContentType="application/vnd.openxmlformats-officedocument.presentationml.tags+xml"/>
  <Override PartName="/ppt/tags/tag3780.xml" ContentType="application/vnd.openxmlformats-officedocument.presentationml.tags+xml"/>
  <Override PartName="/ppt/tags/tag3781.xml" ContentType="application/vnd.openxmlformats-officedocument.presentationml.tags+xml"/>
  <Override PartName="/ppt/tags/tag3782.xml" ContentType="application/vnd.openxmlformats-officedocument.presentationml.tags+xml"/>
  <Override PartName="/ppt/tags/tag3783.xml" ContentType="application/vnd.openxmlformats-officedocument.presentationml.tags+xml"/>
  <Override PartName="/ppt/tags/tag3784.xml" ContentType="application/vnd.openxmlformats-officedocument.presentationml.tags+xml"/>
  <Override PartName="/ppt/tags/tag3785.xml" ContentType="application/vnd.openxmlformats-officedocument.presentationml.tags+xml"/>
  <Override PartName="/ppt/tags/tag3786.xml" ContentType="application/vnd.openxmlformats-officedocument.presentationml.tags+xml"/>
  <Override PartName="/ppt/tags/tag3787.xml" ContentType="application/vnd.openxmlformats-officedocument.presentationml.tags+xml"/>
  <Override PartName="/ppt/tags/tag3788.xml" ContentType="application/vnd.openxmlformats-officedocument.presentationml.tags+xml"/>
  <Override PartName="/ppt/tags/tag3789.xml" ContentType="application/vnd.openxmlformats-officedocument.presentationml.tags+xml"/>
  <Override PartName="/ppt/tags/tag3790.xml" ContentType="application/vnd.openxmlformats-officedocument.presentationml.tags+xml"/>
  <Override PartName="/ppt/tags/tag3791.xml" ContentType="application/vnd.openxmlformats-officedocument.presentationml.tags+xml"/>
  <Override PartName="/ppt/tags/tag3792.xml" ContentType="application/vnd.openxmlformats-officedocument.presentationml.tags+xml"/>
  <Override PartName="/ppt/tags/tag3793.xml" ContentType="application/vnd.openxmlformats-officedocument.presentationml.tags+xml"/>
  <Override PartName="/ppt/tags/tag3794.xml" ContentType="application/vnd.openxmlformats-officedocument.presentationml.tags+xml"/>
  <Override PartName="/ppt/tags/tag3795.xml" ContentType="application/vnd.openxmlformats-officedocument.presentationml.tags+xml"/>
  <Override PartName="/ppt/tags/tag3796.xml" ContentType="application/vnd.openxmlformats-officedocument.presentationml.tags+xml"/>
  <Override PartName="/ppt/tags/tag3797.xml" ContentType="application/vnd.openxmlformats-officedocument.presentationml.tags+xml"/>
  <Override PartName="/ppt/tags/tag3798.xml" ContentType="application/vnd.openxmlformats-officedocument.presentationml.tags+xml"/>
  <Override PartName="/ppt/tags/tag3799.xml" ContentType="application/vnd.openxmlformats-officedocument.presentationml.tags+xml"/>
  <Override PartName="/ppt/tags/tag3800.xml" ContentType="application/vnd.openxmlformats-officedocument.presentationml.tags+xml"/>
  <Override PartName="/ppt/tags/tag3801.xml" ContentType="application/vnd.openxmlformats-officedocument.presentationml.tags+xml"/>
  <Override PartName="/ppt/tags/tag3802.xml" ContentType="application/vnd.openxmlformats-officedocument.presentationml.tags+xml"/>
  <Override PartName="/ppt/tags/tag3803.xml" ContentType="application/vnd.openxmlformats-officedocument.presentationml.tags+xml"/>
  <Override PartName="/ppt/tags/tag3804.xml" ContentType="application/vnd.openxmlformats-officedocument.presentationml.tags+xml"/>
  <Override PartName="/ppt/tags/tag3805.xml" ContentType="application/vnd.openxmlformats-officedocument.presentationml.tags+xml"/>
  <Override PartName="/ppt/tags/tag3806.xml" ContentType="application/vnd.openxmlformats-officedocument.presentationml.tags+xml"/>
  <Override PartName="/ppt/tags/tag3807.xml" ContentType="application/vnd.openxmlformats-officedocument.presentationml.tags+xml"/>
  <Override PartName="/ppt/tags/tag3808.xml" ContentType="application/vnd.openxmlformats-officedocument.presentationml.tags+xml"/>
  <Override PartName="/ppt/tags/tag3809.xml" ContentType="application/vnd.openxmlformats-officedocument.presentationml.tags+xml"/>
  <Override PartName="/ppt/tags/tag3810.xml" ContentType="application/vnd.openxmlformats-officedocument.presentationml.tags+xml"/>
  <Override PartName="/ppt/tags/tag3811.xml" ContentType="application/vnd.openxmlformats-officedocument.presentationml.tags+xml"/>
  <Override PartName="/ppt/tags/tag3812.xml" ContentType="application/vnd.openxmlformats-officedocument.presentationml.tags+xml"/>
  <Override PartName="/ppt/tags/tag3813.xml" ContentType="application/vnd.openxmlformats-officedocument.presentationml.tags+xml"/>
  <Override PartName="/ppt/tags/tag3814.xml" ContentType="application/vnd.openxmlformats-officedocument.presentationml.tags+xml"/>
  <Override PartName="/ppt/tags/tag3815.xml" ContentType="application/vnd.openxmlformats-officedocument.presentationml.tags+xml"/>
  <Override PartName="/ppt/tags/tag3816.xml" ContentType="application/vnd.openxmlformats-officedocument.presentationml.tags+xml"/>
  <Override PartName="/ppt/tags/tag3817.xml" ContentType="application/vnd.openxmlformats-officedocument.presentationml.tags+xml"/>
  <Override PartName="/ppt/tags/tag3818.xml" ContentType="application/vnd.openxmlformats-officedocument.presentationml.tags+xml"/>
  <Override PartName="/ppt/tags/tag3819.xml" ContentType="application/vnd.openxmlformats-officedocument.presentationml.tags+xml"/>
  <Override PartName="/ppt/tags/tag3820.xml" ContentType="application/vnd.openxmlformats-officedocument.presentationml.tags+xml"/>
  <Override PartName="/ppt/tags/tag3821.xml" ContentType="application/vnd.openxmlformats-officedocument.presentationml.tags+xml"/>
  <Override PartName="/ppt/tags/tag3822.xml" ContentType="application/vnd.openxmlformats-officedocument.presentationml.tags+xml"/>
  <Override PartName="/ppt/tags/tag3823.xml" ContentType="application/vnd.openxmlformats-officedocument.presentationml.tags+xml"/>
  <Override PartName="/ppt/tags/tag3824.xml" ContentType="application/vnd.openxmlformats-officedocument.presentationml.tags+xml"/>
  <Override PartName="/ppt/tags/tag3825.xml" ContentType="application/vnd.openxmlformats-officedocument.presentationml.tags+xml"/>
  <Override PartName="/ppt/tags/tag3826.xml" ContentType="application/vnd.openxmlformats-officedocument.presentationml.tags+xml"/>
  <Override PartName="/ppt/tags/tag3827.xml" ContentType="application/vnd.openxmlformats-officedocument.presentationml.tags+xml"/>
  <Override PartName="/ppt/tags/tag3828.xml" ContentType="application/vnd.openxmlformats-officedocument.presentationml.tags+xml"/>
  <Override PartName="/ppt/tags/tag3829.xml" ContentType="application/vnd.openxmlformats-officedocument.presentationml.tags+xml"/>
  <Override PartName="/ppt/tags/tag3830.xml" ContentType="application/vnd.openxmlformats-officedocument.presentationml.tags+xml"/>
  <Override PartName="/ppt/tags/tag3831.xml" ContentType="application/vnd.openxmlformats-officedocument.presentationml.tags+xml"/>
  <Override PartName="/ppt/tags/tag3832.xml" ContentType="application/vnd.openxmlformats-officedocument.presentationml.tags+xml"/>
  <Override PartName="/ppt/tags/tag3833.xml" ContentType="application/vnd.openxmlformats-officedocument.presentationml.tags+xml"/>
  <Override PartName="/ppt/tags/tag3834.xml" ContentType="application/vnd.openxmlformats-officedocument.presentationml.tags+xml"/>
  <Override PartName="/ppt/tags/tag3835.xml" ContentType="application/vnd.openxmlformats-officedocument.presentationml.tags+xml"/>
  <Override PartName="/ppt/tags/tag3836.xml" ContentType="application/vnd.openxmlformats-officedocument.presentationml.tags+xml"/>
  <Override PartName="/ppt/tags/tag3837.xml" ContentType="application/vnd.openxmlformats-officedocument.presentationml.tags+xml"/>
  <Override PartName="/ppt/tags/tag3838.xml" ContentType="application/vnd.openxmlformats-officedocument.presentationml.tags+xml"/>
  <Override PartName="/ppt/tags/tag3839.xml" ContentType="application/vnd.openxmlformats-officedocument.presentationml.tags+xml"/>
  <Override PartName="/ppt/tags/tag3840.xml" ContentType="application/vnd.openxmlformats-officedocument.presentationml.tags+xml"/>
  <Override PartName="/ppt/tags/tag3841.xml" ContentType="application/vnd.openxmlformats-officedocument.presentationml.tags+xml"/>
  <Override PartName="/ppt/tags/tag3842.xml" ContentType="application/vnd.openxmlformats-officedocument.presentationml.tags+xml"/>
  <Override PartName="/ppt/tags/tag3843.xml" ContentType="application/vnd.openxmlformats-officedocument.presentationml.tags+xml"/>
  <Override PartName="/ppt/tags/tag3844.xml" ContentType="application/vnd.openxmlformats-officedocument.presentationml.tags+xml"/>
  <Override PartName="/ppt/tags/tag3845.xml" ContentType="application/vnd.openxmlformats-officedocument.presentationml.tags+xml"/>
  <Override PartName="/ppt/tags/tag3846.xml" ContentType="application/vnd.openxmlformats-officedocument.presentationml.tags+xml"/>
  <Override PartName="/ppt/tags/tag3847.xml" ContentType="application/vnd.openxmlformats-officedocument.presentationml.tags+xml"/>
  <Override PartName="/ppt/tags/tag3848.xml" ContentType="application/vnd.openxmlformats-officedocument.presentationml.tags+xml"/>
  <Override PartName="/ppt/tags/tag3849.xml" ContentType="application/vnd.openxmlformats-officedocument.presentationml.tags+xml"/>
  <Override PartName="/ppt/tags/tag3850.xml" ContentType="application/vnd.openxmlformats-officedocument.presentationml.tags+xml"/>
  <Override PartName="/ppt/tags/tag3851.xml" ContentType="application/vnd.openxmlformats-officedocument.presentationml.tags+xml"/>
  <Override PartName="/ppt/tags/tag3852.xml" ContentType="application/vnd.openxmlformats-officedocument.presentationml.tags+xml"/>
  <Override PartName="/ppt/tags/tag3853.xml" ContentType="application/vnd.openxmlformats-officedocument.presentationml.tags+xml"/>
  <Override PartName="/ppt/tags/tag3854.xml" ContentType="application/vnd.openxmlformats-officedocument.presentationml.tags+xml"/>
  <Override PartName="/ppt/tags/tag3855.xml" ContentType="application/vnd.openxmlformats-officedocument.presentationml.tags+xml"/>
  <Override PartName="/ppt/tags/tag3856.xml" ContentType="application/vnd.openxmlformats-officedocument.presentationml.tags+xml"/>
  <Override PartName="/ppt/tags/tag3857.xml" ContentType="application/vnd.openxmlformats-officedocument.presentationml.tags+xml"/>
  <Override PartName="/ppt/tags/tag3858.xml" ContentType="application/vnd.openxmlformats-officedocument.presentationml.tags+xml"/>
  <Override PartName="/ppt/tags/tag3859.xml" ContentType="application/vnd.openxmlformats-officedocument.presentationml.tags+xml"/>
  <Override PartName="/ppt/tags/tag3860.xml" ContentType="application/vnd.openxmlformats-officedocument.presentationml.tags+xml"/>
  <Override PartName="/ppt/tags/tag3861.xml" ContentType="application/vnd.openxmlformats-officedocument.presentationml.tags+xml"/>
  <Override PartName="/ppt/tags/tag3862.xml" ContentType="application/vnd.openxmlformats-officedocument.presentationml.tags+xml"/>
  <Override PartName="/ppt/tags/tag3863.xml" ContentType="application/vnd.openxmlformats-officedocument.presentationml.tags+xml"/>
  <Override PartName="/ppt/tags/tag3864.xml" ContentType="application/vnd.openxmlformats-officedocument.presentationml.tags+xml"/>
  <Override PartName="/ppt/tags/tag3865.xml" ContentType="application/vnd.openxmlformats-officedocument.presentationml.tags+xml"/>
  <Override PartName="/ppt/tags/tag3866.xml" ContentType="application/vnd.openxmlformats-officedocument.presentationml.tags+xml"/>
  <Override PartName="/ppt/tags/tag3867.xml" ContentType="application/vnd.openxmlformats-officedocument.presentationml.tags+xml"/>
  <Override PartName="/ppt/tags/tag3868.xml" ContentType="application/vnd.openxmlformats-officedocument.presentationml.tags+xml"/>
  <Override PartName="/ppt/tags/tag3869.xml" ContentType="application/vnd.openxmlformats-officedocument.presentationml.tags+xml"/>
  <Override PartName="/ppt/tags/tag3870.xml" ContentType="application/vnd.openxmlformats-officedocument.presentationml.tags+xml"/>
  <Override PartName="/ppt/tags/tag3871.xml" ContentType="application/vnd.openxmlformats-officedocument.presentationml.tags+xml"/>
  <Override PartName="/ppt/tags/tag3872.xml" ContentType="application/vnd.openxmlformats-officedocument.presentationml.tags+xml"/>
  <Override PartName="/ppt/tags/tag3873.xml" ContentType="application/vnd.openxmlformats-officedocument.presentationml.tags+xml"/>
  <Override PartName="/ppt/tags/tag3874.xml" ContentType="application/vnd.openxmlformats-officedocument.presentationml.tags+xml"/>
  <Override PartName="/ppt/tags/tag3875.xml" ContentType="application/vnd.openxmlformats-officedocument.presentationml.tags+xml"/>
  <Override PartName="/ppt/tags/tag3876.xml" ContentType="application/vnd.openxmlformats-officedocument.presentationml.tags+xml"/>
  <Override PartName="/ppt/tags/tag3877.xml" ContentType="application/vnd.openxmlformats-officedocument.presentationml.tags+xml"/>
  <Override PartName="/ppt/tags/tag3878.xml" ContentType="application/vnd.openxmlformats-officedocument.presentationml.tags+xml"/>
  <Override PartName="/ppt/tags/tag3879.xml" ContentType="application/vnd.openxmlformats-officedocument.presentationml.tags+xml"/>
  <Override PartName="/ppt/tags/tag3880.xml" ContentType="application/vnd.openxmlformats-officedocument.presentationml.tags+xml"/>
  <Override PartName="/ppt/tags/tag3881.xml" ContentType="application/vnd.openxmlformats-officedocument.presentationml.tags+xml"/>
  <Override PartName="/ppt/tags/tag3882.xml" ContentType="application/vnd.openxmlformats-officedocument.presentationml.tags+xml"/>
  <Override PartName="/ppt/tags/tag3883.xml" ContentType="application/vnd.openxmlformats-officedocument.presentationml.tags+xml"/>
  <Override PartName="/ppt/tags/tag3884.xml" ContentType="application/vnd.openxmlformats-officedocument.presentationml.tags+xml"/>
  <Override PartName="/ppt/tags/tag3885.xml" ContentType="application/vnd.openxmlformats-officedocument.presentationml.tags+xml"/>
  <Override PartName="/ppt/tags/tag3886.xml" ContentType="application/vnd.openxmlformats-officedocument.presentationml.tags+xml"/>
  <Override PartName="/ppt/tags/tag3887.xml" ContentType="application/vnd.openxmlformats-officedocument.presentationml.tags+xml"/>
  <Override PartName="/ppt/tags/tag3888.xml" ContentType="application/vnd.openxmlformats-officedocument.presentationml.tags+xml"/>
  <Override PartName="/ppt/tags/tag3889.xml" ContentType="application/vnd.openxmlformats-officedocument.presentationml.tags+xml"/>
  <Override PartName="/ppt/tags/tag3890.xml" ContentType="application/vnd.openxmlformats-officedocument.presentationml.tags+xml"/>
  <Override PartName="/ppt/tags/tag3891.xml" ContentType="application/vnd.openxmlformats-officedocument.presentationml.tags+xml"/>
  <Override PartName="/ppt/tags/tag3892.xml" ContentType="application/vnd.openxmlformats-officedocument.presentationml.tags+xml"/>
  <Override PartName="/ppt/tags/tag3893.xml" ContentType="application/vnd.openxmlformats-officedocument.presentationml.tags+xml"/>
  <Override PartName="/ppt/tags/tag3894.xml" ContentType="application/vnd.openxmlformats-officedocument.presentationml.tags+xml"/>
  <Override PartName="/ppt/tags/tag3895.xml" ContentType="application/vnd.openxmlformats-officedocument.presentationml.tags+xml"/>
  <Override PartName="/ppt/tags/tag3896.xml" ContentType="application/vnd.openxmlformats-officedocument.presentationml.tags+xml"/>
  <Override PartName="/ppt/tags/tag3897.xml" ContentType="application/vnd.openxmlformats-officedocument.presentationml.tags+xml"/>
  <Override PartName="/ppt/tags/tag3898.xml" ContentType="application/vnd.openxmlformats-officedocument.presentationml.tags+xml"/>
  <Override PartName="/ppt/tags/tag3899.xml" ContentType="application/vnd.openxmlformats-officedocument.presentationml.tags+xml"/>
  <Override PartName="/ppt/tags/tag3900.xml" ContentType="application/vnd.openxmlformats-officedocument.presentationml.tags+xml"/>
  <Override PartName="/ppt/tags/tag3901.xml" ContentType="application/vnd.openxmlformats-officedocument.presentationml.tags+xml"/>
  <Override PartName="/ppt/tags/tag3902.xml" ContentType="application/vnd.openxmlformats-officedocument.presentationml.tags+xml"/>
  <Override PartName="/ppt/tags/tag3903.xml" ContentType="application/vnd.openxmlformats-officedocument.presentationml.tags+xml"/>
  <Override PartName="/ppt/tags/tag3904.xml" ContentType="application/vnd.openxmlformats-officedocument.presentationml.tags+xml"/>
  <Override PartName="/ppt/tags/tag3905.xml" ContentType="application/vnd.openxmlformats-officedocument.presentationml.tags+xml"/>
  <Override PartName="/ppt/tags/tag3906.xml" ContentType="application/vnd.openxmlformats-officedocument.presentationml.tags+xml"/>
  <Override PartName="/ppt/tags/tag3907.xml" ContentType="application/vnd.openxmlformats-officedocument.presentationml.tags+xml"/>
  <Override PartName="/ppt/tags/tag3908.xml" ContentType="application/vnd.openxmlformats-officedocument.presentationml.tags+xml"/>
  <Override PartName="/ppt/tags/tag3909.xml" ContentType="application/vnd.openxmlformats-officedocument.presentationml.tags+xml"/>
  <Override PartName="/ppt/tags/tag3910.xml" ContentType="application/vnd.openxmlformats-officedocument.presentationml.tags+xml"/>
  <Override PartName="/ppt/tags/tag3911.xml" ContentType="application/vnd.openxmlformats-officedocument.presentationml.tags+xml"/>
  <Override PartName="/ppt/tags/tag3912.xml" ContentType="application/vnd.openxmlformats-officedocument.presentationml.tags+xml"/>
  <Override PartName="/ppt/tags/tag3913.xml" ContentType="application/vnd.openxmlformats-officedocument.presentationml.tags+xml"/>
  <Override PartName="/ppt/tags/tag3914.xml" ContentType="application/vnd.openxmlformats-officedocument.presentationml.tags+xml"/>
  <Override PartName="/ppt/tags/tag3915.xml" ContentType="application/vnd.openxmlformats-officedocument.presentationml.tags+xml"/>
  <Override PartName="/ppt/tags/tag3916.xml" ContentType="application/vnd.openxmlformats-officedocument.presentationml.tags+xml"/>
  <Override PartName="/ppt/tags/tag3917.xml" ContentType="application/vnd.openxmlformats-officedocument.presentationml.tags+xml"/>
  <Override PartName="/ppt/tags/tag3918.xml" ContentType="application/vnd.openxmlformats-officedocument.presentationml.tags+xml"/>
  <Override PartName="/ppt/tags/tag3919.xml" ContentType="application/vnd.openxmlformats-officedocument.presentationml.tags+xml"/>
  <Override PartName="/ppt/tags/tag3920.xml" ContentType="application/vnd.openxmlformats-officedocument.presentationml.tags+xml"/>
  <Override PartName="/ppt/tags/tag3921.xml" ContentType="application/vnd.openxmlformats-officedocument.presentationml.tags+xml"/>
  <Override PartName="/ppt/tags/tag3922.xml" ContentType="application/vnd.openxmlformats-officedocument.presentationml.tags+xml"/>
  <Override PartName="/ppt/tags/tag3923.xml" ContentType="application/vnd.openxmlformats-officedocument.presentationml.tags+xml"/>
  <Override PartName="/ppt/tags/tag3924.xml" ContentType="application/vnd.openxmlformats-officedocument.presentationml.tags+xml"/>
  <Override PartName="/ppt/tags/tag3925.xml" ContentType="application/vnd.openxmlformats-officedocument.presentationml.tags+xml"/>
  <Override PartName="/ppt/tags/tag3926.xml" ContentType="application/vnd.openxmlformats-officedocument.presentationml.tags+xml"/>
  <Override PartName="/ppt/tags/tag3927.xml" ContentType="application/vnd.openxmlformats-officedocument.presentationml.tags+xml"/>
  <Override PartName="/ppt/tags/tag3928.xml" ContentType="application/vnd.openxmlformats-officedocument.presentationml.tags+xml"/>
  <Override PartName="/ppt/tags/tag3929.xml" ContentType="application/vnd.openxmlformats-officedocument.presentationml.tags+xml"/>
  <Override PartName="/ppt/tags/tag3930.xml" ContentType="application/vnd.openxmlformats-officedocument.presentationml.tags+xml"/>
  <Override PartName="/ppt/tags/tag3931.xml" ContentType="application/vnd.openxmlformats-officedocument.presentationml.tags+xml"/>
  <Override PartName="/ppt/tags/tag3932.xml" ContentType="application/vnd.openxmlformats-officedocument.presentationml.tags+xml"/>
  <Override PartName="/ppt/tags/tag3933.xml" ContentType="application/vnd.openxmlformats-officedocument.presentationml.tags+xml"/>
  <Override PartName="/ppt/tags/tag3934.xml" ContentType="application/vnd.openxmlformats-officedocument.presentationml.tags+xml"/>
  <Override PartName="/ppt/tags/tag3935.xml" ContentType="application/vnd.openxmlformats-officedocument.presentationml.tags+xml"/>
  <Override PartName="/ppt/tags/tag3936.xml" ContentType="application/vnd.openxmlformats-officedocument.presentationml.tags+xml"/>
  <Override PartName="/ppt/tags/tag3937.xml" ContentType="application/vnd.openxmlformats-officedocument.presentationml.tags+xml"/>
  <Override PartName="/ppt/tags/tag3938.xml" ContentType="application/vnd.openxmlformats-officedocument.presentationml.tags+xml"/>
  <Override PartName="/ppt/tags/tag3939.xml" ContentType="application/vnd.openxmlformats-officedocument.presentationml.tags+xml"/>
  <Override PartName="/ppt/tags/tag3940.xml" ContentType="application/vnd.openxmlformats-officedocument.presentationml.tags+xml"/>
  <Override PartName="/ppt/tags/tag3941.xml" ContentType="application/vnd.openxmlformats-officedocument.presentationml.tags+xml"/>
  <Override PartName="/ppt/tags/tag3942.xml" ContentType="application/vnd.openxmlformats-officedocument.presentationml.tags+xml"/>
  <Override PartName="/ppt/tags/tag3943.xml" ContentType="application/vnd.openxmlformats-officedocument.presentationml.tags+xml"/>
  <Override PartName="/ppt/tags/tag3944.xml" ContentType="application/vnd.openxmlformats-officedocument.presentationml.tags+xml"/>
  <Override PartName="/ppt/tags/tag3945.xml" ContentType="application/vnd.openxmlformats-officedocument.presentationml.tags+xml"/>
  <Override PartName="/ppt/tags/tag3946.xml" ContentType="application/vnd.openxmlformats-officedocument.presentationml.tags+xml"/>
  <Override PartName="/ppt/tags/tag3947.xml" ContentType="application/vnd.openxmlformats-officedocument.presentationml.tags+xml"/>
  <Override PartName="/ppt/tags/tag3948.xml" ContentType="application/vnd.openxmlformats-officedocument.presentationml.tags+xml"/>
  <Override PartName="/ppt/tags/tag3949.xml" ContentType="application/vnd.openxmlformats-officedocument.presentationml.tags+xml"/>
  <Override PartName="/ppt/tags/tag3950.xml" ContentType="application/vnd.openxmlformats-officedocument.presentationml.tags+xml"/>
  <Override PartName="/ppt/tags/tag3951.xml" ContentType="application/vnd.openxmlformats-officedocument.presentationml.tags+xml"/>
  <Override PartName="/ppt/tags/tag3952.xml" ContentType="application/vnd.openxmlformats-officedocument.presentationml.tags+xml"/>
  <Override PartName="/ppt/tags/tag3953.xml" ContentType="application/vnd.openxmlformats-officedocument.presentationml.tags+xml"/>
  <Override PartName="/ppt/tags/tag3954.xml" ContentType="application/vnd.openxmlformats-officedocument.presentationml.tags+xml"/>
  <Override PartName="/ppt/tags/tag3955.xml" ContentType="application/vnd.openxmlformats-officedocument.presentationml.tags+xml"/>
  <Override PartName="/ppt/tags/tag3956.xml" ContentType="application/vnd.openxmlformats-officedocument.presentationml.tags+xml"/>
  <Override PartName="/ppt/tags/tag3957.xml" ContentType="application/vnd.openxmlformats-officedocument.presentationml.tags+xml"/>
  <Override PartName="/ppt/tags/tag3958.xml" ContentType="application/vnd.openxmlformats-officedocument.presentationml.tags+xml"/>
  <Override PartName="/ppt/tags/tag3959.xml" ContentType="application/vnd.openxmlformats-officedocument.presentationml.tags+xml"/>
  <Override PartName="/ppt/tags/tag3960.xml" ContentType="application/vnd.openxmlformats-officedocument.presentationml.tags+xml"/>
  <Override PartName="/ppt/tags/tag3961.xml" ContentType="application/vnd.openxmlformats-officedocument.presentationml.tags+xml"/>
  <Override PartName="/ppt/tags/tag3962.xml" ContentType="application/vnd.openxmlformats-officedocument.presentationml.tags+xml"/>
  <Override PartName="/ppt/tags/tag3963.xml" ContentType="application/vnd.openxmlformats-officedocument.presentationml.tags+xml"/>
  <Override PartName="/ppt/tags/tag3964.xml" ContentType="application/vnd.openxmlformats-officedocument.presentationml.tags+xml"/>
  <Override PartName="/ppt/tags/tag3965.xml" ContentType="application/vnd.openxmlformats-officedocument.presentationml.tags+xml"/>
  <Override PartName="/ppt/tags/tag3966.xml" ContentType="application/vnd.openxmlformats-officedocument.presentationml.tags+xml"/>
  <Override PartName="/ppt/tags/tag3967.xml" ContentType="application/vnd.openxmlformats-officedocument.presentationml.tags+xml"/>
  <Override PartName="/ppt/tags/tag3968.xml" ContentType="application/vnd.openxmlformats-officedocument.presentationml.tags+xml"/>
  <Override PartName="/ppt/tags/tag3969.xml" ContentType="application/vnd.openxmlformats-officedocument.presentationml.tags+xml"/>
  <Override PartName="/ppt/tags/tag3970.xml" ContentType="application/vnd.openxmlformats-officedocument.presentationml.tags+xml"/>
  <Override PartName="/ppt/tags/tag3971.xml" ContentType="application/vnd.openxmlformats-officedocument.presentationml.tags+xml"/>
  <Override PartName="/ppt/tags/tag3972.xml" ContentType="application/vnd.openxmlformats-officedocument.presentationml.tags+xml"/>
  <Override PartName="/ppt/tags/tag3973.xml" ContentType="application/vnd.openxmlformats-officedocument.presentationml.tags+xml"/>
  <Override PartName="/ppt/tags/tag3974.xml" ContentType="application/vnd.openxmlformats-officedocument.presentationml.tags+xml"/>
  <Override PartName="/ppt/tags/tag3975.xml" ContentType="application/vnd.openxmlformats-officedocument.presentationml.tags+xml"/>
  <Override PartName="/ppt/tags/tag3976.xml" ContentType="application/vnd.openxmlformats-officedocument.presentationml.tags+xml"/>
  <Override PartName="/ppt/tags/tag3977.xml" ContentType="application/vnd.openxmlformats-officedocument.presentationml.tags+xml"/>
  <Override PartName="/ppt/tags/tag3978.xml" ContentType="application/vnd.openxmlformats-officedocument.presentationml.tags+xml"/>
  <Override PartName="/ppt/tags/tag3979.xml" ContentType="application/vnd.openxmlformats-officedocument.presentationml.tags+xml"/>
  <Override PartName="/ppt/tags/tag3980.xml" ContentType="application/vnd.openxmlformats-officedocument.presentationml.tags+xml"/>
  <Override PartName="/ppt/tags/tag3981.xml" ContentType="application/vnd.openxmlformats-officedocument.presentationml.tags+xml"/>
  <Override PartName="/ppt/tags/tag3982.xml" ContentType="application/vnd.openxmlformats-officedocument.presentationml.tags+xml"/>
  <Override PartName="/ppt/tags/tag3983.xml" ContentType="application/vnd.openxmlformats-officedocument.presentationml.tags+xml"/>
  <Override PartName="/ppt/tags/tag3984.xml" ContentType="application/vnd.openxmlformats-officedocument.presentationml.tags+xml"/>
  <Override PartName="/ppt/tags/tag3985.xml" ContentType="application/vnd.openxmlformats-officedocument.presentationml.tags+xml"/>
  <Override PartName="/ppt/tags/tag3986.xml" ContentType="application/vnd.openxmlformats-officedocument.presentationml.tags+xml"/>
  <Override PartName="/ppt/tags/tag3987.xml" ContentType="application/vnd.openxmlformats-officedocument.presentationml.tags+xml"/>
  <Override PartName="/ppt/tags/tag3988.xml" ContentType="application/vnd.openxmlformats-officedocument.presentationml.tags+xml"/>
  <Override PartName="/ppt/tags/tag3989.xml" ContentType="application/vnd.openxmlformats-officedocument.presentationml.tags+xml"/>
  <Override PartName="/ppt/tags/tag3990.xml" ContentType="application/vnd.openxmlformats-officedocument.presentationml.tags+xml"/>
  <Override PartName="/ppt/tags/tag3991.xml" ContentType="application/vnd.openxmlformats-officedocument.presentationml.tags+xml"/>
  <Override PartName="/ppt/tags/tag3992.xml" ContentType="application/vnd.openxmlformats-officedocument.presentationml.tags+xml"/>
  <Override PartName="/ppt/tags/tag3993.xml" ContentType="application/vnd.openxmlformats-officedocument.presentationml.tags+xml"/>
  <Override PartName="/ppt/tags/tag3994.xml" ContentType="application/vnd.openxmlformats-officedocument.presentationml.tags+xml"/>
  <Override PartName="/ppt/tags/tag3995.xml" ContentType="application/vnd.openxmlformats-officedocument.presentationml.tags+xml"/>
  <Override PartName="/ppt/tags/tag3996.xml" ContentType="application/vnd.openxmlformats-officedocument.presentationml.tags+xml"/>
  <Override PartName="/ppt/tags/tag3997.xml" ContentType="application/vnd.openxmlformats-officedocument.presentationml.tags+xml"/>
  <Override PartName="/ppt/tags/tag3998.xml" ContentType="application/vnd.openxmlformats-officedocument.presentationml.tags+xml"/>
  <Override PartName="/ppt/tags/tag3999.xml" ContentType="application/vnd.openxmlformats-officedocument.presentationml.tags+xml"/>
  <Override PartName="/ppt/tags/tag4000.xml" ContentType="application/vnd.openxmlformats-officedocument.presentationml.tags+xml"/>
  <Override PartName="/ppt/tags/tag4001.xml" ContentType="application/vnd.openxmlformats-officedocument.presentationml.tags+xml"/>
  <Override PartName="/ppt/tags/tag4002.xml" ContentType="application/vnd.openxmlformats-officedocument.presentationml.tags+xml"/>
  <Override PartName="/ppt/tags/tag4003.xml" ContentType="application/vnd.openxmlformats-officedocument.presentationml.tags+xml"/>
  <Override PartName="/ppt/tags/tag4004.xml" ContentType="application/vnd.openxmlformats-officedocument.presentationml.tags+xml"/>
  <Override PartName="/ppt/tags/tag4005.xml" ContentType="application/vnd.openxmlformats-officedocument.presentationml.tags+xml"/>
  <Override PartName="/ppt/tags/tag4006.xml" ContentType="application/vnd.openxmlformats-officedocument.presentationml.tags+xml"/>
  <Override PartName="/ppt/tags/tag4007.xml" ContentType="application/vnd.openxmlformats-officedocument.presentationml.tags+xml"/>
  <Override PartName="/ppt/tags/tag4008.xml" ContentType="application/vnd.openxmlformats-officedocument.presentationml.tags+xml"/>
  <Override PartName="/ppt/tags/tag4009.xml" ContentType="application/vnd.openxmlformats-officedocument.presentationml.tags+xml"/>
  <Override PartName="/ppt/tags/tag4010.xml" ContentType="application/vnd.openxmlformats-officedocument.presentationml.tags+xml"/>
  <Override PartName="/ppt/tags/tag4011.xml" ContentType="application/vnd.openxmlformats-officedocument.presentationml.tags+xml"/>
  <Override PartName="/ppt/tags/tag4012.xml" ContentType="application/vnd.openxmlformats-officedocument.presentationml.tags+xml"/>
  <Override PartName="/ppt/tags/tag4013.xml" ContentType="application/vnd.openxmlformats-officedocument.presentationml.tags+xml"/>
  <Override PartName="/ppt/tags/tag4014.xml" ContentType="application/vnd.openxmlformats-officedocument.presentationml.tags+xml"/>
  <Override PartName="/ppt/tags/tag4015.xml" ContentType="application/vnd.openxmlformats-officedocument.presentationml.tags+xml"/>
  <Override PartName="/ppt/tags/tag4016.xml" ContentType="application/vnd.openxmlformats-officedocument.presentationml.tags+xml"/>
  <Override PartName="/ppt/tags/tag4017.xml" ContentType="application/vnd.openxmlformats-officedocument.presentationml.tags+xml"/>
  <Override PartName="/ppt/tags/tag4018.xml" ContentType="application/vnd.openxmlformats-officedocument.presentationml.tags+xml"/>
  <Override PartName="/ppt/tags/tag4019.xml" ContentType="application/vnd.openxmlformats-officedocument.presentationml.tags+xml"/>
  <Override PartName="/ppt/tags/tag4020.xml" ContentType="application/vnd.openxmlformats-officedocument.presentationml.tags+xml"/>
  <Override PartName="/ppt/tags/tag4021.xml" ContentType="application/vnd.openxmlformats-officedocument.presentationml.tags+xml"/>
  <Override PartName="/ppt/tags/tag4022.xml" ContentType="application/vnd.openxmlformats-officedocument.presentationml.tags+xml"/>
  <Override PartName="/ppt/tags/tag4023.xml" ContentType="application/vnd.openxmlformats-officedocument.presentationml.tags+xml"/>
  <Override PartName="/ppt/tags/tag4024.xml" ContentType="application/vnd.openxmlformats-officedocument.presentationml.tags+xml"/>
  <Override PartName="/ppt/tags/tag4025.xml" ContentType="application/vnd.openxmlformats-officedocument.presentationml.tags+xml"/>
  <Override PartName="/ppt/tags/tag4026.xml" ContentType="application/vnd.openxmlformats-officedocument.presentationml.tags+xml"/>
  <Override PartName="/ppt/tags/tag4027.xml" ContentType="application/vnd.openxmlformats-officedocument.presentationml.tags+xml"/>
  <Override PartName="/ppt/tags/tag4028.xml" ContentType="application/vnd.openxmlformats-officedocument.presentationml.tags+xml"/>
  <Override PartName="/ppt/tags/tag4029.xml" ContentType="application/vnd.openxmlformats-officedocument.presentationml.tags+xml"/>
  <Override PartName="/ppt/tags/tag4030.xml" ContentType="application/vnd.openxmlformats-officedocument.presentationml.tags+xml"/>
  <Override PartName="/ppt/tags/tag4031.xml" ContentType="application/vnd.openxmlformats-officedocument.presentationml.tags+xml"/>
  <Override PartName="/ppt/tags/tag4032.xml" ContentType="application/vnd.openxmlformats-officedocument.presentationml.tags+xml"/>
  <Override PartName="/ppt/tags/tag4033.xml" ContentType="application/vnd.openxmlformats-officedocument.presentationml.tags+xml"/>
  <Override PartName="/ppt/tags/tag4034.xml" ContentType="application/vnd.openxmlformats-officedocument.presentationml.tags+xml"/>
  <Override PartName="/ppt/tags/tag4035.xml" ContentType="application/vnd.openxmlformats-officedocument.presentationml.tags+xml"/>
  <Override PartName="/ppt/tags/tag4036.xml" ContentType="application/vnd.openxmlformats-officedocument.presentationml.tags+xml"/>
  <Override PartName="/ppt/tags/tag4037.xml" ContentType="application/vnd.openxmlformats-officedocument.presentationml.tags+xml"/>
  <Override PartName="/ppt/tags/tag4038.xml" ContentType="application/vnd.openxmlformats-officedocument.presentationml.tags+xml"/>
  <Override PartName="/ppt/tags/tag4039.xml" ContentType="application/vnd.openxmlformats-officedocument.presentationml.tags+xml"/>
  <Override PartName="/ppt/tags/tag4040.xml" ContentType="application/vnd.openxmlformats-officedocument.presentationml.tags+xml"/>
  <Override PartName="/ppt/tags/tag4041.xml" ContentType="application/vnd.openxmlformats-officedocument.presentationml.tags+xml"/>
  <Override PartName="/ppt/tags/tag4042.xml" ContentType="application/vnd.openxmlformats-officedocument.presentationml.tags+xml"/>
  <Override PartName="/ppt/tags/tag4043.xml" ContentType="application/vnd.openxmlformats-officedocument.presentationml.tags+xml"/>
  <Override PartName="/ppt/tags/tag4044.xml" ContentType="application/vnd.openxmlformats-officedocument.presentationml.tags+xml"/>
  <Override PartName="/ppt/tags/tag4045.xml" ContentType="application/vnd.openxmlformats-officedocument.presentationml.tags+xml"/>
  <Override PartName="/ppt/tags/tag4046.xml" ContentType="application/vnd.openxmlformats-officedocument.presentationml.tags+xml"/>
  <Override PartName="/ppt/tags/tag4047.xml" ContentType="application/vnd.openxmlformats-officedocument.presentationml.tags+xml"/>
  <Override PartName="/ppt/tags/tag4048.xml" ContentType="application/vnd.openxmlformats-officedocument.presentationml.tags+xml"/>
  <Override PartName="/ppt/tags/tag4049.xml" ContentType="application/vnd.openxmlformats-officedocument.presentationml.tags+xml"/>
  <Override PartName="/ppt/tags/tag4050.xml" ContentType="application/vnd.openxmlformats-officedocument.presentationml.tags+xml"/>
  <Override PartName="/ppt/tags/tag4051.xml" ContentType="application/vnd.openxmlformats-officedocument.presentationml.tags+xml"/>
  <Override PartName="/ppt/tags/tag4052.xml" ContentType="application/vnd.openxmlformats-officedocument.presentationml.tags+xml"/>
  <Override PartName="/ppt/tags/tag4053.xml" ContentType="application/vnd.openxmlformats-officedocument.presentationml.tags+xml"/>
  <Override PartName="/ppt/tags/tag4054.xml" ContentType="application/vnd.openxmlformats-officedocument.presentationml.tags+xml"/>
  <Override PartName="/ppt/tags/tag4055.xml" ContentType="application/vnd.openxmlformats-officedocument.presentationml.tags+xml"/>
  <Override PartName="/ppt/tags/tag4056.xml" ContentType="application/vnd.openxmlformats-officedocument.presentationml.tags+xml"/>
  <Override PartName="/ppt/tags/tag4057.xml" ContentType="application/vnd.openxmlformats-officedocument.presentationml.tags+xml"/>
  <Override PartName="/ppt/tags/tag4058.xml" ContentType="application/vnd.openxmlformats-officedocument.presentationml.tags+xml"/>
  <Override PartName="/ppt/tags/tag4059.xml" ContentType="application/vnd.openxmlformats-officedocument.presentationml.tags+xml"/>
  <Override PartName="/ppt/tags/tag4060.xml" ContentType="application/vnd.openxmlformats-officedocument.presentationml.tags+xml"/>
  <Override PartName="/ppt/tags/tag4061.xml" ContentType="application/vnd.openxmlformats-officedocument.presentationml.tags+xml"/>
  <Override PartName="/ppt/tags/tag4062.xml" ContentType="application/vnd.openxmlformats-officedocument.presentationml.tags+xml"/>
  <Override PartName="/ppt/tags/tag4063.xml" ContentType="application/vnd.openxmlformats-officedocument.presentationml.tags+xml"/>
  <Override PartName="/ppt/tags/tag4064.xml" ContentType="application/vnd.openxmlformats-officedocument.presentationml.tags+xml"/>
  <Override PartName="/ppt/tags/tag4065.xml" ContentType="application/vnd.openxmlformats-officedocument.presentationml.tags+xml"/>
  <Override PartName="/ppt/tags/tag4066.xml" ContentType="application/vnd.openxmlformats-officedocument.presentationml.tags+xml"/>
  <Override PartName="/ppt/tags/tag4067.xml" ContentType="application/vnd.openxmlformats-officedocument.presentationml.tags+xml"/>
  <Override PartName="/ppt/tags/tag4068.xml" ContentType="application/vnd.openxmlformats-officedocument.presentationml.tags+xml"/>
  <Override PartName="/ppt/tags/tag4069.xml" ContentType="application/vnd.openxmlformats-officedocument.presentationml.tags+xml"/>
  <Override PartName="/ppt/tags/tag4070.xml" ContentType="application/vnd.openxmlformats-officedocument.presentationml.tags+xml"/>
  <Override PartName="/ppt/tags/tag4071.xml" ContentType="application/vnd.openxmlformats-officedocument.presentationml.tags+xml"/>
  <Override PartName="/ppt/tags/tag4072.xml" ContentType="application/vnd.openxmlformats-officedocument.presentationml.tags+xml"/>
  <Override PartName="/ppt/tags/tag4073.xml" ContentType="application/vnd.openxmlformats-officedocument.presentationml.tags+xml"/>
  <Override PartName="/ppt/tags/tag4074.xml" ContentType="application/vnd.openxmlformats-officedocument.presentationml.tags+xml"/>
  <Override PartName="/ppt/tags/tag4075.xml" ContentType="application/vnd.openxmlformats-officedocument.presentationml.tags+xml"/>
  <Override PartName="/ppt/tags/tag4076.xml" ContentType="application/vnd.openxmlformats-officedocument.presentationml.tags+xml"/>
  <Override PartName="/ppt/tags/tag4077.xml" ContentType="application/vnd.openxmlformats-officedocument.presentationml.tags+xml"/>
  <Override PartName="/ppt/tags/tag4078.xml" ContentType="application/vnd.openxmlformats-officedocument.presentationml.tags+xml"/>
  <Override PartName="/ppt/tags/tag4079.xml" ContentType="application/vnd.openxmlformats-officedocument.presentationml.tags+xml"/>
  <Override PartName="/ppt/tags/tag4080.xml" ContentType="application/vnd.openxmlformats-officedocument.presentationml.tags+xml"/>
  <Override PartName="/ppt/tags/tag4081.xml" ContentType="application/vnd.openxmlformats-officedocument.presentationml.tags+xml"/>
  <Override PartName="/ppt/tags/tag4082.xml" ContentType="application/vnd.openxmlformats-officedocument.presentationml.tags+xml"/>
  <Override PartName="/ppt/tags/tag4083.xml" ContentType="application/vnd.openxmlformats-officedocument.presentationml.tags+xml"/>
  <Override PartName="/ppt/tags/tag4084.xml" ContentType="application/vnd.openxmlformats-officedocument.presentationml.tags+xml"/>
  <Override PartName="/ppt/tags/tag4085.xml" ContentType="application/vnd.openxmlformats-officedocument.presentationml.tags+xml"/>
  <Override PartName="/ppt/tags/tag4086.xml" ContentType="application/vnd.openxmlformats-officedocument.presentationml.tags+xml"/>
  <Override PartName="/ppt/tags/tag4087.xml" ContentType="application/vnd.openxmlformats-officedocument.presentationml.tags+xml"/>
  <Override PartName="/ppt/tags/tag4088.xml" ContentType="application/vnd.openxmlformats-officedocument.presentationml.tags+xml"/>
  <Override PartName="/ppt/tags/tag4089.xml" ContentType="application/vnd.openxmlformats-officedocument.presentationml.tags+xml"/>
  <Override PartName="/ppt/tags/tag4090.xml" ContentType="application/vnd.openxmlformats-officedocument.presentationml.tags+xml"/>
  <Override PartName="/ppt/tags/tag4091.xml" ContentType="application/vnd.openxmlformats-officedocument.presentationml.tags+xml"/>
  <Override PartName="/ppt/tags/tag4092.xml" ContentType="application/vnd.openxmlformats-officedocument.presentationml.tags+xml"/>
  <Override PartName="/ppt/tags/tag4093.xml" ContentType="application/vnd.openxmlformats-officedocument.presentationml.tags+xml"/>
  <Override PartName="/ppt/tags/tag4094.xml" ContentType="application/vnd.openxmlformats-officedocument.presentationml.tags+xml"/>
  <Override PartName="/ppt/tags/tag4095.xml" ContentType="application/vnd.openxmlformats-officedocument.presentationml.tags+xml"/>
  <Override PartName="/ppt/tags/tag4096.xml" ContentType="application/vnd.openxmlformats-officedocument.presentationml.tags+xml"/>
  <Override PartName="/ppt/tags/tag4097.xml" ContentType="application/vnd.openxmlformats-officedocument.presentationml.tags+xml"/>
  <Override PartName="/ppt/tags/tag4098.xml" ContentType="application/vnd.openxmlformats-officedocument.presentationml.tags+xml"/>
  <Override PartName="/ppt/tags/tag4099.xml" ContentType="application/vnd.openxmlformats-officedocument.presentationml.tags+xml"/>
  <Override PartName="/ppt/tags/tag4100.xml" ContentType="application/vnd.openxmlformats-officedocument.presentationml.tags+xml"/>
  <Override PartName="/ppt/tags/tag4101.xml" ContentType="application/vnd.openxmlformats-officedocument.presentationml.tags+xml"/>
  <Override PartName="/ppt/tags/tag4102.xml" ContentType="application/vnd.openxmlformats-officedocument.presentationml.tags+xml"/>
  <Override PartName="/ppt/tags/tag4103.xml" ContentType="application/vnd.openxmlformats-officedocument.presentationml.tags+xml"/>
  <Override PartName="/ppt/tags/tag4104.xml" ContentType="application/vnd.openxmlformats-officedocument.presentationml.tags+xml"/>
  <Override PartName="/ppt/tags/tag4105.xml" ContentType="application/vnd.openxmlformats-officedocument.presentationml.tags+xml"/>
  <Override PartName="/ppt/tags/tag4106.xml" ContentType="application/vnd.openxmlformats-officedocument.presentationml.tags+xml"/>
  <Override PartName="/ppt/tags/tag4107.xml" ContentType="application/vnd.openxmlformats-officedocument.presentationml.tags+xml"/>
  <Override PartName="/ppt/tags/tag4108.xml" ContentType="application/vnd.openxmlformats-officedocument.presentationml.tags+xml"/>
  <Override PartName="/ppt/tags/tag4109.xml" ContentType="application/vnd.openxmlformats-officedocument.presentationml.tags+xml"/>
  <Override PartName="/ppt/tags/tag4110.xml" ContentType="application/vnd.openxmlformats-officedocument.presentationml.tags+xml"/>
  <Override PartName="/ppt/tags/tag4111.xml" ContentType="application/vnd.openxmlformats-officedocument.presentationml.tags+xml"/>
  <Override PartName="/ppt/tags/tag4112.xml" ContentType="application/vnd.openxmlformats-officedocument.presentationml.tags+xml"/>
  <Override PartName="/ppt/tags/tag4113.xml" ContentType="application/vnd.openxmlformats-officedocument.presentationml.tags+xml"/>
  <Override PartName="/ppt/tags/tag4114.xml" ContentType="application/vnd.openxmlformats-officedocument.presentationml.tags+xml"/>
  <Override PartName="/ppt/tags/tag4115.xml" ContentType="application/vnd.openxmlformats-officedocument.presentationml.tags+xml"/>
  <Override PartName="/ppt/tags/tag4116.xml" ContentType="application/vnd.openxmlformats-officedocument.presentationml.tags+xml"/>
  <Override PartName="/ppt/tags/tag4117.xml" ContentType="application/vnd.openxmlformats-officedocument.presentationml.tags+xml"/>
  <Override PartName="/ppt/tags/tag4118.xml" ContentType="application/vnd.openxmlformats-officedocument.presentationml.tags+xml"/>
  <Override PartName="/ppt/tags/tag4119.xml" ContentType="application/vnd.openxmlformats-officedocument.presentationml.tags+xml"/>
  <Override PartName="/ppt/tags/tag4120.xml" ContentType="application/vnd.openxmlformats-officedocument.presentationml.tags+xml"/>
  <Override PartName="/ppt/tags/tag4121.xml" ContentType="application/vnd.openxmlformats-officedocument.presentationml.tags+xml"/>
  <Override PartName="/ppt/tags/tag4122.xml" ContentType="application/vnd.openxmlformats-officedocument.presentationml.tags+xml"/>
  <Override PartName="/ppt/tags/tag4123.xml" ContentType="application/vnd.openxmlformats-officedocument.presentationml.tags+xml"/>
  <Override PartName="/ppt/tags/tag4124.xml" ContentType="application/vnd.openxmlformats-officedocument.presentationml.tags+xml"/>
  <Override PartName="/ppt/tags/tag4125.xml" ContentType="application/vnd.openxmlformats-officedocument.presentationml.tags+xml"/>
  <Override PartName="/ppt/tags/tag4126.xml" ContentType="application/vnd.openxmlformats-officedocument.presentationml.tags+xml"/>
  <Override PartName="/ppt/tags/tag4127.xml" ContentType="application/vnd.openxmlformats-officedocument.presentationml.tags+xml"/>
  <Override PartName="/ppt/tags/tag4128.xml" ContentType="application/vnd.openxmlformats-officedocument.presentationml.tags+xml"/>
  <Override PartName="/ppt/tags/tag4129.xml" ContentType="application/vnd.openxmlformats-officedocument.presentationml.tags+xml"/>
  <Override PartName="/ppt/tags/tag4130.xml" ContentType="application/vnd.openxmlformats-officedocument.presentationml.tags+xml"/>
  <Override PartName="/ppt/tags/tag4131.xml" ContentType="application/vnd.openxmlformats-officedocument.presentationml.tags+xml"/>
  <Override PartName="/ppt/tags/tag4132.xml" ContentType="application/vnd.openxmlformats-officedocument.presentationml.tags+xml"/>
  <Override PartName="/ppt/tags/tag4133.xml" ContentType="application/vnd.openxmlformats-officedocument.presentationml.tags+xml"/>
  <Override PartName="/ppt/tags/tag4134.xml" ContentType="application/vnd.openxmlformats-officedocument.presentationml.tags+xml"/>
  <Override PartName="/ppt/tags/tag4135.xml" ContentType="application/vnd.openxmlformats-officedocument.presentationml.tags+xml"/>
  <Override PartName="/ppt/tags/tag4136.xml" ContentType="application/vnd.openxmlformats-officedocument.presentationml.tags+xml"/>
  <Override PartName="/ppt/tags/tag4137.xml" ContentType="application/vnd.openxmlformats-officedocument.presentationml.tags+xml"/>
  <Override PartName="/ppt/tags/tag4138.xml" ContentType="application/vnd.openxmlformats-officedocument.presentationml.tags+xml"/>
  <Override PartName="/ppt/tags/tag4139.xml" ContentType="application/vnd.openxmlformats-officedocument.presentationml.tags+xml"/>
  <Override PartName="/ppt/tags/tag4140.xml" ContentType="application/vnd.openxmlformats-officedocument.presentationml.tags+xml"/>
  <Override PartName="/ppt/tags/tag4141.xml" ContentType="application/vnd.openxmlformats-officedocument.presentationml.tags+xml"/>
  <Override PartName="/ppt/tags/tag4142.xml" ContentType="application/vnd.openxmlformats-officedocument.presentationml.tags+xml"/>
  <Override PartName="/ppt/tags/tag4143.xml" ContentType="application/vnd.openxmlformats-officedocument.presentationml.tags+xml"/>
  <Override PartName="/ppt/tags/tag4144.xml" ContentType="application/vnd.openxmlformats-officedocument.presentationml.tags+xml"/>
  <Override PartName="/ppt/tags/tag4145.xml" ContentType="application/vnd.openxmlformats-officedocument.presentationml.tags+xml"/>
  <Override PartName="/ppt/tags/tag4146.xml" ContentType="application/vnd.openxmlformats-officedocument.presentationml.tags+xml"/>
  <Override PartName="/ppt/tags/tag4147.xml" ContentType="application/vnd.openxmlformats-officedocument.presentationml.tags+xml"/>
  <Override PartName="/ppt/tags/tag4148.xml" ContentType="application/vnd.openxmlformats-officedocument.presentationml.tags+xml"/>
  <Override PartName="/ppt/tags/tag4149.xml" ContentType="application/vnd.openxmlformats-officedocument.presentationml.tags+xml"/>
  <Override PartName="/ppt/tags/tag4150.xml" ContentType="application/vnd.openxmlformats-officedocument.presentationml.tags+xml"/>
  <Override PartName="/ppt/tags/tag4151.xml" ContentType="application/vnd.openxmlformats-officedocument.presentationml.tags+xml"/>
  <Override PartName="/ppt/tags/tag4152.xml" ContentType="application/vnd.openxmlformats-officedocument.presentationml.tags+xml"/>
  <Override PartName="/ppt/tags/tag4153.xml" ContentType="application/vnd.openxmlformats-officedocument.presentationml.tags+xml"/>
  <Override PartName="/ppt/tags/tag4154.xml" ContentType="application/vnd.openxmlformats-officedocument.presentationml.tags+xml"/>
  <Override PartName="/ppt/tags/tag4155.xml" ContentType="application/vnd.openxmlformats-officedocument.presentationml.tags+xml"/>
  <Override PartName="/ppt/tags/tag4156.xml" ContentType="application/vnd.openxmlformats-officedocument.presentationml.tags+xml"/>
  <Override PartName="/ppt/tags/tag4157.xml" ContentType="application/vnd.openxmlformats-officedocument.presentationml.tags+xml"/>
  <Override PartName="/ppt/tags/tag4158.xml" ContentType="application/vnd.openxmlformats-officedocument.presentationml.tags+xml"/>
  <Override PartName="/ppt/tags/tag4159.xml" ContentType="application/vnd.openxmlformats-officedocument.presentationml.tags+xml"/>
  <Override PartName="/ppt/tags/tag4160.xml" ContentType="application/vnd.openxmlformats-officedocument.presentationml.tags+xml"/>
  <Override PartName="/ppt/tags/tag4161.xml" ContentType="application/vnd.openxmlformats-officedocument.presentationml.tags+xml"/>
  <Override PartName="/ppt/tags/tag4162.xml" ContentType="application/vnd.openxmlformats-officedocument.presentationml.tags+xml"/>
  <Override PartName="/ppt/tags/tag4163.xml" ContentType="application/vnd.openxmlformats-officedocument.presentationml.tags+xml"/>
  <Override PartName="/ppt/tags/tag4164.xml" ContentType="application/vnd.openxmlformats-officedocument.presentationml.tags+xml"/>
  <Override PartName="/ppt/tags/tag4165.xml" ContentType="application/vnd.openxmlformats-officedocument.presentationml.tags+xml"/>
  <Override PartName="/ppt/tags/tag4166.xml" ContentType="application/vnd.openxmlformats-officedocument.presentationml.tags+xml"/>
  <Override PartName="/ppt/tags/tag4167.xml" ContentType="application/vnd.openxmlformats-officedocument.presentationml.tags+xml"/>
  <Override PartName="/ppt/tags/tag4168.xml" ContentType="application/vnd.openxmlformats-officedocument.presentationml.tags+xml"/>
  <Override PartName="/ppt/tags/tag4169.xml" ContentType="application/vnd.openxmlformats-officedocument.presentationml.tags+xml"/>
  <Override PartName="/ppt/tags/tag4170.xml" ContentType="application/vnd.openxmlformats-officedocument.presentationml.tags+xml"/>
  <Override PartName="/ppt/tags/tag4171.xml" ContentType="application/vnd.openxmlformats-officedocument.presentationml.tags+xml"/>
  <Override PartName="/ppt/tags/tag4172.xml" ContentType="application/vnd.openxmlformats-officedocument.presentationml.tags+xml"/>
  <Override PartName="/ppt/tags/tag4173.xml" ContentType="application/vnd.openxmlformats-officedocument.presentationml.tags+xml"/>
  <Override PartName="/ppt/tags/tag4174.xml" ContentType="application/vnd.openxmlformats-officedocument.presentationml.tags+xml"/>
  <Override PartName="/ppt/tags/tag4175.xml" ContentType="application/vnd.openxmlformats-officedocument.presentationml.tags+xml"/>
  <Override PartName="/ppt/tags/tag4176.xml" ContentType="application/vnd.openxmlformats-officedocument.presentationml.tags+xml"/>
  <Override PartName="/ppt/tags/tag4177.xml" ContentType="application/vnd.openxmlformats-officedocument.presentationml.tags+xml"/>
  <Override PartName="/ppt/tags/tag4178.xml" ContentType="application/vnd.openxmlformats-officedocument.presentationml.tags+xml"/>
  <Override PartName="/ppt/tags/tag4179.xml" ContentType="application/vnd.openxmlformats-officedocument.presentationml.tags+xml"/>
  <Override PartName="/ppt/tags/tag4180.xml" ContentType="application/vnd.openxmlformats-officedocument.presentationml.tags+xml"/>
  <Override PartName="/ppt/tags/tag4181.xml" ContentType="application/vnd.openxmlformats-officedocument.presentationml.tags+xml"/>
  <Override PartName="/ppt/tags/tag4182.xml" ContentType="application/vnd.openxmlformats-officedocument.presentationml.tags+xml"/>
  <Override PartName="/ppt/tags/tag4183.xml" ContentType="application/vnd.openxmlformats-officedocument.presentationml.tags+xml"/>
  <Override PartName="/ppt/tags/tag4184.xml" ContentType="application/vnd.openxmlformats-officedocument.presentationml.tags+xml"/>
  <Override PartName="/ppt/tags/tag4185.xml" ContentType="application/vnd.openxmlformats-officedocument.presentationml.tags+xml"/>
  <Override PartName="/ppt/tags/tag4186.xml" ContentType="application/vnd.openxmlformats-officedocument.presentationml.tags+xml"/>
  <Override PartName="/ppt/tags/tag4187.xml" ContentType="application/vnd.openxmlformats-officedocument.presentationml.tags+xml"/>
  <Override PartName="/ppt/tags/tag4188.xml" ContentType="application/vnd.openxmlformats-officedocument.presentationml.tags+xml"/>
  <Override PartName="/ppt/tags/tag4189.xml" ContentType="application/vnd.openxmlformats-officedocument.presentationml.tags+xml"/>
  <Override PartName="/ppt/tags/tag4190.xml" ContentType="application/vnd.openxmlformats-officedocument.presentationml.tags+xml"/>
  <Override PartName="/ppt/tags/tag4191.xml" ContentType="application/vnd.openxmlformats-officedocument.presentationml.tags+xml"/>
  <Override PartName="/ppt/tags/tag4192.xml" ContentType="application/vnd.openxmlformats-officedocument.presentationml.tags+xml"/>
  <Override PartName="/ppt/tags/tag4193.xml" ContentType="application/vnd.openxmlformats-officedocument.presentationml.tags+xml"/>
  <Override PartName="/ppt/tags/tag4194.xml" ContentType="application/vnd.openxmlformats-officedocument.presentationml.tags+xml"/>
  <Override PartName="/ppt/tags/tag4195.xml" ContentType="application/vnd.openxmlformats-officedocument.presentationml.tags+xml"/>
  <Override PartName="/ppt/tags/tag4196.xml" ContentType="application/vnd.openxmlformats-officedocument.presentationml.tags+xml"/>
  <Override PartName="/ppt/tags/tag4197.xml" ContentType="application/vnd.openxmlformats-officedocument.presentationml.tags+xml"/>
  <Override PartName="/ppt/tags/tag4198.xml" ContentType="application/vnd.openxmlformats-officedocument.presentationml.tags+xml"/>
  <Override PartName="/ppt/tags/tag4199.xml" ContentType="application/vnd.openxmlformats-officedocument.presentationml.tags+xml"/>
  <Override PartName="/ppt/tags/tag4200.xml" ContentType="application/vnd.openxmlformats-officedocument.presentationml.tags+xml"/>
  <Override PartName="/ppt/tags/tag4201.xml" ContentType="application/vnd.openxmlformats-officedocument.presentationml.tags+xml"/>
  <Override PartName="/ppt/tags/tag4202.xml" ContentType="application/vnd.openxmlformats-officedocument.presentationml.tags+xml"/>
  <Override PartName="/ppt/tags/tag4203.xml" ContentType="application/vnd.openxmlformats-officedocument.presentationml.tags+xml"/>
  <Override PartName="/ppt/tags/tag4204.xml" ContentType="application/vnd.openxmlformats-officedocument.presentationml.tags+xml"/>
  <Override PartName="/ppt/tags/tag4205.xml" ContentType="application/vnd.openxmlformats-officedocument.presentationml.tags+xml"/>
  <Override PartName="/ppt/tags/tag4206.xml" ContentType="application/vnd.openxmlformats-officedocument.presentationml.tags+xml"/>
  <Override PartName="/ppt/tags/tag4207.xml" ContentType="application/vnd.openxmlformats-officedocument.presentationml.tags+xml"/>
  <Override PartName="/ppt/tags/tag4208.xml" ContentType="application/vnd.openxmlformats-officedocument.presentationml.tags+xml"/>
  <Override PartName="/ppt/tags/tag4209.xml" ContentType="application/vnd.openxmlformats-officedocument.presentationml.tags+xml"/>
  <Override PartName="/ppt/tags/tag4210.xml" ContentType="application/vnd.openxmlformats-officedocument.presentationml.tags+xml"/>
  <Override PartName="/ppt/tags/tag4211.xml" ContentType="application/vnd.openxmlformats-officedocument.presentationml.tags+xml"/>
  <Override PartName="/ppt/tags/tag4212.xml" ContentType="application/vnd.openxmlformats-officedocument.presentationml.tags+xml"/>
  <Override PartName="/ppt/tags/tag4213.xml" ContentType="application/vnd.openxmlformats-officedocument.presentationml.tags+xml"/>
  <Override PartName="/ppt/tags/tag4214.xml" ContentType="application/vnd.openxmlformats-officedocument.presentationml.tags+xml"/>
  <Override PartName="/ppt/tags/tag4215.xml" ContentType="application/vnd.openxmlformats-officedocument.presentationml.tags+xml"/>
  <Override PartName="/ppt/tags/tag4216.xml" ContentType="application/vnd.openxmlformats-officedocument.presentationml.tags+xml"/>
  <Override PartName="/ppt/tags/tag4217.xml" ContentType="application/vnd.openxmlformats-officedocument.presentationml.tags+xml"/>
  <Override PartName="/ppt/tags/tag4218.xml" ContentType="application/vnd.openxmlformats-officedocument.presentationml.tags+xml"/>
  <Override PartName="/ppt/tags/tag4219.xml" ContentType="application/vnd.openxmlformats-officedocument.presentationml.tags+xml"/>
  <Override PartName="/ppt/tags/tag4220.xml" ContentType="application/vnd.openxmlformats-officedocument.presentationml.tags+xml"/>
  <Override PartName="/ppt/tags/tag4221.xml" ContentType="application/vnd.openxmlformats-officedocument.presentationml.tags+xml"/>
  <Override PartName="/ppt/tags/tag4222.xml" ContentType="application/vnd.openxmlformats-officedocument.presentationml.tags+xml"/>
  <Override PartName="/ppt/tags/tag4223.xml" ContentType="application/vnd.openxmlformats-officedocument.presentationml.tags+xml"/>
  <Override PartName="/ppt/tags/tag4224.xml" ContentType="application/vnd.openxmlformats-officedocument.presentationml.tags+xml"/>
  <Override PartName="/ppt/tags/tag4225.xml" ContentType="application/vnd.openxmlformats-officedocument.presentationml.tags+xml"/>
  <Override PartName="/ppt/tags/tag4226.xml" ContentType="application/vnd.openxmlformats-officedocument.presentationml.tags+xml"/>
  <Override PartName="/ppt/tags/tag4227.xml" ContentType="application/vnd.openxmlformats-officedocument.presentationml.tags+xml"/>
  <Override PartName="/ppt/tags/tag4228.xml" ContentType="application/vnd.openxmlformats-officedocument.presentationml.tags+xml"/>
  <Override PartName="/ppt/tags/tag4229.xml" ContentType="application/vnd.openxmlformats-officedocument.presentationml.tags+xml"/>
  <Override PartName="/ppt/tags/tag4230.xml" ContentType="application/vnd.openxmlformats-officedocument.presentationml.tags+xml"/>
  <Override PartName="/ppt/tags/tag4231.xml" ContentType="application/vnd.openxmlformats-officedocument.presentationml.tags+xml"/>
  <Override PartName="/ppt/tags/tag4232.xml" ContentType="application/vnd.openxmlformats-officedocument.presentationml.tags+xml"/>
  <Override PartName="/ppt/tags/tag4233.xml" ContentType="application/vnd.openxmlformats-officedocument.presentationml.tags+xml"/>
  <Override PartName="/ppt/tags/tag4234.xml" ContentType="application/vnd.openxmlformats-officedocument.presentationml.tags+xml"/>
  <Override PartName="/ppt/tags/tag4235.xml" ContentType="application/vnd.openxmlformats-officedocument.presentationml.tags+xml"/>
  <Override PartName="/ppt/tags/tag4236.xml" ContentType="application/vnd.openxmlformats-officedocument.presentationml.tags+xml"/>
  <Override PartName="/ppt/tags/tag4237.xml" ContentType="application/vnd.openxmlformats-officedocument.presentationml.tags+xml"/>
  <Override PartName="/ppt/tags/tag4238.xml" ContentType="application/vnd.openxmlformats-officedocument.presentationml.tags+xml"/>
  <Override PartName="/ppt/tags/tag4239.xml" ContentType="application/vnd.openxmlformats-officedocument.presentationml.tags+xml"/>
  <Override PartName="/ppt/tags/tag4240.xml" ContentType="application/vnd.openxmlformats-officedocument.presentationml.tags+xml"/>
  <Override PartName="/ppt/tags/tag4241.xml" ContentType="application/vnd.openxmlformats-officedocument.presentationml.tags+xml"/>
  <Override PartName="/ppt/tags/tag4242.xml" ContentType="application/vnd.openxmlformats-officedocument.presentationml.tags+xml"/>
  <Override PartName="/ppt/tags/tag4243.xml" ContentType="application/vnd.openxmlformats-officedocument.presentationml.tags+xml"/>
  <Override PartName="/ppt/tags/tag4244.xml" ContentType="application/vnd.openxmlformats-officedocument.presentationml.tags+xml"/>
  <Override PartName="/ppt/tags/tag4245.xml" ContentType="application/vnd.openxmlformats-officedocument.presentationml.tags+xml"/>
  <Override PartName="/ppt/tags/tag4246.xml" ContentType="application/vnd.openxmlformats-officedocument.presentationml.tags+xml"/>
  <Override PartName="/ppt/tags/tag4247.xml" ContentType="application/vnd.openxmlformats-officedocument.presentationml.tags+xml"/>
  <Override PartName="/ppt/tags/tag4248.xml" ContentType="application/vnd.openxmlformats-officedocument.presentationml.tags+xml"/>
  <Override PartName="/ppt/tags/tag4249.xml" ContentType="application/vnd.openxmlformats-officedocument.presentationml.tags+xml"/>
  <Override PartName="/ppt/tags/tag4250.xml" ContentType="application/vnd.openxmlformats-officedocument.presentationml.tags+xml"/>
  <Override PartName="/ppt/tags/tag4251.xml" ContentType="application/vnd.openxmlformats-officedocument.presentationml.tags+xml"/>
  <Override PartName="/ppt/tags/tag4252.xml" ContentType="application/vnd.openxmlformats-officedocument.presentationml.tags+xml"/>
  <Override PartName="/ppt/tags/tag4253.xml" ContentType="application/vnd.openxmlformats-officedocument.presentationml.tags+xml"/>
  <Override PartName="/ppt/tags/tag4254.xml" ContentType="application/vnd.openxmlformats-officedocument.presentationml.tags+xml"/>
  <Override PartName="/ppt/tags/tag4255.xml" ContentType="application/vnd.openxmlformats-officedocument.presentationml.tags+xml"/>
  <Override PartName="/ppt/tags/tag4256.xml" ContentType="application/vnd.openxmlformats-officedocument.presentationml.tags+xml"/>
  <Override PartName="/ppt/tags/tag4257.xml" ContentType="application/vnd.openxmlformats-officedocument.presentationml.tags+xml"/>
  <Override PartName="/ppt/tags/tag4258.xml" ContentType="application/vnd.openxmlformats-officedocument.presentationml.tags+xml"/>
  <Override PartName="/ppt/tags/tag4259.xml" ContentType="application/vnd.openxmlformats-officedocument.presentationml.tags+xml"/>
  <Override PartName="/ppt/tags/tag4260.xml" ContentType="application/vnd.openxmlformats-officedocument.presentationml.tags+xml"/>
  <Override PartName="/ppt/tags/tag4261.xml" ContentType="application/vnd.openxmlformats-officedocument.presentationml.tags+xml"/>
  <Override PartName="/ppt/tags/tag4262.xml" ContentType="application/vnd.openxmlformats-officedocument.presentationml.tags+xml"/>
  <Override PartName="/ppt/tags/tag4263.xml" ContentType="application/vnd.openxmlformats-officedocument.presentationml.tags+xml"/>
  <Override PartName="/ppt/tags/tag4264.xml" ContentType="application/vnd.openxmlformats-officedocument.presentationml.tags+xml"/>
  <Override PartName="/ppt/tags/tag4265.xml" ContentType="application/vnd.openxmlformats-officedocument.presentationml.tags+xml"/>
  <Override PartName="/ppt/tags/tag4266.xml" ContentType="application/vnd.openxmlformats-officedocument.presentationml.tags+xml"/>
  <Override PartName="/ppt/tags/tag4267.xml" ContentType="application/vnd.openxmlformats-officedocument.presentationml.tags+xml"/>
  <Override PartName="/ppt/tags/tag4268.xml" ContentType="application/vnd.openxmlformats-officedocument.presentationml.tags+xml"/>
  <Override PartName="/ppt/tags/tag4269.xml" ContentType="application/vnd.openxmlformats-officedocument.presentationml.tags+xml"/>
  <Override PartName="/ppt/tags/tag4270.xml" ContentType="application/vnd.openxmlformats-officedocument.presentationml.tags+xml"/>
  <Override PartName="/ppt/tags/tag4271.xml" ContentType="application/vnd.openxmlformats-officedocument.presentationml.tags+xml"/>
  <Override PartName="/ppt/tags/tag4272.xml" ContentType="application/vnd.openxmlformats-officedocument.presentationml.tags+xml"/>
  <Override PartName="/ppt/tags/tag4273.xml" ContentType="application/vnd.openxmlformats-officedocument.presentationml.tags+xml"/>
  <Override PartName="/ppt/tags/tag4274.xml" ContentType="application/vnd.openxmlformats-officedocument.presentationml.tags+xml"/>
  <Override PartName="/ppt/tags/tag4275.xml" ContentType="application/vnd.openxmlformats-officedocument.presentationml.tags+xml"/>
  <Override PartName="/ppt/tags/tag4276.xml" ContentType="application/vnd.openxmlformats-officedocument.presentationml.tags+xml"/>
  <Override PartName="/ppt/tags/tag4277.xml" ContentType="application/vnd.openxmlformats-officedocument.presentationml.tags+xml"/>
  <Override PartName="/ppt/tags/tag4278.xml" ContentType="application/vnd.openxmlformats-officedocument.presentationml.tags+xml"/>
  <Override PartName="/ppt/tags/tag4279.xml" ContentType="application/vnd.openxmlformats-officedocument.presentationml.tags+xml"/>
  <Override PartName="/ppt/tags/tag4280.xml" ContentType="application/vnd.openxmlformats-officedocument.presentationml.tags+xml"/>
  <Override PartName="/ppt/tags/tag4281.xml" ContentType="application/vnd.openxmlformats-officedocument.presentationml.tags+xml"/>
  <Override PartName="/ppt/tags/tag4282.xml" ContentType="application/vnd.openxmlformats-officedocument.presentationml.tags+xml"/>
  <Override PartName="/ppt/tags/tag4283.xml" ContentType="application/vnd.openxmlformats-officedocument.presentationml.tags+xml"/>
  <Override PartName="/ppt/tags/tag4284.xml" ContentType="application/vnd.openxmlformats-officedocument.presentationml.tags+xml"/>
  <Override PartName="/ppt/tags/tag4285.xml" ContentType="application/vnd.openxmlformats-officedocument.presentationml.tags+xml"/>
  <Override PartName="/ppt/tags/tag4286.xml" ContentType="application/vnd.openxmlformats-officedocument.presentationml.tags+xml"/>
  <Override PartName="/ppt/tags/tag4287.xml" ContentType="application/vnd.openxmlformats-officedocument.presentationml.tags+xml"/>
  <Override PartName="/ppt/tags/tag4288.xml" ContentType="application/vnd.openxmlformats-officedocument.presentationml.tags+xml"/>
  <Override PartName="/ppt/tags/tag4289.xml" ContentType="application/vnd.openxmlformats-officedocument.presentationml.tags+xml"/>
  <Override PartName="/ppt/tags/tag4290.xml" ContentType="application/vnd.openxmlformats-officedocument.presentationml.tags+xml"/>
  <Override PartName="/ppt/tags/tag4291.xml" ContentType="application/vnd.openxmlformats-officedocument.presentationml.tags+xml"/>
  <Override PartName="/ppt/tags/tag4292.xml" ContentType="application/vnd.openxmlformats-officedocument.presentationml.tags+xml"/>
  <Override PartName="/ppt/tags/tag4293.xml" ContentType="application/vnd.openxmlformats-officedocument.presentationml.tags+xml"/>
  <Override PartName="/ppt/tags/tag4294.xml" ContentType="application/vnd.openxmlformats-officedocument.presentationml.tags+xml"/>
  <Override PartName="/ppt/tags/tag4295.xml" ContentType="application/vnd.openxmlformats-officedocument.presentationml.tags+xml"/>
  <Override PartName="/ppt/tags/tag4296.xml" ContentType="application/vnd.openxmlformats-officedocument.presentationml.tags+xml"/>
  <Override PartName="/ppt/tags/tag4297.xml" ContentType="application/vnd.openxmlformats-officedocument.presentationml.tags+xml"/>
  <Override PartName="/ppt/tags/tag4298.xml" ContentType="application/vnd.openxmlformats-officedocument.presentationml.tags+xml"/>
  <Override PartName="/ppt/tags/tag4299.xml" ContentType="application/vnd.openxmlformats-officedocument.presentationml.tags+xml"/>
  <Override PartName="/ppt/tags/tag4300.xml" ContentType="application/vnd.openxmlformats-officedocument.presentationml.tags+xml"/>
  <Override PartName="/ppt/tags/tag4301.xml" ContentType="application/vnd.openxmlformats-officedocument.presentationml.tags+xml"/>
  <Override PartName="/ppt/tags/tag4302.xml" ContentType="application/vnd.openxmlformats-officedocument.presentationml.tags+xml"/>
  <Override PartName="/ppt/tags/tag4303.xml" ContentType="application/vnd.openxmlformats-officedocument.presentationml.tags+xml"/>
  <Override PartName="/ppt/tags/tag4304.xml" ContentType="application/vnd.openxmlformats-officedocument.presentationml.tags+xml"/>
  <Override PartName="/ppt/tags/tag4305.xml" ContentType="application/vnd.openxmlformats-officedocument.presentationml.tags+xml"/>
  <Override PartName="/ppt/tags/tag4306.xml" ContentType="application/vnd.openxmlformats-officedocument.presentationml.tags+xml"/>
  <Override PartName="/ppt/tags/tag4307.xml" ContentType="application/vnd.openxmlformats-officedocument.presentationml.tags+xml"/>
  <Override PartName="/ppt/tags/tag4308.xml" ContentType="application/vnd.openxmlformats-officedocument.presentationml.tags+xml"/>
  <Override PartName="/ppt/tags/tag4309.xml" ContentType="application/vnd.openxmlformats-officedocument.presentationml.tags+xml"/>
  <Override PartName="/ppt/tags/tag4310.xml" ContentType="application/vnd.openxmlformats-officedocument.presentationml.tags+xml"/>
  <Override PartName="/ppt/tags/tag4311.xml" ContentType="application/vnd.openxmlformats-officedocument.presentationml.tags+xml"/>
  <Override PartName="/ppt/tags/tag4312.xml" ContentType="application/vnd.openxmlformats-officedocument.presentationml.tags+xml"/>
  <Override PartName="/ppt/tags/tag4313.xml" ContentType="application/vnd.openxmlformats-officedocument.presentationml.tags+xml"/>
  <Override PartName="/ppt/tags/tag4314.xml" ContentType="application/vnd.openxmlformats-officedocument.presentationml.tags+xml"/>
  <Override PartName="/ppt/tags/tag4315.xml" ContentType="application/vnd.openxmlformats-officedocument.presentationml.tags+xml"/>
  <Override PartName="/ppt/tags/tag4316.xml" ContentType="application/vnd.openxmlformats-officedocument.presentationml.tags+xml"/>
  <Override PartName="/ppt/tags/tag4317.xml" ContentType="application/vnd.openxmlformats-officedocument.presentationml.tags+xml"/>
  <Override PartName="/ppt/tags/tag4318.xml" ContentType="application/vnd.openxmlformats-officedocument.presentationml.tags+xml"/>
  <Override PartName="/ppt/tags/tag4319.xml" ContentType="application/vnd.openxmlformats-officedocument.presentationml.tags+xml"/>
  <Override PartName="/ppt/tags/tag4320.xml" ContentType="application/vnd.openxmlformats-officedocument.presentationml.tags+xml"/>
  <Override PartName="/ppt/tags/tag4321.xml" ContentType="application/vnd.openxmlformats-officedocument.presentationml.tags+xml"/>
  <Override PartName="/ppt/tags/tag4322.xml" ContentType="application/vnd.openxmlformats-officedocument.presentationml.tags+xml"/>
  <Override PartName="/ppt/tags/tag4323.xml" ContentType="application/vnd.openxmlformats-officedocument.presentationml.tags+xml"/>
  <Override PartName="/ppt/tags/tag4324.xml" ContentType="application/vnd.openxmlformats-officedocument.presentationml.tags+xml"/>
  <Override PartName="/ppt/tags/tag4325.xml" ContentType="application/vnd.openxmlformats-officedocument.presentationml.tags+xml"/>
  <Override PartName="/ppt/tags/tag4326.xml" ContentType="application/vnd.openxmlformats-officedocument.presentationml.tags+xml"/>
  <Override PartName="/ppt/tags/tag4327.xml" ContentType="application/vnd.openxmlformats-officedocument.presentationml.tags+xml"/>
  <Override PartName="/ppt/tags/tag4328.xml" ContentType="application/vnd.openxmlformats-officedocument.presentationml.tags+xml"/>
  <Override PartName="/ppt/tags/tag4329.xml" ContentType="application/vnd.openxmlformats-officedocument.presentationml.tags+xml"/>
  <Override PartName="/ppt/tags/tag4330.xml" ContentType="application/vnd.openxmlformats-officedocument.presentationml.tags+xml"/>
  <Override PartName="/ppt/tags/tag4331.xml" ContentType="application/vnd.openxmlformats-officedocument.presentationml.tags+xml"/>
  <Override PartName="/ppt/tags/tag4332.xml" ContentType="application/vnd.openxmlformats-officedocument.presentationml.tags+xml"/>
  <Override PartName="/ppt/tags/tag4333.xml" ContentType="application/vnd.openxmlformats-officedocument.presentationml.tags+xml"/>
  <Override PartName="/ppt/tags/tag4334.xml" ContentType="application/vnd.openxmlformats-officedocument.presentationml.tags+xml"/>
  <Override PartName="/ppt/tags/tag4335.xml" ContentType="application/vnd.openxmlformats-officedocument.presentationml.tags+xml"/>
  <Override PartName="/ppt/tags/tag4336.xml" ContentType="application/vnd.openxmlformats-officedocument.presentationml.tags+xml"/>
  <Override PartName="/ppt/tags/tag4337.xml" ContentType="application/vnd.openxmlformats-officedocument.presentationml.tags+xml"/>
  <Override PartName="/ppt/tags/tag4338.xml" ContentType="application/vnd.openxmlformats-officedocument.presentationml.tags+xml"/>
  <Override PartName="/ppt/tags/tag4339.xml" ContentType="application/vnd.openxmlformats-officedocument.presentationml.tags+xml"/>
  <Override PartName="/ppt/tags/tag4340.xml" ContentType="application/vnd.openxmlformats-officedocument.presentationml.tags+xml"/>
  <Override PartName="/ppt/tags/tag4341.xml" ContentType="application/vnd.openxmlformats-officedocument.presentationml.tags+xml"/>
  <Override PartName="/ppt/tags/tag4342.xml" ContentType="application/vnd.openxmlformats-officedocument.presentationml.tags+xml"/>
  <Override PartName="/ppt/tags/tag4343.xml" ContentType="application/vnd.openxmlformats-officedocument.presentationml.tags+xml"/>
  <Override PartName="/ppt/tags/tag4344.xml" ContentType="application/vnd.openxmlformats-officedocument.presentationml.tags+xml"/>
  <Override PartName="/ppt/tags/tag4345.xml" ContentType="application/vnd.openxmlformats-officedocument.presentationml.tags+xml"/>
  <Override PartName="/ppt/tags/tag4346.xml" ContentType="application/vnd.openxmlformats-officedocument.presentationml.tags+xml"/>
  <Override PartName="/ppt/tags/tag4347.xml" ContentType="application/vnd.openxmlformats-officedocument.presentationml.tags+xml"/>
  <Override PartName="/ppt/tags/tag4348.xml" ContentType="application/vnd.openxmlformats-officedocument.presentationml.tags+xml"/>
  <Override PartName="/ppt/tags/tag4349.xml" ContentType="application/vnd.openxmlformats-officedocument.presentationml.tags+xml"/>
  <Override PartName="/ppt/tags/tag4350.xml" ContentType="application/vnd.openxmlformats-officedocument.presentationml.tags+xml"/>
  <Override PartName="/ppt/tags/tag4351.xml" ContentType="application/vnd.openxmlformats-officedocument.presentationml.tags+xml"/>
  <Override PartName="/ppt/tags/tag4352.xml" ContentType="application/vnd.openxmlformats-officedocument.presentationml.tags+xml"/>
  <Override PartName="/ppt/tags/tag4353.xml" ContentType="application/vnd.openxmlformats-officedocument.presentationml.tags+xml"/>
  <Override PartName="/ppt/tags/tag4354.xml" ContentType="application/vnd.openxmlformats-officedocument.presentationml.tags+xml"/>
  <Override PartName="/ppt/tags/tag4355.xml" ContentType="application/vnd.openxmlformats-officedocument.presentationml.tags+xml"/>
  <Override PartName="/ppt/tags/tag4356.xml" ContentType="application/vnd.openxmlformats-officedocument.presentationml.tags+xml"/>
  <Override PartName="/ppt/tags/tag4357.xml" ContentType="application/vnd.openxmlformats-officedocument.presentationml.tags+xml"/>
  <Override PartName="/ppt/tags/tag4358.xml" ContentType="application/vnd.openxmlformats-officedocument.presentationml.tags+xml"/>
  <Override PartName="/ppt/tags/tag4359.xml" ContentType="application/vnd.openxmlformats-officedocument.presentationml.tags+xml"/>
  <Override PartName="/ppt/tags/tag4360.xml" ContentType="application/vnd.openxmlformats-officedocument.presentationml.tags+xml"/>
  <Override PartName="/ppt/tags/tag4361.xml" ContentType="application/vnd.openxmlformats-officedocument.presentationml.tags+xml"/>
  <Override PartName="/ppt/tags/tag4362.xml" ContentType="application/vnd.openxmlformats-officedocument.presentationml.tags+xml"/>
  <Override PartName="/ppt/tags/tag4363.xml" ContentType="application/vnd.openxmlformats-officedocument.presentationml.tags+xml"/>
  <Override PartName="/ppt/tags/tag4364.xml" ContentType="application/vnd.openxmlformats-officedocument.presentationml.tags+xml"/>
  <Override PartName="/ppt/tags/tag4365.xml" ContentType="application/vnd.openxmlformats-officedocument.presentationml.tags+xml"/>
  <Override PartName="/ppt/tags/tag4366.xml" ContentType="application/vnd.openxmlformats-officedocument.presentationml.tags+xml"/>
  <Override PartName="/ppt/tags/tag4367.xml" ContentType="application/vnd.openxmlformats-officedocument.presentationml.tags+xml"/>
  <Override PartName="/ppt/tags/tag4368.xml" ContentType="application/vnd.openxmlformats-officedocument.presentationml.tags+xml"/>
  <Override PartName="/ppt/tags/tag4369.xml" ContentType="application/vnd.openxmlformats-officedocument.presentationml.tags+xml"/>
  <Override PartName="/ppt/tags/tag4370.xml" ContentType="application/vnd.openxmlformats-officedocument.presentationml.tags+xml"/>
  <Override PartName="/ppt/tags/tag4371.xml" ContentType="application/vnd.openxmlformats-officedocument.presentationml.tags+xml"/>
  <Override PartName="/ppt/tags/tag4372.xml" ContentType="application/vnd.openxmlformats-officedocument.presentationml.tags+xml"/>
  <Override PartName="/ppt/tags/tag4373.xml" ContentType="application/vnd.openxmlformats-officedocument.presentationml.tags+xml"/>
  <Override PartName="/ppt/tags/tag4374.xml" ContentType="application/vnd.openxmlformats-officedocument.presentationml.tags+xml"/>
  <Override PartName="/ppt/tags/tag4375.xml" ContentType="application/vnd.openxmlformats-officedocument.presentationml.tags+xml"/>
  <Override PartName="/ppt/tags/tag4376.xml" ContentType="application/vnd.openxmlformats-officedocument.presentationml.tags+xml"/>
  <Override PartName="/ppt/tags/tag4377.xml" ContentType="application/vnd.openxmlformats-officedocument.presentationml.tags+xml"/>
  <Override PartName="/ppt/tags/tag4378.xml" ContentType="application/vnd.openxmlformats-officedocument.presentationml.tags+xml"/>
  <Override PartName="/ppt/tags/tag4379.xml" ContentType="application/vnd.openxmlformats-officedocument.presentationml.tags+xml"/>
  <Override PartName="/ppt/tags/tag4380.xml" ContentType="application/vnd.openxmlformats-officedocument.presentationml.tags+xml"/>
  <Override PartName="/ppt/tags/tag4381.xml" ContentType="application/vnd.openxmlformats-officedocument.presentationml.tags+xml"/>
  <Override PartName="/ppt/tags/tag4382.xml" ContentType="application/vnd.openxmlformats-officedocument.presentationml.tags+xml"/>
  <Override PartName="/ppt/tags/tag4383.xml" ContentType="application/vnd.openxmlformats-officedocument.presentationml.tags+xml"/>
  <Override PartName="/ppt/tags/tag4384.xml" ContentType="application/vnd.openxmlformats-officedocument.presentationml.tags+xml"/>
  <Override PartName="/ppt/tags/tag4385.xml" ContentType="application/vnd.openxmlformats-officedocument.presentationml.tags+xml"/>
  <Override PartName="/ppt/tags/tag4386.xml" ContentType="application/vnd.openxmlformats-officedocument.presentationml.tags+xml"/>
  <Override PartName="/ppt/tags/tag4387.xml" ContentType="application/vnd.openxmlformats-officedocument.presentationml.tags+xml"/>
  <Override PartName="/ppt/tags/tag4388.xml" ContentType="application/vnd.openxmlformats-officedocument.presentationml.tags+xml"/>
  <Override PartName="/ppt/tags/tag4389.xml" ContentType="application/vnd.openxmlformats-officedocument.presentationml.tags+xml"/>
  <Override PartName="/ppt/tags/tag4390.xml" ContentType="application/vnd.openxmlformats-officedocument.presentationml.tags+xml"/>
  <Override PartName="/ppt/tags/tag4391.xml" ContentType="application/vnd.openxmlformats-officedocument.presentationml.tags+xml"/>
  <Override PartName="/ppt/tags/tag4392.xml" ContentType="application/vnd.openxmlformats-officedocument.presentationml.tags+xml"/>
  <Override PartName="/ppt/tags/tag4393.xml" ContentType="application/vnd.openxmlformats-officedocument.presentationml.tags+xml"/>
  <Override PartName="/ppt/tags/tag4394.xml" ContentType="application/vnd.openxmlformats-officedocument.presentationml.tags+xml"/>
  <Override PartName="/ppt/tags/tag4395.xml" ContentType="application/vnd.openxmlformats-officedocument.presentationml.tags+xml"/>
  <Override PartName="/ppt/tags/tag4396.xml" ContentType="application/vnd.openxmlformats-officedocument.presentationml.tags+xml"/>
  <Override PartName="/ppt/tags/tag4397.xml" ContentType="application/vnd.openxmlformats-officedocument.presentationml.tags+xml"/>
  <Override PartName="/ppt/tags/tag4398.xml" ContentType="application/vnd.openxmlformats-officedocument.presentationml.tags+xml"/>
  <Override PartName="/ppt/tags/tag4399.xml" ContentType="application/vnd.openxmlformats-officedocument.presentationml.tags+xml"/>
  <Override PartName="/ppt/tags/tag4400.xml" ContentType="application/vnd.openxmlformats-officedocument.presentationml.tags+xml"/>
  <Override PartName="/ppt/tags/tag4401.xml" ContentType="application/vnd.openxmlformats-officedocument.presentationml.tags+xml"/>
  <Override PartName="/ppt/tags/tag4402.xml" ContentType="application/vnd.openxmlformats-officedocument.presentationml.tags+xml"/>
  <Override PartName="/ppt/tags/tag4403.xml" ContentType="application/vnd.openxmlformats-officedocument.presentationml.tags+xml"/>
  <Override PartName="/ppt/tags/tag4404.xml" ContentType="application/vnd.openxmlformats-officedocument.presentationml.tags+xml"/>
  <Override PartName="/ppt/tags/tag4405.xml" ContentType="application/vnd.openxmlformats-officedocument.presentationml.tags+xml"/>
  <Override PartName="/ppt/tags/tag4406.xml" ContentType="application/vnd.openxmlformats-officedocument.presentationml.tags+xml"/>
  <Override PartName="/ppt/tags/tag4407.xml" ContentType="application/vnd.openxmlformats-officedocument.presentationml.tags+xml"/>
  <Override PartName="/ppt/tags/tag4408.xml" ContentType="application/vnd.openxmlformats-officedocument.presentationml.tags+xml"/>
  <Override PartName="/ppt/tags/tag4409.xml" ContentType="application/vnd.openxmlformats-officedocument.presentationml.tags+xml"/>
  <Override PartName="/ppt/tags/tag4410.xml" ContentType="application/vnd.openxmlformats-officedocument.presentationml.tags+xml"/>
  <Override PartName="/ppt/tags/tag4411.xml" ContentType="application/vnd.openxmlformats-officedocument.presentationml.tags+xml"/>
  <Override PartName="/ppt/tags/tag4412.xml" ContentType="application/vnd.openxmlformats-officedocument.presentationml.tags+xml"/>
  <Override PartName="/ppt/tags/tag4413.xml" ContentType="application/vnd.openxmlformats-officedocument.presentationml.tags+xml"/>
  <Override PartName="/ppt/tags/tag4414.xml" ContentType="application/vnd.openxmlformats-officedocument.presentationml.tags+xml"/>
  <Override PartName="/ppt/tags/tag4415.xml" ContentType="application/vnd.openxmlformats-officedocument.presentationml.tags+xml"/>
  <Override PartName="/ppt/tags/tag4416.xml" ContentType="application/vnd.openxmlformats-officedocument.presentationml.tags+xml"/>
  <Override PartName="/ppt/tags/tag4417.xml" ContentType="application/vnd.openxmlformats-officedocument.presentationml.tags+xml"/>
  <Override PartName="/ppt/tags/tag4418.xml" ContentType="application/vnd.openxmlformats-officedocument.presentationml.tags+xml"/>
  <Override PartName="/ppt/tags/tag4419.xml" ContentType="application/vnd.openxmlformats-officedocument.presentationml.tags+xml"/>
  <Override PartName="/ppt/tags/tag4420.xml" ContentType="application/vnd.openxmlformats-officedocument.presentationml.tags+xml"/>
  <Override PartName="/ppt/tags/tag4421.xml" ContentType="application/vnd.openxmlformats-officedocument.presentationml.tags+xml"/>
  <Override PartName="/ppt/tags/tag4422.xml" ContentType="application/vnd.openxmlformats-officedocument.presentationml.tags+xml"/>
  <Override PartName="/ppt/tags/tag4423.xml" ContentType="application/vnd.openxmlformats-officedocument.presentationml.tags+xml"/>
  <Override PartName="/ppt/tags/tag4424.xml" ContentType="application/vnd.openxmlformats-officedocument.presentationml.tags+xml"/>
  <Override PartName="/ppt/tags/tag4425.xml" ContentType="application/vnd.openxmlformats-officedocument.presentationml.tags+xml"/>
  <Override PartName="/ppt/tags/tag4426.xml" ContentType="application/vnd.openxmlformats-officedocument.presentationml.tags+xml"/>
  <Override PartName="/ppt/tags/tag4427.xml" ContentType="application/vnd.openxmlformats-officedocument.presentationml.tags+xml"/>
  <Override PartName="/ppt/tags/tag4428.xml" ContentType="application/vnd.openxmlformats-officedocument.presentationml.tags+xml"/>
  <Override PartName="/ppt/tags/tag4429.xml" ContentType="application/vnd.openxmlformats-officedocument.presentationml.tags+xml"/>
  <Override PartName="/ppt/tags/tag4430.xml" ContentType="application/vnd.openxmlformats-officedocument.presentationml.tags+xml"/>
  <Override PartName="/ppt/tags/tag4431.xml" ContentType="application/vnd.openxmlformats-officedocument.presentationml.tags+xml"/>
  <Override PartName="/ppt/tags/tag4432.xml" ContentType="application/vnd.openxmlformats-officedocument.presentationml.tags+xml"/>
  <Override PartName="/ppt/tags/tag4433.xml" ContentType="application/vnd.openxmlformats-officedocument.presentationml.tags+xml"/>
  <Override PartName="/ppt/tags/tag4434.xml" ContentType="application/vnd.openxmlformats-officedocument.presentationml.tags+xml"/>
  <Override PartName="/ppt/tags/tag4435.xml" ContentType="application/vnd.openxmlformats-officedocument.presentationml.tags+xml"/>
  <Override PartName="/ppt/tags/tag4436.xml" ContentType="application/vnd.openxmlformats-officedocument.presentationml.tags+xml"/>
  <Override PartName="/ppt/tags/tag4437.xml" ContentType="application/vnd.openxmlformats-officedocument.presentationml.tags+xml"/>
  <Override PartName="/ppt/tags/tag4438.xml" ContentType="application/vnd.openxmlformats-officedocument.presentationml.tags+xml"/>
  <Override PartName="/ppt/tags/tag4439.xml" ContentType="application/vnd.openxmlformats-officedocument.presentationml.tags+xml"/>
  <Override PartName="/ppt/tags/tag4440.xml" ContentType="application/vnd.openxmlformats-officedocument.presentationml.tags+xml"/>
  <Override PartName="/ppt/tags/tag4441.xml" ContentType="application/vnd.openxmlformats-officedocument.presentationml.tags+xml"/>
  <Override PartName="/ppt/tags/tag4442.xml" ContentType="application/vnd.openxmlformats-officedocument.presentationml.tags+xml"/>
  <Override PartName="/ppt/tags/tag4443.xml" ContentType="application/vnd.openxmlformats-officedocument.presentationml.tags+xml"/>
  <Override PartName="/ppt/tags/tag4444.xml" ContentType="application/vnd.openxmlformats-officedocument.presentationml.tags+xml"/>
  <Override PartName="/ppt/tags/tag4445.xml" ContentType="application/vnd.openxmlformats-officedocument.presentationml.tags+xml"/>
  <Override PartName="/ppt/tags/tag4446.xml" ContentType="application/vnd.openxmlformats-officedocument.presentationml.tags+xml"/>
  <Override PartName="/ppt/tags/tag4447.xml" ContentType="application/vnd.openxmlformats-officedocument.presentationml.tags+xml"/>
  <Override PartName="/ppt/tags/tag4448.xml" ContentType="application/vnd.openxmlformats-officedocument.presentationml.tags+xml"/>
  <Override PartName="/ppt/tags/tag4449.xml" ContentType="application/vnd.openxmlformats-officedocument.presentationml.tags+xml"/>
  <Override PartName="/ppt/tags/tag4450.xml" ContentType="application/vnd.openxmlformats-officedocument.presentationml.tags+xml"/>
  <Override PartName="/ppt/tags/tag4451.xml" ContentType="application/vnd.openxmlformats-officedocument.presentationml.tags+xml"/>
  <Override PartName="/ppt/tags/tag4452.xml" ContentType="application/vnd.openxmlformats-officedocument.presentationml.tags+xml"/>
  <Override PartName="/ppt/tags/tag4453.xml" ContentType="application/vnd.openxmlformats-officedocument.presentationml.tags+xml"/>
  <Override PartName="/ppt/tags/tag4454.xml" ContentType="application/vnd.openxmlformats-officedocument.presentationml.tags+xml"/>
  <Override PartName="/ppt/tags/tag4455.xml" ContentType="application/vnd.openxmlformats-officedocument.presentationml.tags+xml"/>
  <Override PartName="/ppt/tags/tag4456.xml" ContentType="application/vnd.openxmlformats-officedocument.presentationml.tags+xml"/>
  <Override PartName="/ppt/tags/tag4457.xml" ContentType="application/vnd.openxmlformats-officedocument.presentationml.tags+xml"/>
  <Override PartName="/ppt/tags/tag4458.xml" ContentType="application/vnd.openxmlformats-officedocument.presentationml.tags+xml"/>
  <Override PartName="/ppt/tags/tag4459.xml" ContentType="application/vnd.openxmlformats-officedocument.presentationml.tags+xml"/>
  <Override PartName="/ppt/tags/tag4460.xml" ContentType="application/vnd.openxmlformats-officedocument.presentationml.tags+xml"/>
  <Override PartName="/ppt/tags/tag4461.xml" ContentType="application/vnd.openxmlformats-officedocument.presentationml.tags+xml"/>
  <Override PartName="/ppt/tags/tag4462.xml" ContentType="application/vnd.openxmlformats-officedocument.presentationml.tags+xml"/>
  <Override PartName="/ppt/tags/tag4463.xml" ContentType="application/vnd.openxmlformats-officedocument.presentationml.tags+xml"/>
  <Override PartName="/ppt/tags/tag4464.xml" ContentType="application/vnd.openxmlformats-officedocument.presentationml.tags+xml"/>
  <Override PartName="/ppt/tags/tag4465.xml" ContentType="application/vnd.openxmlformats-officedocument.presentationml.tags+xml"/>
  <Override PartName="/ppt/tags/tag4466.xml" ContentType="application/vnd.openxmlformats-officedocument.presentationml.tags+xml"/>
  <Override PartName="/ppt/tags/tag4467.xml" ContentType="application/vnd.openxmlformats-officedocument.presentationml.tags+xml"/>
  <Override PartName="/ppt/tags/tag4468.xml" ContentType="application/vnd.openxmlformats-officedocument.presentationml.tags+xml"/>
  <Override PartName="/ppt/tags/tag4469.xml" ContentType="application/vnd.openxmlformats-officedocument.presentationml.tags+xml"/>
  <Override PartName="/ppt/tags/tag4470.xml" ContentType="application/vnd.openxmlformats-officedocument.presentationml.tags+xml"/>
  <Override PartName="/ppt/tags/tag4471.xml" ContentType="application/vnd.openxmlformats-officedocument.presentationml.tags+xml"/>
  <Override PartName="/ppt/tags/tag4472.xml" ContentType="application/vnd.openxmlformats-officedocument.presentationml.tags+xml"/>
  <Override PartName="/ppt/tags/tag4473.xml" ContentType="application/vnd.openxmlformats-officedocument.presentationml.tags+xml"/>
  <Override PartName="/ppt/tags/tag4474.xml" ContentType="application/vnd.openxmlformats-officedocument.presentationml.tags+xml"/>
  <Override PartName="/ppt/tags/tag4475.xml" ContentType="application/vnd.openxmlformats-officedocument.presentationml.tags+xml"/>
  <Override PartName="/ppt/tags/tag4476.xml" ContentType="application/vnd.openxmlformats-officedocument.presentationml.tags+xml"/>
  <Override PartName="/ppt/tags/tag4477.xml" ContentType="application/vnd.openxmlformats-officedocument.presentationml.tags+xml"/>
  <Override PartName="/ppt/tags/tag4478.xml" ContentType="application/vnd.openxmlformats-officedocument.presentationml.tags+xml"/>
  <Override PartName="/ppt/tags/tag4479.xml" ContentType="application/vnd.openxmlformats-officedocument.presentationml.tags+xml"/>
  <Override PartName="/ppt/tags/tag4480.xml" ContentType="application/vnd.openxmlformats-officedocument.presentationml.tags+xml"/>
  <Override PartName="/ppt/tags/tag4481.xml" ContentType="application/vnd.openxmlformats-officedocument.presentationml.tags+xml"/>
  <Override PartName="/ppt/tags/tag4482.xml" ContentType="application/vnd.openxmlformats-officedocument.presentationml.tags+xml"/>
  <Override PartName="/ppt/tags/tag4483.xml" ContentType="application/vnd.openxmlformats-officedocument.presentationml.tags+xml"/>
  <Override PartName="/ppt/tags/tag4484.xml" ContentType="application/vnd.openxmlformats-officedocument.presentationml.tags+xml"/>
  <Override PartName="/ppt/tags/tag4485.xml" ContentType="application/vnd.openxmlformats-officedocument.presentationml.tags+xml"/>
  <Override PartName="/ppt/tags/tag4486.xml" ContentType="application/vnd.openxmlformats-officedocument.presentationml.tags+xml"/>
  <Override PartName="/ppt/tags/tag4487.xml" ContentType="application/vnd.openxmlformats-officedocument.presentationml.tags+xml"/>
  <Override PartName="/ppt/tags/tag4488.xml" ContentType="application/vnd.openxmlformats-officedocument.presentationml.tags+xml"/>
  <Override PartName="/ppt/tags/tag4489.xml" ContentType="application/vnd.openxmlformats-officedocument.presentationml.tags+xml"/>
  <Override PartName="/ppt/tags/tag4490.xml" ContentType="application/vnd.openxmlformats-officedocument.presentationml.tags+xml"/>
  <Override PartName="/ppt/tags/tag4491.xml" ContentType="application/vnd.openxmlformats-officedocument.presentationml.tags+xml"/>
  <Override PartName="/ppt/tags/tag4492.xml" ContentType="application/vnd.openxmlformats-officedocument.presentationml.tags+xml"/>
  <Override PartName="/ppt/tags/tag4493.xml" ContentType="application/vnd.openxmlformats-officedocument.presentationml.tags+xml"/>
  <Override PartName="/ppt/tags/tag4494.xml" ContentType="application/vnd.openxmlformats-officedocument.presentationml.tags+xml"/>
  <Override PartName="/ppt/tags/tag4495.xml" ContentType="application/vnd.openxmlformats-officedocument.presentationml.tags+xml"/>
  <Override PartName="/ppt/tags/tag4496.xml" ContentType="application/vnd.openxmlformats-officedocument.presentationml.tags+xml"/>
  <Override PartName="/ppt/tags/tag4497.xml" ContentType="application/vnd.openxmlformats-officedocument.presentationml.tags+xml"/>
  <Override PartName="/ppt/tags/tag4498.xml" ContentType="application/vnd.openxmlformats-officedocument.presentationml.tags+xml"/>
  <Override PartName="/ppt/tags/tag4499.xml" ContentType="application/vnd.openxmlformats-officedocument.presentationml.tags+xml"/>
  <Override PartName="/ppt/tags/tag4500.xml" ContentType="application/vnd.openxmlformats-officedocument.presentationml.tags+xml"/>
  <Override PartName="/ppt/tags/tag4501.xml" ContentType="application/vnd.openxmlformats-officedocument.presentationml.tags+xml"/>
  <Override PartName="/ppt/tags/tag4502.xml" ContentType="application/vnd.openxmlformats-officedocument.presentationml.tags+xml"/>
  <Override PartName="/ppt/tags/tag4503.xml" ContentType="application/vnd.openxmlformats-officedocument.presentationml.tags+xml"/>
  <Override PartName="/ppt/tags/tag4504.xml" ContentType="application/vnd.openxmlformats-officedocument.presentationml.tags+xml"/>
  <Override PartName="/ppt/tags/tag4505.xml" ContentType="application/vnd.openxmlformats-officedocument.presentationml.tags+xml"/>
  <Override PartName="/ppt/tags/tag4506.xml" ContentType="application/vnd.openxmlformats-officedocument.presentationml.tags+xml"/>
  <Override PartName="/ppt/tags/tag4507.xml" ContentType="application/vnd.openxmlformats-officedocument.presentationml.tags+xml"/>
  <Override PartName="/ppt/tags/tag4508.xml" ContentType="application/vnd.openxmlformats-officedocument.presentationml.tags+xml"/>
  <Override PartName="/ppt/tags/tag4509.xml" ContentType="application/vnd.openxmlformats-officedocument.presentationml.tags+xml"/>
  <Override PartName="/ppt/tags/tag4510.xml" ContentType="application/vnd.openxmlformats-officedocument.presentationml.tags+xml"/>
  <Override PartName="/ppt/tags/tag4511.xml" ContentType="application/vnd.openxmlformats-officedocument.presentationml.tags+xml"/>
  <Override PartName="/ppt/tags/tag4512.xml" ContentType="application/vnd.openxmlformats-officedocument.presentationml.tags+xml"/>
  <Override PartName="/ppt/tags/tag4513.xml" ContentType="application/vnd.openxmlformats-officedocument.presentationml.tags+xml"/>
  <Override PartName="/ppt/tags/tag4514.xml" ContentType="application/vnd.openxmlformats-officedocument.presentationml.tags+xml"/>
  <Override PartName="/ppt/tags/tag4515.xml" ContentType="application/vnd.openxmlformats-officedocument.presentationml.tags+xml"/>
  <Override PartName="/ppt/tags/tag4516.xml" ContentType="application/vnd.openxmlformats-officedocument.presentationml.tags+xml"/>
  <Override PartName="/ppt/tags/tag4517.xml" ContentType="application/vnd.openxmlformats-officedocument.presentationml.tags+xml"/>
  <Override PartName="/ppt/tags/tag4518.xml" ContentType="application/vnd.openxmlformats-officedocument.presentationml.tags+xml"/>
  <Override PartName="/ppt/tags/tag4519.xml" ContentType="application/vnd.openxmlformats-officedocument.presentationml.tags+xml"/>
  <Override PartName="/ppt/tags/tag4520.xml" ContentType="application/vnd.openxmlformats-officedocument.presentationml.tags+xml"/>
  <Override PartName="/ppt/tags/tag4521.xml" ContentType="application/vnd.openxmlformats-officedocument.presentationml.tags+xml"/>
  <Override PartName="/ppt/tags/tag4522.xml" ContentType="application/vnd.openxmlformats-officedocument.presentationml.tags+xml"/>
  <Override PartName="/ppt/tags/tag4523.xml" ContentType="application/vnd.openxmlformats-officedocument.presentationml.tags+xml"/>
  <Override PartName="/ppt/tags/tag4524.xml" ContentType="application/vnd.openxmlformats-officedocument.presentationml.tags+xml"/>
  <Override PartName="/ppt/tags/tag4525.xml" ContentType="application/vnd.openxmlformats-officedocument.presentationml.tags+xml"/>
  <Override PartName="/ppt/tags/tag4526.xml" ContentType="application/vnd.openxmlformats-officedocument.presentationml.tags+xml"/>
  <Override PartName="/ppt/tags/tag4527.xml" ContentType="application/vnd.openxmlformats-officedocument.presentationml.tags+xml"/>
  <Override PartName="/ppt/tags/tag4528.xml" ContentType="application/vnd.openxmlformats-officedocument.presentationml.tags+xml"/>
  <Override PartName="/ppt/tags/tag4529.xml" ContentType="application/vnd.openxmlformats-officedocument.presentationml.tags+xml"/>
  <Override PartName="/ppt/tags/tag4530.xml" ContentType="application/vnd.openxmlformats-officedocument.presentationml.tags+xml"/>
  <Override PartName="/ppt/tags/tag4531.xml" ContentType="application/vnd.openxmlformats-officedocument.presentationml.tags+xml"/>
  <Override PartName="/ppt/tags/tag4532.xml" ContentType="application/vnd.openxmlformats-officedocument.presentationml.tags+xml"/>
  <Override PartName="/ppt/tags/tag4533.xml" ContentType="application/vnd.openxmlformats-officedocument.presentationml.tags+xml"/>
  <Override PartName="/ppt/tags/tag4534.xml" ContentType="application/vnd.openxmlformats-officedocument.presentationml.tags+xml"/>
  <Override PartName="/ppt/tags/tag4535.xml" ContentType="application/vnd.openxmlformats-officedocument.presentationml.tags+xml"/>
  <Override PartName="/ppt/tags/tag4536.xml" ContentType="application/vnd.openxmlformats-officedocument.presentationml.tags+xml"/>
  <Override PartName="/ppt/tags/tag4537.xml" ContentType="application/vnd.openxmlformats-officedocument.presentationml.tags+xml"/>
  <Override PartName="/ppt/tags/tag4538.xml" ContentType="application/vnd.openxmlformats-officedocument.presentationml.tags+xml"/>
  <Override PartName="/ppt/tags/tag4539.xml" ContentType="application/vnd.openxmlformats-officedocument.presentationml.tags+xml"/>
  <Override PartName="/ppt/tags/tag4540.xml" ContentType="application/vnd.openxmlformats-officedocument.presentationml.tags+xml"/>
  <Override PartName="/ppt/tags/tag4541.xml" ContentType="application/vnd.openxmlformats-officedocument.presentationml.tags+xml"/>
  <Override PartName="/ppt/tags/tag4542.xml" ContentType="application/vnd.openxmlformats-officedocument.presentationml.tags+xml"/>
  <Override PartName="/ppt/tags/tag4543.xml" ContentType="application/vnd.openxmlformats-officedocument.presentationml.tags+xml"/>
  <Override PartName="/ppt/tags/tag4544.xml" ContentType="application/vnd.openxmlformats-officedocument.presentationml.tags+xml"/>
  <Override PartName="/ppt/tags/tag4545.xml" ContentType="application/vnd.openxmlformats-officedocument.presentationml.tags+xml"/>
  <Override PartName="/ppt/tags/tag4546.xml" ContentType="application/vnd.openxmlformats-officedocument.presentationml.tags+xml"/>
  <Override PartName="/ppt/tags/tag4547.xml" ContentType="application/vnd.openxmlformats-officedocument.presentationml.tags+xml"/>
  <Override PartName="/ppt/tags/tag4548.xml" ContentType="application/vnd.openxmlformats-officedocument.presentationml.tags+xml"/>
  <Override PartName="/ppt/tags/tag4549.xml" ContentType="application/vnd.openxmlformats-officedocument.presentationml.tags+xml"/>
  <Override PartName="/ppt/tags/tag4550.xml" ContentType="application/vnd.openxmlformats-officedocument.presentationml.tags+xml"/>
  <Override PartName="/ppt/tags/tag4551.xml" ContentType="application/vnd.openxmlformats-officedocument.presentationml.tags+xml"/>
  <Override PartName="/ppt/tags/tag4552.xml" ContentType="application/vnd.openxmlformats-officedocument.presentationml.tags+xml"/>
  <Override PartName="/ppt/tags/tag4553.xml" ContentType="application/vnd.openxmlformats-officedocument.presentationml.tags+xml"/>
  <Override PartName="/ppt/tags/tag4554.xml" ContentType="application/vnd.openxmlformats-officedocument.presentationml.tags+xml"/>
  <Override PartName="/ppt/tags/tag4555.xml" ContentType="application/vnd.openxmlformats-officedocument.presentationml.tags+xml"/>
  <Override PartName="/ppt/tags/tag4556.xml" ContentType="application/vnd.openxmlformats-officedocument.presentationml.tags+xml"/>
  <Override PartName="/ppt/tags/tag4557.xml" ContentType="application/vnd.openxmlformats-officedocument.presentationml.tags+xml"/>
  <Override PartName="/ppt/tags/tag4558.xml" ContentType="application/vnd.openxmlformats-officedocument.presentationml.tags+xml"/>
  <Override PartName="/ppt/tags/tag4559.xml" ContentType="application/vnd.openxmlformats-officedocument.presentationml.tags+xml"/>
  <Override PartName="/ppt/tags/tag4560.xml" ContentType="application/vnd.openxmlformats-officedocument.presentationml.tags+xml"/>
  <Override PartName="/ppt/tags/tag4561.xml" ContentType="application/vnd.openxmlformats-officedocument.presentationml.tags+xml"/>
  <Override PartName="/ppt/tags/tag4562.xml" ContentType="application/vnd.openxmlformats-officedocument.presentationml.tags+xml"/>
  <Override PartName="/ppt/tags/tag4563.xml" ContentType="application/vnd.openxmlformats-officedocument.presentationml.tags+xml"/>
  <Override PartName="/ppt/tags/tag4564.xml" ContentType="application/vnd.openxmlformats-officedocument.presentationml.tags+xml"/>
  <Override PartName="/ppt/tags/tag4565.xml" ContentType="application/vnd.openxmlformats-officedocument.presentationml.tags+xml"/>
  <Override PartName="/ppt/tags/tag4566.xml" ContentType="application/vnd.openxmlformats-officedocument.presentationml.tags+xml"/>
  <Override PartName="/ppt/tags/tag4567.xml" ContentType="application/vnd.openxmlformats-officedocument.presentationml.tags+xml"/>
  <Override PartName="/ppt/tags/tag4568.xml" ContentType="application/vnd.openxmlformats-officedocument.presentationml.tags+xml"/>
  <Override PartName="/ppt/tags/tag4569.xml" ContentType="application/vnd.openxmlformats-officedocument.presentationml.tags+xml"/>
  <Override PartName="/ppt/tags/tag4570.xml" ContentType="application/vnd.openxmlformats-officedocument.presentationml.tags+xml"/>
  <Override PartName="/ppt/tags/tag4571.xml" ContentType="application/vnd.openxmlformats-officedocument.presentationml.tags+xml"/>
  <Override PartName="/ppt/tags/tag4572.xml" ContentType="application/vnd.openxmlformats-officedocument.presentationml.tags+xml"/>
  <Override PartName="/ppt/tags/tag4573.xml" ContentType="application/vnd.openxmlformats-officedocument.presentationml.tags+xml"/>
  <Override PartName="/ppt/tags/tag4574.xml" ContentType="application/vnd.openxmlformats-officedocument.presentationml.tags+xml"/>
  <Override PartName="/ppt/tags/tag4575.xml" ContentType="application/vnd.openxmlformats-officedocument.presentationml.tags+xml"/>
  <Override PartName="/ppt/tags/tag4576.xml" ContentType="application/vnd.openxmlformats-officedocument.presentationml.tags+xml"/>
  <Override PartName="/ppt/tags/tag4577.xml" ContentType="application/vnd.openxmlformats-officedocument.presentationml.tags+xml"/>
  <Override PartName="/ppt/tags/tag4578.xml" ContentType="application/vnd.openxmlformats-officedocument.presentationml.tags+xml"/>
  <Override PartName="/ppt/tags/tag4579.xml" ContentType="application/vnd.openxmlformats-officedocument.presentationml.tags+xml"/>
  <Override PartName="/ppt/tags/tag4580.xml" ContentType="application/vnd.openxmlformats-officedocument.presentationml.tags+xml"/>
  <Override PartName="/ppt/tags/tag4581.xml" ContentType="application/vnd.openxmlformats-officedocument.presentationml.tags+xml"/>
  <Override PartName="/ppt/tags/tag4582.xml" ContentType="application/vnd.openxmlformats-officedocument.presentationml.tags+xml"/>
  <Override PartName="/ppt/tags/tag4583.xml" ContentType="application/vnd.openxmlformats-officedocument.presentationml.tags+xml"/>
  <Override PartName="/ppt/tags/tag4584.xml" ContentType="application/vnd.openxmlformats-officedocument.presentationml.tags+xml"/>
  <Override PartName="/ppt/tags/tag4585.xml" ContentType="application/vnd.openxmlformats-officedocument.presentationml.tags+xml"/>
  <Override PartName="/ppt/tags/tag4586.xml" ContentType="application/vnd.openxmlformats-officedocument.presentationml.tags+xml"/>
  <Override PartName="/ppt/tags/tag4587.xml" ContentType="application/vnd.openxmlformats-officedocument.presentationml.tags+xml"/>
  <Override PartName="/ppt/tags/tag4588.xml" ContentType="application/vnd.openxmlformats-officedocument.presentationml.tags+xml"/>
  <Override PartName="/ppt/tags/tag4589.xml" ContentType="application/vnd.openxmlformats-officedocument.presentationml.tags+xml"/>
  <Override PartName="/ppt/tags/tag4590.xml" ContentType="application/vnd.openxmlformats-officedocument.presentationml.tags+xml"/>
  <Override PartName="/ppt/tags/tag4591.xml" ContentType="application/vnd.openxmlformats-officedocument.presentationml.tags+xml"/>
  <Override PartName="/ppt/tags/tag4592.xml" ContentType="application/vnd.openxmlformats-officedocument.presentationml.tags+xml"/>
  <Override PartName="/ppt/tags/tag4593.xml" ContentType="application/vnd.openxmlformats-officedocument.presentationml.tags+xml"/>
  <Override PartName="/ppt/tags/tag4594.xml" ContentType="application/vnd.openxmlformats-officedocument.presentationml.tags+xml"/>
  <Override PartName="/ppt/tags/tag4595.xml" ContentType="application/vnd.openxmlformats-officedocument.presentationml.tags+xml"/>
  <Override PartName="/ppt/tags/tag4596.xml" ContentType="application/vnd.openxmlformats-officedocument.presentationml.tags+xml"/>
  <Override PartName="/ppt/tags/tag4597.xml" ContentType="application/vnd.openxmlformats-officedocument.presentationml.tags+xml"/>
  <Override PartName="/ppt/tags/tag4598.xml" ContentType="application/vnd.openxmlformats-officedocument.presentationml.tags+xml"/>
  <Override PartName="/ppt/tags/tag4599.xml" ContentType="application/vnd.openxmlformats-officedocument.presentationml.tags+xml"/>
  <Override PartName="/ppt/tags/tag4600.xml" ContentType="application/vnd.openxmlformats-officedocument.presentationml.tags+xml"/>
  <Override PartName="/ppt/tags/tag4601.xml" ContentType="application/vnd.openxmlformats-officedocument.presentationml.tags+xml"/>
  <Override PartName="/ppt/tags/tag4602.xml" ContentType="application/vnd.openxmlformats-officedocument.presentationml.tags+xml"/>
  <Override PartName="/ppt/tags/tag4603.xml" ContentType="application/vnd.openxmlformats-officedocument.presentationml.tags+xml"/>
  <Override PartName="/ppt/tags/tag4604.xml" ContentType="application/vnd.openxmlformats-officedocument.presentationml.tags+xml"/>
  <Override PartName="/ppt/tags/tag4605.xml" ContentType="application/vnd.openxmlformats-officedocument.presentationml.tags+xml"/>
  <Override PartName="/ppt/tags/tag4606.xml" ContentType="application/vnd.openxmlformats-officedocument.presentationml.tags+xml"/>
  <Override PartName="/ppt/tags/tag4607.xml" ContentType="application/vnd.openxmlformats-officedocument.presentationml.tags+xml"/>
  <Override PartName="/ppt/tags/tag4608.xml" ContentType="application/vnd.openxmlformats-officedocument.presentationml.tags+xml"/>
  <Override PartName="/ppt/tags/tag4609.xml" ContentType="application/vnd.openxmlformats-officedocument.presentationml.tags+xml"/>
  <Override PartName="/ppt/tags/tag4610.xml" ContentType="application/vnd.openxmlformats-officedocument.presentationml.tags+xml"/>
  <Override PartName="/ppt/tags/tag4611.xml" ContentType="application/vnd.openxmlformats-officedocument.presentationml.tags+xml"/>
  <Override PartName="/ppt/tags/tag4612.xml" ContentType="application/vnd.openxmlformats-officedocument.presentationml.tags+xml"/>
  <Override PartName="/ppt/tags/tag4613.xml" ContentType="application/vnd.openxmlformats-officedocument.presentationml.tags+xml"/>
  <Override PartName="/ppt/tags/tag4614.xml" ContentType="application/vnd.openxmlformats-officedocument.presentationml.tags+xml"/>
  <Override PartName="/ppt/tags/tag4615.xml" ContentType="application/vnd.openxmlformats-officedocument.presentationml.tags+xml"/>
  <Override PartName="/ppt/tags/tag4616.xml" ContentType="application/vnd.openxmlformats-officedocument.presentationml.tags+xml"/>
  <Override PartName="/ppt/tags/tag4617.xml" ContentType="application/vnd.openxmlformats-officedocument.presentationml.tags+xml"/>
  <Override PartName="/ppt/tags/tag4618.xml" ContentType="application/vnd.openxmlformats-officedocument.presentationml.tags+xml"/>
  <Override PartName="/ppt/tags/tag4619.xml" ContentType="application/vnd.openxmlformats-officedocument.presentationml.tags+xml"/>
  <Override PartName="/ppt/tags/tag4620.xml" ContentType="application/vnd.openxmlformats-officedocument.presentationml.tags+xml"/>
  <Override PartName="/ppt/tags/tag4621.xml" ContentType="application/vnd.openxmlformats-officedocument.presentationml.tags+xml"/>
  <Override PartName="/ppt/tags/tag4622.xml" ContentType="application/vnd.openxmlformats-officedocument.presentationml.tags+xml"/>
  <Override PartName="/ppt/tags/tag4623.xml" ContentType="application/vnd.openxmlformats-officedocument.presentationml.tags+xml"/>
  <Override PartName="/ppt/tags/tag4624.xml" ContentType="application/vnd.openxmlformats-officedocument.presentationml.tags+xml"/>
  <Override PartName="/ppt/tags/tag4625.xml" ContentType="application/vnd.openxmlformats-officedocument.presentationml.tags+xml"/>
  <Override PartName="/ppt/tags/tag4626.xml" ContentType="application/vnd.openxmlformats-officedocument.presentationml.tags+xml"/>
  <Override PartName="/ppt/tags/tag4627.xml" ContentType="application/vnd.openxmlformats-officedocument.presentationml.tags+xml"/>
  <Override PartName="/ppt/tags/tag4628.xml" ContentType="application/vnd.openxmlformats-officedocument.presentationml.tags+xml"/>
  <Override PartName="/ppt/tags/tag4629.xml" ContentType="application/vnd.openxmlformats-officedocument.presentationml.tags+xml"/>
  <Override PartName="/ppt/tags/tag4630.xml" ContentType="application/vnd.openxmlformats-officedocument.presentationml.tags+xml"/>
  <Override PartName="/ppt/tags/tag4631.xml" ContentType="application/vnd.openxmlformats-officedocument.presentationml.tags+xml"/>
  <Override PartName="/ppt/tags/tag4632.xml" ContentType="application/vnd.openxmlformats-officedocument.presentationml.tags+xml"/>
  <Override PartName="/ppt/tags/tag4633.xml" ContentType="application/vnd.openxmlformats-officedocument.presentationml.tags+xml"/>
  <Override PartName="/ppt/tags/tag4634.xml" ContentType="application/vnd.openxmlformats-officedocument.presentationml.tags+xml"/>
  <Override PartName="/ppt/tags/tag4635.xml" ContentType="application/vnd.openxmlformats-officedocument.presentationml.tags+xml"/>
  <Override PartName="/ppt/tags/tag4636.xml" ContentType="application/vnd.openxmlformats-officedocument.presentationml.tags+xml"/>
  <Override PartName="/ppt/tags/tag4637.xml" ContentType="application/vnd.openxmlformats-officedocument.presentationml.tags+xml"/>
  <Override PartName="/ppt/tags/tag4638.xml" ContentType="application/vnd.openxmlformats-officedocument.presentationml.tags+xml"/>
  <Override PartName="/ppt/tags/tag4639.xml" ContentType="application/vnd.openxmlformats-officedocument.presentationml.tags+xml"/>
  <Override PartName="/ppt/tags/tag4640.xml" ContentType="application/vnd.openxmlformats-officedocument.presentationml.tags+xml"/>
  <Override PartName="/ppt/tags/tag4641.xml" ContentType="application/vnd.openxmlformats-officedocument.presentationml.tags+xml"/>
  <Override PartName="/ppt/tags/tag4642.xml" ContentType="application/vnd.openxmlformats-officedocument.presentationml.tags+xml"/>
  <Override PartName="/ppt/tags/tag4643.xml" ContentType="application/vnd.openxmlformats-officedocument.presentationml.tags+xml"/>
  <Override PartName="/ppt/tags/tag4644.xml" ContentType="application/vnd.openxmlformats-officedocument.presentationml.tags+xml"/>
  <Override PartName="/ppt/tags/tag4645.xml" ContentType="application/vnd.openxmlformats-officedocument.presentationml.tags+xml"/>
  <Override PartName="/ppt/tags/tag4646.xml" ContentType="application/vnd.openxmlformats-officedocument.presentationml.tags+xml"/>
  <Override PartName="/ppt/tags/tag4647.xml" ContentType="application/vnd.openxmlformats-officedocument.presentationml.tags+xml"/>
  <Override PartName="/ppt/tags/tag4648.xml" ContentType="application/vnd.openxmlformats-officedocument.presentationml.tags+xml"/>
  <Override PartName="/ppt/tags/tag4649.xml" ContentType="application/vnd.openxmlformats-officedocument.presentationml.tags+xml"/>
  <Override PartName="/ppt/tags/tag4650.xml" ContentType="application/vnd.openxmlformats-officedocument.presentationml.tags+xml"/>
  <Override PartName="/ppt/tags/tag4651.xml" ContentType="application/vnd.openxmlformats-officedocument.presentationml.tags+xml"/>
  <Override PartName="/ppt/tags/tag4652.xml" ContentType="application/vnd.openxmlformats-officedocument.presentationml.tags+xml"/>
  <Override PartName="/ppt/tags/tag4653.xml" ContentType="application/vnd.openxmlformats-officedocument.presentationml.tags+xml"/>
  <Override PartName="/ppt/tags/tag4654.xml" ContentType="application/vnd.openxmlformats-officedocument.presentationml.tags+xml"/>
  <Override PartName="/ppt/tags/tag4655.xml" ContentType="application/vnd.openxmlformats-officedocument.presentationml.tags+xml"/>
  <Override PartName="/ppt/tags/tag4656.xml" ContentType="application/vnd.openxmlformats-officedocument.presentationml.tags+xml"/>
  <Override PartName="/ppt/tags/tag4657.xml" ContentType="application/vnd.openxmlformats-officedocument.presentationml.tags+xml"/>
  <Override PartName="/ppt/tags/tag4658.xml" ContentType="application/vnd.openxmlformats-officedocument.presentationml.tags+xml"/>
  <Override PartName="/ppt/tags/tag4659.xml" ContentType="application/vnd.openxmlformats-officedocument.presentationml.tags+xml"/>
  <Override PartName="/ppt/tags/tag4660.xml" ContentType="application/vnd.openxmlformats-officedocument.presentationml.tags+xml"/>
  <Override PartName="/ppt/tags/tag4661.xml" ContentType="application/vnd.openxmlformats-officedocument.presentationml.tags+xml"/>
  <Override PartName="/ppt/tags/tag4662.xml" ContentType="application/vnd.openxmlformats-officedocument.presentationml.tags+xml"/>
  <Override PartName="/ppt/tags/tag4663.xml" ContentType="application/vnd.openxmlformats-officedocument.presentationml.tags+xml"/>
  <Override PartName="/ppt/tags/tag4664.xml" ContentType="application/vnd.openxmlformats-officedocument.presentationml.tags+xml"/>
  <Override PartName="/ppt/tags/tag4665.xml" ContentType="application/vnd.openxmlformats-officedocument.presentationml.tags+xml"/>
  <Override PartName="/ppt/tags/tag4666.xml" ContentType="application/vnd.openxmlformats-officedocument.presentationml.tags+xml"/>
  <Override PartName="/ppt/tags/tag4667.xml" ContentType="application/vnd.openxmlformats-officedocument.presentationml.tags+xml"/>
  <Override PartName="/ppt/tags/tag4668.xml" ContentType="application/vnd.openxmlformats-officedocument.presentationml.tags+xml"/>
  <Override PartName="/ppt/tags/tag4669.xml" ContentType="application/vnd.openxmlformats-officedocument.presentationml.tags+xml"/>
  <Override PartName="/ppt/tags/tag4670.xml" ContentType="application/vnd.openxmlformats-officedocument.presentationml.tags+xml"/>
  <Override PartName="/ppt/tags/tag4671.xml" ContentType="application/vnd.openxmlformats-officedocument.presentationml.tags+xml"/>
  <Override PartName="/ppt/tags/tag4672.xml" ContentType="application/vnd.openxmlformats-officedocument.presentationml.tags+xml"/>
  <Override PartName="/ppt/tags/tag4673.xml" ContentType="application/vnd.openxmlformats-officedocument.presentationml.tags+xml"/>
  <Override PartName="/ppt/tags/tag4674.xml" ContentType="application/vnd.openxmlformats-officedocument.presentationml.tags+xml"/>
  <Override PartName="/ppt/tags/tag4675.xml" ContentType="application/vnd.openxmlformats-officedocument.presentationml.tags+xml"/>
  <Override PartName="/ppt/tags/tag4676.xml" ContentType="application/vnd.openxmlformats-officedocument.presentationml.tags+xml"/>
  <Override PartName="/ppt/tags/tag4677.xml" ContentType="application/vnd.openxmlformats-officedocument.presentationml.tags+xml"/>
  <Override PartName="/ppt/tags/tag4678.xml" ContentType="application/vnd.openxmlformats-officedocument.presentationml.tags+xml"/>
  <Override PartName="/ppt/tags/tag4679.xml" ContentType="application/vnd.openxmlformats-officedocument.presentationml.tags+xml"/>
  <Override PartName="/ppt/tags/tag4680.xml" ContentType="application/vnd.openxmlformats-officedocument.presentationml.tags+xml"/>
  <Override PartName="/ppt/tags/tag4681.xml" ContentType="application/vnd.openxmlformats-officedocument.presentationml.tags+xml"/>
  <Override PartName="/ppt/tags/tag4682.xml" ContentType="application/vnd.openxmlformats-officedocument.presentationml.tags+xml"/>
  <Override PartName="/ppt/tags/tag4683.xml" ContentType="application/vnd.openxmlformats-officedocument.presentationml.tags+xml"/>
  <Override PartName="/ppt/tags/tag4684.xml" ContentType="application/vnd.openxmlformats-officedocument.presentationml.tags+xml"/>
  <Override PartName="/ppt/tags/tag4685.xml" ContentType="application/vnd.openxmlformats-officedocument.presentationml.tags+xml"/>
  <Override PartName="/ppt/tags/tag4686.xml" ContentType="application/vnd.openxmlformats-officedocument.presentationml.tags+xml"/>
  <Override PartName="/ppt/tags/tag4687.xml" ContentType="application/vnd.openxmlformats-officedocument.presentationml.tags+xml"/>
  <Override PartName="/ppt/tags/tag4688.xml" ContentType="application/vnd.openxmlformats-officedocument.presentationml.tags+xml"/>
  <Override PartName="/ppt/tags/tag4689.xml" ContentType="application/vnd.openxmlformats-officedocument.presentationml.tags+xml"/>
  <Override PartName="/ppt/tags/tag4690.xml" ContentType="application/vnd.openxmlformats-officedocument.presentationml.tags+xml"/>
  <Override PartName="/ppt/tags/tag4691.xml" ContentType="application/vnd.openxmlformats-officedocument.presentationml.tags+xml"/>
  <Override PartName="/ppt/tags/tag4692.xml" ContentType="application/vnd.openxmlformats-officedocument.presentationml.tags+xml"/>
  <Override PartName="/ppt/tags/tag4693.xml" ContentType="application/vnd.openxmlformats-officedocument.presentationml.tags+xml"/>
  <Override PartName="/ppt/tags/tag4694.xml" ContentType="application/vnd.openxmlformats-officedocument.presentationml.tags+xml"/>
  <Override PartName="/ppt/tags/tag4695.xml" ContentType="application/vnd.openxmlformats-officedocument.presentationml.tags+xml"/>
  <Override PartName="/ppt/tags/tag4696.xml" ContentType="application/vnd.openxmlformats-officedocument.presentationml.tags+xml"/>
  <Override PartName="/ppt/tags/tag4697.xml" ContentType="application/vnd.openxmlformats-officedocument.presentationml.tags+xml"/>
  <Override PartName="/ppt/tags/tag4698.xml" ContentType="application/vnd.openxmlformats-officedocument.presentationml.tags+xml"/>
  <Override PartName="/ppt/tags/tag4699.xml" ContentType="application/vnd.openxmlformats-officedocument.presentationml.tags+xml"/>
  <Override PartName="/ppt/tags/tag4700.xml" ContentType="application/vnd.openxmlformats-officedocument.presentationml.tags+xml"/>
  <Override PartName="/ppt/tags/tag4701.xml" ContentType="application/vnd.openxmlformats-officedocument.presentationml.tags+xml"/>
  <Override PartName="/ppt/tags/tag4702.xml" ContentType="application/vnd.openxmlformats-officedocument.presentationml.tags+xml"/>
  <Override PartName="/ppt/tags/tag4703.xml" ContentType="application/vnd.openxmlformats-officedocument.presentationml.tags+xml"/>
  <Override PartName="/ppt/tags/tag4704.xml" ContentType="application/vnd.openxmlformats-officedocument.presentationml.tags+xml"/>
  <Override PartName="/ppt/tags/tag4705.xml" ContentType="application/vnd.openxmlformats-officedocument.presentationml.tags+xml"/>
  <Override PartName="/ppt/tags/tag4706.xml" ContentType="application/vnd.openxmlformats-officedocument.presentationml.tags+xml"/>
  <Override PartName="/ppt/tags/tag4707.xml" ContentType="application/vnd.openxmlformats-officedocument.presentationml.tags+xml"/>
  <Override PartName="/ppt/tags/tag4708.xml" ContentType="application/vnd.openxmlformats-officedocument.presentationml.tags+xml"/>
  <Override PartName="/ppt/tags/tag4709.xml" ContentType="application/vnd.openxmlformats-officedocument.presentationml.tags+xml"/>
  <Override PartName="/ppt/tags/tag4710.xml" ContentType="application/vnd.openxmlformats-officedocument.presentationml.tags+xml"/>
  <Override PartName="/ppt/tags/tag4711.xml" ContentType="application/vnd.openxmlformats-officedocument.presentationml.tags+xml"/>
  <Override PartName="/ppt/tags/tag4712.xml" ContentType="application/vnd.openxmlformats-officedocument.presentationml.tags+xml"/>
  <Override PartName="/ppt/tags/tag4713.xml" ContentType="application/vnd.openxmlformats-officedocument.presentationml.tags+xml"/>
  <Override PartName="/ppt/tags/tag4714.xml" ContentType="application/vnd.openxmlformats-officedocument.presentationml.tags+xml"/>
  <Override PartName="/ppt/tags/tag4715.xml" ContentType="application/vnd.openxmlformats-officedocument.presentationml.tags+xml"/>
  <Override PartName="/ppt/tags/tag4716.xml" ContentType="application/vnd.openxmlformats-officedocument.presentationml.tags+xml"/>
  <Override PartName="/ppt/tags/tag4717.xml" ContentType="application/vnd.openxmlformats-officedocument.presentationml.tags+xml"/>
  <Override PartName="/ppt/tags/tag4718.xml" ContentType="application/vnd.openxmlformats-officedocument.presentationml.tags+xml"/>
  <Override PartName="/ppt/tags/tag4719.xml" ContentType="application/vnd.openxmlformats-officedocument.presentationml.tags+xml"/>
  <Override PartName="/ppt/tags/tag4720.xml" ContentType="application/vnd.openxmlformats-officedocument.presentationml.tags+xml"/>
  <Override PartName="/ppt/tags/tag4721.xml" ContentType="application/vnd.openxmlformats-officedocument.presentationml.tags+xml"/>
  <Override PartName="/ppt/tags/tag4722.xml" ContentType="application/vnd.openxmlformats-officedocument.presentationml.tags+xml"/>
  <Override PartName="/ppt/tags/tag4723.xml" ContentType="application/vnd.openxmlformats-officedocument.presentationml.tags+xml"/>
  <Override PartName="/ppt/tags/tag4724.xml" ContentType="application/vnd.openxmlformats-officedocument.presentationml.tags+xml"/>
  <Override PartName="/ppt/tags/tag4725.xml" ContentType="application/vnd.openxmlformats-officedocument.presentationml.tags+xml"/>
  <Override PartName="/ppt/tags/tag4726.xml" ContentType="application/vnd.openxmlformats-officedocument.presentationml.tags+xml"/>
  <Override PartName="/ppt/tags/tag4727.xml" ContentType="application/vnd.openxmlformats-officedocument.presentationml.tags+xml"/>
  <Override PartName="/ppt/tags/tag4728.xml" ContentType="application/vnd.openxmlformats-officedocument.presentationml.tags+xml"/>
  <Override PartName="/ppt/tags/tag4729.xml" ContentType="application/vnd.openxmlformats-officedocument.presentationml.tags+xml"/>
  <Override PartName="/ppt/tags/tag4730.xml" ContentType="application/vnd.openxmlformats-officedocument.presentationml.tags+xml"/>
  <Override PartName="/ppt/tags/tag4731.xml" ContentType="application/vnd.openxmlformats-officedocument.presentationml.tags+xml"/>
  <Override PartName="/ppt/tags/tag4732.xml" ContentType="application/vnd.openxmlformats-officedocument.presentationml.tags+xml"/>
  <Override PartName="/ppt/tags/tag4733.xml" ContentType="application/vnd.openxmlformats-officedocument.presentationml.tags+xml"/>
  <Override PartName="/ppt/tags/tag4734.xml" ContentType="application/vnd.openxmlformats-officedocument.presentationml.tags+xml"/>
  <Override PartName="/ppt/tags/tag4735.xml" ContentType="application/vnd.openxmlformats-officedocument.presentationml.tags+xml"/>
  <Override PartName="/ppt/tags/tag4736.xml" ContentType="application/vnd.openxmlformats-officedocument.presentationml.tags+xml"/>
  <Override PartName="/ppt/tags/tag4737.xml" ContentType="application/vnd.openxmlformats-officedocument.presentationml.tags+xml"/>
  <Override PartName="/ppt/tags/tag4738.xml" ContentType="application/vnd.openxmlformats-officedocument.presentationml.tags+xml"/>
  <Override PartName="/ppt/tags/tag4739.xml" ContentType="application/vnd.openxmlformats-officedocument.presentationml.tags+xml"/>
  <Override PartName="/ppt/tags/tag4740.xml" ContentType="application/vnd.openxmlformats-officedocument.presentationml.tags+xml"/>
  <Override PartName="/ppt/tags/tag4741.xml" ContentType="application/vnd.openxmlformats-officedocument.presentationml.tags+xml"/>
  <Override PartName="/ppt/tags/tag4742.xml" ContentType="application/vnd.openxmlformats-officedocument.presentationml.tags+xml"/>
  <Override PartName="/ppt/tags/tag4743.xml" ContentType="application/vnd.openxmlformats-officedocument.presentationml.tags+xml"/>
  <Override PartName="/ppt/tags/tag4744.xml" ContentType="application/vnd.openxmlformats-officedocument.presentationml.tags+xml"/>
  <Override PartName="/ppt/tags/tag4745.xml" ContentType="application/vnd.openxmlformats-officedocument.presentationml.tags+xml"/>
  <Override PartName="/ppt/tags/tag4746.xml" ContentType="application/vnd.openxmlformats-officedocument.presentationml.tags+xml"/>
  <Override PartName="/ppt/tags/tag4747.xml" ContentType="application/vnd.openxmlformats-officedocument.presentationml.tags+xml"/>
  <Override PartName="/ppt/tags/tag4748.xml" ContentType="application/vnd.openxmlformats-officedocument.presentationml.tags+xml"/>
  <Override PartName="/ppt/tags/tag4749.xml" ContentType="application/vnd.openxmlformats-officedocument.presentationml.tags+xml"/>
  <Override PartName="/ppt/tags/tag4750.xml" ContentType="application/vnd.openxmlformats-officedocument.presentationml.tags+xml"/>
  <Override PartName="/ppt/tags/tag4751.xml" ContentType="application/vnd.openxmlformats-officedocument.presentationml.tags+xml"/>
  <Override PartName="/ppt/tags/tag4752.xml" ContentType="application/vnd.openxmlformats-officedocument.presentationml.tags+xml"/>
  <Override PartName="/ppt/tags/tag4753.xml" ContentType="application/vnd.openxmlformats-officedocument.presentationml.tags+xml"/>
  <Override PartName="/ppt/tags/tag4754.xml" ContentType="application/vnd.openxmlformats-officedocument.presentationml.tags+xml"/>
  <Override PartName="/ppt/tags/tag4755.xml" ContentType="application/vnd.openxmlformats-officedocument.presentationml.tags+xml"/>
  <Override PartName="/ppt/tags/tag4756.xml" ContentType="application/vnd.openxmlformats-officedocument.presentationml.tags+xml"/>
  <Override PartName="/ppt/tags/tag4757.xml" ContentType="application/vnd.openxmlformats-officedocument.presentationml.tags+xml"/>
  <Override PartName="/ppt/tags/tag4758.xml" ContentType="application/vnd.openxmlformats-officedocument.presentationml.tags+xml"/>
  <Override PartName="/ppt/tags/tag4759.xml" ContentType="application/vnd.openxmlformats-officedocument.presentationml.tags+xml"/>
  <Override PartName="/ppt/tags/tag4760.xml" ContentType="application/vnd.openxmlformats-officedocument.presentationml.tags+xml"/>
  <Override PartName="/ppt/tags/tag4761.xml" ContentType="application/vnd.openxmlformats-officedocument.presentationml.tags+xml"/>
  <Override PartName="/ppt/tags/tag4762.xml" ContentType="application/vnd.openxmlformats-officedocument.presentationml.tags+xml"/>
  <Override PartName="/ppt/tags/tag4763.xml" ContentType="application/vnd.openxmlformats-officedocument.presentationml.tags+xml"/>
  <Override PartName="/ppt/tags/tag4764.xml" ContentType="application/vnd.openxmlformats-officedocument.presentationml.tags+xml"/>
  <Override PartName="/ppt/tags/tag4765.xml" ContentType="application/vnd.openxmlformats-officedocument.presentationml.tags+xml"/>
  <Override PartName="/ppt/tags/tag4766.xml" ContentType="application/vnd.openxmlformats-officedocument.presentationml.tags+xml"/>
  <Override PartName="/ppt/tags/tag4767.xml" ContentType="application/vnd.openxmlformats-officedocument.presentationml.tags+xml"/>
  <Override PartName="/ppt/tags/tag4768.xml" ContentType="application/vnd.openxmlformats-officedocument.presentationml.tags+xml"/>
  <Override PartName="/ppt/tags/tag4769.xml" ContentType="application/vnd.openxmlformats-officedocument.presentationml.tags+xml"/>
  <Override PartName="/ppt/tags/tag4770.xml" ContentType="application/vnd.openxmlformats-officedocument.presentationml.tags+xml"/>
  <Override PartName="/ppt/tags/tag4771.xml" ContentType="application/vnd.openxmlformats-officedocument.presentationml.tags+xml"/>
  <Override PartName="/ppt/tags/tag4772.xml" ContentType="application/vnd.openxmlformats-officedocument.presentationml.tags+xml"/>
  <Override PartName="/ppt/tags/tag4773.xml" ContentType="application/vnd.openxmlformats-officedocument.presentationml.tags+xml"/>
  <Override PartName="/ppt/tags/tag4774.xml" ContentType="application/vnd.openxmlformats-officedocument.presentationml.tags+xml"/>
  <Override PartName="/ppt/tags/tag4775.xml" ContentType="application/vnd.openxmlformats-officedocument.presentationml.tags+xml"/>
  <Override PartName="/ppt/tags/tag4776.xml" ContentType="application/vnd.openxmlformats-officedocument.presentationml.tags+xml"/>
  <Override PartName="/ppt/tags/tag4777.xml" ContentType="application/vnd.openxmlformats-officedocument.presentationml.tags+xml"/>
  <Override PartName="/ppt/tags/tag4778.xml" ContentType="application/vnd.openxmlformats-officedocument.presentationml.tags+xml"/>
  <Override PartName="/ppt/tags/tag4779.xml" ContentType="application/vnd.openxmlformats-officedocument.presentationml.tags+xml"/>
  <Override PartName="/ppt/tags/tag4780.xml" ContentType="application/vnd.openxmlformats-officedocument.presentationml.tags+xml"/>
  <Override PartName="/ppt/tags/tag4781.xml" ContentType="application/vnd.openxmlformats-officedocument.presentationml.tags+xml"/>
  <Override PartName="/ppt/tags/tag4782.xml" ContentType="application/vnd.openxmlformats-officedocument.presentationml.tags+xml"/>
  <Override PartName="/ppt/tags/tag4783.xml" ContentType="application/vnd.openxmlformats-officedocument.presentationml.tags+xml"/>
  <Override PartName="/ppt/tags/tag4784.xml" ContentType="application/vnd.openxmlformats-officedocument.presentationml.tags+xml"/>
  <Override PartName="/ppt/tags/tag4785.xml" ContentType="application/vnd.openxmlformats-officedocument.presentationml.tags+xml"/>
  <Override PartName="/ppt/tags/tag4786.xml" ContentType="application/vnd.openxmlformats-officedocument.presentationml.tags+xml"/>
  <Override PartName="/ppt/tags/tag4787.xml" ContentType="application/vnd.openxmlformats-officedocument.presentationml.tags+xml"/>
  <Override PartName="/ppt/tags/tag4788.xml" ContentType="application/vnd.openxmlformats-officedocument.presentationml.tags+xml"/>
  <Override PartName="/ppt/tags/tag4789.xml" ContentType="application/vnd.openxmlformats-officedocument.presentationml.tags+xml"/>
  <Override PartName="/ppt/tags/tag4790.xml" ContentType="application/vnd.openxmlformats-officedocument.presentationml.tags+xml"/>
  <Override PartName="/ppt/tags/tag4791.xml" ContentType="application/vnd.openxmlformats-officedocument.presentationml.tags+xml"/>
  <Override PartName="/ppt/tags/tag4792.xml" ContentType="application/vnd.openxmlformats-officedocument.presentationml.tags+xml"/>
  <Override PartName="/ppt/tags/tag4793.xml" ContentType="application/vnd.openxmlformats-officedocument.presentationml.tags+xml"/>
  <Override PartName="/ppt/tags/tag4794.xml" ContentType="application/vnd.openxmlformats-officedocument.presentationml.tags+xml"/>
  <Override PartName="/ppt/tags/tag4795.xml" ContentType="application/vnd.openxmlformats-officedocument.presentationml.tags+xml"/>
  <Override PartName="/ppt/tags/tag4796.xml" ContentType="application/vnd.openxmlformats-officedocument.presentationml.tags+xml"/>
  <Override PartName="/ppt/tags/tag4797.xml" ContentType="application/vnd.openxmlformats-officedocument.presentationml.tags+xml"/>
  <Override PartName="/ppt/tags/tag4798.xml" ContentType="application/vnd.openxmlformats-officedocument.presentationml.tags+xml"/>
  <Override PartName="/ppt/tags/tag4799.xml" ContentType="application/vnd.openxmlformats-officedocument.presentationml.tags+xml"/>
  <Override PartName="/ppt/tags/tag4800.xml" ContentType="application/vnd.openxmlformats-officedocument.presentationml.tags+xml"/>
  <Override PartName="/ppt/tags/tag4801.xml" ContentType="application/vnd.openxmlformats-officedocument.presentationml.tags+xml"/>
  <Override PartName="/ppt/tags/tag4802.xml" ContentType="application/vnd.openxmlformats-officedocument.presentationml.tags+xml"/>
  <Override PartName="/ppt/tags/tag4803.xml" ContentType="application/vnd.openxmlformats-officedocument.presentationml.tags+xml"/>
  <Override PartName="/ppt/tags/tag4804.xml" ContentType="application/vnd.openxmlformats-officedocument.presentationml.tags+xml"/>
  <Override PartName="/ppt/tags/tag4805.xml" ContentType="application/vnd.openxmlformats-officedocument.presentationml.tags+xml"/>
  <Override PartName="/ppt/tags/tag4806.xml" ContentType="application/vnd.openxmlformats-officedocument.presentationml.tags+xml"/>
  <Override PartName="/ppt/tags/tag4807.xml" ContentType="application/vnd.openxmlformats-officedocument.presentationml.tags+xml"/>
  <Override PartName="/ppt/tags/tag4808.xml" ContentType="application/vnd.openxmlformats-officedocument.presentationml.tags+xml"/>
  <Override PartName="/ppt/tags/tag4809.xml" ContentType="application/vnd.openxmlformats-officedocument.presentationml.tags+xml"/>
  <Override PartName="/ppt/tags/tag4810.xml" ContentType="application/vnd.openxmlformats-officedocument.presentationml.tags+xml"/>
  <Override PartName="/ppt/tags/tag4811.xml" ContentType="application/vnd.openxmlformats-officedocument.presentationml.tags+xml"/>
  <Override PartName="/ppt/tags/tag4812.xml" ContentType="application/vnd.openxmlformats-officedocument.presentationml.tags+xml"/>
  <Override PartName="/ppt/tags/tag4813.xml" ContentType="application/vnd.openxmlformats-officedocument.presentationml.tags+xml"/>
  <Override PartName="/ppt/tags/tag4814.xml" ContentType="application/vnd.openxmlformats-officedocument.presentationml.tags+xml"/>
  <Override PartName="/ppt/tags/tag4815.xml" ContentType="application/vnd.openxmlformats-officedocument.presentationml.tags+xml"/>
  <Override PartName="/ppt/tags/tag4816.xml" ContentType="application/vnd.openxmlformats-officedocument.presentationml.tags+xml"/>
  <Override PartName="/ppt/tags/tag4817.xml" ContentType="application/vnd.openxmlformats-officedocument.presentationml.tags+xml"/>
  <Override PartName="/ppt/tags/tag4818.xml" ContentType="application/vnd.openxmlformats-officedocument.presentationml.tags+xml"/>
  <Override PartName="/ppt/tags/tag4819.xml" ContentType="application/vnd.openxmlformats-officedocument.presentationml.tags+xml"/>
  <Override PartName="/ppt/tags/tag4820.xml" ContentType="application/vnd.openxmlformats-officedocument.presentationml.tags+xml"/>
  <Override PartName="/ppt/tags/tag4821.xml" ContentType="application/vnd.openxmlformats-officedocument.presentationml.tags+xml"/>
  <Override PartName="/ppt/tags/tag4822.xml" ContentType="application/vnd.openxmlformats-officedocument.presentationml.tags+xml"/>
  <Override PartName="/ppt/tags/tag4823.xml" ContentType="application/vnd.openxmlformats-officedocument.presentationml.tags+xml"/>
  <Override PartName="/ppt/tags/tag4824.xml" ContentType="application/vnd.openxmlformats-officedocument.presentationml.tags+xml"/>
  <Override PartName="/ppt/tags/tag4825.xml" ContentType="application/vnd.openxmlformats-officedocument.presentationml.tags+xml"/>
  <Override PartName="/ppt/tags/tag4826.xml" ContentType="application/vnd.openxmlformats-officedocument.presentationml.tags+xml"/>
  <Override PartName="/ppt/tags/tag4827.xml" ContentType="application/vnd.openxmlformats-officedocument.presentationml.tags+xml"/>
  <Override PartName="/ppt/tags/tag4828.xml" ContentType="application/vnd.openxmlformats-officedocument.presentationml.tags+xml"/>
  <Override PartName="/ppt/tags/tag4829.xml" ContentType="application/vnd.openxmlformats-officedocument.presentationml.tags+xml"/>
  <Override PartName="/ppt/tags/tag4830.xml" ContentType="application/vnd.openxmlformats-officedocument.presentationml.tags+xml"/>
  <Override PartName="/ppt/tags/tag4831.xml" ContentType="application/vnd.openxmlformats-officedocument.presentationml.tags+xml"/>
  <Override PartName="/ppt/tags/tag4832.xml" ContentType="application/vnd.openxmlformats-officedocument.presentationml.tags+xml"/>
  <Override PartName="/ppt/tags/tag4833.xml" ContentType="application/vnd.openxmlformats-officedocument.presentationml.tags+xml"/>
  <Override PartName="/ppt/tags/tag4834.xml" ContentType="application/vnd.openxmlformats-officedocument.presentationml.tags+xml"/>
  <Override PartName="/ppt/tags/tag4835.xml" ContentType="application/vnd.openxmlformats-officedocument.presentationml.tags+xml"/>
  <Override PartName="/ppt/tags/tag4836.xml" ContentType="application/vnd.openxmlformats-officedocument.presentationml.tags+xml"/>
  <Override PartName="/ppt/tags/tag4837.xml" ContentType="application/vnd.openxmlformats-officedocument.presentationml.tags+xml"/>
  <Override PartName="/ppt/tags/tag4838.xml" ContentType="application/vnd.openxmlformats-officedocument.presentationml.tags+xml"/>
  <Override PartName="/ppt/tags/tag4839.xml" ContentType="application/vnd.openxmlformats-officedocument.presentationml.tags+xml"/>
  <Override PartName="/ppt/tags/tag4840.xml" ContentType="application/vnd.openxmlformats-officedocument.presentationml.tags+xml"/>
  <Override PartName="/ppt/tags/tag4841.xml" ContentType="application/vnd.openxmlformats-officedocument.presentationml.tags+xml"/>
  <Override PartName="/ppt/tags/tag4842.xml" ContentType="application/vnd.openxmlformats-officedocument.presentationml.tags+xml"/>
  <Override PartName="/ppt/tags/tag4843.xml" ContentType="application/vnd.openxmlformats-officedocument.presentationml.tags+xml"/>
  <Override PartName="/ppt/tags/tag4844.xml" ContentType="application/vnd.openxmlformats-officedocument.presentationml.tags+xml"/>
  <Override PartName="/ppt/tags/tag4845.xml" ContentType="application/vnd.openxmlformats-officedocument.presentationml.tags+xml"/>
  <Override PartName="/ppt/tags/tag4846.xml" ContentType="application/vnd.openxmlformats-officedocument.presentationml.tags+xml"/>
  <Override PartName="/ppt/tags/tag4847.xml" ContentType="application/vnd.openxmlformats-officedocument.presentationml.tags+xml"/>
  <Override PartName="/ppt/tags/tag4848.xml" ContentType="application/vnd.openxmlformats-officedocument.presentationml.tags+xml"/>
  <Override PartName="/ppt/tags/tag4849.xml" ContentType="application/vnd.openxmlformats-officedocument.presentationml.tags+xml"/>
  <Override PartName="/ppt/tags/tag4850.xml" ContentType="application/vnd.openxmlformats-officedocument.presentationml.tags+xml"/>
  <Override PartName="/ppt/tags/tag4851.xml" ContentType="application/vnd.openxmlformats-officedocument.presentationml.tags+xml"/>
  <Override PartName="/ppt/tags/tag4852.xml" ContentType="application/vnd.openxmlformats-officedocument.presentationml.tags+xml"/>
  <Override PartName="/ppt/tags/tag4853.xml" ContentType="application/vnd.openxmlformats-officedocument.presentationml.tags+xml"/>
  <Override PartName="/ppt/tags/tag4854.xml" ContentType="application/vnd.openxmlformats-officedocument.presentationml.tags+xml"/>
  <Override PartName="/ppt/tags/tag4855.xml" ContentType="application/vnd.openxmlformats-officedocument.presentationml.tags+xml"/>
  <Override PartName="/ppt/tags/tag4856.xml" ContentType="application/vnd.openxmlformats-officedocument.presentationml.tags+xml"/>
  <Override PartName="/ppt/tags/tag4857.xml" ContentType="application/vnd.openxmlformats-officedocument.presentationml.tags+xml"/>
  <Override PartName="/ppt/tags/tag4858.xml" ContentType="application/vnd.openxmlformats-officedocument.presentationml.tags+xml"/>
  <Override PartName="/ppt/tags/tag4859.xml" ContentType="application/vnd.openxmlformats-officedocument.presentationml.tags+xml"/>
  <Override PartName="/ppt/tags/tag4860.xml" ContentType="application/vnd.openxmlformats-officedocument.presentationml.tags+xml"/>
  <Override PartName="/ppt/tags/tag4861.xml" ContentType="application/vnd.openxmlformats-officedocument.presentationml.tags+xml"/>
  <Override PartName="/ppt/tags/tag4862.xml" ContentType="application/vnd.openxmlformats-officedocument.presentationml.tags+xml"/>
  <Override PartName="/ppt/tags/tag4863.xml" ContentType="application/vnd.openxmlformats-officedocument.presentationml.tags+xml"/>
  <Override PartName="/ppt/tags/tag4864.xml" ContentType="application/vnd.openxmlformats-officedocument.presentationml.tags+xml"/>
  <Override PartName="/ppt/tags/tag4865.xml" ContentType="application/vnd.openxmlformats-officedocument.presentationml.tags+xml"/>
  <Override PartName="/ppt/tags/tag4866.xml" ContentType="application/vnd.openxmlformats-officedocument.presentationml.tags+xml"/>
  <Override PartName="/ppt/tags/tag4867.xml" ContentType="application/vnd.openxmlformats-officedocument.presentationml.tags+xml"/>
  <Override PartName="/ppt/tags/tag4868.xml" ContentType="application/vnd.openxmlformats-officedocument.presentationml.tags+xml"/>
  <Override PartName="/ppt/tags/tag4869.xml" ContentType="application/vnd.openxmlformats-officedocument.presentationml.tags+xml"/>
  <Override PartName="/ppt/tags/tag4870.xml" ContentType="application/vnd.openxmlformats-officedocument.presentationml.tags+xml"/>
  <Override PartName="/ppt/tags/tag4871.xml" ContentType="application/vnd.openxmlformats-officedocument.presentationml.tags+xml"/>
  <Override PartName="/ppt/tags/tag4872.xml" ContentType="application/vnd.openxmlformats-officedocument.presentationml.tags+xml"/>
  <Override PartName="/ppt/tags/tag4873.xml" ContentType="application/vnd.openxmlformats-officedocument.presentationml.tags+xml"/>
  <Override PartName="/ppt/tags/tag4874.xml" ContentType="application/vnd.openxmlformats-officedocument.presentationml.tags+xml"/>
  <Override PartName="/ppt/tags/tag4875.xml" ContentType="application/vnd.openxmlformats-officedocument.presentationml.tags+xml"/>
  <Override PartName="/ppt/tags/tag4876.xml" ContentType="application/vnd.openxmlformats-officedocument.presentationml.tags+xml"/>
  <Override PartName="/ppt/tags/tag4877.xml" ContentType="application/vnd.openxmlformats-officedocument.presentationml.tags+xml"/>
  <Override PartName="/ppt/tags/tag4878.xml" ContentType="application/vnd.openxmlformats-officedocument.presentationml.tags+xml"/>
  <Override PartName="/ppt/tags/tag4879.xml" ContentType="application/vnd.openxmlformats-officedocument.presentationml.tags+xml"/>
  <Override PartName="/ppt/tags/tag4880.xml" ContentType="application/vnd.openxmlformats-officedocument.presentationml.tags+xml"/>
  <Override PartName="/ppt/tags/tag4881.xml" ContentType="application/vnd.openxmlformats-officedocument.presentationml.tags+xml"/>
  <Override PartName="/ppt/tags/tag4882.xml" ContentType="application/vnd.openxmlformats-officedocument.presentationml.tags+xml"/>
  <Override PartName="/ppt/tags/tag4883.xml" ContentType="application/vnd.openxmlformats-officedocument.presentationml.tags+xml"/>
  <Override PartName="/ppt/tags/tag4884.xml" ContentType="application/vnd.openxmlformats-officedocument.presentationml.tags+xml"/>
  <Override PartName="/ppt/tags/tag4885.xml" ContentType="application/vnd.openxmlformats-officedocument.presentationml.tags+xml"/>
  <Override PartName="/ppt/tags/tag4886.xml" ContentType="application/vnd.openxmlformats-officedocument.presentationml.tags+xml"/>
  <Override PartName="/ppt/tags/tag4887.xml" ContentType="application/vnd.openxmlformats-officedocument.presentationml.tags+xml"/>
  <Override PartName="/ppt/tags/tag4888.xml" ContentType="application/vnd.openxmlformats-officedocument.presentationml.tags+xml"/>
  <Override PartName="/ppt/tags/tag4889.xml" ContentType="application/vnd.openxmlformats-officedocument.presentationml.tags+xml"/>
  <Override PartName="/ppt/tags/tag4890.xml" ContentType="application/vnd.openxmlformats-officedocument.presentationml.tags+xml"/>
  <Override PartName="/ppt/tags/tag4891.xml" ContentType="application/vnd.openxmlformats-officedocument.presentationml.tags+xml"/>
  <Override PartName="/ppt/tags/tag4892.xml" ContentType="application/vnd.openxmlformats-officedocument.presentationml.tags+xml"/>
  <Override PartName="/ppt/tags/tag4893.xml" ContentType="application/vnd.openxmlformats-officedocument.presentationml.tags+xml"/>
  <Override PartName="/ppt/tags/tag4894.xml" ContentType="application/vnd.openxmlformats-officedocument.presentationml.tags+xml"/>
  <Override PartName="/ppt/tags/tag4895.xml" ContentType="application/vnd.openxmlformats-officedocument.presentationml.tags+xml"/>
  <Override PartName="/ppt/tags/tag4896.xml" ContentType="application/vnd.openxmlformats-officedocument.presentationml.tags+xml"/>
  <Override PartName="/ppt/tags/tag4897.xml" ContentType="application/vnd.openxmlformats-officedocument.presentationml.tags+xml"/>
  <Override PartName="/ppt/tags/tag4898.xml" ContentType="application/vnd.openxmlformats-officedocument.presentationml.tags+xml"/>
  <Override PartName="/ppt/tags/tag4899.xml" ContentType="application/vnd.openxmlformats-officedocument.presentationml.tags+xml"/>
  <Override PartName="/ppt/tags/tag4900.xml" ContentType="application/vnd.openxmlformats-officedocument.presentationml.tags+xml"/>
  <Override PartName="/ppt/tags/tag4901.xml" ContentType="application/vnd.openxmlformats-officedocument.presentationml.tags+xml"/>
  <Override PartName="/ppt/tags/tag4902.xml" ContentType="application/vnd.openxmlformats-officedocument.presentationml.tags+xml"/>
  <Override PartName="/ppt/tags/tag4903.xml" ContentType="application/vnd.openxmlformats-officedocument.presentationml.tags+xml"/>
  <Override PartName="/ppt/tags/tag4904.xml" ContentType="application/vnd.openxmlformats-officedocument.presentationml.tags+xml"/>
  <Override PartName="/ppt/tags/tag4905.xml" ContentType="application/vnd.openxmlformats-officedocument.presentationml.tags+xml"/>
  <Override PartName="/ppt/tags/tag4906.xml" ContentType="application/vnd.openxmlformats-officedocument.presentationml.tags+xml"/>
  <Override PartName="/ppt/tags/tag4907.xml" ContentType="application/vnd.openxmlformats-officedocument.presentationml.tags+xml"/>
  <Override PartName="/ppt/tags/tag4908.xml" ContentType="application/vnd.openxmlformats-officedocument.presentationml.tags+xml"/>
  <Override PartName="/ppt/tags/tag4909.xml" ContentType="application/vnd.openxmlformats-officedocument.presentationml.tags+xml"/>
  <Override PartName="/ppt/tags/tag4910.xml" ContentType="application/vnd.openxmlformats-officedocument.presentationml.tags+xml"/>
  <Override PartName="/ppt/tags/tag4911.xml" ContentType="application/vnd.openxmlformats-officedocument.presentationml.tags+xml"/>
  <Override PartName="/ppt/tags/tag4912.xml" ContentType="application/vnd.openxmlformats-officedocument.presentationml.tags+xml"/>
  <Override PartName="/ppt/tags/tag4913.xml" ContentType="application/vnd.openxmlformats-officedocument.presentationml.tags+xml"/>
  <Override PartName="/ppt/tags/tag4914.xml" ContentType="application/vnd.openxmlformats-officedocument.presentationml.tags+xml"/>
  <Override PartName="/ppt/tags/tag4915.xml" ContentType="application/vnd.openxmlformats-officedocument.presentationml.tags+xml"/>
  <Override PartName="/ppt/tags/tag4916.xml" ContentType="application/vnd.openxmlformats-officedocument.presentationml.tags+xml"/>
  <Override PartName="/ppt/tags/tag4917.xml" ContentType="application/vnd.openxmlformats-officedocument.presentationml.tags+xml"/>
  <Override PartName="/ppt/tags/tag4918.xml" ContentType="application/vnd.openxmlformats-officedocument.presentationml.tags+xml"/>
  <Override PartName="/ppt/tags/tag4919.xml" ContentType="application/vnd.openxmlformats-officedocument.presentationml.tags+xml"/>
  <Override PartName="/ppt/tags/tag4920.xml" ContentType="application/vnd.openxmlformats-officedocument.presentationml.tags+xml"/>
  <Override PartName="/ppt/tags/tag4921.xml" ContentType="application/vnd.openxmlformats-officedocument.presentationml.tags+xml"/>
  <Override PartName="/ppt/tags/tag4922.xml" ContentType="application/vnd.openxmlformats-officedocument.presentationml.tags+xml"/>
  <Override PartName="/ppt/tags/tag4923.xml" ContentType="application/vnd.openxmlformats-officedocument.presentationml.tags+xml"/>
  <Override PartName="/ppt/tags/tag4924.xml" ContentType="application/vnd.openxmlformats-officedocument.presentationml.tags+xml"/>
  <Override PartName="/ppt/tags/tag4925.xml" ContentType="application/vnd.openxmlformats-officedocument.presentationml.tags+xml"/>
  <Override PartName="/ppt/tags/tag4926.xml" ContentType="application/vnd.openxmlformats-officedocument.presentationml.tags+xml"/>
  <Override PartName="/ppt/tags/tag4927.xml" ContentType="application/vnd.openxmlformats-officedocument.presentationml.tags+xml"/>
  <Override PartName="/ppt/tags/tag4928.xml" ContentType="application/vnd.openxmlformats-officedocument.presentationml.tags+xml"/>
  <Override PartName="/ppt/tags/tag4929.xml" ContentType="application/vnd.openxmlformats-officedocument.presentationml.tags+xml"/>
  <Override PartName="/ppt/tags/tag4930.xml" ContentType="application/vnd.openxmlformats-officedocument.presentationml.tags+xml"/>
  <Override PartName="/ppt/tags/tag4931.xml" ContentType="application/vnd.openxmlformats-officedocument.presentationml.tags+xml"/>
  <Override PartName="/ppt/tags/tag4932.xml" ContentType="application/vnd.openxmlformats-officedocument.presentationml.tags+xml"/>
  <Override PartName="/ppt/tags/tag4933.xml" ContentType="application/vnd.openxmlformats-officedocument.presentationml.tags+xml"/>
  <Override PartName="/ppt/tags/tag4934.xml" ContentType="application/vnd.openxmlformats-officedocument.presentationml.tags+xml"/>
  <Override PartName="/ppt/tags/tag4935.xml" ContentType="application/vnd.openxmlformats-officedocument.presentationml.tags+xml"/>
  <Override PartName="/ppt/tags/tag4936.xml" ContentType="application/vnd.openxmlformats-officedocument.presentationml.tags+xml"/>
  <Override PartName="/ppt/tags/tag4937.xml" ContentType="application/vnd.openxmlformats-officedocument.presentationml.tags+xml"/>
  <Override PartName="/ppt/tags/tag4938.xml" ContentType="application/vnd.openxmlformats-officedocument.presentationml.tags+xml"/>
  <Override PartName="/ppt/tags/tag4939.xml" ContentType="application/vnd.openxmlformats-officedocument.presentationml.tags+xml"/>
  <Override PartName="/ppt/tags/tag4940.xml" ContentType="application/vnd.openxmlformats-officedocument.presentationml.tags+xml"/>
  <Override PartName="/ppt/tags/tag4941.xml" ContentType="application/vnd.openxmlformats-officedocument.presentationml.tags+xml"/>
  <Override PartName="/ppt/tags/tag4942.xml" ContentType="application/vnd.openxmlformats-officedocument.presentationml.tags+xml"/>
  <Override PartName="/ppt/tags/tag4943.xml" ContentType="application/vnd.openxmlformats-officedocument.presentationml.tags+xml"/>
  <Override PartName="/ppt/tags/tag4944.xml" ContentType="application/vnd.openxmlformats-officedocument.presentationml.tags+xml"/>
  <Override PartName="/ppt/tags/tag4945.xml" ContentType="application/vnd.openxmlformats-officedocument.presentationml.tags+xml"/>
  <Override PartName="/ppt/tags/tag4946.xml" ContentType="application/vnd.openxmlformats-officedocument.presentationml.tags+xml"/>
  <Override PartName="/ppt/tags/tag4947.xml" ContentType="application/vnd.openxmlformats-officedocument.presentationml.tags+xml"/>
  <Override PartName="/ppt/tags/tag4948.xml" ContentType="application/vnd.openxmlformats-officedocument.presentationml.tags+xml"/>
  <Override PartName="/ppt/tags/tag4949.xml" ContentType="application/vnd.openxmlformats-officedocument.presentationml.tags+xml"/>
  <Override PartName="/ppt/tags/tag4950.xml" ContentType="application/vnd.openxmlformats-officedocument.presentationml.tags+xml"/>
  <Override PartName="/ppt/tags/tag4951.xml" ContentType="application/vnd.openxmlformats-officedocument.presentationml.tags+xml"/>
  <Override PartName="/ppt/tags/tag4952.xml" ContentType="application/vnd.openxmlformats-officedocument.presentationml.tags+xml"/>
  <Override PartName="/ppt/tags/tag4953.xml" ContentType="application/vnd.openxmlformats-officedocument.presentationml.tags+xml"/>
  <Override PartName="/ppt/tags/tag4954.xml" ContentType="application/vnd.openxmlformats-officedocument.presentationml.tags+xml"/>
  <Override PartName="/ppt/tags/tag4955.xml" ContentType="application/vnd.openxmlformats-officedocument.presentationml.tags+xml"/>
  <Override PartName="/ppt/tags/tag4956.xml" ContentType="application/vnd.openxmlformats-officedocument.presentationml.tags+xml"/>
  <Override PartName="/ppt/tags/tag4957.xml" ContentType="application/vnd.openxmlformats-officedocument.presentationml.tags+xml"/>
  <Override PartName="/ppt/tags/tag4958.xml" ContentType="application/vnd.openxmlformats-officedocument.presentationml.tags+xml"/>
  <Override PartName="/ppt/tags/tag4959.xml" ContentType="application/vnd.openxmlformats-officedocument.presentationml.tags+xml"/>
  <Override PartName="/ppt/tags/tag4960.xml" ContentType="application/vnd.openxmlformats-officedocument.presentationml.tags+xml"/>
  <Override PartName="/ppt/tags/tag4961.xml" ContentType="application/vnd.openxmlformats-officedocument.presentationml.tags+xml"/>
  <Override PartName="/ppt/tags/tag4962.xml" ContentType="application/vnd.openxmlformats-officedocument.presentationml.tags+xml"/>
  <Override PartName="/ppt/tags/tag4963.xml" ContentType="application/vnd.openxmlformats-officedocument.presentationml.tags+xml"/>
  <Override PartName="/ppt/tags/tag4964.xml" ContentType="application/vnd.openxmlformats-officedocument.presentationml.tags+xml"/>
  <Override PartName="/ppt/tags/tag4965.xml" ContentType="application/vnd.openxmlformats-officedocument.presentationml.tags+xml"/>
  <Override PartName="/ppt/tags/tag4966.xml" ContentType="application/vnd.openxmlformats-officedocument.presentationml.tags+xml"/>
  <Override PartName="/ppt/tags/tag4967.xml" ContentType="application/vnd.openxmlformats-officedocument.presentationml.tags+xml"/>
  <Override PartName="/ppt/tags/tag4968.xml" ContentType="application/vnd.openxmlformats-officedocument.presentationml.tags+xml"/>
  <Override PartName="/ppt/tags/tag4969.xml" ContentType="application/vnd.openxmlformats-officedocument.presentationml.tags+xml"/>
  <Override PartName="/ppt/tags/tag4970.xml" ContentType="application/vnd.openxmlformats-officedocument.presentationml.tags+xml"/>
  <Override PartName="/ppt/tags/tag4971.xml" ContentType="application/vnd.openxmlformats-officedocument.presentationml.tags+xml"/>
  <Override PartName="/ppt/tags/tag4972.xml" ContentType="application/vnd.openxmlformats-officedocument.presentationml.tags+xml"/>
  <Override PartName="/ppt/tags/tag4973.xml" ContentType="application/vnd.openxmlformats-officedocument.presentationml.tags+xml"/>
  <Override PartName="/ppt/tags/tag4974.xml" ContentType="application/vnd.openxmlformats-officedocument.presentationml.tags+xml"/>
  <Override PartName="/ppt/tags/tag4975.xml" ContentType="application/vnd.openxmlformats-officedocument.presentationml.tags+xml"/>
  <Override PartName="/ppt/tags/tag4976.xml" ContentType="application/vnd.openxmlformats-officedocument.presentationml.tags+xml"/>
  <Override PartName="/ppt/tags/tag4977.xml" ContentType="application/vnd.openxmlformats-officedocument.presentationml.tags+xml"/>
  <Override PartName="/ppt/tags/tag4978.xml" ContentType="application/vnd.openxmlformats-officedocument.presentationml.tags+xml"/>
  <Override PartName="/ppt/tags/tag4979.xml" ContentType="application/vnd.openxmlformats-officedocument.presentationml.tags+xml"/>
  <Override PartName="/ppt/tags/tag4980.xml" ContentType="application/vnd.openxmlformats-officedocument.presentationml.tags+xml"/>
  <Override PartName="/ppt/tags/tag4981.xml" ContentType="application/vnd.openxmlformats-officedocument.presentationml.tags+xml"/>
  <Override PartName="/ppt/tags/tag4982.xml" ContentType="application/vnd.openxmlformats-officedocument.presentationml.tags+xml"/>
  <Override PartName="/ppt/tags/tag4983.xml" ContentType="application/vnd.openxmlformats-officedocument.presentationml.tags+xml"/>
  <Override PartName="/ppt/tags/tag4984.xml" ContentType="application/vnd.openxmlformats-officedocument.presentationml.tags+xml"/>
  <Override PartName="/ppt/tags/tag4985.xml" ContentType="application/vnd.openxmlformats-officedocument.presentationml.tags+xml"/>
  <Override PartName="/ppt/tags/tag4986.xml" ContentType="application/vnd.openxmlformats-officedocument.presentationml.tags+xml"/>
  <Override PartName="/ppt/tags/tag4987.xml" ContentType="application/vnd.openxmlformats-officedocument.presentationml.tags+xml"/>
  <Override PartName="/ppt/tags/tag4988.xml" ContentType="application/vnd.openxmlformats-officedocument.presentationml.tags+xml"/>
  <Override PartName="/ppt/tags/tag4989.xml" ContentType="application/vnd.openxmlformats-officedocument.presentationml.tags+xml"/>
  <Override PartName="/ppt/tags/tag4990.xml" ContentType="application/vnd.openxmlformats-officedocument.presentationml.tags+xml"/>
  <Override PartName="/ppt/tags/tag4991.xml" ContentType="application/vnd.openxmlformats-officedocument.presentationml.tags+xml"/>
  <Override PartName="/ppt/tags/tag4992.xml" ContentType="application/vnd.openxmlformats-officedocument.presentationml.tags+xml"/>
  <Override PartName="/ppt/tags/tag4993.xml" ContentType="application/vnd.openxmlformats-officedocument.presentationml.tags+xml"/>
  <Override PartName="/ppt/tags/tag4994.xml" ContentType="application/vnd.openxmlformats-officedocument.presentationml.tags+xml"/>
  <Override PartName="/ppt/tags/tag4995.xml" ContentType="application/vnd.openxmlformats-officedocument.presentationml.tags+xml"/>
  <Override PartName="/ppt/tags/tag4996.xml" ContentType="application/vnd.openxmlformats-officedocument.presentationml.tags+xml"/>
  <Override PartName="/ppt/tags/tag4997.xml" ContentType="application/vnd.openxmlformats-officedocument.presentationml.tags+xml"/>
  <Override PartName="/ppt/tags/tag4998.xml" ContentType="application/vnd.openxmlformats-officedocument.presentationml.tags+xml"/>
  <Override PartName="/ppt/tags/tag4999.xml" ContentType="application/vnd.openxmlformats-officedocument.presentationml.tags+xml"/>
  <Override PartName="/ppt/tags/tag5000.xml" ContentType="application/vnd.openxmlformats-officedocument.presentationml.tags+xml"/>
  <Override PartName="/ppt/tags/tag5001.xml" ContentType="application/vnd.openxmlformats-officedocument.presentationml.tags+xml"/>
  <Override PartName="/ppt/tags/tag5002.xml" ContentType="application/vnd.openxmlformats-officedocument.presentationml.tags+xml"/>
  <Override PartName="/ppt/tags/tag5003.xml" ContentType="application/vnd.openxmlformats-officedocument.presentationml.tags+xml"/>
  <Override PartName="/ppt/tags/tag5004.xml" ContentType="application/vnd.openxmlformats-officedocument.presentationml.tags+xml"/>
  <Override PartName="/ppt/tags/tag5005.xml" ContentType="application/vnd.openxmlformats-officedocument.presentationml.tags+xml"/>
  <Override PartName="/ppt/tags/tag5006.xml" ContentType="application/vnd.openxmlformats-officedocument.presentationml.tags+xml"/>
  <Override PartName="/ppt/tags/tag5007.xml" ContentType="application/vnd.openxmlformats-officedocument.presentationml.tags+xml"/>
  <Override PartName="/ppt/tags/tag5008.xml" ContentType="application/vnd.openxmlformats-officedocument.presentationml.tags+xml"/>
  <Override PartName="/ppt/tags/tag5009.xml" ContentType="application/vnd.openxmlformats-officedocument.presentationml.tags+xml"/>
  <Override PartName="/ppt/tags/tag5010.xml" ContentType="application/vnd.openxmlformats-officedocument.presentationml.tags+xml"/>
  <Override PartName="/ppt/tags/tag5011.xml" ContentType="application/vnd.openxmlformats-officedocument.presentationml.tags+xml"/>
  <Override PartName="/ppt/tags/tag5012.xml" ContentType="application/vnd.openxmlformats-officedocument.presentationml.tags+xml"/>
  <Override PartName="/ppt/tags/tag5013.xml" ContentType="application/vnd.openxmlformats-officedocument.presentationml.tags+xml"/>
  <Override PartName="/ppt/tags/tag5014.xml" ContentType="application/vnd.openxmlformats-officedocument.presentationml.tags+xml"/>
  <Override PartName="/ppt/tags/tag5015.xml" ContentType="application/vnd.openxmlformats-officedocument.presentationml.tags+xml"/>
  <Override PartName="/ppt/tags/tag5016.xml" ContentType="application/vnd.openxmlformats-officedocument.presentationml.tags+xml"/>
  <Override PartName="/ppt/tags/tag5017.xml" ContentType="application/vnd.openxmlformats-officedocument.presentationml.tags+xml"/>
  <Override PartName="/ppt/tags/tag5018.xml" ContentType="application/vnd.openxmlformats-officedocument.presentationml.tags+xml"/>
  <Override PartName="/ppt/tags/tag5019.xml" ContentType="application/vnd.openxmlformats-officedocument.presentationml.tags+xml"/>
  <Override PartName="/ppt/tags/tag5020.xml" ContentType="application/vnd.openxmlformats-officedocument.presentationml.tags+xml"/>
  <Override PartName="/ppt/tags/tag5021.xml" ContentType="application/vnd.openxmlformats-officedocument.presentationml.tags+xml"/>
  <Override PartName="/ppt/tags/tag5022.xml" ContentType="application/vnd.openxmlformats-officedocument.presentationml.tags+xml"/>
  <Override PartName="/ppt/tags/tag5023.xml" ContentType="application/vnd.openxmlformats-officedocument.presentationml.tags+xml"/>
  <Override PartName="/ppt/tags/tag5024.xml" ContentType="application/vnd.openxmlformats-officedocument.presentationml.tags+xml"/>
  <Override PartName="/ppt/tags/tag5025.xml" ContentType="application/vnd.openxmlformats-officedocument.presentationml.tags+xml"/>
  <Override PartName="/ppt/tags/tag5026.xml" ContentType="application/vnd.openxmlformats-officedocument.presentationml.tags+xml"/>
  <Override PartName="/ppt/tags/tag5027.xml" ContentType="application/vnd.openxmlformats-officedocument.presentationml.tags+xml"/>
  <Override PartName="/ppt/tags/tag5028.xml" ContentType="application/vnd.openxmlformats-officedocument.presentationml.tags+xml"/>
  <Override PartName="/ppt/tags/tag5029.xml" ContentType="application/vnd.openxmlformats-officedocument.presentationml.tags+xml"/>
  <Override PartName="/ppt/tags/tag5030.xml" ContentType="application/vnd.openxmlformats-officedocument.presentationml.tags+xml"/>
  <Override PartName="/ppt/tags/tag5031.xml" ContentType="application/vnd.openxmlformats-officedocument.presentationml.tags+xml"/>
  <Override PartName="/ppt/tags/tag5032.xml" ContentType="application/vnd.openxmlformats-officedocument.presentationml.tags+xml"/>
  <Override PartName="/ppt/tags/tag5033.xml" ContentType="application/vnd.openxmlformats-officedocument.presentationml.tags+xml"/>
  <Override PartName="/ppt/tags/tag5034.xml" ContentType="application/vnd.openxmlformats-officedocument.presentationml.tags+xml"/>
  <Override PartName="/ppt/tags/tag5035.xml" ContentType="application/vnd.openxmlformats-officedocument.presentationml.tags+xml"/>
  <Override PartName="/ppt/tags/tag5036.xml" ContentType="application/vnd.openxmlformats-officedocument.presentationml.tags+xml"/>
  <Override PartName="/ppt/tags/tag5037.xml" ContentType="application/vnd.openxmlformats-officedocument.presentationml.tags+xml"/>
  <Override PartName="/ppt/tags/tag5038.xml" ContentType="application/vnd.openxmlformats-officedocument.presentationml.tags+xml"/>
  <Override PartName="/ppt/tags/tag5039.xml" ContentType="application/vnd.openxmlformats-officedocument.presentationml.tags+xml"/>
  <Override PartName="/ppt/tags/tag5040.xml" ContentType="application/vnd.openxmlformats-officedocument.presentationml.tags+xml"/>
  <Override PartName="/ppt/tags/tag5041.xml" ContentType="application/vnd.openxmlformats-officedocument.presentationml.tags+xml"/>
  <Override PartName="/ppt/tags/tag5042.xml" ContentType="application/vnd.openxmlformats-officedocument.presentationml.tags+xml"/>
  <Override PartName="/ppt/tags/tag5043.xml" ContentType="application/vnd.openxmlformats-officedocument.presentationml.tags+xml"/>
  <Override PartName="/ppt/tags/tag5044.xml" ContentType="application/vnd.openxmlformats-officedocument.presentationml.tags+xml"/>
  <Override PartName="/ppt/tags/tag5045.xml" ContentType="application/vnd.openxmlformats-officedocument.presentationml.tags+xml"/>
  <Override PartName="/ppt/tags/tag5046.xml" ContentType="application/vnd.openxmlformats-officedocument.presentationml.tags+xml"/>
  <Override PartName="/ppt/tags/tag5047.xml" ContentType="application/vnd.openxmlformats-officedocument.presentationml.tags+xml"/>
  <Override PartName="/ppt/tags/tag5048.xml" ContentType="application/vnd.openxmlformats-officedocument.presentationml.tags+xml"/>
  <Override PartName="/ppt/tags/tag5049.xml" ContentType="application/vnd.openxmlformats-officedocument.presentationml.tags+xml"/>
  <Override PartName="/ppt/tags/tag5050.xml" ContentType="application/vnd.openxmlformats-officedocument.presentationml.tags+xml"/>
  <Override PartName="/ppt/tags/tag5051.xml" ContentType="application/vnd.openxmlformats-officedocument.presentationml.tags+xml"/>
  <Override PartName="/ppt/tags/tag5052.xml" ContentType="application/vnd.openxmlformats-officedocument.presentationml.tags+xml"/>
  <Override PartName="/ppt/tags/tag5053.xml" ContentType="application/vnd.openxmlformats-officedocument.presentationml.tags+xml"/>
  <Override PartName="/ppt/tags/tag5054.xml" ContentType="application/vnd.openxmlformats-officedocument.presentationml.tags+xml"/>
  <Override PartName="/ppt/tags/tag5055.xml" ContentType="application/vnd.openxmlformats-officedocument.presentationml.tags+xml"/>
  <Override PartName="/ppt/tags/tag5056.xml" ContentType="application/vnd.openxmlformats-officedocument.presentationml.tags+xml"/>
  <Override PartName="/ppt/tags/tag5057.xml" ContentType="application/vnd.openxmlformats-officedocument.presentationml.tags+xml"/>
  <Override PartName="/ppt/tags/tag5058.xml" ContentType="application/vnd.openxmlformats-officedocument.presentationml.tags+xml"/>
  <Override PartName="/ppt/tags/tag5059.xml" ContentType="application/vnd.openxmlformats-officedocument.presentationml.tags+xml"/>
  <Override PartName="/ppt/tags/tag5060.xml" ContentType="application/vnd.openxmlformats-officedocument.presentationml.tags+xml"/>
  <Override PartName="/ppt/tags/tag5061.xml" ContentType="application/vnd.openxmlformats-officedocument.presentationml.tags+xml"/>
  <Override PartName="/ppt/tags/tag5062.xml" ContentType="application/vnd.openxmlformats-officedocument.presentationml.tags+xml"/>
  <Override PartName="/ppt/tags/tag5063.xml" ContentType="application/vnd.openxmlformats-officedocument.presentationml.tags+xml"/>
  <Override PartName="/ppt/tags/tag5064.xml" ContentType="application/vnd.openxmlformats-officedocument.presentationml.tags+xml"/>
  <Override PartName="/ppt/tags/tag5065.xml" ContentType="application/vnd.openxmlformats-officedocument.presentationml.tags+xml"/>
  <Override PartName="/ppt/tags/tag5066.xml" ContentType="application/vnd.openxmlformats-officedocument.presentationml.tags+xml"/>
  <Override PartName="/ppt/tags/tag5067.xml" ContentType="application/vnd.openxmlformats-officedocument.presentationml.tags+xml"/>
  <Override PartName="/ppt/tags/tag5068.xml" ContentType="application/vnd.openxmlformats-officedocument.presentationml.tags+xml"/>
  <Override PartName="/ppt/tags/tag5069.xml" ContentType="application/vnd.openxmlformats-officedocument.presentationml.tags+xml"/>
  <Override PartName="/ppt/tags/tag5070.xml" ContentType="application/vnd.openxmlformats-officedocument.presentationml.tags+xml"/>
  <Override PartName="/ppt/tags/tag5071.xml" ContentType="application/vnd.openxmlformats-officedocument.presentationml.tags+xml"/>
  <Override PartName="/ppt/tags/tag5072.xml" ContentType="application/vnd.openxmlformats-officedocument.presentationml.tags+xml"/>
  <Override PartName="/ppt/tags/tag5073.xml" ContentType="application/vnd.openxmlformats-officedocument.presentationml.tags+xml"/>
  <Override PartName="/ppt/tags/tag5074.xml" ContentType="application/vnd.openxmlformats-officedocument.presentationml.tags+xml"/>
  <Override PartName="/ppt/tags/tag5075.xml" ContentType="application/vnd.openxmlformats-officedocument.presentationml.tags+xml"/>
  <Override PartName="/ppt/tags/tag5076.xml" ContentType="application/vnd.openxmlformats-officedocument.presentationml.tags+xml"/>
  <Override PartName="/ppt/tags/tag5077.xml" ContentType="application/vnd.openxmlformats-officedocument.presentationml.tags+xml"/>
  <Override PartName="/ppt/tags/tag5078.xml" ContentType="application/vnd.openxmlformats-officedocument.presentationml.tags+xml"/>
  <Override PartName="/ppt/tags/tag5079.xml" ContentType="application/vnd.openxmlformats-officedocument.presentationml.tags+xml"/>
  <Override PartName="/ppt/tags/tag5080.xml" ContentType="application/vnd.openxmlformats-officedocument.presentationml.tags+xml"/>
  <Override PartName="/ppt/tags/tag5081.xml" ContentType="application/vnd.openxmlformats-officedocument.presentationml.tags+xml"/>
  <Override PartName="/ppt/tags/tag5082.xml" ContentType="application/vnd.openxmlformats-officedocument.presentationml.tags+xml"/>
  <Override PartName="/ppt/tags/tag5083.xml" ContentType="application/vnd.openxmlformats-officedocument.presentationml.tags+xml"/>
  <Override PartName="/ppt/tags/tag5084.xml" ContentType="application/vnd.openxmlformats-officedocument.presentationml.tags+xml"/>
  <Override PartName="/ppt/tags/tag5085.xml" ContentType="application/vnd.openxmlformats-officedocument.presentationml.tags+xml"/>
  <Override PartName="/ppt/tags/tag5086.xml" ContentType="application/vnd.openxmlformats-officedocument.presentationml.tags+xml"/>
  <Override PartName="/ppt/tags/tag5087.xml" ContentType="application/vnd.openxmlformats-officedocument.presentationml.tags+xml"/>
  <Override PartName="/ppt/tags/tag5088.xml" ContentType="application/vnd.openxmlformats-officedocument.presentationml.tags+xml"/>
  <Override PartName="/ppt/tags/tag5089.xml" ContentType="application/vnd.openxmlformats-officedocument.presentationml.tags+xml"/>
  <Override PartName="/ppt/tags/tag5090.xml" ContentType="application/vnd.openxmlformats-officedocument.presentationml.tags+xml"/>
  <Override PartName="/ppt/tags/tag5091.xml" ContentType="application/vnd.openxmlformats-officedocument.presentationml.tags+xml"/>
  <Override PartName="/ppt/tags/tag5092.xml" ContentType="application/vnd.openxmlformats-officedocument.presentationml.tags+xml"/>
  <Override PartName="/ppt/tags/tag5093.xml" ContentType="application/vnd.openxmlformats-officedocument.presentationml.tags+xml"/>
  <Override PartName="/ppt/tags/tag5094.xml" ContentType="application/vnd.openxmlformats-officedocument.presentationml.tags+xml"/>
  <Override PartName="/ppt/tags/tag5095.xml" ContentType="application/vnd.openxmlformats-officedocument.presentationml.tags+xml"/>
  <Override PartName="/ppt/tags/tag5096.xml" ContentType="application/vnd.openxmlformats-officedocument.presentationml.tags+xml"/>
  <Override PartName="/ppt/tags/tag5097.xml" ContentType="application/vnd.openxmlformats-officedocument.presentationml.tags+xml"/>
  <Override PartName="/ppt/tags/tag5098.xml" ContentType="application/vnd.openxmlformats-officedocument.presentationml.tags+xml"/>
  <Override PartName="/ppt/tags/tag5099.xml" ContentType="application/vnd.openxmlformats-officedocument.presentationml.tags+xml"/>
  <Override PartName="/ppt/tags/tag5100.xml" ContentType="application/vnd.openxmlformats-officedocument.presentationml.tags+xml"/>
  <Override PartName="/ppt/tags/tag5101.xml" ContentType="application/vnd.openxmlformats-officedocument.presentationml.tags+xml"/>
  <Override PartName="/ppt/tags/tag5102.xml" ContentType="application/vnd.openxmlformats-officedocument.presentationml.tags+xml"/>
  <Override PartName="/ppt/tags/tag5103.xml" ContentType="application/vnd.openxmlformats-officedocument.presentationml.tags+xml"/>
  <Override PartName="/ppt/tags/tag5104.xml" ContentType="application/vnd.openxmlformats-officedocument.presentationml.tags+xml"/>
  <Override PartName="/ppt/tags/tag5105.xml" ContentType="application/vnd.openxmlformats-officedocument.presentationml.tags+xml"/>
  <Override PartName="/ppt/tags/tag5106.xml" ContentType="application/vnd.openxmlformats-officedocument.presentationml.tags+xml"/>
  <Override PartName="/ppt/tags/tag5107.xml" ContentType="application/vnd.openxmlformats-officedocument.presentationml.tags+xml"/>
  <Override PartName="/ppt/tags/tag5108.xml" ContentType="application/vnd.openxmlformats-officedocument.presentationml.tags+xml"/>
  <Override PartName="/ppt/tags/tag5109.xml" ContentType="application/vnd.openxmlformats-officedocument.presentationml.tags+xml"/>
  <Override PartName="/ppt/tags/tag5110.xml" ContentType="application/vnd.openxmlformats-officedocument.presentationml.tags+xml"/>
  <Override PartName="/ppt/tags/tag5111.xml" ContentType="application/vnd.openxmlformats-officedocument.presentationml.tags+xml"/>
  <Override PartName="/ppt/tags/tag5112.xml" ContentType="application/vnd.openxmlformats-officedocument.presentationml.tags+xml"/>
  <Override PartName="/ppt/tags/tag5113.xml" ContentType="application/vnd.openxmlformats-officedocument.presentationml.tags+xml"/>
  <Override PartName="/ppt/tags/tag5114.xml" ContentType="application/vnd.openxmlformats-officedocument.presentationml.tags+xml"/>
  <Override PartName="/ppt/tags/tag5115.xml" ContentType="application/vnd.openxmlformats-officedocument.presentationml.tags+xml"/>
  <Override PartName="/ppt/tags/tag5116.xml" ContentType="application/vnd.openxmlformats-officedocument.presentationml.tags+xml"/>
  <Override PartName="/ppt/tags/tag5117.xml" ContentType="application/vnd.openxmlformats-officedocument.presentationml.tags+xml"/>
  <Override PartName="/ppt/tags/tag5118.xml" ContentType="application/vnd.openxmlformats-officedocument.presentationml.tags+xml"/>
  <Override PartName="/ppt/tags/tag5119.xml" ContentType="application/vnd.openxmlformats-officedocument.presentationml.tags+xml"/>
  <Override PartName="/ppt/tags/tag5120.xml" ContentType="application/vnd.openxmlformats-officedocument.presentationml.tags+xml"/>
  <Override PartName="/ppt/tags/tag5121.xml" ContentType="application/vnd.openxmlformats-officedocument.presentationml.tags+xml"/>
  <Override PartName="/ppt/tags/tag5122.xml" ContentType="application/vnd.openxmlformats-officedocument.presentationml.tags+xml"/>
  <Override PartName="/ppt/tags/tag5123.xml" ContentType="application/vnd.openxmlformats-officedocument.presentationml.tags+xml"/>
  <Override PartName="/ppt/tags/tag5124.xml" ContentType="application/vnd.openxmlformats-officedocument.presentationml.tags+xml"/>
  <Override PartName="/ppt/tags/tag5125.xml" ContentType="application/vnd.openxmlformats-officedocument.presentationml.tags+xml"/>
  <Override PartName="/ppt/tags/tag5126.xml" ContentType="application/vnd.openxmlformats-officedocument.presentationml.tags+xml"/>
  <Override PartName="/ppt/tags/tag5127.xml" ContentType="application/vnd.openxmlformats-officedocument.presentationml.tags+xml"/>
  <Override PartName="/ppt/tags/tag5128.xml" ContentType="application/vnd.openxmlformats-officedocument.presentationml.tags+xml"/>
  <Override PartName="/ppt/tags/tag5129.xml" ContentType="application/vnd.openxmlformats-officedocument.presentationml.tags+xml"/>
  <Override PartName="/ppt/tags/tag5130.xml" ContentType="application/vnd.openxmlformats-officedocument.presentationml.tags+xml"/>
  <Override PartName="/ppt/tags/tag5131.xml" ContentType="application/vnd.openxmlformats-officedocument.presentationml.tags+xml"/>
  <Override PartName="/ppt/tags/tag5132.xml" ContentType="application/vnd.openxmlformats-officedocument.presentationml.tags+xml"/>
  <Override PartName="/ppt/tags/tag5133.xml" ContentType="application/vnd.openxmlformats-officedocument.presentationml.tags+xml"/>
  <Override PartName="/ppt/tags/tag5134.xml" ContentType="application/vnd.openxmlformats-officedocument.presentationml.tags+xml"/>
  <Override PartName="/ppt/tags/tag5135.xml" ContentType="application/vnd.openxmlformats-officedocument.presentationml.tags+xml"/>
  <Override PartName="/ppt/tags/tag5136.xml" ContentType="application/vnd.openxmlformats-officedocument.presentationml.tags+xml"/>
  <Override PartName="/ppt/tags/tag5137.xml" ContentType="application/vnd.openxmlformats-officedocument.presentationml.tags+xml"/>
  <Override PartName="/ppt/tags/tag5138.xml" ContentType="application/vnd.openxmlformats-officedocument.presentationml.tags+xml"/>
  <Override PartName="/ppt/tags/tag5139.xml" ContentType="application/vnd.openxmlformats-officedocument.presentationml.tags+xml"/>
  <Override PartName="/ppt/tags/tag5140.xml" ContentType="application/vnd.openxmlformats-officedocument.presentationml.tags+xml"/>
  <Override PartName="/ppt/tags/tag5141.xml" ContentType="application/vnd.openxmlformats-officedocument.presentationml.tags+xml"/>
  <Override PartName="/ppt/tags/tag5142.xml" ContentType="application/vnd.openxmlformats-officedocument.presentationml.tags+xml"/>
  <Override PartName="/ppt/tags/tag5143.xml" ContentType="application/vnd.openxmlformats-officedocument.presentationml.tags+xml"/>
  <Override PartName="/ppt/tags/tag5144.xml" ContentType="application/vnd.openxmlformats-officedocument.presentationml.tags+xml"/>
  <Override PartName="/ppt/tags/tag5145.xml" ContentType="application/vnd.openxmlformats-officedocument.presentationml.tags+xml"/>
  <Override PartName="/ppt/tags/tag5146.xml" ContentType="application/vnd.openxmlformats-officedocument.presentationml.tags+xml"/>
  <Override PartName="/ppt/tags/tag5147.xml" ContentType="application/vnd.openxmlformats-officedocument.presentationml.tags+xml"/>
  <Override PartName="/ppt/tags/tag5148.xml" ContentType="application/vnd.openxmlformats-officedocument.presentationml.tags+xml"/>
  <Override PartName="/ppt/tags/tag5149.xml" ContentType="application/vnd.openxmlformats-officedocument.presentationml.tags+xml"/>
  <Override PartName="/ppt/tags/tag5150.xml" ContentType="application/vnd.openxmlformats-officedocument.presentationml.tags+xml"/>
  <Override PartName="/ppt/tags/tag5151.xml" ContentType="application/vnd.openxmlformats-officedocument.presentationml.tags+xml"/>
  <Override PartName="/ppt/tags/tag5152.xml" ContentType="application/vnd.openxmlformats-officedocument.presentationml.tags+xml"/>
  <Override PartName="/ppt/tags/tag5153.xml" ContentType="application/vnd.openxmlformats-officedocument.presentationml.tags+xml"/>
  <Override PartName="/ppt/tags/tag5154.xml" ContentType="application/vnd.openxmlformats-officedocument.presentationml.tags+xml"/>
  <Override PartName="/ppt/tags/tag5155.xml" ContentType="application/vnd.openxmlformats-officedocument.presentationml.tags+xml"/>
  <Override PartName="/ppt/tags/tag5156.xml" ContentType="application/vnd.openxmlformats-officedocument.presentationml.tags+xml"/>
  <Override PartName="/ppt/tags/tag5157.xml" ContentType="application/vnd.openxmlformats-officedocument.presentationml.tags+xml"/>
  <Override PartName="/ppt/tags/tag5158.xml" ContentType="application/vnd.openxmlformats-officedocument.presentationml.tags+xml"/>
  <Override PartName="/ppt/tags/tag5159.xml" ContentType="application/vnd.openxmlformats-officedocument.presentationml.tags+xml"/>
  <Override PartName="/ppt/tags/tag5160.xml" ContentType="application/vnd.openxmlformats-officedocument.presentationml.tags+xml"/>
  <Override PartName="/ppt/tags/tag5161.xml" ContentType="application/vnd.openxmlformats-officedocument.presentationml.tags+xml"/>
  <Override PartName="/ppt/tags/tag5162.xml" ContentType="application/vnd.openxmlformats-officedocument.presentationml.tags+xml"/>
  <Override PartName="/ppt/tags/tag5163.xml" ContentType="application/vnd.openxmlformats-officedocument.presentationml.tags+xml"/>
  <Override PartName="/ppt/tags/tag5164.xml" ContentType="application/vnd.openxmlformats-officedocument.presentationml.tags+xml"/>
  <Override PartName="/ppt/tags/tag5165.xml" ContentType="application/vnd.openxmlformats-officedocument.presentationml.tags+xml"/>
  <Override PartName="/ppt/tags/tag5166.xml" ContentType="application/vnd.openxmlformats-officedocument.presentationml.tags+xml"/>
  <Override PartName="/ppt/tags/tag5167.xml" ContentType="application/vnd.openxmlformats-officedocument.presentationml.tags+xml"/>
  <Override PartName="/ppt/tags/tag5168.xml" ContentType="application/vnd.openxmlformats-officedocument.presentationml.tags+xml"/>
  <Override PartName="/ppt/tags/tag5169.xml" ContentType="application/vnd.openxmlformats-officedocument.presentationml.tags+xml"/>
  <Override PartName="/ppt/tags/tag5170.xml" ContentType="application/vnd.openxmlformats-officedocument.presentationml.tags+xml"/>
  <Override PartName="/ppt/tags/tag5171.xml" ContentType="application/vnd.openxmlformats-officedocument.presentationml.tags+xml"/>
  <Override PartName="/ppt/tags/tag5172.xml" ContentType="application/vnd.openxmlformats-officedocument.presentationml.tags+xml"/>
  <Override PartName="/ppt/tags/tag5173.xml" ContentType="application/vnd.openxmlformats-officedocument.presentationml.tags+xml"/>
  <Override PartName="/ppt/tags/tag5174.xml" ContentType="application/vnd.openxmlformats-officedocument.presentationml.tags+xml"/>
  <Override PartName="/ppt/tags/tag5175.xml" ContentType="application/vnd.openxmlformats-officedocument.presentationml.tags+xml"/>
  <Override PartName="/ppt/tags/tag5176.xml" ContentType="application/vnd.openxmlformats-officedocument.presentationml.tags+xml"/>
  <Override PartName="/ppt/tags/tag5177.xml" ContentType="application/vnd.openxmlformats-officedocument.presentationml.tags+xml"/>
  <Override PartName="/ppt/tags/tag5178.xml" ContentType="application/vnd.openxmlformats-officedocument.presentationml.tags+xml"/>
  <Override PartName="/ppt/tags/tag5179.xml" ContentType="application/vnd.openxmlformats-officedocument.presentationml.tags+xml"/>
  <Override PartName="/ppt/tags/tag5180.xml" ContentType="application/vnd.openxmlformats-officedocument.presentationml.tags+xml"/>
  <Override PartName="/ppt/tags/tag5181.xml" ContentType="application/vnd.openxmlformats-officedocument.presentationml.tags+xml"/>
  <Override PartName="/ppt/tags/tag5182.xml" ContentType="application/vnd.openxmlformats-officedocument.presentationml.tags+xml"/>
  <Override PartName="/ppt/tags/tag5183.xml" ContentType="application/vnd.openxmlformats-officedocument.presentationml.tags+xml"/>
  <Override PartName="/ppt/tags/tag5184.xml" ContentType="application/vnd.openxmlformats-officedocument.presentationml.tags+xml"/>
  <Override PartName="/ppt/tags/tag5185.xml" ContentType="application/vnd.openxmlformats-officedocument.presentationml.tags+xml"/>
  <Override PartName="/ppt/tags/tag5186.xml" ContentType="application/vnd.openxmlformats-officedocument.presentationml.tags+xml"/>
  <Override PartName="/ppt/tags/tag5187.xml" ContentType="application/vnd.openxmlformats-officedocument.presentationml.tags+xml"/>
  <Override PartName="/ppt/tags/tag5188.xml" ContentType="application/vnd.openxmlformats-officedocument.presentationml.tags+xml"/>
  <Override PartName="/ppt/tags/tag5189.xml" ContentType="application/vnd.openxmlformats-officedocument.presentationml.tags+xml"/>
  <Override PartName="/ppt/tags/tag5190.xml" ContentType="application/vnd.openxmlformats-officedocument.presentationml.tags+xml"/>
  <Override PartName="/ppt/tags/tag5191.xml" ContentType="application/vnd.openxmlformats-officedocument.presentationml.tags+xml"/>
  <Override PartName="/ppt/tags/tag5192.xml" ContentType="application/vnd.openxmlformats-officedocument.presentationml.tags+xml"/>
  <Override PartName="/ppt/tags/tag5193.xml" ContentType="application/vnd.openxmlformats-officedocument.presentationml.tags+xml"/>
  <Override PartName="/ppt/tags/tag5194.xml" ContentType="application/vnd.openxmlformats-officedocument.presentationml.tags+xml"/>
  <Override PartName="/ppt/tags/tag5195.xml" ContentType="application/vnd.openxmlformats-officedocument.presentationml.tags+xml"/>
  <Override PartName="/ppt/tags/tag5196.xml" ContentType="application/vnd.openxmlformats-officedocument.presentationml.tags+xml"/>
  <Override PartName="/ppt/tags/tag5197.xml" ContentType="application/vnd.openxmlformats-officedocument.presentationml.tags+xml"/>
  <Override PartName="/ppt/tags/tag5198.xml" ContentType="application/vnd.openxmlformats-officedocument.presentationml.tags+xml"/>
  <Override PartName="/ppt/tags/tag5199.xml" ContentType="application/vnd.openxmlformats-officedocument.presentationml.tags+xml"/>
  <Override PartName="/ppt/tags/tag5200.xml" ContentType="application/vnd.openxmlformats-officedocument.presentationml.tags+xml"/>
  <Override PartName="/ppt/tags/tag5201.xml" ContentType="application/vnd.openxmlformats-officedocument.presentationml.tags+xml"/>
  <Override PartName="/ppt/tags/tag5202.xml" ContentType="application/vnd.openxmlformats-officedocument.presentationml.tags+xml"/>
  <Override PartName="/ppt/tags/tag5203.xml" ContentType="application/vnd.openxmlformats-officedocument.presentationml.tags+xml"/>
  <Override PartName="/ppt/tags/tag5204.xml" ContentType="application/vnd.openxmlformats-officedocument.presentationml.tags+xml"/>
  <Override PartName="/ppt/tags/tag5205.xml" ContentType="application/vnd.openxmlformats-officedocument.presentationml.tags+xml"/>
  <Override PartName="/ppt/tags/tag5206.xml" ContentType="application/vnd.openxmlformats-officedocument.presentationml.tags+xml"/>
  <Override PartName="/ppt/tags/tag5207.xml" ContentType="application/vnd.openxmlformats-officedocument.presentationml.tags+xml"/>
  <Override PartName="/ppt/tags/tag5208.xml" ContentType="application/vnd.openxmlformats-officedocument.presentationml.tags+xml"/>
  <Override PartName="/ppt/tags/tag5209.xml" ContentType="application/vnd.openxmlformats-officedocument.presentationml.tags+xml"/>
  <Override PartName="/ppt/tags/tag5210.xml" ContentType="application/vnd.openxmlformats-officedocument.presentationml.tags+xml"/>
  <Override PartName="/ppt/tags/tag5211.xml" ContentType="application/vnd.openxmlformats-officedocument.presentationml.tags+xml"/>
  <Override PartName="/ppt/tags/tag5212.xml" ContentType="application/vnd.openxmlformats-officedocument.presentationml.tags+xml"/>
  <Override PartName="/ppt/tags/tag5213.xml" ContentType="application/vnd.openxmlformats-officedocument.presentationml.tags+xml"/>
  <Override PartName="/ppt/tags/tag5214.xml" ContentType="application/vnd.openxmlformats-officedocument.presentationml.tags+xml"/>
  <Override PartName="/ppt/tags/tag5215.xml" ContentType="application/vnd.openxmlformats-officedocument.presentationml.tags+xml"/>
  <Override PartName="/ppt/tags/tag5216.xml" ContentType="application/vnd.openxmlformats-officedocument.presentationml.tags+xml"/>
  <Override PartName="/ppt/tags/tag5217.xml" ContentType="application/vnd.openxmlformats-officedocument.presentationml.tags+xml"/>
  <Override PartName="/ppt/tags/tag5218.xml" ContentType="application/vnd.openxmlformats-officedocument.presentationml.tags+xml"/>
  <Override PartName="/ppt/tags/tag5219.xml" ContentType="application/vnd.openxmlformats-officedocument.presentationml.tags+xml"/>
  <Override PartName="/ppt/tags/tag5220.xml" ContentType="application/vnd.openxmlformats-officedocument.presentationml.tags+xml"/>
  <Override PartName="/ppt/tags/tag5221.xml" ContentType="application/vnd.openxmlformats-officedocument.presentationml.tags+xml"/>
  <Override PartName="/ppt/tags/tag5222.xml" ContentType="application/vnd.openxmlformats-officedocument.presentationml.tags+xml"/>
  <Override PartName="/ppt/tags/tag5223.xml" ContentType="application/vnd.openxmlformats-officedocument.presentationml.tags+xml"/>
  <Override PartName="/ppt/tags/tag5224.xml" ContentType="application/vnd.openxmlformats-officedocument.presentationml.tags+xml"/>
  <Override PartName="/ppt/tags/tag5225.xml" ContentType="application/vnd.openxmlformats-officedocument.presentationml.tags+xml"/>
  <Override PartName="/ppt/tags/tag5226.xml" ContentType="application/vnd.openxmlformats-officedocument.presentationml.tags+xml"/>
  <Override PartName="/ppt/tags/tag5227.xml" ContentType="application/vnd.openxmlformats-officedocument.presentationml.tags+xml"/>
  <Override PartName="/ppt/tags/tag5228.xml" ContentType="application/vnd.openxmlformats-officedocument.presentationml.tags+xml"/>
  <Override PartName="/ppt/tags/tag5229.xml" ContentType="application/vnd.openxmlformats-officedocument.presentationml.tags+xml"/>
  <Override PartName="/ppt/tags/tag5230.xml" ContentType="application/vnd.openxmlformats-officedocument.presentationml.tags+xml"/>
  <Override PartName="/ppt/tags/tag5231.xml" ContentType="application/vnd.openxmlformats-officedocument.presentationml.tags+xml"/>
  <Override PartName="/ppt/tags/tag5232.xml" ContentType="application/vnd.openxmlformats-officedocument.presentationml.tags+xml"/>
  <Override PartName="/ppt/tags/tag5233.xml" ContentType="application/vnd.openxmlformats-officedocument.presentationml.tags+xml"/>
  <Override PartName="/ppt/tags/tag5234.xml" ContentType="application/vnd.openxmlformats-officedocument.presentationml.tags+xml"/>
  <Override PartName="/ppt/tags/tag5235.xml" ContentType="application/vnd.openxmlformats-officedocument.presentationml.tags+xml"/>
  <Override PartName="/ppt/tags/tag5236.xml" ContentType="application/vnd.openxmlformats-officedocument.presentationml.tags+xml"/>
  <Override PartName="/ppt/tags/tag5237.xml" ContentType="application/vnd.openxmlformats-officedocument.presentationml.tags+xml"/>
  <Override PartName="/ppt/tags/tag5238.xml" ContentType="application/vnd.openxmlformats-officedocument.presentationml.tags+xml"/>
  <Override PartName="/ppt/tags/tag5239.xml" ContentType="application/vnd.openxmlformats-officedocument.presentationml.tags+xml"/>
  <Override PartName="/ppt/tags/tag5240.xml" ContentType="application/vnd.openxmlformats-officedocument.presentationml.tags+xml"/>
  <Override PartName="/ppt/tags/tag5241.xml" ContentType="application/vnd.openxmlformats-officedocument.presentationml.tags+xml"/>
  <Override PartName="/ppt/tags/tag5242.xml" ContentType="application/vnd.openxmlformats-officedocument.presentationml.tags+xml"/>
  <Override PartName="/ppt/tags/tag5243.xml" ContentType="application/vnd.openxmlformats-officedocument.presentationml.tags+xml"/>
  <Override PartName="/ppt/tags/tag5244.xml" ContentType="application/vnd.openxmlformats-officedocument.presentationml.tags+xml"/>
  <Override PartName="/ppt/tags/tag5245.xml" ContentType="application/vnd.openxmlformats-officedocument.presentationml.tags+xml"/>
  <Override PartName="/ppt/tags/tag5246.xml" ContentType="application/vnd.openxmlformats-officedocument.presentationml.tags+xml"/>
  <Override PartName="/ppt/tags/tag5247.xml" ContentType="application/vnd.openxmlformats-officedocument.presentationml.tags+xml"/>
  <Override PartName="/ppt/tags/tag5248.xml" ContentType="application/vnd.openxmlformats-officedocument.presentationml.tags+xml"/>
  <Override PartName="/ppt/tags/tag5249.xml" ContentType="application/vnd.openxmlformats-officedocument.presentationml.tags+xml"/>
  <Override PartName="/ppt/tags/tag5250.xml" ContentType="application/vnd.openxmlformats-officedocument.presentationml.tags+xml"/>
  <Override PartName="/ppt/tags/tag5251.xml" ContentType="application/vnd.openxmlformats-officedocument.presentationml.tags+xml"/>
  <Override PartName="/ppt/tags/tag5252.xml" ContentType="application/vnd.openxmlformats-officedocument.presentationml.tags+xml"/>
  <Override PartName="/ppt/tags/tag5253.xml" ContentType="application/vnd.openxmlformats-officedocument.presentationml.tags+xml"/>
  <Override PartName="/ppt/tags/tag5254.xml" ContentType="application/vnd.openxmlformats-officedocument.presentationml.tags+xml"/>
  <Override PartName="/ppt/tags/tag5255.xml" ContentType="application/vnd.openxmlformats-officedocument.presentationml.tags+xml"/>
  <Override PartName="/ppt/tags/tag5256.xml" ContentType="application/vnd.openxmlformats-officedocument.presentationml.tags+xml"/>
  <Override PartName="/ppt/tags/tag5257.xml" ContentType="application/vnd.openxmlformats-officedocument.presentationml.tags+xml"/>
  <Override PartName="/ppt/tags/tag5258.xml" ContentType="application/vnd.openxmlformats-officedocument.presentationml.tags+xml"/>
  <Override PartName="/ppt/tags/tag5259.xml" ContentType="application/vnd.openxmlformats-officedocument.presentationml.tags+xml"/>
  <Override PartName="/ppt/tags/tag5260.xml" ContentType="application/vnd.openxmlformats-officedocument.presentationml.tags+xml"/>
  <Override PartName="/ppt/tags/tag5261.xml" ContentType="application/vnd.openxmlformats-officedocument.presentationml.tags+xml"/>
  <Override PartName="/ppt/tags/tag5262.xml" ContentType="application/vnd.openxmlformats-officedocument.presentationml.tags+xml"/>
  <Override PartName="/ppt/tags/tag5263.xml" ContentType="application/vnd.openxmlformats-officedocument.presentationml.tags+xml"/>
  <Override PartName="/ppt/tags/tag5264.xml" ContentType="application/vnd.openxmlformats-officedocument.presentationml.tags+xml"/>
  <Override PartName="/ppt/tags/tag5265.xml" ContentType="application/vnd.openxmlformats-officedocument.presentationml.tags+xml"/>
  <Override PartName="/ppt/tags/tag5266.xml" ContentType="application/vnd.openxmlformats-officedocument.presentationml.tags+xml"/>
  <Override PartName="/ppt/tags/tag5267.xml" ContentType="application/vnd.openxmlformats-officedocument.presentationml.tags+xml"/>
  <Override PartName="/ppt/tags/tag5268.xml" ContentType="application/vnd.openxmlformats-officedocument.presentationml.tags+xml"/>
  <Override PartName="/ppt/tags/tag5269.xml" ContentType="application/vnd.openxmlformats-officedocument.presentationml.tags+xml"/>
  <Override PartName="/ppt/tags/tag5270.xml" ContentType="application/vnd.openxmlformats-officedocument.presentationml.tags+xml"/>
  <Override PartName="/ppt/tags/tag5271.xml" ContentType="application/vnd.openxmlformats-officedocument.presentationml.tags+xml"/>
  <Override PartName="/ppt/tags/tag5272.xml" ContentType="application/vnd.openxmlformats-officedocument.presentationml.tags+xml"/>
  <Override PartName="/ppt/tags/tag5273.xml" ContentType="application/vnd.openxmlformats-officedocument.presentationml.tags+xml"/>
  <Override PartName="/ppt/tags/tag5274.xml" ContentType="application/vnd.openxmlformats-officedocument.presentationml.tags+xml"/>
  <Override PartName="/ppt/tags/tag5275.xml" ContentType="application/vnd.openxmlformats-officedocument.presentationml.tags+xml"/>
  <Override PartName="/ppt/tags/tag5276.xml" ContentType="application/vnd.openxmlformats-officedocument.presentationml.tags+xml"/>
  <Override PartName="/ppt/tags/tag5277.xml" ContentType="application/vnd.openxmlformats-officedocument.presentationml.tags+xml"/>
  <Override PartName="/ppt/tags/tag5278.xml" ContentType="application/vnd.openxmlformats-officedocument.presentationml.tags+xml"/>
  <Override PartName="/ppt/tags/tag5279.xml" ContentType="application/vnd.openxmlformats-officedocument.presentationml.tags+xml"/>
  <Override PartName="/ppt/tags/tag5280.xml" ContentType="application/vnd.openxmlformats-officedocument.presentationml.tags+xml"/>
  <Override PartName="/ppt/tags/tag5281.xml" ContentType="application/vnd.openxmlformats-officedocument.presentationml.tags+xml"/>
  <Override PartName="/ppt/tags/tag5282.xml" ContentType="application/vnd.openxmlformats-officedocument.presentationml.tags+xml"/>
  <Override PartName="/ppt/tags/tag5283.xml" ContentType="application/vnd.openxmlformats-officedocument.presentationml.tags+xml"/>
  <Override PartName="/ppt/tags/tag5284.xml" ContentType="application/vnd.openxmlformats-officedocument.presentationml.tags+xml"/>
  <Override PartName="/ppt/tags/tag5285.xml" ContentType="application/vnd.openxmlformats-officedocument.presentationml.tags+xml"/>
  <Override PartName="/ppt/tags/tag5286.xml" ContentType="application/vnd.openxmlformats-officedocument.presentationml.tags+xml"/>
  <Override PartName="/ppt/tags/tag5287.xml" ContentType="application/vnd.openxmlformats-officedocument.presentationml.tags+xml"/>
  <Override PartName="/ppt/tags/tag5288.xml" ContentType="application/vnd.openxmlformats-officedocument.presentationml.tags+xml"/>
  <Override PartName="/ppt/tags/tag5289.xml" ContentType="application/vnd.openxmlformats-officedocument.presentationml.tags+xml"/>
  <Override PartName="/ppt/tags/tag5290.xml" ContentType="application/vnd.openxmlformats-officedocument.presentationml.tags+xml"/>
  <Override PartName="/ppt/tags/tag5291.xml" ContentType="application/vnd.openxmlformats-officedocument.presentationml.tags+xml"/>
  <Override PartName="/ppt/tags/tag5292.xml" ContentType="application/vnd.openxmlformats-officedocument.presentationml.tags+xml"/>
  <Override PartName="/ppt/tags/tag5293.xml" ContentType="application/vnd.openxmlformats-officedocument.presentationml.tags+xml"/>
  <Override PartName="/ppt/tags/tag5294.xml" ContentType="application/vnd.openxmlformats-officedocument.presentationml.tags+xml"/>
  <Override PartName="/ppt/tags/tag5295.xml" ContentType="application/vnd.openxmlformats-officedocument.presentationml.tags+xml"/>
  <Override PartName="/ppt/tags/tag5296.xml" ContentType="application/vnd.openxmlformats-officedocument.presentationml.tags+xml"/>
  <Override PartName="/ppt/tags/tag5297.xml" ContentType="application/vnd.openxmlformats-officedocument.presentationml.tags+xml"/>
  <Override PartName="/ppt/tags/tag5298.xml" ContentType="application/vnd.openxmlformats-officedocument.presentationml.tags+xml"/>
  <Override PartName="/ppt/tags/tag5299.xml" ContentType="application/vnd.openxmlformats-officedocument.presentationml.tags+xml"/>
  <Override PartName="/ppt/tags/tag5300.xml" ContentType="application/vnd.openxmlformats-officedocument.presentationml.tags+xml"/>
  <Override PartName="/ppt/tags/tag5301.xml" ContentType="application/vnd.openxmlformats-officedocument.presentationml.tags+xml"/>
  <Override PartName="/ppt/tags/tag5302.xml" ContentType="application/vnd.openxmlformats-officedocument.presentationml.tags+xml"/>
  <Override PartName="/ppt/tags/tag5303.xml" ContentType="application/vnd.openxmlformats-officedocument.presentationml.tags+xml"/>
  <Override PartName="/ppt/tags/tag5304.xml" ContentType="application/vnd.openxmlformats-officedocument.presentationml.tags+xml"/>
  <Override PartName="/ppt/tags/tag5305.xml" ContentType="application/vnd.openxmlformats-officedocument.presentationml.tags+xml"/>
  <Override PartName="/ppt/tags/tag5306.xml" ContentType="application/vnd.openxmlformats-officedocument.presentationml.tags+xml"/>
  <Override PartName="/ppt/tags/tag5307.xml" ContentType="application/vnd.openxmlformats-officedocument.presentationml.tags+xml"/>
  <Override PartName="/ppt/tags/tag5308.xml" ContentType="application/vnd.openxmlformats-officedocument.presentationml.tags+xml"/>
  <Override PartName="/ppt/tags/tag5309.xml" ContentType="application/vnd.openxmlformats-officedocument.presentationml.tags+xml"/>
  <Override PartName="/ppt/tags/tag5310.xml" ContentType="application/vnd.openxmlformats-officedocument.presentationml.tags+xml"/>
  <Override PartName="/ppt/tags/tag5311.xml" ContentType="application/vnd.openxmlformats-officedocument.presentationml.tags+xml"/>
  <Override PartName="/ppt/tags/tag5312.xml" ContentType="application/vnd.openxmlformats-officedocument.presentationml.tags+xml"/>
  <Override PartName="/ppt/tags/tag5313.xml" ContentType="application/vnd.openxmlformats-officedocument.presentationml.tags+xml"/>
  <Override PartName="/ppt/tags/tag5314.xml" ContentType="application/vnd.openxmlformats-officedocument.presentationml.tags+xml"/>
  <Override PartName="/ppt/tags/tag5315.xml" ContentType="application/vnd.openxmlformats-officedocument.presentationml.tags+xml"/>
  <Override PartName="/ppt/tags/tag5316.xml" ContentType="application/vnd.openxmlformats-officedocument.presentationml.tags+xml"/>
  <Override PartName="/ppt/tags/tag5317.xml" ContentType="application/vnd.openxmlformats-officedocument.presentationml.tags+xml"/>
  <Override PartName="/ppt/tags/tag5318.xml" ContentType="application/vnd.openxmlformats-officedocument.presentationml.tags+xml"/>
  <Override PartName="/ppt/tags/tag5319.xml" ContentType="application/vnd.openxmlformats-officedocument.presentationml.tags+xml"/>
  <Override PartName="/ppt/tags/tag5320.xml" ContentType="application/vnd.openxmlformats-officedocument.presentationml.tags+xml"/>
  <Override PartName="/ppt/tags/tag5321.xml" ContentType="application/vnd.openxmlformats-officedocument.presentationml.tags+xml"/>
  <Override PartName="/ppt/tags/tag5322.xml" ContentType="application/vnd.openxmlformats-officedocument.presentationml.tags+xml"/>
  <Override PartName="/ppt/tags/tag5323.xml" ContentType="application/vnd.openxmlformats-officedocument.presentationml.tags+xml"/>
  <Override PartName="/ppt/tags/tag5324.xml" ContentType="application/vnd.openxmlformats-officedocument.presentationml.tags+xml"/>
  <Override PartName="/ppt/tags/tag5325.xml" ContentType="application/vnd.openxmlformats-officedocument.presentationml.tags+xml"/>
  <Override PartName="/ppt/tags/tag5326.xml" ContentType="application/vnd.openxmlformats-officedocument.presentationml.tags+xml"/>
  <Override PartName="/ppt/tags/tag5327.xml" ContentType="application/vnd.openxmlformats-officedocument.presentationml.tags+xml"/>
  <Override PartName="/ppt/tags/tag5328.xml" ContentType="application/vnd.openxmlformats-officedocument.presentationml.tags+xml"/>
  <Override PartName="/ppt/tags/tag5329.xml" ContentType="application/vnd.openxmlformats-officedocument.presentationml.tags+xml"/>
  <Override PartName="/ppt/tags/tag5330.xml" ContentType="application/vnd.openxmlformats-officedocument.presentationml.tags+xml"/>
  <Override PartName="/ppt/tags/tag5331.xml" ContentType="application/vnd.openxmlformats-officedocument.presentationml.tags+xml"/>
  <Override PartName="/ppt/tags/tag5332.xml" ContentType="application/vnd.openxmlformats-officedocument.presentationml.tags+xml"/>
  <Override PartName="/ppt/tags/tag5333.xml" ContentType="application/vnd.openxmlformats-officedocument.presentationml.tags+xml"/>
  <Override PartName="/ppt/tags/tag5334.xml" ContentType="application/vnd.openxmlformats-officedocument.presentationml.tags+xml"/>
  <Override PartName="/ppt/tags/tag5335.xml" ContentType="application/vnd.openxmlformats-officedocument.presentationml.tags+xml"/>
  <Override PartName="/ppt/tags/tag5336.xml" ContentType="application/vnd.openxmlformats-officedocument.presentationml.tags+xml"/>
  <Override PartName="/ppt/tags/tag5337.xml" ContentType="application/vnd.openxmlformats-officedocument.presentationml.tags+xml"/>
  <Override PartName="/ppt/tags/tag5338.xml" ContentType="application/vnd.openxmlformats-officedocument.presentationml.tags+xml"/>
  <Override PartName="/ppt/tags/tag5339.xml" ContentType="application/vnd.openxmlformats-officedocument.presentationml.tags+xml"/>
  <Override PartName="/ppt/tags/tag5340.xml" ContentType="application/vnd.openxmlformats-officedocument.presentationml.tags+xml"/>
  <Override PartName="/ppt/tags/tag5341.xml" ContentType="application/vnd.openxmlformats-officedocument.presentationml.tags+xml"/>
  <Override PartName="/ppt/tags/tag5342.xml" ContentType="application/vnd.openxmlformats-officedocument.presentationml.tags+xml"/>
  <Override PartName="/ppt/tags/tag5343.xml" ContentType="application/vnd.openxmlformats-officedocument.presentationml.tags+xml"/>
  <Override PartName="/ppt/tags/tag5344.xml" ContentType="application/vnd.openxmlformats-officedocument.presentationml.tags+xml"/>
  <Override PartName="/ppt/tags/tag5345.xml" ContentType="application/vnd.openxmlformats-officedocument.presentationml.tags+xml"/>
  <Override PartName="/ppt/tags/tag5346.xml" ContentType="application/vnd.openxmlformats-officedocument.presentationml.tags+xml"/>
  <Override PartName="/ppt/tags/tag5347.xml" ContentType="application/vnd.openxmlformats-officedocument.presentationml.tags+xml"/>
  <Override PartName="/ppt/tags/tag5348.xml" ContentType="application/vnd.openxmlformats-officedocument.presentationml.tags+xml"/>
  <Override PartName="/ppt/tags/tag5349.xml" ContentType="application/vnd.openxmlformats-officedocument.presentationml.tags+xml"/>
  <Override PartName="/ppt/tags/tag5350.xml" ContentType="application/vnd.openxmlformats-officedocument.presentationml.tags+xml"/>
  <Override PartName="/ppt/tags/tag5351.xml" ContentType="application/vnd.openxmlformats-officedocument.presentationml.tags+xml"/>
  <Override PartName="/ppt/tags/tag5352.xml" ContentType="application/vnd.openxmlformats-officedocument.presentationml.tags+xml"/>
  <Override PartName="/ppt/tags/tag5353.xml" ContentType="application/vnd.openxmlformats-officedocument.presentationml.tags+xml"/>
  <Override PartName="/ppt/tags/tag5354.xml" ContentType="application/vnd.openxmlformats-officedocument.presentationml.tags+xml"/>
  <Override PartName="/ppt/tags/tag5355.xml" ContentType="application/vnd.openxmlformats-officedocument.presentationml.tags+xml"/>
  <Override PartName="/ppt/tags/tag5356.xml" ContentType="application/vnd.openxmlformats-officedocument.presentationml.tags+xml"/>
  <Override PartName="/ppt/tags/tag5357.xml" ContentType="application/vnd.openxmlformats-officedocument.presentationml.tags+xml"/>
  <Override PartName="/ppt/tags/tag5358.xml" ContentType="application/vnd.openxmlformats-officedocument.presentationml.tags+xml"/>
  <Override PartName="/ppt/tags/tag5359.xml" ContentType="application/vnd.openxmlformats-officedocument.presentationml.tags+xml"/>
  <Override PartName="/ppt/tags/tag5360.xml" ContentType="application/vnd.openxmlformats-officedocument.presentationml.tags+xml"/>
  <Override PartName="/ppt/tags/tag5361.xml" ContentType="application/vnd.openxmlformats-officedocument.presentationml.tags+xml"/>
  <Override PartName="/ppt/tags/tag5362.xml" ContentType="application/vnd.openxmlformats-officedocument.presentationml.tags+xml"/>
  <Override PartName="/ppt/tags/tag5363.xml" ContentType="application/vnd.openxmlformats-officedocument.presentationml.tags+xml"/>
  <Override PartName="/ppt/tags/tag5364.xml" ContentType="application/vnd.openxmlformats-officedocument.presentationml.tags+xml"/>
  <Override PartName="/ppt/tags/tag5365.xml" ContentType="application/vnd.openxmlformats-officedocument.presentationml.tags+xml"/>
  <Override PartName="/ppt/tags/tag5366.xml" ContentType="application/vnd.openxmlformats-officedocument.presentationml.tags+xml"/>
  <Override PartName="/ppt/tags/tag5367.xml" ContentType="application/vnd.openxmlformats-officedocument.presentationml.tags+xml"/>
  <Override PartName="/ppt/tags/tag5368.xml" ContentType="application/vnd.openxmlformats-officedocument.presentationml.tags+xml"/>
  <Override PartName="/ppt/tags/tag5369.xml" ContentType="application/vnd.openxmlformats-officedocument.presentationml.tags+xml"/>
  <Override PartName="/ppt/tags/tag5370.xml" ContentType="application/vnd.openxmlformats-officedocument.presentationml.tags+xml"/>
  <Override PartName="/ppt/tags/tag5371.xml" ContentType="application/vnd.openxmlformats-officedocument.presentationml.tags+xml"/>
  <Override PartName="/ppt/tags/tag5372.xml" ContentType="application/vnd.openxmlformats-officedocument.presentationml.tags+xml"/>
  <Override PartName="/ppt/tags/tag5373.xml" ContentType="application/vnd.openxmlformats-officedocument.presentationml.tags+xml"/>
  <Override PartName="/ppt/tags/tag5374.xml" ContentType="application/vnd.openxmlformats-officedocument.presentationml.tags+xml"/>
  <Override PartName="/ppt/tags/tag5375.xml" ContentType="application/vnd.openxmlformats-officedocument.presentationml.tags+xml"/>
  <Override PartName="/ppt/tags/tag5376.xml" ContentType="application/vnd.openxmlformats-officedocument.presentationml.tags+xml"/>
  <Override PartName="/ppt/tags/tag5377.xml" ContentType="application/vnd.openxmlformats-officedocument.presentationml.tags+xml"/>
  <Override PartName="/ppt/tags/tag5378.xml" ContentType="application/vnd.openxmlformats-officedocument.presentationml.tags+xml"/>
  <Override PartName="/ppt/tags/tag5379.xml" ContentType="application/vnd.openxmlformats-officedocument.presentationml.tags+xml"/>
  <Override PartName="/ppt/tags/tag5380.xml" ContentType="application/vnd.openxmlformats-officedocument.presentationml.tags+xml"/>
  <Override PartName="/ppt/tags/tag5381.xml" ContentType="application/vnd.openxmlformats-officedocument.presentationml.tags+xml"/>
  <Override PartName="/ppt/tags/tag5382.xml" ContentType="application/vnd.openxmlformats-officedocument.presentationml.tags+xml"/>
  <Override PartName="/ppt/tags/tag5383.xml" ContentType="application/vnd.openxmlformats-officedocument.presentationml.tags+xml"/>
  <Override PartName="/ppt/tags/tag5384.xml" ContentType="application/vnd.openxmlformats-officedocument.presentationml.tags+xml"/>
  <Override PartName="/ppt/tags/tag5385.xml" ContentType="application/vnd.openxmlformats-officedocument.presentationml.tags+xml"/>
  <Override PartName="/ppt/tags/tag5386.xml" ContentType="application/vnd.openxmlformats-officedocument.presentationml.tags+xml"/>
  <Override PartName="/ppt/tags/tag5387.xml" ContentType="application/vnd.openxmlformats-officedocument.presentationml.tags+xml"/>
  <Override PartName="/ppt/tags/tag5388.xml" ContentType="application/vnd.openxmlformats-officedocument.presentationml.tags+xml"/>
  <Override PartName="/ppt/tags/tag5389.xml" ContentType="application/vnd.openxmlformats-officedocument.presentationml.tags+xml"/>
  <Override PartName="/ppt/tags/tag5390.xml" ContentType="application/vnd.openxmlformats-officedocument.presentationml.tags+xml"/>
  <Override PartName="/ppt/tags/tag5391.xml" ContentType="application/vnd.openxmlformats-officedocument.presentationml.tags+xml"/>
  <Override PartName="/ppt/tags/tag5392.xml" ContentType="application/vnd.openxmlformats-officedocument.presentationml.tags+xml"/>
  <Override PartName="/ppt/tags/tag5393.xml" ContentType="application/vnd.openxmlformats-officedocument.presentationml.tags+xml"/>
  <Override PartName="/ppt/tags/tag5394.xml" ContentType="application/vnd.openxmlformats-officedocument.presentationml.tags+xml"/>
  <Override PartName="/ppt/tags/tag5395.xml" ContentType="application/vnd.openxmlformats-officedocument.presentationml.tags+xml"/>
  <Override PartName="/ppt/tags/tag5396.xml" ContentType="application/vnd.openxmlformats-officedocument.presentationml.tags+xml"/>
  <Override PartName="/ppt/tags/tag5397.xml" ContentType="application/vnd.openxmlformats-officedocument.presentationml.tags+xml"/>
  <Override PartName="/ppt/tags/tag5398.xml" ContentType="application/vnd.openxmlformats-officedocument.presentationml.tags+xml"/>
  <Override PartName="/ppt/tags/tag5399.xml" ContentType="application/vnd.openxmlformats-officedocument.presentationml.tags+xml"/>
  <Override PartName="/ppt/tags/tag5400.xml" ContentType="application/vnd.openxmlformats-officedocument.presentationml.tags+xml"/>
  <Override PartName="/ppt/tags/tag5401.xml" ContentType="application/vnd.openxmlformats-officedocument.presentationml.tags+xml"/>
  <Override PartName="/ppt/tags/tag5402.xml" ContentType="application/vnd.openxmlformats-officedocument.presentationml.tags+xml"/>
  <Override PartName="/ppt/tags/tag5403.xml" ContentType="application/vnd.openxmlformats-officedocument.presentationml.tags+xml"/>
  <Override PartName="/ppt/tags/tag5404.xml" ContentType="application/vnd.openxmlformats-officedocument.presentationml.tags+xml"/>
  <Override PartName="/ppt/tags/tag5405.xml" ContentType="application/vnd.openxmlformats-officedocument.presentationml.tags+xml"/>
  <Override PartName="/ppt/tags/tag5406.xml" ContentType="application/vnd.openxmlformats-officedocument.presentationml.tags+xml"/>
  <Override PartName="/ppt/tags/tag5407.xml" ContentType="application/vnd.openxmlformats-officedocument.presentationml.tags+xml"/>
  <Override PartName="/ppt/tags/tag5408.xml" ContentType="application/vnd.openxmlformats-officedocument.presentationml.tags+xml"/>
  <Override PartName="/ppt/tags/tag5409.xml" ContentType="application/vnd.openxmlformats-officedocument.presentationml.tags+xml"/>
  <Override PartName="/ppt/tags/tag5410.xml" ContentType="application/vnd.openxmlformats-officedocument.presentationml.tags+xml"/>
  <Override PartName="/ppt/tags/tag5411.xml" ContentType="application/vnd.openxmlformats-officedocument.presentationml.tags+xml"/>
  <Override PartName="/ppt/tags/tag5412.xml" ContentType="application/vnd.openxmlformats-officedocument.presentationml.tags+xml"/>
  <Override PartName="/ppt/tags/tag5413.xml" ContentType="application/vnd.openxmlformats-officedocument.presentationml.tags+xml"/>
  <Override PartName="/ppt/tags/tag5414.xml" ContentType="application/vnd.openxmlformats-officedocument.presentationml.tags+xml"/>
  <Override PartName="/ppt/tags/tag5415.xml" ContentType="application/vnd.openxmlformats-officedocument.presentationml.tags+xml"/>
  <Override PartName="/ppt/tags/tag5416.xml" ContentType="application/vnd.openxmlformats-officedocument.presentationml.tags+xml"/>
  <Override PartName="/ppt/tags/tag5417.xml" ContentType="application/vnd.openxmlformats-officedocument.presentationml.tags+xml"/>
  <Override PartName="/ppt/tags/tag5418.xml" ContentType="application/vnd.openxmlformats-officedocument.presentationml.tags+xml"/>
  <Override PartName="/ppt/tags/tag5419.xml" ContentType="application/vnd.openxmlformats-officedocument.presentationml.tags+xml"/>
  <Override PartName="/ppt/tags/tag5420.xml" ContentType="application/vnd.openxmlformats-officedocument.presentationml.tags+xml"/>
  <Override PartName="/ppt/tags/tag5421.xml" ContentType="application/vnd.openxmlformats-officedocument.presentationml.tags+xml"/>
  <Override PartName="/ppt/tags/tag5422.xml" ContentType="application/vnd.openxmlformats-officedocument.presentationml.tags+xml"/>
  <Override PartName="/ppt/tags/tag5423.xml" ContentType="application/vnd.openxmlformats-officedocument.presentationml.tags+xml"/>
  <Override PartName="/ppt/tags/tag5424.xml" ContentType="application/vnd.openxmlformats-officedocument.presentationml.tags+xml"/>
  <Override PartName="/ppt/tags/tag5425.xml" ContentType="application/vnd.openxmlformats-officedocument.presentationml.tags+xml"/>
  <Override PartName="/ppt/tags/tag5426.xml" ContentType="application/vnd.openxmlformats-officedocument.presentationml.tags+xml"/>
  <Override PartName="/ppt/tags/tag5427.xml" ContentType="application/vnd.openxmlformats-officedocument.presentationml.tags+xml"/>
  <Override PartName="/ppt/tags/tag5428.xml" ContentType="application/vnd.openxmlformats-officedocument.presentationml.tags+xml"/>
  <Override PartName="/ppt/tags/tag5429.xml" ContentType="application/vnd.openxmlformats-officedocument.presentationml.tags+xml"/>
  <Override PartName="/ppt/tags/tag5430.xml" ContentType="application/vnd.openxmlformats-officedocument.presentationml.tags+xml"/>
  <Override PartName="/ppt/tags/tag5431.xml" ContentType="application/vnd.openxmlformats-officedocument.presentationml.tags+xml"/>
  <Override PartName="/ppt/tags/tag5432.xml" ContentType="application/vnd.openxmlformats-officedocument.presentationml.tags+xml"/>
  <Override PartName="/ppt/tags/tag5433.xml" ContentType="application/vnd.openxmlformats-officedocument.presentationml.tags+xml"/>
  <Override PartName="/ppt/tags/tag5434.xml" ContentType="application/vnd.openxmlformats-officedocument.presentationml.tags+xml"/>
  <Override PartName="/ppt/tags/tag5435.xml" ContentType="application/vnd.openxmlformats-officedocument.presentationml.tags+xml"/>
  <Override PartName="/ppt/tags/tag5436.xml" ContentType="application/vnd.openxmlformats-officedocument.presentationml.tags+xml"/>
  <Override PartName="/ppt/tags/tag5437.xml" ContentType="application/vnd.openxmlformats-officedocument.presentationml.tags+xml"/>
  <Override PartName="/ppt/tags/tag5438.xml" ContentType="application/vnd.openxmlformats-officedocument.presentationml.tags+xml"/>
  <Override PartName="/ppt/tags/tag5439.xml" ContentType="application/vnd.openxmlformats-officedocument.presentationml.tags+xml"/>
  <Override PartName="/ppt/tags/tag5440.xml" ContentType="application/vnd.openxmlformats-officedocument.presentationml.tags+xml"/>
  <Override PartName="/ppt/tags/tag5441.xml" ContentType="application/vnd.openxmlformats-officedocument.presentationml.tags+xml"/>
  <Override PartName="/ppt/tags/tag5442.xml" ContentType="application/vnd.openxmlformats-officedocument.presentationml.tags+xml"/>
  <Override PartName="/ppt/tags/tag5443.xml" ContentType="application/vnd.openxmlformats-officedocument.presentationml.tags+xml"/>
  <Override PartName="/ppt/tags/tag5444.xml" ContentType="application/vnd.openxmlformats-officedocument.presentationml.tags+xml"/>
  <Override PartName="/ppt/tags/tag5445.xml" ContentType="application/vnd.openxmlformats-officedocument.presentationml.tags+xml"/>
  <Override PartName="/ppt/tags/tag5446.xml" ContentType="application/vnd.openxmlformats-officedocument.presentationml.tags+xml"/>
  <Override PartName="/ppt/tags/tag5447.xml" ContentType="application/vnd.openxmlformats-officedocument.presentationml.tags+xml"/>
  <Override PartName="/ppt/tags/tag5448.xml" ContentType="application/vnd.openxmlformats-officedocument.presentationml.tags+xml"/>
  <Override PartName="/ppt/tags/tag5449.xml" ContentType="application/vnd.openxmlformats-officedocument.presentationml.tags+xml"/>
  <Override PartName="/ppt/tags/tag5450.xml" ContentType="application/vnd.openxmlformats-officedocument.presentationml.tags+xml"/>
  <Override PartName="/ppt/tags/tag5451.xml" ContentType="application/vnd.openxmlformats-officedocument.presentationml.tags+xml"/>
  <Override PartName="/ppt/tags/tag5452.xml" ContentType="application/vnd.openxmlformats-officedocument.presentationml.tags+xml"/>
  <Override PartName="/ppt/tags/tag5453.xml" ContentType="application/vnd.openxmlformats-officedocument.presentationml.tags+xml"/>
  <Override PartName="/ppt/tags/tag5454.xml" ContentType="application/vnd.openxmlformats-officedocument.presentationml.tags+xml"/>
  <Override PartName="/ppt/tags/tag5455.xml" ContentType="application/vnd.openxmlformats-officedocument.presentationml.tags+xml"/>
  <Override PartName="/ppt/tags/tag5456.xml" ContentType="application/vnd.openxmlformats-officedocument.presentationml.tags+xml"/>
  <Override PartName="/ppt/tags/tag5457.xml" ContentType="application/vnd.openxmlformats-officedocument.presentationml.tags+xml"/>
  <Override PartName="/ppt/tags/tag5458.xml" ContentType="application/vnd.openxmlformats-officedocument.presentationml.tags+xml"/>
  <Override PartName="/ppt/tags/tag5459.xml" ContentType="application/vnd.openxmlformats-officedocument.presentationml.tags+xml"/>
  <Override PartName="/ppt/tags/tag5460.xml" ContentType="application/vnd.openxmlformats-officedocument.presentationml.tags+xml"/>
  <Override PartName="/ppt/tags/tag5461.xml" ContentType="application/vnd.openxmlformats-officedocument.presentationml.tags+xml"/>
  <Override PartName="/ppt/tags/tag5462.xml" ContentType="application/vnd.openxmlformats-officedocument.presentationml.tags+xml"/>
  <Override PartName="/ppt/tags/tag5463.xml" ContentType="application/vnd.openxmlformats-officedocument.presentationml.tags+xml"/>
  <Override PartName="/ppt/tags/tag5464.xml" ContentType="application/vnd.openxmlformats-officedocument.presentationml.tags+xml"/>
  <Override PartName="/ppt/tags/tag5465.xml" ContentType="application/vnd.openxmlformats-officedocument.presentationml.tags+xml"/>
  <Override PartName="/ppt/tags/tag5466.xml" ContentType="application/vnd.openxmlformats-officedocument.presentationml.tags+xml"/>
  <Override PartName="/ppt/tags/tag5467.xml" ContentType="application/vnd.openxmlformats-officedocument.presentationml.tags+xml"/>
  <Override PartName="/ppt/tags/tag5468.xml" ContentType="application/vnd.openxmlformats-officedocument.presentationml.tags+xml"/>
  <Override PartName="/ppt/tags/tag5469.xml" ContentType="application/vnd.openxmlformats-officedocument.presentationml.tags+xml"/>
  <Override PartName="/ppt/tags/tag5470.xml" ContentType="application/vnd.openxmlformats-officedocument.presentationml.tags+xml"/>
  <Override PartName="/ppt/tags/tag5471.xml" ContentType="application/vnd.openxmlformats-officedocument.presentationml.tags+xml"/>
  <Override PartName="/ppt/tags/tag5472.xml" ContentType="application/vnd.openxmlformats-officedocument.presentationml.tags+xml"/>
  <Override PartName="/ppt/tags/tag5473.xml" ContentType="application/vnd.openxmlformats-officedocument.presentationml.tags+xml"/>
  <Override PartName="/ppt/tags/tag5474.xml" ContentType="application/vnd.openxmlformats-officedocument.presentationml.tags+xml"/>
  <Override PartName="/ppt/tags/tag5475.xml" ContentType="application/vnd.openxmlformats-officedocument.presentationml.tags+xml"/>
  <Override PartName="/ppt/tags/tag5476.xml" ContentType="application/vnd.openxmlformats-officedocument.presentationml.tags+xml"/>
  <Override PartName="/ppt/tags/tag5477.xml" ContentType="application/vnd.openxmlformats-officedocument.presentationml.tags+xml"/>
  <Override PartName="/ppt/tags/tag5478.xml" ContentType="application/vnd.openxmlformats-officedocument.presentationml.tags+xml"/>
  <Override PartName="/ppt/tags/tag5479.xml" ContentType="application/vnd.openxmlformats-officedocument.presentationml.tags+xml"/>
  <Override PartName="/ppt/tags/tag5480.xml" ContentType="application/vnd.openxmlformats-officedocument.presentationml.tags+xml"/>
  <Override PartName="/ppt/tags/tag5481.xml" ContentType="application/vnd.openxmlformats-officedocument.presentationml.tags+xml"/>
  <Override PartName="/ppt/tags/tag5482.xml" ContentType="application/vnd.openxmlformats-officedocument.presentationml.tags+xml"/>
  <Override PartName="/ppt/tags/tag5483.xml" ContentType="application/vnd.openxmlformats-officedocument.presentationml.tags+xml"/>
  <Override PartName="/ppt/tags/tag5484.xml" ContentType="application/vnd.openxmlformats-officedocument.presentationml.tags+xml"/>
  <Override PartName="/ppt/tags/tag5485.xml" ContentType="application/vnd.openxmlformats-officedocument.presentationml.tags+xml"/>
  <Override PartName="/ppt/tags/tag5486.xml" ContentType="application/vnd.openxmlformats-officedocument.presentationml.tags+xml"/>
  <Override PartName="/ppt/tags/tag5487.xml" ContentType="application/vnd.openxmlformats-officedocument.presentationml.tags+xml"/>
  <Override PartName="/ppt/tags/tag5488.xml" ContentType="application/vnd.openxmlformats-officedocument.presentationml.tags+xml"/>
  <Override PartName="/ppt/tags/tag5489.xml" ContentType="application/vnd.openxmlformats-officedocument.presentationml.tags+xml"/>
  <Override PartName="/ppt/tags/tag5490.xml" ContentType="application/vnd.openxmlformats-officedocument.presentationml.tags+xml"/>
  <Override PartName="/ppt/tags/tag5491.xml" ContentType="application/vnd.openxmlformats-officedocument.presentationml.tags+xml"/>
  <Override PartName="/ppt/tags/tag5492.xml" ContentType="application/vnd.openxmlformats-officedocument.presentationml.tags+xml"/>
  <Override PartName="/ppt/tags/tag5493.xml" ContentType="application/vnd.openxmlformats-officedocument.presentationml.tags+xml"/>
  <Override PartName="/ppt/tags/tag5494.xml" ContentType="application/vnd.openxmlformats-officedocument.presentationml.tags+xml"/>
  <Override PartName="/ppt/tags/tag5495.xml" ContentType="application/vnd.openxmlformats-officedocument.presentationml.tags+xml"/>
  <Override PartName="/ppt/tags/tag5496.xml" ContentType="application/vnd.openxmlformats-officedocument.presentationml.tags+xml"/>
  <Override PartName="/ppt/tags/tag5497.xml" ContentType="application/vnd.openxmlformats-officedocument.presentationml.tags+xml"/>
  <Override PartName="/ppt/tags/tag5498.xml" ContentType="application/vnd.openxmlformats-officedocument.presentationml.tags+xml"/>
  <Override PartName="/ppt/tags/tag5499.xml" ContentType="application/vnd.openxmlformats-officedocument.presentationml.tags+xml"/>
  <Override PartName="/ppt/tags/tag5500.xml" ContentType="application/vnd.openxmlformats-officedocument.presentationml.tags+xml"/>
  <Override PartName="/ppt/tags/tag5501.xml" ContentType="application/vnd.openxmlformats-officedocument.presentationml.tags+xml"/>
  <Override PartName="/ppt/tags/tag5502.xml" ContentType="application/vnd.openxmlformats-officedocument.presentationml.tags+xml"/>
  <Override PartName="/ppt/tags/tag5503.xml" ContentType="application/vnd.openxmlformats-officedocument.presentationml.tags+xml"/>
  <Override PartName="/ppt/tags/tag5504.xml" ContentType="application/vnd.openxmlformats-officedocument.presentationml.tags+xml"/>
  <Override PartName="/ppt/tags/tag5505.xml" ContentType="application/vnd.openxmlformats-officedocument.presentationml.tags+xml"/>
  <Override PartName="/ppt/tags/tag5506.xml" ContentType="application/vnd.openxmlformats-officedocument.presentationml.tags+xml"/>
  <Override PartName="/ppt/tags/tag5507.xml" ContentType="application/vnd.openxmlformats-officedocument.presentationml.tags+xml"/>
  <Override PartName="/ppt/tags/tag5508.xml" ContentType="application/vnd.openxmlformats-officedocument.presentationml.tags+xml"/>
  <Override PartName="/ppt/tags/tag5509.xml" ContentType="application/vnd.openxmlformats-officedocument.presentationml.tags+xml"/>
  <Override PartName="/ppt/tags/tag5510.xml" ContentType="application/vnd.openxmlformats-officedocument.presentationml.tags+xml"/>
  <Override PartName="/ppt/tags/tag5511.xml" ContentType="application/vnd.openxmlformats-officedocument.presentationml.tags+xml"/>
  <Override PartName="/ppt/tags/tag5512.xml" ContentType="application/vnd.openxmlformats-officedocument.presentationml.tags+xml"/>
  <Override PartName="/ppt/tags/tag5513.xml" ContentType="application/vnd.openxmlformats-officedocument.presentationml.tags+xml"/>
  <Override PartName="/ppt/tags/tag5514.xml" ContentType="application/vnd.openxmlformats-officedocument.presentationml.tags+xml"/>
  <Override PartName="/ppt/tags/tag5515.xml" ContentType="application/vnd.openxmlformats-officedocument.presentationml.tags+xml"/>
  <Override PartName="/ppt/tags/tag5516.xml" ContentType="application/vnd.openxmlformats-officedocument.presentationml.tags+xml"/>
  <Override PartName="/ppt/tags/tag5517.xml" ContentType="application/vnd.openxmlformats-officedocument.presentationml.tags+xml"/>
  <Override PartName="/ppt/tags/tag5518.xml" ContentType="application/vnd.openxmlformats-officedocument.presentationml.tags+xml"/>
  <Override PartName="/ppt/tags/tag5519.xml" ContentType="application/vnd.openxmlformats-officedocument.presentationml.tags+xml"/>
  <Override PartName="/ppt/tags/tag5520.xml" ContentType="application/vnd.openxmlformats-officedocument.presentationml.tags+xml"/>
  <Override PartName="/ppt/tags/tag5521.xml" ContentType="application/vnd.openxmlformats-officedocument.presentationml.tags+xml"/>
  <Override PartName="/ppt/tags/tag5522.xml" ContentType="application/vnd.openxmlformats-officedocument.presentationml.tags+xml"/>
  <Override PartName="/ppt/tags/tag5523.xml" ContentType="application/vnd.openxmlformats-officedocument.presentationml.tags+xml"/>
  <Override PartName="/ppt/tags/tag5524.xml" ContentType="application/vnd.openxmlformats-officedocument.presentationml.tags+xml"/>
  <Override PartName="/ppt/tags/tag5525.xml" ContentType="application/vnd.openxmlformats-officedocument.presentationml.tags+xml"/>
  <Override PartName="/ppt/tags/tag5526.xml" ContentType="application/vnd.openxmlformats-officedocument.presentationml.tags+xml"/>
  <Override PartName="/ppt/tags/tag5527.xml" ContentType="application/vnd.openxmlformats-officedocument.presentationml.tags+xml"/>
  <Override PartName="/ppt/tags/tag5528.xml" ContentType="application/vnd.openxmlformats-officedocument.presentationml.tags+xml"/>
  <Override PartName="/ppt/tags/tag5529.xml" ContentType="application/vnd.openxmlformats-officedocument.presentationml.tags+xml"/>
  <Override PartName="/ppt/tags/tag5530.xml" ContentType="application/vnd.openxmlformats-officedocument.presentationml.tags+xml"/>
  <Override PartName="/ppt/tags/tag5531.xml" ContentType="application/vnd.openxmlformats-officedocument.presentationml.tags+xml"/>
  <Override PartName="/ppt/tags/tag5532.xml" ContentType="application/vnd.openxmlformats-officedocument.presentationml.tags+xml"/>
  <Override PartName="/ppt/tags/tag5533.xml" ContentType="application/vnd.openxmlformats-officedocument.presentationml.tags+xml"/>
  <Override PartName="/ppt/tags/tag5534.xml" ContentType="application/vnd.openxmlformats-officedocument.presentationml.tags+xml"/>
  <Override PartName="/ppt/tags/tag5535.xml" ContentType="application/vnd.openxmlformats-officedocument.presentationml.tags+xml"/>
  <Override PartName="/ppt/tags/tag5536.xml" ContentType="application/vnd.openxmlformats-officedocument.presentationml.tags+xml"/>
  <Override PartName="/ppt/tags/tag5537.xml" ContentType="application/vnd.openxmlformats-officedocument.presentationml.tags+xml"/>
  <Override PartName="/ppt/tags/tag5538.xml" ContentType="application/vnd.openxmlformats-officedocument.presentationml.tags+xml"/>
  <Override PartName="/ppt/tags/tag5539.xml" ContentType="application/vnd.openxmlformats-officedocument.presentationml.tags+xml"/>
  <Override PartName="/ppt/tags/tag5540.xml" ContentType="application/vnd.openxmlformats-officedocument.presentationml.tags+xml"/>
  <Override PartName="/ppt/tags/tag5541.xml" ContentType="application/vnd.openxmlformats-officedocument.presentationml.tags+xml"/>
  <Override PartName="/ppt/tags/tag5542.xml" ContentType="application/vnd.openxmlformats-officedocument.presentationml.tags+xml"/>
  <Override PartName="/ppt/tags/tag5543.xml" ContentType="application/vnd.openxmlformats-officedocument.presentationml.tags+xml"/>
  <Override PartName="/ppt/tags/tag5544.xml" ContentType="application/vnd.openxmlformats-officedocument.presentationml.tags+xml"/>
  <Override PartName="/ppt/tags/tag5545.xml" ContentType="application/vnd.openxmlformats-officedocument.presentationml.tags+xml"/>
  <Override PartName="/ppt/tags/tag5546.xml" ContentType="application/vnd.openxmlformats-officedocument.presentationml.tags+xml"/>
  <Override PartName="/ppt/tags/tag5547.xml" ContentType="application/vnd.openxmlformats-officedocument.presentationml.tags+xml"/>
  <Override PartName="/ppt/tags/tag5548.xml" ContentType="application/vnd.openxmlformats-officedocument.presentationml.tags+xml"/>
  <Override PartName="/ppt/tags/tag5549.xml" ContentType="application/vnd.openxmlformats-officedocument.presentationml.tags+xml"/>
  <Override PartName="/ppt/tags/tag5550.xml" ContentType="application/vnd.openxmlformats-officedocument.presentationml.tags+xml"/>
  <Override PartName="/ppt/tags/tag5551.xml" ContentType="application/vnd.openxmlformats-officedocument.presentationml.tags+xml"/>
  <Override PartName="/ppt/tags/tag5552.xml" ContentType="application/vnd.openxmlformats-officedocument.presentationml.tags+xml"/>
  <Override PartName="/ppt/tags/tag5553.xml" ContentType="application/vnd.openxmlformats-officedocument.presentationml.tags+xml"/>
  <Override PartName="/ppt/tags/tag5554.xml" ContentType="application/vnd.openxmlformats-officedocument.presentationml.tags+xml"/>
  <Override PartName="/ppt/tags/tag5555.xml" ContentType="application/vnd.openxmlformats-officedocument.presentationml.tags+xml"/>
  <Override PartName="/ppt/tags/tag5556.xml" ContentType="application/vnd.openxmlformats-officedocument.presentationml.tags+xml"/>
  <Override PartName="/ppt/tags/tag5557.xml" ContentType="application/vnd.openxmlformats-officedocument.presentationml.tags+xml"/>
  <Override PartName="/ppt/tags/tag5558.xml" ContentType="application/vnd.openxmlformats-officedocument.presentationml.tags+xml"/>
  <Override PartName="/ppt/tags/tag5559.xml" ContentType="application/vnd.openxmlformats-officedocument.presentationml.tags+xml"/>
  <Override PartName="/ppt/tags/tag5560.xml" ContentType="application/vnd.openxmlformats-officedocument.presentationml.tags+xml"/>
  <Override PartName="/ppt/tags/tag5561.xml" ContentType="application/vnd.openxmlformats-officedocument.presentationml.tags+xml"/>
  <Override PartName="/ppt/tags/tag5562.xml" ContentType="application/vnd.openxmlformats-officedocument.presentationml.tags+xml"/>
  <Override PartName="/ppt/tags/tag5563.xml" ContentType="application/vnd.openxmlformats-officedocument.presentationml.tags+xml"/>
  <Override PartName="/ppt/tags/tag5564.xml" ContentType="application/vnd.openxmlformats-officedocument.presentationml.tags+xml"/>
  <Override PartName="/ppt/tags/tag5565.xml" ContentType="application/vnd.openxmlformats-officedocument.presentationml.tags+xml"/>
  <Override PartName="/ppt/tags/tag5566.xml" ContentType="application/vnd.openxmlformats-officedocument.presentationml.tags+xml"/>
  <Override PartName="/ppt/tags/tag5567.xml" ContentType="application/vnd.openxmlformats-officedocument.presentationml.tags+xml"/>
  <Override PartName="/ppt/tags/tag5568.xml" ContentType="application/vnd.openxmlformats-officedocument.presentationml.tags+xml"/>
  <Override PartName="/ppt/tags/tag5569.xml" ContentType="application/vnd.openxmlformats-officedocument.presentationml.tags+xml"/>
  <Override PartName="/ppt/tags/tag5570.xml" ContentType="application/vnd.openxmlformats-officedocument.presentationml.tags+xml"/>
  <Override PartName="/ppt/tags/tag5571.xml" ContentType="application/vnd.openxmlformats-officedocument.presentationml.tags+xml"/>
  <Override PartName="/ppt/tags/tag5572.xml" ContentType="application/vnd.openxmlformats-officedocument.presentationml.tags+xml"/>
  <Override PartName="/ppt/tags/tag5573.xml" ContentType="application/vnd.openxmlformats-officedocument.presentationml.tags+xml"/>
  <Override PartName="/ppt/tags/tag5574.xml" ContentType="application/vnd.openxmlformats-officedocument.presentationml.tags+xml"/>
  <Override PartName="/ppt/tags/tag5575.xml" ContentType="application/vnd.openxmlformats-officedocument.presentationml.tags+xml"/>
  <Override PartName="/ppt/tags/tag5576.xml" ContentType="application/vnd.openxmlformats-officedocument.presentationml.tags+xml"/>
  <Override PartName="/ppt/tags/tag5577.xml" ContentType="application/vnd.openxmlformats-officedocument.presentationml.tags+xml"/>
  <Override PartName="/ppt/tags/tag5578.xml" ContentType="application/vnd.openxmlformats-officedocument.presentationml.tags+xml"/>
  <Override PartName="/ppt/tags/tag5579.xml" ContentType="application/vnd.openxmlformats-officedocument.presentationml.tags+xml"/>
  <Override PartName="/ppt/tags/tag5580.xml" ContentType="application/vnd.openxmlformats-officedocument.presentationml.tags+xml"/>
  <Override PartName="/ppt/tags/tag5581.xml" ContentType="application/vnd.openxmlformats-officedocument.presentationml.tags+xml"/>
  <Override PartName="/ppt/tags/tag5582.xml" ContentType="application/vnd.openxmlformats-officedocument.presentationml.tags+xml"/>
  <Override PartName="/ppt/tags/tag5583.xml" ContentType="application/vnd.openxmlformats-officedocument.presentationml.tags+xml"/>
  <Override PartName="/ppt/tags/tag5584.xml" ContentType="application/vnd.openxmlformats-officedocument.presentationml.tags+xml"/>
  <Override PartName="/ppt/tags/tag5585.xml" ContentType="application/vnd.openxmlformats-officedocument.presentationml.tags+xml"/>
  <Override PartName="/ppt/tags/tag5586.xml" ContentType="application/vnd.openxmlformats-officedocument.presentationml.tags+xml"/>
  <Override PartName="/ppt/tags/tag5587.xml" ContentType="application/vnd.openxmlformats-officedocument.presentationml.tags+xml"/>
  <Override PartName="/ppt/tags/tag5588.xml" ContentType="application/vnd.openxmlformats-officedocument.presentationml.tags+xml"/>
  <Override PartName="/ppt/tags/tag5589.xml" ContentType="application/vnd.openxmlformats-officedocument.presentationml.tags+xml"/>
  <Override PartName="/ppt/tags/tag5590.xml" ContentType="application/vnd.openxmlformats-officedocument.presentationml.tags+xml"/>
  <Override PartName="/ppt/tags/tag5591.xml" ContentType="application/vnd.openxmlformats-officedocument.presentationml.tags+xml"/>
  <Override PartName="/ppt/tags/tag5592.xml" ContentType="application/vnd.openxmlformats-officedocument.presentationml.tags+xml"/>
  <Override PartName="/ppt/tags/tag5593.xml" ContentType="application/vnd.openxmlformats-officedocument.presentationml.tags+xml"/>
  <Override PartName="/ppt/tags/tag5594.xml" ContentType="application/vnd.openxmlformats-officedocument.presentationml.tags+xml"/>
  <Override PartName="/ppt/tags/tag5595.xml" ContentType="application/vnd.openxmlformats-officedocument.presentationml.tags+xml"/>
  <Override PartName="/ppt/tags/tag5596.xml" ContentType="application/vnd.openxmlformats-officedocument.presentationml.tags+xml"/>
  <Override PartName="/ppt/tags/tag5597.xml" ContentType="application/vnd.openxmlformats-officedocument.presentationml.tags+xml"/>
  <Override PartName="/ppt/tags/tag5598.xml" ContentType="application/vnd.openxmlformats-officedocument.presentationml.tags+xml"/>
  <Override PartName="/ppt/tags/tag5599.xml" ContentType="application/vnd.openxmlformats-officedocument.presentationml.tags+xml"/>
  <Override PartName="/ppt/tags/tag5600.xml" ContentType="application/vnd.openxmlformats-officedocument.presentationml.tags+xml"/>
  <Override PartName="/ppt/tags/tag5601.xml" ContentType="application/vnd.openxmlformats-officedocument.presentationml.tags+xml"/>
  <Override PartName="/ppt/tags/tag5602.xml" ContentType="application/vnd.openxmlformats-officedocument.presentationml.tags+xml"/>
  <Override PartName="/ppt/tags/tag5603.xml" ContentType="application/vnd.openxmlformats-officedocument.presentationml.tags+xml"/>
  <Override PartName="/ppt/tags/tag5604.xml" ContentType="application/vnd.openxmlformats-officedocument.presentationml.tags+xml"/>
  <Override PartName="/ppt/tags/tag5605.xml" ContentType="application/vnd.openxmlformats-officedocument.presentationml.tags+xml"/>
  <Override PartName="/ppt/tags/tag5606.xml" ContentType="application/vnd.openxmlformats-officedocument.presentationml.tags+xml"/>
  <Override PartName="/ppt/tags/tag5607.xml" ContentType="application/vnd.openxmlformats-officedocument.presentationml.tags+xml"/>
  <Override PartName="/ppt/tags/tag5608.xml" ContentType="application/vnd.openxmlformats-officedocument.presentationml.tags+xml"/>
  <Override PartName="/ppt/tags/tag5609.xml" ContentType="application/vnd.openxmlformats-officedocument.presentationml.tags+xml"/>
  <Override PartName="/ppt/tags/tag5610.xml" ContentType="application/vnd.openxmlformats-officedocument.presentationml.tags+xml"/>
  <Override PartName="/ppt/tags/tag5611.xml" ContentType="application/vnd.openxmlformats-officedocument.presentationml.tags+xml"/>
  <Override PartName="/ppt/tags/tag5612.xml" ContentType="application/vnd.openxmlformats-officedocument.presentationml.tags+xml"/>
  <Override PartName="/ppt/tags/tag5613.xml" ContentType="application/vnd.openxmlformats-officedocument.presentationml.tags+xml"/>
  <Override PartName="/ppt/tags/tag5614.xml" ContentType="application/vnd.openxmlformats-officedocument.presentationml.tags+xml"/>
  <Override PartName="/ppt/tags/tag5615.xml" ContentType="application/vnd.openxmlformats-officedocument.presentationml.tags+xml"/>
  <Override PartName="/ppt/tags/tag5616.xml" ContentType="application/vnd.openxmlformats-officedocument.presentationml.tags+xml"/>
  <Override PartName="/ppt/tags/tag5617.xml" ContentType="application/vnd.openxmlformats-officedocument.presentationml.tags+xml"/>
  <Override PartName="/ppt/tags/tag5618.xml" ContentType="application/vnd.openxmlformats-officedocument.presentationml.tags+xml"/>
  <Override PartName="/ppt/tags/tag5619.xml" ContentType="application/vnd.openxmlformats-officedocument.presentationml.tags+xml"/>
  <Override PartName="/ppt/tags/tag5620.xml" ContentType="application/vnd.openxmlformats-officedocument.presentationml.tags+xml"/>
  <Override PartName="/ppt/tags/tag5621.xml" ContentType="application/vnd.openxmlformats-officedocument.presentationml.tags+xml"/>
  <Override PartName="/ppt/tags/tag5622.xml" ContentType="application/vnd.openxmlformats-officedocument.presentationml.tags+xml"/>
  <Override PartName="/ppt/tags/tag5623.xml" ContentType="application/vnd.openxmlformats-officedocument.presentationml.tags+xml"/>
  <Override PartName="/ppt/tags/tag5624.xml" ContentType="application/vnd.openxmlformats-officedocument.presentationml.tags+xml"/>
  <Override PartName="/ppt/tags/tag5625.xml" ContentType="application/vnd.openxmlformats-officedocument.presentationml.tags+xml"/>
  <Override PartName="/ppt/tags/tag5626.xml" ContentType="application/vnd.openxmlformats-officedocument.presentationml.tags+xml"/>
  <Override PartName="/ppt/tags/tag5627.xml" ContentType="application/vnd.openxmlformats-officedocument.presentationml.tags+xml"/>
  <Override PartName="/ppt/tags/tag5628.xml" ContentType="application/vnd.openxmlformats-officedocument.presentationml.tags+xml"/>
  <Override PartName="/ppt/tags/tag5629.xml" ContentType="application/vnd.openxmlformats-officedocument.presentationml.tags+xml"/>
  <Override PartName="/ppt/tags/tag5630.xml" ContentType="application/vnd.openxmlformats-officedocument.presentationml.tags+xml"/>
  <Override PartName="/ppt/tags/tag5631.xml" ContentType="application/vnd.openxmlformats-officedocument.presentationml.tags+xml"/>
  <Override PartName="/ppt/tags/tag5632.xml" ContentType="application/vnd.openxmlformats-officedocument.presentationml.tags+xml"/>
  <Override PartName="/ppt/tags/tag5633.xml" ContentType="application/vnd.openxmlformats-officedocument.presentationml.tags+xml"/>
  <Override PartName="/ppt/tags/tag5634.xml" ContentType="application/vnd.openxmlformats-officedocument.presentationml.tags+xml"/>
  <Override PartName="/ppt/tags/tag5635.xml" ContentType="application/vnd.openxmlformats-officedocument.presentationml.tags+xml"/>
  <Override PartName="/ppt/tags/tag5636.xml" ContentType="application/vnd.openxmlformats-officedocument.presentationml.tags+xml"/>
  <Override PartName="/ppt/tags/tag5637.xml" ContentType="application/vnd.openxmlformats-officedocument.presentationml.tags+xml"/>
  <Override PartName="/ppt/tags/tag5638.xml" ContentType="application/vnd.openxmlformats-officedocument.presentationml.tags+xml"/>
  <Override PartName="/ppt/tags/tag5639.xml" ContentType="application/vnd.openxmlformats-officedocument.presentationml.tags+xml"/>
  <Override PartName="/ppt/tags/tag5640.xml" ContentType="application/vnd.openxmlformats-officedocument.presentationml.tags+xml"/>
  <Override PartName="/ppt/tags/tag5641.xml" ContentType="application/vnd.openxmlformats-officedocument.presentationml.tags+xml"/>
  <Override PartName="/ppt/tags/tag5642.xml" ContentType="application/vnd.openxmlformats-officedocument.presentationml.tags+xml"/>
  <Override PartName="/ppt/tags/tag5643.xml" ContentType="application/vnd.openxmlformats-officedocument.presentationml.tags+xml"/>
  <Override PartName="/ppt/tags/tag5644.xml" ContentType="application/vnd.openxmlformats-officedocument.presentationml.tags+xml"/>
  <Override PartName="/ppt/tags/tag5645.xml" ContentType="application/vnd.openxmlformats-officedocument.presentationml.tags+xml"/>
  <Override PartName="/ppt/tags/tag5646.xml" ContentType="application/vnd.openxmlformats-officedocument.presentationml.tags+xml"/>
  <Override PartName="/ppt/tags/tag5647.xml" ContentType="application/vnd.openxmlformats-officedocument.presentationml.tags+xml"/>
  <Override PartName="/ppt/tags/tag5648.xml" ContentType="application/vnd.openxmlformats-officedocument.presentationml.tags+xml"/>
  <Override PartName="/ppt/tags/tag5649.xml" ContentType="application/vnd.openxmlformats-officedocument.presentationml.tags+xml"/>
  <Override PartName="/ppt/tags/tag5650.xml" ContentType="application/vnd.openxmlformats-officedocument.presentationml.tags+xml"/>
  <Override PartName="/ppt/tags/tag5651.xml" ContentType="application/vnd.openxmlformats-officedocument.presentationml.tags+xml"/>
  <Override PartName="/ppt/tags/tag5652.xml" ContentType="application/vnd.openxmlformats-officedocument.presentationml.tags+xml"/>
  <Override PartName="/ppt/tags/tag5653.xml" ContentType="application/vnd.openxmlformats-officedocument.presentationml.tags+xml"/>
  <Override PartName="/ppt/tags/tag5654.xml" ContentType="application/vnd.openxmlformats-officedocument.presentationml.tags+xml"/>
  <Override PartName="/ppt/tags/tag5655.xml" ContentType="application/vnd.openxmlformats-officedocument.presentationml.tags+xml"/>
  <Override PartName="/ppt/tags/tag5656.xml" ContentType="application/vnd.openxmlformats-officedocument.presentationml.tags+xml"/>
  <Override PartName="/ppt/tags/tag5657.xml" ContentType="application/vnd.openxmlformats-officedocument.presentationml.tags+xml"/>
  <Override PartName="/ppt/tags/tag5658.xml" ContentType="application/vnd.openxmlformats-officedocument.presentationml.tags+xml"/>
  <Override PartName="/ppt/tags/tag5659.xml" ContentType="application/vnd.openxmlformats-officedocument.presentationml.tags+xml"/>
  <Override PartName="/ppt/tags/tag5660.xml" ContentType="application/vnd.openxmlformats-officedocument.presentationml.tags+xml"/>
  <Override PartName="/ppt/tags/tag5661.xml" ContentType="application/vnd.openxmlformats-officedocument.presentationml.tags+xml"/>
  <Override PartName="/ppt/tags/tag5662.xml" ContentType="application/vnd.openxmlformats-officedocument.presentationml.tags+xml"/>
  <Override PartName="/ppt/tags/tag5663.xml" ContentType="application/vnd.openxmlformats-officedocument.presentationml.tags+xml"/>
  <Override PartName="/ppt/tags/tag5664.xml" ContentType="application/vnd.openxmlformats-officedocument.presentationml.tags+xml"/>
  <Override PartName="/ppt/tags/tag5665.xml" ContentType="application/vnd.openxmlformats-officedocument.presentationml.tags+xml"/>
  <Override PartName="/ppt/tags/tag5666.xml" ContentType="application/vnd.openxmlformats-officedocument.presentationml.tags+xml"/>
  <Override PartName="/ppt/tags/tag5667.xml" ContentType="application/vnd.openxmlformats-officedocument.presentationml.tags+xml"/>
  <Override PartName="/ppt/tags/tag5668.xml" ContentType="application/vnd.openxmlformats-officedocument.presentationml.tags+xml"/>
  <Override PartName="/ppt/tags/tag5669.xml" ContentType="application/vnd.openxmlformats-officedocument.presentationml.tags+xml"/>
  <Override PartName="/ppt/tags/tag5670.xml" ContentType="application/vnd.openxmlformats-officedocument.presentationml.tags+xml"/>
  <Override PartName="/ppt/tags/tag5671.xml" ContentType="application/vnd.openxmlformats-officedocument.presentationml.tags+xml"/>
  <Override PartName="/ppt/tags/tag5672.xml" ContentType="application/vnd.openxmlformats-officedocument.presentationml.tags+xml"/>
  <Override PartName="/ppt/tags/tag5673.xml" ContentType="application/vnd.openxmlformats-officedocument.presentationml.tags+xml"/>
  <Override PartName="/ppt/tags/tag5674.xml" ContentType="application/vnd.openxmlformats-officedocument.presentationml.tags+xml"/>
  <Override PartName="/ppt/tags/tag5675.xml" ContentType="application/vnd.openxmlformats-officedocument.presentationml.tags+xml"/>
  <Override PartName="/ppt/tags/tag5676.xml" ContentType="application/vnd.openxmlformats-officedocument.presentationml.tags+xml"/>
  <Override PartName="/ppt/tags/tag5677.xml" ContentType="application/vnd.openxmlformats-officedocument.presentationml.tags+xml"/>
  <Override PartName="/ppt/tags/tag5678.xml" ContentType="application/vnd.openxmlformats-officedocument.presentationml.tags+xml"/>
  <Override PartName="/ppt/tags/tag5679.xml" ContentType="application/vnd.openxmlformats-officedocument.presentationml.tags+xml"/>
  <Override PartName="/ppt/tags/tag5680.xml" ContentType="application/vnd.openxmlformats-officedocument.presentationml.tags+xml"/>
  <Override PartName="/ppt/tags/tag5681.xml" ContentType="application/vnd.openxmlformats-officedocument.presentationml.tags+xml"/>
  <Override PartName="/ppt/tags/tag5682.xml" ContentType="application/vnd.openxmlformats-officedocument.presentationml.tags+xml"/>
  <Override PartName="/ppt/tags/tag5683.xml" ContentType="application/vnd.openxmlformats-officedocument.presentationml.tags+xml"/>
  <Override PartName="/ppt/tags/tag5684.xml" ContentType="application/vnd.openxmlformats-officedocument.presentationml.tags+xml"/>
  <Override PartName="/ppt/tags/tag5685.xml" ContentType="application/vnd.openxmlformats-officedocument.presentationml.tags+xml"/>
  <Override PartName="/ppt/tags/tag5686.xml" ContentType="application/vnd.openxmlformats-officedocument.presentationml.tags+xml"/>
  <Override PartName="/ppt/tags/tag5687.xml" ContentType="application/vnd.openxmlformats-officedocument.presentationml.tags+xml"/>
  <Override PartName="/ppt/tags/tag5688.xml" ContentType="application/vnd.openxmlformats-officedocument.presentationml.tags+xml"/>
  <Override PartName="/ppt/tags/tag5689.xml" ContentType="application/vnd.openxmlformats-officedocument.presentationml.tags+xml"/>
  <Override PartName="/ppt/tags/tag5690.xml" ContentType="application/vnd.openxmlformats-officedocument.presentationml.tags+xml"/>
  <Override PartName="/ppt/tags/tag5691.xml" ContentType="application/vnd.openxmlformats-officedocument.presentationml.tags+xml"/>
  <Override PartName="/ppt/tags/tag5692.xml" ContentType="application/vnd.openxmlformats-officedocument.presentationml.tags+xml"/>
  <Override PartName="/ppt/tags/tag5693.xml" ContentType="application/vnd.openxmlformats-officedocument.presentationml.tags+xml"/>
  <Override PartName="/ppt/tags/tag5694.xml" ContentType="application/vnd.openxmlformats-officedocument.presentationml.tags+xml"/>
  <Override PartName="/ppt/tags/tag5695.xml" ContentType="application/vnd.openxmlformats-officedocument.presentationml.tags+xml"/>
  <Override PartName="/ppt/tags/tag5696.xml" ContentType="application/vnd.openxmlformats-officedocument.presentationml.tags+xml"/>
  <Override PartName="/ppt/tags/tag5697.xml" ContentType="application/vnd.openxmlformats-officedocument.presentationml.tags+xml"/>
  <Override PartName="/ppt/tags/tag5698.xml" ContentType="application/vnd.openxmlformats-officedocument.presentationml.tags+xml"/>
  <Override PartName="/ppt/tags/tag5699.xml" ContentType="application/vnd.openxmlformats-officedocument.presentationml.tags+xml"/>
  <Override PartName="/ppt/tags/tag5700.xml" ContentType="application/vnd.openxmlformats-officedocument.presentationml.tags+xml"/>
  <Override PartName="/ppt/tags/tag5701.xml" ContentType="application/vnd.openxmlformats-officedocument.presentationml.tags+xml"/>
  <Override PartName="/ppt/tags/tag5702.xml" ContentType="application/vnd.openxmlformats-officedocument.presentationml.tags+xml"/>
  <Override PartName="/ppt/tags/tag5703.xml" ContentType="application/vnd.openxmlformats-officedocument.presentationml.tags+xml"/>
  <Override PartName="/ppt/tags/tag5704.xml" ContentType="application/vnd.openxmlformats-officedocument.presentationml.tags+xml"/>
  <Override PartName="/ppt/tags/tag5705.xml" ContentType="application/vnd.openxmlformats-officedocument.presentationml.tags+xml"/>
  <Override PartName="/ppt/tags/tag5706.xml" ContentType="application/vnd.openxmlformats-officedocument.presentationml.tags+xml"/>
  <Override PartName="/ppt/tags/tag5707.xml" ContentType="application/vnd.openxmlformats-officedocument.presentationml.tags+xml"/>
  <Override PartName="/ppt/tags/tag5708.xml" ContentType="application/vnd.openxmlformats-officedocument.presentationml.tags+xml"/>
  <Override PartName="/ppt/tags/tag5709.xml" ContentType="application/vnd.openxmlformats-officedocument.presentationml.tags+xml"/>
  <Override PartName="/ppt/tags/tag5710.xml" ContentType="application/vnd.openxmlformats-officedocument.presentationml.tags+xml"/>
  <Override PartName="/ppt/tags/tag5711.xml" ContentType="application/vnd.openxmlformats-officedocument.presentationml.tags+xml"/>
  <Override PartName="/ppt/tags/tag5712.xml" ContentType="application/vnd.openxmlformats-officedocument.presentationml.tags+xml"/>
  <Override PartName="/ppt/tags/tag5713.xml" ContentType="application/vnd.openxmlformats-officedocument.presentationml.tags+xml"/>
  <Override PartName="/ppt/tags/tag5714.xml" ContentType="application/vnd.openxmlformats-officedocument.presentationml.tags+xml"/>
  <Override PartName="/ppt/tags/tag5715.xml" ContentType="application/vnd.openxmlformats-officedocument.presentationml.tags+xml"/>
  <Override PartName="/ppt/tags/tag5716.xml" ContentType="application/vnd.openxmlformats-officedocument.presentationml.tags+xml"/>
  <Override PartName="/ppt/tags/tag5717.xml" ContentType="application/vnd.openxmlformats-officedocument.presentationml.tags+xml"/>
  <Override PartName="/ppt/tags/tag5718.xml" ContentType="application/vnd.openxmlformats-officedocument.presentationml.tags+xml"/>
  <Override PartName="/ppt/tags/tag5719.xml" ContentType="application/vnd.openxmlformats-officedocument.presentationml.tags+xml"/>
  <Override PartName="/ppt/tags/tag5720.xml" ContentType="application/vnd.openxmlformats-officedocument.presentationml.tags+xml"/>
  <Override PartName="/ppt/tags/tag5721.xml" ContentType="application/vnd.openxmlformats-officedocument.presentationml.tags+xml"/>
  <Override PartName="/ppt/tags/tag5722.xml" ContentType="application/vnd.openxmlformats-officedocument.presentationml.tags+xml"/>
  <Override PartName="/ppt/tags/tag5723.xml" ContentType="application/vnd.openxmlformats-officedocument.presentationml.tags+xml"/>
  <Override PartName="/ppt/tags/tag5724.xml" ContentType="application/vnd.openxmlformats-officedocument.presentationml.tags+xml"/>
  <Override PartName="/ppt/tags/tag5725.xml" ContentType="application/vnd.openxmlformats-officedocument.presentationml.tags+xml"/>
  <Override PartName="/ppt/tags/tag5726.xml" ContentType="application/vnd.openxmlformats-officedocument.presentationml.tags+xml"/>
  <Override PartName="/ppt/tags/tag5727.xml" ContentType="application/vnd.openxmlformats-officedocument.presentationml.tags+xml"/>
  <Override PartName="/ppt/tags/tag5728.xml" ContentType="application/vnd.openxmlformats-officedocument.presentationml.tags+xml"/>
  <Override PartName="/ppt/tags/tag5729.xml" ContentType="application/vnd.openxmlformats-officedocument.presentationml.tags+xml"/>
  <Override PartName="/ppt/tags/tag5730.xml" ContentType="application/vnd.openxmlformats-officedocument.presentationml.tags+xml"/>
  <Override PartName="/ppt/tags/tag5731.xml" ContentType="application/vnd.openxmlformats-officedocument.presentationml.tags+xml"/>
  <Override PartName="/ppt/tags/tag5732.xml" ContentType="application/vnd.openxmlformats-officedocument.presentationml.tags+xml"/>
  <Override PartName="/ppt/tags/tag5733.xml" ContentType="application/vnd.openxmlformats-officedocument.presentationml.tags+xml"/>
  <Override PartName="/ppt/tags/tag5734.xml" ContentType="application/vnd.openxmlformats-officedocument.presentationml.tags+xml"/>
  <Override PartName="/ppt/tags/tag5735.xml" ContentType="application/vnd.openxmlformats-officedocument.presentationml.tags+xml"/>
  <Override PartName="/ppt/tags/tag5736.xml" ContentType="application/vnd.openxmlformats-officedocument.presentationml.tags+xml"/>
  <Override PartName="/ppt/tags/tag5737.xml" ContentType="application/vnd.openxmlformats-officedocument.presentationml.tags+xml"/>
  <Override PartName="/ppt/tags/tag5738.xml" ContentType="application/vnd.openxmlformats-officedocument.presentationml.tags+xml"/>
  <Override PartName="/ppt/tags/tag5739.xml" ContentType="application/vnd.openxmlformats-officedocument.presentationml.tags+xml"/>
  <Override PartName="/ppt/tags/tag5740.xml" ContentType="application/vnd.openxmlformats-officedocument.presentationml.tags+xml"/>
  <Override PartName="/ppt/tags/tag5741.xml" ContentType="application/vnd.openxmlformats-officedocument.presentationml.tags+xml"/>
  <Override PartName="/ppt/tags/tag5742.xml" ContentType="application/vnd.openxmlformats-officedocument.presentationml.tags+xml"/>
  <Override PartName="/ppt/tags/tag5743.xml" ContentType="application/vnd.openxmlformats-officedocument.presentationml.tags+xml"/>
  <Override PartName="/ppt/tags/tag5744.xml" ContentType="application/vnd.openxmlformats-officedocument.presentationml.tags+xml"/>
  <Override PartName="/ppt/tags/tag5745.xml" ContentType="application/vnd.openxmlformats-officedocument.presentationml.tags+xml"/>
  <Override PartName="/ppt/tags/tag5746.xml" ContentType="application/vnd.openxmlformats-officedocument.presentationml.tags+xml"/>
  <Override PartName="/ppt/tags/tag5747.xml" ContentType="application/vnd.openxmlformats-officedocument.presentationml.tags+xml"/>
  <Override PartName="/ppt/tags/tag5748.xml" ContentType="application/vnd.openxmlformats-officedocument.presentationml.tags+xml"/>
  <Override PartName="/ppt/tags/tag5749.xml" ContentType="application/vnd.openxmlformats-officedocument.presentationml.tags+xml"/>
  <Override PartName="/ppt/tags/tag5750.xml" ContentType="application/vnd.openxmlformats-officedocument.presentationml.tags+xml"/>
  <Override PartName="/ppt/tags/tag5751.xml" ContentType="application/vnd.openxmlformats-officedocument.presentationml.tags+xml"/>
  <Override PartName="/ppt/tags/tag5752.xml" ContentType="application/vnd.openxmlformats-officedocument.presentationml.tags+xml"/>
  <Override PartName="/ppt/tags/tag5753.xml" ContentType="application/vnd.openxmlformats-officedocument.presentationml.tags+xml"/>
  <Override PartName="/ppt/tags/tag5754.xml" ContentType="application/vnd.openxmlformats-officedocument.presentationml.tags+xml"/>
  <Override PartName="/ppt/tags/tag5755.xml" ContentType="application/vnd.openxmlformats-officedocument.presentationml.tags+xml"/>
  <Override PartName="/ppt/tags/tag5756.xml" ContentType="application/vnd.openxmlformats-officedocument.presentationml.tags+xml"/>
  <Override PartName="/ppt/tags/tag5757.xml" ContentType="application/vnd.openxmlformats-officedocument.presentationml.tags+xml"/>
  <Override PartName="/ppt/tags/tag5758.xml" ContentType="application/vnd.openxmlformats-officedocument.presentationml.tags+xml"/>
  <Override PartName="/ppt/tags/tag5759.xml" ContentType="application/vnd.openxmlformats-officedocument.presentationml.tags+xml"/>
  <Override PartName="/ppt/tags/tag5760.xml" ContentType="application/vnd.openxmlformats-officedocument.presentationml.tags+xml"/>
  <Override PartName="/ppt/tags/tag5761.xml" ContentType="application/vnd.openxmlformats-officedocument.presentationml.tags+xml"/>
  <Override PartName="/ppt/tags/tag5762.xml" ContentType="application/vnd.openxmlformats-officedocument.presentationml.tags+xml"/>
  <Override PartName="/ppt/tags/tag5763.xml" ContentType="application/vnd.openxmlformats-officedocument.presentationml.tags+xml"/>
  <Override PartName="/ppt/tags/tag5764.xml" ContentType="application/vnd.openxmlformats-officedocument.presentationml.tags+xml"/>
  <Override PartName="/ppt/tags/tag5765.xml" ContentType="application/vnd.openxmlformats-officedocument.presentationml.tags+xml"/>
  <Override PartName="/ppt/tags/tag5766.xml" ContentType="application/vnd.openxmlformats-officedocument.presentationml.tags+xml"/>
  <Override PartName="/ppt/tags/tag5767.xml" ContentType="application/vnd.openxmlformats-officedocument.presentationml.tags+xml"/>
  <Override PartName="/ppt/tags/tag5768.xml" ContentType="application/vnd.openxmlformats-officedocument.presentationml.tags+xml"/>
  <Override PartName="/ppt/tags/tag5769.xml" ContentType="application/vnd.openxmlformats-officedocument.presentationml.tags+xml"/>
  <Override PartName="/ppt/tags/tag5770.xml" ContentType="application/vnd.openxmlformats-officedocument.presentationml.tags+xml"/>
  <Override PartName="/ppt/tags/tag5771.xml" ContentType="application/vnd.openxmlformats-officedocument.presentationml.tags+xml"/>
  <Override PartName="/ppt/tags/tag5772.xml" ContentType="application/vnd.openxmlformats-officedocument.presentationml.tags+xml"/>
  <Override PartName="/ppt/tags/tag5773.xml" ContentType="application/vnd.openxmlformats-officedocument.presentationml.tags+xml"/>
  <Override PartName="/ppt/tags/tag5774.xml" ContentType="application/vnd.openxmlformats-officedocument.presentationml.tags+xml"/>
  <Override PartName="/ppt/tags/tag5775.xml" ContentType="application/vnd.openxmlformats-officedocument.presentationml.tags+xml"/>
  <Override PartName="/ppt/tags/tag5776.xml" ContentType="application/vnd.openxmlformats-officedocument.presentationml.tags+xml"/>
  <Override PartName="/ppt/tags/tag5777.xml" ContentType="application/vnd.openxmlformats-officedocument.presentationml.tags+xml"/>
  <Override PartName="/ppt/tags/tag5778.xml" ContentType="application/vnd.openxmlformats-officedocument.presentationml.tags+xml"/>
  <Override PartName="/ppt/tags/tag5779.xml" ContentType="application/vnd.openxmlformats-officedocument.presentationml.tags+xml"/>
  <Override PartName="/ppt/tags/tag5780.xml" ContentType="application/vnd.openxmlformats-officedocument.presentationml.tags+xml"/>
  <Override PartName="/ppt/tags/tag5781.xml" ContentType="application/vnd.openxmlformats-officedocument.presentationml.tags+xml"/>
  <Override PartName="/ppt/tags/tag5782.xml" ContentType="application/vnd.openxmlformats-officedocument.presentationml.tags+xml"/>
  <Override PartName="/ppt/tags/tag5783.xml" ContentType="application/vnd.openxmlformats-officedocument.presentationml.tags+xml"/>
  <Override PartName="/ppt/tags/tag5784.xml" ContentType="application/vnd.openxmlformats-officedocument.presentationml.tags+xml"/>
  <Override PartName="/ppt/tags/tag5785.xml" ContentType="application/vnd.openxmlformats-officedocument.presentationml.tags+xml"/>
  <Override PartName="/ppt/tags/tag5786.xml" ContentType="application/vnd.openxmlformats-officedocument.presentationml.tags+xml"/>
  <Override PartName="/ppt/tags/tag5787.xml" ContentType="application/vnd.openxmlformats-officedocument.presentationml.tags+xml"/>
  <Override PartName="/ppt/tags/tag5788.xml" ContentType="application/vnd.openxmlformats-officedocument.presentationml.tags+xml"/>
  <Override PartName="/ppt/tags/tag5789.xml" ContentType="application/vnd.openxmlformats-officedocument.presentationml.tags+xml"/>
  <Override PartName="/ppt/tags/tag5790.xml" ContentType="application/vnd.openxmlformats-officedocument.presentationml.tags+xml"/>
  <Override PartName="/ppt/tags/tag5791.xml" ContentType="application/vnd.openxmlformats-officedocument.presentationml.tags+xml"/>
  <Override PartName="/ppt/tags/tag5792.xml" ContentType="application/vnd.openxmlformats-officedocument.presentationml.tags+xml"/>
  <Override PartName="/ppt/tags/tag5793.xml" ContentType="application/vnd.openxmlformats-officedocument.presentationml.tags+xml"/>
  <Override PartName="/ppt/tags/tag5794.xml" ContentType="application/vnd.openxmlformats-officedocument.presentationml.tags+xml"/>
  <Override PartName="/ppt/tags/tag5795.xml" ContentType="application/vnd.openxmlformats-officedocument.presentationml.tags+xml"/>
  <Override PartName="/ppt/tags/tag5796.xml" ContentType="application/vnd.openxmlformats-officedocument.presentationml.tags+xml"/>
  <Override PartName="/ppt/tags/tag5797.xml" ContentType="application/vnd.openxmlformats-officedocument.presentationml.tags+xml"/>
  <Override PartName="/ppt/tags/tag5798.xml" ContentType="application/vnd.openxmlformats-officedocument.presentationml.tags+xml"/>
  <Override PartName="/ppt/tags/tag5799.xml" ContentType="application/vnd.openxmlformats-officedocument.presentationml.tags+xml"/>
  <Override PartName="/ppt/tags/tag5800.xml" ContentType="application/vnd.openxmlformats-officedocument.presentationml.tags+xml"/>
  <Override PartName="/ppt/tags/tag5801.xml" ContentType="application/vnd.openxmlformats-officedocument.presentationml.tags+xml"/>
  <Override PartName="/ppt/tags/tag5802.xml" ContentType="application/vnd.openxmlformats-officedocument.presentationml.tags+xml"/>
  <Override PartName="/ppt/tags/tag5803.xml" ContentType="application/vnd.openxmlformats-officedocument.presentationml.tags+xml"/>
  <Override PartName="/ppt/tags/tag5804.xml" ContentType="application/vnd.openxmlformats-officedocument.presentationml.tags+xml"/>
  <Override PartName="/ppt/tags/tag5805.xml" ContentType="application/vnd.openxmlformats-officedocument.presentationml.tags+xml"/>
  <Override PartName="/ppt/tags/tag5806.xml" ContentType="application/vnd.openxmlformats-officedocument.presentationml.tags+xml"/>
  <Override PartName="/ppt/tags/tag5807.xml" ContentType="application/vnd.openxmlformats-officedocument.presentationml.tags+xml"/>
  <Override PartName="/ppt/tags/tag5808.xml" ContentType="application/vnd.openxmlformats-officedocument.presentationml.tags+xml"/>
  <Override PartName="/ppt/tags/tag5809.xml" ContentType="application/vnd.openxmlformats-officedocument.presentationml.tags+xml"/>
  <Override PartName="/ppt/tags/tag5810.xml" ContentType="application/vnd.openxmlformats-officedocument.presentationml.tags+xml"/>
  <Override PartName="/ppt/tags/tag5811.xml" ContentType="application/vnd.openxmlformats-officedocument.presentationml.tags+xml"/>
  <Override PartName="/ppt/tags/tag5812.xml" ContentType="application/vnd.openxmlformats-officedocument.presentationml.tags+xml"/>
  <Override PartName="/ppt/tags/tag5813.xml" ContentType="application/vnd.openxmlformats-officedocument.presentationml.tags+xml"/>
  <Override PartName="/ppt/tags/tag5814.xml" ContentType="application/vnd.openxmlformats-officedocument.presentationml.tags+xml"/>
  <Override PartName="/ppt/tags/tag5815.xml" ContentType="application/vnd.openxmlformats-officedocument.presentationml.tags+xml"/>
  <Override PartName="/ppt/tags/tag5816.xml" ContentType="application/vnd.openxmlformats-officedocument.presentationml.tags+xml"/>
  <Override PartName="/ppt/tags/tag5817.xml" ContentType="application/vnd.openxmlformats-officedocument.presentationml.tags+xml"/>
  <Override PartName="/ppt/tags/tag5818.xml" ContentType="application/vnd.openxmlformats-officedocument.presentationml.tags+xml"/>
  <Override PartName="/ppt/tags/tag5819.xml" ContentType="application/vnd.openxmlformats-officedocument.presentationml.tags+xml"/>
  <Override PartName="/ppt/tags/tag5820.xml" ContentType="application/vnd.openxmlformats-officedocument.presentationml.tags+xml"/>
  <Override PartName="/ppt/tags/tag5821.xml" ContentType="application/vnd.openxmlformats-officedocument.presentationml.tags+xml"/>
  <Override PartName="/ppt/tags/tag5822.xml" ContentType="application/vnd.openxmlformats-officedocument.presentationml.tags+xml"/>
  <Override PartName="/ppt/tags/tag5823.xml" ContentType="application/vnd.openxmlformats-officedocument.presentationml.tags+xml"/>
  <Override PartName="/ppt/tags/tag5824.xml" ContentType="application/vnd.openxmlformats-officedocument.presentationml.tags+xml"/>
  <Override PartName="/ppt/tags/tag5825.xml" ContentType="application/vnd.openxmlformats-officedocument.presentationml.tags+xml"/>
  <Override PartName="/ppt/tags/tag5826.xml" ContentType="application/vnd.openxmlformats-officedocument.presentationml.tags+xml"/>
  <Override PartName="/ppt/tags/tag5827.xml" ContentType="application/vnd.openxmlformats-officedocument.presentationml.tags+xml"/>
  <Override PartName="/ppt/tags/tag5828.xml" ContentType="application/vnd.openxmlformats-officedocument.presentationml.tags+xml"/>
  <Override PartName="/ppt/tags/tag5829.xml" ContentType="application/vnd.openxmlformats-officedocument.presentationml.tags+xml"/>
  <Override PartName="/ppt/tags/tag5830.xml" ContentType="application/vnd.openxmlformats-officedocument.presentationml.tags+xml"/>
  <Override PartName="/ppt/tags/tag5831.xml" ContentType="application/vnd.openxmlformats-officedocument.presentationml.tags+xml"/>
  <Override PartName="/ppt/tags/tag5832.xml" ContentType="application/vnd.openxmlformats-officedocument.presentationml.tags+xml"/>
  <Override PartName="/ppt/tags/tag5833.xml" ContentType="application/vnd.openxmlformats-officedocument.presentationml.tags+xml"/>
  <Override PartName="/ppt/tags/tag5834.xml" ContentType="application/vnd.openxmlformats-officedocument.presentationml.tags+xml"/>
  <Override PartName="/ppt/tags/tag5835.xml" ContentType="application/vnd.openxmlformats-officedocument.presentationml.tags+xml"/>
  <Override PartName="/ppt/tags/tag5836.xml" ContentType="application/vnd.openxmlformats-officedocument.presentationml.tags+xml"/>
  <Override PartName="/ppt/tags/tag5837.xml" ContentType="application/vnd.openxmlformats-officedocument.presentationml.tags+xml"/>
  <Override PartName="/ppt/tags/tag5838.xml" ContentType="application/vnd.openxmlformats-officedocument.presentationml.tags+xml"/>
  <Override PartName="/ppt/tags/tag5839.xml" ContentType="application/vnd.openxmlformats-officedocument.presentationml.tags+xml"/>
  <Override PartName="/ppt/tags/tag5840.xml" ContentType="application/vnd.openxmlformats-officedocument.presentationml.tags+xml"/>
  <Override PartName="/ppt/tags/tag5841.xml" ContentType="application/vnd.openxmlformats-officedocument.presentationml.tags+xml"/>
  <Override PartName="/ppt/tags/tag5842.xml" ContentType="application/vnd.openxmlformats-officedocument.presentationml.tags+xml"/>
  <Override PartName="/ppt/tags/tag5843.xml" ContentType="application/vnd.openxmlformats-officedocument.presentationml.tags+xml"/>
  <Override PartName="/ppt/tags/tag5844.xml" ContentType="application/vnd.openxmlformats-officedocument.presentationml.tags+xml"/>
  <Override PartName="/ppt/tags/tag5845.xml" ContentType="application/vnd.openxmlformats-officedocument.presentationml.tags+xml"/>
  <Override PartName="/ppt/tags/tag5846.xml" ContentType="application/vnd.openxmlformats-officedocument.presentationml.tags+xml"/>
  <Override PartName="/ppt/tags/tag5847.xml" ContentType="application/vnd.openxmlformats-officedocument.presentationml.tags+xml"/>
  <Override PartName="/ppt/tags/tag5848.xml" ContentType="application/vnd.openxmlformats-officedocument.presentationml.tags+xml"/>
  <Override PartName="/ppt/tags/tag5849.xml" ContentType="application/vnd.openxmlformats-officedocument.presentationml.tags+xml"/>
  <Override PartName="/ppt/tags/tag5850.xml" ContentType="application/vnd.openxmlformats-officedocument.presentationml.tags+xml"/>
  <Override PartName="/ppt/tags/tag5851.xml" ContentType="application/vnd.openxmlformats-officedocument.presentationml.tags+xml"/>
  <Override PartName="/ppt/tags/tag5852.xml" ContentType="application/vnd.openxmlformats-officedocument.presentationml.tags+xml"/>
  <Override PartName="/ppt/tags/tag5853.xml" ContentType="application/vnd.openxmlformats-officedocument.presentationml.tags+xml"/>
  <Override PartName="/ppt/tags/tag5854.xml" ContentType="application/vnd.openxmlformats-officedocument.presentationml.tags+xml"/>
  <Override PartName="/ppt/tags/tag5855.xml" ContentType="application/vnd.openxmlformats-officedocument.presentationml.tags+xml"/>
  <Override PartName="/ppt/tags/tag5856.xml" ContentType="application/vnd.openxmlformats-officedocument.presentationml.tags+xml"/>
  <Override PartName="/ppt/tags/tag5857.xml" ContentType="application/vnd.openxmlformats-officedocument.presentationml.tags+xml"/>
  <Override PartName="/ppt/tags/tag5858.xml" ContentType="application/vnd.openxmlformats-officedocument.presentationml.tags+xml"/>
  <Override PartName="/ppt/tags/tag5859.xml" ContentType="application/vnd.openxmlformats-officedocument.presentationml.tags+xml"/>
  <Override PartName="/ppt/tags/tag5860.xml" ContentType="application/vnd.openxmlformats-officedocument.presentationml.tags+xml"/>
  <Override PartName="/ppt/tags/tag5861.xml" ContentType="application/vnd.openxmlformats-officedocument.presentationml.tags+xml"/>
  <Override PartName="/ppt/tags/tag5862.xml" ContentType="application/vnd.openxmlformats-officedocument.presentationml.tags+xml"/>
  <Override PartName="/ppt/tags/tag5863.xml" ContentType="application/vnd.openxmlformats-officedocument.presentationml.tags+xml"/>
  <Override PartName="/ppt/tags/tag5864.xml" ContentType="application/vnd.openxmlformats-officedocument.presentationml.tags+xml"/>
  <Override PartName="/ppt/tags/tag5865.xml" ContentType="application/vnd.openxmlformats-officedocument.presentationml.tags+xml"/>
  <Override PartName="/ppt/tags/tag5866.xml" ContentType="application/vnd.openxmlformats-officedocument.presentationml.tags+xml"/>
  <Override PartName="/ppt/tags/tag5867.xml" ContentType="application/vnd.openxmlformats-officedocument.presentationml.tags+xml"/>
  <Override PartName="/ppt/tags/tag5868.xml" ContentType="application/vnd.openxmlformats-officedocument.presentationml.tags+xml"/>
  <Override PartName="/ppt/tags/tag5869.xml" ContentType="application/vnd.openxmlformats-officedocument.presentationml.tags+xml"/>
  <Override PartName="/ppt/tags/tag5870.xml" ContentType="application/vnd.openxmlformats-officedocument.presentationml.tags+xml"/>
  <Override PartName="/ppt/tags/tag5871.xml" ContentType="application/vnd.openxmlformats-officedocument.presentationml.tags+xml"/>
  <Override PartName="/ppt/tags/tag5872.xml" ContentType="application/vnd.openxmlformats-officedocument.presentationml.tags+xml"/>
  <Override PartName="/ppt/tags/tag5873.xml" ContentType="application/vnd.openxmlformats-officedocument.presentationml.tags+xml"/>
  <Override PartName="/ppt/tags/tag5874.xml" ContentType="application/vnd.openxmlformats-officedocument.presentationml.tags+xml"/>
  <Override PartName="/ppt/tags/tag5875.xml" ContentType="application/vnd.openxmlformats-officedocument.presentationml.tags+xml"/>
  <Override PartName="/ppt/tags/tag5876.xml" ContentType="application/vnd.openxmlformats-officedocument.presentationml.tags+xml"/>
  <Override PartName="/ppt/tags/tag5877.xml" ContentType="application/vnd.openxmlformats-officedocument.presentationml.tags+xml"/>
  <Override PartName="/ppt/tags/tag5878.xml" ContentType="application/vnd.openxmlformats-officedocument.presentationml.tags+xml"/>
  <Override PartName="/ppt/tags/tag5879.xml" ContentType="application/vnd.openxmlformats-officedocument.presentationml.tags+xml"/>
  <Override PartName="/ppt/tags/tag5880.xml" ContentType="application/vnd.openxmlformats-officedocument.presentationml.tags+xml"/>
  <Override PartName="/ppt/tags/tag5881.xml" ContentType="application/vnd.openxmlformats-officedocument.presentationml.tags+xml"/>
  <Override PartName="/ppt/tags/tag5882.xml" ContentType="application/vnd.openxmlformats-officedocument.presentationml.tags+xml"/>
  <Override PartName="/ppt/tags/tag5883.xml" ContentType="application/vnd.openxmlformats-officedocument.presentationml.tags+xml"/>
  <Override PartName="/ppt/tags/tag5884.xml" ContentType="application/vnd.openxmlformats-officedocument.presentationml.tags+xml"/>
  <Override PartName="/ppt/tags/tag5885.xml" ContentType="application/vnd.openxmlformats-officedocument.presentationml.tags+xml"/>
  <Override PartName="/ppt/tags/tag5886.xml" ContentType="application/vnd.openxmlformats-officedocument.presentationml.tags+xml"/>
  <Override PartName="/ppt/tags/tag5887.xml" ContentType="application/vnd.openxmlformats-officedocument.presentationml.tags+xml"/>
  <Override PartName="/ppt/tags/tag5888.xml" ContentType="application/vnd.openxmlformats-officedocument.presentationml.tags+xml"/>
  <Override PartName="/ppt/tags/tag5889.xml" ContentType="application/vnd.openxmlformats-officedocument.presentationml.tags+xml"/>
  <Override PartName="/ppt/tags/tag5890.xml" ContentType="application/vnd.openxmlformats-officedocument.presentationml.tags+xml"/>
  <Override PartName="/ppt/tags/tag5891.xml" ContentType="application/vnd.openxmlformats-officedocument.presentationml.tags+xml"/>
  <Override PartName="/ppt/tags/tag5892.xml" ContentType="application/vnd.openxmlformats-officedocument.presentationml.tags+xml"/>
  <Override PartName="/ppt/tags/tag5893.xml" ContentType="application/vnd.openxmlformats-officedocument.presentationml.tags+xml"/>
  <Override PartName="/ppt/tags/tag5894.xml" ContentType="application/vnd.openxmlformats-officedocument.presentationml.tags+xml"/>
  <Override PartName="/ppt/tags/tag5895.xml" ContentType="application/vnd.openxmlformats-officedocument.presentationml.tags+xml"/>
  <Override PartName="/ppt/tags/tag5896.xml" ContentType="application/vnd.openxmlformats-officedocument.presentationml.tags+xml"/>
  <Override PartName="/ppt/tags/tag5897.xml" ContentType="application/vnd.openxmlformats-officedocument.presentationml.tags+xml"/>
  <Override PartName="/ppt/tags/tag5898.xml" ContentType="application/vnd.openxmlformats-officedocument.presentationml.tags+xml"/>
  <Override PartName="/ppt/tags/tag5899.xml" ContentType="application/vnd.openxmlformats-officedocument.presentationml.tags+xml"/>
  <Override PartName="/ppt/tags/tag5900.xml" ContentType="application/vnd.openxmlformats-officedocument.presentationml.tags+xml"/>
  <Override PartName="/ppt/tags/tag5901.xml" ContentType="application/vnd.openxmlformats-officedocument.presentationml.tags+xml"/>
  <Override PartName="/ppt/tags/tag5902.xml" ContentType="application/vnd.openxmlformats-officedocument.presentationml.tags+xml"/>
  <Override PartName="/ppt/tags/tag5903.xml" ContentType="application/vnd.openxmlformats-officedocument.presentationml.tags+xml"/>
  <Override PartName="/ppt/tags/tag5904.xml" ContentType="application/vnd.openxmlformats-officedocument.presentationml.tags+xml"/>
  <Override PartName="/ppt/tags/tag5905.xml" ContentType="application/vnd.openxmlformats-officedocument.presentationml.tags+xml"/>
  <Override PartName="/ppt/tags/tag5906.xml" ContentType="application/vnd.openxmlformats-officedocument.presentationml.tags+xml"/>
  <Override PartName="/ppt/tags/tag5907.xml" ContentType="application/vnd.openxmlformats-officedocument.presentationml.tags+xml"/>
  <Override PartName="/ppt/tags/tag5908.xml" ContentType="application/vnd.openxmlformats-officedocument.presentationml.tags+xml"/>
  <Override PartName="/ppt/tags/tag5909.xml" ContentType="application/vnd.openxmlformats-officedocument.presentationml.tags+xml"/>
  <Override PartName="/ppt/tags/tag5910.xml" ContentType="application/vnd.openxmlformats-officedocument.presentationml.tags+xml"/>
  <Override PartName="/ppt/tags/tag5911.xml" ContentType="application/vnd.openxmlformats-officedocument.presentationml.tags+xml"/>
  <Override PartName="/ppt/tags/tag5912.xml" ContentType="application/vnd.openxmlformats-officedocument.presentationml.tags+xml"/>
  <Override PartName="/ppt/tags/tag5913.xml" ContentType="application/vnd.openxmlformats-officedocument.presentationml.tags+xml"/>
  <Override PartName="/ppt/tags/tag5914.xml" ContentType="application/vnd.openxmlformats-officedocument.presentationml.tags+xml"/>
  <Override PartName="/ppt/tags/tag5915.xml" ContentType="application/vnd.openxmlformats-officedocument.presentationml.tags+xml"/>
  <Override PartName="/ppt/tags/tag5916.xml" ContentType="application/vnd.openxmlformats-officedocument.presentationml.tags+xml"/>
  <Override PartName="/ppt/tags/tag5917.xml" ContentType="application/vnd.openxmlformats-officedocument.presentationml.tags+xml"/>
  <Override PartName="/ppt/tags/tag5918.xml" ContentType="application/vnd.openxmlformats-officedocument.presentationml.tags+xml"/>
  <Override PartName="/ppt/tags/tag5919.xml" ContentType="application/vnd.openxmlformats-officedocument.presentationml.tags+xml"/>
  <Override PartName="/ppt/tags/tag5920.xml" ContentType="application/vnd.openxmlformats-officedocument.presentationml.tags+xml"/>
  <Override PartName="/ppt/tags/tag5921.xml" ContentType="application/vnd.openxmlformats-officedocument.presentationml.tags+xml"/>
  <Override PartName="/ppt/tags/tag5922.xml" ContentType="application/vnd.openxmlformats-officedocument.presentationml.tags+xml"/>
  <Override PartName="/ppt/tags/tag5923.xml" ContentType="application/vnd.openxmlformats-officedocument.presentationml.tags+xml"/>
  <Override PartName="/ppt/tags/tag5924.xml" ContentType="application/vnd.openxmlformats-officedocument.presentationml.tags+xml"/>
  <Override PartName="/ppt/tags/tag5925.xml" ContentType="application/vnd.openxmlformats-officedocument.presentationml.tags+xml"/>
  <Override PartName="/ppt/tags/tag5926.xml" ContentType="application/vnd.openxmlformats-officedocument.presentationml.tags+xml"/>
  <Override PartName="/ppt/tags/tag5927.xml" ContentType="application/vnd.openxmlformats-officedocument.presentationml.tags+xml"/>
  <Override PartName="/ppt/tags/tag5928.xml" ContentType="application/vnd.openxmlformats-officedocument.presentationml.tags+xml"/>
  <Override PartName="/ppt/tags/tag5929.xml" ContentType="application/vnd.openxmlformats-officedocument.presentationml.tags+xml"/>
  <Override PartName="/ppt/tags/tag5930.xml" ContentType="application/vnd.openxmlformats-officedocument.presentationml.tags+xml"/>
  <Override PartName="/ppt/tags/tag5931.xml" ContentType="application/vnd.openxmlformats-officedocument.presentationml.tags+xml"/>
  <Override PartName="/ppt/tags/tag5932.xml" ContentType="application/vnd.openxmlformats-officedocument.presentationml.tags+xml"/>
  <Override PartName="/ppt/tags/tag5933.xml" ContentType="application/vnd.openxmlformats-officedocument.presentationml.tags+xml"/>
  <Override PartName="/ppt/tags/tag5934.xml" ContentType="application/vnd.openxmlformats-officedocument.presentationml.tags+xml"/>
  <Override PartName="/ppt/tags/tag5935.xml" ContentType="application/vnd.openxmlformats-officedocument.presentationml.tags+xml"/>
  <Override PartName="/ppt/tags/tag5936.xml" ContentType="application/vnd.openxmlformats-officedocument.presentationml.tags+xml"/>
  <Override PartName="/ppt/tags/tag5937.xml" ContentType="application/vnd.openxmlformats-officedocument.presentationml.tags+xml"/>
  <Override PartName="/ppt/tags/tag5938.xml" ContentType="application/vnd.openxmlformats-officedocument.presentationml.tags+xml"/>
  <Override PartName="/ppt/tags/tag5939.xml" ContentType="application/vnd.openxmlformats-officedocument.presentationml.tags+xml"/>
  <Override PartName="/ppt/tags/tag5940.xml" ContentType="application/vnd.openxmlformats-officedocument.presentationml.tags+xml"/>
  <Override PartName="/ppt/tags/tag5941.xml" ContentType="application/vnd.openxmlformats-officedocument.presentationml.tags+xml"/>
  <Override PartName="/ppt/tags/tag5942.xml" ContentType="application/vnd.openxmlformats-officedocument.presentationml.tags+xml"/>
  <Override PartName="/ppt/tags/tag5943.xml" ContentType="application/vnd.openxmlformats-officedocument.presentationml.tags+xml"/>
  <Override PartName="/ppt/tags/tag5944.xml" ContentType="application/vnd.openxmlformats-officedocument.presentationml.tags+xml"/>
  <Override PartName="/ppt/tags/tag5945.xml" ContentType="application/vnd.openxmlformats-officedocument.presentationml.tags+xml"/>
  <Override PartName="/ppt/tags/tag5946.xml" ContentType="application/vnd.openxmlformats-officedocument.presentationml.tags+xml"/>
  <Override PartName="/ppt/tags/tag5947.xml" ContentType="application/vnd.openxmlformats-officedocument.presentationml.tags+xml"/>
  <Override PartName="/ppt/tags/tag5948.xml" ContentType="application/vnd.openxmlformats-officedocument.presentationml.tags+xml"/>
  <Override PartName="/ppt/tags/tag5949.xml" ContentType="application/vnd.openxmlformats-officedocument.presentationml.tags+xml"/>
  <Override PartName="/ppt/tags/tag5950.xml" ContentType="application/vnd.openxmlformats-officedocument.presentationml.tags+xml"/>
  <Override PartName="/ppt/tags/tag5951.xml" ContentType="application/vnd.openxmlformats-officedocument.presentationml.tags+xml"/>
  <Override PartName="/ppt/tags/tag5952.xml" ContentType="application/vnd.openxmlformats-officedocument.presentationml.tags+xml"/>
  <Override PartName="/ppt/tags/tag5953.xml" ContentType="application/vnd.openxmlformats-officedocument.presentationml.tags+xml"/>
  <Override PartName="/ppt/tags/tag5954.xml" ContentType="application/vnd.openxmlformats-officedocument.presentationml.tags+xml"/>
  <Override PartName="/ppt/tags/tag5955.xml" ContentType="application/vnd.openxmlformats-officedocument.presentationml.tags+xml"/>
  <Override PartName="/ppt/tags/tag5956.xml" ContentType="application/vnd.openxmlformats-officedocument.presentationml.tags+xml"/>
  <Override PartName="/ppt/tags/tag5957.xml" ContentType="application/vnd.openxmlformats-officedocument.presentationml.tags+xml"/>
  <Override PartName="/ppt/tags/tag5958.xml" ContentType="application/vnd.openxmlformats-officedocument.presentationml.tags+xml"/>
  <Override PartName="/ppt/tags/tag5959.xml" ContentType="application/vnd.openxmlformats-officedocument.presentationml.tags+xml"/>
  <Override PartName="/ppt/tags/tag5960.xml" ContentType="application/vnd.openxmlformats-officedocument.presentationml.tags+xml"/>
  <Override PartName="/ppt/tags/tag5961.xml" ContentType="application/vnd.openxmlformats-officedocument.presentationml.tags+xml"/>
  <Override PartName="/ppt/tags/tag5962.xml" ContentType="application/vnd.openxmlformats-officedocument.presentationml.tags+xml"/>
  <Override PartName="/ppt/tags/tag5963.xml" ContentType="application/vnd.openxmlformats-officedocument.presentationml.tags+xml"/>
  <Override PartName="/ppt/tags/tag5964.xml" ContentType="application/vnd.openxmlformats-officedocument.presentationml.tags+xml"/>
  <Override PartName="/ppt/tags/tag5965.xml" ContentType="application/vnd.openxmlformats-officedocument.presentationml.tags+xml"/>
  <Override PartName="/ppt/tags/tag5966.xml" ContentType="application/vnd.openxmlformats-officedocument.presentationml.tags+xml"/>
  <Override PartName="/ppt/tags/tag5967.xml" ContentType="application/vnd.openxmlformats-officedocument.presentationml.tags+xml"/>
  <Override PartName="/ppt/tags/tag5968.xml" ContentType="application/vnd.openxmlformats-officedocument.presentationml.tags+xml"/>
  <Override PartName="/ppt/tags/tag5969.xml" ContentType="application/vnd.openxmlformats-officedocument.presentationml.tags+xml"/>
  <Override PartName="/ppt/tags/tag5970.xml" ContentType="application/vnd.openxmlformats-officedocument.presentationml.tags+xml"/>
  <Override PartName="/ppt/tags/tag5971.xml" ContentType="application/vnd.openxmlformats-officedocument.presentationml.tags+xml"/>
  <Override PartName="/ppt/tags/tag5972.xml" ContentType="application/vnd.openxmlformats-officedocument.presentationml.tags+xml"/>
  <Override PartName="/ppt/tags/tag5973.xml" ContentType="application/vnd.openxmlformats-officedocument.presentationml.tags+xml"/>
  <Override PartName="/ppt/tags/tag5974.xml" ContentType="application/vnd.openxmlformats-officedocument.presentationml.tags+xml"/>
  <Override PartName="/ppt/tags/tag5975.xml" ContentType="application/vnd.openxmlformats-officedocument.presentationml.tags+xml"/>
  <Override PartName="/ppt/tags/tag5976.xml" ContentType="application/vnd.openxmlformats-officedocument.presentationml.tags+xml"/>
  <Override PartName="/ppt/tags/tag5977.xml" ContentType="application/vnd.openxmlformats-officedocument.presentationml.tags+xml"/>
  <Override PartName="/ppt/tags/tag5978.xml" ContentType="application/vnd.openxmlformats-officedocument.presentationml.tags+xml"/>
  <Override PartName="/ppt/tags/tag5979.xml" ContentType="application/vnd.openxmlformats-officedocument.presentationml.tags+xml"/>
  <Override PartName="/ppt/tags/tag5980.xml" ContentType="application/vnd.openxmlformats-officedocument.presentationml.tags+xml"/>
  <Override PartName="/ppt/tags/tag5981.xml" ContentType="application/vnd.openxmlformats-officedocument.presentationml.tags+xml"/>
  <Override PartName="/ppt/tags/tag5982.xml" ContentType="application/vnd.openxmlformats-officedocument.presentationml.tags+xml"/>
  <Override PartName="/ppt/tags/tag5983.xml" ContentType="application/vnd.openxmlformats-officedocument.presentationml.tags+xml"/>
  <Override PartName="/ppt/tags/tag5984.xml" ContentType="application/vnd.openxmlformats-officedocument.presentationml.tags+xml"/>
  <Override PartName="/ppt/tags/tag5985.xml" ContentType="application/vnd.openxmlformats-officedocument.presentationml.tags+xml"/>
  <Override PartName="/ppt/tags/tag5986.xml" ContentType="application/vnd.openxmlformats-officedocument.presentationml.tags+xml"/>
  <Override PartName="/ppt/tags/tag5987.xml" ContentType="application/vnd.openxmlformats-officedocument.presentationml.tags+xml"/>
  <Override PartName="/ppt/tags/tag5988.xml" ContentType="application/vnd.openxmlformats-officedocument.presentationml.tags+xml"/>
  <Override PartName="/ppt/tags/tag5989.xml" ContentType="application/vnd.openxmlformats-officedocument.presentationml.tags+xml"/>
  <Override PartName="/ppt/tags/tag5990.xml" ContentType="application/vnd.openxmlformats-officedocument.presentationml.tags+xml"/>
  <Override PartName="/ppt/tags/tag5991.xml" ContentType="application/vnd.openxmlformats-officedocument.presentationml.tags+xml"/>
  <Override PartName="/ppt/tags/tag5992.xml" ContentType="application/vnd.openxmlformats-officedocument.presentationml.tags+xml"/>
  <Override PartName="/ppt/tags/tag5993.xml" ContentType="application/vnd.openxmlformats-officedocument.presentationml.tags+xml"/>
  <Override PartName="/ppt/tags/tag5994.xml" ContentType="application/vnd.openxmlformats-officedocument.presentationml.tags+xml"/>
  <Override PartName="/ppt/tags/tag5995.xml" ContentType="application/vnd.openxmlformats-officedocument.presentationml.tags+xml"/>
  <Override PartName="/ppt/tags/tag5996.xml" ContentType="application/vnd.openxmlformats-officedocument.presentationml.tags+xml"/>
  <Override PartName="/ppt/tags/tag5997.xml" ContentType="application/vnd.openxmlformats-officedocument.presentationml.tags+xml"/>
  <Override PartName="/ppt/tags/tag5998.xml" ContentType="application/vnd.openxmlformats-officedocument.presentationml.tags+xml"/>
  <Override PartName="/ppt/tags/tag5999.xml" ContentType="application/vnd.openxmlformats-officedocument.presentationml.tags+xml"/>
  <Override PartName="/ppt/tags/tag6000.xml" ContentType="application/vnd.openxmlformats-officedocument.presentationml.tags+xml"/>
  <Override PartName="/ppt/tags/tag6001.xml" ContentType="application/vnd.openxmlformats-officedocument.presentationml.tags+xml"/>
  <Override PartName="/ppt/tags/tag6002.xml" ContentType="application/vnd.openxmlformats-officedocument.presentationml.tags+xml"/>
  <Override PartName="/ppt/tags/tag6003.xml" ContentType="application/vnd.openxmlformats-officedocument.presentationml.tags+xml"/>
  <Override PartName="/ppt/tags/tag6004.xml" ContentType="application/vnd.openxmlformats-officedocument.presentationml.tags+xml"/>
  <Override PartName="/ppt/tags/tag6005.xml" ContentType="application/vnd.openxmlformats-officedocument.presentationml.tags+xml"/>
  <Override PartName="/ppt/tags/tag6006.xml" ContentType="application/vnd.openxmlformats-officedocument.presentationml.tags+xml"/>
  <Override PartName="/ppt/tags/tag6007.xml" ContentType="application/vnd.openxmlformats-officedocument.presentationml.tags+xml"/>
  <Override PartName="/ppt/tags/tag6008.xml" ContentType="application/vnd.openxmlformats-officedocument.presentationml.tags+xml"/>
  <Override PartName="/ppt/tags/tag6009.xml" ContentType="application/vnd.openxmlformats-officedocument.presentationml.tags+xml"/>
  <Override PartName="/ppt/tags/tag6010.xml" ContentType="application/vnd.openxmlformats-officedocument.presentationml.tags+xml"/>
  <Override PartName="/ppt/tags/tag6011.xml" ContentType="application/vnd.openxmlformats-officedocument.presentationml.tags+xml"/>
  <Override PartName="/ppt/tags/tag6012.xml" ContentType="application/vnd.openxmlformats-officedocument.presentationml.tags+xml"/>
  <Override PartName="/ppt/tags/tag6013.xml" ContentType="application/vnd.openxmlformats-officedocument.presentationml.tags+xml"/>
  <Override PartName="/ppt/tags/tag6014.xml" ContentType="application/vnd.openxmlformats-officedocument.presentationml.tags+xml"/>
  <Override PartName="/ppt/tags/tag6015.xml" ContentType="application/vnd.openxmlformats-officedocument.presentationml.tags+xml"/>
  <Override PartName="/ppt/tags/tag6016.xml" ContentType="application/vnd.openxmlformats-officedocument.presentationml.tags+xml"/>
  <Override PartName="/ppt/tags/tag6017.xml" ContentType="application/vnd.openxmlformats-officedocument.presentationml.tags+xml"/>
  <Override PartName="/ppt/tags/tag6018.xml" ContentType="application/vnd.openxmlformats-officedocument.presentationml.tags+xml"/>
  <Override PartName="/ppt/tags/tag6019.xml" ContentType="application/vnd.openxmlformats-officedocument.presentationml.tags+xml"/>
  <Override PartName="/ppt/tags/tag6020.xml" ContentType="application/vnd.openxmlformats-officedocument.presentationml.tags+xml"/>
  <Override PartName="/ppt/tags/tag6021.xml" ContentType="application/vnd.openxmlformats-officedocument.presentationml.tags+xml"/>
  <Override PartName="/ppt/tags/tag6022.xml" ContentType="application/vnd.openxmlformats-officedocument.presentationml.tags+xml"/>
  <Override PartName="/ppt/tags/tag6023.xml" ContentType="application/vnd.openxmlformats-officedocument.presentationml.tags+xml"/>
  <Override PartName="/ppt/tags/tag6024.xml" ContentType="application/vnd.openxmlformats-officedocument.presentationml.tags+xml"/>
  <Override PartName="/ppt/tags/tag6025.xml" ContentType="application/vnd.openxmlformats-officedocument.presentationml.tags+xml"/>
  <Override PartName="/ppt/tags/tag6026.xml" ContentType="application/vnd.openxmlformats-officedocument.presentationml.tags+xml"/>
  <Override PartName="/ppt/tags/tag6027.xml" ContentType="application/vnd.openxmlformats-officedocument.presentationml.tags+xml"/>
  <Override PartName="/ppt/tags/tag6028.xml" ContentType="application/vnd.openxmlformats-officedocument.presentationml.tags+xml"/>
  <Override PartName="/ppt/tags/tag6029.xml" ContentType="application/vnd.openxmlformats-officedocument.presentationml.tags+xml"/>
  <Override PartName="/ppt/tags/tag6030.xml" ContentType="application/vnd.openxmlformats-officedocument.presentationml.tags+xml"/>
  <Override PartName="/ppt/tags/tag6031.xml" ContentType="application/vnd.openxmlformats-officedocument.presentationml.tags+xml"/>
  <Override PartName="/ppt/tags/tag6032.xml" ContentType="application/vnd.openxmlformats-officedocument.presentationml.tags+xml"/>
  <Override PartName="/ppt/tags/tag6033.xml" ContentType="application/vnd.openxmlformats-officedocument.presentationml.tags+xml"/>
  <Override PartName="/ppt/tags/tag6034.xml" ContentType="application/vnd.openxmlformats-officedocument.presentationml.tags+xml"/>
  <Override PartName="/ppt/tags/tag6035.xml" ContentType="application/vnd.openxmlformats-officedocument.presentationml.tags+xml"/>
  <Override PartName="/ppt/tags/tag6036.xml" ContentType="application/vnd.openxmlformats-officedocument.presentationml.tags+xml"/>
  <Override PartName="/ppt/tags/tag6037.xml" ContentType="application/vnd.openxmlformats-officedocument.presentationml.tags+xml"/>
  <Override PartName="/ppt/tags/tag6038.xml" ContentType="application/vnd.openxmlformats-officedocument.presentationml.tags+xml"/>
  <Override PartName="/ppt/tags/tag6039.xml" ContentType="application/vnd.openxmlformats-officedocument.presentationml.tags+xml"/>
  <Override PartName="/ppt/tags/tag6040.xml" ContentType="application/vnd.openxmlformats-officedocument.presentationml.tags+xml"/>
  <Override PartName="/ppt/tags/tag6041.xml" ContentType="application/vnd.openxmlformats-officedocument.presentationml.tags+xml"/>
  <Override PartName="/ppt/tags/tag6042.xml" ContentType="application/vnd.openxmlformats-officedocument.presentationml.tags+xml"/>
  <Override PartName="/ppt/tags/tag6043.xml" ContentType="application/vnd.openxmlformats-officedocument.presentationml.tags+xml"/>
  <Override PartName="/ppt/tags/tag6044.xml" ContentType="application/vnd.openxmlformats-officedocument.presentationml.tags+xml"/>
  <Override PartName="/ppt/tags/tag6045.xml" ContentType="application/vnd.openxmlformats-officedocument.presentationml.tags+xml"/>
  <Override PartName="/ppt/tags/tag6046.xml" ContentType="application/vnd.openxmlformats-officedocument.presentationml.tags+xml"/>
  <Override PartName="/ppt/tags/tag6047.xml" ContentType="application/vnd.openxmlformats-officedocument.presentationml.tags+xml"/>
  <Override PartName="/ppt/tags/tag6048.xml" ContentType="application/vnd.openxmlformats-officedocument.presentationml.tags+xml"/>
  <Override PartName="/ppt/tags/tag6049.xml" ContentType="application/vnd.openxmlformats-officedocument.presentationml.tags+xml"/>
  <Override PartName="/ppt/tags/tag6050.xml" ContentType="application/vnd.openxmlformats-officedocument.presentationml.tags+xml"/>
  <Override PartName="/ppt/tags/tag6051.xml" ContentType="application/vnd.openxmlformats-officedocument.presentationml.tags+xml"/>
  <Override PartName="/ppt/tags/tag6052.xml" ContentType="application/vnd.openxmlformats-officedocument.presentationml.tags+xml"/>
  <Override PartName="/ppt/tags/tag6053.xml" ContentType="application/vnd.openxmlformats-officedocument.presentationml.tags+xml"/>
  <Override PartName="/ppt/tags/tag6054.xml" ContentType="application/vnd.openxmlformats-officedocument.presentationml.tags+xml"/>
  <Override PartName="/ppt/tags/tag6055.xml" ContentType="application/vnd.openxmlformats-officedocument.presentationml.tags+xml"/>
  <Override PartName="/ppt/tags/tag6056.xml" ContentType="application/vnd.openxmlformats-officedocument.presentationml.tags+xml"/>
  <Override PartName="/ppt/tags/tag6057.xml" ContentType="application/vnd.openxmlformats-officedocument.presentationml.tags+xml"/>
  <Override PartName="/ppt/tags/tag6058.xml" ContentType="application/vnd.openxmlformats-officedocument.presentationml.tags+xml"/>
  <Override PartName="/ppt/tags/tag6059.xml" ContentType="application/vnd.openxmlformats-officedocument.presentationml.tags+xml"/>
  <Override PartName="/ppt/tags/tag6060.xml" ContentType="application/vnd.openxmlformats-officedocument.presentationml.tags+xml"/>
  <Override PartName="/ppt/tags/tag6061.xml" ContentType="application/vnd.openxmlformats-officedocument.presentationml.tags+xml"/>
  <Override PartName="/ppt/tags/tag6062.xml" ContentType="application/vnd.openxmlformats-officedocument.presentationml.tags+xml"/>
  <Override PartName="/ppt/tags/tag6063.xml" ContentType="application/vnd.openxmlformats-officedocument.presentationml.tags+xml"/>
  <Override PartName="/ppt/tags/tag6064.xml" ContentType="application/vnd.openxmlformats-officedocument.presentationml.tags+xml"/>
  <Override PartName="/ppt/tags/tag6065.xml" ContentType="application/vnd.openxmlformats-officedocument.presentationml.tags+xml"/>
  <Override PartName="/ppt/tags/tag6066.xml" ContentType="application/vnd.openxmlformats-officedocument.presentationml.tags+xml"/>
  <Override PartName="/ppt/tags/tag6067.xml" ContentType="application/vnd.openxmlformats-officedocument.presentationml.tags+xml"/>
  <Override PartName="/ppt/tags/tag6068.xml" ContentType="application/vnd.openxmlformats-officedocument.presentationml.tags+xml"/>
  <Override PartName="/ppt/tags/tag6069.xml" ContentType="application/vnd.openxmlformats-officedocument.presentationml.tags+xml"/>
  <Override PartName="/ppt/tags/tag6070.xml" ContentType="application/vnd.openxmlformats-officedocument.presentationml.tags+xml"/>
  <Override PartName="/ppt/tags/tag6071.xml" ContentType="application/vnd.openxmlformats-officedocument.presentationml.tags+xml"/>
  <Override PartName="/ppt/tags/tag6072.xml" ContentType="application/vnd.openxmlformats-officedocument.presentationml.tags+xml"/>
  <Override PartName="/ppt/tags/tag6073.xml" ContentType="application/vnd.openxmlformats-officedocument.presentationml.tags+xml"/>
  <Override PartName="/ppt/tags/tag6074.xml" ContentType="application/vnd.openxmlformats-officedocument.presentationml.tags+xml"/>
  <Override PartName="/ppt/tags/tag6075.xml" ContentType="application/vnd.openxmlformats-officedocument.presentationml.tags+xml"/>
  <Override PartName="/ppt/tags/tag6076.xml" ContentType="application/vnd.openxmlformats-officedocument.presentationml.tags+xml"/>
  <Override PartName="/ppt/tags/tag6077.xml" ContentType="application/vnd.openxmlformats-officedocument.presentationml.tags+xml"/>
  <Override PartName="/ppt/tags/tag6078.xml" ContentType="application/vnd.openxmlformats-officedocument.presentationml.tags+xml"/>
  <Override PartName="/ppt/tags/tag6079.xml" ContentType="application/vnd.openxmlformats-officedocument.presentationml.tags+xml"/>
  <Override PartName="/ppt/tags/tag6080.xml" ContentType="application/vnd.openxmlformats-officedocument.presentationml.tags+xml"/>
  <Override PartName="/ppt/tags/tag6081.xml" ContentType="application/vnd.openxmlformats-officedocument.presentationml.tags+xml"/>
  <Override PartName="/ppt/tags/tag6082.xml" ContentType="application/vnd.openxmlformats-officedocument.presentationml.tags+xml"/>
  <Override PartName="/ppt/tags/tag6083.xml" ContentType="application/vnd.openxmlformats-officedocument.presentationml.tags+xml"/>
  <Override PartName="/ppt/tags/tag6084.xml" ContentType="application/vnd.openxmlformats-officedocument.presentationml.tags+xml"/>
  <Override PartName="/ppt/tags/tag6085.xml" ContentType="application/vnd.openxmlformats-officedocument.presentationml.tags+xml"/>
  <Override PartName="/ppt/tags/tag6086.xml" ContentType="application/vnd.openxmlformats-officedocument.presentationml.tags+xml"/>
  <Override PartName="/ppt/tags/tag6087.xml" ContentType="application/vnd.openxmlformats-officedocument.presentationml.tags+xml"/>
  <Override PartName="/ppt/tags/tag6088.xml" ContentType="application/vnd.openxmlformats-officedocument.presentationml.tags+xml"/>
  <Override PartName="/ppt/tags/tag6089.xml" ContentType="application/vnd.openxmlformats-officedocument.presentationml.tags+xml"/>
  <Override PartName="/ppt/tags/tag6090.xml" ContentType="application/vnd.openxmlformats-officedocument.presentationml.tags+xml"/>
  <Override PartName="/ppt/tags/tag6091.xml" ContentType="application/vnd.openxmlformats-officedocument.presentationml.tags+xml"/>
  <Override PartName="/ppt/tags/tag6092.xml" ContentType="application/vnd.openxmlformats-officedocument.presentationml.tags+xml"/>
  <Override PartName="/ppt/tags/tag6093.xml" ContentType="application/vnd.openxmlformats-officedocument.presentationml.tags+xml"/>
  <Override PartName="/ppt/tags/tag6094.xml" ContentType="application/vnd.openxmlformats-officedocument.presentationml.tags+xml"/>
  <Override PartName="/ppt/tags/tag6095.xml" ContentType="application/vnd.openxmlformats-officedocument.presentationml.tags+xml"/>
  <Override PartName="/ppt/tags/tag6096.xml" ContentType="application/vnd.openxmlformats-officedocument.presentationml.tags+xml"/>
  <Override PartName="/ppt/tags/tag6097.xml" ContentType="application/vnd.openxmlformats-officedocument.presentationml.tags+xml"/>
  <Override PartName="/ppt/tags/tag6098.xml" ContentType="application/vnd.openxmlformats-officedocument.presentationml.tags+xml"/>
  <Override PartName="/ppt/tags/tag6099.xml" ContentType="application/vnd.openxmlformats-officedocument.presentationml.tags+xml"/>
  <Override PartName="/ppt/tags/tag6100.xml" ContentType="application/vnd.openxmlformats-officedocument.presentationml.tags+xml"/>
  <Override PartName="/ppt/tags/tag6101.xml" ContentType="application/vnd.openxmlformats-officedocument.presentationml.tags+xml"/>
  <Override PartName="/ppt/tags/tag6102.xml" ContentType="application/vnd.openxmlformats-officedocument.presentationml.tags+xml"/>
  <Override PartName="/ppt/tags/tag6103.xml" ContentType="application/vnd.openxmlformats-officedocument.presentationml.tags+xml"/>
  <Override PartName="/ppt/tags/tag6104.xml" ContentType="application/vnd.openxmlformats-officedocument.presentationml.tags+xml"/>
  <Override PartName="/ppt/tags/tag6105.xml" ContentType="application/vnd.openxmlformats-officedocument.presentationml.tags+xml"/>
  <Override PartName="/ppt/tags/tag6106.xml" ContentType="application/vnd.openxmlformats-officedocument.presentationml.tags+xml"/>
  <Override PartName="/ppt/tags/tag6107.xml" ContentType="application/vnd.openxmlformats-officedocument.presentationml.tags+xml"/>
  <Override PartName="/ppt/tags/tag6108.xml" ContentType="application/vnd.openxmlformats-officedocument.presentationml.tags+xml"/>
  <Override PartName="/ppt/tags/tag6109.xml" ContentType="application/vnd.openxmlformats-officedocument.presentationml.tags+xml"/>
  <Override PartName="/ppt/tags/tag6110.xml" ContentType="application/vnd.openxmlformats-officedocument.presentationml.tags+xml"/>
  <Override PartName="/ppt/tags/tag6111.xml" ContentType="application/vnd.openxmlformats-officedocument.presentationml.tags+xml"/>
  <Override PartName="/ppt/tags/tag6112.xml" ContentType="application/vnd.openxmlformats-officedocument.presentationml.tags+xml"/>
  <Override PartName="/ppt/tags/tag6113.xml" ContentType="application/vnd.openxmlformats-officedocument.presentationml.tags+xml"/>
  <Override PartName="/ppt/tags/tag6114.xml" ContentType="application/vnd.openxmlformats-officedocument.presentationml.tags+xml"/>
  <Override PartName="/ppt/tags/tag6115.xml" ContentType="application/vnd.openxmlformats-officedocument.presentationml.tags+xml"/>
  <Override PartName="/ppt/tags/tag6116.xml" ContentType="application/vnd.openxmlformats-officedocument.presentationml.tags+xml"/>
  <Override PartName="/ppt/tags/tag6117.xml" ContentType="application/vnd.openxmlformats-officedocument.presentationml.tags+xml"/>
  <Override PartName="/ppt/tags/tag6118.xml" ContentType="application/vnd.openxmlformats-officedocument.presentationml.tags+xml"/>
  <Override PartName="/ppt/tags/tag6119.xml" ContentType="application/vnd.openxmlformats-officedocument.presentationml.tags+xml"/>
  <Override PartName="/ppt/tags/tag6120.xml" ContentType="application/vnd.openxmlformats-officedocument.presentationml.tags+xml"/>
  <Override PartName="/ppt/tags/tag6121.xml" ContentType="application/vnd.openxmlformats-officedocument.presentationml.tags+xml"/>
  <Override PartName="/ppt/tags/tag6122.xml" ContentType="application/vnd.openxmlformats-officedocument.presentationml.tags+xml"/>
  <Override PartName="/ppt/tags/tag6123.xml" ContentType="application/vnd.openxmlformats-officedocument.presentationml.tags+xml"/>
  <Override PartName="/ppt/tags/tag6124.xml" ContentType="application/vnd.openxmlformats-officedocument.presentationml.tags+xml"/>
  <Override PartName="/ppt/tags/tag6125.xml" ContentType="application/vnd.openxmlformats-officedocument.presentationml.tags+xml"/>
  <Override PartName="/ppt/tags/tag6126.xml" ContentType="application/vnd.openxmlformats-officedocument.presentationml.tags+xml"/>
  <Override PartName="/ppt/tags/tag6127.xml" ContentType="application/vnd.openxmlformats-officedocument.presentationml.tags+xml"/>
  <Override PartName="/ppt/tags/tag6128.xml" ContentType="application/vnd.openxmlformats-officedocument.presentationml.tags+xml"/>
  <Override PartName="/ppt/tags/tag6129.xml" ContentType="application/vnd.openxmlformats-officedocument.presentationml.tags+xml"/>
  <Override PartName="/ppt/tags/tag6130.xml" ContentType="application/vnd.openxmlformats-officedocument.presentationml.tags+xml"/>
  <Override PartName="/ppt/tags/tag6131.xml" ContentType="application/vnd.openxmlformats-officedocument.presentationml.tags+xml"/>
  <Override PartName="/ppt/tags/tag6132.xml" ContentType="application/vnd.openxmlformats-officedocument.presentationml.tags+xml"/>
  <Override PartName="/ppt/tags/tag6133.xml" ContentType="application/vnd.openxmlformats-officedocument.presentationml.tags+xml"/>
  <Override PartName="/ppt/tags/tag6134.xml" ContentType="application/vnd.openxmlformats-officedocument.presentationml.tags+xml"/>
  <Override PartName="/ppt/tags/tag6135.xml" ContentType="application/vnd.openxmlformats-officedocument.presentationml.tags+xml"/>
  <Override PartName="/ppt/tags/tag6136.xml" ContentType="application/vnd.openxmlformats-officedocument.presentationml.tags+xml"/>
  <Override PartName="/ppt/tags/tag6137.xml" ContentType="application/vnd.openxmlformats-officedocument.presentationml.tags+xml"/>
  <Override PartName="/ppt/tags/tag6138.xml" ContentType="application/vnd.openxmlformats-officedocument.presentationml.tags+xml"/>
  <Override PartName="/ppt/tags/tag6139.xml" ContentType="application/vnd.openxmlformats-officedocument.presentationml.tags+xml"/>
  <Override PartName="/ppt/tags/tag6140.xml" ContentType="application/vnd.openxmlformats-officedocument.presentationml.tags+xml"/>
  <Override PartName="/ppt/tags/tag6141.xml" ContentType="application/vnd.openxmlformats-officedocument.presentationml.tags+xml"/>
  <Override PartName="/ppt/tags/tag6142.xml" ContentType="application/vnd.openxmlformats-officedocument.presentationml.tags+xml"/>
  <Override PartName="/ppt/tags/tag6143.xml" ContentType="application/vnd.openxmlformats-officedocument.presentationml.tags+xml"/>
  <Override PartName="/ppt/tags/tag6144.xml" ContentType="application/vnd.openxmlformats-officedocument.presentationml.tags+xml"/>
  <Override PartName="/ppt/tags/tag6145.xml" ContentType="application/vnd.openxmlformats-officedocument.presentationml.tags+xml"/>
  <Override PartName="/ppt/tags/tag6146.xml" ContentType="application/vnd.openxmlformats-officedocument.presentationml.tags+xml"/>
  <Override PartName="/ppt/tags/tag6147.xml" ContentType="application/vnd.openxmlformats-officedocument.presentationml.tags+xml"/>
  <Override PartName="/ppt/tags/tag6148.xml" ContentType="application/vnd.openxmlformats-officedocument.presentationml.tags+xml"/>
  <Override PartName="/ppt/tags/tag6149.xml" ContentType="application/vnd.openxmlformats-officedocument.presentationml.tags+xml"/>
  <Override PartName="/ppt/tags/tag6150.xml" ContentType="application/vnd.openxmlformats-officedocument.presentationml.tags+xml"/>
  <Override PartName="/ppt/tags/tag6151.xml" ContentType="application/vnd.openxmlformats-officedocument.presentationml.tags+xml"/>
  <Override PartName="/ppt/tags/tag6152.xml" ContentType="application/vnd.openxmlformats-officedocument.presentationml.tags+xml"/>
  <Override PartName="/ppt/tags/tag6153.xml" ContentType="application/vnd.openxmlformats-officedocument.presentationml.tags+xml"/>
  <Override PartName="/ppt/tags/tag6154.xml" ContentType="application/vnd.openxmlformats-officedocument.presentationml.tags+xml"/>
  <Override PartName="/ppt/tags/tag6155.xml" ContentType="application/vnd.openxmlformats-officedocument.presentationml.tags+xml"/>
  <Override PartName="/ppt/tags/tag6156.xml" ContentType="application/vnd.openxmlformats-officedocument.presentationml.tags+xml"/>
  <Override PartName="/ppt/tags/tag6157.xml" ContentType="application/vnd.openxmlformats-officedocument.presentationml.tags+xml"/>
  <Override PartName="/ppt/tags/tag6158.xml" ContentType="application/vnd.openxmlformats-officedocument.presentationml.tags+xml"/>
  <Override PartName="/ppt/tags/tag6159.xml" ContentType="application/vnd.openxmlformats-officedocument.presentationml.tags+xml"/>
  <Override PartName="/ppt/tags/tag6160.xml" ContentType="application/vnd.openxmlformats-officedocument.presentationml.tags+xml"/>
  <Override PartName="/ppt/tags/tag6161.xml" ContentType="application/vnd.openxmlformats-officedocument.presentationml.tags+xml"/>
  <Override PartName="/ppt/tags/tag6162.xml" ContentType="application/vnd.openxmlformats-officedocument.presentationml.tags+xml"/>
  <Override PartName="/ppt/tags/tag6163.xml" ContentType="application/vnd.openxmlformats-officedocument.presentationml.tags+xml"/>
  <Override PartName="/ppt/tags/tag6164.xml" ContentType="application/vnd.openxmlformats-officedocument.presentationml.tags+xml"/>
  <Override PartName="/ppt/tags/tag6165.xml" ContentType="application/vnd.openxmlformats-officedocument.presentationml.tags+xml"/>
  <Override PartName="/ppt/tags/tag6166.xml" ContentType="application/vnd.openxmlformats-officedocument.presentationml.tags+xml"/>
  <Override PartName="/ppt/tags/tag6167.xml" ContentType="application/vnd.openxmlformats-officedocument.presentationml.tags+xml"/>
  <Override PartName="/ppt/tags/tag6168.xml" ContentType="application/vnd.openxmlformats-officedocument.presentationml.tags+xml"/>
  <Override PartName="/ppt/tags/tag6169.xml" ContentType="application/vnd.openxmlformats-officedocument.presentationml.tags+xml"/>
  <Override PartName="/ppt/tags/tag6170.xml" ContentType="application/vnd.openxmlformats-officedocument.presentationml.tags+xml"/>
  <Override PartName="/ppt/tags/tag6171.xml" ContentType="application/vnd.openxmlformats-officedocument.presentationml.tags+xml"/>
  <Override PartName="/ppt/tags/tag6172.xml" ContentType="application/vnd.openxmlformats-officedocument.presentationml.tags+xml"/>
  <Override PartName="/ppt/tags/tag6173.xml" ContentType="application/vnd.openxmlformats-officedocument.presentationml.tags+xml"/>
  <Override PartName="/ppt/tags/tag6174.xml" ContentType="application/vnd.openxmlformats-officedocument.presentationml.tags+xml"/>
  <Override PartName="/ppt/tags/tag6175.xml" ContentType="application/vnd.openxmlformats-officedocument.presentationml.tags+xml"/>
  <Override PartName="/ppt/tags/tag6176.xml" ContentType="application/vnd.openxmlformats-officedocument.presentationml.tags+xml"/>
  <Override PartName="/ppt/tags/tag6177.xml" ContentType="application/vnd.openxmlformats-officedocument.presentationml.tags+xml"/>
  <Override PartName="/ppt/tags/tag6178.xml" ContentType="application/vnd.openxmlformats-officedocument.presentationml.tags+xml"/>
  <Override PartName="/ppt/tags/tag6179.xml" ContentType="application/vnd.openxmlformats-officedocument.presentationml.tags+xml"/>
  <Override PartName="/ppt/tags/tag6180.xml" ContentType="application/vnd.openxmlformats-officedocument.presentationml.tags+xml"/>
  <Override PartName="/ppt/tags/tag6181.xml" ContentType="application/vnd.openxmlformats-officedocument.presentationml.tags+xml"/>
  <Override PartName="/ppt/tags/tag6182.xml" ContentType="application/vnd.openxmlformats-officedocument.presentationml.tags+xml"/>
  <Override PartName="/ppt/tags/tag6183.xml" ContentType="application/vnd.openxmlformats-officedocument.presentationml.tags+xml"/>
  <Override PartName="/ppt/tags/tag6184.xml" ContentType="application/vnd.openxmlformats-officedocument.presentationml.tags+xml"/>
  <Override PartName="/ppt/tags/tag6185.xml" ContentType="application/vnd.openxmlformats-officedocument.presentationml.tags+xml"/>
  <Override PartName="/ppt/tags/tag6186.xml" ContentType="application/vnd.openxmlformats-officedocument.presentationml.tags+xml"/>
  <Override PartName="/ppt/tags/tag6187.xml" ContentType="application/vnd.openxmlformats-officedocument.presentationml.tags+xml"/>
  <Override PartName="/ppt/tags/tag6188.xml" ContentType="application/vnd.openxmlformats-officedocument.presentationml.tags+xml"/>
  <Override PartName="/ppt/tags/tag6189.xml" ContentType="application/vnd.openxmlformats-officedocument.presentationml.tags+xml"/>
  <Override PartName="/ppt/tags/tag6190.xml" ContentType="application/vnd.openxmlformats-officedocument.presentationml.tags+xml"/>
  <Override PartName="/ppt/tags/tag6191.xml" ContentType="application/vnd.openxmlformats-officedocument.presentationml.tags+xml"/>
  <Override PartName="/ppt/tags/tag6192.xml" ContentType="application/vnd.openxmlformats-officedocument.presentationml.tags+xml"/>
  <Override PartName="/ppt/tags/tag6193.xml" ContentType="application/vnd.openxmlformats-officedocument.presentationml.tags+xml"/>
  <Override PartName="/ppt/tags/tag6194.xml" ContentType="application/vnd.openxmlformats-officedocument.presentationml.tags+xml"/>
  <Override PartName="/ppt/tags/tag6195.xml" ContentType="application/vnd.openxmlformats-officedocument.presentationml.tags+xml"/>
  <Override PartName="/ppt/tags/tag6196.xml" ContentType="application/vnd.openxmlformats-officedocument.presentationml.tags+xml"/>
  <Override PartName="/ppt/tags/tag6197.xml" ContentType="application/vnd.openxmlformats-officedocument.presentationml.tags+xml"/>
  <Override PartName="/ppt/tags/tag6198.xml" ContentType="application/vnd.openxmlformats-officedocument.presentationml.tags+xml"/>
  <Override PartName="/ppt/tags/tag6199.xml" ContentType="application/vnd.openxmlformats-officedocument.presentationml.tags+xml"/>
  <Override PartName="/ppt/tags/tag6200.xml" ContentType="application/vnd.openxmlformats-officedocument.presentationml.tags+xml"/>
  <Override PartName="/ppt/tags/tag6201.xml" ContentType="application/vnd.openxmlformats-officedocument.presentationml.tags+xml"/>
  <Override PartName="/ppt/tags/tag6202.xml" ContentType="application/vnd.openxmlformats-officedocument.presentationml.tags+xml"/>
  <Override PartName="/ppt/tags/tag6203.xml" ContentType="application/vnd.openxmlformats-officedocument.presentationml.tags+xml"/>
  <Override PartName="/ppt/tags/tag6204.xml" ContentType="application/vnd.openxmlformats-officedocument.presentationml.tags+xml"/>
  <Override PartName="/ppt/tags/tag6205.xml" ContentType="application/vnd.openxmlformats-officedocument.presentationml.tags+xml"/>
  <Override PartName="/ppt/tags/tag6206.xml" ContentType="application/vnd.openxmlformats-officedocument.presentationml.tags+xml"/>
  <Override PartName="/ppt/tags/tag6207.xml" ContentType="application/vnd.openxmlformats-officedocument.presentationml.tags+xml"/>
  <Override PartName="/ppt/tags/tag6208.xml" ContentType="application/vnd.openxmlformats-officedocument.presentationml.tags+xml"/>
  <Override PartName="/ppt/tags/tag6209.xml" ContentType="application/vnd.openxmlformats-officedocument.presentationml.tags+xml"/>
  <Override PartName="/ppt/tags/tag6210.xml" ContentType="application/vnd.openxmlformats-officedocument.presentationml.tags+xml"/>
  <Override PartName="/ppt/tags/tag6211.xml" ContentType="application/vnd.openxmlformats-officedocument.presentationml.tags+xml"/>
  <Override PartName="/ppt/tags/tag6212.xml" ContentType="application/vnd.openxmlformats-officedocument.presentationml.tags+xml"/>
  <Override PartName="/ppt/tags/tag6213.xml" ContentType="application/vnd.openxmlformats-officedocument.presentationml.tags+xml"/>
  <Override PartName="/ppt/tags/tag6214.xml" ContentType="application/vnd.openxmlformats-officedocument.presentationml.tags+xml"/>
  <Override PartName="/ppt/tags/tag6215.xml" ContentType="application/vnd.openxmlformats-officedocument.presentationml.tags+xml"/>
  <Override PartName="/ppt/tags/tag6216.xml" ContentType="application/vnd.openxmlformats-officedocument.presentationml.tags+xml"/>
  <Override PartName="/ppt/tags/tag6217.xml" ContentType="application/vnd.openxmlformats-officedocument.presentationml.tags+xml"/>
  <Override PartName="/ppt/tags/tag6218.xml" ContentType="application/vnd.openxmlformats-officedocument.presentationml.tags+xml"/>
  <Override PartName="/ppt/tags/tag6219.xml" ContentType="application/vnd.openxmlformats-officedocument.presentationml.tags+xml"/>
  <Override PartName="/ppt/tags/tag6220.xml" ContentType="application/vnd.openxmlformats-officedocument.presentationml.tags+xml"/>
  <Override PartName="/ppt/tags/tag6221.xml" ContentType="application/vnd.openxmlformats-officedocument.presentationml.tags+xml"/>
  <Override PartName="/ppt/tags/tag6222.xml" ContentType="application/vnd.openxmlformats-officedocument.presentationml.tags+xml"/>
  <Override PartName="/ppt/tags/tag6223.xml" ContentType="application/vnd.openxmlformats-officedocument.presentationml.tags+xml"/>
  <Override PartName="/ppt/tags/tag6224.xml" ContentType="application/vnd.openxmlformats-officedocument.presentationml.tags+xml"/>
  <Override PartName="/ppt/tags/tag6225.xml" ContentType="application/vnd.openxmlformats-officedocument.presentationml.tags+xml"/>
  <Override PartName="/ppt/tags/tag6226.xml" ContentType="application/vnd.openxmlformats-officedocument.presentationml.tags+xml"/>
  <Override PartName="/ppt/tags/tag6227.xml" ContentType="application/vnd.openxmlformats-officedocument.presentationml.tags+xml"/>
  <Override PartName="/ppt/tags/tag6228.xml" ContentType="application/vnd.openxmlformats-officedocument.presentationml.tags+xml"/>
  <Override PartName="/ppt/tags/tag6229.xml" ContentType="application/vnd.openxmlformats-officedocument.presentationml.tags+xml"/>
  <Override PartName="/ppt/tags/tag6230.xml" ContentType="application/vnd.openxmlformats-officedocument.presentationml.tags+xml"/>
  <Override PartName="/ppt/tags/tag6231.xml" ContentType="application/vnd.openxmlformats-officedocument.presentationml.tags+xml"/>
  <Override PartName="/ppt/tags/tag6232.xml" ContentType="application/vnd.openxmlformats-officedocument.presentationml.tags+xml"/>
  <Override PartName="/ppt/tags/tag6233.xml" ContentType="application/vnd.openxmlformats-officedocument.presentationml.tags+xml"/>
  <Override PartName="/ppt/tags/tag6234.xml" ContentType="application/vnd.openxmlformats-officedocument.presentationml.tags+xml"/>
  <Override PartName="/ppt/tags/tag6235.xml" ContentType="application/vnd.openxmlformats-officedocument.presentationml.tags+xml"/>
  <Override PartName="/ppt/tags/tag6236.xml" ContentType="application/vnd.openxmlformats-officedocument.presentationml.tags+xml"/>
  <Override PartName="/ppt/tags/tag6237.xml" ContentType="application/vnd.openxmlformats-officedocument.presentationml.tags+xml"/>
  <Override PartName="/ppt/tags/tag6238.xml" ContentType="application/vnd.openxmlformats-officedocument.presentationml.tags+xml"/>
  <Override PartName="/ppt/tags/tag6239.xml" ContentType="application/vnd.openxmlformats-officedocument.presentationml.tags+xml"/>
  <Override PartName="/ppt/tags/tag6240.xml" ContentType="application/vnd.openxmlformats-officedocument.presentationml.tags+xml"/>
  <Override PartName="/ppt/tags/tag6241.xml" ContentType="application/vnd.openxmlformats-officedocument.presentationml.tags+xml"/>
  <Override PartName="/ppt/tags/tag6242.xml" ContentType="application/vnd.openxmlformats-officedocument.presentationml.tags+xml"/>
  <Override PartName="/ppt/tags/tag6243.xml" ContentType="application/vnd.openxmlformats-officedocument.presentationml.tags+xml"/>
  <Override PartName="/ppt/tags/tag6244.xml" ContentType="application/vnd.openxmlformats-officedocument.presentationml.tags+xml"/>
  <Override PartName="/ppt/tags/tag6245.xml" ContentType="application/vnd.openxmlformats-officedocument.presentationml.tags+xml"/>
  <Override PartName="/ppt/tags/tag6246.xml" ContentType="application/vnd.openxmlformats-officedocument.presentationml.tags+xml"/>
  <Override PartName="/ppt/tags/tag6247.xml" ContentType="application/vnd.openxmlformats-officedocument.presentationml.tags+xml"/>
  <Override PartName="/ppt/tags/tag6248.xml" ContentType="application/vnd.openxmlformats-officedocument.presentationml.tags+xml"/>
  <Override PartName="/ppt/tags/tag6249.xml" ContentType="application/vnd.openxmlformats-officedocument.presentationml.tags+xml"/>
  <Override PartName="/ppt/tags/tag6250.xml" ContentType="application/vnd.openxmlformats-officedocument.presentationml.tags+xml"/>
  <Override PartName="/ppt/tags/tag6251.xml" ContentType="application/vnd.openxmlformats-officedocument.presentationml.tags+xml"/>
  <Override PartName="/ppt/tags/tag6252.xml" ContentType="application/vnd.openxmlformats-officedocument.presentationml.tags+xml"/>
  <Override PartName="/ppt/tags/tag6253.xml" ContentType="application/vnd.openxmlformats-officedocument.presentationml.tags+xml"/>
  <Override PartName="/ppt/tags/tag6254.xml" ContentType="application/vnd.openxmlformats-officedocument.presentationml.tags+xml"/>
  <Override PartName="/ppt/tags/tag6255.xml" ContentType="application/vnd.openxmlformats-officedocument.presentationml.tags+xml"/>
  <Override PartName="/ppt/tags/tag6256.xml" ContentType="application/vnd.openxmlformats-officedocument.presentationml.tags+xml"/>
  <Override PartName="/ppt/tags/tag6257.xml" ContentType="application/vnd.openxmlformats-officedocument.presentationml.tags+xml"/>
  <Override PartName="/ppt/tags/tag6258.xml" ContentType="application/vnd.openxmlformats-officedocument.presentationml.tags+xml"/>
  <Override PartName="/ppt/tags/tag6259.xml" ContentType="application/vnd.openxmlformats-officedocument.presentationml.tags+xml"/>
  <Override PartName="/ppt/tags/tag6260.xml" ContentType="application/vnd.openxmlformats-officedocument.presentationml.tags+xml"/>
  <Override PartName="/ppt/tags/tag6261.xml" ContentType="application/vnd.openxmlformats-officedocument.presentationml.tags+xml"/>
  <Override PartName="/ppt/tags/tag6262.xml" ContentType="application/vnd.openxmlformats-officedocument.presentationml.tags+xml"/>
  <Override PartName="/ppt/tags/tag6263.xml" ContentType="application/vnd.openxmlformats-officedocument.presentationml.tags+xml"/>
  <Override PartName="/ppt/tags/tag6264.xml" ContentType="application/vnd.openxmlformats-officedocument.presentationml.tags+xml"/>
  <Override PartName="/ppt/tags/tag6265.xml" ContentType="application/vnd.openxmlformats-officedocument.presentationml.tags+xml"/>
  <Override PartName="/ppt/tags/tag6266.xml" ContentType="application/vnd.openxmlformats-officedocument.presentationml.tags+xml"/>
  <Override PartName="/ppt/tags/tag6267.xml" ContentType="application/vnd.openxmlformats-officedocument.presentationml.tags+xml"/>
  <Override PartName="/ppt/tags/tag6268.xml" ContentType="application/vnd.openxmlformats-officedocument.presentationml.tags+xml"/>
  <Override PartName="/ppt/tags/tag6269.xml" ContentType="application/vnd.openxmlformats-officedocument.presentationml.tags+xml"/>
  <Override PartName="/ppt/tags/tag6270.xml" ContentType="application/vnd.openxmlformats-officedocument.presentationml.tags+xml"/>
  <Override PartName="/ppt/tags/tag6271.xml" ContentType="application/vnd.openxmlformats-officedocument.presentationml.tags+xml"/>
  <Override PartName="/ppt/tags/tag6272.xml" ContentType="application/vnd.openxmlformats-officedocument.presentationml.tags+xml"/>
  <Override PartName="/ppt/tags/tag6273.xml" ContentType="application/vnd.openxmlformats-officedocument.presentationml.tags+xml"/>
  <Override PartName="/ppt/tags/tag6274.xml" ContentType="application/vnd.openxmlformats-officedocument.presentationml.tags+xml"/>
  <Override PartName="/ppt/tags/tag6275.xml" ContentType="application/vnd.openxmlformats-officedocument.presentationml.tags+xml"/>
  <Override PartName="/ppt/tags/tag6276.xml" ContentType="application/vnd.openxmlformats-officedocument.presentationml.tags+xml"/>
  <Override PartName="/ppt/tags/tag6277.xml" ContentType="application/vnd.openxmlformats-officedocument.presentationml.tags+xml"/>
  <Override PartName="/ppt/tags/tag6278.xml" ContentType="application/vnd.openxmlformats-officedocument.presentationml.tags+xml"/>
  <Override PartName="/ppt/tags/tag6279.xml" ContentType="application/vnd.openxmlformats-officedocument.presentationml.tags+xml"/>
  <Override PartName="/ppt/tags/tag6280.xml" ContentType="application/vnd.openxmlformats-officedocument.presentationml.tags+xml"/>
  <Override PartName="/ppt/tags/tag6281.xml" ContentType="application/vnd.openxmlformats-officedocument.presentationml.tags+xml"/>
  <Override PartName="/ppt/tags/tag6282.xml" ContentType="application/vnd.openxmlformats-officedocument.presentationml.tags+xml"/>
  <Override PartName="/ppt/tags/tag6283.xml" ContentType="application/vnd.openxmlformats-officedocument.presentationml.tags+xml"/>
  <Override PartName="/ppt/tags/tag6284.xml" ContentType="application/vnd.openxmlformats-officedocument.presentationml.tags+xml"/>
  <Override PartName="/ppt/tags/tag6285.xml" ContentType="application/vnd.openxmlformats-officedocument.presentationml.tags+xml"/>
  <Override PartName="/ppt/tags/tag6286.xml" ContentType="application/vnd.openxmlformats-officedocument.presentationml.tags+xml"/>
  <Override PartName="/ppt/tags/tag6287.xml" ContentType="application/vnd.openxmlformats-officedocument.presentationml.tags+xml"/>
  <Override PartName="/ppt/tags/tag6288.xml" ContentType="application/vnd.openxmlformats-officedocument.presentationml.tags+xml"/>
  <Override PartName="/ppt/tags/tag6289.xml" ContentType="application/vnd.openxmlformats-officedocument.presentationml.tags+xml"/>
  <Override PartName="/ppt/tags/tag6290.xml" ContentType="application/vnd.openxmlformats-officedocument.presentationml.tags+xml"/>
  <Override PartName="/ppt/tags/tag6291.xml" ContentType="application/vnd.openxmlformats-officedocument.presentationml.tags+xml"/>
  <Override PartName="/ppt/tags/tag6292.xml" ContentType="application/vnd.openxmlformats-officedocument.presentationml.tags+xml"/>
  <Override PartName="/ppt/tags/tag6293.xml" ContentType="application/vnd.openxmlformats-officedocument.presentationml.tags+xml"/>
  <Override PartName="/ppt/tags/tag6294.xml" ContentType="application/vnd.openxmlformats-officedocument.presentationml.tags+xml"/>
  <Override PartName="/ppt/tags/tag6295.xml" ContentType="application/vnd.openxmlformats-officedocument.presentationml.tags+xml"/>
  <Override PartName="/ppt/tags/tag6296.xml" ContentType="application/vnd.openxmlformats-officedocument.presentationml.tags+xml"/>
  <Override PartName="/ppt/tags/tag6297.xml" ContentType="application/vnd.openxmlformats-officedocument.presentationml.tags+xml"/>
  <Override PartName="/ppt/tags/tag6298.xml" ContentType="application/vnd.openxmlformats-officedocument.presentationml.tags+xml"/>
  <Override PartName="/ppt/tags/tag6299.xml" ContentType="application/vnd.openxmlformats-officedocument.presentationml.tags+xml"/>
  <Override PartName="/ppt/tags/tag6300.xml" ContentType="application/vnd.openxmlformats-officedocument.presentationml.tags+xml"/>
  <Override PartName="/ppt/tags/tag6301.xml" ContentType="application/vnd.openxmlformats-officedocument.presentationml.tags+xml"/>
  <Override PartName="/ppt/tags/tag6302.xml" ContentType="application/vnd.openxmlformats-officedocument.presentationml.tags+xml"/>
  <Override PartName="/ppt/tags/tag6303.xml" ContentType="application/vnd.openxmlformats-officedocument.presentationml.tags+xml"/>
  <Override PartName="/ppt/tags/tag6304.xml" ContentType="application/vnd.openxmlformats-officedocument.presentationml.tags+xml"/>
  <Override PartName="/ppt/tags/tag6305.xml" ContentType="application/vnd.openxmlformats-officedocument.presentationml.tags+xml"/>
  <Override PartName="/ppt/tags/tag6306.xml" ContentType="application/vnd.openxmlformats-officedocument.presentationml.tags+xml"/>
  <Override PartName="/ppt/tags/tag6307.xml" ContentType="application/vnd.openxmlformats-officedocument.presentationml.tags+xml"/>
  <Override PartName="/ppt/tags/tag6308.xml" ContentType="application/vnd.openxmlformats-officedocument.presentationml.tags+xml"/>
  <Override PartName="/ppt/tags/tag6309.xml" ContentType="application/vnd.openxmlformats-officedocument.presentationml.tags+xml"/>
  <Override PartName="/ppt/tags/tag6310.xml" ContentType="application/vnd.openxmlformats-officedocument.presentationml.tags+xml"/>
  <Override PartName="/ppt/tags/tag6311.xml" ContentType="application/vnd.openxmlformats-officedocument.presentationml.tags+xml"/>
  <Override PartName="/ppt/tags/tag6312.xml" ContentType="application/vnd.openxmlformats-officedocument.presentationml.tags+xml"/>
  <Override PartName="/ppt/tags/tag6313.xml" ContentType="application/vnd.openxmlformats-officedocument.presentationml.tags+xml"/>
  <Override PartName="/ppt/tags/tag6314.xml" ContentType="application/vnd.openxmlformats-officedocument.presentationml.tags+xml"/>
  <Override PartName="/ppt/tags/tag6315.xml" ContentType="application/vnd.openxmlformats-officedocument.presentationml.tags+xml"/>
  <Override PartName="/ppt/tags/tag6316.xml" ContentType="application/vnd.openxmlformats-officedocument.presentationml.tags+xml"/>
  <Override PartName="/ppt/tags/tag6317.xml" ContentType="application/vnd.openxmlformats-officedocument.presentationml.tags+xml"/>
  <Override PartName="/ppt/tags/tag6318.xml" ContentType="application/vnd.openxmlformats-officedocument.presentationml.tags+xml"/>
  <Override PartName="/ppt/tags/tag6319.xml" ContentType="application/vnd.openxmlformats-officedocument.presentationml.tags+xml"/>
  <Override PartName="/ppt/tags/tag6320.xml" ContentType="application/vnd.openxmlformats-officedocument.presentationml.tags+xml"/>
  <Override PartName="/ppt/tags/tag6321.xml" ContentType="application/vnd.openxmlformats-officedocument.presentationml.tags+xml"/>
  <Override PartName="/ppt/tags/tag6322.xml" ContentType="application/vnd.openxmlformats-officedocument.presentationml.tags+xml"/>
  <Override PartName="/ppt/tags/tag6323.xml" ContentType="application/vnd.openxmlformats-officedocument.presentationml.tags+xml"/>
  <Override PartName="/ppt/tags/tag6324.xml" ContentType="application/vnd.openxmlformats-officedocument.presentationml.tags+xml"/>
  <Override PartName="/ppt/tags/tag6325.xml" ContentType="application/vnd.openxmlformats-officedocument.presentationml.tags+xml"/>
  <Override PartName="/ppt/tags/tag6326.xml" ContentType="application/vnd.openxmlformats-officedocument.presentationml.tags+xml"/>
  <Override PartName="/ppt/tags/tag6327.xml" ContentType="application/vnd.openxmlformats-officedocument.presentationml.tags+xml"/>
  <Override PartName="/ppt/tags/tag6328.xml" ContentType="application/vnd.openxmlformats-officedocument.presentationml.tags+xml"/>
  <Override PartName="/ppt/tags/tag6329.xml" ContentType="application/vnd.openxmlformats-officedocument.presentationml.tags+xml"/>
  <Override PartName="/ppt/tags/tag6330.xml" ContentType="application/vnd.openxmlformats-officedocument.presentationml.tags+xml"/>
  <Override PartName="/ppt/tags/tag6331.xml" ContentType="application/vnd.openxmlformats-officedocument.presentationml.tags+xml"/>
  <Override PartName="/ppt/tags/tag6332.xml" ContentType="application/vnd.openxmlformats-officedocument.presentationml.tags+xml"/>
  <Override PartName="/ppt/tags/tag6333.xml" ContentType="application/vnd.openxmlformats-officedocument.presentationml.tags+xml"/>
  <Override PartName="/ppt/tags/tag6334.xml" ContentType="application/vnd.openxmlformats-officedocument.presentationml.tags+xml"/>
  <Override PartName="/ppt/tags/tag6335.xml" ContentType="application/vnd.openxmlformats-officedocument.presentationml.tags+xml"/>
  <Override PartName="/ppt/tags/tag6336.xml" ContentType="application/vnd.openxmlformats-officedocument.presentationml.tags+xml"/>
  <Override PartName="/ppt/tags/tag6337.xml" ContentType="application/vnd.openxmlformats-officedocument.presentationml.tags+xml"/>
  <Override PartName="/ppt/tags/tag6338.xml" ContentType="application/vnd.openxmlformats-officedocument.presentationml.tags+xml"/>
  <Override PartName="/ppt/tags/tag6339.xml" ContentType="application/vnd.openxmlformats-officedocument.presentationml.tags+xml"/>
  <Override PartName="/ppt/tags/tag6340.xml" ContentType="application/vnd.openxmlformats-officedocument.presentationml.tags+xml"/>
  <Override PartName="/ppt/tags/tag6341.xml" ContentType="application/vnd.openxmlformats-officedocument.presentationml.tags+xml"/>
  <Override PartName="/ppt/tags/tag6342.xml" ContentType="application/vnd.openxmlformats-officedocument.presentationml.tags+xml"/>
  <Override PartName="/ppt/tags/tag6343.xml" ContentType="application/vnd.openxmlformats-officedocument.presentationml.tags+xml"/>
  <Override PartName="/ppt/tags/tag6344.xml" ContentType="application/vnd.openxmlformats-officedocument.presentationml.tags+xml"/>
  <Override PartName="/ppt/tags/tag6345.xml" ContentType="application/vnd.openxmlformats-officedocument.presentationml.tags+xml"/>
  <Override PartName="/ppt/tags/tag6346.xml" ContentType="application/vnd.openxmlformats-officedocument.presentationml.tags+xml"/>
  <Override PartName="/ppt/tags/tag6347.xml" ContentType="application/vnd.openxmlformats-officedocument.presentationml.tags+xml"/>
  <Override PartName="/ppt/tags/tag6348.xml" ContentType="application/vnd.openxmlformats-officedocument.presentationml.tags+xml"/>
  <Override PartName="/ppt/tags/tag6349.xml" ContentType="application/vnd.openxmlformats-officedocument.presentationml.tags+xml"/>
  <Override PartName="/ppt/tags/tag6350.xml" ContentType="application/vnd.openxmlformats-officedocument.presentationml.tags+xml"/>
  <Override PartName="/ppt/tags/tag6351.xml" ContentType="application/vnd.openxmlformats-officedocument.presentationml.tags+xml"/>
  <Override PartName="/ppt/tags/tag6352.xml" ContentType="application/vnd.openxmlformats-officedocument.presentationml.tags+xml"/>
  <Override PartName="/ppt/tags/tag6353.xml" ContentType="application/vnd.openxmlformats-officedocument.presentationml.tags+xml"/>
  <Override PartName="/ppt/tags/tag6354.xml" ContentType="application/vnd.openxmlformats-officedocument.presentationml.tags+xml"/>
  <Override PartName="/ppt/tags/tag6355.xml" ContentType="application/vnd.openxmlformats-officedocument.presentationml.tags+xml"/>
  <Override PartName="/ppt/tags/tag6356.xml" ContentType="application/vnd.openxmlformats-officedocument.presentationml.tags+xml"/>
  <Override PartName="/ppt/tags/tag6357.xml" ContentType="application/vnd.openxmlformats-officedocument.presentationml.tags+xml"/>
  <Override PartName="/ppt/tags/tag6358.xml" ContentType="application/vnd.openxmlformats-officedocument.presentationml.tags+xml"/>
  <Override PartName="/ppt/tags/tag6359.xml" ContentType="application/vnd.openxmlformats-officedocument.presentationml.tags+xml"/>
  <Override PartName="/ppt/tags/tag6360.xml" ContentType="application/vnd.openxmlformats-officedocument.presentationml.tags+xml"/>
  <Override PartName="/ppt/tags/tag6361.xml" ContentType="application/vnd.openxmlformats-officedocument.presentationml.tags+xml"/>
  <Override PartName="/ppt/tags/tag6362.xml" ContentType="application/vnd.openxmlformats-officedocument.presentationml.tags+xml"/>
  <Override PartName="/ppt/tags/tag6363.xml" ContentType="application/vnd.openxmlformats-officedocument.presentationml.tags+xml"/>
  <Override PartName="/ppt/tags/tag6364.xml" ContentType="application/vnd.openxmlformats-officedocument.presentationml.tags+xml"/>
  <Override PartName="/ppt/tags/tag6365.xml" ContentType="application/vnd.openxmlformats-officedocument.presentationml.tags+xml"/>
  <Override PartName="/ppt/tags/tag6366.xml" ContentType="application/vnd.openxmlformats-officedocument.presentationml.tags+xml"/>
  <Override PartName="/ppt/tags/tag6367.xml" ContentType="application/vnd.openxmlformats-officedocument.presentationml.tags+xml"/>
  <Override PartName="/ppt/tags/tag6368.xml" ContentType="application/vnd.openxmlformats-officedocument.presentationml.tags+xml"/>
  <Override PartName="/ppt/tags/tag6369.xml" ContentType="application/vnd.openxmlformats-officedocument.presentationml.tags+xml"/>
  <Override PartName="/ppt/tags/tag6370.xml" ContentType="application/vnd.openxmlformats-officedocument.presentationml.tags+xml"/>
  <Override PartName="/ppt/tags/tag6371.xml" ContentType="application/vnd.openxmlformats-officedocument.presentationml.tags+xml"/>
  <Override PartName="/ppt/tags/tag6372.xml" ContentType="application/vnd.openxmlformats-officedocument.presentationml.tags+xml"/>
  <Override PartName="/ppt/tags/tag6373.xml" ContentType="application/vnd.openxmlformats-officedocument.presentationml.tags+xml"/>
  <Override PartName="/ppt/tags/tag6374.xml" ContentType="application/vnd.openxmlformats-officedocument.presentationml.tags+xml"/>
  <Override PartName="/ppt/tags/tag6375.xml" ContentType="application/vnd.openxmlformats-officedocument.presentationml.tags+xml"/>
  <Override PartName="/ppt/tags/tag6376.xml" ContentType="application/vnd.openxmlformats-officedocument.presentationml.tags+xml"/>
  <Override PartName="/ppt/tags/tag6377.xml" ContentType="application/vnd.openxmlformats-officedocument.presentationml.tags+xml"/>
  <Override PartName="/ppt/tags/tag6378.xml" ContentType="application/vnd.openxmlformats-officedocument.presentationml.tags+xml"/>
  <Override PartName="/ppt/tags/tag6379.xml" ContentType="application/vnd.openxmlformats-officedocument.presentationml.tags+xml"/>
  <Override PartName="/ppt/tags/tag6380.xml" ContentType="application/vnd.openxmlformats-officedocument.presentationml.tags+xml"/>
  <Override PartName="/ppt/tags/tag6381.xml" ContentType="application/vnd.openxmlformats-officedocument.presentationml.tags+xml"/>
  <Override PartName="/ppt/tags/tag6382.xml" ContentType="application/vnd.openxmlformats-officedocument.presentationml.tags+xml"/>
  <Override PartName="/ppt/tags/tag6383.xml" ContentType="application/vnd.openxmlformats-officedocument.presentationml.tags+xml"/>
  <Override PartName="/ppt/tags/tag6384.xml" ContentType="application/vnd.openxmlformats-officedocument.presentationml.tags+xml"/>
  <Override PartName="/ppt/tags/tag6385.xml" ContentType="application/vnd.openxmlformats-officedocument.presentationml.tags+xml"/>
  <Override PartName="/ppt/tags/tag6386.xml" ContentType="application/vnd.openxmlformats-officedocument.presentationml.tags+xml"/>
  <Override PartName="/ppt/tags/tag6387.xml" ContentType="application/vnd.openxmlformats-officedocument.presentationml.tags+xml"/>
  <Override PartName="/ppt/tags/tag6388.xml" ContentType="application/vnd.openxmlformats-officedocument.presentationml.tags+xml"/>
  <Override PartName="/ppt/tags/tag6389.xml" ContentType="application/vnd.openxmlformats-officedocument.presentationml.tags+xml"/>
  <Override PartName="/ppt/tags/tag6390.xml" ContentType="application/vnd.openxmlformats-officedocument.presentationml.tags+xml"/>
  <Override PartName="/ppt/tags/tag6391.xml" ContentType="application/vnd.openxmlformats-officedocument.presentationml.tags+xml"/>
  <Override PartName="/ppt/tags/tag6392.xml" ContentType="application/vnd.openxmlformats-officedocument.presentationml.tags+xml"/>
  <Override PartName="/ppt/tags/tag6393.xml" ContentType="application/vnd.openxmlformats-officedocument.presentationml.tags+xml"/>
  <Override PartName="/ppt/tags/tag6394.xml" ContentType="application/vnd.openxmlformats-officedocument.presentationml.tags+xml"/>
  <Override PartName="/ppt/tags/tag6395.xml" ContentType="application/vnd.openxmlformats-officedocument.presentationml.tags+xml"/>
  <Override PartName="/ppt/tags/tag6396.xml" ContentType="application/vnd.openxmlformats-officedocument.presentationml.tags+xml"/>
  <Override PartName="/ppt/tags/tag6397.xml" ContentType="application/vnd.openxmlformats-officedocument.presentationml.tags+xml"/>
  <Override PartName="/ppt/tags/tag6398.xml" ContentType="application/vnd.openxmlformats-officedocument.presentationml.tags+xml"/>
  <Override PartName="/ppt/tags/tag6399.xml" ContentType="application/vnd.openxmlformats-officedocument.presentationml.tags+xml"/>
  <Override PartName="/ppt/tags/tag6400.xml" ContentType="application/vnd.openxmlformats-officedocument.presentationml.tags+xml"/>
  <Override PartName="/ppt/tags/tag6401.xml" ContentType="application/vnd.openxmlformats-officedocument.presentationml.tags+xml"/>
  <Override PartName="/ppt/tags/tag6402.xml" ContentType="application/vnd.openxmlformats-officedocument.presentationml.tags+xml"/>
  <Override PartName="/ppt/tags/tag6403.xml" ContentType="application/vnd.openxmlformats-officedocument.presentationml.tags+xml"/>
  <Override PartName="/ppt/tags/tag6404.xml" ContentType="application/vnd.openxmlformats-officedocument.presentationml.tags+xml"/>
  <Override PartName="/ppt/tags/tag6405.xml" ContentType="application/vnd.openxmlformats-officedocument.presentationml.tags+xml"/>
  <Override PartName="/ppt/tags/tag6406.xml" ContentType="application/vnd.openxmlformats-officedocument.presentationml.tags+xml"/>
  <Override PartName="/ppt/tags/tag6407.xml" ContentType="application/vnd.openxmlformats-officedocument.presentationml.tags+xml"/>
  <Override PartName="/ppt/tags/tag6408.xml" ContentType="application/vnd.openxmlformats-officedocument.presentationml.tags+xml"/>
  <Override PartName="/ppt/tags/tag6409.xml" ContentType="application/vnd.openxmlformats-officedocument.presentationml.tags+xml"/>
  <Override PartName="/ppt/tags/tag6410.xml" ContentType="application/vnd.openxmlformats-officedocument.presentationml.tags+xml"/>
  <Override PartName="/ppt/tags/tag6411.xml" ContentType="application/vnd.openxmlformats-officedocument.presentationml.tags+xml"/>
  <Override PartName="/ppt/tags/tag6412.xml" ContentType="application/vnd.openxmlformats-officedocument.presentationml.tags+xml"/>
  <Override PartName="/ppt/tags/tag6413.xml" ContentType="application/vnd.openxmlformats-officedocument.presentationml.tags+xml"/>
  <Override PartName="/ppt/tags/tag6414.xml" ContentType="application/vnd.openxmlformats-officedocument.presentationml.tags+xml"/>
  <Override PartName="/ppt/tags/tag6415.xml" ContentType="application/vnd.openxmlformats-officedocument.presentationml.tags+xml"/>
  <Override PartName="/ppt/tags/tag6416.xml" ContentType="application/vnd.openxmlformats-officedocument.presentationml.tags+xml"/>
  <Override PartName="/ppt/tags/tag6417.xml" ContentType="application/vnd.openxmlformats-officedocument.presentationml.tags+xml"/>
  <Override PartName="/ppt/tags/tag6418.xml" ContentType="application/vnd.openxmlformats-officedocument.presentationml.tags+xml"/>
  <Override PartName="/ppt/tags/tag6419.xml" ContentType="application/vnd.openxmlformats-officedocument.presentationml.tags+xml"/>
  <Override PartName="/ppt/tags/tag6420.xml" ContentType="application/vnd.openxmlformats-officedocument.presentationml.tags+xml"/>
  <Override PartName="/ppt/tags/tag6421.xml" ContentType="application/vnd.openxmlformats-officedocument.presentationml.tags+xml"/>
  <Override PartName="/ppt/tags/tag6422.xml" ContentType="application/vnd.openxmlformats-officedocument.presentationml.tags+xml"/>
  <Override PartName="/ppt/tags/tag6423.xml" ContentType="application/vnd.openxmlformats-officedocument.presentationml.tags+xml"/>
  <Override PartName="/ppt/tags/tag6424.xml" ContentType="application/vnd.openxmlformats-officedocument.presentationml.tags+xml"/>
  <Override PartName="/ppt/tags/tag6425.xml" ContentType="application/vnd.openxmlformats-officedocument.presentationml.tags+xml"/>
  <Override PartName="/ppt/tags/tag6426.xml" ContentType="application/vnd.openxmlformats-officedocument.presentationml.tags+xml"/>
  <Override PartName="/ppt/tags/tag6427.xml" ContentType="application/vnd.openxmlformats-officedocument.presentationml.tags+xml"/>
  <Override PartName="/ppt/tags/tag6428.xml" ContentType="application/vnd.openxmlformats-officedocument.presentationml.tags+xml"/>
  <Override PartName="/ppt/tags/tag6429.xml" ContentType="application/vnd.openxmlformats-officedocument.presentationml.tags+xml"/>
  <Override PartName="/ppt/tags/tag6430.xml" ContentType="application/vnd.openxmlformats-officedocument.presentationml.tags+xml"/>
  <Override PartName="/ppt/tags/tag6431.xml" ContentType="application/vnd.openxmlformats-officedocument.presentationml.tags+xml"/>
  <Override PartName="/ppt/tags/tag6432.xml" ContentType="application/vnd.openxmlformats-officedocument.presentationml.tags+xml"/>
  <Override PartName="/ppt/tags/tag6433.xml" ContentType="application/vnd.openxmlformats-officedocument.presentationml.tags+xml"/>
  <Override PartName="/ppt/tags/tag6434.xml" ContentType="application/vnd.openxmlformats-officedocument.presentationml.tags+xml"/>
  <Override PartName="/ppt/tags/tag6435.xml" ContentType="application/vnd.openxmlformats-officedocument.presentationml.tags+xml"/>
  <Override PartName="/ppt/tags/tag6436.xml" ContentType="application/vnd.openxmlformats-officedocument.presentationml.tags+xml"/>
  <Override PartName="/ppt/tags/tag6437.xml" ContentType="application/vnd.openxmlformats-officedocument.presentationml.tags+xml"/>
  <Override PartName="/ppt/tags/tag6438.xml" ContentType="application/vnd.openxmlformats-officedocument.presentationml.tags+xml"/>
  <Override PartName="/ppt/tags/tag6439.xml" ContentType="application/vnd.openxmlformats-officedocument.presentationml.tags+xml"/>
  <Override PartName="/ppt/tags/tag6440.xml" ContentType="application/vnd.openxmlformats-officedocument.presentationml.tags+xml"/>
  <Override PartName="/ppt/tags/tag6441.xml" ContentType="application/vnd.openxmlformats-officedocument.presentationml.tags+xml"/>
  <Override PartName="/ppt/tags/tag6442.xml" ContentType="application/vnd.openxmlformats-officedocument.presentationml.tags+xml"/>
  <Override PartName="/ppt/tags/tag6443.xml" ContentType="application/vnd.openxmlformats-officedocument.presentationml.tags+xml"/>
  <Override PartName="/ppt/tags/tag6444.xml" ContentType="application/vnd.openxmlformats-officedocument.presentationml.tags+xml"/>
  <Override PartName="/ppt/tags/tag6445.xml" ContentType="application/vnd.openxmlformats-officedocument.presentationml.tags+xml"/>
  <Override PartName="/ppt/tags/tag6446.xml" ContentType="application/vnd.openxmlformats-officedocument.presentationml.tags+xml"/>
  <Override PartName="/ppt/tags/tag6447.xml" ContentType="application/vnd.openxmlformats-officedocument.presentationml.tags+xml"/>
  <Override PartName="/ppt/tags/tag6448.xml" ContentType="application/vnd.openxmlformats-officedocument.presentationml.tags+xml"/>
  <Override PartName="/ppt/tags/tag6449.xml" ContentType="application/vnd.openxmlformats-officedocument.presentationml.tags+xml"/>
  <Override PartName="/ppt/tags/tag6450.xml" ContentType="application/vnd.openxmlformats-officedocument.presentationml.tags+xml"/>
  <Override PartName="/ppt/tags/tag6451.xml" ContentType="application/vnd.openxmlformats-officedocument.presentationml.tags+xml"/>
  <Override PartName="/ppt/tags/tag6452.xml" ContentType="application/vnd.openxmlformats-officedocument.presentationml.tags+xml"/>
  <Override PartName="/ppt/tags/tag6453.xml" ContentType="application/vnd.openxmlformats-officedocument.presentationml.tags+xml"/>
  <Override PartName="/ppt/tags/tag6454.xml" ContentType="application/vnd.openxmlformats-officedocument.presentationml.tags+xml"/>
  <Override PartName="/ppt/tags/tag6455.xml" ContentType="application/vnd.openxmlformats-officedocument.presentationml.tags+xml"/>
  <Override PartName="/ppt/tags/tag6456.xml" ContentType="application/vnd.openxmlformats-officedocument.presentationml.tags+xml"/>
  <Override PartName="/ppt/tags/tag6457.xml" ContentType="application/vnd.openxmlformats-officedocument.presentationml.tags+xml"/>
  <Override PartName="/ppt/tags/tag6458.xml" ContentType="application/vnd.openxmlformats-officedocument.presentationml.tags+xml"/>
  <Override PartName="/ppt/tags/tag6459.xml" ContentType="application/vnd.openxmlformats-officedocument.presentationml.tags+xml"/>
  <Override PartName="/ppt/tags/tag6460.xml" ContentType="application/vnd.openxmlformats-officedocument.presentationml.tags+xml"/>
  <Override PartName="/ppt/tags/tag6461.xml" ContentType="application/vnd.openxmlformats-officedocument.presentationml.tags+xml"/>
  <Override PartName="/ppt/tags/tag6462.xml" ContentType="application/vnd.openxmlformats-officedocument.presentationml.tags+xml"/>
  <Override PartName="/ppt/tags/tag6463.xml" ContentType="application/vnd.openxmlformats-officedocument.presentationml.tags+xml"/>
  <Override PartName="/ppt/tags/tag6464.xml" ContentType="application/vnd.openxmlformats-officedocument.presentationml.tags+xml"/>
  <Override PartName="/ppt/tags/tag6465.xml" ContentType="application/vnd.openxmlformats-officedocument.presentationml.tags+xml"/>
  <Override PartName="/ppt/tags/tag6466.xml" ContentType="application/vnd.openxmlformats-officedocument.presentationml.tags+xml"/>
  <Override PartName="/ppt/tags/tag6467.xml" ContentType="application/vnd.openxmlformats-officedocument.presentationml.tags+xml"/>
  <Override PartName="/ppt/tags/tag6468.xml" ContentType="application/vnd.openxmlformats-officedocument.presentationml.tags+xml"/>
  <Override PartName="/ppt/tags/tag6469.xml" ContentType="application/vnd.openxmlformats-officedocument.presentationml.tags+xml"/>
  <Override PartName="/ppt/tags/tag6470.xml" ContentType="application/vnd.openxmlformats-officedocument.presentationml.tags+xml"/>
  <Override PartName="/ppt/tags/tag6471.xml" ContentType="application/vnd.openxmlformats-officedocument.presentationml.tags+xml"/>
  <Override PartName="/ppt/tags/tag6472.xml" ContentType="application/vnd.openxmlformats-officedocument.presentationml.tags+xml"/>
  <Override PartName="/ppt/tags/tag6473.xml" ContentType="application/vnd.openxmlformats-officedocument.presentationml.tags+xml"/>
  <Override PartName="/ppt/tags/tag6474.xml" ContentType="application/vnd.openxmlformats-officedocument.presentationml.tags+xml"/>
  <Override PartName="/ppt/tags/tag6475.xml" ContentType="application/vnd.openxmlformats-officedocument.presentationml.tags+xml"/>
  <Override PartName="/ppt/tags/tag6476.xml" ContentType="application/vnd.openxmlformats-officedocument.presentationml.tags+xml"/>
  <Override PartName="/ppt/tags/tag6477.xml" ContentType="application/vnd.openxmlformats-officedocument.presentationml.tags+xml"/>
  <Override PartName="/ppt/tags/tag6478.xml" ContentType="application/vnd.openxmlformats-officedocument.presentationml.tags+xml"/>
  <Override PartName="/ppt/tags/tag6479.xml" ContentType="application/vnd.openxmlformats-officedocument.presentationml.tags+xml"/>
  <Override PartName="/ppt/tags/tag6480.xml" ContentType="application/vnd.openxmlformats-officedocument.presentationml.tags+xml"/>
  <Override PartName="/ppt/tags/tag6481.xml" ContentType="application/vnd.openxmlformats-officedocument.presentationml.tags+xml"/>
  <Override PartName="/ppt/tags/tag6482.xml" ContentType="application/vnd.openxmlformats-officedocument.presentationml.tags+xml"/>
  <Override PartName="/ppt/tags/tag6483.xml" ContentType="application/vnd.openxmlformats-officedocument.presentationml.tags+xml"/>
  <Override PartName="/ppt/tags/tag6484.xml" ContentType="application/vnd.openxmlformats-officedocument.presentationml.tags+xml"/>
  <Override PartName="/ppt/tags/tag6485.xml" ContentType="application/vnd.openxmlformats-officedocument.presentationml.tags+xml"/>
  <Override PartName="/ppt/tags/tag6486.xml" ContentType="application/vnd.openxmlformats-officedocument.presentationml.tags+xml"/>
  <Override PartName="/ppt/tags/tag6487.xml" ContentType="application/vnd.openxmlformats-officedocument.presentationml.tags+xml"/>
  <Override PartName="/ppt/tags/tag6488.xml" ContentType="application/vnd.openxmlformats-officedocument.presentationml.tags+xml"/>
  <Override PartName="/ppt/tags/tag6489.xml" ContentType="application/vnd.openxmlformats-officedocument.presentationml.tags+xml"/>
  <Override PartName="/ppt/tags/tag6490.xml" ContentType="application/vnd.openxmlformats-officedocument.presentationml.tags+xml"/>
  <Override PartName="/ppt/tags/tag6491.xml" ContentType="application/vnd.openxmlformats-officedocument.presentationml.tags+xml"/>
  <Override PartName="/ppt/tags/tag6492.xml" ContentType="application/vnd.openxmlformats-officedocument.presentationml.tags+xml"/>
  <Override PartName="/ppt/tags/tag6493.xml" ContentType="application/vnd.openxmlformats-officedocument.presentationml.tags+xml"/>
  <Override PartName="/ppt/tags/tag6494.xml" ContentType="application/vnd.openxmlformats-officedocument.presentationml.tags+xml"/>
  <Override PartName="/ppt/tags/tag6495.xml" ContentType="application/vnd.openxmlformats-officedocument.presentationml.tags+xml"/>
  <Override PartName="/ppt/tags/tag6496.xml" ContentType="application/vnd.openxmlformats-officedocument.presentationml.tags+xml"/>
  <Override PartName="/ppt/tags/tag6497.xml" ContentType="application/vnd.openxmlformats-officedocument.presentationml.tags+xml"/>
  <Override PartName="/ppt/tags/tag6498.xml" ContentType="application/vnd.openxmlformats-officedocument.presentationml.tags+xml"/>
  <Override PartName="/ppt/tags/tag6499.xml" ContentType="application/vnd.openxmlformats-officedocument.presentationml.tags+xml"/>
  <Override PartName="/ppt/tags/tag6500.xml" ContentType="application/vnd.openxmlformats-officedocument.presentationml.tags+xml"/>
  <Override PartName="/ppt/tags/tag6501.xml" ContentType="application/vnd.openxmlformats-officedocument.presentationml.tags+xml"/>
  <Override PartName="/ppt/tags/tag6502.xml" ContentType="application/vnd.openxmlformats-officedocument.presentationml.tags+xml"/>
  <Override PartName="/ppt/tags/tag6503.xml" ContentType="application/vnd.openxmlformats-officedocument.presentationml.tags+xml"/>
  <Override PartName="/ppt/tags/tag6504.xml" ContentType="application/vnd.openxmlformats-officedocument.presentationml.tags+xml"/>
  <Override PartName="/ppt/tags/tag6505.xml" ContentType="application/vnd.openxmlformats-officedocument.presentationml.tags+xml"/>
  <Override PartName="/ppt/tags/tag6506.xml" ContentType="application/vnd.openxmlformats-officedocument.presentationml.tags+xml"/>
  <Override PartName="/ppt/tags/tag6507.xml" ContentType="application/vnd.openxmlformats-officedocument.presentationml.tags+xml"/>
  <Override PartName="/ppt/tags/tag6508.xml" ContentType="application/vnd.openxmlformats-officedocument.presentationml.tags+xml"/>
  <Override PartName="/ppt/tags/tag6509.xml" ContentType="application/vnd.openxmlformats-officedocument.presentationml.tags+xml"/>
  <Override PartName="/ppt/tags/tag6510.xml" ContentType="application/vnd.openxmlformats-officedocument.presentationml.tags+xml"/>
  <Override PartName="/ppt/tags/tag6511.xml" ContentType="application/vnd.openxmlformats-officedocument.presentationml.tags+xml"/>
  <Override PartName="/ppt/tags/tag6512.xml" ContentType="application/vnd.openxmlformats-officedocument.presentationml.tags+xml"/>
  <Override PartName="/ppt/tags/tag6513.xml" ContentType="application/vnd.openxmlformats-officedocument.presentationml.tags+xml"/>
  <Override PartName="/ppt/tags/tag6514.xml" ContentType="application/vnd.openxmlformats-officedocument.presentationml.tags+xml"/>
  <Override PartName="/ppt/tags/tag6515.xml" ContentType="application/vnd.openxmlformats-officedocument.presentationml.tags+xml"/>
  <Override PartName="/ppt/tags/tag6516.xml" ContentType="application/vnd.openxmlformats-officedocument.presentationml.tags+xml"/>
  <Override PartName="/ppt/tags/tag6517.xml" ContentType="application/vnd.openxmlformats-officedocument.presentationml.tags+xml"/>
  <Override PartName="/ppt/tags/tag6518.xml" ContentType="application/vnd.openxmlformats-officedocument.presentationml.tags+xml"/>
  <Override PartName="/ppt/tags/tag6519.xml" ContentType="application/vnd.openxmlformats-officedocument.presentationml.tags+xml"/>
  <Override PartName="/ppt/tags/tag6520.xml" ContentType="application/vnd.openxmlformats-officedocument.presentationml.tags+xml"/>
  <Override PartName="/ppt/tags/tag6521.xml" ContentType="application/vnd.openxmlformats-officedocument.presentationml.tags+xml"/>
  <Override PartName="/ppt/tags/tag6522.xml" ContentType="application/vnd.openxmlformats-officedocument.presentationml.tags+xml"/>
  <Override PartName="/ppt/tags/tag6523.xml" ContentType="application/vnd.openxmlformats-officedocument.presentationml.tags+xml"/>
  <Override PartName="/ppt/tags/tag6524.xml" ContentType="application/vnd.openxmlformats-officedocument.presentationml.tags+xml"/>
  <Override PartName="/ppt/tags/tag6525.xml" ContentType="application/vnd.openxmlformats-officedocument.presentationml.tags+xml"/>
  <Override PartName="/ppt/tags/tag6526.xml" ContentType="application/vnd.openxmlformats-officedocument.presentationml.tags+xml"/>
  <Override PartName="/ppt/tags/tag6527.xml" ContentType="application/vnd.openxmlformats-officedocument.presentationml.tags+xml"/>
  <Override PartName="/ppt/tags/tag6528.xml" ContentType="application/vnd.openxmlformats-officedocument.presentationml.tags+xml"/>
  <Override PartName="/ppt/tags/tag6529.xml" ContentType="application/vnd.openxmlformats-officedocument.presentationml.tags+xml"/>
  <Override PartName="/ppt/tags/tag6530.xml" ContentType="application/vnd.openxmlformats-officedocument.presentationml.tags+xml"/>
  <Override PartName="/ppt/tags/tag6531.xml" ContentType="application/vnd.openxmlformats-officedocument.presentationml.tags+xml"/>
  <Override PartName="/ppt/tags/tag6532.xml" ContentType="application/vnd.openxmlformats-officedocument.presentationml.tags+xml"/>
  <Override PartName="/ppt/tags/tag6533.xml" ContentType="application/vnd.openxmlformats-officedocument.presentationml.tags+xml"/>
  <Override PartName="/ppt/tags/tag6534.xml" ContentType="application/vnd.openxmlformats-officedocument.presentationml.tags+xml"/>
  <Override PartName="/ppt/tags/tag6535.xml" ContentType="application/vnd.openxmlformats-officedocument.presentationml.tags+xml"/>
  <Override PartName="/ppt/tags/tag6536.xml" ContentType="application/vnd.openxmlformats-officedocument.presentationml.tags+xml"/>
  <Override PartName="/ppt/tags/tag6537.xml" ContentType="application/vnd.openxmlformats-officedocument.presentationml.tags+xml"/>
  <Override PartName="/ppt/tags/tag6538.xml" ContentType="application/vnd.openxmlformats-officedocument.presentationml.tags+xml"/>
  <Override PartName="/ppt/tags/tag6539.xml" ContentType="application/vnd.openxmlformats-officedocument.presentationml.tags+xml"/>
  <Override PartName="/ppt/tags/tag6540.xml" ContentType="application/vnd.openxmlformats-officedocument.presentationml.tags+xml"/>
  <Override PartName="/ppt/tags/tag6541.xml" ContentType="application/vnd.openxmlformats-officedocument.presentationml.tags+xml"/>
  <Override PartName="/ppt/tags/tag6542.xml" ContentType="application/vnd.openxmlformats-officedocument.presentationml.tags+xml"/>
  <Override PartName="/ppt/tags/tag6543.xml" ContentType="application/vnd.openxmlformats-officedocument.presentationml.tags+xml"/>
  <Override PartName="/ppt/tags/tag6544.xml" ContentType="application/vnd.openxmlformats-officedocument.presentationml.tags+xml"/>
  <Override PartName="/ppt/tags/tag6545.xml" ContentType="application/vnd.openxmlformats-officedocument.presentationml.tags+xml"/>
  <Override PartName="/ppt/tags/tag6546.xml" ContentType="application/vnd.openxmlformats-officedocument.presentationml.tags+xml"/>
  <Override PartName="/ppt/tags/tag6547.xml" ContentType="application/vnd.openxmlformats-officedocument.presentationml.tags+xml"/>
  <Override PartName="/ppt/tags/tag6548.xml" ContentType="application/vnd.openxmlformats-officedocument.presentationml.tags+xml"/>
  <Override PartName="/ppt/tags/tag6549.xml" ContentType="application/vnd.openxmlformats-officedocument.presentationml.tags+xml"/>
  <Override PartName="/ppt/tags/tag6550.xml" ContentType="application/vnd.openxmlformats-officedocument.presentationml.tags+xml"/>
  <Override PartName="/ppt/tags/tag6551.xml" ContentType="application/vnd.openxmlformats-officedocument.presentationml.tags+xml"/>
  <Override PartName="/ppt/tags/tag6552.xml" ContentType="application/vnd.openxmlformats-officedocument.presentationml.tags+xml"/>
  <Override PartName="/ppt/tags/tag6553.xml" ContentType="application/vnd.openxmlformats-officedocument.presentationml.tags+xml"/>
  <Override PartName="/ppt/tags/tag6554.xml" ContentType="application/vnd.openxmlformats-officedocument.presentationml.tags+xml"/>
  <Override PartName="/ppt/tags/tag6555.xml" ContentType="application/vnd.openxmlformats-officedocument.presentationml.tags+xml"/>
  <Override PartName="/ppt/tags/tag6556.xml" ContentType="application/vnd.openxmlformats-officedocument.presentationml.tags+xml"/>
  <Override PartName="/ppt/tags/tag6557.xml" ContentType="application/vnd.openxmlformats-officedocument.presentationml.tags+xml"/>
  <Override PartName="/ppt/tags/tag6558.xml" ContentType="application/vnd.openxmlformats-officedocument.presentationml.tags+xml"/>
  <Override PartName="/ppt/tags/tag6559.xml" ContentType="application/vnd.openxmlformats-officedocument.presentationml.tags+xml"/>
  <Override PartName="/ppt/tags/tag6560.xml" ContentType="application/vnd.openxmlformats-officedocument.presentationml.tags+xml"/>
  <Override PartName="/ppt/tags/tag6561.xml" ContentType="application/vnd.openxmlformats-officedocument.presentationml.tags+xml"/>
  <Override PartName="/ppt/tags/tag6562.xml" ContentType="application/vnd.openxmlformats-officedocument.presentationml.tags+xml"/>
  <Override PartName="/ppt/tags/tag6563.xml" ContentType="application/vnd.openxmlformats-officedocument.presentationml.tags+xml"/>
  <Override PartName="/ppt/tags/tag6564.xml" ContentType="application/vnd.openxmlformats-officedocument.presentationml.tags+xml"/>
  <Override PartName="/ppt/tags/tag6565.xml" ContentType="application/vnd.openxmlformats-officedocument.presentationml.tags+xml"/>
  <Override PartName="/ppt/tags/tag6566.xml" ContentType="application/vnd.openxmlformats-officedocument.presentationml.tags+xml"/>
  <Override PartName="/ppt/tags/tag6567.xml" ContentType="application/vnd.openxmlformats-officedocument.presentationml.tags+xml"/>
  <Override PartName="/ppt/tags/tag6568.xml" ContentType="application/vnd.openxmlformats-officedocument.presentationml.tags+xml"/>
  <Override PartName="/ppt/tags/tag6569.xml" ContentType="application/vnd.openxmlformats-officedocument.presentationml.tags+xml"/>
  <Override PartName="/ppt/tags/tag6570.xml" ContentType="application/vnd.openxmlformats-officedocument.presentationml.tags+xml"/>
  <Override PartName="/ppt/tags/tag6571.xml" ContentType="application/vnd.openxmlformats-officedocument.presentationml.tags+xml"/>
  <Override PartName="/ppt/tags/tag6572.xml" ContentType="application/vnd.openxmlformats-officedocument.presentationml.tags+xml"/>
  <Override PartName="/ppt/tags/tag6573.xml" ContentType="application/vnd.openxmlformats-officedocument.presentationml.tags+xml"/>
  <Override PartName="/ppt/tags/tag6574.xml" ContentType="application/vnd.openxmlformats-officedocument.presentationml.tags+xml"/>
  <Override PartName="/ppt/tags/tag6575.xml" ContentType="application/vnd.openxmlformats-officedocument.presentationml.tags+xml"/>
  <Override PartName="/ppt/tags/tag6576.xml" ContentType="application/vnd.openxmlformats-officedocument.presentationml.tags+xml"/>
  <Override PartName="/ppt/tags/tag6577.xml" ContentType="application/vnd.openxmlformats-officedocument.presentationml.tags+xml"/>
  <Override PartName="/ppt/tags/tag6578.xml" ContentType="application/vnd.openxmlformats-officedocument.presentationml.tags+xml"/>
  <Override PartName="/ppt/tags/tag6579.xml" ContentType="application/vnd.openxmlformats-officedocument.presentationml.tags+xml"/>
  <Override PartName="/ppt/tags/tag6580.xml" ContentType="application/vnd.openxmlformats-officedocument.presentationml.tags+xml"/>
  <Override PartName="/ppt/tags/tag6581.xml" ContentType="application/vnd.openxmlformats-officedocument.presentationml.tags+xml"/>
  <Override PartName="/ppt/tags/tag6582.xml" ContentType="application/vnd.openxmlformats-officedocument.presentationml.tags+xml"/>
  <Override PartName="/ppt/tags/tag6583.xml" ContentType="application/vnd.openxmlformats-officedocument.presentationml.tags+xml"/>
  <Override PartName="/ppt/tags/tag6584.xml" ContentType="application/vnd.openxmlformats-officedocument.presentationml.tags+xml"/>
  <Override PartName="/ppt/tags/tag6585.xml" ContentType="application/vnd.openxmlformats-officedocument.presentationml.tags+xml"/>
  <Override PartName="/ppt/tags/tag6586.xml" ContentType="application/vnd.openxmlformats-officedocument.presentationml.tags+xml"/>
  <Override PartName="/ppt/tags/tag6587.xml" ContentType="application/vnd.openxmlformats-officedocument.presentationml.tags+xml"/>
  <Override PartName="/ppt/tags/tag6588.xml" ContentType="application/vnd.openxmlformats-officedocument.presentationml.tags+xml"/>
  <Override PartName="/ppt/tags/tag6589.xml" ContentType="application/vnd.openxmlformats-officedocument.presentationml.tags+xml"/>
  <Override PartName="/ppt/tags/tag6590.xml" ContentType="application/vnd.openxmlformats-officedocument.presentationml.tags+xml"/>
  <Override PartName="/ppt/tags/tag6591.xml" ContentType="application/vnd.openxmlformats-officedocument.presentationml.tags+xml"/>
  <Override PartName="/ppt/tags/tag6592.xml" ContentType="application/vnd.openxmlformats-officedocument.presentationml.tags+xml"/>
  <Override PartName="/ppt/tags/tag6593.xml" ContentType="application/vnd.openxmlformats-officedocument.presentationml.tags+xml"/>
  <Override PartName="/ppt/tags/tag6594.xml" ContentType="application/vnd.openxmlformats-officedocument.presentationml.tags+xml"/>
  <Override PartName="/ppt/tags/tag6595.xml" ContentType="application/vnd.openxmlformats-officedocument.presentationml.tags+xml"/>
  <Override PartName="/ppt/tags/tag6596.xml" ContentType="application/vnd.openxmlformats-officedocument.presentationml.tags+xml"/>
  <Override PartName="/ppt/tags/tag6597.xml" ContentType="application/vnd.openxmlformats-officedocument.presentationml.tags+xml"/>
  <Override PartName="/ppt/tags/tag6598.xml" ContentType="application/vnd.openxmlformats-officedocument.presentationml.tags+xml"/>
  <Override PartName="/ppt/tags/tag6599.xml" ContentType="application/vnd.openxmlformats-officedocument.presentationml.tags+xml"/>
  <Override PartName="/ppt/tags/tag6600.xml" ContentType="application/vnd.openxmlformats-officedocument.presentationml.tags+xml"/>
  <Override PartName="/ppt/tags/tag6601.xml" ContentType="application/vnd.openxmlformats-officedocument.presentationml.tags+xml"/>
  <Override PartName="/ppt/tags/tag6602.xml" ContentType="application/vnd.openxmlformats-officedocument.presentationml.tags+xml"/>
  <Override PartName="/ppt/tags/tag6603.xml" ContentType="application/vnd.openxmlformats-officedocument.presentationml.tags+xml"/>
  <Override PartName="/ppt/tags/tag6604.xml" ContentType="application/vnd.openxmlformats-officedocument.presentationml.tags+xml"/>
  <Override PartName="/ppt/tags/tag6605.xml" ContentType="application/vnd.openxmlformats-officedocument.presentationml.tags+xml"/>
  <Override PartName="/ppt/tags/tag6606.xml" ContentType="application/vnd.openxmlformats-officedocument.presentationml.tags+xml"/>
  <Override PartName="/ppt/tags/tag6607.xml" ContentType="application/vnd.openxmlformats-officedocument.presentationml.tags+xml"/>
  <Override PartName="/ppt/tags/tag6608.xml" ContentType="application/vnd.openxmlformats-officedocument.presentationml.tags+xml"/>
  <Override PartName="/ppt/tags/tag6609.xml" ContentType="application/vnd.openxmlformats-officedocument.presentationml.tags+xml"/>
  <Override PartName="/ppt/tags/tag6610.xml" ContentType="application/vnd.openxmlformats-officedocument.presentationml.tags+xml"/>
  <Override PartName="/ppt/tags/tag6611.xml" ContentType="application/vnd.openxmlformats-officedocument.presentationml.tags+xml"/>
  <Override PartName="/ppt/tags/tag6612.xml" ContentType="application/vnd.openxmlformats-officedocument.presentationml.tags+xml"/>
  <Override PartName="/ppt/tags/tag6613.xml" ContentType="application/vnd.openxmlformats-officedocument.presentationml.tags+xml"/>
  <Override PartName="/ppt/tags/tag6614.xml" ContentType="application/vnd.openxmlformats-officedocument.presentationml.tags+xml"/>
  <Override PartName="/ppt/tags/tag6615.xml" ContentType="application/vnd.openxmlformats-officedocument.presentationml.tags+xml"/>
  <Override PartName="/ppt/tags/tag6616.xml" ContentType="application/vnd.openxmlformats-officedocument.presentationml.tags+xml"/>
  <Override PartName="/ppt/tags/tag6617.xml" ContentType="application/vnd.openxmlformats-officedocument.presentationml.tags+xml"/>
  <Override PartName="/ppt/tags/tag6618.xml" ContentType="application/vnd.openxmlformats-officedocument.presentationml.tags+xml"/>
  <Override PartName="/ppt/tags/tag6619.xml" ContentType="application/vnd.openxmlformats-officedocument.presentationml.tags+xml"/>
  <Override PartName="/ppt/tags/tag6620.xml" ContentType="application/vnd.openxmlformats-officedocument.presentationml.tags+xml"/>
  <Override PartName="/ppt/tags/tag6621.xml" ContentType="application/vnd.openxmlformats-officedocument.presentationml.tags+xml"/>
  <Override PartName="/ppt/tags/tag6622.xml" ContentType="application/vnd.openxmlformats-officedocument.presentationml.tags+xml"/>
  <Override PartName="/ppt/tags/tag6623.xml" ContentType="application/vnd.openxmlformats-officedocument.presentationml.tags+xml"/>
  <Override PartName="/ppt/tags/tag6624.xml" ContentType="application/vnd.openxmlformats-officedocument.presentationml.tags+xml"/>
  <Override PartName="/ppt/tags/tag6625.xml" ContentType="application/vnd.openxmlformats-officedocument.presentationml.tags+xml"/>
  <Override PartName="/ppt/tags/tag6626.xml" ContentType="application/vnd.openxmlformats-officedocument.presentationml.tags+xml"/>
  <Override PartName="/ppt/tags/tag6627.xml" ContentType="application/vnd.openxmlformats-officedocument.presentationml.tags+xml"/>
  <Override PartName="/ppt/tags/tag6628.xml" ContentType="application/vnd.openxmlformats-officedocument.presentationml.tags+xml"/>
  <Override PartName="/ppt/tags/tag6629.xml" ContentType="application/vnd.openxmlformats-officedocument.presentationml.tags+xml"/>
  <Override PartName="/ppt/tags/tag6630.xml" ContentType="application/vnd.openxmlformats-officedocument.presentationml.tags+xml"/>
  <Override PartName="/ppt/tags/tag6631.xml" ContentType="application/vnd.openxmlformats-officedocument.presentationml.tags+xml"/>
  <Override PartName="/ppt/tags/tag6632.xml" ContentType="application/vnd.openxmlformats-officedocument.presentationml.tags+xml"/>
  <Override PartName="/ppt/tags/tag6633.xml" ContentType="application/vnd.openxmlformats-officedocument.presentationml.tags+xml"/>
  <Override PartName="/ppt/tags/tag6634.xml" ContentType="application/vnd.openxmlformats-officedocument.presentationml.tags+xml"/>
  <Override PartName="/ppt/tags/tag6635.xml" ContentType="application/vnd.openxmlformats-officedocument.presentationml.tags+xml"/>
  <Override PartName="/ppt/tags/tag6636.xml" ContentType="application/vnd.openxmlformats-officedocument.presentationml.tags+xml"/>
  <Override PartName="/ppt/tags/tag6637.xml" ContentType="application/vnd.openxmlformats-officedocument.presentationml.tags+xml"/>
  <Override PartName="/ppt/tags/tag6638.xml" ContentType="application/vnd.openxmlformats-officedocument.presentationml.tags+xml"/>
  <Override PartName="/ppt/tags/tag6639.xml" ContentType="application/vnd.openxmlformats-officedocument.presentationml.tags+xml"/>
  <Override PartName="/ppt/tags/tag6640.xml" ContentType="application/vnd.openxmlformats-officedocument.presentationml.tags+xml"/>
  <Override PartName="/ppt/tags/tag6641.xml" ContentType="application/vnd.openxmlformats-officedocument.presentationml.tags+xml"/>
  <Override PartName="/ppt/tags/tag6642.xml" ContentType="application/vnd.openxmlformats-officedocument.presentationml.tags+xml"/>
  <Override PartName="/ppt/tags/tag6643.xml" ContentType="application/vnd.openxmlformats-officedocument.presentationml.tags+xml"/>
  <Override PartName="/ppt/tags/tag6644.xml" ContentType="application/vnd.openxmlformats-officedocument.presentationml.tags+xml"/>
  <Override PartName="/ppt/tags/tag6645.xml" ContentType="application/vnd.openxmlformats-officedocument.presentationml.tags+xml"/>
  <Override PartName="/ppt/tags/tag6646.xml" ContentType="application/vnd.openxmlformats-officedocument.presentationml.tags+xml"/>
  <Override PartName="/ppt/tags/tag6647.xml" ContentType="application/vnd.openxmlformats-officedocument.presentationml.tags+xml"/>
  <Override PartName="/ppt/tags/tag6648.xml" ContentType="application/vnd.openxmlformats-officedocument.presentationml.tags+xml"/>
  <Override PartName="/ppt/tags/tag6649.xml" ContentType="application/vnd.openxmlformats-officedocument.presentationml.tags+xml"/>
  <Override PartName="/ppt/tags/tag6650.xml" ContentType="application/vnd.openxmlformats-officedocument.presentationml.tags+xml"/>
  <Override PartName="/ppt/tags/tag6651.xml" ContentType="application/vnd.openxmlformats-officedocument.presentationml.tags+xml"/>
  <Override PartName="/ppt/tags/tag6652.xml" ContentType="application/vnd.openxmlformats-officedocument.presentationml.tags+xml"/>
  <Override PartName="/ppt/tags/tag6653.xml" ContentType="application/vnd.openxmlformats-officedocument.presentationml.tags+xml"/>
  <Override PartName="/ppt/tags/tag6654.xml" ContentType="application/vnd.openxmlformats-officedocument.presentationml.tags+xml"/>
  <Override PartName="/ppt/tags/tag6655.xml" ContentType="application/vnd.openxmlformats-officedocument.presentationml.tags+xml"/>
  <Override PartName="/ppt/tags/tag6656.xml" ContentType="application/vnd.openxmlformats-officedocument.presentationml.tags+xml"/>
  <Override PartName="/ppt/tags/tag6657.xml" ContentType="application/vnd.openxmlformats-officedocument.presentationml.tags+xml"/>
  <Override PartName="/ppt/tags/tag6658.xml" ContentType="application/vnd.openxmlformats-officedocument.presentationml.tags+xml"/>
  <Override PartName="/ppt/tags/tag6659.xml" ContentType="application/vnd.openxmlformats-officedocument.presentationml.tags+xml"/>
  <Override PartName="/ppt/tags/tag6660.xml" ContentType="application/vnd.openxmlformats-officedocument.presentationml.tags+xml"/>
  <Override PartName="/ppt/tags/tag6661.xml" ContentType="application/vnd.openxmlformats-officedocument.presentationml.tags+xml"/>
  <Override PartName="/ppt/tags/tag6662.xml" ContentType="application/vnd.openxmlformats-officedocument.presentationml.tags+xml"/>
  <Override PartName="/ppt/tags/tag6663.xml" ContentType="application/vnd.openxmlformats-officedocument.presentationml.tags+xml"/>
  <Override PartName="/ppt/tags/tag6664.xml" ContentType="application/vnd.openxmlformats-officedocument.presentationml.tags+xml"/>
  <Override PartName="/ppt/tags/tag6665.xml" ContentType="application/vnd.openxmlformats-officedocument.presentationml.tags+xml"/>
  <Override PartName="/ppt/tags/tag6666.xml" ContentType="application/vnd.openxmlformats-officedocument.presentationml.tags+xml"/>
  <Override PartName="/ppt/tags/tag6667.xml" ContentType="application/vnd.openxmlformats-officedocument.presentationml.tags+xml"/>
  <Override PartName="/ppt/tags/tag6668.xml" ContentType="application/vnd.openxmlformats-officedocument.presentationml.tags+xml"/>
  <Override PartName="/ppt/tags/tag6669.xml" ContentType="application/vnd.openxmlformats-officedocument.presentationml.tags+xml"/>
  <Override PartName="/ppt/tags/tag6670.xml" ContentType="application/vnd.openxmlformats-officedocument.presentationml.tags+xml"/>
  <Override PartName="/ppt/tags/tag6671.xml" ContentType="application/vnd.openxmlformats-officedocument.presentationml.tags+xml"/>
  <Override PartName="/ppt/tags/tag6672.xml" ContentType="application/vnd.openxmlformats-officedocument.presentationml.tags+xml"/>
  <Override PartName="/ppt/tags/tag6673.xml" ContentType="application/vnd.openxmlformats-officedocument.presentationml.tags+xml"/>
  <Override PartName="/ppt/tags/tag6674.xml" ContentType="application/vnd.openxmlformats-officedocument.presentationml.tags+xml"/>
  <Override PartName="/ppt/tags/tag6675.xml" ContentType="application/vnd.openxmlformats-officedocument.presentationml.tags+xml"/>
  <Override PartName="/ppt/tags/tag6676.xml" ContentType="application/vnd.openxmlformats-officedocument.presentationml.tags+xml"/>
  <Override PartName="/ppt/tags/tag6677.xml" ContentType="application/vnd.openxmlformats-officedocument.presentationml.tags+xml"/>
  <Override PartName="/ppt/tags/tag6678.xml" ContentType="application/vnd.openxmlformats-officedocument.presentationml.tags+xml"/>
  <Override PartName="/ppt/tags/tag6679.xml" ContentType="application/vnd.openxmlformats-officedocument.presentationml.tags+xml"/>
  <Override PartName="/ppt/tags/tag6680.xml" ContentType="application/vnd.openxmlformats-officedocument.presentationml.tags+xml"/>
  <Override PartName="/ppt/tags/tag6681.xml" ContentType="application/vnd.openxmlformats-officedocument.presentationml.tags+xml"/>
  <Override PartName="/ppt/tags/tag6682.xml" ContentType="application/vnd.openxmlformats-officedocument.presentationml.tags+xml"/>
  <Override PartName="/ppt/tags/tag6683.xml" ContentType="application/vnd.openxmlformats-officedocument.presentationml.tags+xml"/>
  <Override PartName="/ppt/tags/tag6684.xml" ContentType="application/vnd.openxmlformats-officedocument.presentationml.tags+xml"/>
  <Override PartName="/ppt/tags/tag6685.xml" ContentType="application/vnd.openxmlformats-officedocument.presentationml.tags+xml"/>
  <Override PartName="/ppt/tags/tag6686.xml" ContentType="application/vnd.openxmlformats-officedocument.presentationml.tags+xml"/>
  <Override PartName="/ppt/tags/tag6687.xml" ContentType="application/vnd.openxmlformats-officedocument.presentationml.tags+xml"/>
  <Override PartName="/ppt/tags/tag6688.xml" ContentType="application/vnd.openxmlformats-officedocument.presentationml.tags+xml"/>
  <Override PartName="/ppt/tags/tag6689.xml" ContentType="application/vnd.openxmlformats-officedocument.presentationml.tags+xml"/>
  <Override PartName="/ppt/tags/tag6690.xml" ContentType="application/vnd.openxmlformats-officedocument.presentationml.tags+xml"/>
  <Override PartName="/ppt/tags/tag6691.xml" ContentType="application/vnd.openxmlformats-officedocument.presentationml.tags+xml"/>
  <Override PartName="/ppt/tags/tag6692.xml" ContentType="application/vnd.openxmlformats-officedocument.presentationml.tags+xml"/>
  <Override PartName="/ppt/tags/tag6693.xml" ContentType="application/vnd.openxmlformats-officedocument.presentationml.tags+xml"/>
  <Override PartName="/ppt/tags/tag6694.xml" ContentType="application/vnd.openxmlformats-officedocument.presentationml.tags+xml"/>
  <Override PartName="/ppt/tags/tag6695.xml" ContentType="application/vnd.openxmlformats-officedocument.presentationml.tags+xml"/>
  <Override PartName="/ppt/tags/tag6696.xml" ContentType="application/vnd.openxmlformats-officedocument.presentationml.tags+xml"/>
  <Override PartName="/ppt/tags/tag6697.xml" ContentType="application/vnd.openxmlformats-officedocument.presentationml.tags+xml"/>
  <Override PartName="/ppt/tags/tag6698.xml" ContentType="application/vnd.openxmlformats-officedocument.presentationml.tags+xml"/>
  <Override PartName="/ppt/tags/tag6699.xml" ContentType="application/vnd.openxmlformats-officedocument.presentationml.tags+xml"/>
  <Override PartName="/ppt/tags/tag6700.xml" ContentType="application/vnd.openxmlformats-officedocument.presentationml.tags+xml"/>
  <Override PartName="/ppt/tags/tag6701.xml" ContentType="application/vnd.openxmlformats-officedocument.presentationml.tags+xml"/>
  <Override PartName="/ppt/tags/tag6702.xml" ContentType="application/vnd.openxmlformats-officedocument.presentationml.tags+xml"/>
  <Override PartName="/ppt/tags/tag6703.xml" ContentType="application/vnd.openxmlformats-officedocument.presentationml.tags+xml"/>
  <Override PartName="/ppt/tags/tag6704.xml" ContentType="application/vnd.openxmlformats-officedocument.presentationml.tags+xml"/>
  <Override PartName="/ppt/tags/tag6705.xml" ContentType="application/vnd.openxmlformats-officedocument.presentationml.tags+xml"/>
  <Override PartName="/ppt/tags/tag6706.xml" ContentType="application/vnd.openxmlformats-officedocument.presentationml.tags+xml"/>
  <Override PartName="/ppt/tags/tag6707.xml" ContentType="application/vnd.openxmlformats-officedocument.presentationml.tags+xml"/>
  <Override PartName="/ppt/tags/tag6708.xml" ContentType="application/vnd.openxmlformats-officedocument.presentationml.tags+xml"/>
  <Override PartName="/ppt/tags/tag6709.xml" ContentType="application/vnd.openxmlformats-officedocument.presentationml.tags+xml"/>
  <Override PartName="/ppt/tags/tag6710.xml" ContentType="application/vnd.openxmlformats-officedocument.presentationml.tags+xml"/>
  <Override PartName="/ppt/tags/tag6711.xml" ContentType="application/vnd.openxmlformats-officedocument.presentationml.tags+xml"/>
  <Override PartName="/ppt/tags/tag6712.xml" ContentType="application/vnd.openxmlformats-officedocument.presentationml.tags+xml"/>
  <Override PartName="/ppt/tags/tag6713.xml" ContentType="application/vnd.openxmlformats-officedocument.presentationml.tags+xml"/>
  <Override PartName="/ppt/tags/tag6714.xml" ContentType="application/vnd.openxmlformats-officedocument.presentationml.tags+xml"/>
  <Override PartName="/ppt/tags/tag6715.xml" ContentType="application/vnd.openxmlformats-officedocument.presentationml.tags+xml"/>
  <Override PartName="/ppt/tags/tag6716.xml" ContentType="application/vnd.openxmlformats-officedocument.presentationml.tags+xml"/>
  <Override PartName="/ppt/tags/tag6717.xml" ContentType="application/vnd.openxmlformats-officedocument.presentationml.tags+xml"/>
  <Override PartName="/ppt/tags/tag6718.xml" ContentType="application/vnd.openxmlformats-officedocument.presentationml.tags+xml"/>
  <Override PartName="/ppt/tags/tag6719.xml" ContentType="application/vnd.openxmlformats-officedocument.presentationml.tags+xml"/>
  <Override PartName="/ppt/tags/tag6720.xml" ContentType="application/vnd.openxmlformats-officedocument.presentationml.tags+xml"/>
  <Override PartName="/ppt/tags/tag6721.xml" ContentType="application/vnd.openxmlformats-officedocument.presentationml.tags+xml"/>
  <Override PartName="/ppt/tags/tag6722.xml" ContentType="application/vnd.openxmlformats-officedocument.presentationml.tags+xml"/>
  <Override PartName="/ppt/tags/tag6723.xml" ContentType="application/vnd.openxmlformats-officedocument.presentationml.tags+xml"/>
  <Override PartName="/ppt/tags/tag6724.xml" ContentType="application/vnd.openxmlformats-officedocument.presentationml.tags+xml"/>
  <Override PartName="/ppt/tags/tag6725.xml" ContentType="application/vnd.openxmlformats-officedocument.presentationml.tags+xml"/>
  <Override PartName="/ppt/tags/tag6726.xml" ContentType="application/vnd.openxmlformats-officedocument.presentationml.tags+xml"/>
  <Override PartName="/ppt/tags/tag6727.xml" ContentType="application/vnd.openxmlformats-officedocument.presentationml.tags+xml"/>
  <Override PartName="/ppt/tags/tag6728.xml" ContentType="application/vnd.openxmlformats-officedocument.presentationml.tags+xml"/>
  <Override PartName="/ppt/tags/tag6729.xml" ContentType="application/vnd.openxmlformats-officedocument.presentationml.tags+xml"/>
  <Override PartName="/ppt/tags/tag6730.xml" ContentType="application/vnd.openxmlformats-officedocument.presentationml.tags+xml"/>
  <Override PartName="/ppt/tags/tag6731.xml" ContentType="application/vnd.openxmlformats-officedocument.presentationml.tags+xml"/>
  <Override PartName="/ppt/tags/tag6732.xml" ContentType="application/vnd.openxmlformats-officedocument.presentationml.tags+xml"/>
  <Override PartName="/ppt/tags/tag6733.xml" ContentType="application/vnd.openxmlformats-officedocument.presentationml.tags+xml"/>
  <Override PartName="/ppt/tags/tag6734.xml" ContentType="application/vnd.openxmlformats-officedocument.presentationml.tags+xml"/>
  <Override PartName="/ppt/tags/tag6735.xml" ContentType="application/vnd.openxmlformats-officedocument.presentationml.tags+xml"/>
  <Override PartName="/ppt/tags/tag6736.xml" ContentType="application/vnd.openxmlformats-officedocument.presentationml.tags+xml"/>
  <Override PartName="/ppt/tags/tag6737.xml" ContentType="application/vnd.openxmlformats-officedocument.presentationml.tags+xml"/>
  <Override PartName="/ppt/tags/tag6738.xml" ContentType="application/vnd.openxmlformats-officedocument.presentationml.tags+xml"/>
  <Override PartName="/ppt/tags/tag6739.xml" ContentType="application/vnd.openxmlformats-officedocument.presentationml.tags+xml"/>
  <Override PartName="/ppt/tags/tag6740.xml" ContentType="application/vnd.openxmlformats-officedocument.presentationml.tags+xml"/>
  <Override PartName="/ppt/tags/tag6741.xml" ContentType="application/vnd.openxmlformats-officedocument.presentationml.tags+xml"/>
  <Override PartName="/ppt/tags/tag6742.xml" ContentType="application/vnd.openxmlformats-officedocument.presentationml.tags+xml"/>
  <Override PartName="/ppt/tags/tag6743.xml" ContentType="application/vnd.openxmlformats-officedocument.presentationml.tags+xml"/>
  <Override PartName="/ppt/tags/tag6744.xml" ContentType="application/vnd.openxmlformats-officedocument.presentationml.tags+xml"/>
  <Override PartName="/ppt/tags/tag6745.xml" ContentType="application/vnd.openxmlformats-officedocument.presentationml.tags+xml"/>
  <Override PartName="/ppt/tags/tag6746.xml" ContentType="application/vnd.openxmlformats-officedocument.presentationml.tags+xml"/>
  <Override PartName="/ppt/tags/tag6747.xml" ContentType="application/vnd.openxmlformats-officedocument.presentationml.tags+xml"/>
  <Override PartName="/ppt/tags/tag6748.xml" ContentType="application/vnd.openxmlformats-officedocument.presentationml.tags+xml"/>
  <Override PartName="/ppt/tags/tag6749.xml" ContentType="application/vnd.openxmlformats-officedocument.presentationml.tags+xml"/>
  <Override PartName="/ppt/tags/tag6750.xml" ContentType="application/vnd.openxmlformats-officedocument.presentationml.tags+xml"/>
  <Override PartName="/ppt/tags/tag6751.xml" ContentType="application/vnd.openxmlformats-officedocument.presentationml.tags+xml"/>
  <Override PartName="/ppt/tags/tag6752.xml" ContentType="application/vnd.openxmlformats-officedocument.presentationml.tags+xml"/>
  <Override PartName="/ppt/tags/tag6753.xml" ContentType="application/vnd.openxmlformats-officedocument.presentationml.tags+xml"/>
  <Override PartName="/ppt/tags/tag6754.xml" ContentType="application/vnd.openxmlformats-officedocument.presentationml.tags+xml"/>
  <Override PartName="/ppt/tags/tag6755.xml" ContentType="application/vnd.openxmlformats-officedocument.presentationml.tags+xml"/>
  <Override PartName="/ppt/tags/tag6756.xml" ContentType="application/vnd.openxmlformats-officedocument.presentationml.tags+xml"/>
  <Override PartName="/ppt/tags/tag6757.xml" ContentType="application/vnd.openxmlformats-officedocument.presentationml.tags+xml"/>
  <Override PartName="/ppt/tags/tag6758.xml" ContentType="application/vnd.openxmlformats-officedocument.presentationml.tags+xml"/>
  <Override PartName="/ppt/tags/tag6759.xml" ContentType="application/vnd.openxmlformats-officedocument.presentationml.tags+xml"/>
  <Override PartName="/ppt/tags/tag6760.xml" ContentType="application/vnd.openxmlformats-officedocument.presentationml.tags+xml"/>
  <Override PartName="/ppt/tags/tag6761.xml" ContentType="application/vnd.openxmlformats-officedocument.presentationml.tags+xml"/>
  <Override PartName="/ppt/tags/tag6762.xml" ContentType="application/vnd.openxmlformats-officedocument.presentationml.tags+xml"/>
  <Override PartName="/ppt/tags/tag6763.xml" ContentType="application/vnd.openxmlformats-officedocument.presentationml.tags+xml"/>
  <Override PartName="/ppt/tags/tag6764.xml" ContentType="application/vnd.openxmlformats-officedocument.presentationml.tags+xml"/>
  <Override PartName="/ppt/tags/tag6765.xml" ContentType="application/vnd.openxmlformats-officedocument.presentationml.tags+xml"/>
  <Override PartName="/ppt/tags/tag6766.xml" ContentType="application/vnd.openxmlformats-officedocument.presentationml.tags+xml"/>
  <Override PartName="/ppt/tags/tag6767.xml" ContentType="application/vnd.openxmlformats-officedocument.presentationml.tags+xml"/>
  <Override PartName="/ppt/tags/tag6768.xml" ContentType="application/vnd.openxmlformats-officedocument.presentationml.tags+xml"/>
  <Override PartName="/ppt/tags/tag6769.xml" ContentType="application/vnd.openxmlformats-officedocument.presentationml.tags+xml"/>
  <Override PartName="/ppt/tags/tag6770.xml" ContentType="application/vnd.openxmlformats-officedocument.presentationml.tags+xml"/>
  <Override PartName="/ppt/tags/tag6771.xml" ContentType="application/vnd.openxmlformats-officedocument.presentationml.tags+xml"/>
  <Override PartName="/ppt/tags/tag6772.xml" ContentType="application/vnd.openxmlformats-officedocument.presentationml.tags+xml"/>
  <Override PartName="/ppt/tags/tag6773.xml" ContentType="application/vnd.openxmlformats-officedocument.presentationml.tags+xml"/>
  <Override PartName="/ppt/tags/tag6774.xml" ContentType="application/vnd.openxmlformats-officedocument.presentationml.tags+xml"/>
  <Override PartName="/ppt/tags/tag6775.xml" ContentType="application/vnd.openxmlformats-officedocument.presentationml.tags+xml"/>
  <Override PartName="/ppt/tags/tag6776.xml" ContentType="application/vnd.openxmlformats-officedocument.presentationml.tags+xml"/>
  <Override PartName="/ppt/tags/tag6777.xml" ContentType="application/vnd.openxmlformats-officedocument.presentationml.tags+xml"/>
  <Override PartName="/ppt/tags/tag6778.xml" ContentType="application/vnd.openxmlformats-officedocument.presentationml.tags+xml"/>
  <Override PartName="/ppt/tags/tag6779.xml" ContentType="application/vnd.openxmlformats-officedocument.presentationml.tags+xml"/>
  <Override PartName="/ppt/tags/tag6780.xml" ContentType="application/vnd.openxmlformats-officedocument.presentationml.tags+xml"/>
  <Override PartName="/ppt/tags/tag6781.xml" ContentType="application/vnd.openxmlformats-officedocument.presentationml.tags+xml"/>
  <Override PartName="/ppt/tags/tag6782.xml" ContentType="application/vnd.openxmlformats-officedocument.presentationml.tags+xml"/>
  <Override PartName="/ppt/tags/tag6783.xml" ContentType="application/vnd.openxmlformats-officedocument.presentationml.tags+xml"/>
  <Override PartName="/ppt/tags/tag6784.xml" ContentType="application/vnd.openxmlformats-officedocument.presentationml.tags+xml"/>
  <Override PartName="/ppt/tags/tag6785.xml" ContentType="application/vnd.openxmlformats-officedocument.presentationml.tags+xml"/>
  <Override PartName="/ppt/tags/tag6786.xml" ContentType="application/vnd.openxmlformats-officedocument.presentationml.tags+xml"/>
  <Override PartName="/ppt/tags/tag6787.xml" ContentType="application/vnd.openxmlformats-officedocument.presentationml.tags+xml"/>
  <Override PartName="/ppt/tags/tag6788.xml" ContentType="application/vnd.openxmlformats-officedocument.presentationml.tags+xml"/>
  <Override PartName="/ppt/tags/tag6789.xml" ContentType="application/vnd.openxmlformats-officedocument.presentationml.tags+xml"/>
  <Override PartName="/ppt/tags/tag6790.xml" ContentType="application/vnd.openxmlformats-officedocument.presentationml.tags+xml"/>
  <Override PartName="/ppt/tags/tag6791.xml" ContentType="application/vnd.openxmlformats-officedocument.presentationml.tags+xml"/>
  <Override PartName="/ppt/tags/tag6792.xml" ContentType="application/vnd.openxmlformats-officedocument.presentationml.tags+xml"/>
  <Override PartName="/ppt/tags/tag6793.xml" ContentType="application/vnd.openxmlformats-officedocument.presentationml.tags+xml"/>
  <Override PartName="/ppt/tags/tag6794.xml" ContentType="application/vnd.openxmlformats-officedocument.presentationml.tags+xml"/>
  <Override PartName="/ppt/tags/tag6795.xml" ContentType="application/vnd.openxmlformats-officedocument.presentationml.tags+xml"/>
  <Override PartName="/ppt/tags/tag6796.xml" ContentType="application/vnd.openxmlformats-officedocument.presentationml.tags+xml"/>
  <Override PartName="/ppt/tags/tag6797.xml" ContentType="application/vnd.openxmlformats-officedocument.presentationml.tags+xml"/>
  <Override PartName="/ppt/tags/tag6798.xml" ContentType="application/vnd.openxmlformats-officedocument.presentationml.tags+xml"/>
  <Override PartName="/ppt/tags/tag6799.xml" ContentType="application/vnd.openxmlformats-officedocument.presentationml.tags+xml"/>
  <Override PartName="/ppt/tags/tag6800.xml" ContentType="application/vnd.openxmlformats-officedocument.presentationml.tags+xml"/>
  <Override PartName="/ppt/tags/tag6801.xml" ContentType="application/vnd.openxmlformats-officedocument.presentationml.tags+xml"/>
  <Override PartName="/ppt/tags/tag6802.xml" ContentType="application/vnd.openxmlformats-officedocument.presentationml.tags+xml"/>
  <Override PartName="/ppt/tags/tag6803.xml" ContentType="application/vnd.openxmlformats-officedocument.presentationml.tags+xml"/>
  <Override PartName="/ppt/tags/tag6804.xml" ContentType="application/vnd.openxmlformats-officedocument.presentationml.tags+xml"/>
  <Override PartName="/ppt/tags/tag6805.xml" ContentType="application/vnd.openxmlformats-officedocument.presentationml.tags+xml"/>
  <Override PartName="/ppt/tags/tag6806.xml" ContentType="application/vnd.openxmlformats-officedocument.presentationml.tags+xml"/>
  <Override PartName="/ppt/tags/tag6807.xml" ContentType="application/vnd.openxmlformats-officedocument.presentationml.tags+xml"/>
  <Override PartName="/ppt/tags/tag6808.xml" ContentType="application/vnd.openxmlformats-officedocument.presentationml.tags+xml"/>
  <Override PartName="/ppt/tags/tag6809.xml" ContentType="application/vnd.openxmlformats-officedocument.presentationml.tags+xml"/>
  <Override PartName="/ppt/tags/tag6810.xml" ContentType="application/vnd.openxmlformats-officedocument.presentationml.tags+xml"/>
  <Override PartName="/ppt/tags/tag6811.xml" ContentType="application/vnd.openxmlformats-officedocument.presentationml.tags+xml"/>
  <Override PartName="/ppt/tags/tag6812.xml" ContentType="application/vnd.openxmlformats-officedocument.presentationml.tags+xml"/>
  <Override PartName="/ppt/tags/tag6813.xml" ContentType="application/vnd.openxmlformats-officedocument.presentationml.tags+xml"/>
  <Override PartName="/ppt/tags/tag6814.xml" ContentType="application/vnd.openxmlformats-officedocument.presentationml.tags+xml"/>
  <Override PartName="/ppt/tags/tag6815.xml" ContentType="application/vnd.openxmlformats-officedocument.presentationml.tags+xml"/>
  <Override PartName="/ppt/tags/tag6816.xml" ContentType="application/vnd.openxmlformats-officedocument.presentationml.tags+xml"/>
  <Override PartName="/ppt/tags/tag6817.xml" ContentType="application/vnd.openxmlformats-officedocument.presentationml.tags+xml"/>
  <Override PartName="/ppt/tags/tag6818.xml" ContentType="application/vnd.openxmlformats-officedocument.presentationml.tags+xml"/>
  <Override PartName="/ppt/tags/tag6819.xml" ContentType="application/vnd.openxmlformats-officedocument.presentationml.tags+xml"/>
  <Override PartName="/ppt/tags/tag6820.xml" ContentType="application/vnd.openxmlformats-officedocument.presentationml.tags+xml"/>
  <Override PartName="/ppt/tags/tag6821.xml" ContentType="application/vnd.openxmlformats-officedocument.presentationml.tags+xml"/>
  <Override PartName="/ppt/tags/tag6822.xml" ContentType="application/vnd.openxmlformats-officedocument.presentationml.tags+xml"/>
  <Override PartName="/ppt/tags/tag6823.xml" ContentType="application/vnd.openxmlformats-officedocument.presentationml.tags+xml"/>
  <Override PartName="/ppt/tags/tag6824.xml" ContentType="application/vnd.openxmlformats-officedocument.presentationml.tags+xml"/>
  <Override PartName="/ppt/tags/tag6825.xml" ContentType="application/vnd.openxmlformats-officedocument.presentationml.tags+xml"/>
  <Override PartName="/ppt/tags/tag6826.xml" ContentType="application/vnd.openxmlformats-officedocument.presentationml.tags+xml"/>
  <Override PartName="/ppt/tags/tag6827.xml" ContentType="application/vnd.openxmlformats-officedocument.presentationml.tags+xml"/>
  <Override PartName="/ppt/tags/tag6828.xml" ContentType="application/vnd.openxmlformats-officedocument.presentationml.tags+xml"/>
  <Override PartName="/ppt/tags/tag6829.xml" ContentType="application/vnd.openxmlformats-officedocument.presentationml.tags+xml"/>
  <Override PartName="/ppt/tags/tag6830.xml" ContentType="application/vnd.openxmlformats-officedocument.presentationml.tags+xml"/>
  <Override PartName="/ppt/tags/tag6831.xml" ContentType="application/vnd.openxmlformats-officedocument.presentationml.tags+xml"/>
  <Override PartName="/ppt/tags/tag6832.xml" ContentType="application/vnd.openxmlformats-officedocument.presentationml.tags+xml"/>
  <Override PartName="/ppt/tags/tag6833.xml" ContentType="application/vnd.openxmlformats-officedocument.presentationml.tags+xml"/>
  <Override PartName="/ppt/tags/tag6834.xml" ContentType="application/vnd.openxmlformats-officedocument.presentationml.tags+xml"/>
  <Override PartName="/ppt/tags/tag6835.xml" ContentType="application/vnd.openxmlformats-officedocument.presentationml.tags+xml"/>
  <Override PartName="/ppt/tags/tag6836.xml" ContentType="application/vnd.openxmlformats-officedocument.presentationml.tags+xml"/>
  <Override PartName="/ppt/tags/tag6837.xml" ContentType="application/vnd.openxmlformats-officedocument.presentationml.tags+xml"/>
  <Override PartName="/ppt/tags/tag6838.xml" ContentType="application/vnd.openxmlformats-officedocument.presentationml.tags+xml"/>
  <Override PartName="/ppt/tags/tag6839.xml" ContentType="application/vnd.openxmlformats-officedocument.presentationml.tags+xml"/>
  <Override PartName="/ppt/tags/tag6840.xml" ContentType="application/vnd.openxmlformats-officedocument.presentationml.tags+xml"/>
  <Override PartName="/ppt/tags/tag6841.xml" ContentType="application/vnd.openxmlformats-officedocument.presentationml.tags+xml"/>
  <Override PartName="/ppt/tags/tag6842.xml" ContentType="application/vnd.openxmlformats-officedocument.presentationml.tags+xml"/>
  <Override PartName="/ppt/tags/tag6843.xml" ContentType="application/vnd.openxmlformats-officedocument.presentationml.tags+xml"/>
  <Override PartName="/ppt/tags/tag6844.xml" ContentType="application/vnd.openxmlformats-officedocument.presentationml.tags+xml"/>
  <Override PartName="/ppt/tags/tag6845.xml" ContentType="application/vnd.openxmlformats-officedocument.presentationml.tags+xml"/>
  <Override PartName="/ppt/tags/tag6846.xml" ContentType="application/vnd.openxmlformats-officedocument.presentationml.tags+xml"/>
  <Override PartName="/ppt/tags/tag6847.xml" ContentType="application/vnd.openxmlformats-officedocument.presentationml.tags+xml"/>
  <Override PartName="/ppt/tags/tag6848.xml" ContentType="application/vnd.openxmlformats-officedocument.presentationml.tags+xml"/>
  <Override PartName="/ppt/tags/tag6849.xml" ContentType="application/vnd.openxmlformats-officedocument.presentationml.tags+xml"/>
  <Override PartName="/ppt/tags/tag6850.xml" ContentType="application/vnd.openxmlformats-officedocument.presentationml.tags+xml"/>
  <Override PartName="/ppt/tags/tag6851.xml" ContentType="application/vnd.openxmlformats-officedocument.presentationml.tags+xml"/>
  <Override PartName="/ppt/tags/tag6852.xml" ContentType="application/vnd.openxmlformats-officedocument.presentationml.tags+xml"/>
  <Override PartName="/ppt/tags/tag6853.xml" ContentType="application/vnd.openxmlformats-officedocument.presentationml.tags+xml"/>
  <Override PartName="/ppt/tags/tag6854.xml" ContentType="application/vnd.openxmlformats-officedocument.presentationml.tags+xml"/>
  <Override PartName="/ppt/tags/tag6855.xml" ContentType="application/vnd.openxmlformats-officedocument.presentationml.tags+xml"/>
  <Override PartName="/ppt/tags/tag6856.xml" ContentType="application/vnd.openxmlformats-officedocument.presentationml.tags+xml"/>
  <Override PartName="/ppt/tags/tag6857.xml" ContentType="application/vnd.openxmlformats-officedocument.presentationml.tags+xml"/>
  <Override PartName="/ppt/tags/tag6858.xml" ContentType="application/vnd.openxmlformats-officedocument.presentationml.tags+xml"/>
  <Override PartName="/ppt/tags/tag6859.xml" ContentType="application/vnd.openxmlformats-officedocument.presentationml.tags+xml"/>
  <Override PartName="/ppt/tags/tag6860.xml" ContentType="application/vnd.openxmlformats-officedocument.presentationml.tags+xml"/>
  <Override PartName="/ppt/tags/tag6861.xml" ContentType="application/vnd.openxmlformats-officedocument.presentationml.tags+xml"/>
  <Override PartName="/ppt/tags/tag6862.xml" ContentType="application/vnd.openxmlformats-officedocument.presentationml.tags+xml"/>
  <Override PartName="/ppt/tags/tag6863.xml" ContentType="application/vnd.openxmlformats-officedocument.presentationml.tags+xml"/>
  <Override PartName="/ppt/tags/tag6864.xml" ContentType="application/vnd.openxmlformats-officedocument.presentationml.tags+xml"/>
  <Override PartName="/ppt/tags/tag6865.xml" ContentType="application/vnd.openxmlformats-officedocument.presentationml.tags+xml"/>
  <Override PartName="/ppt/tags/tag6866.xml" ContentType="application/vnd.openxmlformats-officedocument.presentationml.tags+xml"/>
  <Override PartName="/ppt/tags/tag6867.xml" ContentType="application/vnd.openxmlformats-officedocument.presentationml.tags+xml"/>
  <Override PartName="/ppt/tags/tag6868.xml" ContentType="application/vnd.openxmlformats-officedocument.presentationml.tags+xml"/>
  <Override PartName="/ppt/tags/tag6869.xml" ContentType="application/vnd.openxmlformats-officedocument.presentationml.tags+xml"/>
  <Override PartName="/ppt/tags/tag6870.xml" ContentType="application/vnd.openxmlformats-officedocument.presentationml.tags+xml"/>
  <Override PartName="/ppt/tags/tag6871.xml" ContentType="application/vnd.openxmlformats-officedocument.presentationml.tags+xml"/>
  <Override PartName="/ppt/tags/tag6872.xml" ContentType="application/vnd.openxmlformats-officedocument.presentationml.tags+xml"/>
  <Override PartName="/ppt/tags/tag6873.xml" ContentType="application/vnd.openxmlformats-officedocument.presentationml.tags+xml"/>
  <Override PartName="/ppt/tags/tag6874.xml" ContentType="application/vnd.openxmlformats-officedocument.presentationml.tags+xml"/>
  <Override PartName="/ppt/tags/tag6875.xml" ContentType="application/vnd.openxmlformats-officedocument.presentationml.tags+xml"/>
  <Override PartName="/ppt/tags/tag6876.xml" ContentType="application/vnd.openxmlformats-officedocument.presentationml.tags+xml"/>
  <Override PartName="/ppt/tags/tag6877.xml" ContentType="application/vnd.openxmlformats-officedocument.presentationml.tags+xml"/>
  <Override PartName="/ppt/tags/tag6878.xml" ContentType="application/vnd.openxmlformats-officedocument.presentationml.tags+xml"/>
  <Override PartName="/ppt/tags/tag6879.xml" ContentType="application/vnd.openxmlformats-officedocument.presentationml.tags+xml"/>
  <Override PartName="/ppt/tags/tag6880.xml" ContentType="application/vnd.openxmlformats-officedocument.presentationml.tags+xml"/>
  <Override PartName="/ppt/tags/tag6881.xml" ContentType="application/vnd.openxmlformats-officedocument.presentationml.tags+xml"/>
  <Override PartName="/ppt/tags/tag6882.xml" ContentType="application/vnd.openxmlformats-officedocument.presentationml.tags+xml"/>
  <Override PartName="/ppt/tags/tag6883.xml" ContentType="application/vnd.openxmlformats-officedocument.presentationml.tags+xml"/>
  <Override PartName="/ppt/tags/tag6884.xml" ContentType="application/vnd.openxmlformats-officedocument.presentationml.tags+xml"/>
  <Override PartName="/ppt/tags/tag6885.xml" ContentType="application/vnd.openxmlformats-officedocument.presentationml.tags+xml"/>
  <Override PartName="/ppt/tags/tag6886.xml" ContentType="application/vnd.openxmlformats-officedocument.presentationml.tags+xml"/>
  <Override PartName="/ppt/tags/tag6887.xml" ContentType="application/vnd.openxmlformats-officedocument.presentationml.tags+xml"/>
  <Override PartName="/ppt/tags/tag6888.xml" ContentType="application/vnd.openxmlformats-officedocument.presentationml.tags+xml"/>
  <Override PartName="/ppt/tags/tag6889.xml" ContentType="application/vnd.openxmlformats-officedocument.presentationml.tags+xml"/>
  <Override PartName="/ppt/tags/tag6890.xml" ContentType="application/vnd.openxmlformats-officedocument.presentationml.tags+xml"/>
  <Override PartName="/ppt/tags/tag6891.xml" ContentType="application/vnd.openxmlformats-officedocument.presentationml.tags+xml"/>
  <Override PartName="/ppt/tags/tag6892.xml" ContentType="application/vnd.openxmlformats-officedocument.presentationml.tags+xml"/>
  <Override PartName="/ppt/tags/tag6893.xml" ContentType="application/vnd.openxmlformats-officedocument.presentationml.tags+xml"/>
  <Override PartName="/ppt/tags/tag6894.xml" ContentType="application/vnd.openxmlformats-officedocument.presentationml.tags+xml"/>
  <Override PartName="/ppt/tags/tag6895.xml" ContentType="application/vnd.openxmlformats-officedocument.presentationml.tags+xml"/>
  <Override PartName="/ppt/tags/tag6896.xml" ContentType="application/vnd.openxmlformats-officedocument.presentationml.tags+xml"/>
  <Override PartName="/ppt/tags/tag6897.xml" ContentType="application/vnd.openxmlformats-officedocument.presentationml.tags+xml"/>
  <Override PartName="/ppt/tags/tag6898.xml" ContentType="application/vnd.openxmlformats-officedocument.presentationml.tags+xml"/>
  <Override PartName="/ppt/tags/tag6899.xml" ContentType="application/vnd.openxmlformats-officedocument.presentationml.tags+xml"/>
  <Override PartName="/ppt/tags/tag6900.xml" ContentType="application/vnd.openxmlformats-officedocument.presentationml.tags+xml"/>
  <Override PartName="/ppt/tags/tag6901.xml" ContentType="application/vnd.openxmlformats-officedocument.presentationml.tags+xml"/>
  <Override PartName="/ppt/tags/tag6902.xml" ContentType="application/vnd.openxmlformats-officedocument.presentationml.tags+xml"/>
  <Override PartName="/ppt/tags/tag6903.xml" ContentType="application/vnd.openxmlformats-officedocument.presentationml.tags+xml"/>
  <Override PartName="/ppt/tags/tag6904.xml" ContentType="application/vnd.openxmlformats-officedocument.presentationml.tags+xml"/>
  <Override PartName="/ppt/tags/tag6905.xml" ContentType="application/vnd.openxmlformats-officedocument.presentationml.tags+xml"/>
  <Override PartName="/ppt/tags/tag6906.xml" ContentType="application/vnd.openxmlformats-officedocument.presentationml.tags+xml"/>
  <Override PartName="/ppt/tags/tag6907.xml" ContentType="application/vnd.openxmlformats-officedocument.presentationml.tags+xml"/>
  <Override PartName="/ppt/tags/tag6908.xml" ContentType="application/vnd.openxmlformats-officedocument.presentationml.tags+xml"/>
  <Override PartName="/ppt/tags/tag6909.xml" ContentType="application/vnd.openxmlformats-officedocument.presentationml.tags+xml"/>
  <Override PartName="/ppt/tags/tag6910.xml" ContentType="application/vnd.openxmlformats-officedocument.presentationml.tags+xml"/>
  <Override PartName="/ppt/tags/tag6911.xml" ContentType="application/vnd.openxmlformats-officedocument.presentationml.tags+xml"/>
  <Override PartName="/ppt/tags/tag6912.xml" ContentType="application/vnd.openxmlformats-officedocument.presentationml.tags+xml"/>
  <Override PartName="/ppt/tags/tag6913.xml" ContentType="application/vnd.openxmlformats-officedocument.presentationml.tags+xml"/>
  <Override PartName="/ppt/tags/tag6914.xml" ContentType="application/vnd.openxmlformats-officedocument.presentationml.tags+xml"/>
  <Override PartName="/ppt/tags/tag6915.xml" ContentType="application/vnd.openxmlformats-officedocument.presentationml.tags+xml"/>
  <Override PartName="/ppt/tags/tag6916.xml" ContentType="application/vnd.openxmlformats-officedocument.presentationml.tags+xml"/>
  <Override PartName="/ppt/tags/tag6917.xml" ContentType="application/vnd.openxmlformats-officedocument.presentationml.tags+xml"/>
  <Override PartName="/ppt/tags/tag6918.xml" ContentType="application/vnd.openxmlformats-officedocument.presentationml.tags+xml"/>
  <Override PartName="/ppt/tags/tag6919.xml" ContentType="application/vnd.openxmlformats-officedocument.presentationml.tags+xml"/>
  <Override PartName="/ppt/tags/tag6920.xml" ContentType="application/vnd.openxmlformats-officedocument.presentationml.tags+xml"/>
  <Override PartName="/ppt/tags/tag6921.xml" ContentType="application/vnd.openxmlformats-officedocument.presentationml.tags+xml"/>
  <Override PartName="/ppt/tags/tag6922.xml" ContentType="application/vnd.openxmlformats-officedocument.presentationml.tags+xml"/>
  <Override PartName="/ppt/tags/tag6923.xml" ContentType="application/vnd.openxmlformats-officedocument.presentationml.tags+xml"/>
  <Override PartName="/ppt/tags/tag6924.xml" ContentType="application/vnd.openxmlformats-officedocument.presentationml.tags+xml"/>
  <Override PartName="/ppt/tags/tag6925.xml" ContentType="application/vnd.openxmlformats-officedocument.presentationml.tags+xml"/>
  <Override PartName="/ppt/tags/tag6926.xml" ContentType="application/vnd.openxmlformats-officedocument.presentationml.tags+xml"/>
  <Override PartName="/ppt/tags/tag6927.xml" ContentType="application/vnd.openxmlformats-officedocument.presentationml.tags+xml"/>
  <Override PartName="/ppt/tags/tag6928.xml" ContentType="application/vnd.openxmlformats-officedocument.presentationml.tags+xml"/>
  <Override PartName="/ppt/tags/tag6929.xml" ContentType="application/vnd.openxmlformats-officedocument.presentationml.tags+xml"/>
  <Override PartName="/ppt/tags/tag6930.xml" ContentType="application/vnd.openxmlformats-officedocument.presentationml.tags+xml"/>
  <Override PartName="/ppt/tags/tag6931.xml" ContentType="application/vnd.openxmlformats-officedocument.presentationml.tags+xml"/>
  <Override PartName="/ppt/tags/tag6932.xml" ContentType="application/vnd.openxmlformats-officedocument.presentationml.tags+xml"/>
  <Override PartName="/ppt/tags/tag6933.xml" ContentType="application/vnd.openxmlformats-officedocument.presentationml.tags+xml"/>
  <Override PartName="/ppt/tags/tag6934.xml" ContentType="application/vnd.openxmlformats-officedocument.presentationml.tags+xml"/>
  <Override PartName="/ppt/tags/tag6935.xml" ContentType="application/vnd.openxmlformats-officedocument.presentationml.tags+xml"/>
  <Override PartName="/ppt/tags/tag6936.xml" ContentType="application/vnd.openxmlformats-officedocument.presentationml.tags+xml"/>
  <Override PartName="/ppt/tags/tag6937.xml" ContentType="application/vnd.openxmlformats-officedocument.presentationml.tags+xml"/>
  <Override PartName="/ppt/tags/tag6938.xml" ContentType="application/vnd.openxmlformats-officedocument.presentationml.tags+xml"/>
  <Override PartName="/ppt/tags/tag6939.xml" ContentType="application/vnd.openxmlformats-officedocument.presentationml.tags+xml"/>
  <Override PartName="/ppt/tags/tag6940.xml" ContentType="application/vnd.openxmlformats-officedocument.presentationml.tags+xml"/>
  <Override PartName="/ppt/tags/tag6941.xml" ContentType="application/vnd.openxmlformats-officedocument.presentationml.tags+xml"/>
  <Override PartName="/ppt/tags/tag6942.xml" ContentType="application/vnd.openxmlformats-officedocument.presentationml.tags+xml"/>
  <Override PartName="/ppt/tags/tag6943.xml" ContentType="application/vnd.openxmlformats-officedocument.presentationml.tags+xml"/>
  <Override PartName="/ppt/tags/tag6944.xml" ContentType="application/vnd.openxmlformats-officedocument.presentationml.tags+xml"/>
  <Override PartName="/ppt/tags/tag6945.xml" ContentType="application/vnd.openxmlformats-officedocument.presentationml.tags+xml"/>
  <Override PartName="/ppt/tags/tag6946.xml" ContentType="application/vnd.openxmlformats-officedocument.presentationml.tags+xml"/>
  <Override PartName="/ppt/tags/tag6947.xml" ContentType="application/vnd.openxmlformats-officedocument.presentationml.tags+xml"/>
  <Override PartName="/ppt/tags/tag6948.xml" ContentType="application/vnd.openxmlformats-officedocument.presentationml.tags+xml"/>
  <Override PartName="/ppt/tags/tag6949.xml" ContentType="application/vnd.openxmlformats-officedocument.presentationml.tags+xml"/>
  <Override PartName="/ppt/tags/tag6950.xml" ContentType="application/vnd.openxmlformats-officedocument.presentationml.tags+xml"/>
  <Override PartName="/ppt/tags/tag6951.xml" ContentType="application/vnd.openxmlformats-officedocument.presentationml.tags+xml"/>
  <Override PartName="/ppt/tags/tag6952.xml" ContentType="application/vnd.openxmlformats-officedocument.presentationml.tags+xml"/>
  <Override PartName="/ppt/tags/tag6953.xml" ContentType="application/vnd.openxmlformats-officedocument.presentationml.tags+xml"/>
  <Override PartName="/ppt/tags/tag6954.xml" ContentType="application/vnd.openxmlformats-officedocument.presentationml.tags+xml"/>
  <Override PartName="/ppt/tags/tag6955.xml" ContentType="application/vnd.openxmlformats-officedocument.presentationml.tags+xml"/>
  <Override PartName="/ppt/tags/tag6956.xml" ContentType="application/vnd.openxmlformats-officedocument.presentationml.tags+xml"/>
  <Override PartName="/ppt/tags/tag6957.xml" ContentType="application/vnd.openxmlformats-officedocument.presentationml.tags+xml"/>
  <Override PartName="/ppt/tags/tag6958.xml" ContentType="application/vnd.openxmlformats-officedocument.presentationml.tags+xml"/>
  <Override PartName="/ppt/tags/tag6959.xml" ContentType="application/vnd.openxmlformats-officedocument.presentationml.tags+xml"/>
  <Override PartName="/ppt/tags/tag6960.xml" ContentType="application/vnd.openxmlformats-officedocument.presentationml.tags+xml"/>
  <Override PartName="/ppt/tags/tag6961.xml" ContentType="application/vnd.openxmlformats-officedocument.presentationml.tags+xml"/>
  <Override PartName="/ppt/tags/tag6962.xml" ContentType="application/vnd.openxmlformats-officedocument.presentationml.tags+xml"/>
  <Override PartName="/ppt/tags/tag6963.xml" ContentType="application/vnd.openxmlformats-officedocument.presentationml.tags+xml"/>
  <Override PartName="/ppt/tags/tag6964.xml" ContentType="application/vnd.openxmlformats-officedocument.presentationml.tags+xml"/>
  <Override PartName="/ppt/tags/tag6965.xml" ContentType="application/vnd.openxmlformats-officedocument.presentationml.tags+xml"/>
  <Override PartName="/ppt/tags/tag6966.xml" ContentType="application/vnd.openxmlformats-officedocument.presentationml.tags+xml"/>
  <Override PartName="/ppt/tags/tag6967.xml" ContentType="application/vnd.openxmlformats-officedocument.presentationml.tags+xml"/>
  <Override PartName="/ppt/tags/tag6968.xml" ContentType="application/vnd.openxmlformats-officedocument.presentationml.tags+xml"/>
  <Override PartName="/ppt/tags/tag6969.xml" ContentType="application/vnd.openxmlformats-officedocument.presentationml.tags+xml"/>
  <Override PartName="/ppt/tags/tag6970.xml" ContentType="application/vnd.openxmlformats-officedocument.presentationml.tags+xml"/>
  <Override PartName="/ppt/tags/tag6971.xml" ContentType="application/vnd.openxmlformats-officedocument.presentationml.tags+xml"/>
  <Override PartName="/ppt/tags/tag6972.xml" ContentType="application/vnd.openxmlformats-officedocument.presentationml.tags+xml"/>
  <Override PartName="/ppt/tags/tag6973.xml" ContentType="application/vnd.openxmlformats-officedocument.presentationml.tags+xml"/>
  <Override PartName="/ppt/tags/tag6974.xml" ContentType="application/vnd.openxmlformats-officedocument.presentationml.tags+xml"/>
  <Override PartName="/ppt/tags/tag6975.xml" ContentType="application/vnd.openxmlformats-officedocument.presentationml.tags+xml"/>
  <Override PartName="/ppt/tags/tag6976.xml" ContentType="application/vnd.openxmlformats-officedocument.presentationml.tags+xml"/>
  <Override PartName="/ppt/tags/tag6977.xml" ContentType="application/vnd.openxmlformats-officedocument.presentationml.tags+xml"/>
  <Override PartName="/ppt/tags/tag6978.xml" ContentType="application/vnd.openxmlformats-officedocument.presentationml.tags+xml"/>
  <Override PartName="/ppt/tags/tag6979.xml" ContentType="application/vnd.openxmlformats-officedocument.presentationml.tags+xml"/>
  <Override PartName="/ppt/tags/tag6980.xml" ContentType="application/vnd.openxmlformats-officedocument.presentationml.tags+xml"/>
  <Override PartName="/ppt/tags/tag6981.xml" ContentType="application/vnd.openxmlformats-officedocument.presentationml.tags+xml"/>
  <Override PartName="/ppt/tags/tag6982.xml" ContentType="application/vnd.openxmlformats-officedocument.presentationml.tags+xml"/>
  <Override PartName="/ppt/tags/tag6983.xml" ContentType="application/vnd.openxmlformats-officedocument.presentationml.tags+xml"/>
  <Override PartName="/ppt/tags/tag6984.xml" ContentType="application/vnd.openxmlformats-officedocument.presentationml.tags+xml"/>
  <Override PartName="/ppt/tags/tag6985.xml" ContentType="application/vnd.openxmlformats-officedocument.presentationml.tags+xml"/>
  <Override PartName="/ppt/tags/tag6986.xml" ContentType="application/vnd.openxmlformats-officedocument.presentationml.tags+xml"/>
  <Override PartName="/ppt/tags/tag6987.xml" ContentType="application/vnd.openxmlformats-officedocument.presentationml.tags+xml"/>
  <Override PartName="/ppt/tags/tag6988.xml" ContentType="application/vnd.openxmlformats-officedocument.presentationml.tags+xml"/>
  <Override PartName="/ppt/tags/tag6989.xml" ContentType="application/vnd.openxmlformats-officedocument.presentationml.tags+xml"/>
  <Override PartName="/ppt/tags/tag6990.xml" ContentType="application/vnd.openxmlformats-officedocument.presentationml.tags+xml"/>
  <Override PartName="/ppt/tags/tag6991.xml" ContentType="application/vnd.openxmlformats-officedocument.presentationml.tags+xml"/>
  <Override PartName="/ppt/tags/tag6992.xml" ContentType="application/vnd.openxmlformats-officedocument.presentationml.tags+xml"/>
  <Override PartName="/ppt/tags/tag6993.xml" ContentType="application/vnd.openxmlformats-officedocument.presentationml.tags+xml"/>
  <Override PartName="/ppt/tags/tag6994.xml" ContentType="application/vnd.openxmlformats-officedocument.presentationml.tags+xml"/>
  <Override PartName="/ppt/tags/tag6995.xml" ContentType="application/vnd.openxmlformats-officedocument.presentationml.tags+xml"/>
  <Override PartName="/ppt/tags/tag6996.xml" ContentType="application/vnd.openxmlformats-officedocument.presentationml.tags+xml"/>
  <Override PartName="/ppt/tags/tag6997.xml" ContentType="application/vnd.openxmlformats-officedocument.presentationml.tags+xml"/>
  <Override PartName="/ppt/tags/tag6998.xml" ContentType="application/vnd.openxmlformats-officedocument.presentationml.tags+xml"/>
  <Override PartName="/ppt/tags/tag6999.xml" ContentType="application/vnd.openxmlformats-officedocument.presentationml.tags+xml"/>
  <Override PartName="/ppt/tags/tag7000.xml" ContentType="application/vnd.openxmlformats-officedocument.presentationml.tags+xml"/>
  <Override PartName="/ppt/tags/tag7001.xml" ContentType="application/vnd.openxmlformats-officedocument.presentationml.tags+xml"/>
  <Override PartName="/ppt/tags/tag7002.xml" ContentType="application/vnd.openxmlformats-officedocument.presentationml.tags+xml"/>
  <Override PartName="/ppt/tags/tag7003.xml" ContentType="application/vnd.openxmlformats-officedocument.presentationml.tags+xml"/>
  <Override PartName="/ppt/tags/tag7004.xml" ContentType="application/vnd.openxmlformats-officedocument.presentationml.tags+xml"/>
  <Override PartName="/ppt/tags/tag7005.xml" ContentType="application/vnd.openxmlformats-officedocument.presentationml.tags+xml"/>
  <Override PartName="/ppt/tags/tag7006.xml" ContentType="application/vnd.openxmlformats-officedocument.presentationml.tags+xml"/>
  <Override PartName="/ppt/tags/tag7007.xml" ContentType="application/vnd.openxmlformats-officedocument.presentationml.tags+xml"/>
  <Override PartName="/ppt/tags/tag7008.xml" ContentType="application/vnd.openxmlformats-officedocument.presentationml.tags+xml"/>
  <Override PartName="/ppt/tags/tag7009.xml" ContentType="application/vnd.openxmlformats-officedocument.presentationml.tags+xml"/>
  <Override PartName="/ppt/tags/tag7010.xml" ContentType="application/vnd.openxmlformats-officedocument.presentationml.tags+xml"/>
  <Override PartName="/ppt/tags/tag7011.xml" ContentType="application/vnd.openxmlformats-officedocument.presentationml.tags+xml"/>
  <Override PartName="/ppt/tags/tag7012.xml" ContentType="application/vnd.openxmlformats-officedocument.presentationml.tags+xml"/>
  <Override PartName="/ppt/tags/tag7013.xml" ContentType="application/vnd.openxmlformats-officedocument.presentationml.tags+xml"/>
  <Override PartName="/ppt/tags/tag7014.xml" ContentType="application/vnd.openxmlformats-officedocument.presentationml.tags+xml"/>
  <Override PartName="/ppt/tags/tag7015.xml" ContentType="application/vnd.openxmlformats-officedocument.presentationml.tags+xml"/>
  <Override PartName="/ppt/tags/tag7016.xml" ContentType="application/vnd.openxmlformats-officedocument.presentationml.tags+xml"/>
  <Override PartName="/ppt/tags/tag7017.xml" ContentType="application/vnd.openxmlformats-officedocument.presentationml.tags+xml"/>
  <Override PartName="/ppt/tags/tag7018.xml" ContentType="application/vnd.openxmlformats-officedocument.presentationml.tags+xml"/>
  <Override PartName="/ppt/tags/tag7019.xml" ContentType="application/vnd.openxmlformats-officedocument.presentationml.tags+xml"/>
  <Override PartName="/ppt/tags/tag7020.xml" ContentType="application/vnd.openxmlformats-officedocument.presentationml.tags+xml"/>
  <Override PartName="/ppt/tags/tag7021.xml" ContentType="application/vnd.openxmlformats-officedocument.presentationml.tags+xml"/>
  <Override PartName="/ppt/tags/tag7022.xml" ContentType="application/vnd.openxmlformats-officedocument.presentationml.tags+xml"/>
  <Override PartName="/ppt/tags/tag7023.xml" ContentType="application/vnd.openxmlformats-officedocument.presentationml.tags+xml"/>
  <Override PartName="/ppt/tags/tag7024.xml" ContentType="application/vnd.openxmlformats-officedocument.presentationml.tags+xml"/>
  <Override PartName="/ppt/tags/tag7025.xml" ContentType="application/vnd.openxmlformats-officedocument.presentationml.tags+xml"/>
  <Override PartName="/ppt/tags/tag7026.xml" ContentType="application/vnd.openxmlformats-officedocument.presentationml.tags+xml"/>
  <Override PartName="/ppt/tags/tag7027.xml" ContentType="application/vnd.openxmlformats-officedocument.presentationml.tags+xml"/>
  <Override PartName="/ppt/tags/tag7028.xml" ContentType="application/vnd.openxmlformats-officedocument.presentationml.tags+xml"/>
  <Override PartName="/ppt/tags/tag7029.xml" ContentType="application/vnd.openxmlformats-officedocument.presentationml.tags+xml"/>
  <Override PartName="/ppt/tags/tag7030.xml" ContentType="application/vnd.openxmlformats-officedocument.presentationml.tags+xml"/>
  <Override PartName="/ppt/tags/tag7031.xml" ContentType="application/vnd.openxmlformats-officedocument.presentationml.tags+xml"/>
  <Override PartName="/ppt/tags/tag7032.xml" ContentType="application/vnd.openxmlformats-officedocument.presentationml.tags+xml"/>
  <Override PartName="/ppt/tags/tag7033.xml" ContentType="application/vnd.openxmlformats-officedocument.presentationml.tags+xml"/>
  <Override PartName="/ppt/tags/tag7034.xml" ContentType="application/vnd.openxmlformats-officedocument.presentationml.tags+xml"/>
  <Override PartName="/ppt/tags/tag7035.xml" ContentType="application/vnd.openxmlformats-officedocument.presentationml.tags+xml"/>
  <Override PartName="/ppt/tags/tag7036.xml" ContentType="application/vnd.openxmlformats-officedocument.presentationml.tags+xml"/>
  <Override PartName="/ppt/tags/tag7037.xml" ContentType="application/vnd.openxmlformats-officedocument.presentationml.tags+xml"/>
  <Override PartName="/ppt/tags/tag7038.xml" ContentType="application/vnd.openxmlformats-officedocument.presentationml.tags+xml"/>
  <Override PartName="/ppt/tags/tag7039.xml" ContentType="application/vnd.openxmlformats-officedocument.presentationml.tags+xml"/>
  <Override PartName="/ppt/tags/tag7040.xml" ContentType="application/vnd.openxmlformats-officedocument.presentationml.tags+xml"/>
  <Override PartName="/ppt/tags/tag7041.xml" ContentType="application/vnd.openxmlformats-officedocument.presentationml.tags+xml"/>
  <Override PartName="/ppt/tags/tag7042.xml" ContentType="application/vnd.openxmlformats-officedocument.presentationml.tags+xml"/>
  <Override PartName="/ppt/tags/tag7043.xml" ContentType="application/vnd.openxmlformats-officedocument.presentationml.tags+xml"/>
  <Override PartName="/ppt/tags/tag7044.xml" ContentType="application/vnd.openxmlformats-officedocument.presentationml.tags+xml"/>
  <Override PartName="/ppt/tags/tag7045.xml" ContentType="application/vnd.openxmlformats-officedocument.presentationml.tags+xml"/>
  <Override PartName="/ppt/tags/tag7046.xml" ContentType="application/vnd.openxmlformats-officedocument.presentationml.tags+xml"/>
  <Override PartName="/ppt/tags/tag7047.xml" ContentType="application/vnd.openxmlformats-officedocument.presentationml.tags+xml"/>
  <Override PartName="/ppt/tags/tag7048.xml" ContentType="application/vnd.openxmlformats-officedocument.presentationml.tags+xml"/>
  <Override PartName="/ppt/tags/tag7049.xml" ContentType="application/vnd.openxmlformats-officedocument.presentationml.tags+xml"/>
  <Override PartName="/ppt/tags/tag7050.xml" ContentType="application/vnd.openxmlformats-officedocument.presentationml.tags+xml"/>
  <Override PartName="/ppt/tags/tag7051.xml" ContentType="application/vnd.openxmlformats-officedocument.presentationml.tags+xml"/>
  <Override PartName="/ppt/tags/tag7052.xml" ContentType="application/vnd.openxmlformats-officedocument.presentationml.tags+xml"/>
  <Override PartName="/ppt/tags/tag7053.xml" ContentType="application/vnd.openxmlformats-officedocument.presentationml.tags+xml"/>
  <Override PartName="/ppt/tags/tag7054.xml" ContentType="application/vnd.openxmlformats-officedocument.presentationml.tags+xml"/>
  <Override PartName="/ppt/tags/tag7055.xml" ContentType="application/vnd.openxmlformats-officedocument.presentationml.tags+xml"/>
  <Override PartName="/ppt/tags/tag7056.xml" ContentType="application/vnd.openxmlformats-officedocument.presentationml.tags+xml"/>
  <Override PartName="/ppt/tags/tag7057.xml" ContentType="application/vnd.openxmlformats-officedocument.presentationml.tags+xml"/>
  <Override PartName="/ppt/tags/tag7058.xml" ContentType="application/vnd.openxmlformats-officedocument.presentationml.tags+xml"/>
  <Override PartName="/ppt/tags/tag7059.xml" ContentType="application/vnd.openxmlformats-officedocument.presentationml.tags+xml"/>
  <Override PartName="/ppt/tags/tag7060.xml" ContentType="application/vnd.openxmlformats-officedocument.presentationml.tags+xml"/>
  <Override PartName="/ppt/tags/tag7061.xml" ContentType="application/vnd.openxmlformats-officedocument.presentationml.tags+xml"/>
  <Override PartName="/ppt/tags/tag7062.xml" ContentType="application/vnd.openxmlformats-officedocument.presentationml.tags+xml"/>
  <Override PartName="/ppt/tags/tag7063.xml" ContentType="application/vnd.openxmlformats-officedocument.presentationml.tags+xml"/>
  <Override PartName="/ppt/tags/tag7064.xml" ContentType="application/vnd.openxmlformats-officedocument.presentationml.tags+xml"/>
  <Override PartName="/ppt/tags/tag7065.xml" ContentType="application/vnd.openxmlformats-officedocument.presentationml.tags+xml"/>
  <Override PartName="/ppt/tags/tag7066.xml" ContentType="application/vnd.openxmlformats-officedocument.presentationml.tags+xml"/>
  <Override PartName="/ppt/tags/tag7067.xml" ContentType="application/vnd.openxmlformats-officedocument.presentationml.tags+xml"/>
  <Override PartName="/ppt/tags/tag7068.xml" ContentType="application/vnd.openxmlformats-officedocument.presentationml.tags+xml"/>
  <Override PartName="/ppt/tags/tag7069.xml" ContentType="application/vnd.openxmlformats-officedocument.presentationml.tags+xml"/>
  <Override PartName="/ppt/tags/tag7070.xml" ContentType="application/vnd.openxmlformats-officedocument.presentationml.tags+xml"/>
  <Override PartName="/ppt/tags/tag7071.xml" ContentType="application/vnd.openxmlformats-officedocument.presentationml.tags+xml"/>
  <Override PartName="/ppt/tags/tag7072.xml" ContentType="application/vnd.openxmlformats-officedocument.presentationml.tags+xml"/>
  <Override PartName="/ppt/tags/tag7073.xml" ContentType="application/vnd.openxmlformats-officedocument.presentationml.tags+xml"/>
  <Override PartName="/ppt/tags/tag7074.xml" ContentType="application/vnd.openxmlformats-officedocument.presentationml.tags+xml"/>
  <Override PartName="/ppt/tags/tag7075.xml" ContentType="application/vnd.openxmlformats-officedocument.presentationml.tags+xml"/>
  <Override PartName="/ppt/tags/tag7076.xml" ContentType="application/vnd.openxmlformats-officedocument.presentationml.tags+xml"/>
  <Override PartName="/ppt/tags/tag7077.xml" ContentType="application/vnd.openxmlformats-officedocument.presentationml.tags+xml"/>
  <Override PartName="/ppt/tags/tag7078.xml" ContentType="application/vnd.openxmlformats-officedocument.presentationml.tags+xml"/>
  <Override PartName="/ppt/tags/tag7079.xml" ContentType="application/vnd.openxmlformats-officedocument.presentationml.tags+xml"/>
  <Override PartName="/ppt/tags/tag7080.xml" ContentType="application/vnd.openxmlformats-officedocument.presentationml.tags+xml"/>
  <Override PartName="/ppt/tags/tag7081.xml" ContentType="application/vnd.openxmlformats-officedocument.presentationml.tags+xml"/>
  <Override PartName="/ppt/tags/tag7082.xml" ContentType="application/vnd.openxmlformats-officedocument.presentationml.tags+xml"/>
  <Override PartName="/ppt/tags/tag7083.xml" ContentType="application/vnd.openxmlformats-officedocument.presentationml.tags+xml"/>
  <Override PartName="/ppt/tags/tag7084.xml" ContentType="application/vnd.openxmlformats-officedocument.presentationml.tags+xml"/>
  <Override PartName="/ppt/tags/tag7085.xml" ContentType="application/vnd.openxmlformats-officedocument.presentationml.tags+xml"/>
  <Override PartName="/ppt/tags/tag7086.xml" ContentType="application/vnd.openxmlformats-officedocument.presentationml.tags+xml"/>
  <Override PartName="/ppt/tags/tag7087.xml" ContentType="application/vnd.openxmlformats-officedocument.presentationml.tags+xml"/>
  <Override PartName="/ppt/tags/tag7088.xml" ContentType="application/vnd.openxmlformats-officedocument.presentationml.tags+xml"/>
  <Override PartName="/ppt/tags/tag7089.xml" ContentType="application/vnd.openxmlformats-officedocument.presentationml.tags+xml"/>
  <Override PartName="/ppt/tags/tag7090.xml" ContentType="application/vnd.openxmlformats-officedocument.presentationml.tags+xml"/>
  <Override PartName="/ppt/tags/tag7091.xml" ContentType="application/vnd.openxmlformats-officedocument.presentationml.tags+xml"/>
  <Override PartName="/ppt/tags/tag7092.xml" ContentType="application/vnd.openxmlformats-officedocument.presentationml.tags+xml"/>
  <Override PartName="/ppt/tags/tag7093.xml" ContentType="application/vnd.openxmlformats-officedocument.presentationml.tags+xml"/>
  <Override PartName="/ppt/tags/tag7094.xml" ContentType="application/vnd.openxmlformats-officedocument.presentationml.tags+xml"/>
  <Override PartName="/ppt/tags/tag7095.xml" ContentType="application/vnd.openxmlformats-officedocument.presentationml.tags+xml"/>
  <Override PartName="/ppt/tags/tag7096.xml" ContentType="application/vnd.openxmlformats-officedocument.presentationml.tags+xml"/>
  <Override PartName="/ppt/tags/tag7097.xml" ContentType="application/vnd.openxmlformats-officedocument.presentationml.tags+xml"/>
  <Override PartName="/ppt/tags/tag7098.xml" ContentType="application/vnd.openxmlformats-officedocument.presentationml.tags+xml"/>
  <Override PartName="/ppt/tags/tag7099.xml" ContentType="application/vnd.openxmlformats-officedocument.presentationml.tags+xml"/>
  <Override PartName="/ppt/tags/tag7100.xml" ContentType="application/vnd.openxmlformats-officedocument.presentationml.tags+xml"/>
  <Override PartName="/ppt/tags/tag7101.xml" ContentType="application/vnd.openxmlformats-officedocument.presentationml.tags+xml"/>
  <Override PartName="/ppt/tags/tag7102.xml" ContentType="application/vnd.openxmlformats-officedocument.presentationml.tags+xml"/>
  <Override PartName="/ppt/tags/tag7103.xml" ContentType="application/vnd.openxmlformats-officedocument.presentationml.tags+xml"/>
  <Override PartName="/ppt/tags/tag7104.xml" ContentType="application/vnd.openxmlformats-officedocument.presentationml.tags+xml"/>
  <Override PartName="/ppt/tags/tag7105.xml" ContentType="application/vnd.openxmlformats-officedocument.presentationml.tags+xml"/>
  <Override PartName="/ppt/tags/tag7106.xml" ContentType="application/vnd.openxmlformats-officedocument.presentationml.tags+xml"/>
  <Override PartName="/ppt/tags/tag7107.xml" ContentType="application/vnd.openxmlformats-officedocument.presentationml.tags+xml"/>
  <Override PartName="/ppt/tags/tag7108.xml" ContentType="application/vnd.openxmlformats-officedocument.presentationml.tags+xml"/>
  <Override PartName="/ppt/tags/tag7109.xml" ContentType="application/vnd.openxmlformats-officedocument.presentationml.tags+xml"/>
  <Override PartName="/ppt/tags/tag7110.xml" ContentType="application/vnd.openxmlformats-officedocument.presentationml.tags+xml"/>
  <Override PartName="/ppt/tags/tag7111.xml" ContentType="application/vnd.openxmlformats-officedocument.presentationml.tags+xml"/>
  <Override PartName="/ppt/tags/tag7112.xml" ContentType="application/vnd.openxmlformats-officedocument.presentationml.tags+xml"/>
  <Override PartName="/ppt/tags/tag7113.xml" ContentType="application/vnd.openxmlformats-officedocument.presentationml.tags+xml"/>
  <Override PartName="/ppt/tags/tag7114.xml" ContentType="application/vnd.openxmlformats-officedocument.presentationml.tags+xml"/>
  <Override PartName="/ppt/tags/tag7115.xml" ContentType="application/vnd.openxmlformats-officedocument.presentationml.tags+xml"/>
  <Override PartName="/ppt/tags/tag7116.xml" ContentType="application/vnd.openxmlformats-officedocument.presentationml.tags+xml"/>
  <Override PartName="/ppt/tags/tag7117.xml" ContentType="application/vnd.openxmlformats-officedocument.presentationml.tags+xml"/>
  <Override PartName="/ppt/tags/tag7118.xml" ContentType="application/vnd.openxmlformats-officedocument.presentationml.tags+xml"/>
  <Override PartName="/ppt/tags/tag7119.xml" ContentType="application/vnd.openxmlformats-officedocument.presentationml.tags+xml"/>
  <Override PartName="/ppt/tags/tag7120.xml" ContentType="application/vnd.openxmlformats-officedocument.presentationml.tags+xml"/>
  <Override PartName="/ppt/tags/tag7121.xml" ContentType="application/vnd.openxmlformats-officedocument.presentationml.tags+xml"/>
  <Override PartName="/ppt/tags/tag7122.xml" ContentType="application/vnd.openxmlformats-officedocument.presentationml.tags+xml"/>
  <Override PartName="/ppt/tags/tag7123.xml" ContentType="application/vnd.openxmlformats-officedocument.presentationml.tags+xml"/>
  <Override PartName="/ppt/tags/tag7124.xml" ContentType="application/vnd.openxmlformats-officedocument.presentationml.tags+xml"/>
  <Override PartName="/ppt/tags/tag7125.xml" ContentType="application/vnd.openxmlformats-officedocument.presentationml.tags+xml"/>
  <Override PartName="/ppt/tags/tag7126.xml" ContentType="application/vnd.openxmlformats-officedocument.presentationml.tags+xml"/>
  <Override PartName="/ppt/tags/tag7127.xml" ContentType="application/vnd.openxmlformats-officedocument.presentationml.tags+xml"/>
  <Override PartName="/ppt/tags/tag7128.xml" ContentType="application/vnd.openxmlformats-officedocument.presentationml.tags+xml"/>
  <Override PartName="/ppt/tags/tag7129.xml" ContentType="application/vnd.openxmlformats-officedocument.presentationml.tags+xml"/>
  <Override PartName="/ppt/tags/tag7130.xml" ContentType="application/vnd.openxmlformats-officedocument.presentationml.tags+xml"/>
  <Override PartName="/ppt/tags/tag7131.xml" ContentType="application/vnd.openxmlformats-officedocument.presentationml.tags+xml"/>
  <Override PartName="/ppt/tags/tag7132.xml" ContentType="application/vnd.openxmlformats-officedocument.presentationml.tags+xml"/>
  <Override PartName="/ppt/tags/tag7133.xml" ContentType="application/vnd.openxmlformats-officedocument.presentationml.tags+xml"/>
  <Override PartName="/ppt/tags/tag7134.xml" ContentType="application/vnd.openxmlformats-officedocument.presentationml.tags+xml"/>
  <Override PartName="/ppt/tags/tag7135.xml" ContentType="application/vnd.openxmlformats-officedocument.presentationml.tags+xml"/>
  <Override PartName="/ppt/tags/tag7136.xml" ContentType="application/vnd.openxmlformats-officedocument.presentationml.tags+xml"/>
  <Override PartName="/ppt/tags/tag7137.xml" ContentType="application/vnd.openxmlformats-officedocument.presentationml.tags+xml"/>
  <Override PartName="/ppt/tags/tag7138.xml" ContentType="application/vnd.openxmlformats-officedocument.presentationml.tags+xml"/>
  <Override PartName="/ppt/tags/tag7139.xml" ContentType="application/vnd.openxmlformats-officedocument.presentationml.tags+xml"/>
  <Override PartName="/ppt/tags/tag7140.xml" ContentType="application/vnd.openxmlformats-officedocument.presentationml.tags+xml"/>
  <Override PartName="/ppt/tags/tag7141.xml" ContentType="application/vnd.openxmlformats-officedocument.presentationml.tags+xml"/>
  <Override PartName="/ppt/tags/tag7142.xml" ContentType="application/vnd.openxmlformats-officedocument.presentationml.tags+xml"/>
  <Override PartName="/ppt/tags/tag7143.xml" ContentType="application/vnd.openxmlformats-officedocument.presentationml.tags+xml"/>
  <Override PartName="/ppt/tags/tag7144.xml" ContentType="application/vnd.openxmlformats-officedocument.presentationml.tags+xml"/>
  <Override PartName="/ppt/tags/tag7145.xml" ContentType="application/vnd.openxmlformats-officedocument.presentationml.tags+xml"/>
  <Override PartName="/ppt/tags/tag7146.xml" ContentType="application/vnd.openxmlformats-officedocument.presentationml.tags+xml"/>
  <Override PartName="/ppt/tags/tag7147.xml" ContentType="application/vnd.openxmlformats-officedocument.presentationml.tags+xml"/>
  <Override PartName="/ppt/tags/tag7148.xml" ContentType="application/vnd.openxmlformats-officedocument.presentationml.tags+xml"/>
  <Override PartName="/ppt/tags/tag7149.xml" ContentType="application/vnd.openxmlformats-officedocument.presentationml.tags+xml"/>
  <Override PartName="/ppt/tags/tag7150.xml" ContentType="application/vnd.openxmlformats-officedocument.presentationml.tags+xml"/>
  <Override PartName="/ppt/tags/tag7151.xml" ContentType="application/vnd.openxmlformats-officedocument.presentationml.tags+xml"/>
  <Override PartName="/ppt/tags/tag7152.xml" ContentType="application/vnd.openxmlformats-officedocument.presentationml.tags+xml"/>
  <Override PartName="/ppt/tags/tag7153.xml" ContentType="application/vnd.openxmlformats-officedocument.presentationml.tags+xml"/>
  <Override PartName="/ppt/tags/tag7154.xml" ContentType="application/vnd.openxmlformats-officedocument.presentationml.tags+xml"/>
  <Override PartName="/ppt/tags/tag7155.xml" ContentType="application/vnd.openxmlformats-officedocument.presentationml.tags+xml"/>
  <Override PartName="/ppt/tags/tag7156.xml" ContentType="application/vnd.openxmlformats-officedocument.presentationml.tags+xml"/>
  <Override PartName="/ppt/tags/tag7157.xml" ContentType="application/vnd.openxmlformats-officedocument.presentationml.tags+xml"/>
  <Override PartName="/ppt/tags/tag7158.xml" ContentType="application/vnd.openxmlformats-officedocument.presentationml.tags+xml"/>
  <Override PartName="/ppt/tags/tag7159.xml" ContentType="application/vnd.openxmlformats-officedocument.presentationml.tags+xml"/>
  <Override PartName="/ppt/tags/tag7160.xml" ContentType="application/vnd.openxmlformats-officedocument.presentationml.tags+xml"/>
  <Override PartName="/ppt/tags/tag7161.xml" ContentType="application/vnd.openxmlformats-officedocument.presentationml.tags+xml"/>
  <Override PartName="/ppt/tags/tag7162.xml" ContentType="application/vnd.openxmlformats-officedocument.presentationml.tags+xml"/>
  <Override PartName="/ppt/tags/tag7163.xml" ContentType="application/vnd.openxmlformats-officedocument.presentationml.tags+xml"/>
  <Override PartName="/ppt/tags/tag7164.xml" ContentType="application/vnd.openxmlformats-officedocument.presentationml.tags+xml"/>
  <Override PartName="/ppt/tags/tag7165.xml" ContentType="application/vnd.openxmlformats-officedocument.presentationml.tags+xml"/>
  <Override PartName="/ppt/tags/tag7166.xml" ContentType="application/vnd.openxmlformats-officedocument.presentationml.tags+xml"/>
  <Override PartName="/ppt/tags/tag7167.xml" ContentType="application/vnd.openxmlformats-officedocument.presentationml.tags+xml"/>
  <Override PartName="/ppt/tags/tag7168.xml" ContentType="application/vnd.openxmlformats-officedocument.presentationml.tags+xml"/>
  <Override PartName="/ppt/tags/tag7169.xml" ContentType="application/vnd.openxmlformats-officedocument.presentationml.tags+xml"/>
  <Override PartName="/ppt/tags/tag7170.xml" ContentType="application/vnd.openxmlformats-officedocument.presentationml.tags+xml"/>
  <Override PartName="/ppt/tags/tag7171.xml" ContentType="application/vnd.openxmlformats-officedocument.presentationml.tags+xml"/>
  <Override PartName="/ppt/tags/tag7172.xml" ContentType="application/vnd.openxmlformats-officedocument.presentationml.tags+xml"/>
  <Override PartName="/ppt/tags/tag7173.xml" ContentType="application/vnd.openxmlformats-officedocument.presentationml.tags+xml"/>
  <Override PartName="/ppt/tags/tag7174.xml" ContentType="application/vnd.openxmlformats-officedocument.presentationml.tags+xml"/>
  <Override PartName="/ppt/tags/tag7175.xml" ContentType="application/vnd.openxmlformats-officedocument.presentationml.tags+xml"/>
  <Override PartName="/ppt/tags/tag7176.xml" ContentType="application/vnd.openxmlformats-officedocument.presentationml.tags+xml"/>
  <Override PartName="/ppt/tags/tag7177.xml" ContentType="application/vnd.openxmlformats-officedocument.presentationml.tags+xml"/>
  <Override PartName="/ppt/tags/tag7178.xml" ContentType="application/vnd.openxmlformats-officedocument.presentationml.tags+xml"/>
  <Override PartName="/ppt/tags/tag7179.xml" ContentType="application/vnd.openxmlformats-officedocument.presentationml.tags+xml"/>
  <Override PartName="/ppt/tags/tag7180.xml" ContentType="application/vnd.openxmlformats-officedocument.presentationml.tags+xml"/>
  <Override PartName="/ppt/tags/tag7181.xml" ContentType="application/vnd.openxmlformats-officedocument.presentationml.tags+xml"/>
  <Override PartName="/ppt/tags/tag7182.xml" ContentType="application/vnd.openxmlformats-officedocument.presentationml.tags+xml"/>
  <Override PartName="/ppt/tags/tag7183.xml" ContentType="application/vnd.openxmlformats-officedocument.presentationml.tags+xml"/>
  <Override PartName="/ppt/tags/tag7184.xml" ContentType="application/vnd.openxmlformats-officedocument.presentationml.tags+xml"/>
  <Override PartName="/ppt/tags/tag7185.xml" ContentType="application/vnd.openxmlformats-officedocument.presentationml.tags+xml"/>
  <Override PartName="/ppt/tags/tag7186.xml" ContentType="application/vnd.openxmlformats-officedocument.presentationml.tags+xml"/>
  <Override PartName="/ppt/tags/tag7187.xml" ContentType="application/vnd.openxmlformats-officedocument.presentationml.tags+xml"/>
  <Override PartName="/ppt/tags/tag7188.xml" ContentType="application/vnd.openxmlformats-officedocument.presentationml.tags+xml"/>
  <Override PartName="/ppt/tags/tag7189.xml" ContentType="application/vnd.openxmlformats-officedocument.presentationml.tags+xml"/>
  <Override PartName="/ppt/tags/tag7190.xml" ContentType="application/vnd.openxmlformats-officedocument.presentationml.tags+xml"/>
  <Override PartName="/ppt/tags/tag7191.xml" ContentType="application/vnd.openxmlformats-officedocument.presentationml.tags+xml"/>
  <Override PartName="/ppt/tags/tag7192.xml" ContentType="application/vnd.openxmlformats-officedocument.presentationml.tags+xml"/>
  <Override PartName="/ppt/tags/tag7193.xml" ContentType="application/vnd.openxmlformats-officedocument.presentationml.tags+xml"/>
  <Override PartName="/ppt/tags/tag7194.xml" ContentType="application/vnd.openxmlformats-officedocument.presentationml.tags+xml"/>
  <Override PartName="/ppt/tags/tag7195.xml" ContentType="application/vnd.openxmlformats-officedocument.presentationml.tags+xml"/>
  <Override PartName="/ppt/tags/tag7196.xml" ContentType="application/vnd.openxmlformats-officedocument.presentationml.tags+xml"/>
  <Override PartName="/ppt/tags/tag7197.xml" ContentType="application/vnd.openxmlformats-officedocument.presentationml.tags+xml"/>
  <Override PartName="/ppt/tags/tag7198.xml" ContentType="application/vnd.openxmlformats-officedocument.presentationml.tags+xml"/>
  <Override PartName="/ppt/tags/tag7199.xml" ContentType="application/vnd.openxmlformats-officedocument.presentationml.tags+xml"/>
  <Override PartName="/ppt/tags/tag7200.xml" ContentType="application/vnd.openxmlformats-officedocument.presentationml.tags+xml"/>
  <Override PartName="/ppt/tags/tag7201.xml" ContentType="application/vnd.openxmlformats-officedocument.presentationml.tags+xml"/>
  <Override PartName="/ppt/tags/tag7202.xml" ContentType="application/vnd.openxmlformats-officedocument.presentationml.tags+xml"/>
  <Override PartName="/ppt/tags/tag7203.xml" ContentType="application/vnd.openxmlformats-officedocument.presentationml.tags+xml"/>
  <Override PartName="/ppt/tags/tag7204.xml" ContentType="application/vnd.openxmlformats-officedocument.presentationml.tags+xml"/>
  <Override PartName="/ppt/tags/tag7205.xml" ContentType="application/vnd.openxmlformats-officedocument.presentationml.tags+xml"/>
  <Override PartName="/ppt/tags/tag7206.xml" ContentType="application/vnd.openxmlformats-officedocument.presentationml.tags+xml"/>
  <Override PartName="/ppt/tags/tag7207.xml" ContentType="application/vnd.openxmlformats-officedocument.presentationml.tags+xml"/>
  <Override PartName="/ppt/tags/tag7208.xml" ContentType="application/vnd.openxmlformats-officedocument.presentationml.tags+xml"/>
  <Override PartName="/ppt/tags/tag7209.xml" ContentType="application/vnd.openxmlformats-officedocument.presentationml.tags+xml"/>
  <Override PartName="/ppt/tags/tag7210.xml" ContentType="application/vnd.openxmlformats-officedocument.presentationml.tags+xml"/>
  <Override PartName="/ppt/tags/tag7211.xml" ContentType="application/vnd.openxmlformats-officedocument.presentationml.tags+xml"/>
  <Override PartName="/ppt/tags/tag7212.xml" ContentType="application/vnd.openxmlformats-officedocument.presentationml.tags+xml"/>
  <Override PartName="/ppt/tags/tag7213.xml" ContentType="application/vnd.openxmlformats-officedocument.presentationml.tags+xml"/>
  <Override PartName="/ppt/tags/tag7214.xml" ContentType="application/vnd.openxmlformats-officedocument.presentationml.tags+xml"/>
  <Override PartName="/ppt/tags/tag7215.xml" ContentType="application/vnd.openxmlformats-officedocument.presentationml.tags+xml"/>
  <Override PartName="/ppt/tags/tag7216.xml" ContentType="application/vnd.openxmlformats-officedocument.presentationml.tags+xml"/>
  <Override PartName="/ppt/tags/tag7217.xml" ContentType="application/vnd.openxmlformats-officedocument.presentationml.tags+xml"/>
  <Override PartName="/ppt/tags/tag7218.xml" ContentType="application/vnd.openxmlformats-officedocument.presentationml.tags+xml"/>
  <Override PartName="/ppt/tags/tag7219.xml" ContentType="application/vnd.openxmlformats-officedocument.presentationml.tags+xml"/>
  <Override PartName="/ppt/tags/tag7220.xml" ContentType="application/vnd.openxmlformats-officedocument.presentationml.tags+xml"/>
  <Override PartName="/ppt/tags/tag7221.xml" ContentType="application/vnd.openxmlformats-officedocument.presentationml.tags+xml"/>
  <Override PartName="/ppt/tags/tag7222.xml" ContentType="application/vnd.openxmlformats-officedocument.presentationml.tags+xml"/>
  <Override PartName="/ppt/tags/tag7223.xml" ContentType="application/vnd.openxmlformats-officedocument.presentationml.tags+xml"/>
  <Override PartName="/ppt/tags/tag7224.xml" ContentType="application/vnd.openxmlformats-officedocument.presentationml.tags+xml"/>
  <Override PartName="/ppt/tags/tag7225.xml" ContentType="application/vnd.openxmlformats-officedocument.presentationml.tags+xml"/>
  <Override PartName="/ppt/tags/tag7226.xml" ContentType="application/vnd.openxmlformats-officedocument.presentationml.tags+xml"/>
  <Override PartName="/ppt/tags/tag7227.xml" ContentType="application/vnd.openxmlformats-officedocument.presentationml.tags+xml"/>
  <Override PartName="/ppt/tags/tag7228.xml" ContentType="application/vnd.openxmlformats-officedocument.presentationml.tags+xml"/>
  <Override PartName="/ppt/tags/tag7229.xml" ContentType="application/vnd.openxmlformats-officedocument.presentationml.tags+xml"/>
  <Override PartName="/ppt/tags/tag7230.xml" ContentType="application/vnd.openxmlformats-officedocument.presentationml.tags+xml"/>
  <Override PartName="/ppt/tags/tag7231.xml" ContentType="application/vnd.openxmlformats-officedocument.presentationml.tags+xml"/>
  <Override PartName="/ppt/tags/tag7232.xml" ContentType="application/vnd.openxmlformats-officedocument.presentationml.tags+xml"/>
  <Override PartName="/ppt/tags/tag7233.xml" ContentType="application/vnd.openxmlformats-officedocument.presentationml.tags+xml"/>
  <Override PartName="/ppt/tags/tag7234.xml" ContentType="application/vnd.openxmlformats-officedocument.presentationml.tags+xml"/>
  <Override PartName="/ppt/tags/tag7235.xml" ContentType="application/vnd.openxmlformats-officedocument.presentationml.tags+xml"/>
  <Override PartName="/ppt/tags/tag7236.xml" ContentType="application/vnd.openxmlformats-officedocument.presentationml.tags+xml"/>
  <Override PartName="/ppt/tags/tag7237.xml" ContentType="application/vnd.openxmlformats-officedocument.presentationml.tags+xml"/>
  <Override PartName="/ppt/tags/tag7238.xml" ContentType="application/vnd.openxmlformats-officedocument.presentationml.tags+xml"/>
  <Override PartName="/ppt/tags/tag7239.xml" ContentType="application/vnd.openxmlformats-officedocument.presentationml.tags+xml"/>
  <Override PartName="/ppt/tags/tag7240.xml" ContentType="application/vnd.openxmlformats-officedocument.presentationml.tags+xml"/>
  <Override PartName="/ppt/tags/tag7241.xml" ContentType="application/vnd.openxmlformats-officedocument.presentationml.tags+xml"/>
  <Override PartName="/ppt/tags/tag7242.xml" ContentType="application/vnd.openxmlformats-officedocument.presentationml.tags+xml"/>
  <Override PartName="/ppt/tags/tag7243.xml" ContentType="application/vnd.openxmlformats-officedocument.presentationml.tags+xml"/>
  <Override PartName="/ppt/tags/tag7244.xml" ContentType="application/vnd.openxmlformats-officedocument.presentationml.tags+xml"/>
  <Override PartName="/ppt/tags/tag7245.xml" ContentType="application/vnd.openxmlformats-officedocument.presentationml.tags+xml"/>
  <Override PartName="/ppt/tags/tag7246.xml" ContentType="application/vnd.openxmlformats-officedocument.presentationml.tags+xml"/>
  <Override PartName="/ppt/tags/tag7247.xml" ContentType="application/vnd.openxmlformats-officedocument.presentationml.tags+xml"/>
  <Override PartName="/ppt/tags/tag7248.xml" ContentType="application/vnd.openxmlformats-officedocument.presentationml.tags+xml"/>
  <Override PartName="/ppt/tags/tag7249.xml" ContentType="application/vnd.openxmlformats-officedocument.presentationml.tags+xml"/>
  <Override PartName="/ppt/tags/tag7250.xml" ContentType="application/vnd.openxmlformats-officedocument.presentationml.tags+xml"/>
  <Override PartName="/ppt/tags/tag7251.xml" ContentType="application/vnd.openxmlformats-officedocument.presentationml.tags+xml"/>
  <Override PartName="/ppt/tags/tag7252.xml" ContentType="application/vnd.openxmlformats-officedocument.presentationml.tags+xml"/>
  <Override PartName="/ppt/tags/tag7253.xml" ContentType="application/vnd.openxmlformats-officedocument.presentationml.tags+xml"/>
  <Override PartName="/ppt/tags/tag7254.xml" ContentType="application/vnd.openxmlformats-officedocument.presentationml.tags+xml"/>
  <Override PartName="/ppt/tags/tag7255.xml" ContentType="application/vnd.openxmlformats-officedocument.presentationml.tags+xml"/>
  <Override PartName="/ppt/tags/tag7256.xml" ContentType="application/vnd.openxmlformats-officedocument.presentationml.tags+xml"/>
  <Override PartName="/ppt/tags/tag7257.xml" ContentType="application/vnd.openxmlformats-officedocument.presentationml.tags+xml"/>
  <Override PartName="/ppt/tags/tag7258.xml" ContentType="application/vnd.openxmlformats-officedocument.presentationml.tags+xml"/>
  <Override PartName="/ppt/tags/tag7259.xml" ContentType="application/vnd.openxmlformats-officedocument.presentationml.tags+xml"/>
  <Override PartName="/ppt/tags/tag7260.xml" ContentType="application/vnd.openxmlformats-officedocument.presentationml.tags+xml"/>
  <Override PartName="/ppt/tags/tag7261.xml" ContentType="application/vnd.openxmlformats-officedocument.presentationml.tags+xml"/>
  <Override PartName="/ppt/tags/tag7262.xml" ContentType="application/vnd.openxmlformats-officedocument.presentationml.tags+xml"/>
  <Override PartName="/ppt/tags/tag7263.xml" ContentType="application/vnd.openxmlformats-officedocument.presentationml.tags+xml"/>
  <Override PartName="/ppt/tags/tag7264.xml" ContentType="application/vnd.openxmlformats-officedocument.presentationml.tags+xml"/>
  <Override PartName="/ppt/tags/tag7265.xml" ContentType="application/vnd.openxmlformats-officedocument.presentationml.tags+xml"/>
  <Override PartName="/ppt/tags/tag7266.xml" ContentType="application/vnd.openxmlformats-officedocument.presentationml.tags+xml"/>
  <Override PartName="/ppt/tags/tag7267.xml" ContentType="application/vnd.openxmlformats-officedocument.presentationml.tags+xml"/>
  <Override PartName="/ppt/tags/tag7268.xml" ContentType="application/vnd.openxmlformats-officedocument.presentationml.tags+xml"/>
  <Override PartName="/ppt/tags/tag7269.xml" ContentType="application/vnd.openxmlformats-officedocument.presentationml.tags+xml"/>
  <Override PartName="/ppt/tags/tag7270.xml" ContentType="application/vnd.openxmlformats-officedocument.presentationml.tags+xml"/>
  <Override PartName="/ppt/tags/tag7271.xml" ContentType="application/vnd.openxmlformats-officedocument.presentationml.tags+xml"/>
  <Override PartName="/ppt/tags/tag7272.xml" ContentType="application/vnd.openxmlformats-officedocument.presentationml.tags+xml"/>
  <Override PartName="/ppt/tags/tag7273.xml" ContentType="application/vnd.openxmlformats-officedocument.presentationml.tags+xml"/>
  <Override PartName="/ppt/tags/tag7274.xml" ContentType="application/vnd.openxmlformats-officedocument.presentationml.tags+xml"/>
  <Override PartName="/ppt/tags/tag7275.xml" ContentType="application/vnd.openxmlformats-officedocument.presentationml.tags+xml"/>
  <Override PartName="/ppt/tags/tag7276.xml" ContentType="application/vnd.openxmlformats-officedocument.presentationml.tags+xml"/>
  <Override PartName="/ppt/tags/tag7277.xml" ContentType="application/vnd.openxmlformats-officedocument.presentationml.tags+xml"/>
  <Override PartName="/ppt/tags/tag7278.xml" ContentType="application/vnd.openxmlformats-officedocument.presentationml.tags+xml"/>
  <Override PartName="/ppt/tags/tag7279.xml" ContentType="application/vnd.openxmlformats-officedocument.presentationml.tags+xml"/>
  <Override PartName="/ppt/tags/tag7280.xml" ContentType="application/vnd.openxmlformats-officedocument.presentationml.tags+xml"/>
  <Override PartName="/ppt/tags/tag7281.xml" ContentType="application/vnd.openxmlformats-officedocument.presentationml.tags+xml"/>
  <Override PartName="/ppt/tags/tag7282.xml" ContentType="application/vnd.openxmlformats-officedocument.presentationml.tags+xml"/>
  <Override PartName="/ppt/tags/tag7283.xml" ContentType="application/vnd.openxmlformats-officedocument.presentationml.tags+xml"/>
  <Override PartName="/ppt/tags/tag7284.xml" ContentType="application/vnd.openxmlformats-officedocument.presentationml.tags+xml"/>
  <Override PartName="/ppt/tags/tag7285.xml" ContentType="application/vnd.openxmlformats-officedocument.presentationml.tags+xml"/>
  <Override PartName="/ppt/tags/tag7286.xml" ContentType="application/vnd.openxmlformats-officedocument.presentationml.tags+xml"/>
  <Override PartName="/ppt/tags/tag7287.xml" ContentType="application/vnd.openxmlformats-officedocument.presentationml.tags+xml"/>
  <Override PartName="/ppt/tags/tag7288.xml" ContentType="application/vnd.openxmlformats-officedocument.presentationml.tags+xml"/>
  <Override PartName="/ppt/tags/tag7289.xml" ContentType="application/vnd.openxmlformats-officedocument.presentationml.tags+xml"/>
  <Override PartName="/ppt/tags/tag7290.xml" ContentType="application/vnd.openxmlformats-officedocument.presentationml.tags+xml"/>
  <Override PartName="/ppt/tags/tag7291.xml" ContentType="application/vnd.openxmlformats-officedocument.presentationml.tags+xml"/>
  <Override PartName="/ppt/tags/tag7292.xml" ContentType="application/vnd.openxmlformats-officedocument.presentationml.tags+xml"/>
  <Override PartName="/ppt/tags/tag7293.xml" ContentType="application/vnd.openxmlformats-officedocument.presentationml.tags+xml"/>
  <Override PartName="/ppt/tags/tag7294.xml" ContentType="application/vnd.openxmlformats-officedocument.presentationml.tags+xml"/>
  <Override PartName="/ppt/tags/tag7295.xml" ContentType="application/vnd.openxmlformats-officedocument.presentationml.tags+xml"/>
  <Override PartName="/ppt/tags/tag7296.xml" ContentType="application/vnd.openxmlformats-officedocument.presentationml.tags+xml"/>
  <Override PartName="/ppt/tags/tag7297.xml" ContentType="application/vnd.openxmlformats-officedocument.presentationml.tags+xml"/>
  <Override PartName="/ppt/tags/tag7298.xml" ContentType="application/vnd.openxmlformats-officedocument.presentationml.tags+xml"/>
  <Override PartName="/ppt/tags/tag7299.xml" ContentType="application/vnd.openxmlformats-officedocument.presentationml.tags+xml"/>
  <Override PartName="/ppt/tags/tag7300.xml" ContentType="application/vnd.openxmlformats-officedocument.presentationml.tags+xml"/>
  <Override PartName="/ppt/tags/tag7301.xml" ContentType="application/vnd.openxmlformats-officedocument.presentationml.tags+xml"/>
  <Override PartName="/ppt/tags/tag7302.xml" ContentType="application/vnd.openxmlformats-officedocument.presentationml.tags+xml"/>
  <Override PartName="/ppt/tags/tag7303.xml" ContentType="application/vnd.openxmlformats-officedocument.presentationml.tags+xml"/>
  <Override PartName="/ppt/tags/tag7304.xml" ContentType="application/vnd.openxmlformats-officedocument.presentationml.tags+xml"/>
  <Override PartName="/ppt/tags/tag7305.xml" ContentType="application/vnd.openxmlformats-officedocument.presentationml.tags+xml"/>
  <Override PartName="/ppt/tags/tag7306.xml" ContentType="application/vnd.openxmlformats-officedocument.presentationml.tags+xml"/>
  <Override PartName="/ppt/tags/tag7307.xml" ContentType="application/vnd.openxmlformats-officedocument.presentationml.tags+xml"/>
  <Override PartName="/ppt/tags/tag7308.xml" ContentType="application/vnd.openxmlformats-officedocument.presentationml.tags+xml"/>
  <Override PartName="/ppt/tags/tag7309.xml" ContentType="application/vnd.openxmlformats-officedocument.presentationml.tags+xml"/>
  <Override PartName="/ppt/tags/tag7310.xml" ContentType="application/vnd.openxmlformats-officedocument.presentationml.tags+xml"/>
  <Override PartName="/ppt/tags/tag7311.xml" ContentType="application/vnd.openxmlformats-officedocument.presentationml.tags+xml"/>
  <Override PartName="/ppt/tags/tag7312.xml" ContentType="application/vnd.openxmlformats-officedocument.presentationml.tags+xml"/>
  <Override PartName="/ppt/tags/tag7313.xml" ContentType="application/vnd.openxmlformats-officedocument.presentationml.tags+xml"/>
  <Override PartName="/ppt/tags/tag7314.xml" ContentType="application/vnd.openxmlformats-officedocument.presentationml.tags+xml"/>
  <Override PartName="/ppt/tags/tag7315.xml" ContentType="application/vnd.openxmlformats-officedocument.presentationml.tags+xml"/>
  <Override PartName="/ppt/tags/tag7316.xml" ContentType="application/vnd.openxmlformats-officedocument.presentationml.tags+xml"/>
  <Override PartName="/ppt/tags/tag7317.xml" ContentType="application/vnd.openxmlformats-officedocument.presentationml.tags+xml"/>
  <Override PartName="/ppt/tags/tag7318.xml" ContentType="application/vnd.openxmlformats-officedocument.presentationml.tags+xml"/>
  <Override PartName="/ppt/tags/tag7319.xml" ContentType="application/vnd.openxmlformats-officedocument.presentationml.tags+xml"/>
  <Override PartName="/ppt/tags/tag7320.xml" ContentType="application/vnd.openxmlformats-officedocument.presentationml.tags+xml"/>
  <Override PartName="/ppt/tags/tag7321.xml" ContentType="application/vnd.openxmlformats-officedocument.presentationml.tags+xml"/>
  <Override PartName="/ppt/tags/tag7322.xml" ContentType="application/vnd.openxmlformats-officedocument.presentationml.tags+xml"/>
  <Override PartName="/ppt/tags/tag7323.xml" ContentType="application/vnd.openxmlformats-officedocument.presentationml.tags+xml"/>
  <Override PartName="/ppt/tags/tag7324.xml" ContentType="application/vnd.openxmlformats-officedocument.presentationml.tags+xml"/>
  <Override PartName="/ppt/tags/tag7325.xml" ContentType="application/vnd.openxmlformats-officedocument.presentationml.tags+xml"/>
  <Override PartName="/ppt/tags/tag7326.xml" ContentType="application/vnd.openxmlformats-officedocument.presentationml.tags+xml"/>
  <Override PartName="/ppt/tags/tag7327.xml" ContentType="application/vnd.openxmlformats-officedocument.presentationml.tags+xml"/>
  <Override PartName="/ppt/tags/tag7328.xml" ContentType="application/vnd.openxmlformats-officedocument.presentationml.tags+xml"/>
  <Override PartName="/ppt/tags/tag7329.xml" ContentType="application/vnd.openxmlformats-officedocument.presentationml.tags+xml"/>
  <Override PartName="/ppt/tags/tag7330.xml" ContentType="application/vnd.openxmlformats-officedocument.presentationml.tags+xml"/>
  <Override PartName="/ppt/tags/tag7331.xml" ContentType="application/vnd.openxmlformats-officedocument.presentationml.tags+xml"/>
  <Override PartName="/ppt/tags/tag7332.xml" ContentType="application/vnd.openxmlformats-officedocument.presentationml.tags+xml"/>
  <Override PartName="/ppt/tags/tag7333.xml" ContentType="application/vnd.openxmlformats-officedocument.presentationml.tags+xml"/>
  <Override PartName="/ppt/tags/tag7334.xml" ContentType="application/vnd.openxmlformats-officedocument.presentationml.tags+xml"/>
  <Override PartName="/ppt/tags/tag7335.xml" ContentType="application/vnd.openxmlformats-officedocument.presentationml.tags+xml"/>
  <Override PartName="/ppt/tags/tag7336.xml" ContentType="application/vnd.openxmlformats-officedocument.presentationml.tags+xml"/>
  <Override PartName="/ppt/tags/tag7337.xml" ContentType="application/vnd.openxmlformats-officedocument.presentationml.tags+xml"/>
  <Override PartName="/ppt/tags/tag7338.xml" ContentType="application/vnd.openxmlformats-officedocument.presentationml.tags+xml"/>
  <Override PartName="/ppt/tags/tag7339.xml" ContentType="application/vnd.openxmlformats-officedocument.presentationml.tags+xml"/>
  <Override PartName="/ppt/tags/tag7340.xml" ContentType="application/vnd.openxmlformats-officedocument.presentationml.tags+xml"/>
  <Override PartName="/ppt/tags/tag7341.xml" ContentType="application/vnd.openxmlformats-officedocument.presentationml.tags+xml"/>
  <Override PartName="/ppt/tags/tag7342.xml" ContentType="application/vnd.openxmlformats-officedocument.presentationml.tags+xml"/>
  <Override PartName="/ppt/tags/tag7343.xml" ContentType="application/vnd.openxmlformats-officedocument.presentationml.tags+xml"/>
  <Override PartName="/ppt/tags/tag7344.xml" ContentType="application/vnd.openxmlformats-officedocument.presentationml.tags+xml"/>
  <Override PartName="/ppt/tags/tag7345.xml" ContentType="application/vnd.openxmlformats-officedocument.presentationml.tags+xml"/>
  <Override PartName="/ppt/tags/tag7346.xml" ContentType="application/vnd.openxmlformats-officedocument.presentationml.tags+xml"/>
  <Override PartName="/ppt/tags/tag7347.xml" ContentType="application/vnd.openxmlformats-officedocument.presentationml.tags+xml"/>
  <Override PartName="/ppt/tags/tag7348.xml" ContentType="application/vnd.openxmlformats-officedocument.presentationml.tags+xml"/>
  <Override PartName="/ppt/tags/tag7349.xml" ContentType="application/vnd.openxmlformats-officedocument.presentationml.tags+xml"/>
  <Override PartName="/ppt/tags/tag7350.xml" ContentType="application/vnd.openxmlformats-officedocument.presentationml.tags+xml"/>
  <Override PartName="/ppt/tags/tag7351.xml" ContentType="application/vnd.openxmlformats-officedocument.presentationml.tags+xml"/>
  <Override PartName="/ppt/tags/tag7352.xml" ContentType="application/vnd.openxmlformats-officedocument.presentationml.tags+xml"/>
  <Override PartName="/ppt/tags/tag7353.xml" ContentType="application/vnd.openxmlformats-officedocument.presentationml.tags+xml"/>
  <Override PartName="/ppt/tags/tag7354.xml" ContentType="application/vnd.openxmlformats-officedocument.presentationml.tags+xml"/>
  <Override PartName="/ppt/tags/tag7355.xml" ContentType="application/vnd.openxmlformats-officedocument.presentationml.tags+xml"/>
  <Override PartName="/ppt/tags/tag7356.xml" ContentType="application/vnd.openxmlformats-officedocument.presentationml.tags+xml"/>
  <Override PartName="/ppt/tags/tag7357.xml" ContentType="application/vnd.openxmlformats-officedocument.presentationml.tags+xml"/>
  <Override PartName="/ppt/tags/tag7358.xml" ContentType="application/vnd.openxmlformats-officedocument.presentationml.tags+xml"/>
  <Override PartName="/ppt/tags/tag7359.xml" ContentType="application/vnd.openxmlformats-officedocument.presentationml.tags+xml"/>
  <Override PartName="/ppt/tags/tag7360.xml" ContentType="application/vnd.openxmlformats-officedocument.presentationml.tags+xml"/>
  <Override PartName="/ppt/tags/tag7361.xml" ContentType="application/vnd.openxmlformats-officedocument.presentationml.tags+xml"/>
  <Override PartName="/ppt/tags/tag7362.xml" ContentType="application/vnd.openxmlformats-officedocument.presentationml.tags+xml"/>
  <Override PartName="/ppt/tags/tag7363.xml" ContentType="application/vnd.openxmlformats-officedocument.presentationml.tags+xml"/>
  <Override PartName="/ppt/tags/tag7364.xml" ContentType="application/vnd.openxmlformats-officedocument.presentationml.tags+xml"/>
  <Override PartName="/ppt/tags/tag7365.xml" ContentType="application/vnd.openxmlformats-officedocument.presentationml.tags+xml"/>
  <Override PartName="/ppt/tags/tag7366.xml" ContentType="application/vnd.openxmlformats-officedocument.presentationml.tags+xml"/>
  <Override PartName="/ppt/tags/tag7367.xml" ContentType="application/vnd.openxmlformats-officedocument.presentationml.tags+xml"/>
  <Override PartName="/ppt/tags/tag7368.xml" ContentType="application/vnd.openxmlformats-officedocument.presentationml.tags+xml"/>
  <Override PartName="/ppt/tags/tag7369.xml" ContentType="application/vnd.openxmlformats-officedocument.presentationml.tags+xml"/>
  <Override PartName="/ppt/tags/tag7370.xml" ContentType="application/vnd.openxmlformats-officedocument.presentationml.tags+xml"/>
  <Override PartName="/ppt/tags/tag7371.xml" ContentType="application/vnd.openxmlformats-officedocument.presentationml.tags+xml"/>
  <Override PartName="/ppt/tags/tag7372.xml" ContentType="application/vnd.openxmlformats-officedocument.presentationml.tags+xml"/>
  <Override PartName="/ppt/tags/tag7373.xml" ContentType="application/vnd.openxmlformats-officedocument.presentationml.tags+xml"/>
  <Override PartName="/ppt/tags/tag7374.xml" ContentType="application/vnd.openxmlformats-officedocument.presentationml.tags+xml"/>
  <Override PartName="/ppt/tags/tag7375.xml" ContentType="application/vnd.openxmlformats-officedocument.presentationml.tags+xml"/>
  <Override PartName="/ppt/tags/tag7376.xml" ContentType="application/vnd.openxmlformats-officedocument.presentationml.tags+xml"/>
  <Override PartName="/ppt/tags/tag7377.xml" ContentType="application/vnd.openxmlformats-officedocument.presentationml.tags+xml"/>
  <Override PartName="/ppt/tags/tag7378.xml" ContentType="application/vnd.openxmlformats-officedocument.presentationml.tags+xml"/>
  <Override PartName="/ppt/tags/tag7379.xml" ContentType="application/vnd.openxmlformats-officedocument.presentationml.tags+xml"/>
  <Override PartName="/ppt/tags/tag7380.xml" ContentType="application/vnd.openxmlformats-officedocument.presentationml.tags+xml"/>
  <Override PartName="/ppt/tags/tag7381.xml" ContentType="application/vnd.openxmlformats-officedocument.presentationml.tags+xml"/>
  <Override PartName="/ppt/tags/tag7382.xml" ContentType="application/vnd.openxmlformats-officedocument.presentationml.tags+xml"/>
  <Override PartName="/ppt/tags/tag7383.xml" ContentType="application/vnd.openxmlformats-officedocument.presentationml.tags+xml"/>
  <Override PartName="/ppt/tags/tag7384.xml" ContentType="application/vnd.openxmlformats-officedocument.presentationml.tags+xml"/>
  <Override PartName="/ppt/tags/tag7385.xml" ContentType="application/vnd.openxmlformats-officedocument.presentationml.tags+xml"/>
  <Override PartName="/ppt/tags/tag7386.xml" ContentType="application/vnd.openxmlformats-officedocument.presentationml.tags+xml"/>
  <Override PartName="/ppt/tags/tag7387.xml" ContentType="application/vnd.openxmlformats-officedocument.presentationml.tags+xml"/>
  <Override PartName="/ppt/tags/tag7388.xml" ContentType="application/vnd.openxmlformats-officedocument.presentationml.tags+xml"/>
  <Override PartName="/ppt/tags/tag7389.xml" ContentType="application/vnd.openxmlformats-officedocument.presentationml.tags+xml"/>
  <Override PartName="/ppt/tags/tag7390.xml" ContentType="application/vnd.openxmlformats-officedocument.presentationml.tags+xml"/>
  <Override PartName="/ppt/tags/tag7391.xml" ContentType="application/vnd.openxmlformats-officedocument.presentationml.tags+xml"/>
  <Override PartName="/ppt/tags/tag7392.xml" ContentType="application/vnd.openxmlformats-officedocument.presentationml.tags+xml"/>
  <Override PartName="/ppt/tags/tag7393.xml" ContentType="application/vnd.openxmlformats-officedocument.presentationml.tags+xml"/>
  <Override PartName="/ppt/tags/tag7394.xml" ContentType="application/vnd.openxmlformats-officedocument.presentationml.tags+xml"/>
  <Override PartName="/ppt/tags/tag7395.xml" ContentType="application/vnd.openxmlformats-officedocument.presentationml.tags+xml"/>
  <Override PartName="/ppt/tags/tag7396.xml" ContentType="application/vnd.openxmlformats-officedocument.presentationml.tags+xml"/>
  <Override PartName="/ppt/tags/tag7397.xml" ContentType="application/vnd.openxmlformats-officedocument.presentationml.tags+xml"/>
  <Override PartName="/ppt/tags/tag7398.xml" ContentType="application/vnd.openxmlformats-officedocument.presentationml.tags+xml"/>
  <Override PartName="/ppt/tags/tag7399.xml" ContentType="application/vnd.openxmlformats-officedocument.presentationml.tags+xml"/>
  <Override PartName="/ppt/tags/tag7400.xml" ContentType="application/vnd.openxmlformats-officedocument.presentationml.tags+xml"/>
  <Override PartName="/ppt/tags/tag7401.xml" ContentType="application/vnd.openxmlformats-officedocument.presentationml.tags+xml"/>
  <Override PartName="/ppt/tags/tag7402.xml" ContentType="application/vnd.openxmlformats-officedocument.presentationml.tags+xml"/>
  <Override PartName="/ppt/tags/tag7403.xml" ContentType="application/vnd.openxmlformats-officedocument.presentationml.tags+xml"/>
  <Override PartName="/ppt/tags/tag7404.xml" ContentType="application/vnd.openxmlformats-officedocument.presentationml.tags+xml"/>
  <Override PartName="/ppt/tags/tag7405.xml" ContentType="application/vnd.openxmlformats-officedocument.presentationml.tags+xml"/>
  <Override PartName="/ppt/tags/tag7406.xml" ContentType="application/vnd.openxmlformats-officedocument.presentationml.tags+xml"/>
  <Override PartName="/ppt/tags/tag7407.xml" ContentType="application/vnd.openxmlformats-officedocument.presentationml.tags+xml"/>
  <Override PartName="/ppt/tags/tag7408.xml" ContentType="application/vnd.openxmlformats-officedocument.presentationml.tags+xml"/>
  <Override PartName="/ppt/tags/tag7409.xml" ContentType="application/vnd.openxmlformats-officedocument.presentationml.tags+xml"/>
  <Override PartName="/ppt/tags/tag7410.xml" ContentType="application/vnd.openxmlformats-officedocument.presentationml.tags+xml"/>
  <Override PartName="/ppt/tags/tag7411.xml" ContentType="application/vnd.openxmlformats-officedocument.presentationml.tags+xml"/>
  <Override PartName="/ppt/tags/tag7412.xml" ContentType="application/vnd.openxmlformats-officedocument.presentationml.tags+xml"/>
  <Override PartName="/ppt/tags/tag7413.xml" ContentType="application/vnd.openxmlformats-officedocument.presentationml.tags+xml"/>
  <Override PartName="/ppt/tags/tag7414.xml" ContentType="application/vnd.openxmlformats-officedocument.presentationml.tags+xml"/>
  <Override PartName="/ppt/tags/tag7415.xml" ContentType="application/vnd.openxmlformats-officedocument.presentationml.tags+xml"/>
  <Override PartName="/ppt/tags/tag7416.xml" ContentType="application/vnd.openxmlformats-officedocument.presentationml.tags+xml"/>
  <Override PartName="/ppt/tags/tag7417.xml" ContentType="application/vnd.openxmlformats-officedocument.presentationml.tags+xml"/>
  <Override PartName="/ppt/tags/tag7418.xml" ContentType="application/vnd.openxmlformats-officedocument.presentationml.tags+xml"/>
  <Override PartName="/ppt/tags/tag7419.xml" ContentType="application/vnd.openxmlformats-officedocument.presentationml.tags+xml"/>
  <Override PartName="/ppt/tags/tag7420.xml" ContentType="application/vnd.openxmlformats-officedocument.presentationml.tags+xml"/>
  <Override PartName="/ppt/tags/tag7421.xml" ContentType="application/vnd.openxmlformats-officedocument.presentationml.tags+xml"/>
  <Override PartName="/ppt/tags/tag7422.xml" ContentType="application/vnd.openxmlformats-officedocument.presentationml.tags+xml"/>
  <Override PartName="/ppt/tags/tag7423.xml" ContentType="application/vnd.openxmlformats-officedocument.presentationml.tags+xml"/>
  <Override PartName="/ppt/tags/tag7424.xml" ContentType="application/vnd.openxmlformats-officedocument.presentationml.tags+xml"/>
  <Override PartName="/ppt/tags/tag7425.xml" ContentType="application/vnd.openxmlformats-officedocument.presentationml.tags+xml"/>
  <Override PartName="/ppt/tags/tag7426.xml" ContentType="application/vnd.openxmlformats-officedocument.presentationml.tags+xml"/>
  <Override PartName="/ppt/tags/tag7427.xml" ContentType="application/vnd.openxmlformats-officedocument.presentationml.tags+xml"/>
  <Override PartName="/ppt/tags/tag7428.xml" ContentType="application/vnd.openxmlformats-officedocument.presentationml.tags+xml"/>
  <Override PartName="/ppt/tags/tag7429.xml" ContentType="application/vnd.openxmlformats-officedocument.presentationml.tags+xml"/>
  <Override PartName="/ppt/tags/tag7430.xml" ContentType="application/vnd.openxmlformats-officedocument.presentationml.tags+xml"/>
  <Override PartName="/ppt/tags/tag7431.xml" ContentType="application/vnd.openxmlformats-officedocument.presentationml.tags+xml"/>
  <Override PartName="/ppt/tags/tag7432.xml" ContentType="application/vnd.openxmlformats-officedocument.presentationml.tags+xml"/>
  <Override PartName="/ppt/tags/tag7433.xml" ContentType="application/vnd.openxmlformats-officedocument.presentationml.tags+xml"/>
  <Override PartName="/ppt/tags/tag7434.xml" ContentType="application/vnd.openxmlformats-officedocument.presentationml.tags+xml"/>
  <Override PartName="/ppt/tags/tag7435.xml" ContentType="application/vnd.openxmlformats-officedocument.presentationml.tags+xml"/>
  <Override PartName="/ppt/tags/tag7436.xml" ContentType="application/vnd.openxmlformats-officedocument.presentationml.tags+xml"/>
  <Override PartName="/ppt/tags/tag7437.xml" ContentType="application/vnd.openxmlformats-officedocument.presentationml.tags+xml"/>
  <Override PartName="/ppt/tags/tag7438.xml" ContentType="application/vnd.openxmlformats-officedocument.presentationml.tags+xml"/>
  <Override PartName="/ppt/tags/tag7439.xml" ContentType="application/vnd.openxmlformats-officedocument.presentationml.tags+xml"/>
  <Override PartName="/ppt/tags/tag7440.xml" ContentType="application/vnd.openxmlformats-officedocument.presentationml.tags+xml"/>
  <Override PartName="/ppt/tags/tag7441.xml" ContentType="application/vnd.openxmlformats-officedocument.presentationml.tags+xml"/>
  <Override PartName="/ppt/tags/tag7442.xml" ContentType="application/vnd.openxmlformats-officedocument.presentationml.tags+xml"/>
  <Override PartName="/ppt/tags/tag7443.xml" ContentType="application/vnd.openxmlformats-officedocument.presentationml.tags+xml"/>
  <Override PartName="/ppt/tags/tag7444.xml" ContentType="application/vnd.openxmlformats-officedocument.presentationml.tags+xml"/>
  <Override PartName="/ppt/tags/tag7445.xml" ContentType="application/vnd.openxmlformats-officedocument.presentationml.tags+xml"/>
  <Override PartName="/ppt/tags/tag7446.xml" ContentType="application/vnd.openxmlformats-officedocument.presentationml.tags+xml"/>
  <Override PartName="/ppt/tags/tag7447.xml" ContentType="application/vnd.openxmlformats-officedocument.presentationml.tags+xml"/>
  <Override PartName="/ppt/tags/tag7448.xml" ContentType="application/vnd.openxmlformats-officedocument.presentationml.tags+xml"/>
  <Override PartName="/ppt/tags/tag7449.xml" ContentType="application/vnd.openxmlformats-officedocument.presentationml.tags+xml"/>
  <Override PartName="/ppt/tags/tag7450.xml" ContentType="application/vnd.openxmlformats-officedocument.presentationml.tags+xml"/>
  <Override PartName="/ppt/tags/tag7451.xml" ContentType="application/vnd.openxmlformats-officedocument.presentationml.tags+xml"/>
  <Override PartName="/ppt/tags/tag7452.xml" ContentType="application/vnd.openxmlformats-officedocument.presentationml.tags+xml"/>
  <Override PartName="/ppt/tags/tag7453.xml" ContentType="application/vnd.openxmlformats-officedocument.presentationml.tags+xml"/>
  <Override PartName="/ppt/tags/tag7454.xml" ContentType="application/vnd.openxmlformats-officedocument.presentationml.tags+xml"/>
  <Override PartName="/ppt/tags/tag7455.xml" ContentType="application/vnd.openxmlformats-officedocument.presentationml.tags+xml"/>
  <Override PartName="/ppt/tags/tag7456.xml" ContentType="application/vnd.openxmlformats-officedocument.presentationml.tags+xml"/>
  <Override PartName="/ppt/tags/tag7457.xml" ContentType="application/vnd.openxmlformats-officedocument.presentationml.tags+xml"/>
  <Override PartName="/ppt/tags/tag7458.xml" ContentType="application/vnd.openxmlformats-officedocument.presentationml.tags+xml"/>
  <Override PartName="/ppt/tags/tag7459.xml" ContentType="application/vnd.openxmlformats-officedocument.presentationml.tags+xml"/>
  <Override PartName="/ppt/tags/tag7460.xml" ContentType="application/vnd.openxmlformats-officedocument.presentationml.tags+xml"/>
  <Override PartName="/ppt/tags/tag7461.xml" ContentType="application/vnd.openxmlformats-officedocument.presentationml.tags+xml"/>
  <Override PartName="/ppt/tags/tag7462.xml" ContentType="application/vnd.openxmlformats-officedocument.presentationml.tags+xml"/>
  <Override PartName="/ppt/tags/tag7463.xml" ContentType="application/vnd.openxmlformats-officedocument.presentationml.tags+xml"/>
  <Override PartName="/ppt/tags/tag7464.xml" ContentType="application/vnd.openxmlformats-officedocument.presentationml.tags+xml"/>
  <Override PartName="/ppt/tags/tag7465.xml" ContentType="application/vnd.openxmlformats-officedocument.presentationml.tags+xml"/>
  <Override PartName="/ppt/tags/tag7466.xml" ContentType="application/vnd.openxmlformats-officedocument.presentationml.tags+xml"/>
  <Override PartName="/ppt/tags/tag7467.xml" ContentType="application/vnd.openxmlformats-officedocument.presentationml.tags+xml"/>
  <Override PartName="/ppt/tags/tag7468.xml" ContentType="application/vnd.openxmlformats-officedocument.presentationml.tags+xml"/>
  <Override PartName="/ppt/tags/tag7469.xml" ContentType="application/vnd.openxmlformats-officedocument.presentationml.tags+xml"/>
  <Override PartName="/ppt/tags/tag7470.xml" ContentType="application/vnd.openxmlformats-officedocument.presentationml.tags+xml"/>
  <Override PartName="/ppt/tags/tag7471.xml" ContentType="application/vnd.openxmlformats-officedocument.presentationml.tags+xml"/>
  <Override PartName="/ppt/tags/tag7472.xml" ContentType="application/vnd.openxmlformats-officedocument.presentationml.tags+xml"/>
  <Override PartName="/ppt/tags/tag7473.xml" ContentType="application/vnd.openxmlformats-officedocument.presentationml.tags+xml"/>
  <Override PartName="/ppt/tags/tag7474.xml" ContentType="application/vnd.openxmlformats-officedocument.presentationml.tags+xml"/>
  <Override PartName="/ppt/tags/tag7475.xml" ContentType="application/vnd.openxmlformats-officedocument.presentationml.tags+xml"/>
  <Override PartName="/ppt/tags/tag7476.xml" ContentType="application/vnd.openxmlformats-officedocument.presentationml.tags+xml"/>
  <Override PartName="/ppt/tags/tag7477.xml" ContentType="application/vnd.openxmlformats-officedocument.presentationml.tags+xml"/>
  <Override PartName="/ppt/tags/tag7478.xml" ContentType="application/vnd.openxmlformats-officedocument.presentationml.tags+xml"/>
  <Override PartName="/ppt/tags/tag7479.xml" ContentType="application/vnd.openxmlformats-officedocument.presentationml.tags+xml"/>
  <Override PartName="/ppt/tags/tag7480.xml" ContentType="application/vnd.openxmlformats-officedocument.presentationml.tags+xml"/>
  <Override PartName="/ppt/tags/tag7481.xml" ContentType="application/vnd.openxmlformats-officedocument.presentationml.tags+xml"/>
  <Override PartName="/ppt/tags/tag7482.xml" ContentType="application/vnd.openxmlformats-officedocument.presentationml.tags+xml"/>
  <Override PartName="/ppt/tags/tag7483.xml" ContentType="application/vnd.openxmlformats-officedocument.presentationml.tags+xml"/>
  <Override PartName="/ppt/tags/tag7484.xml" ContentType="application/vnd.openxmlformats-officedocument.presentationml.tags+xml"/>
  <Override PartName="/ppt/tags/tag7485.xml" ContentType="application/vnd.openxmlformats-officedocument.presentationml.tags+xml"/>
  <Override PartName="/ppt/tags/tag7486.xml" ContentType="application/vnd.openxmlformats-officedocument.presentationml.tags+xml"/>
  <Override PartName="/ppt/tags/tag7487.xml" ContentType="application/vnd.openxmlformats-officedocument.presentationml.tags+xml"/>
  <Override PartName="/ppt/tags/tag7488.xml" ContentType="application/vnd.openxmlformats-officedocument.presentationml.tags+xml"/>
  <Override PartName="/ppt/tags/tag7489.xml" ContentType="application/vnd.openxmlformats-officedocument.presentationml.tags+xml"/>
  <Override PartName="/ppt/tags/tag7490.xml" ContentType="application/vnd.openxmlformats-officedocument.presentationml.tags+xml"/>
  <Override PartName="/ppt/tags/tag7491.xml" ContentType="application/vnd.openxmlformats-officedocument.presentationml.tags+xml"/>
  <Override PartName="/ppt/tags/tag7492.xml" ContentType="application/vnd.openxmlformats-officedocument.presentationml.tags+xml"/>
  <Override PartName="/ppt/tags/tag7493.xml" ContentType="application/vnd.openxmlformats-officedocument.presentationml.tags+xml"/>
  <Override PartName="/ppt/tags/tag7494.xml" ContentType="application/vnd.openxmlformats-officedocument.presentationml.tags+xml"/>
  <Override PartName="/ppt/tags/tag7495.xml" ContentType="application/vnd.openxmlformats-officedocument.presentationml.tags+xml"/>
  <Override PartName="/ppt/tags/tag7496.xml" ContentType="application/vnd.openxmlformats-officedocument.presentationml.tags+xml"/>
  <Override PartName="/ppt/tags/tag7497.xml" ContentType="application/vnd.openxmlformats-officedocument.presentationml.tags+xml"/>
  <Override PartName="/ppt/tags/tag7498.xml" ContentType="application/vnd.openxmlformats-officedocument.presentationml.tags+xml"/>
  <Override PartName="/ppt/tags/tag7499.xml" ContentType="application/vnd.openxmlformats-officedocument.presentationml.tags+xml"/>
  <Override PartName="/ppt/tags/tag7500.xml" ContentType="application/vnd.openxmlformats-officedocument.presentationml.tags+xml"/>
  <Override PartName="/ppt/tags/tag7501.xml" ContentType="application/vnd.openxmlformats-officedocument.presentationml.tags+xml"/>
  <Override PartName="/ppt/tags/tag7502.xml" ContentType="application/vnd.openxmlformats-officedocument.presentationml.tags+xml"/>
  <Override PartName="/ppt/tags/tag7503.xml" ContentType="application/vnd.openxmlformats-officedocument.presentationml.tags+xml"/>
  <Override PartName="/ppt/tags/tag7504.xml" ContentType="application/vnd.openxmlformats-officedocument.presentationml.tags+xml"/>
  <Override PartName="/ppt/tags/tag7505.xml" ContentType="application/vnd.openxmlformats-officedocument.presentationml.tags+xml"/>
  <Override PartName="/ppt/tags/tag7506.xml" ContentType="application/vnd.openxmlformats-officedocument.presentationml.tags+xml"/>
  <Override PartName="/ppt/tags/tag7507.xml" ContentType="application/vnd.openxmlformats-officedocument.presentationml.tags+xml"/>
  <Override PartName="/ppt/tags/tag7508.xml" ContentType="application/vnd.openxmlformats-officedocument.presentationml.tags+xml"/>
  <Override PartName="/ppt/tags/tag7509.xml" ContentType="application/vnd.openxmlformats-officedocument.presentationml.tags+xml"/>
  <Override PartName="/ppt/tags/tag7510.xml" ContentType="application/vnd.openxmlformats-officedocument.presentationml.tags+xml"/>
  <Override PartName="/ppt/tags/tag7511.xml" ContentType="application/vnd.openxmlformats-officedocument.presentationml.tags+xml"/>
  <Override PartName="/ppt/tags/tag7512.xml" ContentType="application/vnd.openxmlformats-officedocument.presentationml.tags+xml"/>
  <Override PartName="/ppt/tags/tag7513.xml" ContentType="application/vnd.openxmlformats-officedocument.presentationml.tags+xml"/>
  <Override PartName="/ppt/tags/tag7514.xml" ContentType="application/vnd.openxmlformats-officedocument.presentationml.tags+xml"/>
  <Override PartName="/ppt/tags/tag7515.xml" ContentType="application/vnd.openxmlformats-officedocument.presentationml.tags+xml"/>
  <Override PartName="/ppt/tags/tag7516.xml" ContentType="application/vnd.openxmlformats-officedocument.presentationml.tags+xml"/>
  <Override PartName="/ppt/tags/tag7517.xml" ContentType="application/vnd.openxmlformats-officedocument.presentationml.tags+xml"/>
  <Override PartName="/ppt/tags/tag7518.xml" ContentType="application/vnd.openxmlformats-officedocument.presentationml.tags+xml"/>
  <Override PartName="/ppt/tags/tag7519.xml" ContentType="application/vnd.openxmlformats-officedocument.presentationml.tags+xml"/>
  <Override PartName="/ppt/tags/tag7520.xml" ContentType="application/vnd.openxmlformats-officedocument.presentationml.tags+xml"/>
  <Override PartName="/ppt/tags/tag7521.xml" ContentType="application/vnd.openxmlformats-officedocument.presentationml.tags+xml"/>
  <Override PartName="/ppt/tags/tag7522.xml" ContentType="application/vnd.openxmlformats-officedocument.presentationml.tags+xml"/>
  <Override PartName="/ppt/tags/tag7523.xml" ContentType="application/vnd.openxmlformats-officedocument.presentationml.tags+xml"/>
  <Override PartName="/ppt/tags/tag7524.xml" ContentType="application/vnd.openxmlformats-officedocument.presentationml.tags+xml"/>
  <Override PartName="/ppt/tags/tag7525.xml" ContentType="application/vnd.openxmlformats-officedocument.presentationml.tags+xml"/>
  <Override PartName="/ppt/tags/tag7526.xml" ContentType="application/vnd.openxmlformats-officedocument.presentationml.tags+xml"/>
  <Override PartName="/ppt/tags/tag7527.xml" ContentType="application/vnd.openxmlformats-officedocument.presentationml.tags+xml"/>
  <Override PartName="/ppt/tags/tag7528.xml" ContentType="application/vnd.openxmlformats-officedocument.presentationml.tags+xml"/>
  <Override PartName="/ppt/tags/tag7529.xml" ContentType="application/vnd.openxmlformats-officedocument.presentationml.tags+xml"/>
  <Override PartName="/ppt/tags/tag7530.xml" ContentType="application/vnd.openxmlformats-officedocument.presentationml.tags+xml"/>
  <Override PartName="/ppt/tags/tag7531.xml" ContentType="application/vnd.openxmlformats-officedocument.presentationml.tags+xml"/>
  <Override PartName="/ppt/tags/tag7532.xml" ContentType="application/vnd.openxmlformats-officedocument.presentationml.tags+xml"/>
  <Override PartName="/ppt/tags/tag7533.xml" ContentType="application/vnd.openxmlformats-officedocument.presentationml.tags+xml"/>
  <Override PartName="/ppt/tags/tag7534.xml" ContentType="application/vnd.openxmlformats-officedocument.presentationml.tags+xml"/>
  <Override PartName="/ppt/tags/tag7535.xml" ContentType="application/vnd.openxmlformats-officedocument.presentationml.tags+xml"/>
  <Override PartName="/ppt/tags/tag7536.xml" ContentType="application/vnd.openxmlformats-officedocument.presentationml.tags+xml"/>
  <Override PartName="/ppt/tags/tag7537.xml" ContentType="application/vnd.openxmlformats-officedocument.presentationml.tags+xml"/>
  <Override PartName="/ppt/tags/tag7538.xml" ContentType="application/vnd.openxmlformats-officedocument.presentationml.tags+xml"/>
  <Override PartName="/ppt/tags/tag7539.xml" ContentType="application/vnd.openxmlformats-officedocument.presentationml.tags+xml"/>
  <Override PartName="/ppt/tags/tag7540.xml" ContentType="application/vnd.openxmlformats-officedocument.presentationml.tags+xml"/>
  <Override PartName="/ppt/tags/tag7541.xml" ContentType="application/vnd.openxmlformats-officedocument.presentationml.tags+xml"/>
  <Override PartName="/ppt/tags/tag7542.xml" ContentType="application/vnd.openxmlformats-officedocument.presentationml.tags+xml"/>
  <Override PartName="/ppt/tags/tag7543.xml" ContentType="application/vnd.openxmlformats-officedocument.presentationml.tags+xml"/>
  <Override PartName="/ppt/tags/tag7544.xml" ContentType="application/vnd.openxmlformats-officedocument.presentationml.tags+xml"/>
  <Override PartName="/ppt/tags/tag7545.xml" ContentType="application/vnd.openxmlformats-officedocument.presentationml.tags+xml"/>
  <Override PartName="/ppt/tags/tag7546.xml" ContentType="application/vnd.openxmlformats-officedocument.presentationml.tags+xml"/>
  <Override PartName="/ppt/tags/tag7547.xml" ContentType="application/vnd.openxmlformats-officedocument.presentationml.tags+xml"/>
  <Override PartName="/ppt/tags/tag7548.xml" ContentType="application/vnd.openxmlformats-officedocument.presentationml.tags+xml"/>
  <Override PartName="/ppt/tags/tag7549.xml" ContentType="application/vnd.openxmlformats-officedocument.presentationml.tags+xml"/>
  <Override PartName="/ppt/tags/tag7550.xml" ContentType="application/vnd.openxmlformats-officedocument.presentationml.tags+xml"/>
  <Override PartName="/ppt/tags/tag7551.xml" ContentType="application/vnd.openxmlformats-officedocument.presentationml.tags+xml"/>
  <Override PartName="/ppt/tags/tag7552.xml" ContentType="application/vnd.openxmlformats-officedocument.presentationml.tags+xml"/>
  <Override PartName="/ppt/tags/tag7553.xml" ContentType="application/vnd.openxmlformats-officedocument.presentationml.tags+xml"/>
  <Override PartName="/ppt/tags/tag7554.xml" ContentType="application/vnd.openxmlformats-officedocument.presentationml.tags+xml"/>
  <Override PartName="/ppt/tags/tag7555.xml" ContentType="application/vnd.openxmlformats-officedocument.presentationml.tags+xml"/>
  <Override PartName="/ppt/tags/tag7556.xml" ContentType="application/vnd.openxmlformats-officedocument.presentationml.tags+xml"/>
  <Override PartName="/ppt/tags/tag7557.xml" ContentType="application/vnd.openxmlformats-officedocument.presentationml.tags+xml"/>
  <Override PartName="/ppt/tags/tag7558.xml" ContentType="application/vnd.openxmlformats-officedocument.presentationml.tags+xml"/>
  <Override PartName="/ppt/tags/tag7559.xml" ContentType="application/vnd.openxmlformats-officedocument.presentationml.tags+xml"/>
  <Override PartName="/ppt/tags/tag7560.xml" ContentType="application/vnd.openxmlformats-officedocument.presentationml.tags+xml"/>
  <Override PartName="/ppt/tags/tag7561.xml" ContentType="application/vnd.openxmlformats-officedocument.presentationml.tags+xml"/>
  <Override PartName="/ppt/tags/tag7562.xml" ContentType="application/vnd.openxmlformats-officedocument.presentationml.tags+xml"/>
  <Override PartName="/ppt/tags/tag7563.xml" ContentType="application/vnd.openxmlformats-officedocument.presentationml.tags+xml"/>
  <Override PartName="/ppt/tags/tag7564.xml" ContentType="application/vnd.openxmlformats-officedocument.presentationml.tags+xml"/>
  <Override PartName="/ppt/tags/tag7565.xml" ContentType="application/vnd.openxmlformats-officedocument.presentationml.tags+xml"/>
  <Override PartName="/ppt/tags/tag7566.xml" ContentType="application/vnd.openxmlformats-officedocument.presentationml.tags+xml"/>
  <Override PartName="/ppt/tags/tag7567.xml" ContentType="application/vnd.openxmlformats-officedocument.presentationml.tags+xml"/>
  <Override PartName="/ppt/tags/tag7568.xml" ContentType="application/vnd.openxmlformats-officedocument.presentationml.tags+xml"/>
  <Override PartName="/ppt/tags/tag7569.xml" ContentType="application/vnd.openxmlformats-officedocument.presentationml.tags+xml"/>
  <Override PartName="/ppt/tags/tag7570.xml" ContentType="application/vnd.openxmlformats-officedocument.presentationml.tags+xml"/>
  <Override PartName="/ppt/tags/tag7571.xml" ContentType="application/vnd.openxmlformats-officedocument.presentationml.tags+xml"/>
  <Override PartName="/ppt/tags/tag7572.xml" ContentType="application/vnd.openxmlformats-officedocument.presentationml.tags+xml"/>
  <Override PartName="/ppt/tags/tag7573.xml" ContentType="application/vnd.openxmlformats-officedocument.presentationml.tags+xml"/>
  <Override PartName="/ppt/tags/tag7574.xml" ContentType="application/vnd.openxmlformats-officedocument.presentationml.tags+xml"/>
  <Override PartName="/ppt/tags/tag7575.xml" ContentType="application/vnd.openxmlformats-officedocument.presentationml.tags+xml"/>
  <Override PartName="/ppt/tags/tag7576.xml" ContentType="application/vnd.openxmlformats-officedocument.presentationml.tags+xml"/>
  <Override PartName="/ppt/tags/tag7577.xml" ContentType="application/vnd.openxmlformats-officedocument.presentationml.tags+xml"/>
  <Override PartName="/ppt/tags/tag7578.xml" ContentType="application/vnd.openxmlformats-officedocument.presentationml.tags+xml"/>
  <Override PartName="/ppt/tags/tag7579.xml" ContentType="application/vnd.openxmlformats-officedocument.presentationml.tags+xml"/>
  <Override PartName="/ppt/tags/tag7580.xml" ContentType="application/vnd.openxmlformats-officedocument.presentationml.tags+xml"/>
  <Override PartName="/ppt/tags/tag7581.xml" ContentType="application/vnd.openxmlformats-officedocument.presentationml.tags+xml"/>
  <Override PartName="/ppt/tags/tag7582.xml" ContentType="application/vnd.openxmlformats-officedocument.presentationml.tags+xml"/>
  <Override PartName="/ppt/tags/tag7583.xml" ContentType="application/vnd.openxmlformats-officedocument.presentationml.tags+xml"/>
  <Override PartName="/ppt/tags/tag7584.xml" ContentType="application/vnd.openxmlformats-officedocument.presentationml.tags+xml"/>
  <Override PartName="/ppt/tags/tag7585.xml" ContentType="application/vnd.openxmlformats-officedocument.presentationml.tags+xml"/>
  <Override PartName="/ppt/tags/tag7586.xml" ContentType="application/vnd.openxmlformats-officedocument.presentationml.tags+xml"/>
  <Override PartName="/ppt/tags/tag7587.xml" ContentType="application/vnd.openxmlformats-officedocument.presentationml.tags+xml"/>
  <Override PartName="/ppt/tags/tag7588.xml" ContentType="application/vnd.openxmlformats-officedocument.presentationml.tags+xml"/>
  <Override PartName="/ppt/tags/tag7589.xml" ContentType="application/vnd.openxmlformats-officedocument.presentationml.tags+xml"/>
  <Override PartName="/ppt/tags/tag7590.xml" ContentType="application/vnd.openxmlformats-officedocument.presentationml.tags+xml"/>
  <Override PartName="/ppt/tags/tag7591.xml" ContentType="application/vnd.openxmlformats-officedocument.presentationml.tags+xml"/>
  <Override PartName="/ppt/tags/tag7592.xml" ContentType="application/vnd.openxmlformats-officedocument.presentationml.tags+xml"/>
  <Override PartName="/ppt/tags/tag7593.xml" ContentType="application/vnd.openxmlformats-officedocument.presentationml.tags+xml"/>
  <Override PartName="/ppt/tags/tag7594.xml" ContentType="application/vnd.openxmlformats-officedocument.presentationml.tags+xml"/>
  <Override PartName="/ppt/tags/tag7595.xml" ContentType="application/vnd.openxmlformats-officedocument.presentationml.tags+xml"/>
  <Override PartName="/ppt/tags/tag7596.xml" ContentType="application/vnd.openxmlformats-officedocument.presentationml.tags+xml"/>
  <Override PartName="/ppt/tags/tag7597.xml" ContentType="application/vnd.openxmlformats-officedocument.presentationml.tags+xml"/>
  <Override PartName="/ppt/tags/tag7598.xml" ContentType="application/vnd.openxmlformats-officedocument.presentationml.tags+xml"/>
  <Override PartName="/ppt/tags/tag7599.xml" ContentType="application/vnd.openxmlformats-officedocument.presentationml.tags+xml"/>
  <Override PartName="/ppt/tags/tag7600.xml" ContentType="application/vnd.openxmlformats-officedocument.presentationml.tags+xml"/>
  <Override PartName="/ppt/tags/tag7601.xml" ContentType="application/vnd.openxmlformats-officedocument.presentationml.tags+xml"/>
  <Override PartName="/ppt/tags/tag7602.xml" ContentType="application/vnd.openxmlformats-officedocument.presentationml.tags+xml"/>
  <Override PartName="/ppt/tags/tag7603.xml" ContentType="application/vnd.openxmlformats-officedocument.presentationml.tags+xml"/>
  <Override PartName="/ppt/tags/tag7604.xml" ContentType="application/vnd.openxmlformats-officedocument.presentationml.tags+xml"/>
  <Override PartName="/ppt/tags/tag7605.xml" ContentType="application/vnd.openxmlformats-officedocument.presentationml.tags+xml"/>
  <Override PartName="/ppt/tags/tag7606.xml" ContentType="application/vnd.openxmlformats-officedocument.presentationml.tags+xml"/>
  <Override PartName="/ppt/tags/tag7607.xml" ContentType="application/vnd.openxmlformats-officedocument.presentationml.tags+xml"/>
  <Override PartName="/ppt/tags/tag7608.xml" ContentType="application/vnd.openxmlformats-officedocument.presentationml.tags+xml"/>
  <Override PartName="/ppt/tags/tag7609.xml" ContentType="application/vnd.openxmlformats-officedocument.presentationml.tags+xml"/>
  <Override PartName="/ppt/tags/tag7610.xml" ContentType="application/vnd.openxmlformats-officedocument.presentationml.tags+xml"/>
  <Override PartName="/ppt/tags/tag7611.xml" ContentType="application/vnd.openxmlformats-officedocument.presentationml.tags+xml"/>
  <Override PartName="/ppt/tags/tag7612.xml" ContentType="application/vnd.openxmlformats-officedocument.presentationml.tags+xml"/>
  <Override PartName="/ppt/tags/tag7613.xml" ContentType="application/vnd.openxmlformats-officedocument.presentationml.tags+xml"/>
  <Override PartName="/ppt/tags/tag7614.xml" ContentType="application/vnd.openxmlformats-officedocument.presentationml.tags+xml"/>
  <Override PartName="/ppt/tags/tag7615.xml" ContentType="application/vnd.openxmlformats-officedocument.presentationml.tags+xml"/>
  <Override PartName="/ppt/tags/tag7616.xml" ContentType="application/vnd.openxmlformats-officedocument.presentationml.tags+xml"/>
  <Override PartName="/ppt/tags/tag7617.xml" ContentType="application/vnd.openxmlformats-officedocument.presentationml.tags+xml"/>
  <Override PartName="/ppt/tags/tag7618.xml" ContentType="application/vnd.openxmlformats-officedocument.presentationml.tags+xml"/>
  <Override PartName="/ppt/tags/tag7619.xml" ContentType="application/vnd.openxmlformats-officedocument.presentationml.tags+xml"/>
  <Override PartName="/ppt/tags/tag7620.xml" ContentType="application/vnd.openxmlformats-officedocument.presentationml.tags+xml"/>
  <Override PartName="/ppt/tags/tag7621.xml" ContentType="application/vnd.openxmlformats-officedocument.presentationml.tags+xml"/>
  <Override PartName="/ppt/tags/tag7622.xml" ContentType="application/vnd.openxmlformats-officedocument.presentationml.tags+xml"/>
  <Override PartName="/ppt/tags/tag7623.xml" ContentType="application/vnd.openxmlformats-officedocument.presentationml.tags+xml"/>
  <Override PartName="/ppt/tags/tag7624.xml" ContentType="application/vnd.openxmlformats-officedocument.presentationml.tags+xml"/>
  <Override PartName="/ppt/tags/tag7625.xml" ContentType="application/vnd.openxmlformats-officedocument.presentationml.tags+xml"/>
  <Override PartName="/ppt/tags/tag7626.xml" ContentType="application/vnd.openxmlformats-officedocument.presentationml.tags+xml"/>
  <Override PartName="/ppt/tags/tag7627.xml" ContentType="application/vnd.openxmlformats-officedocument.presentationml.tags+xml"/>
  <Override PartName="/ppt/tags/tag7628.xml" ContentType="application/vnd.openxmlformats-officedocument.presentationml.tags+xml"/>
  <Override PartName="/ppt/tags/tag7629.xml" ContentType="application/vnd.openxmlformats-officedocument.presentationml.tags+xml"/>
  <Override PartName="/ppt/tags/tag7630.xml" ContentType="application/vnd.openxmlformats-officedocument.presentationml.tags+xml"/>
  <Override PartName="/ppt/tags/tag7631.xml" ContentType="application/vnd.openxmlformats-officedocument.presentationml.tags+xml"/>
  <Override PartName="/ppt/tags/tag7632.xml" ContentType="application/vnd.openxmlformats-officedocument.presentationml.tags+xml"/>
  <Override PartName="/ppt/tags/tag7633.xml" ContentType="application/vnd.openxmlformats-officedocument.presentationml.tags+xml"/>
  <Override PartName="/ppt/tags/tag7634.xml" ContentType="application/vnd.openxmlformats-officedocument.presentationml.tags+xml"/>
  <Override PartName="/ppt/tags/tag7635.xml" ContentType="application/vnd.openxmlformats-officedocument.presentationml.tags+xml"/>
  <Override PartName="/ppt/tags/tag7636.xml" ContentType="application/vnd.openxmlformats-officedocument.presentationml.tags+xml"/>
  <Override PartName="/ppt/tags/tag7637.xml" ContentType="application/vnd.openxmlformats-officedocument.presentationml.tags+xml"/>
  <Override PartName="/ppt/tags/tag7638.xml" ContentType="application/vnd.openxmlformats-officedocument.presentationml.tags+xml"/>
  <Override PartName="/ppt/tags/tag7639.xml" ContentType="application/vnd.openxmlformats-officedocument.presentationml.tags+xml"/>
  <Override PartName="/ppt/tags/tag7640.xml" ContentType="application/vnd.openxmlformats-officedocument.presentationml.tags+xml"/>
  <Override PartName="/ppt/tags/tag7641.xml" ContentType="application/vnd.openxmlformats-officedocument.presentationml.tags+xml"/>
  <Override PartName="/ppt/tags/tag7642.xml" ContentType="application/vnd.openxmlformats-officedocument.presentationml.tags+xml"/>
  <Override PartName="/ppt/tags/tag7643.xml" ContentType="application/vnd.openxmlformats-officedocument.presentationml.tags+xml"/>
  <Override PartName="/ppt/tags/tag7644.xml" ContentType="application/vnd.openxmlformats-officedocument.presentationml.tags+xml"/>
  <Override PartName="/ppt/tags/tag7645.xml" ContentType="application/vnd.openxmlformats-officedocument.presentationml.tags+xml"/>
  <Override PartName="/ppt/tags/tag7646.xml" ContentType="application/vnd.openxmlformats-officedocument.presentationml.tags+xml"/>
  <Override PartName="/ppt/tags/tag7647.xml" ContentType="application/vnd.openxmlformats-officedocument.presentationml.tags+xml"/>
  <Override PartName="/ppt/tags/tag7648.xml" ContentType="application/vnd.openxmlformats-officedocument.presentationml.tags+xml"/>
  <Override PartName="/ppt/tags/tag7649.xml" ContentType="application/vnd.openxmlformats-officedocument.presentationml.tags+xml"/>
  <Override PartName="/ppt/tags/tag7650.xml" ContentType="application/vnd.openxmlformats-officedocument.presentationml.tags+xml"/>
  <Override PartName="/ppt/tags/tag7651.xml" ContentType="application/vnd.openxmlformats-officedocument.presentationml.tags+xml"/>
  <Override PartName="/ppt/tags/tag7652.xml" ContentType="application/vnd.openxmlformats-officedocument.presentationml.tags+xml"/>
  <Override PartName="/ppt/tags/tag7653.xml" ContentType="application/vnd.openxmlformats-officedocument.presentationml.tags+xml"/>
  <Override PartName="/ppt/tags/tag7654.xml" ContentType="application/vnd.openxmlformats-officedocument.presentationml.tags+xml"/>
  <Override PartName="/ppt/tags/tag7655.xml" ContentType="application/vnd.openxmlformats-officedocument.presentationml.tags+xml"/>
  <Override PartName="/ppt/tags/tag7656.xml" ContentType="application/vnd.openxmlformats-officedocument.presentationml.tags+xml"/>
  <Override PartName="/ppt/tags/tag7657.xml" ContentType="application/vnd.openxmlformats-officedocument.presentationml.tags+xml"/>
  <Override PartName="/ppt/tags/tag7658.xml" ContentType="application/vnd.openxmlformats-officedocument.presentationml.tags+xml"/>
  <Override PartName="/ppt/tags/tag7659.xml" ContentType="application/vnd.openxmlformats-officedocument.presentationml.tags+xml"/>
  <Override PartName="/ppt/tags/tag7660.xml" ContentType="application/vnd.openxmlformats-officedocument.presentationml.tags+xml"/>
  <Override PartName="/ppt/tags/tag7661.xml" ContentType="application/vnd.openxmlformats-officedocument.presentationml.tags+xml"/>
  <Override PartName="/ppt/tags/tag7662.xml" ContentType="application/vnd.openxmlformats-officedocument.presentationml.tags+xml"/>
  <Override PartName="/ppt/tags/tag7663.xml" ContentType="application/vnd.openxmlformats-officedocument.presentationml.tags+xml"/>
  <Override PartName="/ppt/tags/tag7664.xml" ContentType="application/vnd.openxmlformats-officedocument.presentationml.tags+xml"/>
  <Override PartName="/ppt/tags/tag7665.xml" ContentType="application/vnd.openxmlformats-officedocument.presentationml.tags+xml"/>
  <Override PartName="/ppt/tags/tag7666.xml" ContentType="application/vnd.openxmlformats-officedocument.presentationml.tags+xml"/>
  <Override PartName="/ppt/tags/tag7667.xml" ContentType="application/vnd.openxmlformats-officedocument.presentationml.tags+xml"/>
  <Override PartName="/ppt/tags/tag7668.xml" ContentType="application/vnd.openxmlformats-officedocument.presentationml.tags+xml"/>
  <Override PartName="/ppt/tags/tag7669.xml" ContentType="application/vnd.openxmlformats-officedocument.presentationml.tags+xml"/>
  <Override PartName="/ppt/tags/tag7670.xml" ContentType="application/vnd.openxmlformats-officedocument.presentationml.tags+xml"/>
  <Override PartName="/ppt/tags/tag7671.xml" ContentType="application/vnd.openxmlformats-officedocument.presentationml.tags+xml"/>
  <Override PartName="/ppt/tags/tag7672.xml" ContentType="application/vnd.openxmlformats-officedocument.presentationml.tags+xml"/>
  <Override PartName="/ppt/tags/tag7673.xml" ContentType="application/vnd.openxmlformats-officedocument.presentationml.tags+xml"/>
  <Override PartName="/ppt/tags/tag7674.xml" ContentType="application/vnd.openxmlformats-officedocument.presentationml.tags+xml"/>
  <Override PartName="/ppt/tags/tag7675.xml" ContentType="application/vnd.openxmlformats-officedocument.presentationml.tags+xml"/>
  <Override PartName="/ppt/tags/tag7676.xml" ContentType="application/vnd.openxmlformats-officedocument.presentationml.tags+xml"/>
  <Override PartName="/ppt/tags/tag7677.xml" ContentType="application/vnd.openxmlformats-officedocument.presentationml.tags+xml"/>
  <Override PartName="/ppt/tags/tag7678.xml" ContentType="application/vnd.openxmlformats-officedocument.presentationml.tags+xml"/>
  <Override PartName="/ppt/tags/tag7679.xml" ContentType="application/vnd.openxmlformats-officedocument.presentationml.tags+xml"/>
  <Override PartName="/ppt/tags/tag7680.xml" ContentType="application/vnd.openxmlformats-officedocument.presentationml.tags+xml"/>
  <Override PartName="/ppt/tags/tag7681.xml" ContentType="application/vnd.openxmlformats-officedocument.presentationml.tags+xml"/>
  <Override PartName="/ppt/tags/tag7682.xml" ContentType="application/vnd.openxmlformats-officedocument.presentationml.tags+xml"/>
  <Override PartName="/ppt/tags/tag7683.xml" ContentType="application/vnd.openxmlformats-officedocument.presentationml.tags+xml"/>
  <Override PartName="/ppt/tags/tag7684.xml" ContentType="application/vnd.openxmlformats-officedocument.presentationml.tags+xml"/>
  <Override PartName="/ppt/tags/tag7685.xml" ContentType="application/vnd.openxmlformats-officedocument.presentationml.tags+xml"/>
  <Override PartName="/ppt/tags/tag7686.xml" ContentType="application/vnd.openxmlformats-officedocument.presentationml.tags+xml"/>
  <Override PartName="/ppt/tags/tag7687.xml" ContentType="application/vnd.openxmlformats-officedocument.presentationml.tags+xml"/>
  <Override PartName="/ppt/tags/tag7688.xml" ContentType="application/vnd.openxmlformats-officedocument.presentationml.tags+xml"/>
  <Override PartName="/ppt/tags/tag7689.xml" ContentType="application/vnd.openxmlformats-officedocument.presentationml.tags+xml"/>
  <Override PartName="/ppt/tags/tag7690.xml" ContentType="application/vnd.openxmlformats-officedocument.presentationml.tags+xml"/>
  <Override PartName="/ppt/tags/tag7691.xml" ContentType="application/vnd.openxmlformats-officedocument.presentationml.tags+xml"/>
  <Override PartName="/ppt/tags/tag7692.xml" ContentType="application/vnd.openxmlformats-officedocument.presentationml.tags+xml"/>
  <Override PartName="/ppt/tags/tag7693.xml" ContentType="application/vnd.openxmlformats-officedocument.presentationml.tags+xml"/>
  <Override PartName="/ppt/tags/tag7694.xml" ContentType="application/vnd.openxmlformats-officedocument.presentationml.tags+xml"/>
  <Override PartName="/ppt/tags/tag7695.xml" ContentType="application/vnd.openxmlformats-officedocument.presentationml.tags+xml"/>
  <Override PartName="/ppt/tags/tag7696.xml" ContentType="application/vnd.openxmlformats-officedocument.presentationml.tags+xml"/>
  <Override PartName="/ppt/tags/tag7697.xml" ContentType="application/vnd.openxmlformats-officedocument.presentationml.tags+xml"/>
  <Override PartName="/ppt/tags/tag7698.xml" ContentType="application/vnd.openxmlformats-officedocument.presentationml.tags+xml"/>
  <Override PartName="/ppt/tags/tag7699.xml" ContentType="application/vnd.openxmlformats-officedocument.presentationml.tags+xml"/>
  <Override PartName="/ppt/tags/tag7700.xml" ContentType="application/vnd.openxmlformats-officedocument.presentationml.tags+xml"/>
  <Override PartName="/ppt/tags/tag7701.xml" ContentType="application/vnd.openxmlformats-officedocument.presentationml.tags+xml"/>
  <Override PartName="/ppt/tags/tag7702.xml" ContentType="application/vnd.openxmlformats-officedocument.presentationml.tags+xml"/>
  <Override PartName="/ppt/tags/tag7703.xml" ContentType="application/vnd.openxmlformats-officedocument.presentationml.tags+xml"/>
  <Override PartName="/ppt/tags/tag7704.xml" ContentType="application/vnd.openxmlformats-officedocument.presentationml.tags+xml"/>
  <Override PartName="/ppt/tags/tag7705.xml" ContentType="application/vnd.openxmlformats-officedocument.presentationml.tags+xml"/>
  <Override PartName="/ppt/tags/tag7706.xml" ContentType="application/vnd.openxmlformats-officedocument.presentationml.tags+xml"/>
  <Override PartName="/ppt/tags/tag7707.xml" ContentType="application/vnd.openxmlformats-officedocument.presentationml.tags+xml"/>
  <Override PartName="/ppt/tags/tag7708.xml" ContentType="application/vnd.openxmlformats-officedocument.presentationml.tags+xml"/>
  <Override PartName="/ppt/tags/tag7709.xml" ContentType="application/vnd.openxmlformats-officedocument.presentationml.tags+xml"/>
  <Override PartName="/ppt/tags/tag7710.xml" ContentType="application/vnd.openxmlformats-officedocument.presentationml.tags+xml"/>
  <Override PartName="/ppt/tags/tag7711.xml" ContentType="application/vnd.openxmlformats-officedocument.presentationml.tags+xml"/>
  <Override PartName="/ppt/tags/tag7712.xml" ContentType="application/vnd.openxmlformats-officedocument.presentationml.tags+xml"/>
  <Override PartName="/ppt/tags/tag7713.xml" ContentType="application/vnd.openxmlformats-officedocument.presentationml.tags+xml"/>
  <Override PartName="/ppt/tags/tag7714.xml" ContentType="application/vnd.openxmlformats-officedocument.presentationml.tags+xml"/>
  <Override PartName="/ppt/tags/tag7715.xml" ContentType="application/vnd.openxmlformats-officedocument.presentationml.tags+xml"/>
  <Override PartName="/ppt/tags/tag7716.xml" ContentType="application/vnd.openxmlformats-officedocument.presentationml.tags+xml"/>
  <Override PartName="/ppt/tags/tag7717.xml" ContentType="application/vnd.openxmlformats-officedocument.presentationml.tags+xml"/>
  <Override PartName="/ppt/tags/tag7718.xml" ContentType="application/vnd.openxmlformats-officedocument.presentationml.tags+xml"/>
  <Override PartName="/ppt/tags/tag7719.xml" ContentType="application/vnd.openxmlformats-officedocument.presentationml.tags+xml"/>
  <Override PartName="/ppt/tags/tag7720.xml" ContentType="application/vnd.openxmlformats-officedocument.presentationml.tags+xml"/>
  <Override PartName="/ppt/tags/tag7721.xml" ContentType="application/vnd.openxmlformats-officedocument.presentationml.tags+xml"/>
  <Override PartName="/ppt/tags/tag7722.xml" ContentType="application/vnd.openxmlformats-officedocument.presentationml.tags+xml"/>
  <Override PartName="/ppt/tags/tag7723.xml" ContentType="application/vnd.openxmlformats-officedocument.presentationml.tags+xml"/>
  <Override PartName="/ppt/tags/tag7724.xml" ContentType="application/vnd.openxmlformats-officedocument.presentationml.tags+xml"/>
  <Override PartName="/ppt/tags/tag7725.xml" ContentType="application/vnd.openxmlformats-officedocument.presentationml.tags+xml"/>
  <Override PartName="/ppt/tags/tag7726.xml" ContentType="application/vnd.openxmlformats-officedocument.presentationml.tags+xml"/>
  <Override PartName="/ppt/tags/tag7727.xml" ContentType="application/vnd.openxmlformats-officedocument.presentationml.tags+xml"/>
  <Override PartName="/ppt/tags/tag7728.xml" ContentType="application/vnd.openxmlformats-officedocument.presentationml.tags+xml"/>
  <Override PartName="/ppt/tags/tag7729.xml" ContentType="application/vnd.openxmlformats-officedocument.presentationml.tags+xml"/>
  <Override PartName="/ppt/tags/tag7730.xml" ContentType="application/vnd.openxmlformats-officedocument.presentationml.tags+xml"/>
  <Override PartName="/ppt/tags/tag7731.xml" ContentType="application/vnd.openxmlformats-officedocument.presentationml.tags+xml"/>
  <Override PartName="/ppt/tags/tag7732.xml" ContentType="application/vnd.openxmlformats-officedocument.presentationml.tags+xml"/>
  <Override PartName="/ppt/tags/tag7733.xml" ContentType="application/vnd.openxmlformats-officedocument.presentationml.tags+xml"/>
  <Override PartName="/ppt/tags/tag7734.xml" ContentType="application/vnd.openxmlformats-officedocument.presentationml.tags+xml"/>
  <Override PartName="/ppt/tags/tag7735.xml" ContentType="application/vnd.openxmlformats-officedocument.presentationml.tags+xml"/>
  <Override PartName="/ppt/tags/tag7736.xml" ContentType="application/vnd.openxmlformats-officedocument.presentationml.tags+xml"/>
  <Override PartName="/ppt/tags/tag7737.xml" ContentType="application/vnd.openxmlformats-officedocument.presentationml.tags+xml"/>
  <Override PartName="/ppt/tags/tag7738.xml" ContentType="application/vnd.openxmlformats-officedocument.presentationml.tags+xml"/>
  <Override PartName="/ppt/tags/tag7739.xml" ContentType="application/vnd.openxmlformats-officedocument.presentationml.tags+xml"/>
  <Override PartName="/ppt/tags/tag7740.xml" ContentType="application/vnd.openxmlformats-officedocument.presentationml.tags+xml"/>
  <Override PartName="/ppt/tags/tag7741.xml" ContentType="application/vnd.openxmlformats-officedocument.presentationml.tags+xml"/>
  <Override PartName="/ppt/tags/tag7742.xml" ContentType="application/vnd.openxmlformats-officedocument.presentationml.tags+xml"/>
  <Override PartName="/ppt/tags/tag7743.xml" ContentType="application/vnd.openxmlformats-officedocument.presentationml.tags+xml"/>
  <Override PartName="/ppt/tags/tag7744.xml" ContentType="application/vnd.openxmlformats-officedocument.presentationml.tags+xml"/>
  <Override PartName="/ppt/tags/tag7745.xml" ContentType="application/vnd.openxmlformats-officedocument.presentationml.tags+xml"/>
  <Override PartName="/ppt/tags/tag7746.xml" ContentType="application/vnd.openxmlformats-officedocument.presentationml.tags+xml"/>
  <Override PartName="/ppt/tags/tag7747.xml" ContentType="application/vnd.openxmlformats-officedocument.presentationml.tags+xml"/>
  <Override PartName="/ppt/tags/tag7748.xml" ContentType="application/vnd.openxmlformats-officedocument.presentationml.tags+xml"/>
  <Override PartName="/ppt/tags/tag7749.xml" ContentType="application/vnd.openxmlformats-officedocument.presentationml.tags+xml"/>
  <Override PartName="/ppt/tags/tag7750.xml" ContentType="application/vnd.openxmlformats-officedocument.presentationml.tags+xml"/>
  <Override PartName="/ppt/tags/tag7751.xml" ContentType="application/vnd.openxmlformats-officedocument.presentationml.tags+xml"/>
  <Override PartName="/ppt/tags/tag7752.xml" ContentType="application/vnd.openxmlformats-officedocument.presentationml.tags+xml"/>
  <Override PartName="/ppt/tags/tag7753.xml" ContentType="application/vnd.openxmlformats-officedocument.presentationml.tags+xml"/>
  <Override PartName="/ppt/tags/tag7754.xml" ContentType="application/vnd.openxmlformats-officedocument.presentationml.tags+xml"/>
  <Override PartName="/ppt/tags/tag7755.xml" ContentType="application/vnd.openxmlformats-officedocument.presentationml.tags+xml"/>
  <Override PartName="/ppt/tags/tag7756.xml" ContentType="application/vnd.openxmlformats-officedocument.presentationml.tags+xml"/>
  <Override PartName="/ppt/tags/tag7757.xml" ContentType="application/vnd.openxmlformats-officedocument.presentationml.tags+xml"/>
  <Override PartName="/ppt/tags/tag7758.xml" ContentType="application/vnd.openxmlformats-officedocument.presentationml.tags+xml"/>
  <Override PartName="/ppt/tags/tag7759.xml" ContentType="application/vnd.openxmlformats-officedocument.presentationml.tags+xml"/>
  <Override PartName="/ppt/tags/tag7760.xml" ContentType="application/vnd.openxmlformats-officedocument.presentationml.tags+xml"/>
  <Override PartName="/ppt/tags/tag7761.xml" ContentType="application/vnd.openxmlformats-officedocument.presentationml.tags+xml"/>
  <Override PartName="/ppt/tags/tag7762.xml" ContentType="application/vnd.openxmlformats-officedocument.presentationml.tags+xml"/>
  <Override PartName="/ppt/tags/tag7763.xml" ContentType="application/vnd.openxmlformats-officedocument.presentationml.tags+xml"/>
  <Override PartName="/ppt/tags/tag7764.xml" ContentType="application/vnd.openxmlformats-officedocument.presentationml.tags+xml"/>
  <Override PartName="/ppt/tags/tag7765.xml" ContentType="application/vnd.openxmlformats-officedocument.presentationml.tags+xml"/>
  <Override PartName="/ppt/tags/tag7766.xml" ContentType="application/vnd.openxmlformats-officedocument.presentationml.tags+xml"/>
  <Override PartName="/ppt/tags/tag7767.xml" ContentType="application/vnd.openxmlformats-officedocument.presentationml.tags+xml"/>
  <Override PartName="/ppt/tags/tag7768.xml" ContentType="application/vnd.openxmlformats-officedocument.presentationml.tags+xml"/>
  <Override PartName="/ppt/tags/tag7769.xml" ContentType="application/vnd.openxmlformats-officedocument.presentationml.tags+xml"/>
  <Override PartName="/ppt/tags/tag7770.xml" ContentType="application/vnd.openxmlformats-officedocument.presentationml.tags+xml"/>
  <Override PartName="/ppt/tags/tag7771.xml" ContentType="application/vnd.openxmlformats-officedocument.presentationml.tags+xml"/>
  <Override PartName="/ppt/tags/tag7772.xml" ContentType="application/vnd.openxmlformats-officedocument.presentationml.tags+xml"/>
  <Override PartName="/ppt/tags/tag7773.xml" ContentType="application/vnd.openxmlformats-officedocument.presentationml.tags+xml"/>
  <Override PartName="/ppt/tags/tag7774.xml" ContentType="application/vnd.openxmlformats-officedocument.presentationml.tags+xml"/>
  <Override PartName="/ppt/tags/tag7775.xml" ContentType="application/vnd.openxmlformats-officedocument.presentationml.tags+xml"/>
  <Override PartName="/ppt/tags/tag7776.xml" ContentType="application/vnd.openxmlformats-officedocument.presentationml.tags+xml"/>
  <Override PartName="/ppt/tags/tag7777.xml" ContentType="application/vnd.openxmlformats-officedocument.presentationml.tags+xml"/>
  <Override PartName="/ppt/tags/tag7778.xml" ContentType="application/vnd.openxmlformats-officedocument.presentationml.tags+xml"/>
  <Override PartName="/ppt/tags/tag7779.xml" ContentType="application/vnd.openxmlformats-officedocument.presentationml.tags+xml"/>
  <Override PartName="/ppt/tags/tag7780.xml" ContentType="application/vnd.openxmlformats-officedocument.presentationml.tags+xml"/>
  <Override PartName="/ppt/tags/tag7781.xml" ContentType="application/vnd.openxmlformats-officedocument.presentationml.tags+xml"/>
  <Override PartName="/ppt/tags/tag7782.xml" ContentType="application/vnd.openxmlformats-officedocument.presentationml.tags+xml"/>
  <Override PartName="/ppt/tags/tag7783.xml" ContentType="application/vnd.openxmlformats-officedocument.presentationml.tags+xml"/>
  <Override PartName="/ppt/tags/tag7784.xml" ContentType="application/vnd.openxmlformats-officedocument.presentationml.tags+xml"/>
  <Override PartName="/ppt/tags/tag7785.xml" ContentType="application/vnd.openxmlformats-officedocument.presentationml.tags+xml"/>
  <Override PartName="/ppt/tags/tag7786.xml" ContentType="application/vnd.openxmlformats-officedocument.presentationml.tags+xml"/>
  <Override PartName="/ppt/tags/tag7787.xml" ContentType="application/vnd.openxmlformats-officedocument.presentationml.tags+xml"/>
  <Override PartName="/ppt/tags/tag7788.xml" ContentType="application/vnd.openxmlformats-officedocument.presentationml.tags+xml"/>
  <Override PartName="/ppt/tags/tag7789.xml" ContentType="application/vnd.openxmlformats-officedocument.presentationml.tags+xml"/>
  <Override PartName="/ppt/tags/tag7790.xml" ContentType="application/vnd.openxmlformats-officedocument.presentationml.tags+xml"/>
  <Override PartName="/ppt/tags/tag7791.xml" ContentType="application/vnd.openxmlformats-officedocument.presentationml.tags+xml"/>
  <Override PartName="/ppt/tags/tag7792.xml" ContentType="application/vnd.openxmlformats-officedocument.presentationml.tags+xml"/>
  <Override PartName="/ppt/tags/tag7793.xml" ContentType="application/vnd.openxmlformats-officedocument.presentationml.tags+xml"/>
  <Override PartName="/ppt/tags/tag7794.xml" ContentType="application/vnd.openxmlformats-officedocument.presentationml.tags+xml"/>
  <Override PartName="/ppt/tags/tag7795.xml" ContentType="application/vnd.openxmlformats-officedocument.presentationml.tags+xml"/>
  <Override PartName="/ppt/tags/tag7796.xml" ContentType="application/vnd.openxmlformats-officedocument.presentationml.tags+xml"/>
  <Override PartName="/ppt/tags/tag7797.xml" ContentType="application/vnd.openxmlformats-officedocument.presentationml.tags+xml"/>
  <Override PartName="/ppt/tags/tag7798.xml" ContentType="application/vnd.openxmlformats-officedocument.presentationml.tags+xml"/>
  <Override PartName="/ppt/tags/tag7799.xml" ContentType="application/vnd.openxmlformats-officedocument.presentationml.tags+xml"/>
  <Override PartName="/ppt/tags/tag7800.xml" ContentType="application/vnd.openxmlformats-officedocument.presentationml.tags+xml"/>
  <Override PartName="/ppt/tags/tag7801.xml" ContentType="application/vnd.openxmlformats-officedocument.presentationml.tags+xml"/>
  <Override PartName="/ppt/tags/tag7802.xml" ContentType="application/vnd.openxmlformats-officedocument.presentationml.tags+xml"/>
  <Override PartName="/ppt/tags/tag7803.xml" ContentType="application/vnd.openxmlformats-officedocument.presentationml.tags+xml"/>
  <Override PartName="/ppt/tags/tag7804.xml" ContentType="application/vnd.openxmlformats-officedocument.presentationml.tags+xml"/>
  <Override PartName="/ppt/tags/tag7805.xml" ContentType="application/vnd.openxmlformats-officedocument.presentationml.tags+xml"/>
  <Override PartName="/ppt/tags/tag7806.xml" ContentType="application/vnd.openxmlformats-officedocument.presentationml.tags+xml"/>
  <Override PartName="/ppt/tags/tag7807.xml" ContentType="application/vnd.openxmlformats-officedocument.presentationml.tags+xml"/>
  <Override PartName="/ppt/tags/tag7808.xml" ContentType="application/vnd.openxmlformats-officedocument.presentationml.tags+xml"/>
  <Override PartName="/ppt/tags/tag7809.xml" ContentType="application/vnd.openxmlformats-officedocument.presentationml.tags+xml"/>
  <Override PartName="/ppt/tags/tag7810.xml" ContentType="application/vnd.openxmlformats-officedocument.presentationml.tags+xml"/>
  <Override PartName="/ppt/tags/tag7811.xml" ContentType="application/vnd.openxmlformats-officedocument.presentationml.tags+xml"/>
  <Override PartName="/ppt/tags/tag7812.xml" ContentType="application/vnd.openxmlformats-officedocument.presentationml.tags+xml"/>
  <Override PartName="/ppt/tags/tag7813.xml" ContentType="application/vnd.openxmlformats-officedocument.presentationml.tags+xml"/>
  <Override PartName="/ppt/tags/tag7814.xml" ContentType="application/vnd.openxmlformats-officedocument.presentationml.tags+xml"/>
  <Override PartName="/ppt/tags/tag7815.xml" ContentType="application/vnd.openxmlformats-officedocument.presentationml.tags+xml"/>
  <Override PartName="/ppt/tags/tag7816.xml" ContentType="application/vnd.openxmlformats-officedocument.presentationml.tags+xml"/>
  <Override PartName="/ppt/tags/tag7817.xml" ContentType="application/vnd.openxmlformats-officedocument.presentationml.tags+xml"/>
  <Override PartName="/ppt/tags/tag7818.xml" ContentType="application/vnd.openxmlformats-officedocument.presentationml.tags+xml"/>
  <Override PartName="/ppt/tags/tag7819.xml" ContentType="application/vnd.openxmlformats-officedocument.presentationml.tags+xml"/>
  <Override PartName="/ppt/tags/tag7820.xml" ContentType="application/vnd.openxmlformats-officedocument.presentationml.tags+xml"/>
  <Override PartName="/ppt/tags/tag7821.xml" ContentType="application/vnd.openxmlformats-officedocument.presentationml.tags+xml"/>
  <Override PartName="/ppt/tags/tag7822.xml" ContentType="application/vnd.openxmlformats-officedocument.presentationml.tags+xml"/>
  <Override PartName="/ppt/tags/tag7823.xml" ContentType="application/vnd.openxmlformats-officedocument.presentationml.tags+xml"/>
  <Override PartName="/ppt/tags/tag7824.xml" ContentType="application/vnd.openxmlformats-officedocument.presentationml.tags+xml"/>
  <Override PartName="/ppt/tags/tag7825.xml" ContentType="application/vnd.openxmlformats-officedocument.presentationml.tags+xml"/>
  <Override PartName="/ppt/tags/tag7826.xml" ContentType="application/vnd.openxmlformats-officedocument.presentationml.tags+xml"/>
  <Override PartName="/ppt/tags/tag7827.xml" ContentType="application/vnd.openxmlformats-officedocument.presentationml.tags+xml"/>
  <Override PartName="/ppt/tags/tag7828.xml" ContentType="application/vnd.openxmlformats-officedocument.presentationml.tags+xml"/>
  <Override PartName="/ppt/tags/tag7829.xml" ContentType="application/vnd.openxmlformats-officedocument.presentationml.tags+xml"/>
  <Override PartName="/ppt/tags/tag7830.xml" ContentType="application/vnd.openxmlformats-officedocument.presentationml.tags+xml"/>
  <Override PartName="/ppt/tags/tag7831.xml" ContentType="application/vnd.openxmlformats-officedocument.presentationml.tags+xml"/>
  <Override PartName="/ppt/tags/tag7832.xml" ContentType="application/vnd.openxmlformats-officedocument.presentationml.tags+xml"/>
  <Override PartName="/ppt/tags/tag7833.xml" ContentType="application/vnd.openxmlformats-officedocument.presentationml.tags+xml"/>
  <Override PartName="/ppt/tags/tag7834.xml" ContentType="application/vnd.openxmlformats-officedocument.presentationml.tags+xml"/>
  <Override PartName="/ppt/tags/tag7835.xml" ContentType="application/vnd.openxmlformats-officedocument.presentationml.tags+xml"/>
  <Override PartName="/ppt/tags/tag7836.xml" ContentType="application/vnd.openxmlformats-officedocument.presentationml.tags+xml"/>
  <Override PartName="/ppt/tags/tag7837.xml" ContentType="application/vnd.openxmlformats-officedocument.presentationml.tags+xml"/>
  <Override PartName="/ppt/tags/tag7838.xml" ContentType="application/vnd.openxmlformats-officedocument.presentationml.tags+xml"/>
  <Override PartName="/ppt/tags/tag7839.xml" ContentType="application/vnd.openxmlformats-officedocument.presentationml.tags+xml"/>
  <Override PartName="/ppt/tags/tag7840.xml" ContentType="application/vnd.openxmlformats-officedocument.presentationml.tags+xml"/>
  <Override PartName="/ppt/tags/tag7841.xml" ContentType="application/vnd.openxmlformats-officedocument.presentationml.tags+xml"/>
  <Override PartName="/ppt/tags/tag7842.xml" ContentType="application/vnd.openxmlformats-officedocument.presentationml.tags+xml"/>
  <Override PartName="/ppt/tags/tag7843.xml" ContentType="application/vnd.openxmlformats-officedocument.presentationml.tags+xml"/>
  <Override PartName="/ppt/tags/tag7844.xml" ContentType="application/vnd.openxmlformats-officedocument.presentationml.tags+xml"/>
  <Override PartName="/ppt/tags/tag7845.xml" ContentType="application/vnd.openxmlformats-officedocument.presentationml.tags+xml"/>
  <Override PartName="/ppt/tags/tag7846.xml" ContentType="application/vnd.openxmlformats-officedocument.presentationml.tags+xml"/>
  <Override PartName="/ppt/tags/tag7847.xml" ContentType="application/vnd.openxmlformats-officedocument.presentationml.tags+xml"/>
  <Override PartName="/ppt/tags/tag7848.xml" ContentType="application/vnd.openxmlformats-officedocument.presentationml.tags+xml"/>
  <Override PartName="/ppt/tags/tag7849.xml" ContentType="application/vnd.openxmlformats-officedocument.presentationml.tags+xml"/>
  <Override PartName="/ppt/tags/tag7850.xml" ContentType="application/vnd.openxmlformats-officedocument.presentationml.tags+xml"/>
  <Override PartName="/ppt/tags/tag7851.xml" ContentType="application/vnd.openxmlformats-officedocument.presentationml.tags+xml"/>
  <Override PartName="/ppt/tags/tag7852.xml" ContentType="application/vnd.openxmlformats-officedocument.presentationml.tags+xml"/>
  <Override PartName="/ppt/tags/tag7853.xml" ContentType="application/vnd.openxmlformats-officedocument.presentationml.tags+xml"/>
  <Override PartName="/ppt/tags/tag7854.xml" ContentType="application/vnd.openxmlformats-officedocument.presentationml.tags+xml"/>
  <Override PartName="/ppt/tags/tag7855.xml" ContentType="application/vnd.openxmlformats-officedocument.presentationml.tags+xml"/>
  <Override PartName="/ppt/tags/tag7856.xml" ContentType="application/vnd.openxmlformats-officedocument.presentationml.tags+xml"/>
  <Override PartName="/ppt/tags/tag7857.xml" ContentType="application/vnd.openxmlformats-officedocument.presentationml.tags+xml"/>
  <Override PartName="/ppt/tags/tag7858.xml" ContentType="application/vnd.openxmlformats-officedocument.presentationml.tags+xml"/>
  <Override PartName="/ppt/tags/tag7859.xml" ContentType="application/vnd.openxmlformats-officedocument.presentationml.tags+xml"/>
  <Override PartName="/ppt/tags/tag7860.xml" ContentType="application/vnd.openxmlformats-officedocument.presentationml.tags+xml"/>
  <Override PartName="/ppt/tags/tag7861.xml" ContentType="application/vnd.openxmlformats-officedocument.presentationml.tags+xml"/>
  <Override PartName="/ppt/tags/tag7862.xml" ContentType="application/vnd.openxmlformats-officedocument.presentationml.tags+xml"/>
  <Override PartName="/ppt/tags/tag7863.xml" ContentType="application/vnd.openxmlformats-officedocument.presentationml.tags+xml"/>
  <Override PartName="/ppt/tags/tag7864.xml" ContentType="application/vnd.openxmlformats-officedocument.presentationml.tags+xml"/>
  <Override PartName="/ppt/tags/tag7865.xml" ContentType="application/vnd.openxmlformats-officedocument.presentationml.tags+xml"/>
  <Override PartName="/ppt/tags/tag7866.xml" ContentType="application/vnd.openxmlformats-officedocument.presentationml.tags+xml"/>
  <Override PartName="/ppt/tags/tag7867.xml" ContentType="application/vnd.openxmlformats-officedocument.presentationml.tags+xml"/>
  <Override PartName="/ppt/tags/tag7868.xml" ContentType="application/vnd.openxmlformats-officedocument.presentationml.tags+xml"/>
  <Override PartName="/ppt/tags/tag7869.xml" ContentType="application/vnd.openxmlformats-officedocument.presentationml.tags+xml"/>
  <Override PartName="/ppt/tags/tag7870.xml" ContentType="application/vnd.openxmlformats-officedocument.presentationml.tags+xml"/>
  <Override PartName="/ppt/tags/tag7871.xml" ContentType="application/vnd.openxmlformats-officedocument.presentationml.tags+xml"/>
  <Override PartName="/ppt/tags/tag7872.xml" ContentType="application/vnd.openxmlformats-officedocument.presentationml.tags+xml"/>
  <Override PartName="/ppt/tags/tag7873.xml" ContentType="application/vnd.openxmlformats-officedocument.presentationml.tags+xml"/>
  <Override PartName="/ppt/tags/tag7874.xml" ContentType="application/vnd.openxmlformats-officedocument.presentationml.tags+xml"/>
  <Override PartName="/ppt/tags/tag7875.xml" ContentType="application/vnd.openxmlformats-officedocument.presentationml.tags+xml"/>
  <Override PartName="/ppt/tags/tag7876.xml" ContentType="application/vnd.openxmlformats-officedocument.presentationml.tags+xml"/>
  <Override PartName="/ppt/tags/tag7877.xml" ContentType="application/vnd.openxmlformats-officedocument.presentationml.tags+xml"/>
  <Override PartName="/ppt/tags/tag7878.xml" ContentType="application/vnd.openxmlformats-officedocument.presentationml.tags+xml"/>
  <Override PartName="/ppt/tags/tag7879.xml" ContentType="application/vnd.openxmlformats-officedocument.presentationml.tags+xml"/>
  <Override PartName="/ppt/tags/tag7880.xml" ContentType="application/vnd.openxmlformats-officedocument.presentationml.tags+xml"/>
  <Override PartName="/ppt/tags/tag7881.xml" ContentType="application/vnd.openxmlformats-officedocument.presentationml.tags+xml"/>
  <Override PartName="/ppt/tags/tag7882.xml" ContentType="application/vnd.openxmlformats-officedocument.presentationml.tags+xml"/>
  <Override PartName="/ppt/tags/tag7883.xml" ContentType="application/vnd.openxmlformats-officedocument.presentationml.tags+xml"/>
  <Override PartName="/ppt/tags/tag7884.xml" ContentType="application/vnd.openxmlformats-officedocument.presentationml.tags+xml"/>
  <Override PartName="/ppt/tags/tag7885.xml" ContentType="application/vnd.openxmlformats-officedocument.presentationml.tags+xml"/>
  <Override PartName="/ppt/tags/tag7886.xml" ContentType="application/vnd.openxmlformats-officedocument.presentationml.tags+xml"/>
  <Override PartName="/ppt/tags/tag7887.xml" ContentType="application/vnd.openxmlformats-officedocument.presentationml.tags+xml"/>
  <Override PartName="/ppt/tags/tag7888.xml" ContentType="application/vnd.openxmlformats-officedocument.presentationml.tags+xml"/>
  <Override PartName="/ppt/tags/tag7889.xml" ContentType="application/vnd.openxmlformats-officedocument.presentationml.tags+xml"/>
  <Override PartName="/ppt/tags/tag7890.xml" ContentType="application/vnd.openxmlformats-officedocument.presentationml.tags+xml"/>
  <Override PartName="/ppt/tags/tag7891.xml" ContentType="application/vnd.openxmlformats-officedocument.presentationml.tags+xml"/>
  <Override PartName="/ppt/tags/tag7892.xml" ContentType="application/vnd.openxmlformats-officedocument.presentationml.tags+xml"/>
  <Override PartName="/ppt/tags/tag7893.xml" ContentType="application/vnd.openxmlformats-officedocument.presentationml.tags+xml"/>
  <Override PartName="/ppt/tags/tag7894.xml" ContentType="application/vnd.openxmlformats-officedocument.presentationml.tags+xml"/>
  <Override PartName="/ppt/tags/tag7895.xml" ContentType="application/vnd.openxmlformats-officedocument.presentationml.tags+xml"/>
  <Override PartName="/ppt/tags/tag7896.xml" ContentType="application/vnd.openxmlformats-officedocument.presentationml.tags+xml"/>
  <Override PartName="/ppt/tags/tag7897.xml" ContentType="application/vnd.openxmlformats-officedocument.presentationml.tags+xml"/>
  <Override PartName="/ppt/tags/tag7898.xml" ContentType="application/vnd.openxmlformats-officedocument.presentationml.tags+xml"/>
  <Override PartName="/ppt/tags/tag7899.xml" ContentType="application/vnd.openxmlformats-officedocument.presentationml.tags+xml"/>
  <Override PartName="/ppt/tags/tag7900.xml" ContentType="application/vnd.openxmlformats-officedocument.presentationml.tags+xml"/>
  <Override PartName="/ppt/tags/tag7901.xml" ContentType="application/vnd.openxmlformats-officedocument.presentationml.tags+xml"/>
  <Override PartName="/ppt/tags/tag7902.xml" ContentType="application/vnd.openxmlformats-officedocument.presentationml.tags+xml"/>
  <Override PartName="/ppt/tags/tag7903.xml" ContentType="application/vnd.openxmlformats-officedocument.presentationml.tags+xml"/>
  <Override PartName="/ppt/tags/tag7904.xml" ContentType="application/vnd.openxmlformats-officedocument.presentationml.tags+xml"/>
  <Override PartName="/ppt/tags/tag7905.xml" ContentType="application/vnd.openxmlformats-officedocument.presentationml.tags+xml"/>
  <Override PartName="/ppt/tags/tag7906.xml" ContentType="application/vnd.openxmlformats-officedocument.presentationml.tags+xml"/>
  <Override PartName="/ppt/tags/tag7907.xml" ContentType="application/vnd.openxmlformats-officedocument.presentationml.tags+xml"/>
  <Override PartName="/ppt/tags/tag7908.xml" ContentType="application/vnd.openxmlformats-officedocument.presentationml.tags+xml"/>
  <Override PartName="/ppt/tags/tag7909.xml" ContentType="application/vnd.openxmlformats-officedocument.presentationml.tags+xml"/>
  <Override PartName="/ppt/tags/tag7910.xml" ContentType="application/vnd.openxmlformats-officedocument.presentationml.tags+xml"/>
  <Override PartName="/ppt/tags/tag7911.xml" ContentType="application/vnd.openxmlformats-officedocument.presentationml.tags+xml"/>
  <Override PartName="/ppt/tags/tag7912.xml" ContentType="application/vnd.openxmlformats-officedocument.presentationml.tags+xml"/>
  <Override PartName="/ppt/tags/tag7913.xml" ContentType="application/vnd.openxmlformats-officedocument.presentationml.tags+xml"/>
  <Override PartName="/ppt/tags/tag7914.xml" ContentType="application/vnd.openxmlformats-officedocument.presentationml.tags+xml"/>
  <Override PartName="/ppt/tags/tag7915.xml" ContentType="application/vnd.openxmlformats-officedocument.presentationml.tags+xml"/>
  <Override PartName="/ppt/tags/tag7916.xml" ContentType="application/vnd.openxmlformats-officedocument.presentationml.tags+xml"/>
  <Override PartName="/ppt/tags/tag7917.xml" ContentType="application/vnd.openxmlformats-officedocument.presentationml.tags+xml"/>
  <Override PartName="/ppt/tags/tag7918.xml" ContentType="application/vnd.openxmlformats-officedocument.presentationml.tags+xml"/>
  <Override PartName="/ppt/tags/tag7919.xml" ContentType="application/vnd.openxmlformats-officedocument.presentationml.tags+xml"/>
  <Override PartName="/ppt/tags/tag7920.xml" ContentType="application/vnd.openxmlformats-officedocument.presentationml.tags+xml"/>
  <Override PartName="/ppt/tags/tag7921.xml" ContentType="application/vnd.openxmlformats-officedocument.presentationml.tags+xml"/>
  <Override PartName="/ppt/tags/tag7922.xml" ContentType="application/vnd.openxmlformats-officedocument.presentationml.tags+xml"/>
  <Override PartName="/ppt/tags/tag7923.xml" ContentType="application/vnd.openxmlformats-officedocument.presentationml.tags+xml"/>
  <Override PartName="/ppt/tags/tag7924.xml" ContentType="application/vnd.openxmlformats-officedocument.presentationml.tags+xml"/>
  <Override PartName="/ppt/tags/tag7925.xml" ContentType="application/vnd.openxmlformats-officedocument.presentationml.tags+xml"/>
  <Override PartName="/ppt/tags/tag7926.xml" ContentType="application/vnd.openxmlformats-officedocument.presentationml.tags+xml"/>
  <Override PartName="/ppt/tags/tag7927.xml" ContentType="application/vnd.openxmlformats-officedocument.presentationml.tags+xml"/>
  <Override PartName="/ppt/tags/tag7928.xml" ContentType="application/vnd.openxmlformats-officedocument.presentationml.tags+xml"/>
  <Override PartName="/ppt/tags/tag7929.xml" ContentType="application/vnd.openxmlformats-officedocument.presentationml.tags+xml"/>
  <Override PartName="/ppt/tags/tag7930.xml" ContentType="application/vnd.openxmlformats-officedocument.presentationml.tags+xml"/>
  <Override PartName="/ppt/tags/tag7931.xml" ContentType="application/vnd.openxmlformats-officedocument.presentationml.tags+xml"/>
  <Override PartName="/ppt/tags/tag7932.xml" ContentType="application/vnd.openxmlformats-officedocument.presentationml.tags+xml"/>
  <Override PartName="/ppt/tags/tag7933.xml" ContentType="application/vnd.openxmlformats-officedocument.presentationml.tags+xml"/>
  <Override PartName="/ppt/tags/tag7934.xml" ContentType="application/vnd.openxmlformats-officedocument.presentationml.tags+xml"/>
  <Override PartName="/ppt/tags/tag7935.xml" ContentType="application/vnd.openxmlformats-officedocument.presentationml.tags+xml"/>
  <Override PartName="/ppt/tags/tag7936.xml" ContentType="application/vnd.openxmlformats-officedocument.presentationml.tags+xml"/>
  <Override PartName="/ppt/tags/tag7937.xml" ContentType="application/vnd.openxmlformats-officedocument.presentationml.tags+xml"/>
  <Override PartName="/ppt/tags/tag7938.xml" ContentType="application/vnd.openxmlformats-officedocument.presentationml.tags+xml"/>
  <Override PartName="/ppt/tags/tag7939.xml" ContentType="application/vnd.openxmlformats-officedocument.presentationml.tags+xml"/>
  <Override PartName="/ppt/tags/tag7940.xml" ContentType="application/vnd.openxmlformats-officedocument.presentationml.tags+xml"/>
  <Override PartName="/ppt/tags/tag7941.xml" ContentType="application/vnd.openxmlformats-officedocument.presentationml.tags+xml"/>
  <Override PartName="/ppt/tags/tag7942.xml" ContentType="application/vnd.openxmlformats-officedocument.presentationml.tags+xml"/>
  <Override PartName="/ppt/tags/tag7943.xml" ContentType="application/vnd.openxmlformats-officedocument.presentationml.tags+xml"/>
  <Override PartName="/ppt/tags/tag7944.xml" ContentType="application/vnd.openxmlformats-officedocument.presentationml.tags+xml"/>
  <Override PartName="/ppt/tags/tag7945.xml" ContentType="application/vnd.openxmlformats-officedocument.presentationml.tags+xml"/>
  <Override PartName="/ppt/tags/tag7946.xml" ContentType="application/vnd.openxmlformats-officedocument.presentationml.tags+xml"/>
  <Override PartName="/ppt/tags/tag7947.xml" ContentType="application/vnd.openxmlformats-officedocument.presentationml.tags+xml"/>
  <Override PartName="/ppt/tags/tag7948.xml" ContentType="application/vnd.openxmlformats-officedocument.presentationml.tags+xml"/>
  <Override PartName="/ppt/tags/tag7949.xml" ContentType="application/vnd.openxmlformats-officedocument.presentationml.tags+xml"/>
  <Override PartName="/ppt/tags/tag7950.xml" ContentType="application/vnd.openxmlformats-officedocument.presentationml.tags+xml"/>
  <Override PartName="/ppt/tags/tag7951.xml" ContentType="application/vnd.openxmlformats-officedocument.presentationml.tags+xml"/>
  <Override PartName="/ppt/tags/tag7952.xml" ContentType="application/vnd.openxmlformats-officedocument.presentationml.tags+xml"/>
  <Override PartName="/ppt/tags/tag7953.xml" ContentType="application/vnd.openxmlformats-officedocument.presentationml.tags+xml"/>
  <Override PartName="/ppt/tags/tag7954.xml" ContentType="application/vnd.openxmlformats-officedocument.presentationml.tags+xml"/>
  <Override PartName="/ppt/tags/tag7955.xml" ContentType="application/vnd.openxmlformats-officedocument.presentationml.tags+xml"/>
  <Override PartName="/ppt/tags/tag7956.xml" ContentType="application/vnd.openxmlformats-officedocument.presentationml.tags+xml"/>
  <Override PartName="/ppt/tags/tag7957.xml" ContentType="application/vnd.openxmlformats-officedocument.presentationml.tags+xml"/>
  <Override PartName="/ppt/tags/tag7958.xml" ContentType="application/vnd.openxmlformats-officedocument.presentationml.tags+xml"/>
  <Override PartName="/ppt/tags/tag7959.xml" ContentType="application/vnd.openxmlformats-officedocument.presentationml.tags+xml"/>
  <Override PartName="/ppt/tags/tag7960.xml" ContentType="application/vnd.openxmlformats-officedocument.presentationml.tags+xml"/>
  <Override PartName="/ppt/tags/tag7961.xml" ContentType="application/vnd.openxmlformats-officedocument.presentationml.tags+xml"/>
  <Override PartName="/ppt/tags/tag7962.xml" ContentType="application/vnd.openxmlformats-officedocument.presentationml.tags+xml"/>
  <Override PartName="/ppt/tags/tag7963.xml" ContentType="application/vnd.openxmlformats-officedocument.presentationml.tags+xml"/>
  <Override PartName="/ppt/tags/tag7964.xml" ContentType="application/vnd.openxmlformats-officedocument.presentationml.tags+xml"/>
  <Override PartName="/ppt/tags/tag7965.xml" ContentType="application/vnd.openxmlformats-officedocument.presentationml.tags+xml"/>
  <Override PartName="/ppt/tags/tag7966.xml" ContentType="application/vnd.openxmlformats-officedocument.presentationml.tags+xml"/>
  <Override PartName="/ppt/tags/tag7967.xml" ContentType="application/vnd.openxmlformats-officedocument.presentationml.tags+xml"/>
  <Override PartName="/ppt/tags/tag7968.xml" ContentType="application/vnd.openxmlformats-officedocument.presentationml.tags+xml"/>
  <Override PartName="/ppt/tags/tag7969.xml" ContentType="application/vnd.openxmlformats-officedocument.presentationml.tags+xml"/>
  <Override PartName="/ppt/tags/tag7970.xml" ContentType="application/vnd.openxmlformats-officedocument.presentationml.tags+xml"/>
  <Override PartName="/ppt/tags/tag7971.xml" ContentType="application/vnd.openxmlformats-officedocument.presentationml.tags+xml"/>
  <Override PartName="/ppt/tags/tag7972.xml" ContentType="application/vnd.openxmlformats-officedocument.presentationml.tags+xml"/>
  <Override PartName="/ppt/tags/tag7973.xml" ContentType="application/vnd.openxmlformats-officedocument.presentationml.tags+xml"/>
  <Override PartName="/ppt/tags/tag7974.xml" ContentType="application/vnd.openxmlformats-officedocument.presentationml.tags+xml"/>
  <Override PartName="/ppt/tags/tag7975.xml" ContentType="application/vnd.openxmlformats-officedocument.presentationml.tags+xml"/>
  <Override PartName="/ppt/tags/tag7976.xml" ContentType="application/vnd.openxmlformats-officedocument.presentationml.tags+xml"/>
  <Override PartName="/ppt/tags/tag7977.xml" ContentType="application/vnd.openxmlformats-officedocument.presentationml.tags+xml"/>
  <Override PartName="/ppt/tags/tag7978.xml" ContentType="application/vnd.openxmlformats-officedocument.presentationml.tags+xml"/>
  <Override PartName="/ppt/tags/tag7979.xml" ContentType="application/vnd.openxmlformats-officedocument.presentationml.tags+xml"/>
  <Override PartName="/ppt/tags/tag7980.xml" ContentType="application/vnd.openxmlformats-officedocument.presentationml.tags+xml"/>
  <Override PartName="/ppt/tags/tag7981.xml" ContentType="application/vnd.openxmlformats-officedocument.presentationml.tags+xml"/>
  <Override PartName="/ppt/tags/tag7982.xml" ContentType="application/vnd.openxmlformats-officedocument.presentationml.tags+xml"/>
  <Override PartName="/ppt/tags/tag7983.xml" ContentType="application/vnd.openxmlformats-officedocument.presentationml.tags+xml"/>
  <Override PartName="/ppt/tags/tag7984.xml" ContentType="application/vnd.openxmlformats-officedocument.presentationml.tags+xml"/>
  <Override PartName="/ppt/tags/tag7985.xml" ContentType="application/vnd.openxmlformats-officedocument.presentationml.tags+xml"/>
  <Override PartName="/ppt/tags/tag7986.xml" ContentType="application/vnd.openxmlformats-officedocument.presentationml.tags+xml"/>
  <Override PartName="/ppt/tags/tag7987.xml" ContentType="application/vnd.openxmlformats-officedocument.presentationml.tags+xml"/>
  <Override PartName="/ppt/tags/tag7988.xml" ContentType="application/vnd.openxmlformats-officedocument.presentationml.tags+xml"/>
  <Override PartName="/ppt/tags/tag7989.xml" ContentType="application/vnd.openxmlformats-officedocument.presentationml.tags+xml"/>
  <Override PartName="/ppt/tags/tag7990.xml" ContentType="application/vnd.openxmlformats-officedocument.presentationml.tags+xml"/>
  <Override PartName="/ppt/tags/tag7991.xml" ContentType="application/vnd.openxmlformats-officedocument.presentationml.tags+xml"/>
  <Override PartName="/ppt/tags/tag7992.xml" ContentType="application/vnd.openxmlformats-officedocument.presentationml.tags+xml"/>
  <Override PartName="/ppt/tags/tag7993.xml" ContentType="application/vnd.openxmlformats-officedocument.presentationml.tags+xml"/>
  <Override PartName="/ppt/tags/tag7994.xml" ContentType="application/vnd.openxmlformats-officedocument.presentationml.tags+xml"/>
  <Override PartName="/ppt/tags/tag7995.xml" ContentType="application/vnd.openxmlformats-officedocument.presentationml.tags+xml"/>
  <Override PartName="/ppt/tags/tag7996.xml" ContentType="application/vnd.openxmlformats-officedocument.presentationml.tags+xml"/>
  <Override PartName="/ppt/tags/tag7997.xml" ContentType="application/vnd.openxmlformats-officedocument.presentationml.tags+xml"/>
  <Override PartName="/ppt/tags/tag7998.xml" ContentType="application/vnd.openxmlformats-officedocument.presentationml.tags+xml"/>
  <Override PartName="/ppt/tags/tag7999.xml" ContentType="application/vnd.openxmlformats-officedocument.presentationml.tags+xml"/>
  <Override PartName="/ppt/tags/tag8000.xml" ContentType="application/vnd.openxmlformats-officedocument.presentationml.tags+xml"/>
  <Override PartName="/ppt/tags/tag8001.xml" ContentType="application/vnd.openxmlformats-officedocument.presentationml.tags+xml"/>
  <Override PartName="/ppt/tags/tag8002.xml" ContentType="application/vnd.openxmlformats-officedocument.presentationml.tags+xml"/>
  <Override PartName="/ppt/tags/tag8003.xml" ContentType="application/vnd.openxmlformats-officedocument.presentationml.tags+xml"/>
  <Override PartName="/ppt/tags/tag8004.xml" ContentType="application/vnd.openxmlformats-officedocument.presentationml.tags+xml"/>
  <Override PartName="/ppt/tags/tag8005.xml" ContentType="application/vnd.openxmlformats-officedocument.presentationml.tags+xml"/>
  <Override PartName="/ppt/tags/tag8006.xml" ContentType="application/vnd.openxmlformats-officedocument.presentationml.tags+xml"/>
  <Override PartName="/ppt/tags/tag8007.xml" ContentType="application/vnd.openxmlformats-officedocument.presentationml.tags+xml"/>
  <Override PartName="/ppt/tags/tag8008.xml" ContentType="application/vnd.openxmlformats-officedocument.presentationml.tags+xml"/>
  <Override PartName="/ppt/tags/tag8009.xml" ContentType="application/vnd.openxmlformats-officedocument.presentationml.tags+xml"/>
  <Override PartName="/ppt/tags/tag8010.xml" ContentType="application/vnd.openxmlformats-officedocument.presentationml.tags+xml"/>
  <Override PartName="/ppt/tags/tag8011.xml" ContentType="application/vnd.openxmlformats-officedocument.presentationml.tags+xml"/>
  <Override PartName="/ppt/tags/tag8012.xml" ContentType="application/vnd.openxmlformats-officedocument.presentationml.tags+xml"/>
  <Override PartName="/ppt/tags/tag8013.xml" ContentType="application/vnd.openxmlformats-officedocument.presentationml.tags+xml"/>
  <Override PartName="/ppt/tags/tag8014.xml" ContentType="application/vnd.openxmlformats-officedocument.presentationml.tags+xml"/>
  <Override PartName="/ppt/tags/tag8015.xml" ContentType="application/vnd.openxmlformats-officedocument.presentationml.tags+xml"/>
  <Override PartName="/ppt/tags/tag8016.xml" ContentType="application/vnd.openxmlformats-officedocument.presentationml.tags+xml"/>
  <Override PartName="/ppt/tags/tag8017.xml" ContentType="application/vnd.openxmlformats-officedocument.presentationml.tags+xml"/>
  <Override PartName="/ppt/tags/tag8018.xml" ContentType="application/vnd.openxmlformats-officedocument.presentationml.tags+xml"/>
  <Override PartName="/ppt/tags/tag8019.xml" ContentType="application/vnd.openxmlformats-officedocument.presentationml.tags+xml"/>
  <Override PartName="/ppt/tags/tag8020.xml" ContentType="application/vnd.openxmlformats-officedocument.presentationml.tags+xml"/>
  <Override PartName="/ppt/tags/tag8021.xml" ContentType="application/vnd.openxmlformats-officedocument.presentationml.tags+xml"/>
  <Override PartName="/ppt/tags/tag8022.xml" ContentType="application/vnd.openxmlformats-officedocument.presentationml.tags+xml"/>
  <Override PartName="/ppt/tags/tag8023.xml" ContentType="application/vnd.openxmlformats-officedocument.presentationml.tags+xml"/>
  <Override PartName="/ppt/tags/tag8024.xml" ContentType="application/vnd.openxmlformats-officedocument.presentationml.tags+xml"/>
  <Override PartName="/ppt/tags/tag8025.xml" ContentType="application/vnd.openxmlformats-officedocument.presentationml.tags+xml"/>
  <Override PartName="/ppt/tags/tag8026.xml" ContentType="application/vnd.openxmlformats-officedocument.presentationml.tags+xml"/>
  <Override PartName="/ppt/tags/tag8027.xml" ContentType="application/vnd.openxmlformats-officedocument.presentationml.tags+xml"/>
  <Override PartName="/ppt/tags/tag8028.xml" ContentType="application/vnd.openxmlformats-officedocument.presentationml.tags+xml"/>
  <Override PartName="/ppt/tags/tag8029.xml" ContentType="application/vnd.openxmlformats-officedocument.presentationml.tags+xml"/>
  <Override PartName="/ppt/tags/tag8030.xml" ContentType="application/vnd.openxmlformats-officedocument.presentationml.tags+xml"/>
  <Override PartName="/ppt/tags/tag8031.xml" ContentType="application/vnd.openxmlformats-officedocument.presentationml.tags+xml"/>
  <Override PartName="/ppt/tags/tag8032.xml" ContentType="application/vnd.openxmlformats-officedocument.presentationml.tags+xml"/>
  <Override PartName="/ppt/tags/tag8033.xml" ContentType="application/vnd.openxmlformats-officedocument.presentationml.tags+xml"/>
  <Override PartName="/ppt/tags/tag8034.xml" ContentType="application/vnd.openxmlformats-officedocument.presentationml.tags+xml"/>
  <Override PartName="/ppt/tags/tag8035.xml" ContentType="application/vnd.openxmlformats-officedocument.presentationml.tags+xml"/>
  <Override PartName="/ppt/tags/tag8036.xml" ContentType="application/vnd.openxmlformats-officedocument.presentationml.tags+xml"/>
  <Override PartName="/ppt/tags/tag8037.xml" ContentType="application/vnd.openxmlformats-officedocument.presentationml.tags+xml"/>
  <Override PartName="/ppt/tags/tag8038.xml" ContentType="application/vnd.openxmlformats-officedocument.presentationml.tags+xml"/>
  <Override PartName="/ppt/tags/tag8039.xml" ContentType="application/vnd.openxmlformats-officedocument.presentationml.tags+xml"/>
  <Override PartName="/ppt/tags/tag8040.xml" ContentType="application/vnd.openxmlformats-officedocument.presentationml.tags+xml"/>
  <Override PartName="/ppt/tags/tag8041.xml" ContentType="application/vnd.openxmlformats-officedocument.presentationml.tags+xml"/>
  <Override PartName="/ppt/tags/tag8042.xml" ContentType="application/vnd.openxmlformats-officedocument.presentationml.tags+xml"/>
  <Override PartName="/ppt/tags/tag8043.xml" ContentType="application/vnd.openxmlformats-officedocument.presentationml.tags+xml"/>
  <Override PartName="/ppt/tags/tag8044.xml" ContentType="application/vnd.openxmlformats-officedocument.presentationml.tags+xml"/>
  <Override PartName="/ppt/tags/tag8045.xml" ContentType="application/vnd.openxmlformats-officedocument.presentationml.tags+xml"/>
  <Override PartName="/ppt/tags/tag8046.xml" ContentType="application/vnd.openxmlformats-officedocument.presentationml.tags+xml"/>
  <Override PartName="/ppt/tags/tag8047.xml" ContentType="application/vnd.openxmlformats-officedocument.presentationml.tags+xml"/>
  <Override PartName="/ppt/tags/tag8048.xml" ContentType="application/vnd.openxmlformats-officedocument.presentationml.tags+xml"/>
  <Override PartName="/ppt/tags/tag8049.xml" ContentType="application/vnd.openxmlformats-officedocument.presentationml.tags+xml"/>
  <Override PartName="/ppt/tags/tag8050.xml" ContentType="application/vnd.openxmlformats-officedocument.presentationml.tags+xml"/>
  <Override PartName="/ppt/tags/tag8051.xml" ContentType="application/vnd.openxmlformats-officedocument.presentationml.tags+xml"/>
  <Override PartName="/ppt/tags/tag8052.xml" ContentType="application/vnd.openxmlformats-officedocument.presentationml.tags+xml"/>
  <Override PartName="/ppt/tags/tag8053.xml" ContentType="application/vnd.openxmlformats-officedocument.presentationml.tags+xml"/>
  <Override PartName="/ppt/tags/tag8054.xml" ContentType="application/vnd.openxmlformats-officedocument.presentationml.tags+xml"/>
  <Override PartName="/ppt/tags/tag8055.xml" ContentType="application/vnd.openxmlformats-officedocument.presentationml.tags+xml"/>
  <Override PartName="/ppt/tags/tag8056.xml" ContentType="application/vnd.openxmlformats-officedocument.presentationml.tags+xml"/>
  <Override PartName="/ppt/tags/tag8057.xml" ContentType="application/vnd.openxmlformats-officedocument.presentationml.tags+xml"/>
  <Override PartName="/ppt/tags/tag8058.xml" ContentType="application/vnd.openxmlformats-officedocument.presentationml.tags+xml"/>
  <Override PartName="/ppt/tags/tag8059.xml" ContentType="application/vnd.openxmlformats-officedocument.presentationml.tags+xml"/>
  <Override PartName="/ppt/tags/tag8060.xml" ContentType="application/vnd.openxmlformats-officedocument.presentationml.tags+xml"/>
  <Override PartName="/ppt/tags/tag8061.xml" ContentType="application/vnd.openxmlformats-officedocument.presentationml.tags+xml"/>
  <Override PartName="/ppt/tags/tag8062.xml" ContentType="application/vnd.openxmlformats-officedocument.presentationml.tags+xml"/>
  <Override PartName="/ppt/tags/tag8063.xml" ContentType="application/vnd.openxmlformats-officedocument.presentationml.tags+xml"/>
  <Override PartName="/ppt/tags/tag8064.xml" ContentType="application/vnd.openxmlformats-officedocument.presentationml.tags+xml"/>
  <Override PartName="/ppt/tags/tag8065.xml" ContentType="application/vnd.openxmlformats-officedocument.presentationml.tags+xml"/>
  <Override PartName="/ppt/tags/tag8066.xml" ContentType="application/vnd.openxmlformats-officedocument.presentationml.tags+xml"/>
  <Override PartName="/ppt/tags/tag8067.xml" ContentType="application/vnd.openxmlformats-officedocument.presentationml.tags+xml"/>
  <Override PartName="/ppt/tags/tag8068.xml" ContentType="application/vnd.openxmlformats-officedocument.presentationml.tags+xml"/>
  <Override PartName="/ppt/tags/tag8069.xml" ContentType="application/vnd.openxmlformats-officedocument.presentationml.tags+xml"/>
  <Override PartName="/ppt/tags/tag8070.xml" ContentType="application/vnd.openxmlformats-officedocument.presentationml.tags+xml"/>
  <Override PartName="/ppt/tags/tag8071.xml" ContentType="application/vnd.openxmlformats-officedocument.presentationml.tags+xml"/>
  <Override PartName="/ppt/tags/tag8072.xml" ContentType="application/vnd.openxmlformats-officedocument.presentationml.tags+xml"/>
  <Override PartName="/ppt/tags/tag8073.xml" ContentType="application/vnd.openxmlformats-officedocument.presentationml.tags+xml"/>
  <Override PartName="/ppt/tags/tag8074.xml" ContentType="application/vnd.openxmlformats-officedocument.presentationml.tags+xml"/>
  <Override PartName="/ppt/tags/tag8075.xml" ContentType="application/vnd.openxmlformats-officedocument.presentationml.tags+xml"/>
  <Override PartName="/ppt/tags/tag8076.xml" ContentType="application/vnd.openxmlformats-officedocument.presentationml.tags+xml"/>
  <Override PartName="/ppt/tags/tag8077.xml" ContentType="application/vnd.openxmlformats-officedocument.presentationml.tags+xml"/>
  <Override PartName="/ppt/tags/tag8078.xml" ContentType="application/vnd.openxmlformats-officedocument.presentationml.tags+xml"/>
  <Override PartName="/ppt/tags/tag8079.xml" ContentType="application/vnd.openxmlformats-officedocument.presentationml.tags+xml"/>
  <Override PartName="/ppt/tags/tag8080.xml" ContentType="application/vnd.openxmlformats-officedocument.presentationml.tags+xml"/>
  <Override PartName="/ppt/tags/tag8081.xml" ContentType="application/vnd.openxmlformats-officedocument.presentationml.tags+xml"/>
  <Override PartName="/ppt/tags/tag8082.xml" ContentType="application/vnd.openxmlformats-officedocument.presentationml.tags+xml"/>
  <Override PartName="/ppt/tags/tag8083.xml" ContentType="application/vnd.openxmlformats-officedocument.presentationml.tags+xml"/>
  <Override PartName="/ppt/tags/tag8084.xml" ContentType="application/vnd.openxmlformats-officedocument.presentationml.tags+xml"/>
  <Override PartName="/ppt/tags/tag8085.xml" ContentType="application/vnd.openxmlformats-officedocument.presentationml.tags+xml"/>
  <Override PartName="/ppt/tags/tag8086.xml" ContentType="application/vnd.openxmlformats-officedocument.presentationml.tags+xml"/>
  <Override PartName="/ppt/tags/tag8087.xml" ContentType="application/vnd.openxmlformats-officedocument.presentationml.tags+xml"/>
  <Override PartName="/ppt/tags/tag8088.xml" ContentType="application/vnd.openxmlformats-officedocument.presentationml.tags+xml"/>
  <Override PartName="/ppt/tags/tag8089.xml" ContentType="application/vnd.openxmlformats-officedocument.presentationml.tags+xml"/>
  <Override PartName="/ppt/tags/tag8090.xml" ContentType="application/vnd.openxmlformats-officedocument.presentationml.tags+xml"/>
  <Override PartName="/ppt/tags/tag8091.xml" ContentType="application/vnd.openxmlformats-officedocument.presentationml.tags+xml"/>
  <Override PartName="/ppt/tags/tag8092.xml" ContentType="application/vnd.openxmlformats-officedocument.presentationml.tags+xml"/>
  <Override PartName="/ppt/tags/tag8093.xml" ContentType="application/vnd.openxmlformats-officedocument.presentationml.tags+xml"/>
  <Override PartName="/ppt/tags/tag8094.xml" ContentType="application/vnd.openxmlformats-officedocument.presentationml.tags+xml"/>
  <Override PartName="/ppt/tags/tag8095.xml" ContentType="application/vnd.openxmlformats-officedocument.presentationml.tags+xml"/>
  <Override PartName="/ppt/tags/tag8096.xml" ContentType="application/vnd.openxmlformats-officedocument.presentationml.tags+xml"/>
  <Override PartName="/ppt/tags/tag8097.xml" ContentType="application/vnd.openxmlformats-officedocument.presentationml.tags+xml"/>
  <Override PartName="/ppt/tags/tag8098.xml" ContentType="application/vnd.openxmlformats-officedocument.presentationml.tags+xml"/>
  <Override PartName="/ppt/tags/tag8099.xml" ContentType="application/vnd.openxmlformats-officedocument.presentationml.tags+xml"/>
  <Override PartName="/ppt/tags/tag8100.xml" ContentType="application/vnd.openxmlformats-officedocument.presentationml.tags+xml"/>
  <Override PartName="/ppt/tags/tag8101.xml" ContentType="application/vnd.openxmlformats-officedocument.presentationml.tags+xml"/>
  <Override PartName="/ppt/tags/tag8102.xml" ContentType="application/vnd.openxmlformats-officedocument.presentationml.tags+xml"/>
  <Override PartName="/ppt/tags/tag8103.xml" ContentType="application/vnd.openxmlformats-officedocument.presentationml.tags+xml"/>
  <Override PartName="/ppt/tags/tag8104.xml" ContentType="application/vnd.openxmlformats-officedocument.presentationml.tags+xml"/>
  <Override PartName="/ppt/tags/tag8105.xml" ContentType="application/vnd.openxmlformats-officedocument.presentationml.tags+xml"/>
  <Override PartName="/ppt/tags/tag8106.xml" ContentType="application/vnd.openxmlformats-officedocument.presentationml.tags+xml"/>
  <Override PartName="/ppt/tags/tag8107.xml" ContentType="application/vnd.openxmlformats-officedocument.presentationml.tags+xml"/>
  <Override PartName="/ppt/tags/tag8108.xml" ContentType="application/vnd.openxmlformats-officedocument.presentationml.tags+xml"/>
  <Override PartName="/ppt/tags/tag8109.xml" ContentType="application/vnd.openxmlformats-officedocument.presentationml.tags+xml"/>
  <Override PartName="/ppt/tags/tag8110.xml" ContentType="application/vnd.openxmlformats-officedocument.presentationml.tags+xml"/>
  <Override PartName="/ppt/tags/tag8111.xml" ContentType="application/vnd.openxmlformats-officedocument.presentationml.tags+xml"/>
  <Override PartName="/ppt/tags/tag8112.xml" ContentType="application/vnd.openxmlformats-officedocument.presentationml.tags+xml"/>
  <Override PartName="/ppt/tags/tag8113.xml" ContentType="application/vnd.openxmlformats-officedocument.presentationml.tags+xml"/>
  <Override PartName="/ppt/tags/tag8114.xml" ContentType="application/vnd.openxmlformats-officedocument.presentationml.tags+xml"/>
  <Override PartName="/ppt/tags/tag8115.xml" ContentType="application/vnd.openxmlformats-officedocument.presentationml.tags+xml"/>
  <Override PartName="/ppt/tags/tag8116.xml" ContentType="application/vnd.openxmlformats-officedocument.presentationml.tags+xml"/>
  <Override PartName="/ppt/tags/tag8117.xml" ContentType="application/vnd.openxmlformats-officedocument.presentationml.tags+xml"/>
  <Override PartName="/ppt/tags/tag8118.xml" ContentType="application/vnd.openxmlformats-officedocument.presentationml.tags+xml"/>
  <Override PartName="/ppt/tags/tag8119.xml" ContentType="application/vnd.openxmlformats-officedocument.presentationml.tags+xml"/>
  <Override PartName="/ppt/tags/tag8120.xml" ContentType="application/vnd.openxmlformats-officedocument.presentationml.tags+xml"/>
  <Override PartName="/ppt/tags/tag8121.xml" ContentType="application/vnd.openxmlformats-officedocument.presentationml.tags+xml"/>
  <Override PartName="/ppt/tags/tag8122.xml" ContentType="application/vnd.openxmlformats-officedocument.presentationml.tags+xml"/>
  <Override PartName="/ppt/tags/tag8123.xml" ContentType="application/vnd.openxmlformats-officedocument.presentationml.tags+xml"/>
  <Override PartName="/ppt/tags/tag8124.xml" ContentType="application/vnd.openxmlformats-officedocument.presentationml.tags+xml"/>
  <Override PartName="/ppt/tags/tag8125.xml" ContentType="application/vnd.openxmlformats-officedocument.presentationml.tags+xml"/>
  <Override PartName="/ppt/tags/tag8126.xml" ContentType="application/vnd.openxmlformats-officedocument.presentationml.tags+xml"/>
  <Override PartName="/ppt/tags/tag8127.xml" ContentType="application/vnd.openxmlformats-officedocument.presentationml.tags+xml"/>
  <Override PartName="/ppt/tags/tag8128.xml" ContentType="application/vnd.openxmlformats-officedocument.presentationml.tags+xml"/>
  <Override PartName="/ppt/tags/tag8129.xml" ContentType="application/vnd.openxmlformats-officedocument.presentationml.tags+xml"/>
  <Override PartName="/ppt/tags/tag8130.xml" ContentType="application/vnd.openxmlformats-officedocument.presentationml.tags+xml"/>
  <Override PartName="/ppt/tags/tag8131.xml" ContentType="application/vnd.openxmlformats-officedocument.presentationml.tags+xml"/>
  <Override PartName="/ppt/tags/tag8132.xml" ContentType="application/vnd.openxmlformats-officedocument.presentationml.tags+xml"/>
  <Override PartName="/ppt/tags/tag8133.xml" ContentType="application/vnd.openxmlformats-officedocument.presentationml.tags+xml"/>
  <Override PartName="/ppt/tags/tag8134.xml" ContentType="application/vnd.openxmlformats-officedocument.presentationml.tags+xml"/>
  <Override PartName="/ppt/tags/tag8135.xml" ContentType="application/vnd.openxmlformats-officedocument.presentationml.tags+xml"/>
  <Override PartName="/ppt/tags/tag8136.xml" ContentType="application/vnd.openxmlformats-officedocument.presentationml.tags+xml"/>
  <Override PartName="/ppt/tags/tag8137.xml" ContentType="application/vnd.openxmlformats-officedocument.presentationml.tags+xml"/>
  <Override PartName="/ppt/tags/tag8138.xml" ContentType="application/vnd.openxmlformats-officedocument.presentationml.tags+xml"/>
  <Override PartName="/ppt/tags/tag8139.xml" ContentType="application/vnd.openxmlformats-officedocument.presentationml.tags+xml"/>
  <Override PartName="/ppt/tags/tag8140.xml" ContentType="application/vnd.openxmlformats-officedocument.presentationml.tags+xml"/>
  <Override PartName="/ppt/tags/tag8141.xml" ContentType="application/vnd.openxmlformats-officedocument.presentationml.tags+xml"/>
  <Override PartName="/ppt/tags/tag8142.xml" ContentType="application/vnd.openxmlformats-officedocument.presentationml.tags+xml"/>
  <Override PartName="/ppt/tags/tag8143.xml" ContentType="application/vnd.openxmlformats-officedocument.presentationml.tags+xml"/>
  <Override PartName="/ppt/tags/tag8144.xml" ContentType="application/vnd.openxmlformats-officedocument.presentationml.tags+xml"/>
  <Override PartName="/ppt/tags/tag8145.xml" ContentType="application/vnd.openxmlformats-officedocument.presentationml.tags+xml"/>
  <Override PartName="/ppt/tags/tag8146.xml" ContentType="application/vnd.openxmlformats-officedocument.presentationml.tags+xml"/>
  <Override PartName="/ppt/tags/tag8147.xml" ContentType="application/vnd.openxmlformats-officedocument.presentationml.tags+xml"/>
  <Override PartName="/ppt/tags/tag8148.xml" ContentType="application/vnd.openxmlformats-officedocument.presentationml.tags+xml"/>
  <Override PartName="/ppt/tags/tag8149.xml" ContentType="application/vnd.openxmlformats-officedocument.presentationml.tags+xml"/>
  <Override PartName="/ppt/tags/tag8150.xml" ContentType="application/vnd.openxmlformats-officedocument.presentationml.tags+xml"/>
  <Override PartName="/ppt/tags/tag8151.xml" ContentType="application/vnd.openxmlformats-officedocument.presentationml.tags+xml"/>
  <Override PartName="/ppt/tags/tag8152.xml" ContentType="application/vnd.openxmlformats-officedocument.presentationml.tags+xml"/>
  <Override PartName="/ppt/tags/tag8153.xml" ContentType="application/vnd.openxmlformats-officedocument.presentationml.tags+xml"/>
  <Override PartName="/ppt/tags/tag8154.xml" ContentType="application/vnd.openxmlformats-officedocument.presentationml.tags+xml"/>
  <Override PartName="/ppt/tags/tag8155.xml" ContentType="application/vnd.openxmlformats-officedocument.presentationml.tags+xml"/>
  <Override PartName="/ppt/tags/tag8156.xml" ContentType="application/vnd.openxmlformats-officedocument.presentationml.tags+xml"/>
  <Override PartName="/ppt/tags/tag8157.xml" ContentType="application/vnd.openxmlformats-officedocument.presentationml.tags+xml"/>
  <Override PartName="/ppt/tags/tag8158.xml" ContentType="application/vnd.openxmlformats-officedocument.presentationml.tags+xml"/>
  <Override PartName="/ppt/tags/tag8159.xml" ContentType="application/vnd.openxmlformats-officedocument.presentationml.tags+xml"/>
  <Override PartName="/ppt/tags/tag8160.xml" ContentType="application/vnd.openxmlformats-officedocument.presentationml.tags+xml"/>
  <Override PartName="/ppt/tags/tag8161.xml" ContentType="application/vnd.openxmlformats-officedocument.presentationml.tags+xml"/>
  <Override PartName="/ppt/tags/tag8162.xml" ContentType="application/vnd.openxmlformats-officedocument.presentationml.tags+xml"/>
  <Override PartName="/ppt/tags/tag8163.xml" ContentType="application/vnd.openxmlformats-officedocument.presentationml.tags+xml"/>
  <Override PartName="/ppt/tags/tag8164.xml" ContentType="application/vnd.openxmlformats-officedocument.presentationml.tags+xml"/>
  <Override PartName="/ppt/tags/tag8165.xml" ContentType="application/vnd.openxmlformats-officedocument.presentationml.tags+xml"/>
  <Override PartName="/ppt/tags/tag8166.xml" ContentType="application/vnd.openxmlformats-officedocument.presentationml.tags+xml"/>
  <Override PartName="/ppt/tags/tag8167.xml" ContentType="application/vnd.openxmlformats-officedocument.presentationml.tags+xml"/>
  <Override PartName="/ppt/tags/tag8168.xml" ContentType="application/vnd.openxmlformats-officedocument.presentationml.tags+xml"/>
  <Override PartName="/ppt/tags/tag8169.xml" ContentType="application/vnd.openxmlformats-officedocument.presentationml.tags+xml"/>
  <Override PartName="/ppt/tags/tag8170.xml" ContentType="application/vnd.openxmlformats-officedocument.presentationml.tags+xml"/>
  <Override PartName="/ppt/tags/tag8171.xml" ContentType="application/vnd.openxmlformats-officedocument.presentationml.tags+xml"/>
  <Override PartName="/ppt/tags/tag8172.xml" ContentType="application/vnd.openxmlformats-officedocument.presentationml.tags+xml"/>
  <Override PartName="/ppt/tags/tag8173.xml" ContentType="application/vnd.openxmlformats-officedocument.presentationml.tags+xml"/>
  <Override PartName="/ppt/tags/tag8174.xml" ContentType="application/vnd.openxmlformats-officedocument.presentationml.tags+xml"/>
  <Override PartName="/ppt/tags/tag8175.xml" ContentType="application/vnd.openxmlformats-officedocument.presentationml.tags+xml"/>
  <Override PartName="/ppt/tags/tag8176.xml" ContentType="application/vnd.openxmlformats-officedocument.presentationml.tags+xml"/>
  <Override PartName="/ppt/tags/tag8177.xml" ContentType="application/vnd.openxmlformats-officedocument.presentationml.tags+xml"/>
  <Override PartName="/ppt/tags/tag8178.xml" ContentType="application/vnd.openxmlformats-officedocument.presentationml.tags+xml"/>
  <Override PartName="/ppt/tags/tag8179.xml" ContentType="application/vnd.openxmlformats-officedocument.presentationml.tags+xml"/>
  <Override PartName="/ppt/tags/tag8180.xml" ContentType="application/vnd.openxmlformats-officedocument.presentationml.tags+xml"/>
  <Override PartName="/ppt/tags/tag8181.xml" ContentType="application/vnd.openxmlformats-officedocument.presentationml.tags+xml"/>
  <Override PartName="/ppt/tags/tag8182.xml" ContentType="application/vnd.openxmlformats-officedocument.presentationml.tags+xml"/>
  <Override PartName="/ppt/tags/tag8183.xml" ContentType="application/vnd.openxmlformats-officedocument.presentationml.tags+xml"/>
  <Override PartName="/ppt/tags/tag8184.xml" ContentType="application/vnd.openxmlformats-officedocument.presentationml.tags+xml"/>
  <Override PartName="/ppt/tags/tag8185.xml" ContentType="application/vnd.openxmlformats-officedocument.presentationml.tags+xml"/>
  <Override PartName="/ppt/tags/tag8186.xml" ContentType="application/vnd.openxmlformats-officedocument.presentationml.tags+xml"/>
  <Override PartName="/ppt/tags/tag8187.xml" ContentType="application/vnd.openxmlformats-officedocument.presentationml.tags+xml"/>
  <Override PartName="/ppt/tags/tag8188.xml" ContentType="application/vnd.openxmlformats-officedocument.presentationml.tags+xml"/>
  <Override PartName="/ppt/tags/tag8189.xml" ContentType="application/vnd.openxmlformats-officedocument.presentationml.tags+xml"/>
  <Override PartName="/ppt/tags/tag8190.xml" ContentType="application/vnd.openxmlformats-officedocument.presentationml.tags+xml"/>
  <Override PartName="/ppt/tags/tag8191.xml" ContentType="application/vnd.openxmlformats-officedocument.presentationml.tags+xml"/>
  <Override PartName="/ppt/tags/tag8192.xml" ContentType="application/vnd.openxmlformats-officedocument.presentationml.tags+xml"/>
  <Override PartName="/ppt/tags/tag8193.xml" ContentType="application/vnd.openxmlformats-officedocument.presentationml.tags+xml"/>
  <Override PartName="/ppt/tags/tag8194.xml" ContentType="application/vnd.openxmlformats-officedocument.presentationml.tags+xml"/>
  <Override PartName="/ppt/tags/tag8195.xml" ContentType="application/vnd.openxmlformats-officedocument.presentationml.tags+xml"/>
  <Override PartName="/ppt/tags/tag8196.xml" ContentType="application/vnd.openxmlformats-officedocument.presentationml.tags+xml"/>
  <Override PartName="/ppt/tags/tag8197.xml" ContentType="application/vnd.openxmlformats-officedocument.presentationml.tags+xml"/>
  <Override PartName="/ppt/tags/tag8198.xml" ContentType="application/vnd.openxmlformats-officedocument.presentationml.tags+xml"/>
  <Override PartName="/ppt/tags/tag8199.xml" ContentType="application/vnd.openxmlformats-officedocument.presentationml.tags+xml"/>
  <Override PartName="/ppt/tags/tag8200.xml" ContentType="application/vnd.openxmlformats-officedocument.presentationml.tags+xml"/>
  <Override PartName="/ppt/tags/tag8201.xml" ContentType="application/vnd.openxmlformats-officedocument.presentationml.tags+xml"/>
  <Override PartName="/ppt/tags/tag8202.xml" ContentType="application/vnd.openxmlformats-officedocument.presentationml.tags+xml"/>
  <Override PartName="/ppt/tags/tag8203.xml" ContentType="application/vnd.openxmlformats-officedocument.presentationml.tags+xml"/>
  <Override PartName="/ppt/tags/tag8204.xml" ContentType="application/vnd.openxmlformats-officedocument.presentationml.tags+xml"/>
  <Override PartName="/ppt/tags/tag8205.xml" ContentType="application/vnd.openxmlformats-officedocument.presentationml.tags+xml"/>
  <Override PartName="/ppt/tags/tag8206.xml" ContentType="application/vnd.openxmlformats-officedocument.presentationml.tags+xml"/>
  <Override PartName="/ppt/tags/tag8207.xml" ContentType="application/vnd.openxmlformats-officedocument.presentationml.tags+xml"/>
  <Override PartName="/ppt/tags/tag8208.xml" ContentType="application/vnd.openxmlformats-officedocument.presentationml.tags+xml"/>
  <Override PartName="/ppt/tags/tag8209.xml" ContentType="application/vnd.openxmlformats-officedocument.presentationml.tags+xml"/>
  <Override PartName="/ppt/tags/tag8210.xml" ContentType="application/vnd.openxmlformats-officedocument.presentationml.tags+xml"/>
  <Override PartName="/ppt/tags/tag8211.xml" ContentType="application/vnd.openxmlformats-officedocument.presentationml.tags+xml"/>
  <Override PartName="/ppt/tags/tag8212.xml" ContentType="application/vnd.openxmlformats-officedocument.presentationml.tags+xml"/>
  <Override PartName="/ppt/tags/tag8213.xml" ContentType="application/vnd.openxmlformats-officedocument.presentationml.tags+xml"/>
  <Override PartName="/ppt/tags/tag8214.xml" ContentType="application/vnd.openxmlformats-officedocument.presentationml.tags+xml"/>
  <Override PartName="/ppt/tags/tag8215.xml" ContentType="application/vnd.openxmlformats-officedocument.presentationml.tags+xml"/>
  <Override PartName="/ppt/tags/tag8216.xml" ContentType="application/vnd.openxmlformats-officedocument.presentationml.tags+xml"/>
  <Override PartName="/ppt/tags/tag8217.xml" ContentType="application/vnd.openxmlformats-officedocument.presentationml.tags+xml"/>
  <Override PartName="/ppt/tags/tag8218.xml" ContentType="application/vnd.openxmlformats-officedocument.presentationml.tags+xml"/>
  <Override PartName="/ppt/tags/tag8219.xml" ContentType="application/vnd.openxmlformats-officedocument.presentationml.tags+xml"/>
  <Override PartName="/ppt/tags/tag8220.xml" ContentType="application/vnd.openxmlformats-officedocument.presentationml.tags+xml"/>
  <Override PartName="/ppt/tags/tag8221.xml" ContentType="application/vnd.openxmlformats-officedocument.presentationml.tags+xml"/>
  <Override PartName="/ppt/tags/tag8222.xml" ContentType="application/vnd.openxmlformats-officedocument.presentationml.tags+xml"/>
  <Override PartName="/ppt/tags/tag8223.xml" ContentType="application/vnd.openxmlformats-officedocument.presentationml.tags+xml"/>
  <Override PartName="/ppt/tags/tag8224.xml" ContentType="application/vnd.openxmlformats-officedocument.presentationml.tags+xml"/>
  <Override PartName="/ppt/tags/tag8225.xml" ContentType="application/vnd.openxmlformats-officedocument.presentationml.tags+xml"/>
  <Override PartName="/ppt/tags/tag8226.xml" ContentType="application/vnd.openxmlformats-officedocument.presentationml.tags+xml"/>
  <Override PartName="/ppt/tags/tag8227.xml" ContentType="application/vnd.openxmlformats-officedocument.presentationml.tags+xml"/>
  <Override PartName="/ppt/tags/tag8228.xml" ContentType="application/vnd.openxmlformats-officedocument.presentationml.tags+xml"/>
  <Override PartName="/ppt/tags/tag8229.xml" ContentType="application/vnd.openxmlformats-officedocument.presentationml.tags+xml"/>
  <Override PartName="/ppt/tags/tag8230.xml" ContentType="application/vnd.openxmlformats-officedocument.presentationml.tags+xml"/>
  <Override PartName="/ppt/tags/tag8231.xml" ContentType="application/vnd.openxmlformats-officedocument.presentationml.tags+xml"/>
  <Override PartName="/ppt/tags/tag8232.xml" ContentType="application/vnd.openxmlformats-officedocument.presentationml.tags+xml"/>
  <Override PartName="/ppt/tags/tag8233.xml" ContentType="application/vnd.openxmlformats-officedocument.presentationml.tags+xml"/>
  <Override PartName="/ppt/tags/tag8234.xml" ContentType="application/vnd.openxmlformats-officedocument.presentationml.tags+xml"/>
  <Override PartName="/ppt/tags/tag8235.xml" ContentType="application/vnd.openxmlformats-officedocument.presentationml.tags+xml"/>
  <Override PartName="/ppt/tags/tag8236.xml" ContentType="application/vnd.openxmlformats-officedocument.presentationml.tags+xml"/>
  <Override PartName="/ppt/tags/tag8237.xml" ContentType="application/vnd.openxmlformats-officedocument.presentationml.tags+xml"/>
  <Override PartName="/ppt/tags/tag8238.xml" ContentType="application/vnd.openxmlformats-officedocument.presentationml.tags+xml"/>
  <Override PartName="/ppt/tags/tag8239.xml" ContentType="application/vnd.openxmlformats-officedocument.presentationml.tags+xml"/>
  <Override PartName="/ppt/tags/tag8240.xml" ContentType="application/vnd.openxmlformats-officedocument.presentationml.tags+xml"/>
  <Override PartName="/ppt/tags/tag8241.xml" ContentType="application/vnd.openxmlformats-officedocument.presentationml.tags+xml"/>
  <Override PartName="/ppt/tags/tag8242.xml" ContentType="application/vnd.openxmlformats-officedocument.presentationml.tags+xml"/>
  <Override PartName="/ppt/tags/tag8243.xml" ContentType="application/vnd.openxmlformats-officedocument.presentationml.tags+xml"/>
  <Override PartName="/ppt/tags/tag8244.xml" ContentType="application/vnd.openxmlformats-officedocument.presentationml.tags+xml"/>
  <Override PartName="/ppt/tags/tag8245.xml" ContentType="application/vnd.openxmlformats-officedocument.presentationml.tags+xml"/>
  <Override PartName="/ppt/tags/tag8246.xml" ContentType="application/vnd.openxmlformats-officedocument.presentationml.tags+xml"/>
  <Override PartName="/ppt/tags/tag8247.xml" ContentType="application/vnd.openxmlformats-officedocument.presentationml.tags+xml"/>
  <Override PartName="/ppt/tags/tag8248.xml" ContentType="application/vnd.openxmlformats-officedocument.presentationml.tags+xml"/>
  <Override PartName="/ppt/tags/tag8249.xml" ContentType="application/vnd.openxmlformats-officedocument.presentationml.tags+xml"/>
  <Override PartName="/ppt/tags/tag8250.xml" ContentType="application/vnd.openxmlformats-officedocument.presentationml.tags+xml"/>
  <Override PartName="/ppt/tags/tag8251.xml" ContentType="application/vnd.openxmlformats-officedocument.presentationml.tags+xml"/>
  <Override PartName="/ppt/tags/tag8252.xml" ContentType="application/vnd.openxmlformats-officedocument.presentationml.tags+xml"/>
  <Override PartName="/ppt/tags/tag8253.xml" ContentType="application/vnd.openxmlformats-officedocument.presentationml.tags+xml"/>
  <Override PartName="/ppt/tags/tag8254.xml" ContentType="application/vnd.openxmlformats-officedocument.presentationml.tags+xml"/>
  <Override PartName="/ppt/tags/tag8255.xml" ContentType="application/vnd.openxmlformats-officedocument.presentationml.tags+xml"/>
  <Override PartName="/ppt/tags/tag8256.xml" ContentType="application/vnd.openxmlformats-officedocument.presentationml.tags+xml"/>
  <Override PartName="/ppt/tags/tag8257.xml" ContentType="application/vnd.openxmlformats-officedocument.presentationml.tags+xml"/>
  <Override PartName="/ppt/tags/tag8258.xml" ContentType="application/vnd.openxmlformats-officedocument.presentationml.tags+xml"/>
  <Override PartName="/ppt/tags/tag8259.xml" ContentType="application/vnd.openxmlformats-officedocument.presentationml.tags+xml"/>
  <Override PartName="/ppt/tags/tag8260.xml" ContentType="application/vnd.openxmlformats-officedocument.presentationml.tags+xml"/>
  <Override PartName="/ppt/tags/tag8261.xml" ContentType="application/vnd.openxmlformats-officedocument.presentationml.tags+xml"/>
  <Override PartName="/ppt/tags/tag8262.xml" ContentType="application/vnd.openxmlformats-officedocument.presentationml.tags+xml"/>
  <Override PartName="/ppt/tags/tag8263.xml" ContentType="application/vnd.openxmlformats-officedocument.presentationml.tags+xml"/>
  <Override PartName="/ppt/tags/tag8264.xml" ContentType="application/vnd.openxmlformats-officedocument.presentationml.tags+xml"/>
  <Override PartName="/ppt/tags/tag8265.xml" ContentType="application/vnd.openxmlformats-officedocument.presentationml.tags+xml"/>
  <Override PartName="/ppt/tags/tag8266.xml" ContentType="application/vnd.openxmlformats-officedocument.presentationml.tags+xml"/>
  <Override PartName="/ppt/tags/tag8267.xml" ContentType="application/vnd.openxmlformats-officedocument.presentationml.tags+xml"/>
  <Override PartName="/ppt/tags/tag8268.xml" ContentType="application/vnd.openxmlformats-officedocument.presentationml.tags+xml"/>
  <Override PartName="/ppt/tags/tag8269.xml" ContentType="application/vnd.openxmlformats-officedocument.presentationml.tags+xml"/>
  <Override PartName="/ppt/tags/tag8270.xml" ContentType="application/vnd.openxmlformats-officedocument.presentationml.tags+xml"/>
  <Override PartName="/ppt/tags/tag8271.xml" ContentType="application/vnd.openxmlformats-officedocument.presentationml.tags+xml"/>
  <Override PartName="/ppt/tags/tag8272.xml" ContentType="application/vnd.openxmlformats-officedocument.presentationml.tags+xml"/>
  <Override PartName="/ppt/tags/tag8273.xml" ContentType="application/vnd.openxmlformats-officedocument.presentationml.tags+xml"/>
  <Override PartName="/ppt/tags/tag8274.xml" ContentType="application/vnd.openxmlformats-officedocument.presentationml.tags+xml"/>
  <Override PartName="/ppt/tags/tag8275.xml" ContentType="application/vnd.openxmlformats-officedocument.presentationml.tags+xml"/>
  <Override PartName="/ppt/tags/tag8276.xml" ContentType="application/vnd.openxmlformats-officedocument.presentationml.tags+xml"/>
  <Override PartName="/ppt/tags/tag8277.xml" ContentType="application/vnd.openxmlformats-officedocument.presentationml.tags+xml"/>
  <Override PartName="/ppt/tags/tag8278.xml" ContentType="application/vnd.openxmlformats-officedocument.presentationml.tags+xml"/>
  <Override PartName="/ppt/tags/tag8279.xml" ContentType="application/vnd.openxmlformats-officedocument.presentationml.tags+xml"/>
  <Override PartName="/ppt/tags/tag8280.xml" ContentType="application/vnd.openxmlformats-officedocument.presentationml.tags+xml"/>
  <Override PartName="/ppt/tags/tag8281.xml" ContentType="application/vnd.openxmlformats-officedocument.presentationml.tags+xml"/>
  <Override PartName="/ppt/tags/tag8282.xml" ContentType="application/vnd.openxmlformats-officedocument.presentationml.tags+xml"/>
  <Override PartName="/ppt/tags/tag8283.xml" ContentType="application/vnd.openxmlformats-officedocument.presentationml.tags+xml"/>
  <Override PartName="/ppt/tags/tag8284.xml" ContentType="application/vnd.openxmlformats-officedocument.presentationml.tags+xml"/>
  <Override PartName="/ppt/tags/tag8285.xml" ContentType="application/vnd.openxmlformats-officedocument.presentationml.tags+xml"/>
  <Override PartName="/ppt/tags/tag8286.xml" ContentType="application/vnd.openxmlformats-officedocument.presentationml.tags+xml"/>
  <Override PartName="/ppt/tags/tag8287.xml" ContentType="application/vnd.openxmlformats-officedocument.presentationml.tags+xml"/>
  <Override PartName="/ppt/tags/tag8288.xml" ContentType="application/vnd.openxmlformats-officedocument.presentationml.tags+xml"/>
  <Override PartName="/ppt/tags/tag8289.xml" ContentType="application/vnd.openxmlformats-officedocument.presentationml.tags+xml"/>
  <Override PartName="/ppt/tags/tag8290.xml" ContentType="application/vnd.openxmlformats-officedocument.presentationml.tags+xml"/>
  <Override PartName="/ppt/tags/tag8291.xml" ContentType="application/vnd.openxmlformats-officedocument.presentationml.tags+xml"/>
  <Override PartName="/ppt/tags/tag8292.xml" ContentType="application/vnd.openxmlformats-officedocument.presentationml.tags+xml"/>
  <Override PartName="/ppt/tags/tag8293.xml" ContentType="application/vnd.openxmlformats-officedocument.presentationml.tags+xml"/>
  <Override PartName="/ppt/tags/tag8294.xml" ContentType="application/vnd.openxmlformats-officedocument.presentationml.tags+xml"/>
  <Override PartName="/ppt/tags/tag8295.xml" ContentType="application/vnd.openxmlformats-officedocument.presentationml.tags+xml"/>
  <Override PartName="/ppt/tags/tag8296.xml" ContentType="application/vnd.openxmlformats-officedocument.presentationml.tags+xml"/>
  <Override PartName="/ppt/tags/tag8297.xml" ContentType="application/vnd.openxmlformats-officedocument.presentationml.tags+xml"/>
  <Override PartName="/ppt/tags/tag8298.xml" ContentType="application/vnd.openxmlformats-officedocument.presentationml.tags+xml"/>
  <Override PartName="/ppt/tags/tag8299.xml" ContentType="application/vnd.openxmlformats-officedocument.presentationml.tags+xml"/>
  <Override PartName="/ppt/tags/tag8300.xml" ContentType="application/vnd.openxmlformats-officedocument.presentationml.tags+xml"/>
  <Override PartName="/ppt/tags/tag8301.xml" ContentType="application/vnd.openxmlformats-officedocument.presentationml.tags+xml"/>
  <Override PartName="/ppt/tags/tag8302.xml" ContentType="application/vnd.openxmlformats-officedocument.presentationml.tags+xml"/>
  <Override PartName="/ppt/tags/tag8303.xml" ContentType="application/vnd.openxmlformats-officedocument.presentationml.tags+xml"/>
  <Override PartName="/ppt/tags/tag8304.xml" ContentType="application/vnd.openxmlformats-officedocument.presentationml.tags+xml"/>
  <Override PartName="/ppt/tags/tag8305.xml" ContentType="application/vnd.openxmlformats-officedocument.presentationml.tags+xml"/>
  <Override PartName="/ppt/tags/tag8306.xml" ContentType="application/vnd.openxmlformats-officedocument.presentationml.tags+xml"/>
  <Override PartName="/ppt/tags/tag8307.xml" ContentType="application/vnd.openxmlformats-officedocument.presentationml.tags+xml"/>
  <Override PartName="/ppt/tags/tag8308.xml" ContentType="application/vnd.openxmlformats-officedocument.presentationml.tags+xml"/>
  <Override PartName="/ppt/tags/tag8309.xml" ContentType="application/vnd.openxmlformats-officedocument.presentationml.tags+xml"/>
  <Override PartName="/ppt/tags/tag8310.xml" ContentType="application/vnd.openxmlformats-officedocument.presentationml.tags+xml"/>
  <Override PartName="/ppt/tags/tag8311.xml" ContentType="application/vnd.openxmlformats-officedocument.presentationml.tags+xml"/>
  <Override PartName="/ppt/tags/tag8312.xml" ContentType="application/vnd.openxmlformats-officedocument.presentationml.tags+xml"/>
  <Override PartName="/ppt/tags/tag8313.xml" ContentType="application/vnd.openxmlformats-officedocument.presentationml.tags+xml"/>
  <Override PartName="/ppt/tags/tag8314.xml" ContentType="application/vnd.openxmlformats-officedocument.presentationml.tags+xml"/>
  <Override PartName="/ppt/tags/tag8315.xml" ContentType="application/vnd.openxmlformats-officedocument.presentationml.tags+xml"/>
  <Override PartName="/ppt/tags/tag8316.xml" ContentType="application/vnd.openxmlformats-officedocument.presentationml.tags+xml"/>
  <Override PartName="/ppt/tags/tag8317.xml" ContentType="application/vnd.openxmlformats-officedocument.presentationml.tags+xml"/>
  <Override PartName="/ppt/tags/tag8318.xml" ContentType="application/vnd.openxmlformats-officedocument.presentationml.tags+xml"/>
  <Override PartName="/ppt/tags/tag8319.xml" ContentType="application/vnd.openxmlformats-officedocument.presentationml.tags+xml"/>
  <Override PartName="/ppt/tags/tag8320.xml" ContentType="application/vnd.openxmlformats-officedocument.presentationml.tags+xml"/>
  <Override PartName="/ppt/tags/tag8321.xml" ContentType="application/vnd.openxmlformats-officedocument.presentationml.tags+xml"/>
  <Override PartName="/ppt/tags/tag8322.xml" ContentType="application/vnd.openxmlformats-officedocument.presentationml.tags+xml"/>
  <Override PartName="/ppt/tags/tag8323.xml" ContentType="application/vnd.openxmlformats-officedocument.presentationml.tags+xml"/>
  <Override PartName="/ppt/tags/tag8324.xml" ContentType="application/vnd.openxmlformats-officedocument.presentationml.tags+xml"/>
  <Override PartName="/ppt/tags/tag8325.xml" ContentType="application/vnd.openxmlformats-officedocument.presentationml.tags+xml"/>
  <Override PartName="/ppt/tags/tag8326.xml" ContentType="application/vnd.openxmlformats-officedocument.presentationml.tags+xml"/>
  <Override PartName="/ppt/tags/tag8327.xml" ContentType="application/vnd.openxmlformats-officedocument.presentationml.tags+xml"/>
  <Override PartName="/ppt/tags/tag8328.xml" ContentType="application/vnd.openxmlformats-officedocument.presentationml.tags+xml"/>
  <Override PartName="/ppt/tags/tag8329.xml" ContentType="application/vnd.openxmlformats-officedocument.presentationml.tags+xml"/>
  <Override PartName="/ppt/tags/tag8330.xml" ContentType="application/vnd.openxmlformats-officedocument.presentationml.tags+xml"/>
  <Override PartName="/ppt/tags/tag8331.xml" ContentType="application/vnd.openxmlformats-officedocument.presentationml.tags+xml"/>
  <Override PartName="/ppt/tags/tag8332.xml" ContentType="application/vnd.openxmlformats-officedocument.presentationml.tags+xml"/>
  <Override PartName="/ppt/tags/tag8333.xml" ContentType="application/vnd.openxmlformats-officedocument.presentationml.tags+xml"/>
  <Override PartName="/ppt/tags/tag8334.xml" ContentType="application/vnd.openxmlformats-officedocument.presentationml.tags+xml"/>
  <Override PartName="/ppt/tags/tag8335.xml" ContentType="application/vnd.openxmlformats-officedocument.presentationml.tags+xml"/>
  <Override PartName="/ppt/tags/tag8336.xml" ContentType="application/vnd.openxmlformats-officedocument.presentationml.tags+xml"/>
  <Override PartName="/ppt/tags/tag8337.xml" ContentType="application/vnd.openxmlformats-officedocument.presentationml.tags+xml"/>
  <Override PartName="/ppt/tags/tag8338.xml" ContentType="application/vnd.openxmlformats-officedocument.presentationml.tags+xml"/>
  <Override PartName="/ppt/tags/tag8339.xml" ContentType="application/vnd.openxmlformats-officedocument.presentationml.tags+xml"/>
  <Override PartName="/ppt/tags/tag8340.xml" ContentType="application/vnd.openxmlformats-officedocument.presentationml.tags+xml"/>
  <Override PartName="/ppt/tags/tag8341.xml" ContentType="application/vnd.openxmlformats-officedocument.presentationml.tags+xml"/>
  <Override PartName="/ppt/tags/tag8342.xml" ContentType="application/vnd.openxmlformats-officedocument.presentationml.tags+xml"/>
  <Override PartName="/ppt/tags/tag8343.xml" ContentType="application/vnd.openxmlformats-officedocument.presentationml.tags+xml"/>
  <Override PartName="/ppt/tags/tag8344.xml" ContentType="application/vnd.openxmlformats-officedocument.presentationml.tags+xml"/>
  <Override PartName="/ppt/tags/tag8345.xml" ContentType="application/vnd.openxmlformats-officedocument.presentationml.tags+xml"/>
  <Override PartName="/ppt/tags/tag8346.xml" ContentType="application/vnd.openxmlformats-officedocument.presentationml.tags+xml"/>
  <Override PartName="/ppt/tags/tag8347.xml" ContentType="application/vnd.openxmlformats-officedocument.presentationml.tags+xml"/>
  <Override PartName="/ppt/tags/tag8348.xml" ContentType="application/vnd.openxmlformats-officedocument.presentationml.tags+xml"/>
  <Override PartName="/ppt/tags/tag8349.xml" ContentType="application/vnd.openxmlformats-officedocument.presentationml.tags+xml"/>
  <Override PartName="/ppt/tags/tag8350.xml" ContentType="application/vnd.openxmlformats-officedocument.presentationml.tags+xml"/>
  <Override PartName="/ppt/tags/tag8351.xml" ContentType="application/vnd.openxmlformats-officedocument.presentationml.tags+xml"/>
  <Override PartName="/ppt/tags/tag8352.xml" ContentType="application/vnd.openxmlformats-officedocument.presentationml.tags+xml"/>
  <Override PartName="/ppt/tags/tag8353.xml" ContentType="application/vnd.openxmlformats-officedocument.presentationml.tags+xml"/>
  <Override PartName="/ppt/tags/tag8354.xml" ContentType="application/vnd.openxmlformats-officedocument.presentationml.tags+xml"/>
  <Override PartName="/ppt/tags/tag8355.xml" ContentType="application/vnd.openxmlformats-officedocument.presentationml.tags+xml"/>
  <Override PartName="/ppt/tags/tag8356.xml" ContentType="application/vnd.openxmlformats-officedocument.presentationml.tags+xml"/>
  <Override PartName="/ppt/tags/tag8357.xml" ContentType="application/vnd.openxmlformats-officedocument.presentationml.tags+xml"/>
  <Override PartName="/ppt/tags/tag8358.xml" ContentType="application/vnd.openxmlformats-officedocument.presentationml.tags+xml"/>
  <Override PartName="/ppt/tags/tag8359.xml" ContentType="application/vnd.openxmlformats-officedocument.presentationml.tags+xml"/>
  <Override PartName="/ppt/tags/tag8360.xml" ContentType="application/vnd.openxmlformats-officedocument.presentationml.tags+xml"/>
  <Override PartName="/ppt/tags/tag8361.xml" ContentType="application/vnd.openxmlformats-officedocument.presentationml.tags+xml"/>
  <Override PartName="/ppt/tags/tag8362.xml" ContentType="application/vnd.openxmlformats-officedocument.presentationml.tags+xml"/>
  <Override PartName="/ppt/tags/tag8363.xml" ContentType="application/vnd.openxmlformats-officedocument.presentationml.tags+xml"/>
  <Override PartName="/ppt/tags/tag8364.xml" ContentType="application/vnd.openxmlformats-officedocument.presentationml.tags+xml"/>
  <Override PartName="/ppt/tags/tag8365.xml" ContentType="application/vnd.openxmlformats-officedocument.presentationml.tags+xml"/>
  <Override PartName="/ppt/tags/tag8366.xml" ContentType="application/vnd.openxmlformats-officedocument.presentationml.tags+xml"/>
  <Override PartName="/ppt/tags/tag8367.xml" ContentType="application/vnd.openxmlformats-officedocument.presentationml.tags+xml"/>
  <Override PartName="/ppt/tags/tag8368.xml" ContentType="application/vnd.openxmlformats-officedocument.presentationml.tags+xml"/>
  <Override PartName="/ppt/tags/tag8369.xml" ContentType="application/vnd.openxmlformats-officedocument.presentationml.tags+xml"/>
  <Override PartName="/ppt/tags/tag8370.xml" ContentType="application/vnd.openxmlformats-officedocument.presentationml.tags+xml"/>
  <Override PartName="/ppt/tags/tag8371.xml" ContentType="application/vnd.openxmlformats-officedocument.presentationml.tags+xml"/>
  <Override PartName="/ppt/tags/tag8372.xml" ContentType="application/vnd.openxmlformats-officedocument.presentationml.tags+xml"/>
  <Override PartName="/ppt/tags/tag8373.xml" ContentType="application/vnd.openxmlformats-officedocument.presentationml.tags+xml"/>
  <Override PartName="/ppt/tags/tag8374.xml" ContentType="application/vnd.openxmlformats-officedocument.presentationml.tags+xml"/>
  <Override PartName="/ppt/tags/tag8375.xml" ContentType="application/vnd.openxmlformats-officedocument.presentationml.tags+xml"/>
  <Override PartName="/ppt/tags/tag8376.xml" ContentType="application/vnd.openxmlformats-officedocument.presentationml.tags+xml"/>
  <Override PartName="/ppt/tags/tag8377.xml" ContentType="application/vnd.openxmlformats-officedocument.presentationml.tags+xml"/>
  <Override PartName="/ppt/tags/tag8378.xml" ContentType="application/vnd.openxmlformats-officedocument.presentationml.tags+xml"/>
  <Override PartName="/ppt/tags/tag8379.xml" ContentType="application/vnd.openxmlformats-officedocument.presentationml.tags+xml"/>
  <Override PartName="/ppt/tags/tag8380.xml" ContentType="application/vnd.openxmlformats-officedocument.presentationml.tags+xml"/>
  <Override PartName="/ppt/tags/tag8381.xml" ContentType="application/vnd.openxmlformats-officedocument.presentationml.tags+xml"/>
  <Override PartName="/ppt/tags/tag8382.xml" ContentType="application/vnd.openxmlformats-officedocument.presentationml.tags+xml"/>
  <Override PartName="/ppt/tags/tag8383.xml" ContentType="application/vnd.openxmlformats-officedocument.presentationml.tags+xml"/>
  <Override PartName="/ppt/tags/tag8384.xml" ContentType="application/vnd.openxmlformats-officedocument.presentationml.tags+xml"/>
  <Override PartName="/ppt/tags/tag8385.xml" ContentType="application/vnd.openxmlformats-officedocument.presentationml.tags+xml"/>
  <Override PartName="/ppt/tags/tag8386.xml" ContentType="application/vnd.openxmlformats-officedocument.presentationml.tags+xml"/>
  <Override PartName="/ppt/tags/tag8387.xml" ContentType="application/vnd.openxmlformats-officedocument.presentationml.tags+xml"/>
  <Override PartName="/ppt/tags/tag8388.xml" ContentType="application/vnd.openxmlformats-officedocument.presentationml.tags+xml"/>
  <Override PartName="/ppt/tags/tag8389.xml" ContentType="application/vnd.openxmlformats-officedocument.presentationml.tags+xml"/>
  <Override PartName="/ppt/tags/tag8390.xml" ContentType="application/vnd.openxmlformats-officedocument.presentationml.tags+xml"/>
  <Override PartName="/ppt/tags/tag8391.xml" ContentType="application/vnd.openxmlformats-officedocument.presentationml.tags+xml"/>
  <Override PartName="/ppt/tags/tag8392.xml" ContentType="application/vnd.openxmlformats-officedocument.presentationml.tags+xml"/>
  <Override PartName="/ppt/tags/tag8393.xml" ContentType="application/vnd.openxmlformats-officedocument.presentationml.tags+xml"/>
  <Override PartName="/ppt/tags/tag8394.xml" ContentType="application/vnd.openxmlformats-officedocument.presentationml.tags+xml"/>
  <Override PartName="/ppt/tags/tag8395.xml" ContentType="application/vnd.openxmlformats-officedocument.presentationml.tags+xml"/>
  <Override PartName="/ppt/tags/tag8396.xml" ContentType="application/vnd.openxmlformats-officedocument.presentationml.tags+xml"/>
  <Override PartName="/ppt/tags/tag8397.xml" ContentType="application/vnd.openxmlformats-officedocument.presentationml.tags+xml"/>
  <Override PartName="/ppt/tags/tag8398.xml" ContentType="application/vnd.openxmlformats-officedocument.presentationml.tags+xml"/>
  <Override PartName="/ppt/tags/tag8399.xml" ContentType="application/vnd.openxmlformats-officedocument.presentationml.tags+xml"/>
  <Override PartName="/ppt/tags/tag8400.xml" ContentType="application/vnd.openxmlformats-officedocument.presentationml.tags+xml"/>
  <Override PartName="/ppt/tags/tag8401.xml" ContentType="application/vnd.openxmlformats-officedocument.presentationml.tags+xml"/>
  <Override PartName="/ppt/tags/tag8402.xml" ContentType="application/vnd.openxmlformats-officedocument.presentationml.tags+xml"/>
  <Override PartName="/ppt/tags/tag8403.xml" ContentType="application/vnd.openxmlformats-officedocument.presentationml.tags+xml"/>
  <Override PartName="/ppt/tags/tag8404.xml" ContentType="application/vnd.openxmlformats-officedocument.presentationml.tags+xml"/>
  <Override PartName="/ppt/tags/tag8405.xml" ContentType="application/vnd.openxmlformats-officedocument.presentationml.tags+xml"/>
  <Override PartName="/ppt/tags/tag8406.xml" ContentType="application/vnd.openxmlformats-officedocument.presentationml.tags+xml"/>
  <Override PartName="/ppt/tags/tag8407.xml" ContentType="application/vnd.openxmlformats-officedocument.presentationml.tags+xml"/>
  <Override PartName="/ppt/tags/tag8408.xml" ContentType="application/vnd.openxmlformats-officedocument.presentationml.tags+xml"/>
  <Override PartName="/ppt/tags/tag8409.xml" ContentType="application/vnd.openxmlformats-officedocument.presentationml.tags+xml"/>
  <Override PartName="/ppt/tags/tag8410.xml" ContentType="application/vnd.openxmlformats-officedocument.presentationml.tags+xml"/>
  <Override PartName="/ppt/tags/tag8411.xml" ContentType="application/vnd.openxmlformats-officedocument.presentationml.tags+xml"/>
  <Override PartName="/ppt/tags/tag8412.xml" ContentType="application/vnd.openxmlformats-officedocument.presentationml.tags+xml"/>
  <Override PartName="/ppt/tags/tag8413.xml" ContentType="application/vnd.openxmlformats-officedocument.presentationml.tags+xml"/>
  <Override PartName="/ppt/tags/tag8414.xml" ContentType="application/vnd.openxmlformats-officedocument.presentationml.tags+xml"/>
  <Override PartName="/ppt/tags/tag8415.xml" ContentType="application/vnd.openxmlformats-officedocument.presentationml.tags+xml"/>
  <Override PartName="/ppt/tags/tag8416.xml" ContentType="application/vnd.openxmlformats-officedocument.presentationml.tags+xml"/>
  <Override PartName="/ppt/tags/tag8417.xml" ContentType="application/vnd.openxmlformats-officedocument.presentationml.tags+xml"/>
  <Override PartName="/ppt/tags/tag8418.xml" ContentType="application/vnd.openxmlformats-officedocument.presentationml.tags+xml"/>
  <Override PartName="/ppt/tags/tag8419.xml" ContentType="application/vnd.openxmlformats-officedocument.presentationml.tags+xml"/>
  <Override PartName="/ppt/tags/tag8420.xml" ContentType="application/vnd.openxmlformats-officedocument.presentationml.tags+xml"/>
  <Override PartName="/ppt/tags/tag8421.xml" ContentType="application/vnd.openxmlformats-officedocument.presentationml.tags+xml"/>
  <Override PartName="/ppt/tags/tag8422.xml" ContentType="application/vnd.openxmlformats-officedocument.presentationml.tags+xml"/>
  <Override PartName="/ppt/tags/tag8423.xml" ContentType="application/vnd.openxmlformats-officedocument.presentationml.tags+xml"/>
  <Override PartName="/ppt/tags/tag8424.xml" ContentType="application/vnd.openxmlformats-officedocument.presentationml.tags+xml"/>
  <Override PartName="/ppt/tags/tag8425.xml" ContentType="application/vnd.openxmlformats-officedocument.presentationml.tags+xml"/>
  <Override PartName="/ppt/tags/tag8426.xml" ContentType="application/vnd.openxmlformats-officedocument.presentationml.tags+xml"/>
  <Override PartName="/ppt/tags/tag8427.xml" ContentType="application/vnd.openxmlformats-officedocument.presentationml.tags+xml"/>
  <Override PartName="/ppt/tags/tag8428.xml" ContentType="application/vnd.openxmlformats-officedocument.presentationml.tags+xml"/>
  <Override PartName="/ppt/tags/tag8429.xml" ContentType="application/vnd.openxmlformats-officedocument.presentationml.tags+xml"/>
  <Override PartName="/ppt/tags/tag8430.xml" ContentType="application/vnd.openxmlformats-officedocument.presentationml.tags+xml"/>
  <Override PartName="/ppt/tags/tag8431.xml" ContentType="application/vnd.openxmlformats-officedocument.presentationml.tags+xml"/>
  <Override PartName="/ppt/tags/tag8432.xml" ContentType="application/vnd.openxmlformats-officedocument.presentationml.tags+xml"/>
  <Override PartName="/ppt/tags/tag8433.xml" ContentType="application/vnd.openxmlformats-officedocument.presentationml.tags+xml"/>
  <Override PartName="/ppt/tags/tag8434.xml" ContentType="application/vnd.openxmlformats-officedocument.presentationml.tags+xml"/>
  <Override PartName="/ppt/tags/tag8435.xml" ContentType="application/vnd.openxmlformats-officedocument.presentationml.tags+xml"/>
  <Override PartName="/ppt/tags/tag8436.xml" ContentType="application/vnd.openxmlformats-officedocument.presentationml.tags+xml"/>
  <Override PartName="/ppt/tags/tag8437.xml" ContentType="application/vnd.openxmlformats-officedocument.presentationml.tags+xml"/>
  <Override PartName="/ppt/tags/tag8438.xml" ContentType="application/vnd.openxmlformats-officedocument.presentationml.tags+xml"/>
  <Override PartName="/ppt/tags/tag8439.xml" ContentType="application/vnd.openxmlformats-officedocument.presentationml.tags+xml"/>
  <Override PartName="/ppt/tags/tag8440.xml" ContentType="application/vnd.openxmlformats-officedocument.presentationml.tags+xml"/>
  <Override PartName="/ppt/tags/tag8441.xml" ContentType="application/vnd.openxmlformats-officedocument.presentationml.tags+xml"/>
  <Override PartName="/ppt/tags/tag8442.xml" ContentType="application/vnd.openxmlformats-officedocument.presentationml.tags+xml"/>
  <Override PartName="/ppt/tags/tag8443.xml" ContentType="application/vnd.openxmlformats-officedocument.presentationml.tags+xml"/>
  <Override PartName="/ppt/tags/tag8444.xml" ContentType="application/vnd.openxmlformats-officedocument.presentationml.tags+xml"/>
  <Override PartName="/ppt/tags/tag8445.xml" ContentType="application/vnd.openxmlformats-officedocument.presentationml.tags+xml"/>
  <Override PartName="/ppt/tags/tag8446.xml" ContentType="application/vnd.openxmlformats-officedocument.presentationml.tags+xml"/>
  <Override PartName="/ppt/tags/tag8447.xml" ContentType="application/vnd.openxmlformats-officedocument.presentationml.tags+xml"/>
  <Override PartName="/ppt/tags/tag8448.xml" ContentType="application/vnd.openxmlformats-officedocument.presentationml.tags+xml"/>
  <Override PartName="/ppt/tags/tag8449.xml" ContentType="application/vnd.openxmlformats-officedocument.presentationml.tags+xml"/>
  <Override PartName="/ppt/tags/tag8450.xml" ContentType="application/vnd.openxmlformats-officedocument.presentationml.tags+xml"/>
  <Override PartName="/ppt/tags/tag8451.xml" ContentType="application/vnd.openxmlformats-officedocument.presentationml.tags+xml"/>
  <Override PartName="/ppt/tags/tag8452.xml" ContentType="application/vnd.openxmlformats-officedocument.presentationml.tags+xml"/>
  <Override PartName="/ppt/tags/tag8453.xml" ContentType="application/vnd.openxmlformats-officedocument.presentationml.tags+xml"/>
  <Override PartName="/ppt/tags/tag8454.xml" ContentType="application/vnd.openxmlformats-officedocument.presentationml.tags+xml"/>
  <Override PartName="/ppt/tags/tag8455.xml" ContentType="application/vnd.openxmlformats-officedocument.presentationml.tags+xml"/>
  <Override PartName="/ppt/tags/tag8456.xml" ContentType="application/vnd.openxmlformats-officedocument.presentationml.tags+xml"/>
  <Override PartName="/ppt/tags/tag8457.xml" ContentType="application/vnd.openxmlformats-officedocument.presentationml.tags+xml"/>
  <Override PartName="/ppt/tags/tag8458.xml" ContentType="application/vnd.openxmlformats-officedocument.presentationml.tags+xml"/>
  <Override PartName="/ppt/tags/tag8459.xml" ContentType="application/vnd.openxmlformats-officedocument.presentationml.tags+xml"/>
  <Override PartName="/ppt/tags/tag8460.xml" ContentType="application/vnd.openxmlformats-officedocument.presentationml.tags+xml"/>
  <Override PartName="/ppt/tags/tag8461.xml" ContentType="application/vnd.openxmlformats-officedocument.presentationml.tags+xml"/>
  <Override PartName="/ppt/tags/tag8462.xml" ContentType="application/vnd.openxmlformats-officedocument.presentationml.tags+xml"/>
  <Override PartName="/ppt/tags/tag8463.xml" ContentType="application/vnd.openxmlformats-officedocument.presentationml.tags+xml"/>
  <Override PartName="/ppt/tags/tag8464.xml" ContentType="application/vnd.openxmlformats-officedocument.presentationml.tags+xml"/>
  <Override PartName="/ppt/tags/tag8465.xml" ContentType="application/vnd.openxmlformats-officedocument.presentationml.tags+xml"/>
  <Override PartName="/ppt/tags/tag8466.xml" ContentType="application/vnd.openxmlformats-officedocument.presentationml.tags+xml"/>
  <Override PartName="/ppt/tags/tag8467.xml" ContentType="application/vnd.openxmlformats-officedocument.presentationml.tags+xml"/>
  <Override PartName="/ppt/tags/tag8468.xml" ContentType="application/vnd.openxmlformats-officedocument.presentationml.tags+xml"/>
  <Override PartName="/ppt/tags/tag8469.xml" ContentType="application/vnd.openxmlformats-officedocument.presentationml.tags+xml"/>
  <Override PartName="/ppt/tags/tag8470.xml" ContentType="application/vnd.openxmlformats-officedocument.presentationml.tags+xml"/>
  <Override PartName="/ppt/tags/tag8471.xml" ContentType="application/vnd.openxmlformats-officedocument.presentationml.tags+xml"/>
  <Override PartName="/ppt/tags/tag8472.xml" ContentType="application/vnd.openxmlformats-officedocument.presentationml.tags+xml"/>
  <Override PartName="/ppt/tags/tag8473.xml" ContentType="application/vnd.openxmlformats-officedocument.presentationml.tags+xml"/>
  <Override PartName="/ppt/tags/tag8474.xml" ContentType="application/vnd.openxmlformats-officedocument.presentationml.tags+xml"/>
  <Override PartName="/ppt/tags/tag8475.xml" ContentType="application/vnd.openxmlformats-officedocument.presentationml.tags+xml"/>
  <Override PartName="/ppt/tags/tag8476.xml" ContentType="application/vnd.openxmlformats-officedocument.presentationml.tags+xml"/>
  <Override PartName="/ppt/tags/tag8477.xml" ContentType="application/vnd.openxmlformats-officedocument.presentationml.tags+xml"/>
  <Override PartName="/ppt/tags/tag8478.xml" ContentType="application/vnd.openxmlformats-officedocument.presentationml.tags+xml"/>
  <Override PartName="/ppt/tags/tag8479.xml" ContentType="application/vnd.openxmlformats-officedocument.presentationml.tags+xml"/>
  <Override PartName="/ppt/tags/tag8480.xml" ContentType="application/vnd.openxmlformats-officedocument.presentationml.tags+xml"/>
  <Override PartName="/ppt/tags/tag8481.xml" ContentType="application/vnd.openxmlformats-officedocument.presentationml.tags+xml"/>
  <Override PartName="/ppt/tags/tag8482.xml" ContentType="application/vnd.openxmlformats-officedocument.presentationml.tags+xml"/>
  <Override PartName="/ppt/tags/tag8483.xml" ContentType="application/vnd.openxmlformats-officedocument.presentationml.tags+xml"/>
  <Override PartName="/ppt/tags/tag8484.xml" ContentType="application/vnd.openxmlformats-officedocument.presentationml.tags+xml"/>
  <Override PartName="/ppt/tags/tag8485.xml" ContentType="application/vnd.openxmlformats-officedocument.presentationml.tags+xml"/>
  <Override PartName="/ppt/tags/tag8486.xml" ContentType="application/vnd.openxmlformats-officedocument.presentationml.tags+xml"/>
  <Override PartName="/ppt/tags/tag8487.xml" ContentType="application/vnd.openxmlformats-officedocument.presentationml.tags+xml"/>
  <Override PartName="/ppt/tags/tag8488.xml" ContentType="application/vnd.openxmlformats-officedocument.presentationml.tags+xml"/>
  <Override PartName="/ppt/tags/tag8489.xml" ContentType="application/vnd.openxmlformats-officedocument.presentationml.tags+xml"/>
  <Override PartName="/ppt/tags/tag8490.xml" ContentType="application/vnd.openxmlformats-officedocument.presentationml.tags+xml"/>
  <Override PartName="/ppt/tags/tag8491.xml" ContentType="application/vnd.openxmlformats-officedocument.presentationml.tags+xml"/>
  <Override PartName="/ppt/tags/tag8492.xml" ContentType="application/vnd.openxmlformats-officedocument.presentationml.tags+xml"/>
  <Override PartName="/ppt/tags/tag8493.xml" ContentType="application/vnd.openxmlformats-officedocument.presentationml.tags+xml"/>
  <Override PartName="/ppt/tags/tag8494.xml" ContentType="application/vnd.openxmlformats-officedocument.presentationml.tags+xml"/>
  <Override PartName="/ppt/tags/tag8495.xml" ContentType="application/vnd.openxmlformats-officedocument.presentationml.tags+xml"/>
  <Override PartName="/ppt/tags/tag8496.xml" ContentType="application/vnd.openxmlformats-officedocument.presentationml.tags+xml"/>
  <Override PartName="/ppt/tags/tag8497.xml" ContentType="application/vnd.openxmlformats-officedocument.presentationml.tags+xml"/>
  <Override PartName="/ppt/tags/tag8498.xml" ContentType="application/vnd.openxmlformats-officedocument.presentationml.tags+xml"/>
  <Override PartName="/ppt/tags/tag8499.xml" ContentType="application/vnd.openxmlformats-officedocument.presentationml.tags+xml"/>
  <Override PartName="/ppt/tags/tag8500.xml" ContentType="application/vnd.openxmlformats-officedocument.presentationml.tags+xml"/>
  <Override PartName="/ppt/tags/tag8501.xml" ContentType="application/vnd.openxmlformats-officedocument.presentationml.tags+xml"/>
  <Override PartName="/ppt/tags/tag8502.xml" ContentType="application/vnd.openxmlformats-officedocument.presentationml.tags+xml"/>
  <Override PartName="/ppt/tags/tag8503.xml" ContentType="application/vnd.openxmlformats-officedocument.presentationml.tags+xml"/>
  <Override PartName="/ppt/tags/tag8504.xml" ContentType="application/vnd.openxmlformats-officedocument.presentationml.tags+xml"/>
  <Override PartName="/ppt/tags/tag8505.xml" ContentType="application/vnd.openxmlformats-officedocument.presentationml.tags+xml"/>
  <Override PartName="/ppt/tags/tag8506.xml" ContentType="application/vnd.openxmlformats-officedocument.presentationml.tags+xml"/>
  <Override PartName="/ppt/tags/tag8507.xml" ContentType="application/vnd.openxmlformats-officedocument.presentationml.tags+xml"/>
  <Override PartName="/ppt/tags/tag8508.xml" ContentType="application/vnd.openxmlformats-officedocument.presentationml.tags+xml"/>
  <Override PartName="/ppt/tags/tag8509.xml" ContentType="application/vnd.openxmlformats-officedocument.presentationml.tags+xml"/>
  <Override PartName="/ppt/tags/tag8510.xml" ContentType="application/vnd.openxmlformats-officedocument.presentationml.tags+xml"/>
  <Override PartName="/ppt/tags/tag8511.xml" ContentType="application/vnd.openxmlformats-officedocument.presentationml.tags+xml"/>
  <Override PartName="/ppt/tags/tag8512.xml" ContentType="application/vnd.openxmlformats-officedocument.presentationml.tags+xml"/>
  <Override PartName="/ppt/tags/tag8513.xml" ContentType="application/vnd.openxmlformats-officedocument.presentationml.tags+xml"/>
  <Override PartName="/ppt/tags/tag8514.xml" ContentType="application/vnd.openxmlformats-officedocument.presentationml.tags+xml"/>
  <Override PartName="/ppt/tags/tag8515.xml" ContentType="application/vnd.openxmlformats-officedocument.presentationml.tags+xml"/>
  <Override PartName="/ppt/tags/tag8516.xml" ContentType="application/vnd.openxmlformats-officedocument.presentationml.tags+xml"/>
  <Override PartName="/ppt/tags/tag8517.xml" ContentType="application/vnd.openxmlformats-officedocument.presentationml.tags+xml"/>
  <Override PartName="/ppt/tags/tag8518.xml" ContentType="application/vnd.openxmlformats-officedocument.presentationml.tags+xml"/>
  <Override PartName="/ppt/tags/tag8519.xml" ContentType="application/vnd.openxmlformats-officedocument.presentationml.tags+xml"/>
  <Override PartName="/ppt/tags/tag8520.xml" ContentType="application/vnd.openxmlformats-officedocument.presentationml.tags+xml"/>
  <Override PartName="/ppt/tags/tag8521.xml" ContentType="application/vnd.openxmlformats-officedocument.presentationml.tags+xml"/>
  <Override PartName="/ppt/tags/tag8522.xml" ContentType="application/vnd.openxmlformats-officedocument.presentationml.tags+xml"/>
  <Override PartName="/ppt/tags/tag8523.xml" ContentType="application/vnd.openxmlformats-officedocument.presentationml.tags+xml"/>
  <Override PartName="/ppt/tags/tag8524.xml" ContentType="application/vnd.openxmlformats-officedocument.presentationml.tags+xml"/>
  <Override PartName="/ppt/tags/tag8525.xml" ContentType="application/vnd.openxmlformats-officedocument.presentationml.tags+xml"/>
  <Override PartName="/ppt/tags/tag8526.xml" ContentType="application/vnd.openxmlformats-officedocument.presentationml.tags+xml"/>
  <Override PartName="/ppt/tags/tag8527.xml" ContentType="application/vnd.openxmlformats-officedocument.presentationml.tags+xml"/>
  <Override PartName="/ppt/tags/tag8528.xml" ContentType="application/vnd.openxmlformats-officedocument.presentationml.tags+xml"/>
  <Override PartName="/ppt/tags/tag8529.xml" ContentType="application/vnd.openxmlformats-officedocument.presentationml.tags+xml"/>
  <Override PartName="/ppt/tags/tag8530.xml" ContentType="application/vnd.openxmlformats-officedocument.presentationml.tags+xml"/>
  <Override PartName="/ppt/tags/tag8531.xml" ContentType="application/vnd.openxmlformats-officedocument.presentationml.tags+xml"/>
  <Override PartName="/ppt/tags/tag8532.xml" ContentType="application/vnd.openxmlformats-officedocument.presentationml.tags+xml"/>
  <Override PartName="/ppt/tags/tag8533.xml" ContentType="application/vnd.openxmlformats-officedocument.presentationml.tags+xml"/>
  <Override PartName="/ppt/tags/tag8534.xml" ContentType="application/vnd.openxmlformats-officedocument.presentationml.tags+xml"/>
  <Override PartName="/ppt/tags/tag8535.xml" ContentType="application/vnd.openxmlformats-officedocument.presentationml.tags+xml"/>
  <Override PartName="/ppt/tags/tag8536.xml" ContentType="application/vnd.openxmlformats-officedocument.presentationml.tags+xml"/>
  <Override PartName="/ppt/tags/tag8537.xml" ContentType="application/vnd.openxmlformats-officedocument.presentationml.tags+xml"/>
  <Override PartName="/ppt/tags/tag8538.xml" ContentType="application/vnd.openxmlformats-officedocument.presentationml.tags+xml"/>
  <Override PartName="/ppt/tags/tag8539.xml" ContentType="application/vnd.openxmlformats-officedocument.presentationml.tags+xml"/>
  <Override PartName="/ppt/tags/tag8540.xml" ContentType="application/vnd.openxmlformats-officedocument.presentationml.tags+xml"/>
  <Override PartName="/ppt/tags/tag8541.xml" ContentType="application/vnd.openxmlformats-officedocument.presentationml.tags+xml"/>
  <Override PartName="/ppt/tags/tag8542.xml" ContentType="application/vnd.openxmlformats-officedocument.presentationml.tags+xml"/>
  <Override PartName="/ppt/tags/tag8543.xml" ContentType="application/vnd.openxmlformats-officedocument.presentationml.tags+xml"/>
  <Override PartName="/ppt/tags/tag8544.xml" ContentType="application/vnd.openxmlformats-officedocument.presentationml.tags+xml"/>
  <Override PartName="/ppt/tags/tag8545.xml" ContentType="application/vnd.openxmlformats-officedocument.presentationml.tags+xml"/>
  <Override PartName="/ppt/tags/tag8546.xml" ContentType="application/vnd.openxmlformats-officedocument.presentationml.tags+xml"/>
  <Override PartName="/ppt/tags/tag8547.xml" ContentType="application/vnd.openxmlformats-officedocument.presentationml.tags+xml"/>
  <Override PartName="/ppt/tags/tag8548.xml" ContentType="application/vnd.openxmlformats-officedocument.presentationml.tags+xml"/>
  <Override PartName="/ppt/tags/tag8549.xml" ContentType="application/vnd.openxmlformats-officedocument.presentationml.tags+xml"/>
  <Override PartName="/ppt/tags/tag8550.xml" ContentType="application/vnd.openxmlformats-officedocument.presentationml.tags+xml"/>
  <Override PartName="/ppt/tags/tag8551.xml" ContentType="application/vnd.openxmlformats-officedocument.presentationml.tags+xml"/>
  <Override PartName="/ppt/tags/tag8552.xml" ContentType="application/vnd.openxmlformats-officedocument.presentationml.tags+xml"/>
  <Override PartName="/ppt/tags/tag8553.xml" ContentType="application/vnd.openxmlformats-officedocument.presentationml.tags+xml"/>
  <Override PartName="/ppt/tags/tag8554.xml" ContentType="application/vnd.openxmlformats-officedocument.presentationml.tags+xml"/>
  <Override PartName="/ppt/tags/tag8555.xml" ContentType="application/vnd.openxmlformats-officedocument.presentationml.tags+xml"/>
  <Override PartName="/ppt/tags/tag8556.xml" ContentType="application/vnd.openxmlformats-officedocument.presentationml.tags+xml"/>
  <Override PartName="/ppt/tags/tag8557.xml" ContentType="application/vnd.openxmlformats-officedocument.presentationml.tags+xml"/>
  <Override PartName="/ppt/tags/tag8558.xml" ContentType="application/vnd.openxmlformats-officedocument.presentationml.tags+xml"/>
  <Override PartName="/ppt/tags/tag8559.xml" ContentType="application/vnd.openxmlformats-officedocument.presentationml.tags+xml"/>
  <Override PartName="/ppt/tags/tag8560.xml" ContentType="application/vnd.openxmlformats-officedocument.presentationml.tags+xml"/>
  <Override PartName="/ppt/tags/tag8561.xml" ContentType="application/vnd.openxmlformats-officedocument.presentationml.tags+xml"/>
  <Override PartName="/ppt/tags/tag8562.xml" ContentType="application/vnd.openxmlformats-officedocument.presentationml.tags+xml"/>
  <Override PartName="/ppt/tags/tag8563.xml" ContentType="application/vnd.openxmlformats-officedocument.presentationml.tags+xml"/>
  <Override PartName="/ppt/tags/tag8564.xml" ContentType="application/vnd.openxmlformats-officedocument.presentationml.tags+xml"/>
  <Override PartName="/ppt/tags/tag8565.xml" ContentType="application/vnd.openxmlformats-officedocument.presentationml.tags+xml"/>
  <Override PartName="/ppt/tags/tag8566.xml" ContentType="application/vnd.openxmlformats-officedocument.presentationml.tags+xml"/>
  <Override PartName="/ppt/tags/tag8567.xml" ContentType="application/vnd.openxmlformats-officedocument.presentationml.tags+xml"/>
  <Override PartName="/ppt/tags/tag8568.xml" ContentType="application/vnd.openxmlformats-officedocument.presentationml.tags+xml"/>
  <Override PartName="/ppt/tags/tag8569.xml" ContentType="application/vnd.openxmlformats-officedocument.presentationml.tags+xml"/>
  <Override PartName="/ppt/tags/tag8570.xml" ContentType="application/vnd.openxmlformats-officedocument.presentationml.tags+xml"/>
  <Override PartName="/ppt/tags/tag8571.xml" ContentType="application/vnd.openxmlformats-officedocument.presentationml.tags+xml"/>
  <Override PartName="/ppt/tags/tag8572.xml" ContentType="application/vnd.openxmlformats-officedocument.presentationml.tags+xml"/>
  <Override PartName="/ppt/tags/tag8573.xml" ContentType="application/vnd.openxmlformats-officedocument.presentationml.tags+xml"/>
  <Override PartName="/ppt/tags/tag8574.xml" ContentType="application/vnd.openxmlformats-officedocument.presentationml.tags+xml"/>
  <Override PartName="/ppt/tags/tag8575.xml" ContentType="application/vnd.openxmlformats-officedocument.presentationml.tags+xml"/>
  <Override PartName="/ppt/tags/tag8576.xml" ContentType="application/vnd.openxmlformats-officedocument.presentationml.tags+xml"/>
  <Override PartName="/ppt/tags/tag8577.xml" ContentType="application/vnd.openxmlformats-officedocument.presentationml.tags+xml"/>
  <Override PartName="/ppt/tags/tag8578.xml" ContentType="application/vnd.openxmlformats-officedocument.presentationml.tags+xml"/>
  <Override PartName="/ppt/tags/tag8579.xml" ContentType="application/vnd.openxmlformats-officedocument.presentationml.tags+xml"/>
  <Override PartName="/ppt/tags/tag8580.xml" ContentType="application/vnd.openxmlformats-officedocument.presentationml.tags+xml"/>
  <Override PartName="/ppt/tags/tag8581.xml" ContentType="application/vnd.openxmlformats-officedocument.presentationml.tags+xml"/>
  <Override PartName="/ppt/tags/tag8582.xml" ContentType="application/vnd.openxmlformats-officedocument.presentationml.tags+xml"/>
  <Override PartName="/ppt/tags/tag8583.xml" ContentType="application/vnd.openxmlformats-officedocument.presentationml.tags+xml"/>
  <Override PartName="/ppt/tags/tag8584.xml" ContentType="application/vnd.openxmlformats-officedocument.presentationml.tags+xml"/>
  <Override PartName="/ppt/tags/tag8585.xml" ContentType="application/vnd.openxmlformats-officedocument.presentationml.tags+xml"/>
  <Override PartName="/ppt/tags/tag8586.xml" ContentType="application/vnd.openxmlformats-officedocument.presentationml.tags+xml"/>
  <Override PartName="/ppt/tags/tag8587.xml" ContentType="application/vnd.openxmlformats-officedocument.presentationml.tags+xml"/>
  <Override PartName="/ppt/tags/tag8588.xml" ContentType="application/vnd.openxmlformats-officedocument.presentationml.tags+xml"/>
  <Override PartName="/ppt/tags/tag8589.xml" ContentType="application/vnd.openxmlformats-officedocument.presentationml.tags+xml"/>
  <Override PartName="/ppt/tags/tag8590.xml" ContentType="application/vnd.openxmlformats-officedocument.presentationml.tags+xml"/>
  <Override PartName="/ppt/tags/tag8591.xml" ContentType="application/vnd.openxmlformats-officedocument.presentationml.tags+xml"/>
  <Override PartName="/ppt/tags/tag8592.xml" ContentType="application/vnd.openxmlformats-officedocument.presentationml.tags+xml"/>
  <Override PartName="/ppt/tags/tag8593.xml" ContentType="application/vnd.openxmlformats-officedocument.presentationml.tags+xml"/>
  <Override PartName="/ppt/tags/tag8594.xml" ContentType="application/vnd.openxmlformats-officedocument.presentationml.tags+xml"/>
  <Override PartName="/ppt/tags/tag8595.xml" ContentType="application/vnd.openxmlformats-officedocument.presentationml.tags+xml"/>
  <Override PartName="/ppt/tags/tag8596.xml" ContentType="application/vnd.openxmlformats-officedocument.presentationml.tags+xml"/>
  <Override PartName="/ppt/tags/tag8597.xml" ContentType="application/vnd.openxmlformats-officedocument.presentationml.tags+xml"/>
  <Override PartName="/ppt/tags/tag8598.xml" ContentType="application/vnd.openxmlformats-officedocument.presentationml.tags+xml"/>
  <Override PartName="/ppt/tags/tag8599.xml" ContentType="application/vnd.openxmlformats-officedocument.presentationml.tags+xml"/>
  <Override PartName="/ppt/tags/tag8600.xml" ContentType="application/vnd.openxmlformats-officedocument.presentationml.tags+xml"/>
  <Override PartName="/ppt/tags/tag8601.xml" ContentType="application/vnd.openxmlformats-officedocument.presentationml.tags+xml"/>
  <Override PartName="/ppt/tags/tag8602.xml" ContentType="application/vnd.openxmlformats-officedocument.presentationml.tags+xml"/>
  <Override PartName="/ppt/tags/tag8603.xml" ContentType="application/vnd.openxmlformats-officedocument.presentationml.tags+xml"/>
  <Override PartName="/ppt/tags/tag8604.xml" ContentType="application/vnd.openxmlformats-officedocument.presentationml.tags+xml"/>
  <Override PartName="/ppt/tags/tag8605.xml" ContentType="application/vnd.openxmlformats-officedocument.presentationml.tags+xml"/>
  <Override PartName="/ppt/tags/tag8606.xml" ContentType="application/vnd.openxmlformats-officedocument.presentationml.tags+xml"/>
  <Override PartName="/ppt/tags/tag8607.xml" ContentType="application/vnd.openxmlformats-officedocument.presentationml.tags+xml"/>
  <Override PartName="/ppt/tags/tag8608.xml" ContentType="application/vnd.openxmlformats-officedocument.presentationml.tags+xml"/>
  <Override PartName="/ppt/tags/tag8609.xml" ContentType="application/vnd.openxmlformats-officedocument.presentationml.tags+xml"/>
  <Override PartName="/ppt/tags/tag8610.xml" ContentType="application/vnd.openxmlformats-officedocument.presentationml.tags+xml"/>
  <Override PartName="/ppt/tags/tag8611.xml" ContentType="application/vnd.openxmlformats-officedocument.presentationml.tags+xml"/>
  <Override PartName="/ppt/tags/tag8612.xml" ContentType="application/vnd.openxmlformats-officedocument.presentationml.tags+xml"/>
  <Override PartName="/ppt/tags/tag8613.xml" ContentType="application/vnd.openxmlformats-officedocument.presentationml.tags+xml"/>
  <Override PartName="/ppt/tags/tag8614.xml" ContentType="application/vnd.openxmlformats-officedocument.presentationml.tags+xml"/>
  <Override PartName="/ppt/tags/tag8615.xml" ContentType="application/vnd.openxmlformats-officedocument.presentationml.tags+xml"/>
  <Override PartName="/ppt/tags/tag8616.xml" ContentType="application/vnd.openxmlformats-officedocument.presentationml.tags+xml"/>
  <Override PartName="/ppt/tags/tag8617.xml" ContentType="application/vnd.openxmlformats-officedocument.presentationml.tags+xml"/>
  <Override PartName="/ppt/tags/tag8618.xml" ContentType="application/vnd.openxmlformats-officedocument.presentationml.tags+xml"/>
  <Override PartName="/ppt/tags/tag8619.xml" ContentType="application/vnd.openxmlformats-officedocument.presentationml.tags+xml"/>
  <Override PartName="/ppt/tags/tag8620.xml" ContentType="application/vnd.openxmlformats-officedocument.presentationml.tags+xml"/>
  <Override PartName="/ppt/tags/tag8621.xml" ContentType="application/vnd.openxmlformats-officedocument.presentationml.tags+xml"/>
  <Override PartName="/ppt/tags/tag8622.xml" ContentType="application/vnd.openxmlformats-officedocument.presentationml.tags+xml"/>
  <Override PartName="/ppt/tags/tag8623.xml" ContentType="application/vnd.openxmlformats-officedocument.presentationml.tags+xml"/>
  <Override PartName="/ppt/tags/tag8624.xml" ContentType="application/vnd.openxmlformats-officedocument.presentationml.tags+xml"/>
  <Override PartName="/ppt/tags/tag8625.xml" ContentType="application/vnd.openxmlformats-officedocument.presentationml.tags+xml"/>
  <Override PartName="/ppt/tags/tag8626.xml" ContentType="application/vnd.openxmlformats-officedocument.presentationml.tags+xml"/>
  <Override PartName="/ppt/tags/tag8627.xml" ContentType="application/vnd.openxmlformats-officedocument.presentationml.tags+xml"/>
  <Override PartName="/ppt/tags/tag8628.xml" ContentType="application/vnd.openxmlformats-officedocument.presentationml.tags+xml"/>
  <Override PartName="/ppt/tags/tag8629.xml" ContentType="application/vnd.openxmlformats-officedocument.presentationml.tags+xml"/>
  <Override PartName="/ppt/tags/tag8630.xml" ContentType="application/vnd.openxmlformats-officedocument.presentationml.tags+xml"/>
  <Override PartName="/ppt/tags/tag8631.xml" ContentType="application/vnd.openxmlformats-officedocument.presentationml.tags+xml"/>
  <Override PartName="/ppt/tags/tag8632.xml" ContentType="application/vnd.openxmlformats-officedocument.presentationml.tags+xml"/>
  <Override PartName="/ppt/tags/tag8633.xml" ContentType="application/vnd.openxmlformats-officedocument.presentationml.tags+xml"/>
  <Override PartName="/ppt/tags/tag8634.xml" ContentType="application/vnd.openxmlformats-officedocument.presentationml.tags+xml"/>
  <Override PartName="/ppt/tags/tag8635.xml" ContentType="application/vnd.openxmlformats-officedocument.presentationml.tags+xml"/>
  <Override PartName="/ppt/tags/tag8636.xml" ContentType="application/vnd.openxmlformats-officedocument.presentationml.tags+xml"/>
  <Override PartName="/ppt/tags/tag8637.xml" ContentType="application/vnd.openxmlformats-officedocument.presentationml.tags+xml"/>
  <Override PartName="/ppt/tags/tag8638.xml" ContentType="application/vnd.openxmlformats-officedocument.presentationml.tags+xml"/>
  <Override PartName="/ppt/tags/tag8639.xml" ContentType="application/vnd.openxmlformats-officedocument.presentationml.tags+xml"/>
  <Override PartName="/ppt/tags/tag8640.xml" ContentType="application/vnd.openxmlformats-officedocument.presentationml.tags+xml"/>
  <Override PartName="/ppt/tags/tag8641.xml" ContentType="application/vnd.openxmlformats-officedocument.presentationml.tags+xml"/>
  <Override PartName="/ppt/tags/tag8642.xml" ContentType="application/vnd.openxmlformats-officedocument.presentationml.tags+xml"/>
  <Override PartName="/ppt/tags/tag8643.xml" ContentType="application/vnd.openxmlformats-officedocument.presentationml.tags+xml"/>
  <Override PartName="/ppt/tags/tag8644.xml" ContentType="application/vnd.openxmlformats-officedocument.presentationml.tags+xml"/>
  <Override PartName="/ppt/tags/tag8645.xml" ContentType="application/vnd.openxmlformats-officedocument.presentationml.tags+xml"/>
  <Override PartName="/ppt/tags/tag8646.xml" ContentType="application/vnd.openxmlformats-officedocument.presentationml.tags+xml"/>
  <Override PartName="/ppt/tags/tag8647.xml" ContentType="application/vnd.openxmlformats-officedocument.presentationml.tags+xml"/>
  <Override PartName="/ppt/tags/tag8648.xml" ContentType="application/vnd.openxmlformats-officedocument.presentationml.tags+xml"/>
  <Override PartName="/ppt/tags/tag8649.xml" ContentType="application/vnd.openxmlformats-officedocument.presentationml.tags+xml"/>
  <Override PartName="/ppt/tags/tag8650.xml" ContentType="application/vnd.openxmlformats-officedocument.presentationml.tags+xml"/>
  <Override PartName="/ppt/tags/tag8651.xml" ContentType="application/vnd.openxmlformats-officedocument.presentationml.tags+xml"/>
  <Override PartName="/ppt/tags/tag8652.xml" ContentType="application/vnd.openxmlformats-officedocument.presentationml.tags+xml"/>
  <Override PartName="/ppt/tags/tag8653.xml" ContentType="application/vnd.openxmlformats-officedocument.presentationml.tags+xml"/>
  <Override PartName="/ppt/tags/tag8654.xml" ContentType="application/vnd.openxmlformats-officedocument.presentationml.tags+xml"/>
  <Override PartName="/ppt/tags/tag8655.xml" ContentType="application/vnd.openxmlformats-officedocument.presentationml.tags+xml"/>
  <Override PartName="/ppt/tags/tag8656.xml" ContentType="application/vnd.openxmlformats-officedocument.presentationml.tags+xml"/>
  <Override PartName="/ppt/tags/tag8657.xml" ContentType="application/vnd.openxmlformats-officedocument.presentationml.tags+xml"/>
  <Override PartName="/ppt/tags/tag8658.xml" ContentType="application/vnd.openxmlformats-officedocument.presentationml.tags+xml"/>
  <Override PartName="/ppt/tags/tag8659.xml" ContentType="application/vnd.openxmlformats-officedocument.presentationml.tags+xml"/>
  <Override PartName="/ppt/tags/tag8660.xml" ContentType="application/vnd.openxmlformats-officedocument.presentationml.tags+xml"/>
  <Override PartName="/ppt/tags/tag8661.xml" ContentType="application/vnd.openxmlformats-officedocument.presentationml.tags+xml"/>
  <Override PartName="/ppt/tags/tag8662.xml" ContentType="application/vnd.openxmlformats-officedocument.presentationml.tags+xml"/>
  <Override PartName="/ppt/tags/tag8663.xml" ContentType="application/vnd.openxmlformats-officedocument.presentationml.tags+xml"/>
  <Override PartName="/ppt/tags/tag8664.xml" ContentType="application/vnd.openxmlformats-officedocument.presentationml.tags+xml"/>
  <Override PartName="/ppt/tags/tag8665.xml" ContentType="application/vnd.openxmlformats-officedocument.presentationml.tags+xml"/>
  <Override PartName="/ppt/tags/tag8666.xml" ContentType="application/vnd.openxmlformats-officedocument.presentationml.tags+xml"/>
  <Override PartName="/ppt/tags/tag8667.xml" ContentType="application/vnd.openxmlformats-officedocument.presentationml.tags+xml"/>
  <Override PartName="/ppt/tags/tag8668.xml" ContentType="application/vnd.openxmlformats-officedocument.presentationml.tags+xml"/>
  <Override PartName="/ppt/tags/tag8669.xml" ContentType="application/vnd.openxmlformats-officedocument.presentationml.tags+xml"/>
  <Override PartName="/ppt/tags/tag8670.xml" ContentType="application/vnd.openxmlformats-officedocument.presentationml.tags+xml"/>
  <Override PartName="/ppt/tags/tag8671.xml" ContentType="application/vnd.openxmlformats-officedocument.presentationml.tags+xml"/>
  <Override PartName="/ppt/tags/tag8672.xml" ContentType="application/vnd.openxmlformats-officedocument.presentationml.tags+xml"/>
  <Override PartName="/ppt/tags/tag8673.xml" ContentType="application/vnd.openxmlformats-officedocument.presentationml.tags+xml"/>
  <Override PartName="/ppt/tags/tag8674.xml" ContentType="application/vnd.openxmlformats-officedocument.presentationml.tags+xml"/>
  <Override PartName="/ppt/tags/tag8675.xml" ContentType="application/vnd.openxmlformats-officedocument.presentationml.tags+xml"/>
  <Override PartName="/ppt/tags/tag8676.xml" ContentType="application/vnd.openxmlformats-officedocument.presentationml.tags+xml"/>
  <Override PartName="/ppt/tags/tag8677.xml" ContentType="application/vnd.openxmlformats-officedocument.presentationml.tags+xml"/>
  <Override PartName="/ppt/tags/tag8678.xml" ContentType="application/vnd.openxmlformats-officedocument.presentationml.tags+xml"/>
  <Override PartName="/ppt/tags/tag8679.xml" ContentType="application/vnd.openxmlformats-officedocument.presentationml.tags+xml"/>
  <Override PartName="/ppt/tags/tag8680.xml" ContentType="application/vnd.openxmlformats-officedocument.presentationml.tags+xml"/>
  <Override PartName="/ppt/tags/tag8681.xml" ContentType="application/vnd.openxmlformats-officedocument.presentationml.tags+xml"/>
  <Override PartName="/ppt/tags/tag8682.xml" ContentType="application/vnd.openxmlformats-officedocument.presentationml.tags+xml"/>
  <Override PartName="/ppt/tags/tag8683.xml" ContentType="application/vnd.openxmlformats-officedocument.presentationml.tags+xml"/>
  <Override PartName="/ppt/tags/tag8684.xml" ContentType="application/vnd.openxmlformats-officedocument.presentationml.tags+xml"/>
  <Override PartName="/ppt/tags/tag8685.xml" ContentType="application/vnd.openxmlformats-officedocument.presentationml.tags+xml"/>
  <Override PartName="/ppt/tags/tag8686.xml" ContentType="application/vnd.openxmlformats-officedocument.presentationml.tags+xml"/>
  <Override PartName="/ppt/tags/tag8687.xml" ContentType="application/vnd.openxmlformats-officedocument.presentationml.tags+xml"/>
  <Override PartName="/ppt/tags/tag8688.xml" ContentType="application/vnd.openxmlformats-officedocument.presentationml.tags+xml"/>
  <Override PartName="/ppt/tags/tag8689.xml" ContentType="application/vnd.openxmlformats-officedocument.presentationml.tags+xml"/>
  <Override PartName="/ppt/tags/tag8690.xml" ContentType="application/vnd.openxmlformats-officedocument.presentationml.tags+xml"/>
  <Override PartName="/ppt/tags/tag8691.xml" ContentType="application/vnd.openxmlformats-officedocument.presentationml.tags+xml"/>
  <Override PartName="/ppt/tags/tag8692.xml" ContentType="application/vnd.openxmlformats-officedocument.presentationml.tags+xml"/>
  <Override PartName="/ppt/tags/tag8693.xml" ContentType="application/vnd.openxmlformats-officedocument.presentationml.tags+xml"/>
  <Override PartName="/ppt/tags/tag8694.xml" ContentType="application/vnd.openxmlformats-officedocument.presentationml.tags+xml"/>
  <Override PartName="/ppt/tags/tag8695.xml" ContentType="application/vnd.openxmlformats-officedocument.presentationml.tags+xml"/>
  <Override PartName="/ppt/tags/tag8696.xml" ContentType="application/vnd.openxmlformats-officedocument.presentationml.tags+xml"/>
  <Override PartName="/ppt/tags/tag8697.xml" ContentType="application/vnd.openxmlformats-officedocument.presentationml.tags+xml"/>
  <Override PartName="/ppt/tags/tag8698.xml" ContentType="application/vnd.openxmlformats-officedocument.presentationml.tags+xml"/>
  <Override PartName="/ppt/tags/tag8699.xml" ContentType="application/vnd.openxmlformats-officedocument.presentationml.tags+xml"/>
  <Override PartName="/ppt/tags/tag8700.xml" ContentType="application/vnd.openxmlformats-officedocument.presentationml.tags+xml"/>
  <Override PartName="/ppt/tags/tag8701.xml" ContentType="application/vnd.openxmlformats-officedocument.presentationml.tags+xml"/>
  <Override PartName="/ppt/tags/tag8702.xml" ContentType="application/vnd.openxmlformats-officedocument.presentationml.tags+xml"/>
  <Override PartName="/ppt/tags/tag8703.xml" ContentType="application/vnd.openxmlformats-officedocument.presentationml.tags+xml"/>
  <Override PartName="/ppt/tags/tag8704.xml" ContentType="application/vnd.openxmlformats-officedocument.presentationml.tags+xml"/>
  <Override PartName="/ppt/tags/tag8705.xml" ContentType="application/vnd.openxmlformats-officedocument.presentationml.tags+xml"/>
  <Override PartName="/ppt/tags/tag8706.xml" ContentType="application/vnd.openxmlformats-officedocument.presentationml.tags+xml"/>
  <Override PartName="/ppt/tags/tag8707.xml" ContentType="application/vnd.openxmlformats-officedocument.presentationml.tags+xml"/>
  <Override PartName="/ppt/tags/tag8708.xml" ContentType="application/vnd.openxmlformats-officedocument.presentationml.tags+xml"/>
  <Override PartName="/ppt/tags/tag8709.xml" ContentType="application/vnd.openxmlformats-officedocument.presentationml.tags+xml"/>
  <Override PartName="/ppt/tags/tag8710.xml" ContentType="application/vnd.openxmlformats-officedocument.presentationml.tags+xml"/>
  <Override PartName="/ppt/tags/tag8711.xml" ContentType="application/vnd.openxmlformats-officedocument.presentationml.tags+xml"/>
  <Override PartName="/ppt/tags/tag8712.xml" ContentType="application/vnd.openxmlformats-officedocument.presentationml.tags+xml"/>
  <Override PartName="/ppt/tags/tag8713.xml" ContentType="application/vnd.openxmlformats-officedocument.presentationml.tags+xml"/>
  <Override PartName="/ppt/tags/tag8714.xml" ContentType="application/vnd.openxmlformats-officedocument.presentationml.tags+xml"/>
  <Override PartName="/ppt/tags/tag8715.xml" ContentType="application/vnd.openxmlformats-officedocument.presentationml.tags+xml"/>
  <Override PartName="/ppt/tags/tag8716.xml" ContentType="application/vnd.openxmlformats-officedocument.presentationml.tags+xml"/>
  <Override PartName="/ppt/tags/tag8717.xml" ContentType="application/vnd.openxmlformats-officedocument.presentationml.tags+xml"/>
  <Override PartName="/ppt/tags/tag8718.xml" ContentType="application/vnd.openxmlformats-officedocument.presentationml.tags+xml"/>
  <Override PartName="/ppt/tags/tag8719.xml" ContentType="application/vnd.openxmlformats-officedocument.presentationml.tags+xml"/>
  <Override PartName="/ppt/tags/tag8720.xml" ContentType="application/vnd.openxmlformats-officedocument.presentationml.tags+xml"/>
  <Override PartName="/ppt/tags/tag8721.xml" ContentType="application/vnd.openxmlformats-officedocument.presentationml.tags+xml"/>
  <Override PartName="/ppt/tags/tag8722.xml" ContentType="application/vnd.openxmlformats-officedocument.presentationml.tags+xml"/>
  <Override PartName="/ppt/tags/tag8723.xml" ContentType="application/vnd.openxmlformats-officedocument.presentationml.tags+xml"/>
  <Override PartName="/ppt/tags/tag8724.xml" ContentType="application/vnd.openxmlformats-officedocument.presentationml.tags+xml"/>
  <Override PartName="/ppt/tags/tag8725.xml" ContentType="application/vnd.openxmlformats-officedocument.presentationml.tags+xml"/>
  <Override PartName="/ppt/tags/tag8726.xml" ContentType="application/vnd.openxmlformats-officedocument.presentationml.tags+xml"/>
  <Override PartName="/ppt/tags/tag8727.xml" ContentType="application/vnd.openxmlformats-officedocument.presentationml.tags+xml"/>
  <Override PartName="/ppt/tags/tag8728.xml" ContentType="application/vnd.openxmlformats-officedocument.presentationml.tags+xml"/>
  <Override PartName="/ppt/tags/tag8729.xml" ContentType="application/vnd.openxmlformats-officedocument.presentationml.tags+xml"/>
  <Override PartName="/ppt/tags/tag8730.xml" ContentType="application/vnd.openxmlformats-officedocument.presentationml.tags+xml"/>
  <Override PartName="/ppt/tags/tag8731.xml" ContentType="application/vnd.openxmlformats-officedocument.presentationml.tags+xml"/>
  <Override PartName="/ppt/tags/tag8732.xml" ContentType="application/vnd.openxmlformats-officedocument.presentationml.tags+xml"/>
  <Override PartName="/ppt/tags/tag8733.xml" ContentType="application/vnd.openxmlformats-officedocument.presentationml.tags+xml"/>
  <Override PartName="/ppt/tags/tag8734.xml" ContentType="application/vnd.openxmlformats-officedocument.presentationml.tags+xml"/>
  <Override PartName="/ppt/tags/tag8735.xml" ContentType="application/vnd.openxmlformats-officedocument.presentationml.tags+xml"/>
  <Override PartName="/ppt/tags/tag8736.xml" ContentType="application/vnd.openxmlformats-officedocument.presentationml.tags+xml"/>
  <Override PartName="/ppt/tags/tag8737.xml" ContentType="application/vnd.openxmlformats-officedocument.presentationml.tags+xml"/>
  <Override PartName="/ppt/tags/tag8738.xml" ContentType="application/vnd.openxmlformats-officedocument.presentationml.tags+xml"/>
  <Override PartName="/ppt/tags/tag8739.xml" ContentType="application/vnd.openxmlformats-officedocument.presentationml.tags+xml"/>
  <Override PartName="/ppt/tags/tag8740.xml" ContentType="application/vnd.openxmlformats-officedocument.presentationml.tags+xml"/>
  <Override PartName="/ppt/tags/tag8741.xml" ContentType="application/vnd.openxmlformats-officedocument.presentationml.tags+xml"/>
  <Override PartName="/ppt/tags/tag8742.xml" ContentType="application/vnd.openxmlformats-officedocument.presentationml.tags+xml"/>
  <Override PartName="/ppt/tags/tag8743.xml" ContentType="application/vnd.openxmlformats-officedocument.presentationml.tags+xml"/>
  <Override PartName="/ppt/tags/tag8744.xml" ContentType="application/vnd.openxmlformats-officedocument.presentationml.tags+xml"/>
  <Override PartName="/ppt/tags/tag8745.xml" ContentType="application/vnd.openxmlformats-officedocument.presentationml.tags+xml"/>
  <Override PartName="/ppt/tags/tag8746.xml" ContentType="application/vnd.openxmlformats-officedocument.presentationml.tags+xml"/>
  <Override PartName="/ppt/tags/tag8747.xml" ContentType="application/vnd.openxmlformats-officedocument.presentationml.tags+xml"/>
  <Override PartName="/ppt/tags/tag8748.xml" ContentType="application/vnd.openxmlformats-officedocument.presentationml.tags+xml"/>
  <Override PartName="/ppt/tags/tag8749.xml" ContentType="application/vnd.openxmlformats-officedocument.presentationml.tags+xml"/>
  <Override PartName="/ppt/tags/tag8750.xml" ContentType="application/vnd.openxmlformats-officedocument.presentationml.tags+xml"/>
  <Override PartName="/ppt/tags/tag8751.xml" ContentType="application/vnd.openxmlformats-officedocument.presentationml.tags+xml"/>
  <Override PartName="/ppt/tags/tag8752.xml" ContentType="application/vnd.openxmlformats-officedocument.presentationml.tags+xml"/>
  <Override PartName="/ppt/tags/tag8753.xml" ContentType="application/vnd.openxmlformats-officedocument.presentationml.tags+xml"/>
  <Override PartName="/ppt/tags/tag8754.xml" ContentType="application/vnd.openxmlformats-officedocument.presentationml.tags+xml"/>
  <Override PartName="/ppt/tags/tag8755.xml" ContentType="application/vnd.openxmlformats-officedocument.presentationml.tags+xml"/>
  <Override PartName="/ppt/tags/tag8756.xml" ContentType="application/vnd.openxmlformats-officedocument.presentationml.tags+xml"/>
  <Override PartName="/ppt/tags/tag8757.xml" ContentType="application/vnd.openxmlformats-officedocument.presentationml.tags+xml"/>
  <Override PartName="/ppt/tags/tag8758.xml" ContentType="application/vnd.openxmlformats-officedocument.presentationml.tags+xml"/>
  <Override PartName="/ppt/tags/tag8759.xml" ContentType="application/vnd.openxmlformats-officedocument.presentationml.tags+xml"/>
  <Override PartName="/ppt/tags/tag8760.xml" ContentType="application/vnd.openxmlformats-officedocument.presentationml.tags+xml"/>
  <Override PartName="/ppt/tags/tag8761.xml" ContentType="application/vnd.openxmlformats-officedocument.presentationml.tags+xml"/>
  <Override PartName="/ppt/tags/tag8762.xml" ContentType="application/vnd.openxmlformats-officedocument.presentationml.tags+xml"/>
  <Override PartName="/ppt/tags/tag8763.xml" ContentType="application/vnd.openxmlformats-officedocument.presentationml.tags+xml"/>
  <Override PartName="/ppt/tags/tag8764.xml" ContentType="application/vnd.openxmlformats-officedocument.presentationml.tags+xml"/>
  <Override PartName="/ppt/tags/tag8765.xml" ContentType="application/vnd.openxmlformats-officedocument.presentationml.tags+xml"/>
  <Override PartName="/ppt/tags/tag8766.xml" ContentType="application/vnd.openxmlformats-officedocument.presentationml.tags+xml"/>
  <Override PartName="/ppt/tags/tag8767.xml" ContentType="application/vnd.openxmlformats-officedocument.presentationml.tags+xml"/>
  <Override PartName="/ppt/tags/tag8768.xml" ContentType="application/vnd.openxmlformats-officedocument.presentationml.tags+xml"/>
  <Override PartName="/ppt/tags/tag8769.xml" ContentType="application/vnd.openxmlformats-officedocument.presentationml.tags+xml"/>
  <Override PartName="/ppt/tags/tag8770.xml" ContentType="application/vnd.openxmlformats-officedocument.presentationml.tags+xml"/>
  <Override PartName="/ppt/tags/tag8771.xml" ContentType="application/vnd.openxmlformats-officedocument.presentationml.tags+xml"/>
  <Override PartName="/ppt/tags/tag8772.xml" ContentType="application/vnd.openxmlformats-officedocument.presentationml.tags+xml"/>
  <Override PartName="/ppt/tags/tag8773.xml" ContentType="application/vnd.openxmlformats-officedocument.presentationml.tags+xml"/>
  <Override PartName="/ppt/tags/tag8774.xml" ContentType="application/vnd.openxmlformats-officedocument.presentationml.tags+xml"/>
  <Override PartName="/ppt/tags/tag8775.xml" ContentType="application/vnd.openxmlformats-officedocument.presentationml.tags+xml"/>
  <Override PartName="/ppt/tags/tag8776.xml" ContentType="application/vnd.openxmlformats-officedocument.presentationml.tags+xml"/>
  <Override PartName="/ppt/tags/tag8777.xml" ContentType="application/vnd.openxmlformats-officedocument.presentationml.tags+xml"/>
  <Override PartName="/ppt/tags/tag8778.xml" ContentType="application/vnd.openxmlformats-officedocument.presentationml.tags+xml"/>
  <Override PartName="/ppt/tags/tag8779.xml" ContentType="application/vnd.openxmlformats-officedocument.presentationml.tags+xml"/>
  <Override PartName="/ppt/tags/tag8780.xml" ContentType="application/vnd.openxmlformats-officedocument.presentationml.tags+xml"/>
  <Override PartName="/ppt/tags/tag8781.xml" ContentType="application/vnd.openxmlformats-officedocument.presentationml.tags+xml"/>
  <Override PartName="/ppt/tags/tag8782.xml" ContentType="application/vnd.openxmlformats-officedocument.presentationml.tags+xml"/>
  <Override PartName="/ppt/tags/tag8783.xml" ContentType="application/vnd.openxmlformats-officedocument.presentationml.tags+xml"/>
  <Override PartName="/ppt/tags/tag8784.xml" ContentType="application/vnd.openxmlformats-officedocument.presentationml.tags+xml"/>
  <Override PartName="/ppt/tags/tag8785.xml" ContentType="application/vnd.openxmlformats-officedocument.presentationml.tags+xml"/>
  <Override PartName="/ppt/tags/tag8786.xml" ContentType="application/vnd.openxmlformats-officedocument.presentationml.tags+xml"/>
  <Override PartName="/ppt/tags/tag8787.xml" ContentType="application/vnd.openxmlformats-officedocument.presentationml.tags+xml"/>
  <Override PartName="/ppt/tags/tag8788.xml" ContentType="application/vnd.openxmlformats-officedocument.presentationml.tags+xml"/>
  <Override PartName="/ppt/tags/tag8789.xml" ContentType="application/vnd.openxmlformats-officedocument.presentationml.tags+xml"/>
  <Override PartName="/ppt/tags/tag8790.xml" ContentType="application/vnd.openxmlformats-officedocument.presentationml.tags+xml"/>
  <Override PartName="/ppt/tags/tag8791.xml" ContentType="application/vnd.openxmlformats-officedocument.presentationml.tags+xml"/>
  <Override PartName="/ppt/tags/tag8792.xml" ContentType="application/vnd.openxmlformats-officedocument.presentationml.tags+xml"/>
  <Override PartName="/ppt/tags/tag8793.xml" ContentType="application/vnd.openxmlformats-officedocument.presentationml.tags+xml"/>
  <Override PartName="/ppt/tags/tag8794.xml" ContentType="application/vnd.openxmlformats-officedocument.presentationml.tags+xml"/>
  <Override PartName="/ppt/tags/tag8795.xml" ContentType="application/vnd.openxmlformats-officedocument.presentationml.tags+xml"/>
  <Override PartName="/ppt/tags/tag8796.xml" ContentType="application/vnd.openxmlformats-officedocument.presentationml.tags+xml"/>
  <Override PartName="/ppt/tags/tag8797.xml" ContentType="application/vnd.openxmlformats-officedocument.presentationml.tags+xml"/>
  <Override PartName="/ppt/tags/tag8798.xml" ContentType="application/vnd.openxmlformats-officedocument.presentationml.tags+xml"/>
  <Override PartName="/ppt/tags/tag8799.xml" ContentType="application/vnd.openxmlformats-officedocument.presentationml.tags+xml"/>
  <Override PartName="/ppt/tags/tag8800.xml" ContentType="application/vnd.openxmlformats-officedocument.presentationml.tags+xml"/>
  <Override PartName="/ppt/tags/tag8801.xml" ContentType="application/vnd.openxmlformats-officedocument.presentationml.tags+xml"/>
  <Override PartName="/ppt/tags/tag8802.xml" ContentType="application/vnd.openxmlformats-officedocument.presentationml.tags+xml"/>
  <Override PartName="/ppt/tags/tag8803.xml" ContentType="application/vnd.openxmlformats-officedocument.presentationml.tags+xml"/>
  <Override PartName="/ppt/tags/tag8804.xml" ContentType="application/vnd.openxmlformats-officedocument.presentationml.tags+xml"/>
  <Override PartName="/ppt/tags/tag8805.xml" ContentType="application/vnd.openxmlformats-officedocument.presentationml.tags+xml"/>
  <Override PartName="/ppt/tags/tag8806.xml" ContentType="application/vnd.openxmlformats-officedocument.presentationml.tags+xml"/>
  <Override PartName="/ppt/tags/tag8807.xml" ContentType="application/vnd.openxmlformats-officedocument.presentationml.tags+xml"/>
  <Override PartName="/ppt/tags/tag8808.xml" ContentType="application/vnd.openxmlformats-officedocument.presentationml.tags+xml"/>
  <Override PartName="/ppt/tags/tag8809.xml" ContentType="application/vnd.openxmlformats-officedocument.presentationml.tags+xml"/>
  <Override PartName="/ppt/tags/tag8810.xml" ContentType="application/vnd.openxmlformats-officedocument.presentationml.tags+xml"/>
  <Override PartName="/ppt/tags/tag8811.xml" ContentType="application/vnd.openxmlformats-officedocument.presentationml.tags+xml"/>
  <Override PartName="/ppt/tags/tag8812.xml" ContentType="application/vnd.openxmlformats-officedocument.presentationml.tags+xml"/>
  <Override PartName="/ppt/tags/tag8813.xml" ContentType="application/vnd.openxmlformats-officedocument.presentationml.tags+xml"/>
  <Override PartName="/ppt/tags/tag8814.xml" ContentType="application/vnd.openxmlformats-officedocument.presentationml.tags+xml"/>
  <Override PartName="/ppt/tags/tag8815.xml" ContentType="application/vnd.openxmlformats-officedocument.presentationml.tags+xml"/>
  <Override PartName="/ppt/tags/tag8816.xml" ContentType="application/vnd.openxmlformats-officedocument.presentationml.tags+xml"/>
  <Override PartName="/ppt/tags/tag8817.xml" ContentType="application/vnd.openxmlformats-officedocument.presentationml.tags+xml"/>
  <Override PartName="/ppt/tags/tag8818.xml" ContentType="application/vnd.openxmlformats-officedocument.presentationml.tags+xml"/>
  <Override PartName="/ppt/tags/tag8819.xml" ContentType="application/vnd.openxmlformats-officedocument.presentationml.tags+xml"/>
  <Override PartName="/ppt/tags/tag8820.xml" ContentType="application/vnd.openxmlformats-officedocument.presentationml.tags+xml"/>
  <Override PartName="/ppt/tags/tag8821.xml" ContentType="application/vnd.openxmlformats-officedocument.presentationml.tags+xml"/>
  <Override PartName="/ppt/tags/tag8822.xml" ContentType="application/vnd.openxmlformats-officedocument.presentationml.tags+xml"/>
  <Override PartName="/ppt/tags/tag8823.xml" ContentType="application/vnd.openxmlformats-officedocument.presentationml.tags+xml"/>
  <Override PartName="/ppt/tags/tag8824.xml" ContentType="application/vnd.openxmlformats-officedocument.presentationml.tags+xml"/>
  <Override PartName="/ppt/tags/tag8825.xml" ContentType="application/vnd.openxmlformats-officedocument.presentationml.tags+xml"/>
  <Override PartName="/ppt/tags/tag8826.xml" ContentType="application/vnd.openxmlformats-officedocument.presentationml.tags+xml"/>
  <Override PartName="/ppt/tags/tag8827.xml" ContentType="application/vnd.openxmlformats-officedocument.presentationml.tags+xml"/>
  <Override PartName="/ppt/tags/tag8828.xml" ContentType="application/vnd.openxmlformats-officedocument.presentationml.tags+xml"/>
  <Override PartName="/ppt/tags/tag8829.xml" ContentType="application/vnd.openxmlformats-officedocument.presentationml.tags+xml"/>
  <Override PartName="/ppt/tags/tag8830.xml" ContentType="application/vnd.openxmlformats-officedocument.presentationml.tags+xml"/>
  <Override PartName="/ppt/tags/tag8831.xml" ContentType="application/vnd.openxmlformats-officedocument.presentationml.tags+xml"/>
  <Override PartName="/ppt/tags/tag8832.xml" ContentType="application/vnd.openxmlformats-officedocument.presentationml.tags+xml"/>
  <Override PartName="/ppt/tags/tag8833.xml" ContentType="application/vnd.openxmlformats-officedocument.presentationml.tags+xml"/>
  <Override PartName="/ppt/tags/tag8834.xml" ContentType="application/vnd.openxmlformats-officedocument.presentationml.tags+xml"/>
  <Override PartName="/ppt/tags/tag8835.xml" ContentType="application/vnd.openxmlformats-officedocument.presentationml.tags+xml"/>
  <Override PartName="/ppt/tags/tag8836.xml" ContentType="application/vnd.openxmlformats-officedocument.presentationml.tags+xml"/>
  <Override PartName="/ppt/tags/tag8837.xml" ContentType="application/vnd.openxmlformats-officedocument.presentationml.tags+xml"/>
  <Override PartName="/ppt/tags/tag8838.xml" ContentType="application/vnd.openxmlformats-officedocument.presentationml.tags+xml"/>
  <Override PartName="/ppt/tags/tag8839.xml" ContentType="application/vnd.openxmlformats-officedocument.presentationml.tags+xml"/>
  <Override PartName="/ppt/tags/tag8840.xml" ContentType="application/vnd.openxmlformats-officedocument.presentationml.tags+xml"/>
  <Override PartName="/ppt/tags/tag8841.xml" ContentType="application/vnd.openxmlformats-officedocument.presentationml.tags+xml"/>
  <Override PartName="/ppt/tags/tag8842.xml" ContentType="application/vnd.openxmlformats-officedocument.presentationml.tags+xml"/>
  <Override PartName="/ppt/tags/tag8843.xml" ContentType="application/vnd.openxmlformats-officedocument.presentationml.tags+xml"/>
  <Override PartName="/ppt/tags/tag8844.xml" ContentType="application/vnd.openxmlformats-officedocument.presentationml.tags+xml"/>
  <Override PartName="/ppt/tags/tag8845.xml" ContentType="application/vnd.openxmlformats-officedocument.presentationml.tags+xml"/>
  <Override PartName="/ppt/tags/tag8846.xml" ContentType="application/vnd.openxmlformats-officedocument.presentationml.tags+xml"/>
  <Override PartName="/ppt/tags/tag8847.xml" ContentType="application/vnd.openxmlformats-officedocument.presentationml.tags+xml"/>
  <Override PartName="/ppt/tags/tag8848.xml" ContentType="application/vnd.openxmlformats-officedocument.presentationml.tags+xml"/>
  <Override PartName="/ppt/tags/tag8849.xml" ContentType="application/vnd.openxmlformats-officedocument.presentationml.tags+xml"/>
  <Override PartName="/ppt/tags/tag8850.xml" ContentType="application/vnd.openxmlformats-officedocument.presentationml.tags+xml"/>
  <Override PartName="/ppt/tags/tag8851.xml" ContentType="application/vnd.openxmlformats-officedocument.presentationml.tags+xml"/>
  <Override PartName="/ppt/tags/tag8852.xml" ContentType="application/vnd.openxmlformats-officedocument.presentationml.tags+xml"/>
  <Override PartName="/ppt/tags/tag8853.xml" ContentType="application/vnd.openxmlformats-officedocument.presentationml.tags+xml"/>
  <Override PartName="/ppt/tags/tag8854.xml" ContentType="application/vnd.openxmlformats-officedocument.presentationml.tags+xml"/>
  <Override PartName="/ppt/tags/tag8855.xml" ContentType="application/vnd.openxmlformats-officedocument.presentationml.tags+xml"/>
  <Override PartName="/ppt/tags/tag8856.xml" ContentType="application/vnd.openxmlformats-officedocument.presentationml.tags+xml"/>
  <Override PartName="/ppt/tags/tag8857.xml" ContentType="application/vnd.openxmlformats-officedocument.presentationml.tags+xml"/>
  <Override PartName="/ppt/tags/tag8858.xml" ContentType="application/vnd.openxmlformats-officedocument.presentationml.tags+xml"/>
  <Override PartName="/ppt/tags/tag8859.xml" ContentType="application/vnd.openxmlformats-officedocument.presentationml.tags+xml"/>
  <Override PartName="/ppt/tags/tag8860.xml" ContentType="application/vnd.openxmlformats-officedocument.presentationml.tags+xml"/>
  <Override PartName="/ppt/tags/tag8861.xml" ContentType="application/vnd.openxmlformats-officedocument.presentationml.tags+xml"/>
  <Override PartName="/ppt/tags/tag8862.xml" ContentType="application/vnd.openxmlformats-officedocument.presentationml.tags+xml"/>
  <Override PartName="/ppt/tags/tag8863.xml" ContentType="application/vnd.openxmlformats-officedocument.presentationml.tags+xml"/>
  <Override PartName="/ppt/tags/tag8864.xml" ContentType="application/vnd.openxmlformats-officedocument.presentationml.tags+xml"/>
  <Override PartName="/ppt/tags/tag8865.xml" ContentType="application/vnd.openxmlformats-officedocument.presentationml.tags+xml"/>
  <Override PartName="/ppt/tags/tag8866.xml" ContentType="application/vnd.openxmlformats-officedocument.presentationml.tags+xml"/>
  <Override PartName="/ppt/tags/tag8867.xml" ContentType="application/vnd.openxmlformats-officedocument.presentationml.tags+xml"/>
  <Override PartName="/ppt/tags/tag8868.xml" ContentType="application/vnd.openxmlformats-officedocument.presentationml.tags+xml"/>
  <Override PartName="/ppt/tags/tag8869.xml" ContentType="application/vnd.openxmlformats-officedocument.presentationml.tags+xml"/>
  <Override PartName="/ppt/tags/tag8870.xml" ContentType="application/vnd.openxmlformats-officedocument.presentationml.tags+xml"/>
  <Override PartName="/ppt/tags/tag8871.xml" ContentType="application/vnd.openxmlformats-officedocument.presentationml.tags+xml"/>
  <Override PartName="/ppt/tags/tag8872.xml" ContentType="application/vnd.openxmlformats-officedocument.presentationml.tags+xml"/>
  <Override PartName="/ppt/tags/tag8873.xml" ContentType="application/vnd.openxmlformats-officedocument.presentationml.tags+xml"/>
  <Override PartName="/ppt/tags/tag8874.xml" ContentType="application/vnd.openxmlformats-officedocument.presentationml.tags+xml"/>
  <Override PartName="/ppt/tags/tag8875.xml" ContentType="application/vnd.openxmlformats-officedocument.presentationml.tags+xml"/>
  <Override PartName="/ppt/tags/tag8876.xml" ContentType="application/vnd.openxmlformats-officedocument.presentationml.tags+xml"/>
  <Override PartName="/ppt/tags/tag8877.xml" ContentType="application/vnd.openxmlformats-officedocument.presentationml.tags+xml"/>
  <Override PartName="/ppt/tags/tag8878.xml" ContentType="application/vnd.openxmlformats-officedocument.presentationml.tags+xml"/>
  <Override PartName="/ppt/tags/tag8879.xml" ContentType="application/vnd.openxmlformats-officedocument.presentationml.tags+xml"/>
  <Override PartName="/ppt/tags/tag8880.xml" ContentType="application/vnd.openxmlformats-officedocument.presentationml.tags+xml"/>
  <Override PartName="/ppt/tags/tag8881.xml" ContentType="application/vnd.openxmlformats-officedocument.presentationml.tags+xml"/>
  <Override PartName="/ppt/tags/tag8882.xml" ContentType="application/vnd.openxmlformats-officedocument.presentationml.tags+xml"/>
  <Override PartName="/ppt/tags/tag8883.xml" ContentType="application/vnd.openxmlformats-officedocument.presentationml.tags+xml"/>
  <Override PartName="/ppt/tags/tag8884.xml" ContentType="application/vnd.openxmlformats-officedocument.presentationml.tags+xml"/>
  <Override PartName="/ppt/tags/tag8885.xml" ContentType="application/vnd.openxmlformats-officedocument.presentationml.tags+xml"/>
  <Override PartName="/ppt/tags/tag8886.xml" ContentType="application/vnd.openxmlformats-officedocument.presentationml.tags+xml"/>
  <Override PartName="/ppt/tags/tag8887.xml" ContentType="application/vnd.openxmlformats-officedocument.presentationml.tags+xml"/>
  <Override PartName="/ppt/tags/tag8888.xml" ContentType="application/vnd.openxmlformats-officedocument.presentationml.tags+xml"/>
  <Override PartName="/ppt/tags/tag8889.xml" ContentType="application/vnd.openxmlformats-officedocument.presentationml.tags+xml"/>
  <Override PartName="/ppt/tags/tag8890.xml" ContentType="application/vnd.openxmlformats-officedocument.presentationml.tags+xml"/>
  <Override PartName="/ppt/tags/tag8891.xml" ContentType="application/vnd.openxmlformats-officedocument.presentationml.tags+xml"/>
  <Override PartName="/ppt/tags/tag8892.xml" ContentType="application/vnd.openxmlformats-officedocument.presentationml.tags+xml"/>
  <Override PartName="/ppt/tags/tag8893.xml" ContentType="application/vnd.openxmlformats-officedocument.presentationml.tags+xml"/>
  <Override PartName="/ppt/tags/tag8894.xml" ContentType="application/vnd.openxmlformats-officedocument.presentationml.tags+xml"/>
  <Override PartName="/ppt/tags/tag8895.xml" ContentType="application/vnd.openxmlformats-officedocument.presentationml.tags+xml"/>
  <Override PartName="/ppt/tags/tag8896.xml" ContentType="application/vnd.openxmlformats-officedocument.presentationml.tags+xml"/>
  <Override PartName="/ppt/tags/tag8897.xml" ContentType="application/vnd.openxmlformats-officedocument.presentationml.tags+xml"/>
  <Override PartName="/ppt/tags/tag8898.xml" ContentType="application/vnd.openxmlformats-officedocument.presentationml.tags+xml"/>
  <Override PartName="/ppt/tags/tag8899.xml" ContentType="application/vnd.openxmlformats-officedocument.presentationml.tags+xml"/>
  <Override PartName="/ppt/tags/tag8900.xml" ContentType="application/vnd.openxmlformats-officedocument.presentationml.tags+xml"/>
  <Override PartName="/ppt/tags/tag8901.xml" ContentType="application/vnd.openxmlformats-officedocument.presentationml.tags+xml"/>
  <Override PartName="/ppt/tags/tag8902.xml" ContentType="application/vnd.openxmlformats-officedocument.presentationml.tags+xml"/>
  <Override PartName="/ppt/tags/tag8903.xml" ContentType="application/vnd.openxmlformats-officedocument.presentationml.tags+xml"/>
  <Override PartName="/ppt/tags/tag8904.xml" ContentType="application/vnd.openxmlformats-officedocument.presentationml.tags+xml"/>
  <Override PartName="/ppt/tags/tag8905.xml" ContentType="application/vnd.openxmlformats-officedocument.presentationml.tags+xml"/>
  <Override PartName="/ppt/tags/tag8906.xml" ContentType="application/vnd.openxmlformats-officedocument.presentationml.tags+xml"/>
  <Override PartName="/ppt/tags/tag8907.xml" ContentType="application/vnd.openxmlformats-officedocument.presentationml.tags+xml"/>
  <Override PartName="/ppt/tags/tag8908.xml" ContentType="application/vnd.openxmlformats-officedocument.presentationml.tags+xml"/>
  <Override PartName="/ppt/tags/tag8909.xml" ContentType="application/vnd.openxmlformats-officedocument.presentationml.tags+xml"/>
  <Override PartName="/ppt/tags/tag8910.xml" ContentType="application/vnd.openxmlformats-officedocument.presentationml.tags+xml"/>
  <Override PartName="/ppt/tags/tag8911.xml" ContentType="application/vnd.openxmlformats-officedocument.presentationml.tags+xml"/>
  <Override PartName="/ppt/tags/tag8912.xml" ContentType="application/vnd.openxmlformats-officedocument.presentationml.tags+xml"/>
  <Override PartName="/ppt/tags/tag8913.xml" ContentType="application/vnd.openxmlformats-officedocument.presentationml.tags+xml"/>
  <Override PartName="/ppt/tags/tag8914.xml" ContentType="application/vnd.openxmlformats-officedocument.presentationml.tags+xml"/>
  <Override PartName="/ppt/tags/tag8915.xml" ContentType="application/vnd.openxmlformats-officedocument.presentationml.tags+xml"/>
  <Override PartName="/ppt/tags/tag8916.xml" ContentType="application/vnd.openxmlformats-officedocument.presentationml.tags+xml"/>
  <Override PartName="/ppt/tags/tag8917.xml" ContentType="application/vnd.openxmlformats-officedocument.presentationml.tags+xml"/>
  <Override PartName="/ppt/tags/tag8918.xml" ContentType="application/vnd.openxmlformats-officedocument.presentationml.tags+xml"/>
  <Override PartName="/ppt/tags/tag8919.xml" ContentType="application/vnd.openxmlformats-officedocument.presentationml.tags+xml"/>
  <Override PartName="/ppt/tags/tag8920.xml" ContentType="application/vnd.openxmlformats-officedocument.presentationml.tags+xml"/>
  <Override PartName="/ppt/tags/tag8921.xml" ContentType="application/vnd.openxmlformats-officedocument.presentationml.tags+xml"/>
  <Override PartName="/ppt/tags/tag8922.xml" ContentType="application/vnd.openxmlformats-officedocument.presentationml.tags+xml"/>
  <Override PartName="/ppt/tags/tag8923.xml" ContentType="application/vnd.openxmlformats-officedocument.presentationml.tags+xml"/>
  <Override PartName="/ppt/tags/tag8924.xml" ContentType="application/vnd.openxmlformats-officedocument.presentationml.tags+xml"/>
  <Override PartName="/ppt/tags/tag8925.xml" ContentType="application/vnd.openxmlformats-officedocument.presentationml.tags+xml"/>
  <Override PartName="/ppt/tags/tag8926.xml" ContentType="application/vnd.openxmlformats-officedocument.presentationml.tags+xml"/>
  <Override PartName="/ppt/tags/tag8927.xml" ContentType="application/vnd.openxmlformats-officedocument.presentationml.tags+xml"/>
  <Override PartName="/ppt/tags/tag8928.xml" ContentType="application/vnd.openxmlformats-officedocument.presentationml.tags+xml"/>
  <Override PartName="/ppt/tags/tag8929.xml" ContentType="application/vnd.openxmlformats-officedocument.presentationml.tags+xml"/>
  <Override PartName="/ppt/tags/tag8930.xml" ContentType="application/vnd.openxmlformats-officedocument.presentationml.tags+xml"/>
  <Override PartName="/ppt/tags/tag8931.xml" ContentType="application/vnd.openxmlformats-officedocument.presentationml.tags+xml"/>
  <Override PartName="/ppt/tags/tag8932.xml" ContentType="application/vnd.openxmlformats-officedocument.presentationml.tags+xml"/>
  <Override PartName="/ppt/tags/tag8933.xml" ContentType="application/vnd.openxmlformats-officedocument.presentationml.tags+xml"/>
  <Override PartName="/ppt/tags/tag8934.xml" ContentType="application/vnd.openxmlformats-officedocument.presentationml.tags+xml"/>
  <Override PartName="/ppt/tags/tag8935.xml" ContentType="application/vnd.openxmlformats-officedocument.presentationml.tags+xml"/>
  <Override PartName="/ppt/tags/tag8936.xml" ContentType="application/vnd.openxmlformats-officedocument.presentationml.tags+xml"/>
  <Override PartName="/ppt/tags/tag8937.xml" ContentType="application/vnd.openxmlformats-officedocument.presentationml.tags+xml"/>
  <Override PartName="/ppt/tags/tag8938.xml" ContentType="application/vnd.openxmlformats-officedocument.presentationml.tags+xml"/>
  <Override PartName="/ppt/tags/tag8939.xml" ContentType="application/vnd.openxmlformats-officedocument.presentationml.tags+xml"/>
  <Override PartName="/ppt/tags/tag8940.xml" ContentType="application/vnd.openxmlformats-officedocument.presentationml.tags+xml"/>
  <Override PartName="/ppt/tags/tag8941.xml" ContentType="application/vnd.openxmlformats-officedocument.presentationml.tags+xml"/>
  <Override PartName="/ppt/tags/tag8942.xml" ContentType="application/vnd.openxmlformats-officedocument.presentationml.tags+xml"/>
  <Override PartName="/ppt/tags/tag8943.xml" ContentType="application/vnd.openxmlformats-officedocument.presentationml.tags+xml"/>
  <Override PartName="/ppt/tags/tag8944.xml" ContentType="application/vnd.openxmlformats-officedocument.presentationml.tags+xml"/>
  <Override PartName="/ppt/tags/tag8945.xml" ContentType="application/vnd.openxmlformats-officedocument.presentationml.tags+xml"/>
  <Override PartName="/ppt/tags/tag8946.xml" ContentType="application/vnd.openxmlformats-officedocument.presentationml.tags+xml"/>
  <Override PartName="/ppt/tags/tag8947.xml" ContentType="application/vnd.openxmlformats-officedocument.presentationml.tags+xml"/>
  <Override PartName="/ppt/tags/tag8948.xml" ContentType="application/vnd.openxmlformats-officedocument.presentationml.tags+xml"/>
  <Override PartName="/ppt/tags/tag8949.xml" ContentType="application/vnd.openxmlformats-officedocument.presentationml.tags+xml"/>
  <Override PartName="/ppt/tags/tag8950.xml" ContentType="application/vnd.openxmlformats-officedocument.presentationml.tags+xml"/>
  <Override PartName="/ppt/tags/tag8951.xml" ContentType="application/vnd.openxmlformats-officedocument.presentationml.tags+xml"/>
  <Override PartName="/ppt/tags/tag8952.xml" ContentType="application/vnd.openxmlformats-officedocument.presentationml.tags+xml"/>
  <Override PartName="/ppt/tags/tag8953.xml" ContentType="application/vnd.openxmlformats-officedocument.presentationml.tags+xml"/>
  <Override PartName="/ppt/tags/tag8954.xml" ContentType="application/vnd.openxmlformats-officedocument.presentationml.tags+xml"/>
  <Override PartName="/ppt/tags/tag8955.xml" ContentType="application/vnd.openxmlformats-officedocument.presentationml.tags+xml"/>
  <Override PartName="/ppt/tags/tag8956.xml" ContentType="application/vnd.openxmlformats-officedocument.presentationml.tags+xml"/>
  <Override PartName="/ppt/tags/tag8957.xml" ContentType="application/vnd.openxmlformats-officedocument.presentationml.tags+xml"/>
  <Override PartName="/ppt/tags/tag8958.xml" ContentType="application/vnd.openxmlformats-officedocument.presentationml.tags+xml"/>
  <Override PartName="/ppt/tags/tag8959.xml" ContentType="application/vnd.openxmlformats-officedocument.presentationml.tags+xml"/>
  <Override PartName="/ppt/tags/tag8960.xml" ContentType="application/vnd.openxmlformats-officedocument.presentationml.tags+xml"/>
  <Override PartName="/ppt/tags/tag8961.xml" ContentType="application/vnd.openxmlformats-officedocument.presentationml.tags+xml"/>
  <Override PartName="/ppt/tags/tag8962.xml" ContentType="application/vnd.openxmlformats-officedocument.presentationml.tags+xml"/>
  <Override PartName="/ppt/tags/tag8963.xml" ContentType="application/vnd.openxmlformats-officedocument.presentationml.tags+xml"/>
  <Override PartName="/ppt/tags/tag8964.xml" ContentType="application/vnd.openxmlformats-officedocument.presentationml.tags+xml"/>
  <Override PartName="/ppt/tags/tag8965.xml" ContentType="application/vnd.openxmlformats-officedocument.presentationml.tags+xml"/>
  <Override PartName="/ppt/tags/tag8966.xml" ContentType="application/vnd.openxmlformats-officedocument.presentationml.tags+xml"/>
  <Override PartName="/ppt/tags/tag8967.xml" ContentType="application/vnd.openxmlformats-officedocument.presentationml.tags+xml"/>
  <Override PartName="/ppt/tags/tag8968.xml" ContentType="application/vnd.openxmlformats-officedocument.presentationml.tags+xml"/>
  <Override PartName="/ppt/tags/tag8969.xml" ContentType="application/vnd.openxmlformats-officedocument.presentationml.tags+xml"/>
  <Override PartName="/ppt/tags/tag8970.xml" ContentType="application/vnd.openxmlformats-officedocument.presentationml.tags+xml"/>
  <Override PartName="/ppt/tags/tag8971.xml" ContentType="application/vnd.openxmlformats-officedocument.presentationml.tags+xml"/>
  <Override PartName="/ppt/tags/tag8972.xml" ContentType="application/vnd.openxmlformats-officedocument.presentationml.tags+xml"/>
  <Override PartName="/ppt/tags/tag8973.xml" ContentType="application/vnd.openxmlformats-officedocument.presentationml.tags+xml"/>
  <Override PartName="/ppt/tags/tag8974.xml" ContentType="application/vnd.openxmlformats-officedocument.presentationml.tags+xml"/>
  <Override PartName="/ppt/tags/tag8975.xml" ContentType="application/vnd.openxmlformats-officedocument.presentationml.tags+xml"/>
  <Override PartName="/ppt/tags/tag8976.xml" ContentType="application/vnd.openxmlformats-officedocument.presentationml.tags+xml"/>
  <Override PartName="/ppt/tags/tag8977.xml" ContentType="application/vnd.openxmlformats-officedocument.presentationml.tags+xml"/>
  <Override PartName="/ppt/tags/tag8978.xml" ContentType="application/vnd.openxmlformats-officedocument.presentationml.tags+xml"/>
  <Override PartName="/ppt/tags/tag8979.xml" ContentType="application/vnd.openxmlformats-officedocument.presentationml.tags+xml"/>
  <Override PartName="/ppt/tags/tag8980.xml" ContentType="application/vnd.openxmlformats-officedocument.presentationml.tags+xml"/>
  <Override PartName="/ppt/tags/tag8981.xml" ContentType="application/vnd.openxmlformats-officedocument.presentationml.tags+xml"/>
  <Override PartName="/ppt/tags/tag8982.xml" ContentType="application/vnd.openxmlformats-officedocument.presentationml.tags+xml"/>
  <Override PartName="/ppt/tags/tag8983.xml" ContentType="application/vnd.openxmlformats-officedocument.presentationml.tags+xml"/>
  <Override PartName="/ppt/tags/tag8984.xml" ContentType="application/vnd.openxmlformats-officedocument.presentationml.tags+xml"/>
  <Override PartName="/ppt/tags/tag8985.xml" ContentType="application/vnd.openxmlformats-officedocument.presentationml.tags+xml"/>
  <Override PartName="/ppt/tags/tag8986.xml" ContentType="application/vnd.openxmlformats-officedocument.presentationml.tags+xml"/>
  <Override PartName="/ppt/tags/tag8987.xml" ContentType="application/vnd.openxmlformats-officedocument.presentationml.tags+xml"/>
  <Override PartName="/ppt/tags/tag8988.xml" ContentType="application/vnd.openxmlformats-officedocument.presentationml.tags+xml"/>
  <Override PartName="/ppt/tags/tag8989.xml" ContentType="application/vnd.openxmlformats-officedocument.presentationml.tags+xml"/>
  <Override PartName="/ppt/tags/tag8990.xml" ContentType="application/vnd.openxmlformats-officedocument.presentationml.tags+xml"/>
  <Override PartName="/ppt/tags/tag8991.xml" ContentType="application/vnd.openxmlformats-officedocument.presentationml.tags+xml"/>
  <Override PartName="/ppt/tags/tag8992.xml" ContentType="application/vnd.openxmlformats-officedocument.presentationml.tags+xml"/>
  <Override PartName="/ppt/tags/tag8993.xml" ContentType="application/vnd.openxmlformats-officedocument.presentationml.tags+xml"/>
  <Override PartName="/ppt/tags/tag8994.xml" ContentType="application/vnd.openxmlformats-officedocument.presentationml.tags+xml"/>
  <Override PartName="/ppt/tags/tag8995.xml" ContentType="application/vnd.openxmlformats-officedocument.presentationml.tags+xml"/>
  <Override PartName="/ppt/tags/tag8996.xml" ContentType="application/vnd.openxmlformats-officedocument.presentationml.tags+xml"/>
  <Override PartName="/ppt/tags/tag8997.xml" ContentType="application/vnd.openxmlformats-officedocument.presentationml.tags+xml"/>
  <Override PartName="/ppt/tags/tag8998.xml" ContentType="application/vnd.openxmlformats-officedocument.presentationml.tags+xml"/>
  <Override PartName="/ppt/tags/tag8999.xml" ContentType="application/vnd.openxmlformats-officedocument.presentationml.tags+xml"/>
  <Override PartName="/ppt/tags/tag9000.xml" ContentType="application/vnd.openxmlformats-officedocument.presentationml.tags+xml"/>
  <Override PartName="/ppt/tags/tag9001.xml" ContentType="application/vnd.openxmlformats-officedocument.presentationml.tags+xml"/>
  <Override PartName="/ppt/tags/tag9002.xml" ContentType="application/vnd.openxmlformats-officedocument.presentationml.tags+xml"/>
  <Override PartName="/ppt/tags/tag9003.xml" ContentType="application/vnd.openxmlformats-officedocument.presentationml.tags+xml"/>
  <Override PartName="/ppt/tags/tag9004.xml" ContentType="application/vnd.openxmlformats-officedocument.presentationml.tags+xml"/>
  <Override PartName="/ppt/tags/tag9005.xml" ContentType="application/vnd.openxmlformats-officedocument.presentationml.tags+xml"/>
  <Override PartName="/ppt/tags/tag9006.xml" ContentType="application/vnd.openxmlformats-officedocument.presentationml.tags+xml"/>
  <Override PartName="/ppt/tags/tag9007.xml" ContentType="application/vnd.openxmlformats-officedocument.presentationml.tags+xml"/>
  <Override PartName="/ppt/tags/tag9008.xml" ContentType="application/vnd.openxmlformats-officedocument.presentationml.tags+xml"/>
  <Override PartName="/ppt/tags/tag9009.xml" ContentType="application/vnd.openxmlformats-officedocument.presentationml.tags+xml"/>
  <Override PartName="/ppt/tags/tag9010.xml" ContentType="application/vnd.openxmlformats-officedocument.presentationml.tags+xml"/>
  <Override PartName="/ppt/tags/tag9011.xml" ContentType="application/vnd.openxmlformats-officedocument.presentationml.tags+xml"/>
  <Override PartName="/ppt/tags/tag9012.xml" ContentType="application/vnd.openxmlformats-officedocument.presentationml.tags+xml"/>
  <Override PartName="/ppt/tags/tag9013.xml" ContentType="application/vnd.openxmlformats-officedocument.presentationml.tags+xml"/>
  <Override PartName="/ppt/tags/tag9014.xml" ContentType="application/vnd.openxmlformats-officedocument.presentationml.tags+xml"/>
  <Override PartName="/ppt/tags/tag9015.xml" ContentType="application/vnd.openxmlformats-officedocument.presentationml.tags+xml"/>
  <Override PartName="/ppt/tags/tag9016.xml" ContentType="application/vnd.openxmlformats-officedocument.presentationml.tags+xml"/>
  <Override PartName="/ppt/tags/tag9017.xml" ContentType="application/vnd.openxmlformats-officedocument.presentationml.tags+xml"/>
  <Override PartName="/ppt/tags/tag9018.xml" ContentType="application/vnd.openxmlformats-officedocument.presentationml.tags+xml"/>
  <Override PartName="/ppt/tags/tag9019.xml" ContentType="application/vnd.openxmlformats-officedocument.presentationml.tags+xml"/>
  <Override PartName="/ppt/tags/tag9020.xml" ContentType="application/vnd.openxmlformats-officedocument.presentationml.tags+xml"/>
  <Override PartName="/ppt/tags/tag9021.xml" ContentType="application/vnd.openxmlformats-officedocument.presentationml.tags+xml"/>
  <Override PartName="/ppt/tags/tag9022.xml" ContentType="application/vnd.openxmlformats-officedocument.presentationml.tags+xml"/>
  <Override PartName="/ppt/tags/tag9023.xml" ContentType="application/vnd.openxmlformats-officedocument.presentationml.tags+xml"/>
  <Override PartName="/ppt/tags/tag9024.xml" ContentType="application/vnd.openxmlformats-officedocument.presentationml.tags+xml"/>
  <Override PartName="/ppt/tags/tag9025.xml" ContentType="application/vnd.openxmlformats-officedocument.presentationml.tags+xml"/>
  <Override PartName="/ppt/tags/tag9026.xml" ContentType="application/vnd.openxmlformats-officedocument.presentationml.tags+xml"/>
  <Override PartName="/ppt/tags/tag9027.xml" ContentType="application/vnd.openxmlformats-officedocument.presentationml.tags+xml"/>
  <Override PartName="/ppt/tags/tag9028.xml" ContentType="application/vnd.openxmlformats-officedocument.presentationml.tags+xml"/>
  <Override PartName="/ppt/tags/tag9029.xml" ContentType="application/vnd.openxmlformats-officedocument.presentationml.tags+xml"/>
  <Override PartName="/ppt/tags/tag9030.xml" ContentType="application/vnd.openxmlformats-officedocument.presentationml.tags+xml"/>
  <Override PartName="/ppt/tags/tag9031.xml" ContentType="application/vnd.openxmlformats-officedocument.presentationml.tags+xml"/>
  <Override PartName="/ppt/tags/tag9032.xml" ContentType="application/vnd.openxmlformats-officedocument.presentationml.tags+xml"/>
  <Override PartName="/ppt/tags/tag9033.xml" ContentType="application/vnd.openxmlformats-officedocument.presentationml.tags+xml"/>
  <Override PartName="/ppt/tags/tag9034.xml" ContentType="application/vnd.openxmlformats-officedocument.presentationml.tags+xml"/>
  <Override PartName="/ppt/tags/tag9035.xml" ContentType="application/vnd.openxmlformats-officedocument.presentationml.tags+xml"/>
  <Override PartName="/ppt/tags/tag9036.xml" ContentType="application/vnd.openxmlformats-officedocument.presentationml.tags+xml"/>
  <Override PartName="/ppt/tags/tag9037.xml" ContentType="application/vnd.openxmlformats-officedocument.presentationml.tags+xml"/>
  <Override PartName="/ppt/tags/tag9038.xml" ContentType="application/vnd.openxmlformats-officedocument.presentationml.tags+xml"/>
  <Override PartName="/ppt/tags/tag9039.xml" ContentType="application/vnd.openxmlformats-officedocument.presentationml.tags+xml"/>
  <Override PartName="/ppt/tags/tag9040.xml" ContentType="application/vnd.openxmlformats-officedocument.presentationml.tags+xml"/>
  <Override PartName="/ppt/tags/tag9041.xml" ContentType="application/vnd.openxmlformats-officedocument.presentationml.tags+xml"/>
  <Override PartName="/ppt/tags/tag9042.xml" ContentType="application/vnd.openxmlformats-officedocument.presentationml.tags+xml"/>
  <Override PartName="/ppt/tags/tag9043.xml" ContentType="application/vnd.openxmlformats-officedocument.presentationml.tags+xml"/>
  <Override PartName="/ppt/tags/tag9044.xml" ContentType="application/vnd.openxmlformats-officedocument.presentationml.tags+xml"/>
  <Override PartName="/ppt/tags/tag9045.xml" ContentType="application/vnd.openxmlformats-officedocument.presentationml.tags+xml"/>
  <Override PartName="/ppt/tags/tag9046.xml" ContentType="application/vnd.openxmlformats-officedocument.presentationml.tags+xml"/>
  <Override PartName="/ppt/tags/tag9047.xml" ContentType="application/vnd.openxmlformats-officedocument.presentationml.tags+xml"/>
  <Override PartName="/ppt/tags/tag9048.xml" ContentType="application/vnd.openxmlformats-officedocument.presentationml.tags+xml"/>
  <Override PartName="/ppt/tags/tag9049.xml" ContentType="application/vnd.openxmlformats-officedocument.presentationml.tags+xml"/>
  <Override PartName="/ppt/tags/tag9050.xml" ContentType="application/vnd.openxmlformats-officedocument.presentationml.tags+xml"/>
  <Override PartName="/ppt/tags/tag9051.xml" ContentType="application/vnd.openxmlformats-officedocument.presentationml.tags+xml"/>
  <Override PartName="/ppt/tags/tag9052.xml" ContentType="application/vnd.openxmlformats-officedocument.presentationml.tags+xml"/>
  <Override PartName="/ppt/tags/tag9053.xml" ContentType="application/vnd.openxmlformats-officedocument.presentationml.tags+xml"/>
  <Override PartName="/ppt/tags/tag9054.xml" ContentType="application/vnd.openxmlformats-officedocument.presentationml.tags+xml"/>
  <Override PartName="/ppt/tags/tag9055.xml" ContentType="application/vnd.openxmlformats-officedocument.presentationml.tags+xml"/>
  <Override PartName="/ppt/tags/tag9056.xml" ContentType="application/vnd.openxmlformats-officedocument.presentationml.tags+xml"/>
  <Override PartName="/ppt/tags/tag9057.xml" ContentType="application/vnd.openxmlformats-officedocument.presentationml.tags+xml"/>
  <Override PartName="/ppt/tags/tag9058.xml" ContentType="application/vnd.openxmlformats-officedocument.presentationml.tags+xml"/>
  <Override PartName="/ppt/tags/tag9059.xml" ContentType="application/vnd.openxmlformats-officedocument.presentationml.tags+xml"/>
  <Override PartName="/ppt/tags/tag9060.xml" ContentType="application/vnd.openxmlformats-officedocument.presentationml.tags+xml"/>
  <Override PartName="/ppt/tags/tag9061.xml" ContentType="application/vnd.openxmlformats-officedocument.presentationml.tags+xml"/>
  <Override PartName="/ppt/tags/tag9062.xml" ContentType="application/vnd.openxmlformats-officedocument.presentationml.tags+xml"/>
  <Override PartName="/ppt/tags/tag9063.xml" ContentType="application/vnd.openxmlformats-officedocument.presentationml.tags+xml"/>
  <Override PartName="/ppt/tags/tag9064.xml" ContentType="application/vnd.openxmlformats-officedocument.presentationml.tags+xml"/>
  <Override PartName="/ppt/tags/tag9065.xml" ContentType="application/vnd.openxmlformats-officedocument.presentationml.tags+xml"/>
  <Override PartName="/ppt/tags/tag9066.xml" ContentType="application/vnd.openxmlformats-officedocument.presentationml.tags+xml"/>
  <Override PartName="/ppt/tags/tag9067.xml" ContentType="application/vnd.openxmlformats-officedocument.presentationml.tags+xml"/>
  <Override PartName="/ppt/tags/tag9068.xml" ContentType="application/vnd.openxmlformats-officedocument.presentationml.tags+xml"/>
  <Override PartName="/ppt/tags/tag9069.xml" ContentType="application/vnd.openxmlformats-officedocument.presentationml.tags+xml"/>
  <Override PartName="/ppt/tags/tag9070.xml" ContentType="application/vnd.openxmlformats-officedocument.presentationml.tags+xml"/>
  <Override PartName="/ppt/tags/tag9071.xml" ContentType="application/vnd.openxmlformats-officedocument.presentationml.tags+xml"/>
  <Override PartName="/ppt/tags/tag9072.xml" ContentType="application/vnd.openxmlformats-officedocument.presentationml.tags+xml"/>
  <Override PartName="/ppt/tags/tag9073.xml" ContentType="application/vnd.openxmlformats-officedocument.presentationml.tags+xml"/>
  <Override PartName="/ppt/tags/tag9074.xml" ContentType="application/vnd.openxmlformats-officedocument.presentationml.tags+xml"/>
  <Override PartName="/ppt/tags/tag9075.xml" ContentType="application/vnd.openxmlformats-officedocument.presentationml.tags+xml"/>
  <Override PartName="/ppt/tags/tag9076.xml" ContentType="application/vnd.openxmlformats-officedocument.presentationml.tags+xml"/>
  <Override PartName="/ppt/tags/tag9077.xml" ContentType="application/vnd.openxmlformats-officedocument.presentationml.tags+xml"/>
  <Override PartName="/ppt/tags/tag9078.xml" ContentType="application/vnd.openxmlformats-officedocument.presentationml.tags+xml"/>
  <Override PartName="/ppt/tags/tag9079.xml" ContentType="application/vnd.openxmlformats-officedocument.presentationml.tags+xml"/>
  <Override PartName="/ppt/tags/tag9080.xml" ContentType="application/vnd.openxmlformats-officedocument.presentationml.tags+xml"/>
  <Override PartName="/ppt/tags/tag9081.xml" ContentType="application/vnd.openxmlformats-officedocument.presentationml.tags+xml"/>
  <Override PartName="/ppt/tags/tag9082.xml" ContentType="application/vnd.openxmlformats-officedocument.presentationml.tags+xml"/>
  <Override PartName="/ppt/tags/tag9083.xml" ContentType="application/vnd.openxmlformats-officedocument.presentationml.tags+xml"/>
  <Override PartName="/ppt/tags/tag9084.xml" ContentType="application/vnd.openxmlformats-officedocument.presentationml.tags+xml"/>
  <Override PartName="/ppt/tags/tag9085.xml" ContentType="application/vnd.openxmlformats-officedocument.presentationml.tags+xml"/>
  <Override PartName="/ppt/tags/tag9086.xml" ContentType="application/vnd.openxmlformats-officedocument.presentationml.tags+xml"/>
  <Override PartName="/ppt/tags/tag9087.xml" ContentType="application/vnd.openxmlformats-officedocument.presentationml.tags+xml"/>
  <Override PartName="/ppt/tags/tag9088.xml" ContentType="application/vnd.openxmlformats-officedocument.presentationml.tags+xml"/>
  <Override PartName="/ppt/tags/tag9089.xml" ContentType="application/vnd.openxmlformats-officedocument.presentationml.tags+xml"/>
  <Override PartName="/ppt/tags/tag9090.xml" ContentType="application/vnd.openxmlformats-officedocument.presentationml.tags+xml"/>
  <Override PartName="/ppt/tags/tag9091.xml" ContentType="application/vnd.openxmlformats-officedocument.presentationml.tags+xml"/>
  <Override PartName="/ppt/tags/tag9092.xml" ContentType="application/vnd.openxmlformats-officedocument.presentationml.tags+xml"/>
  <Override PartName="/ppt/tags/tag9093.xml" ContentType="application/vnd.openxmlformats-officedocument.presentationml.tags+xml"/>
  <Override PartName="/ppt/tags/tag9094.xml" ContentType="application/vnd.openxmlformats-officedocument.presentationml.tags+xml"/>
  <Override PartName="/ppt/tags/tag9095.xml" ContentType="application/vnd.openxmlformats-officedocument.presentationml.tags+xml"/>
  <Override PartName="/ppt/tags/tag9096.xml" ContentType="application/vnd.openxmlformats-officedocument.presentationml.tags+xml"/>
  <Override PartName="/ppt/tags/tag9097.xml" ContentType="application/vnd.openxmlformats-officedocument.presentationml.tags+xml"/>
  <Override PartName="/ppt/tags/tag9098.xml" ContentType="application/vnd.openxmlformats-officedocument.presentationml.tags+xml"/>
  <Override PartName="/ppt/tags/tag9099.xml" ContentType="application/vnd.openxmlformats-officedocument.presentationml.tags+xml"/>
  <Override PartName="/ppt/tags/tag9100.xml" ContentType="application/vnd.openxmlformats-officedocument.presentationml.tags+xml"/>
  <Override PartName="/ppt/tags/tag9101.xml" ContentType="application/vnd.openxmlformats-officedocument.presentationml.tags+xml"/>
  <Override PartName="/ppt/tags/tag9102.xml" ContentType="application/vnd.openxmlformats-officedocument.presentationml.tags+xml"/>
  <Override PartName="/ppt/tags/tag9103.xml" ContentType="application/vnd.openxmlformats-officedocument.presentationml.tags+xml"/>
  <Override PartName="/ppt/tags/tag9104.xml" ContentType="application/vnd.openxmlformats-officedocument.presentationml.tags+xml"/>
  <Override PartName="/ppt/tags/tag9105.xml" ContentType="application/vnd.openxmlformats-officedocument.presentationml.tags+xml"/>
  <Override PartName="/ppt/tags/tag9106.xml" ContentType="application/vnd.openxmlformats-officedocument.presentationml.tags+xml"/>
  <Override PartName="/ppt/tags/tag9107.xml" ContentType="application/vnd.openxmlformats-officedocument.presentationml.tags+xml"/>
  <Override PartName="/ppt/tags/tag9108.xml" ContentType="application/vnd.openxmlformats-officedocument.presentationml.tags+xml"/>
  <Override PartName="/ppt/tags/tag9109.xml" ContentType="application/vnd.openxmlformats-officedocument.presentationml.tags+xml"/>
  <Override PartName="/ppt/tags/tag9110.xml" ContentType="application/vnd.openxmlformats-officedocument.presentationml.tags+xml"/>
  <Override PartName="/ppt/tags/tag9111.xml" ContentType="application/vnd.openxmlformats-officedocument.presentationml.tags+xml"/>
  <Override PartName="/ppt/tags/tag9112.xml" ContentType="application/vnd.openxmlformats-officedocument.presentationml.tags+xml"/>
  <Override PartName="/ppt/tags/tag9113.xml" ContentType="application/vnd.openxmlformats-officedocument.presentationml.tags+xml"/>
  <Override PartName="/ppt/tags/tag9114.xml" ContentType="application/vnd.openxmlformats-officedocument.presentationml.tags+xml"/>
  <Override PartName="/ppt/tags/tag9115.xml" ContentType="application/vnd.openxmlformats-officedocument.presentationml.tags+xml"/>
  <Override PartName="/ppt/tags/tag9116.xml" ContentType="application/vnd.openxmlformats-officedocument.presentationml.tags+xml"/>
  <Override PartName="/ppt/tags/tag9117.xml" ContentType="application/vnd.openxmlformats-officedocument.presentationml.tags+xml"/>
  <Override PartName="/ppt/tags/tag9118.xml" ContentType="application/vnd.openxmlformats-officedocument.presentationml.tags+xml"/>
  <Override PartName="/ppt/tags/tag9119.xml" ContentType="application/vnd.openxmlformats-officedocument.presentationml.tags+xml"/>
  <Override PartName="/ppt/tags/tag9120.xml" ContentType="application/vnd.openxmlformats-officedocument.presentationml.tags+xml"/>
  <Override PartName="/ppt/tags/tag9121.xml" ContentType="application/vnd.openxmlformats-officedocument.presentationml.tags+xml"/>
  <Override PartName="/ppt/tags/tag9122.xml" ContentType="application/vnd.openxmlformats-officedocument.presentationml.tags+xml"/>
  <Override PartName="/ppt/tags/tag9123.xml" ContentType="application/vnd.openxmlformats-officedocument.presentationml.tags+xml"/>
  <Override PartName="/ppt/tags/tag9124.xml" ContentType="application/vnd.openxmlformats-officedocument.presentationml.tags+xml"/>
  <Override PartName="/ppt/tags/tag9125.xml" ContentType="application/vnd.openxmlformats-officedocument.presentationml.tags+xml"/>
  <Override PartName="/ppt/tags/tag9126.xml" ContentType="application/vnd.openxmlformats-officedocument.presentationml.tags+xml"/>
  <Override PartName="/ppt/tags/tag9127.xml" ContentType="application/vnd.openxmlformats-officedocument.presentationml.tags+xml"/>
  <Override PartName="/ppt/tags/tag9128.xml" ContentType="application/vnd.openxmlformats-officedocument.presentationml.tags+xml"/>
  <Override PartName="/ppt/tags/tag9129.xml" ContentType="application/vnd.openxmlformats-officedocument.presentationml.tags+xml"/>
  <Override PartName="/ppt/tags/tag9130.xml" ContentType="application/vnd.openxmlformats-officedocument.presentationml.tags+xml"/>
  <Override PartName="/ppt/tags/tag9131.xml" ContentType="application/vnd.openxmlformats-officedocument.presentationml.tags+xml"/>
  <Override PartName="/ppt/tags/tag9132.xml" ContentType="application/vnd.openxmlformats-officedocument.presentationml.tags+xml"/>
  <Override PartName="/ppt/tags/tag9133.xml" ContentType="application/vnd.openxmlformats-officedocument.presentationml.tags+xml"/>
  <Override PartName="/ppt/tags/tag9134.xml" ContentType="application/vnd.openxmlformats-officedocument.presentationml.tags+xml"/>
  <Override PartName="/ppt/tags/tag9135.xml" ContentType="application/vnd.openxmlformats-officedocument.presentationml.tags+xml"/>
  <Override PartName="/ppt/tags/tag9136.xml" ContentType="application/vnd.openxmlformats-officedocument.presentationml.tags+xml"/>
  <Override PartName="/ppt/tags/tag9137.xml" ContentType="application/vnd.openxmlformats-officedocument.presentationml.tags+xml"/>
  <Override PartName="/ppt/tags/tag9138.xml" ContentType="application/vnd.openxmlformats-officedocument.presentationml.tags+xml"/>
  <Override PartName="/ppt/tags/tag9139.xml" ContentType="application/vnd.openxmlformats-officedocument.presentationml.tags+xml"/>
  <Override PartName="/ppt/tags/tag9140.xml" ContentType="application/vnd.openxmlformats-officedocument.presentationml.tags+xml"/>
  <Override PartName="/ppt/tags/tag9141.xml" ContentType="application/vnd.openxmlformats-officedocument.presentationml.tags+xml"/>
  <Override PartName="/ppt/tags/tag9142.xml" ContentType="application/vnd.openxmlformats-officedocument.presentationml.tags+xml"/>
  <Override PartName="/ppt/tags/tag9143.xml" ContentType="application/vnd.openxmlformats-officedocument.presentationml.tags+xml"/>
  <Override PartName="/ppt/tags/tag9144.xml" ContentType="application/vnd.openxmlformats-officedocument.presentationml.tags+xml"/>
  <Override PartName="/ppt/tags/tag9145.xml" ContentType="application/vnd.openxmlformats-officedocument.presentationml.tags+xml"/>
  <Override PartName="/ppt/tags/tag9146.xml" ContentType="application/vnd.openxmlformats-officedocument.presentationml.tags+xml"/>
  <Override PartName="/ppt/tags/tag9147.xml" ContentType="application/vnd.openxmlformats-officedocument.presentationml.tags+xml"/>
  <Override PartName="/ppt/tags/tag9148.xml" ContentType="application/vnd.openxmlformats-officedocument.presentationml.tags+xml"/>
  <Override PartName="/ppt/tags/tag9149.xml" ContentType="application/vnd.openxmlformats-officedocument.presentationml.tags+xml"/>
  <Override PartName="/ppt/tags/tag9150.xml" ContentType="application/vnd.openxmlformats-officedocument.presentationml.tags+xml"/>
  <Override PartName="/ppt/tags/tag9151.xml" ContentType="application/vnd.openxmlformats-officedocument.presentationml.tags+xml"/>
  <Override PartName="/ppt/tags/tag9152.xml" ContentType="application/vnd.openxmlformats-officedocument.presentationml.tags+xml"/>
  <Override PartName="/ppt/tags/tag9153.xml" ContentType="application/vnd.openxmlformats-officedocument.presentationml.tags+xml"/>
  <Override PartName="/ppt/tags/tag9154.xml" ContentType="application/vnd.openxmlformats-officedocument.presentationml.tags+xml"/>
  <Override PartName="/ppt/tags/tag9155.xml" ContentType="application/vnd.openxmlformats-officedocument.presentationml.tags+xml"/>
  <Override PartName="/ppt/tags/tag9156.xml" ContentType="application/vnd.openxmlformats-officedocument.presentationml.tags+xml"/>
  <Override PartName="/ppt/tags/tag9157.xml" ContentType="application/vnd.openxmlformats-officedocument.presentationml.tags+xml"/>
  <Override PartName="/ppt/tags/tag9158.xml" ContentType="application/vnd.openxmlformats-officedocument.presentationml.tags+xml"/>
  <Override PartName="/ppt/tags/tag9159.xml" ContentType="application/vnd.openxmlformats-officedocument.presentationml.tags+xml"/>
  <Override PartName="/ppt/tags/tag9160.xml" ContentType="application/vnd.openxmlformats-officedocument.presentationml.tags+xml"/>
  <Override PartName="/ppt/tags/tag9161.xml" ContentType="application/vnd.openxmlformats-officedocument.presentationml.tags+xml"/>
  <Override PartName="/ppt/tags/tag9162.xml" ContentType="application/vnd.openxmlformats-officedocument.presentationml.tags+xml"/>
  <Override PartName="/ppt/tags/tag9163.xml" ContentType="application/vnd.openxmlformats-officedocument.presentationml.tags+xml"/>
  <Override PartName="/ppt/tags/tag9164.xml" ContentType="application/vnd.openxmlformats-officedocument.presentationml.tags+xml"/>
  <Override PartName="/ppt/tags/tag9165.xml" ContentType="application/vnd.openxmlformats-officedocument.presentationml.tags+xml"/>
  <Override PartName="/ppt/tags/tag9166.xml" ContentType="application/vnd.openxmlformats-officedocument.presentationml.tags+xml"/>
  <Override PartName="/ppt/tags/tag9167.xml" ContentType="application/vnd.openxmlformats-officedocument.presentationml.tags+xml"/>
  <Override PartName="/ppt/tags/tag9168.xml" ContentType="application/vnd.openxmlformats-officedocument.presentationml.tags+xml"/>
  <Override PartName="/ppt/tags/tag9169.xml" ContentType="application/vnd.openxmlformats-officedocument.presentationml.tags+xml"/>
  <Override PartName="/ppt/tags/tag9170.xml" ContentType="application/vnd.openxmlformats-officedocument.presentationml.tags+xml"/>
  <Override PartName="/ppt/tags/tag9171.xml" ContentType="application/vnd.openxmlformats-officedocument.presentationml.tags+xml"/>
  <Override PartName="/ppt/tags/tag9172.xml" ContentType="application/vnd.openxmlformats-officedocument.presentationml.tags+xml"/>
  <Override PartName="/ppt/tags/tag9173.xml" ContentType="application/vnd.openxmlformats-officedocument.presentationml.tags+xml"/>
  <Override PartName="/ppt/tags/tag9174.xml" ContentType="application/vnd.openxmlformats-officedocument.presentationml.tags+xml"/>
  <Override PartName="/ppt/tags/tag9175.xml" ContentType="application/vnd.openxmlformats-officedocument.presentationml.tags+xml"/>
  <Override PartName="/ppt/tags/tag9176.xml" ContentType="application/vnd.openxmlformats-officedocument.presentationml.tags+xml"/>
  <Override PartName="/ppt/tags/tag9177.xml" ContentType="application/vnd.openxmlformats-officedocument.presentationml.tags+xml"/>
  <Override PartName="/ppt/tags/tag9178.xml" ContentType="application/vnd.openxmlformats-officedocument.presentationml.tags+xml"/>
  <Override PartName="/ppt/tags/tag9179.xml" ContentType="application/vnd.openxmlformats-officedocument.presentationml.tags+xml"/>
  <Override PartName="/ppt/tags/tag9180.xml" ContentType="application/vnd.openxmlformats-officedocument.presentationml.tags+xml"/>
  <Override PartName="/ppt/tags/tag9181.xml" ContentType="application/vnd.openxmlformats-officedocument.presentationml.tags+xml"/>
  <Override PartName="/ppt/tags/tag9182.xml" ContentType="application/vnd.openxmlformats-officedocument.presentationml.tags+xml"/>
  <Override PartName="/ppt/tags/tag9183.xml" ContentType="application/vnd.openxmlformats-officedocument.presentationml.tags+xml"/>
  <Override PartName="/ppt/tags/tag9184.xml" ContentType="application/vnd.openxmlformats-officedocument.presentationml.tags+xml"/>
  <Override PartName="/ppt/tags/tag9185.xml" ContentType="application/vnd.openxmlformats-officedocument.presentationml.tags+xml"/>
  <Override PartName="/ppt/tags/tag9186.xml" ContentType="application/vnd.openxmlformats-officedocument.presentationml.tags+xml"/>
  <Override PartName="/ppt/tags/tag9187.xml" ContentType="application/vnd.openxmlformats-officedocument.presentationml.tags+xml"/>
  <Override PartName="/ppt/tags/tag9188.xml" ContentType="application/vnd.openxmlformats-officedocument.presentationml.tags+xml"/>
  <Override PartName="/ppt/tags/tag9189.xml" ContentType="application/vnd.openxmlformats-officedocument.presentationml.tags+xml"/>
  <Override PartName="/ppt/tags/tag9190.xml" ContentType="application/vnd.openxmlformats-officedocument.presentationml.tags+xml"/>
  <Override PartName="/ppt/tags/tag9191.xml" ContentType="application/vnd.openxmlformats-officedocument.presentationml.tags+xml"/>
  <Override PartName="/ppt/tags/tag9192.xml" ContentType="application/vnd.openxmlformats-officedocument.presentationml.tags+xml"/>
  <Override PartName="/ppt/tags/tag9193.xml" ContentType="application/vnd.openxmlformats-officedocument.presentationml.tags+xml"/>
  <Override PartName="/ppt/tags/tag9194.xml" ContentType="application/vnd.openxmlformats-officedocument.presentationml.tags+xml"/>
  <Override PartName="/ppt/tags/tag9195.xml" ContentType="application/vnd.openxmlformats-officedocument.presentationml.tags+xml"/>
  <Override PartName="/ppt/tags/tag9196.xml" ContentType="application/vnd.openxmlformats-officedocument.presentationml.tags+xml"/>
  <Override PartName="/ppt/tags/tag9197.xml" ContentType="application/vnd.openxmlformats-officedocument.presentationml.tags+xml"/>
  <Override PartName="/ppt/tags/tag9198.xml" ContentType="application/vnd.openxmlformats-officedocument.presentationml.tags+xml"/>
  <Override PartName="/ppt/tags/tag9199.xml" ContentType="application/vnd.openxmlformats-officedocument.presentationml.tags+xml"/>
  <Override PartName="/ppt/tags/tag9200.xml" ContentType="application/vnd.openxmlformats-officedocument.presentationml.tags+xml"/>
  <Override PartName="/ppt/tags/tag9201.xml" ContentType="application/vnd.openxmlformats-officedocument.presentationml.tags+xml"/>
  <Override PartName="/ppt/tags/tag9202.xml" ContentType="application/vnd.openxmlformats-officedocument.presentationml.tags+xml"/>
  <Override PartName="/ppt/tags/tag9203.xml" ContentType="application/vnd.openxmlformats-officedocument.presentationml.tags+xml"/>
  <Override PartName="/ppt/tags/tag9204.xml" ContentType="application/vnd.openxmlformats-officedocument.presentationml.tags+xml"/>
  <Override PartName="/ppt/tags/tag9205.xml" ContentType="application/vnd.openxmlformats-officedocument.presentationml.tags+xml"/>
  <Override PartName="/ppt/tags/tag9206.xml" ContentType="application/vnd.openxmlformats-officedocument.presentationml.tags+xml"/>
  <Override PartName="/ppt/tags/tag9207.xml" ContentType="application/vnd.openxmlformats-officedocument.presentationml.tags+xml"/>
  <Override PartName="/ppt/tags/tag9208.xml" ContentType="application/vnd.openxmlformats-officedocument.presentationml.tags+xml"/>
  <Override PartName="/ppt/tags/tag9209.xml" ContentType="application/vnd.openxmlformats-officedocument.presentationml.tags+xml"/>
  <Override PartName="/ppt/tags/tag9210.xml" ContentType="application/vnd.openxmlformats-officedocument.presentationml.tags+xml"/>
  <Override PartName="/ppt/tags/tag9211.xml" ContentType="application/vnd.openxmlformats-officedocument.presentationml.tags+xml"/>
  <Override PartName="/ppt/tags/tag9212.xml" ContentType="application/vnd.openxmlformats-officedocument.presentationml.tags+xml"/>
  <Override PartName="/ppt/tags/tag9213.xml" ContentType="application/vnd.openxmlformats-officedocument.presentationml.tags+xml"/>
  <Override PartName="/ppt/tags/tag9214.xml" ContentType="application/vnd.openxmlformats-officedocument.presentationml.tags+xml"/>
  <Override PartName="/ppt/tags/tag9215.xml" ContentType="application/vnd.openxmlformats-officedocument.presentationml.tags+xml"/>
  <Override PartName="/ppt/tags/tag9216.xml" ContentType="application/vnd.openxmlformats-officedocument.presentationml.tags+xml"/>
  <Override PartName="/ppt/tags/tag9217.xml" ContentType="application/vnd.openxmlformats-officedocument.presentationml.tags+xml"/>
  <Override PartName="/ppt/tags/tag9218.xml" ContentType="application/vnd.openxmlformats-officedocument.presentationml.tags+xml"/>
  <Override PartName="/ppt/tags/tag9219.xml" ContentType="application/vnd.openxmlformats-officedocument.presentationml.tags+xml"/>
  <Override PartName="/ppt/tags/tag9220.xml" ContentType="application/vnd.openxmlformats-officedocument.presentationml.tags+xml"/>
  <Override PartName="/ppt/tags/tag9221.xml" ContentType="application/vnd.openxmlformats-officedocument.presentationml.tags+xml"/>
  <Override PartName="/ppt/tags/tag9222.xml" ContentType="application/vnd.openxmlformats-officedocument.presentationml.tags+xml"/>
  <Override PartName="/ppt/tags/tag9223.xml" ContentType="application/vnd.openxmlformats-officedocument.presentationml.tags+xml"/>
  <Override PartName="/ppt/tags/tag9224.xml" ContentType="application/vnd.openxmlformats-officedocument.presentationml.tags+xml"/>
  <Override PartName="/ppt/tags/tag9225.xml" ContentType="application/vnd.openxmlformats-officedocument.presentationml.tags+xml"/>
  <Override PartName="/ppt/tags/tag9226.xml" ContentType="application/vnd.openxmlformats-officedocument.presentationml.tags+xml"/>
  <Override PartName="/ppt/tags/tag9227.xml" ContentType="application/vnd.openxmlformats-officedocument.presentationml.tags+xml"/>
  <Override PartName="/ppt/tags/tag9228.xml" ContentType="application/vnd.openxmlformats-officedocument.presentationml.tags+xml"/>
  <Override PartName="/ppt/tags/tag9229.xml" ContentType="application/vnd.openxmlformats-officedocument.presentationml.tags+xml"/>
  <Override PartName="/ppt/tags/tag9230.xml" ContentType="application/vnd.openxmlformats-officedocument.presentationml.tags+xml"/>
  <Override PartName="/ppt/tags/tag9231.xml" ContentType="application/vnd.openxmlformats-officedocument.presentationml.tags+xml"/>
  <Override PartName="/ppt/tags/tag9232.xml" ContentType="application/vnd.openxmlformats-officedocument.presentationml.tags+xml"/>
  <Override PartName="/ppt/tags/tag9233.xml" ContentType="application/vnd.openxmlformats-officedocument.presentationml.tags+xml"/>
  <Override PartName="/ppt/tags/tag9234.xml" ContentType="application/vnd.openxmlformats-officedocument.presentationml.tags+xml"/>
  <Override PartName="/ppt/tags/tag9235.xml" ContentType="application/vnd.openxmlformats-officedocument.presentationml.tags+xml"/>
  <Override PartName="/ppt/tags/tag9236.xml" ContentType="application/vnd.openxmlformats-officedocument.presentationml.tags+xml"/>
  <Override PartName="/ppt/tags/tag9237.xml" ContentType="application/vnd.openxmlformats-officedocument.presentationml.tags+xml"/>
  <Override PartName="/ppt/tags/tag9238.xml" ContentType="application/vnd.openxmlformats-officedocument.presentationml.tags+xml"/>
  <Override PartName="/ppt/tags/tag9239.xml" ContentType="application/vnd.openxmlformats-officedocument.presentationml.tags+xml"/>
  <Override PartName="/ppt/tags/tag9240.xml" ContentType="application/vnd.openxmlformats-officedocument.presentationml.tags+xml"/>
  <Override PartName="/ppt/tags/tag9241.xml" ContentType="application/vnd.openxmlformats-officedocument.presentationml.tags+xml"/>
  <Override PartName="/ppt/tags/tag9242.xml" ContentType="application/vnd.openxmlformats-officedocument.presentationml.tags+xml"/>
  <Override PartName="/ppt/tags/tag9243.xml" ContentType="application/vnd.openxmlformats-officedocument.presentationml.tags+xml"/>
  <Override PartName="/ppt/tags/tag9244.xml" ContentType="application/vnd.openxmlformats-officedocument.presentationml.tags+xml"/>
  <Override PartName="/ppt/tags/tag9245.xml" ContentType="application/vnd.openxmlformats-officedocument.presentationml.tags+xml"/>
  <Override PartName="/ppt/tags/tag9246.xml" ContentType="application/vnd.openxmlformats-officedocument.presentationml.tags+xml"/>
  <Override PartName="/ppt/tags/tag9247.xml" ContentType="application/vnd.openxmlformats-officedocument.presentationml.tags+xml"/>
  <Override PartName="/ppt/tags/tag9248.xml" ContentType="application/vnd.openxmlformats-officedocument.presentationml.tags+xml"/>
  <Override PartName="/ppt/tags/tag9249.xml" ContentType="application/vnd.openxmlformats-officedocument.presentationml.tags+xml"/>
  <Override PartName="/ppt/tags/tag9250.xml" ContentType="application/vnd.openxmlformats-officedocument.presentationml.tags+xml"/>
  <Override PartName="/ppt/tags/tag9251.xml" ContentType="application/vnd.openxmlformats-officedocument.presentationml.tags+xml"/>
  <Override PartName="/ppt/tags/tag9252.xml" ContentType="application/vnd.openxmlformats-officedocument.presentationml.tags+xml"/>
  <Override PartName="/ppt/tags/tag9253.xml" ContentType="application/vnd.openxmlformats-officedocument.presentationml.tags+xml"/>
  <Override PartName="/ppt/tags/tag9254.xml" ContentType="application/vnd.openxmlformats-officedocument.presentationml.tags+xml"/>
  <Override PartName="/ppt/tags/tag9255.xml" ContentType="application/vnd.openxmlformats-officedocument.presentationml.tags+xml"/>
  <Override PartName="/ppt/tags/tag9256.xml" ContentType="application/vnd.openxmlformats-officedocument.presentationml.tags+xml"/>
  <Override PartName="/ppt/tags/tag9257.xml" ContentType="application/vnd.openxmlformats-officedocument.presentationml.tags+xml"/>
  <Override PartName="/ppt/tags/tag9258.xml" ContentType="application/vnd.openxmlformats-officedocument.presentationml.tags+xml"/>
  <Override PartName="/ppt/tags/tag9259.xml" ContentType="application/vnd.openxmlformats-officedocument.presentationml.tags+xml"/>
  <Override PartName="/ppt/tags/tag9260.xml" ContentType="application/vnd.openxmlformats-officedocument.presentationml.tags+xml"/>
  <Override PartName="/ppt/tags/tag9261.xml" ContentType="application/vnd.openxmlformats-officedocument.presentationml.tags+xml"/>
  <Override PartName="/ppt/tags/tag9262.xml" ContentType="application/vnd.openxmlformats-officedocument.presentationml.tags+xml"/>
  <Override PartName="/ppt/tags/tag9263.xml" ContentType="application/vnd.openxmlformats-officedocument.presentationml.tags+xml"/>
  <Override PartName="/ppt/tags/tag9264.xml" ContentType="application/vnd.openxmlformats-officedocument.presentationml.tags+xml"/>
  <Override PartName="/ppt/tags/tag9265.xml" ContentType="application/vnd.openxmlformats-officedocument.presentationml.tags+xml"/>
  <Override PartName="/ppt/tags/tag9266.xml" ContentType="application/vnd.openxmlformats-officedocument.presentationml.tags+xml"/>
  <Override PartName="/ppt/tags/tag9267.xml" ContentType="application/vnd.openxmlformats-officedocument.presentationml.tags+xml"/>
  <Override PartName="/ppt/tags/tag9268.xml" ContentType="application/vnd.openxmlformats-officedocument.presentationml.tags+xml"/>
  <Override PartName="/ppt/tags/tag9269.xml" ContentType="application/vnd.openxmlformats-officedocument.presentationml.tags+xml"/>
  <Override PartName="/ppt/tags/tag9270.xml" ContentType="application/vnd.openxmlformats-officedocument.presentationml.tags+xml"/>
  <Override PartName="/ppt/tags/tag9271.xml" ContentType="application/vnd.openxmlformats-officedocument.presentationml.tags+xml"/>
  <Override PartName="/ppt/tags/tag9272.xml" ContentType="application/vnd.openxmlformats-officedocument.presentationml.tags+xml"/>
  <Override PartName="/ppt/tags/tag9273.xml" ContentType="application/vnd.openxmlformats-officedocument.presentationml.tags+xml"/>
  <Override PartName="/ppt/tags/tag9274.xml" ContentType="application/vnd.openxmlformats-officedocument.presentationml.tags+xml"/>
  <Override PartName="/ppt/tags/tag9275.xml" ContentType="application/vnd.openxmlformats-officedocument.presentationml.tags+xml"/>
  <Override PartName="/ppt/tags/tag9276.xml" ContentType="application/vnd.openxmlformats-officedocument.presentationml.tags+xml"/>
  <Override PartName="/ppt/tags/tag9277.xml" ContentType="application/vnd.openxmlformats-officedocument.presentationml.tags+xml"/>
  <Override PartName="/ppt/tags/tag9278.xml" ContentType="application/vnd.openxmlformats-officedocument.presentationml.tags+xml"/>
  <Override PartName="/ppt/tags/tag9279.xml" ContentType="application/vnd.openxmlformats-officedocument.presentationml.tags+xml"/>
  <Override PartName="/ppt/tags/tag9280.xml" ContentType="application/vnd.openxmlformats-officedocument.presentationml.tags+xml"/>
  <Override PartName="/ppt/tags/tag9281.xml" ContentType="application/vnd.openxmlformats-officedocument.presentationml.tags+xml"/>
  <Override PartName="/ppt/tags/tag9282.xml" ContentType="application/vnd.openxmlformats-officedocument.presentationml.tags+xml"/>
  <Override PartName="/ppt/tags/tag9283.xml" ContentType="application/vnd.openxmlformats-officedocument.presentationml.tags+xml"/>
  <Override PartName="/ppt/tags/tag9284.xml" ContentType="application/vnd.openxmlformats-officedocument.presentationml.tags+xml"/>
  <Override PartName="/ppt/tags/tag9285.xml" ContentType="application/vnd.openxmlformats-officedocument.presentationml.tags+xml"/>
  <Override PartName="/ppt/tags/tag9286.xml" ContentType="application/vnd.openxmlformats-officedocument.presentationml.tags+xml"/>
  <Override PartName="/ppt/tags/tag9287.xml" ContentType="application/vnd.openxmlformats-officedocument.presentationml.tags+xml"/>
  <Override PartName="/ppt/tags/tag9288.xml" ContentType="application/vnd.openxmlformats-officedocument.presentationml.tags+xml"/>
  <Override PartName="/ppt/tags/tag9289.xml" ContentType="application/vnd.openxmlformats-officedocument.presentationml.tags+xml"/>
  <Override PartName="/ppt/tags/tag9290.xml" ContentType="application/vnd.openxmlformats-officedocument.presentationml.tags+xml"/>
  <Override PartName="/ppt/tags/tag9291.xml" ContentType="application/vnd.openxmlformats-officedocument.presentationml.tags+xml"/>
  <Override PartName="/ppt/tags/tag9292.xml" ContentType="application/vnd.openxmlformats-officedocument.presentationml.tags+xml"/>
  <Override PartName="/ppt/tags/tag9293.xml" ContentType="application/vnd.openxmlformats-officedocument.presentationml.tags+xml"/>
  <Override PartName="/ppt/tags/tag9294.xml" ContentType="application/vnd.openxmlformats-officedocument.presentationml.tags+xml"/>
  <Override PartName="/ppt/tags/tag9295.xml" ContentType="application/vnd.openxmlformats-officedocument.presentationml.tags+xml"/>
  <Override PartName="/ppt/tags/tag9296.xml" ContentType="application/vnd.openxmlformats-officedocument.presentationml.tags+xml"/>
  <Override PartName="/ppt/tags/tag9297.xml" ContentType="application/vnd.openxmlformats-officedocument.presentationml.tags+xml"/>
  <Override PartName="/ppt/tags/tag9298.xml" ContentType="application/vnd.openxmlformats-officedocument.presentationml.tags+xml"/>
  <Override PartName="/ppt/tags/tag9299.xml" ContentType="application/vnd.openxmlformats-officedocument.presentationml.tags+xml"/>
  <Override PartName="/ppt/tags/tag9300.xml" ContentType="application/vnd.openxmlformats-officedocument.presentationml.tags+xml"/>
  <Override PartName="/ppt/tags/tag9301.xml" ContentType="application/vnd.openxmlformats-officedocument.presentationml.tags+xml"/>
  <Override PartName="/ppt/tags/tag9302.xml" ContentType="application/vnd.openxmlformats-officedocument.presentationml.tags+xml"/>
  <Override PartName="/ppt/tags/tag9303.xml" ContentType="application/vnd.openxmlformats-officedocument.presentationml.tags+xml"/>
  <Override PartName="/ppt/tags/tag9304.xml" ContentType="application/vnd.openxmlformats-officedocument.presentationml.tags+xml"/>
  <Override PartName="/ppt/tags/tag9305.xml" ContentType="application/vnd.openxmlformats-officedocument.presentationml.tags+xml"/>
  <Override PartName="/ppt/tags/tag9306.xml" ContentType="application/vnd.openxmlformats-officedocument.presentationml.tags+xml"/>
  <Override PartName="/ppt/tags/tag9307.xml" ContentType="application/vnd.openxmlformats-officedocument.presentationml.tags+xml"/>
  <Override PartName="/ppt/tags/tag9308.xml" ContentType="application/vnd.openxmlformats-officedocument.presentationml.tags+xml"/>
  <Override PartName="/ppt/tags/tag9309.xml" ContentType="application/vnd.openxmlformats-officedocument.presentationml.tags+xml"/>
  <Override PartName="/ppt/tags/tag9310.xml" ContentType="application/vnd.openxmlformats-officedocument.presentationml.tags+xml"/>
  <Override PartName="/ppt/tags/tag9311.xml" ContentType="application/vnd.openxmlformats-officedocument.presentationml.tags+xml"/>
  <Override PartName="/ppt/tags/tag9312.xml" ContentType="application/vnd.openxmlformats-officedocument.presentationml.tags+xml"/>
  <Override PartName="/ppt/tags/tag9313.xml" ContentType="application/vnd.openxmlformats-officedocument.presentationml.tags+xml"/>
  <Override PartName="/ppt/tags/tag9314.xml" ContentType="application/vnd.openxmlformats-officedocument.presentationml.tags+xml"/>
  <Override PartName="/ppt/tags/tag9315.xml" ContentType="application/vnd.openxmlformats-officedocument.presentationml.tags+xml"/>
  <Override PartName="/ppt/tags/tag9316.xml" ContentType="application/vnd.openxmlformats-officedocument.presentationml.tags+xml"/>
  <Override PartName="/ppt/tags/tag9317.xml" ContentType="application/vnd.openxmlformats-officedocument.presentationml.tags+xml"/>
  <Override PartName="/ppt/tags/tag9318.xml" ContentType="application/vnd.openxmlformats-officedocument.presentationml.tags+xml"/>
  <Override PartName="/ppt/tags/tag9319.xml" ContentType="application/vnd.openxmlformats-officedocument.presentationml.tags+xml"/>
  <Override PartName="/ppt/tags/tag9320.xml" ContentType="application/vnd.openxmlformats-officedocument.presentationml.tags+xml"/>
  <Override PartName="/ppt/tags/tag9321.xml" ContentType="application/vnd.openxmlformats-officedocument.presentationml.tags+xml"/>
  <Override PartName="/ppt/tags/tag9322.xml" ContentType="application/vnd.openxmlformats-officedocument.presentationml.tags+xml"/>
  <Override PartName="/ppt/tags/tag9323.xml" ContentType="application/vnd.openxmlformats-officedocument.presentationml.tags+xml"/>
  <Override PartName="/ppt/tags/tag9324.xml" ContentType="application/vnd.openxmlformats-officedocument.presentationml.tags+xml"/>
  <Override PartName="/ppt/tags/tag9325.xml" ContentType="application/vnd.openxmlformats-officedocument.presentationml.tags+xml"/>
  <Override PartName="/ppt/tags/tag9326.xml" ContentType="application/vnd.openxmlformats-officedocument.presentationml.tags+xml"/>
  <Override PartName="/ppt/tags/tag9327.xml" ContentType="application/vnd.openxmlformats-officedocument.presentationml.tags+xml"/>
  <Override PartName="/ppt/tags/tag9328.xml" ContentType="application/vnd.openxmlformats-officedocument.presentationml.tags+xml"/>
  <Override PartName="/ppt/tags/tag9329.xml" ContentType="application/vnd.openxmlformats-officedocument.presentationml.tags+xml"/>
  <Override PartName="/ppt/tags/tag9330.xml" ContentType="application/vnd.openxmlformats-officedocument.presentationml.tags+xml"/>
  <Override PartName="/ppt/tags/tag9331.xml" ContentType="application/vnd.openxmlformats-officedocument.presentationml.tags+xml"/>
  <Override PartName="/ppt/tags/tag9332.xml" ContentType="application/vnd.openxmlformats-officedocument.presentationml.tags+xml"/>
  <Override PartName="/ppt/tags/tag9333.xml" ContentType="application/vnd.openxmlformats-officedocument.presentationml.tags+xml"/>
  <Override PartName="/ppt/tags/tag9334.xml" ContentType="application/vnd.openxmlformats-officedocument.presentationml.tags+xml"/>
  <Override PartName="/ppt/tags/tag9335.xml" ContentType="application/vnd.openxmlformats-officedocument.presentationml.tags+xml"/>
  <Override PartName="/ppt/tags/tag9336.xml" ContentType="application/vnd.openxmlformats-officedocument.presentationml.tags+xml"/>
  <Override PartName="/ppt/tags/tag9337.xml" ContentType="application/vnd.openxmlformats-officedocument.presentationml.tags+xml"/>
  <Override PartName="/ppt/tags/tag9338.xml" ContentType="application/vnd.openxmlformats-officedocument.presentationml.tags+xml"/>
  <Override PartName="/ppt/tags/tag9339.xml" ContentType="application/vnd.openxmlformats-officedocument.presentationml.tags+xml"/>
  <Override PartName="/ppt/tags/tag9340.xml" ContentType="application/vnd.openxmlformats-officedocument.presentationml.tags+xml"/>
  <Override PartName="/ppt/tags/tag9341.xml" ContentType="application/vnd.openxmlformats-officedocument.presentationml.tags+xml"/>
  <Override PartName="/ppt/tags/tag9342.xml" ContentType="application/vnd.openxmlformats-officedocument.presentationml.tags+xml"/>
  <Override PartName="/ppt/tags/tag9343.xml" ContentType="application/vnd.openxmlformats-officedocument.presentationml.tags+xml"/>
  <Override PartName="/ppt/tags/tag9344.xml" ContentType="application/vnd.openxmlformats-officedocument.presentationml.tags+xml"/>
  <Override PartName="/ppt/tags/tag9345.xml" ContentType="application/vnd.openxmlformats-officedocument.presentationml.tags+xml"/>
  <Override PartName="/ppt/tags/tag9346.xml" ContentType="application/vnd.openxmlformats-officedocument.presentationml.tags+xml"/>
  <Override PartName="/ppt/tags/tag9347.xml" ContentType="application/vnd.openxmlformats-officedocument.presentationml.tags+xml"/>
  <Override PartName="/ppt/tags/tag9348.xml" ContentType="application/vnd.openxmlformats-officedocument.presentationml.tags+xml"/>
  <Override PartName="/ppt/tags/tag9349.xml" ContentType="application/vnd.openxmlformats-officedocument.presentationml.tags+xml"/>
  <Override PartName="/ppt/tags/tag9350.xml" ContentType="application/vnd.openxmlformats-officedocument.presentationml.tags+xml"/>
  <Override PartName="/ppt/tags/tag9351.xml" ContentType="application/vnd.openxmlformats-officedocument.presentationml.tags+xml"/>
  <Override PartName="/ppt/tags/tag9352.xml" ContentType="application/vnd.openxmlformats-officedocument.presentationml.tags+xml"/>
  <Override PartName="/ppt/tags/tag9353.xml" ContentType="application/vnd.openxmlformats-officedocument.presentationml.tags+xml"/>
  <Override PartName="/ppt/tags/tag9354.xml" ContentType="application/vnd.openxmlformats-officedocument.presentationml.tags+xml"/>
  <Override PartName="/ppt/tags/tag9355.xml" ContentType="application/vnd.openxmlformats-officedocument.presentationml.tags+xml"/>
  <Override PartName="/ppt/tags/tag9356.xml" ContentType="application/vnd.openxmlformats-officedocument.presentationml.tags+xml"/>
  <Override PartName="/ppt/tags/tag9357.xml" ContentType="application/vnd.openxmlformats-officedocument.presentationml.tags+xml"/>
  <Override PartName="/ppt/tags/tag9358.xml" ContentType="application/vnd.openxmlformats-officedocument.presentationml.tags+xml"/>
  <Override PartName="/ppt/tags/tag9359.xml" ContentType="application/vnd.openxmlformats-officedocument.presentationml.tags+xml"/>
  <Override PartName="/ppt/tags/tag9360.xml" ContentType="application/vnd.openxmlformats-officedocument.presentationml.tags+xml"/>
  <Override PartName="/ppt/tags/tag9361.xml" ContentType="application/vnd.openxmlformats-officedocument.presentationml.tags+xml"/>
  <Override PartName="/ppt/tags/tag9362.xml" ContentType="application/vnd.openxmlformats-officedocument.presentationml.tags+xml"/>
  <Override PartName="/ppt/tags/tag9363.xml" ContentType="application/vnd.openxmlformats-officedocument.presentationml.tags+xml"/>
  <Override PartName="/ppt/tags/tag9364.xml" ContentType="application/vnd.openxmlformats-officedocument.presentationml.tags+xml"/>
  <Override PartName="/ppt/tags/tag9365.xml" ContentType="application/vnd.openxmlformats-officedocument.presentationml.tags+xml"/>
  <Override PartName="/ppt/tags/tag9366.xml" ContentType="application/vnd.openxmlformats-officedocument.presentationml.tags+xml"/>
  <Override PartName="/ppt/tags/tag9367.xml" ContentType="application/vnd.openxmlformats-officedocument.presentationml.tags+xml"/>
  <Override PartName="/ppt/tags/tag9368.xml" ContentType="application/vnd.openxmlformats-officedocument.presentationml.tags+xml"/>
  <Override PartName="/ppt/tags/tag9369.xml" ContentType="application/vnd.openxmlformats-officedocument.presentationml.tags+xml"/>
  <Override PartName="/ppt/tags/tag9370.xml" ContentType="application/vnd.openxmlformats-officedocument.presentationml.tags+xml"/>
  <Override PartName="/ppt/tags/tag9371.xml" ContentType="application/vnd.openxmlformats-officedocument.presentationml.tags+xml"/>
  <Override PartName="/ppt/tags/tag9372.xml" ContentType="application/vnd.openxmlformats-officedocument.presentationml.tags+xml"/>
  <Override PartName="/ppt/tags/tag9373.xml" ContentType="application/vnd.openxmlformats-officedocument.presentationml.tags+xml"/>
  <Override PartName="/ppt/tags/tag9374.xml" ContentType="application/vnd.openxmlformats-officedocument.presentationml.tags+xml"/>
  <Override PartName="/ppt/tags/tag9375.xml" ContentType="application/vnd.openxmlformats-officedocument.presentationml.tags+xml"/>
  <Override PartName="/ppt/tags/tag9376.xml" ContentType="application/vnd.openxmlformats-officedocument.presentationml.tags+xml"/>
  <Override PartName="/ppt/tags/tag9377.xml" ContentType="application/vnd.openxmlformats-officedocument.presentationml.tags+xml"/>
  <Override PartName="/ppt/tags/tag9378.xml" ContentType="application/vnd.openxmlformats-officedocument.presentationml.tags+xml"/>
  <Override PartName="/ppt/tags/tag9379.xml" ContentType="application/vnd.openxmlformats-officedocument.presentationml.tags+xml"/>
  <Override PartName="/ppt/tags/tag9380.xml" ContentType="application/vnd.openxmlformats-officedocument.presentationml.tags+xml"/>
  <Override PartName="/ppt/tags/tag9381.xml" ContentType="application/vnd.openxmlformats-officedocument.presentationml.tags+xml"/>
  <Override PartName="/ppt/tags/tag9382.xml" ContentType="application/vnd.openxmlformats-officedocument.presentationml.tags+xml"/>
  <Override PartName="/ppt/tags/tag9383.xml" ContentType="application/vnd.openxmlformats-officedocument.presentationml.tags+xml"/>
  <Override PartName="/ppt/tags/tag9384.xml" ContentType="application/vnd.openxmlformats-officedocument.presentationml.tags+xml"/>
  <Override PartName="/ppt/tags/tag9385.xml" ContentType="application/vnd.openxmlformats-officedocument.presentationml.tags+xml"/>
  <Override PartName="/ppt/tags/tag9386.xml" ContentType="application/vnd.openxmlformats-officedocument.presentationml.tags+xml"/>
  <Override PartName="/ppt/tags/tag9387.xml" ContentType="application/vnd.openxmlformats-officedocument.presentationml.tags+xml"/>
  <Override PartName="/ppt/tags/tag9388.xml" ContentType="application/vnd.openxmlformats-officedocument.presentationml.tags+xml"/>
  <Override PartName="/ppt/tags/tag9389.xml" ContentType="application/vnd.openxmlformats-officedocument.presentationml.tags+xml"/>
  <Override PartName="/ppt/tags/tag9390.xml" ContentType="application/vnd.openxmlformats-officedocument.presentationml.tags+xml"/>
  <Override PartName="/ppt/tags/tag9391.xml" ContentType="application/vnd.openxmlformats-officedocument.presentationml.tags+xml"/>
  <Override PartName="/ppt/tags/tag9392.xml" ContentType="application/vnd.openxmlformats-officedocument.presentationml.tags+xml"/>
  <Override PartName="/ppt/tags/tag9393.xml" ContentType="application/vnd.openxmlformats-officedocument.presentationml.tags+xml"/>
  <Override PartName="/ppt/tags/tag9394.xml" ContentType="application/vnd.openxmlformats-officedocument.presentationml.tags+xml"/>
  <Override PartName="/ppt/tags/tag9395.xml" ContentType="application/vnd.openxmlformats-officedocument.presentationml.tags+xml"/>
  <Override PartName="/ppt/tags/tag9396.xml" ContentType="application/vnd.openxmlformats-officedocument.presentationml.tags+xml"/>
  <Override PartName="/ppt/tags/tag9397.xml" ContentType="application/vnd.openxmlformats-officedocument.presentationml.tags+xml"/>
  <Override PartName="/ppt/tags/tag9398.xml" ContentType="application/vnd.openxmlformats-officedocument.presentationml.tags+xml"/>
  <Override PartName="/ppt/tags/tag9399.xml" ContentType="application/vnd.openxmlformats-officedocument.presentationml.tags+xml"/>
  <Override PartName="/ppt/tags/tag9400.xml" ContentType="application/vnd.openxmlformats-officedocument.presentationml.tags+xml"/>
  <Override PartName="/ppt/tags/tag9401.xml" ContentType="application/vnd.openxmlformats-officedocument.presentationml.tags+xml"/>
  <Override PartName="/ppt/tags/tag9402.xml" ContentType="application/vnd.openxmlformats-officedocument.presentationml.tags+xml"/>
  <Override PartName="/ppt/tags/tag9403.xml" ContentType="application/vnd.openxmlformats-officedocument.presentationml.tags+xml"/>
  <Override PartName="/ppt/tags/tag9404.xml" ContentType="application/vnd.openxmlformats-officedocument.presentationml.tags+xml"/>
  <Override PartName="/ppt/tags/tag9405.xml" ContentType="application/vnd.openxmlformats-officedocument.presentationml.tags+xml"/>
  <Override PartName="/ppt/tags/tag9406.xml" ContentType="application/vnd.openxmlformats-officedocument.presentationml.tags+xml"/>
  <Override PartName="/ppt/tags/tag9407.xml" ContentType="application/vnd.openxmlformats-officedocument.presentationml.tags+xml"/>
  <Override PartName="/ppt/tags/tag9408.xml" ContentType="application/vnd.openxmlformats-officedocument.presentationml.tags+xml"/>
  <Override PartName="/ppt/tags/tag9409.xml" ContentType="application/vnd.openxmlformats-officedocument.presentationml.tags+xml"/>
  <Override PartName="/ppt/tags/tag9410.xml" ContentType="application/vnd.openxmlformats-officedocument.presentationml.tags+xml"/>
  <Override PartName="/ppt/tags/tag9411.xml" ContentType="application/vnd.openxmlformats-officedocument.presentationml.tags+xml"/>
  <Override PartName="/ppt/tags/tag9412.xml" ContentType="application/vnd.openxmlformats-officedocument.presentationml.tags+xml"/>
  <Override PartName="/ppt/tags/tag9413.xml" ContentType="application/vnd.openxmlformats-officedocument.presentationml.tags+xml"/>
  <Override PartName="/ppt/tags/tag9414.xml" ContentType="application/vnd.openxmlformats-officedocument.presentationml.tags+xml"/>
  <Override PartName="/ppt/tags/tag9415.xml" ContentType="application/vnd.openxmlformats-officedocument.presentationml.tags+xml"/>
  <Override PartName="/ppt/tags/tag9416.xml" ContentType="application/vnd.openxmlformats-officedocument.presentationml.tags+xml"/>
  <Override PartName="/ppt/tags/tag9417.xml" ContentType="application/vnd.openxmlformats-officedocument.presentationml.tags+xml"/>
  <Override PartName="/ppt/tags/tag9418.xml" ContentType="application/vnd.openxmlformats-officedocument.presentationml.tags+xml"/>
  <Override PartName="/ppt/tags/tag9419.xml" ContentType="application/vnd.openxmlformats-officedocument.presentationml.tags+xml"/>
  <Override PartName="/ppt/tags/tag9420.xml" ContentType="application/vnd.openxmlformats-officedocument.presentationml.tags+xml"/>
  <Override PartName="/ppt/tags/tag9421.xml" ContentType="application/vnd.openxmlformats-officedocument.presentationml.tags+xml"/>
  <Override PartName="/ppt/tags/tag9422.xml" ContentType="application/vnd.openxmlformats-officedocument.presentationml.tags+xml"/>
  <Override PartName="/ppt/tags/tag9423.xml" ContentType="application/vnd.openxmlformats-officedocument.presentationml.tags+xml"/>
  <Override PartName="/ppt/tags/tag9424.xml" ContentType="application/vnd.openxmlformats-officedocument.presentationml.tags+xml"/>
  <Override PartName="/ppt/tags/tag9425.xml" ContentType="application/vnd.openxmlformats-officedocument.presentationml.tags+xml"/>
  <Override PartName="/ppt/tags/tag9426.xml" ContentType="application/vnd.openxmlformats-officedocument.presentationml.tags+xml"/>
  <Override PartName="/ppt/tags/tag9427.xml" ContentType="application/vnd.openxmlformats-officedocument.presentationml.tags+xml"/>
  <Override PartName="/ppt/tags/tag9428.xml" ContentType="application/vnd.openxmlformats-officedocument.presentationml.tags+xml"/>
  <Override PartName="/ppt/tags/tag9429.xml" ContentType="application/vnd.openxmlformats-officedocument.presentationml.tags+xml"/>
  <Override PartName="/ppt/tags/tag9430.xml" ContentType="application/vnd.openxmlformats-officedocument.presentationml.tags+xml"/>
  <Override PartName="/ppt/tags/tag9431.xml" ContentType="application/vnd.openxmlformats-officedocument.presentationml.tags+xml"/>
  <Override PartName="/ppt/tags/tag9432.xml" ContentType="application/vnd.openxmlformats-officedocument.presentationml.tags+xml"/>
  <Override PartName="/ppt/tags/tag9433.xml" ContentType="application/vnd.openxmlformats-officedocument.presentationml.tags+xml"/>
  <Override PartName="/ppt/tags/tag9434.xml" ContentType="application/vnd.openxmlformats-officedocument.presentationml.tags+xml"/>
  <Override PartName="/ppt/tags/tag9435.xml" ContentType="application/vnd.openxmlformats-officedocument.presentationml.tags+xml"/>
  <Override PartName="/ppt/tags/tag9436.xml" ContentType="application/vnd.openxmlformats-officedocument.presentationml.tags+xml"/>
  <Override PartName="/ppt/tags/tag9437.xml" ContentType="application/vnd.openxmlformats-officedocument.presentationml.tags+xml"/>
  <Override PartName="/ppt/tags/tag9438.xml" ContentType="application/vnd.openxmlformats-officedocument.presentationml.tags+xml"/>
  <Override PartName="/ppt/tags/tag9439.xml" ContentType="application/vnd.openxmlformats-officedocument.presentationml.tags+xml"/>
  <Override PartName="/ppt/tags/tag9440.xml" ContentType="application/vnd.openxmlformats-officedocument.presentationml.tags+xml"/>
  <Override PartName="/ppt/tags/tag9441.xml" ContentType="application/vnd.openxmlformats-officedocument.presentationml.tags+xml"/>
  <Override PartName="/ppt/tags/tag9442.xml" ContentType="application/vnd.openxmlformats-officedocument.presentationml.tags+xml"/>
  <Override PartName="/ppt/tags/tag9443.xml" ContentType="application/vnd.openxmlformats-officedocument.presentationml.tags+xml"/>
  <Override PartName="/ppt/tags/tag9444.xml" ContentType="application/vnd.openxmlformats-officedocument.presentationml.tags+xml"/>
  <Override PartName="/ppt/tags/tag9445.xml" ContentType="application/vnd.openxmlformats-officedocument.presentationml.tags+xml"/>
  <Override PartName="/ppt/tags/tag9446.xml" ContentType="application/vnd.openxmlformats-officedocument.presentationml.tags+xml"/>
  <Override PartName="/ppt/tags/tag9447.xml" ContentType="application/vnd.openxmlformats-officedocument.presentationml.tags+xml"/>
  <Override PartName="/ppt/tags/tag9448.xml" ContentType="application/vnd.openxmlformats-officedocument.presentationml.tags+xml"/>
  <Override PartName="/ppt/tags/tag9449.xml" ContentType="application/vnd.openxmlformats-officedocument.presentationml.tags+xml"/>
  <Override PartName="/ppt/tags/tag9450.xml" ContentType="application/vnd.openxmlformats-officedocument.presentationml.tags+xml"/>
  <Override PartName="/ppt/tags/tag9451.xml" ContentType="application/vnd.openxmlformats-officedocument.presentationml.tags+xml"/>
  <Override PartName="/ppt/tags/tag9452.xml" ContentType="application/vnd.openxmlformats-officedocument.presentationml.tags+xml"/>
  <Override PartName="/ppt/tags/tag9453.xml" ContentType="application/vnd.openxmlformats-officedocument.presentationml.tags+xml"/>
  <Override PartName="/ppt/tags/tag9454.xml" ContentType="application/vnd.openxmlformats-officedocument.presentationml.tags+xml"/>
  <Override PartName="/ppt/tags/tag9455.xml" ContentType="application/vnd.openxmlformats-officedocument.presentationml.tags+xml"/>
  <Override PartName="/ppt/tags/tag9456.xml" ContentType="application/vnd.openxmlformats-officedocument.presentationml.tags+xml"/>
  <Override PartName="/ppt/tags/tag9457.xml" ContentType="application/vnd.openxmlformats-officedocument.presentationml.tags+xml"/>
  <Override PartName="/ppt/tags/tag9458.xml" ContentType="application/vnd.openxmlformats-officedocument.presentationml.tags+xml"/>
  <Override PartName="/ppt/tags/tag9459.xml" ContentType="application/vnd.openxmlformats-officedocument.presentationml.tags+xml"/>
  <Override PartName="/ppt/tags/tag9460.xml" ContentType="application/vnd.openxmlformats-officedocument.presentationml.tags+xml"/>
  <Override PartName="/ppt/tags/tag9461.xml" ContentType="application/vnd.openxmlformats-officedocument.presentationml.tags+xml"/>
  <Override PartName="/ppt/tags/tag9462.xml" ContentType="application/vnd.openxmlformats-officedocument.presentationml.tags+xml"/>
  <Override PartName="/ppt/tags/tag9463.xml" ContentType="application/vnd.openxmlformats-officedocument.presentationml.tags+xml"/>
  <Override PartName="/ppt/tags/tag9464.xml" ContentType="application/vnd.openxmlformats-officedocument.presentationml.tags+xml"/>
  <Override PartName="/ppt/tags/tag9465.xml" ContentType="application/vnd.openxmlformats-officedocument.presentationml.tags+xml"/>
  <Override PartName="/ppt/tags/tag9466.xml" ContentType="application/vnd.openxmlformats-officedocument.presentationml.tags+xml"/>
  <Override PartName="/ppt/tags/tag9467.xml" ContentType="application/vnd.openxmlformats-officedocument.presentationml.tags+xml"/>
  <Override PartName="/ppt/tags/tag9468.xml" ContentType="application/vnd.openxmlformats-officedocument.presentationml.tags+xml"/>
  <Override PartName="/ppt/tags/tag9469.xml" ContentType="application/vnd.openxmlformats-officedocument.presentationml.tags+xml"/>
  <Override PartName="/ppt/tags/tag9470.xml" ContentType="application/vnd.openxmlformats-officedocument.presentationml.tags+xml"/>
  <Override PartName="/ppt/tags/tag9471.xml" ContentType="application/vnd.openxmlformats-officedocument.presentationml.tags+xml"/>
  <Override PartName="/ppt/tags/tag9472.xml" ContentType="application/vnd.openxmlformats-officedocument.presentationml.tags+xml"/>
  <Override PartName="/ppt/tags/tag9473.xml" ContentType="application/vnd.openxmlformats-officedocument.presentationml.tags+xml"/>
  <Override PartName="/ppt/tags/tag9474.xml" ContentType="application/vnd.openxmlformats-officedocument.presentationml.tags+xml"/>
  <Override PartName="/ppt/tags/tag9475.xml" ContentType="application/vnd.openxmlformats-officedocument.presentationml.tags+xml"/>
  <Override PartName="/ppt/tags/tag9476.xml" ContentType="application/vnd.openxmlformats-officedocument.presentationml.tags+xml"/>
  <Override PartName="/ppt/tags/tag9477.xml" ContentType="application/vnd.openxmlformats-officedocument.presentationml.tags+xml"/>
  <Override PartName="/ppt/tags/tag9478.xml" ContentType="application/vnd.openxmlformats-officedocument.presentationml.tags+xml"/>
  <Override PartName="/ppt/tags/tag9479.xml" ContentType="application/vnd.openxmlformats-officedocument.presentationml.tags+xml"/>
  <Override PartName="/ppt/tags/tag9480.xml" ContentType="application/vnd.openxmlformats-officedocument.presentationml.tags+xml"/>
  <Override PartName="/ppt/tags/tag9481.xml" ContentType="application/vnd.openxmlformats-officedocument.presentationml.tags+xml"/>
  <Override PartName="/ppt/tags/tag9482.xml" ContentType="application/vnd.openxmlformats-officedocument.presentationml.tags+xml"/>
  <Override PartName="/ppt/tags/tag9483.xml" ContentType="application/vnd.openxmlformats-officedocument.presentationml.tags+xml"/>
  <Override PartName="/ppt/tags/tag9484.xml" ContentType="application/vnd.openxmlformats-officedocument.presentationml.tags+xml"/>
  <Override PartName="/ppt/tags/tag9485.xml" ContentType="application/vnd.openxmlformats-officedocument.presentationml.tags+xml"/>
  <Override PartName="/ppt/tags/tag9486.xml" ContentType="application/vnd.openxmlformats-officedocument.presentationml.tags+xml"/>
  <Override PartName="/ppt/tags/tag9487.xml" ContentType="application/vnd.openxmlformats-officedocument.presentationml.tags+xml"/>
  <Override PartName="/ppt/tags/tag9488.xml" ContentType="application/vnd.openxmlformats-officedocument.presentationml.tags+xml"/>
  <Override PartName="/ppt/tags/tag9489.xml" ContentType="application/vnd.openxmlformats-officedocument.presentationml.tags+xml"/>
  <Override PartName="/ppt/tags/tag9490.xml" ContentType="application/vnd.openxmlformats-officedocument.presentationml.tags+xml"/>
  <Override PartName="/ppt/tags/tag9491.xml" ContentType="application/vnd.openxmlformats-officedocument.presentationml.tags+xml"/>
  <Override PartName="/ppt/tags/tag9492.xml" ContentType="application/vnd.openxmlformats-officedocument.presentationml.tags+xml"/>
  <Override PartName="/ppt/tags/tag9493.xml" ContentType="application/vnd.openxmlformats-officedocument.presentationml.tags+xml"/>
  <Override PartName="/ppt/tags/tag9494.xml" ContentType="application/vnd.openxmlformats-officedocument.presentationml.tags+xml"/>
  <Override PartName="/ppt/tags/tag9495.xml" ContentType="application/vnd.openxmlformats-officedocument.presentationml.tags+xml"/>
  <Override PartName="/ppt/tags/tag9496.xml" ContentType="application/vnd.openxmlformats-officedocument.presentationml.tags+xml"/>
  <Override PartName="/ppt/tags/tag9497.xml" ContentType="application/vnd.openxmlformats-officedocument.presentationml.tags+xml"/>
  <Override PartName="/ppt/tags/tag9498.xml" ContentType="application/vnd.openxmlformats-officedocument.presentationml.tags+xml"/>
  <Override PartName="/ppt/tags/tag9499.xml" ContentType="application/vnd.openxmlformats-officedocument.presentationml.tags+xml"/>
  <Override PartName="/ppt/tags/tag9500.xml" ContentType="application/vnd.openxmlformats-officedocument.presentationml.tags+xml"/>
  <Override PartName="/ppt/tags/tag9501.xml" ContentType="application/vnd.openxmlformats-officedocument.presentationml.tags+xml"/>
  <Override PartName="/ppt/tags/tag9502.xml" ContentType="application/vnd.openxmlformats-officedocument.presentationml.tags+xml"/>
  <Override PartName="/ppt/tags/tag9503.xml" ContentType="application/vnd.openxmlformats-officedocument.presentationml.tags+xml"/>
  <Override PartName="/ppt/tags/tag9504.xml" ContentType="application/vnd.openxmlformats-officedocument.presentationml.tags+xml"/>
  <Override PartName="/ppt/tags/tag9505.xml" ContentType="application/vnd.openxmlformats-officedocument.presentationml.tags+xml"/>
  <Override PartName="/ppt/tags/tag9506.xml" ContentType="application/vnd.openxmlformats-officedocument.presentationml.tags+xml"/>
  <Override PartName="/ppt/tags/tag9507.xml" ContentType="application/vnd.openxmlformats-officedocument.presentationml.tags+xml"/>
  <Override PartName="/ppt/tags/tag9508.xml" ContentType="application/vnd.openxmlformats-officedocument.presentationml.tags+xml"/>
  <Override PartName="/ppt/tags/tag9509.xml" ContentType="application/vnd.openxmlformats-officedocument.presentationml.tags+xml"/>
  <Override PartName="/ppt/tags/tag9510.xml" ContentType="application/vnd.openxmlformats-officedocument.presentationml.tags+xml"/>
  <Override PartName="/ppt/tags/tag9511.xml" ContentType="application/vnd.openxmlformats-officedocument.presentationml.tags+xml"/>
  <Override PartName="/ppt/tags/tag9512.xml" ContentType="application/vnd.openxmlformats-officedocument.presentationml.tags+xml"/>
  <Override PartName="/ppt/tags/tag9513.xml" ContentType="application/vnd.openxmlformats-officedocument.presentationml.tags+xml"/>
  <Override PartName="/ppt/tags/tag9514.xml" ContentType="application/vnd.openxmlformats-officedocument.presentationml.tags+xml"/>
  <Override PartName="/ppt/tags/tag9515.xml" ContentType="application/vnd.openxmlformats-officedocument.presentationml.tags+xml"/>
  <Override PartName="/ppt/tags/tag9516.xml" ContentType="application/vnd.openxmlformats-officedocument.presentationml.tags+xml"/>
  <Override PartName="/ppt/tags/tag9517.xml" ContentType="application/vnd.openxmlformats-officedocument.presentationml.tags+xml"/>
  <Override PartName="/ppt/tags/tag9518.xml" ContentType="application/vnd.openxmlformats-officedocument.presentationml.tags+xml"/>
  <Override PartName="/ppt/tags/tag9519.xml" ContentType="application/vnd.openxmlformats-officedocument.presentationml.tags+xml"/>
  <Override PartName="/ppt/tags/tag9520.xml" ContentType="application/vnd.openxmlformats-officedocument.presentationml.tags+xml"/>
  <Override PartName="/ppt/tags/tag9521.xml" ContentType="application/vnd.openxmlformats-officedocument.presentationml.tags+xml"/>
  <Override PartName="/ppt/tags/tag9522.xml" ContentType="application/vnd.openxmlformats-officedocument.presentationml.tags+xml"/>
  <Override PartName="/ppt/tags/tag9523.xml" ContentType="application/vnd.openxmlformats-officedocument.presentationml.tags+xml"/>
  <Override PartName="/ppt/tags/tag9524.xml" ContentType="application/vnd.openxmlformats-officedocument.presentationml.tags+xml"/>
  <Override PartName="/ppt/tags/tag9525.xml" ContentType="application/vnd.openxmlformats-officedocument.presentationml.tags+xml"/>
  <Override PartName="/ppt/tags/tag9526.xml" ContentType="application/vnd.openxmlformats-officedocument.presentationml.tags+xml"/>
  <Override PartName="/ppt/tags/tag9527.xml" ContentType="application/vnd.openxmlformats-officedocument.presentationml.tags+xml"/>
  <Override PartName="/ppt/tags/tag9528.xml" ContentType="application/vnd.openxmlformats-officedocument.presentationml.tags+xml"/>
  <Override PartName="/ppt/tags/tag9529.xml" ContentType="application/vnd.openxmlformats-officedocument.presentationml.tags+xml"/>
  <Override PartName="/ppt/tags/tag9530.xml" ContentType="application/vnd.openxmlformats-officedocument.presentationml.tags+xml"/>
  <Override PartName="/ppt/tags/tag9531.xml" ContentType="application/vnd.openxmlformats-officedocument.presentationml.tags+xml"/>
  <Override PartName="/ppt/tags/tag9532.xml" ContentType="application/vnd.openxmlformats-officedocument.presentationml.tags+xml"/>
  <Override PartName="/ppt/tags/tag9533.xml" ContentType="application/vnd.openxmlformats-officedocument.presentationml.tags+xml"/>
  <Override PartName="/ppt/tags/tag9534.xml" ContentType="application/vnd.openxmlformats-officedocument.presentationml.tags+xml"/>
  <Override PartName="/ppt/tags/tag9535.xml" ContentType="application/vnd.openxmlformats-officedocument.presentationml.tags+xml"/>
  <Override PartName="/ppt/tags/tag9536.xml" ContentType="application/vnd.openxmlformats-officedocument.presentationml.tags+xml"/>
  <Override PartName="/ppt/tags/tag9537.xml" ContentType="application/vnd.openxmlformats-officedocument.presentationml.tags+xml"/>
  <Override PartName="/ppt/tags/tag9538.xml" ContentType="application/vnd.openxmlformats-officedocument.presentationml.tags+xml"/>
  <Override PartName="/ppt/tags/tag9539.xml" ContentType="application/vnd.openxmlformats-officedocument.presentationml.tags+xml"/>
  <Override PartName="/ppt/tags/tag9540.xml" ContentType="application/vnd.openxmlformats-officedocument.presentationml.tags+xml"/>
  <Override PartName="/ppt/tags/tag9541.xml" ContentType="application/vnd.openxmlformats-officedocument.presentationml.tags+xml"/>
  <Override PartName="/ppt/tags/tag9542.xml" ContentType="application/vnd.openxmlformats-officedocument.presentationml.tags+xml"/>
  <Override PartName="/ppt/tags/tag9543.xml" ContentType="application/vnd.openxmlformats-officedocument.presentationml.tags+xml"/>
  <Override PartName="/ppt/tags/tag9544.xml" ContentType="application/vnd.openxmlformats-officedocument.presentationml.tags+xml"/>
  <Override PartName="/ppt/tags/tag9545.xml" ContentType="application/vnd.openxmlformats-officedocument.presentationml.tags+xml"/>
  <Override PartName="/ppt/tags/tag9546.xml" ContentType="application/vnd.openxmlformats-officedocument.presentationml.tags+xml"/>
  <Override PartName="/ppt/tags/tag9547.xml" ContentType="application/vnd.openxmlformats-officedocument.presentationml.tags+xml"/>
  <Override PartName="/ppt/tags/tag9548.xml" ContentType="application/vnd.openxmlformats-officedocument.presentationml.tags+xml"/>
  <Override PartName="/ppt/tags/tag9549.xml" ContentType="application/vnd.openxmlformats-officedocument.presentationml.tags+xml"/>
  <Override PartName="/ppt/tags/tag9550.xml" ContentType="application/vnd.openxmlformats-officedocument.presentationml.tags+xml"/>
  <Override PartName="/ppt/tags/tag9551.xml" ContentType="application/vnd.openxmlformats-officedocument.presentationml.tags+xml"/>
  <Override PartName="/ppt/tags/tag9552.xml" ContentType="application/vnd.openxmlformats-officedocument.presentationml.tags+xml"/>
  <Override PartName="/ppt/tags/tag9553.xml" ContentType="application/vnd.openxmlformats-officedocument.presentationml.tags+xml"/>
  <Override PartName="/ppt/tags/tag9554.xml" ContentType="application/vnd.openxmlformats-officedocument.presentationml.tags+xml"/>
  <Override PartName="/ppt/tags/tag9555.xml" ContentType="application/vnd.openxmlformats-officedocument.presentationml.tags+xml"/>
  <Override PartName="/ppt/tags/tag9556.xml" ContentType="application/vnd.openxmlformats-officedocument.presentationml.tags+xml"/>
  <Override PartName="/ppt/tags/tag9557.xml" ContentType="application/vnd.openxmlformats-officedocument.presentationml.tags+xml"/>
  <Override PartName="/ppt/tags/tag9558.xml" ContentType="application/vnd.openxmlformats-officedocument.presentationml.tags+xml"/>
  <Override PartName="/ppt/tags/tag9559.xml" ContentType="application/vnd.openxmlformats-officedocument.presentationml.tags+xml"/>
  <Override PartName="/ppt/tags/tag9560.xml" ContentType="application/vnd.openxmlformats-officedocument.presentationml.tags+xml"/>
  <Override PartName="/ppt/tags/tag9561.xml" ContentType="application/vnd.openxmlformats-officedocument.presentationml.tags+xml"/>
  <Override PartName="/ppt/tags/tag9562.xml" ContentType="application/vnd.openxmlformats-officedocument.presentationml.tags+xml"/>
  <Override PartName="/ppt/tags/tag9563.xml" ContentType="application/vnd.openxmlformats-officedocument.presentationml.tags+xml"/>
  <Override PartName="/ppt/tags/tag9564.xml" ContentType="application/vnd.openxmlformats-officedocument.presentationml.tags+xml"/>
  <Override PartName="/ppt/tags/tag9565.xml" ContentType="application/vnd.openxmlformats-officedocument.presentationml.tags+xml"/>
  <Override PartName="/ppt/tags/tag9566.xml" ContentType="application/vnd.openxmlformats-officedocument.presentationml.tags+xml"/>
  <Override PartName="/ppt/tags/tag9567.xml" ContentType="application/vnd.openxmlformats-officedocument.presentationml.tags+xml"/>
  <Override PartName="/ppt/tags/tag9568.xml" ContentType="application/vnd.openxmlformats-officedocument.presentationml.tags+xml"/>
  <Override PartName="/ppt/tags/tag9569.xml" ContentType="application/vnd.openxmlformats-officedocument.presentationml.tags+xml"/>
  <Override PartName="/ppt/tags/tag9570.xml" ContentType="application/vnd.openxmlformats-officedocument.presentationml.tags+xml"/>
  <Override PartName="/ppt/tags/tag9571.xml" ContentType="application/vnd.openxmlformats-officedocument.presentationml.tags+xml"/>
  <Override PartName="/ppt/tags/tag9572.xml" ContentType="application/vnd.openxmlformats-officedocument.presentationml.tags+xml"/>
  <Override PartName="/ppt/tags/tag9573.xml" ContentType="application/vnd.openxmlformats-officedocument.presentationml.tags+xml"/>
  <Override PartName="/ppt/tags/tag9574.xml" ContentType="application/vnd.openxmlformats-officedocument.presentationml.tags+xml"/>
  <Override PartName="/ppt/tags/tag9575.xml" ContentType="application/vnd.openxmlformats-officedocument.presentationml.tags+xml"/>
  <Override PartName="/ppt/tags/tag9576.xml" ContentType="application/vnd.openxmlformats-officedocument.presentationml.tags+xml"/>
  <Override PartName="/ppt/tags/tag9577.xml" ContentType="application/vnd.openxmlformats-officedocument.presentationml.tags+xml"/>
  <Override PartName="/ppt/tags/tag9578.xml" ContentType="application/vnd.openxmlformats-officedocument.presentationml.tags+xml"/>
  <Override PartName="/ppt/tags/tag9579.xml" ContentType="application/vnd.openxmlformats-officedocument.presentationml.tags+xml"/>
  <Override PartName="/ppt/tags/tag9580.xml" ContentType="application/vnd.openxmlformats-officedocument.presentationml.tags+xml"/>
  <Override PartName="/ppt/tags/tag9581.xml" ContentType="application/vnd.openxmlformats-officedocument.presentationml.tags+xml"/>
  <Override PartName="/ppt/tags/tag9582.xml" ContentType="application/vnd.openxmlformats-officedocument.presentationml.tags+xml"/>
  <Override PartName="/ppt/tags/tag9583.xml" ContentType="application/vnd.openxmlformats-officedocument.presentationml.tags+xml"/>
  <Override PartName="/ppt/tags/tag9584.xml" ContentType="application/vnd.openxmlformats-officedocument.presentationml.tags+xml"/>
  <Override PartName="/ppt/tags/tag9585.xml" ContentType="application/vnd.openxmlformats-officedocument.presentationml.tags+xml"/>
  <Override PartName="/ppt/tags/tag9586.xml" ContentType="application/vnd.openxmlformats-officedocument.presentationml.tags+xml"/>
  <Override PartName="/ppt/tags/tag9587.xml" ContentType="application/vnd.openxmlformats-officedocument.presentationml.tags+xml"/>
  <Override PartName="/ppt/tags/tag9588.xml" ContentType="application/vnd.openxmlformats-officedocument.presentationml.tags+xml"/>
  <Override PartName="/ppt/tags/tag9589.xml" ContentType="application/vnd.openxmlformats-officedocument.presentationml.tags+xml"/>
  <Override PartName="/ppt/tags/tag9590.xml" ContentType="application/vnd.openxmlformats-officedocument.presentationml.tags+xml"/>
  <Override PartName="/ppt/tags/tag9591.xml" ContentType="application/vnd.openxmlformats-officedocument.presentationml.tags+xml"/>
  <Override PartName="/ppt/tags/tag9592.xml" ContentType="application/vnd.openxmlformats-officedocument.presentationml.tags+xml"/>
  <Override PartName="/ppt/tags/tag9593.xml" ContentType="application/vnd.openxmlformats-officedocument.presentationml.tags+xml"/>
  <Override PartName="/ppt/tags/tag9594.xml" ContentType="application/vnd.openxmlformats-officedocument.presentationml.tags+xml"/>
  <Override PartName="/ppt/tags/tag9595.xml" ContentType="application/vnd.openxmlformats-officedocument.presentationml.tags+xml"/>
  <Override PartName="/ppt/tags/tag9596.xml" ContentType="application/vnd.openxmlformats-officedocument.presentationml.tags+xml"/>
  <Override PartName="/ppt/tags/tag9597.xml" ContentType="application/vnd.openxmlformats-officedocument.presentationml.tags+xml"/>
  <Override PartName="/ppt/tags/tag9598.xml" ContentType="application/vnd.openxmlformats-officedocument.presentationml.tags+xml"/>
  <Override PartName="/ppt/tags/tag9599.xml" ContentType="application/vnd.openxmlformats-officedocument.presentationml.tags+xml"/>
  <Override PartName="/ppt/tags/tag9600.xml" ContentType="application/vnd.openxmlformats-officedocument.presentationml.tags+xml"/>
  <Override PartName="/ppt/tags/tag9601.xml" ContentType="application/vnd.openxmlformats-officedocument.presentationml.tags+xml"/>
  <Override PartName="/ppt/tags/tag9602.xml" ContentType="application/vnd.openxmlformats-officedocument.presentationml.tags+xml"/>
  <Override PartName="/ppt/tags/tag9603.xml" ContentType="application/vnd.openxmlformats-officedocument.presentationml.tags+xml"/>
  <Override PartName="/ppt/tags/tag9604.xml" ContentType="application/vnd.openxmlformats-officedocument.presentationml.tags+xml"/>
  <Override PartName="/ppt/tags/tag9605.xml" ContentType="application/vnd.openxmlformats-officedocument.presentationml.tags+xml"/>
  <Override PartName="/ppt/tags/tag9606.xml" ContentType="application/vnd.openxmlformats-officedocument.presentationml.tags+xml"/>
  <Override PartName="/ppt/tags/tag9607.xml" ContentType="application/vnd.openxmlformats-officedocument.presentationml.tags+xml"/>
  <Override PartName="/ppt/tags/tag9608.xml" ContentType="application/vnd.openxmlformats-officedocument.presentationml.tags+xml"/>
  <Override PartName="/ppt/tags/tag9609.xml" ContentType="application/vnd.openxmlformats-officedocument.presentationml.tags+xml"/>
  <Override PartName="/ppt/tags/tag9610.xml" ContentType="application/vnd.openxmlformats-officedocument.presentationml.tags+xml"/>
  <Override PartName="/ppt/tags/tag9611.xml" ContentType="application/vnd.openxmlformats-officedocument.presentationml.tags+xml"/>
  <Override PartName="/ppt/tags/tag9612.xml" ContentType="application/vnd.openxmlformats-officedocument.presentationml.tags+xml"/>
  <Override PartName="/ppt/tags/tag9613.xml" ContentType="application/vnd.openxmlformats-officedocument.presentationml.tags+xml"/>
  <Override PartName="/ppt/tags/tag9614.xml" ContentType="application/vnd.openxmlformats-officedocument.presentationml.tags+xml"/>
  <Override PartName="/ppt/tags/tag9615.xml" ContentType="application/vnd.openxmlformats-officedocument.presentationml.tags+xml"/>
  <Override PartName="/ppt/tags/tag9616.xml" ContentType="application/vnd.openxmlformats-officedocument.presentationml.tags+xml"/>
  <Override PartName="/ppt/tags/tag9617.xml" ContentType="application/vnd.openxmlformats-officedocument.presentationml.tags+xml"/>
  <Override PartName="/ppt/tags/tag9618.xml" ContentType="application/vnd.openxmlformats-officedocument.presentationml.tags+xml"/>
  <Override PartName="/ppt/tags/tag9619.xml" ContentType="application/vnd.openxmlformats-officedocument.presentationml.tags+xml"/>
  <Override PartName="/ppt/tags/tag9620.xml" ContentType="application/vnd.openxmlformats-officedocument.presentationml.tags+xml"/>
  <Override PartName="/ppt/tags/tag9621.xml" ContentType="application/vnd.openxmlformats-officedocument.presentationml.tags+xml"/>
  <Override PartName="/ppt/tags/tag9622.xml" ContentType="application/vnd.openxmlformats-officedocument.presentationml.tags+xml"/>
  <Override PartName="/ppt/tags/tag9623.xml" ContentType="application/vnd.openxmlformats-officedocument.presentationml.tags+xml"/>
  <Override PartName="/ppt/tags/tag9624.xml" ContentType="application/vnd.openxmlformats-officedocument.presentationml.tags+xml"/>
  <Override PartName="/ppt/tags/tag9625.xml" ContentType="application/vnd.openxmlformats-officedocument.presentationml.tags+xml"/>
  <Override PartName="/ppt/tags/tag9626.xml" ContentType="application/vnd.openxmlformats-officedocument.presentationml.tags+xml"/>
  <Override PartName="/ppt/tags/tag9627.xml" ContentType="application/vnd.openxmlformats-officedocument.presentationml.tags+xml"/>
  <Override PartName="/ppt/tags/tag9628.xml" ContentType="application/vnd.openxmlformats-officedocument.presentationml.tags+xml"/>
  <Override PartName="/ppt/tags/tag9629.xml" ContentType="application/vnd.openxmlformats-officedocument.presentationml.tags+xml"/>
  <Override PartName="/ppt/tags/tag9630.xml" ContentType="application/vnd.openxmlformats-officedocument.presentationml.tags+xml"/>
  <Override PartName="/ppt/tags/tag9631.xml" ContentType="application/vnd.openxmlformats-officedocument.presentationml.tags+xml"/>
  <Override PartName="/ppt/tags/tag9632.xml" ContentType="application/vnd.openxmlformats-officedocument.presentationml.tags+xml"/>
  <Override PartName="/ppt/tags/tag9633.xml" ContentType="application/vnd.openxmlformats-officedocument.presentationml.tags+xml"/>
  <Override PartName="/ppt/tags/tag9634.xml" ContentType="application/vnd.openxmlformats-officedocument.presentationml.tags+xml"/>
  <Override PartName="/ppt/tags/tag9635.xml" ContentType="application/vnd.openxmlformats-officedocument.presentationml.tags+xml"/>
  <Override PartName="/ppt/tags/tag9636.xml" ContentType="application/vnd.openxmlformats-officedocument.presentationml.tags+xml"/>
  <Override PartName="/ppt/tags/tag9637.xml" ContentType="application/vnd.openxmlformats-officedocument.presentationml.tags+xml"/>
  <Override PartName="/ppt/tags/tag9638.xml" ContentType="application/vnd.openxmlformats-officedocument.presentationml.tags+xml"/>
  <Override PartName="/ppt/tags/tag9639.xml" ContentType="application/vnd.openxmlformats-officedocument.presentationml.tags+xml"/>
  <Override PartName="/ppt/tags/tag9640.xml" ContentType="application/vnd.openxmlformats-officedocument.presentationml.tags+xml"/>
  <Override PartName="/ppt/tags/tag9641.xml" ContentType="application/vnd.openxmlformats-officedocument.presentationml.tags+xml"/>
  <Override PartName="/ppt/tags/tag9642.xml" ContentType="application/vnd.openxmlformats-officedocument.presentationml.tags+xml"/>
  <Override PartName="/ppt/tags/tag9643.xml" ContentType="application/vnd.openxmlformats-officedocument.presentationml.tags+xml"/>
  <Override PartName="/ppt/tags/tag9644.xml" ContentType="application/vnd.openxmlformats-officedocument.presentationml.tags+xml"/>
  <Override PartName="/ppt/tags/tag9645.xml" ContentType="application/vnd.openxmlformats-officedocument.presentationml.tags+xml"/>
  <Override PartName="/ppt/tags/tag9646.xml" ContentType="application/vnd.openxmlformats-officedocument.presentationml.tags+xml"/>
  <Override PartName="/ppt/tags/tag9647.xml" ContentType="application/vnd.openxmlformats-officedocument.presentationml.tags+xml"/>
  <Override PartName="/ppt/tags/tag9648.xml" ContentType="application/vnd.openxmlformats-officedocument.presentationml.tags+xml"/>
  <Override PartName="/ppt/tags/tag9649.xml" ContentType="application/vnd.openxmlformats-officedocument.presentationml.tags+xml"/>
  <Override PartName="/ppt/tags/tag9650.xml" ContentType="application/vnd.openxmlformats-officedocument.presentationml.tags+xml"/>
  <Override PartName="/ppt/tags/tag9651.xml" ContentType="application/vnd.openxmlformats-officedocument.presentationml.tags+xml"/>
  <Override PartName="/ppt/tags/tag9652.xml" ContentType="application/vnd.openxmlformats-officedocument.presentationml.tags+xml"/>
  <Override PartName="/ppt/tags/tag9653.xml" ContentType="application/vnd.openxmlformats-officedocument.presentationml.tags+xml"/>
  <Override PartName="/ppt/tags/tag9654.xml" ContentType="application/vnd.openxmlformats-officedocument.presentationml.tags+xml"/>
  <Override PartName="/ppt/tags/tag9655.xml" ContentType="application/vnd.openxmlformats-officedocument.presentationml.tags+xml"/>
  <Override PartName="/ppt/tags/tag9656.xml" ContentType="application/vnd.openxmlformats-officedocument.presentationml.tags+xml"/>
  <Override PartName="/ppt/tags/tag9657.xml" ContentType="application/vnd.openxmlformats-officedocument.presentationml.tags+xml"/>
  <Override PartName="/ppt/tags/tag9658.xml" ContentType="application/vnd.openxmlformats-officedocument.presentationml.tags+xml"/>
  <Override PartName="/ppt/tags/tag9659.xml" ContentType="application/vnd.openxmlformats-officedocument.presentationml.tags+xml"/>
  <Override PartName="/ppt/tags/tag9660.xml" ContentType="application/vnd.openxmlformats-officedocument.presentationml.tags+xml"/>
  <Override PartName="/ppt/tags/tag9661.xml" ContentType="application/vnd.openxmlformats-officedocument.presentationml.tags+xml"/>
  <Override PartName="/ppt/tags/tag9662.xml" ContentType="application/vnd.openxmlformats-officedocument.presentationml.tags+xml"/>
  <Override PartName="/ppt/tags/tag9663.xml" ContentType="application/vnd.openxmlformats-officedocument.presentationml.tags+xml"/>
  <Override PartName="/ppt/tags/tag9664.xml" ContentType="application/vnd.openxmlformats-officedocument.presentationml.tags+xml"/>
  <Override PartName="/ppt/tags/tag9665.xml" ContentType="application/vnd.openxmlformats-officedocument.presentationml.tags+xml"/>
  <Override PartName="/ppt/tags/tag9666.xml" ContentType="application/vnd.openxmlformats-officedocument.presentationml.tags+xml"/>
  <Override PartName="/ppt/tags/tag9667.xml" ContentType="application/vnd.openxmlformats-officedocument.presentationml.tags+xml"/>
  <Override PartName="/ppt/tags/tag9668.xml" ContentType="application/vnd.openxmlformats-officedocument.presentationml.tags+xml"/>
  <Override PartName="/ppt/tags/tag9669.xml" ContentType="application/vnd.openxmlformats-officedocument.presentationml.tags+xml"/>
  <Override PartName="/ppt/tags/tag9670.xml" ContentType="application/vnd.openxmlformats-officedocument.presentationml.tags+xml"/>
  <Override PartName="/ppt/tags/tag9671.xml" ContentType="application/vnd.openxmlformats-officedocument.presentationml.tags+xml"/>
  <Override PartName="/ppt/tags/tag9672.xml" ContentType="application/vnd.openxmlformats-officedocument.presentationml.tags+xml"/>
  <Override PartName="/ppt/tags/tag9673.xml" ContentType="application/vnd.openxmlformats-officedocument.presentationml.tags+xml"/>
  <Override PartName="/ppt/tags/tag9674.xml" ContentType="application/vnd.openxmlformats-officedocument.presentationml.tags+xml"/>
  <Override PartName="/ppt/tags/tag9675.xml" ContentType="application/vnd.openxmlformats-officedocument.presentationml.tags+xml"/>
  <Override PartName="/ppt/tags/tag9676.xml" ContentType="application/vnd.openxmlformats-officedocument.presentationml.tags+xml"/>
  <Override PartName="/ppt/tags/tag9677.xml" ContentType="application/vnd.openxmlformats-officedocument.presentationml.tags+xml"/>
  <Override PartName="/ppt/tags/tag9678.xml" ContentType="application/vnd.openxmlformats-officedocument.presentationml.tags+xml"/>
  <Override PartName="/ppt/tags/tag9679.xml" ContentType="application/vnd.openxmlformats-officedocument.presentationml.tags+xml"/>
  <Override PartName="/ppt/tags/tag9680.xml" ContentType="application/vnd.openxmlformats-officedocument.presentationml.tags+xml"/>
  <Override PartName="/ppt/tags/tag9681.xml" ContentType="application/vnd.openxmlformats-officedocument.presentationml.tags+xml"/>
  <Override PartName="/ppt/tags/tag9682.xml" ContentType="application/vnd.openxmlformats-officedocument.presentationml.tags+xml"/>
  <Override PartName="/ppt/tags/tag9683.xml" ContentType="application/vnd.openxmlformats-officedocument.presentationml.tags+xml"/>
  <Override PartName="/ppt/tags/tag9684.xml" ContentType="application/vnd.openxmlformats-officedocument.presentationml.tags+xml"/>
  <Override PartName="/ppt/tags/tag9685.xml" ContentType="application/vnd.openxmlformats-officedocument.presentationml.tags+xml"/>
  <Override PartName="/ppt/tags/tag9686.xml" ContentType="application/vnd.openxmlformats-officedocument.presentationml.tags+xml"/>
  <Override PartName="/ppt/tags/tag9687.xml" ContentType="application/vnd.openxmlformats-officedocument.presentationml.tags+xml"/>
  <Override PartName="/ppt/tags/tag9688.xml" ContentType="application/vnd.openxmlformats-officedocument.presentationml.tags+xml"/>
  <Override PartName="/ppt/tags/tag9689.xml" ContentType="application/vnd.openxmlformats-officedocument.presentationml.tags+xml"/>
  <Override PartName="/ppt/tags/tag9690.xml" ContentType="application/vnd.openxmlformats-officedocument.presentationml.tags+xml"/>
  <Override PartName="/ppt/tags/tag9691.xml" ContentType="application/vnd.openxmlformats-officedocument.presentationml.tags+xml"/>
  <Override PartName="/ppt/tags/tag9692.xml" ContentType="application/vnd.openxmlformats-officedocument.presentationml.tags+xml"/>
  <Override PartName="/ppt/tags/tag9693.xml" ContentType="application/vnd.openxmlformats-officedocument.presentationml.tags+xml"/>
  <Override PartName="/ppt/tags/tag9694.xml" ContentType="application/vnd.openxmlformats-officedocument.presentationml.tags+xml"/>
  <Override PartName="/ppt/tags/tag9695.xml" ContentType="application/vnd.openxmlformats-officedocument.presentationml.tags+xml"/>
  <Override PartName="/ppt/tags/tag9696.xml" ContentType="application/vnd.openxmlformats-officedocument.presentationml.tags+xml"/>
  <Override PartName="/ppt/tags/tag9697.xml" ContentType="application/vnd.openxmlformats-officedocument.presentationml.tags+xml"/>
  <Override PartName="/ppt/tags/tag9698.xml" ContentType="application/vnd.openxmlformats-officedocument.presentationml.tags+xml"/>
  <Override PartName="/ppt/tags/tag9699.xml" ContentType="application/vnd.openxmlformats-officedocument.presentationml.tags+xml"/>
  <Override PartName="/ppt/tags/tag9700.xml" ContentType="application/vnd.openxmlformats-officedocument.presentationml.tags+xml"/>
  <Override PartName="/ppt/tags/tag9701.xml" ContentType="application/vnd.openxmlformats-officedocument.presentationml.tags+xml"/>
  <Override PartName="/ppt/tags/tag9702.xml" ContentType="application/vnd.openxmlformats-officedocument.presentationml.tags+xml"/>
  <Override PartName="/ppt/tags/tag9703.xml" ContentType="application/vnd.openxmlformats-officedocument.presentationml.tags+xml"/>
  <Override PartName="/ppt/tags/tag9704.xml" ContentType="application/vnd.openxmlformats-officedocument.presentationml.tags+xml"/>
  <Override PartName="/ppt/tags/tag9705.xml" ContentType="application/vnd.openxmlformats-officedocument.presentationml.tags+xml"/>
  <Override PartName="/ppt/tags/tag9706.xml" ContentType="application/vnd.openxmlformats-officedocument.presentationml.tags+xml"/>
  <Override PartName="/ppt/tags/tag9707.xml" ContentType="application/vnd.openxmlformats-officedocument.presentationml.tags+xml"/>
  <Override PartName="/ppt/tags/tag9708.xml" ContentType="application/vnd.openxmlformats-officedocument.presentationml.tags+xml"/>
  <Override PartName="/ppt/tags/tag9709.xml" ContentType="application/vnd.openxmlformats-officedocument.presentationml.tags+xml"/>
  <Override PartName="/ppt/tags/tag9710.xml" ContentType="application/vnd.openxmlformats-officedocument.presentationml.tags+xml"/>
  <Override PartName="/ppt/tags/tag9711.xml" ContentType="application/vnd.openxmlformats-officedocument.presentationml.tags+xml"/>
  <Override PartName="/ppt/tags/tag9712.xml" ContentType="application/vnd.openxmlformats-officedocument.presentationml.tags+xml"/>
  <Override PartName="/ppt/tags/tag9713.xml" ContentType="application/vnd.openxmlformats-officedocument.presentationml.tags+xml"/>
  <Override PartName="/ppt/tags/tag9714.xml" ContentType="application/vnd.openxmlformats-officedocument.presentationml.tags+xml"/>
  <Override PartName="/ppt/tags/tag9715.xml" ContentType="application/vnd.openxmlformats-officedocument.presentationml.tags+xml"/>
  <Override PartName="/ppt/tags/tag9716.xml" ContentType="application/vnd.openxmlformats-officedocument.presentationml.tags+xml"/>
  <Override PartName="/ppt/tags/tag9717.xml" ContentType="application/vnd.openxmlformats-officedocument.presentationml.tags+xml"/>
  <Override PartName="/ppt/tags/tag9718.xml" ContentType="application/vnd.openxmlformats-officedocument.presentationml.tags+xml"/>
  <Override PartName="/ppt/tags/tag9719.xml" ContentType="application/vnd.openxmlformats-officedocument.presentationml.tags+xml"/>
  <Override PartName="/ppt/tags/tag9720.xml" ContentType="application/vnd.openxmlformats-officedocument.presentationml.tags+xml"/>
  <Override PartName="/ppt/tags/tag9721.xml" ContentType="application/vnd.openxmlformats-officedocument.presentationml.tags+xml"/>
  <Override PartName="/ppt/tags/tag9722.xml" ContentType="application/vnd.openxmlformats-officedocument.presentationml.tags+xml"/>
  <Override PartName="/ppt/tags/tag9723.xml" ContentType="application/vnd.openxmlformats-officedocument.presentationml.tags+xml"/>
  <Override PartName="/ppt/tags/tag9724.xml" ContentType="application/vnd.openxmlformats-officedocument.presentationml.tags+xml"/>
  <Override PartName="/ppt/tags/tag9725.xml" ContentType="application/vnd.openxmlformats-officedocument.presentationml.tags+xml"/>
  <Override PartName="/ppt/tags/tag9726.xml" ContentType="application/vnd.openxmlformats-officedocument.presentationml.tags+xml"/>
  <Override PartName="/ppt/tags/tag9727.xml" ContentType="application/vnd.openxmlformats-officedocument.presentationml.tags+xml"/>
  <Override PartName="/ppt/tags/tag9728.xml" ContentType="application/vnd.openxmlformats-officedocument.presentationml.tags+xml"/>
  <Override PartName="/ppt/tags/tag9729.xml" ContentType="application/vnd.openxmlformats-officedocument.presentationml.tags+xml"/>
  <Override PartName="/ppt/tags/tag9730.xml" ContentType="application/vnd.openxmlformats-officedocument.presentationml.tags+xml"/>
  <Override PartName="/ppt/tags/tag9731.xml" ContentType="application/vnd.openxmlformats-officedocument.presentationml.tags+xml"/>
  <Override PartName="/ppt/tags/tag9732.xml" ContentType="application/vnd.openxmlformats-officedocument.presentationml.tags+xml"/>
  <Override PartName="/ppt/tags/tag9733.xml" ContentType="application/vnd.openxmlformats-officedocument.presentationml.tags+xml"/>
  <Override PartName="/ppt/tags/tag9734.xml" ContentType="application/vnd.openxmlformats-officedocument.presentationml.tags+xml"/>
  <Override PartName="/ppt/tags/tag9735.xml" ContentType="application/vnd.openxmlformats-officedocument.presentationml.tags+xml"/>
  <Override PartName="/ppt/tags/tag9736.xml" ContentType="application/vnd.openxmlformats-officedocument.presentationml.tags+xml"/>
  <Override PartName="/ppt/tags/tag9737.xml" ContentType="application/vnd.openxmlformats-officedocument.presentationml.tags+xml"/>
  <Override PartName="/ppt/tags/tag9738.xml" ContentType="application/vnd.openxmlformats-officedocument.presentationml.tags+xml"/>
  <Override PartName="/ppt/tags/tag9739.xml" ContentType="application/vnd.openxmlformats-officedocument.presentationml.tags+xml"/>
  <Override PartName="/ppt/tags/tag9740.xml" ContentType="application/vnd.openxmlformats-officedocument.presentationml.tags+xml"/>
  <Override PartName="/ppt/tags/tag9741.xml" ContentType="application/vnd.openxmlformats-officedocument.presentationml.tags+xml"/>
  <Override PartName="/ppt/tags/tag9742.xml" ContentType="application/vnd.openxmlformats-officedocument.presentationml.tags+xml"/>
  <Override PartName="/ppt/tags/tag9743.xml" ContentType="application/vnd.openxmlformats-officedocument.presentationml.tags+xml"/>
  <Override PartName="/ppt/tags/tag9744.xml" ContentType="application/vnd.openxmlformats-officedocument.presentationml.tags+xml"/>
  <Override PartName="/ppt/tags/tag9745.xml" ContentType="application/vnd.openxmlformats-officedocument.presentationml.tags+xml"/>
  <Override PartName="/ppt/tags/tag9746.xml" ContentType="application/vnd.openxmlformats-officedocument.presentationml.tags+xml"/>
  <Override PartName="/ppt/tags/tag9747.xml" ContentType="application/vnd.openxmlformats-officedocument.presentationml.tags+xml"/>
  <Override PartName="/ppt/tags/tag9748.xml" ContentType="application/vnd.openxmlformats-officedocument.presentationml.tags+xml"/>
  <Override PartName="/ppt/tags/tag9749.xml" ContentType="application/vnd.openxmlformats-officedocument.presentationml.tags+xml"/>
  <Override PartName="/ppt/tags/tag9750.xml" ContentType="application/vnd.openxmlformats-officedocument.presentationml.tags+xml"/>
  <Override PartName="/ppt/tags/tag9751.xml" ContentType="application/vnd.openxmlformats-officedocument.presentationml.tags+xml"/>
  <Override PartName="/ppt/tags/tag9752.xml" ContentType="application/vnd.openxmlformats-officedocument.presentationml.tags+xml"/>
  <Override PartName="/ppt/tags/tag9753.xml" ContentType="application/vnd.openxmlformats-officedocument.presentationml.tags+xml"/>
  <Override PartName="/ppt/tags/tag9754.xml" ContentType="application/vnd.openxmlformats-officedocument.presentationml.tags+xml"/>
  <Override PartName="/ppt/tags/tag9755.xml" ContentType="application/vnd.openxmlformats-officedocument.presentationml.tags+xml"/>
  <Override PartName="/ppt/tags/tag9756.xml" ContentType="application/vnd.openxmlformats-officedocument.presentationml.tags+xml"/>
  <Override PartName="/ppt/tags/tag9757.xml" ContentType="application/vnd.openxmlformats-officedocument.presentationml.tags+xml"/>
  <Override PartName="/ppt/tags/tag9758.xml" ContentType="application/vnd.openxmlformats-officedocument.presentationml.tags+xml"/>
  <Override PartName="/ppt/tags/tag9759.xml" ContentType="application/vnd.openxmlformats-officedocument.presentationml.tags+xml"/>
  <Override PartName="/ppt/tags/tag9760.xml" ContentType="application/vnd.openxmlformats-officedocument.presentationml.tags+xml"/>
  <Override PartName="/ppt/tags/tag9761.xml" ContentType="application/vnd.openxmlformats-officedocument.presentationml.tags+xml"/>
  <Override PartName="/ppt/tags/tag9762.xml" ContentType="application/vnd.openxmlformats-officedocument.presentationml.tags+xml"/>
  <Override PartName="/ppt/tags/tag9763.xml" ContentType="application/vnd.openxmlformats-officedocument.presentationml.tags+xml"/>
  <Override PartName="/ppt/tags/tag9764.xml" ContentType="application/vnd.openxmlformats-officedocument.presentationml.tags+xml"/>
  <Override PartName="/ppt/tags/tag9765.xml" ContentType="application/vnd.openxmlformats-officedocument.presentationml.tags+xml"/>
  <Override PartName="/ppt/tags/tag9766.xml" ContentType="application/vnd.openxmlformats-officedocument.presentationml.tags+xml"/>
  <Override PartName="/ppt/tags/tag9767.xml" ContentType="application/vnd.openxmlformats-officedocument.presentationml.tags+xml"/>
  <Override PartName="/ppt/tags/tag9768.xml" ContentType="application/vnd.openxmlformats-officedocument.presentationml.tags+xml"/>
  <Override PartName="/ppt/tags/tag9769.xml" ContentType="application/vnd.openxmlformats-officedocument.presentationml.tags+xml"/>
  <Override PartName="/ppt/tags/tag9770.xml" ContentType="application/vnd.openxmlformats-officedocument.presentationml.tags+xml"/>
  <Override PartName="/ppt/tags/tag9771.xml" ContentType="application/vnd.openxmlformats-officedocument.presentationml.tags+xml"/>
  <Override PartName="/ppt/tags/tag9772.xml" ContentType="application/vnd.openxmlformats-officedocument.presentationml.tags+xml"/>
  <Override PartName="/ppt/tags/tag9773.xml" ContentType="application/vnd.openxmlformats-officedocument.presentationml.tags+xml"/>
  <Override PartName="/ppt/tags/tag9774.xml" ContentType="application/vnd.openxmlformats-officedocument.presentationml.tags+xml"/>
  <Override PartName="/ppt/tags/tag9775.xml" ContentType="application/vnd.openxmlformats-officedocument.presentationml.tags+xml"/>
  <Override PartName="/ppt/tags/tag9776.xml" ContentType="application/vnd.openxmlformats-officedocument.presentationml.tags+xml"/>
  <Override PartName="/ppt/tags/tag9777.xml" ContentType="application/vnd.openxmlformats-officedocument.presentationml.tags+xml"/>
  <Override PartName="/ppt/tags/tag9778.xml" ContentType="application/vnd.openxmlformats-officedocument.presentationml.tags+xml"/>
  <Override PartName="/ppt/tags/tag9779.xml" ContentType="application/vnd.openxmlformats-officedocument.presentationml.tags+xml"/>
  <Override PartName="/ppt/tags/tag9780.xml" ContentType="application/vnd.openxmlformats-officedocument.presentationml.tags+xml"/>
  <Override PartName="/ppt/tags/tag9781.xml" ContentType="application/vnd.openxmlformats-officedocument.presentationml.tags+xml"/>
  <Override PartName="/ppt/tags/tag9782.xml" ContentType="application/vnd.openxmlformats-officedocument.presentationml.tags+xml"/>
  <Override PartName="/ppt/tags/tag9783.xml" ContentType="application/vnd.openxmlformats-officedocument.presentationml.tags+xml"/>
  <Override PartName="/ppt/tags/tag9784.xml" ContentType="application/vnd.openxmlformats-officedocument.presentationml.tags+xml"/>
  <Override PartName="/ppt/tags/tag9785.xml" ContentType="application/vnd.openxmlformats-officedocument.presentationml.tags+xml"/>
  <Override PartName="/ppt/tags/tag9786.xml" ContentType="application/vnd.openxmlformats-officedocument.presentationml.tags+xml"/>
  <Override PartName="/ppt/tags/tag9787.xml" ContentType="application/vnd.openxmlformats-officedocument.presentationml.tags+xml"/>
  <Override PartName="/ppt/tags/tag9788.xml" ContentType="application/vnd.openxmlformats-officedocument.presentationml.tags+xml"/>
  <Override PartName="/ppt/tags/tag9789.xml" ContentType="application/vnd.openxmlformats-officedocument.presentationml.tags+xml"/>
  <Override PartName="/ppt/tags/tag9790.xml" ContentType="application/vnd.openxmlformats-officedocument.presentationml.tags+xml"/>
  <Override PartName="/ppt/tags/tag9791.xml" ContentType="application/vnd.openxmlformats-officedocument.presentationml.tags+xml"/>
  <Override PartName="/ppt/tags/tag9792.xml" ContentType="application/vnd.openxmlformats-officedocument.presentationml.tags+xml"/>
  <Override PartName="/ppt/tags/tag9793.xml" ContentType="application/vnd.openxmlformats-officedocument.presentationml.tags+xml"/>
  <Override PartName="/ppt/tags/tag9794.xml" ContentType="application/vnd.openxmlformats-officedocument.presentationml.tags+xml"/>
  <Override PartName="/ppt/tags/tag9795.xml" ContentType="application/vnd.openxmlformats-officedocument.presentationml.tags+xml"/>
  <Override PartName="/ppt/tags/tag9796.xml" ContentType="application/vnd.openxmlformats-officedocument.presentationml.tags+xml"/>
  <Override PartName="/ppt/tags/tag9797.xml" ContentType="application/vnd.openxmlformats-officedocument.presentationml.tags+xml"/>
  <Override PartName="/ppt/tags/tag9798.xml" ContentType="application/vnd.openxmlformats-officedocument.presentationml.tags+xml"/>
  <Override PartName="/ppt/tags/tag9799.xml" ContentType="application/vnd.openxmlformats-officedocument.presentationml.tags+xml"/>
  <Override PartName="/ppt/tags/tag9800.xml" ContentType="application/vnd.openxmlformats-officedocument.presentationml.tags+xml"/>
  <Override PartName="/ppt/tags/tag9801.xml" ContentType="application/vnd.openxmlformats-officedocument.presentationml.tags+xml"/>
  <Override PartName="/ppt/tags/tag9802.xml" ContentType="application/vnd.openxmlformats-officedocument.presentationml.tags+xml"/>
  <Override PartName="/ppt/tags/tag9803.xml" ContentType="application/vnd.openxmlformats-officedocument.presentationml.tags+xml"/>
  <Override PartName="/ppt/tags/tag9804.xml" ContentType="application/vnd.openxmlformats-officedocument.presentationml.tags+xml"/>
  <Override PartName="/ppt/tags/tag9805.xml" ContentType="application/vnd.openxmlformats-officedocument.presentationml.tags+xml"/>
  <Override PartName="/ppt/tags/tag9806.xml" ContentType="application/vnd.openxmlformats-officedocument.presentationml.tags+xml"/>
  <Override PartName="/ppt/tags/tag9807.xml" ContentType="application/vnd.openxmlformats-officedocument.presentationml.tags+xml"/>
  <Override PartName="/ppt/tags/tag9808.xml" ContentType="application/vnd.openxmlformats-officedocument.presentationml.tags+xml"/>
  <Override PartName="/ppt/tags/tag9809.xml" ContentType="application/vnd.openxmlformats-officedocument.presentationml.tags+xml"/>
  <Override PartName="/ppt/tags/tag9810.xml" ContentType="application/vnd.openxmlformats-officedocument.presentationml.tags+xml"/>
  <Override PartName="/ppt/tags/tag9811.xml" ContentType="application/vnd.openxmlformats-officedocument.presentationml.tags+xml"/>
  <Override PartName="/ppt/tags/tag9812.xml" ContentType="application/vnd.openxmlformats-officedocument.presentationml.tags+xml"/>
  <Override PartName="/ppt/tags/tag9813.xml" ContentType="application/vnd.openxmlformats-officedocument.presentationml.tags+xml"/>
  <Override PartName="/ppt/tags/tag9814.xml" ContentType="application/vnd.openxmlformats-officedocument.presentationml.tags+xml"/>
  <Override PartName="/ppt/tags/tag9815.xml" ContentType="application/vnd.openxmlformats-officedocument.presentationml.tags+xml"/>
  <Override PartName="/ppt/tags/tag9816.xml" ContentType="application/vnd.openxmlformats-officedocument.presentationml.tags+xml"/>
  <Override PartName="/ppt/tags/tag9817.xml" ContentType="application/vnd.openxmlformats-officedocument.presentationml.tags+xml"/>
  <Override PartName="/ppt/tags/tag9818.xml" ContentType="application/vnd.openxmlformats-officedocument.presentationml.tags+xml"/>
  <Override PartName="/ppt/tags/tag9819.xml" ContentType="application/vnd.openxmlformats-officedocument.presentationml.tags+xml"/>
  <Override PartName="/ppt/tags/tag9820.xml" ContentType="application/vnd.openxmlformats-officedocument.presentationml.tags+xml"/>
  <Override PartName="/ppt/tags/tag9821.xml" ContentType="application/vnd.openxmlformats-officedocument.presentationml.tags+xml"/>
  <Override PartName="/ppt/tags/tag9822.xml" ContentType="application/vnd.openxmlformats-officedocument.presentationml.tags+xml"/>
  <Override PartName="/ppt/tags/tag9823.xml" ContentType="application/vnd.openxmlformats-officedocument.presentationml.tags+xml"/>
  <Override PartName="/ppt/tags/tag9824.xml" ContentType="application/vnd.openxmlformats-officedocument.presentationml.tags+xml"/>
  <Override PartName="/ppt/tags/tag9825.xml" ContentType="application/vnd.openxmlformats-officedocument.presentationml.tags+xml"/>
  <Override PartName="/ppt/tags/tag9826.xml" ContentType="application/vnd.openxmlformats-officedocument.presentationml.tags+xml"/>
  <Override PartName="/ppt/tags/tag9827.xml" ContentType="application/vnd.openxmlformats-officedocument.presentationml.tags+xml"/>
  <Override PartName="/ppt/tags/tag9828.xml" ContentType="application/vnd.openxmlformats-officedocument.presentationml.tags+xml"/>
  <Override PartName="/ppt/tags/tag9829.xml" ContentType="application/vnd.openxmlformats-officedocument.presentationml.tags+xml"/>
  <Override PartName="/ppt/tags/tag9830.xml" ContentType="application/vnd.openxmlformats-officedocument.presentationml.tags+xml"/>
  <Override PartName="/ppt/tags/tag9831.xml" ContentType="application/vnd.openxmlformats-officedocument.presentationml.tags+xml"/>
  <Override PartName="/ppt/tags/tag9832.xml" ContentType="application/vnd.openxmlformats-officedocument.presentationml.tags+xml"/>
  <Override PartName="/ppt/tags/tag9833.xml" ContentType="application/vnd.openxmlformats-officedocument.presentationml.tags+xml"/>
  <Override PartName="/ppt/tags/tag9834.xml" ContentType="application/vnd.openxmlformats-officedocument.presentationml.tags+xml"/>
  <Override PartName="/ppt/tags/tag9835.xml" ContentType="application/vnd.openxmlformats-officedocument.presentationml.tags+xml"/>
  <Override PartName="/ppt/tags/tag9836.xml" ContentType="application/vnd.openxmlformats-officedocument.presentationml.tags+xml"/>
  <Override PartName="/ppt/tags/tag9837.xml" ContentType="application/vnd.openxmlformats-officedocument.presentationml.tags+xml"/>
  <Override PartName="/ppt/tags/tag9838.xml" ContentType="application/vnd.openxmlformats-officedocument.presentationml.tags+xml"/>
  <Override PartName="/ppt/tags/tag9839.xml" ContentType="application/vnd.openxmlformats-officedocument.presentationml.tags+xml"/>
  <Override PartName="/ppt/tags/tag9840.xml" ContentType="application/vnd.openxmlformats-officedocument.presentationml.tags+xml"/>
  <Override PartName="/ppt/tags/tag9841.xml" ContentType="application/vnd.openxmlformats-officedocument.presentationml.tags+xml"/>
  <Override PartName="/ppt/tags/tag9842.xml" ContentType="application/vnd.openxmlformats-officedocument.presentationml.tags+xml"/>
  <Override PartName="/ppt/tags/tag9843.xml" ContentType="application/vnd.openxmlformats-officedocument.presentationml.tags+xml"/>
  <Override PartName="/ppt/tags/tag9844.xml" ContentType="application/vnd.openxmlformats-officedocument.presentationml.tags+xml"/>
  <Override PartName="/ppt/tags/tag9845.xml" ContentType="application/vnd.openxmlformats-officedocument.presentationml.tags+xml"/>
  <Override PartName="/ppt/tags/tag9846.xml" ContentType="application/vnd.openxmlformats-officedocument.presentationml.tags+xml"/>
  <Override PartName="/ppt/tags/tag9847.xml" ContentType="application/vnd.openxmlformats-officedocument.presentationml.tags+xml"/>
  <Override PartName="/ppt/tags/tag9848.xml" ContentType="application/vnd.openxmlformats-officedocument.presentationml.tags+xml"/>
  <Override PartName="/ppt/tags/tag9849.xml" ContentType="application/vnd.openxmlformats-officedocument.presentationml.tags+xml"/>
  <Override PartName="/ppt/tags/tag9850.xml" ContentType="application/vnd.openxmlformats-officedocument.presentationml.tags+xml"/>
  <Override PartName="/ppt/tags/tag9851.xml" ContentType="application/vnd.openxmlformats-officedocument.presentationml.tags+xml"/>
  <Override PartName="/ppt/tags/tag9852.xml" ContentType="application/vnd.openxmlformats-officedocument.presentationml.tags+xml"/>
  <Override PartName="/ppt/tags/tag9853.xml" ContentType="application/vnd.openxmlformats-officedocument.presentationml.tags+xml"/>
  <Override PartName="/ppt/tags/tag9854.xml" ContentType="application/vnd.openxmlformats-officedocument.presentationml.tags+xml"/>
  <Override PartName="/ppt/tags/tag9855.xml" ContentType="application/vnd.openxmlformats-officedocument.presentationml.tags+xml"/>
  <Override PartName="/ppt/tags/tag9856.xml" ContentType="application/vnd.openxmlformats-officedocument.presentationml.tags+xml"/>
  <Override PartName="/ppt/tags/tag9857.xml" ContentType="application/vnd.openxmlformats-officedocument.presentationml.tags+xml"/>
  <Override PartName="/ppt/tags/tag9858.xml" ContentType="application/vnd.openxmlformats-officedocument.presentationml.tags+xml"/>
  <Override PartName="/ppt/tags/tag9859.xml" ContentType="application/vnd.openxmlformats-officedocument.presentationml.tags+xml"/>
  <Override PartName="/ppt/tags/tag9860.xml" ContentType="application/vnd.openxmlformats-officedocument.presentationml.tags+xml"/>
  <Override PartName="/ppt/tags/tag9861.xml" ContentType="application/vnd.openxmlformats-officedocument.presentationml.tags+xml"/>
  <Override PartName="/ppt/tags/tag9862.xml" ContentType="application/vnd.openxmlformats-officedocument.presentationml.tags+xml"/>
  <Override PartName="/ppt/tags/tag9863.xml" ContentType="application/vnd.openxmlformats-officedocument.presentationml.tags+xml"/>
  <Override PartName="/ppt/tags/tag9864.xml" ContentType="application/vnd.openxmlformats-officedocument.presentationml.tags+xml"/>
  <Override PartName="/ppt/tags/tag9865.xml" ContentType="application/vnd.openxmlformats-officedocument.presentationml.tags+xml"/>
  <Override PartName="/ppt/tags/tag9866.xml" ContentType="application/vnd.openxmlformats-officedocument.presentationml.tags+xml"/>
  <Override PartName="/ppt/tags/tag9867.xml" ContentType="application/vnd.openxmlformats-officedocument.presentationml.tags+xml"/>
  <Override PartName="/ppt/tags/tag9868.xml" ContentType="application/vnd.openxmlformats-officedocument.presentationml.tags+xml"/>
  <Override PartName="/ppt/tags/tag9869.xml" ContentType="application/vnd.openxmlformats-officedocument.presentationml.tags+xml"/>
  <Override PartName="/ppt/tags/tag9870.xml" ContentType="application/vnd.openxmlformats-officedocument.presentationml.tags+xml"/>
  <Override PartName="/ppt/tags/tag9871.xml" ContentType="application/vnd.openxmlformats-officedocument.presentationml.tags+xml"/>
  <Override PartName="/ppt/tags/tag9872.xml" ContentType="application/vnd.openxmlformats-officedocument.presentationml.tags+xml"/>
  <Override PartName="/ppt/tags/tag9873.xml" ContentType="application/vnd.openxmlformats-officedocument.presentationml.tags+xml"/>
  <Override PartName="/ppt/tags/tag9874.xml" ContentType="application/vnd.openxmlformats-officedocument.presentationml.tags+xml"/>
  <Override PartName="/ppt/tags/tag9875.xml" ContentType="application/vnd.openxmlformats-officedocument.presentationml.tags+xml"/>
  <Override PartName="/ppt/tags/tag9876.xml" ContentType="application/vnd.openxmlformats-officedocument.presentationml.tags+xml"/>
  <Override PartName="/ppt/tags/tag9877.xml" ContentType="application/vnd.openxmlformats-officedocument.presentationml.tags+xml"/>
  <Override PartName="/ppt/tags/tag9878.xml" ContentType="application/vnd.openxmlformats-officedocument.presentationml.tags+xml"/>
  <Override PartName="/ppt/tags/tag9879.xml" ContentType="application/vnd.openxmlformats-officedocument.presentationml.tags+xml"/>
  <Override PartName="/ppt/tags/tag9880.xml" ContentType="application/vnd.openxmlformats-officedocument.presentationml.tags+xml"/>
  <Override PartName="/ppt/tags/tag9881.xml" ContentType="application/vnd.openxmlformats-officedocument.presentationml.tags+xml"/>
  <Override PartName="/ppt/tags/tag9882.xml" ContentType="application/vnd.openxmlformats-officedocument.presentationml.tags+xml"/>
  <Override PartName="/ppt/tags/tag9883.xml" ContentType="application/vnd.openxmlformats-officedocument.presentationml.tags+xml"/>
  <Override PartName="/ppt/tags/tag9884.xml" ContentType="application/vnd.openxmlformats-officedocument.presentationml.tags+xml"/>
  <Override PartName="/ppt/tags/tag9885.xml" ContentType="application/vnd.openxmlformats-officedocument.presentationml.tags+xml"/>
  <Override PartName="/ppt/tags/tag9886.xml" ContentType="application/vnd.openxmlformats-officedocument.presentationml.tags+xml"/>
  <Override PartName="/ppt/tags/tag9887.xml" ContentType="application/vnd.openxmlformats-officedocument.presentationml.tags+xml"/>
  <Override PartName="/ppt/tags/tag9888.xml" ContentType="application/vnd.openxmlformats-officedocument.presentationml.tags+xml"/>
  <Override PartName="/ppt/tags/tag9889.xml" ContentType="application/vnd.openxmlformats-officedocument.presentationml.tags+xml"/>
  <Override PartName="/ppt/tags/tag9890.xml" ContentType="application/vnd.openxmlformats-officedocument.presentationml.tags+xml"/>
  <Override PartName="/ppt/tags/tag9891.xml" ContentType="application/vnd.openxmlformats-officedocument.presentationml.tags+xml"/>
  <Override PartName="/ppt/tags/tag9892.xml" ContentType="application/vnd.openxmlformats-officedocument.presentationml.tags+xml"/>
  <Override PartName="/ppt/tags/tag9893.xml" ContentType="application/vnd.openxmlformats-officedocument.presentationml.tags+xml"/>
  <Override PartName="/ppt/tags/tag9894.xml" ContentType="application/vnd.openxmlformats-officedocument.presentationml.tags+xml"/>
  <Override PartName="/ppt/tags/tag9895.xml" ContentType="application/vnd.openxmlformats-officedocument.presentationml.tags+xml"/>
  <Override PartName="/ppt/tags/tag9896.xml" ContentType="application/vnd.openxmlformats-officedocument.presentationml.tags+xml"/>
  <Override PartName="/ppt/tags/tag9897.xml" ContentType="application/vnd.openxmlformats-officedocument.presentationml.tags+xml"/>
  <Override PartName="/ppt/tags/tag9898.xml" ContentType="application/vnd.openxmlformats-officedocument.presentationml.tags+xml"/>
  <Override PartName="/ppt/tags/tag9899.xml" ContentType="application/vnd.openxmlformats-officedocument.presentationml.tags+xml"/>
  <Override PartName="/ppt/tags/tag9900.xml" ContentType="application/vnd.openxmlformats-officedocument.presentationml.tags+xml"/>
  <Override PartName="/ppt/tags/tag9901.xml" ContentType="application/vnd.openxmlformats-officedocument.presentationml.tags+xml"/>
  <Override PartName="/ppt/tags/tag9902.xml" ContentType="application/vnd.openxmlformats-officedocument.presentationml.tags+xml"/>
  <Override PartName="/ppt/tags/tag9903.xml" ContentType="application/vnd.openxmlformats-officedocument.presentationml.tags+xml"/>
  <Override PartName="/ppt/tags/tag9904.xml" ContentType="application/vnd.openxmlformats-officedocument.presentationml.tags+xml"/>
  <Override PartName="/ppt/tags/tag9905.xml" ContentType="application/vnd.openxmlformats-officedocument.presentationml.tags+xml"/>
  <Override PartName="/ppt/tags/tag9906.xml" ContentType="application/vnd.openxmlformats-officedocument.presentationml.tags+xml"/>
  <Override PartName="/ppt/tags/tag9907.xml" ContentType="application/vnd.openxmlformats-officedocument.presentationml.tags+xml"/>
  <Override PartName="/ppt/tags/tag9908.xml" ContentType="application/vnd.openxmlformats-officedocument.presentationml.tags+xml"/>
  <Override PartName="/ppt/tags/tag9909.xml" ContentType="application/vnd.openxmlformats-officedocument.presentationml.tags+xml"/>
  <Override PartName="/ppt/tags/tag9910.xml" ContentType="application/vnd.openxmlformats-officedocument.presentationml.tags+xml"/>
  <Override PartName="/ppt/tags/tag9911.xml" ContentType="application/vnd.openxmlformats-officedocument.presentationml.tags+xml"/>
  <Override PartName="/ppt/tags/tag9912.xml" ContentType="application/vnd.openxmlformats-officedocument.presentationml.tags+xml"/>
  <Override PartName="/ppt/tags/tag9913.xml" ContentType="application/vnd.openxmlformats-officedocument.presentationml.tags+xml"/>
  <Override PartName="/ppt/tags/tag9914.xml" ContentType="application/vnd.openxmlformats-officedocument.presentationml.tags+xml"/>
  <Override PartName="/ppt/tags/tag9915.xml" ContentType="application/vnd.openxmlformats-officedocument.presentationml.tags+xml"/>
  <Override PartName="/ppt/tags/tag9916.xml" ContentType="application/vnd.openxmlformats-officedocument.presentationml.tags+xml"/>
  <Override PartName="/ppt/tags/tag9917.xml" ContentType="application/vnd.openxmlformats-officedocument.presentationml.tags+xml"/>
  <Override PartName="/ppt/tags/tag9918.xml" ContentType="application/vnd.openxmlformats-officedocument.presentationml.tags+xml"/>
  <Override PartName="/ppt/tags/tag9919.xml" ContentType="application/vnd.openxmlformats-officedocument.presentationml.tags+xml"/>
  <Override PartName="/ppt/tags/tag9920.xml" ContentType="application/vnd.openxmlformats-officedocument.presentationml.tags+xml"/>
  <Override PartName="/ppt/tags/tag9921.xml" ContentType="application/vnd.openxmlformats-officedocument.presentationml.tags+xml"/>
  <Override PartName="/ppt/tags/tag9922.xml" ContentType="application/vnd.openxmlformats-officedocument.presentationml.tags+xml"/>
  <Override PartName="/ppt/tags/tag9923.xml" ContentType="application/vnd.openxmlformats-officedocument.presentationml.tags+xml"/>
  <Override PartName="/ppt/tags/tag9924.xml" ContentType="application/vnd.openxmlformats-officedocument.presentationml.tags+xml"/>
  <Override PartName="/ppt/tags/tag9925.xml" ContentType="application/vnd.openxmlformats-officedocument.presentationml.tags+xml"/>
  <Override PartName="/ppt/tags/tag9926.xml" ContentType="application/vnd.openxmlformats-officedocument.presentationml.tags+xml"/>
  <Override PartName="/ppt/tags/tag9927.xml" ContentType="application/vnd.openxmlformats-officedocument.presentationml.tags+xml"/>
  <Override PartName="/ppt/tags/tag9928.xml" ContentType="application/vnd.openxmlformats-officedocument.presentationml.tags+xml"/>
  <Override PartName="/ppt/tags/tag9929.xml" ContentType="application/vnd.openxmlformats-officedocument.presentationml.tags+xml"/>
  <Override PartName="/ppt/tags/tag9930.xml" ContentType="application/vnd.openxmlformats-officedocument.presentationml.tags+xml"/>
  <Override PartName="/ppt/tags/tag9931.xml" ContentType="application/vnd.openxmlformats-officedocument.presentationml.tags+xml"/>
  <Override PartName="/ppt/tags/tag9932.xml" ContentType="application/vnd.openxmlformats-officedocument.presentationml.tags+xml"/>
  <Override PartName="/ppt/tags/tag9933.xml" ContentType="application/vnd.openxmlformats-officedocument.presentationml.tags+xml"/>
  <Override PartName="/ppt/tags/tag9934.xml" ContentType="application/vnd.openxmlformats-officedocument.presentationml.tags+xml"/>
  <Override PartName="/ppt/tags/tag9935.xml" ContentType="application/vnd.openxmlformats-officedocument.presentationml.tags+xml"/>
  <Override PartName="/ppt/tags/tag9936.xml" ContentType="application/vnd.openxmlformats-officedocument.presentationml.tags+xml"/>
  <Override PartName="/ppt/tags/tag9937.xml" ContentType="application/vnd.openxmlformats-officedocument.presentationml.tags+xml"/>
  <Override PartName="/ppt/tags/tag9938.xml" ContentType="application/vnd.openxmlformats-officedocument.presentationml.tags+xml"/>
  <Override PartName="/ppt/tags/tag9939.xml" ContentType="application/vnd.openxmlformats-officedocument.presentationml.tags+xml"/>
  <Override PartName="/ppt/tags/tag9940.xml" ContentType="application/vnd.openxmlformats-officedocument.presentationml.tags+xml"/>
  <Override PartName="/ppt/tags/tag9941.xml" ContentType="application/vnd.openxmlformats-officedocument.presentationml.tags+xml"/>
  <Override PartName="/ppt/tags/tag9942.xml" ContentType="application/vnd.openxmlformats-officedocument.presentationml.tags+xml"/>
  <Override PartName="/ppt/tags/tag9943.xml" ContentType="application/vnd.openxmlformats-officedocument.presentationml.tags+xml"/>
  <Override PartName="/ppt/tags/tag9944.xml" ContentType="application/vnd.openxmlformats-officedocument.presentationml.tags+xml"/>
  <Override PartName="/ppt/tags/tag9945.xml" ContentType="application/vnd.openxmlformats-officedocument.presentationml.tags+xml"/>
  <Override PartName="/ppt/tags/tag9946.xml" ContentType="application/vnd.openxmlformats-officedocument.presentationml.tags+xml"/>
  <Override PartName="/ppt/tags/tag9947.xml" ContentType="application/vnd.openxmlformats-officedocument.presentationml.tags+xml"/>
  <Override PartName="/ppt/tags/tag9948.xml" ContentType="application/vnd.openxmlformats-officedocument.presentationml.tags+xml"/>
  <Override PartName="/ppt/tags/tag9949.xml" ContentType="application/vnd.openxmlformats-officedocument.presentationml.tags+xml"/>
  <Override PartName="/ppt/tags/tag9950.xml" ContentType="application/vnd.openxmlformats-officedocument.presentationml.tags+xml"/>
  <Override PartName="/ppt/tags/tag9951.xml" ContentType="application/vnd.openxmlformats-officedocument.presentationml.tags+xml"/>
  <Override PartName="/ppt/tags/tag9952.xml" ContentType="application/vnd.openxmlformats-officedocument.presentationml.tags+xml"/>
  <Override PartName="/ppt/tags/tag9953.xml" ContentType="application/vnd.openxmlformats-officedocument.presentationml.tags+xml"/>
  <Override PartName="/ppt/tags/tag9954.xml" ContentType="application/vnd.openxmlformats-officedocument.presentationml.tags+xml"/>
  <Override PartName="/ppt/tags/tag9955.xml" ContentType="application/vnd.openxmlformats-officedocument.presentationml.tags+xml"/>
  <Override PartName="/ppt/tags/tag9956.xml" ContentType="application/vnd.openxmlformats-officedocument.presentationml.tags+xml"/>
  <Override PartName="/ppt/tags/tag9957.xml" ContentType="application/vnd.openxmlformats-officedocument.presentationml.tags+xml"/>
  <Override PartName="/ppt/tags/tag9958.xml" ContentType="application/vnd.openxmlformats-officedocument.presentationml.tags+xml"/>
  <Override PartName="/ppt/tags/tag9959.xml" ContentType="application/vnd.openxmlformats-officedocument.presentationml.tags+xml"/>
  <Override PartName="/ppt/tags/tag9960.xml" ContentType="application/vnd.openxmlformats-officedocument.presentationml.tags+xml"/>
  <Override PartName="/ppt/tags/tag9961.xml" ContentType="application/vnd.openxmlformats-officedocument.presentationml.tags+xml"/>
  <Override PartName="/ppt/tags/tag9962.xml" ContentType="application/vnd.openxmlformats-officedocument.presentationml.tags+xml"/>
  <Override PartName="/ppt/tags/tag9963.xml" ContentType="application/vnd.openxmlformats-officedocument.presentationml.tags+xml"/>
  <Override PartName="/ppt/tags/tag9964.xml" ContentType="application/vnd.openxmlformats-officedocument.presentationml.tags+xml"/>
  <Override PartName="/ppt/tags/tag9965.xml" ContentType="application/vnd.openxmlformats-officedocument.presentationml.tags+xml"/>
  <Override PartName="/ppt/tags/tag9966.xml" ContentType="application/vnd.openxmlformats-officedocument.presentationml.tags+xml"/>
  <Override PartName="/ppt/tags/tag9967.xml" ContentType="application/vnd.openxmlformats-officedocument.presentationml.tags+xml"/>
  <Override PartName="/ppt/tags/tag9968.xml" ContentType="application/vnd.openxmlformats-officedocument.presentationml.tags+xml"/>
  <Override PartName="/ppt/tags/tag9969.xml" ContentType="application/vnd.openxmlformats-officedocument.presentationml.tags+xml"/>
  <Override PartName="/ppt/tags/tag9970.xml" ContentType="application/vnd.openxmlformats-officedocument.presentationml.tags+xml"/>
  <Override PartName="/ppt/tags/tag9971.xml" ContentType="application/vnd.openxmlformats-officedocument.presentationml.tags+xml"/>
  <Override PartName="/ppt/tags/tag9972.xml" ContentType="application/vnd.openxmlformats-officedocument.presentationml.tags+xml"/>
  <Override PartName="/ppt/tags/tag9973.xml" ContentType="application/vnd.openxmlformats-officedocument.presentationml.tags+xml"/>
  <Override PartName="/ppt/tags/tag9974.xml" ContentType="application/vnd.openxmlformats-officedocument.presentationml.tags+xml"/>
  <Override PartName="/ppt/tags/tag9975.xml" ContentType="application/vnd.openxmlformats-officedocument.presentationml.tags+xml"/>
  <Override PartName="/ppt/tags/tag9976.xml" ContentType="application/vnd.openxmlformats-officedocument.presentationml.tags+xml"/>
  <Override PartName="/ppt/tags/tag9977.xml" ContentType="application/vnd.openxmlformats-officedocument.presentationml.tags+xml"/>
  <Override PartName="/ppt/tags/tag9978.xml" ContentType="application/vnd.openxmlformats-officedocument.presentationml.tags+xml"/>
  <Override PartName="/ppt/tags/tag9979.xml" ContentType="application/vnd.openxmlformats-officedocument.presentationml.tags+xml"/>
  <Override PartName="/ppt/tags/tag9980.xml" ContentType="application/vnd.openxmlformats-officedocument.presentationml.tags+xml"/>
  <Override PartName="/ppt/tags/tag9981.xml" ContentType="application/vnd.openxmlformats-officedocument.presentationml.tags+xml"/>
  <Override PartName="/ppt/tags/tag9982.xml" ContentType="application/vnd.openxmlformats-officedocument.presentationml.tags+xml"/>
  <Override PartName="/ppt/tags/tag9983.xml" ContentType="application/vnd.openxmlformats-officedocument.presentationml.tags+xml"/>
  <Override PartName="/ppt/tags/tag9984.xml" ContentType="application/vnd.openxmlformats-officedocument.presentationml.tags+xml"/>
  <Override PartName="/ppt/tags/tag9985.xml" ContentType="application/vnd.openxmlformats-officedocument.presentationml.tags+xml"/>
  <Override PartName="/ppt/tags/tag9986.xml" ContentType="application/vnd.openxmlformats-officedocument.presentationml.tags+xml"/>
  <Override PartName="/ppt/tags/tag9987.xml" ContentType="application/vnd.openxmlformats-officedocument.presentationml.tags+xml"/>
  <Override PartName="/ppt/tags/tag9988.xml" ContentType="application/vnd.openxmlformats-officedocument.presentationml.tags+xml"/>
  <Override PartName="/ppt/tags/tag9989.xml" ContentType="application/vnd.openxmlformats-officedocument.presentationml.tags+xml"/>
  <Override PartName="/ppt/tags/tag9990.xml" ContentType="application/vnd.openxmlformats-officedocument.presentationml.tags+xml"/>
  <Override PartName="/ppt/tags/tag9991.xml" ContentType="application/vnd.openxmlformats-officedocument.presentationml.tags+xml"/>
  <Override PartName="/ppt/tags/tag9992.xml" ContentType="application/vnd.openxmlformats-officedocument.presentationml.tags+xml"/>
  <Override PartName="/ppt/tags/tag9993.xml" ContentType="application/vnd.openxmlformats-officedocument.presentationml.tags+xml"/>
  <Override PartName="/ppt/tags/tag9994.xml" ContentType="application/vnd.openxmlformats-officedocument.presentationml.tags+xml"/>
  <Override PartName="/ppt/tags/tag9995.xml" ContentType="application/vnd.openxmlformats-officedocument.presentationml.tags+xml"/>
  <Override PartName="/ppt/tags/tag9996.xml" ContentType="application/vnd.openxmlformats-officedocument.presentationml.tags+xml"/>
  <Override PartName="/ppt/tags/tag9997.xml" ContentType="application/vnd.openxmlformats-officedocument.presentationml.tags+xml"/>
  <Override PartName="/ppt/tags/tag9998.xml" ContentType="application/vnd.openxmlformats-officedocument.presentationml.tags+xml"/>
  <Override PartName="/ppt/tags/tag9999.xml" ContentType="application/vnd.openxmlformats-officedocument.presentationml.tags+xml"/>
  <Override PartName="/ppt/tags/tag10000.xml" ContentType="application/vnd.openxmlformats-officedocument.presentationml.tags+xml"/>
  <Override PartName="/ppt/tags/tag10001.xml" ContentType="application/vnd.openxmlformats-officedocument.presentationml.tags+xml"/>
  <Override PartName="/ppt/tags/tag10002.xml" ContentType="application/vnd.openxmlformats-officedocument.presentationml.tags+xml"/>
  <Override PartName="/ppt/tags/tag10003.xml" ContentType="application/vnd.openxmlformats-officedocument.presentationml.tags+xml"/>
  <Override PartName="/ppt/tags/tag10004.xml" ContentType="application/vnd.openxmlformats-officedocument.presentationml.tags+xml"/>
  <Override PartName="/ppt/tags/tag10005.xml" ContentType="application/vnd.openxmlformats-officedocument.presentationml.tags+xml"/>
  <Override PartName="/ppt/tags/tag10006.xml" ContentType="application/vnd.openxmlformats-officedocument.presentationml.tags+xml"/>
  <Override PartName="/ppt/tags/tag10007.xml" ContentType="application/vnd.openxmlformats-officedocument.presentationml.tags+xml"/>
  <Override PartName="/ppt/tags/tag10008.xml" ContentType="application/vnd.openxmlformats-officedocument.presentationml.tags+xml"/>
  <Override PartName="/ppt/tags/tag10009.xml" ContentType="application/vnd.openxmlformats-officedocument.presentationml.tags+xml"/>
  <Override PartName="/ppt/tags/tag10010.xml" ContentType="application/vnd.openxmlformats-officedocument.presentationml.tags+xml"/>
  <Override PartName="/ppt/tags/tag10011.xml" ContentType="application/vnd.openxmlformats-officedocument.presentationml.tags+xml"/>
  <Override PartName="/ppt/tags/tag10012.xml" ContentType="application/vnd.openxmlformats-officedocument.presentationml.tags+xml"/>
  <Override PartName="/ppt/tags/tag10013.xml" ContentType="application/vnd.openxmlformats-officedocument.presentationml.tags+xml"/>
  <Override PartName="/ppt/tags/tag10014.xml" ContentType="application/vnd.openxmlformats-officedocument.presentationml.tags+xml"/>
  <Override PartName="/ppt/tags/tag10015.xml" ContentType="application/vnd.openxmlformats-officedocument.presentationml.tags+xml"/>
  <Override PartName="/ppt/tags/tag10016.xml" ContentType="application/vnd.openxmlformats-officedocument.presentationml.tags+xml"/>
  <Override PartName="/ppt/tags/tag10017.xml" ContentType="application/vnd.openxmlformats-officedocument.presentationml.tags+xml"/>
  <Override PartName="/ppt/tags/tag10018.xml" ContentType="application/vnd.openxmlformats-officedocument.presentationml.tags+xml"/>
  <Override PartName="/ppt/tags/tag10019.xml" ContentType="application/vnd.openxmlformats-officedocument.presentationml.tags+xml"/>
  <Override PartName="/ppt/tags/tag10020.xml" ContentType="application/vnd.openxmlformats-officedocument.presentationml.tags+xml"/>
  <Override PartName="/ppt/tags/tag10021.xml" ContentType="application/vnd.openxmlformats-officedocument.presentationml.tags+xml"/>
  <Override PartName="/ppt/tags/tag10022.xml" ContentType="application/vnd.openxmlformats-officedocument.presentationml.tags+xml"/>
  <Override PartName="/ppt/tags/tag10023.xml" ContentType="application/vnd.openxmlformats-officedocument.presentationml.tags+xml"/>
  <Override PartName="/ppt/tags/tag10024.xml" ContentType="application/vnd.openxmlformats-officedocument.presentationml.tags+xml"/>
  <Override PartName="/ppt/tags/tag10025.xml" ContentType="application/vnd.openxmlformats-officedocument.presentationml.tags+xml"/>
  <Override PartName="/ppt/tags/tag10026.xml" ContentType="application/vnd.openxmlformats-officedocument.presentationml.tags+xml"/>
  <Override PartName="/ppt/tags/tag10027.xml" ContentType="application/vnd.openxmlformats-officedocument.presentationml.tags+xml"/>
  <Override PartName="/ppt/tags/tag10028.xml" ContentType="application/vnd.openxmlformats-officedocument.presentationml.tags+xml"/>
  <Override PartName="/ppt/tags/tag10029.xml" ContentType="application/vnd.openxmlformats-officedocument.presentationml.tags+xml"/>
  <Override PartName="/ppt/tags/tag10030.xml" ContentType="application/vnd.openxmlformats-officedocument.presentationml.tags+xml"/>
  <Override PartName="/ppt/tags/tag10031.xml" ContentType="application/vnd.openxmlformats-officedocument.presentationml.tags+xml"/>
  <Override PartName="/ppt/tags/tag10032.xml" ContentType="application/vnd.openxmlformats-officedocument.presentationml.tags+xml"/>
  <Override PartName="/ppt/tags/tag10033.xml" ContentType="application/vnd.openxmlformats-officedocument.presentationml.tags+xml"/>
  <Override PartName="/ppt/tags/tag10034.xml" ContentType="application/vnd.openxmlformats-officedocument.presentationml.tags+xml"/>
  <Override PartName="/ppt/tags/tag10035.xml" ContentType="application/vnd.openxmlformats-officedocument.presentationml.tags+xml"/>
  <Override PartName="/ppt/tags/tag10036.xml" ContentType="application/vnd.openxmlformats-officedocument.presentationml.tags+xml"/>
  <Override PartName="/ppt/tags/tag10037.xml" ContentType="application/vnd.openxmlformats-officedocument.presentationml.tags+xml"/>
  <Override PartName="/ppt/tags/tag10038.xml" ContentType="application/vnd.openxmlformats-officedocument.presentationml.tags+xml"/>
  <Override PartName="/ppt/tags/tag10039.xml" ContentType="application/vnd.openxmlformats-officedocument.presentationml.tags+xml"/>
  <Override PartName="/ppt/tags/tag10040.xml" ContentType="application/vnd.openxmlformats-officedocument.presentationml.tags+xml"/>
  <Override PartName="/ppt/tags/tag10041.xml" ContentType="application/vnd.openxmlformats-officedocument.presentationml.tags+xml"/>
  <Override PartName="/ppt/tags/tag10042.xml" ContentType="application/vnd.openxmlformats-officedocument.presentationml.tags+xml"/>
  <Override PartName="/ppt/tags/tag10043.xml" ContentType="application/vnd.openxmlformats-officedocument.presentationml.tags+xml"/>
  <Override PartName="/ppt/tags/tag10044.xml" ContentType="application/vnd.openxmlformats-officedocument.presentationml.tags+xml"/>
  <Override PartName="/ppt/tags/tag10045.xml" ContentType="application/vnd.openxmlformats-officedocument.presentationml.tags+xml"/>
  <Override PartName="/ppt/tags/tag10046.xml" ContentType="application/vnd.openxmlformats-officedocument.presentationml.tags+xml"/>
  <Override PartName="/ppt/tags/tag10047.xml" ContentType="application/vnd.openxmlformats-officedocument.presentationml.tags+xml"/>
  <Override PartName="/ppt/tags/tag10048.xml" ContentType="application/vnd.openxmlformats-officedocument.presentationml.tags+xml"/>
  <Override PartName="/ppt/tags/tag10049.xml" ContentType="application/vnd.openxmlformats-officedocument.presentationml.tags+xml"/>
  <Override PartName="/ppt/tags/tag10050.xml" ContentType="application/vnd.openxmlformats-officedocument.presentationml.tags+xml"/>
  <Override PartName="/ppt/tags/tag10051.xml" ContentType="application/vnd.openxmlformats-officedocument.presentationml.tags+xml"/>
  <Override PartName="/ppt/tags/tag10052.xml" ContentType="application/vnd.openxmlformats-officedocument.presentationml.tags+xml"/>
  <Override PartName="/ppt/tags/tag10053.xml" ContentType="application/vnd.openxmlformats-officedocument.presentationml.tags+xml"/>
  <Override PartName="/ppt/tags/tag10054.xml" ContentType="application/vnd.openxmlformats-officedocument.presentationml.tags+xml"/>
  <Override PartName="/ppt/tags/tag10055.xml" ContentType="application/vnd.openxmlformats-officedocument.presentationml.tags+xml"/>
  <Override PartName="/ppt/tags/tag10056.xml" ContentType="application/vnd.openxmlformats-officedocument.presentationml.tags+xml"/>
  <Override PartName="/ppt/tags/tag10057.xml" ContentType="application/vnd.openxmlformats-officedocument.presentationml.tags+xml"/>
  <Override PartName="/ppt/tags/tag10058.xml" ContentType="application/vnd.openxmlformats-officedocument.presentationml.tags+xml"/>
  <Override PartName="/ppt/tags/tag10059.xml" ContentType="application/vnd.openxmlformats-officedocument.presentationml.tags+xml"/>
  <Override PartName="/ppt/tags/tag10060.xml" ContentType="application/vnd.openxmlformats-officedocument.presentationml.tags+xml"/>
  <Override PartName="/ppt/tags/tag10061.xml" ContentType="application/vnd.openxmlformats-officedocument.presentationml.tags+xml"/>
  <Override PartName="/ppt/tags/tag10062.xml" ContentType="application/vnd.openxmlformats-officedocument.presentationml.tags+xml"/>
  <Override PartName="/ppt/tags/tag10063.xml" ContentType="application/vnd.openxmlformats-officedocument.presentationml.tags+xml"/>
  <Override PartName="/ppt/tags/tag10064.xml" ContentType="application/vnd.openxmlformats-officedocument.presentationml.tags+xml"/>
  <Override PartName="/ppt/tags/tag10065.xml" ContentType="application/vnd.openxmlformats-officedocument.presentationml.tags+xml"/>
  <Override PartName="/ppt/tags/tag10066.xml" ContentType="application/vnd.openxmlformats-officedocument.presentationml.tags+xml"/>
  <Override PartName="/ppt/tags/tag10067.xml" ContentType="application/vnd.openxmlformats-officedocument.presentationml.tags+xml"/>
  <Override PartName="/ppt/tags/tag10068.xml" ContentType="application/vnd.openxmlformats-officedocument.presentationml.tags+xml"/>
  <Override PartName="/ppt/tags/tag10069.xml" ContentType="application/vnd.openxmlformats-officedocument.presentationml.tags+xml"/>
  <Override PartName="/ppt/tags/tag10070.xml" ContentType="application/vnd.openxmlformats-officedocument.presentationml.tags+xml"/>
  <Override PartName="/ppt/tags/tag10071.xml" ContentType="application/vnd.openxmlformats-officedocument.presentationml.tags+xml"/>
  <Override PartName="/ppt/tags/tag10072.xml" ContentType="application/vnd.openxmlformats-officedocument.presentationml.tags+xml"/>
  <Override PartName="/ppt/tags/tag10073.xml" ContentType="application/vnd.openxmlformats-officedocument.presentationml.tags+xml"/>
  <Override PartName="/ppt/tags/tag10074.xml" ContentType="application/vnd.openxmlformats-officedocument.presentationml.tags+xml"/>
  <Override PartName="/ppt/tags/tag10075.xml" ContentType="application/vnd.openxmlformats-officedocument.presentationml.tags+xml"/>
  <Override PartName="/ppt/tags/tag10076.xml" ContentType="application/vnd.openxmlformats-officedocument.presentationml.tags+xml"/>
  <Override PartName="/ppt/tags/tag10077.xml" ContentType="application/vnd.openxmlformats-officedocument.presentationml.tags+xml"/>
  <Override PartName="/ppt/tags/tag10078.xml" ContentType="application/vnd.openxmlformats-officedocument.presentationml.tags+xml"/>
  <Override PartName="/ppt/tags/tag10079.xml" ContentType="application/vnd.openxmlformats-officedocument.presentationml.tags+xml"/>
  <Override PartName="/ppt/tags/tag10080.xml" ContentType="application/vnd.openxmlformats-officedocument.presentationml.tags+xml"/>
  <Override PartName="/ppt/tags/tag10081.xml" ContentType="application/vnd.openxmlformats-officedocument.presentationml.tags+xml"/>
  <Override PartName="/ppt/tags/tag10082.xml" ContentType="application/vnd.openxmlformats-officedocument.presentationml.tags+xml"/>
  <Override PartName="/ppt/tags/tag10083.xml" ContentType="application/vnd.openxmlformats-officedocument.presentationml.tags+xml"/>
  <Override PartName="/ppt/tags/tag10084.xml" ContentType="application/vnd.openxmlformats-officedocument.presentationml.tags+xml"/>
  <Override PartName="/ppt/tags/tag10085.xml" ContentType="application/vnd.openxmlformats-officedocument.presentationml.tags+xml"/>
  <Override PartName="/ppt/tags/tag10086.xml" ContentType="application/vnd.openxmlformats-officedocument.presentationml.tags+xml"/>
  <Override PartName="/ppt/tags/tag10087.xml" ContentType="application/vnd.openxmlformats-officedocument.presentationml.tags+xml"/>
  <Override PartName="/ppt/tags/tag10088.xml" ContentType="application/vnd.openxmlformats-officedocument.presentationml.tags+xml"/>
  <Override PartName="/ppt/tags/tag10089.xml" ContentType="application/vnd.openxmlformats-officedocument.presentationml.tags+xml"/>
  <Override PartName="/ppt/tags/tag10090.xml" ContentType="application/vnd.openxmlformats-officedocument.presentationml.tags+xml"/>
  <Override PartName="/ppt/tags/tag10091.xml" ContentType="application/vnd.openxmlformats-officedocument.presentationml.tags+xml"/>
  <Override PartName="/ppt/tags/tag10092.xml" ContentType="application/vnd.openxmlformats-officedocument.presentationml.tags+xml"/>
  <Override PartName="/ppt/tags/tag10093.xml" ContentType="application/vnd.openxmlformats-officedocument.presentationml.tags+xml"/>
  <Override PartName="/ppt/tags/tag10094.xml" ContentType="application/vnd.openxmlformats-officedocument.presentationml.tags+xml"/>
  <Override PartName="/ppt/tags/tag10095.xml" ContentType="application/vnd.openxmlformats-officedocument.presentationml.tags+xml"/>
  <Override PartName="/ppt/tags/tag10096.xml" ContentType="application/vnd.openxmlformats-officedocument.presentationml.tags+xml"/>
  <Override PartName="/ppt/tags/tag10097.xml" ContentType="application/vnd.openxmlformats-officedocument.presentationml.tags+xml"/>
  <Override PartName="/ppt/tags/tag10098.xml" ContentType="application/vnd.openxmlformats-officedocument.presentationml.tags+xml"/>
  <Override PartName="/ppt/tags/tag10099.xml" ContentType="application/vnd.openxmlformats-officedocument.presentationml.tags+xml"/>
  <Override PartName="/ppt/tags/tag10100.xml" ContentType="application/vnd.openxmlformats-officedocument.presentationml.tags+xml"/>
  <Override PartName="/ppt/tags/tag10101.xml" ContentType="application/vnd.openxmlformats-officedocument.presentationml.tags+xml"/>
  <Override PartName="/ppt/tags/tag10102.xml" ContentType="application/vnd.openxmlformats-officedocument.presentationml.tags+xml"/>
  <Override PartName="/ppt/tags/tag10103.xml" ContentType="application/vnd.openxmlformats-officedocument.presentationml.tags+xml"/>
  <Override PartName="/ppt/tags/tag10104.xml" ContentType="application/vnd.openxmlformats-officedocument.presentationml.tags+xml"/>
  <Override PartName="/ppt/tags/tag10105.xml" ContentType="application/vnd.openxmlformats-officedocument.presentationml.tags+xml"/>
  <Override PartName="/ppt/tags/tag10106.xml" ContentType="application/vnd.openxmlformats-officedocument.presentationml.tags+xml"/>
  <Override PartName="/ppt/tags/tag10107.xml" ContentType="application/vnd.openxmlformats-officedocument.presentationml.tags+xml"/>
  <Override PartName="/ppt/tags/tag10108.xml" ContentType="application/vnd.openxmlformats-officedocument.presentationml.tags+xml"/>
  <Override PartName="/ppt/tags/tag10109.xml" ContentType="application/vnd.openxmlformats-officedocument.presentationml.tags+xml"/>
  <Override PartName="/ppt/tags/tag10110.xml" ContentType="application/vnd.openxmlformats-officedocument.presentationml.tags+xml"/>
  <Override PartName="/ppt/tags/tag10111.xml" ContentType="application/vnd.openxmlformats-officedocument.presentationml.tags+xml"/>
  <Override PartName="/ppt/tags/tag10112.xml" ContentType="application/vnd.openxmlformats-officedocument.presentationml.tags+xml"/>
  <Override PartName="/ppt/tags/tag10113.xml" ContentType="application/vnd.openxmlformats-officedocument.presentationml.tags+xml"/>
  <Override PartName="/ppt/tags/tag10114.xml" ContentType="application/vnd.openxmlformats-officedocument.presentationml.tags+xml"/>
  <Override PartName="/ppt/tags/tag10115.xml" ContentType="application/vnd.openxmlformats-officedocument.presentationml.tags+xml"/>
  <Override PartName="/ppt/tags/tag10116.xml" ContentType="application/vnd.openxmlformats-officedocument.presentationml.tags+xml"/>
  <Override PartName="/ppt/tags/tag10117.xml" ContentType="application/vnd.openxmlformats-officedocument.presentationml.tags+xml"/>
  <Override PartName="/ppt/tags/tag10118.xml" ContentType="application/vnd.openxmlformats-officedocument.presentationml.tags+xml"/>
  <Override PartName="/ppt/tags/tag10119.xml" ContentType="application/vnd.openxmlformats-officedocument.presentationml.tags+xml"/>
  <Override PartName="/ppt/tags/tag10120.xml" ContentType="application/vnd.openxmlformats-officedocument.presentationml.tags+xml"/>
  <Override PartName="/ppt/tags/tag10121.xml" ContentType="application/vnd.openxmlformats-officedocument.presentationml.tags+xml"/>
  <Override PartName="/ppt/tags/tag10122.xml" ContentType="application/vnd.openxmlformats-officedocument.presentationml.tags+xml"/>
  <Override PartName="/ppt/tags/tag10123.xml" ContentType="application/vnd.openxmlformats-officedocument.presentationml.tags+xml"/>
  <Override PartName="/ppt/tags/tag10124.xml" ContentType="application/vnd.openxmlformats-officedocument.presentationml.tags+xml"/>
  <Override PartName="/ppt/tags/tag10125.xml" ContentType="application/vnd.openxmlformats-officedocument.presentationml.tags+xml"/>
  <Override PartName="/ppt/tags/tag10126.xml" ContentType="application/vnd.openxmlformats-officedocument.presentationml.tags+xml"/>
  <Override PartName="/ppt/tags/tag10127.xml" ContentType="application/vnd.openxmlformats-officedocument.presentationml.tags+xml"/>
  <Override PartName="/ppt/tags/tag10128.xml" ContentType="application/vnd.openxmlformats-officedocument.presentationml.tags+xml"/>
  <Override PartName="/ppt/tags/tag10129.xml" ContentType="application/vnd.openxmlformats-officedocument.presentationml.tags+xml"/>
  <Override PartName="/ppt/tags/tag10130.xml" ContentType="application/vnd.openxmlformats-officedocument.presentationml.tags+xml"/>
  <Override PartName="/ppt/tags/tag10131.xml" ContentType="application/vnd.openxmlformats-officedocument.presentationml.tags+xml"/>
  <Override PartName="/ppt/tags/tag10132.xml" ContentType="application/vnd.openxmlformats-officedocument.presentationml.tags+xml"/>
  <Override PartName="/ppt/tags/tag10133.xml" ContentType="application/vnd.openxmlformats-officedocument.presentationml.tags+xml"/>
  <Override PartName="/ppt/tags/tag10134.xml" ContentType="application/vnd.openxmlformats-officedocument.presentationml.tags+xml"/>
  <Override PartName="/ppt/tags/tag10135.xml" ContentType="application/vnd.openxmlformats-officedocument.presentationml.tags+xml"/>
  <Override PartName="/ppt/tags/tag10136.xml" ContentType="application/vnd.openxmlformats-officedocument.presentationml.tags+xml"/>
  <Override PartName="/ppt/tags/tag10137.xml" ContentType="application/vnd.openxmlformats-officedocument.presentationml.tags+xml"/>
  <Override PartName="/ppt/tags/tag10138.xml" ContentType="application/vnd.openxmlformats-officedocument.presentationml.tags+xml"/>
  <Override PartName="/ppt/tags/tag10139.xml" ContentType="application/vnd.openxmlformats-officedocument.presentationml.tags+xml"/>
  <Override PartName="/ppt/tags/tag10140.xml" ContentType="application/vnd.openxmlformats-officedocument.presentationml.tags+xml"/>
  <Override PartName="/ppt/tags/tag10141.xml" ContentType="application/vnd.openxmlformats-officedocument.presentationml.tags+xml"/>
  <Override PartName="/ppt/tags/tag10142.xml" ContentType="application/vnd.openxmlformats-officedocument.presentationml.tags+xml"/>
  <Override PartName="/ppt/tags/tag10143.xml" ContentType="application/vnd.openxmlformats-officedocument.presentationml.tags+xml"/>
  <Override PartName="/ppt/tags/tag10144.xml" ContentType="application/vnd.openxmlformats-officedocument.presentationml.tags+xml"/>
  <Override PartName="/ppt/tags/tag10145.xml" ContentType="application/vnd.openxmlformats-officedocument.presentationml.tags+xml"/>
  <Override PartName="/ppt/tags/tag10146.xml" ContentType="application/vnd.openxmlformats-officedocument.presentationml.tags+xml"/>
  <Override PartName="/ppt/tags/tag10147.xml" ContentType="application/vnd.openxmlformats-officedocument.presentationml.tags+xml"/>
  <Override PartName="/ppt/tags/tag10148.xml" ContentType="application/vnd.openxmlformats-officedocument.presentationml.tags+xml"/>
  <Override PartName="/ppt/tags/tag10149.xml" ContentType="application/vnd.openxmlformats-officedocument.presentationml.tags+xml"/>
  <Override PartName="/ppt/tags/tag10150.xml" ContentType="application/vnd.openxmlformats-officedocument.presentationml.tags+xml"/>
  <Override PartName="/ppt/tags/tag10151.xml" ContentType="application/vnd.openxmlformats-officedocument.presentationml.tags+xml"/>
  <Override PartName="/ppt/tags/tag10152.xml" ContentType="application/vnd.openxmlformats-officedocument.presentationml.tags+xml"/>
  <Override PartName="/ppt/tags/tag10153.xml" ContentType="application/vnd.openxmlformats-officedocument.presentationml.tags+xml"/>
  <Override PartName="/ppt/tags/tag10154.xml" ContentType="application/vnd.openxmlformats-officedocument.presentationml.tags+xml"/>
  <Override PartName="/ppt/tags/tag10155.xml" ContentType="application/vnd.openxmlformats-officedocument.presentationml.tags+xml"/>
  <Override PartName="/ppt/tags/tag10156.xml" ContentType="application/vnd.openxmlformats-officedocument.presentationml.tags+xml"/>
  <Override PartName="/ppt/tags/tag10157.xml" ContentType="application/vnd.openxmlformats-officedocument.presentationml.tags+xml"/>
  <Override PartName="/ppt/tags/tag10158.xml" ContentType="application/vnd.openxmlformats-officedocument.presentationml.tags+xml"/>
  <Override PartName="/ppt/tags/tag10159.xml" ContentType="application/vnd.openxmlformats-officedocument.presentationml.tags+xml"/>
  <Override PartName="/ppt/tags/tag10160.xml" ContentType="application/vnd.openxmlformats-officedocument.presentationml.tags+xml"/>
  <Override PartName="/ppt/tags/tag10161.xml" ContentType="application/vnd.openxmlformats-officedocument.presentationml.tags+xml"/>
  <Override PartName="/ppt/tags/tag10162.xml" ContentType="application/vnd.openxmlformats-officedocument.presentationml.tags+xml"/>
  <Override PartName="/ppt/tags/tag10163.xml" ContentType="application/vnd.openxmlformats-officedocument.presentationml.tags+xml"/>
  <Override PartName="/ppt/tags/tag10164.xml" ContentType="application/vnd.openxmlformats-officedocument.presentationml.tags+xml"/>
  <Override PartName="/ppt/tags/tag10165.xml" ContentType="application/vnd.openxmlformats-officedocument.presentationml.tags+xml"/>
  <Override PartName="/ppt/tags/tag10166.xml" ContentType="application/vnd.openxmlformats-officedocument.presentationml.tags+xml"/>
  <Override PartName="/ppt/tags/tag10167.xml" ContentType="application/vnd.openxmlformats-officedocument.presentationml.tags+xml"/>
  <Override PartName="/ppt/tags/tag10168.xml" ContentType="application/vnd.openxmlformats-officedocument.presentationml.tags+xml"/>
  <Override PartName="/ppt/tags/tag10169.xml" ContentType="application/vnd.openxmlformats-officedocument.presentationml.tags+xml"/>
  <Override PartName="/ppt/tags/tag10170.xml" ContentType="application/vnd.openxmlformats-officedocument.presentationml.tags+xml"/>
  <Override PartName="/ppt/tags/tag10171.xml" ContentType="application/vnd.openxmlformats-officedocument.presentationml.tags+xml"/>
  <Override PartName="/ppt/tags/tag10172.xml" ContentType="application/vnd.openxmlformats-officedocument.presentationml.tags+xml"/>
  <Override PartName="/ppt/tags/tag10173.xml" ContentType="application/vnd.openxmlformats-officedocument.presentationml.tags+xml"/>
  <Override PartName="/ppt/tags/tag10174.xml" ContentType="application/vnd.openxmlformats-officedocument.presentationml.tags+xml"/>
  <Override PartName="/ppt/tags/tag10175.xml" ContentType="application/vnd.openxmlformats-officedocument.presentationml.tags+xml"/>
  <Override PartName="/ppt/tags/tag10176.xml" ContentType="application/vnd.openxmlformats-officedocument.presentationml.tags+xml"/>
  <Override PartName="/ppt/tags/tag10177.xml" ContentType="application/vnd.openxmlformats-officedocument.presentationml.tags+xml"/>
  <Override PartName="/ppt/tags/tag10178.xml" ContentType="application/vnd.openxmlformats-officedocument.presentationml.tags+xml"/>
  <Override PartName="/ppt/tags/tag10179.xml" ContentType="application/vnd.openxmlformats-officedocument.presentationml.tags+xml"/>
  <Override PartName="/ppt/tags/tag10180.xml" ContentType="application/vnd.openxmlformats-officedocument.presentationml.tags+xml"/>
  <Override PartName="/ppt/tags/tag10181.xml" ContentType="application/vnd.openxmlformats-officedocument.presentationml.tags+xml"/>
  <Override PartName="/ppt/tags/tag10182.xml" ContentType="application/vnd.openxmlformats-officedocument.presentationml.tags+xml"/>
  <Override PartName="/ppt/tags/tag10183.xml" ContentType="application/vnd.openxmlformats-officedocument.presentationml.tags+xml"/>
  <Override PartName="/ppt/tags/tag10184.xml" ContentType="application/vnd.openxmlformats-officedocument.presentationml.tags+xml"/>
  <Override PartName="/ppt/tags/tag10185.xml" ContentType="application/vnd.openxmlformats-officedocument.presentationml.tags+xml"/>
  <Override PartName="/ppt/tags/tag10186.xml" ContentType="application/vnd.openxmlformats-officedocument.presentationml.tags+xml"/>
  <Override PartName="/ppt/tags/tag10187.xml" ContentType="application/vnd.openxmlformats-officedocument.presentationml.tags+xml"/>
  <Override PartName="/ppt/tags/tag10188.xml" ContentType="application/vnd.openxmlformats-officedocument.presentationml.tags+xml"/>
  <Override PartName="/ppt/tags/tag10189.xml" ContentType="application/vnd.openxmlformats-officedocument.presentationml.tags+xml"/>
  <Override PartName="/ppt/tags/tag10190.xml" ContentType="application/vnd.openxmlformats-officedocument.presentationml.tags+xml"/>
  <Override PartName="/ppt/tags/tag10191.xml" ContentType="application/vnd.openxmlformats-officedocument.presentationml.tags+xml"/>
  <Override PartName="/ppt/tags/tag10192.xml" ContentType="application/vnd.openxmlformats-officedocument.presentationml.tags+xml"/>
  <Override PartName="/ppt/tags/tag10193.xml" ContentType="application/vnd.openxmlformats-officedocument.presentationml.tags+xml"/>
  <Override PartName="/ppt/tags/tag10194.xml" ContentType="application/vnd.openxmlformats-officedocument.presentationml.tags+xml"/>
  <Override PartName="/ppt/tags/tag10195.xml" ContentType="application/vnd.openxmlformats-officedocument.presentationml.tags+xml"/>
  <Override PartName="/ppt/tags/tag10196.xml" ContentType="application/vnd.openxmlformats-officedocument.presentationml.tags+xml"/>
  <Override PartName="/ppt/tags/tag10197.xml" ContentType="application/vnd.openxmlformats-officedocument.presentationml.tags+xml"/>
  <Override PartName="/ppt/tags/tag10198.xml" ContentType="application/vnd.openxmlformats-officedocument.presentationml.tags+xml"/>
  <Override PartName="/ppt/tags/tag10199.xml" ContentType="application/vnd.openxmlformats-officedocument.presentationml.tags+xml"/>
  <Override PartName="/ppt/tags/tag10200.xml" ContentType="application/vnd.openxmlformats-officedocument.presentationml.tags+xml"/>
  <Override PartName="/ppt/tags/tag10201.xml" ContentType="application/vnd.openxmlformats-officedocument.presentationml.tags+xml"/>
  <Override PartName="/ppt/tags/tag10202.xml" ContentType="application/vnd.openxmlformats-officedocument.presentationml.tags+xml"/>
  <Override PartName="/ppt/tags/tag10203.xml" ContentType="application/vnd.openxmlformats-officedocument.presentationml.tags+xml"/>
  <Override PartName="/ppt/tags/tag10204.xml" ContentType="application/vnd.openxmlformats-officedocument.presentationml.tags+xml"/>
  <Override PartName="/ppt/tags/tag10205.xml" ContentType="application/vnd.openxmlformats-officedocument.presentationml.tags+xml"/>
  <Override PartName="/ppt/tags/tag10206.xml" ContentType="application/vnd.openxmlformats-officedocument.presentationml.tags+xml"/>
  <Override PartName="/ppt/tags/tag10207.xml" ContentType="application/vnd.openxmlformats-officedocument.presentationml.tags+xml"/>
  <Override PartName="/ppt/tags/tag10208.xml" ContentType="application/vnd.openxmlformats-officedocument.presentationml.tags+xml"/>
  <Override PartName="/ppt/tags/tag10209.xml" ContentType="application/vnd.openxmlformats-officedocument.presentationml.tags+xml"/>
  <Override PartName="/ppt/tags/tag10210.xml" ContentType="application/vnd.openxmlformats-officedocument.presentationml.tags+xml"/>
  <Override PartName="/ppt/tags/tag10211.xml" ContentType="application/vnd.openxmlformats-officedocument.presentationml.tags+xml"/>
  <Override PartName="/ppt/tags/tag10212.xml" ContentType="application/vnd.openxmlformats-officedocument.presentationml.tags+xml"/>
  <Override PartName="/ppt/tags/tag10213.xml" ContentType="application/vnd.openxmlformats-officedocument.presentationml.tags+xml"/>
  <Override PartName="/ppt/tags/tag10214.xml" ContentType="application/vnd.openxmlformats-officedocument.presentationml.tags+xml"/>
  <Override PartName="/ppt/tags/tag10215.xml" ContentType="application/vnd.openxmlformats-officedocument.presentationml.tags+xml"/>
  <Override PartName="/ppt/tags/tag10216.xml" ContentType="application/vnd.openxmlformats-officedocument.presentationml.tags+xml"/>
  <Override PartName="/ppt/tags/tag10217.xml" ContentType="application/vnd.openxmlformats-officedocument.presentationml.tags+xml"/>
  <Override PartName="/ppt/tags/tag10218.xml" ContentType="application/vnd.openxmlformats-officedocument.presentationml.tags+xml"/>
  <Override PartName="/ppt/tags/tag10219.xml" ContentType="application/vnd.openxmlformats-officedocument.presentationml.tags+xml"/>
  <Override PartName="/ppt/tags/tag10220.xml" ContentType="application/vnd.openxmlformats-officedocument.presentationml.tags+xml"/>
  <Override PartName="/ppt/tags/tag10221.xml" ContentType="application/vnd.openxmlformats-officedocument.presentationml.tags+xml"/>
  <Override PartName="/ppt/tags/tag10222.xml" ContentType="application/vnd.openxmlformats-officedocument.presentationml.tags+xml"/>
  <Override PartName="/ppt/tags/tag10223.xml" ContentType="application/vnd.openxmlformats-officedocument.presentationml.tags+xml"/>
  <Override PartName="/ppt/tags/tag10224.xml" ContentType="application/vnd.openxmlformats-officedocument.presentationml.tags+xml"/>
  <Override PartName="/ppt/tags/tag10225.xml" ContentType="application/vnd.openxmlformats-officedocument.presentationml.tags+xml"/>
  <Override PartName="/ppt/tags/tag10226.xml" ContentType="application/vnd.openxmlformats-officedocument.presentationml.tags+xml"/>
  <Override PartName="/ppt/tags/tag10227.xml" ContentType="application/vnd.openxmlformats-officedocument.presentationml.tags+xml"/>
  <Override PartName="/ppt/tags/tag10228.xml" ContentType="application/vnd.openxmlformats-officedocument.presentationml.tags+xml"/>
  <Override PartName="/ppt/tags/tag10229.xml" ContentType="application/vnd.openxmlformats-officedocument.presentationml.tags+xml"/>
  <Override PartName="/ppt/tags/tag10230.xml" ContentType="application/vnd.openxmlformats-officedocument.presentationml.tags+xml"/>
  <Override PartName="/ppt/tags/tag10231.xml" ContentType="application/vnd.openxmlformats-officedocument.presentationml.tags+xml"/>
  <Override PartName="/ppt/tags/tag10232.xml" ContentType="application/vnd.openxmlformats-officedocument.presentationml.tags+xml"/>
  <Override PartName="/ppt/tags/tag10233.xml" ContentType="application/vnd.openxmlformats-officedocument.presentationml.tags+xml"/>
  <Override PartName="/ppt/tags/tag10234.xml" ContentType="application/vnd.openxmlformats-officedocument.presentationml.tags+xml"/>
  <Override PartName="/ppt/tags/tag10235.xml" ContentType="application/vnd.openxmlformats-officedocument.presentationml.tags+xml"/>
  <Override PartName="/ppt/tags/tag10236.xml" ContentType="application/vnd.openxmlformats-officedocument.presentationml.tags+xml"/>
  <Override PartName="/ppt/tags/tag10237.xml" ContentType="application/vnd.openxmlformats-officedocument.presentationml.tags+xml"/>
  <Override PartName="/ppt/tags/tag10238.xml" ContentType="application/vnd.openxmlformats-officedocument.presentationml.tags+xml"/>
  <Override PartName="/ppt/tags/tag10239.xml" ContentType="application/vnd.openxmlformats-officedocument.presentationml.tags+xml"/>
  <Override PartName="/ppt/tags/tag10240.xml" ContentType="application/vnd.openxmlformats-officedocument.presentationml.tags+xml"/>
  <Override PartName="/ppt/tags/tag10241.xml" ContentType="application/vnd.openxmlformats-officedocument.presentationml.tags+xml"/>
  <Override PartName="/ppt/tags/tag10242.xml" ContentType="application/vnd.openxmlformats-officedocument.presentationml.tags+xml"/>
  <Override PartName="/ppt/tags/tag10243.xml" ContentType="application/vnd.openxmlformats-officedocument.presentationml.tags+xml"/>
  <Override PartName="/ppt/tags/tag10244.xml" ContentType="application/vnd.openxmlformats-officedocument.presentationml.tags+xml"/>
  <Override PartName="/ppt/tags/tag10245.xml" ContentType="application/vnd.openxmlformats-officedocument.presentationml.tags+xml"/>
  <Override PartName="/ppt/tags/tag10246.xml" ContentType="application/vnd.openxmlformats-officedocument.presentationml.tags+xml"/>
  <Override PartName="/ppt/tags/tag10247.xml" ContentType="application/vnd.openxmlformats-officedocument.presentationml.tags+xml"/>
  <Override PartName="/ppt/tags/tag10248.xml" ContentType="application/vnd.openxmlformats-officedocument.presentationml.tags+xml"/>
  <Override PartName="/ppt/tags/tag10249.xml" ContentType="application/vnd.openxmlformats-officedocument.presentationml.tags+xml"/>
  <Override PartName="/ppt/tags/tag10250.xml" ContentType="application/vnd.openxmlformats-officedocument.presentationml.tags+xml"/>
  <Override PartName="/ppt/tags/tag10251.xml" ContentType="application/vnd.openxmlformats-officedocument.presentationml.tags+xml"/>
  <Override PartName="/ppt/tags/tag10252.xml" ContentType="application/vnd.openxmlformats-officedocument.presentationml.tags+xml"/>
  <Override PartName="/ppt/tags/tag10253.xml" ContentType="application/vnd.openxmlformats-officedocument.presentationml.tags+xml"/>
  <Override PartName="/ppt/tags/tag10254.xml" ContentType="application/vnd.openxmlformats-officedocument.presentationml.tags+xml"/>
  <Override PartName="/ppt/tags/tag10255.xml" ContentType="application/vnd.openxmlformats-officedocument.presentationml.tags+xml"/>
  <Override PartName="/ppt/tags/tag10256.xml" ContentType="application/vnd.openxmlformats-officedocument.presentationml.tags+xml"/>
  <Override PartName="/ppt/tags/tag10257.xml" ContentType="application/vnd.openxmlformats-officedocument.presentationml.tags+xml"/>
  <Override PartName="/ppt/tags/tag10258.xml" ContentType="application/vnd.openxmlformats-officedocument.presentationml.tags+xml"/>
  <Override PartName="/ppt/tags/tag10259.xml" ContentType="application/vnd.openxmlformats-officedocument.presentationml.tags+xml"/>
  <Override PartName="/ppt/tags/tag10260.xml" ContentType="application/vnd.openxmlformats-officedocument.presentationml.tags+xml"/>
  <Override PartName="/ppt/tags/tag10261.xml" ContentType="application/vnd.openxmlformats-officedocument.presentationml.tags+xml"/>
  <Override PartName="/ppt/tags/tag10262.xml" ContentType="application/vnd.openxmlformats-officedocument.presentationml.tags+xml"/>
  <Override PartName="/ppt/tags/tag10263.xml" ContentType="application/vnd.openxmlformats-officedocument.presentationml.tags+xml"/>
  <Override PartName="/ppt/tags/tag10264.xml" ContentType="application/vnd.openxmlformats-officedocument.presentationml.tags+xml"/>
  <Override PartName="/ppt/tags/tag10265.xml" ContentType="application/vnd.openxmlformats-officedocument.presentationml.tags+xml"/>
  <Override PartName="/ppt/tags/tag10266.xml" ContentType="application/vnd.openxmlformats-officedocument.presentationml.tags+xml"/>
  <Override PartName="/ppt/tags/tag10267.xml" ContentType="application/vnd.openxmlformats-officedocument.presentationml.tags+xml"/>
  <Override PartName="/ppt/tags/tag10268.xml" ContentType="application/vnd.openxmlformats-officedocument.presentationml.tags+xml"/>
  <Override PartName="/ppt/tags/tag10269.xml" ContentType="application/vnd.openxmlformats-officedocument.presentationml.tags+xml"/>
  <Override PartName="/ppt/tags/tag10270.xml" ContentType="application/vnd.openxmlformats-officedocument.presentationml.tags+xml"/>
  <Override PartName="/ppt/tags/tag10271.xml" ContentType="application/vnd.openxmlformats-officedocument.presentationml.tags+xml"/>
  <Override PartName="/ppt/tags/tag10272.xml" ContentType="application/vnd.openxmlformats-officedocument.presentationml.tags+xml"/>
  <Override PartName="/ppt/tags/tag10273.xml" ContentType="application/vnd.openxmlformats-officedocument.presentationml.tags+xml"/>
  <Override PartName="/ppt/tags/tag10274.xml" ContentType="application/vnd.openxmlformats-officedocument.presentationml.tags+xml"/>
  <Override PartName="/ppt/tags/tag10275.xml" ContentType="application/vnd.openxmlformats-officedocument.presentationml.tags+xml"/>
  <Override PartName="/ppt/tags/tag10276.xml" ContentType="application/vnd.openxmlformats-officedocument.presentationml.tags+xml"/>
  <Override PartName="/ppt/tags/tag10277.xml" ContentType="application/vnd.openxmlformats-officedocument.presentationml.tags+xml"/>
  <Override PartName="/ppt/tags/tag10278.xml" ContentType="application/vnd.openxmlformats-officedocument.presentationml.tags+xml"/>
  <Override PartName="/ppt/tags/tag10279.xml" ContentType="application/vnd.openxmlformats-officedocument.presentationml.tags+xml"/>
  <Override PartName="/ppt/tags/tag10280.xml" ContentType="application/vnd.openxmlformats-officedocument.presentationml.tags+xml"/>
  <Override PartName="/ppt/tags/tag10281.xml" ContentType="application/vnd.openxmlformats-officedocument.presentationml.tags+xml"/>
  <Override PartName="/ppt/tags/tag10282.xml" ContentType="application/vnd.openxmlformats-officedocument.presentationml.tags+xml"/>
  <Override PartName="/ppt/tags/tag10283.xml" ContentType="application/vnd.openxmlformats-officedocument.presentationml.tags+xml"/>
  <Override PartName="/ppt/tags/tag10284.xml" ContentType="application/vnd.openxmlformats-officedocument.presentationml.tags+xml"/>
  <Override PartName="/ppt/tags/tag10285.xml" ContentType="application/vnd.openxmlformats-officedocument.presentationml.tags+xml"/>
  <Override PartName="/ppt/tags/tag10286.xml" ContentType="application/vnd.openxmlformats-officedocument.presentationml.tags+xml"/>
  <Override PartName="/ppt/tags/tag10287.xml" ContentType="application/vnd.openxmlformats-officedocument.presentationml.tags+xml"/>
  <Override PartName="/ppt/tags/tag10288.xml" ContentType="application/vnd.openxmlformats-officedocument.presentationml.tags+xml"/>
  <Override PartName="/ppt/tags/tag10289.xml" ContentType="application/vnd.openxmlformats-officedocument.presentationml.tags+xml"/>
  <Override PartName="/ppt/tags/tag10290.xml" ContentType="application/vnd.openxmlformats-officedocument.presentationml.tags+xml"/>
  <Override PartName="/ppt/tags/tag10291.xml" ContentType="application/vnd.openxmlformats-officedocument.presentationml.tags+xml"/>
  <Override PartName="/ppt/tags/tag10292.xml" ContentType="application/vnd.openxmlformats-officedocument.presentationml.tags+xml"/>
  <Override PartName="/ppt/tags/tag10293.xml" ContentType="application/vnd.openxmlformats-officedocument.presentationml.tags+xml"/>
  <Override PartName="/ppt/tags/tag10294.xml" ContentType="application/vnd.openxmlformats-officedocument.presentationml.tags+xml"/>
  <Override PartName="/ppt/tags/tag10295.xml" ContentType="application/vnd.openxmlformats-officedocument.presentationml.tags+xml"/>
  <Override PartName="/ppt/tags/tag10296.xml" ContentType="application/vnd.openxmlformats-officedocument.presentationml.tags+xml"/>
  <Override PartName="/ppt/tags/tag10297.xml" ContentType="application/vnd.openxmlformats-officedocument.presentationml.tags+xml"/>
  <Override PartName="/ppt/tags/tag10298.xml" ContentType="application/vnd.openxmlformats-officedocument.presentationml.tags+xml"/>
  <Override PartName="/ppt/tags/tag10299.xml" ContentType="application/vnd.openxmlformats-officedocument.presentationml.tags+xml"/>
  <Override PartName="/ppt/tags/tag10300.xml" ContentType="application/vnd.openxmlformats-officedocument.presentationml.tags+xml"/>
  <Override PartName="/ppt/tags/tag10301.xml" ContentType="application/vnd.openxmlformats-officedocument.presentationml.tags+xml"/>
  <Override PartName="/ppt/tags/tag10302.xml" ContentType="application/vnd.openxmlformats-officedocument.presentationml.tags+xml"/>
  <Override PartName="/ppt/tags/tag10303.xml" ContentType="application/vnd.openxmlformats-officedocument.presentationml.tags+xml"/>
  <Override PartName="/ppt/tags/tag10304.xml" ContentType="application/vnd.openxmlformats-officedocument.presentationml.tags+xml"/>
  <Override PartName="/ppt/tags/tag10305.xml" ContentType="application/vnd.openxmlformats-officedocument.presentationml.tags+xml"/>
  <Override PartName="/ppt/tags/tag10306.xml" ContentType="application/vnd.openxmlformats-officedocument.presentationml.tags+xml"/>
  <Override PartName="/ppt/tags/tag10307.xml" ContentType="application/vnd.openxmlformats-officedocument.presentationml.tags+xml"/>
  <Override PartName="/ppt/tags/tag10308.xml" ContentType="application/vnd.openxmlformats-officedocument.presentationml.tags+xml"/>
  <Override PartName="/ppt/tags/tag10309.xml" ContentType="application/vnd.openxmlformats-officedocument.presentationml.tags+xml"/>
  <Override PartName="/ppt/tags/tag10310.xml" ContentType="application/vnd.openxmlformats-officedocument.presentationml.tags+xml"/>
  <Override PartName="/ppt/tags/tag10311.xml" ContentType="application/vnd.openxmlformats-officedocument.presentationml.tags+xml"/>
  <Override PartName="/ppt/tags/tag10312.xml" ContentType="application/vnd.openxmlformats-officedocument.presentationml.tags+xml"/>
  <Override PartName="/ppt/tags/tag10313.xml" ContentType="application/vnd.openxmlformats-officedocument.presentationml.tags+xml"/>
  <Override PartName="/ppt/tags/tag10314.xml" ContentType="application/vnd.openxmlformats-officedocument.presentationml.tags+xml"/>
  <Override PartName="/ppt/tags/tag10315.xml" ContentType="application/vnd.openxmlformats-officedocument.presentationml.tags+xml"/>
  <Override PartName="/ppt/tags/tag10316.xml" ContentType="application/vnd.openxmlformats-officedocument.presentationml.tags+xml"/>
  <Override PartName="/ppt/tags/tag10317.xml" ContentType="application/vnd.openxmlformats-officedocument.presentationml.tags+xml"/>
  <Override PartName="/ppt/tags/tag10318.xml" ContentType="application/vnd.openxmlformats-officedocument.presentationml.tags+xml"/>
  <Override PartName="/ppt/tags/tag10319.xml" ContentType="application/vnd.openxmlformats-officedocument.presentationml.tags+xml"/>
  <Override PartName="/ppt/tags/tag10320.xml" ContentType="application/vnd.openxmlformats-officedocument.presentationml.tags+xml"/>
  <Override PartName="/ppt/tags/tag10321.xml" ContentType="application/vnd.openxmlformats-officedocument.presentationml.tags+xml"/>
  <Override PartName="/ppt/tags/tag10322.xml" ContentType="application/vnd.openxmlformats-officedocument.presentationml.tags+xml"/>
  <Override PartName="/ppt/tags/tag10323.xml" ContentType="application/vnd.openxmlformats-officedocument.presentationml.tags+xml"/>
  <Override PartName="/ppt/tags/tag10324.xml" ContentType="application/vnd.openxmlformats-officedocument.presentationml.tags+xml"/>
  <Override PartName="/ppt/tags/tag10325.xml" ContentType="application/vnd.openxmlformats-officedocument.presentationml.tags+xml"/>
  <Override PartName="/ppt/tags/tag10326.xml" ContentType="application/vnd.openxmlformats-officedocument.presentationml.tags+xml"/>
  <Override PartName="/ppt/tags/tag10327.xml" ContentType="application/vnd.openxmlformats-officedocument.presentationml.tags+xml"/>
  <Override PartName="/ppt/tags/tag10328.xml" ContentType="application/vnd.openxmlformats-officedocument.presentationml.tags+xml"/>
  <Override PartName="/ppt/tags/tag10329.xml" ContentType="application/vnd.openxmlformats-officedocument.presentationml.tags+xml"/>
  <Override PartName="/ppt/tags/tag10330.xml" ContentType="application/vnd.openxmlformats-officedocument.presentationml.tags+xml"/>
  <Override PartName="/ppt/tags/tag10331.xml" ContentType="application/vnd.openxmlformats-officedocument.presentationml.tags+xml"/>
  <Override PartName="/ppt/tags/tag10332.xml" ContentType="application/vnd.openxmlformats-officedocument.presentationml.tags+xml"/>
  <Override PartName="/ppt/tags/tag10333.xml" ContentType="application/vnd.openxmlformats-officedocument.presentationml.tags+xml"/>
  <Override PartName="/ppt/tags/tag10334.xml" ContentType="application/vnd.openxmlformats-officedocument.presentationml.tags+xml"/>
  <Override PartName="/ppt/tags/tag10335.xml" ContentType="application/vnd.openxmlformats-officedocument.presentationml.tags+xml"/>
  <Override PartName="/ppt/tags/tag10336.xml" ContentType="application/vnd.openxmlformats-officedocument.presentationml.tags+xml"/>
  <Override PartName="/ppt/tags/tag10337.xml" ContentType="application/vnd.openxmlformats-officedocument.presentationml.tags+xml"/>
  <Override PartName="/ppt/tags/tag10338.xml" ContentType="application/vnd.openxmlformats-officedocument.presentationml.tags+xml"/>
  <Override PartName="/ppt/tags/tag10339.xml" ContentType="application/vnd.openxmlformats-officedocument.presentationml.tags+xml"/>
  <Override PartName="/ppt/tags/tag10340.xml" ContentType="application/vnd.openxmlformats-officedocument.presentationml.tags+xml"/>
  <Override PartName="/ppt/tags/tag10341.xml" ContentType="application/vnd.openxmlformats-officedocument.presentationml.tags+xml"/>
  <Override PartName="/ppt/tags/tag10342.xml" ContentType="application/vnd.openxmlformats-officedocument.presentationml.tags+xml"/>
  <Override PartName="/ppt/tags/tag10343.xml" ContentType="application/vnd.openxmlformats-officedocument.presentationml.tags+xml"/>
  <Override PartName="/ppt/tags/tag10344.xml" ContentType="application/vnd.openxmlformats-officedocument.presentationml.tags+xml"/>
  <Override PartName="/ppt/tags/tag10345.xml" ContentType="application/vnd.openxmlformats-officedocument.presentationml.tags+xml"/>
  <Override PartName="/ppt/tags/tag10346.xml" ContentType="application/vnd.openxmlformats-officedocument.presentationml.tags+xml"/>
  <Override PartName="/ppt/tags/tag10347.xml" ContentType="application/vnd.openxmlformats-officedocument.presentationml.tags+xml"/>
  <Override PartName="/ppt/tags/tag10348.xml" ContentType="application/vnd.openxmlformats-officedocument.presentationml.tags+xml"/>
  <Override PartName="/ppt/tags/tag10349.xml" ContentType="application/vnd.openxmlformats-officedocument.presentationml.tags+xml"/>
  <Override PartName="/ppt/tags/tag10350.xml" ContentType="application/vnd.openxmlformats-officedocument.presentationml.tags+xml"/>
  <Override PartName="/ppt/tags/tag10351.xml" ContentType="application/vnd.openxmlformats-officedocument.presentationml.tags+xml"/>
  <Override PartName="/ppt/tags/tag10352.xml" ContentType="application/vnd.openxmlformats-officedocument.presentationml.tags+xml"/>
  <Override PartName="/ppt/tags/tag10353.xml" ContentType="application/vnd.openxmlformats-officedocument.presentationml.tags+xml"/>
  <Override PartName="/ppt/tags/tag10354.xml" ContentType="application/vnd.openxmlformats-officedocument.presentationml.tags+xml"/>
  <Override PartName="/ppt/tags/tag10355.xml" ContentType="application/vnd.openxmlformats-officedocument.presentationml.tags+xml"/>
  <Override PartName="/ppt/tags/tag10356.xml" ContentType="application/vnd.openxmlformats-officedocument.presentationml.tags+xml"/>
  <Override PartName="/ppt/tags/tag10357.xml" ContentType="application/vnd.openxmlformats-officedocument.presentationml.tags+xml"/>
  <Override PartName="/ppt/tags/tag10358.xml" ContentType="application/vnd.openxmlformats-officedocument.presentationml.tags+xml"/>
  <Override PartName="/ppt/tags/tag10359.xml" ContentType="application/vnd.openxmlformats-officedocument.presentationml.tags+xml"/>
  <Override PartName="/ppt/tags/tag10360.xml" ContentType="application/vnd.openxmlformats-officedocument.presentationml.tags+xml"/>
  <Override PartName="/ppt/tags/tag10361.xml" ContentType="application/vnd.openxmlformats-officedocument.presentationml.tags+xml"/>
  <Override PartName="/ppt/tags/tag10362.xml" ContentType="application/vnd.openxmlformats-officedocument.presentationml.tags+xml"/>
  <Override PartName="/ppt/tags/tag10363.xml" ContentType="application/vnd.openxmlformats-officedocument.presentationml.tags+xml"/>
  <Override PartName="/ppt/tags/tag10364.xml" ContentType="application/vnd.openxmlformats-officedocument.presentationml.tags+xml"/>
  <Override PartName="/ppt/tags/tag10365.xml" ContentType="application/vnd.openxmlformats-officedocument.presentationml.tags+xml"/>
  <Override PartName="/ppt/tags/tag10366.xml" ContentType="application/vnd.openxmlformats-officedocument.presentationml.tags+xml"/>
  <Override PartName="/ppt/tags/tag10367.xml" ContentType="application/vnd.openxmlformats-officedocument.presentationml.tags+xml"/>
  <Override PartName="/ppt/tags/tag10368.xml" ContentType="application/vnd.openxmlformats-officedocument.presentationml.tags+xml"/>
  <Override PartName="/ppt/tags/tag10369.xml" ContentType="application/vnd.openxmlformats-officedocument.presentationml.tags+xml"/>
  <Override PartName="/ppt/tags/tag10370.xml" ContentType="application/vnd.openxmlformats-officedocument.presentationml.tags+xml"/>
  <Override PartName="/ppt/tags/tag10371.xml" ContentType="application/vnd.openxmlformats-officedocument.presentationml.tags+xml"/>
  <Override PartName="/ppt/tags/tag10372.xml" ContentType="application/vnd.openxmlformats-officedocument.presentationml.tags+xml"/>
  <Override PartName="/ppt/tags/tag10373.xml" ContentType="application/vnd.openxmlformats-officedocument.presentationml.tags+xml"/>
  <Override PartName="/ppt/tags/tag10374.xml" ContentType="application/vnd.openxmlformats-officedocument.presentationml.tags+xml"/>
  <Override PartName="/ppt/tags/tag10375.xml" ContentType="application/vnd.openxmlformats-officedocument.presentationml.tags+xml"/>
  <Override PartName="/ppt/tags/tag10376.xml" ContentType="application/vnd.openxmlformats-officedocument.presentationml.tags+xml"/>
  <Override PartName="/ppt/tags/tag10377.xml" ContentType="application/vnd.openxmlformats-officedocument.presentationml.tags+xml"/>
  <Override PartName="/ppt/tags/tag10378.xml" ContentType="application/vnd.openxmlformats-officedocument.presentationml.tags+xml"/>
  <Override PartName="/ppt/tags/tag10379.xml" ContentType="application/vnd.openxmlformats-officedocument.presentationml.tags+xml"/>
  <Override PartName="/ppt/tags/tag10380.xml" ContentType="application/vnd.openxmlformats-officedocument.presentationml.tags+xml"/>
  <Override PartName="/ppt/tags/tag10381.xml" ContentType="application/vnd.openxmlformats-officedocument.presentationml.tags+xml"/>
  <Override PartName="/ppt/tags/tag10382.xml" ContentType="application/vnd.openxmlformats-officedocument.presentationml.tags+xml"/>
  <Override PartName="/ppt/tags/tag10383.xml" ContentType="application/vnd.openxmlformats-officedocument.presentationml.tags+xml"/>
  <Override PartName="/ppt/tags/tag10384.xml" ContentType="application/vnd.openxmlformats-officedocument.presentationml.tags+xml"/>
  <Override PartName="/ppt/tags/tag10385.xml" ContentType="application/vnd.openxmlformats-officedocument.presentationml.tags+xml"/>
  <Override PartName="/ppt/tags/tag10386.xml" ContentType="application/vnd.openxmlformats-officedocument.presentationml.tags+xml"/>
  <Override PartName="/ppt/tags/tag10387.xml" ContentType="application/vnd.openxmlformats-officedocument.presentationml.tags+xml"/>
  <Override PartName="/ppt/tags/tag10388.xml" ContentType="application/vnd.openxmlformats-officedocument.presentationml.tags+xml"/>
  <Override PartName="/ppt/tags/tag10389.xml" ContentType="application/vnd.openxmlformats-officedocument.presentationml.tags+xml"/>
  <Override PartName="/ppt/tags/tag10390.xml" ContentType="application/vnd.openxmlformats-officedocument.presentationml.tags+xml"/>
  <Override PartName="/ppt/tags/tag10391.xml" ContentType="application/vnd.openxmlformats-officedocument.presentationml.tags+xml"/>
  <Override PartName="/ppt/tags/tag10392.xml" ContentType="application/vnd.openxmlformats-officedocument.presentationml.tags+xml"/>
  <Override PartName="/ppt/tags/tag10393.xml" ContentType="application/vnd.openxmlformats-officedocument.presentationml.tags+xml"/>
  <Override PartName="/ppt/tags/tag10394.xml" ContentType="application/vnd.openxmlformats-officedocument.presentationml.tags+xml"/>
  <Override PartName="/ppt/tags/tag10395.xml" ContentType="application/vnd.openxmlformats-officedocument.presentationml.tags+xml"/>
  <Override PartName="/ppt/tags/tag10396.xml" ContentType="application/vnd.openxmlformats-officedocument.presentationml.tags+xml"/>
  <Override PartName="/ppt/tags/tag10397.xml" ContentType="application/vnd.openxmlformats-officedocument.presentationml.tags+xml"/>
  <Override PartName="/ppt/tags/tag10398.xml" ContentType="application/vnd.openxmlformats-officedocument.presentationml.tags+xml"/>
  <Override PartName="/ppt/tags/tag10399.xml" ContentType="application/vnd.openxmlformats-officedocument.presentationml.tags+xml"/>
  <Override PartName="/ppt/tags/tag10400.xml" ContentType="application/vnd.openxmlformats-officedocument.presentationml.tags+xml"/>
  <Override PartName="/ppt/tags/tag10401.xml" ContentType="application/vnd.openxmlformats-officedocument.presentationml.tags+xml"/>
  <Override PartName="/ppt/tags/tag10402.xml" ContentType="application/vnd.openxmlformats-officedocument.presentationml.tags+xml"/>
  <Override PartName="/ppt/tags/tag10403.xml" ContentType="application/vnd.openxmlformats-officedocument.presentationml.tags+xml"/>
  <Override PartName="/ppt/tags/tag10404.xml" ContentType="application/vnd.openxmlformats-officedocument.presentationml.tags+xml"/>
  <Override PartName="/ppt/tags/tag10405.xml" ContentType="application/vnd.openxmlformats-officedocument.presentationml.tags+xml"/>
  <Override PartName="/ppt/tags/tag10406.xml" ContentType="application/vnd.openxmlformats-officedocument.presentationml.tags+xml"/>
  <Override PartName="/ppt/tags/tag10407.xml" ContentType="application/vnd.openxmlformats-officedocument.presentationml.tags+xml"/>
  <Override PartName="/ppt/tags/tag10408.xml" ContentType="application/vnd.openxmlformats-officedocument.presentationml.tags+xml"/>
  <Override PartName="/ppt/tags/tag10409.xml" ContentType="application/vnd.openxmlformats-officedocument.presentationml.tags+xml"/>
  <Override PartName="/ppt/tags/tag10410.xml" ContentType="application/vnd.openxmlformats-officedocument.presentationml.tags+xml"/>
  <Override PartName="/ppt/tags/tag10411.xml" ContentType="application/vnd.openxmlformats-officedocument.presentationml.tags+xml"/>
  <Override PartName="/ppt/tags/tag10412.xml" ContentType="application/vnd.openxmlformats-officedocument.presentationml.tags+xml"/>
  <Override PartName="/ppt/tags/tag10413.xml" ContentType="application/vnd.openxmlformats-officedocument.presentationml.tags+xml"/>
  <Override PartName="/ppt/tags/tag10414.xml" ContentType="application/vnd.openxmlformats-officedocument.presentationml.tags+xml"/>
  <Override PartName="/ppt/tags/tag10415.xml" ContentType="application/vnd.openxmlformats-officedocument.presentationml.tags+xml"/>
  <Override PartName="/ppt/tags/tag10416.xml" ContentType="application/vnd.openxmlformats-officedocument.presentationml.tags+xml"/>
  <Override PartName="/ppt/tags/tag10417.xml" ContentType="application/vnd.openxmlformats-officedocument.presentationml.tags+xml"/>
  <Override PartName="/ppt/tags/tag10418.xml" ContentType="application/vnd.openxmlformats-officedocument.presentationml.tags+xml"/>
  <Override PartName="/ppt/tags/tag10419.xml" ContentType="application/vnd.openxmlformats-officedocument.presentationml.tags+xml"/>
  <Override PartName="/ppt/tags/tag10420.xml" ContentType="application/vnd.openxmlformats-officedocument.presentationml.tags+xml"/>
  <Override PartName="/ppt/tags/tag10421.xml" ContentType="application/vnd.openxmlformats-officedocument.presentationml.tags+xml"/>
  <Override PartName="/ppt/tags/tag10422.xml" ContentType="application/vnd.openxmlformats-officedocument.presentationml.tags+xml"/>
  <Override PartName="/ppt/tags/tag10423.xml" ContentType="application/vnd.openxmlformats-officedocument.presentationml.tags+xml"/>
  <Override PartName="/ppt/tags/tag10424.xml" ContentType="application/vnd.openxmlformats-officedocument.presentationml.tags+xml"/>
  <Override PartName="/ppt/tags/tag10425.xml" ContentType="application/vnd.openxmlformats-officedocument.presentationml.tags+xml"/>
  <Override PartName="/ppt/tags/tag10426.xml" ContentType="application/vnd.openxmlformats-officedocument.presentationml.tags+xml"/>
  <Override PartName="/ppt/tags/tag10427.xml" ContentType="application/vnd.openxmlformats-officedocument.presentationml.tags+xml"/>
  <Override PartName="/ppt/tags/tag10428.xml" ContentType="application/vnd.openxmlformats-officedocument.presentationml.tags+xml"/>
  <Override PartName="/ppt/tags/tag10429.xml" ContentType="application/vnd.openxmlformats-officedocument.presentationml.tags+xml"/>
  <Override PartName="/ppt/tags/tag10430.xml" ContentType="application/vnd.openxmlformats-officedocument.presentationml.tags+xml"/>
  <Override PartName="/ppt/tags/tag10431.xml" ContentType="application/vnd.openxmlformats-officedocument.presentationml.tags+xml"/>
  <Override PartName="/ppt/tags/tag10432.xml" ContentType="application/vnd.openxmlformats-officedocument.presentationml.tags+xml"/>
  <Override PartName="/ppt/tags/tag10433.xml" ContentType="application/vnd.openxmlformats-officedocument.presentationml.tags+xml"/>
  <Override PartName="/ppt/tags/tag10434.xml" ContentType="application/vnd.openxmlformats-officedocument.presentationml.tags+xml"/>
  <Override PartName="/ppt/tags/tag10435.xml" ContentType="application/vnd.openxmlformats-officedocument.presentationml.tags+xml"/>
  <Override PartName="/ppt/tags/tag10436.xml" ContentType="application/vnd.openxmlformats-officedocument.presentationml.tags+xml"/>
  <Override PartName="/ppt/tags/tag10437.xml" ContentType="application/vnd.openxmlformats-officedocument.presentationml.tags+xml"/>
  <Override PartName="/ppt/tags/tag10438.xml" ContentType="application/vnd.openxmlformats-officedocument.presentationml.tags+xml"/>
  <Override PartName="/ppt/tags/tag10439.xml" ContentType="application/vnd.openxmlformats-officedocument.presentationml.tags+xml"/>
  <Override PartName="/ppt/tags/tag10440.xml" ContentType="application/vnd.openxmlformats-officedocument.presentationml.tags+xml"/>
  <Override PartName="/ppt/tags/tag10441.xml" ContentType="application/vnd.openxmlformats-officedocument.presentationml.tags+xml"/>
  <Override PartName="/ppt/tags/tag10442.xml" ContentType="application/vnd.openxmlformats-officedocument.presentationml.tags+xml"/>
  <Override PartName="/ppt/tags/tag10443.xml" ContentType="application/vnd.openxmlformats-officedocument.presentationml.tags+xml"/>
  <Override PartName="/ppt/tags/tag10444.xml" ContentType="application/vnd.openxmlformats-officedocument.presentationml.tags+xml"/>
  <Override PartName="/ppt/tags/tag10445.xml" ContentType="application/vnd.openxmlformats-officedocument.presentationml.tags+xml"/>
  <Override PartName="/ppt/tags/tag10446.xml" ContentType="application/vnd.openxmlformats-officedocument.presentationml.tags+xml"/>
  <Override PartName="/ppt/tags/tag10447.xml" ContentType="application/vnd.openxmlformats-officedocument.presentationml.tags+xml"/>
  <Override PartName="/ppt/tags/tag10448.xml" ContentType="application/vnd.openxmlformats-officedocument.presentationml.tags+xml"/>
  <Override PartName="/ppt/tags/tag10449.xml" ContentType="application/vnd.openxmlformats-officedocument.presentationml.tags+xml"/>
  <Override PartName="/ppt/tags/tag10450.xml" ContentType="application/vnd.openxmlformats-officedocument.presentationml.tags+xml"/>
  <Override PartName="/ppt/tags/tag10451.xml" ContentType="application/vnd.openxmlformats-officedocument.presentationml.tags+xml"/>
  <Override PartName="/ppt/tags/tag10452.xml" ContentType="application/vnd.openxmlformats-officedocument.presentationml.tags+xml"/>
  <Override PartName="/ppt/tags/tag10453.xml" ContentType="application/vnd.openxmlformats-officedocument.presentationml.tags+xml"/>
  <Override PartName="/ppt/tags/tag10454.xml" ContentType="application/vnd.openxmlformats-officedocument.presentationml.tags+xml"/>
  <Override PartName="/ppt/tags/tag10455.xml" ContentType="application/vnd.openxmlformats-officedocument.presentationml.tags+xml"/>
  <Override PartName="/ppt/tags/tag10456.xml" ContentType="application/vnd.openxmlformats-officedocument.presentationml.tags+xml"/>
  <Override PartName="/ppt/tags/tag10457.xml" ContentType="application/vnd.openxmlformats-officedocument.presentationml.tags+xml"/>
  <Override PartName="/ppt/tags/tag10458.xml" ContentType="application/vnd.openxmlformats-officedocument.presentationml.tags+xml"/>
  <Override PartName="/ppt/tags/tag10459.xml" ContentType="application/vnd.openxmlformats-officedocument.presentationml.tags+xml"/>
  <Override PartName="/ppt/tags/tag10460.xml" ContentType="application/vnd.openxmlformats-officedocument.presentationml.tags+xml"/>
  <Override PartName="/ppt/tags/tag10461.xml" ContentType="application/vnd.openxmlformats-officedocument.presentationml.tags+xml"/>
  <Override PartName="/ppt/tags/tag10462.xml" ContentType="application/vnd.openxmlformats-officedocument.presentationml.tags+xml"/>
  <Override PartName="/ppt/tags/tag10463.xml" ContentType="application/vnd.openxmlformats-officedocument.presentationml.tags+xml"/>
  <Override PartName="/ppt/tags/tag10464.xml" ContentType="application/vnd.openxmlformats-officedocument.presentationml.tags+xml"/>
  <Override PartName="/ppt/tags/tag10465.xml" ContentType="application/vnd.openxmlformats-officedocument.presentationml.tags+xml"/>
  <Override PartName="/ppt/tags/tag10466.xml" ContentType="application/vnd.openxmlformats-officedocument.presentationml.tags+xml"/>
  <Override PartName="/ppt/tags/tag10467.xml" ContentType="application/vnd.openxmlformats-officedocument.presentationml.tags+xml"/>
  <Override PartName="/ppt/tags/tag10468.xml" ContentType="application/vnd.openxmlformats-officedocument.presentationml.tags+xml"/>
  <Override PartName="/ppt/tags/tag10469.xml" ContentType="application/vnd.openxmlformats-officedocument.presentationml.tags+xml"/>
  <Override PartName="/ppt/tags/tag10470.xml" ContentType="application/vnd.openxmlformats-officedocument.presentationml.tags+xml"/>
  <Override PartName="/ppt/tags/tag10471.xml" ContentType="application/vnd.openxmlformats-officedocument.presentationml.tags+xml"/>
  <Override PartName="/ppt/tags/tag10472.xml" ContentType="application/vnd.openxmlformats-officedocument.presentationml.tags+xml"/>
  <Override PartName="/ppt/tags/tag10473.xml" ContentType="application/vnd.openxmlformats-officedocument.presentationml.tags+xml"/>
  <Override PartName="/ppt/tags/tag10474.xml" ContentType="application/vnd.openxmlformats-officedocument.presentationml.tags+xml"/>
  <Override PartName="/ppt/tags/tag10475.xml" ContentType="application/vnd.openxmlformats-officedocument.presentationml.tags+xml"/>
  <Override PartName="/ppt/tags/tag10476.xml" ContentType="application/vnd.openxmlformats-officedocument.presentationml.tags+xml"/>
  <Override PartName="/ppt/tags/tag10477.xml" ContentType="application/vnd.openxmlformats-officedocument.presentationml.tags+xml"/>
  <Override PartName="/ppt/tags/tag10478.xml" ContentType="application/vnd.openxmlformats-officedocument.presentationml.tags+xml"/>
  <Override PartName="/ppt/tags/tag10479.xml" ContentType="application/vnd.openxmlformats-officedocument.presentationml.tags+xml"/>
  <Override PartName="/ppt/tags/tag10480.xml" ContentType="application/vnd.openxmlformats-officedocument.presentationml.tags+xml"/>
  <Override PartName="/ppt/tags/tag10481.xml" ContentType="application/vnd.openxmlformats-officedocument.presentationml.tags+xml"/>
  <Override PartName="/ppt/tags/tag10482.xml" ContentType="application/vnd.openxmlformats-officedocument.presentationml.tags+xml"/>
  <Override PartName="/ppt/tags/tag10483.xml" ContentType="application/vnd.openxmlformats-officedocument.presentationml.tags+xml"/>
  <Override PartName="/ppt/tags/tag10484.xml" ContentType="application/vnd.openxmlformats-officedocument.presentationml.tags+xml"/>
  <Override PartName="/ppt/tags/tag10485.xml" ContentType="application/vnd.openxmlformats-officedocument.presentationml.tags+xml"/>
  <Override PartName="/ppt/tags/tag10486.xml" ContentType="application/vnd.openxmlformats-officedocument.presentationml.tags+xml"/>
  <Override PartName="/ppt/tags/tag10487.xml" ContentType="application/vnd.openxmlformats-officedocument.presentationml.tags+xml"/>
  <Override PartName="/ppt/tags/tag10488.xml" ContentType="application/vnd.openxmlformats-officedocument.presentationml.tags+xml"/>
  <Override PartName="/ppt/tags/tag10489.xml" ContentType="application/vnd.openxmlformats-officedocument.presentationml.tags+xml"/>
  <Override PartName="/ppt/tags/tag10490.xml" ContentType="application/vnd.openxmlformats-officedocument.presentationml.tags+xml"/>
  <Override PartName="/ppt/tags/tag10491.xml" ContentType="application/vnd.openxmlformats-officedocument.presentationml.tags+xml"/>
  <Override PartName="/ppt/tags/tag10492.xml" ContentType="application/vnd.openxmlformats-officedocument.presentationml.tags+xml"/>
  <Override PartName="/ppt/tags/tag10493.xml" ContentType="application/vnd.openxmlformats-officedocument.presentationml.tags+xml"/>
  <Override PartName="/ppt/tags/tag10494.xml" ContentType="application/vnd.openxmlformats-officedocument.presentationml.tags+xml"/>
  <Override PartName="/ppt/tags/tag10495.xml" ContentType="application/vnd.openxmlformats-officedocument.presentationml.tags+xml"/>
  <Override PartName="/ppt/tags/tag10496.xml" ContentType="application/vnd.openxmlformats-officedocument.presentationml.tags+xml"/>
  <Override PartName="/ppt/tags/tag10497.xml" ContentType="application/vnd.openxmlformats-officedocument.presentationml.tags+xml"/>
  <Override PartName="/ppt/tags/tag10498.xml" ContentType="application/vnd.openxmlformats-officedocument.presentationml.tags+xml"/>
  <Override PartName="/ppt/tags/tag10499.xml" ContentType="application/vnd.openxmlformats-officedocument.presentationml.tags+xml"/>
  <Override PartName="/ppt/tags/tag10500.xml" ContentType="application/vnd.openxmlformats-officedocument.presentationml.tags+xml"/>
  <Override PartName="/ppt/tags/tag10501.xml" ContentType="application/vnd.openxmlformats-officedocument.presentationml.tags+xml"/>
  <Override PartName="/ppt/tags/tag10502.xml" ContentType="application/vnd.openxmlformats-officedocument.presentationml.tags+xml"/>
  <Override PartName="/ppt/tags/tag10503.xml" ContentType="application/vnd.openxmlformats-officedocument.presentationml.tags+xml"/>
  <Override PartName="/ppt/tags/tag10504.xml" ContentType="application/vnd.openxmlformats-officedocument.presentationml.tags+xml"/>
  <Override PartName="/ppt/tags/tag10505.xml" ContentType="application/vnd.openxmlformats-officedocument.presentationml.tags+xml"/>
  <Override PartName="/ppt/tags/tag10506.xml" ContentType="application/vnd.openxmlformats-officedocument.presentationml.tags+xml"/>
  <Override PartName="/ppt/tags/tag10507.xml" ContentType="application/vnd.openxmlformats-officedocument.presentationml.tags+xml"/>
  <Override PartName="/ppt/tags/tag10508.xml" ContentType="application/vnd.openxmlformats-officedocument.presentationml.tags+xml"/>
  <Override PartName="/ppt/tags/tag10509.xml" ContentType="application/vnd.openxmlformats-officedocument.presentationml.tags+xml"/>
  <Override PartName="/ppt/tags/tag10510.xml" ContentType="application/vnd.openxmlformats-officedocument.presentationml.tags+xml"/>
  <Override PartName="/ppt/tags/tag10511.xml" ContentType="application/vnd.openxmlformats-officedocument.presentationml.tags+xml"/>
  <Override PartName="/ppt/tags/tag10512.xml" ContentType="application/vnd.openxmlformats-officedocument.presentationml.tags+xml"/>
  <Override PartName="/ppt/tags/tag10513.xml" ContentType="application/vnd.openxmlformats-officedocument.presentationml.tags+xml"/>
  <Override PartName="/ppt/tags/tag10514.xml" ContentType="application/vnd.openxmlformats-officedocument.presentationml.tags+xml"/>
  <Override PartName="/ppt/tags/tag10515.xml" ContentType="application/vnd.openxmlformats-officedocument.presentationml.tags+xml"/>
  <Override PartName="/ppt/tags/tag10516.xml" ContentType="application/vnd.openxmlformats-officedocument.presentationml.tags+xml"/>
  <Override PartName="/ppt/tags/tag10517.xml" ContentType="application/vnd.openxmlformats-officedocument.presentationml.tags+xml"/>
  <Override PartName="/ppt/tags/tag10518.xml" ContentType="application/vnd.openxmlformats-officedocument.presentationml.tags+xml"/>
  <Override PartName="/ppt/tags/tag10519.xml" ContentType="application/vnd.openxmlformats-officedocument.presentationml.tags+xml"/>
  <Override PartName="/ppt/tags/tag10520.xml" ContentType="application/vnd.openxmlformats-officedocument.presentationml.tags+xml"/>
  <Override PartName="/ppt/tags/tag10521.xml" ContentType="application/vnd.openxmlformats-officedocument.presentationml.tags+xml"/>
  <Override PartName="/ppt/tags/tag10522.xml" ContentType="application/vnd.openxmlformats-officedocument.presentationml.tags+xml"/>
  <Override PartName="/ppt/tags/tag10523.xml" ContentType="application/vnd.openxmlformats-officedocument.presentationml.tags+xml"/>
  <Override PartName="/ppt/tags/tag10524.xml" ContentType="application/vnd.openxmlformats-officedocument.presentationml.tags+xml"/>
  <Override PartName="/ppt/tags/tag10525.xml" ContentType="application/vnd.openxmlformats-officedocument.presentationml.tags+xml"/>
  <Override PartName="/ppt/tags/tag10526.xml" ContentType="application/vnd.openxmlformats-officedocument.presentationml.tags+xml"/>
  <Override PartName="/ppt/tags/tag10527.xml" ContentType="application/vnd.openxmlformats-officedocument.presentationml.tags+xml"/>
  <Override PartName="/ppt/tags/tag10528.xml" ContentType="application/vnd.openxmlformats-officedocument.presentationml.tags+xml"/>
  <Override PartName="/ppt/tags/tag10529.xml" ContentType="application/vnd.openxmlformats-officedocument.presentationml.tags+xml"/>
  <Override PartName="/ppt/tags/tag10530.xml" ContentType="application/vnd.openxmlformats-officedocument.presentationml.tags+xml"/>
  <Override PartName="/ppt/tags/tag10531.xml" ContentType="application/vnd.openxmlformats-officedocument.presentationml.tags+xml"/>
  <Override PartName="/ppt/tags/tag10532.xml" ContentType="application/vnd.openxmlformats-officedocument.presentationml.tags+xml"/>
  <Override PartName="/ppt/tags/tag10533.xml" ContentType="application/vnd.openxmlformats-officedocument.presentationml.tags+xml"/>
  <Override PartName="/ppt/tags/tag10534.xml" ContentType="application/vnd.openxmlformats-officedocument.presentationml.tags+xml"/>
  <Override PartName="/ppt/tags/tag10535.xml" ContentType="application/vnd.openxmlformats-officedocument.presentationml.tags+xml"/>
  <Override PartName="/ppt/tags/tag10536.xml" ContentType="application/vnd.openxmlformats-officedocument.presentationml.tags+xml"/>
  <Override PartName="/ppt/tags/tag10537.xml" ContentType="application/vnd.openxmlformats-officedocument.presentationml.tags+xml"/>
  <Override PartName="/ppt/tags/tag10538.xml" ContentType="application/vnd.openxmlformats-officedocument.presentationml.tags+xml"/>
  <Override PartName="/ppt/tags/tag10539.xml" ContentType="application/vnd.openxmlformats-officedocument.presentationml.tags+xml"/>
  <Override PartName="/ppt/tags/tag10540.xml" ContentType="application/vnd.openxmlformats-officedocument.presentationml.tags+xml"/>
  <Override PartName="/ppt/tags/tag10541.xml" ContentType="application/vnd.openxmlformats-officedocument.presentationml.tags+xml"/>
  <Override PartName="/ppt/tags/tag10542.xml" ContentType="application/vnd.openxmlformats-officedocument.presentationml.tags+xml"/>
  <Override PartName="/ppt/tags/tag10543.xml" ContentType="application/vnd.openxmlformats-officedocument.presentationml.tags+xml"/>
  <Override PartName="/ppt/tags/tag10544.xml" ContentType="application/vnd.openxmlformats-officedocument.presentationml.tags+xml"/>
  <Override PartName="/ppt/tags/tag10545.xml" ContentType="application/vnd.openxmlformats-officedocument.presentationml.tags+xml"/>
  <Override PartName="/ppt/tags/tag10546.xml" ContentType="application/vnd.openxmlformats-officedocument.presentationml.tags+xml"/>
  <Override PartName="/ppt/tags/tag10547.xml" ContentType="application/vnd.openxmlformats-officedocument.presentationml.tags+xml"/>
  <Override PartName="/ppt/tags/tag10548.xml" ContentType="application/vnd.openxmlformats-officedocument.presentationml.tags+xml"/>
  <Override PartName="/ppt/tags/tag10549.xml" ContentType="application/vnd.openxmlformats-officedocument.presentationml.tags+xml"/>
  <Override PartName="/ppt/tags/tag10550.xml" ContentType="application/vnd.openxmlformats-officedocument.presentationml.tags+xml"/>
  <Override PartName="/ppt/tags/tag10551.xml" ContentType="application/vnd.openxmlformats-officedocument.presentationml.tags+xml"/>
  <Override PartName="/ppt/tags/tag10552.xml" ContentType="application/vnd.openxmlformats-officedocument.presentationml.tags+xml"/>
  <Override PartName="/ppt/tags/tag10553.xml" ContentType="application/vnd.openxmlformats-officedocument.presentationml.tags+xml"/>
  <Override PartName="/ppt/tags/tag10554.xml" ContentType="application/vnd.openxmlformats-officedocument.presentationml.tags+xml"/>
  <Override PartName="/ppt/tags/tag10555.xml" ContentType="application/vnd.openxmlformats-officedocument.presentationml.tags+xml"/>
  <Override PartName="/ppt/tags/tag10556.xml" ContentType="application/vnd.openxmlformats-officedocument.presentationml.tags+xml"/>
  <Override PartName="/ppt/tags/tag10557.xml" ContentType="application/vnd.openxmlformats-officedocument.presentationml.tags+xml"/>
  <Override PartName="/ppt/tags/tag10558.xml" ContentType="application/vnd.openxmlformats-officedocument.presentationml.tags+xml"/>
  <Override PartName="/ppt/tags/tag10559.xml" ContentType="application/vnd.openxmlformats-officedocument.presentationml.tags+xml"/>
  <Override PartName="/ppt/tags/tag10560.xml" ContentType="application/vnd.openxmlformats-officedocument.presentationml.tags+xml"/>
  <Override PartName="/ppt/tags/tag10561.xml" ContentType="application/vnd.openxmlformats-officedocument.presentationml.tags+xml"/>
  <Override PartName="/ppt/tags/tag10562.xml" ContentType="application/vnd.openxmlformats-officedocument.presentationml.tags+xml"/>
  <Override PartName="/ppt/tags/tag10563.xml" ContentType="application/vnd.openxmlformats-officedocument.presentationml.tags+xml"/>
  <Override PartName="/ppt/tags/tag10564.xml" ContentType="application/vnd.openxmlformats-officedocument.presentationml.tags+xml"/>
  <Override PartName="/ppt/tags/tag10565.xml" ContentType="application/vnd.openxmlformats-officedocument.presentationml.tags+xml"/>
  <Override PartName="/ppt/tags/tag10566.xml" ContentType="application/vnd.openxmlformats-officedocument.presentationml.tags+xml"/>
  <Override PartName="/ppt/tags/tag10567.xml" ContentType="application/vnd.openxmlformats-officedocument.presentationml.tags+xml"/>
  <Override PartName="/ppt/tags/tag10568.xml" ContentType="application/vnd.openxmlformats-officedocument.presentationml.tags+xml"/>
  <Override PartName="/ppt/tags/tag10569.xml" ContentType="application/vnd.openxmlformats-officedocument.presentationml.tags+xml"/>
  <Override PartName="/ppt/tags/tag10570.xml" ContentType="application/vnd.openxmlformats-officedocument.presentationml.tags+xml"/>
  <Override PartName="/ppt/tags/tag10571.xml" ContentType="application/vnd.openxmlformats-officedocument.presentationml.tags+xml"/>
  <Override PartName="/ppt/tags/tag10572.xml" ContentType="application/vnd.openxmlformats-officedocument.presentationml.tags+xml"/>
  <Override PartName="/ppt/tags/tag10573.xml" ContentType="application/vnd.openxmlformats-officedocument.presentationml.tags+xml"/>
  <Override PartName="/ppt/tags/tag10574.xml" ContentType="application/vnd.openxmlformats-officedocument.presentationml.tags+xml"/>
  <Override PartName="/ppt/tags/tag10575.xml" ContentType="application/vnd.openxmlformats-officedocument.presentationml.tags+xml"/>
  <Override PartName="/ppt/tags/tag10576.xml" ContentType="application/vnd.openxmlformats-officedocument.presentationml.tags+xml"/>
  <Override PartName="/ppt/tags/tag10577.xml" ContentType="application/vnd.openxmlformats-officedocument.presentationml.tags+xml"/>
  <Override PartName="/ppt/tags/tag10578.xml" ContentType="application/vnd.openxmlformats-officedocument.presentationml.tags+xml"/>
  <Override PartName="/ppt/tags/tag10579.xml" ContentType="application/vnd.openxmlformats-officedocument.presentationml.tags+xml"/>
  <Override PartName="/ppt/tags/tag10580.xml" ContentType="application/vnd.openxmlformats-officedocument.presentationml.tags+xml"/>
  <Override PartName="/ppt/tags/tag10581.xml" ContentType="application/vnd.openxmlformats-officedocument.presentationml.tags+xml"/>
  <Override PartName="/ppt/tags/tag10582.xml" ContentType="application/vnd.openxmlformats-officedocument.presentationml.tags+xml"/>
  <Override PartName="/ppt/tags/tag10583.xml" ContentType="application/vnd.openxmlformats-officedocument.presentationml.tags+xml"/>
  <Override PartName="/ppt/tags/tag10584.xml" ContentType="application/vnd.openxmlformats-officedocument.presentationml.tags+xml"/>
  <Override PartName="/ppt/tags/tag10585.xml" ContentType="application/vnd.openxmlformats-officedocument.presentationml.tags+xml"/>
  <Override PartName="/ppt/tags/tag10586.xml" ContentType="application/vnd.openxmlformats-officedocument.presentationml.tags+xml"/>
  <Override PartName="/ppt/tags/tag10587.xml" ContentType="application/vnd.openxmlformats-officedocument.presentationml.tags+xml"/>
  <Override PartName="/ppt/tags/tag10588.xml" ContentType="application/vnd.openxmlformats-officedocument.presentationml.tags+xml"/>
  <Override PartName="/ppt/tags/tag10589.xml" ContentType="application/vnd.openxmlformats-officedocument.presentationml.tags+xml"/>
  <Override PartName="/ppt/tags/tag10590.xml" ContentType="application/vnd.openxmlformats-officedocument.presentationml.tags+xml"/>
  <Override PartName="/ppt/tags/tag10591.xml" ContentType="application/vnd.openxmlformats-officedocument.presentationml.tags+xml"/>
  <Override PartName="/ppt/tags/tag10592.xml" ContentType="application/vnd.openxmlformats-officedocument.presentationml.tags+xml"/>
  <Override PartName="/ppt/tags/tag10593.xml" ContentType="application/vnd.openxmlformats-officedocument.presentationml.tags+xml"/>
  <Override PartName="/ppt/tags/tag10594.xml" ContentType="application/vnd.openxmlformats-officedocument.presentationml.tags+xml"/>
  <Override PartName="/ppt/tags/tag10595.xml" ContentType="application/vnd.openxmlformats-officedocument.presentationml.tags+xml"/>
  <Override PartName="/ppt/tags/tag10596.xml" ContentType="application/vnd.openxmlformats-officedocument.presentationml.tags+xml"/>
  <Override PartName="/ppt/tags/tag10597.xml" ContentType="application/vnd.openxmlformats-officedocument.presentationml.tags+xml"/>
  <Override PartName="/ppt/tags/tag10598.xml" ContentType="application/vnd.openxmlformats-officedocument.presentationml.tags+xml"/>
  <Override PartName="/ppt/tags/tag10599.xml" ContentType="application/vnd.openxmlformats-officedocument.presentationml.tags+xml"/>
  <Override PartName="/ppt/tags/tag10600.xml" ContentType="application/vnd.openxmlformats-officedocument.presentationml.tags+xml"/>
  <Override PartName="/ppt/tags/tag10601.xml" ContentType="application/vnd.openxmlformats-officedocument.presentationml.tags+xml"/>
  <Override PartName="/ppt/tags/tag10602.xml" ContentType="application/vnd.openxmlformats-officedocument.presentationml.tags+xml"/>
  <Override PartName="/ppt/tags/tag10603.xml" ContentType="application/vnd.openxmlformats-officedocument.presentationml.tags+xml"/>
  <Override PartName="/ppt/tags/tag10604.xml" ContentType="application/vnd.openxmlformats-officedocument.presentationml.tags+xml"/>
  <Override PartName="/ppt/tags/tag10605.xml" ContentType="application/vnd.openxmlformats-officedocument.presentationml.tags+xml"/>
  <Override PartName="/ppt/tags/tag10606.xml" ContentType="application/vnd.openxmlformats-officedocument.presentationml.tags+xml"/>
  <Override PartName="/ppt/tags/tag10607.xml" ContentType="application/vnd.openxmlformats-officedocument.presentationml.tags+xml"/>
  <Override PartName="/ppt/tags/tag10608.xml" ContentType="application/vnd.openxmlformats-officedocument.presentationml.tags+xml"/>
  <Override PartName="/ppt/tags/tag10609.xml" ContentType="application/vnd.openxmlformats-officedocument.presentationml.tags+xml"/>
  <Override PartName="/ppt/tags/tag10610.xml" ContentType="application/vnd.openxmlformats-officedocument.presentationml.tags+xml"/>
  <Override PartName="/ppt/tags/tag10611.xml" ContentType="application/vnd.openxmlformats-officedocument.presentationml.tags+xml"/>
  <Override PartName="/ppt/tags/tag10612.xml" ContentType="application/vnd.openxmlformats-officedocument.presentationml.tags+xml"/>
  <Override PartName="/ppt/tags/tag10613.xml" ContentType="application/vnd.openxmlformats-officedocument.presentationml.tags+xml"/>
  <Override PartName="/ppt/tags/tag10614.xml" ContentType="application/vnd.openxmlformats-officedocument.presentationml.tags+xml"/>
  <Override PartName="/ppt/tags/tag10615.xml" ContentType="application/vnd.openxmlformats-officedocument.presentationml.tags+xml"/>
  <Override PartName="/ppt/tags/tag10616.xml" ContentType="application/vnd.openxmlformats-officedocument.presentationml.tags+xml"/>
  <Override PartName="/ppt/tags/tag10617.xml" ContentType="application/vnd.openxmlformats-officedocument.presentationml.tags+xml"/>
  <Override PartName="/ppt/tags/tag10618.xml" ContentType="application/vnd.openxmlformats-officedocument.presentationml.tags+xml"/>
  <Override PartName="/ppt/tags/tag10619.xml" ContentType="application/vnd.openxmlformats-officedocument.presentationml.tags+xml"/>
  <Override PartName="/ppt/tags/tag10620.xml" ContentType="application/vnd.openxmlformats-officedocument.presentationml.tags+xml"/>
  <Override PartName="/ppt/tags/tag10621.xml" ContentType="application/vnd.openxmlformats-officedocument.presentationml.tags+xml"/>
  <Override PartName="/ppt/tags/tag10622.xml" ContentType="application/vnd.openxmlformats-officedocument.presentationml.tags+xml"/>
  <Override PartName="/ppt/tags/tag10623.xml" ContentType="application/vnd.openxmlformats-officedocument.presentationml.tags+xml"/>
  <Override PartName="/ppt/tags/tag10624.xml" ContentType="application/vnd.openxmlformats-officedocument.presentationml.tags+xml"/>
  <Override PartName="/ppt/tags/tag10625.xml" ContentType="application/vnd.openxmlformats-officedocument.presentationml.tags+xml"/>
  <Override PartName="/ppt/tags/tag10626.xml" ContentType="application/vnd.openxmlformats-officedocument.presentationml.tags+xml"/>
  <Override PartName="/ppt/tags/tag10627.xml" ContentType="application/vnd.openxmlformats-officedocument.presentationml.tags+xml"/>
  <Override PartName="/ppt/tags/tag10628.xml" ContentType="application/vnd.openxmlformats-officedocument.presentationml.tags+xml"/>
  <Override PartName="/ppt/tags/tag10629.xml" ContentType="application/vnd.openxmlformats-officedocument.presentationml.tags+xml"/>
  <Override PartName="/ppt/tags/tag10630.xml" ContentType="application/vnd.openxmlformats-officedocument.presentationml.tags+xml"/>
  <Override PartName="/ppt/tags/tag10631.xml" ContentType="application/vnd.openxmlformats-officedocument.presentationml.tags+xml"/>
  <Override PartName="/ppt/tags/tag10632.xml" ContentType="application/vnd.openxmlformats-officedocument.presentationml.tags+xml"/>
  <Override PartName="/ppt/tags/tag10633.xml" ContentType="application/vnd.openxmlformats-officedocument.presentationml.tags+xml"/>
  <Override PartName="/ppt/tags/tag10634.xml" ContentType="application/vnd.openxmlformats-officedocument.presentationml.tags+xml"/>
  <Override PartName="/ppt/tags/tag10635.xml" ContentType="application/vnd.openxmlformats-officedocument.presentationml.tags+xml"/>
  <Override PartName="/ppt/tags/tag10636.xml" ContentType="application/vnd.openxmlformats-officedocument.presentationml.tags+xml"/>
  <Override PartName="/ppt/tags/tag10637.xml" ContentType="application/vnd.openxmlformats-officedocument.presentationml.tags+xml"/>
  <Override PartName="/ppt/tags/tag10638.xml" ContentType="application/vnd.openxmlformats-officedocument.presentationml.tags+xml"/>
  <Override PartName="/ppt/tags/tag10639.xml" ContentType="application/vnd.openxmlformats-officedocument.presentationml.tags+xml"/>
  <Override PartName="/ppt/tags/tag10640.xml" ContentType="application/vnd.openxmlformats-officedocument.presentationml.tags+xml"/>
  <Override PartName="/ppt/tags/tag10641.xml" ContentType="application/vnd.openxmlformats-officedocument.presentationml.tags+xml"/>
  <Override PartName="/ppt/tags/tag10642.xml" ContentType="application/vnd.openxmlformats-officedocument.presentationml.tags+xml"/>
  <Override PartName="/ppt/tags/tag10643.xml" ContentType="application/vnd.openxmlformats-officedocument.presentationml.tags+xml"/>
  <Override PartName="/ppt/tags/tag10644.xml" ContentType="application/vnd.openxmlformats-officedocument.presentationml.tags+xml"/>
  <Override PartName="/ppt/tags/tag10645.xml" ContentType="application/vnd.openxmlformats-officedocument.presentationml.tags+xml"/>
  <Override PartName="/ppt/tags/tag10646.xml" ContentType="application/vnd.openxmlformats-officedocument.presentationml.tags+xml"/>
  <Override PartName="/ppt/tags/tag10647.xml" ContentType="application/vnd.openxmlformats-officedocument.presentationml.tags+xml"/>
  <Override PartName="/ppt/tags/tag10648.xml" ContentType="application/vnd.openxmlformats-officedocument.presentationml.tags+xml"/>
  <Override PartName="/ppt/tags/tag10649.xml" ContentType="application/vnd.openxmlformats-officedocument.presentationml.tags+xml"/>
  <Override PartName="/ppt/tags/tag10650.xml" ContentType="application/vnd.openxmlformats-officedocument.presentationml.tags+xml"/>
  <Override PartName="/ppt/tags/tag10651.xml" ContentType="application/vnd.openxmlformats-officedocument.presentationml.tags+xml"/>
  <Override PartName="/ppt/tags/tag10652.xml" ContentType="application/vnd.openxmlformats-officedocument.presentationml.tags+xml"/>
  <Override PartName="/ppt/tags/tag10653.xml" ContentType="application/vnd.openxmlformats-officedocument.presentationml.tags+xml"/>
  <Override PartName="/ppt/tags/tag10654.xml" ContentType="application/vnd.openxmlformats-officedocument.presentationml.tags+xml"/>
  <Override PartName="/ppt/tags/tag10655.xml" ContentType="application/vnd.openxmlformats-officedocument.presentationml.tags+xml"/>
  <Override PartName="/ppt/tags/tag10656.xml" ContentType="application/vnd.openxmlformats-officedocument.presentationml.tags+xml"/>
  <Override PartName="/ppt/tags/tag10657.xml" ContentType="application/vnd.openxmlformats-officedocument.presentationml.tags+xml"/>
  <Override PartName="/ppt/tags/tag10658.xml" ContentType="application/vnd.openxmlformats-officedocument.presentationml.tags+xml"/>
  <Override PartName="/ppt/tags/tag10659.xml" ContentType="application/vnd.openxmlformats-officedocument.presentationml.tags+xml"/>
  <Override PartName="/ppt/tags/tag10660.xml" ContentType="application/vnd.openxmlformats-officedocument.presentationml.tags+xml"/>
  <Override PartName="/ppt/tags/tag10661.xml" ContentType="application/vnd.openxmlformats-officedocument.presentationml.tags+xml"/>
  <Override PartName="/ppt/tags/tag10662.xml" ContentType="application/vnd.openxmlformats-officedocument.presentationml.tags+xml"/>
  <Override PartName="/ppt/tags/tag10663.xml" ContentType="application/vnd.openxmlformats-officedocument.presentationml.tags+xml"/>
  <Override PartName="/ppt/tags/tag10664.xml" ContentType="application/vnd.openxmlformats-officedocument.presentationml.tags+xml"/>
  <Override PartName="/ppt/tags/tag10665.xml" ContentType="application/vnd.openxmlformats-officedocument.presentationml.tags+xml"/>
  <Override PartName="/ppt/tags/tag10666.xml" ContentType="application/vnd.openxmlformats-officedocument.presentationml.tags+xml"/>
  <Override PartName="/ppt/tags/tag10667.xml" ContentType="application/vnd.openxmlformats-officedocument.presentationml.tags+xml"/>
  <Override PartName="/ppt/tags/tag10668.xml" ContentType="application/vnd.openxmlformats-officedocument.presentationml.tags+xml"/>
  <Override PartName="/ppt/tags/tag10669.xml" ContentType="application/vnd.openxmlformats-officedocument.presentationml.tags+xml"/>
  <Override PartName="/ppt/tags/tag10670.xml" ContentType="application/vnd.openxmlformats-officedocument.presentationml.tags+xml"/>
  <Override PartName="/ppt/tags/tag10671.xml" ContentType="application/vnd.openxmlformats-officedocument.presentationml.tags+xml"/>
  <Override PartName="/ppt/tags/tag10672.xml" ContentType="application/vnd.openxmlformats-officedocument.presentationml.tags+xml"/>
  <Override PartName="/ppt/tags/tag10673.xml" ContentType="application/vnd.openxmlformats-officedocument.presentationml.tags+xml"/>
  <Override PartName="/ppt/tags/tag10674.xml" ContentType="application/vnd.openxmlformats-officedocument.presentationml.tags+xml"/>
  <Override PartName="/ppt/tags/tag10675.xml" ContentType="application/vnd.openxmlformats-officedocument.presentationml.tags+xml"/>
  <Override PartName="/ppt/tags/tag10676.xml" ContentType="application/vnd.openxmlformats-officedocument.presentationml.tags+xml"/>
  <Override PartName="/ppt/tags/tag10677.xml" ContentType="application/vnd.openxmlformats-officedocument.presentationml.tags+xml"/>
  <Override PartName="/ppt/tags/tag10678.xml" ContentType="application/vnd.openxmlformats-officedocument.presentationml.tags+xml"/>
  <Override PartName="/ppt/tags/tag10679.xml" ContentType="application/vnd.openxmlformats-officedocument.presentationml.tags+xml"/>
  <Override PartName="/ppt/tags/tag10680.xml" ContentType="application/vnd.openxmlformats-officedocument.presentationml.tags+xml"/>
  <Override PartName="/ppt/tags/tag10681.xml" ContentType="application/vnd.openxmlformats-officedocument.presentationml.tags+xml"/>
  <Override PartName="/ppt/tags/tag10682.xml" ContentType="application/vnd.openxmlformats-officedocument.presentationml.tags+xml"/>
  <Override PartName="/ppt/tags/tag10683.xml" ContentType="application/vnd.openxmlformats-officedocument.presentationml.tags+xml"/>
  <Override PartName="/ppt/tags/tag10684.xml" ContentType="application/vnd.openxmlformats-officedocument.presentationml.tags+xml"/>
  <Override PartName="/ppt/tags/tag10685.xml" ContentType="application/vnd.openxmlformats-officedocument.presentationml.tags+xml"/>
  <Override PartName="/ppt/tags/tag10686.xml" ContentType="application/vnd.openxmlformats-officedocument.presentationml.tags+xml"/>
  <Override PartName="/ppt/tags/tag10687.xml" ContentType="application/vnd.openxmlformats-officedocument.presentationml.tags+xml"/>
  <Override PartName="/ppt/tags/tag10688.xml" ContentType="application/vnd.openxmlformats-officedocument.presentationml.tags+xml"/>
  <Override PartName="/ppt/tags/tag10689.xml" ContentType="application/vnd.openxmlformats-officedocument.presentationml.tags+xml"/>
  <Override PartName="/ppt/tags/tag10690.xml" ContentType="application/vnd.openxmlformats-officedocument.presentationml.tags+xml"/>
  <Override PartName="/ppt/tags/tag10691.xml" ContentType="application/vnd.openxmlformats-officedocument.presentationml.tags+xml"/>
  <Override PartName="/ppt/tags/tag10692.xml" ContentType="application/vnd.openxmlformats-officedocument.presentationml.tags+xml"/>
  <Override PartName="/ppt/tags/tag10693.xml" ContentType="application/vnd.openxmlformats-officedocument.presentationml.tags+xml"/>
  <Override PartName="/ppt/tags/tag10694.xml" ContentType="application/vnd.openxmlformats-officedocument.presentationml.tags+xml"/>
  <Override PartName="/ppt/tags/tag10695.xml" ContentType="application/vnd.openxmlformats-officedocument.presentationml.tags+xml"/>
  <Override PartName="/ppt/tags/tag10696.xml" ContentType="application/vnd.openxmlformats-officedocument.presentationml.tags+xml"/>
  <Override PartName="/ppt/tags/tag10697.xml" ContentType="application/vnd.openxmlformats-officedocument.presentationml.tags+xml"/>
  <Override PartName="/ppt/tags/tag10698.xml" ContentType="application/vnd.openxmlformats-officedocument.presentationml.tags+xml"/>
  <Override PartName="/ppt/tags/tag10699.xml" ContentType="application/vnd.openxmlformats-officedocument.presentationml.tags+xml"/>
  <Override PartName="/ppt/tags/tag10700.xml" ContentType="application/vnd.openxmlformats-officedocument.presentationml.tags+xml"/>
  <Override PartName="/ppt/tags/tag10701.xml" ContentType="application/vnd.openxmlformats-officedocument.presentationml.tags+xml"/>
  <Override PartName="/ppt/tags/tag10702.xml" ContentType="application/vnd.openxmlformats-officedocument.presentationml.tags+xml"/>
  <Override PartName="/ppt/tags/tag10703.xml" ContentType="application/vnd.openxmlformats-officedocument.presentationml.tags+xml"/>
  <Override PartName="/ppt/tags/tag10704.xml" ContentType="application/vnd.openxmlformats-officedocument.presentationml.tags+xml"/>
  <Override PartName="/ppt/tags/tag10705.xml" ContentType="application/vnd.openxmlformats-officedocument.presentationml.tags+xml"/>
  <Override PartName="/ppt/tags/tag10706.xml" ContentType="application/vnd.openxmlformats-officedocument.presentationml.tags+xml"/>
  <Override PartName="/ppt/tags/tag10707.xml" ContentType="application/vnd.openxmlformats-officedocument.presentationml.tags+xml"/>
  <Override PartName="/ppt/tags/tag10708.xml" ContentType="application/vnd.openxmlformats-officedocument.presentationml.tags+xml"/>
  <Override PartName="/ppt/tags/tag10709.xml" ContentType="application/vnd.openxmlformats-officedocument.presentationml.tags+xml"/>
  <Override PartName="/ppt/tags/tag10710.xml" ContentType="application/vnd.openxmlformats-officedocument.presentationml.tags+xml"/>
  <Override PartName="/ppt/tags/tag10711.xml" ContentType="application/vnd.openxmlformats-officedocument.presentationml.tags+xml"/>
  <Override PartName="/ppt/tags/tag10712.xml" ContentType="application/vnd.openxmlformats-officedocument.presentationml.tags+xml"/>
  <Override PartName="/ppt/tags/tag10713.xml" ContentType="application/vnd.openxmlformats-officedocument.presentationml.tags+xml"/>
  <Override PartName="/ppt/tags/tag10714.xml" ContentType="application/vnd.openxmlformats-officedocument.presentationml.tags+xml"/>
  <Override PartName="/ppt/tags/tag10715.xml" ContentType="application/vnd.openxmlformats-officedocument.presentationml.tags+xml"/>
  <Override PartName="/ppt/tags/tag10716.xml" ContentType="application/vnd.openxmlformats-officedocument.presentationml.tags+xml"/>
  <Override PartName="/ppt/tags/tag10717.xml" ContentType="application/vnd.openxmlformats-officedocument.presentationml.tags+xml"/>
  <Override PartName="/ppt/tags/tag10718.xml" ContentType="application/vnd.openxmlformats-officedocument.presentationml.tags+xml"/>
  <Override PartName="/ppt/tags/tag10719.xml" ContentType="application/vnd.openxmlformats-officedocument.presentationml.tags+xml"/>
  <Override PartName="/ppt/tags/tag10720.xml" ContentType="application/vnd.openxmlformats-officedocument.presentationml.tags+xml"/>
  <Override PartName="/ppt/tags/tag10721.xml" ContentType="application/vnd.openxmlformats-officedocument.presentationml.tags+xml"/>
  <Override PartName="/ppt/tags/tag10722.xml" ContentType="application/vnd.openxmlformats-officedocument.presentationml.tags+xml"/>
  <Override PartName="/ppt/tags/tag10723.xml" ContentType="application/vnd.openxmlformats-officedocument.presentationml.tags+xml"/>
  <Override PartName="/ppt/tags/tag10724.xml" ContentType="application/vnd.openxmlformats-officedocument.presentationml.tags+xml"/>
  <Override PartName="/ppt/tags/tag10725.xml" ContentType="application/vnd.openxmlformats-officedocument.presentationml.tags+xml"/>
  <Override PartName="/ppt/tags/tag10726.xml" ContentType="application/vnd.openxmlformats-officedocument.presentationml.tags+xml"/>
  <Override PartName="/ppt/tags/tag10727.xml" ContentType="application/vnd.openxmlformats-officedocument.presentationml.tags+xml"/>
  <Override PartName="/ppt/tags/tag10728.xml" ContentType="application/vnd.openxmlformats-officedocument.presentationml.tags+xml"/>
  <Override PartName="/ppt/tags/tag10729.xml" ContentType="application/vnd.openxmlformats-officedocument.presentationml.tags+xml"/>
  <Override PartName="/ppt/tags/tag10730.xml" ContentType="application/vnd.openxmlformats-officedocument.presentationml.tags+xml"/>
  <Override PartName="/ppt/tags/tag10731.xml" ContentType="application/vnd.openxmlformats-officedocument.presentationml.tags+xml"/>
  <Override PartName="/ppt/tags/tag10732.xml" ContentType="application/vnd.openxmlformats-officedocument.presentationml.tags+xml"/>
  <Override PartName="/ppt/tags/tag10733.xml" ContentType="application/vnd.openxmlformats-officedocument.presentationml.tags+xml"/>
  <Override PartName="/ppt/tags/tag10734.xml" ContentType="application/vnd.openxmlformats-officedocument.presentationml.tags+xml"/>
  <Override PartName="/ppt/tags/tag10735.xml" ContentType="application/vnd.openxmlformats-officedocument.presentationml.tags+xml"/>
  <Override PartName="/ppt/tags/tag10736.xml" ContentType="application/vnd.openxmlformats-officedocument.presentationml.tags+xml"/>
  <Override PartName="/ppt/tags/tag10737.xml" ContentType="application/vnd.openxmlformats-officedocument.presentationml.tags+xml"/>
  <Override PartName="/ppt/tags/tag10738.xml" ContentType="application/vnd.openxmlformats-officedocument.presentationml.tags+xml"/>
  <Override PartName="/ppt/tags/tag10739.xml" ContentType="application/vnd.openxmlformats-officedocument.presentationml.tags+xml"/>
  <Override PartName="/ppt/tags/tag10740.xml" ContentType="application/vnd.openxmlformats-officedocument.presentationml.tags+xml"/>
  <Override PartName="/ppt/tags/tag10741.xml" ContentType="application/vnd.openxmlformats-officedocument.presentationml.tags+xml"/>
  <Override PartName="/ppt/tags/tag10742.xml" ContentType="application/vnd.openxmlformats-officedocument.presentationml.tags+xml"/>
  <Override PartName="/ppt/tags/tag10743.xml" ContentType="application/vnd.openxmlformats-officedocument.presentationml.tags+xml"/>
  <Override PartName="/ppt/tags/tag10744.xml" ContentType="application/vnd.openxmlformats-officedocument.presentationml.tags+xml"/>
  <Override PartName="/ppt/tags/tag10745.xml" ContentType="application/vnd.openxmlformats-officedocument.presentationml.tags+xml"/>
  <Override PartName="/ppt/tags/tag10746.xml" ContentType="application/vnd.openxmlformats-officedocument.presentationml.tags+xml"/>
  <Override PartName="/ppt/tags/tag10747.xml" ContentType="application/vnd.openxmlformats-officedocument.presentationml.tags+xml"/>
  <Override PartName="/ppt/tags/tag10748.xml" ContentType="application/vnd.openxmlformats-officedocument.presentationml.tags+xml"/>
  <Override PartName="/ppt/tags/tag10749.xml" ContentType="application/vnd.openxmlformats-officedocument.presentationml.tags+xml"/>
  <Override PartName="/ppt/tags/tag10750.xml" ContentType="application/vnd.openxmlformats-officedocument.presentationml.tags+xml"/>
  <Override PartName="/ppt/tags/tag10751.xml" ContentType="application/vnd.openxmlformats-officedocument.presentationml.tags+xml"/>
  <Override PartName="/ppt/tags/tag10752.xml" ContentType="application/vnd.openxmlformats-officedocument.presentationml.tags+xml"/>
  <Override PartName="/ppt/tags/tag10753.xml" ContentType="application/vnd.openxmlformats-officedocument.presentationml.tags+xml"/>
  <Override PartName="/ppt/tags/tag10754.xml" ContentType="application/vnd.openxmlformats-officedocument.presentationml.tags+xml"/>
  <Override PartName="/ppt/tags/tag10755.xml" ContentType="application/vnd.openxmlformats-officedocument.presentationml.tags+xml"/>
  <Override PartName="/ppt/tags/tag10756.xml" ContentType="application/vnd.openxmlformats-officedocument.presentationml.tags+xml"/>
  <Override PartName="/ppt/tags/tag10757.xml" ContentType="application/vnd.openxmlformats-officedocument.presentationml.tags+xml"/>
  <Override PartName="/ppt/tags/tag10758.xml" ContentType="application/vnd.openxmlformats-officedocument.presentationml.tags+xml"/>
  <Override PartName="/ppt/tags/tag10759.xml" ContentType="application/vnd.openxmlformats-officedocument.presentationml.tags+xml"/>
  <Override PartName="/ppt/tags/tag10760.xml" ContentType="application/vnd.openxmlformats-officedocument.presentationml.tags+xml"/>
  <Override PartName="/ppt/tags/tag10761.xml" ContentType="application/vnd.openxmlformats-officedocument.presentationml.tags+xml"/>
  <Override PartName="/ppt/tags/tag10762.xml" ContentType="application/vnd.openxmlformats-officedocument.presentationml.tags+xml"/>
  <Override PartName="/ppt/tags/tag10763.xml" ContentType="application/vnd.openxmlformats-officedocument.presentationml.tags+xml"/>
  <Override PartName="/ppt/tags/tag10764.xml" ContentType="application/vnd.openxmlformats-officedocument.presentationml.tags+xml"/>
  <Override PartName="/ppt/tags/tag10765.xml" ContentType="application/vnd.openxmlformats-officedocument.presentationml.tags+xml"/>
  <Override PartName="/ppt/tags/tag10766.xml" ContentType="application/vnd.openxmlformats-officedocument.presentationml.tags+xml"/>
  <Override PartName="/ppt/tags/tag10767.xml" ContentType="application/vnd.openxmlformats-officedocument.presentationml.tags+xml"/>
  <Override PartName="/ppt/tags/tag10768.xml" ContentType="application/vnd.openxmlformats-officedocument.presentationml.tags+xml"/>
  <Override PartName="/ppt/tags/tag10769.xml" ContentType="application/vnd.openxmlformats-officedocument.presentationml.tags+xml"/>
  <Override PartName="/ppt/tags/tag10770.xml" ContentType="application/vnd.openxmlformats-officedocument.presentationml.tags+xml"/>
  <Override PartName="/ppt/tags/tag10771.xml" ContentType="application/vnd.openxmlformats-officedocument.presentationml.tags+xml"/>
  <Override PartName="/ppt/tags/tag10772.xml" ContentType="application/vnd.openxmlformats-officedocument.presentationml.tags+xml"/>
  <Override PartName="/ppt/tags/tag10773.xml" ContentType="application/vnd.openxmlformats-officedocument.presentationml.tags+xml"/>
  <Override PartName="/ppt/tags/tag10774.xml" ContentType="application/vnd.openxmlformats-officedocument.presentationml.tags+xml"/>
  <Override PartName="/ppt/tags/tag10775.xml" ContentType="application/vnd.openxmlformats-officedocument.presentationml.tags+xml"/>
  <Override PartName="/ppt/tags/tag10776.xml" ContentType="application/vnd.openxmlformats-officedocument.presentationml.tags+xml"/>
  <Override PartName="/ppt/tags/tag10777.xml" ContentType="application/vnd.openxmlformats-officedocument.presentationml.tags+xml"/>
  <Override PartName="/ppt/tags/tag10778.xml" ContentType="application/vnd.openxmlformats-officedocument.presentationml.tags+xml"/>
  <Override PartName="/ppt/tags/tag10779.xml" ContentType="application/vnd.openxmlformats-officedocument.presentationml.tags+xml"/>
  <Override PartName="/ppt/tags/tag10780.xml" ContentType="application/vnd.openxmlformats-officedocument.presentationml.tags+xml"/>
  <Override PartName="/ppt/tags/tag10781.xml" ContentType="application/vnd.openxmlformats-officedocument.presentationml.tags+xml"/>
  <Override PartName="/ppt/tags/tag10782.xml" ContentType="application/vnd.openxmlformats-officedocument.presentationml.tags+xml"/>
  <Override PartName="/ppt/tags/tag10783.xml" ContentType="application/vnd.openxmlformats-officedocument.presentationml.tags+xml"/>
  <Override PartName="/ppt/tags/tag10784.xml" ContentType="application/vnd.openxmlformats-officedocument.presentationml.tags+xml"/>
  <Override PartName="/ppt/tags/tag10785.xml" ContentType="application/vnd.openxmlformats-officedocument.presentationml.tags+xml"/>
  <Override PartName="/ppt/tags/tag10786.xml" ContentType="application/vnd.openxmlformats-officedocument.presentationml.tags+xml"/>
  <Override PartName="/ppt/tags/tag10787.xml" ContentType="application/vnd.openxmlformats-officedocument.presentationml.tags+xml"/>
  <Override PartName="/ppt/tags/tag10788.xml" ContentType="application/vnd.openxmlformats-officedocument.presentationml.tags+xml"/>
  <Override PartName="/ppt/tags/tag10789.xml" ContentType="application/vnd.openxmlformats-officedocument.presentationml.tags+xml"/>
  <Override PartName="/ppt/tags/tag10790.xml" ContentType="application/vnd.openxmlformats-officedocument.presentationml.tags+xml"/>
  <Override PartName="/ppt/tags/tag10791.xml" ContentType="application/vnd.openxmlformats-officedocument.presentationml.tags+xml"/>
  <Override PartName="/ppt/tags/tag10792.xml" ContentType="application/vnd.openxmlformats-officedocument.presentationml.tags+xml"/>
  <Override PartName="/ppt/tags/tag10793.xml" ContentType="application/vnd.openxmlformats-officedocument.presentationml.tags+xml"/>
  <Override PartName="/ppt/tags/tag10794.xml" ContentType="application/vnd.openxmlformats-officedocument.presentationml.tags+xml"/>
  <Override PartName="/ppt/tags/tag10795.xml" ContentType="application/vnd.openxmlformats-officedocument.presentationml.tags+xml"/>
  <Override PartName="/ppt/tags/tag10796.xml" ContentType="application/vnd.openxmlformats-officedocument.presentationml.tags+xml"/>
  <Override PartName="/ppt/tags/tag10797.xml" ContentType="application/vnd.openxmlformats-officedocument.presentationml.tags+xml"/>
  <Override PartName="/ppt/tags/tag10798.xml" ContentType="application/vnd.openxmlformats-officedocument.presentationml.tags+xml"/>
  <Override PartName="/ppt/tags/tag10799.xml" ContentType="application/vnd.openxmlformats-officedocument.presentationml.tags+xml"/>
  <Override PartName="/ppt/tags/tag10800.xml" ContentType="application/vnd.openxmlformats-officedocument.presentationml.tags+xml"/>
  <Override PartName="/ppt/tags/tag10801.xml" ContentType="application/vnd.openxmlformats-officedocument.presentationml.tags+xml"/>
  <Override PartName="/ppt/tags/tag10802.xml" ContentType="application/vnd.openxmlformats-officedocument.presentationml.tags+xml"/>
  <Override PartName="/ppt/tags/tag10803.xml" ContentType="application/vnd.openxmlformats-officedocument.presentationml.tags+xml"/>
  <Override PartName="/ppt/tags/tag10804.xml" ContentType="application/vnd.openxmlformats-officedocument.presentationml.tags+xml"/>
  <Override PartName="/ppt/tags/tag10805.xml" ContentType="application/vnd.openxmlformats-officedocument.presentationml.tags+xml"/>
  <Override PartName="/ppt/tags/tag10806.xml" ContentType="application/vnd.openxmlformats-officedocument.presentationml.tags+xml"/>
  <Override PartName="/ppt/tags/tag10807.xml" ContentType="application/vnd.openxmlformats-officedocument.presentationml.tags+xml"/>
  <Override PartName="/ppt/tags/tag10808.xml" ContentType="application/vnd.openxmlformats-officedocument.presentationml.tags+xml"/>
  <Override PartName="/ppt/tags/tag10809.xml" ContentType="application/vnd.openxmlformats-officedocument.presentationml.tags+xml"/>
  <Override PartName="/ppt/tags/tag10810.xml" ContentType="application/vnd.openxmlformats-officedocument.presentationml.tags+xml"/>
  <Override PartName="/ppt/tags/tag10811.xml" ContentType="application/vnd.openxmlformats-officedocument.presentationml.tags+xml"/>
  <Override PartName="/ppt/tags/tag10812.xml" ContentType="application/vnd.openxmlformats-officedocument.presentationml.tags+xml"/>
  <Override PartName="/ppt/tags/tag10813.xml" ContentType="application/vnd.openxmlformats-officedocument.presentationml.tags+xml"/>
  <Override PartName="/ppt/tags/tag10814.xml" ContentType="application/vnd.openxmlformats-officedocument.presentationml.tags+xml"/>
  <Override PartName="/ppt/tags/tag10815.xml" ContentType="application/vnd.openxmlformats-officedocument.presentationml.tags+xml"/>
  <Override PartName="/ppt/tags/tag10816.xml" ContentType="application/vnd.openxmlformats-officedocument.presentationml.tags+xml"/>
  <Override PartName="/ppt/tags/tag10817.xml" ContentType="application/vnd.openxmlformats-officedocument.presentationml.tags+xml"/>
  <Override PartName="/ppt/tags/tag10818.xml" ContentType="application/vnd.openxmlformats-officedocument.presentationml.tags+xml"/>
  <Override PartName="/ppt/tags/tag10819.xml" ContentType="application/vnd.openxmlformats-officedocument.presentationml.tags+xml"/>
  <Override PartName="/ppt/tags/tag10820.xml" ContentType="application/vnd.openxmlformats-officedocument.presentationml.tags+xml"/>
  <Override PartName="/ppt/tags/tag10821.xml" ContentType="application/vnd.openxmlformats-officedocument.presentationml.tags+xml"/>
  <Override PartName="/ppt/tags/tag10822.xml" ContentType="application/vnd.openxmlformats-officedocument.presentationml.tags+xml"/>
  <Override PartName="/ppt/tags/tag10823.xml" ContentType="application/vnd.openxmlformats-officedocument.presentationml.tags+xml"/>
  <Override PartName="/ppt/tags/tag10824.xml" ContentType="application/vnd.openxmlformats-officedocument.presentationml.tags+xml"/>
  <Override PartName="/ppt/tags/tag10825.xml" ContentType="application/vnd.openxmlformats-officedocument.presentationml.tags+xml"/>
  <Override PartName="/ppt/tags/tag10826.xml" ContentType="application/vnd.openxmlformats-officedocument.presentationml.tags+xml"/>
  <Override PartName="/ppt/tags/tag10827.xml" ContentType="application/vnd.openxmlformats-officedocument.presentationml.tags+xml"/>
  <Override PartName="/ppt/tags/tag10828.xml" ContentType="application/vnd.openxmlformats-officedocument.presentationml.tags+xml"/>
  <Override PartName="/ppt/tags/tag10829.xml" ContentType="application/vnd.openxmlformats-officedocument.presentationml.tags+xml"/>
  <Override PartName="/ppt/tags/tag10830.xml" ContentType="application/vnd.openxmlformats-officedocument.presentationml.tags+xml"/>
  <Override PartName="/ppt/tags/tag10831.xml" ContentType="application/vnd.openxmlformats-officedocument.presentationml.tags+xml"/>
  <Override PartName="/ppt/tags/tag10832.xml" ContentType="application/vnd.openxmlformats-officedocument.presentationml.tags+xml"/>
  <Override PartName="/ppt/tags/tag10833.xml" ContentType="application/vnd.openxmlformats-officedocument.presentationml.tags+xml"/>
  <Override PartName="/ppt/tags/tag10834.xml" ContentType="application/vnd.openxmlformats-officedocument.presentationml.tags+xml"/>
  <Override PartName="/ppt/tags/tag10835.xml" ContentType="application/vnd.openxmlformats-officedocument.presentationml.tags+xml"/>
  <Override PartName="/ppt/tags/tag10836.xml" ContentType="application/vnd.openxmlformats-officedocument.presentationml.tags+xml"/>
  <Override PartName="/ppt/tags/tag10837.xml" ContentType="application/vnd.openxmlformats-officedocument.presentationml.tags+xml"/>
  <Override PartName="/ppt/tags/tag10838.xml" ContentType="application/vnd.openxmlformats-officedocument.presentationml.tags+xml"/>
  <Override PartName="/ppt/tags/tag10839.xml" ContentType="application/vnd.openxmlformats-officedocument.presentationml.tags+xml"/>
  <Override PartName="/ppt/tags/tag10840.xml" ContentType="application/vnd.openxmlformats-officedocument.presentationml.tags+xml"/>
  <Override PartName="/ppt/tags/tag10841.xml" ContentType="application/vnd.openxmlformats-officedocument.presentationml.tags+xml"/>
  <Override PartName="/ppt/tags/tag10842.xml" ContentType="application/vnd.openxmlformats-officedocument.presentationml.tags+xml"/>
  <Override PartName="/ppt/tags/tag10843.xml" ContentType="application/vnd.openxmlformats-officedocument.presentationml.tags+xml"/>
  <Override PartName="/ppt/tags/tag10844.xml" ContentType="application/vnd.openxmlformats-officedocument.presentationml.tags+xml"/>
  <Override PartName="/ppt/tags/tag10845.xml" ContentType="application/vnd.openxmlformats-officedocument.presentationml.tags+xml"/>
  <Override PartName="/ppt/tags/tag10846.xml" ContentType="application/vnd.openxmlformats-officedocument.presentationml.tags+xml"/>
  <Override PartName="/ppt/tags/tag10847.xml" ContentType="application/vnd.openxmlformats-officedocument.presentationml.tags+xml"/>
  <Override PartName="/ppt/tags/tag10848.xml" ContentType="application/vnd.openxmlformats-officedocument.presentationml.tags+xml"/>
  <Override PartName="/ppt/tags/tag10849.xml" ContentType="application/vnd.openxmlformats-officedocument.presentationml.tags+xml"/>
  <Override PartName="/ppt/tags/tag10850.xml" ContentType="application/vnd.openxmlformats-officedocument.presentationml.tags+xml"/>
  <Override PartName="/ppt/tags/tag10851.xml" ContentType="application/vnd.openxmlformats-officedocument.presentationml.tags+xml"/>
  <Override PartName="/ppt/tags/tag10852.xml" ContentType="application/vnd.openxmlformats-officedocument.presentationml.tags+xml"/>
  <Override PartName="/ppt/tags/tag10853.xml" ContentType="application/vnd.openxmlformats-officedocument.presentationml.tags+xml"/>
  <Override PartName="/ppt/tags/tag10854.xml" ContentType="application/vnd.openxmlformats-officedocument.presentationml.tags+xml"/>
  <Override PartName="/ppt/tags/tag10855.xml" ContentType="application/vnd.openxmlformats-officedocument.presentationml.tags+xml"/>
  <Override PartName="/ppt/tags/tag10856.xml" ContentType="application/vnd.openxmlformats-officedocument.presentationml.tags+xml"/>
  <Override PartName="/ppt/tags/tag10857.xml" ContentType="application/vnd.openxmlformats-officedocument.presentationml.tags+xml"/>
  <Override PartName="/ppt/tags/tag10858.xml" ContentType="application/vnd.openxmlformats-officedocument.presentationml.tags+xml"/>
  <Override PartName="/ppt/tags/tag10859.xml" ContentType="application/vnd.openxmlformats-officedocument.presentationml.tags+xml"/>
  <Override PartName="/ppt/tags/tag10860.xml" ContentType="application/vnd.openxmlformats-officedocument.presentationml.tags+xml"/>
  <Override PartName="/ppt/tags/tag10861.xml" ContentType="application/vnd.openxmlformats-officedocument.presentationml.tags+xml"/>
  <Override PartName="/ppt/tags/tag10862.xml" ContentType="application/vnd.openxmlformats-officedocument.presentationml.tags+xml"/>
  <Override PartName="/ppt/tags/tag10863.xml" ContentType="application/vnd.openxmlformats-officedocument.presentationml.tags+xml"/>
  <Override PartName="/ppt/tags/tag10864.xml" ContentType="application/vnd.openxmlformats-officedocument.presentationml.tags+xml"/>
  <Override PartName="/ppt/tags/tag10865.xml" ContentType="application/vnd.openxmlformats-officedocument.presentationml.tags+xml"/>
  <Override PartName="/ppt/tags/tag10866.xml" ContentType="application/vnd.openxmlformats-officedocument.presentationml.tags+xml"/>
  <Override PartName="/ppt/tags/tag10867.xml" ContentType="application/vnd.openxmlformats-officedocument.presentationml.tags+xml"/>
  <Override PartName="/ppt/tags/tag10868.xml" ContentType="application/vnd.openxmlformats-officedocument.presentationml.tags+xml"/>
  <Override PartName="/ppt/tags/tag10869.xml" ContentType="application/vnd.openxmlformats-officedocument.presentationml.tags+xml"/>
  <Override PartName="/ppt/tags/tag10870.xml" ContentType="application/vnd.openxmlformats-officedocument.presentationml.tags+xml"/>
  <Override PartName="/ppt/tags/tag10871.xml" ContentType="application/vnd.openxmlformats-officedocument.presentationml.tags+xml"/>
  <Override PartName="/ppt/tags/tag10872.xml" ContentType="application/vnd.openxmlformats-officedocument.presentationml.tags+xml"/>
  <Override PartName="/ppt/tags/tag10873.xml" ContentType="application/vnd.openxmlformats-officedocument.presentationml.tags+xml"/>
  <Override PartName="/ppt/tags/tag10874.xml" ContentType="application/vnd.openxmlformats-officedocument.presentationml.tags+xml"/>
  <Override PartName="/ppt/tags/tag10875.xml" ContentType="application/vnd.openxmlformats-officedocument.presentationml.tags+xml"/>
  <Override PartName="/ppt/tags/tag10876.xml" ContentType="application/vnd.openxmlformats-officedocument.presentationml.tags+xml"/>
  <Override PartName="/ppt/tags/tag10877.xml" ContentType="application/vnd.openxmlformats-officedocument.presentationml.tags+xml"/>
  <Override PartName="/ppt/tags/tag10878.xml" ContentType="application/vnd.openxmlformats-officedocument.presentationml.tags+xml"/>
  <Override PartName="/ppt/tags/tag10879.xml" ContentType="application/vnd.openxmlformats-officedocument.presentationml.tags+xml"/>
  <Override PartName="/ppt/tags/tag10880.xml" ContentType="application/vnd.openxmlformats-officedocument.presentationml.tags+xml"/>
  <Override PartName="/ppt/tags/tag10881.xml" ContentType="application/vnd.openxmlformats-officedocument.presentationml.tags+xml"/>
  <Override PartName="/ppt/tags/tag10882.xml" ContentType="application/vnd.openxmlformats-officedocument.presentationml.tags+xml"/>
  <Override PartName="/ppt/tags/tag10883.xml" ContentType="application/vnd.openxmlformats-officedocument.presentationml.tags+xml"/>
  <Override PartName="/ppt/tags/tag10884.xml" ContentType="application/vnd.openxmlformats-officedocument.presentationml.tags+xml"/>
  <Override PartName="/ppt/tags/tag10885.xml" ContentType="application/vnd.openxmlformats-officedocument.presentationml.tags+xml"/>
  <Override PartName="/ppt/tags/tag10886.xml" ContentType="application/vnd.openxmlformats-officedocument.presentationml.tags+xml"/>
  <Override PartName="/ppt/tags/tag10887.xml" ContentType="application/vnd.openxmlformats-officedocument.presentationml.tags+xml"/>
  <Override PartName="/ppt/tags/tag10888.xml" ContentType="application/vnd.openxmlformats-officedocument.presentationml.tags+xml"/>
  <Override PartName="/ppt/tags/tag10889.xml" ContentType="application/vnd.openxmlformats-officedocument.presentationml.tags+xml"/>
  <Override PartName="/ppt/tags/tag10890.xml" ContentType="application/vnd.openxmlformats-officedocument.presentationml.tags+xml"/>
  <Override PartName="/ppt/tags/tag10891.xml" ContentType="application/vnd.openxmlformats-officedocument.presentationml.tags+xml"/>
  <Override PartName="/ppt/tags/tag10892.xml" ContentType="application/vnd.openxmlformats-officedocument.presentationml.tags+xml"/>
  <Override PartName="/ppt/tags/tag10893.xml" ContentType="application/vnd.openxmlformats-officedocument.presentationml.tags+xml"/>
  <Override PartName="/ppt/tags/tag10894.xml" ContentType="application/vnd.openxmlformats-officedocument.presentationml.tags+xml"/>
  <Override PartName="/ppt/tags/tag10895.xml" ContentType="application/vnd.openxmlformats-officedocument.presentationml.tags+xml"/>
  <Override PartName="/ppt/tags/tag10896.xml" ContentType="application/vnd.openxmlformats-officedocument.presentationml.tags+xml"/>
  <Override PartName="/ppt/tags/tag10897.xml" ContentType="application/vnd.openxmlformats-officedocument.presentationml.tags+xml"/>
  <Override PartName="/ppt/tags/tag10898.xml" ContentType="application/vnd.openxmlformats-officedocument.presentationml.tags+xml"/>
  <Override PartName="/ppt/tags/tag10899.xml" ContentType="application/vnd.openxmlformats-officedocument.presentationml.tags+xml"/>
  <Override PartName="/ppt/tags/tag10900.xml" ContentType="application/vnd.openxmlformats-officedocument.presentationml.tags+xml"/>
  <Override PartName="/ppt/tags/tag10901.xml" ContentType="application/vnd.openxmlformats-officedocument.presentationml.tags+xml"/>
  <Override PartName="/ppt/tags/tag10902.xml" ContentType="application/vnd.openxmlformats-officedocument.presentationml.tags+xml"/>
  <Override PartName="/ppt/tags/tag10903.xml" ContentType="application/vnd.openxmlformats-officedocument.presentationml.tags+xml"/>
  <Override PartName="/ppt/tags/tag10904.xml" ContentType="application/vnd.openxmlformats-officedocument.presentationml.tags+xml"/>
  <Override PartName="/ppt/tags/tag10905.xml" ContentType="application/vnd.openxmlformats-officedocument.presentationml.tags+xml"/>
  <Override PartName="/ppt/tags/tag10906.xml" ContentType="application/vnd.openxmlformats-officedocument.presentationml.tags+xml"/>
  <Override PartName="/ppt/tags/tag10907.xml" ContentType="application/vnd.openxmlformats-officedocument.presentationml.tags+xml"/>
  <Override PartName="/ppt/tags/tag10908.xml" ContentType="application/vnd.openxmlformats-officedocument.presentationml.tags+xml"/>
  <Override PartName="/ppt/tags/tag10909.xml" ContentType="application/vnd.openxmlformats-officedocument.presentationml.tags+xml"/>
  <Override PartName="/ppt/tags/tag10910.xml" ContentType="application/vnd.openxmlformats-officedocument.presentationml.tags+xml"/>
  <Override PartName="/ppt/tags/tag10911.xml" ContentType="application/vnd.openxmlformats-officedocument.presentationml.tags+xml"/>
  <Override PartName="/ppt/tags/tag10912.xml" ContentType="application/vnd.openxmlformats-officedocument.presentationml.tags+xml"/>
  <Override PartName="/ppt/tags/tag10913.xml" ContentType="application/vnd.openxmlformats-officedocument.presentationml.tags+xml"/>
  <Override PartName="/ppt/tags/tag10914.xml" ContentType="application/vnd.openxmlformats-officedocument.presentationml.tags+xml"/>
  <Override PartName="/ppt/tags/tag10915.xml" ContentType="application/vnd.openxmlformats-officedocument.presentationml.tags+xml"/>
  <Override PartName="/ppt/tags/tag10916.xml" ContentType="application/vnd.openxmlformats-officedocument.presentationml.tags+xml"/>
  <Override PartName="/ppt/tags/tag10917.xml" ContentType="application/vnd.openxmlformats-officedocument.presentationml.tags+xml"/>
  <Override PartName="/ppt/tags/tag10918.xml" ContentType="application/vnd.openxmlformats-officedocument.presentationml.tags+xml"/>
  <Override PartName="/ppt/tags/tag10919.xml" ContentType="application/vnd.openxmlformats-officedocument.presentationml.tags+xml"/>
  <Override PartName="/ppt/tags/tag10920.xml" ContentType="application/vnd.openxmlformats-officedocument.presentationml.tags+xml"/>
  <Override PartName="/ppt/tags/tag10921.xml" ContentType="application/vnd.openxmlformats-officedocument.presentationml.tags+xml"/>
  <Override PartName="/ppt/tags/tag10922.xml" ContentType="application/vnd.openxmlformats-officedocument.presentationml.tags+xml"/>
  <Override PartName="/ppt/tags/tag10923.xml" ContentType="application/vnd.openxmlformats-officedocument.presentationml.tags+xml"/>
  <Override PartName="/ppt/tags/tag10924.xml" ContentType="application/vnd.openxmlformats-officedocument.presentationml.tags+xml"/>
  <Override PartName="/ppt/tags/tag10925.xml" ContentType="application/vnd.openxmlformats-officedocument.presentationml.tags+xml"/>
  <Override PartName="/ppt/tags/tag10926.xml" ContentType="application/vnd.openxmlformats-officedocument.presentationml.tags+xml"/>
  <Override PartName="/ppt/tags/tag10927.xml" ContentType="application/vnd.openxmlformats-officedocument.presentationml.tags+xml"/>
  <Override PartName="/ppt/tags/tag10928.xml" ContentType="application/vnd.openxmlformats-officedocument.presentationml.tags+xml"/>
  <Override PartName="/ppt/tags/tag10929.xml" ContentType="application/vnd.openxmlformats-officedocument.presentationml.tags+xml"/>
  <Override PartName="/ppt/tags/tag10930.xml" ContentType="application/vnd.openxmlformats-officedocument.presentationml.tags+xml"/>
  <Override PartName="/ppt/tags/tag10931.xml" ContentType="application/vnd.openxmlformats-officedocument.presentationml.tags+xml"/>
  <Override PartName="/ppt/tags/tag10932.xml" ContentType="application/vnd.openxmlformats-officedocument.presentationml.tags+xml"/>
  <Override PartName="/ppt/tags/tag10933.xml" ContentType="application/vnd.openxmlformats-officedocument.presentationml.tags+xml"/>
  <Override PartName="/ppt/tags/tag10934.xml" ContentType="application/vnd.openxmlformats-officedocument.presentationml.tags+xml"/>
  <Override PartName="/ppt/tags/tag10935.xml" ContentType="application/vnd.openxmlformats-officedocument.presentationml.tags+xml"/>
  <Override PartName="/ppt/tags/tag10936.xml" ContentType="application/vnd.openxmlformats-officedocument.presentationml.tags+xml"/>
  <Override PartName="/ppt/tags/tag10937.xml" ContentType="application/vnd.openxmlformats-officedocument.presentationml.tags+xml"/>
  <Override PartName="/ppt/tags/tag10938.xml" ContentType="application/vnd.openxmlformats-officedocument.presentationml.tags+xml"/>
  <Override PartName="/ppt/tags/tag10939.xml" ContentType="application/vnd.openxmlformats-officedocument.presentationml.tags+xml"/>
  <Override PartName="/ppt/tags/tag10940.xml" ContentType="application/vnd.openxmlformats-officedocument.presentationml.tags+xml"/>
  <Override PartName="/ppt/tags/tag10941.xml" ContentType="application/vnd.openxmlformats-officedocument.presentationml.tags+xml"/>
  <Override PartName="/ppt/tags/tag10942.xml" ContentType="application/vnd.openxmlformats-officedocument.presentationml.tags+xml"/>
  <Override PartName="/ppt/tags/tag10943.xml" ContentType="application/vnd.openxmlformats-officedocument.presentationml.tags+xml"/>
  <Override PartName="/ppt/tags/tag10944.xml" ContentType="application/vnd.openxmlformats-officedocument.presentationml.tags+xml"/>
  <Override PartName="/ppt/tags/tag10945.xml" ContentType="application/vnd.openxmlformats-officedocument.presentationml.tags+xml"/>
  <Override PartName="/ppt/tags/tag10946.xml" ContentType="application/vnd.openxmlformats-officedocument.presentationml.tags+xml"/>
  <Override PartName="/ppt/tags/tag10947.xml" ContentType="application/vnd.openxmlformats-officedocument.presentationml.tags+xml"/>
  <Override PartName="/ppt/tags/tag10948.xml" ContentType="application/vnd.openxmlformats-officedocument.presentationml.tags+xml"/>
  <Override PartName="/ppt/tags/tag10949.xml" ContentType="application/vnd.openxmlformats-officedocument.presentationml.tags+xml"/>
  <Override PartName="/ppt/tags/tag10950.xml" ContentType="application/vnd.openxmlformats-officedocument.presentationml.tags+xml"/>
  <Override PartName="/ppt/tags/tag10951.xml" ContentType="application/vnd.openxmlformats-officedocument.presentationml.tags+xml"/>
  <Override PartName="/ppt/tags/tag10952.xml" ContentType="application/vnd.openxmlformats-officedocument.presentationml.tags+xml"/>
  <Override PartName="/ppt/tags/tag10953.xml" ContentType="application/vnd.openxmlformats-officedocument.presentationml.tags+xml"/>
  <Override PartName="/ppt/tags/tag10954.xml" ContentType="application/vnd.openxmlformats-officedocument.presentationml.tags+xml"/>
  <Override PartName="/ppt/tags/tag10955.xml" ContentType="application/vnd.openxmlformats-officedocument.presentationml.tags+xml"/>
  <Override PartName="/ppt/tags/tag10956.xml" ContentType="application/vnd.openxmlformats-officedocument.presentationml.tags+xml"/>
  <Override PartName="/ppt/tags/tag10957.xml" ContentType="application/vnd.openxmlformats-officedocument.presentationml.tags+xml"/>
  <Override PartName="/ppt/tags/tag10958.xml" ContentType="application/vnd.openxmlformats-officedocument.presentationml.tags+xml"/>
  <Override PartName="/ppt/tags/tag10959.xml" ContentType="application/vnd.openxmlformats-officedocument.presentationml.tags+xml"/>
  <Override PartName="/ppt/tags/tag10960.xml" ContentType="application/vnd.openxmlformats-officedocument.presentationml.tags+xml"/>
  <Override PartName="/ppt/tags/tag10961.xml" ContentType="application/vnd.openxmlformats-officedocument.presentationml.tags+xml"/>
  <Override PartName="/ppt/tags/tag10962.xml" ContentType="application/vnd.openxmlformats-officedocument.presentationml.tags+xml"/>
  <Override PartName="/ppt/tags/tag10963.xml" ContentType="application/vnd.openxmlformats-officedocument.presentationml.tags+xml"/>
  <Override PartName="/ppt/tags/tag10964.xml" ContentType="application/vnd.openxmlformats-officedocument.presentationml.tags+xml"/>
  <Override PartName="/ppt/tags/tag10965.xml" ContentType="application/vnd.openxmlformats-officedocument.presentationml.tags+xml"/>
  <Override PartName="/ppt/tags/tag10966.xml" ContentType="application/vnd.openxmlformats-officedocument.presentationml.tags+xml"/>
  <Override PartName="/ppt/tags/tag10967.xml" ContentType="application/vnd.openxmlformats-officedocument.presentationml.tags+xml"/>
  <Override PartName="/ppt/tags/tag10968.xml" ContentType="application/vnd.openxmlformats-officedocument.presentationml.tags+xml"/>
  <Override PartName="/ppt/tags/tag10969.xml" ContentType="application/vnd.openxmlformats-officedocument.presentationml.tags+xml"/>
  <Override PartName="/ppt/tags/tag10970.xml" ContentType="application/vnd.openxmlformats-officedocument.presentationml.tags+xml"/>
  <Override PartName="/ppt/tags/tag10971.xml" ContentType="application/vnd.openxmlformats-officedocument.presentationml.tags+xml"/>
  <Override PartName="/ppt/tags/tag10972.xml" ContentType="application/vnd.openxmlformats-officedocument.presentationml.tags+xml"/>
  <Override PartName="/ppt/tags/tag10973.xml" ContentType="application/vnd.openxmlformats-officedocument.presentationml.tags+xml"/>
  <Override PartName="/ppt/tags/tag10974.xml" ContentType="application/vnd.openxmlformats-officedocument.presentationml.tags+xml"/>
  <Override PartName="/ppt/tags/tag10975.xml" ContentType="application/vnd.openxmlformats-officedocument.presentationml.tags+xml"/>
  <Override PartName="/ppt/tags/tag10976.xml" ContentType="application/vnd.openxmlformats-officedocument.presentationml.tags+xml"/>
  <Override PartName="/ppt/tags/tag10977.xml" ContentType="application/vnd.openxmlformats-officedocument.presentationml.tags+xml"/>
  <Override PartName="/ppt/tags/tag10978.xml" ContentType="application/vnd.openxmlformats-officedocument.presentationml.tags+xml"/>
  <Override PartName="/ppt/tags/tag10979.xml" ContentType="application/vnd.openxmlformats-officedocument.presentationml.tags+xml"/>
  <Override PartName="/ppt/tags/tag10980.xml" ContentType="application/vnd.openxmlformats-officedocument.presentationml.tags+xml"/>
  <Override PartName="/ppt/tags/tag10981.xml" ContentType="application/vnd.openxmlformats-officedocument.presentationml.tags+xml"/>
  <Override PartName="/ppt/tags/tag10982.xml" ContentType="application/vnd.openxmlformats-officedocument.presentationml.tags+xml"/>
  <Override PartName="/ppt/tags/tag10983.xml" ContentType="application/vnd.openxmlformats-officedocument.presentationml.tags+xml"/>
  <Override PartName="/ppt/tags/tag10984.xml" ContentType="application/vnd.openxmlformats-officedocument.presentationml.tags+xml"/>
  <Override PartName="/ppt/tags/tag10985.xml" ContentType="application/vnd.openxmlformats-officedocument.presentationml.tags+xml"/>
  <Override PartName="/ppt/tags/tag10986.xml" ContentType="application/vnd.openxmlformats-officedocument.presentationml.tags+xml"/>
  <Override PartName="/ppt/tags/tag10987.xml" ContentType="application/vnd.openxmlformats-officedocument.presentationml.tags+xml"/>
  <Override PartName="/ppt/tags/tag10988.xml" ContentType="application/vnd.openxmlformats-officedocument.presentationml.tags+xml"/>
  <Override PartName="/ppt/tags/tag10989.xml" ContentType="application/vnd.openxmlformats-officedocument.presentationml.tags+xml"/>
  <Override PartName="/ppt/tags/tag10990.xml" ContentType="application/vnd.openxmlformats-officedocument.presentationml.tags+xml"/>
  <Override PartName="/ppt/tags/tag10991.xml" ContentType="application/vnd.openxmlformats-officedocument.presentationml.tags+xml"/>
  <Override PartName="/ppt/tags/tag10992.xml" ContentType="application/vnd.openxmlformats-officedocument.presentationml.tags+xml"/>
  <Override PartName="/ppt/tags/tag10993.xml" ContentType="application/vnd.openxmlformats-officedocument.presentationml.tags+xml"/>
  <Override PartName="/ppt/tags/tag10994.xml" ContentType="application/vnd.openxmlformats-officedocument.presentationml.tags+xml"/>
  <Override PartName="/ppt/tags/tag10995.xml" ContentType="application/vnd.openxmlformats-officedocument.presentationml.tags+xml"/>
  <Override PartName="/ppt/tags/tag10996.xml" ContentType="application/vnd.openxmlformats-officedocument.presentationml.tags+xml"/>
  <Override PartName="/ppt/tags/tag10997.xml" ContentType="application/vnd.openxmlformats-officedocument.presentationml.tags+xml"/>
  <Override PartName="/ppt/tags/tag10998.xml" ContentType="application/vnd.openxmlformats-officedocument.presentationml.tags+xml"/>
  <Override PartName="/ppt/tags/tag10999.xml" ContentType="application/vnd.openxmlformats-officedocument.presentationml.tags+xml"/>
  <Override PartName="/ppt/tags/tag11000.xml" ContentType="application/vnd.openxmlformats-officedocument.presentationml.tags+xml"/>
  <Override PartName="/ppt/tags/tag11001.xml" ContentType="application/vnd.openxmlformats-officedocument.presentationml.tags+xml"/>
  <Override PartName="/ppt/tags/tag11002.xml" ContentType="application/vnd.openxmlformats-officedocument.presentationml.tags+xml"/>
  <Override PartName="/ppt/tags/tag11003.xml" ContentType="application/vnd.openxmlformats-officedocument.presentationml.tags+xml"/>
  <Override PartName="/ppt/tags/tag11004.xml" ContentType="application/vnd.openxmlformats-officedocument.presentationml.tags+xml"/>
  <Override PartName="/ppt/tags/tag11005.xml" ContentType="application/vnd.openxmlformats-officedocument.presentationml.tags+xml"/>
  <Override PartName="/ppt/tags/tag11006.xml" ContentType="application/vnd.openxmlformats-officedocument.presentationml.tags+xml"/>
  <Override PartName="/ppt/tags/tag11007.xml" ContentType="application/vnd.openxmlformats-officedocument.presentationml.tags+xml"/>
  <Override PartName="/ppt/tags/tag11008.xml" ContentType="application/vnd.openxmlformats-officedocument.presentationml.tags+xml"/>
  <Override PartName="/ppt/tags/tag11009.xml" ContentType="application/vnd.openxmlformats-officedocument.presentationml.tags+xml"/>
  <Override PartName="/ppt/tags/tag11010.xml" ContentType="application/vnd.openxmlformats-officedocument.presentationml.tags+xml"/>
  <Override PartName="/ppt/tags/tag11011.xml" ContentType="application/vnd.openxmlformats-officedocument.presentationml.tags+xml"/>
  <Override PartName="/ppt/tags/tag11012.xml" ContentType="application/vnd.openxmlformats-officedocument.presentationml.tags+xml"/>
  <Override PartName="/ppt/tags/tag11013.xml" ContentType="application/vnd.openxmlformats-officedocument.presentationml.tags+xml"/>
  <Override PartName="/ppt/tags/tag11014.xml" ContentType="application/vnd.openxmlformats-officedocument.presentationml.tags+xml"/>
  <Override PartName="/ppt/tags/tag11015.xml" ContentType="application/vnd.openxmlformats-officedocument.presentationml.tags+xml"/>
  <Override PartName="/ppt/tags/tag11016.xml" ContentType="application/vnd.openxmlformats-officedocument.presentationml.tags+xml"/>
  <Override PartName="/ppt/tags/tag11017.xml" ContentType="application/vnd.openxmlformats-officedocument.presentationml.tags+xml"/>
  <Override PartName="/ppt/tags/tag11018.xml" ContentType="application/vnd.openxmlformats-officedocument.presentationml.tags+xml"/>
  <Override PartName="/ppt/tags/tag11019.xml" ContentType="application/vnd.openxmlformats-officedocument.presentationml.tags+xml"/>
  <Override PartName="/ppt/tags/tag11020.xml" ContentType="application/vnd.openxmlformats-officedocument.presentationml.tags+xml"/>
  <Override PartName="/ppt/tags/tag11021.xml" ContentType="application/vnd.openxmlformats-officedocument.presentationml.tags+xml"/>
  <Override PartName="/ppt/tags/tag11022.xml" ContentType="application/vnd.openxmlformats-officedocument.presentationml.tags+xml"/>
  <Override PartName="/ppt/tags/tag11023.xml" ContentType="application/vnd.openxmlformats-officedocument.presentationml.tags+xml"/>
  <Override PartName="/ppt/tags/tag11024.xml" ContentType="application/vnd.openxmlformats-officedocument.presentationml.tags+xml"/>
  <Override PartName="/ppt/tags/tag11025.xml" ContentType="application/vnd.openxmlformats-officedocument.presentationml.tags+xml"/>
  <Override PartName="/ppt/tags/tag11026.xml" ContentType="application/vnd.openxmlformats-officedocument.presentationml.tags+xml"/>
  <Override PartName="/ppt/tags/tag11027.xml" ContentType="application/vnd.openxmlformats-officedocument.presentationml.tags+xml"/>
  <Override PartName="/ppt/tags/tag11028.xml" ContentType="application/vnd.openxmlformats-officedocument.presentationml.tags+xml"/>
  <Override PartName="/ppt/tags/tag11029.xml" ContentType="application/vnd.openxmlformats-officedocument.presentationml.tags+xml"/>
  <Override PartName="/ppt/tags/tag11030.xml" ContentType="application/vnd.openxmlformats-officedocument.presentationml.tags+xml"/>
  <Override PartName="/ppt/tags/tag11031.xml" ContentType="application/vnd.openxmlformats-officedocument.presentationml.tags+xml"/>
  <Override PartName="/ppt/tags/tag11032.xml" ContentType="application/vnd.openxmlformats-officedocument.presentationml.tags+xml"/>
  <Override PartName="/ppt/tags/tag11033.xml" ContentType="application/vnd.openxmlformats-officedocument.presentationml.tags+xml"/>
  <Override PartName="/ppt/tags/tag11034.xml" ContentType="application/vnd.openxmlformats-officedocument.presentationml.tags+xml"/>
  <Override PartName="/ppt/tags/tag11035.xml" ContentType="application/vnd.openxmlformats-officedocument.presentationml.tags+xml"/>
  <Override PartName="/ppt/tags/tag11036.xml" ContentType="application/vnd.openxmlformats-officedocument.presentationml.tags+xml"/>
  <Override PartName="/ppt/tags/tag11037.xml" ContentType="application/vnd.openxmlformats-officedocument.presentationml.tags+xml"/>
  <Override PartName="/ppt/tags/tag11038.xml" ContentType="application/vnd.openxmlformats-officedocument.presentationml.tags+xml"/>
  <Override PartName="/ppt/tags/tag11039.xml" ContentType="application/vnd.openxmlformats-officedocument.presentationml.tags+xml"/>
  <Override PartName="/ppt/tags/tag11040.xml" ContentType="application/vnd.openxmlformats-officedocument.presentationml.tags+xml"/>
  <Override PartName="/ppt/tags/tag11041.xml" ContentType="application/vnd.openxmlformats-officedocument.presentationml.tags+xml"/>
  <Override PartName="/ppt/tags/tag11042.xml" ContentType="application/vnd.openxmlformats-officedocument.presentationml.tags+xml"/>
  <Override PartName="/ppt/tags/tag11043.xml" ContentType="application/vnd.openxmlformats-officedocument.presentationml.tags+xml"/>
  <Override PartName="/ppt/tags/tag11044.xml" ContentType="application/vnd.openxmlformats-officedocument.presentationml.tags+xml"/>
  <Override PartName="/ppt/tags/tag11045.xml" ContentType="application/vnd.openxmlformats-officedocument.presentationml.tags+xml"/>
  <Override PartName="/ppt/tags/tag11046.xml" ContentType="application/vnd.openxmlformats-officedocument.presentationml.tags+xml"/>
  <Override PartName="/ppt/tags/tag11047.xml" ContentType="application/vnd.openxmlformats-officedocument.presentationml.tags+xml"/>
  <Override PartName="/ppt/tags/tag11048.xml" ContentType="application/vnd.openxmlformats-officedocument.presentationml.tags+xml"/>
  <Override PartName="/ppt/tags/tag11049.xml" ContentType="application/vnd.openxmlformats-officedocument.presentationml.tags+xml"/>
  <Override PartName="/ppt/tags/tag11050.xml" ContentType="application/vnd.openxmlformats-officedocument.presentationml.tags+xml"/>
  <Override PartName="/ppt/tags/tag11051.xml" ContentType="application/vnd.openxmlformats-officedocument.presentationml.tags+xml"/>
  <Override PartName="/ppt/tags/tag11052.xml" ContentType="application/vnd.openxmlformats-officedocument.presentationml.tags+xml"/>
  <Override PartName="/ppt/tags/tag11053.xml" ContentType="application/vnd.openxmlformats-officedocument.presentationml.tags+xml"/>
  <Override PartName="/ppt/tags/tag11054.xml" ContentType="application/vnd.openxmlformats-officedocument.presentationml.tags+xml"/>
  <Override PartName="/ppt/tags/tag11055.xml" ContentType="application/vnd.openxmlformats-officedocument.presentationml.tags+xml"/>
  <Override PartName="/ppt/tags/tag11056.xml" ContentType="application/vnd.openxmlformats-officedocument.presentationml.tags+xml"/>
  <Override PartName="/ppt/tags/tag11057.xml" ContentType="application/vnd.openxmlformats-officedocument.presentationml.tags+xml"/>
  <Override PartName="/ppt/tags/tag11058.xml" ContentType="application/vnd.openxmlformats-officedocument.presentationml.tags+xml"/>
  <Override PartName="/ppt/tags/tag11059.xml" ContentType="application/vnd.openxmlformats-officedocument.presentationml.tags+xml"/>
  <Override PartName="/ppt/tags/tag11060.xml" ContentType="application/vnd.openxmlformats-officedocument.presentationml.tags+xml"/>
  <Override PartName="/ppt/tags/tag11061.xml" ContentType="application/vnd.openxmlformats-officedocument.presentationml.tags+xml"/>
  <Override PartName="/ppt/tags/tag11062.xml" ContentType="application/vnd.openxmlformats-officedocument.presentationml.tags+xml"/>
  <Override PartName="/ppt/tags/tag11063.xml" ContentType="application/vnd.openxmlformats-officedocument.presentationml.tags+xml"/>
  <Override PartName="/ppt/tags/tag11064.xml" ContentType="application/vnd.openxmlformats-officedocument.presentationml.tags+xml"/>
  <Override PartName="/ppt/tags/tag11065.xml" ContentType="application/vnd.openxmlformats-officedocument.presentationml.tags+xml"/>
  <Override PartName="/ppt/tags/tag11066.xml" ContentType="application/vnd.openxmlformats-officedocument.presentationml.tags+xml"/>
  <Override PartName="/ppt/tags/tag11067.xml" ContentType="application/vnd.openxmlformats-officedocument.presentationml.tags+xml"/>
  <Override PartName="/ppt/tags/tag11068.xml" ContentType="application/vnd.openxmlformats-officedocument.presentationml.tags+xml"/>
  <Override PartName="/ppt/tags/tag11069.xml" ContentType="application/vnd.openxmlformats-officedocument.presentationml.tags+xml"/>
  <Override PartName="/ppt/tags/tag11070.xml" ContentType="application/vnd.openxmlformats-officedocument.presentationml.tags+xml"/>
  <Override PartName="/ppt/tags/tag11071.xml" ContentType="application/vnd.openxmlformats-officedocument.presentationml.tags+xml"/>
  <Override PartName="/ppt/tags/tag11072.xml" ContentType="application/vnd.openxmlformats-officedocument.presentationml.tags+xml"/>
  <Override PartName="/ppt/tags/tag11073.xml" ContentType="application/vnd.openxmlformats-officedocument.presentationml.tags+xml"/>
  <Override PartName="/ppt/tags/tag11074.xml" ContentType="application/vnd.openxmlformats-officedocument.presentationml.tags+xml"/>
  <Override PartName="/ppt/tags/tag11075.xml" ContentType="application/vnd.openxmlformats-officedocument.presentationml.tags+xml"/>
  <Override PartName="/ppt/tags/tag11076.xml" ContentType="application/vnd.openxmlformats-officedocument.presentationml.tags+xml"/>
  <Override PartName="/ppt/tags/tag11077.xml" ContentType="application/vnd.openxmlformats-officedocument.presentationml.tags+xml"/>
  <Override PartName="/ppt/tags/tag11078.xml" ContentType="application/vnd.openxmlformats-officedocument.presentationml.tags+xml"/>
  <Override PartName="/ppt/tags/tag11079.xml" ContentType="application/vnd.openxmlformats-officedocument.presentationml.tags+xml"/>
  <Override PartName="/ppt/tags/tag11080.xml" ContentType="application/vnd.openxmlformats-officedocument.presentationml.tags+xml"/>
  <Override PartName="/ppt/tags/tag11081.xml" ContentType="application/vnd.openxmlformats-officedocument.presentationml.tags+xml"/>
  <Override PartName="/ppt/tags/tag11082.xml" ContentType="application/vnd.openxmlformats-officedocument.presentationml.tags+xml"/>
  <Override PartName="/ppt/tags/tag11083.xml" ContentType="application/vnd.openxmlformats-officedocument.presentationml.tags+xml"/>
  <Override PartName="/ppt/tags/tag11084.xml" ContentType="application/vnd.openxmlformats-officedocument.presentationml.tags+xml"/>
  <Override PartName="/ppt/tags/tag11085.xml" ContentType="application/vnd.openxmlformats-officedocument.presentationml.tags+xml"/>
  <Override PartName="/ppt/tags/tag11086.xml" ContentType="application/vnd.openxmlformats-officedocument.presentationml.tags+xml"/>
  <Override PartName="/ppt/tags/tag11087.xml" ContentType="application/vnd.openxmlformats-officedocument.presentationml.tags+xml"/>
  <Override PartName="/ppt/tags/tag11088.xml" ContentType="application/vnd.openxmlformats-officedocument.presentationml.tags+xml"/>
  <Override PartName="/ppt/tags/tag11089.xml" ContentType="application/vnd.openxmlformats-officedocument.presentationml.tags+xml"/>
  <Override PartName="/ppt/tags/tag11090.xml" ContentType="application/vnd.openxmlformats-officedocument.presentationml.tags+xml"/>
  <Override PartName="/ppt/tags/tag11091.xml" ContentType="application/vnd.openxmlformats-officedocument.presentationml.tags+xml"/>
  <Override PartName="/ppt/tags/tag11092.xml" ContentType="application/vnd.openxmlformats-officedocument.presentationml.tags+xml"/>
  <Override PartName="/ppt/tags/tag11093.xml" ContentType="application/vnd.openxmlformats-officedocument.presentationml.tags+xml"/>
  <Override PartName="/ppt/tags/tag11094.xml" ContentType="application/vnd.openxmlformats-officedocument.presentationml.tags+xml"/>
  <Override PartName="/ppt/tags/tag11095.xml" ContentType="application/vnd.openxmlformats-officedocument.presentationml.tags+xml"/>
  <Override PartName="/ppt/tags/tag11096.xml" ContentType="application/vnd.openxmlformats-officedocument.presentationml.tags+xml"/>
  <Override PartName="/ppt/tags/tag11097.xml" ContentType="application/vnd.openxmlformats-officedocument.presentationml.tags+xml"/>
  <Override PartName="/ppt/tags/tag11098.xml" ContentType="application/vnd.openxmlformats-officedocument.presentationml.tags+xml"/>
  <Override PartName="/ppt/tags/tag11099.xml" ContentType="application/vnd.openxmlformats-officedocument.presentationml.tags+xml"/>
  <Override PartName="/ppt/tags/tag11100.xml" ContentType="application/vnd.openxmlformats-officedocument.presentationml.tags+xml"/>
  <Override PartName="/ppt/tags/tag11101.xml" ContentType="application/vnd.openxmlformats-officedocument.presentationml.tags+xml"/>
  <Override PartName="/ppt/tags/tag11102.xml" ContentType="application/vnd.openxmlformats-officedocument.presentationml.tags+xml"/>
  <Override PartName="/ppt/tags/tag11103.xml" ContentType="application/vnd.openxmlformats-officedocument.presentationml.tags+xml"/>
  <Override PartName="/ppt/tags/tag11104.xml" ContentType="application/vnd.openxmlformats-officedocument.presentationml.tags+xml"/>
  <Override PartName="/ppt/tags/tag11105.xml" ContentType="application/vnd.openxmlformats-officedocument.presentationml.tags+xml"/>
  <Override PartName="/ppt/tags/tag11106.xml" ContentType="application/vnd.openxmlformats-officedocument.presentationml.tags+xml"/>
  <Override PartName="/ppt/tags/tag11107.xml" ContentType="application/vnd.openxmlformats-officedocument.presentationml.tags+xml"/>
  <Override PartName="/ppt/tags/tag11108.xml" ContentType="application/vnd.openxmlformats-officedocument.presentationml.tags+xml"/>
  <Override PartName="/ppt/tags/tag11109.xml" ContentType="application/vnd.openxmlformats-officedocument.presentationml.tags+xml"/>
  <Override PartName="/ppt/tags/tag11110.xml" ContentType="application/vnd.openxmlformats-officedocument.presentationml.tags+xml"/>
  <Override PartName="/ppt/tags/tag11111.xml" ContentType="application/vnd.openxmlformats-officedocument.presentationml.tags+xml"/>
  <Override PartName="/ppt/tags/tag11112.xml" ContentType="application/vnd.openxmlformats-officedocument.presentationml.tags+xml"/>
  <Override PartName="/ppt/tags/tag11113.xml" ContentType="application/vnd.openxmlformats-officedocument.presentationml.tags+xml"/>
  <Override PartName="/ppt/tags/tag11114.xml" ContentType="application/vnd.openxmlformats-officedocument.presentationml.tags+xml"/>
  <Override PartName="/ppt/tags/tag11115.xml" ContentType="application/vnd.openxmlformats-officedocument.presentationml.tags+xml"/>
  <Override PartName="/ppt/tags/tag11116.xml" ContentType="application/vnd.openxmlformats-officedocument.presentationml.tags+xml"/>
  <Override PartName="/ppt/tags/tag11117.xml" ContentType="application/vnd.openxmlformats-officedocument.presentationml.tags+xml"/>
  <Override PartName="/ppt/tags/tag11118.xml" ContentType="application/vnd.openxmlformats-officedocument.presentationml.tags+xml"/>
  <Override PartName="/ppt/tags/tag11119.xml" ContentType="application/vnd.openxmlformats-officedocument.presentationml.tags+xml"/>
  <Override PartName="/ppt/tags/tag11120.xml" ContentType="application/vnd.openxmlformats-officedocument.presentationml.tags+xml"/>
  <Override PartName="/ppt/tags/tag11121.xml" ContentType="application/vnd.openxmlformats-officedocument.presentationml.tags+xml"/>
  <Override PartName="/ppt/tags/tag11122.xml" ContentType="application/vnd.openxmlformats-officedocument.presentationml.tags+xml"/>
  <Override PartName="/ppt/tags/tag11123.xml" ContentType="application/vnd.openxmlformats-officedocument.presentationml.tags+xml"/>
  <Override PartName="/ppt/tags/tag11124.xml" ContentType="application/vnd.openxmlformats-officedocument.presentationml.tags+xml"/>
  <Override PartName="/ppt/tags/tag11125.xml" ContentType="application/vnd.openxmlformats-officedocument.presentationml.tags+xml"/>
  <Override PartName="/ppt/tags/tag11126.xml" ContentType="application/vnd.openxmlformats-officedocument.presentationml.tags+xml"/>
  <Override PartName="/ppt/tags/tag11127.xml" ContentType="application/vnd.openxmlformats-officedocument.presentationml.tags+xml"/>
  <Override PartName="/ppt/tags/tag11128.xml" ContentType="application/vnd.openxmlformats-officedocument.presentationml.tags+xml"/>
  <Override PartName="/ppt/tags/tag11129.xml" ContentType="application/vnd.openxmlformats-officedocument.presentationml.tags+xml"/>
  <Override PartName="/ppt/tags/tag11130.xml" ContentType="application/vnd.openxmlformats-officedocument.presentationml.tags+xml"/>
  <Override PartName="/ppt/tags/tag11131.xml" ContentType="application/vnd.openxmlformats-officedocument.presentationml.tags+xml"/>
  <Override PartName="/ppt/tags/tag11132.xml" ContentType="application/vnd.openxmlformats-officedocument.presentationml.tags+xml"/>
  <Override PartName="/ppt/tags/tag11133.xml" ContentType="application/vnd.openxmlformats-officedocument.presentationml.tags+xml"/>
  <Override PartName="/ppt/tags/tag11134.xml" ContentType="application/vnd.openxmlformats-officedocument.presentationml.tags+xml"/>
  <Override PartName="/ppt/tags/tag11135.xml" ContentType="application/vnd.openxmlformats-officedocument.presentationml.tags+xml"/>
  <Override PartName="/ppt/tags/tag11136.xml" ContentType="application/vnd.openxmlformats-officedocument.presentationml.tags+xml"/>
  <Override PartName="/ppt/tags/tag11137.xml" ContentType="application/vnd.openxmlformats-officedocument.presentationml.tags+xml"/>
  <Override PartName="/ppt/tags/tag11138.xml" ContentType="application/vnd.openxmlformats-officedocument.presentationml.tags+xml"/>
  <Override PartName="/ppt/tags/tag11139.xml" ContentType="application/vnd.openxmlformats-officedocument.presentationml.tags+xml"/>
  <Override PartName="/ppt/tags/tag11140.xml" ContentType="application/vnd.openxmlformats-officedocument.presentationml.tags+xml"/>
  <Override PartName="/ppt/tags/tag11141.xml" ContentType="application/vnd.openxmlformats-officedocument.presentationml.tags+xml"/>
  <Override PartName="/ppt/tags/tag11142.xml" ContentType="application/vnd.openxmlformats-officedocument.presentationml.tags+xml"/>
  <Override PartName="/ppt/tags/tag11143.xml" ContentType="application/vnd.openxmlformats-officedocument.presentationml.tags+xml"/>
  <Override PartName="/ppt/tags/tag11144.xml" ContentType="application/vnd.openxmlformats-officedocument.presentationml.tags+xml"/>
  <Override PartName="/ppt/tags/tag11145.xml" ContentType="application/vnd.openxmlformats-officedocument.presentationml.tags+xml"/>
  <Override PartName="/ppt/tags/tag11146.xml" ContentType="application/vnd.openxmlformats-officedocument.presentationml.tags+xml"/>
  <Override PartName="/ppt/tags/tag11147.xml" ContentType="application/vnd.openxmlformats-officedocument.presentationml.tags+xml"/>
  <Override PartName="/ppt/tags/tag11148.xml" ContentType="application/vnd.openxmlformats-officedocument.presentationml.tags+xml"/>
  <Override PartName="/ppt/tags/tag11149.xml" ContentType="application/vnd.openxmlformats-officedocument.presentationml.tags+xml"/>
  <Override PartName="/ppt/tags/tag11150.xml" ContentType="application/vnd.openxmlformats-officedocument.presentationml.tags+xml"/>
  <Override PartName="/ppt/tags/tag11151.xml" ContentType="application/vnd.openxmlformats-officedocument.presentationml.tags+xml"/>
  <Override PartName="/ppt/tags/tag11152.xml" ContentType="application/vnd.openxmlformats-officedocument.presentationml.tags+xml"/>
  <Override PartName="/ppt/tags/tag11153.xml" ContentType="application/vnd.openxmlformats-officedocument.presentationml.tags+xml"/>
  <Override PartName="/ppt/tags/tag11154.xml" ContentType="application/vnd.openxmlformats-officedocument.presentationml.tags+xml"/>
  <Override PartName="/ppt/tags/tag11155.xml" ContentType="application/vnd.openxmlformats-officedocument.presentationml.tags+xml"/>
  <Override PartName="/ppt/tags/tag11156.xml" ContentType="application/vnd.openxmlformats-officedocument.presentationml.tags+xml"/>
  <Override PartName="/ppt/tags/tag11157.xml" ContentType="application/vnd.openxmlformats-officedocument.presentationml.tags+xml"/>
  <Override PartName="/ppt/tags/tag11158.xml" ContentType="application/vnd.openxmlformats-officedocument.presentationml.tags+xml"/>
  <Override PartName="/ppt/tags/tag11159.xml" ContentType="application/vnd.openxmlformats-officedocument.presentationml.tags+xml"/>
  <Override PartName="/ppt/tags/tag11160.xml" ContentType="application/vnd.openxmlformats-officedocument.presentationml.tags+xml"/>
  <Override PartName="/ppt/tags/tag11161.xml" ContentType="application/vnd.openxmlformats-officedocument.presentationml.tags+xml"/>
  <Override PartName="/ppt/tags/tag11162.xml" ContentType="application/vnd.openxmlformats-officedocument.presentationml.tags+xml"/>
  <Override PartName="/ppt/tags/tag11163.xml" ContentType="application/vnd.openxmlformats-officedocument.presentationml.tags+xml"/>
  <Override PartName="/ppt/tags/tag11164.xml" ContentType="application/vnd.openxmlformats-officedocument.presentationml.tags+xml"/>
  <Override PartName="/ppt/tags/tag11165.xml" ContentType="application/vnd.openxmlformats-officedocument.presentationml.tags+xml"/>
  <Override PartName="/ppt/tags/tag11166.xml" ContentType="application/vnd.openxmlformats-officedocument.presentationml.tags+xml"/>
  <Override PartName="/ppt/tags/tag11167.xml" ContentType="application/vnd.openxmlformats-officedocument.presentationml.tags+xml"/>
  <Override PartName="/ppt/tags/tag11168.xml" ContentType="application/vnd.openxmlformats-officedocument.presentationml.tags+xml"/>
  <Override PartName="/ppt/tags/tag11169.xml" ContentType="application/vnd.openxmlformats-officedocument.presentationml.tags+xml"/>
  <Override PartName="/ppt/tags/tag11170.xml" ContentType="application/vnd.openxmlformats-officedocument.presentationml.tags+xml"/>
  <Override PartName="/ppt/tags/tag11171.xml" ContentType="application/vnd.openxmlformats-officedocument.presentationml.tags+xml"/>
  <Override PartName="/ppt/tags/tag11172.xml" ContentType="application/vnd.openxmlformats-officedocument.presentationml.tags+xml"/>
  <Override PartName="/ppt/tags/tag11173.xml" ContentType="application/vnd.openxmlformats-officedocument.presentationml.tags+xml"/>
  <Override PartName="/ppt/tags/tag11174.xml" ContentType="application/vnd.openxmlformats-officedocument.presentationml.tags+xml"/>
  <Override PartName="/ppt/tags/tag11175.xml" ContentType="application/vnd.openxmlformats-officedocument.presentationml.tags+xml"/>
  <Override PartName="/ppt/tags/tag11176.xml" ContentType="application/vnd.openxmlformats-officedocument.presentationml.tags+xml"/>
  <Override PartName="/ppt/tags/tag11177.xml" ContentType="application/vnd.openxmlformats-officedocument.presentationml.tags+xml"/>
  <Override PartName="/ppt/tags/tag11178.xml" ContentType="application/vnd.openxmlformats-officedocument.presentationml.tags+xml"/>
  <Override PartName="/ppt/tags/tag11179.xml" ContentType="application/vnd.openxmlformats-officedocument.presentationml.tags+xml"/>
  <Override PartName="/ppt/tags/tag11180.xml" ContentType="application/vnd.openxmlformats-officedocument.presentationml.tags+xml"/>
  <Override PartName="/ppt/tags/tag11181.xml" ContentType="application/vnd.openxmlformats-officedocument.presentationml.tags+xml"/>
  <Override PartName="/ppt/tags/tag11182.xml" ContentType="application/vnd.openxmlformats-officedocument.presentationml.tags+xml"/>
  <Override PartName="/ppt/tags/tag11183.xml" ContentType="application/vnd.openxmlformats-officedocument.presentationml.tags+xml"/>
  <Override PartName="/ppt/tags/tag11184.xml" ContentType="application/vnd.openxmlformats-officedocument.presentationml.tags+xml"/>
  <Override PartName="/ppt/tags/tag11185.xml" ContentType="application/vnd.openxmlformats-officedocument.presentationml.tags+xml"/>
  <Override PartName="/ppt/tags/tag11186.xml" ContentType="application/vnd.openxmlformats-officedocument.presentationml.tags+xml"/>
  <Override PartName="/ppt/tags/tag11187.xml" ContentType="application/vnd.openxmlformats-officedocument.presentationml.tags+xml"/>
  <Override PartName="/ppt/tags/tag11188.xml" ContentType="application/vnd.openxmlformats-officedocument.presentationml.tags+xml"/>
  <Override PartName="/ppt/tags/tag11189.xml" ContentType="application/vnd.openxmlformats-officedocument.presentationml.tags+xml"/>
  <Override PartName="/ppt/tags/tag11190.xml" ContentType="application/vnd.openxmlformats-officedocument.presentationml.tags+xml"/>
  <Override PartName="/ppt/tags/tag11191.xml" ContentType="application/vnd.openxmlformats-officedocument.presentationml.tags+xml"/>
  <Override PartName="/ppt/tags/tag11192.xml" ContentType="application/vnd.openxmlformats-officedocument.presentationml.tags+xml"/>
  <Override PartName="/ppt/tags/tag11193.xml" ContentType="application/vnd.openxmlformats-officedocument.presentationml.tags+xml"/>
  <Override PartName="/ppt/tags/tag11194.xml" ContentType="application/vnd.openxmlformats-officedocument.presentationml.tags+xml"/>
  <Override PartName="/ppt/tags/tag11195.xml" ContentType="application/vnd.openxmlformats-officedocument.presentationml.tags+xml"/>
  <Override PartName="/ppt/tags/tag11196.xml" ContentType="application/vnd.openxmlformats-officedocument.presentationml.tags+xml"/>
  <Override PartName="/ppt/tags/tag11197.xml" ContentType="application/vnd.openxmlformats-officedocument.presentationml.tags+xml"/>
  <Override PartName="/ppt/tags/tag11198.xml" ContentType="application/vnd.openxmlformats-officedocument.presentationml.tags+xml"/>
  <Override PartName="/ppt/tags/tag11199.xml" ContentType="application/vnd.openxmlformats-officedocument.presentationml.tags+xml"/>
  <Override PartName="/ppt/tags/tag11200.xml" ContentType="application/vnd.openxmlformats-officedocument.presentationml.tags+xml"/>
  <Override PartName="/ppt/tags/tag11201.xml" ContentType="application/vnd.openxmlformats-officedocument.presentationml.tags+xml"/>
  <Override PartName="/ppt/tags/tag11202.xml" ContentType="application/vnd.openxmlformats-officedocument.presentationml.tags+xml"/>
  <Override PartName="/ppt/tags/tag11203.xml" ContentType="application/vnd.openxmlformats-officedocument.presentationml.tags+xml"/>
  <Override PartName="/ppt/tags/tag11204.xml" ContentType="application/vnd.openxmlformats-officedocument.presentationml.tags+xml"/>
  <Override PartName="/ppt/tags/tag11205.xml" ContentType="application/vnd.openxmlformats-officedocument.presentationml.tags+xml"/>
  <Override PartName="/ppt/tags/tag11206.xml" ContentType="application/vnd.openxmlformats-officedocument.presentationml.tags+xml"/>
  <Override PartName="/ppt/tags/tag11207.xml" ContentType="application/vnd.openxmlformats-officedocument.presentationml.tags+xml"/>
  <Override PartName="/ppt/tags/tag11208.xml" ContentType="application/vnd.openxmlformats-officedocument.presentationml.tags+xml"/>
  <Override PartName="/ppt/tags/tag11209.xml" ContentType="application/vnd.openxmlformats-officedocument.presentationml.tags+xml"/>
  <Override PartName="/ppt/tags/tag11210.xml" ContentType="application/vnd.openxmlformats-officedocument.presentationml.tags+xml"/>
  <Override PartName="/ppt/tags/tag11211.xml" ContentType="application/vnd.openxmlformats-officedocument.presentationml.tags+xml"/>
  <Override PartName="/ppt/tags/tag11212.xml" ContentType="application/vnd.openxmlformats-officedocument.presentationml.tags+xml"/>
  <Override PartName="/ppt/tags/tag11213.xml" ContentType="application/vnd.openxmlformats-officedocument.presentationml.tags+xml"/>
  <Override PartName="/ppt/tags/tag11214.xml" ContentType="application/vnd.openxmlformats-officedocument.presentationml.tags+xml"/>
  <Override PartName="/ppt/tags/tag11215.xml" ContentType="application/vnd.openxmlformats-officedocument.presentationml.tags+xml"/>
  <Override PartName="/ppt/tags/tag11216.xml" ContentType="application/vnd.openxmlformats-officedocument.presentationml.tags+xml"/>
  <Override PartName="/ppt/tags/tag11217.xml" ContentType="application/vnd.openxmlformats-officedocument.presentationml.tags+xml"/>
  <Override PartName="/ppt/tags/tag11218.xml" ContentType="application/vnd.openxmlformats-officedocument.presentationml.tags+xml"/>
  <Override PartName="/ppt/tags/tag11219.xml" ContentType="application/vnd.openxmlformats-officedocument.presentationml.tags+xml"/>
  <Override PartName="/ppt/tags/tag11220.xml" ContentType="application/vnd.openxmlformats-officedocument.presentationml.tags+xml"/>
  <Override PartName="/ppt/tags/tag11221.xml" ContentType="application/vnd.openxmlformats-officedocument.presentationml.tags+xml"/>
  <Override PartName="/ppt/tags/tag11222.xml" ContentType="application/vnd.openxmlformats-officedocument.presentationml.tags+xml"/>
  <Override PartName="/ppt/tags/tag11223.xml" ContentType="application/vnd.openxmlformats-officedocument.presentationml.tags+xml"/>
  <Override PartName="/ppt/tags/tag11224.xml" ContentType="application/vnd.openxmlformats-officedocument.presentationml.tags+xml"/>
  <Override PartName="/ppt/tags/tag11225.xml" ContentType="application/vnd.openxmlformats-officedocument.presentationml.tags+xml"/>
  <Override PartName="/ppt/tags/tag11226.xml" ContentType="application/vnd.openxmlformats-officedocument.presentationml.tags+xml"/>
  <Override PartName="/ppt/tags/tag11227.xml" ContentType="application/vnd.openxmlformats-officedocument.presentationml.tags+xml"/>
  <Override PartName="/ppt/tags/tag11228.xml" ContentType="application/vnd.openxmlformats-officedocument.presentationml.tags+xml"/>
  <Override PartName="/ppt/tags/tag11229.xml" ContentType="application/vnd.openxmlformats-officedocument.presentationml.tags+xml"/>
  <Override PartName="/ppt/tags/tag11230.xml" ContentType="application/vnd.openxmlformats-officedocument.presentationml.tags+xml"/>
  <Override PartName="/ppt/tags/tag11231.xml" ContentType="application/vnd.openxmlformats-officedocument.presentationml.tags+xml"/>
  <Override PartName="/ppt/tags/tag11232.xml" ContentType="application/vnd.openxmlformats-officedocument.presentationml.tags+xml"/>
  <Override PartName="/ppt/tags/tag11233.xml" ContentType="application/vnd.openxmlformats-officedocument.presentationml.tags+xml"/>
  <Override PartName="/ppt/tags/tag11234.xml" ContentType="application/vnd.openxmlformats-officedocument.presentationml.tags+xml"/>
  <Override PartName="/ppt/tags/tag11235.xml" ContentType="application/vnd.openxmlformats-officedocument.presentationml.tags+xml"/>
  <Override PartName="/ppt/tags/tag11236.xml" ContentType="application/vnd.openxmlformats-officedocument.presentationml.tags+xml"/>
  <Override PartName="/ppt/tags/tag11237.xml" ContentType="application/vnd.openxmlformats-officedocument.presentationml.tags+xml"/>
  <Override PartName="/ppt/tags/tag11238.xml" ContentType="application/vnd.openxmlformats-officedocument.presentationml.tags+xml"/>
  <Override PartName="/ppt/tags/tag11239.xml" ContentType="application/vnd.openxmlformats-officedocument.presentationml.tags+xml"/>
  <Override PartName="/ppt/tags/tag11240.xml" ContentType="application/vnd.openxmlformats-officedocument.presentationml.tags+xml"/>
  <Override PartName="/ppt/tags/tag11241.xml" ContentType="application/vnd.openxmlformats-officedocument.presentationml.tags+xml"/>
  <Override PartName="/ppt/tags/tag11242.xml" ContentType="application/vnd.openxmlformats-officedocument.presentationml.tags+xml"/>
  <Override PartName="/ppt/tags/tag11243.xml" ContentType="application/vnd.openxmlformats-officedocument.presentationml.tags+xml"/>
  <Override PartName="/ppt/tags/tag11244.xml" ContentType="application/vnd.openxmlformats-officedocument.presentationml.tags+xml"/>
  <Override PartName="/ppt/tags/tag11245.xml" ContentType="application/vnd.openxmlformats-officedocument.presentationml.tags+xml"/>
  <Override PartName="/ppt/tags/tag11246.xml" ContentType="application/vnd.openxmlformats-officedocument.presentationml.tags+xml"/>
  <Override PartName="/ppt/tags/tag11247.xml" ContentType="application/vnd.openxmlformats-officedocument.presentationml.tags+xml"/>
  <Override PartName="/ppt/tags/tag11248.xml" ContentType="application/vnd.openxmlformats-officedocument.presentationml.tags+xml"/>
  <Override PartName="/ppt/tags/tag11249.xml" ContentType="application/vnd.openxmlformats-officedocument.presentationml.tags+xml"/>
  <Override PartName="/ppt/tags/tag11250.xml" ContentType="application/vnd.openxmlformats-officedocument.presentationml.tags+xml"/>
  <Override PartName="/ppt/tags/tag11251.xml" ContentType="application/vnd.openxmlformats-officedocument.presentationml.tags+xml"/>
  <Override PartName="/ppt/tags/tag11252.xml" ContentType="application/vnd.openxmlformats-officedocument.presentationml.tags+xml"/>
  <Override PartName="/ppt/tags/tag11253.xml" ContentType="application/vnd.openxmlformats-officedocument.presentationml.tags+xml"/>
  <Override PartName="/ppt/tags/tag11254.xml" ContentType="application/vnd.openxmlformats-officedocument.presentationml.tags+xml"/>
  <Override PartName="/ppt/tags/tag11255.xml" ContentType="application/vnd.openxmlformats-officedocument.presentationml.tags+xml"/>
  <Override PartName="/ppt/tags/tag11256.xml" ContentType="application/vnd.openxmlformats-officedocument.presentationml.tags+xml"/>
  <Override PartName="/ppt/tags/tag11257.xml" ContentType="application/vnd.openxmlformats-officedocument.presentationml.tags+xml"/>
  <Override PartName="/ppt/tags/tag11258.xml" ContentType="application/vnd.openxmlformats-officedocument.presentationml.tags+xml"/>
  <Override PartName="/ppt/tags/tag11259.xml" ContentType="application/vnd.openxmlformats-officedocument.presentationml.tags+xml"/>
  <Override PartName="/ppt/tags/tag11260.xml" ContentType="application/vnd.openxmlformats-officedocument.presentationml.tags+xml"/>
  <Override PartName="/ppt/tags/tag11261.xml" ContentType="application/vnd.openxmlformats-officedocument.presentationml.tags+xml"/>
  <Override PartName="/ppt/tags/tag11262.xml" ContentType="application/vnd.openxmlformats-officedocument.presentationml.tags+xml"/>
  <Override PartName="/ppt/tags/tag11263.xml" ContentType="application/vnd.openxmlformats-officedocument.presentationml.tags+xml"/>
  <Override PartName="/ppt/tags/tag11264.xml" ContentType="application/vnd.openxmlformats-officedocument.presentationml.tags+xml"/>
  <Override PartName="/ppt/tags/tag11265.xml" ContentType="application/vnd.openxmlformats-officedocument.presentationml.tags+xml"/>
  <Override PartName="/ppt/tags/tag11266.xml" ContentType="application/vnd.openxmlformats-officedocument.presentationml.tags+xml"/>
  <Override PartName="/ppt/tags/tag11267.xml" ContentType="application/vnd.openxmlformats-officedocument.presentationml.tags+xml"/>
  <Override PartName="/ppt/tags/tag11268.xml" ContentType="application/vnd.openxmlformats-officedocument.presentationml.tags+xml"/>
  <Override PartName="/ppt/tags/tag11269.xml" ContentType="application/vnd.openxmlformats-officedocument.presentationml.tags+xml"/>
  <Override PartName="/ppt/tags/tag11270.xml" ContentType="application/vnd.openxmlformats-officedocument.presentationml.tags+xml"/>
  <Override PartName="/ppt/tags/tag11271.xml" ContentType="application/vnd.openxmlformats-officedocument.presentationml.tags+xml"/>
  <Override PartName="/ppt/tags/tag11272.xml" ContentType="application/vnd.openxmlformats-officedocument.presentationml.tags+xml"/>
  <Override PartName="/ppt/tags/tag11273.xml" ContentType="application/vnd.openxmlformats-officedocument.presentationml.tags+xml"/>
  <Override PartName="/ppt/tags/tag11274.xml" ContentType="application/vnd.openxmlformats-officedocument.presentationml.tags+xml"/>
  <Override PartName="/ppt/tags/tag11275.xml" ContentType="application/vnd.openxmlformats-officedocument.presentationml.tags+xml"/>
  <Override PartName="/ppt/tags/tag11276.xml" ContentType="application/vnd.openxmlformats-officedocument.presentationml.tags+xml"/>
  <Override PartName="/ppt/tags/tag11277.xml" ContentType="application/vnd.openxmlformats-officedocument.presentationml.tags+xml"/>
  <Override PartName="/ppt/tags/tag11278.xml" ContentType="application/vnd.openxmlformats-officedocument.presentationml.tags+xml"/>
  <Override PartName="/ppt/tags/tag11279.xml" ContentType="application/vnd.openxmlformats-officedocument.presentationml.tags+xml"/>
  <Override PartName="/ppt/tags/tag11280.xml" ContentType="application/vnd.openxmlformats-officedocument.presentationml.tags+xml"/>
  <Override PartName="/ppt/tags/tag11281.xml" ContentType="application/vnd.openxmlformats-officedocument.presentationml.tags+xml"/>
  <Override PartName="/ppt/tags/tag11282.xml" ContentType="application/vnd.openxmlformats-officedocument.presentationml.tags+xml"/>
  <Override PartName="/ppt/tags/tag11283.xml" ContentType="application/vnd.openxmlformats-officedocument.presentationml.tags+xml"/>
  <Override PartName="/ppt/tags/tag11284.xml" ContentType="application/vnd.openxmlformats-officedocument.presentationml.tags+xml"/>
  <Override PartName="/ppt/tags/tag11285.xml" ContentType="application/vnd.openxmlformats-officedocument.presentationml.tags+xml"/>
  <Override PartName="/ppt/tags/tag11286.xml" ContentType="application/vnd.openxmlformats-officedocument.presentationml.tags+xml"/>
  <Override PartName="/ppt/tags/tag11287.xml" ContentType="application/vnd.openxmlformats-officedocument.presentationml.tags+xml"/>
  <Override PartName="/ppt/tags/tag11288.xml" ContentType="application/vnd.openxmlformats-officedocument.presentationml.tags+xml"/>
  <Override PartName="/ppt/tags/tag11289.xml" ContentType="application/vnd.openxmlformats-officedocument.presentationml.tags+xml"/>
  <Override PartName="/ppt/tags/tag11290.xml" ContentType="application/vnd.openxmlformats-officedocument.presentationml.tags+xml"/>
  <Override PartName="/ppt/tags/tag11291.xml" ContentType="application/vnd.openxmlformats-officedocument.presentationml.tags+xml"/>
  <Override PartName="/ppt/tags/tag11292.xml" ContentType="application/vnd.openxmlformats-officedocument.presentationml.tags+xml"/>
  <Override PartName="/ppt/tags/tag11293.xml" ContentType="application/vnd.openxmlformats-officedocument.presentationml.tags+xml"/>
  <Override PartName="/ppt/tags/tag11294.xml" ContentType="application/vnd.openxmlformats-officedocument.presentationml.tags+xml"/>
  <Override PartName="/ppt/tags/tag11295.xml" ContentType="application/vnd.openxmlformats-officedocument.presentationml.tags+xml"/>
  <Override PartName="/ppt/tags/tag11296.xml" ContentType="application/vnd.openxmlformats-officedocument.presentationml.tags+xml"/>
  <Override PartName="/ppt/tags/tag11297.xml" ContentType="application/vnd.openxmlformats-officedocument.presentationml.tags+xml"/>
  <Override PartName="/ppt/tags/tag11298.xml" ContentType="application/vnd.openxmlformats-officedocument.presentationml.tags+xml"/>
  <Override PartName="/ppt/tags/tag11299.xml" ContentType="application/vnd.openxmlformats-officedocument.presentationml.tags+xml"/>
  <Override PartName="/ppt/tags/tag11300.xml" ContentType="application/vnd.openxmlformats-officedocument.presentationml.tags+xml"/>
  <Override PartName="/ppt/tags/tag11301.xml" ContentType="application/vnd.openxmlformats-officedocument.presentationml.tags+xml"/>
  <Override PartName="/ppt/tags/tag11302.xml" ContentType="application/vnd.openxmlformats-officedocument.presentationml.tags+xml"/>
  <Override PartName="/ppt/tags/tag11303.xml" ContentType="application/vnd.openxmlformats-officedocument.presentationml.tags+xml"/>
  <Override PartName="/ppt/tags/tag11304.xml" ContentType="application/vnd.openxmlformats-officedocument.presentationml.tags+xml"/>
  <Override PartName="/ppt/tags/tag11305.xml" ContentType="application/vnd.openxmlformats-officedocument.presentationml.tags+xml"/>
  <Override PartName="/ppt/tags/tag11306.xml" ContentType="application/vnd.openxmlformats-officedocument.presentationml.tags+xml"/>
  <Override PartName="/ppt/tags/tag11307.xml" ContentType="application/vnd.openxmlformats-officedocument.presentationml.tags+xml"/>
  <Override PartName="/ppt/tags/tag11308.xml" ContentType="application/vnd.openxmlformats-officedocument.presentationml.tags+xml"/>
  <Override PartName="/ppt/tags/tag11309.xml" ContentType="application/vnd.openxmlformats-officedocument.presentationml.tags+xml"/>
  <Override PartName="/ppt/tags/tag11310.xml" ContentType="application/vnd.openxmlformats-officedocument.presentationml.tags+xml"/>
  <Override PartName="/ppt/tags/tag11311.xml" ContentType="application/vnd.openxmlformats-officedocument.presentationml.tags+xml"/>
  <Override PartName="/ppt/tags/tag11312.xml" ContentType="application/vnd.openxmlformats-officedocument.presentationml.tags+xml"/>
  <Override PartName="/ppt/tags/tag11313.xml" ContentType="application/vnd.openxmlformats-officedocument.presentationml.tags+xml"/>
  <Override PartName="/ppt/tags/tag11314.xml" ContentType="application/vnd.openxmlformats-officedocument.presentationml.tags+xml"/>
  <Override PartName="/ppt/tags/tag11315.xml" ContentType="application/vnd.openxmlformats-officedocument.presentationml.tags+xml"/>
  <Override PartName="/ppt/tags/tag11316.xml" ContentType="application/vnd.openxmlformats-officedocument.presentationml.tags+xml"/>
  <Override PartName="/ppt/tags/tag11317.xml" ContentType="application/vnd.openxmlformats-officedocument.presentationml.tags+xml"/>
  <Override PartName="/ppt/tags/tag11318.xml" ContentType="application/vnd.openxmlformats-officedocument.presentationml.tags+xml"/>
  <Override PartName="/ppt/tags/tag11319.xml" ContentType="application/vnd.openxmlformats-officedocument.presentationml.tags+xml"/>
  <Override PartName="/ppt/tags/tag11320.xml" ContentType="application/vnd.openxmlformats-officedocument.presentationml.tags+xml"/>
  <Override PartName="/ppt/tags/tag11321.xml" ContentType="application/vnd.openxmlformats-officedocument.presentationml.tags+xml"/>
  <Override PartName="/ppt/tags/tag11322.xml" ContentType="application/vnd.openxmlformats-officedocument.presentationml.tags+xml"/>
  <Override PartName="/ppt/tags/tag11323.xml" ContentType="application/vnd.openxmlformats-officedocument.presentationml.tags+xml"/>
  <Override PartName="/ppt/tags/tag11324.xml" ContentType="application/vnd.openxmlformats-officedocument.presentationml.tags+xml"/>
  <Override PartName="/ppt/tags/tag11325.xml" ContentType="application/vnd.openxmlformats-officedocument.presentationml.tags+xml"/>
  <Override PartName="/ppt/tags/tag11326.xml" ContentType="application/vnd.openxmlformats-officedocument.presentationml.tags+xml"/>
  <Override PartName="/ppt/tags/tag11327.xml" ContentType="application/vnd.openxmlformats-officedocument.presentationml.tags+xml"/>
  <Override PartName="/ppt/tags/tag11328.xml" ContentType="application/vnd.openxmlformats-officedocument.presentationml.tags+xml"/>
  <Override PartName="/ppt/tags/tag11329.xml" ContentType="application/vnd.openxmlformats-officedocument.presentationml.tags+xml"/>
  <Override PartName="/ppt/tags/tag11330.xml" ContentType="application/vnd.openxmlformats-officedocument.presentationml.tags+xml"/>
  <Override PartName="/ppt/tags/tag11331.xml" ContentType="application/vnd.openxmlformats-officedocument.presentationml.tags+xml"/>
  <Override PartName="/ppt/tags/tag11332.xml" ContentType="application/vnd.openxmlformats-officedocument.presentationml.tags+xml"/>
  <Override PartName="/ppt/tags/tag11333.xml" ContentType="application/vnd.openxmlformats-officedocument.presentationml.tags+xml"/>
  <Override PartName="/ppt/tags/tag11334.xml" ContentType="application/vnd.openxmlformats-officedocument.presentationml.tags+xml"/>
  <Override PartName="/ppt/tags/tag11335.xml" ContentType="application/vnd.openxmlformats-officedocument.presentationml.tags+xml"/>
  <Override PartName="/ppt/tags/tag11336.xml" ContentType="application/vnd.openxmlformats-officedocument.presentationml.tags+xml"/>
  <Override PartName="/ppt/tags/tag11337.xml" ContentType="application/vnd.openxmlformats-officedocument.presentationml.tags+xml"/>
  <Override PartName="/ppt/tags/tag11338.xml" ContentType="application/vnd.openxmlformats-officedocument.presentationml.tags+xml"/>
  <Override PartName="/ppt/tags/tag11339.xml" ContentType="application/vnd.openxmlformats-officedocument.presentationml.tags+xml"/>
  <Override PartName="/ppt/tags/tag11340.xml" ContentType="application/vnd.openxmlformats-officedocument.presentationml.tags+xml"/>
  <Override PartName="/ppt/tags/tag11341.xml" ContentType="application/vnd.openxmlformats-officedocument.presentationml.tags+xml"/>
  <Override PartName="/ppt/tags/tag11342.xml" ContentType="application/vnd.openxmlformats-officedocument.presentationml.tags+xml"/>
  <Override PartName="/ppt/tags/tag11343.xml" ContentType="application/vnd.openxmlformats-officedocument.presentationml.tags+xml"/>
  <Override PartName="/ppt/tags/tag11344.xml" ContentType="application/vnd.openxmlformats-officedocument.presentationml.tags+xml"/>
  <Override PartName="/ppt/tags/tag11345.xml" ContentType="application/vnd.openxmlformats-officedocument.presentationml.tags+xml"/>
  <Override PartName="/ppt/tags/tag11346.xml" ContentType="application/vnd.openxmlformats-officedocument.presentationml.tags+xml"/>
  <Override PartName="/ppt/tags/tag11347.xml" ContentType="application/vnd.openxmlformats-officedocument.presentationml.tags+xml"/>
  <Override PartName="/ppt/tags/tag11348.xml" ContentType="application/vnd.openxmlformats-officedocument.presentationml.tags+xml"/>
  <Override PartName="/ppt/tags/tag11349.xml" ContentType="application/vnd.openxmlformats-officedocument.presentationml.tags+xml"/>
  <Override PartName="/ppt/tags/tag11350.xml" ContentType="application/vnd.openxmlformats-officedocument.presentationml.tags+xml"/>
  <Override PartName="/ppt/tags/tag11351.xml" ContentType="application/vnd.openxmlformats-officedocument.presentationml.tags+xml"/>
  <Override PartName="/ppt/tags/tag11352.xml" ContentType="application/vnd.openxmlformats-officedocument.presentationml.tags+xml"/>
  <Override PartName="/ppt/tags/tag11353.xml" ContentType="application/vnd.openxmlformats-officedocument.presentationml.tags+xml"/>
  <Override PartName="/ppt/tags/tag11354.xml" ContentType="application/vnd.openxmlformats-officedocument.presentationml.tags+xml"/>
  <Override PartName="/ppt/tags/tag11355.xml" ContentType="application/vnd.openxmlformats-officedocument.presentationml.tags+xml"/>
  <Override PartName="/ppt/tags/tag11356.xml" ContentType="application/vnd.openxmlformats-officedocument.presentationml.tags+xml"/>
  <Override PartName="/ppt/tags/tag11357.xml" ContentType="application/vnd.openxmlformats-officedocument.presentationml.tags+xml"/>
  <Override PartName="/ppt/tags/tag11358.xml" ContentType="application/vnd.openxmlformats-officedocument.presentationml.tags+xml"/>
  <Override PartName="/ppt/tags/tag11359.xml" ContentType="application/vnd.openxmlformats-officedocument.presentationml.tags+xml"/>
  <Override PartName="/ppt/tags/tag11360.xml" ContentType="application/vnd.openxmlformats-officedocument.presentationml.tags+xml"/>
  <Override PartName="/ppt/tags/tag11361.xml" ContentType="application/vnd.openxmlformats-officedocument.presentationml.tags+xml"/>
  <Override PartName="/ppt/tags/tag11362.xml" ContentType="application/vnd.openxmlformats-officedocument.presentationml.tags+xml"/>
  <Override PartName="/ppt/tags/tag11363.xml" ContentType="application/vnd.openxmlformats-officedocument.presentationml.tags+xml"/>
  <Override PartName="/ppt/tags/tag11364.xml" ContentType="application/vnd.openxmlformats-officedocument.presentationml.tags+xml"/>
  <Override PartName="/ppt/tags/tag11365.xml" ContentType="application/vnd.openxmlformats-officedocument.presentationml.tags+xml"/>
  <Override PartName="/ppt/tags/tag11366.xml" ContentType="application/vnd.openxmlformats-officedocument.presentationml.tags+xml"/>
  <Override PartName="/ppt/tags/tag11367.xml" ContentType="application/vnd.openxmlformats-officedocument.presentationml.tags+xml"/>
  <Override PartName="/ppt/tags/tag11368.xml" ContentType="application/vnd.openxmlformats-officedocument.presentationml.tags+xml"/>
  <Override PartName="/ppt/tags/tag11369.xml" ContentType="application/vnd.openxmlformats-officedocument.presentationml.tags+xml"/>
  <Override PartName="/ppt/tags/tag11370.xml" ContentType="application/vnd.openxmlformats-officedocument.presentationml.tags+xml"/>
  <Override PartName="/ppt/tags/tag11371.xml" ContentType="application/vnd.openxmlformats-officedocument.presentationml.tags+xml"/>
  <Override PartName="/ppt/tags/tag11372.xml" ContentType="application/vnd.openxmlformats-officedocument.presentationml.tags+xml"/>
  <Override PartName="/ppt/tags/tag11373.xml" ContentType="application/vnd.openxmlformats-officedocument.presentationml.tags+xml"/>
  <Override PartName="/ppt/tags/tag11374.xml" ContentType="application/vnd.openxmlformats-officedocument.presentationml.tags+xml"/>
  <Override PartName="/ppt/tags/tag11375.xml" ContentType="application/vnd.openxmlformats-officedocument.presentationml.tags+xml"/>
  <Override PartName="/ppt/tags/tag11376.xml" ContentType="application/vnd.openxmlformats-officedocument.presentationml.tags+xml"/>
  <Override PartName="/ppt/tags/tag11377.xml" ContentType="application/vnd.openxmlformats-officedocument.presentationml.tags+xml"/>
  <Override PartName="/ppt/tags/tag11378.xml" ContentType="application/vnd.openxmlformats-officedocument.presentationml.tags+xml"/>
  <Override PartName="/ppt/tags/tag11379.xml" ContentType="application/vnd.openxmlformats-officedocument.presentationml.tags+xml"/>
  <Override PartName="/ppt/tags/tag11380.xml" ContentType="application/vnd.openxmlformats-officedocument.presentationml.tags+xml"/>
  <Override PartName="/ppt/tags/tag11381.xml" ContentType="application/vnd.openxmlformats-officedocument.presentationml.tags+xml"/>
  <Override PartName="/ppt/tags/tag11382.xml" ContentType="application/vnd.openxmlformats-officedocument.presentationml.tags+xml"/>
  <Override PartName="/ppt/tags/tag11383.xml" ContentType="application/vnd.openxmlformats-officedocument.presentationml.tags+xml"/>
  <Override PartName="/ppt/tags/tag11384.xml" ContentType="application/vnd.openxmlformats-officedocument.presentationml.tags+xml"/>
  <Override PartName="/ppt/tags/tag11385.xml" ContentType="application/vnd.openxmlformats-officedocument.presentationml.tags+xml"/>
  <Override PartName="/ppt/tags/tag11386.xml" ContentType="application/vnd.openxmlformats-officedocument.presentationml.tags+xml"/>
  <Override PartName="/ppt/tags/tag11387.xml" ContentType="application/vnd.openxmlformats-officedocument.presentationml.tags+xml"/>
  <Override PartName="/ppt/tags/tag11388.xml" ContentType="application/vnd.openxmlformats-officedocument.presentationml.tags+xml"/>
  <Override PartName="/ppt/tags/tag11389.xml" ContentType="application/vnd.openxmlformats-officedocument.presentationml.tags+xml"/>
  <Override PartName="/ppt/tags/tag11390.xml" ContentType="application/vnd.openxmlformats-officedocument.presentationml.tags+xml"/>
  <Override PartName="/ppt/tags/tag11391.xml" ContentType="application/vnd.openxmlformats-officedocument.presentationml.tags+xml"/>
  <Override PartName="/ppt/tags/tag11392.xml" ContentType="application/vnd.openxmlformats-officedocument.presentationml.tags+xml"/>
  <Override PartName="/ppt/tags/tag11393.xml" ContentType="application/vnd.openxmlformats-officedocument.presentationml.tags+xml"/>
  <Override PartName="/ppt/tags/tag11394.xml" ContentType="application/vnd.openxmlformats-officedocument.presentationml.tags+xml"/>
  <Override PartName="/ppt/tags/tag11395.xml" ContentType="application/vnd.openxmlformats-officedocument.presentationml.tags+xml"/>
  <Override PartName="/ppt/tags/tag11396.xml" ContentType="application/vnd.openxmlformats-officedocument.presentationml.tags+xml"/>
  <Override PartName="/ppt/tags/tag11397.xml" ContentType="application/vnd.openxmlformats-officedocument.presentationml.tags+xml"/>
  <Override PartName="/ppt/tags/tag11398.xml" ContentType="application/vnd.openxmlformats-officedocument.presentationml.tags+xml"/>
  <Override PartName="/ppt/tags/tag11399.xml" ContentType="application/vnd.openxmlformats-officedocument.presentationml.tags+xml"/>
  <Override PartName="/ppt/tags/tag11400.xml" ContentType="application/vnd.openxmlformats-officedocument.presentationml.tags+xml"/>
  <Override PartName="/ppt/tags/tag11401.xml" ContentType="application/vnd.openxmlformats-officedocument.presentationml.tags+xml"/>
  <Override PartName="/ppt/tags/tag11402.xml" ContentType="application/vnd.openxmlformats-officedocument.presentationml.tags+xml"/>
  <Override PartName="/ppt/tags/tag11403.xml" ContentType="application/vnd.openxmlformats-officedocument.presentationml.tags+xml"/>
  <Override PartName="/ppt/tags/tag11404.xml" ContentType="application/vnd.openxmlformats-officedocument.presentationml.tags+xml"/>
  <Override PartName="/ppt/tags/tag11405.xml" ContentType="application/vnd.openxmlformats-officedocument.presentationml.tags+xml"/>
  <Override PartName="/ppt/tags/tag11406.xml" ContentType="application/vnd.openxmlformats-officedocument.presentationml.tags+xml"/>
  <Override PartName="/ppt/tags/tag11407.xml" ContentType="application/vnd.openxmlformats-officedocument.presentationml.tags+xml"/>
  <Override PartName="/ppt/tags/tag11408.xml" ContentType="application/vnd.openxmlformats-officedocument.presentationml.tags+xml"/>
  <Override PartName="/ppt/tags/tag11409.xml" ContentType="application/vnd.openxmlformats-officedocument.presentationml.tags+xml"/>
  <Override PartName="/ppt/tags/tag11410.xml" ContentType="application/vnd.openxmlformats-officedocument.presentationml.tags+xml"/>
  <Override PartName="/ppt/tags/tag11411.xml" ContentType="application/vnd.openxmlformats-officedocument.presentationml.tags+xml"/>
  <Override PartName="/ppt/tags/tag11412.xml" ContentType="application/vnd.openxmlformats-officedocument.presentationml.tags+xml"/>
  <Override PartName="/ppt/tags/tag11413.xml" ContentType="application/vnd.openxmlformats-officedocument.presentationml.tags+xml"/>
  <Override PartName="/ppt/tags/tag11414.xml" ContentType="application/vnd.openxmlformats-officedocument.presentationml.tags+xml"/>
  <Override PartName="/ppt/tags/tag11415.xml" ContentType="application/vnd.openxmlformats-officedocument.presentationml.tags+xml"/>
  <Override PartName="/ppt/tags/tag11416.xml" ContentType="application/vnd.openxmlformats-officedocument.presentationml.tags+xml"/>
  <Override PartName="/ppt/tags/tag11417.xml" ContentType="application/vnd.openxmlformats-officedocument.presentationml.tags+xml"/>
  <Override PartName="/ppt/tags/tag11418.xml" ContentType="application/vnd.openxmlformats-officedocument.presentationml.tags+xml"/>
  <Override PartName="/ppt/tags/tag11419.xml" ContentType="application/vnd.openxmlformats-officedocument.presentationml.tags+xml"/>
  <Override PartName="/ppt/tags/tag11420.xml" ContentType="application/vnd.openxmlformats-officedocument.presentationml.tags+xml"/>
  <Override PartName="/ppt/tags/tag11421.xml" ContentType="application/vnd.openxmlformats-officedocument.presentationml.tags+xml"/>
  <Override PartName="/ppt/tags/tag11422.xml" ContentType="application/vnd.openxmlformats-officedocument.presentationml.tags+xml"/>
  <Override PartName="/ppt/tags/tag11423.xml" ContentType="application/vnd.openxmlformats-officedocument.presentationml.tags+xml"/>
  <Override PartName="/ppt/tags/tag11424.xml" ContentType="application/vnd.openxmlformats-officedocument.presentationml.tags+xml"/>
  <Override PartName="/ppt/tags/tag11425.xml" ContentType="application/vnd.openxmlformats-officedocument.presentationml.tags+xml"/>
  <Override PartName="/ppt/tags/tag11426.xml" ContentType="application/vnd.openxmlformats-officedocument.presentationml.tags+xml"/>
  <Override PartName="/ppt/tags/tag11427.xml" ContentType="application/vnd.openxmlformats-officedocument.presentationml.tags+xml"/>
  <Override PartName="/ppt/tags/tag11428.xml" ContentType="application/vnd.openxmlformats-officedocument.presentationml.tags+xml"/>
  <Override PartName="/ppt/tags/tag11429.xml" ContentType="application/vnd.openxmlformats-officedocument.presentationml.tags+xml"/>
  <Override PartName="/ppt/tags/tag11430.xml" ContentType="application/vnd.openxmlformats-officedocument.presentationml.tags+xml"/>
  <Override PartName="/ppt/tags/tag11431.xml" ContentType="application/vnd.openxmlformats-officedocument.presentationml.tags+xml"/>
  <Override PartName="/ppt/tags/tag11432.xml" ContentType="application/vnd.openxmlformats-officedocument.presentationml.tags+xml"/>
  <Override PartName="/ppt/tags/tag11433.xml" ContentType="application/vnd.openxmlformats-officedocument.presentationml.tags+xml"/>
  <Override PartName="/ppt/tags/tag11434.xml" ContentType="application/vnd.openxmlformats-officedocument.presentationml.tags+xml"/>
  <Override PartName="/ppt/tags/tag11435.xml" ContentType="application/vnd.openxmlformats-officedocument.presentationml.tags+xml"/>
  <Override PartName="/ppt/tags/tag11436.xml" ContentType="application/vnd.openxmlformats-officedocument.presentationml.tags+xml"/>
  <Override PartName="/ppt/tags/tag11437.xml" ContentType="application/vnd.openxmlformats-officedocument.presentationml.tags+xml"/>
  <Override PartName="/ppt/tags/tag11438.xml" ContentType="application/vnd.openxmlformats-officedocument.presentationml.tags+xml"/>
  <Override PartName="/ppt/tags/tag11439.xml" ContentType="application/vnd.openxmlformats-officedocument.presentationml.tags+xml"/>
  <Override PartName="/ppt/tags/tag11440.xml" ContentType="application/vnd.openxmlformats-officedocument.presentationml.tags+xml"/>
  <Override PartName="/ppt/tags/tag11441.xml" ContentType="application/vnd.openxmlformats-officedocument.presentationml.tags+xml"/>
  <Override PartName="/ppt/tags/tag11442.xml" ContentType="application/vnd.openxmlformats-officedocument.presentationml.tags+xml"/>
  <Override PartName="/ppt/tags/tag11443.xml" ContentType="application/vnd.openxmlformats-officedocument.presentationml.tags+xml"/>
  <Override PartName="/ppt/tags/tag11444.xml" ContentType="application/vnd.openxmlformats-officedocument.presentationml.tags+xml"/>
  <Override PartName="/ppt/tags/tag11445.xml" ContentType="application/vnd.openxmlformats-officedocument.presentationml.tags+xml"/>
  <Override PartName="/ppt/tags/tag11446.xml" ContentType="application/vnd.openxmlformats-officedocument.presentationml.tags+xml"/>
  <Override PartName="/ppt/tags/tag11447.xml" ContentType="application/vnd.openxmlformats-officedocument.presentationml.tags+xml"/>
  <Override PartName="/ppt/tags/tag11448.xml" ContentType="application/vnd.openxmlformats-officedocument.presentationml.tags+xml"/>
  <Override PartName="/ppt/tags/tag11449.xml" ContentType="application/vnd.openxmlformats-officedocument.presentationml.tags+xml"/>
  <Override PartName="/ppt/tags/tag11450.xml" ContentType="application/vnd.openxmlformats-officedocument.presentationml.tags+xml"/>
  <Override PartName="/ppt/tags/tag11451.xml" ContentType="application/vnd.openxmlformats-officedocument.presentationml.tags+xml"/>
  <Override PartName="/ppt/tags/tag11452.xml" ContentType="application/vnd.openxmlformats-officedocument.presentationml.tags+xml"/>
  <Override PartName="/ppt/tags/tag11453.xml" ContentType="application/vnd.openxmlformats-officedocument.presentationml.tags+xml"/>
  <Override PartName="/ppt/tags/tag11454.xml" ContentType="application/vnd.openxmlformats-officedocument.presentationml.tags+xml"/>
  <Override PartName="/ppt/tags/tag11455.xml" ContentType="application/vnd.openxmlformats-officedocument.presentationml.tags+xml"/>
  <Override PartName="/ppt/tags/tag11456.xml" ContentType="application/vnd.openxmlformats-officedocument.presentationml.tags+xml"/>
  <Override PartName="/ppt/tags/tag11457.xml" ContentType="application/vnd.openxmlformats-officedocument.presentationml.tags+xml"/>
  <Override PartName="/ppt/tags/tag11458.xml" ContentType="application/vnd.openxmlformats-officedocument.presentationml.tags+xml"/>
  <Override PartName="/ppt/tags/tag11459.xml" ContentType="application/vnd.openxmlformats-officedocument.presentationml.tags+xml"/>
  <Override PartName="/ppt/tags/tag11460.xml" ContentType="application/vnd.openxmlformats-officedocument.presentationml.tags+xml"/>
  <Override PartName="/ppt/tags/tag11461.xml" ContentType="application/vnd.openxmlformats-officedocument.presentationml.tags+xml"/>
  <Override PartName="/ppt/tags/tag11462.xml" ContentType="application/vnd.openxmlformats-officedocument.presentationml.tags+xml"/>
  <Override PartName="/ppt/tags/tag11463.xml" ContentType="application/vnd.openxmlformats-officedocument.presentationml.tags+xml"/>
  <Override PartName="/ppt/tags/tag11464.xml" ContentType="application/vnd.openxmlformats-officedocument.presentationml.tags+xml"/>
  <Override PartName="/ppt/tags/tag11465.xml" ContentType="application/vnd.openxmlformats-officedocument.presentationml.tags+xml"/>
  <Override PartName="/ppt/tags/tag11466.xml" ContentType="application/vnd.openxmlformats-officedocument.presentationml.tags+xml"/>
  <Override PartName="/ppt/tags/tag11467.xml" ContentType="application/vnd.openxmlformats-officedocument.presentationml.tags+xml"/>
  <Override PartName="/ppt/tags/tag11468.xml" ContentType="application/vnd.openxmlformats-officedocument.presentationml.tags+xml"/>
  <Override PartName="/ppt/tags/tag11469.xml" ContentType="application/vnd.openxmlformats-officedocument.presentationml.tags+xml"/>
  <Override PartName="/ppt/tags/tag11470.xml" ContentType="application/vnd.openxmlformats-officedocument.presentationml.tags+xml"/>
  <Override PartName="/ppt/tags/tag11471.xml" ContentType="application/vnd.openxmlformats-officedocument.presentationml.tags+xml"/>
  <Override PartName="/ppt/tags/tag11472.xml" ContentType="application/vnd.openxmlformats-officedocument.presentationml.tags+xml"/>
  <Override PartName="/ppt/tags/tag11473.xml" ContentType="application/vnd.openxmlformats-officedocument.presentationml.tags+xml"/>
  <Override PartName="/ppt/tags/tag11474.xml" ContentType="application/vnd.openxmlformats-officedocument.presentationml.tags+xml"/>
  <Override PartName="/ppt/tags/tag11475.xml" ContentType="application/vnd.openxmlformats-officedocument.presentationml.tags+xml"/>
  <Override PartName="/ppt/tags/tag11476.xml" ContentType="application/vnd.openxmlformats-officedocument.presentationml.tags+xml"/>
  <Override PartName="/ppt/tags/tag11477.xml" ContentType="application/vnd.openxmlformats-officedocument.presentationml.tags+xml"/>
  <Override PartName="/ppt/tags/tag11478.xml" ContentType="application/vnd.openxmlformats-officedocument.presentationml.tags+xml"/>
  <Override PartName="/ppt/tags/tag11479.xml" ContentType="application/vnd.openxmlformats-officedocument.presentationml.tags+xml"/>
  <Override PartName="/ppt/tags/tag11480.xml" ContentType="application/vnd.openxmlformats-officedocument.presentationml.tags+xml"/>
  <Override PartName="/ppt/tags/tag11481.xml" ContentType="application/vnd.openxmlformats-officedocument.presentationml.tags+xml"/>
  <Override PartName="/ppt/tags/tag11482.xml" ContentType="application/vnd.openxmlformats-officedocument.presentationml.tags+xml"/>
  <Override PartName="/ppt/tags/tag11483.xml" ContentType="application/vnd.openxmlformats-officedocument.presentationml.tags+xml"/>
  <Override PartName="/ppt/tags/tag11484.xml" ContentType="application/vnd.openxmlformats-officedocument.presentationml.tags+xml"/>
  <Override PartName="/ppt/tags/tag11485.xml" ContentType="application/vnd.openxmlformats-officedocument.presentationml.tags+xml"/>
  <Override PartName="/ppt/tags/tag11486.xml" ContentType="application/vnd.openxmlformats-officedocument.presentationml.tags+xml"/>
  <Override PartName="/ppt/tags/tag11487.xml" ContentType="application/vnd.openxmlformats-officedocument.presentationml.tags+xml"/>
  <Override PartName="/ppt/tags/tag11488.xml" ContentType="application/vnd.openxmlformats-officedocument.presentationml.tags+xml"/>
  <Override PartName="/ppt/tags/tag11489.xml" ContentType="application/vnd.openxmlformats-officedocument.presentationml.tags+xml"/>
  <Override PartName="/ppt/tags/tag11490.xml" ContentType="application/vnd.openxmlformats-officedocument.presentationml.tags+xml"/>
  <Override PartName="/ppt/tags/tag11491.xml" ContentType="application/vnd.openxmlformats-officedocument.presentationml.tags+xml"/>
  <Override PartName="/ppt/tags/tag11492.xml" ContentType="application/vnd.openxmlformats-officedocument.presentationml.tags+xml"/>
  <Override PartName="/ppt/tags/tag11493.xml" ContentType="application/vnd.openxmlformats-officedocument.presentationml.tags+xml"/>
  <Override PartName="/ppt/tags/tag11494.xml" ContentType="application/vnd.openxmlformats-officedocument.presentationml.tags+xml"/>
  <Override PartName="/ppt/tags/tag11495.xml" ContentType="application/vnd.openxmlformats-officedocument.presentationml.tags+xml"/>
  <Override PartName="/ppt/tags/tag11496.xml" ContentType="application/vnd.openxmlformats-officedocument.presentationml.tags+xml"/>
  <Override PartName="/ppt/tags/tag11497.xml" ContentType="application/vnd.openxmlformats-officedocument.presentationml.tags+xml"/>
  <Override PartName="/ppt/tags/tag11498.xml" ContentType="application/vnd.openxmlformats-officedocument.presentationml.tags+xml"/>
  <Override PartName="/ppt/tags/tag11499.xml" ContentType="application/vnd.openxmlformats-officedocument.presentationml.tags+xml"/>
  <Override PartName="/ppt/tags/tag11500.xml" ContentType="application/vnd.openxmlformats-officedocument.presentationml.tags+xml"/>
  <Override PartName="/ppt/tags/tag11501.xml" ContentType="application/vnd.openxmlformats-officedocument.presentationml.tags+xml"/>
  <Override PartName="/ppt/tags/tag11502.xml" ContentType="application/vnd.openxmlformats-officedocument.presentationml.tags+xml"/>
  <Override PartName="/ppt/tags/tag11503.xml" ContentType="application/vnd.openxmlformats-officedocument.presentationml.tags+xml"/>
  <Override PartName="/ppt/tags/tag11504.xml" ContentType="application/vnd.openxmlformats-officedocument.presentationml.tags+xml"/>
  <Override PartName="/ppt/tags/tag11505.xml" ContentType="application/vnd.openxmlformats-officedocument.presentationml.tags+xml"/>
  <Override PartName="/ppt/tags/tag11506.xml" ContentType="application/vnd.openxmlformats-officedocument.presentationml.tags+xml"/>
  <Override PartName="/ppt/tags/tag11507.xml" ContentType="application/vnd.openxmlformats-officedocument.presentationml.tags+xml"/>
  <Override PartName="/ppt/tags/tag11508.xml" ContentType="application/vnd.openxmlformats-officedocument.presentationml.tags+xml"/>
  <Override PartName="/ppt/tags/tag11509.xml" ContentType="application/vnd.openxmlformats-officedocument.presentationml.tags+xml"/>
  <Override PartName="/ppt/tags/tag11510.xml" ContentType="application/vnd.openxmlformats-officedocument.presentationml.tags+xml"/>
  <Override PartName="/ppt/tags/tag11511.xml" ContentType="application/vnd.openxmlformats-officedocument.presentationml.tags+xml"/>
  <Override PartName="/ppt/tags/tag11512.xml" ContentType="application/vnd.openxmlformats-officedocument.presentationml.tags+xml"/>
  <Override PartName="/ppt/tags/tag11513.xml" ContentType="application/vnd.openxmlformats-officedocument.presentationml.tags+xml"/>
  <Override PartName="/ppt/tags/tag11514.xml" ContentType="application/vnd.openxmlformats-officedocument.presentationml.tags+xml"/>
  <Override PartName="/ppt/tags/tag11515.xml" ContentType="application/vnd.openxmlformats-officedocument.presentationml.tags+xml"/>
  <Override PartName="/ppt/tags/tag11516.xml" ContentType="application/vnd.openxmlformats-officedocument.presentationml.tags+xml"/>
  <Override PartName="/ppt/tags/tag11517.xml" ContentType="application/vnd.openxmlformats-officedocument.presentationml.tags+xml"/>
  <Override PartName="/ppt/tags/tag11518.xml" ContentType="application/vnd.openxmlformats-officedocument.presentationml.tags+xml"/>
  <Override PartName="/ppt/tags/tag11519.xml" ContentType="application/vnd.openxmlformats-officedocument.presentationml.tags+xml"/>
  <Override PartName="/ppt/tags/tag11520.xml" ContentType="application/vnd.openxmlformats-officedocument.presentationml.tags+xml"/>
  <Override PartName="/ppt/tags/tag11521.xml" ContentType="application/vnd.openxmlformats-officedocument.presentationml.tags+xml"/>
  <Override PartName="/ppt/tags/tag11522.xml" ContentType="application/vnd.openxmlformats-officedocument.presentationml.tags+xml"/>
  <Override PartName="/ppt/tags/tag11523.xml" ContentType="application/vnd.openxmlformats-officedocument.presentationml.tags+xml"/>
  <Override PartName="/ppt/tags/tag11524.xml" ContentType="application/vnd.openxmlformats-officedocument.presentationml.tags+xml"/>
  <Override PartName="/ppt/tags/tag11525.xml" ContentType="application/vnd.openxmlformats-officedocument.presentationml.tags+xml"/>
  <Override PartName="/ppt/tags/tag11526.xml" ContentType="application/vnd.openxmlformats-officedocument.presentationml.tags+xml"/>
  <Override PartName="/ppt/tags/tag11527.xml" ContentType="application/vnd.openxmlformats-officedocument.presentationml.tags+xml"/>
  <Override PartName="/ppt/tags/tag11528.xml" ContentType="application/vnd.openxmlformats-officedocument.presentationml.tags+xml"/>
  <Override PartName="/ppt/tags/tag11529.xml" ContentType="application/vnd.openxmlformats-officedocument.presentationml.tags+xml"/>
  <Override PartName="/ppt/tags/tag11530.xml" ContentType="application/vnd.openxmlformats-officedocument.presentationml.tags+xml"/>
  <Override PartName="/ppt/tags/tag11531.xml" ContentType="application/vnd.openxmlformats-officedocument.presentationml.tags+xml"/>
  <Override PartName="/ppt/tags/tag11532.xml" ContentType="application/vnd.openxmlformats-officedocument.presentationml.tags+xml"/>
  <Override PartName="/ppt/tags/tag11533.xml" ContentType="application/vnd.openxmlformats-officedocument.presentationml.tags+xml"/>
  <Override PartName="/ppt/tags/tag11534.xml" ContentType="application/vnd.openxmlformats-officedocument.presentationml.tags+xml"/>
  <Override PartName="/ppt/tags/tag11535.xml" ContentType="application/vnd.openxmlformats-officedocument.presentationml.tags+xml"/>
  <Override PartName="/ppt/tags/tag11536.xml" ContentType="application/vnd.openxmlformats-officedocument.presentationml.tags+xml"/>
  <Override PartName="/ppt/tags/tag11537.xml" ContentType="application/vnd.openxmlformats-officedocument.presentationml.tags+xml"/>
  <Override PartName="/ppt/tags/tag11538.xml" ContentType="application/vnd.openxmlformats-officedocument.presentationml.tags+xml"/>
  <Override PartName="/ppt/tags/tag11539.xml" ContentType="application/vnd.openxmlformats-officedocument.presentationml.tags+xml"/>
  <Override PartName="/ppt/tags/tag11540.xml" ContentType="application/vnd.openxmlformats-officedocument.presentationml.tags+xml"/>
  <Override PartName="/ppt/tags/tag11541.xml" ContentType="application/vnd.openxmlformats-officedocument.presentationml.tags+xml"/>
  <Override PartName="/ppt/tags/tag11542.xml" ContentType="application/vnd.openxmlformats-officedocument.presentationml.tags+xml"/>
  <Override PartName="/ppt/tags/tag11543.xml" ContentType="application/vnd.openxmlformats-officedocument.presentationml.tags+xml"/>
  <Override PartName="/ppt/tags/tag11544.xml" ContentType="application/vnd.openxmlformats-officedocument.presentationml.tags+xml"/>
  <Override PartName="/ppt/tags/tag11545.xml" ContentType="application/vnd.openxmlformats-officedocument.presentationml.tags+xml"/>
  <Override PartName="/ppt/tags/tag11546.xml" ContentType="application/vnd.openxmlformats-officedocument.presentationml.tags+xml"/>
  <Override PartName="/ppt/tags/tag11547.xml" ContentType="application/vnd.openxmlformats-officedocument.presentationml.tags+xml"/>
  <Override PartName="/ppt/tags/tag11548.xml" ContentType="application/vnd.openxmlformats-officedocument.presentationml.tags+xml"/>
  <Override PartName="/ppt/tags/tag11549.xml" ContentType="application/vnd.openxmlformats-officedocument.presentationml.tags+xml"/>
  <Override PartName="/ppt/tags/tag11550.xml" ContentType="application/vnd.openxmlformats-officedocument.presentationml.tags+xml"/>
  <Override PartName="/ppt/tags/tag11551.xml" ContentType="application/vnd.openxmlformats-officedocument.presentationml.tags+xml"/>
  <Override PartName="/ppt/tags/tag11552.xml" ContentType="application/vnd.openxmlformats-officedocument.presentationml.tags+xml"/>
  <Override PartName="/ppt/tags/tag11553.xml" ContentType="application/vnd.openxmlformats-officedocument.presentationml.tags+xml"/>
  <Override PartName="/ppt/tags/tag11554.xml" ContentType="application/vnd.openxmlformats-officedocument.presentationml.tags+xml"/>
  <Override PartName="/ppt/tags/tag11555.xml" ContentType="application/vnd.openxmlformats-officedocument.presentationml.tags+xml"/>
  <Override PartName="/ppt/tags/tag11556.xml" ContentType="application/vnd.openxmlformats-officedocument.presentationml.tags+xml"/>
  <Override PartName="/ppt/tags/tag11557.xml" ContentType="application/vnd.openxmlformats-officedocument.presentationml.tags+xml"/>
  <Override PartName="/ppt/tags/tag11558.xml" ContentType="application/vnd.openxmlformats-officedocument.presentationml.tags+xml"/>
  <Override PartName="/ppt/tags/tag11559.xml" ContentType="application/vnd.openxmlformats-officedocument.presentationml.tags+xml"/>
  <Override PartName="/ppt/tags/tag11560.xml" ContentType="application/vnd.openxmlformats-officedocument.presentationml.tags+xml"/>
  <Override PartName="/ppt/tags/tag11561.xml" ContentType="application/vnd.openxmlformats-officedocument.presentationml.tags+xml"/>
  <Override PartName="/ppt/tags/tag11562.xml" ContentType="application/vnd.openxmlformats-officedocument.presentationml.tags+xml"/>
  <Override PartName="/ppt/tags/tag11563.xml" ContentType="application/vnd.openxmlformats-officedocument.presentationml.tags+xml"/>
  <Override PartName="/ppt/tags/tag11564.xml" ContentType="application/vnd.openxmlformats-officedocument.presentationml.tags+xml"/>
  <Override PartName="/ppt/tags/tag11565.xml" ContentType="application/vnd.openxmlformats-officedocument.presentationml.tags+xml"/>
  <Override PartName="/ppt/tags/tag11566.xml" ContentType="application/vnd.openxmlformats-officedocument.presentationml.tags+xml"/>
  <Override PartName="/ppt/tags/tag11567.xml" ContentType="application/vnd.openxmlformats-officedocument.presentationml.tags+xml"/>
  <Override PartName="/ppt/tags/tag11568.xml" ContentType="application/vnd.openxmlformats-officedocument.presentationml.tags+xml"/>
  <Override PartName="/ppt/tags/tag11569.xml" ContentType="application/vnd.openxmlformats-officedocument.presentationml.tags+xml"/>
  <Override PartName="/ppt/tags/tag11570.xml" ContentType="application/vnd.openxmlformats-officedocument.presentationml.tags+xml"/>
  <Override PartName="/ppt/tags/tag11571.xml" ContentType="application/vnd.openxmlformats-officedocument.presentationml.tags+xml"/>
  <Override PartName="/ppt/tags/tag11572.xml" ContentType="application/vnd.openxmlformats-officedocument.presentationml.tags+xml"/>
  <Override PartName="/ppt/tags/tag11573.xml" ContentType="application/vnd.openxmlformats-officedocument.presentationml.tags+xml"/>
  <Override PartName="/ppt/tags/tag11574.xml" ContentType="application/vnd.openxmlformats-officedocument.presentationml.tags+xml"/>
  <Override PartName="/ppt/tags/tag11575.xml" ContentType="application/vnd.openxmlformats-officedocument.presentationml.tags+xml"/>
  <Override PartName="/ppt/tags/tag11576.xml" ContentType="application/vnd.openxmlformats-officedocument.presentationml.tags+xml"/>
  <Override PartName="/ppt/tags/tag11577.xml" ContentType="application/vnd.openxmlformats-officedocument.presentationml.tags+xml"/>
  <Override PartName="/ppt/tags/tag11578.xml" ContentType="application/vnd.openxmlformats-officedocument.presentationml.tags+xml"/>
  <Override PartName="/ppt/tags/tag11579.xml" ContentType="application/vnd.openxmlformats-officedocument.presentationml.tags+xml"/>
  <Override PartName="/ppt/tags/tag11580.xml" ContentType="application/vnd.openxmlformats-officedocument.presentationml.tags+xml"/>
  <Override PartName="/ppt/tags/tag11581.xml" ContentType="application/vnd.openxmlformats-officedocument.presentationml.tags+xml"/>
  <Override PartName="/ppt/tags/tag11582.xml" ContentType="application/vnd.openxmlformats-officedocument.presentationml.tags+xml"/>
  <Override PartName="/ppt/tags/tag11583.xml" ContentType="application/vnd.openxmlformats-officedocument.presentationml.tags+xml"/>
  <Override PartName="/ppt/tags/tag11584.xml" ContentType="application/vnd.openxmlformats-officedocument.presentationml.tags+xml"/>
  <Override PartName="/ppt/tags/tag11585.xml" ContentType="application/vnd.openxmlformats-officedocument.presentationml.tags+xml"/>
  <Override PartName="/ppt/tags/tag11586.xml" ContentType="application/vnd.openxmlformats-officedocument.presentationml.tags+xml"/>
  <Override PartName="/ppt/tags/tag11587.xml" ContentType="application/vnd.openxmlformats-officedocument.presentationml.tags+xml"/>
  <Override PartName="/ppt/tags/tag11588.xml" ContentType="application/vnd.openxmlformats-officedocument.presentationml.tags+xml"/>
  <Override PartName="/ppt/tags/tag11589.xml" ContentType="application/vnd.openxmlformats-officedocument.presentationml.tags+xml"/>
  <Override PartName="/ppt/tags/tag11590.xml" ContentType="application/vnd.openxmlformats-officedocument.presentationml.tags+xml"/>
  <Override PartName="/ppt/tags/tag11591.xml" ContentType="application/vnd.openxmlformats-officedocument.presentationml.tags+xml"/>
  <Override PartName="/ppt/tags/tag11592.xml" ContentType="application/vnd.openxmlformats-officedocument.presentationml.tags+xml"/>
  <Override PartName="/ppt/tags/tag11593.xml" ContentType="application/vnd.openxmlformats-officedocument.presentationml.tags+xml"/>
  <Override PartName="/ppt/tags/tag11594.xml" ContentType="application/vnd.openxmlformats-officedocument.presentationml.tags+xml"/>
  <Override PartName="/ppt/tags/tag11595.xml" ContentType="application/vnd.openxmlformats-officedocument.presentationml.tags+xml"/>
  <Override PartName="/ppt/tags/tag11596.xml" ContentType="application/vnd.openxmlformats-officedocument.presentationml.tags+xml"/>
  <Override PartName="/ppt/tags/tag11597.xml" ContentType="application/vnd.openxmlformats-officedocument.presentationml.tags+xml"/>
  <Override PartName="/ppt/tags/tag11598.xml" ContentType="application/vnd.openxmlformats-officedocument.presentationml.tags+xml"/>
  <Override PartName="/ppt/tags/tag11599.xml" ContentType="application/vnd.openxmlformats-officedocument.presentationml.tags+xml"/>
  <Override PartName="/ppt/tags/tag11600.xml" ContentType="application/vnd.openxmlformats-officedocument.presentationml.tags+xml"/>
  <Override PartName="/ppt/tags/tag11601.xml" ContentType="application/vnd.openxmlformats-officedocument.presentationml.tags+xml"/>
  <Override PartName="/ppt/tags/tag11602.xml" ContentType="application/vnd.openxmlformats-officedocument.presentationml.tags+xml"/>
  <Override PartName="/ppt/tags/tag11603.xml" ContentType="application/vnd.openxmlformats-officedocument.presentationml.tags+xml"/>
  <Override PartName="/ppt/tags/tag11604.xml" ContentType="application/vnd.openxmlformats-officedocument.presentationml.tags+xml"/>
  <Override PartName="/ppt/tags/tag11605.xml" ContentType="application/vnd.openxmlformats-officedocument.presentationml.tags+xml"/>
  <Override PartName="/ppt/tags/tag11606.xml" ContentType="application/vnd.openxmlformats-officedocument.presentationml.tags+xml"/>
  <Override PartName="/ppt/tags/tag11607.xml" ContentType="application/vnd.openxmlformats-officedocument.presentationml.tags+xml"/>
  <Override PartName="/ppt/tags/tag11608.xml" ContentType="application/vnd.openxmlformats-officedocument.presentationml.tags+xml"/>
  <Override PartName="/ppt/tags/tag11609.xml" ContentType="application/vnd.openxmlformats-officedocument.presentationml.tags+xml"/>
  <Override PartName="/ppt/tags/tag11610.xml" ContentType="application/vnd.openxmlformats-officedocument.presentationml.tags+xml"/>
  <Override PartName="/ppt/tags/tag11611.xml" ContentType="application/vnd.openxmlformats-officedocument.presentationml.tags+xml"/>
  <Override PartName="/ppt/tags/tag11612.xml" ContentType="application/vnd.openxmlformats-officedocument.presentationml.tags+xml"/>
  <Override PartName="/ppt/tags/tag11613.xml" ContentType="application/vnd.openxmlformats-officedocument.presentationml.tags+xml"/>
  <Override PartName="/ppt/tags/tag11614.xml" ContentType="application/vnd.openxmlformats-officedocument.presentationml.tags+xml"/>
  <Override PartName="/ppt/tags/tag11615.xml" ContentType="application/vnd.openxmlformats-officedocument.presentationml.tags+xml"/>
  <Override PartName="/ppt/tags/tag11616.xml" ContentType="application/vnd.openxmlformats-officedocument.presentationml.tags+xml"/>
  <Override PartName="/ppt/tags/tag11617.xml" ContentType="application/vnd.openxmlformats-officedocument.presentationml.tags+xml"/>
  <Override PartName="/ppt/tags/tag11618.xml" ContentType="application/vnd.openxmlformats-officedocument.presentationml.tags+xml"/>
  <Override PartName="/ppt/tags/tag11619.xml" ContentType="application/vnd.openxmlformats-officedocument.presentationml.tags+xml"/>
  <Override PartName="/ppt/tags/tag11620.xml" ContentType="application/vnd.openxmlformats-officedocument.presentationml.tags+xml"/>
  <Override PartName="/ppt/tags/tag11621.xml" ContentType="application/vnd.openxmlformats-officedocument.presentationml.tags+xml"/>
  <Override PartName="/ppt/tags/tag11622.xml" ContentType="application/vnd.openxmlformats-officedocument.presentationml.tags+xml"/>
  <Override PartName="/ppt/tags/tag11623.xml" ContentType="application/vnd.openxmlformats-officedocument.presentationml.tags+xml"/>
  <Override PartName="/ppt/tags/tag11624.xml" ContentType="application/vnd.openxmlformats-officedocument.presentationml.tags+xml"/>
  <Override PartName="/ppt/tags/tag11625.xml" ContentType="application/vnd.openxmlformats-officedocument.presentationml.tags+xml"/>
  <Override PartName="/ppt/tags/tag11626.xml" ContentType="application/vnd.openxmlformats-officedocument.presentationml.tags+xml"/>
  <Override PartName="/ppt/tags/tag11627.xml" ContentType="application/vnd.openxmlformats-officedocument.presentationml.tags+xml"/>
  <Override PartName="/ppt/tags/tag11628.xml" ContentType="application/vnd.openxmlformats-officedocument.presentationml.tags+xml"/>
  <Override PartName="/ppt/tags/tag11629.xml" ContentType="application/vnd.openxmlformats-officedocument.presentationml.tags+xml"/>
  <Override PartName="/ppt/tags/tag11630.xml" ContentType="application/vnd.openxmlformats-officedocument.presentationml.tags+xml"/>
  <Override PartName="/ppt/tags/tag11631.xml" ContentType="application/vnd.openxmlformats-officedocument.presentationml.tags+xml"/>
  <Override PartName="/ppt/tags/tag11632.xml" ContentType="application/vnd.openxmlformats-officedocument.presentationml.tags+xml"/>
  <Override PartName="/ppt/tags/tag11633.xml" ContentType="application/vnd.openxmlformats-officedocument.presentationml.tags+xml"/>
  <Override PartName="/ppt/tags/tag11634.xml" ContentType="application/vnd.openxmlformats-officedocument.presentationml.tags+xml"/>
  <Override PartName="/ppt/tags/tag11635.xml" ContentType="application/vnd.openxmlformats-officedocument.presentationml.tags+xml"/>
  <Override PartName="/ppt/tags/tag11636.xml" ContentType="application/vnd.openxmlformats-officedocument.presentationml.tags+xml"/>
  <Override PartName="/ppt/tags/tag11637.xml" ContentType="application/vnd.openxmlformats-officedocument.presentationml.tags+xml"/>
  <Override PartName="/ppt/tags/tag11638.xml" ContentType="application/vnd.openxmlformats-officedocument.presentationml.tags+xml"/>
  <Override PartName="/ppt/tags/tag11639.xml" ContentType="application/vnd.openxmlformats-officedocument.presentationml.tags+xml"/>
  <Override PartName="/ppt/tags/tag11640.xml" ContentType="application/vnd.openxmlformats-officedocument.presentationml.tags+xml"/>
  <Override PartName="/ppt/tags/tag11641.xml" ContentType="application/vnd.openxmlformats-officedocument.presentationml.tags+xml"/>
  <Override PartName="/ppt/tags/tag11642.xml" ContentType="application/vnd.openxmlformats-officedocument.presentationml.tags+xml"/>
  <Override PartName="/ppt/tags/tag11643.xml" ContentType="application/vnd.openxmlformats-officedocument.presentationml.tags+xml"/>
  <Override PartName="/ppt/tags/tag11644.xml" ContentType="application/vnd.openxmlformats-officedocument.presentationml.tags+xml"/>
  <Override PartName="/ppt/tags/tag11645.xml" ContentType="application/vnd.openxmlformats-officedocument.presentationml.tags+xml"/>
  <Override PartName="/ppt/tags/tag11646.xml" ContentType="application/vnd.openxmlformats-officedocument.presentationml.tags+xml"/>
  <Override PartName="/ppt/tags/tag11647.xml" ContentType="application/vnd.openxmlformats-officedocument.presentationml.tags+xml"/>
  <Override PartName="/ppt/tags/tag11648.xml" ContentType="application/vnd.openxmlformats-officedocument.presentationml.tags+xml"/>
  <Override PartName="/ppt/tags/tag11649.xml" ContentType="application/vnd.openxmlformats-officedocument.presentationml.tags+xml"/>
  <Override PartName="/ppt/tags/tag11650.xml" ContentType="application/vnd.openxmlformats-officedocument.presentationml.tags+xml"/>
  <Override PartName="/ppt/tags/tag11651.xml" ContentType="application/vnd.openxmlformats-officedocument.presentationml.tags+xml"/>
  <Override PartName="/ppt/tags/tag11652.xml" ContentType="application/vnd.openxmlformats-officedocument.presentationml.tags+xml"/>
  <Override PartName="/ppt/tags/tag11653.xml" ContentType="application/vnd.openxmlformats-officedocument.presentationml.tags+xml"/>
  <Override PartName="/ppt/tags/tag11654.xml" ContentType="application/vnd.openxmlformats-officedocument.presentationml.tags+xml"/>
  <Override PartName="/ppt/tags/tag11655.xml" ContentType="application/vnd.openxmlformats-officedocument.presentationml.tags+xml"/>
  <Override PartName="/ppt/tags/tag11656.xml" ContentType="application/vnd.openxmlformats-officedocument.presentationml.tags+xml"/>
  <Override PartName="/ppt/tags/tag11657.xml" ContentType="application/vnd.openxmlformats-officedocument.presentationml.tags+xml"/>
  <Override PartName="/ppt/tags/tag11658.xml" ContentType="application/vnd.openxmlformats-officedocument.presentationml.tags+xml"/>
  <Override PartName="/ppt/tags/tag11659.xml" ContentType="application/vnd.openxmlformats-officedocument.presentationml.tags+xml"/>
  <Override PartName="/ppt/tags/tag11660.xml" ContentType="application/vnd.openxmlformats-officedocument.presentationml.tags+xml"/>
  <Override PartName="/ppt/tags/tag11661.xml" ContentType="application/vnd.openxmlformats-officedocument.presentationml.tags+xml"/>
  <Override PartName="/ppt/tags/tag11662.xml" ContentType="application/vnd.openxmlformats-officedocument.presentationml.tags+xml"/>
  <Override PartName="/ppt/tags/tag11663.xml" ContentType="application/vnd.openxmlformats-officedocument.presentationml.tags+xml"/>
  <Override PartName="/ppt/tags/tag11664.xml" ContentType="application/vnd.openxmlformats-officedocument.presentationml.tags+xml"/>
  <Override PartName="/ppt/tags/tag11665.xml" ContentType="application/vnd.openxmlformats-officedocument.presentationml.tags+xml"/>
  <Override PartName="/ppt/tags/tag11666.xml" ContentType="application/vnd.openxmlformats-officedocument.presentationml.tags+xml"/>
  <Override PartName="/ppt/tags/tag11667.xml" ContentType="application/vnd.openxmlformats-officedocument.presentationml.tags+xml"/>
  <Override PartName="/ppt/tags/tag11668.xml" ContentType="application/vnd.openxmlformats-officedocument.presentationml.tags+xml"/>
  <Override PartName="/ppt/tags/tag11669.xml" ContentType="application/vnd.openxmlformats-officedocument.presentationml.tags+xml"/>
  <Override PartName="/ppt/tags/tag11670.xml" ContentType="application/vnd.openxmlformats-officedocument.presentationml.tags+xml"/>
  <Override PartName="/ppt/tags/tag11671.xml" ContentType="application/vnd.openxmlformats-officedocument.presentationml.tags+xml"/>
  <Override PartName="/ppt/tags/tag11672.xml" ContentType="application/vnd.openxmlformats-officedocument.presentationml.tags+xml"/>
  <Override PartName="/ppt/tags/tag11673.xml" ContentType="application/vnd.openxmlformats-officedocument.presentationml.tags+xml"/>
  <Override PartName="/ppt/tags/tag11674.xml" ContentType="application/vnd.openxmlformats-officedocument.presentationml.tags+xml"/>
  <Override PartName="/ppt/tags/tag11675.xml" ContentType="application/vnd.openxmlformats-officedocument.presentationml.tags+xml"/>
  <Override PartName="/ppt/tags/tag11676.xml" ContentType="application/vnd.openxmlformats-officedocument.presentationml.tags+xml"/>
  <Override PartName="/ppt/tags/tag11677.xml" ContentType="application/vnd.openxmlformats-officedocument.presentationml.tags+xml"/>
  <Override PartName="/ppt/tags/tag11678.xml" ContentType="application/vnd.openxmlformats-officedocument.presentationml.tags+xml"/>
  <Override PartName="/ppt/tags/tag11679.xml" ContentType="application/vnd.openxmlformats-officedocument.presentationml.tags+xml"/>
  <Override PartName="/ppt/tags/tag11680.xml" ContentType="application/vnd.openxmlformats-officedocument.presentationml.tags+xml"/>
  <Override PartName="/ppt/tags/tag11681.xml" ContentType="application/vnd.openxmlformats-officedocument.presentationml.tags+xml"/>
  <Override PartName="/ppt/tags/tag11682.xml" ContentType="application/vnd.openxmlformats-officedocument.presentationml.tags+xml"/>
  <Override PartName="/ppt/tags/tag11683.xml" ContentType="application/vnd.openxmlformats-officedocument.presentationml.tags+xml"/>
  <Override PartName="/ppt/tags/tag11684.xml" ContentType="application/vnd.openxmlformats-officedocument.presentationml.tags+xml"/>
  <Override PartName="/ppt/tags/tag11685.xml" ContentType="application/vnd.openxmlformats-officedocument.presentationml.tags+xml"/>
  <Override PartName="/ppt/tags/tag11686.xml" ContentType="application/vnd.openxmlformats-officedocument.presentationml.tags+xml"/>
  <Override PartName="/ppt/tags/tag11687.xml" ContentType="application/vnd.openxmlformats-officedocument.presentationml.tags+xml"/>
  <Override PartName="/ppt/tags/tag11688.xml" ContentType="application/vnd.openxmlformats-officedocument.presentationml.tags+xml"/>
  <Override PartName="/ppt/tags/tag11689.xml" ContentType="application/vnd.openxmlformats-officedocument.presentationml.tags+xml"/>
  <Override PartName="/ppt/tags/tag11690.xml" ContentType="application/vnd.openxmlformats-officedocument.presentationml.tags+xml"/>
  <Override PartName="/ppt/tags/tag11691.xml" ContentType="application/vnd.openxmlformats-officedocument.presentationml.tags+xml"/>
  <Override PartName="/ppt/tags/tag11692.xml" ContentType="application/vnd.openxmlformats-officedocument.presentationml.tags+xml"/>
  <Override PartName="/ppt/tags/tag11693.xml" ContentType="application/vnd.openxmlformats-officedocument.presentationml.tags+xml"/>
  <Override PartName="/ppt/tags/tag11694.xml" ContentType="application/vnd.openxmlformats-officedocument.presentationml.tags+xml"/>
  <Override PartName="/ppt/tags/tag11695.xml" ContentType="application/vnd.openxmlformats-officedocument.presentationml.tags+xml"/>
  <Override PartName="/ppt/tags/tag11696.xml" ContentType="application/vnd.openxmlformats-officedocument.presentationml.tags+xml"/>
  <Override PartName="/ppt/tags/tag11697.xml" ContentType="application/vnd.openxmlformats-officedocument.presentationml.tags+xml"/>
  <Override PartName="/ppt/tags/tag11698.xml" ContentType="application/vnd.openxmlformats-officedocument.presentationml.tags+xml"/>
  <Override PartName="/ppt/tags/tag11699.xml" ContentType="application/vnd.openxmlformats-officedocument.presentationml.tags+xml"/>
  <Override PartName="/ppt/tags/tag11700.xml" ContentType="application/vnd.openxmlformats-officedocument.presentationml.tags+xml"/>
  <Override PartName="/ppt/tags/tag11701.xml" ContentType="application/vnd.openxmlformats-officedocument.presentationml.tags+xml"/>
  <Override PartName="/ppt/tags/tag11702.xml" ContentType="application/vnd.openxmlformats-officedocument.presentationml.tags+xml"/>
  <Override PartName="/ppt/tags/tag11703.xml" ContentType="application/vnd.openxmlformats-officedocument.presentationml.tags+xml"/>
  <Override PartName="/ppt/tags/tag11704.xml" ContentType="application/vnd.openxmlformats-officedocument.presentationml.tags+xml"/>
  <Override PartName="/ppt/tags/tag11705.xml" ContentType="application/vnd.openxmlformats-officedocument.presentationml.tags+xml"/>
  <Override PartName="/ppt/tags/tag11706.xml" ContentType="application/vnd.openxmlformats-officedocument.presentationml.tags+xml"/>
  <Override PartName="/ppt/tags/tag11707.xml" ContentType="application/vnd.openxmlformats-officedocument.presentationml.tags+xml"/>
  <Override PartName="/ppt/tags/tag11708.xml" ContentType="application/vnd.openxmlformats-officedocument.presentationml.tags+xml"/>
  <Override PartName="/ppt/tags/tag11709.xml" ContentType="application/vnd.openxmlformats-officedocument.presentationml.tags+xml"/>
  <Override PartName="/ppt/tags/tag11710.xml" ContentType="application/vnd.openxmlformats-officedocument.presentationml.tags+xml"/>
  <Override PartName="/ppt/tags/tag11711.xml" ContentType="application/vnd.openxmlformats-officedocument.presentationml.tags+xml"/>
  <Override PartName="/ppt/tags/tag11712.xml" ContentType="application/vnd.openxmlformats-officedocument.presentationml.tags+xml"/>
  <Override PartName="/ppt/tags/tag11713.xml" ContentType="application/vnd.openxmlformats-officedocument.presentationml.tags+xml"/>
  <Override PartName="/ppt/tags/tag11714.xml" ContentType="application/vnd.openxmlformats-officedocument.presentationml.tags+xml"/>
  <Override PartName="/ppt/tags/tag11715.xml" ContentType="application/vnd.openxmlformats-officedocument.presentationml.tags+xml"/>
  <Override PartName="/ppt/tags/tag11716.xml" ContentType="application/vnd.openxmlformats-officedocument.presentationml.tags+xml"/>
  <Override PartName="/ppt/tags/tag11717.xml" ContentType="application/vnd.openxmlformats-officedocument.presentationml.tags+xml"/>
  <Override PartName="/ppt/tags/tag11718.xml" ContentType="application/vnd.openxmlformats-officedocument.presentationml.tags+xml"/>
  <Override PartName="/ppt/tags/tag11719.xml" ContentType="application/vnd.openxmlformats-officedocument.presentationml.tags+xml"/>
  <Override PartName="/ppt/tags/tag11720.xml" ContentType="application/vnd.openxmlformats-officedocument.presentationml.tags+xml"/>
  <Override PartName="/ppt/tags/tag11721.xml" ContentType="application/vnd.openxmlformats-officedocument.presentationml.tags+xml"/>
  <Override PartName="/ppt/tags/tag11722.xml" ContentType="application/vnd.openxmlformats-officedocument.presentationml.tags+xml"/>
  <Override PartName="/ppt/tags/tag11723.xml" ContentType="application/vnd.openxmlformats-officedocument.presentationml.tags+xml"/>
  <Override PartName="/ppt/tags/tag11724.xml" ContentType="application/vnd.openxmlformats-officedocument.presentationml.tags+xml"/>
  <Override PartName="/ppt/tags/tag11725.xml" ContentType="application/vnd.openxmlformats-officedocument.presentationml.tags+xml"/>
  <Override PartName="/ppt/tags/tag11726.xml" ContentType="application/vnd.openxmlformats-officedocument.presentationml.tags+xml"/>
  <Override PartName="/ppt/tags/tag11727.xml" ContentType="application/vnd.openxmlformats-officedocument.presentationml.tags+xml"/>
  <Override PartName="/ppt/tags/tag11728.xml" ContentType="application/vnd.openxmlformats-officedocument.presentationml.tags+xml"/>
  <Override PartName="/ppt/tags/tag11729.xml" ContentType="application/vnd.openxmlformats-officedocument.presentationml.tags+xml"/>
  <Override PartName="/ppt/tags/tag11730.xml" ContentType="application/vnd.openxmlformats-officedocument.presentationml.tags+xml"/>
  <Override PartName="/ppt/tags/tag11731.xml" ContentType="application/vnd.openxmlformats-officedocument.presentationml.tags+xml"/>
  <Override PartName="/ppt/tags/tag11732.xml" ContentType="application/vnd.openxmlformats-officedocument.presentationml.tags+xml"/>
  <Override PartName="/ppt/tags/tag11733.xml" ContentType="application/vnd.openxmlformats-officedocument.presentationml.tags+xml"/>
  <Override PartName="/ppt/tags/tag11734.xml" ContentType="application/vnd.openxmlformats-officedocument.presentationml.tags+xml"/>
  <Override PartName="/ppt/tags/tag11735.xml" ContentType="application/vnd.openxmlformats-officedocument.presentationml.tags+xml"/>
  <Override PartName="/ppt/tags/tag11736.xml" ContentType="application/vnd.openxmlformats-officedocument.presentationml.tags+xml"/>
  <Override PartName="/ppt/tags/tag11737.xml" ContentType="application/vnd.openxmlformats-officedocument.presentationml.tags+xml"/>
  <Override PartName="/ppt/tags/tag11738.xml" ContentType="application/vnd.openxmlformats-officedocument.presentationml.tags+xml"/>
  <Override PartName="/ppt/tags/tag11739.xml" ContentType="application/vnd.openxmlformats-officedocument.presentationml.tags+xml"/>
  <Override PartName="/ppt/tags/tag11740.xml" ContentType="application/vnd.openxmlformats-officedocument.presentationml.tags+xml"/>
  <Override PartName="/ppt/tags/tag11741.xml" ContentType="application/vnd.openxmlformats-officedocument.presentationml.tags+xml"/>
  <Override PartName="/ppt/tags/tag11742.xml" ContentType="application/vnd.openxmlformats-officedocument.presentationml.tags+xml"/>
  <Override PartName="/ppt/tags/tag11743.xml" ContentType="application/vnd.openxmlformats-officedocument.presentationml.tags+xml"/>
  <Override PartName="/ppt/tags/tag11744.xml" ContentType="application/vnd.openxmlformats-officedocument.presentationml.tags+xml"/>
  <Override PartName="/ppt/tags/tag11745.xml" ContentType="application/vnd.openxmlformats-officedocument.presentationml.tags+xml"/>
  <Override PartName="/ppt/tags/tag11746.xml" ContentType="application/vnd.openxmlformats-officedocument.presentationml.tags+xml"/>
  <Override PartName="/ppt/tags/tag11747.xml" ContentType="application/vnd.openxmlformats-officedocument.presentationml.tags+xml"/>
  <Override PartName="/ppt/tags/tag11748.xml" ContentType="application/vnd.openxmlformats-officedocument.presentationml.tags+xml"/>
  <Override PartName="/ppt/tags/tag11749.xml" ContentType="application/vnd.openxmlformats-officedocument.presentationml.tags+xml"/>
  <Override PartName="/ppt/tags/tag11750.xml" ContentType="application/vnd.openxmlformats-officedocument.presentationml.tags+xml"/>
  <Override PartName="/ppt/tags/tag11751.xml" ContentType="application/vnd.openxmlformats-officedocument.presentationml.tags+xml"/>
  <Override PartName="/ppt/tags/tag11752.xml" ContentType="application/vnd.openxmlformats-officedocument.presentationml.tags+xml"/>
  <Override PartName="/ppt/tags/tag11753.xml" ContentType="application/vnd.openxmlformats-officedocument.presentationml.tags+xml"/>
  <Override PartName="/ppt/tags/tag11754.xml" ContentType="application/vnd.openxmlformats-officedocument.presentationml.tags+xml"/>
  <Override PartName="/ppt/tags/tag11755.xml" ContentType="application/vnd.openxmlformats-officedocument.presentationml.tags+xml"/>
  <Override PartName="/ppt/tags/tag11756.xml" ContentType="application/vnd.openxmlformats-officedocument.presentationml.tags+xml"/>
  <Override PartName="/ppt/tags/tag11757.xml" ContentType="application/vnd.openxmlformats-officedocument.presentationml.tags+xml"/>
  <Override PartName="/ppt/tags/tag11758.xml" ContentType="application/vnd.openxmlformats-officedocument.presentationml.tags+xml"/>
  <Override PartName="/ppt/tags/tag11759.xml" ContentType="application/vnd.openxmlformats-officedocument.presentationml.tags+xml"/>
  <Override PartName="/ppt/tags/tag11760.xml" ContentType="application/vnd.openxmlformats-officedocument.presentationml.tags+xml"/>
  <Override PartName="/ppt/tags/tag11761.xml" ContentType="application/vnd.openxmlformats-officedocument.presentationml.tags+xml"/>
  <Override PartName="/ppt/tags/tag11762.xml" ContentType="application/vnd.openxmlformats-officedocument.presentationml.tags+xml"/>
  <Override PartName="/ppt/tags/tag11763.xml" ContentType="application/vnd.openxmlformats-officedocument.presentationml.tags+xml"/>
  <Override PartName="/ppt/tags/tag11764.xml" ContentType="application/vnd.openxmlformats-officedocument.presentationml.tags+xml"/>
  <Override PartName="/ppt/tags/tag11765.xml" ContentType="application/vnd.openxmlformats-officedocument.presentationml.tags+xml"/>
  <Override PartName="/ppt/tags/tag11766.xml" ContentType="application/vnd.openxmlformats-officedocument.presentationml.tags+xml"/>
  <Override PartName="/ppt/tags/tag11767.xml" ContentType="application/vnd.openxmlformats-officedocument.presentationml.tags+xml"/>
  <Override PartName="/ppt/tags/tag11768.xml" ContentType="application/vnd.openxmlformats-officedocument.presentationml.tags+xml"/>
  <Override PartName="/ppt/tags/tag11769.xml" ContentType="application/vnd.openxmlformats-officedocument.presentationml.tags+xml"/>
  <Override PartName="/ppt/tags/tag11770.xml" ContentType="application/vnd.openxmlformats-officedocument.presentationml.tags+xml"/>
  <Override PartName="/ppt/tags/tag11771.xml" ContentType="application/vnd.openxmlformats-officedocument.presentationml.tags+xml"/>
  <Override PartName="/ppt/tags/tag11772.xml" ContentType="application/vnd.openxmlformats-officedocument.presentationml.tags+xml"/>
  <Override PartName="/ppt/tags/tag11773.xml" ContentType="application/vnd.openxmlformats-officedocument.presentationml.tags+xml"/>
  <Override PartName="/ppt/tags/tag11774.xml" ContentType="application/vnd.openxmlformats-officedocument.presentationml.tags+xml"/>
  <Override PartName="/ppt/tags/tag11775.xml" ContentType="application/vnd.openxmlformats-officedocument.presentationml.tags+xml"/>
  <Override PartName="/ppt/tags/tag11776.xml" ContentType="application/vnd.openxmlformats-officedocument.presentationml.tags+xml"/>
  <Override PartName="/ppt/tags/tag11777.xml" ContentType="application/vnd.openxmlformats-officedocument.presentationml.tags+xml"/>
  <Override PartName="/ppt/tags/tag11778.xml" ContentType="application/vnd.openxmlformats-officedocument.presentationml.tags+xml"/>
  <Override PartName="/ppt/tags/tag11779.xml" ContentType="application/vnd.openxmlformats-officedocument.presentationml.tags+xml"/>
  <Override PartName="/ppt/tags/tag11780.xml" ContentType="application/vnd.openxmlformats-officedocument.presentationml.tags+xml"/>
  <Override PartName="/ppt/tags/tag11781.xml" ContentType="application/vnd.openxmlformats-officedocument.presentationml.tags+xml"/>
  <Override PartName="/ppt/tags/tag11782.xml" ContentType="application/vnd.openxmlformats-officedocument.presentationml.tags+xml"/>
  <Override PartName="/ppt/tags/tag11783.xml" ContentType="application/vnd.openxmlformats-officedocument.presentationml.tags+xml"/>
  <Override PartName="/ppt/tags/tag11784.xml" ContentType="application/vnd.openxmlformats-officedocument.presentationml.tags+xml"/>
  <Override PartName="/ppt/tags/tag11785.xml" ContentType="application/vnd.openxmlformats-officedocument.presentationml.tags+xml"/>
  <Override PartName="/ppt/tags/tag11786.xml" ContentType="application/vnd.openxmlformats-officedocument.presentationml.tags+xml"/>
  <Override PartName="/ppt/tags/tag11787.xml" ContentType="application/vnd.openxmlformats-officedocument.presentationml.tags+xml"/>
  <Override PartName="/ppt/tags/tag11788.xml" ContentType="application/vnd.openxmlformats-officedocument.presentationml.tags+xml"/>
  <Override PartName="/ppt/tags/tag11789.xml" ContentType="application/vnd.openxmlformats-officedocument.presentationml.tags+xml"/>
  <Override PartName="/ppt/tags/tag11790.xml" ContentType="application/vnd.openxmlformats-officedocument.presentationml.tags+xml"/>
  <Override PartName="/ppt/tags/tag11791.xml" ContentType="application/vnd.openxmlformats-officedocument.presentationml.tags+xml"/>
  <Override PartName="/ppt/tags/tag11792.xml" ContentType="application/vnd.openxmlformats-officedocument.presentationml.tags+xml"/>
  <Override PartName="/ppt/tags/tag11793.xml" ContentType="application/vnd.openxmlformats-officedocument.presentationml.tags+xml"/>
  <Override PartName="/ppt/tags/tag11794.xml" ContentType="application/vnd.openxmlformats-officedocument.presentationml.tags+xml"/>
  <Override PartName="/ppt/tags/tag11795.xml" ContentType="application/vnd.openxmlformats-officedocument.presentationml.tags+xml"/>
  <Override PartName="/ppt/tags/tag11796.xml" ContentType="application/vnd.openxmlformats-officedocument.presentationml.tags+xml"/>
  <Override PartName="/ppt/tags/tag11797.xml" ContentType="application/vnd.openxmlformats-officedocument.presentationml.tags+xml"/>
  <Override PartName="/ppt/tags/tag11798.xml" ContentType="application/vnd.openxmlformats-officedocument.presentationml.tags+xml"/>
  <Override PartName="/ppt/tags/tag11799.xml" ContentType="application/vnd.openxmlformats-officedocument.presentationml.tags+xml"/>
  <Override PartName="/ppt/tags/tag11800.xml" ContentType="application/vnd.openxmlformats-officedocument.presentationml.tags+xml"/>
  <Override PartName="/ppt/tags/tag11801.xml" ContentType="application/vnd.openxmlformats-officedocument.presentationml.tags+xml"/>
  <Override PartName="/ppt/tags/tag11802.xml" ContentType="application/vnd.openxmlformats-officedocument.presentationml.tags+xml"/>
  <Override PartName="/ppt/tags/tag11803.xml" ContentType="application/vnd.openxmlformats-officedocument.presentationml.tags+xml"/>
  <Override PartName="/ppt/tags/tag11804.xml" ContentType="application/vnd.openxmlformats-officedocument.presentationml.tags+xml"/>
  <Override PartName="/ppt/tags/tag11805.xml" ContentType="application/vnd.openxmlformats-officedocument.presentationml.tags+xml"/>
  <Override PartName="/ppt/tags/tag11806.xml" ContentType="application/vnd.openxmlformats-officedocument.presentationml.tags+xml"/>
  <Override PartName="/ppt/tags/tag11807.xml" ContentType="application/vnd.openxmlformats-officedocument.presentationml.tags+xml"/>
  <Override PartName="/ppt/tags/tag11808.xml" ContentType="application/vnd.openxmlformats-officedocument.presentationml.tags+xml"/>
  <Override PartName="/ppt/tags/tag11809.xml" ContentType="application/vnd.openxmlformats-officedocument.presentationml.tags+xml"/>
  <Override PartName="/ppt/tags/tag11810.xml" ContentType="application/vnd.openxmlformats-officedocument.presentationml.tags+xml"/>
  <Override PartName="/ppt/tags/tag11811.xml" ContentType="application/vnd.openxmlformats-officedocument.presentationml.tags+xml"/>
  <Override PartName="/ppt/tags/tag11812.xml" ContentType="application/vnd.openxmlformats-officedocument.presentationml.tags+xml"/>
  <Override PartName="/ppt/tags/tag11813.xml" ContentType="application/vnd.openxmlformats-officedocument.presentationml.tags+xml"/>
  <Override PartName="/ppt/tags/tag11814.xml" ContentType="application/vnd.openxmlformats-officedocument.presentationml.tags+xml"/>
  <Override PartName="/ppt/tags/tag11815.xml" ContentType="application/vnd.openxmlformats-officedocument.presentationml.tags+xml"/>
  <Override PartName="/ppt/tags/tag11816.xml" ContentType="application/vnd.openxmlformats-officedocument.presentationml.tags+xml"/>
  <Override PartName="/ppt/tags/tag11817.xml" ContentType="application/vnd.openxmlformats-officedocument.presentationml.tags+xml"/>
  <Override PartName="/ppt/tags/tag11818.xml" ContentType="application/vnd.openxmlformats-officedocument.presentationml.tags+xml"/>
  <Override PartName="/ppt/tags/tag11819.xml" ContentType="application/vnd.openxmlformats-officedocument.presentationml.tags+xml"/>
  <Override PartName="/ppt/tags/tag11820.xml" ContentType="application/vnd.openxmlformats-officedocument.presentationml.tags+xml"/>
  <Override PartName="/ppt/tags/tag11821.xml" ContentType="application/vnd.openxmlformats-officedocument.presentationml.tags+xml"/>
  <Override PartName="/ppt/tags/tag11822.xml" ContentType="application/vnd.openxmlformats-officedocument.presentationml.tags+xml"/>
  <Override PartName="/ppt/tags/tag11823.xml" ContentType="application/vnd.openxmlformats-officedocument.presentationml.tags+xml"/>
  <Override PartName="/ppt/tags/tag11824.xml" ContentType="application/vnd.openxmlformats-officedocument.presentationml.tags+xml"/>
  <Override PartName="/ppt/tags/tag11825.xml" ContentType="application/vnd.openxmlformats-officedocument.presentationml.tags+xml"/>
  <Override PartName="/ppt/tags/tag11826.xml" ContentType="application/vnd.openxmlformats-officedocument.presentationml.tags+xml"/>
  <Override PartName="/ppt/tags/tag11827.xml" ContentType="application/vnd.openxmlformats-officedocument.presentationml.tags+xml"/>
  <Override PartName="/ppt/tags/tag11828.xml" ContentType="application/vnd.openxmlformats-officedocument.presentationml.tags+xml"/>
  <Override PartName="/ppt/tags/tag11829.xml" ContentType="application/vnd.openxmlformats-officedocument.presentationml.tags+xml"/>
  <Override PartName="/ppt/tags/tag11830.xml" ContentType="application/vnd.openxmlformats-officedocument.presentationml.tags+xml"/>
  <Override PartName="/ppt/tags/tag11831.xml" ContentType="application/vnd.openxmlformats-officedocument.presentationml.tags+xml"/>
  <Override PartName="/ppt/tags/tag11832.xml" ContentType="application/vnd.openxmlformats-officedocument.presentationml.tags+xml"/>
  <Override PartName="/ppt/tags/tag11833.xml" ContentType="application/vnd.openxmlformats-officedocument.presentationml.tags+xml"/>
  <Override PartName="/ppt/tags/tag11834.xml" ContentType="application/vnd.openxmlformats-officedocument.presentationml.tags+xml"/>
  <Override PartName="/ppt/tags/tag11835.xml" ContentType="application/vnd.openxmlformats-officedocument.presentationml.tags+xml"/>
  <Override PartName="/ppt/tags/tag11836.xml" ContentType="application/vnd.openxmlformats-officedocument.presentationml.tags+xml"/>
  <Override PartName="/ppt/tags/tag11837.xml" ContentType="application/vnd.openxmlformats-officedocument.presentationml.tags+xml"/>
  <Override PartName="/ppt/tags/tag11838.xml" ContentType="application/vnd.openxmlformats-officedocument.presentationml.tags+xml"/>
  <Override PartName="/ppt/tags/tag11839.xml" ContentType="application/vnd.openxmlformats-officedocument.presentationml.tags+xml"/>
  <Override PartName="/ppt/tags/tag11840.xml" ContentType="application/vnd.openxmlformats-officedocument.presentationml.tags+xml"/>
  <Override PartName="/ppt/tags/tag11841.xml" ContentType="application/vnd.openxmlformats-officedocument.presentationml.tags+xml"/>
  <Override PartName="/ppt/tags/tag11842.xml" ContentType="application/vnd.openxmlformats-officedocument.presentationml.tags+xml"/>
  <Override PartName="/ppt/tags/tag11843.xml" ContentType="application/vnd.openxmlformats-officedocument.presentationml.tags+xml"/>
  <Override PartName="/ppt/tags/tag11844.xml" ContentType="application/vnd.openxmlformats-officedocument.presentationml.tags+xml"/>
  <Override PartName="/ppt/tags/tag11845.xml" ContentType="application/vnd.openxmlformats-officedocument.presentationml.tags+xml"/>
  <Override PartName="/ppt/tags/tag11846.xml" ContentType="application/vnd.openxmlformats-officedocument.presentationml.tags+xml"/>
  <Override PartName="/ppt/tags/tag11847.xml" ContentType="application/vnd.openxmlformats-officedocument.presentationml.tags+xml"/>
  <Override PartName="/ppt/tags/tag11848.xml" ContentType="application/vnd.openxmlformats-officedocument.presentationml.tags+xml"/>
  <Override PartName="/ppt/tags/tag11849.xml" ContentType="application/vnd.openxmlformats-officedocument.presentationml.tags+xml"/>
  <Override PartName="/ppt/tags/tag11850.xml" ContentType="application/vnd.openxmlformats-officedocument.presentationml.tags+xml"/>
  <Override PartName="/ppt/tags/tag11851.xml" ContentType="application/vnd.openxmlformats-officedocument.presentationml.tags+xml"/>
  <Override PartName="/ppt/tags/tag11852.xml" ContentType="application/vnd.openxmlformats-officedocument.presentationml.tags+xml"/>
  <Override PartName="/ppt/tags/tag11853.xml" ContentType="application/vnd.openxmlformats-officedocument.presentationml.tags+xml"/>
  <Override PartName="/ppt/tags/tag11854.xml" ContentType="application/vnd.openxmlformats-officedocument.presentationml.tags+xml"/>
  <Override PartName="/ppt/tags/tag11855.xml" ContentType="application/vnd.openxmlformats-officedocument.presentationml.tags+xml"/>
  <Override PartName="/ppt/tags/tag11856.xml" ContentType="application/vnd.openxmlformats-officedocument.presentationml.tags+xml"/>
  <Override PartName="/ppt/tags/tag11857.xml" ContentType="application/vnd.openxmlformats-officedocument.presentationml.tags+xml"/>
  <Override PartName="/ppt/tags/tag11858.xml" ContentType="application/vnd.openxmlformats-officedocument.presentationml.tags+xml"/>
  <Override PartName="/ppt/tags/tag11859.xml" ContentType="application/vnd.openxmlformats-officedocument.presentationml.tags+xml"/>
  <Override PartName="/ppt/tags/tag11860.xml" ContentType="application/vnd.openxmlformats-officedocument.presentationml.tags+xml"/>
  <Override PartName="/ppt/tags/tag11861.xml" ContentType="application/vnd.openxmlformats-officedocument.presentationml.tags+xml"/>
  <Override PartName="/ppt/tags/tag11862.xml" ContentType="application/vnd.openxmlformats-officedocument.presentationml.tags+xml"/>
  <Override PartName="/ppt/tags/tag11863.xml" ContentType="application/vnd.openxmlformats-officedocument.presentationml.tags+xml"/>
  <Override PartName="/ppt/tags/tag11864.xml" ContentType="application/vnd.openxmlformats-officedocument.presentationml.tags+xml"/>
  <Override PartName="/ppt/tags/tag11865.xml" ContentType="application/vnd.openxmlformats-officedocument.presentationml.tags+xml"/>
  <Override PartName="/ppt/tags/tag11866.xml" ContentType="application/vnd.openxmlformats-officedocument.presentationml.tags+xml"/>
  <Override PartName="/ppt/tags/tag11867.xml" ContentType="application/vnd.openxmlformats-officedocument.presentationml.tags+xml"/>
  <Override PartName="/ppt/tags/tag11868.xml" ContentType="application/vnd.openxmlformats-officedocument.presentationml.tags+xml"/>
  <Override PartName="/ppt/tags/tag11869.xml" ContentType="application/vnd.openxmlformats-officedocument.presentationml.tags+xml"/>
  <Override PartName="/ppt/tags/tag11870.xml" ContentType="application/vnd.openxmlformats-officedocument.presentationml.tags+xml"/>
  <Override PartName="/ppt/tags/tag11871.xml" ContentType="application/vnd.openxmlformats-officedocument.presentationml.tags+xml"/>
  <Override PartName="/ppt/tags/tag11872.xml" ContentType="application/vnd.openxmlformats-officedocument.presentationml.tags+xml"/>
  <Override PartName="/ppt/tags/tag11873.xml" ContentType="application/vnd.openxmlformats-officedocument.presentationml.tags+xml"/>
  <Override PartName="/ppt/tags/tag11874.xml" ContentType="application/vnd.openxmlformats-officedocument.presentationml.tags+xml"/>
  <Override PartName="/ppt/tags/tag11875.xml" ContentType="application/vnd.openxmlformats-officedocument.presentationml.tags+xml"/>
  <Override PartName="/ppt/tags/tag11876.xml" ContentType="application/vnd.openxmlformats-officedocument.presentationml.tags+xml"/>
  <Override PartName="/ppt/tags/tag11877.xml" ContentType="application/vnd.openxmlformats-officedocument.presentationml.tags+xml"/>
  <Override PartName="/ppt/tags/tag11878.xml" ContentType="application/vnd.openxmlformats-officedocument.presentationml.tags+xml"/>
  <Override PartName="/ppt/tags/tag11879.xml" ContentType="application/vnd.openxmlformats-officedocument.presentationml.tags+xml"/>
  <Override PartName="/ppt/tags/tag11880.xml" ContentType="application/vnd.openxmlformats-officedocument.presentationml.tags+xml"/>
  <Override PartName="/ppt/tags/tag11881.xml" ContentType="application/vnd.openxmlformats-officedocument.presentationml.tags+xml"/>
  <Override PartName="/ppt/tags/tag11882.xml" ContentType="application/vnd.openxmlformats-officedocument.presentationml.tags+xml"/>
  <Override PartName="/ppt/tags/tag11883.xml" ContentType="application/vnd.openxmlformats-officedocument.presentationml.tags+xml"/>
  <Override PartName="/ppt/tags/tag11884.xml" ContentType="application/vnd.openxmlformats-officedocument.presentationml.tags+xml"/>
  <Override PartName="/ppt/tags/tag11885.xml" ContentType="application/vnd.openxmlformats-officedocument.presentationml.tags+xml"/>
  <Override PartName="/ppt/tags/tag11886.xml" ContentType="application/vnd.openxmlformats-officedocument.presentationml.tags+xml"/>
  <Override PartName="/ppt/tags/tag11887.xml" ContentType="application/vnd.openxmlformats-officedocument.presentationml.tags+xml"/>
  <Override PartName="/ppt/tags/tag11888.xml" ContentType="application/vnd.openxmlformats-officedocument.presentationml.tags+xml"/>
  <Override PartName="/ppt/tags/tag11889.xml" ContentType="application/vnd.openxmlformats-officedocument.presentationml.tags+xml"/>
  <Override PartName="/ppt/tags/tag11890.xml" ContentType="application/vnd.openxmlformats-officedocument.presentationml.tags+xml"/>
  <Override PartName="/ppt/tags/tag11891.xml" ContentType="application/vnd.openxmlformats-officedocument.presentationml.tags+xml"/>
  <Override PartName="/ppt/tags/tag11892.xml" ContentType="application/vnd.openxmlformats-officedocument.presentationml.tags+xml"/>
  <Override PartName="/ppt/tags/tag11893.xml" ContentType="application/vnd.openxmlformats-officedocument.presentationml.tags+xml"/>
  <Override PartName="/ppt/tags/tag11894.xml" ContentType="application/vnd.openxmlformats-officedocument.presentationml.tags+xml"/>
  <Override PartName="/ppt/tags/tag11895.xml" ContentType="application/vnd.openxmlformats-officedocument.presentationml.tags+xml"/>
  <Override PartName="/ppt/tags/tag11896.xml" ContentType="application/vnd.openxmlformats-officedocument.presentationml.tags+xml"/>
  <Override PartName="/ppt/tags/tag11897.xml" ContentType="application/vnd.openxmlformats-officedocument.presentationml.tags+xml"/>
  <Override PartName="/ppt/tags/tag11898.xml" ContentType="application/vnd.openxmlformats-officedocument.presentationml.tags+xml"/>
  <Override PartName="/ppt/tags/tag11899.xml" ContentType="application/vnd.openxmlformats-officedocument.presentationml.tags+xml"/>
  <Override PartName="/ppt/tags/tag11900.xml" ContentType="application/vnd.openxmlformats-officedocument.presentationml.tags+xml"/>
  <Override PartName="/ppt/tags/tag11901.xml" ContentType="application/vnd.openxmlformats-officedocument.presentationml.tags+xml"/>
  <Override PartName="/ppt/tags/tag11902.xml" ContentType="application/vnd.openxmlformats-officedocument.presentationml.tags+xml"/>
  <Override PartName="/ppt/tags/tag11903.xml" ContentType="application/vnd.openxmlformats-officedocument.presentationml.tags+xml"/>
  <Override PartName="/ppt/tags/tag11904.xml" ContentType="application/vnd.openxmlformats-officedocument.presentationml.tags+xml"/>
  <Override PartName="/ppt/tags/tag11905.xml" ContentType="application/vnd.openxmlformats-officedocument.presentationml.tags+xml"/>
  <Override PartName="/ppt/tags/tag11906.xml" ContentType="application/vnd.openxmlformats-officedocument.presentationml.tags+xml"/>
  <Override PartName="/ppt/tags/tag11907.xml" ContentType="application/vnd.openxmlformats-officedocument.presentationml.tags+xml"/>
  <Override PartName="/ppt/tags/tag11908.xml" ContentType="application/vnd.openxmlformats-officedocument.presentationml.tags+xml"/>
  <Override PartName="/ppt/tags/tag11909.xml" ContentType="application/vnd.openxmlformats-officedocument.presentationml.tags+xml"/>
  <Override PartName="/ppt/tags/tag11910.xml" ContentType="application/vnd.openxmlformats-officedocument.presentationml.tags+xml"/>
  <Override PartName="/ppt/tags/tag11911.xml" ContentType="application/vnd.openxmlformats-officedocument.presentationml.tags+xml"/>
  <Override PartName="/ppt/tags/tag11912.xml" ContentType="application/vnd.openxmlformats-officedocument.presentationml.tags+xml"/>
  <Override PartName="/ppt/tags/tag11913.xml" ContentType="application/vnd.openxmlformats-officedocument.presentationml.tags+xml"/>
  <Override PartName="/ppt/tags/tag11914.xml" ContentType="application/vnd.openxmlformats-officedocument.presentationml.tags+xml"/>
  <Override PartName="/ppt/tags/tag11915.xml" ContentType="application/vnd.openxmlformats-officedocument.presentationml.tags+xml"/>
  <Override PartName="/ppt/tags/tag11916.xml" ContentType="application/vnd.openxmlformats-officedocument.presentationml.tags+xml"/>
  <Override PartName="/ppt/tags/tag11917.xml" ContentType="application/vnd.openxmlformats-officedocument.presentationml.tags+xml"/>
  <Override PartName="/ppt/tags/tag11918.xml" ContentType="application/vnd.openxmlformats-officedocument.presentationml.tags+xml"/>
  <Override PartName="/ppt/tags/tag11919.xml" ContentType="application/vnd.openxmlformats-officedocument.presentationml.tags+xml"/>
  <Override PartName="/ppt/tags/tag11920.xml" ContentType="application/vnd.openxmlformats-officedocument.presentationml.tags+xml"/>
  <Override PartName="/ppt/tags/tag11921.xml" ContentType="application/vnd.openxmlformats-officedocument.presentationml.tags+xml"/>
  <Override PartName="/ppt/tags/tag11922.xml" ContentType="application/vnd.openxmlformats-officedocument.presentationml.tags+xml"/>
  <Override PartName="/ppt/tags/tag11923.xml" ContentType="application/vnd.openxmlformats-officedocument.presentationml.tags+xml"/>
  <Override PartName="/ppt/tags/tag11924.xml" ContentType="application/vnd.openxmlformats-officedocument.presentationml.tags+xml"/>
  <Override PartName="/ppt/tags/tag11925.xml" ContentType="application/vnd.openxmlformats-officedocument.presentationml.tags+xml"/>
  <Override PartName="/ppt/tags/tag11926.xml" ContentType="application/vnd.openxmlformats-officedocument.presentationml.tags+xml"/>
  <Override PartName="/ppt/tags/tag11927.xml" ContentType="application/vnd.openxmlformats-officedocument.presentationml.tags+xml"/>
  <Override PartName="/ppt/tags/tag11928.xml" ContentType="application/vnd.openxmlformats-officedocument.presentationml.tags+xml"/>
  <Override PartName="/ppt/tags/tag11929.xml" ContentType="application/vnd.openxmlformats-officedocument.presentationml.tags+xml"/>
  <Override PartName="/ppt/tags/tag11930.xml" ContentType="application/vnd.openxmlformats-officedocument.presentationml.tags+xml"/>
  <Override PartName="/ppt/tags/tag11931.xml" ContentType="application/vnd.openxmlformats-officedocument.presentationml.tags+xml"/>
  <Override PartName="/ppt/tags/tag11932.xml" ContentType="application/vnd.openxmlformats-officedocument.presentationml.tags+xml"/>
  <Override PartName="/ppt/tags/tag11933.xml" ContentType="application/vnd.openxmlformats-officedocument.presentationml.tags+xml"/>
  <Override PartName="/ppt/tags/tag11934.xml" ContentType="application/vnd.openxmlformats-officedocument.presentationml.tags+xml"/>
  <Override PartName="/ppt/tags/tag11935.xml" ContentType="application/vnd.openxmlformats-officedocument.presentationml.tags+xml"/>
  <Override PartName="/ppt/tags/tag11936.xml" ContentType="application/vnd.openxmlformats-officedocument.presentationml.tags+xml"/>
  <Override PartName="/ppt/tags/tag11937.xml" ContentType="application/vnd.openxmlformats-officedocument.presentationml.tags+xml"/>
  <Override PartName="/ppt/tags/tag11938.xml" ContentType="application/vnd.openxmlformats-officedocument.presentationml.tags+xml"/>
  <Override PartName="/ppt/tags/tag11939.xml" ContentType="application/vnd.openxmlformats-officedocument.presentationml.tags+xml"/>
  <Override PartName="/ppt/tags/tag11940.xml" ContentType="application/vnd.openxmlformats-officedocument.presentationml.tags+xml"/>
  <Override PartName="/ppt/tags/tag11941.xml" ContentType="application/vnd.openxmlformats-officedocument.presentationml.tags+xml"/>
  <Override PartName="/ppt/tags/tag11942.xml" ContentType="application/vnd.openxmlformats-officedocument.presentationml.tags+xml"/>
  <Override PartName="/ppt/tags/tag11943.xml" ContentType="application/vnd.openxmlformats-officedocument.presentationml.tags+xml"/>
  <Override PartName="/ppt/tags/tag11944.xml" ContentType="application/vnd.openxmlformats-officedocument.presentationml.tags+xml"/>
  <Override PartName="/ppt/tags/tag11945.xml" ContentType="application/vnd.openxmlformats-officedocument.presentationml.tags+xml"/>
  <Override PartName="/ppt/tags/tag11946.xml" ContentType="application/vnd.openxmlformats-officedocument.presentationml.tags+xml"/>
  <Override PartName="/ppt/tags/tag11947.xml" ContentType="application/vnd.openxmlformats-officedocument.presentationml.tags+xml"/>
  <Override PartName="/ppt/tags/tag11948.xml" ContentType="application/vnd.openxmlformats-officedocument.presentationml.tags+xml"/>
  <Override PartName="/ppt/tags/tag11949.xml" ContentType="application/vnd.openxmlformats-officedocument.presentationml.tags+xml"/>
  <Override PartName="/ppt/tags/tag11950.xml" ContentType="application/vnd.openxmlformats-officedocument.presentationml.tags+xml"/>
  <Override PartName="/ppt/tags/tag11951.xml" ContentType="application/vnd.openxmlformats-officedocument.presentationml.tags+xml"/>
  <Override PartName="/ppt/tags/tag11952.xml" ContentType="application/vnd.openxmlformats-officedocument.presentationml.tags+xml"/>
  <Override PartName="/ppt/tags/tag11953.xml" ContentType="application/vnd.openxmlformats-officedocument.presentationml.tags+xml"/>
  <Override PartName="/ppt/tags/tag11954.xml" ContentType="application/vnd.openxmlformats-officedocument.presentationml.tags+xml"/>
  <Override PartName="/ppt/tags/tag11955.xml" ContentType="application/vnd.openxmlformats-officedocument.presentationml.tags+xml"/>
  <Override PartName="/ppt/tags/tag11956.xml" ContentType="application/vnd.openxmlformats-officedocument.presentationml.tags+xml"/>
  <Override PartName="/ppt/tags/tag11957.xml" ContentType="application/vnd.openxmlformats-officedocument.presentationml.tags+xml"/>
  <Override PartName="/ppt/tags/tag11958.xml" ContentType="application/vnd.openxmlformats-officedocument.presentationml.tags+xml"/>
  <Override PartName="/ppt/tags/tag11959.xml" ContentType="application/vnd.openxmlformats-officedocument.presentationml.tags+xml"/>
  <Override PartName="/ppt/tags/tag11960.xml" ContentType="application/vnd.openxmlformats-officedocument.presentationml.tags+xml"/>
  <Override PartName="/ppt/tags/tag11961.xml" ContentType="application/vnd.openxmlformats-officedocument.presentationml.tags+xml"/>
  <Override PartName="/ppt/tags/tag11962.xml" ContentType="application/vnd.openxmlformats-officedocument.presentationml.tags+xml"/>
  <Override PartName="/ppt/tags/tag11963.xml" ContentType="application/vnd.openxmlformats-officedocument.presentationml.tags+xml"/>
  <Override PartName="/ppt/tags/tag11964.xml" ContentType="application/vnd.openxmlformats-officedocument.presentationml.tags+xml"/>
  <Override PartName="/ppt/tags/tag11965.xml" ContentType="application/vnd.openxmlformats-officedocument.presentationml.tags+xml"/>
  <Override PartName="/ppt/tags/tag11966.xml" ContentType="application/vnd.openxmlformats-officedocument.presentationml.tags+xml"/>
  <Override PartName="/ppt/tags/tag11967.xml" ContentType="application/vnd.openxmlformats-officedocument.presentationml.tags+xml"/>
  <Override PartName="/ppt/tags/tag11968.xml" ContentType="application/vnd.openxmlformats-officedocument.presentationml.tags+xml"/>
  <Override PartName="/ppt/tags/tag11969.xml" ContentType="application/vnd.openxmlformats-officedocument.presentationml.tags+xml"/>
  <Override PartName="/ppt/tags/tag11970.xml" ContentType="application/vnd.openxmlformats-officedocument.presentationml.tags+xml"/>
  <Override PartName="/ppt/tags/tag11971.xml" ContentType="application/vnd.openxmlformats-officedocument.presentationml.tags+xml"/>
  <Override PartName="/ppt/tags/tag11972.xml" ContentType="application/vnd.openxmlformats-officedocument.presentationml.tags+xml"/>
  <Override PartName="/ppt/tags/tag11973.xml" ContentType="application/vnd.openxmlformats-officedocument.presentationml.tags+xml"/>
  <Override PartName="/ppt/tags/tag11974.xml" ContentType="application/vnd.openxmlformats-officedocument.presentationml.tags+xml"/>
  <Override PartName="/ppt/tags/tag11975.xml" ContentType="application/vnd.openxmlformats-officedocument.presentationml.tags+xml"/>
  <Override PartName="/ppt/tags/tag11976.xml" ContentType="application/vnd.openxmlformats-officedocument.presentationml.tags+xml"/>
  <Override PartName="/ppt/tags/tag11977.xml" ContentType="application/vnd.openxmlformats-officedocument.presentationml.tags+xml"/>
  <Override PartName="/ppt/tags/tag11978.xml" ContentType="application/vnd.openxmlformats-officedocument.presentationml.tags+xml"/>
  <Override PartName="/ppt/tags/tag11979.xml" ContentType="application/vnd.openxmlformats-officedocument.presentationml.tags+xml"/>
  <Override PartName="/ppt/tags/tag11980.xml" ContentType="application/vnd.openxmlformats-officedocument.presentationml.tags+xml"/>
  <Override PartName="/ppt/tags/tag11981.xml" ContentType="application/vnd.openxmlformats-officedocument.presentationml.tags+xml"/>
  <Override PartName="/ppt/tags/tag11982.xml" ContentType="application/vnd.openxmlformats-officedocument.presentationml.tags+xml"/>
  <Override PartName="/ppt/tags/tag11983.xml" ContentType="application/vnd.openxmlformats-officedocument.presentationml.tags+xml"/>
  <Override PartName="/ppt/tags/tag11984.xml" ContentType="application/vnd.openxmlformats-officedocument.presentationml.tags+xml"/>
  <Override PartName="/ppt/tags/tag11985.xml" ContentType="application/vnd.openxmlformats-officedocument.presentationml.tags+xml"/>
  <Override PartName="/ppt/tags/tag11986.xml" ContentType="application/vnd.openxmlformats-officedocument.presentationml.tags+xml"/>
  <Override PartName="/ppt/tags/tag11987.xml" ContentType="application/vnd.openxmlformats-officedocument.presentationml.tags+xml"/>
  <Override PartName="/ppt/tags/tag11988.xml" ContentType="application/vnd.openxmlformats-officedocument.presentationml.tags+xml"/>
  <Override PartName="/ppt/tags/tag11989.xml" ContentType="application/vnd.openxmlformats-officedocument.presentationml.tags+xml"/>
  <Override PartName="/ppt/tags/tag11990.xml" ContentType="application/vnd.openxmlformats-officedocument.presentationml.tags+xml"/>
  <Override PartName="/ppt/tags/tag11991.xml" ContentType="application/vnd.openxmlformats-officedocument.presentationml.tags+xml"/>
  <Override PartName="/ppt/tags/tag11992.xml" ContentType="application/vnd.openxmlformats-officedocument.presentationml.tags+xml"/>
  <Override PartName="/ppt/tags/tag11993.xml" ContentType="application/vnd.openxmlformats-officedocument.presentationml.tags+xml"/>
  <Override PartName="/ppt/tags/tag11994.xml" ContentType="application/vnd.openxmlformats-officedocument.presentationml.tags+xml"/>
  <Override PartName="/ppt/tags/tag11995.xml" ContentType="application/vnd.openxmlformats-officedocument.presentationml.tags+xml"/>
  <Override PartName="/ppt/tags/tag11996.xml" ContentType="application/vnd.openxmlformats-officedocument.presentationml.tags+xml"/>
  <Override PartName="/ppt/tags/tag11997.xml" ContentType="application/vnd.openxmlformats-officedocument.presentationml.tags+xml"/>
  <Override PartName="/ppt/tags/tag11998.xml" ContentType="application/vnd.openxmlformats-officedocument.presentationml.tags+xml"/>
  <Override PartName="/ppt/tags/tag11999.xml" ContentType="application/vnd.openxmlformats-officedocument.presentationml.tags+xml"/>
  <Override PartName="/ppt/tags/tag12000.xml" ContentType="application/vnd.openxmlformats-officedocument.presentationml.tags+xml"/>
  <Override PartName="/ppt/tags/tag12001.xml" ContentType="application/vnd.openxmlformats-officedocument.presentationml.tags+xml"/>
  <Override PartName="/ppt/tags/tag12002.xml" ContentType="application/vnd.openxmlformats-officedocument.presentationml.tags+xml"/>
  <Override PartName="/ppt/tags/tag12003.xml" ContentType="application/vnd.openxmlformats-officedocument.presentationml.tags+xml"/>
  <Override PartName="/ppt/tags/tag12004.xml" ContentType="application/vnd.openxmlformats-officedocument.presentationml.tags+xml"/>
  <Override PartName="/ppt/tags/tag12005.xml" ContentType="application/vnd.openxmlformats-officedocument.presentationml.tags+xml"/>
  <Override PartName="/ppt/tags/tag12006.xml" ContentType="application/vnd.openxmlformats-officedocument.presentationml.tags+xml"/>
  <Override PartName="/ppt/tags/tag12007.xml" ContentType="application/vnd.openxmlformats-officedocument.presentationml.tags+xml"/>
  <Override PartName="/ppt/tags/tag12008.xml" ContentType="application/vnd.openxmlformats-officedocument.presentationml.tags+xml"/>
  <Override PartName="/ppt/tags/tag12009.xml" ContentType="application/vnd.openxmlformats-officedocument.presentationml.tags+xml"/>
  <Override PartName="/ppt/tags/tag12010.xml" ContentType="application/vnd.openxmlformats-officedocument.presentationml.tags+xml"/>
  <Override PartName="/ppt/tags/tag12011.xml" ContentType="application/vnd.openxmlformats-officedocument.presentationml.tags+xml"/>
  <Override PartName="/ppt/tags/tag12012.xml" ContentType="application/vnd.openxmlformats-officedocument.presentationml.tags+xml"/>
  <Override PartName="/ppt/tags/tag12013.xml" ContentType="application/vnd.openxmlformats-officedocument.presentationml.tags+xml"/>
  <Override PartName="/ppt/tags/tag12014.xml" ContentType="application/vnd.openxmlformats-officedocument.presentationml.tags+xml"/>
  <Override PartName="/ppt/tags/tag12015.xml" ContentType="application/vnd.openxmlformats-officedocument.presentationml.tags+xml"/>
  <Override PartName="/ppt/tags/tag12016.xml" ContentType="application/vnd.openxmlformats-officedocument.presentationml.tags+xml"/>
  <Override PartName="/ppt/tags/tag12017.xml" ContentType="application/vnd.openxmlformats-officedocument.presentationml.tags+xml"/>
  <Override PartName="/ppt/tags/tag12018.xml" ContentType="application/vnd.openxmlformats-officedocument.presentationml.tags+xml"/>
  <Override PartName="/ppt/tags/tag12019.xml" ContentType="application/vnd.openxmlformats-officedocument.presentationml.tags+xml"/>
  <Override PartName="/ppt/tags/tag12020.xml" ContentType="application/vnd.openxmlformats-officedocument.presentationml.tags+xml"/>
  <Override PartName="/ppt/tags/tag12021.xml" ContentType="application/vnd.openxmlformats-officedocument.presentationml.tags+xml"/>
  <Override PartName="/ppt/tags/tag12022.xml" ContentType="application/vnd.openxmlformats-officedocument.presentationml.tags+xml"/>
  <Override PartName="/ppt/tags/tag12023.xml" ContentType="application/vnd.openxmlformats-officedocument.presentationml.tags+xml"/>
  <Override PartName="/ppt/tags/tag12024.xml" ContentType="application/vnd.openxmlformats-officedocument.presentationml.tags+xml"/>
  <Override PartName="/ppt/tags/tag12025.xml" ContentType="application/vnd.openxmlformats-officedocument.presentationml.tags+xml"/>
  <Override PartName="/ppt/tags/tag12026.xml" ContentType="application/vnd.openxmlformats-officedocument.presentationml.tags+xml"/>
  <Override PartName="/ppt/tags/tag12027.xml" ContentType="application/vnd.openxmlformats-officedocument.presentationml.tags+xml"/>
  <Override PartName="/ppt/tags/tag12028.xml" ContentType="application/vnd.openxmlformats-officedocument.presentationml.tags+xml"/>
  <Override PartName="/ppt/tags/tag12029.xml" ContentType="application/vnd.openxmlformats-officedocument.presentationml.tags+xml"/>
  <Override PartName="/ppt/tags/tag12030.xml" ContentType="application/vnd.openxmlformats-officedocument.presentationml.tags+xml"/>
  <Override PartName="/ppt/tags/tag12031.xml" ContentType="application/vnd.openxmlformats-officedocument.presentationml.tags+xml"/>
  <Override PartName="/ppt/tags/tag12032.xml" ContentType="application/vnd.openxmlformats-officedocument.presentationml.tags+xml"/>
  <Override PartName="/ppt/tags/tag12033.xml" ContentType="application/vnd.openxmlformats-officedocument.presentationml.tags+xml"/>
  <Override PartName="/ppt/tags/tag12034.xml" ContentType="application/vnd.openxmlformats-officedocument.presentationml.tags+xml"/>
  <Override PartName="/ppt/tags/tag12035.xml" ContentType="application/vnd.openxmlformats-officedocument.presentationml.tags+xml"/>
  <Override PartName="/ppt/tags/tag12036.xml" ContentType="application/vnd.openxmlformats-officedocument.presentationml.tags+xml"/>
  <Override PartName="/ppt/tags/tag12037.xml" ContentType="application/vnd.openxmlformats-officedocument.presentationml.tags+xml"/>
  <Override PartName="/ppt/tags/tag12038.xml" ContentType="application/vnd.openxmlformats-officedocument.presentationml.tags+xml"/>
  <Override PartName="/ppt/tags/tag12039.xml" ContentType="application/vnd.openxmlformats-officedocument.presentationml.tags+xml"/>
  <Override PartName="/ppt/tags/tag12040.xml" ContentType="application/vnd.openxmlformats-officedocument.presentationml.tags+xml"/>
  <Override PartName="/ppt/tags/tag12041.xml" ContentType="application/vnd.openxmlformats-officedocument.presentationml.tags+xml"/>
  <Override PartName="/ppt/tags/tag12042.xml" ContentType="application/vnd.openxmlformats-officedocument.presentationml.tags+xml"/>
  <Override PartName="/ppt/tags/tag12043.xml" ContentType="application/vnd.openxmlformats-officedocument.presentationml.tags+xml"/>
  <Override PartName="/ppt/tags/tag12044.xml" ContentType="application/vnd.openxmlformats-officedocument.presentationml.tags+xml"/>
  <Override PartName="/ppt/tags/tag12045.xml" ContentType="application/vnd.openxmlformats-officedocument.presentationml.tags+xml"/>
  <Override PartName="/ppt/tags/tag12046.xml" ContentType="application/vnd.openxmlformats-officedocument.presentationml.tags+xml"/>
  <Override PartName="/ppt/tags/tag12047.xml" ContentType="application/vnd.openxmlformats-officedocument.presentationml.tags+xml"/>
  <Override PartName="/ppt/tags/tag12048.xml" ContentType="application/vnd.openxmlformats-officedocument.presentationml.tags+xml"/>
  <Override PartName="/ppt/tags/tag12049.xml" ContentType="application/vnd.openxmlformats-officedocument.presentationml.tags+xml"/>
  <Override PartName="/ppt/tags/tag12050.xml" ContentType="application/vnd.openxmlformats-officedocument.presentationml.tags+xml"/>
  <Override PartName="/ppt/tags/tag12051.xml" ContentType="application/vnd.openxmlformats-officedocument.presentationml.tags+xml"/>
  <Override PartName="/ppt/tags/tag12052.xml" ContentType="application/vnd.openxmlformats-officedocument.presentationml.tags+xml"/>
  <Override PartName="/ppt/tags/tag12053.xml" ContentType="application/vnd.openxmlformats-officedocument.presentationml.tags+xml"/>
  <Override PartName="/ppt/tags/tag12054.xml" ContentType="application/vnd.openxmlformats-officedocument.presentationml.tags+xml"/>
  <Override PartName="/ppt/tags/tag12055.xml" ContentType="application/vnd.openxmlformats-officedocument.presentationml.tags+xml"/>
  <Override PartName="/ppt/tags/tag12056.xml" ContentType="application/vnd.openxmlformats-officedocument.presentationml.tags+xml"/>
  <Override PartName="/ppt/tags/tag12057.xml" ContentType="application/vnd.openxmlformats-officedocument.presentationml.tags+xml"/>
  <Override PartName="/ppt/tags/tag12058.xml" ContentType="application/vnd.openxmlformats-officedocument.presentationml.tags+xml"/>
  <Override PartName="/ppt/tags/tag12059.xml" ContentType="application/vnd.openxmlformats-officedocument.presentationml.tags+xml"/>
  <Override PartName="/ppt/tags/tag12060.xml" ContentType="application/vnd.openxmlformats-officedocument.presentationml.tags+xml"/>
  <Override PartName="/ppt/tags/tag12061.xml" ContentType="application/vnd.openxmlformats-officedocument.presentationml.tags+xml"/>
  <Override PartName="/ppt/tags/tag12062.xml" ContentType="application/vnd.openxmlformats-officedocument.presentationml.tags+xml"/>
  <Override PartName="/ppt/tags/tag12063.xml" ContentType="application/vnd.openxmlformats-officedocument.presentationml.tags+xml"/>
  <Override PartName="/ppt/tags/tag12064.xml" ContentType="application/vnd.openxmlformats-officedocument.presentationml.tags+xml"/>
  <Override PartName="/ppt/tags/tag12065.xml" ContentType="application/vnd.openxmlformats-officedocument.presentationml.tags+xml"/>
  <Override PartName="/ppt/tags/tag12066.xml" ContentType="application/vnd.openxmlformats-officedocument.presentationml.tags+xml"/>
  <Override PartName="/ppt/tags/tag12067.xml" ContentType="application/vnd.openxmlformats-officedocument.presentationml.tags+xml"/>
  <Override PartName="/ppt/tags/tag12068.xml" ContentType="application/vnd.openxmlformats-officedocument.presentationml.tags+xml"/>
  <Override PartName="/ppt/tags/tag12069.xml" ContentType="application/vnd.openxmlformats-officedocument.presentationml.tags+xml"/>
  <Override PartName="/ppt/tags/tag12070.xml" ContentType="application/vnd.openxmlformats-officedocument.presentationml.tags+xml"/>
  <Override PartName="/ppt/tags/tag12071.xml" ContentType="application/vnd.openxmlformats-officedocument.presentationml.tags+xml"/>
  <Override PartName="/ppt/tags/tag12072.xml" ContentType="application/vnd.openxmlformats-officedocument.presentationml.tags+xml"/>
  <Override PartName="/ppt/tags/tag12073.xml" ContentType="application/vnd.openxmlformats-officedocument.presentationml.tags+xml"/>
  <Override PartName="/ppt/tags/tag12074.xml" ContentType="application/vnd.openxmlformats-officedocument.presentationml.tags+xml"/>
  <Override PartName="/ppt/tags/tag12075.xml" ContentType="application/vnd.openxmlformats-officedocument.presentationml.tags+xml"/>
  <Override PartName="/ppt/tags/tag12076.xml" ContentType="application/vnd.openxmlformats-officedocument.presentationml.tags+xml"/>
  <Override PartName="/ppt/tags/tag12077.xml" ContentType="application/vnd.openxmlformats-officedocument.presentationml.tags+xml"/>
  <Override PartName="/ppt/tags/tag12078.xml" ContentType="application/vnd.openxmlformats-officedocument.presentationml.tags+xml"/>
  <Override PartName="/ppt/tags/tag12079.xml" ContentType="application/vnd.openxmlformats-officedocument.presentationml.tags+xml"/>
  <Override PartName="/ppt/tags/tag12080.xml" ContentType="application/vnd.openxmlformats-officedocument.presentationml.tags+xml"/>
  <Override PartName="/ppt/tags/tag12081.xml" ContentType="application/vnd.openxmlformats-officedocument.presentationml.tags+xml"/>
  <Override PartName="/ppt/tags/tag12082.xml" ContentType="application/vnd.openxmlformats-officedocument.presentationml.tags+xml"/>
  <Override PartName="/ppt/tags/tag12083.xml" ContentType="application/vnd.openxmlformats-officedocument.presentationml.tags+xml"/>
  <Override PartName="/ppt/tags/tag12084.xml" ContentType="application/vnd.openxmlformats-officedocument.presentationml.tags+xml"/>
  <Override PartName="/ppt/tags/tag12085.xml" ContentType="application/vnd.openxmlformats-officedocument.presentationml.tags+xml"/>
  <Override PartName="/ppt/tags/tag12086.xml" ContentType="application/vnd.openxmlformats-officedocument.presentationml.tags+xml"/>
  <Override PartName="/ppt/tags/tag12087.xml" ContentType="application/vnd.openxmlformats-officedocument.presentationml.tags+xml"/>
  <Override PartName="/ppt/tags/tag12088.xml" ContentType="application/vnd.openxmlformats-officedocument.presentationml.tags+xml"/>
  <Override PartName="/ppt/tags/tag12089.xml" ContentType="application/vnd.openxmlformats-officedocument.presentationml.tags+xml"/>
  <Override PartName="/ppt/tags/tag12090.xml" ContentType="application/vnd.openxmlformats-officedocument.presentationml.tags+xml"/>
  <Override PartName="/ppt/tags/tag12091.xml" ContentType="application/vnd.openxmlformats-officedocument.presentationml.tags+xml"/>
  <Override PartName="/ppt/tags/tag12092.xml" ContentType="application/vnd.openxmlformats-officedocument.presentationml.tags+xml"/>
  <Override PartName="/ppt/tags/tag12093.xml" ContentType="application/vnd.openxmlformats-officedocument.presentationml.tags+xml"/>
  <Override PartName="/ppt/tags/tag12094.xml" ContentType="application/vnd.openxmlformats-officedocument.presentationml.tags+xml"/>
  <Override PartName="/ppt/tags/tag12095.xml" ContentType="application/vnd.openxmlformats-officedocument.presentationml.tags+xml"/>
  <Override PartName="/ppt/tags/tag12096.xml" ContentType="application/vnd.openxmlformats-officedocument.presentationml.tags+xml"/>
  <Override PartName="/ppt/tags/tag12097.xml" ContentType="application/vnd.openxmlformats-officedocument.presentationml.tags+xml"/>
  <Override PartName="/ppt/tags/tag12098.xml" ContentType="application/vnd.openxmlformats-officedocument.presentationml.tags+xml"/>
  <Override PartName="/ppt/tags/tag12099.xml" ContentType="application/vnd.openxmlformats-officedocument.presentationml.tags+xml"/>
  <Override PartName="/ppt/tags/tag12100.xml" ContentType="application/vnd.openxmlformats-officedocument.presentationml.tags+xml"/>
  <Override PartName="/ppt/tags/tag12101.xml" ContentType="application/vnd.openxmlformats-officedocument.presentationml.tags+xml"/>
  <Override PartName="/ppt/tags/tag12102.xml" ContentType="application/vnd.openxmlformats-officedocument.presentationml.tags+xml"/>
  <Override PartName="/ppt/tags/tag12103.xml" ContentType="application/vnd.openxmlformats-officedocument.presentationml.tags+xml"/>
  <Override PartName="/ppt/tags/tag12104.xml" ContentType="application/vnd.openxmlformats-officedocument.presentationml.tags+xml"/>
  <Override PartName="/ppt/tags/tag12105.xml" ContentType="application/vnd.openxmlformats-officedocument.presentationml.tags+xml"/>
  <Override PartName="/ppt/tags/tag12106.xml" ContentType="application/vnd.openxmlformats-officedocument.presentationml.tags+xml"/>
  <Override PartName="/ppt/tags/tag12107.xml" ContentType="application/vnd.openxmlformats-officedocument.presentationml.tags+xml"/>
  <Override PartName="/ppt/tags/tag12108.xml" ContentType="application/vnd.openxmlformats-officedocument.presentationml.tags+xml"/>
  <Override PartName="/ppt/tags/tag12109.xml" ContentType="application/vnd.openxmlformats-officedocument.presentationml.tags+xml"/>
  <Override PartName="/ppt/tags/tag12110.xml" ContentType="application/vnd.openxmlformats-officedocument.presentationml.tags+xml"/>
  <Override PartName="/ppt/tags/tag12111.xml" ContentType="application/vnd.openxmlformats-officedocument.presentationml.tags+xml"/>
  <Override PartName="/ppt/tags/tag12112.xml" ContentType="application/vnd.openxmlformats-officedocument.presentationml.tags+xml"/>
  <Override PartName="/ppt/tags/tag12113.xml" ContentType="application/vnd.openxmlformats-officedocument.presentationml.tags+xml"/>
  <Override PartName="/ppt/tags/tag12114.xml" ContentType="application/vnd.openxmlformats-officedocument.presentationml.tags+xml"/>
  <Override PartName="/ppt/tags/tag12115.xml" ContentType="application/vnd.openxmlformats-officedocument.presentationml.tags+xml"/>
  <Override PartName="/ppt/tags/tag12116.xml" ContentType="application/vnd.openxmlformats-officedocument.presentationml.tags+xml"/>
  <Override PartName="/ppt/tags/tag12117.xml" ContentType="application/vnd.openxmlformats-officedocument.presentationml.tags+xml"/>
  <Override PartName="/ppt/tags/tag12118.xml" ContentType="application/vnd.openxmlformats-officedocument.presentationml.tags+xml"/>
  <Override PartName="/ppt/tags/tag12119.xml" ContentType="application/vnd.openxmlformats-officedocument.presentationml.tags+xml"/>
  <Override PartName="/ppt/tags/tag12120.xml" ContentType="application/vnd.openxmlformats-officedocument.presentationml.tags+xml"/>
  <Override PartName="/ppt/tags/tag12121.xml" ContentType="application/vnd.openxmlformats-officedocument.presentationml.tags+xml"/>
  <Override PartName="/ppt/tags/tag12122.xml" ContentType="application/vnd.openxmlformats-officedocument.presentationml.tags+xml"/>
  <Override PartName="/ppt/tags/tag12123.xml" ContentType="application/vnd.openxmlformats-officedocument.presentationml.tags+xml"/>
  <Override PartName="/ppt/tags/tag12124.xml" ContentType="application/vnd.openxmlformats-officedocument.presentationml.tags+xml"/>
  <Override PartName="/ppt/tags/tag12125.xml" ContentType="application/vnd.openxmlformats-officedocument.presentationml.tags+xml"/>
  <Override PartName="/ppt/tags/tag12126.xml" ContentType="application/vnd.openxmlformats-officedocument.presentationml.tags+xml"/>
  <Override PartName="/ppt/tags/tag12127.xml" ContentType="application/vnd.openxmlformats-officedocument.presentationml.tags+xml"/>
  <Override PartName="/ppt/tags/tag12128.xml" ContentType="application/vnd.openxmlformats-officedocument.presentationml.tags+xml"/>
  <Override PartName="/ppt/tags/tag12129.xml" ContentType="application/vnd.openxmlformats-officedocument.presentationml.tags+xml"/>
  <Override PartName="/ppt/tags/tag12130.xml" ContentType="application/vnd.openxmlformats-officedocument.presentationml.tags+xml"/>
  <Override PartName="/ppt/tags/tag12131.xml" ContentType="application/vnd.openxmlformats-officedocument.presentationml.tags+xml"/>
  <Override PartName="/ppt/tags/tag12132.xml" ContentType="application/vnd.openxmlformats-officedocument.presentationml.tags+xml"/>
  <Override PartName="/ppt/tags/tag12133.xml" ContentType="application/vnd.openxmlformats-officedocument.presentationml.tags+xml"/>
  <Override PartName="/ppt/tags/tag12134.xml" ContentType="application/vnd.openxmlformats-officedocument.presentationml.tags+xml"/>
  <Override PartName="/ppt/tags/tag12135.xml" ContentType="application/vnd.openxmlformats-officedocument.presentationml.tags+xml"/>
  <Override PartName="/ppt/tags/tag12136.xml" ContentType="application/vnd.openxmlformats-officedocument.presentationml.tags+xml"/>
  <Override PartName="/ppt/tags/tag12137.xml" ContentType="application/vnd.openxmlformats-officedocument.presentationml.tags+xml"/>
  <Override PartName="/ppt/tags/tag12138.xml" ContentType="application/vnd.openxmlformats-officedocument.presentationml.tags+xml"/>
  <Override PartName="/ppt/tags/tag12139.xml" ContentType="application/vnd.openxmlformats-officedocument.presentationml.tags+xml"/>
  <Override PartName="/ppt/tags/tag12140.xml" ContentType="application/vnd.openxmlformats-officedocument.presentationml.tags+xml"/>
  <Override PartName="/ppt/tags/tag12141.xml" ContentType="application/vnd.openxmlformats-officedocument.presentationml.tags+xml"/>
  <Override PartName="/ppt/tags/tag12142.xml" ContentType="application/vnd.openxmlformats-officedocument.presentationml.tags+xml"/>
  <Override PartName="/ppt/tags/tag12143.xml" ContentType="application/vnd.openxmlformats-officedocument.presentationml.tags+xml"/>
  <Override PartName="/ppt/tags/tag12144.xml" ContentType="application/vnd.openxmlformats-officedocument.presentationml.tags+xml"/>
  <Override PartName="/ppt/tags/tag12145.xml" ContentType="application/vnd.openxmlformats-officedocument.presentationml.tags+xml"/>
  <Override PartName="/ppt/tags/tag12146.xml" ContentType="application/vnd.openxmlformats-officedocument.presentationml.tags+xml"/>
  <Override PartName="/ppt/tags/tag12147.xml" ContentType="application/vnd.openxmlformats-officedocument.presentationml.tags+xml"/>
  <Override PartName="/ppt/tags/tag12148.xml" ContentType="application/vnd.openxmlformats-officedocument.presentationml.tags+xml"/>
  <Override PartName="/ppt/tags/tag12149.xml" ContentType="application/vnd.openxmlformats-officedocument.presentationml.tags+xml"/>
  <Override PartName="/ppt/tags/tag12150.xml" ContentType="application/vnd.openxmlformats-officedocument.presentationml.tags+xml"/>
  <Override PartName="/ppt/tags/tag12151.xml" ContentType="application/vnd.openxmlformats-officedocument.presentationml.tags+xml"/>
  <Override PartName="/ppt/tags/tag12152.xml" ContentType="application/vnd.openxmlformats-officedocument.presentationml.tags+xml"/>
  <Override PartName="/ppt/tags/tag12153.xml" ContentType="application/vnd.openxmlformats-officedocument.presentationml.tags+xml"/>
  <Override PartName="/ppt/tags/tag12154.xml" ContentType="application/vnd.openxmlformats-officedocument.presentationml.tags+xml"/>
  <Override PartName="/ppt/tags/tag12155.xml" ContentType="application/vnd.openxmlformats-officedocument.presentationml.tags+xml"/>
  <Override PartName="/ppt/tags/tag12156.xml" ContentType="application/vnd.openxmlformats-officedocument.presentationml.tags+xml"/>
  <Override PartName="/ppt/tags/tag12157.xml" ContentType="application/vnd.openxmlformats-officedocument.presentationml.tags+xml"/>
  <Override PartName="/ppt/tags/tag12158.xml" ContentType="application/vnd.openxmlformats-officedocument.presentationml.tags+xml"/>
  <Override PartName="/ppt/tags/tag12159.xml" ContentType="application/vnd.openxmlformats-officedocument.presentationml.tags+xml"/>
  <Override PartName="/ppt/tags/tag12160.xml" ContentType="application/vnd.openxmlformats-officedocument.presentationml.tags+xml"/>
  <Override PartName="/ppt/tags/tag12161.xml" ContentType="application/vnd.openxmlformats-officedocument.presentationml.tags+xml"/>
  <Override PartName="/ppt/tags/tag12162.xml" ContentType="application/vnd.openxmlformats-officedocument.presentationml.tags+xml"/>
  <Override PartName="/ppt/tags/tag12163.xml" ContentType="application/vnd.openxmlformats-officedocument.presentationml.tags+xml"/>
  <Override PartName="/ppt/tags/tag12164.xml" ContentType="application/vnd.openxmlformats-officedocument.presentationml.tags+xml"/>
  <Override PartName="/ppt/tags/tag12165.xml" ContentType="application/vnd.openxmlformats-officedocument.presentationml.tags+xml"/>
  <Override PartName="/ppt/tags/tag12166.xml" ContentType="application/vnd.openxmlformats-officedocument.presentationml.tags+xml"/>
  <Override PartName="/ppt/tags/tag12167.xml" ContentType="application/vnd.openxmlformats-officedocument.presentationml.tags+xml"/>
  <Override PartName="/ppt/tags/tag12168.xml" ContentType="application/vnd.openxmlformats-officedocument.presentationml.tags+xml"/>
  <Override PartName="/ppt/tags/tag12169.xml" ContentType="application/vnd.openxmlformats-officedocument.presentationml.tags+xml"/>
  <Override PartName="/ppt/tags/tag12170.xml" ContentType="application/vnd.openxmlformats-officedocument.presentationml.tags+xml"/>
  <Override PartName="/ppt/tags/tag12171.xml" ContentType="application/vnd.openxmlformats-officedocument.presentationml.tags+xml"/>
  <Override PartName="/ppt/tags/tag12172.xml" ContentType="application/vnd.openxmlformats-officedocument.presentationml.tags+xml"/>
  <Override PartName="/ppt/tags/tag12173.xml" ContentType="application/vnd.openxmlformats-officedocument.presentationml.tags+xml"/>
  <Override PartName="/ppt/tags/tag12174.xml" ContentType="application/vnd.openxmlformats-officedocument.presentationml.tags+xml"/>
  <Override PartName="/ppt/tags/tag12175.xml" ContentType="application/vnd.openxmlformats-officedocument.presentationml.tags+xml"/>
  <Override PartName="/ppt/tags/tag12176.xml" ContentType="application/vnd.openxmlformats-officedocument.presentationml.tags+xml"/>
  <Override PartName="/ppt/tags/tag12177.xml" ContentType="application/vnd.openxmlformats-officedocument.presentationml.tags+xml"/>
  <Override PartName="/ppt/tags/tag12178.xml" ContentType="application/vnd.openxmlformats-officedocument.presentationml.tags+xml"/>
  <Override PartName="/ppt/tags/tag12179.xml" ContentType="application/vnd.openxmlformats-officedocument.presentationml.tags+xml"/>
  <Override PartName="/ppt/tags/tag12180.xml" ContentType="application/vnd.openxmlformats-officedocument.presentationml.tags+xml"/>
  <Override PartName="/ppt/tags/tag12181.xml" ContentType="application/vnd.openxmlformats-officedocument.presentationml.tags+xml"/>
  <Override PartName="/ppt/tags/tag12182.xml" ContentType="application/vnd.openxmlformats-officedocument.presentationml.tags+xml"/>
  <Override PartName="/ppt/tags/tag12183.xml" ContentType="application/vnd.openxmlformats-officedocument.presentationml.tags+xml"/>
  <Override PartName="/ppt/tags/tag12184.xml" ContentType="application/vnd.openxmlformats-officedocument.presentationml.tags+xml"/>
  <Override PartName="/ppt/tags/tag12185.xml" ContentType="application/vnd.openxmlformats-officedocument.presentationml.tags+xml"/>
  <Override PartName="/ppt/tags/tag12186.xml" ContentType="application/vnd.openxmlformats-officedocument.presentationml.tags+xml"/>
  <Override PartName="/ppt/tags/tag12187.xml" ContentType="application/vnd.openxmlformats-officedocument.presentationml.tags+xml"/>
  <Override PartName="/ppt/tags/tag12188.xml" ContentType="application/vnd.openxmlformats-officedocument.presentationml.tags+xml"/>
  <Override PartName="/ppt/tags/tag12189.xml" ContentType="application/vnd.openxmlformats-officedocument.presentationml.tags+xml"/>
  <Override PartName="/ppt/tags/tag12190.xml" ContentType="application/vnd.openxmlformats-officedocument.presentationml.tags+xml"/>
  <Override PartName="/ppt/tags/tag12191.xml" ContentType="application/vnd.openxmlformats-officedocument.presentationml.tags+xml"/>
  <Override PartName="/ppt/tags/tag12192.xml" ContentType="application/vnd.openxmlformats-officedocument.presentationml.tags+xml"/>
  <Override PartName="/ppt/tags/tag12193.xml" ContentType="application/vnd.openxmlformats-officedocument.presentationml.tags+xml"/>
  <Override PartName="/ppt/tags/tag12194.xml" ContentType="application/vnd.openxmlformats-officedocument.presentationml.tags+xml"/>
  <Override PartName="/ppt/tags/tag12195.xml" ContentType="application/vnd.openxmlformats-officedocument.presentationml.tags+xml"/>
  <Override PartName="/ppt/tags/tag12196.xml" ContentType="application/vnd.openxmlformats-officedocument.presentationml.tags+xml"/>
  <Override PartName="/ppt/tags/tag12197.xml" ContentType="application/vnd.openxmlformats-officedocument.presentationml.tags+xml"/>
  <Override PartName="/ppt/tags/tag12198.xml" ContentType="application/vnd.openxmlformats-officedocument.presentationml.tags+xml"/>
  <Override PartName="/ppt/tags/tag12199.xml" ContentType="application/vnd.openxmlformats-officedocument.presentationml.tags+xml"/>
  <Override PartName="/ppt/tags/tag12200.xml" ContentType="application/vnd.openxmlformats-officedocument.presentationml.tags+xml"/>
  <Override PartName="/ppt/tags/tag12201.xml" ContentType="application/vnd.openxmlformats-officedocument.presentationml.tags+xml"/>
  <Override PartName="/ppt/tags/tag12202.xml" ContentType="application/vnd.openxmlformats-officedocument.presentationml.tags+xml"/>
  <Override PartName="/ppt/tags/tag12203.xml" ContentType="application/vnd.openxmlformats-officedocument.presentationml.tags+xml"/>
  <Override PartName="/ppt/tags/tag12204.xml" ContentType="application/vnd.openxmlformats-officedocument.presentationml.tags+xml"/>
  <Override PartName="/ppt/tags/tag12205.xml" ContentType="application/vnd.openxmlformats-officedocument.presentationml.tags+xml"/>
  <Override PartName="/ppt/tags/tag12206.xml" ContentType="application/vnd.openxmlformats-officedocument.presentationml.tags+xml"/>
  <Override PartName="/ppt/tags/tag12207.xml" ContentType="application/vnd.openxmlformats-officedocument.presentationml.tags+xml"/>
  <Override PartName="/ppt/tags/tag12208.xml" ContentType="application/vnd.openxmlformats-officedocument.presentationml.tags+xml"/>
  <Override PartName="/ppt/tags/tag12209.xml" ContentType="application/vnd.openxmlformats-officedocument.presentationml.tags+xml"/>
  <Override PartName="/ppt/tags/tag12210.xml" ContentType="application/vnd.openxmlformats-officedocument.presentationml.tags+xml"/>
  <Override PartName="/ppt/tags/tag12211.xml" ContentType="application/vnd.openxmlformats-officedocument.presentationml.tags+xml"/>
  <Override PartName="/ppt/tags/tag12212.xml" ContentType="application/vnd.openxmlformats-officedocument.presentationml.tags+xml"/>
  <Override PartName="/ppt/tags/tag12213.xml" ContentType="application/vnd.openxmlformats-officedocument.presentationml.tags+xml"/>
  <Override PartName="/ppt/tags/tag12214.xml" ContentType="application/vnd.openxmlformats-officedocument.presentationml.tags+xml"/>
  <Override PartName="/ppt/tags/tag12215.xml" ContentType="application/vnd.openxmlformats-officedocument.presentationml.tags+xml"/>
  <Override PartName="/ppt/tags/tag12216.xml" ContentType="application/vnd.openxmlformats-officedocument.presentationml.tags+xml"/>
  <Override PartName="/ppt/tags/tag12217.xml" ContentType="application/vnd.openxmlformats-officedocument.presentationml.tags+xml"/>
  <Override PartName="/ppt/tags/tag12218.xml" ContentType="application/vnd.openxmlformats-officedocument.presentationml.tags+xml"/>
  <Override PartName="/ppt/tags/tag12219.xml" ContentType="application/vnd.openxmlformats-officedocument.presentationml.tags+xml"/>
  <Override PartName="/ppt/tags/tag12220.xml" ContentType="application/vnd.openxmlformats-officedocument.presentationml.tags+xml"/>
  <Override PartName="/ppt/tags/tag12221.xml" ContentType="application/vnd.openxmlformats-officedocument.presentationml.tags+xml"/>
  <Override PartName="/ppt/tags/tag12222.xml" ContentType="application/vnd.openxmlformats-officedocument.presentationml.tags+xml"/>
  <Override PartName="/ppt/tags/tag12223.xml" ContentType="application/vnd.openxmlformats-officedocument.presentationml.tags+xml"/>
  <Override PartName="/ppt/tags/tag12224.xml" ContentType="application/vnd.openxmlformats-officedocument.presentationml.tags+xml"/>
  <Override PartName="/ppt/tags/tag12225.xml" ContentType="application/vnd.openxmlformats-officedocument.presentationml.tags+xml"/>
  <Override PartName="/ppt/tags/tag12226.xml" ContentType="application/vnd.openxmlformats-officedocument.presentationml.tags+xml"/>
  <Override PartName="/ppt/tags/tag12227.xml" ContentType="application/vnd.openxmlformats-officedocument.presentationml.tags+xml"/>
  <Override PartName="/ppt/tags/tag12228.xml" ContentType="application/vnd.openxmlformats-officedocument.presentationml.tags+xml"/>
  <Override PartName="/ppt/tags/tag12229.xml" ContentType="application/vnd.openxmlformats-officedocument.presentationml.tags+xml"/>
  <Override PartName="/ppt/tags/tag12230.xml" ContentType="application/vnd.openxmlformats-officedocument.presentationml.tags+xml"/>
  <Override PartName="/ppt/tags/tag12231.xml" ContentType="application/vnd.openxmlformats-officedocument.presentationml.tags+xml"/>
  <Override PartName="/ppt/tags/tag12232.xml" ContentType="application/vnd.openxmlformats-officedocument.presentationml.tags+xml"/>
  <Override PartName="/ppt/tags/tag12233.xml" ContentType="application/vnd.openxmlformats-officedocument.presentationml.tags+xml"/>
  <Override PartName="/ppt/tags/tag12234.xml" ContentType="application/vnd.openxmlformats-officedocument.presentationml.tags+xml"/>
  <Override PartName="/ppt/tags/tag12235.xml" ContentType="application/vnd.openxmlformats-officedocument.presentationml.tags+xml"/>
  <Override PartName="/ppt/tags/tag12236.xml" ContentType="application/vnd.openxmlformats-officedocument.presentationml.tags+xml"/>
  <Override PartName="/ppt/tags/tag12237.xml" ContentType="application/vnd.openxmlformats-officedocument.presentationml.tags+xml"/>
  <Override PartName="/ppt/tags/tag12238.xml" ContentType="application/vnd.openxmlformats-officedocument.presentationml.tags+xml"/>
  <Override PartName="/ppt/tags/tag12239.xml" ContentType="application/vnd.openxmlformats-officedocument.presentationml.tags+xml"/>
  <Override PartName="/ppt/tags/tag12240.xml" ContentType="application/vnd.openxmlformats-officedocument.presentationml.tags+xml"/>
  <Override PartName="/ppt/tags/tag12241.xml" ContentType="application/vnd.openxmlformats-officedocument.presentationml.tags+xml"/>
  <Override PartName="/ppt/tags/tag12242.xml" ContentType="application/vnd.openxmlformats-officedocument.presentationml.tags+xml"/>
  <Override PartName="/ppt/tags/tag12243.xml" ContentType="application/vnd.openxmlformats-officedocument.presentationml.tags+xml"/>
  <Override PartName="/ppt/tags/tag12244.xml" ContentType="application/vnd.openxmlformats-officedocument.presentationml.tags+xml"/>
  <Override PartName="/ppt/tags/tag12245.xml" ContentType="application/vnd.openxmlformats-officedocument.presentationml.tags+xml"/>
  <Override PartName="/ppt/tags/tag12246.xml" ContentType="application/vnd.openxmlformats-officedocument.presentationml.tags+xml"/>
  <Override PartName="/ppt/tags/tag12247.xml" ContentType="application/vnd.openxmlformats-officedocument.presentationml.tags+xml"/>
  <Override PartName="/ppt/tags/tag12248.xml" ContentType="application/vnd.openxmlformats-officedocument.presentationml.tags+xml"/>
  <Override PartName="/ppt/tags/tag12249.xml" ContentType="application/vnd.openxmlformats-officedocument.presentationml.tags+xml"/>
  <Override PartName="/ppt/tags/tag12250.xml" ContentType="application/vnd.openxmlformats-officedocument.presentationml.tags+xml"/>
  <Override PartName="/ppt/tags/tag12251.xml" ContentType="application/vnd.openxmlformats-officedocument.presentationml.tags+xml"/>
  <Override PartName="/ppt/tags/tag12252.xml" ContentType="application/vnd.openxmlformats-officedocument.presentationml.tags+xml"/>
  <Override PartName="/ppt/tags/tag12253.xml" ContentType="application/vnd.openxmlformats-officedocument.presentationml.tags+xml"/>
  <Override PartName="/ppt/tags/tag12254.xml" ContentType="application/vnd.openxmlformats-officedocument.presentationml.tags+xml"/>
  <Override PartName="/ppt/tags/tag12255.xml" ContentType="application/vnd.openxmlformats-officedocument.presentationml.tags+xml"/>
  <Override PartName="/ppt/tags/tag12256.xml" ContentType="application/vnd.openxmlformats-officedocument.presentationml.tags+xml"/>
  <Override PartName="/ppt/tags/tag12257.xml" ContentType="application/vnd.openxmlformats-officedocument.presentationml.tags+xml"/>
  <Override PartName="/ppt/tags/tag12258.xml" ContentType="application/vnd.openxmlformats-officedocument.presentationml.tags+xml"/>
  <Override PartName="/ppt/tags/tag12259.xml" ContentType="application/vnd.openxmlformats-officedocument.presentationml.tags+xml"/>
  <Override PartName="/ppt/tags/tag12260.xml" ContentType="application/vnd.openxmlformats-officedocument.presentationml.tags+xml"/>
  <Override PartName="/ppt/tags/tag12261.xml" ContentType="application/vnd.openxmlformats-officedocument.presentationml.tags+xml"/>
  <Override PartName="/ppt/tags/tag12262.xml" ContentType="application/vnd.openxmlformats-officedocument.presentationml.tags+xml"/>
  <Override PartName="/ppt/tags/tag12263.xml" ContentType="application/vnd.openxmlformats-officedocument.presentationml.tags+xml"/>
  <Override PartName="/ppt/tags/tag12264.xml" ContentType="application/vnd.openxmlformats-officedocument.presentationml.tags+xml"/>
  <Override PartName="/ppt/tags/tag12265.xml" ContentType="application/vnd.openxmlformats-officedocument.presentationml.tags+xml"/>
  <Override PartName="/ppt/tags/tag12266.xml" ContentType="application/vnd.openxmlformats-officedocument.presentationml.tags+xml"/>
  <Override PartName="/ppt/tags/tag12267.xml" ContentType="application/vnd.openxmlformats-officedocument.presentationml.tags+xml"/>
  <Override PartName="/ppt/tags/tag12268.xml" ContentType="application/vnd.openxmlformats-officedocument.presentationml.tags+xml"/>
  <Override PartName="/ppt/tags/tag12269.xml" ContentType="application/vnd.openxmlformats-officedocument.presentationml.tags+xml"/>
  <Override PartName="/ppt/tags/tag12270.xml" ContentType="application/vnd.openxmlformats-officedocument.presentationml.tags+xml"/>
  <Override PartName="/ppt/tags/tag12271.xml" ContentType="application/vnd.openxmlformats-officedocument.presentationml.tags+xml"/>
  <Override PartName="/ppt/tags/tag12272.xml" ContentType="application/vnd.openxmlformats-officedocument.presentationml.tags+xml"/>
  <Override PartName="/ppt/tags/tag12273.xml" ContentType="application/vnd.openxmlformats-officedocument.presentationml.tags+xml"/>
  <Override PartName="/ppt/tags/tag12274.xml" ContentType="application/vnd.openxmlformats-officedocument.presentationml.tags+xml"/>
  <Override PartName="/ppt/tags/tag12275.xml" ContentType="application/vnd.openxmlformats-officedocument.presentationml.tags+xml"/>
  <Override PartName="/ppt/tags/tag12276.xml" ContentType="application/vnd.openxmlformats-officedocument.presentationml.tags+xml"/>
  <Override PartName="/ppt/tags/tag12277.xml" ContentType="application/vnd.openxmlformats-officedocument.presentationml.tags+xml"/>
  <Override PartName="/ppt/tags/tag12278.xml" ContentType="application/vnd.openxmlformats-officedocument.presentationml.tags+xml"/>
  <Override PartName="/ppt/tags/tag12279.xml" ContentType="application/vnd.openxmlformats-officedocument.presentationml.tags+xml"/>
  <Override PartName="/ppt/tags/tag12280.xml" ContentType="application/vnd.openxmlformats-officedocument.presentationml.tags+xml"/>
  <Override PartName="/ppt/tags/tag12281.xml" ContentType="application/vnd.openxmlformats-officedocument.presentationml.tags+xml"/>
  <Override PartName="/ppt/tags/tag12282.xml" ContentType="application/vnd.openxmlformats-officedocument.presentationml.tags+xml"/>
  <Override PartName="/ppt/tags/tag12283.xml" ContentType="application/vnd.openxmlformats-officedocument.presentationml.tags+xml"/>
  <Override PartName="/ppt/tags/tag12284.xml" ContentType="application/vnd.openxmlformats-officedocument.presentationml.tags+xml"/>
  <Override PartName="/ppt/tags/tag12285.xml" ContentType="application/vnd.openxmlformats-officedocument.presentationml.tags+xml"/>
  <Override PartName="/ppt/tags/tag12286.xml" ContentType="application/vnd.openxmlformats-officedocument.presentationml.tags+xml"/>
  <Override PartName="/ppt/tags/tag12287.xml" ContentType="application/vnd.openxmlformats-officedocument.presentationml.tags+xml"/>
  <Override PartName="/ppt/tags/tag12288.xml" ContentType="application/vnd.openxmlformats-officedocument.presentationml.tags+xml"/>
  <Override PartName="/ppt/tags/tag12289.xml" ContentType="application/vnd.openxmlformats-officedocument.presentationml.tags+xml"/>
  <Override PartName="/ppt/tags/tag12290.xml" ContentType="application/vnd.openxmlformats-officedocument.presentationml.tags+xml"/>
  <Override PartName="/ppt/tags/tag12291.xml" ContentType="application/vnd.openxmlformats-officedocument.presentationml.tags+xml"/>
  <Override PartName="/ppt/tags/tag12292.xml" ContentType="application/vnd.openxmlformats-officedocument.presentationml.tags+xml"/>
  <Override PartName="/ppt/tags/tag12293.xml" ContentType="application/vnd.openxmlformats-officedocument.presentationml.tags+xml"/>
  <Override PartName="/ppt/tags/tag12294.xml" ContentType="application/vnd.openxmlformats-officedocument.presentationml.tags+xml"/>
  <Override PartName="/ppt/tags/tag12295.xml" ContentType="application/vnd.openxmlformats-officedocument.presentationml.tags+xml"/>
  <Override PartName="/ppt/tags/tag12296.xml" ContentType="application/vnd.openxmlformats-officedocument.presentationml.tags+xml"/>
  <Override PartName="/ppt/tags/tag12297.xml" ContentType="application/vnd.openxmlformats-officedocument.presentationml.tags+xml"/>
  <Override PartName="/ppt/tags/tag12298.xml" ContentType="application/vnd.openxmlformats-officedocument.presentationml.tags+xml"/>
  <Override PartName="/ppt/tags/tag12299.xml" ContentType="application/vnd.openxmlformats-officedocument.presentationml.tags+xml"/>
  <Override PartName="/ppt/tags/tag12300.xml" ContentType="application/vnd.openxmlformats-officedocument.presentationml.tags+xml"/>
  <Override PartName="/ppt/tags/tag12301.xml" ContentType="application/vnd.openxmlformats-officedocument.presentationml.tags+xml"/>
  <Override PartName="/ppt/tags/tag12302.xml" ContentType="application/vnd.openxmlformats-officedocument.presentationml.tags+xml"/>
  <Override PartName="/ppt/tags/tag12303.xml" ContentType="application/vnd.openxmlformats-officedocument.presentationml.tags+xml"/>
  <Override PartName="/ppt/tags/tag12304.xml" ContentType="application/vnd.openxmlformats-officedocument.presentationml.tags+xml"/>
  <Override PartName="/ppt/tags/tag12305.xml" ContentType="application/vnd.openxmlformats-officedocument.presentationml.tags+xml"/>
  <Override PartName="/ppt/tags/tag12306.xml" ContentType="application/vnd.openxmlformats-officedocument.presentationml.tags+xml"/>
  <Override PartName="/ppt/tags/tag12307.xml" ContentType="application/vnd.openxmlformats-officedocument.presentationml.tags+xml"/>
  <Override PartName="/ppt/tags/tag12308.xml" ContentType="application/vnd.openxmlformats-officedocument.presentationml.tags+xml"/>
  <Override PartName="/ppt/tags/tag12309.xml" ContentType="application/vnd.openxmlformats-officedocument.presentationml.tags+xml"/>
  <Override PartName="/ppt/tags/tag12310.xml" ContentType="application/vnd.openxmlformats-officedocument.presentationml.tags+xml"/>
  <Override PartName="/ppt/tags/tag12311.xml" ContentType="application/vnd.openxmlformats-officedocument.presentationml.tags+xml"/>
  <Override PartName="/ppt/tags/tag12312.xml" ContentType="application/vnd.openxmlformats-officedocument.presentationml.tags+xml"/>
  <Override PartName="/ppt/tags/tag12313.xml" ContentType="application/vnd.openxmlformats-officedocument.presentationml.tags+xml"/>
  <Override PartName="/ppt/tags/tag12314.xml" ContentType="application/vnd.openxmlformats-officedocument.presentationml.tags+xml"/>
  <Override PartName="/ppt/tags/tag12315.xml" ContentType="application/vnd.openxmlformats-officedocument.presentationml.tags+xml"/>
  <Override PartName="/ppt/tags/tag12316.xml" ContentType="application/vnd.openxmlformats-officedocument.presentationml.tags+xml"/>
  <Override PartName="/ppt/tags/tag12317.xml" ContentType="application/vnd.openxmlformats-officedocument.presentationml.tags+xml"/>
  <Override PartName="/ppt/tags/tag12318.xml" ContentType="application/vnd.openxmlformats-officedocument.presentationml.tags+xml"/>
  <Override PartName="/ppt/tags/tag12319.xml" ContentType="application/vnd.openxmlformats-officedocument.presentationml.tags+xml"/>
  <Override PartName="/ppt/tags/tag12320.xml" ContentType="application/vnd.openxmlformats-officedocument.presentationml.tags+xml"/>
  <Override PartName="/ppt/tags/tag12321.xml" ContentType="application/vnd.openxmlformats-officedocument.presentationml.tags+xml"/>
  <Override PartName="/ppt/tags/tag12322.xml" ContentType="application/vnd.openxmlformats-officedocument.presentationml.tags+xml"/>
  <Override PartName="/ppt/tags/tag12323.xml" ContentType="application/vnd.openxmlformats-officedocument.presentationml.tags+xml"/>
  <Override PartName="/ppt/tags/tag12324.xml" ContentType="application/vnd.openxmlformats-officedocument.presentationml.tags+xml"/>
  <Override PartName="/ppt/tags/tag12325.xml" ContentType="application/vnd.openxmlformats-officedocument.presentationml.tags+xml"/>
  <Override PartName="/ppt/tags/tag12326.xml" ContentType="application/vnd.openxmlformats-officedocument.presentationml.tags+xml"/>
  <Override PartName="/ppt/tags/tag12327.xml" ContentType="application/vnd.openxmlformats-officedocument.presentationml.tags+xml"/>
  <Override PartName="/ppt/tags/tag12328.xml" ContentType="application/vnd.openxmlformats-officedocument.presentationml.tags+xml"/>
  <Override PartName="/ppt/tags/tag12329.xml" ContentType="application/vnd.openxmlformats-officedocument.presentationml.tags+xml"/>
  <Override PartName="/ppt/tags/tag12330.xml" ContentType="application/vnd.openxmlformats-officedocument.presentationml.tags+xml"/>
  <Override PartName="/ppt/tags/tag12331.xml" ContentType="application/vnd.openxmlformats-officedocument.presentationml.tags+xml"/>
  <Override PartName="/ppt/tags/tag12332.xml" ContentType="application/vnd.openxmlformats-officedocument.presentationml.tags+xml"/>
  <Override PartName="/ppt/tags/tag12333.xml" ContentType="application/vnd.openxmlformats-officedocument.presentationml.tags+xml"/>
  <Override PartName="/ppt/tags/tag12334.xml" ContentType="application/vnd.openxmlformats-officedocument.presentationml.tags+xml"/>
  <Override PartName="/ppt/tags/tag12335.xml" ContentType="application/vnd.openxmlformats-officedocument.presentationml.tags+xml"/>
  <Override PartName="/ppt/tags/tag12336.xml" ContentType="application/vnd.openxmlformats-officedocument.presentationml.tags+xml"/>
  <Override PartName="/ppt/tags/tag12337.xml" ContentType="application/vnd.openxmlformats-officedocument.presentationml.tags+xml"/>
  <Override PartName="/ppt/tags/tag12338.xml" ContentType="application/vnd.openxmlformats-officedocument.presentationml.tags+xml"/>
  <Override PartName="/ppt/tags/tag12339.xml" ContentType="application/vnd.openxmlformats-officedocument.presentationml.tags+xml"/>
  <Override PartName="/ppt/tags/tag12340.xml" ContentType="application/vnd.openxmlformats-officedocument.presentationml.tags+xml"/>
  <Override PartName="/ppt/tags/tag12341.xml" ContentType="application/vnd.openxmlformats-officedocument.presentationml.tags+xml"/>
  <Override PartName="/ppt/tags/tag12342.xml" ContentType="application/vnd.openxmlformats-officedocument.presentationml.tags+xml"/>
  <Override PartName="/ppt/tags/tag12343.xml" ContentType="application/vnd.openxmlformats-officedocument.presentationml.tags+xml"/>
  <Override PartName="/ppt/tags/tag12344.xml" ContentType="application/vnd.openxmlformats-officedocument.presentationml.tags+xml"/>
  <Override PartName="/ppt/tags/tag12345.xml" ContentType="application/vnd.openxmlformats-officedocument.presentationml.tags+xml"/>
  <Override PartName="/ppt/tags/tag12346.xml" ContentType="application/vnd.openxmlformats-officedocument.presentationml.tags+xml"/>
  <Override PartName="/ppt/tags/tag12347.xml" ContentType="application/vnd.openxmlformats-officedocument.presentationml.tags+xml"/>
  <Override PartName="/ppt/tags/tag12348.xml" ContentType="application/vnd.openxmlformats-officedocument.presentationml.tags+xml"/>
  <Override PartName="/ppt/tags/tag12349.xml" ContentType="application/vnd.openxmlformats-officedocument.presentationml.tags+xml"/>
  <Override PartName="/ppt/tags/tag12350.xml" ContentType="application/vnd.openxmlformats-officedocument.presentationml.tags+xml"/>
  <Override PartName="/ppt/tags/tag12351.xml" ContentType="application/vnd.openxmlformats-officedocument.presentationml.tags+xml"/>
  <Override PartName="/ppt/tags/tag12352.xml" ContentType="application/vnd.openxmlformats-officedocument.presentationml.tags+xml"/>
  <Override PartName="/ppt/tags/tag12353.xml" ContentType="application/vnd.openxmlformats-officedocument.presentationml.tags+xml"/>
  <Override PartName="/ppt/tags/tag12354.xml" ContentType="application/vnd.openxmlformats-officedocument.presentationml.tags+xml"/>
  <Override PartName="/ppt/tags/tag12355.xml" ContentType="application/vnd.openxmlformats-officedocument.presentationml.tags+xml"/>
  <Override PartName="/ppt/tags/tag12356.xml" ContentType="application/vnd.openxmlformats-officedocument.presentationml.tags+xml"/>
  <Override PartName="/ppt/tags/tag12357.xml" ContentType="application/vnd.openxmlformats-officedocument.presentationml.tags+xml"/>
  <Override PartName="/ppt/tags/tag12358.xml" ContentType="application/vnd.openxmlformats-officedocument.presentationml.tags+xml"/>
  <Override PartName="/ppt/tags/tag12359.xml" ContentType="application/vnd.openxmlformats-officedocument.presentationml.tags+xml"/>
  <Override PartName="/ppt/tags/tag12360.xml" ContentType="application/vnd.openxmlformats-officedocument.presentationml.tags+xml"/>
  <Override PartName="/ppt/tags/tag12361.xml" ContentType="application/vnd.openxmlformats-officedocument.presentationml.tags+xml"/>
  <Override PartName="/ppt/tags/tag12362.xml" ContentType="application/vnd.openxmlformats-officedocument.presentationml.tags+xml"/>
  <Override PartName="/ppt/tags/tag12363.xml" ContentType="application/vnd.openxmlformats-officedocument.presentationml.tags+xml"/>
  <Override PartName="/ppt/tags/tag12364.xml" ContentType="application/vnd.openxmlformats-officedocument.presentationml.tags+xml"/>
  <Override PartName="/ppt/tags/tag12365.xml" ContentType="application/vnd.openxmlformats-officedocument.presentationml.tags+xml"/>
  <Override PartName="/ppt/tags/tag12366.xml" ContentType="application/vnd.openxmlformats-officedocument.presentationml.tags+xml"/>
  <Override PartName="/ppt/tags/tag12367.xml" ContentType="application/vnd.openxmlformats-officedocument.presentationml.tags+xml"/>
  <Override PartName="/ppt/tags/tag12368.xml" ContentType="application/vnd.openxmlformats-officedocument.presentationml.tags+xml"/>
  <Override PartName="/ppt/tags/tag12369.xml" ContentType="application/vnd.openxmlformats-officedocument.presentationml.tags+xml"/>
  <Override PartName="/ppt/tags/tag12370.xml" ContentType="application/vnd.openxmlformats-officedocument.presentationml.tags+xml"/>
  <Override PartName="/ppt/tags/tag12371.xml" ContentType="application/vnd.openxmlformats-officedocument.presentationml.tags+xml"/>
  <Override PartName="/ppt/tags/tag12372.xml" ContentType="application/vnd.openxmlformats-officedocument.presentationml.tags+xml"/>
  <Override PartName="/ppt/tags/tag12373.xml" ContentType="application/vnd.openxmlformats-officedocument.presentationml.tags+xml"/>
  <Override PartName="/ppt/tags/tag12374.xml" ContentType="application/vnd.openxmlformats-officedocument.presentationml.tags+xml"/>
  <Override PartName="/ppt/tags/tag12375.xml" ContentType="application/vnd.openxmlformats-officedocument.presentationml.tags+xml"/>
  <Override PartName="/ppt/tags/tag12376.xml" ContentType="application/vnd.openxmlformats-officedocument.presentationml.tags+xml"/>
  <Override PartName="/ppt/tags/tag12377.xml" ContentType="application/vnd.openxmlformats-officedocument.presentationml.tags+xml"/>
  <Override PartName="/ppt/tags/tag12378.xml" ContentType="application/vnd.openxmlformats-officedocument.presentationml.tags+xml"/>
  <Override PartName="/ppt/tags/tag12379.xml" ContentType="application/vnd.openxmlformats-officedocument.presentationml.tags+xml"/>
  <Override PartName="/ppt/tags/tag12380.xml" ContentType="application/vnd.openxmlformats-officedocument.presentationml.tags+xml"/>
  <Override PartName="/ppt/tags/tag12381.xml" ContentType="application/vnd.openxmlformats-officedocument.presentationml.tags+xml"/>
  <Override PartName="/ppt/tags/tag12382.xml" ContentType="application/vnd.openxmlformats-officedocument.presentationml.tags+xml"/>
  <Override PartName="/ppt/tags/tag12383.xml" ContentType="application/vnd.openxmlformats-officedocument.presentationml.tags+xml"/>
  <Override PartName="/ppt/tags/tag12384.xml" ContentType="application/vnd.openxmlformats-officedocument.presentationml.tags+xml"/>
  <Override PartName="/ppt/tags/tag12385.xml" ContentType="application/vnd.openxmlformats-officedocument.presentationml.tags+xml"/>
  <Override PartName="/ppt/tags/tag12386.xml" ContentType="application/vnd.openxmlformats-officedocument.presentationml.tags+xml"/>
  <Override PartName="/ppt/tags/tag12387.xml" ContentType="application/vnd.openxmlformats-officedocument.presentationml.tags+xml"/>
  <Override PartName="/ppt/tags/tag12388.xml" ContentType="application/vnd.openxmlformats-officedocument.presentationml.tags+xml"/>
  <Override PartName="/ppt/tags/tag12389.xml" ContentType="application/vnd.openxmlformats-officedocument.presentationml.tags+xml"/>
  <Override PartName="/ppt/tags/tag12390.xml" ContentType="application/vnd.openxmlformats-officedocument.presentationml.tags+xml"/>
  <Override PartName="/ppt/tags/tag12391.xml" ContentType="application/vnd.openxmlformats-officedocument.presentationml.tags+xml"/>
  <Override PartName="/ppt/tags/tag12392.xml" ContentType="application/vnd.openxmlformats-officedocument.presentationml.tags+xml"/>
  <Override PartName="/ppt/tags/tag12393.xml" ContentType="application/vnd.openxmlformats-officedocument.presentationml.tags+xml"/>
  <Override PartName="/ppt/tags/tag12394.xml" ContentType="application/vnd.openxmlformats-officedocument.presentationml.tags+xml"/>
  <Override PartName="/ppt/tags/tag12395.xml" ContentType="application/vnd.openxmlformats-officedocument.presentationml.tags+xml"/>
  <Override PartName="/ppt/tags/tag12396.xml" ContentType="application/vnd.openxmlformats-officedocument.presentationml.tags+xml"/>
  <Override PartName="/ppt/tags/tag12397.xml" ContentType="application/vnd.openxmlformats-officedocument.presentationml.tags+xml"/>
  <Override PartName="/ppt/tags/tag12398.xml" ContentType="application/vnd.openxmlformats-officedocument.presentationml.tags+xml"/>
  <Override PartName="/ppt/tags/tag12399.xml" ContentType="application/vnd.openxmlformats-officedocument.presentationml.tags+xml"/>
  <Override PartName="/ppt/tags/tag12400.xml" ContentType="application/vnd.openxmlformats-officedocument.presentationml.tags+xml"/>
  <Override PartName="/ppt/tags/tag12401.xml" ContentType="application/vnd.openxmlformats-officedocument.presentationml.tags+xml"/>
  <Override PartName="/ppt/tags/tag12402.xml" ContentType="application/vnd.openxmlformats-officedocument.presentationml.tags+xml"/>
  <Override PartName="/ppt/tags/tag12403.xml" ContentType="application/vnd.openxmlformats-officedocument.presentationml.tags+xml"/>
  <Override PartName="/ppt/tags/tag12404.xml" ContentType="application/vnd.openxmlformats-officedocument.presentationml.tags+xml"/>
  <Override PartName="/ppt/tags/tag12405.xml" ContentType="application/vnd.openxmlformats-officedocument.presentationml.tags+xml"/>
  <Override PartName="/ppt/tags/tag12406.xml" ContentType="application/vnd.openxmlformats-officedocument.presentationml.tags+xml"/>
  <Override PartName="/ppt/tags/tag12407.xml" ContentType="application/vnd.openxmlformats-officedocument.presentationml.tags+xml"/>
  <Override PartName="/ppt/tags/tag12408.xml" ContentType="application/vnd.openxmlformats-officedocument.presentationml.tags+xml"/>
  <Override PartName="/ppt/tags/tag12409.xml" ContentType="application/vnd.openxmlformats-officedocument.presentationml.tags+xml"/>
  <Override PartName="/ppt/tags/tag12410.xml" ContentType="application/vnd.openxmlformats-officedocument.presentationml.tags+xml"/>
  <Override PartName="/ppt/tags/tag12411.xml" ContentType="application/vnd.openxmlformats-officedocument.presentationml.tags+xml"/>
  <Override PartName="/ppt/tags/tag12412.xml" ContentType="application/vnd.openxmlformats-officedocument.presentationml.tags+xml"/>
  <Override PartName="/ppt/tags/tag12413.xml" ContentType="application/vnd.openxmlformats-officedocument.presentationml.tags+xml"/>
  <Override PartName="/ppt/tags/tag12414.xml" ContentType="application/vnd.openxmlformats-officedocument.presentationml.tags+xml"/>
  <Override PartName="/ppt/tags/tag12415.xml" ContentType="application/vnd.openxmlformats-officedocument.presentationml.tags+xml"/>
  <Override PartName="/ppt/tags/tag12416.xml" ContentType="application/vnd.openxmlformats-officedocument.presentationml.tags+xml"/>
  <Override PartName="/ppt/tags/tag12417.xml" ContentType="application/vnd.openxmlformats-officedocument.presentationml.tags+xml"/>
  <Override PartName="/ppt/tags/tag12418.xml" ContentType="application/vnd.openxmlformats-officedocument.presentationml.tags+xml"/>
  <Override PartName="/ppt/tags/tag12419.xml" ContentType="application/vnd.openxmlformats-officedocument.presentationml.tags+xml"/>
  <Override PartName="/ppt/tags/tag12420.xml" ContentType="application/vnd.openxmlformats-officedocument.presentationml.tags+xml"/>
  <Override PartName="/ppt/tags/tag12421.xml" ContentType="application/vnd.openxmlformats-officedocument.presentationml.tags+xml"/>
  <Override PartName="/ppt/tags/tag12422.xml" ContentType="application/vnd.openxmlformats-officedocument.presentationml.tags+xml"/>
  <Override PartName="/ppt/tags/tag12423.xml" ContentType="application/vnd.openxmlformats-officedocument.presentationml.tags+xml"/>
  <Override PartName="/ppt/tags/tag12424.xml" ContentType="application/vnd.openxmlformats-officedocument.presentationml.tags+xml"/>
  <Override PartName="/ppt/tags/tag12425.xml" ContentType="application/vnd.openxmlformats-officedocument.presentationml.tags+xml"/>
  <Override PartName="/ppt/tags/tag12426.xml" ContentType="application/vnd.openxmlformats-officedocument.presentationml.tags+xml"/>
  <Override PartName="/ppt/tags/tag12427.xml" ContentType="application/vnd.openxmlformats-officedocument.presentationml.tags+xml"/>
  <Override PartName="/ppt/tags/tag12428.xml" ContentType="application/vnd.openxmlformats-officedocument.presentationml.tags+xml"/>
  <Override PartName="/ppt/tags/tag12429.xml" ContentType="application/vnd.openxmlformats-officedocument.presentationml.tags+xml"/>
  <Override PartName="/ppt/tags/tag12430.xml" ContentType="application/vnd.openxmlformats-officedocument.presentationml.tags+xml"/>
  <Override PartName="/ppt/tags/tag12431.xml" ContentType="application/vnd.openxmlformats-officedocument.presentationml.tags+xml"/>
  <Override PartName="/ppt/tags/tag12432.xml" ContentType="application/vnd.openxmlformats-officedocument.presentationml.tags+xml"/>
  <Override PartName="/ppt/tags/tag12433.xml" ContentType="application/vnd.openxmlformats-officedocument.presentationml.tags+xml"/>
  <Override PartName="/ppt/tags/tag12434.xml" ContentType="application/vnd.openxmlformats-officedocument.presentationml.tags+xml"/>
  <Override PartName="/ppt/tags/tag12435.xml" ContentType="application/vnd.openxmlformats-officedocument.presentationml.tags+xml"/>
  <Override PartName="/ppt/tags/tag12436.xml" ContentType="application/vnd.openxmlformats-officedocument.presentationml.tags+xml"/>
  <Override PartName="/ppt/tags/tag12437.xml" ContentType="application/vnd.openxmlformats-officedocument.presentationml.tags+xml"/>
  <Override PartName="/ppt/tags/tag12438.xml" ContentType="application/vnd.openxmlformats-officedocument.presentationml.tags+xml"/>
  <Override PartName="/ppt/tags/tag12439.xml" ContentType="application/vnd.openxmlformats-officedocument.presentationml.tags+xml"/>
  <Override PartName="/ppt/tags/tag12440.xml" ContentType="application/vnd.openxmlformats-officedocument.presentationml.tags+xml"/>
  <Override PartName="/ppt/tags/tag12441.xml" ContentType="application/vnd.openxmlformats-officedocument.presentationml.tags+xml"/>
  <Override PartName="/ppt/tags/tag12442.xml" ContentType="application/vnd.openxmlformats-officedocument.presentationml.tags+xml"/>
  <Override PartName="/ppt/tags/tag12443.xml" ContentType="application/vnd.openxmlformats-officedocument.presentationml.tags+xml"/>
  <Override PartName="/ppt/tags/tag12444.xml" ContentType="application/vnd.openxmlformats-officedocument.presentationml.tags+xml"/>
  <Override PartName="/ppt/tags/tag12445.xml" ContentType="application/vnd.openxmlformats-officedocument.presentationml.tags+xml"/>
  <Override PartName="/ppt/tags/tag12446.xml" ContentType="application/vnd.openxmlformats-officedocument.presentationml.tags+xml"/>
  <Override PartName="/ppt/tags/tag12447.xml" ContentType="application/vnd.openxmlformats-officedocument.presentationml.tags+xml"/>
  <Override PartName="/ppt/tags/tag12448.xml" ContentType="application/vnd.openxmlformats-officedocument.presentationml.tags+xml"/>
  <Override PartName="/ppt/tags/tag12449.xml" ContentType="application/vnd.openxmlformats-officedocument.presentationml.tags+xml"/>
  <Override PartName="/ppt/tags/tag12450.xml" ContentType="application/vnd.openxmlformats-officedocument.presentationml.tags+xml"/>
  <Override PartName="/ppt/tags/tag12451.xml" ContentType="application/vnd.openxmlformats-officedocument.presentationml.tags+xml"/>
  <Override PartName="/ppt/tags/tag12452.xml" ContentType="application/vnd.openxmlformats-officedocument.presentationml.tags+xml"/>
  <Override PartName="/ppt/tags/tag12453.xml" ContentType="application/vnd.openxmlformats-officedocument.presentationml.tags+xml"/>
  <Override PartName="/ppt/tags/tag12454.xml" ContentType="application/vnd.openxmlformats-officedocument.presentationml.tags+xml"/>
  <Override PartName="/ppt/tags/tag12455.xml" ContentType="application/vnd.openxmlformats-officedocument.presentationml.tags+xml"/>
  <Override PartName="/ppt/tags/tag12456.xml" ContentType="application/vnd.openxmlformats-officedocument.presentationml.tags+xml"/>
  <Override PartName="/ppt/tags/tag12457.xml" ContentType="application/vnd.openxmlformats-officedocument.presentationml.tags+xml"/>
  <Override PartName="/ppt/tags/tag12458.xml" ContentType="application/vnd.openxmlformats-officedocument.presentationml.tags+xml"/>
  <Override PartName="/ppt/tags/tag12459.xml" ContentType="application/vnd.openxmlformats-officedocument.presentationml.tags+xml"/>
  <Override PartName="/ppt/tags/tag12460.xml" ContentType="application/vnd.openxmlformats-officedocument.presentationml.tags+xml"/>
  <Override PartName="/ppt/tags/tag12461.xml" ContentType="application/vnd.openxmlformats-officedocument.presentationml.tags+xml"/>
  <Override PartName="/ppt/tags/tag12462.xml" ContentType="application/vnd.openxmlformats-officedocument.presentationml.tags+xml"/>
  <Override PartName="/ppt/tags/tag12463.xml" ContentType="application/vnd.openxmlformats-officedocument.presentationml.tags+xml"/>
  <Override PartName="/ppt/tags/tag12464.xml" ContentType="application/vnd.openxmlformats-officedocument.presentationml.tags+xml"/>
  <Override PartName="/ppt/tags/tag12465.xml" ContentType="application/vnd.openxmlformats-officedocument.presentationml.tags+xml"/>
  <Override PartName="/ppt/tags/tag12466.xml" ContentType="application/vnd.openxmlformats-officedocument.presentationml.tags+xml"/>
  <Override PartName="/ppt/tags/tag12467.xml" ContentType="application/vnd.openxmlformats-officedocument.presentationml.tags+xml"/>
  <Override PartName="/ppt/tags/tag12468.xml" ContentType="application/vnd.openxmlformats-officedocument.presentationml.tags+xml"/>
  <Override PartName="/ppt/tags/tag12469.xml" ContentType="application/vnd.openxmlformats-officedocument.presentationml.tags+xml"/>
  <Override PartName="/ppt/tags/tag12470.xml" ContentType="application/vnd.openxmlformats-officedocument.presentationml.tags+xml"/>
  <Override PartName="/ppt/tags/tag12471.xml" ContentType="application/vnd.openxmlformats-officedocument.presentationml.tags+xml"/>
  <Override PartName="/ppt/tags/tag12472.xml" ContentType="application/vnd.openxmlformats-officedocument.presentationml.tags+xml"/>
  <Override PartName="/ppt/tags/tag12473.xml" ContentType="application/vnd.openxmlformats-officedocument.presentationml.tags+xml"/>
  <Override PartName="/ppt/tags/tag12474.xml" ContentType="application/vnd.openxmlformats-officedocument.presentationml.tags+xml"/>
  <Override PartName="/ppt/tags/tag12475.xml" ContentType="application/vnd.openxmlformats-officedocument.presentationml.tags+xml"/>
  <Override PartName="/ppt/tags/tag12476.xml" ContentType="application/vnd.openxmlformats-officedocument.presentationml.tags+xml"/>
  <Override PartName="/ppt/tags/tag12477.xml" ContentType="application/vnd.openxmlformats-officedocument.presentationml.tags+xml"/>
  <Override PartName="/ppt/tags/tag12478.xml" ContentType="application/vnd.openxmlformats-officedocument.presentationml.tags+xml"/>
  <Override PartName="/ppt/tags/tag12479.xml" ContentType="application/vnd.openxmlformats-officedocument.presentationml.tags+xml"/>
  <Override PartName="/ppt/tags/tag12480.xml" ContentType="application/vnd.openxmlformats-officedocument.presentationml.tags+xml"/>
  <Override PartName="/ppt/tags/tag12481.xml" ContentType="application/vnd.openxmlformats-officedocument.presentationml.tags+xml"/>
  <Override PartName="/ppt/tags/tag12482.xml" ContentType="application/vnd.openxmlformats-officedocument.presentationml.tags+xml"/>
  <Override PartName="/ppt/tags/tag12483.xml" ContentType="application/vnd.openxmlformats-officedocument.presentationml.tags+xml"/>
  <Override PartName="/ppt/tags/tag12484.xml" ContentType="application/vnd.openxmlformats-officedocument.presentationml.tags+xml"/>
  <Override PartName="/ppt/tags/tag12485.xml" ContentType="application/vnd.openxmlformats-officedocument.presentationml.tags+xml"/>
  <Override PartName="/ppt/tags/tag12486.xml" ContentType="application/vnd.openxmlformats-officedocument.presentationml.tags+xml"/>
  <Override PartName="/ppt/tags/tag12487.xml" ContentType="application/vnd.openxmlformats-officedocument.presentationml.tags+xml"/>
  <Override PartName="/ppt/tags/tag12488.xml" ContentType="application/vnd.openxmlformats-officedocument.presentationml.tags+xml"/>
  <Override PartName="/ppt/tags/tag12489.xml" ContentType="application/vnd.openxmlformats-officedocument.presentationml.tags+xml"/>
  <Override PartName="/ppt/tags/tag12490.xml" ContentType="application/vnd.openxmlformats-officedocument.presentationml.tags+xml"/>
  <Override PartName="/ppt/tags/tag12491.xml" ContentType="application/vnd.openxmlformats-officedocument.presentationml.tags+xml"/>
  <Override PartName="/ppt/tags/tag12492.xml" ContentType="application/vnd.openxmlformats-officedocument.presentationml.tags+xml"/>
  <Override PartName="/ppt/tags/tag12493.xml" ContentType="application/vnd.openxmlformats-officedocument.presentationml.tags+xml"/>
  <Override PartName="/ppt/tags/tag12494.xml" ContentType="application/vnd.openxmlformats-officedocument.presentationml.tags+xml"/>
  <Override PartName="/ppt/tags/tag12495.xml" ContentType="application/vnd.openxmlformats-officedocument.presentationml.tags+xml"/>
  <Override PartName="/ppt/tags/tag12496.xml" ContentType="application/vnd.openxmlformats-officedocument.presentationml.tags+xml"/>
  <Override PartName="/ppt/tags/tag12497.xml" ContentType="application/vnd.openxmlformats-officedocument.presentationml.tags+xml"/>
  <Override PartName="/ppt/tags/tag12498.xml" ContentType="application/vnd.openxmlformats-officedocument.presentationml.tags+xml"/>
  <Override PartName="/ppt/tags/tag12499.xml" ContentType="application/vnd.openxmlformats-officedocument.presentationml.tags+xml"/>
  <Override PartName="/ppt/tags/tag12500.xml" ContentType="application/vnd.openxmlformats-officedocument.presentationml.tags+xml"/>
  <Override PartName="/ppt/tags/tag12501.xml" ContentType="application/vnd.openxmlformats-officedocument.presentationml.tags+xml"/>
  <Override PartName="/ppt/tags/tag12502.xml" ContentType="application/vnd.openxmlformats-officedocument.presentationml.tags+xml"/>
  <Override PartName="/ppt/tags/tag12503.xml" ContentType="application/vnd.openxmlformats-officedocument.presentationml.tags+xml"/>
  <Override PartName="/ppt/tags/tag12504.xml" ContentType="application/vnd.openxmlformats-officedocument.presentationml.tags+xml"/>
  <Override PartName="/ppt/tags/tag12505.xml" ContentType="application/vnd.openxmlformats-officedocument.presentationml.tags+xml"/>
  <Override PartName="/ppt/tags/tag12506.xml" ContentType="application/vnd.openxmlformats-officedocument.presentationml.tags+xml"/>
  <Override PartName="/ppt/tags/tag12507.xml" ContentType="application/vnd.openxmlformats-officedocument.presentationml.tags+xml"/>
  <Override PartName="/ppt/tags/tag12508.xml" ContentType="application/vnd.openxmlformats-officedocument.presentationml.tags+xml"/>
  <Override PartName="/ppt/tags/tag12509.xml" ContentType="application/vnd.openxmlformats-officedocument.presentationml.tags+xml"/>
  <Override PartName="/ppt/tags/tag12510.xml" ContentType="application/vnd.openxmlformats-officedocument.presentationml.tags+xml"/>
  <Override PartName="/ppt/tags/tag12511.xml" ContentType="application/vnd.openxmlformats-officedocument.presentationml.tags+xml"/>
  <Override PartName="/ppt/tags/tag12512.xml" ContentType="application/vnd.openxmlformats-officedocument.presentationml.tags+xml"/>
  <Override PartName="/ppt/tags/tag12513.xml" ContentType="application/vnd.openxmlformats-officedocument.presentationml.tags+xml"/>
  <Override PartName="/ppt/tags/tag12514.xml" ContentType="application/vnd.openxmlformats-officedocument.presentationml.tags+xml"/>
  <Override PartName="/ppt/tags/tag12515.xml" ContentType="application/vnd.openxmlformats-officedocument.presentationml.tags+xml"/>
  <Override PartName="/ppt/tags/tag12516.xml" ContentType="application/vnd.openxmlformats-officedocument.presentationml.tags+xml"/>
  <Override PartName="/ppt/tags/tag12517.xml" ContentType="application/vnd.openxmlformats-officedocument.presentationml.tags+xml"/>
  <Override PartName="/ppt/tags/tag12518.xml" ContentType="application/vnd.openxmlformats-officedocument.presentationml.tags+xml"/>
  <Override PartName="/ppt/tags/tag12519.xml" ContentType="application/vnd.openxmlformats-officedocument.presentationml.tags+xml"/>
  <Override PartName="/ppt/tags/tag12520.xml" ContentType="application/vnd.openxmlformats-officedocument.presentationml.tags+xml"/>
  <Override PartName="/ppt/tags/tag12521.xml" ContentType="application/vnd.openxmlformats-officedocument.presentationml.tags+xml"/>
  <Override PartName="/ppt/tags/tag12522.xml" ContentType="application/vnd.openxmlformats-officedocument.presentationml.tags+xml"/>
  <Override PartName="/ppt/tags/tag12523.xml" ContentType="application/vnd.openxmlformats-officedocument.presentationml.tags+xml"/>
  <Override PartName="/ppt/tags/tag12524.xml" ContentType="application/vnd.openxmlformats-officedocument.presentationml.tags+xml"/>
  <Override PartName="/ppt/tags/tag12525.xml" ContentType="application/vnd.openxmlformats-officedocument.presentationml.tags+xml"/>
  <Override PartName="/ppt/tags/tag12526.xml" ContentType="application/vnd.openxmlformats-officedocument.presentationml.tags+xml"/>
  <Override PartName="/ppt/tags/tag12527.xml" ContentType="application/vnd.openxmlformats-officedocument.presentationml.tags+xml"/>
  <Override PartName="/ppt/tags/tag12528.xml" ContentType="application/vnd.openxmlformats-officedocument.presentationml.tags+xml"/>
  <Override PartName="/ppt/tags/tag12529.xml" ContentType="application/vnd.openxmlformats-officedocument.presentationml.tags+xml"/>
  <Override PartName="/ppt/tags/tag12530.xml" ContentType="application/vnd.openxmlformats-officedocument.presentationml.tags+xml"/>
  <Override PartName="/ppt/tags/tag12531.xml" ContentType="application/vnd.openxmlformats-officedocument.presentationml.tags+xml"/>
  <Override PartName="/ppt/tags/tag12532.xml" ContentType="application/vnd.openxmlformats-officedocument.presentationml.tags+xml"/>
  <Override PartName="/ppt/tags/tag12533.xml" ContentType="application/vnd.openxmlformats-officedocument.presentationml.tags+xml"/>
  <Override PartName="/ppt/tags/tag12534.xml" ContentType="application/vnd.openxmlformats-officedocument.presentationml.tags+xml"/>
  <Override PartName="/ppt/tags/tag12535.xml" ContentType="application/vnd.openxmlformats-officedocument.presentationml.tags+xml"/>
  <Override PartName="/ppt/tags/tag12536.xml" ContentType="application/vnd.openxmlformats-officedocument.presentationml.tags+xml"/>
  <Override PartName="/ppt/tags/tag12537.xml" ContentType="application/vnd.openxmlformats-officedocument.presentationml.tags+xml"/>
  <Override PartName="/ppt/tags/tag12538.xml" ContentType="application/vnd.openxmlformats-officedocument.presentationml.tags+xml"/>
  <Override PartName="/ppt/tags/tag12539.xml" ContentType="application/vnd.openxmlformats-officedocument.presentationml.tags+xml"/>
  <Override PartName="/ppt/tags/tag12540.xml" ContentType="application/vnd.openxmlformats-officedocument.presentationml.tags+xml"/>
  <Override PartName="/ppt/tags/tag12541.xml" ContentType="application/vnd.openxmlformats-officedocument.presentationml.tags+xml"/>
  <Override PartName="/ppt/tags/tag12542.xml" ContentType="application/vnd.openxmlformats-officedocument.presentationml.tags+xml"/>
  <Override PartName="/ppt/tags/tag12543.xml" ContentType="application/vnd.openxmlformats-officedocument.presentationml.tags+xml"/>
  <Override PartName="/ppt/tags/tag12544.xml" ContentType="application/vnd.openxmlformats-officedocument.presentationml.tags+xml"/>
  <Override PartName="/ppt/tags/tag12545.xml" ContentType="application/vnd.openxmlformats-officedocument.presentationml.tags+xml"/>
  <Override PartName="/ppt/tags/tag12546.xml" ContentType="application/vnd.openxmlformats-officedocument.presentationml.tags+xml"/>
  <Override PartName="/ppt/tags/tag12547.xml" ContentType="application/vnd.openxmlformats-officedocument.presentationml.tags+xml"/>
  <Override PartName="/ppt/tags/tag12548.xml" ContentType="application/vnd.openxmlformats-officedocument.presentationml.tags+xml"/>
  <Override PartName="/ppt/tags/tag12549.xml" ContentType="application/vnd.openxmlformats-officedocument.presentationml.tags+xml"/>
  <Override PartName="/ppt/tags/tag12550.xml" ContentType="application/vnd.openxmlformats-officedocument.presentationml.tags+xml"/>
  <Override PartName="/ppt/tags/tag12551.xml" ContentType="application/vnd.openxmlformats-officedocument.presentationml.tags+xml"/>
  <Override PartName="/ppt/tags/tag12552.xml" ContentType="application/vnd.openxmlformats-officedocument.presentationml.tags+xml"/>
  <Override PartName="/ppt/tags/tag12553.xml" ContentType="application/vnd.openxmlformats-officedocument.presentationml.tags+xml"/>
  <Override PartName="/ppt/tags/tag12554.xml" ContentType="application/vnd.openxmlformats-officedocument.presentationml.tags+xml"/>
  <Override PartName="/ppt/tags/tag12555.xml" ContentType="application/vnd.openxmlformats-officedocument.presentationml.tags+xml"/>
  <Override PartName="/ppt/tags/tag12556.xml" ContentType="application/vnd.openxmlformats-officedocument.presentationml.tags+xml"/>
  <Override PartName="/ppt/tags/tag12557.xml" ContentType="application/vnd.openxmlformats-officedocument.presentationml.tags+xml"/>
  <Override PartName="/ppt/tags/tag12558.xml" ContentType="application/vnd.openxmlformats-officedocument.presentationml.tags+xml"/>
  <Override PartName="/ppt/tags/tag12559.xml" ContentType="application/vnd.openxmlformats-officedocument.presentationml.tags+xml"/>
  <Override PartName="/ppt/tags/tag12560.xml" ContentType="application/vnd.openxmlformats-officedocument.presentationml.tags+xml"/>
  <Override PartName="/ppt/tags/tag12561.xml" ContentType="application/vnd.openxmlformats-officedocument.presentationml.tags+xml"/>
  <Override PartName="/ppt/tags/tag12562.xml" ContentType="application/vnd.openxmlformats-officedocument.presentationml.tags+xml"/>
  <Override PartName="/ppt/tags/tag12563.xml" ContentType="application/vnd.openxmlformats-officedocument.presentationml.tags+xml"/>
  <Override PartName="/ppt/tags/tag12564.xml" ContentType="application/vnd.openxmlformats-officedocument.presentationml.tags+xml"/>
  <Override PartName="/ppt/tags/tag12565.xml" ContentType="application/vnd.openxmlformats-officedocument.presentationml.tags+xml"/>
  <Override PartName="/ppt/tags/tag12566.xml" ContentType="application/vnd.openxmlformats-officedocument.presentationml.tags+xml"/>
  <Override PartName="/ppt/tags/tag12567.xml" ContentType="application/vnd.openxmlformats-officedocument.presentationml.tags+xml"/>
  <Override PartName="/ppt/tags/tag12568.xml" ContentType="application/vnd.openxmlformats-officedocument.presentationml.tags+xml"/>
  <Override PartName="/ppt/tags/tag12569.xml" ContentType="application/vnd.openxmlformats-officedocument.presentationml.tags+xml"/>
  <Override PartName="/ppt/tags/tag12570.xml" ContentType="application/vnd.openxmlformats-officedocument.presentationml.tags+xml"/>
  <Override PartName="/ppt/tags/tag12571.xml" ContentType="application/vnd.openxmlformats-officedocument.presentationml.tags+xml"/>
  <Override PartName="/ppt/tags/tag12572.xml" ContentType="application/vnd.openxmlformats-officedocument.presentationml.tags+xml"/>
  <Override PartName="/ppt/tags/tag12573.xml" ContentType="application/vnd.openxmlformats-officedocument.presentationml.tags+xml"/>
  <Override PartName="/ppt/tags/tag12574.xml" ContentType="application/vnd.openxmlformats-officedocument.presentationml.tags+xml"/>
  <Override PartName="/ppt/tags/tag12575.xml" ContentType="application/vnd.openxmlformats-officedocument.presentationml.tags+xml"/>
  <Override PartName="/ppt/tags/tag12576.xml" ContentType="application/vnd.openxmlformats-officedocument.presentationml.tags+xml"/>
  <Override PartName="/ppt/tags/tag12577.xml" ContentType="application/vnd.openxmlformats-officedocument.presentationml.tags+xml"/>
  <Override PartName="/ppt/tags/tag12578.xml" ContentType="application/vnd.openxmlformats-officedocument.presentationml.tags+xml"/>
  <Override PartName="/ppt/tags/tag12579.xml" ContentType="application/vnd.openxmlformats-officedocument.presentationml.tags+xml"/>
  <Override PartName="/ppt/tags/tag12580.xml" ContentType="application/vnd.openxmlformats-officedocument.presentationml.tags+xml"/>
  <Override PartName="/ppt/tags/tag12581.xml" ContentType="application/vnd.openxmlformats-officedocument.presentationml.tags+xml"/>
  <Override PartName="/ppt/tags/tag12582.xml" ContentType="application/vnd.openxmlformats-officedocument.presentationml.tags+xml"/>
  <Override PartName="/ppt/tags/tag12583.xml" ContentType="application/vnd.openxmlformats-officedocument.presentationml.tags+xml"/>
  <Override PartName="/ppt/tags/tag12584.xml" ContentType="application/vnd.openxmlformats-officedocument.presentationml.tags+xml"/>
  <Override PartName="/ppt/tags/tag12585.xml" ContentType="application/vnd.openxmlformats-officedocument.presentationml.tags+xml"/>
  <Override PartName="/ppt/tags/tag12586.xml" ContentType="application/vnd.openxmlformats-officedocument.presentationml.tags+xml"/>
  <Override PartName="/ppt/tags/tag12587.xml" ContentType="application/vnd.openxmlformats-officedocument.presentationml.tags+xml"/>
  <Override PartName="/ppt/tags/tag12588.xml" ContentType="application/vnd.openxmlformats-officedocument.presentationml.tags+xml"/>
  <Override PartName="/ppt/tags/tag12589.xml" ContentType="application/vnd.openxmlformats-officedocument.presentationml.tags+xml"/>
  <Override PartName="/ppt/tags/tag12590.xml" ContentType="application/vnd.openxmlformats-officedocument.presentationml.tags+xml"/>
  <Override PartName="/ppt/tags/tag12591.xml" ContentType="application/vnd.openxmlformats-officedocument.presentationml.tags+xml"/>
  <Override PartName="/ppt/tags/tag12592.xml" ContentType="application/vnd.openxmlformats-officedocument.presentationml.tags+xml"/>
  <Override PartName="/ppt/tags/tag12593.xml" ContentType="application/vnd.openxmlformats-officedocument.presentationml.tags+xml"/>
  <Override PartName="/ppt/tags/tag12594.xml" ContentType="application/vnd.openxmlformats-officedocument.presentationml.tags+xml"/>
  <Override PartName="/ppt/tags/tag12595.xml" ContentType="application/vnd.openxmlformats-officedocument.presentationml.tags+xml"/>
  <Override PartName="/ppt/tags/tag12596.xml" ContentType="application/vnd.openxmlformats-officedocument.presentationml.tags+xml"/>
  <Override PartName="/ppt/tags/tag12597.xml" ContentType="application/vnd.openxmlformats-officedocument.presentationml.tags+xml"/>
  <Override PartName="/ppt/tags/tag12598.xml" ContentType="application/vnd.openxmlformats-officedocument.presentationml.tags+xml"/>
  <Override PartName="/ppt/tags/tag12599.xml" ContentType="application/vnd.openxmlformats-officedocument.presentationml.tags+xml"/>
  <Override PartName="/ppt/tags/tag12600.xml" ContentType="application/vnd.openxmlformats-officedocument.presentationml.tags+xml"/>
  <Override PartName="/ppt/tags/tag12601.xml" ContentType="application/vnd.openxmlformats-officedocument.presentationml.tags+xml"/>
  <Override PartName="/ppt/tags/tag12602.xml" ContentType="application/vnd.openxmlformats-officedocument.presentationml.tags+xml"/>
  <Override PartName="/ppt/tags/tag12603.xml" ContentType="application/vnd.openxmlformats-officedocument.presentationml.tags+xml"/>
  <Override PartName="/ppt/tags/tag12604.xml" ContentType="application/vnd.openxmlformats-officedocument.presentationml.tags+xml"/>
  <Override PartName="/ppt/tags/tag12605.xml" ContentType="application/vnd.openxmlformats-officedocument.presentationml.tags+xml"/>
  <Override PartName="/ppt/tags/tag12606.xml" ContentType="application/vnd.openxmlformats-officedocument.presentationml.tags+xml"/>
  <Override PartName="/ppt/tags/tag12607.xml" ContentType="application/vnd.openxmlformats-officedocument.presentationml.tags+xml"/>
  <Override PartName="/ppt/tags/tag12608.xml" ContentType="application/vnd.openxmlformats-officedocument.presentationml.tags+xml"/>
  <Override PartName="/ppt/tags/tag12609.xml" ContentType="application/vnd.openxmlformats-officedocument.presentationml.tags+xml"/>
  <Override PartName="/ppt/tags/tag12610.xml" ContentType="application/vnd.openxmlformats-officedocument.presentationml.tags+xml"/>
  <Override PartName="/ppt/tags/tag12611.xml" ContentType="application/vnd.openxmlformats-officedocument.presentationml.tags+xml"/>
  <Override PartName="/ppt/tags/tag12612.xml" ContentType="application/vnd.openxmlformats-officedocument.presentationml.tags+xml"/>
  <Override PartName="/ppt/tags/tag12613.xml" ContentType="application/vnd.openxmlformats-officedocument.presentationml.tags+xml"/>
  <Override PartName="/ppt/tags/tag12614.xml" ContentType="application/vnd.openxmlformats-officedocument.presentationml.tags+xml"/>
  <Override PartName="/ppt/tags/tag12615.xml" ContentType="application/vnd.openxmlformats-officedocument.presentationml.tags+xml"/>
  <Override PartName="/ppt/tags/tag12616.xml" ContentType="application/vnd.openxmlformats-officedocument.presentationml.tags+xml"/>
  <Override PartName="/ppt/tags/tag12617.xml" ContentType="application/vnd.openxmlformats-officedocument.presentationml.tags+xml"/>
  <Override PartName="/ppt/tags/tag12618.xml" ContentType="application/vnd.openxmlformats-officedocument.presentationml.tags+xml"/>
  <Override PartName="/ppt/tags/tag12619.xml" ContentType="application/vnd.openxmlformats-officedocument.presentationml.tags+xml"/>
  <Override PartName="/ppt/tags/tag12620.xml" ContentType="application/vnd.openxmlformats-officedocument.presentationml.tags+xml"/>
  <Override PartName="/ppt/tags/tag12621.xml" ContentType="application/vnd.openxmlformats-officedocument.presentationml.tags+xml"/>
  <Override PartName="/ppt/tags/tag12622.xml" ContentType="application/vnd.openxmlformats-officedocument.presentationml.tags+xml"/>
  <Override PartName="/ppt/tags/tag12623.xml" ContentType="application/vnd.openxmlformats-officedocument.presentationml.tags+xml"/>
  <Override PartName="/ppt/tags/tag12624.xml" ContentType="application/vnd.openxmlformats-officedocument.presentationml.tags+xml"/>
  <Override PartName="/ppt/tags/tag12625.xml" ContentType="application/vnd.openxmlformats-officedocument.presentationml.tags+xml"/>
  <Override PartName="/ppt/tags/tag12626.xml" ContentType="application/vnd.openxmlformats-officedocument.presentationml.tags+xml"/>
  <Override PartName="/ppt/tags/tag12627.xml" ContentType="application/vnd.openxmlformats-officedocument.presentationml.tags+xml"/>
  <Override PartName="/ppt/tags/tag12628.xml" ContentType="application/vnd.openxmlformats-officedocument.presentationml.tags+xml"/>
  <Override PartName="/ppt/tags/tag12629.xml" ContentType="application/vnd.openxmlformats-officedocument.presentationml.tags+xml"/>
  <Override PartName="/ppt/tags/tag12630.xml" ContentType="application/vnd.openxmlformats-officedocument.presentationml.tags+xml"/>
  <Override PartName="/ppt/tags/tag12631.xml" ContentType="application/vnd.openxmlformats-officedocument.presentationml.tags+xml"/>
  <Override PartName="/ppt/tags/tag12632.xml" ContentType="application/vnd.openxmlformats-officedocument.presentationml.tags+xml"/>
  <Override PartName="/ppt/tags/tag12633.xml" ContentType="application/vnd.openxmlformats-officedocument.presentationml.tags+xml"/>
  <Override PartName="/ppt/tags/tag12634.xml" ContentType="application/vnd.openxmlformats-officedocument.presentationml.tags+xml"/>
  <Override PartName="/ppt/tags/tag12635.xml" ContentType="application/vnd.openxmlformats-officedocument.presentationml.tags+xml"/>
  <Override PartName="/ppt/tags/tag12636.xml" ContentType="application/vnd.openxmlformats-officedocument.presentationml.tags+xml"/>
  <Override PartName="/ppt/tags/tag12637.xml" ContentType="application/vnd.openxmlformats-officedocument.presentationml.tags+xml"/>
  <Override PartName="/ppt/tags/tag12638.xml" ContentType="application/vnd.openxmlformats-officedocument.presentationml.tags+xml"/>
  <Override PartName="/ppt/tags/tag12639.xml" ContentType="application/vnd.openxmlformats-officedocument.presentationml.tags+xml"/>
  <Override PartName="/ppt/tags/tag12640.xml" ContentType="application/vnd.openxmlformats-officedocument.presentationml.tags+xml"/>
  <Override PartName="/ppt/tags/tag12641.xml" ContentType="application/vnd.openxmlformats-officedocument.presentationml.tags+xml"/>
  <Override PartName="/ppt/tags/tag12642.xml" ContentType="application/vnd.openxmlformats-officedocument.presentationml.tags+xml"/>
  <Override PartName="/ppt/tags/tag12643.xml" ContentType="application/vnd.openxmlformats-officedocument.presentationml.tags+xml"/>
  <Override PartName="/ppt/tags/tag12644.xml" ContentType="application/vnd.openxmlformats-officedocument.presentationml.tags+xml"/>
  <Override PartName="/ppt/tags/tag12645.xml" ContentType="application/vnd.openxmlformats-officedocument.presentationml.tags+xml"/>
  <Override PartName="/ppt/tags/tag12646.xml" ContentType="application/vnd.openxmlformats-officedocument.presentationml.tags+xml"/>
  <Override PartName="/ppt/tags/tag12647.xml" ContentType="application/vnd.openxmlformats-officedocument.presentationml.tags+xml"/>
  <Override PartName="/ppt/tags/tag12648.xml" ContentType="application/vnd.openxmlformats-officedocument.presentationml.tags+xml"/>
  <Override PartName="/ppt/tags/tag12649.xml" ContentType="application/vnd.openxmlformats-officedocument.presentationml.tags+xml"/>
  <Override PartName="/ppt/tags/tag12650.xml" ContentType="application/vnd.openxmlformats-officedocument.presentationml.tags+xml"/>
  <Override PartName="/ppt/tags/tag12651.xml" ContentType="application/vnd.openxmlformats-officedocument.presentationml.tags+xml"/>
  <Override PartName="/ppt/tags/tag12652.xml" ContentType="application/vnd.openxmlformats-officedocument.presentationml.tags+xml"/>
  <Override PartName="/ppt/tags/tag12653.xml" ContentType="application/vnd.openxmlformats-officedocument.presentationml.tags+xml"/>
  <Override PartName="/ppt/tags/tag12654.xml" ContentType="application/vnd.openxmlformats-officedocument.presentationml.tags+xml"/>
  <Override PartName="/ppt/tags/tag12655.xml" ContentType="application/vnd.openxmlformats-officedocument.presentationml.tags+xml"/>
  <Override PartName="/ppt/tags/tag12656.xml" ContentType="application/vnd.openxmlformats-officedocument.presentationml.tags+xml"/>
  <Override PartName="/ppt/tags/tag12657.xml" ContentType="application/vnd.openxmlformats-officedocument.presentationml.tags+xml"/>
  <Override PartName="/ppt/tags/tag12658.xml" ContentType="application/vnd.openxmlformats-officedocument.presentationml.tags+xml"/>
  <Override PartName="/ppt/tags/tag12659.xml" ContentType="application/vnd.openxmlformats-officedocument.presentationml.tags+xml"/>
  <Override PartName="/ppt/tags/tag12660.xml" ContentType="application/vnd.openxmlformats-officedocument.presentationml.tags+xml"/>
  <Override PartName="/ppt/tags/tag12661.xml" ContentType="application/vnd.openxmlformats-officedocument.presentationml.tags+xml"/>
  <Override PartName="/ppt/tags/tag12662.xml" ContentType="application/vnd.openxmlformats-officedocument.presentationml.tags+xml"/>
  <Override PartName="/ppt/tags/tag12663.xml" ContentType="application/vnd.openxmlformats-officedocument.presentationml.tags+xml"/>
  <Override PartName="/ppt/tags/tag12664.xml" ContentType="application/vnd.openxmlformats-officedocument.presentationml.tags+xml"/>
  <Override PartName="/ppt/tags/tag12665.xml" ContentType="application/vnd.openxmlformats-officedocument.presentationml.tags+xml"/>
  <Override PartName="/ppt/tags/tag12666.xml" ContentType="application/vnd.openxmlformats-officedocument.presentationml.tags+xml"/>
  <Override PartName="/ppt/tags/tag12667.xml" ContentType="application/vnd.openxmlformats-officedocument.presentationml.tags+xml"/>
  <Override PartName="/ppt/tags/tag12668.xml" ContentType="application/vnd.openxmlformats-officedocument.presentationml.tags+xml"/>
  <Override PartName="/ppt/tags/tag12669.xml" ContentType="application/vnd.openxmlformats-officedocument.presentationml.tags+xml"/>
  <Override PartName="/ppt/tags/tag12670.xml" ContentType="application/vnd.openxmlformats-officedocument.presentationml.tags+xml"/>
  <Override PartName="/ppt/tags/tag12671.xml" ContentType="application/vnd.openxmlformats-officedocument.presentationml.tags+xml"/>
  <Override PartName="/ppt/tags/tag12672.xml" ContentType="application/vnd.openxmlformats-officedocument.presentationml.tags+xml"/>
  <Override PartName="/ppt/tags/tag12673.xml" ContentType="application/vnd.openxmlformats-officedocument.presentationml.tags+xml"/>
  <Override PartName="/ppt/tags/tag12674.xml" ContentType="application/vnd.openxmlformats-officedocument.presentationml.tags+xml"/>
  <Override PartName="/ppt/tags/tag12675.xml" ContentType="application/vnd.openxmlformats-officedocument.presentationml.tags+xml"/>
  <Override PartName="/ppt/tags/tag12676.xml" ContentType="application/vnd.openxmlformats-officedocument.presentationml.tags+xml"/>
  <Override PartName="/ppt/tags/tag12677.xml" ContentType="application/vnd.openxmlformats-officedocument.presentationml.tags+xml"/>
  <Override PartName="/ppt/tags/tag12678.xml" ContentType="application/vnd.openxmlformats-officedocument.presentationml.tags+xml"/>
  <Override PartName="/ppt/tags/tag12679.xml" ContentType="application/vnd.openxmlformats-officedocument.presentationml.tags+xml"/>
  <Override PartName="/ppt/tags/tag12680.xml" ContentType="application/vnd.openxmlformats-officedocument.presentationml.tags+xml"/>
  <Override PartName="/ppt/tags/tag12681.xml" ContentType="application/vnd.openxmlformats-officedocument.presentationml.tags+xml"/>
  <Override PartName="/ppt/tags/tag12682.xml" ContentType="application/vnd.openxmlformats-officedocument.presentationml.tags+xml"/>
  <Override PartName="/ppt/tags/tag12683.xml" ContentType="application/vnd.openxmlformats-officedocument.presentationml.tags+xml"/>
  <Override PartName="/ppt/tags/tag12684.xml" ContentType="application/vnd.openxmlformats-officedocument.presentationml.tags+xml"/>
  <Override PartName="/ppt/tags/tag12685.xml" ContentType="application/vnd.openxmlformats-officedocument.presentationml.tags+xml"/>
  <Override PartName="/ppt/tags/tag12686.xml" ContentType="application/vnd.openxmlformats-officedocument.presentationml.tags+xml"/>
  <Override PartName="/ppt/tags/tag12687.xml" ContentType="application/vnd.openxmlformats-officedocument.presentationml.tags+xml"/>
  <Override PartName="/ppt/tags/tag12688.xml" ContentType="application/vnd.openxmlformats-officedocument.presentationml.tags+xml"/>
  <Override PartName="/ppt/tags/tag12689.xml" ContentType="application/vnd.openxmlformats-officedocument.presentationml.tags+xml"/>
  <Override PartName="/ppt/tags/tag12690.xml" ContentType="application/vnd.openxmlformats-officedocument.presentationml.tags+xml"/>
  <Override PartName="/ppt/tags/tag12691.xml" ContentType="application/vnd.openxmlformats-officedocument.presentationml.tags+xml"/>
  <Override PartName="/ppt/tags/tag12692.xml" ContentType="application/vnd.openxmlformats-officedocument.presentationml.tags+xml"/>
  <Override PartName="/ppt/tags/tag12693.xml" ContentType="application/vnd.openxmlformats-officedocument.presentationml.tags+xml"/>
  <Override PartName="/ppt/tags/tag12694.xml" ContentType="application/vnd.openxmlformats-officedocument.presentationml.tags+xml"/>
  <Override PartName="/ppt/tags/tag12695.xml" ContentType="application/vnd.openxmlformats-officedocument.presentationml.tags+xml"/>
  <Override PartName="/ppt/tags/tag12696.xml" ContentType="application/vnd.openxmlformats-officedocument.presentationml.tags+xml"/>
  <Override PartName="/ppt/tags/tag12697.xml" ContentType="application/vnd.openxmlformats-officedocument.presentationml.tags+xml"/>
  <Override PartName="/ppt/tags/tag12698.xml" ContentType="application/vnd.openxmlformats-officedocument.presentationml.tags+xml"/>
  <Override PartName="/ppt/tags/tag12699.xml" ContentType="application/vnd.openxmlformats-officedocument.presentationml.tags+xml"/>
  <Override PartName="/ppt/tags/tag12700.xml" ContentType="application/vnd.openxmlformats-officedocument.presentationml.tags+xml"/>
  <Override PartName="/ppt/tags/tag12701.xml" ContentType="application/vnd.openxmlformats-officedocument.presentationml.tags+xml"/>
  <Override PartName="/ppt/tags/tag12702.xml" ContentType="application/vnd.openxmlformats-officedocument.presentationml.tags+xml"/>
  <Override PartName="/ppt/tags/tag12703.xml" ContentType="application/vnd.openxmlformats-officedocument.presentationml.tags+xml"/>
  <Override PartName="/ppt/tags/tag12704.xml" ContentType="application/vnd.openxmlformats-officedocument.presentationml.tags+xml"/>
  <Override PartName="/ppt/tags/tag12705.xml" ContentType="application/vnd.openxmlformats-officedocument.presentationml.tags+xml"/>
  <Override PartName="/ppt/tags/tag12706.xml" ContentType="application/vnd.openxmlformats-officedocument.presentationml.tags+xml"/>
  <Override PartName="/ppt/tags/tag12707.xml" ContentType="application/vnd.openxmlformats-officedocument.presentationml.tags+xml"/>
  <Override PartName="/ppt/tags/tag12708.xml" ContentType="application/vnd.openxmlformats-officedocument.presentationml.tags+xml"/>
  <Override PartName="/ppt/tags/tag12709.xml" ContentType="application/vnd.openxmlformats-officedocument.presentationml.tags+xml"/>
  <Override PartName="/ppt/tags/tag12710.xml" ContentType="application/vnd.openxmlformats-officedocument.presentationml.tags+xml"/>
  <Override PartName="/ppt/tags/tag12711.xml" ContentType="application/vnd.openxmlformats-officedocument.presentationml.tags+xml"/>
  <Override PartName="/ppt/tags/tag12712.xml" ContentType="application/vnd.openxmlformats-officedocument.presentationml.tags+xml"/>
  <Override PartName="/ppt/tags/tag12713.xml" ContentType="application/vnd.openxmlformats-officedocument.presentationml.tags+xml"/>
  <Override PartName="/ppt/tags/tag12714.xml" ContentType="application/vnd.openxmlformats-officedocument.presentationml.tags+xml"/>
  <Override PartName="/ppt/tags/tag12715.xml" ContentType="application/vnd.openxmlformats-officedocument.presentationml.tags+xml"/>
  <Override PartName="/ppt/tags/tag12716.xml" ContentType="application/vnd.openxmlformats-officedocument.presentationml.tags+xml"/>
  <Override PartName="/ppt/tags/tag12717.xml" ContentType="application/vnd.openxmlformats-officedocument.presentationml.tags+xml"/>
  <Override PartName="/ppt/tags/tag12718.xml" ContentType="application/vnd.openxmlformats-officedocument.presentationml.tags+xml"/>
  <Override PartName="/ppt/tags/tag12719.xml" ContentType="application/vnd.openxmlformats-officedocument.presentationml.tags+xml"/>
  <Override PartName="/ppt/tags/tag12720.xml" ContentType="application/vnd.openxmlformats-officedocument.presentationml.tags+xml"/>
  <Override PartName="/ppt/tags/tag12721.xml" ContentType="application/vnd.openxmlformats-officedocument.presentationml.tags+xml"/>
  <Override PartName="/ppt/tags/tag12722.xml" ContentType="application/vnd.openxmlformats-officedocument.presentationml.tags+xml"/>
  <Override PartName="/ppt/tags/tag12723.xml" ContentType="application/vnd.openxmlformats-officedocument.presentationml.tags+xml"/>
  <Override PartName="/ppt/tags/tag12724.xml" ContentType="application/vnd.openxmlformats-officedocument.presentationml.tags+xml"/>
  <Override PartName="/ppt/tags/tag12725.xml" ContentType="application/vnd.openxmlformats-officedocument.presentationml.tags+xml"/>
  <Override PartName="/ppt/tags/tag12726.xml" ContentType="application/vnd.openxmlformats-officedocument.presentationml.tags+xml"/>
  <Override PartName="/ppt/tags/tag12727.xml" ContentType="application/vnd.openxmlformats-officedocument.presentationml.tags+xml"/>
  <Override PartName="/ppt/tags/tag12728.xml" ContentType="application/vnd.openxmlformats-officedocument.presentationml.tags+xml"/>
  <Override PartName="/ppt/tags/tag12729.xml" ContentType="application/vnd.openxmlformats-officedocument.presentationml.tags+xml"/>
  <Override PartName="/ppt/tags/tag12730.xml" ContentType="application/vnd.openxmlformats-officedocument.presentationml.tags+xml"/>
  <Override PartName="/ppt/tags/tag12731.xml" ContentType="application/vnd.openxmlformats-officedocument.presentationml.tags+xml"/>
  <Override PartName="/ppt/tags/tag12732.xml" ContentType="application/vnd.openxmlformats-officedocument.presentationml.tags+xml"/>
  <Override PartName="/ppt/tags/tag12733.xml" ContentType="application/vnd.openxmlformats-officedocument.presentationml.tags+xml"/>
  <Override PartName="/ppt/tags/tag12734.xml" ContentType="application/vnd.openxmlformats-officedocument.presentationml.tags+xml"/>
  <Override PartName="/ppt/tags/tag12735.xml" ContentType="application/vnd.openxmlformats-officedocument.presentationml.tags+xml"/>
  <Override PartName="/ppt/tags/tag12736.xml" ContentType="application/vnd.openxmlformats-officedocument.presentationml.tags+xml"/>
  <Override PartName="/ppt/tags/tag12737.xml" ContentType="application/vnd.openxmlformats-officedocument.presentationml.tags+xml"/>
  <Override PartName="/ppt/tags/tag12738.xml" ContentType="application/vnd.openxmlformats-officedocument.presentationml.tags+xml"/>
  <Override PartName="/ppt/tags/tag12739.xml" ContentType="application/vnd.openxmlformats-officedocument.presentationml.tags+xml"/>
  <Override PartName="/ppt/tags/tag12740.xml" ContentType="application/vnd.openxmlformats-officedocument.presentationml.tags+xml"/>
  <Override PartName="/ppt/tags/tag12741.xml" ContentType="application/vnd.openxmlformats-officedocument.presentationml.tags+xml"/>
  <Override PartName="/ppt/tags/tag12742.xml" ContentType="application/vnd.openxmlformats-officedocument.presentationml.tags+xml"/>
  <Override PartName="/ppt/tags/tag12743.xml" ContentType="application/vnd.openxmlformats-officedocument.presentationml.tags+xml"/>
  <Override PartName="/ppt/tags/tag12744.xml" ContentType="application/vnd.openxmlformats-officedocument.presentationml.tags+xml"/>
  <Override PartName="/ppt/tags/tag12745.xml" ContentType="application/vnd.openxmlformats-officedocument.presentationml.tags+xml"/>
  <Override PartName="/ppt/tags/tag12746.xml" ContentType="application/vnd.openxmlformats-officedocument.presentationml.tags+xml"/>
  <Override PartName="/ppt/tags/tag12747.xml" ContentType="application/vnd.openxmlformats-officedocument.presentationml.tags+xml"/>
  <Override PartName="/ppt/tags/tag12748.xml" ContentType="application/vnd.openxmlformats-officedocument.presentationml.tags+xml"/>
  <Override PartName="/ppt/tags/tag12749.xml" ContentType="application/vnd.openxmlformats-officedocument.presentationml.tags+xml"/>
  <Override PartName="/ppt/tags/tag12750.xml" ContentType="application/vnd.openxmlformats-officedocument.presentationml.tags+xml"/>
  <Override PartName="/ppt/tags/tag12751.xml" ContentType="application/vnd.openxmlformats-officedocument.presentationml.tags+xml"/>
  <Override PartName="/ppt/tags/tag12752.xml" ContentType="application/vnd.openxmlformats-officedocument.presentationml.tags+xml"/>
  <Override PartName="/ppt/tags/tag12753.xml" ContentType="application/vnd.openxmlformats-officedocument.presentationml.tags+xml"/>
  <Override PartName="/ppt/tags/tag12754.xml" ContentType="application/vnd.openxmlformats-officedocument.presentationml.tags+xml"/>
  <Override PartName="/ppt/tags/tag12755.xml" ContentType="application/vnd.openxmlformats-officedocument.presentationml.tags+xml"/>
  <Override PartName="/ppt/tags/tag12756.xml" ContentType="application/vnd.openxmlformats-officedocument.presentationml.tags+xml"/>
  <Override PartName="/ppt/tags/tag12757.xml" ContentType="application/vnd.openxmlformats-officedocument.presentationml.tags+xml"/>
  <Override PartName="/ppt/tags/tag12758.xml" ContentType="application/vnd.openxmlformats-officedocument.presentationml.tags+xml"/>
  <Override PartName="/ppt/tags/tag12759.xml" ContentType="application/vnd.openxmlformats-officedocument.presentationml.tags+xml"/>
  <Override PartName="/ppt/tags/tag12760.xml" ContentType="application/vnd.openxmlformats-officedocument.presentationml.tags+xml"/>
  <Override PartName="/ppt/tags/tag12761.xml" ContentType="application/vnd.openxmlformats-officedocument.presentationml.tags+xml"/>
  <Override PartName="/ppt/tags/tag12762.xml" ContentType="application/vnd.openxmlformats-officedocument.presentationml.tags+xml"/>
  <Override PartName="/ppt/tags/tag12763.xml" ContentType="application/vnd.openxmlformats-officedocument.presentationml.tags+xml"/>
  <Override PartName="/ppt/tags/tag12764.xml" ContentType="application/vnd.openxmlformats-officedocument.presentationml.tags+xml"/>
  <Override PartName="/ppt/tags/tag12765.xml" ContentType="application/vnd.openxmlformats-officedocument.presentationml.tags+xml"/>
  <Override PartName="/ppt/tags/tag12766.xml" ContentType="application/vnd.openxmlformats-officedocument.presentationml.tags+xml"/>
  <Override PartName="/ppt/tags/tag12767.xml" ContentType="application/vnd.openxmlformats-officedocument.presentationml.tags+xml"/>
  <Override PartName="/ppt/tags/tag12768.xml" ContentType="application/vnd.openxmlformats-officedocument.presentationml.tags+xml"/>
  <Override PartName="/ppt/tags/tag12769.xml" ContentType="application/vnd.openxmlformats-officedocument.presentationml.tags+xml"/>
  <Override PartName="/ppt/tags/tag12770.xml" ContentType="application/vnd.openxmlformats-officedocument.presentationml.tags+xml"/>
  <Override PartName="/ppt/tags/tag12771.xml" ContentType="application/vnd.openxmlformats-officedocument.presentationml.tags+xml"/>
  <Override PartName="/ppt/tags/tag12772.xml" ContentType="application/vnd.openxmlformats-officedocument.presentationml.tags+xml"/>
  <Override PartName="/ppt/tags/tag12773.xml" ContentType="application/vnd.openxmlformats-officedocument.presentationml.tags+xml"/>
  <Override PartName="/ppt/tags/tag12774.xml" ContentType="application/vnd.openxmlformats-officedocument.presentationml.tags+xml"/>
  <Override PartName="/ppt/tags/tag12775.xml" ContentType="application/vnd.openxmlformats-officedocument.presentationml.tags+xml"/>
  <Override PartName="/ppt/tags/tag12776.xml" ContentType="application/vnd.openxmlformats-officedocument.presentationml.tags+xml"/>
  <Override PartName="/ppt/tags/tag12777.xml" ContentType="application/vnd.openxmlformats-officedocument.presentationml.tags+xml"/>
  <Override PartName="/ppt/tags/tag12778.xml" ContentType="application/vnd.openxmlformats-officedocument.presentationml.tags+xml"/>
  <Override PartName="/ppt/tags/tag12779.xml" ContentType="application/vnd.openxmlformats-officedocument.presentationml.tags+xml"/>
  <Override PartName="/ppt/tags/tag12780.xml" ContentType="application/vnd.openxmlformats-officedocument.presentationml.tags+xml"/>
  <Override PartName="/ppt/tags/tag12781.xml" ContentType="application/vnd.openxmlformats-officedocument.presentationml.tags+xml"/>
  <Override PartName="/ppt/tags/tag12782.xml" ContentType="application/vnd.openxmlformats-officedocument.presentationml.tags+xml"/>
  <Override PartName="/ppt/tags/tag12783.xml" ContentType="application/vnd.openxmlformats-officedocument.presentationml.tags+xml"/>
  <Override PartName="/ppt/tags/tag12784.xml" ContentType="application/vnd.openxmlformats-officedocument.presentationml.tags+xml"/>
  <Override PartName="/ppt/tags/tag12785.xml" ContentType="application/vnd.openxmlformats-officedocument.presentationml.tags+xml"/>
  <Override PartName="/ppt/tags/tag12786.xml" ContentType="application/vnd.openxmlformats-officedocument.presentationml.tags+xml"/>
  <Override PartName="/ppt/tags/tag12787.xml" ContentType="application/vnd.openxmlformats-officedocument.presentationml.tags+xml"/>
  <Override PartName="/ppt/tags/tag12788.xml" ContentType="application/vnd.openxmlformats-officedocument.presentationml.tags+xml"/>
  <Override PartName="/ppt/tags/tag12789.xml" ContentType="application/vnd.openxmlformats-officedocument.presentationml.tags+xml"/>
  <Override PartName="/ppt/tags/tag12790.xml" ContentType="application/vnd.openxmlformats-officedocument.presentationml.tags+xml"/>
  <Override PartName="/ppt/tags/tag12791.xml" ContentType="application/vnd.openxmlformats-officedocument.presentationml.tags+xml"/>
  <Override PartName="/ppt/tags/tag12792.xml" ContentType="application/vnd.openxmlformats-officedocument.presentationml.tags+xml"/>
  <Override PartName="/ppt/tags/tag12793.xml" ContentType="application/vnd.openxmlformats-officedocument.presentationml.tags+xml"/>
  <Override PartName="/ppt/tags/tag12794.xml" ContentType="application/vnd.openxmlformats-officedocument.presentationml.tags+xml"/>
  <Override PartName="/ppt/tags/tag12795.xml" ContentType="application/vnd.openxmlformats-officedocument.presentationml.tags+xml"/>
  <Override PartName="/ppt/tags/tag12796.xml" ContentType="application/vnd.openxmlformats-officedocument.presentationml.tags+xml"/>
  <Override PartName="/ppt/tags/tag12797.xml" ContentType="application/vnd.openxmlformats-officedocument.presentationml.tags+xml"/>
  <Override PartName="/ppt/tags/tag12798.xml" ContentType="application/vnd.openxmlformats-officedocument.presentationml.tags+xml"/>
  <Override PartName="/ppt/tags/tag12799.xml" ContentType="application/vnd.openxmlformats-officedocument.presentationml.tags+xml"/>
  <Override PartName="/ppt/tags/tag12800.xml" ContentType="application/vnd.openxmlformats-officedocument.presentationml.tags+xml"/>
  <Override PartName="/ppt/tags/tag12801.xml" ContentType="application/vnd.openxmlformats-officedocument.presentationml.tags+xml"/>
  <Override PartName="/ppt/tags/tag12802.xml" ContentType="application/vnd.openxmlformats-officedocument.presentationml.tags+xml"/>
  <Override PartName="/ppt/tags/tag12803.xml" ContentType="application/vnd.openxmlformats-officedocument.presentationml.tags+xml"/>
  <Override PartName="/ppt/tags/tag12804.xml" ContentType="application/vnd.openxmlformats-officedocument.presentationml.tags+xml"/>
  <Override PartName="/ppt/tags/tag12805.xml" ContentType="application/vnd.openxmlformats-officedocument.presentationml.tags+xml"/>
  <Override PartName="/ppt/tags/tag12806.xml" ContentType="application/vnd.openxmlformats-officedocument.presentationml.tags+xml"/>
  <Override PartName="/ppt/tags/tag12807.xml" ContentType="application/vnd.openxmlformats-officedocument.presentationml.tags+xml"/>
  <Override PartName="/ppt/tags/tag12808.xml" ContentType="application/vnd.openxmlformats-officedocument.presentationml.tags+xml"/>
  <Override PartName="/ppt/tags/tag12809.xml" ContentType="application/vnd.openxmlformats-officedocument.presentationml.tags+xml"/>
  <Override PartName="/ppt/tags/tag12810.xml" ContentType="application/vnd.openxmlformats-officedocument.presentationml.tags+xml"/>
  <Override PartName="/ppt/tags/tag12811.xml" ContentType="application/vnd.openxmlformats-officedocument.presentationml.tags+xml"/>
  <Override PartName="/ppt/tags/tag12812.xml" ContentType="application/vnd.openxmlformats-officedocument.presentationml.tags+xml"/>
  <Override PartName="/ppt/tags/tag12813.xml" ContentType="application/vnd.openxmlformats-officedocument.presentationml.tags+xml"/>
  <Override PartName="/ppt/tags/tag12814.xml" ContentType="application/vnd.openxmlformats-officedocument.presentationml.tags+xml"/>
  <Override PartName="/ppt/tags/tag12815.xml" ContentType="application/vnd.openxmlformats-officedocument.presentationml.tags+xml"/>
  <Override PartName="/ppt/tags/tag12816.xml" ContentType="application/vnd.openxmlformats-officedocument.presentationml.tags+xml"/>
  <Override PartName="/ppt/tags/tag12817.xml" ContentType="application/vnd.openxmlformats-officedocument.presentationml.tags+xml"/>
  <Override PartName="/ppt/tags/tag12818.xml" ContentType="application/vnd.openxmlformats-officedocument.presentationml.tags+xml"/>
  <Override PartName="/ppt/tags/tag12819.xml" ContentType="application/vnd.openxmlformats-officedocument.presentationml.tags+xml"/>
  <Override PartName="/ppt/tags/tag12820.xml" ContentType="application/vnd.openxmlformats-officedocument.presentationml.tags+xml"/>
  <Override PartName="/ppt/tags/tag12821.xml" ContentType="application/vnd.openxmlformats-officedocument.presentationml.tags+xml"/>
  <Override PartName="/ppt/tags/tag12822.xml" ContentType="application/vnd.openxmlformats-officedocument.presentationml.tags+xml"/>
  <Override PartName="/ppt/tags/tag12823.xml" ContentType="application/vnd.openxmlformats-officedocument.presentationml.tags+xml"/>
  <Override PartName="/ppt/tags/tag12824.xml" ContentType="application/vnd.openxmlformats-officedocument.presentationml.tags+xml"/>
  <Override PartName="/ppt/tags/tag12825.xml" ContentType="application/vnd.openxmlformats-officedocument.presentationml.tags+xml"/>
  <Override PartName="/ppt/tags/tag12826.xml" ContentType="application/vnd.openxmlformats-officedocument.presentationml.tags+xml"/>
  <Override PartName="/ppt/tags/tag12827.xml" ContentType="application/vnd.openxmlformats-officedocument.presentationml.tags+xml"/>
  <Override PartName="/ppt/tags/tag12828.xml" ContentType="application/vnd.openxmlformats-officedocument.presentationml.tags+xml"/>
  <Override PartName="/ppt/tags/tag12829.xml" ContentType="application/vnd.openxmlformats-officedocument.presentationml.tags+xml"/>
  <Override PartName="/ppt/tags/tag12830.xml" ContentType="application/vnd.openxmlformats-officedocument.presentationml.tags+xml"/>
  <Override PartName="/ppt/tags/tag12831.xml" ContentType="application/vnd.openxmlformats-officedocument.presentationml.tags+xml"/>
  <Override PartName="/ppt/tags/tag12832.xml" ContentType="application/vnd.openxmlformats-officedocument.presentationml.tags+xml"/>
  <Override PartName="/ppt/tags/tag12833.xml" ContentType="application/vnd.openxmlformats-officedocument.presentationml.tags+xml"/>
  <Override PartName="/ppt/tags/tag12834.xml" ContentType="application/vnd.openxmlformats-officedocument.presentationml.tags+xml"/>
  <Override PartName="/ppt/tags/tag12835.xml" ContentType="application/vnd.openxmlformats-officedocument.presentationml.tags+xml"/>
  <Override PartName="/ppt/tags/tag12836.xml" ContentType="application/vnd.openxmlformats-officedocument.presentationml.tags+xml"/>
  <Override PartName="/ppt/tags/tag12837.xml" ContentType="application/vnd.openxmlformats-officedocument.presentationml.tags+xml"/>
  <Override PartName="/ppt/tags/tag12838.xml" ContentType="application/vnd.openxmlformats-officedocument.presentationml.tags+xml"/>
  <Override PartName="/ppt/tags/tag12839.xml" ContentType="application/vnd.openxmlformats-officedocument.presentationml.tags+xml"/>
  <Override PartName="/ppt/tags/tag12840.xml" ContentType="application/vnd.openxmlformats-officedocument.presentationml.tags+xml"/>
  <Override PartName="/ppt/tags/tag12841.xml" ContentType="application/vnd.openxmlformats-officedocument.presentationml.tags+xml"/>
  <Override PartName="/ppt/tags/tag12842.xml" ContentType="application/vnd.openxmlformats-officedocument.presentationml.tags+xml"/>
  <Override PartName="/ppt/tags/tag12843.xml" ContentType="application/vnd.openxmlformats-officedocument.presentationml.tags+xml"/>
  <Override PartName="/ppt/tags/tag12844.xml" ContentType="application/vnd.openxmlformats-officedocument.presentationml.tags+xml"/>
  <Override PartName="/ppt/tags/tag12845.xml" ContentType="application/vnd.openxmlformats-officedocument.presentationml.tags+xml"/>
  <Override PartName="/ppt/tags/tag12846.xml" ContentType="application/vnd.openxmlformats-officedocument.presentationml.tags+xml"/>
  <Override PartName="/ppt/tags/tag12847.xml" ContentType="application/vnd.openxmlformats-officedocument.presentationml.tags+xml"/>
  <Override PartName="/ppt/tags/tag12848.xml" ContentType="application/vnd.openxmlformats-officedocument.presentationml.tags+xml"/>
  <Override PartName="/ppt/tags/tag12849.xml" ContentType="application/vnd.openxmlformats-officedocument.presentationml.tags+xml"/>
  <Override PartName="/ppt/tags/tag12850.xml" ContentType="application/vnd.openxmlformats-officedocument.presentationml.tags+xml"/>
  <Override PartName="/ppt/tags/tag12851.xml" ContentType="application/vnd.openxmlformats-officedocument.presentationml.tags+xml"/>
  <Override PartName="/ppt/tags/tag12852.xml" ContentType="application/vnd.openxmlformats-officedocument.presentationml.tags+xml"/>
  <Override PartName="/ppt/tags/tag12853.xml" ContentType="application/vnd.openxmlformats-officedocument.presentationml.tags+xml"/>
  <Override PartName="/ppt/tags/tag12854.xml" ContentType="application/vnd.openxmlformats-officedocument.presentationml.tags+xml"/>
  <Override PartName="/ppt/tags/tag12855.xml" ContentType="application/vnd.openxmlformats-officedocument.presentationml.tags+xml"/>
  <Override PartName="/ppt/tags/tag12856.xml" ContentType="application/vnd.openxmlformats-officedocument.presentationml.tags+xml"/>
  <Override PartName="/ppt/tags/tag12857.xml" ContentType="application/vnd.openxmlformats-officedocument.presentationml.tags+xml"/>
  <Override PartName="/ppt/tags/tag12858.xml" ContentType="application/vnd.openxmlformats-officedocument.presentationml.tags+xml"/>
  <Override PartName="/ppt/tags/tag12859.xml" ContentType="application/vnd.openxmlformats-officedocument.presentationml.tags+xml"/>
  <Override PartName="/ppt/tags/tag12860.xml" ContentType="application/vnd.openxmlformats-officedocument.presentationml.tags+xml"/>
  <Override PartName="/ppt/tags/tag12861.xml" ContentType="application/vnd.openxmlformats-officedocument.presentationml.tags+xml"/>
  <Override PartName="/ppt/tags/tag12862.xml" ContentType="application/vnd.openxmlformats-officedocument.presentationml.tags+xml"/>
  <Override PartName="/ppt/tags/tag12863.xml" ContentType="application/vnd.openxmlformats-officedocument.presentationml.tags+xml"/>
  <Override PartName="/ppt/tags/tag12864.xml" ContentType="application/vnd.openxmlformats-officedocument.presentationml.tags+xml"/>
  <Override PartName="/ppt/tags/tag12865.xml" ContentType="application/vnd.openxmlformats-officedocument.presentationml.tags+xml"/>
  <Override PartName="/ppt/tags/tag12866.xml" ContentType="application/vnd.openxmlformats-officedocument.presentationml.tags+xml"/>
  <Override PartName="/ppt/tags/tag12867.xml" ContentType="application/vnd.openxmlformats-officedocument.presentationml.tags+xml"/>
  <Override PartName="/ppt/tags/tag12868.xml" ContentType="application/vnd.openxmlformats-officedocument.presentationml.tags+xml"/>
  <Override PartName="/ppt/tags/tag12869.xml" ContentType="application/vnd.openxmlformats-officedocument.presentationml.tags+xml"/>
  <Override PartName="/ppt/tags/tag12870.xml" ContentType="application/vnd.openxmlformats-officedocument.presentationml.tags+xml"/>
  <Override PartName="/ppt/tags/tag12871.xml" ContentType="application/vnd.openxmlformats-officedocument.presentationml.tags+xml"/>
  <Override PartName="/ppt/tags/tag12872.xml" ContentType="application/vnd.openxmlformats-officedocument.presentationml.tags+xml"/>
  <Override PartName="/ppt/tags/tag12873.xml" ContentType="application/vnd.openxmlformats-officedocument.presentationml.tags+xml"/>
  <Override PartName="/ppt/tags/tag12874.xml" ContentType="application/vnd.openxmlformats-officedocument.presentationml.tags+xml"/>
  <Override PartName="/ppt/tags/tag12875.xml" ContentType="application/vnd.openxmlformats-officedocument.presentationml.tags+xml"/>
  <Override PartName="/ppt/tags/tag12876.xml" ContentType="application/vnd.openxmlformats-officedocument.presentationml.tags+xml"/>
  <Override PartName="/ppt/tags/tag12877.xml" ContentType="application/vnd.openxmlformats-officedocument.presentationml.tags+xml"/>
  <Override PartName="/ppt/tags/tag12878.xml" ContentType="application/vnd.openxmlformats-officedocument.presentationml.tags+xml"/>
  <Override PartName="/ppt/tags/tag12879.xml" ContentType="application/vnd.openxmlformats-officedocument.presentationml.tags+xml"/>
  <Override PartName="/ppt/tags/tag12880.xml" ContentType="application/vnd.openxmlformats-officedocument.presentationml.tags+xml"/>
  <Override PartName="/ppt/tags/tag12881.xml" ContentType="application/vnd.openxmlformats-officedocument.presentationml.tags+xml"/>
  <Override PartName="/ppt/tags/tag12882.xml" ContentType="application/vnd.openxmlformats-officedocument.presentationml.tags+xml"/>
  <Override PartName="/ppt/tags/tag12883.xml" ContentType="application/vnd.openxmlformats-officedocument.presentationml.tags+xml"/>
  <Override PartName="/ppt/tags/tag12884.xml" ContentType="application/vnd.openxmlformats-officedocument.presentationml.tags+xml"/>
  <Override PartName="/ppt/tags/tag12885.xml" ContentType="application/vnd.openxmlformats-officedocument.presentationml.tags+xml"/>
  <Override PartName="/ppt/tags/tag12886.xml" ContentType="application/vnd.openxmlformats-officedocument.presentationml.tags+xml"/>
  <Override PartName="/ppt/tags/tag12887.xml" ContentType="application/vnd.openxmlformats-officedocument.presentationml.tags+xml"/>
  <Override PartName="/ppt/tags/tag12888.xml" ContentType="application/vnd.openxmlformats-officedocument.presentationml.tags+xml"/>
  <Override PartName="/ppt/tags/tag12889.xml" ContentType="application/vnd.openxmlformats-officedocument.presentationml.tags+xml"/>
  <Override PartName="/ppt/tags/tag12890.xml" ContentType="application/vnd.openxmlformats-officedocument.presentationml.tags+xml"/>
  <Override PartName="/ppt/tags/tag12891.xml" ContentType="application/vnd.openxmlformats-officedocument.presentationml.tags+xml"/>
  <Override PartName="/ppt/tags/tag12892.xml" ContentType="application/vnd.openxmlformats-officedocument.presentationml.tags+xml"/>
  <Override PartName="/ppt/tags/tag12893.xml" ContentType="application/vnd.openxmlformats-officedocument.presentationml.tags+xml"/>
  <Override PartName="/ppt/tags/tag12894.xml" ContentType="application/vnd.openxmlformats-officedocument.presentationml.tags+xml"/>
  <Override PartName="/ppt/tags/tag12895.xml" ContentType="application/vnd.openxmlformats-officedocument.presentationml.tags+xml"/>
  <Override PartName="/ppt/tags/tag12896.xml" ContentType="application/vnd.openxmlformats-officedocument.presentationml.tags+xml"/>
  <Override PartName="/ppt/tags/tag12897.xml" ContentType="application/vnd.openxmlformats-officedocument.presentationml.tags+xml"/>
  <Override PartName="/ppt/tags/tag12898.xml" ContentType="application/vnd.openxmlformats-officedocument.presentationml.tags+xml"/>
  <Override PartName="/ppt/tags/tag12899.xml" ContentType="application/vnd.openxmlformats-officedocument.presentationml.tags+xml"/>
  <Override PartName="/ppt/tags/tag12900.xml" ContentType="application/vnd.openxmlformats-officedocument.presentationml.tags+xml"/>
  <Override PartName="/ppt/tags/tag12901.xml" ContentType="application/vnd.openxmlformats-officedocument.presentationml.tags+xml"/>
  <Override PartName="/ppt/tags/tag12902.xml" ContentType="application/vnd.openxmlformats-officedocument.presentationml.tags+xml"/>
  <Override PartName="/ppt/tags/tag12903.xml" ContentType="application/vnd.openxmlformats-officedocument.presentationml.tags+xml"/>
  <Override PartName="/ppt/tags/tag12904.xml" ContentType="application/vnd.openxmlformats-officedocument.presentationml.tags+xml"/>
  <Override PartName="/ppt/tags/tag12905.xml" ContentType="application/vnd.openxmlformats-officedocument.presentationml.tags+xml"/>
  <Override PartName="/ppt/tags/tag12906.xml" ContentType="application/vnd.openxmlformats-officedocument.presentationml.tags+xml"/>
  <Override PartName="/ppt/tags/tag12907.xml" ContentType="application/vnd.openxmlformats-officedocument.presentationml.tags+xml"/>
  <Override PartName="/ppt/tags/tag12908.xml" ContentType="application/vnd.openxmlformats-officedocument.presentationml.tags+xml"/>
  <Override PartName="/ppt/tags/tag12909.xml" ContentType="application/vnd.openxmlformats-officedocument.presentationml.tags+xml"/>
  <Override PartName="/ppt/tags/tag12910.xml" ContentType="application/vnd.openxmlformats-officedocument.presentationml.tags+xml"/>
  <Override PartName="/ppt/tags/tag12911.xml" ContentType="application/vnd.openxmlformats-officedocument.presentationml.tags+xml"/>
  <Override PartName="/ppt/tags/tag12912.xml" ContentType="application/vnd.openxmlformats-officedocument.presentationml.tags+xml"/>
  <Override PartName="/ppt/tags/tag12913.xml" ContentType="application/vnd.openxmlformats-officedocument.presentationml.tags+xml"/>
  <Override PartName="/ppt/tags/tag12914.xml" ContentType="application/vnd.openxmlformats-officedocument.presentationml.tags+xml"/>
  <Override PartName="/ppt/tags/tag12915.xml" ContentType="application/vnd.openxmlformats-officedocument.presentationml.tags+xml"/>
  <Override PartName="/ppt/tags/tag12916.xml" ContentType="application/vnd.openxmlformats-officedocument.presentationml.tags+xml"/>
  <Override PartName="/ppt/tags/tag12917.xml" ContentType="application/vnd.openxmlformats-officedocument.presentationml.tags+xml"/>
  <Override PartName="/ppt/tags/tag12918.xml" ContentType="application/vnd.openxmlformats-officedocument.presentationml.tags+xml"/>
  <Override PartName="/ppt/tags/tag12919.xml" ContentType="application/vnd.openxmlformats-officedocument.presentationml.tags+xml"/>
  <Override PartName="/ppt/tags/tag12920.xml" ContentType="application/vnd.openxmlformats-officedocument.presentationml.tags+xml"/>
  <Override PartName="/ppt/tags/tag12921.xml" ContentType="application/vnd.openxmlformats-officedocument.presentationml.tags+xml"/>
  <Override PartName="/ppt/tags/tag12922.xml" ContentType="application/vnd.openxmlformats-officedocument.presentationml.tags+xml"/>
  <Override PartName="/ppt/tags/tag12923.xml" ContentType="application/vnd.openxmlformats-officedocument.presentationml.tags+xml"/>
  <Override PartName="/ppt/tags/tag12924.xml" ContentType="application/vnd.openxmlformats-officedocument.presentationml.tags+xml"/>
  <Override PartName="/ppt/tags/tag12925.xml" ContentType="application/vnd.openxmlformats-officedocument.presentationml.tags+xml"/>
  <Override PartName="/ppt/tags/tag12926.xml" ContentType="application/vnd.openxmlformats-officedocument.presentationml.tags+xml"/>
  <Override PartName="/ppt/tags/tag12927.xml" ContentType="application/vnd.openxmlformats-officedocument.presentationml.tags+xml"/>
  <Override PartName="/ppt/tags/tag12928.xml" ContentType="application/vnd.openxmlformats-officedocument.presentationml.tags+xml"/>
  <Override PartName="/ppt/tags/tag12929.xml" ContentType="application/vnd.openxmlformats-officedocument.presentationml.tags+xml"/>
  <Override PartName="/ppt/tags/tag12930.xml" ContentType="application/vnd.openxmlformats-officedocument.presentationml.tags+xml"/>
  <Override PartName="/ppt/tags/tag12931.xml" ContentType="application/vnd.openxmlformats-officedocument.presentationml.tags+xml"/>
  <Override PartName="/ppt/tags/tag12932.xml" ContentType="application/vnd.openxmlformats-officedocument.presentationml.tags+xml"/>
  <Override PartName="/ppt/tags/tag12933.xml" ContentType="application/vnd.openxmlformats-officedocument.presentationml.tags+xml"/>
  <Override PartName="/ppt/tags/tag12934.xml" ContentType="application/vnd.openxmlformats-officedocument.presentationml.tags+xml"/>
  <Override PartName="/ppt/tags/tag12935.xml" ContentType="application/vnd.openxmlformats-officedocument.presentationml.tags+xml"/>
  <Override PartName="/ppt/tags/tag12936.xml" ContentType="application/vnd.openxmlformats-officedocument.presentationml.tags+xml"/>
  <Override PartName="/ppt/tags/tag12937.xml" ContentType="application/vnd.openxmlformats-officedocument.presentationml.tags+xml"/>
  <Override PartName="/ppt/tags/tag12938.xml" ContentType="application/vnd.openxmlformats-officedocument.presentationml.tags+xml"/>
  <Override PartName="/ppt/tags/tag12939.xml" ContentType="application/vnd.openxmlformats-officedocument.presentationml.tags+xml"/>
  <Override PartName="/ppt/tags/tag12940.xml" ContentType="application/vnd.openxmlformats-officedocument.presentationml.tags+xml"/>
  <Override PartName="/ppt/tags/tag12941.xml" ContentType="application/vnd.openxmlformats-officedocument.presentationml.tags+xml"/>
  <Override PartName="/ppt/tags/tag12942.xml" ContentType="application/vnd.openxmlformats-officedocument.presentationml.tags+xml"/>
  <Override PartName="/ppt/tags/tag12943.xml" ContentType="application/vnd.openxmlformats-officedocument.presentationml.tags+xml"/>
  <Override PartName="/ppt/tags/tag12944.xml" ContentType="application/vnd.openxmlformats-officedocument.presentationml.tags+xml"/>
  <Override PartName="/ppt/tags/tag12945.xml" ContentType="application/vnd.openxmlformats-officedocument.presentationml.tags+xml"/>
  <Override PartName="/ppt/tags/tag12946.xml" ContentType="application/vnd.openxmlformats-officedocument.presentationml.tags+xml"/>
  <Override PartName="/ppt/tags/tag12947.xml" ContentType="application/vnd.openxmlformats-officedocument.presentationml.tags+xml"/>
  <Override PartName="/ppt/tags/tag12948.xml" ContentType="application/vnd.openxmlformats-officedocument.presentationml.tags+xml"/>
  <Override PartName="/ppt/tags/tag12949.xml" ContentType="application/vnd.openxmlformats-officedocument.presentationml.tags+xml"/>
  <Override PartName="/ppt/tags/tag12950.xml" ContentType="application/vnd.openxmlformats-officedocument.presentationml.tags+xml"/>
  <Override PartName="/ppt/tags/tag12951.xml" ContentType="application/vnd.openxmlformats-officedocument.presentationml.tags+xml"/>
  <Override PartName="/ppt/tags/tag12952.xml" ContentType="application/vnd.openxmlformats-officedocument.presentationml.tags+xml"/>
  <Override PartName="/ppt/tags/tag12953.xml" ContentType="application/vnd.openxmlformats-officedocument.presentationml.tags+xml"/>
  <Override PartName="/ppt/tags/tag12954.xml" ContentType="application/vnd.openxmlformats-officedocument.presentationml.tags+xml"/>
  <Override PartName="/ppt/tags/tag12955.xml" ContentType="application/vnd.openxmlformats-officedocument.presentationml.tags+xml"/>
  <Override PartName="/ppt/tags/tag12956.xml" ContentType="application/vnd.openxmlformats-officedocument.presentationml.tags+xml"/>
  <Override PartName="/ppt/tags/tag12957.xml" ContentType="application/vnd.openxmlformats-officedocument.presentationml.tags+xml"/>
  <Override PartName="/ppt/tags/tag12958.xml" ContentType="application/vnd.openxmlformats-officedocument.presentationml.tags+xml"/>
  <Override PartName="/ppt/tags/tag12959.xml" ContentType="application/vnd.openxmlformats-officedocument.presentationml.tags+xml"/>
  <Override PartName="/ppt/tags/tag12960.xml" ContentType="application/vnd.openxmlformats-officedocument.presentationml.tags+xml"/>
  <Override PartName="/ppt/tags/tag12961.xml" ContentType="application/vnd.openxmlformats-officedocument.presentationml.tags+xml"/>
  <Override PartName="/ppt/tags/tag12962.xml" ContentType="application/vnd.openxmlformats-officedocument.presentationml.tags+xml"/>
  <Override PartName="/ppt/tags/tag12963.xml" ContentType="application/vnd.openxmlformats-officedocument.presentationml.tags+xml"/>
  <Override PartName="/ppt/tags/tag12964.xml" ContentType="application/vnd.openxmlformats-officedocument.presentationml.tags+xml"/>
  <Override PartName="/ppt/tags/tag12965.xml" ContentType="application/vnd.openxmlformats-officedocument.presentationml.tags+xml"/>
  <Override PartName="/ppt/tags/tag12966.xml" ContentType="application/vnd.openxmlformats-officedocument.presentationml.tags+xml"/>
  <Override PartName="/ppt/tags/tag12967.xml" ContentType="application/vnd.openxmlformats-officedocument.presentationml.tags+xml"/>
  <Override PartName="/ppt/tags/tag12968.xml" ContentType="application/vnd.openxmlformats-officedocument.presentationml.tags+xml"/>
  <Override PartName="/ppt/tags/tag12969.xml" ContentType="application/vnd.openxmlformats-officedocument.presentationml.tags+xml"/>
  <Override PartName="/ppt/tags/tag12970.xml" ContentType="application/vnd.openxmlformats-officedocument.presentationml.tags+xml"/>
  <Override PartName="/ppt/tags/tag12971.xml" ContentType="application/vnd.openxmlformats-officedocument.presentationml.tags+xml"/>
  <Override PartName="/ppt/tags/tag12972.xml" ContentType="application/vnd.openxmlformats-officedocument.presentationml.tags+xml"/>
  <Override PartName="/ppt/tags/tag12973.xml" ContentType="application/vnd.openxmlformats-officedocument.presentationml.tags+xml"/>
  <Override PartName="/ppt/tags/tag12974.xml" ContentType="application/vnd.openxmlformats-officedocument.presentationml.tags+xml"/>
  <Override PartName="/ppt/tags/tag12975.xml" ContentType="application/vnd.openxmlformats-officedocument.presentationml.tags+xml"/>
  <Override PartName="/ppt/tags/tag12976.xml" ContentType="application/vnd.openxmlformats-officedocument.presentationml.tags+xml"/>
  <Override PartName="/ppt/tags/tag12977.xml" ContentType="application/vnd.openxmlformats-officedocument.presentationml.tags+xml"/>
  <Override PartName="/ppt/tags/tag12978.xml" ContentType="application/vnd.openxmlformats-officedocument.presentationml.tags+xml"/>
  <Override PartName="/ppt/tags/tag12979.xml" ContentType="application/vnd.openxmlformats-officedocument.presentationml.tags+xml"/>
  <Override PartName="/ppt/tags/tag12980.xml" ContentType="application/vnd.openxmlformats-officedocument.presentationml.tags+xml"/>
  <Override PartName="/ppt/tags/tag12981.xml" ContentType="application/vnd.openxmlformats-officedocument.presentationml.tags+xml"/>
  <Override PartName="/ppt/tags/tag12982.xml" ContentType="application/vnd.openxmlformats-officedocument.presentationml.tags+xml"/>
  <Override PartName="/ppt/tags/tag12983.xml" ContentType="application/vnd.openxmlformats-officedocument.presentationml.tags+xml"/>
  <Override PartName="/ppt/tags/tag12984.xml" ContentType="application/vnd.openxmlformats-officedocument.presentationml.tags+xml"/>
  <Override PartName="/ppt/tags/tag12985.xml" ContentType="application/vnd.openxmlformats-officedocument.presentationml.tags+xml"/>
  <Override PartName="/ppt/tags/tag12986.xml" ContentType="application/vnd.openxmlformats-officedocument.presentationml.tags+xml"/>
  <Override PartName="/ppt/tags/tag12987.xml" ContentType="application/vnd.openxmlformats-officedocument.presentationml.tags+xml"/>
  <Override PartName="/ppt/tags/tag12988.xml" ContentType="application/vnd.openxmlformats-officedocument.presentationml.tags+xml"/>
  <Override PartName="/ppt/tags/tag12989.xml" ContentType="application/vnd.openxmlformats-officedocument.presentationml.tags+xml"/>
  <Override PartName="/ppt/tags/tag12990.xml" ContentType="application/vnd.openxmlformats-officedocument.presentationml.tags+xml"/>
  <Override PartName="/ppt/tags/tag12991.xml" ContentType="application/vnd.openxmlformats-officedocument.presentationml.tags+xml"/>
  <Override PartName="/ppt/tags/tag12992.xml" ContentType="application/vnd.openxmlformats-officedocument.presentationml.tags+xml"/>
  <Override PartName="/ppt/tags/tag12993.xml" ContentType="application/vnd.openxmlformats-officedocument.presentationml.tags+xml"/>
  <Override PartName="/ppt/tags/tag12994.xml" ContentType="application/vnd.openxmlformats-officedocument.presentationml.tags+xml"/>
  <Override PartName="/ppt/tags/tag12995.xml" ContentType="application/vnd.openxmlformats-officedocument.presentationml.tags+xml"/>
  <Override PartName="/ppt/tags/tag12996.xml" ContentType="application/vnd.openxmlformats-officedocument.presentationml.tags+xml"/>
  <Override PartName="/ppt/tags/tag12997.xml" ContentType="application/vnd.openxmlformats-officedocument.presentationml.tags+xml"/>
  <Override PartName="/ppt/tags/tag12998.xml" ContentType="application/vnd.openxmlformats-officedocument.presentationml.tags+xml"/>
  <Override PartName="/ppt/tags/tag12999.xml" ContentType="application/vnd.openxmlformats-officedocument.presentationml.tags+xml"/>
  <Override PartName="/ppt/tags/tag13000.xml" ContentType="application/vnd.openxmlformats-officedocument.presentationml.tags+xml"/>
  <Override PartName="/ppt/tags/tag13001.xml" ContentType="application/vnd.openxmlformats-officedocument.presentationml.tags+xml"/>
  <Override PartName="/ppt/tags/tag13002.xml" ContentType="application/vnd.openxmlformats-officedocument.presentationml.tags+xml"/>
  <Override PartName="/ppt/tags/tag13003.xml" ContentType="application/vnd.openxmlformats-officedocument.presentationml.tags+xml"/>
  <Override PartName="/ppt/tags/tag13004.xml" ContentType="application/vnd.openxmlformats-officedocument.presentationml.tags+xml"/>
  <Override PartName="/ppt/tags/tag13005.xml" ContentType="application/vnd.openxmlformats-officedocument.presentationml.tags+xml"/>
  <Override PartName="/ppt/tags/tag13006.xml" ContentType="application/vnd.openxmlformats-officedocument.presentationml.tags+xml"/>
  <Override PartName="/ppt/tags/tag13007.xml" ContentType="application/vnd.openxmlformats-officedocument.presentationml.tags+xml"/>
  <Override PartName="/ppt/tags/tag13008.xml" ContentType="application/vnd.openxmlformats-officedocument.presentationml.tags+xml"/>
  <Override PartName="/ppt/tags/tag13009.xml" ContentType="application/vnd.openxmlformats-officedocument.presentationml.tags+xml"/>
  <Override PartName="/ppt/tags/tag13010.xml" ContentType="application/vnd.openxmlformats-officedocument.presentationml.tags+xml"/>
  <Override PartName="/ppt/tags/tag13011.xml" ContentType="application/vnd.openxmlformats-officedocument.presentationml.tags+xml"/>
  <Override PartName="/ppt/tags/tag13012.xml" ContentType="application/vnd.openxmlformats-officedocument.presentationml.tags+xml"/>
  <Override PartName="/ppt/tags/tag13013.xml" ContentType="application/vnd.openxmlformats-officedocument.presentationml.tags+xml"/>
  <Override PartName="/ppt/tags/tag13014.xml" ContentType="application/vnd.openxmlformats-officedocument.presentationml.tags+xml"/>
  <Override PartName="/ppt/tags/tag13015.xml" ContentType="application/vnd.openxmlformats-officedocument.presentationml.tags+xml"/>
  <Override PartName="/ppt/tags/tag13016.xml" ContentType="application/vnd.openxmlformats-officedocument.presentationml.tags+xml"/>
  <Override PartName="/ppt/tags/tag13017.xml" ContentType="application/vnd.openxmlformats-officedocument.presentationml.tags+xml"/>
  <Override PartName="/ppt/tags/tag13018.xml" ContentType="application/vnd.openxmlformats-officedocument.presentationml.tags+xml"/>
  <Override PartName="/ppt/tags/tag13019.xml" ContentType="application/vnd.openxmlformats-officedocument.presentationml.tags+xml"/>
  <Override PartName="/ppt/tags/tag13020.xml" ContentType="application/vnd.openxmlformats-officedocument.presentationml.tags+xml"/>
  <Override PartName="/ppt/tags/tag13021.xml" ContentType="application/vnd.openxmlformats-officedocument.presentationml.tags+xml"/>
  <Override PartName="/ppt/tags/tag13022.xml" ContentType="application/vnd.openxmlformats-officedocument.presentationml.tags+xml"/>
  <Override PartName="/ppt/tags/tag13023.xml" ContentType="application/vnd.openxmlformats-officedocument.presentationml.tags+xml"/>
  <Override PartName="/ppt/tags/tag13024.xml" ContentType="application/vnd.openxmlformats-officedocument.presentationml.tags+xml"/>
  <Override PartName="/ppt/tags/tag13025.xml" ContentType="application/vnd.openxmlformats-officedocument.presentationml.tags+xml"/>
  <Override PartName="/ppt/tags/tag13026.xml" ContentType="application/vnd.openxmlformats-officedocument.presentationml.tags+xml"/>
  <Override PartName="/ppt/tags/tag13027.xml" ContentType="application/vnd.openxmlformats-officedocument.presentationml.tags+xml"/>
  <Override PartName="/ppt/tags/tag13028.xml" ContentType="application/vnd.openxmlformats-officedocument.presentationml.tags+xml"/>
  <Override PartName="/ppt/tags/tag13029.xml" ContentType="application/vnd.openxmlformats-officedocument.presentationml.tags+xml"/>
  <Override PartName="/ppt/tags/tag13030.xml" ContentType="application/vnd.openxmlformats-officedocument.presentationml.tags+xml"/>
  <Override PartName="/ppt/tags/tag13031.xml" ContentType="application/vnd.openxmlformats-officedocument.presentationml.tags+xml"/>
  <Override PartName="/ppt/tags/tag13032.xml" ContentType="application/vnd.openxmlformats-officedocument.presentationml.tags+xml"/>
  <Override PartName="/ppt/tags/tag13033.xml" ContentType="application/vnd.openxmlformats-officedocument.presentationml.tags+xml"/>
  <Override PartName="/ppt/tags/tag13034.xml" ContentType="application/vnd.openxmlformats-officedocument.presentationml.tags+xml"/>
  <Override PartName="/ppt/tags/tag13035.xml" ContentType="application/vnd.openxmlformats-officedocument.presentationml.tags+xml"/>
  <Override PartName="/ppt/tags/tag13036.xml" ContentType="application/vnd.openxmlformats-officedocument.presentationml.tags+xml"/>
  <Override PartName="/ppt/tags/tag13037.xml" ContentType="application/vnd.openxmlformats-officedocument.presentationml.tags+xml"/>
  <Override PartName="/ppt/tags/tag13038.xml" ContentType="application/vnd.openxmlformats-officedocument.presentationml.tags+xml"/>
  <Override PartName="/ppt/tags/tag13039.xml" ContentType="application/vnd.openxmlformats-officedocument.presentationml.tags+xml"/>
  <Override PartName="/ppt/tags/tag13040.xml" ContentType="application/vnd.openxmlformats-officedocument.presentationml.tags+xml"/>
  <Override PartName="/ppt/tags/tag13041.xml" ContentType="application/vnd.openxmlformats-officedocument.presentationml.tags+xml"/>
  <Override PartName="/ppt/tags/tag13042.xml" ContentType="application/vnd.openxmlformats-officedocument.presentationml.tags+xml"/>
  <Override PartName="/ppt/tags/tag13043.xml" ContentType="application/vnd.openxmlformats-officedocument.presentationml.tags+xml"/>
  <Override PartName="/ppt/tags/tag13044.xml" ContentType="application/vnd.openxmlformats-officedocument.presentationml.tags+xml"/>
  <Override PartName="/ppt/tags/tag13045.xml" ContentType="application/vnd.openxmlformats-officedocument.presentationml.tags+xml"/>
  <Override PartName="/ppt/tags/tag13046.xml" ContentType="application/vnd.openxmlformats-officedocument.presentationml.tags+xml"/>
  <Override PartName="/ppt/tags/tag13047.xml" ContentType="application/vnd.openxmlformats-officedocument.presentationml.tags+xml"/>
  <Override PartName="/ppt/tags/tag13048.xml" ContentType="application/vnd.openxmlformats-officedocument.presentationml.tags+xml"/>
  <Override PartName="/ppt/tags/tag13049.xml" ContentType="application/vnd.openxmlformats-officedocument.presentationml.tags+xml"/>
  <Override PartName="/ppt/tags/tag13050.xml" ContentType="application/vnd.openxmlformats-officedocument.presentationml.tags+xml"/>
  <Override PartName="/ppt/tags/tag13051.xml" ContentType="application/vnd.openxmlformats-officedocument.presentationml.tags+xml"/>
  <Override PartName="/ppt/tags/tag13052.xml" ContentType="application/vnd.openxmlformats-officedocument.presentationml.tags+xml"/>
  <Override PartName="/ppt/tags/tag13053.xml" ContentType="application/vnd.openxmlformats-officedocument.presentationml.tags+xml"/>
  <Override PartName="/ppt/tags/tag13054.xml" ContentType="application/vnd.openxmlformats-officedocument.presentationml.tags+xml"/>
  <Override PartName="/ppt/tags/tag13055.xml" ContentType="application/vnd.openxmlformats-officedocument.presentationml.tags+xml"/>
  <Override PartName="/ppt/tags/tag13056.xml" ContentType="application/vnd.openxmlformats-officedocument.presentationml.tags+xml"/>
  <Override PartName="/ppt/tags/tag13057.xml" ContentType="application/vnd.openxmlformats-officedocument.presentationml.tags+xml"/>
  <Override PartName="/ppt/tags/tag13058.xml" ContentType="application/vnd.openxmlformats-officedocument.presentationml.tags+xml"/>
  <Override PartName="/ppt/tags/tag13059.xml" ContentType="application/vnd.openxmlformats-officedocument.presentationml.tags+xml"/>
  <Override PartName="/ppt/tags/tag13060.xml" ContentType="application/vnd.openxmlformats-officedocument.presentationml.tags+xml"/>
  <Override PartName="/ppt/tags/tag13061.xml" ContentType="application/vnd.openxmlformats-officedocument.presentationml.tags+xml"/>
  <Override PartName="/ppt/tags/tag13062.xml" ContentType="application/vnd.openxmlformats-officedocument.presentationml.tags+xml"/>
  <Override PartName="/ppt/tags/tag13063.xml" ContentType="application/vnd.openxmlformats-officedocument.presentationml.tags+xml"/>
  <Override PartName="/ppt/tags/tag13064.xml" ContentType="application/vnd.openxmlformats-officedocument.presentationml.tags+xml"/>
  <Override PartName="/ppt/tags/tag13065.xml" ContentType="application/vnd.openxmlformats-officedocument.presentationml.tags+xml"/>
  <Override PartName="/ppt/tags/tag13066.xml" ContentType="application/vnd.openxmlformats-officedocument.presentationml.tags+xml"/>
  <Override PartName="/ppt/tags/tag13067.xml" ContentType="application/vnd.openxmlformats-officedocument.presentationml.tags+xml"/>
  <Override PartName="/ppt/tags/tag13068.xml" ContentType="application/vnd.openxmlformats-officedocument.presentationml.tags+xml"/>
  <Override PartName="/ppt/tags/tag13069.xml" ContentType="application/vnd.openxmlformats-officedocument.presentationml.tags+xml"/>
  <Override PartName="/ppt/tags/tag13070.xml" ContentType="application/vnd.openxmlformats-officedocument.presentationml.tags+xml"/>
  <Override PartName="/ppt/tags/tag13071.xml" ContentType="application/vnd.openxmlformats-officedocument.presentationml.tags+xml"/>
  <Override PartName="/ppt/tags/tag13072.xml" ContentType="application/vnd.openxmlformats-officedocument.presentationml.tags+xml"/>
  <Override PartName="/ppt/tags/tag13073.xml" ContentType="application/vnd.openxmlformats-officedocument.presentationml.tags+xml"/>
  <Override PartName="/ppt/tags/tag13074.xml" ContentType="application/vnd.openxmlformats-officedocument.presentationml.tags+xml"/>
  <Override PartName="/ppt/tags/tag13075.xml" ContentType="application/vnd.openxmlformats-officedocument.presentationml.tags+xml"/>
  <Override PartName="/ppt/tags/tag13076.xml" ContentType="application/vnd.openxmlformats-officedocument.presentationml.tags+xml"/>
  <Override PartName="/ppt/tags/tag13077.xml" ContentType="application/vnd.openxmlformats-officedocument.presentationml.tags+xml"/>
  <Override PartName="/ppt/tags/tag13078.xml" ContentType="application/vnd.openxmlformats-officedocument.presentationml.tags+xml"/>
  <Override PartName="/ppt/tags/tag13079.xml" ContentType="application/vnd.openxmlformats-officedocument.presentationml.tags+xml"/>
  <Override PartName="/ppt/tags/tag13080.xml" ContentType="application/vnd.openxmlformats-officedocument.presentationml.tags+xml"/>
  <Override PartName="/ppt/tags/tag13081.xml" ContentType="application/vnd.openxmlformats-officedocument.presentationml.tags+xml"/>
  <Override PartName="/ppt/tags/tag13082.xml" ContentType="application/vnd.openxmlformats-officedocument.presentationml.tags+xml"/>
  <Override PartName="/ppt/tags/tag13083.xml" ContentType="application/vnd.openxmlformats-officedocument.presentationml.tags+xml"/>
  <Override PartName="/ppt/tags/tag13084.xml" ContentType="application/vnd.openxmlformats-officedocument.presentationml.tags+xml"/>
  <Override PartName="/ppt/tags/tag13085.xml" ContentType="application/vnd.openxmlformats-officedocument.presentationml.tags+xml"/>
  <Override PartName="/ppt/tags/tag13086.xml" ContentType="application/vnd.openxmlformats-officedocument.presentationml.tags+xml"/>
  <Override PartName="/ppt/tags/tag13087.xml" ContentType="application/vnd.openxmlformats-officedocument.presentationml.tags+xml"/>
  <Override PartName="/ppt/tags/tag13088.xml" ContentType="application/vnd.openxmlformats-officedocument.presentationml.tags+xml"/>
  <Override PartName="/ppt/tags/tag13089.xml" ContentType="application/vnd.openxmlformats-officedocument.presentationml.tags+xml"/>
  <Override PartName="/ppt/tags/tag13090.xml" ContentType="application/vnd.openxmlformats-officedocument.presentationml.tags+xml"/>
  <Override PartName="/ppt/tags/tag13091.xml" ContentType="application/vnd.openxmlformats-officedocument.presentationml.tags+xml"/>
  <Override PartName="/ppt/tags/tag13092.xml" ContentType="application/vnd.openxmlformats-officedocument.presentationml.tags+xml"/>
  <Override PartName="/ppt/tags/tag13093.xml" ContentType="application/vnd.openxmlformats-officedocument.presentationml.tags+xml"/>
  <Override PartName="/ppt/tags/tag13094.xml" ContentType="application/vnd.openxmlformats-officedocument.presentationml.tags+xml"/>
  <Override PartName="/ppt/tags/tag13095.xml" ContentType="application/vnd.openxmlformats-officedocument.presentationml.tags+xml"/>
  <Override PartName="/ppt/tags/tag13096.xml" ContentType="application/vnd.openxmlformats-officedocument.presentationml.tags+xml"/>
  <Override PartName="/ppt/tags/tag13097.xml" ContentType="application/vnd.openxmlformats-officedocument.presentationml.tags+xml"/>
  <Override PartName="/ppt/tags/tag13098.xml" ContentType="application/vnd.openxmlformats-officedocument.presentationml.tags+xml"/>
  <Override PartName="/ppt/tags/tag13099.xml" ContentType="application/vnd.openxmlformats-officedocument.presentationml.tags+xml"/>
  <Override PartName="/ppt/tags/tag13100.xml" ContentType="application/vnd.openxmlformats-officedocument.presentationml.tags+xml"/>
  <Override PartName="/ppt/tags/tag13101.xml" ContentType="application/vnd.openxmlformats-officedocument.presentationml.tags+xml"/>
  <Override PartName="/ppt/tags/tag13102.xml" ContentType="application/vnd.openxmlformats-officedocument.presentationml.tags+xml"/>
  <Override PartName="/ppt/tags/tag13103.xml" ContentType="application/vnd.openxmlformats-officedocument.presentationml.tags+xml"/>
  <Override PartName="/ppt/tags/tag13104.xml" ContentType="application/vnd.openxmlformats-officedocument.presentationml.tags+xml"/>
  <Override PartName="/ppt/tags/tag13105.xml" ContentType="application/vnd.openxmlformats-officedocument.presentationml.tags+xml"/>
  <Override PartName="/ppt/tags/tag13106.xml" ContentType="application/vnd.openxmlformats-officedocument.presentationml.tags+xml"/>
  <Override PartName="/ppt/tags/tag13107.xml" ContentType="application/vnd.openxmlformats-officedocument.presentationml.tags+xml"/>
  <Override PartName="/ppt/tags/tag13108.xml" ContentType="application/vnd.openxmlformats-officedocument.presentationml.tags+xml"/>
  <Override PartName="/ppt/tags/tag13109.xml" ContentType="application/vnd.openxmlformats-officedocument.presentationml.tags+xml"/>
  <Override PartName="/ppt/tags/tag13110.xml" ContentType="application/vnd.openxmlformats-officedocument.presentationml.tags+xml"/>
  <Override PartName="/ppt/tags/tag13111.xml" ContentType="application/vnd.openxmlformats-officedocument.presentationml.tags+xml"/>
  <Override PartName="/ppt/tags/tag13112.xml" ContentType="application/vnd.openxmlformats-officedocument.presentationml.tags+xml"/>
  <Override PartName="/ppt/tags/tag13113.xml" ContentType="application/vnd.openxmlformats-officedocument.presentationml.tags+xml"/>
  <Override PartName="/ppt/tags/tag13114.xml" ContentType="application/vnd.openxmlformats-officedocument.presentationml.tags+xml"/>
  <Override PartName="/ppt/tags/tag13115.xml" ContentType="application/vnd.openxmlformats-officedocument.presentationml.tags+xml"/>
  <Override PartName="/ppt/tags/tag13116.xml" ContentType="application/vnd.openxmlformats-officedocument.presentationml.tags+xml"/>
  <Override PartName="/ppt/tags/tag13117.xml" ContentType="application/vnd.openxmlformats-officedocument.presentationml.tags+xml"/>
  <Override PartName="/ppt/tags/tag13118.xml" ContentType="application/vnd.openxmlformats-officedocument.presentationml.tags+xml"/>
  <Override PartName="/ppt/tags/tag13119.xml" ContentType="application/vnd.openxmlformats-officedocument.presentationml.tags+xml"/>
  <Override PartName="/ppt/tags/tag13120.xml" ContentType="application/vnd.openxmlformats-officedocument.presentationml.tags+xml"/>
  <Override PartName="/ppt/tags/tag13121.xml" ContentType="application/vnd.openxmlformats-officedocument.presentationml.tags+xml"/>
  <Override PartName="/ppt/tags/tag13122.xml" ContentType="application/vnd.openxmlformats-officedocument.presentationml.tags+xml"/>
  <Override PartName="/ppt/tags/tag13123.xml" ContentType="application/vnd.openxmlformats-officedocument.presentationml.tags+xml"/>
  <Override PartName="/ppt/tags/tag13124.xml" ContentType="application/vnd.openxmlformats-officedocument.presentationml.tags+xml"/>
  <Override PartName="/ppt/tags/tag13125.xml" ContentType="application/vnd.openxmlformats-officedocument.presentationml.tags+xml"/>
  <Override PartName="/ppt/tags/tag13126.xml" ContentType="application/vnd.openxmlformats-officedocument.presentationml.tags+xml"/>
  <Override PartName="/ppt/tags/tag13127.xml" ContentType="application/vnd.openxmlformats-officedocument.presentationml.tags+xml"/>
  <Override PartName="/ppt/tags/tag13128.xml" ContentType="application/vnd.openxmlformats-officedocument.presentationml.tags+xml"/>
  <Override PartName="/ppt/tags/tag13129.xml" ContentType="application/vnd.openxmlformats-officedocument.presentationml.tags+xml"/>
  <Override PartName="/ppt/tags/tag13130.xml" ContentType="application/vnd.openxmlformats-officedocument.presentationml.tags+xml"/>
  <Override PartName="/ppt/tags/tag13131.xml" ContentType="application/vnd.openxmlformats-officedocument.presentationml.tags+xml"/>
  <Override PartName="/ppt/tags/tag13132.xml" ContentType="application/vnd.openxmlformats-officedocument.presentationml.tags+xml"/>
  <Override PartName="/ppt/tags/tag13133.xml" ContentType="application/vnd.openxmlformats-officedocument.presentationml.tags+xml"/>
  <Override PartName="/ppt/tags/tag13134.xml" ContentType="application/vnd.openxmlformats-officedocument.presentationml.tags+xml"/>
  <Override PartName="/ppt/tags/tag13135.xml" ContentType="application/vnd.openxmlformats-officedocument.presentationml.tags+xml"/>
  <Override PartName="/ppt/tags/tag13136.xml" ContentType="application/vnd.openxmlformats-officedocument.presentationml.tags+xml"/>
  <Override PartName="/ppt/tags/tag13137.xml" ContentType="application/vnd.openxmlformats-officedocument.presentationml.tags+xml"/>
  <Override PartName="/ppt/tags/tag13138.xml" ContentType="application/vnd.openxmlformats-officedocument.presentationml.tags+xml"/>
  <Override PartName="/ppt/tags/tag13139.xml" ContentType="application/vnd.openxmlformats-officedocument.presentationml.tags+xml"/>
  <Override PartName="/ppt/tags/tag13140.xml" ContentType="application/vnd.openxmlformats-officedocument.presentationml.tags+xml"/>
  <Override PartName="/ppt/tags/tag13141.xml" ContentType="application/vnd.openxmlformats-officedocument.presentationml.tags+xml"/>
  <Override PartName="/ppt/tags/tag13142.xml" ContentType="application/vnd.openxmlformats-officedocument.presentationml.tags+xml"/>
  <Override PartName="/ppt/tags/tag13143.xml" ContentType="application/vnd.openxmlformats-officedocument.presentationml.tags+xml"/>
  <Override PartName="/ppt/tags/tag13144.xml" ContentType="application/vnd.openxmlformats-officedocument.presentationml.tags+xml"/>
  <Override PartName="/ppt/tags/tag13145.xml" ContentType="application/vnd.openxmlformats-officedocument.presentationml.tags+xml"/>
  <Override PartName="/ppt/tags/tag13146.xml" ContentType="application/vnd.openxmlformats-officedocument.presentationml.tags+xml"/>
  <Override PartName="/ppt/tags/tag13147.xml" ContentType="application/vnd.openxmlformats-officedocument.presentationml.tags+xml"/>
  <Override PartName="/ppt/tags/tag13148.xml" ContentType="application/vnd.openxmlformats-officedocument.presentationml.tags+xml"/>
  <Override PartName="/ppt/tags/tag13149.xml" ContentType="application/vnd.openxmlformats-officedocument.presentationml.tags+xml"/>
  <Override PartName="/ppt/tags/tag13150.xml" ContentType="application/vnd.openxmlformats-officedocument.presentationml.tags+xml"/>
  <Override PartName="/ppt/tags/tag13151.xml" ContentType="application/vnd.openxmlformats-officedocument.presentationml.tags+xml"/>
  <Override PartName="/ppt/tags/tag13152.xml" ContentType="application/vnd.openxmlformats-officedocument.presentationml.tags+xml"/>
  <Override PartName="/ppt/tags/tag13153.xml" ContentType="application/vnd.openxmlformats-officedocument.presentationml.tags+xml"/>
  <Override PartName="/ppt/tags/tag13154.xml" ContentType="application/vnd.openxmlformats-officedocument.presentationml.tags+xml"/>
  <Override PartName="/ppt/tags/tag13155.xml" ContentType="application/vnd.openxmlformats-officedocument.presentationml.tags+xml"/>
  <Override PartName="/ppt/tags/tag13156.xml" ContentType="application/vnd.openxmlformats-officedocument.presentationml.tags+xml"/>
  <Override PartName="/ppt/tags/tag13157.xml" ContentType="application/vnd.openxmlformats-officedocument.presentationml.tags+xml"/>
  <Override PartName="/ppt/tags/tag13158.xml" ContentType="application/vnd.openxmlformats-officedocument.presentationml.tags+xml"/>
  <Override PartName="/ppt/tags/tag13159.xml" ContentType="application/vnd.openxmlformats-officedocument.presentationml.tags+xml"/>
  <Override PartName="/ppt/tags/tag13160.xml" ContentType="application/vnd.openxmlformats-officedocument.presentationml.tags+xml"/>
  <Override PartName="/ppt/tags/tag13161.xml" ContentType="application/vnd.openxmlformats-officedocument.presentationml.tags+xml"/>
  <Override PartName="/ppt/tags/tag13162.xml" ContentType="application/vnd.openxmlformats-officedocument.presentationml.tags+xml"/>
  <Override PartName="/ppt/tags/tag13163.xml" ContentType="application/vnd.openxmlformats-officedocument.presentationml.tags+xml"/>
  <Override PartName="/ppt/tags/tag13164.xml" ContentType="application/vnd.openxmlformats-officedocument.presentationml.tags+xml"/>
  <Override PartName="/ppt/tags/tag13165.xml" ContentType="application/vnd.openxmlformats-officedocument.presentationml.tags+xml"/>
  <Override PartName="/ppt/tags/tag13166.xml" ContentType="application/vnd.openxmlformats-officedocument.presentationml.tags+xml"/>
  <Override PartName="/ppt/tags/tag13167.xml" ContentType="application/vnd.openxmlformats-officedocument.presentationml.tags+xml"/>
  <Override PartName="/ppt/tags/tag13168.xml" ContentType="application/vnd.openxmlformats-officedocument.presentationml.tags+xml"/>
  <Override PartName="/ppt/tags/tag13169.xml" ContentType="application/vnd.openxmlformats-officedocument.presentationml.tags+xml"/>
  <Override PartName="/ppt/tags/tag13170.xml" ContentType="application/vnd.openxmlformats-officedocument.presentationml.tags+xml"/>
  <Override PartName="/ppt/tags/tag13171.xml" ContentType="application/vnd.openxmlformats-officedocument.presentationml.tags+xml"/>
  <Override PartName="/ppt/tags/tag13172.xml" ContentType="application/vnd.openxmlformats-officedocument.presentationml.tags+xml"/>
  <Override PartName="/ppt/tags/tag13173.xml" ContentType="application/vnd.openxmlformats-officedocument.presentationml.tags+xml"/>
  <Override PartName="/ppt/tags/tag13174.xml" ContentType="application/vnd.openxmlformats-officedocument.presentationml.tags+xml"/>
  <Override PartName="/ppt/tags/tag13175.xml" ContentType="application/vnd.openxmlformats-officedocument.presentationml.tags+xml"/>
  <Override PartName="/ppt/tags/tag13176.xml" ContentType="application/vnd.openxmlformats-officedocument.presentationml.tags+xml"/>
  <Override PartName="/ppt/tags/tag13177.xml" ContentType="application/vnd.openxmlformats-officedocument.presentationml.tags+xml"/>
  <Override PartName="/ppt/tags/tag13178.xml" ContentType="application/vnd.openxmlformats-officedocument.presentationml.tags+xml"/>
  <Override PartName="/ppt/tags/tag13179.xml" ContentType="application/vnd.openxmlformats-officedocument.presentationml.tags+xml"/>
  <Override PartName="/ppt/tags/tag13180.xml" ContentType="application/vnd.openxmlformats-officedocument.presentationml.tags+xml"/>
  <Override PartName="/ppt/tags/tag13181.xml" ContentType="application/vnd.openxmlformats-officedocument.presentationml.tags+xml"/>
  <Override PartName="/ppt/tags/tag13182.xml" ContentType="application/vnd.openxmlformats-officedocument.presentationml.tags+xml"/>
  <Override PartName="/ppt/tags/tag13183.xml" ContentType="application/vnd.openxmlformats-officedocument.presentationml.tags+xml"/>
  <Override PartName="/ppt/tags/tag13184.xml" ContentType="application/vnd.openxmlformats-officedocument.presentationml.tags+xml"/>
  <Override PartName="/ppt/tags/tag13185.xml" ContentType="application/vnd.openxmlformats-officedocument.presentationml.tags+xml"/>
  <Override PartName="/ppt/tags/tag13186.xml" ContentType="application/vnd.openxmlformats-officedocument.presentationml.tags+xml"/>
  <Override PartName="/ppt/tags/tag13187.xml" ContentType="application/vnd.openxmlformats-officedocument.presentationml.tags+xml"/>
  <Override PartName="/ppt/tags/tag13188.xml" ContentType="application/vnd.openxmlformats-officedocument.presentationml.tags+xml"/>
  <Override PartName="/ppt/tags/tag13189.xml" ContentType="application/vnd.openxmlformats-officedocument.presentationml.tags+xml"/>
  <Override PartName="/ppt/tags/tag13190.xml" ContentType="application/vnd.openxmlformats-officedocument.presentationml.tags+xml"/>
  <Override PartName="/ppt/tags/tag13191.xml" ContentType="application/vnd.openxmlformats-officedocument.presentationml.tags+xml"/>
  <Override PartName="/ppt/tags/tag13192.xml" ContentType="application/vnd.openxmlformats-officedocument.presentationml.tags+xml"/>
  <Override PartName="/ppt/tags/tag13193.xml" ContentType="application/vnd.openxmlformats-officedocument.presentationml.tags+xml"/>
  <Override PartName="/ppt/tags/tag13194.xml" ContentType="application/vnd.openxmlformats-officedocument.presentationml.tags+xml"/>
  <Override PartName="/ppt/tags/tag13195.xml" ContentType="application/vnd.openxmlformats-officedocument.presentationml.tags+xml"/>
  <Override PartName="/ppt/tags/tag13196.xml" ContentType="application/vnd.openxmlformats-officedocument.presentationml.tags+xml"/>
  <Override PartName="/ppt/tags/tag13197.xml" ContentType="application/vnd.openxmlformats-officedocument.presentationml.tags+xml"/>
  <Override PartName="/ppt/tags/tag13198.xml" ContentType="application/vnd.openxmlformats-officedocument.presentationml.tags+xml"/>
  <Override PartName="/ppt/tags/tag13199.xml" ContentType="application/vnd.openxmlformats-officedocument.presentationml.tags+xml"/>
  <Override PartName="/ppt/tags/tag13200.xml" ContentType="application/vnd.openxmlformats-officedocument.presentationml.tags+xml"/>
  <Override PartName="/ppt/tags/tag13201.xml" ContentType="application/vnd.openxmlformats-officedocument.presentationml.tags+xml"/>
  <Override PartName="/ppt/tags/tag13202.xml" ContentType="application/vnd.openxmlformats-officedocument.presentationml.tags+xml"/>
  <Override PartName="/ppt/tags/tag13203.xml" ContentType="application/vnd.openxmlformats-officedocument.presentationml.tags+xml"/>
  <Override PartName="/ppt/tags/tag13204.xml" ContentType="application/vnd.openxmlformats-officedocument.presentationml.tags+xml"/>
  <Override PartName="/ppt/tags/tag13205.xml" ContentType="application/vnd.openxmlformats-officedocument.presentationml.tags+xml"/>
  <Override PartName="/ppt/tags/tag13206.xml" ContentType="application/vnd.openxmlformats-officedocument.presentationml.tags+xml"/>
  <Override PartName="/ppt/tags/tag13207.xml" ContentType="application/vnd.openxmlformats-officedocument.presentationml.tags+xml"/>
  <Override PartName="/ppt/tags/tag13208.xml" ContentType="application/vnd.openxmlformats-officedocument.presentationml.tags+xml"/>
  <Override PartName="/ppt/tags/tag13209.xml" ContentType="application/vnd.openxmlformats-officedocument.presentationml.tags+xml"/>
  <Override PartName="/ppt/tags/tag13210.xml" ContentType="application/vnd.openxmlformats-officedocument.presentationml.tags+xml"/>
  <Override PartName="/ppt/tags/tag13211.xml" ContentType="application/vnd.openxmlformats-officedocument.presentationml.tags+xml"/>
  <Override PartName="/ppt/tags/tag13212.xml" ContentType="application/vnd.openxmlformats-officedocument.presentationml.tags+xml"/>
  <Override PartName="/ppt/tags/tag13213.xml" ContentType="application/vnd.openxmlformats-officedocument.presentationml.tags+xml"/>
  <Override PartName="/ppt/tags/tag13214.xml" ContentType="application/vnd.openxmlformats-officedocument.presentationml.tags+xml"/>
  <Override PartName="/ppt/tags/tag13215.xml" ContentType="application/vnd.openxmlformats-officedocument.presentationml.tags+xml"/>
  <Override PartName="/ppt/tags/tag13216.xml" ContentType="application/vnd.openxmlformats-officedocument.presentationml.tags+xml"/>
  <Override PartName="/ppt/tags/tag13217.xml" ContentType="application/vnd.openxmlformats-officedocument.presentationml.tags+xml"/>
  <Override PartName="/ppt/tags/tag13218.xml" ContentType="application/vnd.openxmlformats-officedocument.presentationml.tags+xml"/>
  <Override PartName="/ppt/tags/tag13219.xml" ContentType="application/vnd.openxmlformats-officedocument.presentationml.tags+xml"/>
  <Override PartName="/ppt/tags/tag13220.xml" ContentType="application/vnd.openxmlformats-officedocument.presentationml.tags+xml"/>
  <Override PartName="/ppt/tags/tag13221.xml" ContentType="application/vnd.openxmlformats-officedocument.presentationml.tags+xml"/>
  <Override PartName="/ppt/tags/tag13222.xml" ContentType="application/vnd.openxmlformats-officedocument.presentationml.tags+xml"/>
  <Override PartName="/ppt/tags/tag13223.xml" ContentType="application/vnd.openxmlformats-officedocument.presentationml.tags+xml"/>
  <Override PartName="/ppt/tags/tag13224.xml" ContentType="application/vnd.openxmlformats-officedocument.presentationml.tags+xml"/>
  <Override PartName="/ppt/tags/tag13225.xml" ContentType="application/vnd.openxmlformats-officedocument.presentationml.tags+xml"/>
  <Override PartName="/ppt/tags/tag13226.xml" ContentType="application/vnd.openxmlformats-officedocument.presentationml.tags+xml"/>
  <Override PartName="/ppt/tags/tag13227.xml" ContentType="application/vnd.openxmlformats-officedocument.presentationml.tags+xml"/>
  <Override PartName="/ppt/tags/tag13228.xml" ContentType="application/vnd.openxmlformats-officedocument.presentationml.tags+xml"/>
  <Override PartName="/ppt/tags/tag13229.xml" ContentType="application/vnd.openxmlformats-officedocument.presentationml.tags+xml"/>
  <Override PartName="/ppt/tags/tag13230.xml" ContentType="application/vnd.openxmlformats-officedocument.presentationml.tags+xml"/>
  <Override PartName="/ppt/tags/tag13231.xml" ContentType="application/vnd.openxmlformats-officedocument.presentationml.tags+xml"/>
  <Override PartName="/ppt/tags/tag13232.xml" ContentType="application/vnd.openxmlformats-officedocument.presentationml.tags+xml"/>
  <Override PartName="/ppt/tags/tag13233.xml" ContentType="application/vnd.openxmlformats-officedocument.presentationml.tags+xml"/>
  <Override PartName="/ppt/tags/tag13234.xml" ContentType="application/vnd.openxmlformats-officedocument.presentationml.tags+xml"/>
  <Override PartName="/ppt/tags/tag13235.xml" ContentType="application/vnd.openxmlformats-officedocument.presentationml.tags+xml"/>
  <Override PartName="/ppt/tags/tag13236.xml" ContentType="application/vnd.openxmlformats-officedocument.presentationml.tags+xml"/>
  <Override PartName="/ppt/tags/tag13237.xml" ContentType="application/vnd.openxmlformats-officedocument.presentationml.tags+xml"/>
  <Override PartName="/ppt/tags/tag13238.xml" ContentType="application/vnd.openxmlformats-officedocument.presentationml.tags+xml"/>
  <Override PartName="/ppt/tags/tag13239.xml" ContentType="application/vnd.openxmlformats-officedocument.presentationml.tags+xml"/>
  <Override PartName="/ppt/tags/tag13240.xml" ContentType="application/vnd.openxmlformats-officedocument.presentationml.tags+xml"/>
  <Override PartName="/ppt/tags/tag13241.xml" ContentType="application/vnd.openxmlformats-officedocument.presentationml.tags+xml"/>
  <Override PartName="/ppt/tags/tag13242.xml" ContentType="application/vnd.openxmlformats-officedocument.presentationml.tags+xml"/>
  <Override PartName="/ppt/tags/tag13243.xml" ContentType="application/vnd.openxmlformats-officedocument.presentationml.tags+xml"/>
  <Override PartName="/ppt/tags/tag13244.xml" ContentType="application/vnd.openxmlformats-officedocument.presentationml.tags+xml"/>
  <Override PartName="/ppt/tags/tag13245.xml" ContentType="application/vnd.openxmlformats-officedocument.presentationml.tags+xml"/>
  <Override PartName="/ppt/tags/tag13246.xml" ContentType="application/vnd.openxmlformats-officedocument.presentationml.tags+xml"/>
  <Override PartName="/ppt/tags/tag13247.xml" ContentType="application/vnd.openxmlformats-officedocument.presentationml.tags+xml"/>
  <Override PartName="/ppt/tags/tag13248.xml" ContentType="application/vnd.openxmlformats-officedocument.presentationml.tags+xml"/>
  <Override PartName="/ppt/tags/tag13249.xml" ContentType="application/vnd.openxmlformats-officedocument.presentationml.tags+xml"/>
  <Override PartName="/ppt/tags/tag13250.xml" ContentType="application/vnd.openxmlformats-officedocument.presentationml.tags+xml"/>
  <Override PartName="/ppt/tags/tag13251.xml" ContentType="application/vnd.openxmlformats-officedocument.presentationml.tags+xml"/>
  <Override PartName="/ppt/tags/tag13252.xml" ContentType="application/vnd.openxmlformats-officedocument.presentationml.tags+xml"/>
  <Override PartName="/ppt/tags/tag13253.xml" ContentType="application/vnd.openxmlformats-officedocument.presentationml.tags+xml"/>
  <Override PartName="/ppt/tags/tag13254.xml" ContentType="application/vnd.openxmlformats-officedocument.presentationml.tags+xml"/>
  <Override PartName="/ppt/tags/tag13255.xml" ContentType="application/vnd.openxmlformats-officedocument.presentationml.tags+xml"/>
  <Override PartName="/ppt/tags/tag13256.xml" ContentType="application/vnd.openxmlformats-officedocument.presentationml.tags+xml"/>
  <Override PartName="/ppt/tags/tag13257.xml" ContentType="application/vnd.openxmlformats-officedocument.presentationml.tags+xml"/>
  <Override PartName="/ppt/tags/tag13258.xml" ContentType="application/vnd.openxmlformats-officedocument.presentationml.tags+xml"/>
  <Override PartName="/ppt/tags/tag13259.xml" ContentType="application/vnd.openxmlformats-officedocument.presentationml.tags+xml"/>
  <Override PartName="/ppt/tags/tag13260.xml" ContentType="application/vnd.openxmlformats-officedocument.presentationml.tags+xml"/>
  <Override PartName="/ppt/tags/tag13261.xml" ContentType="application/vnd.openxmlformats-officedocument.presentationml.tags+xml"/>
  <Override PartName="/ppt/tags/tag13262.xml" ContentType="application/vnd.openxmlformats-officedocument.presentationml.tags+xml"/>
  <Override PartName="/ppt/tags/tag13263.xml" ContentType="application/vnd.openxmlformats-officedocument.presentationml.tags+xml"/>
  <Override PartName="/ppt/tags/tag13264.xml" ContentType="application/vnd.openxmlformats-officedocument.presentationml.tags+xml"/>
  <Override PartName="/ppt/tags/tag13265.xml" ContentType="application/vnd.openxmlformats-officedocument.presentationml.tags+xml"/>
  <Override PartName="/ppt/tags/tag13266.xml" ContentType="application/vnd.openxmlformats-officedocument.presentationml.tags+xml"/>
  <Override PartName="/ppt/tags/tag13267.xml" ContentType="application/vnd.openxmlformats-officedocument.presentationml.tags+xml"/>
  <Override PartName="/ppt/tags/tag13268.xml" ContentType="application/vnd.openxmlformats-officedocument.presentationml.tags+xml"/>
  <Override PartName="/ppt/tags/tag13269.xml" ContentType="application/vnd.openxmlformats-officedocument.presentationml.tags+xml"/>
  <Override PartName="/ppt/tags/tag13270.xml" ContentType="application/vnd.openxmlformats-officedocument.presentationml.tags+xml"/>
  <Override PartName="/ppt/tags/tag13271.xml" ContentType="application/vnd.openxmlformats-officedocument.presentationml.tags+xml"/>
  <Override PartName="/ppt/tags/tag13272.xml" ContentType="application/vnd.openxmlformats-officedocument.presentationml.tags+xml"/>
  <Override PartName="/ppt/tags/tag13273.xml" ContentType="application/vnd.openxmlformats-officedocument.presentationml.tags+xml"/>
  <Override PartName="/ppt/tags/tag13274.xml" ContentType="application/vnd.openxmlformats-officedocument.presentationml.tags+xml"/>
  <Override PartName="/ppt/tags/tag13275.xml" ContentType="application/vnd.openxmlformats-officedocument.presentationml.tags+xml"/>
  <Override PartName="/ppt/tags/tag13276.xml" ContentType="application/vnd.openxmlformats-officedocument.presentationml.tags+xml"/>
  <Override PartName="/ppt/tags/tag13277.xml" ContentType="application/vnd.openxmlformats-officedocument.presentationml.tags+xml"/>
  <Override PartName="/ppt/tags/tag13278.xml" ContentType="application/vnd.openxmlformats-officedocument.presentationml.tags+xml"/>
  <Override PartName="/ppt/tags/tag13279.xml" ContentType="application/vnd.openxmlformats-officedocument.presentationml.tags+xml"/>
  <Override PartName="/ppt/tags/tag13280.xml" ContentType="application/vnd.openxmlformats-officedocument.presentationml.tags+xml"/>
  <Override PartName="/ppt/tags/tag13281.xml" ContentType="application/vnd.openxmlformats-officedocument.presentationml.tags+xml"/>
  <Override PartName="/ppt/tags/tag13282.xml" ContentType="application/vnd.openxmlformats-officedocument.presentationml.tags+xml"/>
  <Override PartName="/ppt/tags/tag13283.xml" ContentType="application/vnd.openxmlformats-officedocument.presentationml.tags+xml"/>
  <Override PartName="/ppt/tags/tag13284.xml" ContentType="application/vnd.openxmlformats-officedocument.presentationml.tags+xml"/>
  <Override PartName="/ppt/tags/tag13285.xml" ContentType="application/vnd.openxmlformats-officedocument.presentationml.tags+xml"/>
  <Override PartName="/ppt/tags/tag13286.xml" ContentType="application/vnd.openxmlformats-officedocument.presentationml.tags+xml"/>
  <Override PartName="/ppt/tags/tag13287.xml" ContentType="application/vnd.openxmlformats-officedocument.presentationml.tags+xml"/>
  <Override PartName="/ppt/tags/tag13288.xml" ContentType="application/vnd.openxmlformats-officedocument.presentationml.tags+xml"/>
  <Override PartName="/ppt/tags/tag13289.xml" ContentType="application/vnd.openxmlformats-officedocument.presentationml.tags+xml"/>
  <Override PartName="/ppt/tags/tag13290.xml" ContentType="application/vnd.openxmlformats-officedocument.presentationml.tags+xml"/>
  <Override PartName="/ppt/tags/tag13291.xml" ContentType="application/vnd.openxmlformats-officedocument.presentationml.tags+xml"/>
  <Override PartName="/ppt/tags/tag13292.xml" ContentType="application/vnd.openxmlformats-officedocument.presentationml.tags+xml"/>
  <Override PartName="/ppt/tags/tag13293.xml" ContentType="application/vnd.openxmlformats-officedocument.presentationml.tags+xml"/>
  <Override PartName="/ppt/tags/tag13294.xml" ContentType="application/vnd.openxmlformats-officedocument.presentationml.tags+xml"/>
  <Override PartName="/ppt/tags/tag13295.xml" ContentType="application/vnd.openxmlformats-officedocument.presentationml.tags+xml"/>
  <Override PartName="/ppt/tags/tag13296.xml" ContentType="application/vnd.openxmlformats-officedocument.presentationml.tags+xml"/>
  <Override PartName="/ppt/tags/tag13297.xml" ContentType="application/vnd.openxmlformats-officedocument.presentationml.tags+xml"/>
  <Override PartName="/ppt/tags/tag13298.xml" ContentType="application/vnd.openxmlformats-officedocument.presentationml.tags+xml"/>
  <Override PartName="/ppt/tags/tag13299.xml" ContentType="application/vnd.openxmlformats-officedocument.presentationml.tags+xml"/>
  <Override PartName="/ppt/tags/tag13300.xml" ContentType="application/vnd.openxmlformats-officedocument.presentationml.tags+xml"/>
  <Override PartName="/ppt/tags/tag13301.xml" ContentType="application/vnd.openxmlformats-officedocument.presentationml.tags+xml"/>
  <Override PartName="/ppt/tags/tag13302.xml" ContentType="application/vnd.openxmlformats-officedocument.presentationml.tags+xml"/>
  <Override PartName="/ppt/tags/tag13303.xml" ContentType="application/vnd.openxmlformats-officedocument.presentationml.tags+xml"/>
  <Override PartName="/ppt/tags/tag13304.xml" ContentType="application/vnd.openxmlformats-officedocument.presentationml.tags+xml"/>
  <Override PartName="/ppt/tags/tag13305.xml" ContentType="application/vnd.openxmlformats-officedocument.presentationml.tags+xml"/>
  <Override PartName="/ppt/tags/tag13306.xml" ContentType="application/vnd.openxmlformats-officedocument.presentationml.tags+xml"/>
  <Override PartName="/ppt/tags/tag13307.xml" ContentType="application/vnd.openxmlformats-officedocument.presentationml.tags+xml"/>
  <Override PartName="/ppt/tags/tag13308.xml" ContentType="application/vnd.openxmlformats-officedocument.presentationml.tags+xml"/>
  <Override PartName="/ppt/tags/tag13309.xml" ContentType="application/vnd.openxmlformats-officedocument.presentationml.tags+xml"/>
  <Override PartName="/ppt/tags/tag13310.xml" ContentType="application/vnd.openxmlformats-officedocument.presentationml.tags+xml"/>
  <Override PartName="/ppt/tags/tag13311.xml" ContentType="application/vnd.openxmlformats-officedocument.presentationml.tags+xml"/>
  <Override PartName="/ppt/tags/tag13312.xml" ContentType="application/vnd.openxmlformats-officedocument.presentationml.tags+xml"/>
  <Override PartName="/ppt/tags/tag13313.xml" ContentType="application/vnd.openxmlformats-officedocument.presentationml.tags+xml"/>
  <Override PartName="/ppt/tags/tag13314.xml" ContentType="application/vnd.openxmlformats-officedocument.presentationml.tags+xml"/>
  <Override PartName="/ppt/tags/tag13315.xml" ContentType="application/vnd.openxmlformats-officedocument.presentationml.tags+xml"/>
  <Override PartName="/ppt/tags/tag13316.xml" ContentType="application/vnd.openxmlformats-officedocument.presentationml.tags+xml"/>
  <Override PartName="/ppt/tags/tag13317.xml" ContentType="application/vnd.openxmlformats-officedocument.presentationml.tags+xml"/>
  <Override PartName="/ppt/tags/tag13318.xml" ContentType="application/vnd.openxmlformats-officedocument.presentationml.tags+xml"/>
  <Override PartName="/ppt/tags/tag13319.xml" ContentType="application/vnd.openxmlformats-officedocument.presentationml.tags+xml"/>
  <Override PartName="/ppt/tags/tag13320.xml" ContentType="application/vnd.openxmlformats-officedocument.presentationml.tags+xml"/>
  <Override PartName="/ppt/tags/tag13321.xml" ContentType="application/vnd.openxmlformats-officedocument.presentationml.tags+xml"/>
  <Override PartName="/ppt/tags/tag13322.xml" ContentType="application/vnd.openxmlformats-officedocument.presentationml.tags+xml"/>
  <Override PartName="/ppt/tags/tag13323.xml" ContentType="application/vnd.openxmlformats-officedocument.presentationml.tags+xml"/>
  <Override PartName="/ppt/tags/tag13324.xml" ContentType="application/vnd.openxmlformats-officedocument.presentationml.tags+xml"/>
  <Override PartName="/ppt/tags/tag13325.xml" ContentType="application/vnd.openxmlformats-officedocument.presentationml.tags+xml"/>
  <Override PartName="/ppt/tags/tag13326.xml" ContentType="application/vnd.openxmlformats-officedocument.presentationml.tags+xml"/>
  <Override PartName="/ppt/tags/tag13327.xml" ContentType="application/vnd.openxmlformats-officedocument.presentationml.tags+xml"/>
  <Override PartName="/ppt/tags/tag13328.xml" ContentType="application/vnd.openxmlformats-officedocument.presentationml.tags+xml"/>
  <Override PartName="/ppt/tags/tag13329.xml" ContentType="application/vnd.openxmlformats-officedocument.presentationml.tags+xml"/>
  <Override PartName="/ppt/tags/tag13330.xml" ContentType="application/vnd.openxmlformats-officedocument.presentationml.tags+xml"/>
  <Override PartName="/ppt/tags/tag13331.xml" ContentType="application/vnd.openxmlformats-officedocument.presentationml.tags+xml"/>
  <Override PartName="/ppt/tags/tag13332.xml" ContentType="application/vnd.openxmlformats-officedocument.presentationml.tags+xml"/>
  <Override PartName="/ppt/tags/tag13333.xml" ContentType="application/vnd.openxmlformats-officedocument.presentationml.tags+xml"/>
  <Override PartName="/ppt/tags/tag13334.xml" ContentType="application/vnd.openxmlformats-officedocument.presentationml.tags+xml"/>
  <Override PartName="/ppt/tags/tag13335.xml" ContentType="application/vnd.openxmlformats-officedocument.presentationml.tags+xml"/>
  <Override PartName="/ppt/tags/tag13336.xml" ContentType="application/vnd.openxmlformats-officedocument.presentationml.tags+xml"/>
  <Override PartName="/ppt/tags/tag13337.xml" ContentType="application/vnd.openxmlformats-officedocument.presentationml.tags+xml"/>
  <Override PartName="/ppt/tags/tag13338.xml" ContentType="application/vnd.openxmlformats-officedocument.presentationml.tags+xml"/>
  <Override PartName="/ppt/tags/tag13339.xml" ContentType="application/vnd.openxmlformats-officedocument.presentationml.tags+xml"/>
  <Override PartName="/ppt/tags/tag13340.xml" ContentType="application/vnd.openxmlformats-officedocument.presentationml.tags+xml"/>
  <Override PartName="/ppt/tags/tag13341.xml" ContentType="application/vnd.openxmlformats-officedocument.presentationml.tags+xml"/>
  <Override PartName="/ppt/tags/tag13342.xml" ContentType="application/vnd.openxmlformats-officedocument.presentationml.tags+xml"/>
  <Override PartName="/ppt/tags/tag13343.xml" ContentType="application/vnd.openxmlformats-officedocument.presentationml.tags+xml"/>
  <Override PartName="/ppt/tags/tag13344.xml" ContentType="application/vnd.openxmlformats-officedocument.presentationml.tags+xml"/>
  <Override PartName="/ppt/tags/tag13345.xml" ContentType="application/vnd.openxmlformats-officedocument.presentationml.tags+xml"/>
  <Override PartName="/ppt/tags/tag13346.xml" ContentType="application/vnd.openxmlformats-officedocument.presentationml.tags+xml"/>
  <Override PartName="/ppt/tags/tag13347.xml" ContentType="application/vnd.openxmlformats-officedocument.presentationml.tags+xml"/>
  <Override PartName="/ppt/tags/tag13348.xml" ContentType="application/vnd.openxmlformats-officedocument.presentationml.tags+xml"/>
  <Override PartName="/ppt/tags/tag13349.xml" ContentType="application/vnd.openxmlformats-officedocument.presentationml.tags+xml"/>
  <Override PartName="/ppt/tags/tag13350.xml" ContentType="application/vnd.openxmlformats-officedocument.presentationml.tags+xml"/>
  <Override PartName="/ppt/tags/tag13351.xml" ContentType="application/vnd.openxmlformats-officedocument.presentationml.tags+xml"/>
  <Override PartName="/ppt/tags/tag13352.xml" ContentType="application/vnd.openxmlformats-officedocument.presentationml.tags+xml"/>
  <Override PartName="/ppt/tags/tag13353.xml" ContentType="application/vnd.openxmlformats-officedocument.presentationml.tags+xml"/>
  <Override PartName="/ppt/tags/tag13354.xml" ContentType="application/vnd.openxmlformats-officedocument.presentationml.tags+xml"/>
  <Override PartName="/ppt/tags/tag13355.xml" ContentType="application/vnd.openxmlformats-officedocument.presentationml.tags+xml"/>
  <Override PartName="/ppt/tags/tag13356.xml" ContentType="application/vnd.openxmlformats-officedocument.presentationml.tags+xml"/>
  <Override PartName="/ppt/tags/tag13357.xml" ContentType="application/vnd.openxmlformats-officedocument.presentationml.tags+xml"/>
  <Override PartName="/ppt/tags/tag13358.xml" ContentType="application/vnd.openxmlformats-officedocument.presentationml.tags+xml"/>
  <Override PartName="/ppt/tags/tag13359.xml" ContentType="application/vnd.openxmlformats-officedocument.presentationml.tags+xml"/>
  <Override PartName="/ppt/tags/tag13360.xml" ContentType="application/vnd.openxmlformats-officedocument.presentationml.tags+xml"/>
  <Override PartName="/ppt/tags/tag13361.xml" ContentType="application/vnd.openxmlformats-officedocument.presentationml.tags+xml"/>
  <Override PartName="/ppt/tags/tag13362.xml" ContentType="application/vnd.openxmlformats-officedocument.presentationml.tags+xml"/>
  <Override PartName="/ppt/tags/tag13363.xml" ContentType="application/vnd.openxmlformats-officedocument.presentationml.tags+xml"/>
  <Override PartName="/ppt/tags/tag13364.xml" ContentType="application/vnd.openxmlformats-officedocument.presentationml.tags+xml"/>
  <Override PartName="/ppt/tags/tag13365.xml" ContentType="application/vnd.openxmlformats-officedocument.presentationml.tags+xml"/>
  <Override PartName="/ppt/tags/tag13366.xml" ContentType="application/vnd.openxmlformats-officedocument.presentationml.tags+xml"/>
  <Override PartName="/ppt/tags/tag13367.xml" ContentType="application/vnd.openxmlformats-officedocument.presentationml.tags+xml"/>
  <Override PartName="/ppt/tags/tag13368.xml" ContentType="application/vnd.openxmlformats-officedocument.presentationml.tags+xml"/>
  <Override PartName="/ppt/tags/tag13369.xml" ContentType="application/vnd.openxmlformats-officedocument.presentationml.tags+xml"/>
  <Override PartName="/ppt/tags/tag13370.xml" ContentType="application/vnd.openxmlformats-officedocument.presentationml.tags+xml"/>
  <Override PartName="/ppt/tags/tag13371.xml" ContentType="application/vnd.openxmlformats-officedocument.presentationml.tags+xml"/>
  <Override PartName="/ppt/tags/tag13372.xml" ContentType="application/vnd.openxmlformats-officedocument.presentationml.tags+xml"/>
  <Override PartName="/ppt/tags/tag13373.xml" ContentType="application/vnd.openxmlformats-officedocument.presentationml.tags+xml"/>
  <Override PartName="/ppt/tags/tag13374.xml" ContentType="application/vnd.openxmlformats-officedocument.presentationml.tags+xml"/>
  <Override PartName="/ppt/tags/tag13375.xml" ContentType="application/vnd.openxmlformats-officedocument.presentationml.tags+xml"/>
  <Override PartName="/ppt/tags/tag13376.xml" ContentType="application/vnd.openxmlformats-officedocument.presentationml.tags+xml"/>
  <Override PartName="/ppt/tags/tag13377.xml" ContentType="application/vnd.openxmlformats-officedocument.presentationml.tags+xml"/>
  <Override PartName="/ppt/tags/tag13378.xml" ContentType="application/vnd.openxmlformats-officedocument.presentationml.tags+xml"/>
  <Override PartName="/ppt/tags/tag13379.xml" ContentType="application/vnd.openxmlformats-officedocument.presentationml.tags+xml"/>
  <Override PartName="/ppt/tags/tag13380.xml" ContentType="application/vnd.openxmlformats-officedocument.presentationml.tags+xml"/>
  <Override PartName="/ppt/tags/tag13381.xml" ContentType="application/vnd.openxmlformats-officedocument.presentationml.tags+xml"/>
  <Override PartName="/ppt/tags/tag13382.xml" ContentType="application/vnd.openxmlformats-officedocument.presentationml.tags+xml"/>
  <Override PartName="/ppt/tags/tag13383.xml" ContentType="application/vnd.openxmlformats-officedocument.presentationml.tags+xml"/>
  <Override PartName="/ppt/tags/tag13384.xml" ContentType="application/vnd.openxmlformats-officedocument.presentationml.tags+xml"/>
  <Override PartName="/ppt/tags/tag13385.xml" ContentType="application/vnd.openxmlformats-officedocument.presentationml.tags+xml"/>
  <Override PartName="/ppt/tags/tag13386.xml" ContentType="application/vnd.openxmlformats-officedocument.presentationml.tags+xml"/>
  <Override PartName="/ppt/tags/tag13387.xml" ContentType="application/vnd.openxmlformats-officedocument.presentationml.tags+xml"/>
  <Override PartName="/ppt/tags/tag13388.xml" ContentType="application/vnd.openxmlformats-officedocument.presentationml.tags+xml"/>
  <Override PartName="/ppt/tags/tag13389.xml" ContentType="application/vnd.openxmlformats-officedocument.presentationml.tags+xml"/>
  <Override PartName="/ppt/tags/tag13390.xml" ContentType="application/vnd.openxmlformats-officedocument.presentationml.tags+xml"/>
  <Override PartName="/ppt/tags/tag13391.xml" ContentType="application/vnd.openxmlformats-officedocument.presentationml.tags+xml"/>
  <Override PartName="/ppt/tags/tag13392.xml" ContentType="application/vnd.openxmlformats-officedocument.presentationml.tags+xml"/>
  <Override PartName="/ppt/tags/tag13393.xml" ContentType="application/vnd.openxmlformats-officedocument.presentationml.tags+xml"/>
  <Override PartName="/ppt/tags/tag13394.xml" ContentType="application/vnd.openxmlformats-officedocument.presentationml.tags+xml"/>
  <Override PartName="/ppt/tags/tag13395.xml" ContentType="application/vnd.openxmlformats-officedocument.presentationml.tags+xml"/>
  <Override PartName="/ppt/tags/tag13396.xml" ContentType="application/vnd.openxmlformats-officedocument.presentationml.tags+xml"/>
  <Override PartName="/ppt/tags/tag13397.xml" ContentType="application/vnd.openxmlformats-officedocument.presentationml.tags+xml"/>
  <Override PartName="/ppt/tags/tag13398.xml" ContentType="application/vnd.openxmlformats-officedocument.presentationml.tags+xml"/>
  <Override PartName="/ppt/tags/tag13399.xml" ContentType="application/vnd.openxmlformats-officedocument.presentationml.tags+xml"/>
  <Override PartName="/ppt/tags/tag13400.xml" ContentType="application/vnd.openxmlformats-officedocument.presentationml.tags+xml"/>
  <Override PartName="/ppt/tags/tag13401.xml" ContentType="application/vnd.openxmlformats-officedocument.presentationml.tags+xml"/>
  <Override PartName="/ppt/tags/tag13402.xml" ContentType="application/vnd.openxmlformats-officedocument.presentationml.tags+xml"/>
  <Override PartName="/ppt/tags/tag13403.xml" ContentType="application/vnd.openxmlformats-officedocument.presentationml.tags+xml"/>
  <Override PartName="/ppt/tags/tag13404.xml" ContentType="application/vnd.openxmlformats-officedocument.presentationml.tags+xml"/>
  <Override PartName="/ppt/tags/tag13405.xml" ContentType="application/vnd.openxmlformats-officedocument.presentationml.tags+xml"/>
  <Override PartName="/ppt/tags/tag13406.xml" ContentType="application/vnd.openxmlformats-officedocument.presentationml.tags+xml"/>
  <Override PartName="/ppt/tags/tag13407.xml" ContentType="application/vnd.openxmlformats-officedocument.presentationml.tags+xml"/>
  <Override PartName="/ppt/tags/tag13408.xml" ContentType="application/vnd.openxmlformats-officedocument.presentationml.tags+xml"/>
  <Override PartName="/ppt/tags/tag13409.xml" ContentType="application/vnd.openxmlformats-officedocument.presentationml.tags+xml"/>
  <Override PartName="/ppt/tags/tag13410.xml" ContentType="application/vnd.openxmlformats-officedocument.presentationml.tags+xml"/>
  <Override PartName="/ppt/tags/tag13411.xml" ContentType="application/vnd.openxmlformats-officedocument.presentationml.tags+xml"/>
  <Override PartName="/ppt/tags/tag13412.xml" ContentType="application/vnd.openxmlformats-officedocument.presentationml.tags+xml"/>
  <Override PartName="/ppt/tags/tag13413.xml" ContentType="application/vnd.openxmlformats-officedocument.presentationml.tags+xml"/>
  <Override PartName="/ppt/tags/tag13414.xml" ContentType="application/vnd.openxmlformats-officedocument.presentationml.tags+xml"/>
  <Override PartName="/ppt/tags/tag13415.xml" ContentType="application/vnd.openxmlformats-officedocument.presentationml.tags+xml"/>
  <Override PartName="/ppt/tags/tag13416.xml" ContentType="application/vnd.openxmlformats-officedocument.presentationml.tags+xml"/>
  <Override PartName="/ppt/tags/tag13417.xml" ContentType="application/vnd.openxmlformats-officedocument.presentationml.tags+xml"/>
  <Override PartName="/ppt/tags/tag13418.xml" ContentType="application/vnd.openxmlformats-officedocument.presentationml.tags+xml"/>
  <Override PartName="/ppt/tags/tag13419.xml" ContentType="application/vnd.openxmlformats-officedocument.presentationml.tags+xml"/>
  <Override PartName="/ppt/tags/tag13420.xml" ContentType="application/vnd.openxmlformats-officedocument.presentationml.tags+xml"/>
  <Override PartName="/ppt/tags/tag13421.xml" ContentType="application/vnd.openxmlformats-officedocument.presentationml.tags+xml"/>
  <Override PartName="/ppt/tags/tag13422.xml" ContentType="application/vnd.openxmlformats-officedocument.presentationml.tags+xml"/>
  <Override PartName="/ppt/tags/tag13423.xml" ContentType="application/vnd.openxmlformats-officedocument.presentationml.tags+xml"/>
  <Override PartName="/ppt/tags/tag13424.xml" ContentType="application/vnd.openxmlformats-officedocument.presentationml.tags+xml"/>
  <Override PartName="/ppt/tags/tag13425.xml" ContentType="application/vnd.openxmlformats-officedocument.presentationml.tags+xml"/>
  <Override PartName="/ppt/tags/tag13426.xml" ContentType="application/vnd.openxmlformats-officedocument.presentationml.tags+xml"/>
  <Override PartName="/ppt/tags/tag13427.xml" ContentType="application/vnd.openxmlformats-officedocument.presentationml.tags+xml"/>
  <Override PartName="/ppt/tags/tag13428.xml" ContentType="application/vnd.openxmlformats-officedocument.presentationml.tags+xml"/>
  <Override PartName="/ppt/tags/tag13429.xml" ContentType="application/vnd.openxmlformats-officedocument.presentationml.tags+xml"/>
  <Override PartName="/ppt/tags/tag13430.xml" ContentType="application/vnd.openxmlformats-officedocument.presentationml.tags+xml"/>
  <Override PartName="/ppt/tags/tag13431.xml" ContentType="application/vnd.openxmlformats-officedocument.presentationml.tags+xml"/>
  <Override PartName="/ppt/tags/tag13432.xml" ContentType="application/vnd.openxmlformats-officedocument.presentationml.tags+xml"/>
  <Override PartName="/ppt/tags/tag13433.xml" ContentType="application/vnd.openxmlformats-officedocument.presentationml.tags+xml"/>
  <Override PartName="/ppt/tags/tag13434.xml" ContentType="application/vnd.openxmlformats-officedocument.presentationml.tags+xml"/>
  <Override PartName="/ppt/tags/tag13435.xml" ContentType="application/vnd.openxmlformats-officedocument.presentationml.tags+xml"/>
  <Override PartName="/ppt/tags/tag13436.xml" ContentType="application/vnd.openxmlformats-officedocument.presentationml.tags+xml"/>
  <Override PartName="/ppt/tags/tag13437.xml" ContentType="application/vnd.openxmlformats-officedocument.presentationml.tags+xml"/>
  <Override PartName="/ppt/tags/tag13438.xml" ContentType="application/vnd.openxmlformats-officedocument.presentationml.tags+xml"/>
  <Override PartName="/ppt/tags/tag13439.xml" ContentType="application/vnd.openxmlformats-officedocument.presentationml.tags+xml"/>
  <Override PartName="/ppt/tags/tag13440.xml" ContentType="application/vnd.openxmlformats-officedocument.presentationml.tags+xml"/>
  <Override PartName="/ppt/tags/tag13441.xml" ContentType="application/vnd.openxmlformats-officedocument.presentationml.tags+xml"/>
  <Override PartName="/ppt/tags/tag13442.xml" ContentType="application/vnd.openxmlformats-officedocument.presentationml.tags+xml"/>
  <Override PartName="/ppt/tags/tag13443.xml" ContentType="application/vnd.openxmlformats-officedocument.presentationml.tags+xml"/>
  <Override PartName="/ppt/tags/tag13444.xml" ContentType="application/vnd.openxmlformats-officedocument.presentationml.tags+xml"/>
  <Override PartName="/ppt/tags/tag13445.xml" ContentType="application/vnd.openxmlformats-officedocument.presentationml.tags+xml"/>
  <Override PartName="/ppt/tags/tag13446.xml" ContentType="application/vnd.openxmlformats-officedocument.presentationml.tags+xml"/>
  <Override PartName="/ppt/tags/tag13447.xml" ContentType="application/vnd.openxmlformats-officedocument.presentationml.tags+xml"/>
  <Override PartName="/ppt/tags/tag13448.xml" ContentType="application/vnd.openxmlformats-officedocument.presentationml.tags+xml"/>
  <Override PartName="/ppt/tags/tag13449.xml" ContentType="application/vnd.openxmlformats-officedocument.presentationml.tags+xml"/>
  <Override PartName="/ppt/tags/tag13450.xml" ContentType="application/vnd.openxmlformats-officedocument.presentationml.tags+xml"/>
  <Override PartName="/ppt/tags/tag13451.xml" ContentType="application/vnd.openxmlformats-officedocument.presentationml.tags+xml"/>
  <Override PartName="/ppt/tags/tag13452.xml" ContentType="application/vnd.openxmlformats-officedocument.presentationml.tags+xml"/>
  <Override PartName="/ppt/tags/tag13453.xml" ContentType="application/vnd.openxmlformats-officedocument.presentationml.tags+xml"/>
  <Override PartName="/ppt/tags/tag13454.xml" ContentType="application/vnd.openxmlformats-officedocument.presentationml.tags+xml"/>
  <Override PartName="/ppt/tags/tag13455.xml" ContentType="application/vnd.openxmlformats-officedocument.presentationml.tags+xml"/>
  <Override PartName="/ppt/tags/tag13456.xml" ContentType="application/vnd.openxmlformats-officedocument.presentationml.tags+xml"/>
  <Override PartName="/ppt/tags/tag13457.xml" ContentType="application/vnd.openxmlformats-officedocument.presentationml.tags+xml"/>
  <Override PartName="/ppt/tags/tag13458.xml" ContentType="application/vnd.openxmlformats-officedocument.presentationml.tags+xml"/>
  <Override PartName="/ppt/tags/tag13459.xml" ContentType="application/vnd.openxmlformats-officedocument.presentationml.tags+xml"/>
  <Override PartName="/ppt/tags/tag13460.xml" ContentType="application/vnd.openxmlformats-officedocument.presentationml.tags+xml"/>
  <Override PartName="/ppt/tags/tag13461.xml" ContentType="application/vnd.openxmlformats-officedocument.presentationml.tags+xml"/>
  <Override PartName="/ppt/tags/tag13462.xml" ContentType="application/vnd.openxmlformats-officedocument.presentationml.tags+xml"/>
  <Override PartName="/ppt/tags/tag13463.xml" ContentType="application/vnd.openxmlformats-officedocument.presentationml.tags+xml"/>
  <Override PartName="/ppt/tags/tag13464.xml" ContentType="application/vnd.openxmlformats-officedocument.presentationml.tags+xml"/>
  <Override PartName="/ppt/tags/tag13465.xml" ContentType="application/vnd.openxmlformats-officedocument.presentationml.tags+xml"/>
  <Override PartName="/ppt/tags/tag13466.xml" ContentType="application/vnd.openxmlformats-officedocument.presentationml.tags+xml"/>
  <Override PartName="/ppt/tags/tag13467.xml" ContentType="application/vnd.openxmlformats-officedocument.presentationml.tags+xml"/>
  <Override PartName="/ppt/tags/tag13468.xml" ContentType="application/vnd.openxmlformats-officedocument.presentationml.tags+xml"/>
  <Override PartName="/ppt/tags/tag13469.xml" ContentType="application/vnd.openxmlformats-officedocument.presentationml.tags+xml"/>
  <Override PartName="/ppt/tags/tag13470.xml" ContentType="application/vnd.openxmlformats-officedocument.presentationml.tags+xml"/>
  <Override PartName="/ppt/tags/tag13471.xml" ContentType="application/vnd.openxmlformats-officedocument.presentationml.tags+xml"/>
  <Override PartName="/ppt/tags/tag13472.xml" ContentType="application/vnd.openxmlformats-officedocument.presentationml.tags+xml"/>
  <Override PartName="/ppt/tags/tag13473.xml" ContentType="application/vnd.openxmlformats-officedocument.presentationml.tags+xml"/>
  <Override PartName="/ppt/tags/tag13474.xml" ContentType="application/vnd.openxmlformats-officedocument.presentationml.tags+xml"/>
  <Override PartName="/ppt/tags/tag13475.xml" ContentType="application/vnd.openxmlformats-officedocument.presentationml.tags+xml"/>
  <Override PartName="/ppt/tags/tag13476.xml" ContentType="application/vnd.openxmlformats-officedocument.presentationml.tags+xml"/>
  <Override PartName="/ppt/tags/tag13477.xml" ContentType="application/vnd.openxmlformats-officedocument.presentationml.tags+xml"/>
  <Override PartName="/ppt/tags/tag13478.xml" ContentType="application/vnd.openxmlformats-officedocument.presentationml.tags+xml"/>
  <Override PartName="/ppt/tags/tag13479.xml" ContentType="application/vnd.openxmlformats-officedocument.presentationml.tags+xml"/>
  <Override PartName="/ppt/tags/tag13480.xml" ContentType="application/vnd.openxmlformats-officedocument.presentationml.tags+xml"/>
  <Override PartName="/ppt/tags/tag13481.xml" ContentType="application/vnd.openxmlformats-officedocument.presentationml.tags+xml"/>
  <Override PartName="/ppt/tags/tag13482.xml" ContentType="application/vnd.openxmlformats-officedocument.presentationml.tags+xml"/>
  <Override PartName="/ppt/tags/tag13483.xml" ContentType="application/vnd.openxmlformats-officedocument.presentationml.tags+xml"/>
  <Override PartName="/ppt/tags/tag13484.xml" ContentType="application/vnd.openxmlformats-officedocument.presentationml.tags+xml"/>
  <Override PartName="/ppt/tags/tag13485.xml" ContentType="application/vnd.openxmlformats-officedocument.presentationml.tags+xml"/>
  <Override PartName="/ppt/tags/tag13486.xml" ContentType="application/vnd.openxmlformats-officedocument.presentationml.tags+xml"/>
  <Override PartName="/ppt/tags/tag13487.xml" ContentType="application/vnd.openxmlformats-officedocument.presentationml.tags+xml"/>
  <Override PartName="/ppt/tags/tag13488.xml" ContentType="application/vnd.openxmlformats-officedocument.presentationml.tags+xml"/>
  <Override PartName="/ppt/tags/tag13489.xml" ContentType="application/vnd.openxmlformats-officedocument.presentationml.tags+xml"/>
  <Override PartName="/ppt/tags/tag13490.xml" ContentType="application/vnd.openxmlformats-officedocument.presentationml.tags+xml"/>
  <Override PartName="/ppt/tags/tag13491.xml" ContentType="application/vnd.openxmlformats-officedocument.presentationml.tags+xml"/>
  <Override PartName="/ppt/tags/tag13492.xml" ContentType="application/vnd.openxmlformats-officedocument.presentationml.tags+xml"/>
  <Override PartName="/ppt/tags/tag13493.xml" ContentType="application/vnd.openxmlformats-officedocument.presentationml.tags+xml"/>
  <Override PartName="/ppt/tags/tag13494.xml" ContentType="application/vnd.openxmlformats-officedocument.presentationml.tags+xml"/>
  <Override PartName="/ppt/tags/tag13495.xml" ContentType="application/vnd.openxmlformats-officedocument.presentationml.tags+xml"/>
  <Override PartName="/ppt/tags/tag13496.xml" ContentType="application/vnd.openxmlformats-officedocument.presentationml.tags+xml"/>
  <Override PartName="/ppt/tags/tag13497.xml" ContentType="application/vnd.openxmlformats-officedocument.presentationml.tags+xml"/>
  <Override PartName="/ppt/tags/tag13498.xml" ContentType="application/vnd.openxmlformats-officedocument.presentationml.tags+xml"/>
  <Override PartName="/ppt/tags/tag13499.xml" ContentType="application/vnd.openxmlformats-officedocument.presentationml.tags+xml"/>
  <Override PartName="/ppt/tags/tag13500.xml" ContentType="application/vnd.openxmlformats-officedocument.presentationml.tags+xml"/>
  <Override PartName="/ppt/tags/tag13501.xml" ContentType="application/vnd.openxmlformats-officedocument.presentationml.tags+xml"/>
  <Override PartName="/ppt/tags/tag13502.xml" ContentType="application/vnd.openxmlformats-officedocument.presentationml.tags+xml"/>
  <Override PartName="/ppt/tags/tag13503.xml" ContentType="application/vnd.openxmlformats-officedocument.presentationml.tags+xml"/>
  <Override PartName="/ppt/tags/tag13504.xml" ContentType="application/vnd.openxmlformats-officedocument.presentationml.tags+xml"/>
  <Override PartName="/ppt/tags/tag13505.xml" ContentType="application/vnd.openxmlformats-officedocument.presentationml.tags+xml"/>
  <Override PartName="/ppt/tags/tag13506.xml" ContentType="application/vnd.openxmlformats-officedocument.presentationml.tags+xml"/>
  <Override PartName="/ppt/tags/tag13507.xml" ContentType="application/vnd.openxmlformats-officedocument.presentationml.tags+xml"/>
  <Override PartName="/ppt/tags/tag13508.xml" ContentType="application/vnd.openxmlformats-officedocument.presentationml.tags+xml"/>
  <Override PartName="/ppt/tags/tag13509.xml" ContentType="application/vnd.openxmlformats-officedocument.presentationml.tags+xml"/>
  <Override PartName="/ppt/tags/tag13510.xml" ContentType="application/vnd.openxmlformats-officedocument.presentationml.tags+xml"/>
  <Override PartName="/ppt/tags/tag13511.xml" ContentType="application/vnd.openxmlformats-officedocument.presentationml.tags+xml"/>
  <Override PartName="/ppt/tags/tag13512.xml" ContentType="application/vnd.openxmlformats-officedocument.presentationml.tags+xml"/>
  <Override PartName="/ppt/tags/tag13513.xml" ContentType="application/vnd.openxmlformats-officedocument.presentationml.tags+xml"/>
  <Override PartName="/ppt/tags/tag13514.xml" ContentType="application/vnd.openxmlformats-officedocument.presentationml.tags+xml"/>
  <Override PartName="/ppt/tags/tag13515.xml" ContentType="application/vnd.openxmlformats-officedocument.presentationml.tags+xml"/>
  <Override PartName="/ppt/tags/tag13516.xml" ContentType="application/vnd.openxmlformats-officedocument.presentationml.tags+xml"/>
  <Override PartName="/ppt/tags/tag13517.xml" ContentType="application/vnd.openxmlformats-officedocument.presentationml.tags+xml"/>
  <Override PartName="/ppt/tags/tag13518.xml" ContentType="application/vnd.openxmlformats-officedocument.presentationml.tags+xml"/>
  <Override PartName="/ppt/tags/tag13519.xml" ContentType="application/vnd.openxmlformats-officedocument.presentationml.tags+xml"/>
  <Override PartName="/ppt/tags/tag13520.xml" ContentType="application/vnd.openxmlformats-officedocument.presentationml.tags+xml"/>
  <Override PartName="/ppt/tags/tag13521.xml" ContentType="application/vnd.openxmlformats-officedocument.presentationml.tags+xml"/>
  <Override PartName="/ppt/tags/tag13522.xml" ContentType="application/vnd.openxmlformats-officedocument.presentationml.tags+xml"/>
  <Override PartName="/ppt/tags/tag13523.xml" ContentType="application/vnd.openxmlformats-officedocument.presentationml.tags+xml"/>
  <Override PartName="/ppt/tags/tag13524.xml" ContentType="application/vnd.openxmlformats-officedocument.presentationml.tags+xml"/>
  <Override PartName="/ppt/tags/tag13525.xml" ContentType="application/vnd.openxmlformats-officedocument.presentationml.tags+xml"/>
  <Override PartName="/ppt/tags/tag13526.xml" ContentType="application/vnd.openxmlformats-officedocument.presentationml.tags+xml"/>
  <Override PartName="/ppt/tags/tag13527.xml" ContentType="application/vnd.openxmlformats-officedocument.presentationml.tags+xml"/>
  <Override PartName="/ppt/tags/tag13528.xml" ContentType="application/vnd.openxmlformats-officedocument.presentationml.tags+xml"/>
  <Override PartName="/ppt/tags/tag13529.xml" ContentType="application/vnd.openxmlformats-officedocument.presentationml.tags+xml"/>
  <Override PartName="/ppt/tags/tag13530.xml" ContentType="application/vnd.openxmlformats-officedocument.presentationml.tags+xml"/>
  <Override PartName="/ppt/tags/tag13531.xml" ContentType="application/vnd.openxmlformats-officedocument.presentationml.tags+xml"/>
  <Override PartName="/ppt/tags/tag13532.xml" ContentType="application/vnd.openxmlformats-officedocument.presentationml.tags+xml"/>
  <Override PartName="/ppt/tags/tag13533.xml" ContentType="application/vnd.openxmlformats-officedocument.presentationml.tags+xml"/>
  <Override PartName="/ppt/tags/tag13534.xml" ContentType="application/vnd.openxmlformats-officedocument.presentationml.tags+xml"/>
  <Override PartName="/ppt/tags/tag13535.xml" ContentType="application/vnd.openxmlformats-officedocument.presentationml.tags+xml"/>
  <Override PartName="/ppt/tags/tag13536.xml" ContentType="application/vnd.openxmlformats-officedocument.presentationml.tags+xml"/>
  <Override PartName="/ppt/tags/tag13537.xml" ContentType="application/vnd.openxmlformats-officedocument.presentationml.tags+xml"/>
  <Override PartName="/ppt/tags/tag13538.xml" ContentType="application/vnd.openxmlformats-officedocument.presentationml.tags+xml"/>
  <Override PartName="/ppt/tags/tag13539.xml" ContentType="application/vnd.openxmlformats-officedocument.presentationml.tags+xml"/>
  <Override PartName="/ppt/tags/tag13540.xml" ContentType="application/vnd.openxmlformats-officedocument.presentationml.tags+xml"/>
  <Override PartName="/ppt/tags/tag13541.xml" ContentType="application/vnd.openxmlformats-officedocument.presentationml.tags+xml"/>
  <Override PartName="/ppt/tags/tag13542.xml" ContentType="application/vnd.openxmlformats-officedocument.presentationml.tags+xml"/>
  <Override PartName="/ppt/tags/tag13543.xml" ContentType="application/vnd.openxmlformats-officedocument.presentationml.tags+xml"/>
  <Override PartName="/ppt/tags/tag13544.xml" ContentType="application/vnd.openxmlformats-officedocument.presentationml.tags+xml"/>
  <Override PartName="/ppt/tags/tag13545.xml" ContentType="application/vnd.openxmlformats-officedocument.presentationml.tags+xml"/>
  <Override PartName="/ppt/tags/tag13546.xml" ContentType="application/vnd.openxmlformats-officedocument.presentationml.tags+xml"/>
  <Override PartName="/ppt/tags/tag13547.xml" ContentType="application/vnd.openxmlformats-officedocument.presentationml.tags+xml"/>
  <Override PartName="/ppt/tags/tag13548.xml" ContentType="application/vnd.openxmlformats-officedocument.presentationml.tags+xml"/>
  <Override PartName="/ppt/tags/tag13549.xml" ContentType="application/vnd.openxmlformats-officedocument.presentationml.tags+xml"/>
  <Override PartName="/ppt/tags/tag13550.xml" ContentType="application/vnd.openxmlformats-officedocument.presentationml.tags+xml"/>
  <Override PartName="/ppt/tags/tag13551.xml" ContentType="application/vnd.openxmlformats-officedocument.presentationml.tags+xml"/>
  <Override PartName="/ppt/tags/tag13552.xml" ContentType="application/vnd.openxmlformats-officedocument.presentationml.tags+xml"/>
  <Override PartName="/ppt/tags/tag13553.xml" ContentType="application/vnd.openxmlformats-officedocument.presentationml.tags+xml"/>
  <Override PartName="/ppt/tags/tag13554.xml" ContentType="application/vnd.openxmlformats-officedocument.presentationml.tags+xml"/>
  <Override PartName="/ppt/tags/tag13555.xml" ContentType="application/vnd.openxmlformats-officedocument.presentationml.tags+xml"/>
  <Override PartName="/ppt/tags/tag13556.xml" ContentType="application/vnd.openxmlformats-officedocument.presentationml.tags+xml"/>
  <Override PartName="/ppt/tags/tag13557.xml" ContentType="application/vnd.openxmlformats-officedocument.presentationml.tags+xml"/>
  <Override PartName="/ppt/tags/tag13558.xml" ContentType="application/vnd.openxmlformats-officedocument.presentationml.tags+xml"/>
  <Override PartName="/ppt/tags/tag13559.xml" ContentType="application/vnd.openxmlformats-officedocument.presentationml.tags+xml"/>
  <Override PartName="/ppt/tags/tag13560.xml" ContentType="application/vnd.openxmlformats-officedocument.presentationml.tags+xml"/>
  <Override PartName="/ppt/tags/tag13561.xml" ContentType="application/vnd.openxmlformats-officedocument.presentationml.tags+xml"/>
  <Override PartName="/ppt/tags/tag13562.xml" ContentType="application/vnd.openxmlformats-officedocument.presentationml.tags+xml"/>
  <Override PartName="/ppt/tags/tag13563.xml" ContentType="application/vnd.openxmlformats-officedocument.presentationml.tags+xml"/>
  <Override PartName="/ppt/tags/tag13564.xml" ContentType="application/vnd.openxmlformats-officedocument.presentationml.tags+xml"/>
  <Override PartName="/ppt/tags/tag13565.xml" ContentType="application/vnd.openxmlformats-officedocument.presentationml.tags+xml"/>
  <Override PartName="/ppt/tags/tag13566.xml" ContentType="application/vnd.openxmlformats-officedocument.presentationml.tags+xml"/>
  <Override PartName="/ppt/tags/tag13567.xml" ContentType="application/vnd.openxmlformats-officedocument.presentationml.tags+xml"/>
  <Override PartName="/ppt/tags/tag13568.xml" ContentType="application/vnd.openxmlformats-officedocument.presentationml.tags+xml"/>
  <Override PartName="/ppt/tags/tag13569.xml" ContentType="application/vnd.openxmlformats-officedocument.presentationml.tags+xml"/>
  <Override PartName="/ppt/tags/tag13570.xml" ContentType="application/vnd.openxmlformats-officedocument.presentationml.tags+xml"/>
  <Override PartName="/ppt/tags/tag13571.xml" ContentType="application/vnd.openxmlformats-officedocument.presentationml.tags+xml"/>
  <Override PartName="/ppt/tags/tag13572.xml" ContentType="application/vnd.openxmlformats-officedocument.presentationml.tags+xml"/>
  <Override PartName="/ppt/tags/tag13573.xml" ContentType="application/vnd.openxmlformats-officedocument.presentationml.tags+xml"/>
  <Override PartName="/ppt/tags/tag13574.xml" ContentType="application/vnd.openxmlformats-officedocument.presentationml.tags+xml"/>
  <Override PartName="/ppt/tags/tag13575.xml" ContentType="application/vnd.openxmlformats-officedocument.presentationml.tags+xml"/>
  <Override PartName="/ppt/tags/tag13576.xml" ContentType="application/vnd.openxmlformats-officedocument.presentationml.tags+xml"/>
  <Override PartName="/ppt/tags/tag13577.xml" ContentType="application/vnd.openxmlformats-officedocument.presentationml.tags+xml"/>
  <Override PartName="/ppt/tags/tag13578.xml" ContentType="application/vnd.openxmlformats-officedocument.presentationml.tags+xml"/>
  <Override PartName="/ppt/tags/tag13579.xml" ContentType="application/vnd.openxmlformats-officedocument.presentationml.tags+xml"/>
  <Override PartName="/ppt/tags/tag13580.xml" ContentType="application/vnd.openxmlformats-officedocument.presentationml.tags+xml"/>
  <Override PartName="/ppt/tags/tag13581.xml" ContentType="application/vnd.openxmlformats-officedocument.presentationml.tags+xml"/>
  <Override PartName="/ppt/tags/tag13582.xml" ContentType="application/vnd.openxmlformats-officedocument.presentationml.tags+xml"/>
  <Override PartName="/ppt/tags/tag13583.xml" ContentType="application/vnd.openxmlformats-officedocument.presentationml.tags+xml"/>
  <Override PartName="/ppt/tags/tag13584.xml" ContentType="application/vnd.openxmlformats-officedocument.presentationml.tags+xml"/>
  <Override PartName="/ppt/tags/tag13585.xml" ContentType="application/vnd.openxmlformats-officedocument.presentationml.tags+xml"/>
  <Override PartName="/ppt/tags/tag13586.xml" ContentType="application/vnd.openxmlformats-officedocument.presentationml.tags+xml"/>
  <Override PartName="/ppt/tags/tag13587.xml" ContentType="application/vnd.openxmlformats-officedocument.presentationml.tags+xml"/>
  <Override PartName="/ppt/tags/tag13588.xml" ContentType="application/vnd.openxmlformats-officedocument.presentationml.tags+xml"/>
  <Override PartName="/ppt/tags/tag13589.xml" ContentType="application/vnd.openxmlformats-officedocument.presentationml.tags+xml"/>
  <Override PartName="/ppt/tags/tag13590.xml" ContentType="application/vnd.openxmlformats-officedocument.presentationml.tags+xml"/>
  <Override PartName="/ppt/tags/tag13591.xml" ContentType="application/vnd.openxmlformats-officedocument.presentationml.tags+xml"/>
  <Override PartName="/ppt/tags/tag13592.xml" ContentType="application/vnd.openxmlformats-officedocument.presentationml.tags+xml"/>
  <Override PartName="/ppt/tags/tag13593.xml" ContentType="application/vnd.openxmlformats-officedocument.presentationml.tags+xml"/>
  <Override PartName="/ppt/tags/tag13594.xml" ContentType="application/vnd.openxmlformats-officedocument.presentationml.tags+xml"/>
  <Override PartName="/ppt/tags/tag13595.xml" ContentType="application/vnd.openxmlformats-officedocument.presentationml.tags+xml"/>
  <Override PartName="/ppt/tags/tag13596.xml" ContentType="application/vnd.openxmlformats-officedocument.presentationml.tags+xml"/>
  <Override PartName="/ppt/tags/tag13597.xml" ContentType="application/vnd.openxmlformats-officedocument.presentationml.tags+xml"/>
  <Override PartName="/ppt/tags/tag13598.xml" ContentType="application/vnd.openxmlformats-officedocument.presentationml.tags+xml"/>
  <Override PartName="/ppt/tags/tag13599.xml" ContentType="application/vnd.openxmlformats-officedocument.presentationml.tags+xml"/>
  <Override PartName="/ppt/tags/tag13600.xml" ContentType="application/vnd.openxmlformats-officedocument.presentationml.tags+xml"/>
  <Override PartName="/ppt/tags/tag13601.xml" ContentType="application/vnd.openxmlformats-officedocument.presentationml.tags+xml"/>
  <Override PartName="/ppt/tags/tag13602.xml" ContentType="application/vnd.openxmlformats-officedocument.presentationml.tags+xml"/>
  <Override PartName="/ppt/tags/tag13603.xml" ContentType="application/vnd.openxmlformats-officedocument.presentationml.tags+xml"/>
  <Override PartName="/ppt/tags/tag13604.xml" ContentType="application/vnd.openxmlformats-officedocument.presentationml.tags+xml"/>
  <Override PartName="/ppt/tags/tag13605.xml" ContentType="application/vnd.openxmlformats-officedocument.presentationml.tags+xml"/>
  <Override PartName="/ppt/tags/tag13606.xml" ContentType="application/vnd.openxmlformats-officedocument.presentationml.tags+xml"/>
  <Override PartName="/ppt/tags/tag13607.xml" ContentType="application/vnd.openxmlformats-officedocument.presentationml.tags+xml"/>
  <Override PartName="/ppt/tags/tag13608.xml" ContentType="application/vnd.openxmlformats-officedocument.presentationml.tags+xml"/>
  <Override PartName="/ppt/tags/tag13609.xml" ContentType="application/vnd.openxmlformats-officedocument.presentationml.tags+xml"/>
  <Override PartName="/ppt/tags/tag13610.xml" ContentType="application/vnd.openxmlformats-officedocument.presentationml.tags+xml"/>
  <Override PartName="/ppt/tags/tag13611.xml" ContentType="application/vnd.openxmlformats-officedocument.presentationml.tags+xml"/>
  <Override PartName="/ppt/tags/tag13612.xml" ContentType="application/vnd.openxmlformats-officedocument.presentationml.tags+xml"/>
  <Override PartName="/ppt/tags/tag13613.xml" ContentType="application/vnd.openxmlformats-officedocument.presentationml.tags+xml"/>
  <Override PartName="/ppt/tags/tag13614.xml" ContentType="application/vnd.openxmlformats-officedocument.presentationml.tags+xml"/>
  <Override PartName="/ppt/tags/tag13615.xml" ContentType="application/vnd.openxmlformats-officedocument.presentationml.tags+xml"/>
  <Override PartName="/ppt/tags/tag13616.xml" ContentType="application/vnd.openxmlformats-officedocument.presentationml.tags+xml"/>
  <Override PartName="/ppt/tags/tag13617.xml" ContentType="application/vnd.openxmlformats-officedocument.presentationml.tags+xml"/>
  <Override PartName="/ppt/tags/tag13618.xml" ContentType="application/vnd.openxmlformats-officedocument.presentationml.tags+xml"/>
  <Override PartName="/ppt/tags/tag13619.xml" ContentType="application/vnd.openxmlformats-officedocument.presentationml.tags+xml"/>
  <Override PartName="/ppt/tags/tag13620.xml" ContentType="application/vnd.openxmlformats-officedocument.presentationml.tags+xml"/>
  <Override PartName="/ppt/tags/tag13621.xml" ContentType="application/vnd.openxmlformats-officedocument.presentationml.tags+xml"/>
  <Override PartName="/ppt/tags/tag13622.xml" ContentType="application/vnd.openxmlformats-officedocument.presentationml.tags+xml"/>
  <Override PartName="/ppt/tags/tag13623.xml" ContentType="application/vnd.openxmlformats-officedocument.presentationml.tags+xml"/>
  <Override PartName="/ppt/tags/tag13624.xml" ContentType="application/vnd.openxmlformats-officedocument.presentationml.tags+xml"/>
  <Override PartName="/ppt/tags/tag13625.xml" ContentType="application/vnd.openxmlformats-officedocument.presentationml.tags+xml"/>
  <Override PartName="/ppt/tags/tag13626.xml" ContentType="application/vnd.openxmlformats-officedocument.presentationml.tags+xml"/>
  <Override PartName="/ppt/tags/tag13627.xml" ContentType="application/vnd.openxmlformats-officedocument.presentationml.tags+xml"/>
  <Override PartName="/ppt/tags/tag13628.xml" ContentType="application/vnd.openxmlformats-officedocument.presentationml.tags+xml"/>
  <Override PartName="/ppt/tags/tag13629.xml" ContentType="application/vnd.openxmlformats-officedocument.presentationml.tags+xml"/>
  <Override PartName="/ppt/tags/tag13630.xml" ContentType="application/vnd.openxmlformats-officedocument.presentationml.tags+xml"/>
  <Override PartName="/ppt/tags/tag13631.xml" ContentType="application/vnd.openxmlformats-officedocument.presentationml.tags+xml"/>
  <Override PartName="/ppt/tags/tag13632.xml" ContentType="application/vnd.openxmlformats-officedocument.presentationml.tags+xml"/>
  <Override PartName="/ppt/tags/tag13633.xml" ContentType="application/vnd.openxmlformats-officedocument.presentationml.tags+xml"/>
  <Override PartName="/ppt/tags/tag13634.xml" ContentType="application/vnd.openxmlformats-officedocument.presentationml.tags+xml"/>
  <Override PartName="/ppt/tags/tag13635.xml" ContentType="application/vnd.openxmlformats-officedocument.presentationml.tags+xml"/>
  <Override PartName="/ppt/tags/tag13636.xml" ContentType="application/vnd.openxmlformats-officedocument.presentationml.tags+xml"/>
  <Override PartName="/ppt/tags/tag13637.xml" ContentType="application/vnd.openxmlformats-officedocument.presentationml.tags+xml"/>
  <Override PartName="/ppt/tags/tag13638.xml" ContentType="application/vnd.openxmlformats-officedocument.presentationml.tags+xml"/>
  <Override PartName="/ppt/tags/tag13639.xml" ContentType="application/vnd.openxmlformats-officedocument.presentationml.tags+xml"/>
  <Override PartName="/ppt/tags/tag13640.xml" ContentType="application/vnd.openxmlformats-officedocument.presentationml.tags+xml"/>
  <Override PartName="/ppt/tags/tag13641.xml" ContentType="application/vnd.openxmlformats-officedocument.presentationml.tags+xml"/>
  <Override PartName="/ppt/tags/tag13642.xml" ContentType="application/vnd.openxmlformats-officedocument.presentationml.tags+xml"/>
  <Override PartName="/ppt/tags/tag13643.xml" ContentType="application/vnd.openxmlformats-officedocument.presentationml.tags+xml"/>
  <Override PartName="/ppt/tags/tag13644.xml" ContentType="application/vnd.openxmlformats-officedocument.presentationml.tags+xml"/>
  <Override PartName="/ppt/tags/tag13645.xml" ContentType="application/vnd.openxmlformats-officedocument.presentationml.tags+xml"/>
  <Override PartName="/ppt/tags/tag13646.xml" ContentType="application/vnd.openxmlformats-officedocument.presentationml.tags+xml"/>
  <Override PartName="/ppt/tags/tag13647.xml" ContentType="application/vnd.openxmlformats-officedocument.presentationml.tags+xml"/>
  <Override PartName="/ppt/tags/tag13648.xml" ContentType="application/vnd.openxmlformats-officedocument.presentationml.tags+xml"/>
  <Override PartName="/ppt/tags/tag13649.xml" ContentType="application/vnd.openxmlformats-officedocument.presentationml.tags+xml"/>
  <Override PartName="/ppt/tags/tag13650.xml" ContentType="application/vnd.openxmlformats-officedocument.presentationml.tags+xml"/>
  <Override PartName="/ppt/tags/tag13651.xml" ContentType="application/vnd.openxmlformats-officedocument.presentationml.tags+xml"/>
  <Override PartName="/ppt/tags/tag13652.xml" ContentType="application/vnd.openxmlformats-officedocument.presentationml.tags+xml"/>
  <Override PartName="/ppt/tags/tag13653.xml" ContentType="application/vnd.openxmlformats-officedocument.presentationml.tags+xml"/>
  <Override PartName="/ppt/tags/tag13654.xml" ContentType="application/vnd.openxmlformats-officedocument.presentationml.tags+xml"/>
  <Override PartName="/ppt/tags/tag13655.xml" ContentType="application/vnd.openxmlformats-officedocument.presentationml.tags+xml"/>
  <Override PartName="/ppt/tags/tag13656.xml" ContentType="application/vnd.openxmlformats-officedocument.presentationml.tags+xml"/>
  <Override PartName="/ppt/tags/tag13657.xml" ContentType="application/vnd.openxmlformats-officedocument.presentationml.tags+xml"/>
  <Override PartName="/ppt/tags/tag13658.xml" ContentType="application/vnd.openxmlformats-officedocument.presentationml.tags+xml"/>
  <Override PartName="/ppt/tags/tag13659.xml" ContentType="application/vnd.openxmlformats-officedocument.presentationml.tags+xml"/>
  <Override PartName="/ppt/tags/tag13660.xml" ContentType="application/vnd.openxmlformats-officedocument.presentationml.tags+xml"/>
  <Override PartName="/ppt/tags/tag13661.xml" ContentType="application/vnd.openxmlformats-officedocument.presentationml.tags+xml"/>
  <Override PartName="/ppt/tags/tag13662.xml" ContentType="application/vnd.openxmlformats-officedocument.presentationml.tags+xml"/>
  <Override PartName="/ppt/tags/tag13663.xml" ContentType="application/vnd.openxmlformats-officedocument.presentationml.tags+xml"/>
  <Override PartName="/ppt/tags/tag13664.xml" ContentType="application/vnd.openxmlformats-officedocument.presentationml.tags+xml"/>
  <Override PartName="/ppt/tags/tag13665.xml" ContentType="application/vnd.openxmlformats-officedocument.presentationml.tags+xml"/>
  <Override PartName="/ppt/tags/tag13666.xml" ContentType="application/vnd.openxmlformats-officedocument.presentationml.tags+xml"/>
  <Override PartName="/ppt/tags/tag13667.xml" ContentType="application/vnd.openxmlformats-officedocument.presentationml.tags+xml"/>
  <Override PartName="/ppt/tags/tag13668.xml" ContentType="application/vnd.openxmlformats-officedocument.presentationml.tags+xml"/>
  <Override PartName="/ppt/tags/tag13669.xml" ContentType="application/vnd.openxmlformats-officedocument.presentationml.tags+xml"/>
  <Override PartName="/ppt/tags/tag13670.xml" ContentType="application/vnd.openxmlformats-officedocument.presentationml.tags+xml"/>
  <Override PartName="/ppt/tags/tag13671.xml" ContentType="application/vnd.openxmlformats-officedocument.presentationml.tags+xml"/>
  <Override PartName="/ppt/tags/tag13672.xml" ContentType="application/vnd.openxmlformats-officedocument.presentationml.tags+xml"/>
  <Override PartName="/ppt/tags/tag13673.xml" ContentType="application/vnd.openxmlformats-officedocument.presentationml.tags+xml"/>
  <Override PartName="/ppt/tags/tag13674.xml" ContentType="application/vnd.openxmlformats-officedocument.presentationml.tags+xml"/>
  <Override PartName="/ppt/tags/tag13675.xml" ContentType="application/vnd.openxmlformats-officedocument.presentationml.tags+xml"/>
  <Override PartName="/ppt/tags/tag13676.xml" ContentType="application/vnd.openxmlformats-officedocument.presentationml.tags+xml"/>
  <Override PartName="/ppt/tags/tag13677.xml" ContentType="application/vnd.openxmlformats-officedocument.presentationml.tags+xml"/>
  <Override PartName="/ppt/tags/tag13678.xml" ContentType="application/vnd.openxmlformats-officedocument.presentationml.tags+xml"/>
  <Override PartName="/ppt/tags/tag13679.xml" ContentType="application/vnd.openxmlformats-officedocument.presentationml.tags+xml"/>
  <Override PartName="/ppt/tags/tag13680.xml" ContentType="application/vnd.openxmlformats-officedocument.presentationml.tags+xml"/>
  <Override PartName="/ppt/tags/tag13681.xml" ContentType="application/vnd.openxmlformats-officedocument.presentationml.tags+xml"/>
  <Override PartName="/ppt/tags/tag13682.xml" ContentType="application/vnd.openxmlformats-officedocument.presentationml.tags+xml"/>
  <Override PartName="/ppt/tags/tag13683.xml" ContentType="application/vnd.openxmlformats-officedocument.presentationml.tags+xml"/>
  <Override PartName="/ppt/tags/tag13684.xml" ContentType="application/vnd.openxmlformats-officedocument.presentationml.tags+xml"/>
  <Override PartName="/ppt/tags/tag13685.xml" ContentType="application/vnd.openxmlformats-officedocument.presentationml.tags+xml"/>
  <Override PartName="/ppt/tags/tag13686.xml" ContentType="application/vnd.openxmlformats-officedocument.presentationml.tags+xml"/>
  <Override PartName="/ppt/tags/tag13687.xml" ContentType="application/vnd.openxmlformats-officedocument.presentationml.tags+xml"/>
  <Override PartName="/ppt/tags/tag13688.xml" ContentType="application/vnd.openxmlformats-officedocument.presentationml.tags+xml"/>
  <Override PartName="/ppt/tags/tag13689.xml" ContentType="application/vnd.openxmlformats-officedocument.presentationml.tags+xml"/>
  <Override PartName="/ppt/tags/tag13690.xml" ContentType="application/vnd.openxmlformats-officedocument.presentationml.tags+xml"/>
  <Override PartName="/ppt/tags/tag13691.xml" ContentType="application/vnd.openxmlformats-officedocument.presentationml.tags+xml"/>
  <Override PartName="/ppt/tags/tag13692.xml" ContentType="application/vnd.openxmlformats-officedocument.presentationml.tags+xml"/>
  <Override PartName="/ppt/tags/tag13693.xml" ContentType="application/vnd.openxmlformats-officedocument.presentationml.tags+xml"/>
  <Override PartName="/ppt/tags/tag13694.xml" ContentType="application/vnd.openxmlformats-officedocument.presentationml.tags+xml"/>
  <Override PartName="/ppt/tags/tag13695.xml" ContentType="application/vnd.openxmlformats-officedocument.presentationml.tags+xml"/>
  <Override PartName="/ppt/tags/tag13696.xml" ContentType="application/vnd.openxmlformats-officedocument.presentationml.tags+xml"/>
  <Override PartName="/ppt/tags/tag13697.xml" ContentType="application/vnd.openxmlformats-officedocument.presentationml.tags+xml"/>
  <Override PartName="/ppt/tags/tag13698.xml" ContentType="application/vnd.openxmlformats-officedocument.presentationml.tags+xml"/>
  <Override PartName="/ppt/tags/tag13699.xml" ContentType="application/vnd.openxmlformats-officedocument.presentationml.tags+xml"/>
  <Override PartName="/ppt/tags/tag13700.xml" ContentType="application/vnd.openxmlformats-officedocument.presentationml.tags+xml"/>
  <Override PartName="/ppt/tags/tag13701.xml" ContentType="application/vnd.openxmlformats-officedocument.presentationml.tags+xml"/>
  <Override PartName="/ppt/tags/tag13702.xml" ContentType="application/vnd.openxmlformats-officedocument.presentationml.tags+xml"/>
  <Override PartName="/ppt/tags/tag13703.xml" ContentType="application/vnd.openxmlformats-officedocument.presentationml.tags+xml"/>
  <Override PartName="/ppt/tags/tag13704.xml" ContentType="application/vnd.openxmlformats-officedocument.presentationml.tags+xml"/>
  <Override PartName="/ppt/tags/tag13705.xml" ContentType="application/vnd.openxmlformats-officedocument.presentationml.tags+xml"/>
  <Override PartName="/ppt/tags/tag13706.xml" ContentType="application/vnd.openxmlformats-officedocument.presentationml.tags+xml"/>
  <Override PartName="/ppt/tags/tag13707.xml" ContentType="application/vnd.openxmlformats-officedocument.presentationml.tags+xml"/>
  <Override PartName="/ppt/tags/tag13708.xml" ContentType="application/vnd.openxmlformats-officedocument.presentationml.tags+xml"/>
  <Override PartName="/ppt/tags/tag13709.xml" ContentType="application/vnd.openxmlformats-officedocument.presentationml.tags+xml"/>
  <Override PartName="/ppt/tags/tag13710.xml" ContentType="application/vnd.openxmlformats-officedocument.presentationml.tags+xml"/>
  <Override PartName="/ppt/tags/tag13711.xml" ContentType="application/vnd.openxmlformats-officedocument.presentationml.tags+xml"/>
  <Override PartName="/ppt/tags/tag13712.xml" ContentType="application/vnd.openxmlformats-officedocument.presentationml.tags+xml"/>
  <Override PartName="/ppt/tags/tag13713.xml" ContentType="application/vnd.openxmlformats-officedocument.presentationml.tags+xml"/>
  <Override PartName="/ppt/tags/tag13714.xml" ContentType="application/vnd.openxmlformats-officedocument.presentationml.tags+xml"/>
  <Override PartName="/ppt/tags/tag13715.xml" ContentType="application/vnd.openxmlformats-officedocument.presentationml.tags+xml"/>
  <Override PartName="/ppt/tags/tag13716.xml" ContentType="application/vnd.openxmlformats-officedocument.presentationml.tags+xml"/>
  <Override PartName="/ppt/tags/tag13717.xml" ContentType="application/vnd.openxmlformats-officedocument.presentationml.tags+xml"/>
  <Override PartName="/ppt/tags/tag13718.xml" ContentType="application/vnd.openxmlformats-officedocument.presentationml.tags+xml"/>
  <Override PartName="/ppt/tags/tag13719.xml" ContentType="application/vnd.openxmlformats-officedocument.presentationml.tags+xml"/>
  <Override PartName="/ppt/tags/tag13720.xml" ContentType="application/vnd.openxmlformats-officedocument.presentationml.tags+xml"/>
  <Override PartName="/ppt/tags/tag13721.xml" ContentType="application/vnd.openxmlformats-officedocument.presentationml.tags+xml"/>
  <Override PartName="/ppt/tags/tag13722.xml" ContentType="application/vnd.openxmlformats-officedocument.presentationml.tags+xml"/>
  <Override PartName="/ppt/tags/tag13723.xml" ContentType="application/vnd.openxmlformats-officedocument.presentationml.tags+xml"/>
  <Override PartName="/ppt/tags/tag13724.xml" ContentType="application/vnd.openxmlformats-officedocument.presentationml.tags+xml"/>
  <Override PartName="/ppt/tags/tag13725.xml" ContentType="application/vnd.openxmlformats-officedocument.presentationml.tags+xml"/>
  <Override PartName="/ppt/tags/tag13726.xml" ContentType="application/vnd.openxmlformats-officedocument.presentationml.tags+xml"/>
  <Override PartName="/ppt/tags/tag13727.xml" ContentType="application/vnd.openxmlformats-officedocument.presentationml.tags+xml"/>
  <Override PartName="/ppt/tags/tag13728.xml" ContentType="application/vnd.openxmlformats-officedocument.presentationml.tags+xml"/>
  <Override PartName="/ppt/tags/tag13729.xml" ContentType="application/vnd.openxmlformats-officedocument.presentationml.tags+xml"/>
  <Override PartName="/ppt/tags/tag13730.xml" ContentType="application/vnd.openxmlformats-officedocument.presentationml.tags+xml"/>
  <Override PartName="/ppt/tags/tag13731.xml" ContentType="application/vnd.openxmlformats-officedocument.presentationml.tags+xml"/>
  <Override PartName="/ppt/tags/tag13732.xml" ContentType="application/vnd.openxmlformats-officedocument.presentationml.tags+xml"/>
  <Override PartName="/ppt/tags/tag13733.xml" ContentType="application/vnd.openxmlformats-officedocument.presentationml.tags+xml"/>
  <Override PartName="/ppt/tags/tag13734.xml" ContentType="application/vnd.openxmlformats-officedocument.presentationml.tags+xml"/>
  <Override PartName="/ppt/tags/tag13735.xml" ContentType="application/vnd.openxmlformats-officedocument.presentationml.tags+xml"/>
  <Override PartName="/ppt/tags/tag13736.xml" ContentType="application/vnd.openxmlformats-officedocument.presentationml.tags+xml"/>
  <Override PartName="/ppt/tags/tag13737.xml" ContentType="application/vnd.openxmlformats-officedocument.presentationml.tags+xml"/>
  <Override PartName="/ppt/tags/tag13738.xml" ContentType="application/vnd.openxmlformats-officedocument.presentationml.tags+xml"/>
  <Override PartName="/ppt/tags/tag13739.xml" ContentType="application/vnd.openxmlformats-officedocument.presentationml.tags+xml"/>
  <Override PartName="/ppt/tags/tag13740.xml" ContentType="application/vnd.openxmlformats-officedocument.presentationml.tags+xml"/>
  <Override PartName="/ppt/tags/tag13741.xml" ContentType="application/vnd.openxmlformats-officedocument.presentationml.tags+xml"/>
  <Override PartName="/ppt/tags/tag13742.xml" ContentType="application/vnd.openxmlformats-officedocument.presentationml.tags+xml"/>
  <Override PartName="/ppt/tags/tag13743.xml" ContentType="application/vnd.openxmlformats-officedocument.presentationml.tags+xml"/>
  <Override PartName="/ppt/tags/tag13744.xml" ContentType="application/vnd.openxmlformats-officedocument.presentationml.tags+xml"/>
  <Override PartName="/ppt/tags/tag13745.xml" ContentType="application/vnd.openxmlformats-officedocument.presentationml.tags+xml"/>
  <Override PartName="/ppt/tags/tag13746.xml" ContentType="application/vnd.openxmlformats-officedocument.presentationml.tags+xml"/>
  <Override PartName="/ppt/tags/tag13747.xml" ContentType="application/vnd.openxmlformats-officedocument.presentationml.tags+xml"/>
  <Override PartName="/ppt/tags/tag13748.xml" ContentType="application/vnd.openxmlformats-officedocument.presentationml.tags+xml"/>
  <Override PartName="/ppt/tags/tag13749.xml" ContentType="application/vnd.openxmlformats-officedocument.presentationml.tags+xml"/>
  <Override PartName="/ppt/tags/tag13750.xml" ContentType="application/vnd.openxmlformats-officedocument.presentationml.tags+xml"/>
  <Override PartName="/ppt/tags/tag13751.xml" ContentType="application/vnd.openxmlformats-officedocument.presentationml.tags+xml"/>
  <Override PartName="/ppt/tags/tag13752.xml" ContentType="application/vnd.openxmlformats-officedocument.presentationml.tags+xml"/>
  <Override PartName="/ppt/tags/tag13753.xml" ContentType="application/vnd.openxmlformats-officedocument.presentationml.tags+xml"/>
  <Override PartName="/ppt/tags/tag13754.xml" ContentType="application/vnd.openxmlformats-officedocument.presentationml.tags+xml"/>
  <Override PartName="/ppt/tags/tag13755.xml" ContentType="application/vnd.openxmlformats-officedocument.presentationml.tags+xml"/>
  <Override PartName="/ppt/tags/tag13756.xml" ContentType="application/vnd.openxmlformats-officedocument.presentationml.tags+xml"/>
  <Override PartName="/ppt/tags/tag13757.xml" ContentType="application/vnd.openxmlformats-officedocument.presentationml.tags+xml"/>
  <Override PartName="/ppt/tags/tag13758.xml" ContentType="application/vnd.openxmlformats-officedocument.presentationml.tags+xml"/>
  <Override PartName="/ppt/tags/tag13759.xml" ContentType="application/vnd.openxmlformats-officedocument.presentationml.tags+xml"/>
  <Override PartName="/ppt/tags/tag13760.xml" ContentType="application/vnd.openxmlformats-officedocument.presentationml.tags+xml"/>
  <Override PartName="/ppt/tags/tag13761.xml" ContentType="application/vnd.openxmlformats-officedocument.presentationml.tags+xml"/>
  <Override PartName="/ppt/tags/tag13762.xml" ContentType="application/vnd.openxmlformats-officedocument.presentationml.tags+xml"/>
  <Override PartName="/ppt/tags/tag13763.xml" ContentType="application/vnd.openxmlformats-officedocument.presentationml.tags+xml"/>
  <Override PartName="/ppt/tags/tag13764.xml" ContentType="application/vnd.openxmlformats-officedocument.presentationml.tags+xml"/>
  <Override PartName="/ppt/tags/tag13765.xml" ContentType="application/vnd.openxmlformats-officedocument.presentationml.tags+xml"/>
  <Override PartName="/ppt/tags/tag13766.xml" ContentType="application/vnd.openxmlformats-officedocument.presentationml.tags+xml"/>
  <Override PartName="/ppt/tags/tag13767.xml" ContentType="application/vnd.openxmlformats-officedocument.presentationml.tags+xml"/>
  <Override PartName="/ppt/tags/tag13768.xml" ContentType="application/vnd.openxmlformats-officedocument.presentationml.tags+xml"/>
  <Override PartName="/ppt/tags/tag13769.xml" ContentType="application/vnd.openxmlformats-officedocument.presentationml.tags+xml"/>
  <Override PartName="/ppt/tags/tag13770.xml" ContentType="application/vnd.openxmlformats-officedocument.presentationml.tags+xml"/>
  <Override PartName="/ppt/tags/tag13771.xml" ContentType="application/vnd.openxmlformats-officedocument.presentationml.tags+xml"/>
  <Override PartName="/ppt/tags/tag13772.xml" ContentType="application/vnd.openxmlformats-officedocument.presentationml.tags+xml"/>
  <Override PartName="/ppt/tags/tag13773.xml" ContentType="application/vnd.openxmlformats-officedocument.presentationml.tags+xml"/>
  <Override PartName="/ppt/tags/tag13774.xml" ContentType="application/vnd.openxmlformats-officedocument.presentationml.tags+xml"/>
  <Override PartName="/ppt/tags/tag13775.xml" ContentType="application/vnd.openxmlformats-officedocument.presentationml.tags+xml"/>
  <Override PartName="/ppt/tags/tag13776.xml" ContentType="application/vnd.openxmlformats-officedocument.presentationml.tags+xml"/>
  <Override PartName="/ppt/tags/tag13777.xml" ContentType="application/vnd.openxmlformats-officedocument.presentationml.tags+xml"/>
  <Override PartName="/ppt/tags/tag13778.xml" ContentType="application/vnd.openxmlformats-officedocument.presentationml.tags+xml"/>
  <Override PartName="/ppt/tags/tag13779.xml" ContentType="application/vnd.openxmlformats-officedocument.presentationml.tags+xml"/>
  <Override PartName="/ppt/tags/tag13780.xml" ContentType="application/vnd.openxmlformats-officedocument.presentationml.tags+xml"/>
  <Override PartName="/ppt/tags/tag13781.xml" ContentType="application/vnd.openxmlformats-officedocument.presentationml.tags+xml"/>
  <Override PartName="/ppt/tags/tag13782.xml" ContentType="application/vnd.openxmlformats-officedocument.presentationml.tags+xml"/>
  <Override PartName="/ppt/tags/tag13783.xml" ContentType="application/vnd.openxmlformats-officedocument.presentationml.tags+xml"/>
  <Override PartName="/ppt/tags/tag13784.xml" ContentType="application/vnd.openxmlformats-officedocument.presentationml.tags+xml"/>
  <Override PartName="/ppt/tags/tag13785.xml" ContentType="application/vnd.openxmlformats-officedocument.presentationml.tags+xml"/>
  <Override PartName="/ppt/tags/tag13786.xml" ContentType="application/vnd.openxmlformats-officedocument.presentationml.tags+xml"/>
  <Override PartName="/ppt/tags/tag13787.xml" ContentType="application/vnd.openxmlformats-officedocument.presentationml.tags+xml"/>
  <Override PartName="/ppt/tags/tag13788.xml" ContentType="application/vnd.openxmlformats-officedocument.presentationml.tags+xml"/>
  <Override PartName="/ppt/tags/tag13789.xml" ContentType="application/vnd.openxmlformats-officedocument.presentationml.tags+xml"/>
  <Override PartName="/ppt/tags/tag13790.xml" ContentType="application/vnd.openxmlformats-officedocument.presentationml.tags+xml"/>
  <Override PartName="/ppt/tags/tag13791.xml" ContentType="application/vnd.openxmlformats-officedocument.presentationml.tags+xml"/>
  <Override PartName="/ppt/tags/tag13792.xml" ContentType="application/vnd.openxmlformats-officedocument.presentationml.tags+xml"/>
  <Override PartName="/ppt/tags/tag13793.xml" ContentType="application/vnd.openxmlformats-officedocument.presentationml.tags+xml"/>
  <Override PartName="/ppt/tags/tag13794.xml" ContentType="application/vnd.openxmlformats-officedocument.presentationml.tags+xml"/>
  <Override PartName="/ppt/tags/tag13795.xml" ContentType="application/vnd.openxmlformats-officedocument.presentationml.tags+xml"/>
  <Override PartName="/ppt/tags/tag13796.xml" ContentType="application/vnd.openxmlformats-officedocument.presentationml.tags+xml"/>
  <Override PartName="/ppt/tags/tag13797.xml" ContentType="application/vnd.openxmlformats-officedocument.presentationml.tags+xml"/>
  <Override PartName="/ppt/tags/tag13798.xml" ContentType="application/vnd.openxmlformats-officedocument.presentationml.tags+xml"/>
  <Override PartName="/ppt/tags/tag13799.xml" ContentType="application/vnd.openxmlformats-officedocument.presentationml.tags+xml"/>
  <Override PartName="/ppt/tags/tag13800.xml" ContentType="application/vnd.openxmlformats-officedocument.presentationml.tags+xml"/>
  <Override PartName="/ppt/tags/tag13801.xml" ContentType="application/vnd.openxmlformats-officedocument.presentationml.tags+xml"/>
  <Override PartName="/ppt/tags/tag13802.xml" ContentType="application/vnd.openxmlformats-officedocument.presentationml.tags+xml"/>
  <Override PartName="/ppt/tags/tag13803.xml" ContentType="application/vnd.openxmlformats-officedocument.presentationml.tags+xml"/>
  <Override PartName="/ppt/tags/tag13804.xml" ContentType="application/vnd.openxmlformats-officedocument.presentationml.tags+xml"/>
  <Override PartName="/ppt/tags/tag13805.xml" ContentType="application/vnd.openxmlformats-officedocument.presentationml.tags+xml"/>
  <Override PartName="/ppt/tags/tag13806.xml" ContentType="application/vnd.openxmlformats-officedocument.presentationml.tags+xml"/>
  <Override PartName="/ppt/tags/tag13807.xml" ContentType="application/vnd.openxmlformats-officedocument.presentationml.tags+xml"/>
  <Override PartName="/ppt/tags/tag13808.xml" ContentType="application/vnd.openxmlformats-officedocument.presentationml.tags+xml"/>
  <Override PartName="/ppt/tags/tag13809.xml" ContentType="application/vnd.openxmlformats-officedocument.presentationml.tags+xml"/>
  <Override PartName="/ppt/tags/tag13810.xml" ContentType="application/vnd.openxmlformats-officedocument.presentationml.tags+xml"/>
  <Override PartName="/ppt/tags/tag13811.xml" ContentType="application/vnd.openxmlformats-officedocument.presentationml.tags+xml"/>
  <Override PartName="/ppt/tags/tag13812.xml" ContentType="application/vnd.openxmlformats-officedocument.presentationml.tags+xml"/>
  <Override PartName="/ppt/tags/tag13813.xml" ContentType="application/vnd.openxmlformats-officedocument.presentationml.tags+xml"/>
  <Override PartName="/ppt/tags/tag13814.xml" ContentType="application/vnd.openxmlformats-officedocument.presentationml.tags+xml"/>
  <Override PartName="/ppt/tags/tag13815.xml" ContentType="application/vnd.openxmlformats-officedocument.presentationml.tags+xml"/>
  <Override PartName="/ppt/tags/tag13816.xml" ContentType="application/vnd.openxmlformats-officedocument.presentationml.tags+xml"/>
  <Override PartName="/ppt/tags/tag13817.xml" ContentType="application/vnd.openxmlformats-officedocument.presentationml.tags+xml"/>
  <Override PartName="/ppt/tags/tag13818.xml" ContentType="application/vnd.openxmlformats-officedocument.presentationml.tags+xml"/>
  <Override PartName="/ppt/tags/tag13819.xml" ContentType="application/vnd.openxmlformats-officedocument.presentationml.tags+xml"/>
  <Override PartName="/ppt/tags/tag13820.xml" ContentType="application/vnd.openxmlformats-officedocument.presentationml.tags+xml"/>
  <Override PartName="/ppt/tags/tag13821.xml" ContentType="application/vnd.openxmlformats-officedocument.presentationml.tags+xml"/>
  <Override PartName="/ppt/tags/tag13822.xml" ContentType="application/vnd.openxmlformats-officedocument.presentationml.tags+xml"/>
  <Override PartName="/ppt/tags/tag13823.xml" ContentType="application/vnd.openxmlformats-officedocument.presentationml.tags+xml"/>
  <Override PartName="/ppt/tags/tag13824.xml" ContentType="application/vnd.openxmlformats-officedocument.presentationml.tags+xml"/>
  <Override PartName="/ppt/tags/tag13825.xml" ContentType="application/vnd.openxmlformats-officedocument.presentationml.tags+xml"/>
  <Override PartName="/ppt/tags/tag13826.xml" ContentType="application/vnd.openxmlformats-officedocument.presentationml.tags+xml"/>
  <Override PartName="/ppt/tags/tag13827.xml" ContentType="application/vnd.openxmlformats-officedocument.presentationml.tags+xml"/>
  <Override PartName="/ppt/tags/tag13828.xml" ContentType="application/vnd.openxmlformats-officedocument.presentationml.tags+xml"/>
  <Override PartName="/ppt/tags/tag13829.xml" ContentType="application/vnd.openxmlformats-officedocument.presentationml.tags+xml"/>
  <Override PartName="/ppt/tags/tag13830.xml" ContentType="application/vnd.openxmlformats-officedocument.presentationml.tags+xml"/>
  <Override PartName="/ppt/tags/tag13831.xml" ContentType="application/vnd.openxmlformats-officedocument.presentationml.tags+xml"/>
  <Override PartName="/ppt/tags/tag13832.xml" ContentType="application/vnd.openxmlformats-officedocument.presentationml.tags+xml"/>
  <Override PartName="/ppt/tags/tag13833.xml" ContentType="application/vnd.openxmlformats-officedocument.presentationml.tags+xml"/>
  <Override PartName="/ppt/tags/tag13834.xml" ContentType="application/vnd.openxmlformats-officedocument.presentationml.tags+xml"/>
  <Override PartName="/ppt/tags/tag13835.xml" ContentType="application/vnd.openxmlformats-officedocument.presentationml.tags+xml"/>
  <Override PartName="/ppt/tags/tag13836.xml" ContentType="application/vnd.openxmlformats-officedocument.presentationml.tags+xml"/>
  <Override PartName="/ppt/tags/tag13837.xml" ContentType="application/vnd.openxmlformats-officedocument.presentationml.tags+xml"/>
  <Override PartName="/ppt/tags/tag13838.xml" ContentType="application/vnd.openxmlformats-officedocument.presentationml.tags+xml"/>
  <Override PartName="/ppt/tags/tag13839.xml" ContentType="application/vnd.openxmlformats-officedocument.presentationml.tags+xml"/>
  <Override PartName="/ppt/tags/tag13840.xml" ContentType="application/vnd.openxmlformats-officedocument.presentationml.tags+xml"/>
  <Override PartName="/ppt/tags/tag13841.xml" ContentType="application/vnd.openxmlformats-officedocument.presentationml.tags+xml"/>
  <Override PartName="/ppt/tags/tag13842.xml" ContentType="application/vnd.openxmlformats-officedocument.presentationml.tags+xml"/>
  <Override PartName="/ppt/tags/tag13843.xml" ContentType="application/vnd.openxmlformats-officedocument.presentationml.tags+xml"/>
  <Override PartName="/ppt/tags/tag13844.xml" ContentType="application/vnd.openxmlformats-officedocument.presentationml.tags+xml"/>
  <Override PartName="/ppt/tags/tag13845.xml" ContentType="application/vnd.openxmlformats-officedocument.presentationml.tags+xml"/>
  <Override PartName="/ppt/tags/tag13846.xml" ContentType="application/vnd.openxmlformats-officedocument.presentationml.tags+xml"/>
  <Override PartName="/ppt/tags/tag13847.xml" ContentType="application/vnd.openxmlformats-officedocument.presentationml.tags+xml"/>
  <Override PartName="/ppt/tags/tag13848.xml" ContentType="application/vnd.openxmlformats-officedocument.presentationml.tags+xml"/>
  <Override PartName="/ppt/tags/tag13849.xml" ContentType="application/vnd.openxmlformats-officedocument.presentationml.tags+xml"/>
  <Override PartName="/ppt/tags/tag13850.xml" ContentType="application/vnd.openxmlformats-officedocument.presentationml.tags+xml"/>
  <Override PartName="/ppt/tags/tag13851.xml" ContentType="application/vnd.openxmlformats-officedocument.presentationml.tags+xml"/>
  <Override PartName="/ppt/tags/tag13852.xml" ContentType="application/vnd.openxmlformats-officedocument.presentationml.tags+xml"/>
  <Override PartName="/ppt/tags/tag13853.xml" ContentType="application/vnd.openxmlformats-officedocument.presentationml.tags+xml"/>
  <Override PartName="/ppt/tags/tag13854.xml" ContentType="application/vnd.openxmlformats-officedocument.presentationml.tags+xml"/>
  <Override PartName="/ppt/tags/tag13855.xml" ContentType="application/vnd.openxmlformats-officedocument.presentationml.tags+xml"/>
  <Override PartName="/ppt/tags/tag13856.xml" ContentType="application/vnd.openxmlformats-officedocument.presentationml.tags+xml"/>
  <Override PartName="/ppt/tags/tag13857.xml" ContentType="application/vnd.openxmlformats-officedocument.presentationml.tags+xml"/>
  <Override PartName="/ppt/tags/tag13858.xml" ContentType="application/vnd.openxmlformats-officedocument.presentationml.tags+xml"/>
  <Override PartName="/ppt/tags/tag13859.xml" ContentType="application/vnd.openxmlformats-officedocument.presentationml.tags+xml"/>
  <Override PartName="/ppt/tags/tag13860.xml" ContentType="application/vnd.openxmlformats-officedocument.presentationml.tags+xml"/>
  <Override PartName="/ppt/tags/tag13861.xml" ContentType="application/vnd.openxmlformats-officedocument.presentationml.tags+xml"/>
  <Override PartName="/ppt/tags/tag13862.xml" ContentType="application/vnd.openxmlformats-officedocument.presentationml.tags+xml"/>
  <Override PartName="/ppt/tags/tag13863.xml" ContentType="application/vnd.openxmlformats-officedocument.presentationml.tags+xml"/>
  <Override PartName="/ppt/tags/tag13864.xml" ContentType="application/vnd.openxmlformats-officedocument.presentationml.tags+xml"/>
  <Override PartName="/ppt/tags/tag13865.xml" ContentType="application/vnd.openxmlformats-officedocument.presentationml.tags+xml"/>
  <Override PartName="/ppt/tags/tag13866.xml" ContentType="application/vnd.openxmlformats-officedocument.presentationml.tags+xml"/>
  <Override PartName="/ppt/tags/tag13867.xml" ContentType="application/vnd.openxmlformats-officedocument.presentationml.tags+xml"/>
  <Override PartName="/ppt/tags/tag13868.xml" ContentType="application/vnd.openxmlformats-officedocument.presentationml.tags+xml"/>
  <Override PartName="/ppt/tags/tag13869.xml" ContentType="application/vnd.openxmlformats-officedocument.presentationml.tags+xml"/>
  <Override PartName="/ppt/tags/tag13870.xml" ContentType="application/vnd.openxmlformats-officedocument.presentationml.tags+xml"/>
  <Override PartName="/ppt/tags/tag13871.xml" ContentType="application/vnd.openxmlformats-officedocument.presentationml.tags+xml"/>
  <Override PartName="/ppt/tags/tag13872.xml" ContentType="application/vnd.openxmlformats-officedocument.presentationml.tags+xml"/>
  <Override PartName="/ppt/tags/tag13873.xml" ContentType="application/vnd.openxmlformats-officedocument.presentationml.tags+xml"/>
  <Override PartName="/ppt/tags/tag13874.xml" ContentType="application/vnd.openxmlformats-officedocument.presentationml.tags+xml"/>
  <Override PartName="/ppt/tags/tag13875.xml" ContentType="application/vnd.openxmlformats-officedocument.presentationml.tags+xml"/>
  <Override PartName="/ppt/tags/tag13876.xml" ContentType="application/vnd.openxmlformats-officedocument.presentationml.tags+xml"/>
  <Override PartName="/ppt/tags/tag13877.xml" ContentType="application/vnd.openxmlformats-officedocument.presentationml.tags+xml"/>
  <Override PartName="/ppt/tags/tag13878.xml" ContentType="application/vnd.openxmlformats-officedocument.presentationml.tags+xml"/>
  <Override PartName="/ppt/tags/tag13879.xml" ContentType="application/vnd.openxmlformats-officedocument.presentationml.tags+xml"/>
  <Override PartName="/ppt/tags/tag13880.xml" ContentType="application/vnd.openxmlformats-officedocument.presentationml.tags+xml"/>
  <Override PartName="/ppt/tags/tag13881.xml" ContentType="application/vnd.openxmlformats-officedocument.presentationml.tags+xml"/>
  <Override PartName="/ppt/tags/tag13882.xml" ContentType="application/vnd.openxmlformats-officedocument.presentationml.tags+xml"/>
  <Override PartName="/ppt/tags/tag13883.xml" ContentType="application/vnd.openxmlformats-officedocument.presentationml.tags+xml"/>
  <Override PartName="/ppt/tags/tag13884.xml" ContentType="application/vnd.openxmlformats-officedocument.presentationml.tags+xml"/>
  <Override PartName="/ppt/tags/tag13885.xml" ContentType="application/vnd.openxmlformats-officedocument.presentationml.tags+xml"/>
  <Override PartName="/ppt/tags/tag13886.xml" ContentType="application/vnd.openxmlformats-officedocument.presentationml.tags+xml"/>
  <Override PartName="/ppt/tags/tag13887.xml" ContentType="application/vnd.openxmlformats-officedocument.presentationml.tags+xml"/>
  <Override PartName="/ppt/tags/tag13888.xml" ContentType="application/vnd.openxmlformats-officedocument.presentationml.tags+xml"/>
  <Override PartName="/ppt/tags/tag13889.xml" ContentType="application/vnd.openxmlformats-officedocument.presentationml.tags+xml"/>
  <Override PartName="/ppt/tags/tag13890.xml" ContentType="application/vnd.openxmlformats-officedocument.presentationml.tags+xml"/>
  <Override PartName="/ppt/tags/tag13891.xml" ContentType="application/vnd.openxmlformats-officedocument.presentationml.tags+xml"/>
  <Override PartName="/ppt/tags/tag13892.xml" ContentType="application/vnd.openxmlformats-officedocument.presentationml.tags+xml"/>
  <Override PartName="/ppt/tags/tag13893.xml" ContentType="application/vnd.openxmlformats-officedocument.presentationml.tags+xml"/>
  <Override PartName="/ppt/tags/tag13894.xml" ContentType="application/vnd.openxmlformats-officedocument.presentationml.tags+xml"/>
  <Override PartName="/ppt/tags/tag13895.xml" ContentType="application/vnd.openxmlformats-officedocument.presentationml.tags+xml"/>
  <Override PartName="/ppt/tags/tag13896.xml" ContentType="application/vnd.openxmlformats-officedocument.presentationml.tags+xml"/>
  <Override PartName="/ppt/tags/tag13897.xml" ContentType="application/vnd.openxmlformats-officedocument.presentationml.tags+xml"/>
  <Override PartName="/ppt/tags/tag13898.xml" ContentType="application/vnd.openxmlformats-officedocument.presentationml.tags+xml"/>
  <Override PartName="/ppt/tags/tag13899.xml" ContentType="application/vnd.openxmlformats-officedocument.presentationml.tags+xml"/>
  <Override PartName="/ppt/tags/tag13900.xml" ContentType="application/vnd.openxmlformats-officedocument.presentationml.tags+xml"/>
  <Override PartName="/ppt/tags/tag13901.xml" ContentType="application/vnd.openxmlformats-officedocument.presentationml.tags+xml"/>
  <Override PartName="/ppt/tags/tag13902.xml" ContentType="application/vnd.openxmlformats-officedocument.presentationml.tags+xml"/>
  <Override PartName="/ppt/tags/tag13903.xml" ContentType="application/vnd.openxmlformats-officedocument.presentationml.tags+xml"/>
  <Override PartName="/ppt/tags/tag13904.xml" ContentType="application/vnd.openxmlformats-officedocument.presentationml.tags+xml"/>
  <Override PartName="/ppt/tags/tag13905.xml" ContentType="application/vnd.openxmlformats-officedocument.presentationml.tags+xml"/>
  <Override PartName="/ppt/tags/tag13906.xml" ContentType="application/vnd.openxmlformats-officedocument.presentationml.tags+xml"/>
  <Override PartName="/ppt/tags/tag13907.xml" ContentType="application/vnd.openxmlformats-officedocument.presentationml.tags+xml"/>
  <Override PartName="/ppt/tags/tag13908.xml" ContentType="application/vnd.openxmlformats-officedocument.presentationml.tags+xml"/>
  <Override PartName="/ppt/tags/tag13909.xml" ContentType="application/vnd.openxmlformats-officedocument.presentationml.tags+xml"/>
  <Override PartName="/ppt/tags/tag13910.xml" ContentType="application/vnd.openxmlformats-officedocument.presentationml.tags+xml"/>
  <Override PartName="/ppt/tags/tag13911.xml" ContentType="application/vnd.openxmlformats-officedocument.presentationml.tags+xml"/>
  <Override PartName="/ppt/tags/tag13912.xml" ContentType="application/vnd.openxmlformats-officedocument.presentationml.tags+xml"/>
  <Override PartName="/ppt/tags/tag13913.xml" ContentType="application/vnd.openxmlformats-officedocument.presentationml.tags+xml"/>
  <Override PartName="/ppt/tags/tag13914.xml" ContentType="application/vnd.openxmlformats-officedocument.presentationml.tags+xml"/>
  <Override PartName="/ppt/tags/tag13915.xml" ContentType="application/vnd.openxmlformats-officedocument.presentationml.tags+xml"/>
  <Override PartName="/ppt/tags/tag13916.xml" ContentType="application/vnd.openxmlformats-officedocument.presentationml.tags+xml"/>
  <Override PartName="/ppt/tags/tag13917.xml" ContentType="application/vnd.openxmlformats-officedocument.presentationml.tags+xml"/>
  <Override PartName="/ppt/tags/tag13918.xml" ContentType="application/vnd.openxmlformats-officedocument.presentationml.tags+xml"/>
  <Override PartName="/ppt/tags/tag13919.xml" ContentType="application/vnd.openxmlformats-officedocument.presentationml.tags+xml"/>
  <Override PartName="/ppt/tags/tag13920.xml" ContentType="application/vnd.openxmlformats-officedocument.presentationml.tags+xml"/>
  <Override PartName="/ppt/tags/tag13921.xml" ContentType="application/vnd.openxmlformats-officedocument.presentationml.tags+xml"/>
  <Override PartName="/ppt/tags/tag13922.xml" ContentType="application/vnd.openxmlformats-officedocument.presentationml.tags+xml"/>
  <Override PartName="/ppt/tags/tag13923.xml" ContentType="application/vnd.openxmlformats-officedocument.presentationml.tags+xml"/>
  <Override PartName="/ppt/tags/tag13924.xml" ContentType="application/vnd.openxmlformats-officedocument.presentationml.tags+xml"/>
  <Override PartName="/ppt/tags/tag13925.xml" ContentType="application/vnd.openxmlformats-officedocument.presentationml.tags+xml"/>
  <Override PartName="/ppt/tags/tag13926.xml" ContentType="application/vnd.openxmlformats-officedocument.presentationml.tags+xml"/>
  <Override PartName="/ppt/tags/tag13927.xml" ContentType="application/vnd.openxmlformats-officedocument.presentationml.tags+xml"/>
  <Override PartName="/ppt/tags/tag13928.xml" ContentType="application/vnd.openxmlformats-officedocument.presentationml.tags+xml"/>
  <Override PartName="/ppt/tags/tag13929.xml" ContentType="application/vnd.openxmlformats-officedocument.presentationml.tags+xml"/>
  <Override PartName="/ppt/tags/tag13930.xml" ContentType="application/vnd.openxmlformats-officedocument.presentationml.tags+xml"/>
  <Override PartName="/ppt/tags/tag13931.xml" ContentType="application/vnd.openxmlformats-officedocument.presentationml.tags+xml"/>
  <Override PartName="/ppt/tags/tag13932.xml" ContentType="application/vnd.openxmlformats-officedocument.presentationml.tags+xml"/>
  <Override PartName="/ppt/tags/tag13933.xml" ContentType="application/vnd.openxmlformats-officedocument.presentationml.tags+xml"/>
  <Override PartName="/ppt/tags/tag13934.xml" ContentType="application/vnd.openxmlformats-officedocument.presentationml.tags+xml"/>
  <Override PartName="/ppt/tags/tag13935.xml" ContentType="application/vnd.openxmlformats-officedocument.presentationml.tags+xml"/>
  <Override PartName="/ppt/tags/tag13936.xml" ContentType="application/vnd.openxmlformats-officedocument.presentationml.tags+xml"/>
  <Override PartName="/ppt/tags/tag13937.xml" ContentType="application/vnd.openxmlformats-officedocument.presentationml.tags+xml"/>
  <Override PartName="/ppt/tags/tag13938.xml" ContentType="application/vnd.openxmlformats-officedocument.presentationml.tags+xml"/>
  <Override PartName="/ppt/tags/tag13939.xml" ContentType="application/vnd.openxmlformats-officedocument.presentationml.tags+xml"/>
  <Override PartName="/ppt/tags/tag13940.xml" ContentType="application/vnd.openxmlformats-officedocument.presentationml.tags+xml"/>
  <Override PartName="/ppt/tags/tag13941.xml" ContentType="application/vnd.openxmlformats-officedocument.presentationml.tags+xml"/>
  <Override PartName="/ppt/tags/tag13942.xml" ContentType="application/vnd.openxmlformats-officedocument.presentationml.tags+xml"/>
  <Override PartName="/ppt/tags/tag13943.xml" ContentType="application/vnd.openxmlformats-officedocument.presentationml.tags+xml"/>
  <Override PartName="/ppt/tags/tag13944.xml" ContentType="application/vnd.openxmlformats-officedocument.presentationml.tags+xml"/>
  <Override PartName="/ppt/tags/tag13945.xml" ContentType="application/vnd.openxmlformats-officedocument.presentationml.tags+xml"/>
  <Override PartName="/ppt/tags/tag13946.xml" ContentType="application/vnd.openxmlformats-officedocument.presentationml.tags+xml"/>
  <Override PartName="/ppt/tags/tag13947.xml" ContentType="application/vnd.openxmlformats-officedocument.presentationml.tags+xml"/>
  <Override PartName="/ppt/tags/tag13948.xml" ContentType="application/vnd.openxmlformats-officedocument.presentationml.tags+xml"/>
  <Override PartName="/ppt/tags/tag13949.xml" ContentType="application/vnd.openxmlformats-officedocument.presentationml.tags+xml"/>
  <Override PartName="/ppt/tags/tag13950.xml" ContentType="application/vnd.openxmlformats-officedocument.presentationml.tags+xml"/>
  <Override PartName="/ppt/tags/tag13951.xml" ContentType="application/vnd.openxmlformats-officedocument.presentationml.tags+xml"/>
  <Override PartName="/ppt/tags/tag13952.xml" ContentType="application/vnd.openxmlformats-officedocument.presentationml.tags+xml"/>
  <Override PartName="/ppt/tags/tag13953.xml" ContentType="application/vnd.openxmlformats-officedocument.presentationml.tags+xml"/>
  <Override PartName="/ppt/tags/tag13954.xml" ContentType="application/vnd.openxmlformats-officedocument.presentationml.tags+xml"/>
  <Override PartName="/ppt/tags/tag13955.xml" ContentType="application/vnd.openxmlformats-officedocument.presentationml.tags+xml"/>
  <Override PartName="/ppt/tags/tag13956.xml" ContentType="application/vnd.openxmlformats-officedocument.presentationml.tags+xml"/>
  <Override PartName="/ppt/tags/tag13957.xml" ContentType="application/vnd.openxmlformats-officedocument.presentationml.tags+xml"/>
  <Override PartName="/ppt/tags/tag13958.xml" ContentType="application/vnd.openxmlformats-officedocument.presentationml.tags+xml"/>
  <Override PartName="/ppt/tags/tag13959.xml" ContentType="application/vnd.openxmlformats-officedocument.presentationml.tags+xml"/>
  <Override PartName="/ppt/tags/tag13960.xml" ContentType="application/vnd.openxmlformats-officedocument.presentationml.tags+xml"/>
  <Override PartName="/ppt/tags/tag13961.xml" ContentType="application/vnd.openxmlformats-officedocument.presentationml.tags+xml"/>
  <Override PartName="/ppt/tags/tag13962.xml" ContentType="application/vnd.openxmlformats-officedocument.presentationml.tags+xml"/>
  <Override PartName="/ppt/tags/tag13963.xml" ContentType="application/vnd.openxmlformats-officedocument.presentationml.tags+xml"/>
  <Override PartName="/ppt/tags/tag13964.xml" ContentType="application/vnd.openxmlformats-officedocument.presentationml.tags+xml"/>
  <Override PartName="/ppt/tags/tag13965.xml" ContentType="application/vnd.openxmlformats-officedocument.presentationml.tags+xml"/>
  <Override PartName="/ppt/tags/tag13966.xml" ContentType="application/vnd.openxmlformats-officedocument.presentationml.tags+xml"/>
  <Override PartName="/ppt/tags/tag13967.xml" ContentType="application/vnd.openxmlformats-officedocument.presentationml.tags+xml"/>
  <Override PartName="/ppt/tags/tag13968.xml" ContentType="application/vnd.openxmlformats-officedocument.presentationml.tags+xml"/>
  <Override PartName="/ppt/tags/tag13969.xml" ContentType="application/vnd.openxmlformats-officedocument.presentationml.tags+xml"/>
  <Override PartName="/ppt/tags/tag13970.xml" ContentType="application/vnd.openxmlformats-officedocument.presentationml.tags+xml"/>
  <Override PartName="/ppt/tags/tag13971.xml" ContentType="application/vnd.openxmlformats-officedocument.presentationml.tags+xml"/>
  <Override PartName="/ppt/tags/tag13972.xml" ContentType="application/vnd.openxmlformats-officedocument.presentationml.tags+xml"/>
  <Override PartName="/ppt/tags/tag13973.xml" ContentType="application/vnd.openxmlformats-officedocument.presentationml.tags+xml"/>
  <Override PartName="/ppt/tags/tag13974.xml" ContentType="application/vnd.openxmlformats-officedocument.presentationml.tags+xml"/>
  <Override PartName="/ppt/tags/tag13975.xml" ContentType="application/vnd.openxmlformats-officedocument.presentationml.tags+xml"/>
  <Override PartName="/ppt/tags/tag13976.xml" ContentType="application/vnd.openxmlformats-officedocument.presentationml.tags+xml"/>
  <Override PartName="/ppt/tags/tag13977.xml" ContentType="application/vnd.openxmlformats-officedocument.presentationml.tags+xml"/>
  <Override PartName="/ppt/tags/tag13978.xml" ContentType="application/vnd.openxmlformats-officedocument.presentationml.tags+xml"/>
  <Override PartName="/ppt/tags/tag13979.xml" ContentType="application/vnd.openxmlformats-officedocument.presentationml.tags+xml"/>
  <Override PartName="/ppt/tags/tag13980.xml" ContentType="application/vnd.openxmlformats-officedocument.presentationml.tags+xml"/>
  <Override PartName="/ppt/tags/tag13981.xml" ContentType="application/vnd.openxmlformats-officedocument.presentationml.tags+xml"/>
  <Override PartName="/ppt/tags/tag13982.xml" ContentType="application/vnd.openxmlformats-officedocument.presentationml.tags+xml"/>
  <Override PartName="/ppt/tags/tag13983.xml" ContentType="application/vnd.openxmlformats-officedocument.presentationml.tags+xml"/>
  <Override PartName="/ppt/tags/tag13984.xml" ContentType="application/vnd.openxmlformats-officedocument.presentationml.tags+xml"/>
  <Override PartName="/ppt/tags/tag13985.xml" ContentType="application/vnd.openxmlformats-officedocument.presentationml.tags+xml"/>
  <Override PartName="/ppt/tags/tag13986.xml" ContentType="application/vnd.openxmlformats-officedocument.presentationml.tags+xml"/>
  <Override PartName="/ppt/tags/tag13987.xml" ContentType="application/vnd.openxmlformats-officedocument.presentationml.tags+xml"/>
  <Override PartName="/ppt/tags/tag13988.xml" ContentType="application/vnd.openxmlformats-officedocument.presentationml.tags+xml"/>
  <Override PartName="/ppt/tags/tag13989.xml" ContentType="application/vnd.openxmlformats-officedocument.presentationml.tags+xml"/>
  <Override PartName="/ppt/tags/tag13990.xml" ContentType="application/vnd.openxmlformats-officedocument.presentationml.tags+xml"/>
  <Override PartName="/ppt/tags/tag13991.xml" ContentType="application/vnd.openxmlformats-officedocument.presentationml.tags+xml"/>
  <Override PartName="/ppt/tags/tag13992.xml" ContentType="application/vnd.openxmlformats-officedocument.presentationml.tags+xml"/>
  <Override PartName="/ppt/tags/tag13993.xml" ContentType="application/vnd.openxmlformats-officedocument.presentationml.tags+xml"/>
  <Override PartName="/ppt/tags/tag13994.xml" ContentType="application/vnd.openxmlformats-officedocument.presentationml.tags+xml"/>
  <Override PartName="/ppt/tags/tag13995.xml" ContentType="application/vnd.openxmlformats-officedocument.presentationml.tags+xml"/>
  <Override PartName="/ppt/tags/tag13996.xml" ContentType="application/vnd.openxmlformats-officedocument.presentationml.tags+xml"/>
  <Override PartName="/ppt/tags/tag13997.xml" ContentType="application/vnd.openxmlformats-officedocument.presentationml.tags+xml"/>
  <Override PartName="/ppt/tags/tag13998.xml" ContentType="application/vnd.openxmlformats-officedocument.presentationml.tags+xml"/>
  <Override PartName="/ppt/tags/tag13999.xml" ContentType="application/vnd.openxmlformats-officedocument.presentationml.tags+xml"/>
  <Override PartName="/ppt/tags/tag14000.xml" ContentType="application/vnd.openxmlformats-officedocument.presentationml.tags+xml"/>
  <Override PartName="/ppt/tags/tag14001.xml" ContentType="application/vnd.openxmlformats-officedocument.presentationml.tags+xml"/>
  <Override PartName="/ppt/tags/tag14002.xml" ContentType="application/vnd.openxmlformats-officedocument.presentationml.tags+xml"/>
  <Override PartName="/ppt/tags/tag14003.xml" ContentType="application/vnd.openxmlformats-officedocument.presentationml.tags+xml"/>
  <Override PartName="/ppt/tags/tag14004.xml" ContentType="application/vnd.openxmlformats-officedocument.presentationml.tags+xml"/>
  <Override PartName="/ppt/tags/tag14005.xml" ContentType="application/vnd.openxmlformats-officedocument.presentationml.tags+xml"/>
  <Override PartName="/ppt/tags/tag14006.xml" ContentType="application/vnd.openxmlformats-officedocument.presentationml.tags+xml"/>
  <Override PartName="/ppt/tags/tag14007.xml" ContentType="application/vnd.openxmlformats-officedocument.presentationml.tags+xml"/>
  <Override PartName="/ppt/tags/tag14008.xml" ContentType="application/vnd.openxmlformats-officedocument.presentationml.tags+xml"/>
  <Override PartName="/ppt/tags/tag14009.xml" ContentType="application/vnd.openxmlformats-officedocument.presentationml.tags+xml"/>
  <Override PartName="/ppt/tags/tag14010.xml" ContentType="application/vnd.openxmlformats-officedocument.presentationml.tags+xml"/>
  <Override PartName="/ppt/tags/tag14011.xml" ContentType="application/vnd.openxmlformats-officedocument.presentationml.tags+xml"/>
  <Override PartName="/ppt/tags/tag14012.xml" ContentType="application/vnd.openxmlformats-officedocument.presentationml.tags+xml"/>
  <Override PartName="/ppt/tags/tag14013.xml" ContentType="application/vnd.openxmlformats-officedocument.presentationml.tags+xml"/>
  <Override PartName="/ppt/tags/tag14014.xml" ContentType="application/vnd.openxmlformats-officedocument.presentationml.tags+xml"/>
  <Override PartName="/ppt/tags/tag14015.xml" ContentType="application/vnd.openxmlformats-officedocument.presentationml.tags+xml"/>
  <Override PartName="/ppt/tags/tag14016.xml" ContentType="application/vnd.openxmlformats-officedocument.presentationml.tags+xml"/>
  <Override PartName="/ppt/tags/tag14017.xml" ContentType="application/vnd.openxmlformats-officedocument.presentationml.tags+xml"/>
  <Override PartName="/ppt/tags/tag14018.xml" ContentType="application/vnd.openxmlformats-officedocument.presentationml.tags+xml"/>
  <Override PartName="/ppt/tags/tag14019.xml" ContentType="application/vnd.openxmlformats-officedocument.presentationml.tags+xml"/>
  <Override PartName="/ppt/tags/tag14020.xml" ContentType="application/vnd.openxmlformats-officedocument.presentationml.tags+xml"/>
  <Override PartName="/ppt/tags/tag14021.xml" ContentType="application/vnd.openxmlformats-officedocument.presentationml.tags+xml"/>
  <Override PartName="/ppt/tags/tag14022.xml" ContentType="application/vnd.openxmlformats-officedocument.presentationml.tags+xml"/>
  <Override PartName="/ppt/tags/tag14023.xml" ContentType="application/vnd.openxmlformats-officedocument.presentationml.tags+xml"/>
  <Override PartName="/ppt/tags/tag14024.xml" ContentType="application/vnd.openxmlformats-officedocument.presentationml.tags+xml"/>
  <Override PartName="/ppt/tags/tag14025.xml" ContentType="application/vnd.openxmlformats-officedocument.presentationml.tags+xml"/>
  <Override PartName="/ppt/tags/tag14026.xml" ContentType="application/vnd.openxmlformats-officedocument.presentationml.tags+xml"/>
  <Override PartName="/ppt/tags/tag14027.xml" ContentType="application/vnd.openxmlformats-officedocument.presentationml.tags+xml"/>
  <Override PartName="/ppt/tags/tag14028.xml" ContentType="application/vnd.openxmlformats-officedocument.presentationml.tags+xml"/>
  <Override PartName="/ppt/tags/tag14029.xml" ContentType="application/vnd.openxmlformats-officedocument.presentationml.tags+xml"/>
  <Override PartName="/ppt/tags/tag14030.xml" ContentType="application/vnd.openxmlformats-officedocument.presentationml.tags+xml"/>
  <Override PartName="/ppt/tags/tag14031.xml" ContentType="application/vnd.openxmlformats-officedocument.presentationml.tags+xml"/>
  <Override PartName="/ppt/tags/tag14032.xml" ContentType="application/vnd.openxmlformats-officedocument.presentationml.tags+xml"/>
  <Override PartName="/ppt/tags/tag14033.xml" ContentType="application/vnd.openxmlformats-officedocument.presentationml.tags+xml"/>
  <Override PartName="/ppt/tags/tag14034.xml" ContentType="application/vnd.openxmlformats-officedocument.presentationml.tags+xml"/>
  <Override PartName="/ppt/tags/tag14035.xml" ContentType="application/vnd.openxmlformats-officedocument.presentationml.tags+xml"/>
  <Override PartName="/ppt/tags/tag14036.xml" ContentType="application/vnd.openxmlformats-officedocument.presentationml.tags+xml"/>
  <Override PartName="/ppt/tags/tag14037.xml" ContentType="application/vnd.openxmlformats-officedocument.presentationml.tags+xml"/>
  <Override PartName="/ppt/tags/tag14038.xml" ContentType="application/vnd.openxmlformats-officedocument.presentationml.tags+xml"/>
  <Override PartName="/ppt/tags/tag14039.xml" ContentType="application/vnd.openxmlformats-officedocument.presentationml.tags+xml"/>
  <Override PartName="/ppt/tags/tag14040.xml" ContentType="application/vnd.openxmlformats-officedocument.presentationml.tags+xml"/>
  <Override PartName="/ppt/tags/tag14041.xml" ContentType="application/vnd.openxmlformats-officedocument.presentationml.tags+xml"/>
  <Override PartName="/ppt/tags/tag14042.xml" ContentType="application/vnd.openxmlformats-officedocument.presentationml.tags+xml"/>
  <Override PartName="/ppt/tags/tag14043.xml" ContentType="application/vnd.openxmlformats-officedocument.presentationml.tags+xml"/>
  <Override PartName="/ppt/tags/tag14044.xml" ContentType="application/vnd.openxmlformats-officedocument.presentationml.tags+xml"/>
  <Override PartName="/ppt/tags/tag14045.xml" ContentType="application/vnd.openxmlformats-officedocument.presentationml.tags+xml"/>
  <Override PartName="/ppt/tags/tag14046.xml" ContentType="application/vnd.openxmlformats-officedocument.presentationml.tags+xml"/>
  <Override PartName="/ppt/tags/tag14047.xml" ContentType="application/vnd.openxmlformats-officedocument.presentationml.tags+xml"/>
  <Override PartName="/ppt/tags/tag14048.xml" ContentType="application/vnd.openxmlformats-officedocument.presentationml.tags+xml"/>
  <Override PartName="/ppt/tags/tag14049.xml" ContentType="application/vnd.openxmlformats-officedocument.presentationml.tags+xml"/>
  <Override PartName="/ppt/tags/tag14050.xml" ContentType="application/vnd.openxmlformats-officedocument.presentationml.tags+xml"/>
  <Override PartName="/ppt/tags/tag14051.xml" ContentType="application/vnd.openxmlformats-officedocument.presentationml.tags+xml"/>
  <Override PartName="/ppt/tags/tag14052.xml" ContentType="application/vnd.openxmlformats-officedocument.presentationml.tags+xml"/>
  <Override PartName="/ppt/tags/tag14053.xml" ContentType="application/vnd.openxmlformats-officedocument.presentationml.tags+xml"/>
  <Override PartName="/ppt/tags/tag14054.xml" ContentType="application/vnd.openxmlformats-officedocument.presentationml.tags+xml"/>
  <Override PartName="/ppt/tags/tag14055.xml" ContentType="application/vnd.openxmlformats-officedocument.presentationml.tags+xml"/>
  <Override PartName="/ppt/tags/tag14056.xml" ContentType="application/vnd.openxmlformats-officedocument.presentationml.tags+xml"/>
  <Override PartName="/ppt/tags/tag14057.xml" ContentType="application/vnd.openxmlformats-officedocument.presentationml.tags+xml"/>
  <Override PartName="/ppt/tags/tag14058.xml" ContentType="application/vnd.openxmlformats-officedocument.presentationml.tags+xml"/>
  <Override PartName="/ppt/tags/tag14059.xml" ContentType="application/vnd.openxmlformats-officedocument.presentationml.tags+xml"/>
  <Override PartName="/ppt/tags/tag14060.xml" ContentType="application/vnd.openxmlformats-officedocument.presentationml.tags+xml"/>
  <Override PartName="/ppt/tags/tag14061.xml" ContentType="application/vnd.openxmlformats-officedocument.presentationml.tags+xml"/>
  <Override PartName="/ppt/tags/tag14062.xml" ContentType="application/vnd.openxmlformats-officedocument.presentationml.tags+xml"/>
  <Override PartName="/ppt/tags/tag14063.xml" ContentType="application/vnd.openxmlformats-officedocument.presentationml.tags+xml"/>
  <Override PartName="/ppt/tags/tag14064.xml" ContentType="application/vnd.openxmlformats-officedocument.presentationml.tags+xml"/>
  <Override PartName="/ppt/tags/tag14065.xml" ContentType="application/vnd.openxmlformats-officedocument.presentationml.tags+xml"/>
  <Override PartName="/ppt/tags/tag14066.xml" ContentType="application/vnd.openxmlformats-officedocument.presentationml.tags+xml"/>
  <Override PartName="/ppt/tags/tag14067.xml" ContentType="application/vnd.openxmlformats-officedocument.presentationml.tags+xml"/>
  <Override PartName="/ppt/tags/tag14068.xml" ContentType="application/vnd.openxmlformats-officedocument.presentationml.tags+xml"/>
  <Override PartName="/ppt/tags/tag14069.xml" ContentType="application/vnd.openxmlformats-officedocument.presentationml.tags+xml"/>
  <Override PartName="/ppt/tags/tag14070.xml" ContentType="application/vnd.openxmlformats-officedocument.presentationml.tags+xml"/>
  <Override PartName="/ppt/tags/tag14071.xml" ContentType="application/vnd.openxmlformats-officedocument.presentationml.tags+xml"/>
  <Override PartName="/ppt/tags/tag14072.xml" ContentType="application/vnd.openxmlformats-officedocument.presentationml.tags+xml"/>
  <Override PartName="/ppt/tags/tag14073.xml" ContentType="application/vnd.openxmlformats-officedocument.presentationml.tags+xml"/>
  <Override PartName="/ppt/tags/tag14074.xml" ContentType="application/vnd.openxmlformats-officedocument.presentationml.tags+xml"/>
  <Override PartName="/ppt/tags/tag14075.xml" ContentType="application/vnd.openxmlformats-officedocument.presentationml.tags+xml"/>
  <Override PartName="/ppt/tags/tag14076.xml" ContentType="application/vnd.openxmlformats-officedocument.presentationml.tags+xml"/>
  <Override PartName="/ppt/tags/tag14077.xml" ContentType="application/vnd.openxmlformats-officedocument.presentationml.tags+xml"/>
  <Override PartName="/ppt/tags/tag14078.xml" ContentType="application/vnd.openxmlformats-officedocument.presentationml.tags+xml"/>
  <Override PartName="/ppt/tags/tag14079.xml" ContentType="application/vnd.openxmlformats-officedocument.presentationml.tags+xml"/>
  <Override PartName="/ppt/tags/tag14080.xml" ContentType="application/vnd.openxmlformats-officedocument.presentationml.tags+xml"/>
  <Override PartName="/ppt/tags/tag14081.xml" ContentType="application/vnd.openxmlformats-officedocument.presentationml.tags+xml"/>
  <Override PartName="/ppt/tags/tag14082.xml" ContentType="application/vnd.openxmlformats-officedocument.presentationml.tags+xml"/>
  <Override PartName="/ppt/tags/tag14083.xml" ContentType="application/vnd.openxmlformats-officedocument.presentationml.tags+xml"/>
  <Override PartName="/ppt/tags/tag14084.xml" ContentType="application/vnd.openxmlformats-officedocument.presentationml.tags+xml"/>
  <Override PartName="/ppt/tags/tag14085.xml" ContentType="application/vnd.openxmlformats-officedocument.presentationml.tags+xml"/>
  <Override PartName="/ppt/tags/tag14086.xml" ContentType="application/vnd.openxmlformats-officedocument.presentationml.tags+xml"/>
  <Override PartName="/ppt/tags/tag14087.xml" ContentType="application/vnd.openxmlformats-officedocument.presentationml.tags+xml"/>
  <Override PartName="/ppt/tags/tag14088.xml" ContentType="application/vnd.openxmlformats-officedocument.presentationml.tags+xml"/>
  <Override PartName="/ppt/tags/tag14089.xml" ContentType="application/vnd.openxmlformats-officedocument.presentationml.tags+xml"/>
  <Override PartName="/ppt/tags/tag14090.xml" ContentType="application/vnd.openxmlformats-officedocument.presentationml.tags+xml"/>
  <Override PartName="/ppt/tags/tag14091.xml" ContentType="application/vnd.openxmlformats-officedocument.presentationml.tags+xml"/>
  <Override PartName="/ppt/tags/tag14092.xml" ContentType="application/vnd.openxmlformats-officedocument.presentationml.tags+xml"/>
  <Override PartName="/ppt/tags/tag14093.xml" ContentType="application/vnd.openxmlformats-officedocument.presentationml.tags+xml"/>
  <Override PartName="/ppt/tags/tag14094.xml" ContentType="application/vnd.openxmlformats-officedocument.presentationml.tags+xml"/>
  <Override PartName="/ppt/tags/tag14095.xml" ContentType="application/vnd.openxmlformats-officedocument.presentationml.tags+xml"/>
  <Override PartName="/ppt/tags/tag14096.xml" ContentType="application/vnd.openxmlformats-officedocument.presentationml.tags+xml"/>
  <Override PartName="/ppt/tags/tag14097.xml" ContentType="application/vnd.openxmlformats-officedocument.presentationml.tags+xml"/>
  <Override PartName="/ppt/tags/tag14098.xml" ContentType="application/vnd.openxmlformats-officedocument.presentationml.tags+xml"/>
  <Override PartName="/ppt/tags/tag14099.xml" ContentType="application/vnd.openxmlformats-officedocument.presentationml.tags+xml"/>
  <Override PartName="/ppt/tags/tag14100.xml" ContentType="application/vnd.openxmlformats-officedocument.presentationml.tags+xml"/>
  <Override PartName="/ppt/tags/tag14101.xml" ContentType="application/vnd.openxmlformats-officedocument.presentationml.tags+xml"/>
  <Override PartName="/ppt/tags/tag14102.xml" ContentType="application/vnd.openxmlformats-officedocument.presentationml.tags+xml"/>
  <Override PartName="/ppt/tags/tag14103.xml" ContentType="application/vnd.openxmlformats-officedocument.presentationml.tags+xml"/>
  <Override PartName="/ppt/tags/tag14104.xml" ContentType="application/vnd.openxmlformats-officedocument.presentationml.tags+xml"/>
  <Override PartName="/ppt/tags/tag14105.xml" ContentType="application/vnd.openxmlformats-officedocument.presentationml.tags+xml"/>
  <Override PartName="/ppt/tags/tag14106.xml" ContentType="application/vnd.openxmlformats-officedocument.presentationml.tags+xml"/>
  <Override PartName="/ppt/tags/tag14107.xml" ContentType="application/vnd.openxmlformats-officedocument.presentationml.tags+xml"/>
  <Override PartName="/ppt/tags/tag14108.xml" ContentType="application/vnd.openxmlformats-officedocument.presentationml.tags+xml"/>
  <Override PartName="/ppt/tags/tag14109.xml" ContentType="application/vnd.openxmlformats-officedocument.presentationml.tags+xml"/>
  <Override PartName="/ppt/tags/tag14110.xml" ContentType="application/vnd.openxmlformats-officedocument.presentationml.tags+xml"/>
  <Override PartName="/ppt/tags/tag14111.xml" ContentType="application/vnd.openxmlformats-officedocument.presentationml.tags+xml"/>
  <Override PartName="/ppt/tags/tag14112.xml" ContentType="application/vnd.openxmlformats-officedocument.presentationml.tags+xml"/>
  <Override PartName="/ppt/tags/tag14113.xml" ContentType="application/vnd.openxmlformats-officedocument.presentationml.tags+xml"/>
  <Override PartName="/ppt/tags/tag14114.xml" ContentType="application/vnd.openxmlformats-officedocument.presentationml.tags+xml"/>
  <Override PartName="/ppt/tags/tag14115.xml" ContentType="application/vnd.openxmlformats-officedocument.presentationml.tags+xml"/>
  <Override PartName="/ppt/tags/tag14116.xml" ContentType="application/vnd.openxmlformats-officedocument.presentationml.tags+xml"/>
  <Override PartName="/ppt/tags/tag14117.xml" ContentType="application/vnd.openxmlformats-officedocument.presentationml.tags+xml"/>
  <Override PartName="/ppt/tags/tag14118.xml" ContentType="application/vnd.openxmlformats-officedocument.presentationml.tags+xml"/>
  <Override PartName="/ppt/tags/tag14119.xml" ContentType="application/vnd.openxmlformats-officedocument.presentationml.tags+xml"/>
  <Override PartName="/ppt/tags/tag14120.xml" ContentType="application/vnd.openxmlformats-officedocument.presentationml.tags+xml"/>
  <Override PartName="/ppt/tags/tag14121.xml" ContentType="application/vnd.openxmlformats-officedocument.presentationml.tags+xml"/>
  <Override PartName="/ppt/tags/tag14122.xml" ContentType="application/vnd.openxmlformats-officedocument.presentationml.tags+xml"/>
  <Override PartName="/ppt/tags/tag14123.xml" ContentType="application/vnd.openxmlformats-officedocument.presentationml.tags+xml"/>
  <Override PartName="/ppt/tags/tag14124.xml" ContentType="application/vnd.openxmlformats-officedocument.presentationml.tags+xml"/>
  <Override PartName="/ppt/tags/tag14125.xml" ContentType="application/vnd.openxmlformats-officedocument.presentationml.tags+xml"/>
  <Override PartName="/ppt/tags/tag14126.xml" ContentType="application/vnd.openxmlformats-officedocument.presentationml.tags+xml"/>
  <Override PartName="/ppt/tags/tag14127.xml" ContentType="application/vnd.openxmlformats-officedocument.presentationml.tags+xml"/>
  <Override PartName="/ppt/tags/tag14128.xml" ContentType="application/vnd.openxmlformats-officedocument.presentationml.tags+xml"/>
  <Override PartName="/ppt/tags/tag14129.xml" ContentType="application/vnd.openxmlformats-officedocument.presentationml.tags+xml"/>
  <Override PartName="/ppt/tags/tag14130.xml" ContentType="application/vnd.openxmlformats-officedocument.presentationml.tags+xml"/>
  <Override PartName="/ppt/tags/tag14131.xml" ContentType="application/vnd.openxmlformats-officedocument.presentationml.tags+xml"/>
  <Override PartName="/ppt/tags/tag14132.xml" ContentType="application/vnd.openxmlformats-officedocument.presentationml.tags+xml"/>
  <Override PartName="/ppt/tags/tag14133.xml" ContentType="application/vnd.openxmlformats-officedocument.presentationml.tags+xml"/>
  <Override PartName="/ppt/tags/tag14134.xml" ContentType="application/vnd.openxmlformats-officedocument.presentationml.tags+xml"/>
  <Override PartName="/ppt/tags/tag14135.xml" ContentType="application/vnd.openxmlformats-officedocument.presentationml.tags+xml"/>
  <Override PartName="/ppt/tags/tag14136.xml" ContentType="application/vnd.openxmlformats-officedocument.presentationml.tags+xml"/>
  <Override PartName="/ppt/tags/tag14137.xml" ContentType="application/vnd.openxmlformats-officedocument.presentationml.tags+xml"/>
  <Override PartName="/ppt/tags/tag14138.xml" ContentType="application/vnd.openxmlformats-officedocument.presentationml.tags+xml"/>
  <Override PartName="/ppt/tags/tag14139.xml" ContentType="application/vnd.openxmlformats-officedocument.presentationml.tags+xml"/>
  <Override PartName="/ppt/tags/tag14140.xml" ContentType="application/vnd.openxmlformats-officedocument.presentationml.tags+xml"/>
  <Override PartName="/ppt/tags/tag14141.xml" ContentType="application/vnd.openxmlformats-officedocument.presentationml.tags+xml"/>
  <Override PartName="/ppt/tags/tag14142.xml" ContentType="application/vnd.openxmlformats-officedocument.presentationml.tags+xml"/>
  <Override PartName="/ppt/tags/tag14143.xml" ContentType="application/vnd.openxmlformats-officedocument.presentationml.tags+xml"/>
  <Override PartName="/ppt/tags/tag14144.xml" ContentType="application/vnd.openxmlformats-officedocument.presentationml.tags+xml"/>
  <Override PartName="/ppt/tags/tag14145.xml" ContentType="application/vnd.openxmlformats-officedocument.presentationml.tags+xml"/>
  <Override PartName="/ppt/tags/tag14146.xml" ContentType="application/vnd.openxmlformats-officedocument.presentationml.tags+xml"/>
  <Override PartName="/ppt/tags/tag14147.xml" ContentType="application/vnd.openxmlformats-officedocument.presentationml.tags+xml"/>
  <Override PartName="/ppt/tags/tag14148.xml" ContentType="application/vnd.openxmlformats-officedocument.presentationml.tags+xml"/>
  <Override PartName="/ppt/tags/tag14149.xml" ContentType="application/vnd.openxmlformats-officedocument.presentationml.tags+xml"/>
  <Override PartName="/ppt/tags/tag14150.xml" ContentType="application/vnd.openxmlformats-officedocument.presentationml.tags+xml"/>
  <Override PartName="/ppt/tags/tag14151.xml" ContentType="application/vnd.openxmlformats-officedocument.presentationml.tags+xml"/>
  <Override PartName="/ppt/tags/tag14152.xml" ContentType="application/vnd.openxmlformats-officedocument.presentationml.tags+xml"/>
  <Override PartName="/ppt/tags/tag14153.xml" ContentType="application/vnd.openxmlformats-officedocument.presentationml.tags+xml"/>
  <Override PartName="/ppt/tags/tag14154.xml" ContentType="application/vnd.openxmlformats-officedocument.presentationml.tags+xml"/>
  <Override PartName="/ppt/tags/tag14155.xml" ContentType="application/vnd.openxmlformats-officedocument.presentationml.tags+xml"/>
  <Override PartName="/ppt/tags/tag14156.xml" ContentType="application/vnd.openxmlformats-officedocument.presentationml.tags+xml"/>
  <Override PartName="/ppt/tags/tag14157.xml" ContentType="application/vnd.openxmlformats-officedocument.presentationml.tags+xml"/>
  <Override PartName="/ppt/tags/tag14158.xml" ContentType="application/vnd.openxmlformats-officedocument.presentationml.tags+xml"/>
  <Override PartName="/ppt/tags/tag14159.xml" ContentType="application/vnd.openxmlformats-officedocument.presentationml.tags+xml"/>
  <Override PartName="/ppt/tags/tag14160.xml" ContentType="application/vnd.openxmlformats-officedocument.presentationml.tags+xml"/>
  <Override PartName="/ppt/tags/tag14161.xml" ContentType="application/vnd.openxmlformats-officedocument.presentationml.tags+xml"/>
  <Override PartName="/ppt/tags/tag14162.xml" ContentType="application/vnd.openxmlformats-officedocument.presentationml.tags+xml"/>
  <Override PartName="/ppt/tags/tag14163.xml" ContentType="application/vnd.openxmlformats-officedocument.presentationml.tags+xml"/>
  <Override PartName="/ppt/tags/tag14164.xml" ContentType="application/vnd.openxmlformats-officedocument.presentationml.tags+xml"/>
  <Override PartName="/ppt/tags/tag14165.xml" ContentType="application/vnd.openxmlformats-officedocument.presentationml.tags+xml"/>
  <Override PartName="/ppt/tags/tag14166.xml" ContentType="application/vnd.openxmlformats-officedocument.presentationml.tags+xml"/>
  <Override PartName="/ppt/tags/tag14167.xml" ContentType="application/vnd.openxmlformats-officedocument.presentationml.tags+xml"/>
  <Override PartName="/ppt/tags/tag14168.xml" ContentType="application/vnd.openxmlformats-officedocument.presentationml.tags+xml"/>
  <Override PartName="/ppt/tags/tag14169.xml" ContentType="application/vnd.openxmlformats-officedocument.presentationml.tags+xml"/>
  <Override PartName="/ppt/tags/tag14170.xml" ContentType="application/vnd.openxmlformats-officedocument.presentationml.tags+xml"/>
  <Override PartName="/ppt/tags/tag14171.xml" ContentType="application/vnd.openxmlformats-officedocument.presentationml.tags+xml"/>
  <Override PartName="/ppt/tags/tag14172.xml" ContentType="application/vnd.openxmlformats-officedocument.presentationml.tags+xml"/>
  <Override PartName="/ppt/tags/tag14173.xml" ContentType="application/vnd.openxmlformats-officedocument.presentationml.tags+xml"/>
  <Override PartName="/ppt/tags/tag14174.xml" ContentType="application/vnd.openxmlformats-officedocument.presentationml.tags+xml"/>
  <Override PartName="/ppt/tags/tag14175.xml" ContentType="application/vnd.openxmlformats-officedocument.presentationml.tags+xml"/>
  <Override PartName="/ppt/tags/tag14176.xml" ContentType="application/vnd.openxmlformats-officedocument.presentationml.tags+xml"/>
  <Override PartName="/ppt/tags/tag14177.xml" ContentType="application/vnd.openxmlformats-officedocument.presentationml.tags+xml"/>
  <Override PartName="/ppt/tags/tag14178.xml" ContentType="application/vnd.openxmlformats-officedocument.presentationml.tags+xml"/>
  <Override PartName="/ppt/tags/tag14179.xml" ContentType="application/vnd.openxmlformats-officedocument.presentationml.tags+xml"/>
  <Override PartName="/ppt/tags/tag14180.xml" ContentType="application/vnd.openxmlformats-officedocument.presentationml.tags+xml"/>
  <Override PartName="/ppt/tags/tag14181.xml" ContentType="application/vnd.openxmlformats-officedocument.presentationml.tags+xml"/>
  <Override PartName="/ppt/tags/tag14182.xml" ContentType="application/vnd.openxmlformats-officedocument.presentationml.tags+xml"/>
  <Override PartName="/ppt/tags/tag14183.xml" ContentType="application/vnd.openxmlformats-officedocument.presentationml.tags+xml"/>
  <Override PartName="/ppt/tags/tag14184.xml" ContentType="application/vnd.openxmlformats-officedocument.presentationml.tags+xml"/>
  <Override PartName="/ppt/tags/tag14185.xml" ContentType="application/vnd.openxmlformats-officedocument.presentationml.tags+xml"/>
  <Override PartName="/ppt/tags/tag14186.xml" ContentType="application/vnd.openxmlformats-officedocument.presentationml.tags+xml"/>
  <Override PartName="/ppt/tags/tag14187.xml" ContentType="application/vnd.openxmlformats-officedocument.presentationml.tags+xml"/>
  <Override PartName="/ppt/tags/tag14188.xml" ContentType="application/vnd.openxmlformats-officedocument.presentationml.tags+xml"/>
  <Override PartName="/ppt/tags/tag14189.xml" ContentType="application/vnd.openxmlformats-officedocument.presentationml.tags+xml"/>
  <Override PartName="/ppt/tags/tag14190.xml" ContentType="application/vnd.openxmlformats-officedocument.presentationml.tags+xml"/>
  <Override PartName="/ppt/tags/tag14191.xml" ContentType="application/vnd.openxmlformats-officedocument.presentationml.tags+xml"/>
  <Override PartName="/ppt/tags/tag14192.xml" ContentType="application/vnd.openxmlformats-officedocument.presentationml.tags+xml"/>
  <Override PartName="/ppt/tags/tag14193.xml" ContentType="application/vnd.openxmlformats-officedocument.presentationml.tags+xml"/>
  <Override PartName="/ppt/tags/tag14194.xml" ContentType="application/vnd.openxmlformats-officedocument.presentationml.tags+xml"/>
  <Override PartName="/ppt/tags/tag14195.xml" ContentType="application/vnd.openxmlformats-officedocument.presentationml.tags+xml"/>
  <Override PartName="/ppt/tags/tag14196.xml" ContentType="application/vnd.openxmlformats-officedocument.presentationml.tags+xml"/>
  <Override PartName="/ppt/tags/tag14197.xml" ContentType="application/vnd.openxmlformats-officedocument.presentationml.tags+xml"/>
  <Override PartName="/ppt/tags/tag14198.xml" ContentType="application/vnd.openxmlformats-officedocument.presentationml.tags+xml"/>
  <Override PartName="/ppt/tags/tag14199.xml" ContentType="application/vnd.openxmlformats-officedocument.presentationml.tags+xml"/>
  <Override PartName="/ppt/tags/tag14200.xml" ContentType="application/vnd.openxmlformats-officedocument.presentationml.tags+xml"/>
  <Override PartName="/ppt/tags/tag14201.xml" ContentType="application/vnd.openxmlformats-officedocument.presentationml.tags+xml"/>
  <Override PartName="/ppt/tags/tag14202.xml" ContentType="application/vnd.openxmlformats-officedocument.presentationml.tags+xml"/>
  <Override PartName="/ppt/tags/tag14203.xml" ContentType="application/vnd.openxmlformats-officedocument.presentationml.tags+xml"/>
  <Override PartName="/ppt/tags/tag14204.xml" ContentType="application/vnd.openxmlformats-officedocument.presentationml.tags+xml"/>
  <Override PartName="/ppt/tags/tag14205.xml" ContentType="application/vnd.openxmlformats-officedocument.presentationml.tags+xml"/>
  <Override PartName="/ppt/tags/tag14206.xml" ContentType="application/vnd.openxmlformats-officedocument.presentationml.tags+xml"/>
  <Override PartName="/ppt/tags/tag14207.xml" ContentType="application/vnd.openxmlformats-officedocument.presentationml.tags+xml"/>
  <Override PartName="/ppt/tags/tag14208.xml" ContentType="application/vnd.openxmlformats-officedocument.presentationml.tags+xml"/>
  <Override PartName="/ppt/tags/tag14209.xml" ContentType="application/vnd.openxmlformats-officedocument.presentationml.tags+xml"/>
  <Override PartName="/ppt/tags/tag14210.xml" ContentType="application/vnd.openxmlformats-officedocument.presentationml.tags+xml"/>
  <Override PartName="/ppt/tags/tag14211.xml" ContentType="application/vnd.openxmlformats-officedocument.presentationml.tags+xml"/>
  <Override PartName="/ppt/tags/tag14212.xml" ContentType="application/vnd.openxmlformats-officedocument.presentationml.tags+xml"/>
  <Override PartName="/ppt/tags/tag14213.xml" ContentType="application/vnd.openxmlformats-officedocument.presentationml.tags+xml"/>
  <Override PartName="/ppt/tags/tag14214.xml" ContentType="application/vnd.openxmlformats-officedocument.presentationml.tags+xml"/>
  <Override PartName="/ppt/tags/tag14215.xml" ContentType="application/vnd.openxmlformats-officedocument.presentationml.tags+xml"/>
  <Override PartName="/ppt/tags/tag14216.xml" ContentType="application/vnd.openxmlformats-officedocument.presentationml.tags+xml"/>
  <Override PartName="/ppt/tags/tag14217.xml" ContentType="application/vnd.openxmlformats-officedocument.presentationml.tags+xml"/>
  <Override PartName="/ppt/tags/tag14218.xml" ContentType="application/vnd.openxmlformats-officedocument.presentationml.tags+xml"/>
  <Override PartName="/ppt/tags/tag14219.xml" ContentType="application/vnd.openxmlformats-officedocument.presentationml.tags+xml"/>
  <Override PartName="/ppt/tags/tag14220.xml" ContentType="application/vnd.openxmlformats-officedocument.presentationml.tags+xml"/>
  <Override PartName="/ppt/tags/tag14221.xml" ContentType="application/vnd.openxmlformats-officedocument.presentationml.tags+xml"/>
  <Override PartName="/ppt/tags/tag14222.xml" ContentType="application/vnd.openxmlformats-officedocument.presentationml.tags+xml"/>
  <Override PartName="/ppt/tags/tag14223.xml" ContentType="application/vnd.openxmlformats-officedocument.presentationml.tags+xml"/>
  <Override PartName="/ppt/tags/tag14224.xml" ContentType="application/vnd.openxmlformats-officedocument.presentationml.tags+xml"/>
  <Override PartName="/ppt/tags/tag14225.xml" ContentType="application/vnd.openxmlformats-officedocument.presentationml.tags+xml"/>
  <Override PartName="/ppt/tags/tag14226.xml" ContentType="application/vnd.openxmlformats-officedocument.presentationml.tags+xml"/>
  <Override PartName="/ppt/tags/tag14227.xml" ContentType="application/vnd.openxmlformats-officedocument.presentationml.tags+xml"/>
  <Override PartName="/ppt/tags/tag14228.xml" ContentType="application/vnd.openxmlformats-officedocument.presentationml.tags+xml"/>
  <Override PartName="/ppt/tags/tag14229.xml" ContentType="application/vnd.openxmlformats-officedocument.presentationml.tags+xml"/>
  <Override PartName="/ppt/tags/tag14230.xml" ContentType="application/vnd.openxmlformats-officedocument.presentationml.tags+xml"/>
  <Override PartName="/ppt/tags/tag14231.xml" ContentType="application/vnd.openxmlformats-officedocument.presentationml.tags+xml"/>
  <Override PartName="/ppt/tags/tag14232.xml" ContentType="application/vnd.openxmlformats-officedocument.presentationml.tags+xml"/>
  <Override PartName="/ppt/tags/tag14233.xml" ContentType="application/vnd.openxmlformats-officedocument.presentationml.tags+xml"/>
  <Override PartName="/ppt/tags/tag14234.xml" ContentType="application/vnd.openxmlformats-officedocument.presentationml.tags+xml"/>
  <Override PartName="/ppt/tags/tag14235.xml" ContentType="application/vnd.openxmlformats-officedocument.presentationml.tags+xml"/>
  <Override PartName="/ppt/tags/tag14236.xml" ContentType="application/vnd.openxmlformats-officedocument.presentationml.tags+xml"/>
  <Override PartName="/ppt/tags/tag14237.xml" ContentType="application/vnd.openxmlformats-officedocument.presentationml.tags+xml"/>
  <Override PartName="/ppt/tags/tag14238.xml" ContentType="application/vnd.openxmlformats-officedocument.presentationml.tags+xml"/>
  <Override PartName="/ppt/tags/tag14239.xml" ContentType="application/vnd.openxmlformats-officedocument.presentationml.tags+xml"/>
  <Override PartName="/ppt/tags/tag14240.xml" ContentType="application/vnd.openxmlformats-officedocument.presentationml.tags+xml"/>
  <Override PartName="/ppt/tags/tag14241.xml" ContentType="application/vnd.openxmlformats-officedocument.presentationml.tags+xml"/>
  <Override PartName="/ppt/tags/tag14242.xml" ContentType="application/vnd.openxmlformats-officedocument.presentationml.tags+xml"/>
  <Override PartName="/ppt/tags/tag14243.xml" ContentType="application/vnd.openxmlformats-officedocument.presentationml.tags+xml"/>
  <Override PartName="/ppt/tags/tag14244.xml" ContentType="application/vnd.openxmlformats-officedocument.presentationml.tags+xml"/>
  <Override PartName="/ppt/tags/tag14245.xml" ContentType="application/vnd.openxmlformats-officedocument.presentationml.tags+xml"/>
  <Override PartName="/ppt/tags/tag14246.xml" ContentType="application/vnd.openxmlformats-officedocument.presentationml.tags+xml"/>
  <Override PartName="/ppt/tags/tag14247.xml" ContentType="application/vnd.openxmlformats-officedocument.presentationml.tags+xml"/>
  <Override PartName="/ppt/tags/tag14248.xml" ContentType="application/vnd.openxmlformats-officedocument.presentationml.tags+xml"/>
  <Override PartName="/ppt/tags/tag14249.xml" ContentType="application/vnd.openxmlformats-officedocument.presentationml.tags+xml"/>
  <Override PartName="/ppt/tags/tag14250.xml" ContentType="application/vnd.openxmlformats-officedocument.presentationml.tags+xml"/>
  <Override PartName="/ppt/tags/tag14251.xml" ContentType="application/vnd.openxmlformats-officedocument.presentationml.tags+xml"/>
  <Override PartName="/ppt/tags/tag14252.xml" ContentType="application/vnd.openxmlformats-officedocument.presentationml.tags+xml"/>
  <Override PartName="/ppt/tags/tag14253.xml" ContentType="application/vnd.openxmlformats-officedocument.presentationml.tags+xml"/>
  <Override PartName="/ppt/tags/tag14254.xml" ContentType="application/vnd.openxmlformats-officedocument.presentationml.tags+xml"/>
  <Override PartName="/ppt/tags/tag14255.xml" ContentType="application/vnd.openxmlformats-officedocument.presentationml.tags+xml"/>
  <Override PartName="/ppt/tags/tag14256.xml" ContentType="application/vnd.openxmlformats-officedocument.presentationml.tags+xml"/>
  <Override PartName="/ppt/tags/tag14257.xml" ContentType="application/vnd.openxmlformats-officedocument.presentationml.tags+xml"/>
  <Override PartName="/ppt/tags/tag14258.xml" ContentType="application/vnd.openxmlformats-officedocument.presentationml.tags+xml"/>
  <Override PartName="/ppt/tags/tag14259.xml" ContentType="application/vnd.openxmlformats-officedocument.presentationml.tags+xml"/>
  <Override PartName="/ppt/tags/tag14260.xml" ContentType="application/vnd.openxmlformats-officedocument.presentationml.tags+xml"/>
  <Override PartName="/ppt/tags/tag14261.xml" ContentType="application/vnd.openxmlformats-officedocument.presentationml.tags+xml"/>
  <Override PartName="/ppt/tags/tag14262.xml" ContentType="application/vnd.openxmlformats-officedocument.presentationml.tags+xml"/>
  <Override PartName="/ppt/tags/tag14263.xml" ContentType="application/vnd.openxmlformats-officedocument.presentationml.tags+xml"/>
  <Override PartName="/ppt/tags/tag14264.xml" ContentType="application/vnd.openxmlformats-officedocument.presentationml.tags+xml"/>
  <Override PartName="/ppt/tags/tag14265.xml" ContentType="application/vnd.openxmlformats-officedocument.presentationml.tags+xml"/>
  <Override PartName="/ppt/tags/tag14266.xml" ContentType="application/vnd.openxmlformats-officedocument.presentationml.tags+xml"/>
  <Override PartName="/ppt/tags/tag14267.xml" ContentType="application/vnd.openxmlformats-officedocument.presentationml.tags+xml"/>
  <Override PartName="/ppt/tags/tag14268.xml" ContentType="application/vnd.openxmlformats-officedocument.presentationml.tags+xml"/>
  <Override PartName="/ppt/tags/tag14269.xml" ContentType="application/vnd.openxmlformats-officedocument.presentationml.tags+xml"/>
  <Override PartName="/ppt/tags/tag14270.xml" ContentType="application/vnd.openxmlformats-officedocument.presentationml.tags+xml"/>
  <Override PartName="/ppt/tags/tag14271.xml" ContentType="application/vnd.openxmlformats-officedocument.presentationml.tags+xml"/>
  <Override PartName="/ppt/tags/tag14272.xml" ContentType="application/vnd.openxmlformats-officedocument.presentationml.tags+xml"/>
  <Override PartName="/ppt/tags/tag14273.xml" ContentType="application/vnd.openxmlformats-officedocument.presentationml.tags+xml"/>
  <Override PartName="/ppt/tags/tag14274.xml" ContentType="application/vnd.openxmlformats-officedocument.presentationml.tags+xml"/>
  <Override PartName="/ppt/tags/tag14275.xml" ContentType="application/vnd.openxmlformats-officedocument.presentationml.tags+xml"/>
  <Override PartName="/ppt/tags/tag14276.xml" ContentType="application/vnd.openxmlformats-officedocument.presentationml.tags+xml"/>
  <Override PartName="/ppt/tags/tag14277.xml" ContentType="application/vnd.openxmlformats-officedocument.presentationml.tags+xml"/>
  <Override PartName="/ppt/tags/tag14278.xml" ContentType="application/vnd.openxmlformats-officedocument.presentationml.tags+xml"/>
  <Override PartName="/ppt/tags/tag14279.xml" ContentType="application/vnd.openxmlformats-officedocument.presentationml.tags+xml"/>
  <Override PartName="/ppt/tags/tag14280.xml" ContentType="application/vnd.openxmlformats-officedocument.presentationml.tags+xml"/>
  <Override PartName="/ppt/tags/tag14281.xml" ContentType="application/vnd.openxmlformats-officedocument.presentationml.tags+xml"/>
  <Override PartName="/ppt/tags/tag14282.xml" ContentType="application/vnd.openxmlformats-officedocument.presentationml.tags+xml"/>
  <Override PartName="/ppt/tags/tag14283.xml" ContentType="application/vnd.openxmlformats-officedocument.presentationml.tags+xml"/>
  <Override PartName="/ppt/tags/tag14284.xml" ContentType="application/vnd.openxmlformats-officedocument.presentationml.tags+xml"/>
  <Override PartName="/ppt/tags/tag14285.xml" ContentType="application/vnd.openxmlformats-officedocument.presentationml.tags+xml"/>
  <Override PartName="/ppt/tags/tag14286.xml" ContentType="application/vnd.openxmlformats-officedocument.presentationml.tags+xml"/>
  <Override PartName="/ppt/tags/tag14287.xml" ContentType="application/vnd.openxmlformats-officedocument.presentationml.tags+xml"/>
  <Override PartName="/ppt/tags/tag14288.xml" ContentType="application/vnd.openxmlformats-officedocument.presentationml.tags+xml"/>
  <Override PartName="/ppt/tags/tag14289.xml" ContentType="application/vnd.openxmlformats-officedocument.presentationml.tags+xml"/>
  <Override PartName="/ppt/tags/tag14290.xml" ContentType="application/vnd.openxmlformats-officedocument.presentationml.tags+xml"/>
  <Override PartName="/ppt/tags/tag14291.xml" ContentType="application/vnd.openxmlformats-officedocument.presentationml.tags+xml"/>
  <Override PartName="/ppt/tags/tag14292.xml" ContentType="application/vnd.openxmlformats-officedocument.presentationml.tags+xml"/>
  <Override PartName="/ppt/tags/tag14293.xml" ContentType="application/vnd.openxmlformats-officedocument.presentationml.tags+xml"/>
  <Override PartName="/ppt/tags/tag14294.xml" ContentType="application/vnd.openxmlformats-officedocument.presentationml.tags+xml"/>
  <Override PartName="/ppt/tags/tag14295.xml" ContentType="application/vnd.openxmlformats-officedocument.presentationml.tags+xml"/>
  <Override PartName="/ppt/tags/tag14296.xml" ContentType="application/vnd.openxmlformats-officedocument.presentationml.tags+xml"/>
  <Override PartName="/ppt/tags/tag14297.xml" ContentType="application/vnd.openxmlformats-officedocument.presentationml.tags+xml"/>
  <Override PartName="/ppt/tags/tag14298.xml" ContentType="application/vnd.openxmlformats-officedocument.presentationml.tags+xml"/>
  <Override PartName="/ppt/tags/tag14299.xml" ContentType="application/vnd.openxmlformats-officedocument.presentationml.tags+xml"/>
  <Override PartName="/ppt/tags/tag14300.xml" ContentType="application/vnd.openxmlformats-officedocument.presentationml.tags+xml"/>
  <Override PartName="/ppt/tags/tag14301.xml" ContentType="application/vnd.openxmlformats-officedocument.presentationml.tags+xml"/>
  <Override PartName="/ppt/tags/tag14302.xml" ContentType="application/vnd.openxmlformats-officedocument.presentationml.tags+xml"/>
  <Override PartName="/ppt/tags/tag14303.xml" ContentType="application/vnd.openxmlformats-officedocument.presentationml.tags+xml"/>
  <Override PartName="/ppt/tags/tag14304.xml" ContentType="application/vnd.openxmlformats-officedocument.presentationml.tags+xml"/>
  <Override PartName="/ppt/tags/tag14305.xml" ContentType="application/vnd.openxmlformats-officedocument.presentationml.tags+xml"/>
  <Override PartName="/ppt/tags/tag14306.xml" ContentType="application/vnd.openxmlformats-officedocument.presentationml.tags+xml"/>
  <Override PartName="/ppt/tags/tag14307.xml" ContentType="application/vnd.openxmlformats-officedocument.presentationml.tags+xml"/>
  <Override PartName="/ppt/tags/tag14308.xml" ContentType="application/vnd.openxmlformats-officedocument.presentationml.tags+xml"/>
  <Override PartName="/ppt/tags/tag14309.xml" ContentType="application/vnd.openxmlformats-officedocument.presentationml.tags+xml"/>
  <Override PartName="/ppt/tags/tag14310.xml" ContentType="application/vnd.openxmlformats-officedocument.presentationml.tags+xml"/>
  <Override PartName="/ppt/tags/tag14311.xml" ContentType="application/vnd.openxmlformats-officedocument.presentationml.tags+xml"/>
  <Override PartName="/ppt/tags/tag14312.xml" ContentType="application/vnd.openxmlformats-officedocument.presentationml.tags+xml"/>
  <Override PartName="/ppt/tags/tag14313.xml" ContentType="application/vnd.openxmlformats-officedocument.presentationml.tags+xml"/>
  <Override PartName="/ppt/tags/tag14314.xml" ContentType="application/vnd.openxmlformats-officedocument.presentationml.tags+xml"/>
  <Override PartName="/ppt/tags/tag14315.xml" ContentType="application/vnd.openxmlformats-officedocument.presentationml.tags+xml"/>
  <Override PartName="/ppt/tags/tag14316.xml" ContentType="application/vnd.openxmlformats-officedocument.presentationml.tags+xml"/>
  <Override PartName="/ppt/tags/tag14317.xml" ContentType="application/vnd.openxmlformats-officedocument.presentationml.tags+xml"/>
  <Override PartName="/ppt/tags/tag14318.xml" ContentType="application/vnd.openxmlformats-officedocument.presentationml.tags+xml"/>
  <Override PartName="/ppt/tags/tag14319.xml" ContentType="application/vnd.openxmlformats-officedocument.presentationml.tags+xml"/>
  <Override PartName="/ppt/tags/tag14320.xml" ContentType="application/vnd.openxmlformats-officedocument.presentationml.tags+xml"/>
  <Override PartName="/ppt/tags/tag14321.xml" ContentType="application/vnd.openxmlformats-officedocument.presentationml.tags+xml"/>
  <Override PartName="/ppt/tags/tag14322.xml" ContentType="application/vnd.openxmlformats-officedocument.presentationml.tags+xml"/>
  <Override PartName="/ppt/tags/tag14323.xml" ContentType="application/vnd.openxmlformats-officedocument.presentationml.tags+xml"/>
  <Override PartName="/ppt/tags/tag14324.xml" ContentType="application/vnd.openxmlformats-officedocument.presentationml.tags+xml"/>
  <Override PartName="/ppt/tags/tag14325.xml" ContentType="application/vnd.openxmlformats-officedocument.presentationml.tags+xml"/>
  <Override PartName="/ppt/tags/tag14326.xml" ContentType="application/vnd.openxmlformats-officedocument.presentationml.tags+xml"/>
  <Override PartName="/ppt/tags/tag14327.xml" ContentType="application/vnd.openxmlformats-officedocument.presentationml.tags+xml"/>
  <Override PartName="/ppt/tags/tag14328.xml" ContentType="application/vnd.openxmlformats-officedocument.presentationml.tags+xml"/>
  <Override PartName="/ppt/tags/tag14329.xml" ContentType="application/vnd.openxmlformats-officedocument.presentationml.tags+xml"/>
  <Override PartName="/ppt/tags/tag14330.xml" ContentType="application/vnd.openxmlformats-officedocument.presentationml.tags+xml"/>
  <Override PartName="/ppt/tags/tag14331.xml" ContentType="application/vnd.openxmlformats-officedocument.presentationml.tags+xml"/>
  <Override PartName="/ppt/tags/tag14332.xml" ContentType="application/vnd.openxmlformats-officedocument.presentationml.tags+xml"/>
  <Override PartName="/ppt/tags/tag14333.xml" ContentType="application/vnd.openxmlformats-officedocument.presentationml.tags+xml"/>
  <Override PartName="/ppt/tags/tag14334.xml" ContentType="application/vnd.openxmlformats-officedocument.presentationml.tags+xml"/>
  <Override PartName="/ppt/tags/tag14335.xml" ContentType="application/vnd.openxmlformats-officedocument.presentationml.tags+xml"/>
  <Override PartName="/ppt/tags/tag14336.xml" ContentType="application/vnd.openxmlformats-officedocument.presentationml.tags+xml"/>
  <Override PartName="/ppt/tags/tag14337.xml" ContentType="application/vnd.openxmlformats-officedocument.presentationml.tags+xml"/>
  <Override PartName="/ppt/tags/tag14338.xml" ContentType="application/vnd.openxmlformats-officedocument.presentationml.tags+xml"/>
  <Override PartName="/ppt/tags/tag14339.xml" ContentType="application/vnd.openxmlformats-officedocument.presentationml.tags+xml"/>
  <Override PartName="/ppt/tags/tag14340.xml" ContentType="application/vnd.openxmlformats-officedocument.presentationml.tags+xml"/>
  <Override PartName="/ppt/tags/tag14341.xml" ContentType="application/vnd.openxmlformats-officedocument.presentationml.tags+xml"/>
  <Override PartName="/ppt/tags/tag14342.xml" ContentType="application/vnd.openxmlformats-officedocument.presentationml.tags+xml"/>
  <Override PartName="/ppt/tags/tag14343.xml" ContentType="application/vnd.openxmlformats-officedocument.presentationml.tags+xml"/>
  <Override PartName="/ppt/tags/tag14344.xml" ContentType="application/vnd.openxmlformats-officedocument.presentationml.tags+xml"/>
  <Override PartName="/ppt/tags/tag14345.xml" ContentType="application/vnd.openxmlformats-officedocument.presentationml.tags+xml"/>
  <Override PartName="/ppt/tags/tag14346.xml" ContentType="application/vnd.openxmlformats-officedocument.presentationml.tags+xml"/>
  <Override PartName="/ppt/tags/tag14347.xml" ContentType="application/vnd.openxmlformats-officedocument.presentationml.tags+xml"/>
  <Override PartName="/ppt/tags/tag14348.xml" ContentType="application/vnd.openxmlformats-officedocument.presentationml.tags+xml"/>
  <Override PartName="/ppt/tags/tag14349.xml" ContentType="application/vnd.openxmlformats-officedocument.presentationml.tags+xml"/>
  <Override PartName="/ppt/tags/tag14350.xml" ContentType="application/vnd.openxmlformats-officedocument.presentationml.tags+xml"/>
  <Override PartName="/ppt/tags/tag14351.xml" ContentType="application/vnd.openxmlformats-officedocument.presentationml.tags+xml"/>
  <Override PartName="/ppt/tags/tag14352.xml" ContentType="application/vnd.openxmlformats-officedocument.presentationml.tags+xml"/>
  <Override PartName="/ppt/tags/tag14353.xml" ContentType="application/vnd.openxmlformats-officedocument.presentationml.tags+xml"/>
  <Override PartName="/ppt/tags/tag14354.xml" ContentType="application/vnd.openxmlformats-officedocument.presentationml.tags+xml"/>
  <Override PartName="/ppt/tags/tag14355.xml" ContentType="application/vnd.openxmlformats-officedocument.presentationml.tags+xml"/>
  <Override PartName="/ppt/tags/tag14356.xml" ContentType="application/vnd.openxmlformats-officedocument.presentationml.tags+xml"/>
  <Override PartName="/ppt/tags/tag14357.xml" ContentType="application/vnd.openxmlformats-officedocument.presentationml.tags+xml"/>
  <Override PartName="/ppt/tags/tag14358.xml" ContentType="application/vnd.openxmlformats-officedocument.presentationml.tags+xml"/>
  <Override PartName="/ppt/tags/tag14359.xml" ContentType="application/vnd.openxmlformats-officedocument.presentationml.tags+xml"/>
  <Override PartName="/ppt/tags/tag14360.xml" ContentType="application/vnd.openxmlformats-officedocument.presentationml.tags+xml"/>
  <Override PartName="/ppt/tags/tag14361.xml" ContentType="application/vnd.openxmlformats-officedocument.presentationml.tags+xml"/>
  <Override PartName="/ppt/tags/tag14362.xml" ContentType="application/vnd.openxmlformats-officedocument.presentationml.tags+xml"/>
  <Override PartName="/ppt/tags/tag14363.xml" ContentType="application/vnd.openxmlformats-officedocument.presentationml.tags+xml"/>
  <Override PartName="/ppt/tags/tag14364.xml" ContentType="application/vnd.openxmlformats-officedocument.presentationml.tags+xml"/>
  <Override PartName="/ppt/tags/tag14365.xml" ContentType="application/vnd.openxmlformats-officedocument.presentationml.tags+xml"/>
  <Override PartName="/ppt/tags/tag14366.xml" ContentType="application/vnd.openxmlformats-officedocument.presentationml.tags+xml"/>
  <Override PartName="/ppt/tags/tag14367.xml" ContentType="application/vnd.openxmlformats-officedocument.presentationml.tags+xml"/>
  <Override PartName="/ppt/tags/tag14368.xml" ContentType="application/vnd.openxmlformats-officedocument.presentationml.tags+xml"/>
  <Override PartName="/ppt/tags/tag14369.xml" ContentType="application/vnd.openxmlformats-officedocument.presentationml.tags+xml"/>
  <Override PartName="/ppt/tags/tag14370.xml" ContentType="application/vnd.openxmlformats-officedocument.presentationml.tags+xml"/>
  <Override PartName="/ppt/tags/tag14371.xml" ContentType="application/vnd.openxmlformats-officedocument.presentationml.tags+xml"/>
  <Override PartName="/ppt/tags/tag14372.xml" ContentType="application/vnd.openxmlformats-officedocument.presentationml.tags+xml"/>
  <Override PartName="/ppt/tags/tag14373.xml" ContentType="application/vnd.openxmlformats-officedocument.presentationml.tags+xml"/>
  <Override PartName="/ppt/tags/tag14374.xml" ContentType="application/vnd.openxmlformats-officedocument.presentationml.tags+xml"/>
  <Override PartName="/ppt/tags/tag14375.xml" ContentType="application/vnd.openxmlformats-officedocument.presentationml.tags+xml"/>
  <Override PartName="/ppt/tags/tag14376.xml" ContentType="application/vnd.openxmlformats-officedocument.presentationml.tags+xml"/>
  <Override PartName="/ppt/tags/tag14377.xml" ContentType="application/vnd.openxmlformats-officedocument.presentationml.tags+xml"/>
  <Override PartName="/ppt/tags/tag14378.xml" ContentType="application/vnd.openxmlformats-officedocument.presentationml.tags+xml"/>
  <Override PartName="/ppt/tags/tag14379.xml" ContentType="application/vnd.openxmlformats-officedocument.presentationml.tags+xml"/>
  <Override PartName="/ppt/tags/tag14380.xml" ContentType="application/vnd.openxmlformats-officedocument.presentationml.tags+xml"/>
  <Override PartName="/ppt/tags/tag14381.xml" ContentType="application/vnd.openxmlformats-officedocument.presentationml.tags+xml"/>
  <Override PartName="/ppt/tags/tag14382.xml" ContentType="application/vnd.openxmlformats-officedocument.presentationml.tags+xml"/>
  <Override PartName="/ppt/tags/tag14383.xml" ContentType="application/vnd.openxmlformats-officedocument.presentationml.tags+xml"/>
  <Override PartName="/ppt/tags/tag14384.xml" ContentType="application/vnd.openxmlformats-officedocument.presentationml.tags+xml"/>
  <Override PartName="/ppt/tags/tag14385.xml" ContentType="application/vnd.openxmlformats-officedocument.presentationml.tags+xml"/>
  <Override PartName="/ppt/tags/tag14386.xml" ContentType="application/vnd.openxmlformats-officedocument.presentationml.tags+xml"/>
  <Override PartName="/ppt/tags/tag14387.xml" ContentType="application/vnd.openxmlformats-officedocument.presentationml.tags+xml"/>
  <Override PartName="/ppt/tags/tag14388.xml" ContentType="application/vnd.openxmlformats-officedocument.presentationml.tags+xml"/>
  <Override PartName="/ppt/tags/tag14389.xml" ContentType="application/vnd.openxmlformats-officedocument.presentationml.tags+xml"/>
  <Override PartName="/ppt/tags/tag14390.xml" ContentType="application/vnd.openxmlformats-officedocument.presentationml.tags+xml"/>
  <Override PartName="/ppt/tags/tag14391.xml" ContentType="application/vnd.openxmlformats-officedocument.presentationml.tags+xml"/>
  <Override PartName="/ppt/tags/tag14392.xml" ContentType="application/vnd.openxmlformats-officedocument.presentationml.tags+xml"/>
  <Override PartName="/ppt/tags/tag14393.xml" ContentType="application/vnd.openxmlformats-officedocument.presentationml.tags+xml"/>
  <Override PartName="/ppt/tags/tag14394.xml" ContentType="application/vnd.openxmlformats-officedocument.presentationml.tags+xml"/>
  <Override PartName="/ppt/tags/tag14395.xml" ContentType="application/vnd.openxmlformats-officedocument.presentationml.tags+xml"/>
  <Override PartName="/ppt/tags/tag14396.xml" ContentType="application/vnd.openxmlformats-officedocument.presentationml.tags+xml"/>
  <Override PartName="/ppt/tags/tag14397.xml" ContentType="application/vnd.openxmlformats-officedocument.presentationml.tags+xml"/>
  <Override PartName="/ppt/tags/tag14398.xml" ContentType="application/vnd.openxmlformats-officedocument.presentationml.tags+xml"/>
  <Override PartName="/ppt/tags/tag14399.xml" ContentType="application/vnd.openxmlformats-officedocument.presentationml.tags+xml"/>
  <Override PartName="/ppt/tags/tag14400.xml" ContentType="application/vnd.openxmlformats-officedocument.presentationml.tags+xml"/>
  <Override PartName="/ppt/tags/tag14401.xml" ContentType="application/vnd.openxmlformats-officedocument.presentationml.tags+xml"/>
  <Override PartName="/ppt/tags/tag14402.xml" ContentType="application/vnd.openxmlformats-officedocument.presentationml.tags+xml"/>
  <Override PartName="/ppt/tags/tag14403.xml" ContentType="application/vnd.openxmlformats-officedocument.presentationml.tags+xml"/>
  <Override PartName="/ppt/tags/tag14404.xml" ContentType="application/vnd.openxmlformats-officedocument.presentationml.tags+xml"/>
  <Override PartName="/ppt/tags/tag14405.xml" ContentType="application/vnd.openxmlformats-officedocument.presentationml.tags+xml"/>
  <Override PartName="/ppt/tags/tag14406.xml" ContentType="application/vnd.openxmlformats-officedocument.presentationml.tags+xml"/>
  <Override PartName="/ppt/tags/tag14407.xml" ContentType="application/vnd.openxmlformats-officedocument.presentationml.tags+xml"/>
  <Override PartName="/ppt/tags/tag14408.xml" ContentType="application/vnd.openxmlformats-officedocument.presentationml.tags+xml"/>
  <Override PartName="/ppt/tags/tag14409.xml" ContentType="application/vnd.openxmlformats-officedocument.presentationml.tags+xml"/>
  <Override PartName="/ppt/tags/tag14410.xml" ContentType="application/vnd.openxmlformats-officedocument.presentationml.tags+xml"/>
  <Override PartName="/ppt/tags/tag14411.xml" ContentType="application/vnd.openxmlformats-officedocument.presentationml.tags+xml"/>
  <Override PartName="/ppt/tags/tag14412.xml" ContentType="application/vnd.openxmlformats-officedocument.presentationml.tags+xml"/>
  <Override PartName="/ppt/tags/tag14413.xml" ContentType="application/vnd.openxmlformats-officedocument.presentationml.tags+xml"/>
  <Override PartName="/ppt/tags/tag14414.xml" ContentType="application/vnd.openxmlformats-officedocument.presentationml.tags+xml"/>
  <Override PartName="/ppt/tags/tag14415.xml" ContentType="application/vnd.openxmlformats-officedocument.presentationml.tags+xml"/>
  <Override PartName="/ppt/tags/tag14416.xml" ContentType="application/vnd.openxmlformats-officedocument.presentationml.tags+xml"/>
  <Override PartName="/ppt/tags/tag14417.xml" ContentType="application/vnd.openxmlformats-officedocument.presentationml.tags+xml"/>
  <Override PartName="/ppt/tags/tag14418.xml" ContentType="application/vnd.openxmlformats-officedocument.presentationml.tags+xml"/>
  <Override PartName="/ppt/tags/tag14419.xml" ContentType="application/vnd.openxmlformats-officedocument.presentationml.tags+xml"/>
  <Override PartName="/ppt/tags/tag14420.xml" ContentType="application/vnd.openxmlformats-officedocument.presentationml.tags+xml"/>
  <Override PartName="/ppt/tags/tag14421.xml" ContentType="application/vnd.openxmlformats-officedocument.presentationml.tags+xml"/>
  <Override PartName="/ppt/tags/tag14422.xml" ContentType="application/vnd.openxmlformats-officedocument.presentationml.tags+xml"/>
  <Override PartName="/ppt/tags/tag14423.xml" ContentType="application/vnd.openxmlformats-officedocument.presentationml.tags+xml"/>
  <Override PartName="/ppt/tags/tag14424.xml" ContentType="application/vnd.openxmlformats-officedocument.presentationml.tags+xml"/>
  <Override PartName="/ppt/tags/tag14425.xml" ContentType="application/vnd.openxmlformats-officedocument.presentationml.tags+xml"/>
  <Override PartName="/ppt/tags/tag14426.xml" ContentType="application/vnd.openxmlformats-officedocument.presentationml.tags+xml"/>
  <Override PartName="/ppt/tags/tag14427.xml" ContentType="application/vnd.openxmlformats-officedocument.presentationml.tags+xml"/>
  <Override PartName="/ppt/tags/tag14428.xml" ContentType="application/vnd.openxmlformats-officedocument.presentationml.tags+xml"/>
  <Override PartName="/ppt/tags/tag14429.xml" ContentType="application/vnd.openxmlformats-officedocument.presentationml.tags+xml"/>
  <Override PartName="/ppt/tags/tag14430.xml" ContentType="application/vnd.openxmlformats-officedocument.presentationml.tags+xml"/>
  <Override PartName="/ppt/tags/tag14431.xml" ContentType="application/vnd.openxmlformats-officedocument.presentationml.tags+xml"/>
  <Override PartName="/ppt/tags/tag14432.xml" ContentType="application/vnd.openxmlformats-officedocument.presentationml.tags+xml"/>
  <Override PartName="/ppt/tags/tag14433.xml" ContentType="application/vnd.openxmlformats-officedocument.presentationml.tags+xml"/>
  <Override PartName="/ppt/tags/tag14434.xml" ContentType="application/vnd.openxmlformats-officedocument.presentationml.tags+xml"/>
  <Override PartName="/ppt/tags/tag14435.xml" ContentType="application/vnd.openxmlformats-officedocument.presentationml.tags+xml"/>
  <Override PartName="/ppt/tags/tag14436.xml" ContentType="application/vnd.openxmlformats-officedocument.presentationml.tags+xml"/>
  <Override PartName="/ppt/tags/tag14437.xml" ContentType="application/vnd.openxmlformats-officedocument.presentationml.tags+xml"/>
  <Override PartName="/ppt/tags/tag14438.xml" ContentType="application/vnd.openxmlformats-officedocument.presentationml.tags+xml"/>
  <Override PartName="/ppt/tags/tag14439.xml" ContentType="application/vnd.openxmlformats-officedocument.presentationml.tags+xml"/>
  <Override PartName="/ppt/tags/tag14440.xml" ContentType="application/vnd.openxmlformats-officedocument.presentationml.tags+xml"/>
  <Override PartName="/ppt/tags/tag14441.xml" ContentType="application/vnd.openxmlformats-officedocument.presentationml.tags+xml"/>
  <Override PartName="/ppt/tags/tag14442.xml" ContentType="application/vnd.openxmlformats-officedocument.presentationml.tags+xml"/>
  <Override PartName="/ppt/tags/tag14443.xml" ContentType="application/vnd.openxmlformats-officedocument.presentationml.tags+xml"/>
  <Override PartName="/ppt/tags/tag14444.xml" ContentType="application/vnd.openxmlformats-officedocument.presentationml.tags+xml"/>
  <Override PartName="/ppt/tags/tag14445.xml" ContentType="application/vnd.openxmlformats-officedocument.presentationml.tags+xml"/>
  <Override PartName="/ppt/tags/tag14446.xml" ContentType="application/vnd.openxmlformats-officedocument.presentationml.tags+xml"/>
  <Override PartName="/ppt/tags/tag14447.xml" ContentType="application/vnd.openxmlformats-officedocument.presentationml.tags+xml"/>
  <Override PartName="/ppt/tags/tag14448.xml" ContentType="application/vnd.openxmlformats-officedocument.presentationml.tags+xml"/>
  <Override PartName="/ppt/tags/tag14449.xml" ContentType="application/vnd.openxmlformats-officedocument.presentationml.tags+xml"/>
  <Override PartName="/ppt/tags/tag14450.xml" ContentType="application/vnd.openxmlformats-officedocument.presentationml.tags+xml"/>
  <Override PartName="/ppt/tags/tag14451.xml" ContentType="application/vnd.openxmlformats-officedocument.presentationml.tags+xml"/>
  <Override PartName="/ppt/tags/tag14452.xml" ContentType="application/vnd.openxmlformats-officedocument.presentationml.tags+xml"/>
  <Override PartName="/ppt/tags/tag14453.xml" ContentType="application/vnd.openxmlformats-officedocument.presentationml.tags+xml"/>
  <Override PartName="/ppt/tags/tag14454.xml" ContentType="application/vnd.openxmlformats-officedocument.presentationml.tags+xml"/>
  <Override PartName="/ppt/tags/tag14455.xml" ContentType="application/vnd.openxmlformats-officedocument.presentationml.tags+xml"/>
  <Override PartName="/ppt/tags/tag14456.xml" ContentType="application/vnd.openxmlformats-officedocument.presentationml.tags+xml"/>
  <Override PartName="/ppt/tags/tag14457.xml" ContentType="application/vnd.openxmlformats-officedocument.presentationml.tags+xml"/>
  <Override PartName="/ppt/tags/tag14458.xml" ContentType="application/vnd.openxmlformats-officedocument.presentationml.tags+xml"/>
  <Override PartName="/ppt/tags/tag14459.xml" ContentType="application/vnd.openxmlformats-officedocument.presentationml.tags+xml"/>
  <Override PartName="/ppt/tags/tag14460.xml" ContentType="application/vnd.openxmlformats-officedocument.presentationml.tags+xml"/>
  <Override PartName="/ppt/tags/tag14461.xml" ContentType="application/vnd.openxmlformats-officedocument.presentationml.tags+xml"/>
  <Override PartName="/ppt/tags/tag14462.xml" ContentType="application/vnd.openxmlformats-officedocument.presentationml.tags+xml"/>
  <Override PartName="/ppt/tags/tag14463.xml" ContentType="application/vnd.openxmlformats-officedocument.presentationml.tags+xml"/>
  <Override PartName="/ppt/tags/tag14464.xml" ContentType="application/vnd.openxmlformats-officedocument.presentationml.tags+xml"/>
  <Override PartName="/ppt/tags/tag14465.xml" ContentType="application/vnd.openxmlformats-officedocument.presentationml.tags+xml"/>
  <Override PartName="/ppt/tags/tag14466.xml" ContentType="application/vnd.openxmlformats-officedocument.presentationml.tags+xml"/>
  <Override PartName="/ppt/tags/tag14467.xml" ContentType="application/vnd.openxmlformats-officedocument.presentationml.tags+xml"/>
  <Override PartName="/ppt/tags/tag14468.xml" ContentType="application/vnd.openxmlformats-officedocument.presentationml.tags+xml"/>
  <Override PartName="/ppt/tags/tag14469.xml" ContentType="application/vnd.openxmlformats-officedocument.presentationml.tags+xml"/>
  <Override PartName="/ppt/tags/tag14470.xml" ContentType="application/vnd.openxmlformats-officedocument.presentationml.tags+xml"/>
  <Override PartName="/ppt/tags/tag14471.xml" ContentType="application/vnd.openxmlformats-officedocument.presentationml.tags+xml"/>
  <Override PartName="/ppt/tags/tag14472.xml" ContentType="application/vnd.openxmlformats-officedocument.presentationml.tags+xml"/>
  <Override PartName="/ppt/tags/tag14473.xml" ContentType="application/vnd.openxmlformats-officedocument.presentationml.tags+xml"/>
  <Override PartName="/ppt/tags/tag14474.xml" ContentType="application/vnd.openxmlformats-officedocument.presentationml.tags+xml"/>
  <Override PartName="/ppt/tags/tag14475.xml" ContentType="application/vnd.openxmlformats-officedocument.presentationml.tags+xml"/>
  <Override PartName="/ppt/tags/tag14476.xml" ContentType="application/vnd.openxmlformats-officedocument.presentationml.tags+xml"/>
  <Override PartName="/ppt/tags/tag14477.xml" ContentType="application/vnd.openxmlformats-officedocument.presentationml.tags+xml"/>
  <Override PartName="/ppt/tags/tag14478.xml" ContentType="application/vnd.openxmlformats-officedocument.presentationml.tags+xml"/>
  <Override PartName="/ppt/tags/tag14479.xml" ContentType="application/vnd.openxmlformats-officedocument.presentationml.tags+xml"/>
  <Override PartName="/ppt/tags/tag14480.xml" ContentType="application/vnd.openxmlformats-officedocument.presentationml.tags+xml"/>
  <Override PartName="/ppt/tags/tag14481.xml" ContentType="application/vnd.openxmlformats-officedocument.presentationml.tags+xml"/>
  <Override PartName="/ppt/tags/tag14482.xml" ContentType="application/vnd.openxmlformats-officedocument.presentationml.tags+xml"/>
  <Override PartName="/ppt/tags/tag14483.xml" ContentType="application/vnd.openxmlformats-officedocument.presentationml.tags+xml"/>
  <Override PartName="/ppt/tags/tag14484.xml" ContentType="application/vnd.openxmlformats-officedocument.presentationml.tags+xml"/>
  <Override PartName="/ppt/tags/tag14485.xml" ContentType="application/vnd.openxmlformats-officedocument.presentationml.tags+xml"/>
  <Override PartName="/ppt/tags/tag14486.xml" ContentType="application/vnd.openxmlformats-officedocument.presentationml.tags+xml"/>
  <Override PartName="/ppt/tags/tag14487.xml" ContentType="application/vnd.openxmlformats-officedocument.presentationml.tags+xml"/>
  <Override PartName="/ppt/tags/tag14488.xml" ContentType="application/vnd.openxmlformats-officedocument.presentationml.tags+xml"/>
  <Override PartName="/ppt/tags/tag14489.xml" ContentType="application/vnd.openxmlformats-officedocument.presentationml.tags+xml"/>
  <Override PartName="/ppt/tags/tag14490.xml" ContentType="application/vnd.openxmlformats-officedocument.presentationml.tags+xml"/>
  <Override PartName="/ppt/tags/tag14491.xml" ContentType="application/vnd.openxmlformats-officedocument.presentationml.tags+xml"/>
  <Override PartName="/ppt/tags/tag14492.xml" ContentType="application/vnd.openxmlformats-officedocument.presentationml.tags+xml"/>
  <Override PartName="/ppt/tags/tag14493.xml" ContentType="application/vnd.openxmlformats-officedocument.presentationml.tags+xml"/>
  <Override PartName="/ppt/tags/tag14494.xml" ContentType="application/vnd.openxmlformats-officedocument.presentationml.tags+xml"/>
  <Override PartName="/ppt/tags/tag14495.xml" ContentType="application/vnd.openxmlformats-officedocument.presentationml.tags+xml"/>
  <Override PartName="/ppt/tags/tag14496.xml" ContentType="application/vnd.openxmlformats-officedocument.presentationml.tags+xml"/>
  <Override PartName="/ppt/tags/tag14497.xml" ContentType="application/vnd.openxmlformats-officedocument.presentationml.tags+xml"/>
  <Override PartName="/ppt/tags/tag14498.xml" ContentType="application/vnd.openxmlformats-officedocument.presentationml.tags+xml"/>
  <Override PartName="/ppt/tags/tag14499.xml" ContentType="application/vnd.openxmlformats-officedocument.presentationml.tags+xml"/>
  <Override PartName="/ppt/tags/tag14500.xml" ContentType="application/vnd.openxmlformats-officedocument.presentationml.tags+xml"/>
  <Override PartName="/ppt/tags/tag14501.xml" ContentType="application/vnd.openxmlformats-officedocument.presentationml.tags+xml"/>
  <Override PartName="/ppt/tags/tag14502.xml" ContentType="application/vnd.openxmlformats-officedocument.presentationml.tags+xml"/>
  <Override PartName="/ppt/tags/tag14503.xml" ContentType="application/vnd.openxmlformats-officedocument.presentationml.tags+xml"/>
  <Override PartName="/ppt/tags/tag14504.xml" ContentType="application/vnd.openxmlformats-officedocument.presentationml.tags+xml"/>
  <Override PartName="/ppt/tags/tag14505.xml" ContentType="application/vnd.openxmlformats-officedocument.presentationml.tags+xml"/>
  <Override PartName="/ppt/tags/tag14506.xml" ContentType="application/vnd.openxmlformats-officedocument.presentationml.tags+xml"/>
  <Override PartName="/ppt/tags/tag14507.xml" ContentType="application/vnd.openxmlformats-officedocument.presentationml.tags+xml"/>
  <Override PartName="/ppt/tags/tag14508.xml" ContentType="application/vnd.openxmlformats-officedocument.presentationml.tags+xml"/>
  <Override PartName="/ppt/tags/tag14509.xml" ContentType="application/vnd.openxmlformats-officedocument.presentationml.tags+xml"/>
  <Override PartName="/ppt/tags/tag14510.xml" ContentType="application/vnd.openxmlformats-officedocument.presentationml.tags+xml"/>
  <Override PartName="/ppt/tags/tag14511.xml" ContentType="application/vnd.openxmlformats-officedocument.presentationml.tags+xml"/>
  <Override PartName="/ppt/tags/tag14512.xml" ContentType="application/vnd.openxmlformats-officedocument.presentationml.tags+xml"/>
  <Override PartName="/ppt/tags/tag14513.xml" ContentType="application/vnd.openxmlformats-officedocument.presentationml.tags+xml"/>
  <Override PartName="/ppt/tags/tag14514.xml" ContentType="application/vnd.openxmlformats-officedocument.presentationml.tags+xml"/>
  <Override PartName="/ppt/tags/tag14515.xml" ContentType="application/vnd.openxmlformats-officedocument.presentationml.tags+xml"/>
  <Override PartName="/ppt/tags/tag14516.xml" ContentType="application/vnd.openxmlformats-officedocument.presentationml.tags+xml"/>
  <Override PartName="/ppt/tags/tag14517.xml" ContentType="application/vnd.openxmlformats-officedocument.presentationml.tags+xml"/>
  <Override PartName="/ppt/tags/tag14518.xml" ContentType="application/vnd.openxmlformats-officedocument.presentationml.tags+xml"/>
  <Override PartName="/ppt/tags/tag14519.xml" ContentType="application/vnd.openxmlformats-officedocument.presentationml.tags+xml"/>
  <Override PartName="/ppt/tags/tag14520.xml" ContentType="application/vnd.openxmlformats-officedocument.presentationml.tags+xml"/>
  <Override PartName="/ppt/tags/tag14521.xml" ContentType="application/vnd.openxmlformats-officedocument.presentationml.tags+xml"/>
  <Override PartName="/ppt/tags/tag14522.xml" ContentType="application/vnd.openxmlformats-officedocument.presentationml.tags+xml"/>
  <Override PartName="/ppt/tags/tag14523.xml" ContentType="application/vnd.openxmlformats-officedocument.presentationml.tags+xml"/>
  <Override PartName="/ppt/tags/tag14524.xml" ContentType="application/vnd.openxmlformats-officedocument.presentationml.tags+xml"/>
  <Override PartName="/ppt/tags/tag14525.xml" ContentType="application/vnd.openxmlformats-officedocument.presentationml.tags+xml"/>
  <Override PartName="/ppt/tags/tag14526.xml" ContentType="application/vnd.openxmlformats-officedocument.presentationml.tags+xml"/>
  <Override PartName="/ppt/tags/tag14527.xml" ContentType="application/vnd.openxmlformats-officedocument.presentationml.tags+xml"/>
  <Override PartName="/ppt/tags/tag14528.xml" ContentType="application/vnd.openxmlformats-officedocument.presentationml.tags+xml"/>
  <Override PartName="/ppt/tags/tag14529.xml" ContentType="application/vnd.openxmlformats-officedocument.presentationml.tags+xml"/>
  <Override PartName="/ppt/tags/tag14530.xml" ContentType="application/vnd.openxmlformats-officedocument.presentationml.tags+xml"/>
  <Override PartName="/ppt/tags/tag14531.xml" ContentType="application/vnd.openxmlformats-officedocument.presentationml.tags+xml"/>
  <Override PartName="/ppt/tags/tag14532.xml" ContentType="application/vnd.openxmlformats-officedocument.presentationml.tags+xml"/>
  <Override PartName="/ppt/tags/tag14533.xml" ContentType="application/vnd.openxmlformats-officedocument.presentationml.tags+xml"/>
  <Override PartName="/ppt/tags/tag14534.xml" ContentType="application/vnd.openxmlformats-officedocument.presentationml.tags+xml"/>
  <Override PartName="/ppt/tags/tag14535.xml" ContentType="application/vnd.openxmlformats-officedocument.presentationml.tags+xml"/>
  <Override PartName="/ppt/tags/tag14536.xml" ContentType="application/vnd.openxmlformats-officedocument.presentationml.tags+xml"/>
  <Override PartName="/ppt/tags/tag14537.xml" ContentType="application/vnd.openxmlformats-officedocument.presentationml.tags+xml"/>
  <Override PartName="/ppt/tags/tag14538.xml" ContentType="application/vnd.openxmlformats-officedocument.presentationml.tags+xml"/>
  <Override PartName="/ppt/tags/tag14539.xml" ContentType="application/vnd.openxmlformats-officedocument.presentationml.tags+xml"/>
  <Override PartName="/ppt/tags/tag14540.xml" ContentType="application/vnd.openxmlformats-officedocument.presentationml.tags+xml"/>
  <Override PartName="/ppt/tags/tag14541.xml" ContentType="application/vnd.openxmlformats-officedocument.presentationml.tags+xml"/>
  <Override PartName="/ppt/tags/tag14542.xml" ContentType="application/vnd.openxmlformats-officedocument.presentationml.tags+xml"/>
  <Override PartName="/ppt/tags/tag14543.xml" ContentType="application/vnd.openxmlformats-officedocument.presentationml.tags+xml"/>
  <Override PartName="/ppt/tags/tag14544.xml" ContentType="application/vnd.openxmlformats-officedocument.presentationml.tags+xml"/>
  <Override PartName="/ppt/tags/tag14545.xml" ContentType="application/vnd.openxmlformats-officedocument.presentationml.tags+xml"/>
  <Override PartName="/ppt/tags/tag14546.xml" ContentType="application/vnd.openxmlformats-officedocument.presentationml.tags+xml"/>
  <Override PartName="/ppt/tags/tag14547.xml" ContentType="application/vnd.openxmlformats-officedocument.presentationml.tags+xml"/>
  <Override PartName="/ppt/tags/tag14548.xml" ContentType="application/vnd.openxmlformats-officedocument.presentationml.tags+xml"/>
  <Override PartName="/ppt/tags/tag14549.xml" ContentType="application/vnd.openxmlformats-officedocument.presentationml.tags+xml"/>
  <Override PartName="/ppt/tags/tag14550.xml" ContentType="application/vnd.openxmlformats-officedocument.presentationml.tags+xml"/>
  <Override PartName="/ppt/tags/tag14551.xml" ContentType="application/vnd.openxmlformats-officedocument.presentationml.tags+xml"/>
  <Override PartName="/ppt/tags/tag14552.xml" ContentType="application/vnd.openxmlformats-officedocument.presentationml.tags+xml"/>
  <Override PartName="/ppt/tags/tag14553.xml" ContentType="application/vnd.openxmlformats-officedocument.presentationml.tags+xml"/>
  <Override PartName="/ppt/tags/tag14554.xml" ContentType="application/vnd.openxmlformats-officedocument.presentationml.tags+xml"/>
  <Override PartName="/ppt/tags/tag14555.xml" ContentType="application/vnd.openxmlformats-officedocument.presentationml.tags+xml"/>
  <Override PartName="/ppt/tags/tag14556.xml" ContentType="application/vnd.openxmlformats-officedocument.presentationml.tags+xml"/>
  <Override PartName="/ppt/tags/tag14557.xml" ContentType="application/vnd.openxmlformats-officedocument.presentationml.tags+xml"/>
  <Override PartName="/ppt/tags/tag14558.xml" ContentType="application/vnd.openxmlformats-officedocument.presentationml.tags+xml"/>
  <Override PartName="/ppt/tags/tag14559.xml" ContentType="application/vnd.openxmlformats-officedocument.presentationml.tags+xml"/>
  <Override PartName="/ppt/tags/tag14560.xml" ContentType="application/vnd.openxmlformats-officedocument.presentationml.tags+xml"/>
  <Override PartName="/ppt/tags/tag14561.xml" ContentType="application/vnd.openxmlformats-officedocument.presentationml.tags+xml"/>
  <Override PartName="/ppt/tags/tag14562.xml" ContentType="application/vnd.openxmlformats-officedocument.presentationml.tags+xml"/>
  <Override PartName="/ppt/tags/tag14563.xml" ContentType="application/vnd.openxmlformats-officedocument.presentationml.tags+xml"/>
  <Override PartName="/ppt/tags/tag14564.xml" ContentType="application/vnd.openxmlformats-officedocument.presentationml.tags+xml"/>
  <Override PartName="/ppt/tags/tag14565.xml" ContentType="application/vnd.openxmlformats-officedocument.presentationml.tags+xml"/>
  <Override PartName="/ppt/tags/tag14566.xml" ContentType="application/vnd.openxmlformats-officedocument.presentationml.tags+xml"/>
  <Override PartName="/ppt/tags/tag14567.xml" ContentType="application/vnd.openxmlformats-officedocument.presentationml.tags+xml"/>
  <Override PartName="/ppt/tags/tag14568.xml" ContentType="application/vnd.openxmlformats-officedocument.presentationml.tags+xml"/>
  <Override PartName="/ppt/tags/tag14569.xml" ContentType="application/vnd.openxmlformats-officedocument.presentationml.tags+xml"/>
  <Override PartName="/ppt/tags/tag14570.xml" ContentType="application/vnd.openxmlformats-officedocument.presentationml.tags+xml"/>
  <Override PartName="/ppt/tags/tag14571.xml" ContentType="application/vnd.openxmlformats-officedocument.presentationml.tags+xml"/>
  <Override PartName="/ppt/tags/tag14572.xml" ContentType="application/vnd.openxmlformats-officedocument.presentationml.tags+xml"/>
  <Override PartName="/ppt/tags/tag14573.xml" ContentType="application/vnd.openxmlformats-officedocument.presentationml.tags+xml"/>
  <Override PartName="/ppt/tags/tag14574.xml" ContentType="application/vnd.openxmlformats-officedocument.presentationml.tags+xml"/>
  <Override PartName="/ppt/tags/tag14575.xml" ContentType="application/vnd.openxmlformats-officedocument.presentationml.tags+xml"/>
  <Override PartName="/ppt/tags/tag14576.xml" ContentType="application/vnd.openxmlformats-officedocument.presentationml.tags+xml"/>
  <Override PartName="/ppt/tags/tag14577.xml" ContentType="application/vnd.openxmlformats-officedocument.presentationml.tags+xml"/>
  <Override PartName="/ppt/tags/tag14578.xml" ContentType="application/vnd.openxmlformats-officedocument.presentationml.tags+xml"/>
  <Override PartName="/ppt/tags/tag14579.xml" ContentType="application/vnd.openxmlformats-officedocument.presentationml.tags+xml"/>
  <Override PartName="/ppt/tags/tag14580.xml" ContentType="application/vnd.openxmlformats-officedocument.presentationml.tags+xml"/>
  <Override PartName="/ppt/tags/tag14581.xml" ContentType="application/vnd.openxmlformats-officedocument.presentationml.tags+xml"/>
  <Override PartName="/ppt/tags/tag14582.xml" ContentType="application/vnd.openxmlformats-officedocument.presentationml.tags+xml"/>
  <Override PartName="/ppt/tags/tag14583.xml" ContentType="application/vnd.openxmlformats-officedocument.presentationml.tags+xml"/>
  <Override PartName="/ppt/tags/tag14584.xml" ContentType="application/vnd.openxmlformats-officedocument.presentationml.tags+xml"/>
  <Override PartName="/ppt/tags/tag14585.xml" ContentType="application/vnd.openxmlformats-officedocument.presentationml.tags+xml"/>
  <Override PartName="/ppt/tags/tag14586.xml" ContentType="application/vnd.openxmlformats-officedocument.presentationml.tags+xml"/>
  <Override PartName="/ppt/tags/tag14587.xml" ContentType="application/vnd.openxmlformats-officedocument.presentationml.tags+xml"/>
  <Override PartName="/ppt/tags/tag14588.xml" ContentType="application/vnd.openxmlformats-officedocument.presentationml.tags+xml"/>
  <Override PartName="/ppt/tags/tag14589.xml" ContentType="application/vnd.openxmlformats-officedocument.presentationml.tags+xml"/>
  <Override PartName="/ppt/tags/tag14590.xml" ContentType="application/vnd.openxmlformats-officedocument.presentationml.tags+xml"/>
  <Override PartName="/ppt/tags/tag14591.xml" ContentType="application/vnd.openxmlformats-officedocument.presentationml.tags+xml"/>
  <Override PartName="/ppt/tags/tag14592.xml" ContentType="application/vnd.openxmlformats-officedocument.presentationml.tags+xml"/>
  <Override PartName="/ppt/tags/tag14593.xml" ContentType="application/vnd.openxmlformats-officedocument.presentationml.tags+xml"/>
  <Override PartName="/ppt/tags/tag14594.xml" ContentType="application/vnd.openxmlformats-officedocument.presentationml.tags+xml"/>
  <Override PartName="/ppt/tags/tag14595.xml" ContentType="application/vnd.openxmlformats-officedocument.presentationml.tags+xml"/>
  <Override PartName="/ppt/tags/tag14596.xml" ContentType="application/vnd.openxmlformats-officedocument.presentationml.tags+xml"/>
  <Override PartName="/ppt/tags/tag14597.xml" ContentType="application/vnd.openxmlformats-officedocument.presentationml.tags+xml"/>
  <Override PartName="/ppt/tags/tag14598.xml" ContentType="application/vnd.openxmlformats-officedocument.presentationml.tags+xml"/>
  <Override PartName="/ppt/tags/tag14599.xml" ContentType="application/vnd.openxmlformats-officedocument.presentationml.tags+xml"/>
  <Override PartName="/ppt/tags/tag14600.xml" ContentType="application/vnd.openxmlformats-officedocument.presentationml.tags+xml"/>
  <Override PartName="/ppt/tags/tag14601.xml" ContentType="application/vnd.openxmlformats-officedocument.presentationml.tags+xml"/>
  <Override PartName="/ppt/tags/tag14602.xml" ContentType="application/vnd.openxmlformats-officedocument.presentationml.tags+xml"/>
  <Override PartName="/ppt/tags/tag14603.xml" ContentType="application/vnd.openxmlformats-officedocument.presentationml.tags+xml"/>
  <Override PartName="/ppt/tags/tag14604.xml" ContentType="application/vnd.openxmlformats-officedocument.presentationml.tags+xml"/>
  <Override PartName="/ppt/tags/tag14605.xml" ContentType="application/vnd.openxmlformats-officedocument.presentationml.tags+xml"/>
  <Override PartName="/ppt/tags/tag14606.xml" ContentType="application/vnd.openxmlformats-officedocument.presentationml.tags+xml"/>
  <Override PartName="/ppt/tags/tag14607.xml" ContentType="application/vnd.openxmlformats-officedocument.presentationml.tags+xml"/>
  <Override PartName="/ppt/tags/tag14608.xml" ContentType="application/vnd.openxmlformats-officedocument.presentationml.tags+xml"/>
  <Override PartName="/ppt/tags/tag14609.xml" ContentType="application/vnd.openxmlformats-officedocument.presentationml.tags+xml"/>
  <Override PartName="/ppt/tags/tag14610.xml" ContentType="application/vnd.openxmlformats-officedocument.presentationml.tags+xml"/>
  <Override PartName="/ppt/tags/tag14611.xml" ContentType="application/vnd.openxmlformats-officedocument.presentationml.tags+xml"/>
  <Override PartName="/ppt/tags/tag14612.xml" ContentType="application/vnd.openxmlformats-officedocument.presentationml.tags+xml"/>
  <Override PartName="/ppt/tags/tag14613.xml" ContentType="application/vnd.openxmlformats-officedocument.presentationml.tags+xml"/>
  <Override PartName="/ppt/tags/tag14614.xml" ContentType="application/vnd.openxmlformats-officedocument.presentationml.tags+xml"/>
  <Override PartName="/ppt/tags/tag14615.xml" ContentType="application/vnd.openxmlformats-officedocument.presentationml.tags+xml"/>
  <Override PartName="/ppt/tags/tag14616.xml" ContentType="application/vnd.openxmlformats-officedocument.presentationml.tags+xml"/>
  <Override PartName="/ppt/tags/tag14617.xml" ContentType="application/vnd.openxmlformats-officedocument.presentationml.tags+xml"/>
  <Override PartName="/ppt/tags/tag14618.xml" ContentType="application/vnd.openxmlformats-officedocument.presentationml.tags+xml"/>
  <Override PartName="/ppt/tags/tag14619.xml" ContentType="application/vnd.openxmlformats-officedocument.presentationml.tags+xml"/>
  <Override PartName="/ppt/tags/tag14620.xml" ContentType="application/vnd.openxmlformats-officedocument.presentationml.tags+xml"/>
  <Override PartName="/ppt/tags/tag14621.xml" ContentType="application/vnd.openxmlformats-officedocument.presentationml.tags+xml"/>
  <Override PartName="/ppt/tags/tag14622.xml" ContentType="application/vnd.openxmlformats-officedocument.presentationml.tags+xml"/>
  <Override PartName="/ppt/tags/tag14623.xml" ContentType="application/vnd.openxmlformats-officedocument.presentationml.tags+xml"/>
  <Override PartName="/ppt/tags/tag14624.xml" ContentType="application/vnd.openxmlformats-officedocument.presentationml.tags+xml"/>
  <Override PartName="/ppt/tags/tag14625.xml" ContentType="application/vnd.openxmlformats-officedocument.presentationml.tags+xml"/>
  <Override PartName="/ppt/tags/tag14626.xml" ContentType="application/vnd.openxmlformats-officedocument.presentationml.tags+xml"/>
  <Override PartName="/ppt/tags/tag14627.xml" ContentType="application/vnd.openxmlformats-officedocument.presentationml.tags+xml"/>
  <Override PartName="/ppt/tags/tag14628.xml" ContentType="application/vnd.openxmlformats-officedocument.presentationml.tags+xml"/>
  <Override PartName="/ppt/tags/tag14629.xml" ContentType="application/vnd.openxmlformats-officedocument.presentationml.tags+xml"/>
  <Override PartName="/ppt/tags/tag14630.xml" ContentType="application/vnd.openxmlformats-officedocument.presentationml.tags+xml"/>
  <Override PartName="/ppt/tags/tag14631.xml" ContentType="application/vnd.openxmlformats-officedocument.presentationml.tags+xml"/>
  <Override PartName="/ppt/tags/tag14632.xml" ContentType="application/vnd.openxmlformats-officedocument.presentationml.tags+xml"/>
  <Override PartName="/ppt/tags/tag14633.xml" ContentType="application/vnd.openxmlformats-officedocument.presentationml.tags+xml"/>
  <Override PartName="/ppt/tags/tag14634.xml" ContentType="application/vnd.openxmlformats-officedocument.presentationml.tags+xml"/>
  <Override PartName="/ppt/tags/tag14635.xml" ContentType="application/vnd.openxmlformats-officedocument.presentationml.tags+xml"/>
  <Override PartName="/ppt/tags/tag14636.xml" ContentType="application/vnd.openxmlformats-officedocument.presentationml.tags+xml"/>
  <Override PartName="/ppt/tags/tag14637.xml" ContentType="application/vnd.openxmlformats-officedocument.presentationml.tags+xml"/>
  <Override PartName="/ppt/tags/tag14638.xml" ContentType="application/vnd.openxmlformats-officedocument.presentationml.tags+xml"/>
  <Override PartName="/ppt/tags/tag14639.xml" ContentType="application/vnd.openxmlformats-officedocument.presentationml.tags+xml"/>
  <Override PartName="/ppt/tags/tag14640.xml" ContentType="application/vnd.openxmlformats-officedocument.presentationml.tags+xml"/>
  <Override PartName="/ppt/tags/tag14641.xml" ContentType="application/vnd.openxmlformats-officedocument.presentationml.tags+xml"/>
  <Override PartName="/ppt/tags/tag14642.xml" ContentType="application/vnd.openxmlformats-officedocument.presentationml.tags+xml"/>
  <Override PartName="/ppt/tags/tag14643.xml" ContentType="application/vnd.openxmlformats-officedocument.presentationml.tags+xml"/>
  <Override PartName="/ppt/tags/tag14644.xml" ContentType="application/vnd.openxmlformats-officedocument.presentationml.tags+xml"/>
  <Override PartName="/ppt/tags/tag14645.xml" ContentType="application/vnd.openxmlformats-officedocument.presentationml.tags+xml"/>
  <Override PartName="/ppt/tags/tag14646.xml" ContentType="application/vnd.openxmlformats-officedocument.presentationml.tags+xml"/>
  <Override PartName="/ppt/tags/tag14647.xml" ContentType="application/vnd.openxmlformats-officedocument.presentationml.tags+xml"/>
  <Override PartName="/ppt/tags/tag14648.xml" ContentType="application/vnd.openxmlformats-officedocument.presentationml.tags+xml"/>
  <Override PartName="/ppt/tags/tag14649.xml" ContentType="application/vnd.openxmlformats-officedocument.presentationml.tags+xml"/>
  <Override PartName="/ppt/tags/tag14650.xml" ContentType="application/vnd.openxmlformats-officedocument.presentationml.tags+xml"/>
  <Override PartName="/ppt/tags/tag14651.xml" ContentType="application/vnd.openxmlformats-officedocument.presentationml.tags+xml"/>
  <Override PartName="/ppt/tags/tag14652.xml" ContentType="application/vnd.openxmlformats-officedocument.presentationml.tags+xml"/>
  <Override PartName="/ppt/tags/tag14653.xml" ContentType="application/vnd.openxmlformats-officedocument.presentationml.tags+xml"/>
  <Override PartName="/ppt/tags/tag14654.xml" ContentType="application/vnd.openxmlformats-officedocument.presentationml.tags+xml"/>
  <Override PartName="/ppt/tags/tag14655.xml" ContentType="application/vnd.openxmlformats-officedocument.presentationml.tags+xml"/>
  <Override PartName="/ppt/tags/tag14656.xml" ContentType="application/vnd.openxmlformats-officedocument.presentationml.tags+xml"/>
  <Override PartName="/ppt/tags/tag14657.xml" ContentType="application/vnd.openxmlformats-officedocument.presentationml.tags+xml"/>
  <Override PartName="/ppt/tags/tag14658.xml" ContentType="application/vnd.openxmlformats-officedocument.presentationml.tags+xml"/>
  <Override PartName="/ppt/tags/tag14659.xml" ContentType="application/vnd.openxmlformats-officedocument.presentationml.tags+xml"/>
  <Override PartName="/ppt/tags/tag14660.xml" ContentType="application/vnd.openxmlformats-officedocument.presentationml.tags+xml"/>
  <Override PartName="/ppt/tags/tag14661.xml" ContentType="application/vnd.openxmlformats-officedocument.presentationml.tags+xml"/>
  <Override PartName="/ppt/tags/tag14662.xml" ContentType="application/vnd.openxmlformats-officedocument.presentationml.tags+xml"/>
  <Override PartName="/ppt/tags/tag14663.xml" ContentType="application/vnd.openxmlformats-officedocument.presentationml.tags+xml"/>
  <Override PartName="/ppt/tags/tag14664.xml" ContentType="application/vnd.openxmlformats-officedocument.presentationml.tags+xml"/>
  <Override PartName="/ppt/tags/tag14665.xml" ContentType="application/vnd.openxmlformats-officedocument.presentationml.tags+xml"/>
  <Override PartName="/ppt/tags/tag14666.xml" ContentType="application/vnd.openxmlformats-officedocument.presentationml.tags+xml"/>
  <Override PartName="/ppt/tags/tag14667.xml" ContentType="application/vnd.openxmlformats-officedocument.presentationml.tags+xml"/>
  <Override PartName="/ppt/tags/tag14668.xml" ContentType="application/vnd.openxmlformats-officedocument.presentationml.tags+xml"/>
  <Override PartName="/ppt/tags/tag14669.xml" ContentType="application/vnd.openxmlformats-officedocument.presentationml.tags+xml"/>
  <Override PartName="/ppt/tags/tag14670.xml" ContentType="application/vnd.openxmlformats-officedocument.presentationml.tags+xml"/>
  <Override PartName="/ppt/tags/tag14671.xml" ContentType="application/vnd.openxmlformats-officedocument.presentationml.tags+xml"/>
  <Override PartName="/ppt/tags/tag14672.xml" ContentType="application/vnd.openxmlformats-officedocument.presentationml.tags+xml"/>
  <Override PartName="/ppt/tags/tag14673.xml" ContentType="application/vnd.openxmlformats-officedocument.presentationml.tags+xml"/>
  <Override PartName="/ppt/tags/tag14674.xml" ContentType="application/vnd.openxmlformats-officedocument.presentationml.tags+xml"/>
  <Override PartName="/ppt/tags/tag14675.xml" ContentType="application/vnd.openxmlformats-officedocument.presentationml.tags+xml"/>
  <Override PartName="/ppt/tags/tag14676.xml" ContentType="application/vnd.openxmlformats-officedocument.presentationml.tags+xml"/>
  <Override PartName="/ppt/tags/tag14677.xml" ContentType="application/vnd.openxmlformats-officedocument.presentationml.tags+xml"/>
  <Override PartName="/ppt/tags/tag14678.xml" ContentType="application/vnd.openxmlformats-officedocument.presentationml.tags+xml"/>
  <Override PartName="/ppt/tags/tag14679.xml" ContentType="application/vnd.openxmlformats-officedocument.presentationml.tags+xml"/>
  <Override PartName="/ppt/tags/tag14680.xml" ContentType="application/vnd.openxmlformats-officedocument.presentationml.tags+xml"/>
  <Override PartName="/ppt/tags/tag14681.xml" ContentType="application/vnd.openxmlformats-officedocument.presentationml.tags+xml"/>
  <Override PartName="/ppt/tags/tag14682.xml" ContentType="application/vnd.openxmlformats-officedocument.presentationml.tags+xml"/>
  <Override PartName="/ppt/tags/tag14683.xml" ContentType="application/vnd.openxmlformats-officedocument.presentationml.tags+xml"/>
  <Override PartName="/ppt/tags/tag14684.xml" ContentType="application/vnd.openxmlformats-officedocument.presentationml.tags+xml"/>
  <Override PartName="/ppt/tags/tag14685.xml" ContentType="application/vnd.openxmlformats-officedocument.presentationml.tags+xml"/>
  <Override PartName="/ppt/tags/tag14686.xml" ContentType="application/vnd.openxmlformats-officedocument.presentationml.tags+xml"/>
  <Override PartName="/ppt/tags/tag14687.xml" ContentType="application/vnd.openxmlformats-officedocument.presentationml.tags+xml"/>
  <Override PartName="/ppt/tags/tag14688.xml" ContentType="application/vnd.openxmlformats-officedocument.presentationml.tags+xml"/>
  <Override PartName="/ppt/tags/tag14689.xml" ContentType="application/vnd.openxmlformats-officedocument.presentationml.tags+xml"/>
  <Override PartName="/ppt/tags/tag14690.xml" ContentType="application/vnd.openxmlformats-officedocument.presentationml.tags+xml"/>
  <Override PartName="/ppt/tags/tag14691.xml" ContentType="application/vnd.openxmlformats-officedocument.presentationml.tags+xml"/>
  <Override PartName="/ppt/tags/tag14692.xml" ContentType="application/vnd.openxmlformats-officedocument.presentationml.tags+xml"/>
  <Override PartName="/ppt/tags/tag14693.xml" ContentType="application/vnd.openxmlformats-officedocument.presentationml.tags+xml"/>
  <Override PartName="/ppt/tags/tag14694.xml" ContentType="application/vnd.openxmlformats-officedocument.presentationml.tags+xml"/>
  <Override PartName="/ppt/tags/tag14695.xml" ContentType="application/vnd.openxmlformats-officedocument.presentationml.tags+xml"/>
  <Override PartName="/ppt/tags/tag14696.xml" ContentType="application/vnd.openxmlformats-officedocument.presentationml.tags+xml"/>
  <Override PartName="/ppt/tags/tag14697.xml" ContentType="application/vnd.openxmlformats-officedocument.presentationml.tags+xml"/>
  <Override PartName="/ppt/tags/tag14698.xml" ContentType="application/vnd.openxmlformats-officedocument.presentationml.tags+xml"/>
  <Override PartName="/ppt/tags/tag14699.xml" ContentType="application/vnd.openxmlformats-officedocument.presentationml.tags+xml"/>
  <Override PartName="/ppt/tags/tag14700.xml" ContentType="application/vnd.openxmlformats-officedocument.presentationml.tags+xml"/>
  <Override PartName="/ppt/tags/tag14701.xml" ContentType="application/vnd.openxmlformats-officedocument.presentationml.tags+xml"/>
  <Override PartName="/ppt/tags/tag14702.xml" ContentType="application/vnd.openxmlformats-officedocument.presentationml.tags+xml"/>
  <Override PartName="/ppt/tags/tag14703.xml" ContentType="application/vnd.openxmlformats-officedocument.presentationml.tags+xml"/>
  <Override PartName="/ppt/tags/tag14704.xml" ContentType="application/vnd.openxmlformats-officedocument.presentationml.tags+xml"/>
  <Override PartName="/ppt/tags/tag14705.xml" ContentType="application/vnd.openxmlformats-officedocument.presentationml.tags+xml"/>
  <Override PartName="/ppt/tags/tag14706.xml" ContentType="application/vnd.openxmlformats-officedocument.presentationml.tags+xml"/>
  <Override PartName="/ppt/tags/tag14707.xml" ContentType="application/vnd.openxmlformats-officedocument.presentationml.tags+xml"/>
  <Override PartName="/ppt/tags/tag14708.xml" ContentType="application/vnd.openxmlformats-officedocument.presentationml.tags+xml"/>
  <Override PartName="/ppt/tags/tag14709.xml" ContentType="application/vnd.openxmlformats-officedocument.presentationml.tags+xml"/>
  <Override PartName="/ppt/tags/tag14710.xml" ContentType="application/vnd.openxmlformats-officedocument.presentationml.tags+xml"/>
  <Override PartName="/ppt/tags/tag14711.xml" ContentType="application/vnd.openxmlformats-officedocument.presentationml.tags+xml"/>
  <Override PartName="/ppt/tags/tag14712.xml" ContentType="application/vnd.openxmlformats-officedocument.presentationml.tags+xml"/>
  <Override PartName="/ppt/tags/tag14713.xml" ContentType="application/vnd.openxmlformats-officedocument.presentationml.tags+xml"/>
  <Override PartName="/ppt/tags/tag14714.xml" ContentType="application/vnd.openxmlformats-officedocument.presentationml.tags+xml"/>
  <Override PartName="/ppt/tags/tag14715.xml" ContentType="application/vnd.openxmlformats-officedocument.presentationml.tags+xml"/>
  <Override PartName="/ppt/tags/tag14716.xml" ContentType="application/vnd.openxmlformats-officedocument.presentationml.tags+xml"/>
  <Override PartName="/ppt/tags/tag14717.xml" ContentType="application/vnd.openxmlformats-officedocument.presentationml.tags+xml"/>
  <Override PartName="/ppt/tags/tag14718.xml" ContentType="application/vnd.openxmlformats-officedocument.presentationml.tags+xml"/>
  <Override PartName="/ppt/tags/tag14719.xml" ContentType="application/vnd.openxmlformats-officedocument.presentationml.tags+xml"/>
  <Override PartName="/ppt/tags/tag14720.xml" ContentType="application/vnd.openxmlformats-officedocument.presentationml.tags+xml"/>
  <Override PartName="/ppt/tags/tag14721.xml" ContentType="application/vnd.openxmlformats-officedocument.presentationml.tags+xml"/>
  <Override PartName="/ppt/tags/tag14722.xml" ContentType="application/vnd.openxmlformats-officedocument.presentationml.tags+xml"/>
  <Override PartName="/ppt/tags/tag14723.xml" ContentType="application/vnd.openxmlformats-officedocument.presentationml.tags+xml"/>
  <Override PartName="/ppt/tags/tag14724.xml" ContentType="application/vnd.openxmlformats-officedocument.presentationml.tags+xml"/>
  <Override PartName="/ppt/tags/tag14725.xml" ContentType="application/vnd.openxmlformats-officedocument.presentationml.tags+xml"/>
  <Override PartName="/ppt/tags/tag14726.xml" ContentType="application/vnd.openxmlformats-officedocument.presentationml.tags+xml"/>
  <Override PartName="/ppt/tags/tag14727.xml" ContentType="application/vnd.openxmlformats-officedocument.presentationml.tags+xml"/>
  <Override PartName="/ppt/tags/tag14728.xml" ContentType="application/vnd.openxmlformats-officedocument.presentationml.tags+xml"/>
  <Override PartName="/ppt/tags/tag14729.xml" ContentType="application/vnd.openxmlformats-officedocument.presentationml.tags+xml"/>
  <Override PartName="/ppt/tags/tag14730.xml" ContentType="application/vnd.openxmlformats-officedocument.presentationml.tags+xml"/>
  <Override PartName="/ppt/tags/tag14731.xml" ContentType="application/vnd.openxmlformats-officedocument.presentationml.tags+xml"/>
  <Override PartName="/ppt/tags/tag14732.xml" ContentType="application/vnd.openxmlformats-officedocument.presentationml.tags+xml"/>
  <Override PartName="/ppt/tags/tag14733.xml" ContentType="application/vnd.openxmlformats-officedocument.presentationml.tags+xml"/>
  <Override PartName="/ppt/tags/tag14734.xml" ContentType="application/vnd.openxmlformats-officedocument.presentationml.tags+xml"/>
  <Override PartName="/ppt/tags/tag14735.xml" ContentType="application/vnd.openxmlformats-officedocument.presentationml.tags+xml"/>
  <Override PartName="/ppt/tags/tag14736.xml" ContentType="application/vnd.openxmlformats-officedocument.presentationml.tags+xml"/>
  <Override PartName="/ppt/tags/tag14737.xml" ContentType="application/vnd.openxmlformats-officedocument.presentationml.tags+xml"/>
  <Override PartName="/ppt/tags/tag14738.xml" ContentType="application/vnd.openxmlformats-officedocument.presentationml.tags+xml"/>
  <Override PartName="/ppt/tags/tag14739.xml" ContentType="application/vnd.openxmlformats-officedocument.presentationml.tags+xml"/>
  <Override PartName="/ppt/tags/tag14740.xml" ContentType="application/vnd.openxmlformats-officedocument.presentationml.tags+xml"/>
  <Override PartName="/ppt/tags/tag14741.xml" ContentType="application/vnd.openxmlformats-officedocument.presentationml.tags+xml"/>
  <Override PartName="/ppt/tags/tag14742.xml" ContentType="application/vnd.openxmlformats-officedocument.presentationml.tags+xml"/>
  <Override PartName="/ppt/tags/tag14743.xml" ContentType="application/vnd.openxmlformats-officedocument.presentationml.tags+xml"/>
  <Override PartName="/ppt/tags/tag14744.xml" ContentType="application/vnd.openxmlformats-officedocument.presentationml.tags+xml"/>
  <Override PartName="/ppt/tags/tag14745.xml" ContentType="application/vnd.openxmlformats-officedocument.presentationml.tags+xml"/>
  <Override PartName="/ppt/tags/tag14746.xml" ContentType="application/vnd.openxmlformats-officedocument.presentationml.tags+xml"/>
  <Override PartName="/ppt/tags/tag14747.xml" ContentType="application/vnd.openxmlformats-officedocument.presentationml.tags+xml"/>
  <Override PartName="/ppt/tags/tag14748.xml" ContentType="application/vnd.openxmlformats-officedocument.presentationml.tags+xml"/>
  <Override PartName="/ppt/tags/tag14749.xml" ContentType="application/vnd.openxmlformats-officedocument.presentationml.tags+xml"/>
  <Override PartName="/ppt/tags/tag14750.xml" ContentType="application/vnd.openxmlformats-officedocument.presentationml.tags+xml"/>
  <Override PartName="/ppt/tags/tag14751.xml" ContentType="application/vnd.openxmlformats-officedocument.presentationml.tags+xml"/>
  <Override PartName="/ppt/tags/tag14752.xml" ContentType="application/vnd.openxmlformats-officedocument.presentationml.tags+xml"/>
  <Override PartName="/ppt/tags/tag14753.xml" ContentType="application/vnd.openxmlformats-officedocument.presentationml.tags+xml"/>
  <Override PartName="/ppt/tags/tag14754.xml" ContentType="application/vnd.openxmlformats-officedocument.presentationml.tags+xml"/>
  <Override PartName="/ppt/tags/tag14755.xml" ContentType="application/vnd.openxmlformats-officedocument.presentationml.tags+xml"/>
  <Override PartName="/ppt/tags/tag14756.xml" ContentType="application/vnd.openxmlformats-officedocument.presentationml.tags+xml"/>
  <Override PartName="/ppt/tags/tag14757.xml" ContentType="application/vnd.openxmlformats-officedocument.presentationml.tags+xml"/>
  <Override PartName="/ppt/tags/tag14758.xml" ContentType="application/vnd.openxmlformats-officedocument.presentationml.tags+xml"/>
  <Override PartName="/ppt/tags/tag14759.xml" ContentType="application/vnd.openxmlformats-officedocument.presentationml.tags+xml"/>
  <Override PartName="/ppt/tags/tag14760.xml" ContentType="application/vnd.openxmlformats-officedocument.presentationml.tags+xml"/>
  <Override PartName="/ppt/tags/tag14761.xml" ContentType="application/vnd.openxmlformats-officedocument.presentationml.tags+xml"/>
  <Override PartName="/ppt/tags/tag14762.xml" ContentType="application/vnd.openxmlformats-officedocument.presentationml.tags+xml"/>
  <Override PartName="/ppt/tags/tag14763.xml" ContentType="application/vnd.openxmlformats-officedocument.presentationml.tags+xml"/>
  <Override PartName="/ppt/tags/tag14764.xml" ContentType="application/vnd.openxmlformats-officedocument.presentationml.tags+xml"/>
  <Override PartName="/ppt/tags/tag14765.xml" ContentType="application/vnd.openxmlformats-officedocument.presentationml.tags+xml"/>
  <Override PartName="/ppt/tags/tag14766.xml" ContentType="application/vnd.openxmlformats-officedocument.presentationml.tags+xml"/>
  <Override PartName="/ppt/tags/tag14767.xml" ContentType="application/vnd.openxmlformats-officedocument.presentationml.tags+xml"/>
  <Override PartName="/ppt/tags/tag14768.xml" ContentType="application/vnd.openxmlformats-officedocument.presentationml.tags+xml"/>
  <Override PartName="/ppt/tags/tag14769.xml" ContentType="application/vnd.openxmlformats-officedocument.presentationml.tags+xml"/>
  <Override PartName="/ppt/tags/tag14770.xml" ContentType="application/vnd.openxmlformats-officedocument.presentationml.tags+xml"/>
  <Override PartName="/ppt/tags/tag14771.xml" ContentType="application/vnd.openxmlformats-officedocument.presentationml.tags+xml"/>
  <Override PartName="/ppt/tags/tag14772.xml" ContentType="application/vnd.openxmlformats-officedocument.presentationml.tags+xml"/>
  <Override PartName="/ppt/tags/tag14773.xml" ContentType="application/vnd.openxmlformats-officedocument.presentationml.tags+xml"/>
  <Override PartName="/ppt/tags/tag14774.xml" ContentType="application/vnd.openxmlformats-officedocument.presentationml.tags+xml"/>
  <Override PartName="/ppt/tags/tag14775.xml" ContentType="application/vnd.openxmlformats-officedocument.presentationml.tags+xml"/>
  <Override PartName="/ppt/tags/tag14776.xml" ContentType="application/vnd.openxmlformats-officedocument.presentationml.tags+xml"/>
  <Override PartName="/ppt/tags/tag14777.xml" ContentType="application/vnd.openxmlformats-officedocument.presentationml.tags+xml"/>
  <Override PartName="/ppt/tags/tag14778.xml" ContentType="application/vnd.openxmlformats-officedocument.presentationml.tags+xml"/>
  <Override PartName="/ppt/tags/tag14779.xml" ContentType="application/vnd.openxmlformats-officedocument.presentationml.tags+xml"/>
  <Override PartName="/ppt/tags/tag14780.xml" ContentType="application/vnd.openxmlformats-officedocument.presentationml.tags+xml"/>
  <Override PartName="/ppt/tags/tag14781.xml" ContentType="application/vnd.openxmlformats-officedocument.presentationml.tags+xml"/>
  <Override PartName="/ppt/tags/tag14782.xml" ContentType="application/vnd.openxmlformats-officedocument.presentationml.tags+xml"/>
  <Override PartName="/ppt/tags/tag14783.xml" ContentType="application/vnd.openxmlformats-officedocument.presentationml.tags+xml"/>
  <Override PartName="/ppt/tags/tag14784.xml" ContentType="application/vnd.openxmlformats-officedocument.presentationml.tags+xml"/>
  <Override PartName="/ppt/tags/tag14785.xml" ContentType="application/vnd.openxmlformats-officedocument.presentationml.tags+xml"/>
  <Override PartName="/ppt/tags/tag14786.xml" ContentType="application/vnd.openxmlformats-officedocument.presentationml.tags+xml"/>
  <Override PartName="/ppt/tags/tag14787.xml" ContentType="application/vnd.openxmlformats-officedocument.presentationml.tags+xml"/>
  <Override PartName="/ppt/tags/tag14788.xml" ContentType="application/vnd.openxmlformats-officedocument.presentationml.tags+xml"/>
  <Override PartName="/ppt/tags/tag14789.xml" ContentType="application/vnd.openxmlformats-officedocument.presentationml.tags+xml"/>
  <Override PartName="/ppt/tags/tag14790.xml" ContentType="application/vnd.openxmlformats-officedocument.presentationml.tags+xml"/>
  <Override PartName="/ppt/tags/tag14791.xml" ContentType="application/vnd.openxmlformats-officedocument.presentationml.tags+xml"/>
  <Override PartName="/ppt/tags/tag14792.xml" ContentType="application/vnd.openxmlformats-officedocument.presentationml.tags+xml"/>
  <Override PartName="/ppt/tags/tag14793.xml" ContentType="application/vnd.openxmlformats-officedocument.presentationml.tags+xml"/>
  <Override PartName="/ppt/tags/tag14794.xml" ContentType="application/vnd.openxmlformats-officedocument.presentationml.tags+xml"/>
  <Override PartName="/ppt/tags/tag14795.xml" ContentType="application/vnd.openxmlformats-officedocument.presentationml.tags+xml"/>
  <Override PartName="/ppt/tags/tag14796.xml" ContentType="application/vnd.openxmlformats-officedocument.presentationml.tags+xml"/>
  <Override PartName="/ppt/tags/tag14797.xml" ContentType="application/vnd.openxmlformats-officedocument.presentationml.tags+xml"/>
  <Override PartName="/ppt/tags/tag14798.xml" ContentType="application/vnd.openxmlformats-officedocument.presentationml.tags+xml"/>
  <Override PartName="/ppt/tags/tag14799.xml" ContentType="application/vnd.openxmlformats-officedocument.presentationml.tags+xml"/>
  <Override PartName="/ppt/tags/tag14800.xml" ContentType="application/vnd.openxmlformats-officedocument.presentationml.tags+xml"/>
  <Override PartName="/ppt/tags/tag14801.xml" ContentType="application/vnd.openxmlformats-officedocument.presentationml.tags+xml"/>
  <Override PartName="/ppt/tags/tag14802.xml" ContentType="application/vnd.openxmlformats-officedocument.presentationml.tags+xml"/>
  <Override PartName="/ppt/tags/tag14803.xml" ContentType="application/vnd.openxmlformats-officedocument.presentationml.tags+xml"/>
  <Override PartName="/ppt/tags/tag14804.xml" ContentType="application/vnd.openxmlformats-officedocument.presentationml.tags+xml"/>
  <Override PartName="/ppt/tags/tag14805.xml" ContentType="application/vnd.openxmlformats-officedocument.presentationml.tags+xml"/>
  <Override PartName="/ppt/tags/tag14806.xml" ContentType="application/vnd.openxmlformats-officedocument.presentationml.tags+xml"/>
  <Override PartName="/ppt/tags/tag14807.xml" ContentType="application/vnd.openxmlformats-officedocument.presentationml.tags+xml"/>
  <Override PartName="/ppt/tags/tag14808.xml" ContentType="application/vnd.openxmlformats-officedocument.presentationml.tags+xml"/>
  <Override PartName="/ppt/tags/tag14809.xml" ContentType="application/vnd.openxmlformats-officedocument.presentationml.tags+xml"/>
  <Override PartName="/ppt/tags/tag14810.xml" ContentType="application/vnd.openxmlformats-officedocument.presentationml.tags+xml"/>
  <Override PartName="/ppt/tags/tag14811.xml" ContentType="application/vnd.openxmlformats-officedocument.presentationml.tags+xml"/>
  <Override PartName="/ppt/tags/tag14812.xml" ContentType="application/vnd.openxmlformats-officedocument.presentationml.tags+xml"/>
  <Override PartName="/ppt/tags/tag14813.xml" ContentType="application/vnd.openxmlformats-officedocument.presentationml.tags+xml"/>
  <Override PartName="/ppt/tags/tag14814.xml" ContentType="application/vnd.openxmlformats-officedocument.presentationml.tags+xml"/>
  <Override PartName="/ppt/tags/tag14815.xml" ContentType="application/vnd.openxmlformats-officedocument.presentationml.tags+xml"/>
  <Override PartName="/ppt/tags/tag14816.xml" ContentType="application/vnd.openxmlformats-officedocument.presentationml.tags+xml"/>
  <Override PartName="/ppt/tags/tag14817.xml" ContentType="application/vnd.openxmlformats-officedocument.presentationml.tags+xml"/>
  <Override PartName="/ppt/tags/tag14818.xml" ContentType="application/vnd.openxmlformats-officedocument.presentationml.tags+xml"/>
  <Override PartName="/ppt/tags/tag14819.xml" ContentType="application/vnd.openxmlformats-officedocument.presentationml.tags+xml"/>
  <Override PartName="/ppt/tags/tag14820.xml" ContentType="application/vnd.openxmlformats-officedocument.presentationml.tags+xml"/>
  <Override PartName="/ppt/tags/tag14821.xml" ContentType="application/vnd.openxmlformats-officedocument.presentationml.tags+xml"/>
  <Override PartName="/ppt/tags/tag14822.xml" ContentType="application/vnd.openxmlformats-officedocument.presentationml.tags+xml"/>
  <Override PartName="/ppt/tags/tag14823.xml" ContentType="application/vnd.openxmlformats-officedocument.presentationml.tags+xml"/>
  <Override PartName="/ppt/tags/tag14824.xml" ContentType="application/vnd.openxmlformats-officedocument.presentationml.tags+xml"/>
  <Override PartName="/ppt/tags/tag14825.xml" ContentType="application/vnd.openxmlformats-officedocument.presentationml.tags+xml"/>
  <Override PartName="/ppt/tags/tag14826.xml" ContentType="application/vnd.openxmlformats-officedocument.presentationml.tags+xml"/>
  <Override PartName="/ppt/tags/tag14827.xml" ContentType="application/vnd.openxmlformats-officedocument.presentationml.tags+xml"/>
  <Override PartName="/ppt/tags/tag14828.xml" ContentType="application/vnd.openxmlformats-officedocument.presentationml.tags+xml"/>
  <Override PartName="/ppt/tags/tag14829.xml" ContentType="application/vnd.openxmlformats-officedocument.presentationml.tags+xml"/>
  <Override PartName="/ppt/tags/tag14830.xml" ContentType="application/vnd.openxmlformats-officedocument.presentationml.tags+xml"/>
  <Override PartName="/ppt/tags/tag14831.xml" ContentType="application/vnd.openxmlformats-officedocument.presentationml.tags+xml"/>
  <Override PartName="/ppt/tags/tag14832.xml" ContentType="application/vnd.openxmlformats-officedocument.presentationml.tags+xml"/>
  <Override PartName="/ppt/tags/tag14833.xml" ContentType="application/vnd.openxmlformats-officedocument.presentationml.tags+xml"/>
  <Override PartName="/ppt/tags/tag14834.xml" ContentType="application/vnd.openxmlformats-officedocument.presentationml.tags+xml"/>
  <Override PartName="/ppt/tags/tag14835.xml" ContentType="application/vnd.openxmlformats-officedocument.presentationml.tags+xml"/>
  <Override PartName="/ppt/tags/tag14836.xml" ContentType="application/vnd.openxmlformats-officedocument.presentationml.tags+xml"/>
  <Override PartName="/ppt/tags/tag14837.xml" ContentType="application/vnd.openxmlformats-officedocument.presentationml.tags+xml"/>
  <Override PartName="/ppt/tags/tag14838.xml" ContentType="application/vnd.openxmlformats-officedocument.presentationml.tags+xml"/>
  <Override PartName="/ppt/tags/tag14839.xml" ContentType="application/vnd.openxmlformats-officedocument.presentationml.tags+xml"/>
  <Override PartName="/ppt/tags/tag14840.xml" ContentType="application/vnd.openxmlformats-officedocument.presentationml.tags+xml"/>
  <Override PartName="/ppt/tags/tag14841.xml" ContentType="application/vnd.openxmlformats-officedocument.presentationml.tags+xml"/>
  <Override PartName="/ppt/tags/tag14842.xml" ContentType="application/vnd.openxmlformats-officedocument.presentationml.tags+xml"/>
  <Override PartName="/ppt/tags/tag14843.xml" ContentType="application/vnd.openxmlformats-officedocument.presentationml.tags+xml"/>
  <Override PartName="/ppt/tags/tag14844.xml" ContentType="application/vnd.openxmlformats-officedocument.presentationml.tags+xml"/>
  <Override PartName="/ppt/tags/tag14845.xml" ContentType="application/vnd.openxmlformats-officedocument.presentationml.tags+xml"/>
  <Override PartName="/ppt/tags/tag14846.xml" ContentType="application/vnd.openxmlformats-officedocument.presentationml.tags+xml"/>
  <Override PartName="/ppt/tags/tag14847.xml" ContentType="application/vnd.openxmlformats-officedocument.presentationml.tags+xml"/>
  <Override PartName="/ppt/tags/tag14848.xml" ContentType="application/vnd.openxmlformats-officedocument.presentationml.tags+xml"/>
  <Override PartName="/ppt/tags/tag14849.xml" ContentType="application/vnd.openxmlformats-officedocument.presentationml.tags+xml"/>
  <Override PartName="/ppt/tags/tag14850.xml" ContentType="application/vnd.openxmlformats-officedocument.presentationml.tags+xml"/>
  <Override PartName="/ppt/tags/tag14851.xml" ContentType="application/vnd.openxmlformats-officedocument.presentationml.tags+xml"/>
  <Override PartName="/ppt/tags/tag14852.xml" ContentType="application/vnd.openxmlformats-officedocument.presentationml.tags+xml"/>
  <Override PartName="/ppt/tags/tag14853.xml" ContentType="application/vnd.openxmlformats-officedocument.presentationml.tags+xml"/>
  <Override PartName="/ppt/tags/tag14854.xml" ContentType="application/vnd.openxmlformats-officedocument.presentationml.tags+xml"/>
  <Override PartName="/ppt/tags/tag14855.xml" ContentType="application/vnd.openxmlformats-officedocument.presentationml.tags+xml"/>
  <Override PartName="/ppt/tags/tag14856.xml" ContentType="application/vnd.openxmlformats-officedocument.presentationml.tags+xml"/>
  <Override PartName="/ppt/tags/tag14857.xml" ContentType="application/vnd.openxmlformats-officedocument.presentationml.tags+xml"/>
  <Override PartName="/ppt/tags/tag14858.xml" ContentType="application/vnd.openxmlformats-officedocument.presentationml.tags+xml"/>
  <Override PartName="/ppt/tags/tag14859.xml" ContentType="application/vnd.openxmlformats-officedocument.presentationml.tags+xml"/>
  <Override PartName="/ppt/tags/tag14860.xml" ContentType="application/vnd.openxmlformats-officedocument.presentationml.tags+xml"/>
  <Override PartName="/ppt/tags/tag14861.xml" ContentType="application/vnd.openxmlformats-officedocument.presentationml.tags+xml"/>
  <Override PartName="/ppt/tags/tag14862.xml" ContentType="application/vnd.openxmlformats-officedocument.presentationml.tags+xml"/>
  <Override PartName="/ppt/tags/tag14863.xml" ContentType="application/vnd.openxmlformats-officedocument.presentationml.tags+xml"/>
  <Override PartName="/ppt/tags/tag14864.xml" ContentType="application/vnd.openxmlformats-officedocument.presentationml.tags+xml"/>
  <Override PartName="/ppt/tags/tag14865.xml" ContentType="application/vnd.openxmlformats-officedocument.presentationml.tags+xml"/>
  <Override PartName="/ppt/tags/tag14866.xml" ContentType="application/vnd.openxmlformats-officedocument.presentationml.tags+xml"/>
  <Override PartName="/ppt/tags/tag14867.xml" ContentType="application/vnd.openxmlformats-officedocument.presentationml.tags+xml"/>
  <Override PartName="/ppt/tags/tag14868.xml" ContentType="application/vnd.openxmlformats-officedocument.presentationml.tags+xml"/>
  <Override PartName="/ppt/tags/tag14869.xml" ContentType="application/vnd.openxmlformats-officedocument.presentationml.tags+xml"/>
  <Override PartName="/ppt/tags/tag14870.xml" ContentType="application/vnd.openxmlformats-officedocument.presentationml.tags+xml"/>
  <Override PartName="/ppt/tags/tag14871.xml" ContentType="application/vnd.openxmlformats-officedocument.presentationml.tags+xml"/>
  <Override PartName="/ppt/tags/tag14872.xml" ContentType="application/vnd.openxmlformats-officedocument.presentationml.tags+xml"/>
  <Override PartName="/ppt/tags/tag14873.xml" ContentType="application/vnd.openxmlformats-officedocument.presentationml.tags+xml"/>
  <Override PartName="/ppt/tags/tag14874.xml" ContentType="application/vnd.openxmlformats-officedocument.presentationml.tags+xml"/>
  <Override PartName="/ppt/tags/tag14875.xml" ContentType="application/vnd.openxmlformats-officedocument.presentationml.tags+xml"/>
  <Override PartName="/ppt/tags/tag14876.xml" ContentType="application/vnd.openxmlformats-officedocument.presentationml.tags+xml"/>
  <Override PartName="/ppt/tags/tag14877.xml" ContentType="application/vnd.openxmlformats-officedocument.presentationml.tags+xml"/>
  <Override PartName="/ppt/tags/tag14878.xml" ContentType="application/vnd.openxmlformats-officedocument.presentationml.tags+xml"/>
  <Override PartName="/ppt/tags/tag14879.xml" ContentType="application/vnd.openxmlformats-officedocument.presentationml.tags+xml"/>
  <Override PartName="/ppt/tags/tag14880.xml" ContentType="application/vnd.openxmlformats-officedocument.presentationml.tags+xml"/>
  <Override PartName="/ppt/tags/tag14881.xml" ContentType="application/vnd.openxmlformats-officedocument.presentationml.tags+xml"/>
  <Override PartName="/ppt/tags/tag14882.xml" ContentType="application/vnd.openxmlformats-officedocument.presentationml.tags+xml"/>
  <Override PartName="/ppt/tags/tag14883.xml" ContentType="application/vnd.openxmlformats-officedocument.presentationml.tags+xml"/>
  <Override PartName="/ppt/tags/tag14884.xml" ContentType="application/vnd.openxmlformats-officedocument.presentationml.tags+xml"/>
  <Override PartName="/ppt/tags/tag14885.xml" ContentType="application/vnd.openxmlformats-officedocument.presentationml.tags+xml"/>
  <Override PartName="/ppt/tags/tag14886.xml" ContentType="application/vnd.openxmlformats-officedocument.presentationml.tags+xml"/>
  <Override PartName="/ppt/tags/tag14887.xml" ContentType="application/vnd.openxmlformats-officedocument.presentationml.tags+xml"/>
  <Override PartName="/ppt/tags/tag14888.xml" ContentType="application/vnd.openxmlformats-officedocument.presentationml.tags+xml"/>
  <Override PartName="/ppt/tags/tag14889.xml" ContentType="application/vnd.openxmlformats-officedocument.presentationml.tags+xml"/>
  <Override PartName="/ppt/tags/tag14890.xml" ContentType="application/vnd.openxmlformats-officedocument.presentationml.tags+xml"/>
  <Override PartName="/ppt/tags/tag14891.xml" ContentType="application/vnd.openxmlformats-officedocument.presentationml.tags+xml"/>
  <Override PartName="/ppt/tags/tag14892.xml" ContentType="application/vnd.openxmlformats-officedocument.presentationml.tags+xml"/>
  <Override PartName="/ppt/tags/tag14893.xml" ContentType="application/vnd.openxmlformats-officedocument.presentationml.tags+xml"/>
  <Override PartName="/ppt/tags/tag14894.xml" ContentType="application/vnd.openxmlformats-officedocument.presentationml.tags+xml"/>
  <Override PartName="/ppt/tags/tag14895.xml" ContentType="application/vnd.openxmlformats-officedocument.presentationml.tags+xml"/>
  <Override PartName="/ppt/tags/tag14896.xml" ContentType="application/vnd.openxmlformats-officedocument.presentationml.tags+xml"/>
  <Override PartName="/ppt/tags/tag14897.xml" ContentType="application/vnd.openxmlformats-officedocument.presentationml.tags+xml"/>
  <Override PartName="/ppt/tags/tag14898.xml" ContentType="application/vnd.openxmlformats-officedocument.presentationml.tags+xml"/>
  <Override PartName="/ppt/tags/tag14899.xml" ContentType="application/vnd.openxmlformats-officedocument.presentationml.tags+xml"/>
  <Override PartName="/ppt/tags/tag14900.xml" ContentType="application/vnd.openxmlformats-officedocument.presentationml.tags+xml"/>
  <Override PartName="/ppt/tags/tag14901.xml" ContentType="application/vnd.openxmlformats-officedocument.presentationml.tags+xml"/>
  <Override PartName="/ppt/tags/tag14902.xml" ContentType="application/vnd.openxmlformats-officedocument.presentationml.tags+xml"/>
  <Override PartName="/ppt/tags/tag14903.xml" ContentType="application/vnd.openxmlformats-officedocument.presentationml.tags+xml"/>
  <Override PartName="/ppt/tags/tag14904.xml" ContentType="application/vnd.openxmlformats-officedocument.presentationml.tags+xml"/>
  <Override PartName="/ppt/tags/tag14905.xml" ContentType="application/vnd.openxmlformats-officedocument.presentationml.tags+xml"/>
  <Override PartName="/ppt/tags/tag14906.xml" ContentType="application/vnd.openxmlformats-officedocument.presentationml.tags+xml"/>
  <Override PartName="/ppt/tags/tag14907.xml" ContentType="application/vnd.openxmlformats-officedocument.presentationml.tags+xml"/>
  <Override PartName="/ppt/tags/tag14908.xml" ContentType="application/vnd.openxmlformats-officedocument.presentationml.tags+xml"/>
  <Override PartName="/ppt/tags/tag14909.xml" ContentType="application/vnd.openxmlformats-officedocument.presentationml.tags+xml"/>
  <Override PartName="/ppt/tags/tag14910.xml" ContentType="application/vnd.openxmlformats-officedocument.presentationml.tags+xml"/>
  <Override PartName="/ppt/tags/tag14911.xml" ContentType="application/vnd.openxmlformats-officedocument.presentationml.tags+xml"/>
  <Override PartName="/ppt/tags/tag14912.xml" ContentType="application/vnd.openxmlformats-officedocument.presentationml.tags+xml"/>
  <Override PartName="/ppt/tags/tag14913.xml" ContentType="application/vnd.openxmlformats-officedocument.presentationml.tags+xml"/>
  <Override PartName="/ppt/tags/tag14914.xml" ContentType="application/vnd.openxmlformats-officedocument.presentationml.tags+xml"/>
  <Override PartName="/ppt/tags/tag14915.xml" ContentType="application/vnd.openxmlformats-officedocument.presentationml.tags+xml"/>
  <Override PartName="/ppt/tags/tag14916.xml" ContentType="application/vnd.openxmlformats-officedocument.presentationml.tags+xml"/>
  <Override PartName="/ppt/tags/tag14917.xml" ContentType="application/vnd.openxmlformats-officedocument.presentationml.tags+xml"/>
  <Override PartName="/ppt/tags/tag14918.xml" ContentType="application/vnd.openxmlformats-officedocument.presentationml.tags+xml"/>
  <Override PartName="/ppt/tags/tag14919.xml" ContentType="application/vnd.openxmlformats-officedocument.presentationml.tags+xml"/>
  <Override PartName="/ppt/tags/tag14920.xml" ContentType="application/vnd.openxmlformats-officedocument.presentationml.tags+xml"/>
  <Override PartName="/ppt/tags/tag14921.xml" ContentType="application/vnd.openxmlformats-officedocument.presentationml.tags+xml"/>
  <Override PartName="/ppt/tags/tag14922.xml" ContentType="application/vnd.openxmlformats-officedocument.presentationml.tags+xml"/>
  <Override PartName="/ppt/tags/tag14923.xml" ContentType="application/vnd.openxmlformats-officedocument.presentationml.tags+xml"/>
  <Override PartName="/ppt/tags/tag14924.xml" ContentType="application/vnd.openxmlformats-officedocument.presentationml.tags+xml"/>
  <Override PartName="/ppt/tags/tag14925.xml" ContentType="application/vnd.openxmlformats-officedocument.presentationml.tags+xml"/>
  <Override PartName="/ppt/tags/tag14926.xml" ContentType="application/vnd.openxmlformats-officedocument.presentationml.tags+xml"/>
  <Override PartName="/ppt/tags/tag14927.xml" ContentType="application/vnd.openxmlformats-officedocument.presentationml.tags+xml"/>
  <Override PartName="/ppt/tags/tag14928.xml" ContentType="application/vnd.openxmlformats-officedocument.presentationml.tags+xml"/>
  <Override PartName="/ppt/tags/tag14929.xml" ContentType="application/vnd.openxmlformats-officedocument.presentationml.tags+xml"/>
  <Override PartName="/ppt/tags/tag14930.xml" ContentType="application/vnd.openxmlformats-officedocument.presentationml.tags+xml"/>
  <Override PartName="/ppt/tags/tag14931.xml" ContentType="application/vnd.openxmlformats-officedocument.presentationml.tags+xml"/>
  <Override PartName="/ppt/tags/tag14932.xml" ContentType="application/vnd.openxmlformats-officedocument.presentationml.tags+xml"/>
  <Override PartName="/ppt/tags/tag14933.xml" ContentType="application/vnd.openxmlformats-officedocument.presentationml.tags+xml"/>
  <Override PartName="/ppt/tags/tag14934.xml" ContentType="application/vnd.openxmlformats-officedocument.presentationml.tags+xml"/>
  <Override PartName="/ppt/tags/tag14935.xml" ContentType="application/vnd.openxmlformats-officedocument.presentationml.tags+xml"/>
  <Override PartName="/ppt/tags/tag14936.xml" ContentType="application/vnd.openxmlformats-officedocument.presentationml.tags+xml"/>
  <Override PartName="/ppt/tags/tag14937.xml" ContentType="application/vnd.openxmlformats-officedocument.presentationml.tags+xml"/>
  <Override PartName="/ppt/tags/tag14938.xml" ContentType="application/vnd.openxmlformats-officedocument.presentationml.tags+xml"/>
  <Override PartName="/ppt/tags/tag14939.xml" ContentType="application/vnd.openxmlformats-officedocument.presentationml.tags+xml"/>
  <Override PartName="/ppt/tags/tag14940.xml" ContentType="application/vnd.openxmlformats-officedocument.presentationml.tags+xml"/>
  <Override PartName="/ppt/tags/tag14941.xml" ContentType="application/vnd.openxmlformats-officedocument.presentationml.tags+xml"/>
  <Override PartName="/ppt/tags/tag14942.xml" ContentType="application/vnd.openxmlformats-officedocument.presentationml.tags+xml"/>
  <Override PartName="/ppt/tags/tag14943.xml" ContentType="application/vnd.openxmlformats-officedocument.presentationml.tags+xml"/>
  <Override PartName="/ppt/tags/tag14944.xml" ContentType="application/vnd.openxmlformats-officedocument.presentationml.tags+xml"/>
  <Override PartName="/ppt/tags/tag14945.xml" ContentType="application/vnd.openxmlformats-officedocument.presentationml.tags+xml"/>
  <Override PartName="/ppt/tags/tag14946.xml" ContentType="application/vnd.openxmlformats-officedocument.presentationml.tags+xml"/>
  <Override PartName="/ppt/tags/tag14947.xml" ContentType="application/vnd.openxmlformats-officedocument.presentationml.tags+xml"/>
  <Override PartName="/ppt/tags/tag14948.xml" ContentType="application/vnd.openxmlformats-officedocument.presentationml.tags+xml"/>
  <Override PartName="/ppt/tags/tag14949.xml" ContentType="application/vnd.openxmlformats-officedocument.presentationml.tags+xml"/>
  <Override PartName="/ppt/tags/tag14950.xml" ContentType="application/vnd.openxmlformats-officedocument.presentationml.tags+xml"/>
  <Override PartName="/ppt/tags/tag14951.xml" ContentType="application/vnd.openxmlformats-officedocument.presentationml.tags+xml"/>
  <Override PartName="/ppt/tags/tag14952.xml" ContentType="application/vnd.openxmlformats-officedocument.presentationml.tags+xml"/>
  <Override PartName="/ppt/tags/tag14953.xml" ContentType="application/vnd.openxmlformats-officedocument.presentationml.tags+xml"/>
  <Override PartName="/ppt/tags/tag14954.xml" ContentType="application/vnd.openxmlformats-officedocument.presentationml.tags+xml"/>
  <Override PartName="/ppt/tags/tag14955.xml" ContentType="application/vnd.openxmlformats-officedocument.presentationml.tags+xml"/>
  <Override PartName="/ppt/tags/tag14956.xml" ContentType="application/vnd.openxmlformats-officedocument.presentationml.tags+xml"/>
  <Override PartName="/ppt/tags/tag14957.xml" ContentType="application/vnd.openxmlformats-officedocument.presentationml.tags+xml"/>
  <Override PartName="/ppt/tags/tag14958.xml" ContentType="application/vnd.openxmlformats-officedocument.presentationml.tags+xml"/>
  <Override PartName="/ppt/tags/tag14959.xml" ContentType="application/vnd.openxmlformats-officedocument.presentationml.tags+xml"/>
  <Override PartName="/ppt/tags/tag14960.xml" ContentType="application/vnd.openxmlformats-officedocument.presentationml.tags+xml"/>
  <Override PartName="/ppt/tags/tag14961.xml" ContentType="application/vnd.openxmlformats-officedocument.presentationml.tags+xml"/>
  <Override PartName="/ppt/tags/tag14962.xml" ContentType="application/vnd.openxmlformats-officedocument.presentationml.tags+xml"/>
  <Override PartName="/ppt/tags/tag14963.xml" ContentType="application/vnd.openxmlformats-officedocument.presentationml.tags+xml"/>
  <Override PartName="/ppt/tags/tag14964.xml" ContentType="application/vnd.openxmlformats-officedocument.presentationml.tags+xml"/>
  <Override PartName="/ppt/tags/tag14965.xml" ContentType="application/vnd.openxmlformats-officedocument.presentationml.tags+xml"/>
  <Override PartName="/ppt/tags/tag14966.xml" ContentType="application/vnd.openxmlformats-officedocument.presentationml.tags+xml"/>
  <Override PartName="/ppt/tags/tag14967.xml" ContentType="application/vnd.openxmlformats-officedocument.presentationml.tags+xml"/>
  <Override PartName="/ppt/tags/tag14968.xml" ContentType="application/vnd.openxmlformats-officedocument.presentationml.tags+xml"/>
  <Override PartName="/ppt/tags/tag14969.xml" ContentType="application/vnd.openxmlformats-officedocument.presentationml.tags+xml"/>
  <Override PartName="/ppt/tags/tag14970.xml" ContentType="application/vnd.openxmlformats-officedocument.presentationml.tags+xml"/>
  <Override PartName="/ppt/tags/tag14971.xml" ContentType="application/vnd.openxmlformats-officedocument.presentationml.tags+xml"/>
  <Override PartName="/ppt/tags/tag14972.xml" ContentType="application/vnd.openxmlformats-officedocument.presentationml.tags+xml"/>
  <Override PartName="/ppt/tags/tag14973.xml" ContentType="application/vnd.openxmlformats-officedocument.presentationml.tags+xml"/>
  <Override PartName="/ppt/tags/tag14974.xml" ContentType="application/vnd.openxmlformats-officedocument.presentationml.tags+xml"/>
  <Override PartName="/ppt/tags/tag14975.xml" ContentType="application/vnd.openxmlformats-officedocument.presentationml.tags+xml"/>
  <Override PartName="/ppt/tags/tag14976.xml" ContentType="application/vnd.openxmlformats-officedocument.presentationml.tags+xml"/>
  <Override PartName="/ppt/tags/tag14977.xml" ContentType="application/vnd.openxmlformats-officedocument.presentationml.tags+xml"/>
  <Override PartName="/ppt/tags/tag14978.xml" ContentType="application/vnd.openxmlformats-officedocument.presentationml.tags+xml"/>
  <Override PartName="/ppt/tags/tag14979.xml" ContentType="application/vnd.openxmlformats-officedocument.presentationml.tags+xml"/>
  <Override PartName="/ppt/tags/tag14980.xml" ContentType="application/vnd.openxmlformats-officedocument.presentationml.tags+xml"/>
  <Override PartName="/ppt/tags/tag14981.xml" ContentType="application/vnd.openxmlformats-officedocument.presentationml.tags+xml"/>
  <Override PartName="/ppt/tags/tag14982.xml" ContentType="application/vnd.openxmlformats-officedocument.presentationml.tags+xml"/>
  <Override PartName="/ppt/tags/tag14983.xml" ContentType="application/vnd.openxmlformats-officedocument.presentationml.tags+xml"/>
  <Override PartName="/ppt/tags/tag14984.xml" ContentType="application/vnd.openxmlformats-officedocument.presentationml.tags+xml"/>
  <Override PartName="/ppt/tags/tag14985.xml" ContentType="application/vnd.openxmlformats-officedocument.presentationml.tags+xml"/>
  <Override PartName="/ppt/tags/tag14986.xml" ContentType="application/vnd.openxmlformats-officedocument.presentationml.tags+xml"/>
  <Override PartName="/ppt/tags/tag14987.xml" ContentType="application/vnd.openxmlformats-officedocument.presentationml.tags+xml"/>
  <Override PartName="/ppt/tags/tag14988.xml" ContentType="application/vnd.openxmlformats-officedocument.presentationml.tags+xml"/>
  <Override PartName="/ppt/tags/tag14989.xml" ContentType="application/vnd.openxmlformats-officedocument.presentationml.tags+xml"/>
  <Override PartName="/ppt/tags/tag14990.xml" ContentType="application/vnd.openxmlformats-officedocument.presentationml.tags+xml"/>
  <Override PartName="/ppt/tags/tag14991.xml" ContentType="application/vnd.openxmlformats-officedocument.presentationml.tags+xml"/>
  <Override PartName="/ppt/tags/tag14992.xml" ContentType="application/vnd.openxmlformats-officedocument.presentationml.tags+xml"/>
  <Override PartName="/ppt/tags/tag14993.xml" ContentType="application/vnd.openxmlformats-officedocument.presentationml.tags+xml"/>
  <Override PartName="/ppt/tags/tag14994.xml" ContentType="application/vnd.openxmlformats-officedocument.presentationml.tags+xml"/>
  <Override PartName="/ppt/tags/tag14995.xml" ContentType="application/vnd.openxmlformats-officedocument.presentationml.tags+xml"/>
  <Override PartName="/ppt/tags/tag14996.xml" ContentType="application/vnd.openxmlformats-officedocument.presentationml.tags+xml"/>
  <Override PartName="/ppt/tags/tag14997.xml" ContentType="application/vnd.openxmlformats-officedocument.presentationml.tags+xml"/>
  <Override PartName="/ppt/tags/tag14998.xml" ContentType="application/vnd.openxmlformats-officedocument.presentationml.tags+xml"/>
  <Override PartName="/ppt/tags/tag14999.xml" ContentType="application/vnd.openxmlformats-officedocument.presentationml.tags+xml"/>
  <Override PartName="/ppt/tags/tag15000.xml" ContentType="application/vnd.openxmlformats-officedocument.presentationml.tags+xml"/>
  <Override PartName="/ppt/tags/tag15001.xml" ContentType="application/vnd.openxmlformats-officedocument.presentationml.tags+xml"/>
  <Override PartName="/ppt/tags/tag15002.xml" ContentType="application/vnd.openxmlformats-officedocument.presentationml.tags+xml"/>
  <Override PartName="/ppt/tags/tag15003.xml" ContentType="application/vnd.openxmlformats-officedocument.presentationml.tags+xml"/>
  <Override PartName="/ppt/tags/tag15004.xml" ContentType="application/vnd.openxmlformats-officedocument.presentationml.tags+xml"/>
  <Override PartName="/ppt/tags/tag15005.xml" ContentType="application/vnd.openxmlformats-officedocument.presentationml.tags+xml"/>
  <Override PartName="/ppt/tags/tag15006.xml" ContentType="application/vnd.openxmlformats-officedocument.presentationml.tags+xml"/>
  <Override PartName="/ppt/tags/tag15007.xml" ContentType="application/vnd.openxmlformats-officedocument.presentationml.tags+xml"/>
  <Override PartName="/ppt/tags/tag15008.xml" ContentType="application/vnd.openxmlformats-officedocument.presentationml.tags+xml"/>
  <Override PartName="/ppt/tags/tag15009.xml" ContentType="application/vnd.openxmlformats-officedocument.presentationml.tags+xml"/>
  <Override PartName="/ppt/tags/tag15010.xml" ContentType="application/vnd.openxmlformats-officedocument.presentationml.tags+xml"/>
  <Override PartName="/ppt/tags/tag15011.xml" ContentType="application/vnd.openxmlformats-officedocument.presentationml.tags+xml"/>
  <Override PartName="/ppt/tags/tag15012.xml" ContentType="application/vnd.openxmlformats-officedocument.presentationml.tags+xml"/>
  <Override PartName="/ppt/tags/tag15013.xml" ContentType="application/vnd.openxmlformats-officedocument.presentationml.tags+xml"/>
  <Override PartName="/ppt/tags/tag15014.xml" ContentType="application/vnd.openxmlformats-officedocument.presentationml.tags+xml"/>
  <Override PartName="/ppt/tags/tag15015.xml" ContentType="application/vnd.openxmlformats-officedocument.presentationml.tags+xml"/>
  <Override PartName="/ppt/tags/tag15016.xml" ContentType="application/vnd.openxmlformats-officedocument.presentationml.tags+xml"/>
  <Override PartName="/ppt/tags/tag15017.xml" ContentType="application/vnd.openxmlformats-officedocument.presentationml.tags+xml"/>
  <Override PartName="/ppt/tags/tag15018.xml" ContentType="application/vnd.openxmlformats-officedocument.presentationml.tags+xml"/>
  <Override PartName="/ppt/tags/tag15019.xml" ContentType="application/vnd.openxmlformats-officedocument.presentationml.tags+xml"/>
  <Override PartName="/ppt/tags/tag15020.xml" ContentType="application/vnd.openxmlformats-officedocument.presentationml.tags+xml"/>
  <Override PartName="/ppt/tags/tag15021.xml" ContentType="application/vnd.openxmlformats-officedocument.presentationml.tags+xml"/>
  <Override PartName="/ppt/tags/tag15022.xml" ContentType="application/vnd.openxmlformats-officedocument.presentationml.tags+xml"/>
  <Override PartName="/ppt/tags/tag15023.xml" ContentType="application/vnd.openxmlformats-officedocument.presentationml.tags+xml"/>
  <Override PartName="/ppt/tags/tag15024.xml" ContentType="application/vnd.openxmlformats-officedocument.presentationml.tags+xml"/>
  <Override PartName="/ppt/tags/tag15025.xml" ContentType="application/vnd.openxmlformats-officedocument.presentationml.tags+xml"/>
  <Override PartName="/ppt/tags/tag15026.xml" ContentType="application/vnd.openxmlformats-officedocument.presentationml.tags+xml"/>
  <Override PartName="/ppt/tags/tag15027.xml" ContentType="application/vnd.openxmlformats-officedocument.presentationml.tags+xml"/>
  <Override PartName="/ppt/tags/tag15028.xml" ContentType="application/vnd.openxmlformats-officedocument.presentationml.tags+xml"/>
  <Override PartName="/ppt/tags/tag15029.xml" ContentType="application/vnd.openxmlformats-officedocument.presentationml.tags+xml"/>
  <Override PartName="/ppt/tags/tag15030.xml" ContentType="application/vnd.openxmlformats-officedocument.presentationml.tags+xml"/>
  <Override PartName="/ppt/tags/tag15031.xml" ContentType="application/vnd.openxmlformats-officedocument.presentationml.tags+xml"/>
  <Override PartName="/ppt/tags/tag15032.xml" ContentType="application/vnd.openxmlformats-officedocument.presentationml.tags+xml"/>
  <Override PartName="/ppt/tags/tag15033.xml" ContentType="application/vnd.openxmlformats-officedocument.presentationml.tags+xml"/>
  <Override PartName="/ppt/tags/tag15034.xml" ContentType="application/vnd.openxmlformats-officedocument.presentationml.tags+xml"/>
  <Override PartName="/ppt/tags/tag15035.xml" ContentType="application/vnd.openxmlformats-officedocument.presentationml.tags+xml"/>
  <Override PartName="/ppt/tags/tag15036.xml" ContentType="application/vnd.openxmlformats-officedocument.presentationml.tags+xml"/>
  <Override PartName="/ppt/tags/tag15037.xml" ContentType="application/vnd.openxmlformats-officedocument.presentationml.tags+xml"/>
  <Override PartName="/ppt/tags/tag15038.xml" ContentType="application/vnd.openxmlformats-officedocument.presentationml.tags+xml"/>
  <Override PartName="/ppt/tags/tag15039.xml" ContentType="application/vnd.openxmlformats-officedocument.presentationml.tags+xml"/>
  <Override PartName="/ppt/tags/tag15040.xml" ContentType="application/vnd.openxmlformats-officedocument.presentationml.tags+xml"/>
  <Override PartName="/ppt/tags/tag15041.xml" ContentType="application/vnd.openxmlformats-officedocument.presentationml.tags+xml"/>
  <Override PartName="/ppt/tags/tag15042.xml" ContentType="application/vnd.openxmlformats-officedocument.presentationml.tags+xml"/>
  <Override PartName="/ppt/tags/tag15043.xml" ContentType="application/vnd.openxmlformats-officedocument.presentationml.tags+xml"/>
  <Override PartName="/ppt/tags/tag15044.xml" ContentType="application/vnd.openxmlformats-officedocument.presentationml.tags+xml"/>
  <Override PartName="/ppt/tags/tag15045.xml" ContentType="application/vnd.openxmlformats-officedocument.presentationml.tags+xml"/>
  <Override PartName="/ppt/tags/tag15046.xml" ContentType="application/vnd.openxmlformats-officedocument.presentationml.tags+xml"/>
  <Override PartName="/ppt/tags/tag15047.xml" ContentType="application/vnd.openxmlformats-officedocument.presentationml.tags+xml"/>
  <Override PartName="/ppt/tags/tag15048.xml" ContentType="application/vnd.openxmlformats-officedocument.presentationml.tags+xml"/>
  <Override PartName="/ppt/tags/tag15049.xml" ContentType="application/vnd.openxmlformats-officedocument.presentationml.tags+xml"/>
  <Override PartName="/ppt/tags/tag15050.xml" ContentType="application/vnd.openxmlformats-officedocument.presentationml.tags+xml"/>
  <Override PartName="/ppt/tags/tag15051.xml" ContentType="application/vnd.openxmlformats-officedocument.presentationml.tags+xml"/>
  <Override PartName="/ppt/tags/tag15052.xml" ContentType="application/vnd.openxmlformats-officedocument.presentationml.tags+xml"/>
  <Override PartName="/ppt/tags/tag15053.xml" ContentType="application/vnd.openxmlformats-officedocument.presentationml.tags+xml"/>
  <Override PartName="/ppt/tags/tag15054.xml" ContentType="application/vnd.openxmlformats-officedocument.presentationml.tags+xml"/>
  <Override PartName="/ppt/tags/tag15055.xml" ContentType="application/vnd.openxmlformats-officedocument.presentationml.tags+xml"/>
  <Override PartName="/ppt/tags/tag15056.xml" ContentType="application/vnd.openxmlformats-officedocument.presentationml.tags+xml"/>
  <Override PartName="/ppt/tags/tag15057.xml" ContentType="application/vnd.openxmlformats-officedocument.presentationml.tags+xml"/>
  <Override PartName="/ppt/tags/tag15058.xml" ContentType="application/vnd.openxmlformats-officedocument.presentationml.tags+xml"/>
  <Override PartName="/ppt/tags/tag15059.xml" ContentType="application/vnd.openxmlformats-officedocument.presentationml.tags+xml"/>
  <Override PartName="/ppt/tags/tag15060.xml" ContentType="application/vnd.openxmlformats-officedocument.presentationml.tags+xml"/>
  <Override PartName="/ppt/tags/tag15061.xml" ContentType="application/vnd.openxmlformats-officedocument.presentationml.tags+xml"/>
  <Override PartName="/ppt/tags/tag15062.xml" ContentType="application/vnd.openxmlformats-officedocument.presentationml.tags+xml"/>
  <Override PartName="/ppt/tags/tag15063.xml" ContentType="application/vnd.openxmlformats-officedocument.presentationml.tags+xml"/>
  <Override PartName="/ppt/tags/tag15064.xml" ContentType="application/vnd.openxmlformats-officedocument.presentationml.tags+xml"/>
  <Override PartName="/ppt/tags/tag15065.xml" ContentType="application/vnd.openxmlformats-officedocument.presentationml.tags+xml"/>
  <Override PartName="/ppt/tags/tag15066.xml" ContentType="application/vnd.openxmlformats-officedocument.presentationml.tags+xml"/>
  <Override PartName="/ppt/tags/tag15067.xml" ContentType="application/vnd.openxmlformats-officedocument.presentationml.tags+xml"/>
  <Override PartName="/ppt/tags/tag15068.xml" ContentType="application/vnd.openxmlformats-officedocument.presentationml.tags+xml"/>
  <Override PartName="/ppt/tags/tag15069.xml" ContentType="application/vnd.openxmlformats-officedocument.presentationml.tags+xml"/>
  <Override PartName="/ppt/tags/tag15070.xml" ContentType="application/vnd.openxmlformats-officedocument.presentationml.tags+xml"/>
  <Override PartName="/ppt/tags/tag15071.xml" ContentType="application/vnd.openxmlformats-officedocument.presentationml.tags+xml"/>
  <Override PartName="/ppt/tags/tag15072.xml" ContentType="application/vnd.openxmlformats-officedocument.presentationml.tags+xml"/>
  <Override PartName="/ppt/tags/tag15073.xml" ContentType="application/vnd.openxmlformats-officedocument.presentationml.tags+xml"/>
  <Override PartName="/ppt/tags/tag15074.xml" ContentType="application/vnd.openxmlformats-officedocument.presentationml.tags+xml"/>
  <Override PartName="/ppt/tags/tag15075.xml" ContentType="application/vnd.openxmlformats-officedocument.presentationml.tags+xml"/>
  <Override PartName="/ppt/tags/tag15076.xml" ContentType="application/vnd.openxmlformats-officedocument.presentationml.tags+xml"/>
  <Override PartName="/ppt/tags/tag15077.xml" ContentType="application/vnd.openxmlformats-officedocument.presentationml.tags+xml"/>
  <Override PartName="/ppt/tags/tag15078.xml" ContentType="application/vnd.openxmlformats-officedocument.presentationml.tags+xml"/>
  <Override PartName="/ppt/tags/tag15079.xml" ContentType="application/vnd.openxmlformats-officedocument.presentationml.tags+xml"/>
  <Override PartName="/ppt/tags/tag15080.xml" ContentType="application/vnd.openxmlformats-officedocument.presentationml.tags+xml"/>
  <Override PartName="/ppt/tags/tag15081.xml" ContentType="application/vnd.openxmlformats-officedocument.presentationml.tags+xml"/>
  <Override PartName="/ppt/tags/tag15082.xml" ContentType="application/vnd.openxmlformats-officedocument.presentationml.tags+xml"/>
  <Override PartName="/ppt/tags/tag15083.xml" ContentType="application/vnd.openxmlformats-officedocument.presentationml.tags+xml"/>
  <Override PartName="/ppt/tags/tag15084.xml" ContentType="application/vnd.openxmlformats-officedocument.presentationml.tags+xml"/>
  <Override PartName="/ppt/tags/tag15085.xml" ContentType="application/vnd.openxmlformats-officedocument.presentationml.tags+xml"/>
  <Override PartName="/ppt/tags/tag15086.xml" ContentType="application/vnd.openxmlformats-officedocument.presentationml.tags+xml"/>
  <Override PartName="/ppt/tags/tag15087.xml" ContentType="application/vnd.openxmlformats-officedocument.presentationml.tags+xml"/>
  <Override PartName="/ppt/tags/tag15088.xml" ContentType="application/vnd.openxmlformats-officedocument.presentationml.tags+xml"/>
  <Override PartName="/ppt/tags/tag15089.xml" ContentType="application/vnd.openxmlformats-officedocument.presentationml.tags+xml"/>
  <Override PartName="/ppt/tags/tag15090.xml" ContentType="application/vnd.openxmlformats-officedocument.presentationml.tags+xml"/>
  <Override PartName="/ppt/tags/tag15091.xml" ContentType="application/vnd.openxmlformats-officedocument.presentationml.tags+xml"/>
  <Override PartName="/ppt/tags/tag15092.xml" ContentType="application/vnd.openxmlformats-officedocument.presentationml.tags+xml"/>
  <Override PartName="/ppt/tags/tag15093.xml" ContentType="application/vnd.openxmlformats-officedocument.presentationml.tags+xml"/>
  <Override PartName="/ppt/tags/tag15094.xml" ContentType="application/vnd.openxmlformats-officedocument.presentationml.tags+xml"/>
  <Override PartName="/ppt/tags/tag15095.xml" ContentType="application/vnd.openxmlformats-officedocument.presentationml.tags+xml"/>
  <Override PartName="/ppt/tags/tag15096.xml" ContentType="application/vnd.openxmlformats-officedocument.presentationml.tags+xml"/>
  <Override PartName="/ppt/tags/tag15097.xml" ContentType="application/vnd.openxmlformats-officedocument.presentationml.tags+xml"/>
  <Override PartName="/ppt/tags/tag15098.xml" ContentType="application/vnd.openxmlformats-officedocument.presentationml.tags+xml"/>
  <Override PartName="/ppt/tags/tag15099.xml" ContentType="application/vnd.openxmlformats-officedocument.presentationml.tags+xml"/>
  <Override PartName="/ppt/tags/tag15100.xml" ContentType="application/vnd.openxmlformats-officedocument.presentationml.tags+xml"/>
  <Override PartName="/ppt/tags/tag15101.xml" ContentType="application/vnd.openxmlformats-officedocument.presentationml.tags+xml"/>
  <Override PartName="/ppt/tags/tag15102.xml" ContentType="application/vnd.openxmlformats-officedocument.presentationml.tags+xml"/>
  <Override PartName="/ppt/tags/tag15103.xml" ContentType="application/vnd.openxmlformats-officedocument.presentationml.tags+xml"/>
  <Override PartName="/ppt/tags/tag15104.xml" ContentType="application/vnd.openxmlformats-officedocument.presentationml.tags+xml"/>
  <Override PartName="/ppt/tags/tag15105.xml" ContentType="application/vnd.openxmlformats-officedocument.presentationml.tags+xml"/>
  <Override PartName="/ppt/tags/tag15106.xml" ContentType="application/vnd.openxmlformats-officedocument.presentationml.tags+xml"/>
  <Override PartName="/ppt/tags/tag15107.xml" ContentType="application/vnd.openxmlformats-officedocument.presentationml.tags+xml"/>
  <Override PartName="/ppt/tags/tag15108.xml" ContentType="application/vnd.openxmlformats-officedocument.presentationml.tags+xml"/>
  <Override PartName="/ppt/tags/tag15109.xml" ContentType="application/vnd.openxmlformats-officedocument.presentationml.tags+xml"/>
  <Override PartName="/ppt/tags/tag15110.xml" ContentType="application/vnd.openxmlformats-officedocument.presentationml.tags+xml"/>
  <Override PartName="/ppt/tags/tag15111.xml" ContentType="application/vnd.openxmlformats-officedocument.presentationml.tags+xml"/>
  <Override PartName="/ppt/tags/tag15112.xml" ContentType="application/vnd.openxmlformats-officedocument.presentationml.tags+xml"/>
  <Override PartName="/ppt/tags/tag15113.xml" ContentType="application/vnd.openxmlformats-officedocument.presentationml.tags+xml"/>
  <Override PartName="/ppt/tags/tag15114.xml" ContentType="application/vnd.openxmlformats-officedocument.presentationml.tags+xml"/>
  <Override PartName="/ppt/tags/tag15115.xml" ContentType="application/vnd.openxmlformats-officedocument.presentationml.tags+xml"/>
  <Override PartName="/ppt/tags/tag15116.xml" ContentType="application/vnd.openxmlformats-officedocument.presentationml.tags+xml"/>
  <Override PartName="/ppt/tags/tag15117.xml" ContentType="application/vnd.openxmlformats-officedocument.presentationml.tags+xml"/>
  <Override PartName="/ppt/tags/tag15118.xml" ContentType="application/vnd.openxmlformats-officedocument.presentationml.tags+xml"/>
  <Override PartName="/ppt/tags/tag15119.xml" ContentType="application/vnd.openxmlformats-officedocument.presentationml.tags+xml"/>
  <Override PartName="/ppt/tags/tag15120.xml" ContentType="application/vnd.openxmlformats-officedocument.presentationml.tags+xml"/>
  <Override PartName="/ppt/tags/tag15121.xml" ContentType="application/vnd.openxmlformats-officedocument.presentationml.tags+xml"/>
  <Override PartName="/ppt/tags/tag15122.xml" ContentType="application/vnd.openxmlformats-officedocument.presentationml.tags+xml"/>
  <Override PartName="/ppt/tags/tag15123.xml" ContentType="application/vnd.openxmlformats-officedocument.presentationml.tags+xml"/>
  <Override PartName="/ppt/tags/tag15124.xml" ContentType="application/vnd.openxmlformats-officedocument.presentationml.tags+xml"/>
  <Override PartName="/ppt/tags/tag15125.xml" ContentType="application/vnd.openxmlformats-officedocument.presentationml.tags+xml"/>
  <Override PartName="/ppt/tags/tag15126.xml" ContentType="application/vnd.openxmlformats-officedocument.presentationml.tags+xml"/>
  <Override PartName="/ppt/tags/tag15127.xml" ContentType="application/vnd.openxmlformats-officedocument.presentationml.tags+xml"/>
  <Override PartName="/ppt/tags/tag15128.xml" ContentType="application/vnd.openxmlformats-officedocument.presentationml.tags+xml"/>
  <Override PartName="/ppt/tags/tag15129.xml" ContentType="application/vnd.openxmlformats-officedocument.presentationml.tags+xml"/>
  <Override PartName="/ppt/tags/tag15130.xml" ContentType="application/vnd.openxmlformats-officedocument.presentationml.tags+xml"/>
  <Override PartName="/ppt/tags/tag15131.xml" ContentType="application/vnd.openxmlformats-officedocument.presentationml.tags+xml"/>
  <Override PartName="/ppt/tags/tag15132.xml" ContentType="application/vnd.openxmlformats-officedocument.presentationml.tags+xml"/>
  <Override PartName="/ppt/tags/tag15133.xml" ContentType="application/vnd.openxmlformats-officedocument.presentationml.tags+xml"/>
  <Override PartName="/ppt/tags/tag15134.xml" ContentType="application/vnd.openxmlformats-officedocument.presentationml.tags+xml"/>
  <Override PartName="/ppt/tags/tag15135.xml" ContentType="application/vnd.openxmlformats-officedocument.presentationml.tags+xml"/>
  <Override PartName="/ppt/tags/tag15136.xml" ContentType="application/vnd.openxmlformats-officedocument.presentationml.tags+xml"/>
  <Override PartName="/ppt/tags/tag15137.xml" ContentType="application/vnd.openxmlformats-officedocument.presentationml.tags+xml"/>
  <Override PartName="/ppt/tags/tag15138.xml" ContentType="application/vnd.openxmlformats-officedocument.presentationml.tags+xml"/>
  <Override PartName="/ppt/tags/tag15139.xml" ContentType="application/vnd.openxmlformats-officedocument.presentationml.tags+xml"/>
  <Override PartName="/ppt/tags/tag15140.xml" ContentType="application/vnd.openxmlformats-officedocument.presentationml.tags+xml"/>
  <Override PartName="/ppt/tags/tag15141.xml" ContentType="application/vnd.openxmlformats-officedocument.presentationml.tags+xml"/>
  <Override PartName="/ppt/tags/tag15142.xml" ContentType="application/vnd.openxmlformats-officedocument.presentationml.tags+xml"/>
  <Override PartName="/ppt/tags/tag15143.xml" ContentType="application/vnd.openxmlformats-officedocument.presentationml.tags+xml"/>
  <Override PartName="/ppt/tags/tag15144.xml" ContentType="application/vnd.openxmlformats-officedocument.presentationml.tags+xml"/>
  <Override PartName="/ppt/tags/tag15145.xml" ContentType="application/vnd.openxmlformats-officedocument.presentationml.tags+xml"/>
  <Override PartName="/ppt/tags/tag15146.xml" ContentType="application/vnd.openxmlformats-officedocument.presentationml.tags+xml"/>
  <Override PartName="/ppt/tags/tag15147.xml" ContentType="application/vnd.openxmlformats-officedocument.presentationml.tags+xml"/>
  <Override PartName="/ppt/tags/tag15148.xml" ContentType="application/vnd.openxmlformats-officedocument.presentationml.tags+xml"/>
  <Override PartName="/ppt/tags/tag15149.xml" ContentType="application/vnd.openxmlformats-officedocument.presentationml.tags+xml"/>
  <Override PartName="/ppt/tags/tag15150.xml" ContentType="application/vnd.openxmlformats-officedocument.presentationml.tags+xml"/>
  <Override PartName="/ppt/tags/tag15151.xml" ContentType="application/vnd.openxmlformats-officedocument.presentationml.tags+xml"/>
  <Override PartName="/ppt/tags/tag15152.xml" ContentType="application/vnd.openxmlformats-officedocument.presentationml.tags+xml"/>
  <Override PartName="/ppt/tags/tag15153.xml" ContentType="application/vnd.openxmlformats-officedocument.presentationml.tags+xml"/>
  <Override PartName="/ppt/tags/tag15154.xml" ContentType="application/vnd.openxmlformats-officedocument.presentationml.tags+xml"/>
  <Override PartName="/ppt/tags/tag15155.xml" ContentType="application/vnd.openxmlformats-officedocument.presentationml.tags+xml"/>
  <Override PartName="/ppt/tags/tag15156.xml" ContentType="application/vnd.openxmlformats-officedocument.presentationml.tags+xml"/>
  <Override PartName="/ppt/tags/tag15157.xml" ContentType="application/vnd.openxmlformats-officedocument.presentationml.tags+xml"/>
  <Override PartName="/ppt/tags/tag15158.xml" ContentType="application/vnd.openxmlformats-officedocument.presentationml.tags+xml"/>
  <Override PartName="/ppt/tags/tag15159.xml" ContentType="application/vnd.openxmlformats-officedocument.presentationml.tags+xml"/>
  <Override PartName="/ppt/tags/tag15160.xml" ContentType="application/vnd.openxmlformats-officedocument.presentationml.tags+xml"/>
  <Override PartName="/ppt/tags/tag15161.xml" ContentType="application/vnd.openxmlformats-officedocument.presentationml.tags+xml"/>
  <Override PartName="/ppt/tags/tag15162.xml" ContentType="application/vnd.openxmlformats-officedocument.presentationml.tags+xml"/>
  <Override PartName="/ppt/tags/tag15163.xml" ContentType="application/vnd.openxmlformats-officedocument.presentationml.tags+xml"/>
  <Override PartName="/ppt/tags/tag15164.xml" ContentType="application/vnd.openxmlformats-officedocument.presentationml.tags+xml"/>
  <Override PartName="/ppt/tags/tag15165.xml" ContentType="application/vnd.openxmlformats-officedocument.presentationml.tags+xml"/>
  <Override PartName="/ppt/tags/tag15166.xml" ContentType="application/vnd.openxmlformats-officedocument.presentationml.tags+xml"/>
  <Override PartName="/ppt/tags/tag15167.xml" ContentType="application/vnd.openxmlformats-officedocument.presentationml.tags+xml"/>
  <Override PartName="/ppt/tags/tag15168.xml" ContentType="application/vnd.openxmlformats-officedocument.presentationml.tags+xml"/>
  <Override PartName="/ppt/tags/tag15169.xml" ContentType="application/vnd.openxmlformats-officedocument.presentationml.tags+xml"/>
  <Override PartName="/ppt/tags/tag15170.xml" ContentType="application/vnd.openxmlformats-officedocument.presentationml.tags+xml"/>
  <Override PartName="/ppt/tags/tag15171.xml" ContentType="application/vnd.openxmlformats-officedocument.presentationml.tags+xml"/>
  <Override PartName="/ppt/tags/tag15172.xml" ContentType="application/vnd.openxmlformats-officedocument.presentationml.tags+xml"/>
  <Override PartName="/ppt/tags/tag15173.xml" ContentType="application/vnd.openxmlformats-officedocument.presentationml.tags+xml"/>
  <Override PartName="/ppt/tags/tag15174.xml" ContentType="application/vnd.openxmlformats-officedocument.presentationml.tags+xml"/>
  <Override PartName="/ppt/tags/tag15175.xml" ContentType="application/vnd.openxmlformats-officedocument.presentationml.tags+xml"/>
  <Override PartName="/ppt/tags/tag15176.xml" ContentType="application/vnd.openxmlformats-officedocument.presentationml.tags+xml"/>
  <Override PartName="/ppt/tags/tag15177.xml" ContentType="application/vnd.openxmlformats-officedocument.presentationml.tags+xml"/>
  <Override PartName="/ppt/tags/tag15178.xml" ContentType="application/vnd.openxmlformats-officedocument.presentationml.tags+xml"/>
  <Override PartName="/ppt/tags/tag15179.xml" ContentType="application/vnd.openxmlformats-officedocument.presentationml.tags+xml"/>
  <Override PartName="/ppt/tags/tag15180.xml" ContentType="application/vnd.openxmlformats-officedocument.presentationml.tags+xml"/>
  <Override PartName="/ppt/tags/tag15181.xml" ContentType="application/vnd.openxmlformats-officedocument.presentationml.tags+xml"/>
  <Override PartName="/ppt/tags/tag15182.xml" ContentType="application/vnd.openxmlformats-officedocument.presentationml.tags+xml"/>
  <Override PartName="/ppt/tags/tag15183.xml" ContentType="application/vnd.openxmlformats-officedocument.presentationml.tags+xml"/>
  <Override PartName="/ppt/tags/tag15184.xml" ContentType="application/vnd.openxmlformats-officedocument.presentationml.tags+xml"/>
  <Override PartName="/ppt/tags/tag15185.xml" ContentType="application/vnd.openxmlformats-officedocument.presentationml.tags+xml"/>
  <Override PartName="/ppt/tags/tag15186.xml" ContentType="application/vnd.openxmlformats-officedocument.presentationml.tags+xml"/>
  <Override PartName="/ppt/tags/tag15187.xml" ContentType="application/vnd.openxmlformats-officedocument.presentationml.tags+xml"/>
  <Override PartName="/ppt/tags/tag15188.xml" ContentType="application/vnd.openxmlformats-officedocument.presentationml.tags+xml"/>
  <Override PartName="/ppt/tags/tag15189.xml" ContentType="application/vnd.openxmlformats-officedocument.presentationml.tags+xml"/>
  <Override PartName="/ppt/tags/tag15190.xml" ContentType="application/vnd.openxmlformats-officedocument.presentationml.tags+xml"/>
  <Override PartName="/ppt/tags/tag15191.xml" ContentType="application/vnd.openxmlformats-officedocument.presentationml.tags+xml"/>
  <Override PartName="/ppt/tags/tag15192.xml" ContentType="application/vnd.openxmlformats-officedocument.presentationml.tags+xml"/>
  <Override PartName="/ppt/tags/tag15193.xml" ContentType="application/vnd.openxmlformats-officedocument.presentationml.tags+xml"/>
  <Override PartName="/ppt/tags/tag15194.xml" ContentType="application/vnd.openxmlformats-officedocument.presentationml.tags+xml"/>
  <Override PartName="/ppt/tags/tag15195.xml" ContentType="application/vnd.openxmlformats-officedocument.presentationml.tags+xml"/>
  <Override PartName="/ppt/tags/tag15196.xml" ContentType="application/vnd.openxmlformats-officedocument.presentationml.tags+xml"/>
  <Override PartName="/ppt/tags/tag15197.xml" ContentType="application/vnd.openxmlformats-officedocument.presentationml.tags+xml"/>
  <Override PartName="/ppt/tags/tag15198.xml" ContentType="application/vnd.openxmlformats-officedocument.presentationml.tags+xml"/>
  <Override PartName="/ppt/tags/tag15199.xml" ContentType="application/vnd.openxmlformats-officedocument.presentationml.tags+xml"/>
  <Override PartName="/ppt/tags/tag15200.xml" ContentType="application/vnd.openxmlformats-officedocument.presentationml.tags+xml"/>
  <Override PartName="/ppt/tags/tag15201.xml" ContentType="application/vnd.openxmlformats-officedocument.presentationml.tags+xml"/>
  <Override PartName="/ppt/tags/tag15202.xml" ContentType="application/vnd.openxmlformats-officedocument.presentationml.tags+xml"/>
  <Override PartName="/ppt/tags/tag15203.xml" ContentType="application/vnd.openxmlformats-officedocument.presentationml.tags+xml"/>
  <Override PartName="/ppt/tags/tag15204.xml" ContentType="application/vnd.openxmlformats-officedocument.presentationml.tags+xml"/>
  <Override PartName="/ppt/tags/tag15205.xml" ContentType="application/vnd.openxmlformats-officedocument.presentationml.tags+xml"/>
  <Override PartName="/ppt/tags/tag15206.xml" ContentType="application/vnd.openxmlformats-officedocument.presentationml.tags+xml"/>
  <Override PartName="/ppt/tags/tag15207.xml" ContentType="application/vnd.openxmlformats-officedocument.presentationml.tags+xml"/>
  <Override PartName="/ppt/tags/tag15208.xml" ContentType="application/vnd.openxmlformats-officedocument.presentationml.tags+xml"/>
  <Override PartName="/ppt/tags/tag15209.xml" ContentType="application/vnd.openxmlformats-officedocument.presentationml.tags+xml"/>
  <Override PartName="/ppt/tags/tag15210.xml" ContentType="application/vnd.openxmlformats-officedocument.presentationml.tags+xml"/>
  <Override PartName="/ppt/tags/tag15211.xml" ContentType="application/vnd.openxmlformats-officedocument.presentationml.tags+xml"/>
  <Override PartName="/ppt/tags/tag15212.xml" ContentType="application/vnd.openxmlformats-officedocument.presentationml.tags+xml"/>
  <Override PartName="/ppt/tags/tag15213.xml" ContentType="application/vnd.openxmlformats-officedocument.presentationml.tags+xml"/>
  <Override PartName="/ppt/tags/tag15214.xml" ContentType="application/vnd.openxmlformats-officedocument.presentationml.tags+xml"/>
  <Override PartName="/ppt/tags/tag15215.xml" ContentType="application/vnd.openxmlformats-officedocument.presentationml.tags+xml"/>
  <Override PartName="/ppt/tags/tag15216.xml" ContentType="application/vnd.openxmlformats-officedocument.presentationml.tags+xml"/>
  <Override PartName="/ppt/tags/tag15217.xml" ContentType="application/vnd.openxmlformats-officedocument.presentationml.tags+xml"/>
  <Override PartName="/ppt/tags/tag15218.xml" ContentType="application/vnd.openxmlformats-officedocument.presentationml.tags+xml"/>
  <Override PartName="/ppt/tags/tag15219.xml" ContentType="application/vnd.openxmlformats-officedocument.presentationml.tags+xml"/>
  <Override PartName="/ppt/tags/tag15220.xml" ContentType="application/vnd.openxmlformats-officedocument.presentationml.tags+xml"/>
  <Override PartName="/ppt/tags/tag15221.xml" ContentType="application/vnd.openxmlformats-officedocument.presentationml.tags+xml"/>
  <Override PartName="/ppt/tags/tag15222.xml" ContentType="application/vnd.openxmlformats-officedocument.presentationml.tags+xml"/>
  <Override PartName="/ppt/tags/tag15223.xml" ContentType="application/vnd.openxmlformats-officedocument.presentationml.tags+xml"/>
  <Override PartName="/ppt/tags/tag15224.xml" ContentType="application/vnd.openxmlformats-officedocument.presentationml.tags+xml"/>
  <Override PartName="/ppt/tags/tag15225.xml" ContentType="application/vnd.openxmlformats-officedocument.presentationml.tags+xml"/>
  <Override PartName="/ppt/tags/tag15226.xml" ContentType="application/vnd.openxmlformats-officedocument.presentationml.tags+xml"/>
  <Override PartName="/ppt/tags/tag15227.xml" ContentType="application/vnd.openxmlformats-officedocument.presentationml.tags+xml"/>
  <Override PartName="/ppt/tags/tag15228.xml" ContentType="application/vnd.openxmlformats-officedocument.presentationml.tags+xml"/>
  <Override PartName="/ppt/tags/tag15229.xml" ContentType="application/vnd.openxmlformats-officedocument.presentationml.tags+xml"/>
  <Override PartName="/ppt/tags/tag15230.xml" ContentType="application/vnd.openxmlformats-officedocument.presentationml.tags+xml"/>
  <Override PartName="/ppt/tags/tag15231.xml" ContentType="application/vnd.openxmlformats-officedocument.presentationml.tags+xml"/>
  <Override PartName="/ppt/tags/tag15232.xml" ContentType="application/vnd.openxmlformats-officedocument.presentationml.tags+xml"/>
  <Override PartName="/ppt/tags/tag15233.xml" ContentType="application/vnd.openxmlformats-officedocument.presentationml.tags+xml"/>
  <Override PartName="/ppt/tags/tag15234.xml" ContentType="application/vnd.openxmlformats-officedocument.presentationml.tags+xml"/>
  <Override PartName="/ppt/tags/tag15235.xml" ContentType="application/vnd.openxmlformats-officedocument.presentationml.tags+xml"/>
  <Override PartName="/ppt/tags/tag15236.xml" ContentType="application/vnd.openxmlformats-officedocument.presentationml.tags+xml"/>
  <Override PartName="/ppt/tags/tag15237.xml" ContentType="application/vnd.openxmlformats-officedocument.presentationml.tags+xml"/>
  <Override PartName="/ppt/tags/tag15238.xml" ContentType="application/vnd.openxmlformats-officedocument.presentationml.tags+xml"/>
  <Override PartName="/ppt/tags/tag15239.xml" ContentType="application/vnd.openxmlformats-officedocument.presentationml.tags+xml"/>
  <Override PartName="/ppt/tags/tag15240.xml" ContentType="application/vnd.openxmlformats-officedocument.presentationml.tags+xml"/>
  <Override PartName="/ppt/tags/tag15241.xml" ContentType="application/vnd.openxmlformats-officedocument.presentationml.tags+xml"/>
  <Override PartName="/ppt/tags/tag15242.xml" ContentType="application/vnd.openxmlformats-officedocument.presentationml.tags+xml"/>
  <Override PartName="/ppt/tags/tag15243.xml" ContentType="application/vnd.openxmlformats-officedocument.presentationml.tags+xml"/>
  <Override PartName="/ppt/tags/tag15244.xml" ContentType="application/vnd.openxmlformats-officedocument.presentationml.tags+xml"/>
  <Override PartName="/ppt/tags/tag15245.xml" ContentType="application/vnd.openxmlformats-officedocument.presentationml.tags+xml"/>
  <Override PartName="/ppt/tags/tag15246.xml" ContentType="application/vnd.openxmlformats-officedocument.presentationml.tags+xml"/>
  <Override PartName="/ppt/tags/tag15247.xml" ContentType="application/vnd.openxmlformats-officedocument.presentationml.tags+xml"/>
  <Override PartName="/ppt/tags/tag15248.xml" ContentType="application/vnd.openxmlformats-officedocument.presentationml.tags+xml"/>
  <Override PartName="/ppt/tags/tag15249.xml" ContentType="application/vnd.openxmlformats-officedocument.presentationml.tags+xml"/>
  <Override PartName="/ppt/tags/tag15250.xml" ContentType="application/vnd.openxmlformats-officedocument.presentationml.tags+xml"/>
  <Override PartName="/ppt/tags/tag15251.xml" ContentType="application/vnd.openxmlformats-officedocument.presentationml.tags+xml"/>
  <Override PartName="/ppt/tags/tag15252.xml" ContentType="application/vnd.openxmlformats-officedocument.presentationml.tags+xml"/>
  <Override PartName="/ppt/tags/tag15253.xml" ContentType="application/vnd.openxmlformats-officedocument.presentationml.tags+xml"/>
  <Override PartName="/ppt/tags/tag15254.xml" ContentType="application/vnd.openxmlformats-officedocument.presentationml.tags+xml"/>
  <Override PartName="/ppt/tags/tag15255.xml" ContentType="application/vnd.openxmlformats-officedocument.presentationml.tags+xml"/>
  <Override PartName="/ppt/tags/tag15256.xml" ContentType="application/vnd.openxmlformats-officedocument.presentationml.tags+xml"/>
  <Override PartName="/ppt/tags/tag15257.xml" ContentType="application/vnd.openxmlformats-officedocument.presentationml.tags+xml"/>
  <Override PartName="/ppt/tags/tag15258.xml" ContentType="application/vnd.openxmlformats-officedocument.presentationml.tags+xml"/>
  <Override PartName="/ppt/tags/tag15259.xml" ContentType="application/vnd.openxmlformats-officedocument.presentationml.tags+xml"/>
  <Override PartName="/ppt/tags/tag15260.xml" ContentType="application/vnd.openxmlformats-officedocument.presentationml.tags+xml"/>
  <Override PartName="/ppt/tags/tag15261.xml" ContentType="application/vnd.openxmlformats-officedocument.presentationml.tags+xml"/>
  <Override PartName="/ppt/tags/tag15262.xml" ContentType="application/vnd.openxmlformats-officedocument.presentationml.tags+xml"/>
  <Override PartName="/ppt/tags/tag15263.xml" ContentType="application/vnd.openxmlformats-officedocument.presentationml.tags+xml"/>
  <Override PartName="/ppt/tags/tag15264.xml" ContentType="application/vnd.openxmlformats-officedocument.presentationml.tags+xml"/>
  <Override PartName="/ppt/tags/tag15265.xml" ContentType="application/vnd.openxmlformats-officedocument.presentationml.tags+xml"/>
  <Override PartName="/ppt/tags/tag15266.xml" ContentType="application/vnd.openxmlformats-officedocument.presentationml.tags+xml"/>
  <Override PartName="/ppt/tags/tag15267.xml" ContentType="application/vnd.openxmlformats-officedocument.presentationml.tags+xml"/>
  <Override PartName="/ppt/tags/tag15268.xml" ContentType="application/vnd.openxmlformats-officedocument.presentationml.tags+xml"/>
  <Override PartName="/ppt/tags/tag15269.xml" ContentType="application/vnd.openxmlformats-officedocument.presentationml.tags+xml"/>
  <Override PartName="/ppt/tags/tag15270.xml" ContentType="application/vnd.openxmlformats-officedocument.presentationml.tags+xml"/>
  <Override PartName="/ppt/tags/tag15271.xml" ContentType="application/vnd.openxmlformats-officedocument.presentationml.tags+xml"/>
  <Override PartName="/ppt/tags/tag15272.xml" ContentType="application/vnd.openxmlformats-officedocument.presentationml.tags+xml"/>
  <Override PartName="/ppt/tags/tag15273.xml" ContentType="application/vnd.openxmlformats-officedocument.presentationml.tags+xml"/>
  <Override PartName="/ppt/tags/tag15274.xml" ContentType="application/vnd.openxmlformats-officedocument.presentationml.tags+xml"/>
  <Override PartName="/ppt/tags/tag15275.xml" ContentType="application/vnd.openxmlformats-officedocument.presentationml.tags+xml"/>
  <Override PartName="/ppt/tags/tag15276.xml" ContentType="application/vnd.openxmlformats-officedocument.presentationml.tags+xml"/>
  <Override PartName="/ppt/tags/tag15277.xml" ContentType="application/vnd.openxmlformats-officedocument.presentationml.tags+xml"/>
  <Override PartName="/ppt/tags/tag15278.xml" ContentType="application/vnd.openxmlformats-officedocument.presentationml.tags+xml"/>
  <Override PartName="/ppt/tags/tag15279.xml" ContentType="application/vnd.openxmlformats-officedocument.presentationml.tags+xml"/>
  <Override PartName="/ppt/tags/tag15280.xml" ContentType="application/vnd.openxmlformats-officedocument.presentationml.tags+xml"/>
  <Override PartName="/ppt/tags/tag15281.xml" ContentType="application/vnd.openxmlformats-officedocument.presentationml.tags+xml"/>
  <Override PartName="/ppt/tags/tag15282.xml" ContentType="application/vnd.openxmlformats-officedocument.presentationml.tags+xml"/>
  <Override PartName="/ppt/tags/tag15283.xml" ContentType="application/vnd.openxmlformats-officedocument.presentationml.tags+xml"/>
  <Override PartName="/ppt/tags/tag15284.xml" ContentType="application/vnd.openxmlformats-officedocument.presentationml.tags+xml"/>
  <Override PartName="/ppt/tags/tag15285.xml" ContentType="application/vnd.openxmlformats-officedocument.presentationml.tags+xml"/>
  <Override PartName="/ppt/tags/tag15286.xml" ContentType="application/vnd.openxmlformats-officedocument.presentationml.tags+xml"/>
  <Override PartName="/ppt/tags/tag15287.xml" ContentType="application/vnd.openxmlformats-officedocument.presentationml.tags+xml"/>
  <Override PartName="/ppt/tags/tag15288.xml" ContentType="application/vnd.openxmlformats-officedocument.presentationml.tags+xml"/>
  <Override PartName="/ppt/tags/tag15289.xml" ContentType="application/vnd.openxmlformats-officedocument.presentationml.tags+xml"/>
  <Override PartName="/ppt/tags/tag15290.xml" ContentType="application/vnd.openxmlformats-officedocument.presentationml.tags+xml"/>
  <Override PartName="/ppt/tags/tag15291.xml" ContentType="application/vnd.openxmlformats-officedocument.presentationml.tags+xml"/>
  <Override PartName="/ppt/tags/tag15292.xml" ContentType="application/vnd.openxmlformats-officedocument.presentationml.tags+xml"/>
  <Override PartName="/ppt/tags/tag15293.xml" ContentType="application/vnd.openxmlformats-officedocument.presentationml.tags+xml"/>
  <Override PartName="/ppt/tags/tag15294.xml" ContentType="application/vnd.openxmlformats-officedocument.presentationml.tags+xml"/>
  <Override PartName="/ppt/tags/tag15295.xml" ContentType="application/vnd.openxmlformats-officedocument.presentationml.tags+xml"/>
  <Override PartName="/ppt/tags/tag15296.xml" ContentType="application/vnd.openxmlformats-officedocument.presentationml.tags+xml"/>
  <Override PartName="/ppt/tags/tag15297.xml" ContentType="application/vnd.openxmlformats-officedocument.presentationml.tags+xml"/>
  <Override PartName="/ppt/tags/tag15298.xml" ContentType="application/vnd.openxmlformats-officedocument.presentationml.tags+xml"/>
  <Override PartName="/ppt/tags/tag15299.xml" ContentType="application/vnd.openxmlformats-officedocument.presentationml.tags+xml"/>
  <Override PartName="/ppt/tags/tag15300.xml" ContentType="application/vnd.openxmlformats-officedocument.presentationml.tags+xml"/>
  <Override PartName="/ppt/tags/tag15301.xml" ContentType="application/vnd.openxmlformats-officedocument.presentationml.tags+xml"/>
  <Override PartName="/ppt/tags/tag15302.xml" ContentType="application/vnd.openxmlformats-officedocument.presentationml.tags+xml"/>
  <Override PartName="/ppt/tags/tag15303.xml" ContentType="application/vnd.openxmlformats-officedocument.presentationml.tags+xml"/>
  <Override PartName="/ppt/tags/tag15304.xml" ContentType="application/vnd.openxmlformats-officedocument.presentationml.tags+xml"/>
  <Override PartName="/ppt/tags/tag15305.xml" ContentType="application/vnd.openxmlformats-officedocument.presentationml.tags+xml"/>
  <Override PartName="/ppt/tags/tag15306.xml" ContentType="application/vnd.openxmlformats-officedocument.presentationml.tags+xml"/>
  <Override PartName="/ppt/tags/tag15307.xml" ContentType="application/vnd.openxmlformats-officedocument.presentationml.tags+xml"/>
  <Override PartName="/ppt/tags/tag15308.xml" ContentType="application/vnd.openxmlformats-officedocument.presentationml.tags+xml"/>
  <Override PartName="/ppt/tags/tag15309.xml" ContentType="application/vnd.openxmlformats-officedocument.presentationml.tags+xml"/>
  <Override PartName="/ppt/tags/tag15310.xml" ContentType="application/vnd.openxmlformats-officedocument.presentationml.tags+xml"/>
  <Override PartName="/ppt/tags/tag15311.xml" ContentType="application/vnd.openxmlformats-officedocument.presentationml.tags+xml"/>
  <Override PartName="/ppt/tags/tag15312.xml" ContentType="application/vnd.openxmlformats-officedocument.presentationml.tags+xml"/>
  <Override PartName="/ppt/tags/tag15313.xml" ContentType="application/vnd.openxmlformats-officedocument.presentationml.tags+xml"/>
  <Override PartName="/ppt/tags/tag15314.xml" ContentType="application/vnd.openxmlformats-officedocument.presentationml.tags+xml"/>
  <Override PartName="/ppt/tags/tag15315.xml" ContentType="application/vnd.openxmlformats-officedocument.presentationml.tags+xml"/>
  <Override PartName="/ppt/tags/tag15316.xml" ContentType="application/vnd.openxmlformats-officedocument.presentationml.tags+xml"/>
  <Override PartName="/ppt/tags/tag15317.xml" ContentType="application/vnd.openxmlformats-officedocument.presentationml.tags+xml"/>
  <Override PartName="/ppt/tags/tag15318.xml" ContentType="application/vnd.openxmlformats-officedocument.presentationml.tags+xml"/>
  <Override PartName="/ppt/tags/tag15319.xml" ContentType="application/vnd.openxmlformats-officedocument.presentationml.tags+xml"/>
  <Override PartName="/ppt/tags/tag15320.xml" ContentType="application/vnd.openxmlformats-officedocument.presentationml.tags+xml"/>
  <Override PartName="/ppt/tags/tag15321.xml" ContentType="application/vnd.openxmlformats-officedocument.presentationml.tags+xml"/>
  <Override PartName="/ppt/tags/tag15322.xml" ContentType="application/vnd.openxmlformats-officedocument.presentationml.tags+xml"/>
  <Override PartName="/ppt/tags/tag15323.xml" ContentType="application/vnd.openxmlformats-officedocument.presentationml.tags+xml"/>
  <Override PartName="/ppt/tags/tag15324.xml" ContentType="application/vnd.openxmlformats-officedocument.presentationml.tags+xml"/>
  <Override PartName="/ppt/tags/tag15325.xml" ContentType="application/vnd.openxmlformats-officedocument.presentationml.tags+xml"/>
  <Override PartName="/ppt/tags/tag15326.xml" ContentType="application/vnd.openxmlformats-officedocument.presentationml.tags+xml"/>
  <Override PartName="/ppt/tags/tag15327.xml" ContentType="application/vnd.openxmlformats-officedocument.presentationml.tags+xml"/>
  <Override PartName="/ppt/tags/tag15328.xml" ContentType="application/vnd.openxmlformats-officedocument.presentationml.tags+xml"/>
  <Override PartName="/ppt/tags/tag15329.xml" ContentType="application/vnd.openxmlformats-officedocument.presentationml.tags+xml"/>
  <Override PartName="/ppt/tags/tag15330.xml" ContentType="application/vnd.openxmlformats-officedocument.presentationml.tags+xml"/>
  <Override PartName="/ppt/tags/tag15331.xml" ContentType="application/vnd.openxmlformats-officedocument.presentationml.tags+xml"/>
  <Override PartName="/ppt/tags/tag15332.xml" ContentType="application/vnd.openxmlformats-officedocument.presentationml.tags+xml"/>
  <Override PartName="/ppt/tags/tag15333.xml" ContentType="application/vnd.openxmlformats-officedocument.presentationml.tags+xml"/>
  <Override PartName="/ppt/tags/tag15334.xml" ContentType="application/vnd.openxmlformats-officedocument.presentationml.tags+xml"/>
  <Override PartName="/ppt/tags/tag15335.xml" ContentType="application/vnd.openxmlformats-officedocument.presentationml.tags+xml"/>
  <Override PartName="/ppt/tags/tag15336.xml" ContentType="application/vnd.openxmlformats-officedocument.presentationml.tags+xml"/>
  <Override PartName="/ppt/tags/tag15337.xml" ContentType="application/vnd.openxmlformats-officedocument.presentationml.tags+xml"/>
  <Override PartName="/ppt/tags/tag15338.xml" ContentType="application/vnd.openxmlformats-officedocument.presentationml.tags+xml"/>
  <Override PartName="/ppt/tags/tag15339.xml" ContentType="application/vnd.openxmlformats-officedocument.presentationml.tags+xml"/>
  <Override PartName="/ppt/tags/tag15340.xml" ContentType="application/vnd.openxmlformats-officedocument.presentationml.tags+xml"/>
  <Override PartName="/ppt/tags/tag15341.xml" ContentType="application/vnd.openxmlformats-officedocument.presentationml.tags+xml"/>
  <Override PartName="/ppt/tags/tag15342.xml" ContentType="application/vnd.openxmlformats-officedocument.presentationml.tags+xml"/>
  <Override PartName="/ppt/tags/tag15343.xml" ContentType="application/vnd.openxmlformats-officedocument.presentationml.tags+xml"/>
  <Override PartName="/ppt/tags/tag15344.xml" ContentType="application/vnd.openxmlformats-officedocument.presentationml.tags+xml"/>
  <Override PartName="/ppt/tags/tag15345.xml" ContentType="application/vnd.openxmlformats-officedocument.presentationml.tags+xml"/>
  <Override PartName="/ppt/tags/tag15346.xml" ContentType="application/vnd.openxmlformats-officedocument.presentationml.tags+xml"/>
  <Override PartName="/ppt/tags/tag15347.xml" ContentType="application/vnd.openxmlformats-officedocument.presentationml.tags+xml"/>
  <Override PartName="/ppt/tags/tag15348.xml" ContentType="application/vnd.openxmlformats-officedocument.presentationml.tags+xml"/>
  <Override PartName="/ppt/tags/tag15349.xml" ContentType="application/vnd.openxmlformats-officedocument.presentationml.tags+xml"/>
  <Override PartName="/ppt/tags/tag15350.xml" ContentType="application/vnd.openxmlformats-officedocument.presentationml.tags+xml"/>
  <Override PartName="/ppt/tags/tag15351.xml" ContentType="application/vnd.openxmlformats-officedocument.presentationml.tags+xml"/>
  <Override PartName="/ppt/tags/tag15352.xml" ContentType="application/vnd.openxmlformats-officedocument.presentationml.tags+xml"/>
  <Override PartName="/ppt/tags/tag15353.xml" ContentType="application/vnd.openxmlformats-officedocument.presentationml.tags+xml"/>
  <Override PartName="/ppt/tags/tag15354.xml" ContentType="application/vnd.openxmlformats-officedocument.presentationml.tags+xml"/>
  <Override PartName="/ppt/tags/tag15355.xml" ContentType="application/vnd.openxmlformats-officedocument.presentationml.tags+xml"/>
  <Override PartName="/ppt/tags/tag15356.xml" ContentType="application/vnd.openxmlformats-officedocument.presentationml.tags+xml"/>
  <Override PartName="/ppt/tags/tag15357.xml" ContentType="application/vnd.openxmlformats-officedocument.presentationml.tags+xml"/>
  <Override PartName="/ppt/tags/tag15358.xml" ContentType="application/vnd.openxmlformats-officedocument.presentationml.tags+xml"/>
  <Override PartName="/ppt/tags/tag15359.xml" ContentType="application/vnd.openxmlformats-officedocument.presentationml.tags+xml"/>
  <Override PartName="/ppt/tags/tag15360.xml" ContentType="application/vnd.openxmlformats-officedocument.presentationml.tags+xml"/>
  <Override PartName="/ppt/tags/tag15361.xml" ContentType="application/vnd.openxmlformats-officedocument.presentationml.tags+xml"/>
  <Override PartName="/ppt/tags/tag15362.xml" ContentType="application/vnd.openxmlformats-officedocument.presentationml.tags+xml"/>
  <Override PartName="/ppt/tags/tag15363.xml" ContentType="application/vnd.openxmlformats-officedocument.presentationml.tags+xml"/>
  <Override PartName="/ppt/tags/tag15364.xml" ContentType="application/vnd.openxmlformats-officedocument.presentationml.tags+xml"/>
  <Override PartName="/ppt/tags/tag15365.xml" ContentType="application/vnd.openxmlformats-officedocument.presentationml.tags+xml"/>
  <Override PartName="/ppt/tags/tag15366.xml" ContentType="application/vnd.openxmlformats-officedocument.presentationml.tags+xml"/>
  <Override PartName="/ppt/tags/tag15367.xml" ContentType="application/vnd.openxmlformats-officedocument.presentationml.tags+xml"/>
  <Override PartName="/ppt/tags/tag15368.xml" ContentType="application/vnd.openxmlformats-officedocument.presentationml.tags+xml"/>
  <Override PartName="/ppt/tags/tag15369.xml" ContentType="application/vnd.openxmlformats-officedocument.presentationml.tags+xml"/>
  <Override PartName="/ppt/tags/tag15370.xml" ContentType="application/vnd.openxmlformats-officedocument.presentationml.tags+xml"/>
  <Override PartName="/ppt/tags/tag15371.xml" ContentType="application/vnd.openxmlformats-officedocument.presentationml.tags+xml"/>
  <Override PartName="/ppt/tags/tag15372.xml" ContentType="application/vnd.openxmlformats-officedocument.presentationml.tags+xml"/>
  <Override PartName="/ppt/tags/tag15373.xml" ContentType="application/vnd.openxmlformats-officedocument.presentationml.tags+xml"/>
  <Override PartName="/ppt/tags/tag15374.xml" ContentType="application/vnd.openxmlformats-officedocument.presentationml.tags+xml"/>
  <Override PartName="/ppt/tags/tag15375.xml" ContentType="application/vnd.openxmlformats-officedocument.presentationml.tags+xml"/>
  <Override PartName="/ppt/tags/tag15376.xml" ContentType="application/vnd.openxmlformats-officedocument.presentationml.tags+xml"/>
  <Override PartName="/ppt/tags/tag15377.xml" ContentType="application/vnd.openxmlformats-officedocument.presentationml.tags+xml"/>
  <Override PartName="/ppt/tags/tag15378.xml" ContentType="application/vnd.openxmlformats-officedocument.presentationml.tags+xml"/>
  <Override PartName="/ppt/tags/tag15379.xml" ContentType="application/vnd.openxmlformats-officedocument.presentationml.tags+xml"/>
  <Override PartName="/ppt/tags/tag15380.xml" ContentType="application/vnd.openxmlformats-officedocument.presentationml.tags+xml"/>
  <Override PartName="/ppt/tags/tag15381.xml" ContentType="application/vnd.openxmlformats-officedocument.presentationml.tags+xml"/>
  <Override PartName="/ppt/tags/tag15382.xml" ContentType="application/vnd.openxmlformats-officedocument.presentationml.tags+xml"/>
  <Override PartName="/ppt/tags/tag15383.xml" ContentType="application/vnd.openxmlformats-officedocument.presentationml.tags+xml"/>
  <Override PartName="/ppt/tags/tag15384.xml" ContentType="application/vnd.openxmlformats-officedocument.presentationml.tags+xml"/>
  <Override PartName="/ppt/tags/tag15385.xml" ContentType="application/vnd.openxmlformats-officedocument.presentationml.tags+xml"/>
  <Override PartName="/ppt/tags/tag15386.xml" ContentType="application/vnd.openxmlformats-officedocument.presentationml.tags+xml"/>
  <Override PartName="/ppt/tags/tag15387.xml" ContentType="application/vnd.openxmlformats-officedocument.presentationml.tags+xml"/>
  <Override PartName="/ppt/tags/tag15388.xml" ContentType="application/vnd.openxmlformats-officedocument.presentationml.tags+xml"/>
  <Override PartName="/ppt/tags/tag15389.xml" ContentType="application/vnd.openxmlformats-officedocument.presentationml.tags+xml"/>
  <Override PartName="/ppt/tags/tag15390.xml" ContentType="application/vnd.openxmlformats-officedocument.presentationml.tags+xml"/>
  <Override PartName="/ppt/tags/tag15391.xml" ContentType="application/vnd.openxmlformats-officedocument.presentationml.tags+xml"/>
  <Override PartName="/ppt/tags/tag15392.xml" ContentType="application/vnd.openxmlformats-officedocument.presentationml.tags+xml"/>
  <Override PartName="/ppt/tags/tag15393.xml" ContentType="application/vnd.openxmlformats-officedocument.presentationml.tags+xml"/>
  <Override PartName="/ppt/tags/tag15394.xml" ContentType="application/vnd.openxmlformats-officedocument.presentationml.tags+xml"/>
  <Override PartName="/ppt/tags/tag15395.xml" ContentType="application/vnd.openxmlformats-officedocument.presentationml.tags+xml"/>
  <Override PartName="/ppt/tags/tag15396.xml" ContentType="application/vnd.openxmlformats-officedocument.presentationml.tags+xml"/>
  <Override PartName="/ppt/tags/tag15397.xml" ContentType="application/vnd.openxmlformats-officedocument.presentationml.tags+xml"/>
  <Override PartName="/ppt/tags/tag15398.xml" ContentType="application/vnd.openxmlformats-officedocument.presentationml.tags+xml"/>
  <Override PartName="/ppt/tags/tag15399.xml" ContentType="application/vnd.openxmlformats-officedocument.presentationml.tags+xml"/>
  <Override PartName="/ppt/tags/tag15400.xml" ContentType="application/vnd.openxmlformats-officedocument.presentationml.tags+xml"/>
  <Override PartName="/ppt/tags/tag15401.xml" ContentType="application/vnd.openxmlformats-officedocument.presentationml.tags+xml"/>
  <Override PartName="/ppt/tags/tag15402.xml" ContentType="application/vnd.openxmlformats-officedocument.presentationml.tags+xml"/>
  <Override PartName="/ppt/tags/tag15403.xml" ContentType="application/vnd.openxmlformats-officedocument.presentationml.tags+xml"/>
  <Override PartName="/ppt/tags/tag15404.xml" ContentType="application/vnd.openxmlformats-officedocument.presentationml.tags+xml"/>
  <Override PartName="/ppt/tags/tag15405.xml" ContentType="application/vnd.openxmlformats-officedocument.presentationml.tags+xml"/>
  <Override PartName="/ppt/tags/tag15406.xml" ContentType="application/vnd.openxmlformats-officedocument.presentationml.tags+xml"/>
  <Override PartName="/ppt/tags/tag15407.xml" ContentType="application/vnd.openxmlformats-officedocument.presentationml.tags+xml"/>
  <Override PartName="/ppt/tags/tag15408.xml" ContentType="application/vnd.openxmlformats-officedocument.presentationml.tags+xml"/>
  <Override PartName="/ppt/tags/tag15409.xml" ContentType="application/vnd.openxmlformats-officedocument.presentationml.tags+xml"/>
  <Override PartName="/ppt/tags/tag15410.xml" ContentType="application/vnd.openxmlformats-officedocument.presentationml.tags+xml"/>
  <Override PartName="/ppt/tags/tag15411.xml" ContentType="application/vnd.openxmlformats-officedocument.presentationml.tags+xml"/>
  <Override PartName="/ppt/tags/tag15412.xml" ContentType="application/vnd.openxmlformats-officedocument.presentationml.tags+xml"/>
  <Override PartName="/ppt/tags/tag15413.xml" ContentType="application/vnd.openxmlformats-officedocument.presentationml.tags+xml"/>
  <Override PartName="/ppt/tags/tag15414.xml" ContentType="application/vnd.openxmlformats-officedocument.presentationml.tags+xml"/>
  <Override PartName="/ppt/tags/tag15415.xml" ContentType="application/vnd.openxmlformats-officedocument.presentationml.tags+xml"/>
  <Override PartName="/ppt/tags/tag15416.xml" ContentType="application/vnd.openxmlformats-officedocument.presentationml.tags+xml"/>
  <Override PartName="/ppt/tags/tag15417.xml" ContentType="application/vnd.openxmlformats-officedocument.presentationml.tags+xml"/>
  <Override PartName="/ppt/tags/tag15418.xml" ContentType="application/vnd.openxmlformats-officedocument.presentationml.tags+xml"/>
  <Override PartName="/ppt/tags/tag15419.xml" ContentType="application/vnd.openxmlformats-officedocument.presentationml.tags+xml"/>
  <Override PartName="/ppt/tags/tag15420.xml" ContentType="application/vnd.openxmlformats-officedocument.presentationml.tags+xml"/>
  <Override PartName="/ppt/tags/tag15421.xml" ContentType="application/vnd.openxmlformats-officedocument.presentationml.tags+xml"/>
  <Override PartName="/ppt/tags/tag15422.xml" ContentType="application/vnd.openxmlformats-officedocument.presentationml.tags+xml"/>
  <Override PartName="/ppt/tags/tag15423.xml" ContentType="application/vnd.openxmlformats-officedocument.presentationml.tags+xml"/>
  <Override PartName="/ppt/tags/tag15424.xml" ContentType="application/vnd.openxmlformats-officedocument.presentationml.tags+xml"/>
  <Override PartName="/ppt/tags/tag15425.xml" ContentType="application/vnd.openxmlformats-officedocument.presentationml.tags+xml"/>
  <Override PartName="/ppt/tags/tag15426.xml" ContentType="application/vnd.openxmlformats-officedocument.presentationml.tags+xml"/>
  <Override PartName="/ppt/tags/tag15427.xml" ContentType="application/vnd.openxmlformats-officedocument.presentationml.tags+xml"/>
  <Override PartName="/ppt/tags/tag15428.xml" ContentType="application/vnd.openxmlformats-officedocument.presentationml.tags+xml"/>
  <Override PartName="/ppt/tags/tag15429.xml" ContentType="application/vnd.openxmlformats-officedocument.presentationml.tags+xml"/>
  <Override PartName="/ppt/tags/tag15430.xml" ContentType="application/vnd.openxmlformats-officedocument.presentationml.tags+xml"/>
  <Override PartName="/ppt/tags/tag15431.xml" ContentType="application/vnd.openxmlformats-officedocument.presentationml.tags+xml"/>
  <Override PartName="/ppt/tags/tag15432.xml" ContentType="application/vnd.openxmlformats-officedocument.presentationml.tags+xml"/>
  <Override PartName="/ppt/tags/tag15433.xml" ContentType="application/vnd.openxmlformats-officedocument.presentationml.tags+xml"/>
  <Override PartName="/ppt/tags/tag15434.xml" ContentType="application/vnd.openxmlformats-officedocument.presentationml.tags+xml"/>
  <Override PartName="/ppt/tags/tag15435.xml" ContentType="application/vnd.openxmlformats-officedocument.presentationml.tags+xml"/>
  <Override PartName="/ppt/tags/tag15436.xml" ContentType="application/vnd.openxmlformats-officedocument.presentationml.tags+xml"/>
  <Override PartName="/ppt/tags/tag15437.xml" ContentType="application/vnd.openxmlformats-officedocument.presentationml.tags+xml"/>
  <Override PartName="/ppt/tags/tag15438.xml" ContentType="application/vnd.openxmlformats-officedocument.presentationml.tags+xml"/>
  <Override PartName="/ppt/tags/tag15439.xml" ContentType="application/vnd.openxmlformats-officedocument.presentationml.tags+xml"/>
  <Override PartName="/ppt/tags/tag15440.xml" ContentType="application/vnd.openxmlformats-officedocument.presentationml.tags+xml"/>
  <Override PartName="/ppt/tags/tag15441.xml" ContentType="application/vnd.openxmlformats-officedocument.presentationml.tags+xml"/>
  <Override PartName="/ppt/tags/tag15442.xml" ContentType="application/vnd.openxmlformats-officedocument.presentationml.tags+xml"/>
  <Override PartName="/ppt/tags/tag15443.xml" ContentType="application/vnd.openxmlformats-officedocument.presentationml.tags+xml"/>
  <Override PartName="/ppt/tags/tag15444.xml" ContentType="application/vnd.openxmlformats-officedocument.presentationml.tags+xml"/>
  <Override PartName="/ppt/tags/tag15445.xml" ContentType="application/vnd.openxmlformats-officedocument.presentationml.tags+xml"/>
  <Override PartName="/ppt/tags/tag15446.xml" ContentType="application/vnd.openxmlformats-officedocument.presentationml.tags+xml"/>
  <Override PartName="/ppt/tags/tag15447.xml" ContentType="application/vnd.openxmlformats-officedocument.presentationml.tags+xml"/>
  <Override PartName="/ppt/tags/tag15448.xml" ContentType="application/vnd.openxmlformats-officedocument.presentationml.tags+xml"/>
  <Override PartName="/ppt/tags/tag15449.xml" ContentType="application/vnd.openxmlformats-officedocument.presentationml.tags+xml"/>
  <Override PartName="/ppt/tags/tag15450.xml" ContentType="application/vnd.openxmlformats-officedocument.presentationml.tags+xml"/>
  <Override PartName="/ppt/tags/tag15451.xml" ContentType="application/vnd.openxmlformats-officedocument.presentationml.tags+xml"/>
  <Override PartName="/ppt/tags/tag15452.xml" ContentType="application/vnd.openxmlformats-officedocument.presentationml.tags+xml"/>
  <Override PartName="/ppt/tags/tag15453.xml" ContentType="application/vnd.openxmlformats-officedocument.presentationml.tags+xml"/>
  <Override PartName="/ppt/tags/tag15454.xml" ContentType="application/vnd.openxmlformats-officedocument.presentationml.tags+xml"/>
  <Override PartName="/ppt/tags/tag15455.xml" ContentType="application/vnd.openxmlformats-officedocument.presentationml.tags+xml"/>
  <Override PartName="/ppt/tags/tag15456.xml" ContentType="application/vnd.openxmlformats-officedocument.presentationml.tags+xml"/>
  <Override PartName="/ppt/tags/tag15457.xml" ContentType="application/vnd.openxmlformats-officedocument.presentationml.tags+xml"/>
  <Override PartName="/ppt/tags/tag15458.xml" ContentType="application/vnd.openxmlformats-officedocument.presentationml.tags+xml"/>
  <Override PartName="/ppt/tags/tag15459.xml" ContentType="application/vnd.openxmlformats-officedocument.presentationml.tags+xml"/>
  <Override PartName="/ppt/tags/tag15460.xml" ContentType="application/vnd.openxmlformats-officedocument.presentationml.tags+xml"/>
  <Override PartName="/ppt/tags/tag15461.xml" ContentType="application/vnd.openxmlformats-officedocument.presentationml.tags+xml"/>
  <Override PartName="/ppt/tags/tag15462.xml" ContentType="application/vnd.openxmlformats-officedocument.presentationml.tags+xml"/>
  <Override PartName="/ppt/tags/tag15463.xml" ContentType="application/vnd.openxmlformats-officedocument.presentationml.tags+xml"/>
  <Override PartName="/ppt/tags/tag15464.xml" ContentType="application/vnd.openxmlformats-officedocument.presentationml.tags+xml"/>
  <Override PartName="/ppt/tags/tag15465.xml" ContentType="application/vnd.openxmlformats-officedocument.presentationml.tags+xml"/>
  <Override PartName="/ppt/tags/tag15466.xml" ContentType="application/vnd.openxmlformats-officedocument.presentationml.tags+xml"/>
  <Override PartName="/ppt/tags/tag15467.xml" ContentType="application/vnd.openxmlformats-officedocument.presentationml.tags+xml"/>
  <Override PartName="/ppt/tags/tag15468.xml" ContentType="application/vnd.openxmlformats-officedocument.presentationml.tags+xml"/>
  <Override PartName="/ppt/tags/tag15469.xml" ContentType="application/vnd.openxmlformats-officedocument.presentationml.tags+xml"/>
  <Override PartName="/ppt/tags/tag15470.xml" ContentType="application/vnd.openxmlformats-officedocument.presentationml.tags+xml"/>
  <Override PartName="/ppt/tags/tag15471.xml" ContentType="application/vnd.openxmlformats-officedocument.presentationml.tags+xml"/>
  <Override PartName="/ppt/tags/tag15472.xml" ContentType="application/vnd.openxmlformats-officedocument.presentationml.tags+xml"/>
  <Override PartName="/ppt/tags/tag15473.xml" ContentType="application/vnd.openxmlformats-officedocument.presentationml.tags+xml"/>
  <Override PartName="/ppt/tags/tag15474.xml" ContentType="application/vnd.openxmlformats-officedocument.presentationml.tags+xml"/>
  <Override PartName="/ppt/tags/tag15475.xml" ContentType="application/vnd.openxmlformats-officedocument.presentationml.tags+xml"/>
  <Override PartName="/ppt/tags/tag15476.xml" ContentType="application/vnd.openxmlformats-officedocument.presentationml.tags+xml"/>
  <Override PartName="/ppt/tags/tag15477.xml" ContentType="application/vnd.openxmlformats-officedocument.presentationml.tags+xml"/>
  <Override PartName="/ppt/tags/tag15478.xml" ContentType="application/vnd.openxmlformats-officedocument.presentationml.tags+xml"/>
  <Override PartName="/ppt/tags/tag15479.xml" ContentType="application/vnd.openxmlformats-officedocument.presentationml.tags+xml"/>
  <Override PartName="/ppt/tags/tag15480.xml" ContentType="application/vnd.openxmlformats-officedocument.presentationml.tags+xml"/>
  <Override PartName="/ppt/tags/tag15481.xml" ContentType="application/vnd.openxmlformats-officedocument.presentationml.tags+xml"/>
  <Override PartName="/ppt/tags/tag15482.xml" ContentType="application/vnd.openxmlformats-officedocument.presentationml.tags+xml"/>
  <Override PartName="/ppt/tags/tag15483.xml" ContentType="application/vnd.openxmlformats-officedocument.presentationml.tags+xml"/>
  <Override PartName="/ppt/tags/tag15484.xml" ContentType="application/vnd.openxmlformats-officedocument.presentationml.tags+xml"/>
  <Override PartName="/ppt/tags/tag15485.xml" ContentType="application/vnd.openxmlformats-officedocument.presentationml.tags+xml"/>
  <Override PartName="/ppt/tags/tag15486.xml" ContentType="application/vnd.openxmlformats-officedocument.presentationml.tags+xml"/>
  <Override PartName="/ppt/tags/tag15487.xml" ContentType="application/vnd.openxmlformats-officedocument.presentationml.tags+xml"/>
  <Override PartName="/ppt/tags/tag15488.xml" ContentType="application/vnd.openxmlformats-officedocument.presentationml.tags+xml"/>
  <Override PartName="/ppt/tags/tag15489.xml" ContentType="application/vnd.openxmlformats-officedocument.presentationml.tags+xml"/>
  <Override PartName="/ppt/tags/tag15490.xml" ContentType="application/vnd.openxmlformats-officedocument.presentationml.tags+xml"/>
  <Override PartName="/ppt/tags/tag15491.xml" ContentType="application/vnd.openxmlformats-officedocument.presentationml.tags+xml"/>
  <Override PartName="/ppt/tags/tag15492.xml" ContentType="application/vnd.openxmlformats-officedocument.presentationml.tags+xml"/>
  <Override PartName="/ppt/tags/tag15493.xml" ContentType="application/vnd.openxmlformats-officedocument.presentationml.tags+xml"/>
  <Override PartName="/ppt/tags/tag15494.xml" ContentType="application/vnd.openxmlformats-officedocument.presentationml.tags+xml"/>
  <Override PartName="/ppt/tags/tag15495.xml" ContentType="application/vnd.openxmlformats-officedocument.presentationml.tags+xml"/>
  <Override PartName="/ppt/tags/tag15496.xml" ContentType="application/vnd.openxmlformats-officedocument.presentationml.tags+xml"/>
  <Override PartName="/ppt/tags/tag15497.xml" ContentType="application/vnd.openxmlformats-officedocument.presentationml.tags+xml"/>
  <Override PartName="/ppt/tags/tag15498.xml" ContentType="application/vnd.openxmlformats-officedocument.presentationml.tags+xml"/>
  <Override PartName="/ppt/tags/tag15499.xml" ContentType="application/vnd.openxmlformats-officedocument.presentationml.tags+xml"/>
  <Override PartName="/ppt/tags/tag15500.xml" ContentType="application/vnd.openxmlformats-officedocument.presentationml.tags+xml"/>
  <Override PartName="/ppt/tags/tag15501.xml" ContentType="application/vnd.openxmlformats-officedocument.presentationml.tags+xml"/>
  <Override PartName="/ppt/tags/tag15502.xml" ContentType="application/vnd.openxmlformats-officedocument.presentationml.tags+xml"/>
  <Override PartName="/ppt/tags/tag15503.xml" ContentType="application/vnd.openxmlformats-officedocument.presentationml.tags+xml"/>
  <Override PartName="/ppt/tags/tag15504.xml" ContentType="application/vnd.openxmlformats-officedocument.presentationml.tags+xml"/>
  <Override PartName="/ppt/tags/tag15505.xml" ContentType="application/vnd.openxmlformats-officedocument.presentationml.tags+xml"/>
  <Override PartName="/ppt/tags/tag15506.xml" ContentType="application/vnd.openxmlformats-officedocument.presentationml.tags+xml"/>
  <Override PartName="/ppt/tags/tag15507.xml" ContentType="application/vnd.openxmlformats-officedocument.presentationml.tags+xml"/>
  <Override PartName="/ppt/tags/tag15508.xml" ContentType="application/vnd.openxmlformats-officedocument.presentationml.tags+xml"/>
  <Override PartName="/ppt/tags/tag15509.xml" ContentType="application/vnd.openxmlformats-officedocument.presentationml.tags+xml"/>
  <Override PartName="/ppt/tags/tag15510.xml" ContentType="application/vnd.openxmlformats-officedocument.presentationml.tags+xml"/>
  <Override PartName="/ppt/tags/tag15511.xml" ContentType="application/vnd.openxmlformats-officedocument.presentationml.tags+xml"/>
  <Override PartName="/ppt/tags/tag15512.xml" ContentType="application/vnd.openxmlformats-officedocument.presentationml.tags+xml"/>
  <Override PartName="/ppt/tags/tag15513.xml" ContentType="application/vnd.openxmlformats-officedocument.presentationml.tags+xml"/>
  <Override PartName="/ppt/tags/tag15514.xml" ContentType="application/vnd.openxmlformats-officedocument.presentationml.tags+xml"/>
  <Override PartName="/ppt/tags/tag15515.xml" ContentType="application/vnd.openxmlformats-officedocument.presentationml.tags+xml"/>
  <Override PartName="/ppt/tags/tag15516.xml" ContentType="application/vnd.openxmlformats-officedocument.presentationml.tags+xml"/>
  <Override PartName="/ppt/tags/tag15517.xml" ContentType="application/vnd.openxmlformats-officedocument.presentationml.tags+xml"/>
  <Override PartName="/ppt/tags/tag15518.xml" ContentType="application/vnd.openxmlformats-officedocument.presentationml.tags+xml"/>
  <Override PartName="/ppt/tags/tag15519.xml" ContentType="application/vnd.openxmlformats-officedocument.presentationml.tags+xml"/>
  <Override PartName="/ppt/tags/tag15520.xml" ContentType="application/vnd.openxmlformats-officedocument.presentationml.tags+xml"/>
  <Override PartName="/ppt/tags/tag15521.xml" ContentType="application/vnd.openxmlformats-officedocument.presentationml.tags+xml"/>
  <Override PartName="/ppt/tags/tag15522.xml" ContentType="application/vnd.openxmlformats-officedocument.presentationml.tags+xml"/>
  <Override PartName="/ppt/tags/tag15523.xml" ContentType="application/vnd.openxmlformats-officedocument.presentationml.tags+xml"/>
  <Override PartName="/ppt/tags/tag15524.xml" ContentType="application/vnd.openxmlformats-officedocument.presentationml.tags+xml"/>
  <Override PartName="/ppt/tags/tag15525.xml" ContentType="application/vnd.openxmlformats-officedocument.presentationml.tags+xml"/>
  <Override PartName="/ppt/tags/tag15526.xml" ContentType="application/vnd.openxmlformats-officedocument.presentationml.tags+xml"/>
  <Override PartName="/ppt/tags/tag15527.xml" ContentType="application/vnd.openxmlformats-officedocument.presentationml.tags+xml"/>
  <Override PartName="/ppt/tags/tag15528.xml" ContentType="application/vnd.openxmlformats-officedocument.presentationml.tags+xml"/>
  <Override PartName="/ppt/tags/tag15529.xml" ContentType="application/vnd.openxmlformats-officedocument.presentationml.tags+xml"/>
  <Override PartName="/ppt/tags/tag15530.xml" ContentType="application/vnd.openxmlformats-officedocument.presentationml.tags+xml"/>
  <Override PartName="/ppt/tags/tag15531.xml" ContentType="application/vnd.openxmlformats-officedocument.presentationml.tags+xml"/>
  <Override PartName="/ppt/tags/tag15532.xml" ContentType="application/vnd.openxmlformats-officedocument.presentationml.tags+xml"/>
  <Override PartName="/ppt/tags/tag15533.xml" ContentType="application/vnd.openxmlformats-officedocument.presentationml.tags+xml"/>
  <Override PartName="/ppt/tags/tag15534.xml" ContentType="application/vnd.openxmlformats-officedocument.presentationml.tags+xml"/>
  <Override PartName="/ppt/tags/tag15535.xml" ContentType="application/vnd.openxmlformats-officedocument.presentationml.tags+xml"/>
  <Override PartName="/ppt/tags/tag15536.xml" ContentType="application/vnd.openxmlformats-officedocument.presentationml.tags+xml"/>
  <Override PartName="/ppt/tags/tag15537.xml" ContentType="application/vnd.openxmlformats-officedocument.presentationml.tags+xml"/>
  <Override PartName="/ppt/tags/tag15538.xml" ContentType="application/vnd.openxmlformats-officedocument.presentationml.tags+xml"/>
  <Override PartName="/ppt/tags/tag15539.xml" ContentType="application/vnd.openxmlformats-officedocument.presentationml.tags+xml"/>
  <Override PartName="/ppt/tags/tag15540.xml" ContentType="application/vnd.openxmlformats-officedocument.presentationml.tags+xml"/>
  <Override PartName="/ppt/tags/tag15541.xml" ContentType="application/vnd.openxmlformats-officedocument.presentationml.tags+xml"/>
  <Override PartName="/ppt/tags/tag15542.xml" ContentType="application/vnd.openxmlformats-officedocument.presentationml.tags+xml"/>
  <Override PartName="/ppt/tags/tag15543.xml" ContentType="application/vnd.openxmlformats-officedocument.presentationml.tags+xml"/>
  <Override PartName="/ppt/tags/tag15544.xml" ContentType="application/vnd.openxmlformats-officedocument.presentationml.tags+xml"/>
  <Override PartName="/ppt/tags/tag15545.xml" ContentType="application/vnd.openxmlformats-officedocument.presentationml.tags+xml"/>
  <Override PartName="/ppt/tags/tag15546.xml" ContentType="application/vnd.openxmlformats-officedocument.presentationml.tags+xml"/>
  <Override PartName="/ppt/tags/tag15547.xml" ContentType="application/vnd.openxmlformats-officedocument.presentationml.tags+xml"/>
  <Override PartName="/ppt/tags/tag15548.xml" ContentType="application/vnd.openxmlformats-officedocument.presentationml.tags+xml"/>
  <Override PartName="/ppt/tags/tag15549.xml" ContentType="application/vnd.openxmlformats-officedocument.presentationml.tags+xml"/>
  <Override PartName="/ppt/tags/tag15550.xml" ContentType="application/vnd.openxmlformats-officedocument.presentationml.tags+xml"/>
  <Override PartName="/ppt/tags/tag15551.xml" ContentType="application/vnd.openxmlformats-officedocument.presentationml.tags+xml"/>
  <Override PartName="/ppt/tags/tag15552.xml" ContentType="application/vnd.openxmlformats-officedocument.presentationml.tags+xml"/>
  <Override PartName="/ppt/tags/tag15553.xml" ContentType="application/vnd.openxmlformats-officedocument.presentationml.tags+xml"/>
  <Override PartName="/ppt/tags/tag15554.xml" ContentType="application/vnd.openxmlformats-officedocument.presentationml.tags+xml"/>
  <Override PartName="/ppt/tags/tag15555.xml" ContentType="application/vnd.openxmlformats-officedocument.presentationml.tags+xml"/>
  <Override PartName="/ppt/tags/tag15556.xml" ContentType="application/vnd.openxmlformats-officedocument.presentationml.tags+xml"/>
  <Override PartName="/ppt/tags/tag15557.xml" ContentType="application/vnd.openxmlformats-officedocument.presentationml.tags+xml"/>
  <Override PartName="/ppt/tags/tag15558.xml" ContentType="application/vnd.openxmlformats-officedocument.presentationml.tags+xml"/>
  <Override PartName="/ppt/tags/tag15559.xml" ContentType="application/vnd.openxmlformats-officedocument.presentationml.tags+xml"/>
  <Override PartName="/ppt/tags/tag15560.xml" ContentType="application/vnd.openxmlformats-officedocument.presentationml.tags+xml"/>
  <Override PartName="/ppt/tags/tag15561.xml" ContentType="application/vnd.openxmlformats-officedocument.presentationml.tags+xml"/>
  <Override PartName="/ppt/tags/tag15562.xml" ContentType="application/vnd.openxmlformats-officedocument.presentationml.tags+xml"/>
  <Override PartName="/ppt/tags/tag15563.xml" ContentType="application/vnd.openxmlformats-officedocument.presentationml.tags+xml"/>
  <Override PartName="/ppt/tags/tag15564.xml" ContentType="application/vnd.openxmlformats-officedocument.presentationml.tags+xml"/>
  <Override PartName="/ppt/tags/tag15565.xml" ContentType="application/vnd.openxmlformats-officedocument.presentationml.tags+xml"/>
  <Override PartName="/ppt/tags/tag15566.xml" ContentType="application/vnd.openxmlformats-officedocument.presentationml.tags+xml"/>
  <Override PartName="/ppt/tags/tag15567.xml" ContentType="application/vnd.openxmlformats-officedocument.presentationml.tags+xml"/>
  <Override PartName="/ppt/tags/tag15568.xml" ContentType="application/vnd.openxmlformats-officedocument.presentationml.tags+xml"/>
  <Override PartName="/ppt/tags/tag15569.xml" ContentType="application/vnd.openxmlformats-officedocument.presentationml.tags+xml"/>
  <Override PartName="/ppt/tags/tag15570.xml" ContentType="application/vnd.openxmlformats-officedocument.presentationml.tags+xml"/>
  <Override PartName="/ppt/tags/tag15571.xml" ContentType="application/vnd.openxmlformats-officedocument.presentationml.tags+xml"/>
  <Override PartName="/ppt/tags/tag15572.xml" ContentType="application/vnd.openxmlformats-officedocument.presentationml.tags+xml"/>
  <Override PartName="/ppt/tags/tag15573.xml" ContentType="application/vnd.openxmlformats-officedocument.presentationml.tags+xml"/>
  <Override PartName="/ppt/tags/tag15574.xml" ContentType="application/vnd.openxmlformats-officedocument.presentationml.tags+xml"/>
  <Override PartName="/ppt/tags/tag15575.xml" ContentType="application/vnd.openxmlformats-officedocument.presentationml.tags+xml"/>
  <Override PartName="/ppt/tags/tag15576.xml" ContentType="application/vnd.openxmlformats-officedocument.presentationml.tags+xml"/>
  <Override PartName="/ppt/tags/tag15577.xml" ContentType="application/vnd.openxmlformats-officedocument.presentationml.tags+xml"/>
  <Override PartName="/ppt/tags/tag15578.xml" ContentType="application/vnd.openxmlformats-officedocument.presentationml.tags+xml"/>
  <Override PartName="/ppt/tags/tag15579.xml" ContentType="application/vnd.openxmlformats-officedocument.presentationml.tags+xml"/>
  <Override PartName="/ppt/tags/tag15580.xml" ContentType="application/vnd.openxmlformats-officedocument.presentationml.tags+xml"/>
  <Override PartName="/ppt/tags/tag15581.xml" ContentType="application/vnd.openxmlformats-officedocument.presentationml.tags+xml"/>
  <Override PartName="/ppt/tags/tag15582.xml" ContentType="application/vnd.openxmlformats-officedocument.presentationml.tags+xml"/>
  <Override PartName="/ppt/tags/tag15583.xml" ContentType="application/vnd.openxmlformats-officedocument.presentationml.tags+xml"/>
  <Override PartName="/ppt/tags/tag15584.xml" ContentType="application/vnd.openxmlformats-officedocument.presentationml.tags+xml"/>
  <Override PartName="/ppt/tags/tag15585.xml" ContentType="application/vnd.openxmlformats-officedocument.presentationml.tags+xml"/>
  <Override PartName="/ppt/tags/tag15586.xml" ContentType="application/vnd.openxmlformats-officedocument.presentationml.tags+xml"/>
  <Override PartName="/ppt/tags/tag15587.xml" ContentType="application/vnd.openxmlformats-officedocument.presentationml.tags+xml"/>
  <Override PartName="/ppt/tags/tag15588.xml" ContentType="application/vnd.openxmlformats-officedocument.presentationml.tags+xml"/>
  <Override PartName="/ppt/tags/tag15589.xml" ContentType="application/vnd.openxmlformats-officedocument.presentationml.tags+xml"/>
  <Override PartName="/ppt/tags/tag15590.xml" ContentType="application/vnd.openxmlformats-officedocument.presentationml.tags+xml"/>
  <Override PartName="/ppt/tags/tag15591.xml" ContentType="application/vnd.openxmlformats-officedocument.presentationml.tags+xml"/>
  <Override PartName="/ppt/tags/tag15592.xml" ContentType="application/vnd.openxmlformats-officedocument.presentationml.tags+xml"/>
  <Override PartName="/ppt/tags/tag15593.xml" ContentType="application/vnd.openxmlformats-officedocument.presentationml.tags+xml"/>
  <Override PartName="/ppt/tags/tag15594.xml" ContentType="application/vnd.openxmlformats-officedocument.presentationml.tags+xml"/>
  <Override PartName="/ppt/tags/tag15595.xml" ContentType="application/vnd.openxmlformats-officedocument.presentationml.tags+xml"/>
  <Override PartName="/ppt/tags/tag15596.xml" ContentType="application/vnd.openxmlformats-officedocument.presentationml.tags+xml"/>
  <Override PartName="/ppt/tags/tag15597.xml" ContentType="application/vnd.openxmlformats-officedocument.presentationml.tags+xml"/>
  <Override PartName="/ppt/tags/tag15598.xml" ContentType="application/vnd.openxmlformats-officedocument.presentationml.tags+xml"/>
  <Override PartName="/ppt/tags/tag15599.xml" ContentType="application/vnd.openxmlformats-officedocument.presentationml.tags+xml"/>
  <Override PartName="/ppt/tags/tag15600.xml" ContentType="application/vnd.openxmlformats-officedocument.presentationml.tags+xml"/>
  <Override PartName="/ppt/tags/tag15601.xml" ContentType="application/vnd.openxmlformats-officedocument.presentationml.tags+xml"/>
  <Override PartName="/ppt/tags/tag15602.xml" ContentType="application/vnd.openxmlformats-officedocument.presentationml.tags+xml"/>
  <Override PartName="/ppt/tags/tag15603.xml" ContentType="application/vnd.openxmlformats-officedocument.presentationml.tags+xml"/>
  <Override PartName="/ppt/tags/tag15604.xml" ContentType="application/vnd.openxmlformats-officedocument.presentationml.tags+xml"/>
  <Override PartName="/ppt/tags/tag15605.xml" ContentType="application/vnd.openxmlformats-officedocument.presentationml.tags+xml"/>
  <Override PartName="/ppt/tags/tag15606.xml" ContentType="application/vnd.openxmlformats-officedocument.presentationml.tags+xml"/>
  <Override PartName="/ppt/tags/tag15607.xml" ContentType="application/vnd.openxmlformats-officedocument.presentationml.tags+xml"/>
  <Override PartName="/ppt/tags/tag15608.xml" ContentType="application/vnd.openxmlformats-officedocument.presentationml.tags+xml"/>
  <Override PartName="/ppt/tags/tag15609.xml" ContentType="application/vnd.openxmlformats-officedocument.presentationml.tags+xml"/>
  <Override PartName="/ppt/tags/tag15610.xml" ContentType="application/vnd.openxmlformats-officedocument.presentationml.tags+xml"/>
  <Override PartName="/ppt/tags/tag15611.xml" ContentType="application/vnd.openxmlformats-officedocument.presentationml.tags+xml"/>
  <Override PartName="/ppt/tags/tag15612.xml" ContentType="application/vnd.openxmlformats-officedocument.presentationml.tags+xml"/>
  <Override PartName="/ppt/tags/tag15613.xml" ContentType="application/vnd.openxmlformats-officedocument.presentationml.tags+xml"/>
  <Override PartName="/ppt/tags/tag15614.xml" ContentType="application/vnd.openxmlformats-officedocument.presentationml.tags+xml"/>
  <Override PartName="/ppt/tags/tag15615.xml" ContentType="application/vnd.openxmlformats-officedocument.presentationml.tags+xml"/>
  <Override PartName="/ppt/tags/tag15616.xml" ContentType="application/vnd.openxmlformats-officedocument.presentationml.tags+xml"/>
  <Override PartName="/ppt/tags/tag15617.xml" ContentType="application/vnd.openxmlformats-officedocument.presentationml.tags+xml"/>
  <Override PartName="/ppt/tags/tag15618.xml" ContentType="application/vnd.openxmlformats-officedocument.presentationml.tags+xml"/>
  <Override PartName="/ppt/tags/tag15619.xml" ContentType="application/vnd.openxmlformats-officedocument.presentationml.tags+xml"/>
  <Override PartName="/ppt/tags/tag15620.xml" ContentType="application/vnd.openxmlformats-officedocument.presentationml.tags+xml"/>
  <Override PartName="/ppt/tags/tag15621.xml" ContentType="application/vnd.openxmlformats-officedocument.presentationml.tags+xml"/>
  <Override PartName="/ppt/tags/tag15622.xml" ContentType="application/vnd.openxmlformats-officedocument.presentationml.tags+xml"/>
  <Override PartName="/ppt/tags/tag15623.xml" ContentType="application/vnd.openxmlformats-officedocument.presentationml.tags+xml"/>
  <Override PartName="/ppt/tags/tag15624.xml" ContentType="application/vnd.openxmlformats-officedocument.presentationml.tags+xml"/>
  <Override PartName="/ppt/tags/tag15625.xml" ContentType="application/vnd.openxmlformats-officedocument.presentationml.tags+xml"/>
  <Override PartName="/ppt/tags/tag15626.xml" ContentType="application/vnd.openxmlformats-officedocument.presentationml.tags+xml"/>
  <Override PartName="/ppt/tags/tag15627.xml" ContentType="application/vnd.openxmlformats-officedocument.presentationml.tags+xml"/>
  <Override PartName="/ppt/tags/tag15628.xml" ContentType="application/vnd.openxmlformats-officedocument.presentationml.tags+xml"/>
  <Override PartName="/ppt/tags/tag15629.xml" ContentType="application/vnd.openxmlformats-officedocument.presentationml.tags+xml"/>
  <Override PartName="/ppt/tags/tag15630.xml" ContentType="application/vnd.openxmlformats-officedocument.presentationml.tags+xml"/>
  <Override PartName="/ppt/tags/tag15631.xml" ContentType="application/vnd.openxmlformats-officedocument.presentationml.tags+xml"/>
  <Override PartName="/ppt/tags/tag15632.xml" ContentType="application/vnd.openxmlformats-officedocument.presentationml.tags+xml"/>
  <Override PartName="/ppt/tags/tag15633.xml" ContentType="application/vnd.openxmlformats-officedocument.presentationml.tags+xml"/>
  <Override PartName="/ppt/tags/tag15634.xml" ContentType="application/vnd.openxmlformats-officedocument.presentationml.tags+xml"/>
  <Override PartName="/ppt/tags/tag15635.xml" ContentType="application/vnd.openxmlformats-officedocument.presentationml.tags+xml"/>
  <Override PartName="/ppt/tags/tag15636.xml" ContentType="application/vnd.openxmlformats-officedocument.presentationml.tags+xml"/>
  <Override PartName="/ppt/tags/tag15637.xml" ContentType="application/vnd.openxmlformats-officedocument.presentationml.tags+xml"/>
  <Override PartName="/ppt/tags/tag15638.xml" ContentType="application/vnd.openxmlformats-officedocument.presentationml.tags+xml"/>
  <Override PartName="/ppt/tags/tag15639.xml" ContentType="application/vnd.openxmlformats-officedocument.presentationml.tags+xml"/>
  <Override PartName="/ppt/tags/tag15640.xml" ContentType="application/vnd.openxmlformats-officedocument.presentationml.tags+xml"/>
  <Override PartName="/ppt/tags/tag15641.xml" ContentType="application/vnd.openxmlformats-officedocument.presentationml.tags+xml"/>
  <Override PartName="/ppt/tags/tag15642.xml" ContentType="application/vnd.openxmlformats-officedocument.presentationml.tags+xml"/>
  <Override PartName="/ppt/tags/tag15643.xml" ContentType="application/vnd.openxmlformats-officedocument.presentationml.tags+xml"/>
  <Override PartName="/ppt/tags/tag15644.xml" ContentType="application/vnd.openxmlformats-officedocument.presentationml.tags+xml"/>
  <Override PartName="/ppt/tags/tag15645.xml" ContentType="application/vnd.openxmlformats-officedocument.presentationml.tags+xml"/>
  <Override PartName="/ppt/tags/tag15646.xml" ContentType="application/vnd.openxmlformats-officedocument.presentationml.tags+xml"/>
  <Override PartName="/ppt/tags/tag15647.xml" ContentType="application/vnd.openxmlformats-officedocument.presentationml.tags+xml"/>
  <Override PartName="/ppt/tags/tag15648.xml" ContentType="application/vnd.openxmlformats-officedocument.presentationml.tags+xml"/>
  <Override PartName="/ppt/tags/tag15649.xml" ContentType="application/vnd.openxmlformats-officedocument.presentationml.tags+xml"/>
  <Override PartName="/ppt/tags/tag15650.xml" ContentType="application/vnd.openxmlformats-officedocument.presentationml.tags+xml"/>
  <Override PartName="/ppt/tags/tag15651.xml" ContentType="application/vnd.openxmlformats-officedocument.presentationml.tags+xml"/>
  <Override PartName="/ppt/tags/tag15652.xml" ContentType="application/vnd.openxmlformats-officedocument.presentationml.tags+xml"/>
  <Override PartName="/ppt/tags/tag15653.xml" ContentType="application/vnd.openxmlformats-officedocument.presentationml.tags+xml"/>
  <Override PartName="/ppt/tags/tag15654.xml" ContentType="application/vnd.openxmlformats-officedocument.presentationml.tags+xml"/>
  <Override PartName="/ppt/tags/tag15655.xml" ContentType="application/vnd.openxmlformats-officedocument.presentationml.tags+xml"/>
  <Override PartName="/ppt/tags/tag15656.xml" ContentType="application/vnd.openxmlformats-officedocument.presentationml.tags+xml"/>
  <Override PartName="/ppt/tags/tag15657.xml" ContentType="application/vnd.openxmlformats-officedocument.presentationml.tags+xml"/>
  <Override PartName="/ppt/tags/tag15658.xml" ContentType="application/vnd.openxmlformats-officedocument.presentationml.tags+xml"/>
  <Override PartName="/ppt/tags/tag15659.xml" ContentType="application/vnd.openxmlformats-officedocument.presentationml.tags+xml"/>
  <Override PartName="/ppt/tags/tag15660.xml" ContentType="application/vnd.openxmlformats-officedocument.presentationml.tags+xml"/>
  <Override PartName="/ppt/tags/tag15661.xml" ContentType="application/vnd.openxmlformats-officedocument.presentationml.tags+xml"/>
  <Override PartName="/ppt/tags/tag15662.xml" ContentType="application/vnd.openxmlformats-officedocument.presentationml.tags+xml"/>
  <Override PartName="/ppt/tags/tag15663.xml" ContentType="application/vnd.openxmlformats-officedocument.presentationml.tags+xml"/>
  <Override PartName="/ppt/tags/tag15664.xml" ContentType="application/vnd.openxmlformats-officedocument.presentationml.tags+xml"/>
  <Override PartName="/ppt/tags/tag15665.xml" ContentType="application/vnd.openxmlformats-officedocument.presentationml.tags+xml"/>
  <Override PartName="/ppt/tags/tag15666.xml" ContentType="application/vnd.openxmlformats-officedocument.presentationml.tags+xml"/>
  <Override PartName="/ppt/tags/tag15667.xml" ContentType="application/vnd.openxmlformats-officedocument.presentationml.tags+xml"/>
  <Override PartName="/ppt/tags/tag15668.xml" ContentType="application/vnd.openxmlformats-officedocument.presentationml.tags+xml"/>
  <Override PartName="/ppt/tags/tag15669.xml" ContentType="application/vnd.openxmlformats-officedocument.presentationml.tags+xml"/>
  <Override PartName="/ppt/tags/tag15670.xml" ContentType="application/vnd.openxmlformats-officedocument.presentationml.tags+xml"/>
  <Override PartName="/ppt/tags/tag15671.xml" ContentType="application/vnd.openxmlformats-officedocument.presentationml.tags+xml"/>
  <Override PartName="/ppt/tags/tag15672.xml" ContentType="application/vnd.openxmlformats-officedocument.presentationml.tags+xml"/>
  <Override PartName="/ppt/tags/tag15673.xml" ContentType="application/vnd.openxmlformats-officedocument.presentationml.tags+xml"/>
  <Override PartName="/ppt/tags/tag15674.xml" ContentType="application/vnd.openxmlformats-officedocument.presentationml.tags+xml"/>
  <Override PartName="/ppt/tags/tag15675.xml" ContentType="application/vnd.openxmlformats-officedocument.presentationml.tags+xml"/>
  <Override PartName="/ppt/tags/tag15676.xml" ContentType="application/vnd.openxmlformats-officedocument.presentationml.tags+xml"/>
  <Override PartName="/ppt/tags/tag15677.xml" ContentType="application/vnd.openxmlformats-officedocument.presentationml.tags+xml"/>
  <Override PartName="/ppt/tags/tag15678.xml" ContentType="application/vnd.openxmlformats-officedocument.presentationml.tags+xml"/>
  <Override PartName="/ppt/tags/tag15679.xml" ContentType="application/vnd.openxmlformats-officedocument.presentationml.tags+xml"/>
  <Override PartName="/ppt/tags/tag15680.xml" ContentType="application/vnd.openxmlformats-officedocument.presentationml.tags+xml"/>
  <Override PartName="/ppt/tags/tag15681.xml" ContentType="application/vnd.openxmlformats-officedocument.presentationml.tags+xml"/>
  <Override PartName="/ppt/tags/tag15682.xml" ContentType="application/vnd.openxmlformats-officedocument.presentationml.tags+xml"/>
  <Override PartName="/ppt/tags/tag15683.xml" ContentType="application/vnd.openxmlformats-officedocument.presentationml.tags+xml"/>
  <Override PartName="/ppt/tags/tag15684.xml" ContentType="application/vnd.openxmlformats-officedocument.presentationml.tags+xml"/>
  <Override PartName="/ppt/tags/tag15685.xml" ContentType="application/vnd.openxmlformats-officedocument.presentationml.tags+xml"/>
  <Override PartName="/ppt/tags/tag15686.xml" ContentType="application/vnd.openxmlformats-officedocument.presentationml.tags+xml"/>
  <Override PartName="/ppt/tags/tag15687.xml" ContentType="application/vnd.openxmlformats-officedocument.presentationml.tags+xml"/>
  <Override PartName="/ppt/tags/tag15688.xml" ContentType="application/vnd.openxmlformats-officedocument.presentationml.tags+xml"/>
  <Override PartName="/ppt/tags/tag15689.xml" ContentType="application/vnd.openxmlformats-officedocument.presentationml.tags+xml"/>
  <Override PartName="/ppt/tags/tag15690.xml" ContentType="application/vnd.openxmlformats-officedocument.presentationml.tags+xml"/>
  <Override PartName="/ppt/tags/tag15691.xml" ContentType="application/vnd.openxmlformats-officedocument.presentationml.tags+xml"/>
  <Override PartName="/ppt/tags/tag15692.xml" ContentType="application/vnd.openxmlformats-officedocument.presentationml.tags+xml"/>
  <Override PartName="/ppt/tags/tag15693.xml" ContentType="application/vnd.openxmlformats-officedocument.presentationml.tags+xml"/>
  <Override PartName="/ppt/tags/tag15694.xml" ContentType="application/vnd.openxmlformats-officedocument.presentationml.tags+xml"/>
  <Override PartName="/ppt/tags/tag15695.xml" ContentType="application/vnd.openxmlformats-officedocument.presentationml.tags+xml"/>
  <Override PartName="/ppt/tags/tag15696.xml" ContentType="application/vnd.openxmlformats-officedocument.presentationml.tags+xml"/>
  <Override PartName="/ppt/tags/tag15697.xml" ContentType="application/vnd.openxmlformats-officedocument.presentationml.tags+xml"/>
  <Override PartName="/ppt/tags/tag15698.xml" ContentType="application/vnd.openxmlformats-officedocument.presentationml.tags+xml"/>
  <Override PartName="/ppt/tags/tag15699.xml" ContentType="application/vnd.openxmlformats-officedocument.presentationml.tags+xml"/>
  <Override PartName="/ppt/tags/tag15700.xml" ContentType="application/vnd.openxmlformats-officedocument.presentationml.tags+xml"/>
  <Override PartName="/ppt/tags/tag15701.xml" ContentType="application/vnd.openxmlformats-officedocument.presentationml.tags+xml"/>
  <Override PartName="/ppt/tags/tag15702.xml" ContentType="application/vnd.openxmlformats-officedocument.presentationml.tags+xml"/>
  <Override PartName="/ppt/tags/tag15703.xml" ContentType="application/vnd.openxmlformats-officedocument.presentationml.tags+xml"/>
  <Override PartName="/ppt/tags/tag15704.xml" ContentType="application/vnd.openxmlformats-officedocument.presentationml.tags+xml"/>
  <Override PartName="/ppt/tags/tag15705.xml" ContentType="application/vnd.openxmlformats-officedocument.presentationml.tags+xml"/>
  <Override PartName="/ppt/tags/tag15706.xml" ContentType="application/vnd.openxmlformats-officedocument.presentationml.tags+xml"/>
  <Override PartName="/ppt/tags/tag15707.xml" ContentType="application/vnd.openxmlformats-officedocument.presentationml.tags+xml"/>
  <Override PartName="/ppt/tags/tag15708.xml" ContentType="application/vnd.openxmlformats-officedocument.presentationml.tags+xml"/>
  <Override PartName="/ppt/tags/tag15709.xml" ContentType="application/vnd.openxmlformats-officedocument.presentationml.tags+xml"/>
  <Override PartName="/ppt/tags/tag15710.xml" ContentType="application/vnd.openxmlformats-officedocument.presentationml.tags+xml"/>
  <Override PartName="/ppt/tags/tag15711.xml" ContentType="application/vnd.openxmlformats-officedocument.presentationml.tags+xml"/>
  <Override PartName="/ppt/tags/tag15712.xml" ContentType="application/vnd.openxmlformats-officedocument.presentationml.tags+xml"/>
  <Override PartName="/ppt/tags/tag15713.xml" ContentType="application/vnd.openxmlformats-officedocument.presentationml.tags+xml"/>
  <Override PartName="/ppt/tags/tag15714.xml" ContentType="application/vnd.openxmlformats-officedocument.presentationml.tags+xml"/>
  <Override PartName="/ppt/tags/tag15715.xml" ContentType="application/vnd.openxmlformats-officedocument.presentationml.tags+xml"/>
  <Override PartName="/ppt/tags/tag15716.xml" ContentType="application/vnd.openxmlformats-officedocument.presentationml.tags+xml"/>
  <Override PartName="/ppt/tags/tag15717.xml" ContentType="application/vnd.openxmlformats-officedocument.presentationml.tags+xml"/>
  <Override PartName="/ppt/tags/tag15718.xml" ContentType="application/vnd.openxmlformats-officedocument.presentationml.tags+xml"/>
  <Override PartName="/ppt/tags/tag15719.xml" ContentType="application/vnd.openxmlformats-officedocument.presentationml.tags+xml"/>
  <Override PartName="/ppt/tags/tag15720.xml" ContentType="application/vnd.openxmlformats-officedocument.presentationml.tags+xml"/>
  <Override PartName="/ppt/tags/tag15721.xml" ContentType="application/vnd.openxmlformats-officedocument.presentationml.tags+xml"/>
  <Override PartName="/ppt/tags/tag15722.xml" ContentType="application/vnd.openxmlformats-officedocument.presentationml.tags+xml"/>
  <Override PartName="/ppt/tags/tag15723.xml" ContentType="application/vnd.openxmlformats-officedocument.presentationml.tags+xml"/>
  <Override PartName="/ppt/tags/tag15724.xml" ContentType="application/vnd.openxmlformats-officedocument.presentationml.tags+xml"/>
  <Override PartName="/ppt/tags/tag15725.xml" ContentType="application/vnd.openxmlformats-officedocument.presentationml.tags+xml"/>
  <Override PartName="/ppt/tags/tag15726.xml" ContentType="application/vnd.openxmlformats-officedocument.presentationml.tags+xml"/>
  <Override PartName="/ppt/tags/tag15727.xml" ContentType="application/vnd.openxmlformats-officedocument.presentationml.tags+xml"/>
  <Override PartName="/ppt/tags/tag15728.xml" ContentType="application/vnd.openxmlformats-officedocument.presentationml.tags+xml"/>
  <Override PartName="/ppt/tags/tag15729.xml" ContentType="application/vnd.openxmlformats-officedocument.presentationml.tags+xml"/>
  <Override PartName="/ppt/tags/tag15730.xml" ContentType="application/vnd.openxmlformats-officedocument.presentationml.tags+xml"/>
  <Override PartName="/ppt/tags/tag15731.xml" ContentType="application/vnd.openxmlformats-officedocument.presentationml.tags+xml"/>
  <Override PartName="/ppt/tags/tag15732.xml" ContentType="application/vnd.openxmlformats-officedocument.presentationml.tags+xml"/>
  <Override PartName="/ppt/tags/tag15733.xml" ContentType="application/vnd.openxmlformats-officedocument.presentationml.tags+xml"/>
  <Override PartName="/ppt/tags/tag15734.xml" ContentType="application/vnd.openxmlformats-officedocument.presentationml.tags+xml"/>
  <Override PartName="/ppt/tags/tag15735.xml" ContentType="application/vnd.openxmlformats-officedocument.presentationml.tags+xml"/>
  <Override PartName="/ppt/tags/tag15736.xml" ContentType="application/vnd.openxmlformats-officedocument.presentationml.tags+xml"/>
  <Override PartName="/ppt/tags/tag15737.xml" ContentType="application/vnd.openxmlformats-officedocument.presentationml.tags+xml"/>
  <Override PartName="/ppt/tags/tag15738.xml" ContentType="application/vnd.openxmlformats-officedocument.presentationml.tags+xml"/>
  <Override PartName="/ppt/tags/tag15739.xml" ContentType="application/vnd.openxmlformats-officedocument.presentationml.tags+xml"/>
  <Override PartName="/ppt/tags/tag15740.xml" ContentType="application/vnd.openxmlformats-officedocument.presentationml.tags+xml"/>
  <Override PartName="/ppt/tags/tag15741.xml" ContentType="application/vnd.openxmlformats-officedocument.presentationml.tags+xml"/>
  <Override PartName="/ppt/tags/tag15742.xml" ContentType="application/vnd.openxmlformats-officedocument.presentationml.tags+xml"/>
  <Override PartName="/ppt/tags/tag15743.xml" ContentType="application/vnd.openxmlformats-officedocument.presentationml.tags+xml"/>
  <Override PartName="/ppt/tags/tag15744.xml" ContentType="application/vnd.openxmlformats-officedocument.presentationml.tags+xml"/>
  <Override PartName="/ppt/tags/tag15745.xml" ContentType="application/vnd.openxmlformats-officedocument.presentationml.tags+xml"/>
  <Override PartName="/ppt/tags/tag15746.xml" ContentType="application/vnd.openxmlformats-officedocument.presentationml.tags+xml"/>
  <Override PartName="/ppt/tags/tag15747.xml" ContentType="application/vnd.openxmlformats-officedocument.presentationml.tags+xml"/>
  <Override PartName="/ppt/tags/tag15748.xml" ContentType="application/vnd.openxmlformats-officedocument.presentationml.tags+xml"/>
  <Override PartName="/ppt/tags/tag15749.xml" ContentType="application/vnd.openxmlformats-officedocument.presentationml.tags+xml"/>
  <Override PartName="/ppt/tags/tag15750.xml" ContentType="application/vnd.openxmlformats-officedocument.presentationml.tags+xml"/>
  <Override PartName="/ppt/tags/tag15751.xml" ContentType="application/vnd.openxmlformats-officedocument.presentationml.tags+xml"/>
  <Override PartName="/ppt/tags/tag15752.xml" ContentType="application/vnd.openxmlformats-officedocument.presentationml.tags+xml"/>
  <Override PartName="/ppt/tags/tag15753.xml" ContentType="application/vnd.openxmlformats-officedocument.presentationml.tags+xml"/>
  <Override PartName="/ppt/tags/tag15754.xml" ContentType="application/vnd.openxmlformats-officedocument.presentationml.tags+xml"/>
  <Override PartName="/ppt/tags/tag15755.xml" ContentType="application/vnd.openxmlformats-officedocument.presentationml.tags+xml"/>
  <Override PartName="/ppt/tags/tag15756.xml" ContentType="application/vnd.openxmlformats-officedocument.presentationml.tags+xml"/>
  <Override PartName="/ppt/tags/tag15757.xml" ContentType="application/vnd.openxmlformats-officedocument.presentationml.tags+xml"/>
  <Override PartName="/ppt/tags/tag15758.xml" ContentType="application/vnd.openxmlformats-officedocument.presentationml.tags+xml"/>
  <Override PartName="/ppt/tags/tag15759.xml" ContentType="application/vnd.openxmlformats-officedocument.presentationml.tags+xml"/>
  <Override PartName="/ppt/tags/tag15760.xml" ContentType="application/vnd.openxmlformats-officedocument.presentationml.tags+xml"/>
  <Override PartName="/ppt/tags/tag15761.xml" ContentType="application/vnd.openxmlformats-officedocument.presentationml.tags+xml"/>
  <Override PartName="/ppt/tags/tag15762.xml" ContentType="application/vnd.openxmlformats-officedocument.presentationml.tags+xml"/>
  <Override PartName="/ppt/tags/tag15763.xml" ContentType="application/vnd.openxmlformats-officedocument.presentationml.tags+xml"/>
  <Override PartName="/ppt/tags/tag15764.xml" ContentType="application/vnd.openxmlformats-officedocument.presentationml.tags+xml"/>
  <Override PartName="/ppt/tags/tag15765.xml" ContentType="application/vnd.openxmlformats-officedocument.presentationml.tags+xml"/>
  <Override PartName="/ppt/tags/tag15766.xml" ContentType="application/vnd.openxmlformats-officedocument.presentationml.tags+xml"/>
  <Override PartName="/ppt/tags/tag15767.xml" ContentType="application/vnd.openxmlformats-officedocument.presentationml.tags+xml"/>
  <Override PartName="/ppt/tags/tag15768.xml" ContentType="application/vnd.openxmlformats-officedocument.presentationml.tags+xml"/>
  <Override PartName="/ppt/tags/tag15769.xml" ContentType="application/vnd.openxmlformats-officedocument.presentationml.tags+xml"/>
  <Override PartName="/ppt/tags/tag15770.xml" ContentType="application/vnd.openxmlformats-officedocument.presentationml.tags+xml"/>
  <Override PartName="/ppt/tags/tag15771.xml" ContentType="application/vnd.openxmlformats-officedocument.presentationml.tags+xml"/>
  <Override PartName="/ppt/tags/tag15772.xml" ContentType="application/vnd.openxmlformats-officedocument.presentationml.tags+xml"/>
  <Override PartName="/ppt/tags/tag15773.xml" ContentType="application/vnd.openxmlformats-officedocument.presentationml.tags+xml"/>
  <Override PartName="/ppt/tags/tag15774.xml" ContentType="application/vnd.openxmlformats-officedocument.presentationml.tags+xml"/>
  <Override PartName="/ppt/tags/tag15775.xml" ContentType="application/vnd.openxmlformats-officedocument.presentationml.tags+xml"/>
  <Override PartName="/ppt/tags/tag15776.xml" ContentType="application/vnd.openxmlformats-officedocument.presentationml.tags+xml"/>
  <Override PartName="/ppt/tags/tag15777.xml" ContentType="application/vnd.openxmlformats-officedocument.presentationml.tags+xml"/>
  <Override PartName="/ppt/tags/tag15778.xml" ContentType="application/vnd.openxmlformats-officedocument.presentationml.tags+xml"/>
  <Override PartName="/ppt/tags/tag15779.xml" ContentType="application/vnd.openxmlformats-officedocument.presentationml.tags+xml"/>
  <Override PartName="/ppt/tags/tag15780.xml" ContentType="application/vnd.openxmlformats-officedocument.presentationml.tags+xml"/>
  <Override PartName="/ppt/tags/tag15781.xml" ContentType="application/vnd.openxmlformats-officedocument.presentationml.tags+xml"/>
  <Override PartName="/ppt/tags/tag15782.xml" ContentType="application/vnd.openxmlformats-officedocument.presentationml.tags+xml"/>
  <Override PartName="/ppt/tags/tag15783.xml" ContentType="application/vnd.openxmlformats-officedocument.presentationml.tags+xml"/>
  <Override PartName="/ppt/tags/tag15784.xml" ContentType="application/vnd.openxmlformats-officedocument.presentationml.tags+xml"/>
  <Override PartName="/ppt/tags/tag15785.xml" ContentType="application/vnd.openxmlformats-officedocument.presentationml.tags+xml"/>
  <Override PartName="/ppt/tags/tag15786.xml" ContentType="application/vnd.openxmlformats-officedocument.presentationml.tags+xml"/>
  <Override PartName="/ppt/tags/tag15787.xml" ContentType="application/vnd.openxmlformats-officedocument.presentationml.tags+xml"/>
  <Override PartName="/ppt/tags/tag15788.xml" ContentType="application/vnd.openxmlformats-officedocument.presentationml.tags+xml"/>
  <Override PartName="/ppt/tags/tag15789.xml" ContentType="application/vnd.openxmlformats-officedocument.presentationml.tags+xml"/>
  <Override PartName="/ppt/tags/tag15790.xml" ContentType="application/vnd.openxmlformats-officedocument.presentationml.tags+xml"/>
  <Override PartName="/ppt/tags/tag15791.xml" ContentType="application/vnd.openxmlformats-officedocument.presentationml.tags+xml"/>
  <Override PartName="/ppt/tags/tag15792.xml" ContentType="application/vnd.openxmlformats-officedocument.presentationml.tags+xml"/>
  <Override PartName="/ppt/tags/tag15793.xml" ContentType="application/vnd.openxmlformats-officedocument.presentationml.tags+xml"/>
  <Override PartName="/ppt/tags/tag15794.xml" ContentType="application/vnd.openxmlformats-officedocument.presentationml.tags+xml"/>
  <Override PartName="/ppt/tags/tag15795.xml" ContentType="application/vnd.openxmlformats-officedocument.presentationml.tags+xml"/>
  <Override PartName="/ppt/tags/tag15796.xml" ContentType="application/vnd.openxmlformats-officedocument.presentationml.tags+xml"/>
  <Override PartName="/ppt/tags/tag15797.xml" ContentType="application/vnd.openxmlformats-officedocument.presentationml.tags+xml"/>
  <Override PartName="/ppt/tags/tag15798.xml" ContentType="application/vnd.openxmlformats-officedocument.presentationml.tags+xml"/>
  <Override PartName="/ppt/tags/tag15799.xml" ContentType="application/vnd.openxmlformats-officedocument.presentationml.tags+xml"/>
  <Override PartName="/ppt/tags/tag15800.xml" ContentType="application/vnd.openxmlformats-officedocument.presentationml.tags+xml"/>
  <Override PartName="/ppt/tags/tag15801.xml" ContentType="application/vnd.openxmlformats-officedocument.presentationml.tags+xml"/>
  <Override PartName="/ppt/tags/tag15802.xml" ContentType="application/vnd.openxmlformats-officedocument.presentationml.tags+xml"/>
  <Override PartName="/ppt/tags/tag15803.xml" ContentType="application/vnd.openxmlformats-officedocument.presentationml.tags+xml"/>
  <Override PartName="/ppt/tags/tag15804.xml" ContentType="application/vnd.openxmlformats-officedocument.presentationml.tags+xml"/>
  <Override PartName="/ppt/tags/tag15805.xml" ContentType="application/vnd.openxmlformats-officedocument.presentationml.tags+xml"/>
  <Override PartName="/ppt/tags/tag15806.xml" ContentType="application/vnd.openxmlformats-officedocument.presentationml.tags+xml"/>
  <Override PartName="/ppt/tags/tag15807.xml" ContentType="application/vnd.openxmlformats-officedocument.presentationml.tags+xml"/>
  <Override PartName="/ppt/tags/tag15808.xml" ContentType="application/vnd.openxmlformats-officedocument.presentationml.tags+xml"/>
  <Override PartName="/ppt/tags/tag15809.xml" ContentType="application/vnd.openxmlformats-officedocument.presentationml.tags+xml"/>
  <Override PartName="/ppt/tags/tag15810.xml" ContentType="application/vnd.openxmlformats-officedocument.presentationml.tags+xml"/>
  <Override PartName="/ppt/tags/tag15811.xml" ContentType="application/vnd.openxmlformats-officedocument.presentationml.tags+xml"/>
  <Override PartName="/ppt/tags/tag15812.xml" ContentType="application/vnd.openxmlformats-officedocument.presentationml.tags+xml"/>
  <Override PartName="/ppt/tags/tag15813.xml" ContentType="application/vnd.openxmlformats-officedocument.presentationml.tags+xml"/>
  <Override PartName="/ppt/tags/tag15814.xml" ContentType="application/vnd.openxmlformats-officedocument.presentationml.tags+xml"/>
  <Override PartName="/ppt/tags/tag15815.xml" ContentType="application/vnd.openxmlformats-officedocument.presentationml.tags+xml"/>
  <Override PartName="/ppt/tags/tag15816.xml" ContentType="application/vnd.openxmlformats-officedocument.presentationml.tags+xml"/>
  <Override PartName="/ppt/tags/tag15817.xml" ContentType="application/vnd.openxmlformats-officedocument.presentationml.tags+xml"/>
  <Override PartName="/ppt/tags/tag15818.xml" ContentType="application/vnd.openxmlformats-officedocument.presentationml.tags+xml"/>
  <Override PartName="/ppt/tags/tag15819.xml" ContentType="application/vnd.openxmlformats-officedocument.presentationml.tags+xml"/>
  <Override PartName="/ppt/tags/tag15820.xml" ContentType="application/vnd.openxmlformats-officedocument.presentationml.tags+xml"/>
  <Override PartName="/ppt/tags/tag15821.xml" ContentType="application/vnd.openxmlformats-officedocument.presentationml.tags+xml"/>
  <Override PartName="/ppt/tags/tag15822.xml" ContentType="application/vnd.openxmlformats-officedocument.presentationml.tags+xml"/>
  <Override PartName="/ppt/tags/tag15823.xml" ContentType="application/vnd.openxmlformats-officedocument.presentationml.tags+xml"/>
  <Override PartName="/ppt/tags/tag15824.xml" ContentType="application/vnd.openxmlformats-officedocument.presentationml.tags+xml"/>
  <Override PartName="/ppt/tags/tag15825.xml" ContentType="application/vnd.openxmlformats-officedocument.presentationml.tags+xml"/>
  <Override PartName="/ppt/tags/tag15826.xml" ContentType="application/vnd.openxmlformats-officedocument.presentationml.tags+xml"/>
  <Override PartName="/ppt/tags/tag15827.xml" ContentType="application/vnd.openxmlformats-officedocument.presentationml.tags+xml"/>
  <Override PartName="/ppt/tags/tag15828.xml" ContentType="application/vnd.openxmlformats-officedocument.presentationml.tags+xml"/>
  <Override PartName="/ppt/tags/tag15829.xml" ContentType="application/vnd.openxmlformats-officedocument.presentationml.tags+xml"/>
  <Override PartName="/ppt/tags/tag15830.xml" ContentType="application/vnd.openxmlformats-officedocument.presentationml.tags+xml"/>
  <Override PartName="/ppt/tags/tag15831.xml" ContentType="application/vnd.openxmlformats-officedocument.presentationml.tags+xml"/>
  <Override PartName="/ppt/tags/tag15832.xml" ContentType="application/vnd.openxmlformats-officedocument.presentationml.tags+xml"/>
  <Override PartName="/ppt/tags/tag15833.xml" ContentType="application/vnd.openxmlformats-officedocument.presentationml.tags+xml"/>
  <Override PartName="/ppt/tags/tag15834.xml" ContentType="application/vnd.openxmlformats-officedocument.presentationml.tags+xml"/>
  <Override PartName="/ppt/tags/tag15835.xml" ContentType="application/vnd.openxmlformats-officedocument.presentationml.tags+xml"/>
  <Override PartName="/ppt/tags/tag15836.xml" ContentType="application/vnd.openxmlformats-officedocument.presentationml.tags+xml"/>
  <Override PartName="/ppt/tags/tag15837.xml" ContentType="application/vnd.openxmlformats-officedocument.presentationml.tags+xml"/>
  <Override PartName="/ppt/tags/tag15838.xml" ContentType="application/vnd.openxmlformats-officedocument.presentationml.tags+xml"/>
  <Override PartName="/ppt/tags/tag15839.xml" ContentType="application/vnd.openxmlformats-officedocument.presentationml.tags+xml"/>
  <Override PartName="/ppt/tags/tag15840.xml" ContentType="application/vnd.openxmlformats-officedocument.presentationml.tags+xml"/>
  <Override PartName="/ppt/tags/tag15841.xml" ContentType="application/vnd.openxmlformats-officedocument.presentationml.tags+xml"/>
  <Override PartName="/ppt/tags/tag15842.xml" ContentType="application/vnd.openxmlformats-officedocument.presentationml.tags+xml"/>
  <Override PartName="/ppt/tags/tag15843.xml" ContentType="application/vnd.openxmlformats-officedocument.presentationml.tags+xml"/>
  <Override PartName="/ppt/tags/tag15844.xml" ContentType="application/vnd.openxmlformats-officedocument.presentationml.tags+xml"/>
  <Override PartName="/ppt/tags/tag15845.xml" ContentType="application/vnd.openxmlformats-officedocument.presentationml.tags+xml"/>
  <Override PartName="/ppt/tags/tag15846.xml" ContentType="application/vnd.openxmlformats-officedocument.presentationml.tags+xml"/>
  <Override PartName="/ppt/tags/tag15847.xml" ContentType="application/vnd.openxmlformats-officedocument.presentationml.tags+xml"/>
  <Override PartName="/ppt/tags/tag15848.xml" ContentType="application/vnd.openxmlformats-officedocument.presentationml.tags+xml"/>
  <Override PartName="/ppt/tags/tag15849.xml" ContentType="application/vnd.openxmlformats-officedocument.presentationml.tags+xml"/>
  <Override PartName="/ppt/tags/tag15850.xml" ContentType="application/vnd.openxmlformats-officedocument.presentationml.tags+xml"/>
  <Override PartName="/ppt/tags/tag15851.xml" ContentType="application/vnd.openxmlformats-officedocument.presentationml.tags+xml"/>
  <Override PartName="/ppt/tags/tag15852.xml" ContentType="application/vnd.openxmlformats-officedocument.presentationml.tags+xml"/>
  <Override PartName="/ppt/tags/tag15853.xml" ContentType="application/vnd.openxmlformats-officedocument.presentationml.tags+xml"/>
  <Override PartName="/ppt/tags/tag15854.xml" ContentType="application/vnd.openxmlformats-officedocument.presentationml.tags+xml"/>
  <Override PartName="/ppt/tags/tag15855.xml" ContentType="application/vnd.openxmlformats-officedocument.presentationml.tags+xml"/>
  <Override PartName="/ppt/tags/tag15856.xml" ContentType="application/vnd.openxmlformats-officedocument.presentationml.tags+xml"/>
  <Override PartName="/ppt/tags/tag15857.xml" ContentType="application/vnd.openxmlformats-officedocument.presentationml.tags+xml"/>
  <Override PartName="/ppt/tags/tag15858.xml" ContentType="application/vnd.openxmlformats-officedocument.presentationml.tags+xml"/>
  <Override PartName="/ppt/tags/tag15859.xml" ContentType="application/vnd.openxmlformats-officedocument.presentationml.tags+xml"/>
  <Override PartName="/ppt/tags/tag15860.xml" ContentType="application/vnd.openxmlformats-officedocument.presentationml.tags+xml"/>
  <Override PartName="/ppt/tags/tag15861.xml" ContentType="application/vnd.openxmlformats-officedocument.presentationml.tags+xml"/>
  <Override PartName="/ppt/tags/tag15862.xml" ContentType="application/vnd.openxmlformats-officedocument.presentationml.tags+xml"/>
  <Override PartName="/ppt/tags/tag15863.xml" ContentType="application/vnd.openxmlformats-officedocument.presentationml.tags+xml"/>
  <Override PartName="/ppt/tags/tag15864.xml" ContentType="application/vnd.openxmlformats-officedocument.presentationml.tags+xml"/>
  <Override PartName="/ppt/tags/tag15865.xml" ContentType="application/vnd.openxmlformats-officedocument.presentationml.tags+xml"/>
  <Override PartName="/ppt/tags/tag15866.xml" ContentType="application/vnd.openxmlformats-officedocument.presentationml.tags+xml"/>
  <Override PartName="/ppt/tags/tag15867.xml" ContentType="application/vnd.openxmlformats-officedocument.presentationml.tags+xml"/>
  <Override PartName="/ppt/tags/tag15868.xml" ContentType="application/vnd.openxmlformats-officedocument.presentationml.tags+xml"/>
  <Override PartName="/ppt/tags/tag15869.xml" ContentType="application/vnd.openxmlformats-officedocument.presentationml.tags+xml"/>
  <Override PartName="/ppt/tags/tag15870.xml" ContentType="application/vnd.openxmlformats-officedocument.presentationml.tags+xml"/>
  <Override PartName="/ppt/tags/tag15871.xml" ContentType="application/vnd.openxmlformats-officedocument.presentationml.tags+xml"/>
  <Override PartName="/ppt/tags/tag15872.xml" ContentType="application/vnd.openxmlformats-officedocument.presentationml.tags+xml"/>
  <Override PartName="/ppt/tags/tag15873.xml" ContentType="application/vnd.openxmlformats-officedocument.presentationml.tags+xml"/>
  <Override PartName="/ppt/tags/tag15874.xml" ContentType="application/vnd.openxmlformats-officedocument.presentationml.tags+xml"/>
  <Override PartName="/ppt/tags/tag15875.xml" ContentType="application/vnd.openxmlformats-officedocument.presentationml.tags+xml"/>
  <Override PartName="/ppt/tags/tag15876.xml" ContentType="application/vnd.openxmlformats-officedocument.presentationml.tags+xml"/>
  <Override PartName="/ppt/tags/tag15877.xml" ContentType="application/vnd.openxmlformats-officedocument.presentationml.tags+xml"/>
  <Override PartName="/ppt/tags/tag15878.xml" ContentType="application/vnd.openxmlformats-officedocument.presentationml.tags+xml"/>
  <Override PartName="/ppt/tags/tag15879.xml" ContentType="application/vnd.openxmlformats-officedocument.presentationml.tags+xml"/>
  <Override PartName="/ppt/tags/tag15880.xml" ContentType="application/vnd.openxmlformats-officedocument.presentationml.tags+xml"/>
  <Override PartName="/ppt/tags/tag15881.xml" ContentType="application/vnd.openxmlformats-officedocument.presentationml.tags+xml"/>
  <Override PartName="/ppt/tags/tag15882.xml" ContentType="application/vnd.openxmlformats-officedocument.presentationml.tags+xml"/>
  <Override PartName="/ppt/tags/tag15883.xml" ContentType="application/vnd.openxmlformats-officedocument.presentationml.tags+xml"/>
  <Override PartName="/ppt/tags/tag15884.xml" ContentType="application/vnd.openxmlformats-officedocument.presentationml.tags+xml"/>
  <Override PartName="/ppt/tags/tag15885.xml" ContentType="application/vnd.openxmlformats-officedocument.presentationml.tags+xml"/>
  <Override PartName="/ppt/tags/tag15886.xml" ContentType="application/vnd.openxmlformats-officedocument.presentationml.tags+xml"/>
  <Override PartName="/ppt/tags/tag15887.xml" ContentType="application/vnd.openxmlformats-officedocument.presentationml.tags+xml"/>
  <Override PartName="/ppt/tags/tag15888.xml" ContentType="application/vnd.openxmlformats-officedocument.presentationml.tags+xml"/>
  <Override PartName="/ppt/tags/tag15889.xml" ContentType="application/vnd.openxmlformats-officedocument.presentationml.tags+xml"/>
  <Override PartName="/ppt/tags/tag15890.xml" ContentType="application/vnd.openxmlformats-officedocument.presentationml.tags+xml"/>
  <Override PartName="/ppt/tags/tag15891.xml" ContentType="application/vnd.openxmlformats-officedocument.presentationml.tags+xml"/>
  <Override PartName="/ppt/tags/tag15892.xml" ContentType="application/vnd.openxmlformats-officedocument.presentationml.tags+xml"/>
  <Override PartName="/ppt/tags/tag15893.xml" ContentType="application/vnd.openxmlformats-officedocument.presentationml.tags+xml"/>
  <Override PartName="/ppt/tags/tag15894.xml" ContentType="application/vnd.openxmlformats-officedocument.presentationml.tags+xml"/>
  <Override PartName="/ppt/tags/tag15895.xml" ContentType="application/vnd.openxmlformats-officedocument.presentationml.tags+xml"/>
  <Override PartName="/ppt/tags/tag15896.xml" ContentType="application/vnd.openxmlformats-officedocument.presentationml.tags+xml"/>
  <Override PartName="/ppt/tags/tag15897.xml" ContentType="application/vnd.openxmlformats-officedocument.presentationml.tags+xml"/>
  <Override PartName="/ppt/tags/tag15898.xml" ContentType="application/vnd.openxmlformats-officedocument.presentationml.tags+xml"/>
  <Override PartName="/ppt/tags/tag15899.xml" ContentType="application/vnd.openxmlformats-officedocument.presentationml.tags+xml"/>
  <Override PartName="/ppt/tags/tag15900.xml" ContentType="application/vnd.openxmlformats-officedocument.presentationml.tags+xml"/>
  <Override PartName="/ppt/tags/tag15901.xml" ContentType="application/vnd.openxmlformats-officedocument.presentationml.tags+xml"/>
  <Override PartName="/ppt/tags/tag15902.xml" ContentType="application/vnd.openxmlformats-officedocument.presentationml.tags+xml"/>
  <Override PartName="/ppt/tags/tag15903.xml" ContentType="application/vnd.openxmlformats-officedocument.presentationml.tags+xml"/>
  <Override PartName="/ppt/tags/tag15904.xml" ContentType="application/vnd.openxmlformats-officedocument.presentationml.tags+xml"/>
  <Override PartName="/ppt/tags/tag15905.xml" ContentType="application/vnd.openxmlformats-officedocument.presentationml.tags+xml"/>
  <Override PartName="/ppt/tags/tag15906.xml" ContentType="application/vnd.openxmlformats-officedocument.presentationml.tags+xml"/>
  <Override PartName="/ppt/tags/tag15907.xml" ContentType="application/vnd.openxmlformats-officedocument.presentationml.tags+xml"/>
  <Override PartName="/ppt/tags/tag15908.xml" ContentType="application/vnd.openxmlformats-officedocument.presentationml.tags+xml"/>
  <Override PartName="/ppt/tags/tag15909.xml" ContentType="application/vnd.openxmlformats-officedocument.presentationml.tags+xml"/>
  <Override PartName="/ppt/tags/tag15910.xml" ContentType="application/vnd.openxmlformats-officedocument.presentationml.tags+xml"/>
  <Override PartName="/ppt/tags/tag15911.xml" ContentType="application/vnd.openxmlformats-officedocument.presentationml.tags+xml"/>
  <Override PartName="/ppt/tags/tag15912.xml" ContentType="application/vnd.openxmlformats-officedocument.presentationml.tags+xml"/>
  <Override PartName="/ppt/tags/tag15913.xml" ContentType="application/vnd.openxmlformats-officedocument.presentationml.tags+xml"/>
  <Override PartName="/ppt/tags/tag15914.xml" ContentType="application/vnd.openxmlformats-officedocument.presentationml.tags+xml"/>
  <Override PartName="/ppt/tags/tag15915.xml" ContentType="application/vnd.openxmlformats-officedocument.presentationml.tags+xml"/>
  <Override PartName="/ppt/tags/tag15916.xml" ContentType="application/vnd.openxmlformats-officedocument.presentationml.tags+xml"/>
  <Override PartName="/ppt/tags/tag15917.xml" ContentType="application/vnd.openxmlformats-officedocument.presentationml.tags+xml"/>
  <Override PartName="/ppt/tags/tag15918.xml" ContentType="application/vnd.openxmlformats-officedocument.presentationml.tags+xml"/>
  <Override PartName="/ppt/tags/tag15919.xml" ContentType="application/vnd.openxmlformats-officedocument.presentationml.tags+xml"/>
  <Override PartName="/ppt/tags/tag15920.xml" ContentType="application/vnd.openxmlformats-officedocument.presentationml.tags+xml"/>
  <Override PartName="/ppt/tags/tag15921.xml" ContentType="application/vnd.openxmlformats-officedocument.presentationml.tags+xml"/>
  <Override PartName="/ppt/tags/tag15922.xml" ContentType="application/vnd.openxmlformats-officedocument.presentationml.tags+xml"/>
  <Override PartName="/ppt/tags/tag15923.xml" ContentType="application/vnd.openxmlformats-officedocument.presentationml.tags+xml"/>
  <Override PartName="/ppt/tags/tag15924.xml" ContentType="application/vnd.openxmlformats-officedocument.presentationml.tags+xml"/>
  <Override PartName="/ppt/tags/tag15925.xml" ContentType="application/vnd.openxmlformats-officedocument.presentationml.tags+xml"/>
  <Override PartName="/ppt/tags/tag15926.xml" ContentType="application/vnd.openxmlformats-officedocument.presentationml.tags+xml"/>
  <Override PartName="/ppt/tags/tag15927.xml" ContentType="application/vnd.openxmlformats-officedocument.presentationml.tags+xml"/>
  <Override PartName="/ppt/tags/tag15928.xml" ContentType="application/vnd.openxmlformats-officedocument.presentationml.tags+xml"/>
  <Override PartName="/ppt/tags/tag15929.xml" ContentType="application/vnd.openxmlformats-officedocument.presentationml.tags+xml"/>
  <Override PartName="/ppt/tags/tag15930.xml" ContentType="application/vnd.openxmlformats-officedocument.presentationml.tags+xml"/>
  <Override PartName="/ppt/tags/tag15931.xml" ContentType="application/vnd.openxmlformats-officedocument.presentationml.tags+xml"/>
  <Override PartName="/ppt/tags/tag15932.xml" ContentType="application/vnd.openxmlformats-officedocument.presentationml.tags+xml"/>
  <Override PartName="/ppt/tags/tag15933.xml" ContentType="application/vnd.openxmlformats-officedocument.presentationml.tags+xml"/>
  <Override PartName="/ppt/tags/tag15934.xml" ContentType="application/vnd.openxmlformats-officedocument.presentationml.tags+xml"/>
  <Override PartName="/ppt/tags/tag15935.xml" ContentType="application/vnd.openxmlformats-officedocument.presentationml.tags+xml"/>
  <Override PartName="/ppt/tags/tag15936.xml" ContentType="application/vnd.openxmlformats-officedocument.presentationml.tags+xml"/>
  <Override PartName="/ppt/tags/tag15937.xml" ContentType="application/vnd.openxmlformats-officedocument.presentationml.tags+xml"/>
  <Override PartName="/ppt/tags/tag15938.xml" ContentType="application/vnd.openxmlformats-officedocument.presentationml.tags+xml"/>
  <Override PartName="/ppt/tags/tag15939.xml" ContentType="application/vnd.openxmlformats-officedocument.presentationml.tags+xml"/>
  <Override PartName="/ppt/tags/tag15940.xml" ContentType="application/vnd.openxmlformats-officedocument.presentationml.tags+xml"/>
  <Override PartName="/ppt/tags/tag15941.xml" ContentType="application/vnd.openxmlformats-officedocument.presentationml.tags+xml"/>
  <Override PartName="/ppt/tags/tag15942.xml" ContentType="application/vnd.openxmlformats-officedocument.presentationml.tags+xml"/>
  <Override PartName="/ppt/tags/tag15943.xml" ContentType="application/vnd.openxmlformats-officedocument.presentationml.tags+xml"/>
  <Override PartName="/ppt/tags/tag15944.xml" ContentType="application/vnd.openxmlformats-officedocument.presentationml.tags+xml"/>
  <Override PartName="/ppt/tags/tag15945.xml" ContentType="application/vnd.openxmlformats-officedocument.presentationml.tags+xml"/>
  <Override PartName="/ppt/tags/tag15946.xml" ContentType="application/vnd.openxmlformats-officedocument.presentationml.tags+xml"/>
  <Override PartName="/ppt/tags/tag15947.xml" ContentType="application/vnd.openxmlformats-officedocument.presentationml.tags+xml"/>
  <Override PartName="/ppt/tags/tag15948.xml" ContentType="application/vnd.openxmlformats-officedocument.presentationml.tags+xml"/>
  <Override PartName="/ppt/tags/tag15949.xml" ContentType="application/vnd.openxmlformats-officedocument.presentationml.tags+xml"/>
  <Override PartName="/ppt/tags/tag15950.xml" ContentType="application/vnd.openxmlformats-officedocument.presentationml.tags+xml"/>
  <Override PartName="/ppt/tags/tag15951.xml" ContentType="application/vnd.openxmlformats-officedocument.presentationml.tags+xml"/>
  <Override PartName="/ppt/tags/tag15952.xml" ContentType="application/vnd.openxmlformats-officedocument.presentationml.tags+xml"/>
  <Override PartName="/ppt/tags/tag15953.xml" ContentType="application/vnd.openxmlformats-officedocument.presentationml.tags+xml"/>
  <Override PartName="/ppt/tags/tag15954.xml" ContentType="application/vnd.openxmlformats-officedocument.presentationml.tags+xml"/>
  <Override PartName="/ppt/tags/tag15955.xml" ContentType="application/vnd.openxmlformats-officedocument.presentationml.tags+xml"/>
  <Override PartName="/ppt/tags/tag15956.xml" ContentType="application/vnd.openxmlformats-officedocument.presentationml.tags+xml"/>
  <Override PartName="/ppt/tags/tag15957.xml" ContentType="application/vnd.openxmlformats-officedocument.presentationml.tags+xml"/>
  <Override PartName="/ppt/tags/tag15958.xml" ContentType="application/vnd.openxmlformats-officedocument.presentationml.tags+xml"/>
  <Override PartName="/ppt/tags/tag15959.xml" ContentType="application/vnd.openxmlformats-officedocument.presentationml.tags+xml"/>
  <Override PartName="/ppt/tags/tag15960.xml" ContentType="application/vnd.openxmlformats-officedocument.presentationml.tags+xml"/>
  <Override PartName="/ppt/tags/tag15961.xml" ContentType="application/vnd.openxmlformats-officedocument.presentationml.tags+xml"/>
  <Override PartName="/ppt/tags/tag15962.xml" ContentType="application/vnd.openxmlformats-officedocument.presentationml.tags+xml"/>
  <Override PartName="/ppt/tags/tag15963.xml" ContentType="application/vnd.openxmlformats-officedocument.presentationml.tags+xml"/>
  <Override PartName="/ppt/tags/tag15964.xml" ContentType="application/vnd.openxmlformats-officedocument.presentationml.tags+xml"/>
  <Override PartName="/ppt/tags/tag15965.xml" ContentType="application/vnd.openxmlformats-officedocument.presentationml.tags+xml"/>
  <Override PartName="/ppt/tags/tag15966.xml" ContentType="application/vnd.openxmlformats-officedocument.presentationml.tags+xml"/>
  <Override PartName="/ppt/tags/tag15967.xml" ContentType="application/vnd.openxmlformats-officedocument.presentationml.tags+xml"/>
  <Override PartName="/ppt/tags/tag15968.xml" ContentType="application/vnd.openxmlformats-officedocument.presentationml.tags+xml"/>
  <Override PartName="/ppt/tags/tag15969.xml" ContentType="application/vnd.openxmlformats-officedocument.presentationml.tags+xml"/>
  <Override PartName="/ppt/tags/tag15970.xml" ContentType="application/vnd.openxmlformats-officedocument.presentationml.tags+xml"/>
  <Override PartName="/ppt/tags/tag15971.xml" ContentType="application/vnd.openxmlformats-officedocument.presentationml.tags+xml"/>
  <Override PartName="/ppt/tags/tag15972.xml" ContentType="application/vnd.openxmlformats-officedocument.presentationml.tags+xml"/>
  <Override PartName="/ppt/tags/tag15973.xml" ContentType="application/vnd.openxmlformats-officedocument.presentationml.tags+xml"/>
  <Override PartName="/ppt/tags/tag15974.xml" ContentType="application/vnd.openxmlformats-officedocument.presentationml.tags+xml"/>
  <Override PartName="/ppt/tags/tag15975.xml" ContentType="application/vnd.openxmlformats-officedocument.presentationml.tags+xml"/>
  <Override PartName="/ppt/tags/tag15976.xml" ContentType="application/vnd.openxmlformats-officedocument.presentationml.tags+xml"/>
  <Override PartName="/ppt/tags/tag15977.xml" ContentType="application/vnd.openxmlformats-officedocument.presentationml.tags+xml"/>
  <Override PartName="/ppt/tags/tag15978.xml" ContentType="application/vnd.openxmlformats-officedocument.presentationml.tags+xml"/>
  <Override PartName="/ppt/tags/tag15979.xml" ContentType="application/vnd.openxmlformats-officedocument.presentationml.tags+xml"/>
  <Override PartName="/ppt/tags/tag15980.xml" ContentType="application/vnd.openxmlformats-officedocument.presentationml.tags+xml"/>
  <Override PartName="/ppt/tags/tag15981.xml" ContentType="application/vnd.openxmlformats-officedocument.presentationml.tags+xml"/>
  <Override PartName="/ppt/tags/tag15982.xml" ContentType="application/vnd.openxmlformats-officedocument.presentationml.tags+xml"/>
  <Override PartName="/ppt/tags/tag15983.xml" ContentType="application/vnd.openxmlformats-officedocument.presentationml.tags+xml"/>
  <Override PartName="/ppt/tags/tag15984.xml" ContentType="application/vnd.openxmlformats-officedocument.presentationml.tags+xml"/>
  <Override PartName="/ppt/tags/tag15985.xml" ContentType="application/vnd.openxmlformats-officedocument.presentationml.tags+xml"/>
  <Override PartName="/ppt/tags/tag15986.xml" ContentType="application/vnd.openxmlformats-officedocument.presentationml.tags+xml"/>
  <Override PartName="/ppt/tags/tag15987.xml" ContentType="application/vnd.openxmlformats-officedocument.presentationml.tags+xml"/>
  <Override PartName="/ppt/tags/tag15988.xml" ContentType="application/vnd.openxmlformats-officedocument.presentationml.tags+xml"/>
  <Override PartName="/ppt/tags/tag15989.xml" ContentType="application/vnd.openxmlformats-officedocument.presentationml.tags+xml"/>
  <Override PartName="/ppt/tags/tag15990.xml" ContentType="application/vnd.openxmlformats-officedocument.presentationml.tags+xml"/>
  <Override PartName="/ppt/tags/tag15991.xml" ContentType="application/vnd.openxmlformats-officedocument.presentationml.tags+xml"/>
  <Override PartName="/ppt/tags/tag15992.xml" ContentType="application/vnd.openxmlformats-officedocument.presentationml.tags+xml"/>
  <Override PartName="/ppt/tags/tag15993.xml" ContentType="application/vnd.openxmlformats-officedocument.presentationml.tags+xml"/>
  <Override PartName="/ppt/tags/tag15994.xml" ContentType="application/vnd.openxmlformats-officedocument.presentationml.tags+xml"/>
  <Override PartName="/ppt/tags/tag15995.xml" ContentType="application/vnd.openxmlformats-officedocument.presentationml.tags+xml"/>
  <Override PartName="/ppt/tags/tag15996.xml" ContentType="application/vnd.openxmlformats-officedocument.presentationml.tags+xml"/>
  <Override PartName="/ppt/tags/tag15997.xml" ContentType="application/vnd.openxmlformats-officedocument.presentationml.tags+xml"/>
  <Override PartName="/ppt/tags/tag15998.xml" ContentType="application/vnd.openxmlformats-officedocument.presentationml.tags+xml"/>
  <Override PartName="/ppt/tags/tag15999.xml" ContentType="application/vnd.openxmlformats-officedocument.presentationml.tags+xml"/>
  <Override PartName="/ppt/tags/tag16000.xml" ContentType="application/vnd.openxmlformats-officedocument.presentationml.tags+xml"/>
  <Override PartName="/ppt/tags/tag16001.xml" ContentType="application/vnd.openxmlformats-officedocument.presentationml.tags+xml"/>
  <Override PartName="/ppt/tags/tag16002.xml" ContentType="application/vnd.openxmlformats-officedocument.presentationml.tags+xml"/>
  <Override PartName="/ppt/tags/tag16003.xml" ContentType="application/vnd.openxmlformats-officedocument.presentationml.tags+xml"/>
  <Override PartName="/ppt/tags/tag16004.xml" ContentType="application/vnd.openxmlformats-officedocument.presentationml.tags+xml"/>
  <Override PartName="/ppt/tags/tag16005.xml" ContentType="application/vnd.openxmlformats-officedocument.presentationml.tags+xml"/>
  <Override PartName="/ppt/tags/tag16006.xml" ContentType="application/vnd.openxmlformats-officedocument.presentationml.tags+xml"/>
  <Override PartName="/ppt/tags/tag16007.xml" ContentType="application/vnd.openxmlformats-officedocument.presentationml.tags+xml"/>
  <Override PartName="/ppt/tags/tag16008.xml" ContentType="application/vnd.openxmlformats-officedocument.presentationml.tags+xml"/>
  <Override PartName="/ppt/tags/tag16009.xml" ContentType="application/vnd.openxmlformats-officedocument.presentationml.tags+xml"/>
  <Override PartName="/ppt/tags/tag16010.xml" ContentType="application/vnd.openxmlformats-officedocument.presentationml.tags+xml"/>
  <Override PartName="/ppt/tags/tag16011.xml" ContentType="application/vnd.openxmlformats-officedocument.presentationml.tags+xml"/>
  <Override PartName="/ppt/tags/tag16012.xml" ContentType="application/vnd.openxmlformats-officedocument.presentationml.tags+xml"/>
  <Override PartName="/ppt/tags/tag16013.xml" ContentType="application/vnd.openxmlformats-officedocument.presentationml.tags+xml"/>
  <Override PartName="/ppt/tags/tag16014.xml" ContentType="application/vnd.openxmlformats-officedocument.presentationml.tags+xml"/>
  <Override PartName="/ppt/tags/tag16015.xml" ContentType="application/vnd.openxmlformats-officedocument.presentationml.tags+xml"/>
  <Override PartName="/ppt/tags/tag16016.xml" ContentType="application/vnd.openxmlformats-officedocument.presentationml.tags+xml"/>
  <Override PartName="/ppt/tags/tag16017.xml" ContentType="application/vnd.openxmlformats-officedocument.presentationml.tags+xml"/>
  <Override PartName="/ppt/tags/tag16018.xml" ContentType="application/vnd.openxmlformats-officedocument.presentationml.tags+xml"/>
  <Override PartName="/ppt/tags/tag16019.xml" ContentType="application/vnd.openxmlformats-officedocument.presentationml.tags+xml"/>
  <Override PartName="/ppt/tags/tag16020.xml" ContentType="application/vnd.openxmlformats-officedocument.presentationml.tags+xml"/>
  <Override PartName="/ppt/tags/tag16021.xml" ContentType="application/vnd.openxmlformats-officedocument.presentationml.tags+xml"/>
  <Override PartName="/ppt/tags/tag16022.xml" ContentType="application/vnd.openxmlformats-officedocument.presentationml.tags+xml"/>
  <Override PartName="/ppt/tags/tag16023.xml" ContentType="application/vnd.openxmlformats-officedocument.presentationml.tags+xml"/>
  <Override PartName="/ppt/tags/tag16024.xml" ContentType="application/vnd.openxmlformats-officedocument.presentationml.tags+xml"/>
  <Override PartName="/ppt/tags/tag16025.xml" ContentType="application/vnd.openxmlformats-officedocument.presentationml.tags+xml"/>
  <Override PartName="/ppt/tags/tag16026.xml" ContentType="application/vnd.openxmlformats-officedocument.presentationml.tags+xml"/>
  <Override PartName="/ppt/tags/tag16027.xml" ContentType="application/vnd.openxmlformats-officedocument.presentationml.tags+xml"/>
  <Override PartName="/ppt/tags/tag16028.xml" ContentType="application/vnd.openxmlformats-officedocument.presentationml.tags+xml"/>
  <Override PartName="/ppt/tags/tag16029.xml" ContentType="application/vnd.openxmlformats-officedocument.presentationml.tags+xml"/>
  <Override PartName="/ppt/tags/tag16030.xml" ContentType="application/vnd.openxmlformats-officedocument.presentationml.tags+xml"/>
  <Override PartName="/ppt/tags/tag16031.xml" ContentType="application/vnd.openxmlformats-officedocument.presentationml.tags+xml"/>
  <Override PartName="/ppt/tags/tag16032.xml" ContentType="application/vnd.openxmlformats-officedocument.presentationml.tags+xml"/>
  <Override PartName="/ppt/tags/tag16033.xml" ContentType="application/vnd.openxmlformats-officedocument.presentationml.tags+xml"/>
  <Override PartName="/ppt/tags/tag16034.xml" ContentType="application/vnd.openxmlformats-officedocument.presentationml.tags+xml"/>
  <Override PartName="/ppt/tags/tag16035.xml" ContentType="application/vnd.openxmlformats-officedocument.presentationml.tags+xml"/>
  <Override PartName="/ppt/tags/tag16036.xml" ContentType="application/vnd.openxmlformats-officedocument.presentationml.tags+xml"/>
  <Override PartName="/ppt/tags/tag16037.xml" ContentType="application/vnd.openxmlformats-officedocument.presentationml.tags+xml"/>
  <Override PartName="/ppt/tags/tag16038.xml" ContentType="application/vnd.openxmlformats-officedocument.presentationml.tags+xml"/>
  <Override PartName="/ppt/tags/tag16039.xml" ContentType="application/vnd.openxmlformats-officedocument.presentationml.tags+xml"/>
  <Override PartName="/ppt/tags/tag16040.xml" ContentType="application/vnd.openxmlformats-officedocument.presentationml.tags+xml"/>
  <Override PartName="/ppt/tags/tag16041.xml" ContentType="application/vnd.openxmlformats-officedocument.presentationml.tags+xml"/>
  <Override PartName="/ppt/tags/tag16042.xml" ContentType="application/vnd.openxmlformats-officedocument.presentationml.tags+xml"/>
  <Override PartName="/ppt/tags/tag16043.xml" ContentType="application/vnd.openxmlformats-officedocument.presentationml.tags+xml"/>
  <Override PartName="/ppt/tags/tag16044.xml" ContentType="application/vnd.openxmlformats-officedocument.presentationml.tags+xml"/>
  <Override PartName="/ppt/tags/tag16045.xml" ContentType="application/vnd.openxmlformats-officedocument.presentationml.tags+xml"/>
  <Override PartName="/ppt/tags/tag16046.xml" ContentType="application/vnd.openxmlformats-officedocument.presentationml.tags+xml"/>
  <Override PartName="/ppt/tags/tag16047.xml" ContentType="application/vnd.openxmlformats-officedocument.presentationml.tags+xml"/>
  <Override PartName="/ppt/tags/tag16048.xml" ContentType="application/vnd.openxmlformats-officedocument.presentationml.tags+xml"/>
  <Override PartName="/ppt/tags/tag16049.xml" ContentType="application/vnd.openxmlformats-officedocument.presentationml.tags+xml"/>
  <Override PartName="/ppt/tags/tag16050.xml" ContentType="application/vnd.openxmlformats-officedocument.presentationml.tags+xml"/>
  <Override PartName="/ppt/tags/tag16051.xml" ContentType="application/vnd.openxmlformats-officedocument.presentationml.tags+xml"/>
  <Override PartName="/ppt/tags/tag16052.xml" ContentType="application/vnd.openxmlformats-officedocument.presentationml.tags+xml"/>
  <Override PartName="/ppt/tags/tag16053.xml" ContentType="application/vnd.openxmlformats-officedocument.presentationml.tags+xml"/>
  <Override PartName="/ppt/tags/tag16054.xml" ContentType="application/vnd.openxmlformats-officedocument.presentationml.tags+xml"/>
  <Override PartName="/ppt/tags/tag16055.xml" ContentType="application/vnd.openxmlformats-officedocument.presentationml.tags+xml"/>
  <Override PartName="/ppt/tags/tag16056.xml" ContentType="application/vnd.openxmlformats-officedocument.presentationml.tags+xml"/>
  <Override PartName="/ppt/tags/tag16057.xml" ContentType="application/vnd.openxmlformats-officedocument.presentationml.tags+xml"/>
  <Override PartName="/ppt/tags/tag16058.xml" ContentType="application/vnd.openxmlformats-officedocument.presentationml.tags+xml"/>
  <Override PartName="/ppt/tags/tag16059.xml" ContentType="application/vnd.openxmlformats-officedocument.presentationml.tags+xml"/>
  <Override PartName="/ppt/tags/tag16060.xml" ContentType="application/vnd.openxmlformats-officedocument.presentationml.tags+xml"/>
  <Override PartName="/ppt/tags/tag16061.xml" ContentType="application/vnd.openxmlformats-officedocument.presentationml.tags+xml"/>
  <Override PartName="/ppt/tags/tag16062.xml" ContentType="application/vnd.openxmlformats-officedocument.presentationml.tags+xml"/>
  <Override PartName="/ppt/tags/tag16063.xml" ContentType="application/vnd.openxmlformats-officedocument.presentationml.tags+xml"/>
  <Override PartName="/ppt/tags/tag16064.xml" ContentType="application/vnd.openxmlformats-officedocument.presentationml.tags+xml"/>
  <Override PartName="/ppt/tags/tag16065.xml" ContentType="application/vnd.openxmlformats-officedocument.presentationml.tags+xml"/>
  <Override PartName="/ppt/tags/tag16066.xml" ContentType="application/vnd.openxmlformats-officedocument.presentationml.tags+xml"/>
  <Override PartName="/ppt/tags/tag16067.xml" ContentType="application/vnd.openxmlformats-officedocument.presentationml.tags+xml"/>
  <Override PartName="/ppt/tags/tag16068.xml" ContentType="application/vnd.openxmlformats-officedocument.presentationml.tags+xml"/>
  <Override PartName="/ppt/tags/tag16069.xml" ContentType="application/vnd.openxmlformats-officedocument.presentationml.tags+xml"/>
  <Override PartName="/ppt/tags/tag16070.xml" ContentType="application/vnd.openxmlformats-officedocument.presentationml.tags+xml"/>
  <Override PartName="/ppt/tags/tag16071.xml" ContentType="application/vnd.openxmlformats-officedocument.presentationml.tags+xml"/>
  <Override PartName="/ppt/tags/tag16072.xml" ContentType="application/vnd.openxmlformats-officedocument.presentationml.tags+xml"/>
  <Override PartName="/ppt/tags/tag16073.xml" ContentType="application/vnd.openxmlformats-officedocument.presentationml.tags+xml"/>
  <Override PartName="/ppt/tags/tag16074.xml" ContentType="application/vnd.openxmlformats-officedocument.presentationml.tags+xml"/>
  <Override PartName="/ppt/tags/tag16075.xml" ContentType="application/vnd.openxmlformats-officedocument.presentationml.tags+xml"/>
  <Override PartName="/ppt/tags/tag16076.xml" ContentType="application/vnd.openxmlformats-officedocument.presentationml.tags+xml"/>
  <Override PartName="/ppt/tags/tag16077.xml" ContentType="application/vnd.openxmlformats-officedocument.presentationml.tags+xml"/>
  <Override PartName="/ppt/tags/tag16078.xml" ContentType="application/vnd.openxmlformats-officedocument.presentationml.tags+xml"/>
  <Override PartName="/ppt/tags/tag16079.xml" ContentType="application/vnd.openxmlformats-officedocument.presentationml.tags+xml"/>
  <Override PartName="/ppt/tags/tag16080.xml" ContentType="application/vnd.openxmlformats-officedocument.presentationml.tags+xml"/>
  <Override PartName="/ppt/tags/tag16081.xml" ContentType="application/vnd.openxmlformats-officedocument.presentationml.tags+xml"/>
  <Override PartName="/ppt/tags/tag16082.xml" ContentType="application/vnd.openxmlformats-officedocument.presentationml.tags+xml"/>
  <Override PartName="/ppt/tags/tag16083.xml" ContentType="application/vnd.openxmlformats-officedocument.presentationml.tags+xml"/>
  <Override PartName="/ppt/tags/tag16084.xml" ContentType="application/vnd.openxmlformats-officedocument.presentationml.tags+xml"/>
  <Override PartName="/ppt/tags/tag16085.xml" ContentType="application/vnd.openxmlformats-officedocument.presentationml.tags+xml"/>
  <Override PartName="/ppt/tags/tag16086.xml" ContentType="application/vnd.openxmlformats-officedocument.presentationml.tags+xml"/>
  <Override PartName="/ppt/tags/tag16087.xml" ContentType="application/vnd.openxmlformats-officedocument.presentationml.tags+xml"/>
  <Override PartName="/ppt/tags/tag16088.xml" ContentType="application/vnd.openxmlformats-officedocument.presentationml.tags+xml"/>
  <Override PartName="/ppt/tags/tag16089.xml" ContentType="application/vnd.openxmlformats-officedocument.presentationml.tags+xml"/>
  <Override PartName="/ppt/tags/tag16090.xml" ContentType="application/vnd.openxmlformats-officedocument.presentationml.tags+xml"/>
  <Override PartName="/ppt/tags/tag16091.xml" ContentType="application/vnd.openxmlformats-officedocument.presentationml.tags+xml"/>
  <Override PartName="/ppt/tags/tag16092.xml" ContentType="application/vnd.openxmlformats-officedocument.presentationml.tags+xml"/>
  <Override PartName="/ppt/tags/tag16093.xml" ContentType="application/vnd.openxmlformats-officedocument.presentationml.tags+xml"/>
  <Override PartName="/ppt/tags/tag16094.xml" ContentType="application/vnd.openxmlformats-officedocument.presentationml.tags+xml"/>
  <Override PartName="/ppt/tags/tag16095.xml" ContentType="application/vnd.openxmlformats-officedocument.presentationml.tags+xml"/>
  <Override PartName="/ppt/tags/tag16096.xml" ContentType="application/vnd.openxmlformats-officedocument.presentationml.tags+xml"/>
  <Override PartName="/ppt/tags/tag16097.xml" ContentType="application/vnd.openxmlformats-officedocument.presentationml.tags+xml"/>
  <Override PartName="/ppt/tags/tag16098.xml" ContentType="application/vnd.openxmlformats-officedocument.presentationml.tags+xml"/>
  <Override PartName="/ppt/tags/tag16099.xml" ContentType="application/vnd.openxmlformats-officedocument.presentationml.tags+xml"/>
  <Override PartName="/ppt/tags/tag16100.xml" ContentType="application/vnd.openxmlformats-officedocument.presentationml.tags+xml"/>
  <Override PartName="/ppt/tags/tag16101.xml" ContentType="application/vnd.openxmlformats-officedocument.presentationml.tags+xml"/>
  <Override PartName="/ppt/tags/tag16102.xml" ContentType="application/vnd.openxmlformats-officedocument.presentationml.tags+xml"/>
  <Override PartName="/ppt/tags/tag16103.xml" ContentType="application/vnd.openxmlformats-officedocument.presentationml.tags+xml"/>
  <Override PartName="/ppt/tags/tag16104.xml" ContentType="application/vnd.openxmlformats-officedocument.presentationml.tags+xml"/>
  <Override PartName="/ppt/tags/tag16105.xml" ContentType="application/vnd.openxmlformats-officedocument.presentationml.tags+xml"/>
  <Override PartName="/ppt/tags/tag16106.xml" ContentType="application/vnd.openxmlformats-officedocument.presentationml.tags+xml"/>
  <Override PartName="/ppt/tags/tag16107.xml" ContentType="application/vnd.openxmlformats-officedocument.presentationml.tags+xml"/>
  <Override PartName="/ppt/tags/tag16108.xml" ContentType="application/vnd.openxmlformats-officedocument.presentationml.tags+xml"/>
  <Override PartName="/ppt/tags/tag16109.xml" ContentType="application/vnd.openxmlformats-officedocument.presentationml.tags+xml"/>
  <Override PartName="/ppt/tags/tag16110.xml" ContentType="application/vnd.openxmlformats-officedocument.presentationml.tags+xml"/>
  <Override PartName="/ppt/tags/tag16111.xml" ContentType="application/vnd.openxmlformats-officedocument.presentationml.tags+xml"/>
  <Override PartName="/ppt/tags/tag16112.xml" ContentType="application/vnd.openxmlformats-officedocument.presentationml.tags+xml"/>
  <Override PartName="/ppt/tags/tag16113.xml" ContentType="application/vnd.openxmlformats-officedocument.presentationml.tags+xml"/>
  <Override PartName="/ppt/tags/tag16114.xml" ContentType="application/vnd.openxmlformats-officedocument.presentationml.tags+xml"/>
  <Override PartName="/ppt/tags/tag16115.xml" ContentType="application/vnd.openxmlformats-officedocument.presentationml.tags+xml"/>
  <Override PartName="/ppt/tags/tag16116.xml" ContentType="application/vnd.openxmlformats-officedocument.presentationml.tags+xml"/>
  <Override PartName="/ppt/tags/tag16117.xml" ContentType="application/vnd.openxmlformats-officedocument.presentationml.tags+xml"/>
  <Override PartName="/ppt/tags/tag16118.xml" ContentType="application/vnd.openxmlformats-officedocument.presentationml.tags+xml"/>
  <Override PartName="/ppt/tags/tag16119.xml" ContentType="application/vnd.openxmlformats-officedocument.presentationml.tags+xml"/>
  <Override PartName="/ppt/tags/tag16120.xml" ContentType="application/vnd.openxmlformats-officedocument.presentationml.tags+xml"/>
  <Override PartName="/ppt/tags/tag16121.xml" ContentType="application/vnd.openxmlformats-officedocument.presentationml.tags+xml"/>
  <Override PartName="/ppt/tags/tag16122.xml" ContentType="application/vnd.openxmlformats-officedocument.presentationml.tags+xml"/>
  <Override PartName="/ppt/tags/tag16123.xml" ContentType="application/vnd.openxmlformats-officedocument.presentationml.tags+xml"/>
  <Override PartName="/ppt/tags/tag16124.xml" ContentType="application/vnd.openxmlformats-officedocument.presentationml.tags+xml"/>
  <Override PartName="/ppt/tags/tag16125.xml" ContentType="application/vnd.openxmlformats-officedocument.presentationml.tags+xml"/>
  <Override PartName="/ppt/tags/tag16126.xml" ContentType="application/vnd.openxmlformats-officedocument.presentationml.tags+xml"/>
  <Override PartName="/ppt/tags/tag16127.xml" ContentType="application/vnd.openxmlformats-officedocument.presentationml.tags+xml"/>
  <Override PartName="/ppt/tags/tag16128.xml" ContentType="application/vnd.openxmlformats-officedocument.presentationml.tags+xml"/>
  <Override PartName="/ppt/tags/tag16129.xml" ContentType="application/vnd.openxmlformats-officedocument.presentationml.tags+xml"/>
  <Override PartName="/ppt/tags/tag16130.xml" ContentType="application/vnd.openxmlformats-officedocument.presentationml.tags+xml"/>
  <Override PartName="/ppt/tags/tag16131.xml" ContentType="application/vnd.openxmlformats-officedocument.presentationml.tags+xml"/>
  <Override PartName="/ppt/tags/tag16132.xml" ContentType="application/vnd.openxmlformats-officedocument.presentationml.tags+xml"/>
  <Override PartName="/ppt/tags/tag16133.xml" ContentType="application/vnd.openxmlformats-officedocument.presentationml.tags+xml"/>
  <Override PartName="/ppt/tags/tag16134.xml" ContentType="application/vnd.openxmlformats-officedocument.presentationml.tags+xml"/>
  <Override PartName="/ppt/tags/tag16135.xml" ContentType="application/vnd.openxmlformats-officedocument.presentationml.tags+xml"/>
  <Override PartName="/ppt/tags/tag16136.xml" ContentType="application/vnd.openxmlformats-officedocument.presentationml.tags+xml"/>
  <Override PartName="/ppt/tags/tag16137.xml" ContentType="application/vnd.openxmlformats-officedocument.presentationml.tags+xml"/>
  <Override PartName="/ppt/tags/tag16138.xml" ContentType="application/vnd.openxmlformats-officedocument.presentationml.tags+xml"/>
  <Override PartName="/ppt/tags/tag16139.xml" ContentType="application/vnd.openxmlformats-officedocument.presentationml.tags+xml"/>
  <Override PartName="/ppt/tags/tag16140.xml" ContentType="application/vnd.openxmlformats-officedocument.presentationml.tags+xml"/>
  <Override PartName="/ppt/tags/tag16141.xml" ContentType="application/vnd.openxmlformats-officedocument.presentationml.tags+xml"/>
  <Override PartName="/ppt/tags/tag16142.xml" ContentType="application/vnd.openxmlformats-officedocument.presentationml.tags+xml"/>
  <Override PartName="/ppt/tags/tag16143.xml" ContentType="application/vnd.openxmlformats-officedocument.presentationml.tags+xml"/>
  <Override PartName="/ppt/tags/tag16144.xml" ContentType="application/vnd.openxmlformats-officedocument.presentationml.tags+xml"/>
  <Override PartName="/ppt/tags/tag16145.xml" ContentType="application/vnd.openxmlformats-officedocument.presentationml.tags+xml"/>
  <Override PartName="/ppt/tags/tag16146.xml" ContentType="application/vnd.openxmlformats-officedocument.presentationml.tags+xml"/>
  <Override PartName="/ppt/tags/tag16147.xml" ContentType="application/vnd.openxmlformats-officedocument.presentationml.tags+xml"/>
  <Override PartName="/ppt/tags/tag16148.xml" ContentType="application/vnd.openxmlformats-officedocument.presentationml.tags+xml"/>
  <Override PartName="/ppt/tags/tag16149.xml" ContentType="application/vnd.openxmlformats-officedocument.presentationml.tags+xml"/>
  <Override PartName="/ppt/tags/tag16150.xml" ContentType="application/vnd.openxmlformats-officedocument.presentationml.tags+xml"/>
  <Override PartName="/ppt/tags/tag16151.xml" ContentType="application/vnd.openxmlformats-officedocument.presentationml.tags+xml"/>
  <Override PartName="/ppt/tags/tag16152.xml" ContentType="application/vnd.openxmlformats-officedocument.presentationml.tags+xml"/>
  <Override PartName="/ppt/tags/tag16153.xml" ContentType="application/vnd.openxmlformats-officedocument.presentationml.tags+xml"/>
  <Override PartName="/ppt/tags/tag16154.xml" ContentType="application/vnd.openxmlformats-officedocument.presentationml.tags+xml"/>
  <Override PartName="/ppt/tags/tag16155.xml" ContentType="application/vnd.openxmlformats-officedocument.presentationml.tags+xml"/>
  <Override PartName="/ppt/tags/tag16156.xml" ContentType="application/vnd.openxmlformats-officedocument.presentationml.tags+xml"/>
  <Override PartName="/ppt/tags/tag16157.xml" ContentType="application/vnd.openxmlformats-officedocument.presentationml.tags+xml"/>
  <Override PartName="/ppt/tags/tag16158.xml" ContentType="application/vnd.openxmlformats-officedocument.presentationml.tags+xml"/>
  <Override PartName="/ppt/tags/tag16159.xml" ContentType="application/vnd.openxmlformats-officedocument.presentationml.tags+xml"/>
  <Override PartName="/ppt/tags/tag16160.xml" ContentType="application/vnd.openxmlformats-officedocument.presentationml.tags+xml"/>
  <Override PartName="/ppt/tags/tag16161.xml" ContentType="application/vnd.openxmlformats-officedocument.presentationml.tags+xml"/>
  <Override PartName="/ppt/tags/tag16162.xml" ContentType="application/vnd.openxmlformats-officedocument.presentationml.tags+xml"/>
  <Override PartName="/ppt/tags/tag16163.xml" ContentType="application/vnd.openxmlformats-officedocument.presentationml.tags+xml"/>
  <Override PartName="/ppt/tags/tag16164.xml" ContentType="application/vnd.openxmlformats-officedocument.presentationml.tags+xml"/>
  <Override PartName="/ppt/tags/tag16165.xml" ContentType="application/vnd.openxmlformats-officedocument.presentationml.tags+xml"/>
  <Override PartName="/ppt/tags/tag16166.xml" ContentType="application/vnd.openxmlformats-officedocument.presentationml.tags+xml"/>
  <Override PartName="/ppt/tags/tag16167.xml" ContentType="application/vnd.openxmlformats-officedocument.presentationml.tags+xml"/>
  <Override PartName="/ppt/tags/tag16168.xml" ContentType="application/vnd.openxmlformats-officedocument.presentationml.tags+xml"/>
  <Override PartName="/ppt/tags/tag16169.xml" ContentType="application/vnd.openxmlformats-officedocument.presentationml.tags+xml"/>
  <Override PartName="/ppt/tags/tag16170.xml" ContentType="application/vnd.openxmlformats-officedocument.presentationml.tags+xml"/>
  <Override PartName="/ppt/tags/tag16171.xml" ContentType="application/vnd.openxmlformats-officedocument.presentationml.tags+xml"/>
  <Override PartName="/ppt/tags/tag16172.xml" ContentType="application/vnd.openxmlformats-officedocument.presentationml.tags+xml"/>
  <Override PartName="/ppt/tags/tag16173.xml" ContentType="application/vnd.openxmlformats-officedocument.presentationml.tags+xml"/>
  <Override PartName="/ppt/tags/tag16174.xml" ContentType="application/vnd.openxmlformats-officedocument.presentationml.tags+xml"/>
  <Override PartName="/ppt/tags/tag16175.xml" ContentType="application/vnd.openxmlformats-officedocument.presentationml.tags+xml"/>
  <Override PartName="/ppt/tags/tag16176.xml" ContentType="application/vnd.openxmlformats-officedocument.presentationml.tags+xml"/>
  <Override PartName="/ppt/tags/tag16177.xml" ContentType="application/vnd.openxmlformats-officedocument.presentationml.tags+xml"/>
  <Override PartName="/ppt/tags/tag16178.xml" ContentType="application/vnd.openxmlformats-officedocument.presentationml.tags+xml"/>
  <Override PartName="/ppt/tags/tag16179.xml" ContentType="application/vnd.openxmlformats-officedocument.presentationml.tags+xml"/>
  <Override PartName="/ppt/tags/tag16180.xml" ContentType="application/vnd.openxmlformats-officedocument.presentationml.tags+xml"/>
  <Override PartName="/ppt/tags/tag16181.xml" ContentType="application/vnd.openxmlformats-officedocument.presentationml.tags+xml"/>
  <Override PartName="/ppt/tags/tag16182.xml" ContentType="application/vnd.openxmlformats-officedocument.presentationml.tags+xml"/>
  <Override PartName="/ppt/tags/tag16183.xml" ContentType="application/vnd.openxmlformats-officedocument.presentationml.tags+xml"/>
  <Override PartName="/ppt/tags/tag16184.xml" ContentType="application/vnd.openxmlformats-officedocument.presentationml.tags+xml"/>
  <Override PartName="/ppt/tags/tag16185.xml" ContentType="application/vnd.openxmlformats-officedocument.presentationml.tags+xml"/>
  <Override PartName="/ppt/tags/tag16186.xml" ContentType="application/vnd.openxmlformats-officedocument.presentationml.tags+xml"/>
  <Override PartName="/ppt/tags/tag16187.xml" ContentType="application/vnd.openxmlformats-officedocument.presentationml.tags+xml"/>
  <Override PartName="/ppt/tags/tag16188.xml" ContentType="application/vnd.openxmlformats-officedocument.presentationml.tags+xml"/>
  <Override PartName="/ppt/tags/tag16189.xml" ContentType="application/vnd.openxmlformats-officedocument.presentationml.tags+xml"/>
  <Override PartName="/ppt/tags/tag16190.xml" ContentType="application/vnd.openxmlformats-officedocument.presentationml.tags+xml"/>
  <Override PartName="/ppt/tags/tag16191.xml" ContentType="application/vnd.openxmlformats-officedocument.presentationml.tags+xml"/>
  <Override PartName="/ppt/tags/tag16192.xml" ContentType="application/vnd.openxmlformats-officedocument.presentationml.tags+xml"/>
  <Override PartName="/ppt/tags/tag16193.xml" ContentType="application/vnd.openxmlformats-officedocument.presentationml.tags+xml"/>
  <Override PartName="/ppt/tags/tag16194.xml" ContentType="application/vnd.openxmlformats-officedocument.presentationml.tags+xml"/>
  <Override PartName="/ppt/tags/tag16195.xml" ContentType="application/vnd.openxmlformats-officedocument.presentationml.tags+xml"/>
  <Override PartName="/ppt/tags/tag16196.xml" ContentType="application/vnd.openxmlformats-officedocument.presentationml.tags+xml"/>
  <Override PartName="/ppt/tags/tag16197.xml" ContentType="application/vnd.openxmlformats-officedocument.presentationml.tags+xml"/>
  <Override PartName="/ppt/tags/tag16198.xml" ContentType="application/vnd.openxmlformats-officedocument.presentationml.tags+xml"/>
  <Override PartName="/ppt/tags/tag16199.xml" ContentType="application/vnd.openxmlformats-officedocument.presentationml.tags+xml"/>
  <Override PartName="/ppt/tags/tag16200.xml" ContentType="application/vnd.openxmlformats-officedocument.presentationml.tags+xml"/>
  <Override PartName="/ppt/tags/tag16201.xml" ContentType="application/vnd.openxmlformats-officedocument.presentationml.tags+xml"/>
  <Override PartName="/ppt/tags/tag16202.xml" ContentType="application/vnd.openxmlformats-officedocument.presentationml.tags+xml"/>
  <Override PartName="/ppt/tags/tag16203.xml" ContentType="application/vnd.openxmlformats-officedocument.presentationml.tags+xml"/>
  <Override PartName="/ppt/tags/tag16204.xml" ContentType="application/vnd.openxmlformats-officedocument.presentationml.tags+xml"/>
  <Override PartName="/ppt/tags/tag16205.xml" ContentType="application/vnd.openxmlformats-officedocument.presentationml.tags+xml"/>
  <Override PartName="/ppt/tags/tag16206.xml" ContentType="application/vnd.openxmlformats-officedocument.presentationml.tags+xml"/>
  <Override PartName="/ppt/tags/tag16207.xml" ContentType="application/vnd.openxmlformats-officedocument.presentationml.tags+xml"/>
  <Override PartName="/ppt/tags/tag16208.xml" ContentType="application/vnd.openxmlformats-officedocument.presentationml.tags+xml"/>
  <Override PartName="/ppt/tags/tag16209.xml" ContentType="application/vnd.openxmlformats-officedocument.presentationml.tags+xml"/>
  <Override PartName="/ppt/tags/tag16210.xml" ContentType="application/vnd.openxmlformats-officedocument.presentationml.tags+xml"/>
  <Override PartName="/ppt/tags/tag16211.xml" ContentType="application/vnd.openxmlformats-officedocument.presentationml.tags+xml"/>
  <Override PartName="/ppt/tags/tag16212.xml" ContentType="application/vnd.openxmlformats-officedocument.presentationml.tags+xml"/>
  <Override PartName="/ppt/tags/tag16213.xml" ContentType="application/vnd.openxmlformats-officedocument.presentationml.tags+xml"/>
  <Override PartName="/ppt/tags/tag16214.xml" ContentType="application/vnd.openxmlformats-officedocument.presentationml.tags+xml"/>
  <Override PartName="/ppt/tags/tag16215.xml" ContentType="application/vnd.openxmlformats-officedocument.presentationml.tags+xml"/>
  <Override PartName="/ppt/tags/tag16216.xml" ContentType="application/vnd.openxmlformats-officedocument.presentationml.tags+xml"/>
  <Override PartName="/ppt/tags/tag16217.xml" ContentType="application/vnd.openxmlformats-officedocument.presentationml.tags+xml"/>
  <Override PartName="/ppt/tags/tag16218.xml" ContentType="application/vnd.openxmlformats-officedocument.presentationml.tags+xml"/>
  <Override PartName="/ppt/tags/tag16219.xml" ContentType="application/vnd.openxmlformats-officedocument.presentationml.tags+xml"/>
  <Override PartName="/ppt/tags/tag16220.xml" ContentType="application/vnd.openxmlformats-officedocument.presentationml.tags+xml"/>
  <Override PartName="/ppt/tags/tag16221.xml" ContentType="application/vnd.openxmlformats-officedocument.presentationml.tags+xml"/>
  <Override PartName="/ppt/tags/tag16222.xml" ContentType="application/vnd.openxmlformats-officedocument.presentationml.tags+xml"/>
  <Override PartName="/ppt/tags/tag16223.xml" ContentType="application/vnd.openxmlformats-officedocument.presentationml.tags+xml"/>
  <Override PartName="/ppt/tags/tag16224.xml" ContentType="application/vnd.openxmlformats-officedocument.presentationml.tags+xml"/>
  <Override PartName="/ppt/tags/tag16225.xml" ContentType="application/vnd.openxmlformats-officedocument.presentationml.tags+xml"/>
  <Override PartName="/ppt/tags/tag16226.xml" ContentType="application/vnd.openxmlformats-officedocument.presentationml.tags+xml"/>
  <Override PartName="/ppt/tags/tag16227.xml" ContentType="application/vnd.openxmlformats-officedocument.presentationml.tags+xml"/>
  <Override PartName="/ppt/tags/tag16228.xml" ContentType="application/vnd.openxmlformats-officedocument.presentationml.tags+xml"/>
  <Override PartName="/ppt/tags/tag16229.xml" ContentType="application/vnd.openxmlformats-officedocument.presentationml.tags+xml"/>
  <Override PartName="/ppt/tags/tag16230.xml" ContentType="application/vnd.openxmlformats-officedocument.presentationml.tags+xml"/>
  <Override PartName="/ppt/tags/tag16231.xml" ContentType="application/vnd.openxmlformats-officedocument.presentationml.tags+xml"/>
  <Override PartName="/ppt/tags/tag16232.xml" ContentType="application/vnd.openxmlformats-officedocument.presentationml.tags+xml"/>
  <Override PartName="/ppt/tags/tag16233.xml" ContentType="application/vnd.openxmlformats-officedocument.presentationml.tags+xml"/>
  <Override PartName="/ppt/tags/tag16234.xml" ContentType="application/vnd.openxmlformats-officedocument.presentationml.tags+xml"/>
  <Override PartName="/ppt/tags/tag16235.xml" ContentType="application/vnd.openxmlformats-officedocument.presentationml.tags+xml"/>
  <Override PartName="/ppt/tags/tag16236.xml" ContentType="application/vnd.openxmlformats-officedocument.presentationml.tags+xml"/>
  <Override PartName="/ppt/tags/tag16237.xml" ContentType="application/vnd.openxmlformats-officedocument.presentationml.tags+xml"/>
  <Override PartName="/ppt/tags/tag16238.xml" ContentType="application/vnd.openxmlformats-officedocument.presentationml.tags+xml"/>
  <Override PartName="/ppt/tags/tag16239.xml" ContentType="application/vnd.openxmlformats-officedocument.presentationml.tags+xml"/>
  <Override PartName="/ppt/tags/tag16240.xml" ContentType="application/vnd.openxmlformats-officedocument.presentationml.tags+xml"/>
  <Override PartName="/ppt/tags/tag16241.xml" ContentType="application/vnd.openxmlformats-officedocument.presentationml.tags+xml"/>
  <Override PartName="/ppt/tags/tag16242.xml" ContentType="application/vnd.openxmlformats-officedocument.presentationml.tags+xml"/>
  <Override PartName="/ppt/tags/tag16243.xml" ContentType="application/vnd.openxmlformats-officedocument.presentationml.tags+xml"/>
  <Override PartName="/ppt/tags/tag16244.xml" ContentType="application/vnd.openxmlformats-officedocument.presentationml.tags+xml"/>
  <Override PartName="/ppt/tags/tag16245.xml" ContentType="application/vnd.openxmlformats-officedocument.presentationml.tags+xml"/>
  <Override PartName="/ppt/tags/tag16246.xml" ContentType="application/vnd.openxmlformats-officedocument.presentationml.tags+xml"/>
  <Override PartName="/ppt/tags/tag16247.xml" ContentType="application/vnd.openxmlformats-officedocument.presentationml.tags+xml"/>
  <Override PartName="/ppt/tags/tag16248.xml" ContentType="application/vnd.openxmlformats-officedocument.presentationml.tags+xml"/>
  <Override PartName="/ppt/tags/tag16249.xml" ContentType="application/vnd.openxmlformats-officedocument.presentationml.tags+xml"/>
  <Override PartName="/ppt/tags/tag16250.xml" ContentType="application/vnd.openxmlformats-officedocument.presentationml.tags+xml"/>
  <Override PartName="/ppt/tags/tag16251.xml" ContentType="application/vnd.openxmlformats-officedocument.presentationml.tags+xml"/>
  <Override PartName="/ppt/tags/tag16252.xml" ContentType="application/vnd.openxmlformats-officedocument.presentationml.tags+xml"/>
  <Override PartName="/ppt/tags/tag16253.xml" ContentType="application/vnd.openxmlformats-officedocument.presentationml.tags+xml"/>
  <Override PartName="/ppt/tags/tag16254.xml" ContentType="application/vnd.openxmlformats-officedocument.presentationml.tags+xml"/>
  <Override PartName="/ppt/tags/tag16255.xml" ContentType="application/vnd.openxmlformats-officedocument.presentationml.tags+xml"/>
  <Override PartName="/ppt/tags/tag16256.xml" ContentType="application/vnd.openxmlformats-officedocument.presentationml.tags+xml"/>
  <Override PartName="/ppt/tags/tag16257.xml" ContentType="application/vnd.openxmlformats-officedocument.presentationml.tags+xml"/>
  <Override PartName="/ppt/tags/tag16258.xml" ContentType="application/vnd.openxmlformats-officedocument.presentationml.tags+xml"/>
  <Override PartName="/ppt/tags/tag16259.xml" ContentType="application/vnd.openxmlformats-officedocument.presentationml.tags+xml"/>
  <Override PartName="/ppt/tags/tag16260.xml" ContentType="application/vnd.openxmlformats-officedocument.presentationml.tags+xml"/>
  <Override PartName="/ppt/tags/tag16261.xml" ContentType="application/vnd.openxmlformats-officedocument.presentationml.tags+xml"/>
  <Override PartName="/ppt/tags/tag16262.xml" ContentType="application/vnd.openxmlformats-officedocument.presentationml.tags+xml"/>
  <Override PartName="/ppt/tags/tag16263.xml" ContentType="application/vnd.openxmlformats-officedocument.presentationml.tags+xml"/>
  <Override PartName="/ppt/tags/tag16264.xml" ContentType="application/vnd.openxmlformats-officedocument.presentationml.tags+xml"/>
  <Override PartName="/ppt/tags/tag16265.xml" ContentType="application/vnd.openxmlformats-officedocument.presentationml.tags+xml"/>
  <Override PartName="/ppt/tags/tag16266.xml" ContentType="application/vnd.openxmlformats-officedocument.presentationml.tags+xml"/>
  <Override PartName="/ppt/tags/tag16267.xml" ContentType="application/vnd.openxmlformats-officedocument.presentationml.tags+xml"/>
  <Override PartName="/ppt/tags/tag16268.xml" ContentType="application/vnd.openxmlformats-officedocument.presentationml.tags+xml"/>
  <Override PartName="/ppt/tags/tag16269.xml" ContentType="application/vnd.openxmlformats-officedocument.presentationml.tags+xml"/>
  <Override PartName="/ppt/tags/tag16270.xml" ContentType="application/vnd.openxmlformats-officedocument.presentationml.tags+xml"/>
  <Override PartName="/ppt/tags/tag16271.xml" ContentType="application/vnd.openxmlformats-officedocument.presentationml.tags+xml"/>
  <Override PartName="/ppt/tags/tag16272.xml" ContentType="application/vnd.openxmlformats-officedocument.presentationml.tags+xml"/>
  <Override PartName="/ppt/tags/tag16273.xml" ContentType="application/vnd.openxmlformats-officedocument.presentationml.tags+xml"/>
  <Override PartName="/ppt/tags/tag16274.xml" ContentType="application/vnd.openxmlformats-officedocument.presentationml.tags+xml"/>
  <Override PartName="/ppt/tags/tag16275.xml" ContentType="application/vnd.openxmlformats-officedocument.presentationml.tags+xml"/>
  <Override PartName="/ppt/tags/tag16276.xml" ContentType="application/vnd.openxmlformats-officedocument.presentationml.tags+xml"/>
  <Override PartName="/ppt/tags/tag16277.xml" ContentType="application/vnd.openxmlformats-officedocument.presentationml.tags+xml"/>
  <Override PartName="/ppt/tags/tag16278.xml" ContentType="application/vnd.openxmlformats-officedocument.presentationml.tags+xml"/>
  <Override PartName="/ppt/tags/tag16279.xml" ContentType="application/vnd.openxmlformats-officedocument.presentationml.tags+xml"/>
  <Override PartName="/ppt/tags/tag16280.xml" ContentType="application/vnd.openxmlformats-officedocument.presentationml.tags+xml"/>
  <Override PartName="/ppt/tags/tag16281.xml" ContentType="application/vnd.openxmlformats-officedocument.presentationml.tags+xml"/>
  <Override PartName="/ppt/tags/tag16282.xml" ContentType="application/vnd.openxmlformats-officedocument.presentationml.tags+xml"/>
  <Override PartName="/ppt/tags/tag16283.xml" ContentType="application/vnd.openxmlformats-officedocument.presentationml.tags+xml"/>
  <Override PartName="/ppt/tags/tag16284.xml" ContentType="application/vnd.openxmlformats-officedocument.presentationml.tags+xml"/>
  <Override PartName="/ppt/tags/tag16285.xml" ContentType="application/vnd.openxmlformats-officedocument.presentationml.tags+xml"/>
  <Override PartName="/ppt/tags/tag16286.xml" ContentType="application/vnd.openxmlformats-officedocument.presentationml.tags+xml"/>
  <Override PartName="/ppt/tags/tag16287.xml" ContentType="application/vnd.openxmlformats-officedocument.presentationml.tags+xml"/>
  <Override PartName="/ppt/tags/tag16288.xml" ContentType="application/vnd.openxmlformats-officedocument.presentationml.tags+xml"/>
  <Override PartName="/ppt/tags/tag16289.xml" ContentType="application/vnd.openxmlformats-officedocument.presentationml.tags+xml"/>
  <Override PartName="/ppt/tags/tag16290.xml" ContentType="application/vnd.openxmlformats-officedocument.presentationml.tags+xml"/>
  <Override PartName="/ppt/tags/tag16291.xml" ContentType="application/vnd.openxmlformats-officedocument.presentationml.tags+xml"/>
  <Override PartName="/ppt/tags/tag16292.xml" ContentType="application/vnd.openxmlformats-officedocument.presentationml.tags+xml"/>
  <Override PartName="/ppt/tags/tag16293.xml" ContentType="application/vnd.openxmlformats-officedocument.presentationml.tags+xml"/>
  <Override PartName="/ppt/tags/tag16294.xml" ContentType="application/vnd.openxmlformats-officedocument.presentationml.tags+xml"/>
  <Override PartName="/ppt/tags/tag16295.xml" ContentType="application/vnd.openxmlformats-officedocument.presentationml.tags+xml"/>
  <Override PartName="/ppt/tags/tag16296.xml" ContentType="application/vnd.openxmlformats-officedocument.presentationml.tags+xml"/>
  <Override PartName="/ppt/tags/tag16297.xml" ContentType="application/vnd.openxmlformats-officedocument.presentationml.tags+xml"/>
  <Override PartName="/ppt/tags/tag16298.xml" ContentType="application/vnd.openxmlformats-officedocument.presentationml.tags+xml"/>
  <Override PartName="/ppt/tags/tag16299.xml" ContentType="application/vnd.openxmlformats-officedocument.presentationml.tags+xml"/>
  <Override PartName="/ppt/tags/tag16300.xml" ContentType="application/vnd.openxmlformats-officedocument.presentationml.tags+xml"/>
  <Override PartName="/ppt/tags/tag16301.xml" ContentType="application/vnd.openxmlformats-officedocument.presentationml.tags+xml"/>
  <Override PartName="/ppt/tags/tag16302.xml" ContentType="application/vnd.openxmlformats-officedocument.presentationml.tags+xml"/>
  <Override PartName="/ppt/tags/tag16303.xml" ContentType="application/vnd.openxmlformats-officedocument.presentationml.tags+xml"/>
  <Override PartName="/ppt/tags/tag16304.xml" ContentType="application/vnd.openxmlformats-officedocument.presentationml.tags+xml"/>
  <Override PartName="/ppt/tags/tag16305.xml" ContentType="application/vnd.openxmlformats-officedocument.presentationml.tags+xml"/>
  <Override PartName="/ppt/tags/tag16306.xml" ContentType="application/vnd.openxmlformats-officedocument.presentationml.tags+xml"/>
  <Override PartName="/ppt/tags/tag16307.xml" ContentType="application/vnd.openxmlformats-officedocument.presentationml.tags+xml"/>
  <Override PartName="/ppt/tags/tag16308.xml" ContentType="application/vnd.openxmlformats-officedocument.presentationml.tags+xml"/>
  <Override PartName="/ppt/tags/tag16309.xml" ContentType="application/vnd.openxmlformats-officedocument.presentationml.tags+xml"/>
  <Override PartName="/ppt/tags/tag16310.xml" ContentType="application/vnd.openxmlformats-officedocument.presentationml.tags+xml"/>
  <Override PartName="/ppt/tags/tag16311.xml" ContentType="application/vnd.openxmlformats-officedocument.presentationml.tags+xml"/>
  <Override PartName="/ppt/tags/tag16312.xml" ContentType="application/vnd.openxmlformats-officedocument.presentationml.tags+xml"/>
  <Override PartName="/ppt/tags/tag16313.xml" ContentType="application/vnd.openxmlformats-officedocument.presentationml.tags+xml"/>
  <Override PartName="/ppt/tags/tag16314.xml" ContentType="application/vnd.openxmlformats-officedocument.presentationml.tags+xml"/>
  <Override PartName="/ppt/tags/tag16315.xml" ContentType="application/vnd.openxmlformats-officedocument.presentationml.tags+xml"/>
  <Override PartName="/ppt/tags/tag16316.xml" ContentType="application/vnd.openxmlformats-officedocument.presentationml.tags+xml"/>
  <Override PartName="/ppt/tags/tag16317.xml" ContentType="application/vnd.openxmlformats-officedocument.presentationml.tags+xml"/>
  <Override PartName="/ppt/tags/tag16318.xml" ContentType="application/vnd.openxmlformats-officedocument.presentationml.tags+xml"/>
  <Override PartName="/ppt/tags/tag16319.xml" ContentType="application/vnd.openxmlformats-officedocument.presentationml.tags+xml"/>
  <Override PartName="/ppt/tags/tag16320.xml" ContentType="application/vnd.openxmlformats-officedocument.presentationml.tags+xml"/>
  <Override PartName="/ppt/tags/tag16321.xml" ContentType="application/vnd.openxmlformats-officedocument.presentationml.tags+xml"/>
  <Override PartName="/ppt/tags/tag16322.xml" ContentType="application/vnd.openxmlformats-officedocument.presentationml.tags+xml"/>
  <Override PartName="/ppt/tags/tag16323.xml" ContentType="application/vnd.openxmlformats-officedocument.presentationml.tags+xml"/>
  <Override PartName="/ppt/tags/tag16324.xml" ContentType="application/vnd.openxmlformats-officedocument.presentationml.tags+xml"/>
  <Override PartName="/ppt/tags/tag16325.xml" ContentType="application/vnd.openxmlformats-officedocument.presentationml.tags+xml"/>
  <Override PartName="/ppt/tags/tag16326.xml" ContentType="application/vnd.openxmlformats-officedocument.presentationml.tags+xml"/>
  <Override PartName="/ppt/tags/tag16327.xml" ContentType="application/vnd.openxmlformats-officedocument.presentationml.tags+xml"/>
  <Override PartName="/ppt/tags/tag16328.xml" ContentType="application/vnd.openxmlformats-officedocument.presentationml.tags+xml"/>
  <Override PartName="/ppt/tags/tag16329.xml" ContentType="application/vnd.openxmlformats-officedocument.presentationml.tags+xml"/>
  <Override PartName="/ppt/tags/tag16330.xml" ContentType="application/vnd.openxmlformats-officedocument.presentationml.tags+xml"/>
  <Override PartName="/ppt/tags/tag16331.xml" ContentType="application/vnd.openxmlformats-officedocument.presentationml.tags+xml"/>
  <Override PartName="/ppt/tags/tag16332.xml" ContentType="application/vnd.openxmlformats-officedocument.presentationml.tags+xml"/>
  <Override PartName="/ppt/tags/tag16333.xml" ContentType="application/vnd.openxmlformats-officedocument.presentationml.tags+xml"/>
  <Override PartName="/ppt/tags/tag16334.xml" ContentType="application/vnd.openxmlformats-officedocument.presentationml.tags+xml"/>
  <Override PartName="/ppt/tags/tag16335.xml" ContentType="application/vnd.openxmlformats-officedocument.presentationml.tags+xml"/>
  <Override PartName="/ppt/tags/tag16336.xml" ContentType="application/vnd.openxmlformats-officedocument.presentationml.tags+xml"/>
  <Override PartName="/ppt/tags/tag16337.xml" ContentType="application/vnd.openxmlformats-officedocument.presentationml.tags+xml"/>
  <Override PartName="/ppt/tags/tag16338.xml" ContentType="application/vnd.openxmlformats-officedocument.presentationml.tags+xml"/>
  <Override PartName="/ppt/tags/tag16339.xml" ContentType="application/vnd.openxmlformats-officedocument.presentationml.tags+xml"/>
  <Override PartName="/ppt/tags/tag16340.xml" ContentType="application/vnd.openxmlformats-officedocument.presentationml.tags+xml"/>
  <Override PartName="/ppt/tags/tag16341.xml" ContentType="application/vnd.openxmlformats-officedocument.presentationml.tags+xml"/>
  <Override PartName="/ppt/tags/tag16342.xml" ContentType="application/vnd.openxmlformats-officedocument.presentationml.tags+xml"/>
  <Override PartName="/ppt/tags/tag16343.xml" ContentType="application/vnd.openxmlformats-officedocument.presentationml.tags+xml"/>
  <Override PartName="/ppt/tags/tag16344.xml" ContentType="application/vnd.openxmlformats-officedocument.presentationml.tags+xml"/>
  <Override PartName="/ppt/tags/tag16345.xml" ContentType="application/vnd.openxmlformats-officedocument.presentationml.tags+xml"/>
  <Override PartName="/ppt/tags/tag16346.xml" ContentType="application/vnd.openxmlformats-officedocument.presentationml.tags+xml"/>
  <Override PartName="/ppt/tags/tag16347.xml" ContentType="application/vnd.openxmlformats-officedocument.presentationml.tags+xml"/>
  <Override PartName="/ppt/tags/tag16348.xml" ContentType="application/vnd.openxmlformats-officedocument.presentationml.tags+xml"/>
  <Override PartName="/ppt/tags/tag16349.xml" ContentType="application/vnd.openxmlformats-officedocument.presentationml.tags+xml"/>
  <Override PartName="/ppt/tags/tag16350.xml" ContentType="application/vnd.openxmlformats-officedocument.presentationml.tags+xml"/>
  <Override PartName="/ppt/tags/tag16351.xml" ContentType="application/vnd.openxmlformats-officedocument.presentationml.tags+xml"/>
  <Override PartName="/ppt/tags/tag16352.xml" ContentType="application/vnd.openxmlformats-officedocument.presentationml.tags+xml"/>
  <Override PartName="/ppt/tags/tag16353.xml" ContentType="application/vnd.openxmlformats-officedocument.presentationml.tags+xml"/>
  <Override PartName="/ppt/tags/tag16354.xml" ContentType="application/vnd.openxmlformats-officedocument.presentationml.tags+xml"/>
  <Override PartName="/ppt/tags/tag16355.xml" ContentType="application/vnd.openxmlformats-officedocument.presentationml.tags+xml"/>
  <Override PartName="/ppt/tags/tag16356.xml" ContentType="application/vnd.openxmlformats-officedocument.presentationml.tags+xml"/>
  <Override PartName="/ppt/tags/tag16357.xml" ContentType="application/vnd.openxmlformats-officedocument.presentationml.tags+xml"/>
  <Override PartName="/ppt/tags/tag16358.xml" ContentType="application/vnd.openxmlformats-officedocument.presentationml.tags+xml"/>
  <Override PartName="/ppt/tags/tag16359.xml" ContentType="application/vnd.openxmlformats-officedocument.presentationml.tags+xml"/>
  <Override PartName="/ppt/tags/tag16360.xml" ContentType="application/vnd.openxmlformats-officedocument.presentationml.tags+xml"/>
  <Override PartName="/ppt/tags/tag16361.xml" ContentType="application/vnd.openxmlformats-officedocument.presentationml.tags+xml"/>
  <Override PartName="/ppt/tags/tag16362.xml" ContentType="application/vnd.openxmlformats-officedocument.presentationml.tags+xml"/>
  <Override PartName="/ppt/tags/tag16363.xml" ContentType="application/vnd.openxmlformats-officedocument.presentationml.tags+xml"/>
  <Override PartName="/ppt/tags/tag16364.xml" ContentType="application/vnd.openxmlformats-officedocument.presentationml.tags+xml"/>
  <Override PartName="/ppt/tags/tag16365.xml" ContentType="application/vnd.openxmlformats-officedocument.presentationml.tags+xml"/>
  <Override PartName="/ppt/tags/tag16366.xml" ContentType="application/vnd.openxmlformats-officedocument.presentationml.tags+xml"/>
  <Override PartName="/ppt/tags/tag16367.xml" ContentType="application/vnd.openxmlformats-officedocument.presentationml.tags+xml"/>
  <Override PartName="/ppt/tags/tag16368.xml" ContentType="application/vnd.openxmlformats-officedocument.presentationml.tags+xml"/>
  <Override PartName="/ppt/tags/tag16369.xml" ContentType="application/vnd.openxmlformats-officedocument.presentationml.tags+xml"/>
  <Override PartName="/ppt/tags/tag16370.xml" ContentType="application/vnd.openxmlformats-officedocument.presentationml.tags+xml"/>
  <Override PartName="/ppt/tags/tag16371.xml" ContentType="application/vnd.openxmlformats-officedocument.presentationml.tags+xml"/>
  <Override PartName="/ppt/tags/tag16372.xml" ContentType="application/vnd.openxmlformats-officedocument.presentationml.tags+xml"/>
  <Override PartName="/ppt/tags/tag16373.xml" ContentType="application/vnd.openxmlformats-officedocument.presentationml.tags+xml"/>
  <Override PartName="/ppt/tags/tag16374.xml" ContentType="application/vnd.openxmlformats-officedocument.presentationml.tags+xml"/>
  <Override PartName="/ppt/tags/tag16375.xml" ContentType="application/vnd.openxmlformats-officedocument.presentationml.tags+xml"/>
  <Override PartName="/ppt/tags/tag16376.xml" ContentType="application/vnd.openxmlformats-officedocument.presentationml.tags+xml"/>
  <Override PartName="/ppt/tags/tag16377.xml" ContentType="application/vnd.openxmlformats-officedocument.presentationml.tags+xml"/>
  <Override PartName="/ppt/tags/tag16378.xml" ContentType="application/vnd.openxmlformats-officedocument.presentationml.tags+xml"/>
  <Override PartName="/ppt/tags/tag16379.xml" ContentType="application/vnd.openxmlformats-officedocument.presentationml.tags+xml"/>
  <Override PartName="/ppt/tags/tag16380.xml" ContentType="application/vnd.openxmlformats-officedocument.presentationml.tags+xml"/>
  <Override PartName="/ppt/tags/tag16381.xml" ContentType="application/vnd.openxmlformats-officedocument.presentationml.tags+xml"/>
  <Override PartName="/ppt/tags/tag16382.xml" ContentType="application/vnd.openxmlformats-officedocument.presentationml.tags+xml"/>
  <Override PartName="/ppt/tags/tag16383.xml" ContentType="application/vnd.openxmlformats-officedocument.presentationml.tags+xml"/>
  <Override PartName="/ppt/tags/tag16384.xml" ContentType="application/vnd.openxmlformats-officedocument.presentationml.tags+xml"/>
  <Override PartName="/ppt/tags/tag16385.xml" ContentType="application/vnd.openxmlformats-officedocument.presentationml.tags+xml"/>
  <Override PartName="/ppt/tags/tag16386.xml" ContentType="application/vnd.openxmlformats-officedocument.presentationml.tags+xml"/>
  <Override PartName="/ppt/tags/tag16387.xml" ContentType="application/vnd.openxmlformats-officedocument.presentationml.tags+xml"/>
  <Override PartName="/ppt/tags/tag16388.xml" ContentType="application/vnd.openxmlformats-officedocument.presentationml.tags+xml"/>
  <Override PartName="/ppt/tags/tag16389.xml" ContentType="application/vnd.openxmlformats-officedocument.presentationml.tags+xml"/>
  <Override PartName="/ppt/tags/tag16390.xml" ContentType="application/vnd.openxmlformats-officedocument.presentationml.tags+xml"/>
  <Override PartName="/ppt/tags/tag16391.xml" ContentType="application/vnd.openxmlformats-officedocument.presentationml.tags+xml"/>
  <Override PartName="/ppt/tags/tag16392.xml" ContentType="application/vnd.openxmlformats-officedocument.presentationml.tags+xml"/>
  <Override PartName="/ppt/tags/tag16393.xml" ContentType="application/vnd.openxmlformats-officedocument.presentationml.tags+xml"/>
  <Override PartName="/ppt/tags/tag16394.xml" ContentType="application/vnd.openxmlformats-officedocument.presentationml.tags+xml"/>
  <Override PartName="/ppt/tags/tag16395.xml" ContentType="application/vnd.openxmlformats-officedocument.presentationml.tags+xml"/>
  <Override PartName="/ppt/tags/tag16396.xml" ContentType="application/vnd.openxmlformats-officedocument.presentationml.tags+xml"/>
  <Override PartName="/ppt/tags/tag16397.xml" ContentType="application/vnd.openxmlformats-officedocument.presentationml.tags+xml"/>
  <Override PartName="/ppt/tags/tag16398.xml" ContentType="application/vnd.openxmlformats-officedocument.presentationml.tags+xml"/>
  <Override PartName="/ppt/tags/tag16399.xml" ContentType="application/vnd.openxmlformats-officedocument.presentationml.tags+xml"/>
  <Override PartName="/ppt/tags/tag16400.xml" ContentType="application/vnd.openxmlformats-officedocument.presentationml.tags+xml"/>
  <Override PartName="/ppt/tags/tag16401.xml" ContentType="application/vnd.openxmlformats-officedocument.presentationml.tags+xml"/>
  <Override PartName="/ppt/tags/tag16402.xml" ContentType="application/vnd.openxmlformats-officedocument.presentationml.tags+xml"/>
  <Override PartName="/ppt/tags/tag16403.xml" ContentType="application/vnd.openxmlformats-officedocument.presentationml.tags+xml"/>
  <Override PartName="/ppt/tags/tag16404.xml" ContentType="application/vnd.openxmlformats-officedocument.presentationml.tags+xml"/>
  <Override PartName="/ppt/tags/tag16405.xml" ContentType="application/vnd.openxmlformats-officedocument.presentationml.tags+xml"/>
  <Override PartName="/ppt/tags/tag16406.xml" ContentType="application/vnd.openxmlformats-officedocument.presentationml.tags+xml"/>
  <Override PartName="/ppt/tags/tag16407.xml" ContentType="application/vnd.openxmlformats-officedocument.presentationml.tags+xml"/>
  <Override PartName="/ppt/tags/tag16408.xml" ContentType="application/vnd.openxmlformats-officedocument.presentationml.tags+xml"/>
  <Override PartName="/ppt/tags/tag16409.xml" ContentType="application/vnd.openxmlformats-officedocument.presentationml.tags+xml"/>
  <Override PartName="/ppt/tags/tag16410.xml" ContentType="application/vnd.openxmlformats-officedocument.presentationml.tags+xml"/>
  <Override PartName="/ppt/tags/tag16411.xml" ContentType="application/vnd.openxmlformats-officedocument.presentationml.tags+xml"/>
  <Override PartName="/ppt/tags/tag16412.xml" ContentType="application/vnd.openxmlformats-officedocument.presentationml.tags+xml"/>
  <Override PartName="/ppt/tags/tag16413.xml" ContentType="application/vnd.openxmlformats-officedocument.presentationml.tags+xml"/>
  <Override PartName="/ppt/tags/tag16414.xml" ContentType="application/vnd.openxmlformats-officedocument.presentationml.tags+xml"/>
  <Override PartName="/ppt/tags/tag16415.xml" ContentType="application/vnd.openxmlformats-officedocument.presentationml.tags+xml"/>
  <Override PartName="/ppt/tags/tag16416.xml" ContentType="application/vnd.openxmlformats-officedocument.presentationml.tags+xml"/>
  <Override PartName="/ppt/tags/tag16417.xml" ContentType="application/vnd.openxmlformats-officedocument.presentationml.tags+xml"/>
  <Override PartName="/ppt/tags/tag16418.xml" ContentType="application/vnd.openxmlformats-officedocument.presentationml.tags+xml"/>
  <Override PartName="/ppt/tags/tag16419.xml" ContentType="application/vnd.openxmlformats-officedocument.presentationml.tags+xml"/>
  <Override PartName="/ppt/tags/tag16420.xml" ContentType="application/vnd.openxmlformats-officedocument.presentationml.tags+xml"/>
  <Override PartName="/ppt/tags/tag16421.xml" ContentType="application/vnd.openxmlformats-officedocument.presentationml.tags+xml"/>
  <Override PartName="/ppt/tags/tag16422.xml" ContentType="application/vnd.openxmlformats-officedocument.presentationml.tags+xml"/>
  <Override PartName="/ppt/tags/tag16423.xml" ContentType="application/vnd.openxmlformats-officedocument.presentationml.tags+xml"/>
  <Override PartName="/ppt/tags/tag16424.xml" ContentType="application/vnd.openxmlformats-officedocument.presentationml.tags+xml"/>
  <Override PartName="/ppt/tags/tag16425.xml" ContentType="application/vnd.openxmlformats-officedocument.presentationml.tags+xml"/>
  <Override PartName="/ppt/tags/tag16426.xml" ContentType="application/vnd.openxmlformats-officedocument.presentationml.tags+xml"/>
  <Override PartName="/ppt/tags/tag16427.xml" ContentType="application/vnd.openxmlformats-officedocument.presentationml.tags+xml"/>
  <Override PartName="/ppt/tags/tag16428.xml" ContentType="application/vnd.openxmlformats-officedocument.presentationml.tags+xml"/>
  <Override PartName="/ppt/tags/tag16429.xml" ContentType="application/vnd.openxmlformats-officedocument.presentationml.tags+xml"/>
  <Override PartName="/ppt/tags/tag16430.xml" ContentType="application/vnd.openxmlformats-officedocument.presentationml.tags+xml"/>
  <Override PartName="/ppt/tags/tag16431.xml" ContentType="application/vnd.openxmlformats-officedocument.presentationml.tags+xml"/>
  <Override PartName="/ppt/tags/tag16432.xml" ContentType="application/vnd.openxmlformats-officedocument.presentationml.tags+xml"/>
  <Override PartName="/ppt/tags/tag16433.xml" ContentType="application/vnd.openxmlformats-officedocument.presentationml.tags+xml"/>
  <Override PartName="/ppt/tags/tag16434.xml" ContentType="application/vnd.openxmlformats-officedocument.presentationml.tags+xml"/>
  <Override PartName="/ppt/tags/tag16435.xml" ContentType="application/vnd.openxmlformats-officedocument.presentationml.tags+xml"/>
  <Override PartName="/ppt/tags/tag16436.xml" ContentType="application/vnd.openxmlformats-officedocument.presentationml.tags+xml"/>
  <Override PartName="/ppt/tags/tag16437.xml" ContentType="application/vnd.openxmlformats-officedocument.presentationml.tags+xml"/>
  <Override PartName="/ppt/tags/tag16438.xml" ContentType="application/vnd.openxmlformats-officedocument.presentationml.tags+xml"/>
  <Override PartName="/ppt/tags/tag16439.xml" ContentType="application/vnd.openxmlformats-officedocument.presentationml.tags+xml"/>
  <Override PartName="/ppt/tags/tag16440.xml" ContentType="application/vnd.openxmlformats-officedocument.presentationml.tags+xml"/>
  <Override PartName="/ppt/tags/tag16441.xml" ContentType="application/vnd.openxmlformats-officedocument.presentationml.tags+xml"/>
  <Override PartName="/ppt/tags/tag16442.xml" ContentType="application/vnd.openxmlformats-officedocument.presentationml.tags+xml"/>
  <Override PartName="/ppt/tags/tag16443.xml" ContentType="application/vnd.openxmlformats-officedocument.presentationml.tags+xml"/>
  <Override PartName="/ppt/tags/tag16444.xml" ContentType="application/vnd.openxmlformats-officedocument.presentationml.tags+xml"/>
  <Override PartName="/ppt/tags/tag16445.xml" ContentType="application/vnd.openxmlformats-officedocument.presentationml.tags+xml"/>
  <Override PartName="/ppt/tags/tag16446.xml" ContentType="application/vnd.openxmlformats-officedocument.presentationml.tags+xml"/>
  <Override PartName="/ppt/tags/tag16447.xml" ContentType="application/vnd.openxmlformats-officedocument.presentationml.tags+xml"/>
  <Override PartName="/ppt/tags/tag16448.xml" ContentType="application/vnd.openxmlformats-officedocument.presentationml.tags+xml"/>
  <Override PartName="/ppt/tags/tag16449.xml" ContentType="application/vnd.openxmlformats-officedocument.presentationml.tags+xml"/>
  <Override PartName="/ppt/tags/tag16450.xml" ContentType="application/vnd.openxmlformats-officedocument.presentationml.tags+xml"/>
  <Override PartName="/ppt/tags/tag16451.xml" ContentType="application/vnd.openxmlformats-officedocument.presentationml.tags+xml"/>
  <Override PartName="/ppt/tags/tag16452.xml" ContentType="application/vnd.openxmlformats-officedocument.presentationml.tags+xml"/>
  <Override PartName="/ppt/tags/tag16453.xml" ContentType="application/vnd.openxmlformats-officedocument.presentationml.tags+xml"/>
  <Override PartName="/ppt/tags/tag16454.xml" ContentType="application/vnd.openxmlformats-officedocument.presentationml.tags+xml"/>
  <Override PartName="/ppt/tags/tag16455.xml" ContentType="application/vnd.openxmlformats-officedocument.presentationml.tags+xml"/>
  <Override PartName="/ppt/tags/tag16456.xml" ContentType="application/vnd.openxmlformats-officedocument.presentationml.tags+xml"/>
  <Override PartName="/ppt/tags/tag16457.xml" ContentType="application/vnd.openxmlformats-officedocument.presentationml.tags+xml"/>
  <Override PartName="/ppt/tags/tag16458.xml" ContentType="application/vnd.openxmlformats-officedocument.presentationml.tags+xml"/>
  <Override PartName="/ppt/tags/tag16459.xml" ContentType="application/vnd.openxmlformats-officedocument.presentationml.tags+xml"/>
  <Override PartName="/ppt/tags/tag16460.xml" ContentType="application/vnd.openxmlformats-officedocument.presentationml.tags+xml"/>
  <Override PartName="/ppt/tags/tag16461.xml" ContentType="application/vnd.openxmlformats-officedocument.presentationml.tags+xml"/>
  <Override PartName="/ppt/tags/tag16462.xml" ContentType="application/vnd.openxmlformats-officedocument.presentationml.tags+xml"/>
  <Override PartName="/ppt/tags/tag16463.xml" ContentType="application/vnd.openxmlformats-officedocument.presentationml.tags+xml"/>
  <Override PartName="/ppt/tags/tag16464.xml" ContentType="application/vnd.openxmlformats-officedocument.presentationml.tags+xml"/>
  <Override PartName="/ppt/tags/tag16465.xml" ContentType="application/vnd.openxmlformats-officedocument.presentationml.tags+xml"/>
  <Override PartName="/ppt/tags/tag16466.xml" ContentType="application/vnd.openxmlformats-officedocument.presentationml.tags+xml"/>
  <Override PartName="/ppt/tags/tag16467.xml" ContentType="application/vnd.openxmlformats-officedocument.presentationml.tags+xml"/>
  <Override PartName="/ppt/tags/tag16468.xml" ContentType="application/vnd.openxmlformats-officedocument.presentationml.tags+xml"/>
  <Override PartName="/ppt/tags/tag16469.xml" ContentType="application/vnd.openxmlformats-officedocument.presentationml.tags+xml"/>
  <Override PartName="/ppt/tags/tag16470.xml" ContentType="application/vnd.openxmlformats-officedocument.presentationml.tags+xml"/>
  <Override PartName="/ppt/tags/tag16471.xml" ContentType="application/vnd.openxmlformats-officedocument.presentationml.tags+xml"/>
  <Override PartName="/ppt/tags/tag16472.xml" ContentType="application/vnd.openxmlformats-officedocument.presentationml.tags+xml"/>
  <Override PartName="/ppt/tags/tag16473.xml" ContentType="application/vnd.openxmlformats-officedocument.presentationml.tags+xml"/>
  <Override PartName="/ppt/tags/tag16474.xml" ContentType="application/vnd.openxmlformats-officedocument.presentationml.tags+xml"/>
  <Override PartName="/ppt/tags/tag16475.xml" ContentType="application/vnd.openxmlformats-officedocument.presentationml.tags+xml"/>
  <Override PartName="/ppt/tags/tag16476.xml" ContentType="application/vnd.openxmlformats-officedocument.presentationml.tags+xml"/>
  <Override PartName="/ppt/tags/tag16477.xml" ContentType="application/vnd.openxmlformats-officedocument.presentationml.tags+xml"/>
  <Override PartName="/ppt/tags/tag16478.xml" ContentType="application/vnd.openxmlformats-officedocument.presentationml.tags+xml"/>
  <Override PartName="/ppt/tags/tag16479.xml" ContentType="application/vnd.openxmlformats-officedocument.presentationml.tags+xml"/>
  <Override PartName="/ppt/tags/tag16480.xml" ContentType="application/vnd.openxmlformats-officedocument.presentationml.tags+xml"/>
  <Override PartName="/ppt/tags/tag16481.xml" ContentType="application/vnd.openxmlformats-officedocument.presentationml.tags+xml"/>
  <Override PartName="/ppt/tags/tag16482.xml" ContentType="application/vnd.openxmlformats-officedocument.presentationml.tags+xml"/>
  <Override PartName="/ppt/tags/tag16483.xml" ContentType="application/vnd.openxmlformats-officedocument.presentationml.tags+xml"/>
  <Override PartName="/ppt/tags/tag16484.xml" ContentType="application/vnd.openxmlformats-officedocument.presentationml.tags+xml"/>
  <Override PartName="/ppt/tags/tag16485.xml" ContentType="application/vnd.openxmlformats-officedocument.presentationml.tags+xml"/>
  <Override PartName="/ppt/tags/tag16486.xml" ContentType="application/vnd.openxmlformats-officedocument.presentationml.tags+xml"/>
  <Override PartName="/ppt/tags/tag16487.xml" ContentType="application/vnd.openxmlformats-officedocument.presentationml.tags+xml"/>
  <Override PartName="/ppt/tags/tag16488.xml" ContentType="application/vnd.openxmlformats-officedocument.presentationml.tags+xml"/>
  <Override PartName="/ppt/tags/tag16489.xml" ContentType="application/vnd.openxmlformats-officedocument.presentationml.tags+xml"/>
  <Override PartName="/ppt/tags/tag16490.xml" ContentType="application/vnd.openxmlformats-officedocument.presentationml.tags+xml"/>
  <Override PartName="/ppt/tags/tag16491.xml" ContentType="application/vnd.openxmlformats-officedocument.presentationml.tags+xml"/>
  <Override PartName="/ppt/tags/tag16492.xml" ContentType="application/vnd.openxmlformats-officedocument.presentationml.tags+xml"/>
  <Override PartName="/ppt/tags/tag16493.xml" ContentType="application/vnd.openxmlformats-officedocument.presentationml.tags+xml"/>
  <Override PartName="/ppt/tags/tag16494.xml" ContentType="application/vnd.openxmlformats-officedocument.presentationml.tags+xml"/>
  <Override PartName="/ppt/tags/tag16495.xml" ContentType="application/vnd.openxmlformats-officedocument.presentationml.tags+xml"/>
  <Override PartName="/ppt/tags/tag16496.xml" ContentType="application/vnd.openxmlformats-officedocument.presentationml.tags+xml"/>
  <Override PartName="/ppt/tags/tag16497.xml" ContentType="application/vnd.openxmlformats-officedocument.presentationml.tags+xml"/>
  <Override PartName="/ppt/tags/tag16498.xml" ContentType="application/vnd.openxmlformats-officedocument.presentationml.tags+xml"/>
  <Override PartName="/ppt/tags/tag16499.xml" ContentType="application/vnd.openxmlformats-officedocument.presentationml.tags+xml"/>
  <Override PartName="/ppt/tags/tag16500.xml" ContentType="application/vnd.openxmlformats-officedocument.presentationml.tags+xml"/>
  <Override PartName="/ppt/tags/tag16501.xml" ContentType="application/vnd.openxmlformats-officedocument.presentationml.tags+xml"/>
  <Override PartName="/ppt/tags/tag16502.xml" ContentType="application/vnd.openxmlformats-officedocument.presentationml.tags+xml"/>
  <Override PartName="/ppt/tags/tag16503.xml" ContentType="application/vnd.openxmlformats-officedocument.presentationml.tags+xml"/>
  <Override PartName="/ppt/tags/tag16504.xml" ContentType="application/vnd.openxmlformats-officedocument.presentationml.tags+xml"/>
  <Override PartName="/ppt/tags/tag16505.xml" ContentType="application/vnd.openxmlformats-officedocument.presentationml.tags+xml"/>
  <Override PartName="/ppt/tags/tag16506.xml" ContentType="application/vnd.openxmlformats-officedocument.presentationml.tags+xml"/>
  <Override PartName="/ppt/tags/tag16507.xml" ContentType="application/vnd.openxmlformats-officedocument.presentationml.tags+xml"/>
  <Override PartName="/ppt/tags/tag16508.xml" ContentType="application/vnd.openxmlformats-officedocument.presentationml.tags+xml"/>
  <Override PartName="/ppt/tags/tag16509.xml" ContentType="application/vnd.openxmlformats-officedocument.presentationml.tags+xml"/>
  <Override PartName="/ppt/tags/tag16510.xml" ContentType="application/vnd.openxmlformats-officedocument.presentationml.tags+xml"/>
  <Override PartName="/ppt/tags/tag16511.xml" ContentType="application/vnd.openxmlformats-officedocument.presentationml.tags+xml"/>
  <Override PartName="/ppt/tags/tag16512.xml" ContentType="application/vnd.openxmlformats-officedocument.presentationml.tags+xml"/>
  <Override PartName="/ppt/tags/tag16513.xml" ContentType="application/vnd.openxmlformats-officedocument.presentationml.tags+xml"/>
  <Override PartName="/ppt/tags/tag16514.xml" ContentType="application/vnd.openxmlformats-officedocument.presentationml.tags+xml"/>
  <Override PartName="/ppt/tags/tag16515.xml" ContentType="application/vnd.openxmlformats-officedocument.presentationml.tags+xml"/>
  <Override PartName="/ppt/tags/tag16516.xml" ContentType="application/vnd.openxmlformats-officedocument.presentationml.tags+xml"/>
  <Override PartName="/ppt/tags/tag16517.xml" ContentType="application/vnd.openxmlformats-officedocument.presentationml.tags+xml"/>
  <Override PartName="/ppt/tags/tag16518.xml" ContentType="application/vnd.openxmlformats-officedocument.presentationml.tags+xml"/>
  <Override PartName="/ppt/tags/tag16519.xml" ContentType="application/vnd.openxmlformats-officedocument.presentationml.tags+xml"/>
  <Override PartName="/ppt/tags/tag16520.xml" ContentType="application/vnd.openxmlformats-officedocument.presentationml.tags+xml"/>
  <Override PartName="/ppt/tags/tag16521.xml" ContentType="application/vnd.openxmlformats-officedocument.presentationml.tags+xml"/>
  <Override PartName="/ppt/tags/tag16522.xml" ContentType="application/vnd.openxmlformats-officedocument.presentationml.tags+xml"/>
  <Override PartName="/ppt/tags/tag16523.xml" ContentType="application/vnd.openxmlformats-officedocument.presentationml.tags+xml"/>
  <Override PartName="/ppt/tags/tag16524.xml" ContentType="application/vnd.openxmlformats-officedocument.presentationml.tags+xml"/>
  <Override PartName="/ppt/tags/tag16525.xml" ContentType="application/vnd.openxmlformats-officedocument.presentationml.tags+xml"/>
  <Override PartName="/ppt/tags/tag16526.xml" ContentType="application/vnd.openxmlformats-officedocument.presentationml.tags+xml"/>
  <Override PartName="/ppt/tags/tag16527.xml" ContentType="application/vnd.openxmlformats-officedocument.presentationml.tags+xml"/>
  <Override PartName="/ppt/tags/tag16528.xml" ContentType="application/vnd.openxmlformats-officedocument.presentationml.tags+xml"/>
  <Override PartName="/ppt/tags/tag16529.xml" ContentType="application/vnd.openxmlformats-officedocument.presentationml.tags+xml"/>
  <Override PartName="/ppt/tags/tag16530.xml" ContentType="application/vnd.openxmlformats-officedocument.presentationml.tags+xml"/>
  <Override PartName="/ppt/tags/tag16531.xml" ContentType="application/vnd.openxmlformats-officedocument.presentationml.tags+xml"/>
  <Override PartName="/ppt/tags/tag16532.xml" ContentType="application/vnd.openxmlformats-officedocument.presentationml.tags+xml"/>
  <Override PartName="/ppt/tags/tag16533.xml" ContentType="application/vnd.openxmlformats-officedocument.presentationml.tags+xml"/>
  <Override PartName="/ppt/tags/tag16534.xml" ContentType="application/vnd.openxmlformats-officedocument.presentationml.tags+xml"/>
  <Override PartName="/ppt/tags/tag16535.xml" ContentType="application/vnd.openxmlformats-officedocument.presentationml.tags+xml"/>
  <Override PartName="/ppt/tags/tag16536.xml" ContentType="application/vnd.openxmlformats-officedocument.presentationml.tags+xml"/>
  <Override PartName="/ppt/tags/tag16537.xml" ContentType="application/vnd.openxmlformats-officedocument.presentationml.tags+xml"/>
  <Override PartName="/ppt/tags/tag16538.xml" ContentType="application/vnd.openxmlformats-officedocument.presentationml.tags+xml"/>
  <Override PartName="/ppt/tags/tag16539.xml" ContentType="application/vnd.openxmlformats-officedocument.presentationml.tags+xml"/>
  <Override PartName="/ppt/tags/tag16540.xml" ContentType="application/vnd.openxmlformats-officedocument.presentationml.tags+xml"/>
  <Override PartName="/ppt/tags/tag16541.xml" ContentType="application/vnd.openxmlformats-officedocument.presentationml.tags+xml"/>
  <Override PartName="/ppt/tags/tag16542.xml" ContentType="application/vnd.openxmlformats-officedocument.presentationml.tags+xml"/>
  <Override PartName="/ppt/tags/tag16543.xml" ContentType="application/vnd.openxmlformats-officedocument.presentationml.tags+xml"/>
  <Override PartName="/ppt/tags/tag16544.xml" ContentType="application/vnd.openxmlformats-officedocument.presentationml.tags+xml"/>
  <Override PartName="/ppt/tags/tag16545.xml" ContentType="application/vnd.openxmlformats-officedocument.presentationml.tags+xml"/>
  <Override PartName="/ppt/tags/tag16546.xml" ContentType="application/vnd.openxmlformats-officedocument.presentationml.tags+xml"/>
  <Override PartName="/ppt/tags/tag16547.xml" ContentType="application/vnd.openxmlformats-officedocument.presentationml.tags+xml"/>
  <Override PartName="/ppt/tags/tag16548.xml" ContentType="application/vnd.openxmlformats-officedocument.presentationml.tags+xml"/>
  <Override PartName="/ppt/tags/tag16549.xml" ContentType="application/vnd.openxmlformats-officedocument.presentationml.tags+xml"/>
  <Override PartName="/ppt/tags/tag16550.xml" ContentType="application/vnd.openxmlformats-officedocument.presentationml.tags+xml"/>
  <Override PartName="/ppt/tags/tag16551.xml" ContentType="application/vnd.openxmlformats-officedocument.presentationml.tags+xml"/>
  <Override PartName="/ppt/tags/tag16552.xml" ContentType="application/vnd.openxmlformats-officedocument.presentationml.tags+xml"/>
  <Override PartName="/ppt/tags/tag16553.xml" ContentType="application/vnd.openxmlformats-officedocument.presentationml.tags+xml"/>
  <Override PartName="/ppt/tags/tag16554.xml" ContentType="application/vnd.openxmlformats-officedocument.presentationml.tags+xml"/>
  <Override PartName="/ppt/tags/tag16555.xml" ContentType="application/vnd.openxmlformats-officedocument.presentationml.tags+xml"/>
  <Override PartName="/ppt/tags/tag16556.xml" ContentType="application/vnd.openxmlformats-officedocument.presentationml.tags+xml"/>
  <Override PartName="/ppt/tags/tag16557.xml" ContentType="application/vnd.openxmlformats-officedocument.presentationml.tags+xml"/>
  <Override PartName="/ppt/tags/tag16558.xml" ContentType="application/vnd.openxmlformats-officedocument.presentationml.tags+xml"/>
  <Override PartName="/ppt/tags/tag16559.xml" ContentType="application/vnd.openxmlformats-officedocument.presentationml.tags+xml"/>
  <Override PartName="/ppt/tags/tag16560.xml" ContentType="application/vnd.openxmlformats-officedocument.presentationml.tags+xml"/>
  <Override PartName="/ppt/tags/tag16561.xml" ContentType="application/vnd.openxmlformats-officedocument.presentationml.tags+xml"/>
  <Override PartName="/ppt/tags/tag16562.xml" ContentType="application/vnd.openxmlformats-officedocument.presentationml.tags+xml"/>
  <Override PartName="/ppt/tags/tag16563.xml" ContentType="application/vnd.openxmlformats-officedocument.presentationml.tags+xml"/>
  <Override PartName="/ppt/tags/tag16564.xml" ContentType="application/vnd.openxmlformats-officedocument.presentationml.tags+xml"/>
  <Override PartName="/ppt/tags/tag16565.xml" ContentType="application/vnd.openxmlformats-officedocument.presentationml.tags+xml"/>
  <Override PartName="/ppt/tags/tag16566.xml" ContentType="application/vnd.openxmlformats-officedocument.presentationml.tags+xml"/>
  <Override PartName="/ppt/tags/tag16567.xml" ContentType="application/vnd.openxmlformats-officedocument.presentationml.tags+xml"/>
  <Override PartName="/ppt/tags/tag16568.xml" ContentType="application/vnd.openxmlformats-officedocument.presentationml.tags+xml"/>
  <Override PartName="/ppt/tags/tag16569.xml" ContentType="application/vnd.openxmlformats-officedocument.presentationml.tags+xml"/>
  <Override PartName="/ppt/tags/tag16570.xml" ContentType="application/vnd.openxmlformats-officedocument.presentationml.tags+xml"/>
  <Override PartName="/ppt/tags/tag16571.xml" ContentType="application/vnd.openxmlformats-officedocument.presentationml.tags+xml"/>
  <Override PartName="/ppt/tags/tag16572.xml" ContentType="application/vnd.openxmlformats-officedocument.presentationml.tags+xml"/>
  <Override PartName="/ppt/tags/tag16573.xml" ContentType="application/vnd.openxmlformats-officedocument.presentationml.tags+xml"/>
  <Override PartName="/ppt/tags/tag16574.xml" ContentType="application/vnd.openxmlformats-officedocument.presentationml.tags+xml"/>
  <Override PartName="/ppt/tags/tag16575.xml" ContentType="application/vnd.openxmlformats-officedocument.presentationml.tags+xml"/>
  <Override PartName="/ppt/tags/tag16576.xml" ContentType="application/vnd.openxmlformats-officedocument.presentationml.tags+xml"/>
  <Override PartName="/ppt/tags/tag16577.xml" ContentType="application/vnd.openxmlformats-officedocument.presentationml.tags+xml"/>
  <Override PartName="/ppt/tags/tag16578.xml" ContentType="application/vnd.openxmlformats-officedocument.presentationml.tags+xml"/>
  <Override PartName="/ppt/tags/tag16579.xml" ContentType="application/vnd.openxmlformats-officedocument.presentationml.tags+xml"/>
  <Override PartName="/ppt/tags/tag16580.xml" ContentType="application/vnd.openxmlformats-officedocument.presentationml.tags+xml"/>
  <Override PartName="/ppt/tags/tag16581.xml" ContentType="application/vnd.openxmlformats-officedocument.presentationml.tags+xml"/>
  <Override PartName="/ppt/tags/tag16582.xml" ContentType="application/vnd.openxmlformats-officedocument.presentationml.tags+xml"/>
  <Override PartName="/ppt/tags/tag16583.xml" ContentType="application/vnd.openxmlformats-officedocument.presentationml.tags+xml"/>
  <Override PartName="/ppt/tags/tag16584.xml" ContentType="application/vnd.openxmlformats-officedocument.presentationml.tags+xml"/>
  <Override PartName="/ppt/tags/tag16585.xml" ContentType="application/vnd.openxmlformats-officedocument.presentationml.tags+xml"/>
  <Override PartName="/ppt/tags/tag16586.xml" ContentType="application/vnd.openxmlformats-officedocument.presentationml.tags+xml"/>
  <Override PartName="/ppt/tags/tag16587.xml" ContentType="application/vnd.openxmlformats-officedocument.presentationml.tags+xml"/>
  <Override PartName="/ppt/tags/tag16588.xml" ContentType="application/vnd.openxmlformats-officedocument.presentationml.tags+xml"/>
  <Override PartName="/ppt/tags/tag16589.xml" ContentType="application/vnd.openxmlformats-officedocument.presentationml.tags+xml"/>
  <Override PartName="/ppt/tags/tag16590.xml" ContentType="application/vnd.openxmlformats-officedocument.presentationml.tags+xml"/>
  <Override PartName="/ppt/tags/tag16591.xml" ContentType="application/vnd.openxmlformats-officedocument.presentationml.tags+xml"/>
  <Override PartName="/ppt/tags/tag16592.xml" ContentType="application/vnd.openxmlformats-officedocument.presentationml.tags+xml"/>
  <Override PartName="/ppt/tags/tag16593.xml" ContentType="application/vnd.openxmlformats-officedocument.presentationml.tags+xml"/>
  <Override PartName="/ppt/tags/tag16594.xml" ContentType="application/vnd.openxmlformats-officedocument.presentationml.tags+xml"/>
  <Override PartName="/ppt/tags/tag16595.xml" ContentType="application/vnd.openxmlformats-officedocument.presentationml.tags+xml"/>
  <Override PartName="/ppt/tags/tag16596.xml" ContentType="application/vnd.openxmlformats-officedocument.presentationml.tags+xml"/>
  <Override PartName="/ppt/tags/tag16597.xml" ContentType="application/vnd.openxmlformats-officedocument.presentationml.tags+xml"/>
  <Override PartName="/ppt/tags/tag16598.xml" ContentType="application/vnd.openxmlformats-officedocument.presentationml.tags+xml"/>
  <Override PartName="/ppt/tags/tag16599.xml" ContentType="application/vnd.openxmlformats-officedocument.presentationml.tags+xml"/>
  <Override PartName="/ppt/tags/tag16600.xml" ContentType="application/vnd.openxmlformats-officedocument.presentationml.tags+xml"/>
  <Override PartName="/ppt/tags/tag16601.xml" ContentType="application/vnd.openxmlformats-officedocument.presentationml.tags+xml"/>
  <Override PartName="/ppt/tags/tag16602.xml" ContentType="application/vnd.openxmlformats-officedocument.presentationml.tags+xml"/>
  <Override PartName="/ppt/tags/tag16603.xml" ContentType="application/vnd.openxmlformats-officedocument.presentationml.tags+xml"/>
  <Override PartName="/ppt/tags/tag16604.xml" ContentType="application/vnd.openxmlformats-officedocument.presentationml.tags+xml"/>
  <Override PartName="/ppt/tags/tag16605.xml" ContentType="application/vnd.openxmlformats-officedocument.presentationml.tags+xml"/>
  <Override PartName="/ppt/tags/tag16606.xml" ContentType="application/vnd.openxmlformats-officedocument.presentationml.tags+xml"/>
  <Override PartName="/ppt/tags/tag16607.xml" ContentType="application/vnd.openxmlformats-officedocument.presentationml.tags+xml"/>
  <Override PartName="/ppt/tags/tag16608.xml" ContentType="application/vnd.openxmlformats-officedocument.presentationml.tags+xml"/>
  <Override PartName="/ppt/tags/tag16609.xml" ContentType="application/vnd.openxmlformats-officedocument.presentationml.tags+xml"/>
  <Override PartName="/ppt/tags/tag16610.xml" ContentType="application/vnd.openxmlformats-officedocument.presentationml.tags+xml"/>
  <Override PartName="/ppt/tags/tag16611.xml" ContentType="application/vnd.openxmlformats-officedocument.presentationml.tags+xml"/>
  <Override PartName="/ppt/tags/tag16612.xml" ContentType="application/vnd.openxmlformats-officedocument.presentationml.tags+xml"/>
  <Override PartName="/ppt/tags/tag16613.xml" ContentType="application/vnd.openxmlformats-officedocument.presentationml.tags+xml"/>
  <Override PartName="/ppt/tags/tag16614.xml" ContentType="application/vnd.openxmlformats-officedocument.presentationml.tags+xml"/>
  <Override PartName="/ppt/tags/tag16615.xml" ContentType="application/vnd.openxmlformats-officedocument.presentationml.tags+xml"/>
  <Override PartName="/ppt/tags/tag16616.xml" ContentType="application/vnd.openxmlformats-officedocument.presentationml.tags+xml"/>
  <Override PartName="/ppt/tags/tag16617.xml" ContentType="application/vnd.openxmlformats-officedocument.presentationml.tags+xml"/>
  <Override PartName="/ppt/tags/tag16618.xml" ContentType="application/vnd.openxmlformats-officedocument.presentationml.tags+xml"/>
  <Override PartName="/ppt/tags/tag16619.xml" ContentType="application/vnd.openxmlformats-officedocument.presentationml.tags+xml"/>
  <Override PartName="/ppt/tags/tag16620.xml" ContentType="application/vnd.openxmlformats-officedocument.presentationml.tags+xml"/>
  <Override PartName="/ppt/tags/tag16621.xml" ContentType="application/vnd.openxmlformats-officedocument.presentationml.tags+xml"/>
  <Override PartName="/ppt/tags/tag16622.xml" ContentType="application/vnd.openxmlformats-officedocument.presentationml.tags+xml"/>
  <Override PartName="/ppt/tags/tag16623.xml" ContentType="application/vnd.openxmlformats-officedocument.presentationml.tags+xml"/>
  <Override PartName="/ppt/tags/tag16624.xml" ContentType="application/vnd.openxmlformats-officedocument.presentationml.tags+xml"/>
  <Override PartName="/ppt/tags/tag16625.xml" ContentType="application/vnd.openxmlformats-officedocument.presentationml.tags+xml"/>
  <Override PartName="/ppt/tags/tag16626.xml" ContentType="application/vnd.openxmlformats-officedocument.presentationml.tags+xml"/>
  <Override PartName="/ppt/tags/tag16627.xml" ContentType="application/vnd.openxmlformats-officedocument.presentationml.tags+xml"/>
  <Override PartName="/ppt/tags/tag16628.xml" ContentType="application/vnd.openxmlformats-officedocument.presentationml.tags+xml"/>
  <Override PartName="/ppt/tags/tag16629.xml" ContentType="application/vnd.openxmlformats-officedocument.presentationml.tags+xml"/>
  <Override PartName="/ppt/tags/tag16630.xml" ContentType="application/vnd.openxmlformats-officedocument.presentationml.tags+xml"/>
  <Override PartName="/ppt/tags/tag16631.xml" ContentType="application/vnd.openxmlformats-officedocument.presentationml.tags+xml"/>
  <Override PartName="/ppt/tags/tag16632.xml" ContentType="application/vnd.openxmlformats-officedocument.presentationml.tags+xml"/>
  <Override PartName="/ppt/tags/tag16633.xml" ContentType="application/vnd.openxmlformats-officedocument.presentationml.tags+xml"/>
  <Override PartName="/ppt/tags/tag16634.xml" ContentType="application/vnd.openxmlformats-officedocument.presentationml.tags+xml"/>
  <Override PartName="/ppt/tags/tag16635.xml" ContentType="application/vnd.openxmlformats-officedocument.presentationml.tags+xml"/>
  <Override PartName="/ppt/tags/tag16636.xml" ContentType="application/vnd.openxmlformats-officedocument.presentationml.tags+xml"/>
  <Override PartName="/ppt/tags/tag16637.xml" ContentType="application/vnd.openxmlformats-officedocument.presentationml.tags+xml"/>
  <Override PartName="/ppt/tags/tag16638.xml" ContentType="application/vnd.openxmlformats-officedocument.presentationml.tags+xml"/>
  <Override PartName="/ppt/tags/tag16639.xml" ContentType="application/vnd.openxmlformats-officedocument.presentationml.tags+xml"/>
  <Override PartName="/ppt/tags/tag16640.xml" ContentType="application/vnd.openxmlformats-officedocument.presentationml.tags+xml"/>
  <Override PartName="/ppt/tags/tag16641.xml" ContentType="application/vnd.openxmlformats-officedocument.presentationml.tags+xml"/>
  <Override PartName="/ppt/tags/tag16642.xml" ContentType="application/vnd.openxmlformats-officedocument.presentationml.tags+xml"/>
  <Override PartName="/ppt/tags/tag16643.xml" ContentType="application/vnd.openxmlformats-officedocument.presentationml.tags+xml"/>
  <Override PartName="/ppt/tags/tag16644.xml" ContentType="application/vnd.openxmlformats-officedocument.presentationml.tags+xml"/>
  <Override PartName="/ppt/tags/tag16645.xml" ContentType="application/vnd.openxmlformats-officedocument.presentationml.tags+xml"/>
  <Override PartName="/ppt/tags/tag16646.xml" ContentType="application/vnd.openxmlformats-officedocument.presentationml.tags+xml"/>
  <Override PartName="/ppt/tags/tag16647.xml" ContentType="application/vnd.openxmlformats-officedocument.presentationml.tags+xml"/>
  <Override PartName="/ppt/tags/tag16648.xml" ContentType="application/vnd.openxmlformats-officedocument.presentationml.tags+xml"/>
  <Override PartName="/ppt/tags/tag16649.xml" ContentType="application/vnd.openxmlformats-officedocument.presentationml.tags+xml"/>
  <Override PartName="/ppt/tags/tag16650.xml" ContentType="application/vnd.openxmlformats-officedocument.presentationml.tags+xml"/>
  <Override PartName="/ppt/tags/tag16651.xml" ContentType="application/vnd.openxmlformats-officedocument.presentationml.tags+xml"/>
  <Override PartName="/ppt/tags/tag16652.xml" ContentType="application/vnd.openxmlformats-officedocument.presentationml.tags+xml"/>
  <Override PartName="/ppt/tags/tag16653.xml" ContentType="application/vnd.openxmlformats-officedocument.presentationml.tags+xml"/>
  <Override PartName="/ppt/tags/tag16654.xml" ContentType="application/vnd.openxmlformats-officedocument.presentationml.tags+xml"/>
  <Override PartName="/ppt/tags/tag16655.xml" ContentType="application/vnd.openxmlformats-officedocument.presentationml.tags+xml"/>
  <Override PartName="/ppt/tags/tag16656.xml" ContentType="application/vnd.openxmlformats-officedocument.presentationml.tags+xml"/>
  <Override PartName="/ppt/tags/tag16657.xml" ContentType="application/vnd.openxmlformats-officedocument.presentationml.tags+xml"/>
  <Override PartName="/ppt/tags/tag16658.xml" ContentType="application/vnd.openxmlformats-officedocument.presentationml.tags+xml"/>
  <Override PartName="/ppt/tags/tag16659.xml" ContentType="application/vnd.openxmlformats-officedocument.presentationml.tags+xml"/>
  <Override PartName="/ppt/tags/tag16660.xml" ContentType="application/vnd.openxmlformats-officedocument.presentationml.tags+xml"/>
  <Override PartName="/ppt/tags/tag16661.xml" ContentType="application/vnd.openxmlformats-officedocument.presentationml.tags+xml"/>
  <Override PartName="/ppt/tags/tag16662.xml" ContentType="application/vnd.openxmlformats-officedocument.presentationml.tags+xml"/>
  <Override PartName="/ppt/tags/tag16663.xml" ContentType="application/vnd.openxmlformats-officedocument.presentationml.tags+xml"/>
  <Override PartName="/ppt/tags/tag16664.xml" ContentType="application/vnd.openxmlformats-officedocument.presentationml.tags+xml"/>
  <Override PartName="/ppt/tags/tag16665.xml" ContentType="application/vnd.openxmlformats-officedocument.presentationml.tags+xml"/>
  <Override PartName="/ppt/tags/tag16666.xml" ContentType="application/vnd.openxmlformats-officedocument.presentationml.tags+xml"/>
  <Override PartName="/ppt/tags/tag16667.xml" ContentType="application/vnd.openxmlformats-officedocument.presentationml.tags+xml"/>
  <Override PartName="/ppt/tags/tag16668.xml" ContentType="application/vnd.openxmlformats-officedocument.presentationml.tags+xml"/>
  <Override PartName="/ppt/tags/tag16669.xml" ContentType="application/vnd.openxmlformats-officedocument.presentationml.tags+xml"/>
  <Override PartName="/ppt/tags/tag16670.xml" ContentType="application/vnd.openxmlformats-officedocument.presentationml.tags+xml"/>
  <Override PartName="/ppt/tags/tag16671.xml" ContentType="application/vnd.openxmlformats-officedocument.presentationml.tags+xml"/>
  <Override PartName="/ppt/tags/tag16672.xml" ContentType="application/vnd.openxmlformats-officedocument.presentationml.tags+xml"/>
  <Override PartName="/ppt/tags/tag16673.xml" ContentType="application/vnd.openxmlformats-officedocument.presentationml.tags+xml"/>
  <Override PartName="/ppt/tags/tag16674.xml" ContentType="application/vnd.openxmlformats-officedocument.presentationml.tags+xml"/>
  <Override PartName="/ppt/tags/tag16675.xml" ContentType="application/vnd.openxmlformats-officedocument.presentationml.tags+xml"/>
  <Override PartName="/ppt/tags/tag16676.xml" ContentType="application/vnd.openxmlformats-officedocument.presentationml.tags+xml"/>
  <Override PartName="/ppt/tags/tag16677.xml" ContentType="application/vnd.openxmlformats-officedocument.presentationml.tags+xml"/>
  <Override PartName="/ppt/tags/tag16678.xml" ContentType="application/vnd.openxmlformats-officedocument.presentationml.tags+xml"/>
  <Override PartName="/ppt/tags/tag16679.xml" ContentType="application/vnd.openxmlformats-officedocument.presentationml.tags+xml"/>
  <Override PartName="/ppt/tags/tag16680.xml" ContentType="application/vnd.openxmlformats-officedocument.presentationml.tags+xml"/>
  <Override PartName="/ppt/tags/tag16681.xml" ContentType="application/vnd.openxmlformats-officedocument.presentationml.tags+xml"/>
  <Override PartName="/ppt/tags/tag16682.xml" ContentType="application/vnd.openxmlformats-officedocument.presentationml.tags+xml"/>
  <Override PartName="/ppt/tags/tag16683.xml" ContentType="application/vnd.openxmlformats-officedocument.presentationml.tags+xml"/>
  <Override PartName="/ppt/tags/tag16684.xml" ContentType="application/vnd.openxmlformats-officedocument.presentationml.tags+xml"/>
  <Override PartName="/ppt/tags/tag16685.xml" ContentType="application/vnd.openxmlformats-officedocument.presentationml.tags+xml"/>
  <Override PartName="/ppt/tags/tag16686.xml" ContentType="application/vnd.openxmlformats-officedocument.presentationml.tags+xml"/>
  <Override PartName="/ppt/tags/tag16687.xml" ContentType="application/vnd.openxmlformats-officedocument.presentationml.tags+xml"/>
  <Override PartName="/ppt/tags/tag16688.xml" ContentType="application/vnd.openxmlformats-officedocument.presentationml.tags+xml"/>
  <Override PartName="/ppt/tags/tag16689.xml" ContentType="application/vnd.openxmlformats-officedocument.presentationml.tags+xml"/>
  <Override PartName="/ppt/tags/tag16690.xml" ContentType="application/vnd.openxmlformats-officedocument.presentationml.tags+xml"/>
  <Override PartName="/ppt/tags/tag16691.xml" ContentType="application/vnd.openxmlformats-officedocument.presentationml.tags+xml"/>
  <Override PartName="/ppt/tags/tag16692.xml" ContentType="application/vnd.openxmlformats-officedocument.presentationml.tags+xml"/>
  <Override PartName="/ppt/tags/tag16693.xml" ContentType="application/vnd.openxmlformats-officedocument.presentationml.tags+xml"/>
  <Override PartName="/ppt/tags/tag16694.xml" ContentType="application/vnd.openxmlformats-officedocument.presentationml.tags+xml"/>
  <Override PartName="/ppt/tags/tag16695.xml" ContentType="application/vnd.openxmlformats-officedocument.presentationml.tags+xml"/>
  <Override PartName="/ppt/tags/tag16696.xml" ContentType="application/vnd.openxmlformats-officedocument.presentationml.tags+xml"/>
  <Override PartName="/ppt/tags/tag16697.xml" ContentType="application/vnd.openxmlformats-officedocument.presentationml.tags+xml"/>
  <Override PartName="/ppt/tags/tag16698.xml" ContentType="application/vnd.openxmlformats-officedocument.presentationml.tags+xml"/>
  <Override PartName="/ppt/tags/tag16699.xml" ContentType="application/vnd.openxmlformats-officedocument.presentationml.tags+xml"/>
  <Override PartName="/ppt/tags/tag16700.xml" ContentType="application/vnd.openxmlformats-officedocument.presentationml.tags+xml"/>
  <Override PartName="/ppt/tags/tag16701.xml" ContentType="application/vnd.openxmlformats-officedocument.presentationml.tags+xml"/>
  <Override PartName="/ppt/tags/tag16702.xml" ContentType="application/vnd.openxmlformats-officedocument.presentationml.tags+xml"/>
  <Override PartName="/ppt/tags/tag16703.xml" ContentType="application/vnd.openxmlformats-officedocument.presentationml.tags+xml"/>
  <Override PartName="/ppt/tags/tag16704.xml" ContentType="application/vnd.openxmlformats-officedocument.presentationml.tags+xml"/>
  <Override PartName="/ppt/tags/tag16705.xml" ContentType="application/vnd.openxmlformats-officedocument.presentationml.tags+xml"/>
  <Override PartName="/ppt/tags/tag16706.xml" ContentType="application/vnd.openxmlformats-officedocument.presentationml.tags+xml"/>
  <Override PartName="/ppt/tags/tag16707.xml" ContentType="application/vnd.openxmlformats-officedocument.presentationml.tags+xml"/>
  <Override PartName="/ppt/tags/tag16708.xml" ContentType="application/vnd.openxmlformats-officedocument.presentationml.tags+xml"/>
  <Override PartName="/ppt/tags/tag16709.xml" ContentType="application/vnd.openxmlformats-officedocument.presentationml.tags+xml"/>
  <Override PartName="/ppt/tags/tag16710.xml" ContentType="application/vnd.openxmlformats-officedocument.presentationml.tags+xml"/>
  <Override PartName="/ppt/tags/tag16711.xml" ContentType="application/vnd.openxmlformats-officedocument.presentationml.tags+xml"/>
  <Override PartName="/ppt/tags/tag16712.xml" ContentType="application/vnd.openxmlformats-officedocument.presentationml.tags+xml"/>
  <Override PartName="/ppt/tags/tag16713.xml" ContentType="application/vnd.openxmlformats-officedocument.presentationml.tags+xml"/>
  <Override PartName="/ppt/tags/tag16714.xml" ContentType="application/vnd.openxmlformats-officedocument.presentationml.tags+xml"/>
  <Override PartName="/ppt/tags/tag16715.xml" ContentType="application/vnd.openxmlformats-officedocument.presentationml.tags+xml"/>
  <Override PartName="/ppt/tags/tag16716.xml" ContentType="application/vnd.openxmlformats-officedocument.presentationml.tags+xml"/>
  <Override PartName="/ppt/tags/tag16717.xml" ContentType="application/vnd.openxmlformats-officedocument.presentationml.tags+xml"/>
  <Override PartName="/ppt/tags/tag16718.xml" ContentType="application/vnd.openxmlformats-officedocument.presentationml.tags+xml"/>
  <Override PartName="/ppt/tags/tag16719.xml" ContentType="application/vnd.openxmlformats-officedocument.presentationml.tags+xml"/>
  <Override PartName="/ppt/tags/tag16720.xml" ContentType="application/vnd.openxmlformats-officedocument.presentationml.tags+xml"/>
  <Override PartName="/ppt/tags/tag16721.xml" ContentType="application/vnd.openxmlformats-officedocument.presentationml.tags+xml"/>
  <Override PartName="/ppt/tags/tag16722.xml" ContentType="application/vnd.openxmlformats-officedocument.presentationml.tags+xml"/>
  <Override PartName="/ppt/tags/tag16723.xml" ContentType="application/vnd.openxmlformats-officedocument.presentationml.tags+xml"/>
  <Override PartName="/ppt/tags/tag16724.xml" ContentType="application/vnd.openxmlformats-officedocument.presentationml.tags+xml"/>
  <Override PartName="/ppt/tags/tag16725.xml" ContentType="application/vnd.openxmlformats-officedocument.presentationml.tags+xml"/>
  <Override PartName="/ppt/tags/tag16726.xml" ContentType="application/vnd.openxmlformats-officedocument.presentationml.tags+xml"/>
  <Override PartName="/ppt/tags/tag16727.xml" ContentType="application/vnd.openxmlformats-officedocument.presentationml.tags+xml"/>
  <Override PartName="/ppt/tags/tag16728.xml" ContentType="application/vnd.openxmlformats-officedocument.presentationml.tags+xml"/>
  <Override PartName="/ppt/tags/tag16729.xml" ContentType="application/vnd.openxmlformats-officedocument.presentationml.tags+xml"/>
  <Override PartName="/ppt/tags/tag16730.xml" ContentType="application/vnd.openxmlformats-officedocument.presentationml.tags+xml"/>
  <Override PartName="/ppt/tags/tag16731.xml" ContentType="application/vnd.openxmlformats-officedocument.presentationml.tags+xml"/>
  <Override PartName="/ppt/tags/tag16732.xml" ContentType="application/vnd.openxmlformats-officedocument.presentationml.tags+xml"/>
  <Override PartName="/ppt/tags/tag16733.xml" ContentType="application/vnd.openxmlformats-officedocument.presentationml.tags+xml"/>
  <Override PartName="/ppt/tags/tag16734.xml" ContentType="application/vnd.openxmlformats-officedocument.presentationml.tags+xml"/>
  <Override PartName="/ppt/tags/tag16735.xml" ContentType="application/vnd.openxmlformats-officedocument.presentationml.tags+xml"/>
  <Override PartName="/ppt/tags/tag16736.xml" ContentType="application/vnd.openxmlformats-officedocument.presentationml.tags+xml"/>
  <Override PartName="/ppt/tags/tag16737.xml" ContentType="application/vnd.openxmlformats-officedocument.presentationml.tags+xml"/>
  <Override PartName="/ppt/tags/tag16738.xml" ContentType="application/vnd.openxmlformats-officedocument.presentationml.tags+xml"/>
  <Override PartName="/ppt/tags/tag16739.xml" ContentType="application/vnd.openxmlformats-officedocument.presentationml.tags+xml"/>
  <Override PartName="/ppt/tags/tag16740.xml" ContentType="application/vnd.openxmlformats-officedocument.presentationml.tags+xml"/>
  <Override PartName="/ppt/tags/tag16741.xml" ContentType="application/vnd.openxmlformats-officedocument.presentationml.tags+xml"/>
  <Override PartName="/ppt/tags/tag16742.xml" ContentType="application/vnd.openxmlformats-officedocument.presentationml.tags+xml"/>
  <Override PartName="/ppt/tags/tag16743.xml" ContentType="application/vnd.openxmlformats-officedocument.presentationml.tags+xml"/>
  <Override PartName="/ppt/tags/tag16744.xml" ContentType="application/vnd.openxmlformats-officedocument.presentationml.tags+xml"/>
  <Override PartName="/ppt/tags/tag16745.xml" ContentType="application/vnd.openxmlformats-officedocument.presentationml.tags+xml"/>
  <Override PartName="/ppt/tags/tag16746.xml" ContentType="application/vnd.openxmlformats-officedocument.presentationml.tags+xml"/>
  <Override PartName="/ppt/tags/tag16747.xml" ContentType="application/vnd.openxmlformats-officedocument.presentationml.tags+xml"/>
  <Override PartName="/ppt/tags/tag16748.xml" ContentType="application/vnd.openxmlformats-officedocument.presentationml.tags+xml"/>
  <Override PartName="/ppt/tags/tag16749.xml" ContentType="application/vnd.openxmlformats-officedocument.presentationml.tags+xml"/>
  <Override PartName="/ppt/tags/tag16750.xml" ContentType="application/vnd.openxmlformats-officedocument.presentationml.tags+xml"/>
  <Override PartName="/ppt/tags/tag16751.xml" ContentType="application/vnd.openxmlformats-officedocument.presentationml.tags+xml"/>
  <Override PartName="/ppt/tags/tag16752.xml" ContentType="application/vnd.openxmlformats-officedocument.presentationml.tags+xml"/>
  <Override PartName="/ppt/tags/tag16753.xml" ContentType="application/vnd.openxmlformats-officedocument.presentationml.tags+xml"/>
  <Override PartName="/ppt/tags/tag16754.xml" ContentType="application/vnd.openxmlformats-officedocument.presentationml.tags+xml"/>
  <Override PartName="/ppt/tags/tag16755.xml" ContentType="application/vnd.openxmlformats-officedocument.presentationml.tags+xml"/>
  <Override PartName="/ppt/tags/tag16756.xml" ContentType="application/vnd.openxmlformats-officedocument.presentationml.tags+xml"/>
  <Override PartName="/ppt/tags/tag16757.xml" ContentType="application/vnd.openxmlformats-officedocument.presentationml.tags+xml"/>
  <Override PartName="/ppt/tags/tag16758.xml" ContentType="application/vnd.openxmlformats-officedocument.presentationml.tags+xml"/>
  <Override PartName="/ppt/tags/tag16759.xml" ContentType="application/vnd.openxmlformats-officedocument.presentationml.tags+xml"/>
  <Override PartName="/ppt/tags/tag16760.xml" ContentType="application/vnd.openxmlformats-officedocument.presentationml.tags+xml"/>
  <Override PartName="/ppt/tags/tag16761.xml" ContentType="application/vnd.openxmlformats-officedocument.presentationml.tags+xml"/>
  <Override PartName="/ppt/tags/tag16762.xml" ContentType="application/vnd.openxmlformats-officedocument.presentationml.tags+xml"/>
  <Override PartName="/ppt/tags/tag16763.xml" ContentType="application/vnd.openxmlformats-officedocument.presentationml.tags+xml"/>
  <Override PartName="/ppt/tags/tag16764.xml" ContentType="application/vnd.openxmlformats-officedocument.presentationml.tags+xml"/>
  <Override PartName="/ppt/tags/tag16765.xml" ContentType="application/vnd.openxmlformats-officedocument.presentationml.tags+xml"/>
  <Override PartName="/ppt/tags/tag16766.xml" ContentType="application/vnd.openxmlformats-officedocument.presentationml.tags+xml"/>
  <Override PartName="/ppt/tags/tag16767.xml" ContentType="application/vnd.openxmlformats-officedocument.presentationml.tags+xml"/>
  <Override PartName="/ppt/tags/tag16768.xml" ContentType="application/vnd.openxmlformats-officedocument.presentationml.tags+xml"/>
  <Override PartName="/ppt/tags/tag16769.xml" ContentType="application/vnd.openxmlformats-officedocument.presentationml.tags+xml"/>
  <Override PartName="/ppt/tags/tag16770.xml" ContentType="application/vnd.openxmlformats-officedocument.presentationml.tags+xml"/>
  <Override PartName="/ppt/tags/tag16771.xml" ContentType="application/vnd.openxmlformats-officedocument.presentationml.tags+xml"/>
  <Override PartName="/ppt/tags/tag16772.xml" ContentType="application/vnd.openxmlformats-officedocument.presentationml.tags+xml"/>
  <Override PartName="/ppt/tags/tag16773.xml" ContentType="application/vnd.openxmlformats-officedocument.presentationml.tags+xml"/>
  <Override PartName="/ppt/tags/tag16774.xml" ContentType="application/vnd.openxmlformats-officedocument.presentationml.tags+xml"/>
  <Override PartName="/ppt/tags/tag16775.xml" ContentType="application/vnd.openxmlformats-officedocument.presentationml.tags+xml"/>
  <Override PartName="/ppt/tags/tag16776.xml" ContentType="application/vnd.openxmlformats-officedocument.presentationml.tags+xml"/>
  <Override PartName="/ppt/tags/tag16777.xml" ContentType="application/vnd.openxmlformats-officedocument.presentationml.tags+xml"/>
  <Override PartName="/ppt/tags/tag16778.xml" ContentType="application/vnd.openxmlformats-officedocument.presentationml.tags+xml"/>
  <Override PartName="/ppt/tags/tag16779.xml" ContentType="application/vnd.openxmlformats-officedocument.presentationml.tags+xml"/>
  <Override PartName="/ppt/tags/tag16780.xml" ContentType="application/vnd.openxmlformats-officedocument.presentationml.tags+xml"/>
  <Override PartName="/ppt/tags/tag16781.xml" ContentType="application/vnd.openxmlformats-officedocument.presentationml.tags+xml"/>
  <Override PartName="/ppt/tags/tag16782.xml" ContentType="application/vnd.openxmlformats-officedocument.presentationml.tags+xml"/>
  <Override PartName="/ppt/tags/tag16783.xml" ContentType="application/vnd.openxmlformats-officedocument.presentationml.tags+xml"/>
  <Override PartName="/ppt/tags/tag16784.xml" ContentType="application/vnd.openxmlformats-officedocument.presentationml.tags+xml"/>
  <Override PartName="/ppt/tags/tag16785.xml" ContentType="application/vnd.openxmlformats-officedocument.presentationml.tags+xml"/>
  <Override PartName="/ppt/tags/tag16786.xml" ContentType="application/vnd.openxmlformats-officedocument.presentationml.tags+xml"/>
  <Override PartName="/ppt/tags/tag16787.xml" ContentType="application/vnd.openxmlformats-officedocument.presentationml.tags+xml"/>
  <Override PartName="/ppt/tags/tag16788.xml" ContentType="application/vnd.openxmlformats-officedocument.presentationml.tags+xml"/>
  <Override PartName="/ppt/tags/tag16789.xml" ContentType="application/vnd.openxmlformats-officedocument.presentationml.tags+xml"/>
  <Override PartName="/ppt/tags/tag16790.xml" ContentType="application/vnd.openxmlformats-officedocument.presentationml.tags+xml"/>
  <Override PartName="/ppt/tags/tag16791.xml" ContentType="application/vnd.openxmlformats-officedocument.presentationml.tags+xml"/>
  <Override PartName="/ppt/tags/tag16792.xml" ContentType="application/vnd.openxmlformats-officedocument.presentationml.tags+xml"/>
  <Override PartName="/ppt/tags/tag16793.xml" ContentType="application/vnd.openxmlformats-officedocument.presentationml.tags+xml"/>
  <Override PartName="/ppt/tags/tag16794.xml" ContentType="application/vnd.openxmlformats-officedocument.presentationml.tags+xml"/>
  <Override PartName="/ppt/tags/tag16795.xml" ContentType="application/vnd.openxmlformats-officedocument.presentationml.tags+xml"/>
  <Override PartName="/ppt/tags/tag16796.xml" ContentType="application/vnd.openxmlformats-officedocument.presentationml.tags+xml"/>
  <Override PartName="/ppt/tags/tag16797.xml" ContentType="application/vnd.openxmlformats-officedocument.presentationml.tags+xml"/>
  <Override PartName="/ppt/tags/tag16798.xml" ContentType="application/vnd.openxmlformats-officedocument.presentationml.tags+xml"/>
  <Override PartName="/ppt/tags/tag16799.xml" ContentType="application/vnd.openxmlformats-officedocument.presentationml.tags+xml"/>
  <Override PartName="/ppt/tags/tag16800.xml" ContentType="application/vnd.openxmlformats-officedocument.presentationml.tags+xml"/>
  <Override PartName="/ppt/tags/tag16801.xml" ContentType="application/vnd.openxmlformats-officedocument.presentationml.tags+xml"/>
  <Override PartName="/ppt/tags/tag16802.xml" ContentType="application/vnd.openxmlformats-officedocument.presentationml.tags+xml"/>
  <Override PartName="/ppt/tags/tag16803.xml" ContentType="application/vnd.openxmlformats-officedocument.presentationml.tags+xml"/>
  <Override PartName="/ppt/tags/tag16804.xml" ContentType="application/vnd.openxmlformats-officedocument.presentationml.tags+xml"/>
  <Override PartName="/ppt/tags/tag16805.xml" ContentType="application/vnd.openxmlformats-officedocument.presentationml.tags+xml"/>
  <Override PartName="/ppt/tags/tag16806.xml" ContentType="application/vnd.openxmlformats-officedocument.presentationml.tags+xml"/>
  <Override PartName="/ppt/tags/tag16807.xml" ContentType="application/vnd.openxmlformats-officedocument.presentationml.tags+xml"/>
  <Override PartName="/ppt/tags/tag16808.xml" ContentType="application/vnd.openxmlformats-officedocument.presentationml.tags+xml"/>
  <Override PartName="/ppt/tags/tag16809.xml" ContentType="application/vnd.openxmlformats-officedocument.presentationml.tags+xml"/>
  <Override PartName="/ppt/tags/tag16810.xml" ContentType="application/vnd.openxmlformats-officedocument.presentationml.tags+xml"/>
  <Override PartName="/ppt/tags/tag16811.xml" ContentType="application/vnd.openxmlformats-officedocument.presentationml.tags+xml"/>
  <Override PartName="/ppt/tags/tag16812.xml" ContentType="application/vnd.openxmlformats-officedocument.presentationml.tags+xml"/>
  <Override PartName="/ppt/tags/tag16813.xml" ContentType="application/vnd.openxmlformats-officedocument.presentationml.tags+xml"/>
  <Override PartName="/ppt/tags/tag16814.xml" ContentType="application/vnd.openxmlformats-officedocument.presentationml.tags+xml"/>
  <Override PartName="/ppt/tags/tag16815.xml" ContentType="application/vnd.openxmlformats-officedocument.presentationml.tags+xml"/>
  <Override PartName="/ppt/tags/tag16816.xml" ContentType="application/vnd.openxmlformats-officedocument.presentationml.tags+xml"/>
  <Override PartName="/ppt/tags/tag16817.xml" ContentType="application/vnd.openxmlformats-officedocument.presentationml.tags+xml"/>
  <Override PartName="/ppt/tags/tag16818.xml" ContentType="application/vnd.openxmlformats-officedocument.presentationml.tags+xml"/>
  <Override PartName="/ppt/tags/tag16819.xml" ContentType="application/vnd.openxmlformats-officedocument.presentationml.tags+xml"/>
  <Override PartName="/ppt/tags/tag16820.xml" ContentType="application/vnd.openxmlformats-officedocument.presentationml.tags+xml"/>
  <Override PartName="/ppt/tags/tag16821.xml" ContentType="application/vnd.openxmlformats-officedocument.presentationml.tags+xml"/>
  <Override PartName="/ppt/tags/tag16822.xml" ContentType="application/vnd.openxmlformats-officedocument.presentationml.tags+xml"/>
  <Override PartName="/ppt/tags/tag16823.xml" ContentType="application/vnd.openxmlformats-officedocument.presentationml.tags+xml"/>
  <Override PartName="/ppt/tags/tag16824.xml" ContentType="application/vnd.openxmlformats-officedocument.presentationml.tags+xml"/>
  <Override PartName="/ppt/tags/tag16825.xml" ContentType="application/vnd.openxmlformats-officedocument.presentationml.tags+xml"/>
  <Override PartName="/ppt/tags/tag16826.xml" ContentType="application/vnd.openxmlformats-officedocument.presentationml.tags+xml"/>
  <Override PartName="/ppt/tags/tag16827.xml" ContentType="application/vnd.openxmlformats-officedocument.presentationml.tags+xml"/>
  <Override PartName="/ppt/tags/tag16828.xml" ContentType="application/vnd.openxmlformats-officedocument.presentationml.tags+xml"/>
  <Override PartName="/ppt/tags/tag16829.xml" ContentType="application/vnd.openxmlformats-officedocument.presentationml.tags+xml"/>
  <Override PartName="/ppt/tags/tag16830.xml" ContentType="application/vnd.openxmlformats-officedocument.presentationml.tags+xml"/>
  <Override PartName="/ppt/tags/tag16831.xml" ContentType="application/vnd.openxmlformats-officedocument.presentationml.tags+xml"/>
  <Override PartName="/ppt/tags/tag16832.xml" ContentType="application/vnd.openxmlformats-officedocument.presentationml.tags+xml"/>
  <Override PartName="/ppt/tags/tag16833.xml" ContentType="application/vnd.openxmlformats-officedocument.presentationml.tags+xml"/>
  <Override PartName="/ppt/tags/tag16834.xml" ContentType="application/vnd.openxmlformats-officedocument.presentationml.tags+xml"/>
  <Override PartName="/ppt/tags/tag16835.xml" ContentType="application/vnd.openxmlformats-officedocument.presentationml.tags+xml"/>
  <Override PartName="/ppt/tags/tag16836.xml" ContentType="application/vnd.openxmlformats-officedocument.presentationml.tags+xml"/>
  <Override PartName="/ppt/tags/tag16837.xml" ContentType="application/vnd.openxmlformats-officedocument.presentationml.tags+xml"/>
  <Override PartName="/ppt/tags/tag16838.xml" ContentType="application/vnd.openxmlformats-officedocument.presentationml.tags+xml"/>
  <Override PartName="/ppt/tags/tag16839.xml" ContentType="application/vnd.openxmlformats-officedocument.presentationml.tags+xml"/>
  <Override PartName="/ppt/tags/tag16840.xml" ContentType="application/vnd.openxmlformats-officedocument.presentationml.tags+xml"/>
  <Override PartName="/ppt/tags/tag16841.xml" ContentType="application/vnd.openxmlformats-officedocument.presentationml.tags+xml"/>
  <Override PartName="/ppt/tags/tag16842.xml" ContentType="application/vnd.openxmlformats-officedocument.presentationml.tags+xml"/>
  <Override PartName="/ppt/tags/tag16843.xml" ContentType="application/vnd.openxmlformats-officedocument.presentationml.tags+xml"/>
  <Override PartName="/ppt/tags/tag16844.xml" ContentType="application/vnd.openxmlformats-officedocument.presentationml.tags+xml"/>
  <Override PartName="/ppt/tags/tag16845.xml" ContentType="application/vnd.openxmlformats-officedocument.presentationml.tags+xml"/>
  <Override PartName="/ppt/tags/tag16846.xml" ContentType="application/vnd.openxmlformats-officedocument.presentationml.tags+xml"/>
  <Override PartName="/ppt/tags/tag16847.xml" ContentType="application/vnd.openxmlformats-officedocument.presentationml.tags+xml"/>
  <Override PartName="/ppt/tags/tag16848.xml" ContentType="application/vnd.openxmlformats-officedocument.presentationml.tags+xml"/>
  <Override PartName="/ppt/tags/tag16849.xml" ContentType="application/vnd.openxmlformats-officedocument.presentationml.tags+xml"/>
  <Override PartName="/ppt/tags/tag16850.xml" ContentType="application/vnd.openxmlformats-officedocument.presentationml.tags+xml"/>
  <Override PartName="/ppt/tags/tag16851.xml" ContentType="application/vnd.openxmlformats-officedocument.presentationml.tags+xml"/>
  <Override PartName="/ppt/tags/tag16852.xml" ContentType="application/vnd.openxmlformats-officedocument.presentationml.tags+xml"/>
  <Override PartName="/ppt/tags/tag16853.xml" ContentType="application/vnd.openxmlformats-officedocument.presentationml.tags+xml"/>
  <Override PartName="/ppt/tags/tag16854.xml" ContentType="application/vnd.openxmlformats-officedocument.presentationml.tags+xml"/>
  <Override PartName="/ppt/tags/tag16855.xml" ContentType="application/vnd.openxmlformats-officedocument.presentationml.tags+xml"/>
  <Override PartName="/ppt/tags/tag16856.xml" ContentType="application/vnd.openxmlformats-officedocument.presentationml.tags+xml"/>
  <Override PartName="/ppt/tags/tag16857.xml" ContentType="application/vnd.openxmlformats-officedocument.presentationml.tags+xml"/>
  <Override PartName="/ppt/tags/tag16858.xml" ContentType="application/vnd.openxmlformats-officedocument.presentationml.tags+xml"/>
  <Override PartName="/ppt/tags/tag16859.xml" ContentType="application/vnd.openxmlformats-officedocument.presentationml.tags+xml"/>
  <Override PartName="/ppt/tags/tag16860.xml" ContentType="application/vnd.openxmlformats-officedocument.presentationml.tags+xml"/>
  <Override PartName="/ppt/tags/tag16861.xml" ContentType="application/vnd.openxmlformats-officedocument.presentationml.tags+xml"/>
  <Override PartName="/ppt/tags/tag16862.xml" ContentType="application/vnd.openxmlformats-officedocument.presentationml.tags+xml"/>
  <Override PartName="/ppt/tags/tag16863.xml" ContentType="application/vnd.openxmlformats-officedocument.presentationml.tags+xml"/>
  <Override PartName="/ppt/tags/tag16864.xml" ContentType="application/vnd.openxmlformats-officedocument.presentationml.tags+xml"/>
  <Override PartName="/ppt/tags/tag16865.xml" ContentType="application/vnd.openxmlformats-officedocument.presentationml.tags+xml"/>
  <Override PartName="/ppt/tags/tag16866.xml" ContentType="application/vnd.openxmlformats-officedocument.presentationml.tags+xml"/>
  <Override PartName="/ppt/tags/tag16867.xml" ContentType="application/vnd.openxmlformats-officedocument.presentationml.tags+xml"/>
  <Override PartName="/ppt/tags/tag16868.xml" ContentType="application/vnd.openxmlformats-officedocument.presentationml.tags+xml"/>
  <Override PartName="/ppt/tags/tag16869.xml" ContentType="application/vnd.openxmlformats-officedocument.presentationml.tags+xml"/>
  <Override PartName="/ppt/tags/tag16870.xml" ContentType="application/vnd.openxmlformats-officedocument.presentationml.tags+xml"/>
  <Override PartName="/ppt/tags/tag16871.xml" ContentType="application/vnd.openxmlformats-officedocument.presentationml.tags+xml"/>
  <Override PartName="/ppt/tags/tag16872.xml" ContentType="application/vnd.openxmlformats-officedocument.presentationml.tags+xml"/>
  <Override PartName="/ppt/tags/tag16873.xml" ContentType="application/vnd.openxmlformats-officedocument.presentationml.tags+xml"/>
  <Override PartName="/ppt/tags/tag16874.xml" ContentType="application/vnd.openxmlformats-officedocument.presentationml.tags+xml"/>
  <Override PartName="/ppt/tags/tag16875.xml" ContentType="application/vnd.openxmlformats-officedocument.presentationml.tags+xml"/>
  <Override PartName="/ppt/tags/tag16876.xml" ContentType="application/vnd.openxmlformats-officedocument.presentationml.tags+xml"/>
  <Override PartName="/ppt/tags/tag16877.xml" ContentType="application/vnd.openxmlformats-officedocument.presentationml.tags+xml"/>
  <Override PartName="/ppt/tags/tag16878.xml" ContentType="application/vnd.openxmlformats-officedocument.presentationml.tags+xml"/>
  <Override PartName="/ppt/tags/tag16879.xml" ContentType="application/vnd.openxmlformats-officedocument.presentationml.tags+xml"/>
  <Override PartName="/ppt/tags/tag16880.xml" ContentType="application/vnd.openxmlformats-officedocument.presentationml.tags+xml"/>
  <Override PartName="/ppt/tags/tag16881.xml" ContentType="application/vnd.openxmlformats-officedocument.presentationml.tags+xml"/>
  <Override PartName="/ppt/tags/tag16882.xml" ContentType="application/vnd.openxmlformats-officedocument.presentationml.tags+xml"/>
  <Override PartName="/ppt/tags/tag16883.xml" ContentType="application/vnd.openxmlformats-officedocument.presentationml.tags+xml"/>
  <Override PartName="/ppt/tags/tag16884.xml" ContentType="application/vnd.openxmlformats-officedocument.presentationml.tags+xml"/>
  <Override PartName="/ppt/tags/tag16885.xml" ContentType="application/vnd.openxmlformats-officedocument.presentationml.tags+xml"/>
  <Override PartName="/ppt/tags/tag16886.xml" ContentType="application/vnd.openxmlformats-officedocument.presentationml.tags+xml"/>
  <Override PartName="/ppt/tags/tag16887.xml" ContentType="application/vnd.openxmlformats-officedocument.presentationml.tags+xml"/>
  <Override PartName="/ppt/tags/tag16888.xml" ContentType="application/vnd.openxmlformats-officedocument.presentationml.tags+xml"/>
  <Override PartName="/ppt/tags/tag16889.xml" ContentType="application/vnd.openxmlformats-officedocument.presentationml.tags+xml"/>
  <Override PartName="/ppt/tags/tag16890.xml" ContentType="application/vnd.openxmlformats-officedocument.presentationml.tags+xml"/>
  <Override PartName="/ppt/tags/tag16891.xml" ContentType="application/vnd.openxmlformats-officedocument.presentationml.tags+xml"/>
  <Override PartName="/ppt/tags/tag16892.xml" ContentType="application/vnd.openxmlformats-officedocument.presentationml.tags+xml"/>
  <Override PartName="/ppt/tags/tag16893.xml" ContentType="application/vnd.openxmlformats-officedocument.presentationml.tags+xml"/>
  <Override PartName="/ppt/tags/tag16894.xml" ContentType="application/vnd.openxmlformats-officedocument.presentationml.tags+xml"/>
  <Override PartName="/ppt/tags/tag16895.xml" ContentType="application/vnd.openxmlformats-officedocument.presentationml.tags+xml"/>
  <Override PartName="/ppt/tags/tag16896.xml" ContentType="application/vnd.openxmlformats-officedocument.presentationml.tags+xml"/>
  <Override PartName="/ppt/tags/tag16897.xml" ContentType="application/vnd.openxmlformats-officedocument.presentationml.tags+xml"/>
  <Override PartName="/ppt/tags/tag16898.xml" ContentType="application/vnd.openxmlformats-officedocument.presentationml.tags+xml"/>
  <Override PartName="/ppt/tags/tag16899.xml" ContentType="application/vnd.openxmlformats-officedocument.presentationml.tags+xml"/>
  <Override PartName="/ppt/tags/tag16900.xml" ContentType="application/vnd.openxmlformats-officedocument.presentationml.tags+xml"/>
  <Override PartName="/ppt/tags/tag16901.xml" ContentType="application/vnd.openxmlformats-officedocument.presentationml.tags+xml"/>
  <Override PartName="/ppt/tags/tag16902.xml" ContentType="application/vnd.openxmlformats-officedocument.presentationml.tags+xml"/>
  <Override PartName="/ppt/tags/tag16903.xml" ContentType="application/vnd.openxmlformats-officedocument.presentationml.tags+xml"/>
  <Override PartName="/ppt/tags/tag16904.xml" ContentType="application/vnd.openxmlformats-officedocument.presentationml.tags+xml"/>
  <Override PartName="/ppt/tags/tag16905.xml" ContentType="application/vnd.openxmlformats-officedocument.presentationml.tags+xml"/>
  <Override PartName="/ppt/tags/tag16906.xml" ContentType="application/vnd.openxmlformats-officedocument.presentationml.tags+xml"/>
  <Override PartName="/ppt/tags/tag16907.xml" ContentType="application/vnd.openxmlformats-officedocument.presentationml.tags+xml"/>
  <Override PartName="/ppt/tags/tag16908.xml" ContentType="application/vnd.openxmlformats-officedocument.presentationml.tags+xml"/>
  <Override PartName="/ppt/tags/tag16909.xml" ContentType="application/vnd.openxmlformats-officedocument.presentationml.tags+xml"/>
  <Override PartName="/ppt/tags/tag16910.xml" ContentType="application/vnd.openxmlformats-officedocument.presentationml.tags+xml"/>
  <Override PartName="/ppt/tags/tag16911.xml" ContentType="application/vnd.openxmlformats-officedocument.presentationml.tags+xml"/>
  <Override PartName="/ppt/tags/tag16912.xml" ContentType="application/vnd.openxmlformats-officedocument.presentationml.tags+xml"/>
  <Override PartName="/ppt/tags/tag16913.xml" ContentType="application/vnd.openxmlformats-officedocument.presentationml.tags+xml"/>
  <Override PartName="/ppt/tags/tag16914.xml" ContentType="application/vnd.openxmlformats-officedocument.presentationml.tags+xml"/>
  <Override PartName="/ppt/tags/tag16915.xml" ContentType="application/vnd.openxmlformats-officedocument.presentationml.tags+xml"/>
  <Override PartName="/ppt/tags/tag16916.xml" ContentType="application/vnd.openxmlformats-officedocument.presentationml.tags+xml"/>
  <Override PartName="/ppt/tags/tag16917.xml" ContentType="application/vnd.openxmlformats-officedocument.presentationml.tags+xml"/>
  <Override PartName="/ppt/tags/tag16918.xml" ContentType="application/vnd.openxmlformats-officedocument.presentationml.tags+xml"/>
  <Override PartName="/ppt/tags/tag16919.xml" ContentType="application/vnd.openxmlformats-officedocument.presentationml.tags+xml"/>
  <Override PartName="/ppt/tags/tag16920.xml" ContentType="application/vnd.openxmlformats-officedocument.presentationml.tags+xml"/>
  <Override PartName="/ppt/tags/tag16921.xml" ContentType="application/vnd.openxmlformats-officedocument.presentationml.tags+xml"/>
  <Override PartName="/ppt/tags/tag16922.xml" ContentType="application/vnd.openxmlformats-officedocument.presentationml.tags+xml"/>
  <Override PartName="/ppt/tags/tag16923.xml" ContentType="application/vnd.openxmlformats-officedocument.presentationml.tags+xml"/>
  <Override PartName="/ppt/tags/tag16924.xml" ContentType="application/vnd.openxmlformats-officedocument.presentationml.tags+xml"/>
  <Override PartName="/ppt/tags/tag16925.xml" ContentType="application/vnd.openxmlformats-officedocument.presentationml.tags+xml"/>
  <Override PartName="/ppt/tags/tag16926.xml" ContentType="application/vnd.openxmlformats-officedocument.presentationml.tags+xml"/>
  <Override PartName="/ppt/tags/tag16927.xml" ContentType="application/vnd.openxmlformats-officedocument.presentationml.tags+xml"/>
  <Override PartName="/ppt/tags/tag16928.xml" ContentType="application/vnd.openxmlformats-officedocument.presentationml.tags+xml"/>
  <Override PartName="/ppt/tags/tag16929.xml" ContentType="application/vnd.openxmlformats-officedocument.presentationml.tags+xml"/>
  <Override PartName="/ppt/tags/tag16930.xml" ContentType="application/vnd.openxmlformats-officedocument.presentationml.tags+xml"/>
  <Override PartName="/ppt/tags/tag16931.xml" ContentType="application/vnd.openxmlformats-officedocument.presentationml.tags+xml"/>
  <Override PartName="/ppt/tags/tag16932.xml" ContentType="application/vnd.openxmlformats-officedocument.presentationml.tags+xml"/>
  <Override PartName="/ppt/tags/tag16933.xml" ContentType="application/vnd.openxmlformats-officedocument.presentationml.tags+xml"/>
  <Override PartName="/ppt/tags/tag16934.xml" ContentType="application/vnd.openxmlformats-officedocument.presentationml.tags+xml"/>
  <Override PartName="/ppt/tags/tag16935.xml" ContentType="application/vnd.openxmlformats-officedocument.presentationml.tags+xml"/>
  <Override PartName="/ppt/tags/tag16936.xml" ContentType="application/vnd.openxmlformats-officedocument.presentationml.tags+xml"/>
  <Override PartName="/ppt/tags/tag16937.xml" ContentType="application/vnd.openxmlformats-officedocument.presentationml.tags+xml"/>
  <Override PartName="/ppt/tags/tag16938.xml" ContentType="application/vnd.openxmlformats-officedocument.presentationml.tags+xml"/>
  <Override PartName="/ppt/tags/tag16939.xml" ContentType="application/vnd.openxmlformats-officedocument.presentationml.tags+xml"/>
  <Override PartName="/ppt/tags/tag16940.xml" ContentType="application/vnd.openxmlformats-officedocument.presentationml.tags+xml"/>
  <Override PartName="/ppt/tags/tag16941.xml" ContentType="application/vnd.openxmlformats-officedocument.presentationml.tags+xml"/>
  <Override PartName="/ppt/tags/tag16942.xml" ContentType="application/vnd.openxmlformats-officedocument.presentationml.tags+xml"/>
  <Override PartName="/ppt/tags/tag16943.xml" ContentType="application/vnd.openxmlformats-officedocument.presentationml.tags+xml"/>
  <Override PartName="/ppt/tags/tag16944.xml" ContentType="application/vnd.openxmlformats-officedocument.presentationml.tags+xml"/>
  <Override PartName="/ppt/tags/tag16945.xml" ContentType="application/vnd.openxmlformats-officedocument.presentationml.tags+xml"/>
  <Override PartName="/ppt/tags/tag16946.xml" ContentType="application/vnd.openxmlformats-officedocument.presentationml.tags+xml"/>
  <Override PartName="/ppt/tags/tag16947.xml" ContentType="application/vnd.openxmlformats-officedocument.presentationml.tags+xml"/>
  <Override PartName="/ppt/tags/tag16948.xml" ContentType="application/vnd.openxmlformats-officedocument.presentationml.tags+xml"/>
  <Override PartName="/ppt/tags/tag16949.xml" ContentType="application/vnd.openxmlformats-officedocument.presentationml.tags+xml"/>
  <Override PartName="/ppt/tags/tag16950.xml" ContentType="application/vnd.openxmlformats-officedocument.presentationml.tags+xml"/>
  <Override PartName="/ppt/tags/tag16951.xml" ContentType="application/vnd.openxmlformats-officedocument.presentationml.tags+xml"/>
  <Override PartName="/ppt/tags/tag16952.xml" ContentType="application/vnd.openxmlformats-officedocument.presentationml.tags+xml"/>
  <Override PartName="/ppt/tags/tag16953.xml" ContentType="application/vnd.openxmlformats-officedocument.presentationml.tags+xml"/>
  <Override PartName="/ppt/tags/tag16954.xml" ContentType="application/vnd.openxmlformats-officedocument.presentationml.tags+xml"/>
  <Override PartName="/ppt/tags/tag16955.xml" ContentType="application/vnd.openxmlformats-officedocument.presentationml.tags+xml"/>
  <Override PartName="/ppt/tags/tag16956.xml" ContentType="application/vnd.openxmlformats-officedocument.presentationml.tags+xml"/>
  <Override PartName="/ppt/tags/tag16957.xml" ContentType="application/vnd.openxmlformats-officedocument.presentationml.tags+xml"/>
  <Override PartName="/ppt/tags/tag16958.xml" ContentType="application/vnd.openxmlformats-officedocument.presentationml.tags+xml"/>
  <Override PartName="/ppt/tags/tag16959.xml" ContentType="application/vnd.openxmlformats-officedocument.presentationml.tags+xml"/>
  <Override PartName="/ppt/tags/tag16960.xml" ContentType="application/vnd.openxmlformats-officedocument.presentationml.tags+xml"/>
  <Override PartName="/ppt/tags/tag16961.xml" ContentType="application/vnd.openxmlformats-officedocument.presentationml.tags+xml"/>
  <Override PartName="/ppt/tags/tag16962.xml" ContentType="application/vnd.openxmlformats-officedocument.presentationml.tags+xml"/>
  <Override PartName="/ppt/tags/tag16963.xml" ContentType="application/vnd.openxmlformats-officedocument.presentationml.tags+xml"/>
  <Override PartName="/ppt/tags/tag16964.xml" ContentType="application/vnd.openxmlformats-officedocument.presentationml.tags+xml"/>
  <Override PartName="/ppt/tags/tag16965.xml" ContentType="application/vnd.openxmlformats-officedocument.presentationml.tags+xml"/>
  <Override PartName="/ppt/tags/tag16966.xml" ContentType="application/vnd.openxmlformats-officedocument.presentationml.tags+xml"/>
  <Override PartName="/ppt/tags/tag16967.xml" ContentType="application/vnd.openxmlformats-officedocument.presentationml.tags+xml"/>
  <Override PartName="/ppt/tags/tag16968.xml" ContentType="application/vnd.openxmlformats-officedocument.presentationml.tags+xml"/>
  <Override PartName="/ppt/tags/tag16969.xml" ContentType="application/vnd.openxmlformats-officedocument.presentationml.tags+xml"/>
  <Override PartName="/ppt/tags/tag16970.xml" ContentType="application/vnd.openxmlformats-officedocument.presentationml.tags+xml"/>
  <Override PartName="/ppt/tags/tag16971.xml" ContentType="application/vnd.openxmlformats-officedocument.presentationml.tags+xml"/>
  <Override PartName="/ppt/tags/tag16972.xml" ContentType="application/vnd.openxmlformats-officedocument.presentationml.tags+xml"/>
  <Override PartName="/ppt/tags/tag16973.xml" ContentType="application/vnd.openxmlformats-officedocument.presentationml.tags+xml"/>
  <Override PartName="/ppt/tags/tag16974.xml" ContentType="application/vnd.openxmlformats-officedocument.presentationml.tags+xml"/>
  <Override PartName="/ppt/tags/tag16975.xml" ContentType="application/vnd.openxmlformats-officedocument.presentationml.tags+xml"/>
  <Override PartName="/ppt/tags/tag16976.xml" ContentType="application/vnd.openxmlformats-officedocument.presentationml.tags+xml"/>
  <Override PartName="/ppt/tags/tag16977.xml" ContentType="application/vnd.openxmlformats-officedocument.presentationml.tags+xml"/>
  <Override PartName="/ppt/tags/tag16978.xml" ContentType="application/vnd.openxmlformats-officedocument.presentationml.tags+xml"/>
  <Override PartName="/ppt/tags/tag16979.xml" ContentType="application/vnd.openxmlformats-officedocument.presentationml.tags+xml"/>
  <Override PartName="/ppt/tags/tag16980.xml" ContentType="application/vnd.openxmlformats-officedocument.presentationml.tags+xml"/>
  <Override PartName="/ppt/tags/tag16981.xml" ContentType="application/vnd.openxmlformats-officedocument.presentationml.tags+xml"/>
  <Override PartName="/ppt/tags/tag16982.xml" ContentType="application/vnd.openxmlformats-officedocument.presentationml.tags+xml"/>
  <Override PartName="/ppt/tags/tag16983.xml" ContentType="application/vnd.openxmlformats-officedocument.presentationml.tags+xml"/>
  <Override PartName="/ppt/tags/tag16984.xml" ContentType="application/vnd.openxmlformats-officedocument.presentationml.tags+xml"/>
  <Override PartName="/ppt/tags/tag16985.xml" ContentType="application/vnd.openxmlformats-officedocument.presentationml.tags+xml"/>
  <Override PartName="/ppt/tags/tag16986.xml" ContentType="application/vnd.openxmlformats-officedocument.presentationml.tags+xml"/>
  <Override PartName="/ppt/tags/tag16987.xml" ContentType="application/vnd.openxmlformats-officedocument.presentationml.tags+xml"/>
  <Override PartName="/ppt/tags/tag16988.xml" ContentType="application/vnd.openxmlformats-officedocument.presentationml.tags+xml"/>
  <Override PartName="/ppt/tags/tag16989.xml" ContentType="application/vnd.openxmlformats-officedocument.presentationml.tags+xml"/>
  <Override PartName="/ppt/tags/tag16990.xml" ContentType="application/vnd.openxmlformats-officedocument.presentationml.tags+xml"/>
  <Override PartName="/ppt/tags/tag16991.xml" ContentType="application/vnd.openxmlformats-officedocument.presentationml.tags+xml"/>
  <Override PartName="/ppt/tags/tag16992.xml" ContentType="application/vnd.openxmlformats-officedocument.presentationml.tags+xml"/>
  <Override PartName="/ppt/tags/tag16993.xml" ContentType="application/vnd.openxmlformats-officedocument.presentationml.tags+xml"/>
  <Override PartName="/ppt/tags/tag16994.xml" ContentType="application/vnd.openxmlformats-officedocument.presentationml.tags+xml"/>
  <Override PartName="/ppt/tags/tag16995.xml" ContentType="application/vnd.openxmlformats-officedocument.presentationml.tags+xml"/>
  <Override PartName="/ppt/tags/tag16996.xml" ContentType="application/vnd.openxmlformats-officedocument.presentationml.tags+xml"/>
  <Override PartName="/ppt/tags/tag16997.xml" ContentType="application/vnd.openxmlformats-officedocument.presentationml.tags+xml"/>
  <Override PartName="/ppt/tags/tag16998.xml" ContentType="application/vnd.openxmlformats-officedocument.presentationml.tags+xml"/>
  <Override PartName="/ppt/tags/tag16999.xml" ContentType="application/vnd.openxmlformats-officedocument.presentationml.tags+xml"/>
  <Override PartName="/ppt/tags/tag17000.xml" ContentType="application/vnd.openxmlformats-officedocument.presentationml.tags+xml"/>
  <Override PartName="/ppt/tags/tag17001.xml" ContentType="application/vnd.openxmlformats-officedocument.presentationml.tags+xml"/>
  <Override PartName="/ppt/tags/tag17002.xml" ContentType="application/vnd.openxmlformats-officedocument.presentationml.tags+xml"/>
  <Override PartName="/ppt/tags/tag17003.xml" ContentType="application/vnd.openxmlformats-officedocument.presentationml.tags+xml"/>
  <Override PartName="/ppt/tags/tag17004.xml" ContentType="application/vnd.openxmlformats-officedocument.presentationml.tags+xml"/>
  <Override PartName="/ppt/tags/tag17005.xml" ContentType="application/vnd.openxmlformats-officedocument.presentationml.tags+xml"/>
  <Override PartName="/ppt/tags/tag17006.xml" ContentType="application/vnd.openxmlformats-officedocument.presentationml.tags+xml"/>
  <Override PartName="/ppt/tags/tag17007.xml" ContentType="application/vnd.openxmlformats-officedocument.presentationml.tags+xml"/>
  <Override PartName="/ppt/tags/tag17008.xml" ContentType="application/vnd.openxmlformats-officedocument.presentationml.tags+xml"/>
  <Override PartName="/ppt/tags/tag17009.xml" ContentType="application/vnd.openxmlformats-officedocument.presentationml.tags+xml"/>
  <Override PartName="/ppt/tags/tag17010.xml" ContentType="application/vnd.openxmlformats-officedocument.presentationml.tags+xml"/>
  <Override PartName="/ppt/tags/tag17011.xml" ContentType="application/vnd.openxmlformats-officedocument.presentationml.tags+xml"/>
  <Override PartName="/ppt/tags/tag17012.xml" ContentType="application/vnd.openxmlformats-officedocument.presentationml.tags+xml"/>
  <Override PartName="/ppt/tags/tag17013.xml" ContentType="application/vnd.openxmlformats-officedocument.presentationml.tags+xml"/>
  <Override PartName="/ppt/tags/tag17014.xml" ContentType="application/vnd.openxmlformats-officedocument.presentationml.tags+xml"/>
  <Override PartName="/ppt/tags/tag17015.xml" ContentType="application/vnd.openxmlformats-officedocument.presentationml.tags+xml"/>
  <Override PartName="/ppt/tags/tag17016.xml" ContentType="application/vnd.openxmlformats-officedocument.presentationml.tags+xml"/>
  <Override PartName="/ppt/tags/tag17017.xml" ContentType="application/vnd.openxmlformats-officedocument.presentationml.tags+xml"/>
  <Override PartName="/ppt/tags/tag17018.xml" ContentType="application/vnd.openxmlformats-officedocument.presentationml.tags+xml"/>
  <Override PartName="/ppt/tags/tag17019.xml" ContentType="application/vnd.openxmlformats-officedocument.presentationml.tags+xml"/>
  <Override PartName="/ppt/tags/tag17020.xml" ContentType="application/vnd.openxmlformats-officedocument.presentationml.tags+xml"/>
  <Override PartName="/ppt/tags/tag17021.xml" ContentType="application/vnd.openxmlformats-officedocument.presentationml.tags+xml"/>
  <Override PartName="/ppt/tags/tag17022.xml" ContentType="application/vnd.openxmlformats-officedocument.presentationml.tags+xml"/>
  <Override PartName="/ppt/tags/tag17023.xml" ContentType="application/vnd.openxmlformats-officedocument.presentationml.tags+xml"/>
  <Override PartName="/ppt/tags/tag17024.xml" ContentType="application/vnd.openxmlformats-officedocument.presentationml.tags+xml"/>
  <Override PartName="/ppt/tags/tag17025.xml" ContentType="application/vnd.openxmlformats-officedocument.presentationml.tags+xml"/>
  <Override PartName="/ppt/tags/tag17026.xml" ContentType="application/vnd.openxmlformats-officedocument.presentationml.tags+xml"/>
  <Override PartName="/ppt/tags/tag17027.xml" ContentType="application/vnd.openxmlformats-officedocument.presentationml.tags+xml"/>
  <Override PartName="/ppt/tags/tag17028.xml" ContentType="application/vnd.openxmlformats-officedocument.presentationml.tags+xml"/>
  <Override PartName="/ppt/tags/tag17029.xml" ContentType="application/vnd.openxmlformats-officedocument.presentationml.tags+xml"/>
  <Override PartName="/ppt/tags/tag17030.xml" ContentType="application/vnd.openxmlformats-officedocument.presentationml.tags+xml"/>
  <Override PartName="/ppt/tags/tag17031.xml" ContentType="application/vnd.openxmlformats-officedocument.presentationml.tags+xml"/>
  <Override PartName="/ppt/tags/tag17032.xml" ContentType="application/vnd.openxmlformats-officedocument.presentationml.tags+xml"/>
  <Override PartName="/ppt/tags/tag17033.xml" ContentType="application/vnd.openxmlformats-officedocument.presentationml.tags+xml"/>
  <Override PartName="/ppt/tags/tag17034.xml" ContentType="application/vnd.openxmlformats-officedocument.presentationml.tags+xml"/>
  <Override PartName="/ppt/tags/tag17035.xml" ContentType="application/vnd.openxmlformats-officedocument.presentationml.tags+xml"/>
  <Override PartName="/ppt/tags/tag17036.xml" ContentType="application/vnd.openxmlformats-officedocument.presentationml.tags+xml"/>
  <Override PartName="/ppt/tags/tag17037.xml" ContentType="application/vnd.openxmlformats-officedocument.presentationml.tags+xml"/>
  <Override PartName="/ppt/tags/tag17038.xml" ContentType="application/vnd.openxmlformats-officedocument.presentationml.tags+xml"/>
  <Override PartName="/ppt/tags/tag17039.xml" ContentType="application/vnd.openxmlformats-officedocument.presentationml.tags+xml"/>
  <Override PartName="/ppt/tags/tag17040.xml" ContentType="application/vnd.openxmlformats-officedocument.presentationml.tags+xml"/>
  <Override PartName="/ppt/tags/tag17041.xml" ContentType="application/vnd.openxmlformats-officedocument.presentationml.tags+xml"/>
  <Override PartName="/ppt/tags/tag17042.xml" ContentType="application/vnd.openxmlformats-officedocument.presentationml.tags+xml"/>
  <Override PartName="/ppt/tags/tag17043.xml" ContentType="application/vnd.openxmlformats-officedocument.presentationml.tags+xml"/>
  <Override PartName="/ppt/tags/tag17044.xml" ContentType="application/vnd.openxmlformats-officedocument.presentationml.tags+xml"/>
  <Override PartName="/ppt/tags/tag17045.xml" ContentType="application/vnd.openxmlformats-officedocument.presentationml.tags+xml"/>
  <Override PartName="/ppt/tags/tag17046.xml" ContentType="application/vnd.openxmlformats-officedocument.presentationml.tags+xml"/>
  <Override PartName="/ppt/tags/tag17047.xml" ContentType="application/vnd.openxmlformats-officedocument.presentationml.tags+xml"/>
  <Override PartName="/ppt/tags/tag17048.xml" ContentType="application/vnd.openxmlformats-officedocument.presentationml.tags+xml"/>
  <Override PartName="/ppt/tags/tag17049.xml" ContentType="application/vnd.openxmlformats-officedocument.presentationml.tags+xml"/>
  <Override PartName="/ppt/tags/tag17050.xml" ContentType="application/vnd.openxmlformats-officedocument.presentationml.tags+xml"/>
  <Override PartName="/ppt/tags/tag17051.xml" ContentType="application/vnd.openxmlformats-officedocument.presentationml.tags+xml"/>
  <Override PartName="/ppt/tags/tag17052.xml" ContentType="application/vnd.openxmlformats-officedocument.presentationml.tags+xml"/>
  <Override PartName="/ppt/tags/tag17053.xml" ContentType="application/vnd.openxmlformats-officedocument.presentationml.tags+xml"/>
  <Override PartName="/ppt/tags/tag17054.xml" ContentType="application/vnd.openxmlformats-officedocument.presentationml.tags+xml"/>
  <Override PartName="/ppt/tags/tag17055.xml" ContentType="application/vnd.openxmlformats-officedocument.presentationml.tags+xml"/>
  <Override PartName="/ppt/tags/tag17056.xml" ContentType="application/vnd.openxmlformats-officedocument.presentationml.tags+xml"/>
  <Override PartName="/ppt/tags/tag17057.xml" ContentType="application/vnd.openxmlformats-officedocument.presentationml.tags+xml"/>
  <Override PartName="/ppt/tags/tag17058.xml" ContentType="application/vnd.openxmlformats-officedocument.presentationml.tags+xml"/>
  <Override PartName="/ppt/tags/tag17059.xml" ContentType="application/vnd.openxmlformats-officedocument.presentationml.tags+xml"/>
  <Override PartName="/ppt/tags/tag17060.xml" ContentType="application/vnd.openxmlformats-officedocument.presentationml.tags+xml"/>
  <Override PartName="/ppt/tags/tag17061.xml" ContentType="application/vnd.openxmlformats-officedocument.presentationml.tags+xml"/>
  <Override PartName="/ppt/tags/tag17062.xml" ContentType="application/vnd.openxmlformats-officedocument.presentationml.tags+xml"/>
  <Override PartName="/ppt/tags/tag17063.xml" ContentType="application/vnd.openxmlformats-officedocument.presentationml.tags+xml"/>
  <Override PartName="/ppt/tags/tag17064.xml" ContentType="application/vnd.openxmlformats-officedocument.presentationml.tags+xml"/>
  <Override PartName="/ppt/tags/tag17065.xml" ContentType="application/vnd.openxmlformats-officedocument.presentationml.tags+xml"/>
  <Override PartName="/ppt/tags/tag17066.xml" ContentType="application/vnd.openxmlformats-officedocument.presentationml.tags+xml"/>
  <Override PartName="/ppt/tags/tag17067.xml" ContentType="application/vnd.openxmlformats-officedocument.presentationml.tags+xml"/>
  <Override PartName="/ppt/tags/tag17068.xml" ContentType="application/vnd.openxmlformats-officedocument.presentationml.tags+xml"/>
  <Override PartName="/ppt/tags/tag17069.xml" ContentType="application/vnd.openxmlformats-officedocument.presentationml.tags+xml"/>
  <Override PartName="/ppt/tags/tag17070.xml" ContentType="application/vnd.openxmlformats-officedocument.presentationml.tags+xml"/>
  <Override PartName="/ppt/tags/tag17071.xml" ContentType="application/vnd.openxmlformats-officedocument.presentationml.tags+xml"/>
  <Override PartName="/ppt/tags/tag17072.xml" ContentType="application/vnd.openxmlformats-officedocument.presentationml.tags+xml"/>
  <Override PartName="/ppt/tags/tag17073.xml" ContentType="application/vnd.openxmlformats-officedocument.presentationml.tags+xml"/>
  <Override PartName="/ppt/tags/tag17074.xml" ContentType="application/vnd.openxmlformats-officedocument.presentationml.tags+xml"/>
  <Override PartName="/ppt/tags/tag17075.xml" ContentType="application/vnd.openxmlformats-officedocument.presentationml.tags+xml"/>
  <Override PartName="/ppt/tags/tag17076.xml" ContentType="application/vnd.openxmlformats-officedocument.presentationml.tags+xml"/>
  <Override PartName="/ppt/tags/tag17077.xml" ContentType="application/vnd.openxmlformats-officedocument.presentationml.tags+xml"/>
  <Override PartName="/ppt/tags/tag17078.xml" ContentType="application/vnd.openxmlformats-officedocument.presentationml.tags+xml"/>
  <Override PartName="/ppt/tags/tag17079.xml" ContentType="application/vnd.openxmlformats-officedocument.presentationml.tags+xml"/>
  <Override PartName="/ppt/tags/tag17080.xml" ContentType="application/vnd.openxmlformats-officedocument.presentationml.tags+xml"/>
  <Override PartName="/ppt/tags/tag17081.xml" ContentType="application/vnd.openxmlformats-officedocument.presentationml.tags+xml"/>
  <Override PartName="/ppt/tags/tag17082.xml" ContentType="application/vnd.openxmlformats-officedocument.presentationml.tags+xml"/>
  <Override PartName="/ppt/tags/tag17083.xml" ContentType="application/vnd.openxmlformats-officedocument.presentationml.tags+xml"/>
  <Override PartName="/ppt/tags/tag17084.xml" ContentType="application/vnd.openxmlformats-officedocument.presentationml.tags+xml"/>
  <Override PartName="/ppt/tags/tag17085.xml" ContentType="application/vnd.openxmlformats-officedocument.presentationml.tags+xml"/>
  <Override PartName="/ppt/tags/tag17086.xml" ContentType="application/vnd.openxmlformats-officedocument.presentationml.tags+xml"/>
  <Override PartName="/ppt/tags/tag17087.xml" ContentType="application/vnd.openxmlformats-officedocument.presentationml.tags+xml"/>
  <Override PartName="/ppt/tags/tag17088.xml" ContentType="application/vnd.openxmlformats-officedocument.presentationml.tags+xml"/>
  <Override PartName="/ppt/tags/tag17089.xml" ContentType="application/vnd.openxmlformats-officedocument.presentationml.tags+xml"/>
  <Override PartName="/ppt/tags/tag17090.xml" ContentType="application/vnd.openxmlformats-officedocument.presentationml.tags+xml"/>
  <Override PartName="/ppt/tags/tag17091.xml" ContentType="application/vnd.openxmlformats-officedocument.presentationml.tags+xml"/>
  <Override PartName="/ppt/tags/tag17092.xml" ContentType="application/vnd.openxmlformats-officedocument.presentationml.tags+xml"/>
  <Override PartName="/ppt/tags/tag17093.xml" ContentType="application/vnd.openxmlformats-officedocument.presentationml.tags+xml"/>
  <Override PartName="/ppt/tags/tag17094.xml" ContentType="application/vnd.openxmlformats-officedocument.presentationml.tags+xml"/>
  <Override PartName="/ppt/tags/tag17095.xml" ContentType="application/vnd.openxmlformats-officedocument.presentationml.tags+xml"/>
  <Override PartName="/ppt/tags/tag17096.xml" ContentType="application/vnd.openxmlformats-officedocument.presentationml.tags+xml"/>
  <Override PartName="/ppt/tags/tag17097.xml" ContentType="application/vnd.openxmlformats-officedocument.presentationml.tags+xml"/>
  <Override PartName="/ppt/tags/tag17098.xml" ContentType="application/vnd.openxmlformats-officedocument.presentationml.tags+xml"/>
  <Override PartName="/ppt/tags/tag17099.xml" ContentType="application/vnd.openxmlformats-officedocument.presentationml.tags+xml"/>
  <Override PartName="/ppt/tags/tag17100.xml" ContentType="application/vnd.openxmlformats-officedocument.presentationml.tags+xml"/>
  <Override PartName="/ppt/tags/tag17101.xml" ContentType="application/vnd.openxmlformats-officedocument.presentationml.tags+xml"/>
  <Override PartName="/ppt/tags/tag17102.xml" ContentType="application/vnd.openxmlformats-officedocument.presentationml.tags+xml"/>
  <Override PartName="/ppt/tags/tag17103.xml" ContentType="application/vnd.openxmlformats-officedocument.presentationml.tags+xml"/>
  <Override PartName="/ppt/tags/tag17104.xml" ContentType="application/vnd.openxmlformats-officedocument.presentationml.tags+xml"/>
  <Override PartName="/ppt/tags/tag17105.xml" ContentType="application/vnd.openxmlformats-officedocument.presentationml.tags+xml"/>
  <Override PartName="/ppt/tags/tag17106.xml" ContentType="application/vnd.openxmlformats-officedocument.presentationml.tags+xml"/>
  <Override PartName="/ppt/tags/tag17107.xml" ContentType="application/vnd.openxmlformats-officedocument.presentationml.tags+xml"/>
  <Override PartName="/ppt/tags/tag17108.xml" ContentType="application/vnd.openxmlformats-officedocument.presentationml.tags+xml"/>
  <Override PartName="/ppt/tags/tag17109.xml" ContentType="application/vnd.openxmlformats-officedocument.presentationml.tags+xml"/>
  <Override PartName="/ppt/tags/tag17110.xml" ContentType="application/vnd.openxmlformats-officedocument.presentationml.tags+xml"/>
  <Override PartName="/ppt/tags/tag17111.xml" ContentType="application/vnd.openxmlformats-officedocument.presentationml.tags+xml"/>
  <Override PartName="/ppt/tags/tag17112.xml" ContentType="application/vnd.openxmlformats-officedocument.presentationml.tags+xml"/>
  <Override PartName="/ppt/tags/tag17113.xml" ContentType="application/vnd.openxmlformats-officedocument.presentationml.tags+xml"/>
  <Override PartName="/ppt/tags/tag17114.xml" ContentType="application/vnd.openxmlformats-officedocument.presentationml.tags+xml"/>
  <Override PartName="/ppt/tags/tag17115.xml" ContentType="application/vnd.openxmlformats-officedocument.presentationml.tags+xml"/>
  <Override PartName="/ppt/tags/tag17116.xml" ContentType="application/vnd.openxmlformats-officedocument.presentationml.tags+xml"/>
  <Override PartName="/ppt/tags/tag17117.xml" ContentType="application/vnd.openxmlformats-officedocument.presentationml.tags+xml"/>
  <Override PartName="/ppt/tags/tag17118.xml" ContentType="application/vnd.openxmlformats-officedocument.presentationml.tags+xml"/>
  <Override PartName="/ppt/tags/tag17119.xml" ContentType="application/vnd.openxmlformats-officedocument.presentationml.tags+xml"/>
  <Override PartName="/ppt/tags/tag17120.xml" ContentType="application/vnd.openxmlformats-officedocument.presentationml.tags+xml"/>
  <Override PartName="/ppt/tags/tag17121.xml" ContentType="application/vnd.openxmlformats-officedocument.presentationml.tags+xml"/>
  <Override PartName="/ppt/tags/tag17122.xml" ContentType="application/vnd.openxmlformats-officedocument.presentationml.tags+xml"/>
  <Override PartName="/ppt/tags/tag17123.xml" ContentType="application/vnd.openxmlformats-officedocument.presentationml.tags+xml"/>
  <Override PartName="/ppt/tags/tag17124.xml" ContentType="application/vnd.openxmlformats-officedocument.presentationml.tags+xml"/>
  <Override PartName="/ppt/tags/tag17125.xml" ContentType="application/vnd.openxmlformats-officedocument.presentationml.tags+xml"/>
  <Override PartName="/ppt/tags/tag17126.xml" ContentType="application/vnd.openxmlformats-officedocument.presentationml.tags+xml"/>
  <Override PartName="/ppt/tags/tag17127.xml" ContentType="application/vnd.openxmlformats-officedocument.presentationml.tags+xml"/>
  <Override PartName="/ppt/tags/tag17128.xml" ContentType="application/vnd.openxmlformats-officedocument.presentationml.tags+xml"/>
  <Override PartName="/ppt/tags/tag17129.xml" ContentType="application/vnd.openxmlformats-officedocument.presentationml.tags+xml"/>
  <Override PartName="/ppt/tags/tag17130.xml" ContentType="application/vnd.openxmlformats-officedocument.presentationml.tags+xml"/>
  <Override PartName="/ppt/tags/tag17131.xml" ContentType="application/vnd.openxmlformats-officedocument.presentationml.tags+xml"/>
  <Override PartName="/ppt/tags/tag17132.xml" ContentType="application/vnd.openxmlformats-officedocument.presentationml.tags+xml"/>
  <Override PartName="/ppt/tags/tag17133.xml" ContentType="application/vnd.openxmlformats-officedocument.presentationml.tags+xml"/>
  <Override PartName="/ppt/tags/tag17134.xml" ContentType="application/vnd.openxmlformats-officedocument.presentationml.tags+xml"/>
  <Override PartName="/ppt/tags/tag17135.xml" ContentType="application/vnd.openxmlformats-officedocument.presentationml.tags+xml"/>
  <Override PartName="/ppt/tags/tag17136.xml" ContentType="application/vnd.openxmlformats-officedocument.presentationml.tags+xml"/>
  <Override PartName="/ppt/tags/tag17137.xml" ContentType="application/vnd.openxmlformats-officedocument.presentationml.tags+xml"/>
  <Override PartName="/ppt/tags/tag17138.xml" ContentType="application/vnd.openxmlformats-officedocument.presentationml.tags+xml"/>
  <Override PartName="/ppt/tags/tag17139.xml" ContentType="application/vnd.openxmlformats-officedocument.presentationml.tags+xml"/>
  <Override PartName="/ppt/tags/tag17140.xml" ContentType="application/vnd.openxmlformats-officedocument.presentationml.tags+xml"/>
  <Override PartName="/ppt/tags/tag17141.xml" ContentType="application/vnd.openxmlformats-officedocument.presentationml.tags+xml"/>
  <Override PartName="/ppt/tags/tag17142.xml" ContentType="application/vnd.openxmlformats-officedocument.presentationml.tags+xml"/>
  <Override PartName="/ppt/tags/tag17143.xml" ContentType="application/vnd.openxmlformats-officedocument.presentationml.tags+xml"/>
  <Override PartName="/ppt/tags/tag17144.xml" ContentType="application/vnd.openxmlformats-officedocument.presentationml.tags+xml"/>
  <Override PartName="/ppt/tags/tag17145.xml" ContentType="application/vnd.openxmlformats-officedocument.presentationml.tags+xml"/>
  <Override PartName="/ppt/tags/tag17146.xml" ContentType="application/vnd.openxmlformats-officedocument.presentationml.tags+xml"/>
  <Override PartName="/ppt/tags/tag17147.xml" ContentType="application/vnd.openxmlformats-officedocument.presentationml.tags+xml"/>
  <Override PartName="/ppt/tags/tag17148.xml" ContentType="application/vnd.openxmlformats-officedocument.presentationml.tags+xml"/>
  <Override PartName="/ppt/tags/tag17149.xml" ContentType="application/vnd.openxmlformats-officedocument.presentationml.tags+xml"/>
  <Override PartName="/ppt/tags/tag17150.xml" ContentType="application/vnd.openxmlformats-officedocument.presentationml.tags+xml"/>
  <Override PartName="/ppt/tags/tag17151.xml" ContentType="application/vnd.openxmlformats-officedocument.presentationml.tags+xml"/>
  <Override PartName="/ppt/tags/tag17152.xml" ContentType="application/vnd.openxmlformats-officedocument.presentationml.tags+xml"/>
  <Override PartName="/ppt/tags/tag17153.xml" ContentType="application/vnd.openxmlformats-officedocument.presentationml.tags+xml"/>
  <Override PartName="/ppt/tags/tag17154.xml" ContentType="application/vnd.openxmlformats-officedocument.presentationml.tags+xml"/>
  <Override PartName="/ppt/tags/tag17155.xml" ContentType="application/vnd.openxmlformats-officedocument.presentationml.tags+xml"/>
  <Override PartName="/ppt/tags/tag17156.xml" ContentType="application/vnd.openxmlformats-officedocument.presentationml.tags+xml"/>
  <Override PartName="/ppt/tags/tag17157.xml" ContentType="application/vnd.openxmlformats-officedocument.presentationml.tags+xml"/>
  <Override PartName="/ppt/tags/tag17158.xml" ContentType="application/vnd.openxmlformats-officedocument.presentationml.tags+xml"/>
  <Override PartName="/ppt/tags/tag17159.xml" ContentType="application/vnd.openxmlformats-officedocument.presentationml.tags+xml"/>
  <Override PartName="/ppt/tags/tag17160.xml" ContentType="application/vnd.openxmlformats-officedocument.presentationml.tags+xml"/>
  <Override PartName="/ppt/tags/tag17161.xml" ContentType="application/vnd.openxmlformats-officedocument.presentationml.tags+xml"/>
  <Override PartName="/ppt/tags/tag17162.xml" ContentType="application/vnd.openxmlformats-officedocument.presentationml.tags+xml"/>
  <Override PartName="/ppt/tags/tag17163.xml" ContentType="application/vnd.openxmlformats-officedocument.presentationml.tags+xml"/>
  <Override PartName="/ppt/tags/tag17164.xml" ContentType="application/vnd.openxmlformats-officedocument.presentationml.tags+xml"/>
  <Override PartName="/ppt/tags/tag17165.xml" ContentType="application/vnd.openxmlformats-officedocument.presentationml.tags+xml"/>
  <Override PartName="/ppt/tags/tag17166.xml" ContentType="application/vnd.openxmlformats-officedocument.presentationml.tags+xml"/>
  <Override PartName="/ppt/tags/tag17167.xml" ContentType="application/vnd.openxmlformats-officedocument.presentationml.tags+xml"/>
  <Override PartName="/ppt/tags/tag17168.xml" ContentType="application/vnd.openxmlformats-officedocument.presentationml.tags+xml"/>
  <Override PartName="/ppt/tags/tag17169.xml" ContentType="application/vnd.openxmlformats-officedocument.presentationml.tags+xml"/>
  <Override PartName="/ppt/tags/tag17170.xml" ContentType="application/vnd.openxmlformats-officedocument.presentationml.tags+xml"/>
  <Override PartName="/ppt/tags/tag17171.xml" ContentType="application/vnd.openxmlformats-officedocument.presentationml.tags+xml"/>
  <Override PartName="/ppt/tags/tag17172.xml" ContentType="application/vnd.openxmlformats-officedocument.presentationml.tags+xml"/>
  <Override PartName="/ppt/tags/tag17173.xml" ContentType="application/vnd.openxmlformats-officedocument.presentationml.tags+xml"/>
  <Override PartName="/ppt/tags/tag17174.xml" ContentType="application/vnd.openxmlformats-officedocument.presentationml.tags+xml"/>
  <Override PartName="/ppt/tags/tag17175.xml" ContentType="application/vnd.openxmlformats-officedocument.presentationml.tags+xml"/>
  <Override PartName="/ppt/tags/tag17176.xml" ContentType="application/vnd.openxmlformats-officedocument.presentationml.tags+xml"/>
  <Override PartName="/ppt/tags/tag17177.xml" ContentType="application/vnd.openxmlformats-officedocument.presentationml.tags+xml"/>
  <Override PartName="/ppt/tags/tag17178.xml" ContentType="application/vnd.openxmlformats-officedocument.presentationml.tags+xml"/>
  <Override PartName="/ppt/tags/tag17179.xml" ContentType="application/vnd.openxmlformats-officedocument.presentationml.tags+xml"/>
  <Override PartName="/ppt/tags/tag17180.xml" ContentType="application/vnd.openxmlformats-officedocument.presentationml.tags+xml"/>
  <Override PartName="/ppt/tags/tag17181.xml" ContentType="application/vnd.openxmlformats-officedocument.presentationml.tags+xml"/>
  <Override PartName="/ppt/tags/tag17182.xml" ContentType="application/vnd.openxmlformats-officedocument.presentationml.tags+xml"/>
  <Override PartName="/ppt/tags/tag17183.xml" ContentType="application/vnd.openxmlformats-officedocument.presentationml.tags+xml"/>
  <Override PartName="/ppt/tags/tag17184.xml" ContentType="application/vnd.openxmlformats-officedocument.presentationml.tags+xml"/>
  <Override PartName="/ppt/tags/tag17185.xml" ContentType="application/vnd.openxmlformats-officedocument.presentationml.tags+xml"/>
  <Override PartName="/ppt/tags/tag17186.xml" ContentType="application/vnd.openxmlformats-officedocument.presentationml.tags+xml"/>
  <Override PartName="/ppt/tags/tag17187.xml" ContentType="application/vnd.openxmlformats-officedocument.presentationml.tags+xml"/>
  <Override PartName="/ppt/tags/tag17188.xml" ContentType="application/vnd.openxmlformats-officedocument.presentationml.tags+xml"/>
  <Override PartName="/ppt/tags/tag17189.xml" ContentType="application/vnd.openxmlformats-officedocument.presentationml.tags+xml"/>
  <Override PartName="/ppt/tags/tag17190.xml" ContentType="application/vnd.openxmlformats-officedocument.presentationml.tags+xml"/>
  <Override PartName="/ppt/tags/tag17191.xml" ContentType="application/vnd.openxmlformats-officedocument.presentationml.tags+xml"/>
  <Override PartName="/ppt/tags/tag17192.xml" ContentType="application/vnd.openxmlformats-officedocument.presentationml.tags+xml"/>
  <Override PartName="/ppt/tags/tag17193.xml" ContentType="application/vnd.openxmlformats-officedocument.presentationml.tags+xml"/>
  <Override PartName="/ppt/tags/tag17194.xml" ContentType="application/vnd.openxmlformats-officedocument.presentationml.tags+xml"/>
  <Override PartName="/ppt/tags/tag17195.xml" ContentType="application/vnd.openxmlformats-officedocument.presentationml.tags+xml"/>
  <Override PartName="/ppt/tags/tag17196.xml" ContentType="application/vnd.openxmlformats-officedocument.presentationml.tags+xml"/>
  <Override PartName="/ppt/tags/tag17197.xml" ContentType="application/vnd.openxmlformats-officedocument.presentationml.tags+xml"/>
  <Override PartName="/ppt/tags/tag17198.xml" ContentType="application/vnd.openxmlformats-officedocument.presentationml.tags+xml"/>
  <Override PartName="/ppt/tags/tag17199.xml" ContentType="application/vnd.openxmlformats-officedocument.presentationml.tags+xml"/>
  <Override PartName="/ppt/tags/tag17200.xml" ContentType="application/vnd.openxmlformats-officedocument.presentationml.tags+xml"/>
  <Override PartName="/ppt/tags/tag17201.xml" ContentType="application/vnd.openxmlformats-officedocument.presentationml.tags+xml"/>
  <Override PartName="/ppt/tags/tag17202.xml" ContentType="application/vnd.openxmlformats-officedocument.presentationml.tags+xml"/>
  <Override PartName="/ppt/tags/tag17203.xml" ContentType="application/vnd.openxmlformats-officedocument.presentationml.tags+xml"/>
  <Override PartName="/ppt/tags/tag17204.xml" ContentType="application/vnd.openxmlformats-officedocument.presentationml.tags+xml"/>
  <Override PartName="/ppt/tags/tag17205.xml" ContentType="application/vnd.openxmlformats-officedocument.presentationml.tags+xml"/>
  <Override PartName="/ppt/tags/tag17206.xml" ContentType="application/vnd.openxmlformats-officedocument.presentationml.tags+xml"/>
  <Override PartName="/ppt/tags/tag17207.xml" ContentType="application/vnd.openxmlformats-officedocument.presentationml.tags+xml"/>
  <Override PartName="/ppt/tags/tag17208.xml" ContentType="application/vnd.openxmlformats-officedocument.presentationml.tags+xml"/>
  <Override PartName="/ppt/tags/tag17209.xml" ContentType="application/vnd.openxmlformats-officedocument.presentationml.tags+xml"/>
  <Override PartName="/ppt/tags/tag17210.xml" ContentType="application/vnd.openxmlformats-officedocument.presentationml.tags+xml"/>
  <Override PartName="/ppt/tags/tag17211.xml" ContentType="application/vnd.openxmlformats-officedocument.presentationml.tags+xml"/>
  <Override PartName="/ppt/tags/tag17212.xml" ContentType="application/vnd.openxmlformats-officedocument.presentationml.tags+xml"/>
  <Override PartName="/ppt/tags/tag17213.xml" ContentType="application/vnd.openxmlformats-officedocument.presentationml.tags+xml"/>
  <Override PartName="/ppt/tags/tag17214.xml" ContentType="application/vnd.openxmlformats-officedocument.presentationml.tags+xml"/>
  <Override PartName="/ppt/tags/tag17215.xml" ContentType="application/vnd.openxmlformats-officedocument.presentationml.tags+xml"/>
  <Override PartName="/ppt/tags/tag17216.xml" ContentType="application/vnd.openxmlformats-officedocument.presentationml.tags+xml"/>
  <Override PartName="/ppt/tags/tag17217.xml" ContentType="application/vnd.openxmlformats-officedocument.presentationml.tags+xml"/>
  <Override PartName="/ppt/tags/tag17218.xml" ContentType="application/vnd.openxmlformats-officedocument.presentationml.tags+xml"/>
  <Override PartName="/ppt/tags/tag17219.xml" ContentType="application/vnd.openxmlformats-officedocument.presentationml.tags+xml"/>
  <Override PartName="/ppt/tags/tag17220.xml" ContentType="application/vnd.openxmlformats-officedocument.presentationml.tags+xml"/>
  <Override PartName="/ppt/tags/tag17221.xml" ContentType="application/vnd.openxmlformats-officedocument.presentationml.tags+xml"/>
  <Override PartName="/ppt/tags/tag17222.xml" ContentType="application/vnd.openxmlformats-officedocument.presentationml.tags+xml"/>
  <Override PartName="/ppt/tags/tag17223.xml" ContentType="application/vnd.openxmlformats-officedocument.presentationml.tags+xml"/>
  <Override PartName="/ppt/tags/tag17224.xml" ContentType="application/vnd.openxmlformats-officedocument.presentationml.tags+xml"/>
  <Override PartName="/ppt/tags/tag17225.xml" ContentType="application/vnd.openxmlformats-officedocument.presentationml.tags+xml"/>
  <Override PartName="/ppt/tags/tag17226.xml" ContentType="application/vnd.openxmlformats-officedocument.presentationml.tags+xml"/>
  <Override PartName="/ppt/tags/tag17227.xml" ContentType="application/vnd.openxmlformats-officedocument.presentationml.tags+xml"/>
  <Override PartName="/ppt/tags/tag17228.xml" ContentType="application/vnd.openxmlformats-officedocument.presentationml.tags+xml"/>
  <Override PartName="/ppt/tags/tag17229.xml" ContentType="application/vnd.openxmlformats-officedocument.presentationml.tags+xml"/>
  <Override PartName="/ppt/tags/tag17230.xml" ContentType="application/vnd.openxmlformats-officedocument.presentationml.tags+xml"/>
  <Override PartName="/ppt/tags/tag17231.xml" ContentType="application/vnd.openxmlformats-officedocument.presentationml.tags+xml"/>
  <Override PartName="/ppt/tags/tag17232.xml" ContentType="application/vnd.openxmlformats-officedocument.presentationml.tags+xml"/>
  <Override PartName="/ppt/tags/tag17233.xml" ContentType="application/vnd.openxmlformats-officedocument.presentationml.tags+xml"/>
  <Override PartName="/ppt/tags/tag17234.xml" ContentType="application/vnd.openxmlformats-officedocument.presentationml.tags+xml"/>
  <Override PartName="/ppt/tags/tag17235.xml" ContentType="application/vnd.openxmlformats-officedocument.presentationml.tags+xml"/>
  <Override PartName="/ppt/tags/tag17236.xml" ContentType="application/vnd.openxmlformats-officedocument.presentationml.tags+xml"/>
  <Override PartName="/ppt/tags/tag17237.xml" ContentType="application/vnd.openxmlformats-officedocument.presentationml.tags+xml"/>
  <Override PartName="/ppt/tags/tag17238.xml" ContentType="application/vnd.openxmlformats-officedocument.presentationml.tags+xml"/>
  <Override PartName="/ppt/tags/tag17239.xml" ContentType="application/vnd.openxmlformats-officedocument.presentationml.tags+xml"/>
  <Override PartName="/ppt/tags/tag17240.xml" ContentType="application/vnd.openxmlformats-officedocument.presentationml.tags+xml"/>
  <Override PartName="/ppt/tags/tag17241.xml" ContentType="application/vnd.openxmlformats-officedocument.presentationml.tags+xml"/>
  <Override PartName="/ppt/tags/tag17242.xml" ContentType="application/vnd.openxmlformats-officedocument.presentationml.tags+xml"/>
  <Override PartName="/ppt/tags/tag17243.xml" ContentType="application/vnd.openxmlformats-officedocument.presentationml.tags+xml"/>
  <Override PartName="/ppt/tags/tag17244.xml" ContentType="application/vnd.openxmlformats-officedocument.presentationml.tags+xml"/>
  <Override PartName="/ppt/tags/tag17245.xml" ContentType="application/vnd.openxmlformats-officedocument.presentationml.tags+xml"/>
  <Override PartName="/ppt/tags/tag17246.xml" ContentType="application/vnd.openxmlformats-officedocument.presentationml.tags+xml"/>
  <Override PartName="/ppt/tags/tag17247.xml" ContentType="application/vnd.openxmlformats-officedocument.presentationml.tags+xml"/>
  <Override PartName="/ppt/tags/tag17248.xml" ContentType="application/vnd.openxmlformats-officedocument.presentationml.tags+xml"/>
  <Override PartName="/ppt/tags/tag17249.xml" ContentType="application/vnd.openxmlformats-officedocument.presentationml.tags+xml"/>
  <Override PartName="/ppt/tags/tag17250.xml" ContentType="application/vnd.openxmlformats-officedocument.presentationml.tags+xml"/>
  <Override PartName="/ppt/tags/tag17251.xml" ContentType="application/vnd.openxmlformats-officedocument.presentationml.tags+xml"/>
  <Override PartName="/ppt/tags/tag17252.xml" ContentType="application/vnd.openxmlformats-officedocument.presentationml.tags+xml"/>
  <Override PartName="/ppt/tags/tag17253.xml" ContentType="application/vnd.openxmlformats-officedocument.presentationml.tags+xml"/>
  <Override PartName="/ppt/tags/tag17254.xml" ContentType="application/vnd.openxmlformats-officedocument.presentationml.tags+xml"/>
  <Override PartName="/ppt/tags/tag17255.xml" ContentType="application/vnd.openxmlformats-officedocument.presentationml.tags+xml"/>
  <Override PartName="/ppt/tags/tag17256.xml" ContentType="application/vnd.openxmlformats-officedocument.presentationml.tags+xml"/>
  <Override PartName="/ppt/tags/tag17257.xml" ContentType="application/vnd.openxmlformats-officedocument.presentationml.tags+xml"/>
  <Override PartName="/ppt/tags/tag17258.xml" ContentType="application/vnd.openxmlformats-officedocument.presentationml.tags+xml"/>
  <Override PartName="/ppt/tags/tag17259.xml" ContentType="application/vnd.openxmlformats-officedocument.presentationml.tags+xml"/>
  <Override PartName="/ppt/tags/tag17260.xml" ContentType="application/vnd.openxmlformats-officedocument.presentationml.tags+xml"/>
  <Override PartName="/ppt/tags/tag17261.xml" ContentType="application/vnd.openxmlformats-officedocument.presentationml.tags+xml"/>
  <Override PartName="/ppt/tags/tag17262.xml" ContentType="application/vnd.openxmlformats-officedocument.presentationml.tags+xml"/>
  <Override PartName="/ppt/tags/tag17263.xml" ContentType="application/vnd.openxmlformats-officedocument.presentationml.tags+xml"/>
  <Override PartName="/ppt/tags/tag17264.xml" ContentType="application/vnd.openxmlformats-officedocument.presentationml.tags+xml"/>
  <Override PartName="/ppt/tags/tag17265.xml" ContentType="application/vnd.openxmlformats-officedocument.presentationml.tags+xml"/>
  <Override PartName="/ppt/tags/tag17266.xml" ContentType="application/vnd.openxmlformats-officedocument.presentationml.tags+xml"/>
  <Override PartName="/ppt/tags/tag17267.xml" ContentType="application/vnd.openxmlformats-officedocument.presentationml.tags+xml"/>
  <Override PartName="/ppt/tags/tag17268.xml" ContentType="application/vnd.openxmlformats-officedocument.presentationml.tags+xml"/>
  <Override PartName="/ppt/tags/tag17269.xml" ContentType="application/vnd.openxmlformats-officedocument.presentationml.tags+xml"/>
  <Override PartName="/ppt/tags/tag17270.xml" ContentType="application/vnd.openxmlformats-officedocument.presentationml.tags+xml"/>
  <Override PartName="/ppt/tags/tag17271.xml" ContentType="application/vnd.openxmlformats-officedocument.presentationml.tags+xml"/>
  <Override PartName="/ppt/tags/tag17272.xml" ContentType="application/vnd.openxmlformats-officedocument.presentationml.tags+xml"/>
  <Override PartName="/ppt/tags/tag17273.xml" ContentType="application/vnd.openxmlformats-officedocument.presentationml.tags+xml"/>
  <Override PartName="/ppt/tags/tag17274.xml" ContentType="application/vnd.openxmlformats-officedocument.presentationml.tags+xml"/>
  <Override PartName="/ppt/tags/tag17275.xml" ContentType="application/vnd.openxmlformats-officedocument.presentationml.tags+xml"/>
  <Override PartName="/ppt/tags/tag17276.xml" ContentType="application/vnd.openxmlformats-officedocument.presentationml.tags+xml"/>
  <Override PartName="/ppt/tags/tag17277.xml" ContentType="application/vnd.openxmlformats-officedocument.presentationml.tags+xml"/>
  <Override PartName="/ppt/tags/tag17278.xml" ContentType="application/vnd.openxmlformats-officedocument.presentationml.tags+xml"/>
  <Override PartName="/ppt/tags/tag17279.xml" ContentType="application/vnd.openxmlformats-officedocument.presentationml.tags+xml"/>
  <Override PartName="/ppt/tags/tag17280.xml" ContentType="application/vnd.openxmlformats-officedocument.presentationml.tags+xml"/>
  <Override PartName="/ppt/tags/tag17281.xml" ContentType="application/vnd.openxmlformats-officedocument.presentationml.tags+xml"/>
  <Override PartName="/ppt/tags/tag17282.xml" ContentType="application/vnd.openxmlformats-officedocument.presentationml.tags+xml"/>
  <Override PartName="/ppt/tags/tag17283.xml" ContentType="application/vnd.openxmlformats-officedocument.presentationml.tags+xml"/>
  <Override PartName="/ppt/tags/tag17284.xml" ContentType="application/vnd.openxmlformats-officedocument.presentationml.tags+xml"/>
  <Override PartName="/ppt/tags/tag17285.xml" ContentType="application/vnd.openxmlformats-officedocument.presentationml.tags+xml"/>
  <Override PartName="/ppt/tags/tag17286.xml" ContentType="application/vnd.openxmlformats-officedocument.presentationml.tags+xml"/>
  <Override PartName="/ppt/tags/tag17287.xml" ContentType="application/vnd.openxmlformats-officedocument.presentationml.tags+xml"/>
  <Override PartName="/ppt/tags/tag17288.xml" ContentType="application/vnd.openxmlformats-officedocument.presentationml.tags+xml"/>
  <Override PartName="/ppt/tags/tag17289.xml" ContentType="application/vnd.openxmlformats-officedocument.presentationml.tags+xml"/>
  <Override PartName="/ppt/tags/tag17290.xml" ContentType="application/vnd.openxmlformats-officedocument.presentationml.tags+xml"/>
  <Override PartName="/ppt/tags/tag17291.xml" ContentType="application/vnd.openxmlformats-officedocument.presentationml.tags+xml"/>
  <Override PartName="/ppt/tags/tag17292.xml" ContentType="application/vnd.openxmlformats-officedocument.presentationml.tags+xml"/>
  <Override PartName="/ppt/tags/tag17293.xml" ContentType="application/vnd.openxmlformats-officedocument.presentationml.tags+xml"/>
  <Override PartName="/ppt/tags/tag17294.xml" ContentType="application/vnd.openxmlformats-officedocument.presentationml.tags+xml"/>
  <Override PartName="/ppt/tags/tag17295.xml" ContentType="application/vnd.openxmlformats-officedocument.presentationml.tags+xml"/>
  <Override PartName="/ppt/tags/tag17296.xml" ContentType="application/vnd.openxmlformats-officedocument.presentationml.tags+xml"/>
  <Override PartName="/ppt/tags/tag17297.xml" ContentType="application/vnd.openxmlformats-officedocument.presentationml.tags+xml"/>
  <Override PartName="/ppt/tags/tag17298.xml" ContentType="application/vnd.openxmlformats-officedocument.presentationml.tags+xml"/>
  <Override PartName="/ppt/tags/tag17299.xml" ContentType="application/vnd.openxmlformats-officedocument.presentationml.tags+xml"/>
  <Override PartName="/ppt/tags/tag17300.xml" ContentType="application/vnd.openxmlformats-officedocument.presentationml.tags+xml"/>
  <Override PartName="/ppt/tags/tag17301.xml" ContentType="application/vnd.openxmlformats-officedocument.presentationml.tags+xml"/>
  <Override PartName="/ppt/tags/tag17302.xml" ContentType="application/vnd.openxmlformats-officedocument.presentationml.tags+xml"/>
  <Override PartName="/ppt/tags/tag17303.xml" ContentType="application/vnd.openxmlformats-officedocument.presentationml.tags+xml"/>
  <Override PartName="/ppt/tags/tag17304.xml" ContentType="application/vnd.openxmlformats-officedocument.presentationml.tags+xml"/>
  <Override PartName="/ppt/tags/tag17305.xml" ContentType="application/vnd.openxmlformats-officedocument.presentationml.tags+xml"/>
  <Override PartName="/ppt/tags/tag17306.xml" ContentType="application/vnd.openxmlformats-officedocument.presentationml.tags+xml"/>
  <Override PartName="/ppt/tags/tag17307.xml" ContentType="application/vnd.openxmlformats-officedocument.presentationml.tags+xml"/>
  <Override PartName="/ppt/tags/tag17308.xml" ContentType="application/vnd.openxmlformats-officedocument.presentationml.tags+xml"/>
  <Override PartName="/ppt/tags/tag17309.xml" ContentType="application/vnd.openxmlformats-officedocument.presentationml.tags+xml"/>
  <Override PartName="/ppt/tags/tag17310.xml" ContentType="application/vnd.openxmlformats-officedocument.presentationml.tags+xml"/>
  <Override PartName="/ppt/tags/tag17311.xml" ContentType="application/vnd.openxmlformats-officedocument.presentationml.tags+xml"/>
  <Override PartName="/ppt/tags/tag17312.xml" ContentType="application/vnd.openxmlformats-officedocument.presentationml.tags+xml"/>
  <Override PartName="/ppt/tags/tag17313.xml" ContentType="application/vnd.openxmlformats-officedocument.presentationml.tags+xml"/>
  <Override PartName="/ppt/tags/tag17314.xml" ContentType="application/vnd.openxmlformats-officedocument.presentationml.tags+xml"/>
  <Override PartName="/ppt/tags/tag17315.xml" ContentType="application/vnd.openxmlformats-officedocument.presentationml.tags+xml"/>
  <Override PartName="/ppt/tags/tag17316.xml" ContentType="application/vnd.openxmlformats-officedocument.presentationml.tags+xml"/>
  <Override PartName="/ppt/tags/tag17317.xml" ContentType="application/vnd.openxmlformats-officedocument.presentationml.tags+xml"/>
  <Override PartName="/ppt/tags/tag17318.xml" ContentType="application/vnd.openxmlformats-officedocument.presentationml.tags+xml"/>
  <Override PartName="/ppt/tags/tag17319.xml" ContentType="application/vnd.openxmlformats-officedocument.presentationml.tags+xml"/>
  <Override PartName="/ppt/tags/tag17320.xml" ContentType="application/vnd.openxmlformats-officedocument.presentationml.tags+xml"/>
  <Override PartName="/ppt/tags/tag17321.xml" ContentType="application/vnd.openxmlformats-officedocument.presentationml.tags+xml"/>
  <Override PartName="/ppt/tags/tag17322.xml" ContentType="application/vnd.openxmlformats-officedocument.presentationml.tags+xml"/>
  <Override PartName="/ppt/tags/tag17323.xml" ContentType="application/vnd.openxmlformats-officedocument.presentationml.tags+xml"/>
  <Override PartName="/ppt/tags/tag17324.xml" ContentType="application/vnd.openxmlformats-officedocument.presentationml.tags+xml"/>
  <Override PartName="/ppt/tags/tag17325.xml" ContentType="application/vnd.openxmlformats-officedocument.presentationml.tags+xml"/>
  <Override PartName="/ppt/tags/tag17326.xml" ContentType="application/vnd.openxmlformats-officedocument.presentationml.tags+xml"/>
  <Override PartName="/ppt/tags/tag17327.xml" ContentType="application/vnd.openxmlformats-officedocument.presentationml.tags+xml"/>
  <Override PartName="/ppt/tags/tag17328.xml" ContentType="application/vnd.openxmlformats-officedocument.presentationml.tags+xml"/>
  <Override PartName="/ppt/tags/tag17329.xml" ContentType="application/vnd.openxmlformats-officedocument.presentationml.tags+xml"/>
  <Override PartName="/ppt/tags/tag17330.xml" ContentType="application/vnd.openxmlformats-officedocument.presentationml.tags+xml"/>
  <Override PartName="/ppt/tags/tag17331.xml" ContentType="application/vnd.openxmlformats-officedocument.presentationml.tags+xml"/>
  <Override PartName="/ppt/tags/tag17332.xml" ContentType="application/vnd.openxmlformats-officedocument.presentationml.tags+xml"/>
  <Override PartName="/ppt/tags/tag17333.xml" ContentType="application/vnd.openxmlformats-officedocument.presentationml.tags+xml"/>
  <Override PartName="/ppt/tags/tag17334.xml" ContentType="application/vnd.openxmlformats-officedocument.presentationml.tags+xml"/>
  <Override PartName="/ppt/tags/tag17335.xml" ContentType="application/vnd.openxmlformats-officedocument.presentationml.tags+xml"/>
  <Override PartName="/ppt/tags/tag17336.xml" ContentType="application/vnd.openxmlformats-officedocument.presentationml.tags+xml"/>
  <Override PartName="/ppt/tags/tag17337.xml" ContentType="application/vnd.openxmlformats-officedocument.presentationml.tags+xml"/>
  <Override PartName="/ppt/tags/tag17338.xml" ContentType="application/vnd.openxmlformats-officedocument.presentationml.tags+xml"/>
  <Override PartName="/ppt/tags/tag17339.xml" ContentType="application/vnd.openxmlformats-officedocument.presentationml.tags+xml"/>
  <Override PartName="/ppt/tags/tag17340.xml" ContentType="application/vnd.openxmlformats-officedocument.presentationml.tags+xml"/>
  <Override PartName="/ppt/tags/tag17341.xml" ContentType="application/vnd.openxmlformats-officedocument.presentationml.tags+xml"/>
  <Override PartName="/ppt/tags/tag17342.xml" ContentType="application/vnd.openxmlformats-officedocument.presentationml.tags+xml"/>
  <Override PartName="/ppt/tags/tag17343.xml" ContentType="application/vnd.openxmlformats-officedocument.presentationml.tags+xml"/>
  <Override PartName="/ppt/tags/tag17344.xml" ContentType="application/vnd.openxmlformats-officedocument.presentationml.tags+xml"/>
  <Override PartName="/ppt/tags/tag17345.xml" ContentType="application/vnd.openxmlformats-officedocument.presentationml.tags+xml"/>
  <Override PartName="/ppt/tags/tag17346.xml" ContentType="application/vnd.openxmlformats-officedocument.presentationml.tags+xml"/>
  <Override PartName="/ppt/tags/tag17347.xml" ContentType="application/vnd.openxmlformats-officedocument.presentationml.tags+xml"/>
  <Override PartName="/ppt/tags/tag17348.xml" ContentType="application/vnd.openxmlformats-officedocument.presentationml.tags+xml"/>
  <Override PartName="/ppt/tags/tag17349.xml" ContentType="application/vnd.openxmlformats-officedocument.presentationml.tags+xml"/>
  <Override PartName="/ppt/tags/tag17350.xml" ContentType="application/vnd.openxmlformats-officedocument.presentationml.tags+xml"/>
  <Override PartName="/ppt/tags/tag17351.xml" ContentType="application/vnd.openxmlformats-officedocument.presentationml.tags+xml"/>
  <Override PartName="/ppt/tags/tag17352.xml" ContentType="application/vnd.openxmlformats-officedocument.presentationml.tags+xml"/>
  <Override PartName="/ppt/tags/tag17353.xml" ContentType="application/vnd.openxmlformats-officedocument.presentationml.tags+xml"/>
  <Override PartName="/ppt/tags/tag17354.xml" ContentType="application/vnd.openxmlformats-officedocument.presentationml.tags+xml"/>
  <Override PartName="/ppt/tags/tag17355.xml" ContentType="application/vnd.openxmlformats-officedocument.presentationml.tags+xml"/>
  <Override PartName="/ppt/tags/tag17356.xml" ContentType="application/vnd.openxmlformats-officedocument.presentationml.tags+xml"/>
  <Override PartName="/ppt/tags/tag17357.xml" ContentType="application/vnd.openxmlformats-officedocument.presentationml.tags+xml"/>
  <Override PartName="/ppt/tags/tag17358.xml" ContentType="application/vnd.openxmlformats-officedocument.presentationml.tags+xml"/>
  <Override PartName="/ppt/tags/tag17359.xml" ContentType="application/vnd.openxmlformats-officedocument.presentationml.tags+xml"/>
  <Override PartName="/ppt/tags/tag17360.xml" ContentType="application/vnd.openxmlformats-officedocument.presentationml.tags+xml"/>
  <Override PartName="/ppt/tags/tag17361.xml" ContentType="application/vnd.openxmlformats-officedocument.presentationml.tags+xml"/>
  <Override PartName="/ppt/tags/tag17362.xml" ContentType="application/vnd.openxmlformats-officedocument.presentationml.tags+xml"/>
  <Override PartName="/ppt/tags/tag17363.xml" ContentType="application/vnd.openxmlformats-officedocument.presentationml.tags+xml"/>
  <Override PartName="/ppt/tags/tag17364.xml" ContentType="application/vnd.openxmlformats-officedocument.presentationml.tags+xml"/>
  <Override PartName="/ppt/tags/tag17365.xml" ContentType="application/vnd.openxmlformats-officedocument.presentationml.tags+xml"/>
  <Override PartName="/ppt/tags/tag17366.xml" ContentType="application/vnd.openxmlformats-officedocument.presentationml.tags+xml"/>
  <Override PartName="/ppt/tags/tag17367.xml" ContentType="application/vnd.openxmlformats-officedocument.presentationml.tags+xml"/>
  <Override PartName="/ppt/tags/tag17368.xml" ContentType="application/vnd.openxmlformats-officedocument.presentationml.tags+xml"/>
  <Override PartName="/ppt/tags/tag17369.xml" ContentType="application/vnd.openxmlformats-officedocument.presentationml.tags+xml"/>
  <Override PartName="/ppt/tags/tag17370.xml" ContentType="application/vnd.openxmlformats-officedocument.presentationml.tags+xml"/>
  <Override PartName="/ppt/tags/tag17371.xml" ContentType="application/vnd.openxmlformats-officedocument.presentationml.tags+xml"/>
  <Override PartName="/ppt/tags/tag17372.xml" ContentType="application/vnd.openxmlformats-officedocument.presentationml.tags+xml"/>
  <Override PartName="/ppt/tags/tag17373.xml" ContentType="application/vnd.openxmlformats-officedocument.presentationml.tags+xml"/>
  <Override PartName="/ppt/tags/tag17374.xml" ContentType="application/vnd.openxmlformats-officedocument.presentationml.tags+xml"/>
  <Override PartName="/ppt/tags/tag17375.xml" ContentType="application/vnd.openxmlformats-officedocument.presentationml.tags+xml"/>
  <Override PartName="/ppt/tags/tag17376.xml" ContentType="application/vnd.openxmlformats-officedocument.presentationml.tags+xml"/>
  <Override PartName="/ppt/tags/tag17377.xml" ContentType="application/vnd.openxmlformats-officedocument.presentationml.tags+xml"/>
  <Override PartName="/ppt/tags/tag17378.xml" ContentType="application/vnd.openxmlformats-officedocument.presentationml.tags+xml"/>
  <Override PartName="/ppt/tags/tag17379.xml" ContentType="application/vnd.openxmlformats-officedocument.presentationml.tags+xml"/>
  <Override PartName="/ppt/tags/tag17380.xml" ContentType="application/vnd.openxmlformats-officedocument.presentationml.tags+xml"/>
  <Override PartName="/ppt/tags/tag17381.xml" ContentType="application/vnd.openxmlformats-officedocument.presentationml.tags+xml"/>
  <Override PartName="/ppt/tags/tag17382.xml" ContentType="application/vnd.openxmlformats-officedocument.presentationml.tags+xml"/>
  <Override PartName="/ppt/tags/tag17383.xml" ContentType="application/vnd.openxmlformats-officedocument.presentationml.tags+xml"/>
  <Override PartName="/ppt/tags/tag17384.xml" ContentType="application/vnd.openxmlformats-officedocument.presentationml.tags+xml"/>
  <Override PartName="/ppt/tags/tag17385.xml" ContentType="application/vnd.openxmlformats-officedocument.presentationml.tags+xml"/>
  <Override PartName="/ppt/tags/tag17386.xml" ContentType="application/vnd.openxmlformats-officedocument.presentationml.tags+xml"/>
  <Override PartName="/ppt/tags/tag17387.xml" ContentType="application/vnd.openxmlformats-officedocument.presentationml.tags+xml"/>
  <Override PartName="/ppt/tags/tag17388.xml" ContentType="application/vnd.openxmlformats-officedocument.presentationml.tags+xml"/>
  <Override PartName="/ppt/tags/tag17389.xml" ContentType="application/vnd.openxmlformats-officedocument.presentationml.tags+xml"/>
  <Override PartName="/ppt/tags/tag17390.xml" ContentType="application/vnd.openxmlformats-officedocument.presentationml.tags+xml"/>
  <Override PartName="/ppt/tags/tag17391.xml" ContentType="application/vnd.openxmlformats-officedocument.presentationml.tags+xml"/>
  <Override PartName="/ppt/tags/tag17392.xml" ContentType="application/vnd.openxmlformats-officedocument.presentationml.tags+xml"/>
  <Override PartName="/ppt/tags/tag17393.xml" ContentType="application/vnd.openxmlformats-officedocument.presentationml.tags+xml"/>
  <Override PartName="/ppt/tags/tag17394.xml" ContentType="application/vnd.openxmlformats-officedocument.presentationml.tags+xml"/>
  <Override PartName="/ppt/tags/tag17395.xml" ContentType="application/vnd.openxmlformats-officedocument.presentationml.tags+xml"/>
  <Override PartName="/ppt/tags/tag17396.xml" ContentType="application/vnd.openxmlformats-officedocument.presentationml.tags+xml"/>
  <Override PartName="/ppt/tags/tag17397.xml" ContentType="application/vnd.openxmlformats-officedocument.presentationml.tags+xml"/>
  <Override PartName="/ppt/tags/tag17398.xml" ContentType="application/vnd.openxmlformats-officedocument.presentationml.tags+xml"/>
  <Override PartName="/ppt/tags/tag17399.xml" ContentType="application/vnd.openxmlformats-officedocument.presentationml.tags+xml"/>
  <Override PartName="/ppt/tags/tag17400.xml" ContentType="application/vnd.openxmlformats-officedocument.presentationml.tags+xml"/>
  <Override PartName="/ppt/tags/tag17401.xml" ContentType="application/vnd.openxmlformats-officedocument.presentationml.tags+xml"/>
  <Override PartName="/ppt/tags/tag17402.xml" ContentType="application/vnd.openxmlformats-officedocument.presentationml.tags+xml"/>
  <Override PartName="/ppt/tags/tag17403.xml" ContentType="application/vnd.openxmlformats-officedocument.presentationml.tags+xml"/>
  <Override PartName="/ppt/tags/tag17404.xml" ContentType="application/vnd.openxmlformats-officedocument.presentationml.tags+xml"/>
  <Override PartName="/ppt/tags/tag17405.xml" ContentType="application/vnd.openxmlformats-officedocument.presentationml.tags+xml"/>
  <Override PartName="/ppt/tags/tag17406.xml" ContentType="application/vnd.openxmlformats-officedocument.presentationml.tags+xml"/>
  <Override PartName="/ppt/tags/tag17407.xml" ContentType="application/vnd.openxmlformats-officedocument.presentationml.tags+xml"/>
  <Override PartName="/ppt/tags/tag17408.xml" ContentType="application/vnd.openxmlformats-officedocument.presentationml.tags+xml"/>
  <Override PartName="/ppt/tags/tag17409.xml" ContentType="application/vnd.openxmlformats-officedocument.presentationml.tags+xml"/>
  <Override PartName="/ppt/tags/tag17410.xml" ContentType="application/vnd.openxmlformats-officedocument.presentationml.tags+xml"/>
  <Override PartName="/ppt/tags/tag17411.xml" ContentType="application/vnd.openxmlformats-officedocument.presentationml.tags+xml"/>
  <Override PartName="/ppt/tags/tag17412.xml" ContentType="application/vnd.openxmlformats-officedocument.presentationml.tags+xml"/>
  <Override PartName="/ppt/tags/tag17413.xml" ContentType="application/vnd.openxmlformats-officedocument.presentationml.tags+xml"/>
  <Override PartName="/ppt/tags/tag17414.xml" ContentType="application/vnd.openxmlformats-officedocument.presentationml.tags+xml"/>
  <Override PartName="/ppt/tags/tag17415.xml" ContentType="application/vnd.openxmlformats-officedocument.presentationml.tags+xml"/>
  <Override PartName="/ppt/tags/tag17416.xml" ContentType="application/vnd.openxmlformats-officedocument.presentationml.tags+xml"/>
  <Override PartName="/ppt/tags/tag17417.xml" ContentType="application/vnd.openxmlformats-officedocument.presentationml.tags+xml"/>
  <Override PartName="/ppt/tags/tag17418.xml" ContentType="application/vnd.openxmlformats-officedocument.presentationml.tags+xml"/>
  <Override PartName="/ppt/tags/tag17419.xml" ContentType="application/vnd.openxmlformats-officedocument.presentationml.tags+xml"/>
  <Override PartName="/ppt/tags/tag17420.xml" ContentType="application/vnd.openxmlformats-officedocument.presentationml.tags+xml"/>
  <Override PartName="/ppt/tags/tag17421.xml" ContentType="application/vnd.openxmlformats-officedocument.presentationml.tags+xml"/>
  <Override PartName="/ppt/tags/tag17422.xml" ContentType="application/vnd.openxmlformats-officedocument.presentationml.tags+xml"/>
  <Override PartName="/ppt/tags/tag17423.xml" ContentType="application/vnd.openxmlformats-officedocument.presentationml.tags+xml"/>
  <Override PartName="/ppt/tags/tag17424.xml" ContentType="application/vnd.openxmlformats-officedocument.presentationml.tags+xml"/>
  <Override PartName="/ppt/tags/tag17425.xml" ContentType="application/vnd.openxmlformats-officedocument.presentationml.tags+xml"/>
  <Override PartName="/ppt/tags/tag17426.xml" ContentType="application/vnd.openxmlformats-officedocument.presentationml.tags+xml"/>
  <Override PartName="/ppt/tags/tag17427.xml" ContentType="application/vnd.openxmlformats-officedocument.presentationml.tags+xml"/>
  <Override PartName="/ppt/tags/tag17428.xml" ContentType="application/vnd.openxmlformats-officedocument.presentationml.tags+xml"/>
  <Override PartName="/ppt/tags/tag17429.xml" ContentType="application/vnd.openxmlformats-officedocument.presentationml.tags+xml"/>
  <Override PartName="/ppt/tags/tag17430.xml" ContentType="application/vnd.openxmlformats-officedocument.presentationml.tags+xml"/>
  <Override PartName="/ppt/tags/tag17431.xml" ContentType="application/vnd.openxmlformats-officedocument.presentationml.tags+xml"/>
  <Override PartName="/ppt/tags/tag17432.xml" ContentType="application/vnd.openxmlformats-officedocument.presentationml.tags+xml"/>
  <Override PartName="/ppt/tags/tag17433.xml" ContentType="application/vnd.openxmlformats-officedocument.presentationml.tags+xml"/>
  <Override PartName="/ppt/tags/tag17434.xml" ContentType="application/vnd.openxmlformats-officedocument.presentationml.tags+xml"/>
  <Override PartName="/ppt/tags/tag17435.xml" ContentType="application/vnd.openxmlformats-officedocument.presentationml.tags+xml"/>
  <Override PartName="/ppt/tags/tag17436.xml" ContentType="application/vnd.openxmlformats-officedocument.presentationml.tags+xml"/>
  <Override PartName="/ppt/tags/tag17437.xml" ContentType="application/vnd.openxmlformats-officedocument.presentationml.tags+xml"/>
  <Override PartName="/ppt/tags/tag17438.xml" ContentType="application/vnd.openxmlformats-officedocument.presentationml.tags+xml"/>
  <Override PartName="/ppt/tags/tag17439.xml" ContentType="application/vnd.openxmlformats-officedocument.presentationml.tags+xml"/>
  <Override PartName="/ppt/tags/tag17440.xml" ContentType="application/vnd.openxmlformats-officedocument.presentationml.tags+xml"/>
  <Override PartName="/ppt/tags/tag17441.xml" ContentType="application/vnd.openxmlformats-officedocument.presentationml.tags+xml"/>
  <Override PartName="/ppt/tags/tag17442.xml" ContentType="application/vnd.openxmlformats-officedocument.presentationml.tags+xml"/>
  <Override PartName="/ppt/tags/tag17443.xml" ContentType="application/vnd.openxmlformats-officedocument.presentationml.tags+xml"/>
  <Override PartName="/ppt/tags/tag17444.xml" ContentType="application/vnd.openxmlformats-officedocument.presentationml.tags+xml"/>
  <Override PartName="/ppt/tags/tag17445.xml" ContentType="application/vnd.openxmlformats-officedocument.presentationml.tags+xml"/>
  <Override PartName="/ppt/tags/tag17446.xml" ContentType="application/vnd.openxmlformats-officedocument.presentationml.tags+xml"/>
  <Override PartName="/ppt/tags/tag17447.xml" ContentType="application/vnd.openxmlformats-officedocument.presentationml.tags+xml"/>
  <Override PartName="/ppt/tags/tag17448.xml" ContentType="application/vnd.openxmlformats-officedocument.presentationml.tags+xml"/>
  <Override PartName="/ppt/tags/tag17449.xml" ContentType="application/vnd.openxmlformats-officedocument.presentationml.tags+xml"/>
  <Override PartName="/ppt/tags/tag17450.xml" ContentType="application/vnd.openxmlformats-officedocument.presentationml.tags+xml"/>
  <Override PartName="/ppt/tags/tag17451.xml" ContentType="application/vnd.openxmlformats-officedocument.presentationml.tags+xml"/>
  <Override PartName="/ppt/tags/tag17452.xml" ContentType="application/vnd.openxmlformats-officedocument.presentationml.tags+xml"/>
  <Override PartName="/ppt/tags/tag17453.xml" ContentType="application/vnd.openxmlformats-officedocument.presentationml.tags+xml"/>
  <Override PartName="/ppt/tags/tag17454.xml" ContentType="application/vnd.openxmlformats-officedocument.presentationml.tags+xml"/>
  <Override PartName="/ppt/tags/tag17455.xml" ContentType="application/vnd.openxmlformats-officedocument.presentationml.tags+xml"/>
  <Override PartName="/ppt/tags/tag17456.xml" ContentType="application/vnd.openxmlformats-officedocument.presentationml.tags+xml"/>
  <Override PartName="/ppt/tags/tag17457.xml" ContentType="application/vnd.openxmlformats-officedocument.presentationml.tags+xml"/>
  <Override PartName="/ppt/tags/tag17458.xml" ContentType="application/vnd.openxmlformats-officedocument.presentationml.tags+xml"/>
  <Override PartName="/ppt/tags/tag17459.xml" ContentType="application/vnd.openxmlformats-officedocument.presentationml.tags+xml"/>
  <Override PartName="/ppt/tags/tag17460.xml" ContentType="application/vnd.openxmlformats-officedocument.presentationml.tags+xml"/>
  <Override PartName="/ppt/tags/tag17461.xml" ContentType="application/vnd.openxmlformats-officedocument.presentationml.tags+xml"/>
  <Override PartName="/ppt/tags/tag17462.xml" ContentType="application/vnd.openxmlformats-officedocument.presentationml.tags+xml"/>
  <Override PartName="/ppt/tags/tag17463.xml" ContentType="application/vnd.openxmlformats-officedocument.presentationml.tags+xml"/>
  <Override PartName="/ppt/tags/tag17464.xml" ContentType="application/vnd.openxmlformats-officedocument.presentationml.tags+xml"/>
  <Override PartName="/ppt/tags/tag17465.xml" ContentType="application/vnd.openxmlformats-officedocument.presentationml.tags+xml"/>
  <Override PartName="/ppt/tags/tag17466.xml" ContentType="application/vnd.openxmlformats-officedocument.presentationml.tags+xml"/>
  <Override PartName="/ppt/tags/tag17467.xml" ContentType="application/vnd.openxmlformats-officedocument.presentationml.tags+xml"/>
  <Override PartName="/ppt/tags/tag17468.xml" ContentType="application/vnd.openxmlformats-officedocument.presentationml.tags+xml"/>
  <Override PartName="/ppt/tags/tag17469.xml" ContentType="application/vnd.openxmlformats-officedocument.presentationml.tags+xml"/>
  <Override PartName="/ppt/tags/tag17470.xml" ContentType="application/vnd.openxmlformats-officedocument.presentationml.tags+xml"/>
  <Override PartName="/ppt/tags/tag17471.xml" ContentType="application/vnd.openxmlformats-officedocument.presentationml.tags+xml"/>
  <Override PartName="/ppt/tags/tag17472.xml" ContentType="application/vnd.openxmlformats-officedocument.presentationml.tags+xml"/>
  <Override PartName="/ppt/tags/tag17473.xml" ContentType="application/vnd.openxmlformats-officedocument.presentationml.tags+xml"/>
  <Override PartName="/ppt/tags/tag17474.xml" ContentType="application/vnd.openxmlformats-officedocument.presentationml.tags+xml"/>
  <Override PartName="/ppt/tags/tag17475.xml" ContentType="application/vnd.openxmlformats-officedocument.presentationml.tags+xml"/>
  <Override PartName="/ppt/tags/tag17476.xml" ContentType="application/vnd.openxmlformats-officedocument.presentationml.tags+xml"/>
  <Override PartName="/ppt/tags/tag17477.xml" ContentType="application/vnd.openxmlformats-officedocument.presentationml.tags+xml"/>
  <Override PartName="/ppt/tags/tag17478.xml" ContentType="application/vnd.openxmlformats-officedocument.presentationml.tags+xml"/>
  <Override PartName="/ppt/tags/tag17479.xml" ContentType="application/vnd.openxmlformats-officedocument.presentationml.tags+xml"/>
  <Override PartName="/ppt/tags/tag17480.xml" ContentType="application/vnd.openxmlformats-officedocument.presentationml.tags+xml"/>
  <Override PartName="/ppt/tags/tag17481.xml" ContentType="application/vnd.openxmlformats-officedocument.presentationml.tags+xml"/>
  <Override PartName="/ppt/tags/tag17482.xml" ContentType="application/vnd.openxmlformats-officedocument.presentationml.tags+xml"/>
  <Override PartName="/ppt/tags/tag17483.xml" ContentType="application/vnd.openxmlformats-officedocument.presentationml.tags+xml"/>
  <Override PartName="/ppt/tags/tag17484.xml" ContentType="application/vnd.openxmlformats-officedocument.presentationml.tags+xml"/>
  <Override PartName="/ppt/tags/tag17485.xml" ContentType="application/vnd.openxmlformats-officedocument.presentationml.tags+xml"/>
  <Override PartName="/ppt/tags/tag17486.xml" ContentType="application/vnd.openxmlformats-officedocument.presentationml.tags+xml"/>
  <Override PartName="/ppt/tags/tag17487.xml" ContentType="application/vnd.openxmlformats-officedocument.presentationml.tags+xml"/>
  <Override PartName="/ppt/tags/tag17488.xml" ContentType="application/vnd.openxmlformats-officedocument.presentationml.tags+xml"/>
  <Override PartName="/ppt/tags/tag17489.xml" ContentType="application/vnd.openxmlformats-officedocument.presentationml.tags+xml"/>
  <Override PartName="/ppt/tags/tag17490.xml" ContentType="application/vnd.openxmlformats-officedocument.presentationml.tags+xml"/>
  <Override PartName="/ppt/tags/tag17491.xml" ContentType="application/vnd.openxmlformats-officedocument.presentationml.tags+xml"/>
  <Override PartName="/ppt/tags/tag17492.xml" ContentType="application/vnd.openxmlformats-officedocument.presentationml.tags+xml"/>
  <Override PartName="/ppt/tags/tag17493.xml" ContentType="application/vnd.openxmlformats-officedocument.presentationml.tags+xml"/>
  <Override PartName="/ppt/tags/tag17494.xml" ContentType="application/vnd.openxmlformats-officedocument.presentationml.tags+xml"/>
  <Override PartName="/ppt/tags/tag17495.xml" ContentType="application/vnd.openxmlformats-officedocument.presentationml.tags+xml"/>
  <Override PartName="/ppt/tags/tag17496.xml" ContentType="application/vnd.openxmlformats-officedocument.presentationml.tags+xml"/>
  <Override PartName="/ppt/tags/tag17497.xml" ContentType="application/vnd.openxmlformats-officedocument.presentationml.tags+xml"/>
  <Override PartName="/ppt/tags/tag17498.xml" ContentType="application/vnd.openxmlformats-officedocument.presentationml.tags+xml"/>
  <Override PartName="/ppt/tags/tag17499.xml" ContentType="application/vnd.openxmlformats-officedocument.presentationml.tags+xml"/>
  <Override PartName="/ppt/tags/tag17500.xml" ContentType="application/vnd.openxmlformats-officedocument.presentationml.tags+xml"/>
  <Override PartName="/ppt/tags/tag17501.xml" ContentType="application/vnd.openxmlformats-officedocument.presentationml.tags+xml"/>
  <Override PartName="/ppt/tags/tag17502.xml" ContentType="application/vnd.openxmlformats-officedocument.presentationml.tags+xml"/>
  <Override PartName="/ppt/tags/tag17503.xml" ContentType="application/vnd.openxmlformats-officedocument.presentationml.tags+xml"/>
  <Override PartName="/ppt/tags/tag17504.xml" ContentType="application/vnd.openxmlformats-officedocument.presentationml.tags+xml"/>
  <Override PartName="/ppt/tags/tag17505.xml" ContentType="application/vnd.openxmlformats-officedocument.presentationml.tags+xml"/>
  <Override PartName="/ppt/tags/tag17506.xml" ContentType="application/vnd.openxmlformats-officedocument.presentationml.tags+xml"/>
  <Override PartName="/ppt/tags/tag17507.xml" ContentType="application/vnd.openxmlformats-officedocument.presentationml.tags+xml"/>
  <Override PartName="/ppt/tags/tag17508.xml" ContentType="application/vnd.openxmlformats-officedocument.presentationml.tags+xml"/>
  <Override PartName="/ppt/tags/tag17509.xml" ContentType="application/vnd.openxmlformats-officedocument.presentationml.tags+xml"/>
  <Override PartName="/ppt/tags/tag17510.xml" ContentType="application/vnd.openxmlformats-officedocument.presentationml.tags+xml"/>
  <Override PartName="/ppt/tags/tag17511.xml" ContentType="application/vnd.openxmlformats-officedocument.presentationml.tags+xml"/>
  <Override PartName="/ppt/tags/tag17512.xml" ContentType="application/vnd.openxmlformats-officedocument.presentationml.tags+xml"/>
  <Override PartName="/ppt/tags/tag17513.xml" ContentType="application/vnd.openxmlformats-officedocument.presentationml.tags+xml"/>
  <Override PartName="/ppt/tags/tag17514.xml" ContentType="application/vnd.openxmlformats-officedocument.presentationml.tags+xml"/>
  <Override PartName="/ppt/tags/tag17515.xml" ContentType="application/vnd.openxmlformats-officedocument.presentationml.tags+xml"/>
  <Override PartName="/ppt/tags/tag17516.xml" ContentType="application/vnd.openxmlformats-officedocument.presentationml.tags+xml"/>
  <Override PartName="/ppt/tags/tag17517.xml" ContentType="application/vnd.openxmlformats-officedocument.presentationml.tags+xml"/>
  <Override PartName="/ppt/tags/tag17518.xml" ContentType="application/vnd.openxmlformats-officedocument.presentationml.tags+xml"/>
  <Override PartName="/ppt/tags/tag17519.xml" ContentType="application/vnd.openxmlformats-officedocument.presentationml.tags+xml"/>
  <Override PartName="/ppt/tags/tag17520.xml" ContentType="application/vnd.openxmlformats-officedocument.presentationml.tags+xml"/>
  <Override PartName="/ppt/tags/tag17521.xml" ContentType="application/vnd.openxmlformats-officedocument.presentationml.tags+xml"/>
  <Override PartName="/ppt/tags/tag17522.xml" ContentType="application/vnd.openxmlformats-officedocument.presentationml.tags+xml"/>
  <Override PartName="/ppt/tags/tag17523.xml" ContentType="application/vnd.openxmlformats-officedocument.presentationml.tags+xml"/>
  <Override PartName="/ppt/tags/tag17524.xml" ContentType="application/vnd.openxmlformats-officedocument.presentationml.tags+xml"/>
  <Override PartName="/ppt/tags/tag17525.xml" ContentType="application/vnd.openxmlformats-officedocument.presentationml.tags+xml"/>
  <Override PartName="/ppt/tags/tag17526.xml" ContentType="application/vnd.openxmlformats-officedocument.presentationml.tags+xml"/>
  <Override PartName="/ppt/tags/tag17527.xml" ContentType="application/vnd.openxmlformats-officedocument.presentationml.tags+xml"/>
  <Override PartName="/ppt/tags/tag17528.xml" ContentType="application/vnd.openxmlformats-officedocument.presentationml.tags+xml"/>
  <Override PartName="/ppt/tags/tag17529.xml" ContentType="application/vnd.openxmlformats-officedocument.presentationml.tags+xml"/>
  <Override PartName="/ppt/tags/tag17530.xml" ContentType="application/vnd.openxmlformats-officedocument.presentationml.tags+xml"/>
  <Override PartName="/ppt/tags/tag17531.xml" ContentType="application/vnd.openxmlformats-officedocument.presentationml.tags+xml"/>
  <Override PartName="/ppt/tags/tag17532.xml" ContentType="application/vnd.openxmlformats-officedocument.presentationml.tags+xml"/>
  <Override PartName="/ppt/tags/tag17533.xml" ContentType="application/vnd.openxmlformats-officedocument.presentationml.tags+xml"/>
  <Override PartName="/ppt/tags/tag17534.xml" ContentType="application/vnd.openxmlformats-officedocument.presentationml.tags+xml"/>
  <Override PartName="/ppt/tags/tag17535.xml" ContentType="application/vnd.openxmlformats-officedocument.presentationml.tags+xml"/>
  <Override PartName="/ppt/tags/tag17536.xml" ContentType="application/vnd.openxmlformats-officedocument.presentationml.tags+xml"/>
  <Override PartName="/ppt/tags/tag17537.xml" ContentType="application/vnd.openxmlformats-officedocument.presentationml.tags+xml"/>
  <Override PartName="/ppt/tags/tag17538.xml" ContentType="application/vnd.openxmlformats-officedocument.presentationml.tags+xml"/>
  <Override PartName="/ppt/tags/tag17539.xml" ContentType="application/vnd.openxmlformats-officedocument.presentationml.tags+xml"/>
  <Override PartName="/ppt/tags/tag17540.xml" ContentType="application/vnd.openxmlformats-officedocument.presentationml.tags+xml"/>
  <Override PartName="/ppt/tags/tag17541.xml" ContentType="application/vnd.openxmlformats-officedocument.presentationml.tags+xml"/>
  <Override PartName="/ppt/tags/tag17542.xml" ContentType="application/vnd.openxmlformats-officedocument.presentationml.tags+xml"/>
  <Override PartName="/ppt/tags/tag17543.xml" ContentType="application/vnd.openxmlformats-officedocument.presentationml.tags+xml"/>
  <Override PartName="/ppt/tags/tag17544.xml" ContentType="application/vnd.openxmlformats-officedocument.presentationml.tags+xml"/>
  <Override PartName="/ppt/tags/tag17545.xml" ContentType="application/vnd.openxmlformats-officedocument.presentationml.tags+xml"/>
  <Override PartName="/ppt/tags/tag17546.xml" ContentType="application/vnd.openxmlformats-officedocument.presentationml.tags+xml"/>
  <Override PartName="/ppt/tags/tag17547.xml" ContentType="application/vnd.openxmlformats-officedocument.presentationml.tags+xml"/>
  <Override PartName="/ppt/tags/tag17548.xml" ContentType="application/vnd.openxmlformats-officedocument.presentationml.tags+xml"/>
  <Override PartName="/ppt/tags/tag17549.xml" ContentType="application/vnd.openxmlformats-officedocument.presentationml.tags+xml"/>
  <Override PartName="/ppt/tags/tag17550.xml" ContentType="application/vnd.openxmlformats-officedocument.presentationml.tags+xml"/>
  <Override PartName="/ppt/tags/tag17551.xml" ContentType="application/vnd.openxmlformats-officedocument.presentationml.tags+xml"/>
  <Override PartName="/ppt/tags/tag17552.xml" ContentType="application/vnd.openxmlformats-officedocument.presentationml.tags+xml"/>
  <Override PartName="/ppt/tags/tag17553.xml" ContentType="application/vnd.openxmlformats-officedocument.presentationml.tags+xml"/>
  <Override PartName="/ppt/tags/tag17554.xml" ContentType="application/vnd.openxmlformats-officedocument.presentationml.tags+xml"/>
  <Override PartName="/ppt/tags/tag17555.xml" ContentType="application/vnd.openxmlformats-officedocument.presentationml.tags+xml"/>
  <Override PartName="/ppt/tags/tag17556.xml" ContentType="application/vnd.openxmlformats-officedocument.presentationml.tags+xml"/>
  <Override PartName="/ppt/tags/tag17557.xml" ContentType="application/vnd.openxmlformats-officedocument.presentationml.tags+xml"/>
  <Override PartName="/ppt/tags/tag17558.xml" ContentType="application/vnd.openxmlformats-officedocument.presentationml.tags+xml"/>
  <Override PartName="/ppt/tags/tag17559.xml" ContentType="application/vnd.openxmlformats-officedocument.presentationml.tags+xml"/>
  <Override PartName="/ppt/tags/tag17560.xml" ContentType="application/vnd.openxmlformats-officedocument.presentationml.tags+xml"/>
  <Override PartName="/ppt/tags/tag17561.xml" ContentType="application/vnd.openxmlformats-officedocument.presentationml.tags+xml"/>
  <Override PartName="/ppt/tags/tag17562.xml" ContentType="application/vnd.openxmlformats-officedocument.presentationml.tags+xml"/>
  <Override PartName="/ppt/tags/tag17563.xml" ContentType="application/vnd.openxmlformats-officedocument.presentationml.tags+xml"/>
  <Override PartName="/ppt/tags/tag17564.xml" ContentType="application/vnd.openxmlformats-officedocument.presentationml.tags+xml"/>
  <Override PartName="/ppt/tags/tag17565.xml" ContentType="application/vnd.openxmlformats-officedocument.presentationml.tags+xml"/>
  <Override PartName="/ppt/tags/tag17566.xml" ContentType="application/vnd.openxmlformats-officedocument.presentationml.tags+xml"/>
  <Override PartName="/ppt/tags/tag17567.xml" ContentType="application/vnd.openxmlformats-officedocument.presentationml.tags+xml"/>
  <Override PartName="/ppt/tags/tag17568.xml" ContentType="application/vnd.openxmlformats-officedocument.presentationml.tags+xml"/>
  <Override PartName="/ppt/tags/tag17569.xml" ContentType="application/vnd.openxmlformats-officedocument.presentationml.tags+xml"/>
  <Override PartName="/ppt/tags/tag17570.xml" ContentType="application/vnd.openxmlformats-officedocument.presentationml.tags+xml"/>
  <Override PartName="/ppt/tags/tag17571.xml" ContentType="application/vnd.openxmlformats-officedocument.presentationml.tags+xml"/>
  <Override PartName="/ppt/tags/tag17572.xml" ContentType="application/vnd.openxmlformats-officedocument.presentationml.tags+xml"/>
  <Override PartName="/ppt/tags/tag17573.xml" ContentType="application/vnd.openxmlformats-officedocument.presentationml.tags+xml"/>
  <Override PartName="/ppt/tags/tag17574.xml" ContentType="application/vnd.openxmlformats-officedocument.presentationml.tags+xml"/>
  <Override PartName="/ppt/tags/tag17575.xml" ContentType="application/vnd.openxmlformats-officedocument.presentationml.tags+xml"/>
  <Override PartName="/ppt/tags/tag17576.xml" ContentType="application/vnd.openxmlformats-officedocument.presentationml.tags+xml"/>
  <Override PartName="/ppt/tags/tag17577.xml" ContentType="application/vnd.openxmlformats-officedocument.presentationml.tags+xml"/>
  <Override PartName="/ppt/tags/tag17578.xml" ContentType="application/vnd.openxmlformats-officedocument.presentationml.tags+xml"/>
  <Override PartName="/ppt/tags/tag17579.xml" ContentType="application/vnd.openxmlformats-officedocument.presentationml.tags+xml"/>
  <Override PartName="/ppt/tags/tag17580.xml" ContentType="application/vnd.openxmlformats-officedocument.presentationml.tags+xml"/>
  <Override PartName="/ppt/tags/tag17581.xml" ContentType="application/vnd.openxmlformats-officedocument.presentationml.tags+xml"/>
  <Override PartName="/ppt/tags/tag17582.xml" ContentType="application/vnd.openxmlformats-officedocument.presentationml.tags+xml"/>
  <Override PartName="/ppt/tags/tag17583.xml" ContentType="application/vnd.openxmlformats-officedocument.presentationml.tags+xml"/>
  <Override PartName="/ppt/tags/tag17584.xml" ContentType="application/vnd.openxmlformats-officedocument.presentationml.tags+xml"/>
  <Override PartName="/ppt/tags/tag17585.xml" ContentType="application/vnd.openxmlformats-officedocument.presentationml.tags+xml"/>
  <Override PartName="/ppt/tags/tag17586.xml" ContentType="application/vnd.openxmlformats-officedocument.presentationml.tags+xml"/>
  <Override PartName="/ppt/tags/tag17587.xml" ContentType="application/vnd.openxmlformats-officedocument.presentationml.tags+xml"/>
  <Override PartName="/ppt/tags/tag17588.xml" ContentType="application/vnd.openxmlformats-officedocument.presentationml.tags+xml"/>
  <Override PartName="/ppt/tags/tag17589.xml" ContentType="application/vnd.openxmlformats-officedocument.presentationml.tags+xml"/>
  <Override PartName="/ppt/tags/tag17590.xml" ContentType="application/vnd.openxmlformats-officedocument.presentationml.tags+xml"/>
  <Override PartName="/ppt/tags/tag17591.xml" ContentType="application/vnd.openxmlformats-officedocument.presentationml.tags+xml"/>
  <Override PartName="/ppt/tags/tag17592.xml" ContentType="application/vnd.openxmlformats-officedocument.presentationml.tags+xml"/>
  <Override PartName="/ppt/tags/tag17593.xml" ContentType="application/vnd.openxmlformats-officedocument.presentationml.tags+xml"/>
  <Override PartName="/ppt/tags/tag17594.xml" ContentType="application/vnd.openxmlformats-officedocument.presentationml.tags+xml"/>
  <Override PartName="/ppt/tags/tag17595.xml" ContentType="application/vnd.openxmlformats-officedocument.presentationml.tags+xml"/>
  <Override PartName="/ppt/tags/tag17596.xml" ContentType="application/vnd.openxmlformats-officedocument.presentationml.tags+xml"/>
  <Override PartName="/ppt/tags/tag17597.xml" ContentType="application/vnd.openxmlformats-officedocument.presentationml.tags+xml"/>
  <Override PartName="/ppt/tags/tag17598.xml" ContentType="application/vnd.openxmlformats-officedocument.presentationml.tags+xml"/>
  <Override PartName="/ppt/tags/tag17599.xml" ContentType="application/vnd.openxmlformats-officedocument.presentationml.tags+xml"/>
  <Override PartName="/ppt/tags/tag17600.xml" ContentType="application/vnd.openxmlformats-officedocument.presentationml.tags+xml"/>
  <Override PartName="/ppt/tags/tag17601.xml" ContentType="application/vnd.openxmlformats-officedocument.presentationml.tags+xml"/>
  <Override PartName="/ppt/tags/tag17602.xml" ContentType="application/vnd.openxmlformats-officedocument.presentationml.tags+xml"/>
  <Override PartName="/ppt/tags/tag17603.xml" ContentType="application/vnd.openxmlformats-officedocument.presentationml.tags+xml"/>
  <Override PartName="/ppt/tags/tag17604.xml" ContentType="application/vnd.openxmlformats-officedocument.presentationml.tags+xml"/>
  <Override PartName="/ppt/tags/tag17605.xml" ContentType="application/vnd.openxmlformats-officedocument.presentationml.tags+xml"/>
  <Override PartName="/ppt/tags/tag17606.xml" ContentType="application/vnd.openxmlformats-officedocument.presentationml.tags+xml"/>
  <Override PartName="/ppt/tags/tag17607.xml" ContentType="application/vnd.openxmlformats-officedocument.presentationml.tags+xml"/>
  <Override PartName="/ppt/tags/tag17608.xml" ContentType="application/vnd.openxmlformats-officedocument.presentationml.tags+xml"/>
  <Override PartName="/ppt/tags/tag17609.xml" ContentType="application/vnd.openxmlformats-officedocument.presentationml.tags+xml"/>
  <Override PartName="/ppt/tags/tag17610.xml" ContentType="application/vnd.openxmlformats-officedocument.presentationml.tags+xml"/>
  <Override PartName="/ppt/tags/tag17611.xml" ContentType="application/vnd.openxmlformats-officedocument.presentationml.tags+xml"/>
  <Override PartName="/ppt/tags/tag17612.xml" ContentType="application/vnd.openxmlformats-officedocument.presentationml.tags+xml"/>
  <Override PartName="/ppt/tags/tag17613.xml" ContentType="application/vnd.openxmlformats-officedocument.presentationml.tags+xml"/>
  <Override PartName="/ppt/tags/tag17614.xml" ContentType="application/vnd.openxmlformats-officedocument.presentationml.tags+xml"/>
  <Override PartName="/ppt/tags/tag17615.xml" ContentType="application/vnd.openxmlformats-officedocument.presentationml.tags+xml"/>
  <Override PartName="/ppt/tags/tag17616.xml" ContentType="application/vnd.openxmlformats-officedocument.presentationml.tags+xml"/>
  <Override PartName="/ppt/tags/tag17617.xml" ContentType="application/vnd.openxmlformats-officedocument.presentationml.tags+xml"/>
  <Override PartName="/ppt/tags/tag17618.xml" ContentType="application/vnd.openxmlformats-officedocument.presentationml.tags+xml"/>
  <Override PartName="/ppt/tags/tag17619.xml" ContentType="application/vnd.openxmlformats-officedocument.presentationml.tags+xml"/>
  <Override PartName="/ppt/tags/tag17620.xml" ContentType="application/vnd.openxmlformats-officedocument.presentationml.tags+xml"/>
  <Override PartName="/ppt/tags/tag17621.xml" ContentType="application/vnd.openxmlformats-officedocument.presentationml.tags+xml"/>
  <Override PartName="/ppt/tags/tag17622.xml" ContentType="application/vnd.openxmlformats-officedocument.presentationml.tags+xml"/>
  <Override PartName="/ppt/tags/tag17623.xml" ContentType="application/vnd.openxmlformats-officedocument.presentationml.tags+xml"/>
  <Override PartName="/ppt/tags/tag17624.xml" ContentType="application/vnd.openxmlformats-officedocument.presentationml.tags+xml"/>
  <Override PartName="/ppt/tags/tag17625.xml" ContentType="application/vnd.openxmlformats-officedocument.presentationml.tags+xml"/>
  <Override PartName="/ppt/tags/tag17626.xml" ContentType="application/vnd.openxmlformats-officedocument.presentationml.tags+xml"/>
  <Override PartName="/ppt/tags/tag17627.xml" ContentType="application/vnd.openxmlformats-officedocument.presentationml.tags+xml"/>
  <Override PartName="/ppt/tags/tag17628.xml" ContentType="application/vnd.openxmlformats-officedocument.presentationml.tags+xml"/>
  <Override PartName="/ppt/tags/tag17629.xml" ContentType="application/vnd.openxmlformats-officedocument.presentationml.tags+xml"/>
  <Override PartName="/ppt/tags/tag17630.xml" ContentType="application/vnd.openxmlformats-officedocument.presentationml.tags+xml"/>
  <Override PartName="/ppt/tags/tag17631.xml" ContentType="application/vnd.openxmlformats-officedocument.presentationml.tags+xml"/>
  <Override PartName="/ppt/tags/tag17632.xml" ContentType="application/vnd.openxmlformats-officedocument.presentationml.tags+xml"/>
  <Override PartName="/ppt/tags/tag17633.xml" ContentType="application/vnd.openxmlformats-officedocument.presentationml.tags+xml"/>
  <Override PartName="/ppt/tags/tag17634.xml" ContentType="application/vnd.openxmlformats-officedocument.presentationml.tags+xml"/>
  <Override PartName="/ppt/tags/tag17635.xml" ContentType="application/vnd.openxmlformats-officedocument.presentationml.tags+xml"/>
  <Override PartName="/ppt/tags/tag17636.xml" ContentType="application/vnd.openxmlformats-officedocument.presentationml.tags+xml"/>
  <Override PartName="/ppt/tags/tag17637.xml" ContentType="application/vnd.openxmlformats-officedocument.presentationml.tags+xml"/>
  <Override PartName="/ppt/tags/tag17638.xml" ContentType="application/vnd.openxmlformats-officedocument.presentationml.tags+xml"/>
  <Override PartName="/ppt/tags/tag17639.xml" ContentType="application/vnd.openxmlformats-officedocument.presentationml.tags+xml"/>
  <Override PartName="/ppt/tags/tag17640.xml" ContentType="application/vnd.openxmlformats-officedocument.presentationml.tags+xml"/>
  <Override PartName="/ppt/tags/tag17641.xml" ContentType="application/vnd.openxmlformats-officedocument.presentationml.tags+xml"/>
  <Override PartName="/ppt/tags/tag17642.xml" ContentType="application/vnd.openxmlformats-officedocument.presentationml.tags+xml"/>
  <Override PartName="/ppt/tags/tag17643.xml" ContentType="application/vnd.openxmlformats-officedocument.presentationml.tags+xml"/>
  <Override PartName="/ppt/tags/tag17644.xml" ContentType="application/vnd.openxmlformats-officedocument.presentationml.tags+xml"/>
  <Override PartName="/ppt/tags/tag17645.xml" ContentType="application/vnd.openxmlformats-officedocument.presentationml.tags+xml"/>
  <Override PartName="/ppt/tags/tag17646.xml" ContentType="application/vnd.openxmlformats-officedocument.presentationml.tags+xml"/>
  <Override PartName="/ppt/tags/tag17647.xml" ContentType="application/vnd.openxmlformats-officedocument.presentationml.tags+xml"/>
  <Override PartName="/ppt/tags/tag17648.xml" ContentType="application/vnd.openxmlformats-officedocument.presentationml.tags+xml"/>
  <Override PartName="/ppt/tags/tag17649.xml" ContentType="application/vnd.openxmlformats-officedocument.presentationml.tags+xml"/>
  <Override PartName="/ppt/tags/tag17650.xml" ContentType="application/vnd.openxmlformats-officedocument.presentationml.tags+xml"/>
  <Override PartName="/ppt/tags/tag17651.xml" ContentType="application/vnd.openxmlformats-officedocument.presentationml.tags+xml"/>
  <Override PartName="/ppt/tags/tag17652.xml" ContentType="application/vnd.openxmlformats-officedocument.presentationml.tags+xml"/>
  <Override PartName="/ppt/tags/tag17653.xml" ContentType="application/vnd.openxmlformats-officedocument.presentationml.tags+xml"/>
  <Override PartName="/ppt/tags/tag17654.xml" ContentType="application/vnd.openxmlformats-officedocument.presentationml.tags+xml"/>
  <Override PartName="/ppt/tags/tag17655.xml" ContentType="application/vnd.openxmlformats-officedocument.presentationml.tags+xml"/>
  <Override PartName="/ppt/tags/tag17656.xml" ContentType="application/vnd.openxmlformats-officedocument.presentationml.tags+xml"/>
  <Override PartName="/ppt/tags/tag17657.xml" ContentType="application/vnd.openxmlformats-officedocument.presentationml.tags+xml"/>
  <Override PartName="/ppt/tags/tag17658.xml" ContentType="application/vnd.openxmlformats-officedocument.presentationml.tags+xml"/>
  <Override PartName="/ppt/tags/tag17659.xml" ContentType="application/vnd.openxmlformats-officedocument.presentationml.tags+xml"/>
  <Override PartName="/ppt/tags/tag17660.xml" ContentType="application/vnd.openxmlformats-officedocument.presentationml.tags+xml"/>
  <Override PartName="/ppt/tags/tag17661.xml" ContentType="application/vnd.openxmlformats-officedocument.presentationml.tags+xml"/>
  <Override PartName="/ppt/tags/tag17662.xml" ContentType="application/vnd.openxmlformats-officedocument.presentationml.tags+xml"/>
  <Override PartName="/ppt/tags/tag17663.xml" ContentType="application/vnd.openxmlformats-officedocument.presentationml.tags+xml"/>
  <Override PartName="/ppt/tags/tag17664.xml" ContentType="application/vnd.openxmlformats-officedocument.presentationml.tags+xml"/>
  <Override PartName="/ppt/tags/tag17665.xml" ContentType="application/vnd.openxmlformats-officedocument.presentationml.tags+xml"/>
  <Override PartName="/ppt/tags/tag17666.xml" ContentType="application/vnd.openxmlformats-officedocument.presentationml.tags+xml"/>
  <Override PartName="/ppt/tags/tag17667.xml" ContentType="application/vnd.openxmlformats-officedocument.presentationml.tags+xml"/>
  <Override PartName="/ppt/tags/tag17668.xml" ContentType="application/vnd.openxmlformats-officedocument.presentationml.tags+xml"/>
  <Override PartName="/ppt/tags/tag17669.xml" ContentType="application/vnd.openxmlformats-officedocument.presentationml.tags+xml"/>
  <Override PartName="/ppt/tags/tag17670.xml" ContentType="application/vnd.openxmlformats-officedocument.presentationml.tags+xml"/>
  <Override PartName="/ppt/tags/tag17671.xml" ContentType="application/vnd.openxmlformats-officedocument.presentationml.tags+xml"/>
  <Override PartName="/ppt/tags/tag17672.xml" ContentType="application/vnd.openxmlformats-officedocument.presentationml.tags+xml"/>
  <Override PartName="/ppt/tags/tag17673.xml" ContentType="application/vnd.openxmlformats-officedocument.presentationml.tags+xml"/>
  <Override PartName="/ppt/tags/tag17674.xml" ContentType="application/vnd.openxmlformats-officedocument.presentationml.tags+xml"/>
  <Override PartName="/ppt/tags/tag17675.xml" ContentType="application/vnd.openxmlformats-officedocument.presentationml.tags+xml"/>
  <Override PartName="/ppt/tags/tag17676.xml" ContentType="application/vnd.openxmlformats-officedocument.presentationml.tags+xml"/>
  <Override PartName="/ppt/tags/tag17677.xml" ContentType="application/vnd.openxmlformats-officedocument.presentationml.tags+xml"/>
  <Override PartName="/ppt/tags/tag17678.xml" ContentType="application/vnd.openxmlformats-officedocument.presentationml.tags+xml"/>
  <Override PartName="/ppt/tags/tag17679.xml" ContentType="application/vnd.openxmlformats-officedocument.presentationml.tags+xml"/>
  <Override PartName="/ppt/tags/tag17680.xml" ContentType="application/vnd.openxmlformats-officedocument.presentationml.tags+xml"/>
  <Override PartName="/ppt/tags/tag17681.xml" ContentType="application/vnd.openxmlformats-officedocument.presentationml.tags+xml"/>
  <Override PartName="/ppt/tags/tag17682.xml" ContentType="application/vnd.openxmlformats-officedocument.presentationml.tags+xml"/>
  <Override PartName="/ppt/tags/tag17683.xml" ContentType="application/vnd.openxmlformats-officedocument.presentationml.tags+xml"/>
  <Override PartName="/ppt/tags/tag17684.xml" ContentType="application/vnd.openxmlformats-officedocument.presentationml.tags+xml"/>
  <Override PartName="/ppt/tags/tag17685.xml" ContentType="application/vnd.openxmlformats-officedocument.presentationml.tags+xml"/>
  <Override PartName="/ppt/tags/tag17686.xml" ContentType="application/vnd.openxmlformats-officedocument.presentationml.tags+xml"/>
  <Override PartName="/ppt/tags/tag17687.xml" ContentType="application/vnd.openxmlformats-officedocument.presentationml.tags+xml"/>
  <Override PartName="/ppt/tags/tag17688.xml" ContentType="application/vnd.openxmlformats-officedocument.presentationml.tags+xml"/>
  <Override PartName="/ppt/tags/tag17689.xml" ContentType="application/vnd.openxmlformats-officedocument.presentationml.tags+xml"/>
  <Override PartName="/ppt/tags/tag17690.xml" ContentType="application/vnd.openxmlformats-officedocument.presentationml.tags+xml"/>
  <Override PartName="/ppt/tags/tag17691.xml" ContentType="application/vnd.openxmlformats-officedocument.presentationml.tags+xml"/>
  <Override PartName="/ppt/tags/tag17692.xml" ContentType="application/vnd.openxmlformats-officedocument.presentationml.tags+xml"/>
  <Override PartName="/ppt/tags/tag17693.xml" ContentType="application/vnd.openxmlformats-officedocument.presentationml.tags+xml"/>
  <Override PartName="/ppt/tags/tag17694.xml" ContentType="application/vnd.openxmlformats-officedocument.presentationml.tags+xml"/>
  <Override PartName="/ppt/tags/tag17695.xml" ContentType="application/vnd.openxmlformats-officedocument.presentationml.tags+xml"/>
  <Override PartName="/ppt/tags/tag17696.xml" ContentType="application/vnd.openxmlformats-officedocument.presentationml.tags+xml"/>
  <Override PartName="/ppt/tags/tag17697.xml" ContentType="application/vnd.openxmlformats-officedocument.presentationml.tags+xml"/>
  <Override PartName="/ppt/tags/tag17698.xml" ContentType="application/vnd.openxmlformats-officedocument.presentationml.tags+xml"/>
  <Override PartName="/ppt/tags/tag17699.xml" ContentType="application/vnd.openxmlformats-officedocument.presentationml.tags+xml"/>
  <Override PartName="/ppt/tags/tag17700.xml" ContentType="application/vnd.openxmlformats-officedocument.presentationml.tags+xml"/>
  <Override PartName="/ppt/tags/tag17701.xml" ContentType="application/vnd.openxmlformats-officedocument.presentationml.tags+xml"/>
  <Override PartName="/ppt/tags/tag17702.xml" ContentType="application/vnd.openxmlformats-officedocument.presentationml.tags+xml"/>
  <Override PartName="/ppt/tags/tag17703.xml" ContentType="application/vnd.openxmlformats-officedocument.presentationml.tags+xml"/>
  <Override PartName="/ppt/tags/tag17704.xml" ContentType="application/vnd.openxmlformats-officedocument.presentationml.tags+xml"/>
  <Override PartName="/ppt/tags/tag17705.xml" ContentType="application/vnd.openxmlformats-officedocument.presentationml.tags+xml"/>
  <Override PartName="/ppt/tags/tag17706.xml" ContentType="application/vnd.openxmlformats-officedocument.presentationml.tags+xml"/>
  <Override PartName="/ppt/tags/tag17707.xml" ContentType="application/vnd.openxmlformats-officedocument.presentationml.tags+xml"/>
  <Override PartName="/ppt/tags/tag17708.xml" ContentType="application/vnd.openxmlformats-officedocument.presentationml.tags+xml"/>
  <Override PartName="/ppt/tags/tag17709.xml" ContentType="application/vnd.openxmlformats-officedocument.presentationml.tags+xml"/>
  <Override PartName="/ppt/tags/tag17710.xml" ContentType="application/vnd.openxmlformats-officedocument.presentationml.tags+xml"/>
  <Override PartName="/ppt/tags/tag17711.xml" ContentType="application/vnd.openxmlformats-officedocument.presentationml.tags+xml"/>
  <Override PartName="/ppt/tags/tag17712.xml" ContentType="application/vnd.openxmlformats-officedocument.presentationml.tags+xml"/>
  <Override PartName="/ppt/tags/tag17713.xml" ContentType="application/vnd.openxmlformats-officedocument.presentationml.tags+xml"/>
  <Override PartName="/ppt/tags/tag17714.xml" ContentType="application/vnd.openxmlformats-officedocument.presentationml.tags+xml"/>
  <Override PartName="/ppt/tags/tag17715.xml" ContentType="application/vnd.openxmlformats-officedocument.presentationml.tags+xml"/>
  <Override PartName="/ppt/tags/tag17716.xml" ContentType="application/vnd.openxmlformats-officedocument.presentationml.tags+xml"/>
  <Override PartName="/ppt/tags/tag17717.xml" ContentType="application/vnd.openxmlformats-officedocument.presentationml.tags+xml"/>
  <Override PartName="/ppt/tags/tag17718.xml" ContentType="application/vnd.openxmlformats-officedocument.presentationml.tags+xml"/>
  <Override PartName="/ppt/tags/tag17719.xml" ContentType="application/vnd.openxmlformats-officedocument.presentationml.tags+xml"/>
  <Override PartName="/ppt/tags/tag17720.xml" ContentType="application/vnd.openxmlformats-officedocument.presentationml.tags+xml"/>
  <Override PartName="/ppt/tags/tag17721.xml" ContentType="application/vnd.openxmlformats-officedocument.presentationml.tags+xml"/>
  <Override PartName="/ppt/tags/tag17722.xml" ContentType="application/vnd.openxmlformats-officedocument.presentationml.tags+xml"/>
  <Override PartName="/ppt/tags/tag17723.xml" ContentType="application/vnd.openxmlformats-officedocument.presentationml.tags+xml"/>
  <Override PartName="/ppt/tags/tag17724.xml" ContentType="application/vnd.openxmlformats-officedocument.presentationml.tags+xml"/>
  <Override PartName="/ppt/tags/tag17725.xml" ContentType="application/vnd.openxmlformats-officedocument.presentationml.tags+xml"/>
  <Override PartName="/ppt/tags/tag17726.xml" ContentType="application/vnd.openxmlformats-officedocument.presentationml.tags+xml"/>
  <Override PartName="/ppt/tags/tag17727.xml" ContentType="application/vnd.openxmlformats-officedocument.presentationml.tags+xml"/>
  <Override PartName="/ppt/tags/tag17728.xml" ContentType="application/vnd.openxmlformats-officedocument.presentationml.tags+xml"/>
  <Override PartName="/ppt/tags/tag17729.xml" ContentType="application/vnd.openxmlformats-officedocument.presentationml.tags+xml"/>
  <Override PartName="/ppt/tags/tag17730.xml" ContentType="application/vnd.openxmlformats-officedocument.presentationml.tags+xml"/>
  <Override PartName="/ppt/tags/tag17731.xml" ContentType="application/vnd.openxmlformats-officedocument.presentationml.tags+xml"/>
  <Override PartName="/ppt/tags/tag17732.xml" ContentType="application/vnd.openxmlformats-officedocument.presentationml.tags+xml"/>
  <Override PartName="/ppt/tags/tag17733.xml" ContentType="application/vnd.openxmlformats-officedocument.presentationml.tags+xml"/>
  <Override PartName="/ppt/tags/tag17734.xml" ContentType="application/vnd.openxmlformats-officedocument.presentationml.tags+xml"/>
  <Override PartName="/ppt/tags/tag17735.xml" ContentType="application/vnd.openxmlformats-officedocument.presentationml.tags+xml"/>
  <Override PartName="/ppt/tags/tag17736.xml" ContentType="application/vnd.openxmlformats-officedocument.presentationml.tags+xml"/>
  <Override PartName="/ppt/tags/tag17737.xml" ContentType="application/vnd.openxmlformats-officedocument.presentationml.tags+xml"/>
  <Override PartName="/ppt/tags/tag17738.xml" ContentType="application/vnd.openxmlformats-officedocument.presentationml.tags+xml"/>
  <Override PartName="/ppt/tags/tag17739.xml" ContentType="application/vnd.openxmlformats-officedocument.presentationml.tags+xml"/>
  <Override PartName="/ppt/tags/tag17740.xml" ContentType="application/vnd.openxmlformats-officedocument.presentationml.tags+xml"/>
  <Override PartName="/ppt/tags/tag17741.xml" ContentType="application/vnd.openxmlformats-officedocument.presentationml.tags+xml"/>
  <Override PartName="/ppt/tags/tag17742.xml" ContentType="application/vnd.openxmlformats-officedocument.presentationml.tags+xml"/>
  <Override PartName="/ppt/tags/tag17743.xml" ContentType="application/vnd.openxmlformats-officedocument.presentationml.tags+xml"/>
  <Override PartName="/ppt/tags/tag17744.xml" ContentType="application/vnd.openxmlformats-officedocument.presentationml.tags+xml"/>
  <Override PartName="/ppt/tags/tag17745.xml" ContentType="application/vnd.openxmlformats-officedocument.presentationml.tags+xml"/>
  <Override PartName="/ppt/tags/tag17746.xml" ContentType="application/vnd.openxmlformats-officedocument.presentationml.tags+xml"/>
  <Override PartName="/ppt/tags/tag17747.xml" ContentType="application/vnd.openxmlformats-officedocument.presentationml.tags+xml"/>
  <Override PartName="/ppt/tags/tag17748.xml" ContentType="application/vnd.openxmlformats-officedocument.presentationml.tags+xml"/>
  <Override PartName="/ppt/tags/tag17749.xml" ContentType="application/vnd.openxmlformats-officedocument.presentationml.tags+xml"/>
  <Override PartName="/ppt/tags/tag17750.xml" ContentType="application/vnd.openxmlformats-officedocument.presentationml.tags+xml"/>
  <Override PartName="/ppt/tags/tag17751.xml" ContentType="application/vnd.openxmlformats-officedocument.presentationml.tags+xml"/>
  <Override PartName="/ppt/tags/tag17752.xml" ContentType="application/vnd.openxmlformats-officedocument.presentationml.tags+xml"/>
  <Override PartName="/ppt/tags/tag17753.xml" ContentType="application/vnd.openxmlformats-officedocument.presentationml.tags+xml"/>
  <Override PartName="/ppt/tags/tag17754.xml" ContentType="application/vnd.openxmlformats-officedocument.presentationml.tags+xml"/>
  <Override PartName="/ppt/tags/tag17755.xml" ContentType="application/vnd.openxmlformats-officedocument.presentationml.tags+xml"/>
  <Override PartName="/ppt/tags/tag17756.xml" ContentType="application/vnd.openxmlformats-officedocument.presentationml.tags+xml"/>
  <Override PartName="/ppt/tags/tag17757.xml" ContentType="application/vnd.openxmlformats-officedocument.presentationml.tags+xml"/>
  <Override PartName="/ppt/tags/tag17758.xml" ContentType="application/vnd.openxmlformats-officedocument.presentationml.tags+xml"/>
  <Override PartName="/ppt/tags/tag17759.xml" ContentType="application/vnd.openxmlformats-officedocument.presentationml.tags+xml"/>
  <Override PartName="/ppt/tags/tag17760.xml" ContentType="application/vnd.openxmlformats-officedocument.presentationml.tags+xml"/>
  <Override PartName="/ppt/tags/tag17761.xml" ContentType="application/vnd.openxmlformats-officedocument.presentationml.tags+xml"/>
  <Override PartName="/ppt/tags/tag17762.xml" ContentType="application/vnd.openxmlformats-officedocument.presentationml.tags+xml"/>
  <Override PartName="/ppt/tags/tag17763.xml" ContentType="application/vnd.openxmlformats-officedocument.presentationml.tags+xml"/>
  <Override PartName="/ppt/tags/tag17764.xml" ContentType="application/vnd.openxmlformats-officedocument.presentationml.tags+xml"/>
  <Override PartName="/ppt/tags/tag17765.xml" ContentType="application/vnd.openxmlformats-officedocument.presentationml.tags+xml"/>
  <Override PartName="/ppt/tags/tag17766.xml" ContentType="application/vnd.openxmlformats-officedocument.presentationml.tags+xml"/>
  <Override PartName="/ppt/tags/tag17767.xml" ContentType="application/vnd.openxmlformats-officedocument.presentationml.tags+xml"/>
  <Override PartName="/ppt/tags/tag17768.xml" ContentType="application/vnd.openxmlformats-officedocument.presentationml.tags+xml"/>
  <Override PartName="/ppt/tags/tag17769.xml" ContentType="application/vnd.openxmlformats-officedocument.presentationml.tags+xml"/>
  <Override PartName="/ppt/tags/tag17770.xml" ContentType="application/vnd.openxmlformats-officedocument.presentationml.tags+xml"/>
  <Override PartName="/ppt/tags/tag17771.xml" ContentType="application/vnd.openxmlformats-officedocument.presentationml.tags+xml"/>
  <Override PartName="/ppt/tags/tag17772.xml" ContentType="application/vnd.openxmlformats-officedocument.presentationml.tags+xml"/>
  <Override PartName="/ppt/tags/tag17773.xml" ContentType="application/vnd.openxmlformats-officedocument.presentationml.tags+xml"/>
  <Override PartName="/ppt/tags/tag17774.xml" ContentType="application/vnd.openxmlformats-officedocument.presentationml.tags+xml"/>
  <Override PartName="/ppt/tags/tag17775.xml" ContentType="application/vnd.openxmlformats-officedocument.presentationml.tags+xml"/>
  <Override PartName="/ppt/tags/tag17776.xml" ContentType="application/vnd.openxmlformats-officedocument.presentationml.tags+xml"/>
  <Override PartName="/ppt/tags/tag17777.xml" ContentType="application/vnd.openxmlformats-officedocument.presentationml.tags+xml"/>
  <Override PartName="/ppt/tags/tag17778.xml" ContentType="application/vnd.openxmlformats-officedocument.presentationml.tags+xml"/>
  <Override PartName="/ppt/tags/tag17779.xml" ContentType="application/vnd.openxmlformats-officedocument.presentationml.tags+xml"/>
  <Override PartName="/ppt/tags/tag17780.xml" ContentType="application/vnd.openxmlformats-officedocument.presentationml.tags+xml"/>
  <Override PartName="/ppt/tags/tag17781.xml" ContentType="application/vnd.openxmlformats-officedocument.presentationml.tags+xml"/>
  <Override PartName="/ppt/tags/tag17782.xml" ContentType="application/vnd.openxmlformats-officedocument.presentationml.tags+xml"/>
  <Override PartName="/ppt/tags/tag17783.xml" ContentType="application/vnd.openxmlformats-officedocument.presentationml.tags+xml"/>
  <Override PartName="/ppt/tags/tag17784.xml" ContentType="application/vnd.openxmlformats-officedocument.presentationml.tags+xml"/>
  <Override PartName="/ppt/tags/tag17785.xml" ContentType="application/vnd.openxmlformats-officedocument.presentationml.tags+xml"/>
  <Override PartName="/ppt/tags/tag17786.xml" ContentType="application/vnd.openxmlformats-officedocument.presentationml.tags+xml"/>
  <Override PartName="/ppt/tags/tag17787.xml" ContentType="application/vnd.openxmlformats-officedocument.presentationml.tags+xml"/>
  <Override PartName="/ppt/tags/tag17788.xml" ContentType="application/vnd.openxmlformats-officedocument.presentationml.tags+xml"/>
  <Override PartName="/ppt/tags/tag17789.xml" ContentType="application/vnd.openxmlformats-officedocument.presentationml.tags+xml"/>
  <Override PartName="/ppt/tags/tag17790.xml" ContentType="application/vnd.openxmlformats-officedocument.presentationml.tags+xml"/>
  <Override PartName="/ppt/tags/tag17791.xml" ContentType="application/vnd.openxmlformats-officedocument.presentationml.tags+xml"/>
  <Override PartName="/ppt/tags/tag17792.xml" ContentType="application/vnd.openxmlformats-officedocument.presentationml.tags+xml"/>
  <Override PartName="/ppt/tags/tag17793.xml" ContentType="application/vnd.openxmlformats-officedocument.presentationml.tags+xml"/>
  <Override PartName="/ppt/tags/tag17794.xml" ContentType="application/vnd.openxmlformats-officedocument.presentationml.tags+xml"/>
  <Override PartName="/ppt/tags/tag17795.xml" ContentType="application/vnd.openxmlformats-officedocument.presentationml.tags+xml"/>
  <Override PartName="/ppt/tags/tag17796.xml" ContentType="application/vnd.openxmlformats-officedocument.presentationml.tags+xml"/>
  <Override PartName="/ppt/tags/tag17797.xml" ContentType="application/vnd.openxmlformats-officedocument.presentationml.tags+xml"/>
  <Override PartName="/ppt/tags/tag17798.xml" ContentType="application/vnd.openxmlformats-officedocument.presentationml.tags+xml"/>
  <Override PartName="/ppt/tags/tag17799.xml" ContentType="application/vnd.openxmlformats-officedocument.presentationml.tags+xml"/>
  <Override PartName="/ppt/tags/tag17800.xml" ContentType="application/vnd.openxmlformats-officedocument.presentationml.tags+xml"/>
  <Override PartName="/ppt/tags/tag17801.xml" ContentType="application/vnd.openxmlformats-officedocument.presentationml.tags+xml"/>
  <Override PartName="/ppt/tags/tag17802.xml" ContentType="application/vnd.openxmlformats-officedocument.presentationml.tags+xml"/>
  <Override PartName="/ppt/tags/tag17803.xml" ContentType="application/vnd.openxmlformats-officedocument.presentationml.tags+xml"/>
  <Override PartName="/ppt/tags/tag17804.xml" ContentType="application/vnd.openxmlformats-officedocument.presentationml.tags+xml"/>
  <Override PartName="/ppt/tags/tag17805.xml" ContentType="application/vnd.openxmlformats-officedocument.presentationml.tags+xml"/>
  <Override PartName="/ppt/tags/tag17806.xml" ContentType="application/vnd.openxmlformats-officedocument.presentationml.tags+xml"/>
  <Override PartName="/ppt/tags/tag17807.xml" ContentType="application/vnd.openxmlformats-officedocument.presentationml.tags+xml"/>
  <Override PartName="/ppt/tags/tag17808.xml" ContentType="application/vnd.openxmlformats-officedocument.presentationml.tags+xml"/>
  <Override PartName="/ppt/tags/tag17809.xml" ContentType="application/vnd.openxmlformats-officedocument.presentationml.tags+xml"/>
  <Override PartName="/ppt/tags/tag17810.xml" ContentType="application/vnd.openxmlformats-officedocument.presentationml.tags+xml"/>
  <Override PartName="/ppt/tags/tag17811.xml" ContentType="application/vnd.openxmlformats-officedocument.presentationml.tags+xml"/>
  <Override PartName="/ppt/tags/tag17812.xml" ContentType="application/vnd.openxmlformats-officedocument.presentationml.tags+xml"/>
  <Override PartName="/ppt/tags/tag17813.xml" ContentType="application/vnd.openxmlformats-officedocument.presentationml.tags+xml"/>
  <Override PartName="/ppt/tags/tag17814.xml" ContentType="application/vnd.openxmlformats-officedocument.presentationml.tags+xml"/>
  <Override PartName="/ppt/tags/tag17815.xml" ContentType="application/vnd.openxmlformats-officedocument.presentationml.tags+xml"/>
  <Override PartName="/ppt/tags/tag17816.xml" ContentType="application/vnd.openxmlformats-officedocument.presentationml.tags+xml"/>
  <Override PartName="/ppt/tags/tag17817.xml" ContentType="application/vnd.openxmlformats-officedocument.presentationml.tags+xml"/>
  <Override PartName="/ppt/tags/tag17818.xml" ContentType="application/vnd.openxmlformats-officedocument.presentationml.tags+xml"/>
  <Override PartName="/ppt/tags/tag17819.xml" ContentType="application/vnd.openxmlformats-officedocument.presentationml.tags+xml"/>
  <Override PartName="/ppt/tags/tag17820.xml" ContentType="application/vnd.openxmlformats-officedocument.presentationml.tags+xml"/>
  <Override PartName="/ppt/tags/tag17821.xml" ContentType="application/vnd.openxmlformats-officedocument.presentationml.tags+xml"/>
  <Override PartName="/ppt/tags/tag17822.xml" ContentType="application/vnd.openxmlformats-officedocument.presentationml.tags+xml"/>
  <Override PartName="/ppt/tags/tag17823.xml" ContentType="application/vnd.openxmlformats-officedocument.presentationml.tags+xml"/>
  <Override PartName="/ppt/tags/tag17824.xml" ContentType="application/vnd.openxmlformats-officedocument.presentationml.tags+xml"/>
  <Override PartName="/ppt/tags/tag17825.xml" ContentType="application/vnd.openxmlformats-officedocument.presentationml.tags+xml"/>
  <Override PartName="/ppt/tags/tag17826.xml" ContentType="application/vnd.openxmlformats-officedocument.presentationml.tags+xml"/>
  <Override PartName="/ppt/tags/tag17827.xml" ContentType="application/vnd.openxmlformats-officedocument.presentationml.tags+xml"/>
  <Override PartName="/ppt/tags/tag17828.xml" ContentType="application/vnd.openxmlformats-officedocument.presentationml.tags+xml"/>
  <Override PartName="/ppt/tags/tag17829.xml" ContentType="application/vnd.openxmlformats-officedocument.presentationml.tags+xml"/>
  <Override PartName="/ppt/tags/tag17830.xml" ContentType="application/vnd.openxmlformats-officedocument.presentationml.tags+xml"/>
  <Override PartName="/ppt/tags/tag17831.xml" ContentType="application/vnd.openxmlformats-officedocument.presentationml.tags+xml"/>
  <Override PartName="/ppt/tags/tag17832.xml" ContentType="application/vnd.openxmlformats-officedocument.presentationml.tags+xml"/>
  <Override PartName="/ppt/tags/tag17833.xml" ContentType="application/vnd.openxmlformats-officedocument.presentationml.tags+xml"/>
  <Override PartName="/ppt/tags/tag17834.xml" ContentType="application/vnd.openxmlformats-officedocument.presentationml.tags+xml"/>
  <Override PartName="/ppt/tags/tag17835.xml" ContentType="application/vnd.openxmlformats-officedocument.presentationml.tags+xml"/>
  <Override PartName="/ppt/tags/tag17836.xml" ContentType="application/vnd.openxmlformats-officedocument.presentationml.tags+xml"/>
  <Override PartName="/ppt/tags/tag17837.xml" ContentType="application/vnd.openxmlformats-officedocument.presentationml.tags+xml"/>
  <Override PartName="/ppt/tags/tag17838.xml" ContentType="application/vnd.openxmlformats-officedocument.presentationml.tags+xml"/>
  <Override PartName="/ppt/tags/tag17839.xml" ContentType="application/vnd.openxmlformats-officedocument.presentationml.tags+xml"/>
  <Override PartName="/ppt/tags/tag17840.xml" ContentType="application/vnd.openxmlformats-officedocument.presentationml.tags+xml"/>
  <Override PartName="/ppt/tags/tag17841.xml" ContentType="application/vnd.openxmlformats-officedocument.presentationml.tags+xml"/>
  <Override PartName="/ppt/tags/tag17842.xml" ContentType="application/vnd.openxmlformats-officedocument.presentationml.tags+xml"/>
  <Override PartName="/ppt/tags/tag17843.xml" ContentType="application/vnd.openxmlformats-officedocument.presentationml.tags+xml"/>
  <Override PartName="/ppt/tags/tag17844.xml" ContentType="application/vnd.openxmlformats-officedocument.presentationml.tags+xml"/>
  <Override PartName="/ppt/tags/tag17845.xml" ContentType="application/vnd.openxmlformats-officedocument.presentationml.tags+xml"/>
  <Override PartName="/ppt/tags/tag17846.xml" ContentType="application/vnd.openxmlformats-officedocument.presentationml.tags+xml"/>
  <Override PartName="/ppt/tags/tag17847.xml" ContentType="application/vnd.openxmlformats-officedocument.presentationml.tags+xml"/>
  <Override PartName="/ppt/tags/tag17848.xml" ContentType="application/vnd.openxmlformats-officedocument.presentationml.tags+xml"/>
  <Override PartName="/ppt/tags/tag17849.xml" ContentType="application/vnd.openxmlformats-officedocument.presentationml.tags+xml"/>
  <Override PartName="/ppt/tags/tag17850.xml" ContentType="application/vnd.openxmlformats-officedocument.presentationml.tags+xml"/>
  <Override PartName="/ppt/tags/tag17851.xml" ContentType="application/vnd.openxmlformats-officedocument.presentationml.tags+xml"/>
  <Override PartName="/ppt/tags/tag17852.xml" ContentType="application/vnd.openxmlformats-officedocument.presentationml.tags+xml"/>
  <Override PartName="/ppt/tags/tag17853.xml" ContentType="application/vnd.openxmlformats-officedocument.presentationml.tags+xml"/>
  <Override PartName="/ppt/tags/tag17854.xml" ContentType="application/vnd.openxmlformats-officedocument.presentationml.tags+xml"/>
  <Override PartName="/ppt/tags/tag17855.xml" ContentType="application/vnd.openxmlformats-officedocument.presentationml.tags+xml"/>
  <Override PartName="/ppt/tags/tag17856.xml" ContentType="application/vnd.openxmlformats-officedocument.presentationml.tags+xml"/>
  <Override PartName="/ppt/tags/tag17857.xml" ContentType="application/vnd.openxmlformats-officedocument.presentationml.tags+xml"/>
  <Override PartName="/ppt/tags/tag17858.xml" ContentType="application/vnd.openxmlformats-officedocument.presentationml.tags+xml"/>
  <Override PartName="/ppt/tags/tag17859.xml" ContentType="application/vnd.openxmlformats-officedocument.presentationml.tags+xml"/>
  <Override PartName="/ppt/tags/tag17860.xml" ContentType="application/vnd.openxmlformats-officedocument.presentationml.tags+xml"/>
  <Override PartName="/ppt/tags/tag17861.xml" ContentType="application/vnd.openxmlformats-officedocument.presentationml.tags+xml"/>
  <Override PartName="/ppt/tags/tag17862.xml" ContentType="application/vnd.openxmlformats-officedocument.presentationml.tags+xml"/>
  <Override PartName="/ppt/tags/tag17863.xml" ContentType="application/vnd.openxmlformats-officedocument.presentationml.tags+xml"/>
  <Override PartName="/ppt/tags/tag17864.xml" ContentType="application/vnd.openxmlformats-officedocument.presentationml.tags+xml"/>
  <Override PartName="/ppt/tags/tag17865.xml" ContentType="application/vnd.openxmlformats-officedocument.presentationml.tags+xml"/>
  <Override PartName="/ppt/tags/tag17866.xml" ContentType="application/vnd.openxmlformats-officedocument.presentationml.tags+xml"/>
  <Override PartName="/ppt/tags/tag17867.xml" ContentType="application/vnd.openxmlformats-officedocument.presentationml.tags+xml"/>
  <Override PartName="/ppt/tags/tag17868.xml" ContentType="application/vnd.openxmlformats-officedocument.presentationml.tags+xml"/>
  <Override PartName="/ppt/tags/tag17869.xml" ContentType="application/vnd.openxmlformats-officedocument.presentationml.tags+xml"/>
  <Override PartName="/ppt/tags/tag17870.xml" ContentType="application/vnd.openxmlformats-officedocument.presentationml.tags+xml"/>
  <Override PartName="/ppt/tags/tag17871.xml" ContentType="application/vnd.openxmlformats-officedocument.presentationml.tags+xml"/>
  <Override PartName="/ppt/tags/tag17872.xml" ContentType="application/vnd.openxmlformats-officedocument.presentationml.tags+xml"/>
  <Override PartName="/ppt/tags/tag17873.xml" ContentType="application/vnd.openxmlformats-officedocument.presentationml.tags+xml"/>
  <Override PartName="/ppt/tags/tag17874.xml" ContentType="application/vnd.openxmlformats-officedocument.presentationml.tags+xml"/>
  <Override PartName="/ppt/tags/tag17875.xml" ContentType="application/vnd.openxmlformats-officedocument.presentationml.tags+xml"/>
  <Override PartName="/ppt/tags/tag17876.xml" ContentType="application/vnd.openxmlformats-officedocument.presentationml.tags+xml"/>
  <Override PartName="/ppt/tags/tag17877.xml" ContentType="application/vnd.openxmlformats-officedocument.presentationml.tags+xml"/>
  <Override PartName="/ppt/tags/tag17878.xml" ContentType="application/vnd.openxmlformats-officedocument.presentationml.tags+xml"/>
  <Override PartName="/ppt/tags/tag17879.xml" ContentType="application/vnd.openxmlformats-officedocument.presentationml.tags+xml"/>
  <Override PartName="/ppt/tags/tag17880.xml" ContentType="application/vnd.openxmlformats-officedocument.presentationml.tags+xml"/>
  <Override PartName="/ppt/tags/tag17881.xml" ContentType="application/vnd.openxmlformats-officedocument.presentationml.tags+xml"/>
  <Override PartName="/ppt/tags/tag17882.xml" ContentType="application/vnd.openxmlformats-officedocument.presentationml.tags+xml"/>
  <Override PartName="/ppt/tags/tag17883.xml" ContentType="application/vnd.openxmlformats-officedocument.presentationml.tags+xml"/>
  <Override PartName="/ppt/tags/tag17884.xml" ContentType="application/vnd.openxmlformats-officedocument.presentationml.tags+xml"/>
  <Override PartName="/ppt/tags/tag17885.xml" ContentType="application/vnd.openxmlformats-officedocument.presentationml.tags+xml"/>
  <Override PartName="/ppt/tags/tag17886.xml" ContentType="application/vnd.openxmlformats-officedocument.presentationml.tags+xml"/>
  <Override PartName="/ppt/tags/tag17887.xml" ContentType="application/vnd.openxmlformats-officedocument.presentationml.tags+xml"/>
  <Override PartName="/ppt/tags/tag17888.xml" ContentType="application/vnd.openxmlformats-officedocument.presentationml.tags+xml"/>
  <Override PartName="/ppt/tags/tag17889.xml" ContentType="application/vnd.openxmlformats-officedocument.presentationml.tags+xml"/>
  <Override PartName="/ppt/tags/tag17890.xml" ContentType="application/vnd.openxmlformats-officedocument.presentationml.tags+xml"/>
  <Override PartName="/ppt/tags/tag17891.xml" ContentType="application/vnd.openxmlformats-officedocument.presentationml.tags+xml"/>
  <Override PartName="/ppt/tags/tag17892.xml" ContentType="application/vnd.openxmlformats-officedocument.presentationml.tags+xml"/>
  <Override PartName="/ppt/tags/tag17893.xml" ContentType="application/vnd.openxmlformats-officedocument.presentationml.tags+xml"/>
  <Override PartName="/ppt/tags/tag17894.xml" ContentType="application/vnd.openxmlformats-officedocument.presentationml.tags+xml"/>
  <Override PartName="/ppt/tags/tag17895.xml" ContentType="application/vnd.openxmlformats-officedocument.presentationml.tags+xml"/>
  <Override PartName="/ppt/tags/tag17896.xml" ContentType="application/vnd.openxmlformats-officedocument.presentationml.tags+xml"/>
  <Override PartName="/ppt/tags/tag17897.xml" ContentType="application/vnd.openxmlformats-officedocument.presentationml.tags+xml"/>
  <Override PartName="/ppt/tags/tag17898.xml" ContentType="application/vnd.openxmlformats-officedocument.presentationml.tags+xml"/>
  <Override PartName="/ppt/tags/tag17899.xml" ContentType="application/vnd.openxmlformats-officedocument.presentationml.tags+xml"/>
  <Override PartName="/ppt/tags/tag17900.xml" ContentType="application/vnd.openxmlformats-officedocument.presentationml.tags+xml"/>
  <Override PartName="/ppt/tags/tag17901.xml" ContentType="application/vnd.openxmlformats-officedocument.presentationml.tags+xml"/>
  <Override PartName="/ppt/tags/tag17902.xml" ContentType="application/vnd.openxmlformats-officedocument.presentationml.tags+xml"/>
  <Override PartName="/ppt/tags/tag17903.xml" ContentType="application/vnd.openxmlformats-officedocument.presentationml.tags+xml"/>
  <Override PartName="/ppt/tags/tag17904.xml" ContentType="application/vnd.openxmlformats-officedocument.presentationml.tags+xml"/>
  <Override PartName="/ppt/tags/tag17905.xml" ContentType="application/vnd.openxmlformats-officedocument.presentationml.tags+xml"/>
  <Override PartName="/ppt/tags/tag17906.xml" ContentType="application/vnd.openxmlformats-officedocument.presentationml.tags+xml"/>
  <Override PartName="/ppt/tags/tag17907.xml" ContentType="application/vnd.openxmlformats-officedocument.presentationml.tags+xml"/>
  <Override PartName="/ppt/tags/tag17908.xml" ContentType="application/vnd.openxmlformats-officedocument.presentationml.tags+xml"/>
  <Override PartName="/ppt/tags/tag17909.xml" ContentType="application/vnd.openxmlformats-officedocument.presentationml.tags+xml"/>
  <Override PartName="/ppt/tags/tag17910.xml" ContentType="application/vnd.openxmlformats-officedocument.presentationml.tags+xml"/>
  <Override PartName="/ppt/tags/tag17911.xml" ContentType="application/vnd.openxmlformats-officedocument.presentationml.tags+xml"/>
  <Override PartName="/ppt/tags/tag17912.xml" ContentType="application/vnd.openxmlformats-officedocument.presentationml.tags+xml"/>
  <Override PartName="/ppt/tags/tag17913.xml" ContentType="application/vnd.openxmlformats-officedocument.presentationml.tags+xml"/>
  <Override PartName="/ppt/tags/tag17914.xml" ContentType="application/vnd.openxmlformats-officedocument.presentationml.tags+xml"/>
  <Override PartName="/ppt/tags/tag17915.xml" ContentType="application/vnd.openxmlformats-officedocument.presentationml.tags+xml"/>
  <Override PartName="/ppt/tags/tag17916.xml" ContentType="application/vnd.openxmlformats-officedocument.presentationml.tags+xml"/>
  <Override PartName="/ppt/tags/tag17917.xml" ContentType="application/vnd.openxmlformats-officedocument.presentationml.tags+xml"/>
  <Override PartName="/ppt/tags/tag17918.xml" ContentType="application/vnd.openxmlformats-officedocument.presentationml.tags+xml"/>
  <Override PartName="/ppt/tags/tag17919.xml" ContentType="application/vnd.openxmlformats-officedocument.presentationml.tags+xml"/>
  <Override PartName="/ppt/tags/tag17920.xml" ContentType="application/vnd.openxmlformats-officedocument.presentationml.tags+xml"/>
  <Override PartName="/ppt/tags/tag17921.xml" ContentType="application/vnd.openxmlformats-officedocument.presentationml.tags+xml"/>
  <Override PartName="/ppt/tags/tag17922.xml" ContentType="application/vnd.openxmlformats-officedocument.presentationml.tags+xml"/>
  <Override PartName="/ppt/tags/tag17923.xml" ContentType="application/vnd.openxmlformats-officedocument.presentationml.tags+xml"/>
  <Override PartName="/ppt/tags/tag17924.xml" ContentType="application/vnd.openxmlformats-officedocument.presentationml.tags+xml"/>
  <Override PartName="/ppt/tags/tag17925.xml" ContentType="application/vnd.openxmlformats-officedocument.presentationml.tags+xml"/>
  <Override PartName="/ppt/tags/tag17926.xml" ContentType="application/vnd.openxmlformats-officedocument.presentationml.tags+xml"/>
  <Override PartName="/ppt/tags/tag17927.xml" ContentType="application/vnd.openxmlformats-officedocument.presentationml.tags+xml"/>
  <Override PartName="/ppt/tags/tag17928.xml" ContentType="application/vnd.openxmlformats-officedocument.presentationml.tags+xml"/>
  <Override PartName="/ppt/tags/tag17929.xml" ContentType="application/vnd.openxmlformats-officedocument.presentationml.tags+xml"/>
  <Override PartName="/ppt/tags/tag17930.xml" ContentType="application/vnd.openxmlformats-officedocument.presentationml.tags+xml"/>
  <Override PartName="/ppt/tags/tag17931.xml" ContentType="application/vnd.openxmlformats-officedocument.presentationml.tags+xml"/>
  <Override PartName="/ppt/tags/tag17932.xml" ContentType="application/vnd.openxmlformats-officedocument.presentationml.tags+xml"/>
  <Override PartName="/ppt/tags/tag17933.xml" ContentType="application/vnd.openxmlformats-officedocument.presentationml.tags+xml"/>
  <Override PartName="/ppt/tags/tag17934.xml" ContentType="application/vnd.openxmlformats-officedocument.presentationml.tags+xml"/>
  <Override PartName="/ppt/tags/tag17935.xml" ContentType="application/vnd.openxmlformats-officedocument.presentationml.tags+xml"/>
  <Override PartName="/ppt/tags/tag17936.xml" ContentType="application/vnd.openxmlformats-officedocument.presentationml.tags+xml"/>
  <Override PartName="/ppt/tags/tag17937.xml" ContentType="application/vnd.openxmlformats-officedocument.presentationml.tags+xml"/>
  <Override PartName="/ppt/tags/tag17938.xml" ContentType="application/vnd.openxmlformats-officedocument.presentationml.tags+xml"/>
  <Override PartName="/ppt/tags/tag17939.xml" ContentType="application/vnd.openxmlformats-officedocument.presentationml.tags+xml"/>
  <Override PartName="/ppt/tags/tag17940.xml" ContentType="application/vnd.openxmlformats-officedocument.presentationml.tags+xml"/>
  <Override PartName="/ppt/tags/tag17941.xml" ContentType="application/vnd.openxmlformats-officedocument.presentationml.tags+xml"/>
  <Override PartName="/ppt/tags/tag17942.xml" ContentType="application/vnd.openxmlformats-officedocument.presentationml.tags+xml"/>
  <Override PartName="/ppt/tags/tag17943.xml" ContentType="application/vnd.openxmlformats-officedocument.presentationml.tags+xml"/>
  <Override PartName="/ppt/tags/tag17944.xml" ContentType="application/vnd.openxmlformats-officedocument.presentationml.tags+xml"/>
  <Override PartName="/ppt/tags/tag17945.xml" ContentType="application/vnd.openxmlformats-officedocument.presentationml.tags+xml"/>
  <Override PartName="/ppt/tags/tag17946.xml" ContentType="application/vnd.openxmlformats-officedocument.presentationml.tags+xml"/>
  <Override PartName="/ppt/tags/tag17947.xml" ContentType="application/vnd.openxmlformats-officedocument.presentationml.tags+xml"/>
  <Override PartName="/ppt/tags/tag17948.xml" ContentType="application/vnd.openxmlformats-officedocument.presentationml.tags+xml"/>
  <Override PartName="/ppt/tags/tag17949.xml" ContentType="application/vnd.openxmlformats-officedocument.presentationml.tags+xml"/>
  <Override PartName="/ppt/tags/tag17950.xml" ContentType="application/vnd.openxmlformats-officedocument.presentationml.tags+xml"/>
  <Override PartName="/ppt/tags/tag17951.xml" ContentType="application/vnd.openxmlformats-officedocument.presentationml.tags+xml"/>
  <Override PartName="/ppt/tags/tag17952.xml" ContentType="application/vnd.openxmlformats-officedocument.presentationml.tags+xml"/>
  <Override PartName="/ppt/tags/tag17953.xml" ContentType="application/vnd.openxmlformats-officedocument.presentationml.tags+xml"/>
  <Override PartName="/ppt/tags/tag17954.xml" ContentType="application/vnd.openxmlformats-officedocument.presentationml.tags+xml"/>
  <Override PartName="/ppt/tags/tag17955.xml" ContentType="application/vnd.openxmlformats-officedocument.presentationml.tags+xml"/>
  <Override PartName="/ppt/tags/tag17956.xml" ContentType="application/vnd.openxmlformats-officedocument.presentationml.tags+xml"/>
  <Override PartName="/ppt/tags/tag17957.xml" ContentType="application/vnd.openxmlformats-officedocument.presentationml.tags+xml"/>
  <Override PartName="/ppt/tags/tag17958.xml" ContentType="application/vnd.openxmlformats-officedocument.presentationml.tags+xml"/>
  <Override PartName="/ppt/tags/tag17959.xml" ContentType="application/vnd.openxmlformats-officedocument.presentationml.tags+xml"/>
  <Override PartName="/ppt/tags/tag17960.xml" ContentType="application/vnd.openxmlformats-officedocument.presentationml.tags+xml"/>
  <Override PartName="/ppt/tags/tag17961.xml" ContentType="application/vnd.openxmlformats-officedocument.presentationml.tags+xml"/>
  <Override PartName="/ppt/tags/tag17962.xml" ContentType="application/vnd.openxmlformats-officedocument.presentationml.tags+xml"/>
  <Override PartName="/ppt/tags/tag17963.xml" ContentType="application/vnd.openxmlformats-officedocument.presentationml.tags+xml"/>
  <Override PartName="/ppt/tags/tag17964.xml" ContentType="application/vnd.openxmlformats-officedocument.presentationml.tags+xml"/>
  <Override PartName="/ppt/tags/tag17965.xml" ContentType="application/vnd.openxmlformats-officedocument.presentationml.tags+xml"/>
  <Override PartName="/ppt/tags/tag17966.xml" ContentType="application/vnd.openxmlformats-officedocument.presentationml.tags+xml"/>
  <Override PartName="/ppt/tags/tag17967.xml" ContentType="application/vnd.openxmlformats-officedocument.presentationml.tags+xml"/>
  <Override PartName="/ppt/tags/tag17968.xml" ContentType="application/vnd.openxmlformats-officedocument.presentationml.tags+xml"/>
  <Override PartName="/ppt/tags/tag17969.xml" ContentType="application/vnd.openxmlformats-officedocument.presentationml.tags+xml"/>
  <Override PartName="/ppt/tags/tag17970.xml" ContentType="application/vnd.openxmlformats-officedocument.presentationml.tags+xml"/>
  <Override PartName="/ppt/tags/tag17971.xml" ContentType="application/vnd.openxmlformats-officedocument.presentationml.tags+xml"/>
  <Override PartName="/ppt/tags/tag17972.xml" ContentType="application/vnd.openxmlformats-officedocument.presentationml.tags+xml"/>
  <Override PartName="/ppt/tags/tag17973.xml" ContentType="application/vnd.openxmlformats-officedocument.presentationml.tags+xml"/>
  <Override PartName="/ppt/tags/tag17974.xml" ContentType="application/vnd.openxmlformats-officedocument.presentationml.tags+xml"/>
  <Override PartName="/ppt/tags/tag17975.xml" ContentType="application/vnd.openxmlformats-officedocument.presentationml.tags+xml"/>
  <Override PartName="/ppt/tags/tag17976.xml" ContentType="application/vnd.openxmlformats-officedocument.presentationml.tags+xml"/>
  <Override PartName="/ppt/tags/tag17977.xml" ContentType="application/vnd.openxmlformats-officedocument.presentationml.tags+xml"/>
  <Override PartName="/ppt/tags/tag17978.xml" ContentType="application/vnd.openxmlformats-officedocument.presentationml.tags+xml"/>
  <Override PartName="/ppt/tags/tag17979.xml" ContentType="application/vnd.openxmlformats-officedocument.presentationml.tags+xml"/>
  <Override PartName="/ppt/tags/tag17980.xml" ContentType="application/vnd.openxmlformats-officedocument.presentationml.tags+xml"/>
  <Override PartName="/ppt/tags/tag17981.xml" ContentType="application/vnd.openxmlformats-officedocument.presentationml.tags+xml"/>
  <Override PartName="/ppt/tags/tag17982.xml" ContentType="application/vnd.openxmlformats-officedocument.presentationml.tags+xml"/>
  <Override PartName="/ppt/tags/tag17983.xml" ContentType="application/vnd.openxmlformats-officedocument.presentationml.tags+xml"/>
  <Override PartName="/ppt/tags/tag17984.xml" ContentType="application/vnd.openxmlformats-officedocument.presentationml.tags+xml"/>
  <Override PartName="/ppt/tags/tag17985.xml" ContentType="application/vnd.openxmlformats-officedocument.presentationml.tags+xml"/>
  <Override PartName="/ppt/tags/tag17986.xml" ContentType="application/vnd.openxmlformats-officedocument.presentationml.tags+xml"/>
  <Override PartName="/ppt/tags/tag17987.xml" ContentType="application/vnd.openxmlformats-officedocument.presentationml.tags+xml"/>
  <Override PartName="/ppt/tags/tag17988.xml" ContentType="application/vnd.openxmlformats-officedocument.presentationml.tags+xml"/>
  <Override PartName="/ppt/tags/tag17989.xml" ContentType="application/vnd.openxmlformats-officedocument.presentationml.tags+xml"/>
  <Override PartName="/ppt/tags/tag17990.xml" ContentType="application/vnd.openxmlformats-officedocument.presentationml.tags+xml"/>
  <Override PartName="/ppt/tags/tag17991.xml" ContentType="application/vnd.openxmlformats-officedocument.presentationml.tags+xml"/>
  <Override PartName="/ppt/tags/tag17992.xml" ContentType="application/vnd.openxmlformats-officedocument.presentationml.tags+xml"/>
  <Override PartName="/ppt/tags/tag17993.xml" ContentType="application/vnd.openxmlformats-officedocument.presentationml.tags+xml"/>
  <Override PartName="/ppt/tags/tag17994.xml" ContentType="application/vnd.openxmlformats-officedocument.presentationml.tags+xml"/>
  <Override PartName="/ppt/tags/tag17995.xml" ContentType="application/vnd.openxmlformats-officedocument.presentationml.tags+xml"/>
  <Override PartName="/ppt/tags/tag17996.xml" ContentType="application/vnd.openxmlformats-officedocument.presentationml.tags+xml"/>
  <Override PartName="/ppt/tags/tag17997.xml" ContentType="application/vnd.openxmlformats-officedocument.presentationml.tags+xml"/>
  <Override PartName="/ppt/tags/tag17998.xml" ContentType="application/vnd.openxmlformats-officedocument.presentationml.tags+xml"/>
  <Override PartName="/ppt/tags/tag17999.xml" ContentType="application/vnd.openxmlformats-officedocument.presentationml.tags+xml"/>
  <Override PartName="/ppt/tags/tag18000.xml" ContentType="application/vnd.openxmlformats-officedocument.presentationml.tags+xml"/>
  <Override PartName="/ppt/tags/tag18001.xml" ContentType="application/vnd.openxmlformats-officedocument.presentationml.tags+xml"/>
  <Override PartName="/ppt/tags/tag18002.xml" ContentType="application/vnd.openxmlformats-officedocument.presentationml.tags+xml"/>
  <Override PartName="/ppt/tags/tag18003.xml" ContentType="application/vnd.openxmlformats-officedocument.presentationml.tags+xml"/>
  <Override PartName="/ppt/tags/tag18004.xml" ContentType="application/vnd.openxmlformats-officedocument.presentationml.tags+xml"/>
  <Override PartName="/ppt/tags/tag18005.xml" ContentType="application/vnd.openxmlformats-officedocument.presentationml.tags+xml"/>
  <Override PartName="/ppt/tags/tag18006.xml" ContentType="application/vnd.openxmlformats-officedocument.presentationml.tags+xml"/>
  <Override PartName="/ppt/tags/tag18007.xml" ContentType="application/vnd.openxmlformats-officedocument.presentationml.tags+xml"/>
  <Override PartName="/ppt/tags/tag18008.xml" ContentType="application/vnd.openxmlformats-officedocument.presentationml.tags+xml"/>
  <Override PartName="/ppt/tags/tag18009.xml" ContentType="application/vnd.openxmlformats-officedocument.presentationml.tags+xml"/>
  <Override PartName="/ppt/tags/tag18010.xml" ContentType="application/vnd.openxmlformats-officedocument.presentationml.tags+xml"/>
  <Override PartName="/ppt/tags/tag18011.xml" ContentType="application/vnd.openxmlformats-officedocument.presentationml.tags+xml"/>
  <Override PartName="/ppt/tags/tag18012.xml" ContentType="application/vnd.openxmlformats-officedocument.presentationml.tags+xml"/>
  <Override PartName="/ppt/tags/tag18013.xml" ContentType="application/vnd.openxmlformats-officedocument.presentationml.tags+xml"/>
  <Override PartName="/ppt/tags/tag18014.xml" ContentType="application/vnd.openxmlformats-officedocument.presentationml.tags+xml"/>
  <Override PartName="/ppt/tags/tag18015.xml" ContentType="application/vnd.openxmlformats-officedocument.presentationml.tags+xml"/>
  <Override PartName="/ppt/tags/tag18016.xml" ContentType="application/vnd.openxmlformats-officedocument.presentationml.tags+xml"/>
  <Override PartName="/ppt/tags/tag18017.xml" ContentType="application/vnd.openxmlformats-officedocument.presentationml.tags+xml"/>
  <Override PartName="/ppt/tags/tag18018.xml" ContentType="application/vnd.openxmlformats-officedocument.presentationml.tags+xml"/>
  <Override PartName="/ppt/tags/tag18019.xml" ContentType="application/vnd.openxmlformats-officedocument.presentationml.tags+xml"/>
  <Override PartName="/ppt/tags/tag18020.xml" ContentType="application/vnd.openxmlformats-officedocument.presentationml.tags+xml"/>
  <Override PartName="/ppt/tags/tag18021.xml" ContentType="application/vnd.openxmlformats-officedocument.presentationml.tags+xml"/>
  <Override PartName="/ppt/tags/tag18022.xml" ContentType="application/vnd.openxmlformats-officedocument.presentationml.tags+xml"/>
  <Override PartName="/ppt/tags/tag18023.xml" ContentType="application/vnd.openxmlformats-officedocument.presentationml.tags+xml"/>
  <Override PartName="/ppt/tags/tag18024.xml" ContentType="application/vnd.openxmlformats-officedocument.presentationml.tags+xml"/>
  <Override PartName="/ppt/tags/tag18025.xml" ContentType="application/vnd.openxmlformats-officedocument.presentationml.tags+xml"/>
  <Override PartName="/ppt/tags/tag18026.xml" ContentType="application/vnd.openxmlformats-officedocument.presentationml.tags+xml"/>
  <Override PartName="/ppt/tags/tag18027.xml" ContentType="application/vnd.openxmlformats-officedocument.presentationml.tags+xml"/>
  <Override PartName="/ppt/tags/tag18028.xml" ContentType="application/vnd.openxmlformats-officedocument.presentationml.tags+xml"/>
  <Override PartName="/ppt/tags/tag18029.xml" ContentType="application/vnd.openxmlformats-officedocument.presentationml.tags+xml"/>
  <Override PartName="/ppt/tags/tag18030.xml" ContentType="application/vnd.openxmlformats-officedocument.presentationml.tags+xml"/>
  <Override PartName="/ppt/tags/tag18031.xml" ContentType="application/vnd.openxmlformats-officedocument.presentationml.tags+xml"/>
  <Override PartName="/ppt/tags/tag18032.xml" ContentType="application/vnd.openxmlformats-officedocument.presentationml.tags+xml"/>
  <Override PartName="/ppt/tags/tag18033.xml" ContentType="application/vnd.openxmlformats-officedocument.presentationml.tags+xml"/>
  <Override PartName="/ppt/tags/tag18034.xml" ContentType="application/vnd.openxmlformats-officedocument.presentationml.tags+xml"/>
  <Override PartName="/ppt/tags/tag18035.xml" ContentType="application/vnd.openxmlformats-officedocument.presentationml.tags+xml"/>
  <Override PartName="/ppt/tags/tag18036.xml" ContentType="application/vnd.openxmlformats-officedocument.presentationml.tags+xml"/>
  <Override PartName="/ppt/tags/tag18037.xml" ContentType="application/vnd.openxmlformats-officedocument.presentationml.tag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p:sldMasterIdLst>
    <p:sldMasterId id="2147483648" r:id="rId1"/>
  </p:sldMasterIdLst>
  <p:notesMasterIdLst>
    <p:notesMasterId r:id="rId81"/>
  </p:notesMasterIdLst>
  <p:handoutMasterIdLst>
    <p:handoutMasterId r:id="rId82"/>
  </p:handoutMasterIdLst>
  <p:sldIdLst>
    <p:sldId id="589" r:id="rId2"/>
    <p:sldId id="258" r:id="rId3"/>
    <p:sldId id="257" r:id="rId4"/>
    <p:sldId id="586" r:id="rId5"/>
    <p:sldId id="259" r:id="rId6"/>
    <p:sldId id="326" r:id="rId7"/>
    <p:sldId id="443" r:id="rId8"/>
    <p:sldId id="272" r:id="rId9"/>
    <p:sldId id="514" r:id="rId10"/>
    <p:sldId id="273" r:id="rId11"/>
    <p:sldId id="375" r:id="rId12"/>
    <p:sldId id="513" r:id="rId13"/>
    <p:sldId id="276" r:id="rId14"/>
    <p:sldId id="277" r:id="rId15"/>
    <p:sldId id="377" r:id="rId16"/>
    <p:sldId id="278" r:id="rId17"/>
    <p:sldId id="279" r:id="rId18"/>
    <p:sldId id="424" r:id="rId19"/>
    <p:sldId id="280" r:id="rId20"/>
    <p:sldId id="281" r:id="rId21"/>
    <p:sldId id="283" r:id="rId22"/>
    <p:sldId id="284" r:id="rId23"/>
    <p:sldId id="425" r:id="rId24"/>
    <p:sldId id="285" r:id="rId25"/>
    <p:sldId id="426" r:id="rId26"/>
    <p:sldId id="286" r:id="rId27"/>
    <p:sldId id="287" r:id="rId28"/>
    <p:sldId id="288" r:id="rId29"/>
    <p:sldId id="427" r:id="rId30"/>
    <p:sldId id="289" r:id="rId31"/>
    <p:sldId id="428" r:id="rId32"/>
    <p:sldId id="290" r:id="rId33"/>
    <p:sldId id="429" r:id="rId34"/>
    <p:sldId id="291" r:id="rId35"/>
    <p:sldId id="292" r:id="rId36"/>
    <p:sldId id="430" r:id="rId37"/>
    <p:sldId id="293" r:id="rId38"/>
    <p:sldId id="294" r:id="rId39"/>
    <p:sldId id="296" r:id="rId40"/>
    <p:sldId id="297" r:id="rId41"/>
    <p:sldId id="299" r:id="rId42"/>
    <p:sldId id="431" r:id="rId43"/>
    <p:sldId id="300" r:id="rId44"/>
    <p:sldId id="432" r:id="rId45"/>
    <p:sldId id="298" r:id="rId46"/>
    <p:sldId id="301" r:id="rId47"/>
    <p:sldId id="302" r:id="rId48"/>
    <p:sldId id="433" r:id="rId49"/>
    <p:sldId id="303" r:id="rId50"/>
    <p:sldId id="304" r:id="rId51"/>
    <p:sldId id="434" r:id="rId52"/>
    <p:sldId id="306" r:id="rId53"/>
    <p:sldId id="307" r:id="rId54"/>
    <p:sldId id="435" r:id="rId55"/>
    <p:sldId id="518" r:id="rId56"/>
    <p:sldId id="519" r:id="rId57"/>
    <p:sldId id="520" r:id="rId58"/>
    <p:sldId id="308" r:id="rId59"/>
    <p:sldId id="436" r:id="rId60"/>
    <p:sldId id="310" r:id="rId61"/>
    <p:sldId id="437" r:id="rId62"/>
    <p:sldId id="312" r:id="rId63"/>
    <p:sldId id="438" r:id="rId64"/>
    <p:sldId id="313" r:id="rId65"/>
    <p:sldId id="315" r:id="rId66"/>
    <p:sldId id="439" r:id="rId67"/>
    <p:sldId id="318" r:id="rId68"/>
    <p:sldId id="440" r:id="rId69"/>
    <p:sldId id="319" r:id="rId70"/>
    <p:sldId id="441" r:id="rId71"/>
    <p:sldId id="320" r:id="rId72"/>
    <p:sldId id="314" r:id="rId73"/>
    <p:sldId id="322" r:id="rId74"/>
    <p:sldId id="515" r:id="rId75"/>
    <p:sldId id="323" r:id="rId76"/>
    <p:sldId id="516" r:id="rId77"/>
    <p:sldId id="324" r:id="rId78"/>
    <p:sldId id="517" r:id="rId79"/>
    <p:sldId id="588" r:id="rId80"/>
  </p:sldIdLst>
  <p:sldSz cx="12192000" cy="6858000"/>
  <p:notesSz cx="6858000" cy="9144000"/>
  <p:embeddedFontLst>
    <p:embeddedFont>
      <p:font typeface="微软雅黑" panose="020B0503020204020204" pitchFamily="34" charset="-122"/>
      <p:regular r:id="rId83"/>
      <p:bold r:id="rId84"/>
    </p:embeddedFont>
    <p:embeddedFont>
      <p:font typeface="方正小标宋简体" panose="02010600030101010101" charset="-122"/>
      <p:regular r:id="rId85"/>
    </p:embeddedFont>
    <p:embeddedFont>
      <p:font typeface="黑体" panose="02010609060101010101" pitchFamily="49" charset="-122"/>
      <p:regular r:id="rId86"/>
    </p:embeddedFont>
    <p:embeddedFont>
      <p:font typeface="Calibri" panose="020F0502020204030204" pitchFamily="34" charset="0"/>
      <p:regular r:id="rId87"/>
      <p:bold r:id="rId88"/>
      <p:italic r:id="rId89"/>
      <p:boldItalic r:id="rId90"/>
    </p:embeddedFont>
  </p:embeddedFontLst>
  <p:custDataLst>
    <p:tags r:id="rId91"/>
  </p:custDataLst>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C0192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5987" autoAdjust="0"/>
    <p:restoredTop sz="94660"/>
  </p:normalViewPr>
  <p:slideViewPr>
    <p:cSldViewPr snapToGrid="0">
      <p:cViewPr varScale="1">
        <p:scale>
          <a:sx n="77" d="100"/>
          <a:sy n="77" d="100"/>
        </p:scale>
        <p:origin x="232" y="80"/>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font" Target="fonts/font2.fntdata"/><Relationship Id="rId89" Type="http://schemas.openxmlformats.org/officeDocument/2006/relationships/font" Target="fonts/font7.fntdata"/><Relationship Id="rId16" Type="http://schemas.openxmlformats.org/officeDocument/2006/relationships/slide" Target="slides/slide15.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5" Type="http://schemas.openxmlformats.org/officeDocument/2006/relationships/slide" Target="slides/slide4.xml"/><Relationship Id="rId90" Type="http://schemas.openxmlformats.org/officeDocument/2006/relationships/font" Target="fonts/font8.fntdata"/><Relationship Id="rId95" Type="http://schemas.openxmlformats.org/officeDocument/2006/relationships/tableStyles" Target="tableStyles.xml"/><Relationship Id="rId22" Type="http://schemas.openxmlformats.org/officeDocument/2006/relationships/slide" Target="slides/slide21.xml"/><Relationship Id="rId27" Type="http://schemas.openxmlformats.org/officeDocument/2006/relationships/slide" Target="slides/slide26.xml"/><Relationship Id="rId43" Type="http://schemas.openxmlformats.org/officeDocument/2006/relationships/slide" Target="slides/slide42.xml"/><Relationship Id="rId48" Type="http://schemas.openxmlformats.org/officeDocument/2006/relationships/slide" Target="slides/slide47.xml"/><Relationship Id="rId64" Type="http://schemas.openxmlformats.org/officeDocument/2006/relationships/slide" Target="slides/slide63.xml"/><Relationship Id="rId69" Type="http://schemas.openxmlformats.org/officeDocument/2006/relationships/slide" Target="slides/slide68.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80" Type="http://schemas.openxmlformats.org/officeDocument/2006/relationships/slide" Target="slides/slide79.xml"/><Relationship Id="rId85" Type="http://schemas.openxmlformats.org/officeDocument/2006/relationships/font" Target="fonts/font3.fntdata"/><Relationship Id="rId93" Type="http://schemas.openxmlformats.org/officeDocument/2006/relationships/viewProps" Target="viewProps.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slide" Target="slides/slide66.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slide" Target="slides/slide74.xml"/><Relationship Id="rId83" Type="http://schemas.openxmlformats.org/officeDocument/2006/relationships/font" Target="fonts/font1.fntdata"/><Relationship Id="rId88" Type="http://schemas.openxmlformats.org/officeDocument/2006/relationships/font" Target="fonts/font6.fntdata"/><Relationship Id="rId91" Type="http://schemas.openxmlformats.org/officeDocument/2006/relationships/tags" Target="tags/tag1.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notesMaster" Target="notesMasters/notesMaster1.xml"/><Relationship Id="rId86" Type="http://schemas.openxmlformats.org/officeDocument/2006/relationships/font" Target="fonts/font4.fntdata"/><Relationship Id="rId94" Type="http://schemas.openxmlformats.org/officeDocument/2006/relationships/theme" Target="theme/theme1.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presProps" Target="presProps.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font" Target="fonts/font5.fntdata"/><Relationship Id="rId61" Type="http://schemas.openxmlformats.org/officeDocument/2006/relationships/slide" Target="slides/slide60.xml"/><Relationship Id="rId82" Type="http://schemas.openxmlformats.org/officeDocument/2006/relationships/handoutMaster" Target="handoutMasters/handoutMaster1.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0F9B84EA-7D68-4D60-9CB1-D50884785D1C}" type="datetimeFigureOut">
              <a:rPr lang="zh-CN" altLang="en-US" smtClean="0"/>
              <a:t>2026/4/26</a:t>
            </a:fld>
            <a:endParaRPr lang="zh-CN" altLang="en-US"/>
          </a:p>
        </p:txBody>
      </p:sp>
      <p:sp>
        <p:nvSpPr>
          <p:cNvPr id="4" name="页脚占位符 3"/>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5" name="灯片编号占位符 4"/>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8D4E0FC9-F1F8-4FAE-9988-3BA365CFD46F}" type="slidenum">
              <a:rPr lang="zh-CN" altLang="en-US" smtClean="0"/>
              <a:t>‹#›</a:t>
            </a:fld>
            <a:endParaRPr lang="zh-CN" altLang="en-US"/>
          </a:p>
        </p:txBody>
      </p:sp>
    </p:spTree>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2A48B96-639E-45A3-A0BA-2464DFDB1FAA}" type="datetimeFigureOut">
              <a:rPr lang="zh-CN" altLang="en-US" smtClean="0"/>
              <a:t>2026/4/26</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A6837353-30EB-4A48-80EB-173D804AEFBD}" type="slidenum">
              <a:rPr lang="zh-CN" altLang="en-US" smtClean="0"/>
              <a:t>‹#›</a:t>
            </a:fld>
            <a:endParaRPr lang="zh-CN" altLang="en-US"/>
          </a:p>
        </p:txBody>
      </p:sp>
    </p:spTree>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idx="2"/>
          </p:nvPr>
        </p:nvSpPr>
        <p:spPr/>
      </p:sp>
      <p:sp>
        <p:nvSpPr>
          <p:cNvPr id="3" name="文本占位符 2"/>
          <p:cNvSpPr>
            <a:spLocks noGrp="1"/>
          </p:cNvSpPr>
          <p:nvPr>
            <p:ph type="body" idx="3"/>
          </p:nvPr>
        </p:nvSpPr>
        <p:spPr/>
        <p:txBody>
          <a:bodyPr/>
          <a:lstStyle/>
          <a:p>
            <a:endParaRPr lang="zh-CN" altLang="en-US"/>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524000" y="1122363"/>
            <a:ext cx="9144000" cy="2387600"/>
          </a:xfrm>
        </p:spPr>
        <p:txBody>
          <a:bodyPr anchor="b"/>
          <a:lstStyle>
            <a:lvl1pPr algn="ctr">
              <a:defRPr sz="6000"/>
            </a:lvl1pPr>
          </a:lstStyle>
          <a:p>
            <a:r>
              <a:rPr lang="zh-CN" altLang="en-US" smtClean="0"/>
              <a:t>单击此处编辑母版标题样式</a:t>
            </a:r>
            <a:endParaRPr lang="zh-CN" altLang="en-US"/>
          </a:p>
        </p:txBody>
      </p:sp>
      <p:sp>
        <p:nvSpPr>
          <p:cNvPr id="3" name="副标题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smtClean="0"/>
              <a:t>单击此处编辑母版副标题样式</a:t>
            </a:r>
            <a:endParaRPr lang="zh-CN" altLang="en-US"/>
          </a:p>
        </p:txBody>
      </p:sp>
      <p:sp>
        <p:nvSpPr>
          <p:cNvPr id="4" name="日期占位符 3"/>
          <p:cNvSpPr>
            <a:spLocks noGrp="1"/>
          </p:cNvSpPr>
          <p:nvPr>
            <p:ph type="dt" sz="half" idx="10"/>
          </p:nvPr>
        </p:nvSpPr>
        <p:spPr/>
        <p:txBody>
          <a:bodyPr/>
          <a:lstStyle/>
          <a:p>
            <a:fld id="{D997B5FA-0921-464F-AAE1-844C04324D75}" type="datetimeFigureOut">
              <a:rPr lang="zh-CN" altLang="en-US" smtClean="0"/>
              <a:t>2026/4/26</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565CE74E-AB26-4998-AD42-012C4C1AD076}" type="slidenum">
              <a:rPr lang="zh-CN" altLang="en-US" smtClean="0"/>
              <a:t>‹#›</a:t>
            </a:fld>
            <a:endParaRPr lang="zh-CN" altLang="en-US"/>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竖排文字占位符 2"/>
          <p:cNvSpPr>
            <a:spLocks noGrp="1"/>
          </p:cNvSpPr>
          <p:nvPr>
            <p:ph type="body" orient="vert" idx="1"/>
          </p:nvPr>
        </p:nvSpPr>
        <p:spPr/>
        <p:txBody>
          <a:bodyPr vert="eaVert"/>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日期占位符 3"/>
          <p:cNvSpPr>
            <a:spLocks noGrp="1"/>
          </p:cNvSpPr>
          <p:nvPr>
            <p:ph type="dt" sz="half" idx="10"/>
          </p:nvPr>
        </p:nvSpPr>
        <p:spPr/>
        <p:txBody>
          <a:bodyPr/>
          <a:lstStyle/>
          <a:p>
            <a:fld id="{D997B5FA-0921-464F-AAE1-844C04324D75}" type="datetimeFigureOut">
              <a:rPr lang="zh-CN" altLang="en-US" smtClean="0"/>
              <a:t>2026/4/26</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565CE74E-AB26-4998-AD42-012C4C1AD076}" type="slidenum">
              <a:rPr lang="zh-CN" altLang="en-US" smtClean="0"/>
              <a:t>‹#›</a:t>
            </a:fld>
            <a:endParaRPr lang="zh-CN" altLang="en-US"/>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垂直排列标题与&#10;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8724900" y="365125"/>
            <a:ext cx="2628900" cy="5811838"/>
          </a:xfrm>
        </p:spPr>
        <p:txBody>
          <a:bodyPr vert="eaVert"/>
          <a:lstStyle/>
          <a:p>
            <a:r>
              <a:rPr lang="zh-CN" altLang="en-US" smtClean="0"/>
              <a:t>单击此处编辑母版标题样式</a:t>
            </a:r>
            <a:endParaRPr lang="zh-CN" altLang="en-US"/>
          </a:p>
        </p:txBody>
      </p:sp>
      <p:sp>
        <p:nvSpPr>
          <p:cNvPr id="3" name="竖排文字占位符 2"/>
          <p:cNvSpPr>
            <a:spLocks noGrp="1"/>
          </p:cNvSpPr>
          <p:nvPr>
            <p:ph type="body" orient="vert" idx="1"/>
          </p:nvPr>
        </p:nvSpPr>
        <p:spPr>
          <a:xfrm>
            <a:off x="838200" y="365125"/>
            <a:ext cx="7734300" cy="5811838"/>
          </a:xfrm>
        </p:spPr>
        <p:txBody>
          <a:bodyPr vert="eaVert"/>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日期占位符 3"/>
          <p:cNvSpPr>
            <a:spLocks noGrp="1"/>
          </p:cNvSpPr>
          <p:nvPr>
            <p:ph type="dt" sz="half" idx="10"/>
          </p:nvPr>
        </p:nvSpPr>
        <p:spPr/>
        <p:txBody>
          <a:bodyPr/>
          <a:lstStyle/>
          <a:p>
            <a:fld id="{D997B5FA-0921-464F-AAE1-844C04324D75}" type="datetimeFigureOut">
              <a:rPr lang="zh-CN" altLang="en-US" smtClean="0"/>
              <a:t>2026/4/26</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565CE74E-AB26-4998-AD42-012C4C1AD076}" type="slidenum">
              <a:rPr lang="zh-CN" altLang="en-US" smtClean="0"/>
              <a:t>‹#›</a:t>
            </a:fld>
            <a:endParaRPr lang="zh-CN" altLang="en-US"/>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内容占位符 2"/>
          <p:cNvSpPr>
            <a:spLocks noGrp="1"/>
          </p:cNvSpPr>
          <p:nvPr>
            <p:ph idx="1"/>
          </p:nvPr>
        </p:nvSpPr>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日期占位符 3"/>
          <p:cNvSpPr>
            <a:spLocks noGrp="1"/>
          </p:cNvSpPr>
          <p:nvPr>
            <p:ph type="dt" sz="half" idx="10"/>
          </p:nvPr>
        </p:nvSpPr>
        <p:spPr/>
        <p:txBody>
          <a:bodyPr/>
          <a:lstStyle/>
          <a:p>
            <a:fld id="{D997B5FA-0921-464F-AAE1-844C04324D75}" type="datetimeFigureOut">
              <a:rPr lang="zh-CN" altLang="en-US" smtClean="0"/>
              <a:t>2026/4/26</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565CE74E-AB26-4998-AD42-012C4C1AD076}" type="slidenum">
              <a:rPr lang="zh-CN" altLang="en-US" smtClean="0"/>
              <a:t>‹#›</a:t>
            </a:fld>
            <a:endParaRPr lang="zh-CN" altLang="en-US"/>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831850" y="1709738"/>
            <a:ext cx="10515600" cy="2852737"/>
          </a:xfrm>
        </p:spPr>
        <p:txBody>
          <a:bodyPr anchor="b"/>
          <a:lstStyle>
            <a:lvl1pPr>
              <a:defRPr sz="6000"/>
            </a:lvl1p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zh-CN" altLang="en-US" smtClean="0"/>
              <a:t>单击此处编辑母版文本样式</a:t>
            </a:r>
          </a:p>
        </p:txBody>
      </p:sp>
      <p:sp>
        <p:nvSpPr>
          <p:cNvPr id="4" name="日期占位符 3"/>
          <p:cNvSpPr>
            <a:spLocks noGrp="1"/>
          </p:cNvSpPr>
          <p:nvPr>
            <p:ph type="dt" sz="half" idx="10"/>
          </p:nvPr>
        </p:nvSpPr>
        <p:spPr/>
        <p:txBody>
          <a:bodyPr/>
          <a:lstStyle/>
          <a:p>
            <a:fld id="{D997B5FA-0921-464F-AAE1-844C04324D75}" type="datetimeFigureOut">
              <a:rPr lang="zh-CN" altLang="en-US" smtClean="0"/>
              <a:t>2026/4/26</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565CE74E-AB26-4998-AD42-012C4C1AD076}" type="slidenum">
              <a:rPr lang="zh-CN" altLang="en-US" smtClean="0"/>
              <a:t>‹#›</a:t>
            </a:fld>
            <a:endParaRPr lang="zh-CN" altLang="en-US"/>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内容占位符 2"/>
          <p:cNvSpPr>
            <a:spLocks noGrp="1"/>
          </p:cNvSpPr>
          <p:nvPr>
            <p:ph sz="half" idx="1"/>
          </p:nvPr>
        </p:nvSpPr>
        <p:spPr>
          <a:xfrm>
            <a:off x="838200" y="1825625"/>
            <a:ext cx="5181600" cy="4351338"/>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内容占位符 3"/>
          <p:cNvSpPr>
            <a:spLocks noGrp="1"/>
          </p:cNvSpPr>
          <p:nvPr>
            <p:ph sz="half" idx="2"/>
          </p:nvPr>
        </p:nvSpPr>
        <p:spPr>
          <a:xfrm>
            <a:off x="6172200" y="1825625"/>
            <a:ext cx="5181600" cy="4351338"/>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5" name="日期占位符 4"/>
          <p:cNvSpPr>
            <a:spLocks noGrp="1"/>
          </p:cNvSpPr>
          <p:nvPr>
            <p:ph type="dt" sz="half" idx="10"/>
          </p:nvPr>
        </p:nvSpPr>
        <p:spPr/>
        <p:txBody>
          <a:bodyPr/>
          <a:lstStyle/>
          <a:p>
            <a:fld id="{D997B5FA-0921-464F-AAE1-844C04324D75}" type="datetimeFigureOut">
              <a:rPr lang="zh-CN" altLang="en-US" smtClean="0"/>
              <a:t>2026/4/26</a:t>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565CE74E-AB26-4998-AD42-012C4C1AD076}" type="slidenum">
              <a:rPr lang="zh-CN" altLang="en-US" smtClean="0"/>
              <a:t>‹#›</a:t>
            </a:fld>
            <a:endParaRPr lang="zh-CN" altLang="en-US"/>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839788" y="365125"/>
            <a:ext cx="10515600" cy="1325563"/>
          </a:xfrm>
        </p:spPr>
        <p:txBody>
          <a:body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smtClean="0"/>
              <a:t>单击此处编辑母版文本样式</a:t>
            </a:r>
          </a:p>
        </p:txBody>
      </p:sp>
      <p:sp>
        <p:nvSpPr>
          <p:cNvPr id="4" name="内容占位符 3"/>
          <p:cNvSpPr>
            <a:spLocks noGrp="1"/>
          </p:cNvSpPr>
          <p:nvPr>
            <p:ph sz="half" idx="2"/>
          </p:nvPr>
        </p:nvSpPr>
        <p:spPr>
          <a:xfrm>
            <a:off x="839788" y="2505075"/>
            <a:ext cx="5157787" cy="3684588"/>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5" name="文本占位符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smtClean="0"/>
              <a:t>单击此处编辑母版文本样式</a:t>
            </a:r>
          </a:p>
        </p:txBody>
      </p:sp>
      <p:sp>
        <p:nvSpPr>
          <p:cNvPr id="6" name="内容占位符 5"/>
          <p:cNvSpPr>
            <a:spLocks noGrp="1"/>
          </p:cNvSpPr>
          <p:nvPr>
            <p:ph sz="quarter" idx="4"/>
          </p:nvPr>
        </p:nvSpPr>
        <p:spPr>
          <a:xfrm>
            <a:off x="6172200" y="2505075"/>
            <a:ext cx="5183188" cy="3684588"/>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7" name="日期占位符 6"/>
          <p:cNvSpPr>
            <a:spLocks noGrp="1"/>
          </p:cNvSpPr>
          <p:nvPr>
            <p:ph type="dt" sz="half" idx="10"/>
          </p:nvPr>
        </p:nvSpPr>
        <p:spPr/>
        <p:txBody>
          <a:bodyPr/>
          <a:lstStyle/>
          <a:p>
            <a:fld id="{D997B5FA-0921-464F-AAE1-844C04324D75}" type="datetimeFigureOut">
              <a:rPr lang="zh-CN" altLang="en-US" smtClean="0"/>
              <a:t>2026/4/26</a:t>
            </a:fld>
            <a:endParaRPr lang="zh-CN" altLang="en-US"/>
          </a:p>
        </p:txBody>
      </p:sp>
      <p:sp>
        <p:nvSpPr>
          <p:cNvPr id="8" name="页脚占位符 7"/>
          <p:cNvSpPr>
            <a:spLocks noGrp="1"/>
          </p:cNvSpPr>
          <p:nvPr>
            <p:ph type="ftr" sz="quarter" idx="11"/>
          </p:nvPr>
        </p:nvSpPr>
        <p:spPr/>
        <p:txBody>
          <a:bodyPr/>
          <a:lstStyle/>
          <a:p>
            <a:endParaRPr lang="zh-CN" altLang="en-US"/>
          </a:p>
        </p:txBody>
      </p:sp>
      <p:sp>
        <p:nvSpPr>
          <p:cNvPr id="9" name="灯片编号占位符 8"/>
          <p:cNvSpPr>
            <a:spLocks noGrp="1"/>
          </p:cNvSpPr>
          <p:nvPr>
            <p:ph type="sldNum" sz="quarter" idx="12"/>
          </p:nvPr>
        </p:nvSpPr>
        <p:spPr/>
        <p:txBody>
          <a:bodyPr/>
          <a:lstStyle/>
          <a:p>
            <a:fld id="{565CE74E-AB26-4998-AD42-012C4C1AD076}" type="slidenum">
              <a:rPr lang="zh-CN" altLang="en-US" smtClean="0"/>
              <a:t>‹#›</a:t>
            </a:fld>
            <a:endParaRPr lang="zh-CN" altLang="en-US"/>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smtClean="0"/>
              <a:t>单击此处编辑母版标题样式</a:t>
            </a:r>
            <a:endParaRPr lang="zh-CN" altLang="en-US"/>
          </a:p>
        </p:txBody>
      </p:sp>
      <p:sp>
        <p:nvSpPr>
          <p:cNvPr id="3" name="日期占位符 2"/>
          <p:cNvSpPr>
            <a:spLocks noGrp="1"/>
          </p:cNvSpPr>
          <p:nvPr>
            <p:ph type="dt" sz="half" idx="10"/>
          </p:nvPr>
        </p:nvSpPr>
        <p:spPr/>
        <p:txBody>
          <a:bodyPr/>
          <a:lstStyle/>
          <a:p>
            <a:fld id="{D997B5FA-0921-464F-AAE1-844C04324D75}" type="datetimeFigureOut">
              <a:rPr lang="zh-CN" altLang="en-US" smtClean="0"/>
              <a:t>2026/4/26</a:t>
            </a:fld>
            <a:endParaRPr lang="zh-CN" altLang="en-US"/>
          </a:p>
        </p:txBody>
      </p:sp>
      <p:sp>
        <p:nvSpPr>
          <p:cNvPr id="4" name="页脚占位符 3"/>
          <p:cNvSpPr>
            <a:spLocks noGrp="1"/>
          </p:cNvSpPr>
          <p:nvPr>
            <p:ph type="ftr" sz="quarter" idx="11"/>
          </p:nvPr>
        </p:nvSpPr>
        <p:spPr/>
        <p:txBody>
          <a:bodyPr/>
          <a:lstStyle/>
          <a:p>
            <a:endParaRPr lang="zh-CN" altLang="en-US"/>
          </a:p>
        </p:txBody>
      </p:sp>
      <p:sp>
        <p:nvSpPr>
          <p:cNvPr id="5" name="灯片编号占位符 4"/>
          <p:cNvSpPr>
            <a:spLocks noGrp="1"/>
          </p:cNvSpPr>
          <p:nvPr>
            <p:ph type="sldNum" sz="quarter" idx="12"/>
          </p:nvPr>
        </p:nvSpPr>
        <p:spPr/>
        <p:txBody>
          <a:bodyPr/>
          <a:lstStyle/>
          <a:p>
            <a:fld id="{565CE74E-AB26-4998-AD42-012C4C1AD076}" type="slidenum">
              <a:rPr lang="zh-CN" altLang="en-US" smtClean="0"/>
              <a:t>‹#›</a:t>
            </a:fld>
            <a:endParaRPr lang="zh-CN" altLang="en-US"/>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p:txBody>
          <a:bodyPr/>
          <a:lstStyle/>
          <a:p>
            <a:fld id="{D997B5FA-0921-464F-AAE1-844C04324D75}" type="datetimeFigureOut">
              <a:rPr lang="zh-CN" altLang="en-US" smtClean="0"/>
              <a:t>2026/4/26</a:t>
            </a:fld>
            <a:endParaRPr lang="zh-CN" altLang="en-US"/>
          </a:p>
        </p:txBody>
      </p:sp>
      <p:sp>
        <p:nvSpPr>
          <p:cNvPr id="3" name="页脚占位符 2"/>
          <p:cNvSpPr>
            <a:spLocks noGrp="1"/>
          </p:cNvSpPr>
          <p:nvPr>
            <p:ph type="ftr" sz="quarter" idx="11"/>
          </p:nvPr>
        </p:nvSpPr>
        <p:spPr/>
        <p:txBody>
          <a:bodyPr/>
          <a:lstStyle/>
          <a:p>
            <a:endParaRPr lang="zh-CN" altLang="en-US"/>
          </a:p>
        </p:txBody>
      </p:sp>
      <p:sp>
        <p:nvSpPr>
          <p:cNvPr id="4" name="灯片编号占位符 3"/>
          <p:cNvSpPr>
            <a:spLocks noGrp="1"/>
          </p:cNvSpPr>
          <p:nvPr>
            <p:ph type="sldNum" sz="quarter" idx="12"/>
          </p:nvPr>
        </p:nvSpPr>
        <p:spPr/>
        <p:txBody>
          <a:bodyPr/>
          <a:lstStyle/>
          <a:p>
            <a:fld id="{565CE74E-AB26-4998-AD42-012C4C1AD076}" type="slidenum">
              <a:rPr lang="zh-CN" altLang="en-US" smtClean="0"/>
              <a:t>‹#›</a:t>
            </a:fld>
            <a:endParaRPr lang="zh-CN" altLang="en-US"/>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839788" y="457200"/>
            <a:ext cx="3932237" cy="1600200"/>
          </a:xfrm>
        </p:spPr>
        <p:txBody>
          <a:bodyPr anchor="b"/>
          <a:lstStyle>
            <a:lvl1pPr>
              <a:defRPr sz="3200"/>
            </a:lvl1pPr>
          </a:lstStyle>
          <a:p>
            <a:r>
              <a:rPr lang="zh-CN" altLang="en-US" smtClean="0"/>
              <a:t>单击此处编辑母版标题样式</a:t>
            </a:r>
            <a:endParaRPr lang="zh-CN" altLang="en-US"/>
          </a:p>
        </p:txBody>
      </p:sp>
      <p:sp>
        <p:nvSpPr>
          <p:cNvPr id="3" name="内容占位符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文本占位符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smtClean="0"/>
              <a:t>单击此处编辑母版文本样式</a:t>
            </a:r>
          </a:p>
        </p:txBody>
      </p:sp>
      <p:sp>
        <p:nvSpPr>
          <p:cNvPr id="5" name="日期占位符 4"/>
          <p:cNvSpPr>
            <a:spLocks noGrp="1"/>
          </p:cNvSpPr>
          <p:nvPr>
            <p:ph type="dt" sz="half" idx="10"/>
          </p:nvPr>
        </p:nvSpPr>
        <p:spPr/>
        <p:txBody>
          <a:bodyPr/>
          <a:lstStyle/>
          <a:p>
            <a:fld id="{D997B5FA-0921-464F-AAE1-844C04324D75}" type="datetimeFigureOut">
              <a:rPr lang="zh-CN" altLang="en-US" smtClean="0"/>
              <a:t>2026/4/26</a:t>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565CE74E-AB26-4998-AD42-012C4C1AD076}" type="slidenum">
              <a:rPr lang="zh-CN" altLang="en-US" smtClean="0"/>
              <a:t>‹#›</a:t>
            </a:fld>
            <a:endParaRPr lang="zh-CN" altLang="en-US"/>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839788" y="457200"/>
            <a:ext cx="3932237" cy="1600200"/>
          </a:xfrm>
        </p:spPr>
        <p:txBody>
          <a:bodyPr anchor="b"/>
          <a:lstStyle>
            <a:lvl1pPr>
              <a:defRPr sz="3200"/>
            </a:lvl1pPr>
          </a:lstStyle>
          <a:p>
            <a:r>
              <a:rPr lang="zh-CN" altLang="en-US" smtClean="0"/>
              <a:t>单击此处编辑母版标题样式</a:t>
            </a:r>
            <a:endParaRPr lang="zh-CN" altLang="en-US"/>
          </a:p>
        </p:txBody>
      </p:sp>
      <p:sp>
        <p:nvSpPr>
          <p:cNvPr id="3" name="图片占位符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a:p>
        </p:txBody>
      </p:sp>
      <p:sp>
        <p:nvSpPr>
          <p:cNvPr id="4" name="文本占位符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smtClean="0"/>
              <a:t>单击此处编辑母版文本样式</a:t>
            </a:r>
          </a:p>
        </p:txBody>
      </p:sp>
      <p:sp>
        <p:nvSpPr>
          <p:cNvPr id="5" name="日期占位符 4"/>
          <p:cNvSpPr>
            <a:spLocks noGrp="1"/>
          </p:cNvSpPr>
          <p:nvPr>
            <p:ph type="dt" sz="half" idx="10"/>
          </p:nvPr>
        </p:nvSpPr>
        <p:spPr/>
        <p:txBody>
          <a:bodyPr/>
          <a:lstStyle/>
          <a:p>
            <a:fld id="{D997B5FA-0921-464F-AAE1-844C04324D75}" type="datetimeFigureOut">
              <a:rPr lang="zh-CN" altLang="en-US" smtClean="0"/>
              <a:t>2026/4/26</a:t>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565CE74E-AB26-4998-AD42-012C4C1AD076}" type="slidenum">
              <a:rPr lang="zh-CN" altLang="en-US" smtClean="0"/>
              <a:t>‹#›</a:t>
            </a:fld>
            <a:endParaRPr lang="zh-CN" altLang="en-US"/>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标题占位符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4" name="日期占位符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D997B5FA-0921-464F-AAE1-844C04324D75}" type="datetimeFigureOut">
              <a:rPr lang="zh-CN" altLang="en-US" smtClean="0"/>
              <a:t>2026/4/26</a:t>
            </a:fld>
            <a:endParaRPr lang="zh-CN" altLang="en-US"/>
          </a:p>
        </p:txBody>
      </p:sp>
      <p:sp>
        <p:nvSpPr>
          <p:cNvPr id="5" name="页脚占位符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zh-CN" altLang="en-US"/>
          </a:p>
        </p:txBody>
      </p:sp>
      <p:sp>
        <p:nvSpPr>
          <p:cNvPr id="6" name="灯片编号占位符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565CE74E-AB26-4998-AD42-012C4C1AD076}" type="slidenum">
              <a:rPr lang="zh-CN" altLang="en-US" smtClean="0"/>
              <a:t>‹#›</a:t>
            </a:fld>
            <a:endParaRPr lang="zh-CN" altLang="en-US"/>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13" Type="http://schemas.openxmlformats.org/officeDocument/2006/relationships/tags" Target="../tags/tag2733.xml"/><Relationship Id="rId18" Type="http://schemas.openxmlformats.org/officeDocument/2006/relationships/tags" Target="../tags/tag2738.xml"/><Relationship Id="rId26" Type="http://schemas.openxmlformats.org/officeDocument/2006/relationships/tags" Target="../tags/tag2746.xml"/><Relationship Id="rId39" Type="http://schemas.openxmlformats.org/officeDocument/2006/relationships/tags" Target="../tags/tag2759.xml"/><Relationship Id="rId21" Type="http://schemas.openxmlformats.org/officeDocument/2006/relationships/tags" Target="../tags/tag2741.xml"/><Relationship Id="rId34" Type="http://schemas.openxmlformats.org/officeDocument/2006/relationships/tags" Target="../tags/tag2754.xml"/><Relationship Id="rId42" Type="http://schemas.openxmlformats.org/officeDocument/2006/relationships/tags" Target="../tags/tag2762.xml"/><Relationship Id="rId47" Type="http://schemas.openxmlformats.org/officeDocument/2006/relationships/tags" Target="../tags/tag2767.xml"/><Relationship Id="rId50" Type="http://schemas.openxmlformats.org/officeDocument/2006/relationships/tags" Target="../tags/tag2770.xml"/><Relationship Id="rId55" Type="http://schemas.openxmlformats.org/officeDocument/2006/relationships/image" Target="../media/image13.png"/><Relationship Id="rId7" Type="http://schemas.openxmlformats.org/officeDocument/2006/relationships/tags" Target="../tags/tag2727.xml"/><Relationship Id="rId2" Type="http://schemas.openxmlformats.org/officeDocument/2006/relationships/tags" Target="../tags/tag2722.xml"/><Relationship Id="rId16" Type="http://schemas.openxmlformats.org/officeDocument/2006/relationships/tags" Target="../tags/tag2736.xml"/><Relationship Id="rId29" Type="http://schemas.openxmlformats.org/officeDocument/2006/relationships/tags" Target="../tags/tag2749.xml"/><Relationship Id="rId11" Type="http://schemas.openxmlformats.org/officeDocument/2006/relationships/tags" Target="../tags/tag2731.xml"/><Relationship Id="rId24" Type="http://schemas.openxmlformats.org/officeDocument/2006/relationships/tags" Target="../tags/tag2744.xml"/><Relationship Id="rId32" Type="http://schemas.openxmlformats.org/officeDocument/2006/relationships/tags" Target="../tags/tag2752.xml"/><Relationship Id="rId37" Type="http://schemas.openxmlformats.org/officeDocument/2006/relationships/tags" Target="../tags/tag2757.xml"/><Relationship Id="rId40" Type="http://schemas.openxmlformats.org/officeDocument/2006/relationships/tags" Target="../tags/tag2760.xml"/><Relationship Id="rId45" Type="http://schemas.openxmlformats.org/officeDocument/2006/relationships/tags" Target="../tags/tag2765.xml"/><Relationship Id="rId53" Type="http://schemas.openxmlformats.org/officeDocument/2006/relationships/image" Target="../media/image1.jpeg"/><Relationship Id="rId5" Type="http://schemas.openxmlformats.org/officeDocument/2006/relationships/tags" Target="../tags/tag2725.xml"/><Relationship Id="rId10" Type="http://schemas.openxmlformats.org/officeDocument/2006/relationships/tags" Target="../tags/tag2730.xml"/><Relationship Id="rId19" Type="http://schemas.openxmlformats.org/officeDocument/2006/relationships/tags" Target="../tags/tag2739.xml"/><Relationship Id="rId31" Type="http://schemas.openxmlformats.org/officeDocument/2006/relationships/tags" Target="../tags/tag2751.xml"/><Relationship Id="rId44" Type="http://schemas.openxmlformats.org/officeDocument/2006/relationships/tags" Target="../tags/tag2764.xml"/><Relationship Id="rId52" Type="http://schemas.openxmlformats.org/officeDocument/2006/relationships/slideLayout" Target="../slideLayouts/slideLayout2.xml"/><Relationship Id="rId4" Type="http://schemas.openxmlformats.org/officeDocument/2006/relationships/tags" Target="../tags/tag2724.xml"/><Relationship Id="rId9" Type="http://schemas.openxmlformats.org/officeDocument/2006/relationships/tags" Target="../tags/tag2729.xml"/><Relationship Id="rId14" Type="http://schemas.openxmlformats.org/officeDocument/2006/relationships/tags" Target="../tags/tag2734.xml"/><Relationship Id="rId22" Type="http://schemas.openxmlformats.org/officeDocument/2006/relationships/tags" Target="../tags/tag2742.xml"/><Relationship Id="rId27" Type="http://schemas.openxmlformats.org/officeDocument/2006/relationships/tags" Target="../tags/tag2747.xml"/><Relationship Id="rId30" Type="http://schemas.openxmlformats.org/officeDocument/2006/relationships/tags" Target="../tags/tag2750.xml"/><Relationship Id="rId35" Type="http://schemas.openxmlformats.org/officeDocument/2006/relationships/tags" Target="../tags/tag2755.xml"/><Relationship Id="rId43" Type="http://schemas.openxmlformats.org/officeDocument/2006/relationships/tags" Target="../tags/tag2763.xml"/><Relationship Id="rId48" Type="http://schemas.openxmlformats.org/officeDocument/2006/relationships/tags" Target="../tags/tag2768.xml"/><Relationship Id="rId56" Type="http://schemas.openxmlformats.org/officeDocument/2006/relationships/image" Target="../media/image18.svg"/><Relationship Id="rId8" Type="http://schemas.openxmlformats.org/officeDocument/2006/relationships/tags" Target="../tags/tag2728.xml"/><Relationship Id="rId51" Type="http://schemas.openxmlformats.org/officeDocument/2006/relationships/tags" Target="../tags/tag2771.xml"/><Relationship Id="rId3" Type="http://schemas.openxmlformats.org/officeDocument/2006/relationships/tags" Target="../tags/tag2723.xml"/><Relationship Id="rId12" Type="http://schemas.openxmlformats.org/officeDocument/2006/relationships/tags" Target="../tags/tag2732.xml"/><Relationship Id="rId17" Type="http://schemas.openxmlformats.org/officeDocument/2006/relationships/tags" Target="../tags/tag2737.xml"/><Relationship Id="rId25" Type="http://schemas.openxmlformats.org/officeDocument/2006/relationships/tags" Target="../tags/tag2745.xml"/><Relationship Id="rId33" Type="http://schemas.openxmlformats.org/officeDocument/2006/relationships/tags" Target="../tags/tag2753.xml"/><Relationship Id="rId38" Type="http://schemas.openxmlformats.org/officeDocument/2006/relationships/tags" Target="../tags/tag2758.xml"/><Relationship Id="rId46" Type="http://schemas.openxmlformats.org/officeDocument/2006/relationships/tags" Target="../tags/tag2766.xml"/><Relationship Id="rId20" Type="http://schemas.openxmlformats.org/officeDocument/2006/relationships/tags" Target="../tags/tag2740.xml"/><Relationship Id="rId41" Type="http://schemas.openxmlformats.org/officeDocument/2006/relationships/tags" Target="../tags/tag2761.xml"/><Relationship Id="rId54" Type="http://schemas.openxmlformats.org/officeDocument/2006/relationships/image" Target="../media/image12.png"/><Relationship Id="rId1" Type="http://schemas.openxmlformats.org/officeDocument/2006/relationships/tags" Target="../tags/tag2721.xml"/><Relationship Id="rId6" Type="http://schemas.openxmlformats.org/officeDocument/2006/relationships/tags" Target="../tags/tag2726.xml"/><Relationship Id="rId15" Type="http://schemas.openxmlformats.org/officeDocument/2006/relationships/tags" Target="../tags/tag2735.xml"/><Relationship Id="rId23" Type="http://schemas.openxmlformats.org/officeDocument/2006/relationships/tags" Target="../tags/tag2743.xml"/><Relationship Id="rId28" Type="http://schemas.openxmlformats.org/officeDocument/2006/relationships/tags" Target="../tags/tag2748.xml"/><Relationship Id="rId36" Type="http://schemas.openxmlformats.org/officeDocument/2006/relationships/tags" Target="../tags/tag2756.xml"/><Relationship Id="rId49" Type="http://schemas.openxmlformats.org/officeDocument/2006/relationships/tags" Target="../tags/tag2769.xml"/></Relationships>
</file>

<file path=ppt/slides/_rels/slide11.xml.rels><?xml version="1.0" encoding="UTF-8" standalone="yes"?>
<Relationships xmlns="http://schemas.openxmlformats.org/package/2006/relationships"><Relationship Id="rId21" Type="http://schemas.openxmlformats.org/officeDocument/2006/relationships/tags" Target="../tags/tag2792.xml"/><Relationship Id="rId170" Type="http://schemas.openxmlformats.org/officeDocument/2006/relationships/tags" Target="../tags/tag2941.xml"/><Relationship Id="rId268" Type="http://schemas.openxmlformats.org/officeDocument/2006/relationships/tags" Target="../tags/tag3039.xml"/><Relationship Id="rId475" Type="http://schemas.openxmlformats.org/officeDocument/2006/relationships/tags" Target="../tags/tag3246.xml"/><Relationship Id="rId682" Type="http://schemas.openxmlformats.org/officeDocument/2006/relationships/tags" Target="../tags/tag3453.xml"/><Relationship Id="rId128" Type="http://schemas.openxmlformats.org/officeDocument/2006/relationships/tags" Target="../tags/tag2899.xml"/><Relationship Id="rId335" Type="http://schemas.openxmlformats.org/officeDocument/2006/relationships/tags" Target="../tags/tag3106.xml"/><Relationship Id="rId542" Type="http://schemas.openxmlformats.org/officeDocument/2006/relationships/tags" Target="../tags/tag3313.xml"/><Relationship Id="rId987" Type="http://schemas.openxmlformats.org/officeDocument/2006/relationships/tags" Target="../tags/tag3758.xml"/><Relationship Id="rId1172" Type="http://schemas.openxmlformats.org/officeDocument/2006/relationships/tags" Target="../tags/tag3943.xml"/><Relationship Id="rId402" Type="http://schemas.openxmlformats.org/officeDocument/2006/relationships/tags" Target="../tags/tag3173.xml"/><Relationship Id="rId847" Type="http://schemas.openxmlformats.org/officeDocument/2006/relationships/tags" Target="../tags/tag3618.xml"/><Relationship Id="rId1032" Type="http://schemas.openxmlformats.org/officeDocument/2006/relationships/tags" Target="../tags/tag3803.xml"/><Relationship Id="rId707" Type="http://schemas.openxmlformats.org/officeDocument/2006/relationships/tags" Target="../tags/tag3478.xml"/><Relationship Id="rId914" Type="http://schemas.openxmlformats.org/officeDocument/2006/relationships/tags" Target="../tags/tag3685.xml"/><Relationship Id="rId43" Type="http://schemas.openxmlformats.org/officeDocument/2006/relationships/tags" Target="../tags/tag2814.xml"/><Relationship Id="rId192" Type="http://schemas.openxmlformats.org/officeDocument/2006/relationships/tags" Target="../tags/tag2963.xml"/><Relationship Id="rId497" Type="http://schemas.openxmlformats.org/officeDocument/2006/relationships/tags" Target="../tags/tag3268.xml"/><Relationship Id="rId357" Type="http://schemas.openxmlformats.org/officeDocument/2006/relationships/tags" Target="../tags/tag3128.xml"/><Relationship Id="rId1194" Type="http://schemas.openxmlformats.org/officeDocument/2006/relationships/tags" Target="../tags/tag3965.xml"/><Relationship Id="rId217" Type="http://schemas.openxmlformats.org/officeDocument/2006/relationships/tags" Target="../tags/tag2988.xml"/><Relationship Id="rId564" Type="http://schemas.openxmlformats.org/officeDocument/2006/relationships/tags" Target="../tags/tag3335.xml"/><Relationship Id="rId771" Type="http://schemas.openxmlformats.org/officeDocument/2006/relationships/tags" Target="../tags/tag3542.xml"/><Relationship Id="rId869" Type="http://schemas.openxmlformats.org/officeDocument/2006/relationships/tags" Target="../tags/tag3640.xml"/><Relationship Id="rId424" Type="http://schemas.openxmlformats.org/officeDocument/2006/relationships/tags" Target="../tags/tag3195.xml"/><Relationship Id="rId631" Type="http://schemas.openxmlformats.org/officeDocument/2006/relationships/tags" Target="../tags/tag3402.xml"/><Relationship Id="rId729" Type="http://schemas.openxmlformats.org/officeDocument/2006/relationships/tags" Target="../tags/tag3500.xml"/><Relationship Id="rId1054" Type="http://schemas.openxmlformats.org/officeDocument/2006/relationships/tags" Target="../tags/tag3825.xml"/><Relationship Id="rId1261" Type="http://schemas.openxmlformats.org/officeDocument/2006/relationships/tags" Target="../tags/tag4032.xml"/><Relationship Id="rId936" Type="http://schemas.openxmlformats.org/officeDocument/2006/relationships/tags" Target="../tags/tag3707.xml"/><Relationship Id="rId1121" Type="http://schemas.openxmlformats.org/officeDocument/2006/relationships/tags" Target="../tags/tag3892.xml"/><Relationship Id="rId1219" Type="http://schemas.openxmlformats.org/officeDocument/2006/relationships/tags" Target="../tags/tag3990.xml"/><Relationship Id="rId65" Type="http://schemas.openxmlformats.org/officeDocument/2006/relationships/tags" Target="../tags/tag2836.xml"/><Relationship Id="rId281" Type="http://schemas.openxmlformats.org/officeDocument/2006/relationships/tags" Target="../tags/tag3052.xml"/><Relationship Id="rId141" Type="http://schemas.openxmlformats.org/officeDocument/2006/relationships/tags" Target="../tags/tag2912.xml"/><Relationship Id="rId379" Type="http://schemas.openxmlformats.org/officeDocument/2006/relationships/tags" Target="../tags/tag3150.xml"/><Relationship Id="rId586" Type="http://schemas.openxmlformats.org/officeDocument/2006/relationships/tags" Target="../tags/tag3357.xml"/><Relationship Id="rId793" Type="http://schemas.openxmlformats.org/officeDocument/2006/relationships/tags" Target="../tags/tag3564.xml"/><Relationship Id="rId7" Type="http://schemas.openxmlformats.org/officeDocument/2006/relationships/tags" Target="../tags/tag2778.xml"/><Relationship Id="rId239" Type="http://schemas.openxmlformats.org/officeDocument/2006/relationships/tags" Target="../tags/tag3010.xml"/><Relationship Id="rId446" Type="http://schemas.openxmlformats.org/officeDocument/2006/relationships/tags" Target="../tags/tag3217.xml"/><Relationship Id="rId653" Type="http://schemas.openxmlformats.org/officeDocument/2006/relationships/tags" Target="../tags/tag3424.xml"/><Relationship Id="rId1076" Type="http://schemas.openxmlformats.org/officeDocument/2006/relationships/tags" Target="../tags/tag3847.xml"/><Relationship Id="rId1283" Type="http://schemas.openxmlformats.org/officeDocument/2006/relationships/tags" Target="../tags/tag4054.xml"/><Relationship Id="rId306" Type="http://schemas.openxmlformats.org/officeDocument/2006/relationships/tags" Target="../tags/tag3077.xml"/><Relationship Id="rId860" Type="http://schemas.openxmlformats.org/officeDocument/2006/relationships/tags" Target="../tags/tag3631.xml"/><Relationship Id="rId958" Type="http://schemas.openxmlformats.org/officeDocument/2006/relationships/tags" Target="../tags/tag3729.xml"/><Relationship Id="rId1143" Type="http://schemas.openxmlformats.org/officeDocument/2006/relationships/tags" Target="../tags/tag3914.xml"/><Relationship Id="rId87" Type="http://schemas.openxmlformats.org/officeDocument/2006/relationships/tags" Target="../tags/tag2858.xml"/><Relationship Id="rId513" Type="http://schemas.openxmlformats.org/officeDocument/2006/relationships/tags" Target="../tags/tag3284.xml"/><Relationship Id="rId720" Type="http://schemas.openxmlformats.org/officeDocument/2006/relationships/tags" Target="../tags/tag3491.xml"/><Relationship Id="rId818" Type="http://schemas.openxmlformats.org/officeDocument/2006/relationships/tags" Target="../tags/tag3589.xml"/><Relationship Id="rId1003" Type="http://schemas.openxmlformats.org/officeDocument/2006/relationships/tags" Target="../tags/tag3774.xml"/><Relationship Id="rId1210" Type="http://schemas.openxmlformats.org/officeDocument/2006/relationships/tags" Target="../tags/tag3981.xml"/><Relationship Id="rId1308" Type="http://schemas.openxmlformats.org/officeDocument/2006/relationships/tags" Target="../tags/tag4079.xml"/><Relationship Id="rId14" Type="http://schemas.openxmlformats.org/officeDocument/2006/relationships/tags" Target="../tags/tag2785.xml"/><Relationship Id="rId163" Type="http://schemas.openxmlformats.org/officeDocument/2006/relationships/tags" Target="../tags/tag2934.xml"/><Relationship Id="rId370" Type="http://schemas.openxmlformats.org/officeDocument/2006/relationships/tags" Target="../tags/tag3141.xml"/><Relationship Id="rId230" Type="http://schemas.openxmlformats.org/officeDocument/2006/relationships/tags" Target="../tags/tag3001.xml"/><Relationship Id="rId468" Type="http://schemas.openxmlformats.org/officeDocument/2006/relationships/tags" Target="../tags/tag3239.xml"/><Relationship Id="rId675" Type="http://schemas.openxmlformats.org/officeDocument/2006/relationships/tags" Target="../tags/tag3446.xml"/><Relationship Id="rId882" Type="http://schemas.openxmlformats.org/officeDocument/2006/relationships/tags" Target="../tags/tag3653.xml"/><Relationship Id="rId1098" Type="http://schemas.openxmlformats.org/officeDocument/2006/relationships/tags" Target="../tags/tag3869.xml"/><Relationship Id="rId328" Type="http://schemas.openxmlformats.org/officeDocument/2006/relationships/tags" Target="../tags/tag3099.xml"/><Relationship Id="rId535" Type="http://schemas.openxmlformats.org/officeDocument/2006/relationships/tags" Target="../tags/tag3306.xml"/><Relationship Id="rId742" Type="http://schemas.openxmlformats.org/officeDocument/2006/relationships/tags" Target="../tags/tag3513.xml"/><Relationship Id="rId1165" Type="http://schemas.openxmlformats.org/officeDocument/2006/relationships/tags" Target="../tags/tag3936.xml"/><Relationship Id="rId602" Type="http://schemas.openxmlformats.org/officeDocument/2006/relationships/tags" Target="../tags/tag3373.xml"/><Relationship Id="rId1025" Type="http://schemas.openxmlformats.org/officeDocument/2006/relationships/tags" Target="../tags/tag3796.xml"/><Relationship Id="rId1232" Type="http://schemas.openxmlformats.org/officeDocument/2006/relationships/tags" Target="../tags/tag4003.xml"/><Relationship Id="rId907" Type="http://schemas.openxmlformats.org/officeDocument/2006/relationships/tags" Target="../tags/tag3678.xml"/><Relationship Id="rId36" Type="http://schemas.openxmlformats.org/officeDocument/2006/relationships/tags" Target="../tags/tag2807.xml"/><Relationship Id="rId185" Type="http://schemas.openxmlformats.org/officeDocument/2006/relationships/tags" Target="../tags/tag2956.xml"/><Relationship Id="rId392" Type="http://schemas.openxmlformats.org/officeDocument/2006/relationships/tags" Target="../tags/tag3163.xml"/><Relationship Id="rId697" Type="http://schemas.openxmlformats.org/officeDocument/2006/relationships/tags" Target="../tags/tag3468.xml"/><Relationship Id="rId252" Type="http://schemas.openxmlformats.org/officeDocument/2006/relationships/tags" Target="../tags/tag3023.xml"/><Relationship Id="rId1187" Type="http://schemas.openxmlformats.org/officeDocument/2006/relationships/tags" Target="../tags/tag3958.xml"/><Relationship Id="rId112" Type="http://schemas.openxmlformats.org/officeDocument/2006/relationships/tags" Target="../tags/tag2883.xml"/><Relationship Id="rId557" Type="http://schemas.openxmlformats.org/officeDocument/2006/relationships/tags" Target="../tags/tag3328.xml"/><Relationship Id="rId764" Type="http://schemas.openxmlformats.org/officeDocument/2006/relationships/tags" Target="../tags/tag3535.xml"/><Relationship Id="rId971" Type="http://schemas.openxmlformats.org/officeDocument/2006/relationships/tags" Target="../tags/tag3742.xml"/><Relationship Id="rId417" Type="http://schemas.openxmlformats.org/officeDocument/2006/relationships/tags" Target="../tags/tag3188.xml"/><Relationship Id="rId624" Type="http://schemas.openxmlformats.org/officeDocument/2006/relationships/tags" Target="../tags/tag3395.xml"/><Relationship Id="rId831" Type="http://schemas.openxmlformats.org/officeDocument/2006/relationships/tags" Target="../tags/tag3602.xml"/><Relationship Id="rId1047" Type="http://schemas.openxmlformats.org/officeDocument/2006/relationships/tags" Target="../tags/tag3818.xml"/><Relationship Id="rId1254" Type="http://schemas.openxmlformats.org/officeDocument/2006/relationships/tags" Target="../tags/tag4025.xml"/><Relationship Id="rId929" Type="http://schemas.openxmlformats.org/officeDocument/2006/relationships/tags" Target="../tags/tag3700.xml"/><Relationship Id="rId1114" Type="http://schemas.openxmlformats.org/officeDocument/2006/relationships/tags" Target="../tags/tag3885.xml"/><Relationship Id="rId1321" Type="http://schemas.openxmlformats.org/officeDocument/2006/relationships/tags" Target="../tags/tag4092.xml"/><Relationship Id="rId58" Type="http://schemas.openxmlformats.org/officeDocument/2006/relationships/tags" Target="../tags/tag2829.xml"/><Relationship Id="rId274" Type="http://schemas.openxmlformats.org/officeDocument/2006/relationships/tags" Target="../tags/tag3045.xml"/><Relationship Id="rId481" Type="http://schemas.openxmlformats.org/officeDocument/2006/relationships/tags" Target="../tags/tag3252.xml"/><Relationship Id="rId134" Type="http://schemas.openxmlformats.org/officeDocument/2006/relationships/tags" Target="../tags/tag2905.xml"/><Relationship Id="rId579" Type="http://schemas.openxmlformats.org/officeDocument/2006/relationships/tags" Target="../tags/tag3350.xml"/><Relationship Id="rId786" Type="http://schemas.openxmlformats.org/officeDocument/2006/relationships/tags" Target="../tags/tag3557.xml"/><Relationship Id="rId993" Type="http://schemas.openxmlformats.org/officeDocument/2006/relationships/tags" Target="../tags/tag3764.xml"/><Relationship Id="rId341" Type="http://schemas.openxmlformats.org/officeDocument/2006/relationships/tags" Target="../tags/tag3112.xml"/><Relationship Id="rId439" Type="http://schemas.openxmlformats.org/officeDocument/2006/relationships/tags" Target="../tags/tag3210.xml"/><Relationship Id="rId646" Type="http://schemas.openxmlformats.org/officeDocument/2006/relationships/tags" Target="../tags/tag3417.xml"/><Relationship Id="rId1069" Type="http://schemas.openxmlformats.org/officeDocument/2006/relationships/tags" Target="../tags/tag3840.xml"/><Relationship Id="rId1276" Type="http://schemas.openxmlformats.org/officeDocument/2006/relationships/tags" Target="../tags/tag4047.xml"/><Relationship Id="rId201" Type="http://schemas.openxmlformats.org/officeDocument/2006/relationships/tags" Target="../tags/tag2972.xml"/><Relationship Id="rId506" Type="http://schemas.openxmlformats.org/officeDocument/2006/relationships/tags" Target="../tags/tag3277.xml"/><Relationship Id="rId853" Type="http://schemas.openxmlformats.org/officeDocument/2006/relationships/tags" Target="../tags/tag3624.xml"/><Relationship Id="rId1136" Type="http://schemas.openxmlformats.org/officeDocument/2006/relationships/tags" Target="../tags/tag3907.xml"/><Relationship Id="rId713" Type="http://schemas.openxmlformats.org/officeDocument/2006/relationships/tags" Target="../tags/tag3484.xml"/><Relationship Id="rId920" Type="http://schemas.openxmlformats.org/officeDocument/2006/relationships/tags" Target="../tags/tag3691.xml"/><Relationship Id="rId1203" Type="http://schemas.openxmlformats.org/officeDocument/2006/relationships/tags" Target="../tags/tag3974.xml"/><Relationship Id="rId296" Type="http://schemas.openxmlformats.org/officeDocument/2006/relationships/tags" Target="../tags/tag3067.xml"/><Relationship Id="rId156" Type="http://schemas.openxmlformats.org/officeDocument/2006/relationships/tags" Target="../tags/tag2927.xml"/><Relationship Id="rId363" Type="http://schemas.openxmlformats.org/officeDocument/2006/relationships/tags" Target="../tags/tag3134.xml"/><Relationship Id="rId570" Type="http://schemas.openxmlformats.org/officeDocument/2006/relationships/tags" Target="../tags/tag3341.xml"/><Relationship Id="rId223" Type="http://schemas.openxmlformats.org/officeDocument/2006/relationships/tags" Target="../tags/tag2994.xml"/><Relationship Id="rId430" Type="http://schemas.openxmlformats.org/officeDocument/2006/relationships/tags" Target="../tags/tag3201.xml"/><Relationship Id="rId668" Type="http://schemas.openxmlformats.org/officeDocument/2006/relationships/tags" Target="../tags/tag3439.xml"/><Relationship Id="rId875" Type="http://schemas.openxmlformats.org/officeDocument/2006/relationships/tags" Target="../tags/tag3646.xml"/><Relationship Id="rId1060" Type="http://schemas.openxmlformats.org/officeDocument/2006/relationships/tags" Target="../tags/tag3831.xml"/><Relationship Id="rId1298" Type="http://schemas.openxmlformats.org/officeDocument/2006/relationships/tags" Target="../tags/tag4069.xml"/><Relationship Id="rId528" Type="http://schemas.openxmlformats.org/officeDocument/2006/relationships/tags" Target="../tags/tag3299.xml"/><Relationship Id="rId735" Type="http://schemas.openxmlformats.org/officeDocument/2006/relationships/tags" Target="../tags/tag3506.xml"/><Relationship Id="rId942" Type="http://schemas.openxmlformats.org/officeDocument/2006/relationships/tags" Target="../tags/tag3713.xml"/><Relationship Id="rId1158" Type="http://schemas.openxmlformats.org/officeDocument/2006/relationships/tags" Target="../tags/tag3929.xml"/><Relationship Id="rId1018" Type="http://schemas.openxmlformats.org/officeDocument/2006/relationships/tags" Target="../tags/tag3789.xml"/><Relationship Id="rId1225" Type="http://schemas.openxmlformats.org/officeDocument/2006/relationships/tags" Target="../tags/tag3996.xml"/><Relationship Id="rId71" Type="http://schemas.openxmlformats.org/officeDocument/2006/relationships/tags" Target="../tags/tag2842.xml"/><Relationship Id="rId802" Type="http://schemas.openxmlformats.org/officeDocument/2006/relationships/tags" Target="../tags/tag3573.xml"/><Relationship Id="rId29" Type="http://schemas.openxmlformats.org/officeDocument/2006/relationships/tags" Target="../tags/tag2800.xml"/><Relationship Id="rId178" Type="http://schemas.openxmlformats.org/officeDocument/2006/relationships/tags" Target="../tags/tag2949.xml"/><Relationship Id="rId385" Type="http://schemas.openxmlformats.org/officeDocument/2006/relationships/tags" Target="../tags/tag3156.xml"/><Relationship Id="rId592" Type="http://schemas.openxmlformats.org/officeDocument/2006/relationships/tags" Target="../tags/tag3363.xml"/><Relationship Id="rId245" Type="http://schemas.openxmlformats.org/officeDocument/2006/relationships/tags" Target="../tags/tag3016.xml"/><Relationship Id="rId452" Type="http://schemas.openxmlformats.org/officeDocument/2006/relationships/tags" Target="../tags/tag3223.xml"/><Relationship Id="rId897" Type="http://schemas.openxmlformats.org/officeDocument/2006/relationships/tags" Target="../tags/tag3668.xml"/><Relationship Id="rId1082" Type="http://schemas.openxmlformats.org/officeDocument/2006/relationships/tags" Target="../tags/tag3853.xml"/><Relationship Id="rId105" Type="http://schemas.openxmlformats.org/officeDocument/2006/relationships/tags" Target="../tags/tag2876.xml"/><Relationship Id="rId312" Type="http://schemas.openxmlformats.org/officeDocument/2006/relationships/tags" Target="../tags/tag3083.xml"/><Relationship Id="rId757" Type="http://schemas.openxmlformats.org/officeDocument/2006/relationships/tags" Target="../tags/tag3528.xml"/><Relationship Id="rId964" Type="http://schemas.openxmlformats.org/officeDocument/2006/relationships/tags" Target="../tags/tag3735.xml"/><Relationship Id="rId93" Type="http://schemas.openxmlformats.org/officeDocument/2006/relationships/tags" Target="../tags/tag2864.xml"/><Relationship Id="rId617" Type="http://schemas.openxmlformats.org/officeDocument/2006/relationships/tags" Target="../tags/tag3388.xml"/><Relationship Id="rId824" Type="http://schemas.openxmlformats.org/officeDocument/2006/relationships/tags" Target="../tags/tag3595.xml"/><Relationship Id="rId1247" Type="http://schemas.openxmlformats.org/officeDocument/2006/relationships/tags" Target="../tags/tag4018.xml"/><Relationship Id="rId1107" Type="http://schemas.openxmlformats.org/officeDocument/2006/relationships/tags" Target="../tags/tag3878.xml"/><Relationship Id="rId1314" Type="http://schemas.openxmlformats.org/officeDocument/2006/relationships/tags" Target="../tags/tag4085.xml"/><Relationship Id="rId20" Type="http://schemas.openxmlformats.org/officeDocument/2006/relationships/tags" Target="../tags/tag2791.xml"/><Relationship Id="rId267" Type="http://schemas.openxmlformats.org/officeDocument/2006/relationships/tags" Target="../tags/tag3038.xml"/><Relationship Id="rId474" Type="http://schemas.openxmlformats.org/officeDocument/2006/relationships/tags" Target="../tags/tag3245.xml"/><Relationship Id="rId127" Type="http://schemas.openxmlformats.org/officeDocument/2006/relationships/tags" Target="../tags/tag2898.xml"/><Relationship Id="rId681" Type="http://schemas.openxmlformats.org/officeDocument/2006/relationships/tags" Target="../tags/tag3452.xml"/><Relationship Id="rId779" Type="http://schemas.openxmlformats.org/officeDocument/2006/relationships/tags" Target="../tags/tag3550.xml"/><Relationship Id="rId986" Type="http://schemas.openxmlformats.org/officeDocument/2006/relationships/tags" Target="../tags/tag3757.xml"/><Relationship Id="rId334" Type="http://schemas.openxmlformats.org/officeDocument/2006/relationships/tags" Target="../tags/tag3105.xml"/><Relationship Id="rId541" Type="http://schemas.openxmlformats.org/officeDocument/2006/relationships/tags" Target="../tags/tag3312.xml"/><Relationship Id="rId639" Type="http://schemas.openxmlformats.org/officeDocument/2006/relationships/tags" Target="../tags/tag3410.xml"/><Relationship Id="rId1171" Type="http://schemas.openxmlformats.org/officeDocument/2006/relationships/tags" Target="../tags/tag3942.xml"/><Relationship Id="rId1269" Type="http://schemas.openxmlformats.org/officeDocument/2006/relationships/tags" Target="../tags/tag4040.xml"/><Relationship Id="rId401" Type="http://schemas.openxmlformats.org/officeDocument/2006/relationships/tags" Target="../tags/tag3172.xml"/><Relationship Id="rId846" Type="http://schemas.openxmlformats.org/officeDocument/2006/relationships/tags" Target="../tags/tag3617.xml"/><Relationship Id="rId1031" Type="http://schemas.openxmlformats.org/officeDocument/2006/relationships/tags" Target="../tags/tag3802.xml"/><Relationship Id="rId1129" Type="http://schemas.openxmlformats.org/officeDocument/2006/relationships/tags" Target="../tags/tag3900.xml"/><Relationship Id="rId706" Type="http://schemas.openxmlformats.org/officeDocument/2006/relationships/tags" Target="../tags/tag3477.xml"/><Relationship Id="rId913" Type="http://schemas.openxmlformats.org/officeDocument/2006/relationships/tags" Target="../tags/tag3684.xml"/><Relationship Id="rId42" Type="http://schemas.openxmlformats.org/officeDocument/2006/relationships/tags" Target="../tags/tag2813.xml"/><Relationship Id="rId191" Type="http://schemas.openxmlformats.org/officeDocument/2006/relationships/tags" Target="../tags/tag2962.xml"/><Relationship Id="rId289" Type="http://schemas.openxmlformats.org/officeDocument/2006/relationships/tags" Target="../tags/tag3060.xml"/><Relationship Id="rId496" Type="http://schemas.openxmlformats.org/officeDocument/2006/relationships/tags" Target="../tags/tag3267.xml"/><Relationship Id="rId149" Type="http://schemas.openxmlformats.org/officeDocument/2006/relationships/tags" Target="../tags/tag2920.xml"/><Relationship Id="rId356" Type="http://schemas.openxmlformats.org/officeDocument/2006/relationships/tags" Target="../tags/tag3127.xml"/><Relationship Id="rId563" Type="http://schemas.openxmlformats.org/officeDocument/2006/relationships/tags" Target="../tags/tag3334.xml"/><Relationship Id="rId770" Type="http://schemas.openxmlformats.org/officeDocument/2006/relationships/tags" Target="../tags/tag3541.xml"/><Relationship Id="rId1193" Type="http://schemas.openxmlformats.org/officeDocument/2006/relationships/tags" Target="../tags/tag3964.xml"/><Relationship Id="rId216" Type="http://schemas.openxmlformats.org/officeDocument/2006/relationships/tags" Target="../tags/tag2987.xml"/><Relationship Id="rId423" Type="http://schemas.openxmlformats.org/officeDocument/2006/relationships/tags" Target="../tags/tag3194.xml"/><Relationship Id="rId868" Type="http://schemas.openxmlformats.org/officeDocument/2006/relationships/tags" Target="../tags/tag3639.xml"/><Relationship Id="rId1053" Type="http://schemas.openxmlformats.org/officeDocument/2006/relationships/tags" Target="../tags/tag3824.xml"/><Relationship Id="rId1260" Type="http://schemas.openxmlformats.org/officeDocument/2006/relationships/tags" Target="../tags/tag4031.xml"/><Relationship Id="rId630" Type="http://schemas.openxmlformats.org/officeDocument/2006/relationships/tags" Target="../tags/tag3401.xml"/><Relationship Id="rId728" Type="http://schemas.openxmlformats.org/officeDocument/2006/relationships/tags" Target="../tags/tag3499.xml"/><Relationship Id="rId935" Type="http://schemas.openxmlformats.org/officeDocument/2006/relationships/tags" Target="../tags/tag3706.xml"/><Relationship Id="rId64" Type="http://schemas.openxmlformats.org/officeDocument/2006/relationships/tags" Target="../tags/tag2835.xml"/><Relationship Id="rId1120" Type="http://schemas.openxmlformats.org/officeDocument/2006/relationships/tags" Target="../tags/tag3891.xml"/><Relationship Id="rId1218" Type="http://schemas.openxmlformats.org/officeDocument/2006/relationships/tags" Target="../tags/tag3989.xml"/><Relationship Id="rId280" Type="http://schemas.openxmlformats.org/officeDocument/2006/relationships/tags" Target="../tags/tag3051.xml"/><Relationship Id="rId140" Type="http://schemas.openxmlformats.org/officeDocument/2006/relationships/tags" Target="../tags/tag2911.xml"/><Relationship Id="rId378" Type="http://schemas.openxmlformats.org/officeDocument/2006/relationships/tags" Target="../tags/tag3149.xml"/><Relationship Id="rId585" Type="http://schemas.openxmlformats.org/officeDocument/2006/relationships/tags" Target="../tags/tag3356.xml"/><Relationship Id="rId792" Type="http://schemas.openxmlformats.org/officeDocument/2006/relationships/tags" Target="../tags/tag3563.xml"/><Relationship Id="rId6" Type="http://schemas.openxmlformats.org/officeDocument/2006/relationships/tags" Target="../tags/tag2777.xml"/><Relationship Id="rId238" Type="http://schemas.openxmlformats.org/officeDocument/2006/relationships/tags" Target="../tags/tag3009.xml"/><Relationship Id="rId445" Type="http://schemas.openxmlformats.org/officeDocument/2006/relationships/tags" Target="../tags/tag3216.xml"/><Relationship Id="rId652" Type="http://schemas.openxmlformats.org/officeDocument/2006/relationships/tags" Target="../tags/tag3423.xml"/><Relationship Id="rId1075" Type="http://schemas.openxmlformats.org/officeDocument/2006/relationships/tags" Target="../tags/tag3846.xml"/><Relationship Id="rId1282" Type="http://schemas.openxmlformats.org/officeDocument/2006/relationships/tags" Target="../tags/tag4053.xml"/><Relationship Id="rId305" Type="http://schemas.openxmlformats.org/officeDocument/2006/relationships/tags" Target="../tags/tag3076.xml"/><Relationship Id="rId512" Type="http://schemas.openxmlformats.org/officeDocument/2006/relationships/tags" Target="../tags/tag3283.xml"/><Relationship Id="rId957" Type="http://schemas.openxmlformats.org/officeDocument/2006/relationships/tags" Target="../tags/tag3728.xml"/><Relationship Id="rId1142" Type="http://schemas.openxmlformats.org/officeDocument/2006/relationships/tags" Target="../tags/tag3913.xml"/><Relationship Id="rId86" Type="http://schemas.openxmlformats.org/officeDocument/2006/relationships/tags" Target="../tags/tag2857.xml"/><Relationship Id="rId151" Type="http://schemas.openxmlformats.org/officeDocument/2006/relationships/tags" Target="../tags/tag2922.xml"/><Relationship Id="rId389" Type="http://schemas.openxmlformats.org/officeDocument/2006/relationships/tags" Target="../tags/tag3160.xml"/><Relationship Id="rId596" Type="http://schemas.openxmlformats.org/officeDocument/2006/relationships/tags" Target="../tags/tag3367.xml"/><Relationship Id="rId817" Type="http://schemas.openxmlformats.org/officeDocument/2006/relationships/tags" Target="../tags/tag3588.xml"/><Relationship Id="rId1002" Type="http://schemas.openxmlformats.org/officeDocument/2006/relationships/tags" Target="../tags/tag3773.xml"/><Relationship Id="rId249" Type="http://schemas.openxmlformats.org/officeDocument/2006/relationships/tags" Target="../tags/tag3020.xml"/><Relationship Id="rId456" Type="http://schemas.openxmlformats.org/officeDocument/2006/relationships/tags" Target="../tags/tag3227.xml"/><Relationship Id="rId663" Type="http://schemas.openxmlformats.org/officeDocument/2006/relationships/tags" Target="../tags/tag3434.xml"/><Relationship Id="rId870" Type="http://schemas.openxmlformats.org/officeDocument/2006/relationships/tags" Target="../tags/tag3641.xml"/><Relationship Id="rId1086" Type="http://schemas.openxmlformats.org/officeDocument/2006/relationships/tags" Target="../tags/tag3857.xml"/><Relationship Id="rId1293" Type="http://schemas.openxmlformats.org/officeDocument/2006/relationships/tags" Target="../tags/tag4064.xml"/><Relationship Id="rId1307" Type="http://schemas.openxmlformats.org/officeDocument/2006/relationships/tags" Target="../tags/tag4078.xml"/><Relationship Id="rId13" Type="http://schemas.openxmlformats.org/officeDocument/2006/relationships/tags" Target="../tags/tag2784.xml"/><Relationship Id="rId109" Type="http://schemas.openxmlformats.org/officeDocument/2006/relationships/tags" Target="../tags/tag2880.xml"/><Relationship Id="rId316" Type="http://schemas.openxmlformats.org/officeDocument/2006/relationships/tags" Target="../tags/tag3087.xml"/><Relationship Id="rId523" Type="http://schemas.openxmlformats.org/officeDocument/2006/relationships/tags" Target="../tags/tag3294.xml"/><Relationship Id="rId968" Type="http://schemas.openxmlformats.org/officeDocument/2006/relationships/tags" Target="../tags/tag3739.xml"/><Relationship Id="rId1153" Type="http://schemas.openxmlformats.org/officeDocument/2006/relationships/tags" Target="../tags/tag3924.xml"/><Relationship Id="rId97" Type="http://schemas.openxmlformats.org/officeDocument/2006/relationships/tags" Target="../tags/tag2868.xml"/><Relationship Id="rId730" Type="http://schemas.openxmlformats.org/officeDocument/2006/relationships/tags" Target="../tags/tag3501.xml"/><Relationship Id="rId828" Type="http://schemas.openxmlformats.org/officeDocument/2006/relationships/tags" Target="../tags/tag3599.xml"/><Relationship Id="rId1013" Type="http://schemas.openxmlformats.org/officeDocument/2006/relationships/tags" Target="../tags/tag3784.xml"/><Relationship Id="rId162" Type="http://schemas.openxmlformats.org/officeDocument/2006/relationships/tags" Target="../tags/tag2933.xml"/><Relationship Id="rId467" Type="http://schemas.openxmlformats.org/officeDocument/2006/relationships/tags" Target="../tags/tag3238.xml"/><Relationship Id="rId1097" Type="http://schemas.openxmlformats.org/officeDocument/2006/relationships/tags" Target="../tags/tag3868.xml"/><Relationship Id="rId1220" Type="http://schemas.openxmlformats.org/officeDocument/2006/relationships/tags" Target="../tags/tag3991.xml"/><Relationship Id="rId1318" Type="http://schemas.openxmlformats.org/officeDocument/2006/relationships/tags" Target="../tags/tag4089.xml"/><Relationship Id="rId674" Type="http://schemas.openxmlformats.org/officeDocument/2006/relationships/tags" Target="../tags/tag3445.xml"/><Relationship Id="rId881" Type="http://schemas.openxmlformats.org/officeDocument/2006/relationships/tags" Target="../tags/tag3652.xml"/><Relationship Id="rId979" Type="http://schemas.openxmlformats.org/officeDocument/2006/relationships/tags" Target="../tags/tag3750.xml"/><Relationship Id="rId24" Type="http://schemas.openxmlformats.org/officeDocument/2006/relationships/tags" Target="../tags/tag2795.xml"/><Relationship Id="rId327" Type="http://schemas.openxmlformats.org/officeDocument/2006/relationships/tags" Target="../tags/tag3098.xml"/><Relationship Id="rId534" Type="http://schemas.openxmlformats.org/officeDocument/2006/relationships/tags" Target="../tags/tag3305.xml"/><Relationship Id="rId741" Type="http://schemas.openxmlformats.org/officeDocument/2006/relationships/tags" Target="../tags/tag3512.xml"/><Relationship Id="rId839" Type="http://schemas.openxmlformats.org/officeDocument/2006/relationships/tags" Target="../tags/tag3610.xml"/><Relationship Id="rId1164" Type="http://schemas.openxmlformats.org/officeDocument/2006/relationships/tags" Target="../tags/tag3935.xml"/><Relationship Id="rId173" Type="http://schemas.openxmlformats.org/officeDocument/2006/relationships/tags" Target="../tags/tag2944.xml"/><Relationship Id="rId380" Type="http://schemas.openxmlformats.org/officeDocument/2006/relationships/tags" Target="../tags/tag3151.xml"/><Relationship Id="rId601" Type="http://schemas.openxmlformats.org/officeDocument/2006/relationships/tags" Target="../tags/tag3372.xml"/><Relationship Id="rId1024" Type="http://schemas.openxmlformats.org/officeDocument/2006/relationships/tags" Target="../tags/tag3795.xml"/><Relationship Id="rId1231" Type="http://schemas.openxmlformats.org/officeDocument/2006/relationships/tags" Target="../tags/tag4002.xml"/><Relationship Id="rId240" Type="http://schemas.openxmlformats.org/officeDocument/2006/relationships/tags" Target="../tags/tag3011.xml"/><Relationship Id="rId478" Type="http://schemas.openxmlformats.org/officeDocument/2006/relationships/tags" Target="../tags/tag3249.xml"/><Relationship Id="rId685" Type="http://schemas.openxmlformats.org/officeDocument/2006/relationships/tags" Target="../tags/tag3456.xml"/><Relationship Id="rId892" Type="http://schemas.openxmlformats.org/officeDocument/2006/relationships/tags" Target="../tags/tag3663.xml"/><Relationship Id="rId906" Type="http://schemas.openxmlformats.org/officeDocument/2006/relationships/tags" Target="../tags/tag3677.xml"/><Relationship Id="rId1329" Type="http://schemas.openxmlformats.org/officeDocument/2006/relationships/tags" Target="../tags/tag4100.xml"/><Relationship Id="rId35" Type="http://schemas.openxmlformats.org/officeDocument/2006/relationships/tags" Target="../tags/tag2806.xml"/><Relationship Id="rId100" Type="http://schemas.openxmlformats.org/officeDocument/2006/relationships/tags" Target="../tags/tag2871.xml"/><Relationship Id="rId338" Type="http://schemas.openxmlformats.org/officeDocument/2006/relationships/tags" Target="../tags/tag3109.xml"/><Relationship Id="rId545" Type="http://schemas.openxmlformats.org/officeDocument/2006/relationships/tags" Target="../tags/tag3316.xml"/><Relationship Id="rId752" Type="http://schemas.openxmlformats.org/officeDocument/2006/relationships/tags" Target="../tags/tag3523.xml"/><Relationship Id="rId1175" Type="http://schemas.openxmlformats.org/officeDocument/2006/relationships/tags" Target="../tags/tag3946.xml"/><Relationship Id="rId184" Type="http://schemas.openxmlformats.org/officeDocument/2006/relationships/tags" Target="../tags/tag2955.xml"/><Relationship Id="rId391" Type="http://schemas.openxmlformats.org/officeDocument/2006/relationships/tags" Target="../tags/tag3162.xml"/><Relationship Id="rId405" Type="http://schemas.openxmlformats.org/officeDocument/2006/relationships/tags" Target="../tags/tag3176.xml"/><Relationship Id="rId612" Type="http://schemas.openxmlformats.org/officeDocument/2006/relationships/tags" Target="../tags/tag3383.xml"/><Relationship Id="rId1035" Type="http://schemas.openxmlformats.org/officeDocument/2006/relationships/tags" Target="../tags/tag3806.xml"/><Relationship Id="rId1242" Type="http://schemas.openxmlformats.org/officeDocument/2006/relationships/tags" Target="../tags/tag4013.xml"/><Relationship Id="rId251" Type="http://schemas.openxmlformats.org/officeDocument/2006/relationships/tags" Target="../tags/tag3022.xml"/><Relationship Id="rId489" Type="http://schemas.openxmlformats.org/officeDocument/2006/relationships/tags" Target="../tags/tag3260.xml"/><Relationship Id="rId696" Type="http://schemas.openxmlformats.org/officeDocument/2006/relationships/tags" Target="../tags/tag3467.xml"/><Relationship Id="rId917" Type="http://schemas.openxmlformats.org/officeDocument/2006/relationships/tags" Target="../tags/tag3688.xml"/><Relationship Id="rId1102" Type="http://schemas.openxmlformats.org/officeDocument/2006/relationships/tags" Target="../tags/tag3873.xml"/><Relationship Id="rId46" Type="http://schemas.openxmlformats.org/officeDocument/2006/relationships/tags" Target="../tags/tag2817.xml"/><Relationship Id="rId349" Type="http://schemas.openxmlformats.org/officeDocument/2006/relationships/tags" Target="../tags/tag3120.xml"/><Relationship Id="rId556" Type="http://schemas.openxmlformats.org/officeDocument/2006/relationships/tags" Target="../tags/tag3327.xml"/><Relationship Id="rId763" Type="http://schemas.openxmlformats.org/officeDocument/2006/relationships/tags" Target="../tags/tag3534.xml"/><Relationship Id="rId1186" Type="http://schemas.openxmlformats.org/officeDocument/2006/relationships/tags" Target="../tags/tag3957.xml"/><Relationship Id="rId111" Type="http://schemas.openxmlformats.org/officeDocument/2006/relationships/tags" Target="../tags/tag2882.xml"/><Relationship Id="rId195" Type="http://schemas.openxmlformats.org/officeDocument/2006/relationships/tags" Target="../tags/tag2966.xml"/><Relationship Id="rId209" Type="http://schemas.openxmlformats.org/officeDocument/2006/relationships/tags" Target="../tags/tag2980.xml"/><Relationship Id="rId416" Type="http://schemas.openxmlformats.org/officeDocument/2006/relationships/tags" Target="../tags/tag3187.xml"/><Relationship Id="rId970" Type="http://schemas.openxmlformats.org/officeDocument/2006/relationships/tags" Target="../tags/tag3741.xml"/><Relationship Id="rId1046" Type="http://schemas.openxmlformats.org/officeDocument/2006/relationships/tags" Target="../tags/tag3817.xml"/><Relationship Id="rId1253" Type="http://schemas.openxmlformats.org/officeDocument/2006/relationships/tags" Target="../tags/tag4024.xml"/><Relationship Id="rId623" Type="http://schemas.openxmlformats.org/officeDocument/2006/relationships/tags" Target="../tags/tag3394.xml"/><Relationship Id="rId830" Type="http://schemas.openxmlformats.org/officeDocument/2006/relationships/tags" Target="../tags/tag3601.xml"/><Relationship Id="rId928" Type="http://schemas.openxmlformats.org/officeDocument/2006/relationships/tags" Target="../tags/tag3699.xml"/><Relationship Id="rId57" Type="http://schemas.openxmlformats.org/officeDocument/2006/relationships/tags" Target="../tags/tag2828.xml"/><Relationship Id="rId262" Type="http://schemas.openxmlformats.org/officeDocument/2006/relationships/tags" Target="../tags/tag3033.xml"/><Relationship Id="rId567" Type="http://schemas.openxmlformats.org/officeDocument/2006/relationships/tags" Target="../tags/tag3338.xml"/><Relationship Id="rId1113" Type="http://schemas.openxmlformats.org/officeDocument/2006/relationships/tags" Target="../tags/tag3884.xml"/><Relationship Id="rId1197" Type="http://schemas.openxmlformats.org/officeDocument/2006/relationships/tags" Target="../tags/tag3968.xml"/><Relationship Id="rId1320" Type="http://schemas.openxmlformats.org/officeDocument/2006/relationships/tags" Target="../tags/tag4091.xml"/><Relationship Id="rId122" Type="http://schemas.openxmlformats.org/officeDocument/2006/relationships/tags" Target="../tags/tag2893.xml"/><Relationship Id="rId774" Type="http://schemas.openxmlformats.org/officeDocument/2006/relationships/tags" Target="../tags/tag3545.xml"/><Relationship Id="rId981" Type="http://schemas.openxmlformats.org/officeDocument/2006/relationships/tags" Target="../tags/tag3752.xml"/><Relationship Id="rId1057" Type="http://schemas.openxmlformats.org/officeDocument/2006/relationships/tags" Target="../tags/tag3828.xml"/><Relationship Id="rId427" Type="http://schemas.openxmlformats.org/officeDocument/2006/relationships/tags" Target="../tags/tag3198.xml"/><Relationship Id="rId634" Type="http://schemas.openxmlformats.org/officeDocument/2006/relationships/tags" Target="../tags/tag3405.xml"/><Relationship Id="rId841" Type="http://schemas.openxmlformats.org/officeDocument/2006/relationships/tags" Target="../tags/tag3612.xml"/><Relationship Id="rId1264" Type="http://schemas.openxmlformats.org/officeDocument/2006/relationships/tags" Target="../tags/tag4035.xml"/><Relationship Id="rId273" Type="http://schemas.openxmlformats.org/officeDocument/2006/relationships/tags" Target="../tags/tag3044.xml"/><Relationship Id="rId480" Type="http://schemas.openxmlformats.org/officeDocument/2006/relationships/tags" Target="../tags/tag3251.xml"/><Relationship Id="rId701" Type="http://schemas.openxmlformats.org/officeDocument/2006/relationships/tags" Target="../tags/tag3472.xml"/><Relationship Id="rId939" Type="http://schemas.openxmlformats.org/officeDocument/2006/relationships/tags" Target="../tags/tag3710.xml"/><Relationship Id="rId1124" Type="http://schemas.openxmlformats.org/officeDocument/2006/relationships/tags" Target="../tags/tag3895.xml"/><Relationship Id="rId1331" Type="http://schemas.openxmlformats.org/officeDocument/2006/relationships/tags" Target="../tags/tag4102.xml"/><Relationship Id="rId68" Type="http://schemas.openxmlformats.org/officeDocument/2006/relationships/tags" Target="../tags/tag2839.xml"/><Relationship Id="rId133" Type="http://schemas.openxmlformats.org/officeDocument/2006/relationships/tags" Target="../tags/tag2904.xml"/><Relationship Id="rId340" Type="http://schemas.openxmlformats.org/officeDocument/2006/relationships/tags" Target="../tags/tag3111.xml"/><Relationship Id="rId578" Type="http://schemas.openxmlformats.org/officeDocument/2006/relationships/tags" Target="../tags/tag3349.xml"/><Relationship Id="rId785" Type="http://schemas.openxmlformats.org/officeDocument/2006/relationships/tags" Target="../tags/tag3556.xml"/><Relationship Id="rId992" Type="http://schemas.openxmlformats.org/officeDocument/2006/relationships/tags" Target="../tags/tag3763.xml"/><Relationship Id="rId200" Type="http://schemas.openxmlformats.org/officeDocument/2006/relationships/tags" Target="../tags/tag2971.xml"/><Relationship Id="rId438" Type="http://schemas.openxmlformats.org/officeDocument/2006/relationships/tags" Target="../tags/tag3209.xml"/><Relationship Id="rId645" Type="http://schemas.openxmlformats.org/officeDocument/2006/relationships/tags" Target="../tags/tag3416.xml"/><Relationship Id="rId852" Type="http://schemas.openxmlformats.org/officeDocument/2006/relationships/tags" Target="../tags/tag3623.xml"/><Relationship Id="rId1068" Type="http://schemas.openxmlformats.org/officeDocument/2006/relationships/tags" Target="../tags/tag3839.xml"/><Relationship Id="rId1275" Type="http://schemas.openxmlformats.org/officeDocument/2006/relationships/tags" Target="../tags/tag4046.xml"/><Relationship Id="rId284" Type="http://schemas.openxmlformats.org/officeDocument/2006/relationships/tags" Target="../tags/tag3055.xml"/><Relationship Id="rId491" Type="http://schemas.openxmlformats.org/officeDocument/2006/relationships/tags" Target="../tags/tag3262.xml"/><Relationship Id="rId505" Type="http://schemas.openxmlformats.org/officeDocument/2006/relationships/tags" Target="../tags/tag3276.xml"/><Relationship Id="rId712" Type="http://schemas.openxmlformats.org/officeDocument/2006/relationships/tags" Target="../tags/tag3483.xml"/><Relationship Id="rId1135" Type="http://schemas.openxmlformats.org/officeDocument/2006/relationships/tags" Target="../tags/tag3906.xml"/><Relationship Id="rId79" Type="http://schemas.openxmlformats.org/officeDocument/2006/relationships/tags" Target="../tags/tag2850.xml"/><Relationship Id="rId144" Type="http://schemas.openxmlformats.org/officeDocument/2006/relationships/tags" Target="../tags/tag2915.xml"/><Relationship Id="rId589" Type="http://schemas.openxmlformats.org/officeDocument/2006/relationships/tags" Target="../tags/tag3360.xml"/><Relationship Id="rId796" Type="http://schemas.openxmlformats.org/officeDocument/2006/relationships/tags" Target="../tags/tag3567.xml"/><Relationship Id="rId1202" Type="http://schemas.openxmlformats.org/officeDocument/2006/relationships/tags" Target="../tags/tag3973.xml"/><Relationship Id="rId351" Type="http://schemas.openxmlformats.org/officeDocument/2006/relationships/tags" Target="../tags/tag3122.xml"/><Relationship Id="rId449" Type="http://schemas.openxmlformats.org/officeDocument/2006/relationships/tags" Target="../tags/tag3220.xml"/><Relationship Id="rId656" Type="http://schemas.openxmlformats.org/officeDocument/2006/relationships/tags" Target="../tags/tag3427.xml"/><Relationship Id="rId863" Type="http://schemas.openxmlformats.org/officeDocument/2006/relationships/tags" Target="../tags/tag3634.xml"/><Relationship Id="rId1079" Type="http://schemas.openxmlformats.org/officeDocument/2006/relationships/tags" Target="../tags/tag3850.xml"/><Relationship Id="rId1286" Type="http://schemas.openxmlformats.org/officeDocument/2006/relationships/tags" Target="../tags/tag4057.xml"/><Relationship Id="rId211" Type="http://schemas.openxmlformats.org/officeDocument/2006/relationships/tags" Target="../tags/tag2982.xml"/><Relationship Id="rId295" Type="http://schemas.openxmlformats.org/officeDocument/2006/relationships/tags" Target="../tags/tag3066.xml"/><Relationship Id="rId309" Type="http://schemas.openxmlformats.org/officeDocument/2006/relationships/tags" Target="../tags/tag3080.xml"/><Relationship Id="rId516" Type="http://schemas.openxmlformats.org/officeDocument/2006/relationships/tags" Target="../tags/tag3287.xml"/><Relationship Id="rId1146" Type="http://schemas.openxmlformats.org/officeDocument/2006/relationships/tags" Target="../tags/tag3917.xml"/><Relationship Id="rId723" Type="http://schemas.openxmlformats.org/officeDocument/2006/relationships/tags" Target="../tags/tag3494.xml"/><Relationship Id="rId930" Type="http://schemas.openxmlformats.org/officeDocument/2006/relationships/tags" Target="../tags/tag3701.xml"/><Relationship Id="rId1006" Type="http://schemas.openxmlformats.org/officeDocument/2006/relationships/tags" Target="../tags/tag3777.xml"/><Relationship Id="rId155" Type="http://schemas.openxmlformats.org/officeDocument/2006/relationships/tags" Target="../tags/tag2926.xml"/><Relationship Id="rId362" Type="http://schemas.openxmlformats.org/officeDocument/2006/relationships/tags" Target="../tags/tag3133.xml"/><Relationship Id="rId1213" Type="http://schemas.openxmlformats.org/officeDocument/2006/relationships/tags" Target="../tags/tag3984.xml"/><Relationship Id="rId1297" Type="http://schemas.openxmlformats.org/officeDocument/2006/relationships/tags" Target="../tags/tag4068.xml"/><Relationship Id="rId222" Type="http://schemas.openxmlformats.org/officeDocument/2006/relationships/tags" Target="../tags/tag2993.xml"/><Relationship Id="rId667" Type="http://schemas.openxmlformats.org/officeDocument/2006/relationships/tags" Target="../tags/tag3438.xml"/><Relationship Id="rId874" Type="http://schemas.openxmlformats.org/officeDocument/2006/relationships/tags" Target="../tags/tag3645.xml"/><Relationship Id="rId17" Type="http://schemas.openxmlformats.org/officeDocument/2006/relationships/tags" Target="../tags/tag2788.xml"/><Relationship Id="rId527" Type="http://schemas.openxmlformats.org/officeDocument/2006/relationships/tags" Target="../tags/tag3298.xml"/><Relationship Id="rId734" Type="http://schemas.openxmlformats.org/officeDocument/2006/relationships/tags" Target="../tags/tag3505.xml"/><Relationship Id="rId941" Type="http://schemas.openxmlformats.org/officeDocument/2006/relationships/tags" Target="../tags/tag3712.xml"/><Relationship Id="rId1157" Type="http://schemas.openxmlformats.org/officeDocument/2006/relationships/tags" Target="../tags/tag3928.xml"/><Relationship Id="rId70" Type="http://schemas.openxmlformats.org/officeDocument/2006/relationships/tags" Target="../tags/tag2841.xml"/><Relationship Id="rId166" Type="http://schemas.openxmlformats.org/officeDocument/2006/relationships/tags" Target="../tags/tag2937.xml"/><Relationship Id="rId373" Type="http://schemas.openxmlformats.org/officeDocument/2006/relationships/tags" Target="../tags/tag3144.xml"/><Relationship Id="rId580" Type="http://schemas.openxmlformats.org/officeDocument/2006/relationships/tags" Target="../tags/tag3351.xml"/><Relationship Id="rId801" Type="http://schemas.openxmlformats.org/officeDocument/2006/relationships/tags" Target="../tags/tag3572.xml"/><Relationship Id="rId1017" Type="http://schemas.openxmlformats.org/officeDocument/2006/relationships/tags" Target="../tags/tag3788.xml"/><Relationship Id="rId1224" Type="http://schemas.openxmlformats.org/officeDocument/2006/relationships/tags" Target="../tags/tag3995.xml"/><Relationship Id="rId1" Type="http://schemas.openxmlformats.org/officeDocument/2006/relationships/tags" Target="../tags/tag2772.xml"/><Relationship Id="rId233" Type="http://schemas.openxmlformats.org/officeDocument/2006/relationships/tags" Target="../tags/tag3004.xml"/><Relationship Id="rId440" Type="http://schemas.openxmlformats.org/officeDocument/2006/relationships/tags" Target="../tags/tag3211.xml"/><Relationship Id="rId678" Type="http://schemas.openxmlformats.org/officeDocument/2006/relationships/tags" Target="../tags/tag3449.xml"/><Relationship Id="rId885" Type="http://schemas.openxmlformats.org/officeDocument/2006/relationships/tags" Target="../tags/tag3656.xml"/><Relationship Id="rId1070" Type="http://schemas.openxmlformats.org/officeDocument/2006/relationships/tags" Target="../tags/tag3841.xml"/><Relationship Id="rId28" Type="http://schemas.openxmlformats.org/officeDocument/2006/relationships/tags" Target="../tags/tag2799.xml"/><Relationship Id="rId300" Type="http://schemas.openxmlformats.org/officeDocument/2006/relationships/tags" Target="../tags/tag3071.xml"/><Relationship Id="rId538" Type="http://schemas.openxmlformats.org/officeDocument/2006/relationships/tags" Target="../tags/tag3309.xml"/><Relationship Id="rId745" Type="http://schemas.openxmlformats.org/officeDocument/2006/relationships/tags" Target="../tags/tag3516.xml"/><Relationship Id="rId952" Type="http://schemas.openxmlformats.org/officeDocument/2006/relationships/tags" Target="../tags/tag3723.xml"/><Relationship Id="rId1168" Type="http://schemas.openxmlformats.org/officeDocument/2006/relationships/tags" Target="../tags/tag3939.xml"/><Relationship Id="rId81" Type="http://schemas.openxmlformats.org/officeDocument/2006/relationships/tags" Target="../tags/tag2852.xml"/><Relationship Id="rId177" Type="http://schemas.openxmlformats.org/officeDocument/2006/relationships/tags" Target="../tags/tag2948.xml"/><Relationship Id="rId384" Type="http://schemas.openxmlformats.org/officeDocument/2006/relationships/tags" Target="../tags/tag3155.xml"/><Relationship Id="rId591" Type="http://schemas.openxmlformats.org/officeDocument/2006/relationships/tags" Target="../tags/tag3362.xml"/><Relationship Id="rId605" Type="http://schemas.openxmlformats.org/officeDocument/2006/relationships/tags" Target="../tags/tag3376.xml"/><Relationship Id="rId812" Type="http://schemas.openxmlformats.org/officeDocument/2006/relationships/tags" Target="../tags/tag3583.xml"/><Relationship Id="rId1028" Type="http://schemas.openxmlformats.org/officeDocument/2006/relationships/tags" Target="../tags/tag3799.xml"/><Relationship Id="rId1235" Type="http://schemas.openxmlformats.org/officeDocument/2006/relationships/tags" Target="../tags/tag4006.xml"/><Relationship Id="rId244" Type="http://schemas.openxmlformats.org/officeDocument/2006/relationships/tags" Target="../tags/tag3015.xml"/><Relationship Id="rId689" Type="http://schemas.openxmlformats.org/officeDocument/2006/relationships/tags" Target="../tags/tag3460.xml"/><Relationship Id="rId896" Type="http://schemas.openxmlformats.org/officeDocument/2006/relationships/tags" Target="../tags/tag3667.xml"/><Relationship Id="rId1081" Type="http://schemas.openxmlformats.org/officeDocument/2006/relationships/tags" Target="../tags/tag3852.xml"/><Relationship Id="rId1302" Type="http://schemas.openxmlformats.org/officeDocument/2006/relationships/tags" Target="../tags/tag4073.xml"/><Relationship Id="rId39" Type="http://schemas.openxmlformats.org/officeDocument/2006/relationships/tags" Target="../tags/tag2810.xml"/><Relationship Id="rId451" Type="http://schemas.openxmlformats.org/officeDocument/2006/relationships/tags" Target="../tags/tag3222.xml"/><Relationship Id="rId549" Type="http://schemas.openxmlformats.org/officeDocument/2006/relationships/tags" Target="../tags/tag3320.xml"/><Relationship Id="rId756" Type="http://schemas.openxmlformats.org/officeDocument/2006/relationships/tags" Target="../tags/tag3527.xml"/><Relationship Id="rId1179" Type="http://schemas.openxmlformats.org/officeDocument/2006/relationships/tags" Target="../tags/tag3950.xml"/><Relationship Id="rId104" Type="http://schemas.openxmlformats.org/officeDocument/2006/relationships/tags" Target="../tags/tag2875.xml"/><Relationship Id="rId188" Type="http://schemas.openxmlformats.org/officeDocument/2006/relationships/tags" Target="../tags/tag2959.xml"/><Relationship Id="rId311" Type="http://schemas.openxmlformats.org/officeDocument/2006/relationships/tags" Target="../tags/tag3082.xml"/><Relationship Id="rId395" Type="http://schemas.openxmlformats.org/officeDocument/2006/relationships/tags" Target="../tags/tag3166.xml"/><Relationship Id="rId409" Type="http://schemas.openxmlformats.org/officeDocument/2006/relationships/tags" Target="../tags/tag3180.xml"/><Relationship Id="rId963" Type="http://schemas.openxmlformats.org/officeDocument/2006/relationships/tags" Target="../tags/tag3734.xml"/><Relationship Id="rId1039" Type="http://schemas.openxmlformats.org/officeDocument/2006/relationships/tags" Target="../tags/tag3810.xml"/><Relationship Id="rId1246" Type="http://schemas.openxmlformats.org/officeDocument/2006/relationships/tags" Target="../tags/tag4017.xml"/><Relationship Id="rId92" Type="http://schemas.openxmlformats.org/officeDocument/2006/relationships/tags" Target="../tags/tag2863.xml"/><Relationship Id="rId616" Type="http://schemas.openxmlformats.org/officeDocument/2006/relationships/tags" Target="../tags/tag3387.xml"/><Relationship Id="rId823" Type="http://schemas.openxmlformats.org/officeDocument/2006/relationships/tags" Target="../tags/tag3594.xml"/><Relationship Id="rId255" Type="http://schemas.openxmlformats.org/officeDocument/2006/relationships/tags" Target="../tags/tag3026.xml"/><Relationship Id="rId462" Type="http://schemas.openxmlformats.org/officeDocument/2006/relationships/tags" Target="../tags/tag3233.xml"/><Relationship Id="rId1092" Type="http://schemas.openxmlformats.org/officeDocument/2006/relationships/tags" Target="../tags/tag3863.xml"/><Relationship Id="rId1106" Type="http://schemas.openxmlformats.org/officeDocument/2006/relationships/tags" Target="../tags/tag3877.xml"/><Relationship Id="rId1313" Type="http://schemas.openxmlformats.org/officeDocument/2006/relationships/tags" Target="../tags/tag4084.xml"/><Relationship Id="rId115" Type="http://schemas.openxmlformats.org/officeDocument/2006/relationships/tags" Target="../tags/tag2886.xml"/><Relationship Id="rId322" Type="http://schemas.openxmlformats.org/officeDocument/2006/relationships/tags" Target="../tags/tag3093.xml"/><Relationship Id="rId767" Type="http://schemas.openxmlformats.org/officeDocument/2006/relationships/tags" Target="../tags/tag3538.xml"/><Relationship Id="rId974" Type="http://schemas.openxmlformats.org/officeDocument/2006/relationships/tags" Target="../tags/tag3745.xml"/><Relationship Id="rId199" Type="http://schemas.openxmlformats.org/officeDocument/2006/relationships/tags" Target="../tags/tag2970.xml"/><Relationship Id="rId627" Type="http://schemas.openxmlformats.org/officeDocument/2006/relationships/tags" Target="../tags/tag3398.xml"/><Relationship Id="rId834" Type="http://schemas.openxmlformats.org/officeDocument/2006/relationships/tags" Target="../tags/tag3605.xml"/><Relationship Id="rId1257" Type="http://schemas.openxmlformats.org/officeDocument/2006/relationships/tags" Target="../tags/tag4028.xml"/><Relationship Id="rId266" Type="http://schemas.openxmlformats.org/officeDocument/2006/relationships/tags" Target="../tags/tag3037.xml"/><Relationship Id="rId473" Type="http://schemas.openxmlformats.org/officeDocument/2006/relationships/tags" Target="../tags/tag3244.xml"/><Relationship Id="rId680" Type="http://schemas.openxmlformats.org/officeDocument/2006/relationships/tags" Target="../tags/tag3451.xml"/><Relationship Id="rId901" Type="http://schemas.openxmlformats.org/officeDocument/2006/relationships/tags" Target="../tags/tag3672.xml"/><Relationship Id="rId1117" Type="http://schemas.openxmlformats.org/officeDocument/2006/relationships/tags" Target="../tags/tag3888.xml"/><Relationship Id="rId1324" Type="http://schemas.openxmlformats.org/officeDocument/2006/relationships/tags" Target="../tags/tag4095.xml"/><Relationship Id="rId30" Type="http://schemas.openxmlformats.org/officeDocument/2006/relationships/tags" Target="../tags/tag2801.xml"/><Relationship Id="rId126" Type="http://schemas.openxmlformats.org/officeDocument/2006/relationships/tags" Target="../tags/tag2897.xml"/><Relationship Id="rId333" Type="http://schemas.openxmlformats.org/officeDocument/2006/relationships/tags" Target="../tags/tag3104.xml"/><Relationship Id="rId540" Type="http://schemas.openxmlformats.org/officeDocument/2006/relationships/tags" Target="../tags/tag3311.xml"/><Relationship Id="rId778" Type="http://schemas.openxmlformats.org/officeDocument/2006/relationships/tags" Target="../tags/tag3549.xml"/><Relationship Id="rId985" Type="http://schemas.openxmlformats.org/officeDocument/2006/relationships/tags" Target="../tags/tag3756.xml"/><Relationship Id="rId1170" Type="http://schemas.openxmlformats.org/officeDocument/2006/relationships/tags" Target="../tags/tag3941.xml"/><Relationship Id="rId638" Type="http://schemas.openxmlformats.org/officeDocument/2006/relationships/tags" Target="../tags/tag3409.xml"/><Relationship Id="rId845" Type="http://schemas.openxmlformats.org/officeDocument/2006/relationships/tags" Target="../tags/tag3616.xml"/><Relationship Id="rId1030" Type="http://schemas.openxmlformats.org/officeDocument/2006/relationships/tags" Target="../tags/tag3801.xml"/><Relationship Id="rId1268" Type="http://schemas.openxmlformats.org/officeDocument/2006/relationships/tags" Target="../tags/tag4039.xml"/><Relationship Id="rId277" Type="http://schemas.openxmlformats.org/officeDocument/2006/relationships/tags" Target="../tags/tag3048.xml"/><Relationship Id="rId400" Type="http://schemas.openxmlformats.org/officeDocument/2006/relationships/tags" Target="../tags/tag3171.xml"/><Relationship Id="rId484" Type="http://schemas.openxmlformats.org/officeDocument/2006/relationships/tags" Target="../tags/tag3255.xml"/><Relationship Id="rId705" Type="http://schemas.openxmlformats.org/officeDocument/2006/relationships/tags" Target="../tags/tag3476.xml"/><Relationship Id="rId1128" Type="http://schemas.openxmlformats.org/officeDocument/2006/relationships/tags" Target="../tags/tag3899.xml"/><Relationship Id="rId1335" Type="http://schemas.openxmlformats.org/officeDocument/2006/relationships/image" Target="../media/image1.jpeg"/><Relationship Id="rId137" Type="http://schemas.openxmlformats.org/officeDocument/2006/relationships/tags" Target="../tags/tag2908.xml"/><Relationship Id="rId344" Type="http://schemas.openxmlformats.org/officeDocument/2006/relationships/tags" Target="../tags/tag3115.xml"/><Relationship Id="rId691" Type="http://schemas.openxmlformats.org/officeDocument/2006/relationships/tags" Target="../tags/tag3462.xml"/><Relationship Id="rId789" Type="http://schemas.openxmlformats.org/officeDocument/2006/relationships/tags" Target="../tags/tag3560.xml"/><Relationship Id="rId912" Type="http://schemas.openxmlformats.org/officeDocument/2006/relationships/tags" Target="../tags/tag3683.xml"/><Relationship Id="rId996" Type="http://schemas.openxmlformats.org/officeDocument/2006/relationships/tags" Target="../tags/tag3767.xml"/><Relationship Id="rId41" Type="http://schemas.openxmlformats.org/officeDocument/2006/relationships/tags" Target="../tags/tag2812.xml"/><Relationship Id="rId551" Type="http://schemas.openxmlformats.org/officeDocument/2006/relationships/tags" Target="../tags/tag3322.xml"/><Relationship Id="rId649" Type="http://schemas.openxmlformats.org/officeDocument/2006/relationships/tags" Target="../tags/tag3420.xml"/><Relationship Id="rId856" Type="http://schemas.openxmlformats.org/officeDocument/2006/relationships/tags" Target="../tags/tag3627.xml"/><Relationship Id="rId1181" Type="http://schemas.openxmlformats.org/officeDocument/2006/relationships/tags" Target="../tags/tag3952.xml"/><Relationship Id="rId1279" Type="http://schemas.openxmlformats.org/officeDocument/2006/relationships/tags" Target="../tags/tag4050.xml"/><Relationship Id="rId190" Type="http://schemas.openxmlformats.org/officeDocument/2006/relationships/tags" Target="../tags/tag2961.xml"/><Relationship Id="rId204" Type="http://schemas.openxmlformats.org/officeDocument/2006/relationships/tags" Target="../tags/tag2975.xml"/><Relationship Id="rId288" Type="http://schemas.openxmlformats.org/officeDocument/2006/relationships/tags" Target="../tags/tag3059.xml"/><Relationship Id="rId411" Type="http://schemas.openxmlformats.org/officeDocument/2006/relationships/tags" Target="../tags/tag3182.xml"/><Relationship Id="rId509" Type="http://schemas.openxmlformats.org/officeDocument/2006/relationships/tags" Target="../tags/tag3280.xml"/><Relationship Id="rId1041" Type="http://schemas.openxmlformats.org/officeDocument/2006/relationships/tags" Target="../tags/tag3812.xml"/><Relationship Id="rId1139" Type="http://schemas.openxmlformats.org/officeDocument/2006/relationships/tags" Target="../tags/tag3910.xml"/><Relationship Id="rId495" Type="http://schemas.openxmlformats.org/officeDocument/2006/relationships/tags" Target="../tags/tag3266.xml"/><Relationship Id="rId716" Type="http://schemas.openxmlformats.org/officeDocument/2006/relationships/tags" Target="../tags/tag3487.xml"/><Relationship Id="rId923" Type="http://schemas.openxmlformats.org/officeDocument/2006/relationships/tags" Target="../tags/tag3694.xml"/><Relationship Id="rId52" Type="http://schemas.openxmlformats.org/officeDocument/2006/relationships/tags" Target="../tags/tag2823.xml"/><Relationship Id="rId148" Type="http://schemas.openxmlformats.org/officeDocument/2006/relationships/tags" Target="../tags/tag2919.xml"/><Relationship Id="rId355" Type="http://schemas.openxmlformats.org/officeDocument/2006/relationships/tags" Target="../tags/tag3126.xml"/><Relationship Id="rId562" Type="http://schemas.openxmlformats.org/officeDocument/2006/relationships/tags" Target="../tags/tag3333.xml"/><Relationship Id="rId1192" Type="http://schemas.openxmlformats.org/officeDocument/2006/relationships/tags" Target="../tags/tag3963.xml"/><Relationship Id="rId1206" Type="http://schemas.openxmlformats.org/officeDocument/2006/relationships/tags" Target="../tags/tag3977.xml"/><Relationship Id="rId215" Type="http://schemas.openxmlformats.org/officeDocument/2006/relationships/tags" Target="../tags/tag2986.xml"/><Relationship Id="rId422" Type="http://schemas.openxmlformats.org/officeDocument/2006/relationships/tags" Target="../tags/tag3193.xml"/><Relationship Id="rId867" Type="http://schemas.openxmlformats.org/officeDocument/2006/relationships/tags" Target="../tags/tag3638.xml"/><Relationship Id="rId1052" Type="http://schemas.openxmlformats.org/officeDocument/2006/relationships/tags" Target="../tags/tag3823.xml"/><Relationship Id="rId299" Type="http://schemas.openxmlformats.org/officeDocument/2006/relationships/tags" Target="../tags/tag3070.xml"/><Relationship Id="rId727" Type="http://schemas.openxmlformats.org/officeDocument/2006/relationships/tags" Target="../tags/tag3498.xml"/><Relationship Id="rId934" Type="http://schemas.openxmlformats.org/officeDocument/2006/relationships/tags" Target="../tags/tag3705.xml"/><Relationship Id="rId63" Type="http://schemas.openxmlformats.org/officeDocument/2006/relationships/tags" Target="../tags/tag2834.xml"/><Relationship Id="rId159" Type="http://schemas.openxmlformats.org/officeDocument/2006/relationships/tags" Target="../tags/tag2930.xml"/><Relationship Id="rId366" Type="http://schemas.openxmlformats.org/officeDocument/2006/relationships/tags" Target="../tags/tag3137.xml"/><Relationship Id="rId573" Type="http://schemas.openxmlformats.org/officeDocument/2006/relationships/tags" Target="../tags/tag3344.xml"/><Relationship Id="rId780" Type="http://schemas.openxmlformats.org/officeDocument/2006/relationships/tags" Target="../tags/tag3551.xml"/><Relationship Id="rId1217" Type="http://schemas.openxmlformats.org/officeDocument/2006/relationships/tags" Target="../tags/tag3988.xml"/><Relationship Id="rId226" Type="http://schemas.openxmlformats.org/officeDocument/2006/relationships/tags" Target="../tags/tag2997.xml"/><Relationship Id="rId433" Type="http://schemas.openxmlformats.org/officeDocument/2006/relationships/tags" Target="../tags/tag3204.xml"/><Relationship Id="rId878" Type="http://schemas.openxmlformats.org/officeDocument/2006/relationships/tags" Target="../tags/tag3649.xml"/><Relationship Id="rId1063" Type="http://schemas.openxmlformats.org/officeDocument/2006/relationships/tags" Target="../tags/tag3834.xml"/><Relationship Id="rId1270" Type="http://schemas.openxmlformats.org/officeDocument/2006/relationships/tags" Target="../tags/tag4041.xml"/><Relationship Id="rId640" Type="http://schemas.openxmlformats.org/officeDocument/2006/relationships/tags" Target="../tags/tag3411.xml"/><Relationship Id="rId738" Type="http://schemas.openxmlformats.org/officeDocument/2006/relationships/tags" Target="../tags/tag3509.xml"/><Relationship Id="rId945" Type="http://schemas.openxmlformats.org/officeDocument/2006/relationships/tags" Target="../tags/tag3716.xml"/><Relationship Id="rId74" Type="http://schemas.openxmlformats.org/officeDocument/2006/relationships/tags" Target="../tags/tag2845.xml"/><Relationship Id="rId377" Type="http://schemas.openxmlformats.org/officeDocument/2006/relationships/tags" Target="../tags/tag3148.xml"/><Relationship Id="rId500" Type="http://schemas.openxmlformats.org/officeDocument/2006/relationships/tags" Target="../tags/tag3271.xml"/><Relationship Id="rId584" Type="http://schemas.openxmlformats.org/officeDocument/2006/relationships/tags" Target="../tags/tag3355.xml"/><Relationship Id="rId805" Type="http://schemas.openxmlformats.org/officeDocument/2006/relationships/tags" Target="../tags/tag3576.xml"/><Relationship Id="rId1130" Type="http://schemas.openxmlformats.org/officeDocument/2006/relationships/tags" Target="../tags/tag3901.xml"/><Relationship Id="rId1228" Type="http://schemas.openxmlformats.org/officeDocument/2006/relationships/tags" Target="../tags/tag3999.xml"/><Relationship Id="rId5" Type="http://schemas.openxmlformats.org/officeDocument/2006/relationships/tags" Target="../tags/tag2776.xml"/><Relationship Id="rId237" Type="http://schemas.openxmlformats.org/officeDocument/2006/relationships/tags" Target="../tags/tag3008.xml"/><Relationship Id="rId791" Type="http://schemas.openxmlformats.org/officeDocument/2006/relationships/tags" Target="../tags/tag3562.xml"/><Relationship Id="rId889" Type="http://schemas.openxmlformats.org/officeDocument/2006/relationships/tags" Target="../tags/tag3660.xml"/><Relationship Id="rId1074" Type="http://schemas.openxmlformats.org/officeDocument/2006/relationships/tags" Target="../tags/tag3845.xml"/><Relationship Id="rId444" Type="http://schemas.openxmlformats.org/officeDocument/2006/relationships/tags" Target="../tags/tag3215.xml"/><Relationship Id="rId651" Type="http://schemas.openxmlformats.org/officeDocument/2006/relationships/tags" Target="../tags/tag3422.xml"/><Relationship Id="rId749" Type="http://schemas.openxmlformats.org/officeDocument/2006/relationships/tags" Target="../tags/tag3520.xml"/><Relationship Id="rId1281" Type="http://schemas.openxmlformats.org/officeDocument/2006/relationships/tags" Target="../tags/tag4052.xml"/><Relationship Id="rId290" Type="http://schemas.openxmlformats.org/officeDocument/2006/relationships/tags" Target="../tags/tag3061.xml"/><Relationship Id="rId304" Type="http://schemas.openxmlformats.org/officeDocument/2006/relationships/tags" Target="../tags/tag3075.xml"/><Relationship Id="rId388" Type="http://schemas.openxmlformats.org/officeDocument/2006/relationships/tags" Target="../tags/tag3159.xml"/><Relationship Id="rId511" Type="http://schemas.openxmlformats.org/officeDocument/2006/relationships/tags" Target="../tags/tag3282.xml"/><Relationship Id="rId609" Type="http://schemas.openxmlformats.org/officeDocument/2006/relationships/tags" Target="../tags/tag3380.xml"/><Relationship Id="rId956" Type="http://schemas.openxmlformats.org/officeDocument/2006/relationships/tags" Target="../tags/tag3727.xml"/><Relationship Id="rId1141" Type="http://schemas.openxmlformats.org/officeDocument/2006/relationships/tags" Target="../tags/tag3912.xml"/><Relationship Id="rId1239" Type="http://schemas.openxmlformats.org/officeDocument/2006/relationships/tags" Target="../tags/tag4010.xml"/><Relationship Id="rId85" Type="http://schemas.openxmlformats.org/officeDocument/2006/relationships/tags" Target="../tags/tag2856.xml"/><Relationship Id="rId150" Type="http://schemas.openxmlformats.org/officeDocument/2006/relationships/tags" Target="../tags/tag2921.xml"/><Relationship Id="rId595" Type="http://schemas.openxmlformats.org/officeDocument/2006/relationships/tags" Target="../tags/tag3366.xml"/><Relationship Id="rId816" Type="http://schemas.openxmlformats.org/officeDocument/2006/relationships/tags" Target="../tags/tag3587.xml"/><Relationship Id="rId1001" Type="http://schemas.openxmlformats.org/officeDocument/2006/relationships/tags" Target="../tags/tag3772.xml"/><Relationship Id="rId248" Type="http://schemas.openxmlformats.org/officeDocument/2006/relationships/tags" Target="../tags/tag3019.xml"/><Relationship Id="rId455" Type="http://schemas.openxmlformats.org/officeDocument/2006/relationships/tags" Target="../tags/tag3226.xml"/><Relationship Id="rId662" Type="http://schemas.openxmlformats.org/officeDocument/2006/relationships/tags" Target="../tags/tag3433.xml"/><Relationship Id="rId1085" Type="http://schemas.openxmlformats.org/officeDocument/2006/relationships/tags" Target="../tags/tag3856.xml"/><Relationship Id="rId1292" Type="http://schemas.openxmlformats.org/officeDocument/2006/relationships/tags" Target="../tags/tag4063.xml"/><Relationship Id="rId1306" Type="http://schemas.openxmlformats.org/officeDocument/2006/relationships/tags" Target="../tags/tag4077.xml"/><Relationship Id="rId12" Type="http://schemas.openxmlformats.org/officeDocument/2006/relationships/tags" Target="../tags/tag2783.xml"/><Relationship Id="rId108" Type="http://schemas.openxmlformats.org/officeDocument/2006/relationships/tags" Target="../tags/tag2879.xml"/><Relationship Id="rId315" Type="http://schemas.openxmlformats.org/officeDocument/2006/relationships/tags" Target="../tags/tag3086.xml"/><Relationship Id="rId522" Type="http://schemas.openxmlformats.org/officeDocument/2006/relationships/tags" Target="../tags/tag3293.xml"/><Relationship Id="rId967" Type="http://schemas.openxmlformats.org/officeDocument/2006/relationships/tags" Target="../tags/tag3738.xml"/><Relationship Id="rId1152" Type="http://schemas.openxmlformats.org/officeDocument/2006/relationships/tags" Target="../tags/tag3923.xml"/><Relationship Id="rId96" Type="http://schemas.openxmlformats.org/officeDocument/2006/relationships/tags" Target="../tags/tag2867.xml"/><Relationship Id="rId161" Type="http://schemas.openxmlformats.org/officeDocument/2006/relationships/tags" Target="../tags/tag2932.xml"/><Relationship Id="rId399" Type="http://schemas.openxmlformats.org/officeDocument/2006/relationships/tags" Target="../tags/tag3170.xml"/><Relationship Id="rId827" Type="http://schemas.openxmlformats.org/officeDocument/2006/relationships/tags" Target="../tags/tag3598.xml"/><Relationship Id="rId1012" Type="http://schemas.openxmlformats.org/officeDocument/2006/relationships/tags" Target="../tags/tag3783.xml"/><Relationship Id="rId259" Type="http://schemas.openxmlformats.org/officeDocument/2006/relationships/tags" Target="../tags/tag3030.xml"/><Relationship Id="rId466" Type="http://schemas.openxmlformats.org/officeDocument/2006/relationships/tags" Target="../tags/tag3237.xml"/><Relationship Id="rId673" Type="http://schemas.openxmlformats.org/officeDocument/2006/relationships/tags" Target="../tags/tag3444.xml"/><Relationship Id="rId880" Type="http://schemas.openxmlformats.org/officeDocument/2006/relationships/tags" Target="../tags/tag3651.xml"/><Relationship Id="rId1096" Type="http://schemas.openxmlformats.org/officeDocument/2006/relationships/tags" Target="../tags/tag3867.xml"/><Relationship Id="rId1317" Type="http://schemas.openxmlformats.org/officeDocument/2006/relationships/tags" Target="../tags/tag4088.xml"/><Relationship Id="rId23" Type="http://schemas.openxmlformats.org/officeDocument/2006/relationships/tags" Target="../tags/tag2794.xml"/><Relationship Id="rId119" Type="http://schemas.openxmlformats.org/officeDocument/2006/relationships/tags" Target="../tags/tag2890.xml"/><Relationship Id="rId326" Type="http://schemas.openxmlformats.org/officeDocument/2006/relationships/tags" Target="../tags/tag3097.xml"/><Relationship Id="rId533" Type="http://schemas.openxmlformats.org/officeDocument/2006/relationships/tags" Target="../tags/tag3304.xml"/><Relationship Id="rId978" Type="http://schemas.openxmlformats.org/officeDocument/2006/relationships/tags" Target="../tags/tag3749.xml"/><Relationship Id="rId1163" Type="http://schemas.openxmlformats.org/officeDocument/2006/relationships/tags" Target="../tags/tag3934.xml"/><Relationship Id="rId740" Type="http://schemas.openxmlformats.org/officeDocument/2006/relationships/tags" Target="../tags/tag3511.xml"/><Relationship Id="rId838" Type="http://schemas.openxmlformats.org/officeDocument/2006/relationships/tags" Target="../tags/tag3609.xml"/><Relationship Id="rId1023" Type="http://schemas.openxmlformats.org/officeDocument/2006/relationships/tags" Target="../tags/tag3794.xml"/><Relationship Id="rId172" Type="http://schemas.openxmlformats.org/officeDocument/2006/relationships/tags" Target="../tags/tag2943.xml"/><Relationship Id="rId477" Type="http://schemas.openxmlformats.org/officeDocument/2006/relationships/tags" Target="../tags/tag3248.xml"/><Relationship Id="rId600" Type="http://schemas.openxmlformats.org/officeDocument/2006/relationships/tags" Target="../tags/tag3371.xml"/><Relationship Id="rId684" Type="http://schemas.openxmlformats.org/officeDocument/2006/relationships/tags" Target="../tags/tag3455.xml"/><Relationship Id="rId1230" Type="http://schemas.openxmlformats.org/officeDocument/2006/relationships/tags" Target="../tags/tag4001.xml"/><Relationship Id="rId1328" Type="http://schemas.openxmlformats.org/officeDocument/2006/relationships/tags" Target="../tags/tag4099.xml"/><Relationship Id="rId337" Type="http://schemas.openxmlformats.org/officeDocument/2006/relationships/tags" Target="../tags/tag3108.xml"/><Relationship Id="rId891" Type="http://schemas.openxmlformats.org/officeDocument/2006/relationships/tags" Target="../tags/tag3662.xml"/><Relationship Id="rId905" Type="http://schemas.openxmlformats.org/officeDocument/2006/relationships/tags" Target="../tags/tag3676.xml"/><Relationship Id="rId989" Type="http://schemas.openxmlformats.org/officeDocument/2006/relationships/tags" Target="../tags/tag3760.xml"/><Relationship Id="rId34" Type="http://schemas.openxmlformats.org/officeDocument/2006/relationships/tags" Target="../tags/tag2805.xml"/><Relationship Id="rId544" Type="http://schemas.openxmlformats.org/officeDocument/2006/relationships/tags" Target="../tags/tag3315.xml"/><Relationship Id="rId751" Type="http://schemas.openxmlformats.org/officeDocument/2006/relationships/tags" Target="../tags/tag3522.xml"/><Relationship Id="rId849" Type="http://schemas.openxmlformats.org/officeDocument/2006/relationships/tags" Target="../tags/tag3620.xml"/><Relationship Id="rId1174" Type="http://schemas.openxmlformats.org/officeDocument/2006/relationships/tags" Target="../tags/tag3945.xml"/><Relationship Id="rId183" Type="http://schemas.openxmlformats.org/officeDocument/2006/relationships/tags" Target="../tags/tag2954.xml"/><Relationship Id="rId390" Type="http://schemas.openxmlformats.org/officeDocument/2006/relationships/tags" Target="../tags/tag3161.xml"/><Relationship Id="rId404" Type="http://schemas.openxmlformats.org/officeDocument/2006/relationships/tags" Target="../tags/tag3175.xml"/><Relationship Id="rId611" Type="http://schemas.openxmlformats.org/officeDocument/2006/relationships/tags" Target="../tags/tag3382.xml"/><Relationship Id="rId1034" Type="http://schemas.openxmlformats.org/officeDocument/2006/relationships/tags" Target="../tags/tag3805.xml"/><Relationship Id="rId1241" Type="http://schemas.openxmlformats.org/officeDocument/2006/relationships/tags" Target="../tags/tag4012.xml"/><Relationship Id="rId250" Type="http://schemas.openxmlformats.org/officeDocument/2006/relationships/tags" Target="../tags/tag3021.xml"/><Relationship Id="rId488" Type="http://schemas.openxmlformats.org/officeDocument/2006/relationships/tags" Target="../tags/tag3259.xml"/><Relationship Id="rId695" Type="http://schemas.openxmlformats.org/officeDocument/2006/relationships/tags" Target="../tags/tag3466.xml"/><Relationship Id="rId709" Type="http://schemas.openxmlformats.org/officeDocument/2006/relationships/tags" Target="../tags/tag3480.xml"/><Relationship Id="rId916" Type="http://schemas.openxmlformats.org/officeDocument/2006/relationships/tags" Target="../tags/tag3687.xml"/><Relationship Id="rId1101" Type="http://schemas.openxmlformats.org/officeDocument/2006/relationships/tags" Target="../tags/tag3872.xml"/><Relationship Id="rId45" Type="http://schemas.openxmlformats.org/officeDocument/2006/relationships/tags" Target="../tags/tag2816.xml"/><Relationship Id="rId110" Type="http://schemas.openxmlformats.org/officeDocument/2006/relationships/tags" Target="../tags/tag2881.xml"/><Relationship Id="rId348" Type="http://schemas.openxmlformats.org/officeDocument/2006/relationships/tags" Target="../tags/tag3119.xml"/><Relationship Id="rId555" Type="http://schemas.openxmlformats.org/officeDocument/2006/relationships/tags" Target="../tags/tag3326.xml"/><Relationship Id="rId762" Type="http://schemas.openxmlformats.org/officeDocument/2006/relationships/tags" Target="../tags/tag3533.xml"/><Relationship Id="rId1185" Type="http://schemas.openxmlformats.org/officeDocument/2006/relationships/tags" Target="../tags/tag3956.xml"/><Relationship Id="rId194" Type="http://schemas.openxmlformats.org/officeDocument/2006/relationships/tags" Target="../tags/tag2965.xml"/><Relationship Id="rId208" Type="http://schemas.openxmlformats.org/officeDocument/2006/relationships/tags" Target="../tags/tag2979.xml"/><Relationship Id="rId415" Type="http://schemas.openxmlformats.org/officeDocument/2006/relationships/tags" Target="../tags/tag3186.xml"/><Relationship Id="rId622" Type="http://schemas.openxmlformats.org/officeDocument/2006/relationships/tags" Target="../tags/tag3393.xml"/><Relationship Id="rId1045" Type="http://schemas.openxmlformats.org/officeDocument/2006/relationships/tags" Target="../tags/tag3816.xml"/><Relationship Id="rId1252" Type="http://schemas.openxmlformats.org/officeDocument/2006/relationships/tags" Target="../tags/tag4023.xml"/><Relationship Id="rId261" Type="http://schemas.openxmlformats.org/officeDocument/2006/relationships/tags" Target="../tags/tag3032.xml"/><Relationship Id="rId499" Type="http://schemas.openxmlformats.org/officeDocument/2006/relationships/tags" Target="../tags/tag3270.xml"/><Relationship Id="rId927" Type="http://schemas.openxmlformats.org/officeDocument/2006/relationships/tags" Target="../tags/tag3698.xml"/><Relationship Id="rId1112" Type="http://schemas.openxmlformats.org/officeDocument/2006/relationships/tags" Target="../tags/tag3883.xml"/><Relationship Id="rId56" Type="http://schemas.openxmlformats.org/officeDocument/2006/relationships/tags" Target="../tags/tag2827.xml"/><Relationship Id="rId359" Type="http://schemas.openxmlformats.org/officeDocument/2006/relationships/tags" Target="../tags/tag3130.xml"/><Relationship Id="rId566" Type="http://schemas.openxmlformats.org/officeDocument/2006/relationships/tags" Target="../tags/tag3337.xml"/><Relationship Id="rId773" Type="http://schemas.openxmlformats.org/officeDocument/2006/relationships/tags" Target="../tags/tag3544.xml"/><Relationship Id="rId1196" Type="http://schemas.openxmlformats.org/officeDocument/2006/relationships/tags" Target="../tags/tag3967.xml"/><Relationship Id="rId121" Type="http://schemas.openxmlformats.org/officeDocument/2006/relationships/tags" Target="../tags/tag2892.xml"/><Relationship Id="rId219" Type="http://schemas.openxmlformats.org/officeDocument/2006/relationships/tags" Target="../tags/tag2990.xml"/><Relationship Id="rId426" Type="http://schemas.openxmlformats.org/officeDocument/2006/relationships/tags" Target="../tags/tag3197.xml"/><Relationship Id="rId633" Type="http://schemas.openxmlformats.org/officeDocument/2006/relationships/tags" Target="../tags/tag3404.xml"/><Relationship Id="rId980" Type="http://schemas.openxmlformats.org/officeDocument/2006/relationships/tags" Target="../tags/tag3751.xml"/><Relationship Id="rId1056" Type="http://schemas.openxmlformats.org/officeDocument/2006/relationships/tags" Target="../tags/tag3827.xml"/><Relationship Id="rId1263" Type="http://schemas.openxmlformats.org/officeDocument/2006/relationships/tags" Target="../tags/tag4034.xml"/><Relationship Id="rId840" Type="http://schemas.openxmlformats.org/officeDocument/2006/relationships/tags" Target="../tags/tag3611.xml"/><Relationship Id="rId938" Type="http://schemas.openxmlformats.org/officeDocument/2006/relationships/tags" Target="../tags/tag3709.xml"/><Relationship Id="rId67" Type="http://schemas.openxmlformats.org/officeDocument/2006/relationships/tags" Target="../tags/tag2838.xml"/><Relationship Id="rId272" Type="http://schemas.openxmlformats.org/officeDocument/2006/relationships/tags" Target="../tags/tag3043.xml"/><Relationship Id="rId577" Type="http://schemas.openxmlformats.org/officeDocument/2006/relationships/tags" Target="../tags/tag3348.xml"/><Relationship Id="rId700" Type="http://schemas.openxmlformats.org/officeDocument/2006/relationships/tags" Target="../tags/tag3471.xml"/><Relationship Id="rId1123" Type="http://schemas.openxmlformats.org/officeDocument/2006/relationships/tags" Target="../tags/tag3894.xml"/><Relationship Id="rId1330" Type="http://schemas.openxmlformats.org/officeDocument/2006/relationships/tags" Target="../tags/tag4101.xml"/><Relationship Id="rId132" Type="http://schemas.openxmlformats.org/officeDocument/2006/relationships/tags" Target="../tags/tag2903.xml"/><Relationship Id="rId784" Type="http://schemas.openxmlformats.org/officeDocument/2006/relationships/tags" Target="../tags/tag3555.xml"/><Relationship Id="rId991" Type="http://schemas.openxmlformats.org/officeDocument/2006/relationships/tags" Target="../tags/tag3762.xml"/><Relationship Id="rId1067" Type="http://schemas.openxmlformats.org/officeDocument/2006/relationships/tags" Target="../tags/tag3838.xml"/><Relationship Id="rId437" Type="http://schemas.openxmlformats.org/officeDocument/2006/relationships/tags" Target="../tags/tag3208.xml"/><Relationship Id="rId644" Type="http://schemas.openxmlformats.org/officeDocument/2006/relationships/tags" Target="../tags/tag3415.xml"/><Relationship Id="rId851" Type="http://schemas.openxmlformats.org/officeDocument/2006/relationships/tags" Target="../tags/tag3622.xml"/><Relationship Id="rId1274" Type="http://schemas.openxmlformats.org/officeDocument/2006/relationships/tags" Target="../tags/tag4045.xml"/><Relationship Id="rId283" Type="http://schemas.openxmlformats.org/officeDocument/2006/relationships/tags" Target="../tags/tag3054.xml"/><Relationship Id="rId490" Type="http://schemas.openxmlformats.org/officeDocument/2006/relationships/tags" Target="../tags/tag3261.xml"/><Relationship Id="rId504" Type="http://schemas.openxmlformats.org/officeDocument/2006/relationships/tags" Target="../tags/tag3275.xml"/><Relationship Id="rId711" Type="http://schemas.openxmlformats.org/officeDocument/2006/relationships/tags" Target="../tags/tag3482.xml"/><Relationship Id="rId949" Type="http://schemas.openxmlformats.org/officeDocument/2006/relationships/tags" Target="../tags/tag3720.xml"/><Relationship Id="rId1134" Type="http://schemas.openxmlformats.org/officeDocument/2006/relationships/tags" Target="../tags/tag3905.xml"/><Relationship Id="rId78" Type="http://schemas.openxmlformats.org/officeDocument/2006/relationships/tags" Target="../tags/tag2849.xml"/><Relationship Id="rId143" Type="http://schemas.openxmlformats.org/officeDocument/2006/relationships/tags" Target="../tags/tag2914.xml"/><Relationship Id="rId350" Type="http://schemas.openxmlformats.org/officeDocument/2006/relationships/tags" Target="../tags/tag3121.xml"/><Relationship Id="rId588" Type="http://schemas.openxmlformats.org/officeDocument/2006/relationships/tags" Target="../tags/tag3359.xml"/><Relationship Id="rId795" Type="http://schemas.openxmlformats.org/officeDocument/2006/relationships/tags" Target="../tags/tag3566.xml"/><Relationship Id="rId809" Type="http://schemas.openxmlformats.org/officeDocument/2006/relationships/tags" Target="../tags/tag3580.xml"/><Relationship Id="rId1201" Type="http://schemas.openxmlformats.org/officeDocument/2006/relationships/tags" Target="../tags/tag3972.xml"/><Relationship Id="rId9" Type="http://schemas.openxmlformats.org/officeDocument/2006/relationships/tags" Target="../tags/tag2780.xml"/><Relationship Id="rId210" Type="http://schemas.openxmlformats.org/officeDocument/2006/relationships/tags" Target="../tags/tag2981.xml"/><Relationship Id="rId448" Type="http://schemas.openxmlformats.org/officeDocument/2006/relationships/tags" Target="../tags/tag3219.xml"/><Relationship Id="rId655" Type="http://schemas.openxmlformats.org/officeDocument/2006/relationships/tags" Target="../tags/tag3426.xml"/><Relationship Id="rId862" Type="http://schemas.openxmlformats.org/officeDocument/2006/relationships/tags" Target="../tags/tag3633.xml"/><Relationship Id="rId1078" Type="http://schemas.openxmlformats.org/officeDocument/2006/relationships/tags" Target="../tags/tag3849.xml"/><Relationship Id="rId1285" Type="http://schemas.openxmlformats.org/officeDocument/2006/relationships/tags" Target="../tags/tag4056.xml"/><Relationship Id="rId294" Type="http://schemas.openxmlformats.org/officeDocument/2006/relationships/tags" Target="../tags/tag3065.xml"/><Relationship Id="rId308" Type="http://schemas.openxmlformats.org/officeDocument/2006/relationships/tags" Target="../tags/tag3079.xml"/><Relationship Id="rId515" Type="http://schemas.openxmlformats.org/officeDocument/2006/relationships/tags" Target="../tags/tag3286.xml"/><Relationship Id="rId722" Type="http://schemas.openxmlformats.org/officeDocument/2006/relationships/tags" Target="../tags/tag3493.xml"/><Relationship Id="rId1145" Type="http://schemas.openxmlformats.org/officeDocument/2006/relationships/tags" Target="../tags/tag3916.xml"/><Relationship Id="rId89" Type="http://schemas.openxmlformats.org/officeDocument/2006/relationships/tags" Target="../tags/tag2860.xml"/><Relationship Id="rId154" Type="http://schemas.openxmlformats.org/officeDocument/2006/relationships/tags" Target="../tags/tag2925.xml"/><Relationship Id="rId361" Type="http://schemas.openxmlformats.org/officeDocument/2006/relationships/tags" Target="../tags/tag3132.xml"/><Relationship Id="rId599" Type="http://schemas.openxmlformats.org/officeDocument/2006/relationships/tags" Target="../tags/tag3370.xml"/><Relationship Id="rId1005" Type="http://schemas.openxmlformats.org/officeDocument/2006/relationships/tags" Target="../tags/tag3776.xml"/><Relationship Id="rId1212" Type="http://schemas.openxmlformats.org/officeDocument/2006/relationships/tags" Target="../tags/tag3983.xml"/><Relationship Id="rId459" Type="http://schemas.openxmlformats.org/officeDocument/2006/relationships/tags" Target="../tags/tag3230.xml"/><Relationship Id="rId666" Type="http://schemas.openxmlformats.org/officeDocument/2006/relationships/tags" Target="../tags/tag3437.xml"/><Relationship Id="rId873" Type="http://schemas.openxmlformats.org/officeDocument/2006/relationships/tags" Target="../tags/tag3644.xml"/><Relationship Id="rId1089" Type="http://schemas.openxmlformats.org/officeDocument/2006/relationships/tags" Target="../tags/tag3860.xml"/><Relationship Id="rId1296" Type="http://schemas.openxmlformats.org/officeDocument/2006/relationships/tags" Target="../tags/tag4067.xml"/><Relationship Id="rId16" Type="http://schemas.openxmlformats.org/officeDocument/2006/relationships/tags" Target="../tags/tag2787.xml"/><Relationship Id="rId221" Type="http://schemas.openxmlformats.org/officeDocument/2006/relationships/tags" Target="../tags/tag2992.xml"/><Relationship Id="rId319" Type="http://schemas.openxmlformats.org/officeDocument/2006/relationships/tags" Target="../tags/tag3090.xml"/><Relationship Id="rId526" Type="http://schemas.openxmlformats.org/officeDocument/2006/relationships/tags" Target="../tags/tag3297.xml"/><Relationship Id="rId1156" Type="http://schemas.openxmlformats.org/officeDocument/2006/relationships/tags" Target="../tags/tag3927.xml"/><Relationship Id="rId733" Type="http://schemas.openxmlformats.org/officeDocument/2006/relationships/tags" Target="../tags/tag3504.xml"/><Relationship Id="rId940" Type="http://schemas.openxmlformats.org/officeDocument/2006/relationships/tags" Target="../tags/tag3711.xml"/><Relationship Id="rId1016" Type="http://schemas.openxmlformats.org/officeDocument/2006/relationships/tags" Target="../tags/tag3787.xml"/><Relationship Id="rId165" Type="http://schemas.openxmlformats.org/officeDocument/2006/relationships/tags" Target="../tags/tag2936.xml"/><Relationship Id="rId372" Type="http://schemas.openxmlformats.org/officeDocument/2006/relationships/tags" Target="../tags/tag3143.xml"/><Relationship Id="rId677" Type="http://schemas.openxmlformats.org/officeDocument/2006/relationships/tags" Target="../tags/tag3448.xml"/><Relationship Id="rId800" Type="http://schemas.openxmlformats.org/officeDocument/2006/relationships/tags" Target="../tags/tag3571.xml"/><Relationship Id="rId1223" Type="http://schemas.openxmlformats.org/officeDocument/2006/relationships/tags" Target="../tags/tag3994.xml"/><Relationship Id="rId232" Type="http://schemas.openxmlformats.org/officeDocument/2006/relationships/tags" Target="../tags/tag3003.xml"/><Relationship Id="rId884" Type="http://schemas.openxmlformats.org/officeDocument/2006/relationships/tags" Target="../tags/tag3655.xml"/><Relationship Id="rId27" Type="http://schemas.openxmlformats.org/officeDocument/2006/relationships/tags" Target="../tags/tag2798.xml"/><Relationship Id="rId537" Type="http://schemas.openxmlformats.org/officeDocument/2006/relationships/tags" Target="../tags/tag3308.xml"/><Relationship Id="rId744" Type="http://schemas.openxmlformats.org/officeDocument/2006/relationships/tags" Target="../tags/tag3515.xml"/><Relationship Id="rId951" Type="http://schemas.openxmlformats.org/officeDocument/2006/relationships/tags" Target="../tags/tag3722.xml"/><Relationship Id="rId1167" Type="http://schemas.openxmlformats.org/officeDocument/2006/relationships/tags" Target="../tags/tag3938.xml"/><Relationship Id="rId80" Type="http://schemas.openxmlformats.org/officeDocument/2006/relationships/tags" Target="../tags/tag2851.xml"/><Relationship Id="rId176" Type="http://schemas.openxmlformats.org/officeDocument/2006/relationships/tags" Target="../tags/tag2947.xml"/><Relationship Id="rId383" Type="http://schemas.openxmlformats.org/officeDocument/2006/relationships/tags" Target="../tags/tag3154.xml"/><Relationship Id="rId590" Type="http://schemas.openxmlformats.org/officeDocument/2006/relationships/tags" Target="../tags/tag3361.xml"/><Relationship Id="rId604" Type="http://schemas.openxmlformats.org/officeDocument/2006/relationships/tags" Target="../tags/tag3375.xml"/><Relationship Id="rId811" Type="http://schemas.openxmlformats.org/officeDocument/2006/relationships/tags" Target="../tags/tag3582.xml"/><Relationship Id="rId1027" Type="http://schemas.openxmlformats.org/officeDocument/2006/relationships/tags" Target="../tags/tag3798.xml"/><Relationship Id="rId1234" Type="http://schemas.openxmlformats.org/officeDocument/2006/relationships/tags" Target="../tags/tag4005.xml"/><Relationship Id="rId243" Type="http://schemas.openxmlformats.org/officeDocument/2006/relationships/tags" Target="../tags/tag3014.xml"/><Relationship Id="rId450" Type="http://schemas.openxmlformats.org/officeDocument/2006/relationships/tags" Target="../tags/tag3221.xml"/><Relationship Id="rId688" Type="http://schemas.openxmlformats.org/officeDocument/2006/relationships/tags" Target="../tags/tag3459.xml"/><Relationship Id="rId895" Type="http://schemas.openxmlformats.org/officeDocument/2006/relationships/tags" Target="../tags/tag3666.xml"/><Relationship Id="rId909" Type="http://schemas.openxmlformats.org/officeDocument/2006/relationships/tags" Target="../tags/tag3680.xml"/><Relationship Id="rId1080" Type="http://schemas.openxmlformats.org/officeDocument/2006/relationships/tags" Target="../tags/tag3851.xml"/><Relationship Id="rId1301" Type="http://schemas.openxmlformats.org/officeDocument/2006/relationships/tags" Target="../tags/tag4072.xml"/><Relationship Id="rId38" Type="http://schemas.openxmlformats.org/officeDocument/2006/relationships/tags" Target="../tags/tag2809.xml"/><Relationship Id="rId103" Type="http://schemas.openxmlformats.org/officeDocument/2006/relationships/tags" Target="../tags/tag2874.xml"/><Relationship Id="rId310" Type="http://schemas.openxmlformats.org/officeDocument/2006/relationships/tags" Target="../tags/tag3081.xml"/><Relationship Id="rId548" Type="http://schemas.openxmlformats.org/officeDocument/2006/relationships/tags" Target="../tags/tag3319.xml"/><Relationship Id="rId755" Type="http://schemas.openxmlformats.org/officeDocument/2006/relationships/tags" Target="../tags/tag3526.xml"/><Relationship Id="rId962" Type="http://schemas.openxmlformats.org/officeDocument/2006/relationships/tags" Target="../tags/tag3733.xml"/><Relationship Id="rId1178" Type="http://schemas.openxmlformats.org/officeDocument/2006/relationships/tags" Target="../tags/tag3949.xml"/><Relationship Id="rId91" Type="http://schemas.openxmlformats.org/officeDocument/2006/relationships/tags" Target="../tags/tag2862.xml"/><Relationship Id="rId187" Type="http://schemas.openxmlformats.org/officeDocument/2006/relationships/tags" Target="../tags/tag2958.xml"/><Relationship Id="rId394" Type="http://schemas.openxmlformats.org/officeDocument/2006/relationships/tags" Target="../tags/tag3165.xml"/><Relationship Id="rId408" Type="http://schemas.openxmlformats.org/officeDocument/2006/relationships/tags" Target="../tags/tag3179.xml"/><Relationship Id="rId615" Type="http://schemas.openxmlformats.org/officeDocument/2006/relationships/tags" Target="../tags/tag3386.xml"/><Relationship Id="rId822" Type="http://schemas.openxmlformats.org/officeDocument/2006/relationships/tags" Target="../tags/tag3593.xml"/><Relationship Id="rId1038" Type="http://schemas.openxmlformats.org/officeDocument/2006/relationships/tags" Target="../tags/tag3809.xml"/><Relationship Id="rId1245" Type="http://schemas.openxmlformats.org/officeDocument/2006/relationships/tags" Target="../tags/tag4016.xml"/><Relationship Id="rId254" Type="http://schemas.openxmlformats.org/officeDocument/2006/relationships/tags" Target="../tags/tag3025.xml"/><Relationship Id="rId699" Type="http://schemas.openxmlformats.org/officeDocument/2006/relationships/tags" Target="../tags/tag3470.xml"/><Relationship Id="rId1091" Type="http://schemas.openxmlformats.org/officeDocument/2006/relationships/tags" Target="../tags/tag3862.xml"/><Relationship Id="rId1105" Type="http://schemas.openxmlformats.org/officeDocument/2006/relationships/tags" Target="../tags/tag3876.xml"/><Relationship Id="rId1312" Type="http://schemas.openxmlformats.org/officeDocument/2006/relationships/tags" Target="../tags/tag4083.xml"/><Relationship Id="rId49" Type="http://schemas.openxmlformats.org/officeDocument/2006/relationships/tags" Target="../tags/tag2820.xml"/><Relationship Id="rId114" Type="http://schemas.openxmlformats.org/officeDocument/2006/relationships/tags" Target="../tags/tag2885.xml"/><Relationship Id="rId461" Type="http://schemas.openxmlformats.org/officeDocument/2006/relationships/tags" Target="../tags/tag3232.xml"/><Relationship Id="rId559" Type="http://schemas.openxmlformats.org/officeDocument/2006/relationships/tags" Target="../tags/tag3330.xml"/><Relationship Id="rId766" Type="http://schemas.openxmlformats.org/officeDocument/2006/relationships/tags" Target="../tags/tag3537.xml"/><Relationship Id="rId1189" Type="http://schemas.openxmlformats.org/officeDocument/2006/relationships/tags" Target="../tags/tag3960.xml"/><Relationship Id="rId198" Type="http://schemas.openxmlformats.org/officeDocument/2006/relationships/tags" Target="../tags/tag2969.xml"/><Relationship Id="rId321" Type="http://schemas.openxmlformats.org/officeDocument/2006/relationships/tags" Target="../tags/tag3092.xml"/><Relationship Id="rId419" Type="http://schemas.openxmlformats.org/officeDocument/2006/relationships/tags" Target="../tags/tag3190.xml"/><Relationship Id="rId626" Type="http://schemas.openxmlformats.org/officeDocument/2006/relationships/tags" Target="../tags/tag3397.xml"/><Relationship Id="rId973" Type="http://schemas.openxmlformats.org/officeDocument/2006/relationships/tags" Target="../tags/tag3744.xml"/><Relationship Id="rId1049" Type="http://schemas.openxmlformats.org/officeDocument/2006/relationships/tags" Target="../tags/tag3820.xml"/><Relationship Id="rId1256" Type="http://schemas.openxmlformats.org/officeDocument/2006/relationships/tags" Target="../tags/tag4027.xml"/><Relationship Id="rId833" Type="http://schemas.openxmlformats.org/officeDocument/2006/relationships/tags" Target="../tags/tag3604.xml"/><Relationship Id="rId1116" Type="http://schemas.openxmlformats.org/officeDocument/2006/relationships/tags" Target="../tags/tag3887.xml"/><Relationship Id="rId265" Type="http://schemas.openxmlformats.org/officeDocument/2006/relationships/tags" Target="../tags/tag3036.xml"/><Relationship Id="rId472" Type="http://schemas.openxmlformats.org/officeDocument/2006/relationships/tags" Target="../tags/tag3243.xml"/><Relationship Id="rId900" Type="http://schemas.openxmlformats.org/officeDocument/2006/relationships/tags" Target="../tags/tag3671.xml"/><Relationship Id="rId1323" Type="http://schemas.openxmlformats.org/officeDocument/2006/relationships/tags" Target="../tags/tag4094.xml"/><Relationship Id="rId125" Type="http://schemas.openxmlformats.org/officeDocument/2006/relationships/tags" Target="../tags/tag2896.xml"/><Relationship Id="rId332" Type="http://schemas.openxmlformats.org/officeDocument/2006/relationships/tags" Target="../tags/tag3103.xml"/><Relationship Id="rId777" Type="http://schemas.openxmlformats.org/officeDocument/2006/relationships/tags" Target="../tags/tag3548.xml"/><Relationship Id="rId984" Type="http://schemas.openxmlformats.org/officeDocument/2006/relationships/tags" Target="../tags/tag3755.xml"/><Relationship Id="rId637" Type="http://schemas.openxmlformats.org/officeDocument/2006/relationships/tags" Target="../tags/tag3408.xml"/><Relationship Id="rId844" Type="http://schemas.openxmlformats.org/officeDocument/2006/relationships/tags" Target="../tags/tag3615.xml"/><Relationship Id="rId1267" Type="http://schemas.openxmlformats.org/officeDocument/2006/relationships/tags" Target="../tags/tag4038.xml"/><Relationship Id="rId276" Type="http://schemas.openxmlformats.org/officeDocument/2006/relationships/tags" Target="../tags/tag3047.xml"/><Relationship Id="rId483" Type="http://schemas.openxmlformats.org/officeDocument/2006/relationships/tags" Target="../tags/tag3254.xml"/><Relationship Id="rId690" Type="http://schemas.openxmlformats.org/officeDocument/2006/relationships/tags" Target="../tags/tag3461.xml"/><Relationship Id="rId704" Type="http://schemas.openxmlformats.org/officeDocument/2006/relationships/tags" Target="../tags/tag3475.xml"/><Relationship Id="rId911" Type="http://schemas.openxmlformats.org/officeDocument/2006/relationships/tags" Target="../tags/tag3682.xml"/><Relationship Id="rId1127" Type="http://schemas.openxmlformats.org/officeDocument/2006/relationships/tags" Target="../tags/tag3898.xml"/><Relationship Id="rId1334" Type="http://schemas.openxmlformats.org/officeDocument/2006/relationships/slideLayout" Target="../slideLayouts/slideLayout2.xml"/><Relationship Id="rId40" Type="http://schemas.openxmlformats.org/officeDocument/2006/relationships/tags" Target="../tags/tag2811.xml"/><Relationship Id="rId136" Type="http://schemas.openxmlformats.org/officeDocument/2006/relationships/tags" Target="../tags/tag2907.xml"/><Relationship Id="rId343" Type="http://schemas.openxmlformats.org/officeDocument/2006/relationships/tags" Target="../tags/tag3114.xml"/><Relationship Id="rId550" Type="http://schemas.openxmlformats.org/officeDocument/2006/relationships/tags" Target="../tags/tag3321.xml"/><Relationship Id="rId788" Type="http://schemas.openxmlformats.org/officeDocument/2006/relationships/tags" Target="../tags/tag3559.xml"/><Relationship Id="rId995" Type="http://schemas.openxmlformats.org/officeDocument/2006/relationships/tags" Target="../tags/tag3766.xml"/><Relationship Id="rId1180" Type="http://schemas.openxmlformats.org/officeDocument/2006/relationships/tags" Target="../tags/tag3951.xml"/><Relationship Id="rId203" Type="http://schemas.openxmlformats.org/officeDocument/2006/relationships/tags" Target="../tags/tag2974.xml"/><Relationship Id="rId648" Type="http://schemas.openxmlformats.org/officeDocument/2006/relationships/tags" Target="../tags/tag3419.xml"/><Relationship Id="rId855" Type="http://schemas.openxmlformats.org/officeDocument/2006/relationships/tags" Target="../tags/tag3626.xml"/><Relationship Id="rId1040" Type="http://schemas.openxmlformats.org/officeDocument/2006/relationships/tags" Target="../tags/tag3811.xml"/><Relationship Id="rId1278" Type="http://schemas.openxmlformats.org/officeDocument/2006/relationships/tags" Target="../tags/tag4049.xml"/><Relationship Id="rId287" Type="http://schemas.openxmlformats.org/officeDocument/2006/relationships/tags" Target="../tags/tag3058.xml"/><Relationship Id="rId410" Type="http://schemas.openxmlformats.org/officeDocument/2006/relationships/tags" Target="../tags/tag3181.xml"/><Relationship Id="rId494" Type="http://schemas.openxmlformats.org/officeDocument/2006/relationships/tags" Target="../tags/tag3265.xml"/><Relationship Id="rId508" Type="http://schemas.openxmlformats.org/officeDocument/2006/relationships/tags" Target="../tags/tag3279.xml"/><Relationship Id="rId715" Type="http://schemas.openxmlformats.org/officeDocument/2006/relationships/tags" Target="../tags/tag3486.xml"/><Relationship Id="rId922" Type="http://schemas.openxmlformats.org/officeDocument/2006/relationships/tags" Target="../tags/tag3693.xml"/><Relationship Id="rId1138" Type="http://schemas.openxmlformats.org/officeDocument/2006/relationships/tags" Target="../tags/tag3909.xml"/><Relationship Id="rId147" Type="http://schemas.openxmlformats.org/officeDocument/2006/relationships/tags" Target="../tags/tag2918.xml"/><Relationship Id="rId354" Type="http://schemas.openxmlformats.org/officeDocument/2006/relationships/tags" Target="../tags/tag3125.xml"/><Relationship Id="rId799" Type="http://schemas.openxmlformats.org/officeDocument/2006/relationships/tags" Target="../tags/tag3570.xml"/><Relationship Id="rId1191" Type="http://schemas.openxmlformats.org/officeDocument/2006/relationships/tags" Target="../tags/tag3962.xml"/><Relationship Id="rId1205" Type="http://schemas.openxmlformats.org/officeDocument/2006/relationships/tags" Target="../tags/tag3976.xml"/><Relationship Id="rId51" Type="http://schemas.openxmlformats.org/officeDocument/2006/relationships/tags" Target="../tags/tag2822.xml"/><Relationship Id="rId561" Type="http://schemas.openxmlformats.org/officeDocument/2006/relationships/tags" Target="../tags/tag3332.xml"/><Relationship Id="rId659" Type="http://schemas.openxmlformats.org/officeDocument/2006/relationships/tags" Target="../tags/tag3430.xml"/><Relationship Id="rId866" Type="http://schemas.openxmlformats.org/officeDocument/2006/relationships/tags" Target="../tags/tag3637.xml"/><Relationship Id="rId1289" Type="http://schemas.openxmlformats.org/officeDocument/2006/relationships/tags" Target="../tags/tag4060.xml"/><Relationship Id="rId214" Type="http://schemas.openxmlformats.org/officeDocument/2006/relationships/tags" Target="../tags/tag2985.xml"/><Relationship Id="rId298" Type="http://schemas.openxmlformats.org/officeDocument/2006/relationships/tags" Target="../tags/tag3069.xml"/><Relationship Id="rId421" Type="http://schemas.openxmlformats.org/officeDocument/2006/relationships/tags" Target="../tags/tag3192.xml"/><Relationship Id="rId519" Type="http://schemas.openxmlformats.org/officeDocument/2006/relationships/tags" Target="../tags/tag3290.xml"/><Relationship Id="rId1051" Type="http://schemas.openxmlformats.org/officeDocument/2006/relationships/tags" Target="../tags/tag3822.xml"/><Relationship Id="rId1149" Type="http://schemas.openxmlformats.org/officeDocument/2006/relationships/tags" Target="../tags/tag3920.xml"/><Relationship Id="rId158" Type="http://schemas.openxmlformats.org/officeDocument/2006/relationships/tags" Target="../tags/tag2929.xml"/><Relationship Id="rId726" Type="http://schemas.openxmlformats.org/officeDocument/2006/relationships/tags" Target="../tags/tag3497.xml"/><Relationship Id="rId933" Type="http://schemas.openxmlformats.org/officeDocument/2006/relationships/tags" Target="../tags/tag3704.xml"/><Relationship Id="rId1009" Type="http://schemas.openxmlformats.org/officeDocument/2006/relationships/tags" Target="../tags/tag3780.xml"/><Relationship Id="rId62" Type="http://schemas.openxmlformats.org/officeDocument/2006/relationships/tags" Target="../tags/tag2833.xml"/><Relationship Id="rId365" Type="http://schemas.openxmlformats.org/officeDocument/2006/relationships/tags" Target="../tags/tag3136.xml"/><Relationship Id="rId572" Type="http://schemas.openxmlformats.org/officeDocument/2006/relationships/tags" Target="../tags/tag3343.xml"/><Relationship Id="rId1216" Type="http://schemas.openxmlformats.org/officeDocument/2006/relationships/tags" Target="../tags/tag3987.xml"/><Relationship Id="rId225" Type="http://schemas.openxmlformats.org/officeDocument/2006/relationships/tags" Target="../tags/tag2996.xml"/><Relationship Id="rId432" Type="http://schemas.openxmlformats.org/officeDocument/2006/relationships/tags" Target="../tags/tag3203.xml"/><Relationship Id="rId877" Type="http://schemas.openxmlformats.org/officeDocument/2006/relationships/tags" Target="../tags/tag3648.xml"/><Relationship Id="rId1062" Type="http://schemas.openxmlformats.org/officeDocument/2006/relationships/tags" Target="../tags/tag3833.xml"/><Relationship Id="rId737" Type="http://schemas.openxmlformats.org/officeDocument/2006/relationships/tags" Target="../tags/tag3508.xml"/><Relationship Id="rId944" Type="http://schemas.openxmlformats.org/officeDocument/2006/relationships/tags" Target="../tags/tag3715.xml"/><Relationship Id="rId73" Type="http://schemas.openxmlformats.org/officeDocument/2006/relationships/tags" Target="../tags/tag2844.xml"/><Relationship Id="rId169" Type="http://schemas.openxmlformats.org/officeDocument/2006/relationships/tags" Target="../tags/tag2940.xml"/><Relationship Id="rId376" Type="http://schemas.openxmlformats.org/officeDocument/2006/relationships/tags" Target="../tags/tag3147.xml"/><Relationship Id="rId583" Type="http://schemas.openxmlformats.org/officeDocument/2006/relationships/tags" Target="../tags/tag3354.xml"/><Relationship Id="rId790" Type="http://schemas.openxmlformats.org/officeDocument/2006/relationships/tags" Target="../tags/tag3561.xml"/><Relationship Id="rId804" Type="http://schemas.openxmlformats.org/officeDocument/2006/relationships/tags" Target="../tags/tag3575.xml"/><Relationship Id="rId1227" Type="http://schemas.openxmlformats.org/officeDocument/2006/relationships/tags" Target="../tags/tag3998.xml"/><Relationship Id="rId4" Type="http://schemas.openxmlformats.org/officeDocument/2006/relationships/tags" Target="../tags/tag2775.xml"/><Relationship Id="rId236" Type="http://schemas.openxmlformats.org/officeDocument/2006/relationships/tags" Target="../tags/tag3007.xml"/><Relationship Id="rId443" Type="http://schemas.openxmlformats.org/officeDocument/2006/relationships/tags" Target="../tags/tag3214.xml"/><Relationship Id="rId650" Type="http://schemas.openxmlformats.org/officeDocument/2006/relationships/tags" Target="../tags/tag3421.xml"/><Relationship Id="rId888" Type="http://schemas.openxmlformats.org/officeDocument/2006/relationships/tags" Target="../tags/tag3659.xml"/><Relationship Id="rId1073" Type="http://schemas.openxmlformats.org/officeDocument/2006/relationships/tags" Target="../tags/tag3844.xml"/><Relationship Id="rId1280" Type="http://schemas.openxmlformats.org/officeDocument/2006/relationships/tags" Target="../tags/tag4051.xml"/><Relationship Id="rId303" Type="http://schemas.openxmlformats.org/officeDocument/2006/relationships/tags" Target="../tags/tag3074.xml"/><Relationship Id="rId748" Type="http://schemas.openxmlformats.org/officeDocument/2006/relationships/tags" Target="../tags/tag3519.xml"/><Relationship Id="rId955" Type="http://schemas.openxmlformats.org/officeDocument/2006/relationships/tags" Target="../tags/tag3726.xml"/><Relationship Id="rId1140" Type="http://schemas.openxmlformats.org/officeDocument/2006/relationships/tags" Target="../tags/tag3911.xml"/><Relationship Id="rId84" Type="http://schemas.openxmlformats.org/officeDocument/2006/relationships/tags" Target="../tags/tag2855.xml"/><Relationship Id="rId387" Type="http://schemas.openxmlformats.org/officeDocument/2006/relationships/tags" Target="../tags/tag3158.xml"/><Relationship Id="rId510" Type="http://schemas.openxmlformats.org/officeDocument/2006/relationships/tags" Target="../tags/tag3281.xml"/><Relationship Id="rId594" Type="http://schemas.openxmlformats.org/officeDocument/2006/relationships/tags" Target="../tags/tag3365.xml"/><Relationship Id="rId608" Type="http://schemas.openxmlformats.org/officeDocument/2006/relationships/tags" Target="../tags/tag3379.xml"/><Relationship Id="rId815" Type="http://schemas.openxmlformats.org/officeDocument/2006/relationships/tags" Target="../tags/tag3586.xml"/><Relationship Id="rId1238" Type="http://schemas.openxmlformats.org/officeDocument/2006/relationships/tags" Target="../tags/tag4009.xml"/><Relationship Id="rId247" Type="http://schemas.openxmlformats.org/officeDocument/2006/relationships/tags" Target="../tags/tag3018.xml"/><Relationship Id="rId899" Type="http://schemas.openxmlformats.org/officeDocument/2006/relationships/tags" Target="../tags/tag3670.xml"/><Relationship Id="rId1000" Type="http://schemas.openxmlformats.org/officeDocument/2006/relationships/tags" Target="../tags/tag3771.xml"/><Relationship Id="rId1084" Type="http://schemas.openxmlformats.org/officeDocument/2006/relationships/tags" Target="../tags/tag3855.xml"/><Relationship Id="rId1305" Type="http://schemas.openxmlformats.org/officeDocument/2006/relationships/tags" Target="../tags/tag4076.xml"/><Relationship Id="rId107" Type="http://schemas.openxmlformats.org/officeDocument/2006/relationships/tags" Target="../tags/tag2878.xml"/><Relationship Id="rId454" Type="http://schemas.openxmlformats.org/officeDocument/2006/relationships/tags" Target="../tags/tag3225.xml"/><Relationship Id="rId661" Type="http://schemas.openxmlformats.org/officeDocument/2006/relationships/tags" Target="../tags/tag3432.xml"/><Relationship Id="rId759" Type="http://schemas.openxmlformats.org/officeDocument/2006/relationships/tags" Target="../tags/tag3530.xml"/><Relationship Id="rId966" Type="http://schemas.openxmlformats.org/officeDocument/2006/relationships/tags" Target="../tags/tag3737.xml"/><Relationship Id="rId1291" Type="http://schemas.openxmlformats.org/officeDocument/2006/relationships/tags" Target="../tags/tag4062.xml"/><Relationship Id="rId11" Type="http://schemas.openxmlformats.org/officeDocument/2006/relationships/tags" Target="../tags/tag2782.xml"/><Relationship Id="rId314" Type="http://schemas.openxmlformats.org/officeDocument/2006/relationships/tags" Target="../tags/tag3085.xml"/><Relationship Id="rId398" Type="http://schemas.openxmlformats.org/officeDocument/2006/relationships/tags" Target="../tags/tag3169.xml"/><Relationship Id="rId521" Type="http://schemas.openxmlformats.org/officeDocument/2006/relationships/tags" Target="../tags/tag3292.xml"/><Relationship Id="rId619" Type="http://schemas.openxmlformats.org/officeDocument/2006/relationships/tags" Target="../tags/tag3390.xml"/><Relationship Id="rId1151" Type="http://schemas.openxmlformats.org/officeDocument/2006/relationships/tags" Target="../tags/tag3922.xml"/><Relationship Id="rId1249" Type="http://schemas.openxmlformats.org/officeDocument/2006/relationships/tags" Target="../tags/tag4020.xml"/><Relationship Id="rId95" Type="http://schemas.openxmlformats.org/officeDocument/2006/relationships/tags" Target="../tags/tag2866.xml"/><Relationship Id="rId160" Type="http://schemas.openxmlformats.org/officeDocument/2006/relationships/tags" Target="../tags/tag2931.xml"/><Relationship Id="rId826" Type="http://schemas.openxmlformats.org/officeDocument/2006/relationships/tags" Target="../tags/tag3597.xml"/><Relationship Id="rId1011" Type="http://schemas.openxmlformats.org/officeDocument/2006/relationships/tags" Target="../tags/tag3782.xml"/><Relationship Id="rId1109" Type="http://schemas.openxmlformats.org/officeDocument/2006/relationships/tags" Target="../tags/tag3880.xml"/><Relationship Id="rId258" Type="http://schemas.openxmlformats.org/officeDocument/2006/relationships/tags" Target="../tags/tag3029.xml"/><Relationship Id="rId465" Type="http://schemas.openxmlformats.org/officeDocument/2006/relationships/tags" Target="../tags/tag3236.xml"/><Relationship Id="rId672" Type="http://schemas.openxmlformats.org/officeDocument/2006/relationships/tags" Target="../tags/tag3443.xml"/><Relationship Id="rId1095" Type="http://schemas.openxmlformats.org/officeDocument/2006/relationships/tags" Target="../tags/tag3866.xml"/><Relationship Id="rId1316" Type="http://schemas.openxmlformats.org/officeDocument/2006/relationships/tags" Target="../tags/tag4087.xml"/><Relationship Id="rId22" Type="http://schemas.openxmlformats.org/officeDocument/2006/relationships/tags" Target="../tags/tag2793.xml"/><Relationship Id="rId118" Type="http://schemas.openxmlformats.org/officeDocument/2006/relationships/tags" Target="../tags/tag2889.xml"/><Relationship Id="rId325" Type="http://schemas.openxmlformats.org/officeDocument/2006/relationships/tags" Target="../tags/tag3096.xml"/><Relationship Id="rId532" Type="http://schemas.openxmlformats.org/officeDocument/2006/relationships/tags" Target="../tags/tag3303.xml"/><Relationship Id="rId977" Type="http://schemas.openxmlformats.org/officeDocument/2006/relationships/tags" Target="../tags/tag3748.xml"/><Relationship Id="rId1162" Type="http://schemas.openxmlformats.org/officeDocument/2006/relationships/tags" Target="../tags/tag3933.xml"/><Relationship Id="rId171" Type="http://schemas.openxmlformats.org/officeDocument/2006/relationships/tags" Target="../tags/tag2942.xml"/><Relationship Id="rId837" Type="http://schemas.openxmlformats.org/officeDocument/2006/relationships/tags" Target="../tags/tag3608.xml"/><Relationship Id="rId1022" Type="http://schemas.openxmlformats.org/officeDocument/2006/relationships/tags" Target="../tags/tag3793.xml"/><Relationship Id="rId269" Type="http://schemas.openxmlformats.org/officeDocument/2006/relationships/tags" Target="../tags/tag3040.xml"/><Relationship Id="rId476" Type="http://schemas.openxmlformats.org/officeDocument/2006/relationships/tags" Target="../tags/tag3247.xml"/><Relationship Id="rId683" Type="http://schemas.openxmlformats.org/officeDocument/2006/relationships/tags" Target="../tags/tag3454.xml"/><Relationship Id="rId890" Type="http://schemas.openxmlformats.org/officeDocument/2006/relationships/tags" Target="../tags/tag3661.xml"/><Relationship Id="rId904" Type="http://schemas.openxmlformats.org/officeDocument/2006/relationships/tags" Target="../tags/tag3675.xml"/><Relationship Id="rId1327" Type="http://schemas.openxmlformats.org/officeDocument/2006/relationships/tags" Target="../tags/tag4098.xml"/><Relationship Id="rId33" Type="http://schemas.openxmlformats.org/officeDocument/2006/relationships/tags" Target="../tags/tag2804.xml"/><Relationship Id="rId129" Type="http://schemas.openxmlformats.org/officeDocument/2006/relationships/tags" Target="../tags/tag2900.xml"/><Relationship Id="rId336" Type="http://schemas.openxmlformats.org/officeDocument/2006/relationships/tags" Target="../tags/tag3107.xml"/><Relationship Id="rId543" Type="http://schemas.openxmlformats.org/officeDocument/2006/relationships/tags" Target="../tags/tag3314.xml"/><Relationship Id="rId988" Type="http://schemas.openxmlformats.org/officeDocument/2006/relationships/tags" Target="../tags/tag3759.xml"/><Relationship Id="rId1173" Type="http://schemas.openxmlformats.org/officeDocument/2006/relationships/tags" Target="../tags/tag3944.xml"/><Relationship Id="rId182" Type="http://schemas.openxmlformats.org/officeDocument/2006/relationships/tags" Target="../tags/tag2953.xml"/><Relationship Id="rId403" Type="http://schemas.openxmlformats.org/officeDocument/2006/relationships/tags" Target="../tags/tag3174.xml"/><Relationship Id="rId750" Type="http://schemas.openxmlformats.org/officeDocument/2006/relationships/tags" Target="../tags/tag3521.xml"/><Relationship Id="rId848" Type="http://schemas.openxmlformats.org/officeDocument/2006/relationships/tags" Target="../tags/tag3619.xml"/><Relationship Id="rId1033" Type="http://schemas.openxmlformats.org/officeDocument/2006/relationships/tags" Target="../tags/tag3804.xml"/><Relationship Id="rId487" Type="http://schemas.openxmlformats.org/officeDocument/2006/relationships/tags" Target="../tags/tag3258.xml"/><Relationship Id="rId610" Type="http://schemas.openxmlformats.org/officeDocument/2006/relationships/tags" Target="../tags/tag3381.xml"/><Relationship Id="rId694" Type="http://schemas.openxmlformats.org/officeDocument/2006/relationships/tags" Target="../tags/tag3465.xml"/><Relationship Id="rId708" Type="http://schemas.openxmlformats.org/officeDocument/2006/relationships/tags" Target="../tags/tag3479.xml"/><Relationship Id="rId915" Type="http://schemas.openxmlformats.org/officeDocument/2006/relationships/tags" Target="../tags/tag3686.xml"/><Relationship Id="rId1240" Type="http://schemas.openxmlformats.org/officeDocument/2006/relationships/tags" Target="../tags/tag4011.xml"/><Relationship Id="rId347" Type="http://schemas.openxmlformats.org/officeDocument/2006/relationships/tags" Target="../tags/tag3118.xml"/><Relationship Id="rId999" Type="http://schemas.openxmlformats.org/officeDocument/2006/relationships/tags" Target="../tags/tag3770.xml"/><Relationship Id="rId1100" Type="http://schemas.openxmlformats.org/officeDocument/2006/relationships/tags" Target="../tags/tag3871.xml"/><Relationship Id="rId1184" Type="http://schemas.openxmlformats.org/officeDocument/2006/relationships/tags" Target="../tags/tag3955.xml"/><Relationship Id="rId44" Type="http://schemas.openxmlformats.org/officeDocument/2006/relationships/tags" Target="../tags/tag2815.xml"/><Relationship Id="rId554" Type="http://schemas.openxmlformats.org/officeDocument/2006/relationships/tags" Target="../tags/tag3325.xml"/><Relationship Id="rId761" Type="http://schemas.openxmlformats.org/officeDocument/2006/relationships/tags" Target="../tags/tag3532.xml"/><Relationship Id="rId859" Type="http://schemas.openxmlformats.org/officeDocument/2006/relationships/tags" Target="../tags/tag3630.xml"/><Relationship Id="rId193" Type="http://schemas.openxmlformats.org/officeDocument/2006/relationships/tags" Target="../tags/tag2964.xml"/><Relationship Id="rId207" Type="http://schemas.openxmlformats.org/officeDocument/2006/relationships/tags" Target="../tags/tag2978.xml"/><Relationship Id="rId414" Type="http://schemas.openxmlformats.org/officeDocument/2006/relationships/tags" Target="../tags/tag3185.xml"/><Relationship Id="rId498" Type="http://schemas.openxmlformats.org/officeDocument/2006/relationships/tags" Target="../tags/tag3269.xml"/><Relationship Id="rId621" Type="http://schemas.openxmlformats.org/officeDocument/2006/relationships/tags" Target="../tags/tag3392.xml"/><Relationship Id="rId1044" Type="http://schemas.openxmlformats.org/officeDocument/2006/relationships/tags" Target="../tags/tag3815.xml"/><Relationship Id="rId1251" Type="http://schemas.openxmlformats.org/officeDocument/2006/relationships/tags" Target="../tags/tag4022.xml"/><Relationship Id="rId260" Type="http://schemas.openxmlformats.org/officeDocument/2006/relationships/tags" Target="../tags/tag3031.xml"/><Relationship Id="rId719" Type="http://schemas.openxmlformats.org/officeDocument/2006/relationships/tags" Target="../tags/tag3490.xml"/><Relationship Id="rId926" Type="http://schemas.openxmlformats.org/officeDocument/2006/relationships/tags" Target="../tags/tag3697.xml"/><Relationship Id="rId1111" Type="http://schemas.openxmlformats.org/officeDocument/2006/relationships/tags" Target="../tags/tag3882.xml"/><Relationship Id="rId55" Type="http://schemas.openxmlformats.org/officeDocument/2006/relationships/tags" Target="../tags/tag2826.xml"/><Relationship Id="rId120" Type="http://schemas.openxmlformats.org/officeDocument/2006/relationships/tags" Target="../tags/tag2891.xml"/><Relationship Id="rId358" Type="http://schemas.openxmlformats.org/officeDocument/2006/relationships/tags" Target="../tags/tag3129.xml"/><Relationship Id="rId565" Type="http://schemas.openxmlformats.org/officeDocument/2006/relationships/tags" Target="../tags/tag3336.xml"/><Relationship Id="rId772" Type="http://schemas.openxmlformats.org/officeDocument/2006/relationships/tags" Target="../tags/tag3543.xml"/><Relationship Id="rId1195" Type="http://schemas.openxmlformats.org/officeDocument/2006/relationships/tags" Target="../tags/tag3966.xml"/><Relationship Id="rId1209" Type="http://schemas.openxmlformats.org/officeDocument/2006/relationships/tags" Target="../tags/tag3980.xml"/><Relationship Id="rId218" Type="http://schemas.openxmlformats.org/officeDocument/2006/relationships/tags" Target="../tags/tag2989.xml"/><Relationship Id="rId425" Type="http://schemas.openxmlformats.org/officeDocument/2006/relationships/tags" Target="../tags/tag3196.xml"/><Relationship Id="rId632" Type="http://schemas.openxmlformats.org/officeDocument/2006/relationships/tags" Target="../tags/tag3403.xml"/><Relationship Id="rId1055" Type="http://schemas.openxmlformats.org/officeDocument/2006/relationships/tags" Target="../tags/tag3826.xml"/><Relationship Id="rId1262" Type="http://schemas.openxmlformats.org/officeDocument/2006/relationships/tags" Target="../tags/tag4033.xml"/><Relationship Id="rId271" Type="http://schemas.openxmlformats.org/officeDocument/2006/relationships/tags" Target="../tags/tag3042.xml"/><Relationship Id="rId937" Type="http://schemas.openxmlformats.org/officeDocument/2006/relationships/tags" Target="../tags/tag3708.xml"/><Relationship Id="rId1122" Type="http://schemas.openxmlformats.org/officeDocument/2006/relationships/tags" Target="../tags/tag3893.xml"/><Relationship Id="rId66" Type="http://schemas.openxmlformats.org/officeDocument/2006/relationships/tags" Target="../tags/tag2837.xml"/><Relationship Id="rId131" Type="http://schemas.openxmlformats.org/officeDocument/2006/relationships/tags" Target="../tags/tag2902.xml"/><Relationship Id="rId369" Type="http://schemas.openxmlformats.org/officeDocument/2006/relationships/tags" Target="../tags/tag3140.xml"/><Relationship Id="rId576" Type="http://schemas.openxmlformats.org/officeDocument/2006/relationships/tags" Target="../tags/tag3347.xml"/><Relationship Id="rId783" Type="http://schemas.openxmlformats.org/officeDocument/2006/relationships/tags" Target="../tags/tag3554.xml"/><Relationship Id="rId990" Type="http://schemas.openxmlformats.org/officeDocument/2006/relationships/tags" Target="../tags/tag3761.xml"/><Relationship Id="rId229" Type="http://schemas.openxmlformats.org/officeDocument/2006/relationships/tags" Target="../tags/tag3000.xml"/><Relationship Id="rId436" Type="http://schemas.openxmlformats.org/officeDocument/2006/relationships/tags" Target="../tags/tag3207.xml"/><Relationship Id="rId643" Type="http://schemas.openxmlformats.org/officeDocument/2006/relationships/tags" Target="../tags/tag3414.xml"/><Relationship Id="rId1066" Type="http://schemas.openxmlformats.org/officeDocument/2006/relationships/tags" Target="../tags/tag3837.xml"/><Relationship Id="rId1273" Type="http://schemas.openxmlformats.org/officeDocument/2006/relationships/tags" Target="../tags/tag4044.xml"/><Relationship Id="rId850" Type="http://schemas.openxmlformats.org/officeDocument/2006/relationships/tags" Target="../tags/tag3621.xml"/><Relationship Id="rId948" Type="http://schemas.openxmlformats.org/officeDocument/2006/relationships/tags" Target="../tags/tag3719.xml"/><Relationship Id="rId1133" Type="http://schemas.openxmlformats.org/officeDocument/2006/relationships/tags" Target="../tags/tag3904.xml"/><Relationship Id="rId77" Type="http://schemas.openxmlformats.org/officeDocument/2006/relationships/tags" Target="../tags/tag2848.xml"/><Relationship Id="rId282" Type="http://schemas.openxmlformats.org/officeDocument/2006/relationships/tags" Target="../tags/tag3053.xml"/><Relationship Id="rId503" Type="http://schemas.openxmlformats.org/officeDocument/2006/relationships/tags" Target="../tags/tag3274.xml"/><Relationship Id="rId587" Type="http://schemas.openxmlformats.org/officeDocument/2006/relationships/tags" Target="../tags/tag3358.xml"/><Relationship Id="rId710" Type="http://schemas.openxmlformats.org/officeDocument/2006/relationships/tags" Target="../tags/tag3481.xml"/><Relationship Id="rId808" Type="http://schemas.openxmlformats.org/officeDocument/2006/relationships/tags" Target="../tags/tag3579.xml"/><Relationship Id="rId8" Type="http://schemas.openxmlformats.org/officeDocument/2006/relationships/tags" Target="../tags/tag2779.xml"/><Relationship Id="rId142" Type="http://schemas.openxmlformats.org/officeDocument/2006/relationships/tags" Target="../tags/tag2913.xml"/><Relationship Id="rId447" Type="http://schemas.openxmlformats.org/officeDocument/2006/relationships/tags" Target="../tags/tag3218.xml"/><Relationship Id="rId794" Type="http://schemas.openxmlformats.org/officeDocument/2006/relationships/tags" Target="../tags/tag3565.xml"/><Relationship Id="rId1077" Type="http://schemas.openxmlformats.org/officeDocument/2006/relationships/tags" Target="../tags/tag3848.xml"/><Relationship Id="rId1200" Type="http://schemas.openxmlformats.org/officeDocument/2006/relationships/tags" Target="../tags/tag3971.xml"/><Relationship Id="rId654" Type="http://schemas.openxmlformats.org/officeDocument/2006/relationships/tags" Target="../tags/tag3425.xml"/><Relationship Id="rId861" Type="http://schemas.openxmlformats.org/officeDocument/2006/relationships/tags" Target="../tags/tag3632.xml"/><Relationship Id="rId959" Type="http://schemas.openxmlformats.org/officeDocument/2006/relationships/tags" Target="../tags/tag3730.xml"/><Relationship Id="rId1284" Type="http://schemas.openxmlformats.org/officeDocument/2006/relationships/tags" Target="../tags/tag4055.xml"/><Relationship Id="rId293" Type="http://schemas.openxmlformats.org/officeDocument/2006/relationships/tags" Target="../tags/tag3064.xml"/><Relationship Id="rId307" Type="http://schemas.openxmlformats.org/officeDocument/2006/relationships/tags" Target="../tags/tag3078.xml"/><Relationship Id="rId514" Type="http://schemas.openxmlformats.org/officeDocument/2006/relationships/tags" Target="../tags/tag3285.xml"/><Relationship Id="rId721" Type="http://schemas.openxmlformats.org/officeDocument/2006/relationships/tags" Target="../tags/tag3492.xml"/><Relationship Id="rId1144" Type="http://schemas.openxmlformats.org/officeDocument/2006/relationships/tags" Target="../tags/tag3915.xml"/><Relationship Id="rId88" Type="http://schemas.openxmlformats.org/officeDocument/2006/relationships/tags" Target="../tags/tag2859.xml"/><Relationship Id="rId153" Type="http://schemas.openxmlformats.org/officeDocument/2006/relationships/tags" Target="../tags/tag2924.xml"/><Relationship Id="rId360" Type="http://schemas.openxmlformats.org/officeDocument/2006/relationships/tags" Target="../tags/tag3131.xml"/><Relationship Id="rId598" Type="http://schemas.openxmlformats.org/officeDocument/2006/relationships/tags" Target="../tags/tag3369.xml"/><Relationship Id="rId819" Type="http://schemas.openxmlformats.org/officeDocument/2006/relationships/tags" Target="../tags/tag3590.xml"/><Relationship Id="rId1004" Type="http://schemas.openxmlformats.org/officeDocument/2006/relationships/tags" Target="../tags/tag3775.xml"/><Relationship Id="rId1211" Type="http://schemas.openxmlformats.org/officeDocument/2006/relationships/tags" Target="../tags/tag3982.xml"/><Relationship Id="rId220" Type="http://schemas.openxmlformats.org/officeDocument/2006/relationships/tags" Target="../tags/tag2991.xml"/><Relationship Id="rId458" Type="http://schemas.openxmlformats.org/officeDocument/2006/relationships/tags" Target="../tags/tag3229.xml"/><Relationship Id="rId665" Type="http://schemas.openxmlformats.org/officeDocument/2006/relationships/tags" Target="../tags/tag3436.xml"/><Relationship Id="rId872" Type="http://schemas.openxmlformats.org/officeDocument/2006/relationships/tags" Target="../tags/tag3643.xml"/><Relationship Id="rId1088" Type="http://schemas.openxmlformats.org/officeDocument/2006/relationships/tags" Target="../tags/tag3859.xml"/><Relationship Id="rId1295" Type="http://schemas.openxmlformats.org/officeDocument/2006/relationships/tags" Target="../tags/tag4066.xml"/><Relationship Id="rId1309" Type="http://schemas.openxmlformats.org/officeDocument/2006/relationships/tags" Target="../tags/tag4080.xml"/><Relationship Id="rId15" Type="http://schemas.openxmlformats.org/officeDocument/2006/relationships/tags" Target="../tags/tag2786.xml"/><Relationship Id="rId318" Type="http://schemas.openxmlformats.org/officeDocument/2006/relationships/tags" Target="../tags/tag3089.xml"/><Relationship Id="rId525" Type="http://schemas.openxmlformats.org/officeDocument/2006/relationships/tags" Target="../tags/tag3296.xml"/><Relationship Id="rId732" Type="http://schemas.openxmlformats.org/officeDocument/2006/relationships/tags" Target="../tags/tag3503.xml"/><Relationship Id="rId1155" Type="http://schemas.openxmlformats.org/officeDocument/2006/relationships/tags" Target="../tags/tag3926.xml"/><Relationship Id="rId99" Type="http://schemas.openxmlformats.org/officeDocument/2006/relationships/tags" Target="../tags/tag2870.xml"/><Relationship Id="rId164" Type="http://schemas.openxmlformats.org/officeDocument/2006/relationships/tags" Target="../tags/tag2935.xml"/><Relationship Id="rId371" Type="http://schemas.openxmlformats.org/officeDocument/2006/relationships/tags" Target="../tags/tag3142.xml"/><Relationship Id="rId1015" Type="http://schemas.openxmlformats.org/officeDocument/2006/relationships/tags" Target="../tags/tag3786.xml"/><Relationship Id="rId1222" Type="http://schemas.openxmlformats.org/officeDocument/2006/relationships/tags" Target="../tags/tag3993.xml"/><Relationship Id="rId469" Type="http://schemas.openxmlformats.org/officeDocument/2006/relationships/tags" Target="../tags/tag3240.xml"/><Relationship Id="rId676" Type="http://schemas.openxmlformats.org/officeDocument/2006/relationships/tags" Target="../tags/tag3447.xml"/><Relationship Id="rId883" Type="http://schemas.openxmlformats.org/officeDocument/2006/relationships/tags" Target="../tags/tag3654.xml"/><Relationship Id="rId1099" Type="http://schemas.openxmlformats.org/officeDocument/2006/relationships/tags" Target="../tags/tag3870.xml"/><Relationship Id="rId26" Type="http://schemas.openxmlformats.org/officeDocument/2006/relationships/tags" Target="../tags/tag2797.xml"/><Relationship Id="rId231" Type="http://schemas.openxmlformats.org/officeDocument/2006/relationships/tags" Target="../tags/tag3002.xml"/><Relationship Id="rId329" Type="http://schemas.openxmlformats.org/officeDocument/2006/relationships/tags" Target="../tags/tag3100.xml"/><Relationship Id="rId536" Type="http://schemas.openxmlformats.org/officeDocument/2006/relationships/tags" Target="../tags/tag3307.xml"/><Relationship Id="rId1166" Type="http://schemas.openxmlformats.org/officeDocument/2006/relationships/tags" Target="../tags/tag3937.xml"/><Relationship Id="rId175" Type="http://schemas.openxmlformats.org/officeDocument/2006/relationships/tags" Target="../tags/tag2946.xml"/><Relationship Id="rId743" Type="http://schemas.openxmlformats.org/officeDocument/2006/relationships/tags" Target="../tags/tag3514.xml"/><Relationship Id="rId950" Type="http://schemas.openxmlformats.org/officeDocument/2006/relationships/tags" Target="../tags/tag3721.xml"/><Relationship Id="rId1026" Type="http://schemas.openxmlformats.org/officeDocument/2006/relationships/tags" Target="../tags/tag3797.xml"/><Relationship Id="rId382" Type="http://schemas.openxmlformats.org/officeDocument/2006/relationships/tags" Target="../tags/tag3153.xml"/><Relationship Id="rId603" Type="http://schemas.openxmlformats.org/officeDocument/2006/relationships/tags" Target="../tags/tag3374.xml"/><Relationship Id="rId687" Type="http://schemas.openxmlformats.org/officeDocument/2006/relationships/tags" Target="../tags/tag3458.xml"/><Relationship Id="rId810" Type="http://schemas.openxmlformats.org/officeDocument/2006/relationships/tags" Target="../tags/tag3581.xml"/><Relationship Id="rId908" Type="http://schemas.openxmlformats.org/officeDocument/2006/relationships/tags" Target="../tags/tag3679.xml"/><Relationship Id="rId1233" Type="http://schemas.openxmlformats.org/officeDocument/2006/relationships/tags" Target="../tags/tag4004.xml"/><Relationship Id="rId242" Type="http://schemas.openxmlformats.org/officeDocument/2006/relationships/tags" Target="../tags/tag3013.xml"/><Relationship Id="rId894" Type="http://schemas.openxmlformats.org/officeDocument/2006/relationships/tags" Target="../tags/tag3665.xml"/><Relationship Id="rId1177" Type="http://schemas.openxmlformats.org/officeDocument/2006/relationships/tags" Target="../tags/tag3948.xml"/><Relationship Id="rId1300" Type="http://schemas.openxmlformats.org/officeDocument/2006/relationships/tags" Target="../tags/tag4071.xml"/><Relationship Id="rId37" Type="http://schemas.openxmlformats.org/officeDocument/2006/relationships/tags" Target="../tags/tag2808.xml"/><Relationship Id="rId102" Type="http://schemas.openxmlformats.org/officeDocument/2006/relationships/tags" Target="../tags/tag2873.xml"/><Relationship Id="rId547" Type="http://schemas.openxmlformats.org/officeDocument/2006/relationships/tags" Target="../tags/tag3318.xml"/><Relationship Id="rId754" Type="http://schemas.openxmlformats.org/officeDocument/2006/relationships/tags" Target="../tags/tag3525.xml"/><Relationship Id="rId961" Type="http://schemas.openxmlformats.org/officeDocument/2006/relationships/tags" Target="../tags/tag3732.xml"/><Relationship Id="rId90" Type="http://schemas.openxmlformats.org/officeDocument/2006/relationships/tags" Target="../tags/tag2861.xml"/><Relationship Id="rId186" Type="http://schemas.openxmlformats.org/officeDocument/2006/relationships/tags" Target="../tags/tag2957.xml"/><Relationship Id="rId393" Type="http://schemas.openxmlformats.org/officeDocument/2006/relationships/tags" Target="../tags/tag3164.xml"/><Relationship Id="rId407" Type="http://schemas.openxmlformats.org/officeDocument/2006/relationships/tags" Target="../tags/tag3178.xml"/><Relationship Id="rId614" Type="http://schemas.openxmlformats.org/officeDocument/2006/relationships/tags" Target="../tags/tag3385.xml"/><Relationship Id="rId821" Type="http://schemas.openxmlformats.org/officeDocument/2006/relationships/tags" Target="../tags/tag3592.xml"/><Relationship Id="rId1037" Type="http://schemas.openxmlformats.org/officeDocument/2006/relationships/tags" Target="../tags/tag3808.xml"/><Relationship Id="rId1244" Type="http://schemas.openxmlformats.org/officeDocument/2006/relationships/tags" Target="../tags/tag4015.xml"/><Relationship Id="rId253" Type="http://schemas.openxmlformats.org/officeDocument/2006/relationships/tags" Target="../tags/tag3024.xml"/><Relationship Id="rId460" Type="http://schemas.openxmlformats.org/officeDocument/2006/relationships/tags" Target="../tags/tag3231.xml"/><Relationship Id="rId698" Type="http://schemas.openxmlformats.org/officeDocument/2006/relationships/tags" Target="../tags/tag3469.xml"/><Relationship Id="rId919" Type="http://schemas.openxmlformats.org/officeDocument/2006/relationships/tags" Target="../tags/tag3690.xml"/><Relationship Id="rId1090" Type="http://schemas.openxmlformats.org/officeDocument/2006/relationships/tags" Target="../tags/tag3861.xml"/><Relationship Id="rId1104" Type="http://schemas.openxmlformats.org/officeDocument/2006/relationships/tags" Target="../tags/tag3875.xml"/><Relationship Id="rId1311" Type="http://schemas.openxmlformats.org/officeDocument/2006/relationships/tags" Target="../tags/tag4082.xml"/><Relationship Id="rId48" Type="http://schemas.openxmlformats.org/officeDocument/2006/relationships/tags" Target="../tags/tag2819.xml"/><Relationship Id="rId113" Type="http://schemas.openxmlformats.org/officeDocument/2006/relationships/tags" Target="../tags/tag2884.xml"/><Relationship Id="rId320" Type="http://schemas.openxmlformats.org/officeDocument/2006/relationships/tags" Target="../tags/tag3091.xml"/><Relationship Id="rId558" Type="http://schemas.openxmlformats.org/officeDocument/2006/relationships/tags" Target="../tags/tag3329.xml"/><Relationship Id="rId765" Type="http://schemas.openxmlformats.org/officeDocument/2006/relationships/tags" Target="../tags/tag3536.xml"/><Relationship Id="rId972" Type="http://schemas.openxmlformats.org/officeDocument/2006/relationships/tags" Target="../tags/tag3743.xml"/><Relationship Id="rId1188" Type="http://schemas.openxmlformats.org/officeDocument/2006/relationships/tags" Target="../tags/tag3959.xml"/><Relationship Id="rId197" Type="http://schemas.openxmlformats.org/officeDocument/2006/relationships/tags" Target="../tags/tag2968.xml"/><Relationship Id="rId418" Type="http://schemas.openxmlformats.org/officeDocument/2006/relationships/tags" Target="../tags/tag3189.xml"/><Relationship Id="rId625" Type="http://schemas.openxmlformats.org/officeDocument/2006/relationships/tags" Target="../tags/tag3396.xml"/><Relationship Id="rId832" Type="http://schemas.openxmlformats.org/officeDocument/2006/relationships/tags" Target="../tags/tag3603.xml"/><Relationship Id="rId1048" Type="http://schemas.openxmlformats.org/officeDocument/2006/relationships/tags" Target="../tags/tag3819.xml"/><Relationship Id="rId1255" Type="http://schemas.openxmlformats.org/officeDocument/2006/relationships/tags" Target="../tags/tag4026.xml"/><Relationship Id="rId264" Type="http://schemas.openxmlformats.org/officeDocument/2006/relationships/tags" Target="../tags/tag3035.xml"/><Relationship Id="rId471" Type="http://schemas.openxmlformats.org/officeDocument/2006/relationships/tags" Target="../tags/tag3242.xml"/><Relationship Id="rId1115" Type="http://schemas.openxmlformats.org/officeDocument/2006/relationships/tags" Target="../tags/tag3886.xml"/><Relationship Id="rId1322" Type="http://schemas.openxmlformats.org/officeDocument/2006/relationships/tags" Target="../tags/tag4093.xml"/><Relationship Id="rId59" Type="http://schemas.openxmlformats.org/officeDocument/2006/relationships/tags" Target="../tags/tag2830.xml"/><Relationship Id="rId124" Type="http://schemas.openxmlformats.org/officeDocument/2006/relationships/tags" Target="../tags/tag2895.xml"/><Relationship Id="rId569" Type="http://schemas.openxmlformats.org/officeDocument/2006/relationships/tags" Target="../tags/tag3340.xml"/><Relationship Id="rId776" Type="http://schemas.openxmlformats.org/officeDocument/2006/relationships/tags" Target="../tags/tag3547.xml"/><Relationship Id="rId983" Type="http://schemas.openxmlformats.org/officeDocument/2006/relationships/tags" Target="../tags/tag3754.xml"/><Relationship Id="rId1199" Type="http://schemas.openxmlformats.org/officeDocument/2006/relationships/tags" Target="../tags/tag3970.xml"/><Relationship Id="rId331" Type="http://schemas.openxmlformats.org/officeDocument/2006/relationships/tags" Target="../tags/tag3102.xml"/><Relationship Id="rId429" Type="http://schemas.openxmlformats.org/officeDocument/2006/relationships/tags" Target="../tags/tag3200.xml"/><Relationship Id="rId636" Type="http://schemas.openxmlformats.org/officeDocument/2006/relationships/tags" Target="../tags/tag3407.xml"/><Relationship Id="rId1059" Type="http://schemas.openxmlformats.org/officeDocument/2006/relationships/tags" Target="../tags/tag3830.xml"/><Relationship Id="rId1266" Type="http://schemas.openxmlformats.org/officeDocument/2006/relationships/tags" Target="../tags/tag4037.xml"/><Relationship Id="rId843" Type="http://schemas.openxmlformats.org/officeDocument/2006/relationships/tags" Target="../tags/tag3614.xml"/><Relationship Id="rId1126" Type="http://schemas.openxmlformats.org/officeDocument/2006/relationships/tags" Target="../tags/tag3897.xml"/><Relationship Id="rId275" Type="http://schemas.openxmlformats.org/officeDocument/2006/relationships/tags" Target="../tags/tag3046.xml"/><Relationship Id="rId482" Type="http://schemas.openxmlformats.org/officeDocument/2006/relationships/tags" Target="../tags/tag3253.xml"/><Relationship Id="rId703" Type="http://schemas.openxmlformats.org/officeDocument/2006/relationships/tags" Target="../tags/tag3474.xml"/><Relationship Id="rId910" Type="http://schemas.openxmlformats.org/officeDocument/2006/relationships/tags" Target="../tags/tag3681.xml"/><Relationship Id="rId1333" Type="http://schemas.openxmlformats.org/officeDocument/2006/relationships/tags" Target="../tags/tag4104.xml"/><Relationship Id="rId135" Type="http://schemas.openxmlformats.org/officeDocument/2006/relationships/tags" Target="../tags/tag2906.xml"/><Relationship Id="rId342" Type="http://schemas.openxmlformats.org/officeDocument/2006/relationships/tags" Target="../tags/tag3113.xml"/><Relationship Id="rId787" Type="http://schemas.openxmlformats.org/officeDocument/2006/relationships/tags" Target="../tags/tag3558.xml"/><Relationship Id="rId994" Type="http://schemas.openxmlformats.org/officeDocument/2006/relationships/tags" Target="../tags/tag3765.xml"/><Relationship Id="rId202" Type="http://schemas.openxmlformats.org/officeDocument/2006/relationships/tags" Target="../tags/tag2973.xml"/><Relationship Id="rId647" Type="http://schemas.openxmlformats.org/officeDocument/2006/relationships/tags" Target="../tags/tag3418.xml"/><Relationship Id="rId854" Type="http://schemas.openxmlformats.org/officeDocument/2006/relationships/tags" Target="../tags/tag3625.xml"/><Relationship Id="rId1277" Type="http://schemas.openxmlformats.org/officeDocument/2006/relationships/tags" Target="../tags/tag4048.xml"/><Relationship Id="rId286" Type="http://schemas.openxmlformats.org/officeDocument/2006/relationships/tags" Target="../tags/tag3057.xml"/><Relationship Id="rId493" Type="http://schemas.openxmlformats.org/officeDocument/2006/relationships/tags" Target="../tags/tag3264.xml"/><Relationship Id="rId507" Type="http://schemas.openxmlformats.org/officeDocument/2006/relationships/tags" Target="../tags/tag3278.xml"/><Relationship Id="rId714" Type="http://schemas.openxmlformats.org/officeDocument/2006/relationships/tags" Target="../tags/tag3485.xml"/><Relationship Id="rId921" Type="http://schemas.openxmlformats.org/officeDocument/2006/relationships/tags" Target="../tags/tag3692.xml"/><Relationship Id="rId1137" Type="http://schemas.openxmlformats.org/officeDocument/2006/relationships/tags" Target="../tags/tag3908.xml"/><Relationship Id="rId50" Type="http://schemas.openxmlformats.org/officeDocument/2006/relationships/tags" Target="../tags/tag2821.xml"/><Relationship Id="rId146" Type="http://schemas.openxmlformats.org/officeDocument/2006/relationships/tags" Target="../tags/tag2917.xml"/><Relationship Id="rId353" Type="http://schemas.openxmlformats.org/officeDocument/2006/relationships/tags" Target="../tags/tag3124.xml"/><Relationship Id="rId560" Type="http://schemas.openxmlformats.org/officeDocument/2006/relationships/tags" Target="../tags/tag3331.xml"/><Relationship Id="rId798" Type="http://schemas.openxmlformats.org/officeDocument/2006/relationships/tags" Target="../tags/tag3569.xml"/><Relationship Id="rId1190" Type="http://schemas.openxmlformats.org/officeDocument/2006/relationships/tags" Target="../tags/tag3961.xml"/><Relationship Id="rId1204" Type="http://schemas.openxmlformats.org/officeDocument/2006/relationships/tags" Target="../tags/tag3975.xml"/><Relationship Id="rId213" Type="http://schemas.openxmlformats.org/officeDocument/2006/relationships/tags" Target="../tags/tag2984.xml"/><Relationship Id="rId420" Type="http://schemas.openxmlformats.org/officeDocument/2006/relationships/tags" Target="../tags/tag3191.xml"/><Relationship Id="rId658" Type="http://schemas.openxmlformats.org/officeDocument/2006/relationships/tags" Target="../tags/tag3429.xml"/><Relationship Id="rId865" Type="http://schemas.openxmlformats.org/officeDocument/2006/relationships/tags" Target="../tags/tag3636.xml"/><Relationship Id="rId1050" Type="http://schemas.openxmlformats.org/officeDocument/2006/relationships/tags" Target="../tags/tag3821.xml"/><Relationship Id="rId1288" Type="http://schemas.openxmlformats.org/officeDocument/2006/relationships/tags" Target="../tags/tag4059.xml"/><Relationship Id="rId297" Type="http://schemas.openxmlformats.org/officeDocument/2006/relationships/tags" Target="../tags/tag3068.xml"/><Relationship Id="rId518" Type="http://schemas.openxmlformats.org/officeDocument/2006/relationships/tags" Target="../tags/tag3289.xml"/><Relationship Id="rId725" Type="http://schemas.openxmlformats.org/officeDocument/2006/relationships/tags" Target="../tags/tag3496.xml"/><Relationship Id="rId932" Type="http://schemas.openxmlformats.org/officeDocument/2006/relationships/tags" Target="../tags/tag3703.xml"/><Relationship Id="rId1148" Type="http://schemas.openxmlformats.org/officeDocument/2006/relationships/tags" Target="../tags/tag3919.xml"/><Relationship Id="rId157" Type="http://schemas.openxmlformats.org/officeDocument/2006/relationships/tags" Target="../tags/tag2928.xml"/><Relationship Id="rId364" Type="http://schemas.openxmlformats.org/officeDocument/2006/relationships/tags" Target="../tags/tag3135.xml"/><Relationship Id="rId1008" Type="http://schemas.openxmlformats.org/officeDocument/2006/relationships/tags" Target="../tags/tag3779.xml"/><Relationship Id="rId1215" Type="http://schemas.openxmlformats.org/officeDocument/2006/relationships/tags" Target="../tags/tag3986.xml"/><Relationship Id="rId61" Type="http://schemas.openxmlformats.org/officeDocument/2006/relationships/tags" Target="../tags/tag2832.xml"/><Relationship Id="rId571" Type="http://schemas.openxmlformats.org/officeDocument/2006/relationships/tags" Target="../tags/tag3342.xml"/><Relationship Id="rId669" Type="http://schemas.openxmlformats.org/officeDocument/2006/relationships/tags" Target="../tags/tag3440.xml"/><Relationship Id="rId876" Type="http://schemas.openxmlformats.org/officeDocument/2006/relationships/tags" Target="../tags/tag3647.xml"/><Relationship Id="rId1299" Type="http://schemas.openxmlformats.org/officeDocument/2006/relationships/tags" Target="../tags/tag4070.xml"/><Relationship Id="rId19" Type="http://schemas.openxmlformats.org/officeDocument/2006/relationships/tags" Target="../tags/tag2790.xml"/><Relationship Id="rId224" Type="http://schemas.openxmlformats.org/officeDocument/2006/relationships/tags" Target="../tags/tag2995.xml"/><Relationship Id="rId431" Type="http://schemas.openxmlformats.org/officeDocument/2006/relationships/tags" Target="../tags/tag3202.xml"/><Relationship Id="rId529" Type="http://schemas.openxmlformats.org/officeDocument/2006/relationships/tags" Target="../tags/tag3300.xml"/><Relationship Id="rId736" Type="http://schemas.openxmlformats.org/officeDocument/2006/relationships/tags" Target="../tags/tag3507.xml"/><Relationship Id="rId1061" Type="http://schemas.openxmlformats.org/officeDocument/2006/relationships/tags" Target="../tags/tag3832.xml"/><Relationship Id="rId1159" Type="http://schemas.openxmlformats.org/officeDocument/2006/relationships/tags" Target="../tags/tag3930.xml"/><Relationship Id="rId168" Type="http://schemas.openxmlformats.org/officeDocument/2006/relationships/tags" Target="../tags/tag2939.xml"/><Relationship Id="rId943" Type="http://schemas.openxmlformats.org/officeDocument/2006/relationships/tags" Target="../tags/tag3714.xml"/><Relationship Id="rId1019" Type="http://schemas.openxmlformats.org/officeDocument/2006/relationships/tags" Target="../tags/tag3790.xml"/><Relationship Id="rId72" Type="http://schemas.openxmlformats.org/officeDocument/2006/relationships/tags" Target="../tags/tag2843.xml"/><Relationship Id="rId375" Type="http://schemas.openxmlformats.org/officeDocument/2006/relationships/tags" Target="../tags/tag3146.xml"/><Relationship Id="rId582" Type="http://schemas.openxmlformats.org/officeDocument/2006/relationships/tags" Target="../tags/tag3353.xml"/><Relationship Id="rId803" Type="http://schemas.openxmlformats.org/officeDocument/2006/relationships/tags" Target="../tags/tag3574.xml"/><Relationship Id="rId1226" Type="http://schemas.openxmlformats.org/officeDocument/2006/relationships/tags" Target="../tags/tag3997.xml"/><Relationship Id="rId3" Type="http://schemas.openxmlformats.org/officeDocument/2006/relationships/tags" Target="../tags/tag2774.xml"/><Relationship Id="rId235" Type="http://schemas.openxmlformats.org/officeDocument/2006/relationships/tags" Target="../tags/tag3006.xml"/><Relationship Id="rId442" Type="http://schemas.openxmlformats.org/officeDocument/2006/relationships/tags" Target="../tags/tag3213.xml"/><Relationship Id="rId887" Type="http://schemas.openxmlformats.org/officeDocument/2006/relationships/tags" Target="../tags/tag3658.xml"/><Relationship Id="rId1072" Type="http://schemas.openxmlformats.org/officeDocument/2006/relationships/tags" Target="../tags/tag3843.xml"/><Relationship Id="rId302" Type="http://schemas.openxmlformats.org/officeDocument/2006/relationships/tags" Target="../tags/tag3073.xml"/><Relationship Id="rId747" Type="http://schemas.openxmlformats.org/officeDocument/2006/relationships/tags" Target="../tags/tag3518.xml"/><Relationship Id="rId954" Type="http://schemas.openxmlformats.org/officeDocument/2006/relationships/tags" Target="../tags/tag3725.xml"/><Relationship Id="rId83" Type="http://schemas.openxmlformats.org/officeDocument/2006/relationships/tags" Target="../tags/tag2854.xml"/><Relationship Id="rId179" Type="http://schemas.openxmlformats.org/officeDocument/2006/relationships/tags" Target="../tags/tag2950.xml"/><Relationship Id="rId386" Type="http://schemas.openxmlformats.org/officeDocument/2006/relationships/tags" Target="../tags/tag3157.xml"/><Relationship Id="rId593" Type="http://schemas.openxmlformats.org/officeDocument/2006/relationships/tags" Target="../tags/tag3364.xml"/><Relationship Id="rId607" Type="http://schemas.openxmlformats.org/officeDocument/2006/relationships/tags" Target="../tags/tag3378.xml"/><Relationship Id="rId814" Type="http://schemas.openxmlformats.org/officeDocument/2006/relationships/tags" Target="../tags/tag3585.xml"/><Relationship Id="rId1237" Type="http://schemas.openxmlformats.org/officeDocument/2006/relationships/tags" Target="../tags/tag4008.xml"/><Relationship Id="rId246" Type="http://schemas.openxmlformats.org/officeDocument/2006/relationships/tags" Target="../tags/tag3017.xml"/><Relationship Id="rId453" Type="http://schemas.openxmlformats.org/officeDocument/2006/relationships/tags" Target="../tags/tag3224.xml"/><Relationship Id="rId660" Type="http://schemas.openxmlformats.org/officeDocument/2006/relationships/tags" Target="../tags/tag3431.xml"/><Relationship Id="rId898" Type="http://schemas.openxmlformats.org/officeDocument/2006/relationships/tags" Target="../tags/tag3669.xml"/><Relationship Id="rId1083" Type="http://schemas.openxmlformats.org/officeDocument/2006/relationships/tags" Target="../tags/tag3854.xml"/><Relationship Id="rId1290" Type="http://schemas.openxmlformats.org/officeDocument/2006/relationships/tags" Target="../tags/tag4061.xml"/><Relationship Id="rId1304" Type="http://schemas.openxmlformats.org/officeDocument/2006/relationships/tags" Target="../tags/tag4075.xml"/><Relationship Id="rId106" Type="http://schemas.openxmlformats.org/officeDocument/2006/relationships/tags" Target="../tags/tag2877.xml"/><Relationship Id="rId313" Type="http://schemas.openxmlformats.org/officeDocument/2006/relationships/tags" Target="../tags/tag3084.xml"/><Relationship Id="rId758" Type="http://schemas.openxmlformats.org/officeDocument/2006/relationships/tags" Target="../tags/tag3529.xml"/><Relationship Id="rId965" Type="http://schemas.openxmlformats.org/officeDocument/2006/relationships/tags" Target="../tags/tag3736.xml"/><Relationship Id="rId1150" Type="http://schemas.openxmlformats.org/officeDocument/2006/relationships/tags" Target="../tags/tag3921.xml"/><Relationship Id="rId10" Type="http://schemas.openxmlformats.org/officeDocument/2006/relationships/tags" Target="../tags/tag2781.xml"/><Relationship Id="rId94" Type="http://schemas.openxmlformats.org/officeDocument/2006/relationships/tags" Target="../tags/tag2865.xml"/><Relationship Id="rId397" Type="http://schemas.openxmlformats.org/officeDocument/2006/relationships/tags" Target="../tags/tag3168.xml"/><Relationship Id="rId520" Type="http://schemas.openxmlformats.org/officeDocument/2006/relationships/tags" Target="../tags/tag3291.xml"/><Relationship Id="rId618" Type="http://schemas.openxmlformats.org/officeDocument/2006/relationships/tags" Target="../tags/tag3389.xml"/><Relationship Id="rId825" Type="http://schemas.openxmlformats.org/officeDocument/2006/relationships/tags" Target="../tags/tag3596.xml"/><Relationship Id="rId1248" Type="http://schemas.openxmlformats.org/officeDocument/2006/relationships/tags" Target="../tags/tag4019.xml"/><Relationship Id="rId257" Type="http://schemas.openxmlformats.org/officeDocument/2006/relationships/tags" Target="../tags/tag3028.xml"/><Relationship Id="rId464" Type="http://schemas.openxmlformats.org/officeDocument/2006/relationships/tags" Target="../tags/tag3235.xml"/><Relationship Id="rId1010" Type="http://schemas.openxmlformats.org/officeDocument/2006/relationships/tags" Target="../tags/tag3781.xml"/><Relationship Id="rId1094" Type="http://schemas.openxmlformats.org/officeDocument/2006/relationships/tags" Target="../tags/tag3865.xml"/><Relationship Id="rId1108" Type="http://schemas.openxmlformats.org/officeDocument/2006/relationships/tags" Target="../tags/tag3879.xml"/><Relationship Id="rId1315" Type="http://schemas.openxmlformats.org/officeDocument/2006/relationships/tags" Target="../tags/tag4086.xml"/><Relationship Id="rId117" Type="http://schemas.openxmlformats.org/officeDocument/2006/relationships/tags" Target="../tags/tag2888.xml"/><Relationship Id="rId671" Type="http://schemas.openxmlformats.org/officeDocument/2006/relationships/tags" Target="../tags/tag3442.xml"/><Relationship Id="rId769" Type="http://schemas.openxmlformats.org/officeDocument/2006/relationships/tags" Target="../tags/tag3540.xml"/><Relationship Id="rId976" Type="http://schemas.openxmlformats.org/officeDocument/2006/relationships/tags" Target="../tags/tag3747.xml"/><Relationship Id="rId324" Type="http://schemas.openxmlformats.org/officeDocument/2006/relationships/tags" Target="../tags/tag3095.xml"/><Relationship Id="rId531" Type="http://schemas.openxmlformats.org/officeDocument/2006/relationships/tags" Target="../tags/tag3302.xml"/><Relationship Id="rId629" Type="http://schemas.openxmlformats.org/officeDocument/2006/relationships/tags" Target="../tags/tag3400.xml"/><Relationship Id="rId1161" Type="http://schemas.openxmlformats.org/officeDocument/2006/relationships/tags" Target="../tags/tag3932.xml"/><Relationship Id="rId1259" Type="http://schemas.openxmlformats.org/officeDocument/2006/relationships/tags" Target="../tags/tag4030.xml"/><Relationship Id="rId836" Type="http://schemas.openxmlformats.org/officeDocument/2006/relationships/tags" Target="../tags/tag3607.xml"/><Relationship Id="rId1021" Type="http://schemas.openxmlformats.org/officeDocument/2006/relationships/tags" Target="../tags/tag3792.xml"/><Relationship Id="rId1119" Type="http://schemas.openxmlformats.org/officeDocument/2006/relationships/tags" Target="../tags/tag3890.xml"/><Relationship Id="rId903" Type="http://schemas.openxmlformats.org/officeDocument/2006/relationships/tags" Target="../tags/tag3674.xml"/><Relationship Id="rId1326" Type="http://schemas.openxmlformats.org/officeDocument/2006/relationships/tags" Target="../tags/tag4097.xml"/><Relationship Id="rId32" Type="http://schemas.openxmlformats.org/officeDocument/2006/relationships/tags" Target="../tags/tag2803.xml"/><Relationship Id="rId181" Type="http://schemas.openxmlformats.org/officeDocument/2006/relationships/tags" Target="../tags/tag2952.xml"/><Relationship Id="rId279" Type="http://schemas.openxmlformats.org/officeDocument/2006/relationships/tags" Target="../tags/tag3050.xml"/><Relationship Id="rId486" Type="http://schemas.openxmlformats.org/officeDocument/2006/relationships/tags" Target="../tags/tag3257.xml"/><Relationship Id="rId693" Type="http://schemas.openxmlformats.org/officeDocument/2006/relationships/tags" Target="../tags/tag3464.xml"/><Relationship Id="rId139" Type="http://schemas.openxmlformats.org/officeDocument/2006/relationships/tags" Target="../tags/tag2910.xml"/><Relationship Id="rId346" Type="http://schemas.openxmlformats.org/officeDocument/2006/relationships/tags" Target="../tags/tag3117.xml"/><Relationship Id="rId553" Type="http://schemas.openxmlformats.org/officeDocument/2006/relationships/tags" Target="../tags/tag3324.xml"/><Relationship Id="rId760" Type="http://schemas.openxmlformats.org/officeDocument/2006/relationships/tags" Target="../tags/tag3531.xml"/><Relationship Id="rId998" Type="http://schemas.openxmlformats.org/officeDocument/2006/relationships/tags" Target="../tags/tag3769.xml"/><Relationship Id="rId1183" Type="http://schemas.openxmlformats.org/officeDocument/2006/relationships/tags" Target="../tags/tag3954.xml"/><Relationship Id="rId206" Type="http://schemas.openxmlformats.org/officeDocument/2006/relationships/tags" Target="../tags/tag2977.xml"/><Relationship Id="rId413" Type="http://schemas.openxmlformats.org/officeDocument/2006/relationships/tags" Target="../tags/tag3184.xml"/><Relationship Id="rId858" Type="http://schemas.openxmlformats.org/officeDocument/2006/relationships/tags" Target="../tags/tag3629.xml"/><Relationship Id="rId1043" Type="http://schemas.openxmlformats.org/officeDocument/2006/relationships/tags" Target="../tags/tag3814.xml"/><Relationship Id="rId620" Type="http://schemas.openxmlformats.org/officeDocument/2006/relationships/tags" Target="../tags/tag3391.xml"/><Relationship Id="rId718" Type="http://schemas.openxmlformats.org/officeDocument/2006/relationships/tags" Target="../tags/tag3489.xml"/><Relationship Id="rId925" Type="http://schemas.openxmlformats.org/officeDocument/2006/relationships/tags" Target="../tags/tag3696.xml"/><Relationship Id="rId1250" Type="http://schemas.openxmlformats.org/officeDocument/2006/relationships/tags" Target="../tags/tag4021.xml"/><Relationship Id="rId1110" Type="http://schemas.openxmlformats.org/officeDocument/2006/relationships/tags" Target="../tags/tag3881.xml"/><Relationship Id="rId1208" Type="http://schemas.openxmlformats.org/officeDocument/2006/relationships/tags" Target="../tags/tag3979.xml"/><Relationship Id="rId54" Type="http://schemas.openxmlformats.org/officeDocument/2006/relationships/tags" Target="../tags/tag2825.xml"/><Relationship Id="rId270" Type="http://schemas.openxmlformats.org/officeDocument/2006/relationships/tags" Target="../tags/tag3041.xml"/><Relationship Id="rId130" Type="http://schemas.openxmlformats.org/officeDocument/2006/relationships/tags" Target="../tags/tag2901.xml"/><Relationship Id="rId368" Type="http://schemas.openxmlformats.org/officeDocument/2006/relationships/tags" Target="../tags/tag3139.xml"/><Relationship Id="rId575" Type="http://schemas.openxmlformats.org/officeDocument/2006/relationships/tags" Target="../tags/tag3346.xml"/><Relationship Id="rId782" Type="http://schemas.openxmlformats.org/officeDocument/2006/relationships/tags" Target="../tags/tag3553.xml"/><Relationship Id="rId228" Type="http://schemas.openxmlformats.org/officeDocument/2006/relationships/tags" Target="../tags/tag2999.xml"/><Relationship Id="rId435" Type="http://schemas.openxmlformats.org/officeDocument/2006/relationships/tags" Target="../tags/tag3206.xml"/><Relationship Id="rId642" Type="http://schemas.openxmlformats.org/officeDocument/2006/relationships/tags" Target="../tags/tag3413.xml"/><Relationship Id="rId1065" Type="http://schemas.openxmlformats.org/officeDocument/2006/relationships/tags" Target="../tags/tag3836.xml"/><Relationship Id="rId1272" Type="http://schemas.openxmlformats.org/officeDocument/2006/relationships/tags" Target="../tags/tag4043.xml"/><Relationship Id="rId502" Type="http://schemas.openxmlformats.org/officeDocument/2006/relationships/tags" Target="../tags/tag3273.xml"/><Relationship Id="rId947" Type="http://schemas.openxmlformats.org/officeDocument/2006/relationships/tags" Target="../tags/tag3718.xml"/><Relationship Id="rId1132" Type="http://schemas.openxmlformats.org/officeDocument/2006/relationships/tags" Target="../tags/tag3903.xml"/><Relationship Id="rId76" Type="http://schemas.openxmlformats.org/officeDocument/2006/relationships/tags" Target="../tags/tag2847.xml"/><Relationship Id="rId807" Type="http://schemas.openxmlformats.org/officeDocument/2006/relationships/tags" Target="../tags/tag3578.xml"/><Relationship Id="rId292" Type="http://schemas.openxmlformats.org/officeDocument/2006/relationships/tags" Target="../tags/tag3063.xml"/><Relationship Id="rId597" Type="http://schemas.openxmlformats.org/officeDocument/2006/relationships/tags" Target="../tags/tag3368.xml"/><Relationship Id="rId152" Type="http://schemas.openxmlformats.org/officeDocument/2006/relationships/tags" Target="../tags/tag2923.xml"/><Relationship Id="rId457" Type="http://schemas.openxmlformats.org/officeDocument/2006/relationships/tags" Target="../tags/tag3228.xml"/><Relationship Id="rId1087" Type="http://schemas.openxmlformats.org/officeDocument/2006/relationships/tags" Target="../tags/tag3858.xml"/><Relationship Id="rId1294" Type="http://schemas.openxmlformats.org/officeDocument/2006/relationships/tags" Target="../tags/tag4065.xml"/><Relationship Id="rId664" Type="http://schemas.openxmlformats.org/officeDocument/2006/relationships/tags" Target="../tags/tag3435.xml"/><Relationship Id="rId871" Type="http://schemas.openxmlformats.org/officeDocument/2006/relationships/tags" Target="../tags/tag3642.xml"/><Relationship Id="rId969" Type="http://schemas.openxmlformats.org/officeDocument/2006/relationships/tags" Target="../tags/tag3740.xml"/><Relationship Id="rId317" Type="http://schemas.openxmlformats.org/officeDocument/2006/relationships/tags" Target="../tags/tag3088.xml"/><Relationship Id="rId524" Type="http://schemas.openxmlformats.org/officeDocument/2006/relationships/tags" Target="../tags/tag3295.xml"/><Relationship Id="rId731" Type="http://schemas.openxmlformats.org/officeDocument/2006/relationships/tags" Target="../tags/tag3502.xml"/><Relationship Id="rId1154" Type="http://schemas.openxmlformats.org/officeDocument/2006/relationships/tags" Target="../tags/tag3925.xml"/><Relationship Id="rId98" Type="http://schemas.openxmlformats.org/officeDocument/2006/relationships/tags" Target="../tags/tag2869.xml"/><Relationship Id="rId829" Type="http://schemas.openxmlformats.org/officeDocument/2006/relationships/tags" Target="../tags/tag3600.xml"/><Relationship Id="rId1014" Type="http://schemas.openxmlformats.org/officeDocument/2006/relationships/tags" Target="../tags/tag3785.xml"/><Relationship Id="rId1221" Type="http://schemas.openxmlformats.org/officeDocument/2006/relationships/tags" Target="../tags/tag3992.xml"/><Relationship Id="rId1319" Type="http://schemas.openxmlformats.org/officeDocument/2006/relationships/tags" Target="../tags/tag4090.xml"/><Relationship Id="rId25" Type="http://schemas.openxmlformats.org/officeDocument/2006/relationships/tags" Target="../tags/tag2796.xml"/><Relationship Id="rId174" Type="http://schemas.openxmlformats.org/officeDocument/2006/relationships/tags" Target="../tags/tag2945.xml"/><Relationship Id="rId381" Type="http://schemas.openxmlformats.org/officeDocument/2006/relationships/tags" Target="../tags/tag3152.xml"/><Relationship Id="rId241" Type="http://schemas.openxmlformats.org/officeDocument/2006/relationships/tags" Target="../tags/tag3012.xml"/><Relationship Id="rId479" Type="http://schemas.openxmlformats.org/officeDocument/2006/relationships/tags" Target="../tags/tag3250.xml"/><Relationship Id="rId686" Type="http://schemas.openxmlformats.org/officeDocument/2006/relationships/tags" Target="../tags/tag3457.xml"/><Relationship Id="rId893" Type="http://schemas.openxmlformats.org/officeDocument/2006/relationships/tags" Target="../tags/tag3664.xml"/><Relationship Id="rId339" Type="http://schemas.openxmlformats.org/officeDocument/2006/relationships/tags" Target="../tags/tag3110.xml"/><Relationship Id="rId546" Type="http://schemas.openxmlformats.org/officeDocument/2006/relationships/tags" Target="../tags/tag3317.xml"/><Relationship Id="rId753" Type="http://schemas.openxmlformats.org/officeDocument/2006/relationships/tags" Target="../tags/tag3524.xml"/><Relationship Id="rId1176" Type="http://schemas.openxmlformats.org/officeDocument/2006/relationships/tags" Target="../tags/tag3947.xml"/><Relationship Id="rId101" Type="http://schemas.openxmlformats.org/officeDocument/2006/relationships/tags" Target="../tags/tag2872.xml"/><Relationship Id="rId406" Type="http://schemas.openxmlformats.org/officeDocument/2006/relationships/tags" Target="../tags/tag3177.xml"/><Relationship Id="rId960" Type="http://schemas.openxmlformats.org/officeDocument/2006/relationships/tags" Target="../tags/tag3731.xml"/><Relationship Id="rId1036" Type="http://schemas.openxmlformats.org/officeDocument/2006/relationships/tags" Target="../tags/tag3807.xml"/><Relationship Id="rId1243" Type="http://schemas.openxmlformats.org/officeDocument/2006/relationships/tags" Target="../tags/tag4014.xml"/><Relationship Id="rId613" Type="http://schemas.openxmlformats.org/officeDocument/2006/relationships/tags" Target="../tags/tag3384.xml"/><Relationship Id="rId820" Type="http://schemas.openxmlformats.org/officeDocument/2006/relationships/tags" Target="../tags/tag3591.xml"/><Relationship Id="rId918" Type="http://schemas.openxmlformats.org/officeDocument/2006/relationships/tags" Target="../tags/tag3689.xml"/><Relationship Id="rId1103" Type="http://schemas.openxmlformats.org/officeDocument/2006/relationships/tags" Target="../tags/tag3874.xml"/><Relationship Id="rId1310" Type="http://schemas.openxmlformats.org/officeDocument/2006/relationships/tags" Target="../tags/tag4081.xml"/><Relationship Id="rId47" Type="http://schemas.openxmlformats.org/officeDocument/2006/relationships/tags" Target="../tags/tag2818.xml"/><Relationship Id="rId196" Type="http://schemas.openxmlformats.org/officeDocument/2006/relationships/tags" Target="../tags/tag2967.xml"/><Relationship Id="rId263" Type="http://schemas.openxmlformats.org/officeDocument/2006/relationships/tags" Target="../tags/tag3034.xml"/><Relationship Id="rId470" Type="http://schemas.openxmlformats.org/officeDocument/2006/relationships/tags" Target="../tags/tag3241.xml"/><Relationship Id="rId123" Type="http://schemas.openxmlformats.org/officeDocument/2006/relationships/tags" Target="../tags/tag2894.xml"/><Relationship Id="rId330" Type="http://schemas.openxmlformats.org/officeDocument/2006/relationships/tags" Target="../tags/tag3101.xml"/><Relationship Id="rId568" Type="http://schemas.openxmlformats.org/officeDocument/2006/relationships/tags" Target="../tags/tag3339.xml"/><Relationship Id="rId775" Type="http://schemas.openxmlformats.org/officeDocument/2006/relationships/tags" Target="../tags/tag3546.xml"/><Relationship Id="rId982" Type="http://schemas.openxmlformats.org/officeDocument/2006/relationships/tags" Target="../tags/tag3753.xml"/><Relationship Id="rId1198" Type="http://schemas.openxmlformats.org/officeDocument/2006/relationships/tags" Target="../tags/tag3969.xml"/><Relationship Id="rId428" Type="http://schemas.openxmlformats.org/officeDocument/2006/relationships/tags" Target="../tags/tag3199.xml"/><Relationship Id="rId635" Type="http://schemas.openxmlformats.org/officeDocument/2006/relationships/tags" Target="../tags/tag3406.xml"/><Relationship Id="rId842" Type="http://schemas.openxmlformats.org/officeDocument/2006/relationships/tags" Target="../tags/tag3613.xml"/><Relationship Id="rId1058" Type="http://schemas.openxmlformats.org/officeDocument/2006/relationships/tags" Target="../tags/tag3829.xml"/><Relationship Id="rId1265" Type="http://schemas.openxmlformats.org/officeDocument/2006/relationships/tags" Target="../tags/tag4036.xml"/><Relationship Id="rId702" Type="http://schemas.openxmlformats.org/officeDocument/2006/relationships/tags" Target="../tags/tag3473.xml"/><Relationship Id="rId1125" Type="http://schemas.openxmlformats.org/officeDocument/2006/relationships/tags" Target="../tags/tag3896.xml"/><Relationship Id="rId1332" Type="http://schemas.openxmlformats.org/officeDocument/2006/relationships/tags" Target="../tags/tag4103.xml"/><Relationship Id="rId69" Type="http://schemas.openxmlformats.org/officeDocument/2006/relationships/tags" Target="../tags/tag2840.xml"/><Relationship Id="rId285" Type="http://schemas.openxmlformats.org/officeDocument/2006/relationships/tags" Target="../tags/tag3056.xml"/><Relationship Id="rId492" Type="http://schemas.openxmlformats.org/officeDocument/2006/relationships/tags" Target="../tags/tag3263.xml"/><Relationship Id="rId797" Type="http://schemas.openxmlformats.org/officeDocument/2006/relationships/tags" Target="../tags/tag3568.xml"/><Relationship Id="rId145" Type="http://schemas.openxmlformats.org/officeDocument/2006/relationships/tags" Target="../tags/tag2916.xml"/><Relationship Id="rId352" Type="http://schemas.openxmlformats.org/officeDocument/2006/relationships/tags" Target="../tags/tag3123.xml"/><Relationship Id="rId1287" Type="http://schemas.openxmlformats.org/officeDocument/2006/relationships/tags" Target="../tags/tag4058.xml"/><Relationship Id="rId212" Type="http://schemas.openxmlformats.org/officeDocument/2006/relationships/tags" Target="../tags/tag2983.xml"/><Relationship Id="rId657" Type="http://schemas.openxmlformats.org/officeDocument/2006/relationships/tags" Target="../tags/tag3428.xml"/><Relationship Id="rId864" Type="http://schemas.openxmlformats.org/officeDocument/2006/relationships/tags" Target="../tags/tag3635.xml"/><Relationship Id="rId517" Type="http://schemas.openxmlformats.org/officeDocument/2006/relationships/tags" Target="../tags/tag3288.xml"/><Relationship Id="rId724" Type="http://schemas.openxmlformats.org/officeDocument/2006/relationships/tags" Target="../tags/tag3495.xml"/><Relationship Id="rId931" Type="http://schemas.openxmlformats.org/officeDocument/2006/relationships/tags" Target="../tags/tag3702.xml"/><Relationship Id="rId1147" Type="http://schemas.openxmlformats.org/officeDocument/2006/relationships/tags" Target="../tags/tag3918.xml"/><Relationship Id="rId60" Type="http://schemas.openxmlformats.org/officeDocument/2006/relationships/tags" Target="../tags/tag2831.xml"/><Relationship Id="rId1007" Type="http://schemas.openxmlformats.org/officeDocument/2006/relationships/tags" Target="../tags/tag3778.xml"/><Relationship Id="rId1214" Type="http://schemas.openxmlformats.org/officeDocument/2006/relationships/tags" Target="../tags/tag3985.xml"/><Relationship Id="rId18" Type="http://schemas.openxmlformats.org/officeDocument/2006/relationships/tags" Target="../tags/tag2789.xml"/><Relationship Id="rId167" Type="http://schemas.openxmlformats.org/officeDocument/2006/relationships/tags" Target="../tags/tag2938.xml"/><Relationship Id="rId374" Type="http://schemas.openxmlformats.org/officeDocument/2006/relationships/tags" Target="../tags/tag3145.xml"/><Relationship Id="rId581" Type="http://schemas.openxmlformats.org/officeDocument/2006/relationships/tags" Target="../tags/tag3352.xml"/><Relationship Id="rId234" Type="http://schemas.openxmlformats.org/officeDocument/2006/relationships/tags" Target="../tags/tag3005.xml"/><Relationship Id="rId679" Type="http://schemas.openxmlformats.org/officeDocument/2006/relationships/tags" Target="../tags/tag3450.xml"/><Relationship Id="rId886" Type="http://schemas.openxmlformats.org/officeDocument/2006/relationships/tags" Target="../tags/tag3657.xml"/><Relationship Id="rId2" Type="http://schemas.openxmlformats.org/officeDocument/2006/relationships/tags" Target="../tags/tag2773.xml"/><Relationship Id="rId441" Type="http://schemas.openxmlformats.org/officeDocument/2006/relationships/tags" Target="../tags/tag3212.xml"/><Relationship Id="rId539" Type="http://schemas.openxmlformats.org/officeDocument/2006/relationships/tags" Target="../tags/tag3310.xml"/><Relationship Id="rId746" Type="http://schemas.openxmlformats.org/officeDocument/2006/relationships/tags" Target="../tags/tag3517.xml"/><Relationship Id="rId1071" Type="http://schemas.openxmlformats.org/officeDocument/2006/relationships/tags" Target="../tags/tag3842.xml"/><Relationship Id="rId1169" Type="http://schemas.openxmlformats.org/officeDocument/2006/relationships/tags" Target="../tags/tag3940.xml"/><Relationship Id="rId301" Type="http://schemas.openxmlformats.org/officeDocument/2006/relationships/tags" Target="../tags/tag3072.xml"/><Relationship Id="rId953" Type="http://schemas.openxmlformats.org/officeDocument/2006/relationships/tags" Target="../tags/tag3724.xml"/><Relationship Id="rId1029" Type="http://schemas.openxmlformats.org/officeDocument/2006/relationships/tags" Target="../tags/tag3800.xml"/><Relationship Id="rId1236" Type="http://schemas.openxmlformats.org/officeDocument/2006/relationships/tags" Target="../tags/tag4007.xml"/><Relationship Id="rId82" Type="http://schemas.openxmlformats.org/officeDocument/2006/relationships/tags" Target="../tags/tag2853.xml"/><Relationship Id="rId606" Type="http://schemas.openxmlformats.org/officeDocument/2006/relationships/tags" Target="../tags/tag3377.xml"/><Relationship Id="rId813" Type="http://schemas.openxmlformats.org/officeDocument/2006/relationships/tags" Target="../tags/tag3584.xml"/><Relationship Id="rId1303" Type="http://schemas.openxmlformats.org/officeDocument/2006/relationships/tags" Target="../tags/tag4074.xml"/><Relationship Id="rId189" Type="http://schemas.openxmlformats.org/officeDocument/2006/relationships/tags" Target="../tags/tag2960.xml"/><Relationship Id="rId396" Type="http://schemas.openxmlformats.org/officeDocument/2006/relationships/tags" Target="../tags/tag3167.xml"/><Relationship Id="rId256" Type="http://schemas.openxmlformats.org/officeDocument/2006/relationships/tags" Target="../tags/tag3027.xml"/><Relationship Id="rId463" Type="http://schemas.openxmlformats.org/officeDocument/2006/relationships/tags" Target="../tags/tag3234.xml"/><Relationship Id="rId670" Type="http://schemas.openxmlformats.org/officeDocument/2006/relationships/tags" Target="../tags/tag3441.xml"/><Relationship Id="rId1093" Type="http://schemas.openxmlformats.org/officeDocument/2006/relationships/tags" Target="../tags/tag3864.xml"/><Relationship Id="rId116" Type="http://schemas.openxmlformats.org/officeDocument/2006/relationships/tags" Target="../tags/tag2887.xml"/><Relationship Id="rId323" Type="http://schemas.openxmlformats.org/officeDocument/2006/relationships/tags" Target="../tags/tag3094.xml"/><Relationship Id="rId530" Type="http://schemas.openxmlformats.org/officeDocument/2006/relationships/tags" Target="../tags/tag3301.xml"/><Relationship Id="rId768" Type="http://schemas.openxmlformats.org/officeDocument/2006/relationships/tags" Target="../tags/tag3539.xml"/><Relationship Id="rId975" Type="http://schemas.openxmlformats.org/officeDocument/2006/relationships/tags" Target="../tags/tag3746.xml"/><Relationship Id="rId1160" Type="http://schemas.openxmlformats.org/officeDocument/2006/relationships/tags" Target="../tags/tag3931.xml"/><Relationship Id="rId628" Type="http://schemas.openxmlformats.org/officeDocument/2006/relationships/tags" Target="../tags/tag3399.xml"/><Relationship Id="rId835" Type="http://schemas.openxmlformats.org/officeDocument/2006/relationships/tags" Target="../tags/tag3606.xml"/><Relationship Id="rId1258" Type="http://schemas.openxmlformats.org/officeDocument/2006/relationships/tags" Target="../tags/tag4029.xml"/><Relationship Id="rId1020" Type="http://schemas.openxmlformats.org/officeDocument/2006/relationships/tags" Target="../tags/tag3791.xml"/><Relationship Id="rId1118" Type="http://schemas.openxmlformats.org/officeDocument/2006/relationships/tags" Target="../tags/tag3889.xml"/><Relationship Id="rId1325" Type="http://schemas.openxmlformats.org/officeDocument/2006/relationships/tags" Target="../tags/tag4096.xml"/><Relationship Id="rId902" Type="http://schemas.openxmlformats.org/officeDocument/2006/relationships/tags" Target="../tags/tag3673.xml"/><Relationship Id="rId31" Type="http://schemas.openxmlformats.org/officeDocument/2006/relationships/tags" Target="../tags/tag2802.xml"/><Relationship Id="rId180" Type="http://schemas.openxmlformats.org/officeDocument/2006/relationships/tags" Target="../tags/tag2951.xml"/><Relationship Id="rId278" Type="http://schemas.openxmlformats.org/officeDocument/2006/relationships/tags" Target="../tags/tag3049.xml"/><Relationship Id="rId485" Type="http://schemas.openxmlformats.org/officeDocument/2006/relationships/tags" Target="../tags/tag3256.xml"/><Relationship Id="rId692" Type="http://schemas.openxmlformats.org/officeDocument/2006/relationships/tags" Target="../tags/tag3463.xml"/><Relationship Id="rId138" Type="http://schemas.openxmlformats.org/officeDocument/2006/relationships/tags" Target="../tags/tag2909.xml"/><Relationship Id="rId345" Type="http://schemas.openxmlformats.org/officeDocument/2006/relationships/tags" Target="../tags/tag3116.xml"/><Relationship Id="rId552" Type="http://schemas.openxmlformats.org/officeDocument/2006/relationships/tags" Target="../tags/tag3323.xml"/><Relationship Id="rId997" Type="http://schemas.openxmlformats.org/officeDocument/2006/relationships/tags" Target="../tags/tag3768.xml"/><Relationship Id="rId1182" Type="http://schemas.openxmlformats.org/officeDocument/2006/relationships/tags" Target="../tags/tag3953.xml"/><Relationship Id="rId205" Type="http://schemas.openxmlformats.org/officeDocument/2006/relationships/tags" Target="../tags/tag2976.xml"/><Relationship Id="rId412" Type="http://schemas.openxmlformats.org/officeDocument/2006/relationships/tags" Target="../tags/tag3183.xml"/><Relationship Id="rId857" Type="http://schemas.openxmlformats.org/officeDocument/2006/relationships/tags" Target="../tags/tag3628.xml"/><Relationship Id="rId1042" Type="http://schemas.openxmlformats.org/officeDocument/2006/relationships/tags" Target="../tags/tag3813.xml"/><Relationship Id="rId717" Type="http://schemas.openxmlformats.org/officeDocument/2006/relationships/tags" Target="../tags/tag3488.xml"/><Relationship Id="rId924" Type="http://schemas.openxmlformats.org/officeDocument/2006/relationships/tags" Target="../tags/tag3695.xml"/><Relationship Id="rId53" Type="http://schemas.openxmlformats.org/officeDocument/2006/relationships/tags" Target="../tags/tag2824.xml"/><Relationship Id="rId1207" Type="http://schemas.openxmlformats.org/officeDocument/2006/relationships/tags" Target="../tags/tag3978.xml"/><Relationship Id="rId367" Type="http://schemas.openxmlformats.org/officeDocument/2006/relationships/tags" Target="../tags/tag3138.xml"/><Relationship Id="rId574" Type="http://schemas.openxmlformats.org/officeDocument/2006/relationships/tags" Target="../tags/tag3345.xml"/><Relationship Id="rId227" Type="http://schemas.openxmlformats.org/officeDocument/2006/relationships/tags" Target="../tags/tag2998.xml"/><Relationship Id="rId781" Type="http://schemas.openxmlformats.org/officeDocument/2006/relationships/tags" Target="../tags/tag3552.xml"/><Relationship Id="rId879" Type="http://schemas.openxmlformats.org/officeDocument/2006/relationships/tags" Target="../tags/tag3650.xml"/><Relationship Id="rId434" Type="http://schemas.openxmlformats.org/officeDocument/2006/relationships/tags" Target="../tags/tag3205.xml"/><Relationship Id="rId641" Type="http://schemas.openxmlformats.org/officeDocument/2006/relationships/tags" Target="../tags/tag3412.xml"/><Relationship Id="rId739" Type="http://schemas.openxmlformats.org/officeDocument/2006/relationships/tags" Target="../tags/tag3510.xml"/><Relationship Id="rId1064" Type="http://schemas.openxmlformats.org/officeDocument/2006/relationships/tags" Target="../tags/tag3835.xml"/><Relationship Id="rId1271" Type="http://schemas.openxmlformats.org/officeDocument/2006/relationships/tags" Target="../tags/tag4042.xml"/><Relationship Id="rId501" Type="http://schemas.openxmlformats.org/officeDocument/2006/relationships/tags" Target="../tags/tag3272.xml"/><Relationship Id="rId946" Type="http://schemas.openxmlformats.org/officeDocument/2006/relationships/tags" Target="../tags/tag3717.xml"/><Relationship Id="rId1131" Type="http://schemas.openxmlformats.org/officeDocument/2006/relationships/tags" Target="../tags/tag3902.xml"/><Relationship Id="rId1229" Type="http://schemas.openxmlformats.org/officeDocument/2006/relationships/tags" Target="../tags/tag4000.xml"/><Relationship Id="rId75" Type="http://schemas.openxmlformats.org/officeDocument/2006/relationships/tags" Target="../tags/tag2846.xml"/><Relationship Id="rId806" Type="http://schemas.openxmlformats.org/officeDocument/2006/relationships/tags" Target="../tags/tag3577.xml"/><Relationship Id="rId291" Type="http://schemas.openxmlformats.org/officeDocument/2006/relationships/tags" Target="../tags/tag3062.xml"/></Relationships>
</file>

<file path=ppt/slides/_rels/slide12.xml.rels><?xml version="1.0" encoding="UTF-8" standalone="yes"?>
<Relationships xmlns="http://schemas.openxmlformats.org/package/2006/relationships"><Relationship Id="rId13" Type="http://schemas.openxmlformats.org/officeDocument/2006/relationships/tags" Target="../tags/tag4117.xml"/><Relationship Id="rId18" Type="http://schemas.openxmlformats.org/officeDocument/2006/relationships/tags" Target="../tags/tag4122.xml"/><Relationship Id="rId26" Type="http://schemas.openxmlformats.org/officeDocument/2006/relationships/tags" Target="../tags/tag4130.xml"/><Relationship Id="rId3" Type="http://schemas.openxmlformats.org/officeDocument/2006/relationships/tags" Target="../tags/tag4107.xml"/><Relationship Id="rId21" Type="http://schemas.openxmlformats.org/officeDocument/2006/relationships/tags" Target="../tags/tag4125.xml"/><Relationship Id="rId7" Type="http://schemas.openxmlformats.org/officeDocument/2006/relationships/tags" Target="../tags/tag4111.xml"/><Relationship Id="rId12" Type="http://schemas.openxmlformats.org/officeDocument/2006/relationships/tags" Target="../tags/tag4116.xml"/><Relationship Id="rId17" Type="http://schemas.openxmlformats.org/officeDocument/2006/relationships/tags" Target="../tags/tag4121.xml"/><Relationship Id="rId25" Type="http://schemas.openxmlformats.org/officeDocument/2006/relationships/tags" Target="../tags/tag4129.xml"/><Relationship Id="rId33" Type="http://schemas.openxmlformats.org/officeDocument/2006/relationships/image" Target="../media/image1.jpeg"/><Relationship Id="rId2" Type="http://schemas.openxmlformats.org/officeDocument/2006/relationships/tags" Target="../tags/tag4106.xml"/><Relationship Id="rId16" Type="http://schemas.openxmlformats.org/officeDocument/2006/relationships/tags" Target="../tags/tag4120.xml"/><Relationship Id="rId20" Type="http://schemas.openxmlformats.org/officeDocument/2006/relationships/tags" Target="../tags/tag4124.xml"/><Relationship Id="rId29" Type="http://schemas.openxmlformats.org/officeDocument/2006/relationships/tags" Target="../tags/tag4133.xml"/><Relationship Id="rId1" Type="http://schemas.openxmlformats.org/officeDocument/2006/relationships/tags" Target="../tags/tag4105.xml"/><Relationship Id="rId6" Type="http://schemas.openxmlformats.org/officeDocument/2006/relationships/tags" Target="../tags/tag4110.xml"/><Relationship Id="rId11" Type="http://schemas.openxmlformats.org/officeDocument/2006/relationships/tags" Target="../tags/tag4115.xml"/><Relationship Id="rId24" Type="http://schemas.openxmlformats.org/officeDocument/2006/relationships/tags" Target="../tags/tag4128.xml"/><Relationship Id="rId32" Type="http://schemas.openxmlformats.org/officeDocument/2006/relationships/slideLayout" Target="../slideLayouts/slideLayout2.xml"/><Relationship Id="rId5" Type="http://schemas.openxmlformats.org/officeDocument/2006/relationships/tags" Target="../tags/tag4109.xml"/><Relationship Id="rId15" Type="http://schemas.openxmlformats.org/officeDocument/2006/relationships/tags" Target="../tags/tag4119.xml"/><Relationship Id="rId23" Type="http://schemas.openxmlformats.org/officeDocument/2006/relationships/tags" Target="../tags/tag4127.xml"/><Relationship Id="rId28" Type="http://schemas.openxmlformats.org/officeDocument/2006/relationships/tags" Target="../tags/tag4132.xml"/><Relationship Id="rId10" Type="http://schemas.openxmlformats.org/officeDocument/2006/relationships/tags" Target="../tags/tag4114.xml"/><Relationship Id="rId19" Type="http://schemas.openxmlformats.org/officeDocument/2006/relationships/tags" Target="../tags/tag4123.xml"/><Relationship Id="rId31" Type="http://schemas.openxmlformats.org/officeDocument/2006/relationships/tags" Target="../tags/tag4135.xml"/><Relationship Id="rId4" Type="http://schemas.openxmlformats.org/officeDocument/2006/relationships/tags" Target="../tags/tag4108.xml"/><Relationship Id="rId9" Type="http://schemas.openxmlformats.org/officeDocument/2006/relationships/tags" Target="../tags/tag4113.xml"/><Relationship Id="rId14" Type="http://schemas.openxmlformats.org/officeDocument/2006/relationships/tags" Target="../tags/tag4118.xml"/><Relationship Id="rId22" Type="http://schemas.openxmlformats.org/officeDocument/2006/relationships/tags" Target="../tags/tag4126.xml"/><Relationship Id="rId27" Type="http://schemas.openxmlformats.org/officeDocument/2006/relationships/tags" Target="../tags/tag4131.xml"/><Relationship Id="rId30" Type="http://schemas.openxmlformats.org/officeDocument/2006/relationships/tags" Target="../tags/tag4134.xml"/><Relationship Id="rId8" Type="http://schemas.openxmlformats.org/officeDocument/2006/relationships/tags" Target="../tags/tag4112.xml"/></Relationships>
</file>

<file path=ppt/slides/_rels/slide13.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slideLayout" Target="../slideLayouts/slideLayout1.xml"/><Relationship Id="rId1" Type="http://schemas.openxmlformats.org/officeDocument/2006/relationships/tags" Target="../tags/tag4136.xml"/><Relationship Id="rId4" Type="http://schemas.openxmlformats.org/officeDocument/2006/relationships/image" Target="../media/image3.png"/></Relationships>
</file>

<file path=ppt/slides/_rels/slide14.xml.rels><?xml version="1.0" encoding="UTF-8" standalone="yes"?>
<Relationships xmlns="http://schemas.openxmlformats.org/package/2006/relationships"><Relationship Id="rId117" Type="http://schemas.openxmlformats.org/officeDocument/2006/relationships/tags" Target="../tags/tag4253.xml"/><Relationship Id="rId21" Type="http://schemas.openxmlformats.org/officeDocument/2006/relationships/tags" Target="../tags/tag4157.xml"/><Relationship Id="rId63" Type="http://schemas.openxmlformats.org/officeDocument/2006/relationships/tags" Target="../tags/tag4199.xml"/><Relationship Id="rId159" Type="http://schemas.openxmlformats.org/officeDocument/2006/relationships/tags" Target="../tags/tag4295.xml"/><Relationship Id="rId170" Type="http://schemas.openxmlformats.org/officeDocument/2006/relationships/tags" Target="../tags/tag4306.xml"/><Relationship Id="rId226" Type="http://schemas.openxmlformats.org/officeDocument/2006/relationships/tags" Target="../tags/tag4362.xml"/><Relationship Id="rId268" Type="http://schemas.openxmlformats.org/officeDocument/2006/relationships/tags" Target="../tags/tag4404.xml"/><Relationship Id="rId11" Type="http://schemas.openxmlformats.org/officeDocument/2006/relationships/tags" Target="../tags/tag4147.xml"/><Relationship Id="rId32" Type="http://schemas.openxmlformats.org/officeDocument/2006/relationships/tags" Target="../tags/tag4168.xml"/><Relationship Id="rId53" Type="http://schemas.openxmlformats.org/officeDocument/2006/relationships/tags" Target="../tags/tag4189.xml"/><Relationship Id="rId74" Type="http://schemas.openxmlformats.org/officeDocument/2006/relationships/tags" Target="../tags/tag4210.xml"/><Relationship Id="rId128" Type="http://schemas.openxmlformats.org/officeDocument/2006/relationships/tags" Target="../tags/tag4264.xml"/><Relationship Id="rId149" Type="http://schemas.openxmlformats.org/officeDocument/2006/relationships/tags" Target="../tags/tag4285.xml"/><Relationship Id="rId5" Type="http://schemas.openxmlformats.org/officeDocument/2006/relationships/tags" Target="../tags/tag4141.xml"/><Relationship Id="rId95" Type="http://schemas.openxmlformats.org/officeDocument/2006/relationships/tags" Target="../tags/tag4231.xml"/><Relationship Id="rId160" Type="http://schemas.openxmlformats.org/officeDocument/2006/relationships/tags" Target="../tags/tag4296.xml"/><Relationship Id="rId181" Type="http://schemas.openxmlformats.org/officeDocument/2006/relationships/tags" Target="../tags/tag4317.xml"/><Relationship Id="rId216" Type="http://schemas.openxmlformats.org/officeDocument/2006/relationships/tags" Target="../tags/tag4352.xml"/><Relationship Id="rId237" Type="http://schemas.openxmlformats.org/officeDocument/2006/relationships/tags" Target="../tags/tag4373.xml"/><Relationship Id="rId258" Type="http://schemas.openxmlformats.org/officeDocument/2006/relationships/tags" Target="../tags/tag4394.xml"/><Relationship Id="rId22" Type="http://schemas.openxmlformats.org/officeDocument/2006/relationships/tags" Target="../tags/tag4158.xml"/><Relationship Id="rId43" Type="http://schemas.openxmlformats.org/officeDocument/2006/relationships/tags" Target="../tags/tag4179.xml"/><Relationship Id="rId64" Type="http://schemas.openxmlformats.org/officeDocument/2006/relationships/tags" Target="../tags/tag4200.xml"/><Relationship Id="rId118" Type="http://schemas.openxmlformats.org/officeDocument/2006/relationships/tags" Target="../tags/tag4254.xml"/><Relationship Id="rId139" Type="http://schemas.openxmlformats.org/officeDocument/2006/relationships/tags" Target="../tags/tag4275.xml"/><Relationship Id="rId85" Type="http://schemas.openxmlformats.org/officeDocument/2006/relationships/tags" Target="../tags/tag4221.xml"/><Relationship Id="rId150" Type="http://schemas.openxmlformats.org/officeDocument/2006/relationships/tags" Target="../tags/tag4286.xml"/><Relationship Id="rId171" Type="http://schemas.openxmlformats.org/officeDocument/2006/relationships/tags" Target="../tags/tag4307.xml"/><Relationship Id="rId192" Type="http://schemas.openxmlformats.org/officeDocument/2006/relationships/tags" Target="../tags/tag4328.xml"/><Relationship Id="rId206" Type="http://schemas.openxmlformats.org/officeDocument/2006/relationships/tags" Target="../tags/tag4342.xml"/><Relationship Id="rId227" Type="http://schemas.openxmlformats.org/officeDocument/2006/relationships/tags" Target="../tags/tag4363.xml"/><Relationship Id="rId248" Type="http://schemas.openxmlformats.org/officeDocument/2006/relationships/tags" Target="../tags/tag4384.xml"/><Relationship Id="rId269" Type="http://schemas.openxmlformats.org/officeDocument/2006/relationships/slideLayout" Target="../slideLayouts/slideLayout2.xml"/><Relationship Id="rId12" Type="http://schemas.openxmlformats.org/officeDocument/2006/relationships/tags" Target="../tags/tag4148.xml"/><Relationship Id="rId33" Type="http://schemas.openxmlformats.org/officeDocument/2006/relationships/tags" Target="../tags/tag4169.xml"/><Relationship Id="rId108" Type="http://schemas.openxmlformats.org/officeDocument/2006/relationships/tags" Target="../tags/tag4244.xml"/><Relationship Id="rId129" Type="http://schemas.openxmlformats.org/officeDocument/2006/relationships/tags" Target="../tags/tag4265.xml"/><Relationship Id="rId54" Type="http://schemas.openxmlformats.org/officeDocument/2006/relationships/tags" Target="../tags/tag4190.xml"/><Relationship Id="rId75" Type="http://schemas.openxmlformats.org/officeDocument/2006/relationships/tags" Target="../tags/tag4211.xml"/><Relationship Id="rId96" Type="http://schemas.openxmlformats.org/officeDocument/2006/relationships/tags" Target="../tags/tag4232.xml"/><Relationship Id="rId140" Type="http://schemas.openxmlformats.org/officeDocument/2006/relationships/tags" Target="../tags/tag4276.xml"/><Relationship Id="rId161" Type="http://schemas.openxmlformats.org/officeDocument/2006/relationships/tags" Target="../tags/tag4297.xml"/><Relationship Id="rId182" Type="http://schemas.openxmlformats.org/officeDocument/2006/relationships/tags" Target="../tags/tag4318.xml"/><Relationship Id="rId217" Type="http://schemas.openxmlformats.org/officeDocument/2006/relationships/tags" Target="../tags/tag4353.xml"/><Relationship Id="rId6" Type="http://schemas.openxmlformats.org/officeDocument/2006/relationships/tags" Target="../tags/tag4142.xml"/><Relationship Id="rId238" Type="http://schemas.openxmlformats.org/officeDocument/2006/relationships/tags" Target="../tags/tag4374.xml"/><Relationship Id="rId259" Type="http://schemas.openxmlformats.org/officeDocument/2006/relationships/tags" Target="../tags/tag4395.xml"/><Relationship Id="rId23" Type="http://schemas.openxmlformats.org/officeDocument/2006/relationships/tags" Target="../tags/tag4159.xml"/><Relationship Id="rId119" Type="http://schemas.openxmlformats.org/officeDocument/2006/relationships/tags" Target="../tags/tag4255.xml"/><Relationship Id="rId270" Type="http://schemas.openxmlformats.org/officeDocument/2006/relationships/image" Target="../media/image1.jpeg"/><Relationship Id="rId44" Type="http://schemas.openxmlformats.org/officeDocument/2006/relationships/tags" Target="../tags/tag4180.xml"/><Relationship Id="rId65" Type="http://schemas.openxmlformats.org/officeDocument/2006/relationships/tags" Target="../tags/tag4201.xml"/><Relationship Id="rId86" Type="http://schemas.openxmlformats.org/officeDocument/2006/relationships/tags" Target="../tags/tag4222.xml"/><Relationship Id="rId130" Type="http://schemas.openxmlformats.org/officeDocument/2006/relationships/tags" Target="../tags/tag4266.xml"/><Relationship Id="rId151" Type="http://schemas.openxmlformats.org/officeDocument/2006/relationships/tags" Target="../tags/tag4287.xml"/><Relationship Id="rId172" Type="http://schemas.openxmlformats.org/officeDocument/2006/relationships/tags" Target="../tags/tag4308.xml"/><Relationship Id="rId193" Type="http://schemas.openxmlformats.org/officeDocument/2006/relationships/tags" Target="../tags/tag4329.xml"/><Relationship Id="rId207" Type="http://schemas.openxmlformats.org/officeDocument/2006/relationships/tags" Target="../tags/tag4343.xml"/><Relationship Id="rId228" Type="http://schemas.openxmlformats.org/officeDocument/2006/relationships/tags" Target="../tags/tag4364.xml"/><Relationship Id="rId249" Type="http://schemas.openxmlformats.org/officeDocument/2006/relationships/tags" Target="../tags/tag4385.xml"/><Relationship Id="rId13" Type="http://schemas.openxmlformats.org/officeDocument/2006/relationships/tags" Target="../tags/tag4149.xml"/><Relationship Id="rId109" Type="http://schemas.openxmlformats.org/officeDocument/2006/relationships/tags" Target="../tags/tag4245.xml"/><Relationship Id="rId260" Type="http://schemas.openxmlformats.org/officeDocument/2006/relationships/tags" Target="../tags/tag4396.xml"/><Relationship Id="rId34" Type="http://schemas.openxmlformats.org/officeDocument/2006/relationships/tags" Target="../tags/tag4170.xml"/><Relationship Id="rId55" Type="http://schemas.openxmlformats.org/officeDocument/2006/relationships/tags" Target="../tags/tag4191.xml"/><Relationship Id="rId76" Type="http://schemas.openxmlformats.org/officeDocument/2006/relationships/tags" Target="../tags/tag4212.xml"/><Relationship Id="rId97" Type="http://schemas.openxmlformats.org/officeDocument/2006/relationships/tags" Target="../tags/tag4233.xml"/><Relationship Id="rId120" Type="http://schemas.openxmlformats.org/officeDocument/2006/relationships/tags" Target="../tags/tag4256.xml"/><Relationship Id="rId141" Type="http://schemas.openxmlformats.org/officeDocument/2006/relationships/tags" Target="../tags/tag4277.xml"/><Relationship Id="rId7" Type="http://schemas.openxmlformats.org/officeDocument/2006/relationships/tags" Target="../tags/tag4143.xml"/><Relationship Id="rId162" Type="http://schemas.openxmlformats.org/officeDocument/2006/relationships/tags" Target="../tags/tag4298.xml"/><Relationship Id="rId183" Type="http://schemas.openxmlformats.org/officeDocument/2006/relationships/tags" Target="../tags/tag4319.xml"/><Relationship Id="rId218" Type="http://schemas.openxmlformats.org/officeDocument/2006/relationships/tags" Target="../tags/tag4354.xml"/><Relationship Id="rId239" Type="http://schemas.openxmlformats.org/officeDocument/2006/relationships/tags" Target="../tags/tag4375.xml"/><Relationship Id="rId250" Type="http://schemas.openxmlformats.org/officeDocument/2006/relationships/tags" Target="../tags/tag4386.xml"/><Relationship Id="rId24" Type="http://schemas.openxmlformats.org/officeDocument/2006/relationships/tags" Target="../tags/tag4160.xml"/><Relationship Id="rId45" Type="http://schemas.openxmlformats.org/officeDocument/2006/relationships/tags" Target="../tags/tag4181.xml"/><Relationship Id="rId66" Type="http://schemas.openxmlformats.org/officeDocument/2006/relationships/tags" Target="../tags/tag4202.xml"/><Relationship Id="rId87" Type="http://schemas.openxmlformats.org/officeDocument/2006/relationships/tags" Target="../tags/tag4223.xml"/><Relationship Id="rId110" Type="http://schemas.openxmlformats.org/officeDocument/2006/relationships/tags" Target="../tags/tag4246.xml"/><Relationship Id="rId131" Type="http://schemas.openxmlformats.org/officeDocument/2006/relationships/tags" Target="../tags/tag4267.xml"/><Relationship Id="rId152" Type="http://schemas.openxmlformats.org/officeDocument/2006/relationships/tags" Target="../tags/tag4288.xml"/><Relationship Id="rId173" Type="http://schemas.openxmlformats.org/officeDocument/2006/relationships/tags" Target="../tags/tag4309.xml"/><Relationship Id="rId194" Type="http://schemas.openxmlformats.org/officeDocument/2006/relationships/tags" Target="../tags/tag4330.xml"/><Relationship Id="rId208" Type="http://schemas.openxmlformats.org/officeDocument/2006/relationships/tags" Target="../tags/tag4344.xml"/><Relationship Id="rId229" Type="http://schemas.openxmlformats.org/officeDocument/2006/relationships/tags" Target="../tags/tag4365.xml"/><Relationship Id="rId240" Type="http://schemas.openxmlformats.org/officeDocument/2006/relationships/tags" Target="../tags/tag4376.xml"/><Relationship Id="rId261" Type="http://schemas.openxmlformats.org/officeDocument/2006/relationships/tags" Target="../tags/tag4397.xml"/><Relationship Id="rId14" Type="http://schemas.openxmlformats.org/officeDocument/2006/relationships/tags" Target="../tags/tag4150.xml"/><Relationship Id="rId35" Type="http://schemas.openxmlformats.org/officeDocument/2006/relationships/tags" Target="../tags/tag4171.xml"/><Relationship Id="rId56" Type="http://schemas.openxmlformats.org/officeDocument/2006/relationships/tags" Target="../tags/tag4192.xml"/><Relationship Id="rId77" Type="http://schemas.openxmlformats.org/officeDocument/2006/relationships/tags" Target="../tags/tag4213.xml"/><Relationship Id="rId100" Type="http://schemas.openxmlformats.org/officeDocument/2006/relationships/tags" Target="../tags/tag4236.xml"/><Relationship Id="rId8" Type="http://schemas.openxmlformats.org/officeDocument/2006/relationships/tags" Target="../tags/tag4144.xml"/><Relationship Id="rId98" Type="http://schemas.openxmlformats.org/officeDocument/2006/relationships/tags" Target="../tags/tag4234.xml"/><Relationship Id="rId121" Type="http://schemas.openxmlformats.org/officeDocument/2006/relationships/tags" Target="../tags/tag4257.xml"/><Relationship Id="rId142" Type="http://schemas.openxmlformats.org/officeDocument/2006/relationships/tags" Target="../tags/tag4278.xml"/><Relationship Id="rId163" Type="http://schemas.openxmlformats.org/officeDocument/2006/relationships/tags" Target="../tags/tag4299.xml"/><Relationship Id="rId184" Type="http://schemas.openxmlformats.org/officeDocument/2006/relationships/tags" Target="../tags/tag4320.xml"/><Relationship Id="rId219" Type="http://schemas.openxmlformats.org/officeDocument/2006/relationships/tags" Target="../tags/tag4355.xml"/><Relationship Id="rId230" Type="http://schemas.openxmlformats.org/officeDocument/2006/relationships/tags" Target="../tags/tag4366.xml"/><Relationship Id="rId251" Type="http://schemas.openxmlformats.org/officeDocument/2006/relationships/tags" Target="../tags/tag4387.xml"/><Relationship Id="rId25" Type="http://schemas.openxmlformats.org/officeDocument/2006/relationships/tags" Target="../tags/tag4161.xml"/><Relationship Id="rId46" Type="http://schemas.openxmlformats.org/officeDocument/2006/relationships/tags" Target="../tags/tag4182.xml"/><Relationship Id="rId67" Type="http://schemas.openxmlformats.org/officeDocument/2006/relationships/tags" Target="../tags/tag4203.xml"/><Relationship Id="rId88" Type="http://schemas.openxmlformats.org/officeDocument/2006/relationships/tags" Target="../tags/tag4224.xml"/><Relationship Id="rId111" Type="http://schemas.openxmlformats.org/officeDocument/2006/relationships/tags" Target="../tags/tag4247.xml"/><Relationship Id="rId132" Type="http://schemas.openxmlformats.org/officeDocument/2006/relationships/tags" Target="../tags/tag4268.xml"/><Relationship Id="rId153" Type="http://schemas.openxmlformats.org/officeDocument/2006/relationships/tags" Target="../tags/tag4289.xml"/><Relationship Id="rId174" Type="http://schemas.openxmlformats.org/officeDocument/2006/relationships/tags" Target="../tags/tag4310.xml"/><Relationship Id="rId195" Type="http://schemas.openxmlformats.org/officeDocument/2006/relationships/tags" Target="../tags/tag4331.xml"/><Relationship Id="rId209" Type="http://schemas.openxmlformats.org/officeDocument/2006/relationships/tags" Target="../tags/tag4345.xml"/><Relationship Id="rId220" Type="http://schemas.openxmlformats.org/officeDocument/2006/relationships/tags" Target="../tags/tag4356.xml"/><Relationship Id="rId241" Type="http://schemas.openxmlformats.org/officeDocument/2006/relationships/tags" Target="../tags/tag4377.xml"/><Relationship Id="rId15" Type="http://schemas.openxmlformats.org/officeDocument/2006/relationships/tags" Target="../tags/tag4151.xml"/><Relationship Id="rId36" Type="http://schemas.openxmlformats.org/officeDocument/2006/relationships/tags" Target="../tags/tag4172.xml"/><Relationship Id="rId57" Type="http://schemas.openxmlformats.org/officeDocument/2006/relationships/tags" Target="../tags/tag4193.xml"/><Relationship Id="rId262" Type="http://schemas.openxmlformats.org/officeDocument/2006/relationships/tags" Target="../tags/tag4398.xml"/><Relationship Id="rId78" Type="http://schemas.openxmlformats.org/officeDocument/2006/relationships/tags" Target="../tags/tag4214.xml"/><Relationship Id="rId99" Type="http://schemas.openxmlformats.org/officeDocument/2006/relationships/tags" Target="../tags/tag4235.xml"/><Relationship Id="rId101" Type="http://schemas.openxmlformats.org/officeDocument/2006/relationships/tags" Target="../tags/tag4237.xml"/><Relationship Id="rId122" Type="http://schemas.openxmlformats.org/officeDocument/2006/relationships/tags" Target="../tags/tag4258.xml"/><Relationship Id="rId143" Type="http://schemas.openxmlformats.org/officeDocument/2006/relationships/tags" Target="../tags/tag4279.xml"/><Relationship Id="rId164" Type="http://schemas.openxmlformats.org/officeDocument/2006/relationships/tags" Target="../tags/tag4300.xml"/><Relationship Id="rId185" Type="http://schemas.openxmlformats.org/officeDocument/2006/relationships/tags" Target="../tags/tag4321.xml"/><Relationship Id="rId9" Type="http://schemas.openxmlformats.org/officeDocument/2006/relationships/tags" Target="../tags/tag4145.xml"/><Relationship Id="rId210" Type="http://schemas.openxmlformats.org/officeDocument/2006/relationships/tags" Target="../tags/tag4346.xml"/><Relationship Id="rId26" Type="http://schemas.openxmlformats.org/officeDocument/2006/relationships/tags" Target="../tags/tag4162.xml"/><Relationship Id="rId231" Type="http://schemas.openxmlformats.org/officeDocument/2006/relationships/tags" Target="../tags/tag4367.xml"/><Relationship Id="rId252" Type="http://schemas.openxmlformats.org/officeDocument/2006/relationships/tags" Target="../tags/tag4388.xml"/><Relationship Id="rId47" Type="http://schemas.openxmlformats.org/officeDocument/2006/relationships/tags" Target="../tags/tag4183.xml"/><Relationship Id="rId68" Type="http://schemas.openxmlformats.org/officeDocument/2006/relationships/tags" Target="../tags/tag4204.xml"/><Relationship Id="rId89" Type="http://schemas.openxmlformats.org/officeDocument/2006/relationships/tags" Target="../tags/tag4225.xml"/><Relationship Id="rId112" Type="http://schemas.openxmlformats.org/officeDocument/2006/relationships/tags" Target="../tags/tag4248.xml"/><Relationship Id="rId133" Type="http://schemas.openxmlformats.org/officeDocument/2006/relationships/tags" Target="../tags/tag4269.xml"/><Relationship Id="rId154" Type="http://schemas.openxmlformats.org/officeDocument/2006/relationships/tags" Target="../tags/tag4290.xml"/><Relationship Id="rId175" Type="http://schemas.openxmlformats.org/officeDocument/2006/relationships/tags" Target="../tags/tag4311.xml"/><Relationship Id="rId196" Type="http://schemas.openxmlformats.org/officeDocument/2006/relationships/tags" Target="../tags/tag4332.xml"/><Relationship Id="rId200" Type="http://schemas.openxmlformats.org/officeDocument/2006/relationships/tags" Target="../tags/tag4336.xml"/><Relationship Id="rId16" Type="http://schemas.openxmlformats.org/officeDocument/2006/relationships/tags" Target="../tags/tag4152.xml"/><Relationship Id="rId221" Type="http://schemas.openxmlformats.org/officeDocument/2006/relationships/tags" Target="../tags/tag4357.xml"/><Relationship Id="rId242" Type="http://schemas.openxmlformats.org/officeDocument/2006/relationships/tags" Target="../tags/tag4378.xml"/><Relationship Id="rId263" Type="http://schemas.openxmlformats.org/officeDocument/2006/relationships/tags" Target="../tags/tag4399.xml"/><Relationship Id="rId37" Type="http://schemas.openxmlformats.org/officeDocument/2006/relationships/tags" Target="../tags/tag4173.xml"/><Relationship Id="rId58" Type="http://schemas.openxmlformats.org/officeDocument/2006/relationships/tags" Target="../tags/tag4194.xml"/><Relationship Id="rId79" Type="http://schemas.openxmlformats.org/officeDocument/2006/relationships/tags" Target="../tags/tag4215.xml"/><Relationship Id="rId102" Type="http://schemas.openxmlformats.org/officeDocument/2006/relationships/tags" Target="../tags/tag4238.xml"/><Relationship Id="rId123" Type="http://schemas.openxmlformats.org/officeDocument/2006/relationships/tags" Target="../tags/tag4259.xml"/><Relationship Id="rId144" Type="http://schemas.openxmlformats.org/officeDocument/2006/relationships/tags" Target="../tags/tag4280.xml"/><Relationship Id="rId90" Type="http://schemas.openxmlformats.org/officeDocument/2006/relationships/tags" Target="../tags/tag4226.xml"/><Relationship Id="rId165" Type="http://schemas.openxmlformats.org/officeDocument/2006/relationships/tags" Target="../tags/tag4301.xml"/><Relationship Id="rId186" Type="http://schemas.openxmlformats.org/officeDocument/2006/relationships/tags" Target="../tags/tag4322.xml"/><Relationship Id="rId211" Type="http://schemas.openxmlformats.org/officeDocument/2006/relationships/tags" Target="../tags/tag4347.xml"/><Relationship Id="rId232" Type="http://schemas.openxmlformats.org/officeDocument/2006/relationships/tags" Target="../tags/tag4368.xml"/><Relationship Id="rId253" Type="http://schemas.openxmlformats.org/officeDocument/2006/relationships/tags" Target="../tags/tag4389.xml"/><Relationship Id="rId27" Type="http://schemas.openxmlformats.org/officeDocument/2006/relationships/tags" Target="../tags/tag4163.xml"/><Relationship Id="rId48" Type="http://schemas.openxmlformats.org/officeDocument/2006/relationships/tags" Target="../tags/tag4184.xml"/><Relationship Id="rId69" Type="http://schemas.openxmlformats.org/officeDocument/2006/relationships/tags" Target="../tags/tag4205.xml"/><Relationship Id="rId113" Type="http://schemas.openxmlformats.org/officeDocument/2006/relationships/tags" Target="../tags/tag4249.xml"/><Relationship Id="rId134" Type="http://schemas.openxmlformats.org/officeDocument/2006/relationships/tags" Target="../tags/tag4270.xml"/><Relationship Id="rId80" Type="http://schemas.openxmlformats.org/officeDocument/2006/relationships/tags" Target="../tags/tag4216.xml"/><Relationship Id="rId155" Type="http://schemas.openxmlformats.org/officeDocument/2006/relationships/tags" Target="../tags/tag4291.xml"/><Relationship Id="rId176" Type="http://schemas.openxmlformats.org/officeDocument/2006/relationships/tags" Target="../tags/tag4312.xml"/><Relationship Id="rId197" Type="http://schemas.openxmlformats.org/officeDocument/2006/relationships/tags" Target="../tags/tag4333.xml"/><Relationship Id="rId201" Type="http://schemas.openxmlformats.org/officeDocument/2006/relationships/tags" Target="../tags/tag4337.xml"/><Relationship Id="rId222" Type="http://schemas.openxmlformats.org/officeDocument/2006/relationships/tags" Target="../tags/tag4358.xml"/><Relationship Id="rId243" Type="http://schemas.openxmlformats.org/officeDocument/2006/relationships/tags" Target="../tags/tag4379.xml"/><Relationship Id="rId264" Type="http://schemas.openxmlformats.org/officeDocument/2006/relationships/tags" Target="../tags/tag4400.xml"/><Relationship Id="rId17" Type="http://schemas.openxmlformats.org/officeDocument/2006/relationships/tags" Target="../tags/tag4153.xml"/><Relationship Id="rId38" Type="http://schemas.openxmlformats.org/officeDocument/2006/relationships/tags" Target="../tags/tag4174.xml"/><Relationship Id="rId59" Type="http://schemas.openxmlformats.org/officeDocument/2006/relationships/tags" Target="../tags/tag4195.xml"/><Relationship Id="rId103" Type="http://schemas.openxmlformats.org/officeDocument/2006/relationships/tags" Target="../tags/tag4239.xml"/><Relationship Id="rId124" Type="http://schemas.openxmlformats.org/officeDocument/2006/relationships/tags" Target="../tags/tag4260.xml"/><Relationship Id="rId70" Type="http://schemas.openxmlformats.org/officeDocument/2006/relationships/tags" Target="../tags/tag4206.xml"/><Relationship Id="rId91" Type="http://schemas.openxmlformats.org/officeDocument/2006/relationships/tags" Target="../tags/tag4227.xml"/><Relationship Id="rId145" Type="http://schemas.openxmlformats.org/officeDocument/2006/relationships/tags" Target="../tags/tag4281.xml"/><Relationship Id="rId166" Type="http://schemas.openxmlformats.org/officeDocument/2006/relationships/tags" Target="../tags/tag4302.xml"/><Relationship Id="rId187" Type="http://schemas.openxmlformats.org/officeDocument/2006/relationships/tags" Target="../tags/tag4323.xml"/><Relationship Id="rId1" Type="http://schemas.openxmlformats.org/officeDocument/2006/relationships/tags" Target="../tags/tag4137.xml"/><Relationship Id="rId212" Type="http://schemas.openxmlformats.org/officeDocument/2006/relationships/tags" Target="../tags/tag4348.xml"/><Relationship Id="rId233" Type="http://schemas.openxmlformats.org/officeDocument/2006/relationships/tags" Target="../tags/tag4369.xml"/><Relationship Id="rId254" Type="http://schemas.openxmlformats.org/officeDocument/2006/relationships/tags" Target="../tags/tag4390.xml"/><Relationship Id="rId28" Type="http://schemas.openxmlformats.org/officeDocument/2006/relationships/tags" Target="../tags/tag4164.xml"/><Relationship Id="rId49" Type="http://schemas.openxmlformats.org/officeDocument/2006/relationships/tags" Target="../tags/tag4185.xml"/><Relationship Id="rId114" Type="http://schemas.openxmlformats.org/officeDocument/2006/relationships/tags" Target="../tags/tag4250.xml"/><Relationship Id="rId60" Type="http://schemas.openxmlformats.org/officeDocument/2006/relationships/tags" Target="../tags/tag4196.xml"/><Relationship Id="rId81" Type="http://schemas.openxmlformats.org/officeDocument/2006/relationships/tags" Target="../tags/tag4217.xml"/><Relationship Id="rId135" Type="http://schemas.openxmlformats.org/officeDocument/2006/relationships/tags" Target="../tags/tag4271.xml"/><Relationship Id="rId156" Type="http://schemas.openxmlformats.org/officeDocument/2006/relationships/tags" Target="../tags/tag4292.xml"/><Relationship Id="rId177" Type="http://schemas.openxmlformats.org/officeDocument/2006/relationships/tags" Target="../tags/tag4313.xml"/><Relationship Id="rId198" Type="http://schemas.openxmlformats.org/officeDocument/2006/relationships/tags" Target="../tags/tag4334.xml"/><Relationship Id="rId202" Type="http://schemas.openxmlformats.org/officeDocument/2006/relationships/tags" Target="../tags/tag4338.xml"/><Relationship Id="rId223" Type="http://schemas.openxmlformats.org/officeDocument/2006/relationships/tags" Target="../tags/tag4359.xml"/><Relationship Id="rId244" Type="http://schemas.openxmlformats.org/officeDocument/2006/relationships/tags" Target="../tags/tag4380.xml"/><Relationship Id="rId18" Type="http://schemas.openxmlformats.org/officeDocument/2006/relationships/tags" Target="../tags/tag4154.xml"/><Relationship Id="rId39" Type="http://schemas.openxmlformats.org/officeDocument/2006/relationships/tags" Target="../tags/tag4175.xml"/><Relationship Id="rId265" Type="http://schemas.openxmlformats.org/officeDocument/2006/relationships/tags" Target="../tags/tag4401.xml"/><Relationship Id="rId50" Type="http://schemas.openxmlformats.org/officeDocument/2006/relationships/tags" Target="../tags/tag4186.xml"/><Relationship Id="rId104" Type="http://schemas.openxmlformats.org/officeDocument/2006/relationships/tags" Target="../tags/tag4240.xml"/><Relationship Id="rId125" Type="http://schemas.openxmlformats.org/officeDocument/2006/relationships/tags" Target="../tags/tag4261.xml"/><Relationship Id="rId146" Type="http://schemas.openxmlformats.org/officeDocument/2006/relationships/tags" Target="../tags/tag4282.xml"/><Relationship Id="rId167" Type="http://schemas.openxmlformats.org/officeDocument/2006/relationships/tags" Target="../tags/tag4303.xml"/><Relationship Id="rId188" Type="http://schemas.openxmlformats.org/officeDocument/2006/relationships/tags" Target="../tags/tag4324.xml"/><Relationship Id="rId71" Type="http://schemas.openxmlformats.org/officeDocument/2006/relationships/tags" Target="../tags/tag4207.xml"/><Relationship Id="rId92" Type="http://schemas.openxmlformats.org/officeDocument/2006/relationships/tags" Target="../tags/tag4228.xml"/><Relationship Id="rId213" Type="http://schemas.openxmlformats.org/officeDocument/2006/relationships/tags" Target="../tags/tag4349.xml"/><Relationship Id="rId234" Type="http://schemas.openxmlformats.org/officeDocument/2006/relationships/tags" Target="../tags/tag4370.xml"/><Relationship Id="rId2" Type="http://schemas.openxmlformats.org/officeDocument/2006/relationships/tags" Target="../tags/tag4138.xml"/><Relationship Id="rId29" Type="http://schemas.openxmlformats.org/officeDocument/2006/relationships/tags" Target="../tags/tag4165.xml"/><Relationship Id="rId255" Type="http://schemas.openxmlformats.org/officeDocument/2006/relationships/tags" Target="../tags/tag4391.xml"/><Relationship Id="rId40" Type="http://schemas.openxmlformats.org/officeDocument/2006/relationships/tags" Target="../tags/tag4176.xml"/><Relationship Id="rId115" Type="http://schemas.openxmlformats.org/officeDocument/2006/relationships/tags" Target="../tags/tag4251.xml"/><Relationship Id="rId136" Type="http://schemas.openxmlformats.org/officeDocument/2006/relationships/tags" Target="../tags/tag4272.xml"/><Relationship Id="rId157" Type="http://schemas.openxmlformats.org/officeDocument/2006/relationships/tags" Target="../tags/tag4293.xml"/><Relationship Id="rId178" Type="http://schemas.openxmlformats.org/officeDocument/2006/relationships/tags" Target="../tags/tag4314.xml"/><Relationship Id="rId61" Type="http://schemas.openxmlformats.org/officeDocument/2006/relationships/tags" Target="../tags/tag4197.xml"/><Relationship Id="rId82" Type="http://schemas.openxmlformats.org/officeDocument/2006/relationships/tags" Target="../tags/tag4218.xml"/><Relationship Id="rId199" Type="http://schemas.openxmlformats.org/officeDocument/2006/relationships/tags" Target="../tags/tag4335.xml"/><Relationship Id="rId203" Type="http://schemas.openxmlformats.org/officeDocument/2006/relationships/tags" Target="../tags/tag4339.xml"/><Relationship Id="rId19" Type="http://schemas.openxmlformats.org/officeDocument/2006/relationships/tags" Target="../tags/tag4155.xml"/><Relationship Id="rId224" Type="http://schemas.openxmlformats.org/officeDocument/2006/relationships/tags" Target="../tags/tag4360.xml"/><Relationship Id="rId245" Type="http://schemas.openxmlformats.org/officeDocument/2006/relationships/tags" Target="../tags/tag4381.xml"/><Relationship Id="rId266" Type="http://schemas.openxmlformats.org/officeDocument/2006/relationships/tags" Target="../tags/tag4402.xml"/><Relationship Id="rId30" Type="http://schemas.openxmlformats.org/officeDocument/2006/relationships/tags" Target="../tags/tag4166.xml"/><Relationship Id="rId105" Type="http://schemas.openxmlformats.org/officeDocument/2006/relationships/tags" Target="../tags/tag4241.xml"/><Relationship Id="rId126" Type="http://schemas.openxmlformats.org/officeDocument/2006/relationships/tags" Target="../tags/tag4262.xml"/><Relationship Id="rId147" Type="http://schemas.openxmlformats.org/officeDocument/2006/relationships/tags" Target="../tags/tag4283.xml"/><Relationship Id="rId168" Type="http://schemas.openxmlformats.org/officeDocument/2006/relationships/tags" Target="../tags/tag4304.xml"/><Relationship Id="rId51" Type="http://schemas.openxmlformats.org/officeDocument/2006/relationships/tags" Target="../tags/tag4187.xml"/><Relationship Id="rId72" Type="http://schemas.openxmlformats.org/officeDocument/2006/relationships/tags" Target="../tags/tag4208.xml"/><Relationship Id="rId93" Type="http://schemas.openxmlformats.org/officeDocument/2006/relationships/tags" Target="../tags/tag4229.xml"/><Relationship Id="rId189" Type="http://schemas.openxmlformats.org/officeDocument/2006/relationships/tags" Target="../tags/tag4325.xml"/><Relationship Id="rId3" Type="http://schemas.openxmlformats.org/officeDocument/2006/relationships/tags" Target="../tags/tag4139.xml"/><Relationship Id="rId214" Type="http://schemas.openxmlformats.org/officeDocument/2006/relationships/tags" Target="../tags/tag4350.xml"/><Relationship Id="rId235" Type="http://schemas.openxmlformats.org/officeDocument/2006/relationships/tags" Target="../tags/tag4371.xml"/><Relationship Id="rId256" Type="http://schemas.openxmlformats.org/officeDocument/2006/relationships/tags" Target="../tags/tag4392.xml"/><Relationship Id="rId116" Type="http://schemas.openxmlformats.org/officeDocument/2006/relationships/tags" Target="../tags/tag4252.xml"/><Relationship Id="rId137" Type="http://schemas.openxmlformats.org/officeDocument/2006/relationships/tags" Target="../tags/tag4273.xml"/><Relationship Id="rId158" Type="http://schemas.openxmlformats.org/officeDocument/2006/relationships/tags" Target="../tags/tag4294.xml"/><Relationship Id="rId20" Type="http://schemas.openxmlformats.org/officeDocument/2006/relationships/tags" Target="../tags/tag4156.xml"/><Relationship Id="rId41" Type="http://schemas.openxmlformats.org/officeDocument/2006/relationships/tags" Target="../tags/tag4177.xml"/><Relationship Id="rId62" Type="http://schemas.openxmlformats.org/officeDocument/2006/relationships/tags" Target="../tags/tag4198.xml"/><Relationship Id="rId83" Type="http://schemas.openxmlformats.org/officeDocument/2006/relationships/tags" Target="../tags/tag4219.xml"/><Relationship Id="rId179" Type="http://schemas.openxmlformats.org/officeDocument/2006/relationships/tags" Target="../tags/tag4315.xml"/><Relationship Id="rId190" Type="http://schemas.openxmlformats.org/officeDocument/2006/relationships/tags" Target="../tags/tag4326.xml"/><Relationship Id="rId204" Type="http://schemas.openxmlformats.org/officeDocument/2006/relationships/tags" Target="../tags/tag4340.xml"/><Relationship Id="rId225" Type="http://schemas.openxmlformats.org/officeDocument/2006/relationships/tags" Target="../tags/tag4361.xml"/><Relationship Id="rId246" Type="http://schemas.openxmlformats.org/officeDocument/2006/relationships/tags" Target="../tags/tag4382.xml"/><Relationship Id="rId267" Type="http://schemas.openxmlformats.org/officeDocument/2006/relationships/tags" Target="../tags/tag4403.xml"/><Relationship Id="rId106" Type="http://schemas.openxmlformats.org/officeDocument/2006/relationships/tags" Target="../tags/tag4242.xml"/><Relationship Id="rId127" Type="http://schemas.openxmlformats.org/officeDocument/2006/relationships/tags" Target="../tags/tag4263.xml"/><Relationship Id="rId10" Type="http://schemas.openxmlformats.org/officeDocument/2006/relationships/tags" Target="../tags/tag4146.xml"/><Relationship Id="rId31" Type="http://schemas.openxmlformats.org/officeDocument/2006/relationships/tags" Target="../tags/tag4167.xml"/><Relationship Id="rId52" Type="http://schemas.openxmlformats.org/officeDocument/2006/relationships/tags" Target="../tags/tag4188.xml"/><Relationship Id="rId73" Type="http://schemas.openxmlformats.org/officeDocument/2006/relationships/tags" Target="../tags/tag4209.xml"/><Relationship Id="rId94" Type="http://schemas.openxmlformats.org/officeDocument/2006/relationships/tags" Target="../tags/tag4230.xml"/><Relationship Id="rId148" Type="http://schemas.openxmlformats.org/officeDocument/2006/relationships/tags" Target="../tags/tag4284.xml"/><Relationship Id="rId169" Type="http://schemas.openxmlformats.org/officeDocument/2006/relationships/tags" Target="../tags/tag4305.xml"/><Relationship Id="rId4" Type="http://schemas.openxmlformats.org/officeDocument/2006/relationships/tags" Target="../tags/tag4140.xml"/><Relationship Id="rId180" Type="http://schemas.openxmlformats.org/officeDocument/2006/relationships/tags" Target="../tags/tag4316.xml"/><Relationship Id="rId215" Type="http://schemas.openxmlformats.org/officeDocument/2006/relationships/tags" Target="../tags/tag4351.xml"/><Relationship Id="rId236" Type="http://schemas.openxmlformats.org/officeDocument/2006/relationships/tags" Target="../tags/tag4372.xml"/><Relationship Id="rId257" Type="http://schemas.openxmlformats.org/officeDocument/2006/relationships/tags" Target="../tags/tag4393.xml"/><Relationship Id="rId42" Type="http://schemas.openxmlformats.org/officeDocument/2006/relationships/tags" Target="../tags/tag4178.xml"/><Relationship Id="rId84" Type="http://schemas.openxmlformats.org/officeDocument/2006/relationships/tags" Target="../tags/tag4220.xml"/><Relationship Id="rId138" Type="http://schemas.openxmlformats.org/officeDocument/2006/relationships/tags" Target="../tags/tag4274.xml"/><Relationship Id="rId191" Type="http://schemas.openxmlformats.org/officeDocument/2006/relationships/tags" Target="../tags/tag4327.xml"/><Relationship Id="rId205" Type="http://schemas.openxmlformats.org/officeDocument/2006/relationships/tags" Target="../tags/tag4341.xml"/><Relationship Id="rId247" Type="http://schemas.openxmlformats.org/officeDocument/2006/relationships/tags" Target="../tags/tag4383.xml"/><Relationship Id="rId107" Type="http://schemas.openxmlformats.org/officeDocument/2006/relationships/tags" Target="../tags/tag4243.xml"/></Relationships>
</file>

<file path=ppt/slides/_rels/slide15.xml.rels><?xml version="1.0" encoding="UTF-8" standalone="yes"?>
<Relationships xmlns="http://schemas.openxmlformats.org/package/2006/relationships"><Relationship Id="rId117" Type="http://schemas.openxmlformats.org/officeDocument/2006/relationships/tags" Target="../tags/tag4521.xml"/><Relationship Id="rId21" Type="http://schemas.openxmlformats.org/officeDocument/2006/relationships/tags" Target="../tags/tag4425.xml"/><Relationship Id="rId63" Type="http://schemas.openxmlformats.org/officeDocument/2006/relationships/tags" Target="../tags/tag4467.xml"/><Relationship Id="rId159" Type="http://schemas.openxmlformats.org/officeDocument/2006/relationships/tags" Target="../tags/tag4563.xml"/><Relationship Id="rId170" Type="http://schemas.openxmlformats.org/officeDocument/2006/relationships/tags" Target="../tags/tag4574.xml"/><Relationship Id="rId226" Type="http://schemas.openxmlformats.org/officeDocument/2006/relationships/tags" Target="../tags/tag4630.xml"/><Relationship Id="rId268" Type="http://schemas.openxmlformats.org/officeDocument/2006/relationships/tags" Target="../tags/tag4672.xml"/><Relationship Id="rId11" Type="http://schemas.openxmlformats.org/officeDocument/2006/relationships/tags" Target="../tags/tag4415.xml"/><Relationship Id="rId32" Type="http://schemas.openxmlformats.org/officeDocument/2006/relationships/tags" Target="../tags/tag4436.xml"/><Relationship Id="rId53" Type="http://schemas.openxmlformats.org/officeDocument/2006/relationships/tags" Target="../tags/tag4457.xml"/><Relationship Id="rId74" Type="http://schemas.openxmlformats.org/officeDocument/2006/relationships/tags" Target="../tags/tag4478.xml"/><Relationship Id="rId128" Type="http://schemas.openxmlformats.org/officeDocument/2006/relationships/tags" Target="../tags/tag4532.xml"/><Relationship Id="rId149" Type="http://schemas.openxmlformats.org/officeDocument/2006/relationships/tags" Target="../tags/tag4553.xml"/><Relationship Id="rId5" Type="http://schemas.openxmlformats.org/officeDocument/2006/relationships/tags" Target="../tags/tag4409.xml"/><Relationship Id="rId95" Type="http://schemas.openxmlformats.org/officeDocument/2006/relationships/tags" Target="../tags/tag4499.xml"/><Relationship Id="rId160" Type="http://schemas.openxmlformats.org/officeDocument/2006/relationships/tags" Target="../tags/tag4564.xml"/><Relationship Id="rId181" Type="http://schemas.openxmlformats.org/officeDocument/2006/relationships/tags" Target="../tags/tag4585.xml"/><Relationship Id="rId216" Type="http://schemas.openxmlformats.org/officeDocument/2006/relationships/tags" Target="../tags/tag4620.xml"/><Relationship Id="rId237" Type="http://schemas.openxmlformats.org/officeDocument/2006/relationships/tags" Target="../tags/tag4641.xml"/><Relationship Id="rId258" Type="http://schemas.openxmlformats.org/officeDocument/2006/relationships/tags" Target="../tags/tag4662.xml"/><Relationship Id="rId22" Type="http://schemas.openxmlformats.org/officeDocument/2006/relationships/tags" Target="../tags/tag4426.xml"/><Relationship Id="rId43" Type="http://schemas.openxmlformats.org/officeDocument/2006/relationships/tags" Target="../tags/tag4447.xml"/><Relationship Id="rId64" Type="http://schemas.openxmlformats.org/officeDocument/2006/relationships/tags" Target="../tags/tag4468.xml"/><Relationship Id="rId118" Type="http://schemas.openxmlformats.org/officeDocument/2006/relationships/tags" Target="../tags/tag4522.xml"/><Relationship Id="rId139" Type="http://schemas.openxmlformats.org/officeDocument/2006/relationships/tags" Target="../tags/tag4543.xml"/><Relationship Id="rId85" Type="http://schemas.openxmlformats.org/officeDocument/2006/relationships/tags" Target="../tags/tag4489.xml"/><Relationship Id="rId150" Type="http://schemas.openxmlformats.org/officeDocument/2006/relationships/tags" Target="../tags/tag4554.xml"/><Relationship Id="rId171" Type="http://schemas.openxmlformats.org/officeDocument/2006/relationships/tags" Target="../tags/tag4575.xml"/><Relationship Id="rId192" Type="http://schemas.openxmlformats.org/officeDocument/2006/relationships/tags" Target="../tags/tag4596.xml"/><Relationship Id="rId206" Type="http://schemas.openxmlformats.org/officeDocument/2006/relationships/tags" Target="../tags/tag4610.xml"/><Relationship Id="rId227" Type="http://schemas.openxmlformats.org/officeDocument/2006/relationships/tags" Target="../tags/tag4631.xml"/><Relationship Id="rId248" Type="http://schemas.openxmlformats.org/officeDocument/2006/relationships/tags" Target="../tags/tag4652.xml"/><Relationship Id="rId269" Type="http://schemas.openxmlformats.org/officeDocument/2006/relationships/tags" Target="../tags/tag4673.xml"/><Relationship Id="rId12" Type="http://schemas.openxmlformats.org/officeDocument/2006/relationships/tags" Target="../tags/tag4416.xml"/><Relationship Id="rId33" Type="http://schemas.openxmlformats.org/officeDocument/2006/relationships/tags" Target="../tags/tag4437.xml"/><Relationship Id="rId108" Type="http://schemas.openxmlformats.org/officeDocument/2006/relationships/tags" Target="../tags/tag4512.xml"/><Relationship Id="rId129" Type="http://schemas.openxmlformats.org/officeDocument/2006/relationships/tags" Target="../tags/tag4533.xml"/><Relationship Id="rId54" Type="http://schemas.openxmlformats.org/officeDocument/2006/relationships/tags" Target="../tags/tag4458.xml"/><Relationship Id="rId75" Type="http://schemas.openxmlformats.org/officeDocument/2006/relationships/tags" Target="../tags/tag4479.xml"/><Relationship Id="rId96" Type="http://schemas.openxmlformats.org/officeDocument/2006/relationships/tags" Target="../tags/tag4500.xml"/><Relationship Id="rId140" Type="http://schemas.openxmlformats.org/officeDocument/2006/relationships/tags" Target="../tags/tag4544.xml"/><Relationship Id="rId161" Type="http://schemas.openxmlformats.org/officeDocument/2006/relationships/tags" Target="../tags/tag4565.xml"/><Relationship Id="rId182" Type="http://schemas.openxmlformats.org/officeDocument/2006/relationships/tags" Target="../tags/tag4586.xml"/><Relationship Id="rId217" Type="http://schemas.openxmlformats.org/officeDocument/2006/relationships/tags" Target="../tags/tag4621.xml"/><Relationship Id="rId6" Type="http://schemas.openxmlformats.org/officeDocument/2006/relationships/tags" Target="../tags/tag4410.xml"/><Relationship Id="rId238" Type="http://schemas.openxmlformats.org/officeDocument/2006/relationships/tags" Target="../tags/tag4642.xml"/><Relationship Id="rId259" Type="http://schemas.openxmlformats.org/officeDocument/2006/relationships/tags" Target="../tags/tag4663.xml"/><Relationship Id="rId23" Type="http://schemas.openxmlformats.org/officeDocument/2006/relationships/tags" Target="../tags/tag4427.xml"/><Relationship Id="rId119" Type="http://schemas.openxmlformats.org/officeDocument/2006/relationships/tags" Target="../tags/tag4523.xml"/><Relationship Id="rId270" Type="http://schemas.openxmlformats.org/officeDocument/2006/relationships/slideLayout" Target="../slideLayouts/slideLayout2.xml"/><Relationship Id="rId44" Type="http://schemas.openxmlformats.org/officeDocument/2006/relationships/tags" Target="../tags/tag4448.xml"/><Relationship Id="rId65" Type="http://schemas.openxmlformats.org/officeDocument/2006/relationships/tags" Target="../tags/tag4469.xml"/><Relationship Id="rId86" Type="http://schemas.openxmlformats.org/officeDocument/2006/relationships/tags" Target="../tags/tag4490.xml"/><Relationship Id="rId130" Type="http://schemas.openxmlformats.org/officeDocument/2006/relationships/tags" Target="../tags/tag4534.xml"/><Relationship Id="rId151" Type="http://schemas.openxmlformats.org/officeDocument/2006/relationships/tags" Target="../tags/tag4555.xml"/><Relationship Id="rId172" Type="http://schemas.openxmlformats.org/officeDocument/2006/relationships/tags" Target="../tags/tag4576.xml"/><Relationship Id="rId193" Type="http://schemas.openxmlformats.org/officeDocument/2006/relationships/tags" Target="../tags/tag4597.xml"/><Relationship Id="rId207" Type="http://schemas.openxmlformats.org/officeDocument/2006/relationships/tags" Target="../tags/tag4611.xml"/><Relationship Id="rId228" Type="http://schemas.openxmlformats.org/officeDocument/2006/relationships/tags" Target="../tags/tag4632.xml"/><Relationship Id="rId249" Type="http://schemas.openxmlformats.org/officeDocument/2006/relationships/tags" Target="../tags/tag4653.xml"/><Relationship Id="rId13" Type="http://schemas.openxmlformats.org/officeDocument/2006/relationships/tags" Target="../tags/tag4417.xml"/><Relationship Id="rId109" Type="http://schemas.openxmlformats.org/officeDocument/2006/relationships/tags" Target="../tags/tag4513.xml"/><Relationship Id="rId260" Type="http://schemas.openxmlformats.org/officeDocument/2006/relationships/tags" Target="../tags/tag4664.xml"/><Relationship Id="rId34" Type="http://schemas.openxmlformats.org/officeDocument/2006/relationships/tags" Target="../tags/tag4438.xml"/><Relationship Id="rId55" Type="http://schemas.openxmlformats.org/officeDocument/2006/relationships/tags" Target="../tags/tag4459.xml"/><Relationship Id="rId76" Type="http://schemas.openxmlformats.org/officeDocument/2006/relationships/tags" Target="../tags/tag4480.xml"/><Relationship Id="rId97" Type="http://schemas.openxmlformats.org/officeDocument/2006/relationships/tags" Target="../tags/tag4501.xml"/><Relationship Id="rId120" Type="http://schemas.openxmlformats.org/officeDocument/2006/relationships/tags" Target="../tags/tag4524.xml"/><Relationship Id="rId141" Type="http://schemas.openxmlformats.org/officeDocument/2006/relationships/tags" Target="../tags/tag4545.xml"/><Relationship Id="rId7" Type="http://schemas.openxmlformats.org/officeDocument/2006/relationships/tags" Target="../tags/tag4411.xml"/><Relationship Id="rId162" Type="http://schemas.openxmlformats.org/officeDocument/2006/relationships/tags" Target="../tags/tag4566.xml"/><Relationship Id="rId183" Type="http://schemas.openxmlformats.org/officeDocument/2006/relationships/tags" Target="../tags/tag4587.xml"/><Relationship Id="rId218" Type="http://schemas.openxmlformats.org/officeDocument/2006/relationships/tags" Target="../tags/tag4622.xml"/><Relationship Id="rId239" Type="http://schemas.openxmlformats.org/officeDocument/2006/relationships/tags" Target="../tags/tag4643.xml"/><Relationship Id="rId250" Type="http://schemas.openxmlformats.org/officeDocument/2006/relationships/tags" Target="../tags/tag4654.xml"/><Relationship Id="rId271" Type="http://schemas.openxmlformats.org/officeDocument/2006/relationships/image" Target="../media/image1.jpeg"/><Relationship Id="rId24" Type="http://schemas.openxmlformats.org/officeDocument/2006/relationships/tags" Target="../tags/tag4428.xml"/><Relationship Id="rId45" Type="http://schemas.openxmlformats.org/officeDocument/2006/relationships/tags" Target="../tags/tag4449.xml"/><Relationship Id="rId66" Type="http://schemas.openxmlformats.org/officeDocument/2006/relationships/tags" Target="../tags/tag4470.xml"/><Relationship Id="rId87" Type="http://schemas.openxmlformats.org/officeDocument/2006/relationships/tags" Target="../tags/tag4491.xml"/><Relationship Id="rId110" Type="http://schemas.openxmlformats.org/officeDocument/2006/relationships/tags" Target="../tags/tag4514.xml"/><Relationship Id="rId131" Type="http://schemas.openxmlformats.org/officeDocument/2006/relationships/tags" Target="../tags/tag4535.xml"/><Relationship Id="rId152" Type="http://schemas.openxmlformats.org/officeDocument/2006/relationships/tags" Target="../tags/tag4556.xml"/><Relationship Id="rId173" Type="http://schemas.openxmlformats.org/officeDocument/2006/relationships/tags" Target="../tags/tag4577.xml"/><Relationship Id="rId194" Type="http://schemas.openxmlformats.org/officeDocument/2006/relationships/tags" Target="../tags/tag4598.xml"/><Relationship Id="rId208" Type="http://schemas.openxmlformats.org/officeDocument/2006/relationships/tags" Target="../tags/tag4612.xml"/><Relationship Id="rId229" Type="http://schemas.openxmlformats.org/officeDocument/2006/relationships/tags" Target="../tags/tag4633.xml"/><Relationship Id="rId240" Type="http://schemas.openxmlformats.org/officeDocument/2006/relationships/tags" Target="../tags/tag4644.xml"/><Relationship Id="rId261" Type="http://schemas.openxmlformats.org/officeDocument/2006/relationships/tags" Target="../tags/tag4665.xml"/><Relationship Id="rId14" Type="http://schemas.openxmlformats.org/officeDocument/2006/relationships/tags" Target="../tags/tag4418.xml"/><Relationship Id="rId35" Type="http://schemas.openxmlformats.org/officeDocument/2006/relationships/tags" Target="../tags/tag4439.xml"/><Relationship Id="rId56" Type="http://schemas.openxmlformats.org/officeDocument/2006/relationships/tags" Target="../tags/tag4460.xml"/><Relationship Id="rId77" Type="http://schemas.openxmlformats.org/officeDocument/2006/relationships/tags" Target="../tags/tag4481.xml"/><Relationship Id="rId100" Type="http://schemas.openxmlformats.org/officeDocument/2006/relationships/tags" Target="../tags/tag4504.xml"/><Relationship Id="rId8" Type="http://schemas.openxmlformats.org/officeDocument/2006/relationships/tags" Target="../tags/tag4412.xml"/><Relationship Id="rId98" Type="http://schemas.openxmlformats.org/officeDocument/2006/relationships/tags" Target="../tags/tag4502.xml"/><Relationship Id="rId121" Type="http://schemas.openxmlformats.org/officeDocument/2006/relationships/tags" Target="../tags/tag4525.xml"/><Relationship Id="rId142" Type="http://schemas.openxmlformats.org/officeDocument/2006/relationships/tags" Target="../tags/tag4546.xml"/><Relationship Id="rId163" Type="http://schemas.openxmlformats.org/officeDocument/2006/relationships/tags" Target="../tags/tag4567.xml"/><Relationship Id="rId184" Type="http://schemas.openxmlformats.org/officeDocument/2006/relationships/tags" Target="../tags/tag4588.xml"/><Relationship Id="rId219" Type="http://schemas.openxmlformats.org/officeDocument/2006/relationships/tags" Target="../tags/tag4623.xml"/><Relationship Id="rId230" Type="http://schemas.openxmlformats.org/officeDocument/2006/relationships/tags" Target="../tags/tag4634.xml"/><Relationship Id="rId251" Type="http://schemas.openxmlformats.org/officeDocument/2006/relationships/tags" Target="../tags/tag4655.xml"/><Relationship Id="rId25" Type="http://schemas.openxmlformats.org/officeDocument/2006/relationships/tags" Target="../tags/tag4429.xml"/><Relationship Id="rId46" Type="http://schemas.openxmlformats.org/officeDocument/2006/relationships/tags" Target="../tags/tag4450.xml"/><Relationship Id="rId67" Type="http://schemas.openxmlformats.org/officeDocument/2006/relationships/tags" Target="../tags/tag4471.xml"/><Relationship Id="rId88" Type="http://schemas.openxmlformats.org/officeDocument/2006/relationships/tags" Target="../tags/tag4492.xml"/><Relationship Id="rId111" Type="http://schemas.openxmlformats.org/officeDocument/2006/relationships/tags" Target="../tags/tag4515.xml"/><Relationship Id="rId132" Type="http://schemas.openxmlformats.org/officeDocument/2006/relationships/tags" Target="../tags/tag4536.xml"/><Relationship Id="rId153" Type="http://schemas.openxmlformats.org/officeDocument/2006/relationships/tags" Target="../tags/tag4557.xml"/><Relationship Id="rId174" Type="http://schemas.openxmlformats.org/officeDocument/2006/relationships/tags" Target="../tags/tag4578.xml"/><Relationship Id="rId195" Type="http://schemas.openxmlformats.org/officeDocument/2006/relationships/tags" Target="../tags/tag4599.xml"/><Relationship Id="rId209" Type="http://schemas.openxmlformats.org/officeDocument/2006/relationships/tags" Target="../tags/tag4613.xml"/><Relationship Id="rId220" Type="http://schemas.openxmlformats.org/officeDocument/2006/relationships/tags" Target="../tags/tag4624.xml"/><Relationship Id="rId241" Type="http://schemas.openxmlformats.org/officeDocument/2006/relationships/tags" Target="../tags/tag4645.xml"/><Relationship Id="rId15" Type="http://schemas.openxmlformats.org/officeDocument/2006/relationships/tags" Target="../tags/tag4419.xml"/><Relationship Id="rId36" Type="http://schemas.openxmlformats.org/officeDocument/2006/relationships/tags" Target="../tags/tag4440.xml"/><Relationship Id="rId57" Type="http://schemas.openxmlformats.org/officeDocument/2006/relationships/tags" Target="../tags/tag4461.xml"/><Relationship Id="rId262" Type="http://schemas.openxmlformats.org/officeDocument/2006/relationships/tags" Target="../tags/tag4666.xml"/><Relationship Id="rId78" Type="http://schemas.openxmlformats.org/officeDocument/2006/relationships/tags" Target="../tags/tag4482.xml"/><Relationship Id="rId99" Type="http://schemas.openxmlformats.org/officeDocument/2006/relationships/tags" Target="../tags/tag4503.xml"/><Relationship Id="rId101" Type="http://schemas.openxmlformats.org/officeDocument/2006/relationships/tags" Target="../tags/tag4505.xml"/><Relationship Id="rId122" Type="http://schemas.openxmlformats.org/officeDocument/2006/relationships/tags" Target="../tags/tag4526.xml"/><Relationship Id="rId143" Type="http://schemas.openxmlformats.org/officeDocument/2006/relationships/tags" Target="../tags/tag4547.xml"/><Relationship Id="rId164" Type="http://schemas.openxmlformats.org/officeDocument/2006/relationships/tags" Target="../tags/tag4568.xml"/><Relationship Id="rId185" Type="http://schemas.openxmlformats.org/officeDocument/2006/relationships/tags" Target="../tags/tag4589.xml"/><Relationship Id="rId9" Type="http://schemas.openxmlformats.org/officeDocument/2006/relationships/tags" Target="../tags/tag4413.xml"/><Relationship Id="rId210" Type="http://schemas.openxmlformats.org/officeDocument/2006/relationships/tags" Target="../tags/tag4614.xml"/><Relationship Id="rId26" Type="http://schemas.openxmlformats.org/officeDocument/2006/relationships/tags" Target="../tags/tag4430.xml"/><Relationship Id="rId231" Type="http://schemas.openxmlformats.org/officeDocument/2006/relationships/tags" Target="../tags/tag4635.xml"/><Relationship Id="rId252" Type="http://schemas.openxmlformats.org/officeDocument/2006/relationships/tags" Target="../tags/tag4656.xml"/><Relationship Id="rId47" Type="http://schemas.openxmlformats.org/officeDocument/2006/relationships/tags" Target="../tags/tag4451.xml"/><Relationship Id="rId68" Type="http://schemas.openxmlformats.org/officeDocument/2006/relationships/tags" Target="../tags/tag4472.xml"/><Relationship Id="rId89" Type="http://schemas.openxmlformats.org/officeDocument/2006/relationships/tags" Target="../tags/tag4493.xml"/><Relationship Id="rId112" Type="http://schemas.openxmlformats.org/officeDocument/2006/relationships/tags" Target="../tags/tag4516.xml"/><Relationship Id="rId133" Type="http://schemas.openxmlformats.org/officeDocument/2006/relationships/tags" Target="../tags/tag4537.xml"/><Relationship Id="rId154" Type="http://schemas.openxmlformats.org/officeDocument/2006/relationships/tags" Target="../tags/tag4558.xml"/><Relationship Id="rId175" Type="http://schemas.openxmlformats.org/officeDocument/2006/relationships/tags" Target="../tags/tag4579.xml"/><Relationship Id="rId196" Type="http://schemas.openxmlformats.org/officeDocument/2006/relationships/tags" Target="../tags/tag4600.xml"/><Relationship Id="rId200" Type="http://schemas.openxmlformats.org/officeDocument/2006/relationships/tags" Target="../tags/tag4604.xml"/><Relationship Id="rId16" Type="http://schemas.openxmlformats.org/officeDocument/2006/relationships/tags" Target="../tags/tag4420.xml"/><Relationship Id="rId221" Type="http://schemas.openxmlformats.org/officeDocument/2006/relationships/tags" Target="../tags/tag4625.xml"/><Relationship Id="rId242" Type="http://schemas.openxmlformats.org/officeDocument/2006/relationships/tags" Target="../tags/tag4646.xml"/><Relationship Id="rId263" Type="http://schemas.openxmlformats.org/officeDocument/2006/relationships/tags" Target="../tags/tag4667.xml"/><Relationship Id="rId37" Type="http://schemas.openxmlformats.org/officeDocument/2006/relationships/tags" Target="../tags/tag4441.xml"/><Relationship Id="rId58" Type="http://schemas.openxmlformats.org/officeDocument/2006/relationships/tags" Target="../tags/tag4462.xml"/><Relationship Id="rId79" Type="http://schemas.openxmlformats.org/officeDocument/2006/relationships/tags" Target="../tags/tag4483.xml"/><Relationship Id="rId102" Type="http://schemas.openxmlformats.org/officeDocument/2006/relationships/tags" Target="../tags/tag4506.xml"/><Relationship Id="rId123" Type="http://schemas.openxmlformats.org/officeDocument/2006/relationships/tags" Target="../tags/tag4527.xml"/><Relationship Id="rId144" Type="http://schemas.openxmlformats.org/officeDocument/2006/relationships/tags" Target="../tags/tag4548.xml"/><Relationship Id="rId90" Type="http://schemas.openxmlformats.org/officeDocument/2006/relationships/tags" Target="../tags/tag4494.xml"/><Relationship Id="rId165" Type="http://schemas.openxmlformats.org/officeDocument/2006/relationships/tags" Target="../tags/tag4569.xml"/><Relationship Id="rId186" Type="http://schemas.openxmlformats.org/officeDocument/2006/relationships/tags" Target="../tags/tag4590.xml"/><Relationship Id="rId211" Type="http://schemas.openxmlformats.org/officeDocument/2006/relationships/tags" Target="../tags/tag4615.xml"/><Relationship Id="rId232" Type="http://schemas.openxmlformats.org/officeDocument/2006/relationships/tags" Target="../tags/tag4636.xml"/><Relationship Id="rId253" Type="http://schemas.openxmlformats.org/officeDocument/2006/relationships/tags" Target="../tags/tag4657.xml"/><Relationship Id="rId27" Type="http://schemas.openxmlformats.org/officeDocument/2006/relationships/tags" Target="../tags/tag4431.xml"/><Relationship Id="rId48" Type="http://schemas.openxmlformats.org/officeDocument/2006/relationships/tags" Target="../tags/tag4452.xml"/><Relationship Id="rId69" Type="http://schemas.openxmlformats.org/officeDocument/2006/relationships/tags" Target="../tags/tag4473.xml"/><Relationship Id="rId113" Type="http://schemas.openxmlformats.org/officeDocument/2006/relationships/tags" Target="../tags/tag4517.xml"/><Relationship Id="rId134" Type="http://schemas.openxmlformats.org/officeDocument/2006/relationships/tags" Target="../tags/tag4538.xml"/><Relationship Id="rId80" Type="http://schemas.openxmlformats.org/officeDocument/2006/relationships/tags" Target="../tags/tag4484.xml"/><Relationship Id="rId155" Type="http://schemas.openxmlformats.org/officeDocument/2006/relationships/tags" Target="../tags/tag4559.xml"/><Relationship Id="rId176" Type="http://schemas.openxmlformats.org/officeDocument/2006/relationships/tags" Target="../tags/tag4580.xml"/><Relationship Id="rId197" Type="http://schemas.openxmlformats.org/officeDocument/2006/relationships/tags" Target="../tags/tag4601.xml"/><Relationship Id="rId201" Type="http://schemas.openxmlformats.org/officeDocument/2006/relationships/tags" Target="../tags/tag4605.xml"/><Relationship Id="rId222" Type="http://schemas.openxmlformats.org/officeDocument/2006/relationships/tags" Target="../tags/tag4626.xml"/><Relationship Id="rId243" Type="http://schemas.openxmlformats.org/officeDocument/2006/relationships/tags" Target="../tags/tag4647.xml"/><Relationship Id="rId264" Type="http://schemas.openxmlformats.org/officeDocument/2006/relationships/tags" Target="../tags/tag4668.xml"/><Relationship Id="rId17" Type="http://schemas.openxmlformats.org/officeDocument/2006/relationships/tags" Target="../tags/tag4421.xml"/><Relationship Id="rId38" Type="http://schemas.openxmlformats.org/officeDocument/2006/relationships/tags" Target="../tags/tag4442.xml"/><Relationship Id="rId59" Type="http://schemas.openxmlformats.org/officeDocument/2006/relationships/tags" Target="../tags/tag4463.xml"/><Relationship Id="rId103" Type="http://schemas.openxmlformats.org/officeDocument/2006/relationships/tags" Target="../tags/tag4507.xml"/><Relationship Id="rId124" Type="http://schemas.openxmlformats.org/officeDocument/2006/relationships/tags" Target="../tags/tag4528.xml"/><Relationship Id="rId70" Type="http://schemas.openxmlformats.org/officeDocument/2006/relationships/tags" Target="../tags/tag4474.xml"/><Relationship Id="rId91" Type="http://schemas.openxmlformats.org/officeDocument/2006/relationships/tags" Target="../tags/tag4495.xml"/><Relationship Id="rId145" Type="http://schemas.openxmlformats.org/officeDocument/2006/relationships/tags" Target="../tags/tag4549.xml"/><Relationship Id="rId166" Type="http://schemas.openxmlformats.org/officeDocument/2006/relationships/tags" Target="../tags/tag4570.xml"/><Relationship Id="rId187" Type="http://schemas.openxmlformats.org/officeDocument/2006/relationships/tags" Target="../tags/tag4591.xml"/><Relationship Id="rId1" Type="http://schemas.openxmlformats.org/officeDocument/2006/relationships/tags" Target="../tags/tag4405.xml"/><Relationship Id="rId212" Type="http://schemas.openxmlformats.org/officeDocument/2006/relationships/tags" Target="../tags/tag4616.xml"/><Relationship Id="rId233" Type="http://schemas.openxmlformats.org/officeDocument/2006/relationships/tags" Target="../tags/tag4637.xml"/><Relationship Id="rId254" Type="http://schemas.openxmlformats.org/officeDocument/2006/relationships/tags" Target="../tags/tag4658.xml"/><Relationship Id="rId28" Type="http://schemas.openxmlformats.org/officeDocument/2006/relationships/tags" Target="../tags/tag4432.xml"/><Relationship Id="rId49" Type="http://schemas.openxmlformats.org/officeDocument/2006/relationships/tags" Target="../tags/tag4453.xml"/><Relationship Id="rId114" Type="http://schemas.openxmlformats.org/officeDocument/2006/relationships/tags" Target="../tags/tag4518.xml"/><Relationship Id="rId60" Type="http://schemas.openxmlformats.org/officeDocument/2006/relationships/tags" Target="../tags/tag4464.xml"/><Relationship Id="rId81" Type="http://schemas.openxmlformats.org/officeDocument/2006/relationships/tags" Target="../tags/tag4485.xml"/><Relationship Id="rId135" Type="http://schemas.openxmlformats.org/officeDocument/2006/relationships/tags" Target="../tags/tag4539.xml"/><Relationship Id="rId156" Type="http://schemas.openxmlformats.org/officeDocument/2006/relationships/tags" Target="../tags/tag4560.xml"/><Relationship Id="rId177" Type="http://schemas.openxmlformats.org/officeDocument/2006/relationships/tags" Target="../tags/tag4581.xml"/><Relationship Id="rId198" Type="http://schemas.openxmlformats.org/officeDocument/2006/relationships/tags" Target="../tags/tag4602.xml"/><Relationship Id="rId202" Type="http://schemas.openxmlformats.org/officeDocument/2006/relationships/tags" Target="../tags/tag4606.xml"/><Relationship Id="rId223" Type="http://schemas.openxmlformats.org/officeDocument/2006/relationships/tags" Target="../tags/tag4627.xml"/><Relationship Id="rId244" Type="http://schemas.openxmlformats.org/officeDocument/2006/relationships/tags" Target="../tags/tag4648.xml"/><Relationship Id="rId18" Type="http://schemas.openxmlformats.org/officeDocument/2006/relationships/tags" Target="../tags/tag4422.xml"/><Relationship Id="rId39" Type="http://schemas.openxmlformats.org/officeDocument/2006/relationships/tags" Target="../tags/tag4443.xml"/><Relationship Id="rId265" Type="http://schemas.openxmlformats.org/officeDocument/2006/relationships/tags" Target="../tags/tag4669.xml"/><Relationship Id="rId50" Type="http://schemas.openxmlformats.org/officeDocument/2006/relationships/tags" Target="../tags/tag4454.xml"/><Relationship Id="rId104" Type="http://schemas.openxmlformats.org/officeDocument/2006/relationships/tags" Target="../tags/tag4508.xml"/><Relationship Id="rId125" Type="http://schemas.openxmlformats.org/officeDocument/2006/relationships/tags" Target="../tags/tag4529.xml"/><Relationship Id="rId146" Type="http://schemas.openxmlformats.org/officeDocument/2006/relationships/tags" Target="../tags/tag4550.xml"/><Relationship Id="rId167" Type="http://schemas.openxmlformats.org/officeDocument/2006/relationships/tags" Target="../tags/tag4571.xml"/><Relationship Id="rId188" Type="http://schemas.openxmlformats.org/officeDocument/2006/relationships/tags" Target="../tags/tag4592.xml"/><Relationship Id="rId71" Type="http://schemas.openxmlformats.org/officeDocument/2006/relationships/tags" Target="../tags/tag4475.xml"/><Relationship Id="rId92" Type="http://schemas.openxmlformats.org/officeDocument/2006/relationships/tags" Target="../tags/tag4496.xml"/><Relationship Id="rId213" Type="http://schemas.openxmlformats.org/officeDocument/2006/relationships/tags" Target="../tags/tag4617.xml"/><Relationship Id="rId234" Type="http://schemas.openxmlformats.org/officeDocument/2006/relationships/tags" Target="../tags/tag4638.xml"/><Relationship Id="rId2" Type="http://schemas.openxmlformats.org/officeDocument/2006/relationships/tags" Target="../tags/tag4406.xml"/><Relationship Id="rId29" Type="http://schemas.openxmlformats.org/officeDocument/2006/relationships/tags" Target="../tags/tag4433.xml"/><Relationship Id="rId255" Type="http://schemas.openxmlformats.org/officeDocument/2006/relationships/tags" Target="../tags/tag4659.xml"/><Relationship Id="rId40" Type="http://schemas.openxmlformats.org/officeDocument/2006/relationships/tags" Target="../tags/tag4444.xml"/><Relationship Id="rId115" Type="http://schemas.openxmlformats.org/officeDocument/2006/relationships/tags" Target="../tags/tag4519.xml"/><Relationship Id="rId136" Type="http://schemas.openxmlformats.org/officeDocument/2006/relationships/tags" Target="../tags/tag4540.xml"/><Relationship Id="rId157" Type="http://schemas.openxmlformats.org/officeDocument/2006/relationships/tags" Target="../tags/tag4561.xml"/><Relationship Id="rId178" Type="http://schemas.openxmlformats.org/officeDocument/2006/relationships/tags" Target="../tags/tag4582.xml"/><Relationship Id="rId61" Type="http://schemas.openxmlformats.org/officeDocument/2006/relationships/tags" Target="../tags/tag4465.xml"/><Relationship Id="rId82" Type="http://schemas.openxmlformats.org/officeDocument/2006/relationships/tags" Target="../tags/tag4486.xml"/><Relationship Id="rId199" Type="http://schemas.openxmlformats.org/officeDocument/2006/relationships/tags" Target="../tags/tag4603.xml"/><Relationship Id="rId203" Type="http://schemas.openxmlformats.org/officeDocument/2006/relationships/tags" Target="../tags/tag4607.xml"/><Relationship Id="rId19" Type="http://schemas.openxmlformats.org/officeDocument/2006/relationships/tags" Target="../tags/tag4423.xml"/><Relationship Id="rId224" Type="http://schemas.openxmlformats.org/officeDocument/2006/relationships/tags" Target="../tags/tag4628.xml"/><Relationship Id="rId245" Type="http://schemas.openxmlformats.org/officeDocument/2006/relationships/tags" Target="../tags/tag4649.xml"/><Relationship Id="rId266" Type="http://schemas.openxmlformats.org/officeDocument/2006/relationships/tags" Target="../tags/tag4670.xml"/><Relationship Id="rId30" Type="http://schemas.openxmlformats.org/officeDocument/2006/relationships/tags" Target="../tags/tag4434.xml"/><Relationship Id="rId105" Type="http://schemas.openxmlformats.org/officeDocument/2006/relationships/tags" Target="../tags/tag4509.xml"/><Relationship Id="rId126" Type="http://schemas.openxmlformats.org/officeDocument/2006/relationships/tags" Target="../tags/tag4530.xml"/><Relationship Id="rId147" Type="http://schemas.openxmlformats.org/officeDocument/2006/relationships/tags" Target="../tags/tag4551.xml"/><Relationship Id="rId168" Type="http://schemas.openxmlformats.org/officeDocument/2006/relationships/tags" Target="../tags/tag4572.xml"/><Relationship Id="rId51" Type="http://schemas.openxmlformats.org/officeDocument/2006/relationships/tags" Target="../tags/tag4455.xml"/><Relationship Id="rId72" Type="http://schemas.openxmlformats.org/officeDocument/2006/relationships/tags" Target="../tags/tag4476.xml"/><Relationship Id="rId93" Type="http://schemas.openxmlformats.org/officeDocument/2006/relationships/tags" Target="../tags/tag4497.xml"/><Relationship Id="rId189" Type="http://schemas.openxmlformats.org/officeDocument/2006/relationships/tags" Target="../tags/tag4593.xml"/><Relationship Id="rId3" Type="http://schemas.openxmlformats.org/officeDocument/2006/relationships/tags" Target="../tags/tag4407.xml"/><Relationship Id="rId214" Type="http://schemas.openxmlformats.org/officeDocument/2006/relationships/tags" Target="../tags/tag4618.xml"/><Relationship Id="rId235" Type="http://schemas.openxmlformats.org/officeDocument/2006/relationships/tags" Target="../tags/tag4639.xml"/><Relationship Id="rId256" Type="http://schemas.openxmlformats.org/officeDocument/2006/relationships/tags" Target="../tags/tag4660.xml"/><Relationship Id="rId116" Type="http://schemas.openxmlformats.org/officeDocument/2006/relationships/tags" Target="../tags/tag4520.xml"/><Relationship Id="rId137" Type="http://schemas.openxmlformats.org/officeDocument/2006/relationships/tags" Target="../tags/tag4541.xml"/><Relationship Id="rId158" Type="http://schemas.openxmlformats.org/officeDocument/2006/relationships/tags" Target="../tags/tag4562.xml"/><Relationship Id="rId20" Type="http://schemas.openxmlformats.org/officeDocument/2006/relationships/tags" Target="../tags/tag4424.xml"/><Relationship Id="rId41" Type="http://schemas.openxmlformats.org/officeDocument/2006/relationships/tags" Target="../tags/tag4445.xml"/><Relationship Id="rId62" Type="http://schemas.openxmlformats.org/officeDocument/2006/relationships/tags" Target="../tags/tag4466.xml"/><Relationship Id="rId83" Type="http://schemas.openxmlformats.org/officeDocument/2006/relationships/tags" Target="../tags/tag4487.xml"/><Relationship Id="rId179" Type="http://schemas.openxmlformats.org/officeDocument/2006/relationships/tags" Target="../tags/tag4583.xml"/><Relationship Id="rId190" Type="http://schemas.openxmlformats.org/officeDocument/2006/relationships/tags" Target="../tags/tag4594.xml"/><Relationship Id="rId204" Type="http://schemas.openxmlformats.org/officeDocument/2006/relationships/tags" Target="../tags/tag4608.xml"/><Relationship Id="rId225" Type="http://schemas.openxmlformats.org/officeDocument/2006/relationships/tags" Target="../tags/tag4629.xml"/><Relationship Id="rId246" Type="http://schemas.openxmlformats.org/officeDocument/2006/relationships/tags" Target="../tags/tag4650.xml"/><Relationship Id="rId267" Type="http://schemas.openxmlformats.org/officeDocument/2006/relationships/tags" Target="../tags/tag4671.xml"/><Relationship Id="rId106" Type="http://schemas.openxmlformats.org/officeDocument/2006/relationships/tags" Target="../tags/tag4510.xml"/><Relationship Id="rId127" Type="http://schemas.openxmlformats.org/officeDocument/2006/relationships/tags" Target="../tags/tag4531.xml"/><Relationship Id="rId10" Type="http://schemas.openxmlformats.org/officeDocument/2006/relationships/tags" Target="../tags/tag4414.xml"/><Relationship Id="rId31" Type="http://schemas.openxmlformats.org/officeDocument/2006/relationships/tags" Target="../tags/tag4435.xml"/><Relationship Id="rId52" Type="http://schemas.openxmlformats.org/officeDocument/2006/relationships/tags" Target="../tags/tag4456.xml"/><Relationship Id="rId73" Type="http://schemas.openxmlformats.org/officeDocument/2006/relationships/tags" Target="../tags/tag4477.xml"/><Relationship Id="rId94" Type="http://schemas.openxmlformats.org/officeDocument/2006/relationships/tags" Target="../tags/tag4498.xml"/><Relationship Id="rId148" Type="http://schemas.openxmlformats.org/officeDocument/2006/relationships/tags" Target="../tags/tag4552.xml"/><Relationship Id="rId169" Type="http://schemas.openxmlformats.org/officeDocument/2006/relationships/tags" Target="../tags/tag4573.xml"/><Relationship Id="rId4" Type="http://schemas.openxmlformats.org/officeDocument/2006/relationships/tags" Target="../tags/tag4408.xml"/><Relationship Id="rId180" Type="http://schemas.openxmlformats.org/officeDocument/2006/relationships/tags" Target="../tags/tag4584.xml"/><Relationship Id="rId215" Type="http://schemas.openxmlformats.org/officeDocument/2006/relationships/tags" Target="../tags/tag4619.xml"/><Relationship Id="rId236" Type="http://schemas.openxmlformats.org/officeDocument/2006/relationships/tags" Target="../tags/tag4640.xml"/><Relationship Id="rId257" Type="http://schemas.openxmlformats.org/officeDocument/2006/relationships/tags" Target="../tags/tag4661.xml"/><Relationship Id="rId42" Type="http://schemas.openxmlformats.org/officeDocument/2006/relationships/tags" Target="../tags/tag4446.xml"/><Relationship Id="rId84" Type="http://schemas.openxmlformats.org/officeDocument/2006/relationships/tags" Target="../tags/tag4488.xml"/><Relationship Id="rId138" Type="http://schemas.openxmlformats.org/officeDocument/2006/relationships/tags" Target="../tags/tag4542.xml"/><Relationship Id="rId191" Type="http://schemas.openxmlformats.org/officeDocument/2006/relationships/tags" Target="../tags/tag4595.xml"/><Relationship Id="rId205" Type="http://schemas.openxmlformats.org/officeDocument/2006/relationships/tags" Target="../tags/tag4609.xml"/><Relationship Id="rId247" Type="http://schemas.openxmlformats.org/officeDocument/2006/relationships/tags" Target="../tags/tag4651.xml"/><Relationship Id="rId107" Type="http://schemas.openxmlformats.org/officeDocument/2006/relationships/tags" Target="../tags/tag4511.xml"/></Relationships>
</file>

<file path=ppt/slides/_rels/slide16.xml.rels><?xml version="1.0" encoding="UTF-8" standalone="yes"?>
<Relationships xmlns="http://schemas.openxmlformats.org/package/2006/relationships"><Relationship Id="rId117" Type="http://schemas.openxmlformats.org/officeDocument/2006/relationships/tags" Target="../tags/tag4790.xml"/><Relationship Id="rId21" Type="http://schemas.openxmlformats.org/officeDocument/2006/relationships/tags" Target="../tags/tag4694.xml"/><Relationship Id="rId63" Type="http://schemas.openxmlformats.org/officeDocument/2006/relationships/tags" Target="../tags/tag4736.xml"/><Relationship Id="rId159" Type="http://schemas.openxmlformats.org/officeDocument/2006/relationships/tags" Target="../tags/tag4832.xml"/><Relationship Id="rId170" Type="http://schemas.openxmlformats.org/officeDocument/2006/relationships/tags" Target="../tags/tag4843.xml"/><Relationship Id="rId226" Type="http://schemas.openxmlformats.org/officeDocument/2006/relationships/tags" Target="../tags/tag4899.xml"/><Relationship Id="rId268" Type="http://schemas.openxmlformats.org/officeDocument/2006/relationships/tags" Target="../tags/tag4941.xml"/><Relationship Id="rId32" Type="http://schemas.openxmlformats.org/officeDocument/2006/relationships/tags" Target="../tags/tag4705.xml"/><Relationship Id="rId74" Type="http://schemas.openxmlformats.org/officeDocument/2006/relationships/tags" Target="../tags/tag4747.xml"/><Relationship Id="rId128" Type="http://schemas.openxmlformats.org/officeDocument/2006/relationships/tags" Target="../tags/tag4801.xml"/><Relationship Id="rId5" Type="http://schemas.openxmlformats.org/officeDocument/2006/relationships/tags" Target="../tags/tag4678.xml"/><Relationship Id="rId95" Type="http://schemas.openxmlformats.org/officeDocument/2006/relationships/tags" Target="../tags/tag4768.xml"/><Relationship Id="rId160" Type="http://schemas.openxmlformats.org/officeDocument/2006/relationships/tags" Target="../tags/tag4833.xml"/><Relationship Id="rId181" Type="http://schemas.openxmlformats.org/officeDocument/2006/relationships/tags" Target="../tags/tag4854.xml"/><Relationship Id="rId216" Type="http://schemas.openxmlformats.org/officeDocument/2006/relationships/tags" Target="../tags/tag4889.xml"/><Relationship Id="rId237" Type="http://schemas.openxmlformats.org/officeDocument/2006/relationships/tags" Target="../tags/tag4910.xml"/><Relationship Id="rId258" Type="http://schemas.openxmlformats.org/officeDocument/2006/relationships/tags" Target="../tags/tag4931.xml"/><Relationship Id="rId22" Type="http://schemas.openxmlformats.org/officeDocument/2006/relationships/tags" Target="../tags/tag4695.xml"/><Relationship Id="rId43" Type="http://schemas.openxmlformats.org/officeDocument/2006/relationships/tags" Target="../tags/tag4716.xml"/><Relationship Id="rId64" Type="http://schemas.openxmlformats.org/officeDocument/2006/relationships/tags" Target="../tags/tag4737.xml"/><Relationship Id="rId118" Type="http://schemas.openxmlformats.org/officeDocument/2006/relationships/tags" Target="../tags/tag4791.xml"/><Relationship Id="rId139" Type="http://schemas.openxmlformats.org/officeDocument/2006/relationships/tags" Target="../tags/tag4812.xml"/><Relationship Id="rId85" Type="http://schemas.openxmlformats.org/officeDocument/2006/relationships/tags" Target="../tags/tag4758.xml"/><Relationship Id="rId150" Type="http://schemas.openxmlformats.org/officeDocument/2006/relationships/tags" Target="../tags/tag4823.xml"/><Relationship Id="rId171" Type="http://schemas.openxmlformats.org/officeDocument/2006/relationships/tags" Target="../tags/tag4844.xml"/><Relationship Id="rId192" Type="http://schemas.openxmlformats.org/officeDocument/2006/relationships/tags" Target="../tags/tag4865.xml"/><Relationship Id="rId206" Type="http://schemas.openxmlformats.org/officeDocument/2006/relationships/tags" Target="../tags/tag4879.xml"/><Relationship Id="rId227" Type="http://schemas.openxmlformats.org/officeDocument/2006/relationships/tags" Target="../tags/tag4900.xml"/><Relationship Id="rId248" Type="http://schemas.openxmlformats.org/officeDocument/2006/relationships/tags" Target="../tags/tag4921.xml"/><Relationship Id="rId269" Type="http://schemas.openxmlformats.org/officeDocument/2006/relationships/tags" Target="../tags/tag4942.xml"/><Relationship Id="rId12" Type="http://schemas.openxmlformats.org/officeDocument/2006/relationships/tags" Target="../tags/tag4685.xml"/><Relationship Id="rId33" Type="http://schemas.openxmlformats.org/officeDocument/2006/relationships/tags" Target="../tags/tag4706.xml"/><Relationship Id="rId108" Type="http://schemas.openxmlformats.org/officeDocument/2006/relationships/tags" Target="../tags/tag4781.xml"/><Relationship Id="rId129" Type="http://schemas.openxmlformats.org/officeDocument/2006/relationships/tags" Target="../tags/tag4802.xml"/><Relationship Id="rId54" Type="http://schemas.openxmlformats.org/officeDocument/2006/relationships/tags" Target="../tags/tag4727.xml"/><Relationship Id="rId75" Type="http://schemas.openxmlformats.org/officeDocument/2006/relationships/tags" Target="../tags/tag4748.xml"/><Relationship Id="rId96" Type="http://schemas.openxmlformats.org/officeDocument/2006/relationships/tags" Target="../tags/tag4769.xml"/><Relationship Id="rId140" Type="http://schemas.openxmlformats.org/officeDocument/2006/relationships/tags" Target="../tags/tag4813.xml"/><Relationship Id="rId161" Type="http://schemas.openxmlformats.org/officeDocument/2006/relationships/tags" Target="../tags/tag4834.xml"/><Relationship Id="rId182" Type="http://schemas.openxmlformats.org/officeDocument/2006/relationships/tags" Target="../tags/tag4855.xml"/><Relationship Id="rId217" Type="http://schemas.openxmlformats.org/officeDocument/2006/relationships/tags" Target="../tags/tag4890.xml"/><Relationship Id="rId6" Type="http://schemas.openxmlformats.org/officeDocument/2006/relationships/tags" Target="../tags/tag4679.xml"/><Relationship Id="rId238" Type="http://schemas.openxmlformats.org/officeDocument/2006/relationships/tags" Target="../tags/tag4911.xml"/><Relationship Id="rId259" Type="http://schemas.openxmlformats.org/officeDocument/2006/relationships/tags" Target="../tags/tag4932.xml"/><Relationship Id="rId23" Type="http://schemas.openxmlformats.org/officeDocument/2006/relationships/tags" Target="../tags/tag4696.xml"/><Relationship Id="rId119" Type="http://schemas.openxmlformats.org/officeDocument/2006/relationships/tags" Target="../tags/tag4792.xml"/><Relationship Id="rId270" Type="http://schemas.openxmlformats.org/officeDocument/2006/relationships/tags" Target="../tags/tag4943.xml"/><Relationship Id="rId44" Type="http://schemas.openxmlformats.org/officeDocument/2006/relationships/tags" Target="../tags/tag4717.xml"/><Relationship Id="rId65" Type="http://schemas.openxmlformats.org/officeDocument/2006/relationships/tags" Target="../tags/tag4738.xml"/><Relationship Id="rId86" Type="http://schemas.openxmlformats.org/officeDocument/2006/relationships/tags" Target="../tags/tag4759.xml"/><Relationship Id="rId130" Type="http://schemas.openxmlformats.org/officeDocument/2006/relationships/tags" Target="../tags/tag4803.xml"/><Relationship Id="rId151" Type="http://schemas.openxmlformats.org/officeDocument/2006/relationships/tags" Target="../tags/tag4824.xml"/><Relationship Id="rId172" Type="http://schemas.openxmlformats.org/officeDocument/2006/relationships/tags" Target="../tags/tag4845.xml"/><Relationship Id="rId193" Type="http://schemas.openxmlformats.org/officeDocument/2006/relationships/tags" Target="../tags/tag4866.xml"/><Relationship Id="rId207" Type="http://schemas.openxmlformats.org/officeDocument/2006/relationships/tags" Target="../tags/tag4880.xml"/><Relationship Id="rId228" Type="http://schemas.openxmlformats.org/officeDocument/2006/relationships/tags" Target="../tags/tag4901.xml"/><Relationship Id="rId249" Type="http://schemas.openxmlformats.org/officeDocument/2006/relationships/tags" Target="../tags/tag4922.xml"/><Relationship Id="rId13" Type="http://schemas.openxmlformats.org/officeDocument/2006/relationships/tags" Target="../tags/tag4686.xml"/><Relationship Id="rId109" Type="http://schemas.openxmlformats.org/officeDocument/2006/relationships/tags" Target="../tags/tag4782.xml"/><Relationship Id="rId260" Type="http://schemas.openxmlformats.org/officeDocument/2006/relationships/tags" Target="../tags/tag4933.xml"/><Relationship Id="rId34" Type="http://schemas.openxmlformats.org/officeDocument/2006/relationships/tags" Target="../tags/tag4707.xml"/><Relationship Id="rId55" Type="http://schemas.openxmlformats.org/officeDocument/2006/relationships/tags" Target="../tags/tag4728.xml"/><Relationship Id="rId76" Type="http://schemas.openxmlformats.org/officeDocument/2006/relationships/tags" Target="../tags/tag4749.xml"/><Relationship Id="rId97" Type="http://schemas.openxmlformats.org/officeDocument/2006/relationships/tags" Target="../tags/tag4770.xml"/><Relationship Id="rId120" Type="http://schemas.openxmlformats.org/officeDocument/2006/relationships/tags" Target="../tags/tag4793.xml"/><Relationship Id="rId141" Type="http://schemas.openxmlformats.org/officeDocument/2006/relationships/tags" Target="../tags/tag4814.xml"/><Relationship Id="rId7" Type="http://schemas.openxmlformats.org/officeDocument/2006/relationships/tags" Target="../tags/tag4680.xml"/><Relationship Id="rId162" Type="http://schemas.openxmlformats.org/officeDocument/2006/relationships/tags" Target="../tags/tag4835.xml"/><Relationship Id="rId183" Type="http://schemas.openxmlformats.org/officeDocument/2006/relationships/tags" Target="../tags/tag4856.xml"/><Relationship Id="rId218" Type="http://schemas.openxmlformats.org/officeDocument/2006/relationships/tags" Target="../tags/tag4891.xml"/><Relationship Id="rId239" Type="http://schemas.openxmlformats.org/officeDocument/2006/relationships/tags" Target="../tags/tag4912.xml"/><Relationship Id="rId250" Type="http://schemas.openxmlformats.org/officeDocument/2006/relationships/tags" Target="../tags/tag4923.xml"/><Relationship Id="rId271" Type="http://schemas.openxmlformats.org/officeDocument/2006/relationships/tags" Target="../tags/tag4944.xml"/><Relationship Id="rId24" Type="http://schemas.openxmlformats.org/officeDocument/2006/relationships/tags" Target="../tags/tag4697.xml"/><Relationship Id="rId45" Type="http://schemas.openxmlformats.org/officeDocument/2006/relationships/tags" Target="../tags/tag4718.xml"/><Relationship Id="rId66" Type="http://schemas.openxmlformats.org/officeDocument/2006/relationships/tags" Target="../tags/tag4739.xml"/><Relationship Id="rId87" Type="http://schemas.openxmlformats.org/officeDocument/2006/relationships/tags" Target="../tags/tag4760.xml"/><Relationship Id="rId110" Type="http://schemas.openxmlformats.org/officeDocument/2006/relationships/tags" Target="../tags/tag4783.xml"/><Relationship Id="rId131" Type="http://schemas.openxmlformats.org/officeDocument/2006/relationships/tags" Target="../tags/tag4804.xml"/><Relationship Id="rId152" Type="http://schemas.openxmlformats.org/officeDocument/2006/relationships/tags" Target="../tags/tag4825.xml"/><Relationship Id="rId173" Type="http://schemas.openxmlformats.org/officeDocument/2006/relationships/tags" Target="../tags/tag4846.xml"/><Relationship Id="rId194" Type="http://schemas.openxmlformats.org/officeDocument/2006/relationships/tags" Target="../tags/tag4867.xml"/><Relationship Id="rId208" Type="http://schemas.openxmlformats.org/officeDocument/2006/relationships/tags" Target="../tags/tag4881.xml"/><Relationship Id="rId229" Type="http://schemas.openxmlformats.org/officeDocument/2006/relationships/tags" Target="../tags/tag4902.xml"/><Relationship Id="rId240" Type="http://schemas.openxmlformats.org/officeDocument/2006/relationships/tags" Target="../tags/tag4913.xml"/><Relationship Id="rId261" Type="http://schemas.openxmlformats.org/officeDocument/2006/relationships/tags" Target="../tags/tag4934.xml"/><Relationship Id="rId14" Type="http://schemas.openxmlformats.org/officeDocument/2006/relationships/tags" Target="../tags/tag4687.xml"/><Relationship Id="rId35" Type="http://schemas.openxmlformats.org/officeDocument/2006/relationships/tags" Target="../tags/tag4708.xml"/><Relationship Id="rId56" Type="http://schemas.openxmlformats.org/officeDocument/2006/relationships/tags" Target="../tags/tag4729.xml"/><Relationship Id="rId77" Type="http://schemas.openxmlformats.org/officeDocument/2006/relationships/tags" Target="../tags/tag4750.xml"/><Relationship Id="rId100" Type="http://schemas.openxmlformats.org/officeDocument/2006/relationships/tags" Target="../tags/tag4773.xml"/><Relationship Id="rId8" Type="http://schemas.openxmlformats.org/officeDocument/2006/relationships/tags" Target="../tags/tag4681.xml"/><Relationship Id="rId98" Type="http://schemas.openxmlformats.org/officeDocument/2006/relationships/tags" Target="../tags/tag4771.xml"/><Relationship Id="rId121" Type="http://schemas.openxmlformats.org/officeDocument/2006/relationships/tags" Target="../tags/tag4794.xml"/><Relationship Id="rId142" Type="http://schemas.openxmlformats.org/officeDocument/2006/relationships/tags" Target="../tags/tag4815.xml"/><Relationship Id="rId163" Type="http://schemas.openxmlformats.org/officeDocument/2006/relationships/tags" Target="../tags/tag4836.xml"/><Relationship Id="rId184" Type="http://schemas.openxmlformats.org/officeDocument/2006/relationships/tags" Target="../tags/tag4857.xml"/><Relationship Id="rId219" Type="http://schemas.openxmlformats.org/officeDocument/2006/relationships/tags" Target="../tags/tag4892.xml"/><Relationship Id="rId230" Type="http://schemas.openxmlformats.org/officeDocument/2006/relationships/tags" Target="../tags/tag4903.xml"/><Relationship Id="rId251" Type="http://schemas.openxmlformats.org/officeDocument/2006/relationships/tags" Target="../tags/tag4924.xml"/><Relationship Id="rId25" Type="http://schemas.openxmlformats.org/officeDocument/2006/relationships/tags" Target="../tags/tag4698.xml"/><Relationship Id="rId46" Type="http://schemas.openxmlformats.org/officeDocument/2006/relationships/tags" Target="../tags/tag4719.xml"/><Relationship Id="rId67" Type="http://schemas.openxmlformats.org/officeDocument/2006/relationships/tags" Target="../tags/tag4740.xml"/><Relationship Id="rId272" Type="http://schemas.openxmlformats.org/officeDocument/2006/relationships/tags" Target="../tags/tag4945.xml"/><Relationship Id="rId88" Type="http://schemas.openxmlformats.org/officeDocument/2006/relationships/tags" Target="../tags/tag4761.xml"/><Relationship Id="rId111" Type="http://schemas.openxmlformats.org/officeDocument/2006/relationships/tags" Target="../tags/tag4784.xml"/><Relationship Id="rId132" Type="http://schemas.openxmlformats.org/officeDocument/2006/relationships/tags" Target="../tags/tag4805.xml"/><Relationship Id="rId153" Type="http://schemas.openxmlformats.org/officeDocument/2006/relationships/tags" Target="../tags/tag4826.xml"/><Relationship Id="rId174" Type="http://schemas.openxmlformats.org/officeDocument/2006/relationships/tags" Target="../tags/tag4847.xml"/><Relationship Id="rId195" Type="http://schemas.openxmlformats.org/officeDocument/2006/relationships/tags" Target="../tags/tag4868.xml"/><Relationship Id="rId209" Type="http://schemas.openxmlformats.org/officeDocument/2006/relationships/tags" Target="../tags/tag4882.xml"/><Relationship Id="rId220" Type="http://schemas.openxmlformats.org/officeDocument/2006/relationships/tags" Target="../tags/tag4893.xml"/><Relationship Id="rId241" Type="http://schemas.openxmlformats.org/officeDocument/2006/relationships/tags" Target="../tags/tag4914.xml"/><Relationship Id="rId15" Type="http://schemas.openxmlformats.org/officeDocument/2006/relationships/tags" Target="../tags/tag4688.xml"/><Relationship Id="rId36" Type="http://schemas.openxmlformats.org/officeDocument/2006/relationships/tags" Target="../tags/tag4709.xml"/><Relationship Id="rId57" Type="http://schemas.openxmlformats.org/officeDocument/2006/relationships/tags" Target="../tags/tag4730.xml"/><Relationship Id="rId262" Type="http://schemas.openxmlformats.org/officeDocument/2006/relationships/tags" Target="../tags/tag4935.xml"/><Relationship Id="rId78" Type="http://schemas.openxmlformats.org/officeDocument/2006/relationships/tags" Target="../tags/tag4751.xml"/><Relationship Id="rId99" Type="http://schemas.openxmlformats.org/officeDocument/2006/relationships/tags" Target="../tags/tag4772.xml"/><Relationship Id="rId101" Type="http://schemas.openxmlformats.org/officeDocument/2006/relationships/tags" Target="../tags/tag4774.xml"/><Relationship Id="rId122" Type="http://schemas.openxmlformats.org/officeDocument/2006/relationships/tags" Target="../tags/tag4795.xml"/><Relationship Id="rId143" Type="http://schemas.openxmlformats.org/officeDocument/2006/relationships/tags" Target="../tags/tag4816.xml"/><Relationship Id="rId164" Type="http://schemas.openxmlformats.org/officeDocument/2006/relationships/tags" Target="../tags/tag4837.xml"/><Relationship Id="rId185" Type="http://schemas.openxmlformats.org/officeDocument/2006/relationships/tags" Target="../tags/tag4858.xml"/><Relationship Id="rId9" Type="http://schemas.openxmlformats.org/officeDocument/2006/relationships/tags" Target="../tags/tag4682.xml"/><Relationship Id="rId210" Type="http://schemas.openxmlformats.org/officeDocument/2006/relationships/tags" Target="../tags/tag4883.xml"/><Relationship Id="rId26" Type="http://schemas.openxmlformats.org/officeDocument/2006/relationships/tags" Target="../tags/tag4699.xml"/><Relationship Id="rId231" Type="http://schemas.openxmlformats.org/officeDocument/2006/relationships/tags" Target="../tags/tag4904.xml"/><Relationship Id="rId252" Type="http://schemas.openxmlformats.org/officeDocument/2006/relationships/tags" Target="../tags/tag4925.xml"/><Relationship Id="rId273" Type="http://schemas.openxmlformats.org/officeDocument/2006/relationships/slideLayout" Target="../slideLayouts/slideLayout2.xml"/><Relationship Id="rId47" Type="http://schemas.openxmlformats.org/officeDocument/2006/relationships/tags" Target="../tags/tag4720.xml"/><Relationship Id="rId68" Type="http://schemas.openxmlformats.org/officeDocument/2006/relationships/tags" Target="../tags/tag4741.xml"/><Relationship Id="rId89" Type="http://schemas.openxmlformats.org/officeDocument/2006/relationships/tags" Target="../tags/tag4762.xml"/><Relationship Id="rId112" Type="http://schemas.openxmlformats.org/officeDocument/2006/relationships/tags" Target="../tags/tag4785.xml"/><Relationship Id="rId133" Type="http://schemas.openxmlformats.org/officeDocument/2006/relationships/tags" Target="../tags/tag4806.xml"/><Relationship Id="rId154" Type="http://schemas.openxmlformats.org/officeDocument/2006/relationships/tags" Target="../tags/tag4827.xml"/><Relationship Id="rId175" Type="http://schemas.openxmlformats.org/officeDocument/2006/relationships/tags" Target="../tags/tag4848.xml"/><Relationship Id="rId196" Type="http://schemas.openxmlformats.org/officeDocument/2006/relationships/tags" Target="../tags/tag4869.xml"/><Relationship Id="rId200" Type="http://schemas.openxmlformats.org/officeDocument/2006/relationships/tags" Target="../tags/tag4873.xml"/><Relationship Id="rId16" Type="http://schemas.openxmlformats.org/officeDocument/2006/relationships/tags" Target="../tags/tag4689.xml"/><Relationship Id="rId221" Type="http://schemas.openxmlformats.org/officeDocument/2006/relationships/tags" Target="../tags/tag4894.xml"/><Relationship Id="rId242" Type="http://schemas.openxmlformats.org/officeDocument/2006/relationships/tags" Target="../tags/tag4915.xml"/><Relationship Id="rId263" Type="http://schemas.openxmlformats.org/officeDocument/2006/relationships/tags" Target="../tags/tag4936.xml"/><Relationship Id="rId37" Type="http://schemas.openxmlformats.org/officeDocument/2006/relationships/tags" Target="../tags/tag4710.xml"/><Relationship Id="rId58" Type="http://schemas.openxmlformats.org/officeDocument/2006/relationships/tags" Target="../tags/tag4731.xml"/><Relationship Id="rId79" Type="http://schemas.openxmlformats.org/officeDocument/2006/relationships/tags" Target="../tags/tag4752.xml"/><Relationship Id="rId102" Type="http://schemas.openxmlformats.org/officeDocument/2006/relationships/tags" Target="../tags/tag4775.xml"/><Relationship Id="rId123" Type="http://schemas.openxmlformats.org/officeDocument/2006/relationships/tags" Target="../tags/tag4796.xml"/><Relationship Id="rId144" Type="http://schemas.openxmlformats.org/officeDocument/2006/relationships/tags" Target="../tags/tag4817.xml"/><Relationship Id="rId90" Type="http://schemas.openxmlformats.org/officeDocument/2006/relationships/tags" Target="../tags/tag4763.xml"/><Relationship Id="rId165" Type="http://schemas.openxmlformats.org/officeDocument/2006/relationships/tags" Target="../tags/tag4838.xml"/><Relationship Id="rId186" Type="http://schemas.openxmlformats.org/officeDocument/2006/relationships/tags" Target="../tags/tag4859.xml"/><Relationship Id="rId211" Type="http://schemas.openxmlformats.org/officeDocument/2006/relationships/tags" Target="../tags/tag4884.xml"/><Relationship Id="rId232" Type="http://schemas.openxmlformats.org/officeDocument/2006/relationships/tags" Target="../tags/tag4905.xml"/><Relationship Id="rId253" Type="http://schemas.openxmlformats.org/officeDocument/2006/relationships/tags" Target="../tags/tag4926.xml"/><Relationship Id="rId274" Type="http://schemas.openxmlformats.org/officeDocument/2006/relationships/image" Target="../media/image1.jpeg"/><Relationship Id="rId27" Type="http://schemas.openxmlformats.org/officeDocument/2006/relationships/tags" Target="../tags/tag4700.xml"/><Relationship Id="rId48" Type="http://schemas.openxmlformats.org/officeDocument/2006/relationships/tags" Target="../tags/tag4721.xml"/><Relationship Id="rId69" Type="http://schemas.openxmlformats.org/officeDocument/2006/relationships/tags" Target="../tags/tag4742.xml"/><Relationship Id="rId113" Type="http://schemas.openxmlformats.org/officeDocument/2006/relationships/tags" Target="../tags/tag4786.xml"/><Relationship Id="rId134" Type="http://schemas.openxmlformats.org/officeDocument/2006/relationships/tags" Target="../tags/tag4807.xml"/><Relationship Id="rId80" Type="http://schemas.openxmlformats.org/officeDocument/2006/relationships/tags" Target="../tags/tag4753.xml"/><Relationship Id="rId155" Type="http://schemas.openxmlformats.org/officeDocument/2006/relationships/tags" Target="../tags/tag4828.xml"/><Relationship Id="rId176" Type="http://schemas.openxmlformats.org/officeDocument/2006/relationships/tags" Target="../tags/tag4849.xml"/><Relationship Id="rId197" Type="http://schemas.openxmlformats.org/officeDocument/2006/relationships/tags" Target="../tags/tag4870.xml"/><Relationship Id="rId201" Type="http://schemas.openxmlformats.org/officeDocument/2006/relationships/tags" Target="../tags/tag4874.xml"/><Relationship Id="rId222" Type="http://schemas.openxmlformats.org/officeDocument/2006/relationships/tags" Target="../tags/tag4895.xml"/><Relationship Id="rId243" Type="http://schemas.openxmlformats.org/officeDocument/2006/relationships/tags" Target="../tags/tag4916.xml"/><Relationship Id="rId264" Type="http://schemas.openxmlformats.org/officeDocument/2006/relationships/tags" Target="../tags/tag4937.xml"/><Relationship Id="rId17" Type="http://schemas.openxmlformats.org/officeDocument/2006/relationships/tags" Target="../tags/tag4690.xml"/><Relationship Id="rId38" Type="http://schemas.openxmlformats.org/officeDocument/2006/relationships/tags" Target="../tags/tag4711.xml"/><Relationship Id="rId59" Type="http://schemas.openxmlformats.org/officeDocument/2006/relationships/tags" Target="../tags/tag4732.xml"/><Relationship Id="rId103" Type="http://schemas.openxmlformats.org/officeDocument/2006/relationships/tags" Target="../tags/tag4776.xml"/><Relationship Id="rId124" Type="http://schemas.openxmlformats.org/officeDocument/2006/relationships/tags" Target="../tags/tag4797.xml"/><Relationship Id="rId70" Type="http://schemas.openxmlformats.org/officeDocument/2006/relationships/tags" Target="../tags/tag4743.xml"/><Relationship Id="rId91" Type="http://schemas.openxmlformats.org/officeDocument/2006/relationships/tags" Target="../tags/tag4764.xml"/><Relationship Id="rId145" Type="http://schemas.openxmlformats.org/officeDocument/2006/relationships/tags" Target="../tags/tag4818.xml"/><Relationship Id="rId166" Type="http://schemas.openxmlformats.org/officeDocument/2006/relationships/tags" Target="../tags/tag4839.xml"/><Relationship Id="rId187" Type="http://schemas.openxmlformats.org/officeDocument/2006/relationships/tags" Target="../tags/tag4860.xml"/><Relationship Id="rId1" Type="http://schemas.openxmlformats.org/officeDocument/2006/relationships/tags" Target="../tags/tag4674.xml"/><Relationship Id="rId212" Type="http://schemas.openxmlformats.org/officeDocument/2006/relationships/tags" Target="../tags/tag4885.xml"/><Relationship Id="rId233" Type="http://schemas.openxmlformats.org/officeDocument/2006/relationships/tags" Target="../tags/tag4906.xml"/><Relationship Id="rId254" Type="http://schemas.openxmlformats.org/officeDocument/2006/relationships/tags" Target="../tags/tag4927.xml"/><Relationship Id="rId28" Type="http://schemas.openxmlformats.org/officeDocument/2006/relationships/tags" Target="../tags/tag4701.xml"/><Relationship Id="rId49" Type="http://schemas.openxmlformats.org/officeDocument/2006/relationships/tags" Target="../tags/tag4722.xml"/><Relationship Id="rId114" Type="http://schemas.openxmlformats.org/officeDocument/2006/relationships/tags" Target="../tags/tag4787.xml"/><Relationship Id="rId60" Type="http://schemas.openxmlformats.org/officeDocument/2006/relationships/tags" Target="../tags/tag4733.xml"/><Relationship Id="rId81" Type="http://schemas.openxmlformats.org/officeDocument/2006/relationships/tags" Target="../tags/tag4754.xml"/><Relationship Id="rId135" Type="http://schemas.openxmlformats.org/officeDocument/2006/relationships/tags" Target="../tags/tag4808.xml"/><Relationship Id="rId156" Type="http://schemas.openxmlformats.org/officeDocument/2006/relationships/tags" Target="../tags/tag4829.xml"/><Relationship Id="rId177" Type="http://schemas.openxmlformats.org/officeDocument/2006/relationships/tags" Target="../tags/tag4850.xml"/><Relationship Id="rId198" Type="http://schemas.openxmlformats.org/officeDocument/2006/relationships/tags" Target="../tags/tag4871.xml"/><Relationship Id="rId202" Type="http://schemas.openxmlformats.org/officeDocument/2006/relationships/tags" Target="../tags/tag4875.xml"/><Relationship Id="rId223" Type="http://schemas.openxmlformats.org/officeDocument/2006/relationships/tags" Target="../tags/tag4896.xml"/><Relationship Id="rId244" Type="http://schemas.openxmlformats.org/officeDocument/2006/relationships/tags" Target="../tags/tag4917.xml"/><Relationship Id="rId18" Type="http://schemas.openxmlformats.org/officeDocument/2006/relationships/tags" Target="../tags/tag4691.xml"/><Relationship Id="rId39" Type="http://schemas.openxmlformats.org/officeDocument/2006/relationships/tags" Target="../tags/tag4712.xml"/><Relationship Id="rId265" Type="http://schemas.openxmlformats.org/officeDocument/2006/relationships/tags" Target="../tags/tag4938.xml"/><Relationship Id="rId50" Type="http://schemas.openxmlformats.org/officeDocument/2006/relationships/tags" Target="../tags/tag4723.xml"/><Relationship Id="rId104" Type="http://schemas.openxmlformats.org/officeDocument/2006/relationships/tags" Target="../tags/tag4777.xml"/><Relationship Id="rId125" Type="http://schemas.openxmlformats.org/officeDocument/2006/relationships/tags" Target="../tags/tag4798.xml"/><Relationship Id="rId146" Type="http://schemas.openxmlformats.org/officeDocument/2006/relationships/tags" Target="../tags/tag4819.xml"/><Relationship Id="rId167" Type="http://schemas.openxmlformats.org/officeDocument/2006/relationships/tags" Target="../tags/tag4840.xml"/><Relationship Id="rId188" Type="http://schemas.openxmlformats.org/officeDocument/2006/relationships/tags" Target="../tags/tag4861.xml"/><Relationship Id="rId71" Type="http://schemas.openxmlformats.org/officeDocument/2006/relationships/tags" Target="../tags/tag4744.xml"/><Relationship Id="rId92" Type="http://schemas.openxmlformats.org/officeDocument/2006/relationships/tags" Target="../tags/tag4765.xml"/><Relationship Id="rId213" Type="http://schemas.openxmlformats.org/officeDocument/2006/relationships/tags" Target="../tags/tag4886.xml"/><Relationship Id="rId234" Type="http://schemas.openxmlformats.org/officeDocument/2006/relationships/tags" Target="../tags/tag4907.xml"/><Relationship Id="rId2" Type="http://schemas.openxmlformats.org/officeDocument/2006/relationships/tags" Target="../tags/tag4675.xml"/><Relationship Id="rId29" Type="http://schemas.openxmlformats.org/officeDocument/2006/relationships/tags" Target="../tags/tag4702.xml"/><Relationship Id="rId255" Type="http://schemas.openxmlformats.org/officeDocument/2006/relationships/tags" Target="../tags/tag4928.xml"/><Relationship Id="rId40" Type="http://schemas.openxmlformats.org/officeDocument/2006/relationships/tags" Target="../tags/tag4713.xml"/><Relationship Id="rId115" Type="http://schemas.openxmlformats.org/officeDocument/2006/relationships/tags" Target="../tags/tag4788.xml"/><Relationship Id="rId136" Type="http://schemas.openxmlformats.org/officeDocument/2006/relationships/tags" Target="../tags/tag4809.xml"/><Relationship Id="rId157" Type="http://schemas.openxmlformats.org/officeDocument/2006/relationships/tags" Target="../tags/tag4830.xml"/><Relationship Id="rId178" Type="http://schemas.openxmlformats.org/officeDocument/2006/relationships/tags" Target="../tags/tag4851.xml"/><Relationship Id="rId61" Type="http://schemas.openxmlformats.org/officeDocument/2006/relationships/tags" Target="../tags/tag4734.xml"/><Relationship Id="rId82" Type="http://schemas.openxmlformats.org/officeDocument/2006/relationships/tags" Target="../tags/tag4755.xml"/><Relationship Id="rId199" Type="http://schemas.openxmlformats.org/officeDocument/2006/relationships/tags" Target="../tags/tag4872.xml"/><Relationship Id="rId203" Type="http://schemas.openxmlformats.org/officeDocument/2006/relationships/tags" Target="../tags/tag4876.xml"/><Relationship Id="rId19" Type="http://schemas.openxmlformats.org/officeDocument/2006/relationships/tags" Target="../tags/tag4692.xml"/><Relationship Id="rId224" Type="http://schemas.openxmlformats.org/officeDocument/2006/relationships/tags" Target="../tags/tag4897.xml"/><Relationship Id="rId245" Type="http://schemas.openxmlformats.org/officeDocument/2006/relationships/tags" Target="../tags/tag4918.xml"/><Relationship Id="rId266" Type="http://schemas.openxmlformats.org/officeDocument/2006/relationships/tags" Target="../tags/tag4939.xml"/><Relationship Id="rId30" Type="http://schemas.openxmlformats.org/officeDocument/2006/relationships/tags" Target="../tags/tag4703.xml"/><Relationship Id="rId105" Type="http://schemas.openxmlformats.org/officeDocument/2006/relationships/tags" Target="../tags/tag4778.xml"/><Relationship Id="rId126" Type="http://schemas.openxmlformats.org/officeDocument/2006/relationships/tags" Target="../tags/tag4799.xml"/><Relationship Id="rId147" Type="http://schemas.openxmlformats.org/officeDocument/2006/relationships/tags" Target="../tags/tag4820.xml"/><Relationship Id="rId168" Type="http://schemas.openxmlformats.org/officeDocument/2006/relationships/tags" Target="../tags/tag4841.xml"/><Relationship Id="rId51" Type="http://schemas.openxmlformats.org/officeDocument/2006/relationships/tags" Target="../tags/tag4724.xml"/><Relationship Id="rId72" Type="http://schemas.openxmlformats.org/officeDocument/2006/relationships/tags" Target="../tags/tag4745.xml"/><Relationship Id="rId93" Type="http://schemas.openxmlformats.org/officeDocument/2006/relationships/tags" Target="../tags/tag4766.xml"/><Relationship Id="rId189" Type="http://schemas.openxmlformats.org/officeDocument/2006/relationships/tags" Target="../tags/tag4862.xml"/><Relationship Id="rId3" Type="http://schemas.openxmlformats.org/officeDocument/2006/relationships/tags" Target="../tags/tag4676.xml"/><Relationship Id="rId214" Type="http://schemas.openxmlformats.org/officeDocument/2006/relationships/tags" Target="../tags/tag4887.xml"/><Relationship Id="rId235" Type="http://schemas.openxmlformats.org/officeDocument/2006/relationships/tags" Target="../tags/tag4908.xml"/><Relationship Id="rId256" Type="http://schemas.openxmlformats.org/officeDocument/2006/relationships/tags" Target="../tags/tag4929.xml"/><Relationship Id="rId116" Type="http://schemas.openxmlformats.org/officeDocument/2006/relationships/tags" Target="../tags/tag4789.xml"/><Relationship Id="rId137" Type="http://schemas.openxmlformats.org/officeDocument/2006/relationships/tags" Target="../tags/tag4810.xml"/><Relationship Id="rId158" Type="http://schemas.openxmlformats.org/officeDocument/2006/relationships/tags" Target="../tags/tag4831.xml"/><Relationship Id="rId20" Type="http://schemas.openxmlformats.org/officeDocument/2006/relationships/tags" Target="../tags/tag4693.xml"/><Relationship Id="rId41" Type="http://schemas.openxmlformats.org/officeDocument/2006/relationships/tags" Target="../tags/tag4714.xml"/><Relationship Id="rId62" Type="http://schemas.openxmlformats.org/officeDocument/2006/relationships/tags" Target="../tags/tag4735.xml"/><Relationship Id="rId83" Type="http://schemas.openxmlformats.org/officeDocument/2006/relationships/tags" Target="../tags/tag4756.xml"/><Relationship Id="rId179" Type="http://schemas.openxmlformats.org/officeDocument/2006/relationships/tags" Target="../tags/tag4852.xml"/><Relationship Id="rId190" Type="http://schemas.openxmlformats.org/officeDocument/2006/relationships/tags" Target="../tags/tag4863.xml"/><Relationship Id="rId204" Type="http://schemas.openxmlformats.org/officeDocument/2006/relationships/tags" Target="../tags/tag4877.xml"/><Relationship Id="rId225" Type="http://schemas.openxmlformats.org/officeDocument/2006/relationships/tags" Target="../tags/tag4898.xml"/><Relationship Id="rId246" Type="http://schemas.openxmlformats.org/officeDocument/2006/relationships/tags" Target="../tags/tag4919.xml"/><Relationship Id="rId267" Type="http://schemas.openxmlformats.org/officeDocument/2006/relationships/tags" Target="../tags/tag4940.xml"/><Relationship Id="rId106" Type="http://schemas.openxmlformats.org/officeDocument/2006/relationships/tags" Target="../tags/tag4779.xml"/><Relationship Id="rId127" Type="http://schemas.openxmlformats.org/officeDocument/2006/relationships/tags" Target="../tags/tag4800.xml"/><Relationship Id="rId10" Type="http://schemas.openxmlformats.org/officeDocument/2006/relationships/tags" Target="../tags/tag4683.xml"/><Relationship Id="rId31" Type="http://schemas.openxmlformats.org/officeDocument/2006/relationships/tags" Target="../tags/tag4704.xml"/><Relationship Id="rId52" Type="http://schemas.openxmlformats.org/officeDocument/2006/relationships/tags" Target="../tags/tag4725.xml"/><Relationship Id="rId73" Type="http://schemas.openxmlformats.org/officeDocument/2006/relationships/tags" Target="../tags/tag4746.xml"/><Relationship Id="rId94" Type="http://schemas.openxmlformats.org/officeDocument/2006/relationships/tags" Target="../tags/tag4767.xml"/><Relationship Id="rId148" Type="http://schemas.openxmlformats.org/officeDocument/2006/relationships/tags" Target="../tags/tag4821.xml"/><Relationship Id="rId169" Type="http://schemas.openxmlformats.org/officeDocument/2006/relationships/tags" Target="../tags/tag4842.xml"/><Relationship Id="rId4" Type="http://schemas.openxmlformats.org/officeDocument/2006/relationships/tags" Target="../tags/tag4677.xml"/><Relationship Id="rId180" Type="http://schemas.openxmlformats.org/officeDocument/2006/relationships/tags" Target="../tags/tag4853.xml"/><Relationship Id="rId215" Type="http://schemas.openxmlformats.org/officeDocument/2006/relationships/tags" Target="../tags/tag4888.xml"/><Relationship Id="rId236" Type="http://schemas.openxmlformats.org/officeDocument/2006/relationships/tags" Target="../tags/tag4909.xml"/><Relationship Id="rId257" Type="http://schemas.openxmlformats.org/officeDocument/2006/relationships/tags" Target="../tags/tag4930.xml"/><Relationship Id="rId42" Type="http://schemas.openxmlformats.org/officeDocument/2006/relationships/tags" Target="../tags/tag4715.xml"/><Relationship Id="rId84" Type="http://schemas.openxmlformats.org/officeDocument/2006/relationships/tags" Target="../tags/tag4757.xml"/><Relationship Id="rId138" Type="http://schemas.openxmlformats.org/officeDocument/2006/relationships/tags" Target="../tags/tag4811.xml"/><Relationship Id="rId191" Type="http://schemas.openxmlformats.org/officeDocument/2006/relationships/tags" Target="../tags/tag4864.xml"/><Relationship Id="rId205" Type="http://schemas.openxmlformats.org/officeDocument/2006/relationships/tags" Target="../tags/tag4878.xml"/><Relationship Id="rId247" Type="http://schemas.openxmlformats.org/officeDocument/2006/relationships/tags" Target="../tags/tag4920.xml"/><Relationship Id="rId107" Type="http://schemas.openxmlformats.org/officeDocument/2006/relationships/tags" Target="../tags/tag4780.xml"/><Relationship Id="rId11" Type="http://schemas.openxmlformats.org/officeDocument/2006/relationships/tags" Target="../tags/tag4684.xml"/><Relationship Id="rId53" Type="http://schemas.openxmlformats.org/officeDocument/2006/relationships/tags" Target="../tags/tag4726.xml"/><Relationship Id="rId149" Type="http://schemas.openxmlformats.org/officeDocument/2006/relationships/tags" Target="../tags/tag4822.xml"/></Relationships>
</file>

<file path=ppt/slides/_rels/slide17.xml.rels><?xml version="1.0" encoding="UTF-8" standalone="yes"?>
<Relationships xmlns="http://schemas.openxmlformats.org/package/2006/relationships"><Relationship Id="rId117" Type="http://schemas.openxmlformats.org/officeDocument/2006/relationships/tags" Target="../tags/tag5062.xml"/><Relationship Id="rId21" Type="http://schemas.openxmlformats.org/officeDocument/2006/relationships/tags" Target="../tags/tag4966.xml"/><Relationship Id="rId63" Type="http://schemas.openxmlformats.org/officeDocument/2006/relationships/tags" Target="../tags/tag5008.xml"/><Relationship Id="rId159" Type="http://schemas.openxmlformats.org/officeDocument/2006/relationships/tags" Target="../tags/tag5104.xml"/><Relationship Id="rId170" Type="http://schemas.openxmlformats.org/officeDocument/2006/relationships/tags" Target="../tags/tag5115.xml"/><Relationship Id="rId226" Type="http://schemas.openxmlformats.org/officeDocument/2006/relationships/tags" Target="../tags/tag5171.xml"/><Relationship Id="rId268" Type="http://schemas.openxmlformats.org/officeDocument/2006/relationships/tags" Target="../tags/tag5213.xml"/><Relationship Id="rId11" Type="http://schemas.openxmlformats.org/officeDocument/2006/relationships/tags" Target="../tags/tag4956.xml"/><Relationship Id="rId32" Type="http://schemas.openxmlformats.org/officeDocument/2006/relationships/tags" Target="../tags/tag4977.xml"/><Relationship Id="rId53" Type="http://schemas.openxmlformats.org/officeDocument/2006/relationships/tags" Target="../tags/tag4998.xml"/><Relationship Id="rId74" Type="http://schemas.openxmlformats.org/officeDocument/2006/relationships/tags" Target="../tags/tag5019.xml"/><Relationship Id="rId128" Type="http://schemas.openxmlformats.org/officeDocument/2006/relationships/tags" Target="../tags/tag5073.xml"/><Relationship Id="rId149" Type="http://schemas.openxmlformats.org/officeDocument/2006/relationships/tags" Target="../tags/tag5094.xml"/><Relationship Id="rId5" Type="http://schemas.openxmlformats.org/officeDocument/2006/relationships/tags" Target="../tags/tag4950.xml"/><Relationship Id="rId95" Type="http://schemas.openxmlformats.org/officeDocument/2006/relationships/tags" Target="../tags/tag5040.xml"/><Relationship Id="rId160" Type="http://schemas.openxmlformats.org/officeDocument/2006/relationships/tags" Target="../tags/tag5105.xml"/><Relationship Id="rId181" Type="http://schemas.openxmlformats.org/officeDocument/2006/relationships/tags" Target="../tags/tag5126.xml"/><Relationship Id="rId216" Type="http://schemas.openxmlformats.org/officeDocument/2006/relationships/tags" Target="../tags/tag5161.xml"/><Relationship Id="rId237" Type="http://schemas.openxmlformats.org/officeDocument/2006/relationships/tags" Target="../tags/tag5182.xml"/><Relationship Id="rId258" Type="http://schemas.openxmlformats.org/officeDocument/2006/relationships/tags" Target="../tags/tag5203.xml"/><Relationship Id="rId22" Type="http://schemas.openxmlformats.org/officeDocument/2006/relationships/tags" Target="../tags/tag4967.xml"/><Relationship Id="rId43" Type="http://schemas.openxmlformats.org/officeDocument/2006/relationships/tags" Target="../tags/tag4988.xml"/><Relationship Id="rId64" Type="http://schemas.openxmlformats.org/officeDocument/2006/relationships/tags" Target="../tags/tag5009.xml"/><Relationship Id="rId118" Type="http://schemas.openxmlformats.org/officeDocument/2006/relationships/tags" Target="../tags/tag5063.xml"/><Relationship Id="rId139" Type="http://schemas.openxmlformats.org/officeDocument/2006/relationships/tags" Target="../tags/tag5084.xml"/><Relationship Id="rId85" Type="http://schemas.openxmlformats.org/officeDocument/2006/relationships/tags" Target="../tags/tag5030.xml"/><Relationship Id="rId150" Type="http://schemas.openxmlformats.org/officeDocument/2006/relationships/tags" Target="../tags/tag5095.xml"/><Relationship Id="rId171" Type="http://schemas.openxmlformats.org/officeDocument/2006/relationships/tags" Target="../tags/tag5116.xml"/><Relationship Id="rId192" Type="http://schemas.openxmlformats.org/officeDocument/2006/relationships/tags" Target="../tags/tag5137.xml"/><Relationship Id="rId206" Type="http://schemas.openxmlformats.org/officeDocument/2006/relationships/tags" Target="../tags/tag5151.xml"/><Relationship Id="rId227" Type="http://schemas.openxmlformats.org/officeDocument/2006/relationships/tags" Target="../tags/tag5172.xml"/><Relationship Id="rId248" Type="http://schemas.openxmlformats.org/officeDocument/2006/relationships/tags" Target="../tags/tag5193.xml"/><Relationship Id="rId269" Type="http://schemas.openxmlformats.org/officeDocument/2006/relationships/tags" Target="../tags/tag5214.xml"/><Relationship Id="rId12" Type="http://schemas.openxmlformats.org/officeDocument/2006/relationships/tags" Target="../tags/tag4957.xml"/><Relationship Id="rId33" Type="http://schemas.openxmlformats.org/officeDocument/2006/relationships/tags" Target="../tags/tag4978.xml"/><Relationship Id="rId108" Type="http://schemas.openxmlformats.org/officeDocument/2006/relationships/tags" Target="../tags/tag5053.xml"/><Relationship Id="rId129" Type="http://schemas.openxmlformats.org/officeDocument/2006/relationships/tags" Target="../tags/tag5074.xml"/><Relationship Id="rId54" Type="http://schemas.openxmlformats.org/officeDocument/2006/relationships/tags" Target="../tags/tag4999.xml"/><Relationship Id="rId75" Type="http://schemas.openxmlformats.org/officeDocument/2006/relationships/tags" Target="../tags/tag5020.xml"/><Relationship Id="rId96" Type="http://schemas.openxmlformats.org/officeDocument/2006/relationships/tags" Target="../tags/tag5041.xml"/><Relationship Id="rId140" Type="http://schemas.openxmlformats.org/officeDocument/2006/relationships/tags" Target="../tags/tag5085.xml"/><Relationship Id="rId161" Type="http://schemas.openxmlformats.org/officeDocument/2006/relationships/tags" Target="../tags/tag5106.xml"/><Relationship Id="rId182" Type="http://schemas.openxmlformats.org/officeDocument/2006/relationships/tags" Target="../tags/tag5127.xml"/><Relationship Id="rId217" Type="http://schemas.openxmlformats.org/officeDocument/2006/relationships/tags" Target="../tags/tag5162.xml"/><Relationship Id="rId6" Type="http://schemas.openxmlformats.org/officeDocument/2006/relationships/tags" Target="../tags/tag4951.xml"/><Relationship Id="rId238" Type="http://schemas.openxmlformats.org/officeDocument/2006/relationships/tags" Target="../tags/tag5183.xml"/><Relationship Id="rId259" Type="http://schemas.openxmlformats.org/officeDocument/2006/relationships/tags" Target="../tags/tag5204.xml"/><Relationship Id="rId23" Type="http://schemas.openxmlformats.org/officeDocument/2006/relationships/tags" Target="../tags/tag4968.xml"/><Relationship Id="rId119" Type="http://schemas.openxmlformats.org/officeDocument/2006/relationships/tags" Target="../tags/tag5064.xml"/><Relationship Id="rId270" Type="http://schemas.openxmlformats.org/officeDocument/2006/relationships/slideLayout" Target="../slideLayouts/slideLayout2.xml"/><Relationship Id="rId44" Type="http://schemas.openxmlformats.org/officeDocument/2006/relationships/tags" Target="../tags/tag4989.xml"/><Relationship Id="rId65" Type="http://schemas.openxmlformats.org/officeDocument/2006/relationships/tags" Target="../tags/tag5010.xml"/><Relationship Id="rId86" Type="http://schemas.openxmlformats.org/officeDocument/2006/relationships/tags" Target="../tags/tag5031.xml"/><Relationship Id="rId130" Type="http://schemas.openxmlformats.org/officeDocument/2006/relationships/tags" Target="../tags/tag5075.xml"/><Relationship Id="rId151" Type="http://schemas.openxmlformats.org/officeDocument/2006/relationships/tags" Target="../tags/tag5096.xml"/><Relationship Id="rId172" Type="http://schemas.openxmlformats.org/officeDocument/2006/relationships/tags" Target="../tags/tag5117.xml"/><Relationship Id="rId193" Type="http://schemas.openxmlformats.org/officeDocument/2006/relationships/tags" Target="../tags/tag5138.xml"/><Relationship Id="rId207" Type="http://schemas.openxmlformats.org/officeDocument/2006/relationships/tags" Target="../tags/tag5152.xml"/><Relationship Id="rId228" Type="http://schemas.openxmlformats.org/officeDocument/2006/relationships/tags" Target="../tags/tag5173.xml"/><Relationship Id="rId249" Type="http://schemas.openxmlformats.org/officeDocument/2006/relationships/tags" Target="../tags/tag5194.xml"/><Relationship Id="rId13" Type="http://schemas.openxmlformats.org/officeDocument/2006/relationships/tags" Target="../tags/tag4958.xml"/><Relationship Id="rId109" Type="http://schemas.openxmlformats.org/officeDocument/2006/relationships/tags" Target="../tags/tag5054.xml"/><Relationship Id="rId260" Type="http://schemas.openxmlformats.org/officeDocument/2006/relationships/tags" Target="../tags/tag5205.xml"/><Relationship Id="rId34" Type="http://schemas.openxmlformats.org/officeDocument/2006/relationships/tags" Target="../tags/tag4979.xml"/><Relationship Id="rId55" Type="http://schemas.openxmlformats.org/officeDocument/2006/relationships/tags" Target="../tags/tag5000.xml"/><Relationship Id="rId76" Type="http://schemas.openxmlformats.org/officeDocument/2006/relationships/tags" Target="../tags/tag5021.xml"/><Relationship Id="rId97" Type="http://schemas.openxmlformats.org/officeDocument/2006/relationships/tags" Target="../tags/tag5042.xml"/><Relationship Id="rId120" Type="http://schemas.openxmlformats.org/officeDocument/2006/relationships/tags" Target="../tags/tag5065.xml"/><Relationship Id="rId141" Type="http://schemas.openxmlformats.org/officeDocument/2006/relationships/tags" Target="../tags/tag5086.xml"/><Relationship Id="rId7" Type="http://schemas.openxmlformats.org/officeDocument/2006/relationships/tags" Target="../tags/tag4952.xml"/><Relationship Id="rId162" Type="http://schemas.openxmlformats.org/officeDocument/2006/relationships/tags" Target="../tags/tag5107.xml"/><Relationship Id="rId183" Type="http://schemas.openxmlformats.org/officeDocument/2006/relationships/tags" Target="../tags/tag5128.xml"/><Relationship Id="rId218" Type="http://schemas.openxmlformats.org/officeDocument/2006/relationships/tags" Target="../tags/tag5163.xml"/><Relationship Id="rId239" Type="http://schemas.openxmlformats.org/officeDocument/2006/relationships/tags" Target="../tags/tag5184.xml"/><Relationship Id="rId250" Type="http://schemas.openxmlformats.org/officeDocument/2006/relationships/tags" Target="../tags/tag5195.xml"/><Relationship Id="rId271" Type="http://schemas.openxmlformats.org/officeDocument/2006/relationships/image" Target="../media/image1.jpeg"/><Relationship Id="rId24" Type="http://schemas.openxmlformats.org/officeDocument/2006/relationships/tags" Target="../tags/tag4969.xml"/><Relationship Id="rId45" Type="http://schemas.openxmlformats.org/officeDocument/2006/relationships/tags" Target="../tags/tag4990.xml"/><Relationship Id="rId66" Type="http://schemas.openxmlformats.org/officeDocument/2006/relationships/tags" Target="../tags/tag5011.xml"/><Relationship Id="rId87" Type="http://schemas.openxmlformats.org/officeDocument/2006/relationships/tags" Target="../tags/tag5032.xml"/><Relationship Id="rId110" Type="http://schemas.openxmlformats.org/officeDocument/2006/relationships/tags" Target="../tags/tag5055.xml"/><Relationship Id="rId131" Type="http://schemas.openxmlformats.org/officeDocument/2006/relationships/tags" Target="../tags/tag5076.xml"/><Relationship Id="rId152" Type="http://schemas.openxmlformats.org/officeDocument/2006/relationships/tags" Target="../tags/tag5097.xml"/><Relationship Id="rId173" Type="http://schemas.openxmlformats.org/officeDocument/2006/relationships/tags" Target="../tags/tag5118.xml"/><Relationship Id="rId194" Type="http://schemas.openxmlformats.org/officeDocument/2006/relationships/tags" Target="../tags/tag5139.xml"/><Relationship Id="rId208" Type="http://schemas.openxmlformats.org/officeDocument/2006/relationships/tags" Target="../tags/tag5153.xml"/><Relationship Id="rId229" Type="http://schemas.openxmlformats.org/officeDocument/2006/relationships/tags" Target="../tags/tag5174.xml"/><Relationship Id="rId240" Type="http://schemas.openxmlformats.org/officeDocument/2006/relationships/tags" Target="../tags/tag5185.xml"/><Relationship Id="rId261" Type="http://schemas.openxmlformats.org/officeDocument/2006/relationships/tags" Target="../tags/tag5206.xml"/><Relationship Id="rId14" Type="http://schemas.openxmlformats.org/officeDocument/2006/relationships/tags" Target="../tags/tag4959.xml"/><Relationship Id="rId35" Type="http://schemas.openxmlformats.org/officeDocument/2006/relationships/tags" Target="../tags/tag4980.xml"/><Relationship Id="rId56" Type="http://schemas.openxmlformats.org/officeDocument/2006/relationships/tags" Target="../tags/tag5001.xml"/><Relationship Id="rId77" Type="http://schemas.openxmlformats.org/officeDocument/2006/relationships/tags" Target="../tags/tag5022.xml"/><Relationship Id="rId100" Type="http://schemas.openxmlformats.org/officeDocument/2006/relationships/tags" Target="../tags/tag5045.xml"/><Relationship Id="rId8" Type="http://schemas.openxmlformats.org/officeDocument/2006/relationships/tags" Target="../tags/tag4953.xml"/><Relationship Id="rId98" Type="http://schemas.openxmlformats.org/officeDocument/2006/relationships/tags" Target="../tags/tag5043.xml"/><Relationship Id="rId121" Type="http://schemas.openxmlformats.org/officeDocument/2006/relationships/tags" Target="../tags/tag5066.xml"/><Relationship Id="rId142" Type="http://schemas.openxmlformats.org/officeDocument/2006/relationships/tags" Target="../tags/tag5087.xml"/><Relationship Id="rId163" Type="http://schemas.openxmlformats.org/officeDocument/2006/relationships/tags" Target="../tags/tag5108.xml"/><Relationship Id="rId184" Type="http://schemas.openxmlformats.org/officeDocument/2006/relationships/tags" Target="../tags/tag5129.xml"/><Relationship Id="rId219" Type="http://schemas.openxmlformats.org/officeDocument/2006/relationships/tags" Target="../tags/tag5164.xml"/><Relationship Id="rId230" Type="http://schemas.openxmlformats.org/officeDocument/2006/relationships/tags" Target="../tags/tag5175.xml"/><Relationship Id="rId251" Type="http://schemas.openxmlformats.org/officeDocument/2006/relationships/tags" Target="../tags/tag5196.xml"/><Relationship Id="rId25" Type="http://schemas.openxmlformats.org/officeDocument/2006/relationships/tags" Target="../tags/tag4970.xml"/><Relationship Id="rId46" Type="http://schemas.openxmlformats.org/officeDocument/2006/relationships/tags" Target="../tags/tag4991.xml"/><Relationship Id="rId67" Type="http://schemas.openxmlformats.org/officeDocument/2006/relationships/tags" Target="../tags/tag5012.xml"/><Relationship Id="rId88" Type="http://schemas.openxmlformats.org/officeDocument/2006/relationships/tags" Target="../tags/tag5033.xml"/><Relationship Id="rId111" Type="http://schemas.openxmlformats.org/officeDocument/2006/relationships/tags" Target="../tags/tag5056.xml"/><Relationship Id="rId132" Type="http://schemas.openxmlformats.org/officeDocument/2006/relationships/tags" Target="../tags/tag5077.xml"/><Relationship Id="rId153" Type="http://schemas.openxmlformats.org/officeDocument/2006/relationships/tags" Target="../tags/tag5098.xml"/><Relationship Id="rId174" Type="http://schemas.openxmlformats.org/officeDocument/2006/relationships/tags" Target="../tags/tag5119.xml"/><Relationship Id="rId195" Type="http://schemas.openxmlformats.org/officeDocument/2006/relationships/tags" Target="../tags/tag5140.xml"/><Relationship Id="rId209" Type="http://schemas.openxmlformats.org/officeDocument/2006/relationships/tags" Target="../tags/tag5154.xml"/><Relationship Id="rId220" Type="http://schemas.openxmlformats.org/officeDocument/2006/relationships/tags" Target="../tags/tag5165.xml"/><Relationship Id="rId241" Type="http://schemas.openxmlformats.org/officeDocument/2006/relationships/tags" Target="../tags/tag5186.xml"/><Relationship Id="rId15" Type="http://schemas.openxmlformats.org/officeDocument/2006/relationships/tags" Target="../tags/tag4960.xml"/><Relationship Id="rId36" Type="http://schemas.openxmlformats.org/officeDocument/2006/relationships/tags" Target="../tags/tag4981.xml"/><Relationship Id="rId57" Type="http://schemas.openxmlformats.org/officeDocument/2006/relationships/tags" Target="../tags/tag5002.xml"/><Relationship Id="rId262" Type="http://schemas.openxmlformats.org/officeDocument/2006/relationships/tags" Target="../tags/tag5207.xml"/><Relationship Id="rId78" Type="http://schemas.openxmlformats.org/officeDocument/2006/relationships/tags" Target="../tags/tag5023.xml"/><Relationship Id="rId99" Type="http://schemas.openxmlformats.org/officeDocument/2006/relationships/tags" Target="../tags/tag5044.xml"/><Relationship Id="rId101" Type="http://schemas.openxmlformats.org/officeDocument/2006/relationships/tags" Target="../tags/tag5046.xml"/><Relationship Id="rId122" Type="http://schemas.openxmlformats.org/officeDocument/2006/relationships/tags" Target="../tags/tag5067.xml"/><Relationship Id="rId143" Type="http://schemas.openxmlformats.org/officeDocument/2006/relationships/tags" Target="../tags/tag5088.xml"/><Relationship Id="rId164" Type="http://schemas.openxmlformats.org/officeDocument/2006/relationships/tags" Target="../tags/tag5109.xml"/><Relationship Id="rId185" Type="http://schemas.openxmlformats.org/officeDocument/2006/relationships/tags" Target="../tags/tag5130.xml"/><Relationship Id="rId9" Type="http://schemas.openxmlformats.org/officeDocument/2006/relationships/tags" Target="../tags/tag4954.xml"/><Relationship Id="rId210" Type="http://schemas.openxmlformats.org/officeDocument/2006/relationships/tags" Target="../tags/tag5155.xml"/><Relationship Id="rId26" Type="http://schemas.openxmlformats.org/officeDocument/2006/relationships/tags" Target="../tags/tag4971.xml"/><Relationship Id="rId231" Type="http://schemas.openxmlformats.org/officeDocument/2006/relationships/tags" Target="../tags/tag5176.xml"/><Relationship Id="rId252" Type="http://schemas.openxmlformats.org/officeDocument/2006/relationships/tags" Target="../tags/tag5197.xml"/><Relationship Id="rId47" Type="http://schemas.openxmlformats.org/officeDocument/2006/relationships/tags" Target="../tags/tag4992.xml"/><Relationship Id="rId68" Type="http://schemas.openxmlformats.org/officeDocument/2006/relationships/tags" Target="../tags/tag5013.xml"/><Relationship Id="rId89" Type="http://schemas.openxmlformats.org/officeDocument/2006/relationships/tags" Target="../tags/tag5034.xml"/><Relationship Id="rId112" Type="http://schemas.openxmlformats.org/officeDocument/2006/relationships/tags" Target="../tags/tag5057.xml"/><Relationship Id="rId133" Type="http://schemas.openxmlformats.org/officeDocument/2006/relationships/tags" Target="../tags/tag5078.xml"/><Relationship Id="rId154" Type="http://schemas.openxmlformats.org/officeDocument/2006/relationships/tags" Target="../tags/tag5099.xml"/><Relationship Id="rId175" Type="http://schemas.openxmlformats.org/officeDocument/2006/relationships/tags" Target="../tags/tag5120.xml"/><Relationship Id="rId196" Type="http://schemas.openxmlformats.org/officeDocument/2006/relationships/tags" Target="../tags/tag5141.xml"/><Relationship Id="rId200" Type="http://schemas.openxmlformats.org/officeDocument/2006/relationships/tags" Target="../tags/tag5145.xml"/><Relationship Id="rId16" Type="http://schemas.openxmlformats.org/officeDocument/2006/relationships/tags" Target="../tags/tag4961.xml"/><Relationship Id="rId221" Type="http://schemas.openxmlformats.org/officeDocument/2006/relationships/tags" Target="../tags/tag5166.xml"/><Relationship Id="rId242" Type="http://schemas.openxmlformats.org/officeDocument/2006/relationships/tags" Target="../tags/tag5187.xml"/><Relationship Id="rId263" Type="http://schemas.openxmlformats.org/officeDocument/2006/relationships/tags" Target="../tags/tag5208.xml"/><Relationship Id="rId37" Type="http://schemas.openxmlformats.org/officeDocument/2006/relationships/tags" Target="../tags/tag4982.xml"/><Relationship Id="rId58" Type="http://schemas.openxmlformats.org/officeDocument/2006/relationships/tags" Target="../tags/tag5003.xml"/><Relationship Id="rId79" Type="http://schemas.openxmlformats.org/officeDocument/2006/relationships/tags" Target="../tags/tag5024.xml"/><Relationship Id="rId102" Type="http://schemas.openxmlformats.org/officeDocument/2006/relationships/tags" Target="../tags/tag5047.xml"/><Relationship Id="rId123" Type="http://schemas.openxmlformats.org/officeDocument/2006/relationships/tags" Target="../tags/tag5068.xml"/><Relationship Id="rId144" Type="http://schemas.openxmlformats.org/officeDocument/2006/relationships/tags" Target="../tags/tag5089.xml"/><Relationship Id="rId90" Type="http://schemas.openxmlformats.org/officeDocument/2006/relationships/tags" Target="../tags/tag5035.xml"/><Relationship Id="rId165" Type="http://schemas.openxmlformats.org/officeDocument/2006/relationships/tags" Target="../tags/tag5110.xml"/><Relationship Id="rId186" Type="http://schemas.openxmlformats.org/officeDocument/2006/relationships/tags" Target="../tags/tag5131.xml"/><Relationship Id="rId211" Type="http://schemas.openxmlformats.org/officeDocument/2006/relationships/tags" Target="../tags/tag5156.xml"/><Relationship Id="rId232" Type="http://schemas.openxmlformats.org/officeDocument/2006/relationships/tags" Target="../tags/tag5177.xml"/><Relationship Id="rId253" Type="http://schemas.openxmlformats.org/officeDocument/2006/relationships/tags" Target="../tags/tag5198.xml"/><Relationship Id="rId27" Type="http://schemas.openxmlformats.org/officeDocument/2006/relationships/tags" Target="../tags/tag4972.xml"/><Relationship Id="rId48" Type="http://schemas.openxmlformats.org/officeDocument/2006/relationships/tags" Target="../tags/tag4993.xml"/><Relationship Id="rId69" Type="http://schemas.openxmlformats.org/officeDocument/2006/relationships/tags" Target="../tags/tag5014.xml"/><Relationship Id="rId113" Type="http://schemas.openxmlformats.org/officeDocument/2006/relationships/tags" Target="../tags/tag5058.xml"/><Relationship Id="rId134" Type="http://schemas.openxmlformats.org/officeDocument/2006/relationships/tags" Target="../tags/tag5079.xml"/><Relationship Id="rId80" Type="http://schemas.openxmlformats.org/officeDocument/2006/relationships/tags" Target="../tags/tag5025.xml"/><Relationship Id="rId155" Type="http://schemas.openxmlformats.org/officeDocument/2006/relationships/tags" Target="../tags/tag5100.xml"/><Relationship Id="rId176" Type="http://schemas.openxmlformats.org/officeDocument/2006/relationships/tags" Target="../tags/tag5121.xml"/><Relationship Id="rId197" Type="http://schemas.openxmlformats.org/officeDocument/2006/relationships/tags" Target="../tags/tag5142.xml"/><Relationship Id="rId201" Type="http://schemas.openxmlformats.org/officeDocument/2006/relationships/tags" Target="../tags/tag5146.xml"/><Relationship Id="rId222" Type="http://schemas.openxmlformats.org/officeDocument/2006/relationships/tags" Target="../tags/tag5167.xml"/><Relationship Id="rId243" Type="http://schemas.openxmlformats.org/officeDocument/2006/relationships/tags" Target="../tags/tag5188.xml"/><Relationship Id="rId264" Type="http://schemas.openxmlformats.org/officeDocument/2006/relationships/tags" Target="../tags/tag5209.xml"/><Relationship Id="rId17" Type="http://schemas.openxmlformats.org/officeDocument/2006/relationships/tags" Target="../tags/tag4962.xml"/><Relationship Id="rId38" Type="http://schemas.openxmlformats.org/officeDocument/2006/relationships/tags" Target="../tags/tag4983.xml"/><Relationship Id="rId59" Type="http://schemas.openxmlformats.org/officeDocument/2006/relationships/tags" Target="../tags/tag5004.xml"/><Relationship Id="rId103" Type="http://schemas.openxmlformats.org/officeDocument/2006/relationships/tags" Target="../tags/tag5048.xml"/><Relationship Id="rId124" Type="http://schemas.openxmlformats.org/officeDocument/2006/relationships/tags" Target="../tags/tag5069.xml"/><Relationship Id="rId70" Type="http://schemas.openxmlformats.org/officeDocument/2006/relationships/tags" Target="../tags/tag5015.xml"/><Relationship Id="rId91" Type="http://schemas.openxmlformats.org/officeDocument/2006/relationships/tags" Target="../tags/tag5036.xml"/><Relationship Id="rId145" Type="http://schemas.openxmlformats.org/officeDocument/2006/relationships/tags" Target="../tags/tag5090.xml"/><Relationship Id="rId166" Type="http://schemas.openxmlformats.org/officeDocument/2006/relationships/tags" Target="../tags/tag5111.xml"/><Relationship Id="rId187" Type="http://schemas.openxmlformats.org/officeDocument/2006/relationships/tags" Target="../tags/tag5132.xml"/><Relationship Id="rId1" Type="http://schemas.openxmlformats.org/officeDocument/2006/relationships/tags" Target="../tags/tag4946.xml"/><Relationship Id="rId212" Type="http://schemas.openxmlformats.org/officeDocument/2006/relationships/tags" Target="../tags/tag5157.xml"/><Relationship Id="rId233" Type="http://schemas.openxmlformats.org/officeDocument/2006/relationships/tags" Target="../tags/tag5178.xml"/><Relationship Id="rId254" Type="http://schemas.openxmlformats.org/officeDocument/2006/relationships/tags" Target="../tags/tag5199.xml"/><Relationship Id="rId28" Type="http://schemas.openxmlformats.org/officeDocument/2006/relationships/tags" Target="../tags/tag4973.xml"/><Relationship Id="rId49" Type="http://schemas.openxmlformats.org/officeDocument/2006/relationships/tags" Target="../tags/tag4994.xml"/><Relationship Id="rId114" Type="http://schemas.openxmlformats.org/officeDocument/2006/relationships/tags" Target="../tags/tag5059.xml"/><Relationship Id="rId60" Type="http://schemas.openxmlformats.org/officeDocument/2006/relationships/tags" Target="../tags/tag5005.xml"/><Relationship Id="rId81" Type="http://schemas.openxmlformats.org/officeDocument/2006/relationships/tags" Target="../tags/tag5026.xml"/><Relationship Id="rId135" Type="http://schemas.openxmlformats.org/officeDocument/2006/relationships/tags" Target="../tags/tag5080.xml"/><Relationship Id="rId156" Type="http://schemas.openxmlformats.org/officeDocument/2006/relationships/tags" Target="../tags/tag5101.xml"/><Relationship Id="rId177" Type="http://schemas.openxmlformats.org/officeDocument/2006/relationships/tags" Target="../tags/tag5122.xml"/><Relationship Id="rId198" Type="http://schemas.openxmlformats.org/officeDocument/2006/relationships/tags" Target="../tags/tag5143.xml"/><Relationship Id="rId202" Type="http://schemas.openxmlformats.org/officeDocument/2006/relationships/tags" Target="../tags/tag5147.xml"/><Relationship Id="rId223" Type="http://schemas.openxmlformats.org/officeDocument/2006/relationships/tags" Target="../tags/tag5168.xml"/><Relationship Id="rId244" Type="http://schemas.openxmlformats.org/officeDocument/2006/relationships/tags" Target="../tags/tag5189.xml"/><Relationship Id="rId18" Type="http://schemas.openxmlformats.org/officeDocument/2006/relationships/tags" Target="../tags/tag4963.xml"/><Relationship Id="rId39" Type="http://schemas.openxmlformats.org/officeDocument/2006/relationships/tags" Target="../tags/tag4984.xml"/><Relationship Id="rId265" Type="http://schemas.openxmlformats.org/officeDocument/2006/relationships/tags" Target="../tags/tag5210.xml"/><Relationship Id="rId50" Type="http://schemas.openxmlformats.org/officeDocument/2006/relationships/tags" Target="../tags/tag4995.xml"/><Relationship Id="rId104" Type="http://schemas.openxmlformats.org/officeDocument/2006/relationships/tags" Target="../tags/tag5049.xml"/><Relationship Id="rId125" Type="http://schemas.openxmlformats.org/officeDocument/2006/relationships/tags" Target="../tags/tag5070.xml"/><Relationship Id="rId146" Type="http://schemas.openxmlformats.org/officeDocument/2006/relationships/tags" Target="../tags/tag5091.xml"/><Relationship Id="rId167" Type="http://schemas.openxmlformats.org/officeDocument/2006/relationships/tags" Target="../tags/tag5112.xml"/><Relationship Id="rId188" Type="http://schemas.openxmlformats.org/officeDocument/2006/relationships/tags" Target="../tags/tag5133.xml"/><Relationship Id="rId71" Type="http://schemas.openxmlformats.org/officeDocument/2006/relationships/tags" Target="../tags/tag5016.xml"/><Relationship Id="rId92" Type="http://schemas.openxmlformats.org/officeDocument/2006/relationships/tags" Target="../tags/tag5037.xml"/><Relationship Id="rId213" Type="http://schemas.openxmlformats.org/officeDocument/2006/relationships/tags" Target="../tags/tag5158.xml"/><Relationship Id="rId234" Type="http://schemas.openxmlformats.org/officeDocument/2006/relationships/tags" Target="../tags/tag5179.xml"/><Relationship Id="rId2" Type="http://schemas.openxmlformats.org/officeDocument/2006/relationships/tags" Target="../tags/tag4947.xml"/><Relationship Id="rId29" Type="http://schemas.openxmlformats.org/officeDocument/2006/relationships/tags" Target="../tags/tag4974.xml"/><Relationship Id="rId255" Type="http://schemas.openxmlformats.org/officeDocument/2006/relationships/tags" Target="../tags/tag5200.xml"/><Relationship Id="rId40" Type="http://schemas.openxmlformats.org/officeDocument/2006/relationships/tags" Target="../tags/tag4985.xml"/><Relationship Id="rId115" Type="http://schemas.openxmlformats.org/officeDocument/2006/relationships/tags" Target="../tags/tag5060.xml"/><Relationship Id="rId136" Type="http://schemas.openxmlformats.org/officeDocument/2006/relationships/tags" Target="../tags/tag5081.xml"/><Relationship Id="rId157" Type="http://schemas.openxmlformats.org/officeDocument/2006/relationships/tags" Target="../tags/tag5102.xml"/><Relationship Id="rId178" Type="http://schemas.openxmlformats.org/officeDocument/2006/relationships/tags" Target="../tags/tag5123.xml"/><Relationship Id="rId61" Type="http://schemas.openxmlformats.org/officeDocument/2006/relationships/tags" Target="../tags/tag5006.xml"/><Relationship Id="rId82" Type="http://schemas.openxmlformats.org/officeDocument/2006/relationships/tags" Target="../tags/tag5027.xml"/><Relationship Id="rId199" Type="http://schemas.openxmlformats.org/officeDocument/2006/relationships/tags" Target="../tags/tag5144.xml"/><Relationship Id="rId203" Type="http://schemas.openxmlformats.org/officeDocument/2006/relationships/tags" Target="../tags/tag5148.xml"/><Relationship Id="rId19" Type="http://schemas.openxmlformats.org/officeDocument/2006/relationships/tags" Target="../tags/tag4964.xml"/><Relationship Id="rId224" Type="http://schemas.openxmlformats.org/officeDocument/2006/relationships/tags" Target="../tags/tag5169.xml"/><Relationship Id="rId245" Type="http://schemas.openxmlformats.org/officeDocument/2006/relationships/tags" Target="../tags/tag5190.xml"/><Relationship Id="rId266" Type="http://schemas.openxmlformats.org/officeDocument/2006/relationships/tags" Target="../tags/tag5211.xml"/><Relationship Id="rId30" Type="http://schemas.openxmlformats.org/officeDocument/2006/relationships/tags" Target="../tags/tag4975.xml"/><Relationship Id="rId105" Type="http://schemas.openxmlformats.org/officeDocument/2006/relationships/tags" Target="../tags/tag5050.xml"/><Relationship Id="rId126" Type="http://schemas.openxmlformats.org/officeDocument/2006/relationships/tags" Target="../tags/tag5071.xml"/><Relationship Id="rId147" Type="http://schemas.openxmlformats.org/officeDocument/2006/relationships/tags" Target="../tags/tag5092.xml"/><Relationship Id="rId168" Type="http://schemas.openxmlformats.org/officeDocument/2006/relationships/tags" Target="../tags/tag5113.xml"/><Relationship Id="rId51" Type="http://schemas.openxmlformats.org/officeDocument/2006/relationships/tags" Target="../tags/tag4996.xml"/><Relationship Id="rId72" Type="http://schemas.openxmlformats.org/officeDocument/2006/relationships/tags" Target="../tags/tag5017.xml"/><Relationship Id="rId93" Type="http://schemas.openxmlformats.org/officeDocument/2006/relationships/tags" Target="../tags/tag5038.xml"/><Relationship Id="rId189" Type="http://schemas.openxmlformats.org/officeDocument/2006/relationships/tags" Target="../tags/tag5134.xml"/><Relationship Id="rId3" Type="http://schemas.openxmlformats.org/officeDocument/2006/relationships/tags" Target="../tags/tag4948.xml"/><Relationship Id="rId214" Type="http://schemas.openxmlformats.org/officeDocument/2006/relationships/tags" Target="../tags/tag5159.xml"/><Relationship Id="rId235" Type="http://schemas.openxmlformats.org/officeDocument/2006/relationships/tags" Target="../tags/tag5180.xml"/><Relationship Id="rId256" Type="http://schemas.openxmlformats.org/officeDocument/2006/relationships/tags" Target="../tags/tag5201.xml"/><Relationship Id="rId116" Type="http://schemas.openxmlformats.org/officeDocument/2006/relationships/tags" Target="../tags/tag5061.xml"/><Relationship Id="rId137" Type="http://schemas.openxmlformats.org/officeDocument/2006/relationships/tags" Target="../tags/tag5082.xml"/><Relationship Id="rId158" Type="http://schemas.openxmlformats.org/officeDocument/2006/relationships/tags" Target="../tags/tag5103.xml"/><Relationship Id="rId20" Type="http://schemas.openxmlformats.org/officeDocument/2006/relationships/tags" Target="../tags/tag4965.xml"/><Relationship Id="rId41" Type="http://schemas.openxmlformats.org/officeDocument/2006/relationships/tags" Target="../tags/tag4986.xml"/><Relationship Id="rId62" Type="http://schemas.openxmlformats.org/officeDocument/2006/relationships/tags" Target="../tags/tag5007.xml"/><Relationship Id="rId83" Type="http://schemas.openxmlformats.org/officeDocument/2006/relationships/tags" Target="../tags/tag5028.xml"/><Relationship Id="rId179" Type="http://schemas.openxmlformats.org/officeDocument/2006/relationships/tags" Target="../tags/tag5124.xml"/><Relationship Id="rId190" Type="http://schemas.openxmlformats.org/officeDocument/2006/relationships/tags" Target="../tags/tag5135.xml"/><Relationship Id="rId204" Type="http://schemas.openxmlformats.org/officeDocument/2006/relationships/tags" Target="../tags/tag5149.xml"/><Relationship Id="rId225" Type="http://schemas.openxmlformats.org/officeDocument/2006/relationships/tags" Target="../tags/tag5170.xml"/><Relationship Id="rId246" Type="http://schemas.openxmlformats.org/officeDocument/2006/relationships/tags" Target="../tags/tag5191.xml"/><Relationship Id="rId267" Type="http://schemas.openxmlformats.org/officeDocument/2006/relationships/tags" Target="../tags/tag5212.xml"/><Relationship Id="rId106" Type="http://schemas.openxmlformats.org/officeDocument/2006/relationships/tags" Target="../tags/tag5051.xml"/><Relationship Id="rId127" Type="http://schemas.openxmlformats.org/officeDocument/2006/relationships/tags" Target="../tags/tag5072.xml"/><Relationship Id="rId10" Type="http://schemas.openxmlformats.org/officeDocument/2006/relationships/tags" Target="../tags/tag4955.xml"/><Relationship Id="rId31" Type="http://schemas.openxmlformats.org/officeDocument/2006/relationships/tags" Target="../tags/tag4976.xml"/><Relationship Id="rId52" Type="http://schemas.openxmlformats.org/officeDocument/2006/relationships/tags" Target="../tags/tag4997.xml"/><Relationship Id="rId73" Type="http://schemas.openxmlformats.org/officeDocument/2006/relationships/tags" Target="../tags/tag5018.xml"/><Relationship Id="rId94" Type="http://schemas.openxmlformats.org/officeDocument/2006/relationships/tags" Target="../tags/tag5039.xml"/><Relationship Id="rId148" Type="http://schemas.openxmlformats.org/officeDocument/2006/relationships/tags" Target="../tags/tag5093.xml"/><Relationship Id="rId169" Type="http://schemas.openxmlformats.org/officeDocument/2006/relationships/tags" Target="../tags/tag5114.xml"/><Relationship Id="rId4" Type="http://schemas.openxmlformats.org/officeDocument/2006/relationships/tags" Target="../tags/tag4949.xml"/><Relationship Id="rId180" Type="http://schemas.openxmlformats.org/officeDocument/2006/relationships/tags" Target="../tags/tag5125.xml"/><Relationship Id="rId215" Type="http://schemas.openxmlformats.org/officeDocument/2006/relationships/tags" Target="../tags/tag5160.xml"/><Relationship Id="rId236" Type="http://schemas.openxmlformats.org/officeDocument/2006/relationships/tags" Target="../tags/tag5181.xml"/><Relationship Id="rId257" Type="http://schemas.openxmlformats.org/officeDocument/2006/relationships/tags" Target="../tags/tag5202.xml"/><Relationship Id="rId42" Type="http://schemas.openxmlformats.org/officeDocument/2006/relationships/tags" Target="../tags/tag4987.xml"/><Relationship Id="rId84" Type="http://schemas.openxmlformats.org/officeDocument/2006/relationships/tags" Target="../tags/tag5029.xml"/><Relationship Id="rId138" Type="http://schemas.openxmlformats.org/officeDocument/2006/relationships/tags" Target="../tags/tag5083.xml"/><Relationship Id="rId191" Type="http://schemas.openxmlformats.org/officeDocument/2006/relationships/tags" Target="../tags/tag5136.xml"/><Relationship Id="rId205" Type="http://schemas.openxmlformats.org/officeDocument/2006/relationships/tags" Target="../tags/tag5150.xml"/><Relationship Id="rId247" Type="http://schemas.openxmlformats.org/officeDocument/2006/relationships/tags" Target="../tags/tag5192.xml"/><Relationship Id="rId107" Type="http://schemas.openxmlformats.org/officeDocument/2006/relationships/tags" Target="../tags/tag5052.xml"/></Relationships>
</file>

<file path=ppt/slides/_rels/slide18.xml.rels><?xml version="1.0" encoding="UTF-8" standalone="yes"?>
<Relationships xmlns="http://schemas.openxmlformats.org/package/2006/relationships"><Relationship Id="rId117" Type="http://schemas.openxmlformats.org/officeDocument/2006/relationships/tags" Target="../tags/tag5331.xml"/><Relationship Id="rId21" Type="http://schemas.openxmlformats.org/officeDocument/2006/relationships/tags" Target="../tags/tag5235.xml"/><Relationship Id="rId63" Type="http://schemas.openxmlformats.org/officeDocument/2006/relationships/tags" Target="../tags/tag5277.xml"/><Relationship Id="rId159" Type="http://schemas.openxmlformats.org/officeDocument/2006/relationships/tags" Target="../tags/tag5373.xml"/><Relationship Id="rId170" Type="http://schemas.openxmlformats.org/officeDocument/2006/relationships/tags" Target="../tags/tag5384.xml"/><Relationship Id="rId226" Type="http://schemas.openxmlformats.org/officeDocument/2006/relationships/tags" Target="../tags/tag5440.xml"/><Relationship Id="rId268" Type="http://schemas.openxmlformats.org/officeDocument/2006/relationships/slideLayout" Target="../slideLayouts/slideLayout2.xml"/><Relationship Id="rId11" Type="http://schemas.openxmlformats.org/officeDocument/2006/relationships/tags" Target="../tags/tag5225.xml"/><Relationship Id="rId32" Type="http://schemas.openxmlformats.org/officeDocument/2006/relationships/tags" Target="../tags/tag5246.xml"/><Relationship Id="rId53" Type="http://schemas.openxmlformats.org/officeDocument/2006/relationships/tags" Target="../tags/tag5267.xml"/><Relationship Id="rId74" Type="http://schemas.openxmlformats.org/officeDocument/2006/relationships/tags" Target="../tags/tag5288.xml"/><Relationship Id="rId128" Type="http://schemas.openxmlformats.org/officeDocument/2006/relationships/tags" Target="../tags/tag5342.xml"/><Relationship Id="rId149" Type="http://schemas.openxmlformats.org/officeDocument/2006/relationships/tags" Target="../tags/tag5363.xml"/><Relationship Id="rId5" Type="http://schemas.openxmlformats.org/officeDocument/2006/relationships/tags" Target="../tags/tag5219.xml"/><Relationship Id="rId95" Type="http://schemas.openxmlformats.org/officeDocument/2006/relationships/tags" Target="../tags/tag5309.xml"/><Relationship Id="rId160" Type="http://schemas.openxmlformats.org/officeDocument/2006/relationships/tags" Target="../tags/tag5374.xml"/><Relationship Id="rId181" Type="http://schemas.openxmlformats.org/officeDocument/2006/relationships/tags" Target="../tags/tag5395.xml"/><Relationship Id="rId216" Type="http://schemas.openxmlformats.org/officeDocument/2006/relationships/tags" Target="../tags/tag5430.xml"/><Relationship Id="rId237" Type="http://schemas.openxmlformats.org/officeDocument/2006/relationships/tags" Target="../tags/tag5451.xml"/><Relationship Id="rId258" Type="http://schemas.openxmlformats.org/officeDocument/2006/relationships/tags" Target="../tags/tag5472.xml"/><Relationship Id="rId22" Type="http://schemas.openxmlformats.org/officeDocument/2006/relationships/tags" Target="../tags/tag5236.xml"/><Relationship Id="rId43" Type="http://schemas.openxmlformats.org/officeDocument/2006/relationships/tags" Target="../tags/tag5257.xml"/><Relationship Id="rId64" Type="http://schemas.openxmlformats.org/officeDocument/2006/relationships/tags" Target="../tags/tag5278.xml"/><Relationship Id="rId118" Type="http://schemas.openxmlformats.org/officeDocument/2006/relationships/tags" Target="../tags/tag5332.xml"/><Relationship Id="rId139" Type="http://schemas.openxmlformats.org/officeDocument/2006/relationships/tags" Target="../tags/tag5353.xml"/><Relationship Id="rId85" Type="http://schemas.openxmlformats.org/officeDocument/2006/relationships/tags" Target="../tags/tag5299.xml"/><Relationship Id="rId150" Type="http://schemas.openxmlformats.org/officeDocument/2006/relationships/tags" Target="../tags/tag5364.xml"/><Relationship Id="rId171" Type="http://schemas.openxmlformats.org/officeDocument/2006/relationships/tags" Target="../tags/tag5385.xml"/><Relationship Id="rId192" Type="http://schemas.openxmlformats.org/officeDocument/2006/relationships/tags" Target="../tags/tag5406.xml"/><Relationship Id="rId206" Type="http://schemas.openxmlformats.org/officeDocument/2006/relationships/tags" Target="../tags/tag5420.xml"/><Relationship Id="rId227" Type="http://schemas.openxmlformats.org/officeDocument/2006/relationships/tags" Target="../tags/tag5441.xml"/><Relationship Id="rId248" Type="http://schemas.openxmlformats.org/officeDocument/2006/relationships/tags" Target="../tags/tag5462.xml"/><Relationship Id="rId269" Type="http://schemas.openxmlformats.org/officeDocument/2006/relationships/image" Target="../media/image1.jpeg"/><Relationship Id="rId12" Type="http://schemas.openxmlformats.org/officeDocument/2006/relationships/tags" Target="../tags/tag5226.xml"/><Relationship Id="rId33" Type="http://schemas.openxmlformats.org/officeDocument/2006/relationships/tags" Target="../tags/tag5247.xml"/><Relationship Id="rId108" Type="http://schemas.openxmlformats.org/officeDocument/2006/relationships/tags" Target="../tags/tag5322.xml"/><Relationship Id="rId129" Type="http://schemas.openxmlformats.org/officeDocument/2006/relationships/tags" Target="../tags/tag5343.xml"/><Relationship Id="rId54" Type="http://schemas.openxmlformats.org/officeDocument/2006/relationships/tags" Target="../tags/tag5268.xml"/><Relationship Id="rId75" Type="http://schemas.openxmlformats.org/officeDocument/2006/relationships/tags" Target="../tags/tag5289.xml"/><Relationship Id="rId96" Type="http://schemas.openxmlformats.org/officeDocument/2006/relationships/tags" Target="../tags/tag5310.xml"/><Relationship Id="rId140" Type="http://schemas.openxmlformats.org/officeDocument/2006/relationships/tags" Target="../tags/tag5354.xml"/><Relationship Id="rId161" Type="http://schemas.openxmlformats.org/officeDocument/2006/relationships/tags" Target="../tags/tag5375.xml"/><Relationship Id="rId182" Type="http://schemas.openxmlformats.org/officeDocument/2006/relationships/tags" Target="../tags/tag5396.xml"/><Relationship Id="rId217" Type="http://schemas.openxmlformats.org/officeDocument/2006/relationships/tags" Target="../tags/tag5431.xml"/><Relationship Id="rId6" Type="http://schemas.openxmlformats.org/officeDocument/2006/relationships/tags" Target="../tags/tag5220.xml"/><Relationship Id="rId238" Type="http://schemas.openxmlformats.org/officeDocument/2006/relationships/tags" Target="../tags/tag5452.xml"/><Relationship Id="rId259" Type="http://schemas.openxmlformats.org/officeDocument/2006/relationships/tags" Target="../tags/tag5473.xml"/><Relationship Id="rId23" Type="http://schemas.openxmlformats.org/officeDocument/2006/relationships/tags" Target="../tags/tag5237.xml"/><Relationship Id="rId119" Type="http://schemas.openxmlformats.org/officeDocument/2006/relationships/tags" Target="../tags/tag5333.xml"/><Relationship Id="rId44" Type="http://schemas.openxmlformats.org/officeDocument/2006/relationships/tags" Target="../tags/tag5258.xml"/><Relationship Id="rId65" Type="http://schemas.openxmlformats.org/officeDocument/2006/relationships/tags" Target="../tags/tag5279.xml"/><Relationship Id="rId86" Type="http://schemas.openxmlformats.org/officeDocument/2006/relationships/tags" Target="../tags/tag5300.xml"/><Relationship Id="rId130" Type="http://schemas.openxmlformats.org/officeDocument/2006/relationships/tags" Target="../tags/tag5344.xml"/><Relationship Id="rId151" Type="http://schemas.openxmlformats.org/officeDocument/2006/relationships/tags" Target="../tags/tag5365.xml"/><Relationship Id="rId172" Type="http://schemas.openxmlformats.org/officeDocument/2006/relationships/tags" Target="../tags/tag5386.xml"/><Relationship Id="rId193" Type="http://schemas.openxmlformats.org/officeDocument/2006/relationships/tags" Target="../tags/tag5407.xml"/><Relationship Id="rId207" Type="http://schemas.openxmlformats.org/officeDocument/2006/relationships/tags" Target="../tags/tag5421.xml"/><Relationship Id="rId228" Type="http://schemas.openxmlformats.org/officeDocument/2006/relationships/tags" Target="../tags/tag5442.xml"/><Relationship Id="rId249" Type="http://schemas.openxmlformats.org/officeDocument/2006/relationships/tags" Target="../tags/tag5463.xml"/><Relationship Id="rId13" Type="http://schemas.openxmlformats.org/officeDocument/2006/relationships/tags" Target="../tags/tag5227.xml"/><Relationship Id="rId109" Type="http://schemas.openxmlformats.org/officeDocument/2006/relationships/tags" Target="../tags/tag5323.xml"/><Relationship Id="rId260" Type="http://schemas.openxmlformats.org/officeDocument/2006/relationships/tags" Target="../tags/tag5474.xml"/><Relationship Id="rId34" Type="http://schemas.openxmlformats.org/officeDocument/2006/relationships/tags" Target="../tags/tag5248.xml"/><Relationship Id="rId55" Type="http://schemas.openxmlformats.org/officeDocument/2006/relationships/tags" Target="../tags/tag5269.xml"/><Relationship Id="rId76" Type="http://schemas.openxmlformats.org/officeDocument/2006/relationships/tags" Target="../tags/tag5290.xml"/><Relationship Id="rId97" Type="http://schemas.openxmlformats.org/officeDocument/2006/relationships/tags" Target="../tags/tag5311.xml"/><Relationship Id="rId120" Type="http://schemas.openxmlformats.org/officeDocument/2006/relationships/tags" Target="../tags/tag5334.xml"/><Relationship Id="rId141" Type="http://schemas.openxmlformats.org/officeDocument/2006/relationships/tags" Target="../tags/tag5355.xml"/><Relationship Id="rId7" Type="http://schemas.openxmlformats.org/officeDocument/2006/relationships/tags" Target="../tags/tag5221.xml"/><Relationship Id="rId162" Type="http://schemas.openxmlformats.org/officeDocument/2006/relationships/tags" Target="../tags/tag5376.xml"/><Relationship Id="rId183" Type="http://schemas.openxmlformats.org/officeDocument/2006/relationships/tags" Target="../tags/tag5397.xml"/><Relationship Id="rId218" Type="http://schemas.openxmlformats.org/officeDocument/2006/relationships/tags" Target="../tags/tag5432.xml"/><Relationship Id="rId239" Type="http://schemas.openxmlformats.org/officeDocument/2006/relationships/tags" Target="../tags/tag5453.xml"/><Relationship Id="rId250" Type="http://schemas.openxmlformats.org/officeDocument/2006/relationships/tags" Target="../tags/tag5464.xml"/><Relationship Id="rId24" Type="http://schemas.openxmlformats.org/officeDocument/2006/relationships/tags" Target="../tags/tag5238.xml"/><Relationship Id="rId45" Type="http://schemas.openxmlformats.org/officeDocument/2006/relationships/tags" Target="../tags/tag5259.xml"/><Relationship Id="rId66" Type="http://schemas.openxmlformats.org/officeDocument/2006/relationships/tags" Target="../tags/tag5280.xml"/><Relationship Id="rId87" Type="http://schemas.openxmlformats.org/officeDocument/2006/relationships/tags" Target="../tags/tag5301.xml"/><Relationship Id="rId110" Type="http://schemas.openxmlformats.org/officeDocument/2006/relationships/tags" Target="../tags/tag5324.xml"/><Relationship Id="rId131" Type="http://schemas.openxmlformats.org/officeDocument/2006/relationships/tags" Target="../tags/tag5345.xml"/><Relationship Id="rId152" Type="http://schemas.openxmlformats.org/officeDocument/2006/relationships/tags" Target="../tags/tag5366.xml"/><Relationship Id="rId173" Type="http://schemas.openxmlformats.org/officeDocument/2006/relationships/tags" Target="../tags/tag5387.xml"/><Relationship Id="rId194" Type="http://schemas.openxmlformats.org/officeDocument/2006/relationships/tags" Target="../tags/tag5408.xml"/><Relationship Id="rId208" Type="http://schemas.openxmlformats.org/officeDocument/2006/relationships/tags" Target="../tags/tag5422.xml"/><Relationship Id="rId229" Type="http://schemas.openxmlformats.org/officeDocument/2006/relationships/tags" Target="../tags/tag5443.xml"/><Relationship Id="rId240" Type="http://schemas.openxmlformats.org/officeDocument/2006/relationships/tags" Target="../tags/tag5454.xml"/><Relationship Id="rId261" Type="http://schemas.openxmlformats.org/officeDocument/2006/relationships/tags" Target="../tags/tag5475.xml"/><Relationship Id="rId14" Type="http://schemas.openxmlformats.org/officeDocument/2006/relationships/tags" Target="../tags/tag5228.xml"/><Relationship Id="rId35" Type="http://schemas.openxmlformats.org/officeDocument/2006/relationships/tags" Target="../tags/tag5249.xml"/><Relationship Id="rId56" Type="http://schemas.openxmlformats.org/officeDocument/2006/relationships/tags" Target="../tags/tag5270.xml"/><Relationship Id="rId77" Type="http://schemas.openxmlformats.org/officeDocument/2006/relationships/tags" Target="../tags/tag5291.xml"/><Relationship Id="rId100" Type="http://schemas.openxmlformats.org/officeDocument/2006/relationships/tags" Target="../tags/tag5314.xml"/><Relationship Id="rId8" Type="http://schemas.openxmlformats.org/officeDocument/2006/relationships/tags" Target="../tags/tag5222.xml"/><Relationship Id="rId98" Type="http://schemas.openxmlformats.org/officeDocument/2006/relationships/tags" Target="../tags/tag5312.xml"/><Relationship Id="rId121" Type="http://schemas.openxmlformats.org/officeDocument/2006/relationships/tags" Target="../tags/tag5335.xml"/><Relationship Id="rId142" Type="http://schemas.openxmlformats.org/officeDocument/2006/relationships/tags" Target="../tags/tag5356.xml"/><Relationship Id="rId163" Type="http://schemas.openxmlformats.org/officeDocument/2006/relationships/tags" Target="../tags/tag5377.xml"/><Relationship Id="rId184" Type="http://schemas.openxmlformats.org/officeDocument/2006/relationships/tags" Target="../tags/tag5398.xml"/><Relationship Id="rId219" Type="http://schemas.openxmlformats.org/officeDocument/2006/relationships/tags" Target="../tags/tag5433.xml"/><Relationship Id="rId230" Type="http://schemas.openxmlformats.org/officeDocument/2006/relationships/tags" Target="../tags/tag5444.xml"/><Relationship Id="rId251" Type="http://schemas.openxmlformats.org/officeDocument/2006/relationships/tags" Target="../tags/tag5465.xml"/><Relationship Id="rId25" Type="http://schemas.openxmlformats.org/officeDocument/2006/relationships/tags" Target="../tags/tag5239.xml"/><Relationship Id="rId46" Type="http://schemas.openxmlformats.org/officeDocument/2006/relationships/tags" Target="../tags/tag5260.xml"/><Relationship Id="rId67" Type="http://schemas.openxmlformats.org/officeDocument/2006/relationships/tags" Target="../tags/tag5281.xml"/><Relationship Id="rId88" Type="http://schemas.openxmlformats.org/officeDocument/2006/relationships/tags" Target="../tags/tag5302.xml"/><Relationship Id="rId111" Type="http://schemas.openxmlformats.org/officeDocument/2006/relationships/tags" Target="../tags/tag5325.xml"/><Relationship Id="rId132" Type="http://schemas.openxmlformats.org/officeDocument/2006/relationships/tags" Target="../tags/tag5346.xml"/><Relationship Id="rId153" Type="http://schemas.openxmlformats.org/officeDocument/2006/relationships/tags" Target="../tags/tag5367.xml"/><Relationship Id="rId174" Type="http://schemas.openxmlformats.org/officeDocument/2006/relationships/tags" Target="../tags/tag5388.xml"/><Relationship Id="rId195" Type="http://schemas.openxmlformats.org/officeDocument/2006/relationships/tags" Target="../tags/tag5409.xml"/><Relationship Id="rId209" Type="http://schemas.openxmlformats.org/officeDocument/2006/relationships/tags" Target="../tags/tag5423.xml"/><Relationship Id="rId220" Type="http://schemas.openxmlformats.org/officeDocument/2006/relationships/tags" Target="../tags/tag5434.xml"/><Relationship Id="rId241" Type="http://schemas.openxmlformats.org/officeDocument/2006/relationships/tags" Target="../tags/tag5455.xml"/><Relationship Id="rId15" Type="http://schemas.openxmlformats.org/officeDocument/2006/relationships/tags" Target="../tags/tag5229.xml"/><Relationship Id="rId36" Type="http://schemas.openxmlformats.org/officeDocument/2006/relationships/tags" Target="../tags/tag5250.xml"/><Relationship Id="rId57" Type="http://schemas.openxmlformats.org/officeDocument/2006/relationships/tags" Target="../tags/tag5271.xml"/><Relationship Id="rId262" Type="http://schemas.openxmlformats.org/officeDocument/2006/relationships/tags" Target="../tags/tag5476.xml"/><Relationship Id="rId78" Type="http://schemas.openxmlformats.org/officeDocument/2006/relationships/tags" Target="../tags/tag5292.xml"/><Relationship Id="rId99" Type="http://schemas.openxmlformats.org/officeDocument/2006/relationships/tags" Target="../tags/tag5313.xml"/><Relationship Id="rId101" Type="http://schemas.openxmlformats.org/officeDocument/2006/relationships/tags" Target="../tags/tag5315.xml"/><Relationship Id="rId122" Type="http://schemas.openxmlformats.org/officeDocument/2006/relationships/tags" Target="../tags/tag5336.xml"/><Relationship Id="rId143" Type="http://schemas.openxmlformats.org/officeDocument/2006/relationships/tags" Target="../tags/tag5357.xml"/><Relationship Id="rId164" Type="http://schemas.openxmlformats.org/officeDocument/2006/relationships/tags" Target="../tags/tag5378.xml"/><Relationship Id="rId185" Type="http://schemas.openxmlformats.org/officeDocument/2006/relationships/tags" Target="../tags/tag5399.xml"/><Relationship Id="rId9" Type="http://schemas.openxmlformats.org/officeDocument/2006/relationships/tags" Target="../tags/tag5223.xml"/><Relationship Id="rId210" Type="http://schemas.openxmlformats.org/officeDocument/2006/relationships/tags" Target="../tags/tag5424.xml"/><Relationship Id="rId26" Type="http://schemas.openxmlformats.org/officeDocument/2006/relationships/tags" Target="../tags/tag5240.xml"/><Relationship Id="rId231" Type="http://schemas.openxmlformats.org/officeDocument/2006/relationships/tags" Target="../tags/tag5445.xml"/><Relationship Id="rId252" Type="http://schemas.openxmlformats.org/officeDocument/2006/relationships/tags" Target="../tags/tag5466.xml"/><Relationship Id="rId47" Type="http://schemas.openxmlformats.org/officeDocument/2006/relationships/tags" Target="../tags/tag5261.xml"/><Relationship Id="rId68" Type="http://schemas.openxmlformats.org/officeDocument/2006/relationships/tags" Target="../tags/tag5282.xml"/><Relationship Id="rId89" Type="http://schemas.openxmlformats.org/officeDocument/2006/relationships/tags" Target="../tags/tag5303.xml"/><Relationship Id="rId112" Type="http://schemas.openxmlformats.org/officeDocument/2006/relationships/tags" Target="../tags/tag5326.xml"/><Relationship Id="rId133" Type="http://schemas.openxmlformats.org/officeDocument/2006/relationships/tags" Target="../tags/tag5347.xml"/><Relationship Id="rId154" Type="http://schemas.openxmlformats.org/officeDocument/2006/relationships/tags" Target="../tags/tag5368.xml"/><Relationship Id="rId175" Type="http://schemas.openxmlformats.org/officeDocument/2006/relationships/tags" Target="../tags/tag5389.xml"/><Relationship Id="rId196" Type="http://schemas.openxmlformats.org/officeDocument/2006/relationships/tags" Target="../tags/tag5410.xml"/><Relationship Id="rId200" Type="http://schemas.openxmlformats.org/officeDocument/2006/relationships/tags" Target="../tags/tag5414.xml"/><Relationship Id="rId16" Type="http://schemas.openxmlformats.org/officeDocument/2006/relationships/tags" Target="../tags/tag5230.xml"/><Relationship Id="rId221" Type="http://schemas.openxmlformats.org/officeDocument/2006/relationships/tags" Target="../tags/tag5435.xml"/><Relationship Id="rId242" Type="http://schemas.openxmlformats.org/officeDocument/2006/relationships/tags" Target="../tags/tag5456.xml"/><Relationship Id="rId263" Type="http://schemas.openxmlformats.org/officeDocument/2006/relationships/tags" Target="../tags/tag5477.xml"/><Relationship Id="rId37" Type="http://schemas.openxmlformats.org/officeDocument/2006/relationships/tags" Target="../tags/tag5251.xml"/><Relationship Id="rId58" Type="http://schemas.openxmlformats.org/officeDocument/2006/relationships/tags" Target="../tags/tag5272.xml"/><Relationship Id="rId79" Type="http://schemas.openxmlformats.org/officeDocument/2006/relationships/tags" Target="../tags/tag5293.xml"/><Relationship Id="rId102" Type="http://schemas.openxmlformats.org/officeDocument/2006/relationships/tags" Target="../tags/tag5316.xml"/><Relationship Id="rId123" Type="http://schemas.openxmlformats.org/officeDocument/2006/relationships/tags" Target="../tags/tag5337.xml"/><Relationship Id="rId144" Type="http://schemas.openxmlformats.org/officeDocument/2006/relationships/tags" Target="../tags/tag5358.xml"/><Relationship Id="rId90" Type="http://schemas.openxmlformats.org/officeDocument/2006/relationships/tags" Target="../tags/tag5304.xml"/><Relationship Id="rId165" Type="http://schemas.openxmlformats.org/officeDocument/2006/relationships/tags" Target="../tags/tag5379.xml"/><Relationship Id="rId186" Type="http://schemas.openxmlformats.org/officeDocument/2006/relationships/tags" Target="../tags/tag5400.xml"/><Relationship Id="rId211" Type="http://schemas.openxmlformats.org/officeDocument/2006/relationships/tags" Target="../tags/tag5425.xml"/><Relationship Id="rId232" Type="http://schemas.openxmlformats.org/officeDocument/2006/relationships/tags" Target="../tags/tag5446.xml"/><Relationship Id="rId253" Type="http://schemas.openxmlformats.org/officeDocument/2006/relationships/tags" Target="../tags/tag5467.xml"/><Relationship Id="rId27" Type="http://schemas.openxmlformats.org/officeDocument/2006/relationships/tags" Target="../tags/tag5241.xml"/><Relationship Id="rId48" Type="http://schemas.openxmlformats.org/officeDocument/2006/relationships/tags" Target="../tags/tag5262.xml"/><Relationship Id="rId69" Type="http://schemas.openxmlformats.org/officeDocument/2006/relationships/tags" Target="../tags/tag5283.xml"/><Relationship Id="rId113" Type="http://schemas.openxmlformats.org/officeDocument/2006/relationships/tags" Target="../tags/tag5327.xml"/><Relationship Id="rId134" Type="http://schemas.openxmlformats.org/officeDocument/2006/relationships/tags" Target="../tags/tag5348.xml"/><Relationship Id="rId80" Type="http://schemas.openxmlformats.org/officeDocument/2006/relationships/tags" Target="../tags/tag5294.xml"/><Relationship Id="rId155" Type="http://schemas.openxmlformats.org/officeDocument/2006/relationships/tags" Target="../tags/tag5369.xml"/><Relationship Id="rId176" Type="http://schemas.openxmlformats.org/officeDocument/2006/relationships/tags" Target="../tags/tag5390.xml"/><Relationship Id="rId197" Type="http://schemas.openxmlformats.org/officeDocument/2006/relationships/tags" Target="../tags/tag5411.xml"/><Relationship Id="rId201" Type="http://schemas.openxmlformats.org/officeDocument/2006/relationships/tags" Target="../tags/tag5415.xml"/><Relationship Id="rId222" Type="http://schemas.openxmlformats.org/officeDocument/2006/relationships/tags" Target="../tags/tag5436.xml"/><Relationship Id="rId243" Type="http://schemas.openxmlformats.org/officeDocument/2006/relationships/tags" Target="../tags/tag5457.xml"/><Relationship Id="rId264" Type="http://schemas.openxmlformats.org/officeDocument/2006/relationships/tags" Target="../tags/tag5478.xml"/><Relationship Id="rId17" Type="http://schemas.openxmlformats.org/officeDocument/2006/relationships/tags" Target="../tags/tag5231.xml"/><Relationship Id="rId38" Type="http://schemas.openxmlformats.org/officeDocument/2006/relationships/tags" Target="../tags/tag5252.xml"/><Relationship Id="rId59" Type="http://schemas.openxmlformats.org/officeDocument/2006/relationships/tags" Target="../tags/tag5273.xml"/><Relationship Id="rId103" Type="http://schemas.openxmlformats.org/officeDocument/2006/relationships/tags" Target="../tags/tag5317.xml"/><Relationship Id="rId124" Type="http://schemas.openxmlformats.org/officeDocument/2006/relationships/tags" Target="../tags/tag5338.xml"/><Relationship Id="rId70" Type="http://schemas.openxmlformats.org/officeDocument/2006/relationships/tags" Target="../tags/tag5284.xml"/><Relationship Id="rId91" Type="http://schemas.openxmlformats.org/officeDocument/2006/relationships/tags" Target="../tags/tag5305.xml"/><Relationship Id="rId145" Type="http://schemas.openxmlformats.org/officeDocument/2006/relationships/tags" Target="../tags/tag5359.xml"/><Relationship Id="rId166" Type="http://schemas.openxmlformats.org/officeDocument/2006/relationships/tags" Target="../tags/tag5380.xml"/><Relationship Id="rId187" Type="http://schemas.openxmlformats.org/officeDocument/2006/relationships/tags" Target="../tags/tag5401.xml"/><Relationship Id="rId1" Type="http://schemas.openxmlformats.org/officeDocument/2006/relationships/tags" Target="../tags/tag5215.xml"/><Relationship Id="rId212" Type="http://schemas.openxmlformats.org/officeDocument/2006/relationships/tags" Target="../tags/tag5426.xml"/><Relationship Id="rId233" Type="http://schemas.openxmlformats.org/officeDocument/2006/relationships/tags" Target="../tags/tag5447.xml"/><Relationship Id="rId254" Type="http://schemas.openxmlformats.org/officeDocument/2006/relationships/tags" Target="../tags/tag5468.xml"/><Relationship Id="rId28" Type="http://schemas.openxmlformats.org/officeDocument/2006/relationships/tags" Target="../tags/tag5242.xml"/><Relationship Id="rId49" Type="http://schemas.openxmlformats.org/officeDocument/2006/relationships/tags" Target="../tags/tag5263.xml"/><Relationship Id="rId114" Type="http://schemas.openxmlformats.org/officeDocument/2006/relationships/tags" Target="../tags/tag5328.xml"/><Relationship Id="rId60" Type="http://schemas.openxmlformats.org/officeDocument/2006/relationships/tags" Target="../tags/tag5274.xml"/><Relationship Id="rId81" Type="http://schemas.openxmlformats.org/officeDocument/2006/relationships/tags" Target="../tags/tag5295.xml"/><Relationship Id="rId135" Type="http://schemas.openxmlformats.org/officeDocument/2006/relationships/tags" Target="../tags/tag5349.xml"/><Relationship Id="rId156" Type="http://schemas.openxmlformats.org/officeDocument/2006/relationships/tags" Target="../tags/tag5370.xml"/><Relationship Id="rId177" Type="http://schemas.openxmlformats.org/officeDocument/2006/relationships/tags" Target="../tags/tag5391.xml"/><Relationship Id="rId198" Type="http://schemas.openxmlformats.org/officeDocument/2006/relationships/tags" Target="../tags/tag5412.xml"/><Relationship Id="rId202" Type="http://schemas.openxmlformats.org/officeDocument/2006/relationships/tags" Target="../tags/tag5416.xml"/><Relationship Id="rId223" Type="http://schemas.openxmlformats.org/officeDocument/2006/relationships/tags" Target="../tags/tag5437.xml"/><Relationship Id="rId244" Type="http://schemas.openxmlformats.org/officeDocument/2006/relationships/tags" Target="../tags/tag5458.xml"/><Relationship Id="rId18" Type="http://schemas.openxmlformats.org/officeDocument/2006/relationships/tags" Target="../tags/tag5232.xml"/><Relationship Id="rId39" Type="http://schemas.openxmlformats.org/officeDocument/2006/relationships/tags" Target="../tags/tag5253.xml"/><Relationship Id="rId265" Type="http://schemas.openxmlformats.org/officeDocument/2006/relationships/tags" Target="../tags/tag5479.xml"/><Relationship Id="rId50" Type="http://schemas.openxmlformats.org/officeDocument/2006/relationships/tags" Target="../tags/tag5264.xml"/><Relationship Id="rId104" Type="http://schemas.openxmlformats.org/officeDocument/2006/relationships/tags" Target="../tags/tag5318.xml"/><Relationship Id="rId125" Type="http://schemas.openxmlformats.org/officeDocument/2006/relationships/tags" Target="../tags/tag5339.xml"/><Relationship Id="rId146" Type="http://schemas.openxmlformats.org/officeDocument/2006/relationships/tags" Target="../tags/tag5360.xml"/><Relationship Id="rId167" Type="http://schemas.openxmlformats.org/officeDocument/2006/relationships/tags" Target="../tags/tag5381.xml"/><Relationship Id="rId188" Type="http://schemas.openxmlformats.org/officeDocument/2006/relationships/tags" Target="../tags/tag5402.xml"/><Relationship Id="rId71" Type="http://schemas.openxmlformats.org/officeDocument/2006/relationships/tags" Target="../tags/tag5285.xml"/><Relationship Id="rId92" Type="http://schemas.openxmlformats.org/officeDocument/2006/relationships/tags" Target="../tags/tag5306.xml"/><Relationship Id="rId213" Type="http://schemas.openxmlformats.org/officeDocument/2006/relationships/tags" Target="../tags/tag5427.xml"/><Relationship Id="rId234" Type="http://schemas.openxmlformats.org/officeDocument/2006/relationships/tags" Target="../tags/tag5448.xml"/><Relationship Id="rId2" Type="http://schemas.openxmlformats.org/officeDocument/2006/relationships/tags" Target="../tags/tag5216.xml"/><Relationship Id="rId29" Type="http://schemas.openxmlformats.org/officeDocument/2006/relationships/tags" Target="../tags/tag5243.xml"/><Relationship Id="rId255" Type="http://schemas.openxmlformats.org/officeDocument/2006/relationships/tags" Target="../tags/tag5469.xml"/><Relationship Id="rId40" Type="http://schemas.openxmlformats.org/officeDocument/2006/relationships/tags" Target="../tags/tag5254.xml"/><Relationship Id="rId115" Type="http://schemas.openxmlformats.org/officeDocument/2006/relationships/tags" Target="../tags/tag5329.xml"/><Relationship Id="rId136" Type="http://schemas.openxmlformats.org/officeDocument/2006/relationships/tags" Target="../tags/tag5350.xml"/><Relationship Id="rId157" Type="http://schemas.openxmlformats.org/officeDocument/2006/relationships/tags" Target="../tags/tag5371.xml"/><Relationship Id="rId178" Type="http://schemas.openxmlformats.org/officeDocument/2006/relationships/tags" Target="../tags/tag5392.xml"/><Relationship Id="rId61" Type="http://schemas.openxmlformats.org/officeDocument/2006/relationships/tags" Target="../tags/tag5275.xml"/><Relationship Id="rId82" Type="http://schemas.openxmlformats.org/officeDocument/2006/relationships/tags" Target="../tags/tag5296.xml"/><Relationship Id="rId199" Type="http://schemas.openxmlformats.org/officeDocument/2006/relationships/tags" Target="../tags/tag5413.xml"/><Relationship Id="rId203" Type="http://schemas.openxmlformats.org/officeDocument/2006/relationships/tags" Target="../tags/tag5417.xml"/><Relationship Id="rId19" Type="http://schemas.openxmlformats.org/officeDocument/2006/relationships/tags" Target="../tags/tag5233.xml"/><Relationship Id="rId224" Type="http://schemas.openxmlformats.org/officeDocument/2006/relationships/tags" Target="../tags/tag5438.xml"/><Relationship Id="rId245" Type="http://schemas.openxmlformats.org/officeDocument/2006/relationships/tags" Target="../tags/tag5459.xml"/><Relationship Id="rId266" Type="http://schemas.openxmlformats.org/officeDocument/2006/relationships/tags" Target="../tags/tag5480.xml"/><Relationship Id="rId30" Type="http://schemas.openxmlformats.org/officeDocument/2006/relationships/tags" Target="../tags/tag5244.xml"/><Relationship Id="rId105" Type="http://schemas.openxmlformats.org/officeDocument/2006/relationships/tags" Target="../tags/tag5319.xml"/><Relationship Id="rId126" Type="http://schemas.openxmlformats.org/officeDocument/2006/relationships/tags" Target="../tags/tag5340.xml"/><Relationship Id="rId147" Type="http://schemas.openxmlformats.org/officeDocument/2006/relationships/tags" Target="../tags/tag5361.xml"/><Relationship Id="rId168" Type="http://schemas.openxmlformats.org/officeDocument/2006/relationships/tags" Target="../tags/tag5382.xml"/><Relationship Id="rId51" Type="http://schemas.openxmlformats.org/officeDocument/2006/relationships/tags" Target="../tags/tag5265.xml"/><Relationship Id="rId72" Type="http://schemas.openxmlformats.org/officeDocument/2006/relationships/tags" Target="../tags/tag5286.xml"/><Relationship Id="rId93" Type="http://schemas.openxmlformats.org/officeDocument/2006/relationships/tags" Target="../tags/tag5307.xml"/><Relationship Id="rId189" Type="http://schemas.openxmlformats.org/officeDocument/2006/relationships/tags" Target="../tags/tag5403.xml"/><Relationship Id="rId3" Type="http://schemas.openxmlformats.org/officeDocument/2006/relationships/tags" Target="../tags/tag5217.xml"/><Relationship Id="rId214" Type="http://schemas.openxmlformats.org/officeDocument/2006/relationships/tags" Target="../tags/tag5428.xml"/><Relationship Id="rId235" Type="http://schemas.openxmlformats.org/officeDocument/2006/relationships/tags" Target="../tags/tag5449.xml"/><Relationship Id="rId256" Type="http://schemas.openxmlformats.org/officeDocument/2006/relationships/tags" Target="../tags/tag5470.xml"/><Relationship Id="rId116" Type="http://schemas.openxmlformats.org/officeDocument/2006/relationships/tags" Target="../tags/tag5330.xml"/><Relationship Id="rId137" Type="http://schemas.openxmlformats.org/officeDocument/2006/relationships/tags" Target="../tags/tag5351.xml"/><Relationship Id="rId158" Type="http://schemas.openxmlformats.org/officeDocument/2006/relationships/tags" Target="../tags/tag5372.xml"/><Relationship Id="rId20" Type="http://schemas.openxmlformats.org/officeDocument/2006/relationships/tags" Target="../tags/tag5234.xml"/><Relationship Id="rId41" Type="http://schemas.openxmlformats.org/officeDocument/2006/relationships/tags" Target="../tags/tag5255.xml"/><Relationship Id="rId62" Type="http://schemas.openxmlformats.org/officeDocument/2006/relationships/tags" Target="../tags/tag5276.xml"/><Relationship Id="rId83" Type="http://schemas.openxmlformats.org/officeDocument/2006/relationships/tags" Target="../tags/tag5297.xml"/><Relationship Id="rId179" Type="http://schemas.openxmlformats.org/officeDocument/2006/relationships/tags" Target="../tags/tag5393.xml"/><Relationship Id="rId190" Type="http://schemas.openxmlformats.org/officeDocument/2006/relationships/tags" Target="../tags/tag5404.xml"/><Relationship Id="rId204" Type="http://schemas.openxmlformats.org/officeDocument/2006/relationships/tags" Target="../tags/tag5418.xml"/><Relationship Id="rId225" Type="http://schemas.openxmlformats.org/officeDocument/2006/relationships/tags" Target="../tags/tag5439.xml"/><Relationship Id="rId246" Type="http://schemas.openxmlformats.org/officeDocument/2006/relationships/tags" Target="../tags/tag5460.xml"/><Relationship Id="rId267" Type="http://schemas.openxmlformats.org/officeDocument/2006/relationships/tags" Target="../tags/tag5481.xml"/><Relationship Id="rId106" Type="http://schemas.openxmlformats.org/officeDocument/2006/relationships/tags" Target="../tags/tag5320.xml"/><Relationship Id="rId127" Type="http://schemas.openxmlformats.org/officeDocument/2006/relationships/tags" Target="../tags/tag5341.xml"/><Relationship Id="rId10" Type="http://schemas.openxmlformats.org/officeDocument/2006/relationships/tags" Target="../tags/tag5224.xml"/><Relationship Id="rId31" Type="http://schemas.openxmlformats.org/officeDocument/2006/relationships/tags" Target="../tags/tag5245.xml"/><Relationship Id="rId52" Type="http://schemas.openxmlformats.org/officeDocument/2006/relationships/tags" Target="../tags/tag5266.xml"/><Relationship Id="rId73" Type="http://schemas.openxmlformats.org/officeDocument/2006/relationships/tags" Target="../tags/tag5287.xml"/><Relationship Id="rId94" Type="http://schemas.openxmlformats.org/officeDocument/2006/relationships/tags" Target="../tags/tag5308.xml"/><Relationship Id="rId148" Type="http://schemas.openxmlformats.org/officeDocument/2006/relationships/tags" Target="../tags/tag5362.xml"/><Relationship Id="rId169" Type="http://schemas.openxmlformats.org/officeDocument/2006/relationships/tags" Target="../tags/tag5383.xml"/><Relationship Id="rId4" Type="http://schemas.openxmlformats.org/officeDocument/2006/relationships/tags" Target="../tags/tag5218.xml"/><Relationship Id="rId180" Type="http://schemas.openxmlformats.org/officeDocument/2006/relationships/tags" Target="../tags/tag5394.xml"/><Relationship Id="rId215" Type="http://schemas.openxmlformats.org/officeDocument/2006/relationships/tags" Target="../tags/tag5429.xml"/><Relationship Id="rId236" Type="http://schemas.openxmlformats.org/officeDocument/2006/relationships/tags" Target="../tags/tag5450.xml"/><Relationship Id="rId257" Type="http://schemas.openxmlformats.org/officeDocument/2006/relationships/tags" Target="../tags/tag5471.xml"/><Relationship Id="rId42" Type="http://schemas.openxmlformats.org/officeDocument/2006/relationships/tags" Target="../tags/tag5256.xml"/><Relationship Id="rId84" Type="http://schemas.openxmlformats.org/officeDocument/2006/relationships/tags" Target="../tags/tag5298.xml"/><Relationship Id="rId138" Type="http://schemas.openxmlformats.org/officeDocument/2006/relationships/tags" Target="../tags/tag5352.xml"/><Relationship Id="rId191" Type="http://schemas.openxmlformats.org/officeDocument/2006/relationships/tags" Target="../tags/tag5405.xml"/><Relationship Id="rId205" Type="http://schemas.openxmlformats.org/officeDocument/2006/relationships/tags" Target="../tags/tag5419.xml"/><Relationship Id="rId247" Type="http://schemas.openxmlformats.org/officeDocument/2006/relationships/tags" Target="../tags/tag5461.xml"/><Relationship Id="rId107" Type="http://schemas.openxmlformats.org/officeDocument/2006/relationships/tags" Target="../tags/tag5321.xml"/></Relationships>
</file>

<file path=ppt/slides/_rels/slide19.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slideLayout" Target="../slideLayouts/slideLayout1.xml"/><Relationship Id="rId1" Type="http://schemas.openxmlformats.org/officeDocument/2006/relationships/tags" Target="../tags/tag5482.xml"/><Relationship Id="rId4" Type="http://schemas.openxmlformats.org/officeDocument/2006/relationships/image" Target="../media/image3.png"/></Relationships>
</file>

<file path=ppt/slides/_rels/slide2.xml.rels><?xml version="1.0" encoding="UTF-8" standalone="yes"?>
<Relationships xmlns="http://schemas.openxmlformats.org/package/2006/relationships"><Relationship Id="rId13" Type="http://schemas.openxmlformats.org/officeDocument/2006/relationships/tags" Target="../tags/tag14.xml"/><Relationship Id="rId18" Type="http://schemas.openxmlformats.org/officeDocument/2006/relationships/tags" Target="../tags/tag19.xml"/><Relationship Id="rId26" Type="http://schemas.openxmlformats.org/officeDocument/2006/relationships/tags" Target="../tags/tag27.xml"/><Relationship Id="rId39" Type="http://schemas.openxmlformats.org/officeDocument/2006/relationships/tags" Target="../tags/tag40.xml"/><Relationship Id="rId21" Type="http://schemas.openxmlformats.org/officeDocument/2006/relationships/tags" Target="../tags/tag22.xml"/><Relationship Id="rId34" Type="http://schemas.openxmlformats.org/officeDocument/2006/relationships/tags" Target="../tags/tag35.xml"/><Relationship Id="rId42" Type="http://schemas.openxmlformats.org/officeDocument/2006/relationships/tags" Target="../tags/tag43.xml"/><Relationship Id="rId7" Type="http://schemas.openxmlformats.org/officeDocument/2006/relationships/tags" Target="../tags/tag8.xml"/><Relationship Id="rId2" Type="http://schemas.openxmlformats.org/officeDocument/2006/relationships/tags" Target="../tags/tag3.xml"/><Relationship Id="rId16" Type="http://schemas.openxmlformats.org/officeDocument/2006/relationships/tags" Target="../tags/tag17.xml"/><Relationship Id="rId20" Type="http://schemas.openxmlformats.org/officeDocument/2006/relationships/tags" Target="../tags/tag21.xml"/><Relationship Id="rId29" Type="http://schemas.openxmlformats.org/officeDocument/2006/relationships/tags" Target="../tags/tag30.xml"/><Relationship Id="rId41" Type="http://schemas.openxmlformats.org/officeDocument/2006/relationships/tags" Target="../tags/tag42.xml"/><Relationship Id="rId1" Type="http://schemas.openxmlformats.org/officeDocument/2006/relationships/tags" Target="../tags/tag2.xml"/><Relationship Id="rId6" Type="http://schemas.openxmlformats.org/officeDocument/2006/relationships/tags" Target="../tags/tag7.xml"/><Relationship Id="rId11" Type="http://schemas.openxmlformats.org/officeDocument/2006/relationships/tags" Target="../tags/tag12.xml"/><Relationship Id="rId24" Type="http://schemas.openxmlformats.org/officeDocument/2006/relationships/tags" Target="../tags/tag25.xml"/><Relationship Id="rId32" Type="http://schemas.openxmlformats.org/officeDocument/2006/relationships/tags" Target="../tags/tag33.xml"/><Relationship Id="rId37" Type="http://schemas.openxmlformats.org/officeDocument/2006/relationships/tags" Target="../tags/tag38.xml"/><Relationship Id="rId40" Type="http://schemas.openxmlformats.org/officeDocument/2006/relationships/tags" Target="../tags/tag41.xml"/><Relationship Id="rId5" Type="http://schemas.openxmlformats.org/officeDocument/2006/relationships/tags" Target="../tags/tag6.xml"/><Relationship Id="rId15" Type="http://schemas.openxmlformats.org/officeDocument/2006/relationships/tags" Target="../tags/tag16.xml"/><Relationship Id="rId23" Type="http://schemas.openxmlformats.org/officeDocument/2006/relationships/tags" Target="../tags/tag24.xml"/><Relationship Id="rId28" Type="http://schemas.openxmlformats.org/officeDocument/2006/relationships/tags" Target="../tags/tag29.xml"/><Relationship Id="rId36" Type="http://schemas.openxmlformats.org/officeDocument/2006/relationships/tags" Target="../tags/tag37.xml"/><Relationship Id="rId10" Type="http://schemas.openxmlformats.org/officeDocument/2006/relationships/tags" Target="../tags/tag11.xml"/><Relationship Id="rId19" Type="http://schemas.openxmlformats.org/officeDocument/2006/relationships/tags" Target="../tags/tag20.xml"/><Relationship Id="rId31" Type="http://schemas.openxmlformats.org/officeDocument/2006/relationships/tags" Target="../tags/tag32.xml"/><Relationship Id="rId44" Type="http://schemas.openxmlformats.org/officeDocument/2006/relationships/image" Target="../media/image1.jpeg"/><Relationship Id="rId4" Type="http://schemas.openxmlformats.org/officeDocument/2006/relationships/tags" Target="../tags/tag5.xml"/><Relationship Id="rId9" Type="http://schemas.openxmlformats.org/officeDocument/2006/relationships/tags" Target="../tags/tag10.xml"/><Relationship Id="rId14" Type="http://schemas.openxmlformats.org/officeDocument/2006/relationships/tags" Target="../tags/tag15.xml"/><Relationship Id="rId22" Type="http://schemas.openxmlformats.org/officeDocument/2006/relationships/tags" Target="../tags/tag23.xml"/><Relationship Id="rId27" Type="http://schemas.openxmlformats.org/officeDocument/2006/relationships/tags" Target="../tags/tag28.xml"/><Relationship Id="rId30" Type="http://schemas.openxmlformats.org/officeDocument/2006/relationships/tags" Target="../tags/tag31.xml"/><Relationship Id="rId35" Type="http://schemas.openxmlformats.org/officeDocument/2006/relationships/tags" Target="../tags/tag36.xml"/><Relationship Id="rId43" Type="http://schemas.openxmlformats.org/officeDocument/2006/relationships/slideLayout" Target="../slideLayouts/slideLayout2.xml"/><Relationship Id="rId8" Type="http://schemas.openxmlformats.org/officeDocument/2006/relationships/tags" Target="../tags/tag9.xml"/><Relationship Id="rId3" Type="http://schemas.openxmlformats.org/officeDocument/2006/relationships/tags" Target="../tags/tag4.xml"/><Relationship Id="rId12" Type="http://schemas.openxmlformats.org/officeDocument/2006/relationships/tags" Target="../tags/tag13.xml"/><Relationship Id="rId17" Type="http://schemas.openxmlformats.org/officeDocument/2006/relationships/tags" Target="../tags/tag18.xml"/><Relationship Id="rId25" Type="http://schemas.openxmlformats.org/officeDocument/2006/relationships/tags" Target="../tags/tag26.xml"/><Relationship Id="rId33" Type="http://schemas.openxmlformats.org/officeDocument/2006/relationships/tags" Target="../tags/tag34.xml"/><Relationship Id="rId38" Type="http://schemas.openxmlformats.org/officeDocument/2006/relationships/tags" Target="../tags/tag39.xml"/></Relationships>
</file>

<file path=ppt/slides/_rels/slide20.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slideLayout" Target="../slideLayouts/slideLayout2.xml"/><Relationship Id="rId1" Type="http://schemas.openxmlformats.org/officeDocument/2006/relationships/tags" Target="../tags/tag5483.xml"/></Relationships>
</file>

<file path=ppt/slides/_rels/slide21.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slideLayout" Target="../slideLayouts/slideLayout2.xml"/><Relationship Id="rId1" Type="http://schemas.openxmlformats.org/officeDocument/2006/relationships/tags" Target="../tags/tag5484.xml"/></Relationships>
</file>

<file path=ppt/slides/_rels/slide22.xml.rels><?xml version="1.0" encoding="UTF-8" standalone="yes"?>
<Relationships xmlns="http://schemas.openxmlformats.org/package/2006/relationships"><Relationship Id="rId117" Type="http://schemas.openxmlformats.org/officeDocument/2006/relationships/tags" Target="../tags/tag5601.xml"/><Relationship Id="rId21" Type="http://schemas.openxmlformats.org/officeDocument/2006/relationships/tags" Target="../tags/tag5505.xml"/><Relationship Id="rId63" Type="http://schemas.openxmlformats.org/officeDocument/2006/relationships/tags" Target="../tags/tag5547.xml"/><Relationship Id="rId159" Type="http://schemas.openxmlformats.org/officeDocument/2006/relationships/tags" Target="../tags/tag5643.xml"/><Relationship Id="rId170" Type="http://schemas.openxmlformats.org/officeDocument/2006/relationships/tags" Target="../tags/tag5654.xml"/><Relationship Id="rId226" Type="http://schemas.openxmlformats.org/officeDocument/2006/relationships/tags" Target="../tags/tag5710.xml"/><Relationship Id="rId268" Type="http://schemas.openxmlformats.org/officeDocument/2006/relationships/slideLayout" Target="../slideLayouts/slideLayout2.xml"/><Relationship Id="rId11" Type="http://schemas.openxmlformats.org/officeDocument/2006/relationships/tags" Target="../tags/tag5495.xml"/><Relationship Id="rId32" Type="http://schemas.openxmlformats.org/officeDocument/2006/relationships/tags" Target="../tags/tag5516.xml"/><Relationship Id="rId53" Type="http://schemas.openxmlformats.org/officeDocument/2006/relationships/tags" Target="../tags/tag5537.xml"/><Relationship Id="rId74" Type="http://schemas.openxmlformats.org/officeDocument/2006/relationships/tags" Target="../tags/tag5558.xml"/><Relationship Id="rId128" Type="http://schemas.openxmlformats.org/officeDocument/2006/relationships/tags" Target="../tags/tag5612.xml"/><Relationship Id="rId149" Type="http://schemas.openxmlformats.org/officeDocument/2006/relationships/tags" Target="../tags/tag5633.xml"/><Relationship Id="rId5" Type="http://schemas.openxmlformats.org/officeDocument/2006/relationships/tags" Target="../tags/tag5489.xml"/><Relationship Id="rId95" Type="http://schemas.openxmlformats.org/officeDocument/2006/relationships/tags" Target="../tags/tag5579.xml"/><Relationship Id="rId160" Type="http://schemas.openxmlformats.org/officeDocument/2006/relationships/tags" Target="../tags/tag5644.xml"/><Relationship Id="rId181" Type="http://schemas.openxmlformats.org/officeDocument/2006/relationships/tags" Target="../tags/tag5665.xml"/><Relationship Id="rId216" Type="http://schemas.openxmlformats.org/officeDocument/2006/relationships/tags" Target="../tags/tag5700.xml"/><Relationship Id="rId237" Type="http://schemas.openxmlformats.org/officeDocument/2006/relationships/tags" Target="../tags/tag5721.xml"/><Relationship Id="rId258" Type="http://schemas.openxmlformats.org/officeDocument/2006/relationships/tags" Target="../tags/tag5742.xml"/><Relationship Id="rId22" Type="http://schemas.openxmlformats.org/officeDocument/2006/relationships/tags" Target="../tags/tag5506.xml"/><Relationship Id="rId43" Type="http://schemas.openxmlformats.org/officeDocument/2006/relationships/tags" Target="../tags/tag5527.xml"/><Relationship Id="rId64" Type="http://schemas.openxmlformats.org/officeDocument/2006/relationships/tags" Target="../tags/tag5548.xml"/><Relationship Id="rId118" Type="http://schemas.openxmlformats.org/officeDocument/2006/relationships/tags" Target="../tags/tag5602.xml"/><Relationship Id="rId139" Type="http://schemas.openxmlformats.org/officeDocument/2006/relationships/tags" Target="../tags/tag5623.xml"/><Relationship Id="rId85" Type="http://schemas.openxmlformats.org/officeDocument/2006/relationships/tags" Target="../tags/tag5569.xml"/><Relationship Id="rId150" Type="http://schemas.openxmlformats.org/officeDocument/2006/relationships/tags" Target="../tags/tag5634.xml"/><Relationship Id="rId171" Type="http://schemas.openxmlformats.org/officeDocument/2006/relationships/tags" Target="../tags/tag5655.xml"/><Relationship Id="rId192" Type="http://schemas.openxmlformats.org/officeDocument/2006/relationships/tags" Target="../tags/tag5676.xml"/><Relationship Id="rId206" Type="http://schemas.openxmlformats.org/officeDocument/2006/relationships/tags" Target="../tags/tag5690.xml"/><Relationship Id="rId227" Type="http://schemas.openxmlformats.org/officeDocument/2006/relationships/tags" Target="../tags/tag5711.xml"/><Relationship Id="rId248" Type="http://schemas.openxmlformats.org/officeDocument/2006/relationships/tags" Target="../tags/tag5732.xml"/><Relationship Id="rId269" Type="http://schemas.openxmlformats.org/officeDocument/2006/relationships/image" Target="../media/image1.jpeg"/><Relationship Id="rId12" Type="http://schemas.openxmlformats.org/officeDocument/2006/relationships/tags" Target="../tags/tag5496.xml"/><Relationship Id="rId33" Type="http://schemas.openxmlformats.org/officeDocument/2006/relationships/tags" Target="../tags/tag5517.xml"/><Relationship Id="rId108" Type="http://schemas.openxmlformats.org/officeDocument/2006/relationships/tags" Target="../tags/tag5592.xml"/><Relationship Id="rId129" Type="http://schemas.openxmlformats.org/officeDocument/2006/relationships/tags" Target="../tags/tag5613.xml"/><Relationship Id="rId54" Type="http://schemas.openxmlformats.org/officeDocument/2006/relationships/tags" Target="../tags/tag5538.xml"/><Relationship Id="rId75" Type="http://schemas.openxmlformats.org/officeDocument/2006/relationships/tags" Target="../tags/tag5559.xml"/><Relationship Id="rId96" Type="http://schemas.openxmlformats.org/officeDocument/2006/relationships/tags" Target="../tags/tag5580.xml"/><Relationship Id="rId140" Type="http://schemas.openxmlformats.org/officeDocument/2006/relationships/tags" Target="../tags/tag5624.xml"/><Relationship Id="rId161" Type="http://schemas.openxmlformats.org/officeDocument/2006/relationships/tags" Target="../tags/tag5645.xml"/><Relationship Id="rId182" Type="http://schemas.openxmlformats.org/officeDocument/2006/relationships/tags" Target="../tags/tag5666.xml"/><Relationship Id="rId217" Type="http://schemas.openxmlformats.org/officeDocument/2006/relationships/tags" Target="../tags/tag5701.xml"/><Relationship Id="rId6" Type="http://schemas.openxmlformats.org/officeDocument/2006/relationships/tags" Target="../tags/tag5490.xml"/><Relationship Id="rId238" Type="http://schemas.openxmlformats.org/officeDocument/2006/relationships/tags" Target="../tags/tag5722.xml"/><Relationship Id="rId259" Type="http://schemas.openxmlformats.org/officeDocument/2006/relationships/tags" Target="../tags/tag5743.xml"/><Relationship Id="rId23" Type="http://schemas.openxmlformats.org/officeDocument/2006/relationships/tags" Target="../tags/tag5507.xml"/><Relationship Id="rId119" Type="http://schemas.openxmlformats.org/officeDocument/2006/relationships/tags" Target="../tags/tag5603.xml"/><Relationship Id="rId44" Type="http://schemas.openxmlformats.org/officeDocument/2006/relationships/tags" Target="../tags/tag5528.xml"/><Relationship Id="rId65" Type="http://schemas.openxmlformats.org/officeDocument/2006/relationships/tags" Target="../tags/tag5549.xml"/><Relationship Id="rId86" Type="http://schemas.openxmlformats.org/officeDocument/2006/relationships/tags" Target="../tags/tag5570.xml"/><Relationship Id="rId130" Type="http://schemas.openxmlformats.org/officeDocument/2006/relationships/tags" Target="../tags/tag5614.xml"/><Relationship Id="rId151" Type="http://schemas.openxmlformats.org/officeDocument/2006/relationships/tags" Target="../tags/tag5635.xml"/><Relationship Id="rId172" Type="http://schemas.openxmlformats.org/officeDocument/2006/relationships/tags" Target="../tags/tag5656.xml"/><Relationship Id="rId193" Type="http://schemas.openxmlformats.org/officeDocument/2006/relationships/tags" Target="../tags/tag5677.xml"/><Relationship Id="rId207" Type="http://schemas.openxmlformats.org/officeDocument/2006/relationships/tags" Target="../tags/tag5691.xml"/><Relationship Id="rId228" Type="http://schemas.openxmlformats.org/officeDocument/2006/relationships/tags" Target="../tags/tag5712.xml"/><Relationship Id="rId249" Type="http://schemas.openxmlformats.org/officeDocument/2006/relationships/tags" Target="../tags/tag5733.xml"/><Relationship Id="rId13" Type="http://schemas.openxmlformats.org/officeDocument/2006/relationships/tags" Target="../tags/tag5497.xml"/><Relationship Id="rId109" Type="http://schemas.openxmlformats.org/officeDocument/2006/relationships/tags" Target="../tags/tag5593.xml"/><Relationship Id="rId260" Type="http://schemas.openxmlformats.org/officeDocument/2006/relationships/tags" Target="../tags/tag5744.xml"/><Relationship Id="rId34" Type="http://schemas.openxmlformats.org/officeDocument/2006/relationships/tags" Target="../tags/tag5518.xml"/><Relationship Id="rId55" Type="http://schemas.openxmlformats.org/officeDocument/2006/relationships/tags" Target="../tags/tag5539.xml"/><Relationship Id="rId76" Type="http://schemas.openxmlformats.org/officeDocument/2006/relationships/tags" Target="../tags/tag5560.xml"/><Relationship Id="rId97" Type="http://schemas.openxmlformats.org/officeDocument/2006/relationships/tags" Target="../tags/tag5581.xml"/><Relationship Id="rId120" Type="http://schemas.openxmlformats.org/officeDocument/2006/relationships/tags" Target="../tags/tag5604.xml"/><Relationship Id="rId141" Type="http://schemas.openxmlformats.org/officeDocument/2006/relationships/tags" Target="../tags/tag5625.xml"/><Relationship Id="rId7" Type="http://schemas.openxmlformats.org/officeDocument/2006/relationships/tags" Target="../tags/tag5491.xml"/><Relationship Id="rId162" Type="http://schemas.openxmlformats.org/officeDocument/2006/relationships/tags" Target="../tags/tag5646.xml"/><Relationship Id="rId183" Type="http://schemas.openxmlformats.org/officeDocument/2006/relationships/tags" Target="../tags/tag5667.xml"/><Relationship Id="rId218" Type="http://schemas.openxmlformats.org/officeDocument/2006/relationships/tags" Target="../tags/tag5702.xml"/><Relationship Id="rId239" Type="http://schemas.openxmlformats.org/officeDocument/2006/relationships/tags" Target="../tags/tag5723.xml"/><Relationship Id="rId250" Type="http://schemas.openxmlformats.org/officeDocument/2006/relationships/tags" Target="../tags/tag5734.xml"/><Relationship Id="rId24" Type="http://schemas.openxmlformats.org/officeDocument/2006/relationships/tags" Target="../tags/tag5508.xml"/><Relationship Id="rId45" Type="http://schemas.openxmlformats.org/officeDocument/2006/relationships/tags" Target="../tags/tag5529.xml"/><Relationship Id="rId66" Type="http://schemas.openxmlformats.org/officeDocument/2006/relationships/tags" Target="../tags/tag5550.xml"/><Relationship Id="rId87" Type="http://schemas.openxmlformats.org/officeDocument/2006/relationships/tags" Target="../tags/tag5571.xml"/><Relationship Id="rId110" Type="http://schemas.openxmlformats.org/officeDocument/2006/relationships/tags" Target="../tags/tag5594.xml"/><Relationship Id="rId131" Type="http://schemas.openxmlformats.org/officeDocument/2006/relationships/tags" Target="../tags/tag5615.xml"/><Relationship Id="rId152" Type="http://schemas.openxmlformats.org/officeDocument/2006/relationships/tags" Target="../tags/tag5636.xml"/><Relationship Id="rId173" Type="http://schemas.openxmlformats.org/officeDocument/2006/relationships/tags" Target="../tags/tag5657.xml"/><Relationship Id="rId194" Type="http://schemas.openxmlformats.org/officeDocument/2006/relationships/tags" Target="../tags/tag5678.xml"/><Relationship Id="rId208" Type="http://schemas.openxmlformats.org/officeDocument/2006/relationships/tags" Target="../tags/tag5692.xml"/><Relationship Id="rId229" Type="http://schemas.openxmlformats.org/officeDocument/2006/relationships/tags" Target="../tags/tag5713.xml"/><Relationship Id="rId240" Type="http://schemas.openxmlformats.org/officeDocument/2006/relationships/tags" Target="../tags/tag5724.xml"/><Relationship Id="rId261" Type="http://schemas.openxmlformats.org/officeDocument/2006/relationships/tags" Target="../tags/tag5745.xml"/><Relationship Id="rId14" Type="http://schemas.openxmlformats.org/officeDocument/2006/relationships/tags" Target="../tags/tag5498.xml"/><Relationship Id="rId35" Type="http://schemas.openxmlformats.org/officeDocument/2006/relationships/tags" Target="../tags/tag5519.xml"/><Relationship Id="rId56" Type="http://schemas.openxmlformats.org/officeDocument/2006/relationships/tags" Target="../tags/tag5540.xml"/><Relationship Id="rId77" Type="http://schemas.openxmlformats.org/officeDocument/2006/relationships/tags" Target="../tags/tag5561.xml"/><Relationship Id="rId100" Type="http://schemas.openxmlformats.org/officeDocument/2006/relationships/tags" Target="../tags/tag5584.xml"/><Relationship Id="rId8" Type="http://schemas.openxmlformats.org/officeDocument/2006/relationships/tags" Target="../tags/tag5492.xml"/><Relationship Id="rId98" Type="http://schemas.openxmlformats.org/officeDocument/2006/relationships/tags" Target="../tags/tag5582.xml"/><Relationship Id="rId121" Type="http://schemas.openxmlformats.org/officeDocument/2006/relationships/tags" Target="../tags/tag5605.xml"/><Relationship Id="rId142" Type="http://schemas.openxmlformats.org/officeDocument/2006/relationships/tags" Target="../tags/tag5626.xml"/><Relationship Id="rId163" Type="http://schemas.openxmlformats.org/officeDocument/2006/relationships/tags" Target="../tags/tag5647.xml"/><Relationship Id="rId184" Type="http://schemas.openxmlformats.org/officeDocument/2006/relationships/tags" Target="../tags/tag5668.xml"/><Relationship Id="rId219" Type="http://schemas.openxmlformats.org/officeDocument/2006/relationships/tags" Target="../tags/tag5703.xml"/><Relationship Id="rId230" Type="http://schemas.openxmlformats.org/officeDocument/2006/relationships/tags" Target="../tags/tag5714.xml"/><Relationship Id="rId251" Type="http://schemas.openxmlformats.org/officeDocument/2006/relationships/tags" Target="../tags/tag5735.xml"/><Relationship Id="rId25" Type="http://schemas.openxmlformats.org/officeDocument/2006/relationships/tags" Target="../tags/tag5509.xml"/><Relationship Id="rId46" Type="http://schemas.openxmlformats.org/officeDocument/2006/relationships/tags" Target="../tags/tag5530.xml"/><Relationship Id="rId67" Type="http://schemas.openxmlformats.org/officeDocument/2006/relationships/tags" Target="../tags/tag5551.xml"/><Relationship Id="rId88" Type="http://schemas.openxmlformats.org/officeDocument/2006/relationships/tags" Target="../tags/tag5572.xml"/><Relationship Id="rId111" Type="http://schemas.openxmlformats.org/officeDocument/2006/relationships/tags" Target="../tags/tag5595.xml"/><Relationship Id="rId132" Type="http://schemas.openxmlformats.org/officeDocument/2006/relationships/tags" Target="../tags/tag5616.xml"/><Relationship Id="rId153" Type="http://schemas.openxmlformats.org/officeDocument/2006/relationships/tags" Target="../tags/tag5637.xml"/><Relationship Id="rId174" Type="http://schemas.openxmlformats.org/officeDocument/2006/relationships/tags" Target="../tags/tag5658.xml"/><Relationship Id="rId195" Type="http://schemas.openxmlformats.org/officeDocument/2006/relationships/tags" Target="../tags/tag5679.xml"/><Relationship Id="rId209" Type="http://schemas.openxmlformats.org/officeDocument/2006/relationships/tags" Target="../tags/tag5693.xml"/><Relationship Id="rId220" Type="http://schemas.openxmlformats.org/officeDocument/2006/relationships/tags" Target="../tags/tag5704.xml"/><Relationship Id="rId241" Type="http://schemas.openxmlformats.org/officeDocument/2006/relationships/tags" Target="../tags/tag5725.xml"/><Relationship Id="rId15" Type="http://schemas.openxmlformats.org/officeDocument/2006/relationships/tags" Target="../tags/tag5499.xml"/><Relationship Id="rId36" Type="http://schemas.openxmlformats.org/officeDocument/2006/relationships/tags" Target="../tags/tag5520.xml"/><Relationship Id="rId57" Type="http://schemas.openxmlformats.org/officeDocument/2006/relationships/tags" Target="../tags/tag5541.xml"/><Relationship Id="rId262" Type="http://schemas.openxmlformats.org/officeDocument/2006/relationships/tags" Target="../tags/tag5746.xml"/><Relationship Id="rId78" Type="http://schemas.openxmlformats.org/officeDocument/2006/relationships/tags" Target="../tags/tag5562.xml"/><Relationship Id="rId99" Type="http://schemas.openxmlformats.org/officeDocument/2006/relationships/tags" Target="../tags/tag5583.xml"/><Relationship Id="rId101" Type="http://schemas.openxmlformats.org/officeDocument/2006/relationships/tags" Target="../tags/tag5585.xml"/><Relationship Id="rId122" Type="http://schemas.openxmlformats.org/officeDocument/2006/relationships/tags" Target="../tags/tag5606.xml"/><Relationship Id="rId143" Type="http://schemas.openxmlformats.org/officeDocument/2006/relationships/tags" Target="../tags/tag5627.xml"/><Relationship Id="rId164" Type="http://schemas.openxmlformats.org/officeDocument/2006/relationships/tags" Target="../tags/tag5648.xml"/><Relationship Id="rId185" Type="http://schemas.openxmlformats.org/officeDocument/2006/relationships/tags" Target="../tags/tag5669.xml"/><Relationship Id="rId9" Type="http://schemas.openxmlformats.org/officeDocument/2006/relationships/tags" Target="../tags/tag5493.xml"/><Relationship Id="rId210" Type="http://schemas.openxmlformats.org/officeDocument/2006/relationships/tags" Target="../tags/tag5694.xml"/><Relationship Id="rId26" Type="http://schemas.openxmlformats.org/officeDocument/2006/relationships/tags" Target="../tags/tag5510.xml"/><Relationship Id="rId231" Type="http://schemas.openxmlformats.org/officeDocument/2006/relationships/tags" Target="../tags/tag5715.xml"/><Relationship Id="rId252" Type="http://schemas.openxmlformats.org/officeDocument/2006/relationships/tags" Target="../tags/tag5736.xml"/><Relationship Id="rId47" Type="http://schemas.openxmlformats.org/officeDocument/2006/relationships/tags" Target="../tags/tag5531.xml"/><Relationship Id="rId68" Type="http://schemas.openxmlformats.org/officeDocument/2006/relationships/tags" Target="../tags/tag5552.xml"/><Relationship Id="rId89" Type="http://schemas.openxmlformats.org/officeDocument/2006/relationships/tags" Target="../tags/tag5573.xml"/><Relationship Id="rId112" Type="http://schemas.openxmlformats.org/officeDocument/2006/relationships/tags" Target="../tags/tag5596.xml"/><Relationship Id="rId133" Type="http://schemas.openxmlformats.org/officeDocument/2006/relationships/tags" Target="../tags/tag5617.xml"/><Relationship Id="rId154" Type="http://schemas.openxmlformats.org/officeDocument/2006/relationships/tags" Target="../tags/tag5638.xml"/><Relationship Id="rId175" Type="http://schemas.openxmlformats.org/officeDocument/2006/relationships/tags" Target="../tags/tag5659.xml"/><Relationship Id="rId196" Type="http://schemas.openxmlformats.org/officeDocument/2006/relationships/tags" Target="../tags/tag5680.xml"/><Relationship Id="rId200" Type="http://schemas.openxmlformats.org/officeDocument/2006/relationships/tags" Target="../tags/tag5684.xml"/><Relationship Id="rId16" Type="http://schemas.openxmlformats.org/officeDocument/2006/relationships/tags" Target="../tags/tag5500.xml"/><Relationship Id="rId221" Type="http://schemas.openxmlformats.org/officeDocument/2006/relationships/tags" Target="../tags/tag5705.xml"/><Relationship Id="rId242" Type="http://schemas.openxmlformats.org/officeDocument/2006/relationships/tags" Target="../tags/tag5726.xml"/><Relationship Id="rId263" Type="http://schemas.openxmlformats.org/officeDocument/2006/relationships/tags" Target="../tags/tag5747.xml"/><Relationship Id="rId37" Type="http://schemas.openxmlformats.org/officeDocument/2006/relationships/tags" Target="../tags/tag5521.xml"/><Relationship Id="rId58" Type="http://schemas.openxmlformats.org/officeDocument/2006/relationships/tags" Target="../tags/tag5542.xml"/><Relationship Id="rId79" Type="http://schemas.openxmlformats.org/officeDocument/2006/relationships/tags" Target="../tags/tag5563.xml"/><Relationship Id="rId102" Type="http://schemas.openxmlformats.org/officeDocument/2006/relationships/tags" Target="../tags/tag5586.xml"/><Relationship Id="rId123" Type="http://schemas.openxmlformats.org/officeDocument/2006/relationships/tags" Target="../tags/tag5607.xml"/><Relationship Id="rId144" Type="http://schemas.openxmlformats.org/officeDocument/2006/relationships/tags" Target="../tags/tag5628.xml"/><Relationship Id="rId90" Type="http://schemas.openxmlformats.org/officeDocument/2006/relationships/tags" Target="../tags/tag5574.xml"/><Relationship Id="rId165" Type="http://schemas.openxmlformats.org/officeDocument/2006/relationships/tags" Target="../tags/tag5649.xml"/><Relationship Id="rId186" Type="http://schemas.openxmlformats.org/officeDocument/2006/relationships/tags" Target="../tags/tag5670.xml"/><Relationship Id="rId211" Type="http://schemas.openxmlformats.org/officeDocument/2006/relationships/tags" Target="../tags/tag5695.xml"/><Relationship Id="rId232" Type="http://schemas.openxmlformats.org/officeDocument/2006/relationships/tags" Target="../tags/tag5716.xml"/><Relationship Id="rId253" Type="http://schemas.openxmlformats.org/officeDocument/2006/relationships/tags" Target="../tags/tag5737.xml"/><Relationship Id="rId27" Type="http://schemas.openxmlformats.org/officeDocument/2006/relationships/tags" Target="../tags/tag5511.xml"/><Relationship Id="rId48" Type="http://schemas.openxmlformats.org/officeDocument/2006/relationships/tags" Target="../tags/tag5532.xml"/><Relationship Id="rId69" Type="http://schemas.openxmlformats.org/officeDocument/2006/relationships/tags" Target="../tags/tag5553.xml"/><Relationship Id="rId113" Type="http://schemas.openxmlformats.org/officeDocument/2006/relationships/tags" Target="../tags/tag5597.xml"/><Relationship Id="rId134" Type="http://schemas.openxmlformats.org/officeDocument/2006/relationships/tags" Target="../tags/tag5618.xml"/><Relationship Id="rId80" Type="http://schemas.openxmlformats.org/officeDocument/2006/relationships/tags" Target="../tags/tag5564.xml"/><Relationship Id="rId155" Type="http://schemas.openxmlformats.org/officeDocument/2006/relationships/tags" Target="../tags/tag5639.xml"/><Relationship Id="rId176" Type="http://schemas.openxmlformats.org/officeDocument/2006/relationships/tags" Target="../tags/tag5660.xml"/><Relationship Id="rId197" Type="http://schemas.openxmlformats.org/officeDocument/2006/relationships/tags" Target="../tags/tag5681.xml"/><Relationship Id="rId201" Type="http://schemas.openxmlformats.org/officeDocument/2006/relationships/tags" Target="../tags/tag5685.xml"/><Relationship Id="rId222" Type="http://schemas.openxmlformats.org/officeDocument/2006/relationships/tags" Target="../tags/tag5706.xml"/><Relationship Id="rId243" Type="http://schemas.openxmlformats.org/officeDocument/2006/relationships/tags" Target="../tags/tag5727.xml"/><Relationship Id="rId264" Type="http://schemas.openxmlformats.org/officeDocument/2006/relationships/tags" Target="../tags/tag5748.xml"/><Relationship Id="rId17" Type="http://schemas.openxmlformats.org/officeDocument/2006/relationships/tags" Target="../tags/tag5501.xml"/><Relationship Id="rId38" Type="http://schemas.openxmlformats.org/officeDocument/2006/relationships/tags" Target="../tags/tag5522.xml"/><Relationship Id="rId59" Type="http://schemas.openxmlformats.org/officeDocument/2006/relationships/tags" Target="../tags/tag5543.xml"/><Relationship Id="rId103" Type="http://schemas.openxmlformats.org/officeDocument/2006/relationships/tags" Target="../tags/tag5587.xml"/><Relationship Id="rId124" Type="http://schemas.openxmlformats.org/officeDocument/2006/relationships/tags" Target="../tags/tag5608.xml"/><Relationship Id="rId70" Type="http://schemas.openxmlformats.org/officeDocument/2006/relationships/tags" Target="../tags/tag5554.xml"/><Relationship Id="rId91" Type="http://schemas.openxmlformats.org/officeDocument/2006/relationships/tags" Target="../tags/tag5575.xml"/><Relationship Id="rId145" Type="http://schemas.openxmlformats.org/officeDocument/2006/relationships/tags" Target="../tags/tag5629.xml"/><Relationship Id="rId166" Type="http://schemas.openxmlformats.org/officeDocument/2006/relationships/tags" Target="../tags/tag5650.xml"/><Relationship Id="rId187" Type="http://schemas.openxmlformats.org/officeDocument/2006/relationships/tags" Target="../tags/tag5671.xml"/><Relationship Id="rId1" Type="http://schemas.openxmlformats.org/officeDocument/2006/relationships/tags" Target="../tags/tag5485.xml"/><Relationship Id="rId212" Type="http://schemas.openxmlformats.org/officeDocument/2006/relationships/tags" Target="../tags/tag5696.xml"/><Relationship Id="rId233" Type="http://schemas.openxmlformats.org/officeDocument/2006/relationships/tags" Target="../tags/tag5717.xml"/><Relationship Id="rId254" Type="http://schemas.openxmlformats.org/officeDocument/2006/relationships/tags" Target="../tags/tag5738.xml"/><Relationship Id="rId28" Type="http://schemas.openxmlformats.org/officeDocument/2006/relationships/tags" Target="../tags/tag5512.xml"/><Relationship Id="rId49" Type="http://schemas.openxmlformats.org/officeDocument/2006/relationships/tags" Target="../tags/tag5533.xml"/><Relationship Id="rId114" Type="http://schemas.openxmlformats.org/officeDocument/2006/relationships/tags" Target="../tags/tag5598.xml"/><Relationship Id="rId60" Type="http://schemas.openxmlformats.org/officeDocument/2006/relationships/tags" Target="../tags/tag5544.xml"/><Relationship Id="rId81" Type="http://schemas.openxmlformats.org/officeDocument/2006/relationships/tags" Target="../tags/tag5565.xml"/><Relationship Id="rId135" Type="http://schemas.openxmlformats.org/officeDocument/2006/relationships/tags" Target="../tags/tag5619.xml"/><Relationship Id="rId156" Type="http://schemas.openxmlformats.org/officeDocument/2006/relationships/tags" Target="../tags/tag5640.xml"/><Relationship Id="rId177" Type="http://schemas.openxmlformats.org/officeDocument/2006/relationships/tags" Target="../tags/tag5661.xml"/><Relationship Id="rId198" Type="http://schemas.openxmlformats.org/officeDocument/2006/relationships/tags" Target="../tags/tag5682.xml"/><Relationship Id="rId202" Type="http://schemas.openxmlformats.org/officeDocument/2006/relationships/tags" Target="../tags/tag5686.xml"/><Relationship Id="rId223" Type="http://schemas.openxmlformats.org/officeDocument/2006/relationships/tags" Target="../tags/tag5707.xml"/><Relationship Id="rId244" Type="http://schemas.openxmlformats.org/officeDocument/2006/relationships/tags" Target="../tags/tag5728.xml"/><Relationship Id="rId18" Type="http://schemas.openxmlformats.org/officeDocument/2006/relationships/tags" Target="../tags/tag5502.xml"/><Relationship Id="rId39" Type="http://schemas.openxmlformats.org/officeDocument/2006/relationships/tags" Target="../tags/tag5523.xml"/><Relationship Id="rId265" Type="http://schemas.openxmlformats.org/officeDocument/2006/relationships/tags" Target="../tags/tag5749.xml"/><Relationship Id="rId50" Type="http://schemas.openxmlformats.org/officeDocument/2006/relationships/tags" Target="../tags/tag5534.xml"/><Relationship Id="rId104" Type="http://schemas.openxmlformats.org/officeDocument/2006/relationships/tags" Target="../tags/tag5588.xml"/><Relationship Id="rId125" Type="http://schemas.openxmlformats.org/officeDocument/2006/relationships/tags" Target="../tags/tag5609.xml"/><Relationship Id="rId146" Type="http://schemas.openxmlformats.org/officeDocument/2006/relationships/tags" Target="../tags/tag5630.xml"/><Relationship Id="rId167" Type="http://schemas.openxmlformats.org/officeDocument/2006/relationships/tags" Target="../tags/tag5651.xml"/><Relationship Id="rId188" Type="http://schemas.openxmlformats.org/officeDocument/2006/relationships/tags" Target="../tags/tag5672.xml"/><Relationship Id="rId71" Type="http://schemas.openxmlformats.org/officeDocument/2006/relationships/tags" Target="../tags/tag5555.xml"/><Relationship Id="rId92" Type="http://schemas.openxmlformats.org/officeDocument/2006/relationships/tags" Target="../tags/tag5576.xml"/><Relationship Id="rId213" Type="http://schemas.openxmlformats.org/officeDocument/2006/relationships/tags" Target="../tags/tag5697.xml"/><Relationship Id="rId234" Type="http://schemas.openxmlformats.org/officeDocument/2006/relationships/tags" Target="../tags/tag5718.xml"/><Relationship Id="rId2" Type="http://schemas.openxmlformats.org/officeDocument/2006/relationships/tags" Target="../tags/tag5486.xml"/><Relationship Id="rId29" Type="http://schemas.openxmlformats.org/officeDocument/2006/relationships/tags" Target="../tags/tag5513.xml"/><Relationship Id="rId255" Type="http://schemas.openxmlformats.org/officeDocument/2006/relationships/tags" Target="../tags/tag5739.xml"/><Relationship Id="rId40" Type="http://schemas.openxmlformats.org/officeDocument/2006/relationships/tags" Target="../tags/tag5524.xml"/><Relationship Id="rId115" Type="http://schemas.openxmlformats.org/officeDocument/2006/relationships/tags" Target="../tags/tag5599.xml"/><Relationship Id="rId136" Type="http://schemas.openxmlformats.org/officeDocument/2006/relationships/tags" Target="../tags/tag5620.xml"/><Relationship Id="rId157" Type="http://schemas.openxmlformats.org/officeDocument/2006/relationships/tags" Target="../tags/tag5641.xml"/><Relationship Id="rId178" Type="http://schemas.openxmlformats.org/officeDocument/2006/relationships/tags" Target="../tags/tag5662.xml"/><Relationship Id="rId61" Type="http://schemas.openxmlformats.org/officeDocument/2006/relationships/tags" Target="../tags/tag5545.xml"/><Relationship Id="rId82" Type="http://schemas.openxmlformats.org/officeDocument/2006/relationships/tags" Target="../tags/tag5566.xml"/><Relationship Id="rId199" Type="http://schemas.openxmlformats.org/officeDocument/2006/relationships/tags" Target="../tags/tag5683.xml"/><Relationship Id="rId203" Type="http://schemas.openxmlformats.org/officeDocument/2006/relationships/tags" Target="../tags/tag5687.xml"/><Relationship Id="rId19" Type="http://schemas.openxmlformats.org/officeDocument/2006/relationships/tags" Target="../tags/tag5503.xml"/><Relationship Id="rId224" Type="http://schemas.openxmlformats.org/officeDocument/2006/relationships/tags" Target="../tags/tag5708.xml"/><Relationship Id="rId245" Type="http://schemas.openxmlformats.org/officeDocument/2006/relationships/tags" Target="../tags/tag5729.xml"/><Relationship Id="rId266" Type="http://schemas.openxmlformats.org/officeDocument/2006/relationships/tags" Target="../tags/tag5750.xml"/><Relationship Id="rId30" Type="http://schemas.openxmlformats.org/officeDocument/2006/relationships/tags" Target="../tags/tag5514.xml"/><Relationship Id="rId105" Type="http://schemas.openxmlformats.org/officeDocument/2006/relationships/tags" Target="../tags/tag5589.xml"/><Relationship Id="rId126" Type="http://schemas.openxmlformats.org/officeDocument/2006/relationships/tags" Target="../tags/tag5610.xml"/><Relationship Id="rId147" Type="http://schemas.openxmlformats.org/officeDocument/2006/relationships/tags" Target="../tags/tag5631.xml"/><Relationship Id="rId168" Type="http://schemas.openxmlformats.org/officeDocument/2006/relationships/tags" Target="../tags/tag5652.xml"/><Relationship Id="rId51" Type="http://schemas.openxmlformats.org/officeDocument/2006/relationships/tags" Target="../tags/tag5535.xml"/><Relationship Id="rId72" Type="http://schemas.openxmlformats.org/officeDocument/2006/relationships/tags" Target="../tags/tag5556.xml"/><Relationship Id="rId93" Type="http://schemas.openxmlformats.org/officeDocument/2006/relationships/tags" Target="../tags/tag5577.xml"/><Relationship Id="rId189" Type="http://schemas.openxmlformats.org/officeDocument/2006/relationships/tags" Target="../tags/tag5673.xml"/><Relationship Id="rId3" Type="http://schemas.openxmlformats.org/officeDocument/2006/relationships/tags" Target="../tags/tag5487.xml"/><Relationship Id="rId214" Type="http://schemas.openxmlformats.org/officeDocument/2006/relationships/tags" Target="../tags/tag5698.xml"/><Relationship Id="rId235" Type="http://schemas.openxmlformats.org/officeDocument/2006/relationships/tags" Target="../tags/tag5719.xml"/><Relationship Id="rId256" Type="http://schemas.openxmlformats.org/officeDocument/2006/relationships/tags" Target="../tags/tag5740.xml"/><Relationship Id="rId116" Type="http://schemas.openxmlformats.org/officeDocument/2006/relationships/tags" Target="../tags/tag5600.xml"/><Relationship Id="rId137" Type="http://schemas.openxmlformats.org/officeDocument/2006/relationships/tags" Target="../tags/tag5621.xml"/><Relationship Id="rId158" Type="http://schemas.openxmlformats.org/officeDocument/2006/relationships/tags" Target="../tags/tag5642.xml"/><Relationship Id="rId20" Type="http://schemas.openxmlformats.org/officeDocument/2006/relationships/tags" Target="../tags/tag5504.xml"/><Relationship Id="rId41" Type="http://schemas.openxmlformats.org/officeDocument/2006/relationships/tags" Target="../tags/tag5525.xml"/><Relationship Id="rId62" Type="http://schemas.openxmlformats.org/officeDocument/2006/relationships/tags" Target="../tags/tag5546.xml"/><Relationship Id="rId83" Type="http://schemas.openxmlformats.org/officeDocument/2006/relationships/tags" Target="../tags/tag5567.xml"/><Relationship Id="rId179" Type="http://schemas.openxmlformats.org/officeDocument/2006/relationships/tags" Target="../tags/tag5663.xml"/><Relationship Id="rId190" Type="http://schemas.openxmlformats.org/officeDocument/2006/relationships/tags" Target="../tags/tag5674.xml"/><Relationship Id="rId204" Type="http://schemas.openxmlformats.org/officeDocument/2006/relationships/tags" Target="../tags/tag5688.xml"/><Relationship Id="rId225" Type="http://schemas.openxmlformats.org/officeDocument/2006/relationships/tags" Target="../tags/tag5709.xml"/><Relationship Id="rId246" Type="http://schemas.openxmlformats.org/officeDocument/2006/relationships/tags" Target="../tags/tag5730.xml"/><Relationship Id="rId267" Type="http://schemas.openxmlformats.org/officeDocument/2006/relationships/tags" Target="../tags/tag5751.xml"/><Relationship Id="rId106" Type="http://schemas.openxmlformats.org/officeDocument/2006/relationships/tags" Target="../tags/tag5590.xml"/><Relationship Id="rId127" Type="http://schemas.openxmlformats.org/officeDocument/2006/relationships/tags" Target="../tags/tag5611.xml"/><Relationship Id="rId10" Type="http://schemas.openxmlformats.org/officeDocument/2006/relationships/tags" Target="../tags/tag5494.xml"/><Relationship Id="rId31" Type="http://schemas.openxmlformats.org/officeDocument/2006/relationships/tags" Target="../tags/tag5515.xml"/><Relationship Id="rId52" Type="http://schemas.openxmlformats.org/officeDocument/2006/relationships/tags" Target="../tags/tag5536.xml"/><Relationship Id="rId73" Type="http://schemas.openxmlformats.org/officeDocument/2006/relationships/tags" Target="../tags/tag5557.xml"/><Relationship Id="rId94" Type="http://schemas.openxmlformats.org/officeDocument/2006/relationships/tags" Target="../tags/tag5578.xml"/><Relationship Id="rId148" Type="http://schemas.openxmlformats.org/officeDocument/2006/relationships/tags" Target="../tags/tag5632.xml"/><Relationship Id="rId169" Type="http://schemas.openxmlformats.org/officeDocument/2006/relationships/tags" Target="../tags/tag5653.xml"/><Relationship Id="rId4" Type="http://schemas.openxmlformats.org/officeDocument/2006/relationships/tags" Target="../tags/tag5488.xml"/><Relationship Id="rId180" Type="http://schemas.openxmlformats.org/officeDocument/2006/relationships/tags" Target="../tags/tag5664.xml"/><Relationship Id="rId215" Type="http://schemas.openxmlformats.org/officeDocument/2006/relationships/tags" Target="../tags/tag5699.xml"/><Relationship Id="rId236" Type="http://schemas.openxmlformats.org/officeDocument/2006/relationships/tags" Target="../tags/tag5720.xml"/><Relationship Id="rId257" Type="http://schemas.openxmlformats.org/officeDocument/2006/relationships/tags" Target="../tags/tag5741.xml"/><Relationship Id="rId42" Type="http://schemas.openxmlformats.org/officeDocument/2006/relationships/tags" Target="../tags/tag5526.xml"/><Relationship Id="rId84" Type="http://schemas.openxmlformats.org/officeDocument/2006/relationships/tags" Target="../tags/tag5568.xml"/><Relationship Id="rId138" Type="http://schemas.openxmlformats.org/officeDocument/2006/relationships/tags" Target="../tags/tag5622.xml"/><Relationship Id="rId191" Type="http://schemas.openxmlformats.org/officeDocument/2006/relationships/tags" Target="../tags/tag5675.xml"/><Relationship Id="rId205" Type="http://schemas.openxmlformats.org/officeDocument/2006/relationships/tags" Target="../tags/tag5689.xml"/><Relationship Id="rId247" Type="http://schemas.openxmlformats.org/officeDocument/2006/relationships/tags" Target="../tags/tag5731.xml"/><Relationship Id="rId107" Type="http://schemas.openxmlformats.org/officeDocument/2006/relationships/tags" Target="../tags/tag5591.xml"/></Relationships>
</file>

<file path=ppt/slides/_rels/slide23.xml.rels><?xml version="1.0" encoding="UTF-8" standalone="yes"?>
<Relationships xmlns="http://schemas.openxmlformats.org/package/2006/relationships"><Relationship Id="rId117" Type="http://schemas.openxmlformats.org/officeDocument/2006/relationships/tags" Target="../tags/tag5868.xml"/><Relationship Id="rId21" Type="http://schemas.openxmlformats.org/officeDocument/2006/relationships/tags" Target="../tags/tag5772.xml"/><Relationship Id="rId63" Type="http://schemas.openxmlformats.org/officeDocument/2006/relationships/tags" Target="../tags/tag5814.xml"/><Relationship Id="rId159" Type="http://schemas.openxmlformats.org/officeDocument/2006/relationships/tags" Target="../tags/tag5910.xml"/><Relationship Id="rId170" Type="http://schemas.openxmlformats.org/officeDocument/2006/relationships/tags" Target="../tags/tag5921.xml"/><Relationship Id="rId226" Type="http://schemas.openxmlformats.org/officeDocument/2006/relationships/tags" Target="../tags/tag5977.xml"/><Relationship Id="rId268" Type="http://schemas.openxmlformats.org/officeDocument/2006/relationships/tags" Target="../tags/tag6019.xml"/><Relationship Id="rId11" Type="http://schemas.openxmlformats.org/officeDocument/2006/relationships/tags" Target="../tags/tag5762.xml"/><Relationship Id="rId32" Type="http://schemas.openxmlformats.org/officeDocument/2006/relationships/tags" Target="../tags/tag5783.xml"/><Relationship Id="rId53" Type="http://schemas.openxmlformats.org/officeDocument/2006/relationships/tags" Target="../tags/tag5804.xml"/><Relationship Id="rId74" Type="http://schemas.openxmlformats.org/officeDocument/2006/relationships/tags" Target="../tags/tag5825.xml"/><Relationship Id="rId128" Type="http://schemas.openxmlformats.org/officeDocument/2006/relationships/tags" Target="../tags/tag5879.xml"/><Relationship Id="rId149" Type="http://schemas.openxmlformats.org/officeDocument/2006/relationships/tags" Target="../tags/tag5900.xml"/><Relationship Id="rId5" Type="http://schemas.openxmlformats.org/officeDocument/2006/relationships/tags" Target="../tags/tag5756.xml"/><Relationship Id="rId95" Type="http://schemas.openxmlformats.org/officeDocument/2006/relationships/tags" Target="../tags/tag5846.xml"/><Relationship Id="rId160" Type="http://schemas.openxmlformats.org/officeDocument/2006/relationships/tags" Target="../tags/tag5911.xml"/><Relationship Id="rId181" Type="http://schemas.openxmlformats.org/officeDocument/2006/relationships/tags" Target="../tags/tag5932.xml"/><Relationship Id="rId216" Type="http://schemas.openxmlformats.org/officeDocument/2006/relationships/tags" Target="../tags/tag5967.xml"/><Relationship Id="rId237" Type="http://schemas.openxmlformats.org/officeDocument/2006/relationships/tags" Target="../tags/tag5988.xml"/><Relationship Id="rId258" Type="http://schemas.openxmlformats.org/officeDocument/2006/relationships/tags" Target="../tags/tag6009.xml"/><Relationship Id="rId22" Type="http://schemas.openxmlformats.org/officeDocument/2006/relationships/tags" Target="../tags/tag5773.xml"/><Relationship Id="rId43" Type="http://schemas.openxmlformats.org/officeDocument/2006/relationships/tags" Target="../tags/tag5794.xml"/><Relationship Id="rId64" Type="http://schemas.openxmlformats.org/officeDocument/2006/relationships/tags" Target="../tags/tag5815.xml"/><Relationship Id="rId118" Type="http://schemas.openxmlformats.org/officeDocument/2006/relationships/tags" Target="../tags/tag5869.xml"/><Relationship Id="rId139" Type="http://schemas.openxmlformats.org/officeDocument/2006/relationships/tags" Target="../tags/tag5890.xml"/><Relationship Id="rId85" Type="http://schemas.openxmlformats.org/officeDocument/2006/relationships/tags" Target="../tags/tag5836.xml"/><Relationship Id="rId150" Type="http://schemas.openxmlformats.org/officeDocument/2006/relationships/tags" Target="../tags/tag5901.xml"/><Relationship Id="rId171" Type="http://schemas.openxmlformats.org/officeDocument/2006/relationships/tags" Target="../tags/tag5922.xml"/><Relationship Id="rId192" Type="http://schemas.openxmlformats.org/officeDocument/2006/relationships/tags" Target="../tags/tag5943.xml"/><Relationship Id="rId206" Type="http://schemas.openxmlformats.org/officeDocument/2006/relationships/tags" Target="../tags/tag5957.xml"/><Relationship Id="rId227" Type="http://schemas.openxmlformats.org/officeDocument/2006/relationships/tags" Target="../tags/tag5978.xml"/><Relationship Id="rId248" Type="http://schemas.openxmlformats.org/officeDocument/2006/relationships/tags" Target="../tags/tag5999.xml"/><Relationship Id="rId269" Type="http://schemas.openxmlformats.org/officeDocument/2006/relationships/tags" Target="../tags/tag6020.xml"/><Relationship Id="rId12" Type="http://schemas.openxmlformats.org/officeDocument/2006/relationships/tags" Target="../tags/tag5763.xml"/><Relationship Id="rId33" Type="http://schemas.openxmlformats.org/officeDocument/2006/relationships/tags" Target="../tags/tag5784.xml"/><Relationship Id="rId108" Type="http://schemas.openxmlformats.org/officeDocument/2006/relationships/tags" Target="../tags/tag5859.xml"/><Relationship Id="rId129" Type="http://schemas.openxmlformats.org/officeDocument/2006/relationships/tags" Target="../tags/tag5880.xml"/><Relationship Id="rId54" Type="http://schemas.openxmlformats.org/officeDocument/2006/relationships/tags" Target="../tags/tag5805.xml"/><Relationship Id="rId75" Type="http://schemas.openxmlformats.org/officeDocument/2006/relationships/tags" Target="../tags/tag5826.xml"/><Relationship Id="rId96" Type="http://schemas.openxmlformats.org/officeDocument/2006/relationships/tags" Target="../tags/tag5847.xml"/><Relationship Id="rId140" Type="http://schemas.openxmlformats.org/officeDocument/2006/relationships/tags" Target="../tags/tag5891.xml"/><Relationship Id="rId161" Type="http://schemas.openxmlformats.org/officeDocument/2006/relationships/tags" Target="../tags/tag5912.xml"/><Relationship Id="rId182" Type="http://schemas.openxmlformats.org/officeDocument/2006/relationships/tags" Target="../tags/tag5933.xml"/><Relationship Id="rId217" Type="http://schemas.openxmlformats.org/officeDocument/2006/relationships/tags" Target="../tags/tag5968.xml"/><Relationship Id="rId6" Type="http://schemas.openxmlformats.org/officeDocument/2006/relationships/tags" Target="../tags/tag5757.xml"/><Relationship Id="rId238" Type="http://schemas.openxmlformats.org/officeDocument/2006/relationships/tags" Target="../tags/tag5989.xml"/><Relationship Id="rId259" Type="http://schemas.openxmlformats.org/officeDocument/2006/relationships/tags" Target="../tags/tag6010.xml"/><Relationship Id="rId23" Type="http://schemas.openxmlformats.org/officeDocument/2006/relationships/tags" Target="../tags/tag5774.xml"/><Relationship Id="rId119" Type="http://schemas.openxmlformats.org/officeDocument/2006/relationships/tags" Target="../tags/tag5870.xml"/><Relationship Id="rId270" Type="http://schemas.openxmlformats.org/officeDocument/2006/relationships/slideLayout" Target="../slideLayouts/slideLayout2.xml"/><Relationship Id="rId44" Type="http://schemas.openxmlformats.org/officeDocument/2006/relationships/tags" Target="../tags/tag5795.xml"/><Relationship Id="rId65" Type="http://schemas.openxmlformats.org/officeDocument/2006/relationships/tags" Target="../tags/tag5816.xml"/><Relationship Id="rId86" Type="http://schemas.openxmlformats.org/officeDocument/2006/relationships/tags" Target="../tags/tag5837.xml"/><Relationship Id="rId130" Type="http://schemas.openxmlformats.org/officeDocument/2006/relationships/tags" Target="../tags/tag5881.xml"/><Relationship Id="rId151" Type="http://schemas.openxmlformats.org/officeDocument/2006/relationships/tags" Target="../tags/tag5902.xml"/><Relationship Id="rId172" Type="http://schemas.openxmlformats.org/officeDocument/2006/relationships/tags" Target="../tags/tag5923.xml"/><Relationship Id="rId193" Type="http://schemas.openxmlformats.org/officeDocument/2006/relationships/tags" Target="../tags/tag5944.xml"/><Relationship Id="rId207" Type="http://schemas.openxmlformats.org/officeDocument/2006/relationships/tags" Target="../tags/tag5958.xml"/><Relationship Id="rId228" Type="http://schemas.openxmlformats.org/officeDocument/2006/relationships/tags" Target="../tags/tag5979.xml"/><Relationship Id="rId249" Type="http://schemas.openxmlformats.org/officeDocument/2006/relationships/tags" Target="../tags/tag6000.xml"/><Relationship Id="rId13" Type="http://schemas.openxmlformats.org/officeDocument/2006/relationships/tags" Target="../tags/tag5764.xml"/><Relationship Id="rId109" Type="http://schemas.openxmlformats.org/officeDocument/2006/relationships/tags" Target="../tags/tag5860.xml"/><Relationship Id="rId260" Type="http://schemas.openxmlformats.org/officeDocument/2006/relationships/tags" Target="../tags/tag6011.xml"/><Relationship Id="rId34" Type="http://schemas.openxmlformats.org/officeDocument/2006/relationships/tags" Target="../tags/tag5785.xml"/><Relationship Id="rId55" Type="http://schemas.openxmlformats.org/officeDocument/2006/relationships/tags" Target="../tags/tag5806.xml"/><Relationship Id="rId76" Type="http://schemas.openxmlformats.org/officeDocument/2006/relationships/tags" Target="../tags/tag5827.xml"/><Relationship Id="rId97" Type="http://schemas.openxmlformats.org/officeDocument/2006/relationships/tags" Target="../tags/tag5848.xml"/><Relationship Id="rId120" Type="http://schemas.openxmlformats.org/officeDocument/2006/relationships/tags" Target="../tags/tag5871.xml"/><Relationship Id="rId141" Type="http://schemas.openxmlformats.org/officeDocument/2006/relationships/tags" Target="../tags/tag5892.xml"/><Relationship Id="rId7" Type="http://schemas.openxmlformats.org/officeDocument/2006/relationships/tags" Target="../tags/tag5758.xml"/><Relationship Id="rId162" Type="http://schemas.openxmlformats.org/officeDocument/2006/relationships/tags" Target="../tags/tag5913.xml"/><Relationship Id="rId183" Type="http://schemas.openxmlformats.org/officeDocument/2006/relationships/tags" Target="../tags/tag5934.xml"/><Relationship Id="rId218" Type="http://schemas.openxmlformats.org/officeDocument/2006/relationships/tags" Target="../tags/tag5969.xml"/><Relationship Id="rId239" Type="http://schemas.openxmlformats.org/officeDocument/2006/relationships/tags" Target="../tags/tag5990.xml"/><Relationship Id="rId250" Type="http://schemas.openxmlformats.org/officeDocument/2006/relationships/tags" Target="../tags/tag6001.xml"/><Relationship Id="rId271" Type="http://schemas.openxmlformats.org/officeDocument/2006/relationships/image" Target="../media/image1.jpeg"/><Relationship Id="rId24" Type="http://schemas.openxmlformats.org/officeDocument/2006/relationships/tags" Target="../tags/tag5775.xml"/><Relationship Id="rId45" Type="http://schemas.openxmlformats.org/officeDocument/2006/relationships/tags" Target="../tags/tag5796.xml"/><Relationship Id="rId66" Type="http://schemas.openxmlformats.org/officeDocument/2006/relationships/tags" Target="../tags/tag5817.xml"/><Relationship Id="rId87" Type="http://schemas.openxmlformats.org/officeDocument/2006/relationships/tags" Target="../tags/tag5838.xml"/><Relationship Id="rId110" Type="http://schemas.openxmlformats.org/officeDocument/2006/relationships/tags" Target="../tags/tag5861.xml"/><Relationship Id="rId131" Type="http://schemas.openxmlformats.org/officeDocument/2006/relationships/tags" Target="../tags/tag5882.xml"/><Relationship Id="rId152" Type="http://schemas.openxmlformats.org/officeDocument/2006/relationships/tags" Target="../tags/tag5903.xml"/><Relationship Id="rId173" Type="http://schemas.openxmlformats.org/officeDocument/2006/relationships/tags" Target="../tags/tag5924.xml"/><Relationship Id="rId194" Type="http://schemas.openxmlformats.org/officeDocument/2006/relationships/tags" Target="../tags/tag5945.xml"/><Relationship Id="rId208" Type="http://schemas.openxmlformats.org/officeDocument/2006/relationships/tags" Target="../tags/tag5959.xml"/><Relationship Id="rId229" Type="http://schemas.openxmlformats.org/officeDocument/2006/relationships/tags" Target="../tags/tag5980.xml"/><Relationship Id="rId240" Type="http://schemas.openxmlformats.org/officeDocument/2006/relationships/tags" Target="../tags/tag5991.xml"/><Relationship Id="rId261" Type="http://schemas.openxmlformats.org/officeDocument/2006/relationships/tags" Target="../tags/tag6012.xml"/><Relationship Id="rId14" Type="http://schemas.openxmlformats.org/officeDocument/2006/relationships/tags" Target="../tags/tag5765.xml"/><Relationship Id="rId35" Type="http://schemas.openxmlformats.org/officeDocument/2006/relationships/tags" Target="../tags/tag5786.xml"/><Relationship Id="rId56" Type="http://schemas.openxmlformats.org/officeDocument/2006/relationships/tags" Target="../tags/tag5807.xml"/><Relationship Id="rId77" Type="http://schemas.openxmlformats.org/officeDocument/2006/relationships/tags" Target="../tags/tag5828.xml"/><Relationship Id="rId100" Type="http://schemas.openxmlformats.org/officeDocument/2006/relationships/tags" Target="../tags/tag5851.xml"/><Relationship Id="rId8" Type="http://schemas.openxmlformats.org/officeDocument/2006/relationships/tags" Target="../tags/tag5759.xml"/><Relationship Id="rId98" Type="http://schemas.openxmlformats.org/officeDocument/2006/relationships/tags" Target="../tags/tag5849.xml"/><Relationship Id="rId121" Type="http://schemas.openxmlformats.org/officeDocument/2006/relationships/tags" Target="../tags/tag5872.xml"/><Relationship Id="rId142" Type="http://schemas.openxmlformats.org/officeDocument/2006/relationships/tags" Target="../tags/tag5893.xml"/><Relationship Id="rId163" Type="http://schemas.openxmlformats.org/officeDocument/2006/relationships/tags" Target="../tags/tag5914.xml"/><Relationship Id="rId184" Type="http://schemas.openxmlformats.org/officeDocument/2006/relationships/tags" Target="../tags/tag5935.xml"/><Relationship Id="rId219" Type="http://schemas.openxmlformats.org/officeDocument/2006/relationships/tags" Target="../tags/tag5970.xml"/><Relationship Id="rId230" Type="http://schemas.openxmlformats.org/officeDocument/2006/relationships/tags" Target="../tags/tag5981.xml"/><Relationship Id="rId251" Type="http://schemas.openxmlformats.org/officeDocument/2006/relationships/tags" Target="../tags/tag6002.xml"/><Relationship Id="rId25" Type="http://schemas.openxmlformats.org/officeDocument/2006/relationships/tags" Target="../tags/tag5776.xml"/><Relationship Id="rId46" Type="http://schemas.openxmlformats.org/officeDocument/2006/relationships/tags" Target="../tags/tag5797.xml"/><Relationship Id="rId67" Type="http://schemas.openxmlformats.org/officeDocument/2006/relationships/tags" Target="../tags/tag5818.xml"/><Relationship Id="rId88" Type="http://schemas.openxmlformats.org/officeDocument/2006/relationships/tags" Target="../tags/tag5839.xml"/><Relationship Id="rId111" Type="http://schemas.openxmlformats.org/officeDocument/2006/relationships/tags" Target="../tags/tag5862.xml"/><Relationship Id="rId132" Type="http://schemas.openxmlformats.org/officeDocument/2006/relationships/tags" Target="../tags/tag5883.xml"/><Relationship Id="rId153" Type="http://schemas.openxmlformats.org/officeDocument/2006/relationships/tags" Target="../tags/tag5904.xml"/><Relationship Id="rId174" Type="http://schemas.openxmlformats.org/officeDocument/2006/relationships/tags" Target="../tags/tag5925.xml"/><Relationship Id="rId195" Type="http://schemas.openxmlformats.org/officeDocument/2006/relationships/tags" Target="../tags/tag5946.xml"/><Relationship Id="rId209" Type="http://schemas.openxmlformats.org/officeDocument/2006/relationships/tags" Target="../tags/tag5960.xml"/><Relationship Id="rId220" Type="http://schemas.openxmlformats.org/officeDocument/2006/relationships/tags" Target="../tags/tag5971.xml"/><Relationship Id="rId241" Type="http://schemas.openxmlformats.org/officeDocument/2006/relationships/tags" Target="../tags/tag5992.xml"/><Relationship Id="rId15" Type="http://schemas.openxmlformats.org/officeDocument/2006/relationships/tags" Target="../tags/tag5766.xml"/><Relationship Id="rId36" Type="http://schemas.openxmlformats.org/officeDocument/2006/relationships/tags" Target="../tags/tag5787.xml"/><Relationship Id="rId57" Type="http://schemas.openxmlformats.org/officeDocument/2006/relationships/tags" Target="../tags/tag5808.xml"/><Relationship Id="rId262" Type="http://schemas.openxmlformats.org/officeDocument/2006/relationships/tags" Target="../tags/tag6013.xml"/><Relationship Id="rId78" Type="http://schemas.openxmlformats.org/officeDocument/2006/relationships/tags" Target="../tags/tag5829.xml"/><Relationship Id="rId99" Type="http://schemas.openxmlformats.org/officeDocument/2006/relationships/tags" Target="../tags/tag5850.xml"/><Relationship Id="rId101" Type="http://schemas.openxmlformats.org/officeDocument/2006/relationships/tags" Target="../tags/tag5852.xml"/><Relationship Id="rId122" Type="http://schemas.openxmlformats.org/officeDocument/2006/relationships/tags" Target="../tags/tag5873.xml"/><Relationship Id="rId143" Type="http://schemas.openxmlformats.org/officeDocument/2006/relationships/tags" Target="../tags/tag5894.xml"/><Relationship Id="rId164" Type="http://schemas.openxmlformats.org/officeDocument/2006/relationships/tags" Target="../tags/tag5915.xml"/><Relationship Id="rId185" Type="http://schemas.openxmlformats.org/officeDocument/2006/relationships/tags" Target="../tags/tag5936.xml"/><Relationship Id="rId9" Type="http://schemas.openxmlformats.org/officeDocument/2006/relationships/tags" Target="../tags/tag5760.xml"/><Relationship Id="rId210" Type="http://schemas.openxmlformats.org/officeDocument/2006/relationships/tags" Target="../tags/tag5961.xml"/><Relationship Id="rId26" Type="http://schemas.openxmlformats.org/officeDocument/2006/relationships/tags" Target="../tags/tag5777.xml"/><Relationship Id="rId231" Type="http://schemas.openxmlformats.org/officeDocument/2006/relationships/tags" Target="../tags/tag5982.xml"/><Relationship Id="rId252" Type="http://schemas.openxmlformats.org/officeDocument/2006/relationships/tags" Target="../tags/tag6003.xml"/><Relationship Id="rId47" Type="http://schemas.openxmlformats.org/officeDocument/2006/relationships/tags" Target="../tags/tag5798.xml"/><Relationship Id="rId68" Type="http://schemas.openxmlformats.org/officeDocument/2006/relationships/tags" Target="../tags/tag5819.xml"/><Relationship Id="rId89" Type="http://schemas.openxmlformats.org/officeDocument/2006/relationships/tags" Target="../tags/tag5840.xml"/><Relationship Id="rId112" Type="http://schemas.openxmlformats.org/officeDocument/2006/relationships/tags" Target="../tags/tag5863.xml"/><Relationship Id="rId133" Type="http://schemas.openxmlformats.org/officeDocument/2006/relationships/tags" Target="../tags/tag5884.xml"/><Relationship Id="rId154" Type="http://schemas.openxmlformats.org/officeDocument/2006/relationships/tags" Target="../tags/tag5905.xml"/><Relationship Id="rId175" Type="http://schemas.openxmlformats.org/officeDocument/2006/relationships/tags" Target="../tags/tag5926.xml"/><Relationship Id="rId196" Type="http://schemas.openxmlformats.org/officeDocument/2006/relationships/tags" Target="../tags/tag5947.xml"/><Relationship Id="rId200" Type="http://schemas.openxmlformats.org/officeDocument/2006/relationships/tags" Target="../tags/tag5951.xml"/><Relationship Id="rId16" Type="http://schemas.openxmlformats.org/officeDocument/2006/relationships/tags" Target="../tags/tag5767.xml"/><Relationship Id="rId221" Type="http://schemas.openxmlformats.org/officeDocument/2006/relationships/tags" Target="../tags/tag5972.xml"/><Relationship Id="rId242" Type="http://schemas.openxmlformats.org/officeDocument/2006/relationships/tags" Target="../tags/tag5993.xml"/><Relationship Id="rId263" Type="http://schemas.openxmlformats.org/officeDocument/2006/relationships/tags" Target="../tags/tag6014.xml"/><Relationship Id="rId37" Type="http://schemas.openxmlformats.org/officeDocument/2006/relationships/tags" Target="../tags/tag5788.xml"/><Relationship Id="rId58" Type="http://schemas.openxmlformats.org/officeDocument/2006/relationships/tags" Target="../tags/tag5809.xml"/><Relationship Id="rId79" Type="http://schemas.openxmlformats.org/officeDocument/2006/relationships/tags" Target="../tags/tag5830.xml"/><Relationship Id="rId102" Type="http://schemas.openxmlformats.org/officeDocument/2006/relationships/tags" Target="../tags/tag5853.xml"/><Relationship Id="rId123" Type="http://schemas.openxmlformats.org/officeDocument/2006/relationships/tags" Target="../tags/tag5874.xml"/><Relationship Id="rId144" Type="http://schemas.openxmlformats.org/officeDocument/2006/relationships/tags" Target="../tags/tag5895.xml"/><Relationship Id="rId90" Type="http://schemas.openxmlformats.org/officeDocument/2006/relationships/tags" Target="../tags/tag5841.xml"/><Relationship Id="rId165" Type="http://schemas.openxmlformats.org/officeDocument/2006/relationships/tags" Target="../tags/tag5916.xml"/><Relationship Id="rId186" Type="http://schemas.openxmlformats.org/officeDocument/2006/relationships/tags" Target="../tags/tag5937.xml"/><Relationship Id="rId211" Type="http://schemas.openxmlformats.org/officeDocument/2006/relationships/tags" Target="../tags/tag5962.xml"/><Relationship Id="rId232" Type="http://schemas.openxmlformats.org/officeDocument/2006/relationships/tags" Target="../tags/tag5983.xml"/><Relationship Id="rId253" Type="http://schemas.openxmlformats.org/officeDocument/2006/relationships/tags" Target="../tags/tag6004.xml"/><Relationship Id="rId27" Type="http://schemas.openxmlformats.org/officeDocument/2006/relationships/tags" Target="../tags/tag5778.xml"/><Relationship Id="rId48" Type="http://schemas.openxmlformats.org/officeDocument/2006/relationships/tags" Target="../tags/tag5799.xml"/><Relationship Id="rId69" Type="http://schemas.openxmlformats.org/officeDocument/2006/relationships/tags" Target="../tags/tag5820.xml"/><Relationship Id="rId113" Type="http://schemas.openxmlformats.org/officeDocument/2006/relationships/tags" Target="../tags/tag5864.xml"/><Relationship Id="rId134" Type="http://schemas.openxmlformats.org/officeDocument/2006/relationships/tags" Target="../tags/tag5885.xml"/><Relationship Id="rId80" Type="http://schemas.openxmlformats.org/officeDocument/2006/relationships/tags" Target="../tags/tag5831.xml"/><Relationship Id="rId155" Type="http://schemas.openxmlformats.org/officeDocument/2006/relationships/tags" Target="../tags/tag5906.xml"/><Relationship Id="rId176" Type="http://schemas.openxmlformats.org/officeDocument/2006/relationships/tags" Target="../tags/tag5927.xml"/><Relationship Id="rId197" Type="http://schemas.openxmlformats.org/officeDocument/2006/relationships/tags" Target="../tags/tag5948.xml"/><Relationship Id="rId201" Type="http://schemas.openxmlformats.org/officeDocument/2006/relationships/tags" Target="../tags/tag5952.xml"/><Relationship Id="rId222" Type="http://schemas.openxmlformats.org/officeDocument/2006/relationships/tags" Target="../tags/tag5973.xml"/><Relationship Id="rId243" Type="http://schemas.openxmlformats.org/officeDocument/2006/relationships/tags" Target="../tags/tag5994.xml"/><Relationship Id="rId264" Type="http://schemas.openxmlformats.org/officeDocument/2006/relationships/tags" Target="../tags/tag6015.xml"/><Relationship Id="rId17" Type="http://schemas.openxmlformats.org/officeDocument/2006/relationships/tags" Target="../tags/tag5768.xml"/><Relationship Id="rId38" Type="http://schemas.openxmlformats.org/officeDocument/2006/relationships/tags" Target="../tags/tag5789.xml"/><Relationship Id="rId59" Type="http://schemas.openxmlformats.org/officeDocument/2006/relationships/tags" Target="../tags/tag5810.xml"/><Relationship Id="rId103" Type="http://schemas.openxmlformats.org/officeDocument/2006/relationships/tags" Target="../tags/tag5854.xml"/><Relationship Id="rId124" Type="http://schemas.openxmlformats.org/officeDocument/2006/relationships/tags" Target="../tags/tag5875.xml"/><Relationship Id="rId70" Type="http://schemas.openxmlformats.org/officeDocument/2006/relationships/tags" Target="../tags/tag5821.xml"/><Relationship Id="rId91" Type="http://schemas.openxmlformats.org/officeDocument/2006/relationships/tags" Target="../tags/tag5842.xml"/><Relationship Id="rId145" Type="http://schemas.openxmlformats.org/officeDocument/2006/relationships/tags" Target="../tags/tag5896.xml"/><Relationship Id="rId166" Type="http://schemas.openxmlformats.org/officeDocument/2006/relationships/tags" Target="../tags/tag5917.xml"/><Relationship Id="rId187" Type="http://schemas.openxmlformats.org/officeDocument/2006/relationships/tags" Target="../tags/tag5938.xml"/><Relationship Id="rId1" Type="http://schemas.openxmlformats.org/officeDocument/2006/relationships/tags" Target="../tags/tag5752.xml"/><Relationship Id="rId212" Type="http://schemas.openxmlformats.org/officeDocument/2006/relationships/tags" Target="../tags/tag5963.xml"/><Relationship Id="rId233" Type="http://schemas.openxmlformats.org/officeDocument/2006/relationships/tags" Target="../tags/tag5984.xml"/><Relationship Id="rId254" Type="http://schemas.openxmlformats.org/officeDocument/2006/relationships/tags" Target="../tags/tag6005.xml"/><Relationship Id="rId28" Type="http://schemas.openxmlformats.org/officeDocument/2006/relationships/tags" Target="../tags/tag5779.xml"/><Relationship Id="rId49" Type="http://schemas.openxmlformats.org/officeDocument/2006/relationships/tags" Target="../tags/tag5800.xml"/><Relationship Id="rId114" Type="http://schemas.openxmlformats.org/officeDocument/2006/relationships/tags" Target="../tags/tag5865.xml"/><Relationship Id="rId60" Type="http://schemas.openxmlformats.org/officeDocument/2006/relationships/tags" Target="../tags/tag5811.xml"/><Relationship Id="rId81" Type="http://schemas.openxmlformats.org/officeDocument/2006/relationships/tags" Target="../tags/tag5832.xml"/><Relationship Id="rId135" Type="http://schemas.openxmlformats.org/officeDocument/2006/relationships/tags" Target="../tags/tag5886.xml"/><Relationship Id="rId156" Type="http://schemas.openxmlformats.org/officeDocument/2006/relationships/tags" Target="../tags/tag5907.xml"/><Relationship Id="rId177" Type="http://schemas.openxmlformats.org/officeDocument/2006/relationships/tags" Target="../tags/tag5928.xml"/><Relationship Id="rId198" Type="http://schemas.openxmlformats.org/officeDocument/2006/relationships/tags" Target="../tags/tag5949.xml"/><Relationship Id="rId202" Type="http://schemas.openxmlformats.org/officeDocument/2006/relationships/tags" Target="../tags/tag5953.xml"/><Relationship Id="rId223" Type="http://schemas.openxmlformats.org/officeDocument/2006/relationships/tags" Target="../tags/tag5974.xml"/><Relationship Id="rId244" Type="http://schemas.openxmlformats.org/officeDocument/2006/relationships/tags" Target="../tags/tag5995.xml"/><Relationship Id="rId18" Type="http://schemas.openxmlformats.org/officeDocument/2006/relationships/tags" Target="../tags/tag5769.xml"/><Relationship Id="rId39" Type="http://schemas.openxmlformats.org/officeDocument/2006/relationships/tags" Target="../tags/tag5790.xml"/><Relationship Id="rId265" Type="http://schemas.openxmlformats.org/officeDocument/2006/relationships/tags" Target="../tags/tag6016.xml"/><Relationship Id="rId50" Type="http://schemas.openxmlformats.org/officeDocument/2006/relationships/tags" Target="../tags/tag5801.xml"/><Relationship Id="rId104" Type="http://schemas.openxmlformats.org/officeDocument/2006/relationships/tags" Target="../tags/tag5855.xml"/><Relationship Id="rId125" Type="http://schemas.openxmlformats.org/officeDocument/2006/relationships/tags" Target="../tags/tag5876.xml"/><Relationship Id="rId146" Type="http://schemas.openxmlformats.org/officeDocument/2006/relationships/tags" Target="../tags/tag5897.xml"/><Relationship Id="rId167" Type="http://schemas.openxmlformats.org/officeDocument/2006/relationships/tags" Target="../tags/tag5918.xml"/><Relationship Id="rId188" Type="http://schemas.openxmlformats.org/officeDocument/2006/relationships/tags" Target="../tags/tag5939.xml"/><Relationship Id="rId71" Type="http://schemas.openxmlformats.org/officeDocument/2006/relationships/tags" Target="../tags/tag5822.xml"/><Relationship Id="rId92" Type="http://schemas.openxmlformats.org/officeDocument/2006/relationships/tags" Target="../tags/tag5843.xml"/><Relationship Id="rId213" Type="http://schemas.openxmlformats.org/officeDocument/2006/relationships/tags" Target="../tags/tag5964.xml"/><Relationship Id="rId234" Type="http://schemas.openxmlformats.org/officeDocument/2006/relationships/tags" Target="../tags/tag5985.xml"/><Relationship Id="rId2" Type="http://schemas.openxmlformats.org/officeDocument/2006/relationships/tags" Target="../tags/tag5753.xml"/><Relationship Id="rId29" Type="http://schemas.openxmlformats.org/officeDocument/2006/relationships/tags" Target="../tags/tag5780.xml"/><Relationship Id="rId255" Type="http://schemas.openxmlformats.org/officeDocument/2006/relationships/tags" Target="../tags/tag6006.xml"/><Relationship Id="rId40" Type="http://schemas.openxmlformats.org/officeDocument/2006/relationships/tags" Target="../tags/tag5791.xml"/><Relationship Id="rId115" Type="http://schemas.openxmlformats.org/officeDocument/2006/relationships/tags" Target="../tags/tag5866.xml"/><Relationship Id="rId136" Type="http://schemas.openxmlformats.org/officeDocument/2006/relationships/tags" Target="../tags/tag5887.xml"/><Relationship Id="rId157" Type="http://schemas.openxmlformats.org/officeDocument/2006/relationships/tags" Target="../tags/tag5908.xml"/><Relationship Id="rId178" Type="http://schemas.openxmlformats.org/officeDocument/2006/relationships/tags" Target="../tags/tag5929.xml"/><Relationship Id="rId61" Type="http://schemas.openxmlformats.org/officeDocument/2006/relationships/tags" Target="../tags/tag5812.xml"/><Relationship Id="rId82" Type="http://schemas.openxmlformats.org/officeDocument/2006/relationships/tags" Target="../tags/tag5833.xml"/><Relationship Id="rId199" Type="http://schemas.openxmlformats.org/officeDocument/2006/relationships/tags" Target="../tags/tag5950.xml"/><Relationship Id="rId203" Type="http://schemas.openxmlformats.org/officeDocument/2006/relationships/tags" Target="../tags/tag5954.xml"/><Relationship Id="rId19" Type="http://schemas.openxmlformats.org/officeDocument/2006/relationships/tags" Target="../tags/tag5770.xml"/><Relationship Id="rId224" Type="http://schemas.openxmlformats.org/officeDocument/2006/relationships/tags" Target="../tags/tag5975.xml"/><Relationship Id="rId245" Type="http://schemas.openxmlformats.org/officeDocument/2006/relationships/tags" Target="../tags/tag5996.xml"/><Relationship Id="rId266" Type="http://schemas.openxmlformats.org/officeDocument/2006/relationships/tags" Target="../tags/tag6017.xml"/><Relationship Id="rId30" Type="http://schemas.openxmlformats.org/officeDocument/2006/relationships/tags" Target="../tags/tag5781.xml"/><Relationship Id="rId105" Type="http://schemas.openxmlformats.org/officeDocument/2006/relationships/tags" Target="../tags/tag5856.xml"/><Relationship Id="rId126" Type="http://schemas.openxmlformats.org/officeDocument/2006/relationships/tags" Target="../tags/tag5877.xml"/><Relationship Id="rId147" Type="http://schemas.openxmlformats.org/officeDocument/2006/relationships/tags" Target="../tags/tag5898.xml"/><Relationship Id="rId168" Type="http://schemas.openxmlformats.org/officeDocument/2006/relationships/tags" Target="../tags/tag5919.xml"/><Relationship Id="rId51" Type="http://schemas.openxmlformats.org/officeDocument/2006/relationships/tags" Target="../tags/tag5802.xml"/><Relationship Id="rId72" Type="http://schemas.openxmlformats.org/officeDocument/2006/relationships/tags" Target="../tags/tag5823.xml"/><Relationship Id="rId93" Type="http://schemas.openxmlformats.org/officeDocument/2006/relationships/tags" Target="../tags/tag5844.xml"/><Relationship Id="rId189" Type="http://schemas.openxmlformats.org/officeDocument/2006/relationships/tags" Target="../tags/tag5940.xml"/><Relationship Id="rId3" Type="http://schemas.openxmlformats.org/officeDocument/2006/relationships/tags" Target="../tags/tag5754.xml"/><Relationship Id="rId214" Type="http://schemas.openxmlformats.org/officeDocument/2006/relationships/tags" Target="../tags/tag5965.xml"/><Relationship Id="rId235" Type="http://schemas.openxmlformats.org/officeDocument/2006/relationships/tags" Target="../tags/tag5986.xml"/><Relationship Id="rId256" Type="http://schemas.openxmlformats.org/officeDocument/2006/relationships/tags" Target="../tags/tag6007.xml"/><Relationship Id="rId116" Type="http://schemas.openxmlformats.org/officeDocument/2006/relationships/tags" Target="../tags/tag5867.xml"/><Relationship Id="rId137" Type="http://schemas.openxmlformats.org/officeDocument/2006/relationships/tags" Target="../tags/tag5888.xml"/><Relationship Id="rId158" Type="http://schemas.openxmlformats.org/officeDocument/2006/relationships/tags" Target="../tags/tag5909.xml"/><Relationship Id="rId20" Type="http://schemas.openxmlformats.org/officeDocument/2006/relationships/tags" Target="../tags/tag5771.xml"/><Relationship Id="rId41" Type="http://schemas.openxmlformats.org/officeDocument/2006/relationships/tags" Target="../tags/tag5792.xml"/><Relationship Id="rId62" Type="http://schemas.openxmlformats.org/officeDocument/2006/relationships/tags" Target="../tags/tag5813.xml"/><Relationship Id="rId83" Type="http://schemas.openxmlformats.org/officeDocument/2006/relationships/tags" Target="../tags/tag5834.xml"/><Relationship Id="rId179" Type="http://schemas.openxmlformats.org/officeDocument/2006/relationships/tags" Target="../tags/tag5930.xml"/><Relationship Id="rId190" Type="http://schemas.openxmlformats.org/officeDocument/2006/relationships/tags" Target="../tags/tag5941.xml"/><Relationship Id="rId204" Type="http://schemas.openxmlformats.org/officeDocument/2006/relationships/tags" Target="../tags/tag5955.xml"/><Relationship Id="rId225" Type="http://schemas.openxmlformats.org/officeDocument/2006/relationships/tags" Target="../tags/tag5976.xml"/><Relationship Id="rId246" Type="http://schemas.openxmlformats.org/officeDocument/2006/relationships/tags" Target="../tags/tag5997.xml"/><Relationship Id="rId267" Type="http://schemas.openxmlformats.org/officeDocument/2006/relationships/tags" Target="../tags/tag6018.xml"/><Relationship Id="rId106" Type="http://schemas.openxmlformats.org/officeDocument/2006/relationships/tags" Target="../tags/tag5857.xml"/><Relationship Id="rId127" Type="http://schemas.openxmlformats.org/officeDocument/2006/relationships/tags" Target="../tags/tag5878.xml"/><Relationship Id="rId10" Type="http://schemas.openxmlformats.org/officeDocument/2006/relationships/tags" Target="../tags/tag5761.xml"/><Relationship Id="rId31" Type="http://schemas.openxmlformats.org/officeDocument/2006/relationships/tags" Target="../tags/tag5782.xml"/><Relationship Id="rId52" Type="http://schemas.openxmlformats.org/officeDocument/2006/relationships/tags" Target="../tags/tag5803.xml"/><Relationship Id="rId73" Type="http://schemas.openxmlformats.org/officeDocument/2006/relationships/tags" Target="../tags/tag5824.xml"/><Relationship Id="rId94" Type="http://schemas.openxmlformats.org/officeDocument/2006/relationships/tags" Target="../tags/tag5845.xml"/><Relationship Id="rId148" Type="http://schemas.openxmlformats.org/officeDocument/2006/relationships/tags" Target="../tags/tag5899.xml"/><Relationship Id="rId169" Type="http://schemas.openxmlformats.org/officeDocument/2006/relationships/tags" Target="../tags/tag5920.xml"/><Relationship Id="rId4" Type="http://schemas.openxmlformats.org/officeDocument/2006/relationships/tags" Target="../tags/tag5755.xml"/><Relationship Id="rId180" Type="http://schemas.openxmlformats.org/officeDocument/2006/relationships/tags" Target="../tags/tag5931.xml"/><Relationship Id="rId215" Type="http://schemas.openxmlformats.org/officeDocument/2006/relationships/tags" Target="../tags/tag5966.xml"/><Relationship Id="rId236" Type="http://schemas.openxmlformats.org/officeDocument/2006/relationships/tags" Target="../tags/tag5987.xml"/><Relationship Id="rId257" Type="http://schemas.openxmlformats.org/officeDocument/2006/relationships/tags" Target="../tags/tag6008.xml"/><Relationship Id="rId42" Type="http://schemas.openxmlformats.org/officeDocument/2006/relationships/tags" Target="../tags/tag5793.xml"/><Relationship Id="rId84" Type="http://schemas.openxmlformats.org/officeDocument/2006/relationships/tags" Target="../tags/tag5835.xml"/><Relationship Id="rId138" Type="http://schemas.openxmlformats.org/officeDocument/2006/relationships/tags" Target="../tags/tag5889.xml"/><Relationship Id="rId191" Type="http://schemas.openxmlformats.org/officeDocument/2006/relationships/tags" Target="../tags/tag5942.xml"/><Relationship Id="rId205" Type="http://schemas.openxmlformats.org/officeDocument/2006/relationships/tags" Target="../tags/tag5956.xml"/><Relationship Id="rId247" Type="http://schemas.openxmlformats.org/officeDocument/2006/relationships/tags" Target="../tags/tag5998.xml"/><Relationship Id="rId107" Type="http://schemas.openxmlformats.org/officeDocument/2006/relationships/tags" Target="../tags/tag5858.xml"/></Relationships>
</file>

<file path=ppt/slides/_rels/slide24.xml.rels><?xml version="1.0" encoding="UTF-8" standalone="yes"?>
<Relationships xmlns="http://schemas.openxmlformats.org/package/2006/relationships"><Relationship Id="rId117" Type="http://schemas.openxmlformats.org/officeDocument/2006/relationships/tags" Target="../tags/tag6137.xml"/><Relationship Id="rId21" Type="http://schemas.openxmlformats.org/officeDocument/2006/relationships/tags" Target="../tags/tag6041.xml"/><Relationship Id="rId63" Type="http://schemas.openxmlformats.org/officeDocument/2006/relationships/tags" Target="../tags/tag6083.xml"/><Relationship Id="rId159" Type="http://schemas.openxmlformats.org/officeDocument/2006/relationships/tags" Target="../tags/tag6179.xml"/><Relationship Id="rId170" Type="http://schemas.openxmlformats.org/officeDocument/2006/relationships/tags" Target="../tags/tag6190.xml"/><Relationship Id="rId226" Type="http://schemas.openxmlformats.org/officeDocument/2006/relationships/tags" Target="../tags/tag6246.xml"/><Relationship Id="rId268" Type="http://schemas.openxmlformats.org/officeDocument/2006/relationships/slideLayout" Target="../slideLayouts/slideLayout2.xml"/><Relationship Id="rId11" Type="http://schemas.openxmlformats.org/officeDocument/2006/relationships/tags" Target="../tags/tag6031.xml"/><Relationship Id="rId32" Type="http://schemas.openxmlformats.org/officeDocument/2006/relationships/tags" Target="../tags/tag6052.xml"/><Relationship Id="rId53" Type="http://schemas.openxmlformats.org/officeDocument/2006/relationships/tags" Target="../tags/tag6073.xml"/><Relationship Id="rId74" Type="http://schemas.openxmlformats.org/officeDocument/2006/relationships/tags" Target="../tags/tag6094.xml"/><Relationship Id="rId128" Type="http://schemas.openxmlformats.org/officeDocument/2006/relationships/tags" Target="../tags/tag6148.xml"/><Relationship Id="rId149" Type="http://schemas.openxmlformats.org/officeDocument/2006/relationships/tags" Target="../tags/tag6169.xml"/><Relationship Id="rId5" Type="http://schemas.openxmlformats.org/officeDocument/2006/relationships/tags" Target="../tags/tag6025.xml"/><Relationship Id="rId95" Type="http://schemas.openxmlformats.org/officeDocument/2006/relationships/tags" Target="../tags/tag6115.xml"/><Relationship Id="rId160" Type="http://schemas.openxmlformats.org/officeDocument/2006/relationships/tags" Target="../tags/tag6180.xml"/><Relationship Id="rId181" Type="http://schemas.openxmlformats.org/officeDocument/2006/relationships/tags" Target="../tags/tag6201.xml"/><Relationship Id="rId216" Type="http://schemas.openxmlformats.org/officeDocument/2006/relationships/tags" Target="../tags/tag6236.xml"/><Relationship Id="rId237" Type="http://schemas.openxmlformats.org/officeDocument/2006/relationships/tags" Target="../tags/tag6257.xml"/><Relationship Id="rId258" Type="http://schemas.openxmlformats.org/officeDocument/2006/relationships/tags" Target="../tags/tag6278.xml"/><Relationship Id="rId22" Type="http://schemas.openxmlformats.org/officeDocument/2006/relationships/tags" Target="../tags/tag6042.xml"/><Relationship Id="rId43" Type="http://schemas.openxmlformats.org/officeDocument/2006/relationships/tags" Target="../tags/tag6063.xml"/><Relationship Id="rId64" Type="http://schemas.openxmlformats.org/officeDocument/2006/relationships/tags" Target="../tags/tag6084.xml"/><Relationship Id="rId118" Type="http://schemas.openxmlformats.org/officeDocument/2006/relationships/tags" Target="../tags/tag6138.xml"/><Relationship Id="rId139" Type="http://schemas.openxmlformats.org/officeDocument/2006/relationships/tags" Target="../tags/tag6159.xml"/><Relationship Id="rId85" Type="http://schemas.openxmlformats.org/officeDocument/2006/relationships/tags" Target="../tags/tag6105.xml"/><Relationship Id="rId150" Type="http://schemas.openxmlformats.org/officeDocument/2006/relationships/tags" Target="../tags/tag6170.xml"/><Relationship Id="rId171" Type="http://schemas.openxmlformats.org/officeDocument/2006/relationships/tags" Target="../tags/tag6191.xml"/><Relationship Id="rId192" Type="http://schemas.openxmlformats.org/officeDocument/2006/relationships/tags" Target="../tags/tag6212.xml"/><Relationship Id="rId206" Type="http://schemas.openxmlformats.org/officeDocument/2006/relationships/tags" Target="../tags/tag6226.xml"/><Relationship Id="rId227" Type="http://schemas.openxmlformats.org/officeDocument/2006/relationships/tags" Target="../tags/tag6247.xml"/><Relationship Id="rId248" Type="http://schemas.openxmlformats.org/officeDocument/2006/relationships/tags" Target="../tags/tag6268.xml"/><Relationship Id="rId269" Type="http://schemas.openxmlformats.org/officeDocument/2006/relationships/image" Target="../media/image1.jpeg"/><Relationship Id="rId12" Type="http://schemas.openxmlformats.org/officeDocument/2006/relationships/tags" Target="../tags/tag6032.xml"/><Relationship Id="rId33" Type="http://schemas.openxmlformats.org/officeDocument/2006/relationships/tags" Target="../tags/tag6053.xml"/><Relationship Id="rId108" Type="http://schemas.openxmlformats.org/officeDocument/2006/relationships/tags" Target="../tags/tag6128.xml"/><Relationship Id="rId129" Type="http://schemas.openxmlformats.org/officeDocument/2006/relationships/tags" Target="../tags/tag6149.xml"/><Relationship Id="rId54" Type="http://schemas.openxmlformats.org/officeDocument/2006/relationships/tags" Target="../tags/tag6074.xml"/><Relationship Id="rId75" Type="http://schemas.openxmlformats.org/officeDocument/2006/relationships/tags" Target="../tags/tag6095.xml"/><Relationship Id="rId96" Type="http://schemas.openxmlformats.org/officeDocument/2006/relationships/tags" Target="../tags/tag6116.xml"/><Relationship Id="rId140" Type="http://schemas.openxmlformats.org/officeDocument/2006/relationships/tags" Target="../tags/tag6160.xml"/><Relationship Id="rId161" Type="http://schemas.openxmlformats.org/officeDocument/2006/relationships/tags" Target="../tags/tag6181.xml"/><Relationship Id="rId182" Type="http://schemas.openxmlformats.org/officeDocument/2006/relationships/tags" Target="../tags/tag6202.xml"/><Relationship Id="rId217" Type="http://schemas.openxmlformats.org/officeDocument/2006/relationships/tags" Target="../tags/tag6237.xml"/><Relationship Id="rId6" Type="http://schemas.openxmlformats.org/officeDocument/2006/relationships/tags" Target="../tags/tag6026.xml"/><Relationship Id="rId238" Type="http://schemas.openxmlformats.org/officeDocument/2006/relationships/tags" Target="../tags/tag6258.xml"/><Relationship Id="rId259" Type="http://schemas.openxmlformats.org/officeDocument/2006/relationships/tags" Target="../tags/tag6279.xml"/><Relationship Id="rId23" Type="http://schemas.openxmlformats.org/officeDocument/2006/relationships/tags" Target="../tags/tag6043.xml"/><Relationship Id="rId119" Type="http://schemas.openxmlformats.org/officeDocument/2006/relationships/tags" Target="../tags/tag6139.xml"/><Relationship Id="rId44" Type="http://schemas.openxmlformats.org/officeDocument/2006/relationships/tags" Target="../tags/tag6064.xml"/><Relationship Id="rId65" Type="http://schemas.openxmlformats.org/officeDocument/2006/relationships/tags" Target="../tags/tag6085.xml"/><Relationship Id="rId86" Type="http://schemas.openxmlformats.org/officeDocument/2006/relationships/tags" Target="../tags/tag6106.xml"/><Relationship Id="rId130" Type="http://schemas.openxmlformats.org/officeDocument/2006/relationships/tags" Target="../tags/tag6150.xml"/><Relationship Id="rId151" Type="http://schemas.openxmlformats.org/officeDocument/2006/relationships/tags" Target="../tags/tag6171.xml"/><Relationship Id="rId172" Type="http://schemas.openxmlformats.org/officeDocument/2006/relationships/tags" Target="../tags/tag6192.xml"/><Relationship Id="rId193" Type="http://schemas.openxmlformats.org/officeDocument/2006/relationships/tags" Target="../tags/tag6213.xml"/><Relationship Id="rId207" Type="http://schemas.openxmlformats.org/officeDocument/2006/relationships/tags" Target="../tags/tag6227.xml"/><Relationship Id="rId228" Type="http://schemas.openxmlformats.org/officeDocument/2006/relationships/tags" Target="../tags/tag6248.xml"/><Relationship Id="rId249" Type="http://schemas.openxmlformats.org/officeDocument/2006/relationships/tags" Target="../tags/tag6269.xml"/><Relationship Id="rId13" Type="http://schemas.openxmlformats.org/officeDocument/2006/relationships/tags" Target="../tags/tag6033.xml"/><Relationship Id="rId109" Type="http://schemas.openxmlformats.org/officeDocument/2006/relationships/tags" Target="../tags/tag6129.xml"/><Relationship Id="rId260" Type="http://schemas.openxmlformats.org/officeDocument/2006/relationships/tags" Target="../tags/tag6280.xml"/><Relationship Id="rId34" Type="http://schemas.openxmlformats.org/officeDocument/2006/relationships/tags" Target="../tags/tag6054.xml"/><Relationship Id="rId55" Type="http://schemas.openxmlformats.org/officeDocument/2006/relationships/tags" Target="../tags/tag6075.xml"/><Relationship Id="rId76" Type="http://schemas.openxmlformats.org/officeDocument/2006/relationships/tags" Target="../tags/tag6096.xml"/><Relationship Id="rId97" Type="http://schemas.openxmlformats.org/officeDocument/2006/relationships/tags" Target="../tags/tag6117.xml"/><Relationship Id="rId120" Type="http://schemas.openxmlformats.org/officeDocument/2006/relationships/tags" Target="../tags/tag6140.xml"/><Relationship Id="rId141" Type="http://schemas.openxmlformats.org/officeDocument/2006/relationships/tags" Target="../tags/tag6161.xml"/><Relationship Id="rId7" Type="http://schemas.openxmlformats.org/officeDocument/2006/relationships/tags" Target="../tags/tag6027.xml"/><Relationship Id="rId162" Type="http://schemas.openxmlformats.org/officeDocument/2006/relationships/tags" Target="../tags/tag6182.xml"/><Relationship Id="rId183" Type="http://schemas.openxmlformats.org/officeDocument/2006/relationships/tags" Target="../tags/tag6203.xml"/><Relationship Id="rId218" Type="http://schemas.openxmlformats.org/officeDocument/2006/relationships/tags" Target="../tags/tag6238.xml"/><Relationship Id="rId239" Type="http://schemas.openxmlformats.org/officeDocument/2006/relationships/tags" Target="../tags/tag6259.xml"/><Relationship Id="rId250" Type="http://schemas.openxmlformats.org/officeDocument/2006/relationships/tags" Target="../tags/tag6270.xml"/><Relationship Id="rId24" Type="http://schemas.openxmlformats.org/officeDocument/2006/relationships/tags" Target="../tags/tag6044.xml"/><Relationship Id="rId45" Type="http://schemas.openxmlformats.org/officeDocument/2006/relationships/tags" Target="../tags/tag6065.xml"/><Relationship Id="rId66" Type="http://schemas.openxmlformats.org/officeDocument/2006/relationships/tags" Target="../tags/tag6086.xml"/><Relationship Id="rId87" Type="http://schemas.openxmlformats.org/officeDocument/2006/relationships/tags" Target="../tags/tag6107.xml"/><Relationship Id="rId110" Type="http://schemas.openxmlformats.org/officeDocument/2006/relationships/tags" Target="../tags/tag6130.xml"/><Relationship Id="rId131" Type="http://schemas.openxmlformats.org/officeDocument/2006/relationships/tags" Target="../tags/tag6151.xml"/><Relationship Id="rId152" Type="http://schemas.openxmlformats.org/officeDocument/2006/relationships/tags" Target="../tags/tag6172.xml"/><Relationship Id="rId173" Type="http://schemas.openxmlformats.org/officeDocument/2006/relationships/tags" Target="../tags/tag6193.xml"/><Relationship Id="rId194" Type="http://schemas.openxmlformats.org/officeDocument/2006/relationships/tags" Target="../tags/tag6214.xml"/><Relationship Id="rId208" Type="http://schemas.openxmlformats.org/officeDocument/2006/relationships/tags" Target="../tags/tag6228.xml"/><Relationship Id="rId229" Type="http://schemas.openxmlformats.org/officeDocument/2006/relationships/tags" Target="../tags/tag6249.xml"/><Relationship Id="rId240" Type="http://schemas.openxmlformats.org/officeDocument/2006/relationships/tags" Target="../tags/tag6260.xml"/><Relationship Id="rId261" Type="http://schemas.openxmlformats.org/officeDocument/2006/relationships/tags" Target="../tags/tag6281.xml"/><Relationship Id="rId14" Type="http://schemas.openxmlformats.org/officeDocument/2006/relationships/tags" Target="../tags/tag6034.xml"/><Relationship Id="rId35" Type="http://schemas.openxmlformats.org/officeDocument/2006/relationships/tags" Target="../tags/tag6055.xml"/><Relationship Id="rId56" Type="http://schemas.openxmlformats.org/officeDocument/2006/relationships/tags" Target="../tags/tag6076.xml"/><Relationship Id="rId77" Type="http://schemas.openxmlformats.org/officeDocument/2006/relationships/tags" Target="../tags/tag6097.xml"/><Relationship Id="rId100" Type="http://schemas.openxmlformats.org/officeDocument/2006/relationships/tags" Target="../tags/tag6120.xml"/><Relationship Id="rId8" Type="http://schemas.openxmlformats.org/officeDocument/2006/relationships/tags" Target="../tags/tag6028.xml"/><Relationship Id="rId98" Type="http://schemas.openxmlformats.org/officeDocument/2006/relationships/tags" Target="../tags/tag6118.xml"/><Relationship Id="rId121" Type="http://schemas.openxmlformats.org/officeDocument/2006/relationships/tags" Target="../tags/tag6141.xml"/><Relationship Id="rId142" Type="http://schemas.openxmlformats.org/officeDocument/2006/relationships/tags" Target="../tags/tag6162.xml"/><Relationship Id="rId163" Type="http://schemas.openxmlformats.org/officeDocument/2006/relationships/tags" Target="../tags/tag6183.xml"/><Relationship Id="rId184" Type="http://schemas.openxmlformats.org/officeDocument/2006/relationships/tags" Target="../tags/tag6204.xml"/><Relationship Id="rId219" Type="http://schemas.openxmlformats.org/officeDocument/2006/relationships/tags" Target="../tags/tag6239.xml"/><Relationship Id="rId230" Type="http://schemas.openxmlformats.org/officeDocument/2006/relationships/tags" Target="../tags/tag6250.xml"/><Relationship Id="rId251" Type="http://schemas.openxmlformats.org/officeDocument/2006/relationships/tags" Target="../tags/tag6271.xml"/><Relationship Id="rId25" Type="http://schemas.openxmlformats.org/officeDocument/2006/relationships/tags" Target="../tags/tag6045.xml"/><Relationship Id="rId46" Type="http://schemas.openxmlformats.org/officeDocument/2006/relationships/tags" Target="../tags/tag6066.xml"/><Relationship Id="rId67" Type="http://schemas.openxmlformats.org/officeDocument/2006/relationships/tags" Target="../tags/tag6087.xml"/><Relationship Id="rId88" Type="http://schemas.openxmlformats.org/officeDocument/2006/relationships/tags" Target="../tags/tag6108.xml"/><Relationship Id="rId111" Type="http://schemas.openxmlformats.org/officeDocument/2006/relationships/tags" Target="../tags/tag6131.xml"/><Relationship Id="rId132" Type="http://schemas.openxmlformats.org/officeDocument/2006/relationships/tags" Target="../tags/tag6152.xml"/><Relationship Id="rId153" Type="http://schemas.openxmlformats.org/officeDocument/2006/relationships/tags" Target="../tags/tag6173.xml"/><Relationship Id="rId174" Type="http://schemas.openxmlformats.org/officeDocument/2006/relationships/tags" Target="../tags/tag6194.xml"/><Relationship Id="rId195" Type="http://schemas.openxmlformats.org/officeDocument/2006/relationships/tags" Target="../tags/tag6215.xml"/><Relationship Id="rId209" Type="http://schemas.openxmlformats.org/officeDocument/2006/relationships/tags" Target="../tags/tag6229.xml"/><Relationship Id="rId220" Type="http://schemas.openxmlformats.org/officeDocument/2006/relationships/tags" Target="../tags/tag6240.xml"/><Relationship Id="rId241" Type="http://schemas.openxmlformats.org/officeDocument/2006/relationships/tags" Target="../tags/tag6261.xml"/><Relationship Id="rId15" Type="http://schemas.openxmlformats.org/officeDocument/2006/relationships/tags" Target="../tags/tag6035.xml"/><Relationship Id="rId36" Type="http://schemas.openxmlformats.org/officeDocument/2006/relationships/tags" Target="../tags/tag6056.xml"/><Relationship Id="rId57" Type="http://schemas.openxmlformats.org/officeDocument/2006/relationships/tags" Target="../tags/tag6077.xml"/><Relationship Id="rId262" Type="http://schemas.openxmlformats.org/officeDocument/2006/relationships/tags" Target="../tags/tag6282.xml"/><Relationship Id="rId78" Type="http://schemas.openxmlformats.org/officeDocument/2006/relationships/tags" Target="../tags/tag6098.xml"/><Relationship Id="rId99" Type="http://schemas.openxmlformats.org/officeDocument/2006/relationships/tags" Target="../tags/tag6119.xml"/><Relationship Id="rId101" Type="http://schemas.openxmlformats.org/officeDocument/2006/relationships/tags" Target="../tags/tag6121.xml"/><Relationship Id="rId122" Type="http://schemas.openxmlformats.org/officeDocument/2006/relationships/tags" Target="../tags/tag6142.xml"/><Relationship Id="rId143" Type="http://schemas.openxmlformats.org/officeDocument/2006/relationships/tags" Target="../tags/tag6163.xml"/><Relationship Id="rId164" Type="http://schemas.openxmlformats.org/officeDocument/2006/relationships/tags" Target="../tags/tag6184.xml"/><Relationship Id="rId185" Type="http://schemas.openxmlformats.org/officeDocument/2006/relationships/tags" Target="../tags/tag6205.xml"/><Relationship Id="rId9" Type="http://schemas.openxmlformats.org/officeDocument/2006/relationships/tags" Target="../tags/tag6029.xml"/><Relationship Id="rId210" Type="http://schemas.openxmlformats.org/officeDocument/2006/relationships/tags" Target="../tags/tag6230.xml"/><Relationship Id="rId26" Type="http://schemas.openxmlformats.org/officeDocument/2006/relationships/tags" Target="../tags/tag6046.xml"/><Relationship Id="rId231" Type="http://schemas.openxmlformats.org/officeDocument/2006/relationships/tags" Target="../tags/tag6251.xml"/><Relationship Id="rId252" Type="http://schemas.openxmlformats.org/officeDocument/2006/relationships/tags" Target="../tags/tag6272.xml"/><Relationship Id="rId47" Type="http://schemas.openxmlformats.org/officeDocument/2006/relationships/tags" Target="../tags/tag6067.xml"/><Relationship Id="rId68" Type="http://schemas.openxmlformats.org/officeDocument/2006/relationships/tags" Target="../tags/tag6088.xml"/><Relationship Id="rId89" Type="http://schemas.openxmlformats.org/officeDocument/2006/relationships/tags" Target="../tags/tag6109.xml"/><Relationship Id="rId112" Type="http://schemas.openxmlformats.org/officeDocument/2006/relationships/tags" Target="../tags/tag6132.xml"/><Relationship Id="rId133" Type="http://schemas.openxmlformats.org/officeDocument/2006/relationships/tags" Target="../tags/tag6153.xml"/><Relationship Id="rId154" Type="http://schemas.openxmlformats.org/officeDocument/2006/relationships/tags" Target="../tags/tag6174.xml"/><Relationship Id="rId175" Type="http://schemas.openxmlformats.org/officeDocument/2006/relationships/tags" Target="../tags/tag6195.xml"/><Relationship Id="rId196" Type="http://schemas.openxmlformats.org/officeDocument/2006/relationships/tags" Target="../tags/tag6216.xml"/><Relationship Id="rId200" Type="http://schemas.openxmlformats.org/officeDocument/2006/relationships/tags" Target="../tags/tag6220.xml"/><Relationship Id="rId16" Type="http://schemas.openxmlformats.org/officeDocument/2006/relationships/tags" Target="../tags/tag6036.xml"/><Relationship Id="rId221" Type="http://schemas.openxmlformats.org/officeDocument/2006/relationships/tags" Target="../tags/tag6241.xml"/><Relationship Id="rId242" Type="http://schemas.openxmlformats.org/officeDocument/2006/relationships/tags" Target="../tags/tag6262.xml"/><Relationship Id="rId263" Type="http://schemas.openxmlformats.org/officeDocument/2006/relationships/tags" Target="../tags/tag6283.xml"/><Relationship Id="rId37" Type="http://schemas.openxmlformats.org/officeDocument/2006/relationships/tags" Target="../tags/tag6057.xml"/><Relationship Id="rId58" Type="http://schemas.openxmlformats.org/officeDocument/2006/relationships/tags" Target="../tags/tag6078.xml"/><Relationship Id="rId79" Type="http://schemas.openxmlformats.org/officeDocument/2006/relationships/tags" Target="../tags/tag6099.xml"/><Relationship Id="rId102" Type="http://schemas.openxmlformats.org/officeDocument/2006/relationships/tags" Target="../tags/tag6122.xml"/><Relationship Id="rId123" Type="http://schemas.openxmlformats.org/officeDocument/2006/relationships/tags" Target="../tags/tag6143.xml"/><Relationship Id="rId144" Type="http://schemas.openxmlformats.org/officeDocument/2006/relationships/tags" Target="../tags/tag6164.xml"/><Relationship Id="rId90" Type="http://schemas.openxmlformats.org/officeDocument/2006/relationships/tags" Target="../tags/tag6110.xml"/><Relationship Id="rId165" Type="http://schemas.openxmlformats.org/officeDocument/2006/relationships/tags" Target="../tags/tag6185.xml"/><Relationship Id="rId186" Type="http://schemas.openxmlformats.org/officeDocument/2006/relationships/tags" Target="../tags/tag6206.xml"/><Relationship Id="rId211" Type="http://schemas.openxmlformats.org/officeDocument/2006/relationships/tags" Target="../tags/tag6231.xml"/><Relationship Id="rId232" Type="http://schemas.openxmlformats.org/officeDocument/2006/relationships/tags" Target="../tags/tag6252.xml"/><Relationship Id="rId253" Type="http://schemas.openxmlformats.org/officeDocument/2006/relationships/tags" Target="../tags/tag6273.xml"/><Relationship Id="rId27" Type="http://schemas.openxmlformats.org/officeDocument/2006/relationships/tags" Target="../tags/tag6047.xml"/><Relationship Id="rId48" Type="http://schemas.openxmlformats.org/officeDocument/2006/relationships/tags" Target="../tags/tag6068.xml"/><Relationship Id="rId69" Type="http://schemas.openxmlformats.org/officeDocument/2006/relationships/tags" Target="../tags/tag6089.xml"/><Relationship Id="rId113" Type="http://schemas.openxmlformats.org/officeDocument/2006/relationships/tags" Target="../tags/tag6133.xml"/><Relationship Id="rId134" Type="http://schemas.openxmlformats.org/officeDocument/2006/relationships/tags" Target="../tags/tag6154.xml"/><Relationship Id="rId80" Type="http://schemas.openxmlformats.org/officeDocument/2006/relationships/tags" Target="../tags/tag6100.xml"/><Relationship Id="rId155" Type="http://schemas.openxmlformats.org/officeDocument/2006/relationships/tags" Target="../tags/tag6175.xml"/><Relationship Id="rId176" Type="http://schemas.openxmlformats.org/officeDocument/2006/relationships/tags" Target="../tags/tag6196.xml"/><Relationship Id="rId197" Type="http://schemas.openxmlformats.org/officeDocument/2006/relationships/tags" Target="../tags/tag6217.xml"/><Relationship Id="rId201" Type="http://schemas.openxmlformats.org/officeDocument/2006/relationships/tags" Target="../tags/tag6221.xml"/><Relationship Id="rId222" Type="http://schemas.openxmlformats.org/officeDocument/2006/relationships/tags" Target="../tags/tag6242.xml"/><Relationship Id="rId243" Type="http://schemas.openxmlformats.org/officeDocument/2006/relationships/tags" Target="../tags/tag6263.xml"/><Relationship Id="rId264" Type="http://schemas.openxmlformats.org/officeDocument/2006/relationships/tags" Target="../tags/tag6284.xml"/><Relationship Id="rId17" Type="http://schemas.openxmlformats.org/officeDocument/2006/relationships/tags" Target="../tags/tag6037.xml"/><Relationship Id="rId38" Type="http://schemas.openxmlformats.org/officeDocument/2006/relationships/tags" Target="../tags/tag6058.xml"/><Relationship Id="rId59" Type="http://schemas.openxmlformats.org/officeDocument/2006/relationships/tags" Target="../tags/tag6079.xml"/><Relationship Id="rId103" Type="http://schemas.openxmlformats.org/officeDocument/2006/relationships/tags" Target="../tags/tag6123.xml"/><Relationship Id="rId124" Type="http://schemas.openxmlformats.org/officeDocument/2006/relationships/tags" Target="../tags/tag6144.xml"/><Relationship Id="rId70" Type="http://schemas.openxmlformats.org/officeDocument/2006/relationships/tags" Target="../tags/tag6090.xml"/><Relationship Id="rId91" Type="http://schemas.openxmlformats.org/officeDocument/2006/relationships/tags" Target="../tags/tag6111.xml"/><Relationship Id="rId145" Type="http://schemas.openxmlformats.org/officeDocument/2006/relationships/tags" Target="../tags/tag6165.xml"/><Relationship Id="rId166" Type="http://schemas.openxmlformats.org/officeDocument/2006/relationships/tags" Target="../tags/tag6186.xml"/><Relationship Id="rId187" Type="http://schemas.openxmlformats.org/officeDocument/2006/relationships/tags" Target="../tags/tag6207.xml"/><Relationship Id="rId1" Type="http://schemas.openxmlformats.org/officeDocument/2006/relationships/tags" Target="../tags/tag6021.xml"/><Relationship Id="rId212" Type="http://schemas.openxmlformats.org/officeDocument/2006/relationships/tags" Target="../tags/tag6232.xml"/><Relationship Id="rId233" Type="http://schemas.openxmlformats.org/officeDocument/2006/relationships/tags" Target="../tags/tag6253.xml"/><Relationship Id="rId254" Type="http://schemas.openxmlformats.org/officeDocument/2006/relationships/tags" Target="../tags/tag6274.xml"/><Relationship Id="rId28" Type="http://schemas.openxmlformats.org/officeDocument/2006/relationships/tags" Target="../tags/tag6048.xml"/><Relationship Id="rId49" Type="http://schemas.openxmlformats.org/officeDocument/2006/relationships/tags" Target="../tags/tag6069.xml"/><Relationship Id="rId114" Type="http://schemas.openxmlformats.org/officeDocument/2006/relationships/tags" Target="../tags/tag6134.xml"/><Relationship Id="rId60" Type="http://schemas.openxmlformats.org/officeDocument/2006/relationships/tags" Target="../tags/tag6080.xml"/><Relationship Id="rId81" Type="http://schemas.openxmlformats.org/officeDocument/2006/relationships/tags" Target="../tags/tag6101.xml"/><Relationship Id="rId135" Type="http://schemas.openxmlformats.org/officeDocument/2006/relationships/tags" Target="../tags/tag6155.xml"/><Relationship Id="rId156" Type="http://schemas.openxmlformats.org/officeDocument/2006/relationships/tags" Target="../tags/tag6176.xml"/><Relationship Id="rId177" Type="http://schemas.openxmlformats.org/officeDocument/2006/relationships/tags" Target="../tags/tag6197.xml"/><Relationship Id="rId198" Type="http://schemas.openxmlformats.org/officeDocument/2006/relationships/tags" Target="../tags/tag6218.xml"/><Relationship Id="rId202" Type="http://schemas.openxmlformats.org/officeDocument/2006/relationships/tags" Target="../tags/tag6222.xml"/><Relationship Id="rId223" Type="http://schemas.openxmlformats.org/officeDocument/2006/relationships/tags" Target="../tags/tag6243.xml"/><Relationship Id="rId244" Type="http://schemas.openxmlformats.org/officeDocument/2006/relationships/tags" Target="../tags/tag6264.xml"/><Relationship Id="rId18" Type="http://schemas.openxmlformats.org/officeDocument/2006/relationships/tags" Target="../tags/tag6038.xml"/><Relationship Id="rId39" Type="http://schemas.openxmlformats.org/officeDocument/2006/relationships/tags" Target="../tags/tag6059.xml"/><Relationship Id="rId265" Type="http://schemas.openxmlformats.org/officeDocument/2006/relationships/tags" Target="../tags/tag6285.xml"/><Relationship Id="rId50" Type="http://schemas.openxmlformats.org/officeDocument/2006/relationships/tags" Target="../tags/tag6070.xml"/><Relationship Id="rId104" Type="http://schemas.openxmlformats.org/officeDocument/2006/relationships/tags" Target="../tags/tag6124.xml"/><Relationship Id="rId125" Type="http://schemas.openxmlformats.org/officeDocument/2006/relationships/tags" Target="../tags/tag6145.xml"/><Relationship Id="rId146" Type="http://schemas.openxmlformats.org/officeDocument/2006/relationships/tags" Target="../tags/tag6166.xml"/><Relationship Id="rId167" Type="http://schemas.openxmlformats.org/officeDocument/2006/relationships/tags" Target="../tags/tag6187.xml"/><Relationship Id="rId188" Type="http://schemas.openxmlformats.org/officeDocument/2006/relationships/tags" Target="../tags/tag6208.xml"/><Relationship Id="rId71" Type="http://schemas.openxmlformats.org/officeDocument/2006/relationships/tags" Target="../tags/tag6091.xml"/><Relationship Id="rId92" Type="http://schemas.openxmlformats.org/officeDocument/2006/relationships/tags" Target="../tags/tag6112.xml"/><Relationship Id="rId213" Type="http://schemas.openxmlformats.org/officeDocument/2006/relationships/tags" Target="../tags/tag6233.xml"/><Relationship Id="rId234" Type="http://schemas.openxmlformats.org/officeDocument/2006/relationships/tags" Target="../tags/tag6254.xml"/><Relationship Id="rId2" Type="http://schemas.openxmlformats.org/officeDocument/2006/relationships/tags" Target="../tags/tag6022.xml"/><Relationship Id="rId29" Type="http://schemas.openxmlformats.org/officeDocument/2006/relationships/tags" Target="../tags/tag6049.xml"/><Relationship Id="rId255" Type="http://schemas.openxmlformats.org/officeDocument/2006/relationships/tags" Target="../tags/tag6275.xml"/><Relationship Id="rId40" Type="http://schemas.openxmlformats.org/officeDocument/2006/relationships/tags" Target="../tags/tag6060.xml"/><Relationship Id="rId115" Type="http://schemas.openxmlformats.org/officeDocument/2006/relationships/tags" Target="../tags/tag6135.xml"/><Relationship Id="rId136" Type="http://schemas.openxmlformats.org/officeDocument/2006/relationships/tags" Target="../tags/tag6156.xml"/><Relationship Id="rId157" Type="http://schemas.openxmlformats.org/officeDocument/2006/relationships/tags" Target="../tags/tag6177.xml"/><Relationship Id="rId178" Type="http://schemas.openxmlformats.org/officeDocument/2006/relationships/tags" Target="../tags/tag6198.xml"/><Relationship Id="rId61" Type="http://schemas.openxmlformats.org/officeDocument/2006/relationships/tags" Target="../tags/tag6081.xml"/><Relationship Id="rId82" Type="http://schemas.openxmlformats.org/officeDocument/2006/relationships/tags" Target="../tags/tag6102.xml"/><Relationship Id="rId199" Type="http://schemas.openxmlformats.org/officeDocument/2006/relationships/tags" Target="../tags/tag6219.xml"/><Relationship Id="rId203" Type="http://schemas.openxmlformats.org/officeDocument/2006/relationships/tags" Target="../tags/tag6223.xml"/><Relationship Id="rId19" Type="http://schemas.openxmlformats.org/officeDocument/2006/relationships/tags" Target="../tags/tag6039.xml"/><Relationship Id="rId224" Type="http://schemas.openxmlformats.org/officeDocument/2006/relationships/tags" Target="../tags/tag6244.xml"/><Relationship Id="rId245" Type="http://schemas.openxmlformats.org/officeDocument/2006/relationships/tags" Target="../tags/tag6265.xml"/><Relationship Id="rId266" Type="http://schemas.openxmlformats.org/officeDocument/2006/relationships/tags" Target="../tags/tag6286.xml"/><Relationship Id="rId30" Type="http://schemas.openxmlformats.org/officeDocument/2006/relationships/tags" Target="../tags/tag6050.xml"/><Relationship Id="rId105" Type="http://schemas.openxmlformats.org/officeDocument/2006/relationships/tags" Target="../tags/tag6125.xml"/><Relationship Id="rId126" Type="http://schemas.openxmlformats.org/officeDocument/2006/relationships/tags" Target="../tags/tag6146.xml"/><Relationship Id="rId147" Type="http://schemas.openxmlformats.org/officeDocument/2006/relationships/tags" Target="../tags/tag6167.xml"/><Relationship Id="rId168" Type="http://schemas.openxmlformats.org/officeDocument/2006/relationships/tags" Target="../tags/tag6188.xml"/><Relationship Id="rId51" Type="http://schemas.openxmlformats.org/officeDocument/2006/relationships/tags" Target="../tags/tag6071.xml"/><Relationship Id="rId72" Type="http://schemas.openxmlformats.org/officeDocument/2006/relationships/tags" Target="../tags/tag6092.xml"/><Relationship Id="rId93" Type="http://schemas.openxmlformats.org/officeDocument/2006/relationships/tags" Target="../tags/tag6113.xml"/><Relationship Id="rId189" Type="http://schemas.openxmlformats.org/officeDocument/2006/relationships/tags" Target="../tags/tag6209.xml"/><Relationship Id="rId3" Type="http://schemas.openxmlformats.org/officeDocument/2006/relationships/tags" Target="../tags/tag6023.xml"/><Relationship Id="rId214" Type="http://schemas.openxmlformats.org/officeDocument/2006/relationships/tags" Target="../tags/tag6234.xml"/><Relationship Id="rId235" Type="http://schemas.openxmlformats.org/officeDocument/2006/relationships/tags" Target="../tags/tag6255.xml"/><Relationship Id="rId256" Type="http://schemas.openxmlformats.org/officeDocument/2006/relationships/tags" Target="../tags/tag6276.xml"/><Relationship Id="rId116" Type="http://schemas.openxmlformats.org/officeDocument/2006/relationships/tags" Target="../tags/tag6136.xml"/><Relationship Id="rId137" Type="http://schemas.openxmlformats.org/officeDocument/2006/relationships/tags" Target="../tags/tag6157.xml"/><Relationship Id="rId158" Type="http://schemas.openxmlformats.org/officeDocument/2006/relationships/tags" Target="../tags/tag6178.xml"/><Relationship Id="rId20" Type="http://schemas.openxmlformats.org/officeDocument/2006/relationships/tags" Target="../tags/tag6040.xml"/><Relationship Id="rId41" Type="http://schemas.openxmlformats.org/officeDocument/2006/relationships/tags" Target="../tags/tag6061.xml"/><Relationship Id="rId62" Type="http://schemas.openxmlformats.org/officeDocument/2006/relationships/tags" Target="../tags/tag6082.xml"/><Relationship Id="rId83" Type="http://schemas.openxmlformats.org/officeDocument/2006/relationships/tags" Target="../tags/tag6103.xml"/><Relationship Id="rId179" Type="http://schemas.openxmlformats.org/officeDocument/2006/relationships/tags" Target="../tags/tag6199.xml"/><Relationship Id="rId190" Type="http://schemas.openxmlformats.org/officeDocument/2006/relationships/tags" Target="../tags/tag6210.xml"/><Relationship Id="rId204" Type="http://schemas.openxmlformats.org/officeDocument/2006/relationships/tags" Target="../tags/tag6224.xml"/><Relationship Id="rId225" Type="http://schemas.openxmlformats.org/officeDocument/2006/relationships/tags" Target="../tags/tag6245.xml"/><Relationship Id="rId246" Type="http://schemas.openxmlformats.org/officeDocument/2006/relationships/tags" Target="../tags/tag6266.xml"/><Relationship Id="rId267" Type="http://schemas.openxmlformats.org/officeDocument/2006/relationships/tags" Target="../tags/tag6287.xml"/><Relationship Id="rId106" Type="http://schemas.openxmlformats.org/officeDocument/2006/relationships/tags" Target="../tags/tag6126.xml"/><Relationship Id="rId127" Type="http://schemas.openxmlformats.org/officeDocument/2006/relationships/tags" Target="../tags/tag6147.xml"/><Relationship Id="rId10" Type="http://schemas.openxmlformats.org/officeDocument/2006/relationships/tags" Target="../tags/tag6030.xml"/><Relationship Id="rId31" Type="http://schemas.openxmlformats.org/officeDocument/2006/relationships/tags" Target="../tags/tag6051.xml"/><Relationship Id="rId52" Type="http://schemas.openxmlformats.org/officeDocument/2006/relationships/tags" Target="../tags/tag6072.xml"/><Relationship Id="rId73" Type="http://schemas.openxmlformats.org/officeDocument/2006/relationships/tags" Target="../tags/tag6093.xml"/><Relationship Id="rId94" Type="http://schemas.openxmlformats.org/officeDocument/2006/relationships/tags" Target="../tags/tag6114.xml"/><Relationship Id="rId148" Type="http://schemas.openxmlformats.org/officeDocument/2006/relationships/tags" Target="../tags/tag6168.xml"/><Relationship Id="rId169" Type="http://schemas.openxmlformats.org/officeDocument/2006/relationships/tags" Target="../tags/tag6189.xml"/><Relationship Id="rId4" Type="http://schemas.openxmlformats.org/officeDocument/2006/relationships/tags" Target="../tags/tag6024.xml"/><Relationship Id="rId180" Type="http://schemas.openxmlformats.org/officeDocument/2006/relationships/tags" Target="../tags/tag6200.xml"/><Relationship Id="rId215" Type="http://schemas.openxmlformats.org/officeDocument/2006/relationships/tags" Target="../tags/tag6235.xml"/><Relationship Id="rId236" Type="http://schemas.openxmlformats.org/officeDocument/2006/relationships/tags" Target="../tags/tag6256.xml"/><Relationship Id="rId257" Type="http://schemas.openxmlformats.org/officeDocument/2006/relationships/tags" Target="../tags/tag6277.xml"/><Relationship Id="rId42" Type="http://schemas.openxmlformats.org/officeDocument/2006/relationships/tags" Target="../tags/tag6062.xml"/><Relationship Id="rId84" Type="http://schemas.openxmlformats.org/officeDocument/2006/relationships/tags" Target="../tags/tag6104.xml"/><Relationship Id="rId138" Type="http://schemas.openxmlformats.org/officeDocument/2006/relationships/tags" Target="../tags/tag6158.xml"/><Relationship Id="rId191" Type="http://schemas.openxmlformats.org/officeDocument/2006/relationships/tags" Target="../tags/tag6211.xml"/><Relationship Id="rId205" Type="http://schemas.openxmlformats.org/officeDocument/2006/relationships/tags" Target="../tags/tag6225.xml"/><Relationship Id="rId247" Type="http://schemas.openxmlformats.org/officeDocument/2006/relationships/tags" Target="../tags/tag6267.xml"/><Relationship Id="rId107" Type="http://schemas.openxmlformats.org/officeDocument/2006/relationships/tags" Target="../tags/tag6127.xml"/></Relationships>
</file>

<file path=ppt/slides/_rels/slide25.xml.rels><?xml version="1.0" encoding="UTF-8" standalone="yes"?>
<Relationships xmlns="http://schemas.openxmlformats.org/package/2006/relationships"><Relationship Id="rId117" Type="http://schemas.openxmlformats.org/officeDocument/2006/relationships/tags" Target="../tags/tag6404.xml"/><Relationship Id="rId21" Type="http://schemas.openxmlformats.org/officeDocument/2006/relationships/tags" Target="../tags/tag6308.xml"/><Relationship Id="rId63" Type="http://schemas.openxmlformats.org/officeDocument/2006/relationships/tags" Target="../tags/tag6350.xml"/><Relationship Id="rId159" Type="http://schemas.openxmlformats.org/officeDocument/2006/relationships/tags" Target="../tags/tag6446.xml"/><Relationship Id="rId170" Type="http://schemas.openxmlformats.org/officeDocument/2006/relationships/tags" Target="../tags/tag6457.xml"/><Relationship Id="rId226" Type="http://schemas.openxmlformats.org/officeDocument/2006/relationships/tags" Target="../tags/tag6513.xml"/><Relationship Id="rId268" Type="http://schemas.openxmlformats.org/officeDocument/2006/relationships/tags" Target="../tags/tag6555.xml"/><Relationship Id="rId11" Type="http://schemas.openxmlformats.org/officeDocument/2006/relationships/tags" Target="../tags/tag6298.xml"/><Relationship Id="rId32" Type="http://schemas.openxmlformats.org/officeDocument/2006/relationships/tags" Target="../tags/tag6319.xml"/><Relationship Id="rId53" Type="http://schemas.openxmlformats.org/officeDocument/2006/relationships/tags" Target="../tags/tag6340.xml"/><Relationship Id="rId74" Type="http://schemas.openxmlformats.org/officeDocument/2006/relationships/tags" Target="../tags/tag6361.xml"/><Relationship Id="rId128" Type="http://schemas.openxmlformats.org/officeDocument/2006/relationships/tags" Target="../tags/tag6415.xml"/><Relationship Id="rId149" Type="http://schemas.openxmlformats.org/officeDocument/2006/relationships/tags" Target="../tags/tag6436.xml"/><Relationship Id="rId5" Type="http://schemas.openxmlformats.org/officeDocument/2006/relationships/tags" Target="../tags/tag6292.xml"/><Relationship Id="rId95" Type="http://schemas.openxmlformats.org/officeDocument/2006/relationships/tags" Target="../tags/tag6382.xml"/><Relationship Id="rId160" Type="http://schemas.openxmlformats.org/officeDocument/2006/relationships/tags" Target="../tags/tag6447.xml"/><Relationship Id="rId181" Type="http://schemas.openxmlformats.org/officeDocument/2006/relationships/tags" Target="../tags/tag6468.xml"/><Relationship Id="rId216" Type="http://schemas.openxmlformats.org/officeDocument/2006/relationships/tags" Target="../tags/tag6503.xml"/><Relationship Id="rId237" Type="http://schemas.openxmlformats.org/officeDocument/2006/relationships/tags" Target="../tags/tag6524.xml"/><Relationship Id="rId258" Type="http://schemas.openxmlformats.org/officeDocument/2006/relationships/tags" Target="../tags/tag6545.xml"/><Relationship Id="rId22" Type="http://schemas.openxmlformats.org/officeDocument/2006/relationships/tags" Target="../tags/tag6309.xml"/><Relationship Id="rId43" Type="http://schemas.openxmlformats.org/officeDocument/2006/relationships/tags" Target="../tags/tag6330.xml"/><Relationship Id="rId64" Type="http://schemas.openxmlformats.org/officeDocument/2006/relationships/tags" Target="../tags/tag6351.xml"/><Relationship Id="rId118" Type="http://schemas.openxmlformats.org/officeDocument/2006/relationships/tags" Target="../tags/tag6405.xml"/><Relationship Id="rId139" Type="http://schemas.openxmlformats.org/officeDocument/2006/relationships/tags" Target="../tags/tag6426.xml"/><Relationship Id="rId85" Type="http://schemas.openxmlformats.org/officeDocument/2006/relationships/tags" Target="../tags/tag6372.xml"/><Relationship Id="rId150" Type="http://schemas.openxmlformats.org/officeDocument/2006/relationships/tags" Target="../tags/tag6437.xml"/><Relationship Id="rId171" Type="http://schemas.openxmlformats.org/officeDocument/2006/relationships/tags" Target="../tags/tag6458.xml"/><Relationship Id="rId192" Type="http://schemas.openxmlformats.org/officeDocument/2006/relationships/tags" Target="../tags/tag6479.xml"/><Relationship Id="rId206" Type="http://schemas.openxmlformats.org/officeDocument/2006/relationships/tags" Target="../tags/tag6493.xml"/><Relationship Id="rId227" Type="http://schemas.openxmlformats.org/officeDocument/2006/relationships/tags" Target="../tags/tag6514.xml"/><Relationship Id="rId248" Type="http://schemas.openxmlformats.org/officeDocument/2006/relationships/tags" Target="../tags/tag6535.xml"/><Relationship Id="rId269" Type="http://schemas.openxmlformats.org/officeDocument/2006/relationships/tags" Target="../tags/tag6556.xml"/><Relationship Id="rId12" Type="http://schemas.openxmlformats.org/officeDocument/2006/relationships/tags" Target="../tags/tag6299.xml"/><Relationship Id="rId33" Type="http://schemas.openxmlformats.org/officeDocument/2006/relationships/tags" Target="../tags/tag6320.xml"/><Relationship Id="rId108" Type="http://schemas.openxmlformats.org/officeDocument/2006/relationships/tags" Target="../tags/tag6395.xml"/><Relationship Id="rId129" Type="http://schemas.openxmlformats.org/officeDocument/2006/relationships/tags" Target="../tags/tag6416.xml"/><Relationship Id="rId54" Type="http://schemas.openxmlformats.org/officeDocument/2006/relationships/tags" Target="../tags/tag6341.xml"/><Relationship Id="rId75" Type="http://schemas.openxmlformats.org/officeDocument/2006/relationships/tags" Target="../tags/tag6362.xml"/><Relationship Id="rId96" Type="http://schemas.openxmlformats.org/officeDocument/2006/relationships/tags" Target="../tags/tag6383.xml"/><Relationship Id="rId140" Type="http://schemas.openxmlformats.org/officeDocument/2006/relationships/tags" Target="../tags/tag6427.xml"/><Relationship Id="rId161" Type="http://schemas.openxmlformats.org/officeDocument/2006/relationships/tags" Target="../tags/tag6448.xml"/><Relationship Id="rId182" Type="http://schemas.openxmlformats.org/officeDocument/2006/relationships/tags" Target="../tags/tag6469.xml"/><Relationship Id="rId217" Type="http://schemas.openxmlformats.org/officeDocument/2006/relationships/tags" Target="../tags/tag6504.xml"/><Relationship Id="rId6" Type="http://schemas.openxmlformats.org/officeDocument/2006/relationships/tags" Target="../tags/tag6293.xml"/><Relationship Id="rId238" Type="http://schemas.openxmlformats.org/officeDocument/2006/relationships/tags" Target="../tags/tag6525.xml"/><Relationship Id="rId259" Type="http://schemas.openxmlformats.org/officeDocument/2006/relationships/tags" Target="../tags/tag6546.xml"/><Relationship Id="rId23" Type="http://schemas.openxmlformats.org/officeDocument/2006/relationships/tags" Target="../tags/tag6310.xml"/><Relationship Id="rId119" Type="http://schemas.openxmlformats.org/officeDocument/2006/relationships/tags" Target="../tags/tag6406.xml"/><Relationship Id="rId270" Type="http://schemas.openxmlformats.org/officeDocument/2006/relationships/slideLayout" Target="../slideLayouts/slideLayout2.xml"/><Relationship Id="rId44" Type="http://schemas.openxmlformats.org/officeDocument/2006/relationships/tags" Target="../tags/tag6331.xml"/><Relationship Id="rId65" Type="http://schemas.openxmlformats.org/officeDocument/2006/relationships/tags" Target="../tags/tag6352.xml"/><Relationship Id="rId86" Type="http://schemas.openxmlformats.org/officeDocument/2006/relationships/tags" Target="../tags/tag6373.xml"/><Relationship Id="rId130" Type="http://schemas.openxmlformats.org/officeDocument/2006/relationships/tags" Target="../tags/tag6417.xml"/><Relationship Id="rId151" Type="http://schemas.openxmlformats.org/officeDocument/2006/relationships/tags" Target="../tags/tag6438.xml"/><Relationship Id="rId172" Type="http://schemas.openxmlformats.org/officeDocument/2006/relationships/tags" Target="../tags/tag6459.xml"/><Relationship Id="rId193" Type="http://schemas.openxmlformats.org/officeDocument/2006/relationships/tags" Target="../tags/tag6480.xml"/><Relationship Id="rId207" Type="http://schemas.openxmlformats.org/officeDocument/2006/relationships/tags" Target="../tags/tag6494.xml"/><Relationship Id="rId228" Type="http://schemas.openxmlformats.org/officeDocument/2006/relationships/tags" Target="../tags/tag6515.xml"/><Relationship Id="rId249" Type="http://schemas.openxmlformats.org/officeDocument/2006/relationships/tags" Target="../tags/tag6536.xml"/><Relationship Id="rId13" Type="http://schemas.openxmlformats.org/officeDocument/2006/relationships/tags" Target="../tags/tag6300.xml"/><Relationship Id="rId109" Type="http://schemas.openxmlformats.org/officeDocument/2006/relationships/tags" Target="../tags/tag6396.xml"/><Relationship Id="rId260" Type="http://schemas.openxmlformats.org/officeDocument/2006/relationships/tags" Target="../tags/tag6547.xml"/><Relationship Id="rId34" Type="http://schemas.openxmlformats.org/officeDocument/2006/relationships/tags" Target="../tags/tag6321.xml"/><Relationship Id="rId55" Type="http://schemas.openxmlformats.org/officeDocument/2006/relationships/tags" Target="../tags/tag6342.xml"/><Relationship Id="rId76" Type="http://schemas.openxmlformats.org/officeDocument/2006/relationships/tags" Target="../tags/tag6363.xml"/><Relationship Id="rId97" Type="http://schemas.openxmlformats.org/officeDocument/2006/relationships/tags" Target="../tags/tag6384.xml"/><Relationship Id="rId120" Type="http://schemas.openxmlformats.org/officeDocument/2006/relationships/tags" Target="../tags/tag6407.xml"/><Relationship Id="rId141" Type="http://schemas.openxmlformats.org/officeDocument/2006/relationships/tags" Target="../tags/tag6428.xml"/><Relationship Id="rId7" Type="http://schemas.openxmlformats.org/officeDocument/2006/relationships/tags" Target="../tags/tag6294.xml"/><Relationship Id="rId162" Type="http://schemas.openxmlformats.org/officeDocument/2006/relationships/tags" Target="../tags/tag6449.xml"/><Relationship Id="rId183" Type="http://schemas.openxmlformats.org/officeDocument/2006/relationships/tags" Target="../tags/tag6470.xml"/><Relationship Id="rId218" Type="http://schemas.openxmlformats.org/officeDocument/2006/relationships/tags" Target="../tags/tag6505.xml"/><Relationship Id="rId239" Type="http://schemas.openxmlformats.org/officeDocument/2006/relationships/tags" Target="../tags/tag6526.xml"/><Relationship Id="rId250" Type="http://schemas.openxmlformats.org/officeDocument/2006/relationships/tags" Target="../tags/tag6537.xml"/><Relationship Id="rId271" Type="http://schemas.openxmlformats.org/officeDocument/2006/relationships/image" Target="../media/image1.jpeg"/><Relationship Id="rId24" Type="http://schemas.openxmlformats.org/officeDocument/2006/relationships/tags" Target="../tags/tag6311.xml"/><Relationship Id="rId45" Type="http://schemas.openxmlformats.org/officeDocument/2006/relationships/tags" Target="../tags/tag6332.xml"/><Relationship Id="rId66" Type="http://schemas.openxmlformats.org/officeDocument/2006/relationships/tags" Target="../tags/tag6353.xml"/><Relationship Id="rId87" Type="http://schemas.openxmlformats.org/officeDocument/2006/relationships/tags" Target="../tags/tag6374.xml"/><Relationship Id="rId110" Type="http://schemas.openxmlformats.org/officeDocument/2006/relationships/tags" Target="../tags/tag6397.xml"/><Relationship Id="rId131" Type="http://schemas.openxmlformats.org/officeDocument/2006/relationships/tags" Target="../tags/tag6418.xml"/><Relationship Id="rId152" Type="http://schemas.openxmlformats.org/officeDocument/2006/relationships/tags" Target="../tags/tag6439.xml"/><Relationship Id="rId173" Type="http://schemas.openxmlformats.org/officeDocument/2006/relationships/tags" Target="../tags/tag6460.xml"/><Relationship Id="rId194" Type="http://schemas.openxmlformats.org/officeDocument/2006/relationships/tags" Target="../tags/tag6481.xml"/><Relationship Id="rId208" Type="http://schemas.openxmlformats.org/officeDocument/2006/relationships/tags" Target="../tags/tag6495.xml"/><Relationship Id="rId229" Type="http://schemas.openxmlformats.org/officeDocument/2006/relationships/tags" Target="../tags/tag6516.xml"/><Relationship Id="rId240" Type="http://schemas.openxmlformats.org/officeDocument/2006/relationships/tags" Target="../tags/tag6527.xml"/><Relationship Id="rId261" Type="http://schemas.openxmlformats.org/officeDocument/2006/relationships/tags" Target="../tags/tag6548.xml"/><Relationship Id="rId14" Type="http://schemas.openxmlformats.org/officeDocument/2006/relationships/tags" Target="../tags/tag6301.xml"/><Relationship Id="rId35" Type="http://schemas.openxmlformats.org/officeDocument/2006/relationships/tags" Target="../tags/tag6322.xml"/><Relationship Id="rId56" Type="http://schemas.openxmlformats.org/officeDocument/2006/relationships/tags" Target="../tags/tag6343.xml"/><Relationship Id="rId77" Type="http://schemas.openxmlformats.org/officeDocument/2006/relationships/tags" Target="../tags/tag6364.xml"/><Relationship Id="rId100" Type="http://schemas.openxmlformats.org/officeDocument/2006/relationships/tags" Target="../tags/tag6387.xml"/><Relationship Id="rId8" Type="http://schemas.openxmlformats.org/officeDocument/2006/relationships/tags" Target="../tags/tag6295.xml"/><Relationship Id="rId98" Type="http://schemas.openxmlformats.org/officeDocument/2006/relationships/tags" Target="../tags/tag6385.xml"/><Relationship Id="rId121" Type="http://schemas.openxmlformats.org/officeDocument/2006/relationships/tags" Target="../tags/tag6408.xml"/><Relationship Id="rId142" Type="http://schemas.openxmlformats.org/officeDocument/2006/relationships/tags" Target="../tags/tag6429.xml"/><Relationship Id="rId163" Type="http://schemas.openxmlformats.org/officeDocument/2006/relationships/tags" Target="../tags/tag6450.xml"/><Relationship Id="rId184" Type="http://schemas.openxmlformats.org/officeDocument/2006/relationships/tags" Target="../tags/tag6471.xml"/><Relationship Id="rId219" Type="http://schemas.openxmlformats.org/officeDocument/2006/relationships/tags" Target="../tags/tag6506.xml"/><Relationship Id="rId230" Type="http://schemas.openxmlformats.org/officeDocument/2006/relationships/tags" Target="../tags/tag6517.xml"/><Relationship Id="rId251" Type="http://schemas.openxmlformats.org/officeDocument/2006/relationships/tags" Target="../tags/tag6538.xml"/><Relationship Id="rId25" Type="http://schemas.openxmlformats.org/officeDocument/2006/relationships/tags" Target="../tags/tag6312.xml"/><Relationship Id="rId46" Type="http://schemas.openxmlformats.org/officeDocument/2006/relationships/tags" Target="../tags/tag6333.xml"/><Relationship Id="rId67" Type="http://schemas.openxmlformats.org/officeDocument/2006/relationships/tags" Target="../tags/tag6354.xml"/><Relationship Id="rId88" Type="http://schemas.openxmlformats.org/officeDocument/2006/relationships/tags" Target="../tags/tag6375.xml"/><Relationship Id="rId111" Type="http://schemas.openxmlformats.org/officeDocument/2006/relationships/tags" Target="../tags/tag6398.xml"/><Relationship Id="rId132" Type="http://schemas.openxmlformats.org/officeDocument/2006/relationships/tags" Target="../tags/tag6419.xml"/><Relationship Id="rId153" Type="http://schemas.openxmlformats.org/officeDocument/2006/relationships/tags" Target="../tags/tag6440.xml"/><Relationship Id="rId174" Type="http://schemas.openxmlformats.org/officeDocument/2006/relationships/tags" Target="../tags/tag6461.xml"/><Relationship Id="rId195" Type="http://schemas.openxmlformats.org/officeDocument/2006/relationships/tags" Target="../tags/tag6482.xml"/><Relationship Id="rId209" Type="http://schemas.openxmlformats.org/officeDocument/2006/relationships/tags" Target="../tags/tag6496.xml"/><Relationship Id="rId220" Type="http://schemas.openxmlformats.org/officeDocument/2006/relationships/tags" Target="../tags/tag6507.xml"/><Relationship Id="rId241" Type="http://schemas.openxmlformats.org/officeDocument/2006/relationships/tags" Target="../tags/tag6528.xml"/><Relationship Id="rId15" Type="http://schemas.openxmlformats.org/officeDocument/2006/relationships/tags" Target="../tags/tag6302.xml"/><Relationship Id="rId36" Type="http://schemas.openxmlformats.org/officeDocument/2006/relationships/tags" Target="../tags/tag6323.xml"/><Relationship Id="rId57" Type="http://schemas.openxmlformats.org/officeDocument/2006/relationships/tags" Target="../tags/tag6344.xml"/><Relationship Id="rId262" Type="http://schemas.openxmlformats.org/officeDocument/2006/relationships/tags" Target="../tags/tag6549.xml"/><Relationship Id="rId78" Type="http://schemas.openxmlformats.org/officeDocument/2006/relationships/tags" Target="../tags/tag6365.xml"/><Relationship Id="rId99" Type="http://schemas.openxmlformats.org/officeDocument/2006/relationships/tags" Target="../tags/tag6386.xml"/><Relationship Id="rId101" Type="http://schemas.openxmlformats.org/officeDocument/2006/relationships/tags" Target="../tags/tag6388.xml"/><Relationship Id="rId122" Type="http://schemas.openxmlformats.org/officeDocument/2006/relationships/tags" Target="../tags/tag6409.xml"/><Relationship Id="rId143" Type="http://schemas.openxmlformats.org/officeDocument/2006/relationships/tags" Target="../tags/tag6430.xml"/><Relationship Id="rId164" Type="http://schemas.openxmlformats.org/officeDocument/2006/relationships/tags" Target="../tags/tag6451.xml"/><Relationship Id="rId185" Type="http://schemas.openxmlformats.org/officeDocument/2006/relationships/tags" Target="../tags/tag6472.xml"/><Relationship Id="rId9" Type="http://schemas.openxmlformats.org/officeDocument/2006/relationships/tags" Target="../tags/tag6296.xml"/><Relationship Id="rId210" Type="http://schemas.openxmlformats.org/officeDocument/2006/relationships/tags" Target="../tags/tag6497.xml"/><Relationship Id="rId26" Type="http://schemas.openxmlformats.org/officeDocument/2006/relationships/tags" Target="../tags/tag6313.xml"/><Relationship Id="rId231" Type="http://schemas.openxmlformats.org/officeDocument/2006/relationships/tags" Target="../tags/tag6518.xml"/><Relationship Id="rId252" Type="http://schemas.openxmlformats.org/officeDocument/2006/relationships/tags" Target="../tags/tag6539.xml"/><Relationship Id="rId47" Type="http://schemas.openxmlformats.org/officeDocument/2006/relationships/tags" Target="../tags/tag6334.xml"/><Relationship Id="rId68" Type="http://schemas.openxmlformats.org/officeDocument/2006/relationships/tags" Target="../tags/tag6355.xml"/><Relationship Id="rId89" Type="http://schemas.openxmlformats.org/officeDocument/2006/relationships/tags" Target="../tags/tag6376.xml"/><Relationship Id="rId112" Type="http://schemas.openxmlformats.org/officeDocument/2006/relationships/tags" Target="../tags/tag6399.xml"/><Relationship Id="rId133" Type="http://schemas.openxmlformats.org/officeDocument/2006/relationships/tags" Target="../tags/tag6420.xml"/><Relationship Id="rId154" Type="http://schemas.openxmlformats.org/officeDocument/2006/relationships/tags" Target="../tags/tag6441.xml"/><Relationship Id="rId175" Type="http://schemas.openxmlformats.org/officeDocument/2006/relationships/tags" Target="../tags/tag6462.xml"/><Relationship Id="rId196" Type="http://schemas.openxmlformats.org/officeDocument/2006/relationships/tags" Target="../tags/tag6483.xml"/><Relationship Id="rId200" Type="http://schemas.openxmlformats.org/officeDocument/2006/relationships/tags" Target="../tags/tag6487.xml"/><Relationship Id="rId16" Type="http://schemas.openxmlformats.org/officeDocument/2006/relationships/tags" Target="../tags/tag6303.xml"/><Relationship Id="rId221" Type="http://schemas.openxmlformats.org/officeDocument/2006/relationships/tags" Target="../tags/tag6508.xml"/><Relationship Id="rId242" Type="http://schemas.openxmlformats.org/officeDocument/2006/relationships/tags" Target="../tags/tag6529.xml"/><Relationship Id="rId263" Type="http://schemas.openxmlformats.org/officeDocument/2006/relationships/tags" Target="../tags/tag6550.xml"/><Relationship Id="rId37" Type="http://schemas.openxmlformats.org/officeDocument/2006/relationships/tags" Target="../tags/tag6324.xml"/><Relationship Id="rId58" Type="http://schemas.openxmlformats.org/officeDocument/2006/relationships/tags" Target="../tags/tag6345.xml"/><Relationship Id="rId79" Type="http://schemas.openxmlformats.org/officeDocument/2006/relationships/tags" Target="../tags/tag6366.xml"/><Relationship Id="rId102" Type="http://schemas.openxmlformats.org/officeDocument/2006/relationships/tags" Target="../tags/tag6389.xml"/><Relationship Id="rId123" Type="http://schemas.openxmlformats.org/officeDocument/2006/relationships/tags" Target="../tags/tag6410.xml"/><Relationship Id="rId144" Type="http://schemas.openxmlformats.org/officeDocument/2006/relationships/tags" Target="../tags/tag6431.xml"/><Relationship Id="rId90" Type="http://schemas.openxmlformats.org/officeDocument/2006/relationships/tags" Target="../tags/tag6377.xml"/><Relationship Id="rId165" Type="http://schemas.openxmlformats.org/officeDocument/2006/relationships/tags" Target="../tags/tag6452.xml"/><Relationship Id="rId186" Type="http://schemas.openxmlformats.org/officeDocument/2006/relationships/tags" Target="../tags/tag6473.xml"/><Relationship Id="rId211" Type="http://schemas.openxmlformats.org/officeDocument/2006/relationships/tags" Target="../tags/tag6498.xml"/><Relationship Id="rId232" Type="http://schemas.openxmlformats.org/officeDocument/2006/relationships/tags" Target="../tags/tag6519.xml"/><Relationship Id="rId253" Type="http://schemas.openxmlformats.org/officeDocument/2006/relationships/tags" Target="../tags/tag6540.xml"/><Relationship Id="rId27" Type="http://schemas.openxmlformats.org/officeDocument/2006/relationships/tags" Target="../tags/tag6314.xml"/><Relationship Id="rId48" Type="http://schemas.openxmlformats.org/officeDocument/2006/relationships/tags" Target="../tags/tag6335.xml"/><Relationship Id="rId69" Type="http://schemas.openxmlformats.org/officeDocument/2006/relationships/tags" Target="../tags/tag6356.xml"/><Relationship Id="rId113" Type="http://schemas.openxmlformats.org/officeDocument/2006/relationships/tags" Target="../tags/tag6400.xml"/><Relationship Id="rId134" Type="http://schemas.openxmlformats.org/officeDocument/2006/relationships/tags" Target="../tags/tag6421.xml"/><Relationship Id="rId80" Type="http://schemas.openxmlformats.org/officeDocument/2006/relationships/tags" Target="../tags/tag6367.xml"/><Relationship Id="rId155" Type="http://schemas.openxmlformats.org/officeDocument/2006/relationships/tags" Target="../tags/tag6442.xml"/><Relationship Id="rId176" Type="http://schemas.openxmlformats.org/officeDocument/2006/relationships/tags" Target="../tags/tag6463.xml"/><Relationship Id="rId197" Type="http://schemas.openxmlformats.org/officeDocument/2006/relationships/tags" Target="../tags/tag6484.xml"/><Relationship Id="rId201" Type="http://schemas.openxmlformats.org/officeDocument/2006/relationships/tags" Target="../tags/tag6488.xml"/><Relationship Id="rId222" Type="http://schemas.openxmlformats.org/officeDocument/2006/relationships/tags" Target="../tags/tag6509.xml"/><Relationship Id="rId243" Type="http://schemas.openxmlformats.org/officeDocument/2006/relationships/tags" Target="../tags/tag6530.xml"/><Relationship Id="rId264" Type="http://schemas.openxmlformats.org/officeDocument/2006/relationships/tags" Target="../tags/tag6551.xml"/><Relationship Id="rId17" Type="http://schemas.openxmlformats.org/officeDocument/2006/relationships/tags" Target="../tags/tag6304.xml"/><Relationship Id="rId38" Type="http://schemas.openxmlformats.org/officeDocument/2006/relationships/tags" Target="../tags/tag6325.xml"/><Relationship Id="rId59" Type="http://schemas.openxmlformats.org/officeDocument/2006/relationships/tags" Target="../tags/tag6346.xml"/><Relationship Id="rId103" Type="http://schemas.openxmlformats.org/officeDocument/2006/relationships/tags" Target="../tags/tag6390.xml"/><Relationship Id="rId124" Type="http://schemas.openxmlformats.org/officeDocument/2006/relationships/tags" Target="../tags/tag6411.xml"/><Relationship Id="rId70" Type="http://schemas.openxmlformats.org/officeDocument/2006/relationships/tags" Target="../tags/tag6357.xml"/><Relationship Id="rId91" Type="http://schemas.openxmlformats.org/officeDocument/2006/relationships/tags" Target="../tags/tag6378.xml"/><Relationship Id="rId145" Type="http://schemas.openxmlformats.org/officeDocument/2006/relationships/tags" Target="../tags/tag6432.xml"/><Relationship Id="rId166" Type="http://schemas.openxmlformats.org/officeDocument/2006/relationships/tags" Target="../tags/tag6453.xml"/><Relationship Id="rId187" Type="http://schemas.openxmlformats.org/officeDocument/2006/relationships/tags" Target="../tags/tag6474.xml"/><Relationship Id="rId1" Type="http://schemas.openxmlformats.org/officeDocument/2006/relationships/tags" Target="../tags/tag6288.xml"/><Relationship Id="rId212" Type="http://schemas.openxmlformats.org/officeDocument/2006/relationships/tags" Target="../tags/tag6499.xml"/><Relationship Id="rId233" Type="http://schemas.openxmlformats.org/officeDocument/2006/relationships/tags" Target="../tags/tag6520.xml"/><Relationship Id="rId254" Type="http://schemas.openxmlformats.org/officeDocument/2006/relationships/tags" Target="../tags/tag6541.xml"/><Relationship Id="rId28" Type="http://schemas.openxmlformats.org/officeDocument/2006/relationships/tags" Target="../tags/tag6315.xml"/><Relationship Id="rId49" Type="http://schemas.openxmlformats.org/officeDocument/2006/relationships/tags" Target="../tags/tag6336.xml"/><Relationship Id="rId114" Type="http://schemas.openxmlformats.org/officeDocument/2006/relationships/tags" Target="../tags/tag6401.xml"/><Relationship Id="rId60" Type="http://schemas.openxmlformats.org/officeDocument/2006/relationships/tags" Target="../tags/tag6347.xml"/><Relationship Id="rId81" Type="http://schemas.openxmlformats.org/officeDocument/2006/relationships/tags" Target="../tags/tag6368.xml"/><Relationship Id="rId135" Type="http://schemas.openxmlformats.org/officeDocument/2006/relationships/tags" Target="../tags/tag6422.xml"/><Relationship Id="rId156" Type="http://schemas.openxmlformats.org/officeDocument/2006/relationships/tags" Target="../tags/tag6443.xml"/><Relationship Id="rId177" Type="http://schemas.openxmlformats.org/officeDocument/2006/relationships/tags" Target="../tags/tag6464.xml"/><Relationship Id="rId198" Type="http://schemas.openxmlformats.org/officeDocument/2006/relationships/tags" Target="../tags/tag6485.xml"/><Relationship Id="rId202" Type="http://schemas.openxmlformats.org/officeDocument/2006/relationships/tags" Target="../tags/tag6489.xml"/><Relationship Id="rId223" Type="http://schemas.openxmlformats.org/officeDocument/2006/relationships/tags" Target="../tags/tag6510.xml"/><Relationship Id="rId244" Type="http://schemas.openxmlformats.org/officeDocument/2006/relationships/tags" Target="../tags/tag6531.xml"/><Relationship Id="rId18" Type="http://schemas.openxmlformats.org/officeDocument/2006/relationships/tags" Target="../tags/tag6305.xml"/><Relationship Id="rId39" Type="http://schemas.openxmlformats.org/officeDocument/2006/relationships/tags" Target="../tags/tag6326.xml"/><Relationship Id="rId265" Type="http://schemas.openxmlformats.org/officeDocument/2006/relationships/tags" Target="../tags/tag6552.xml"/><Relationship Id="rId50" Type="http://schemas.openxmlformats.org/officeDocument/2006/relationships/tags" Target="../tags/tag6337.xml"/><Relationship Id="rId104" Type="http://schemas.openxmlformats.org/officeDocument/2006/relationships/tags" Target="../tags/tag6391.xml"/><Relationship Id="rId125" Type="http://schemas.openxmlformats.org/officeDocument/2006/relationships/tags" Target="../tags/tag6412.xml"/><Relationship Id="rId146" Type="http://schemas.openxmlformats.org/officeDocument/2006/relationships/tags" Target="../tags/tag6433.xml"/><Relationship Id="rId167" Type="http://schemas.openxmlformats.org/officeDocument/2006/relationships/tags" Target="../tags/tag6454.xml"/><Relationship Id="rId188" Type="http://schemas.openxmlformats.org/officeDocument/2006/relationships/tags" Target="../tags/tag6475.xml"/><Relationship Id="rId71" Type="http://schemas.openxmlformats.org/officeDocument/2006/relationships/tags" Target="../tags/tag6358.xml"/><Relationship Id="rId92" Type="http://schemas.openxmlformats.org/officeDocument/2006/relationships/tags" Target="../tags/tag6379.xml"/><Relationship Id="rId213" Type="http://schemas.openxmlformats.org/officeDocument/2006/relationships/tags" Target="../tags/tag6500.xml"/><Relationship Id="rId234" Type="http://schemas.openxmlformats.org/officeDocument/2006/relationships/tags" Target="../tags/tag6521.xml"/><Relationship Id="rId2" Type="http://schemas.openxmlformats.org/officeDocument/2006/relationships/tags" Target="../tags/tag6289.xml"/><Relationship Id="rId29" Type="http://schemas.openxmlformats.org/officeDocument/2006/relationships/tags" Target="../tags/tag6316.xml"/><Relationship Id="rId255" Type="http://schemas.openxmlformats.org/officeDocument/2006/relationships/tags" Target="../tags/tag6542.xml"/><Relationship Id="rId40" Type="http://schemas.openxmlformats.org/officeDocument/2006/relationships/tags" Target="../tags/tag6327.xml"/><Relationship Id="rId115" Type="http://schemas.openxmlformats.org/officeDocument/2006/relationships/tags" Target="../tags/tag6402.xml"/><Relationship Id="rId136" Type="http://schemas.openxmlformats.org/officeDocument/2006/relationships/tags" Target="../tags/tag6423.xml"/><Relationship Id="rId157" Type="http://schemas.openxmlformats.org/officeDocument/2006/relationships/tags" Target="../tags/tag6444.xml"/><Relationship Id="rId178" Type="http://schemas.openxmlformats.org/officeDocument/2006/relationships/tags" Target="../tags/tag6465.xml"/><Relationship Id="rId61" Type="http://schemas.openxmlformats.org/officeDocument/2006/relationships/tags" Target="../tags/tag6348.xml"/><Relationship Id="rId82" Type="http://schemas.openxmlformats.org/officeDocument/2006/relationships/tags" Target="../tags/tag6369.xml"/><Relationship Id="rId199" Type="http://schemas.openxmlformats.org/officeDocument/2006/relationships/tags" Target="../tags/tag6486.xml"/><Relationship Id="rId203" Type="http://schemas.openxmlformats.org/officeDocument/2006/relationships/tags" Target="../tags/tag6490.xml"/><Relationship Id="rId19" Type="http://schemas.openxmlformats.org/officeDocument/2006/relationships/tags" Target="../tags/tag6306.xml"/><Relationship Id="rId224" Type="http://schemas.openxmlformats.org/officeDocument/2006/relationships/tags" Target="../tags/tag6511.xml"/><Relationship Id="rId245" Type="http://schemas.openxmlformats.org/officeDocument/2006/relationships/tags" Target="../tags/tag6532.xml"/><Relationship Id="rId266" Type="http://schemas.openxmlformats.org/officeDocument/2006/relationships/tags" Target="../tags/tag6553.xml"/><Relationship Id="rId30" Type="http://schemas.openxmlformats.org/officeDocument/2006/relationships/tags" Target="../tags/tag6317.xml"/><Relationship Id="rId105" Type="http://schemas.openxmlformats.org/officeDocument/2006/relationships/tags" Target="../tags/tag6392.xml"/><Relationship Id="rId126" Type="http://schemas.openxmlformats.org/officeDocument/2006/relationships/tags" Target="../tags/tag6413.xml"/><Relationship Id="rId147" Type="http://schemas.openxmlformats.org/officeDocument/2006/relationships/tags" Target="../tags/tag6434.xml"/><Relationship Id="rId168" Type="http://schemas.openxmlformats.org/officeDocument/2006/relationships/tags" Target="../tags/tag6455.xml"/><Relationship Id="rId51" Type="http://schemas.openxmlformats.org/officeDocument/2006/relationships/tags" Target="../tags/tag6338.xml"/><Relationship Id="rId72" Type="http://schemas.openxmlformats.org/officeDocument/2006/relationships/tags" Target="../tags/tag6359.xml"/><Relationship Id="rId93" Type="http://schemas.openxmlformats.org/officeDocument/2006/relationships/tags" Target="../tags/tag6380.xml"/><Relationship Id="rId189" Type="http://schemas.openxmlformats.org/officeDocument/2006/relationships/tags" Target="../tags/tag6476.xml"/><Relationship Id="rId3" Type="http://schemas.openxmlformats.org/officeDocument/2006/relationships/tags" Target="../tags/tag6290.xml"/><Relationship Id="rId214" Type="http://schemas.openxmlformats.org/officeDocument/2006/relationships/tags" Target="../tags/tag6501.xml"/><Relationship Id="rId235" Type="http://schemas.openxmlformats.org/officeDocument/2006/relationships/tags" Target="../tags/tag6522.xml"/><Relationship Id="rId256" Type="http://schemas.openxmlformats.org/officeDocument/2006/relationships/tags" Target="../tags/tag6543.xml"/><Relationship Id="rId116" Type="http://schemas.openxmlformats.org/officeDocument/2006/relationships/tags" Target="../tags/tag6403.xml"/><Relationship Id="rId137" Type="http://schemas.openxmlformats.org/officeDocument/2006/relationships/tags" Target="../tags/tag6424.xml"/><Relationship Id="rId158" Type="http://schemas.openxmlformats.org/officeDocument/2006/relationships/tags" Target="../tags/tag6445.xml"/><Relationship Id="rId20" Type="http://schemas.openxmlformats.org/officeDocument/2006/relationships/tags" Target="../tags/tag6307.xml"/><Relationship Id="rId41" Type="http://schemas.openxmlformats.org/officeDocument/2006/relationships/tags" Target="../tags/tag6328.xml"/><Relationship Id="rId62" Type="http://schemas.openxmlformats.org/officeDocument/2006/relationships/tags" Target="../tags/tag6349.xml"/><Relationship Id="rId83" Type="http://schemas.openxmlformats.org/officeDocument/2006/relationships/tags" Target="../tags/tag6370.xml"/><Relationship Id="rId179" Type="http://schemas.openxmlformats.org/officeDocument/2006/relationships/tags" Target="../tags/tag6466.xml"/><Relationship Id="rId190" Type="http://schemas.openxmlformats.org/officeDocument/2006/relationships/tags" Target="../tags/tag6477.xml"/><Relationship Id="rId204" Type="http://schemas.openxmlformats.org/officeDocument/2006/relationships/tags" Target="../tags/tag6491.xml"/><Relationship Id="rId225" Type="http://schemas.openxmlformats.org/officeDocument/2006/relationships/tags" Target="../tags/tag6512.xml"/><Relationship Id="rId246" Type="http://schemas.openxmlformats.org/officeDocument/2006/relationships/tags" Target="../tags/tag6533.xml"/><Relationship Id="rId267" Type="http://schemas.openxmlformats.org/officeDocument/2006/relationships/tags" Target="../tags/tag6554.xml"/><Relationship Id="rId106" Type="http://schemas.openxmlformats.org/officeDocument/2006/relationships/tags" Target="../tags/tag6393.xml"/><Relationship Id="rId127" Type="http://schemas.openxmlformats.org/officeDocument/2006/relationships/tags" Target="../tags/tag6414.xml"/><Relationship Id="rId10" Type="http://schemas.openxmlformats.org/officeDocument/2006/relationships/tags" Target="../tags/tag6297.xml"/><Relationship Id="rId31" Type="http://schemas.openxmlformats.org/officeDocument/2006/relationships/tags" Target="../tags/tag6318.xml"/><Relationship Id="rId52" Type="http://schemas.openxmlformats.org/officeDocument/2006/relationships/tags" Target="../tags/tag6339.xml"/><Relationship Id="rId73" Type="http://schemas.openxmlformats.org/officeDocument/2006/relationships/tags" Target="../tags/tag6360.xml"/><Relationship Id="rId94" Type="http://schemas.openxmlformats.org/officeDocument/2006/relationships/tags" Target="../tags/tag6381.xml"/><Relationship Id="rId148" Type="http://schemas.openxmlformats.org/officeDocument/2006/relationships/tags" Target="../tags/tag6435.xml"/><Relationship Id="rId169" Type="http://schemas.openxmlformats.org/officeDocument/2006/relationships/tags" Target="../tags/tag6456.xml"/><Relationship Id="rId4" Type="http://schemas.openxmlformats.org/officeDocument/2006/relationships/tags" Target="../tags/tag6291.xml"/><Relationship Id="rId180" Type="http://schemas.openxmlformats.org/officeDocument/2006/relationships/tags" Target="../tags/tag6467.xml"/><Relationship Id="rId215" Type="http://schemas.openxmlformats.org/officeDocument/2006/relationships/tags" Target="../tags/tag6502.xml"/><Relationship Id="rId236" Type="http://schemas.openxmlformats.org/officeDocument/2006/relationships/tags" Target="../tags/tag6523.xml"/><Relationship Id="rId257" Type="http://schemas.openxmlformats.org/officeDocument/2006/relationships/tags" Target="../tags/tag6544.xml"/><Relationship Id="rId42" Type="http://schemas.openxmlformats.org/officeDocument/2006/relationships/tags" Target="../tags/tag6329.xml"/><Relationship Id="rId84" Type="http://schemas.openxmlformats.org/officeDocument/2006/relationships/tags" Target="../tags/tag6371.xml"/><Relationship Id="rId138" Type="http://schemas.openxmlformats.org/officeDocument/2006/relationships/tags" Target="../tags/tag6425.xml"/><Relationship Id="rId191" Type="http://schemas.openxmlformats.org/officeDocument/2006/relationships/tags" Target="../tags/tag6478.xml"/><Relationship Id="rId205" Type="http://schemas.openxmlformats.org/officeDocument/2006/relationships/tags" Target="../tags/tag6492.xml"/><Relationship Id="rId247" Type="http://schemas.openxmlformats.org/officeDocument/2006/relationships/tags" Target="../tags/tag6534.xml"/><Relationship Id="rId107" Type="http://schemas.openxmlformats.org/officeDocument/2006/relationships/tags" Target="../tags/tag6394.xml"/></Relationships>
</file>

<file path=ppt/slides/_rels/slide26.xml.rels><?xml version="1.0" encoding="UTF-8" standalone="yes"?>
<Relationships xmlns="http://schemas.openxmlformats.org/package/2006/relationships"><Relationship Id="rId117" Type="http://schemas.openxmlformats.org/officeDocument/2006/relationships/tags" Target="../tags/tag6673.xml"/><Relationship Id="rId21" Type="http://schemas.openxmlformats.org/officeDocument/2006/relationships/tags" Target="../tags/tag6577.xml"/><Relationship Id="rId63" Type="http://schemas.openxmlformats.org/officeDocument/2006/relationships/tags" Target="../tags/tag6619.xml"/><Relationship Id="rId159" Type="http://schemas.openxmlformats.org/officeDocument/2006/relationships/tags" Target="../tags/tag6715.xml"/><Relationship Id="rId170" Type="http://schemas.openxmlformats.org/officeDocument/2006/relationships/tags" Target="../tags/tag6726.xml"/><Relationship Id="rId226" Type="http://schemas.openxmlformats.org/officeDocument/2006/relationships/tags" Target="../tags/tag6782.xml"/><Relationship Id="rId268" Type="http://schemas.openxmlformats.org/officeDocument/2006/relationships/slideLayout" Target="../slideLayouts/slideLayout2.xml"/><Relationship Id="rId11" Type="http://schemas.openxmlformats.org/officeDocument/2006/relationships/tags" Target="../tags/tag6567.xml"/><Relationship Id="rId32" Type="http://schemas.openxmlformats.org/officeDocument/2006/relationships/tags" Target="../tags/tag6588.xml"/><Relationship Id="rId53" Type="http://schemas.openxmlformats.org/officeDocument/2006/relationships/tags" Target="../tags/tag6609.xml"/><Relationship Id="rId74" Type="http://schemas.openxmlformats.org/officeDocument/2006/relationships/tags" Target="../tags/tag6630.xml"/><Relationship Id="rId128" Type="http://schemas.openxmlformats.org/officeDocument/2006/relationships/tags" Target="../tags/tag6684.xml"/><Relationship Id="rId149" Type="http://schemas.openxmlformats.org/officeDocument/2006/relationships/tags" Target="../tags/tag6705.xml"/><Relationship Id="rId5" Type="http://schemas.openxmlformats.org/officeDocument/2006/relationships/tags" Target="../tags/tag6561.xml"/><Relationship Id="rId95" Type="http://schemas.openxmlformats.org/officeDocument/2006/relationships/tags" Target="../tags/tag6651.xml"/><Relationship Id="rId160" Type="http://schemas.openxmlformats.org/officeDocument/2006/relationships/tags" Target="../tags/tag6716.xml"/><Relationship Id="rId181" Type="http://schemas.openxmlformats.org/officeDocument/2006/relationships/tags" Target="../tags/tag6737.xml"/><Relationship Id="rId216" Type="http://schemas.openxmlformats.org/officeDocument/2006/relationships/tags" Target="../tags/tag6772.xml"/><Relationship Id="rId237" Type="http://schemas.openxmlformats.org/officeDocument/2006/relationships/tags" Target="../tags/tag6793.xml"/><Relationship Id="rId258" Type="http://schemas.openxmlformats.org/officeDocument/2006/relationships/tags" Target="../tags/tag6814.xml"/><Relationship Id="rId22" Type="http://schemas.openxmlformats.org/officeDocument/2006/relationships/tags" Target="../tags/tag6578.xml"/><Relationship Id="rId43" Type="http://schemas.openxmlformats.org/officeDocument/2006/relationships/tags" Target="../tags/tag6599.xml"/><Relationship Id="rId64" Type="http://schemas.openxmlformats.org/officeDocument/2006/relationships/tags" Target="../tags/tag6620.xml"/><Relationship Id="rId118" Type="http://schemas.openxmlformats.org/officeDocument/2006/relationships/tags" Target="../tags/tag6674.xml"/><Relationship Id="rId139" Type="http://schemas.openxmlformats.org/officeDocument/2006/relationships/tags" Target="../tags/tag6695.xml"/><Relationship Id="rId85" Type="http://schemas.openxmlformats.org/officeDocument/2006/relationships/tags" Target="../tags/tag6641.xml"/><Relationship Id="rId150" Type="http://schemas.openxmlformats.org/officeDocument/2006/relationships/tags" Target="../tags/tag6706.xml"/><Relationship Id="rId171" Type="http://schemas.openxmlformats.org/officeDocument/2006/relationships/tags" Target="../tags/tag6727.xml"/><Relationship Id="rId192" Type="http://schemas.openxmlformats.org/officeDocument/2006/relationships/tags" Target="../tags/tag6748.xml"/><Relationship Id="rId206" Type="http://schemas.openxmlformats.org/officeDocument/2006/relationships/tags" Target="../tags/tag6762.xml"/><Relationship Id="rId227" Type="http://schemas.openxmlformats.org/officeDocument/2006/relationships/tags" Target="../tags/tag6783.xml"/><Relationship Id="rId248" Type="http://schemas.openxmlformats.org/officeDocument/2006/relationships/tags" Target="../tags/tag6804.xml"/><Relationship Id="rId269" Type="http://schemas.openxmlformats.org/officeDocument/2006/relationships/image" Target="../media/image1.jpeg"/><Relationship Id="rId12" Type="http://schemas.openxmlformats.org/officeDocument/2006/relationships/tags" Target="../tags/tag6568.xml"/><Relationship Id="rId33" Type="http://schemas.openxmlformats.org/officeDocument/2006/relationships/tags" Target="../tags/tag6589.xml"/><Relationship Id="rId108" Type="http://schemas.openxmlformats.org/officeDocument/2006/relationships/tags" Target="../tags/tag6664.xml"/><Relationship Id="rId129" Type="http://schemas.openxmlformats.org/officeDocument/2006/relationships/tags" Target="../tags/tag6685.xml"/><Relationship Id="rId54" Type="http://schemas.openxmlformats.org/officeDocument/2006/relationships/tags" Target="../tags/tag6610.xml"/><Relationship Id="rId75" Type="http://schemas.openxmlformats.org/officeDocument/2006/relationships/tags" Target="../tags/tag6631.xml"/><Relationship Id="rId96" Type="http://schemas.openxmlformats.org/officeDocument/2006/relationships/tags" Target="../tags/tag6652.xml"/><Relationship Id="rId140" Type="http://schemas.openxmlformats.org/officeDocument/2006/relationships/tags" Target="../tags/tag6696.xml"/><Relationship Id="rId161" Type="http://schemas.openxmlformats.org/officeDocument/2006/relationships/tags" Target="../tags/tag6717.xml"/><Relationship Id="rId182" Type="http://schemas.openxmlformats.org/officeDocument/2006/relationships/tags" Target="../tags/tag6738.xml"/><Relationship Id="rId217" Type="http://schemas.openxmlformats.org/officeDocument/2006/relationships/tags" Target="../tags/tag6773.xml"/><Relationship Id="rId6" Type="http://schemas.openxmlformats.org/officeDocument/2006/relationships/tags" Target="../tags/tag6562.xml"/><Relationship Id="rId238" Type="http://schemas.openxmlformats.org/officeDocument/2006/relationships/tags" Target="../tags/tag6794.xml"/><Relationship Id="rId259" Type="http://schemas.openxmlformats.org/officeDocument/2006/relationships/tags" Target="../tags/tag6815.xml"/><Relationship Id="rId23" Type="http://schemas.openxmlformats.org/officeDocument/2006/relationships/tags" Target="../tags/tag6579.xml"/><Relationship Id="rId119" Type="http://schemas.openxmlformats.org/officeDocument/2006/relationships/tags" Target="../tags/tag6675.xml"/><Relationship Id="rId44" Type="http://schemas.openxmlformats.org/officeDocument/2006/relationships/tags" Target="../tags/tag6600.xml"/><Relationship Id="rId65" Type="http://schemas.openxmlformats.org/officeDocument/2006/relationships/tags" Target="../tags/tag6621.xml"/><Relationship Id="rId86" Type="http://schemas.openxmlformats.org/officeDocument/2006/relationships/tags" Target="../tags/tag6642.xml"/><Relationship Id="rId130" Type="http://schemas.openxmlformats.org/officeDocument/2006/relationships/tags" Target="../tags/tag6686.xml"/><Relationship Id="rId151" Type="http://schemas.openxmlformats.org/officeDocument/2006/relationships/tags" Target="../tags/tag6707.xml"/><Relationship Id="rId172" Type="http://schemas.openxmlformats.org/officeDocument/2006/relationships/tags" Target="../tags/tag6728.xml"/><Relationship Id="rId193" Type="http://schemas.openxmlformats.org/officeDocument/2006/relationships/tags" Target="../tags/tag6749.xml"/><Relationship Id="rId207" Type="http://schemas.openxmlformats.org/officeDocument/2006/relationships/tags" Target="../tags/tag6763.xml"/><Relationship Id="rId228" Type="http://schemas.openxmlformats.org/officeDocument/2006/relationships/tags" Target="../tags/tag6784.xml"/><Relationship Id="rId249" Type="http://schemas.openxmlformats.org/officeDocument/2006/relationships/tags" Target="../tags/tag6805.xml"/><Relationship Id="rId13" Type="http://schemas.openxmlformats.org/officeDocument/2006/relationships/tags" Target="../tags/tag6569.xml"/><Relationship Id="rId109" Type="http://schemas.openxmlformats.org/officeDocument/2006/relationships/tags" Target="../tags/tag6665.xml"/><Relationship Id="rId260" Type="http://schemas.openxmlformats.org/officeDocument/2006/relationships/tags" Target="../tags/tag6816.xml"/><Relationship Id="rId34" Type="http://schemas.openxmlformats.org/officeDocument/2006/relationships/tags" Target="../tags/tag6590.xml"/><Relationship Id="rId55" Type="http://schemas.openxmlformats.org/officeDocument/2006/relationships/tags" Target="../tags/tag6611.xml"/><Relationship Id="rId76" Type="http://schemas.openxmlformats.org/officeDocument/2006/relationships/tags" Target="../tags/tag6632.xml"/><Relationship Id="rId97" Type="http://schemas.openxmlformats.org/officeDocument/2006/relationships/tags" Target="../tags/tag6653.xml"/><Relationship Id="rId120" Type="http://schemas.openxmlformats.org/officeDocument/2006/relationships/tags" Target="../tags/tag6676.xml"/><Relationship Id="rId141" Type="http://schemas.openxmlformats.org/officeDocument/2006/relationships/tags" Target="../tags/tag6697.xml"/><Relationship Id="rId7" Type="http://schemas.openxmlformats.org/officeDocument/2006/relationships/tags" Target="../tags/tag6563.xml"/><Relationship Id="rId162" Type="http://schemas.openxmlformats.org/officeDocument/2006/relationships/tags" Target="../tags/tag6718.xml"/><Relationship Id="rId183" Type="http://schemas.openxmlformats.org/officeDocument/2006/relationships/tags" Target="../tags/tag6739.xml"/><Relationship Id="rId218" Type="http://schemas.openxmlformats.org/officeDocument/2006/relationships/tags" Target="../tags/tag6774.xml"/><Relationship Id="rId239" Type="http://schemas.openxmlformats.org/officeDocument/2006/relationships/tags" Target="../tags/tag6795.xml"/><Relationship Id="rId250" Type="http://schemas.openxmlformats.org/officeDocument/2006/relationships/tags" Target="../tags/tag6806.xml"/><Relationship Id="rId24" Type="http://schemas.openxmlformats.org/officeDocument/2006/relationships/tags" Target="../tags/tag6580.xml"/><Relationship Id="rId45" Type="http://schemas.openxmlformats.org/officeDocument/2006/relationships/tags" Target="../tags/tag6601.xml"/><Relationship Id="rId66" Type="http://schemas.openxmlformats.org/officeDocument/2006/relationships/tags" Target="../tags/tag6622.xml"/><Relationship Id="rId87" Type="http://schemas.openxmlformats.org/officeDocument/2006/relationships/tags" Target="../tags/tag6643.xml"/><Relationship Id="rId110" Type="http://schemas.openxmlformats.org/officeDocument/2006/relationships/tags" Target="../tags/tag6666.xml"/><Relationship Id="rId131" Type="http://schemas.openxmlformats.org/officeDocument/2006/relationships/tags" Target="../tags/tag6687.xml"/><Relationship Id="rId152" Type="http://schemas.openxmlformats.org/officeDocument/2006/relationships/tags" Target="../tags/tag6708.xml"/><Relationship Id="rId173" Type="http://schemas.openxmlformats.org/officeDocument/2006/relationships/tags" Target="../tags/tag6729.xml"/><Relationship Id="rId194" Type="http://schemas.openxmlformats.org/officeDocument/2006/relationships/tags" Target="../tags/tag6750.xml"/><Relationship Id="rId208" Type="http://schemas.openxmlformats.org/officeDocument/2006/relationships/tags" Target="../tags/tag6764.xml"/><Relationship Id="rId229" Type="http://schemas.openxmlformats.org/officeDocument/2006/relationships/tags" Target="../tags/tag6785.xml"/><Relationship Id="rId240" Type="http://schemas.openxmlformats.org/officeDocument/2006/relationships/tags" Target="../tags/tag6796.xml"/><Relationship Id="rId261" Type="http://schemas.openxmlformats.org/officeDocument/2006/relationships/tags" Target="../tags/tag6817.xml"/><Relationship Id="rId14" Type="http://schemas.openxmlformats.org/officeDocument/2006/relationships/tags" Target="../tags/tag6570.xml"/><Relationship Id="rId35" Type="http://schemas.openxmlformats.org/officeDocument/2006/relationships/tags" Target="../tags/tag6591.xml"/><Relationship Id="rId56" Type="http://schemas.openxmlformats.org/officeDocument/2006/relationships/tags" Target="../tags/tag6612.xml"/><Relationship Id="rId77" Type="http://schemas.openxmlformats.org/officeDocument/2006/relationships/tags" Target="../tags/tag6633.xml"/><Relationship Id="rId100" Type="http://schemas.openxmlformats.org/officeDocument/2006/relationships/tags" Target="../tags/tag6656.xml"/><Relationship Id="rId8" Type="http://schemas.openxmlformats.org/officeDocument/2006/relationships/tags" Target="../tags/tag6564.xml"/><Relationship Id="rId98" Type="http://schemas.openxmlformats.org/officeDocument/2006/relationships/tags" Target="../tags/tag6654.xml"/><Relationship Id="rId121" Type="http://schemas.openxmlformats.org/officeDocument/2006/relationships/tags" Target="../tags/tag6677.xml"/><Relationship Id="rId142" Type="http://schemas.openxmlformats.org/officeDocument/2006/relationships/tags" Target="../tags/tag6698.xml"/><Relationship Id="rId163" Type="http://schemas.openxmlformats.org/officeDocument/2006/relationships/tags" Target="../tags/tag6719.xml"/><Relationship Id="rId184" Type="http://schemas.openxmlformats.org/officeDocument/2006/relationships/tags" Target="../tags/tag6740.xml"/><Relationship Id="rId219" Type="http://schemas.openxmlformats.org/officeDocument/2006/relationships/tags" Target="../tags/tag6775.xml"/><Relationship Id="rId230" Type="http://schemas.openxmlformats.org/officeDocument/2006/relationships/tags" Target="../tags/tag6786.xml"/><Relationship Id="rId251" Type="http://schemas.openxmlformats.org/officeDocument/2006/relationships/tags" Target="../tags/tag6807.xml"/><Relationship Id="rId25" Type="http://schemas.openxmlformats.org/officeDocument/2006/relationships/tags" Target="../tags/tag6581.xml"/><Relationship Id="rId46" Type="http://schemas.openxmlformats.org/officeDocument/2006/relationships/tags" Target="../tags/tag6602.xml"/><Relationship Id="rId67" Type="http://schemas.openxmlformats.org/officeDocument/2006/relationships/tags" Target="../tags/tag6623.xml"/><Relationship Id="rId88" Type="http://schemas.openxmlformats.org/officeDocument/2006/relationships/tags" Target="../tags/tag6644.xml"/><Relationship Id="rId111" Type="http://schemas.openxmlformats.org/officeDocument/2006/relationships/tags" Target="../tags/tag6667.xml"/><Relationship Id="rId132" Type="http://schemas.openxmlformats.org/officeDocument/2006/relationships/tags" Target="../tags/tag6688.xml"/><Relationship Id="rId153" Type="http://schemas.openxmlformats.org/officeDocument/2006/relationships/tags" Target="../tags/tag6709.xml"/><Relationship Id="rId174" Type="http://schemas.openxmlformats.org/officeDocument/2006/relationships/tags" Target="../tags/tag6730.xml"/><Relationship Id="rId195" Type="http://schemas.openxmlformats.org/officeDocument/2006/relationships/tags" Target="../tags/tag6751.xml"/><Relationship Id="rId209" Type="http://schemas.openxmlformats.org/officeDocument/2006/relationships/tags" Target="../tags/tag6765.xml"/><Relationship Id="rId220" Type="http://schemas.openxmlformats.org/officeDocument/2006/relationships/tags" Target="../tags/tag6776.xml"/><Relationship Id="rId241" Type="http://schemas.openxmlformats.org/officeDocument/2006/relationships/tags" Target="../tags/tag6797.xml"/><Relationship Id="rId15" Type="http://schemas.openxmlformats.org/officeDocument/2006/relationships/tags" Target="../tags/tag6571.xml"/><Relationship Id="rId36" Type="http://schemas.openxmlformats.org/officeDocument/2006/relationships/tags" Target="../tags/tag6592.xml"/><Relationship Id="rId57" Type="http://schemas.openxmlformats.org/officeDocument/2006/relationships/tags" Target="../tags/tag6613.xml"/><Relationship Id="rId262" Type="http://schemas.openxmlformats.org/officeDocument/2006/relationships/tags" Target="../tags/tag6818.xml"/><Relationship Id="rId78" Type="http://schemas.openxmlformats.org/officeDocument/2006/relationships/tags" Target="../tags/tag6634.xml"/><Relationship Id="rId99" Type="http://schemas.openxmlformats.org/officeDocument/2006/relationships/tags" Target="../tags/tag6655.xml"/><Relationship Id="rId101" Type="http://schemas.openxmlformats.org/officeDocument/2006/relationships/tags" Target="../tags/tag6657.xml"/><Relationship Id="rId122" Type="http://schemas.openxmlformats.org/officeDocument/2006/relationships/tags" Target="../tags/tag6678.xml"/><Relationship Id="rId143" Type="http://schemas.openxmlformats.org/officeDocument/2006/relationships/tags" Target="../tags/tag6699.xml"/><Relationship Id="rId164" Type="http://schemas.openxmlformats.org/officeDocument/2006/relationships/tags" Target="../tags/tag6720.xml"/><Relationship Id="rId185" Type="http://schemas.openxmlformats.org/officeDocument/2006/relationships/tags" Target="../tags/tag6741.xml"/><Relationship Id="rId9" Type="http://schemas.openxmlformats.org/officeDocument/2006/relationships/tags" Target="../tags/tag6565.xml"/><Relationship Id="rId210" Type="http://schemas.openxmlformats.org/officeDocument/2006/relationships/tags" Target="../tags/tag6766.xml"/><Relationship Id="rId26" Type="http://schemas.openxmlformats.org/officeDocument/2006/relationships/tags" Target="../tags/tag6582.xml"/><Relationship Id="rId231" Type="http://schemas.openxmlformats.org/officeDocument/2006/relationships/tags" Target="../tags/tag6787.xml"/><Relationship Id="rId252" Type="http://schemas.openxmlformats.org/officeDocument/2006/relationships/tags" Target="../tags/tag6808.xml"/><Relationship Id="rId47" Type="http://schemas.openxmlformats.org/officeDocument/2006/relationships/tags" Target="../tags/tag6603.xml"/><Relationship Id="rId68" Type="http://schemas.openxmlformats.org/officeDocument/2006/relationships/tags" Target="../tags/tag6624.xml"/><Relationship Id="rId89" Type="http://schemas.openxmlformats.org/officeDocument/2006/relationships/tags" Target="../tags/tag6645.xml"/><Relationship Id="rId112" Type="http://schemas.openxmlformats.org/officeDocument/2006/relationships/tags" Target="../tags/tag6668.xml"/><Relationship Id="rId133" Type="http://schemas.openxmlformats.org/officeDocument/2006/relationships/tags" Target="../tags/tag6689.xml"/><Relationship Id="rId154" Type="http://schemas.openxmlformats.org/officeDocument/2006/relationships/tags" Target="../tags/tag6710.xml"/><Relationship Id="rId175" Type="http://schemas.openxmlformats.org/officeDocument/2006/relationships/tags" Target="../tags/tag6731.xml"/><Relationship Id="rId196" Type="http://schemas.openxmlformats.org/officeDocument/2006/relationships/tags" Target="../tags/tag6752.xml"/><Relationship Id="rId200" Type="http://schemas.openxmlformats.org/officeDocument/2006/relationships/tags" Target="../tags/tag6756.xml"/><Relationship Id="rId16" Type="http://schemas.openxmlformats.org/officeDocument/2006/relationships/tags" Target="../tags/tag6572.xml"/><Relationship Id="rId221" Type="http://schemas.openxmlformats.org/officeDocument/2006/relationships/tags" Target="../tags/tag6777.xml"/><Relationship Id="rId242" Type="http://schemas.openxmlformats.org/officeDocument/2006/relationships/tags" Target="../tags/tag6798.xml"/><Relationship Id="rId263" Type="http://schemas.openxmlformats.org/officeDocument/2006/relationships/tags" Target="../tags/tag6819.xml"/><Relationship Id="rId37" Type="http://schemas.openxmlformats.org/officeDocument/2006/relationships/tags" Target="../tags/tag6593.xml"/><Relationship Id="rId58" Type="http://schemas.openxmlformats.org/officeDocument/2006/relationships/tags" Target="../tags/tag6614.xml"/><Relationship Id="rId79" Type="http://schemas.openxmlformats.org/officeDocument/2006/relationships/tags" Target="../tags/tag6635.xml"/><Relationship Id="rId102" Type="http://schemas.openxmlformats.org/officeDocument/2006/relationships/tags" Target="../tags/tag6658.xml"/><Relationship Id="rId123" Type="http://schemas.openxmlformats.org/officeDocument/2006/relationships/tags" Target="../tags/tag6679.xml"/><Relationship Id="rId144" Type="http://schemas.openxmlformats.org/officeDocument/2006/relationships/tags" Target="../tags/tag6700.xml"/><Relationship Id="rId90" Type="http://schemas.openxmlformats.org/officeDocument/2006/relationships/tags" Target="../tags/tag6646.xml"/><Relationship Id="rId165" Type="http://schemas.openxmlformats.org/officeDocument/2006/relationships/tags" Target="../tags/tag6721.xml"/><Relationship Id="rId186" Type="http://schemas.openxmlformats.org/officeDocument/2006/relationships/tags" Target="../tags/tag6742.xml"/><Relationship Id="rId211" Type="http://schemas.openxmlformats.org/officeDocument/2006/relationships/tags" Target="../tags/tag6767.xml"/><Relationship Id="rId232" Type="http://schemas.openxmlformats.org/officeDocument/2006/relationships/tags" Target="../tags/tag6788.xml"/><Relationship Id="rId253" Type="http://schemas.openxmlformats.org/officeDocument/2006/relationships/tags" Target="../tags/tag6809.xml"/><Relationship Id="rId27" Type="http://schemas.openxmlformats.org/officeDocument/2006/relationships/tags" Target="../tags/tag6583.xml"/><Relationship Id="rId48" Type="http://schemas.openxmlformats.org/officeDocument/2006/relationships/tags" Target="../tags/tag6604.xml"/><Relationship Id="rId69" Type="http://schemas.openxmlformats.org/officeDocument/2006/relationships/tags" Target="../tags/tag6625.xml"/><Relationship Id="rId113" Type="http://schemas.openxmlformats.org/officeDocument/2006/relationships/tags" Target="../tags/tag6669.xml"/><Relationship Id="rId134" Type="http://schemas.openxmlformats.org/officeDocument/2006/relationships/tags" Target="../tags/tag6690.xml"/><Relationship Id="rId80" Type="http://schemas.openxmlformats.org/officeDocument/2006/relationships/tags" Target="../tags/tag6636.xml"/><Relationship Id="rId155" Type="http://schemas.openxmlformats.org/officeDocument/2006/relationships/tags" Target="../tags/tag6711.xml"/><Relationship Id="rId176" Type="http://schemas.openxmlformats.org/officeDocument/2006/relationships/tags" Target="../tags/tag6732.xml"/><Relationship Id="rId197" Type="http://schemas.openxmlformats.org/officeDocument/2006/relationships/tags" Target="../tags/tag6753.xml"/><Relationship Id="rId201" Type="http://schemas.openxmlformats.org/officeDocument/2006/relationships/tags" Target="../tags/tag6757.xml"/><Relationship Id="rId222" Type="http://schemas.openxmlformats.org/officeDocument/2006/relationships/tags" Target="../tags/tag6778.xml"/><Relationship Id="rId243" Type="http://schemas.openxmlformats.org/officeDocument/2006/relationships/tags" Target="../tags/tag6799.xml"/><Relationship Id="rId264" Type="http://schemas.openxmlformats.org/officeDocument/2006/relationships/tags" Target="../tags/tag6820.xml"/><Relationship Id="rId17" Type="http://schemas.openxmlformats.org/officeDocument/2006/relationships/tags" Target="../tags/tag6573.xml"/><Relationship Id="rId38" Type="http://schemas.openxmlformats.org/officeDocument/2006/relationships/tags" Target="../tags/tag6594.xml"/><Relationship Id="rId59" Type="http://schemas.openxmlformats.org/officeDocument/2006/relationships/tags" Target="../tags/tag6615.xml"/><Relationship Id="rId103" Type="http://schemas.openxmlformats.org/officeDocument/2006/relationships/tags" Target="../tags/tag6659.xml"/><Relationship Id="rId124" Type="http://schemas.openxmlformats.org/officeDocument/2006/relationships/tags" Target="../tags/tag6680.xml"/><Relationship Id="rId70" Type="http://schemas.openxmlformats.org/officeDocument/2006/relationships/tags" Target="../tags/tag6626.xml"/><Relationship Id="rId91" Type="http://schemas.openxmlformats.org/officeDocument/2006/relationships/tags" Target="../tags/tag6647.xml"/><Relationship Id="rId145" Type="http://schemas.openxmlformats.org/officeDocument/2006/relationships/tags" Target="../tags/tag6701.xml"/><Relationship Id="rId166" Type="http://schemas.openxmlformats.org/officeDocument/2006/relationships/tags" Target="../tags/tag6722.xml"/><Relationship Id="rId187" Type="http://schemas.openxmlformats.org/officeDocument/2006/relationships/tags" Target="../tags/tag6743.xml"/><Relationship Id="rId1" Type="http://schemas.openxmlformats.org/officeDocument/2006/relationships/tags" Target="../tags/tag6557.xml"/><Relationship Id="rId212" Type="http://schemas.openxmlformats.org/officeDocument/2006/relationships/tags" Target="../tags/tag6768.xml"/><Relationship Id="rId233" Type="http://schemas.openxmlformats.org/officeDocument/2006/relationships/tags" Target="../tags/tag6789.xml"/><Relationship Id="rId254" Type="http://schemas.openxmlformats.org/officeDocument/2006/relationships/tags" Target="../tags/tag6810.xml"/><Relationship Id="rId28" Type="http://schemas.openxmlformats.org/officeDocument/2006/relationships/tags" Target="../tags/tag6584.xml"/><Relationship Id="rId49" Type="http://schemas.openxmlformats.org/officeDocument/2006/relationships/tags" Target="../tags/tag6605.xml"/><Relationship Id="rId114" Type="http://schemas.openxmlformats.org/officeDocument/2006/relationships/tags" Target="../tags/tag6670.xml"/><Relationship Id="rId60" Type="http://schemas.openxmlformats.org/officeDocument/2006/relationships/tags" Target="../tags/tag6616.xml"/><Relationship Id="rId81" Type="http://schemas.openxmlformats.org/officeDocument/2006/relationships/tags" Target="../tags/tag6637.xml"/><Relationship Id="rId135" Type="http://schemas.openxmlformats.org/officeDocument/2006/relationships/tags" Target="../tags/tag6691.xml"/><Relationship Id="rId156" Type="http://schemas.openxmlformats.org/officeDocument/2006/relationships/tags" Target="../tags/tag6712.xml"/><Relationship Id="rId177" Type="http://schemas.openxmlformats.org/officeDocument/2006/relationships/tags" Target="../tags/tag6733.xml"/><Relationship Id="rId198" Type="http://schemas.openxmlformats.org/officeDocument/2006/relationships/tags" Target="../tags/tag6754.xml"/><Relationship Id="rId202" Type="http://schemas.openxmlformats.org/officeDocument/2006/relationships/tags" Target="../tags/tag6758.xml"/><Relationship Id="rId223" Type="http://schemas.openxmlformats.org/officeDocument/2006/relationships/tags" Target="../tags/tag6779.xml"/><Relationship Id="rId244" Type="http://schemas.openxmlformats.org/officeDocument/2006/relationships/tags" Target="../tags/tag6800.xml"/><Relationship Id="rId18" Type="http://schemas.openxmlformats.org/officeDocument/2006/relationships/tags" Target="../tags/tag6574.xml"/><Relationship Id="rId39" Type="http://schemas.openxmlformats.org/officeDocument/2006/relationships/tags" Target="../tags/tag6595.xml"/><Relationship Id="rId265" Type="http://schemas.openxmlformats.org/officeDocument/2006/relationships/tags" Target="../tags/tag6821.xml"/><Relationship Id="rId50" Type="http://schemas.openxmlformats.org/officeDocument/2006/relationships/tags" Target="../tags/tag6606.xml"/><Relationship Id="rId104" Type="http://schemas.openxmlformats.org/officeDocument/2006/relationships/tags" Target="../tags/tag6660.xml"/><Relationship Id="rId125" Type="http://schemas.openxmlformats.org/officeDocument/2006/relationships/tags" Target="../tags/tag6681.xml"/><Relationship Id="rId146" Type="http://schemas.openxmlformats.org/officeDocument/2006/relationships/tags" Target="../tags/tag6702.xml"/><Relationship Id="rId167" Type="http://schemas.openxmlformats.org/officeDocument/2006/relationships/tags" Target="../tags/tag6723.xml"/><Relationship Id="rId188" Type="http://schemas.openxmlformats.org/officeDocument/2006/relationships/tags" Target="../tags/tag6744.xml"/><Relationship Id="rId71" Type="http://schemas.openxmlformats.org/officeDocument/2006/relationships/tags" Target="../tags/tag6627.xml"/><Relationship Id="rId92" Type="http://schemas.openxmlformats.org/officeDocument/2006/relationships/tags" Target="../tags/tag6648.xml"/><Relationship Id="rId213" Type="http://schemas.openxmlformats.org/officeDocument/2006/relationships/tags" Target="../tags/tag6769.xml"/><Relationship Id="rId234" Type="http://schemas.openxmlformats.org/officeDocument/2006/relationships/tags" Target="../tags/tag6790.xml"/><Relationship Id="rId2" Type="http://schemas.openxmlformats.org/officeDocument/2006/relationships/tags" Target="../tags/tag6558.xml"/><Relationship Id="rId29" Type="http://schemas.openxmlformats.org/officeDocument/2006/relationships/tags" Target="../tags/tag6585.xml"/><Relationship Id="rId255" Type="http://schemas.openxmlformats.org/officeDocument/2006/relationships/tags" Target="../tags/tag6811.xml"/><Relationship Id="rId40" Type="http://schemas.openxmlformats.org/officeDocument/2006/relationships/tags" Target="../tags/tag6596.xml"/><Relationship Id="rId115" Type="http://schemas.openxmlformats.org/officeDocument/2006/relationships/tags" Target="../tags/tag6671.xml"/><Relationship Id="rId136" Type="http://schemas.openxmlformats.org/officeDocument/2006/relationships/tags" Target="../tags/tag6692.xml"/><Relationship Id="rId157" Type="http://schemas.openxmlformats.org/officeDocument/2006/relationships/tags" Target="../tags/tag6713.xml"/><Relationship Id="rId178" Type="http://schemas.openxmlformats.org/officeDocument/2006/relationships/tags" Target="../tags/tag6734.xml"/><Relationship Id="rId61" Type="http://schemas.openxmlformats.org/officeDocument/2006/relationships/tags" Target="../tags/tag6617.xml"/><Relationship Id="rId82" Type="http://schemas.openxmlformats.org/officeDocument/2006/relationships/tags" Target="../tags/tag6638.xml"/><Relationship Id="rId199" Type="http://schemas.openxmlformats.org/officeDocument/2006/relationships/tags" Target="../tags/tag6755.xml"/><Relationship Id="rId203" Type="http://schemas.openxmlformats.org/officeDocument/2006/relationships/tags" Target="../tags/tag6759.xml"/><Relationship Id="rId19" Type="http://schemas.openxmlformats.org/officeDocument/2006/relationships/tags" Target="../tags/tag6575.xml"/><Relationship Id="rId224" Type="http://schemas.openxmlformats.org/officeDocument/2006/relationships/tags" Target="../tags/tag6780.xml"/><Relationship Id="rId245" Type="http://schemas.openxmlformats.org/officeDocument/2006/relationships/tags" Target="../tags/tag6801.xml"/><Relationship Id="rId266" Type="http://schemas.openxmlformats.org/officeDocument/2006/relationships/tags" Target="../tags/tag6822.xml"/><Relationship Id="rId30" Type="http://schemas.openxmlformats.org/officeDocument/2006/relationships/tags" Target="../tags/tag6586.xml"/><Relationship Id="rId105" Type="http://schemas.openxmlformats.org/officeDocument/2006/relationships/tags" Target="../tags/tag6661.xml"/><Relationship Id="rId126" Type="http://schemas.openxmlformats.org/officeDocument/2006/relationships/tags" Target="../tags/tag6682.xml"/><Relationship Id="rId147" Type="http://schemas.openxmlformats.org/officeDocument/2006/relationships/tags" Target="../tags/tag6703.xml"/><Relationship Id="rId168" Type="http://schemas.openxmlformats.org/officeDocument/2006/relationships/tags" Target="../tags/tag6724.xml"/><Relationship Id="rId51" Type="http://schemas.openxmlformats.org/officeDocument/2006/relationships/tags" Target="../tags/tag6607.xml"/><Relationship Id="rId72" Type="http://schemas.openxmlformats.org/officeDocument/2006/relationships/tags" Target="../tags/tag6628.xml"/><Relationship Id="rId93" Type="http://schemas.openxmlformats.org/officeDocument/2006/relationships/tags" Target="../tags/tag6649.xml"/><Relationship Id="rId189" Type="http://schemas.openxmlformats.org/officeDocument/2006/relationships/tags" Target="../tags/tag6745.xml"/><Relationship Id="rId3" Type="http://schemas.openxmlformats.org/officeDocument/2006/relationships/tags" Target="../tags/tag6559.xml"/><Relationship Id="rId214" Type="http://schemas.openxmlformats.org/officeDocument/2006/relationships/tags" Target="../tags/tag6770.xml"/><Relationship Id="rId235" Type="http://schemas.openxmlformats.org/officeDocument/2006/relationships/tags" Target="../tags/tag6791.xml"/><Relationship Id="rId256" Type="http://schemas.openxmlformats.org/officeDocument/2006/relationships/tags" Target="../tags/tag6812.xml"/><Relationship Id="rId116" Type="http://schemas.openxmlformats.org/officeDocument/2006/relationships/tags" Target="../tags/tag6672.xml"/><Relationship Id="rId137" Type="http://schemas.openxmlformats.org/officeDocument/2006/relationships/tags" Target="../tags/tag6693.xml"/><Relationship Id="rId158" Type="http://schemas.openxmlformats.org/officeDocument/2006/relationships/tags" Target="../tags/tag6714.xml"/><Relationship Id="rId20" Type="http://schemas.openxmlformats.org/officeDocument/2006/relationships/tags" Target="../tags/tag6576.xml"/><Relationship Id="rId41" Type="http://schemas.openxmlformats.org/officeDocument/2006/relationships/tags" Target="../tags/tag6597.xml"/><Relationship Id="rId62" Type="http://schemas.openxmlformats.org/officeDocument/2006/relationships/tags" Target="../tags/tag6618.xml"/><Relationship Id="rId83" Type="http://schemas.openxmlformats.org/officeDocument/2006/relationships/tags" Target="../tags/tag6639.xml"/><Relationship Id="rId179" Type="http://schemas.openxmlformats.org/officeDocument/2006/relationships/tags" Target="../tags/tag6735.xml"/><Relationship Id="rId190" Type="http://schemas.openxmlformats.org/officeDocument/2006/relationships/tags" Target="../tags/tag6746.xml"/><Relationship Id="rId204" Type="http://schemas.openxmlformats.org/officeDocument/2006/relationships/tags" Target="../tags/tag6760.xml"/><Relationship Id="rId225" Type="http://schemas.openxmlformats.org/officeDocument/2006/relationships/tags" Target="../tags/tag6781.xml"/><Relationship Id="rId246" Type="http://schemas.openxmlformats.org/officeDocument/2006/relationships/tags" Target="../tags/tag6802.xml"/><Relationship Id="rId267" Type="http://schemas.openxmlformats.org/officeDocument/2006/relationships/tags" Target="../tags/tag6823.xml"/><Relationship Id="rId106" Type="http://schemas.openxmlformats.org/officeDocument/2006/relationships/tags" Target="../tags/tag6662.xml"/><Relationship Id="rId127" Type="http://schemas.openxmlformats.org/officeDocument/2006/relationships/tags" Target="../tags/tag6683.xml"/><Relationship Id="rId10" Type="http://schemas.openxmlformats.org/officeDocument/2006/relationships/tags" Target="../tags/tag6566.xml"/><Relationship Id="rId31" Type="http://schemas.openxmlformats.org/officeDocument/2006/relationships/tags" Target="../tags/tag6587.xml"/><Relationship Id="rId52" Type="http://schemas.openxmlformats.org/officeDocument/2006/relationships/tags" Target="../tags/tag6608.xml"/><Relationship Id="rId73" Type="http://schemas.openxmlformats.org/officeDocument/2006/relationships/tags" Target="../tags/tag6629.xml"/><Relationship Id="rId94" Type="http://schemas.openxmlformats.org/officeDocument/2006/relationships/tags" Target="../tags/tag6650.xml"/><Relationship Id="rId148" Type="http://schemas.openxmlformats.org/officeDocument/2006/relationships/tags" Target="../tags/tag6704.xml"/><Relationship Id="rId169" Type="http://schemas.openxmlformats.org/officeDocument/2006/relationships/tags" Target="../tags/tag6725.xml"/><Relationship Id="rId4" Type="http://schemas.openxmlformats.org/officeDocument/2006/relationships/tags" Target="../tags/tag6560.xml"/><Relationship Id="rId180" Type="http://schemas.openxmlformats.org/officeDocument/2006/relationships/tags" Target="../tags/tag6736.xml"/><Relationship Id="rId215" Type="http://schemas.openxmlformats.org/officeDocument/2006/relationships/tags" Target="../tags/tag6771.xml"/><Relationship Id="rId236" Type="http://schemas.openxmlformats.org/officeDocument/2006/relationships/tags" Target="../tags/tag6792.xml"/><Relationship Id="rId257" Type="http://schemas.openxmlformats.org/officeDocument/2006/relationships/tags" Target="../tags/tag6813.xml"/><Relationship Id="rId42" Type="http://schemas.openxmlformats.org/officeDocument/2006/relationships/tags" Target="../tags/tag6598.xml"/><Relationship Id="rId84" Type="http://schemas.openxmlformats.org/officeDocument/2006/relationships/tags" Target="../tags/tag6640.xml"/><Relationship Id="rId138" Type="http://schemas.openxmlformats.org/officeDocument/2006/relationships/tags" Target="../tags/tag6694.xml"/><Relationship Id="rId191" Type="http://schemas.openxmlformats.org/officeDocument/2006/relationships/tags" Target="../tags/tag6747.xml"/><Relationship Id="rId205" Type="http://schemas.openxmlformats.org/officeDocument/2006/relationships/tags" Target="../tags/tag6761.xml"/><Relationship Id="rId247" Type="http://schemas.openxmlformats.org/officeDocument/2006/relationships/tags" Target="../tags/tag6803.xml"/><Relationship Id="rId107" Type="http://schemas.openxmlformats.org/officeDocument/2006/relationships/tags" Target="../tags/tag6663.xml"/></Relationships>
</file>

<file path=ppt/slides/_rels/slide27.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slideLayout" Target="../slideLayouts/slideLayout1.xml"/><Relationship Id="rId1" Type="http://schemas.openxmlformats.org/officeDocument/2006/relationships/tags" Target="../tags/tag6824.xml"/><Relationship Id="rId4" Type="http://schemas.openxmlformats.org/officeDocument/2006/relationships/image" Target="../media/image3.png"/></Relationships>
</file>

<file path=ppt/slides/_rels/slide28.xml.rels><?xml version="1.0" encoding="UTF-8" standalone="yes"?>
<Relationships xmlns="http://schemas.openxmlformats.org/package/2006/relationships"><Relationship Id="rId117" Type="http://schemas.openxmlformats.org/officeDocument/2006/relationships/tags" Target="../tags/tag6941.xml"/><Relationship Id="rId21" Type="http://schemas.openxmlformats.org/officeDocument/2006/relationships/tags" Target="../tags/tag6845.xml"/><Relationship Id="rId63" Type="http://schemas.openxmlformats.org/officeDocument/2006/relationships/tags" Target="../tags/tag6887.xml"/><Relationship Id="rId159" Type="http://schemas.openxmlformats.org/officeDocument/2006/relationships/tags" Target="../tags/tag6983.xml"/><Relationship Id="rId170" Type="http://schemas.openxmlformats.org/officeDocument/2006/relationships/tags" Target="../tags/tag6994.xml"/><Relationship Id="rId226" Type="http://schemas.openxmlformats.org/officeDocument/2006/relationships/tags" Target="../tags/tag7050.xml"/><Relationship Id="rId268" Type="http://schemas.openxmlformats.org/officeDocument/2006/relationships/slideLayout" Target="../slideLayouts/slideLayout2.xml"/><Relationship Id="rId11" Type="http://schemas.openxmlformats.org/officeDocument/2006/relationships/tags" Target="../tags/tag6835.xml"/><Relationship Id="rId32" Type="http://schemas.openxmlformats.org/officeDocument/2006/relationships/tags" Target="../tags/tag6856.xml"/><Relationship Id="rId53" Type="http://schemas.openxmlformats.org/officeDocument/2006/relationships/tags" Target="../tags/tag6877.xml"/><Relationship Id="rId74" Type="http://schemas.openxmlformats.org/officeDocument/2006/relationships/tags" Target="../tags/tag6898.xml"/><Relationship Id="rId128" Type="http://schemas.openxmlformats.org/officeDocument/2006/relationships/tags" Target="../tags/tag6952.xml"/><Relationship Id="rId149" Type="http://schemas.openxmlformats.org/officeDocument/2006/relationships/tags" Target="../tags/tag6973.xml"/><Relationship Id="rId5" Type="http://schemas.openxmlformats.org/officeDocument/2006/relationships/tags" Target="../tags/tag6829.xml"/><Relationship Id="rId95" Type="http://schemas.openxmlformats.org/officeDocument/2006/relationships/tags" Target="../tags/tag6919.xml"/><Relationship Id="rId160" Type="http://schemas.openxmlformats.org/officeDocument/2006/relationships/tags" Target="../tags/tag6984.xml"/><Relationship Id="rId181" Type="http://schemas.openxmlformats.org/officeDocument/2006/relationships/tags" Target="../tags/tag7005.xml"/><Relationship Id="rId216" Type="http://schemas.openxmlformats.org/officeDocument/2006/relationships/tags" Target="../tags/tag7040.xml"/><Relationship Id="rId237" Type="http://schemas.openxmlformats.org/officeDocument/2006/relationships/tags" Target="../tags/tag7061.xml"/><Relationship Id="rId258" Type="http://schemas.openxmlformats.org/officeDocument/2006/relationships/tags" Target="../tags/tag7082.xml"/><Relationship Id="rId22" Type="http://schemas.openxmlformats.org/officeDocument/2006/relationships/tags" Target="../tags/tag6846.xml"/><Relationship Id="rId43" Type="http://schemas.openxmlformats.org/officeDocument/2006/relationships/tags" Target="../tags/tag6867.xml"/><Relationship Id="rId64" Type="http://schemas.openxmlformats.org/officeDocument/2006/relationships/tags" Target="../tags/tag6888.xml"/><Relationship Id="rId118" Type="http://schemas.openxmlformats.org/officeDocument/2006/relationships/tags" Target="../tags/tag6942.xml"/><Relationship Id="rId139" Type="http://schemas.openxmlformats.org/officeDocument/2006/relationships/tags" Target="../tags/tag6963.xml"/><Relationship Id="rId85" Type="http://schemas.openxmlformats.org/officeDocument/2006/relationships/tags" Target="../tags/tag6909.xml"/><Relationship Id="rId150" Type="http://schemas.openxmlformats.org/officeDocument/2006/relationships/tags" Target="../tags/tag6974.xml"/><Relationship Id="rId171" Type="http://schemas.openxmlformats.org/officeDocument/2006/relationships/tags" Target="../tags/tag6995.xml"/><Relationship Id="rId192" Type="http://schemas.openxmlformats.org/officeDocument/2006/relationships/tags" Target="../tags/tag7016.xml"/><Relationship Id="rId206" Type="http://schemas.openxmlformats.org/officeDocument/2006/relationships/tags" Target="../tags/tag7030.xml"/><Relationship Id="rId227" Type="http://schemas.openxmlformats.org/officeDocument/2006/relationships/tags" Target="../tags/tag7051.xml"/><Relationship Id="rId248" Type="http://schemas.openxmlformats.org/officeDocument/2006/relationships/tags" Target="../tags/tag7072.xml"/><Relationship Id="rId269" Type="http://schemas.openxmlformats.org/officeDocument/2006/relationships/image" Target="../media/image1.jpeg"/><Relationship Id="rId12" Type="http://schemas.openxmlformats.org/officeDocument/2006/relationships/tags" Target="../tags/tag6836.xml"/><Relationship Id="rId33" Type="http://schemas.openxmlformats.org/officeDocument/2006/relationships/tags" Target="../tags/tag6857.xml"/><Relationship Id="rId108" Type="http://schemas.openxmlformats.org/officeDocument/2006/relationships/tags" Target="../tags/tag6932.xml"/><Relationship Id="rId129" Type="http://schemas.openxmlformats.org/officeDocument/2006/relationships/tags" Target="../tags/tag6953.xml"/><Relationship Id="rId54" Type="http://schemas.openxmlformats.org/officeDocument/2006/relationships/tags" Target="../tags/tag6878.xml"/><Relationship Id="rId75" Type="http://schemas.openxmlformats.org/officeDocument/2006/relationships/tags" Target="../tags/tag6899.xml"/><Relationship Id="rId96" Type="http://schemas.openxmlformats.org/officeDocument/2006/relationships/tags" Target="../tags/tag6920.xml"/><Relationship Id="rId140" Type="http://schemas.openxmlformats.org/officeDocument/2006/relationships/tags" Target="../tags/tag6964.xml"/><Relationship Id="rId161" Type="http://schemas.openxmlformats.org/officeDocument/2006/relationships/tags" Target="../tags/tag6985.xml"/><Relationship Id="rId182" Type="http://schemas.openxmlformats.org/officeDocument/2006/relationships/tags" Target="../tags/tag7006.xml"/><Relationship Id="rId217" Type="http://schemas.openxmlformats.org/officeDocument/2006/relationships/tags" Target="../tags/tag7041.xml"/><Relationship Id="rId6" Type="http://schemas.openxmlformats.org/officeDocument/2006/relationships/tags" Target="../tags/tag6830.xml"/><Relationship Id="rId238" Type="http://schemas.openxmlformats.org/officeDocument/2006/relationships/tags" Target="../tags/tag7062.xml"/><Relationship Id="rId259" Type="http://schemas.openxmlformats.org/officeDocument/2006/relationships/tags" Target="../tags/tag7083.xml"/><Relationship Id="rId23" Type="http://schemas.openxmlformats.org/officeDocument/2006/relationships/tags" Target="../tags/tag6847.xml"/><Relationship Id="rId119" Type="http://schemas.openxmlformats.org/officeDocument/2006/relationships/tags" Target="../tags/tag6943.xml"/><Relationship Id="rId44" Type="http://schemas.openxmlformats.org/officeDocument/2006/relationships/tags" Target="../tags/tag6868.xml"/><Relationship Id="rId65" Type="http://schemas.openxmlformats.org/officeDocument/2006/relationships/tags" Target="../tags/tag6889.xml"/><Relationship Id="rId86" Type="http://schemas.openxmlformats.org/officeDocument/2006/relationships/tags" Target="../tags/tag6910.xml"/><Relationship Id="rId130" Type="http://schemas.openxmlformats.org/officeDocument/2006/relationships/tags" Target="../tags/tag6954.xml"/><Relationship Id="rId151" Type="http://schemas.openxmlformats.org/officeDocument/2006/relationships/tags" Target="../tags/tag6975.xml"/><Relationship Id="rId172" Type="http://schemas.openxmlformats.org/officeDocument/2006/relationships/tags" Target="../tags/tag6996.xml"/><Relationship Id="rId193" Type="http://schemas.openxmlformats.org/officeDocument/2006/relationships/tags" Target="../tags/tag7017.xml"/><Relationship Id="rId207" Type="http://schemas.openxmlformats.org/officeDocument/2006/relationships/tags" Target="../tags/tag7031.xml"/><Relationship Id="rId228" Type="http://schemas.openxmlformats.org/officeDocument/2006/relationships/tags" Target="../tags/tag7052.xml"/><Relationship Id="rId249" Type="http://schemas.openxmlformats.org/officeDocument/2006/relationships/tags" Target="../tags/tag7073.xml"/><Relationship Id="rId13" Type="http://schemas.openxmlformats.org/officeDocument/2006/relationships/tags" Target="../tags/tag6837.xml"/><Relationship Id="rId109" Type="http://schemas.openxmlformats.org/officeDocument/2006/relationships/tags" Target="../tags/tag6933.xml"/><Relationship Id="rId260" Type="http://schemas.openxmlformats.org/officeDocument/2006/relationships/tags" Target="../tags/tag7084.xml"/><Relationship Id="rId34" Type="http://schemas.openxmlformats.org/officeDocument/2006/relationships/tags" Target="../tags/tag6858.xml"/><Relationship Id="rId55" Type="http://schemas.openxmlformats.org/officeDocument/2006/relationships/tags" Target="../tags/tag6879.xml"/><Relationship Id="rId76" Type="http://schemas.openxmlformats.org/officeDocument/2006/relationships/tags" Target="../tags/tag6900.xml"/><Relationship Id="rId97" Type="http://schemas.openxmlformats.org/officeDocument/2006/relationships/tags" Target="../tags/tag6921.xml"/><Relationship Id="rId120" Type="http://schemas.openxmlformats.org/officeDocument/2006/relationships/tags" Target="../tags/tag6944.xml"/><Relationship Id="rId141" Type="http://schemas.openxmlformats.org/officeDocument/2006/relationships/tags" Target="../tags/tag6965.xml"/><Relationship Id="rId7" Type="http://schemas.openxmlformats.org/officeDocument/2006/relationships/tags" Target="../tags/tag6831.xml"/><Relationship Id="rId162" Type="http://schemas.openxmlformats.org/officeDocument/2006/relationships/tags" Target="../tags/tag6986.xml"/><Relationship Id="rId183" Type="http://schemas.openxmlformats.org/officeDocument/2006/relationships/tags" Target="../tags/tag7007.xml"/><Relationship Id="rId218" Type="http://schemas.openxmlformats.org/officeDocument/2006/relationships/tags" Target="../tags/tag7042.xml"/><Relationship Id="rId239" Type="http://schemas.openxmlformats.org/officeDocument/2006/relationships/tags" Target="../tags/tag7063.xml"/><Relationship Id="rId250" Type="http://schemas.openxmlformats.org/officeDocument/2006/relationships/tags" Target="../tags/tag7074.xml"/><Relationship Id="rId24" Type="http://schemas.openxmlformats.org/officeDocument/2006/relationships/tags" Target="../tags/tag6848.xml"/><Relationship Id="rId45" Type="http://schemas.openxmlformats.org/officeDocument/2006/relationships/tags" Target="../tags/tag6869.xml"/><Relationship Id="rId66" Type="http://schemas.openxmlformats.org/officeDocument/2006/relationships/tags" Target="../tags/tag6890.xml"/><Relationship Id="rId87" Type="http://schemas.openxmlformats.org/officeDocument/2006/relationships/tags" Target="../tags/tag6911.xml"/><Relationship Id="rId110" Type="http://schemas.openxmlformats.org/officeDocument/2006/relationships/tags" Target="../tags/tag6934.xml"/><Relationship Id="rId131" Type="http://schemas.openxmlformats.org/officeDocument/2006/relationships/tags" Target="../tags/tag6955.xml"/><Relationship Id="rId152" Type="http://schemas.openxmlformats.org/officeDocument/2006/relationships/tags" Target="../tags/tag6976.xml"/><Relationship Id="rId173" Type="http://schemas.openxmlformats.org/officeDocument/2006/relationships/tags" Target="../tags/tag6997.xml"/><Relationship Id="rId194" Type="http://schemas.openxmlformats.org/officeDocument/2006/relationships/tags" Target="../tags/tag7018.xml"/><Relationship Id="rId208" Type="http://schemas.openxmlformats.org/officeDocument/2006/relationships/tags" Target="../tags/tag7032.xml"/><Relationship Id="rId229" Type="http://schemas.openxmlformats.org/officeDocument/2006/relationships/tags" Target="../tags/tag7053.xml"/><Relationship Id="rId240" Type="http://schemas.openxmlformats.org/officeDocument/2006/relationships/tags" Target="../tags/tag7064.xml"/><Relationship Id="rId261" Type="http://schemas.openxmlformats.org/officeDocument/2006/relationships/tags" Target="../tags/tag7085.xml"/><Relationship Id="rId14" Type="http://schemas.openxmlformats.org/officeDocument/2006/relationships/tags" Target="../tags/tag6838.xml"/><Relationship Id="rId35" Type="http://schemas.openxmlformats.org/officeDocument/2006/relationships/tags" Target="../tags/tag6859.xml"/><Relationship Id="rId56" Type="http://schemas.openxmlformats.org/officeDocument/2006/relationships/tags" Target="../tags/tag6880.xml"/><Relationship Id="rId77" Type="http://schemas.openxmlformats.org/officeDocument/2006/relationships/tags" Target="../tags/tag6901.xml"/><Relationship Id="rId100" Type="http://schemas.openxmlformats.org/officeDocument/2006/relationships/tags" Target="../tags/tag6924.xml"/><Relationship Id="rId8" Type="http://schemas.openxmlformats.org/officeDocument/2006/relationships/tags" Target="../tags/tag6832.xml"/><Relationship Id="rId98" Type="http://schemas.openxmlformats.org/officeDocument/2006/relationships/tags" Target="../tags/tag6922.xml"/><Relationship Id="rId121" Type="http://schemas.openxmlformats.org/officeDocument/2006/relationships/tags" Target="../tags/tag6945.xml"/><Relationship Id="rId142" Type="http://schemas.openxmlformats.org/officeDocument/2006/relationships/tags" Target="../tags/tag6966.xml"/><Relationship Id="rId163" Type="http://schemas.openxmlformats.org/officeDocument/2006/relationships/tags" Target="../tags/tag6987.xml"/><Relationship Id="rId184" Type="http://schemas.openxmlformats.org/officeDocument/2006/relationships/tags" Target="../tags/tag7008.xml"/><Relationship Id="rId219" Type="http://schemas.openxmlformats.org/officeDocument/2006/relationships/tags" Target="../tags/tag7043.xml"/><Relationship Id="rId230" Type="http://schemas.openxmlformats.org/officeDocument/2006/relationships/tags" Target="../tags/tag7054.xml"/><Relationship Id="rId251" Type="http://schemas.openxmlformats.org/officeDocument/2006/relationships/tags" Target="../tags/tag7075.xml"/><Relationship Id="rId25" Type="http://schemas.openxmlformats.org/officeDocument/2006/relationships/tags" Target="../tags/tag6849.xml"/><Relationship Id="rId46" Type="http://schemas.openxmlformats.org/officeDocument/2006/relationships/tags" Target="../tags/tag6870.xml"/><Relationship Id="rId67" Type="http://schemas.openxmlformats.org/officeDocument/2006/relationships/tags" Target="../tags/tag6891.xml"/><Relationship Id="rId88" Type="http://schemas.openxmlformats.org/officeDocument/2006/relationships/tags" Target="../tags/tag6912.xml"/><Relationship Id="rId111" Type="http://schemas.openxmlformats.org/officeDocument/2006/relationships/tags" Target="../tags/tag6935.xml"/><Relationship Id="rId132" Type="http://schemas.openxmlformats.org/officeDocument/2006/relationships/tags" Target="../tags/tag6956.xml"/><Relationship Id="rId153" Type="http://schemas.openxmlformats.org/officeDocument/2006/relationships/tags" Target="../tags/tag6977.xml"/><Relationship Id="rId174" Type="http://schemas.openxmlformats.org/officeDocument/2006/relationships/tags" Target="../tags/tag6998.xml"/><Relationship Id="rId195" Type="http://schemas.openxmlformats.org/officeDocument/2006/relationships/tags" Target="../tags/tag7019.xml"/><Relationship Id="rId209" Type="http://schemas.openxmlformats.org/officeDocument/2006/relationships/tags" Target="../tags/tag7033.xml"/><Relationship Id="rId220" Type="http://schemas.openxmlformats.org/officeDocument/2006/relationships/tags" Target="../tags/tag7044.xml"/><Relationship Id="rId241" Type="http://schemas.openxmlformats.org/officeDocument/2006/relationships/tags" Target="../tags/tag7065.xml"/><Relationship Id="rId15" Type="http://schemas.openxmlformats.org/officeDocument/2006/relationships/tags" Target="../tags/tag6839.xml"/><Relationship Id="rId36" Type="http://schemas.openxmlformats.org/officeDocument/2006/relationships/tags" Target="../tags/tag6860.xml"/><Relationship Id="rId57" Type="http://schemas.openxmlformats.org/officeDocument/2006/relationships/tags" Target="../tags/tag6881.xml"/><Relationship Id="rId262" Type="http://schemas.openxmlformats.org/officeDocument/2006/relationships/tags" Target="../tags/tag7086.xml"/><Relationship Id="rId78" Type="http://schemas.openxmlformats.org/officeDocument/2006/relationships/tags" Target="../tags/tag6902.xml"/><Relationship Id="rId99" Type="http://schemas.openxmlformats.org/officeDocument/2006/relationships/tags" Target="../tags/tag6923.xml"/><Relationship Id="rId101" Type="http://schemas.openxmlformats.org/officeDocument/2006/relationships/tags" Target="../tags/tag6925.xml"/><Relationship Id="rId122" Type="http://schemas.openxmlformats.org/officeDocument/2006/relationships/tags" Target="../tags/tag6946.xml"/><Relationship Id="rId143" Type="http://schemas.openxmlformats.org/officeDocument/2006/relationships/tags" Target="../tags/tag6967.xml"/><Relationship Id="rId164" Type="http://schemas.openxmlformats.org/officeDocument/2006/relationships/tags" Target="../tags/tag6988.xml"/><Relationship Id="rId185" Type="http://schemas.openxmlformats.org/officeDocument/2006/relationships/tags" Target="../tags/tag7009.xml"/><Relationship Id="rId9" Type="http://schemas.openxmlformats.org/officeDocument/2006/relationships/tags" Target="../tags/tag6833.xml"/><Relationship Id="rId210" Type="http://schemas.openxmlformats.org/officeDocument/2006/relationships/tags" Target="../tags/tag7034.xml"/><Relationship Id="rId26" Type="http://schemas.openxmlformats.org/officeDocument/2006/relationships/tags" Target="../tags/tag6850.xml"/><Relationship Id="rId231" Type="http://schemas.openxmlformats.org/officeDocument/2006/relationships/tags" Target="../tags/tag7055.xml"/><Relationship Id="rId252" Type="http://schemas.openxmlformats.org/officeDocument/2006/relationships/tags" Target="../tags/tag7076.xml"/><Relationship Id="rId47" Type="http://schemas.openxmlformats.org/officeDocument/2006/relationships/tags" Target="../tags/tag6871.xml"/><Relationship Id="rId68" Type="http://schemas.openxmlformats.org/officeDocument/2006/relationships/tags" Target="../tags/tag6892.xml"/><Relationship Id="rId89" Type="http://schemas.openxmlformats.org/officeDocument/2006/relationships/tags" Target="../tags/tag6913.xml"/><Relationship Id="rId112" Type="http://schemas.openxmlformats.org/officeDocument/2006/relationships/tags" Target="../tags/tag6936.xml"/><Relationship Id="rId133" Type="http://schemas.openxmlformats.org/officeDocument/2006/relationships/tags" Target="../tags/tag6957.xml"/><Relationship Id="rId154" Type="http://schemas.openxmlformats.org/officeDocument/2006/relationships/tags" Target="../tags/tag6978.xml"/><Relationship Id="rId175" Type="http://schemas.openxmlformats.org/officeDocument/2006/relationships/tags" Target="../tags/tag6999.xml"/><Relationship Id="rId196" Type="http://schemas.openxmlformats.org/officeDocument/2006/relationships/tags" Target="../tags/tag7020.xml"/><Relationship Id="rId200" Type="http://schemas.openxmlformats.org/officeDocument/2006/relationships/tags" Target="../tags/tag7024.xml"/><Relationship Id="rId16" Type="http://schemas.openxmlformats.org/officeDocument/2006/relationships/tags" Target="../tags/tag6840.xml"/><Relationship Id="rId221" Type="http://schemas.openxmlformats.org/officeDocument/2006/relationships/tags" Target="../tags/tag7045.xml"/><Relationship Id="rId242" Type="http://schemas.openxmlformats.org/officeDocument/2006/relationships/tags" Target="../tags/tag7066.xml"/><Relationship Id="rId263" Type="http://schemas.openxmlformats.org/officeDocument/2006/relationships/tags" Target="../tags/tag7087.xml"/><Relationship Id="rId37" Type="http://schemas.openxmlformats.org/officeDocument/2006/relationships/tags" Target="../tags/tag6861.xml"/><Relationship Id="rId58" Type="http://schemas.openxmlformats.org/officeDocument/2006/relationships/tags" Target="../tags/tag6882.xml"/><Relationship Id="rId79" Type="http://schemas.openxmlformats.org/officeDocument/2006/relationships/tags" Target="../tags/tag6903.xml"/><Relationship Id="rId102" Type="http://schemas.openxmlformats.org/officeDocument/2006/relationships/tags" Target="../tags/tag6926.xml"/><Relationship Id="rId123" Type="http://schemas.openxmlformats.org/officeDocument/2006/relationships/tags" Target="../tags/tag6947.xml"/><Relationship Id="rId144" Type="http://schemas.openxmlformats.org/officeDocument/2006/relationships/tags" Target="../tags/tag6968.xml"/><Relationship Id="rId90" Type="http://schemas.openxmlformats.org/officeDocument/2006/relationships/tags" Target="../tags/tag6914.xml"/><Relationship Id="rId165" Type="http://schemas.openxmlformats.org/officeDocument/2006/relationships/tags" Target="../tags/tag6989.xml"/><Relationship Id="rId186" Type="http://schemas.openxmlformats.org/officeDocument/2006/relationships/tags" Target="../tags/tag7010.xml"/><Relationship Id="rId211" Type="http://schemas.openxmlformats.org/officeDocument/2006/relationships/tags" Target="../tags/tag7035.xml"/><Relationship Id="rId232" Type="http://schemas.openxmlformats.org/officeDocument/2006/relationships/tags" Target="../tags/tag7056.xml"/><Relationship Id="rId253" Type="http://schemas.openxmlformats.org/officeDocument/2006/relationships/tags" Target="../tags/tag7077.xml"/><Relationship Id="rId27" Type="http://schemas.openxmlformats.org/officeDocument/2006/relationships/tags" Target="../tags/tag6851.xml"/><Relationship Id="rId48" Type="http://schemas.openxmlformats.org/officeDocument/2006/relationships/tags" Target="../tags/tag6872.xml"/><Relationship Id="rId69" Type="http://schemas.openxmlformats.org/officeDocument/2006/relationships/tags" Target="../tags/tag6893.xml"/><Relationship Id="rId113" Type="http://schemas.openxmlformats.org/officeDocument/2006/relationships/tags" Target="../tags/tag6937.xml"/><Relationship Id="rId134" Type="http://schemas.openxmlformats.org/officeDocument/2006/relationships/tags" Target="../tags/tag6958.xml"/><Relationship Id="rId80" Type="http://schemas.openxmlformats.org/officeDocument/2006/relationships/tags" Target="../tags/tag6904.xml"/><Relationship Id="rId155" Type="http://schemas.openxmlformats.org/officeDocument/2006/relationships/tags" Target="../tags/tag6979.xml"/><Relationship Id="rId176" Type="http://schemas.openxmlformats.org/officeDocument/2006/relationships/tags" Target="../tags/tag7000.xml"/><Relationship Id="rId197" Type="http://schemas.openxmlformats.org/officeDocument/2006/relationships/tags" Target="../tags/tag7021.xml"/><Relationship Id="rId201" Type="http://schemas.openxmlformats.org/officeDocument/2006/relationships/tags" Target="../tags/tag7025.xml"/><Relationship Id="rId222" Type="http://schemas.openxmlformats.org/officeDocument/2006/relationships/tags" Target="../tags/tag7046.xml"/><Relationship Id="rId243" Type="http://schemas.openxmlformats.org/officeDocument/2006/relationships/tags" Target="../tags/tag7067.xml"/><Relationship Id="rId264" Type="http://schemas.openxmlformats.org/officeDocument/2006/relationships/tags" Target="../tags/tag7088.xml"/><Relationship Id="rId17" Type="http://schemas.openxmlformats.org/officeDocument/2006/relationships/tags" Target="../tags/tag6841.xml"/><Relationship Id="rId38" Type="http://schemas.openxmlformats.org/officeDocument/2006/relationships/tags" Target="../tags/tag6862.xml"/><Relationship Id="rId59" Type="http://schemas.openxmlformats.org/officeDocument/2006/relationships/tags" Target="../tags/tag6883.xml"/><Relationship Id="rId103" Type="http://schemas.openxmlformats.org/officeDocument/2006/relationships/tags" Target="../tags/tag6927.xml"/><Relationship Id="rId124" Type="http://schemas.openxmlformats.org/officeDocument/2006/relationships/tags" Target="../tags/tag6948.xml"/><Relationship Id="rId70" Type="http://schemas.openxmlformats.org/officeDocument/2006/relationships/tags" Target="../tags/tag6894.xml"/><Relationship Id="rId91" Type="http://schemas.openxmlformats.org/officeDocument/2006/relationships/tags" Target="../tags/tag6915.xml"/><Relationship Id="rId145" Type="http://schemas.openxmlformats.org/officeDocument/2006/relationships/tags" Target="../tags/tag6969.xml"/><Relationship Id="rId166" Type="http://schemas.openxmlformats.org/officeDocument/2006/relationships/tags" Target="../tags/tag6990.xml"/><Relationship Id="rId187" Type="http://schemas.openxmlformats.org/officeDocument/2006/relationships/tags" Target="../tags/tag7011.xml"/><Relationship Id="rId1" Type="http://schemas.openxmlformats.org/officeDocument/2006/relationships/tags" Target="../tags/tag6825.xml"/><Relationship Id="rId212" Type="http://schemas.openxmlformats.org/officeDocument/2006/relationships/tags" Target="../tags/tag7036.xml"/><Relationship Id="rId233" Type="http://schemas.openxmlformats.org/officeDocument/2006/relationships/tags" Target="../tags/tag7057.xml"/><Relationship Id="rId254" Type="http://schemas.openxmlformats.org/officeDocument/2006/relationships/tags" Target="../tags/tag7078.xml"/><Relationship Id="rId28" Type="http://schemas.openxmlformats.org/officeDocument/2006/relationships/tags" Target="../tags/tag6852.xml"/><Relationship Id="rId49" Type="http://schemas.openxmlformats.org/officeDocument/2006/relationships/tags" Target="../tags/tag6873.xml"/><Relationship Id="rId114" Type="http://schemas.openxmlformats.org/officeDocument/2006/relationships/tags" Target="../tags/tag6938.xml"/><Relationship Id="rId60" Type="http://schemas.openxmlformats.org/officeDocument/2006/relationships/tags" Target="../tags/tag6884.xml"/><Relationship Id="rId81" Type="http://schemas.openxmlformats.org/officeDocument/2006/relationships/tags" Target="../tags/tag6905.xml"/><Relationship Id="rId135" Type="http://schemas.openxmlformats.org/officeDocument/2006/relationships/tags" Target="../tags/tag6959.xml"/><Relationship Id="rId156" Type="http://schemas.openxmlformats.org/officeDocument/2006/relationships/tags" Target="../tags/tag6980.xml"/><Relationship Id="rId177" Type="http://schemas.openxmlformats.org/officeDocument/2006/relationships/tags" Target="../tags/tag7001.xml"/><Relationship Id="rId198" Type="http://schemas.openxmlformats.org/officeDocument/2006/relationships/tags" Target="../tags/tag7022.xml"/><Relationship Id="rId202" Type="http://schemas.openxmlformats.org/officeDocument/2006/relationships/tags" Target="../tags/tag7026.xml"/><Relationship Id="rId223" Type="http://schemas.openxmlformats.org/officeDocument/2006/relationships/tags" Target="../tags/tag7047.xml"/><Relationship Id="rId244" Type="http://schemas.openxmlformats.org/officeDocument/2006/relationships/tags" Target="../tags/tag7068.xml"/><Relationship Id="rId18" Type="http://schemas.openxmlformats.org/officeDocument/2006/relationships/tags" Target="../tags/tag6842.xml"/><Relationship Id="rId39" Type="http://schemas.openxmlformats.org/officeDocument/2006/relationships/tags" Target="../tags/tag6863.xml"/><Relationship Id="rId265" Type="http://schemas.openxmlformats.org/officeDocument/2006/relationships/tags" Target="../tags/tag7089.xml"/><Relationship Id="rId50" Type="http://schemas.openxmlformats.org/officeDocument/2006/relationships/tags" Target="../tags/tag6874.xml"/><Relationship Id="rId104" Type="http://schemas.openxmlformats.org/officeDocument/2006/relationships/tags" Target="../tags/tag6928.xml"/><Relationship Id="rId125" Type="http://schemas.openxmlformats.org/officeDocument/2006/relationships/tags" Target="../tags/tag6949.xml"/><Relationship Id="rId146" Type="http://schemas.openxmlformats.org/officeDocument/2006/relationships/tags" Target="../tags/tag6970.xml"/><Relationship Id="rId167" Type="http://schemas.openxmlformats.org/officeDocument/2006/relationships/tags" Target="../tags/tag6991.xml"/><Relationship Id="rId188" Type="http://schemas.openxmlformats.org/officeDocument/2006/relationships/tags" Target="../tags/tag7012.xml"/><Relationship Id="rId71" Type="http://schemas.openxmlformats.org/officeDocument/2006/relationships/tags" Target="../tags/tag6895.xml"/><Relationship Id="rId92" Type="http://schemas.openxmlformats.org/officeDocument/2006/relationships/tags" Target="../tags/tag6916.xml"/><Relationship Id="rId213" Type="http://schemas.openxmlformats.org/officeDocument/2006/relationships/tags" Target="../tags/tag7037.xml"/><Relationship Id="rId234" Type="http://schemas.openxmlformats.org/officeDocument/2006/relationships/tags" Target="../tags/tag7058.xml"/><Relationship Id="rId2" Type="http://schemas.openxmlformats.org/officeDocument/2006/relationships/tags" Target="../tags/tag6826.xml"/><Relationship Id="rId29" Type="http://schemas.openxmlformats.org/officeDocument/2006/relationships/tags" Target="../tags/tag6853.xml"/><Relationship Id="rId255" Type="http://schemas.openxmlformats.org/officeDocument/2006/relationships/tags" Target="../tags/tag7079.xml"/><Relationship Id="rId40" Type="http://schemas.openxmlformats.org/officeDocument/2006/relationships/tags" Target="../tags/tag6864.xml"/><Relationship Id="rId115" Type="http://schemas.openxmlformats.org/officeDocument/2006/relationships/tags" Target="../tags/tag6939.xml"/><Relationship Id="rId136" Type="http://schemas.openxmlformats.org/officeDocument/2006/relationships/tags" Target="../tags/tag6960.xml"/><Relationship Id="rId157" Type="http://schemas.openxmlformats.org/officeDocument/2006/relationships/tags" Target="../tags/tag6981.xml"/><Relationship Id="rId178" Type="http://schemas.openxmlformats.org/officeDocument/2006/relationships/tags" Target="../tags/tag7002.xml"/><Relationship Id="rId61" Type="http://schemas.openxmlformats.org/officeDocument/2006/relationships/tags" Target="../tags/tag6885.xml"/><Relationship Id="rId82" Type="http://schemas.openxmlformats.org/officeDocument/2006/relationships/tags" Target="../tags/tag6906.xml"/><Relationship Id="rId199" Type="http://schemas.openxmlformats.org/officeDocument/2006/relationships/tags" Target="../tags/tag7023.xml"/><Relationship Id="rId203" Type="http://schemas.openxmlformats.org/officeDocument/2006/relationships/tags" Target="../tags/tag7027.xml"/><Relationship Id="rId19" Type="http://schemas.openxmlformats.org/officeDocument/2006/relationships/tags" Target="../tags/tag6843.xml"/><Relationship Id="rId224" Type="http://schemas.openxmlformats.org/officeDocument/2006/relationships/tags" Target="../tags/tag7048.xml"/><Relationship Id="rId245" Type="http://schemas.openxmlformats.org/officeDocument/2006/relationships/tags" Target="../tags/tag7069.xml"/><Relationship Id="rId266" Type="http://schemas.openxmlformats.org/officeDocument/2006/relationships/tags" Target="../tags/tag7090.xml"/><Relationship Id="rId30" Type="http://schemas.openxmlformats.org/officeDocument/2006/relationships/tags" Target="../tags/tag6854.xml"/><Relationship Id="rId105" Type="http://schemas.openxmlformats.org/officeDocument/2006/relationships/tags" Target="../tags/tag6929.xml"/><Relationship Id="rId126" Type="http://schemas.openxmlformats.org/officeDocument/2006/relationships/tags" Target="../tags/tag6950.xml"/><Relationship Id="rId147" Type="http://schemas.openxmlformats.org/officeDocument/2006/relationships/tags" Target="../tags/tag6971.xml"/><Relationship Id="rId168" Type="http://schemas.openxmlformats.org/officeDocument/2006/relationships/tags" Target="../tags/tag6992.xml"/><Relationship Id="rId51" Type="http://schemas.openxmlformats.org/officeDocument/2006/relationships/tags" Target="../tags/tag6875.xml"/><Relationship Id="rId72" Type="http://schemas.openxmlformats.org/officeDocument/2006/relationships/tags" Target="../tags/tag6896.xml"/><Relationship Id="rId93" Type="http://schemas.openxmlformats.org/officeDocument/2006/relationships/tags" Target="../tags/tag6917.xml"/><Relationship Id="rId189" Type="http://schemas.openxmlformats.org/officeDocument/2006/relationships/tags" Target="../tags/tag7013.xml"/><Relationship Id="rId3" Type="http://schemas.openxmlformats.org/officeDocument/2006/relationships/tags" Target="../tags/tag6827.xml"/><Relationship Id="rId214" Type="http://schemas.openxmlformats.org/officeDocument/2006/relationships/tags" Target="../tags/tag7038.xml"/><Relationship Id="rId235" Type="http://schemas.openxmlformats.org/officeDocument/2006/relationships/tags" Target="../tags/tag7059.xml"/><Relationship Id="rId256" Type="http://schemas.openxmlformats.org/officeDocument/2006/relationships/tags" Target="../tags/tag7080.xml"/><Relationship Id="rId116" Type="http://schemas.openxmlformats.org/officeDocument/2006/relationships/tags" Target="../tags/tag6940.xml"/><Relationship Id="rId137" Type="http://schemas.openxmlformats.org/officeDocument/2006/relationships/tags" Target="../tags/tag6961.xml"/><Relationship Id="rId158" Type="http://schemas.openxmlformats.org/officeDocument/2006/relationships/tags" Target="../tags/tag6982.xml"/><Relationship Id="rId20" Type="http://schemas.openxmlformats.org/officeDocument/2006/relationships/tags" Target="../tags/tag6844.xml"/><Relationship Id="rId41" Type="http://schemas.openxmlformats.org/officeDocument/2006/relationships/tags" Target="../tags/tag6865.xml"/><Relationship Id="rId62" Type="http://schemas.openxmlformats.org/officeDocument/2006/relationships/tags" Target="../tags/tag6886.xml"/><Relationship Id="rId83" Type="http://schemas.openxmlformats.org/officeDocument/2006/relationships/tags" Target="../tags/tag6907.xml"/><Relationship Id="rId179" Type="http://schemas.openxmlformats.org/officeDocument/2006/relationships/tags" Target="../tags/tag7003.xml"/><Relationship Id="rId190" Type="http://schemas.openxmlformats.org/officeDocument/2006/relationships/tags" Target="../tags/tag7014.xml"/><Relationship Id="rId204" Type="http://schemas.openxmlformats.org/officeDocument/2006/relationships/tags" Target="../tags/tag7028.xml"/><Relationship Id="rId225" Type="http://schemas.openxmlformats.org/officeDocument/2006/relationships/tags" Target="../tags/tag7049.xml"/><Relationship Id="rId246" Type="http://schemas.openxmlformats.org/officeDocument/2006/relationships/tags" Target="../tags/tag7070.xml"/><Relationship Id="rId267" Type="http://schemas.openxmlformats.org/officeDocument/2006/relationships/tags" Target="../tags/tag7091.xml"/><Relationship Id="rId106" Type="http://schemas.openxmlformats.org/officeDocument/2006/relationships/tags" Target="../tags/tag6930.xml"/><Relationship Id="rId127" Type="http://schemas.openxmlformats.org/officeDocument/2006/relationships/tags" Target="../tags/tag6951.xml"/><Relationship Id="rId10" Type="http://schemas.openxmlformats.org/officeDocument/2006/relationships/tags" Target="../tags/tag6834.xml"/><Relationship Id="rId31" Type="http://schemas.openxmlformats.org/officeDocument/2006/relationships/tags" Target="../tags/tag6855.xml"/><Relationship Id="rId52" Type="http://schemas.openxmlformats.org/officeDocument/2006/relationships/tags" Target="../tags/tag6876.xml"/><Relationship Id="rId73" Type="http://schemas.openxmlformats.org/officeDocument/2006/relationships/tags" Target="../tags/tag6897.xml"/><Relationship Id="rId94" Type="http://schemas.openxmlformats.org/officeDocument/2006/relationships/tags" Target="../tags/tag6918.xml"/><Relationship Id="rId148" Type="http://schemas.openxmlformats.org/officeDocument/2006/relationships/tags" Target="../tags/tag6972.xml"/><Relationship Id="rId169" Type="http://schemas.openxmlformats.org/officeDocument/2006/relationships/tags" Target="../tags/tag6993.xml"/><Relationship Id="rId4" Type="http://schemas.openxmlformats.org/officeDocument/2006/relationships/tags" Target="../tags/tag6828.xml"/><Relationship Id="rId180" Type="http://schemas.openxmlformats.org/officeDocument/2006/relationships/tags" Target="../tags/tag7004.xml"/><Relationship Id="rId215" Type="http://schemas.openxmlformats.org/officeDocument/2006/relationships/tags" Target="../tags/tag7039.xml"/><Relationship Id="rId236" Type="http://schemas.openxmlformats.org/officeDocument/2006/relationships/tags" Target="../tags/tag7060.xml"/><Relationship Id="rId257" Type="http://schemas.openxmlformats.org/officeDocument/2006/relationships/tags" Target="../tags/tag7081.xml"/><Relationship Id="rId42" Type="http://schemas.openxmlformats.org/officeDocument/2006/relationships/tags" Target="../tags/tag6866.xml"/><Relationship Id="rId84" Type="http://schemas.openxmlformats.org/officeDocument/2006/relationships/tags" Target="../tags/tag6908.xml"/><Relationship Id="rId138" Type="http://schemas.openxmlformats.org/officeDocument/2006/relationships/tags" Target="../tags/tag6962.xml"/><Relationship Id="rId191" Type="http://schemas.openxmlformats.org/officeDocument/2006/relationships/tags" Target="../tags/tag7015.xml"/><Relationship Id="rId205" Type="http://schemas.openxmlformats.org/officeDocument/2006/relationships/tags" Target="../tags/tag7029.xml"/><Relationship Id="rId247" Type="http://schemas.openxmlformats.org/officeDocument/2006/relationships/tags" Target="../tags/tag7071.xml"/><Relationship Id="rId107" Type="http://schemas.openxmlformats.org/officeDocument/2006/relationships/tags" Target="../tags/tag6931.xml"/></Relationships>
</file>

<file path=ppt/slides/_rels/slide29.xml.rels><?xml version="1.0" encoding="UTF-8" standalone="yes"?>
<Relationships xmlns="http://schemas.openxmlformats.org/package/2006/relationships"><Relationship Id="rId117" Type="http://schemas.openxmlformats.org/officeDocument/2006/relationships/tags" Target="../tags/tag7208.xml"/><Relationship Id="rId21" Type="http://schemas.openxmlformats.org/officeDocument/2006/relationships/tags" Target="../tags/tag7112.xml"/><Relationship Id="rId63" Type="http://schemas.openxmlformats.org/officeDocument/2006/relationships/tags" Target="../tags/tag7154.xml"/><Relationship Id="rId159" Type="http://schemas.openxmlformats.org/officeDocument/2006/relationships/tags" Target="../tags/tag7250.xml"/><Relationship Id="rId170" Type="http://schemas.openxmlformats.org/officeDocument/2006/relationships/tags" Target="../tags/tag7261.xml"/><Relationship Id="rId226" Type="http://schemas.openxmlformats.org/officeDocument/2006/relationships/tags" Target="../tags/tag7317.xml"/><Relationship Id="rId268" Type="http://schemas.openxmlformats.org/officeDocument/2006/relationships/tags" Target="../tags/tag7359.xml"/><Relationship Id="rId11" Type="http://schemas.openxmlformats.org/officeDocument/2006/relationships/tags" Target="../tags/tag7102.xml"/><Relationship Id="rId32" Type="http://schemas.openxmlformats.org/officeDocument/2006/relationships/tags" Target="../tags/tag7123.xml"/><Relationship Id="rId53" Type="http://schemas.openxmlformats.org/officeDocument/2006/relationships/tags" Target="../tags/tag7144.xml"/><Relationship Id="rId74" Type="http://schemas.openxmlformats.org/officeDocument/2006/relationships/tags" Target="../tags/tag7165.xml"/><Relationship Id="rId128" Type="http://schemas.openxmlformats.org/officeDocument/2006/relationships/tags" Target="../tags/tag7219.xml"/><Relationship Id="rId149" Type="http://schemas.openxmlformats.org/officeDocument/2006/relationships/tags" Target="../tags/tag7240.xml"/><Relationship Id="rId5" Type="http://schemas.openxmlformats.org/officeDocument/2006/relationships/tags" Target="../tags/tag7096.xml"/><Relationship Id="rId95" Type="http://schemas.openxmlformats.org/officeDocument/2006/relationships/tags" Target="../tags/tag7186.xml"/><Relationship Id="rId160" Type="http://schemas.openxmlformats.org/officeDocument/2006/relationships/tags" Target="../tags/tag7251.xml"/><Relationship Id="rId181" Type="http://schemas.openxmlformats.org/officeDocument/2006/relationships/tags" Target="../tags/tag7272.xml"/><Relationship Id="rId216" Type="http://schemas.openxmlformats.org/officeDocument/2006/relationships/tags" Target="../tags/tag7307.xml"/><Relationship Id="rId237" Type="http://schemas.openxmlformats.org/officeDocument/2006/relationships/tags" Target="../tags/tag7328.xml"/><Relationship Id="rId258" Type="http://schemas.openxmlformats.org/officeDocument/2006/relationships/tags" Target="../tags/tag7349.xml"/><Relationship Id="rId22" Type="http://schemas.openxmlformats.org/officeDocument/2006/relationships/tags" Target="../tags/tag7113.xml"/><Relationship Id="rId43" Type="http://schemas.openxmlformats.org/officeDocument/2006/relationships/tags" Target="../tags/tag7134.xml"/><Relationship Id="rId64" Type="http://schemas.openxmlformats.org/officeDocument/2006/relationships/tags" Target="../tags/tag7155.xml"/><Relationship Id="rId118" Type="http://schemas.openxmlformats.org/officeDocument/2006/relationships/tags" Target="../tags/tag7209.xml"/><Relationship Id="rId139" Type="http://schemas.openxmlformats.org/officeDocument/2006/relationships/tags" Target="../tags/tag7230.xml"/><Relationship Id="rId85" Type="http://schemas.openxmlformats.org/officeDocument/2006/relationships/tags" Target="../tags/tag7176.xml"/><Relationship Id="rId150" Type="http://schemas.openxmlformats.org/officeDocument/2006/relationships/tags" Target="../tags/tag7241.xml"/><Relationship Id="rId171" Type="http://schemas.openxmlformats.org/officeDocument/2006/relationships/tags" Target="../tags/tag7262.xml"/><Relationship Id="rId192" Type="http://schemas.openxmlformats.org/officeDocument/2006/relationships/tags" Target="../tags/tag7283.xml"/><Relationship Id="rId206" Type="http://schemas.openxmlformats.org/officeDocument/2006/relationships/tags" Target="../tags/tag7297.xml"/><Relationship Id="rId227" Type="http://schemas.openxmlformats.org/officeDocument/2006/relationships/tags" Target="../tags/tag7318.xml"/><Relationship Id="rId248" Type="http://schemas.openxmlformats.org/officeDocument/2006/relationships/tags" Target="../tags/tag7339.xml"/><Relationship Id="rId269" Type="http://schemas.openxmlformats.org/officeDocument/2006/relationships/tags" Target="../tags/tag7360.xml"/><Relationship Id="rId12" Type="http://schemas.openxmlformats.org/officeDocument/2006/relationships/tags" Target="../tags/tag7103.xml"/><Relationship Id="rId33" Type="http://schemas.openxmlformats.org/officeDocument/2006/relationships/tags" Target="../tags/tag7124.xml"/><Relationship Id="rId108" Type="http://schemas.openxmlformats.org/officeDocument/2006/relationships/tags" Target="../tags/tag7199.xml"/><Relationship Id="rId129" Type="http://schemas.openxmlformats.org/officeDocument/2006/relationships/tags" Target="../tags/tag7220.xml"/><Relationship Id="rId54" Type="http://schemas.openxmlformats.org/officeDocument/2006/relationships/tags" Target="../tags/tag7145.xml"/><Relationship Id="rId75" Type="http://schemas.openxmlformats.org/officeDocument/2006/relationships/tags" Target="../tags/tag7166.xml"/><Relationship Id="rId96" Type="http://schemas.openxmlformats.org/officeDocument/2006/relationships/tags" Target="../tags/tag7187.xml"/><Relationship Id="rId140" Type="http://schemas.openxmlformats.org/officeDocument/2006/relationships/tags" Target="../tags/tag7231.xml"/><Relationship Id="rId161" Type="http://schemas.openxmlformats.org/officeDocument/2006/relationships/tags" Target="../tags/tag7252.xml"/><Relationship Id="rId182" Type="http://schemas.openxmlformats.org/officeDocument/2006/relationships/tags" Target="../tags/tag7273.xml"/><Relationship Id="rId217" Type="http://schemas.openxmlformats.org/officeDocument/2006/relationships/tags" Target="../tags/tag7308.xml"/><Relationship Id="rId6" Type="http://schemas.openxmlformats.org/officeDocument/2006/relationships/tags" Target="../tags/tag7097.xml"/><Relationship Id="rId238" Type="http://schemas.openxmlformats.org/officeDocument/2006/relationships/tags" Target="../tags/tag7329.xml"/><Relationship Id="rId259" Type="http://schemas.openxmlformats.org/officeDocument/2006/relationships/tags" Target="../tags/tag7350.xml"/><Relationship Id="rId23" Type="http://schemas.openxmlformats.org/officeDocument/2006/relationships/tags" Target="../tags/tag7114.xml"/><Relationship Id="rId119" Type="http://schemas.openxmlformats.org/officeDocument/2006/relationships/tags" Target="../tags/tag7210.xml"/><Relationship Id="rId270" Type="http://schemas.openxmlformats.org/officeDocument/2006/relationships/slideLayout" Target="../slideLayouts/slideLayout2.xml"/><Relationship Id="rId44" Type="http://schemas.openxmlformats.org/officeDocument/2006/relationships/tags" Target="../tags/tag7135.xml"/><Relationship Id="rId65" Type="http://schemas.openxmlformats.org/officeDocument/2006/relationships/tags" Target="../tags/tag7156.xml"/><Relationship Id="rId86" Type="http://schemas.openxmlformats.org/officeDocument/2006/relationships/tags" Target="../tags/tag7177.xml"/><Relationship Id="rId130" Type="http://schemas.openxmlformats.org/officeDocument/2006/relationships/tags" Target="../tags/tag7221.xml"/><Relationship Id="rId151" Type="http://schemas.openxmlformats.org/officeDocument/2006/relationships/tags" Target="../tags/tag7242.xml"/><Relationship Id="rId172" Type="http://schemas.openxmlformats.org/officeDocument/2006/relationships/tags" Target="../tags/tag7263.xml"/><Relationship Id="rId193" Type="http://schemas.openxmlformats.org/officeDocument/2006/relationships/tags" Target="../tags/tag7284.xml"/><Relationship Id="rId207" Type="http://schemas.openxmlformats.org/officeDocument/2006/relationships/tags" Target="../tags/tag7298.xml"/><Relationship Id="rId228" Type="http://schemas.openxmlformats.org/officeDocument/2006/relationships/tags" Target="../tags/tag7319.xml"/><Relationship Id="rId249" Type="http://schemas.openxmlformats.org/officeDocument/2006/relationships/tags" Target="../tags/tag7340.xml"/><Relationship Id="rId13" Type="http://schemas.openxmlformats.org/officeDocument/2006/relationships/tags" Target="../tags/tag7104.xml"/><Relationship Id="rId109" Type="http://schemas.openxmlformats.org/officeDocument/2006/relationships/tags" Target="../tags/tag7200.xml"/><Relationship Id="rId260" Type="http://schemas.openxmlformats.org/officeDocument/2006/relationships/tags" Target="../tags/tag7351.xml"/><Relationship Id="rId34" Type="http://schemas.openxmlformats.org/officeDocument/2006/relationships/tags" Target="../tags/tag7125.xml"/><Relationship Id="rId55" Type="http://schemas.openxmlformats.org/officeDocument/2006/relationships/tags" Target="../tags/tag7146.xml"/><Relationship Id="rId76" Type="http://schemas.openxmlformats.org/officeDocument/2006/relationships/tags" Target="../tags/tag7167.xml"/><Relationship Id="rId97" Type="http://schemas.openxmlformats.org/officeDocument/2006/relationships/tags" Target="../tags/tag7188.xml"/><Relationship Id="rId120" Type="http://schemas.openxmlformats.org/officeDocument/2006/relationships/tags" Target="../tags/tag7211.xml"/><Relationship Id="rId141" Type="http://schemas.openxmlformats.org/officeDocument/2006/relationships/tags" Target="../tags/tag7232.xml"/><Relationship Id="rId7" Type="http://schemas.openxmlformats.org/officeDocument/2006/relationships/tags" Target="../tags/tag7098.xml"/><Relationship Id="rId162" Type="http://schemas.openxmlformats.org/officeDocument/2006/relationships/tags" Target="../tags/tag7253.xml"/><Relationship Id="rId183" Type="http://schemas.openxmlformats.org/officeDocument/2006/relationships/tags" Target="../tags/tag7274.xml"/><Relationship Id="rId218" Type="http://schemas.openxmlformats.org/officeDocument/2006/relationships/tags" Target="../tags/tag7309.xml"/><Relationship Id="rId239" Type="http://schemas.openxmlformats.org/officeDocument/2006/relationships/tags" Target="../tags/tag7330.xml"/><Relationship Id="rId250" Type="http://schemas.openxmlformats.org/officeDocument/2006/relationships/tags" Target="../tags/tag7341.xml"/><Relationship Id="rId271" Type="http://schemas.openxmlformats.org/officeDocument/2006/relationships/image" Target="../media/image1.jpeg"/><Relationship Id="rId24" Type="http://schemas.openxmlformats.org/officeDocument/2006/relationships/tags" Target="../tags/tag7115.xml"/><Relationship Id="rId45" Type="http://schemas.openxmlformats.org/officeDocument/2006/relationships/tags" Target="../tags/tag7136.xml"/><Relationship Id="rId66" Type="http://schemas.openxmlformats.org/officeDocument/2006/relationships/tags" Target="../tags/tag7157.xml"/><Relationship Id="rId87" Type="http://schemas.openxmlformats.org/officeDocument/2006/relationships/tags" Target="../tags/tag7178.xml"/><Relationship Id="rId110" Type="http://schemas.openxmlformats.org/officeDocument/2006/relationships/tags" Target="../tags/tag7201.xml"/><Relationship Id="rId131" Type="http://schemas.openxmlformats.org/officeDocument/2006/relationships/tags" Target="../tags/tag7222.xml"/><Relationship Id="rId152" Type="http://schemas.openxmlformats.org/officeDocument/2006/relationships/tags" Target="../tags/tag7243.xml"/><Relationship Id="rId173" Type="http://schemas.openxmlformats.org/officeDocument/2006/relationships/tags" Target="../tags/tag7264.xml"/><Relationship Id="rId194" Type="http://schemas.openxmlformats.org/officeDocument/2006/relationships/tags" Target="../tags/tag7285.xml"/><Relationship Id="rId208" Type="http://schemas.openxmlformats.org/officeDocument/2006/relationships/tags" Target="../tags/tag7299.xml"/><Relationship Id="rId229" Type="http://schemas.openxmlformats.org/officeDocument/2006/relationships/tags" Target="../tags/tag7320.xml"/><Relationship Id="rId240" Type="http://schemas.openxmlformats.org/officeDocument/2006/relationships/tags" Target="../tags/tag7331.xml"/><Relationship Id="rId261" Type="http://schemas.openxmlformats.org/officeDocument/2006/relationships/tags" Target="../tags/tag7352.xml"/><Relationship Id="rId14" Type="http://schemas.openxmlformats.org/officeDocument/2006/relationships/tags" Target="../tags/tag7105.xml"/><Relationship Id="rId35" Type="http://schemas.openxmlformats.org/officeDocument/2006/relationships/tags" Target="../tags/tag7126.xml"/><Relationship Id="rId56" Type="http://schemas.openxmlformats.org/officeDocument/2006/relationships/tags" Target="../tags/tag7147.xml"/><Relationship Id="rId77" Type="http://schemas.openxmlformats.org/officeDocument/2006/relationships/tags" Target="../tags/tag7168.xml"/><Relationship Id="rId100" Type="http://schemas.openxmlformats.org/officeDocument/2006/relationships/tags" Target="../tags/tag7191.xml"/><Relationship Id="rId8" Type="http://schemas.openxmlformats.org/officeDocument/2006/relationships/tags" Target="../tags/tag7099.xml"/><Relationship Id="rId98" Type="http://schemas.openxmlformats.org/officeDocument/2006/relationships/tags" Target="../tags/tag7189.xml"/><Relationship Id="rId121" Type="http://schemas.openxmlformats.org/officeDocument/2006/relationships/tags" Target="../tags/tag7212.xml"/><Relationship Id="rId142" Type="http://schemas.openxmlformats.org/officeDocument/2006/relationships/tags" Target="../tags/tag7233.xml"/><Relationship Id="rId163" Type="http://schemas.openxmlformats.org/officeDocument/2006/relationships/tags" Target="../tags/tag7254.xml"/><Relationship Id="rId184" Type="http://schemas.openxmlformats.org/officeDocument/2006/relationships/tags" Target="../tags/tag7275.xml"/><Relationship Id="rId219" Type="http://schemas.openxmlformats.org/officeDocument/2006/relationships/tags" Target="../tags/tag7310.xml"/><Relationship Id="rId230" Type="http://schemas.openxmlformats.org/officeDocument/2006/relationships/tags" Target="../tags/tag7321.xml"/><Relationship Id="rId251" Type="http://schemas.openxmlformats.org/officeDocument/2006/relationships/tags" Target="../tags/tag7342.xml"/><Relationship Id="rId25" Type="http://schemas.openxmlformats.org/officeDocument/2006/relationships/tags" Target="../tags/tag7116.xml"/><Relationship Id="rId46" Type="http://schemas.openxmlformats.org/officeDocument/2006/relationships/tags" Target="../tags/tag7137.xml"/><Relationship Id="rId67" Type="http://schemas.openxmlformats.org/officeDocument/2006/relationships/tags" Target="../tags/tag7158.xml"/><Relationship Id="rId88" Type="http://schemas.openxmlformats.org/officeDocument/2006/relationships/tags" Target="../tags/tag7179.xml"/><Relationship Id="rId111" Type="http://schemas.openxmlformats.org/officeDocument/2006/relationships/tags" Target="../tags/tag7202.xml"/><Relationship Id="rId132" Type="http://schemas.openxmlformats.org/officeDocument/2006/relationships/tags" Target="../tags/tag7223.xml"/><Relationship Id="rId153" Type="http://schemas.openxmlformats.org/officeDocument/2006/relationships/tags" Target="../tags/tag7244.xml"/><Relationship Id="rId174" Type="http://schemas.openxmlformats.org/officeDocument/2006/relationships/tags" Target="../tags/tag7265.xml"/><Relationship Id="rId195" Type="http://schemas.openxmlformats.org/officeDocument/2006/relationships/tags" Target="../tags/tag7286.xml"/><Relationship Id="rId209" Type="http://schemas.openxmlformats.org/officeDocument/2006/relationships/tags" Target="../tags/tag7300.xml"/><Relationship Id="rId220" Type="http://schemas.openxmlformats.org/officeDocument/2006/relationships/tags" Target="../tags/tag7311.xml"/><Relationship Id="rId241" Type="http://schemas.openxmlformats.org/officeDocument/2006/relationships/tags" Target="../tags/tag7332.xml"/><Relationship Id="rId15" Type="http://schemas.openxmlformats.org/officeDocument/2006/relationships/tags" Target="../tags/tag7106.xml"/><Relationship Id="rId36" Type="http://schemas.openxmlformats.org/officeDocument/2006/relationships/tags" Target="../tags/tag7127.xml"/><Relationship Id="rId57" Type="http://schemas.openxmlformats.org/officeDocument/2006/relationships/tags" Target="../tags/tag7148.xml"/><Relationship Id="rId262" Type="http://schemas.openxmlformats.org/officeDocument/2006/relationships/tags" Target="../tags/tag7353.xml"/><Relationship Id="rId78" Type="http://schemas.openxmlformats.org/officeDocument/2006/relationships/tags" Target="../tags/tag7169.xml"/><Relationship Id="rId99" Type="http://schemas.openxmlformats.org/officeDocument/2006/relationships/tags" Target="../tags/tag7190.xml"/><Relationship Id="rId101" Type="http://schemas.openxmlformats.org/officeDocument/2006/relationships/tags" Target="../tags/tag7192.xml"/><Relationship Id="rId122" Type="http://schemas.openxmlformats.org/officeDocument/2006/relationships/tags" Target="../tags/tag7213.xml"/><Relationship Id="rId143" Type="http://schemas.openxmlformats.org/officeDocument/2006/relationships/tags" Target="../tags/tag7234.xml"/><Relationship Id="rId164" Type="http://schemas.openxmlformats.org/officeDocument/2006/relationships/tags" Target="../tags/tag7255.xml"/><Relationship Id="rId185" Type="http://schemas.openxmlformats.org/officeDocument/2006/relationships/tags" Target="../tags/tag7276.xml"/><Relationship Id="rId9" Type="http://schemas.openxmlformats.org/officeDocument/2006/relationships/tags" Target="../tags/tag7100.xml"/><Relationship Id="rId210" Type="http://schemas.openxmlformats.org/officeDocument/2006/relationships/tags" Target="../tags/tag7301.xml"/><Relationship Id="rId26" Type="http://schemas.openxmlformats.org/officeDocument/2006/relationships/tags" Target="../tags/tag7117.xml"/><Relationship Id="rId231" Type="http://schemas.openxmlformats.org/officeDocument/2006/relationships/tags" Target="../tags/tag7322.xml"/><Relationship Id="rId252" Type="http://schemas.openxmlformats.org/officeDocument/2006/relationships/tags" Target="../tags/tag7343.xml"/><Relationship Id="rId47" Type="http://schemas.openxmlformats.org/officeDocument/2006/relationships/tags" Target="../tags/tag7138.xml"/><Relationship Id="rId68" Type="http://schemas.openxmlformats.org/officeDocument/2006/relationships/tags" Target="../tags/tag7159.xml"/><Relationship Id="rId89" Type="http://schemas.openxmlformats.org/officeDocument/2006/relationships/tags" Target="../tags/tag7180.xml"/><Relationship Id="rId112" Type="http://schemas.openxmlformats.org/officeDocument/2006/relationships/tags" Target="../tags/tag7203.xml"/><Relationship Id="rId133" Type="http://schemas.openxmlformats.org/officeDocument/2006/relationships/tags" Target="../tags/tag7224.xml"/><Relationship Id="rId154" Type="http://schemas.openxmlformats.org/officeDocument/2006/relationships/tags" Target="../tags/tag7245.xml"/><Relationship Id="rId175" Type="http://schemas.openxmlformats.org/officeDocument/2006/relationships/tags" Target="../tags/tag7266.xml"/><Relationship Id="rId196" Type="http://schemas.openxmlformats.org/officeDocument/2006/relationships/tags" Target="../tags/tag7287.xml"/><Relationship Id="rId200" Type="http://schemas.openxmlformats.org/officeDocument/2006/relationships/tags" Target="../tags/tag7291.xml"/><Relationship Id="rId16" Type="http://schemas.openxmlformats.org/officeDocument/2006/relationships/tags" Target="../tags/tag7107.xml"/><Relationship Id="rId221" Type="http://schemas.openxmlformats.org/officeDocument/2006/relationships/tags" Target="../tags/tag7312.xml"/><Relationship Id="rId242" Type="http://schemas.openxmlformats.org/officeDocument/2006/relationships/tags" Target="../tags/tag7333.xml"/><Relationship Id="rId263" Type="http://schemas.openxmlformats.org/officeDocument/2006/relationships/tags" Target="../tags/tag7354.xml"/><Relationship Id="rId37" Type="http://schemas.openxmlformats.org/officeDocument/2006/relationships/tags" Target="../tags/tag7128.xml"/><Relationship Id="rId58" Type="http://schemas.openxmlformats.org/officeDocument/2006/relationships/tags" Target="../tags/tag7149.xml"/><Relationship Id="rId79" Type="http://schemas.openxmlformats.org/officeDocument/2006/relationships/tags" Target="../tags/tag7170.xml"/><Relationship Id="rId102" Type="http://schemas.openxmlformats.org/officeDocument/2006/relationships/tags" Target="../tags/tag7193.xml"/><Relationship Id="rId123" Type="http://schemas.openxmlformats.org/officeDocument/2006/relationships/tags" Target="../tags/tag7214.xml"/><Relationship Id="rId144" Type="http://schemas.openxmlformats.org/officeDocument/2006/relationships/tags" Target="../tags/tag7235.xml"/><Relationship Id="rId90" Type="http://schemas.openxmlformats.org/officeDocument/2006/relationships/tags" Target="../tags/tag7181.xml"/><Relationship Id="rId165" Type="http://schemas.openxmlformats.org/officeDocument/2006/relationships/tags" Target="../tags/tag7256.xml"/><Relationship Id="rId186" Type="http://schemas.openxmlformats.org/officeDocument/2006/relationships/tags" Target="../tags/tag7277.xml"/><Relationship Id="rId211" Type="http://schemas.openxmlformats.org/officeDocument/2006/relationships/tags" Target="../tags/tag7302.xml"/><Relationship Id="rId232" Type="http://schemas.openxmlformats.org/officeDocument/2006/relationships/tags" Target="../tags/tag7323.xml"/><Relationship Id="rId253" Type="http://schemas.openxmlformats.org/officeDocument/2006/relationships/tags" Target="../tags/tag7344.xml"/><Relationship Id="rId27" Type="http://schemas.openxmlformats.org/officeDocument/2006/relationships/tags" Target="../tags/tag7118.xml"/><Relationship Id="rId48" Type="http://schemas.openxmlformats.org/officeDocument/2006/relationships/tags" Target="../tags/tag7139.xml"/><Relationship Id="rId69" Type="http://schemas.openxmlformats.org/officeDocument/2006/relationships/tags" Target="../tags/tag7160.xml"/><Relationship Id="rId113" Type="http://schemas.openxmlformats.org/officeDocument/2006/relationships/tags" Target="../tags/tag7204.xml"/><Relationship Id="rId134" Type="http://schemas.openxmlformats.org/officeDocument/2006/relationships/tags" Target="../tags/tag7225.xml"/><Relationship Id="rId80" Type="http://schemas.openxmlformats.org/officeDocument/2006/relationships/tags" Target="../tags/tag7171.xml"/><Relationship Id="rId155" Type="http://schemas.openxmlformats.org/officeDocument/2006/relationships/tags" Target="../tags/tag7246.xml"/><Relationship Id="rId176" Type="http://schemas.openxmlformats.org/officeDocument/2006/relationships/tags" Target="../tags/tag7267.xml"/><Relationship Id="rId197" Type="http://schemas.openxmlformats.org/officeDocument/2006/relationships/tags" Target="../tags/tag7288.xml"/><Relationship Id="rId201" Type="http://schemas.openxmlformats.org/officeDocument/2006/relationships/tags" Target="../tags/tag7292.xml"/><Relationship Id="rId222" Type="http://schemas.openxmlformats.org/officeDocument/2006/relationships/tags" Target="../tags/tag7313.xml"/><Relationship Id="rId243" Type="http://schemas.openxmlformats.org/officeDocument/2006/relationships/tags" Target="../tags/tag7334.xml"/><Relationship Id="rId264" Type="http://schemas.openxmlformats.org/officeDocument/2006/relationships/tags" Target="../tags/tag7355.xml"/><Relationship Id="rId17" Type="http://schemas.openxmlformats.org/officeDocument/2006/relationships/tags" Target="../tags/tag7108.xml"/><Relationship Id="rId38" Type="http://schemas.openxmlformats.org/officeDocument/2006/relationships/tags" Target="../tags/tag7129.xml"/><Relationship Id="rId59" Type="http://schemas.openxmlformats.org/officeDocument/2006/relationships/tags" Target="../tags/tag7150.xml"/><Relationship Id="rId103" Type="http://schemas.openxmlformats.org/officeDocument/2006/relationships/tags" Target="../tags/tag7194.xml"/><Relationship Id="rId124" Type="http://schemas.openxmlformats.org/officeDocument/2006/relationships/tags" Target="../tags/tag7215.xml"/><Relationship Id="rId70" Type="http://schemas.openxmlformats.org/officeDocument/2006/relationships/tags" Target="../tags/tag7161.xml"/><Relationship Id="rId91" Type="http://schemas.openxmlformats.org/officeDocument/2006/relationships/tags" Target="../tags/tag7182.xml"/><Relationship Id="rId145" Type="http://schemas.openxmlformats.org/officeDocument/2006/relationships/tags" Target="../tags/tag7236.xml"/><Relationship Id="rId166" Type="http://schemas.openxmlformats.org/officeDocument/2006/relationships/tags" Target="../tags/tag7257.xml"/><Relationship Id="rId187" Type="http://schemas.openxmlformats.org/officeDocument/2006/relationships/tags" Target="../tags/tag7278.xml"/><Relationship Id="rId1" Type="http://schemas.openxmlformats.org/officeDocument/2006/relationships/tags" Target="../tags/tag7092.xml"/><Relationship Id="rId212" Type="http://schemas.openxmlformats.org/officeDocument/2006/relationships/tags" Target="../tags/tag7303.xml"/><Relationship Id="rId233" Type="http://schemas.openxmlformats.org/officeDocument/2006/relationships/tags" Target="../tags/tag7324.xml"/><Relationship Id="rId254" Type="http://schemas.openxmlformats.org/officeDocument/2006/relationships/tags" Target="../tags/tag7345.xml"/><Relationship Id="rId28" Type="http://schemas.openxmlformats.org/officeDocument/2006/relationships/tags" Target="../tags/tag7119.xml"/><Relationship Id="rId49" Type="http://schemas.openxmlformats.org/officeDocument/2006/relationships/tags" Target="../tags/tag7140.xml"/><Relationship Id="rId114" Type="http://schemas.openxmlformats.org/officeDocument/2006/relationships/tags" Target="../tags/tag7205.xml"/><Relationship Id="rId60" Type="http://schemas.openxmlformats.org/officeDocument/2006/relationships/tags" Target="../tags/tag7151.xml"/><Relationship Id="rId81" Type="http://schemas.openxmlformats.org/officeDocument/2006/relationships/tags" Target="../tags/tag7172.xml"/><Relationship Id="rId135" Type="http://schemas.openxmlformats.org/officeDocument/2006/relationships/tags" Target="../tags/tag7226.xml"/><Relationship Id="rId156" Type="http://schemas.openxmlformats.org/officeDocument/2006/relationships/tags" Target="../tags/tag7247.xml"/><Relationship Id="rId177" Type="http://schemas.openxmlformats.org/officeDocument/2006/relationships/tags" Target="../tags/tag7268.xml"/><Relationship Id="rId198" Type="http://schemas.openxmlformats.org/officeDocument/2006/relationships/tags" Target="../tags/tag7289.xml"/><Relationship Id="rId202" Type="http://schemas.openxmlformats.org/officeDocument/2006/relationships/tags" Target="../tags/tag7293.xml"/><Relationship Id="rId223" Type="http://schemas.openxmlformats.org/officeDocument/2006/relationships/tags" Target="../tags/tag7314.xml"/><Relationship Id="rId244" Type="http://schemas.openxmlformats.org/officeDocument/2006/relationships/tags" Target="../tags/tag7335.xml"/><Relationship Id="rId18" Type="http://schemas.openxmlformats.org/officeDocument/2006/relationships/tags" Target="../tags/tag7109.xml"/><Relationship Id="rId39" Type="http://schemas.openxmlformats.org/officeDocument/2006/relationships/tags" Target="../tags/tag7130.xml"/><Relationship Id="rId265" Type="http://schemas.openxmlformats.org/officeDocument/2006/relationships/tags" Target="../tags/tag7356.xml"/><Relationship Id="rId50" Type="http://schemas.openxmlformats.org/officeDocument/2006/relationships/tags" Target="../tags/tag7141.xml"/><Relationship Id="rId104" Type="http://schemas.openxmlformats.org/officeDocument/2006/relationships/tags" Target="../tags/tag7195.xml"/><Relationship Id="rId125" Type="http://schemas.openxmlformats.org/officeDocument/2006/relationships/tags" Target="../tags/tag7216.xml"/><Relationship Id="rId146" Type="http://schemas.openxmlformats.org/officeDocument/2006/relationships/tags" Target="../tags/tag7237.xml"/><Relationship Id="rId167" Type="http://schemas.openxmlformats.org/officeDocument/2006/relationships/tags" Target="../tags/tag7258.xml"/><Relationship Id="rId188" Type="http://schemas.openxmlformats.org/officeDocument/2006/relationships/tags" Target="../tags/tag7279.xml"/><Relationship Id="rId71" Type="http://schemas.openxmlformats.org/officeDocument/2006/relationships/tags" Target="../tags/tag7162.xml"/><Relationship Id="rId92" Type="http://schemas.openxmlformats.org/officeDocument/2006/relationships/tags" Target="../tags/tag7183.xml"/><Relationship Id="rId213" Type="http://schemas.openxmlformats.org/officeDocument/2006/relationships/tags" Target="../tags/tag7304.xml"/><Relationship Id="rId234" Type="http://schemas.openxmlformats.org/officeDocument/2006/relationships/tags" Target="../tags/tag7325.xml"/><Relationship Id="rId2" Type="http://schemas.openxmlformats.org/officeDocument/2006/relationships/tags" Target="../tags/tag7093.xml"/><Relationship Id="rId29" Type="http://schemas.openxmlformats.org/officeDocument/2006/relationships/tags" Target="../tags/tag7120.xml"/><Relationship Id="rId255" Type="http://schemas.openxmlformats.org/officeDocument/2006/relationships/tags" Target="../tags/tag7346.xml"/><Relationship Id="rId40" Type="http://schemas.openxmlformats.org/officeDocument/2006/relationships/tags" Target="../tags/tag7131.xml"/><Relationship Id="rId115" Type="http://schemas.openxmlformats.org/officeDocument/2006/relationships/tags" Target="../tags/tag7206.xml"/><Relationship Id="rId136" Type="http://schemas.openxmlformats.org/officeDocument/2006/relationships/tags" Target="../tags/tag7227.xml"/><Relationship Id="rId157" Type="http://schemas.openxmlformats.org/officeDocument/2006/relationships/tags" Target="../tags/tag7248.xml"/><Relationship Id="rId178" Type="http://schemas.openxmlformats.org/officeDocument/2006/relationships/tags" Target="../tags/tag7269.xml"/><Relationship Id="rId61" Type="http://schemas.openxmlformats.org/officeDocument/2006/relationships/tags" Target="../tags/tag7152.xml"/><Relationship Id="rId82" Type="http://schemas.openxmlformats.org/officeDocument/2006/relationships/tags" Target="../tags/tag7173.xml"/><Relationship Id="rId199" Type="http://schemas.openxmlformats.org/officeDocument/2006/relationships/tags" Target="../tags/tag7290.xml"/><Relationship Id="rId203" Type="http://schemas.openxmlformats.org/officeDocument/2006/relationships/tags" Target="../tags/tag7294.xml"/><Relationship Id="rId19" Type="http://schemas.openxmlformats.org/officeDocument/2006/relationships/tags" Target="../tags/tag7110.xml"/><Relationship Id="rId224" Type="http://schemas.openxmlformats.org/officeDocument/2006/relationships/tags" Target="../tags/tag7315.xml"/><Relationship Id="rId245" Type="http://schemas.openxmlformats.org/officeDocument/2006/relationships/tags" Target="../tags/tag7336.xml"/><Relationship Id="rId266" Type="http://schemas.openxmlformats.org/officeDocument/2006/relationships/tags" Target="../tags/tag7357.xml"/><Relationship Id="rId30" Type="http://schemas.openxmlformats.org/officeDocument/2006/relationships/tags" Target="../tags/tag7121.xml"/><Relationship Id="rId105" Type="http://schemas.openxmlformats.org/officeDocument/2006/relationships/tags" Target="../tags/tag7196.xml"/><Relationship Id="rId126" Type="http://schemas.openxmlformats.org/officeDocument/2006/relationships/tags" Target="../tags/tag7217.xml"/><Relationship Id="rId147" Type="http://schemas.openxmlformats.org/officeDocument/2006/relationships/tags" Target="../tags/tag7238.xml"/><Relationship Id="rId168" Type="http://schemas.openxmlformats.org/officeDocument/2006/relationships/tags" Target="../tags/tag7259.xml"/><Relationship Id="rId51" Type="http://schemas.openxmlformats.org/officeDocument/2006/relationships/tags" Target="../tags/tag7142.xml"/><Relationship Id="rId72" Type="http://schemas.openxmlformats.org/officeDocument/2006/relationships/tags" Target="../tags/tag7163.xml"/><Relationship Id="rId93" Type="http://schemas.openxmlformats.org/officeDocument/2006/relationships/tags" Target="../tags/tag7184.xml"/><Relationship Id="rId189" Type="http://schemas.openxmlformats.org/officeDocument/2006/relationships/tags" Target="../tags/tag7280.xml"/><Relationship Id="rId3" Type="http://schemas.openxmlformats.org/officeDocument/2006/relationships/tags" Target="../tags/tag7094.xml"/><Relationship Id="rId214" Type="http://schemas.openxmlformats.org/officeDocument/2006/relationships/tags" Target="../tags/tag7305.xml"/><Relationship Id="rId235" Type="http://schemas.openxmlformats.org/officeDocument/2006/relationships/tags" Target="../tags/tag7326.xml"/><Relationship Id="rId256" Type="http://schemas.openxmlformats.org/officeDocument/2006/relationships/tags" Target="../tags/tag7347.xml"/><Relationship Id="rId116" Type="http://schemas.openxmlformats.org/officeDocument/2006/relationships/tags" Target="../tags/tag7207.xml"/><Relationship Id="rId137" Type="http://schemas.openxmlformats.org/officeDocument/2006/relationships/tags" Target="../tags/tag7228.xml"/><Relationship Id="rId158" Type="http://schemas.openxmlformats.org/officeDocument/2006/relationships/tags" Target="../tags/tag7249.xml"/><Relationship Id="rId20" Type="http://schemas.openxmlformats.org/officeDocument/2006/relationships/tags" Target="../tags/tag7111.xml"/><Relationship Id="rId41" Type="http://schemas.openxmlformats.org/officeDocument/2006/relationships/tags" Target="../tags/tag7132.xml"/><Relationship Id="rId62" Type="http://schemas.openxmlformats.org/officeDocument/2006/relationships/tags" Target="../tags/tag7153.xml"/><Relationship Id="rId83" Type="http://schemas.openxmlformats.org/officeDocument/2006/relationships/tags" Target="../tags/tag7174.xml"/><Relationship Id="rId179" Type="http://schemas.openxmlformats.org/officeDocument/2006/relationships/tags" Target="../tags/tag7270.xml"/><Relationship Id="rId190" Type="http://schemas.openxmlformats.org/officeDocument/2006/relationships/tags" Target="../tags/tag7281.xml"/><Relationship Id="rId204" Type="http://schemas.openxmlformats.org/officeDocument/2006/relationships/tags" Target="../tags/tag7295.xml"/><Relationship Id="rId225" Type="http://schemas.openxmlformats.org/officeDocument/2006/relationships/tags" Target="../tags/tag7316.xml"/><Relationship Id="rId246" Type="http://schemas.openxmlformats.org/officeDocument/2006/relationships/tags" Target="../tags/tag7337.xml"/><Relationship Id="rId267" Type="http://schemas.openxmlformats.org/officeDocument/2006/relationships/tags" Target="../tags/tag7358.xml"/><Relationship Id="rId106" Type="http://schemas.openxmlformats.org/officeDocument/2006/relationships/tags" Target="../tags/tag7197.xml"/><Relationship Id="rId127" Type="http://schemas.openxmlformats.org/officeDocument/2006/relationships/tags" Target="../tags/tag7218.xml"/><Relationship Id="rId10" Type="http://schemas.openxmlformats.org/officeDocument/2006/relationships/tags" Target="../tags/tag7101.xml"/><Relationship Id="rId31" Type="http://schemas.openxmlformats.org/officeDocument/2006/relationships/tags" Target="../tags/tag7122.xml"/><Relationship Id="rId52" Type="http://schemas.openxmlformats.org/officeDocument/2006/relationships/tags" Target="../tags/tag7143.xml"/><Relationship Id="rId73" Type="http://schemas.openxmlformats.org/officeDocument/2006/relationships/tags" Target="../tags/tag7164.xml"/><Relationship Id="rId94" Type="http://schemas.openxmlformats.org/officeDocument/2006/relationships/tags" Target="../tags/tag7185.xml"/><Relationship Id="rId148" Type="http://schemas.openxmlformats.org/officeDocument/2006/relationships/tags" Target="../tags/tag7239.xml"/><Relationship Id="rId169" Type="http://schemas.openxmlformats.org/officeDocument/2006/relationships/tags" Target="../tags/tag7260.xml"/><Relationship Id="rId4" Type="http://schemas.openxmlformats.org/officeDocument/2006/relationships/tags" Target="../tags/tag7095.xml"/><Relationship Id="rId180" Type="http://schemas.openxmlformats.org/officeDocument/2006/relationships/tags" Target="../tags/tag7271.xml"/><Relationship Id="rId215" Type="http://schemas.openxmlformats.org/officeDocument/2006/relationships/tags" Target="../tags/tag7306.xml"/><Relationship Id="rId236" Type="http://schemas.openxmlformats.org/officeDocument/2006/relationships/tags" Target="../tags/tag7327.xml"/><Relationship Id="rId257" Type="http://schemas.openxmlformats.org/officeDocument/2006/relationships/tags" Target="../tags/tag7348.xml"/><Relationship Id="rId42" Type="http://schemas.openxmlformats.org/officeDocument/2006/relationships/tags" Target="../tags/tag7133.xml"/><Relationship Id="rId84" Type="http://schemas.openxmlformats.org/officeDocument/2006/relationships/tags" Target="../tags/tag7175.xml"/><Relationship Id="rId138" Type="http://schemas.openxmlformats.org/officeDocument/2006/relationships/tags" Target="../tags/tag7229.xml"/><Relationship Id="rId191" Type="http://schemas.openxmlformats.org/officeDocument/2006/relationships/tags" Target="../tags/tag7282.xml"/><Relationship Id="rId205" Type="http://schemas.openxmlformats.org/officeDocument/2006/relationships/tags" Target="../tags/tag7296.xml"/><Relationship Id="rId247" Type="http://schemas.openxmlformats.org/officeDocument/2006/relationships/tags" Target="../tags/tag7338.xml"/><Relationship Id="rId107" Type="http://schemas.openxmlformats.org/officeDocument/2006/relationships/tags" Target="../tags/tag7198.xml"/></Relationships>
</file>

<file path=ppt/slides/_rels/slide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30.xml.rels><?xml version="1.0" encoding="UTF-8" standalone="yes"?>
<Relationships xmlns="http://schemas.openxmlformats.org/package/2006/relationships"><Relationship Id="rId117" Type="http://schemas.openxmlformats.org/officeDocument/2006/relationships/tags" Target="../tags/tag7477.xml"/><Relationship Id="rId21" Type="http://schemas.openxmlformats.org/officeDocument/2006/relationships/tags" Target="../tags/tag7381.xml"/><Relationship Id="rId63" Type="http://schemas.openxmlformats.org/officeDocument/2006/relationships/tags" Target="../tags/tag7423.xml"/><Relationship Id="rId159" Type="http://schemas.openxmlformats.org/officeDocument/2006/relationships/tags" Target="../tags/tag7519.xml"/><Relationship Id="rId170" Type="http://schemas.openxmlformats.org/officeDocument/2006/relationships/tags" Target="../tags/tag7530.xml"/><Relationship Id="rId226" Type="http://schemas.openxmlformats.org/officeDocument/2006/relationships/tags" Target="../tags/tag7586.xml"/><Relationship Id="rId268" Type="http://schemas.openxmlformats.org/officeDocument/2006/relationships/slideLayout" Target="../slideLayouts/slideLayout2.xml"/><Relationship Id="rId11" Type="http://schemas.openxmlformats.org/officeDocument/2006/relationships/tags" Target="../tags/tag7371.xml"/><Relationship Id="rId32" Type="http://schemas.openxmlformats.org/officeDocument/2006/relationships/tags" Target="../tags/tag7392.xml"/><Relationship Id="rId53" Type="http://schemas.openxmlformats.org/officeDocument/2006/relationships/tags" Target="../tags/tag7413.xml"/><Relationship Id="rId74" Type="http://schemas.openxmlformats.org/officeDocument/2006/relationships/tags" Target="../tags/tag7434.xml"/><Relationship Id="rId128" Type="http://schemas.openxmlformats.org/officeDocument/2006/relationships/tags" Target="../tags/tag7488.xml"/><Relationship Id="rId149" Type="http://schemas.openxmlformats.org/officeDocument/2006/relationships/tags" Target="../tags/tag7509.xml"/><Relationship Id="rId5" Type="http://schemas.openxmlformats.org/officeDocument/2006/relationships/tags" Target="../tags/tag7365.xml"/><Relationship Id="rId95" Type="http://schemas.openxmlformats.org/officeDocument/2006/relationships/tags" Target="../tags/tag7455.xml"/><Relationship Id="rId160" Type="http://schemas.openxmlformats.org/officeDocument/2006/relationships/tags" Target="../tags/tag7520.xml"/><Relationship Id="rId181" Type="http://schemas.openxmlformats.org/officeDocument/2006/relationships/tags" Target="../tags/tag7541.xml"/><Relationship Id="rId216" Type="http://schemas.openxmlformats.org/officeDocument/2006/relationships/tags" Target="../tags/tag7576.xml"/><Relationship Id="rId237" Type="http://schemas.openxmlformats.org/officeDocument/2006/relationships/tags" Target="../tags/tag7597.xml"/><Relationship Id="rId258" Type="http://schemas.openxmlformats.org/officeDocument/2006/relationships/tags" Target="../tags/tag7618.xml"/><Relationship Id="rId22" Type="http://schemas.openxmlformats.org/officeDocument/2006/relationships/tags" Target="../tags/tag7382.xml"/><Relationship Id="rId43" Type="http://schemas.openxmlformats.org/officeDocument/2006/relationships/tags" Target="../tags/tag7403.xml"/><Relationship Id="rId64" Type="http://schemas.openxmlformats.org/officeDocument/2006/relationships/tags" Target="../tags/tag7424.xml"/><Relationship Id="rId118" Type="http://schemas.openxmlformats.org/officeDocument/2006/relationships/tags" Target="../tags/tag7478.xml"/><Relationship Id="rId139" Type="http://schemas.openxmlformats.org/officeDocument/2006/relationships/tags" Target="../tags/tag7499.xml"/><Relationship Id="rId85" Type="http://schemas.openxmlformats.org/officeDocument/2006/relationships/tags" Target="../tags/tag7445.xml"/><Relationship Id="rId150" Type="http://schemas.openxmlformats.org/officeDocument/2006/relationships/tags" Target="../tags/tag7510.xml"/><Relationship Id="rId171" Type="http://schemas.openxmlformats.org/officeDocument/2006/relationships/tags" Target="../tags/tag7531.xml"/><Relationship Id="rId192" Type="http://schemas.openxmlformats.org/officeDocument/2006/relationships/tags" Target="../tags/tag7552.xml"/><Relationship Id="rId206" Type="http://schemas.openxmlformats.org/officeDocument/2006/relationships/tags" Target="../tags/tag7566.xml"/><Relationship Id="rId227" Type="http://schemas.openxmlformats.org/officeDocument/2006/relationships/tags" Target="../tags/tag7587.xml"/><Relationship Id="rId248" Type="http://schemas.openxmlformats.org/officeDocument/2006/relationships/tags" Target="../tags/tag7608.xml"/><Relationship Id="rId269" Type="http://schemas.openxmlformats.org/officeDocument/2006/relationships/image" Target="../media/image1.jpeg"/><Relationship Id="rId12" Type="http://schemas.openxmlformats.org/officeDocument/2006/relationships/tags" Target="../tags/tag7372.xml"/><Relationship Id="rId33" Type="http://schemas.openxmlformats.org/officeDocument/2006/relationships/tags" Target="../tags/tag7393.xml"/><Relationship Id="rId108" Type="http://schemas.openxmlformats.org/officeDocument/2006/relationships/tags" Target="../tags/tag7468.xml"/><Relationship Id="rId129" Type="http://schemas.openxmlformats.org/officeDocument/2006/relationships/tags" Target="../tags/tag7489.xml"/><Relationship Id="rId54" Type="http://schemas.openxmlformats.org/officeDocument/2006/relationships/tags" Target="../tags/tag7414.xml"/><Relationship Id="rId75" Type="http://schemas.openxmlformats.org/officeDocument/2006/relationships/tags" Target="../tags/tag7435.xml"/><Relationship Id="rId96" Type="http://schemas.openxmlformats.org/officeDocument/2006/relationships/tags" Target="../tags/tag7456.xml"/><Relationship Id="rId140" Type="http://schemas.openxmlformats.org/officeDocument/2006/relationships/tags" Target="../tags/tag7500.xml"/><Relationship Id="rId161" Type="http://schemas.openxmlformats.org/officeDocument/2006/relationships/tags" Target="../tags/tag7521.xml"/><Relationship Id="rId182" Type="http://schemas.openxmlformats.org/officeDocument/2006/relationships/tags" Target="../tags/tag7542.xml"/><Relationship Id="rId217" Type="http://schemas.openxmlformats.org/officeDocument/2006/relationships/tags" Target="../tags/tag7577.xml"/><Relationship Id="rId6" Type="http://schemas.openxmlformats.org/officeDocument/2006/relationships/tags" Target="../tags/tag7366.xml"/><Relationship Id="rId238" Type="http://schemas.openxmlformats.org/officeDocument/2006/relationships/tags" Target="../tags/tag7598.xml"/><Relationship Id="rId259" Type="http://schemas.openxmlformats.org/officeDocument/2006/relationships/tags" Target="../tags/tag7619.xml"/><Relationship Id="rId23" Type="http://schemas.openxmlformats.org/officeDocument/2006/relationships/tags" Target="../tags/tag7383.xml"/><Relationship Id="rId119" Type="http://schemas.openxmlformats.org/officeDocument/2006/relationships/tags" Target="../tags/tag7479.xml"/><Relationship Id="rId44" Type="http://schemas.openxmlformats.org/officeDocument/2006/relationships/tags" Target="../tags/tag7404.xml"/><Relationship Id="rId65" Type="http://schemas.openxmlformats.org/officeDocument/2006/relationships/tags" Target="../tags/tag7425.xml"/><Relationship Id="rId86" Type="http://schemas.openxmlformats.org/officeDocument/2006/relationships/tags" Target="../tags/tag7446.xml"/><Relationship Id="rId130" Type="http://schemas.openxmlformats.org/officeDocument/2006/relationships/tags" Target="../tags/tag7490.xml"/><Relationship Id="rId151" Type="http://schemas.openxmlformats.org/officeDocument/2006/relationships/tags" Target="../tags/tag7511.xml"/><Relationship Id="rId172" Type="http://schemas.openxmlformats.org/officeDocument/2006/relationships/tags" Target="../tags/tag7532.xml"/><Relationship Id="rId193" Type="http://schemas.openxmlformats.org/officeDocument/2006/relationships/tags" Target="../tags/tag7553.xml"/><Relationship Id="rId207" Type="http://schemas.openxmlformats.org/officeDocument/2006/relationships/tags" Target="../tags/tag7567.xml"/><Relationship Id="rId228" Type="http://schemas.openxmlformats.org/officeDocument/2006/relationships/tags" Target="../tags/tag7588.xml"/><Relationship Id="rId249" Type="http://schemas.openxmlformats.org/officeDocument/2006/relationships/tags" Target="../tags/tag7609.xml"/><Relationship Id="rId13" Type="http://schemas.openxmlformats.org/officeDocument/2006/relationships/tags" Target="../tags/tag7373.xml"/><Relationship Id="rId109" Type="http://schemas.openxmlformats.org/officeDocument/2006/relationships/tags" Target="../tags/tag7469.xml"/><Relationship Id="rId260" Type="http://schemas.openxmlformats.org/officeDocument/2006/relationships/tags" Target="../tags/tag7620.xml"/><Relationship Id="rId34" Type="http://schemas.openxmlformats.org/officeDocument/2006/relationships/tags" Target="../tags/tag7394.xml"/><Relationship Id="rId55" Type="http://schemas.openxmlformats.org/officeDocument/2006/relationships/tags" Target="../tags/tag7415.xml"/><Relationship Id="rId76" Type="http://schemas.openxmlformats.org/officeDocument/2006/relationships/tags" Target="../tags/tag7436.xml"/><Relationship Id="rId97" Type="http://schemas.openxmlformats.org/officeDocument/2006/relationships/tags" Target="../tags/tag7457.xml"/><Relationship Id="rId120" Type="http://schemas.openxmlformats.org/officeDocument/2006/relationships/tags" Target="../tags/tag7480.xml"/><Relationship Id="rId141" Type="http://schemas.openxmlformats.org/officeDocument/2006/relationships/tags" Target="../tags/tag7501.xml"/><Relationship Id="rId7" Type="http://schemas.openxmlformats.org/officeDocument/2006/relationships/tags" Target="../tags/tag7367.xml"/><Relationship Id="rId162" Type="http://schemas.openxmlformats.org/officeDocument/2006/relationships/tags" Target="../tags/tag7522.xml"/><Relationship Id="rId183" Type="http://schemas.openxmlformats.org/officeDocument/2006/relationships/tags" Target="../tags/tag7543.xml"/><Relationship Id="rId218" Type="http://schemas.openxmlformats.org/officeDocument/2006/relationships/tags" Target="../tags/tag7578.xml"/><Relationship Id="rId239" Type="http://schemas.openxmlformats.org/officeDocument/2006/relationships/tags" Target="../tags/tag7599.xml"/><Relationship Id="rId250" Type="http://schemas.openxmlformats.org/officeDocument/2006/relationships/tags" Target="../tags/tag7610.xml"/><Relationship Id="rId24" Type="http://schemas.openxmlformats.org/officeDocument/2006/relationships/tags" Target="../tags/tag7384.xml"/><Relationship Id="rId45" Type="http://schemas.openxmlformats.org/officeDocument/2006/relationships/tags" Target="../tags/tag7405.xml"/><Relationship Id="rId66" Type="http://schemas.openxmlformats.org/officeDocument/2006/relationships/tags" Target="../tags/tag7426.xml"/><Relationship Id="rId87" Type="http://schemas.openxmlformats.org/officeDocument/2006/relationships/tags" Target="../tags/tag7447.xml"/><Relationship Id="rId110" Type="http://schemas.openxmlformats.org/officeDocument/2006/relationships/tags" Target="../tags/tag7470.xml"/><Relationship Id="rId131" Type="http://schemas.openxmlformats.org/officeDocument/2006/relationships/tags" Target="../tags/tag7491.xml"/><Relationship Id="rId152" Type="http://schemas.openxmlformats.org/officeDocument/2006/relationships/tags" Target="../tags/tag7512.xml"/><Relationship Id="rId173" Type="http://schemas.openxmlformats.org/officeDocument/2006/relationships/tags" Target="../tags/tag7533.xml"/><Relationship Id="rId194" Type="http://schemas.openxmlformats.org/officeDocument/2006/relationships/tags" Target="../tags/tag7554.xml"/><Relationship Id="rId208" Type="http://schemas.openxmlformats.org/officeDocument/2006/relationships/tags" Target="../tags/tag7568.xml"/><Relationship Id="rId229" Type="http://schemas.openxmlformats.org/officeDocument/2006/relationships/tags" Target="../tags/tag7589.xml"/><Relationship Id="rId240" Type="http://schemas.openxmlformats.org/officeDocument/2006/relationships/tags" Target="../tags/tag7600.xml"/><Relationship Id="rId261" Type="http://schemas.openxmlformats.org/officeDocument/2006/relationships/tags" Target="../tags/tag7621.xml"/><Relationship Id="rId14" Type="http://schemas.openxmlformats.org/officeDocument/2006/relationships/tags" Target="../tags/tag7374.xml"/><Relationship Id="rId35" Type="http://schemas.openxmlformats.org/officeDocument/2006/relationships/tags" Target="../tags/tag7395.xml"/><Relationship Id="rId56" Type="http://schemas.openxmlformats.org/officeDocument/2006/relationships/tags" Target="../tags/tag7416.xml"/><Relationship Id="rId77" Type="http://schemas.openxmlformats.org/officeDocument/2006/relationships/tags" Target="../tags/tag7437.xml"/><Relationship Id="rId100" Type="http://schemas.openxmlformats.org/officeDocument/2006/relationships/tags" Target="../tags/tag7460.xml"/><Relationship Id="rId8" Type="http://schemas.openxmlformats.org/officeDocument/2006/relationships/tags" Target="../tags/tag7368.xml"/><Relationship Id="rId98" Type="http://schemas.openxmlformats.org/officeDocument/2006/relationships/tags" Target="../tags/tag7458.xml"/><Relationship Id="rId121" Type="http://schemas.openxmlformats.org/officeDocument/2006/relationships/tags" Target="../tags/tag7481.xml"/><Relationship Id="rId142" Type="http://schemas.openxmlformats.org/officeDocument/2006/relationships/tags" Target="../tags/tag7502.xml"/><Relationship Id="rId163" Type="http://schemas.openxmlformats.org/officeDocument/2006/relationships/tags" Target="../tags/tag7523.xml"/><Relationship Id="rId184" Type="http://schemas.openxmlformats.org/officeDocument/2006/relationships/tags" Target="../tags/tag7544.xml"/><Relationship Id="rId219" Type="http://schemas.openxmlformats.org/officeDocument/2006/relationships/tags" Target="../tags/tag7579.xml"/><Relationship Id="rId230" Type="http://schemas.openxmlformats.org/officeDocument/2006/relationships/tags" Target="../tags/tag7590.xml"/><Relationship Id="rId251" Type="http://schemas.openxmlformats.org/officeDocument/2006/relationships/tags" Target="../tags/tag7611.xml"/><Relationship Id="rId25" Type="http://schemas.openxmlformats.org/officeDocument/2006/relationships/tags" Target="../tags/tag7385.xml"/><Relationship Id="rId46" Type="http://schemas.openxmlformats.org/officeDocument/2006/relationships/tags" Target="../tags/tag7406.xml"/><Relationship Id="rId67" Type="http://schemas.openxmlformats.org/officeDocument/2006/relationships/tags" Target="../tags/tag7427.xml"/><Relationship Id="rId88" Type="http://schemas.openxmlformats.org/officeDocument/2006/relationships/tags" Target="../tags/tag7448.xml"/><Relationship Id="rId111" Type="http://schemas.openxmlformats.org/officeDocument/2006/relationships/tags" Target="../tags/tag7471.xml"/><Relationship Id="rId132" Type="http://schemas.openxmlformats.org/officeDocument/2006/relationships/tags" Target="../tags/tag7492.xml"/><Relationship Id="rId153" Type="http://schemas.openxmlformats.org/officeDocument/2006/relationships/tags" Target="../tags/tag7513.xml"/><Relationship Id="rId174" Type="http://schemas.openxmlformats.org/officeDocument/2006/relationships/tags" Target="../tags/tag7534.xml"/><Relationship Id="rId195" Type="http://schemas.openxmlformats.org/officeDocument/2006/relationships/tags" Target="../tags/tag7555.xml"/><Relationship Id="rId209" Type="http://schemas.openxmlformats.org/officeDocument/2006/relationships/tags" Target="../tags/tag7569.xml"/><Relationship Id="rId220" Type="http://schemas.openxmlformats.org/officeDocument/2006/relationships/tags" Target="../tags/tag7580.xml"/><Relationship Id="rId241" Type="http://schemas.openxmlformats.org/officeDocument/2006/relationships/tags" Target="../tags/tag7601.xml"/><Relationship Id="rId15" Type="http://schemas.openxmlformats.org/officeDocument/2006/relationships/tags" Target="../tags/tag7375.xml"/><Relationship Id="rId36" Type="http://schemas.openxmlformats.org/officeDocument/2006/relationships/tags" Target="../tags/tag7396.xml"/><Relationship Id="rId57" Type="http://schemas.openxmlformats.org/officeDocument/2006/relationships/tags" Target="../tags/tag7417.xml"/><Relationship Id="rId262" Type="http://schemas.openxmlformats.org/officeDocument/2006/relationships/tags" Target="../tags/tag7622.xml"/><Relationship Id="rId78" Type="http://schemas.openxmlformats.org/officeDocument/2006/relationships/tags" Target="../tags/tag7438.xml"/><Relationship Id="rId99" Type="http://schemas.openxmlformats.org/officeDocument/2006/relationships/tags" Target="../tags/tag7459.xml"/><Relationship Id="rId101" Type="http://schemas.openxmlformats.org/officeDocument/2006/relationships/tags" Target="../tags/tag7461.xml"/><Relationship Id="rId122" Type="http://schemas.openxmlformats.org/officeDocument/2006/relationships/tags" Target="../tags/tag7482.xml"/><Relationship Id="rId143" Type="http://schemas.openxmlformats.org/officeDocument/2006/relationships/tags" Target="../tags/tag7503.xml"/><Relationship Id="rId164" Type="http://schemas.openxmlformats.org/officeDocument/2006/relationships/tags" Target="../tags/tag7524.xml"/><Relationship Id="rId185" Type="http://schemas.openxmlformats.org/officeDocument/2006/relationships/tags" Target="../tags/tag7545.xml"/><Relationship Id="rId9" Type="http://schemas.openxmlformats.org/officeDocument/2006/relationships/tags" Target="../tags/tag7369.xml"/><Relationship Id="rId210" Type="http://schemas.openxmlformats.org/officeDocument/2006/relationships/tags" Target="../tags/tag7570.xml"/><Relationship Id="rId26" Type="http://schemas.openxmlformats.org/officeDocument/2006/relationships/tags" Target="../tags/tag7386.xml"/><Relationship Id="rId231" Type="http://schemas.openxmlformats.org/officeDocument/2006/relationships/tags" Target="../tags/tag7591.xml"/><Relationship Id="rId252" Type="http://schemas.openxmlformats.org/officeDocument/2006/relationships/tags" Target="../tags/tag7612.xml"/><Relationship Id="rId47" Type="http://schemas.openxmlformats.org/officeDocument/2006/relationships/tags" Target="../tags/tag7407.xml"/><Relationship Id="rId68" Type="http://schemas.openxmlformats.org/officeDocument/2006/relationships/tags" Target="../tags/tag7428.xml"/><Relationship Id="rId89" Type="http://schemas.openxmlformats.org/officeDocument/2006/relationships/tags" Target="../tags/tag7449.xml"/><Relationship Id="rId112" Type="http://schemas.openxmlformats.org/officeDocument/2006/relationships/tags" Target="../tags/tag7472.xml"/><Relationship Id="rId133" Type="http://schemas.openxmlformats.org/officeDocument/2006/relationships/tags" Target="../tags/tag7493.xml"/><Relationship Id="rId154" Type="http://schemas.openxmlformats.org/officeDocument/2006/relationships/tags" Target="../tags/tag7514.xml"/><Relationship Id="rId175" Type="http://schemas.openxmlformats.org/officeDocument/2006/relationships/tags" Target="../tags/tag7535.xml"/><Relationship Id="rId196" Type="http://schemas.openxmlformats.org/officeDocument/2006/relationships/tags" Target="../tags/tag7556.xml"/><Relationship Id="rId200" Type="http://schemas.openxmlformats.org/officeDocument/2006/relationships/tags" Target="../tags/tag7560.xml"/><Relationship Id="rId16" Type="http://schemas.openxmlformats.org/officeDocument/2006/relationships/tags" Target="../tags/tag7376.xml"/><Relationship Id="rId221" Type="http://schemas.openxmlformats.org/officeDocument/2006/relationships/tags" Target="../tags/tag7581.xml"/><Relationship Id="rId242" Type="http://schemas.openxmlformats.org/officeDocument/2006/relationships/tags" Target="../tags/tag7602.xml"/><Relationship Id="rId263" Type="http://schemas.openxmlformats.org/officeDocument/2006/relationships/tags" Target="../tags/tag7623.xml"/><Relationship Id="rId37" Type="http://schemas.openxmlformats.org/officeDocument/2006/relationships/tags" Target="../tags/tag7397.xml"/><Relationship Id="rId58" Type="http://schemas.openxmlformats.org/officeDocument/2006/relationships/tags" Target="../tags/tag7418.xml"/><Relationship Id="rId79" Type="http://schemas.openxmlformats.org/officeDocument/2006/relationships/tags" Target="../tags/tag7439.xml"/><Relationship Id="rId102" Type="http://schemas.openxmlformats.org/officeDocument/2006/relationships/tags" Target="../tags/tag7462.xml"/><Relationship Id="rId123" Type="http://schemas.openxmlformats.org/officeDocument/2006/relationships/tags" Target="../tags/tag7483.xml"/><Relationship Id="rId144" Type="http://schemas.openxmlformats.org/officeDocument/2006/relationships/tags" Target="../tags/tag7504.xml"/><Relationship Id="rId90" Type="http://schemas.openxmlformats.org/officeDocument/2006/relationships/tags" Target="../tags/tag7450.xml"/><Relationship Id="rId165" Type="http://schemas.openxmlformats.org/officeDocument/2006/relationships/tags" Target="../tags/tag7525.xml"/><Relationship Id="rId186" Type="http://schemas.openxmlformats.org/officeDocument/2006/relationships/tags" Target="../tags/tag7546.xml"/><Relationship Id="rId211" Type="http://schemas.openxmlformats.org/officeDocument/2006/relationships/tags" Target="../tags/tag7571.xml"/><Relationship Id="rId232" Type="http://schemas.openxmlformats.org/officeDocument/2006/relationships/tags" Target="../tags/tag7592.xml"/><Relationship Id="rId253" Type="http://schemas.openxmlformats.org/officeDocument/2006/relationships/tags" Target="../tags/tag7613.xml"/><Relationship Id="rId27" Type="http://schemas.openxmlformats.org/officeDocument/2006/relationships/tags" Target="../tags/tag7387.xml"/><Relationship Id="rId48" Type="http://schemas.openxmlformats.org/officeDocument/2006/relationships/tags" Target="../tags/tag7408.xml"/><Relationship Id="rId69" Type="http://schemas.openxmlformats.org/officeDocument/2006/relationships/tags" Target="../tags/tag7429.xml"/><Relationship Id="rId113" Type="http://schemas.openxmlformats.org/officeDocument/2006/relationships/tags" Target="../tags/tag7473.xml"/><Relationship Id="rId134" Type="http://schemas.openxmlformats.org/officeDocument/2006/relationships/tags" Target="../tags/tag7494.xml"/><Relationship Id="rId80" Type="http://schemas.openxmlformats.org/officeDocument/2006/relationships/tags" Target="../tags/tag7440.xml"/><Relationship Id="rId155" Type="http://schemas.openxmlformats.org/officeDocument/2006/relationships/tags" Target="../tags/tag7515.xml"/><Relationship Id="rId176" Type="http://schemas.openxmlformats.org/officeDocument/2006/relationships/tags" Target="../tags/tag7536.xml"/><Relationship Id="rId197" Type="http://schemas.openxmlformats.org/officeDocument/2006/relationships/tags" Target="../tags/tag7557.xml"/><Relationship Id="rId201" Type="http://schemas.openxmlformats.org/officeDocument/2006/relationships/tags" Target="../tags/tag7561.xml"/><Relationship Id="rId222" Type="http://schemas.openxmlformats.org/officeDocument/2006/relationships/tags" Target="../tags/tag7582.xml"/><Relationship Id="rId243" Type="http://schemas.openxmlformats.org/officeDocument/2006/relationships/tags" Target="../tags/tag7603.xml"/><Relationship Id="rId264" Type="http://schemas.openxmlformats.org/officeDocument/2006/relationships/tags" Target="../tags/tag7624.xml"/><Relationship Id="rId17" Type="http://schemas.openxmlformats.org/officeDocument/2006/relationships/tags" Target="../tags/tag7377.xml"/><Relationship Id="rId38" Type="http://schemas.openxmlformats.org/officeDocument/2006/relationships/tags" Target="../tags/tag7398.xml"/><Relationship Id="rId59" Type="http://schemas.openxmlformats.org/officeDocument/2006/relationships/tags" Target="../tags/tag7419.xml"/><Relationship Id="rId103" Type="http://schemas.openxmlformats.org/officeDocument/2006/relationships/tags" Target="../tags/tag7463.xml"/><Relationship Id="rId124" Type="http://schemas.openxmlformats.org/officeDocument/2006/relationships/tags" Target="../tags/tag7484.xml"/><Relationship Id="rId70" Type="http://schemas.openxmlformats.org/officeDocument/2006/relationships/tags" Target="../tags/tag7430.xml"/><Relationship Id="rId91" Type="http://schemas.openxmlformats.org/officeDocument/2006/relationships/tags" Target="../tags/tag7451.xml"/><Relationship Id="rId145" Type="http://schemas.openxmlformats.org/officeDocument/2006/relationships/tags" Target="../tags/tag7505.xml"/><Relationship Id="rId166" Type="http://schemas.openxmlformats.org/officeDocument/2006/relationships/tags" Target="../tags/tag7526.xml"/><Relationship Id="rId187" Type="http://schemas.openxmlformats.org/officeDocument/2006/relationships/tags" Target="../tags/tag7547.xml"/><Relationship Id="rId1" Type="http://schemas.openxmlformats.org/officeDocument/2006/relationships/tags" Target="../tags/tag7361.xml"/><Relationship Id="rId212" Type="http://schemas.openxmlformats.org/officeDocument/2006/relationships/tags" Target="../tags/tag7572.xml"/><Relationship Id="rId233" Type="http://schemas.openxmlformats.org/officeDocument/2006/relationships/tags" Target="../tags/tag7593.xml"/><Relationship Id="rId254" Type="http://schemas.openxmlformats.org/officeDocument/2006/relationships/tags" Target="../tags/tag7614.xml"/><Relationship Id="rId28" Type="http://schemas.openxmlformats.org/officeDocument/2006/relationships/tags" Target="../tags/tag7388.xml"/><Relationship Id="rId49" Type="http://schemas.openxmlformats.org/officeDocument/2006/relationships/tags" Target="../tags/tag7409.xml"/><Relationship Id="rId114" Type="http://schemas.openxmlformats.org/officeDocument/2006/relationships/tags" Target="../tags/tag7474.xml"/><Relationship Id="rId60" Type="http://schemas.openxmlformats.org/officeDocument/2006/relationships/tags" Target="../tags/tag7420.xml"/><Relationship Id="rId81" Type="http://schemas.openxmlformats.org/officeDocument/2006/relationships/tags" Target="../tags/tag7441.xml"/><Relationship Id="rId135" Type="http://schemas.openxmlformats.org/officeDocument/2006/relationships/tags" Target="../tags/tag7495.xml"/><Relationship Id="rId156" Type="http://schemas.openxmlformats.org/officeDocument/2006/relationships/tags" Target="../tags/tag7516.xml"/><Relationship Id="rId177" Type="http://schemas.openxmlformats.org/officeDocument/2006/relationships/tags" Target="../tags/tag7537.xml"/><Relationship Id="rId198" Type="http://schemas.openxmlformats.org/officeDocument/2006/relationships/tags" Target="../tags/tag7558.xml"/><Relationship Id="rId202" Type="http://schemas.openxmlformats.org/officeDocument/2006/relationships/tags" Target="../tags/tag7562.xml"/><Relationship Id="rId223" Type="http://schemas.openxmlformats.org/officeDocument/2006/relationships/tags" Target="../tags/tag7583.xml"/><Relationship Id="rId244" Type="http://schemas.openxmlformats.org/officeDocument/2006/relationships/tags" Target="../tags/tag7604.xml"/><Relationship Id="rId18" Type="http://schemas.openxmlformats.org/officeDocument/2006/relationships/tags" Target="../tags/tag7378.xml"/><Relationship Id="rId39" Type="http://schemas.openxmlformats.org/officeDocument/2006/relationships/tags" Target="../tags/tag7399.xml"/><Relationship Id="rId265" Type="http://schemas.openxmlformats.org/officeDocument/2006/relationships/tags" Target="../tags/tag7625.xml"/><Relationship Id="rId50" Type="http://schemas.openxmlformats.org/officeDocument/2006/relationships/tags" Target="../tags/tag7410.xml"/><Relationship Id="rId104" Type="http://schemas.openxmlformats.org/officeDocument/2006/relationships/tags" Target="../tags/tag7464.xml"/><Relationship Id="rId125" Type="http://schemas.openxmlformats.org/officeDocument/2006/relationships/tags" Target="../tags/tag7485.xml"/><Relationship Id="rId146" Type="http://schemas.openxmlformats.org/officeDocument/2006/relationships/tags" Target="../tags/tag7506.xml"/><Relationship Id="rId167" Type="http://schemas.openxmlformats.org/officeDocument/2006/relationships/tags" Target="../tags/tag7527.xml"/><Relationship Id="rId188" Type="http://schemas.openxmlformats.org/officeDocument/2006/relationships/tags" Target="../tags/tag7548.xml"/><Relationship Id="rId71" Type="http://schemas.openxmlformats.org/officeDocument/2006/relationships/tags" Target="../tags/tag7431.xml"/><Relationship Id="rId92" Type="http://schemas.openxmlformats.org/officeDocument/2006/relationships/tags" Target="../tags/tag7452.xml"/><Relationship Id="rId213" Type="http://schemas.openxmlformats.org/officeDocument/2006/relationships/tags" Target="../tags/tag7573.xml"/><Relationship Id="rId234" Type="http://schemas.openxmlformats.org/officeDocument/2006/relationships/tags" Target="../tags/tag7594.xml"/><Relationship Id="rId2" Type="http://schemas.openxmlformats.org/officeDocument/2006/relationships/tags" Target="../tags/tag7362.xml"/><Relationship Id="rId29" Type="http://schemas.openxmlformats.org/officeDocument/2006/relationships/tags" Target="../tags/tag7389.xml"/><Relationship Id="rId255" Type="http://schemas.openxmlformats.org/officeDocument/2006/relationships/tags" Target="../tags/tag7615.xml"/><Relationship Id="rId40" Type="http://schemas.openxmlformats.org/officeDocument/2006/relationships/tags" Target="../tags/tag7400.xml"/><Relationship Id="rId115" Type="http://schemas.openxmlformats.org/officeDocument/2006/relationships/tags" Target="../tags/tag7475.xml"/><Relationship Id="rId136" Type="http://schemas.openxmlformats.org/officeDocument/2006/relationships/tags" Target="../tags/tag7496.xml"/><Relationship Id="rId157" Type="http://schemas.openxmlformats.org/officeDocument/2006/relationships/tags" Target="../tags/tag7517.xml"/><Relationship Id="rId178" Type="http://schemas.openxmlformats.org/officeDocument/2006/relationships/tags" Target="../tags/tag7538.xml"/><Relationship Id="rId61" Type="http://schemas.openxmlformats.org/officeDocument/2006/relationships/tags" Target="../tags/tag7421.xml"/><Relationship Id="rId82" Type="http://schemas.openxmlformats.org/officeDocument/2006/relationships/tags" Target="../tags/tag7442.xml"/><Relationship Id="rId199" Type="http://schemas.openxmlformats.org/officeDocument/2006/relationships/tags" Target="../tags/tag7559.xml"/><Relationship Id="rId203" Type="http://schemas.openxmlformats.org/officeDocument/2006/relationships/tags" Target="../tags/tag7563.xml"/><Relationship Id="rId19" Type="http://schemas.openxmlformats.org/officeDocument/2006/relationships/tags" Target="../tags/tag7379.xml"/><Relationship Id="rId224" Type="http://schemas.openxmlformats.org/officeDocument/2006/relationships/tags" Target="../tags/tag7584.xml"/><Relationship Id="rId245" Type="http://schemas.openxmlformats.org/officeDocument/2006/relationships/tags" Target="../tags/tag7605.xml"/><Relationship Id="rId266" Type="http://schemas.openxmlformats.org/officeDocument/2006/relationships/tags" Target="../tags/tag7626.xml"/><Relationship Id="rId30" Type="http://schemas.openxmlformats.org/officeDocument/2006/relationships/tags" Target="../tags/tag7390.xml"/><Relationship Id="rId105" Type="http://schemas.openxmlformats.org/officeDocument/2006/relationships/tags" Target="../tags/tag7465.xml"/><Relationship Id="rId126" Type="http://schemas.openxmlformats.org/officeDocument/2006/relationships/tags" Target="../tags/tag7486.xml"/><Relationship Id="rId147" Type="http://schemas.openxmlformats.org/officeDocument/2006/relationships/tags" Target="../tags/tag7507.xml"/><Relationship Id="rId168" Type="http://schemas.openxmlformats.org/officeDocument/2006/relationships/tags" Target="../tags/tag7528.xml"/><Relationship Id="rId51" Type="http://schemas.openxmlformats.org/officeDocument/2006/relationships/tags" Target="../tags/tag7411.xml"/><Relationship Id="rId72" Type="http://schemas.openxmlformats.org/officeDocument/2006/relationships/tags" Target="../tags/tag7432.xml"/><Relationship Id="rId93" Type="http://schemas.openxmlformats.org/officeDocument/2006/relationships/tags" Target="../tags/tag7453.xml"/><Relationship Id="rId189" Type="http://schemas.openxmlformats.org/officeDocument/2006/relationships/tags" Target="../tags/tag7549.xml"/><Relationship Id="rId3" Type="http://schemas.openxmlformats.org/officeDocument/2006/relationships/tags" Target="../tags/tag7363.xml"/><Relationship Id="rId214" Type="http://schemas.openxmlformats.org/officeDocument/2006/relationships/tags" Target="../tags/tag7574.xml"/><Relationship Id="rId235" Type="http://schemas.openxmlformats.org/officeDocument/2006/relationships/tags" Target="../tags/tag7595.xml"/><Relationship Id="rId256" Type="http://schemas.openxmlformats.org/officeDocument/2006/relationships/tags" Target="../tags/tag7616.xml"/><Relationship Id="rId116" Type="http://schemas.openxmlformats.org/officeDocument/2006/relationships/tags" Target="../tags/tag7476.xml"/><Relationship Id="rId137" Type="http://schemas.openxmlformats.org/officeDocument/2006/relationships/tags" Target="../tags/tag7497.xml"/><Relationship Id="rId158" Type="http://schemas.openxmlformats.org/officeDocument/2006/relationships/tags" Target="../tags/tag7518.xml"/><Relationship Id="rId20" Type="http://schemas.openxmlformats.org/officeDocument/2006/relationships/tags" Target="../tags/tag7380.xml"/><Relationship Id="rId41" Type="http://schemas.openxmlformats.org/officeDocument/2006/relationships/tags" Target="../tags/tag7401.xml"/><Relationship Id="rId62" Type="http://schemas.openxmlformats.org/officeDocument/2006/relationships/tags" Target="../tags/tag7422.xml"/><Relationship Id="rId83" Type="http://schemas.openxmlformats.org/officeDocument/2006/relationships/tags" Target="../tags/tag7443.xml"/><Relationship Id="rId179" Type="http://schemas.openxmlformats.org/officeDocument/2006/relationships/tags" Target="../tags/tag7539.xml"/><Relationship Id="rId190" Type="http://schemas.openxmlformats.org/officeDocument/2006/relationships/tags" Target="../tags/tag7550.xml"/><Relationship Id="rId204" Type="http://schemas.openxmlformats.org/officeDocument/2006/relationships/tags" Target="../tags/tag7564.xml"/><Relationship Id="rId225" Type="http://schemas.openxmlformats.org/officeDocument/2006/relationships/tags" Target="../tags/tag7585.xml"/><Relationship Id="rId246" Type="http://schemas.openxmlformats.org/officeDocument/2006/relationships/tags" Target="../tags/tag7606.xml"/><Relationship Id="rId267" Type="http://schemas.openxmlformats.org/officeDocument/2006/relationships/tags" Target="../tags/tag7627.xml"/><Relationship Id="rId106" Type="http://schemas.openxmlformats.org/officeDocument/2006/relationships/tags" Target="../tags/tag7466.xml"/><Relationship Id="rId127" Type="http://schemas.openxmlformats.org/officeDocument/2006/relationships/tags" Target="../tags/tag7487.xml"/><Relationship Id="rId10" Type="http://schemas.openxmlformats.org/officeDocument/2006/relationships/tags" Target="../tags/tag7370.xml"/><Relationship Id="rId31" Type="http://schemas.openxmlformats.org/officeDocument/2006/relationships/tags" Target="../tags/tag7391.xml"/><Relationship Id="rId52" Type="http://schemas.openxmlformats.org/officeDocument/2006/relationships/tags" Target="../tags/tag7412.xml"/><Relationship Id="rId73" Type="http://schemas.openxmlformats.org/officeDocument/2006/relationships/tags" Target="../tags/tag7433.xml"/><Relationship Id="rId94" Type="http://schemas.openxmlformats.org/officeDocument/2006/relationships/tags" Target="../tags/tag7454.xml"/><Relationship Id="rId148" Type="http://schemas.openxmlformats.org/officeDocument/2006/relationships/tags" Target="../tags/tag7508.xml"/><Relationship Id="rId169" Type="http://schemas.openxmlformats.org/officeDocument/2006/relationships/tags" Target="../tags/tag7529.xml"/><Relationship Id="rId4" Type="http://schemas.openxmlformats.org/officeDocument/2006/relationships/tags" Target="../tags/tag7364.xml"/><Relationship Id="rId180" Type="http://schemas.openxmlformats.org/officeDocument/2006/relationships/tags" Target="../tags/tag7540.xml"/><Relationship Id="rId215" Type="http://schemas.openxmlformats.org/officeDocument/2006/relationships/tags" Target="../tags/tag7575.xml"/><Relationship Id="rId236" Type="http://schemas.openxmlformats.org/officeDocument/2006/relationships/tags" Target="../tags/tag7596.xml"/><Relationship Id="rId257" Type="http://schemas.openxmlformats.org/officeDocument/2006/relationships/tags" Target="../tags/tag7617.xml"/><Relationship Id="rId42" Type="http://schemas.openxmlformats.org/officeDocument/2006/relationships/tags" Target="../tags/tag7402.xml"/><Relationship Id="rId84" Type="http://schemas.openxmlformats.org/officeDocument/2006/relationships/tags" Target="../tags/tag7444.xml"/><Relationship Id="rId138" Type="http://schemas.openxmlformats.org/officeDocument/2006/relationships/tags" Target="../tags/tag7498.xml"/><Relationship Id="rId191" Type="http://schemas.openxmlformats.org/officeDocument/2006/relationships/tags" Target="../tags/tag7551.xml"/><Relationship Id="rId205" Type="http://schemas.openxmlformats.org/officeDocument/2006/relationships/tags" Target="../tags/tag7565.xml"/><Relationship Id="rId247" Type="http://schemas.openxmlformats.org/officeDocument/2006/relationships/tags" Target="../tags/tag7607.xml"/><Relationship Id="rId107" Type="http://schemas.openxmlformats.org/officeDocument/2006/relationships/tags" Target="../tags/tag7467.xml"/></Relationships>
</file>

<file path=ppt/slides/_rels/slide31.xml.rels><?xml version="1.0" encoding="UTF-8" standalone="yes"?>
<Relationships xmlns="http://schemas.openxmlformats.org/package/2006/relationships"><Relationship Id="rId117" Type="http://schemas.openxmlformats.org/officeDocument/2006/relationships/tags" Target="../tags/tag7744.xml"/><Relationship Id="rId21" Type="http://schemas.openxmlformats.org/officeDocument/2006/relationships/tags" Target="../tags/tag7648.xml"/><Relationship Id="rId63" Type="http://schemas.openxmlformats.org/officeDocument/2006/relationships/tags" Target="../tags/tag7690.xml"/><Relationship Id="rId159" Type="http://schemas.openxmlformats.org/officeDocument/2006/relationships/tags" Target="../tags/tag7786.xml"/><Relationship Id="rId170" Type="http://schemas.openxmlformats.org/officeDocument/2006/relationships/tags" Target="../tags/tag7797.xml"/><Relationship Id="rId226" Type="http://schemas.openxmlformats.org/officeDocument/2006/relationships/tags" Target="../tags/tag7853.xml"/><Relationship Id="rId268" Type="http://schemas.openxmlformats.org/officeDocument/2006/relationships/tags" Target="../tags/tag7895.xml"/><Relationship Id="rId11" Type="http://schemas.openxmlformats.org/officeDocument/2006/relationships/tags" Target="../tags/tag7638.xml"/><Relationship Id="rId32" Type="http://schemas.openxmlformats.org/officeDocument/2006/relationships/tags" Target="../tags/tag7659.xml"/><Relationship Id="rId53" Type="http://schemas.openxmlformats.org/officeDocument/2006/relationships/tags" Target="../tags/tag7680.xml"/><Relationship Id="rId74" Type="http://schemas.openxmlformats.org/officeDocument/2006/relationships/tags" Target="../tags/tag7701.xml"/><Relationship Id="rId128" Type="http://schemas.openxmlformats.org/officeDocument/2006/relationships/tags" Target="../tags/tag7755.xml"/><Relationship Id="rId149" Type="http://schemas.openxmlformats.org/officeDocument/2006/relationships/tags" Target="../tags/tag7776.xml"/><Relationship Id="rId5" Type="http://schemas.openxmlformats.org/officeDocument/2006/relationships/tags" Target="../tags/tag7632.xml"/><Relationship Id="rId95" Type="http://schemas.openxmlformats.org/officeDocument/2006/relationships/tags" Target="../tags/tag7722.xml"/><Relationship Id="rId160" Type="http://schemas.openxmlformats.org/officeDocument/2006/relationships/tags" Target="../tags/tag7787.xml"/><Relationship Id="rId181" Type="http://schemas.openxmlformats.org/officeDocument/2006/relationships/tags" Target="../tags/tag7808.xml"/><Relationship Id="rId216" Type="http://schemas.openxmlformats.org/officeDocument/2006/relationships/tags" Target="../tags/tag7843.xml"/><Relationship Id="rId237" Type="http://schemas.openxmlformats.org/officeDocument/2006/relationships/tags" Target="../tags/tag7864.xml"/><Relationship Id="rId258" Type="http://schemas.openxmlformats.org/officeDocument/2006/relationships/tags" Target="../tags/tag7885.xml"/><Relationship Id="rId22" Type="http://schemas.openxmlformats.org/officeDocument/2006/relationships/tags" Target="../tags/tag7649.xml"/><Relationship Id="rId43" Type="http://schemas.openxmlformats.org/officeDocument/2006/relationships/tags" Target="../tags/tag7670.xml"/><Relationship Id="rId64" Type="http://schemas.openxmlformats.org/officeDocument/2006/relationships/tags" Target="../tags/tag7691.xml"/><Relationship Id="rId118" Type="http://schemas.openxmlformats.org/officeDocument/2006/relationships/tags" Target="../tags/tag7745.xml"/><Relationship Id="rId139" Type="http://schemas.openxmlformats.org/officeDocument/2006/relationships/tags" Target="../tags/tag7766.xml"/><Relationship Id="rId85" Type="http://schemas.openxmlformats.org/officeDocument/2006/relationships/tags" Target="../tags/tag7712.xml"/><Relationship Id="rId150" Type="http://schemas.openxmlformats.org/officeDocument/2006/relationships/tags" Target="../tags/tag7777.xml"/><Relationship Id="rId171" Type="http://schemas.openxmlformats.org/officeDocument/2006/relationships/tags" Target="../tags/tag7798.xml"/><Relationship Id="rId192" Type="http://schemas.openxmlformats.org/officeDocument/2006/relationships/tags" Target="../tags/tag7819.xml"/><Relationship Id="rId206" Type="http://schemas.openxmlformats.org/officeDocument/2006/relationships/tags" Target="../tags/tag7833.xml"/><Relationship Id="rId227" Type="http://schemas.openxmlformats.org/officeDocument/2006/relationships/tags" Target="../tags/tag7854.xml"/><Relationship Id="rId248" Type="http://schemas.openxmlformats.org/officeDocument/2006/relationships/tags" Target="../tags/tag7875.xml"/><Relationship Id="rId269" Type="http://schemas.openxmlformats.org/officeDocument/2006/relationships/tags" Target="../tags/tag7896.xml"/><Relationship Id="rId12" Type="http://schemas.openxmlformats.org/officeDocument/2006/relationships/tags" Target="../tags/tag7639.xml"/><Relationship Id="rId33" Type="http://schemas.openxmlformats.org/officeDocument/2006/relationships/tags" Target="../tags/tag7660.xml"/><Relationship Id="rId108" Type="http://schemas.openxmlformats.org/officeDocument/2006/relationships/tags" Target="../tags/tag7735.xml"/><Relationship Id="rId129" Type="http://schemas.openxmlformats.org/officeDocument/2006/relationships/tags" Target="../tags/tag7756.xml"/><Relationship Id="rId54" Type="http://schemas.openxmlformats.org/officeDocument/2006/relationships/tags" Target="../tags/tag7681.xml"/><Relationship Id="rId75" Type="http://schemas.openxmlformats.org/officeDocument/2006/relationships/tags" Target="../tags/tag7702.xml"/><Relationship Id="rId96" Type="http://schemas.openxmlformats.org/officeDocument/2006/relationships/tags" Target="../tags/tag7723.xml"/><Relationship Id="rId140" Type="http://schemas.openxmlformats.org/officeDocument/2006/relationships/tags" Target="../tags/tag7767.xml"/><Relationship Id="rId161" Type="http://schemas.openxmlformats.org/officeDocument/2006/relationships/tags" Target="../tags/tag7788.xml"/><Relationship Id="rId182" Type="http://schemas.openxmlformats.org/officeDocument/2006/relationships/tags" Target="../tags/tag7809.xml"/><Relationship Id="rId217" Type="http://schemas.openxmlformats.org/officeDocument/2006/relationships/tags" Target="../tags/tag7844.xml"/><Relationship Id="rId6" Type="http://schemas.openxmlformats.org/officeDocument/2006/relationships/tags" Target="../tags/tag7633.xml"/><Relationship Id="rId238" Type="http://schemas.openxmlformats.org/officeDocument/2006/relationships/tags" Target="../tags/tag7865.xml"/><Relationship Id="rId259" Type="http://schemas.openxmlformats.org/officeDocument/2006/relationships/tags" Target="../tags/tag7886.xml"/><Relationship Id="rId23" Type="http://schemas.openxmlformats.org/officeDocument/2006/relationships/tags" Target="../tags/tag7650.xml"/><Relationship Id="rId119" Type="http://schemas.openxmlformats.org/officeDocument/2006/relationships/tags" Target="../tags/tag7746.xml"/><Relationship Id="rId270" Type="http://schemas.openxmlformats.org/officeDocument/2006/relationships/slideLayout" Target="../slideLayouts/slideLayout2.xml"/><Relationship Id="rId44" Type="http://schemas.openxmlformats.org/officeDocument/2006/relationships/tags" Target="../tags/tag7671.xml"/><Relationship Id="rId65" Type="http://schemas.openxmlformats.org/officeDocument/2006/relationships/tags" Target="../tags/tag7692.xml"/><Relationship Id="rId86" Type="http://schemas.openxmlformats.org/officeDocument/2006/relationships/tags" Target="../tags/tag7713.xml"/><Relationship Id="rId130" Type="http://schemas.openxmlformats.org/officeDocument/2006/relationships/tags" Target="../tags/tag7757.xml"/><Relationship Id="rId151" Type="http://schemas.openxmlformats.org/officeDocument/2006/relationships/tags" Target="../tags/tag7778.xml"/><Relationship Id="rId172" Type="http://schemas.openxmlformats.org/officeDocument/2006/relationships/tags" Target="../tags/tag7799.xml"/><Relationship Id="rId193" Type="http://schemas.openxmlformats.org/officeDocument/2006/relationships/tags" Target="../tags/tag7820.xml"/><Relationship Id="rId207" Type="http://schemas.openxmlformats.org/officeDocument/2006/relationships/tags" Target="../tags/tag7834.xml"/><Relationship Id="rId228" Type="http://schemas.openxmlformats.org/officeDocument/2006/relationships/tags" Target="../tags/tag7855.xml"/><Relationship Id="rId249" Type="http://schemas.openxmlformats.org/officeDocument/2006/relationships/tags" Target="../tags/tag7876.xml"/><Relationship Id="rId13" Type="http://schemas.openxmlformats.org/officeDocument/2006/relationships/tags" Target="../tags/tag7640.xml"/><Relationship Id="rId109" Type="http://schemas.openxmlformats.org/officeDocument/2006/relationships/tags" Target="../tags/tag7736.xml"/><Relationship Id="rId260" Type="http://schemas.openxmlformats.org/officeDocument/2006/relationships/tags" Target="../tags/tag7887.xml"/><Relationship Id="rId34" Type="http://schemas.openxmlformats.org/officeDocument/2006/relationships/tags" Target="../tags/tag7661.xml"/><Relationship Id="rId55" Type="http://schemas.openxmlformats.org/officeDocument/2006/relationships/tags" Target="../tags/tag7682.xml"/><Relationship Id="rId76" Type="http://schemas.openxmlformats.org/officeDocument/2006/relationships/tags" Target="../tags/tag7703.xml"/><Relationship Id="rId97" Type="http://schemas.openxmlformats.org/officeDocument/2006/relationships/tags" Target="../tags/tag7724.xml"/><Relationship Id="rId120" Type="http://schemas.openxmlformats.org/officeDocument/2006/relationships/tags" Target="../tags/tag7747.xml"/><Relationship Id="rId141" Type="http://schemas.openxmlformats.org/officeDocument/2006/relationships/tags" Target="../tags/tag7768.xml"/><Relationship Id="rId7" Type="http://schemas.openxmlformats.org/officeDocument/2006/relationships/tags" Target="../tags/tag7634.xml"/><Relationship Id="rId162" Type="http://schemas.openxmlformats.org/officeDocument/2006/relationships/tags" Target="../tags/tag7789.xml"/><Relationship Id="rId183" Type="http://schemas.openxmlformats.org/officeDocument/2006/relationships/tags" Target="../tags/tag7810.xml"/><Relationship Id="rId218" Type="http://schemas.openxmlformats.org/officeDocument/2006/relationships/tags" Target="../tags/tag7845.xml"/><Relationship Id="rId239" Type="http://schemas.openxmlformats.org/officeDocument/2006/relationships/tags" Target="../tags/tag7866.xml"/><Relationship Id="rId250" Type="http://schemas.openxmlformats.org/officeDocument/2006/relationships/tags" Target="../tags/tag7877.xml"/><Relationship Id="rId271" Type="http://schemas.openxmlformats.org/officeDocument/2006/relationships/image" Target="../media/image1.jpeg"/><Relationship Id="rId24" Type="http://schemas.openxmlformats.org/officeDocument/2006/relationships/tags" Target="../tags/tag7651.xml"/><Relationship Id="rId45" Type="http://schemas.openxmlformats.org/officeDocument/2006/relationships/tags" Target="../tags/tag7672.xml"/><Relationship Id="rId66" Type="http://schemas.openxmlformats.org/officeDocument/2006/relationships/tags" Target="../tags/tag7693.xml"/><Relationship Id="rId87" Type="http://schemas.openxmlformats.org/officeDocument/2006/relationships/tags" Target="../tags/tag7714.xml"/><Relationship Id="rId110" Type="http://schemas.openxmlformats.org/officeDocument/2006/relationships/tags" Target="../tags/tag7737.xml"/><Relationship Id="rId131" Type="http://schemas.openxmlformats.org/officeDocument/2006/relationships/tags" Target="../tags/tag7758.xml"/><Relationship Id="rId152" Type="http://schemas.openxmlformats.org/officeDocument/2006/relationships/tags" Target="../tags/tag7779.xml"/><Relationship Id="rId173" Type="http://schemas.openxmlformats.org/officeDocument/2006/relationships/tags" Target="../tags/tag7800.xml"/><Relationship Id="rId194" Type="http://schemas.openxmlformats.org/officeDocument/2006/relationships/tags" Target="../tags/tag7821.xml"/><Relationship Id="rId208" Type="http://schemas.openxmlformats.org/officeDocument/2006/relationships/tags" Target="../tags/tag7835.xml"/><Relationship Id="rId229" Type="http://schemas.openxmlformats.org/officeDocument/2006/relationships/tags" Target="../tags/tag7856.xml"/><Relationship Id="rId240" Type="http://schemas.openxmlformats.org/officeDocument/2006/relationships/tags" Target="../tags/tag7867.xml"/><Relationship Id="rId261" Type="http://schemas.openxmlformats.org/officeDocument/2006/relationships/tags" Target="../tags/tag7888.xml"/><Relationship Id="rId14" Type="http://schemas.openxmlformats.org/officeDocument/2006/relationships/tags" Target="../tags/tag7641.xml"/><Relationship Id="rId35" Type="http://schemas.openxmlformats.org/officeDocument/2006/relationships/tags" Target="../tags/tag7662.xml"/><Relationship Id="rId56" Type="http://schemas.openxmlformats.org/officeDocument/2006/relationships/tags" Target="../tags/tag7683.xml"/><Relationship Id="rId77" Type="http://schemas.openxmlformats.org/officeDocument/2006/relationships/tags" Target="../tags/tag7704.xml"/><Relationship Id="rId100" Type="http://schemas.openxmlformats.org/officeDocument/2006/relationships/tags" Target="../tags/tag7727.xml"/><Relationship Id="rId8" Type="http://schemas.openxmlformats.org/officeDocument/2006/relationships/tags" Target="../tags/tag7635.xml"/><Relationship Id="rId98" Type="http://schemas.openxmlformats.org/officeDocument/2006/relationships/tags" Target="../tags/tag7725.xml"/><Relationship Id="rId121" Type="http://schemas.openxmlformats.org/officeDocument/2006/relationships/tags" Target="../tags/tag7748.xml"/><Relationship Id="rId142" Type="http://schemas.openxmlformats.org/officeDocument/2006/relationships/tags" Target="../tags/tag7769.xml"/><Relationship Id="rId163" Type="http://schemas.openxmlformats.org/officeDocument/2006/relationships/tags" Target="../tags/tag7790.xml"/><Relationship Id="rId184" Type="http://schemas.openxmlformats.org/officeDocument/2006/relationships/tags" Target="../tags/tag7811.xml"/><Relationship Id="rId219" Type="http://schemas.openxmlformats.org/officeDocument/2006/relationships/tags" Target="../tags/tag7846.xml"/><Relationship Id="rId230" Type="http://schemas.openxmlformats.org/officeDocument/2006/relationships/tags" Target="../tags/tag7857.xml"/><Relationship Id="rId251" Type="http://schemas.openxmlformats.org/officeDocument/2006/relationships/tags" Target="../tags/tag7878.xml"/><Relationship Id="rId25" Type="http://schemas.openxmlformats.org/officeDocument/2006/relationships/tags" Target="../tags/tag7652.xml"/><Relationship Id="rId46" Type="http://schemas.openxmlformats.org/officeDocument/2006/relationships/tags" Target="../tags/tag7673.xml"/><Relationship Id="rId67" Type="http://schemas.openxmlformats.org/officeDocument/2006/relationships/tags" Target="../tags/tag7694.xml"/><Relationship Id="rId88" Type="http://schemas.openxmlformats.org/officeDocument/2006/relationships/tags" Target="../tags/tag7715.xml"/><Relationship Id="rId111" Type="http://schemas.openxmlformats.org/officeDocument/2006/relationships/tags" Target="../tags/tag7738.xml"/><Relationship Id="rId132" Type="http://schemas.openxmlformats.org/officeDocument/2006/relationships/tags" Target="../tags/tag7759.xml"/><Relationship Id="rId153" Type="http://schemas.openxmlformats.org/officeDocument/2006/relationships/tags" Target="../tags/tag7780.xml"/><Relationship Id="rId174" Type="http://schemas.openxmlformats.org/officeDocument/2006/relationships/tags" Target="../tags/tag7801.xml"/><Relationship Id="rId195" Type="http://schemas.openxmlformats.org/officeDocument/2006/relationships/tags" Target="../tags/tag7822.xml"/><Relationship Id="rId209" Type="http://schemas.openxmlformats.org/officeDocument/2006/relationships/tags" Target="../tags/tag7836.xml"/><Relationship Id="rId220" Type="http://schemas.openxmlformats.org/officeDocument/2006/relationships/tags" Target="../tags/tag7847.xml"/><Relationship Id="rId241" Type="http://schemas.openxmlformats.org/officeDocument/2006/relationships/tags" Target="../tags/tag7868.xml"/><Relationship Id="rId15" Type="http://schemas.openxmlformats.org/officeDocument/2006/relationships/tags" Target="../tags/tag7642.xml"/><Relationship Id="rId36" Type="http://schemas.openxmlformats.org/officeDocument/2006/relationships/tags" Target="../tags/tag7663.xml"/><Relationship Id="rId57" Type="http://schemas.openxmlformats.org/officeDocument/2006/relationships/tags" Target="../tags/tag7684.xml"/><Relationship Id="rId262" Type="http://schemas.openxmlformats.org/officeDocument/2006/relationships/tags" Target="../tags/tag7889.xml"/><Relationship Id="rId78" Type="http://schemas.openxmlformats.org/officeDocument/2006/relationships/tags" Target="../tags/tag7705.xml"/><Relationship Id="rId99" Type="http://schemas.openxmlformats.org/officeDocument/2006/relationships/tags" Target="../tags/tag7726.xml"/><Relationship Id="rId101" Type="http://schemas.openxmlformats.org/officeDocument/2006/relationships/tags" Target="../tags/tag7728.xml"/><Relationship Id="rId122" Type="http://schemas.openxmlformats.org/officeDocument/2006/relationships/tags" Target="../tags/tag7749.xml"/><Relationship Id="rId143" Type="http://schemas.openxmlformats.org/officeDocument/2006/relationships/tags" Target="../tags/tag7770.xml"/><Relationship Id="rId164" Type="http://schemas.openxmlformats.org/officeDocument/2006/relationships/tags" Target="../tags/tag7791.xml"/><Relationship Id="rId185" Type="http://schemas.openxmlformats.org/officeDocument/2006/relationships/tags" Target="../tags/tag7812.xml"/><Relationship Id="rId9" Type="http://schemas.openxmlformats.org/officeDocument/2006/relationships/tags" Target="../tags/tag7636.xml"/><Relationship Id="rId210" Type="http://schemas.openxmlformats.org/officeDocument/2006/relationships/tags" Target="../tags/tag7837.xml"/><Relationship Id="rId26" Type="http://schemas.openxmlformats.org/officeDocument/2006/relationships/tags" Target="../tags/tag7653.xml"/><Relationship Id="rId231" Type="http://schemas.openxmlformats.org/officeDocument/2006/relationships/tags" Target="../tags/tag7858.xml"/><Relationship Id="rId252" Type="http://schemas.openxmlformats.org/officeDocument/2006/relationships/tags" Target="../tags/tag7879.xml"/><Relationship Id="rId47" Type="http://schemas.openxmlformats.org/officeDocument/2006/relationships/tags" Target="../tags/tag7674.xml"/><Relationship Id="rId68" Type="http://schemas.openxmlformats.org/officeDocument/2006/relationships/tags" Target="../tags/tag7695.xml"/><Relationship Id="rId89" Type="http://schemas.openxmlformats.org/officeDocument/2006/relationships/tags" Target="../tags/tag7716.xml"/><Relationship Id="rId112" Type="http://schemas.openxmlformats.org/officeDocument/2006/relationships/tags" Target="../tags/tag7739.xml"/><Relationship Id="rId133" Type="http://schemas.openxmlformats.org/officeDocument/2006/relationships/tags" Target="../tags/tag7760.xml"/><Relationship Id="rId154" Type="http://schemas.openxmlformats.org/officeDocument/2006/relationships/tags" Target="../tags/tag7781.xml"/><Relationship Id="rId175" Type="http://schemas.openxmlformats.org/officeDocument/2006/relationships/tags" Target="../tags/tag7802.xml"/><Relationship Id="rId196" Type="http://schemas.openxmlformats.org/officeDocument/2006/relationships/tags" Target="../tags/tag7823.xml"/><Relationship Id="rId200" Type="http://schemas.openxmlformats.org/officeDocument/2006/relationships/tags" Target="../tags/tag7827.xml"/><Relationship Id="rId16" Type="http://schemas.openxmlformats.org/officeDocument/2006/relationships/tags" Target="../tags/tag7643.xml"/><Relationship Id="rId221" Type="http://schemas.openxmlformats.org/officeDocument/2006/relationships/tags" Target="../tags/tag7848.xml"/><Relationship Id="rId242" Type="http://schemas.openxmlformats.org/officeDocument/2006/relationships/tags" Target="../tags/tag7869.xml"/><Relationship Id="rId263" Type="http://schemas.openxmlformats.org/officeDocument/2006/relationships/tags" Target="../tags/tag7890.xml"/><Relationship Id="rId37" Type="http://schemas.openxmlformats.org/officeDocument/2006/relationships/tags" Target="../tags/tag7664.xml"/><Relationship Id="rId58" Type="http://schemas.openxmlformats.org/officeDocument/2006/relationships/tags" Target="../tags/tag7685.xml"/><Relationship Id="rId79" Type="http://schemas.openxmlformats.org/officeDocument/2006/relationships/tags" Target="../tags/tag7706.xml"/><Relationship Id="rId102" Type="http://schemas.openxmlformats.org/officeDocument/2006/relationships/tags" Target="../tags/tag7729.xml"/><Relationship Id="rId123" Type="http://schemas.openxmlformats.org/officeDocument/2006/relationships/tags" Target="../tags/tag7750.xml"/><Relationship Id="rId144" Type="http://schemas.openxmlformats.org/officeDocument/2006/relationships/tags" Target="../tags/tag7771.xml"/><Relationship Id="rId90" Type="http://schemas.openxmlformats.org/officeDocument/2006/relationships/tags" Target="../tags/tag7717.xml"/><Relationship Id="rId165" Type="http://schemas.openxmlformats.org/officeDocument/2006/relationships/tags" Target="../tags/tag7792.xml"/><Relationship Id="rId186" Type="http://schemas.openxmlformats.org/officeDocument/2006/relationships/tags" Target="../tags/tag7813.xml"/><Relationship Id="rId211" Type="http://schemas.openxmlformats.org/officeDocument/2006/relationships/tags" Target="../tags/tag7838.xml"/><Relationship Id="rId232" Type="http://schemas.openxmlformats.org/officeDocument/2006/relationships/tags" Target="../tags/tag7859.xml"/><Relationship Id="rId253" Type="http://schemas.openxmlformats.org/officeDocument/2006/relationships/tags" Target="../tags/tag7880.xml"/><Relationship Id="rId27" Type="http://schemas.openxmlformats.org/officeDocument/2006/relationships/tags" Target="../tags/tag7654.xml"/><Relationship Id="rId48" Type="http://schemas.openxmlformats.org/officeDocument/2006/relationships/tags" Target="../tags/tag7675.xml"/><Relationship Id="rId69" Type="http://schemas.openxmlformats.org/officeDocument/2006/relationships/tags" Target="../tags/tag7696.xml"/><Relationship Id="rId113" Type="http://schemas.openxmlformats.org/officeDocument/2006/relationships/tags" Target="../tags/tag7740.xml"/><Relationship Id="rId134" Type="http://schemas.openxmlformats.org/officeDocument/2006/relationships/tags" Target="../tags/tag7761.xml"/><Relationship Id="rId80" Type="http://schemas.openxmlformats.org/officeDocument/2006/relationships/tags" Target="../tags/tag7707.xml"/><Relationship Id="rId155" Type="http://schemas.openxmlformats.org/officeDocument/2006/relationships/tags" Target="../tags/tag7782.xml"/><Relationship Id="rId176" Type="http://schemas.openxmlformats.org/officeDocument/2006/relationships/tags" Target="../tags/tag7803.xml"/><Relationship Id="rId197" Type="http://schemas.openxmlformats.org/officeDocument/2006/relationships/tags" Target="../tags/tag7824.xml"/><Relationship Id="rId201" Type="http://schemas.openxmlformats.org/officeDocument/2006/relationships/tags" Target="../tags/tag7828.xml"/><Relationship Id="rId222" Type="http://schemas.openxmlformats.org/officeDocument/2006/relationships/tags" Target="../tags/tag7849.xml"/><Relationship Id="rId243" Type="http://schemas.openxmlformats.org/officeDocument/2006/relationships/tags" Target="../tags/tag7870.xml"/><Relationship Id="rId264" Type="http://schemas.openxmlformats.org/officeDocument/2006/relationships/tags" Target="../tags/tag7891.xml"/><Relationship Id="rId17" Type="http://schemas.openxmlformats.org/officeDocument/2006/relationships/tags" Target="../tags/tag7644.xml"/><Relationship Id="rId38" Type="http://schemas.openxmlformats.org/officeDocument/2006/relationships/tags" Target="../tags/tag7665.xml"/><Relationship Id="rId59" Type="http://schemas.openxmlformats.org/officeDocument/2006/relationships/tags" Target="../tags/tag7686.xml"/><Relationship Id="rId103" Type="http://schemas.openxmlformats.org/officeDocument/2006/relationships/tags" Target="../tags/tag7730.xml"/><Relationship Id="rId124" Type="http://schemas.openxmlformats.org/officeDocument/2006/relationships/tags" Target="../tags/tag7751.xml"/><Relationship Id="rId70" Type="http://schemas.openxmlformats.org/officeDocument/2006/relationships/tags" Target="../tags/tag7697.xml"/><Relationship Id="rId91" Type="http://schemas.openxmlformats.org/officeDocument/2006/relationships/tags" Target="../tags/tag7718.xml"/><Relationship Id="rId145" Type="http://schemas.openxmlformats.org/officeDocument/2006/relationships/tags" Target="../tags/tag7772.xml"/><Relationship Id="rId166" Type="http://schemas.openxmlformats.org/officeDocument/2006/relationships/tags" Target="../tags/tag7793.xml"/><Relationship Id="rId187" Type="http://schemas.openxmlformats.org/officeDocument/2006/relationships/tags" Target="../tags/tag7814.xml"/><Relationship Id="rId1" Type="http://schemas.openxmlformats.org/officeDocument/2006/relationships/tags" Target="../tags/tag7628.xml"/><Relationship Id="rId212" Type="http://schemas.openxmlformats.org/officeDocument/2006/relationships/tags" Target="../tags/tag7839.xml"/><Relationship Id="rId233" Type="http://schemas.openxmlformats.org/officeDocument/2006/relationships/tags" Target="../tags/tag7860.xml"/><Relationship Id="rId254" Type="http://schemas.openxmlformats.org/officeDocument/2006/relationships/tags" Target="../tags/tag7881.xml"/><Relationship Id="rId28" Type="http://schemas.openxmlformats.org/officeDocument/2006/relationships/tags" Target="../tags/tag7655.xml"/><Relationship Id="rId49" Type="http://schemas.openxmlformats.org/officeDocument/2006/relationships/tags" Target="../tags/tag7676.xml"/><Relationship Id="rId114" Type="http://schemas.openxmlformats.org/officeDocument/2006/relationships/tags" Target="../tags/tag7741.xml"/><Relationship Id="rId60" Type="http://schemas.openxmlformats.org/officeDocument/2006/relationships/tags" Target="../tags/tag7687.xml"/><Relationship Id="rId81" Type="http://schemas.openxmlformats.org/officeDocument/2006/relationships/tags" Target="../tags/tag7708.xml"/><Relationship Id="rId135" Type="http://schemas.openxmlformats.org/officeDocument/2006/relationships/tags" Target="../tags/tag7762.xml"/><Relationship Id="rId156" Type="http://schemas.openxmlformats.org/officeDocument/2006/relationships/tags" Target="../tags/tag7783.xml"/><Relationship Id="rId177" Type="http://schemas.openxmlformats.org/officeDocument/2006/relationships/tags" Target="../tags/tag7804.xml"/><Relationship Id="rId198" Type="http://schemas.openxmlformats.org/officeDocument/2006/relationships/tags" Target="../tags/tag7825.xml"/><Relationship Id="rId202" Type="http://schemas.openxmlformats.org/officeDocument/2006/relationships/tags" Target="../tags/tag7829.xml"/><Relationship Id="rId223" Type="http://schemas.openxmlformats.org/officeDocument/2006/relationships/tags" Target="../tags/tag7850.xml"/><Relationship Id="rId244" Type="http://schemas.openxmlformats.org/officeDocument/2006/relationships/tags" Target="../tags/tag7871.xml"/><Relationship Id="rId18" Type="http://schemas.openxmlformats.org/officeDocument/2006/relationships/tags" Target="../tags/tag7645.xml"/><Relationship Id="rId39" Type="http://schemas.openxmlformats.org/officeDocument/2006/relationships/tags" Target="../tags/tag7666.xml"/><Relationship Id="rId265" Type="http://schemas.openxmlformats.org/officeDocument/2006/relationships/tags" Target="../tags/tag7892.xml"/><Relationship Id="rId50" Type="http://schemas.openxmlformats.org/officeDocument/2006/relationships/tags" Target="../tags/tag7677.xml"/><Relationship Id="rId104" Type="http://schemas.openxmlformats.org/officeDocument/2006/relationships/tags" Target="../tags/tag7731.xml"/><Relationship Id="rId125" Type="http://schemas.openxmlformats.org/officeDocument/2006/relationships/tags" Target="../tags/tag7752.xml"/><Relationship Id="rId146" Type="http://schemas.openxmlformats.org/officeDocument/2006/relationships/tags" Target="../tags/tag7773.xml"/><Relationship Id="rId167" Type="http://schemas.openxmlformats.org/officeDocument/2006/relationships/tags" Target="../tags/tag7794.xml"/><Relationship Id="rId188" Type="http://schemas.openxmlformats.org/officeDocument/2006/relationships/tags" Target="../tags/tag7815.xml"/><Relationship Id="rId71" Type="http://schemas.openxmlformats.org/officeDocument/2006/relationships/tags" Target="../tags/tag7698.xml"/><Relationship Id="rId92" Type="http://schemas.openxmlformats.org/officeDocument/2006/relationships/tags" Target="../tags/tag7719.xml"/><Relationship Id="rId213" Type="http://schemas.openxmlformats.org/officeDocument/2006/relationships/tags" Target="../tags/tag7840.xml"/><Relationship Id="rId234" Type="http://schemas.openxmlformats.org/officeDocument/2006/relationships/tags" Target="../tags/tag7861.xml"/><Relationship Id="rId2" Type="http://schemas.openxmlformats.org/officeDocument/2006/relationships/tags" Target="../tags/tag7629.xml"/><Relationship Id="rId29" Type="http://schemas.openxmlformats.org/officeDocument/2006/relationships/tags" Target="../tags/tag7656.xml"/><Relationship Id="rId255" Type="http://schemas.openxmlformats.org/officeDocument/2006/relationships/tags" Target="../tags/tag7882.xml"/><Relationship Id="rId40" Type="http://schemas.openxmlformats.org/officeDocument/2006/relationships/tags" Target="../tags/tag7667.xml"/><Relationship Id="rId115" Type="http://schemas.openxmlformats.org/officeDocument/2006/relationships/tags" Target="../tags/tag7742.xml"/><Relationship Id="rId136" Type="http://schemas.openxmlformats.org/officeDocument/2006/relationships/tags" Target="../tags/tag7763.xml"/><Relationship Id="rId157" Type="http://schemas.openxmlformats.org/officeDocument/2006/relationships/tags" Target="../tags/tag7784.xml"/><Relationship Id="rId178" Type="http://schemas.openxmlformats.org/officeDocument/2006/relationships/tags" Target="../tags/tag7805.xml"/><Relationship Id="rId61" Type="http://schemas.openxmlformats.org/officeDocument/2006/relationships/tags" Target="../tags/tag7688.xml"/><Relationship Id="rId82" Type="http://schemas.openxmlformats.org/officeDocument/2006/relationships/tags" Target="../tags/tag7709.xml"/><Relationship Id="rId199" Type="http://schemas.openxmlformats.org/officeDocument/2006/relationships/tags" Target="../tags/tag7826.xml"/><Relationship Id="rId203" Type="http://schemas.openxmlformats.org/officeDocument/2006/relationships/tags" Target="../tags/tag7830.xml"/><Relationship Id="rId19" Type="http://schemas.openxmlformats.org/officeDocument/2006/relationships/tags" Target="../tags/tag7646.xml"/><Relationship Id="rId224" Type="http://schemas.openxmlformats.org/officeDocument/2006/relationships/tags" Target="../tags/tag7851.xml"/><Relationship Id="rId245" Type="http://schemas.openxmlformats.org/officeDocument/2006/relationships/tags" Target="../tags/tag7872.xml"/><Relationship Id="rId266" Type="http://schemas.openxmlformats.org/officeDocument/2006/relationships/tags" Target="../tags/tag7893.xml"/><Relationship Id="rId30" Type="http://schemas.openxmlformats.org/officeDocument/2006/relationships/tags" Target="../tags/tag7657.xml"/><Relationship Id="rId105" Type="http://schemas.openxmlformats.org/officeDocument/2006/relationships/tags" Target="../tags/tag7732.xml"/><Relationship Id="rId126" Type="http://schemas.openxmlformats.org/officeDocument/2006/relationships/tags" Target="../tags/tag7753.xml"/><Relationship Id="rId147" Type="http://schemas.openxmlformats.org/officeDocument/2006/relationships/tags" Target="../tags/tag7774.xml"/><Relationship Id="rId168" Type="http://schemas.openxmlformats.org/officeDocument/2006/relationships/tags" Target="../tags/tag7795.xml"/><Relationship Id="rId51" Type="http://schemas.openxmlformats.org/officeDocument/2006/relationships/tags" Target="../tags/tag7678.xml"/><Relationship Id="rId72" Type="http://schemas.openxmlformats.org/officeDocument/2006/relationships/tags" Target="../tags/tag7699.xml"/><Relationship Id="rId93" Type="http://schemas.openxmlformats.org/officeDocument/2006/relationships/tags" Target="../tags/tag7720.xml"/><Relationship Id="rId189" Type="http://schemas.openxmlformats.org/officeDocument/2006/relationships/tags" Target="../tags/tag7816.xml"/><Relationship Id="rId3" Type="http://schemas.openxmlformats.org/officeDocument/2006/relationships/tags" Target="../tags/tag7630.xml"/><Relationship Id="rId214" Type="http://schemas.openxmlformats.org/officeDocument/2006/relationships/tags" Target="../tags/tag7841.xml"/><Relationship Id="rId235" Type="http://schemas.openxmlformats.org/officeDocument/2006/relationships/tags" Target="../tags/tag7862.xml"/><Relationship Id="rId256" Type="http://schemas.openxmlformats.org/officeDocument/2006/relationships/tags" Target="../tags/tag7883.xml"/><Relationship Id="rId116" Type="http://schemas.openxmlformats.org/officeDocument/2006/relationships/tags" Target="../tags/tag7743.xml"/><Relationship Id="rId137" Type="http://schemas.openxmlformats.org/officeDocument/2006/relationships/tags" Target="../tags/tag7764.xml"/><Relationship Id="rId158" Type="http://schemas.openxmlformats.org/officeDocument/2006/relationships/tags" Target="../tags/tag7785.xml"/><Relationship Id="rId20" Type="http://schemas.openxmlformats.org/officeDocument/2006/relationships/tags" Target="../tags/tag7647.xml"/><Relationship Id="rId41" Type="http://schemas.openxmlformats.org/officeDocument/2006/relationships/tags" Target="../tags/tag7668.xml"/><Relationship Id="rId62" Type="http://schemas.openxmlformats.org/officeDocument/2006/relationships/tags" Target="../tags/tag7689.xml"/><Relationship Id="rId83" Type="http://schemas.openxmlformats.org/officeDocument/2006/relationships/tags" Target="../tags/tag7710.xml"/><Relationship Id="rId179" Type="http://schemas.openxmlformats.org/officeDocument/2006/relationships/tags" Target="../tags/tag7806.xml"/><Relationship Id="rId190" Type="http://schemas.openxmlformats.org/officeDocument/2006/relationships/tags" Target="../tags/tag7817.xml"/><Relationship Id="rId204" Type="http://schemas.openxmlformats.org/officeDocument/2006/relationships/tags" Target="../tags/tag7831.xml"/><Relationship Id="rId225" Type="http://schemas.openxmlformats.org/officeDocument/2006/relationships/tags" Target="../tags/tag7852.xml"/><Relationship Id="rId246" Type="http://schemas.openxmlformats.org/officeDocument/2006/relationships/tags" Target="../tags/tag7873.xml"/><Relationship Id="rId267" Type="http://schemas.openxmlformats.org/officeDocument/2006/relationships/tags" Target="../tags/tag7894.xml"/><Relationship Id="rId106" Type="http://schemas.openxmlformats.org/officeDocument/2006/relationships/tags" Target="../tags/tag7733.xml"/><Relationship Id="rId127" Type="http://schemas.openxmlformats.org/officeDocument/2006/relationships/tags" Target="../tags/tag7754.xml"/><Relationship Id="rId10" Type="http://schemas.openxmlformats.org/officeDocument/2006/relationships/tags" Target="../tags/tag7637.xml"/><Relationship Id="rId31" Type="http://schemas.openxmlformats.org/officeDocument/2006/relationships/tags" Target="../tags/tag7658.xml"/><Relationship Id="rId52" Type="http://schemas.openxmlformats.org/officeDocument/2006/relationships/tags" Target="../tags/tag7679.xml"/><Relationship Id="rId73" Type="http://schemas.openxmlformats.org/officeDocument/2006/relationships/tags" Target="../tags/tag7700.xml"/><Relationship Id="rId94" Type="http://schemas.openxmlformats.org/officeDocument/2006/relationships/tags" Target="../tags/tag7721.xml"/><Relationship Id="rId148" Type="http://schemas.openxmlformats.org/officeDocument/2006/relationships/tags" Target="../tags/tag7775.xml"/><Relationship Id="rId169" Type="http://schemas.openxmlformats.org/officeDocument/2006/relationships/tags" Target="../tags/tag7796.xml"/><Relationship Id="rId4" Type="http://schemas.openxmlformats.org/officeDocument/2006/relationships/tags" Target="../tags/tag7631.xml"/><Relationship Id="rId180" Type="http://schemas.openxmlformats.org/officeDocument/2006/relationships/tags" Target="../tags/tag7807.xml"/><Relationship Id="rId215" Type="http://schemas.openxmlformats.org/officeDocument/2006/relationships/tags" Target="../tags/tag7842.xml"/><Relationship Id="rId236" Type="http://schemas.openxmlformats.org/officeDocument/2006/relationships/tags" Target="../tags/tag7863.xml"/><Relationship Id="rId257" Type="http://schemas.openxmlformats.org/officeDocument/2006/relationships/tags" Target="../tags/tag7884.xml"/><Relationship Id="rId42" Type="http://schemas.openxmlformats.org/officeDocument/2006/relationships/tags" Target="../tags/tag7669.xml"/><Relationship Id="rId84" Type="http://schemas.openxmlformats.org/officeDocument/2006/relationships/tags" Target="../tags/tag7711.xml"/><Relationship Id="rId138" Type="http://schemas.openxmlformats.org/officeDocument/2006/relationships/tags" Target="../tags/tag7765.xml"/><Relationship Id="rId191" Type="http://schemas.openxmlformats.org/officeDocument/2006/relationships/tags" Target="../tags/tag7818.xml"/><Relationship Id="rId205" Type="http://schemas.openxmlformats.org/officeDocument/2006/relationships/tags" Target="../tags/tag7832.xml"/><Relationship Id="rId247" Type="http://schemas.openxmlformats.org/officeDocument/2006/relationships/tags" Target="../tags/tag7874.xml"/><Relationship Id="rId107" Type="http://schemas.openxmlformats.org/officeDocument/2006/relationships/tags" Target="../tags/tag7734.xml"/></Relationships>
</file>

<file path=ppt/slides/_rels/slide32.xml.rels><?xml version="1.0" encoding="UTF-8" standalone="yes"?>
<Relationships xmlns="http://schemas.openxmlformats.org/package/2006/relationships"><Relationship Id="rId117" Type="http://schemas.openxmlformats.org/officeDocument/2006/relationships/tags" Target="../tags/tag8013.xml"/><Relationship Id="rId21" Type="http://schemas.openxmlformats.org/officeDocument/2006/relationships/tags" Target="../tags/tag7917.xml"/><Relationship Id="rId63" Type="http://schemas.openxmlformats.org/officeDocument/2006/relationships/tags" Target="../tags/tag7959.xml"/><Relationship Id="rId159" Type="http://schemas.openxmlformats.org/officeDocument/2006/relationships/tags" Target="../tags/tag8055.xml"/><Relationship Id="rId170" Type="http://schemas.openxmlformats.org/officeDocument/2006/relationships/tags" Target="../tags/tag8066.xml"/><Relationship Id="rId226" Type="http://schemas.openxmlformats.org/officeDocument/2006/relationships/tags" Target="../tags/tag8122.xml"/><Relationship Id="rId268" Type="http://schemas.openxmlformats.org/officeDocument/2006/relationships/slideLayout" Target="../slideLayouts/slideLayout2.xml"/><Relationship Id="rId11" Type="http://schemas.openxmlformats.org/officeDocument/2006/relationships/tags" Target="../tags/tag7907.xml"/><Relationship Id="rId32" Type="http://schemas.openxmlformats.org/officeDocument/2006/relationships/tags" Target="../tags/tag7928.xml"/><Relationship Id="rId53" Type="http://schemas.openxmlformats.org/officeDocument/2006/relationships/tags" Target="../tags/tag7949.xml"/><Relationship Id="rId74" Type="http://schemas.openxmlformats.org/officeDocument/2006/relationships/tags" Target="../tags/tag7970.xml"/><Relationship Id="rId128" Type="http://schemas.openxmlformats.org/officeDocument/2006/relationships/tags" Target="../tags/tag8024.xml"/><Relationship Id="rId149" Type="http://schemas.openxmlformats.org/officeDocument/2006/relationships/tags" Target="../tags/tag8045.xml"/><Relationship Id="rId5" Type="http://schemas.openxmlformats.org/officeDocument/2006/relationships/tags" Target="../tags/tag7901.xml"/><Relationship Id="rId95" Type="http://schemas.openxmlformats.org/officeDocument/2006/relationships/tags" Target="../tags/tag7991.xml"/><Relationship Id="rId160" Type="http://schemas.openxmlformats.org/officeDocument/2006/relationships/tags" Target="../tags/tag8056.xml"/><Relationship Id="rId181" Type="http://schemas.openxmlformats.org/officeDocument/2006/relationships/tags" Target="../tags/tag8077.xml"/><Relationship Id="rId216" Type="http://schemas.openxmlformats.org/officeDocument/2006/relationships/tags" Target="../tags/tag8112.xml"/><Relationship Id="rId237" Type="http://schemas.openxmlformats.org/officeDocument/2006/relationships/tags" Target="../tags/tag8133.xml"/><Relationship Id="rId258" Type="http://schemas.openxmlformats.org/officeDocument/2006/relationships/tags" Target="../tags/tag8154.xml"/><Relationship Id="rId22" Type="http://schemas.openxmlformats.org/officeDocument/2006/relationships/tags" Target="../tags/tag7918.xml"/><Relationship Id="rId43" Type="http://schemas.openxmlformats.org/officeDocument/2006/relationships/tags" Target="../tags/tag7939.xml"/><Relationship Id="rId64" Type="http://schemas.openxmlformats.org/officeDocument/2006/relationships/tags" Target="../tags/tag7960.xml"/><Relationship Id="rId118" Type="http://schemas.openxmlformats.org/officeDocument/2006/relationships/tags" Target="../tags/tag8014.xml"/><Relationship Id="rId139" Type="http://schemas.openxmlformats.org/officeDocument/2006/relationships/tags" Target="../tags/tag8035.xml"/><Relationship Id="rId85" Type="http://schemas.openxmlformats.org/officeDocument/2006/relationships/tags" Target="../tags/tag7981.xml"/><Relationship Id="rId150" Type="http://schemas.openxmlformats.org/officeDocument/2006/relationships/tags" Target="../tags/tag8046.xml"/><Relationship Id="rId171" Type="http://schemas.openxmlformats.org/officeDocument/2006/relationships/tags" Target="../tags/tag8067.xml"/><Relationship Id="rId192" Type="http://schemas.openxmlformats.org/officeDocument/2006/relationships/tags" Target="../tags/tag8088.xml"/><Relationship Id="rId206" Type="http://schemas.openxmlformats.org/officeDocument/2006/relationships/tags" Target="../tags/tag8102.xml"/><Relationship Id="rId227" Type="http://schemas.openxmlformats.org/officeDocument/2006/relationships/tags" Target="../tags/tag8123.xml"/><Relationship Id="rId248" Type="http://schemas.openxmlformats.org/officeDocument/2006/relationships/tags" Target="../tags/tag8144.xml"/><Relationship Id="rId269" Type="http://schemas.openxmlformats.org/officeDocument/2006/relationships/image" Target="../media/image1.jpeg"/><Relationship Id="rId12" Type="http://schemas.openxmlformats.org/officeDocument/2006/relationships/tags" Target="../tags/tag7908.xml"/><Relationship Id="rId33" Type="http://schemas.openxmlformats.org/officeDocument/2006/relationships/tags" Target="../tags/tag7929.xml"/><Relationship Id="rId108" Type="http://schemas.openxmlformats.org/officeDocument/2006/relationships/tags" Target="../tags/tag8004.xml"/><Relationship Id="rId129" Type="http://schemas.openxmlformats.org/officeDocument/2006/relationships/tags" Target="../tags/tag8025.xml"/><Relationship Id="rId54" Type="http://schemas.openxmlformats.org/officeDocument/2006/relationships/tags" Target="../tags/tag7950.xml"/><Relationship Id="rId75" Type="http://schemas.openxmlformats.org/officeDocument/2006/relationships/tags" Target="../tags/tag7971.xml"/><Relationship Id="rId96" Type="http://schemas.openxmlformats.org/officeDocument/2006/relationships/tags" Target="../tags/tag7992.xml"/><Relationship Id="rId140" Type="http://schemas.openxmlformats.org/officeDocument/2006/relationships/tags" Target="../tags/tag8036.xml"/><Relationship Id="rId161" Type="http://schemas.openxmlformats.org/officeDocument/2006/relationships/tags" Target="../tags/tag8057.xml"/><Relationship Id="rId182" Type="http://schemas.openxmlformats.org/officeDocument/2006/relationships/tags" Target="../tags/tag8078.xml"/><Relationship Id="rId217" Type="http://schemas.openxmlformats.org/officeDocument/2006/relationships/tags" Target="../tags/tag8113.xml"/><Relationship Id="rId6" Type="http://schemas.openxmlformats.org/officeDocument/2006/relationships/tags" Target="../tags/tag7902.xml"/><Relationship Id="rId238" Type="http://schemas.openxmlformats.org/officeDocument/2006/relationships/tags" Target="../tags/tag8134.xml"/><Relationship Id="rId259" Type="http://schemas.openxmlformats.org/officeDocument/2006/relationships/tags" Target="../tags/tag8155.xml"/><Relationship Id="rId23" Type="http://schemas.openxmlformats.org/officeDocument/2006/relationships/tags" Target="../tags/tag7919.xml"/><Relationship Id="rId119" Type="http://schemas.openxmlformats.org/officeDocument/2006/relationships/tags" Target="../tags/tag8015.xml"/><Relationship Id="rId44" Type="http://schemas.openxmlformats.org/officeDocument/2006/relationships/tags" Target="../tags/tag7940.xml"/><Relationship Id="rId65" Type="http://schemas.openxmlformats.org/officeDocument/2006/relationships/tags" Target="../tags/tag7961.xml"/><Relationship Id="rId86" Type="http://schemas.openxmlformats.org/officeDocument/2006/relationships/tags" Target="../tags/tag7982.xml"/><Relationship Id="rId130" Type="http://schemas.openxmlformats.org/officeDocument/2006/relationships/tags" Target="../tags/tag8026.xml"/><Relationship Id="rId151" Type="http://schemas.openxmlformats.org/officeDocument/2006/relationships/tags" Target="../tags/tag8047.xml"/><Relationship Id="rId172" Type="http://schemas.openxmlformats.org/officeDocument/2006/relationships/tags" Target="../tags/tag8068.xml"/><Relationship Id="rId193" Type="http://schemas.openxmlformats.org/officeDocument/2006/relationships/tags" Target="../tags/tag8089.xml"/><Relationship Id="rId207" Type="http://schemas.openxmlformats.org/officeDocument/2006/relationships/tags" Target="../tags/tag8103.xml"/><Relationship Id="rId228" Type="http://schemas.openxmlformats.org/officeDocument/2006/relationships/tags" Target="../tags/tag8124.xml"/><Relationship Id="rId249" Type="http://schemas.openxmlformats.org/officeDocument/2006/relationships/tags" Target="../tags/tag8145.xml"/><Relationship Id="rId13" Type="http://schemas.openxmlformats.org/officeDocument/2006/relationships/tags" Target="../tags/tag7909.xml"/><Relationship Id="rId109" Type="http://schemas.openxmlformats.org/officeDocument/2006/relationships/tags" Target="../tags/tag8005.xml"/><Relationship Id="rId260" Type="http://schemas.openxmlformats.org/officeDocument/2006/relationships/tags" Target="../tags/tag8156.xml"/><Relationship Id="rId34" Type="http://schemas.openxmlformats.org/officeDocument/2006/relationships/tags" Target="../tags/tag7930.xml"/><Relationship Id="rId55" Type="http://schemas.openxmlformats.org/officeDocument/2006/relationships/tags" Target="../tags/tag7951.xml"/><Relationship Id="rId76" Type="http://schemas.openxmlformats.org/officeDocument/2006/relationships/tags" Target="../tags/tag7972.xml"/><Relationship Id="rId97" Type="http://schemas.openxmlformats.org/officeDocument/2006/relationships/tags" Target="../tags/tag7993.xml"/><Relationship Id="rId120" Type="http://schemas.openxmlformats.org/officeDocument/2006/relationships/tags" Target="../tags/tag8016.xml"/><Relationship Id="rId141" Type="http://schemas.openxmlformats.org/officeDocument/2006/relationships/tags" Target="../tags/tag8037.xml"/><Relationship Id="rId7" Type="http://schemas.openxmlformats.org/officeDocument/2006/relationships/tags" Target="../tags/tag7903.xml"/><Relationship Id="rId162" Type="http://schemas.openxmlformats.org/officeDocument/2006/relationships/tags" Target="../tags/tag8058.xml"/><Relationship Id="rId183" Type="http://schemas.openxmlformats.org/officeDocument/2006/relationships/tags" Target="../tags/tag8079.xml"/><Relationship Id="rId218" Type="http://schemas.openxmlformats.org/officeDocument/2006/relationships/tags" Target="../tags/tag8114.xml"/><Relationship Id="rId239" Type="http://schemas.openxmlformats.org/officeDocument/2006/relationships/tags" Target="../tags/tag8135.xml"/><Relationship Id="rId250" Type="http://schemas.openxmlformats.org/officeDocument/2006/relationships/tags" Target="../tags/tag8146.xml"/><Relationship Id="rId24" Type="http://schemas.openxmlformats.org/officeDocument/2006/relationships/tags" Target="../tags/tag7920.xml"/><Relationship Id="rId45" Type="http://schemas.openxmlformats.org/officeDocument/2006/relationships/tags" Target="../tags/tag7941.xml"/><Relationship Id="rId66" Type="http://schemas.openxmlformats.org/officeDocument/2006/relationships/tags" Target="../tags/tag7962.xml"/><Relationship Id="rId87" Type="http://schemas.openxmlformats.org/officeDocument/2006/relationships/tags" Target="../tags/tag7983.xml"/><Relationship Id="rId110" Type="http://schemas.openxmlformats.org/officeDocument/2006/relationships/tags" Target="../tags/tag8006.xml"/><Relationship Id="rId131" Type="http://schemas.openxmlformats.org/officeDocument/2006/relationships/tags" Target="../tags/tag8027.xml"/><Relationship Id="rId152" Type="http://schemas.openxmlformats.org/officeDocument/2006/relationships/tags" Target="../tags/tag8048.xml"/><Relationship Id="rId173" Type="http://schemas.openxmlformats.org/officeDocument/2006/relationships/tags" Target="../tags/tag8069.xml"/><Relationship Id="rId194" Type="http://schemas.openxmlformats.org/officeDocument/2006/relationships/tags" Target="../tags/tag8090.xml"/><Relationship Id="rId208" Type="http://schemas.openxmlformats.org/officeDocument/2006/relationships/tags" Target="../tags/tag8104.xml"/><Relationship Id="rId229" Type="http://schemas.openxmlformats.org/officeDocument/2006/relationships/tags" Target="../tags/tag8125.xml"/><Relationship Id="rId240" Type="http://schemas.openxmlformats.org/officeDocument/2006/relationships/tags" Target="../tags/tag8136.xml"/><Relationship Id="rId261" Type="http://schemas.openxmlformats.org/officeDocument/2006/relationships/tags" Target="../tags/tag8157.xml"/><Relationship Id="rId14" Type="http://schemas.openxmlformats.org/officeDocument/2006/relationships/tags" Target="../tags/tag7910.xml"/><Relationship Id="rId35" Type="http://schemas.openxmlformats.org/officeDocument/2006/relationships/tags" Target="../tags/tag7931.xml"/><Relationship Id="rId56" Type="http://schemas.openxmlformats.org/officeDocument/2006/relationships/tags" Target="../tags/tag7952.xml"/><Relationship Id="rId77" Type="http://schemas.openxmlformats.org/officeDocument/2006/relationships/tags" Target="../tags/tag7973.xml"/><Relationship Id="rId100" Type="http://schemas.openxmlformats.org/officeDocument/2006/relationships/tags" Target="../tags/tag7996.xml"/><Relationship Id="rId8" Type="http://schemas.openxmlformats.org/officeDocument/2006/relationships/tags" Target="../tags/tag7904.xml"/><Relationship Id="rId98" Type="http://schemas.openxmlformats.org/officeDocument/2006/relationships/tags" Target="../tags/tag7994.xml"/><Relationship Id="rId121" Type="http://schemas.openxmlformats.org/officeDocument/2006/relationships/tags" Target="../tags/tag8017.xml"/><Relationship Id="rId142" Type="http://schemas.openxmlformats.org/officeDocument/2006/relationships/tags" Target="../tags/tag8038.xml"/><Relationship Id="rId163" Type="http://schemas.openxmlformats.org/officeDocument/2006/relationships/tags" Target="../tags/tag8059.xml"/><Relationship Id="rId184" Type="http://schemas.openxmlformats.org/officeDocument/2006/relationships/tags" Target="../tags/tag8080.xml"/><Relationship Id="rId219" Type="http://schemas.openxmlformats.org/officeDocument/2006/relationships/tags" Target="../tags/tag8115.xml"/><Relationship Id="rId230" Type="http://schemas.openxmlformats.org/officeDocument/2006/relationships/tags" Target="../tags/tag8126.xml"/><Relationship Id="rId251" Type="http://schemas.openxmlformats.org/officeDocument/2006/relationships/tags" Target="../tags/tag8147.xml"/><Relationship Id="rId25" Type="http://schemas.openxmlformats.org/officeDocument/2006/relationships/tags" Target="../tags/tag7921.xml"/><Relationship Id="rId46" Type="http://schemas.openxmlformats.org/officeDocument/2006/relationships/tags" Target="../tags/tag7942.xml"/><Relationship Id="rId67" Type="http://schemas.openxmlformats.org/officeDocument/2006/relationships/tags" Target="../tags/tag7963.xml"/><Relationship Id="rId88" Type="http://schemas.openxmlformats.org/officeDocument/2006/relationships/tags" Target="../tags/tag7984.xml"/><Relationship Id="rId111" Type="http://schemas.openxmlformats.org/officeDocument/2006/relationships/tags" Target="../tags/tag8007.xml"/><Relationship Id="rId132" Type="http://schemas.openxmlformats.org/officeDocument/2006/relationships/tags" Target="../tags/tag8028.xml"/><Relationship Id="rId153" Type="http://schemas.openxmlformats.org/officeDocument/2006/relationships/tags" Target="../tags/tag8049.xml"/><Relationship Id="rId174" Type="http://schemas.openxmlformats.org/officeDocument/2006/relationships/tags" Target="../tags/tag8070.xml"/><Relationship Id="rId195" Type="http://schemas.openxmlformats.org/officeDocument/2006/relationships/tags" Target="../tags/tag8091.xml"/><Relationship Id="rId209" Type="http://schemas.openxmlformats.org/officeDocument/2006/relationships/tags" Target="../tags/tag8105.xml"/><Relationship Id="rId220" Type="http://schemas.openxmlformats.org/officeDocument/2006/relationships/tags" Target="../tags/tag8116.xml"/><Relationship Id="rId241" Type="http://schemas.openxmlformats.org/officeDocument/2006/relationships/tags" Target="../tags/tag8137.xml"/><Relationship Id="rId15" Type="http://schemas.openxmlformats.org/officeDocument/2006/relationships/tags" Target="../tags/tag7911.xml"/><Relationship Id="rId36" Type="http://schemas.openxmlformats.org/officeDocument/2006/relationships/tags" Target="../tags/tag7932.xml"/><Relationship Id="rId57" Type="http://schemas.openxmlformats.org/officeDocument/2006/relationships/tags" Target="../tags/tag7953.xml"/><Relationship Id="rId262" Type="http://schemas.openxmlformats.org/officeDocument/2006/relationships/tags" Target="../tags/tag8158.xml"/><Relationship Id="rId78" Type="http://schemas.openxmlformats.org/officeDocument/2006/relationships/tags" Target="../tags/tag7974.xml"/><Relationship Id="rId99" Type="http://schemas.openxmlformats.org/officeDocument/2006/relationships/tags" Target="../tags/tag7995.xml"/><Relationship Id="rId101" Type="http://schemas.openxmlformats.org/officeDocument/2006/relationships/tags" Target="../tags/tag7997.xml"/><Relationship Id="rId122" Type="http://schemas.openxmlformats.org/officeDocument/2006/relationships/tags" Target="../tags/tag8018.xml"/><Relationship Id="rId143" Type="http://schemas.openxmlformats.org/officeDocument/2006/relationships/tags" Target="../tags/tag8039.xml"/><Relationship Id="rId164" Type="http://schemas.openxmlformats.org/officeDocument/2006/relationships/tags" Target="../tags/tag8060.xml"/><Relationship Id="rId185" Type="http://schemas.openxmlformats.org/officeDocument/2006/relationships/tags" Target="../tags/tag8081.xml"/><Relationship Id="rId9" Type="http://schemas.openxmlformats.org/officeDocument/2006/relationships/tags" Target="../tags/tag7905.xml"/><Relationship Id="rId210" Type="http://schemas.openxmlformats.org/officeDocument/2006/relationships/tags" Target="../tags/tag8106.xml"/><Relationship Id="rId26" Type="http://schemas.openxmlformats.org/officeDocument/2006/relationships/tags" Target="../tags/tag7922.xml"/><Relationship Id="rId231" Type="http://schemas.openxmlformats.org/officeDocument/2006/relationships/tags" Target="../tags/tag8127.xml"/><Relationship Id="rId252" Type="http://schemas.openxmlformats.org/officeDocument/2006/relationships/tags" Target="../tags/tag8148.xml"/><Relationship Id="rId47" Type="http://schemas.openxmlformats.org/officeDocument/2006/relationships/tags" Target="../tags/tag7943.xml"/><Relationship Id="rId68" Type="http://schemas.openxmlformats.org/officeDocument/2006/relationships/tags" Target="../tags/tag7964.xml"/><Relationship Id="rId89" Type="http://schemas.openxmlformats.org/officeDocument/2006/relationships/tags" Target="../tags/tag7985.xml"/><Relationship Id="rId112" Type="http://schemas.openxmlformats.org/officeDocument/2006/relationships/tags" Target="../tags/tag8008.xml"/><Relationship Id="rId133" Type="http://schemas.openxmlformats.org/officeDocument/2006/relationships/tags" Target="../tags/tag8029.xml"/><Relationship Id="rId154" Type="http://schemas.openxmlformats.org/officeDocument/2006/relationships/tags" Target="../tags/tag8050.xml"/><Relationship Id="rId175" Type="http://schemas.openxmlformats.org/officeDocument/2006/relationships/tags" Target="../tags/tag8071.xml"/><Relationship Id="rId196" Type="http://schemas.openxmlformats.org/officeDocument/2006/relationships/tags" Target="../tags/tag8092.xml"/><Relationship Id="rId200" Type="http://schemas.openxmlformats.org/officeDocument/2006/relationships/tags" Target="../tags/tag8096.xml"/><Relationship Id="rId16" Type="http://schemas.openxmlformats.org/officeDocument/2006/relationships/tags" Target="../tags/tag7912.xml"/><Relationship Id="rId221" Type="http://schemas.openxmlformats.org/officeDocument/2006/relationships/tags" Target="../tags/tag8117.xml"/><Relationship Id="rId242" Type="http://schemas.openxmlformats.org/officeDocument/2006/relationships/tags" Target="../tags/tag8138.xml"/><Relationship Id="rId263" Type="http://schemas.openxmlformats.org/officeDocument/2006/relationships/tags" Target="../tags/tag8159.xml"/><Relationship Id="rId37" Type="http://schemas.openxmlformats.org/officeDocument/2006/relationships/tags" Target="../tags/tag7933.xml"/><Relationship Id="rId58" Type="http://schemas.openxmlformats.org/officeDocument/2006/relationships/tags" Target="../tags/tag7954.xml"/><Relationship Id="rId79" Type="http://schemas.openxmlformats.org/officeDocument/2006/relationships/tags" Target="../tags/tag7975.xml"/><Relationship Id="rId102" Type="http://schemas.openxmlformats.org/officeDocument/2006/relationships/tags" Target="../tags/tag7998.xml"/><Relationship Id="rId123" Type="http://schemas.openxmlformats.org/officeDocument/2006/relationships/tags" Target="../tags/tag8019.xml"/><Relationship Id="rId144" Type="http://schemas.openxmlformats.org/officeDocument/2006/relationships/tags" Target="../tags/tag8040.xml"/><Relationship Id="rId90" Type="http://schemas.openxmlformats.org/officeDocument/2006/relationships/tags" Target="../tags/tag7986.xml"/><Relationship Id="rId165" Type="http://schemas.openxmlformats.org/officeDocument/2006/relationships/tags" Target="../tags/tag8061.xml"/><Relationship Id="rId186" Type="http://schemas.openxmlformats.org/officeDocument/2006/relationships/tags" Target="../tags/tag8082.xml"/><Relationship Id="rId211" Type="http://schemas.openxmlformats.org/officeDocument/2006/relationships/tags" Target="../tags/tag8107.xml"/><Relationship Id="rId232" Type="http://schemas.openxmlformats.org/officeDocument/2006/relationships/tags" Target="../tags/tag8128.xml"/><Relationship Id="rId253" Type="http://schemas.openxmlformats.org/officeDocument/2006/relationships/tags" Target="../tags/tag8149.xml"/><Relationship Id="rId27" Type="http://schemas.openxmlformats.org/officeDocument/2006/relationships/tags" Target="../tags/tag7923.xml"/><Relationship Id="rId48" Type="http://schemas.openxmlformats.org/officeDocument/2006/relationships/tags" Target="../tags/tag7944.xml"/><Relationship Id="rId69" Type="http://schemas.openxmlformats.org/officeDocument/2006/relationships/tags" Target="../tags/tag7965.xml"/><Relationship Id="rId113" Type="http://schemas.openxmlformats.org/officeDocument/2006/relationships/tags" Target="../tags/tag8009.xml"/><Relationship Id="rId134" Type="http://schemas.openxmlformats.org/officeDocument/2006/relationships/tags" Target="../tags/tag8030.xml"/><Relationship Id="rId80" Type="http://schemas.openxmlformats.org/officeDocument/2006/relationships/tags" Target="../tags/tag7976.xml"/><Relationship Id="rId155" Type="http://schemas.openxmlformats.org/officeDocument/2006/relationships/tags" Target="../tags/tag8051.xml"/><Relationship Id="rId176" Type="http://schemas.openxmlformats.org/officeDocument/2006/relationships/tags" Target="../tags/tag8072.xml"/><Relationship Id="rId197" Type="http://schemas.openxmlformats.org/officeDocument/2006/relationships/tags" Target="../tags/tag8093.xml"/><Relationship Id="rId201" Type="http://schemas.openxmlformats.org/officeDocument/2006/relationships/tags" Target="../tags/tag8097.xml"/><Relationship Id="rId222" Type="http://schemas.openxmlformats.org/officeDocument/2006/relationships/tags" Target="../tags/tag8118.xml"/><Relationship Id="rId243" Type="http://schemas.openxmlformats.org/officeDocument/2006/relationships/tags" Target="../tags/tag8139.xml"/><Relationship Id="rId264" Type="http://schemas.openxmlformats.org/officeDocument/2006/relationships/tags" Target="../tags/tag8160.xml"/><Relationship Id="rId17" Type="http://schemas.openxmlformats.org/officeDocument/2006/relationships/tags" Target="../tags/tag7913.xml"/><Relationship Id="rId38" Type="http://schemas.openxmlformats.org/officeDocument/2006/relationships/tags" Target="../tags/tag7934.xml"/><Relationship Id="rId59" Type="http://schemas.openxmlformats.org/officeDocument/2006/relationships/tags" Target="../tags/tag7955.xml"/><Relationship Id="rId103" Type="http://schemas.openxmlformats.org/officeDocument/2006/relationships/tags" Target="../tags/tag7999.xml"/><Relationship Id="rId124" Type="http://schemas.openxmlformats.org/officeDocument/2006/relationships/tags" Target="../tags/tag8020.xml"/><Relationship Id="rId70" Type="http://schemas.openxmlformats.org/officeDocument/2006/relationships/tags" Target="../tags/tag7966.xml"/><Relationship Id="rId91" Type="http://schemas.openxmlformats.org/officeDocument/2006/relationships/tags" Target="../tags/tag7987.xml"/><Relationship Id="rId145" Type="http://schemas.openxmlformats.org/officeDocument/2006/relationships/tags" Target="../tags/tag8041.xml"/><Relationship Id="rId166" Type="http://schemas.openxmlformats.org/officeDocument/2006/relationships/tags" Target="../tags/tag8062.xml"/><Relationship Id="rId187" Type="http://schemas.openxmlformats.org/officeDocument/2006/relationships/tags" Target="../tags/tag8083.xml"/><Relationship Id="rId1" Type="http://schemas.openxmlformats.org/officeDocument/2006/relationships/tags" Target="../tags/tag7897.xml"/><Relationship Id="rId212" Type="http://schemas.openxmlformats.org/officeDocument/2006/relationships/tags" Target="../tags/tag8108.xml"/><Relationship Id="rId233" Type="http://schemas.openxmlformats.org/officeDocument/2006/relationships/tags" Target="../tags/tag8129.xml"/><Relationship Id="rId254" Type="http://schemas.openxmlformats.org/officeDocument/2006/relationships/tags" Target="../tags/tag8150.xml"/><Relationship Id="rId28" Type="http://schemas.openxmlformats.org/officeDocument/2006/relationships/tags" Target="../tags/tag7924.xml"/><Relationship Id="rId49" Type="http://schemas.openxmlformats.org/officeDocument/2006/relationships/tags" Target="../tags/tag7945.xml"/><Relationship Id="rId114" Type="http://schemas.openxmlformats.org/officeDocument/2006/relationships/tags" Target="../tags/tag8010.xml"/><Relationship Id="rId60" Type="http://schemas.openxmlformats.org/officeDocument/2006/relationships/tags" Target="../tags/tag7956.xml"/><Relationship Id="rId81" Type="http://schemas.openxmlformats.org/officeDocument/2006/relationships/tags" Target="../tags/tag7977.xml"/><Relationship Id="rId135" Type="http://schemas.openxmlformats.org/officeDocument/2006/relationships/tags" Target="../tags/tag8031.xml"/><Relationship Id="rId156" Type="http://schemas.openxmlformats.org/officeDocument/2006/relationships/tags" Target="../tags/tag8052.xml"/><Relationship Id="rId177" Type="http://schemas.openxmlformats.org/officeDocument/2006/relationships/tags" Target="../tags/tag8073.xml"/><Relationship Id="rId198" Type="http://schemas.openxmlformats.org/officeDocument/2006/relationships/tags" Target="../tags/tag8094.xml"/><Relationship Id="rId202" Type="http://schemas.openxmlformats.org/officeDocument/2006/relationships/tags" Target="../tags/tag8098.xml"/><Relationship Id="rId223" Type="http://schemas.openxmlformats.org/officeDocument/2006/relationships/tags" Target="../tags/tag8119.xml"/><Relationship Id="rId244" Type="http://schemas.openxmlformats.org/officeDocument/2006/relationships/tags" Target="../tags/tag8140.xml"/><Relationship Id="rId18" Type="http://schemas.openxmlformats.org/officeDocument/2006/relationships/tags" Target="../tags/tag7914.xml"/><Relationship Id="rId39" Type="http://schemas.openxmlformats.org/officeDocument/2006/relationships/tags" Target="../tags/tag7935.xml"/><Relationship Id="rId265" Type="http://schemas.openxmlformats.org/officeDocument/2006/relationships/tags" Target="../tags/tag8161.xml"/><Relationship Id="rId50" Type="http://schemas.openxmlformats.org/officeDocument/2006/relationships/tags" Target="../tags/tag7946.xml"/><Relationship Id="rId104" Type="http://schemas.openxmlformats.org/officeDocument/2006/relationships/tags" Target="../tags/tag8000.xml"/><Relationship Id="rId125" Type="http://schemas.openxmlformats.org/officeDocument/2006/relationships/tags" Target="../tags/tag8021.xml"/><Relationship Id="rId146" Type="http://schemas.openxmlformats.org/officeDocument/2006/relationships/tags" Target="../tags/tag8042.xml"/><Relationship Id="rId167" Type="http://schemas.openxmlformats.org/officeDocument/2006/relationships/tags" Target="../tags/tag8063.xml"/><Relationship Id="rId188" Type="http://schemas.openxmlformats.org/officeDocument/2006/relationships/tags" Target="../tags/tag8084.xml"/><Relationship Id="rId71" Type="http://schemas.openxmlformats.org/officeDocument/2006/relationships/tags" Target="../tags/tag7967.xml"/><Relationship Id="rId92" Type="http://schemas.openxmlformats.org/officeDocument/2006/relationships/tags" Target="../tags/tag7988.xml"/><Relationship Id="rId213" Type="http://schemas.openxmlformats.org/officeDocument/2006/relationships/tags" Target="../tags/tag8109.xml"/><Relationship Id="rId234" Type="http://schemas.openxmlformats.org/officeDocument/2006/relationships/tags" Target="../tags/tag8130.xml"/><Relationship Id="rId2" Type="http://schemas.openxmlformats.org/officeDocument/2006/relationships/tags" Target="../tags/tag7898.xml"/><Relationship Id="rId29" Type="http://schemas.openxmlformats.org/officeDocument/2006/relationships/tags" Target="../tags/tag7925.xml"/><Relationship Id="rId255" Type="http://schemas.openxmlformats.org/officeDocument/2006/relationships/tags" Target="../tags/tag8151.xml"/><Relationship Id="rId40" Type="http://schemas.openxmlformats.org/officeDocument/2006/relationships/tags" Target="../tags/tag7936.xml"/><Relationship Id="rId115" Type="http://schemas.openxmlformats.org/officeDocument/2006/relationships/tags" Target="../tags/tag8011.xml"/><Relationship Id="rId136" Type="http://schemas.openxmlformats.org/officeDocument/2006/relationships/tags" Target="../tags/tag8032.xml"/><Relationship Id="rId157" Type="http://schemas.openxmlformats.org/officeDocument/2006/relationships/tags" Target="../tags/tag8053.xml"/><Relationship Id="rId178" Type="http://schemas.openxmlformats.org/officeDocument/2006/relationships/tags" Target="../tags/tag8074.xml"/><Relationship Id="rId61" Type="http://schemas.openxmlformats.org/officeDocument/2006/relationships/tags" Target="../tags/tag7957.xml"/><Relationship Id="rId82" Type="http://schemas.openxmlformats.org/officeDocument/2006/relationships/tags" Target="../tags/tag7978.xml"/><Relationship Id="rId199" Type="http://schemas.openxmlformats.org/officeDocument/2006/relationships/tags" Target="../tags/tag8095.xml"/><Relationship Id="rId203" Type="http://schemas.openxmlformats.org/officeDocument/2006/relationships/tags" Target="../tags/tag8099.xml"/><Relationship Id="rId19" Type="http://schemas.openxmlformats.org/officeDocument/2006/relationships/tags" Target="../tags/tag7915.xml"/><Relationship Id="rId224" Type="http://schemas.openxmlformats.org/officeDocument/2006/relationships/tags" Target="../tags/tag8120.xml"/><Relationship Id="rId245" Type="http://schemas.openxmlformats.org/officeDocument/2006/relationships/tags" Target="../tags/tag8141.xml"/><Relationship Id="rId266" Type="http://schemas.openxmlformats.org/officeDocument/2006/relationships/tags" Target="../tags/tag8162.xml"/><Relationship Id="rId30" Type="http://schemas.openxmlformats.org/officeDocument/2006/relationships/tags" Target="../tags/tag7926.xml"/><Relationship Id="rId105" Type="http://schemas.openxmlformats.org/officeDocument/2006/relationships/tags" Target="../tags/tag8001.xml"/><Relationship Id="rId126" Type="http://schemas.openxmlformats.org/officeDocument/2006/relationships/tags" Target="../tags/tag8022.xml"/><Relationship Id="rId147" Type="http://schemas.openxmlformats.org/officeDocument/2006/relationships/tags" Target="../tags/tag8043.xml"/><Relationship Id="rId168" Type="http://schemas.openxmlformats.org/officeDocument/2006/relationships/tags" Target="../tags/tag8064.xml"/><Relationship Id="rId51" Type="http://schemas.openxmlformats.org/officeDocument/2006/relationships/tags" Target="../tags/tag7947.xml"/><Relationship Id="rId72" Type="http://schemas.openxmlformats.org/officeDocument/2006/relationships/tags" Target="../tags/tag7968.xml"/><Relationship Id="rId93" Type="http://schemas.openxmlformats.org/officeDocument/2006/relationships/tags" Target="../tags/tag7989.xml"/><Relationship Id="rId189" Type="http://schemas.openxmlformats.org/officeDocument/2006/relationships/tags" Target="../tags/tag8085.xml"/><Relationship Id="rId3" Type="http://schemas.openxmlformats.org/officeDocument/2006/relationships/tags" Target="../tags/tag7899.xml"/><Relationship Id="rId214" Type="http://schemas.openxmlformats.org/officeDocument/2006/relationships/tags" Target="../tags/tag8110.xml"/><Relationship Id="rId235" Type="http://schemas.openxmlformats.org/officeDocument/2006/relationships/tags" Target="../tags/tag8131.xml"/><Relationship Id="rId256" Type="http://schemas.openxmlformats.org/officeDocument/2006/relationships/tags" Target="../tags/tag8152.xml"/><Relationship Id="rId116" Type="http://schemas.openxmlformats.org/officeDocument/2006/relationships/tags" Target="../tags/tag8012.xml"/><Relationship Id="rId137" Type="http://schemas.openxmlformats.org/officeDocument/2006/relationships/tags" Target="../tags/tag8033.xml"/><Relationship Id="rId158" Type="http://schemas.openxmlformats.org/officeDocument/2006/relationships/tags" Target="../tags/tag8054.xml"/><Relationship Id="rId20" Type="http://schemas.openxmlformats.org/officeDocument/2006/relationships/tags" Target="../tags/tag7916.xml"/><Relationship Id="rId41" Type="http://schemas.openxmlformats.org/officeDocument/2006/relationships/tags" Target="../tags/tag7937.xml"/><Relationship Id="rId62" Type="http://schemas.openxmlformats.org/officeDocument/2006/relationships/tags" Target="../tags/tag7958.xml"/><Relationship Id="rId83" Type="http://schemas.openxmlformats.org/officeDocument/2006/relationships/tags" Target="../tags/tag7979.xml"/><Relationship Id="rId179" Type="http://schemas.openxmlformats.org/officeDocument/2006/relationships/tags" Target="../tags/tag8075.xml"/><Relationship Id="rId190" Type="http://schemas.openxmlformats.org/officeDocument/2006/relationships/tags" Target="../tags/tag8086.xml"/><Relationship Id="rId204" Type="http://schemas.openxmlformats.org/officeDocument/2006/relationships/tags" Target="../tags/tag8100.xml"/><Relationship Id="rId225" Type="http://schemas.openxmlformats.org/officeDocument/2006/relationships/tags" Target="../tags/tag8121.xml"/><Relationship Id="rId246" Type="http://schemas.openxmlformats.org/officeDocument/2006/relationships/tags" Target="../tags/tag8142.xml"/><Relationship Id="rId267" Type="http://schemas.openxmlformats.org/officeDocument/2006/relationships/tags" Target="../tags/tag8163.xml"/><Relationship Id="rId106" Type="http://schemas.openxmlformats.org/officeDocument/2006/relationships/tags" Target="../tags/tag8002.xml"/><Relationship Id="rId127" Type="http://schemas.openxmlformats.org/officeDocument/2006/relationships/tags" Target="../tags/tag8023.xml"/><Relationship Id="rId10" Type="http://schemas.openxmlformats.org/officeDocument/2006/relationships/tags" Target="../tags/tag7906.xml"/><Relationship Id="rId31" Type="http://schemas.openxmlformats.org/officeDocument/2006/relationships/tags" Target="../tags/tag7927.xml"/><Relationship Id="rId52" Type="http://schemas.openxmlformats.org/officeDocument/2006/relationships/tags" Target="../tags/tag7948.xml"/><Relationship Id="rId73" Type="http://schemas.openxmlformats.org/officeDocument/2006/relationships/tags" Target="../tags/tag7969.xml"/><Relationship Id="rId94" Type="http://schemas.openxmlformats.org/officeDocument/2006/relationships/tags" Target="../tags/tag7990.xml"/><Relationship Id="rId148" Type="http://schemas.openxmlformats.org/officeDocument/2006/relationships/tags" Target="../tags/tag8044.xml"/><Relationship Id="rId169" Type="http://schemas.openxmlformats.org/officeDocument/2006/relationships/tags" Target="../tags/tag8065.xml"/><Relationship Id="rId4" Type="http://schemas.openxmlformats.org/officeDocument/2006/relationships/tags" Target="../tags/tag7900.xml"/><Relationship Id="rId180" Type="http://schemas.openxmlformats.org/officeDocument/2006/relationships/tags" Target="../tags/tag8076.xml"/><Relationship Id="rId215" Type="http://schemas.openxmlformats.org/officeDocument/2006/relationships/tags" Target="../tags/tag8111.xml"/><Relationship Id="rId236" Type="http://schemas.openxmlformats.org/officeDocument/2006/relationships/tags" Target="../tags/tag8132.xml"/><Relationship Id="rId257" Type="http://schemas.openxmlformats.org/officeDocument/2006/relationships/tags" Target="../tags/tag8153.xml"/><Relationship Id="rId42" Type="http://schemas.openxmlformats.org/officeDocument/2006/relationships/tags" Target="../tags/tag7938.xml"/><Relationship Id="rId84" Type="http://schemas.openxmlformats.org/officeDocument/2006/relationships/tags" Target="../tags/tag7980.xml"/><Relationship Id="rId138" Type="http://schemas.openxmlformats.org/officeDocument/2006/relationships/tags" Target="../tags/tag8034.xml"/><Relationship Id="rId191" Type="http://schemas.openxmlformats.org/officeDocument/2006/relationships/tags" Target="../tags/tag8087.xml"/><Relationship Id="rId205" Type="http://schemas.openxmlformats.org/officeDocument/2006/relationships/tags" Target="../tags/tag8101.xml"/><Relationship Id="rId247" Type="http://schemas.openxmlformats.org/officeDocument/2006/relationships/tags" Target="../tags/tag8143.xml"/><Relationship Id="rId107" Type="http://schemas.openxmlformats.org/officeDocument/2006/relationships/tags" Target="../tags/tag8003.xml"/></Relationships>
</file>

<file path=ppt/slides/_rels/slide33.xml.rels><?xml version="1.0" encoding="UTF-8" standalone="yes"?>
<Relationships xmlns="http://schemas.openxmlformats.org/package/2006/relationships"><Relationship Id="rId117" Type="http://schemas.openxmlformats.org/officeDocument/2006/relationships/tags" Target="../tags/tag8280.xml"/><Relationship Id="rId21" Type="http://schemas.openxmlformats.org/officeDocument/2006/relationships/tags" Target="../tags/tag8184.xml"/><Relationship Id="rId63" Type="http://schemas.openxmlformats.org/officeDocument/2006/relationships/tags" Target="../tags/tag8226.xml"/><Relationship Id="rId159" Type="http://schemas.openxmlformats.org/officeDocument/2006/relationships/tags" Target="../tags/tag8322.xml"/><Relationship Id="rId170" Type="http://schemas.openxmlformats.org/officeDocument/2006/relationships/tags" Target="../tags/tag8333.xml"/><Relationship Id="rId226" Type="http://schemas.openxmlformats.org/officeDocument/2006/relationships/tags" Target="../tags/tag8389.xml"/><Relationship Id="rId268" Type="http://schemas.openxmlformats.org/officeDocument/2006/relationships/tags" Target="../tags/tag8431.xml"/><Relationship Id="rId11" Type="http://schemas.openxmlformats.org/officeDocument/2006/relationships/tags" Target="../tags/tag8174.xml"/><Relationship Id="rId32" Type="http://schemas.openxmlformats.org/officeDocument/2006/relationships/tags" Target="../tags/tag8195.xml"/><Relationship Id="rId53" Type="http://schemas.openxmlformats.org/officeDocument/2006/relationships/tags" Target="../tags/tag8216.xml"/><Relationship Id="rId74" Type="http://schemas.openxmlformats.org/officeDocument/2006/relationships/tags" Target="../tags/tag8237.xml"/><Relationship Id="rId128" Type="http://schemas.openxmlformats.org/officeDocument/2006/relationships/tags" Target="../tags/tag8291.xml"/><Relationship Id="rId149" Type="http://schemas.openxmlformats.org/officeDocument/2006/relationships/tags" Target="../tags/tag8312.xml"/><Relationship Id="rId5" Type="http://schemas.openxmlformats.org/officeDocument/2006/relationships/tags" Target="../tags/tag8168.xml"/><Relationship Id="rId95" Type="http://schemas.openxmlformats.org/officeDocument/2006/relationships/tags" Target="../tags/tag8258.xml"/><Relationship Id="rId160" Type="http://schemas.openxmlformats.org/officeDocument/2006/relationships/tags" Target="../tags/tag8323.xml"/><Relationship Id="rId181" Type="http://schemas.openxmlformats.org/officeDocument/2006/relationships/tags" Target="../tags/tag8344.xml"/><Relationship Id="rId216" Type="http://schemas.openxmlformats.org/officeDocument/2006/relationships/tags" Target="../tags/tag8379.xml"/><Relationship Id="rId237" Type="http://schemas.openxmlformats.org/officeDocument/2006/relationships/tags" Target="../tags/tag8400.xml"/><Relationship Id="rId258" Type="http://schemas.openxmlformats.org/officeDocument/2006/relationships/tags" Target="../tags/tag8421.xml"/><Relationship Id="rId22" Type="http://schemas.openxmlformats.org/officeDocument/2006/relationships/tags" Target="../tags/tag8185.xml"/><Relationship Id="rId43" Type="http://schemas.openxmlformats.org/officeDocument/2006/relationships/tags" Target="../tags/tag8206.xml"/><Relationship Id="rId64" Type="http://schemas.openxmlformats.org/officeDocument/2006/relationships/tags" Target="../tags/tag8227.xml"/><Relationship Id="rId118" Type="http://schemas.openxmlformats.org/officeDocument/2006/relationships/tags" Target="../tags/tag8281.xml"/><Relationship Id="rId139" Type="http://schemas.openxmlformats.org/officeDocument/2006/relationships/tags" Target="../tags/tag8302.xml"/><Relationship Id="rId85" Type="http://schemas.openxmlformats.org/officeDocument/2006/relationships/tags" Target="../tags/tag8248.xml"/><Relationship Id="rId150" Type="http://schemas.openxmlformats.org/officeDocument/2006/relationships/tags" Target="../tags/tag8313.xml"/><Relationship Id="rId171" Type="http://schemas.openxmlformats.org/officeDocument/2006/relationships/tags" Target="../tags/tag8334.xml"/><Relationship Id="rId192" Type="http://schemas.openxmlformats.org/officeDocument/2006/relationships/tags" Target="../tags/tag8355.xml"/><Relationship Id="rId206" Type="http://schemas.openxmlformats.org/officeDocument/2006/relationships/tags" Target="../tags/tag8369.xml"/><Relationship Id="rId227" Type="http://schemas.openxmlformats.org/officeDocument/2006/relationships/tags" Target="../tags/tag8390.xml"/><Relationship Id="rId248" Type="http://schemas.openxmlformats.org/officeDocument/2006/relationships/tags" Target="../tags/tag8411.xml"/><Relationship Id="rId269" Type="http://schemas.openxmlformats.org/officeDocument/2006/relationships/tags" Target="../tags/tag8432.xml"/><Relationship Id="rId12" Type="http://schemas.openxmlformats.org/officeDocument/2006/relationships/tags" Target="../tags/tag8175.xml"/><Relationship Id="rId33" Type="http://schemas.openxmlformats.org/officeDocument/2006/relationships/tags" Target="../tags/tag8196.xml"/><Relationship Id="rId108" Type="http://schemas.openxmlformats.org/officeDocument/2006/relationships/tags" Target="../tags/tag8271.xml"/><Relationship Id="rId129" Type="http://schemas.openxmlformats.org/officeDocument/2006/relationships/tags" Target="../tags/tag8292.xml"/><Relationship Id="rId54" Type="http://schemas.openxmlformats.org/officeDocument/2006/relationships/tags" Target="../tags/tag8217.xml"/><Relationship Id="rId75" Type="http://schemas.openxmlformats.org/officeDocument/2006/relationships/tags" Target="../tags/tag8238.xml"/><Relationship Id="rId96" Type="http://schemas.openxmlformats.org/officeDocument/2006/relationships/tags" Target="../tags/tag8259.xml"/><Relationship Id="rId140" Type="http://schemas.openxmlformats.org/officeDocument/2006/relationships/tags" Target="../tags/tag8303.xml"/><Relationship Id="rId161" Type="http://schemas.openxmlformats.org/officeDocument/2006/relationships/tags" Target="../tags/tag8324.xml"/><Relationship Id="rId182" Type="http://schemas.openxmlformats.org/officeDocument/2006/relationships/tags" Target="../tags/tag8345.xml"/><Relationship Id="rId217" Type="http://schemas.openxmlformats.org/officeDocument/2006/relationships/tags" Target="../tags/tag8380.xml"/><Relationship Id="rId6" Type="http://schemas.openxmlformats.org/officeDocument/2006/relationships/tags" Target="../tags/tag8169.xml"/><Relationship Id="rId238" Type="http://schemas.openxmlformats.org/officeDocument/2006/relationships/tags" Target="../tags/tag8401.xml"/><Relationship Id="rId259" Type="http://schemas.openxmlformats.org/officeDocument/2006/relationships/tags" Target="../tags/tag8422.xml"/><Relationship Id="rId23" Type="http://schemas.openxmlformats.org/officeDocument/2006/relationships/tags" Target="../tags/tag8186.xml"/><Relationship Id="rId119" Type="http://schemas.openxmlformats.org/officeDocument/2006/relationships/tags" Target="../tags/tag8282.xml"/><Relationship Id="rId270" Type="http://schemas.openxmlformats.org/officeDocument/2006/relationships/slideLayout" Target="../slideLayouts/slideLayout2.xml"/><Relationship Id="rId44" Type="http://schemas.openxmlformats.org/officeDocument/2006/relationships/tags" Target="../tags/tag8207.xml"/><Relationship Id="rId65" Type="http://schemas.openxmlformats.org/officeDocument/2006/relationships/tags" Target="../tags/tag8228.xml"/><Relationship Id="rId86" Type="http://schemas.openxmlformats.org/officeDocument/2006/relationships/tags" Target="../tags/tag8249.xml"/><Relationship Id="rId130" Type="http://schemas.openxmlformats.org/officeDocument/2006/relationships/tags" Target="../tags/tag8293.xml"/><Relationship Id="rId151" Type="http://schemas.openxmlformats.org/officeDocument/2006/relationships/tags" Target="../tags/tag8314.xml"/><Relationship Id="rId172" Type="http://schemas.openxmlformats.org/officeDocument/2006/relationships/tags" Target="../tags/tag8335.xml"/><Relationship Id="rId193" Type="http://schemas.openxmlformats.org/officeDocument/2006/relationships/tags" Target="../tags/tag8356.xml"/><Relationship Id="rId207" Type="http://schemas.openxmlformats.org/officeDocument/2006/relationships/tags" Target="../tags/tag8370.xml"/><Relationship Id="rId228" Type="http://schemas.openxmlformats.org/officeDocument/2006/relationships/tags" Target="../tags/tag8391.xml"/><Relationship Id="rId249" Type="http://schemas.openxmlformats.org/officeDocument/2006/relationships/tags" Target="../tags/tag8412.xml"/><Relationship Id="rId13" Type="http://schemas.openxmlformats.org/officeDocument/2006/relationships/tags" Target="../tags/tag8176.xml"/><Relationship Id="rId109" Type="http://schemas.openxmlformats.org/officeDocument/2006/relationships/tags" Target="../tags/tag8272.xml"/><Relationship Id="rId260" Type="http://schemas.openxmlformats.org/officeDocument/2006/relationships/tags" Target="../tags/tag8423.xml"/><Relationship Id="rId34" Type="http://schemas.openxmlformats.org/officeDocument/2006/relationships/tags" Target="../tags/tag8197.xml"/><Relationship Id="rId55" Type="http://schemas.openxmlformats.org/officeDocument/2006/relationships/tags" Target="../tags/tag8218.xml"/><Relationship Id="rId76" Type="http://schemas.openxmlformats.org/officeDocument/2006/relationships/tags" Target="../tags/tag8239.xml"/><Relationship Id="rId97" Type="http://schemas.openxmlformats.org/officeDocument/2006/relationships/tags" Target="../tags/tag8260.xml"/><Relationship Id="rId120" Type="http://schemas.openxmlformats.org/officeDocument/2006/relationships/tags" Target="../tags/tag8283.xml"/><Relationship Id="rId141" Type="http://schemas.openxmlformats.org/officeDocument/2006/relationships/tags" Target="../tags/tag8304.xml"/><Relationship Id="rId7" Type="http://schemas.openxmlformats.org/officeDocument/2006/relationships/tags" Target="../tags/tag8170.xml"/><Relationship Id="rId162" Type="http://schemas.openxmlformats.org/officeDocument/2006/relationships/tags" Target="../tags/tag8325.xml"/><Relationship Id="rId183" Type="http://schemas.openxmlformats.org/officeDocument/2006/relationships/tags" Target="../tags/tag8346.xml"/><Relationship Id="rId218" Type="http://schemas.openxmlformats.org/officeDocument/2006/relationships/tags" Target="../tags/tag8381.xml"/><Relationship Id="rId239" Type="http://schemas.openxmlformats.org/officeDocument/2006/relationships/tags" Target="../tags/tag8402.xml"/><Relationship Id="rId250" Type="http://schemas.openxmlformats.org/officeDocument/2006/relationships/tags" Target="../tags/tag8413.xml"/><Relationship Id="rId271" Type="http://schemas.openxmlformats.org/officeDocument/2006/relationships/image" Target="../media/image1.jpeg"/><Relationship Id="rId24" Type="http://schemas.openxmlformats.org/officeDocument/2006/relationships/tags" Target="../tags/tag8187.xml"/><Relationship Id="rId45" Type="http://schemas.openxmlformats.org/officeDocument/2006/relationships/tags" Target="../tags/tag8208.xml"/><Relationship Id="rId66" Type="http://schemas.openxmlformats.org/officeDocument/2006/relationships/tags" Target="../tags/tag8229.xml"/><Relationship Id="rId87" Type="http://schemas.openxmlformats.org/officeDocument/2006/relationships/tags" Target="../tags/tag8250.xml"/><Relationship Id="rId110" Type="http://schemas.openxmlformats.org/officeDocument/2006/relationships/tags" Target="../tags/tag8273.xml"/><Relationship Id="rId131" Type="http://schemas.openxmlformats.org/officeDocument/2006/relationships/tags" Target="../tags/tag8294.xml"/><Relationship Id="rId152" Type="http://schemas.openxmlformats.org/officeDocument/2006/relationships/tags" Target="../tags/tag8315.xml"/><Relationship Id="rId173" Type="http://schemas.openxmlformats.org/officeDocument/2006/relationships/tags" Target="../tags/tag8336.xml"/><Relationship Id="rId194" Type="http://schemas.openxmlformats.org/officeDocument/2006/relationships/tags" Target="../tags/tag8357.xml"/><Relationship Id="rId208" Type="http://schemas.openxmlformats.org/officeDocument/2006/relationships/tags" Target="../tags/tag8371.xml"/><Relationship Id="rId229" Type="http://schemas.openxmlformats.org/officeDocument/2006/relationships/tags" Target="../tags/tag8392.xml"/><Relationship Id="rId240" Type="http://schemas.openxmlformats.org/officeDocument/2006/relationships/tags" Target="../tags/tag8403.xml"/><Relationship Id="rId261" Type="http://schemas.openxmlformats.org/officeDocument/2006/relationships/tags" Target="../tags/tag8424.xml"/><Relationship Id="rId14" Type="http://schemas.openxmlformats.org/officeDocument/2006/relationships/tags" Target="../tags/tag8177.xml"/><Relationship Id="rId35" Type="http://schemas.openxmlformats.org/officeDocument/2006/relationships/tags" Target="../tags/tag8198.xml"/><Relationship Id="rId56" Type="http://schemas.openxmlformats.org/officeDocument/2006/relationships/tags" Target="../tags/tag8219.xml"/><Relationship Id="rId77" Type="http://schemas.openxmlformats.org/officeDocument/2006/relationships/tags" Target="../tags/tag8240.xml"/><Relationship Id="rId100" Type="http://schemas.openxmlformats.org/officeDocument/2006/relationships/tags" Target="../tags/tag8263.xml"/><Relationship Id="rId8" Type="http://schemas.openxmlformats.org/officeDocument/2006/relationships/tags" Target="../tags/tag8171.xml"/><Relationship Id="rId98" Type="http://schemas.openxmlformats.org/officeDocument/2006/relationships/tags" Target="../tags/tag8261.xml"/><Relationship Id="rId121" Type="http://schemas.openxmlformats.org/officeDocument/2006/relationships/tags" Target="../tags/tag8284.xml"/><Relationship Id="rId142" Type="http://schemas.openxmlformats.org/officeDocument/2006/relationships/tags" Target="../tags/tag8305.xml"/><Relationship Id="rId163" Type="http://schemas.openxmlformats.org/officeDocument/2006/relationships/tags" Target="../tags/tag8326.xml"/><Relationship Id="rId184" Type="http://schemas.openxmlformats.org/officeDocument/2006/relationships/tags" Target="../tags/tag8347.xml"/><Relationship Id="rId219" Type="http://schemas.openxmlformats.org/officeDocument/2006/relationships/tags" Target="../tags/tag8382.xml"/><Relationship Id="rId230" Type="http://schemas.openxmlformats.org/officeDocument/2006/relationships/tags" Target="../tags/tag8393.xml"/><Relationship Id="rId251" Type="http://schemas.openxmlformats.org/officeDocument/2006/relationships/tags" Target="../tags/tag8414.xml"/><Relationship Id="rId25" Type="http://schemas.openxmlformats.org/officeDocument/2006/relationships/tags" Target="../tags/tag8188.xml"/><Relationship Id="rId46" Type="http://schemas.openxmlformats.org/officeDocument/2006/relationships/tags" Target="../tags/tag8209.xml"/><Relationship Id="rId67" Type="http://schemas.openxmlformats.org/officeDocument/2006/relationships/tags" Target="../tags/tag8230.xml"/><Relationship Id="rId88" Type="http://schemas.openxmlformats.org/officeDocument/2006/relationships/tags" Target="../tags/tag8251.xml"/><Relationship Id="rId111" Type="http://schemas.openxmlformats.org/officeDocument/2006/relationships/tags" Target="../tags/tag8274.xml"/><Relationship Id="rId132" Type="http://schemas.openxmlformats.org/officeDocument/2006/relationships/tags" Target="../tags/tag8295.xml"/><Relationship Id="rId153" Type="http://schemas.openxmlformats.org/officeDocument/2006/relationships/tags" Target="../tags/tag8316.xml"/><Relationship Id="rId174" Type="http://schemas.openxmlformats.org/officeDocument/2006/relationships/tags" Target="../tags/tag8337.xml"/><Relationship Id="rId195" Type="http://schemas.openxmlformats.org/officeDocument/2006/relationships/tags" Target="../tags/tag8358.xml"/><Relationship Id="rId209" Type="http://schemas.openxmlformats.org/officeDocument/2006/relationships/tags" Target="../tags/tag8372.xml"/><Relationship Id="rId220" Type="http://schemas.openxmlformats.org/officeDocument/2006/relationships/tags" Target="../tags/tag8383.xml"/><Relationship Id="rId241" Type="http://schemas.openxmlformats.org/officeDocument/2006/relationships/tags" Target="../tags/tag8404.xml"/><Relationship Id="rId15" Type="http://schemas.openxmlformats.org/officeDocument/2006/relationships/tags" Target="../tags/tag8178.xml"/><Relationship Id="rId36" Type="http://schemas.openxmlformats.org/officeDocument/2006/relationships/tags" Target="../tags/tag8199.xml"/><Relationship Id="rId57" Type="http://schemas.openxmlformats.org/officeDocument/2006/relationships/tags" Target="../tags/tag8220.xml"/><Relationship Id="rId262" Type="http://schemas.openxmlformats.org/officeDocument/2006/relationships/tags" Target="../tags/tag8425.xml"/><Relationship Id="rId78" Type="http://schemas.openxmlformats.org/officeDocument/2006/relationships/tags" Target="../tags/tag8241.xml"/><Relationship Id="rId99" Type="http://schemas.openxmlformats.org/officeDocument/2006/relationships/tags" Target="../tags/tag8262.xml"/><Relationship Id="rId101" Type="http://schemas.openxmlformats.org/officeDocument/2006/relationships/tags" Target="../tags/tag8264.xml"/><Relationship Id="rId122" Type="http://schemas.openxmlformats.org/officeDocument/2006/relationships/tags" Target="../tags/tag8285.xml"/><Relationship Id="rId143" Type="http://schemas.openxmlformats.org/officeDocument/2006/relationships/tags" Target="../tags/tag8306.xml"/><Relationship Id="rId164" Type="http://schemas.openxmlformats.org/officeDocument/2006/relationships/tags" Target="../tags/tag8327.xml"/><Relationship Id="rId185" Type="http://schemas.openxmlformats.org/officeDocument/2006/relationships/tags" Target="../tags/tag8348.xml"/><Relationship Id="rId9" Type="http://schemas.openxmlformats.org/officeDocument/2006/relationships/tags" Target="../tags/tag8172.xml"/><Relationship Id="rId210" Type="http://schemas.openxmlformats.org/officeDocument/2006/relationships/tags" Target="../tags/tag8373.xml"/><Relationship Id="rId26" Type="http://schemas.openxmlformats.org/officeDocument/2006/relationships/tags" Target="../tags/tag8189.xml"/><Relationship Id="rId231" Type="http://schemas.openxmlformats.org/officeDocument/2006/relationships/tags" Target="../tags/tag8394.xml"/><Relationship Id="rId252" Type="http://schemas.openxmlformats.org/officeDocument/2006/relationships/tags" Target="../tags/tag8415.xml"/><Relationship Id="rId47" Type="http://schemas.openxmlformats.org/officeDocument/2006/relationships/tags" Target="../tags/tag8210.xml"/><Relationship Id="rId68" Type="http://schemas.openxmlformats.org/officeDocument/2006/relationships/tags" Target="../tags/tag8231.xml"/><Relationship Id="rId89" Type="http://schemas.openxmlformats.org/officeDocument/2006/relationships/tags" Target="../tags/tag8252.xml"/><Relationship Id="rId112" Type="http://schemas.openxmlformats.org/officeDocument/2006/relationships/tags" Target="../tags/tag8275.xml"/><Relationship Id="rId133" Type="http://schemas.openxmlformats.org/officeDocument/2006/relationships/tags" Target="../tags/tag8296.xml"/><Relationship Id="rId154" Type="http://schemas.openxmlformats.org/officeDocument/2006/relationships/tags" Target="../tags/tag8317.xml"/><Relationship Id="rId175" Type="http://schemas.openxmlformats.org/officeDocument/2006/relationships/tags" Target="../tags/tag8338.xml"/><Relationship Id="rId196" Type="http://schemas.openxmlformats.org/officeDocument/2006/relationships/tags" Target="../tags/tag8359.xml"/><Relationship Id="rId200" Type="http://schemas.openxmlformats.org/officeDocument/2006/relationships/tags" Target="../tags/tag8363.xml"/><Relationship Id="rId16" Type="http://schemas.openxmlformats.org/officeDocument/2006/relationships/tags" Target="../tags/tag8179.xml"/><Relationship Id="rId221" Type="http://schemas.openxmlformats.org/officeDocument/2006/relationships/tags" Target="../tags/tag8384.xml"/><Relationship Id="rId242" Type="http://schemas.openxmlformats.org/officeDocument/2006/relationships/tags" Target="../tags/tag8405.xml"/><Relationship Id="rId263" Type="http://schemas.openxmlformats.org/officeDocument/2006/relationships/tags" Target="../tags/tag8426.xml"/><Relationship Id="rId37" Type="http://schemas.openxmlformats.org/officeDocument/2006/relationships/tags" Target="../tags/tag8200.xml"/><Relationship Id="rId58" Type="http://schemas.openxmlformats.org/officeDocument/2006/relationships/tags" Target="../tags/tag8221.xml"/><Relationship Id="rId79" Type="http://schemas.openxmlformats.org/officeDocument/2006/relationships/tags" Target="../tags/tag8242.xml"/><Relationship Id="rId102" Type="http://schemas.openxmlformats.org/officeDocument/2006/relationships/tags" Target="../tags/tag8265.xml"/><Relationship Id="rId123" Type="http://schemas.openxmlformats.org/officeDocument/2006/relationships/tags" Target="../tags/tag8286.xml"/><Relationship Id="rId144" Type="http://schemas.openxmlformats.org/officeDocument/2006/relationships/tags" Target="../tags/tag8307.xml"/><Relationship Id="rId90" Type="http://schemas.openxmlformats.org/officeDocument/2006/relationships/tags" Target="../tags/tag8253.xml"/><Relationship Id="rId165" Type="http://schemas.openxmlformats.org/officeDocument/2006/relationships/tags" Target="../tags/tag8328.xml"/><Relationship Id="rId186" Type="http://schemas.openxmlformats.org/officeDocument/2006/relationships/tags" Target="../tags/tag8349.xml"/><Relationship Id="rId211" Type="http://schemas.openxmlformats.org/officeDocument/2006/relationships/tags" Target="../tags/tag8374.xml"/><Relationship Id="rId232" Type="http://schemas.openxmlformats.org/officeDocument/2006/relationships/tags" Target="../tags/tag8395.xml"/><Relationship Id="rId253" Type="http://schemas.openxmlformats.org/officeDocument/2006/relationships/tags" Target="../tags/tag8416.xml"/><Relationship Id="rId27" Type="http://schemas.openxmlformats.org/officeDocument/2006/relationships/tags" Target="../tags/tag8190.xml"/><Relationship Id="rId48" Type="http://schemas.openxmlformats.org/officeDocument/2006/relationships/tags" Target="../tags/tag8211.xml"/><Relationship Id="rId69" Type="http://schemas.openxmlformats.org/officeDocument/2006/relationships/tags" Target="../tags/tag8232.xml"/><Relationship Id="rId113" Type="http://schemas.openxmlformats.org/officeDocument/2006/relationships/tags" Target="../tags/tag8276.xml"/><Relationship Id="rId134" Type="http://schemas.openxmlformats.org/officeDocument/2006/relationships/tags" Target="../tags/tag8297.xml"/><Relationship Id="rId80" Type="http://schemas.openxmlformats.org/officeDocument/2006/relationships/tags" Target="../tags/tag8243.xml"/><Relationship Id="rId155" Type="http://schemas.openxmlformats.org/officeDocument/2006/relationships/tags" Target="../tags/tag8318.xml"/><Relationship Id="rId176" Type="http://schemas.openxmlformats.org/officeDocument/2006/relationships/tags" Target="../tags/tag8339.xml"/><Relationship Id="rId197" Type="http://schemas.openxmlformats.org/officeDocument/2006/relationships/tags" Target="../tags/tag8360.xml"/><Relationship Id="rId201" Type="http://schemas.openxmlformats.org/officeDocument/2006/relationships/tags" Target="../tags/tag8364.xml"/><Relationship Id="rId222" Type="http://schemas.openxmlformats.org/officeDocument/2006/relationships/tags" Target="../tags/tag8385.xml"/><Relationship Id="rId243" Type="http://schemas.openxmlformats.org/officeDocument/2006/relationships/tags" Target="../tags/tag8406.xml"/><Relationship Id="rId264" Type="http://schemas.openxmlformats.org/officeDocument/2006/relationships/tags" Target="../tags/tag8427.xml"/><Relationship Id="rId17" Type="http://schemas.openxmlformats.org/officeDocument/2006/relationships/tags" Target="../tags/tag8180.xml"/><Relationship Id="rId38" Type="http://schemas.openxmlformats.org/officeDocument/2006/relationships/tags" Target="../tags/tag8201.xml"/><Relationship Id="rId59" Type="http://schemas.openxmlformats.org/officeDocument/2006/relationships/tags" Target="../tags/tag8222.xml"/><Relationship Id="rId103" Type="http://schemas.openxmlformats.org/officeDocument/2006/relationships/tags" Target="../tags/tag8266.xml"/><Relationship Id="rId124" Type="http://schemas.openxmlformats.org/officeDocument/2006/relationships/tags" Target="../tags/tag8287.xml"/><Relationship Id="rId70" Type="http://schemas.openxmlformats.org/officeDocument/2006/relationships/tags" Target="../tags/tag8233.xml"/><Relationship Id="rId91" Type="http://schemas.openxmlformats.org/officeDocument/2006/relationships/tags" Target="../tags/tag8254.xml"/><Relationship Id="rId145" Type="http://schemas.openxmlformats.org/officeDocument/2006/relationships/tags" Target="../tags/tag8308.xml"/><Relationship Id="rId166" Type="http://schemas.openxmlformats.org/officeDocument/2006/relationships/tags" Target="../tags/tag8329.xml"/><Relationship Id="rId187" Type="http://schemas.openxmlformats.org/officeDocument/2006/relationships/tags" Target="../tags/tag8350.xml"/><Relationship Id="rId1" Type="http://schemas.openxmlformats.org/officeDocument/2006/relationships/tags" Target="../tags/tag8164.xml"/><Relationship Id="rId212" Type="http://schemas.openxmlformats.org/officeDocument/2006/relationships/tags" Target="../tags/tag8375.xml"/><Relationship Id="rId233" Type="http://schemas.openxmlformats.org/officeDocument/2006/relationships/tags" Target="../tags/tag8396.xml"/><Relationship Id="rId254" Type="http://schemas.openxmlformats.org/officeDocument/2006/relationships/tags" Target="../tags/tag8417.xml"/><Relationship Id="rId28" Type="http://schemas.openxmlformats.org/officeDocument/2006/relationships/tags" Target="../tags/tag8191.xml"/><Relationship Id="rId49" Type="http://schemas.openxmlformats.org/officeDocument/2006/relationships/tags" Target="../tags/tag8212.xml"/><Relationship Id="rId114" Type="http://schemas.openxmlformats.org/officeDocument/2006/relationships/tags" Target="../tags/tag8277.xml"/><Relationship Id="rId60" Type="http://schemas.openxmlformats.org/officeDocument/2006/relationships/tags" Target="../tags/tag8223.xml"/><Relationship Id="rId81" Type="http://schemas.openxmlformats.org/officeDocument/2006/relationships/tags" Target="../tags/tag8244.xml"/><Relationship Id="rId135" Type="http://schemas.openxmlformats.org/officeDocument/2006/relationships/tags" Target="../tags/tag8298.xml"/><Relationship Id="rId156" Type="http://schemas.openxmlformats.org/officeDocument/2006/relationships/tags" Target="../tags/tag8319.xml"/><Relationship Id="rId177" Type="http://schemas.openxmlformats.org/officeDocument/2006/relationships/tags" Target="../tags/tag8340.xml"/><Relationship Id="rId198" Type="http://schemas.openxmlformats.org/officeDocument/2006/relationships/tags" Target="../tags/tag8361.xml"/><Relationship Id="rId202" Type="http://schemas.openxmlformats.org/officeDocument/2006/relationships/tags" Target="../tags/tag8365.xml"/><Relationship Id="rId223" Type="http://schemas.openxmlformats.org/officeDocument/2006/relationships/tags" Target="../tags/tag8386.xml"/><Relationship Id="rId244" Type="http://schemas.openxmlformats.org/officeDocument/2006/relationships/tags" Target="../tags/tag8407.xml"/><Relationship Id="rId18" Type="http://schemas.openxmlformats.org/officeDocument/2006/relationships/tags" Target="../tags/tag8181.xml"/><Relationship Id="rId39" Type="http://schemas.openxmlformats.org/officeDocument/2006/relationships/tags" Target="../tags/tag8202.xml"/><Relationship Id="rId265" Type="http://schemas.openxmlformats.org/officeDocument/2006/relationships/tags" Target="../tags/tag8428.xml"/><Relationship Id="rId50" Type="http://schemas.openxmlformats.org/officeDocument/2006/relationships/tags" Target="../tags/tag8213.xml"/><Relationship Id="rId104" Type="http://schemas.openxmlformats.org/officeDocument/2006/relationships/tags" Target="../tags/tag8267.xml"/><Relationship Id="rId125" Type="http://schemas.openxmlformats.org/officeDocument/2006/relationships/tags" Target="../tags/tag8288.xml"/><Relationship Id="rId146" Type="http://schemas.openxmlformats.org/officeDocument/2006/relationships/tags" Target="../tags/tag8309.xml"/><Relationship Id="rId167" Type="http://schemas.openxmlformats.org/officeDocument/2006/relationships/tags" Target="../tags/tag8330.xml"/><Relationship Id="rId188" Type="http://schemas.openxmlformats.org/officeDocument/2006/relationships/tags" Target="../tags/tag8351.xml"/><Relationship Id="rId71" Type="http://schemas.openxmlformats.org/officeDocument/2006/relationships/tags" Target="../tags/tag8234.xml"/><Relationship Id="rId92" Type="http://schemas.openxmlformats.org/officeDocument/2006/relationships/tags" Target="../tags/tag8255.xml"/><Relationship Id="rId213" Type="http://schemas.openxmlformats.org/officeDocument/2006/relationships/tags" Target="../tags/tag8376.xml"/><Relationship Id="rId234" Type="http://schemas.openxmlformats.org/officeDocument/2006/relationships/tags" Target="../tags/tag8397.xml"/><Relationship Id="rId2" Type="http://schemas.openxmlformats.org/officeDocument/2006/relationships/tags" Target="../tags/tag8165.xml"/><Relationship Id="rId29" Type="http://schemas.openxmlformats.org/officeDocument/2006/relationships/tags" Target="../tags/tag8192.xml"/><Relationship Id="rId255" Type="http://schemas.openxmlformats.org/officeDocument/2006/relationships/tags" Target="../tags/tag8418.xml"/><Relationship Id="rId40" Type="http://schemas.openxmlformats.org/officeDocument/2006/relationships/tags" Target="../tags/tag8203.xml"/><Relationship Id="rId115" Type="http://schemas.openxmlformats.org/officeDocument/2006/relationships/tags" Target="../tags/tag8278.xml"/><Relationship Id="rId136" Type="http://schemas.openxmlformats.org/officeDocument/2006/relationships/tags" Target="../tags/tag8299.xml"/><Relationship Id="rId157" Type="http://schemas.openxmlformats.org/officeDocument/2006/relationships/tags" Target="../tags/tag8320.xml"/><Relationship Id="rId178" Type="http://schemas.openxmlformats.org/officeDocument/2006/relationships/tags" Target="../tags/tag8341.xml"/><Relationship Id="rId61" Type="http://schemas.openxmlformats.org/officeDocument/2006/relationships/tags" Target="../tags/tag8224.xml"/><Relationship Id="rId82" Type="http://schemas.openxmlformats.org/officeDocument/2006/relationships/tags" Target="../tags/tag8245.xml"/><Relationship Id="rId199" Type="http://schemas.openxmlformats.org/officeDocument/2006/relationships/tags" Target="../tags/tag8362.xml"/><Relationship Id="rId203" Type="http://schemas.openxmlformats.org/officeDocument/2006/relationships/tags" Target="../tags/tag8366.xml"/><Relationship Id="rId19" Type="http://schemas.openxmlformats.org/officeDocument/2006/relationships/tags" Target="../tags/tag8182.xml"/><Relationship Id="rId224" Type="http://schemas.openxmlformats.org/officeDocument/2006/relationships/tags" Target="../tags/tag8387.xml"/><Relationship Id="rId245" Type="http://schemas.openxmlformats.org/officeDocument/2006/relationships/tags" Target="../tags/tag8408.xml"/><Relationship Id="rId266" Type="http://schemas.openxmlformats.org/officeDocument/2006/relationships/tags" Target="../tags/tag8429.xml"/><Relationship Id="rId30" Type="http://schemas.openxmlformats.org/officeDocument/2006/relationships/tags" Target="../tags/tag8193.xml"/><Relationship Id="rId105" Type="http://schemas.openxmlformats.org/officeDocument/2006/relationships/tags" Target="../tags/tag8268.xml"/><Relationship Id="rId126" Type="http://schemas.openxmlformats.org/officeDocument/2006/relationships/tags" Target="../tags/tag8289.xml"/><Relationship Id="rId147" Type="http://schemas.openxmlformats.org/officeDocument/2006/relationships/tags" Target="../tags/tag8310.xml"/><Relationship Id="rId168" Type="http://schemas.openxmlformats.org/officeDocument/2006/relationships/tags" Target="../tags/tag8331.xml"/><Relationship Id="rId51" Type="http://schemas.openxmlformats.org/officeDocument/2006/relationships/tags" Target="../tags/tag8214.xml"/><Relationship Id="rId72" Type="http://schemas.openxmlformats.org/officeDocument/2006/relationships/tags" Target="../tags/tag8235.xml"/><Relationship Id="rId93" Type="http://schemas.openxmlformats.org/officeDocument/2006/relationships/tags" Target="../tags/tag8256.xml"/><Relationship Id="rId189" Type="http://schemas.openxmlformats.org/officeDocument/2006/relationships/tags" Target="../tags/tag8352.xml"/><Relationship Id="rId3" Type="http://schemas.openxmlformats.org/officeDocument/2006/relationships/tags" Target="../tags/tag8166.xml"/><Relationship Id="rId214" Type="http://schemas.openxmlformats.org/officeDocument/2006/relationships/tags" Target="../tags/tag8377.xml"/><Relationship Id="rId235" Type="http://schemas.openxmlformats.org/officeDocument/2006/relationships/tags" Target="../tags/tag8398.xml"/><Relationship Id="rId256" Type="http://schemas.openxmlformats.org/officeDocument/2006/relationships/tags" Target="../tags/tag8419.xml"/><Relationship Id="rId116" Type="http://schemas.openxmlformats.org/officeDocument/2006/relationships/tags" Target="../tags/tag8279.xml"/><Relationship Id="rId137" Type="http://schemas.openxmlformats.org/officeDocument/2006/relationships/tags" Target="../tags/tag8300.xml"/><Relationship Id="rId158" Type="http://schemas.openxmlformats.org/officeDocument/2006/relationships/tags" Target="../tags/tag8321.xml"/><Relationship Id="rId20" Type="http://schemas.openxmlformats.org/officeDocument/2006/relationships/tags" Target="../tags/tag8183.xml"/><Relationship Id="rId41" Type="http://schemas.openxmlformats.org/officeDocument/2006/relationships/tags" Target="../tags/tag8204.xml"/><Relationship Id="rId62" Type="http://schemas.openxmlformats.org/officeDocument/2006/relationships/tags" Target="../tags/tag8225.xml"/><Relationship Id="rId83" Type="http://schemas.openxmlformats.org/officeDocument/2006/relationships/tags" Target="../tags/tag8246.xml"/><Relationship Id="rId179" Type="http://schemas.openxmlformats.org/officeDocument/2006/relationships/tags" Target="../tags/tag8342.xml"/><Relationship Id="rId190" Type="http://schemas.openxmlformats.org/officeDocument/2006/relationships/tags" Target="../tags/tag8353.xml"/><Relationship Id="rId204" Type="http://schemas.openxmlformats.org/officeDocument/2006/relationships/tags" Target="../tags/tag8367.xml"/><Relationship Id="rId225" Type="http://schemas.openxmlformats.org/officeDocument/2006/relationships/tags" Target="../tags/tag8388.xml"/><Relationship Id="rId246" Type="http://schemas.openxmlformats.org/officeDocument/2006/relationships/tags" Target="../tags/tag8409.xml"/><Relationship Id="rId267" Type="http://schemas.openxmlformats.org/officeDocument/2006/relationships/tags" Target="../tags/tag8430.xml"/><Relationship Id="rId106" Type="http://schemas.openxmlformats.org/officeDocument/2006/relationships/tags" Target="../tags/tag8269.xml"/><Relationship Id="rId127" Type="http://schemas.openxmlformats.org/officeDocument/2006/relationships/tags" Target="../tags/tag8290.xml"/><Relationship Id="rId10" Type="http://schemas.openxmlformats.org/officeDocument/2006/relationships/tags" Target="../tags/tag8173.xml"/><Relationship Id="rId31" Type="http://schemas.openxmlformats.org/officeDocument/2006/relationships/tags" Target="../tags/tag8194.xml"/><Relationship Id="rId52" Type="http://schemas.openxmlformats.org/officeDocument/2006/relationships/tags" Target="../tags/tag8215.xml"/><Relationship Id="rId73" Type="http://schemas.openxmlformats.org/officeDocument/2006/relationships/tags" Target="../tags/tag8236.xml"/><Relationship Id="rId94" Type="http://schemas.openxmlformats.org/officeDocument/2006/relationships/tags" Target="../tags/tag8257.xml"/><Relationship Id="rId148" Type="http://schemas.openxmlformats.org/officeDocument/2006/relationships/tags" Target="../tags/tag8311.xml"/><Relationship Id="rId169" Type="http://schemas.openxmlformats.org/officeDocument/2006/relationships/tags" Target="../tags/tag8332.xml"/><Relationship Id="rId4" Type="http://schemas.openxmlformats.org/officeDocument/2006/relationships/tags" Target="../tags/tag8167.xml"/><Relationship Id="rId180" Type="http://schemas.openxmlformats.org/officeDocument/2006/relationships/tags" Target="../tags/tag8343.xml"/><Relationship Id="rId215" Type="http://schemas.openxmlformats.org/officeDocument/2006/relationships/tags" Target="../tags/tag8378.xml"/><Relationship Id="rId236" Type="http://schemas.openxmlformats.org/officeDocument/2006/relationships/tags" Target="../tags/tag8399.xml"/><Relationship Id="rId257" Type="http://schemas.openxmlformats.org/officeDocument/2006/relationships/tags" Target="../tags/tag8420.xml"/><Relationship Id="rId42" Type="http://schemas.openxmlformats.org/officeDocument/2006/relationships/tags" Target="../tags/tag8205.xml"/><Relationship Id="rId84" Type="http://schemas.openxmlformats.org/officeDocument/2006/relationships/tags" Target="../tags/tag8247.xml"/><Relationship Id="rId138" Type="http://schemas.openxmlformats.org/officeDocument/2006/relationships/tags" Target="../tags/tag8301.xml"/><Relationship Id="rId191" Type="http://schemas.openxmlformats.org/officeDocument/2006/relationships/tags" Target="../tags/tag8354.xml"/><Relationship Id="rId205" Type="http://schemas.openxmlformats.org/officeDocument/2006/relationships/tags" Target="../tags/tag8368.xml"/><Relationship Id="rId247" Type="http://schemas.openxmlformats.org/officeDocument/2006/relationships/tags" Target="../tags/tag8410.xml"/><Relationship Id="rId107" Type="http://schemas.openxmlformats.org/officeDocument/2006/relationships/tags" Target="../tags/tag8270.xml"/></Relationships>
</file>

<file path=ppt/slides/_rels/slide34.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slideLayout" Target="../slideLayouts/slideLayout1.xml"/><Relationship Id="rId1" Type="http://schemas.openxmlformats.org/officeDocument/2006/relationships/tags" Target="../tags/tag8433.xml"/><Relationship Id="rId4" Type="http://schemas.openxmlformats.org/officeDocument/2006/relationships/image" Target="../media/image3.png"/></Relationships>
</file>

<file path=ppt/slides/_rels/slide35.xml.rels><?xml version="1.0" encoding="UTF-8" standalone="yes"?>
<Relationships xmlns="http://schemas.openxmlformats.org/package/2006/relationships"><Relationship Id="rId117" Type="http://schemas.openxmlformats.org/officeDocument/2006/relationships/tags" Target="../tags/tag8550.xml"/><Relationship Id="rId21" Type="http://schemas.openxmlformats.org/officeDocument/2006/relationships/tags" Target="../tags/tag8454.xml"/><Relationship Id="rId63" Type="http://schemas.openxmlformats.org/officeDocument/2006/relationships/tags" Target="../tags/tag8496.xml"/><Relationship Id="rId159" Type="http://schemas.openxmlformats.org/officeDocument/2006/relationships/tags" Target="../tags/tag8592.xml"/><Relationship Id="rId170" Type="http://schemas.openxmlformats.org/officeDocument/2006/relationships/tags" Target="../tags/tag8603.xml"/><Relationship Id="rId226" Type="http://schemas.openxmlformats.org/officeDocument/2006/relationships/tags" Target="../tags/tag8659.xml"/><Relationship Id="rId268" Type="http://schemas.openxmlformats.org/officeDocument/2006/relationships/slideLayout" Target="../slideLayouts/slideLayout2.xml"/><Relationship Id="rId11" Type="http://schemas.openxmlformats.org/officeDocument/2006/relationships/tags" Target="../tags/tag8444.xml"/><Relationship Id="rId32" Type="http://schemas.openxmlformats.org/officeDocument/2006/relationships/tags" Target="../tags/tag8465.xml"/><Relationship Id="rId53" Type="http://schemas.openxmlformats.org/officeDocument/2006/relationships/tags" Target="../tags/tag8486.xml"/><Relationship Id="rId74" Type="http://schemas.openxmlformats.org/officeDocument/2006/relationships/tags" Target="../tags/tag8507.xml"/><Relationship Id="rId128" Type="http://schemas.openxmlformats.org/officeDocument/2006/relationships/tags" Target="../tags/tag8561.xml"/><Relationship Id="rId149" Type="http://schemas.openxmlformats.org/officeDocument/2006/relationships/tags" Target="../tags/tag8582.xml"/><Relationship Id="rId5" Type="http://schemas.openxmlformats.org/officeDocument/2006/relationships/tags" Target="../tags/tag8438.xml"/><Relationship Id="rId95" Type="http://schemas.openxmlformats.org/officeDocument/2006/relationships/tags" Target="../tags/tag8528.xml"/><Relationship Id="rId160" Type="http://schemas.openxmlformats.org/officeDocument/2006/relationships/tags" Target="../tags/tag8593.xml"/><Relationship Id="rId181" Type="http://schemas.openxmlformats.org/officeDocument/2006/relationships/tags" Target="../tags/tag8614.xml"/><Relationship Id="rId216" Type="http://schemas.openxmlformats.org/officeDocument/2006/relationships/tags" Target="../tags/tag8649.xml"/><Relationship Id="rId237" Type="http://schemas.openxmlformats.org/officeDocument/2006/relationships/tags" Target="../tags/tag8670.xml"/><Relationship Id="rId258" Type="http://schemas.openxmlformats.org/officeDocument/2006/relationships/tags" Target="../tags/tag8691.xml"/><Relationship Id="rId22" Type="http://schemas.openxmlformats.org/officeDocument/2006/relationships/tags" Target="../tags/tag8455.xml"/><Relationship Id="rId43" Type="http://schemas.openxmlformats.org/officeDocument/2006/relationships/tags" Target="../tags/tag8476.xml"/><Relationship Id="rId64" Type="http://schemas.openxmlformats.org/officeDocument/2006/relationships/tags" Target="../tags/tag8497.xml"/><Relationship Id="rId118" Type="http://schemas.openxmlformats.org/officeDocument/2006/relationships/tags" Target="../tags/tag8551.xml"/><Relationship Id="rId139" Type="http://schemas.openxmlformats.org/officeDocument/2006/relationships/tags" Target="../tags/tag8572.xml"/><Relationship Id="rId85" Type="http://schemas.openxmlformats.org/officeDocument/2006/relationships/tags" Target="../tags/tag8518.xml"/><Relationship Id="rId150" Type="http://schemas.openxmlformats.org/officeDocument/2006/relationships/tags" Target="../tags/tag8583.xml"/><Relationship Id="rId171" Type="http://schemas.openxmlformats.org/officeDocument/2006/relationships/tags" Target="../tags/tag8604.xml"/><Relationship Id="rId192" Type="http://schemas.openxmlformats.org/officeDocument/2006/relationships/tags" Target="../tags/tag8625.xml"/><Relationship Id="rId206" Type="http://schemas.openxmlformats.org/officeDocument/2006/relationships/tags" Target="../tags/tag8639.xml"/><Relationship Id="rId227" Type="http://schemas.openxmlformats.org/officeDocument/2006/relationships/tags" Target="../tags/tag8660.xml"/><Relationship Id="rId248" Type="http://schemas.openxmlformats.org/officeDocument/2006/relationships/tags" Target="../tags/tag8681.xml"/><Relationship Id="rId269" Type="http://schemas.openxmlformats.org/officeDocument/2006/relationships/image" Target="../media/image1.jpeg"/><Relationship Id="rId12" Type="http://schemas.openxmlformats.org/officeDocument/2006/relationships/tags" Target="../tags/tag8445.xml"/><Relationship Id="rId33" Type="http://schemas.openxmlformats.org/officeDocument/2006/relationships/tags" Target="../tags/tag8466.xml"/><Relationship Id="rId108" Type="http://schemas.openxmlformats.org/officeDocument/2006/relationships/tags" Target="../tags/tag8541.xml"/><Relationship Id="rId129" Type="http://schemas.openxmlformats.org/officeDocument/2006/relationships/tags" Target="../tags/tag8562.xml"/><Relationship Id="rId54" Type="http://schemas.openxmlformats.org/officeDocument/2006/relationships/tags" Target="../tags/tag8487.xml"/><Relationship Id="rId75" Type="http://schemas.openxmlformats.org/officeDocument/2006/relationships/tags" Target="../tags/tag8508.xml"/><Relationship Id="rId96" Type="http://schemas.openxmlformats.org/officeDocument/2006/relationships/tags" Target="../tags/tag8529.xml"/><Relationship Id="rId140" Type="http://schemas.openxmlformats.org/officeDocument/2006/relationships/tags" Target="../tags/tag8573.xml"/><Relationship Id="rId161" Type="http://schemas.openxmlformats.org/officeDocument/2006/relationships/tags" Target="../tags/tag8594.xml"/><Relationship Id="rId182" Type="http://schemas.openxmlformats.org/officeDocument/2006/relationships/tags" Target="../tags/tag8615.xml"/><Relationship Id="rId217" Type="http://schemas.openxmlformats.org/officeDocument/2006/relationships/tags" Target="../tags/tag8650.xml"/><Relationship Id="rId6" Type="http://schemas.openxmlformats.org/officeDocument/2006/relationships/tags" Target="../tags/tag8439.xml"/><Relationship Id="rId238" Type="http://schemas.openxmlformats.org/officeDocument/2006/relationships/tags" Target="../tags/tag8671.xml"/><Relationship Id="rId259" Type="http://schemas.openxmlformats.org/officeDocument/2006/relationships/tags" Target="../tags/tag8692.xml"/><Relationship Id="rId23" Type="http://schemas.openxmlformats.org/officeDocument/2006/relationships/tags" Target="../tags/tag8456.xml"/><Relationship Id="rId119" Type="http://schemas.openxmlformats.org/officeDocument/2006/relationships/tags" Target="../tags/tag8552.xml"/><Relationship Id="rId44" Type="http://schemas.openxmlformats.org/officeDocument/2006/relationships/tags" Target="../tags/tag8477.xml"/><Relationship Id="rId65" Type="http://schemas.openxmlformats.org/officeDocument/2006/relationships/tags" Target="../tags/tag8498.xml"/><Relationship Id="rId86" Type="http://schemas.openxmlformats.org/officeDocument/2006/relationships/tags" Target="../tags/tag8519.xml"/><Relationship Id="rId130" Type="http://schemas.openxmlformats.org/officeDocument/2006/relationships/tags" Target="../tags/tag8563.xml"/><Relationship Id="rId151" Type="http://schemas.openxmlformats.org/officeDocument/2006/relationships/tags" Target="../tags/tag8584.xml"/><Relationship Id="rId172" Type="http://schemas.openxmlformats.org/officeDocument/2006/relationships/tags" Target="../tags/tag8605.xml"/><Relationship Id="rId193" Type="http://schemas.openxmlformats.org/officeDocument/2006/relationships/tags" Target="../tags/tag8626.xml"/><Relationship Id="rId207" Type="http://schemas.openxmlformats.org/officeDocument/2006/relationships/tags" Target="../tags/tag8640.xml"/><Relationship Id="rId228" Type="http://schemas.openxmlformats.org/officeDocument/2006/relationships/tags" Target="../tags/tag8661.xml"/><Relationship Id="rId249" Type="http://schemas.openxmlformats.org/officeDocument/2006/relationships/tags" Target="../tags/tag8682.xml"/><Relationship Id="rId13" Type="http://schemas.openxmlformats.org/officeDocument/2006/relationships/tags" Target="../tags/tag8446.xml"/><Relationship Id="rId109" Type="http://schemas.openxmlformats.org/officeDocument/2006/relationships/tags" Target="../tags/tag8542.xml"/><Relationship Id="rId260" Type="http://schemas.openxmlformats.org/officeDocument/2006/relationships/tags" Target="../tags/tag8693.xml"/><Relationship Id="rId34" Type="http://schemas.openxmlformats.org/officeDocument/2006/relationships/tags" Target="../tags/tag8467.xml"/><Relationship Id="rId55" Type="http://schemas.openxmlformats.org/officeDocument/2006/relationships/tags" Target="../tags/tag8488.xml"/><Relationship Id="rId76" Type="http://schemas.openxmlformats.org/officeDocument/2006/relationships/tags" Target="../tags/tag8509.xml"/><Relationship Id="rId97" Type="http://schemas.openxmlformats.org/officeDocument/2006/relationships/tags" Target="../tags/tag8530.xml"/><Relationship Id="rId120" Type="http://schemas.openxmlformats.org/officeDocument/2006/relationships/tags" Target="../tags/tag8553.xml"/><Relationship Id="rId141" Type="http://schemas.openxmlformats.org/officeDocument/2006/relationships/tags" Target="../tags/tag8574.xml"/><Relationship Id="rId7" Type="http://schemas.openxmlformats.org/officeDocument/2006/relationships/tags" Target="../tags/tag8440.xml"/><Relationship Id="rId162" Type="http://schemas.openxmlformats.org/officeDocument/2006/relationships/tags" Target="../tags/tag8595.xml"/><Relationship Id="rId183" Type="http://schemas.openxmlformats.org/officeDocument/2006/relationships/tags" Target="../tags/tag8616.xml"/><Relationship Id="rId218" Type="http://schemas.openxmlformats.org/officeDocument/2006/relationships/tags" Target="../tags/tag8651.xml"/><Relationship Id="rId239" Type="http://schemas.openxmlformats.org/officeDocument/2006/relationships/tags" Target="../tags/tag8672.xml"/><Relationship Id="rId250" Type="http://schemas.openxmlformats.org/officeDocument/2006/relationships/tags" Target="../tags/tag8683.xml"/><Relationship Id="rId24" Type="http://schemas.openxmlformats.org/officeDocument/2006/relationships/tags" Target="../tags/tag8457.xml"/><Relationship Id="rId45" Type="http://schemas.openxmlformats.org/officeDocument/2006/relationships/tags" Target="../tags/tag8478.xml"/><Relationship Id="rId66" Type="http://schemas.openxmlformats.org/officeDocument/2006/relationships/tags" Target="../tags/tag8499.xml"/><Relationship Id="rId87" Type="http://schemas.openxmlformats.org/officeDocument/2006/relationships/tags" Target="../tags/tag8520.xml"/><Relationship Id="rId110" Type="http://schemas.openxmlformats.org/officeDocument/2006/relationships/tags" Target="../tags/tag8543.xml"/><Relationship Id="rId131" Type="http://schemas.openxmlformats.org/officeDocument/2006/relationships/tags" Target="../tags/tag8564.xml"/><Relationship Id="rId152" Type="http://schemas.openxmlformats.org/officeDocument/2006/relationships/tags" Target="../tags/tag8585.xml"/><Relationship Id="rId173" Type="http://schemas.openxmlformats.org/officeDocument/2006/relationships/tags" Target="../tags/tag8606.xml"/><Relationship Id="rId194" Type="http://schemas.openxmlformats.org/officeDocument/2006/relationships/tags" Target="../tags/tag8627.xml"/><Relationship Id="rId208" Type="http://schemas.openxmlformats.org/officeDocument/2006/relationships/tags" Target="../tags/tag8641.xml"/><Relationship Id="rId229" Type="http://schemas.openxmlformats.org/officeDocument/2006/relationships/tags" Target="../tags/tag8662.xml"/><Relationship Id="rId240" Type="http://schemas.openxmlformats.org/officeDocument/2006/relationships/tags" Target="../tags/tag8673.xml"/><Relationship Id="rId261" Type="http://schemas.openxmlformats.org/officeDocument/2006/relationships/tags" Target="../tags/tag8694.xml"/><Relationship Id="rId14" Type="http://schemas.openxmlformats.org/officeDocument/2006/relationships/tags" Target="../tags/tag8447.xml"/><Relationship Id="rId35" Type="http://schemas.openxmlformats.org/officeDocument/2006/relationships/tags" Target="../tags/tag8468.xml"/><Relationship Id="rId56" Type="http://schemas.openxmlformats.org/officeDocument/2006/relationships/tags" Target="../tags/tag8489.xml"/><Relationship Id="rId77" Type="http://schemas.openxmlformats.org/officeDocument/2006/relationships/tags" Target="../tags/tag8510.xml"/><Relationship Id="rId100" Type="http://schemas.openxmlformats.org/officeDocument/2006/relationships/tags" Target="../tags/tag8533.xml"/><Relationship Id="rId8" Type="http://schemas.openxmlformats.org/officeDocument/2006/relationships/tags" Target="../tags/tag8441.xml"/><Relationship Id="rId98" Type="http://schemas.openxmlformats.org/officeDocument/2006/relationships/tags" Target="../tags/tag8531.xml"/><Relationship Id="rId121" Type="http://schemas.openxmlformats.org/officeDocument/2006/relationships/tags" Target="../tags/tag8554.xml"/><Relationship Id="rId142" Type="http://schemas.openxmlformats.org/officeDocument/2006/relationships/tags" Target="../tags/tag8575.xml"/><Relationship Id="rId163" Type="http://schemas.openxmlformats.org/officeDocument/2006/relationships/tags" Target="../tags/tag8596.xml"/><Relationship Id="rId184" Type="http://schemas.openxmlformats.org/officeDocument/2006/relationships/tags" Target="../tags/tag8617.xml"/><Relationship Id="rId219" Type="http://schemas.openxmlformats.org/officeDocument/2006/relationships/tags" Target="../tags/tag8652.xml"/><Relationship Id="rId230" Type="http://schemas.openxmlformats.org/officeDocument/2006/relationships/tags" Target="../tags/tag8663.xml"/><Relationship Id="rId251" Type="http://schemas.openxmlformats.org/officeDocument/2006/relationships/tags" Target="../tags/tag8684.xml"/><Relationship Id="rId25" Type="http://schemas.openxmlformats.org/officeDocument/2006/relationships/tags" Target="../tags/tag8458.xml"/><Relationship Id="rId46" Type="http://schemas.openxmlformats.org/officeDocument/2006/relationships/tags" Target="../tags/tag8479.xml"/><Relationship Id="rId67" Type="http://schemas.openxmlformats.org/officeDocument/2006/relationships/tags" Target="../tags/tag8500.xml"/><Relationship Id="rId88" Type="http://schemas.openxmlformats.org/officeDocument/2006/relationships/tags" Target="../tags/tag8521.xml"/><Relationship Id="rId111" Type="http://schemas.openxmlformats.org/officeDocument/2006/relationships/tags" Target="../tags/tag8544.xml"/><Relationship Id="rId132" Type="http://schemas.openxmlformats.org/officeDocument/2006/relationships/tags" Target="../tags/tag8565.xml"/><Relationship Id="rId153" Type="http://schemas.openxmlformats.org/officeDocument/2006/relationships/tags" Target="../tags/tag8586.xml"/><Relationship Id="rId174" Type="http://schemas.openxmlformats.org/officeDocument/2006/relationships/tags" Target="../tags/tag8607.xml"/><Relationship Id="rId195" Type="http://schemas.openxmlformats.org/officeDocument/2006/relationships/tags" Target="../tags/tag8628.xml"/><Relationship Id="rId209" Type="http://schemas.openxmlformats.org/officeDocument/2006/relationships/tags" Target="../tags/tag8642.xml"/><Relationship Id="rId220" Type="http://schemas.openxmlformats.org/officeDocument/2006/relationships/tags" Target="../tags/tag8653.xml"/><Relationship Id="rId241" Type="http://schemas.openxmlformats.org/officeDocument/2006/relationships/tags" Target="../tags/tag8674.xml"/><Relationship Id="rId15" Type="http://schemas.openxmlformats.org/officeDocument/2006/relationships/tags" Target="../tags/tag8448.xml"/><Relationship Id="rId36" Type="http://schemas.openxmlformats.org/officeDocument/2006/relationships/tags" Target="../tags/tag8469.xml"/><Relationship Id="rId57" Type="http://schemas.openxmlformats.org/officeDocument/2006/relationships/tags" Target="../tags/tag8490.xml"/><Relationship Id="rId262" Type="http://schemas.openxmlformats.org/officeDocument/2006/relationships/tags" Target="../tags/tag8695.xml"/><Relationship Id="rId78" Type="http://schemas.openxmlformats.org/officeDocument/2006/relationships/tags" Target="../tags/tag8511.xml"/><Relationship Id="rId99" Type="http://schemas.openxmlformats.org/officeDocument/2006/relationships/tags" Target="../tags/tag8532.xml"/><Relationship Id="rId101" Type="http://schemas.openxmlformats.org/officeDocument/2006/relationships/tags" Target="../tags/tag8534.xml"/><Relationship Id="rId122" Type="http://schemas.openxmlformats.org/officeDocument/2006/relationships/tags" Target="../tags/tag8555.xml"/><Relationship Id="rId143" Type="http://schemas.openxmlformats.org/officeDocument/2006/relationships/tags" Target="../tags/tag8576.xml"/><Relationship Id="rId164" Type="http://schemas.openxmlformats.org/officeDocument/2006/relationships/tags" Target="../tags/tag8597.xml"/><Relationship Id="rId185" Type="http://schemas.openxmlformats.org/officeDocument/2006/relationships/tags" Target="../tags/tag8618.xml"/><Relationship Id="rId9" Type="http://schemas.openxmlformats.org/officeDocument/2006/relationships/tags" Target="../tags/tag8442.xml"/><Relationship Id="rId210" Type="http://schemas.openxmlformats.org/officeDocument/2006/relationships/tags" Target="../tags/tag8643.xml"/><Relationship Id="rId26" Type="http://schemas.openxmlformats.org/officeDocument/2006/relationships/tags" Target="../tags/tag8459.xml"/><Relationship Id="rId231" Type="http://schemas.openxmlformats.org/officeDocument/2006/relationships/tags" Target="../tags/tag8664.xml"/><Relationship Id="rId252" Type="http://schemas.openxmlformats.org/officeDocument/2006/relationships/tags" Target="../tags/tag8685.xml"/><Relationship Id="rId47" Type="http://schemas.openxmlformats.org/officeDocument/2006/relationships/tags" Target="../tags/tag8480.xml"/><Relationship Id="rId68" Type="http://schemas.openxmlformats.org/officeDocument/2006/relationships/tags" Target="../tags/tag8501.xml"/><Relationship Id="rId89" Type="http://schemas.openxmlformats.org/officeDocument/2006/relationships/tags" Target="../tags/tag8522.xml"/><Relationship Id="rId112" Type="http://schemas.openxmlformats.org/officeDocument/2006/relationships/tags" Target="../tags/tag8545.xml"/><Relationship Id="rId133" Type="http://schemas.openxmlformats.org/officeDocument/2006/relationships/tags" Target="../tags/tag8566.xml"/><Relationship Id="rId154" Type="http://schemas.openxmlformats.org/officeDocument/2006/relationships/tags" Target="../tags/tag8587.xml"/><Relationship Id="rId175" Type="http://schemas.openxmlformats.org/officeDocument/2006/relationships/tags" Target="../tags/tag8608.xml"/><Relationship Id="rId196" Type="http://schemas.openxmlformats.org/officeDocument/2006/relationships/tags" Target="../tags/tag8629.xml"/><Relationship Id="rId200" Type="http://schemas.openxmlformats.org/officeDocument/2006/relationships/tags" Target="../tags/tag8633.xml"/><Relationship Id="rId16" Type="http://schemas.openxmlformats.org/officeDocument/2006/relationships/tags" Target="../tags/tag8449.xml"/><Relationship Id="rId221" Type="http://schemas.openxmlformats.org/officeDocument/2006/relationships/tags" Target="../tags/tag8654.xml"/><Relationship Id="rId242" Type="http://schemas.openxmlformats.org/officeDocument/2006/relationships/tags" Target="../tags/tag8675.xml"/><Relationship Id="rId263" Type="http://schemas.openxmlformats.org/officeDocument/2006/relationships/tags" Target="../tags/tag8696.xml"/><Relationship Id="rId37" Type="http://schemas.openxmlformats.org/officeDocument/2006/relationships/tags" Target="../tags/tag8470.xml"/><Relationship Id="rId58" Type="http://schemas.openxmlformats.org/officeDocument/2006/relationships/tags" Target="../tags/tag8491.xml"/><Relationship Id="rId79" Type="http://schemas.openxmlformats.org/officeDocument/2006/relationships/tags" Target="../tags/tag8512.xml"/><Relationship Id="rId102" Type="http://schemas.openxmlformats.org/officeDocument/2006/relationships/tags" Target="../tags/tag8535.xml"/><Relationship Id="rId123" Type="http://schemas.openxmlformats.org/officeDocument/2006/relationships/tags" Target="../tags/tag8556.xml"/><Relationship Id="rId144" Type="http://schemas.openxmlformats.org/officeDocument/2006/relationships/tags" Target="../tags/tag8577.xml"/><Relationship Id="rId90" Type="http://schemas.openxmlformats.org/officeDocument/2006/relationships/tags" Target="../tags/tag8523.xml"/><Relationship Id="rId165" Type="http://schemas.openxmlformats.org/officeDocument/2006/relationships/tags" Target="../tags/tag8598.xml"/><Relationship Id="rId186" Type="http://schemas.openxmlformats.org/officeDocument/2006/relationships/tags" Target="../tags/tag8619.xml"/><Relationship Id="rId211" Type="http://schemas.openxmlformats.org/officeDocument/2006/relationships/tags" Target="../tags/tag8644.xml"/><Relationship Id="rId232" Type="http://schemas.openxmlformats.org/officeDocument/2006/relationships/tags" Target="../tags/tag8665.xml"/><Relationship Id="rId253" Type="http://schemas.openxmlformats.org/officeDocument/2006/relationships/tags" Target="../tags/tag8686.xml"/><Relationship Id="rId27" Type="http://schemas.openxmlformats.org/officeDocument/2006/relationships/tags" Target="../tags/tag8460.xml"/><Relationship Id="rId48" Type="http://schemas.openxmlformats.org/officeDocument/2006/relationships/tags" Target="../tags/tag8481.xml"/><Relationship Id="rId69" Type="http://schemas.openxmlformats.org/officeDocument/2006/relationships/tags" Target="../tags/tag8502.xml"/><Relationship Id="rId113" Type="http://schemas.openxmlformats.org/officeDocument/2006/relationships/tags" Target="../tags/tag8546.xml"/><Relationship Id="rId134" Type="http://schemas.openxmlformats.org/officeDocument/2006/relationships/tags" Target="../tags/tag8567.xml"/><Relationship Id="rId80" Type="http://schemas.openxmlformats.org/officeDocument/2006/relationships/tags" Target="../tags/tag8513.xml"/><Relationship Id="rId155" Type="http://schemas.openxmlformats.org/officeDocument/2006/relationships/tags" Target="../tags/tag8588.xml"/><Relationship Id="rId176" Type="http://schemas.openxmlformats.org/officeDocument/2006/relationships/tags" Target="../tags/tag8609.xml"/><Relationship Id="rId197" Type="http://schemas.openxmlformats.org/officeDocument/2006/relationships/tags" Target="../tags/tag8630.xml"/><Relationship Id="rId201" Type="http://schemas.openxmlformats.org/officeDocument/2006/relationships/tags" Target="../tags/tag8634.xml"/><Relationship Id="rId222" Type="http://schemas.openxmlformats.org/officeDocument/2006/relationships/tags" Target="../tags/tag8655.xml"/><Relationship Id="rId243" Type="http://schemas.openxmlformats.org/officeDocument/2006/relationships/tags" Target="../tags/tag8676.xml"/><Relationship Id="rId264" Type="http://schemas.openxmlformats.org/officeDocument/2006/relationships/tags" Target="../tags/tag8697.xml"/><Relationship Id="rId17" Type="http://schemas.openxmlformats.org/officeDocument/2006/relationships/tags" Target="../tags/tag8450.xml"/><Relationship Id="rId38" Type="http://schemas.openxmlformats.org/officeDocument/2006/relationships/tags" Target="../tags/tag8471.xml"/><Relationship Id="rId59" Type="http://schemas.openxmlformats.org/officeDocument/2006/relationships/tags" Target="../tags/tag8492.xml"/><Relationship Id="rId103" Type="http://schemas.openxmlformats.org/officeDocument/2006/relationships/tags" Target="../tags/tag8536.xml"/><Relationship Id="rId124" Type="http://schemas.openxmlformats.org/officeDocument/2006/relationships/tags" Target="../tags/tag8557.xml"/><Relationship Id="rId70" Type="http://schemas.openxmlformats.org/officeDocument/2006/relationships/tags" Target="../tags/tag8503.xml"/><Relationship Id="rId91" Type="http://schemas.openxmlformats.org/officeDocument/2006/relationships/tags" Target="../tags/tag8524.xml"/><Relationship Id="rId145" Type="http://schemas.openxmlformats.org/officeDocument/2006/relationships/tags" Target="../tags/tag8578.xml"/><Relationship Id="rId166" Type="http://schemas.openxmlformats.org/officeDocument/2006/relationships/tags" Target="../tags/tag8599.xml"/><Relationship Id="rId187" Type="http://schemas.openxmlformats.org/officeDocument/2006/relationships/tags" Target="../tags/tag8620.xml"/><Relationship Id="rId1" Type="http://schemas.openxmlformats.org/officeDocument/2006/relationships/tags" Target="../tags/tag8434.xml"/><Relationship Id="rId212" Type="http://schemas.openxmlformats.org/officeDocument/2006/relationships/tags" Target="../tags/tag8645.xml"/><Relationship Id="rId233" Type="http://schemas.openxmlformats.org/officeDocument/2006/relationships/tags" Target="../tags/tag8666.xml"/><Relationship Id="rId254" Type="http://schemas.openxmlformats.org/officeDocument/2006/relationships/tags" Target="../tags/tag8687.xml"/><Relationship Id="rId28" Type="http://schemas.openxmlformats.org/officeDocument/2006/relationships/tags" Target="../tags/tag8461.xml"/><Relationship Id="rId49" Type="http://schemas.openxmlformats.org/officeDocument/2006/relationships/tags" Target="../tags/tag8482.xml"/><Relationship Id="rId114" Type="http://schemas.openxmlformats.org/officeDocument/2006/relationships/tags" Target="../tags/tag8547.xml"/><Relationship Id="rId60" Type="http://schemas.openxmlformats.org/officeDocument/2006/relationships/tags" Target="../tags/tag8493.xml"/><Relationship Id="rId81" Type="http://schemas.openxmlformats.org/officeDocument/2006/relationships/tags" Target="../tags/tag8514.xml"/><Relationship Id="rId135" Type="http://schemas.openxmlformats.org/officeDocument/2006/relationships/tags" Target="../tags/tag8568.xml"/><Relationship Id="rId156" Type="http://schemas.openxmlformats.org/officeDocument/2006/relationships/tags" Target="../tags/tag8589.xml"/><Relationship Id="rId177" Type="http://schemas.openxmlformats.org/officeDocument/2006/relationships/tags" Target="../tags/tag8610.xml"/><Relationship Id="rId198" Type="http://schemas.openxmlformats.org/officeDocument/2006/relationships/tags" Target="../tags/tag8631.xml"/><Relationship Id="rId202" Type="http://schemas.openxmlformats.org/officeDocument/2006/relationships/tags" Target="../tags/tag8635.xml"/><Relationship Id="rId223" Type="http://schemas.openxmlformats.org/officeDocument/2006/relationships/tags" Target="../tags/tag8656.xml"/><Relationship Id="rId244" Type="http://schemas.openxmlformats.org/officeDocument/2006/relationships/tags" Target="../tags/tag8677.xml"/><Relationship Id="rId18" Type="http://schemas.openxmlformats.org/officeDocument/2006/relationships/tags" Target="../tags/tag8451.xml"/><Relationship Id="rId39" Type="http://schemas.openxmlformats.org/officeDocument/2006/relationships/tags" Target="../tags/tag8472.xml"/><Relationship Id="rId265" Type="http://schemas.openxmlformats.org/officeDocument/2006/relationships/tags" Target="../tags/tag8698.xml"/><Relationship Id="rId50" Type="http://schemas.openxmlformats.org/officeDocument/2006/relationships/tags" Target="../tags/tag8483.xml"/><Relationship Id="rId104" Type="http://schemas.openxmlformats.org/officeDocument/2006/relationships/tags" Target="../tags/tag8537.xml"/><Relationship Id="rId125" Type="http://schemas.openxmlformats.org/officeDocument/2006/relationships/tags" Target="../tags/tag8558.xml"/><Relationship Id="rId146" Type="http://schemas.openxmlformats.org/officeDocument/2006/relationships/tags" Target="../tags/tag8579.xml"/><Relationship Id="rId167" Type="http://schemas.openxmlformats.org/officeDocument/2006/relationships/tags" Target="../tags/tag8600.xml"/><Relationship Id="rId188" Type="http://schemas.openxmlformats.org/officeDocument/2006/relationships/tags" Target="../tags/tag8621.xml"/><Relationship Id="rId71" Type="http://schemas.openxmlformats.org/officeDocument/2006/relationships/tags" Target="../tags/tag8504.xml"/><Relationship Id="rId92" Type="http://schemas.openxmlformats.org/officeDocument/2006/relationships/tags" Target="../tags/tag8525.xml"/><Relationship Id="rId213" Type="http://schemas.openxmlformats.org/officeDocument/2006/relationships/tags" Target="../tags/tag8646.xml"/><Relationship Id="rId234" Type="http://schemas.openxmlformats.org/officeDocument/2006/relationships/tags" Target="../tags/tag8667.xml"/><Relationship Id="rId2" Type="http://schemas.openxmlformats.org/officeDocument/2006/relationships/tags" Target="../tags/tag8435.xml"/><Relationship Id="rId29" Type="http://schemas.openxmlformats.org/officeDocument/2006/relationships/tags" Target="../tags/tag8462.xml"/><Relationship Id="rId255" Type="http://schemas.openxmlformats.org/officeDocument/2006/relationships/tags" Target="../tags/tag8688.xml"/><Relationship Id="rId40" Type="http://schemas.openxmlformats.org/officeDocument/2006/relationships/tags" Target="../tags/tag8473.xml"/><Relationship Id="rId115" Type="http://schemas.openxmlformats.org/officeDocument/2006/relationships/tags" Target="../tags/tag8548.xml"/><Relationship Id="rId136" Type="http://schemas.openxmlformats.org/officeDocument/2006/relationships/tags" Target="../tags/tag8569.xml"/><Relationship Id="rId157" Type="http://schemas.openxmlformats.org/officeDocument/2006/relationships/tags" Target="../tags/tag8590.xml"/><Relationship Id="rId178" Type="http://schemas.openxmlformats.org/officeDocument/2006/relationships/tags" Target="../tags/tag8611.xml"/><Relationship Id="rId61" Type="http://schemas.openxmlformats.org/officeDocument/2006/relationships/tags" Target="../tags/tag8494.xml"/><Relationship Id="rId82" Type="http://schemas.openxmlformats.org/officeDocument/2006/relationships/tags" Target="../tags/tag8515.xml"/><Relationship Id="rId199" Type="http://schemas.openxmlformats.org/officeDocument/2006/relationships/tags" Target="../tags/tag8632.xml"/><Relationship Id="rId203" Type="http://schemas.openxmlformats.org/officeDocument/2006/relationships/tags" Target="../tags/tag8636.xml"/><Relationship Id="rId19" Type="http://schemas.openxmlformats.org/officeDocument/2006/relationships/tags" Target="../tags/tag8452.xml"/><Relationship Id="rId224" Type="http://schemas.openxmlformats.org/officeDocument/2006/relationships/tags" Target="../tags/tag8657.xml"/><Relationship Id="rId245" Type="http://schemas.openxmlformats.org/officeDocument/2006/relationships/tags" Target="../tags/tag8678.xml"/><Relationship Id="rId266" Type="http://schemas.openxmlformats.org/officeDocument/2006/relationships/tags" Target="../tags/tag8699.xml"/><Relationship Id="rId30" Type="http://schemas.openxmlformats.org/officeDocument/2006/relationships/tags" Target="../tags/tag8463.xml"/><Relationship Id="rId105" Type="http://schemas.openxmlformats.org/officeDocument/2006/relationships/tags" Target="../tags/tag8538.xml"/><Relationship Id="rId126" Type="http://schemas.openxmlformats.org/officeDocument/2006/relationships/tags" Target="../tags/tag8559.xml"/><Relationship Id="rId147" Type="http://schemas.openxmlformats.org/officeDocument/2006/relationships/tags" Target="../tags/tag8580.xml"/><Relationship Id="rId168" Type="http://schemas.openxmlformats.org/officeDocument/2006/relationships/tags" Target="../tags/tag8601.xml"/><Relationship Id="rId51" Type="http://schemas.openxmlformats.org/officeDocument/2006/relationships/tags" Target="../tags/tag8484.xml"/><Relationship Id="rId72" Type="http://schemas.openxmlformats.org/officeDocument/2006/relationships/tags" Target="../tags/tag8505.xml"/><Relationship Id="rId93" Type="http://schemas.openxmlformats.org/officeDocument/2006/relationships/tags" Target="../tags/tag8526.xml"/><Relationship Id="rId189" Type="http://schemas.openxmlformats.org/officeDocument/2006/relationships/tags" Target="../tags/tag8622.xml"/><Relationship Id="rId3" Type="http://schemas.openxmlformats.org/officeDocument/2006/relationships/tags" Target="../tags/tag8436.xml"/><Relationship Id="rId214" Type="http://schemas.openxmlformats.org/officeDocument/2006/relationships/tags" Target="../tags/tag8647.xml"/><Relationship Id="rId235" Type="http://schemas.openxmlformats.org/officeDocument/2006/relationships/tags" Target="../tags/tag8668.xml"/><Relationship Id="rId256" Type="http://schemas.openxmlformats.org/officeDocument/2006/relationships/tags" Target="../tags/tag8689.xml"/><Relationship Id="rId116" Type="http://schemas.openxmlformats.org/officeDocument/2006/relationships/tags" Target="../tags/tag8549.xml"/><Relationship Id="rId137" Type="http://schemas.openxmlformats.org/officeDocument/2006/relationships/tags" Target="../tags/tag8570.xml"/><Relationship Id="rId158" Type="http://schemas.openxmlformats.org/officeDocument/2006/relationships/tags" Target="../tags/tag8591.xml"/><Relationship Id="rId20" Type="http://schemas.openxmlformats.org/officeDocument/2006/relationships/tags" Target="../tags/tag8453.xml"/><Relationship Id="rId41" Type="http://schemas.openxmlformats.org/officeDocument/2006/relationships/tags" Target="../tags/tag8474.xml"/><Relationship Id="rId62" Type="http://schemas.openxmlformats.org/officeDocument/2006/relationships/tags" Target="../tags/tag8495.xml"/><Relationship Id="rId83" Type="http://schemas.openxmlformats.org/officeDocument/2006/relationships/tags" Target="../tags/tag8516.xml"/><Relationship Id="rId179" Type="http://schemas.openxmlformats.org/officeDocument/2006/relationships/tags" Target="../tags/tag8612.xml"/><Relationship Id="rId190" Type="http://schemas.openxmlformats.org/officeDocument/2006/relationships/tags" Target="../tags/tag8623.xml"/><Relationship Id="rId204" Type="http://schemas.openxmlformats.org/officeDocument/2006/relationships/tags" Target="../tags/tag8637.xml"/><Relationship Id="rId225" Type="http://schemas.openxmlformats.org/officeDocument/2006/relationships/tags" Target="../tags/tag8658.xml"/><Relationship Id="rId246" Type="http://schemas.openxmlformats.org/officeDocument/2006/relationships/tags" Target="../tags/tag8679.xml"/><Relationship Id="rId267" Type="http://schemas.openxmlformats.org/officeDocument/2006/relationships/tags" Target="../tags/tag8700.xml"/><Relationship Id="rId106" Type="http://schemas.openxmlformats.org/officeDocument/2006/relationships/tags" Target="../tags/tag8539.xml"/><Relationship Id="rId127" Type="http://schemas.openxmlformats.org/officeDocument/2006/relationships/tags" Target="../tags/tag8560.xml"/><Relationship Id="rId10" Type="http://schemas.openxmlformats.org/officeDocument/2006/relationships/tags" Target="../tags/tag8443.xml"/><Relationship Id="rId31" Type="http://schemas.openxmlformats.org/officeDocument/2006/relationships/tags" Target="../tags/tag8464.xml"/><Relationship Id="rId52" Type="http://schemas.openxmlformats.org/officeDocument/2006/relationships/tags" Target="../tags/tag8485.xml"/><Relationship Id="rId73" Type="http://schemas.openxmlformats.org/officeDocument/2006/relationships/tags" Target="../tags/tag8506.xml"/><Relationship Id="rId94" Type="http://schemas.openxmlformats.org/officeDocument/2006/relationships/tags" Target="../tags/tag8527.xml"/><Relationship Id="rId148" Type="http://schemas.openxmlformats.org/officeDocument/2006/relationships/tags" Target="../tags/tag8581.xml"/><Relationship Id="rId169" Type="http://schemas.openxmlformats.org/officeDocument/2006/relationships/tags" Target="../tags/tag8602.xml"/><Relationship Id="rId4" Type="http://schemas.openxmlformats.org/officeDocument/2006/relationships/tags" Target="../tags/tag8437.xml"/><Relationship Id="rId180" Type="http://schemas.openxmlformats.org/officeDocument/2006/relationships/tags" Target="../tags/tag8613.xml"/><Relationship Id="rId215" Type="http://schemas.openxmlformats.org/officeDocument/2006/relationships/tags" Target="../tags/tag8648.xml"/><Relationship Id="rId236" Type="http://schemas.openxmlformats.org/officeDocument/2006/relationships/tags" Target="../tags/tag8669.xml"/><Relationship Id="rId257" Type="http://schemas.openxmlformats.org/officeDocument/2006/relationships/tags" Target="../tags/tag8690.xml"/><Relationship Id="rId42" Type="http://schemas.openxmlformats.org/officeDocument/2006/relationships/tags" Target="../tags/tag8475.xml"/><Relationship Id="rId84" Type="http://schemas.openxmlformats.org/officeDocument/2006/relationships/tags" Target="../tags/tag8517.xml"/><Relationship Id="rId138" Type="http://schemas.openxmlformats.org/officeDocument/2006/relationships/tags" Target="../tags/tag8571.xml"/><Relationship Id="rId191" Type="http://schemas.openxmlformats.org/officeDocument/2006/relationships/tags" Target="../tags/tag8624.xml"/><Relationship Id="rId205" Type="http://schemas.openxmlformats.org/officeDocument/2006/relationships/tags" Target="../tags/tag8638.xml"/><Relationship Id="rId247" Type="http://schemas.openxmlformats.org/officeDocument/2006/relationships/tags" Target="../tags/tag8680.xml"/><Relationship Id="rId107" Type="http://schemas.openxmlformats.org/officeDocument/2006/relationships/tags" Target="../tags/tag8540.xml"/></Relationships>
</file>

<file path=ppt/slides/_rels/slide36.xml.rels><?xml version="1.0" encoding="UTF-8" standalone="yes"?>
<Relationships xmlns="http://schemas.openxmlformats.org/package/2006/relationships"><Relationship Id="rId117" Type="http://schemas.openxmlformats.org/officeDocument/2006/relationships/tags" Target="../tags/tag8817.xml"/><Relationship Id="rId21" Type="http://schemas.openxmlformats.org/officeDocument/2006/relationships/tags" Target="../tags/tag8721.xml"/><Relationship Id="rId63" Type="http://schemas.openxmlformats.org/officeDocument/2006/relationships/tags" Target="../tags/tag8763.xml"/><Relationship Id="rId159" Type="http://schemas.openxmlformats.org/officeDocument/2006/relationships/tags" Target="../tags/tag8859.xml"/><Relationship Id="rId170" Type="http://schemas.openxmlformats.org/officeDocument/2006/relationships/tags" Target="../tags/tag8870.xml"/><Relationship Id="rId226" Type="http://schemas.openxmlformats.org/officeDocument/2006/relationships/tags" Target="../tags/tag8926.xml"/><Relationship Id="rId268" Type="http://schemas.openxmlformats.org/officeDocument/2006/relationships/tags" Target="../tags/tag8968.xml"/><Relationship Id="rId11" Type="http://schemas.openxmlformats.org/officeDocument/2006/relationships/tags" Target="../tags/tag8711.xml"/><Relationship Id="rId32" Type="http://schemas.openxmlformats.org/officeDocument/2006/relationships/tags" Target="../tags/tag8732.xml"/><Relationship Id="rId53" Type="http://schemas.openxmlformats.org/officeDocument/2006/relationships/tags" Target="../tags/tag8753.xml"/><Relationship Id="rId74" Type="http://schemas.openxmlformats.org/officeDocument/2006/relationships/tags" Target="../tags/tag8774.xml"/><Relationship Id="rId128" Type="http://schemas.openxmlformats.org/officeDocument/2006/relationships/tags" Target="../tags/tag8828.xml"/><Relationship Id="rId149" Type="http://schemas.openxmlformats.org/officeDocument/2006/relationships/tags" Target="../tags/tag8849.xml"/><Relationship Id="rId5" Type="http://schemas.openxmlformats.org/officeDocument/2006/relationships/tags" Target="../tags/tag8705.xml"/><Relationship Id="rId95" Type="http://schemas.openxmlformats.org/officeDocument/2006/relationships/tags" Target="../tags/tag8795.xml"/><Relationship Id="rId160" Type="http://schemas.openxmlformats.org/officeDocument/2006/relationships/tags" Target="../tags/tag8860.xml"/><Relationship Id="rId181" Type="http://schemas.openxmlformats.org/officeDocument/2006/relationships/tags" Target="../tags/tag8881.xml"/><Relationship Id="rId216" Type="http://schemas.openxmlformats.org/officeDocument/2006/relationships/tags" Target="../tags/tag8916.xml"/><Relationship Id="rId237" Type="http://schemas.openxmlformats.org/officeDocument/2006/relationships/tags" Target="../tags/tag8937.xml"/><Relationship Id="rId258" Type="http://schemas.openxmlformats.org/officeDocument/2006/relationships/tags" Target="../tags/tag8958.xml"/><Relationship Id="rId22" Type="http://schemas.openxmlformats.org/officeDocument/2006/relationships/tags" Target="../tags/tag8722.xml"/><Relationship Id="rId43" Type="http://schemas.openxmlformats.org/officeDocument/2006/relationships/tags" Target="../tags/tag8743.xml"/><Relationship Id="rId64" Type="http://schemas.openxmlformats.org/officeDocument/2006/relationships/tags" Target="../tags/tag8764.xml"/><Relationship Id="rId118" Type="http://schemas.openxmlformats.org/officeDocument/2006/relationships/tags" Target="../tags/tag8818.xml"/><Relationship Id="rId139" Type="http://schemas.openxmlformats.org/officeDocument/2006/relationships/tags" Target="../tags/tag8839.xml"/><Relationship Id="rId85" Type="http://schemas.openxmlformats.org/officeDocument/2006/relationships/tags" Target="../tags/tag8785.xml"/><Relationship Id="rId150" Type="http://schemas.openxmlformats.org/officeDocument/2006/relationships/tags" Target="../tags/tag8850.xml"/><Relationship Id="rId171" Type="http://schemas.openxmlformats.org/officeDocument/2006/relationships/tags" Target="../tags/tag8871.xml"/><Relationship Id="rId192" Type="http://schemas.openxmlformats.org/officeDocument/2006/relationships/tags" Target="../tags/tag8892.xml"/><Relationship Id="rId206" Type="http://schemas.openxmlformats.org/officeDocument/2006/relationships/tags" Target="../tags/tag8906.xml"/><Relationship Id="rId227" Type="http://schemas.openxmlformats.org/officeDocument/2006/relationships/tags" Target="../tags/tag8927.xml"/><Relationship Id="rId248" Type="http://schemas.openxmlformats.org/officeDocument/2006/relationships/tags" Target="../tags/tag8948.xml"/><Relationship Id="rId269" Type="http://schemas.openxmlformats.org/officeDocument/2006/relationships/tags" Target="../tags/tag8969.xml"/><Relationship Id="rId12" Type="http://schemas.openxmlformats.org/officeDocument/2006/relationships/tags" Target="../tags/tag8712.xml"/><Relationship Id="rId33" Type="http://schemas.openxmlformats.org/officeDocument/2006/relationships/tags" Target="../tags/tag8733.xml"/><Relationship Id="rId108" Type="http://schemas.openxmlformats.org/officeDocument/2006/relationships/tags" Target="../tags/tag8808.xml"/><Relationship Id="rId129" Type="http://schemas.openxmlformats.org/officeDocument/2006/relationships/tags" Target="../tags/tag8829.xml"/><Relationship Id="rId54" Type="http://schemas.openxmlformats.org/officeDocument/2006/relationships/tags" Target="../tags/tag8754.xml"/><Relationship Id="rId75" Type="http://schemas.openxmlformats.org/officeDocument/2006/relationships/tags" Target="../tags/tag8775.xml"/><Relationship Id="rId96" Type="http://schemas.openxmlformats.org/officeDocument/2006/relationships/tags" Target="../tags/tag8796.xml"/><Relationship Id="rId140" Type="http://schemas.openxmlformats.org/officeDocument/2006/relationships/tags" Target="../tags/tag8840.xml"/><Relationship Id="rId161" Type="http://schemas.openxmlformats.org/officeDocument/2006/relationships/tags" Target="../tags/tag8861.xml"/><Relationship Id="rId182" Type="http://schemas.openxmlformats.org/officeDocument/2006/relationships/tags" Target="../tags/tag8882.xml"/><Relationship Id="rId217" Type="http://schemas.openxmlformats.org/officeDocument/2006/relationships/tags" Target="../tags/tag8917.xml"/><Relationship Id="rId6" Type="http://schemas.openxmlformats.org/officeDocument/2006/relationships/tags" Target="../tags/tag8706.xml"/><Relationship Id="rId238" Type="http://schemas.openxmlformats.org/officeDocument/2006/relationships/tags" Target="../tags/tag8938.xml"/><Relationship Id="rId259" Type="http://schemas.openxmlformats.org/officeDocument/2006/relationships/tags" Target="../tags/tag8959.xml"/><Relationship Id="rId23" Type="http://schemas.openxmlformats.org/officeDocument/2006/relationships/tags" Target="../tags/tag8723.xml"/><Relationship Id="rId119" Type="http://schemas.openxmlformats.org/officeDocument/2006/relationships/tags" Target="../tags/tag8819.xml"/><Relationship Id="rId270" Type="http://schemas.openxmlformats.org/officeDocument/2006/relationships/tags" Target="../tags/tag8970.xml"/><Relationship Id="rId44" Type="http://schemas.openxmlformats.org/officeDocument/2006/relationships/tags" Target="../tags/tag8744.xml"/><Relationship Id="rId65" Type="http://schemas.openxmlformats.org/officeDocument/2006/relationships/tags" Target="../tags/tag8765.xml"/><Relationship Id="rId86" Type="http://schemas.openxmlformats.org/officeDocument/2006/relationships/tags" Target="../tags/tag8786.xml"/><Relationship Id="rId130" Type="http://schemas.openxmlformats.org/officeDocument/2006/relationships/tags" Target="../tags/tag8830.xml"/><Relationship Id="rId151" Type="http://schemas.openxmlformats.org/officeDocument/2006/relationships/tags" Target="../tags/tag8851.xml"/><Relationship Id="rId172" Type="http://schemas.openxmlformats.org/officeDocument/2006/relationships/tags" Target="../tags/tag8872.xml"/><Relationship Id="rId193" Type="http://schemas.openxmlformats.org/officeDocument/2006/relationships/tags" Target="../tags/tag8893.xml"/><Relationship Id="rId207" Type="http://schemas.openxmlformats.org/officeDocument/2006/relationships/tags" Target="../tags/tag8907.xml"/><Relationship Id="rId228" Type="http://schemas.openxmlformats.org/officeDocument/2006/relationships/tags" Target="../tags/tag8928.xml"/><Relationship Id="rId249" Type="http://schemas.openxmlformats.org/officeDocument/2006/relationships/tags" Target="../tags/tag8949.xml"/><Relationship Id="rId13" Type="http://schemas.openxmlformats.org/officeDocument/2006/relationships/tags" Target="../tags/tag8713.xml"/><Relationship Id="rId109" Type="http://schemas.openxmlformats.org/officeDocument/2006/relationships/tags" Target="../tags/tag8809.xml"/><Relationship Id="rId260" Type="http://schemas.openxmlformats.org/officeDocument/2006/relationships/tags" Target="../tags/tag8960.xml"/><Relationship Id="rId34" Type="http://schemas.openxmlformats.org/officeDocument/2006/relationships/tags" Target="../tags/tag8734.xml"/><Relationship Id="rId55" Type="http://schemas.openxmlformats.org/officeDocument/2006/relationships/tags" Target="../tags/tag8755.xml"/><Relationship Id="rId76" Type="http://schemas.openxmlformats.org/officeDocument/2006/relationships/tags" Target="../tags/tag8776.xml"/><Relationship Id="rId97" Type="http://schemas.openxmlformats.org/officeDocument/2006/relationships/tags" Target="../tags/tag8797.xml"/><Relationship Id="rId120" Type="http://schemas.openxmlformats.org/officeDocument/2006/relationships/tags" Target="../tags/tag8820.xml"/><Relationship Id="rId141" Type="http://schemas.openxmlformats.org/officeDocument/2006/relationships/tags" Target="../tags/tag8841.xml"/><Relationship Id="rId7" Type="http://schemas.openxmlformats.org/officeDocument/2006/relationships/tags" Target="../tags/tag8707.xml"/><Relationship Id="rId162" Type="http://schemas.openxmlformats.org/officeDocument/2006/relationships/tags" Target="../tags/tag8862.xml"/><Relationship Id="rId183" Type="http://schemas.openxmlformats.org/officeDocument/2006/relationships/tags" Target="../tags/tag8883.xml"/><Relationship Id="rId218" Type="http://schemas.openxmlformats.org/officeDocument/2006/relationships/tags" Target="../tags/tag8918.xml"/><Relationship Id="rId239" Type="http://schemas.openxmlformats.org/officeDocument/2006/relationships/tags" Target="../tags/tag8939.xml"/><Relationship Id="rId250" Type="http://schemas.openxmlformats.org/officeDocument/2006/relationships/tags" Target="../tags/tag8950.xml"/><Relationship Id="rId271" Type="http://schemas.openxmlformats.org/officeDocument/2006/relationships/slideLayout" Target="../slideLayouts/slideLayout2.xml"/><Relationship Id="rId24" Type="http://schemas.openxmlformats.org/officeDocument/2006/relationships/tags" Target="../tags/tag8724.xml"/><Relationship Id="rId45" Type="http://schemas.openxmlformats.org/officeDocument/2006/relationships/tags" Target="../tags/tag8745.xml"/><Relationship Id="rId66" Type="http://schemas.openxmlformats.org/officeDocument/2006/relationships/tags" Target="../tags/tag8766.xml"/><Relationship Id="rId87" Type="http://schemas.openxmlformats.org/officeDocument/2006/relationships/tags" Target="../tags/tag8787.xml"/><Relationship Id="rId110" Type="http://schemas.openxmlformats.org/officeDocument/2006/relationships/tags" Target="../tags/tag8810.xml"/><Relationship Id="rId131" Type="http://schemas.openxmlformats.org/officeDocument/2006/relationships/tags" Target="../tags/tag8831.xml"/><Relationship Id="rId152" Type="http://schemas.openxmlformats.org/officeDocument/2006/relationships/tags" Target="../tags/tag8852.xml"/><Relationship Id="rId173" Type="http://schemas.openxmlformats.org/officeDocument/2006/relationships/tags" Target="../tags/tag8873.xml"/><Relationship Id="rId194" Type="http://schemas.openxmlformats.org/officeDocument/2006/relationships/tags" Target="../tags/tag8894.xml"/><Relationship Id="rId208" Type="http://schemas.openxmlformats.org/officeDocument/2006/relationships/tags" Target="../tags/tag8908.xml"/><Relationship Id="rId229" Type="http://schemas.openxmlformats.org/officeDocument/2006/relationships/tags" Target="../tags/tag8929.xml"/><Relationship Id="rId240" Type="http://schemas.openxmlformats.org/officeDocument/2006/relationships/tags" Target="../tags/tag8940.xml"/><Relationship Id="rId261" Type="http://schemas.openxmlformats.org/officeDocument/2006/relationships/tags" Target="../tags/tag8961.xml"/><Relationship Id="rId14" Type="http://schemas.openxmlformats.org/officeDocument/2006/relationships/tags" Target="../tags/tag8714.xml"/><Relationship Id="rId35" Type="http://schemas.openxmlformats.org/officeDocument/2006/relationships/tags" Target="../tags/tag8735.xml"/><Relationship Id="rId56" Type="http://schemas.openxmlformats.org/officeDocument/2006/relationships/tags" Target="../tags/tag8756.xml"/><Relationship Id="rId77" Type="http://schemas.openxmlformats.org/officeDocument/2006/relationships/tags" Target="../tags/tag8777.xml"/><Relationship Id="rId100" Type="http://schemas.openxmlformats.org/officeDocument/2006/relationships/tags" Target="../tags/tag8800.xml"/><Relationship Id="rId8" Type="http://schemas.openxmlformats.org/officeDocument/2006/relationships/tags" Target="../tags/tag8708.xml"/><Relationship Id="rId98" Type="http://schemas.openxmlformats.org/officeDocument/2006/relationships/tags" Target="../tags/tag8798.xml"/><Relationship Id="rId121" Type="http://schemas.openxmlformats.org/officeDocument/2006/relationships/tags" Target="../tags/tag8821.xml"/><Relationship Id="rId142" Type="http://schemas.openxmlformats.org/officeDocument/2006/relationships/tags" Target="../tags/tag8842.xml"/><Relationship Id="rId163" Type="http://schemas.openxmlformats.org/officeDocument/2006/relationships/tags" Target="../tags/tag8863.xml"/><Relationship Id="rId184" Type="http://schemas.openxmlformats.org/officeDocument/2006/relationships/tags" Target="../tags/tag8884.xml"/><Relationship Id="rId219" Type="http://schemas.openxmlformats.org/officeDocument/2006/relationships/tags" Target="../tags/tag8919.xml"/><Relationship Id="rId230" Type="http://schemas.openxmlformats.org/officeDocument/2006/relationships/tags" Target="../tags/tag8930.xml"/><Relationship Id="rId251" Type="http://schemas.openxmlformats.org/officeDocument/2006/relationships/tags" Target="../tags/tag8951.xml"/><Relationship Id="rId25" Type="http://schemas.openxmlformats.org/officeDocument/2006/relationships/tags" Target="../tags/tag8725.xml"/><Relationship Id="rId46" Type="http://schemas.openxmlformats.org/officeDocument/2006/relationships/tags" Target="../tags/tag8746.xml"/><Relationship Id="rId67" Type="http://schemas.openxmlformats.org/officeDocument/2006/relationships/tags" Target="../tags/tag8767.xml"/><Relationship Id="rId272" Type="http://schemas.openxmlformats.org/officeDocument/2006/relationships/image" Target="../media/image1.jpeg"/><Relationship Id="rId88" Type="http://schemas.openxmlformats.org/officeDocument/2006/relationships/tags" Target="../tags/tag8788.xml"/><Relationship Id="rId111" Type="http://schemas.openxmlformats.org/officeDocument/2006/relationships/tags" Target="../tags/tag8811.xml"/><Relationship Id="rId132" Type="http://schemas.openxmlformats.org/officeDocument/2006/relationships/tags" Target="../tags/tag8832.xml"/><Relationship Id="rId153" Type="http://schemas.openxmlformats.org/officeDocument/2006/relationships/tags" Target="../tags/tag8853.xml"/><Relationship Id="rId174" Type="http://schemas.openxmlformats.org/officeDocument/2006/relationships/tags" Target="../tags/tag8874.xml"/><Relationship Id="rId195" Type="http://schemas.openxmlformats.org/officeDocument/2006/relationships/tags" Target="../tags/tag8895.xml"/><Relationship Id="rId209" Type="http://schemas.openxmlformats.org/officeDocument/2006/relationships/tags" Target="../tags/tag8909.xml"/><Relationship Id="rId220" Type="http://schemas.openxmlformats.org/officeDocument/2006/relationships/tags" Target="../tags/tag8920.xml"/><Relationship Id="rId241" Type="http://schemas.openxmlformats.org/officeDocument/2006/relationships/tags" Target="../tags/tag8941.xml"/><Relationship Id="rId15" Type="http://schemas.openxmlformats.org/officeDocument/2006/relationships/tags" Target="../tags/tag8715.xml"/><Relationship Id="rId36" Type="http://schemas.openxmlformats.org/officeDocument/2006/relationships/tags" Target="../tags/tag8736.xml"/><Relationship Id="rId57" Type="http://schemas.openxmlformats.org/officeDocument/2006/relationships/tags" Target="../tags/tag8757.xml"/><Relationship Id="rId262" Type="http://schemas.openxmlformats.org/officeDocument/2006/relationships/tags" Target="../tags/tag8962.xml"/><Relationship Id="rId78" Type="http://schemas.openxmlformats.org/officeDocument/2006/relationships/tags" Target="../tags/tag8778.xml"/><Relationship Id="rId99" Type="http://schemas.openxmlformats.org/officeDocument/2006/relationships/tags" Target="../tags/tag8799.xml"/><Relationship Id="rId101" Type="http://schemas.openxmlformats.org/officeDocument/2006/relationships/tags" Target="../tags/tag8801.xml"/><Relationship Id="rId122" Type="http://schemas.openxmlformats.org/officeDocument/2006/relationships/tags" Target="../tags/tag8822.xml"/><Relationship Id="rId143" Type="http://schemas.openxmlformats.org/officeDocument/2006/relationships/tags" Target="../tags/tag8843.xml"/><Relationship Id="rId164" Type="http://schemas.openxmlformats.org/officeDocument/2006/relationships/tags" Target="../tags/tag8864.xml"/><Relationship Id="rId185" Type="http://schemas.openxmlformats.org/officeDocument/2006/relationships/tags" Target="../tags/tag8885.xml"/><Relationship Id="rId9" Type="http://schemas.openxmlformats.org/officeDocument/2006/relationships/tags" Target="../tags/tag8709.xml"/><Relationship Id="rId210" Type="http://schemas.openxmlformats.org/officeDocument/2006/relationships/tags" Target="../tags/tag8910.xml"/><Relationship Id="rId26" Type="http://schemas.openxmlformats.org/officeDocument/2006/relationships/tags" Target="../tags/tag8726.xml"/><Relationship Id="rId231" Type="http://schemas.openxmlformats.org/officeDocument/2006/relationships/tags" Target="../tags/tag8931.xml"/><Relationship Id="rId252" Type="http://schemas.openxmlformats.org/officeDocument/2006/relationships/tags" Target="../tags/tag8952.xml"/><Relationship Id="rId47" Type="http://schemas.openxmlformats.org/officeDocument/2006/relationships/tags" Target="../tags/tag8747.xml"/><Relationship Id="rId68" Type="http://schemas.openxmlformats.org/officeDocument/2006/relationships/tags" Target="../tags/tag8768.xml"/><Relationship Id="rId89" Type="http://schemas.openxmlformats.org/officeDocument/2006/relationships/tags" Target="../tags/tag8789.xml"/><Relationship Id="rId112" Type="http://schemas.openxmlformats.org/officeDocument/2006/relationships/tags" Target="../tags/tag8812.xml"/><Relationship Id="rId133" Type="http://schemas.openxmlformats.org/officeDocument/2006/relationships/tags" Target="../tags/tag8833.xml"/><Relationship Id="rId154" Type="http://schemas.openxmlformats.org/officeDocument/2006/relationships/tags" Target="../tags/tag8854.xml"/><Relationship Id="rId175" Type="http://schemas.openxmlformats.org/officeDocument/2006/relationships/tags" Target="../tags/tag8875.xml"/><Relationship Id="rId196" Type="http://schemas.openxmlformats.org/officeDocument/2006/relationships/tags" Target="../tags/tag8896.xml"/><Relationship Id="rId200" Type="http://schemas.openxmlformats.org/officeDocument/2006/relationships/tags" Target="../tags/tag8900.xml"/><Relationship Id="rId16" Type="http://schemas.openxmlformats.org/officeDocument/2006/relationships/tags" Target="../tags/tag8716.xml"/><Relationship Id="rId221" Type="http://schemas.openxmlformats.org/officeDocument/2006/relationships/tags" Target="../tags/tag8921.xml"/><Relationship Id="rId242" Type="http://schemas.openxmlformats.org/officeDocument/2006/relationships/tags" Target="../tags/tag8942.xml"/><Relationship Id="rId263" Type="http://schemas.openxmlformats.org/officeDocument/2006/relationships/tags" Target="../tags/tag8963.xml"/><Relationship Id="rId37" Type="http://schemas.openxmlformats.org/officeDocument/2006/relationships/tags" Target="../tags/tag8737.xml"/><Relationship Id="rId58" Type="http://schemas.openxmlformats.org/officeDocument/2006/relationships/tags" Target="../tags/tag8758.xml"/><Relationship Id="rId79" Type="http://schemas.openxmlformats.org/officeDocument/2006/relationships/tags" Target="../tags/tag8779.xml"/><Relationship Id="rId102" Type="http://schemas.openxmlformats.org/officeDocument/2006/relationships/tags" Target="../tags/tag8802.xml"/><Relationship Id="rId123" Type="http://schemas.openxmlformats.org/officeDocument/2006/relationships/tags" Target="../tags/tag8823.xml"/><Relationship Id="rId144" Type="http://schemas.openxmlformats.org/officeDocument/2006/relationships/tags" Target="../tags/tag8844.xml"/><Relationship Id="rId90" Type="http://schemas.openxmlformats.org/officeDocument/2006/relationships/tags" Target="../tags/tag8790.xml"/><Relationship Id="rId165" Type="http://schemas.openxmlformats.org/officeDocument/2006/relationships/tags" Target="../tags/tag8865.xml"/><Relationship Id="rId186" Type="http://schemas.openxmlformats.org/officeDocument/2006/relationships/tags" Target="../tags/tag8886.xml"/><Relationship Id="rId211" Type="http://schemas.openxmlformats.org/officeDocument/2006/relationships/tags" Target="../tags/tag8911.xml"/><Relationship Id="rId232" Type="http://schemas.openxmlformats.org/officeDocument/2006/relationships/tags" Target="../tags/tag8932.xml"/><Relationship Id="rId253" Type="http://schemas.openxmlformats.org/officeDocument/2006/relationships/tags" Target="../tags/tag8953.xml"/><Relationship Id="rId27" Type="http://schemas.openxmlformats.org/officeDocument/2006/relationships/tags" Target="../tags/tag8727.xml"/><Relationship Id="rId48" Type="http://schemas.openxmlformats.org/officeDocument/2006/relationships/tags" Target="../tags/tag8748.xml"/><Relationship Id="rId69" Type="http://schemas.openxmlformats.org/officeDocument/2006/relationships/tags" Target="../tags/tag8769.xml"/><Relationship Id="rId113" Type="http://schemas.openxmlformats.org/officeDocument/2006/relationships/tags" Target="../tags/tag8813.xml"/><Relationship Id="rId134" Type="http://schemas.openxmlformats.org/officeDocument/2006/relationships/tags" Target="../tags/tag8834.xml"/><Relationship Id="rId80" Type="http://schemas.openxmlformats.org/officeDocument/2006/relationships/tags" Target="../tags/tag8780.xml"/><Relationship Id="rId155" Type="http://schemas.openxmlformats.org/officeDocument/2006/relationships/tags" Target="../tags/tag8855.xml"/><Relationship Id="rId176" Type="http://schemas.openxmlformats.org/officeDocument/2006/relationships/tags" Target="../tags/tag8876.xml"/><Relationship Id="rId197" Type="http://schemas.openxmlformats.org/officeDocument/2006/relationships/tags" Target="../tags/tag8897.xml"/><Relationship Id="rId201" Type="http://schemas.openxmlformats.org/officeDocument/2006/relationships/tags" Target="../tags/tag8901.xml"/><Relationship Id="rId222" Type="http://schemas.openxmlformats.org/officeDocument/2006/relationships/tags" Target="../tags/tag8922.xml"/><Relationship Id="rId243" Type="http://schemas.openxmlformats.org/officeDocument/2006/relationships/tags" Target="../tags/tag8943.xml"/><Relationship Id="rId264" Type="http://schemas.openxmlformats.org/officeDocument/2006/relationships/tags" Target="../tags/tag8964.xml"/><Relationship Id="rId17" Type="http://schemas.openxmlformats.org/officeDocument/2006/relationships/tags" Target="../tags/tag8717.xml"/><Relationship Id="rId38" Type="http://schemas.openxmlformats.org/officeDocument/2006/relationships/tags" Target="../tags/tag8738.xml"/><Relationship Id="rId59" Type="http://schemas.openxmlformats.org/officeDocument/2006/relationships/tags" Target="../tags/tag8759.xml"/><Relationship Id="rId103" Type="http://schemas.openxmlformats.org/officeDocument/2006/relationships/tags" Target="../tags/tag8803.xml"/><Relationship Id="rId124" Type="http://schemas.openxmlformats.org/officeDocument/2006/relationships/tags" Target="../tags/tag8824.xml"/><Relationship Id="rId70" Type="http://schemas.openxmlformats.org/officeDocument/2006/relationships/tags" Target="../tags/tag8770.xml"/><Relationship Id="rId91" Type="http://schemas.openxmlformats.org/officeDocument/2006/relationships/tags" Target="../tags/tag8791.xml"/><Relationship Id="rId145" Type="http://schemas.openxmlformats.org/officeDocument/2006/relationships/tags" Target="../tags/tag8845.xml"/><Relationship Id="rId166" Type="http://schemas.openxmlformats.org/officeDocument/2006/relationships/tags" Target="../tags/tag8866.xml"/><Relationship Id="rId187" Type="http://schemas.openxmlformats.org/officeDocument/2006/relationships/tags" Target="../tags/tag8887.xml"/><Relationship Id="rId1" Type="http://schemas.openxmlformats.org/officeDocument/2006/relationships/tags" Target="../tags/tag8701.xml"/><Relationship Id="rId212" Type="http://schemas.openxmlformats.org/officeDocument/2006/relationships/tags" Target="../tags/tag8912.xml"/><Relationship Id="rId233" Type="http://schemas.openxmlformats.org/officeDocument/2006/relationships/tags" Target="../tags/tag8933.xml"/><Relationship Id="rId254" Type="http://schemas.openxmlformats.org/officeDocument/2006/relationships/tags" Target="../tags/tag8954.xml"/><Relationship Id="rId28" Type="http://schemas.openxmlformats.org/officeDocument/2006/relationships/tags" Target="../tags/tag8728.xml"/><Relationship Id="rId49" Type="http://schemas.openxmlformats.org/officeDocument/2006/relationships/tags" Target="../tags/tag8749.xml"/><Relationship Id="rId114" Type="http://schemas.openxmlformats.org/officeDocument/2006/relationships/tags" Target="../tags/tag8814.xml"/><Relationship Id="rId60" Type="http://schemas.openxmlformats.org/officeDocument/2006/relationships/tags" Target="../tags/tag8760.xml"/><Relationship Id="rId81" Type="http://schemas.openxmlformats.org/officeDocument/2006/relationships/tags" Target="../tags/tag8781.xml"/><Relationship Id="rId135" Type="http://schemas.openxmlformats.org/officeDocument/2006/relationships/tags" Target="../tags/tag8835.xml"/><Relationship Id="rId156" Type="http://schemas.openxmlformats.org/officeDocument/2006/relationships/tags" Target="../tags/tag8856.xml"/><Relationship Id="rId177" Type="http://schemas.openxmlformats.org/officeDocument/2006/relationships/tags" Target="../tags/tag8877.xml"/><Relationship Id="rId198" Type="http://schemas.openxmlformats.org/officeDocument/2006/relationships/tags" Target="../tags/tag8898.xml"/><Relationship Id="rId202" Type="http://schemas.openxmlformats.org/officeDocument/2006/relationships/tags" Target="../tags/tag8902.xml"/><Relationship Id="rId223" Type="http://schemas.openxmlformats.org/officeDocument/2006/relationships/tags" Target="../tags/tag8923.xml"/><Relationship Id="rId244" Type="http://schemas.openxmlformats.org/officeDocument/2006/relationships/tags" Target="../tags/tag8944.xml"/><Relationship Id="rId18" Type="http://schemas.openxmlformats.org/officeDocument/2006/relationships/tags" Target="../tags/tag8718.xml"/><Relationship Id="rId39" Type="http://schemas.openxmlformats.org/officeDocument/2006/relationships/tags" Target="../tags/tag8739.xml"/><Relationship Id="rId265" Type="http://schemas.openxmlformats.org/officeDocument/2006/relationships/tags" Target="../tags/tag8965.xml"/><Relationship Id="rId50" Type="http://schemas.openxmlformats.org/officeDocument/2006/relationships/tags" Target="../tags/tag8750.xml"/><Relationship Id="rId104" Type="http://schemas.openxmlformats.org/officeDocument/2006/relationships/tags" Target="../tags/tag8804.xml"/><Relationship Id="rId125" Type="http://schemas.openxmlformats.org/officeDocument/2006/relationships/tags" Target="../tags/tag8825.xml"/><Relationship Id="rId146" Type="http://schemas.openxmlformats.org/officeDocument/2006/relationships/tags" Target="../tags/tag8846.xml"/><Relationship Id="rId167" Type="http://schemas.openxmlformats.org/officeDocument/2006/relationships/tags" Target="../tags/tag8867.xml"/><Relationship Id="rId188" Type="http://schemas.openxmlformats.org/officeDocument/2006/relationships/tags" Target="../tags/tag8888.xml"/><Relationship Id="rId71" Type="http://schemas.openxmlformats.org/officeDocument/2006/relationships/tags" Target="../tags/tag8771.xml"/><Relationship Id="rId92" Type="http://schemas.openxmlformats.org/officeDocument/2006/relationships/tags" Target="../tags/tag8792.xml"/><Relationship Id="rId213" Type="http://schemas.openxmlformats.org/officeDocument/2006/relationships/tags" Target="../tags/tag8913.xml"/><Relationship Id="rId234" Type="http://schemas.openxmlformats.org/officeDocument/2006/relationships/tags" Target="../tags/tag8934.xml"/><Relationship Id="rId2" Type="http://schemas.openxmlformats.org/officeDocument/2006/relationships/tags" Target="../tags/tag8702.xml"/><Relationship Id="rId29" Type="http://schemas.openxmlformats.org/officeDocument/2006/relationships/tags" Target="../tags/tag8729.xml"/><Relationship Id="rId255" Type="http://schemas.openxmlformats.org/officeDocument/2006/relationships/tags" Target="../tags/tag8955.xml"/><Relationship Id="rId40" Type="http://schemas.openxmlformats.org/officeDocument/2006/relationships/tags" Target="../tags/tag8740.xml"/><Relationship Id="rId115" Type="http://schemas.openxmlformats.org/officeDocument/2006/relationships/tags" Target="../tags/tag8815.xml"/><Relationship Id="rId136" Type="http://schemas.openxmlformats.org/officeDocument/2006/relationships/tags" Target="../tags/tag8836.xml"/><Relationship Id="rId157" Type="http://schemas.openxmlformats.org/officeDocument/2006/relationships/tags" Target="../tags/tag8857.xml"/><Relationship Id="rId178" Type="http://schemas.openxmlformats.org/officeDocument/2006/relationships/tags" Target="../tags/tag8878.xml"/><Relationship Id="rId61" Type="http://schemas.openxmlformats.org/officeDocument/2006/relationships/tags" Target="../tags/tag8761.xml"/><Relationship Id="rId82" Type="http://schemas.openxmlformats.org/officeDocument/2006/relationships/tags" Target="../tags/tag8782.xml"/><Relationship Id="rId199" Type="http://schemas.openxmlformats.org/officeDocument/2006/relationships/tags" Target="../tags/tag8899.xml"/><Relationship Id="rId203" Type="http://schemas.openxmlformats.org/officeDocument/2006/relationships/tags" Target="../tags/tag8903.xml"/><Relationship Id="rId19" Type="http://schemas.openxmlformats.org/officeDocument/2006/relationships/tags" Target="../tags/tag8719.xml"/><Relationship Id="rId224" Type="http://schemas.openxmlformats.org/officeDocument/2006/relationships/tags" Target="../tags/tag8924.xml"/><Relationship Id="rId245" Type="http://schemas.openxmlformats.org/officeDocument/2006/relationships/tags" Target="../tags/tag8945.xml"/><Relationship Id="rId266" Type="http://schemas.openxmlformats.org/officeDocument/2006/relationships/tags" Target="../tags/tag8966.xml"/><Relationship Id="rId30" Type="http://schemas.openxmlformats.org/officeDocument/2006/relationships/tags" Target="../tags/tag8730.xml"/><Relationship Id="rId105" Type="http://schemas.openxmlformats.org/officeDocument/2006/relationships/tags" Target="../tags/tag8805.xml"/><Relationship Id="rId126" Type="http://schemas.openxmlformats.org/officeDocument/2006/relationships/tags" Target="../tags/tag8826.xml"/><Relationship Id="rId147" Type="http://schemas.openxmlformats.org/officeDocument/2006/relationships/tags" Target="../tags/tag8847.xml"/><Relationship Id="rId168" Type="http://schemas.openxmlformats.org/officeDocument/2006/relationships/tags" Target="../tags/tag8868.xml"/><Relationship Id="rId51" Type="http://schemas.openxmlformats.org/officeDocument/2006/relationships/tags" Target="../tags/tag8751.xml"/><Relationship Id="rId72" Type="http://schemas.openxmlformats.org/officeDocument/2006/relationships/tags" Target="../tags/tag8772.xml"/><Relationship Id="rId93" Type="http://schemas.openxmlformats.org/officeDocument/2006/relationships/tags" Target="../tags/tag8793.xml"/><Relationship Id="rId189" Type="http://schemas.openxmlformats.org/officeDocument/2006/relationships/tags" Target="../tags/tag8889.xml"/><Relationship Id="rId3" Type="http://schemas.openxmlformats.org/officeDocument/2006/relationships/tags" Target="../tags/tag8703.xml"/><Relationship Id="rId214" Type="http://schemas.openxmlformats.org/officeDocument/2006/relationships/tags" Target="../tags/tag8914.xml"/><Relationship Id="rId235" Type="http://schemas.openxmlformats.org/officeDocument/2006/relationships/tags" Target="../tags/tag8935.xml"/><Relationship Id="rId256" Type="http://schemas.openxmlformats.org/officeDocument/2006/relationships/tags" Target="../tags/tag8956.xml"/><Relationship Id="rId116" Type="http://schemas.openxmlformats.org/officeDocument/2006/relationships/tags" Target="../tags/tag8816.xml"/><Relationship Id="rId137" Type="http://schemas.openxmlformats.org/officeDocument/2006/relationships/tags" Target="../tags/tag8837.xml"/><Relationship Id="rId158" Type="http://schemas.openxmlformats.org/officeDocument/2006/relationships/tags" Target="../tags/tag8858.xml"/><Relationship Id="rId20" Type="http://schemas.openxmlformats.org/officeDocument/2006/relationships/tags" Target="../tags/tag8720.xml"/><Relationship Id="rId41" Type="http://schemas.openxmlformats.org/officeDocument/2006/relationships/tags" Target="../tags/tag8741.xml"/><Relationship Id="rId62" Type="http://schemas.openxmlformats.org/officeDocument/2006/relationships/tags" Target="../tags/tag8762.xml"/><Relationship Id="rId83" Type="http://schemas.openxmlformats.org/officeDocument/2006/relationships/tags" Target="../tags/tag8783.xml"/><Relationship Id="rId179" Type="http://schemas.openxmlformats.org/officeDocument/2006/relationships/tags" Target="../tags/tag8879.xml"/><Relationship Id="rId190" Type="http://schemas.openxmlformats.org/officeDocument/2006/relationships/tags" Target="../tags/tag8890.xml"/><Relationship Id="rId204" Type="http://schemas.openxmlformats.org/officeDocument/2006/relationships/tags" Target="../tags/tag8904.xml"/><Relationship Id="rId225" Type="http://schemas.openxmlformats.org/officeDocument/2006/relationships/tags" Target="../tags/tag8925.xml"/><Relationship Id="rId246" Type="http://schemas.openxmlformats.org/officeDocument/2006/relationships/tags" Target="../tags/tag8946.xml"/><Relationship Id="rId267" Type="http://schemas.openxmlformats.org/officeDocument/2006/relationships/tags" Target="../tags/tag8967.xml"/><Relationship Id="rId106" Type="http://schemas.openxmlformats.org/officeDocument/2006/relationships/tags" Target="../tags/tag8806.xml"/><Relationship Id="rId127" Type="http://schemas.openxmlformats.org/officeDocument/2006/relationships/tags" Target="../tags/tag8827.xml"/><Relationship Id="rId10" Type="http://schemas.openxmlformats.org/officeDocument/2006/relationships/tags" Target="../tags/tag8710.xml"/><Relationship Id="rId31" Type="http://schemas.openxmlformats.org/officeDocument/2006/relationships/tags" Target="../tags/tag8731.xml"/><Relationship Id="rId52" Type="http://schemas.openxmlformats.org/officeDocument/2006/relationships/tags" Target="../tags/tag8752.xml"/><Relationship Id="rId73" Type="http://schemas.openxmlformats.org/officeDocument/2006/relationships/tags" Target="../tags/tag8773.xml"/><Relationship Id="rId94" Type="http://schemas.openxmlformats.org/officeDocument/2006/relationships/tags" Target="../tags/tag8794.xml"/><Relationship Id="rId148" Type="http://schemas.openxmlformats.org/officeDocument/2006/relationships/tags" Target="../tags/tag8848.xml"/><Relationship Id="rId169" Type="http://schemas.openxmlformats.org/officeDocument/2006/relationships/tags" Target="../tags/tag8869.xml"/><Relationship Id="rId4" Type="http://schemas.openxmlformats.org/officeDocument/2006/relationships/tags" Target="../tags/tag8704.xml"/><Relationship Id="rId180" Type="http://schemas.openxmlformats.org/officeDocument/2006/relationships/tags" Target="../tags/tag8880.xml"/><Relationship Id="rId215" Type="http://schemas.openxmlformats.org/officeDocument/2006/relationships/tags" Target="../tags/tag8915.xml"/><Relationship Id="rId236" Type="http://schemas.openxmlformats.org/officeDocument/2006/relationships/tags" Target="../tags/tag8936.xml"/><Relationship Id="rId257" Type="http://schemas.openxmlformats.org/officeDocument/2006/relationships/tags" Target="../tags/tag8957.xml"/><Relationship Id="rId42" Type="http://schemas.openxmlformats.org/officeDocument/2006/relationships/tags" Target="../tags/tag8742.xml"/><Relationship Id="rId84" Type="http://schemas.openxmlformats.org/officeDocument/2006/relationships/tags" Target="../tags/tag8784.xml"/><Relationship Id="rId138" Type="http://schemas.openxmlformats.org/officeDocument/2006/relationships/tags" Target="../tags/tag8838.xml"/><Relationship Id="rId191" Type="http://schemas.openxmlformats.org/officeDocument/2006/relationships/tags" Target="../tags/tag8891.xml"/><Relationship Id="rId205" Type="http://schemas.openxmlformats.org/officeDocument/2006/relationships/tags" Target="../tags/tag8905.xml"/><Relationship Id="rId247" Type="http://schemas.openxmlformats.org/officeDocument/2006/relationships/tags" Target="../tags/tag8947.xml"/><Relationship Id="rId107" Type="http://schemas.openxmlformats.org/officeDocument/2006/relationships/tags" Target="../tags/tag8807.xml"/></Relationships>
</file>

<file path=ppt/slides/_rels/slide37.xml.rels><?xml version="1.0" encoding="UTF-8" standalone="yes"?>
<Relationships xmlns="http://schemas.openxmlformats.org/package/2006/relationships"><Relationship Id="rId117" Type="http://schemas.openxmlformats.org/officeDocument/2006/relationships/tags" Target="../tags/tag9087.xml"/><Relationship Id="rId21" Type="http://schemas.openxmlformats.org/officeDocument/2006/relationships/tags" Target="../tags/tag8991.xml"/><Relationship Id="rId63" Type="http://schemas.openxmlformats.org/officeDocument/2006/relationships/tags" Target="../tags/tag9033.xml"/><Relationship Id="rId159" Type="http://schemas.openxmlformats.org/officeDocument/2006/relationships/tags" Target="../tags/tag9129.xml"/><Relationship Id="rId170" Type="http://schemas.openxmlformats.org/officeDocument/2006/relationships/tags" Target="../tags/tag9140.xml"/><Relationship Id="rId226" Type="http://schemas.openxmlformats.org/officeDocument/2006/relationships/tags" Target="../tags/tag9196.xml"/><Relationship Id="rId268" Type="http://schemas.openxmlformats.org/officeDocument/2006/relationships/slideLayout" Target="../slideLayouts/slideLayout2.xml"/><Relationship Id="rId11" Type="http://schemas.openxmlformats.org/officeDocument/2006/relationships/tags" Target="../tags/tag8981.xml"/><Relationship Id="rId32" Type="http://schemas.openxmlformats.org/officeDocument/2006/relationships/tags" Target="../tags/tag9002.xml"/><Relationship Id="rId53" Type="http://schemas.openxmlformats.org/officeDocument/2006/relationships/tags" Target="../tags/tag9023.xml"/><Relationship Id="rId74" Type="http://schemas.openxmlformats.org/officeDocument/2006/relationships/tags" Target="../tags/tag9044.xml"/><Relationship Id="rId128" Type="http://schemas.openxmlformats.org/officeDocument/2006/relationships/tags" Target="../tags/tag9098.xml"/><Relationship Id="rId149" Type="http://schemas.openxmlformats.org/officeDocument/2006/relationships/tags" Target="../tags/tag9119.xml"/><Relationship Id="rId5" Type="http://schemas.openxmlformats.org/officeDocument/2006/relationships/tags" Target="../tags/tag8975.xml"/><Relationship Id="rId95" Type="http://schemas.openxmlformats.org/officeDocument/2006/relationships/tags" Target="../tags/tag9065.xml"/><Relationship Id="rId160" Type="http://schemas.openxmlformats.org/officeDocument/2006/relationships/tags" Target="../tags/tag9130.xml"/><Relationship Id="rId181" Type="http://schemas.openxmlformats.org/officeDocument/2006/relationships/tags" Target="../tags/tag9151.xml"/><Relationship Id="rId216" Type="http://schemas.openxmlformats.org/officeDocument/2006/relationships/tags" Target="../tags/tag9186.xml"/><Relationship Id="rId237" Type="http://schemas.openxmlformats.org/officeDocument/2006/relationships/tags" Target="../tags/tag9207.xml"/><Relationship Id="rId258" Type="http://schemas.openxmlformats.org/officeDocument/2006/relationships/tags" Target="../tags/tag9228.xml"/><Relationship Id="rId22" Type="http://schemas.openxmlformats.org/officeDocument/2006/relationships/tags" Target="../tags/tag8992.xml"/><Relationship Id="rId43" Type="http://schemas.openxmlformats.org/officeDocument/2006/relationships/tags" Target="../tags/tag9013.xml"/><Relationship Id="rId64" Type="http://schemas.openxmlformats.org/officeDocument/2006/relationships/tags" Target="../tags/tag9034.xml"/><Relationship Id="rId118" Type="http://schemas.openxmlformats.org/officeDocument/2006/relationships/tags" Target="../tags/tag9088.xml"/><Relationship Id="rId139" Type="http://schemas.openxmlformats.org/officeDocument/2006/relationships/tags" Target="../tags/tag9109.xml"/><Relationship Id="rId85" Type="http://schemas.openxmlformats.org/officeDocument/2006/relationships/tags" Target="../tags/tag9055.xml"/><Relationship Id="rId150" Type="http://schemas.openxmlformats.org/officeDocument/2006/relationships/tags" Target="../tags/tag9120.xml"/><Relationship Id="rId171" Type="http://schemas.openxmlformats.org/officeDocument/2006/relationships/tags" Target="../tags/tag9141.xml"/><Relationship Id="rId192" Type="http://schemas.openxmlformats.org/officeDocument/2006/relationships/tags" Target="../tags/tag9162.xml"/><Relationship Id="rId206" Type="http://schemas.openxmlformats.org/officeDocument/2006/relationships/tags" Target="../tags/tag9176.xml"/><Relationship Id="rId227" Type="http://schemas.openxmlformats.org/officeDocument/2006/relationships/tags" Target="../tags/tag9197.xml"/><Relationship Id="rId248" Type="http://schemas.openxmlformats.org/officeDocument/2006/relationships/tags" Target="../tags/tag9218.xml"/><Relationship Id="rId269" Type="http://schemas.openxmlformats.org/officeDocument/2006/relationships/image" Target="../media/image1.jpeg"/><Relationship Id="rId12" Type="http://schemas.openxmlformats.org/officeDocument/2006/relationships/tags" Target="../tags/tag8982.xml"/><Relationship Id="rId33" Type="http://schemas.openxmlformats.org/officeDocument/2006/relationships/tags" Target="../tags/tag9003.xml"/><Relationship Id="rId108" Type="http://schemas.openxmlformats.org/officeDocument/2006/relationships/tags" Target="../tags/tag9078.xml"/><Relationship Id="rId129" Type="http://schemas.openxmlformats.org/officeDocument/2006/relationships/tags" Target="../tags/tag9099.xml"/><Relationship Id="rId54" Type="http://schemas.openxmlformats.org/officeDocument/2006/relationships/tags" Target="../tags/tag9024.xml"/><Relationship Id="rId75" Type="http://schemas.openxmlformats.org/officeDocument/2006/relationships/tags" Target="../tags/tag9045.xml"/><Relationship Id="rId96" Type="http://schemas.openxmlformats.org/officeDocument/2006/relationships/tags" Target="../tags/tag9066.xml"/><Relationship Id="rId140" Type="http://schemas.openxmlformats.org/officeDocument/2006/relationships/tags" Target="../tags/tag9110.xml"/><Relationship Id="rId161" Type="http://schemas.openxmlformats.org/officeDocument/2006/relationships/tags" Target="../tags/tag9131.xml"/><Relationship Id="rId182" Type="http://schemas.openxmlformats.org/officeDocument/2006/relationships/tags" Target="../tags/tag9152.xml"/><Relationship Id="rId217" Type="http://schemas.openxmlformats.org/officeDocument/2006/relationships/tags" Target="../tags/tag9187.xml"/><Relationship Id="rId6" Type="http://schemas.openxmlformats.org/officeDocument/2006/relationships/tags" Target="../tags/tag8976.xml"/><Relationship Id="rId238" Type="http://schemas.openxmlformats.org/officeDocument/2006/relationships/tags" Target="../tags/tag9208.xml"/><Relationship Id="rId259" Type="http://schemas.openxmlformats.org/officeDocument/2006/relationships/tags" Target="../tags/tag9229.xml"/><Relationship Id="rId23" Type="http://schemas.openxmlformats.org/officeDocument/2006/relationships/tags" Target="../tags/tag8993.xml"/><Relationship Id="rId119" Type="http://schemas.openxmlformats.org/officeDocument/2006/relationships/tags" Target="../tags/tag9089.xml"/><Relationship Id="rId44" Type="http://schemas.openxmlformats.org/officeDocument/2006/relationships/tags" Target="../tags/tag9014.xml"/><Relationship Id="rId65" Type="http://schemas.openxmlformats.org/officeDocument/2006/relationships/tags" Target="../tags/tag9035.xml"/><Relationship Id="rId86" Type="http://schemas.openxmlformats.org/officeDocument/2006/relationships/tags" Target="../tags/tag9056.xml"/><Relationship Id="rId130" Type="http://schemas.openxmlformats.org/officeDocument/2006/relationships/tags" Target="../tags/tag9100.xml"/><Relationship Id="rId151" Type="http://schemas.openxmlformats.org/officeDocument/2006/relationships/tags" Target="../tags/tag9121.xml"/><Relationship Id="rId172" Type="http://schemas.openxmlformats.org/officeDocument/2006/relationships/tags" Target="../tags/tag9142.xml"/><Relationship Id="rId193" Type="http://schemas.openxmlformats.org/officeDocument/2006/relationships/tags" Target="../tags/tag9163.xml"/><Relationship Id="rId207" Type="http://schemas.openxmlformats.org/officeDocument/2006/relationships/tags" Target="../tags/tag9177.xml"/><Relationship Id="rId228" Type="http://schemas.openxmlformats.org/officeDocument/2006/relationships/tags" Target="../tags/tag9198.xml"/><Relationship Id="rId249" Type="http://schemas.openxmlformats.org/officeDocument/2006/relationships/tags" Target="../tags/tag9219.xml"/><Relationship Id="rId13" Type="http://schemas.openxmlformats.org/officeDocument/2006/relationships/tags" Target="../tags/tag8983.xml"/><Relationship Id="rId109" Type="http://schemas.openxmlformats.org/officeDocument/2006/relationships/tags" Target="../tags/tag9079.xml"/><Relationship Id="rId260" Type="http://schemas.openxmlformats.org/officeDocument/2006/relationships/tags" Target="../tags/tag9230.xml"/><Relationship Id="rId34" Type="http://schemas.openxmlformats.org/officeDocument/2006/relationships/tags" Target="../tags/tag9004.xml"/><Relationship Id="rId55" Type="http://schemas.openxmlformats.org/officeDocument/2006/relationships/tags" Target="../tags/tag9025.xml"/><Relationship Id="rId76" Type="http://schemas.openxmlformats.org/officeDocument/2006/relationships/tags" Target="../tags/tag9046.xml"/><Relationship Id="rId97" Type="http://schemas.openxmlformats.org/officeDocument/2006/relationships/tags" Target="../tags/tag9067.xml"/><Relationship Id="rId120" Type="http://schemas.openxmlformats.org/officeDocument/2006/relationships/tags" Target="../tags/tag9090.xml"/><Relationship Id="rId141" Type="http://schemas.openxmlformats.org/officeDocument/2006/relationships/tags" Target="../tags/tag9111.xml"/><Relationship Id="rId7" Type="http://schemas.openxmlformats.org/officeDocument/2006/relationships/tags" Target="../tags/tag8977.xml"/><Relationship Id="rId162" Type="http://schemas.openxmlformats.org/officeDocument/2006/relationships/tags" Target="../tags/tag9132.xml"/><Relationship Id="rId183" Type="http://schemas.openxmlformats.org/officeDocument/2006/relationships/tags" Target="../tags/tag9153.xml"/><Relationship Id="rId218" Type="http://schemas.openxmlformats.org/officeDocument/2006/relationships/tags" Target="../tags/tag9188.xml"/><Relationship Id="rId239" Type="http://schemas.openxmlformats.org/officeDocument/2006/relationships/tags" Target="../tags/tag9209.xml"/><Relationship Id="rId250" Type="http://schemas.openxmlformats.org/officeDocument/2006/relationships/tags" Target="../tags/tag9220.xml"/><Relationship Id="rId24" Type="http://schemas.openxmlformats.org/officeDocument/2006/relationships/tags" Target="../tags/tag8994.xml"/><Relationship Id="rId45" Type="http://schemas.openxmlformats.org/officeDocument/2006/relationships/tags" Target="../tags/tag9015.xml"/><Relationship Id="rId66" Type="http://schemas.openxmlformats.org/officeDocument/2006/relationships/tags" Target="../tags/tag9036.xml"/><Relationship Id="rId87" Type="http://schemas.openxmlformats.org/officeDocument/2006/relationships/tags" Target="../tags/tag9057.xml"/><Relationship Id="rId110" Type="http://schemas.openxmlformats.org/officeDocument/2006/relationships/tags" Target="../tags/tag9080.xml"/><Relationship Id="rId131" Type="http://schemas.openxmlformats.org/officeDocument/2006/relationships/tags" Target="../tags/tag9101.xml"/><Relationship Id="rId152" Type="http://schemas.openxmlformats.org/officeDocument/2006/relationships/tags" Target="../tags/tag9122.xml"/><Relationship Id="rId173" Type="http://schemas.openxmlformats.org/officeDocument/2006/relationships/tags" Target="../tags/tag9143.xml"/><Relationship Id="rId194" Type="http://schemas.openxmlformats.org/officeDocument/2006/relationships/tags" Target="../tags/tag9164.xml"/><Relationship Id="rId208" Type="http://schemas.openxmlformats.org/officeDocument/2006/relationships/tags" Target="../tags/tag9178.xml"/><Relationship Id="rId229" Type="http://schemas.openxmlformats.org/officeDocument/2006/relationships/tags" Target="../tags/tag9199.xml"/><Relationship Id="rId240" Type="http://schemas.openxmlformats.org/officeDocument/2006/relationships/tags" Target="../tags/tag9210.xml"/><Relationship Id="rId261" Type="http://schemas.openxmlformats.org/officeDocument/2006/relationships/tags" Target="../tags/tag9231.xml"/><Relationship Id="rId14" Type="http://schemas.openxmlformats.org/officeDocument/2006/relationships/tags" Target="../tags/tag8984.xml"/><Relationship Id="rId35" Type="http://schemas.openxmlformats.org/officeDocument/2006/relationships/tags" Target="../tags/tag9005.xml"/><Relationship Id="rId56" Type="http://schemas.openxmlformats.org/officeDocument/2006/relationships/tags" Target="../tags/tag9026.xml"/><Relationship Id="rId77" Type="http://schemas.openxmlformats.org/officeDocument/2006/relationships/tags" Target="../tags/tag9047.xml"/><Relationship Id="rId100" Type="http://schemas.openxmlformats.org/officeDocument/2006/relationships/tags" Target="../tags/tag9070.xml"/><Relationship Id="rId8" Type="http://schemas.openxmlformats.org/officeDocument/2006/relationships/tags" Target="../tags/tag8978.xml"/><Relationship Id="rId98" Type="http://schemas.openxmlformats.org/officeDocument/2006/relationships/tags" Target="../tags/tag9068.xml"/><Relationship Id="rId121" Type="http://schemas.openxmlformats.org/officeDocument/2006/relationships/tags" Target="../tags/tag9091.xml"/><Relationship Id="rId142" Type="http://schemas.openxmlformats.org/officeDocument/2006/relationships/tags" Target="../tags/tag9112.xml"/><Relationship Id="rId163" Type="http://schemas.openxmlformats.org/officeDocument/2006/relationships/tags" Target="../tags/tag9133.xml"/><Relationship Id="rId184" Type="http://schemas.openxmlformats.org/officeDocument/2006/relationships/tags" Target="../tags/tag9154.xml"/><Relationship Id="rId219" Type="http://schemas.openxmlformats.org/officeDocument/2006/relationships/tags" Target="../tags/tag9189.xml"/><Relationship Id="rId230" Type="http://schemas.openxmlformats.org/officeDocument/2006/relationships/tags" Target="../tags/tag9200.xml"/><Relationship Id="rId251" Type="http://schemas.openxmlformats.org/officeDocument/2006/relationships/tags" Target="../tags/tag9221.xml"/><Relationship Id="rId25" Type="http://schemas.openxmlformats.org/officeDocument/2006/relationships/tags" Target="../tags/tag8995.xml"/><Relationship Id="rId46" Type="http://schemas.openxmlformats.org/officeDocument/2006/relationships/tags" Target="../tags/tag9016.xml"/><Relationship Id="rId67" Type="http://schemas.openxmlformats.org/officeDocument/2006/relationships/tags" Target="../tags/tag9037.xml"/><Relationship Id="rId88" Type="http://schemas.openxmlformats.org/officeDocument/2006/relationships/tags" Target="../tags/tag9058.xml"/><Relationship Id="rId111" Type="http://schemas.openxmlformats.org/officeDocument/2006/relationships/tags" Target="../tags/tag9081.xml"/><Relationship Id="rId132" Type="http://schemas.openxmlformats.org/officeDocument/2006/relationships/tags" Target="../tags/tag9102.xml"/><Relationship Id="rId153" Type="http://schemas.openxmlformats.org/officeDocument/2006/relationships/tags" Target="../tags/tag9123.xml"/><Relationship Id="rId174" Type="http://schemas.openxmlformats.org/officeDocument/2006/relationships/tags" Target="../tags/tag9144.xml"/><Relationship Id="rId195" Type="http://schemas.openxmlformats.org/officeDocument/2006/relationships/tags" Target="../tags/tag9165.xml"/><Relationship Id="rId209" Type="http://schemas.openxmlformats.org/officeDocument/2006/relationships/tags" Target="../tags/tag9179.xml"/><Relationship Id="rId220" Type="http://schemas.openxmlformats.org/officeDocument/2006/relationships/tags" Target="../tags/tag9190.xml"/><Relationship Id="rId241" Type="http://schemas.openxmlformats.org/officeDocument/2006/relationships/tags" Target="../tags/tag9211.xml"/><Relationship Id="rId15" Type="http://schemas.openxmlformats.org/officeDocument/2006/relationships/tags" Target="../tags/tag8985.xml"/><Relationship Id="rId36" Type="http://schemas.openxmlformats.org/officeDocument/2006/relationships/tags" Target="../tags/tag9006.xml"/><Relationship Id="rId57" Type="http://schemas.openxmlformats.org/officeDocument/2006/relationships/tags" Target="../tags/tag9027.xml"/><Relationship Id="rId262" Type="http://schemas.openxmlformats.org/officeDocument/2006/relationships/tags" Target="../tags/tag9232.xml"/><Relationship Id="rId78" Type="http://schemas.openxmlformats.org/officeDocument/2006/relationships/tags" Target="../tags/tag9048.xml"/><Relationship Id="rId99" Type="http://schemas.openxmlformats.org/officeDocument/2006/relationships/tags" Target="../tags/tag9069.xml"/><Relationship Id="rId101" Type="http://schemas.openxmlformats.org/officeDocument/2006/relationships/tags" Target="../tags/tag9071.xml"/><Relationship Id="rId122" Type="http://schemas.openxmlformats.org/officeDocument/2006/relationships/tags" Target="../tags/tag9092.xml"/><Relationship Id="rId143" Type="http://schemas.openxmlformats.org/officeDocument/2006/relationships/tags" Target="../tags/tag9113.xml"/><Relationship Id="rId164" Type="http://schemas.openxmlformats.org/officeDocument/2006/relationships/tags" Target="../tags/tag9134.xml"/><Relationship Id="rId185" Type="http://schemas.openxmlformats.org/officeDocument/2006/relationships/tags" Target="../tags/tag9155.xml"/><Relationship Id="rId9" Type="http://schemas.openxmlformats.org/officeDocument/2006/relationships/tags" Target="../tags/tag8979.xml"/><Relationship Id="rId210" Type="http://schemas.openxmlformats.org/officeDocument/2006/relationships/tags" Target="../tags/tag9180.xml"/><Relationship Id="rId26" Type="http://schemas.openxmlformats.org/officeDocument/2006/relationships/tags" Target="../tags/tag8996.xml"/><Relationship Id="rId231" Type="http://schemas.openxmlformats.org/officeDocument/2006/relationships/tags" Target="../tags/tag9201.xml"/><Relationship Id="rId252" Type="http://schemas.openxmlformats.org/officeDocument/2006/relationships/tags" Target="../tags/tag9222.xml"/><Relationship Id="rId47" Type="http://schemas.openxmlformats.org/officeDocument/2006/relationships/tags" Target="../tags/tag9017.xml"/><Relationship Id="rId68" Type="http://schemas.openxmlformats.org/officeDocument/2006/relationships/tags" Target="../tags/tag9038.xml"/><Relationship Id="rId89" Type="http://schemas.openxmlformats.org/officeDocument/2006/relationships/tags" Target="../tags/tag9059.xml"/><Relationship Id="rId112" Type="http://schemas.openxmlformats.org/officeDocument/2006/relationships/tags" Target="../tags/tag9082.xml"/><Relationship Id="rId133" Type="http://schemas.openxmlformats.org/officeDocument/2006/relationships/tags" Target="../tags/tag9103.xml"/><Relationship Id="rId154" Type="http://schemas.openxmlformats.org/officeDocument/2006/relationships/tags" Target="../tags/tag9124.xml"/><Relationship Id="rId175" Type="http://schemas.openxmlformats.org/officeDocument/2006/relationships/tags" Target="../tags/tag9145.xml"/><Relationship Id="rId196" Type="http://schemas.openxmlformats.org/officeDocument/2006/relationships/tags" Target="../tags/tag9166.xml"/><Relationship Id="rId200" Type="http://schemas.openxmlformats.org/officeDocument/2006/relationships/tags" Target="../tags/tag9170.xml"/><Relationship Id="rId16" Type="http://schemas.openxmlformats.org/officeDocument/2006/relationships/tags" Target="../tags/tag8986.xml"/><Relationship Id="rId221" Type="http://schemas.openxmlformats.org/officeDocument/2006/relationships/tags" Target="../tags/tag9191.xml"/><Relationship Id="rId242" Type="http://schemas.openxmlformats.org/officeDocument/2006/relationships/tags" Target="../tags/tag9212.xml"/><Relationship Id="rId263" Type="http://schemas.openxmlformats.org/officeDocument/2006/relationships/tags" Target="../tags/tag9233.xml"/><Relationship Id="rId37" Type="http://schemas.openxmlformats.org/officeDocument/2006/relationships/tags" Target="../tags/tag9007.xml"/><Relationship Id="rId58" Type="http://schemas.openxmlformats.org/officeDocument/2006/relationships/tags" Target="../tags/tag9028.xml"/><Relationship Id="rId79" Type="http://schemas.openxmlformats.org/officeDocument/2006/relationships/tags" Target="../tags/tag9049.xml"/><Relationship Id="rId102" Type="http://schemas.openxmlformats.org/officeDocument/2006/relationships/tags" Target="../tags/tag9072.xml"/><Relationship Id="rId123" Type="http://schemas.openxmlformats.org/officeDocument/2006/relationships/tags" Target="../tags/tag9093.xml"/><Relationship Id="rId144" Type="http://schemas.openxmlformats.org/officeDocument/2006/relationships/tags" Target="../tags/tag9114.xml"/><Relationship Id="rId90" Type="http://schemas.openxmlformats.org/officeDocument/2006/relationships/tags" Target="../tags/tag9060.xml"/><Relationship Id="rId165" Type="http://schemas.openxmlformats.org/officeDocument/2006/relationships/tags" Target="../tags/tag9135.xml"/><Relationship Id="rId186" Type="http://schemas.openxmlformats.org/officeDocument/2006/relationships/tags" Target="../tags/tag9156.xml"/><Relationship Id="rId211" Type="http://schemas.openxmlformats.org/officeDocument/2006/relationships/tags" Target="../tags/tag9181.xml"/><Relationship Id="rId232" Type="http://schemas.openxmlformats.org/officeDocument/2006/relationships/tags" Target="../tags/tag9202.xml"/><Relationship Id="rId253" Type="http://schemas.openxmlformats.org/officeDocument/2006/relationships/tags" Target="../tags/tag9223.xml"/><Relationship Id="rId27" Type="http://schemas.openxmlformats.org/officeDocument/2006/relationships/tags" Target="../tags/tag8997.xml"/><Relationship Id="rId48" Type="http://schemas.openxmlformats.org/officeDocument/2006/relationships/tags" Target="../tags/tag9018.xml"/><Relationship Id="rId69" Type="http://schemas.openxmlformats.org/officeDocument/2006/relationships/tags" Target="../tags/tag9039.xml"/><Relationship Id="rId113" Type="http://schemas.openxmlformats.org/officeDocument/2006/relationships/tags" Target="../tags/tag9083.xml"/><Relationship Id="rId134" Type="http://schemas.openxmlformats.org/officeDocument/2006/relationships/tags" Target="../tags/tag9104.xml"/><Relationship Id="rId80" Type="http://schemas.openxmlformats.org/officeDocument/2006/relationships/tags" Target="../tags/tag9050.xml"/><Relationship Id="rId155" Type="http://schemas.openxmlformats.org/officeDocument/2006/relationships/tags" Target="../tags/tag9125.xml"/><Relationship Id="rId176" Type="http://schemas.openxmlformats.org/officeDocument/2006/relationships/tags" Target="../tags/tag9146.xml"/><Relationship Id="rId197" Type="http://schemas.openxmlformats.org/officeDocument/2006/relationships/tags" Target="../tags/tag9167.xml"/><Relationship Id="rId201" Type="http://schemas.openxmlformats.org/officeDocument/2006/relationships/tags" Target="../tags/tag9171.xml"/><Relationship Id="rId222" Type="http://schemas.openxmlformats.org/officeDocument/2006/relationships/tags" Target="../tags/tag9192.xml"/><Relationship Id="rId243" Type="http://schemas.openxmlformats.org/officeDocument/2006/relationships/tags" Target="../tags/tag9213.xml"/><Relationship Id="rId264" Type="http://schemas.openxmlformats.org/officeDocument/2006/relationships/tags" Target="../tags/tag9234.xml"/><Relationship Id="rId17" Type="http://schemas.openxmlformats.org/officeDocument/2006/relationships/tags" Target="../tags/tag8987.xml"/><Relationship Id="rId38" Type="http://schemas.openxmlformats.org/officeDocument/2006/relationships/tags" Target="../tags/tag9008.xml"/><Relationship Id="rId59" Type="http://schemas.openxmlformats.org/officeDocument/2006/relationships/tags" Target="../tags/tag9029.xml"/><Relationship Id="rId103" Type="http://schemas.openxmlformats.org/officeDocument/2006/relationships/tags" Target="../tags/tag9073.xml"/><Relationship Id="rId124" Type="http://schemas.openxmlformats.org/officeDocument/2006/relationships/tags" Target="../tags/tag9094.xml"/><Relationship Id="rId70" Type="http://schemas.openxmlformats.org/officeDocument/2006/relationships/tags" Target="../tags/tag9040.xml"/><Relationship Id="rId91" Type="http://schemas.openxmlformats.org/officeDocument/2006/relationships/tags" Target="../tags/tag9061.xml"/><Relationship Id="rId145" Type="http://schemas.openxmlformats.org/officeDocument/2006/relationships/tags" Target="../tags/tag9115.xml"/><Relationship Id="rId166" Type="http://schemas.openxmlformats.org/officeDocument/2006/relationships/tags" Target="../tags/tag9136.xml"/><Relationship Id="rId187" Type="http://schemas.openxmlformats.org/officeDocument/2006/relationships/tags" Target="../tags/tag9157.xml"/><Relationship Id="rId1" Type="http://schemas.openxmlformats.org/officeDocument/2006/relationships/tags" Target="../tags/tag8971.xml"/><Relationship Id="rId212" Type="http://schemas.openxmlformats.org/officeDocument/2006/relationships/tags" Target="../tags/tag9182.xml"/><Relationship Id="rId233" Type="http://schemas.openxmlformats.org/officeDocument/2006/relationships/tags" Target="../tags/tag9203.xml"/><Relationship Id="rId254" Type="http://schemas.openxmlformats.org/officeDocument/2006/relationships/tags" Target="../tags/tag9224.xml"/><Relationship Id="rId28" Type="http://schemas.openxmlformats.org/officeDocument/2006/relationships/tags" Target="../tags/tag8998.xml"/><Relationship Id="rId49" Type="http://schemas.openxmlformats.org/officeDocument/2006/relationships/tags" Target="../tags/tag9019.xml"/><Relationship Id="rId114" Type="http://schemas.openxmlformats.org/officeDocument/2006/relationships/tags" Target="../tags/tag9084.xml"/><Relationship Id="rId60" Type="http://schemas.openxmlformats.org/officeDocument/2006/relationships/tags" Target="../tags/tag9030.xml"/><Relationship Id="rId81" Type="http://schemas.openxmlformats.org/officeDocument/2006/relationships/tags" Target="../tags/tag9051.xml"/><Relationship Id="rId135" Type="http://schemas.openxmlformats.org/officeDocument/2006/relationships/tags" Target="../tags/tag9105.xml"/><Relationship Id="rId156" Type="http://schemas.openxmlformats.org/officeDocument/2006/relationships/tags" Target="../tags/tag9126.xml"/><Relationship Id="rId177" Type="http://schemas.openxmlformats.org/officeDocument/2006/relationships/tags" Target="../tags/tag9147.xml"/><Relationship Id="rId198" Type="http://schemas.openxmlformats.org/officeDocument/2006/relationships/tags" Target="../tags/tag9168.xml"/><Relationship Id="rId202" Type="http://schemas.openxmlformats.org/officeDocument/2006/relationships/tags" Target="../tags/tag9172.xml"/><Relationship Id="rId223" Type="http://schemas.openxmlformats.org/officeDocument/2006/relationships/tags" Target="../tags/tag9193.xml"/><Relationship Id="rId244" Type="http://schemas.openxmlformats.org/officeDocument/2006/relationships/tags" Target="../tags/tag9214.xml"/><Relationship Id="rId18" Type="http://schemas.openxmlformats.org/officeDocument/2006/relationships/tags" Target="../tags/tag8988.xml"/><Relationship Id="rId39" Type="http://schemas.openxmlformats.org/officeDocument/2006/relationships/tags" Target="../tags/tag9009.xml"/><Relationship Id="rId265" Type="http://schemas.openxmlformats.org/officeDocument/2006/relationships/tags" Target="../tags/tag9235.xml"/><Relationship Id="rId50" Type="http://schemas.openxmlformats.org/officeDocument/2006/relationships/tags" Target="../tags/tag9020.xml"/><Relationship Id="rId104" Type="http://schemas.openxmlformats.org/officeDocument/2006/relationships/tags" Target="../tags/tag9074.xml"/><Relationship Id="rId125" Type="http://schemas.openxmlformats.org/officeDocument/2006/relationships/tags" Target="../tags/tag9095.xml"/><Relationship Id="rId146" Type="http://schemas.openxmlformats.org/officeDocument/2006/relationships/tags" Target="../tags/tag9116.xml"/><Relationship Id="rId167" Type="http://schemas.openxmlformats.org/officeDocument/2006/relationships/tags" Target="../tags/tag9137.xml"/><Relationship Id="rId188" Type="http://schemas.openxmlformats.org/officeDocument/2006/relationships/tags" Target="../tags/tag9158.xml"/><Relationship Id="rId71" Type="http://schemas.openxmlformats.org/officeDocument/2006/relationships/tags" Target="../tags/tag9041.xml"/><Relationship Id="rId92" Type="http://schemas.openxmlformats.org/officeDocument/2006/relationships/tags" Target="../tags/tag9062.xml"/><Relationship Id="rId213" Type="http://schemas.openxmlformats.org/officeDocument/2006/relationships/tags" Target="../tags/tag9183.xml"/><Relationship Id="rId234" Type="http://schemas.openxmlformats.org/officeDocument/2006/relationships/tags" Target="../tags/tag9204.xml"/><Relationship Id="rId2" Type="http://schemas.openxmlformats.org/officeDocument/2006/relationships/tags" Target="../tags/tag8972.xml"/><Relationship Id="rId29" Type="http://schemas.openxmlformats.org/officeDocument/2006/relationships/tags" Target="../tags/tag8999.xml"/><Relationship Id="rId255" Type="http://schemas.openxmlformats.org/officeDocument/2006/relationships/tags" Target="../tags/tag9225.xml"/><Relationship Id="rId40" Type="http://schemas.openxmlformats.org/officeDocument/2006/relationships/tags" Target="../tags/tag9010.xml"/><Relationship Id="rId115" Type="http://schemas.openxmlformats.org/officeDocument/2006/relationships/tags" Target="../tags/tag9085.xml"/><Relationship Id="rId136" Type="http://schemas.openxmlformats.org/officeDocument/2006/relationships/tags" Target="../tags/tag9106.xml"/><Relationship Id="rId157" Type="http://schemas.openxmlformats.org/officeDocument/2006/relationships/tags" Target="../tags/tag9127.xml"/><Relationship Id="rId178" Type="http://schemas.openxmlformats.org/officeDocument/2006/relationships/tags" Target="../tags/tag9148.xml"/><Relationship Id="rId61" Type="http://schemas.openxmlformats.org/officeDocument/2006/relationships/tags" Target="../tags/tag9031.xml"/><Relationship Id="rId82" Type="http://schemas.openxmlformats.org/officeDocument/2006/relationships/tags" Target="../tags/tag9052.xml"/><Relationship Id="rId199" Type="http://schemas.openxmlformats.org/officeDocument/2006/relationships/tags" Target="../tags/tag9169.xml"/><Relationship Id="rId203" Type="http://schemas.openxmlformats.org/officeDocument/2006/relationships/tags" Target="../tags/tag9173.xml"/><Relationship Id="rId19" Type="http://schemas.openxmlformats.org/officeDocument/2006/relationships/tags" Target="../tags/tag8989.xml"/><Relationship Id="rId224" Type="http://schemas.openxmlformats.org/officeDocument/2006/relationships/tags" Target="../tags/tag9194.xml"/><Relationship Id="rId245" Type="http://schemas.openxmlformats.org/officeDocument/2006/relationships/tags" Target="../tags/tag9215.xml"/><Relationship Id="rId266" Type="http://schemas.openxmlformats.org/officeDocument/2006/relationships/tags" Target="../tags/tag9236.xml"/><Relationship Id="rId30" Type="http://schemas.openxmlformats.org/officeDocument/2006/relationships/tags" Target="../tags/tag9000.xml"/><Relationship Id="rId105" Type="http://schemas.openxmlformats.org/officeDocument/2006/relationships/tags" Target="../tags/tag9075.xml"/><Relationship Id="rId126" Type="http://schemas.openxmlformats.org/officeDocument/2006/relationships/tags" Target="../tags/tag9096.xml"/><Relationship Id="rId147" Type="http://schemas.openxmlformats.org/officeDocument/2006/relationships/tags" Target="../tags/tag9117.xml"/><Relationship Id="rId168" Type="http://schemas.openxmlformats.org/officeDocument/2006/relationships/tags" Target="../tags/tag9138.xml"/><Relationship Id="rId51" Type="http://schemas.openxmlformats.org/officeDocument/2006/relationships/tags" Target="../tags/tag9021.xml"/><Relationship Id="rId72" Type="http://schemas.openxmlformats.org/officeDocument/2006/relationships/tags" Target="../tags/tag9042.xml"/><Relationship Id="rId93" Type="http://schemas.openxmlformats.org/officeDocument/2006/relationships/tags" Target="../tags/tag9063.xml"/><Relationship Id="rId189" Type="http://schemas.openxmlformats.org/officeDocument/2006/relationships/tags" Target="../tags/tag9159.xml"/><Relationship Id="rId3" Type="http://schemas.openxmlformats.org/officeDocument/2006/relationships/tags" Target="../tags/tag8973.xml"/><Relationship Id="rId214" Type="http://schemas.openxmlformats.org/officeDocument/2006/relationships/tags" Target="../tags/tag9184.xml"/><Relationship Id="rId235" Type="http://schemas.openxmlformats.org/officeDocument/2006/relationships/tags" Target="../tags/tag9205.xml"/><Relationship Id="rId256" Type="http://schemas.openxmlformats.org/officeDocument/2006/relationships/tags" Target="../tags/tag9226.xml"/><Relationship Id="rId116" Type="http://schemas.openxmlformats.org/officeDocument/2006/relationships/tags" Target="../tags/tag9086.xml"/><Relationship Id="rId137" Type="http://schemas.openxmlformats.org/officeDocument/2006/relationships/tags" Target="../tags/tag9107.xml"/><Relationship Id="rId158" Type="http://schemas.openxmlformats.org/officeDocument/2006/relationships/tags" Target="../tags/tag9128.xml"/><Relationship Id="rId20" Type="http://schemas.openxmlformats.org/officeDocument/2006/relationships/tags" Target="../tags/tag8990.xml"/><Relationship Id="rId41" Type="http://schemas.openxmlformats.org/officeDocument/2006/relationships/tags" Target="../tags/tag9011.xml"/><Relationship Id="rId62" Type="http://schemas.openxmlformats.org/officeDocument/2006/relationships/tags" Target="../tags/tag9032.xml"/><Relationship Id="rId83" Type="http://schemas.openxmlformats.org/officeDocument/2006/relationships/tags" Target="../tags/tag9053.xml"/><Relationship Id="rId179" Type="http://schemas.openxmlformats.org/officeDocument/2006/relationships/tags" Target="../tags/tag9149.xml"/><Relationship Id="rId190" Type="http://schemas.openxmlformats.org/officeDocument/2006/relationships/tags" Target="../tags/tag9160.xml"/><Relationship Id="rId204" Type="http://schemas.openxmlformats.org/officeDocument/2006/relationships/tags" Target="../tags/tag9174.xml"/><Relationship Id="rId225" Type="http://schemas.openxmlformats.org/officeDocument/2006/relationships/tags" Target="../tags/tag9195.xml"/><Relationship Id="rId246" Type="http://schemas.openxmlformats.org/officeDocument/2006/relationships/tags" Target="../tags/tag9216.xml"/><Relationship Id="rId267" Type="http://schemas.openxmlformats.org/officeDocument/2006/relationships/tags" Target="../tags/tag9237.xml"/><Relationship Id="rId106" Type="http://schemas.openxmlformats.org/officeDocument/2006/relationships/tags" Target="../tags/tag9076.xml"/><Relationship Id="rId127" Type="http://schemas.openxmlformats.org/officeDocument/2006/relationships/tags" Target="../tags/tag9097.xml"/><Relationship Id="rId10" Type="http://schemas.openxmlformats.org/officeDocument/2006/relationships/tags" Target="../tags/tag8980.xml"/><Relationship Id="rId31" Type="http://schemas.openxmlformats.org/officeDocument/2006/relationships/tags" Target="../tags/tag9001.xml"/><Relationship Id="rId52" Type="http://schemas.openxmlformats.org/officeDocument/2006/relationships/tags" Target="../tags/tag9022.xml"/><Relationship Id="rId73" Type="http://schemas.openxmlformats.org/officeDocument/2006/relationships/tags" Target="../tags/tag9043.xml"/><Relationship Id="rId94" Type="http://schemas.openxmlformats.org/officeDocument/2006/relationships/tags" Target="../tags/tag9064.xml"/><Relationship Id="rId148" Type="http://schemas.openxmlformats.org/officeDocument/2006/relationships/tags" Target="../tags/tag9118.xml"/><Relationship Id="rId169" Type="http://schemas.openxmlformats.org/officeDocument/2006/relationships/tags" Target="../tags/tag9139.xml"/><Relationship Id="rId4" Type="http://schemas.openxmlformats.org/officeDocument/2006/relationships/tags" Target="../tags/tag8974.xml"/><Relationship Id="rId180" Type="http://schemas.openxmlformats.org/officeDocument/2006/relationships/tags" Target="../tags/tag9150.xml"/><Relationship Id="rId215" Type="http://schemas.openxmlformats.org/officeDocument/2006/relationships/tags" Target="../tags/tag9185.xml"/><Relationship Id="rId236" Type="http://schemas.openxmlformats.org/officeDocument/2006/relationships/tags" Target="../tags/tag9206.xml"/><Relationship Id="rId257" Type="http://schemas.openxmlformats.org/officeDocument/2006/relationships/tags" Target="../tags/tag9227.xml"/><Relationship Id="rId42" Type="http://schemas.openxmlformats.org/officeDocument/2006/relationships/tags" Target="../tags/tag9012.xml"/><Relationship Id="rId84" Type="http://schemas.openxmlformats.org/officeDocument/2006/relationships/tags" Target="../tags/tag9054.xml"/><Relationship Id="rId138" Type="http://schemas.openxmlformats.org/officeDocument/2006/relationships/tags" Target="../tags/tag9108.xml"/><Relationship Id="rId191" Type="http://schemas.openxmlformats.org/officeDocument/2006/relationships/tags" Target="../tags/tag9161.xml"/><Relationship Id="rId205" Type="http://schemas.openxmlformats.org/officeDocument/2006/relationships/tags" Target="../tags/tag9175.xml"/><Relationship Id="rId247" Type="http://schemas.openxmlformats.org/officeDocument/2006/relationships/tags" Target="../tags/tag9217.xml"/><Relationship Id="rId107" Type="http://schemas.openxmlformats.org/officeDocument/2006/relationships/tags" Target="../tags/tag9077.xml"/></Relationships>
</file>

<file path=ppt/slides/_rels/slide38.xml.rels><?xml version="1.0" encoding="UTF-8" standalone="yes"?>
<Relationships xmlns="http://schemas.openxmlformats.org/package/2006/relationships"><Relationship Id="rId21" Type="http://schemas.openxmlformats.org/officeDocument/2006/relationships/tags" Target="../tags/tag9258.xml"/><Relationship Id="rId170" Type="http://schemas.openxmlformats.org/officeDocument/2006/relationships/tags" Target="../tags/tag9407.xml"/><Relationship Id="rId268" Type="http://schemas.openxmlformats.org/officeDocument/2006/relationships/tags" Target="../tags/tag9505.xml"/><Relationship Id="rId475" Type="http://schemas.openxmlformats.org/officeDocument/2006/relationships/tags" Target="../tags/tag9712.xml"/><Relationship Id="rId682" Type="http://schemas.openxmlformats.org/officeDocument/2006/relationships/tags" Target="../tags/tag9919.xml"/><Relationship Id="rId128" Type="http://schemas.openxmlformats.org/officeDocument/2006/relationships/tags" Target="../tags/tag9365.xml"/><Relationship Id="rId335" Type="http://schemas.openxmlformats.org/officeDocument/2006/relationships/tags" Target="../tags/tag9572.xml"/><Relationship Id="rId542" Type="http://schemas.openxmlformats.org/officeDocument/2006/relationships/tags" Target="../tags/tag9779.xml"/><Relationship Id="rId987" Type="http://schemas.openxmlformats.org/officeDocument/2006/relationships/tags" Target="../tags/tag10224.xml"/><Relationship Id="rId1172" Type="http://schemas.openxmlformats.org/officeDocument/2006/relationships/tags" Target="../tags/tag10409.xml"/><Relationship Id="rId402" Type="http://schemas.openxmlformats.org/officeDocument/2006/relationships/tags" Target="../tags/tag9639.xml"/><Relationship Id="rId847" Type="http://schemas.openxmlformats.org/officeDocument/2006/relationships/tags" Target="../tags/tag10084.xml"/><Relationship Id="rId1032" Type="http://schemas.openxmlformats.org/officeDocument/2006/relationships/tags" Target="../tags/tag10269.xml"/><Relationship Id="rId707" Type="http://schemas.openxmlformats.org/officeDocument/2006/relationships/tags" Target="../tags/tag9944.xml"/><Relationship Id="rId914" Type="http://schemas.openxmlformats.org/officeDocument/2006/relationships/tags" Target="../tags/tag10151.xml"/><Relationship Id="rId43" Type="http://schemas.openxmlformats.org/officeDocument/2006/relationships/tags" Target="../tags/tag9280.xml"/><Relationship Id="rId192" Type="http://schemas.openxmlformats.org/officeDocument/2006/relationships/tags" Target="../tags/tag9429.xml"/><Relationship Id="rId497" Type="http://schemas.openxmlformats.org/officeDocument/2006/relationships/tags" Target="../tags/tag9734.xml"/><Relationship Id="rId357" Type="http://schemas.openxmlformats.org/officeDocument/2006/relationships/tags" Target="../tags/tag9594.xml"/><Relationship Id="rId1194" Type="http://schemas.openxmlformats.org/officeDocument/2006/relationships/tags" Target="../tags/tag10431.xml"/><Relationship Id="rId217" Type="http://schemas.openxmlformats.org/officeDocument/2006/relationships/tags" Target="../tags/tag9454.xml"/><Relationship Id="rId564" Type="http://schemas.openxmlformats.org/officeDocument/2006/relationships/tags" Target="../tags/tag9801.xml"/><Relationship Id="rId771" Type="http://schemas.openxmlformats.org/officeDocument/2006/relationships/tags" Target="../tags/tag10008.xml"/><Relationship Id="rId869" Type="http://schemas.openxmlformats.org/officeDocument/2006/relationships/tags" Target="../tags/tag10106.xml"/><Relationship Id="rId424" Type="http://schemas.openxmlformats.org/officeDocument/2006/relationships/tags" Target="../tags/tag9661.xml"/><Relationship Id="rId631" Type="http://schemas.openxmlformats.org/officeDocument/2006/relationships/tags" Target="../tags/tag9868.xml"/><Relationship Id="rId729" Type="http://schemas.openxmlformats.org/officeDocument/2006/relationships/tags" Target="../tags/tag9966.xml"/><Relationship Id="rId1054" Type="http://schemas.openxmlformats.org/officeDocument/2006/relationships/tags" Target="../tags/tag10291.xml"/><Relationship Id="rId1261" Type="http://schemas.openxmlformats.org/officeDocument/2006/relationships/tags" Target="../tags/tag10498.xml"/><Relationship Id="rId936" Type="http://schemas.openxmlformats.org/officeDocument/2006/relationships/tags" Target="../tags/tag10173.xml"/><Relationship Id="rId1121" Type="http://schemas.openxmlformats.org/officeDocument/2006/relationships/tags" Target="../tags/tag10358.xml"/><Relationship Id="rId1219" Type="http://schemas.openxmlformats.org/officeDocument/2006/relationships/tags" Target="../tags/tag10456.xml"/><Relationship Id="rId65" Type="http://schemas.openxmlformats.org/officeDocument/2006/relationships/tags" Target="../tags/tag9302.xml"/><Relationship Id="rId281" Type="http://schemas.openxmlformats.org/officeDocument/2006/relationships/tags" Target="../tags/tag9518.xml"/><Relationship Id="rId141" Type="http://schemas.openxmlformats.org/officeDocument/2006/relationships/tags" Target="../tags/tag9378.xml"/><Relationship Id="rId379" Type="http://schemas.openxmlformats.org/officeDocument/2006/relationships/tags" Target="../tags/tag9616.xml"/><Relationship Id="rId586" Type="http://schemas.openxmlformats.org/officeDocument/2006/relationships/tags" Target="../tags/tag9823.xml"/><Relationship Id="rId793" Type="http://schemas.openxmlformats.org/officeDocument/2006/relationships/tags" Target="../tags/tag10030.xml"/><Relationship Id="rId7" Type="http://schemas.openxmlformats.org/officeDocument/2006/relationships/tags" Target="../tags/tag9244.xml"/><Relationship Id="rId239" Type="http://schemas.openxmlformats.org/officeDocument/2006/relationships/tags" Target="../tags/tag9476.xml"/><Relationship Id="rId446" Type="http://schemas.openxmlformats.org/officeDocument/2006/relationships/tags" Target="../tags/tag9683.xml"/><Relationship Id="rId653" Type="http://schemas.openxmlformats.org/officeDocument/2006/relationships/tags" Target="../tags/tag9890.xml"/><Relationship Id="rId1076" Type="http://schemas.openxmlformats.org/officeDocument/2006/relationships/tags" Target="../tags/tag10313.xml"/><Relationship Id="rId1283" Type="http://schemas.openxmlformats.org/officeDocument/2006/relationships/tags" Target="../tags/tag10520.xml"/><Relationship Id="rId306" Type="http://schemas.openxmlformats.org/officeDocument/2006/relationships/tags" Target="../tags/tag9543.xml"/><Relationship Id="rId860" Type="http://schemas.openxmlformats.org/officeDocument/2006/relationships/tags" Target="../tags/tag10097.xml"/><Relationship Id="rId958" Type="http://schemas.openxmlformats.org/officeDocument/2006/relationships/tags" Target="../tags/tag10195.xml"/><Relationship Id="rId1143" Type="http://schemas.openxmlformats.org/officeDocument/2006/relationships/tags" Target="../tags/tag10380.xml"/><Relationship Id="rId87" Type="http://schemas.openxmlformats.org/officeDocument/2006/relationships/tags" Target="../tags/tag9324.xml"/><Relationship Id="rId513" Type="http://schemas.openxmlformats.org/officeDocument/2006/relationships/tags" Target="../tags/tag9750.xml"/><Relationship Id="rId720" Type="http://schemas.openxmlformats.org/officeDocument/2006/relationships/tags" Target="../tags/tag9957.xml"/><Relationship Id="rId818" Type="http://schemas.openxmlformats.org/officeDocument/2006/relationships/tags" Target="../tags/tag10055.xml"/><Relationship Id="rId1003" Type="http://schemas.openxmlformats.org/officeDocument/2006/relationships/tags" Target="../tags/tag10240.xml"/><Relationship Id="rId1210" Type="http://schemas.openxmlformats.org/officeDocument/2006/relationships/tags" Target="../tags/tag10447.xml"/><Relationship Id="rId14" Type="http://schemas.openxmlformats.org/officeDocument/2006/relationships/tags" Target="../tags/tag9251.xml"/><Relationship Id="rId163" Type="http://schemas.openxmlformats.org/officeDocument/2006/relationships/tags" Target="../tags/tag9400.xml"/><Relationship Id="rId370" Type="http://schemas.openxmlformats.org/officeDocument/2006/relationships/tags" Target="../tags/tag9607.xml"/><Relationship Id="rId230" Type="http://schemas.openxmlformats.org/officeDocument/2006/relationships/tags" Target="../tags/tag9467.xml"/><Relationship Id="rId468" Type="http://schemas.openxmlformats.org/officeDocument/2006/relationships/tags" Target="../tags/tag9705.xml"/><Relationship Id="rId675" Type="http://schemas.openxmlformats.org/officeDocument/2006/relationships/tags" Target="../tags/tag9912.xml"/><Relationship Id="rId882" Type="http://schemas.openxmlformats.org/officeDocument/2006/relationships/tags" Target="../tags/tag10119.xml"/><Relationship Id="rId1098" Type="http://schemas.openxmlformats.org/officeDocument/2006/relationships/tags" Target="../tags/tag10335.xml"/><Relationship Id="rId328" Type="http://schemas.openxmlformats.org/officeDocument/2006/relationships/tags" Target="../tags/tag9565.xml"/><Relationship Id="rId535" Type="http://schemas.openxmlformats.org/officeDocument/2006/relationships/tags" Target="../tags/tag9772.xml"/><Relationship Id="rId742" Type="http://schemas.openxmlformats.org/officeDocument/2006/relationships/tags" Target="../tags/tag9979.xml"/><Relationship Id="rId1165" Type="http://schemas.openxmlformats.org/officeDocument/2006/relationships/tags" Target="../tags/tag10402.xml"/><Relationship Id="rId602" Type="http://schemas.openxmlformats.org/officeDocument/2006/relationships/tags" Target="../tags/tag9839.xml"/><Relationship Id="rId1025" Type="http://schemas.openxmlformats.org/officeDocument/2006/relationships/tags" Target="../tags/tag10262.xml"/><Relationship Id="rId1232" Type="http://schemas.openxmlformats.org/officeDocument/2006/relationships/tags" Target="../tags/tag10469.xml"/><Relationship Id="rId907" Type="http://schemas.openxmlformats.org/officeDocument/2006/relationships/tags" Target="../tags/tag10144.xml"/><Relationship Id="rId36" Type="http://schemas.openxmlformats.org/officeDocument/2006/relationships/tags" Target="../tags/tag9273.xml"/><Relationship Id="rId185" Type="http://schemas.openxmlformats.org/officeDocument/2006/relationships/tags" Target="../tags/tag9422.xml"/><Relationship Id="rId392" Type="http://schemas.openxmlformats.org/officeDocument/2006/relationships/tags" Target="../tags/tag9629.xml"/><Relationship Id="rId697" Type="http://schemas.openxmlformats.org/officeDocument/2006/relationships/tags" Target="../tags/tag9934.xml"/><Relationship Id="rId252" Type="http://schemas.openxmlformats.org/officeDocument/2006/relationships/tags" Target="../tags/tag9489.xml"/><Relationship Id="rId1187" Type="http://schemas.openxmlformats.org/officeDocument/2006/relationships/tags" Target="../tags/tag10424.xml"/><Relationship Id="rId112" Type="http://schemas.openxmlformats.org/officeDocument/2006/relationships/tags" Target="../tags/tag9349.xml"/><Relationship Id="rId557" Type="http://schemas.openxmlformats.org/officeDocument/2006/relationships/tags" Target="../tags/tag9794.xml"/><Relationship Id="rId764" Type="http://schemas.openxmlformats.org/officeDocument/2006/relationships/tags" Target="../tags/tag10001.xml"/><Relationship Id="rId971" Type="http://schemas.openxmlformats.org/officeDocument/2006/relationships/tags" Target="../tags/tag10208.xml"/><Relationship Id="rId417" Type="http://schemas.openxmlformats.org/officeDocument/2006/relationships/tags" Target="../tags/tag9654.xml"/><Relationship Id="rId624" Type="http://schemas.openxmlformats.org/officeDocument/2006/relationships/tags" Target="../tags/tag9861.xml"/><Relationship Id="rId831" Type="http://schemas.openxmlformats.org/officeDocument/2006/relationships/tags" Target="../tags/tag10068.xml"/><Relationship Id="rId1047" Type="http://schemas.openxmlformats.org/officeDocument/2006/relationships/tags" Target="../tags/tag10284.xml"/><Relationship Id="rId1254" Type="http://schemas.openxmlformats.org/officeDocument/2006/relationships/tags" Target="../tags/tag10491.xml"/><Relationship Id="rId929" Type="http://schemas.openxmlformats.org/officeDocument/2006/relationships/tags" Target="../tags/tag10166.xml"/><Relationship Id="rId1114" Type="http://schemas.openxmlformats.org/officeDocument/2006/relationships/tags" Target="../tags/tag10351.xml"/><Relationship Id="rId58" Type="http://schemas.openxmlformats.org/officeDocument/2006/relationships/tags" Target="../tags/tag9295.xml"/><Relationship Id="rId274" Type="http://schemas.openxmlformats.org/officeDocument/2006/relationships/tags" Target="../tags/tag9511.xml"/><Relationship Id="rId481" Type="http://schemas.openxmlformats.org/officeDocument/2006/relationships/tags" Target="../tags/tag9718.xml"/><Relationship Id="rId134" Type="http://schemas.openxmlformats.org/officeDocument/2006/relationships/tags" Target="../tags/tag9371.xml"/><Relationship Id="rId579" Type="http://schemas.openxmlformats.org/officeDocument/2006/relationships/tags" Target="../tags/tag9816.xml"/><Relationship Id="rId786" Type="http://schemas.openxmlformats.org/officeDocument/2006/relationships/tags" Target="../tags/tag10023.xml"/><Relationship Id="rId993" Type="http://schemas.openxmlformats.org/officeDocument/2006/relationships/tags" Target="../tags/tag10230.xml"/><Relationship Id="rId341" Type="http://schemas.openxmlformats.org/officeDocument/2006/relationships/tags" Target="../tags/tag9578.xml"/><Relationship Id="rId439" Type="http://schemas.openxmlformats.org/officeDocument/2006/relationships/tags" Target="../tags/tag9676.xml"/><Relationship Id="rId646" Type="http://schemas.openxmlformats.org/officeDocument/2006/relationships/tags" Target="../tags/tag9883.xml"/><Relationship Id="rId1069" Type="http://schemas.openxmlformats.org/officeDocument/2006/relationships/tags" Target="../tags/tag10306.xml"/><Relationship Id="rId1276" Type="http://schemas.openxmlformats.org/officeDocument/2006/relationships/tags" Target="../tags/tag10513.xml"/><Relationship Id="rId201" Type="http://schemas.openxmlformats.org/officeDocument/2006/relationships/tags" Target="../tags/tag9438.xml"/><Relationship Id="rId506" Type="http://schemas.openxmlformats.org/officeDocument/2006/relationships/tags" Target="../tags/tag9743.xml"/><Relationship Id="rId853" Type="http://schemas.openxmlformats.org/officeDocument/2006/relationships/tags" Target="../tags/tag10090.xml"/><Relationship Id="rId1136" Type="http://schemas.openxmlformats.org/officeDocument/2006/relationships/tags" Target="../tags/tag10373.xml"/><Relationship Id="rId713" Type="http://schemas.openxmlformats.org/officeDocument/2006/relationships/tags" Target="../tags/tag9950.xml"/><Relationship Id="rId920" Type="http://schemas.openxmlformats.org/officeDocument/2006/relationships/tags" Target="../tags/tag10157.xml"/><Relationship Id="rId1203" Type="http://schemas.openxmlformats.org/officeDocument/2006/relationships/tags" Target="../tags/tag10440.xml"/><Relationship Id="rId296" Type="http://schemas.openxmlformats.org/officeDocument/2006/relationships/tags" Target="../tags/tag9533.xml"/><Relationship Id="rId156" Type="http://schemas.openxmlformats.org/officeDocument/2006/relationships/tags" Target="../tags/tag9393.xml"/><Relationship Id="rId363" Type="http://schemas.openxmlformats.org/officeDocument/2006/relationships/tags" Target="../tags/tag9600.xml"/><Relationship Id="rId570" Type="http://schemas.openxmlformats.org/officeDocument/2006/relationships/tags" Target="../tags/tag9807.xml"/><Relationship Id="rId223" Type="http://schemas.openxmlformats.org/officeDocument/2006/relationships/tags" Target="../tags/tag9460.xml"/><Relationship Id="rId430" Type="http://schemas.openxmlformats.org/officeDocument/2006/relationships/tags" Target="../tags/tag9667.xml"/><Relationship Id="rId668" Type="http://schemas.openxmlformats.org/officeDocument/2006/relationships/tags" Target="../tags/tag9905.xml"/><Relationship Id="rId875" Type="http://schemas.openxmlformats.org/officeDocument/2006/relationships/tags" Target="../tags/tag10112.xml"/><Relationship Id="rId1060" Type="http://schemas.openxmlformats.org/officeDocument/2006/relationships/tags" Target="../tags/tag10297.xml"/><Relationship Id="rId528" Type="http://schemas.openxmlformats.org/officeDocument/2006/relationships/tags" Target="../tags/tag9765.xml"/><Relationship Id="rId735" Type="http://schemas.openxmlformats.org/officeDocument/2006/relationships/tags" Target="../tags/tag9972.xml"/><Relationship Id="rId942" Type="http://schemas.openxmlformats.org/officeDocument/2006/relationships/tags" Target="../tags/tag10179.xml"/><Relationship Id="rId1158" Type="http://schemas.openxmlformats.org/officeDocument/2006/relationships/tags" Target="../tags/tag10395.xml"/><Relationship Id="rId1018" Type="http://schemas.openxmlformats.org/officeDocument/2006/relationships/tags" Target="../tags/tag10255.xml"/><Relationship Id="rId1225" Type="http://schemas.openxmlformats.org/officeDocument/2006/relationships/tags" Target="../tags/tag10462.xml"/><Relationship Id="rId71" Type="http://schemas.openxmlformats.org/officeDocument/2006/relationships/tags" Target="../tags/tag9308.xml"/><Relationship Id="rId802" Type="http://schemas.openxmlformats.org/officeDocument/2006/relationships/tags" Target="../tags/tag10039.xml"/><Relationship Id="rId29" Type="http://schemas.openxmlformats.org/officeDocument/2006/relationships/tags" Target="../tags/tag9266.xml"/><Relationship Id="rId178" Type="http://schemas.openxmlformats.org/officeDocument/2006/relationships/tags" Target="../tags/tag9415.xml"/><Relationship Id="rId385" Type="http://schemas.openxmlformats.org/officeDocument/2006/relationships/tags" Target="../tags/tag9622.xml"/><Relationship Id="rId592" Type="http://schemas.openxmlformats.org/officeDocument/2006/relationships/tags" Target="../tags/tag9829.xml"/><Relationship Id="rId245" Type="http://schemas.openxmlformats.org/officeDocument/2006/relationships/tags" Target="../tags/tag9482.xml"/><Relationship Id="rId452" Type="http://schemas.openxmlformats.org/officeDocument/2006/relationships/tags" Target="../tags/tag9689.xml"/><Relationship Id="rId897" Type="http://schemas.openxmlformats.org/officeDocument/2006/relationships/tags" Target="../tags/tag10134.xml"/><Relationship Id="rId1082" Type="http://schemas.openxmlformats.org/officeDocument/2006/relationships/tags" Target="../tags/tag10319.xml"/><Relationship Id="rId105" Type="http://schemas.openxmlformats.org/officeDocument/2006/relationships/tags" Target="../tags/tag9342.xml"/><Relationship Id="rId312" Type="http://schemas.openxmlformats.org/officeDocument/2006/relationships/tags" Target="../tags/tag9549.xml"/><Relationship Id="rId757" Type="http://schemas.openxmlformats.org/officeDocument/2006/relationships/tags" Target="../tags/tag9994.xml"/><Relationship Id="rId964" Type="http://schemas.openxmlformats.org/officeDocument/2006/relationships/tags" Target="../tags/tag10201.xml"/><Relationship Id="rId93" Type="http://schemas.openxmlformats.org/officeDocument/2006/relationships/tags" Target="../tags/tag9330.xml"/><Relationship Id="rId617" Type="http://schemas.openxmlformats.org/officeDocument/2006/relationships/tags" Target="../tags/tag9854.xml"/><Relationship Id="rId824" Type="http://schemas.openxmlformats.org/officeDocument/2006/relationships/tags" Target="../tags/tag10061.xml"/><Relationship Id="rId1247" Type="http://schemas.openxmlformats.org/officeDocument/2006/relationships/tags" Target="../tags/tag10484.xml"/><Relationship Id="rId1107" Type="http://schemas.openxmlformats.org/officeDocument/2006/relationships/tags" Target="../tags/tag10344.xml"/><Relationship Id="rId20" Type="http://schemas.openxmlformats.org/officeDocument/2006/relationships/tags" Target="../tags/tag9257.xml"/><Relationship Id="rId267" Type="http://schemas.openxmlformats.org/officeDocument/2006/relationships/tags" Target="../tags/tag9504.xml"/><Relationship Id="rId474" Type="http://schemas.openxmlformats.org/officeDocument/2006/relationships/tags" Target="../tags/tag9711.xml"/><Relationship Id="rId127" Type="http://schemas.openxmlformats.org/officeDocument/2006/relationships/tags" Target="../tags/tag9364.xml"/><Relationship Id="rId681" Type="http://schemas.openxmlformats.org/officeDocument/2006/relationships/tags" Target="../tags/tag9918.xml"/><Relationship Id="rId779" Type="http://schemas.openxmlformats.org/officeDocument/2006/relationships/tags" Target="../tags/tag10016.xml"/><Relationship Id="rId986" Type="http://schemas.openxmlformats.org/officeDocument/2006/relationships/tags" Target="../tags/tag10223.xml"/><Relationship Id="rId334" Type="http://schemas.openxmlformats.org/officeDocument/2006/relationships/tags" Target="../tags/tag9571.xml"/><Relationship Id="rId541" Type="http://schemas.openxmlformats.org/officeDocument/2006/relationships/tags" Target="../tags/tag9778.xml"/><Relationship Id="rId639" Type="http://schemas.openxmlformats.org/officeDocument/2006/relationships/tags" Target="../tags/tag9876.xml"/><Relationship Id="rId1171" Type="http://schemas.openxmlformats.org/officeDocument/2006/relationships/tags" Target="../tags/tag10408.xml"/><Relationship Id="rId1269" Type="http://schemas.openxmlformats.org/officeDocument/2006/relationships/tags" Target="../tags/tag10506.xml"/><Relationship Id="rId401" Type="http://schemas.openxmlformats.org/officeDocument/2006/relationships/tags" Target="../tags/tag9638.xml"/><Relationship Id="rId846" Type="http://schemas.openxmlformats.org/officeDocument/2006/relationships/tags" Target="../tags/tag10083.xml"/><Relationship Id="rId1031" Type="http://schemas.openxmlformats.org/officeDocument/2006/relationships/tags" Target="../tags/tag10268.xml"/><Relationship Id="rId1129" Type="http://schemas.openxmlformats.org/officeDocument/2006/relationships/tags" Target="../tags/tag10366.xml"/><Relationship Id="rId706" Type="http://schemas.openxmlformats.org/officeDocument/2006/relationships/tags" Target="../tags/tag9943.xml"/><Relationship Id="rId913" Type="http://schemas.openxmlformats.org/officeDocument/2006/relationships/tags" Target="../tags/tag10150.xml"/><Relationship Id="rId42" Type="http://schemas.openxmlformats.org/officeDocument/2006/relationships/tags" Target="../tags/tag9279.xml"/><Relationship Id="rId191" Type="http://schemas.openxmlformats.org/officeDocument/2006/relationships/tags" Target="../tags/tag9428.xml"/><Relationship Id="rId289" Type="http://schemas.openxmlformats.org/officeDocument/2006/relationships/tags" Target="../tags/tag9526.xml"/><Relationship Id="rId496" Type="http://schemas.openxmlformats.org/officeDocument/2006/relationships/tags" Target="../tags/tag9733.xml"/><Relationship Id="rId717" Type="http://schemas.openxmlformats.org/officeDocument/2006/relationships/tags" Target="../tags/tag9954.xml"/><Relationship Id="rId924" Type="http://schemas.openxmlformats.org/officeDocument/2006/relationships/tags" Target="../tags/tag10161.xml"/><Relationship Id="rId53" Type="http://schemas.openxmlformats.org/officeDocument/2006/relationships/tags" Target="../tags/tag9290.xml"/><Relationship Id="rId149" Type="http://schemas.openxmlformats.org/officeDocument/2006/relationships/tags" Target="../tags/tag9386.xml"/><Relationship Id="rId356" Type="http://schemas.openxmlformats.org/officeDocument/2006/relationships/tags" Target="../tags/tag9593.xml"/><Relationship Id="rId563" Type="http://schemas.openxmlformats.org/officeDocument/2006/relationships/tags" Target="../tags/tag9800.xml"/><Relationship Id="rId770" Type="http://schemas.openxmlformats.org/officeDocument/2006/relationships/tags" Target="../tags/tag10007.xml"/><Relationship Id="rId1193" Type="http://schemas.openxmlformats.org/officeDocument/2006/relationships/tags" Target="../tags/tag10430.xml"/><Relationship Id="rId1207" Type="http://schemas.openxmlformats.org/officeDocument/2006/relationships/tags" Target="../tags/tag10444.xml"/><Relationship Id="rId216" Type="http://schemas.openxmlformats.org/officeDocument/2006/relationships/tags" Target="../tags/tag9453.xml"/><Relationship Id="rId423" Type="http://schemas.openxmlformats.org/officeDocument/2006/relationships/tags" Target="../tags/tag9660.xml"/><Relationship Id="rId868" Type="http://schemas.openxmlformats.org/officeDocument/2006/relationships/tags" Target="../tags/tag10105.xml"/><Relationship Id="rId1053" Type="http://schemas.openxmlformats.org/officeDocument/2006/relationships/tags" Target="../tags/tag10290.xml"/><Relationship Id="rId1260" Type="http://schemas.openxmlformats.org/officeDocument/2006/relationships/tags" Target="../tags/tag10497.xml"/><Relationship Id="rId630" Type="http://schemas.openxmlformats.org/officeDocument/2006/relationships/tags" Target="../tags/tag9867.xml"/><Relationship Id="rId728" Type="http://schemas.openxmlformats.org/officeDocument/2006/relationships/tags" Target="../tags/tag9965.xml"/><Relationship Id="rId935" Type="http://schemas.openxmlformats.org/officeDocument/2006/relationships/tags" Target="../tags/tag10172.xml"/><Relationship Id="rId64" Type="http://schemas.openxmlformats.org/officeDocument/2006/relationships/tags" Target="../tags/tag9301.xml"/><Relationship Id="rId367" Type="http://schemas.openxmlformats.org/officeDocument/2006/relationships/tags" Target="../tags/tag9604.xml"/><Relationship Id="rId574" Type="http://schemas.openxmlformats.org/officeDocument/2006/relationships/tags" Target="../tags/tag9811.xml"/><Relationship Id="rId1120" Type="http://schemas.openxmlformats.org/officeDocument/2006/relationships/tags" Target="../tags/tag10357.xml"/><Relationship Id="rId1218" Type="http://schemas.openxmlformats.org/officeDocument/2006/relationships/tags" Target="../tags/tag10455.xml"/><Relationship Id="rId227" Type="http://schemas.openxmlformats.org/officeDocument/2006/relationships/tags" Target="../tags/tag9464.xml"/><Relationship Id="rId781" Type="http://schemas.openxmlformats.org/officeDocument/2006/relationships/tags" Target="../tags/tag10018.xml"/><Relationship Id="rId879" Type="http://schemas.openxmlformats.org/officeDocument/2006/relationships/tags" Target="../tags/tag10116.xml"/><Relationship Id="rId434" Type="http://schemas.openxmlformats.org/officeDocument/2006/relationships/tags" Target="../tags/tag9671.xml"/><Relationship Id="rId641" Type="http://schemas.openxmlformats.org/officeDocument/2006/relationships/tags" Target="../tags/tag9878.xml"/><Relationship Id="rId739" Type="http://schemas.openxmlformats.org/officeDocument/2006/relationships/tags" Target="../tags/tag9976.xml"/><Relationship Id="rId1064" Type="http://schemas.openxmlformats.org/officeDocument/2006/relationships/tags" Target="../tags/tag10301.xml"/><Relationship Id="rId1271" Type="http://schemas.openxmlformats.org/officeDocument/2006/relationships/tags" Target="../tags/tag10508.xml"/><Relationship Id="rId280" Type="http://schemas.openxmlformats.org/officeDocument/2006/relationships/tags" Target="../tags/tag9517.xml"/><Relationship Id="rId501" Type="http://schemas.openxmlformats.org/officeDocument/2006/relationships/tags" Target="../tags/tag9738.xml"/><Relationship Id="rId946" Type="http://schemas.openxmlformats.org/officeDocument/2006/relationships/tags" Target="../tags/tag10183.xml"/><Relationship Id="rId1131" Type="http://schemas.openxmlformats.org/officeDocument/2006/relationships/tags" Target="../tags/tag10368.xml"/><Relationship Id="rId1229" Type="http://schemas.openxmlformats.org/officeDocument/2006/relationships/tags" Target="../tags/tag10466.xml"/><Relationship Id="rId75" Type="http://schemas.openxmlformats.org/officeDocument/2006/relationships/tags" Target="../tags/tag9312.xml"/><Relationship Id="rId140" Type="http://schemas.openxmlformats.org/officeDocument/2006/relationships/tags" Target="../tags/tag9377.xml"/><Relationship Id="rId378" Type="http://schemas.openxmlformats.org/officeDocument/2006/relationships/tags" Target="../tags/tag9615.xml"/><Relationship Id="rId585" Type="http://schemas.openxmlformats.org/officeDocument/2006/relationships/tags" Target="../tags/tag9822.xml"/><Relationship Id="rId792" Type="http://schemas.openxmlformats.org/officeDocument/2006/relationships/tags" Target="../tags/tag10029.xml"/><Relationship Id="rId806" Type="http://schemas.openxmlformats.org/officeDocument/2006/relationships/tags" Target="../tags/tag10043.xml"/><Relationship Id="rId6" Type="http://schemas.openxmlformats.org/officeDocument/2006/relationships/tags" Target="../tags/tag9243.xml"/><Relationship Id="rId238" Type="http://schemas.openxmlformats.org/officeDocument/2006/relationships/tags" Target="../tags/tag9475.xml"/><Relationship Id="rId445" Type="http://schemas.openxmlformats.org/officeDocument/2006/relationships/tags" Target="../tags/tag9682.xml"/><Relationship Id="rId652" Type="http://schemas.openxmlformats.org/officeDocument/2006/relationships/tags" Target="../tags/tag9889.xml"/><Relationship Id="rId1075" Type="http://schemas.openxmlformats.org/officeDocument/2006/relationships/tags" Target="../tags/tag10312.xml"/><Relationship Id="rId1282" Type="http://schemas.openxmlformats.org/officeDocument/2006/relationships/tags" Target="../tags/tag10519.xml"/><Relationship Id="rId291" Type="http://schemas.openxmlformats.org/officeDocument/2006/relationships/tags" Target="../tags/tag9528.xml"/><Relationship Id="rId305" Type="http://schemas.openxmlformats.org/officeDocument/2006/relationships/tags" Target="../tags/tag9542.xml"/><Relationship Id="rId512" Type="http://schemas.openxmlformats.org/officeDocument/2006/relationships/tags" Target="../tags/tag9749.xml"/><Relationship Id="rId957" Type="http://schemas.openxmlformats.org/officeDocument/2006/relationships/tags" Target="../tags/tag10194.xml"/><Relationship Id="rId1142" Type="http://schemas.openxmlformats.org/officeDocument/2006/relationships/tags" Target="../tags/tag10379.xml"/><Relationship Id="rId86" Type="http://schemas.openxmlformats.org/officeDocument/2006/relationships/tags" Target="../tags/tag9323.xml"/><Relationship Id="rId151" Type="http://schemas.openxmlformats.org/officeDocument/2006/relationships/tags" Target="../tags/tag9388.xml"/><Relationship Id="rId389" Type="http://schemas.openxmlformats.org/officeDocument/2006/relationships/tags" Target="../tags/tag9626.xml"/><Relationship Id="rId596" Type="http://schemas.openxmlformats.org/officeDocument/2006/relationships/tags" Target="../tags/tag9833.xml"/><Relationship Id="rId817" Type="http://schemas.openxmlformats.org/officeDocument/2006/relationships/tags" Target="../tags/tag10054.xml"/><Relationship Id="rId1002" Type="http://schemas.openxmlformats.org/officeDocument/2006/relationships/tags" Target="../tags/tag10239.xml"/><Relationship Id="rId249" Type="http://schemas.openxmlformats.org/officeDocument/2006/relationships/tags" Target="../tags/tag9486.xml"/><Relationship Id="rId456" Type="http://schemas.openxmlformats.org/officeDocument/2006/relationships/tags" Target="../tags/tag9693.xml"/><Relationship Id="rId663" Type="http://schemas.openxmlformats.org/officeDocument/2006/relationships/tags" Target="../tags/tag9900.xml"/><Relationship Id="rId870" Type="http://schemas.openxmlformats.org/officeDocument/2006/relationships/tags" Target="../tags/tag10107.xml"/><Relationship Id="rId1086" Type="http://schemas.openxmlformats.org/officeDocument/2006/relationships/tags" Target="../tags/tag10323.xml"/><Relationship Id="rId13" Type="http://schemas.openxmlformats.org/officeDocument/2006/relationships/tags" Target="../tags/tag9250.xml"/><Relationship Id="rId109" Type="http://schemas.openxmlformats.org/officeDocument/2006/relationships/tags" Target="../tags/tag9346.xml"/><Relationship Id="rId316" Type="http://schemas.openxmlformats.org/officeDocument/2006/relationships/tags" Target="../tags/tag9553.xml"/><Relationship Id="rId523" Type="http://schemas.openxmlformats.org/officeDocument/2006/relationships/tags" Target="../tags/tag9760.xml"/><Relationship Id="rId968" Type="http://schemas.openxmlformats.org/officeDocument/2006/relationships/tags" Target="../tags/tag10205.xml"/><Relationship Id="rId1153" Type="http://schemas.openxmlformats.org/officeDocument/2006/relationships/tags" Target="../tags/tag10390.xml"/><Relationship Id="rId97" Type="http://schemas.openxmlformats.org/officeDocument/2006/relationships/tags" Target="../tags/tag9334.xml"/><Relationship Id="rId730" Type="http://schemas.openxmlformats.org/officeDocument/2006/relationships/tags" Target="../tags/tag9967.xml"/><Relationship Id="rId828" Type="http://schemas.openxmlformats.org/officeDocument/2006/relationships/tags" Target="../tags/tag10065.xml"/><Relationship Id="rId1013" Type="http://schemas.openxmlformats.org/officeDocument/2006/relationships/tags" Target="../tags/tag10250.xml"/><Relationship Id="rId162" Type="http://schemas.openxmlformats.org/officeDocument/2006/relationships/tags" Target="../tags/tag9399.xml"/><Relationship Id="rId467" Type="http://schemas.openxmlformats.org/officeDocument/2006/relationships/tags" Target="../tags/tag9704.xml"/><Relationship Id="rId1097" Type="http://schemas.openxmlformats.org/officeDocument/2006/relationships/tags" Target="../tags/tag10334.xml"/><Relationship Id="rId1220" Type="http://schemas.openxmlformats.org/officeDocument/2006/relationships/tags" Target="../tags/tag10457.xml"/><Relationship Id="rId674" Type="http://schemas.openxmlformats.org/officeDocument/2006/relationships/tags" Target="../tags/tag9911.xml"/><Relationship Id="rId881" Type="http://schemas.openxmlformats.org/officeDocument/2006/relationships/tags" Target="../tags/tag10118.xml"/><Relationship Id="rId979" Type="http://schemas.openxmlformats.org/officeDocument/2006/relationships/tags" Target="../tags/tag10216.xml"/><Relationship Id="rId24" Type="http://schemas.openxmlformats.org/officeDocument/2006/relationships/tags" Target="../tags/tag9261.xml"/><Relationship Id="rId327" Type="http://schemas.openxmlformats.org/officeDocument/2006/relationships/tags" Target="../tags/tag9564.xml"/><Relationship Id="rId534" Type="http://schemas.openxmlformats.org/officeDocument/2006/relationships/tags" Target="../tags/tag9771.xml"/><Relationship Id="rId741" Type="http://schemas.openxmlformats.org/officeDocument/2006/relationships/tags" Target="../tags/tag9978.xml"/><Relationship Id="rId839" Type="http://schemas.openxmlformats.org/officeDocument/2006/relationships/tags" Target="../tags/tag10076.xml"/><Relationship Id="rId1164" Type="http://schemas.openxmlformats.org/officeDocument/2006/relationships/tags" Target="../tags/tag10401.xml"/><Relationship Id="rId173" Type="http://schemas.openxmlformats.org/officeDocument/2006/relationships/tags" Target="../tags/tag9410.xml"/><Relationship Id="rId380" Type="http://schemas.openxmlformats.org/officeDocument/2006/relationships/tags" Target="../tags/tag9617.xml"/><Relationship Id="rId601" Type="http://schemas.openxmlformats.org/officeDocument/2006/relationships/tags" Target="../tags/tag9838.xml"/><Relationship Id="rId1024" Type="http://schemas.openxmlformats.org/officeDocument/2006/relationships/tags" Target="../tags/tag10261.xml"/><Relationship Id="rId1231" Type="http://schemas.openxmlformats.org/officeDocument/2006/relationships/tags" Target="../tags/tag10468.xml"/><Relationship Id="rId240" Type="http://schemas.openxmlformats.org/officeDocument/2006/relationships/tags" Target="../tags/tag9477.xml"/><Relationship Id="rId478" Type="http://schemas.openxmlformats.org/officeDocument/2006/relationships/tags" Target="../tags/tag9715.xml"/><Relationship Id="rId685" Type="http://schemas.openxmlformats.org/officeDocument/2006/relationships/tags" Target="../tags/tag9922.xml"/><Relationship Id="rId892" Type="http://schemas.openxmlformats.org/officeDocument/2006/relationships/tags" Target="../tags/tag10129.xml"/><Relationship Id="rId906" Type="http://schemas.openxmlformats.org/officeDocument/2006/relationships/tags" Target="../tags/tag10143.xml"/><Relationship Id="rId35" Type="http://schemas.openxmlformats.org/officeDocument/2006/relationships/tags" Target="../tags/tag9272.xml"/><Relationship Id="rId100" Type="http://schemas.openxmlformats.org/officeDocument/2006/relationships/tags" Target="../tags/tag9337.xml"/><Relationship Id="rId338" Type="http://schemas.openxmlformats.org/officeDocument/2006/relationships/tags" Target="../tags/tag9575.xml"/><Relationship Id="rId545" Type="http://schemas.openxmlformats.org/officeDocument/2006/relationships/tags" Target="../tags/tag9782.xml"/><Relationship Id="rId752" Type="http://schemas.openxmlformats.org/officeDocument/2006/relationships/tags" Target="../tags/tag9989.xml"/><Relationship Id="rId1175" Type="http://schemas.openxmlformats.org/officeDocument/2006/relationships/tags" Target="../tags/tag10412.xml"/><Relationship Id="rId184" Type="http://schemas.openxmlformats.org/officeDocument/2006/relationships/tags" Target="../tags/tag9421.xml"/><Relationship Id="rId391" Type="http://schemas.openxmlformats.org/officeDocument/2006/relationships/tags" Target="../tags/tag9628.xml"/><Relationship Id="rId405" Type="http://schemas.openxmlformats.org/officeDocument/2006/relationships/tags" Target="../tags/tag9642.xml"/><Relationship Id="rId612" Type="http://schemas.openxmlformats.org/officeDocument/2006/relationships/tags" Target="../tags/tag9849.xml"/><Relationship Id="rId1035" Type="http://schemas.openxmlformats.org/officeDocument/2006/relationships/tags" Target="../tags/tag10272.xml"/><Relationship Id="rId1242" Type="http://schemas.openxmlformats.org/officeDocument/2006/relationships/tags" Target="../tags/tag10479.xml"/><Relationship Id="rId251" Type="http://schemas.openxmlformats.org/officeDocument/2006/relationships/tags" Target="../tags/tag9488.xml"/><Relationship Id="rId489" Type="http://schemas.openxmlformats.org/officeDocument/2006/relationships/tags" Target="../tags/tag9726.xml"/><Relationship Id="rId696" Type="http://schemas.openxmlformats.org/officeDocument/2006/relationships/tags" Target="../tags/tag9933.xml"/><Relationship Id="rId917" Type="http://schemas.openxmlformats.org/officeDocument/2006/relationships/tags" Target="../tags/tag10154.xml"/><Relationship Id="rId1102" Type="http://schemas.openxmlformats.org/officeDocument/2006/relationships/tags" Target="../tags/tag10339.xml"/><Relationship Id="rId46" Type="http://schemas.openxmlformats.org/officeDocument/2006/relationships/tags" Target="../tags/tag9283.xml"/><Relationship Id="rId349" Type="http://schemas.openxmlformats.org/officeDocument/2006/relationships/tags" Target="../tags/tag9586.xml"/><Relationship Id="rId556" Type="http://schemas.openxmlformats.org/officeDocument/2006/relationships/tags" Target="../tags/tag9793.xml"/><Relationship Id="rId763" Type="http://schemas.openxmlformats.org/officeDocument/2006/relationships/tags" Target="../tags/tag10000.xml"/><Relationship Id="rId1186" Type="http://schemas.openxmlformats.org/officeDocument/2006/relationships/tags" Target="../tags/tag10423.xml"/><Relationship Id="rId111" Type="http://schemas.openxmlformats.org/officeDocument/2006/relationships/tags" Target="../tags/tag9348.xml"/><Relationship Id="rId195" Type="http://schemas.openxmlformats.org/officeDocument/2006/relationships/tags" Target="../tags/tag9432.xml"/><Relationship Id="rId209" Type="http://schemas.openxmlformats.org/officeDocument/2006/relationships/tags" Target="../tags/tag9446.xml"/><Relationship Id="rId416" Type="http://schemas.openxmlformats.org/officeDocument/2006/relationships/tags" Target="../tags/tag9653.xml"/><Relationship Id="rId970" Type="http://schemas.openxmlformats.org/officeDocument/2006/relationships/tags" Target="../tags/tag10207.xml"/><Relationship Id="rId1046" Type="http://schemas.openxmlformats.org/officeDocument/2006/relationships/tags" Target="../tags/tag10283.xml"/><Relationship Id="rId1253" Type="http://schemas.openxmlformats.org/officeDocument/2006/relationships/tags" Target="../tags/tag10490.xml"/><Relationship Id="rId623" Type="http://schemas.openxmlformats.org/officeDocument/2006/relationships/tags" Target="../tags/tag9860.xml"/><Relationship Id="rId830" Type="http://schemas.openxmlformats.org/officeDocument/2006/relationships/tags" Target="../tags/tag10067.xml"/><Relationship Id="rId928" Type="http://schemas.openxmlformats.org/officeDocument/2006/relationships/tags" Target="../tags/tag10165.xml"/><Relationship Id="rId57" Type="http://schemas.openxmlformats.org/officeDocument/2006/relationships/tags" Target="../tags/tag9294.xml"/><Relationship Id="rId262" Type="http://schemas.openxmlformats.org/officeDocument/2006/relationships/tags" Target="../tags/tag9499.xml"/><Relationship Id="rId567" Type="http://schemas.openxmlformats.org/officeDocument/2006/relationships/tags" Target="../tags/tag9804.xml"/><Relationship Id="rId1113" Type="http://schemas.openxmlformats.org/officeDocument/2006/relationships/tags" Target="../tags/tag10350.xml"/><Relationship Id="rId1197" Type="http://schemas.openxmlformats.org/officeDocument/2006/relationships/tags" Target="../tags/tag10434.xml"/><Relationship Id="rId122" Type="http://schemas.openxmlformats.org/officeDocument/2006/relationships/tags" Target="../tags/tag9359.xml"/><Relationship Id="rId774" Type="http://schemas.openxmlformats.org/officeDocument/2006/relationships/tags" Target="../tags/tag10011.xml"/><Relationship Id="rId981" Type="http://schemas.openxmlformats.org/officeDocument/2006/relationships/tags" Target="../tags/tag10218.xml"/><Relationship Id="rId1057" Type="http://schemas.openxmlformats.org/officeDocument/2006/relationships/tags" Target="../tags/tag10294.xml"/><Relationship Id="rId427" Type="http://schemas.openxmlformats.org/officeDocument/2006/relationships/tags" Target="../tags/tag9664.xml"/><Relationship Id="rId634" Type="http://schemas.openxmlformats.org/officeDocument/2006/relationships/tags" Target="../tags/tag9871.xml"/><Relationship Id="rId841" Type="http://schemas.openxmlformats.org/officeDocument/2006/relationships/tags" Target="../tags/tag10078.xml"/><Relationship Id="rId1264" Type="http://schemas.openxmlformats.org/officeDocument/2006/relationships/tags" Target="../tags/tag10501.xml"/><Relationship Id="rId273" Type="http://schemas.openxmlformats.org/officeDocument/2006/relationships/tags" Target="../tags/tag9510.xml"/><Relationship Id="rId480" Type="http://schemas.openxmlformats.org/officeDocument/2006/relationships/tags" Target="../tags/tag9717.xml"/><Relationship Id="rId701" Type="http://schemas.openxmlformats.org/officeDocument/2006/relationships/tags" Target="../tags/tag9938.xml"/><Relationship Id="rId939" Type="http://schemas.openxmlformats.org/officeDocument/2006/relationships/tags" Target="../tags/tag10176.xml"/><Relationship Id="rId1124" Type="http://schemas.openxmlformats.org/officeDocument/2006/relationships/tags" Target="../tags/tag10361.xml"/><Relationship Id="rId68" Type="http://schemas.openxmlformats.org/officeDocument/2006/relationships/tags" Target="../tags/tag9305.xml"/><Relationship Id="rId133" Type="http://schemas.openxmlformats.org/officeDocument/2006/relationships/tags" Target="../tags/tag9370.xml"/><Relationship Id="rId340" Type="http://schemas.openxmlformats.org/officeDocument/2006/relationships/tags" Target="../tags/tag9577.xml"/><Relationship Id="rId578" Type="http://schemas.openxmlformats.org/officeDocument/2006/relationships/tags" Target="../tags/tag9815.xml"/><Relationship Id="rId785" Type="http://schemas.openxmlformats.org/officeDocument/2006/relationships/tags" Target="../tags/tag10022.xml"/><Relationship Id="rId992" Type="http://schemas.openxmlformats.org/officeDocument/2006/relationships/tags" Target="../tags/tag10229.xml"/><Relationship Id="rId200" Type="http://schemas.openxmlformats.org/officeDocument/2006/relationships/tags" Target="../tags/tag9437.xml"/><Relationship Id="rId438" Type="http://schemas.openxmlformats.org/officeDocument/2006/relationships/tags" Target="../tags/tag9675.xml"/><Relationship Id="rId645" Type="http://schemas.openxmlformats.org/officeDocument/2006/relationships/tags" Target="../tags/tag9882.xml"/><Relationship Id="rId852" Type="http://schemas.openxmlformats.org/officeDocument/2006/relationships/tags" Target="../tags/tag10089.xml"/><Relationship Id="rId1068" Type="http://schemas.openxmlformats.org/officeDocument/2006/relationships/tags" Target="../tags/tag10305.xml"/><Relationship Id="rId1275" Type="http://schemas.openxmlformats.org/officeDocument/2006/relationships/tags" Target="../tags/tag10512.xml"/><Relationship Id="rId284" Type="http://schemas.openxmlformats.org/officeDocument/2006/relationships/tags" Target="../tags/tag9521.xml"/><Relationship Id="rId491" Type="http://schemas.openxmlformats.org/officeDocument/2006/relationships/tags" Target="../tags/tag9728.xml"/><Relationship Id="rId505" Type="http://schemas.openxmlformats.org/officeDocument/2006/relationships/tags" Target="../tags/tag9742.xml"/><Relationship Id="rId712" Type="http://schemas.openxmlformats.org/officeDocument/2006/relationships/tags" Target="../tags/tag9949.xml"/><Relationship Id="rId1135" Type="http://schemas.openxmlformats.org/officeDocument/2006/relationships/tags" Target="../tags/tag10372.xml"/><Relationship Id="rId79" Type="http://schemas.openxmlformats.org/officeDocument/2006/relationships/tags" Target="../tags/tag9316.xml"/><Relationship Id="rId144" Type="http://schemas.openxmlformats.org/officeDocument/2006/relationships/tags" Target="../tags/tag9381.xml"/><Relationship Id="rId589" Type="http://schemas.openxmlformats.org/officeDocument/2006/relationships/tags" Target="../tags/tag9826.xml"/><Relationship Id="rId796" Type="http://schemas.openxmlformats.org/officeDocument/2006/relationships/tags" Target="../tags/tag10033.xml"/><Relationship Id="rId1202" Type="http://schemas.openxmlformats.org/officeDocument/2006/relationships/tags" Target="../tags/tag10439.xml"/><Relationship Id="rId351" Type="http://schemas.openxmlformats.org/officeDocument/2006/relationships/tags" Target="../tags/tag9588.xml"/><Relationship Id="rId449" Type="http://schemas.openxmlformats.org/officeDocument/2006/relationships/tags" Target="../tags/tag9686.xml"/><Relationship Id="rId656" Type="http://schemas.openxmlformats.org/officeDocument/2006/relationships/tags" Target="../tags/tag9893.xml"/><Relationship Id="rId863" Type="http://schemas.openxmlformats.org/officeDocument/2006/relationships/tags" Target="../tags/tag10100.xml"/><Relationship Id="rId1079" Type="http://schemas.openxmlformats.org/officeDocument/2006/relationships/tags" Target="../tags/tag10316.xml"/><Relationship Id="rId1286" Type="http://schemas.openxmlformats.org/officeDocument/2006/relationships/tags" Target="../tags/tag10523.xml"/><Relationship Id="rId211" Type="http://schemas.openxmlformats.org/officeDocument/2006/relationships/tags" Target="../tags/tag9448.xml"/><Relationship Id="rId295" Type="http://schemas.openxmlformats.org/officeDocument/2006/relationships/tags" Target="../tags/tag9532.xml"/><Relationship Id="rId309" Type="http://schemas.openxmlformats.org/officeDocument/2006/relationships/tags" Target="../tags/tag9546.xml"/><Relationship Id="rId516" Type="http://schemas.openxmlformats.org/officeDocument/2006/relationships/tags" Target="../tags/tag9753.xml"/><Relationship Id="rId1146" Type="http://schemas.openxmlformats.org/officeDocument/2006/relationships/tags" Target="../tags/tag10383.xml"/><Relationship Id="rId723" Type="http://schemas.openxmlformats.org/officeDocument/2006/relationships/tags" Target="../tags/tag9960.xml"/><Relationship Id="rId930" Type="http://schemas.openxmlformats.org/officeDocument/2006/relationships/tags" Target="../tags/tag10167.xml"/><Relationship Id="rId1006" Type="http://schemas.openxmlformats.org/officeDocument/2006/relationships/tags" Target="../tags/tag10243.xml"/><Relationship Id="rId155" Type="http://schemas.openxmlformats.org/officeDocument/2006/relationships/tags" Target="../tags/tag9392.xml"/><Relationship Id="rId362" Type="http://schemas.openxmlformats.org/officeDocument/2006/relationships/tags" Target="../tags/tag9599.xml"/><Relationship Id="rId1213" Type="http://schemas.openxmlformats.org/officeDocument/2006/relationships/tags" Target="../tags/tag10450.xml"/><Relationship Id="rId222" Type="http://schemas.openxmlformats.org/officeDocument/2006/relationships/tags" Target="../tags/tag9459.xml"/><Relationship Id="rId667" Type="http://schemas.openxmlformats.org/officeDocument/2006/relationships/tags" Target="../tags/tag9904.xml"/><Relationship Id="rId874" Type="http://schemas.openxmlformats.org/officeDocument/2006/relationships/tags" Target="../tags/tag10111.xml"/><Relationship Id="rId17" Type="http://schemas.openxmlformats.org/officeDocument/2006/relationships/tags" Target="../tags/tag9254.xml"/><Relationship Id="rId527" Type="http://schemas.openxmlformats.org/officeDocument/2006/relationships/tags" Target="../tags/tag9764.xml"/><Relationship Id="rId734" Type="http://schemas.openxmlformats.org/officeDocument/2006/relationships/tags" Target="../tags/tag9971.xml"/><Relationship Id="rId941" Type="http://schemas.openxmlformats.org/officeDocument/2006/relationships/tags" Target="../tags/tag10178.xml"/><Relationship Id="rId1157" Type="http://schemas.openxmlformats.org/officeDocument/2006/relationships/tags" Target="../tags/tag10394.xml"/><Relationship Id="rId70" Type="http://schemas.openxmlformats.org/officeDocument/2006/relationships/tags" Target="../tags/tag9307.xml"/><Relationship Id="rId166" Type="http://schemas.openxmlformats.org/officeDocument/2006/relationships/tags" Target="../tags/tag9403.xml"/><Relationship Id="rId373" Type="http://schemas.openxmlformats.org/officeDocument/2006/relationships/tags" Target="../tags/tag9610.xml"/><Relationship Id="rId580" Type="http://schemas.openxmlformats.org/officeDocument/2006/relationships/tags" Target="../tags/tag9817.xml"/><Relationship Id="rId801" Type="http://schemas.openxmlformats.org/officeDocument/2006/relationships/tags" Target="../tags/tag10038.xml"/><Relationship Id="rId1017" Type="http://schemas.openxmlformats.org/officeDocument/2006/relationships/tags" Target="../tags/tag10254.xml"/><Relationship Id="rId1224" Type="http://schemas.openxmlformats.org/officeDocument/2006/relationships/tags" Target="../tags/tag10461.xml"/><Relationship Id="rId1" Type="http://schemas.openxmlformats.org/officeDocument/2006/relationships/tags" Target="../tags/tag9238.xml"/><Relationship Id="rId233" Type="http://schemas.openxmlformats.org/officeDocument/2006/relationships/tags" Target="../tags/tag9470.xml"/><Relationship Id="rId440" Type="http://schemas.openxmlformats.org/officeDocument/2006/relationships/tags" Target="../tags/tag9677.xml"/><Relationship Id="rId678" Type="http://schemas.openxmlformats.org/officeDocument/2006/relationships/tags" Target="../tags/tag9915.xml"/><Relationship Id="rId885" Type="http://schemas.openxmlformats.org/officeDocument/2006/relationships/tags" Target="../tags/tag10122.xml"/><Relationship Id="rId1070" Type="http://schemas.openxmlformats.org/officeDocument/2006/relationships/tags" Target="../tags/tag10307.xml"/><Relationship Id="rId28" Type="http://schemas.openxmlformats.org/officeDocument/2006/relationships/tags" Target="../tags/tag9265.xml"/><Relationship Id="rId300" Type="http://schemas.openxmlformats.org/officeDocument/2006/relationships/tags" Target="../tags/tag9537.xml"/><Relationship Id="rId538" Type="http://schemas.openxmlformats.org/officeDocument/2006/relationships/tags" Target="../tags/tag9775.xml"/><Relationship Id="rId745" Type="http://schemas.openxmlformats.org/officeDocument/2006/relationships/tags" Target="../tags/tag9982.xml"/><Relationship Id="rId952" Type="http://schemas.openxmlformats.org/officeDocument/2006/relationships/tags" Target="../tags/tag10189.xml"/><Relationship Id="rId1168" Type="http://schemas.openxmlformats.org/officeDocument/2006/relationships/tags" Target="../tags/tag10405.xml"/><Relationship Id="rId81" Type="http://schemas.openxmlformats.org/officeDocument/2006/relationships/tags" Target="../tags/tag9318.xml"/><Relationship Id="rId177" Type="http://schemas.openxmlformats.org/officeDocument/2006/relationships/tags" Target="../tags/tag9414.xml"/><Relationship Id="rId384" Type="http://schemas.openxmlformats.org/officeDocument/2006/relationships/tags" Target="../tags/tag9621.xml"/><Relationship Id="rId591" Type="http://schemas.openxmlformats.org/officeDocument/2006/relationships/tags" Target="../tags/tag9828.xml"/><Relationship Id="rId605" Type="http://schemas.openxmlformats.org/officeDocument/2006/relationships/tags" Target="../tags/tag9842.xml"/><Relationship Id="rId812" Type="http://schemas.openxmlformats.org/officeDocument/2006/relationships/tags" Target="../tags/tag10049.xml"/><Relationship Id="rId1028" Type="http://schemas.openxmlformats.org/officeDocument/2006/relationships/tags" Target="../tags/tag10265.xml"/><Relationship Id="rId1235" Type="http://schemas.openxmlformats.org/officeDocument/2006/relationships/tags" Target="../tags/tag10472.xml"/><Relationship Id="rId244" Type="http://schemas.openxmlformats.org/officeDocument/2006/relationships/tags" Target="../tags/tag9481.xml"/><Relationship Id="rId689" Type="http://schemas.openxmlformats.org/officeDocument/2006/relationships/tags" Target="../tags/tag9926.xml"/><Relationship Id="rId896" Type="http://schemas.openxmlformats.org/officeDocument/2006/relationships/tags" Target="../tags/tag10133.xml"/><Relationship Id="rId1081" Type="http://schemas.openxmlformats.org/officeDocument/2006/relationships/tags" Target="../tags/tag10318.xml"/><Relationship Id="rId39" Type="http://schemas.openxmlformats.org/officeDocument/2006/relationships/tags" Target="../tags/tag9276.xml"/><Relationship Id="rId451" Type="http://schemas.openxmlformats.org/officeDocument/2006/relationships/tags" Target="../tags/tag9688.xml"/><Relationship Id="rId549" Type="http://schemas.openxmlformats.org/officeDocument/2006/relationships/tags" Target="../tags/tag9786.xml"/><Relationship Id="rId756" Type="http://schemas.openxmlformats.org/officeDocument/2006/relationships/tags" Target="../tags/tag9993.xml"/><Relationship Id="rId1179" Type="http://schemas.openxmlformats.org/officeDocument/2006/relationships/tags" Target="../tags/tag10416.xml"/><Relationship Id="rId104" Type="http://schemas.openxmlformats.org/officeDocument/2006/relationships/tags" Target="../tags/tag9341.xml"/><Relationship Id="rId188" Type="http://schemas.openxmlformats.org/officeDocument/2006/relationships/tags" Target="../tags/tag9425.xml"/><Relationship Id="rId311" Type="http://schemas.openxmlformats.org/officeDocument/2006/relationships/tags" Target="../tags/tag9548.xml"/><Relationship Id="rId395" Type="http://schemas.openxmlformats.org/officeDocument/2006/relationships/tags" Target="../tags/tag9632.xml"/><Relationship Id="rId409" Type="http://schemas.openxmlformats.org/officeDocument/2006/relationships/tags" Target="../tags/tag9646.xml"/><Relationship Id="rId963" Type="http://schemas.openxmlformats.org/officeDocument/2006/relationships/tags" Target="../tags/tag10200.xml"/><Relationship Id="rId1039" Type="http://schemas.openxmlformats.org/officeDocument/2006/relationships/tags" Target="../tags/tag10276.xml"/><Relationship Id="rId1246" Type="http://schemas.openxmlformats.org/officeDocument/2006/relationships/tags" Target="../tags/tag10483.xml"/><Relationship Id="rId92" Type="http://schemas.openxmlformats.org/officeDocument/2006/relationships/tags" Target="../tags/tag9329.xml"/><Relationship Id="rId616" Type="http://schemas.openxmlformats.org/officeDocument/2006/relationships/tags" Target="../tags/tag9853.xml"/><Relationship Id="rId823" Type="http://schemas.openxmlformats.org/officeDocument/2006/relationships/tags" Target="../tags/tag10060.xml"/><Relationship Id="rId255" Type="http://schemas.openxmlformats.org/officeDocument/2006/relationships/tags" Target="../tags/tag9492.xml"/><Relationship Id="rId462" Type="http://schemas.openxmlformats.org/officeDocument/2006/relationships/tags" Target="../tags/tag9699.xml"/><Relationship Id="rId1092" Type="http://schemas.openxmlformats.org/officeDocument/2006/relationships/tags" Target="../tags/tag10329.xml"/><Relationship Id="rId1106" Type="http://schemas.openxmlformats.org/officeDocument/2006/relationships/tags" Target="../tags/tag10343.xml"/><Relationship Id="rId115" Type="http://schemas.openxmlformats.org/officeDocument/2006/relationships/tags" Target="../tags/tag9352.xml"/><Relationship Id="rId322" Type="http://schemas.openxmlformats.org/officeDocument/2006/relationships/tags" Target="../tags/tag9559.xml"/><Relationship Id="rId767" Type="http://schemas.openxmlformats.org/officeDocument/2006/relationships/tags" Target="../tags/tag10004.xml"/><Relationship Id="rId974" Type="http://schemas.openxmlformats.org/officeDocument/2006/relationships/tags" Target="../tags/tag10211.xml"/><Relationship Id="rId199" Type="http://schemas.openxmlformats.org/officeDocument/2006/relationships/tags" Target="../tags/tag9436.xml"/><Relationship Id="rId627" Type="http://schemas.openxmlformats.org/officeDocument/2006/relationships/tags" Target="../tags/tag9864.xml"/><Relationship Id="rId834" Type="http://schemas.openxmlformats.org/officeDocument/2006/relationships/tags" Target="../tags/tag10071.xml"/><Relationship Id="rId1257" Type="http://schemas.openxmlformats.org/officeDocument/2006/relationships/tags" Target="../tags/tag10494.xml"/><Relationship Id="rId266" Type="http://schemas.openxmlformats.org/officeDocument/2006/relationships/tags" Target="../tags/tag9503.xml"/><Relationship Id="rId473" Type="http://schemas.openxmlformats.org/officeDocument/2006/relationships/tags" Target="../tags/tag9710.xml"/><Relationship Id="rId680" Type="http://schemas.openxmlformats.org/officeDocument/2006/relationships/tags" Target="../tags/tag9917.xml"/><Relationship Id="rId901" Type="http://schemas.openxmlformats.org/officeDocument/2006/relationships/tags" Target="../tags/tag10138.xml"/><Relationship Id="rId1117" Type="http://schemas.openxmlformats.org/officeDocument/2006/relationships/tags" Target="../tags/tag10354.xml"/><Relationship Id="rId30" Type="http://schemas.openxmlformats.org/officeDocument/2006/relationships/tags" Target="../tags/tag9267.xml"/><Relationship Id="rId126" Type="http://schemas.openxmlformats.org/officeDocument/2006/relationships/tags" Target="../tags/tag9363.xml"/><Relationship Id="rId333" Type="http://schemas.openxmlformats.org/officeDocument/2006/relationships/tags" Target="../tags/tag9570.xml"/><Relationship Id="rId540" Type="http://schemas.openxmlformats.org/officeDocument/2006/relationships/tags" Target="../tags/tag9777.xml"/><Relationship Id="rId778" Type="http://schemas.openxmlformats.org/officeDocument/2006/relationships/tags" Target="../tags/tag10015.xml"/><Relationship Id="rId985" Type="http://schemas.openxmlformats.org/officeDocument/2006/relationships/tags" Target="../tags/tag10222.xml"/><Relationship Id="rId1170" Type="http://schemas.openxmlformats.org/officeDocument/2006/relationships/tags" Target="../tags/tag10407.xml"/><Relationship Id="rId638" Type="http://schemas.openxmlformats.org/officeDocument/2006/relationships/tags" Target="../tags/tag9875.xml"/><Relationship Id="rId845" Type="http://schemas.openxmlformats.org/officeDocument/2006/relationships/tags" Target="../tags/tag10082.xml"/><Relationship Id="rId1030" Type="http://schemas.openxmlformats.org/officeDocument/2006/relationships/tags" Target="../tags/tag10267.xml"/><Relationship Id="rId1268" Type="http://schemas.openxmlformats.org/officeDocument/2006/relationships/tags" Target="../tags/tag10505.xml"/><Relationship Id="rId277" Type="http://schemas.openxmlformats.org/officeDocument/2006/relationships/tags" Target="../tags/tag9514.xml"/><Relationship Id="rId400" Type="http://schemas.openxmlformats.org/officeDocument/2006/relationships/tags" Target="../tags/tag9637.xml"/><Relationship Id="rId484" Type="http://schemas.openxmlformats.org/officeDocument/2006/relationships/tags" Target="../tags/tag9721.xml"/><Relationship Id="rId705" Type="http://schemas.openxmlformats.org/officeDocument/2006/relationships/tags" Target="../tags/tag9942.xml"/><Relationship Id="rId1128" Type="http://schemas.openxmlformats.org/officeDocument/2006/relationships/tags" Target="../tags/tag10365.xml"/><Relationship Id="rId137" Type="http://schemas.openxmlformats.org/officeDocument/2006/relationships/tags" Target="../tags/tag9374.xml"/><Relationship Id="rId344" Type="http://schemas.openxmlformats.org/officeDocument/2006/relationships/tags" Target="../tags/tag9581.xml"/><Relationship Id="rId691" Type="http://schemas.openxmlformats.org/officeDocument/2006/relationships/tags" Target="../tags/tag9928.xml"/><Relationship Id="rId789" Type="http://schemas.openxmlformats.org/officeDocument/2006/relationships/tags" Target="../tags/tag10026.xml"/><Relationship Id="rId912" Type="http://schemas.openxmlformats.org/officeDocument/2006/relationships/tags" Target="../tags/tag10149.xml"/><Relationship Id="rId996" Type="http://schemas.openxmlformats.org/officeDocument/2006/relationships/tags" Target="../tags/tag10233.xml"/><Relationship Id="rId41" Type="http://schemas.openxmlformats.org/officeDocument/2006/relationships/tags" Target="../tags/tag9278.xml"/><Relationship Id="rId551" Type="http://schemas.openxmlformats.org/officeDocument/2006/relationships/tags" Target="../tags/tag9788.xml"/><Relationship Id="rId649" Type="http://schemas.openxmlformats.org/officeDocument/2006/relationships/tags" Target="../tags/tag9886.xml"/><Relationship Id="rId856" Type="http://schemas.openxmlformats.org/officeDocument/2006/relationships/tags" Target="../tags/tag10093.xml"/><Relationship Id="rId1181" Type="http://schemas.openxmlformats.org/officeDocument/2006/relationships/tags" Target="../tags/tag10418.xml"/><Relationship Id="rId1279" Type="http://schemas.openxmlformats.org/officeDocument/2006/relationships/tags" Target="../tags/tag10516.xml"/><Relationship Id="rId190" Type="http://schemas.openxmlformats.org/officeDocument/2006/relationships/tags" Target="../tags/tag9427.xml"/><Relationship Id="rId204" Type="http://schemas.openxmlformats.org/officeDocument/2006/relationships/tags" Target="../tags/tag9441.xml"/><Relationship Id="rId288" Type="http://schemas.openxmlformats.org/officeDocument/2006/relationships/tags" Target="../tags/tag9525.xml"/><Relationship Id="rId411" Type="http://schemas.openxmlformats.org/officeDocument/2006/relationships/tags" Target="../tags/tag9648.xml"/><Relationship Id="rId509" Type="http://schemas.openxmlformats.org/officeDocument/2006/relationships/tags" Target="../tags/tag9746.xml"/><Relationship Id="rId1041" Type="http://schemas.openxmlformats.org/officeDocument/2006/relationships/tags" Target="../tags/tag10278.xml"/><Relationship Id="rId1139" Type="http://schemas.openxmlformats.org/officeDocument/2006/relationships/tags" Target="../tags/tag10376.xml"/><Relationship Id="rId495" Type="http://schemas.openxmlformats.org/officeDocument/2006/relationships/tags" Target="../tags/tag9732.xml"/><Relationship Id="rId716" Type="http://schemas.openxmlformats.org/officeDocument/2006/relationships/tags" Target="../tags/tag9953.xml"/><Relationship Id="rId923" Type="http://schemas.openxmlformats.org/officeDocument/2006/relationships/tags" Target="../tags/tag10160.xml"/><Relationship Id="rId52" Type="http://schemas.openxmlformats.org/officeDocument/2006/relationships/tags" Target="../tags/tag9289.xml"/><Relationship Id="rId148" Type="http://schemas.openxmlformats.org/officeDocument/2006/relationships/tags" Target="../tags/tag9385.xml"/><Relationship Id="rId355" Type="http://schemas.openxmlformats.org/officeDocument/2006/relationships/tags" Target="../tags/tag9592.xml"/><Relationship Id="rId562" Type="http://schemas.openxmlformats.org/officeDocument/2006/relationships/tags" Target="../tags/tag9799.xml"/><Relationship Id="rId1192" Type="http://schemas.openxmlformats.org/officeDocument/2006/relationships/tags" Target="../tags/tag10429.xml"/><Relationship Id="rId1206" Type="http://schemas.openxmlformats.org/officeDocument/2006/relationships/tags" Target="../tags/tag10443.xml"/><Relationship Id="rId215" Type="http://schemas.openxmlformats.org/officeDocument/2006/relationships/tags" Target="../tags/tag9452.xml"/><Relationship Id="rId422" Type="http://schemas.openxmlformats.org/officeDocument/2006/relationships/tags" Target="../tags/tag9659.xml"/><Relationship Id="rId867" Type="http://schemas.openxmlformats.org/officeDocument/2006/relationships/tags" Target="../tags/tag10104.xml"/><Relationship Id="rId1052" Type="http://schemas.openxmlformats.org/officeDocument/2006/relationships/tags" Target="../tags/tag10289.xml"/><Relationship Id="rId299" Type="http://schemas.openxmlformats.org/officeDocument/2006/relationships/tags" Target="../tags/tag9536.xml"/><Relationship Id="rId727" Type="http://schemas.openxmlformats.org/officeDocument/2006/relationships/tags" Target="../tags/tag9964.xml"/><Relationship Id="rId934" Type="http://schemas.openxmlformats.org/officeDocument/2006/relationships/tags" Target="../tags/tag10171.xml"/><Relationship Id="rId63" Type="http://schemas.openxmlformats.org/officeDocument/2006/relationships/tags" Target="../tags/tag9300.xml"/><Relationship Id="rId159" Type="http://schemas.openxmlformats.org/officeDocument/2006/relationships/tags" Target="../tags/tag9396.xml"/><Relationship Id="rId366" Type="http://schemas.openxmlformats.org/officeDocument/2006/relationships/tags" Target="../tags/tag9603.xml"/><Relationship Id="rId573" Type="http://schemas.openxmlformats.org/officeDocument/2006/relationships/tags" Target="../tags/tag9810.xml"/><Relationship Id="rId780" Type="http://schemas.openxmlformats.org/officeDocument/2006/relationships/tags" Target="../tags/tag10017.xml"/><Relationship Id="rId1217" Type="http://schemas.openxmlformats.org/officeDocument/2006/relationships/tags" Target="../tags/tag10454.xml"/><Relationship Id="rId226" Type="http://schemas.openxmlformats.org/officeDocument/2006/relationships/tags" Target="../tags/tag9463.xml"/><Relationship Id="rId433" Type="http://schemas.openxmlformats.org/officeDocument/2006/relationships/tags" Target="../tags/tag9670.xml"/><Relationship Id="rId878" Type="http://schemas.openxmlformats.org/officeDocument/2006/relationships/tags" Target="../tags/tag10115.xml"/><Relationship Id="rId1063" Type="http://schemas.openxmlformats.org/officeDocument/2006/relationships/tags" Target="../tags/tag10300.xml"/><Relationship Id="rId1270" Type="http://schemas.openxmlformats.org/officeDocument/2006/relationships/tags" Target="../tags/tag10507.xml"/><Relationship Id="rId640" Type="http://schemas.openxmlformats.org/officeDocument/2006/relationships/tags" Target="../tags/tag9877.xml"/><Relationship Id="rId738" Type="http://schemas.openxmlformats.org/officeDocument/2006/relationships/tags" Target="../tags/tag9975.xml"/><Relationship Id="rId945" Type="http://schemas.openxmlformats.org/officeDocument/2006/relationships/tags" Target="../tags/tag10182.xml"/><Relationship Id="rId74" Type="http://schemas.openxmlformats.org/officeDocument/2006/relationships/tags" Target="../tags/tag9311.xml"/><Relationship Id="rId377" Type="http://schemas.openxmlformats.org/officeDocument/2006/relationships/tags" Target="../tags/tag9614.xml"/><Relationship Id="rId500" Type="http://schemas.openxmlformats.org/officeDocument/2006/relationships/tags" Target="../tags/tag9737.xml"/><Relationship Id="rId584" Type="http://schemas.openxmlformats.org/officeDocument/2006/relationships/tags" Target="../tags/tag9821.xml"/><Relationship Id="rId805" Type="http://schemas.openxmlformats.org/officeDocument/2006/relationships/tags" Target="../tags/tag10042.xml"/><Relationship Id="rId1130" Type="http://schemas.openxmlformats.org/officeDocument/2006/relationships/tags" Target="../tags/tag10367.xml"/><Relationship Id="rId1228" Type="http://schemas.openxmlformats.org/officeDocument/2006/relationships/tags" Target="../tags/tag10465.xml"/><Relationship Id="rId5" Type="http://schemas.openxmlformats.org/officeDocument/2006/relationships/tags" Target="../tags/tag9242.xml"/><Relationship Id="rId237" Type="http://schemas.openxmlformats.org/officeDocument/2006/relationships/tags" Target="../tags/tag9474.xml"/><Relationship Id="rId791" Type="http://schemas.openxmlformats.org/officeDocument/2006/relationships/tags" Target="../tags/tag10028.xml"/><Relationship Id="rId889" Type="http://schemas.openxmlformats.org/officeDocument/2006/relationships/tags" Target="../tags/tag10126.xml"/><Relationship Id="rId1074" Type="http://schemas.openxmlformats.org/officeDocument/2006/relationships/tags" Target="../tags/tag10311.xml"/><Relationship Id="rId444" Type="http://schemas.openxmlformats.org/officeDocument/2006/relationships/tags" Target="../tags/tag9681.xml"/><Relationship Id="rId651" Type="http://schemas.openxmlformats.org/officeDocument/2006/relationships/tags" Target="../tags/tag9888.xml"/><Relationship Id="rId749" Type="http://schemas.openxmlformats.org/officeDocument/2006/relationships/tags" Target="../tags/tag9986.xml"/><Relationship Id="rId1281" Type="http://schemas.openxmlformats.org/officeDocument/2006/relationships/tags" Target="../tags/tag10518.xml"/><Relationship Id="rId290" Type="http://schemas.openxmlformats.org/officeDocument/2006/relationships/tags" Target="../tags/tag9527.xml"/><Relationship Id="rId304" Type="http://schemas.openxmlformats.org/officeDocument/2006/relationships/tags" Target="../tags/tag9541.xml"/><Relationship Id="rId388" Type="http://schemas.openxmlformats.org/officeDocument/2006/relationships/tags" Target="../tags/tag9625.xml"/><Relationship Id="rId511" Type="http://schemas.openxmlformats.org/officeDocument/2006/relationships/tags" Target="../tags/tag9748.xml"/><Relationship Id="rId609" Type="http://schemas.openxmlformats.org/officeDocument/2006/relationships/tags" Target="../tags/tag9846.xml"/><Relationship Id="rId956" Type="http://schemas.openxmlformats.org/officeDocument/2006/relationships/tags" Target="../tags/tag10193.xml"/><Relationship Id="rId1141" Type="http://schemas.openxmlformats.org/officeDocument/2006/relationships/tags" Target="../tags/tag10378.xml"/><Relationship Id="rId1239" Type="http://schemas.openxmlformats.org/officeDocument/2006/relationships/tags" Target="../tags/tag10476.xml"/><Relationship Id="rId85" Type="http://schemas.openxmlformats.org/officeDocument/2006/relationships/tags" Target="../tags/tag9322.xml"/><Relationship Id="rId150" Type="http://schemas.openxmlformats.org/officeDocument/2006/relationships/tags" Target="../tags/tag9387.xml"/><Relationship Id="rId595" Type="http://schemas.openxmlformats.org/officeDocument/2006/relationships/tags" Target="../tags/tag9832.xml"/><Relationship Id="rId816" Type="http://schemas.openxmlformats.org/officeDocument/2006/relationships/tags" Target="../tags/tag10053.xml"/><Relationship Id="rId1001" Type="http://schemas.openxmlformats.org/officeDocument/2006/relationships/tags" Target="../tags/tag10238.xml"/><Relationship Id="rId248" Type="http://schemas.openxmlformats.org/officeDocument/2006/relationships/tags" Target="../tags/tag9485.xml"/><Relationship Id="rId455" Type="http://schemas.openxmlformats.org/officeDocument/2006/relationships/tags" Target="../tags/tag9692.xml"/><Relationship Id="rId662" Type="http://schemas.openxmlformats.org/officeDocument/2006/relationships/tags" Target="../tags/tag9899.xml"/><Relationship Id="rId1085" Type="http://schemas.openxmlformats.org/officeDocument/2006/relationships/tags" Target="../tags/tag10322.xml"/><Relationship Id="rId12" Type="http://schemas.openxmlformats.org/officeDocument/2006/relationships/tags" Target="../tags/tag9249.xml"/><Relationship Id="rId108" Type="http://schemas.openxmlformats.org/officeDocument/2006/relationships/tags" Target="../tags/tag9345.xml"/><Relationship Id="rId315" Type="http://schemas.openxmlformats.org/officeDocument/2006/relationships/tags" Target="../tags/tag9552.xml"/><Relationship Id="rId522" Type="http://schemas.openxmlformats.org/officeDocument/2006/relationships/tags" Target="../tags/tag9759.xml"/><Relationship Id="rId967" Type="http://schemas.openxmlformats.org/officeDocument/2006/relationships/tags" Target="../tags/tag10204.xml"/><Relationship Id="rId1152" Type="http://schemas.openxmlformats.org/officeDocument/2006/relationships/tags" Target="../tags/tag10389.xml"/><Relationship Id="rId96" Type="http://schemas.openxmlformats.org/officeDocument/2006/relationships/tags" Target="../tags/tag9333.xml"/><Relationship Id="rId161" Type="http://schemas.openxmlformats.org/officeDocument/2006/relationships/tags" Target="../tags/tag9398.xml"/><Relationship Id="rId399" Type="http://schemas.openxmlformats.org/officeDocument/2006/relationships/tags" Target="../tags/tag9636.xml"/><Relationship Id="rId827" Type="http://schemas.openxmlformats.org/officeDocument/2006/relationships/tags" Target="../tags/tag10064.xml"/><Relationship Id="rId1012" Type="http://schemas.openxmlformats.org/officeDocument/2006/relationships/tags" Target="../tags/tag10249.xml"/><Relationship Id="rId259" Type="http://schemas.openxmlformats.org/officeDocument/2006/relationships/tags" Target="../tags/tag9496.xml"/><Relationship Id="rId466" Type="http://schemas.openxmlformats.org/officeDocument/2006/relationships/tags" Target="../tags/tag9703.xml"/><Relationship Id="rId673" Type="http://schemas.openxmlformats.org/officeDocument/2006/relationships/tags" Target="../tags/tag9910.xml"/><Relationship Id="rId880" Type="http://schemas.openxmlformats.org/officeDocument/2006/relationships/tags" Target="../tags/tag10117.xml"/><Relationship Id="rId1096" Type="http://schemas.openxmlformats.org/officeDocument/2006/relationships/tags" Target="../tags/tag10333.xml"/><Relationship Id="rId23" Type="http://schemas.openxmlformats.org/officeDocument/2006/relationships/tags" Target="../tags/tag9260.xml"/><Relationship Id="rId119" Type="http://schemas.openxmlformats.org/officeDocument/2006/relationships/tags" Target="../tags/tag9356.xml"/><Relationship Id="rId326" Type="http://schemas.openxmlformats.org/officeDocument/2006/relationships/tags" Target="../tags/tag9563.xml"/><Relationship Id="rId533" Type="http://schemas.openxmlformats.org/officeDocument/2006/relationships/tags" Target="../tags/tag9770.xml"/><Relationship Id="rId978" Type="http://schemas.openxmlformats.org/officeDocument/2006/relationships/tags" Target="../tags/tag10215.xml"/><Relationship Id="rId1163" Type="http://schemas.openxmlformats.org/officeDocument/2006/relationships/tags" Target="../tags/tag10400.xml"/><Relationship Id="rId740" Type="http://schemas.openxmlformats.org/officeDocument/2006/relationships/tags" Target="../tags/tag9977.xml"/><Relationship Id="rId838" Type="http://schemas.openxmlformats.org/officeDocument/2006/relationships/tags" Target="../tags/tag10075.xml"/><Relationship Id="rId1023" Type="http://schemas.openxmlformats.org/officeDocument/2006/relationships/tags" Target="../tags/tag10260.xml"/><Relationship Id="rId172" Type="http://schemas.openxmlformats.org/officeDocument/2006/relationships/tags" Target="../tags/tag9409.xml"/><Relationship Id="rId477" Type="http://schemas.openxmlformats.org/officeDocument/2006/relationships/tags" Target="../tags/tag9714.xml"/><Relationship Id="rId600" Type="http://schemas.openxmlformats.org/officeDocument/2006/relationships/tags" Target="../tags/tag9837.xml"/><Relationship Id="rId684" Type="http://schemas.openxmlformats.org/officeDocument/2006/relationships/tags" Target="../tags/tag9921.xml"/><Relationship Id="rId1230" Type="http://schemas.openxmlformats.org/officeDocument/2006/relationships/tags" Target="../tags/tag10467.xml"/><Relationship Id="rId337" Type="http://schemas.openxmlformats.org/officeDocument/2006/relationships/tags" Target="../tags/tag9574.xml"/><Relationship Id="rId891" Type="http://schemas.openxmlformats.org/officeDocument/2006/relationships/tags" Target="../tags/tag10128.xml"/><Relationship Id="rId905" Type="http://schemas.openxmlformats.org/officeDocument/2006/relationships/tags" Target="../tags/tag10142.xml"/><Relationship Id="rId989" Type="http://schemas.openxmlformats.org/officeDocument/2006/relationships/tags" Target="../tags/tag10226.xml"/><Relationship Id="rId34" Type="http://schemas.openxmlformats.org/officeDocument/2006/relationships/tags" Target="../tags/tag9271.xml"/><Relationship Id="rId544" Type="http://schemas.openxmlformats.org/officeDocument/2006/relationships/tags" Target="../tags/tag9781.xml"/><Relationship Id="rId751" Type="http://schemas.openxmlformats.org/officeDocument/2006/relationships/tags" Target="../tags/tag9988.xml"/><Relationship Id="rId849" Type="http://schemas.openxmlformats.org/officeDocument/2006/relationships/tags" Target="../tags/tag10086.xml"/><Relationship Id="rId1174" Type="http://schemas.openxmlformats.org/officeDocument/2006/relationships/tags" Target="../tags/tag10411.xml"/><Relationship Id="rId183" Type="http://schemas.openxmlformats.org/officeDocument/2006/relationships/tags" Target="../tags/tag9420.xml"/><Relationship Id="rId390" Type="http://schemas.openxmlformats.org/officeDocument/2006/relationships/tags" Target="../tags/tag9627.xml"/><Relationship Id="rId404" Type="http://schemas.openxmlformats.org/officeDocument/2006/relationships/tags" Target="../tags/tag9641.xml"/><Relationship Id="rId611" Type="http://schemas.openxmlformats.org/officeDocument/2006/relationships/tags" Target="../tags/tag9848.xml"/><Relationship Id="rId1034" Type="http://schemas.openxmlformats.org/officeDocument/2006/relationships/tags" Target="../tags/tag10271.xml"/><Relationship Id="rId1241" Type="http://schemas.openxmlformats.org/officeDocument/2006/relationships/tags" Target="../tags/tag10478.xml"/><Relationship Id="rId250" Type="http://schemas.openxmlformats.org/officeDocument/2006/relationships/tags" Target="../tags/tag9487.xml"/><Relationship Id="rId488" Type="http://schemas.openxmlformats.org/officeDocument/2006/relationships/tags" Target="../tags/tag9725.xml"/><Relationship Id="rId695" Type="http://schemas.openxmlformats.org/officeDocument/2006/relationships/tags" Target="../tags/tag9932.xml"/><Relationship Id="rId709" Type="http://schemas.openxmlformats.org/officeDocument/2006/relationships/tags" Target="../tags/tag9946.xml"/><Relationship Id="rId916" Type="http://schemas.openxmlformats.org/officeDocument/2006/relationships/tags" Target="../tags/tag10153.xml"/><Relationship Id="rId1101" Type="http://schemas.openxmlformats.org/officeDocument/2006/relationships/tags" Target="../tags/tag10338.xml"/><Relationship Id="rId45" Type="http://schemas.openxmlformats.org/officeDocument/2006/relationships/tags" Target="../tags/tag9282.xml"/><Relationship Id="rId110" Type="http://schemas.openxmlformats.org/officeDocument/2006/relationships/tags" Target="../tags/tag9347.xml"/><Relationship Id="rId348" Type="http://schemas.openxmlformats.org/officeDocument/2006/relationships/tags" Target="../tags/tag9585.xml"/><Relationship Id="rId555" Type="http://schemas.openxmlformats.org/officeDocument/2006/relationships/tags" Target="../tags/tag9792.xml"/><Relationship Id="rId762" Type="http://schemas.openxmlformats.org/officeDocument/2006/relationships/tags" Target="../tags/tag9999.xml"/><Relationship Id="rId1185" Type="http://schemas.openxmlformats.org/officeDocument/2006/relationships/tags" Target="../tags/tag10422.xml"/><Relationship Id="rId194" Type="http://schemas.openxmlformats.org/officeDocument/2006/relationships/tags" Target="../tags/tag9431.xml"/><Relationship Id="rId208" Type="http://schemas.openxmlformats.org/officeDocument/2006/relationships/tags" Target="../tags/tag9445.xml"/><Relationship Id="rId415" Type="http://schemas.openxmlformats.org/officeDocument/2006/relationships/tags" Target="../tags/tag9652.xml"/><Relationship Id="rId622" Type="http://schemas.openxmlformats.org/officeDocument/2006/relationships/tags" Target="../tags/tag9859.xml"/><Relationship Id="rId1045" Type="http://schemas.openxmlformats.org/officeDocument/2006/relationships/tags" Target="../tags/tag10282.xml"/><Relationship Id="rId1252" Type="http://schemas.openxmlformats.org/officeDocument/2006/relationships/tags" Target="../tags/tag10489.xml"/><Relationship Id="rId261" Type="http://schemas.openxmlformats.org/officeDocument/2006/relationships/tags" Target="../tags/tag9498.xml"/><Relationship Id="rId499" Type="http://schemas.openxmlformats.org/officeDocument/2006/relationships/tags" Target="../tags/tag9736.xml"/><Relationship Id="rId927" Type="http://schemas.openxmlformats.org/officeDocument/2006/relationships/tags" Target="../tags/tag10164.xml"/><Relationship Id="rId1112" Type="http://schemas.openxmlformats.org/officeDocument/2006/relationships/tags" Target="../tags/tag10349.xml"/><Relationship Id="rId56" Type="http://schemas.openxmlformats.org/officeDocument/2006/relationships/tags" Target="../tags/tag9293.xml"/><Relationship Id="rId359" Type="http://schemas.openxmlformats.org/officeDocument/2006/relationships/tags" Target="../tags/tag9596.xml"/><Relationship Id="rId566" Type="http://schemas.openxmlformats.org/officeDocument/2006/relationships/tags" Target="../tags/tag9803.xml"/><Relationship Id="rId773" Type="http://schemas.openxmlformats.org/officeDocument/2006/relationships/tags" Target="../tags/tag10010.xml"/><Relationship Id="rId1196" Type="http://schemas.openxmlformats.org/officeDocument/2006/relationships/tags" Target="../tags/tag10433.xml"/><Relationship Id="rId121" Type="http://schemas.openxmlformats.org/officeDocument/2006/relationships/tags" Target="../tags/tag9358.xml"/><Relationship Id="rId219" Type="http://schemas.openxmlformats.org/officeDocument/2006/relationships/tags" Target="../tags/tag9456.xml"/><Relationship Id="rId426" Type="http://schemas.openxmlformats.org/officeDocument/2006/relationships/tags" Target="../tags/tag9663.xml"/><Relationship Id="rId633" Type="http://schemas.openxmlformats.org/officeDocument/2006/relationships/tags" Target="../tags/tag9870.xml"/><Relationship Id="rId980" Type="http://schemas.openxmlformats.org/officeDocument/2006/relationships/tags" Target="../tags/tag10217.xml"/><Relationship Id="rId1056" Type="http://schemas.openxmlformats.org/officeDocument/2006/relationships/tags" Target="../tags/tag10293.xml"/><Relationship Id="rId1263" Type="http://schemas.openxmlformats.org/officeDocument/2006/relationships/tags" Target="../tags/tag10500.xml"/><Relationship Id="rId840" Type="http://schemas.openxmlformats.org/officeDocument/2006/relationships/tags" Target="../tags/tag10077.xml"/><Relationship Id="rId938" Type="http://schemas.openxmlformats.org/officeDocument/2006/relationships/tags" Target="../tags/tag10175.xml"/><Relationship Id="rId67" Type="http://schemas.openxmlformats.org/officeDocument/2006/relationships/tags" Target="../tags/tag9304.xml"/><Relationship Id="rId272" Type="http://schemas.openxmlformats.org/officeDocument/2006/relationships/tags" Target="../tags/tag9509.xml"/><Relationship Id="rId577" Type="http://schemas.openxmlformats.org/officeDocument/2006/relationships/tags" Target="../tags/tag9814.xml"/><Relationship Id="rId700" Type="http://schemas.openxmlformats.org/officeDocument/2006/relationships/tags" Target="../tags/tag9937.xml"/><Relationship Id="rId1123" Type="http://schemas.openxmlformats.org/officeDocument/2006/relationships/tags" Target="../tags/tag10360.xml"/><Relationship Id="rId132" Type="http://schemas.openxmlformats.org/officeDocument/2006/relationships/tags" Target="../tags/tag9369.xml"/><Relationship Id="rId784" Type="http://schemas.openxmlformats.org/officeDocument/2006/relationships/tags" Target="../tags/tag10021.xml"/><Relationship Id="rId991" Type="http://schemas.openxmlformats.org/officeDocument/2006/relationships/tags" Target="../tags/tag10228.xml"/><Relationship Id="rId1067" Type="http://schemas.openxmlformats.org/officeDocument/2006/relationships/tags" Target="../tags/tag10304.xml"/><Relationship Id="rId437" Type="http://schemas.openxmlformats.org/officeDocument/2006/relationships/tags" Target="../tags/tag9674.xml"/><Relationship Id="rId644" Type="http://schemas.openxmlformats.org/officeDocument/2006/relationships/tags" Target="../tags/tag9881.xml"/><Relationship Id="rId851" Type="http://schemas.openxmlformats.org/officeDocument/2006/relationships/tags" Target="../tags/tag10088.xml"/><Relationship Id="rId1274" Type="http://schemas.openxmlformats.org/officeDocument/2006/relationships/tags" Target="../tags/tag10511.xml"/><Relationship Id="rId283" Type="http://schemas.openxmlformats.org/officeDocument/2006/relationships/tags" Target="../tags/tag9520.xml"/><Relationship Id="rId490" Type="http://schemas.openxmlformats.org/officeDocument/2006/relationships/tags" Target="../tags/tag9727.xml"/><Relationship Id="rId504" Type="http://schemas.openxmlformats.org/officeDocument/2006/relationships/tags" Target="../tags/tag9741.xml"/><Relationship Id="rId711" Type="http://schemas.openxmlformats.org/officeDocument/2006/relationships/tags" Target="../tags/tag9948.xml"/><Relationship Id="rId949" Type="http://schemas.openxmlformats.org/officeDocument/2006/relationships/tags" Target="../tags/tag10186.xml"/><Relationship Id="rId1134" Type="http://schemas.openxmlformats.org/officeDocument/2006/relationships/tags" Target="../tags/tag10371.xml"/><Relationship Id="rId78" Type="http://schemas.openxmlformats.org/officeDocument/2006/relationships/tags" Target="../tags/tag9315.xml"/><Relationship Id="rId143" Type="http://schemas.openxmlformats.org/officeDocument/2006/relationships/tags" Target="../tags/tag9380.xml"/><Relationship Id="rId350" Type="http://schemas.openxmlformats.org/officeDocument/2006/relationships/tags" Target="../tags/tag9587.xml"/><Relationship Id="rId588" Type="http://schemas.openxmlformats.org/officeDocument/2006/relationships/tags" Target="../tags/tag9825.xml"/><Relationship Id="rId795" Type="http://schemas.openxmlformats.org/officeDocument/2006/relationships/tags" Target="../tags/tag10032.xml"/><Relationship Id="rId809" Type="http://schemas.openxmlformats.org/officeDocument/2006/relationships/tags" Target="../tags/tag10046.xml"/><Relationship Id="rId1201" Type="http://schemas.openxmlformats.org/officeDocument/2006/relationships/tags" Target="../tags/tag10438.xml"/><Relationship Id="rId9" Type="http://schemas.openxmlformats.org/officeDocument/2006/relationships/tags" Target="../tags/tag9246.xml"/><Relationship Id="rId210" Type="http://schemas.openxmlformats.org/officeDocument/2006/relationships/tags" Target="../tags/tag9447.xml"/><Relationship Id="rId448" Type="http://schemas.openxmlformats.org/officeDocument/2006/relationships/tags" Target="../tags/tag9685.xml"/><Relationship Id="rId655" Type="http://schemas.openxmlformats.org/officeDocument/2006/relationships/tags" Target="../tags/tag9892.xml"/><Relationship Id="rId862" Type="http://schemas.openxmlformats.org/officeDocument/2006/relationships/tags" Target="../tags/tag10099.xml"/><Relationship Id="rId1078" Type="http://schemas.openxmlformats.org/officeDocument/2006/relationships/tags" Target="../tags/tag10315.xml"/><Relationship Id="rId1285" Type="http://schemas.openxmlformats.org/officeDocument/2006/relationships/tags" Target="../tags/tag10522.xml"/><Relationship Id="rId294" Type="http://schemas.openxmlformats.org/officeDocument/2006/relationships/tags" Target="../tags/tag9531.xml"/><Relationship Id="rId308" Type="http://schemas.openxmlformats.org/officeDocument/2006/relationships/tags" Target="../tags/tag9545.xml"/><Relationship Id="rId515" Type="http://schemas.openxmlformats.org/officeDocument/2006/relationships/tags" Target="../tags/tag9752.xml"/><Relationship Id="rId722" Type="http://schemas.openxmlformats.org/officeDocument/2006/relationships/tags" Target="../tags/tag9959.xml"/><Relationship Id="rId1145" Type="http://schemas.openxmlformats.org/officeDocument/2006/relationships/tags" Target="../tags/tag10382.xml"/><Relationship Id="rId89" Type="http://schemas.openxmlformats.org/officeDocument/2006/relationships/tags" Target="../tags/tag9326.xml"/><Relationship Id="rId154" Type="http://schemas.openxmlformats.org/officeDocument/2006/relationships/tags" Target="../tags/tag9391.xml"/><Relationship Id="rId361" Type="http://schemas.openxmlformats.org/officeDocument/2006/relationships/tags" Target="../tags/tag9598.xml"/><Relationship Id="rId599" Type="http://schemas.openxmlformats.org/officeDocument/2006/relationships/tags" Target="../tags/tag9836.xml"/><Relationship Id="rId1005" Type="http://schemas.openxmlformats.org/officeDocument/2006/relationships/tags" Target="../tags/tag10242.xml"/><Relationship Id="rId1212" Type="http://schemas.openxmlformats.org/officeDocument/2006/relationships/tags" Target="../tags/tag10449.xml"/><Relationship Id="rId459" Type="http://schemas.openxmlformats.org/officeDocument/2006/relationships/tags" Target="../tags/tag9696.xml"/><Relationship Id="rId666" Type="http://schemas.openxmlformats.org/officeDocument/2006/relationships/tags" Target="../tags/tag9903.xml"/><Relationship Id="rId873" Type="http://schemas.openxmlformats.org/officeDocument/2006/relationships/tags" Target="../tags/tag10110.xml"/><Relationship Id="rId1089" Type="http://schemas.openxmlformats.org/officeDocument/2006/relationships/tags" Target="../tags/tag10326.xml"/><Relationship Id="rId16" Type="http://schemas.openxmlformats.org/officeDocument/2006/relationships/tags" Target="../tags/tag9253.xml"/><Relationship Id="rId221" Type="http://schemas.openxmlformats.org/officeDocument/2006/relationships/tags" Target="../tags/tag9458.xml"/><Relationship Id="rId319" Type="http://schemas.openxmlformats.org/officeDocument/2006/relationships/tags" Target="../tags/tag9556.xml"/><Relationship Id="rId526" Type="http://schemas.openxmlformats.org/officeDocument/2006/relationships/tags" Target="../tags/tag9763.xml"/><Relationship Id="rId1156" Type="http://schemas.openxmlformats.org/officeDocument/2006/relationships/tags" Target="../tags/tag10393.xml"/><Relationship Id="rId733" Type="http://schemas.openxmlformats.org/officeDocument/2006/relationships/tags" Target="../tags/tag9970.xml"/><Relationship Id="rId940" Type="http://schemas.openxmlformats.org/officeDocument/2006/relationships/tags" Target="../tags/tag10177.xml"/><Relationship Id="rId1016" Type="http://schemas.openxmlformats.org/officeDocument/2006/relationships/tags" Target="../tags/tag10253.xml"/><Relationship Id="rId165" Type="http://schemas.openxmlformats.org/officeDocument/2006/relationships/tags" Target="../tags/tag9402.xml"/><Relationship Id="rId372" Type="http://schemas.openxmlformats.org/officeDocument/2006/relationships/tags" Target="../tags/tag9609.xml"/><Relationship Id="rId677" Type="http://schemas.openxmlformats.org/officeDocument/2006/relationships/tags" Target="../tags/tag9914.xml"/><Relationship Id="rId800" Type="http://schemas.openxmlformats.org/officeDocument/2006/relationships/tags" Target="../tags/tag10037.xml"/><Relationship Id="rId1223" Type="http://schemas.openxmlformats.org/officeDocument/2006/relationships/tags" Target="../tags/tag10460.xml"/><Relationship Id="rId232" Type="http://schemas.openxmlformats.org/officeDocument/2006/relationships/tags" Target="../tags/tag9469.xml"/><Relationship Id="rId884" Type="http://schemas.openxmlformats.org/officeDocument/2006/relationships/tags" Target="../tags/tag10121.xml"/><Relationship Id="rId27" Type="http://schemas.openxmlformats.org/officeDocument/2006/relationships/tags" Target="../tags/tag9264.xml"/><Relationship Id="rId537" Type="http://schemas.openxmlformats.org/officeDocument/2006/relationships/tags" Target="../tags/tag9774.xml"/><Relationship Id="rId744" Type="http://schemas.openxmlformats.org/officeDocument/2006/relationships/tags" Target="../tags/tag9981.xml"/><Relationship Id="rId951" Type="http://schemas.openxmlformats.org/officeDocument/2006/relationships/tags" Target="../tags/tag10188.xml"/><Relationship Id="rId1167" Type="http://schemas.openxmlformats.org/officeDocument/2006/relationships/tags" Target="../tags/tag10404.xml"/><Relationship Id="rId80" Type="http://schemas.openxmlformats.org/officeDocument/2006/relationships/tags" Target="../tags/tag9317.xml"/><Relationship Id="rId176" Type="http://schemas.openxmlformats.org/officeDocument/2006/relationships/tags" Target="../tags/tag9413.xml"/><Relationship Id="rId383" Type="http://schemas.openxmlformats.org/officeDocument/2006/relationships/tags" Target="../tags/tag9620.xml"/><Relationship Id="rId590" Type="http://schemas.openxmlformats.org/officeDocument/2006/relationships/tags" Target="../tags/tag9827.xml"/><Relationship Id="rId604" Type="http://schemas.openxmlformats.org/officeDocument/2006/relationships/tags" Target="../tags/tag9841.xml"/><Relationship Id="rId811" Type="http://schemas.openxmlformats.org/officeDocument/2006/relationships/tags" Target="../tags/tag10048.xml"/><Relationship Id="rId1027" Type="http://schemas.openxmlformats.org/officeDocument/2006/relationships/tags" Target="../tags/tag10264.xml"/><Relationship Id="rId1234" Type="http://schemas.openxmlformats.org/officeDocument/2006/relationships/tags" Target="../tags/tag10471.xml"/><Relationship Id="rId243" Type="http://schemas.openxmlformats.org/officeDocument/2006/relationships/tags" Target="../tags/tag9480.xml"/><Relationship Id="rId450" Type="http://schemas.openxmlformats.org/officeDocument/2006/relationships/tags" Target="../tags/tag9687.xml"/><Relationship Id="rId688" Type="http://schemas.openxmlformats.org/officeDocument/2006/relationships/tags" Target="../tags/tag9925.xml"/><Relationship Id="rId895" Type="http://schemas.openxmlformats.org/officeDocument/2006/relationships/tags" Target="../tags/tag10132.xml"/><Relationship Id="rId909" Type="http://schemas.openxmlformats.org/officeDocument/2006/relationships/tags" Target="../tags/tag10146.xml"/><Relationship Id="rId1080" Type="http://schemas.openxmlformats.org/officeDocument/2006/relationships/tags" Target="../tags/tag10317.xml"/><Relationship Id="rId38" Type="http://schemas.openxmlformats.org/officeDocument/2006/relationships/tags" Target="../tags/tag9275.xml"/><Relationship Id="rId103" Type="http://schemas.openxmlformats.org/officeDocument/2006/relationships/tags" Target="../tags/tag9340.xml"/><Relationship Id="rId310" Type="http://schemas.openxmlformats.org/officeDocument/2006/relationships/tags" Target="../tags/tag9547.xml"/><Relationship Id="rId548" Type="http://schemas.openxmlformats.org/officeDocument/2006/relationships/tags" Target="../tags/tag9785.xml"/><Relationship Id="rId755" Type="http://schemas.openxmlformats.org/officeDocument/2006/relationships/tags" Target="../tags/tag9992.xml"/><Relationship Id="rId962" Type="http://schemas.openxmlformats.org/officeDocument/2006/relationships/tags" Target="../tags/tag10199.xml"/><Relationship Id="rId1178" Type="http://schemas.openxmlformats.org/officeDocument/2006/relationships/tags" Target="../tags/tag10415.xml"/><Relationship Id="rId91" Type="http://schemas.openxmlformats.org/officeDocument/2006/relationships/tags" Target="../tags/tag9328.xml"/><Relationship Id="rId187" Type="http://schemas.openxmlformats.org/officeDocument/2006/relationships/tags" Target="../tags/tag9424.xml"/><Relationship Id="rId394" Type="http://schemas.openxmlformats.org/officeDocument/2006/relationships/tags" Target="../tags/tag9631.xml"/><Relationship Id="rId408" Type="http://schemas.openxmlformats.org/officeDocument/2006/relationships/tags" Target="../tags/tag9645.xml"/><Relationship Id="rId615" Type="http://schemas.openxmlformats.org/officeDocument/2006/relationships/tags" Target="../tags/tag9852.xml"/><Relationship Id="rId822" Type="http://schemas.openxmlformats.org/officeDocument/2006/relationships/tags" Target="../tags/tag10059.xml"/><Relationship Id="rId1038" Type="http://schemas.openxmlformats.org/officeDocument/2006/relationships/tags" Target="../tags/tag10275.xml"/><Relationship Id="rId1245" Type="http://schemas.openxmlformats.org/officeDocument/2006/relationships/tags" Target="../tags/tag10482.xml"/><Relationship Id="rId254" Type="http://schemas.openxmlformats.org/officeDocument/2006/relationships/tags" Target="../tags/tag9491.xml"/><Relationship Id="rId699" Type="http://schemas.openxmlformats.org/officeDocument/2006/relationships/tags" Target="../tags/tag9936.xml"/><Relationship Id="rId1091" Type="http://schemas.openxmlformats.org/officeDocument/2006/relationships/tags" Target="../tags/tag10328.xml"/><Relationship Id="rId1105" Type="http://schemas.openxmlformats.org/officeDocument/2006/relationships/tags" Target="../tags/tag10342.xml"/><Relationship Id="rId49" Type="http://schemas.openxmlformats.org/officeDocument/2006/relationships/tags" Target="../tags/tag9286.xml"/><Relationship Id="rId114" Type="http://schemas.openxmlformats.org/officeDocument/2006/relationships/tags" Target="../tags/tag9351.xml"/><Relationship Id="rId461" Type="http://schemas.openxmlformats.org/officeDocument/2006/relationships/tags" Target="../tags/tag9698.xml"/><Relationship Id="rId559" Type="http://schemas.openxmlformats.org/officeDocument/2006/relationships/tags" Target="../tags/tag9796.xml"/><Relationship Id="rId766" Type="http://schemas.openxmlformats.org/officeDocument/2006/relationships/tags" Target="../tags/tag10003.xml"/><Relationship Id="rId1189" Type="http://schemas.openxmlformats.org/officeDocument/2006/relationships/tags" Target="../tags/tag10426.xml"/><Relationship Id="rId198" Type="http://schemas.openxmlformats.org/officeDocument/2006/relationships/tags" Target="../tags/tag9435.xml"/><Relationship Id="rId321" Type="http://schemas.openxmlformats.org/officeDocument/2006/relationships/tags" Target="../tags/tag9558.xml"/><Relationship Id="rId419" Type="http://schemas.openxmlformats.org/officeDocument/2006/relationships/tags" Target="../tags/tag9656.xml"/><Relationship Id="rId626" Type="http://schemas.openxmlformats.org/officeDocument/2006/relationships/tags" Target="../tags/tag9863.xml"/><Relationship Id="rId973" Type="http://schemas.openxmlformats.org/officeDocument/2006/relationships/tags" Target="../tags/tag10210.xml"/><Relationship Id="rId1049" Type="http://schemas.openxmlformats.org/officeDocument/2006/relationships/tags" Target="../tags/tag10286.xml"/><Relationship Id="rId1256" Type="http://schemas.openxmlformats.org/officeDocument/2006/relationships/tags" Target="../tags/tag10493.xml"/><Relationship Id="rId833" Type="http://schemas.openxmlformats.org/officeDocument/2006/relationships/tags" Target="../tags/tag10070.xml"/><Relationship Id="rId1116" Type="http://schemas.openxmlformats.org/officeDocument/2006/relationships/tags" Target="../tags/tag10353.xml"/><Relationship Id="rId265" Type="http://schemas.openxmlformats.org/officeDocument/2006/relationships/tags" Target="../tags/tag9502.xml"/><Relationship Id="rId472" Type="http://schemas.openxmlformats.org/officeDocument/2006/relationships/tags" Target="../tags/tag9709.xml"/><Relationship Id="rId900" Type="http://schemas.openxmlformats.org/officeDocument/2006/relationships/tags" Target="../tags/tag10137.xml"/><Relationship Id="rId125" Type="http://schemas.openxmlformats.org/officeDocument/2006/relationships/tags" Target="../tags/tag9362.xml"/><Relationship Id="rId332" Type="http://schemas.openxmlformats.org/officeDocument/2006/relationships/tags" Target="../tags/tag9569.xml"/><Relationship Id="rId777" Type="http://schemas.openxmlformats.org/officeDocument/2006/relationships/tags" Target="../tags/tag10014.xml"/><Relationship Id="rId984" Type="http://schemas.openxmlformats.org/officeDocument/2006/relationships/tags" Target="../tags/tag10221.xml"/><Relationship Id="rId637" Type="http://schemas.openxmlformats.org/officeDocument/2006/relationships/tags" Target="../tags/tag9874.xml"/><Relationship Id="rId844" Type="http://schemas.openxmlformats.org/officeDocument/2006/relationships/tags" Target="../tags/tag10081.xml"/><Relationship Id="rId1267" Type="http://schemas.openxmlformats.org/officeDocument/2006/relationships/tags" Target="../tags/tag10504.xml"/><Relationship Id="rId276" Type="http://schemas.openxmlformats.org/officeDocument/2006/relationships/tags" Target="../tags/tag9513.xml"/><Relationship Id="rId483" Type="http://schemas.openxmlformats.org/officeDocument/2006/relationships/tags" Target="../tags/tag9720.xml"/><Relationship Id="rId690" Type="http://schemas.openxmlformats.org/officeDocument/2006/relationships/tags" Target="../tags/tag9927.xml"/><Relationship Id="rId704" Type="http://schemas.openxmlformats.org/officeDocument/2006/relationships/tags" Target="../tags/tag9941.xml"/><Relationship Id="rId911" Type="http://schemas.openxmlformats.org/officeDocument/2006/relationships/tags" Target="../tags/tag10148.xml"/><Relationship Id="rId1127" Type="http://schemas.openxmlformats.org/officeDocument/2006/relationships/tags" Target="../tags/tag10364.xml"/><Relationship Id="rId40" Type="http://schemas.openxmlformats.org/officeDocument/2006/relationships/tags" Target="../tags/tag9277.xml"/><Relationship Id="rId136" Type="http://schemas.openxmlformats.org/officeDocument/2006/relationships/tags" Target="../tags/tag9373.xml"/><Relationship Id="rId343" Type="http://schemas.openxmlformats.org/officeDocument/2006/relationships/tags" Target="../tags/tag9580.xml"/><Relationship Id="rId550" Type="http://schemas.openxmlformats.org/officeDocument/2006/relationships/tags" Target="../tags/tag9787.xml"/><Relationship Id="rId788" Type="http://schemas.openxmlformats.org/officeDocument/2006/relationships/tags" Target="../tags/tag10025.xml"/><Relationship Id="rId995" Type="http://schemas.openxmlformats.org/officeDocument/2006/relationships/tags" Target="../tags/tag10232.xml"/><Relationship Id="rId1180" Type="http://schemas.openxmlformats.org/officeDocument/2006/relationships/tags" Target="../tags/tag10417.xml"/><Relationship Id="rId203" Type="http://schemas.openxmlformats.org/officeDocument/2006/relationships/tags" Target="../tags/tag9440.xml"/><Relationship Id="rId648" Type="http://schemas.openxmlformats.org/officeDocument/2006/relationships/tags" Target="../tags/tag9885.xml"/><Relationship Id="rId855" Type="http://schemas.openxmlformats.org/officeDocument/2006/relationships/tags" Target="../tags/tag10092.xml"/><Relationship Id="rId1040" Type="http://schemas.openxmlformats.org/officeDocument/2006/relationships/tags" Target="../tags/tag10277.xml"/><Relationship Id="rId1278" Type="http://schemas.openxmlformats.org/officeDocument/2006/relationships/tags" Target="../tags/tag10515.xml"/><Relationship Id="rId287" Type="http://schemas.openxmlformats.org/officeDocument/2006/relationships/tags" Target="../tags/tag9524.xml"/><Relationship Id="rId410" Type="http://schemas.openxmlformats.org/officeDocument/2006/relationships/tags" Target="../tags/tag9647.xml"/><Relationship Id="rId494" Type="http://schemas.openxmlformats.org/officeDocument/2006/relationships/tags" Target="../tags/tag9731.xml"/><Relationship Id="rId508" Type="http://schemas.openxmlformats.org/officeDocument/2006/relationships/tags" Target="../tags/tag9745.xml"/><Relationship Id="rId715" Type="http://schemas.openxmlformats.org/officeDocument/2006/relationships/tags" Target="../tags/tag9952.xml"/><Relationship Id="rId922" Type="http://schemas.openxmlformats.org/officeDocument/2006/relationships/tags" Target="../tags/tag10159.xml"/><Relationship Id="rId1138" Type="http://schemas.openxmlformats.org/officeDocument/2006/relationships/tags" Target="../tags/tag10375.xml"/><Relationship Id="rId147" Type="http://schemas.openxmlformats.org/officeDocument/2006/relationships/tags" Target="../tags/tag9384.xml"/><Relationship Id="rId354" Type="http://schemas.openxmlformats.org/officeDocument/2006/relationships/tags" Target="../tags/tag9591.xml"/><Relationship Id="rId799" Type="http://schemas.openxmlformats.org/officeDocument/2006/relationships/tags" Target="../tags/tag10036.xml"/><Relationship Id="rId1191" Type="http://schemas.openxmlformats.org/officeDocument/2006/relationships/tags" Target="../tags/tag10428.xml"/><Relationship Id="rId1205" Type="http://schemas.openxmlformats.org/officeDocument/2006/relationships/tags" Target="../tags/tag10442.xml"/><Relationship Id="rId51" Type="http://schemas.openxmlformats.org/officeDocument/2006/relationships/tags" Target="../tags/tag9288.xml"/><Relationship Id="rId561" Type="http://schemas.openxmlformats.org/officeDocument/2006/relationships/tags" Target="../tags/tag9798.xml"/><Relationship Id="rId659" Type="http://schemas.openxmlformats.org/officeDocument/2006/relationships/tags" Target="../tags/tag9896.xml"/><Relationship Id="rId866" Type="http://schemas.openxmlformats.org/officeDocument/2006/relationships/tags" Target="../tags/tag10103.xml"/><Relationship Id="rId1289" Type="http://schemas.openxmlformats.org/officeDocument/2006/relationships/slideLayout" Target="../slideLayouts/slideLayout2.xml"/><Relationship Id="rId214" Type="http://schemas.openxmlformats.org/officeDocument/2006/relationships/tags" Target="../tags/tag9451.xml"/><Relationship Id="rId298" Type="http://schemas.openxmlformats.org/officeDocument/2006/relationships/tags" Target="../tags/tag9535.xml"/><Relationship Id="rId421" Type="http://schemas.openxmlformats.org/officeDocument/2006/relationships/tags" Target="../tags/tag9658.xml"/><Relationship Id="rId519" Type="http://schemas.openxmlformats.org/officeDocument/2006/relationships/tags" Target="../tags/tag9756.xml"/><Relationship Id="rId1051" Type="http://schemas.openxmlformats.org/officeDocument/2006/relationships/tags" Target="../tags/tag10288.xml"/><Relationship Id="rId1149" Type="http://schemas.openxmlformats.org/officeDocument/2006/relationships/tags" Target="../tags/tag10386.xml"/><Relationship Id="rId158" Type="http://schemas.openxmlformats.org/officeDocument/2006/relationships/tags" Target="../tags/tag9395.xml"/><Relationship Id="rId726" Type="http://schemas.openxmlformats.org/officeDocument/2006/relationships/tags" Target="../tags/tag9963.xml"/><Relationship Id="rId933" Type="http://schemas.openxmlformats.org/officeDocument/2006/relationships/tags" Target="../tags/tag10170.xml"/><Relationship Id="rId1009" Type="http://schemas.openxmlformats.org/officeDocument/2006/relationships/tags" Target="../tags/tag10246.xml"/><Relationship Id="rId62" Type="http://schemas.openxmlformats.org/officeDocument/2006/relationships/tags" Target="../tags/tag9299.xml"/><Relationship Id="rId365" Type="http://schemas.openxmlformats.org/officeDocument/2006/relationships/tags" Target="../tags/tag9602.xml"/><Relationship Id="rId572" Type="http://schemas.openxmlformats.org/officeDocument/2006/relationships/tags" Target="../tags/tag9809.xml"/><Relationship Id="rId1216" Type="http://schemas.openxmlformats.org/officeDocument/2006/relationships/tags" Target="../tags/tag10453.xml"/><Relationship Id="rId225" Type="http://schemas.openxmlformats.org/officeDocument/2006/relationships/tags" Target="../tags/tag9462.xml"/><Relationship Id="rId432" Type="http://schemas.openxmlformats.org/officeDocument/2006/relationships/tags" Target="../tags/tag9669.xml"/><Relationship Id="rId877" Type="http://schemas.openxmlformats.org/officeDocument/2006/relationships/tags" Target="../tags/tag10114.xml"/><Relationship Id="rId1062" Type="http://schemas.openxmlformats.org/officeDocument/2006/relationships/tags" Target="../tags/tag10299.xml"/><Relationship Id="rId737" Type="http://schemas.openxmlformats.org/officeDocument/2006/relationships/tags" Target="../tags/tag9974.xml"/><Relationship Id="rId944" Type="http://schemas.openxmlformats.org/officeDocument/2006/relationships/tags" Target="../tags/tag10181.xml"/><Relationship Id="rId73" Type="http://schemas.openxmlformats.org/officeDocument/2006/relationships/tags" Target="../tags/tag9310.xml"/><Relationship Id="rId169" Type="http://schemas.openxmlformats.org/officeDocument/2006/relationships/tags" Target="../tags/tag9406.xml"/><Relationship Id="rId376" Type="http://schemas.openxmlformats.org/officeDocument/2006/relationships/tags" Target="../tags/tag9613.xml"/><Relationship Id="rId583" Type="http://schemas.openxmlformats.org/officeDocument/2006/relationships/tags" Target="../tags/tag9820.xml"/><Relationship Id="rId790" Type="http://schemas.openxmlformats.org/officeDocument/2006/relationships/tags" Target="../tags/tag10027.xml"/><Relationship Id="rId804" Type="http://schemas.openxmlformats.org/officeDocument/2006/relationships/tags" Target="../tags/tag10041.xml"/><Relationship Id="rId1227" Type="http://schemas.openxmlformats.org/officeDocument/2006/relationships/tags" Target="../tags/tag10464.xml"/><Relationship Id="rId4" Type="http://schemas.openxmlformats.org/officeDocument/2006/relationships/tags" Target="../tags/tag9241.xml"/><Relationship Id="rId236" Type="http://schemas.openxmlformats.org/officeDocument/2006/relationships/tags" Target="../tags/tag9473.xml"/><Relationship Id="rId443" Type="http://schemas.openxmlformats.org/officeDocument/2006/relationships/tags" Target="../tags/tag9680.xml"/><Relationship Id="rId650" Type="http://schemas.openxmlformats.org/officeDocument/2006/relationships/tags" Target="../tags/tag9887.xml"/><Relationship Id="rId888" Type="http://schemas.openxmlformats.org/officeDocument/2006/relationships/tags" Target="../tags/tag10125.xml"/><Relationship Id="rId1073" Type="http://schemas.openxmlformats.org/officeDocument/2006/relationships/tags" Target="../tags/tag10310.xml"/><Relationship Id="rId1280" Type="http://schemas.openxmlformats.org/officeDocument/2006/relationships/tags" Target="../tags/tag10517.xml"/><Relationship Id="rId303" Type="http://schemas.openxmlformats.org/officeDocument/2006/relationships/tags" Target="../tags/tag9540.xml"/><Relationship Id="rId748" Type="http://schemas.openxmlformats.org/officeDocument/2006/relationships/tags" Target="../tags/tag9985.xml"/><Relationship Id="rId955" Type="http://schemas.openxmlformats.org/officeDocument/2006/relationships/tags" Target="../tags/tag10192.xml"/><Relationship Id="rId1140" Type="http://schemas.openxmlformats.org/officeDocument/2006/relationships/tags" Target="../tags/tag10377.xml"/><Relationship Id="rId84" Type="http://schemas.openxmlformats.org/officeDocument/2006/relationships/tags" Target="../tags/tag9321.xml"/><Relationship Id="rId387" Type="http://schemas.openxmlformats.org/officeDocument/2006/relationships/tags" Target="../tags/tag9624.xml"/><Relationship Id="rId510" Type="http://schemas.openxmlformats.org/officeDocument/2006/relationships/tags" Target="../tags/tag9747.xml"/><Relationship Id="rId594" Type="http://schemas.openxmlformats.org/officeDocument/2006/relationships/tags" Target="../tags/tag9831.xml"/><Relationship Id="rId608" Type="http://schemas.openxmlformats.org/officeDocument/2006/relationships/tags" Target="../tags/tag9845.xml"/><Relationship Id="rId815" Type="http://schemas.openxmlformats.org/officeDocument/2006/relationships/tags" Target="../tags/tag10052.xml"/><Relationship Id="rId1238" Type="http://schemas.openxmlformats.org/officeDocument/2006/relationships/tags" Target="../tags/tag10475.xml"/><Relationship Id="rId247" Type="http://schemas.openxmlformats.org/officeDocument/2006/relationships/tags" Target="../tags/tag9484.xml"/><Relationship Id="rId899" Type="http://schemas.openxmlformats.org/officeDocument/2006/relationships/tags" Target="../tags/tag10136.xml"/><Relationship Id="rId1000" Type="http://schemas.openxmlformats.org/officeDocument/2006/relationships/tags" Target="../tags/tag10237.xml"/><Relationship Id="rId1084" Type="http://schemas.openxmlformats.org/officeDocument/2006/relationships/tags" Target="../tags/tag10321.xml"/><Relationship Id="rId107" Type="http://schemas.openxmlformats.org/officeDocument/2006/relationships/tags" Target="../tags/tag9344.xml"/><Relationship Id="rId454" Type="http://schemas.openxmlformats.org/officeDocument/2006/relationships/tags" Target="../tags/tag9691.xml"/><Relationship Id="rId661" Type="http://schemas.openxmlformats.org/officeDocument/2006/relationships/tags" Target="../tags/tag9898.xml"/><Relationship Id="rId759" Type="http://schemas.openxmlformats.org/officeDocument/2006/relationships/tags" Target="../tags/tag9996.xml"/><Relationship Id="rId966" Type="http://schemas.openxmlformats.org/officeDocument/2006/relationships/tags" Target="../tags/tag10203.xml"/><Relationship Id="rId11" Type="http://schemas.openxmlformats.org/officeDocument/2006/relationships/tags" Target="../tags/tag9248.xml"/><Relationship Id="rId314" Type="http://schemas.openxmlformats.org/officeDocument/2006/relationships/tags" Target="../tags/tag9551.xml"/><Relationship Id="rId398" Type="http://schemas.openxmlformats.org/officeDocument/2006/relationships/tags" Target="../tags/tag9635.xml"/><Relationship Id="rId521" Type="http://schemas.openxmlformats.org/officeDocument/2006/relationships/tags" Target="../tags/tag9758.xml"/><Relationship Id="rId619" Type="http://schemas.openxmlformats.org/officeDocument/2006/relationships/tags" Target="../tags/tag9856.xml"/><Relationship Id="rId1151" Type="http://schemas.openxmlformats.org/officeDocument/2006/relationships/tags" Target="../tags/tag10388.xml"/><Relationship Id="rId1249" Type="http://schemas.openxmlformats.org/officeDocument/2006/relationships/tags" Target="../tags/tag10486.xml"/><Relationship Id="rId95" Type="http://schemas.openxmlformats.org/officeDocument/2006/relationships/tags" Target="../tags/tag9332.xml"/><Relationship Id="rId160" Type="http://schemas.openxmlformats.org/officeDocument/2006/relationships/tags" Target="../tags/tag9397.xml"/><Relationship Id="rId826" Type="http://schemas.openxmlformats.org/officeDocument/2006/relationships/tags" Target="../tags/tag10063.xml"/><Relationship Id="rId1011" Type="http://schemas.openxmlformats.org/officeDocument/2006/relationships/tags" Target="../tags/tag10248.xml"/><Relationship Id="rId1109" Type="http://schemas.openxmlformats.org/officeDocument/2006/relationships/tags" Target="../tags/tag10346.xml"/><Relationship Id="rId258" Type="http://schemas.openxmlformats.org/officeDocument/2006/relationships/tags" Target="../tags/tag9495.xml"/><Relationship Id="rId465" Type="http://schemas.openxmlformats.org/officeDocument/2006/relationships/tags" Target="../tags/tag9702.xml"/><Relationship Id="rId672" Type="http://schemas.openxmlformats.org/officeDocument/2006/relationships/tags" Target="../tags/tag9909.xml"/><Relationship Id="rId1095" Type="http://schemas.openxmlformats.org/officeDocument/2006/relationships/tags" Target="../tags/tag10332.xml"/><Relationship Id="rId22" Type="http://schemas.openxmlformats.org/officeDocument/2006/relationships/tags" Target="../tags/tag9259.xml"/><Relationship Id="rId118" Type="http://schemas.openxmlformats.org/officeDocument/2006/relationships/tags" Target="../tags/tag9355.xml"/><Relationship Id="rId325" Type="http://schemas.openxmlformats.org/officeDocument/2006/relationships/tags" Target="../tags/tag9562.xml"/><Relationship Id="rId532" Type="http://schemas.openxmlformats.org/officeDocument/2006/relationships/tags" Target="../tags/tag9769.xml"/><Relationship Id="rId977" Type="http://schemas.openxmlformats.org/officeDocument/2006/relationships/tags" Target="../tags/tag10214.xml"/><Relationship Id="rId1162" Type="http://schemas.openxmlformats.org/officeDocument/2006/relationships/tags" Target="../tags/tag10399.xml"/><Relationship Id="rId171" Type="http://schemas.openxmlformats.org/officeDocument/2006/relationships/tags" Target="../tags/tag9408.xml"/><Relationship Id="rId837" Type="http://schemas.openxmlformats.org/officeDocument/2006/relationships/tags" Target="../tags/tag10074.xml"/><Relationship Id="rId1022" Type="http://schemas.openxmlformats.org/officeDocument/2006/relationships/tags" Target="../tags/tag10259.xml"/><Relationship Id="rId269" Type="http://schemas.openxmlformats.org/officeDocument/2006/relationships/tags" Target="../tags/tag9506.xml"/><Relationship Id="rId476" Type="http://schemas.openxmlformats.org/officeDocument/2006/relationships/tags" Target="../tags/tag9713.xml"/><Relationship Id="rId683" Type="http://schemas.openxmlformats.org/officeDocument/2006/relationships/tags" Target="../tags/tag9920.xml"/><Relationship Id="rId890" Type="http://schemas.openxmlformats.org/officeDocument/2006/relationships/tags" Target="../tags/tag10127.xml"/><Relationship Id="rId904" Type="http://schemas.openxmlformats.org/officeDocument/2006/relationships/tags" Target="../tags/tag10141.xml"/><Relationship Id="rId33" Type="http://schemas.openxmlformats.org/officeDocument/2006/relationships/tags" Target="../tags/tag9270.xml"/><Relationship Id="rId129" Type="http://schemas.openxmlformats.org/officeDocument/2006/relationships/tags" Target="../tags/tag9366.xml"/><Relationship Id="rId336" Type="http://schemas.openxmlformats.org/officeDocument/2006/relationships/tags" Target="../tags/tag9573.xml"/><Relationship Id="rId543" Type="http://schemas.openxmlformats.org/officeDocument/2006/relationships/tags" Target="../tags/tag9780.xml"/><Relationship Id="rId988" Type="http://schemas.openxmlformats.org/officeDocument/2006/relationships/tags" Target="../tags/tag10225.xml"/><Relationship Id="rId1173" Type="http://schemas.openxmlformats.org/officeDocument/2006/relationships/tags" Target="../tags/tag10410.xml"/><Relationship Id="rId182" Type="http://schemas.openxmlformats.org/officeDocument/2006/relationships/tags" Target="../tags/tag9419.xml"/><Relationship Id="rId403" Type="http://schemas.openxmlformats.org/officeDocument/2006/relationships/tags" Target="../tags/tag9640.xml"/><Relationship Id="rId750" Type="http://schemas.openxmlformats.org/officeDocument/2006/relationships/tags" Target="../tags/tag9987.xml"/><Relationship Id="rId848" Type="http://schemas.openxmlformats.org/officeDocument/2006/relationships/tags" Target="../tags/tag10085.xml"/><Relationship Id="rId1033" Type="http://schemas.openxmlformats.org/officeDocument/2006/relationships/tags" Target="../tags/tag10270.xml"/><Relationship Id="rId487" Type="http://schemas.openxmlformats.org/officeDocument/2006/relationships/tags" Target="../tags/tag9724.xml"/><Relationship Id="rId610" Type="http://schemas.openxmlformats.org/officeDocument/2006/relationships/tags" Target="../tags/tag9847.xml"/><Relationship Id="rId694" Type="http://schemas.openxmlformats.org/officeDocument/2006/relationships/tags" Target="../tags/tag9931.xml"/><Relationship Id="rId708" Type="http://schemas.openxmlformats.org/officeDocument/2006/relationships/tags" Target="../tags/tag9945.xml"/><Relationship Id="rId915" Type="http://schemas.openxmlformats.org/officeDocument/2006/relationships/tags" Target="../tags/tag10152.xml"/><Relationship Id="rId1240" Type="http://schemas.openxmlformats.org/officeDocument/2006/relationships/tags" Target="../tags/tag10477.xml"/><Relationship Id="rId347" Type="http://schemas.openxmlformats.org/officeDocument/2006/relationships/tags" Target="../tags/tag9584.xml"/><Relationship Id="rId999" Type="http://schemas.openxmlformats.org/officeDocument/2006/relationships/tags" Target="../tags/tag10236.xml"/><Relationship Id="rId1100" Type="http://schemas.openxmlformats.org/officeDocument/2006/relationships/tags" Target="../tags/tag10337.xml"/><Relationship Id="rId1184" Type="http://schemas.openxmlformats.org/officeDocument/2006/relationships/tags" Target="../tags/tag10421.xml"/><Relationship Id="rId44" Type="http://schemas.openxmlformats.org/officeDocument/2006/relationships/tags" Target="../tags/tag9281.xml"/><Relationship Id="rId554" Type="http://schemas.openxmlformats.org/officeDocument/2006/relationships/tags" Target="../tags/tag9791.xml"/><Relationship Id="rId761" Type="http://schemas.openxmlformats.org/officeDocument/2006/relationships/tags" Target="../tags/tag9998.xml"/><Relationship Id="rId859" Type="http://schemas.openxmlformats.org/officeDocument/2006/relationships/tags" Target="../tags/tag10096.xml"/><Relationship Id="rId193" Type="http://schemas.openxmlformats.org/officeDocument/2006/relationships/tags" Target="../tags/tag9430.xml"/><Relationship Id="rId207" Type="http://schemas.openxmlformats.org/officeDocument/2006/relationships/tags" Target="../tags/tag9444.xml"/><Relationship Id="rId414" Type="http://schemas.openxmlformats.org/officeDocument/2006/relationships/tags" Target="../tags/tag9651.xml"/><Relationship Id="rId498" Type="http://schemas.openxmlformats.org/officeDocument/2006/relationships/tags" Target="../tags/tag9735.xml"/><Relationship Id="rId621" Type="http://schemas.openxmlformats.org/officeDocument/2006/relationships/tags" Target="../tags/tag9858.xml"/><Relationship Id="rId1044" Type="http://schemas.openxmlformats.org/officeDocument/2006/relationships/tags" Target="../tags/tag10281.xml"/><Relationship Id="rId1251" Type="http://schemas.openxmlformats.org/officeDocument/2006/relationships/tags" Target="../tags/tag10488.xml"/><Relationship Id="rId260" Type="http://schemas.openxmlformats.org/officeDocument/2006/relationships/tags" Target="../tags/tag9497.xml"/><Relationship Id="rId719" Type="http://schemas.openxmlformats.org/officeDocument/2006/relationships/tags" Target="../tags/tag9956.xml"/><Relationship Id="rId926" Type="http://schemas.openxmlformats.org/officeDocument/2006/relationships/tags" Target="../tags/tag10163.xml"/><Relationship Id="rId1111" Type="http://schemas.openxmlformats.org/officeDocument/2006/relationships/tags" Target="../tags/tag10348.xml"/><Relationship Id="rId55" Type="http://schemas.openxmlformats.org/officeDocument/2006/relationships/tags" Target="../tags/tag9292.xml"/><Relationship Id="rId120" Type="http://schemas.openxmlformats.org/officeDocument/2006/relationships/tags" Target="../tags/tag9357.xml"/><Relationship Id="rId358" Type="http://schemas.openxmlformats.org/officeDocument/2006/relationships/tags" Target="../tags/tag9595.xml"/><Relationship Id="rId565" Type="http://schemas.openxmlformats.org/officeDocument/2006/relationships/tags" Target="../tags/tag9802.xml"/><Relationship Id="rId772" Type="http://schemas.openxmlformats.org/officeDocument/2006/relationships/tags" Target="../tags/tag10009.xml"/><Relationship Id="rId1195" Type="http://schemas.openxmlformats.org/officeDocument/2006/relationships/tags" Target="../tags/tag10432.xml"/><Relationship Id="rId1209" Type="http://schemas.openxmlformats.org/officeDocument/2006/relationships/tags" Target="../tags/tag10446.xml"/><Relationship Id="rId218" Type="http://schemas.openxmlformats.org/officeDocument/2006/relationships/tags" Target="../tags/tag9455.xml"/><Relationship Id="rId425" Type="http://schemas.openxmlformats.org/officeDocument/2006/relationships/tags" Target="../tags/tag9662.xml"/><Relationship Id="rId632" Type="http://schemas.openxmlformats.org/officeDocument/2006/relationships/tags" Target="../tags/tag9869.xml"/><Relationship Id="rId1055" Type="http://schemas.openxmlformats.org/officeDocument/2006/relationships/tags" Target="../tags/tag10292.xml"/><Relationship Id="rId1262" Type="http://schemas.openxmlformats.org/officeDocument/2006/relationships/tags" Target="../tags/tag10499.xml"/><Relationship Id="rId271" Type="http://schemas.openxmlformats.org/officeDocument/2006/relationships/tags" Target="../tags/tag9508.xml"/><Relationship Id="rId937" Type="http://schemas.openxmlformats.org/officeDocument/2006/relationships/tags" Target="../tags/tag10174.xml"/><Relationship Id="rId1122" Type="http://schemas.openxmlformats.org/officeDocument/2006/relationships/tags" Target="../tags/tag10359.xml"/><Relationship Id="rId66" Type="http://schemas.openxmlformats.org/officeDocument/2006/relationships/tags" Target="../tags/tag9303.xml"/><Relationship Id="rId131" Type="http://schemas.openxmlformats.org/officeDocument/2006/relationships/tags" Target="../tags/tag9368.xml"/><Relationship Id="rId369" Type="http://schemas.openxmlformats.org/officeDocument/2006/relationships/tags" Target="../tags/tag9606.xml"/><Relationship Id="rId576" Type="http://schemas.openxmlformats.org/officeDocument/2006/relationships/tags" Target="../tags/tag9813.xml"/><Relationship Id="rId783" Type="http://schemas.openxmlformats.org/officeDocument/2006/relationships/tags" Target="../tags/tag10020.xml"/><Relationship Id="rId990" Type="http://schemas.openxmlformats.org/officeDocument/2006/relationships/tags" Target="../tags/tag10227.xml"/><Relationship Id="rId229" Type="http://schemas.openxmlformats.org/officeDocument/2006/relationships/tags" Target="../tags/tag9466.xml"/><Relationship Id="rId436" Type="http://schemas.openxmlformats.org/officeDocument/2006/relationships/tags" Target="../tags/tag9673.xml"/><Relationship Id="rId643" Type="http://schemas.openxmlformats.org/officeDocument/2006/relationships/tags" Target="../tags/tag9880.xml"/><Relationship Id="rId1066" Type="http://schemas.openxmlformats.org/officeDocument/2006/relationships/tags" Target="../tags/tag10303.xml"/><Relationship Id="rId1273" Type="http://schemas.openxmlformats.org/officeDocument/2006/relationships/tags" Target="../tags/tag10510.xml"/><Relationship Id="rId850" Type="http://schemas.openxmlformats.org/officeDocument/2006/relationships/tags" Target="../tags/tag10087.xml"/><Relationship Id="rId948" Type="http://schemas.openxmlformats.org/officeDocument/2006/relationships/tags" Target="../tags/tag10185.xml"/><Relationship Id="rId1133" Type="http://schemas.openxmlformats.org/officeDocument/2006/relationships/tags" Target="../tags/tag10370.xml"/><Relationship Id="rId77" Type="http://schemas.openxmlformats.org/officeDocument/2006/relationships/tags" Target="../tags/tag9314.xml"/><Relationship Id="rId282" Type="http://schemas.openxmlformats.org/officeDocument/2006/relationships/tags" Target="../tags/tag9519.xml"/><Relationship Id="rId503" Type="http://schemas.openxmlformats.org/officeDocument/2006/relationships/tags" Target="../tags/tag9740.xml"/><Relationship Id="rId587" Type="http://schemas.openxmlformats.org/officeDocument/2006/relationships/tags" Target="../tags/tag9824.xml"/><Relationship Id="rId710" Type="http://schemas.openxmlformats.org/officeDocument/2006/relationships/tags" Target="../tags/tag9947.xml"/><Relationship Id="rId808" Type="http://schemas.openxmlformats.org/officeDocument/2006/relationships/tags" Target="../tags/tag10045.xml"/><Relationship Id="rId8" Type="http://schemas.openxmlformats.org/officeDocument/2006/relationships/tags" Target="../tags/tag9245.xml"/><Relationship Id="rId142" Type="http://schemas.openxmlformats.org/officeDocument/2006/relationships/tags" Target="../tags/tag9379.xml"/><Relationship Id="rId447" Type="http://schemas.openxmlformats.org/officeDocument/2006/relationships/tags" Target="../tags/tag9684.xml"/><Relationship Id="rId794" Type="http://schemas.openxmlformats.org/officeDocument/2006/relationships/tags" Target="../tags/tag10031.xml"/><Relationship Id="rId1077" Type="http://schemas.openxmlformats.org/officeDocument/2006/relationships/tags" Target="../tags/tag10314.xml"/><Relationship Id="rId1200" Type="http://schemas.openxmlformats.org/officeDocument/2006/relationships/tags" Target="../tags/tag10437.xml"/><Relationship Id="rId654" Type="http://schemas.openxmlformats.org/officeDocument/2006/relationships/tags" Target="../tags/tag9891.xml"/><Relationship Id="rId861" Type="http://schemas.openxmlformats.org/officeDocument/2006/relationships/tags" Target="../tags/tag10098.xml"/><Relationship Id="rId959" Type="http://schemas.openxmlformats.org/officeDocument/2006/relationships/tags" Target="../tags/tag10196.xml"/><Relationship Id="rId1284" Type="http://schemas.openxmlformats.org/officeDocument/2006/relationships/tags" Target="../tags/tag10521.xml"/><Relationship Id="rId293" Type="http://schemas.openxmlformats.org/officeDocument/2006/relationships/tags" Target="../tags/tag9530.xml"/><Relationship Id="rId307" Type="http://schemas.openxmlformats.org/officeDocument/2006/relationships/tags" Target="../tags/tag9544.xml"/><Relationship Id="rId514" Type="http://schemas.openxmlformats.org/officeDocument/2006/relationships/tags" Target="../tags/tag9751.xml"/><Relationship Id="rId721" Type="http://schemas.openxmlformats.org/officeDocument/2006/relationships/tags" Target="../tags/tag9958.xml"/><Relationship Id="rId1144" Type="http://schemas.openxmlformats.org/officeDocument/2006/relationships/tags" Target="../tags/tag10381.xml"/><Relationship Id="rId88" Type="http://schemas.openxmlformats.org/officeDocument/2006/relationships/tags" Target="../tags/tag9325.xml"/><Relationship Id="rId153" Type="http://schemas.openxmlformats.org/officeDocument/2006/relationships/tags" Target="../tags/tag9390.xml"/><Relationship Id="rId360" Type="http://schemas.openxmlformats.org/officeDocument/2006/relationships/tags" Target="../tags/tag9597.xml"/><Relationship Id="rId598" Type="http://schemas.openxmlformats.org/officeDocument/2006/relationships/tags" Target="../tags/tag9835.xml"/><Relationship Id="rId819" Type="http://schemas.openxmlformats.org/officeDocument/2006/relationships/tags" Target="../tags/tag10056.xml"/><Relationship Id="rId1004" Type="http://schemas.openxmlformats.org/officeDocument/2006/relationships/tags" Target="../tags/tag10241.xml"/><Relationship Id="rId1211" Type="http://schemas.openxmlformats.org/officeDocument/2006/relationships/tags" Target="../tags/tag10448.xml"/><Relationship Id="rId220" Type="http://schemas.openxmlformats.org/officeDocument/2006/relationships/tags" Target="../tags/tag9457.xml"/><Relationship Id="rId458" Type="http://schemas.openxmlformats.org/officeDocument/2006/relationships/tags" Target="../tags/tag9695.xml"/><Relationship Id="rId665" Type="http://schemas.openxmlformats.org/officeDocument/2006/relationships/tags" Target="../tags/tag9902.xml"/><Relationship Id="rId872" Type="http://schemas.openxmlformats.org/officeDocument/2006/relationships/tags" Target="../tags/tag10109.xml"/><Relationship Id="rId1088" Type="http://schemas.openxmlformats.org/officeDocument/2006/relationships/tags" Target="../tags/tag10325.xml"/><Relationship Id="rId15" Type="http://schemas.openxmlformats.org/officeDocument/2006/relationships/tags" Target="../tags/tag9252.xml"/><Relationship Id="rId318" Type="http://schemas.openxmlformats.org/officeDocument/2006/relationships/tags" Target="../tags/tag9555.xml"/><Relationship Id="rId525" Type="http://schemas.openxmlformats.org/officeDocument/2006/relationships/tags" Target="../tags/tag9762.xml"/><Relationship Id="rId732" Type="http://schemas.openxmlformats.org/officeDocument/2006/relationships/tags" Target="../tags/tag9969.xml"/><Relationship Id="rId1155" Type="http://schemas.openxmlformats.org/officeDocument/2006/relationships/tags" Target="../tags/tag10392.xml"/><Relationship Id="rId99" Type="http://schemas.openxmlformats.org/officeDocument/2006/relationships/tags" Target="../tags/tag9336.xml"/><Relationship Id="rId164" Type="http://schemas.openxmlformats.org/officeDocument/2006/relationships/tags" Target="../tags/tag9401.xml"/><Relationship Id="rId371" Type="http://schemas.openxmlformats.org/officeDocument/2006/relationships/tags" Target="../tags/tag9608.xml"/><Relationship Id="rId1015" Type="http://schemas.openxmlformats.org/officeDocument/2006/relationships/tags" Target="../tags/tag10252.xml"/><Relationship Id="rId1222" Type="http://schemas.openxmlformats.org/officeDocument/2006/relationships/tags" Target="../tags/tag10459.xml"/><Relationship Id="rId469" Type="http://schemas.openxmlformats.org/officeDocument/2006/relationships/tags" Target="../tags/tag9706.xml"/><Relationship Id="rId676" Type="http://schemas.openxmlformats.org/officeDocument/2006/relationships/tags" Target="../tags/tag9913.xml"/><Relationship Id="rId883" Type="http://schemas.openxmlformats.org/officeDocument/2006/relationships/tags" Target="../tags/tag10120.xml"/><Relationship Id="rId1099" Type="http://schemas.openxmlformats.org/officeDocument/2006/relationships/tags" Target="../tags/tag10336.xml"/><Relationship Id="rId26" Type="http://schemas.openxmlformats.org/officeDocument/2006/relationships/tags" Target="../tags/tag9263.xml"/><Relationship Id="rId231" Type="http://schemas.openxmlformats.org/officeDocument/2006/relationships/tags" Target="../tags/tag9468.xml"/><Relationship Id="rId329" Type="http://schemas.openxmlformats.org/officeDocument/2006/relationships/tags" Target="../tags/tag9566.xml"/><Relationship Id="rId536" Type="http://schemas.openxmlformats.org/officeDocument/2006/relationships/tags" Target="../tags/tag9773.xml"/><Relationship Id="rId1166" Type="http://schemas.openxmlformats.org/officeDocument/2006/relationships/tags" Target="../tags/tag10403.xml"/><Relationship Id="rId175" Type="http://schemas.openxmlformats.org/officeDocument/2006/relationships/tags" Target="../tags/tag9412.xml"/><Relationship Id="rId743" Type="http://schemas.openxmlformats.org/officeDocument/2006/relationships/tags" Target="../tags/tag9980.xml"/><Relationship Id="rId950" Type="http://schemas.openxmlformats.org/officeDocument/2006/relationships/tags" Target="../tags/tag10187.xml"/><Relationship Id="rId1026" Type="http://schemas.openxmlformats.org/officeDocument/2006/relationships/tags" Target="../tags/tag10263.xml"/><Relationship Id="rId382" Type="http://schemas.openxmlformats.org/officeDocument/2006/relationships/tags" Target="../tags/tag9619.xml"/><Relationship Id="rId603" Type="http://schemas.openxmlformats.org/officeDocument/2006/relationships/tags" Target="../tags/tag9840.xml"/><Relationship Id="rId687" Type="http://schemas.openxmlformats.org/officeDocument/2006/relationships/tags" Target="../tags/tag9924.xml"/><Relationship Id="rId810" Type="http://schemas.openxmlformats.org/officeDocument/2006/relationships/tags" Target="../tags/tag10047.xml"/><Relationship Id="rId908" Type="http://schemas.openxmlformats.org/officeDocument/2006/relationships/tags" Target="../tags/tag10145.xml"/><Relationship Id="rId1233" Type="http://schemas.openxmlformats.org/officeDocument/2006/relationships/tags" Target="../tags/tag10470.xml"/><Relationship Id="rId242" Type="http://schemas.openxmlformats.org/officeDocument/2006/relationships/tags" Target="../tags/tag9479.xml"/><Relationship Id="rId894" Type="http://schemas.openxmlformats.org/officeDocument/2006/relationships/tags" Target="../tags/tag10131.xml"/><Relationship Id="rId1177" Type="http://schemas.openxmlformats.org/officeDocument/2006/relationships/tags" Target="../tags/tag10414.xml"/><Relationship Id="rId37" Type="http://schemas.openxmlformats.org/officeDocument/2006/relationships/tags" Target="../tags/tag9274.xml"/><Relationship Id="rId102" Type="http://schemas.openxmlformats.org/officeDocument/2006/relationships/tags" Target="../tags/tag9339.xml"/><Relationship Id="rId547" Type="http://schemas.openxmlformats.org/officeDocument/2006/relationships/tags" Target="../tags/tag9784.xml"/><Relationship Id="rId754" Type="http://schemas.openxmlformats.org/officeDocument/2006/relationships/tags" Target="../tags/tag9991.xml"/><Relationship Id="rId961" Type="http://schemas.openxmlformats.org/officeDocument/2006/relationships/tags" Target="../tags/tag10198.xml"/><Relationship Id="rId90" Type="http://schemas.openxmlformats.org/officeDocument/2006/relationships/tags" Target="../tags/tag9327.xml"/><Relationship Id="rId186" Type="http://schemas.openxmlformats.org/officeDocument/2006/relationships/tags" Target="../tags/tag9423.xml"/><Relationship Id="rId393" Type="http://schemas.openxmlformats.org/officeDocument/2006/relationships/tags" Target="../tags/tag9630.xml"/><Relationship Id="rId407" Type="http://schemas.openxmlformats.org/officeDocument/2006/relationships/tags" Target="../tags/tag9644.xml"/><Relationship Id="rId614" Type="http://schemas.openxmlformats.org/officeDocument/2006/relationships/tags" Target="../tags/tag9851.xml"/><Relationship Id="rId821" Type="http://schemas.openxmlformats.org/officeDocument/2006/relationships/tags" Target="../tags/tag10058.xml"/><Relationship Id="rId1037" Type="http://schemas.openxmlformats.org/officeDocument/2006/relationships/tags" Target="../tags/tag10274.xml"/><Relationship Id="rId1244" Type="http://schemas.openxmlformats.org/officeDocument/2006/relationships/tags" Target="../tags/tag10481.xml"/><Relationship Id="rId253" Type="http://schemas.openxmlformats.org/officeDocument/2006/relationships/tags" Target="../tags/tag9490.xml"/><Relationship Id="rId460" Type="http://schemas.openxmlformats.org/officeDocument/2006/relationships/tags" Target="../tags/tag9697.xml"/><Relationship Id="rId698" Type="http://schemas.openxmlformats.org/officeDocument/2006/relationships/tags" Target="../tags/tag9935.xml"/><Relationship Id="rId919" Type="http://schemas.openxmlformats.org/officeDocument/2006/relationships/tags" Target="../tags/tag10156.xml"/><Relationship Id="rId1090" Type="http://schemas.openxmlformats.org/officeDocument/2006/relationships/tags" Target="../tags/tag10327.xml"/><Relationship Id="rId1104" Type="http://schemas.openxmlformats.org/officeDocument/2006/relationships/tags" Target="../tags/tag10341.xml"/><Relationship Id="rId48" Type="http://schemas.openxmlformats.org/officeDocument/2006/relationships/tags" Target="../tags/tag9285.xml"/><Relationship Id="rId113" Type="http://schemas.openxmlformats.org/officeDocument/2006/relationships/tags" Target="../tags/tag9350.xml"/><Relationship Id="rId320" Type="http://schemas.openxmlformats.org/officeDocument/2006/relationships/tags" Target="../tags/tag9557.xml"/><Relationship Id="rId558" Type="http://schemas.openxmlformats.org/officeDocument/2006/relationships/tags" Target="../tags/tag9795.xml"/><Relationship Id="rId765" Type="http://schemas.openxmlformats.org/officeDocument/2006/relationships/tags" Target="../tags/tag10002.xml"/><Relationship Id="rId972" Type="http://schemas.openxmlformats.org/officeDocument/2006/relationships/tags" Target="../tags/tag10209.xml"/><Relationship Id="rId1188" Type="http://schemas.openxmlformats.org/officeDocument/2006/relationships/tags" Target="../tags/tag10425.xml"/><Relationship Id="rId197" Type="http://schemas.openxmlformats.org/officeDocument/2006/relationships/tags" Target="../tags/tag9434.xml"/><Relationship Id="rId418" Type="http://schemas.openxmlformats.org/officeDocument/2006/relationships/tags" Target="../tags/tag9655.xml"/><Relationship Id="rId625" Type="http://schemas.openxmlformats.org/officeDocument/2006/relationships/tags" Target="../tags/tag9862.xml"/><Relationship Id="rId832" Type="http://schemas.openxmlformats.org/officeDocument/2006/relationships/tags" Target="../tags/tag10069.xml"/><Relationship Id="rId1048" Type="http://schemas.openxmlformats.org/officeDocument/2006/relationships/tags" Target="../tags/tag10285.xml"/><Relationship Id="rId1255" Type="http://schemas.openxmlformats.org/officeDocument/2006/relationships/tags" Target="../tags/tag10492.xml"/><Relationship Id="rId264" Type="http://schemas.openxmlformats.org/officeDocument/2006/relationships/tags" Target="../tags/tag9501.xml"/><Relationship Id="rId471" Type="http://schemas.openxmlformats.org/officeDocument/2006/relationships/tags" Target="../tags/tag9708.xml"/><Relationship Id="rId1115" Type="http://schemas.openxmlformats.org/officeDocument/2006/relationships/tags" Target="../tags/tag10352.xml"/><Relationship Id="rId59" Type="http://schemas.openxmlformats.org/officeDocument/2006/relationships/tags" Target="../tags/tag9296.xml"/><Relationship Id="rId124" Type="http://schemas.openxmlformats.org/officeDocument/2006/relationships/tags" Target="../tags/tag9361.xml"/><Relationship Id="rId569" Type="http://schemas.openxmlformats.org/officeDocument/2006/relationships/tags" Target="../tags/tag9806.xml"/><Relationship Id="rId776" Type="http://schemas.openxmlformats.org/officeDocument/2006/relationships/tags" Target="../tags/tag10013.xml"/><Relationship Id="rId983" Type="http://schemas.openxmlformats.org/officeDocument/2006/relationships/tags" Target="../tags/tag10220.xml"/><Relationship Id="rId1199" Type="http://schemas.openxmlformats.org/officeDocument/2006/relationships/tags" Target="../tags/tag10436.xml"/><Relationship Id="rId331" Type="http://schemas.openxmlformats.org/officeDocument/2006/relationships/tags" Target="../tags/tag9568.xml"/><Relationship Id="rId429" Type="http://schemas.openxmlformats.org/officeDocument/2006/relationships/tags" Target="../tags/tag9666.xml"/><Relationship Id="rId636" Type="http://schemas.openxmlformats.org/officeDocument/2006/relationships/tags" Target="../tags/tag9873.xml"/><Relationship Id="rId1059" Type="http://schemas.openxmlformats.org/officeDocument/2006/relationships/tags" Target="../tags/tag10296.xml"/><Relationship Id="rId1266" Type="http://schemas.openxmlformats.org/officeDocument/2006/relationships/tags" Target="../tags/tag10503.xml"/><Relationship Id="rId843" Type="http://schemas.openxmlformats.org/officeDocument/2006/relationships/tags" Target="../tags/tag10080.xml"/><Relationship Id="rId1126" Type="http://schemas.openxmlformats.org/officeDocument/2006/relationships/tags" Target="../tags/tag10363.xml"/><Relationship Id="rId275" Type="http://schemas.openxmlformats.org/officeDocument/2006/relationships/tags" Target="../tags/tag9512.xml"/><Relationship Id="rId482" Type="http://schemas.openxmlformats.org/officeDocument/2006/relationships/tags" Target="../tags/tag9719.xml"/><Relationship Id="rId703" Type="http://schemas.openxmlformats.org/officeDocument/2006/relationships/tags" Target="../tags/tag9940.xml"/><Relationship Id="rId910" Type="http://schemas.openxmlformats.org/officeDocument/2006/relationships/tags" Target="../tags/tag10147.xml"/><Relationship Id="rId135" Type="http://schemas.openxmlformats.org/officeDocument/2006/relationships/tags" Target="../tags/tag9372.xml"/><Relationship Id="rId342" Type="http://schemas.openxmlformats.org/officeDocument/2006/relationships/tags" Target="../tags/tag9579.xml"/><Relationship Id="rId787" Type="http://schemas.openxmlformats.org/officeDocument/2006/relationships/tags" Target="../tags/tag10024.xml"/><Relationship Id="rId994" Type="http://schemas.openxmlformats.org/officeDocument/2006/relationships/tags" Target="../tags/tag10231.xml"/><Relationship Id="rId202" Type="http://schemas.openxmlformats.org/officeDocument/2006/relationships/tags" Target="../tags/tag9439.xml"/><Relationship Id="rId647" Type="http://schemas.openxmlformats.org/officeDocument/2006/relationships/tags" Target="../tags/tag9884.xml"/><Relationship Id="rId854" Type="http://schemas.openxmlformats.org/officeDocument/2006/relationships/tags" Target="../tags/tag10091.xml"/><Relationship Id="rId1277" Type="http://schemas.openxmlformats.org/officeDocument/2006/relationships/tags" Target="../tags/tag10514.xml"/><Relationship Id="rId286" Type="http://schemas.openxmlformats.org/officeDocument/2006/relationships/tags" Target="../tags/tag9523.xml"/><Relationship Id="rId493" Type="http://schemas.openxmlformats.org/officeDocument/2006/relationships/tags" Target="../tags/tag9730.xml"/><Relationship Id="rId507" Type="http://schemas.openxmlformats.org/officeDocument/2006/relationships/tags" Target="../tags/tag9744.xml"/><Relationship Id="rId714" Type="http://schemas.openxmlformats.org/officeDocument/2006/relationships/tags" Target="../tags/tag9951.xml"/><Relationship Id="rId921" Type="http://schemas.openxmlformats.org/officeDocument/2006/relationships/tags" Target="../tags/tag10158.xml"/><Relationship Id="rId1137" Type="http://schemas.openxmlformats.org/officeDocument/2006/relationships/tags" Target="../tags/tag10374.xml"/><Relationship Id="rId50" Type="http://schemas.openxmlformats.org/officeDocument/2006/relationships/tags" Target="../tags/tag9287.xml"/><Relationship Id="rId146" Type="http://schemas.openxmlformats.org/officeDocument/2006/relationships/tags" Target="../tags/tag9383.xml"/><Relationship Id="rId353" Type="http://schemas.openxmlformats.org/officeDocument/2006/relationships/tags" Target="../tags/tag9590.xml"/><Relationship Id="rId560" Type="http://schemas.openxmlformats.org/officeDocument/2006/relationships/tags" Target="../tags/tag9797.xml"/><Relationship Id="rId798" Type="http://schemas.openxmlformats.org/officeDocument/2006/relationships/tags" Target="../tags/tag10035.xml"/><Relationship Id="rId1190" Type="http://schemas.openxmlformats.org/officeDocument/2006/relationships/tags" Target="../tags/tag10427.xml"/><Relationship Id="rId1204" Type="http://schemas.openxmlformats.org/officeDocument/2006/relationships/tags" Target="../tags/tag10441.xml"/><Relationship Id="rId213" Type="http://schemas.openxmlformats.org/officeDocument/2006/relationships/tags" Target="../tags/tag9450.xml"/><Relationship Id="rId420" Type="http://schemas.openxmlformats.org/officeDocument/2006/relationships/tags" Target="../tags/tag9657.xml"/><Relationship Id="rId658" Type="http://schemas.openxmlformats.org/officeDocument/2006/relationships/tags" Target="../tags/tag9895.xml"/><Relationship Id="rId865" Type="http://schemas.openxmlformats.org/officeDocument/2006/relationships/tags" Target="../tags/tag10102.xml"/><Relationship Id="rId1050" Type="http://schemas.openxmlformats.org/officeDocument/2006/relationships/tags" Target="../tags/tag10287.xml"/><Relationship Id="rId1288" Type="http://schemas.openxmlformats.org/officeDocument/2006/relationships/tags" Target="../tags/tag10525.xml"/><Relationship Id="rId297" Type="http://schemas.openxmlformats.org/officeDocument/2006/relationships/tags" Target="../tags/tag9534.xml"/><Relationship Id="rId518" Type="http://schemas.openxmlformats.org/officeDocument/2006/relationships/tags" Target="../tags/tag9755.xml"/><Relationship Id="rId725" Type="http://schemas.openxmlformats.org/officeDocument/2006/relationships/tags" Target="../tags/tag9962.xml"/><Relationship Id="rId932" Type="http://schemas.openxmlformats.org/officeDocument/2006/relationships/tags" Target="../tags/tag10169.xml"/><Relationship Id="rId1148" Type="http://schemas.openxmlformats.org/officeDocument/2006/relationships/tags" Target="../tags/tag10385.xml"/><Relationship Id="rId157" Type="http://schemas.openxmlformats.org/officeDocument/2006/relationships/tags" Target="../tags/tag9394.xml"/><Relationship Id="rId364" Type="http://schemas.openxmlformats.org/officeDocument/2006/relationships/tags" Target="../tags/tag9601.xml"/><Relationship Id="rId1008" Type="http://schemas.openxmlformats.org/officeDocument/2006/relationships/tags" Target="../tags/tag10245.xml"/><Relationship Id="rId1215" Type="http://schemas.openxmlformats.org/officeDocument/2006/relationships/tags" Target="../tags/tag10452.xml"/><Relationship Id="rId61" Type="http://schemas.openxmlformats.org/officeDocument/2006/relationships/tags" Target="../tags/tag9298.xml"/><Relationship Id="rId571" Type="http://schemas.openxmlformats.org/officeDocument/2006/relationships/tags" Target="../tags/tag9808.xml"/><Relationship Id="rId669" Type="http://schemas.openxmlformats.org/officeDocument/2006/relationships/tags" Target="../tags/tag9906.xml"/><Relationship Id="rId876" Type="http://schemas.openxmlformats.org/officeDocument/2006/relationships/tags" Target="../tags/tag10113.xml"/><Relationship Id="rId19" Type="http://schemas.openxmlformats.org/officeDocument/2006/relationships/tags" Target="../tags/tag9256.xml"/><Relationship Id="rId224" Type="http://schemas.openxmlformats.org/officeDocument/2006/relationships/tags" Target="../tags/tag9461.xml"/><Relationship Id="rId431" Type="http://schemas.openxmlformats.org/officeDocument/2006/relationships/tags" Target="../tags/tag9668.xml"/><Relationship Id="rId529" Type="http://schemas.openxmlformats.org/officeDocument/2006/relationships/tags" Target="../tags/tag9766.xml"/><Relationship Id="rId736" Type="http://schemas.openxmlformats.org/officeDocument/2006/relationships/tags" Target="../tags/tag9973.xml"/><Relationship Id="rId1061" Type="http://schemas.openxmlformats.org/officeDocument/2006/relationships/tags" Target="../tags/tag10298.xml"/><Relationship Id="rId1159" Type="http://schemas.openxmlformats.org/officeDocument/2006/relationships/tags" Target="../tags/tag10396.xml"/><Relationship Id="rId168" Type="http://schemas.openxmlformats.org/officeDocument/2006/relationships/tags" Target="../tags/tag9405.xml"/><Relationship Id="rId943" Type="http://schemas.openxmlformats.org/officeDocument/2006/relationships/tags" Target="../tags/tag10180.xml"/><Relationship Id="rId1019" Type="http://schemas.openxmlformats.org/officeDocument/2006/relationships/tags" Target="../tags/tag10256.xml"/><Relationship Id="rId72" Type="http://schemas.openxmlformats.org/officeDocument/2006/relationships/tags" Target="../tags/tag9309.xml"/><Relationship Id="rId375" Type="http://schemas.openxmlformats.org/officeDocument/2006/relationships/tags" Target="../tags/tag9612.xml"/><Relationship Id="rId582" Type="http://schemas.openxmlformats.org/officeDocument/2006/relationships/tags" Target="../tags/tag9819.xml"/><Relationship Id="rId803" Type="http://schemas.openxmlformats.org/officeDocument/2006/relationships/tags" Target="../tags/tag10040.xml"/><Relationship Id="rId1226" Type="http://schemas.openxmlformats.org/officeDocument/2006/relationships/tags" Target="../tags/tag10463.xml"/><Relationship Id="rId3" Type="http://schemas.openxmlformats.org/officeDocument/2006/relationships/tags" Target="../tags/tag9240.xml"/><Relationship Id="rId235" Type="http://schemas.openxmlformats.org/officeDocument/2006/relationships/tags" Target="../tags/tag9472.xml"/><Relationship Id="rId442" Type="http://schemas.openxmlformats.org/officeDocument/2006/relationships/tags" Target="../tags/tag9679.xml"/><Relationship Id="rId887" Type="http://schemas.openxmlformats.org/officeDocument/2006/relationships/tags" Target="../tags/tag10124.xml"/><Relationship Id="rId1072" Type="http://schemas.openxmlformats.org/officeDocument/2006/relationships/tags" Target="../tags/tag10309.xml"/><Relationship Id="rId302" Type="http://schemas.openxmlformats.org/officeDocument/2006/relationships/tags" Target="../tags/tag9539.xml"/><Relationship Id="rId747" Type="http://schemas.openxmlformats.org/officeDocument/2006/relationships/tags" Target="../tags/tag9984.xml"/><Relationship Id="rId954" Type="http://schemas.openxmlformats.org/officeDocument/2006/relationships/tags" Target="../tags/tag10191.xml"/><Relationship Id="rId83" Type="http://schemas.openxmlformats.org/officeDocument/2006/relationships/tags" Target="../tags/tag9320.xml"/><Relationship Id="rId179" Type="http://schemas.openxmlformats.org/officeDocument/2006/relationships/tags" Target="../tags/tag9416.xml"/><Relationship Id="rId386" Type="http://schemas.openxmlformats.org/officeDocument/2006/relationships/tags" Target="../tags/tag9623.xml"/><Relationship Id="rId593" Type="http://schemas.openxmlformats.org/officeDocument/2006/relationships/tags" Target="../tags/tag9830.xml"/><Relationship Id="rId607" Type="http://schemas.openxmlformats.org/officeDocument/2006/relationships/tags" Target="../tags/tag9844.xml"/><Relationship Id="rId814" Type="http://schemas.openxmlformats.org/officeDocument/2006/relationships/tags" Target="../tags/tag10051.xml"/><Relationship Id="rId1237" Type="http://schemas.openxmlformats.org/officeDocument/2006/relationships/tags" Target="../tags/tag10474.xml"/><Relationship Id="rId246" Type="http://schemas.openxmlformats.org/officeDocument/2006/relationships/tags" Target="../tags/tag9483.xml"/><Relationship Id="rId453" Type="http://schemas.openxmlformats.org/officeDocument/2006/relationships/tags" Target="../tags/tag9690.xml"/><Relationship Id="rId660" Type="http://schemas.openxmlformats.org/officeDocument/2006/relationships/tags" Target="../tags/tag9897.xml"/><Relationship Id="rId898" Type="http://schemas.openxmlformats.org/officeDocument/2006/relationships/tags" Target="../tags/tag10135.xml"/><Relationship Id="rId1083" Type="http://schemas.openxmlformats.org/officeDocument/2006/relationships/tags" Target="../tags/tag10320.xml"/><Relationship Id="rId1290" Type="http://schemas.openxmlformats.org/officeDocument/2006/relationships/image" Target="../media/image1.jpeg"/><Relationship Id="rId106" Type="http://schemas.openxmlformats.org/officeDocument/2006/relationships/tags" Target="../tags/tag9343.xml"/><Relationship Id="rId313" Type="http://schemas.openxmlformats.org/officeDocument/2006/relationships/tags" Target="../tags/tag9550.xml"/><Relationship Id="rId758" Type="http://schemas.openxmlformats.org/officeDocument/2006/relationships/tags" Target="../tags/tag9995.xml"/><Relationship Id="rId965" Type="http://schemas.openxmlformats.org/officeDocument/2006/relationships/tags" Target="../tags/tag10202.xml"/><Relationship Id="rId1150" Type="http://schemas.openxmlformats.org/officeDocument/2006/relationships/tags" Target="../tags/tag10387.xml"/><Relationship Id="rId10" Type="http://schemas.openxmlformats.org/officeDocument/2006/relationships/tags" Target="../tags/tag9247.xml"/><Relationship Id="rId94" Type="http://schemas.openxmlformats.org/officeDocument/2006/relationships/tags" Target="../tags/tag9331.xml"/><Relationship Id="rId397" Type="http://schemas.openxmlformats.org/officeDocument/2006/relationships/tags" Target="../tags/tag9634.xml"/><Relationship Id="rId520" Type="http://schemas.openxmlformats.org/officeDocument/2006/relationships/tags" Target="../tags/tag9757.xml"/><Relationship Id="rId618" Type="http://schemas.openxmlformats.org/officeDocument/2006/relationships/tags" Target="../tags/tag9855.xml"/><Relationship Id="rId825" Type="http://schemas.openxmlformats.org/officeDocument/2006/relationships/tags" Target="../tags/tag10062.xml"/><Relationship Id="rId1248" Type="http://schemas.openxmlformats.org/officeDocument/2006/relationships/tags" Target="../tags/tag10485.xml"/><Relationship Id="rId257" Type="http://schemas.openxmlformats.org/officeDocument/2006/relationships/tags" Target="../tags/tag9494.xml"/><Relationship Id="rId464" Type="http://schemas.openxmlformats.org/officeDocument/2006/relationships/tags" Target="../tags/tag9701.xml"/><Relationship Id="rId1010" Type="http://schemas.openxmlformats.org/officeDocument/2006/relationships/tags" Target="../tags/tag10247.xml"/><Relationship Id="rId1094" Type="http://schemas.openxmlformats.org/officeDocument/2006/relationships/tags" Target="../tags/tag10331.xml"/><Relationship Id="rId1108" Type="http://schemas.openxmlformats.org/officeDocument/2006/relationships/tags" Target="../tags/tag10345.xml"/><Relationship Id="rId117" Type="http://schemas.openxmlformats.org/officeDocument/2006/relationships/tags" Target="../tags/tag9354.xml"/><Relationship Id="rId671" Type="http://schemas.openxmlformats.org/officeDocument/2006/relationships/tags" Target="../tags/tag9908.xml"/><Relationship Id="rId769" Type="http://schemas.openxmlformats.org/officeDocument/2006/relationships/tags" Target="../tags/tag10006.xml"/><Relationship Id="rId976" Type="http://schemas.openxmlformats.org/officeDocument/2006/relationships/tags" Target="../tags/tag10213.xml"/><Relationship Id="rId324" Type="http://schemas.openxmlformats.org/officeDocument/2006/relationships/tags" Target="../tags/tag9561.xml"/><Relationship Id="rId531" Type="http://schemas.openxmlformats.org/officeDocument/2006/relationships/tags" Target="../tags/tag9768.xml"/><Relationship Id="rId629" Type="http://schemas.openxmlformats.org/officeDocument/2006/relationships/tags" Target="../tags/tag9866.xml"/><Relationship Id="rId1161" Type="http://schemas.openxmlformats.org/officeDocument/2006/relationships/tags" Target="../tags/tag10398.xml"/><Relationship Id="rId1259" Type="http://schemas.openxmlformats.org/officeDocument/2006/relationships/tags" Target="../tags/tag10496.xml"/><Relationship Id="rId836" Type="http://schemas.openxmlformats.org/officeDocument/2006/relationships/tags" Target="../tags/tag10073.xml"/><Relationship Id="rId1021" Type="http://schemas.openxmlformats.org/officeDocument/2006/relationships/tags" Target="../tags/tag10258.xml"/><Relationship Id="rId1119" Type="http://schemas.openxmlformats.org/officeDocument/2006/relationships/tags" Target="../tags/tag10356.xml"/><Relationship Id="rId903" Type="http://schemas.openxmlformats.org/officeDocument/2006/relationships/tags" Target="../tags/tag10140.xml"/><Relationship Id="rId32" Type="http://schemas.openxmlformats.org/officeDocument/2006/relationships/tags" Target="../tags/tag9269.xml"/><Relationship Id="rId181" Type="http://schemas.openxmlformats.org/officeDocument/2006/relationships/tags" Target="../tags/tag9418.xml"/><Relationship Id="rId279" Type="http://schemas.openxmlformats.org/officeDocument/2006/relationships/tags" Target="../tags/tag9516.xml"/><Relationship Id="rId486" Type="http://schemas.openxmlformats.org/officeDocument/2006/relationships/tags" Target="../tags/tag9723.xml"/><Relationship Id="rId693" Type="http://schemas.openxmlformats.org/officeDocument/2006/relationships/tags" Target="../tags/tag9930.xml"/><Relationship Id="rId139" Type="http://schemas.openxmlformats.org/officeDocument/2006/relationships/tags" Target="../tags/tag9376.xml"/><Relationship Id="rId346" Type="http://schemas.openxmlformats.org/officeDocument/2006/relationships/tags" Target="../tags/tag9583.xml"/><Relationship Id="rId553" Type="http://schemas.openxmlformats.org/officeDocument/2006/relationships/tags" Target="../tags/tag9790.xml"/><Relationship Id="rId760" Type="http://schemas.openxmlformats.org/officeDocument/2006/relationships/tags" Target="../tags/tag9997.xml"/><Relationship Id="rId998" Type="http://schemas.openxmlformats.org/officeDocument/2006/relationships/tags" Target="../tags/tag10235.xml"/><Relationship Id="rId1183" Type="http://schemas.openxmlformats.org/officeDocument/2006/relationships/tags" Target="../tags/tag10420.xml"/><Relationship Id="rId206" Type="http://schemas.openxmlformats.org/officeDocument/2006/relationships/tags" Target="../tags/tag9443.xml"/><Relationship Id="rId413" Type="http://schemas.openxmlformats.org/officeDocument/2006/relationships/tags" Target="../tags/tag9650.xml"/><Relationship Id="rId858" Type="http://schemas.openxmlformats.org/officeDocument/2006/relationships/tags" Target="../tags/tag10095.xml"/><Relationship Id="rId1043" Type="http://schemas.openxmlformats.org/officeDocument/2006/relationships/tags" Target="../tags/tag10280.xml"/><Relationship Id="rId620" Type="http://schemas.openxmlformats.org/officeDocument/2006/relationships/tags" Target="../tags/tag9857.xml"/><Relationship Id="rId718" Type="http://schemas.openxmlformats.org/officeDocument/2006/relationships/tags" Target="../tags/tag9955.xml"/><Relationship Id="rId925" Type="http://schemas.openxmlformats.org/officeDocument/2006/relationships/tags" Target="../tags/tag10162.xml"/><Relationship Id="rId1250" Type="http://schemas.openxmlformats.org/officeDocument/2006/relationships/tags" Target="../tags/tag10487.xml"/><Relationship Id="rId1110" Type="http://schemas.openxmlformats.org/officeDocument/2006/relationships/tags" Target="../tags/tag10347.xml"/><Relationship Id="rId1208" Type="http://schemas.openxmlformats.org/officeDocument/2006/relationships/tags" Target="../tags/tag10445.xml"/><Relationship Id="rId54" Type="http://schemas.openxmlformats.org/officeDocument/2006/relationships/tags" Target="../tags/tag9291.xml"/><Relationship Id="rId270" Type="http://schemas.openxmlformats.org/officeDocument/2006/relationships/tags" Target="../tags/tag9507.xml"/><Relationship Id="rId130" Type="http://schemas.openxmlformats.org/officeDocument/2006/relationships/tags" Target="../tags/tag9367.xml"/><Relationship Id="rId368" Type="http://schemas.openxmlformats.org/officeDocument/2006/relationships/tags" Target="../tags/tag9605.xml"/><Relationship Id="rId575" Type="http://schemas.openxmlformats.org/officeDocument/2006/relationships/tags" Target="../tags/tag9812.xml"/><Relationship Id="rId782" Type="http://schemas.openxmlformats.org/officeDocument/2006/relationships/tags" Target="../tags/tag10019.xml"/><Relationship Id="rId228" Type="http://schemas.openxmlformats.org/officeDocument/2006/relationships/tags" Target="../tags/tag9465.xml"/><Relationship Id="rId435" Type="http://schemas.openxmlformats.org/officeDocument/2006/relationships/tags" Target="../tags/tag9672.xml"/><Relationship Id="rId642" Type="http://schemas.openxmlformats.org/officeDocument/2006/relationships/tags" Target="../tags/tag9879.xml"/><Relationship Id="rId1065" Type="http://schemas.openxmlformats.org/officeDocument/2006/relationships/tags" Target="../tags/tag10302.xml"/><Relationship Id="rId1272" Type="http://schemas.openxmlformats.org/officeDocument/2006/relationships/tags" Target="../tags/tag10509.xml"/><Relationship Id="rId502" Type="http://schemas.openxmlformats.org/officeDocument/2006/relationships/tags" Target="../tags/tag9739.xml"/><Relationship Id="rId947" Type="http://schemas.openxmlformats.org/officeDocument/2006/relationships/tags" Target="../tags/tag10184.xml"/><Relationship Id="rId1132" Type="http://schemas.openxmlformats.org/officeDocument/2006/relationships/tags" Target="../tags/tag10369.xml"/><Relationship Id="rId76" Type="http://schemas.openxmlformats.org/officeDocument/2006/relationships/tags" Target="../tags/tag9313.xml"/><Relationship Id="rId807" Type="http://schemas.openxmlformats.org/officeDocument/2006/relationships/tags" Target="../tags/tag10044.xml"/><Relationship Id="rId292" Type="http://schemas.openxmlformats.org/officeDocument/2006/relationships/tags" Target="../tags/tag9529.xml"/><Relationship Id="rId597" Type="http://schemas.openxmlformats.org/officeDocument/2006/relationships/tags" Target="../tags/tag9834.xml"/><Relationship Id="rId152" Type="http://schemas.openxmlformats.org/officeDocument/2006/relationships/tags" Target="../tags/tag9389.xml"/><Relationship Id="rId457" Type="http://schemas.openxmlformats.org/officeDocument/2006/relationships/tags" Target="../tags/tag9694.xml"/><Relationship Id="rId1087" Type="http://schemas.openxmlformats.org/officeDocument/2006/relationships/tags" Target="../tags/tag10324.xml"/><Relationship Id="rId664" Type="http://schemas.openxmlformats.org/officeDocument/2006/relationships/tags" Target="../tags/tag9901.xml"/><Relationship Id="rId871" Type="http://schemas.openxmlformats.org/officeDocument/2006/relationships/tags" Target="../tags/tag10108.xml"/><Relationship Id="rId969" Type="http://schemas.openxmlformats.org/officeDocument/2006/relationships/tags" Target="../tags/tag10206.xml"/><Relationship Id="rId317" Type="http://schemas.openxmlformats.org/officeDocument/2006/relationships/tags" Target="../tags/tag9554.xml"/><Relationship Id="rId524" Type="http://schemas.openxmlformats.org/officeDocument/2006/relationships/tags" Target="../tags/tag9761.xml"/><Relationship Id="rId731" Type="http://schemas.openxmlformats.org/officeDocument/2006/relationships/tags" Target="../tags/tag9968.xml"/><Relationship Id="rId1154" Type="http://schemas.openxmlformats.org/officeDocument/2006/relationships/tags" Target="../tags/tag10391.xml"/><Relationship Id="rId98" Type="http://schemas.openxmlformats.org/officeDocument/2006/relationships/tags" Target="../tags/tag9335.xml"/><Relationship Id="rId829" Type="http://schemas.openxmlformats.org/officeDocument/2006/relationships/tags" Target="../tags/tag10066.xml"/><Relationship Id="rId1014" Type="http://schemas.openxmlformats.org/officeDocument/2006/relationships/tags" Target="../tags/tag10251.xml"/><Relationship Id="rId1221" Type="http://schemas.openxmlformats.org/officeDocument/2006/relationships/tags" Target="../tags/tag10458.xml"/><Relationship Id="rId25" Type="http://schemas.openxmlformats.org/officeDocument/2006/relationships/tags" Target="../tags/tag9262.xml"/><Relationship Id="rId174" Type="http://schemas.openxmlformats.org/officeDocument/2006/relationships/tags" Target="../tags/tag9411.xml"/><Relationship Id="rId381" Type="http://schemas.openxmlformats.org/officeDocument/2006/relationships/tags" Target="../tags/tag9618.xml"/><Relationship Id="rId241" Type="http://schemas.openxmlformats.org/officeDocument/2006/relationships/tags" Target="../tags/tag9478.xml"/><Relationship Id="rId479" Type="http://schemas.openxmlformats.org/officeDocument/2006/relationships/tags" Target="../tags/tag9716.xml"/><Relationship Id="rId686" Type="http://schemas.openxmlformats.org/officeDocument/2006/relationships/tags" Target="../tags/tag9923.xml"/><Relationship Id="rId893" Type="http://schemas.openxmlformats.org/officeDocument/2006/relationships/tags" Target="../tags/tag10130.xml"/><Relationship Id="rId339" Type="http://schemas.openxmlformats.org/officeDocument/2006/relationships/tags" Target="../tags/tag9576.xml"/><Relationship Id="rId546" Type="http://schemas.openxmlformats.org/officeDocument/2006/relationships/tags" Target="../tags/tag9783.xml"/><Relationship Id="rId753" Type="http://schemas.openxmlformats.org/officeDocument/2006/relationships/tags" Target="../tags/tag9990.xml"/><Relationship Id="rId1176" Type="http://schemas.openxmlformats.org/officeDocument/2006/relationships/tags" Target="../tags/tag10413.xml"/><Relationship Id="rId101" Type="http://schemas.openxmlformats.org/officeDocument/2006/relationships/tags" Target="../tags/tag9338.xml"/><Relationship Id="rId406" Type="http://schemas.openxmlformats.org/officeDocument/2006/relationships/tags" Target="../tags/tag9643.xml"/><Relationship Id="rId960" Type="http://schemas.openxmlformats.org/officeDocument/2006/relationships/tags" Target="../tags/tag10197.xml"/><Relationship Id="rId1036" Type="http://schemas.openxmlformats.org/officeDocument/2006/relationships/tags" Target="../tags/tag10273.xml"/><Relationship Id="rId1243" Type="http://schemas.openxmlformats.org/officeDocument/2006/relationships/tags" Target="../tags/tag10480.xml"/><Relationship Id="rId613" Type="http://schemas.openxmlformats.org/officeDocument/2006/relationships/tags" Target="../tags/tag9850.xml"/><Relationship Id="rId820" Type="http://schemas.openxmlformats.org/officeDocument/2006/relationships/tags" Target="../tags/tag10057.xml"/><Relationship Id="rId918" Type="http://schemas.openxmlformats.org/officeDocument/2006/relationships/tags" Target="../tags/tag10155.xml"/><Relationship Id="rId1103" Type="http://schemas.openxmlformats.org/officeDocument/2006/relationships/tags" Target="../tags/tag10340.xml"/><Relationship Id="rId47" Type="http://schemas.openxmlformats.org/officeDocument/2006/relationships/tags" Target="../tags/tag9284.xml"/><Relationship Id="rId196" Type="http://schemas.openxmlformats.org/officeDocument/2006/relationships/tags" Target="../tags/tag9433.xml"/><Relationship Id="rId263" Type="http://schemas.openxmlformats.org/officeDocument/2006/relationships/tags" Target="../tags/tag9500.xml"/><Relationship Id="rId470" Type="http://schemas.openxmlformats.org/officeDocument/2006/relationships/tags" Target="../tags/tag9707.xml"/><Relationship Id="rId123" Type="http://schemas.openxmlformats.org/officeDocument/2006/relationships/tags" Target="../tags/tag9360.xml"/><Relationship Id="rId330" Type="http://schemas.openxmlformats.org/officeDocument/2006/relationships/tags" Target="../tags/tag9567.xml"/><Relationship Id="rId568" Type="http://schemas.openxmlformats.org/officeDocument/2006/relationships/tags" Target="../tags/tag9805.xml"/><Relationship Id="rId775" Type="http://schemas.openxmlformats.org/officeDocument/2006/relationships/tags" Target="../tags/tag10012.xml"/><Relationship Id="rId982" Type="http://schemas.openxmlformats.org/officeDocument/2006/relationships/tags" Target="../tags/tag10219.xml"/><Relationship Id="rId1198" Type="http://schemas.openxmlformats.org/officeDocument/2006/relationships/tags" Target="../tags/tag10435.xml"/><Relationship Id="rId428" Type="http://schemas.openxmlformats.org/officeDocument/2006/relationships/tags" Target="../tags/tag9665.xml"/><Relationship Id="rId635" Type="http://schemas.openxmlformats.org/officeDocument/2006/relationships/tags" Target="../tags/tag9872.xml"/><Relationship Id="rId842" Type="http://schemas.openxmlformats.org/officeDocument/2006/relationships/tags" Target="../tags/tag10079.xml"/><Relationship Id="rId1058" Type="http://schemas.openxmlformats.org/officeDocument/2006/relationships/tags" Target="../tags/tag10295.xml"/><Relationship Id="rId1265" Type="http://schemas.openxmlformats.org/officeDocument/2006/relationships/tags" Target="../tags/tag10502.xml"/><Relationship Id="rId702" Type="http://schemas.openxmlformats.org/officeDocument/2006/relationships/tags" Target="../tags/tag9939.xml"/><Relationship Id="rId1125" Type="http://schemas.openxmlformats.org/officeDocument/2006/relationships/tags" Target="../tags/tag10362.xml"/><Relationship Id="rId69" Type="http://schemas.openxmlformats.org/officeDocument/2006/relationships/tags" Target="../tags/tag9306.xml"/><Relationship Id="rId285" Type="http://schemas.openxmlformats.org/officeDocument/2006/relationships/tags" Target="../tags/tag9522.xml"/><Relationship Id="rId492" Type="http://schemas.openxmlformats.org/officeDocument/2006/relationships/tags" Target="../tags/tag9729.xml"/><Relationship Id="rId797" Type="http://schemas.openxmlformats.org/officeDocument/2006/relationships/tags" Target="../tags/tag10034.xml"/><Relationship Id="rId145" Type="http://schemas.openxmlformats.org/officeDocument/2006/relationships/tags" Target="../tags/tag9382.xml"/><Relationship Id="rId352" Type="http://schemas.openxmlformats.org/officeDocument/2006/relationships/tags" Target="../tags/tag9589.xml"/><Relationship Id="rId1287" Type="http://schemas.openxmlformats.org/officeDocument/2006/relationships/tags" Target="../tags/tag10524.xml"/><Relationship Id="rId212" Type="http://schemas.openxmlformats.org/officeDocument/2006/relationships/tags" Target="../tags/tag9449.xml"/><Relationship Id="rId657" Type="http://schemas.openxmlformats.org/officeDocument/2006/relationships/tags" Target="../tags/tag9894.xml"/><Relationship Id="rId864" Type="http://schemas.openxmlformats.org/officeDocument/2006/relationships/tags" Target="../tags/tag10101.xml"/><Relationship Id="rId517" Type="http://schemas.openxmlformats.org/officeDocument/2006/relationships/tags" Target="../tags/tag9754.xml"/><Relationship Id="rId724" Type="http://schemas.openxmlformats.org/officeDocument/2006/relationships/tags" Target="../tags/tag9961.xml"/><Relationship Id="rId931" Type="http://schemas.openxmlformats.org/officeDocument/2006/relationships/tags" Target="../tags/tag10168.xml"/><Relationship Id="rId1147" Type="http://schemas.openxmlformats.org/officeDocument/2006/relationships/tags" Target="../tags/tag10384.xml"/><Relationship Id="rId60" Type="http://schemas.openxmlformats.org/officeDocument/2006/relationships/tags" Target="../tags/tag9297.xml"/><Relationship Id="rId1007" Type="http://schemas.openxmlformats.org/officeDocument/2006/relationships/tags" Target="../tags/tag10244.xml"/><Relationship Id="rId1214" Type="http://schemas.openxmlformats.org/officeDocument/2006/relationships/tags" Target="../tags/tag10451.xml"/><Relationship Id="rId18" Type="http://schemas.openxmlformats.org/officeDocument/2006/relationships/tags" Target="../tags/tag9255.xml"/><Relationship Id="rId167" Type="http://schemas.openxmlformats.org/officeDocument/2006/relationships/tags" Target="../tags/tag9404.xml"/><Relationship Id="rId374" Type="http://schemas.openxmlformats.org/officeDocument/2006/relationships/tags" Target="../tags/tag9611.xml"/><Relationship Id="rId581" Type="http://schemas.openxmlformats.org/officeDocument/2006/relationships/tags" Target="../tags/tag9818.xml"/><Relationship Id="rId234" Type="http://schemas.openxmlformats.org/officeDocument/2006/relationships/tags" Target="../tags/tag9471.xml"/><Relationship Id="rId679" Type="http://schemas.openxmlformats.org/officeDocument/2006/relationships/tags" Target="../tags/tag9916.xml"/><Relationship Id="rId886" Type="http://schemas.openxmlformats.org/officeDocument/2006/relationships/tags" Target="../tags/tag10123.xml"/><Relationship Id="rId2" Type="http://schemas.openxmlformats.org/officeDocument/2006/relationships/tags" Target="../tags/tag9239.xml"/><Relationship Id="rId441" Type="http://schemas.openxmlformats.org/officeDocument/2006/relationships/tags" Target="../tags/tag9678.xml"/><Relationship Id="rId539" Type="http://schemas.openxmlformats.org/officeDocument/2006/relationships/tags" Target="../tags/tag9776.xml"/><Relationship Id="rId746" Type="http://schemas.openxmlformats.org/officeDocument/2006/relationships/tags" Target="../tags/tag9983.xml"/><Relationship Id="rId1071" Type="http://schemas.openxmlformats.org/officeDocument/2006/relationships/tags" Target="../tags/tag10308.xml"/><Relationship Id="rId1169" Type="http://schemas.openxmlformats.org/officeDocument/2006/relationships/tags" Target="../tags/tag10406.xml"/><Relationship Id="rId301" Type="http://schemas.openxmlformats.org/officeDocument/2006/relationships/tags" Target="../tags/tag9538.xml"/><Relationship Id="rId953" Type="http://schemas.openxmlformats.org/officeDocument/2006/relationships/tags" Target="../tags/tag10190.xml"/><Relationship Id="rId1029" Type="http://schemas.openxmlformats.org/officeDocument/2006/relationships/tags" Target="../tags/tag10266.xml"/><Relationship Id="rId1236" Type="http://schemas.openxmlformats.org/officeDocument/2006/relationships/tags" Target="../tags/tag10473.xml"/><Relationship Id="rId82" Type="http://schemas.openxmlformats.org/officeDocument/2006/relationships/tags" Target="../tags/tag9319.xml"/><Relationship Id="rId606" Type="http://schemas.openxmlformats.org/officeDocument/2006/relationships/tags" Target="../tags/tag9843.xml"/><Relationship Id="rId813" Type="http://schemas.openxmlformats.org/officeDocument/2006/relationships/tags" Target="../tags/tag10050.xml"/><Relationship Id="rId189" Type="http://schemas.openxmlformats.org/officeDocument/2006/relationships/tags" Target="../tags/tag9426.xml"/><Relationship Id="rId396" Type="http://schemas.openxmlformats.org/officeDocument/2006/relationships/tags" Target="../tags/tag9633.xml"/><Relationship Id="rId256" Type="http://schemas.openxmlformats.org/officeDocument/2006/relationships/tags" Target="../tags/tag9493.xml"/><Relationship Id="rId463" Type="http://schemas.openxmlformats.org/officeDocument/2006/relationships/tags" Target="../tags/tag9700.xml"/><Relationship Id="rId670" Type="http://schemas.openxmlformats.org/officeDocument/2006/relationships/tags" Target="../tags/tag9907.xml"/><Relationship Id="rId1093" Type="http://schemas.openxmlformats.org/officeDocument/2006/relationships/tags" Target="../tags/tag10330.xml"/><Relationship Id="rId116" Type="http://schemas.openxmlformats.org/officeDocument/2006/relationships/tags" Target="../tags/tag9353.xml"/><Relationship Id="rId323" Type="http://schemas.openxmlformats.org/officeDocument/2006/relationships/tags" Target="../tags/tag9560.xml"/><Relationship Id="rId530" Type="http://schemas.openxmlformats.org/officeDocument/2006/relationships/tags" Target="../tags/tag9767.xml"/><Relationship Id="rId768" Type="http://schemas.openxmlformats.org/officeDocument/2006/relationships/tags" Target="../tags/tag10005.xml"/><Relationship Id="rId975" Type="http://schemas.openxmlformats.org/officeDocument/2006/relationships/tags" Target="../tags/tag10212.xml"/><Relationship Id="rId1160" Type="http://schemas.openxmlformats.org/officeDocument/2006/relationships/tags" Target="../tags/tag10397.xml"/><Relationship Id="rId628" Type="http://schemas.openxmlformats.org/officeDocument/2006/relationships/tags" Target="../tags/tag9865.xml"/><Relationship Id="rId835" Type="http://schemas.openxmlformats.org/officeDocument/2006/relationships/tags" Target="../tags/tag10072.xml"/><Relationship Id="rId1258" Type="http://schemas.openxmlformats.org/officeDocument/2006/relationships/tags" Target="../tags/tag10495.xml"/><Relationship Id="rId1020" Type="http://schemas.openxmlformats.org/officeDocument/2006/relationships/tags" Target="../tags/tag10257.xml"/><Relationship Id="rId1118" Type="http://schemas.openxmlformats.org/officeDocument/2006/relationships/tags" Target="../tags/tag10355.xml"/><Relationship Id="rId902" Type="http://schemas.openxmlformats.org/officeDocument/2006/relationships/tags" Target="../tags/tag10139.xml"/><Relationship Id="rId31" Type="http://schemas.openxmlformats.org/officeDocument/2006/relationships/tags" Target="../tags/tag9268.xml"/><Relationship Id="rId180" Type="http://schemas.openxmlformats.org/officeDocument/2006/relationships/tags" Target="../tags/tag9417.xml"/><Relationship Id="rId278" Type="http://schemas.openxmlformats.org/officeDocument/2006/relationships/tags" Target="../tags/tag9515.xml"/><Relationship Id="rId485" Type="http://schemas.openxmlformats.org/officeDocument/2006/relationships/tags" Target="../tags/tag9722.xml"/><Relationship Id="rId692" Type="http://schemas.openxmlformats.org/officeDocument/2006/relationships/tags" Target="../tags/tag9929.xml"/><Relationship Id="rId138" Type="http://schemas.openxmlformats.org/officeDocument/2006/relationships/tags" Target="../tags/tag9375.xml"/><Relationship Id="rId345" Type="http://schemas.openxmlformats.org/officeDocument/2006/relationships/tags" Target="../tags/tag9582.xml"/><Relationship Id="rId552" Type="http://schemas.openxmlformats.org/officeDocument/2006/relationships/tags" Target="../tags/tag9789.xml"/><Relationship Id="rId997" Type="http://schemas.openxmlformats.org/officeDocument/2006/relationships/tags" Target="../tags/tag10234.xml"/><Relationship Id="rId1182" Type="http://schemas.openxmlformats.org/officeDocument/2006/relationships/tags" Target="../tags/tag10419.xml"/><Relationship Id="rId205" Type="http://schemas.openxmlformats.org/officeDocument/2006/relationships/tags" Target="../tags/tag9442.xml"/><Relationship Id="rId412" Type="http://schemas.openxmlformats.org/officeDocument/2006/relationships/tags" Target="../tags/tag9649.xml"/><Relationship Id="rId857" Type="http://schemas.openxmlformats.org/officeDocument/2006/relationships/tags" Target="../tags/tag10094.xml"/><Relationship Id="rId1042" Type="http://schemas.openxmlformats.org/officeDocument/2006/relationships/tags" Target="../tags/tag10279.xml"/></Relationships>
</file>

<file path=ppt/slides/_rels/slide3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21" Type="http://schemas.openxmlformats.org/officeDocument/2006/relationships/tags" Target="../tags/tag64.xml"/><Relationship Id="rId170" Type="http://schemas.openxmlformats.org/officeDocument/2006/relationships/tags" Target="../tags/tag213.xml"/><Relationship Id="rId268" Type="http://schemas.openxmlformats.org/officeDocument/2006/relationships/tags" Target="../tags/tag311.xml"/><Relationship Id="rId475" Type="http://schemas.openxmlformats.org/officeDocument/2006/relationships/tags" Target="../tags/tag518.xml"/><Relationship Id="rId682" Type="http://schemas.openxmlformats.org/officeDocument/2006/relationships/tags" Target="../tags/tag725.xml"/><Relationship Id="rId128" Type="http://schemas.openxmlformats.org/officeDocument/2006/relationships/tags" Target="../tags/tag171.xml"/><Relationship Id="rId335" Type="http://schemas.openxmlformats.org/officeDocument/2006/relationships/tags" Target="../tags/tag378.xml"/><Relationship Id="rId542" Type="http://schemas.openxmlformats.org/officeDocument/2006/relationships/tags" Target="../tags/tag585.xml"/><Relationship Id="rId987" Type="http://schemas.openxmlformats.org/officeDocument/2006/relationships/tags" Target="../tags/tag1030.xml"/><Relationship Id="rId1172" Type="http://schemas.openxmlformats.org/officeDocument/2006/relationships/tags" Target="../tags/tag1215.xml"/><Relationship Id="rId402" Type="http://schemas.openxmlformats.org/officeDocument/2006/relationships/tags" Target="../tags/tag445.xml"/><Relationship Id="rId847" Type="http://schemas.openxmlformats.org/officeDocument/2006/relationships/tags" Target="../tags/tag890.xml"/><Relationship Id="rId1032" Type="http://schemas.openxmlformats.org/officeDocument/2006/relationships/tags" Target="../tags/tag1075.xml"/><Relationship Id="rId707" Type="http://schemas.openxmlformats.org/officeDocument/2006/relationships/tags" Target="../tags/tag750.xml"/><Relationship Id="rId914" Type="http://schemas.openxmlformats.org/officeDocument/2006/relationships/tags" Target="../tags/tag957.xml"/><Relationship Id="rId1337" Type="http://schemas.openxmlformats.org/officeDocument/2006/relationships/tags" Target="../tags/tag1380.xml"/><Relationship Id="rId43" Type="http://schemas.openxmlformats.org/officeDocument/2006/relationships/tags" Target="../tags/tag86.xml"/><Relationship Id="rId192" Type="http://schemas.openxmlformats.org/officeDocument/2006/relationships/tags" Target="../tags/tag235.xml"/><Relationship Id="rId497" Type="http://schemas.openxmlformats.org/officeDocument/2006/relationships/tags" Target="../tags/tag540.xml"/><Relationship Id="rId357" Type="http://schemas.openxmlformats.org/officeDocument/2006/relationships/tags" Target="../tags/tag400.xml"/><Relationship Id="rId1194" Type="http://schemas.openxmlformats.org/officeDocument/2006/relationships/tags" Target="../tags/tag1237.xml"/><Relationship Id="rId217" Type="http://schemas.openxmlformats.org/officeDocument/2006/relationships/tags" Target="../tags/tag260.xml"/><Relationship Id="rId564" Type="http://schemas.openxmlformats.org/officeDocument/2006/relationships/tags" Target="../tags/tag607.xml"/><Relationship Id="rId771" Type="http://schemas.openxmlformats.org/officeDocument/2006/relationships/tags" Target="../tags/tag814.xml"/><Relationship Id="rId869" Type="http://schemas.openxmlformats.org/officeDocument/2006/relationships/tags" Target="../tags/tag912.xml"/><Relationship Id="rId424" Type="http://schemas.openxmlformats.org/officeDocument/2006/relationships/tags" Target="../tags/tag467.xml"/><Relationship Id="rId631" Type="http://schemas.openxmlformats.org/officeDocument/2006/relationships/tags" Target="../tags/tag674.xml"/><Relationship Id="rId729" Type="http://schemas.openxmlformats.org/officeDocument/2006/relationships/tags" Target="../tags/tag772.xml"/><Relationship Id="rId1054" Type="http://schemas.openxmlformats.org/officeDocument/2006/relationships/tags" Target="../tags/tag1097.xml"/><Relationship Id="rId1261" Type="http://schemas.openxmlformats.org/officeDocument/2006/relationships/tags" Target="../tags/tag1304.xml"/><Relationship Id="rId936" Type="http://schemas.openxmlformats.org/officeDocument/2006/relationships/tags" Target="../tags/tag979.xml"/><Relationship Id="rId1121" Type="http://schemas.openxmlformats.org/officeDocument/2006/relationships/tags" Target="../tags/tag1164.xml"/><Relationship Id="rId1219" Type="http://schemas.openxmlformats.org/officeDocument/2006/relationships/tags" Target="../tags/tag1262.xml"/><Relationship Id="rId65" Type="http://schemas.openxmlformats.org/officeDocument/2006/relationships/tags" Target="../tags/tag108.xml"/><Relationship Id="rId281" Type="http://schemas.openxmlformats.org/officeDocument/2006/relationships/tags" Target="../tags/tag324.xml"/><Relationship Id="rId141" Type="http://schemas.openxmlformats.org/officeDocument/2006/relationships/tags" Target="../tags/tag184.xml"/><Relationship Id="rId379" Type="http://schemas.openxmlformats.org/officeDocument/2006/relationships/tags" Target="../tags/tag422.xml"/><Relationship Id="rId586" Type="http://schemas.openxmlformats.org/officeDocument/2006/relationships/tags" Target="../tags/tag629.xml"/><Relationship Id="rId793" Type="http://schemas.openxmlformats.org/officeDocument/2006/relationships/tags" Target="../tags/tag836.xml"/><Relationship Id="rId7" Type="http://schemas.openxmlformats.org/officeDocument/2006/relationships/tags" Target="../tags/tag50.xml"/><Relationship Id="rId239" Type="http://schemas.openxmlformats.org/officeDocument/2006/relationships/tags" Target="../tags/tag282.xml"/><Relationship Id="rId446" Type="http://schemas.openxmlformats.org/officeDocument/2006/relationships/tags" Target="../tags/tag489.xml"/><Relationship Id="rId653" Type="http://schemas.openxmlformats.org/officeDocument/2006/relationships/tags" Target="../tags/tag696.xml"/><Relationship Id="rId1076" Type="http://schemas.openxmlformats.org/officeDocument/2006/relationships/tags" Target="../tags/tag1119.xml"/><Relationship Id="rId1283" Type="http://schemas.openxmlformats.org/officeDocument/2006/relationships/tags" Target="../tags/tag1326.xml"/><Relationship Id="rId306" Type="http://schemas.openxmlformats.org/officeDocument/2006/relationships/tags" Target="../tags/tag349.xml"/><Relationship Id="rId860" Type="http://schemas.openxmlformats.org/officeDocument/2006/relationships/tags" Target="../tags/tag903.xml"/><Relationship Id="rId958" Type="http://schemas.openxmlformats.org/officeDocument/2006/relationships/tags" Target="../tags/tag1001.xml"/><Relationship Id="rId1143" Type="http://schemas.openxmlformats.org/officeDocument/2006/relationships/tags" Target="../tags/tag1186.xml"/><Relationship Id="rId87" Type="http://schemas.openxmlformats.org/officeDocument/2006/relationships/tags" Target="../tags/tag130.xml"/><Relationship Id="rId513" Type="http://schemas.openxmlformats.org/officeDocument/2006/relationships/tags" Target="../tags/tag556.xml"/><Relationship Id="rId720" Type="http://schemas.openxmlformats.org/officeDocument/2006/relationships/tags" Target="../tags/tag763.xml"/><Relationship Id="rId818" Type="http://schemas.openxmlformats.org/officeDocument/2006/relationships/tags" Target="../tags/tag861.xml"/><Relationship Id="rId1003" Type="http://schemas.openxmlformats.org/officeDocument/2006/relationships/tags" Target="../tags/tag1046.xml"/><Relationship Id="rId1210" Type="http://schemas.openxmlformats.org/officeDocument/2006/relationships/tags" Target="../tags/tag1253.xml"/><Relationship Id="rId1308" Type="http://schemas.openxmlformats.org/officeDocument/2006/relationships/tags" Target="../tags/tag1351.xml"/><Relationship Id="rId14" Type="http://schemas.openxmlformats.org/officeDocument/2006/relationships/tags" Target="../tags/tag57.xml"/><Relationship Id="rId163" Type="http://schemas.openxmlformats.org/officeDocument/2006/relationships/tags" Target="../tags/tag206.xml"/><Relationship Id="rId370" Type="http://schemas.openxmlformats.org/officeDocument/2006/relationships/tags" Target="../tags/tag413.xml"/><Relationship Id="rId230" Type="http://schemas.openxmlformats.org/officeDocument/2006/relationships/tags" Target="../tags/tag273.xml"/><Relationship Id="rId468" Type="http://schemas.openxmlformats.org/officeDocument/2006/relationships/tags" Target="../tags/tag511.xml"/><Relationship Id="rId675" Type="http://schemas.openxmlformats.org/officeDocument/2006/relationships/tags" Target="../tags/tag718.xml"/><Relationship Id="rId882" Type="http://schemas.openxmlformats.org/officeDocument/2006/relationships/tags" Target="../tags/tag925.xml"/><Relationship Id="rId1098" Type="http://schemas.openxmlformats.org/officeDocument/2006/relationships/tags" Target="../tags/tag1141.xml"/><Relationship Id="rId328" Type="http://schemas.openxmlformats.org/officeDocument/2006/relationships/tags" Target="../tags/tag371.xml"/><Relationship Id="rId535" Type="http://schemas.openxmlformats.org/officeDocument/2006/relationships/tags" Target="../tags/tag578.xml"/><Relationship Id="rId742" Type="http://schemas.openxmlformats.org/officeDocument/2006/relationships/tags" Target="../tags/tag785.xml"/><Relationship Id="rId1165" Type="http://schemas.openxmlformats.org/officeDocument/2006/relationships/tags" Target="../tags/tag1208.xml"/><Relationship Id="rId602" Type="http://schemas.openxmlformats.org/officeDocument/2006/relationships/tags" Target="../tags/tag645.xml"/><Relationship Id="rId1025" Type="http://schemas.openxmlformats.org/officeDocument/2006/relationships/tags" Target="../tags/tag1068.xml"/><Relationship Id="rId1232" Type="http://schemas.openxmlformats.org/officeDocument/2006/relationships/tags" Target="../tags/tag1275.xml"/><Relationship Id="rId907" Type="http://schemas.openxmlformats.org/officeDocument/2006/relationships/tags" Target="../tags/tag950.xml"/><Relationship Id="rId36" Type="http://schemas.openxmlformats.org/officeDocument/2006/relationships/tags" Target="../tags/tag79.xml"/><Relationship Id="rId185" Type="http://schemas.openxmlformats.org/officeDocument/2006/relationships/tags" Target="../tags/tag228.xml"/><Relationship Id="rId392" Type="http://schemas.openxmlformats.org/officeDocument/2006/relationships/tags" Target="../tags/tag435.xml"/><Relationship Id="rId697" Type="http://schemas.openxmlformats.org/officeDocument/2006/relationships/tags" Target="../tags/tag740.xml"/><Relationship Id="rId252" Type="http://schemas.openxmlformats.org/officeDocument/2006/relationships/tags" Target="../tags/tag295.xml"/><Relationship Id="rId1187" Type="http://schemas.openxmlformats.org/officeDocument/2006/relationships/tags" Target="../tags/tag1230.xml"/><Relationship Id="rId112" Type="http://schemas.openxmlformats.org/officeDocument/2006/relationships/tags" Target="../tags/tag155.xml"/><Relationship Id="rId557" Type="http://schemas.openxmlformats.org/officeDocument/2006/relationships/tags" Target="../tags/tag600.xml"/><Relationship Id="rId764" Type="http://schemas.openxmlformats.org/officeDocument/2006/relationships/tags" Target="../tags/tag807.xml"/><Relationship Id="rId971" Type="http://schemas.openxmlformats.org/officeDocument/2006/relationships/tags" Target="../tags/tag1014.xml"/><Relationship Id="rId417" Type="http://schemas.openxmlformats.org/officeDocument/2006/relationships/tags" Target="../tags/tag460.xml"/><Relationship Id="rId624" Type="http://schemas.openxmlformats.org/officeDocument/2006/relationships/tags" Target="../tags/tag667.xml"/><Relationship Id="rId831" Type="http://schemas.openxmlformats.org/officeDocument/2006/relationships/tags" Target="../tags/tag874.xml"/><Relationship Id="rId1047" Type="http://schemas.openxmlformats.org/officeDocument/2006/relationships/tags" Target="../tags/tag1090.xml"/><Relationship Id="rId1254" Type="http://schemas.openxmlformats.org/officeDocument/2006/relationships/tags" Target="../tags/tag1297.xml"/><Relationship Id="rId929" Type="http://schemas.openxmlformats.org/officeDocument/2006/relationships/tags" Target="../tags/tag972.xml"/><Relationship Id="rId1114" Type="http://schemas.openxmlformats.org/officeDocument/2006/relationships/tags" Target="../tags/tag1157.xml"/><Relationship Id="rId1321" Type="http://schemas.openxmlformats.org/officeDocument/2006/relationships/tags" Target="../tags/tag1364.xml"/><Relationship Id="rId58" Type="http://schemas.openxmlformats.org/officeDocument/2006/relationships/tags" Target="../tags/tag101.xml"/><Relationship Id="rId274" Type="http://schemas.openxmlformats.org/officeDocument/2006/relationships/tags" Target="../tags/tag317.xml"/><Relationship Id="rId481" Type="http://schemas.openxmlformats.org/officeDocument/2006/relationships/tags" Target="../tags/tag524.xml"/><Relationship Id="rId134" Type="http://schemas.openxmlformats.org/officeDocument/2006/relationships/tags" Target="../tags/tag177.xml"/><Relationship Id="rId579" Type="http://schemas.openxmlformats.org/officeDocument/2006/relationships/tags" Target="../tags/tag622.xml"/><Relationship Id="rId786" Type="http://schemas.openxmlformats.org/officeDocument/2006/relationships/tags" Target="../tags/tag829.xml"/><Relationship Id="rId993" Type="http://schemas.openxmlformats.org/officeDocument/2006/relationships/tags" Target="../tags/tag1036.xml"/><Relationship Id="rId341" Type="http://schemas.openxmlformats.org/officeDocument/2006/relationships/tags" Target="../tags/tag384.xml"/><Relationship Id="rId439" Type="http://schemas.openxmlformats.org/officeDocument/2006/relationships/tags" Target="../tags/tag482.xml"/><Relationship Id="rId646" Type="http://schemas.openxmlformats.org/officeDocument/2006/relationships/tags" Target="../tags/tag689.xml"/><Relationship Id="rId1069" Type="http://schemas.openxmlformats.org/officeDocument/2006/relationships/tags" Target="../tags/tag1112.xml"/><Relationship Id="rId1276" Type="http://schemas.openxmlformats.org/officeDocument/2006/relationships/tags" Target="../tags/tag1319.xml"/><Relationship Id="rId201" Type="http://schemas.openxmlformats.org/officeDocument/2006/relationships/tags" Target="../tags/tag244.xml"/><Relationship Id="rId506" Type="http://schemas.openxmlformats.org/officeDocument/2006/relationships/tags" Target="../tags/tag549.xml"/><Relationship Id="rId853" Type="http://schemas.openxmlformats.org/officeDocument/2006/relationships/tags" Target="../tags/tag896.xml"/><Relationship Id="rId1136" Type="http://schemas.openxmlformats.org/officeDocument/2006/relationships/tags" Target="../tags/tag1179.xml"/><Relationship Id="rId713" Type="http://schemas.openxmlformats.org/officeDocument/2006/relationships/tags" Target="../tags/tag756.xml"/><Relationship Id="rId920" Type="http://schemas.openxmlformats.org/officeDocument/2006/relationships/tags" Target="../tags/tag963.xml"/><Relationship Id="rId1343" Type="http://schemas.openxmlformats.org/officeDocument/2006/relationships/tags" Target="../tags/tag1386.xml"/><Relationship Id="rId1203" Type="http://schemas.openxmlformats.org/officeDocument/2006/relationships/tags" Target="../tags/tag1246.xml"/><Relationship Id="rId296" Type="http://schemas.openxmlformats.org/officeDocument/2006/relationships/tags" Target="../tags/tag339.xml"/><Relationship Id="rId156" Type="http://schemas.openxmlformats.org/officeDocument/2006/relationships/tags" Target="../tags/tag199.xml"/><Relationship Id="rId363" Type="http://schemas.openxmlformats.org/officeDocument/2006/relationships/tags" Target="../tags/tag406.xml"/><Relationship Id="rId570" Type="http://schemas.openxmlformats.org/officeDocument/2006/relationships/tags" Target="../tags/tag613.xml"/><Relationship Id="rId223" Type="http://schemas.openxmlformats.org/officeDocument/2006/relationships/tags" Target="../tags/tag266.xml"/><Relationship Id="rId430" Type="http://schemas.openxmlformats.org/officeDocument/2006/relationships/tags" Target="../tags/tag473.xml"/><Relationship Id="rId668" Type="http://schemas.openxmlformats.org/officeDocument/2006/relationships/tags" Target="../tags/tag711.xml"/><Relationship Id="rId875" Type="http://schemas.openxmlformats.org/officeDocument/2006/relationships/tags" Target="../tags/tag918.xml"/><Relationship Id="rId1060" Type="http://schemas.openxmlformats.org/officeDocument/2006/relationships/tags" Target="../tags/tag1103.xml"/><Relationship Id="rId1298" Type="http://schemas.openxmlformats.org/officeDocument/2006/relationships/tags" Target="../tags/tag1341.xml"/><Relationship Id="rId528" Type="http://schemas.openxmlformats.org/officeDocument/2006/relationships/tags" Target="../tags/tag571.xml"/><Relationship Id="rId735" Type="http://schemas.openxmlformats.org/officeDocument/2006/relationships/tags" Target="../tags/tag778.xml"/><Relationship Id="rId942" Type="http://schemas.openxmlformats.org/officeDocument/2006/relationships/tags" Target="../tags/tag985.xml"/><Relationship Id="rId1158" Type="http://schemas.openxmlformats.org/officeDocument/2006/relationships/tags" Target="../tags/tag1201.xml"/><Relationship Id="rId1018" Type="http://schemas.openxmlformats.org/officeDocument/2006/relationships/tags" Target="../tags/tag1061.xml"/><Relationship Id="rId1225" Type="http://schemas.openxmlformats.org/officeDocument/2006/relationships/tags" Target="../tags/tag1268.xml"/><Relationship Id="rId71" Type="http://schemas.openxmlformats.org/officeDocument/2006/relationships/tags" Target="../tags/tag114.xml"/><Relationship Id="rId802" Type="http://schemas.openxmlformats.org/officeDocument/2006/relationships/tags" Target="../tags/tag845.xml"/><Relationship Id="rId29" Type="http://schemas.openxmlformats.org/officeDocument/2006/relationships/tags" Target="../tags/tag72.xml"/><Relationship Id="rId178" Type="http://schemas.openxmlformats.org/officeDocument/2006/relationships/tags" Target="../tags/tag221.xml"/><Relationship Id="rId385" Type="http://schemas.openxmlformats.org/officeDocument/2006/relationships/tags" Target="../tags/tag428.xml"/><Relationship Id="rId592" Type="http://schemas.openxmlformats.org/officeDocument/2006/relationships/tags" Target="../tags/tag635.xml"/><Relationship Id="rId245" Type="http://schemas.openxmlformats.org/officeDocument/2006/relationships/tags" Target="../tags/tag288.xml"/><Relationship Id="rId452" Type="http://schemas.openxmlformats.org/officeDocument/2006/relationships/tags" Target="../tags/tag495.xml"/><Relationship Id="rId897" Type="http://schemas.openxmlformats.org/officeDocument/2006/relationships/tags" Target="../tags/tag940.xml"/><Relationship Id="rId1082" Type="http://schemas.openxmlformats.org/officeDocument/2006/relationships/tags" Target="../tags/tag1125.xml"/><Relationship Id="rId105" Type="http://schemas.openxmlformats.org/officeDocument/2006/relationships/tags" Target="../tags/tag148.xml"/><Relationship Id="rId312" Type="http://schemas.openxmlformats.org/officeDocument/2006/relationships/tags" Target="../tags/tag355.xml"/><Relationship Id="rId757" Type="http://schemas.openxmlformats.org/officeDocument/2006/relationships/tags" Target="../tags/tag800.xml"/><Relationship Id="rId964" Type="http://schemas.openxmlformats.org/officeDocument/2006/relationships/tags" Target="../tags/tag1007.xml"/><Relationship Id="rId93" Type="http://schemas.openxmlformats.org/officeDocument/2006/relationships/tags" Target="../tags/tag136.xml"/><Relationship Id="rId617" Type="http://schemas.openxmlformats.org/officeDocument/2006/relationships/tags" Target="../tags/tag660.xml"/><Relationship Id="rId824" Type="http://schemas.openxmlformats.org/officeDocument/2006/relationships/tags" Target="../tags/tag867.xml"/><Relationship Id="rId1247" Type="http://schemas.openxmlformats.org/officeDocument/2006/relationships/tags" Target="../tags/tag1290.xml"/><Relationship Id="rId1107" Type="http://schemas.openxmlformats.org/officeDocument/2006/relationships/tags" Target="../tags/tag1150.xml"/><Relationship Id="rId1314" Type="http://schemas.openxmlformats.org/officeDocument/2006/relationships/tags" Target="../tags/tag1357.xml"/><Relationship Id="rId20" Type="http://schemas.openxmlformats.org/officeDocument/2006/relationships/tags" Target="../tags/tag63.xml"/><Relationship Id="rId267" Type="http://schemas.openxmlformats.org/officeDocument/2006/relationships/tags" Target="../tags/tag310.xml"/><Relationship Id="rId474" Type="http://schemas.openxmlformats.org/officeDocument/2006/relationships/tags" Target="../tags/tag517.xml"/><Relationship Id="rId127" Type="http://schemas.openxmlformats.org/officeDocument/2006/relationships/tags" Target="../tags/tag170.xml"/><Relationship Id="rId681" Type="http://schemas.openxmlformats.org/officeDocument/2006/relationships/tags" Target="../tags/tag724.xml"/><Relationship Id="rId779" Type="http://schemas.openxmlformats.org/officeDocument/2006/relationships/tags" Target="../tags/tag822.xml"/><Relationship Id="rId986" Type="http://schemas.openxmlformats.org/officeDocument/2006/relationships/tags" Target="../tags/tag1029.xml"/><Relationship Id="rId334" Type="http://schemas.openxmlformats.org/officeDocument/2006/relationships/tags" Target="../tags/tag377.xml"/><Relationship Id="rId541" Type="http://schemas.openxmlformats.org/officeDocument/2006/relationships/tags" Target="../tags/tag584.xml"/><Relationship Id="rId639" Type="http://schemas.openxmlformats.org/officeDocument/2006/relationships/tags" Target="../tags/tag682.xml"/><Relationship Id="rId1171" Type="http://schemas.openxmlformats.org/officeDocument/2006/relationships/tags" Target="../tags/tag1214.xml"/><Relationship Id="rId1269" Type="http://schemas.openxmlformats.org/officeDocument/2006/relationships/tags" Target="../tags/tag1312.xml"/><Relationship Id="rId401" Type="http://schemas.openxmlformats.org/officeDocument/2006/relationships/tags" Target="../tags/tag444.xml"/><Relationship Id="rId846" Type="http://schemas.openxmlformats.org/officeDocument/2006/relationships/tags" Target="../tags/tag889.xml"/><Relationship Id="rId1031" Type="http://schemas.openxmlformats.org/officeDocument/2006/relationships/tags" Target="../tags/tag1074.xml"/><Relationship Id="rId1129" Type="http://schemas.openxmlformats.org/officeDocument/2006/relationships/tags" Target="../tags/tag1172.xml"/><Relationship Id="rId706" Type="http://schemas.openxmlformats.org/officeDocument/2006/relationships/tags" Target="../tags/tag749.xml"/><Relationship Id="rId913" Type="http://schemas.openxmlformats.org/officeDocument/2006/relationships/tags" Target="../tags/tag956.xml"/><Relationship Id="rId1336" Type="http://schemas.openxmlformats.org/officeDocument/2006/relationships/tags" Target="../tags/tag1379.xml"/><Relationship Id="rId42" Type="http://schemas.openxmlformats.org/officeDocument/2006/relationships/tags" Target="../tags/tag85.xml"/><Relationship Id="rId191" Type="http://schemas.openxmlformats.org/officeDocument/2006/relationships/tags" Target="../tags/tag234.xml"/><Relationship Id="rId289" Type="http://schemas.openxmlformats.org/officeDocument/2006/relationships/tags" Target="../tags/tag332.xml"/><Relationship Id="rId496" Type="http://schemas.openxmlformats.org/officeDocument/2006/relationships/tags" Target="../tags/tag539.xml"/><Relationship Id="rId149" Type="http://schemas.openxmlformats.org/officeDocument/2006/relationships/tags" Target="../tags/tag192.xml"/><Relationship Id="rId356" Type="http://schemas.openxmlformats.org/officeDocument/2006/relationships/tags" Target="../tags/tag399.xml"/><Relationship Id="rId563" Type="http://schemas.openxmlformats.org/officeDocument/2006/relationships/tags" Target="../tags/tag606.xml"/><Relationship Id="rId770" Type="http://schemas.openxmlformats.org/officeDocument/2006/relationships/tags" Target="../tags/tag813.xml"/><Relationship Id="rId1193" Type="http://schemas.openxmlformats.org/officeDocument/2006/relationships/tags" Target="../tags/tag1236.xml"/><Relationship Id="rId216" Type="http://schemas.openxmlformats.org/officeDocument/2006/relationships/tags" Target="../tags/tag259.xml"/><Relationship Id="rId423" Type="http://schemas.openxmlformats.org/officeDocument/2006/relationships/tags" Target="../tags/tag466.xml"/><Relationship Id="rId868" Type="http://schemas.openxmlformats.org/officeDocument/2006/relationships/tags" Target="../tags/tag911.xml"/><Relationship Id="rId1053" Type="http://schemas.openxmlformats.org/officeDocument/2006/relationships/tags" Target="../tags/tag1096.xml"/><Relationship Id="rId1260" Type="http://schemas.openxmlformats.org/officeDocument/2006/relationships/tags" Target="../tags/tag1303.xml"/><Relationship Id="rId630" Type="http://schemas.openxmlformats.org/officeDocument/2006/relationships/tags" Target="../tags/tag673.xml"/><Relationship Id="rId728" Type="http://schemas.openxmlformats.org/officeDocument/2006/relationships/tags" Target="../tags/tag771.xml"/><Relationship Id="rId935" Type="http://schemas.openxmlformats.org/officeDocument/2006/relationships/tags" Target="../tags/tag978.xml"/><Relationship Id="rId64" Type="http://schemas.openxmlformats.org/officeDocument/2006/relationships/tags" Target="../tags/tag107.xml"/><Relationship Id="rId1120" Type="http://schemas.openxmlformats.org/officeDocument/2006/relationships/tags" Target="../tags/tag1163.xml"/><Relationship Id="rId1218" Type="http://schemas.openxmlformats.org/officeDocument/2006/relationships/tags" Target="../tags/tag1261.xml"/><Relationship Id="rId280" Type="http://schemas.openxmlformats.org/officeDocument/2006/relationships/tags" Target="../tags/tag323.xml"/><Relationship Id="rId140" Type="http://schemas.openxmlformats.org/officeDocument/2006/relationships/tags" Target="../tags/tag183.xml"/><Relationship Id="rId378" Type="http://schemas.openxmlformats.org/officeDocument/2006/relationships/tags" Target="../tags/tag421.xml"/><Relationship Id="rId585" Type="http://schemas.openxmlformats.org/officeDocument/2006/relationships/tags" Target="../tags/tag628.xml"/><Relationship Id="rId792" Type="http://schemas.openxmlformats.org/officeDocument/2006/relationships/tags" Target="../tags/tag835.xml"/><Relationship Id="rId6" Type="http://schemas.openxmlformats.org/officeDocument/2006/relationships/tags" Target="../tags/tag49.xml"/><Relationship Id="rId238" Type="http://schemas.openxmlformats.org/officeDocument/2006/relationships/tags" Target="../tags/tag281.xml"/><Relationship Id="rId445" Type="http://schemas.openxmlformats.org/officeDocument/2006/relationships/tags" Target="../tags/tag488.xml"/><Relationship Id="rId652" Type="http://schemas.openxmlformats.org/officeDocument/2006/relationships/tags" Target="../tags/tag695.xml"/><Relationship Id="rId1075" Type="http://schemas.openxmlformats.org/officeDocument/2006/relationships/tags" Target="../tags/tag1118.xml"/><Relationship Id="rId1282" Type="http://schemas.openxmlformats.org/officeDocument/2006/relationships/tags" Target="../tags/tag1325.xml"/><Relationship Id="rId305" Type="http://schemas.openxmlformats.org/officeDocument/2006/relationships/tags" Target="../tags/tag348.xml"/><Relationship Id="rId512" Type="http://schemas.openxmlformats.org/officeDocument/2006/relationships/tags" Target="../tags/tag555.xml"/><Relationship Id="rId957" Type="http://schemas.openxmlformats.org/officeDocument/2006/relationships/tags" Target="../tags/tag1000.xml"/><Relationship Id="rId1142" Type="http://schemas.openxmlformats.org/officeDocument/2006/relationships/tags" Target="../tags/tag1185.xml"/><Relationship Id="rId86" Type="http://schemas.openxmlformats.org/officeDocument/2006/relationships/tags" Target="../tags/tag129.xml"/><Relationship Id="rId817" Type="http://schemas.openxmlformats.org/officeDocument/2006/relationships/tags" Target="../tags/tag860.xml"/><Relationship Id="rId1002" Type="http://schemas.openxmlformats.org/officeDocument/2006/relationships/tags" Target="../tags/tag1045.xml"/><Relationship Id="rId1307" Type="http://schemas.openxmlformats.org/officeDocument/2006/relationships/tags" Target="../tags/tag1350.xml"/><Relationship Id="rId13" Type="http://schemas.openxmlformats.org/officeDocument/2006/relationships/tags" Target="../tags/tag56.xml"/><Relationship Id="rId97" Type="http://schemas.openxmlformats.org/officeDocument/2006/relationships/tags" Target="../tags/tag140.xml"/><Relationship Id="rId730" Type="http://schemas.openxmlformats.org/officeDocument/2006/relationships/tags" Target="../tags/tag773.xml"/><Relationship Id="rId828" Type="http://schemas.openxmlformats.org/officeDocument/2006/relationships/tags" Target="../tags/tag871.xml"/><Relationship Id="rId1013" Type="http://schemas.openxmlformats.org/officeDocument/2006/relationships/tags" Target="../tags/tag1056.xml"/><Relationship Id="rId162" Type="http://schemas.openxmlformats.org/officeDocument/2006/relationships/tags" Target="../tags/tag205.xml"/><Relationship Id="rId467" Type="http://schemas.openxmlformats.org/officeDocument/2006/relationships/tags" Target="../tags/tag510.xml"/><Relationship Id="rId1097" Type="http://schemas.openxmlformats.org/officeDocument/2006/relationships/tags" Target="../tags/tag1140.xml"/><Relationship Id="rId1220" Type="http://schemas.openxmlformats.org/officeDocument/2006/relationships/tags" Target="../tags/tag1263.xml"/><Relationship Id="rId1318" Type="http://schemas.openxmlformats.org/officeDocument/2006/relationships/tags" Target="../tags/tag1361.xml"/><Relationship Id="rId674" Type="http://schemas.openxmlformats.org/officeDocument/2006/relationships/tags" Target="../tags/tag717.xml"/><Relationship Id="rId881" Type="http://schemas.openxmlformats.org/officeDocument/2006/relationships/tags" Target="../tags/tag924.xml"/><Relationship Id="rId979" Type="http://schemas.openxmlformats.org/officeDocument/2006/relationships/tags" Target="../tags/tag1022.xml"/><Relationship Id="rId24" Type="http://schemas.openxmlformats.org/officeDocument/2006/relationships/tags" Target="../tags/tag67.xml"/><Relationship Id="rId327" Type="http://schemas.openxmlformats.org/officeDocument/2006/relationships/tags" Target="../tags/tag370.xml"/><Relationship Id="rId534" Type="http://schemas.openxmlformats.org/officeDocument/2006/relationships/tags" Target="../tags/tag577.xml"/><Relationship Id="rId741" Type="http://schemas.openxmlformats.org/officeDocument/2006/relationships/tags" Target="../tags/tag784.xml"/><Relationship Id="rId839" Type="http://schemas.openxmlformats.org/officeDocument/2006/relationships/tags" Target="../tags/tag882.xml"/><Relationship Id="rId1164" Type="http://schemas.openxmlformats.org/officeDocument/2006/relationships/tags" Target="../tags/tag1207.xml"/><Relationship Id="rId173" Type="http://schemas.openxmlformats.org/officeDocument/2006/relationships/tags" Target="../tags/tag216.xml"/><Relationship Id="rId380" Type="http://schemas.openxmlformats.org/officeDocument/2006/relationships/tags" Target="../tags/tag423.xml"/><Relationship Id="rId601" Type="http://schemas.openxmlformats.org/officeDocument/2006/relationships/tags" Target="../tags/tag644.xml"/><Relationship Id="rId1024" Type="http://schemas.openxmlformats.org/officeDocument/2006/relationships/tags" Target="../tags/tag1067.xml"/><Relationship Id="rId1231" Type="http://schemas.openxmlformats.org/officeDocument/2006/relationships/tags" Target="../tags/tag1274.xml"/><Relationship Id="rId240" Type="http://schemas.openxmlformats.org/officeDocument/2006/relationships/tags" Target="../tags/tag283.xml"/><Relationship Id="rId478" Type="http://schemas.openxmlformats.org/officeDocument/2006/relationships/tags" Target="../tags/tag521.xml"/><Relationship Id="rId685" Type="http://schemas.openxmlformats.org/officeDocument/2006/relationships/tags" Target="../tags/tag728.xml"/><Relationship Id="rId892" Type="http://schemas.openxmlformats.org/officeDocument/2006/relationships/tags" Target="../tags/tag935.xml"/><Relationship Id="rId906" Type="http://schemas.openxmlformats.org/officeDocument/2006/relationships/tags" Target="../tags/tag949.xml"/><Relationship Id="rId1329" Type="http://schemas.openxmlformats.org/officeDocument/2006/relationships/tags" Target="../tags/tag1372.xml"/><Relationship Id="rId35" Type="http://schemas.openxmlformats.org/officeDocument/2006/relationships/tags" Target="../tags/tag78.xml"/><Relationship Id="rId100" Type="http://schemas.openxmlformats.org/officeDocument/2006/relationships/tags" Target="../tags/tag143.xml"/><Relationship Id="rId338" Type="http://schemas.openxmlformats.org/officeDocument/2006/relationships/tags" Target="../tags/tag381.xml"/><Relationship Id="rId545" Type="http://schemas.openxmlformats.org/officeDocument/2006/relationships/tags" Target="../tags/tag588.xml"/><Relationship Id="rId752" Type="http://schemas.openxmlformats.org/officeDocument/2006/relationships/tags" Target="../tags/tag795.xml"/><Relationship Id="rId1175" Type="http://schemas.openxmlformats.org/officeDocument/2006/relationships/tags" Target="../tags/tag1218.xml"/><Relationship Id="rId184" Type="http://schemas.openxmlformats.org/officeDocument/2006/relationships/tags" Target="../tags/tag227.xml"/><Relationship Id="rId391" Type="http://schemas.openxmlformats.org/officeDocument/2006/relationships/tags" Target="../tags/tag434.xml"/><Relationship Id="rId405" Type="http://schemas.openxmlformats.org/officeDocument/2006/relationships/tags" Target="../tags/tag448.xml"/><Relationship Id="rId612" Type="http://schemas.openxmlformats.org/officeDocument/2006/relationships/tags" Target="../tags/tag655.xml"/><Relationship Id="rId1035" Type="http://schemas.openxmlformats.org/officeDocument/2006/relationships/tags" Target="../tags/tag1078.xml"/><Relationship Id="rId1242" Type="http://schemas.openxmlformats.org/officeDocument/2006/relationships/tags" Target="../tags/tag1285.xml"/><Relationship Id="rId251" Type="http://schemas.openxmlformats.org/officeDocument/2006/relationships/tags" Target="../tags/tag294.xml"/><Relationship Id="rId489" Type="http://schemas.openxmlformats.org/officeDocument/2006/relationships/tags" Target="../tags/tag532.xml"/><Relationship Id="rId696" Type="http://schemas.openxmlformats.org/officeDocument/2006/relationships/tags" Target="../tags/tag739.xml"/><Relationship Id="rId917" Type="http://schemas.openxmlformats.org/officeDocument/2006/relationships/tags" Target="../tags/tag960.xml"/><Relationship Id="rId1102" Type="http://schemas.openxmlformats.org/officeDocument/2006/relationships/tags" Target="../tags/tag1145.xml"/><Relationship Id="rId46" Type="http://schemas.openxmlformats.org/officeDocument/2006/relationships/tags" Target="../tags/tag89.xml"/><Relationship Id="rId349" Type="http://schemas.openxmlformats.org/officeDocument/2006/relationships/tags" Target="../tags/tag392.xml"/><Relationship Id="rId556" Type="http://schemas.openxmlformats.org/officeDocument/2006/relationships/tags" Target="../tags/tag599.xml"/><Relationship Id="rId763" Type="http://schemas.openxmlformats.org/officeDocument/2006/relationships/tags" Target="../tags/tag806.xml"/><Relationship Id="rId1186" Type="http://schemas.openxmlformats.org/officeDocument/2006/relationships/tags" Target="../tags/tag1229.xml"/><Relationship Id="rId111" Type="http://schemas.openxmlformats.org/officeDocument/2006/relationships/tags" Target="../tags/tag154.xml"/><Relationship Id="rId195" Type="http://schemas.openxmlformats.org/officeDocument/2006/relationships/tags" Target="../tags/tag238.xml"/><Relationship Id="rId209" Type="http://schemas.openxmlformats.org/officeDocument/2006/relationships/tags" Target="../tags/tag252.xml"/><Relationship Id="rId416" Type="http://schemas.openxmlformats.org/officeDocument/2006/relationships/tags" Target="../tags/tag459.xml"/><Relationship Id="rId970" Type="http://schemas.openxmlformats.org/officeDocument/2006/relationships/tags" Target="../tags/tag1013.xml"/><Relationship Id="rId1046" Type="http://schemas.openxmlformats.org/officeDocument/2006/relationships/tags" Target="../tags/tag1089.xml"/><Relationship Id="rId1253" Type="http://schemas.openxmlformats.org/officeDocument/2006/relationships/tags" Target="../tags/tag1296.xml"/><Relationship Id="rId623" Type="http://schemas.openxmlformats.org/officeDocument/2006/relationships/tags" Target="../tags/tag666.xml"/><Relationship Id="rId830" Type="http://schemas.openxmlformats.org/officeDocument/2006/relationships/tags" Target="../tags/tag873.xml"/><Relationship Id="rId928" Type="http://schemas.openxmlformats.org/officeDocument/2006/relationships/tags" Target="../tags/tag971.xml"/><Relationship Id="rId57" Type="http://schemas.openxmlformats.org/officeDocument/2006/relationships/tags" Target="../tags/tag100.xml"/><Relationship Id="rId262" Type="http://schemas.openxmlformats.org/officeDocument/2006/relationships/tags" Target="../tags/tag305.xml"/><Relationship Id="rId567" Type="http://schemas.openxmlformats.org/officeDocument/2006/relationships/tags" Target="../tags/tag610.xml"/><Relationship Id="rId1113" Type="http://schemas.openxmlformats.org/officeDocument/2006/relationships/tags" Target="../tags/tag1156.xml"/><Relationship Id="rId1197" Type="http://schemas.openxmlformats.org/officeDocument/2006/relationships/tags" Target="../tags/tag1240.xml"/><Relationship Id="rId1320" Type="http://schemas.openxmlformats.org/officeDocument/2006/relationships/tags" Target="../tags/tag1363.xml"/><Relationship Id="rId122" Type="http://schemas.openxmlformats.org/officeDocument/2006/relationships/tags" Target="../tags/tag165.xml"/><Relationship Id="rId774" Type="http://schemas.openxmlformats.org/officeDocument/2006/relationships/tags" Target="../tags/tag817.xml"/><Relationship Id="rId981" Type="http://schemas.openxmlformats.org/officeDocument/2006/relationships/tags" Target="../tags/tag1024.xml"/><Relationship Id="rId1057" Type="http://schemas.openxmlformats.org/officeDocument/2006/relationships/tags" Target="../tags/tag1100.xml"/><Relationship Id="rId427" Type="http://schemas.openxmlformats.org/officeDocument/2006/relationships/tags" Target="../tags/tag470.xml"/><Relationship Id="rId634" Type="http://schemas.openxmlformats.org/officeDocument/2006/relationships/tags" Target="../tags/tag677.xml"/><Relationship Id="rId841" Type="http://schemas.openxmlformats.org/officeDocument/2006/relationships/tags" Target="../tags/tag884.xml"/><Relationship Id="rId1264" Type="http://schemas.openxmlformats.org/officeDocument/2006/relationships/tags" Target="../tags/tag1307.xml"/><Relationship Id="rId273" Type="http://schemas.openxmlformats.org/officeDocument/2006/relationships/tags" Target="../tags/tag316.xml"/><Relationship Id="rId480" Type="http://schemas.openxmlformats.org/officeDocument/2006/relationships/tags" Target="../tags/tag523.xml"/><Relationship Id="rId701" Type="http://schemas.openxmlformats.org/officeDocument/2006/relationships/tags" Target="../tags/tag744.xml"/><Relationship Id="rId939" Type="http://schemas.openxmlformats.org/officeDocument/2006/relationships/tags" Target="../tags/tag982.xml"/><Relationship Id="rId1124" Type="http://schemas.openxmlformats.org/officeDocument/2006/relationships/tags" Target="../tags/tag1167.xml"/><Relationship Id="rId1331" Type="http://schemas.openxmlformats.org/officeDocument/2006/relationships/tags" Target="../tags/tag1374.xml"/><Relationship Id="rId68" Type="http://schemas.openxmlformats.org/officeDocument/2006/relationships/tags" Target="../tags/tag111.xml"/><Relationship Id="rId133" Type="http://schemas.openxmlformats.org/officeDocument/2006/relationships/tags" Target="../tags/tag176.xml"/><Relationship Id="rId340" Type="http://schemas.openxmlformats.org/officeDocument/2006/relationships/tags" Target="../tags/tag383.xml"/><Relationship Id="rId578" Type="http://schemas.openxmlformats.org/officeDocument/2006/relationships/tags" Target="../tags/tag621.xml"/><Relationship Id="rId785" Type="http://schemas.openxmlformats.org/officeDocument/2006/relationships/tags" Target="../tags/tag828.xml"/><Relationship Id="rId992" Type="http://schemas.openxmlformats.org/officeDocument/2006/relationships/tags" Target="../tags/tag1035.xml"/><Relationship Id="rId200" Type="http://schemas.openxmlformats.org/officeDocument/2006/relationships/tags" Target="../tags/tag243.xml"/><Relationship Id="rId438" Type="http://schemas.openxmlformats.org/officeDocument/2006/relationships/tags" Target="../tags/tag481.xml"/><Relationship Id="rId645" Type="http://schemas.openxmlformats.org/officeDocument/2006/relationships/tags" Target="../tags/tag688.xml"/><Relationship Id="rId852" Type="http://schemas.openxmlformats.org/officeDocument/2006/relationships/tags" Target="../tags/tag895.xml"/><Relationship Id="rId1068" Type="http://schemas.openxmlformats.org/officeDocument/2006/relationships/tags" Target="../tags/tag1111.xml"/><Relationship Id="rId1275" Type="http://schemas.openxmlformats.org/officeDocument/2006/relationships/tags" Target="../tags/tag1318.xml"/><Relationship Id="rId284" Type="http://schemas.openxmlformats.org/officeDocument/2006/relationships/tags" Target="../tags/tag327.xml"/><Relationship Id="rId491" Type="http://schemas.openxmlformats.org/officeDocument/2006/relationships/tags" Target="../tags/tag534.xml"/><Relationship Id="rId505" Type="http://schemas.openxmlformats.org/officeDocument/2006/relationships/tags" Target="../tags/tag548.xml"/><Relationship Id="rId712" Type="http://schemas.openxmlformats.org/officeDocument/2006/relationships/tags" Target="../tags/tag755.xml"/><Relationship Id="rId1135" Type="http://schemas.openxmlformats.org/officeDocument/2006/relationships/tags" Target="../tags/tag1178.xml"/><Relationship Id="rId1342" Type="http://schemas.openxmlformats.org/officeDocument/2006/relationships/tags" Target="../tags/tag1385.xml"/><Relationship Id="rId79" Type="http://schemas.openxmlformats.org/officeDocument/2006/relationships/tags" Target="../tags/tag122.xml"/><Relationship Id="rId144" Type="http://schemas.openxmlformats.org/officeDocument/2006/relationships/tags" Target="../tags/tag187.xml"/><Relationship Id="rId589" Type="http://schemas.openxmlformats.org/officeDocument/2006/relationships/tags" Target="../tags/tag632.xml"/><Relationship Id="rId796" Type="http://schemas.openxmlformats.org/officeDocument/2006/relationships/tags" Target="../tags/tag839.xml"/><Relationship Id="rId1202" Type="http://schemas.openxmlformats.org/officeDocument/2006/relationships/tags" Target="../tags/tag1245.xml"/><Relationship Id="rId351" Type="http://schemas.openxmlformats.org/officeDocument/2006/relationships/tags" Target="../tags/tag394.xml"/><Relationship Id="rId449" Type="http://schemas.openxmlformats.org/officeDocument/2006/relationships/tags" Target="../tags/tag492.xml"/><Relationship Id="rId656" Type="http://schemas.openxmlformats.org/officeDocument/2006/relationships/tags" Target="../tags/tag699.xml"/><Relationship Id="rId863" Type="http://schemas.openxmlformats.org/officeDocument/2006/relationships/tags" Target="../tags/tag906.xml"/><Relationship Id="rId1079" Type="http://schemas.openxmlformats.org/officeDocument/2006/relationships/tags" Target="../tags/tag1122.xml"/><Relationship Id="rId1286" Type="http://schemas.openxmlformats.org/officeDocument/2006/relationships/tags" Target="../tags/tag1329.xml"/><Relationship Id="rId211" Type="http://schemas.openxmlformats.org/officeDocument/2006/relationships/tags" Target="../tags/tag254.xml"/><Relationship Id="rId295" Type="http://schemas.openxmlformats.org/officeDocument/2006/relationships/tags" Target="../tags/tag338.xml"/><Relationship Id="rId309" Type="http://schemas.openxmlformats.org/officeDocument/2006/relationships/tags" Target="../tags/tag352.xml"/><Relationship Id="rId516" Type="http://schemas.openxmlformats.org/officeDocument/2006/relationships/tags" Target="../tags/tag559.xml"/><Relationship Id="rId1146" Type="http://schemas.openxmlformats.org/officeDocument/2006/relationships/tags" Target="../tags/tag1189.xml"/><Relationship Id="rId723" Type="http://schemas.openxmlformats.org/officeDocument/2006/relationships/tags" Target="../tags/tag766.xml"/><Relationship Id="rId930" Type="http://schemas.openxmlformats.org/officeDocument/2006/relationships/tags" Target="../tags/tag973.xml"/><Relationship Id="rId1006" Type="http://schemas.openxmlformats.org/officeDocument/2006/relationships/tags" Target="../tags/tag1049.xml"/><Relationship Id="rId155" Type="http://schemas.openxmlformats.org/officeDocument/2006/relationships/tags" Target="../tags/tag198.xml"/><Relationship Id="rId362" Type="http://schemas.openxmlformats.org/officeDocument/2006/relationships/tags" Target="../tags/tag405.xml"/><Relationship Id="rId1213" Type="http://schemas.openxmlformats.org/officeDocument/2006/relationships/tags" Target="../tags/tag1256.xml"/><Relationship Id="rId1297" Type="http://schemas.openxmlformats.org/officeDocument/2006/relationships/tags" Target="../tags/tag1340.xml"/><Relationship Id="rId222" Type="http://schemas.openxmlformats.org/officeDocument/2006/relationships/tags" Target="../tags/tag265.xml"/><Relationship Id="rId667" Type="http://schemas.openxmlformats.org/officeDocument/2006/relationships/tags" Target="../tags/tag710.xml"/><Relationship Id="rId874" Type="http://schemas.openxmlformats.org/officeDocument/2006/relationships/tags" Target="../tags/tag917.xml"/><Relationship Id="rId17" Type="http://schemas.openxmlformats.org/officeDocument/2006/relationships/tags" Target="../tags/tag60.xml"/><Relationship Id="rId527" Type="http://schemas.openxmlformats.org/officeDocument/2006/relationships/tags" Target="../tags/tag570.xml"/><Relationship Id="rId734" Type="http://schemas.openxmlformats.org/officeDocument/2006/relationships/tags" Target="../tags/tag777.xml"/><Relationship Id="rId941" Type="http://schemas.openxmlformats.org/officeDocument/2006/relationships/tags" Target="../tags/tag984.xml"/><Relationship Id="rId1157" Type="http://schemas.openxmlformats.org/officeDocument/2006/relationships/tags" Target="../tags/tag1200.xml"/><Relationship Id="rId70" Type="http://schemas.openxmlformats.org/officeDocument/2006/relationships/tags" Target="../tags/tag113.xml"/><Relationship Id="rId166" Type="http://schemas.openxmlformats.org/officeDocument/2006/relationships/tags" Target="../tags/tag209.xml"/><Relationship Id="rId373" Type="http://schemas.openxmlformats.org/officeDocument/2006/relationships/tags" Target="../tags/tag416.xml"/><Relationship Id="rId580" Type="http://schemas.openxmlformats.org/officeDocument/2006/relationships/tags" Target="../tags/tag623.xml"/><Relationship Id="rId801" Type="http://schemas.openxmlformats.org/officeDocument/2006/relationships/tags" Target="../tags/tag844.xml"/><Relationship Id="rId1017" Type="http://schemas.openxmlformats.org/officeDocument/2006/relationships/tags" Target="../tags/tag1060.xml"/><Relationship Id="rId1224" Type="http://schemas.openxmlformats.org/officeDocument/2006/relationships/tags" Target="../tags/tag1267.xml"/><Relationship Id="rId1" Type="http://schemas.openxmlformats.org/officeDocument/2006/relationships/tags" Target="../tags/tag44.xml"/><Relationship Id="rId233" Type="http://schemas.openxmlformats.org/officeDocument/2006/relationships/tags" Target="../tags/tag276.xml"/><Relationship Id="rId440" Type="http://schemas.openxmlformats.org/officeDocument/2006/relationships/tags" Target="../tags/tag483.xml"/><Relationship Id="rId678" Type="http://schemas.openxmlformats.org/officeDocument/2006/relationships/tags" Target="../tags/tag721.xml"/><Relationship Id="rId885" Type="http://schemas.openxmlformats.org/officeDocument/2006/relationships/tags" Target="../tags/tag928.xml"/><Relationship Id="rId1070" Type="http://schemas.openxmlformats.org/officeDocument/2006/relationships/tags" Target="../tags/tag1113.xml"/><Relationship Id="rId28" Type="http://schemas.openxmlformats.org/officeDocument/2006/relationships/tags" Target="../tags/tag71.xml"/><Relationship Id="rId300" Type="http://schemas.openxmlformats.org/officeDocument/2006/relationships/tags" Target="../tags/tag343.xml"/><Relationship Id="rId538" Type="http://schemas.openxmlformats.org/officeDocument/2006/relationships/tags" Target="../tags/tag581.xml"/><Relationship Id="rId745" Type="http://schemas.openxmlformats.org/officeDocument/2006/relationships/tags" Target="../tags/tag788.xml"/><Relationship Id="rId952" Type="http://schemas.openxmlformats.org/officeDocument/2006/relationships/tags" Target="../tags/tag995.xml"/><Relationship Id="rId1168" Type="http://schemas.openxmlformats.org/officeDocument/2006/relationships/tags" Target="../tags/tag1211.xml"/><Relationship Id="rId81" Type="http://schemas.openxmlformats.org/officeDocument/2006/relationships/tags" Target="../tags/tag124.xml"/><Relationship Id="rId177" Type="http://schemas.openxmlformats.org/officeDocument/2006/relationships/tags" Target="../tags/tag220.xml"/><Relationship Id="rId384" Type="http://schemas.openxmlformats.org/officeDocument/2006/relationships/tags" Target="../tags/tag427.xml"/><Relationship Id="rId591" Type="http://schemas.openxmlformats.org/officeDocument/2006/relationships/tags" Target="../tags/tag634.xml"/><Relationship Id="rId605" Type="http://schemas.openxmlformats.org/officeDocument/2006/relationships/tags" Target="../tags/tag648.xml"/><Relationship Id="rId812" Type="http://schemas.openxmlformats.org/officeDocument/2006/relationships/tags" Target="../tags/tag855.xml"/><Relationship Id="rId1028" Type="http://schemas.openxmlformats.org/officeDocument/2006/relationships/tags" Target="../tags/tag1071.xml"/><Relationship Id="rId1235" Type="http://schemas.openxmlformats.org/officeDocument/2006/relationships/tags" Target="../tags/tag1278.xml"/><Relationship Id="rId244" Type="http://schemas.openxmlformats.org/officeDocument/2006/relationships/tags" Target="../tags/tag287.xml"/><Relationship Id="rId689" Type="http://schemas.openxmlformats.org/officeDocument/2006/relationships/tags" Target="../tags/tag732.xml"/><Relationship Id="rId896" Type="http://schemas.openxmlformats.org/officeDocument/2006/relationships/tags" Target="../tags/tag939.xml"/><Relationship Id="rId1081" Type="http://schemas.openxmlformats.org/officeDocument/2006/relationships/tags" Target="../tags/tag1124.xml"/><Relationship Id="rId1302" Type="http://schemas.openxmlformats.org/officeDocument/2006/relationships/tags" Target="../tags/tag1345.xml"/><Relationship Id="rId39" Type="http://schemas.openxmlformats.org/officeDocument/2006/relationships/tags" Target="../tags/tag82.xml"/><Relationship Id="rId451" Type="http://schemas.openxmlformats.org/officeDocument/2006/relationships/tags" Target="../tags/tag494.xml"/><Relationship Id="rId549" Type="http://schemas.openxmlformats.org/officeDocument/2006/relationships/tags" Target="../tags/tag592.xml"/><Relationship Id="rId756" Type="http://schemas.openxmlformats.org/officeDocument/2006/relationships/tags" Target="../tags/tag799.xml"/><Relationship Id="rId1179" Type="http://schemas.openxmlformats.org/officeDocument/2006/relationships/tags" Target="../tags/tag1222.xml"/><Relationship Id="rId104" Type="http://schemas.openxmlformats.org/officeDocument/2006/relationships/tags" Target="../tags/tag147.xml"/><Relationship Id="rId188" Type="http://schemas.openxmlformats.org/officeDocument/2006/relationships/tags" Target="../tags/tag231.xml"/><Relationship Id="rId311" Type="http://schemas.openxmlformats.org/officeDocument/2006/relationships/tags" Target="../tags/tag354.xml"/><Relationship Id="rId395" Type="http://schemas.openxmlformats.org/officeDocument/2006/relationships/tags" Target="../tags/tag438.xml"/><Relationship Id="rId409" Type="http://schemas.openxmlformats.org/officeDocument/2006/relationships/tags" Target="../tags/tag452.xml"/><Relationship Id="rId963" Type="http://schemas.openxmlformats.org/officeDocument/2006/relationships/tags" Target="../tags/tag1006.xml"/><Relationship Id="rId1039" Type="http://schemas.openxmlformats.org/officeDocument/2006/relationships/tags" Target="../tags/tag1082.xml"/><Relationship Id="rId1246" Type="http://schemas.openxmlformats.org/officeDocument/2006/relationships/tags" Target="../tags/tag1289.xml"/><Relationship Id="rId92" Type="http://schemas.openxmlformats.org/officeDocument/2006/relationships/tags" Target="../tags/tag135.xml"/><Relationship Id="rId616" Type="http://schemas.openxmlformats.org/officeDocument/2006/relationships/tags" Target="../tags/tag659.xml"/><Relationship Id="rId823" Type="http://schemas.openxmlformats.org/officeDocument/2006/relationships/tags" Target="../tags/tag866.xml"/><Relationship Id="rId255" Type="http://schemas.openxmlformats.org/officeDocument/2006/relationships/tags" Target="../tags/tag298.xml"/><Relationship Id="rId462" Type="http://schemas.openxmlformats.org/officeDocument/2006/relationships/tags" Target="../tags/tag505.xml"/><Relationship Id="rId1092" Type="http://schemas.openxmlformats.org/officeDocument/2006/relationships/tags" Target="../tags/tag1135.xml"/><Relationship Id="rId1106" Type="http://schemas.openxmlformats.org/officeDocument/2006/relationships/tags" Target="../tags/tag1149.xml"/><Relationship Id="rId1313" Type="http://schemas.openxmlformats.org/officeDocument/2006/relationships/tags" Target="../tags/tag1356.xml"/><Relationship Id="rId115" Type="http://schemas.openxmlformats.org/officeDocument/2006/relationships/tags" Target="../tags/tag158.xml"/><Relationship Id="rId322" Type="http://schemas.openxmlformats.org/officeDocument/2006/relationships/tags" Target="../tags/tag365.xml"/><Relationship Id="rId767" Type="http://schemas.openxmlformats.org/officeDocument/2006/relationships/tags" Target="../tags/tag810.xml"/><Relationship Id="rId974" Type="http://schemas.openxmlformats.org/officeDocument/2006/relationships/tags" Target="../tags/tag1017.xml"/><Relationship Id="rId199" Type="http://schemas.openxmlformats.org/officeDocument/2006/relationships/tags" Target="../tags/tag242.xml"/><Relationship Id="rId627" Type="http://schemas.openxmlformats.org/officeDocument/2006/relationships/tags" Target="../tags/tag670.xml"/><Relationship Id="rId834" Type="http://schemas.openxmlformats.org/officeDocument/2006/relationships/tags" Target="../tags/tag877.xml"/><Relationship Id="rId1257" Type="http://schemas.openxmlformats.org/officeDocument/2006/relationships/tags" Target="../tags/tag1300.xml"/><Relationship Id="rId266" Type="http://schemas.openxmlformats.org/officeDocument/2006/relationships/tags" Target="../tags/tag309.xml"/><Relationship Id="rId473" Type="http://schemas.openxmlformats.org/officeDocument/2006/relationships/tags" Target="../tags/tag516.xml"/><Relationship Id="rId680" Type="http://schemas.openxmlformats.org/officeDocument/2006/relationships/tags" Target="../tags/tag723.xml"/><Relationship Id="rId901" Type="http://schemas.openxmlformats.org/officeDocument/2006/relationships/tags" Target="../tags/tag944.xml"/><Relationship Id="rId1117" Type="http://schemas.openxmlformats.org/officeDocument/2006/relationships/tags" Target="../tags/tag1160.xml"/><Relationship Id="rId1324" Type="http://schemas.openxmlformats.org/officeDocument/2006/relationships/tags" Target="../tags/tag1367.xml"/><Relationship Id="rId30" Type="http://schemas.openxmlformats.org/officeDocument/2006/relationships/tags" Target="../tags/tag73.xml"/><Relationship Id="rId126" Type="http://schemas.openxmlformats.org/officeDocument/2006/relationships/tags" Target="../tags/tag169.xml"/><Relationship Id="rId333" Type="http://schemas.openxmlformats.org/officeDocument/2006/relationships/tags" Target="../tags/tag376.xml"/><Relationship Id="rId540" Type="http://schemas.openxmlformats.org/officeDocument/2006/relationships/tags" Target="../tags/tag583.xml"/><Relationship Id="rId778" Type="http://schemas.openxmlformats.org/officeDocument/2006/relationships/tags" Target="../tags/tag821.xml"/><Relationship Id="rId985" Type="http://schemas.openxmlformats.org/officeDocument/2006/relationships/tags" Target="../tags/tag1028.xml"/><Relationship Id="rId1170" Type="http://schemas.openxmlformats.org/officeDocument/2006/relationships/tags" Target="../tags/tag1213.xml"/><Relationship Id="rId638" Type="http://schemas.openxmlformats.org/officeDocument/2006/relationships/tags" Target="../tags/tag681.xml"/><Relationship Id="rId845" Type="http://schemas.openxmlformats.org/officeDocument/2006/relationships/tags" Target="../tags/tag888.xml"/><Relationship Id="rId1030" Type="http://schemas.openxmlformats.org/officeDocument/2006/relationships/tags" Target="../tags/tag1073.xml"/><Relationship Id="rId1268" Type="http://schemas.openxmlformats.org/officeDocument/2006/relationships/tags" Target="../tags/tag1311.xml"/><Relationship Id="rId277" Type="http://schemas.openxmlformats.org/officeDocument/2006/relationships/tags" Target="../tags/tag320.xml"/><Relationship Id="rId400" Type="http://schemas.openxmlformats.org/officeDocument/2006/relationships/tags" Target="../tags/tag443.xml"/><Relationship Id="rId484" Type="http://schemas.openxmlformats.org/officeDocument/2006/relationships/tags" Target="../tags/tag527.xml"/><Relationship Id="rId705" Type="http://schemas.openxmlformats.org/officeDocument/2006/relationships/tags" Target="../tags/tag748.xml"/><Relationship Id="rId1128" Type="http://schemas.openxmlformats.org/officeDocument/2006/relationships/tags" Target="../tags/tag1171.xml"/><Relationship Id="rId1335" Type="http://schemas.openxmlformats.org/officeDocument/2006/relationships/tags" Target="../tags/tag1378.xml"/><Relationship Id="rId137" Type="http://schemas.openxmlformats.org/officeDocument/2006/relationships/tags" Target="../tags/tag180.xml"/><Relationship Id="rId344" Type="http://schemas.openxmlformats.org/officeDocument/2006/relationships/tags" Target="../tags/tag387.xml"/><Relationship Id="rId691" Type="http://schemas.openxmlformats.org/officeDocument/2006/relationships/tags" Target="../tags/tag734.xml"/><Relationship Id="rId789" Type="http://schemas.openxmlformats.org/officeDocument/2006/relationships/tags" Target="../tags/tag832.xml"/><Relationship Id="rId912" Type="http://schemas.openxmlformats.org/officeDocument/2006/relationships/tags" Target="../tags/tag955.xml"/><Relationship Id="rId996" Type="http://schemas.openxmlformats.org/officeDocument/2006/relationships/tags" Target="../tags/tag1039.xml"/><Relationship Id="rId41" Type="http://schemas.openxmlformats.org/officeDocument/2006/relationships/tags" Target="../tags/tag84.xml"/><Relationship Id="rId551" Type="http://schemas.openxmlformats.org/officeDocument/2006/relationships/tags" Target="../tags/tag594.xml"/><Relationship Id="rId649" Type="http://schemas.openxmlformats.org/officeDocument/2006/relationships/tags" Target="../tags/tag692.xml"/><Relationship Id="rId856" Type="http://schemas.openxmlformats.org/officeDocument/2006/relationships/tags" Target="../tags/tag899.xml"/><Relationship Id="rId1181" Type="http://schemas.openxmlformats.org/officeDocument/2006/relationships/tags" Target="../tags/tag1224.xml"/><Relationship Id="rId1279" Type="http://schemas.openxmlformats.org/officeDocument/2006/relationships/tags" Target="../tags/tag1322.xml"/><Relationship Id="rId190" Type="http://schemas.openxmlformats.org/officeDocument/2006/relationships/tags" Target="../tags/tag233.xml"/><Relationship Id="rId204" Type="http://schemas.openxmlformats.org/officeDocument/2006/relationships/tags" Target="../tags/tag247.xml"/><Relationship Id="rId288" Type="http://schemas.openxmlformats.org/officeDocument/2006/relationships/tags" Target="../tags/tag331.xml"/><Relationship Id="rId411" Type="http://schemas.openxmlformats.org/officeDocument/2006/relationships/tags" Target="../tags/tag454.xml"/><Relationship Id="rId509" Type="http://schemas.openxmlformats.org/officeDocument/2006/relationships/tags" Target="../tags/tag552.xml"/><Relationship Id="rId1041" Type="http://schemas.openxmlformats.org/officeDocument/2006/relationships/tags" Target="../tags/tag1084.xml"/><Relationship Id="rId1139" Type="http://schemas.openxmlformats.org/officeDocument/2006/relationships/tags" Target="../tags/tag1182.xml"/><Relationship Id="rId1346" Type="http://schemas.openxmlformats.org/officeDocument/2006/relationships/tags" Target="../tags/tag1389.xml"/><Relationship Id="rId495" Type="http://schemas.openxmlformats.org/officeDocument/2006/relationships/tags" Target="../tags/tag538.xml"/><Relationship Id="rId716" Type="http://schemas.openxmlformats.org/officeDocument/2006/relationships/tags" Target="../tags/tag759.xml"/><Relationship Id="rId923" Type="http://schemas.openxmlformats.org/officeDocument/2006/relationships/tags" Target="../tags/tag966.xml"/><Relationship Id="rId52" Type="http://schemas.openxmlformats.org/officeDocument/2006/relationships/tags" Target="../tags/tag95.xml"/><Relationship Id="rId148" Type="http://schemas.openxmlformats.org/officeDocument/2006/relationships/tags" Target="../tags/tag191.xml"/><Relationship Id="rId355" Type="http://schemas.openxmlformats.org/officeDocument/2006/relationships/tags" Target="../tags/tag398.xml"/><Relationship Id="rId562" Type="http://schemas.openxmlformats.org/officeDocument/2006/relationships/tags" Target="../tags/tag605.xml"/><Relationship Id="rId1192" Type="http://schemas.openxmlformats.org/officeDocument/2006/relationships/tags" Target="../tags/tag1235.xml"/><Relationship Id="rId1206" Type="http://schemas.openxmlformats.org/officeDocument/2006/relationships/tags" Target="../tags/tag1249.xml"/><Relationship Id="rId215" Type="http://schemas.openxmlformats.org/officeDocument/2006/relationships/tags" Target="../tags/tag258.xml"/><Relationship Id="rId422" Type="http://schemas.openxmlformats.org/officeDocument/2006/relationships/tags" Target="../tags/tag465.xml"/><Relationship Id="rId867" Type="http://schemas.openxmlformats.org/officeDocument/2006/relationships/tags" Target="../tags/tag910.xml"/><Relationship Id="rId1052" Type="http://schemas.openxmlformats.org/officeDocument/2006/relationships/tags" Target="../tags/tag1095.xml"/><Relationship Id="rId299" Type="http://schemas.openxmlformats.org/officeDocument/2006/relationships/tags" Target="../tags/tag342.xml"/><Relationship Id="rId727" Type="http://schemas.openxmlformats.org/officeDocument/2006/relationships/tags" Target="../tags/tag770.xml"/><Relationship Id="rId934" Type="http://schemas.openxmlformats.org/officeDocument/2006/relationships/tags" Target="../tags/tag977.xml"/><Relationship Id="rId63" Type="http://schemas.openxmlformats.org/officeDocument/2006/relationships/tags" Target="../tags/tag106.xml"/><Relationship Id="rId159" Type="http://schemas.openxmlformats.org/officeDocument/2006/relationships/tags" Target="../tags/tag202.xml"/><Relationship Id="rId366" Type="http://schemas.openxmlformats.org/officeDocument/2006/relationships/tags" Target="../tags/tag409.xml"/><Relationship Id="rId573" Type="http://schemas.openxmlformats.org/officeDocument/2006/relationships/tags" Target="../tags/tag616.xml"/><Relationship Id="rId780" Type="http://schemas.openxmlformats.org/officeDocument/2006/relationships/tags" Target="../tags/tag823.xml"/><Relationship Id="rId1217" Type="http://schemas.openxmlformats.org/officeDocument/2006/relationships/tags" Target="../tags/tag1260.xml"/><Relationship Id="rId226" Type="http://schemas.openxmlformats.org/officeDocument/2006/relationships/tags" Target="../tags/tag269.xml"/><Relationship Id="rId433" Type="http://schemas.openxmlformats.org/officeDocument/2006/relationships/tags" Target="../tags/tag476.xml"/><Relationship Id="rId878" Type="http://schemas.openxmlformats.org/officeDocument/2006/relationships/tags" Target="../tags/tag921.xml"/><Relationship Id="rId1063" Type="http://schemas.openxmlformats.org/officeDocument/2006/relationships/tags" Target="../tags/tag1106.xml"/><Relationship Id="rId1270" Type="http://schemas.openxmlformats.org/officeDocument/2006/relationships/tags" Target="../tags/tag1313.xml"/><Relationship Id="rId640" Type="http://schemas.openxmlformats.org/officeDocument/2006/relationships/tags" Target="../tags/tag683.xml"/><Relationship Id="rId738" Type="http://schemas.openxmlformats.org/officeDocument/2006/relationships/tags" Target="../tags/tag781.xml"/><Relationship Id="rId945" Type="http://schemas.openxmlformats.org/officeDocument/2006/relationships/tags" Target="../tags/tag988.xml"/><Relationship Id="rId74" Type="http://schemas.openxmlformats.org/officeDocument/2006/relationships/tags" Target="../tags/tag117.xml"/><Relationship Id="rId377" Type="http://schemas.openxmlformats.org/officeDocument/2006/relationships/tags" Target="../tags/tag420.xml"/><Relationship Id="rId500" Type="http://schemas.openxmlformats.org/officeDocument/2006/relationships/tags" Target="../tags/tag543.xml"/><Relationship Id="rId584" Type="http://schemas.openxmlformats.org/officeDocument/2006/relationships/tags" Target="../tags/tag627.xml"/><Relationship Id="rId805" Type="http://schemas.openxmlformats.org/officeDocument/2006/relationships/tags" Target="../tags/tag848.xml"/><Relationship Id="rId1130" Type="http://schemas.openxmlformats.org/officeDocument/2006/relationships/tags" Target="../tags/tag1173.xml"/><Relationship Id="rId1228" Type="http://schemas.openxmlformats.org/officeDocument/2006/relationships/tags" Target="../tags/tag1271.xml"/><Relationship Id="rId5" Type="http://schemas.openxmlformats.org/officeDocument/2006/relationships/tags" Target="../tags/tag48.xml"/><Relationship Id="rId237" Type="http://schemas.openxmlformats.org/officeDocument/2006/relationships/tags" Target="../tags/tag280.xml"/><Relationship Id="rId791" Type="http://schemas.openxmlformats.org/officeDocument/2006/relationships/tags" Target="../tags/tag834.xml"/><Relationship Id="rId889" Type="http://schemas.openxmlformats.org/officeDocument/2006/relationships/tags" Target="../tags/tag932.xml"/><Relationship Id="rId1074" Type="http://schemas.openxmlformats.org/officeDocument/2006/relationships/tags" Target="../tags/tag1117.xml"/><Relationship Id="rId444" Type="http://schemas.openxmlformats.org/officeDocument/2006/relationships/tags" Target="../tags/tag487.xml"/><Relationship Id="rId651" Type="http://schemas.openxmlformats.org/officeDocument/2006/relationships/tags" Target="../tags/tag694.xml"/><Relationship Id="rId749" Type="http://schemas.openxmlformats.org/officeDocument/2006/relationships/tags" Target="../tags/tag792.xml"/><Relationship Id="rId1281" Type="http://schemas.openxmlformats.org/officeDocument/2006/relationships/tags" Target="../tags/tag1324.xml"/><Relationship Id="rId290" Type="http://schemas.openxmlformats.org/officeDocument/2006/relationships/tags" Target="../tags/tag333.xml"/><Relationship Id="rId304" Type="http://schemas.openxmlformats.org/officeDocument/2006/relationships/tags" Target="../tags/tag347.xml"/><Relationship Id="rId388" Type="http://schemas.openxmlformats.org/officeDocument/2006/relationships/tags" Target="../tags/tag431.xml"/><Relationship Id="rId511" Type="http://schemas.openxmlformats.org/officeDocument/2006/relationships/tags" Target="../tags/tag554.xml"/><Relationship Id="rId609" Type="http://schemas.openxmlformats.org/officeDocument/2006/relationships/tags" Target="../tags/tag652.xml"/><Relationship Id="rId956" Type="http://schemas.openxmlformats.org/officeDocument/2006/relationships/tags" Target="../tags/tag999.xml"/><Relationship Id="rId1141" Type="http://schemas.openxmlformats.org/officeDocument/2006/relationships/tags" Target="../tags/tag1184.xml"/><Relationship Id="rId1239" Type="http://schemas.openxmlformats.org/officeDocument/2006/relationships/tags" Target="../tags/tag1282.xml"/><Relationship Id="rId85" Type="http://schemas.openxmlformats.org/officeDocument/2006/relationships/tags" Target="../tags/tag128.xml"/><Relationship Id="rId150" Type="http://schemas.openxmlformats.org/officeDocument/2006/relationships/tags" Target="../tags/tag193.xml"/><Relationship Id="rId595" Type="http://schemas.openxmlformats.org/officeDocument/2006/relationships/tags" Target="../tags/tag638.xml"/><Relationship Id="rId816" Type="http://schemas.openxmlformats.org/officeDocument/2006/relationships/tags" Target="../tags/tag859.xml"/><Relationship Id="rId1001" Type="http://schemas.openxmlformats.org/officeDocument/2006/relationships/tags" Target="../tags/tag1044.xml"/><Relationship Id="rId248" Type="http://schemas.openxmlformats.org/officeDocument/2006/relationships/tags" Target="../tags/tag291.xml"/><Relationship Id="rId455" Type="http://schemas.openxmlformats.org/officeDocument/2006/relationships/tags" Target="../tags/tag498.xml"/><Relationship Id="rId662" Type="http://schemas.openxmlformats.org/officeDocument/2006/relationships/tags" Target="../tags/tag705.xml"/><Relationship Id="rId1085" Type="http://schemas.openxmlformats.org/officeDocument/2006/relationships/tags" Target="../tags/tag1128.xml"/><Relationship Id="rId1292" Type="http://schemas.openxmlformats.org/officeDocument/2006/relationships/tags" Target="../tags/tag1335.xml"/><Relationship Id="rId1306" Type="http://schemas.openxmlformats.org/officeDocument/2006/relationships/tags" Target="../tags/tag1349.xml"/><Relationship Id="rId12" Type="http://schemas.openxmlformats.org/officeDocument/2006/relationships/tags" Target="../tags/tag55.xml"/><Relationship Id="rId108" Type="http://schemas.openxmlformats.org/officeDocument/2006/relationships/tags" Target="../tags/tag151.xml"/><Relationship Id="rId315" Type="http://schemas.openxmlformats.org/officeDocument/2006/relationships/tags" Target="../tags/tag358.xml"/><Relationship Id="rId522" Type="http://schemas.openxmlformats.org/officeDocument/2006/relationships/tags" Target="../tags/tag565.xml"/><Relationship Id="rId967" Type="http://schemas.openxmlformats.org/officeDocument/2006/relationships/tags" Target="../tags/tag1010.xml"/><Relationship Id="rId1152" Type="http://schemas.openxmlformats.org/officeDocument/2006/relationships/tags" Target="../tags/tag1195.xml"/><Relationship Id="rId96" Type="http://schemas.openxmlformats.org/officeDocument/2006/relationships/tags" Target="../tags/tag139.xml"/><Relationship Id="rId161" Type="http://schemas.openxmlformats.org/officeDocument/2006/relationships/tags" Target="../tags/tag204.xml"/><Relationship Id="rId399" Type="http://schemas.openxmlformats.org/officeDocument/2006/relationships/tags" Target="../tags/tag442.xml"/><Relationship Id="rId827" Type="http://schemas.openxmlformats.org/officeDocument/2006/relationships/tags" Target="../tags/tag870.xml"/><Relationship Id="rId1012" Type="http://schemas.openxmlformats.org/officeDocument/2006/relationships/tags" Target="../tags/tag1055.xml"/><Relationship Id="rId259" Type="http://schemas.openxmlformats.org/officeDocument/2006/relationships/tags" Target="../tags/tag302.xml"/><Relationship Id="rId466" Type="http://schemas.openxmlformats.org/officeDocument/2006/relationships/tags" Target="../tags/tag509.xml"/><Relationship Id="rId673" Type="http://schemas.openxmlformats.org/officeDocument/2006/relationships/tags" Target="../tags/tag716.xml"/><Relationship Id="rId880" Type="http://schemas.openxmlformats.org/officeDocument/2006/relationships/tags" Target="../tags/tag923.xml"/><Relationship Id="rId1096" Type="http://schemas.openxmlformats.org/officeDocument/2006/relationships/tags" Target="../tags/tag1139.xml"/><Relationship Id="rId1317" Type="http://schemas.openxmlformats.org/officeDocument/2006/relationships/tags" Target="../tags/tag1360.xml"/><Relationship Id="rId23" Type="http://schemas.openxmlformats.org/officeDocument/2006/relationships/tags" Target="../tags/tag66.xml"/><Relationship Id="rId119" Type="http://schemas.openxmlformats.org/officeDocument/2006/relationships/tags" Target="../tags/tag162.xml"/><Relationship Id="rId326" Type="http://schemas.openxmlformats.org/officeDocument/2006/relationships/tags" Target="../tags/tag369.xml"/><Relationship Id="rId533" Type="http://schemas.openxmlformats.org/officeDocument/2006/relationships/tags" Target="../tags/tag576.xml"/><Relationship Id="rId978" Type="http://schemas.openxmlformats.org/officeDocument/2006/relationships/tags" Target="../tags/tag1021.xml"/><Relationship Id="rId1163" Type="http://schemas.openxmlformats.org/officeDocument/2006/relationships/tags" Target="../tags/tag1206.xml"/><Relationship Id="rId740" Type="http://schemas.openxmlformats.org/officeDocument/2006/relationships/tags" Target="../tags/tag783.xml"/><Relationship Id="rId838" Type="http://schemas.openxmlformats.org/officeDocument/2006/relationships/tags" Target="../tags/tag881.xml"/><Relationship Id="rId1023" Type="http://schemas.openxmlformats.org/officeDocument/2006/relationships/tags" Target="../tags/tag1066.xml"/><Relationship Id="rId172" Type="http://schemas.openxmlformats.org/officeDocument/2006/relationships/tags" Target="../tags/tag215.xml"/><Relationship Id="rId477" Type="http://schemas.openxmlformats.org/officeDocument/2006/relationships/tags" Target="../tags/tag520.xml"/><Relationship Id="rId600" Type="http://schemas.openxmlformats.org/officeDocument/2006/relationships/tags" Target="../tags/tag643.xml"/><Relationship Id="rId684" Type="http://schemas.openxmlformats.org/officeDocument/2006/relationships/tags" Target="../tags/tag727.xml"/><Relationship Id="rId1230" Type="http://schemas.openxmlformats.org/officeDocument/2006/relationships/tags" Target="../tags/tag1273.xml"/><Relationship Id="rId1328" Type="http://schemas.openxmlformats.org/officeDocument/2006/relationships/tags" Target="../tags/tag1371.xml"/><Relationship Id="rId337" Type="http://schemas.openxmlformats.org/officeDocument/2006/relationships/tags" Target="../tags/tag380.xml"/><Relationship Id="rId891" Type="http://schemas.openxmlformats.org/officeDocument/2006/relationships/tags" Target="../tags/tag934.xml"/><Relationship Id="rId905" Type="http://schemas.openxmlformats.org/officeDocument/2006/relationships/tags" Target="../tags/tag948.xml"/><Relationship Id="rId989" Type="http://schemas.openxmlformats.org/officeDocument/2006/relationships/tags" Target="../tags/tag1032.xml"/><Relationship Id="rId34" Type="http://schemas.openxmlformats.org/officeDocument/2006/relationships/tags" Target="../tags/tag77.xml"/><Relationship Id="rId544" Type="http://schemas.openxmlformats.org/officeDocument/2006/relationships/tags" Target="../tags/tag587.xml"/><Relationship Id="rId751" Type="http://schemas.openxmlformats.org/officeDocument/2006/relationships/tags" Target="../tags/tag794.xml"/><Relationship Id="rId849" Type="http://schemas.openxmlformats.org/officeDocument/2006/relationships/tags" Target="../tags/tag892.xml"/><Relationship Id="rId1174" Type="http://schemas.openxmlformats.org/officeDocument/2006/relationships/tags" Target="../tags/tag1217.xml"/><Relationship Id="rId183" Type="http://schemas.openxmlformats.org/officeDocument/2006/relationships/tags" Target="../tags/tag226.xml"/><Relationship Id="rId390" Type="http://schemas.openxmlformats.org/officeDocument/2006/relationships/tags" Target="../tags/tag433.xml"/><Relationship Id="rId404" Type="http://schemas.openxmlformats.org/officeDocument/2006/relationships/tags" Target="../tags/tag447.xml"/><Relationship Id="rId611" Type="http://schemas.openxmlformats.org/officeDocument/2006/relationships/tags" Target="../tags/tag654.xml"/><Relationship Id="rId1034" Type="http://schemas.openxmlformats.org/officeDocument/2006/relationships/tags" Target="../tags/tag1077.xml"/><Relationship Id="rId1241" Type="http://schemas.openxmlformats.org/officeDocument/2006/relationships/tags" Target="../tags/tag1284.xml"/><Relationship Id="rId1339" Type="http://schemas.openxmlformats.org/officeDocument/2006/relationships/tags" Target="../tags/tag1382.xml"/><Relationship Id="rId250" Type="http://schemas.openxmlformats.org/officeDocument/2006/relationships/tags" Target="../tags/tag293.xml"/><Relationship Id="rId488" Type="http://schemas.openxmlformats.org/officeDocument/2006/relationships/tags" Target="../tags/tag531.xml"/><Relationship Id="rId695" Type="http://schemas.openxmlformats.org/officeDocument/2006/relationships/tags" Target="../tags/tag738.xml"/><Relationship Id="rId709" Type="http://schemas.openxmlformats.org/officeDocument/2006/relationships/tags" Target="../tags/tag752.xml"/><Relationship Id="rId916" Type="http://schemas.openxmlformats.org/officeDocument/2006/relationships/tags" Target="../tags/tag959.xml"/><Relationship Id="rId1101" Type="http://schemas.openxmlformats.org/officeDocument/2006/relationships/tags" Target="../tags/tag1144.xml"/><Relationship Id="rId45" Type="http://schemas.openxmlformats.org/officeDocument/2006/relationships/tags" Target="../tags/tag88.xml"/><Relationship Id="rId110" Type="http://schemas.openxmlformats.org/officeDocument/2006/relationships/tags" Target="../tags/tag153.xml"/><Relationship Id="rId348" Type="http://schemas.openxmlformats.org/officeDocument/2006/relationships/tags" Target="../tags/tag391.xml"/><Relationship Id="rId555" Type="http://schemas.openxmlformats.org/officeDocument/2006/relationships/tags" Target="../tags/tag598.xml"/><Relationship Id="rId762" Type="http://schemas.openxmlformats.org/officeDocument/2006/relationships/tags" Target="../tags/tag805.xml"/><Relationship Id="rId1185" Type="http://schemas.openxmlformats.org/officeDocument/2006/relationships/tags" Target="../tags/tag1228.xml"/><Relationship Id="rId194" Type="http://schemas.openxmlformats.org/officeDocument/2006/relationships/tags" Target="../tags/tag237.xml"/><Relationship Id="rId208" Type="http://schemas.openxmlformats.org/officeDocument/2006/relationships/tags" Target="../tags/tag251.xml"/><Relationship Id="rId415" Type="http://schemas.openxmlformats.org/officeDocument/2006/relationships/tags" Target="../tags/tag458.xml"/><Relationship Id="rId622" Type="http://schemas.openxmlformats.org/officeDocument/2006/relationships/tags" Target="../tags/tag665.xml"/><Relationship Id="rId1045" Type="http://schemas.openxmlformats.org/officeDocument/2006/relationships/tags" Target="../tags/tag1088.xml"/><Relationship Id="rId1252" Type="http://schemas.openxmlformats.org/officeDocument/2006/relationships/tags" Target="../tags/tag1295.xml"/><Relationship Id="rId261" Type="http://schemas.openxmlformats.org/officeDocument/2006/relationships/tags" Target="../tags/tag304.xml"/><Relationship Id="rId499" Type="http://schemas.openxmlformats.org/officeDocument/2006/relationships/tags" Target="../tags/tag542.xml"/><Relationship Id="rId927" Type="http://schemas.openxmlformats.org/officeDocument/2006/relationships/tags" Target="../tags/tag970.xml"/><Relationship Id="rId1112" Type="http://schemas.openxmlformats.org/officeDocument/2006/relationships/tags" Target="../tags/tag1155.xml"/><Relationship Id="rId56" Type="http://schemas.openxmlformats.org/officeDocument/2006/relationships/tags" Target="../tags/tag99.xml"/><Relationship Id="rId359" Type="http://schemas.openxmlformats.org/officeDocument/2006/relationships/tags" Target="../tags/tag402.xml"/><Relationship Id="rId566" Type="http://schemas.openxmlformats.org/officeDocument/2006/relationships/tags" Target="../tags/tag609.xml"/><Relationship Id="rId773" Type="http://schemas.openxmlformats.org/officeDocument/2006/relationships/tags" Target="../tags/tag816.xml"/><Relationship Id="rId1196" Type="http://schemas.openxmlformats.org/officeDocument/2006/relationships/tags" Target="../tags/tag1239.xml"/><Relationship Id="rId121" Type="http://schemas.openxmlformats.org/officeDocument/2006/relationships/tags" Target="../tags/tag164.xml"/><Relationship Id="rId219" Type="http://schemas.openxmlformats.org/officeDocument/2006/relationships/tags" Target="../tags/tag262.xml"/><Relationship Id="rId426" Type="http://schemas.openxmlformats.org/officeDocument/2006/relationships/tags" Target="../tags/tag469.xml"/><Relationship Id="rId633" Type="http://schemas.openxmlformats.org/officeDocument/2006/relationships/tags" Target="../tags/tag676.xml"/><Relationship Id="rId980" Type="http://schemas.openxmlformats.org/officeDocument/2006/relationships/tags" Target="../tags/tag1023.xml"/><Relationship Id="rId1056" Type="http://schemas.openxmlformats.org/officeDocument/2006/relationships/tags" Target="../tags/tag1099.xml"/><Relationship Id="rId1263" Type="http://schemas.openxmlformats.org/officeDocument/2006/relationships/tags" Target="../tags/tag1306.xml"/><Relationship Id="rId840" Type="http://schemas.openxmlformats.org/officeDocument/2006/relationships/tags" Target="../tags/tag883.xml"/><Relationship Id="rId938" Type="http://schemas.openxmlformats.org/officeDocument/2006/relationships/tags" Target="../tags/tag981.xml"/><Relationship Id="rId67" Type="http://schemas.openxmlformats.org/officeDocument/2006/relationships/tags" Target="../tags/tag110.xml"/><Relationship Id="rId272" Type="http://schemas.openxmlformats.org/officeDocument/2006/relationships/tags" Target="../tags/tag315.xml"/><Relationship Id="rId577" Type="http://schemas.openxmlformats.org/officeDocument/2006/relationships/tags" Target="../tags/tag620.xml"/><Relationship Id="rId700" Type="http://schemas.openxmlformats.org/officeDocument/2006/relationships/tags" Target="../tags/tag743.xml"/><Relationship Id="rId1123" Type="http://schemas.openxmlformats.org/officeDocument/2006/relationships/tags" Target="../tags/tag1166.xml"/><Relationship Id="rId1330" Type="http://schemas.openxmlformats.org/officeDocument/2006/relationships/tags" Target="../tags/tag1373.xml"/><Relationship Id="rId132" Type="http://schemas.openxmlformats.org/officeDocument/2006/relationships/tags" Target="../tags/tag175.xml"/><Relationship Id="rId784" Type="http://schemas.openxmlformats.org/officeDocument/2006/relationships/tags" Target="../tags/tag827.xml"/><Relationship Id="rId991" Type="http://schemas.openxmlformats.org/officeDocument/2006/relationships/tags" Target="../tags/tag1034.xml"/><Relationship Id="rId1067" Type="http://schemas.openxmlformats.org/officeDocument/2006/relationships/tags" Target="../tags/tag1110.xml"/><Relationship Id="rId437" Type="http://schemas.openxmlformats.org/officeDocument/2006/relationships/tags" Target="../tags/tag480.xml"/><Relationship Id="rId644" Type="http://schemas.openxmlformats.org/officeDocument/2006/relationships/tags" Target="../tags/tag687.xml"/><Relationship Id="rId851" Type="http://schemas.openxmlformats.org/officeDocument/2006/relationships/tags" Target="../tags/tag894.xml"/><Relationship Id="rId1274" Type="http://schemas.openxmlformats.org/officeDocument/2006/relationships/tags" Target="../tags/tag1317.xml"/><Relationship Id="rId283" Type="http://schemas.openxmlformats.org/officeDocument/2006/relationships/tags" Target="../tags/tag326.xml"/><Relationship Id="rId490" Type="http://schemas.openxmlformats.org/officeDocument/2006/relationships/tags" Target="../tags/tag533.xml"/><Relationship Id="rId504" Type="http://schemas.openxmlformats.org/officeDocument/2006/relationships/tags" Target="../tags/tag547.xml"/><Relationship Id="rId711" Type="http://schemas.openxmlformats.org/officeDocument/2006/relationships/tags" Target="../tags/tag754.xml"/><Relationship Id="rId949" Type="http://schemas.openxmlformats.org/officeDocument/2006/relationships/tags" Target="../tags/tag992.xml"/><Relationship Id="rId1134" Type="http://schemas.openxmlformats.org/officeDocument/2006/relationships/tags" Target="../tags/tag1177.xml"/><Relationship Id="rId1341" Type="http://schemas.openxmlformats.org/officeDocument/2006/relationships/tags" Target="../tags/tag1384.xml"/><Relationship Id="rId78" Type="http://schemas.openxmlformats.org/officeDocument/2006/relationships/tags" Target="../tags/tag121.xml"/><Relationship Id="rId143" Type="http://schemas.openxmlformats.org/officeDocument/2006/relationships/tags" Target="../tags/tag186.xml"/><Relationship Id="rId350" Type="http://schemas.openxmlformats.org/officeDocument/2006/relationships/tags" Target="../tags/tag393.xml"/><Relationship Id="rId588" Type="http://schemas.openxmlformats.org/officeDocument/2006/relationships/tags" Target="../tags/tag631.xml"/><Relationship Id="rId795" Type="http://schemas.openxmlformats.org/officeDocument/2006/relationships/tags" Target="../tags/tag838.xml"/><Relationship Id="rId809" Type="http://schemas.openxmlformats.org/officeDocument/2006/relationships/tags" Target="../tags/tag852.xml"/><Relationship Id="rId1201" Type="http://schemas.openxmlformats.org/officeDocument/2006/relationships/tags" Target="../tags/tag1244.xml"/><Relationship Id="rId9" Type="http://schemas.openxmlformats.org/officeDocument/2006/relationships/tags" Target="../tags/tag52.xml"/><Relationship Id="rId210" Type="http://schemas.openxmlformats.org/officeDocument/2006/relationships/tags" Target="../tags/tag253.xml"/><Relationship Id="rId448" Type="http://schemas.openxmlformats.org/officeDocument/2006/relationships/tags" Target="../tags/tag491.xml"/><Relationship Id="rId655" Type="http://schemas.openxmlformats.org/officeDocument/2006/relationships/tags" Target="../tags/tag698.xml"/><Relationship Id="rId862" Type="http://schemas.openxmlformats.org/officeDocument/2006/relationships/tags" Target="../tags/tag905.xml"/><Relationship Id="rId1078" Type="http://schemas.openxmlformats.org/officeDocument/2006/relationships/tags" Target="../tags/tag1121.xml"/><Relationship Id="rId1285" Type="http://schemas.openxmlformats.org/officeDocument/2006/relationships/tags" Target="../tags/tag1328.xml"/><Relationship Id="rId294" Type="http://schemas.openxmlformats.org/officeDocument/2006/relationships/tags" Target="../tags/tag337.xml"/><Relationship Id="rId308" Type="http://schemas.openxmlformats.org/officeDocument/2006/relationships/tags" Target="../tags/tag351.xml"/><Relationship Id="rId515" Type="http://schemas.openxmlformats.org/officeDocument/2006/relationships/tags" Target="../tags/tag558.xml"/><Relationship Id="rId722" Type="http://schemas.openxmlformats.org/officeDocument/2006/relationships/tags" Target="../tags/tag765.xml"/><Relationship Id="rId1145" Type="http://schemas.openxmlformats.org/officeDocument/2006/relationships/tags" Target="../tags/tag1188.xml"/><Relationship Id="rId89" Type="http://schemas.openxmlformats.org/officeDocument/2006/relationships/tags" Target="../tags/tag132.xml"/><Relationship Id="rId154" Type="http://schemas.openxmlformats.org/officeDocument/2006/relationships/tags" Target="../tags/tag197.xml"/><Relationship Id="rId361" Type="http://schemas.openxmlformats.org/officeDocument/2006/relationships/tags" Target="../tags/tag404.xml"/><Relationship Id="rId599" Type="http://schemas.openxmlformats.org/officeDocument/2006/relationships/tags" Target="../tags/tag642.xml"/><Relationship Id="rId1005" Type="http://schemas.openxmlformats.org/officeDocument/2006/relationships/tags" Target="../tags/tag1048.xml"/><Relationship Id="rId1212" Type="http://schemas.openxmlformats.org/officeDocument/2006/relationships/tags" Target="../tags/tag1255.xml"/><Relationship Id="rId459" Type="http://schemas.openxmlformats.org/officeDocument/2006/relationships/tags" Target="../tags/tag502.xml"/><Relationship Id="rId666" Type="http://schemas.openxmlformats.org/officeDocument/2006/relationships/tags" Target="../tags/tag709.xml"/><Relationship Id="rId873" Type="http://schemas.openxmlformats.org/officeDocument/2006/relationships/tags" Target="../tags/tag916.xml"/><Relationship Id="rId1089" Type="http://schemas.openxmlformats.org/officeDocument/2006/relationships/tags" Target="../tags/tag1132.xml"/><Relationship Id="rId1296" Type="http://schemas.openxmlformats.org/officeDocument/2006/relationships/tags" Target="../tags/tag1339.xml"/><Relationship Id="rId16" Type="http://schemas.openxmlformats.org/officeDocument/2006/relationships/tags" Target="../tags/tag59.xml"/><Relationship Id="rId221" Type="http://schemas.openxmlformats.org/officeDocument/2006/relationships/tags" Target="../tags/tag264.xml"/><Relationship Id="rId319" Type="http://schemas.openxmlformats.org/officeDocument/2006/relationships/tags" Target="../tags/tag362.xml"/><Relationship Id="rId526" Type="http://schemas.openxmlformats.org/officeDocument/2006/relationships/tags" Target="../tags/tag569.xml"/><Relationship Id="rId1156" Type="http://schemas.openxmlformats.org/officeDocument/2006/relationships/tags" Target="../tags/tag1199.xml"/><Relationship Id="rId733" Type="http://schemas.openxmlformats.org/officeDocument/2006/relationships/tags" Target="../tags/tag776.xml"/><Relationship Id="rId940" Type="http://schemas.openxmlformats.org/officeDocument/2006/relationships/tags" Target="../tags/tag983.xml"/><Relationship Id="rId1016" Type="http://schemas.openxmlformats.org/officeDocument/2006/relationships/tags" Target="../tags/tag1059.xml"/><Relationship Id="rId165" Type="http://schemas.openxmlformats.org/officeDocument/2006/relationships/tags" Target="../tags/tag208.xml"/><Relationship Id="rId372" Type="http://schemas.openxmlformats.org/officeDocument/2006/relationships/tags" Target="../tags/tag415.xml"/><Relationship Id="rId677" Type="http://schemas.openxmlformats.org/officeDocument/2006/relationships/tags" Target="../tags/tag720.xml"/><Relationship Id="rId800" Type="http://schemas.openxmlformats.org/officeDocument/2006/relationships/tags" Target="../tags/tag843.xml"/><Relationship Id="rId1223" Type="http://schemas.openxmlformats.org/officeDocument/2006/relationships/tags" Target="../tags/tag1266.xml"/><Relationship Id="rId232" Type="http://schemas.openxmlformats.org/officeDocument/2006/relationships/tags" Target="../tags/tag275.xml"/><Relationship Id="rId884" Type="http://schemas.openxmlformats.org/officeDocument/2006/relationships/tags" Target="../tags/tag927.xml"/><Relationship Id="rId27" Type="http://schemas.openxmlformats.org/officeDocument/2006/relationships/tags" Target="../tags/tag70.xml"/><Relationship Id="rId537" Type="http://schemas.openxmlformats.org/officeDocument/2006/relationships/tags" Target="../tags/tag580.xml"/><Relationship Id="rId744" Type="http://schemas.openxmlformats.org/officeDocument/2006/relationships/tags" Target="../tags/tag787.xml"/><Relationship Id="rId951" Type="http://schemas.openxmlformats.org/officeDocument/2006/relationships/tags" Target="../tags/tag994.xml"/><Relationship Id="rId1167" Type="http://schemas.openxmlformats.org/officeDocument/2006/relationships/tags" Target="../tags/tag1210.xml"/><Relationship Id="rId80" Type="http://schemas.openxmlformats.org/officeDocument/2006/relationships/tags" Target="../tags/tag123.xml"/><Relationship Id="rId176" Type="http://schemas.openxmlformats.org/officeDocument/2006/relationships/tags" Target="../tags/tag219.xml"/><Relationship Id="rId383" Type="http://schemas.openxmlformats.org/officeDocument/2006/relationships/tags" Target="../tags/tag426.xml"/><Relationship Id="rId590" Type="http://schemas.openxmlformats.org/officeDocument/2006/relationships/tags" Target="../tags/tag633.xml"/><Relationship Id="rId604" Type="http://schemas.openxmlformats.org/officeDocument/2006/relationships/tags" Target="../tags/tag647.xml"/><Relationship Id="rId811" Type="http://schemas.openxmlformats.org/officeDocument/2006/relationships/tags" Target="../tags/tag854.xml"/><Relationship Id="rId1027" Type="http://schemas.openxmlformats.org/officeDocument/2006/relationships/tags" Target="../tags/tag1070.xml"/><Relationship Id="rId1234" Type="http://schemas.openxmlformats.org/officeDocument/2006/relationships/tags" Target="../tags/tag1277.xml"/><Relationship Id="rId243" Type="http://schemas.openxmlformats.org/officeDocument/2006/relationships/tags" Target="../tags/tag286.xml"/><Relationship Id="rId450" Type="http://schemas.openxmlformats.org/officeDocument/2006/relationships/tags" Target="../tags/tag493.xml"/><Relationship Id="rId688" Type="http://schemas.openxmlformats.org/officeDocument/2006/relationships/tags" Target="../tags/tag731.xml"/><Relationship Id="rId895" Type="http://schemas.openxmlformats.org/officeDocument/2006/relationships/tags" Target="../tags/tag938.xml"/><Relationship Id="rId909" Type="http://schemas.openxmlformats.org/officeDocument/2006/relationships/tags" Target="../tags/tag952.xml"/><Relationship Id="rId1080" Type="http://schemas.openxmlformats.org/officeDocument/2006/relationships/tags" Target="../tags/tag1123.xml"/><Relationship Id="rId1301" Type="http://schemas.openxmlformats.org/officeDocument/2006/relationships/tags" Target="../tags/tag1344.xml"/><Relationship Id="rId38" Type="http://schemas.openxmlformats.org/officeDocument/2006/relationships/tags" Target="../tags/tag81.xml"/><Relationship Id="rId103" Type="http://schemas.openxmlformats.org/officeDocument/2006/relationships/tags" Target="../tags/tag146.xml"/><Relationship Id="rId310" Type="http://schemas.openxmlformats.org/officeDocument/2006/relationships/tags" Target="../tags/tag353.xml"/><Relationship Id="rId548" Type="http://schemas.openxmlformats.org/officeDocument/2006/relationships/tags" Target="../tags/tag591.xml"/><Relationship Id="rId755" Type="http://schemas.openxmlformats.org/officeDocument/2006/relationships/tags" Target="../tags/tag798.xml"/><Relationship Id="rId962" Type="http://schemas.openxmlformats.org/officeDocument/2006/relationships/tags" Target="../tags/tag1005.xml"/><Relationship Id="rId1178" Type="http://schemas.openxmlformats.org/officeDocument/2006/relationships/tags" Target="../tags/tag1221.xml"/><Relationship Id="rId91" Type="http://schemas.openxmlformats.org/officeDocument/2006/relationships/tags" Target="../tags/tag134.xml"/><Relationship Id="rId187" Type="http://schemas.openxmlformats.org/officeDocument/2006/relationships/tags" Target="../tags/tag230.xml"/><Relationship Id="rId394" Type="http://schemas.openxmlformats.org/officeDocument/2006/relationships/tags" Target="../tags/tag437.xml"/><Relationship Id="rId408" Type="http://schemas.openxmlformats.org/officeDocument/2006/relationships/tags" Target="../tags/tag451.xml"/><Relationship Id="rId615" Type="http://schemas.openxmlformats.org/officeDocument/2006/relationships/tags" Target="../tags/tag658.xml"/><Relationship Id="rId822" Type="http://schemas.openxmlformats.org/officeDocument/2006/relationships/tags" Target="../tags/tag865.xml"/><Relationship Id="rId1038" Type="http://schemas.openxmlformats.org/officeDocument/2006/relationships/tags" Target="../tags/tag1081.xml"/><Relationship Id="rId1245" Type="http://schemas.openxmlformats.org/officeDocument/2006/relationships/tags" Target="../tags/tag1288.xml"/><Relationship Id="rId254" Type="http://schemas.openxmlformats.org/officeDocument/2006/relationships/tags" Target="../tags/tag297.xml"/><Relationship Id="rId699" Type="http://schemas.openxmlformats.org/officeDocument/2006/relationships/tags" Target="../tags/tag742.xml"/><Relationship Id="rId1091" Type="http://schemas.openxmlformats.org/officeDocument/2006/relationships/tags" Target="../tags/tag1134.xml"/><Relationship Id="rId1105" Type="http://schemas.openxmlformats.org/officeDocument/2006/relationships/tags" Target="../tags/tag1148.xml"/><Relationship Id="rId1312" Type="http://schemas.openxmlformats.org/officeDocument/2006/relationships/tags" Target="../tags/tag1355.xml"/><Relationship Id="rId49" Type="http://schemas.openxmlformats.org/officeDocument/2006/relationships/tags" Target="../tags/tag92.xml"/><Relationship Id="rId114" Type="http://schemas.openxmlformats.org/officeDocument/2006/relationships/tags" Target="../tags/tag157.xml"/><Relationship Id="rId461" Type="http://schemas.openxmlformats.org/officeDocument/2006/relationships/tags" Target="../tags/tag504.xml"/><Relationship Id="rId559" Type="http://schemas.openxmlformats.org/officeDocument/2006/relationships/tags" Target="../tags/tag602.xml"/><Relationship Id="rId766" Type="http://schemas.openxmlformats.org/officeDocument/2006/relationships/tags" Target="../tags/tag809.xml"/><Relationship Id="rId1189" Type="http://schemas.openxmlformats.org/officeDocument/2006/relationships/tags" Target="../tags/tag1232.xml"/><Relationship Id="rId198" Type="http://schemas.openxmlformats.org/officeDocument/2006/relationships/tags" Target="../tags/tag241.xml"/><Relationship Id="rId321" Type="http://schemas.openxmlformats.org/officeDocument/2006/relationships/tags" Target="../tags/tag364.xml"/><Relationship Id="rId419" Type="http://schemas.openxmlformats.org/officeDocument/2006/relationships/tags" Target="../tags/tag462.xml"/><Relationship Id="rId626" Type="http://schemas.openxmlformats.org/officeDocument/2006/relationships/tags" Target="../tags/tag669.xml"/><Relationship Id="rId973" Type="http://schemas.openxmlformats.org/officeDocument/2006/relationships/tags" Target="../tags/tag1016.xml"/><Relationship Id="rId1049" Type="http://schemas.openxmlformats.org/officeDocument/2006/relationships/tags" Target="../tags/tag1092.xml"/><Relationship Id="rId1256" Type="http://schemas.openxmlformats.org/officeDocument/2006/relationships/tags" Target="../tags/tag1299.xml"/><Relationship Id="rId833" Type="http://schemas.openxmlformats.org/officeDocument/2006/relationships/tags" Target="../tags/tag876.xml"/><Relationship Id="rId1116" Type="http://schemas.openxmlformats.org/officeDocument/2006/relationships/tags" Target="../tags/tag1159.xml"/><Relationship Id="rId265" Type="http://schemas.openxmlformats.org/officeDocument/2006/relationships/tags" Target="../tags/tag308.xml"/><Relationship Id="rId472" Type="http://schemas.openxmlformats.org/officeDocument/2006/relationships/tags" Target="../tags/tag515.xml"/><Relationship Id="rId900" Type="http://schemas.openxmlformats.org/officeDocument/2006/relationships/tags" Target="../tags/tag943.xml"/><Relationship Id="rId1323" Type="http://schemas.openxmlformats.org/officeDocument/2006/relationships/tags" Target="../tags/tag1366.xml"/><Relationship Id="rId125" Type="http://schemas.openxmlformats.org/officeDocument/2006/relationships/tags" Target="../tags/tag168.xml"/><Relationship Id="rId332" Type="http://schemas.openxmlformats.org/officeDocument/2006/relationships/tags" Target="../tags/tag375.xml"/><Relationship Id="rId777" Type="http://schemas.openxmlformats.org/officeDocument/2006/relationships/tags" Target="../tags/tag820.xml"/><Relationship Id="rId984" Type="http://schemas.openxmlformats.org/officeDocument/2006/relationships/tags" Target="../tags/tag1027.xml"/><Relationship Id="rId637" Type="http://schemas.openxmlformats.org/officeDocument/2006/relationships/tags" Target="../tags/tag680.xml"/><Relationship Id="rId844" Type="http://schemas.openxmlformats.org/officeDocument/2006/relationships/tags" Target="../tags/tag887.xml"/><Relationship Id="rId1267" Type="http://schemas.openxmlformats.org/officeDocument/2006/relationships/tags" Target="../tags/tag1310.xml"/><Relationship Id="rId276" Type="http://schemas.openxmlformats.org/officeDocument/2006/relationships/tags" Target="../tags/tag319.xml"/><Relationship Id="rId483" Type="http://schemas.openxmlformats.org/officeDocument/2006/relationships/tags" Target="../tags/tag526.xml"/><Relationship Id="rId690" Type="http://schemas.openxmlformats.org/officeDocument/2006/relationships/tags" Target="../tags/tag733.xml"/><Relationship Id="rId704" Type="http://schemas.openxmlformats.org/officeDocument/2006/relationships/tags" Target="../tags/tag747.xml"/><Relationship Id="rId911" Type="http://schemas.openxmlformats.org/officeDocument/2006/relationships/tags" Target="../tags/tag954.xml"/><Relationship Id="rId1127" Type="http://schemas.openxmlformats.org/officeDocument/2006/relationships/tags" Target="../tags/tag1170.xml"/><Relationship Id="rId1334" Type="http://schemas.openxmlformats.org/officeDocument/2006/relationships/tags" Target="../tags/tag1377.xml"/><Relationship Id="rId40" Type="http://schemas.openxmlformats.org/officeDocument/2006/relationships/tags" Target="../tags/tag83.xml"/><Relationship Id="rId136" Type="http://schemas.openxmlformats.org/officeDocument/2006/relationships/tags" Target="../tags/tag179.xml"/><Relationship Id="rId343" Type="http://schemas.openxmlformats.org/officeDocument/2006/relationships/tags" Target="../tags/tag386.xml"/><Relationship Id="rId550" Type="http://schemas.openxmlformats.org/officeDocument/2006/relationships/tags" Target="../tags/tag593.xml"/><Relationship Id="rId788" Type="http://schemas.openxmlformats.org/officeDocument/2006/relationships/tags" Target="../tags/tag831.xml"/><Relationship Id="rId995" Type="http://schemas.openxmlformats.org/officeDocument/2006/relationships/tags" Target="../tags/tag1038.xml"/><Relationship Id="rId1180" Type="http://schemas.openxmlformats.org/officeDocument/2006/relationships/tags" Target="../tags/tag1223.xml"/><Relationship Id="rId203" Type="http://schemas.openxmlformats.org/officeDocument/2006/relationships/tags" Target="../tags/tag246.xml"/><Relationship Id="rId648" Type="http://schemas.openxmlformats.org/officeDocument/2006/relationships/tags" Target="../tags/tag691.xml"/><Relationship Id="rId855" Type="http://schemas.openxmlformats.org/officeDocument/2006/relationships/tags" Target="../tags/tag898.xml"/><Relationship Id="rId1040" Type="http://schemas.openxmlformats.org/officeDocument/2006/relationships/tags" Target="../tags/tag1083.xml"/><Relationship Id="rId1278" Type="http://schemas.openxmlformats.org/officeDocument/2006/relationships/tags" Target="../tags/tag1321.xml"/><Relationship Id="rId287" Type="http://schemas.openxmlformats.org/officeDocument/2006/relationships/tags" Target="../tags/tag330.xml"/><Relationship Id="rId410" Type="http://schemas.openxmlformats.org/officeDocument/2006/relationships/tags" Target="../tags/tag453.xml"/><Relationship Id="rId494" Type="http://schemas.openxmlformats.org/officeDocument/2006/relationships/tags" Target="../tags/tag537.xml"/><Relationship Id="rId508" Type="http://schemas.openxmlformats.org/officeDocument/2006/relationships/tags" Target="../tags/tag551.xml"/><Relationship Id="rId715" Type="http://schemas.openxmlformats.org/officeDocument/2006/relationships/tags" Target="../tags/tag758.xml"/><Relationship Id="rId922" Type="http://schemas.openxmlformats.org/officeDocument/2006/relationships/tags" Target="../tags/tag965.xml"/><Relationship Id="rId1138" Type="http://schemas.openxmlformats.org/officeDocument/2006/relationships/tags" Target="../tags/tag1181.xml"/><Relationship Id="rId1345" Type="http://schemas.openxmlformats.org/officeDocument/2006/relationships/tags" Target="../tags/tag1388.xml"/><Relationship Id="rId147" Type="http://schemas.openxmlformats.org/officeDocument/2006/relationships/tags" Target="../tags/tag190.xml"/><Relationship Id="rId354" Type="http://schemas.openxmlformats.org/officeDocument/2006/relationships/tags" Target="../tags/tag397.xml"/><Relationship Id="rId799" Type="http://schemas.openxmlformats.org/officeDocument/2006/relationships/tags" Target="../tags/tag842.xml"/><Relationship Id="rId1191" Type="http://schemas.openxmlformats.org/officeDocument/2006/relationships/tags" Target="../tags/tag1234.xml"/><Relationship Id="rId1205" Type="http://schemas.openxmlformats.org/officeDocument/2006/relationships/tags" Target="../tags/tag1248.xml"/><Relationship Id="rId51" Type="http://schemas.openxmlformats.org/officeDocument/2006/relationships/tags" Target="../tags/tag94.xml"/><Relationship Id="rId561" Type="http://schemas.openxmlformats.org/officeDocument/2006/relationships/tags" Target="../tags/tag604.xml"/><Relationship Id="rId659" Type="http://schemas.openxmlformats.org/officeDocument/2006/relationships/tags" Target="../tags/tag702.xml"/><Relationship Id="rId866" Type="http://schemas.openxmlformats.org/officeDocument/2006/relationships/tags" Target="../tags/tag909.xml"/><Relationship Id="rId1289" Type="http://schemas.openxmlformats.org/officeDocument/2006/relationships/tags" Target="../tags/tag1332.xml"/><Relationship Id="rId214" Type="http://schemas.openxmlformats.org/officeDocument/2006/relationships/tags" Target="../tags/tag257.xml"/><Relationship Id="rId298" Type="http://schemas.openxmlformats.org/officeDocument/2006/relationships/tags" Target="../tags/tag341.xml"/><Relationship Id="rId421" Type="http://schemas.openxmlformats.org/officeDocument/2006/relationships/tags" Target="../tags/tag464.xml"/><Relationship Id="rId519" Type="http://schemas.openxmlformats.org/officeDocument/2006/relationships/tags" Target="../tags/tag562.xml"/><Relationship Id="rId1051" Type="http://schemas.openxmlformats.org/officeDocument/2006/relationships/tags" Target="../tags/tag1094.xml"/><Relationship Id="rId1149" Type="http://schemas.openxmlformats.org/officeDocument/2006/relationships/tags" Target="../tags/tag1192.xml"/><Relationship Id="rId158" Type="http://schemas.openxmlformats.org/officeDocument/2006/relationships/tags" Target="../tags/tag201.xml"/><Relationship Id="rId726" Type="http://schemas.openxmlformats.org/officeDocument/2006/relationships/tags" Target="../tags/tag769.xml"/><Relationship Id="rId933" Type="http://schemas.openxmlformats.org/officeDocument/2006/relationships/tags" Target="../tags/tag976.xml"/><Relationship Id="rId1009" Type="http://schemas.openxmlformats.org/officeDocument/2006/relationships/tags" Target="../tags/tag1052.xml"/><Relationship Id="rId62" Type="http://schemas.openxmlformats.org/officeDocument/2006/relationships/tags" Target="../tags/tag105.xml"/><Relationship Id="rId365" Type="http://schemas.openxmlformats.org/officeDocument/2006/relationships/tags" Target="../tags/tag408.xml"/><Relationship Id="rId572" Type="http://schemas.openxmlformats.org/officeDocument/2006/relationships/tags" Target="../tags/tag615.xml"/><Relationship Id="rId1216" Type="http://schemas.openxmlformats.org/officeDocument/2006/relationships/tags" Target="../tags/tag1259.xml"/><Relationship Id="rId225" Type="http://schemas.openxmlformats.org/officeDocument/2006/relationships/tags" Target="../tags/tag268.xml"/><Relationship Id="rId432" Type="http://schemas.openxmlformats.org/officeDocument/2006/relationships/tags" Target="../tags/tag475.xml"/><Relationship Id="rId877" Type="http://schemas.openxmlformats.org/officeDocument/2006/relationships/tags" Target="../tags/tag920.xml"/><Relationship Id="rId1062" Type="http://schemas.openxmlformats.org/officeDocument/2006/relationships/tags" Target="../tags/tag1105.xml"/><Relationship Id="rId737" Type="http://schemas.openxmlformats.org/officeDocument/2006/relationships/tags" Target="../tags/tag780.xml"/><Relationship Id="rId944" Type="http://schemas.openxmlformats.org/officeDocument/2006/relationships/tags" Target="../tags/tag987.xml"/><Relationship Id="rId73" Type="http://schemas.openxmlformats.org/officeDocument/2006/relationships/tags" Target="../tags/tag116.xml"/><Relationship Id="rId169" Type="http://schemas.openxmlformats.org/officeDocument/2006/relationships/tags" Target="../tags/tag212.xml"/><Relationship Id="rId376" Type="http://schemas.openxmlformats.org/officeDocument/2006/relationships/tags" Target="../tags/tag419.xml"/><Relationship Id="rId583" Type="http://schemas.openxmlformats.org/officeDocument/2006/relationships/tags" Target="../tags/tag626.xml"/><Relationship Id="rId790" Type="http://schemas.openxmlformats.org/officeDocument/2006/relationships/tags" Target="../tags/tag833.xml"/><Relationship Id="rId804" Type="http://schemas.openxmlformats.org/officeDocument/2006/relationships/tags" Target="../tags/tag847.xml"/><Relationship Id="rId1227" Type="http://schemas.openxmlformats.org/officeDocument/2006/relationships/tags" Target="../tags/tag1270.xml"/><Relationship Id="rId4" Type="http://schemas.openxmlformats.org/officeDocument/2006/relationships/tags" Target="../tags/tag47.xml"/><Relationship Id="rId236" Type="http://schemas.openxmlformats.org/officeDocument/2006/relationships/tags" Target="../tags/tag279.xml"/><Relationship Id="rId443" Type="http://schemas.openxmlformats.org/officeDocument/2006/relationships/tags" Target="../tags/tag486.xml"/><Relationship Id="rId650" Type="http://schemas.openxmlformats.org/officeDocument/2006/relationships/tags" Target="../tags/tag693.xml"/><Relationship Id="rId888" Type="http://schemas.openxmlformats.org/officeDocument/2006/relationships/tags" Target="../tags/tag931.xml"/><Relationship Id="rId1073" Type="http://schemas.openxmlformats.org/officeDocument/2006/relationships/tags" Target="../tags/tag1116.xml"/><Relationship Id="rId1280" Type="http://schemas.openxmlformats.org/officeDocument/2006/relationships/tags" Target="../tags/tag1323.xml"/><Relationship Id="rId303" Type="http://schemas.openxmlformats.org/officeDocument/2006/relationships/tags" Target="../tags/tag346.xml"/><Relationship Id="rId748" Type="http://schemas.openxmlformats.org/officeDocument/2006/relationships/tags" Target="../tags/tag791.xml"/><Relationship Id="rId955" Type="http://schemas.openxmlformats.org/officeDocument/2006/relationships/tags" Target="../tags/tag998.xml"/><Relationship Id="rId1140" Type="http://schemas.openxmlformats.org/officeDocument/2006/relationships/tags" Target="../tags/tag1183.xml"/><Relationship Id="rId84" Type="http://schemas.openxmlformats.org/officeDocument/2006/relationships/tags" Target="../tags/tag127.xml"/><Relationship Id="rId387" Type="http://schemas.openxmlformats.org/officeDocument/2006/relationships/tags" Target="../tags/tag430.xml"/><Relationship Id="rId510" Type="http://schemas.openxmlformats.org/officeDocument/2006/relationships/tags" Target="../tags/tag553.xml"/><Relationship Id="rId594" Type="http://schemas.openxmlformats.org/officeDocument/2006/relationships/tags" Target="../tags/tag637.xml"/><Relationship Id="rId608" Type="http://schemas.openxmlformats.org/officeDocument/2006/relationships/tags" Target="../tags/tag651.xml"/><Relationship Id="rId815" Type="http://schemas.openxmlformats.org/officeDocument/2006/relationships/tags" Target="../tags/tag858.xml"/><Relationship Id="rId1238" Type="http://schemas.openxmlformats.org/officeDocument/2006/relationships/tags" Target="../tags/tag1281.xml"/><Relationship Id="rId247" Type="http://schemas.openxmlformats.org/officeDocument/2006/relationships/tags" Target="../tags/tag290.xml"/><Relationship Id="rId899" Type="http://schemas.openxmlformats.org/officeDocument/2006/relationships/tags" Target="../tags/tag942.xml"/><Relationship Id="rId1000" Type="http://schemas.openxmlformats.org/officeDocument/2006/relationships/tags" Target="../tags/tag1043.xml"/><Relationship Id="rId1084" Type="http://schemas.openxmlformats.org/officeDocument/2006/relationships/tags" Target="../tags/tag1127.xml"/><Relationship Id="rId1305" Type="http://schemas.openxmlformats.org/officeDocument/2006/relationships/tags" Target="../tags/tag1348.xml"/><Relationship Id="rId107" Type="http://schemas.openxmlformats.org/officeDocument/2006/relationships/tags" Target="../tags/tag150.xml"/><Relationship Id="rId454" Type="http://schemas.openxmlformats.org/officeDocument/2006/relationships/tags" Target="../tags/tag497.xml"/><Relationship Id="rId661" Type="http://schemas.openxmlformats.org/officeDocument/2006/relationships/tags" Target="../tags/tag704.xml"/><Relationship Id="rId759" Type="http://schemas.openxmlformats.org/officeDocument/2006/relationships/tags" Target="../tags/tag802.xml"/><Relationship Id="rId966" Type="http://schemas.openxmlformats.org/officeDocument/2006/relationships/tags" Target="../tags/tag1009.xml"/><Relationship Id="rId1291" Type="http://schemas.openxmlformats.org/officeDocument/2006/relationships/tags" Target="../tags/tag1334.xml"/><Relationship Id="rId11" Type="http://schemas.openxmlformats.org/officeDocument/2006/relationships/tags" Target="../tags/tag54.xml"/><Relationship Id="rId314" Type="http://schemas.openxmlformats.org/officeDocument/2006/relationships/tags" Target="../tags/tag357.xml"/><Relationship Id="rId398" Type="http://schemas.openxmlformats.org/officeDocument/2006/relationships/tags" Target="../tags/tag441.xml"/><Relationship Id="rId521" Type="http://schemas.openxmlformats.org/officeDocument/2006/relationships/tags" Target="../tags/tag564.xml"/><Relationship Id="rId619" Type="http://schemas.openxmlformats.org/officeDocument/2006/relationships/tags" Target="../tags/tag662.xml"/><Relationship Id="rId1151" Type="http://schemas.openxmlformats.org/officeDocument/2006/relationships/tags" Target="../tags/tag1194.xml"/><Relationship Id="rId1249" Type="http://schemas.openxmlformats.org/officeDocument/2006/relationships/tags" Target="../tags/tag1292.xml"/><Relationship Id="rId95" Type="http://schemas.openxmlformats.org/officeDocument/2006/relationships/tags" Target="../tags/tag138.xml"/><Relationship Id="rId160" Type="http://schemas.openxmlformats.org/officeDocument/2006/relationships/tags" Target="../tags/tag203.xml"/><Relationship Id="rId826" Type="http://schemas.openxmlformats.org/officeDocument/2006/relationships/tags" Target="../tags/tag869.xml"/><Relationship Id="rId1011" Type="http://schemas.openxmlformats.org/officeDocument/2006/relationships/tags" Target="../tags/tag1054.xml"/><Relationship Id="rId1109" Type="http://schemas.openxmlformats.org/officeDocument/2006/relationships/tags" Target="../tags/tag1152.xml"/><Relationship Id="rId258" Type="http://schemas.openxmlformats.org/officeDocument/2006/relationships/tags" Target="../tags/tag301.xml"/><Relationship Id="rId465" Type="http://schemas.openxmlformats.org/officeDocument/2006/relationships/tags" Target="../tags/tag508.xml"/><Relationship Id="rId672" Type="http://schemas.openxmlformats.org/officeDocument/2006/relationships/tags" Target="../tags/tag715.xml"/><Relationship Id="rId1095" Type="http://schemas.openxmlformats.org/officeDocument/2006/relationships/tags" Target="../tags/tag1138.xml"/><Relationship Id="rId1316" Type="http://schemas.openxmlformats.org/officeDocument/2006/relationships/tags" Target="../tags/tag1359.xml"/><Relationship Id="rId22" Type="http://schemas.openxmlformats.org/officeDocument/2006/relationships/tags" Target="../tags/tag65.xml"/><Relationship Id="rId118" Type="http://schemas.openxmlformats.org/officeDocument/2006/relationships/tags" Target="../tags/tag161.xml"/><Relationship Id="rId325" Type="http://schemas.openxmlformats.org/officeDocument/2006/relationships/tags" Target="../tags/tag368.xml"/><Relationship Id="rId532" Type="http://schemas.openxmlformats.org/officeDocument/2006/relationships/tags" Target="../tags/tag575.xml"/><Relationship Id="rId977" Type="http://schemas.openxmlformats.org/officeDocument/2006/relationships/tags" Target="../tags/tag1020.xml"/><Relationship Id="rId1162" Type="http://schemas.openxmlformats.org/officeDocument/2006/relationships/tags" Target="../tags/tag1205.xml"/><Relationship Id="rId171" Type="http://schemas.openxmlformats.org/officeDocument/2006/relationships/tags" Target="../tags/tag214.xml"/><Relationship Id="rId837" Type="http://schemas.openxmlformats.org/officeDocument/2006/relationships/tags" Target="../tags/tag880.xml"/><Relationship Id="rId1022" Type="http://schemas.openxmlformats.org/officeDocument/2006/relationships/tags" Target="../tags/tag1065.xml"/><Relationship Id="rId269" Type="http://schemas.openxmlformats.org/officeDocument/2006/relationships/tags" Target="../tags/tag312.xml"/><Relationship Id="rId476" Type="http://schemas.openxmlformats.org/officeDocument/2006/relationships/tags" Target="../tags/tag519.xml"/><Relationship Id="rId683" Type="http://schemas.openxmlformats.org/officeDocument/2006/relationships/tags" Target="../tags/tag726.xml"/><Relationship Id="rId890" Type="http://schemas.openxmlformats.org/officeDocument/2006/relationships/tags" Target="../tags/tag933.xml"/><Relationship Id="rId904" Type="http://schemas.openxmlformats.org/officeDocument/2006/relationships/tags" Target="../tags/tag947.xml"/><Relationship Id="rId1327" Type="http://schemas.openxmlformats.org/officeDocument/2006/relationships/tags" Target="../tags/tag1370.xml"/><Relationship Id="rId33" Type="http://schemas.openxmlformats.org/officeDocument/2006/relationships/tags" Target="../tags/tag76.xml"/><Relationship Id="rId129" Type="http://schemas.openxmlformats.org/officeDocument/2006/relationships/tags" Target="../tags/tag172.xml"/><Relationship Id="rId336" Type="http://schemas.openxmlformats.org/officeDocument/2006/relationships/tags" Target="../tags/tag379.xml"/><Relationship Id="rId543" Type="http://schemas.openxmlformats.org/officeDocument/2006/relationships/tags" Target="../tags/tag586.xml"/><Relationship Id="rId988" Type="http://schemas.openxmlformats.org/officeDocument/2006/relationships/tags" Target="../tags/tag1031.xml"/><Relationship Id="rId1173" Type="http://schemas.openxmlformats.org/officeDocument/2006/relationships/tags" Target="../tags/tag1216.xml"/><Relationship Id="rId182" Type="http://schemas.openxmlformats.org/officeDocument/2006/relationships/tags" Target="../tags/tag225.xml"/><Relationship Id="rId403" Type="http://schemas.openxmlformats.org/officeDocument/2006/relationships/tags" Target="../tags/tag446.xml"/><Relationship Id="rId750" Type="http://schemas.openxmlformats.org/officeDocument/2006/relationships/tags" Target="../tags/tag793.xml"/><Relationship Id="rId848" Type="http://schemas.openxmlformats.org/officeDocument/2006/relationships/tags" Target="../tags/tag891.xml"/><Relationship Id="rId1033" Type="http://schemas.openxmlformats.org/officeDocument/2006/relationships/tags" Target="../tags/tag1076.xml"/><Relationship Id="rId487" Type="http://schemas.openxmlformats.org/officeDocument/2006/relationships/tags" Target="../tags/tag530.xml"/><Relationship Id="rId610" Type="http://schemas.openxmlformats.org/officeDocument/2006/relationships/tags" Target="../tags/tag653.xml"/><Relationship Id="rId694" Type="http://schemas.openxmlformats.org/officeDocument/2006/relationships/tags" Target="../tags/tag737.xml"/><Relationship Id="rId708" Type="http://schemas.openxmlformats.org/officeDocument/2006/relationships/tags" Target="../tags/tag751.xml"/><Relationship Id="rId915" Type="http://schemas.openxmlformats.org/officeDocument/2006/relationships/tags" Target="../tags/tag958.xml"/><Relationship Id="rId1240" Type="http://schemas.openxmlformats.org/officeDocument/2006/relationships/tags" Target="../tags/tag1283.xml"/><Relationship Id="rId1338" Type="http://schemas.openxmlformats.org/officeDocument/2006/relationships/tags" Target="../tags/tag1381.xml"/><Relationship Id="rId347" Type="http://schemas.openxmlformats.org/officeDocument/2006/relationships/tags" Target="../tags/tag390.xml"/><Relationship Id="rId999" Type="http://schemas.openxmlformats.org/officeDocument/2006/relationships/tags" Target="../tags/tag1042.xml"/><Relationship Id="rId1100" Type="http://schemas.openxmlformats.org/officeDocument/2006/relationships/tags" Target="../tags/tag1143.xml"/><Relationship Id="rId1184" Type="http://schemas.openxmlformats.org/officeDocument/2006/relationships/tags" Target="../tags/tag1227.xml"/><Relationship Id="rId44" Type="http://schemas.openxmlformats.org/officeDocument/2006/relationships/tags" Target="../tags/tag87.xml"/><Relationship Id="rId554" Type="http://schemas.openxmlformats.org/officeDocument/2006/relationships/tags" Target="../tags/tag597.xml"/><Relationship Id="rId761" Type="http://schemas.openxmlformats.org/officeDocument/2006/relationships/tags" Target="../tags/tag804.xml"/><Relationship Id="rId859" Type="http://schemas.openxmlformats.org/officeDocument/2006/relationships/tags" Target="../tags/tag902.xml"/><Relationship Id="rId193" Type="http://schemas.openxmlformats.org/officeDocument/2006/relationships/tags" Target="../tags/tag236.xml"/><Relationship Id="rId207" Type="http://schemas.openxmlformats.org/officeDocument/2006/relationships/tags" Target="../tags/tag250.xml"/><Relationship Id="rId414" Type="http://schemas.openxmlformats.org/officeDocument/2006/relationships/tags" Target="../tags/tag457.xml"/><Relationship Id="rId498" Type="http://schemas.openxmlformats.org/officeDocument/2006/relationships/tags" Target="../tags/tag541.xml"/><Relationship Id="rId621" Type="http://schemas.openxmlformats.org/officeDocument/2006/relationships/tags" Target="../tags/tag664.xml"/><Relationship Id="rId1044" Type="http://schemas.openxmlformats.org/officeDocument/2006/relationships/tags" Target="../tags/tag1087.xml"/><Relationship Id="rId1251" Type="http://schemas.openxmlformats.org/officeDocument/2006/relationships/tags" Target="../tags/tag1294.xml"/><Relationship Id="rId260" Type="http://schemas.openxmlformats.org/officeDocument/2006/relationships/tags" Target="../tags/tag303.xml"/><Relationship Id="rId719" Type="http://schemas.openxmlformats.org/officeDocument/2006/relationships/tags" Target="../tags/tag762.xml"/><Relationship Id="rId926" Type="http://schemas.openxmlformats.org/officeDocument/2006/relationships/tags" Target="../tags/tag969.xml"/><Relationship Id="rId1111" Type="http://schemas.openxmlformats.org/officeDocument/2006/relationships/tags" Target="../tags/tag1154.xml"/><Relationship Id="rId55" Type="http://schemas.openxmlformats.org/officeDocument/2006/relationships/tags" Target="../tags/tag98.xml"/><Relationship Id="rId120" Type="http://schemas.openxmlformats.org/officeDocument/2006/relationships/tags" Target="../tags/tag163.xml"/><Relationship Id="rId358" Type="http://schemas.openxmlformats.org/officeDocument/2006/relationships/tags" Target="../tags/tag401.xml"/><Relationship Id="rId565" Type="http://schemas.openxmlformats.org/officeDocument/2006/relationships/tags" Target="../tags/tag608.xml"/><Relationship Id="rId772" Type="http://schemas.openxmlformats.org/officeDocument/2006/relationships/tags" Target="../tags/tag815.xml"/><Relationship Id="rId1195" Type="http://schemas.openxmlformats.org/officeDocument/2006/relationships/tags" Target="../tags/tag1238.xml"/><Relationship Id="rId1209" Type="http://schemas.openxmlformats.org/officeDocument/2006/relationships/tags" Target="../tags/tag1252.xml"/><Relationship Id="rId218" Type="http://schemas.openxmlformats.org/officeDocument/2006/relationships/tags" Target="../tags/tag261.xml"/><Relationship Id="rId425" Type="http://schemas.openxmlformats.org/officeDocument/2006/relationships/tags" Target="../tags/tag468.xml"/><Relationship Id="rId632" Type="http://schemas.openxmlformats.org/officeDocument/2006/relationships/tags" Target="../tags/tag675.xml"/><Relationship Id="rId1055" Type="http://schemas.openxmlformats.org/officeDocument/2006/relationships/tags" Target="../tags/tag1098.xml"/><Relationship Id="rId1262" Type="http://schemas.openxmlformats.org/officeDocument/2006/relationships/tags" Target="../tags/tag1305.xml"/><Relationship Id="rId271" Type="http://schemas.openxmlformats.org/officeDocument/2006/relationships/tags" Target="../tags/tag314.xml"/><Relationship Id="rId937" Type="http://schemas.openxmlformats.org/officeDocument/2006/relationships/tags" Target="../tags/tag980.xml"/><Relationship Id="rId1122" Type="http://schemas.openxmlformats.org/officeDocument/2006/relationships/tags" Target="../tags/tag1165.xml"/><Relationship Id="rId66" Type="http://schemas.openxmlformats.org/officeDocument/2006/relationships/tags" Target="../tags/tag109.xml"/><Relationship Id="rId131" Type="http://schemas.openxmlformats.org/officeDocument/2006/relationships/tags" Target="../tags/tag174.xml"/><Relationship Id="rId369" Type="http://schemas.openxmlformats.org/officeDocument/2006/relationships/tags" Target="../tags/tag412.xml"/><Relationship Id="rId576" Type="http://schemas.openxmlformats.org/officeDocument/2006/relationships/tags" Target="../tags/tag619.xml"/><Relationship Id="rId783" Type="http://schemas.openxmlformats.org/officeDocument/2006/relationships/tags" Target="../tags/tag826.xml"/><Relationship Id="rId990" Type="http://schemas.openxmlformats.org/officeDocument/2006/relationships/tags" Target="../tags/tag1033.xml"/><Relationship Id="rId229" Type="http://schemas.openxmlformats.org/officeDocument/2006/relationships/tags" Target="../tags/tag272.xml"/><Relationship Id="rId436" Type="http://schemas.openxmlformats.org/officeDocument/2006/relationships/tags" Target="../tags/tag479.xml"/><Relationship Id="rId643" Type="http://schemas.openxmlformats.org/officeDocument/2006/relationships/tags" Target="../tags/tag686.xml"/><Relationship Id="rId1066" Type="http://schemas.openxmlformats.org/officeDocument/2006/relationships/tags" Target="../tags/tag1109.xml"/><Relationship Id="rId1273" Type="http://schemas.openxmlformats.org/officeDocument/2006/relationships/tags" Target="../tags/tag1316.xml"/><Relationship Id="rId850" Type="http://schemas.openxmlformats.org/officeDocument/2006/relationships/tags" Target="../tags/tag893.xml"/><Relationship Id="rId948" Type="http://schemas.openxmlformats.org/officeDocument/2006/relationships/tags" Target="../tags/tag991.xml"/><Relationship Id="rId1133" Type="http://schemas.openxmlformats.org/officeDocument/2006/relationships/tags" Target="../tags/tag1176.xml"/><Relationship Id="rId77" Type="http://schemas.openxmlformats.org/officeDocument/2006/relationships/tags" Target="../tags/tag120.xml"/><Relationship Id="rId282" Type="http://schemas.openxmlformats.org/officeDocument/2006/relationships/tags" Target="../tags/tag325.xml"/><Relationship Id="rId503" Type="http://schemas.openxmlformats.org/officeDocument/2006/relationships/tags" Target="../tags/tag546.xml"/><Relationship Id="rId587" Type="http://schemas.openxmlformats.org/officeDocument/2006/relationships/tags" Target="../tags/tag630.xml"/><Relationship Id="rId710" Type="http://schemas.openxmlformats.org/officeDocument/2006/relationships/tags" Target="../tags/tag753.xml"/><Relationship Id="rId808" Type="http://schemas.openxmlformats.org/officeDocument/2006/relationships/tags" Target="../tags/tag851.xml"/><Relationship Id="rId1340" Type="http://schemas.openxmlformats.org/officeDocument/2006/relationships/tags" Target="../tags/tag1383.xml"/><Relationship Id="rId8" Type="http://schemas.openxmlformats.org/officeDocument/2006/relationships/tags" Target="../tags/tag51.xml"/><Relationship Id="rId142" Type="http://schemas.openxmlformats.org/officeDocument/2006/relationships/tags" Target="../tags/tag185.xml"/><Relationship Id="rId447" Type="http://schemas.openxmlformats.org/officeDocument/2006/relationships/tags" Target="../tags/tag490.xml"/><Relationship Id="rId794" Type="http://schemas.openxmlformats.org/officeDocument/2006/relationships/tags" Target="../tags/tag837.xml"/><Relationship Id="rId1077" Type="http://schemas.openxmlformats.org/officeDocument/2006/relationships/tags" Target="../tags/tag1120.xml"/><Relationship Id="rId1200" Type="http://schemas.openxmlformats.org/officeDocument/2006/relationships/tags" Target="../tags/tag1243.xml"/><Relationship Id="rId654" Type="http://schemas.openxmlformats.org/officeDocument/2006/relationships/tags" Target="../tags/tag697.xml"/><Relationship Id="rId861" Type="http://schemas.openxmlformats.org/officeDocument/2006/relationships/tags" Target="../tags/tag904.xml"/><Relationship Id="rId959" Type="http://schemas.openxmlformats.org/officeDocument/2006/relationships/tags" Target="../tags/tag1002.xml"/><Relationship Id="rId1284" Type="http://schemas.openxmlformats.org/officeDocument/2006/relationships/tags" Target="../tags/tag1327.xml"/><Relationship Id="rId293" Type="http://schemas.openxmlformats.org/officeDocument/2006/relationships/tags" Target="../tags/tag336.xml"/><Relationship Id="rId307" Type="http://schemas.openxmlformats.org/officeDocument/2006/relationships/tags" Target="../tags/tag350.xml"/><Relationship Id="rId514" Type="http://schemas.openxmlformats.org/officeDocument/2006/relationships/tags" Target="../tags/tag557.xml"/><Relationship Id="rId721" Type="http://schemas.openxmlformats.org/officeDocument/2006/relationships/tags" Target="../tags/tag764.xml"/><Relationship Id="rId1144" Type="http://schemas.openxmlformats.org/officeDocument/2006/relationships/tags" Target="../tags/tag1187.xml"/><Relationship Id="rId88" Type="http://schemas.openxmlformats.org/officeDocument/2006/relationships/tags" Target="../tags/tag131.xml"/><Relationship Id="rId153" Type="http://schemas.openxmlformats.org/officeDocument/2006/relationships/tags" Target="../tags/tag196.xml"/><Relationship Id="rId360" Type="http://schemas.openxmlformats.org/officeDocument/2006/relationships/tags" Target="../tags/tag403.xml"/><Relationship Id="rId598" Type="http://schemas.openxmlformats.org/officeDocument/2006/relationships/tags" Target="../tags/tag641.xml"/><Relationship Id="rId819" Type="http://schemas.openxmlformats.org/officeDocument/2006/relationships/tags" Target="../tags/tag862.xml"/><Relationship Id="rId1004" Type="http://schemas.openxmlformats.org/officeDocument/2006/relationships/tags" Target="../tags/tag1047.xml"/><Relationship Id="rId1211" Type="http://schemas.openxmlformats.org/officeDocument/2006/relationships/tags" Target="../tags/tag1254.xml"/><Relationship Id="rId220" Type="http://schemas.openxmlformats.org/officeDocument/2006/relationships/tags" Target="../tags/tag263.xml"/><Relationship Id="rId458" Type="http://schemas.openxmlformats.org/officeDocument/2006/relationships/tags" Target="../tags/tag501.xml"/><Relationship Id="rId665" Type="http://schemas.openxmlformats.org/officeDocument/2006/relationships/tags" Target="../tags/tag708.xml"/><Relationship Id="rId872" Type="http://schemas.openxmlformats.org/officeDocument/2006/relationships/tags" Target="../tags/tag915.xml"/><Relationship Id="rId1088" Type="http://schemas.openxmlformats.org/officeDocument/2006/relationships/tags" Target="../tags/tag1131.xml"/><Relationship Id="rId1295" Type="http://schemas.openxmlformats.org/officeDocument/2006/relationships/tags" Target="../tags/tag1338.xml"/><Relationship Id="rId1309" Type="http://schemas.openxmlformats.org/officeDocument/2006/relationships/tags" Target="../tags/tag1352.xml"/><Relationship Id="rId15" Type="http://schemas.openxmlformats.org/officeDocument/2006/relationships/tags" Target="../tags/tag58.xml"/><Relationship Id="rId318" Type="http://schemas.openxmlformats.org/officeDocument/2006/relationships/tags" Target="../tags/tag361.xml"/><Relationship Id="rId525" Type="http://schemas.openxmlformats.org/officeDocument/2006/relationships/tags" Target="../tags/tag568.xml"/><Relationship Id="rId732" Type="http://schemas.openxmlformats.org/officeDocument/2006/relationships/tags" Target="../tags/tag775.xml"/><Relationship Id="rId1155" Type="http://schemas.openxmlformats.org/officeDocument/2006/relationships/tags" Target="../tags/tag1198.xml"/><Relationship Id="rId99" Type="http://schemas.openxmlformats.org/officeDocument/2006/relationships/tags" Target="../tags/tag142.xml"/><Relationship Id="rId164" Type="http://schemas.openxmlformats.org/officeDocument/2006/relationships/tags" Target="../tags/tag207.xml"/><Relationship Id="rId371" Type="http://schemas.openxmlformats.org/officeDocument/2006/relationships/tags" Target="../tags/tag414.xml"/><Relationship Id="rId1015" Type="http://schemas.openxmlformats.org/officeDocument/2006/relationships/tags" Target="../tags/tag1058.xml"/><Relationship Id="rId1222" Type="http://schemas.openxmlformats.org/officeDocument/2006/relationships/tags" Target="../tags/tag1265.xml"/><Relationship Id="rId469" Type="http://schemas.openxmlformats.org/officeDocument/2006/relationships/tags" Target="../tags/tag512.xml"/><Relationship Id="rId676" Type="http://schemas.openxmlformats.org/officeDocument/2006/relationships/tags" Target="../tags/tag719.xml"/><Relationship Id="rId883" Type="http://schemas.openxmlformats.org/officeDocument/2006/relationships/tags" Target="../tags/tag926.xml"/><Relationship Id="rId1099" Type="http://schemas.openxmlformats.org/officeDocument/2006/relationships/tags" Target="../tags/tag1142.xml"/><Relationship Id="rId26" Type="http://schemas.openxmlformats.org/officeDocument/2006/relationships/tags" Target="../tags/tag69.xml"/><Relationship Id="rId231" Type="http://schemas.openxmlformats.org/officeDocument/2006/relationships/tags" Target="../tags/tag274.xml"/><Relationship Id="rId329" Type="http://schemas.openxmlformats.org/officeDocument/2006/relationships/tags" Target="../tags/tag372.xml"/><Relationship Id="rId536" Type="http://schemas.openxmlformats.org/officeDocument/2006/relationships/tags" Target="../tags/tag579.xml"/><Relationship Id="rId1166" Type="http://schemas.openxmlformats.org/officeDocument/2006/relationships/tags" Target="../tags/tag1209.xml"/><Relationship Id="rId175" Type="http://schemas.openxmlformats.org/officeDocument/2006/relationships/tags" Target="../tags/tag218.xml"/><Relationship Id="rId743" Type="http://schemas.openxmlformats.org/officeDocument/2006/relationships/tags" Target="../tags/tag786.xml"/><Relationship Id="rId950" Type="http://schemas.openxmlformats.org/officeDocument/2006/relationships/tags" Target="../tags/tag993.xml"/><Relationship Id="rId1026" Type="http://schemas.openxmlformats.org/officeDocument/2006/relationships/tags" Target="../tags/tag1069.xml"/><Relationship Id="rId382" Type="http://schemas.openxmlformats.org/officeDocument/2006/relationships/tags" Target="../tags/tag425.xml"/><Relationship Id="rId603" Type="http://schemas.openxmlformats.org/officeDocument/2006/relationships/tags" Target="../tags/tag646.xml"/><Relationship Id="rId687" Type="http://schemas.openxmlformats.org/officeDocument/2006/relationships/tags" Target="../tags/tag730.xml"/><Relationship Id="rId810" Type="http://schemas.openxmlformats.org/officeDocument/2006/relationships/tags" Target="../tags/tag853.xml"/><Relationship Id="rId908" Type="http://schemas.openxmlformats.org/officeDocument/2006/relationships/tags" Target="../tags/tag951.xml"/><Relationship Id="rId1233" Type="http://schemas.openxmlformats.org/officeDocument/2006/relationships/tags" Target="../tags/tag1276.xml"/><Relationship Id="rId242" Type="http://schemas.openxmlformats.org/officeDocument/2006/relationships/tags" Target="../tags/tag285.xml"/><Relationship Id="rId894" Type="http://schemas.openxmlformats.org/officeDocument/2006/relationships/tags" Target="../tags/tag937.xml"/><Relationship Id="rId1177" Type="http://schemas.openxmlformats.org/officeDocument/2006/relationships/tags" Target="../tags/tag1220.xml"/><Relationship Id="rId1300" Type="http://schemas.openxmlformats.org/officeDocument/2006/relationships/tags" Target="../tags/tag1343.xml"/><Relationship Id="rId37" Type="http://schemas.openxmlformats.org/officeDocument/2006/relationships/tags" Target="../tags/tag80.xml"/><Relationship Id="rId102" Type="http://schemas.openxmlformats.org/officeDocument/2006/relationships/tags" Target="../tags/tag145.xml"/><Relationship Id="rId547" Type="http://schemas.openxmlformats.org/officeDocument/2006/relationships/tags" Target="../tags/tag590.xml"/><Relationship Id="rId754" Type="http://schemas.openxmlformats.org/officeDocument/2006/relationships/tags" Target="../tags/tag797.xml"/><Relationship Id="rId961" Type="http://schemas.openxmlformats.org/officeDocument/2006/relationships/tags" Target="../tags/tag1004.xml"/><Relationship Id="rId90" Type="http://schemas.openxmlformats.org/officeDocument/2006/relationships/tags" Target="../tags/tag133.xml"/><Relationship Id="rId186" Type="http://schemas.openxmlformats.org/officeDocument/2006/relationships/tags" Target="../tags/tag229.xml"/><Relationship Id="rId393" Type="http://schemas.openxmlformats.org/officeDocument/2006/relationships/tags" Target="../tags/tag436.xml"/><Relationship Id="rId407" Type="http://schemas.openxmlformats.org/officeDocument/2006/relationships/tags" Target="../tags/tag450.xml"/><Relationship Id="rId614" Type="http://schemas.openxmlformats.org/officeDocument/2006/relationships/tags" Target="../tags/tag657.xml"/><Relationship Id="rId821" Type="http://schemas.openxmlformats.org/officeDocument/2006/relationships/tags" Target="../tags/tag864.xml"/><Relationship Id="rId1037" Type="http://schemas.openxmlformats.org/officeDocument/2006/relationships/tags" Target="../tags/tag1080.xml"/><Relationship Id="rId1244" Type="http://schemas.openxmlformats.org/officeDocument/2006/relationships/tags" Target="../tags/tag1287.xml"/><Relationship Id="rId253" Type="http://schemas.openxmlformats.org/officeDocument/2006/relationships/tags" Target="../tags/tag296.xml"/><Relationship Id="rId460" Type="http://schemas.openxmlformats.org/officeDocument/2006/relationships/tags" Target="../tags/tag503.xml"/><Relationship Id="rId698" Type="http://schemas.openxmlformats.org/officeDocument/2006/relationships/tags" Target="../tags/tag741.xml"/><Relationship Id="rId919" Type="http://schemas.openxmlformats.org/officeDocument/2006/relationships/tags" Target="../tags/tag962.xml"/><Relationship Id="rId1090" Type="http://schemas.openxmlformats.org/officeDocument/2006/relationships/tags" Target="../tags/tag1133.xml"/><Relationship Id="rId1104" Type="http://schemas.openxmlformats.org/officeDocument/2006/relationships/tags" Target="../tags/tag1147.xml"/><Relationship Id="rId1311" Type="http://schemas.openxmlformats.org/officeDocument/2006/relationships/tags" Target="../tags/tag1354.xml"/><Relationship Id="rId48" Type="http://schemas.openxmlformats.org/officeDocument/2006/relationships/tags" Target="../tags/tag91.xml"/><Relationship Id="rId113" Type="http://schemas.openxmlformats.org/officeDocument/2006/relationships/tags" Target="../tags/tag156.xml"/><Relationship Id="rId320" Type="http://schemas.openxmlformats.org/officeDocument/2006/relationships/tags" Target="../tags/tag363.xml"/><Relationship Id="rId558" Type="http://schemas.openxmlformats.org/officeDocument/2006/relationships/tags" Target="../tags/tag601.xml"/><Relationship Id="rId765" Type="http://schemas.openxmlformats.org/officeDocument/2006/relationships/tags" Target="../tags/tag808.xml"/><Relationship Id="rId972" Type="http://schemas.openxmlformats.org/officeDocument/2006/relationships/tags" Target="../tags/tag1015.xml"/><Relationship Id="rId1188" Type="http://schemas.openxmlformats.org/officeDocument/2006/relationships/tags" Target="../tags/tag1231.xml"/><Relationship Id="rId197" Type="http://schemas.openxmlformats.org/officeDocument/2006/relationships/tags" Target="../tags/tag240.xml"/><Relationship Id="rId418" Type="http://schemas.openxmlformats.org/officeDocument/2006/relationships/tags" Target="../tags/tag461.xml"/><Relationship Id="rId625" Type="http://schemas.openxmlformats.org/officeDocument/2006/relationships/tags" Target="../tags/tag668.xml"/><Relationship Id="rId832" Type="http://schemas.openxmlformats.org/officeDocument/2006/relationships/tags" Target="../tags/tag875.xml"/><Relationship Id="rId1048" Type="http://schemas.openxmlformats.org/officeDocument/2006/relationships/tags" Target="../tags/tag1091.xml"/><Relationship Id="rId1255" Type="http://schemas.openxmlformats.org/officeDocument/2006/relationships/tags" Target="../tags/tag1298.xml"/><Relationship Id="rId264" Type="http://schemas.openxmlformats.org/officeDocument/2006/relationships/tags" Target="../tags/tag307.xml"/><Relationship Id="rId471" Type="http://schemas.openxmlformats.org/officeDocument/2006/relationships/tags" Target="../tags/tag514.xml"/><Relationship Id="rId1115" Type="http://schemas.openxmlformats.org/officeDocument/2006/relationships/tags" Target="../tags/tag1158.xml"/><Relationship Id="rId1322" Type="http://schemas.openxmlformats.org/officeDocument/2006/relationships/tags" Target="../tags/tag1365.xml"/><Relationship Id="rId59" Type="http://schemas.openxmlformats.org/officeDocument/2006/relationships/tags" Target="../tags/tag102.xml"/><Relationship Id="rId124" Type="http://schemas.openxmlformats.org/officeDocument/2006/relationships/tags" Target="../tags/tag167.xml"/><Relationship Id="rId569" Type="http://schemas.openxmlformats.org/officeDocument/2006/relationships/tags" Target="../tags/tag612.xml"/><Relationship Id="rId776" Type="http://schemas.openxmlformats.org/officeDocument/2006/relationships/tags" Target="../tags/tag819.xml"/><Relationship Id="rId983" Type="http://schemas.openxmlformats.org/officeDocument/2006/relationships/tags" Target="../tags/tag1026.xml"/><Relationship Id="rId1199" Type="http://schemas.openxmlformats.org/officeDocument/2006/relationships/tags" Target="../tags/tag1242.xml"/><Relationship Id="rId331" Type="http://schemas.openxmlformats.org/officeDocument/2006/relationships/tags" Target="../tags/tag374.xml"/><Relationship Id="rId429" Type="http://schemas.openxmlformats.org/officeDocument/2006/relationships/tags" Target="../tags/tag472.xml"/><Relationship Id="rId636" Type="http://schemas.openxmlformats.org/officeDocument/2006/relationships/tags" Target="../tags/tag679.xml"/><Relationship Id="rId1059" Type="http://schemas.openxmlformats.org/officeDocument/2006/relationships/tags" Target="../tags/tag1102.xml"/><Relationship Id="rId1266" Type="http://schemas.openxmlformats.org/officeDocument/2006/relationships/tags" Target="../tags/tag1309.xml"/><Relationship Id="rId843" Type="http://schemas.openxmlformats.org/officeDocument/2006/relationships/tags" Target="../tags/tag886.xml"/><Relationship Id="rId1126" Type="http://schemas.openxmlformats.org/officeDocument/2006/relationships/tags" Target="../tags/tag1169.xml"/><Relationship Id="rId275" Type="http://schemas.openxmlformats.org/officeDocument/2006/relationships/tags" Target="../tags/tag318.xml"/><Relationship Id="rId482" Type="http://schemas.openxmlformats.org/officeDocument/2006/relationships/tags" Target="../tags/tag525.xml"/><Relationship Id="rId703" Type="http://schemas.openxmlformats.org/officeDocument/2006/relationships/tags" Target="../tags/tag746.xml"/><Relationship Id="rId910" Type="http://schemas.openxmlformats.org/officeDocument/2006/relationships/tags" Target="../tags/tag953.xml"/><Relationship Id="rId1333" Type="http://schemas.openxmlformats.org/officeDocument/2006/relationships/tags" Target="../tags/tag1376.xml"/><Relationship Id="rId135" Type="http://schemas.openxmlformats.org/officeDocument/2006/relationships/tags" Target="../tags/tag178.xml"/><Relationship Id="rId342" Type="http://schemas.openxmlformats.org/officeDocument/2006/relationships/tags" Target="../tags/tag385.xml"/><Relationship Id="rId787" Type="http://schemas.openxmlformats.org/officeDocument/2006/relationships/tags" Target="../tags/tag830.xml"/><Relationship Id="rId994" Type="http://schemas.openxmlformats.org/officeDocument/2006/relationships/tags" Target="../tags/tag1037.xml"/><Relationship Id="rId202" Type="http://schemas.openxmlformats.org/officeDocument/2006/relationships/tags" Target="../tags/tag245.xml"/><Relationship Id="rId647" Type="http://schemas.openxmlformats.org/officeDocument/2006/relationships/tags" Target="../tags/tag690.xml"/><Relationship Id="rId854" Type="http://schemas.openxmlformats.org/officeDocument/2006/relationships/tags" Target="../tags/tag897.xml"/><Relationship Id="rId1277" Type="http://schemas.openxmlformats.org/officeDocument/2006/relationships/tags" Target="../tags/tag1320.xml"/><Relationship Id="rId286" Type="http://schemas.openxmlformats.org/officeDocument/2006/relationships/tags" Target="../tags/tag329.xml"/><Relationship Id="rId493" Type="http://schemas.openxmlformats.org/officeDocument/2006/relationships/tags" Target="../tags/tag536.xml"/><Relationship Id="rId507" Type="http://schemas.openxmlformats.org/officeDocument/2006/relationships/tags" Target="../tags/tag550.xml"/><Relationship Id="rId714" Type="http://schemas.openxmlformats.org/officeDocument/2006/relationships/tags" Target="../tags/tag757.xml"/><Relationship Id="rId921" Type="http://schemas.openxmlformats.org/officeDocument/2006/relationships/tags" Target="../tags/tag964.xml"/><Relationship Id="rId1137" Type="http://schemas.openxmlformats.org/officeDocument/2006/relationships/tags" Target="../tags/tag1180.xml"/><Relationship Id="rId1344" Type="http://schemas.openxmlformats.org/officeDocument/2006/relationships/tags" Target="../tags/tag1387.xml"/><Relationship Id="rId50" Type="http://schemas.openxmlformats.org/officeDocument/2006/relationships/tags" Target="../tags/tag93.xml"/><Relationship Id="rId146" Type="http://schemas.openxmlformats.org/officeDocument/2006/relationships/tags" Target="../tags/tag189.xml"/><Relationship Id="rId353" Type="http://schemas.openxmlformats.org/officeDocument/2006/relationships/tags" Target="../tags/tag396.xml"/><Relationship Id="rId560" Type="http://schemas.openxmlformats.org/officeDocument/2006/relationships/tags" Target="../tags/tag603.xml"/><Relationship Id="rId798" Type="http://schemas.openxmlformats.org/officeDocument/2006/relationships/tags" Target="../tags/tag841.xml"/><Relationship Id="rId1190" Type="http://schemas.openxmlformats.org/officeDocument/2006/relationships/tags" Target="../tags/tag1233.xml"/><Relationship Id="rId1204" Type="http://schemas.openxmlformats.org/officeDocument/2006/relationships/tags" Target="../tags/tag1247.xml"/><Relationship Id="rId213" Type="http://schemas.openxmlformats.org/officeDocument/2006/relationships/tags" Target="../tags/tag256.xml"/><Relationship Id="rId420" Type="http://schemas.openxmlformats.org/officeDocument/2006/relationships/tags" Target="../tags/tag463.xml"/><Relationship Id="rId658" Type="http://schemas.openxmlformats.org/officeDocument/2006/relationships/tags" Target="../tags/tag701.xml"/><Relationship Id="rId865" Type="http://schemas.openxmlformats.org/officeDocument/2006/relationships/tags" Target="../tags/tag908.xml"/><Relationship Id="rId1050" Type="http://schemas.openxmlformats.org/officeDocument/2006/relationships/tags" Target="../tags/tag1093.xml"/><Relationship Id="rId1288" Type="http://schemas.openxmlformats.org/officeDocument/2006/relationships/tags" Target="../tags/tag1331.xml"/><Relationship Id="rId297" Type="http://schemas.openxmlformats.org/officeDocument/2006/relationships/tags" Target="../tags/tag340.xml"/><Relationship Id="rId518" Type="http://schemas.openxmlformats.org/officeDocument/2006/relationships/tags" Target="../tags/tag561.xml"/><Relationship Id="rId725" Type="http://schemas.openxmlformats.org/officeDocument/2006/relationships/tags" Target="../tags/tag768.xml"/><Relationship Id="rId932" Type="http://schemas.openxmlformats.org/officeDocument/2006/relationships/tags" Target="../tags/tag975.xml"/><Relationship Id="rId1148" Type="http://schemas.openxmlformats.org/officeDocument/2006/relationships/tags" Target="../tags/tag1191.xml"/><Relationship Id="rId157" Type="http://schemas.openxmlformats.org/officeDocument/2006/relationships/tags" Target="../tags/tag200.xml"/><Relationship Id="rId364" Type="http://schemas.openxmlformats.org/officeDocument/2006/relationships/tags" Target="../tags/tag407.xml"/><Relationship Id="rId1008" Type="http://schemas.openxmlformats.org/officeDocument/2006/relationships/tags" Target="../tags/tag1051.xml"/><Relationship Id="rId1215" Type="http://schemas.openxmlformats.org/officeDocument/2006/relationships/tags" Target="../tags/tag1258.xml"/><Relationship Id="rId61" Type="http://schemas.openxmlformats.org/officeDocument/2006/relationships/tags" Target="../tags/tag104.xml"/><Relationship Id="rId571" Type="http://schemas.openxmlformats.org/officeDocument/2006/relationships/tags" Target="../tags/tag614.xml"/><Relationship Id="rId669" Type="http://schemas.openxmlformats.org/officeDocument/2006/relationships/tags" Target="../tags/tag712.xml"/><Relationship Id="rId876" Type="http://schemas.openxmlformats.org/officeDocument/2006/relationships/tags" Target="../tags/tag919.xml"/><Relationship Id="rId1299" Type="http://schemas.openxmlformats.org/officeDocument/2006/relationships/tags" Target="../tags/tag1342.xml"/><Relationship Id="rId19" Type="http://schemas.openxmlformats.org/officeDocument/2006/relationships/tags" Target="../tags/tag62.xml"/><Relationship Id="rId224" Type="http://schemas.openxmlformats.org/officeDocument/2006/relationships/tags" Target="../tags/tag267.xml"/><Relationship Id="rId431" Type="http://schemas.openxmlformats.org/officeDocument/2006/relationships/tags" Target="../tags/tag474.xml"/><Relationship Id="rId529" Type="http://schemas.openxmlformats.org/officeDocument/2006/relationships/tags" Target="../tags/tag572.xml"/><Relationship Id="rId736" Type="http://schemas.openxmlformats.org/officeDocument/2006/relationships/tags" Target="../tags/tag779.xml"/><Relationship Id="rId1061" Type="http://schemas.openxmlformats.org/officeDocument/2006/relationships/tags" Target="../tags/tag1104.xml"/><Relationship Id="rId1159" Type="http://schemas.openxmlformats.org/officeDocument/2006/relationships/tags" Target="../tags/tag1202.xml"/><Relationship Id="rId168" Type="http://schemas.openxmlformats.org/officeDocument/2006/relationships/tags" Target="../tags/tag211.xml"/><Relationship Id="rId943" Type="http://schemas.openxmlformats.org/officeDocument/2006/relationships/tags" Target="../tags/tag986.xml"/><Relationship Id="rId1019" Type="http://schemas.openxmlformats.org/officeDocument/2006/relationships/tags" Target="../tags/tag1062.xml"/><Relationship Id="rId72" Type="http://schemas.openxmlformats.org/officeDocument/2006/relationships/tags" Target="../tags/tag115.xml"/><Relationship Id="rId375" Type="http://schemas.openxmlformats.org/officeDocument/2006/relationships/tags" Target="../tags/tag418.xml"/><Relationship Id="rId582" Type="http://schemas.openxmlformats.org/officeDocument/2006/relationships/tags" Target="../tags/tag625.xml"/><Relationship Id="rId803" Type="http://schemas.openxmlformats.org/officeDocument/2006/relationships/tags" Target="../tags/tag846.xml"/><Relationship Id="rId1226" Type="http://schemas.openxmlformats.org/officeDocument/2006/relationships/tags" Target="../tags/tag1269.xml"/><Relationship Id="rId3" Type="http://schemas.openxmlformats.org/officeDocument/2006/relationships/tags" Target="../tags/tag46.xml"/><Relationship Id="rId235" Type="http://schemas.openxmlformats.org/officeDocument/2006/relationships/tags" Target="../tags/tag278.xml"/><Relationship Id="rId442" Type="http://schemas.openxmlformats.org/officeDocument/2006/relationships/tags" Target="../tags/tag485.xml"/><Relationship Id="rId887" Type="http://schemas.openxmlformats.org/officeDocument/2006/relationships/tags" Target="../tags/tag930.xml"/><Relationship Id="rId1072" Type="http://schemas.openxmlformats.org/officeDocument/2006/relationships/tags" Target="../tags/tag1115.xml"/><Relationship Id="rId302" Type="http://schemas.openxmlformats.org/officeDocument/2006/relationships/tags" Target="../tags/tag345.xml"/><Relationship Id="rId747" Type="http://schemas.openxmlformats.org/officeDocument/2006/relationships/tags" Target="../tags/tag790.xml"/><Relationship Id="rId954" Type="http://schemas.openxmlformats.org/officeDocument/2006/relationships/tags" Target="../tags/tag997.xml"/><Relationship Id="rId83" Type="http://schemas.openxmlformats.org/officeDocument/2006/relationships/tags" Target="../tags/tag126.xml"/><Relationship Id="rId179" Type="http://schemas.openxmlformats.org/officeDocument/2006/relationships/tags" Target="../tags/tag222.xml"/><Relationship Id="rId386" Type="http://schemas.openxmlformats.org/officeDocument/2006/relationships/tags" Target="../tags/tag429.xml"/><Relationship Id="rId593" Type="http://schemas.openxmlformats.org/officeDocument/2006/relationships/tags" Target="../tags/tag636.xml"/><Relationship Id="rId607" Type="http://schemas.openxmlformats.org/officeDocument/2006/relationships/tags" Target="../tags/tag650.xml"/><Relationship Id="rId814" Type="http://schemas.openxmlformats.org/officeDocument/2006/relationships/tags" Target="../tags/tag857.xml"/><Relationship Id="rId1237" Type="http://schemas.openxmlformats.org/officeDocument/2006/relationships/tags" Target="../tags/tag1280.xml"/><Relationship Id="rId246" Type="http://schemas.openxmlformats.org/officeDocument/2006/relationships/tags" Target="../tags/tag289.xml"/><Relationship Id="rId453" Type="http://schemas.openxmlformats.org/officeDocument/2006/relationships/tags" Target="../tags/tag496.xml"/><Relationship Id="rId660" Type="http://schemas.openxmlformats.org/officeDocument/2006/relationships/tags" Target="../tags/tag703.xml"/><Relationship Id="rId898" Type="http://schemas.openxmlformats.org/officeDocument/2006/relationships/tags" Target="../tags/tag941.xml"/><Relationship Id="rId1083" Type="http://schemas.openxmlformats.org/officeDocument/2006/relationships/tags" Target="../tags/tag1126.xml"/><Relationship Id="rId1290" Type="http://schemas.openxmlformats.org/officeDocument/2006/relationships/tags" Target="../tags/tag1333.xml"/><Relationship Id="rId1304" Type="http://schemas.openxmlformats.org/officeDocument/2006/relationships/tags" Target="../tags/tag1347.xml"/><Relationship Id="rId106" Type="http://schemas.openxmlformats.org/officeDocument/2006/relationships/tags" Target="../tags/tag149.xml"/><Relationship Id="rId313" Type="http://schemas.openxmlformats.org/officeDocument/2006/relationships/tags" Target="../tags/tag356.xml"/><Relationship Id="rId758" Type="http://schemas.openxmlformats.org/officeDocument/2006/relationships/tags" Target="../tags/tag801.xml"/><Relationship Id="rId965" Type="http://schemas.openxmlformats.org/officeDocument/2006/relationships/tags" Target="../tags/tag1008.xml"/><Relationship Id="rId1150" Type="http://schemas.openxmlformats.org/officeDocument/2006/relationships/tags" Target="../tags/tag1193.xml"/><Relationship Id="rId10" Type="http://schemas.openxmlformats.org/officeDocument/2006/relationships/tags" Target="../tags/tag53.xml"/><Relationship Id="rId94" Type="http://schemas.openxmlformats.org/officeDocument/2006/relationships/tags" Target="../tags/tag137.xml"/><Relationship Id="rId397" Type="http://schemas.openxmlformats.org/officeDocument/2006/relationships/tags" Target="../tags/tag440.xml"/><Relationship Id="rId520" Type="http://schemas.openxmlformats.org/officeDocument/2006/relationships/tags" Target="../tags/tag563.xml"/><Relationship Id="rId618" Type="http://schemas.openxmlformats.org/officeDocument/2006/relationships/tags" Target="../tags/tag661.xml"/><Relationship Id="rId825" Type="http://schemas.openxmlformats.org/officeDocument/2006/relationships/tags" Target="../tags/tag868.xml"/><Relationship Id="rId1248" Type="http://schemas.openxmlformats.org/officeDocument/2006/relationships/tags" Target="../tags/tag1291.xml"/><Relationship Id="rId257" Type="http://schemas.openxmlformats.org/officeDocument/2006/relationships/tags" Target="../tags/tag300.xml"/><Relationship Id="rId464" Type="http://schemas.openxmlformats.org/officeDocument/2006/relationships/tags" Target="../tags/tag507.xml"/><Relationship Id="rId1010" Type="http://schemas.openxmlformats.org/officeDocument/2006/relationships/tags" Target="../tags/tag1053.xml"/><Relationship Id="rId1094" Type="http://schemas.openxmlformats.org/officeDocument/2006/relationships/tags" Target="../tags/tag1137.xml"/><Relationship Id="rId1108" Type="http://schemas.openxmlformats.org/officeDocument/2006/relationships/tags" Target="../tags/tag1151.xml"/><Relationship Id="rId1315" Type="http://schemas.openxmlformats.org/officeDocument/2006/relationships/tags" Target="../tags/tag1358.xml"/><Relationship Id="rId117" Type="http://schemas.openxmlformats.org/officeDocument/2006/relationships/tags" Target="../tags/tag160.xml"/><Relationship Id="rId671" Type="http://schemas.openxmlformats.org/officeDocument/2006/relationships/tags" Target="../tags/tag714.xml"/><Relationship Id="rId769" Type="http://schemas.openxmlformats.org/officeDocument/2006/relationships/tags" Target="../tags/tag812.xml"/><Relationship Id="rId976" Type="http://schemas.openxmlformats.org/officeDocument/2006/relationships/tags" Target="../tags/tag1019.xml"/><Relationship Id="rId324" Type="http://schemas.openxmlformats.org/officeDocument/2006/relationships/tags" Target="../tags/tag367.xml"/><Relationship Id="rId531" Type="http://schemas.openxmlformats.org/officeDocument/2006/relationships/tags" Target="../tags/tag574.xml"/><Relationship Id="rId629" Type="http://schemas.openxmlformats.org/officeDocument/2006/relationships/tags" Target="../tags/tag672.xml"/><Relationship Id="rId1161" Type="http://schemas.openxmlformats.org/officeDocument/2006/relationships/tags" Target="../tags/tag1204.xml"/><Relationship Id="rId1259" Type="http://schemas.openxmlformats.org/officeDocument/2006/relationships/tags" Target="../tags/tag1302.xml"/><Relationship Id="rId836" Type="http://schemas.openxmlformats.org/officeDocument/2006/relationships/tags" Target="../tags/tag879.xml"/><Relationship Id="rId1021" Type="http://schemas.openxmlformats.org/officeDocument/2006/relationships/tags" Target="../tags/tag1064.xml"/><Relationship Id="rId1119" Type="http://schemas.openxmlformats.org/officeDocument/2006/relationships/tags" Target="../tags/tag1162.xml"/><Relationship Id="rId903" Type="http://schemas.openxmlformats.org/officeDocument/2006/relationships/tags" Target="../tags/tag946.xml"/><Relationship Id="rId1326" Type="http://schemas.openxmlformats.org/officeDocument/2006/relationships/tags" Target="../tags/tag1369.xml"/><Relationship Id="rId32" Type="http://schemas.openxmlformats.org/officeDocument/2006/relationships/tags" Target="../tags/tag75.xml"/><Relationship Id="rId181" Type="http://schemas.openxmlformats.org/officeDocument/2006/relationships/tags" Target="../tags/tag224.xml"/><Relationship Id="rId279" Type="http://schemas.openxmlformats.org/officeDocument/2006/relationships/tags" Target="../tags/tag322.xml"/><Relationship Id="rId486" Type="http://schemas.openxmlformats.org/officeDocument/2006/relationships/tags" Target="../tags/tag529.xml"/><Relationship Id="rId693" Type="http://schemas.openxmlformats.org/officeDocument/2006/relationships/tags" Target="../tags/tag736.xml"/><Relationship Id="rId139" Type="http://schemas.openxmlformats.org/officeDocument/2006/relationships/tags" Target="../tags/tag182.xml"/><Relationship Id="rId346" Type="http://schemas.openxmlformats.org/officeDocument/2006/relationships/tags" Target="../tags/tag389.xml"/><Relationship Id="rId553" Type="http://schemas.openxmlformats.org/officeDocument/2006/relationships/tags" Target="../tags/tag596.xml"/><Relationship Id="rId760" Type="http://schemas.openxmlformats.org/officeDocument/2006/relationships/tags" Target="../tags/tag803.xml"/><Relationship Id="rId998" Type="http://schemas.openxmlformats.org/officeDocument/2006/relationships/tags" Target="../tags/tag1041.xml"/><Relationship Id="rId1183" Type="http://schemas.openxmlformats.org/officeDocument/2006/relationships/tags" Target="../tags/tag1226.xml"/><Relationship Id="rId206" Type="http://schemas.openxmlformats.org/officeDocument/2006/relationships/tags" Target="../tags/tag249.xml"/><Relationship Id="rId413" Type="http://schemas.openxmlformats.org/officeDocument/2006/relationships/tags" Target="../tags/tag456.xml"/><Relationship Id="rId858" Type="http://schemas.openxmlformats.org/officeDocument/2006/relationships/tags" Target="../tags/tag901.xml"/><Relationship Id="rId1043" Type="http://schemas.openxmlformats.org/officeDocument/2006/relationships/tags" Target="../tags/tag1086.xml"/><Relationship Id="rId620" Type="http://schemas.openxmlformats.org/officeDocument/2006/relationships/tags" Target="../tags/tag663.xml"/><Relationship Id="rId718" Type="http://schemas.openxmlformats.org/officeDocument/2006/relationships/tags" Target="../tags/tag761.xml"/><Relationship Id="rId925" Type="http://schemas.openxmlformats.org/officeDocument/2006/relationships/tags" Target="../tags/tag968.xml"/><Relationship Id="rId1250" Type="http://schemas.openxmlformats.org/officeDocument/2006/relationships/tags" Target="../tags/tag1293.xml"/><Relationship Id="rId1348" Type="http://schemas.openxmlformats.org/officeDocument/2006/relationships/image" Target="../media/image1.jpeg"/><Relationship Id="rId1110" Type="http://schemas.openxmlformats.org/officeDocument/2006/relationships/tags" Target="../tags/tag1153.xml"/><Relationship Id="rId1208" Type="http://schemas.openxmlformats.org/officeDocument/2006/relationships/tags" Target="../tags/tag1251.xml"/><Relationship Id="rId54" Type="http://schemas.openxmlformats.org/officeDocument/2006/relationships/tags" Target="../tags/tag97.xml"/><Relationship Id="rId270" Type="http://schemas.openxmlformats.org/officeDocument/2006/relationships/tags" Target="../tags/tag313.xml"/><Relationship Id="rId130" Type="http://schemas.openxmlformats.org/officeDocument/2006/relationships/tags" Target="../tags/tag173.xml"/><Relationship Id="rId368" Type="http://schemas.openxmlformats.org/officeDocument/2006/relationships/tags" Target="../tags/tag411.xml"/><Relationship Id="rId575" Type="http://schemas.openxmlformats.org/officeDocument/2006/relationships/tags" Target="../tags/tag618.xml"/><Relationship Id="rId782" Type="http://schemas.openxmlformats.org/officeDocument/2006/relationships/tags" Target="../tags/tag825.xml"/><Relationship Id="rId228" Type="http://schemas.openxmlformats.org/officeDocument/2006/relationships/tags" Target="../tags/tag271.xml"/><Relationship Id="rId435" Type="http://schemas.openxmlformats.org/officeDocument/2006/relationships/tags" Target="../tags/tag478.xml"/><Relationship Id="rId642" Type="http://schemas.openxmlformats.org/officeDocument/2006/relationships/tags" Target="../tags/tag685.xml"/><Relationship Id="rId1065" Type="http://schemas.openxmlformats.org/officeDocument/2006/relationships/tags" Target="../tags/tag1108.xml"/><Relationship Id="rId1272" Type="http://schemas.openxmlformats.org/officeDocument/2006/relationships/tags" Target="../tags/tag1315.xml"/><Relationship Id="rId502" Type="http://schemas.openxmlformats.org/officeDocument/2006/relationships/tags" Target="../tags/tag545.xml"/><Relationship Id="rId947" Type="http://schemas.openxmlformats.org/officeDocument/2006/relationships/tags" Target="../tags/tag990.xml"/><Relationship Id="rId1132" Type="http://schemas.openxmlformats.org/officeDocument/2006/relationships/tags" Target="../tags/tag1175.xml"/><Relationship Id="rId76" Type="http://schemas.openxmlformats.org/officeDocument/2006/relationships/tags" Target="../tags/tag119.xml"/><Relationship Id="rId807" Type="http://schemas.openxmlformats.org/officeDocument/2006/relationships/tags" Target="../tags/tag850.xml"/><Relationship Id="rId292" Type="http://schemas.openxmlformats.org/officeDocument/2006/relationships/tags" Target="../tags/tag335.xml"/><Relationship Id="rId597" Type="http://schemas.openxmlformats.org/officeDocument/2006/relationships/tags" Target="../tags/tag640.xml"/><Relationship Id="rId152" Type="http://schemas.openxmlformats.org/officeDocument/2006/relationships/tags" Target="../tags/tag195.xml"/><Relationship Id="rId457" Type="http://schemas.openxmlformats.org/officeDocument/2006/relationships/tags" Target="../tags/tag500.xml"/><Relationship Id="rId1087" Type="http://schemas.openxmlformats.org/officeDocument/2006/relationships/tags" Target="../tags/tag1130.xml"/><Relationship Id="rId1294" Type="http://schemas.openxmlformats.org/officeDocument/2006/relationships/tags" Target="../tags/tag1337.xml"/><Relationship Id="rId664" Type="http://schemas.openxmlformats.org/officeDocument/2006/relationships/tags" Target="../tags/tag707.xml"/><Relationship Id="rId871" Type="http://schemas.openxmlformats.org/officeDocument/2006/relationships/tags" Target="../tags/tag914.xml"/><Relationship Id="rId969" Type="http://schemas.openxmlformats.org/officeDocument/2006/relationships/tags" Target="../tags/tag1012.xml"/><Relationship Id="rId317" Type="http://schemas.openxmlformats.org/officeDocument/2006/relationships/tags" Target="../tags/tag360.xml"/><Relationship Id="rId524" Type="http://schemas.openxmlformats.org/officeDocument/2006/relationships/tags" Target="../tags/tag567.xml"/><Relationship Id="rId731" Type="http://schemas.openxmlformats.org/officeDocument/2006/relationships/tags" Target="../tags/tag774.xml"/><Relationship Id="rId1154" Type="http://schemas.openxmlformats.org/officeDocument/2006/relationships/tags" Target="../tags/tag1197.xml"/><Relationship Id="rId98" Type="http://schemas.openxmlformats.org/officeDocument/2006/relationships/tags" Target="../tags/tag141.xml"/><Relationship Id="rId829" Type="http://schemas.openxmlformats.org/officeDocument/2006/relationships/tags" Target="../tags/tag872.xml"/><Relationship Id="rId1014" Type="http://schemas.openxmlformats.org/officeDocument/2006/relationships/tags" Target="../tags/tag1057.xml"/><Relationship Id="rId1221" Type="http://schemas.openxmlformats.org/officeDocument/2006/relationships/tags" Target="../tags/tag1264.xml"/><Relationship Id="rId1319" Type="http://schemas.openxmlformats.org/officeDocument/2006/relationships/tags" Target="../tags/tag1362.xml"/><Relationship Id="rId25" Type="http://schemas.openxmlformats.org/officeDocument/2006/relationships/tags" Target="../tags/tag68.xml"/><Relationship Id="rId174" Type="http://schemas.openxmlformats.org/officeDocument/2006/relationships/tags" Target="../tags/tag217.xml"/><Relationship Id="rId381" Type="http://schemas.openxmlformats.org/officeDocument/2006/relationships/tags" Target="../tags/tag424.xml"/><Relationship Id="rId241" Type="http://schemas.openxmlformats.org/officeDocument/2006/relationships/tags" Target="../tags/tag284.xml"/><Relationship Id="rId479" Type="http://schemas.openxmlformats.org/officeDocument/2006/relationships/tags" Target="../tags/tag522.xml"/><Relationship Id="rId686" Type="http://schemas.openxmlformats.org/officeDocument/2006/relationships/tags" Target="../tags/tag729.xml"/><Relationship Id="rId893" Type="http://schemas.openxmlformats.org/officeDocument/2006/relationships/tags" Target="../tags/tag936.xml"/><Relationship Id="rId339" Type="http://schemas.openxmlformats.org/officeDocument/2006/relationships/tags" Target="../tags/tag382.xml"/><Relationship Id="rId546" Type="http://schemas.openxmlformats.org/officeDocument/2006/relationships/tags" Target="../tags/tag589.xml"/><Relationship Id="rId753" Type="http://schemas.openxmlformats.org/officeDocument/2006/relationships/tags" Target="../tags/tag796.xml"/><Relationship Id="rId1176" Type="http://schemas.openxmlformats.org/officeDocument/2006/relationships/tags" Target="../tags/tag1219.xml"/><Relationship Id="rId101" Type="http://schemas.openxmlformats.org/officeDocument/2006/relationships/tags" Target="../tags/tag144.xml"/><Relationship Id="rId406" Type="http://schemas.openxmlformats.org/officeDocument/2006/relationships/tags" Target="../tags/tag449.xml"/><Relationship Id="rId960" Type="http://schemas.openxmlformats.org/officeDocument/2006/relationships/tags" Target="../tags/tag1003.xml"/><Relationship Id="rId1036" Type="http://schemas.openxmlformats.org/officeDocument/2006/relationships/tags" Target="../tags/tag1079.xml"/><Relationship Id="rId1243" Type="http://schemas.openxmlformats.org/officeDocument/2006/relationships/tags" Target="../tags/tag1286.xml"/><Relationship Id="rId613" Type="http://schemas.openxmlformats.org/officeDocument/2006/relationships/tags" Target="../tags/tag656.xml"/><Relationship Id="rId820" Type="http://schemas.openxmlformats.org/officeDocument/2006/relationships/tags" Target="../tags/tag863.xml"/><Relationship Id="rId918" Type="http://schemas.openxmlformats.org/officeDocument/2006/relationships/tags" Target="../tags/tag961.xml"/><Relationship Id="rId1103" Type="http://schemas.openxmlformats.org/officeDocument/2006/relationships/tags" Target="../tags/tag1146.xml"/><Relationship Id="rId1310" Type="http://schemas.openxmlformats.org/officeDocument/2006/relationships/tags" Target="../tags/tag1353.xml"/><Relationship Id="rId47" Type="http://schemas.openxmlformats.org/officeDocument/2006/relationships/tags" Target="../tags/tag90.xml"/><Relationship Id="rId196" Type="http://schemas.openxmlformats.org/officeDocument/2006/relationships/tags" Target="../tags/tag239.xml"/><Relationship Id="rId263" Type="http://schemas.openxmlformats.org/officeDocument/2006/relationships/tags" Target="../tags/tag306.xml"/><Relationship Id="rId470" Type="http://schemas.openxmlformats.org/officeDocument/2006/relationships/tags" Target="../tags/tag513.xml"/><Relationship Id="rId123" Type="http://schemas.openxmlformats.org/officeDocument/2006/relationships/tags" Target="../tags/tag166.xml"/><Relationship Id="rId330" Type="http://schemas.openxmlformats.org/officeDocument/2006/relationships/tags" Target="../tags/tag373.xml"/><Relationship Id="rId568" Type="http://schemas.openxmlformats.org/officeDocument/2006/relationships/tags" Target="../tags/tag611.xml"/><Relationship Id="rId775" Type="http://schemas.openxmlformats.org/officeDocument/2006/relationships/tags" Target="../tags/tag818.xml"/><Relationship Id="rId982" Type="http://schemas.openxmlformats.org/officeDocument/2006/relationships/tags" Target="../tags/tag1025.xml"/><Relationship Id="rId1198" Type="http://schemas.openxmlformats.org/officeDocument/2006/relationships/tags" Target="../tags/tag1241.xml"/><Relationship Id="rId428" Type="http://schemas.openxmlformats.org/officeDocument/2006/relationships/tags" Target="../tags/tag471.xml"/><Relationship Id="rId635" Type="http://schemas.openxmlformats.org/officeDocument/2006/relationships/tags" Target="../tags/tag678.xml"/><Relationship Id="rId842" Type="http://schemas.openxmlformats.org/officeDocument/2006/relationships/tags" Target="../tags/tag885.xml"/><Relationship Id="rId1058" Type="http://schemas.openxmlformats.org/officeDocument/2006/relationships/tags" Target="../tags/tag1101.xml"/><Relationship Id="rId1265" Type="http://schemas.openxmlformats.org/officeDocument/2006/relationships/tags" Target="../tags/tag1308.xml"/><Relationship Id="rId702" Type="http://schemas.openxmlformats.org/officeDocument/2006/relationships/tags" Target="../tags/tag745.xml"/><Relationship Id="rId1125" Type="http://schemas.openxmlformats.org/officeDocument/2006/relationships/tags" Target="../tags/tag1168.xml"/><Relationship Id="rId1332" Type="http://schemas.openxmlformats.org/officeDocument/2006/relationships/tags" Target="../tags/tag1375.xml"/><Relationship Id="rId69" Type="http://schemas.openxmlformats.org/officeDocument/2006/relationships/tags" Target="../tags/tag112.xml"/><Relationship Id="rId285" Type="http://schemas.openxmlformats.org/officeDocument/2006/relationships/tags" Target="../tags/tag328.xml"/><Relationship Id="rId492" Type="http://schemas.openxmlformats.org/officeDocument/2006/relationships/tags" Target="../tags/tag535.xml"/><Relationship Id="rId797" Type="http://schemas.openxmlformats.org/officeDocument/2006/relationships/tags" Target="../tags/tag840.xml"/><Relationship Id="rId145" Type="http://schemas.openxmlformats.org/officeDocument/2006/relationships/tags" Target="../tags/tag188.xml"/><Relationship Id="rId352" Type="http://schemas.openxmlformats.org/officeDocument/2006/relationships/tags" Target="../tags/tag395.xml"/><Relationship Id="rId1287" Type="http://schemas.openxmlformats.org/officeDocument/2006/relationships/tags" Target="../tags/tag1330.xml"/><Relationship Id="rId212" Type="http://schemas.openxmlformats.org/officeDocument/2006/relationships/tags" Target="../tags/tag255.xml"/><Relationship Id="rId657" Type="http://schemas.openxmlformats.org/officeDocument/2006/relationships/tags" Target="../tags/tag700.xml"/><Relationship Id="rId864" Type="http://schemas.openxmlformats.org/officeDocument/2006/relationships/tags" Target="../tags/tag907.xml"/><Relationship Id="rId517" Type="http://schemas.openxmlformats.org/officeDocument/2006/relationships/tags" Target="../tags/tag560.xml"/><Relationship Id="rId724" Type="http://schemas.openxmlformats.org/officeDocument/2006/relationships/tags" Target="../tags/tag767.xml"/><Relationship Id="rId931" Type="http://schemas.openxmlformats.org/officeDocument/2006/relationships/tags" Target="../tags/tag974.xml"/><Relationship Id="rId1147" Type="http://schemas.openxmlformats.org/officeDocument/2006/relationships/tags" Target="../tags/tag1190.xml"/><Relationship Id="rId60" Type="http://schemas.openxmlformats.org/officeDocument/2006/relationships/tags" Target="../tags/tag103.xml"/><Relationship Id="rId1007" Type="http://schemas.openxmlformats.org/officeDocument/2006/relationships/tags" Target="../tags/tag1050.xml"/><Relationship Id="rId1214" Type="http://schemas.openxmlformats.org/officeDocument/2006/relationships/tags" Target="../tags/tag1257.xml"/><Relationship Id="rId18" Type="http://schemas.openxmlformats.org/officeDocument/2006/relationships/tags" Target="../tags/tag61.xml"/><Relationship Id="rId167" Type="http://schemas.openxmlformats.org/officeDocument/2006/relationships/tags" Target="../tags/tag210.xml"/><Relationship Id="rId374" Type="http://schemas.openxmlformats.org/officeDocument/2006/relationships/tags" Target="../tags/tag417.xml"/><Relationship Id="rId581" Type="http://schemas.openxmlformats.org/officeDocument/2006/relationships/tags" Target="../tags/tag624.xml"/><Relationship Id="rId234" Type="http://schemas.openxmlformats.org/officeDocument/2006/relationships/tags" Target="../tags/tag277.xml"/><Relationship Id="rId679" Type="http://schemas.openxmlformats.org/officeDocument/2006/relationships/tags" Target="../tags/tag722.xml"/><Relationship Id="rId886" Type="http://schemas.openxmlformats.org/officeDocument/2006/relationships/tags" Target="../tags/tag929.xml"/><Relationship Id="rId2" Type="http://schemas.openxmlformats.org/officeDocument/2006/relationships/tags" Target="../tags/tag45.xml"/><Relationship Id="rId441" Type="http://schemas.openxmlformats.org/officeDocument/2006/relationships/tags" Target="../tags/tag484.xml"/><Relationship Id="rId539" Type="http://schemas.openxmlformats.org/officeDocument/2006/relationships/tags" Target="../tags/tag582.xml"/><Relationship Id="rId746" Type="http://schemas.openxmlformats.org/officeDocument/2006/relationships/tags" Target="../tags/tag789.xml"/><Relationship Id="rId1071" Type="http://schemas.openxmlformats.org/officeDocument/2006/relationships/tags" Target="../tags/tag1114.xml"/><Relationship Id="rId1169" Type="http://schemas.openxmlformats.org/officeDocument/2006/relationships/tags" Target="../tags/tag1212.xml"/><Relationship Id="rId301" Type="http://schemas.openxmlformats.org/officeDocument/2006/relationships/tags" Target="../tags/tag344.xml"/><Relationship Id="rId953" Type="http://schemas.openxmlformats.org/officeDocument/2006/relationships/tags" Target="../tags/tag996.xml"/><Relationship Id="rId1029" Type="http://schemas.openxmlformats.org/officeDocument/2006/relationships/tags" Target="../tags/tag1072.xml"/><Relationship Id="rId1236" Type="http://schemas.openxmlformats.org/officeDocument/2006/relationships/tags" Target="../tags/tag1279.xml"/><Relationship Id="rId82" Type="http://schemas.openxmlformats.org/officeDocument/2006/relationships/tags" Target="../tags/tag125.xml"/><Relationship Id="rId606" Type="http://schemas.openxmlformats.org/officeDocument/2006/relationships/tags" Target="../tags/tag649.xml"/><Relationship Id="rId813" Type="http://schemas.openxmlformats.org/officeDocument/2006/relationships/tags" Target="../tags/tag856.xml"/><Relationship Id="rId1303" Type="http://schemas.openxmlformats.org/officeDocument/2006/relationships/tags" Target="../tags/tag1346.xml"/><Relationship Id="rId189" Type="http://schemas.openxmlformats.org/officeDocument/2006/relationships/tags" Target="../tags/tag232.xml"/><Relationship Id="rId396" Type="http://schemas.openxmlformats.org/officeDocument/2006/relationships/tags" Target="../tags/tag439.xml"/><Relationship Id="rId256" Type="http://schemas.openxmlformats.org/officeDocument/2006/relationships/tags" Target="../tags/tag299.xml"/><Relationship Id="rId463" Type="http://schemas.openxmlformats.org/officeDocument/2006/relationships/tags" Target="../tags/tag506.xml"/><Relationship Id="rId670" Type="http://schemas.openxmlformats.org/officeDocument/2006/relationships/tags" Target="../tags/tag713.xml"/><Relationship Id="rId1093" Type="http://schemas.openxmlformats.org/officeDocument/2006/relationships/tags" Target="../tags/tag1136.xml"/><Relationship Id="rId116" Type="http://schemas.openxmlformats.org/officeDocument/2006/relationships/tags" Target="../tags/tag159.xml"/><Relationship Id="rId323" Type="http://schemas.openxmlformats.org/officeDocument/2006/relationships/tags" Target="../tags/tag366.xml"/><Relationship Id="rId530" Type="http://schemas.openxmlformats.org/officeDocument/2006/relationships/tags" Target="../tags/tag573.xml"/><Relationship Id="rId768" Type="http://schemas.openxmlformats.org/officeDocument/2006/relationships/tags" Target="../tags/tag811.xml"/><Relationship Id="rId975" Type="http://schemas.openxmlformats.org/officeDocument/2006/relationships/tags" Target="../tags/tag1018.xml"/><Relationship Id="rId1160" Type="http://schemas.openxmlformats.org/officeDocument/2006/relationships/tags" Target="../tags/tag1203.xml"/><Relationship Id="rId628" Type="http://schemas.openxmlformats.org/officeDocument/2006/relationships/tags" Target="../tags/tag671.xml"/><Relationship Id="rId835" Type="http://schemas.openxmlformats.org/officeDocument/2006/relationships/tags" Target="../tags/tag878.xml"/><Relationship Id="rId1258" Type="http://schemas.openxmlformats.org/officeDocument/2006/relationships/tags" Target="../tags/tag1301.xml"/><Relationship Id="rId1020" Type="http://schemas.openxmlformats.org/officeDocument/2006/relationships/tags" Target="../tags/tag1063.xml"/><Relationship Id="rId1118" Type="http://schemas.openxmlformats.org/officeDocument/2006/relationships/tags" Target="../tags/tag1161.xml"/><Relationship Id="rId1325" Type="http://schemas.openxmlformats.org/officeDocument/2006/relationships/tags" Target="../tags/tag1368.xml"/><Relationship Id="rId902" Type="http://schemas.openxmlformats.org/officeDocument/2006/relationships/tags" Target="../tags/tag945.xml"/><Relationship Id="rId31" Type="http://schemas.openxmlformats.org/officeDocument/2006/relationships/tags" Target="../tags/tag74.xml"/><Relationship Id="rId180" Type="http://schemas.openxmlformats.org/officeDocument/2006/relationships/tags" Target="../tags/tag223.xml"/><Relationship Id="rId278" Type="http://schemas.openxmlformats.org/officeDocument/2006/relationships/tags" Target="../tags/tag321.xml"/><Relationship Id="rId485" Type="http://schemas.openxmlformats.org/officeDocument/2006/relationships/tags" Target="../tags/tag528.xml"/><Relationship Id="rId692" Type="http://schemas.openxmlformats.org/officeDocument/2006/relationships/tags" Target="../tags/tag735.xml"/><Relationship Id="rId138" Type="http://schemas.openxmlformats.org/officeDocument/2006/relationships/tags" Target="../tags/tag181.xml"/><Relationship Id="rId345" Type="http://schemas.openxmlformats.org/officeDocument/2006/relationships/tags" Target="../tags/tag388.xml"/><Relationship Id="rId552" Type="http://schemas.openxmlformats.org/officeDocument/2006/relationships/tags" Target="../tags/tag595.xml"/><Relationship Id="rId997" Type="http://schemas.openxmlformats.org/officeDocument/2006/relationships/tags" Target="../tags/tag1040.xml"/><Relationship Id="rId1182" Type="http://schemas.openxmlformats.org/officeDocument/2006/relationships/tags" Target="../tags/tag1225.xml"/><Relationship Id="rId205" Type="http://schemas.openxmlformats.org/officeDocument/2006/relationships/tags" Target="../tags/tag248.xml"/><Relationship Id="rId412" Type="http://schemas.openxmlformats.org/officeDocument/2006/relationships/tags" Target="../tags/tag455.xml"/><Relationship Id="rId857" Type="http://schemas.openxmlformats.org/officeDocument/2006/relationships/tags" Target="../tags/tag900.xml"/><Relationship Id="rId1042" Type="http://schemas.openxmlformats.org/officeDocument/2006/relationships/tags" Target="../tags/tag1085.xml"/><Relationship Id="rId717" Type="http://schemas.openxmlformats.org/officeDocument/2006/relationships/tags" Target="../tags/tag760.xml"/><Relationship Id="rId924" Type="http://schemas.openxmlformats.org/officeDocument/2006/relationships/tags" Target="../tags/tag967.xml"/><Relationship Id="rId1347" Type="http://schemas.openxmlformats.org/officeDocument/2006/relationships/slideLayout" Target="../slideLayouts/slideLayout2.xml"/><Relationship Id="rId53" Type="http://schemas.openxmlformats.org/officeDocument/2006/relationships/tags" Target="../tags/tag96.xml"/><Relationship Id="rId1207" Type="http://schemas.openxmlformats.org/officeDocument/2006/relationships/tags" Target="../tags/tag1250.xml"/><Relationship Id="rId367" Type="http://schemas.openxmlformats.org/officeDocument/2006/relationships/tags" Target="../tags/tag410.xml"/><Relationship Id="rId574" Type="http://schemas.openxmlformats.org/officeDocument/2006/relationships/tags" Target="../tags/tag617.xml"/><Relationship Id="rId227" Type="http://schemas.openxmlformats.org/officeDocument/2006/relationships/tags" Target="../tags/tag270.xml"/><Relationship Id="rId781" Type="http://schemas.openxmlformats.org/officeDocument/2006/relationships/tags" Target="../tags/tag824.xml"/><Relationship Id="rId879" Type="http://schemas.openxmlformats.org/officeDocument/2006/relationships/tags" Target="../tags/tag922.xml"/><Relationship Id="rId434" Type="http://schemas.openxmlformats.org/officeDocument/2006/relationships/tags" Target="../tags/tag477.xml"/><Relationship Id="rId641" Type="http://schemas.openxmlformats.org/officeDocument/2006/relationships/tags" Target="../tags/tag684.xml"/><Relationship Id="rId739" Type="http://schemas.openxmlformats.org/officeDocument/2006/relationships/tags" Target="../tags/tag782.xml"/><Relationship Id="rId1064" Type="http://schemas.openxmlformats.org/officeDocument/2006/relationships/tags" Target="../tags/tag1107.xml"/><Relationship Id="rId1271" Type="http://schemas.openxmlformats.org/officeDocument/2006/relationships/tags" Target="../tags/tag1314.xml"/><Relationship Id="rId501" Type="http://schemas.openxmlformats.org/officeDocument/2006/relationships/tags" Target="../tags/tag544.xml"/><Relationship Id="rId946" Type="http://schemas.openxmlformats.org/officeDocument/2006/relationships/tags" Target="../tags/tag989.xml"/><Relationship Id="rId1131" Type="http://schemas.openxmlformats.org/officeDocument/2006/relationships/tags" Target="../tags/tag1174.xml"/><Relationship Id="rId1229" Type="http://schemas.openxmlformats.org/officeDocument/2006/relationships/tags" Target="../tags/tag1272.xml"/><Relationship Id="rId75" Type="http://schemas.openxmlformats.org/officeDocument/2006/relationships/tags" Target="../tags/tag118.xml"/><Relationship Id="rId806" Type="http://schemas.openxmlformats.org/officeDocument/2006/relationships/tags" Target="../tags/tag849.xml"/><Relationship Id="rId291" Type="http://schemas.openxmlformats.org/officeDocument/2006/relationships/tags" Target="../tags/tag334.xml"/><Relationship Id="rId151" Type="http://schemas.openxmlformats.org/officeDocument/2006/relationships/tags" Target="../tags/tag194.xml"/><Relationship Id="rId389" Type="http://schemas.openxmlformats.org/officeDocument/2006/relationships/tags" Target="../tags/tag432.xml"/><Relationship Id="rId596" Type="http://schemas.openxmlformats.org/officeDocument/2006/relationships/tags" Target="../tags/tag639.xml"/><Relationship Id="rId249" Type="http://schemas.openxmlformats.org/officeDocument/2006/relationships/tags" Target="../tags/tag292.xml"/><Relationship Id="rId456" Type="http://schemas.openxmlformats.org/officeDocument/2006/relationships/tags" Target="../tags/tag499.xml"/><Relationship Id="rId663" Type="http://schemas.openxmlformats.org/officeDocument/2006/relationships/tags" Target="../tags/tag706.xml"/><Relationship Id="rId870" Type="http://schemas.openxmlformats.org/officeDocument/2006/relationships/tags" Target="../tags/tag913.xml"/><Relationship Id="rId1086" Type="http://schemas.openxmlformats.org/officeDocument/2006/relationships/tags" Target="../tags/tag1129.xml"/><Relationship Id="rId1293" Type="http://schemas.openxmlformats.org/officeDocument/2006/relationships/tags" Target="../tags/tag1336.xml"/><Relationship Id="rId109" Type="http://schemas.openxmlformats.org/officeDocument/2006/relationships/tags" Target="../tags/tag152.xml"/><Relationship Id="rId316" Type="http://schemas.openxmlformats.org/officeDocument/2006/relationships/tags" Target="../tags/tag359.xml"/><Relationship Id="rId523" Type="http://schemas.openxmlformats.org/officeDocument/2006/relationships/tags" Target="../tags/tag566.xml"/><Relationship Id="rId968" Type="http://schemas.openxmlformats.org/officeDocument/2006/relationships/tags" Target="../tags/tag1011.xml"/><Relationship Id="rId1153" Type="http://schemas.openxmlformats.org/officeDocument/2006/relationships/tags" Target="../tags/tag1196.xml"/></Relationships>
</file>

<file path=ppt/slides/_rels/slide40.xml.rels><?xml version="1.0" encoding="UTF-8" standalone="yes"?>
<Relationships xmlns="http://schemas.openxmlformats.org/package/2006/relationships"><Relationship Id="rId117" Type="http://schemas.openxmlformats.org/officeDocument/2006/relationships/tags" Target="../tags/tag10642.xml"/><Relationship Id="rId21" Type="http://schemas.openxmlformats.org/officeDocument/2006/relationships/tags" Target="../tags/tag10546.xml"/><Relationship Id="rId63" Type="http://schemas.openxmlformats.org/officeDocument/2006/relationships/tags" Target="../tags/tag10588.xml"/><Relationship Id="rId159" Type="http://schemas.openxmlformats.org/officeDocument/2006/relationships/tags" Target="../tags/tag10684.xml"/><Relationship Id="rId170" Type="http://schemas.openxmlformats.org/officeDocument/2006/relationships/tags" Target="../tags/tag10695.xml"/><Relationship Id="rId226" Type="http://schemas.openxmlformats.org/officeDocument/2006/relationships/tags" Target="../tags/tag10751.xml"/><Relationship Id="rId268" Type="http://schemas.openxmlformats.org/officeDocument/2006/relationships/slideLayout" Target="../slideLayouts/slideLayout2.xml"/><Relationship Id="rId11" Type="http://schemas.openxmlformats.org/officeDocument/2006/relationships/tags" Target="../tags/tag10536.xml"/><Relationship Id="rId32" Type="http://schemas.openxmlformats.org/officeDocument/2006/relationships/tags" Target="../tags/tag10557.xml"/><Relationship Id="rId53" Type="http://schemas.openxmlformats.org/officeDocument/2006/relationships/tags" Target="../tags/tag10578.xml"/><Relationship Id="rId74" Type="http://schemas.openxmlformats.org/officeDocument/2006/relationships/tags" Target="../tags/tag10599.xml"/><Relationship Id="rId128" Type="http://schemas.openxmlformats.org/officeDocument/2006/relationships/tags" Target="../tags/tag10653.xml"/><Relationship Id="rId149" Type="http://schemas.openxmlformats.org/officeDocument/2006/relationships/tags" Target="../tags/tag10674.xml"/><Relationship Id="rId5" Type="http://schemas.openxmlformats.org/officeDocument/2006/relationships/tags" Target="../tags/tag10530.xml"/><Relationship Id="rId95" Type="http://schemas.openxmlformats.org/officeDocument/2006/relationships/tags" Target="../tags/tag10620.xml"/><Relationship Id="rId160" Type="http://schemas.openxmlformats.org/officeDocument/2006/relationships/tags" Target="../tags/tag10685.xml"/><Relationship Id="rId181" Type="http://schemas.openxmlformats.org/officeDocument/2006/relationships/tags" Target="../tags/tag10706.xml"/><Relationship Id="rId216" Type="http://schemas.openxmlformats.org/officeDocument/2006/relationships/tags" Target="../tags/tag10741.xml"/><Relationship Id="rId237" Type="http://schemas.openxmlformats.org/officeDocument/2006/relationships/tags" Target="../tags/tag10762.xml"/><Relationship Id="rId258" Type="http://schemas.openxmlformats.org/officeDocument/2006/relationships/tags" Target="../tags/tag10783.xml"/><Relationship Id="rId22" Type="http://schemas.openxmlformats.org/officeDocument/2006/relationships/tags" Target="../tags/tag10547.xml"/><Relationship Id="rId43" Type="http://schemas.openxmlformats.org/officeDocument/2006/relationships/tags" Target="../tags/tag10568.xml"/><Relationship Id="rId64" Type="http://schemas.openxmlformats.org/officeDocument/2006/relationships/tags" Target="../tags/tag10589.xml"/><Relationship Id="rId118" Type="http://schemas.openxmlformats.org/officeDocument/2006/relationships/tags" Target="../tags/tag10643.xml"/><Relationship Id="rId139" Type="http://schemas.openxmlformats.org/officeDocument/2006/relationships/tags" Target="../tags/tag10664.xml"/><Relationship Id="rId85" Type="http://schemas.openxmlformats.org/officeDocument/2006/relationships/tags" Target="../tags/tag10610.xml"/><Relationship Id="rId150" Type="http://schemas.openxmlformats.org/officeDocument/2006/relationships/tags" Target="../tags/tag10675.xml"/><Relationship Id="rId171" Type="http://schemas.openxmlformats.org/officeDocument/2006/relationships/tags" Target="../tags/tag10696.xml"/><Relationship Id="rId192" Type="http://schemas.openxmlformats.org/officeDocument/2006/relationships/tags" Target="../tags/tag10717.xml"/><Relationship Id="rId206" Type="http://schemas.openxmlformats.org/officeDocument/2006/relationships/tags" Target="../tags/tag10731.xml"/><Relationship Id="rId227" Type="http://schemas.openxmlformats.org/officeDocument/2006/relationships/tags" Target="../tags/tag10752.xml"/><Relationship Id="rId248" Type="http://schemas.openxmlformats.org/officeDocument/2006/relationships/tags" Target="../tags/tag10773.xml"/><Relationship Id="rId269" Type="http://schemas.openxmlformats.org/officeDocument/2006/relationships/image" Target="../media/image1.jpeg"/><Relationship Id="rId12" Type="http://schemas.openxmlformats.org/officeDocument/2006/relationships/tags" Target="../tags/tag10537.xml"/><Relationship Id="rId33" Type="http://schemas.openxmlformats.org/officeDocument/2006/relationships/tags" Target="../tags/tag10558.xml"/><Relationship Id="rId108" Type="http://schemas.openxmlformats.org/officeDocument/2006/relationships/tags" Target="../tags/tag10633.xml"/><Relationship Id="rId129" Type="http://schemas.openxmlformats.org/officeDocument/2006/relationships/tags" Target="../tags/tag10654.xml"/><Relationship Id="rId54" Type="http://schemas.openxmlformats.org/officeDocument/2006/relationships/tags" Target="../tags/tag10579.xml"/><Relationship Id="rId75" Type="http://schemas.openxmlformats.org/officeDocument/2006/relationships/tags" Target="../tags/tag10600.xml"/><Relationship Id="rId96" Type="http://schemas.openxmlformats.org/officeDocument/2006/relationships/tags" Target="../tags/tag10621.xml"/><Relationship Id="rId140" Type="http://schemas.openxmlformats.org/officeDocument/2006/relationships/tags" Target="../tags/tag10665.xml"/><Relationship Id="rId161" Type="http://schemas.openxmlformats.org/officeDocument/2006/relationships/tags" Target="../tags/tag10686.xml"/><Relationship Id="rId182" Type="http://schemas.openxmlformats.org/officeDocument/2006/relationships/tags" Target="../tags/tag10707.xml"/><Relationship Id="rId217" Type="http://schemas.openxmlformats.org/officeDocument/2006/relationships/tags" Target="../tags/tag10742.xml"/><Relationship Id="rId6" Type="http://schemas.openxmlformats.org/officeDocument/2006/relationships/tags" Target="../tags/tag10531.xml"/><Relationship Id="rId238" Type="http://schemas.openxmlformats.org/officeDocument/2006/relationships/tags" Target="../tags/tag10763.xml"/><Relationship Id="rId259" Type="http://schemas.openxmlformats.org/officeDocument/2006/relationships/tags" Target="../tags/tag10784.xml"/><Relationship Id="rId23" Type="http://schemas.openxmlformats.org/officeDocument/2006/relationships/tags" Target="../tags/tag10548.xml"/><Relationship Id="rId119" Type="http://schemas.openxmlformats.org/officeDocument/2006/relationships/tags" Target="../tags/tag10644.xml"/><Relationship Id="rId44" Type="http://schemas.openxmlformats.org/officeDocument/2006/relationships/tags" Target="../tags/tag10569.xml"/><Relationship Id="rId65" Type="http://schemas.openxmlformats.org/officeDocument/2006/relationships/tags" Target="../tags/tag10590.xml"/><Relationship Id="rId86" Type="http://schemas.openxmlformats.org/officeDocument/2006/relationships/tags" Target="../tags/tag10611.xml"/><Relationship Id="rId130" Type="http://schemas.openxmlformats.org/officeDocument/2006/relationships/tags" Target="../tags/tag10655.xml"/><Relationship Id="rId151" Type="http://schemas.openxmlformats.org/officeDocument/2006/relationships/tags" Target="../tags/tag10676.xml"/><Relationship Id="rId172" Type="http://schemas.openxmlformats.org/officeDocument/2006/relationships/tags" Target="../tags/tag10697.xml"/><Relationship Id="rId193" Type="http://schemas.openxmlformats.org/officeDocument/2006/relationships/tags" Target="../tags/tag10718.xml"/><Relationship Id="rId207" Type="http://schemas.openxmlformats.org/officeDocument/2006/relationships/tags" Target="../tags/tag10732.xml"/><Relationship Id="rId228" Type="http://schemas.openxmlformats.org/officeDocument/2006/relationships/tags" Target="../tags/tag10753.xml"/><Relationship Id="rId249" Type="http://schemas.openxmlformats.org/officeDocument/2006/relationships/tags" Target="../tags/tag10774.xml"/><Relationship Id="rId13" Type="http://schemas.openxmlformats.org/officeDocument/2006/relationships/tags" Target="../tags/tag10538.xml"/><Relationship Id="rId109" Type="http://schemas.openxmlformats.org/officeDocument/2006/relationships/tags" Target="../tags/tag10634.xml"/><Relationship Id="rId260" Type="http://schemas.openxmlformats.org/officeDocument/2006/relationships/tags" Target="../tags/tag10785.xml"/><Relationship Id="rId34" Type="http://schemas.openxmlformats.org/officeDocument/2006/relationships/tags" Target="../tags/tag10559.xml"/><Relationship Id="rId55" Type="http://schemas.openxmlformats.org/officeDocument/2006/relationships/tags" Target="../tags/tag10580.xml"/><Relationship Id="rId76" Type="http://schemas.openxmlformats.org/officeDocument/2006/relationships/tags" Target="../tags/tag10601.xml"/><Relationship Id="rId97" Type="http://schemas.openxmlformats.org/officeDocument/2006/relationships/tags" Target="../tags/tag10622.xml"/><Relationship Id="rId120" Type="http://schemas.openxmlformats.org/officeDocument/2006/relationships/tags" Target="../tags/tag10645.xml"/><Relationship Id="rId141" Type="http://schemas.openxmlformats.org/officeDocument/2006/relationships/tags" Target="../tags/tag10666.xml"/><Relationship Id="rId7" Type="http://schemas.openxmlformats.org/officeDocument/2006/relationships/tags" Target="../tags/tag10532.xml"/><Relationship Id="rId162" Type="http://schemas.openxmlformats.org/officeDocument/2006/relationships/tags" Target="../tags/tag10687.xml"/><Relationship Id="rId183" Type="http://schemas.openxmlformats.org/officeDocument/2006/relationships/tags" Target="../tags/tag10708.xml"/><Relationship Id="rId218" Type="http://schemas.openxmlformats.org/officeDocument/2006/relationships/tags" Target="../tags/tag10743.xml"/><Relationship Id="rId239" Type="http://schemas.openxmlformats.org/officeDocument/2006/relationships/tags" Target="../tags/tag10764.xml"/><Relationship Id="rId250" Type="http://schemas.openxmlformats.org/officeDocument/2006/relationships/tags" Target="../tags/tag10775.xml"/><Relationship Id="rId24" Type="http://schemas.openxmlformats.org/officeDocument/2006/relationships/tags" Target="../tags/tag10549.xml"/><Relationship Id="rId45" Type="http://schemas.openxmlformats.org/officeDocument/2006/relationships/tags" Target="../tags/tag10570.xml"/><Relationship Id="rId66" Type="http://schemas.openxmlformats.org/officeDocument/2006/relationships/tags" Target="../tags/tag10591.xml"/><Relationship Id="rId87" Type="http://schemas.openxmlformats.org/officeDocument/2006/relationships/tags" Target="../tags/tag10612.xml"/><Relationship Id="rId110" Type="http://schemas.openxmlformats.org/officeDocument/2006/relationships/tags" Target="../tags/tag10635.xml"/><Relationship Id="rId131" Type="http://schemas.openxmlformats.org/officeDocument/2006/relationships/tags" Target="../tags/tag10656.xml"/><Relationship Id="rId152" Type="http://schemas.openxmlformats.org/officeDocument/2006/relationships/tags" Target="../tags/tag10677.xml"/><Relationship Id="rId173" Type="http://schemas.openxmlformats.org/officeDocument/2006/relationships/tags" Target="../tags/tag10698.xml"/><Relationship Id="rId194" Type="http://schemas.openxmlformats.org/officeDocument/2006/relationships/tags" Target="../tags/tag10719.xml"/><Relationship Id="rId208" Type="http://schemas.openxmlformats.org/officeDocument/2006/relationships/tags" Target="../tags/tag10733.xml"/><Relationship Id="rId229" Type="http://schemas.openxmlformats.org/officeDocument/2006/relationships/tags" Target="../tags/tag10754.xml"/><Relationship Id="rId240" Type="http://schemas.openxmlformats.org/officeDocument/2006/relationships/tags" Target="../tags/tag10765.xml"/><Relationship Id="rId261" Type="http://schemas.openxmlformats.org/officeDocument/2006/relationships/tags" Target="../tags/tag10786.xml"/><Relationship Id="rId14" Type="http://schemas.openxmlformats.org/officeDocument/2006/relationships/tags" Target="../tags/tag10539.xml"/><Relationship Id="rId35" Type="http://schemas.openxmlformats.org/officeDocument/2006/relationships/tags" Target="../tags/tag10560.xml"/><Relationship Id="rId56" Type="http://schemas.openxmlformats.org/officeDocument/2006/relationships/tags" Target="../tags/tag10581.xml"/><Relationship Id="rId77" Type="http://schemas.openxmlformats.org/officeDocument/2006/relationships/tags" Target="../tags/tag10602.xml"/><Relationship Id="rId100" Type="http://schemas.openxmlformats.org/officeDocument/2006/relationships/tags" Target="../tags/tag10625.xml"/><Relationship Id="rId8" Type="http://schemas.openxmlformats.org/officeDocument/2006/relationships/tags" Target="../tags/tag10533.xml"/><Relationship Id="rId98" Type="http://schemas.openxmlformats.org/officeDocument/2006/relationships/tags" Target="../tags/tag10623.xml"/><Relationship Id="rId121" Type="http://schemas.openxmlformats.org/officeDocument/2006/relationships/tags" Target="../tags/tag10646.xml"/><Relationship Id="rId142" Type="http://schemas.openxmlformats.org/officeDocument/2006/relationships/tags" Target="../tags/tag10667.xml"/><Relationship Id="rId163" Type="http://schemas.openxmlformats.org/officeDocument/2006/relationships/tags" Target="../tags/tag10688.xml"/><Relationship Id="rId184" Type="http://schemas.openxmlformats.org/officeDocument/2006/relationships/tags" Target="../tags/tag10709.xml"/><Relationship Id="rId219" Type="http://schemas.openxmlformats.org/officeDocument/2006/relationships/tags" Target="../tags/tag10744.xml"/><Relationship Id="rId230" Type="http://schemas.openxmlformats.org/officeDocument/2006/relationships/tags" Target="../tags/tag10755.xml"/><Relationship Id="rId251" Type="http://schemas.openxmlformats.org/officeDocument/2006/relationships/tags" Target="../tags/tag10776.xml"/><Relationship Id="rId25" Type="http://schemas.openxmlformats.org/officeDocument/2006/relationships/tags" Target="../tags/tag10550.xml"/><Relationship Id="rId46" Type="http://schemas.openxmlformats.org/officeDocument/2006/relationships/tags" Target="../tags/tag10571.xml"/><Relationship Id="rId67" Type="http://schemas.openxmlformats.org/officeDocument/2006/relationships/tags" Target="../tags/tag10592.xml"/><Relationship Id="rId88" Type="http://schemas.openxmlformats.org/officeDocument/2006/relationships/tags" Target="../tags/tag10613.xml"/><Relationship Id="rId111" Type="http://schemas.openxmlformats.org/officeDocument/2006/relationships/tags" Target="../tags/tag10636.xml"/><Relationship Id="rId132" Type="http://schemas.openxmlformats.org/officeDocument/2006/relationships/tags" Target="../tags/tag10657.xml"/><Relationship Id="rId153" Type="http://schemas.openxmlformats.org/officeDocument/2006/relationships/tags" Target="../tags/tag10678.xml"/><Relationship Id="rId174" Type="http://schemas.openxmlformats.org/officeDocument/2006/relationships/tags" Target="../tags/tag10699.xml"/><Relationship Id="rId195" Type="http://schemas.openxmlformats.org/officeDocument/2006/relationships/tags" Target="../tags/tag10720.xml"/><Relationship Id="rId209" Type="http://schemas.openxmlformats.org/officeDocument/2006/relationships/tags" Target="../tags/tag10734.xml"/><Relationship Id="rId220" Type="http://schemas.openxmlformats.org/officeDocument/2006/relationships/tags" Target="../tags/tag10745.xml"/><Relationship Id="rId241" Type="http://schemas.openxmlformats.org/officeDocument/2006/relationships/tags" Target="../tags/tag10766.xml"/><Relationship Id="rId15" Type="http://schemas.openxmlformats.org/officeDocument/2006/relationships/tags" Target="../tags/tag10540.xml"/><Relationship Id="rId36" Type="http://schemas.openxmlformats.org/officeDocument/2006/relationships/tags" Target="../tags/tag10561.xml"/><Relationship Id="rId57" Type="http://schemas.openxmlformats.org/officeDocument/2006/relationships/tags" Target="../tags/tag10582.xml"/><Relationship Id="rId262" Type="http://schemas.openxmlformats.org/officeDocument/2006/relationships/tags" Target="../tags/tag10787.xml"/><Relationship Id="rId78" Type="http://schemas.openxmlformats.org/officeDocument/2006/relationships/tags" Target="../tags/tag10603.xml"/><Relationship Id="rId99" Type="http://schemas.openxmlformats.org/officeDocument/2006/relationships/tags" Target="../tags/tag10624.xml"/><Relationship Id="rId101" Type="http://schemas.openxmlformats.org/officeDocument/2006/relationships/tags" Target="../tags/tag10626.xml"/><Relationship Id="rId122" Type="http://schemas.openxmlformats.org/officeDocument/2006/relationships/tags" Target="../tags/tag10647.xml"/><Relationship Id="rId143" Type="http://schemas.openxmlformats.org/officeDocument/2006/relationships/tags" Target="../tags/tag10668.xml"/><Relationship Id="rId164" Type="http://schemas.openxmlformats.org/officeDocument/2006/relationships/tags" Target="../tags/tag10689.xml"/><Relationship Id="rId185" Type="http://schemas.openxmlformats.org/officeDocument/2006/relationships/tags" Target="../tags/tag10710.xml"/><Relationship Id="rId9" Type="http://schemas.openxmlformats.org/officeDocument/2006/relationships/tags" Target="../tags/tag10534.xml"/><Relationship Id="rId210" Type="http://schemas.openxmlformats.org/officeDocument/2006/relationships/tags" Target="../tags/tag10735.xml"/><Relationship Id="rId26" Type="http://schemas.openxmlformats.org/officeDocument/2006/relationships/tags" Target="../tags/tag10551.xml"/><Relationship Id="rId231" Type="http://schemas.openxmlformats.org/officeDocument/2006/relationships/tags" Target="../tags/tag10756.xml"/><Relationship Id="rId252" Type="http://schemas.openxmlformats.org/officeDocument/2006/relationships/tags" Target="../tags/tag10777.xml"/><Relationship Id="rId47" Type="http://schemas.openxmlformats.org/officeDocument/2006/relationships/tags" Target="../tags/tag10572.xml"/><Relationship Id="rId68" Type="http://schemas.openxmlformats.org/officeDocument/2006/relationships/tags" Target="../tags/tag10593.xml"/><Relationship Id="rId89" Type="http://schemas.openxmlformats.org/officeDocument/2006/relationships/tags" Target="../tags/tag10614.xml"/><Relationship Id="rId112" Type="http://schemas.openxmlformats.org/officeDocument/2006/relationships/tags" Target="../tags/tag10637.xml"/><Relationship Id="rId133" Type="http://schemas.openxmlformats.org/officeDocument/2006/relationships/tags" Target="../tags/tag10658.xml"/><Relationship Id="rId154" Type="http://schemas.openxmlformats.org/officeDocument/2006/relationships/tags" Target="../tags/tag10679.xml"/><Relationship Id="rId175" Type="http://schemas.openxmlformats.org/officeDocument/2006/relationships/tags" Target="../tags/tag10700.xml"/><Relationship Id="rId196" Type="http://schemas.openxmlformats.org/officeDocument/2006/relationships/tags" Target="../tags/tag10721.xml"/><Relationship Id="rId200" Type="http://schemas.openxmlformats.org/officeDocument/2006/relationships/tags" Target="../tags/tag10725.xml"/><Relationship Id="rId16" Type="http://schemas.openxmlformats.org/officeDocument/2006/relationships/tags" Target="../tags/tag10541.xml"/><Relationship Id="rId221" Type="http://schemas.openxmlformats.org/officeDocument/2006/relationships/tags" Target="../tags/tag10746.xml"/><Relationship Id="rId242" Type="http://schemas.openxmlformats.org/officeDocument/2006/relationships/tags" Target="../tags/tag10767.xml"/><Relationship Id="rId263" Type="http://schemas.openxmlformats.org/officeDocument/2006/relationships/tags" Target="../tags/tag10788.xml"/><Relationship Id="rId37" Type="http://schemas.openxmlformats.org/officeDocument/2006/relationships/tags" Target="../tags/tag10562.xml"/><Relationship Id="rId58" Type="http://schemas.openxmlformats.org/officeDocument/2006/relationships/tags" Target="../tags/tag10583.xml"/><Relationship Id="rId79" Type="http://schemas.openxmlformats.org/officeDocument/2006/relationships/tags" Target="../tags/tag10604.xml"/><Relationship Id="rId102" Type="http://schemas.openxmlformats.org/officeDocument/2006/relationships/tags" Target="../tags/tag10627.xml"/><Relationship Id="rId123" Type="http://schemas.openxmlformats.org/officeDocument/2006/relationships/tags" Target="../tags/tag10648.xml"/><Relationship Id="rId144" Type="http://schemas.openxmlformats.org/officeDocument/2006/relationships/tags" Target="../tags/tag10669.xml"/><Relationship Id="rId90" Type="http://schemas.openxmlformats.org/officeDocument/2006/relationships/tags" Target="../tags/tag10615.xml"/><Relationship Id="rId165" Type="http://schemas.openxmlformats.org/officeDocument/2006/relationships/tags" Target="../tags/tag10690.xml"/><Relationship Id="rId186" Type="http://schemas.openxmlformats.org/officeDocument/2006/relationships/tags" Target="../tags/tag10711.xml"/><Relationship Id="rId211" Type="http://schemas.openxmlformats.org/officeDocument/2006/relationships/tags" Target="../tags/tag10736.xml"/><Relationship Id="rId232" Type="http://schemas.openxmlformats.org/officeDocument/2006/relationships/tags" Target="../tags/tag10757.xml"/><Relationship Id="rId253" Type="http://schemas.openxmlformats.org/officeDocument/2006/relationships/tags" Target="../tags/tag10778.xml"/><Relationship Id="rId27" Type="http://schemas.openxmlformats.org/officeDocument/2006/relationships/tags" Target="../tags/tag10552.xml"/><Relationship Id="rId48" Type="http://schemas.openxmlformats.org/officeDocument/2006/relationships/tags" Target="../tags/tag10573.xml"/><Relationship Id="rId69" Type="http://schemas.openxmlformats.org/officeDocument/2006/relationships/tags" Target="../tags/tag10594.xml"/><Relationship Id="rId113" Type="http://schemas.openxmlformats.org/officeDocument/2006/relationships/tags" Target="../tags/tag10638.xml"/><Relationship Id="rId134" Type="http://schemas.openxmlformats.org/officeDocument/2006/relationships/tags" Target="../tags/tag10659.xml"/><Relationship Id="rId80" Type="http://schemas.openxmlformats.org/officeDocument/2006/relationships/tags" Target="../tags/tag10605.xml"/><Relationship Id="rId155" Type="http://schemas.openxmlformats.org/officeDocument/2006/relationships/tags" Target="../tags/tag10680.xml"/><Relationship Id="rId176" Type="http://schemas.openxmlformats.org/officeDocument/2006/relationships/tags" Target="../tags/tag10701.xml"/><Relationship Id="rId197" Type="http://schemas.openxmlformats.org/officeDocument/2006/relationships/tags" Target="../tags/tag10722.xml"/><Relationship Id="rId201" Type="http://schemas.openxmlformats.org/officeDocument/2006/relationships/tags" Target="../tags/tag10726.xml"/><Relationship Id="rId222" Type="http://schemas.openxmlformats.org/officeDocument/2006/relationships/tags" Target="../tags/tag10747.xml"/><Relationship Id="rId243" Type="http://schemas.openxmlformats.org/officeDocument/2006/relationships/tags" Target="../tags/tag10768.xml"/><Relationship Id="rId264" Type="http://schemas.openxmlformats.org/officeDocument/2006/relationships/tags" Target="../tags/tag10789.xml"/><Relationship Id="rId17" Type="http://schemas.openxmlformats.org/officeDocument/2006/relationships/tags" Target="../tags/tag10542.xml"/><Relationship Id="rId38" Type="http://schemas.openxmlformats.org/officeDocument/2006/relationships/tags" Target="../tags/tag10563.xml"/><Relationship Id="rId59" Type="http://schemas.openxmlformats.org/officeDocument/2006/relationships/tags" Target="../tags/tag10584.xml"/><Relationship Id="rId103" Type="http://schemas.openxmlformats.org/officeDocument/2006/relationships/tags" Target="../tags/tag10628.xml"/><Relationship Id="rId124" Type="http://schemas.openxmlformats.org/officeDocument/2006/relationships/tags" Target="../tags/tag10649.xml"/><Relationship Id="rId70" Type="http://schemas.openxmlformats.org/officeDocument/2006/relationships/tags" Target="../tags/tag10595.xml"/><Relationship Id="rId91" Type="http://schemas.openxmlformats.org/officeDocument/2006/relationships/tags" Target="../tags/tag10616.xml"/><Relationship Id="rId145" Type="http://schemas.openxmlformats.org/officeDocument/2006/relationships/tags" Target="../tags/tag10670.xml"/><Relationship Id="rId166" Type="http://schemas.openxmlformats.org/officeDocument/2006/relationships/tags" Target="../tags/tag10691.xml"/><Relationship Id="rId187" Type="http://schemas.openxmlformats.org/officeDocument/2006/relationships/tags" Target="../tags/tag10712.xml"/><Relationship Id="rId1" Type="http://schemas.openxmlformats.org/officeDocument/2006/relationships/tags" Target="../tags/tag10526.xml"/><Relationship Id="rId212" Type="http://schemas.openxmlformats.org/officeDocument/2006/relationships/tags" Target="../tags/tag10737.xml"/><Relationship Id="rId233" Type="http://schemas.openxmlformats.org/officeDocument/2006/relationships/tags" Target="../tags/tag10758.xml"/><Relationship Id="rId254" Type="http://schemas.openxmlformats.org/officeDocument/2006/relationships/tags" Target="../tags/tag10779.xml"/><Relationship Id="rId28" Type="http://schemas.openxmlformats.org/officeDocument/2006/relationships/tags" Target="../tags/tag10553.xml"/><Relationship Id="rId49" Type="http://schemas.openxmlformats.org/officeDocument/2006/relationships/tags" Target="../tags/tag10574.xml"/><Relationship Id="rId114" Type="http://schemas.openxmlformats.org/officeDocument/2006/relationships/tags" Target="../tags/tag10639.xml"/><Relationship Id="rId60" Type="http://schemas.openxmlformats.org/officeDocument/2006/relationships/tags" Target="../tags/tag10585.xml"/><Relationship Id="rId81" Type="http://schemas.openxmlformats.org/officeDocument/2006/relationships/tags" Target="../tags/tag10606.xml"/><Relationship Id="rId135" Type="http://schemas.openxmlformats.org/officeDocument/2006/relationships/tags" Target="../tags/tag10660.xml"/><Relationship Id="rId156" Type="http://schemas.openxmlformats.org/officeDocument/2006/relationships/tags" Target="../tags/tag10681.xml"/><Relationship Id="rId177" Type="http://schemas.openxmlformats.org/officeDocument/2006/relationships/tags" Target="../tags/tag10702.xml"/><Relationship Id="rId198" Type="http://schemas.openxmlformats.org/officeDocument/2006/relationships/tags" Target="../tags/tag10723.xml"/><Relationship Id="rId202" Type="http://schemas.openxmlformats.org/officeDocument/2006/relationships/tags" Target="../tags/tag10727.xml"/><Relationship Id="rId223" Type="http://schemas.openxmlformats.org/officeDocument/2006/relationships/tags" Target="../tags/tag10748.xml"/><Relationship Id="rId244" Type="http://schemas.openxmlformats.org/officeDocument/2006/relationships/tags" Target="../tags/tag10769.xml"/><Relationship Id="rId18" Type="http://schemas.openxmlformats.org/officeDocument/2006/relationships/tags" Target="../tags/tag10543.xml"/><Relationship Id="rId39" Type="http://schemas.openxmlformats.org/officeDocument/2006/relationships/tags" Target="../tags/tag10564.xml"/><Relationship Id="rId265" Type="http://schemas.openxmlformats.org/officeDocument/2006/relationships/tags" Target="../tags/tag10790.xml"/><Relationship Id="rId50" Type="http://schemas.openxmlformats.org/officeDocument/2006/relationships/tags" Target="../tags/tag10575.xml"/><Relationship Id="rId104" Type="http://schemas.openxmlformats.org/officeDocument/2006/relationships/tags" Target="../tags/tag10629.xml"/><Relationship Id="rId125" Type="http://schemas.openxmlformats.org/officeDocument/2006/relationships/tags" Target="../tags/tag10650.xml"/><Relationship Id="rId146" Type="http://schemas.openxmlformats.org/officeDocument/2006/relationships/tags" Target="../tags/tag10671.xml"/><Relationship Id="rId167" Type="http://schemas.openxmlformats.org/officeDocument/2006/relationships/tags" Target="../tags/tag10692.xml"/><Relationship Id="rId188" Type="http://schemas.openxmlformats.org/officeDocument/2006/relationships/tags" Target="../tags/tag10713.xml"/><Relationship Id="rId71" Type="http://schemas.openxmlformats.org/officeDocument/2006/relationships/tags" Target="../tags/tag10596.xml"/><Relationship Id="rId92" Type="http://schemas.openxmlformats.org/officeDocument/2006/relationships/tags" Target="../tags/tag10617.xml"/><Relationship Id="rId213" Type="http://schemas.openxmlformats.org/officeDocument/2006/relationships/tags" Target="../tags/tag10738.xml"/><Relationship Id="rId234" Type="http://schemas.openxmlformats.org/officeDocument/2006/relationships/tags" Target="../tags/tag10759.xml"/><Relationship Id="rId2" Type="http://schemas.openxmlformats.org/officeDocument/2006/relationships/tags" Target="../tags/tag10527.xml"/><Relationship Id="rId29" Type="http://schemas.openxmlformats.org/officeDocument/2006/relationships/tags" Target="../tags/tag10554.xml"/><Relationship Id="rId255" Type="http://schemas.openxmlformats.org/officeDocument/2006/relationships/tags" Target="../tags/tag10780.xml"/><Relationship Id="rId40" Type="http://schemas.openxmlformats.org/officeDocument/2006/relationships/tags" Target="../tags/tag10565.xml"/><Relationship Id="rId115" Type="http://schemas.openxmlformats.org/officeDocument/2006/relationships/tags" Target="../tags/tag10640.xml"/><Relationship Id="rId136" Type="http://schemas.openxmlformats.org/officeDocument/2006/relationships/tags" Target="../tags/tag10661.xml"/><Relationship Id="rId157" Type="http://schemas.openxmlformats.org/officeDocument/2006/relationships/tags" Target="../tags/tag10682.xml"/><Relationship Id="rId178" Type="http://schemas.openxmlformats.org/officeDocument/2006/relationships/tags" Target="../tags/tag10703.xml"/><Relationship Id="rId61" Type="http://schemas.openxmlformats.org/officeDocument/2006/relationships/tags" Target="../tags/tag10586.xml"/><Relationship Id="rId82" Type="http://schemas.openxmlformats.org/officeDocument/2006/relationships/tags" Target="../tags/tag10607.xml"/><Relationship Id="rId199" Type="http://schemas.openxmlformats.org/officeDocument/2006/relationships/tags" Target="../tags/tag10724.xml"/><Relationship Id="rId203" Type="http://schemas.openxmlformats.org/officeDocument/2006/relationships/tags" Target="../tags/tag10728.xml"/><Relationship Id="rId19" Type="http://schemas.openxmlformats.org/officeDocument/2006/relationships/tags" Target="../tags/tag10544.xml"/><Relationship Id="rId224" Type="http://schemas.openxmlformats.org/officeDocument/2006/relationships/tags" Target="../tags/tag10749.xml"/><Relationship Id="rId245" Type="http://schemas.openxmlformats.org/officeDocument/2006/relationships/tags" Target="../tags/tag10770.xml"/><Relationship Id="rId266" Type="http://schemas.openxmlformats.org/officeDocument/2006/relationships/tags" Target="../tags/tag10791.xml"/><Relationship Id="rId30" Type="http://schemas.openxmlformats.org/officeDocument/2006/relationships/tags" Target="../tags/tag10555.xml"/><Relationship Id="rId105" Type="http://schemas.openxmlformats.org/officeDocument/2006/relationships/tags" Target="../tags/tag10630.xml"/><Relationship Id="rId126" Type="http://schemas.openxmlformats.org/officeDocument/2006/relationships/tags" Target="../tags/tag10651.xml"/><Relationship Id="rId147" Type="http://schemas.openxmlformats.org/officeDocument/2006/relationships/tags" Target="../tags/tag10672.xml"/><Relationship Id="rId168" Type="http://schemas.openxmlformats.org/officeDocument/2006/relationships/tags" Target="../tags/tag10693.xml"/><Relationship Id="rId51" Type="http://schemas.openxmlformats.org/officeDocument/2006/relationships/tags" Target="../tags/tag10576.xml"/><Relationship Id="rId72" Type="http://schemas.openxmlformats.org/officeDocument/2006/relationships/tags" Target="../tags/tag10597.xml"/><Relationship Id="rId93" Type="http://schemas.openxmlformats.org/officeDocument/2006/relationships/tags" Target="../tags/tag10618.xml"/><Relationship Id="rId189" Type="http://schemas.openxmlformats.org/officeDocument/2006/relationships/tags" Target="../tags/tag10714.xml"/><Relationship Id="rId3" Type="http://schemas.openxmlformats.org/officeDocument/2006/relationships/tags" Target="../tags/tag10528.xml"/><Relationship Id="rId214" Type="http://schemas.openxmlformats.org/officeDocument/2006/relationships/tags" Target="../tags/tag10739.xml"/><Relationship Id="rId235" Type="http://schemas.openxmlformats.org/officeDocument/2006/relationships/tags" Target="../tags/tag10760.xml"/><Relationship Id="rId256" Type="http://schemas.openxmlformats.org/officeDocument/2006/relationships/tags" Target="../tags/tag10781.xml"/><Relationship Id="rId116" Type="http://schemas.openxmlformats.org/officeDocument/2006/relationships/tags" Target="../tags/tag10641.xml"/><Relationship Id="rId137" Type="http://schemas.openxmlformats.org/officeDocument/2006/relationships/tags" Target="../tags/tag10662.xml"/><Relationship Id="rId158" Type="http://schemas.openxmlformats.org/officeDocument/2006/relationships/tags" Target="../tags/tag10683.xml"/><Relationship Id="rId20" Type="http://schemas.openxmlformats.org/officeDocument/2006/relationships/tags" Target="../tags/tag10545.xml"/><Relationship Id="rId41" Type="http://schemas.openxmlformats.org/officeDocument/2006/relationships/tags" Target="../tags/tag10566.xml"/><Relationship Id="rId62" Type="http://schemas.openxmlformats.org/officeDocument/2006/relationships/tags" Target="../tags/tag10587.xml"/><Relationship Id="rId83" Type="http://schemas.openxmlformats.org/officeDocument/2006/relationships/tags" Target="../tags/tag10608.xml"/><Relationship Id="rId179" Type="http://schemas.openxmlformats.org/officeDocument/2006/relationships/tags" Target="../tags/tag10704.xml"/><Relationship Id="rId190" Type="http://schemas.openxmlformats.org/officeDocument/2006/relationships/tags" Target="../tags/tag10715.xml"/><Relationship Id="rId204" Type="http://schemas.openxmlformats.org/officeDocument/2006/relationships/tags" Target="../tags/tag10729.xml"/><Relationship Id="rId225" Type="http://schemas.openxmlformats.org/officeDocument/2006/relationships/tags" Target="../tags/tag10750.xml"/><Relationship Id="rId246" Type="http://schemas.openxmlformats.org/officeDocument/2006/relationships/tags" Target="../tags/tag10771.xml"/><Relationship Id="rId267" Type="http://schemas.openxmlformats.org/officeDocument/2006/relationships/tags" Target="../tags/tag10792.xml"/><Relationship Id="rId106" Type="http://schemas.openxmlformats.org/officeDocument/2006/relationships/tags" Target="../tags/tag10631.xml"/><Relationship Id="rId127" Type="http://schemas.openxmlformats.org/officeDocument/2006/relationships/tags" Target="../tags/tag10652.xml"/><Relationship Id="rId10" Type="http://schemas.openxmlformats.org/officeDocument/2006/relationships/tags" Target="../tags/tag10535.xml"/><Relationship Id="rId31" Type="http://schemas.openxmlformats.org/officeDocument/2006/relationships/tags" Target="../tags/tag10556.xml"/><Relationship Id="rId52" Type="http://schemas.openxmlformats.org/officeDocument/2006/relationships/tags" Target="../tags/tag10577.xml"/><Relationship Id="rId73" Type="http://schemas.openxmlformats.org/officeDocument/2006/relationships/tags" Target="../tags/tag10598.xml"/><Relationship Id="rId94" Type="http://schemas.openxmlformats.org/officeDocument/2006/relationships/tags" Target="../tags/tag10619.xml"/><Relationship Id="rId148" Type="http://schemas.openxmlformats.org/officeDocument/2006/relationships/tags" Target="../tags/tag10673.xml"/><Relationship Id="rId169" Type="http://schemas.openxmlformats.org/officeDocument/2006/relationships/tags" Target="../tags/tag10694.xml"/><Relationship Id="rId4" Type="http://schemas.openxmlformats.org/officeDocument/2006/relationships/tags" Target="../tags/tag10529.xml"/><Relationship Id="rId180" Type="http://schemas.openxmlformats.org/officeDocument/2006/relationships/tags" Target="../tags/tag10705.xml"/><Relationship Id="rId215" Type="http://schemas.openxmlformats.org/officeDocument/2006/relationships/tags" Target="../tags/tag10740.xml"/><Relationship Id="rId236" Type="http://schemas.openxmlformats.org/officeDocument/2006/relationships/tags" Target="../tags/tag10761.xml"/><Relationship Id="rId257" Type="http://schemas.openxmlformats.org/officeDocument/2006/relationships/tags" Target="../tags/tag10782.xml"/><Relationship Id="rId42" Type="http://schemas.openxmlformats.org/officeDocument/2006/relationships/tags" Target="../tags/tag10567.xml"/><Relationship Id="rId84" Type="http://schemas.openxmlformats.org/officeDocument/2006/relationships/tags" Target="../tags/tag10609.xml"/><Relationship Id="rId138" Type="http://schemas.openxmlformats.org/officeDocument/2006/relationships/tags" Target="../tags/tag10663.xml"/><Relationship Id="rId191" Type="http://schemas.openxmlformats.org/officeDocument/2006/relationships/tags" Target="../tags/tag10716.xml"/><Relationship Id="rId205" Type="http://schemas.openxmlformats.org/officeDocument/2006/relationships/tags" Target="../tags/tag10730.xml"/><Relationship Id="rId247" Type="http://schemas.openxmlformats.org/officeDocument/2006/relationships/tags" Target="../tags/tag10772.xml"/><Relationship Id="rId107" Type="http://schemas.openxmlformats.org/officeDocument/2006/relationships/tags" Target="../tags/tag10632.xml"/></Relationships>
</file>

<file path=ppt/slides/_rels/slide41.xml.rels><?xml version="1.0" encoding="UTF-8" standalone="yes"?>
<Relationships xmlns="http://schemas.openxmlformats.org/package/2006/relationships"><Relationship Id="rId117" Type="http://schemas.openxmlformats.org/officeDocument/2006/relationships/tags" Target="../tags/tag10909.xml"/><Relationship Id="rId21" Type="http://schemas.openxmlformats.org/officeDocument/2006/relationships/tags" Target="../tags/tag10813.xml"/><Relationship Id="rId63" Type="http://schemas.openxmlformats.org/officeDocument/2006/relationships/tags" Target="../tags/tag10855.xml"/><Relationship Id="rId159" Type="http://schemas.openxmlformats.org/officeDocument/2006/relationships/tags" Target="../tags/tag10951.xml"/><Relationship Id="rId170" Type="http://schemas.openxmlformats.org/officeDocument/2006/relationships/tags" Target="../tags/tag10962.xml"/><Relationship Id="rId226" Type="http://schemas.openxmlformats.org/officeDocument/2006/relationships/tags" Target="../tags/tag11018.xml"/><Relationship Id="rId268" Type="http://schemas.openxmlformats.org/officeDocument/2006/relationships/slideLayout" Target="../slideLayouts/slideLayout2.xml"/><Relationship Id="rId11" Type="http://schemas.openxmlformats.org/officeDocument/2006/relationships/tags" Target="../tags/tag10803.xml"/><Relationship Id="rId32" Type="http://schemas.openxmlformats.org/officeDocument/2006/relationships/tags" Target="../tags/tag10824.xml"/><Relationship Id="rId53" Type="http://schemas.openxmlformats.org/officeDocument/2006/relationships/tags" Target="../tags/tag10845.xml"/><Relationship Id="rId74" Type="http://schemas.openxmlformats.org/officeDocument/2006/relationships/tags" Target="../tags/tag10866.xml"/><Relationship Id="rId128" Type="http://schemas.openxmlformats.org/officeDocument/2006/relationships/tags" Target="../tags/tag10920.xml"/><Relationship Id="rId149" Type="http://schemas.openxmlformats.org/officeDocument/2006/relationships/tags" Target="../tags/tag10941.xml"/><Relationship Id="rId5" Type="http://schemas.openxmlformats.org/officeDocument/2006/relationships/tags" Target="../tags/tag10797.xml"/><Relationship Id="rId95" Type="http://schemas.openxmlformats.org/officeDocument/2006/relationships/tags" Target="../tags/tag10887.xml"/><Relationship Id="rId160" Type="http://schemas.openxmlformats.org/officeDocument/2006/relationships/tags" Target="../tags/tag10952.xml"/><Relationship Id="rId181" Type="http://schemas.openxmlformats.org/officeDocument/2006/relationships/tags" Target="../tags/tag10973.xml"/><Relationship Id="rId216" Type="http://schemas.openxmlformats.org/officeDocument/2006/relationships/tags" Target="../tags/tag11008.xml"/><Relationship Id="rId237" Type="http://schemas.openxmlformats.org/officeDocument/2006/relationships/tags" Target="../tags/tag11029.xml"/><Relationship Id="rId258" Type="http://schemas.openxmlformats.org/officeDocument/2006/relationships/tags" Target="../tags/tag11050.xml"/><Relationship Id="rId22" Type="http://schemas.openxmlformats.org/officeDocument/2006/relationships/tags" Target="../tags/tag10814.xml"/><Relationship Id="rId43" Type="http://schemas.openxmlformats.org/officeDocument/2006/relationships/tags" Target="../tags/tag10835.xml"/><Relationship Id="rId64" Type="http://schemas.openxmlformats.org/officeDocument/2006/relationships/tags" Target="../tags/tag10856.xml"/><Relationship Id="rId118" Type="http://schemas.openxmlformats.org/officeDocument/2006/relationships/tags" Target="../tags/tag10910.xml"/><Relationship Id="rId139" Type="http://schemas.openxmlformats.org/officeDocument/2006/relationships/tags" Target="../tags/tag10931.xml"/><Relationship Id="rId85" Type="http://schemas.openxmlformats.org/officeDocument/2006/relationships/tags" Target="../tags/tag10877.xml"/><Relationship Id="rId150" Type="http://schemas.openxmlformats.org/officeDocument/2006/relationships/tags" Target="../tags/tag10942.xml"/><Relationship Id="rId171" Type="http://schemas.openxmlformats.org/officeDocument/2006/relationships/tags" Target="../tags/tag10963.xml"/><Relationship Id="rId192" Type="http://schemas.openxmlformats.org/officeDocument/2006/relationships/tags" Target="../tags/tag10984.xml"/><Relationship Id="rId206" Type="http://schemas.openxmlformats.org/officeDocument/2006/relationships/tags" Target="../tags/tag10998.xml"/><Relationship Id="rId227" Type="http://schemas.openxmlformats.org/officeDocument/2006/relationships/tags" Target="../tags/tag11019.xml"/><Relationship Id="rId248" Type="http://schemas.openxmlformats.org/officeDocument/2006/relationships/tags" Target="../tags/tag11040.xml"/><Relationship Id="rId269" Type="http://schemas.openxmlformats.org/officeDocument/2006/relationships/image" Target="../media/image1.jpeg"/><Relationship Id="rId12" Type="http://schemas.openxmlformats.org/officeDocument/2006/relationships/tags" Target="../tags/tag10804.xml"/><Relationship Id="rId33" Type="http://schemas.openxmlformats.org/officeDocument/2006/relationships/tags" Target="../tags/tag10825.xml"/><Relationship Id="rId108" Type="http://schemas.openxmlformats.org/officeDocument/2006/relationships/tags" Target="../tags/tag10900.xml"/><Relationship Id="rId129" Type="http://schemas.openxmlformats.org/officeDocument/2006/relationships/tags" Target="../tags/tag10921.xml"/><Relationship Id="rId54" Type="http://schemas.openxmlformats.org/officeDocument/2006/relationships/tags" Target="../tags/tag10846.xml"/><Relationship Id="rId75" Type="http://schemas.openxmlformats.org/officeDocument/2006/relationships/tags" Target="../tags/tag10867.xml"/><Relationship Id="rId96" Type="http://schemas.openxmlformats.org/officeDocument/2006/relationships/tags" Target="../tags/tag10888.xml"/><Relationship Id="rId140" Type="http://schemas.openxmlformats.org/officeDocument/2006/relationships/tags" Target="../tags/tag10932.xml"/><Relationship Id="rId161" Type="http://schemas.openxmlformats.org/officeDocument/2006/relationships/tags" Target="../tags/tag10953.xml"/><Relationship Id="rId182" Type="http://schemas.openxmlformats.org/officeDocument/2006/relationships/tags" Target="../tags/tag10974.xml"/><Relationship Id="rId217" Type="http://schemas.openxmlformats.org/officeDocument/2006/relationships/tags" Target="../tags/tag11009.xml"/><Relationship Id="rId6" Type="http://schemas.openxmlformats.org/officeDocument/2006/relationships/tags" Target="../tags/tag10798.xml"/><Relationship Id="rId238" Type="http://schemas.openxmlformats.org/officeDocument/2006/relationships/tags" Target="../tags/tag11030.xml"/><Relationship Id="rId259" Type="http://schemas.openxmlformats.org/officeDocument/2006/relationships/tags" Target="../tags/tag11051.xml"/><Relationship Id="rId23" Type="http://schemas.openxmlformats.org/officeDocument/2006/relationships/tags" Target="../tags/tag10815.xml"/><Relationship Id="rId119" Type="http://schemas.openxmlformats.org/officeDocument/2006/relationships/tags" Target="../tags/tag10911.xml"/><Relationship Id="rId44" Type="http://schemas.openxmlformats.org/officeDocument/2006/relationships/tags" Target="../tags/tag10836.xml"/><Relationship Id="rId65" Type="http://schemas.openxmlformats.org/officeDocument/2006/relationships/tags" Target="../tags/tag10857.xml"/><Relationship Id="rId86" Type="http://schemas.openxmlformats.org/officeDocument/2006/relationships/tags" Target="../tags/tag10878.xml"/><Relationship Id="rId130" Type="http://schemas.openxmlformats.org/officeDocument/2006/relationships/tags" Target="../tags/tag10922.xml"/><Relationship Id="rId151" Type="http://schemas.openxmlformats.org/officeDocument/2006/relationships/tags" Target="../tags/tag10943.xml"/><Relationship Id="rId172" Type="http://schemas.openxmlformats.org/officeDocument/2006/relationships/tags" Target="../tags/tag10964.xml"/><Relationship Id="rId193" Type="http://schemas.openxmlformats.org/officeDocument/2006/relationships/tags" Target="../tags/tag10985.xml"/><Relationship Id="rId207" Type="http://schemas.openxmlformats.org/officeDocument/2006/relationships/tags" Target="../tags/tag10999.xml"/><Relationship Id="rId228" Type="http://schemas.openxmlformats.org/officeDocument/2006/relationships/tags" Target="../tags/tag11020.xml"/><Relationship Id="rId249" Type="http://schemas.openxmlformats.org/officeDocument/2006/relationships/tags" Target="../tags/tag11041.xml"/><Relationship Id="rId13" Type="http://schemas.openxmlformats.org/officeDocument/2006/relationships/tags" Target="../tags/tag10805.xml"/><Relationship Id="rId109" Type="http://schemas.openxmlformats.org/officeDocument/2006/relationships/tags" Target="../tags/tag10901.xml"/><Relationship Id="rId260" Type="http://schemas.openxmlformats.org/officeDocument/2006/relationships/tags" Target="../tags/tag11052.xml"/><Relationship Id="rId34" Type="http://schemas.openxmlformats.org/officeDocument/2006/relationships/tags" Target="../tags/tag10826.xml"/><Relationship Id="rId55" Type="http://schemas.openxmlformats.org/officeDocument/2006/relationships/tags" Target="../tags/tag10847.xml"/><Relationship Id="rId76" Type="http://schemas.openxmlformats.org/officeDocument/2006/relationships/tags" Target="../tags/tag10868.xml"/><Relationship Id="rId97" Type="http://schemas.openxmlformats.org/officeDocument/2006/relationships/tags" Target="../tags/tag10889.xml"/><Relationship Id="rId120" Type="http://schemas.openxmlformats.org/officeDocument/2006/relationships/tags" Target="../tags/tag10912.xml"/><Relationship Id="rId141" Type="http://schemas.openxmlformats.org/officeDocument/2006/relationships/tags" Target="../tags/tag10933.xml"/><Relationship Id="rId7" Type="http://schemas.openxmlformats.org/officeDocument/2006/relationships/tags" Target="../tags/tag10799.xml"/><Relationship Id="rId162" Type="http://schemas.openxmlformats.org/officeDocument/2006/relationships/tags" Target="../tags/tag10954.xml"/><Relationship Id="rId183" Type="http://schemas.openxmlformats.org/officeDocument/2006/relationships/tags" Target="../tags/tag10975.xml"/><Relationship Id="rId218" Type="http://schemas.openxmlformats.org/officeDocument/2006/relationships/tags" Target="../tags/tag11010.xml"/><Relationship Id="rId239" Type="http://schemas.openxmlformats.org/officeDocument/2006/relationships/tags" Target="../tags/tag11031.xml"/><Relationship Id="rId250" Type="http://schemas.openxmlformats.org/officeDocument/2006/relationships/tags" Target="../tags/tag11042.xml"/><Relationship Id="rId24" Type="http://schemas.openxmlformats.org/officeDocument/2006/relationships/tags" Target="../tags/tag10816.xml"/><Relationship Id="rId45" Type="http://schemas.openxmlformats.org/officeDocument/2006/relationships/tags" Target="../tags/tag10837.xml"/><Relationship Id="rId66" Type="http://schemas.openxmlformats.org/officeDocument/2006/relationships/tags" Target="../tags/tag10858.xml"/><Relationship Id="rId87" Type="http://schemas.openxmlformats.org/officeDocument/2006/relationships/tags" Target="../tags/tag10879.xml"/><Relationship Id="rId110" Type="http://schemas.openxmlformats.org/officeDocument/2006/relationships/tags" Target="../tags/tag10902.xml"/><Relationship Id="rId131" Type="http://schemas.openxmlformats.org/officeDocument/2006/relationships/tags" Target="../tags/tag10923.xml"/><Relationship Id="rId152" Type="http://schemas.openxmlformats.org/officeDocument/2006/relationships/tags" Target="../tags/tag10944.xml"/><Relationship Id="rId173" Type="http://schemas.openxmlformats.org/officeDocument/2006/relationships/tags" Target="../tags/tag10965.xml"/><Relationship Id="rId194" Type="http://schemas.openxmlformats.org/officeDocument/2006/relationships/tags" Target="../tags/tag10986.xml"/><Relationship Id="rId208" Type="http://schemas.openxmlformats.org/officeDocument/2006/relationships/tags" Target="../tags/tag11000.xml"/><Relationship Id="rId229" Type="http://schemas.openxmlformats.org/officeDocument/2006/relationships/tags" Target="../tags/tag11021.xml"/><Relationship Id="rId240" Type="http://schemas.openxmlformats.org/officeDocument/2006/relationships/tags" Target="../tags/tag11032.xml"/><Relationship Id="rId261" Type="http://schemas.openxmlformats.org/officeDocument/2006/relationships/tags" Target="../tags/tag11053.xml"/><Relationship Id="rId14" Type="http://schemas.openxmlformats.org/officeDocument/2006/relationships/tags" Target="../tags/tag10806.xml"/><Relationship Id="rId35" Type="http://schemas.openxmlformats.org/officeDocument/2006/relationships/tags" Target="../tags/tag10827.xml"/><Relationship Id="rId56" Type="http://schemas.openxmlformats.org/officeDocument/2006/relationships/tags" Target="../tags/tag10848.xml"/><Relationship Id="rId77" Type="http://schemas.openxmlformats.org/officeDocument/2006/relationships/tags" Target="../tags/tag10869.xml"/><Relationship Id="rId100" Type="http://schemas.openxmlformats.org/officeDocument/2006/relationships/tags" Target="../tags/tag10892.xml"/><Relationship Id="rId8" Type="http://schemas.openxmlformats.org/officeDocument/2006/relationships/tags" Target="../tags/tag10800.xml"/><Relationship Id="rId98" Type="http://schemas.openxmlformats.org/officeDocument/2006/relationships/tags" Target="../tags/tag10890.xml"/><Relationship Id="rId121" Type="http://schemas.openxmlformats.org/officeDocument/2006/relationships/tags" Target="../tags/tag10913.xml"/><Relationship Id="rId142" Type="http://schemas.openxmlformats.org/officeDocument/2006/relationships/tags" Target="../tags/tag10934.xml"/><Relationship Id="rId163" Type="http://schemas.openxmlformats.org/officeDocument/2006/relationships/tags" Target="../tags/tag10955.xml"/><Relationship Id="rId184" Type="http://schemas.openxmlformats.org/officeDocument/2006/relationships/tags" Target="../tags/tag10976.xml"/><Relationship Id="rId219" Type="http://schemas.openxmlformats.org/officeDocument/2006/relationships/tags" Target="../tags/tag11011.xml"/><Relationship Id="rId230" Type="http://schemas.openxmlformats.org/officeDocument/2006/relationships/tags" Target="../tags/tag11022.xml"/><Relationship Id="rId251" Type="http://schemas.openxmlformats.org/officeDocument/2006/relationships/tags" Target="../tags/tag11043.xml"/><Relationship Id="rId25" Type="http://schemas.openxmlformats.org/officeDocument/2006/relationships/tags" Target="../tags/tag10817.xml"/><Relationship Id="rId46" Type="http://schemas.openxmlformats.org/officeDocument/2006/relationships/tags" Target="../tags/tag10838.xml"/><Relationship Id="rId67" Type="http://schemas.openxmlformats.org/officeDocument/2006/relationships/tags" Target="../tags/tag10859.xml"/><Relationship Id="rId88" Type="http://schemas.openxmlformats.org/officeDocument/2006/relationships/tags" Target="../tags/tag10880.xml"/><Relationship Id="rId111" Type="http://schemas.openxmlformats.org/officeDocument/2006/relationships/tags" Target="../tags/tag10903.xml"/><Relationship Id="rId132" Type="http://schemas.openxmlformats.org/officeDocument/2006/relationships/tags" Target="../tags/tag10924.xml"/><Relationship Id="rId153" Type="http://schemas.openxmlformats.org/officeDocument/2006/relationships/tags" Target="../tags/tag10945.xml"/><Relationship Id="rId174" Type="http://schemas.openxmlformats.org/officeDocument/2006/relationships/tags" Target="../tags/tag10966.xml"/><Relationship Id="rId195" Type="http://schemas.openxmlformats.org/officeDocument/2006/relationships/tags" Target="../tags/tag10987.xml"/><Relationship Id="rId209" Type="http://schemas.openxmlformats.org/officeDocument/2006/relationships/tags" Target="../tags/tag11001.xml"/><Relationship Id="rId220" Type="http://schemas.openxmlformats.org/officeDocument/2006/relationships/tags" Target="../tags/tag11012.xml"/><Relationship Id="rId241" Type="http://schemas.openxmlformats.org/officeDocument/2006/relationships/tags" Target="../tags/tag11033.xml"/><Relationship Id="rId15" Type="http://schemas.openxmlformats.org/officeDocument/2006/relationships/tags" Target="../tags/tag10807.xml"/><Relationship Id="rId36" Type="http://schemas.openxmlformats.org/officeDocument/2006/relationships/tags" Target="../tags/tag10828.xml"/><Relationship Id="rId57" Type="http://schemas.openxmlformats.org/officeDocument/2006/relationships/tags" Target="../tags/tag10849.xml"/><Relationship Id="rId262" Type="http://schemas.openxmlformats.org/officeDocument/2006/relationships/tags" Target="../tags/tag11054.xml"/><Relationship Id="rId78" Type="http://schemas.openxmlformats.org/officeDocument/2006/relationships/tags" Target="../tags/tag10870.xml"/><Relationship Id="rId99" Type="http://schemas.openxmlformats.org/officeDocument/2006/relationships/tags" Target="../tags/tag10891.xml"/><Relationship Id="rId101" Type="http://schemas.openxmlformats.org/officeDocument/2006/relationships/tags" Target="../tags/tag10893.xml"/><Relationship Id="rId122" Type="http://schemas.openxmlformats.org/officeDocument/2006/relationships/tags" Target="../tags/tag10914.xml"/><Relationship Id="rId143" Type="http://schemas.openxmlformats.org/officeDocument/2006/relationships/tags" Target="../tags/tag10935.xml"/><Relationship Id="rId164" Type="http://schemas.openxmlformats.org/officeDocument/2006/relationships/tags" Target="../tags/tag10956.xml"/><Relationship Id="rId185" Type="http://schemas.openxmlformats.org/officeDocument/2006/relationships/tags" Target="../tags/tag10977.xml"/><Relationship Id="rId9" Type="http://schemas.openxmlformats.org/officeDocument/2006/relationships/tags" Target="../tags/tag10801.xml"/><Relationship Id="rId210" Type="http://schemas.openxmlformats.org/officeDocument/2006/relationships/tags" Target="../tags/tag11002.xml"/><Relationship Id="rId26" Type="http://schemas.openxmlformats.org/officeDocument/2006/relationships/tags" Target="../tags/tag10818.xml"/><Relationship Id="rId231" Type="http://schemas.openxmlformats.org/officeDocument/2006/relationships/tags" Target="../tags/tag11023.xml"/><Relationship Id="rId252" Type="http://schemas.openxmlformats.org/officeDocument/2006/relationships/tags" Target="../tags/tag11044.xml"/><Relationship Id="rId47" Type="http://schemas.openxmlformats.org/officeDocument/2006/relationships/tags" Target="../tags/tag10839.xml"/><Relationship Id="rId68" Type="http://schemas.openxmlformats.org/officeDocument/2006/relationships/tags" Target="../tags/tag10860.xml"/><Relationship Id="rId89" Type="http://schemas.openxmlformats.org/officeDocument/2006/relationships/tags" Target="../tags/tag10881.xml"/><Relationship Id="rId112" Type="http://schemas.openxmlformats.org/officeDocument/2006/relationships/tags" Target="../tags/tag10904.xml"/><Relationship Id="rId133" Type="http://schemas.openxmlformats.org/officeDocument/2006/relationships/tags" Target="../tags/tag10925.xml"/><Relationship Id="rId154" Type="http://schemas.openxmlformats.org/officeDocument/2006/relationships/tags" Target="../tags/tag10946.xml"/><Relationship Id="rId175" Type="http://schemas.openxmlformats.org/officeDocument/2006/relationships/tags" Target="../tags/tag10967.xml"/><Relationship Id="rId196" Type="http://schemas.openxmlformats.org/officeDocument/2006/relationships/tags" Target="../tags/tag10988.xml"/><Relationship Id="rId200" Type="http://schemas.openxmlformats.org/officeDocument/2006/relationships/tags" Target="../tags/tag10992.xml"/><Relationship Id="rId16" Type="http://schemas.openxmlformats.org/officeDocument/2006/relationships/tags" Target="../tags/tag10808.xml"/><Relationship Id="rId221" Type="http://schemas.openxmlformats.org/officeDocument/2006/relationships/tags" Target="../tags/tag11013.xml"/><Relationship Id="rId242" Type="http://schemas.openxmlformats.org/officeDocument/2006/relationships/tags" Target="../tags/tag11034.xml"/><Relationship Id="rId263" Type="http://schemas.openxmlformats.org/officeDocument/2006/relationships/tags" Target="../tags/tag11055.xml"/><Relationship Id="rId37" Type="http://schemas.openxmlformats.org/officeDocument/2006/relationships/tags" Target="../tags/tag10829.xml"/><Relationship Id="rId58" Type="http://schemas.openxmlformats.org/officeDocument/2006/relationships/tags" Target="../tags/tag10850.xml"/><Relationship Id="rId79" Type="http://schemas.openxmlformats.org/officeDocument/2006/relationships/tags" Target="../tags/tag10871.xml"/><Relationship Id="rId102" Type="http://schemas.openxmlformats.org/officeDocument/2006/relationships/tags" Target="../tags/tag10894.xml"/><Relationship Id="rId123" Type="http://schemas.openxmlformats.org/officeDocument/2006/relationships/tags" Target="../tags/tag10915.xml"/><Relationship Id="rId144" Type="http://schemas.openxmlformats.org/officeDocument/2006/relationships/tags" Target="../tags/tag10936.xml"/><Relationship Id="rId90" Type="http://schemas.openxmlformats.org/officeDocument/2006/relationships/tags" Target="../tags/tag10882.xml"/><Relationship Id="rId165" Type="http://schemas.openxmlformats.org/officeDocument/2006/relationships/tags" Target="../tags/tag10957.xml"/><Relationship Id="rId186" Type="http://schemas.openxmlformats.org/officeDocument/2006/relationships/tags" Target="../tags/tag10978.xml"/><Relationship Id="rId211" Type="http://schemas.openxmlformats.org/officeDocument/2006/relationships/tags" Target="../tags/tag11003.xml"/><Relationship Id="rId232" Type="http://schemas.openxmlformats.org/officeDocument/2006/relationships/tags" Target="../tags/tag11024.xml"/><Relationship Id="rId253" Type="http://schemas.openxmlformats.org/officeDocument/2006/relationships/tags" Target="../tags/tag11045.xml"/><Relationship Id="rId27" Type="http://schemas.openxmlformats.org/officeDocument/2006/relationships/tags" Target="../tags/tag10819.xml"/><Relationship Id="rId48" Type="http://schemas.openxmlformats.org/officeDocument/2006/relationships/tags" Target="../tags/tag10840.xml"/><Relationship Id="rId69" Type="http://schemas.openxmlformats.org/officeDocument/2006/relationships/tags" Target="../tags/tag10861.xml"/><Relationship Id="rId113" Type="http://schemas.openxmlformats.org/officeDocument/2006/relationships/tags" Target="../tags/tag10905.xml"/><Relationship Id="rId134" Type="http://schemas.openxmlformats.org/officeDocument/2006/relationships/tags" Target="../tags/tag10926.xml"/><Relationship Id="rId80" Type="http://schemas.openxmlformats.org/officeDocument/2006/relationships/tags" Target="../tags/tag10872.xml"/><Relationship Id="rId155" Type="http://schemas.openxmlformats.org/officeDocument/2006/relationships/tags" Target="../tags/tag10947.xml"/><Relationship Id="rId176" Type="http://schemas.openxmlformats.org/officeDocument/2006/relationships/tags" Target="../tags/tag10968.xml"/><Relationship Id="rId197" Type="http://schemas.openxmlformats.org/officeDocument/2006/relationships/tags" Target="../tags/tag10989.xml"/><Relationship Id="rId201" Type="http://schemas.openxmlformats.org/officeDocument/2006/relationships/tags" Target="../tags/tag10993.xml"/><Relationship Id="rId222" Type="http://schemas.openxmlformats.org/officeDocument/2006/relationships/tags" Target="../tags/tag11014.xml"/><Relationship Id="rId243" Type="http://schemas.openxmlformats.org/officeDocument/2006/relationships/tags" Target="../tags/tag11035.xml"/><Relationship Id="rId264" Type="http://schemas.openxmlformats.org/officeDocument/2006/relationships/tags" Target="../tags/tag11056.xml"/><Relationship Id="rId17" Type="http://schemas.openxmlformats.org/officeDocument/2006/relationships/tags" Target="../tags/tag10809.xml"/><Relationship Id="rId38" Type="http://schemas.openxmlformats.org/officeDocument/2006/relationships/tags" Target="../tags/tag10830.xml"/><Relationship Id="rId59" Type="http://schemas.openxmlformats.org/officeDocument/2006/relationships/tags" Target="../tags/tag10851.xml"/><Relationship Id="rId103" Type="http://schemas.openxmlformats.org/officeDocument/2006/relationships/tags" Target="../tags/tag10895.xml"/><Relationship Id="rId124" Type="http://schemas.openxmlformats.org/officeDocument/2006/relationships/tags" Target="../tags/tag10916.xml"/><Relationship Id="rId70" Type="http://schemas.openxmlformats.org/officeDocument/2006/relationships/tags" Target="../tags/tag10862.xml"/><Relationship Id="rId91" Type="http://schemas.openxmlformats.org/officeDocument/2006/relationships/tags" Target="../tags/tag10883.xml"/><Relationship Id="rId145" Type="http://schemas.openxmlformats.org/officeDocument/2006/relationships/tags" Target="../tags/tag10937.xml"/><Relationship Id="rId166" Type="http://schemas.openxmlformats.org/officeDocument/2006/relationships/tags" Target="../tags/tag10958.xml"/><Relationship Id="rId187" Type="http://schemas.openxmlformats.org/officeDocument/2006/relationships/tags" Target="../tags/tag10979.xml"/><Relationship Id="rId1" Type="http://schemas.openxmlformats.org/officeDocument/2006/relationships/tags" Target="../tags/tag10793.xml"/><Relationship Id="rId212" Type="http://schemas.openxmlformats.org/officeDocument/2006/relationships/tags" Target="../tags/tag11004.xml"/><Relationship Id="rId233" Type="http://schemas.openxmlformats.org/officeDocument/2006/relationships/tags" Target="../tags/tag11025.xml"/><Relationship Id="rId254" Type="http://schemas.openxmlformats.org/officeDocument/2006/relationships/tags" Target="../tags/tag11046.xml"/><Relationship Id="rId28" Type="http://schemas.openxmlformats.org/officeDocument/2006/relationships/tags" Target="../tags/tag10820.xml"/><Relationship Id="rId49" Type="http://schemas.openxmlformats.org/officeDocument/2006/relationships/tags" Target="../tags/tag10841.xml"/><Relationship Id="rId114" Type="http://schemas.openxmlformats.org/officeDocument/2006/relationships/tags" Target="../tags/tag10906.xml"/><Relationship Id="rId60" Type="http://schemas.openxmlformats.org/officeDocument/2006/relationships/tags" Target="../tags/tag10852.xml"/><Relationship Id="rId81" Type="http://schemas.openxmlformats.org/officeDocument/2006/relationships/tags" Target="../tags/tag10873.xml"/><Relationship Id="rId135" Type="http://schemas.openxmlformats.org/officeDocument/2006/relationships/tags" Target="../tags/tag10927.xml"/><Relationship Id="rId156" Type="http://schemas.openxmlformats.org/officeDocument/2006/relationships/tags" Target="../tags/tag10948.xml"/><Relationship Id="rId177" Type="http://schemas.openxmlformats.org/officeDocument/2006/relationships/tags" Target="../tags/tag10969.xml"/><Relationship Id="rId198" Type="http://schemas.openxmlformats.org/officeDocument/2006/relationships/tags" Target="../tags/tag10990.xml"/><Relationship Id="rId202" Type="http://schemas.openxmlformats.org/officeDocument/2006/relationships/tags" Target="../tags/tag10994.xml"/><Relationship Id="rId223" Type="http://schemas.openxmlformats.org/officeDocument/2006/relationships/tags" Target="../tags/tag11015.xml"/><Relationship Id="rId244" Type="http://schemas.openxmlformats.org/officeDocument/2006/relationships/tags" Target="../tags/tag11036.xml"/><Relationship Id="rId18" Type="http://schemas.openxmlformats.org/officeDocument/2006/relationships/tags" Target="../tags/tag10810.xml"/><Relationship Id="rId39" Type="http://schemas.openxmlformats.org/officeDocument/2006/relationships/tags" Target="../tags/tag10831.xml"/><Relationship Id="rId265" Type="http://schemas.openxmlformats.org/officeDocument/2006/relationships/tags" Target="../tags/tag11057.xml"/><Relationship Id="rId50" Type="http://schemas.openxmlformats.org/officeDocument/2006/relationships/tags" Target="../tags/tag10842.xml"/><Relationship Id="rId104" Type="http://schemas.openxmlformats.org/officeDocument/2006/relationships/tags" Target="../tags/tag10896.xml"/><Relationship Id="rId125" Type="http://schemas.openxmlformats.org/officeDocument/2006/relationships/tags" Target="../tags/tag10917.xml"/><Relationship Id="rId146" Type="http://schemas.openxmlformats.org/officeDocument/2006/relationships/tags" Target="../tags/tag10938.xml"/><Relationship Id="rId167" Type="http://schemas.openxmlformats.org/officeDocument/2006/relationships/tags" Target="../tags/tag10959.xml"/><Relationship Id="rId188" Type="http://schemas.openxmlformats.org/officeDocument/2006/relationships/tags" Target="../tags/tag10980.xml"/><Relationship Id="rId71" Type="http://schemas.openxmlformats.org/officeDocument/2006/relationships/tags" Target="../tags/tag10863.xml"/><Relationship Id="rId92" Type="http://schemas.openxmlformats.org/officeDocument/2006/relationships/tags" Target="../tags/tag10884.xml"/><Relationship Id="rId213" Type="http://schemas.openxmlformats.org/officeDocument/2006/relationships/tags" Target="../tags/tag11005.xml"/><Relationship Id="rId234" Type="http://schemas.openxmlformats.org/officeDocument/2006/relationships/tags" Target="../tags/tag11026.xml"/><Relationship Id="rId2" Type="http://schemas.openxmlformats.org/officeDocument/2006/relationships/tags" Target="../tags/tag10794.xml"/><Relationship Id="rId29" Type="http://schemas.openxmlformats.org/officeDocument/2006/relationships/tags" Target="../tags/tag10821.xml"/><Relationship Id="rId255" Type="http://schemas.openxmlformats.org/officeDocument/2006/relationships/tags" Target="../tags/tag11047.xml"/><Relationship Id="rId40" Type="http://schemas.openxmlformats.org/officeDocument/2006/relationships/tags" Target="../tags/tag10832.xml"/><Relationship Id="rId115" Type="http://schemas.openxmlformats.org/officeDocument/2006/relationships/tags" Target="../tags/tag10907.xml"/><Relationship Id="rId136" Type="http://schemas.openxmlformats.org/officeDocument/2006/relationships/tags" Target="../tags/tag10928.xml"/><Relationship Id="rId157" Type="http://schemas.openxmlformats.org/officeDocument/2006/relationships/tags" Target="../tags/tag10949.xml"/><Relationship Id="rId178" Type="http://schemas.openxmlformats.org/officeDocument/2006/relationships/tags" Target="../tags/tag10970.xml"/><Relationship Id="rId61" Type="http://schemas.openxmlformats.org/officeDocument/2006/relationships/tags" Target="../tags/tag10853.xml"/><Relationship Id="rId82" Type="http://schemas.openxmlformats.org/officeDocument/2006/relationships/tags" Target="../tags/tag10874.xml"/><Relationship Id="rId199" Type="http://schemas.openxmlformats.org/officeDocument/2006/relationships/tags" Target="../tags/tag10991.xml"/><Relationship Id="rId203" Type="http://schemas.openxmlformats.org/officeDocument/2006/relationships/tags" Target="../tags/tag10995.xml"/><Relationship Id="rId19" Type="http://schemas.openxmlformats.org/officeDocument/2006/relationships/tags" Target="../tags/tag10811.xml"/><Relationship Id="rId224" Type="http://schemas.openxmlformats.org/officeDocument/2006/relationships/tags" Target="../tags/tag11016.xml"/><Relationship Id="rId245" Type="http://schemas.openxmlformats.org/officeDocument/2006/relationships/tags" Target="../tags/tag11037.xml"/><Relationship Id="rId266" Type="http://schemas.openxmlformats.org/officeDocument/2006/relationships/tags" Target="../tags/tag11058.xml"/><Relationship Id="rId30" Type="http://schemas.openxmlformats.org/officeDocument/2006/relationships/tags" Target="../tags/tag10822.xml"/><Relationship Id="rId105" Type="http://schemas.openxmlformats.org/officeDocument/2006/relationships/tags" Target="../tags/tag10897.xml"/><Relationship Id="rId126" Type="http://schemas.openxmlformats.org/officeDocument/2006/relationships/tags" Target="../tags/tag10918.xml"/><Relationship Id="rId147" Type="http://schemas.openxmlformats.org/officeDocument/2006/relationships/tags" Target="../tags/tag10939.xml"/><Relationship Id="rId168" Type="http://schemas.openxmlformats.org/officeDocument/2006/relationships/tags" Target="../tags/tag10960.xml"/><Relationship Id="rId51" Type="http://schemas.openxmlformats.org/officeDocument/2006/relationships/tags" Target="../tags/tag10843.xml"/><Relationship Id="rId72" Type="http://schemas.openxmlformats.org/officeDocument/2006/relationships/tags" Target="../tags/tag10864.xml"/><Relationship Id="rId93" Type="http://schemas.openxmlformats.org/officeDocument/2006/relationships/tags" Target="../tags/tag10885.xml"/><Relationship Id="rId189" Type="http://schemas.openxmlformats.org/officeDocument/2006/relationships/tags" Target="../tags/tag10981.xml"/><Relationship Id="rId3" Type="http://schemas.openxmlformats.org/officeDocument/2006/relationships/tags" Target="../tags/tag10795.xml"/><Relationship Id="rId214" Type="http://schemas.openxmlformats.org/officeDocument/2006/relationships/tags" Target="../tags/tag11006.xml"/><Relationship Id="rId235" Type="http://schemas.openxmlformats.org/officeDocument/2006/relationships/tags" Target="../tags/tag11027.xml"/><Relationship Id="rId256" Type="http://schemas.openxmlformats.org/officeDocument/2006/relationships/tags" Target="../tags/tag11048.xml"/><Relationship Id="rId116" Type="http://schemas.openxmlformats.org/officeDocument/2006/relationships/tags" Target="../tags/tag10908.xml"/><Relationship Id="rId137" Type="http://schemas.openxmlformats.org/officeDocument/2006/relationships/tags" Target="../tags/tag10929.xml"/><Relationship Id="rId158" Type="http://schemas.openxmlformats.org/officeDocument/2006/relationships/tags" Target="../tags/tag10950.xml"/><Relationship Id="rId20" Type="http://schemas.openxmlformats.org/officeDocument/2006/relationships/tags" Target="../tags/tag10812.xml"/><Relationship Id="rId41" Type="http://schemas.openxmlformats.org/officeDocument/2006/relationships/tags" Target="../tags/tag10833.xml"/><Relationship Id="rId62" Type="http://schemas.openxmlformats.org/officeDocument/2006/relationships/tags" Target="../tags/tag10854.xml"/><Relationship Id="rId83" Type="http://schemas.openxmlformats.org/officeDocument/2006/relationships/tags" Target="../tags/tag10875.xml"/><Relationship Id="rId179" Type="http://schemas.openxmlformats.org/officeDocument/2006/relationships/tags" Target="../tags/tag10971.xml"/><Relationship Id="rId190" Type="http://schemas.openxmlformats.org/officeDocument/2006/relationships/tags" Target="../tags/tag10982.xml"/><Relationship Id="rId204" Type="http://schemas.openxmlformats.org/officeDocument/2006/relationships/tags" Target="../tags/tag10996.xml"/><Relationship Id="rId225" Type="http://schemas.openxmlformats.org/officeDocument/2006/relationships/tags" Target="../tags/tag11017.xml"/><Relationship Id="rId246" Type="http://schemas.openxmlformats.org/officeDocument/2006/relationships/tags" Target="../tags/tag11038.xml"/><Relationship Id="rId267" Type="http://schemas.openxmlformats.org/officeDocument/2006/relationships/tags" Target="../tags/tag11059.xml"/><Relationship Id="rId106" Type="http://schemas.openxmlformats.org/officeDocument/2006/relationships/tags" Target="../tags/tag10898.xml"/><Relationship Id="rId127" Type="http://schemas.openxmlformats.org/officeDocument/2006/relationships/tags" Target="../tags/tag10919.xml"/><Relationship Id="rId10" Type="http://schemas.openxmlformats.org/officeDocument/2006/relationships/tags" Target="../tags/tag10802.xml"/><Relationship Id="rId31" Type="http://schemas.openxmlformats.org/officeDocument/2006/relationships/tags" Target="../tags/tag10823.xml"/><Relationship Id="rId52" Type="http://schemas.openxmlformats.org/officeDocument/2006/relationships/tags" Target="../tags/tag10844.xml"/><Relationship Id="rId73" Type="http://schemas.openxmlformats.org/officeDocument/2006/relationships/tags" Target="../tags/tag10865.xml"/><Relationship Id="rId94" Type="http://schemas.openxmlformats.org/officeDocument/2006/relationships/tags" Target="../tags/tag10886.xml"/><Relationship Id="rId148" Type="http://schemas.openxmlformats.org/officeDocument/2006/relationships/tags" Target="../tags/tag10940.xml"/><Relationship Id="rId169" Type="http://schemas.openxmlformats.org/officeDocument/2006/relationships/tags" Target="../tags/tag10961.xml"/><Relationship Id="rId4" Type="http://schemas.openxmlformats.org/officeDocument/2006/relationships/tags" Target="../tags/tag10796.xml"/><Relationship Id="rId180" Type="http://schemas.openxmlformats.org/officeDocument/2006/relationships/tags" Target="../tags/tag10972.xml"/><Relationship Id="rId215" Type="http://schemas.openxmlformats.org/officeDocument/2006/relationships/tags" Target="../tags/tag11007.xml"/><Relationship Id="rId236" Type="http://schemas.openxmlformats.org/officeDocument/2006/relationships/tags" Target="../tags/tag11028.xml"/><Relationship Id="rId257" Type="http://schemas.openxmlformats.org/officeDocument/2006/relationships/tags" Target="../tags/tag11049.xml"/><Relationship Id="rId42" Type="http://schemas.openxmlformats.org/officeDocument/2006/relationships/tags" Target="../tags/tag10834.xml"/><Relationship Id="rId84" Type="http://schemas.openxmlformats.org/officeDocument/2006/relationships/tags" Target="../tags/tag10876.xml"/><Relationship Id="rId138" Type="http://schemas.openxmlformats.org/officeDocument/2006/relationships/tags" Target="../tags/tag10930.xml"/><Relationship Id="rId191" Type="http://schemas.openxmlformats.org/officeDocument/2006/relationships/tags" Target="../tags/tag10983.xml"/><Relationship Id="rId205" Type="http://schemas.openxmlformats.org/officeDocument/2006/relationships/tags" Target="../tags/tag10997.xml"/><Relationship Id="rId247" Type="http://schemas.openxmlformats.org/officeDocument/2006/relationships/tags" Target="../tags/tag11039.xml"/><Relationship Id="rId107" Type="http://schemas.openxmlformats.org/officeDocument/2006/relationships/tags" Target="../tags/tag10899.xml"/></Relationships>
</file>

<file path=ppt/slides/_rels/slide42.xml.rels><?xml version="1.0" encoding="UTF-8" standalone="yes"?>
<Relationships xmlns="http://schemas.openxmlformats.org/package/2006/relationships"><Relationship Id="rId117" Type="http://schemas.openxmlformats.org/officeDocument/2006/relationships/tags" Target="../tags/tag11176.xml"/><Relationship Id="rId21" Type="http://schemas.openxmlformats.org/officeDocument/2006/relationships/tags" Target="../tags/tag11080.xml"/><Relationship Id="rId63" Type="http://schemas.openxmlformats.org/officeDocument/2006/relationships/tags" Target="../tags/tag11122.xml"/><Relationship Id="rId159" Type="http://schemas.openxmlformats.org/officeDocument/2006/relationships/tags" Target="../tags/tag11218.xml"/><Relationship Id="rId170" Type="http://schemas.openxmlformats.org/officeDocument/2006/relationships/tags" Target="../tags/tag11229.xml"/><Relationship Id="rId226" Type="http://schemas.openxmlformats.org/officeDocument/2006/relationships/tags" Target="../tags/tag11285.xml"/><Relationship Id="rId268" Type="http://schemas.openxmlformats.org/officeDocument/2006/relationships/tags" Target="../tags/tag11327.xml"/><Relationship Id="rId11" Type="http://schemas.openxmlformats.org/officeDocument/2006/relationships/tags" Target="../tags/tag11070.xml"/><Relationship Id="rId32" Type="http://schemas.openxmlformats.org/officeDocument/2006/relationships/tags" Target="../tags/tag11091.xml"/><Relationship Id="rId53" Type="http://schemas.openxmlformats.org/officeDocument/2006/relationships/tags" Target="../tags/tag11112.xml"/><Relationship Id="rId74" Type="http://schemas.openxmlformats.org/officeDocument/2006/relationships/tags" Target="../tags/tag11133.xml"/><Relationship Id="rId128" Type="http://schemas.openxmlformats.org/officeDocument/2006/relationships/tags" Target="../tags/tag11187.xml"/><Relationship Id="rId149" Type="http://schemas.openxmlformats.org/officeDocument/2006/relationships/tags" Target="../tags/tag11208.xml"/><Relationship Id="rId5" Type="http://schemas.openxmlformats.org/officeDocument/2006/relationships/tags" Target="../tags/tag11064.xml"/><Relationship Id="rId95" Type="http://schemas.openxmlformats.org/officeDocument/2006/relationships/tags" Target="../tags/tag11154.xml"/><Relationship Id="rId160" Type="http://schemas.openxmlformats.org/officeDocument/2006/relationships/tags" Target="../tags/tag11219.xml"/><Relationship Id="rId181" Type="http://schemas.openxmlformats.org/officeDocument/2006/relationships/tags" Target="../tags/tag11240.xml"/><Relationship Id="rId216" Type="http://schemas.openxmlformats.org/officeDocument/2006/relationships/tags" Target="../tags/tag11275.xml"/><Relationship Id="rId237" Type="http://schemas.openxmlformats.org/officeDocument/2006/relationships/tags" Target="../tags/tag11296.xml"/><Relationship Id="rId258" Type="http://schemas.openxmlformats.org/officeDocument/2006/relationships/tags" Target="../tags/tag11317.xml"/><Relationship Id="rId22" Type="http://schemas.openxmlformats.org/officeDocument/2006/relationships/tags" Target="../tags/tag11081.xml"/><Relationship Id="rId43" Type="http://schemas.openxmlformats.org/officeDocument/2006/relationships/tags" Target="../tags/tag11102.xml"/><Relationship Id="rId64" Type="http://schemas.openxmlformats.org/officeDocument/2006/relationships/tags" Target="../tags/tag11123.xml"/><Relationship Id="rId118" Type="http://schemas.openxmlformats.org/officeDocument/2006/relationships/tags" Target="../tags/tag11177.xml"/><Relationship Id="rId139" Type="http://schemas.openxmlformats.org/officeDocument/2006/relationships/tags" Target="../tags/tag11198.xml"/><Relationship Id="rId85" Type="http://schemas.openxmlformats.org/officeDocument/2006/relationships/tags" Target="../tags/tag11144.xml"/><Relationship Id="rId150" Type="http://schemas.openxmlformats.org/officeDocument/2006/relationships/tags" Target="../tags/tag11209.xml"/><Relationship Id="rId171" Type="http://schemas.openxmlformats.org/officeDocument/2006/relationships/tags" Target="../tags/tag11230.xml"/><Relationship Id="rId192" Type="http://schemas.openxmlformats.org/officeDocument/2006/relationships/tags" Target="../tags/tag11251.xml"/><Relationship Id="rId206" Type="http://schemas.openxmlformats.org/officeDocument/2006/relationships/tags" Target="../tags/tag11265.xml"/><Relationship Id="rId227" Type="http://schemas.openxmlformats.org/officeDocument/2006/relationships/tags" Target="../tags/tag11286.xml"/><Relationship Id="rId248" Type="http://schemas.openxmlformats.org/officeDocument/2006/relationships/tags" Target="../tags/tag11307.xml"/><Relationship Id="rId269" Type="http://schemas.openxmlformats.org/officeDocument/2006/relationships/tags" Target="../tags/tag11328.xml"/><Relationship Id="rId12" Type="http://schemas.openxmlformats.org/officeDocument/2006/relationships/tags" Target="../tags/tag11071.xml"/><Relationship Id="rId33" Type="http://schemas.openxmlformats.org/officeDocument/2006/relationships/tags" Target="../tags/tag11092.xml"/><Relationship Id="rId108" Type="http://schemas.openxmlformats.org/officeDocument/2006/relationships/tags" Target="../tags/tag11167.xml"/><Relationship Id="rId129" Type="http://schemas.openxmlformats.org/officeDocument/2006/relationships/tags" Target="../tags/tag11188.xml"/><Relationship Id="rId54" Type="http://schemas.openxmlformats.org/officeDocument/2006/relationships/tags" Target="../tags/tag11113.xml"/><Relationship Id="rId75" Type="http://schemas.openxmlformats.org/officeDocument/2006/relationships/tags" Target="../tags/tag11134.xml"/><Relationship Id="rId96" Type="http://schemas.openxmlformats.org/officeDocument/2006/relationships/tags" Target="../tags/tag11155.xml"/><Relationship Id="rId140" Type="http://schemas.openxmlformats.org/officeDocument/2006/relationships/tags" Target="../tags/tag11199.xml"/><Relationship Id="rId161" Type="http://schemas.openxmlformats.org/officeDocument/2006/relationships/tags" Target="../tags/tag11220.xml"/><Relationship Id="rId182" Type="http://schemas.openxmlformats.org/officeDocument/2006/relationships/tags" Target="../tags/tag11241.xml"/><Relationship Id="rId217" Type="http://schemas.openxmlformats.org/officeDocument/2006/relationships/tags" Target="../tags/tag11276.xml"/><Relationship Id="rId6" Type="http://schemas.openxmlformats.org/officeDocument/2006/relationships/tags" Target="../tags/tag11065.xml"/><Relationship Id="rId238" Type="http://schemas.openxmlformats.org/officeDocument/2006/relationships/tags" Target="../tags/tag11297.xml"/><Relationship Id="rId259" Type="http://schemas.openxmlformats.org/officeDocument/2006/relationships/tags" Target="../tags/tag11318.xml"/><Relationship Id="rId23" Type="http://schemas.openxmlformats.org/officeDocument/2006/relationships/tags" Target="../tags/tag11082.xml"/><Relationship Id="rId119" Type="http://schemas.openxmlformats.org/officeDocument/2006/relationships/tags" Target="../tags/tag11178.xml"/><Relationship Id="rId270" Type="http://schemas.openxmlformats.org/officeDocument/2006/relationships/slideLayout" Target="../slideLayouts/slideLayout2.xml"/><Relationship Id="rId44" Type="http://schemas.openxmlformats.org/officeDocument/2006/relationships/tags" Target="../tags/tag11103.xml"/><Relationship Id="rId65" Type="http://schemas.openxmlformats.org/officeDocument/2006/relationships/tags" Target="../tags/tag11124.xml"/><Relationship Id="rId86" Type="http://schemas.openxmlformats.org/officeDocument/2006/relationships/tags" Target="../tags/tag11145.xml"/><Relationship Id="rId130" Type="http://schemas.openxmlformats.org/officeDocument/2006/relationships/tags" Target="../tags/tag11189.xml"/><Relationship Id="rId151" Type="http://schemas.openxmlformats.org/officeDocument/2006/relationships/tags" Target="../tags/tag11210.xml"/><Relationship Id="rId172" Type="http://schemas.openxmlformats.org/officeDocument/2006/relationships/tags" Target="../tags/tag11231.xml"/><Relationship Id="rId193" Type="http://schemas.openxmlformats.org/officeDocument/2006/relationships/tags" Target="../tags/tag11252.xml"/><Relationship Id="rId207" Type="http://schemas.openxmlformats.org/officeDocument/2006/relationships/tags" Target="../tags/tag11266.xml"/><Relationship Id="rId228" Type="http://schemas.openxmlformats.org/officeDocument/2006/relationships/tags" Target="../tags/tag11287.xml"/><Relationship Id="rId249" Type="http://schemas.openxmlformats.org/officeDocument/2006/relationships/tags" Target="../tags/tag11308.xml"/><Relationship Id="rId13" Type="http://schemas.openxmlformats.org/officeDocument/2006/relationships/tags" Target="../tags/tag11072.xml"/><Relationship Id="rId109" Type="http://schemas.openxmlformats.org/officeDocument/2006/relationships/tags" Target="../tags/tag11168.xml"/><Relationship Id="rId260" Type="http://schemas.openxmlformats.org/officeDocument/2006/relationships/tags" Target="../tags/tag11319.xml"/><Relationship Id="rId34" Type="http://schemas.openxmlformats.org/officeDocument/2006/relationships/tags" Target="../tags/tag11093.xml"/><Relationship Id="rId55" Type="http://schemas.openxmlformats.org/officeDocument/2006/relationships/tags" Target="../tags/tag11114.xml"/><Relationship Id="rId76" Type="http://schemas.openxmlformats.org/officeDocument/2006/relationships/tags" Target="../tags/tag11135.xml"/><Relationship Id="rId97" Type="http://schemas.openxmlformats.org/officeDocument/2006/relationships/tags" Target="../tags/tag11156.xml"/><Relationship Id="rId120" Type="http://schemas.openxmlformats.org/officeDocument/2006/relationships/tags" Target="../tags/tag11179.xml"/><Relationship Id="rId141" Type="http://schemas.openxmlformats.org/officeDocument/2006/relationships/tags" Target="../tags/tag11200.xml"/><Relationship Id="rId7" Type="http://schemas.openxmlformats.org/officeDocument/2006/relationships/tags" Target="../tags/tag11066.xml"/><Relationship Id="rId162" Type="http://schemas.openxmlformats.org/officeDocument/2006/relationships/tags" Target="../tags/tag11221.xml"/><Relationship Id="rId183" Type="http://schemas.openxmlformats.org/officeDocument/2006/relationships/tags" Target="../tags/tag11242.xml"/><Relationship Id="rId218" Type="http://schemas.openxmlformats.org/officeDocument/2006/relationships/tags" Target="../tags/tag11277.xml"/><Relationship Id="rId239" Type="http://schemas.openxmlformats.org/officeDocument/2006/relationships/tags" Target="../tags/tag11298.xml"/><Relationship Id="rId250" Type="http://schemas.openxmlformats.org/officeDocument/2006/relationships/tags" Target="../tags/tag11309.xml"/><Relationship Id="rId271" Type="http://schemas.openxmlformats.org/officeDocument/2006/relationships/image" Target="../media/image1.jpeg"/><Relationship Id="rId24" Type="http://schemas.openxmlformats.org/officeDocument/2006/relationships/tags" Target="../tags/tag11083.xml"/><Relationship Id="rId45" Type="http://schemas.openxmlformats.org/officeDocument/2006/relationships/tags" Target="../tags/tag11104.xml"/><Relationship Id="rId66" Type="http://schemas.openxmlformats.org/officeDocument/2006/relationships/tags" Target="../tags/tag11125.xml"/><Relationship Id="rId87" Type="http://schemas.openxmlformats.org/officeDocument/2006/relationships/tags" Target="../tags/tag11146.xml"/><Relationship Id="rId110" Type="http://schemas.openxmlformats.org/officeDocument/2006/relationships/tags" Target="../tags/tag11169.xml"/><Relationship Id="rId131" Type="http://schemas.openxmlformats.org/officeDocument/2006/relationships/tags" Target="../tags/tag11190.xml"/><Relationship Id="rId152" Type="http://schemas.openxmlformats.org/officeDocument/2006/relationships/tags" Target="../tags/tag11211.xml"/><Relationship Id="rId173" Type="http://schemas.openxmlformats.org/officeDocument/2006/relationships/tags" Target="../tags/tag11232.xml"/><Relationship Id="rId194" Type="http://schemas.openxmlformats.org/officeDocument/2006/relationships/tags" Target="../tags/tag11253.xml"/><Relationship Id="rId208" Type="http://schemas.openxmlformats.org/officeDocument/2006/relationships/tags" Target="../tags/tag11267.xml"/><Relationship Id="rId229" Type="http://schemas.openxmlformats.org/officeDocument/2006/relationships/tags" Target="../tags/tag11288.xml"/><Relationship Id="rId240" Type="http://schemas.openxmlformats.org/officeDocument/2006/relationships/tags" Target="../tags/tag11299.xml"/><Relationship Id="rId261" Type="http://schemas.openxmlformats.org/officeDocument/2006/relationships/tags" Target="../tags/tag11320.xml"/><Relationship Id="rId14" Type="http://schemas.openxmlformats.org/officeDocument/2006/relationships/tags" Target="../tags/tag11073.xml"/><Relationship Id="rId35" Type="http://schemas.openxmlformats.org/officeDocument/2006/relationships/tags" Target="../tags/tag11094.xml"/><Relationship Id="rId56" Type="http://schemas.openxmlformats.org/officeDocument/2006/relationships/tags" Target="../tags/tag11115.xml"/><Relationship Id="rId77" Type="http://schemas.openxmlformats.org/officeDocument/2006/relationships/tags" Target="../tags/tag11136.xml"/><Relationship Id="rId100" Type="http://schemas.openxmlformats.org/officeDocument/2006/relationships/tags" Target="../tags/tag11159.xml"/><Relationship Id="rId8" Type="http://schemas.openxmlformats.org/officeDocument/2006/relationships/tags" Target="../tags/tag11067.xml"/><Relationship Id="rId98" Type="http://schemas.openxmlformats.org/officeDocument/2006/relationships/tags" Target="../tags/tag11157.xml"/><Relationship Id="rId121" Type="http://schemas.openxmlformats.org/officeDocument/2006/relationships/tags" Target="../tags/tag11180.xml"/><Relationship Id="rId142" Type="http://schemas.openxmlformats.org/officeDocument/2006/relationships/tags" Target="../tags/tag11201.xml"/><Relationship Id="rId163" Type="http://schemas.openxmlformats.org/officeDocument/2006/relationships/tags" Target="../tags/tag11222.xml"/><Relationship Id="rId184" Type="http://schemas.openxmlformats.org/officeDocument/2006/relationships/tags" Target="../tags/tag11243.xml"/><Relationship Id="rId219" Type="http://schemas.openxmlformats.org/officeDocument/2006/relationships/tags" Target="../tags/tag11278.xml"/><Relationship Id="rId230" Type="http://schemas.openxmlformats.org/officeDocument/2006/relationships/tags" Target="../tags/tag11289.xml"/><Relationship Id="rId251" Type="http://schemas.openxmlformats.org/officeDocument/2006/relationships/tags" Target="../tags/tag11310.xml"/><Relationship Id="rId25" Type="http://schemas.openxmlformats.org/officeDocument/2006/relationships/tags" Target="../tags/tag11084.xml"/><Relationship Id="rId46" Type="http://schemas.openxmlformats.org/officeDocument/2006/relationships/tags" Target="../tags/tag11105.xml"/><Relationship Id="rId67" Type="http://schemas.openxmlformats.org/officeDocument/2006/relationships/tags" Target="../tags/tag11126.xml"/><Relationship Id="rId88" Type="http://schemas.openxmlformats.org/officeDocument/2006/relationships/tags" Target="../tags/tag11147.xml"/><Relationship Id="rId111" Type="http://schemas.openxmlformats.org/officeDocument/2006/relationships/tags" Target="../tags/tag11170.xml"/><Relationship Id="rId132" Type="http://schemas.openxmlformats.org/officeDocument/2006/relationships/tags" Target="../tags/tag11191.xml"/><Relationship Id="rId153" Type="http://schemas.openxmlformats.org/officeDocument/2006/relationships/tags" Target="../tags/tag11212.xml"/><Relationship Id="rId174" Type="http://schemas.openxmlformats.org/officeDocument/2006/relationships/tags" Target="../tags/tag11233.xml"/><Relationship Id="rId195" Type="http://schemas.openxmlformats.org/officeDocument/2006/relationships/tags" Target="../tags/tag11254.xml"/><Relationship Id="rId209" Type="http://schemas.openxmlformats.org/officeDocument/2006/relationships/tags" Target="../tags/tag11268.xml"/><Relationship Id="rId220" Type="http://schemas.openxmlformats.org/officeDocument/2006/relationships/tags" Target="../tags/tag11279.xml"/><Relationship Id="rId241" Type="http://schemas.openxmlformats.org/officeDocument/2006/relationships/tags" Target="../tags/tag11300.xml"/><Relationship Id="rId15" Type="http://schemas.openxmlformats.org/officeDocument/2006/relationships/tags" Target="../tags/tag11074.xml"/><Relationship Id="rId36" Type="http://schemas.openxmlformats.org/officeDocument/2006/relationships/tags" Target="../tags/tag11095.xml"/><Relationship Id="rId57" Type="http://schemas.openxmlformats.org/officeDocument/2006/relationships/tags" Target="../tags/tag11116.xml"/><Relationship Id="rId262" Type="http://schemas.openxmlformats.org/officeDocument/2006/relationships/tags" Target="../tags/tag11321.xml"/><Relationship Id="rId78" Type="http://schemas.openxmlformats.org/officeDocument/2006/relationships/tags" Target="../tags/tag11137.xml"/><Relationship Id="rId99" Type="http://schemas.openxmlformats.org/officeDocument/2006/relationships/tags" Target="../tags/tag11158.xml"/><Relationship Id="rId101" Type="http://schemas.openxmlformats.org/officeDocument/2006/relationships/tags" Target="../tags/tag11160.xml"/><Relationship Id="rId122" Type="http://schemas.openxmlformats.org/officeDocument/2006/relationships/tags" Target="../tags/tag11181.xml"/><Relationship Id="rId143" Type="http://schemas.openxmlformats.org/officeDocument/2006/relationships/tags" Target="../tags/tag11202.xml"/><Relationship Id="rId164" Type="http://schemas.openxmlformats.org/officeDocument/2006/relationships/tags" Target="../tags/tag11223.xml"/><Relationship Id="rId185" Type="http://schemas.openxmlformats.org/officeDocument/2006/relationships/tags" Target="../tags/tag11244.xml"/><Relationship Id="rId9" Type="http://schemas.openxmlformats.org/officeDocument/2006/relationships/tags" Target="../tags/tag11068.xml"/><Relationship Id="rId210" Type="http://schemas.openxmlformats.org/officeDocument/2006/relationships/tags" Target="../tags/tag11269.xml"/><Relationship Id="rId26" Type="http://schemas.openxmlformats.org/officeDocument/2006/relationships/tags" Target="../tags/tag11085.xml"/><Relationship Id="rId231" Type="http://schemas.openxmlformats.org/officeDocument/2006/relationships/tags" Target="../tags/tag11290.xml"/><Relationship Id="rId252" Type="http://schemas.openxmlformats.org/officeDocument/2006/relationships/tags" Target="../tags/tag11311.xml"/><Relationship Id="rId47" Type="http://schemas.openxmlformats.org/officeDocument/2006/relationships/tags" Target="../tags/tag11106.xml"/><Relationship Id="rId68" Type="http://schemas.openxmlformats.org/officeDocument/2006/relationships/tags" Target="../tags/tag11127.xml"/><Relationship Id="rId89" Type="http://schemas.openxmlformats.org/officeDocument/2006/relationships/tags" Target="../tags/tag11148.xml"/><Relationship Id="rId112" Type="http://schemas.openxmlformats.org/officeDocument/2006/relationships/tags" Target="../tags/tag11171.xml"/><Relationship Id="rId133" Type="http://schemas.openxmlformats.org/officeDocument/2006/relationships/tags" Target="../tags/tag11192.xml"/><Relationship Id="rId154" Type="http://schemas.openxmlformats.org/officeDocument/2006/relationships/tags" Target="../tags/tag11213.xml"/><Relationship Id="rId175" Type="http://schemas.openxmlformats.org/officeDocument/2006/relationships/tags" Target="../tags/tag11234.xml"/><Relationship Id="rId196" Type="http://schemas.openxmlformats.org/officeDocument/2006/relationships/tags" Target="../tags/tag11255.xml"/><Relationship Id="rId200" Type="http://schemas.openxmlformats.org/officeDocument/2006/relationships/tags" Target="../tags/tag11259.xml"/><Relationship Id="rId16" Type="http://schemas.openxmlformats.org/officeDocument/2006/relationships/tags" Target="../tags/tag11075.xml"/><Relationship Id="rId221" Type="http://schemas.openxmlformats.org/officeDocument/2006/relationships/tags" Target="../tags/tag11280.xml"/><Relationship Id="rId242" Type="http://schemas.openxmlformats.org/officeDocument/2006/relationships/tags" Target="../tags/tag11301.xml"/><Relationship Id="rId263" Type="http://schemas.openxmlformats.org/officeDocument/2006/relationships/tags" Target="../tags/tag11322.xml"/><Relationship Id="rId37" Type="http://schemas.openxmlformats.org/officeDocument/2006/relationships/tags" Target="../tags/tag11096.xml"/><Relationship Id="rId58" Type="http://schemas.openxmlformats.org/officeDocument/2006/relationships/tags" Target="../tags/tag11117.xml"/><Relationship Id="rId79" Type="http://schemas.openxmlformats.org/officeDocument/2006/relationships/tags" Target="../tags/tag11138.xml"/><Relationship Id="rId102" Type="http://schemas.openxmlformats.org/officeDocument/2006/relationships/tags" Target="../tags/tag11161.xml"/><Relationship Id="rId123" Type="http://schemas.openxmlformats.org/officeDocument/2006/relationships/tags" Target="../tags/tag11182.xml"/><Relationship Id="rId144" Type="http://schemas.openxmlformats.org/officeDocument/2006/relationships/tags" Target="../tags/tag11203.xml"/><Relationship Id="rId90" Type="http://schemas.openxmlformats.org/officeDocument/2006/relationships/tags" Target="../tags/tag11149.xml"/><Relationship Id="rId165" Type="http://schemas.openxmlformats.org/officeDocument/2006/relationships/tags" Target="../tags/tag11224.xml"/><Relationship Id="rId186" Type="http://schemas.openxmlformats.org/officeDocument/2006/relationships/tags" Target="../tags/tag11245.xml"/><Relationship Id="rId211" Type="http://schemas.openxmlformats.org/officeDocument/2006/relationships/tags" Target="../tags/tag11270.xml"/><Relationship Id="rId232" Type="http://schemas.openxmlformats.org/officeDocument/2006/relationships/tags" Target="../tags/tag11291.xml"/><Relationship Id="rId253" Type="http://schemas.openxmlformats.org/officeDocument/2006/relationships/tags" Target="../tags/tag11312.xml"/><Relationship Id="rId27" Type="http://schemas.openxmlformats.org/officeDocument/2006/relationships/tags" Target="../tags/tag11086.xml"/><Relationship Id="rId48" Type="http://schemas.openxmlformats.org/officeDocument/2006/relationships/tags" Target="../tags/tag11107.xml"/><Relationship Id="rId69" Type="http://schemas.openxmlformats.org/officeDocument/2006/relationships/tags" Target="../tags/tag11128.xml"/><Relationship Id="rId113" Type="http://schemas.openxmlformats.org/officeDocument/2006/relationships/tags" Target="../tags/tag11172.xml"/><Relationship Id="rId134" Type="http://schemas.openxmlformats.org/officeDocument/2006/relationships/tags" Target="../tags/tag11193.xml"/><Relationship Id="rId80" Type="http://schemas.openxmlformats.org/officeDocument/2006/relationships/tags" Target="../tags/tag11139.xml"/><Relationship Id="rId155" Type="http://schemas.openxmlformats.org/officeDocument/2006/relationships/tags" Target="../tags/tag11214.xml"/><Relationship Id="rId176" Type="http://schemas.openxmlformats.org/officeDocument/2006/relationships/tags" Target="../tags/tag11235.xml"/><Relationship Id="rId197" Type="http://schemas.openxmlformats.org/officeDocument/2006/relationships/tags" Target="../tags/tag11256.xml"/><Relationship Id="rId201" Type="http://schemas.openxmlformats.org/officeDocument/2006/relationships/tags" Target="../tags/tag11260.xml"/><Relationship Id="rId222" Type="http://schemas.openxmlformats.org/officeDocument/2006/relationships/tags" Target="../tags/tag11281.xml"/><Relationship Id="rId243" Type="http://schemas.openxmlformats.org/officeDocument/2006/relationships/tags" Target="../tags/tag11302.xml"/><Relationship Id="rId264" Type="http://schemas.openxmlformats.org/officeDocument/2006/relationships/tags" Target="../tags/tag11323.xml"/><Relationship Id="rId17" Type="http://schemas.openxmlformats.org/officeDocument/2006/relationships/tags" Target="../tags/tag11076.xml"/><Relationship Id="rId38" Type="http://schemas.openxmlformats.org/officeDocument/2006/relationships/tags" Target="../tags/tag11097.xml"/><Relationship Id="rId59" Type="http://schemas.openxmlformats.org/officeDocument/2006/relationships/tags" Target="../tags/tag11118.xml"/><Relationship Id="rId103" Type="http://schemas.openxmlformats.org/officeDocument/2006/relationships/tags" Target="../tags/tag11162.xml"/><Relationship Id="rId124" Type="http://schemas.openxmlformats.org/officeDocument/2006/relationships/tags" Target="../tags/tag11183.xml"/><Relationship Id="rId70" Type="http://schemas.openxmlformats.org/officeDocument/2006/relationships/tags" Target="../tags/tag11129.xml"/><Relationship Id="rId91" Type="http://schemas.openxmlformats.org/officeDocument/2006/relationships/tags" Target="../tags/tag11150.xml"/><Relationship Id="rId145" Type="http://schemas.openxmlformats.org/officeDocument/2006/relationships/tags" Target="../tags/tag11204.xml"/><Relationship Id="rId166" Type="http://schemas.openxmlformats.org/officeDocument/2006/relationships/tags" Target="../tags/tag11225.xml"/><Relationship Id="rId187" Type="http://schemas.openxmlformats.org/officeDocument/2006/relationships/tags" Target="../tags/tag11246.xml"/><Relationship Id="rId1" Type="http://schemas.openxmlformats.org/officeDocument/2006/relationships/tags" Target="../tags/tag11060.xml"/><Relationship Id="rId212" Type="http://schemas.openxmlformats.org/officeDocument/2006/relationships/tags" Target="../tags/tag11271.xml"/><Relationship Id="rId233" Type="http://schemas.openxmlformats.org/officeDocument/2006/relationships/tags" Target="../tags/tag11292.xml"/><Relationship Id="rId254" Type="http://schemas.openxmlformats.org/officeDocument/2006/relationships/tags" Target="../tags/tag11313.xml"/><Relationship Id="rId28" Type="http://schemas.openxmlformats.org/officeDocument/2006/relationships/tags" Target="../tags/tag11087.xml"/><Relationship Id="rId49" Type="http://schemas.openxmlformats.org/officeDocument/2006/relationships/tags" Target="../tags/tag11108.xml"/><Relationship Id="rId114" Type="http://schemas.openxmlformats.org/officeDocument/2006/relationships/tags" Target="../tags/tag11173.xml"/><Relationship Id="rId60" Type="http://schemas.openxmlformats.org/officeDocument/2006/relationships/tags" Target="../tags/tag11119.xml"/><Relationship Id="rId81" Type="http://schemas.openxmlformats.org/officeDocument/2006/relationships/tags" Target="../tags/tag11140.xml"/><Relationship Id="rId135" Type="http://schemas.openxmlformats.org/officeDocument/2006/relationships/tags" Target="../tags/tag11194.xml"/><Relationship Id="rId156" Type="http://schemas.openxmlformats.org/officeDocument/2006/relationships/tags" Target="../tags/tag11215.xml"/><Relationship Id="rId177" Type="http://schemas.openxmlformats.org/officeDocument/2006/relationships/tags" Target="../tags/tag11236.xml"/><Relationship Id="rId198" Type="http://schemas.openxmlformats.org/officeDocument/2006/relationships/tags" Target="../tags/tag11257.xml"/><Relationship Id="rId202" Type="http://schemas.openxmlformats.org/officeDocument/2006/relationships/tags" Target="../tags/tag11261.xml"/><Relationship Id="rId223" Type="http://schemas.openxmlformats.org/officeDocument/2006/relationships/tags" Target="../tags/tag11282.xml"/><Relationship Id="rId244" Type="http://schemas.openxmlformats.org/officeDocument/2006/relationships/tags" Target="../tags/tag11303.xml"/><Relationship Id="rId18" Type="http://schemas.openxmlformats.org/officeDocument/2006/relationships/tags" Target="../tags/tag11077.xml"/><Relationship Id="rId39" Type="http://schemas.openxmlformats.org/officeDocument/2006/relationships/tags" Target="../tags/tag11098.xml"/><Relationship Id="rId265" Type="http://schemas.openxmlformats.org/officeDocument/2006/relationships/tags" Target="../tags/tag11324.xml"/><Relationship Id="rId50" Type="http://schemas.openxmlformats.org/officeDocument/2006/relationships/tags" Target="../tags/tag11109.xml"/><Relationship Id="rId104" Type="http://schemas.openxmlformats.org/officeDocument/2006/relationships/tags" Target="../tags/tag11163.xml"/><Relationship Id="rId125" Type="http://schemas.openxmlformats.org/officeDocument/2006/relationships/tags" Target="../tags/tag11184.xml"/><Relationship Id="rId146" Type="http://schemas.openxmlformats.org/officeDocument/2006/relationships/tags" Target="../tags/tag11205.xml"/><Relationship Id="rId167" Type="http://schemas.openxmlformats.org/officeDocument/2006/relationships/tags" Target="../tags/tag11226.xml"/><Relationship Id="rId188" Type="http://schemas.openxmlformats.org/officeDocument/2006/relationships/tags" Target="../tags/tag11247.xml"/><Relationship Id="rId71" Type="http://schemas.openxmlformats.org/officeDocument/2006/relationships/tags" Target="../tags/tag11130.xml"/><Relationship Id="rId92" Type="http://schemas.openxmlformats.org/officeDocument/2006/relationships/tags" Target="../tags/tag11151.xml"/><Relationship Id="rId213" Type="http://schemas.openxmlformats.org/officeDocument/2006/relationships/tags" Target="../tags/tag11272.xml"/><Relationship Id="rId234" Type="http://schemas.openxmlformats.org/officeDocument/2006/relationships/tags" Target="../tags/tag11293.xml"/><Relationship Id="rId2" Type="http://schemas.openxmlformats.org/officeDocument/2006/relationships/tags" Target="../tags/tag11061.xml"/><Relationship Id="rId29" Type="http://schemas.openxmlformats.org/officeDocument/2006/relationships/tags" Target="../tags/tag11088.xml"/><Relationship Id="rId255" Type="http://schemas.openxmlformats.org/officeDocument/2006/relationships/tags" Target="../tags/tag11314.xml"/><Relationship Id="rId40" Type="http://schemas.openxmlformats.org/officeDocument/2006/relationships/tags" Target="../tags/tag11099.xml"/><Relationship Id="rId115" Type="http://schemas.openxmlformats.org/officeDocument/2006/relationships/tags" Target="../tags/tag11174.xml"/><Relationship Id="rId136" Type="http://schemas.openxmlformats.org/officeDocument/2006/relationships/tags" Target="../tags/tag11195.xml"/><Relationship Id="rId157" Type="http://schemas.openxmlformats.org/officeDocument/2006/relationships/tags" Target="../tags/tag11216.xml"/><Relationship Id="rId178" Type="http://schemas.openxmlformats.org/officeDocument/2006/relationships/tags" Target="../tags/tag11237.xml"/><Relationship Id="rId61" Type="http://schemas.openxmlformats.org/officeDocument/2006/relationships/tags" Target="../tags/tag11120.xml"/><Relationship Id="rId82" Type="http://schemas.openxmlformats.org/officeDocument/2006/relationships/tags" Target="../tags/tag11141.xml"/><Relationship Id="rId199" Type="http://schemas.openxmlformats.org/officeDocument/2006/relationships/tags" Target="../tags/tag11258.xml"/><Relationship Id="rId203" Type="http://schemas.openxmlformats.org/officeDocument/2006/relationships/tags" Target="../tags/tag11262.xml"/><Relationship Id="rId19" Type="http://schemas.openxmlformats.org/officeDocument/2006/relationships/tags" Target="../tags/tag11078.xml"/><Relationship Id="rId224" Type="http://schemas.openxmlformats.org/officeDocument/2006/relationships/tags" Target="../tags/tag11283.xml"/><Relationship Id="rId245" Type="http://schemas.openxmlformats.org/officeDocument/2006/relationships/tags" Target="../tags/tag11304.xml"/><Relationship Id="rId266" Type="http://schemas.openxmlformats.org/officeDocument/2006/relationships/tags" Target="../tags/tag11325.xml"/><Relationship Id="rId30" Type="http://schemas.openxmlformats.org/officeDocument/2006/relationships/tags" Target="../tags/tag11089.xml"/><Relationship Id="rId105" Type="http://schemas.openxmlformats.org/officeDocument/2006/relationships/tags" Target="../tags/tag11164.xml"/><Relationship Id="rId126" Type="http://schemas.openxmlformats.org/officeDocument/2006/relationships/tags" Target="../tags/tag11185.xml"/><Relationship Id="rId147" Type="http://schemas.openxmlformats.org/officeDocument/2006/relationships/tags" Target="../tags/tag11206.xml"/><Relationship Id="rId168" Type="http://schemas.openxmlformats.org/officeDocument/2006/relationships/tags" Target="../tags/tag11227.xml"/><Relationship Id="rId51" Type="http://schemas.openxmlformats.org/officeDocument/2006/relationships/tags" Target="../tags/tag11110.xml"/><Relationship Id="rId72" Type="http://schemas.openxmlformats.org/officeDocument/2006/relationships/tags" Target="../tags/tag11131.xml"/><Relationship Id="rId93" Type="http://schemas.openxmlformats.org/officeDocument/2006/relationships/tags" Target="../tags/tag11152.xml"/><Relationship Id="rId189" Type="http://schemas.openxmlformats.org/officeDocument/2006/relationships/tags" Target="../tags/tag11248.xml"/><Relationship Id="rId3" Type="http://schemas.openxmlformats.org/officeDocument/2006/relationships/tags" Target="../tags/tag11062.xml"/><Relationship Id="rId214" Type="http://schemas.openxmlformats.org/officeDocument/2006/relationships/tags" Target="../tags/tag11273.xml"/><Relationship Id="rId235" Type="http://schemas.openxmlformats.org/officeDocument/2006/relationships/tags" Target="../tags/tag11294.xml"/><Relationship Id="rId256" Type="http://schemas.openxmlformats.org/officeDocument/2006/relationships/tags" Target="../tags/tag11315.xml"/><Relationship Id="rId116" Type="http://schemas.openxmlformats.org/officeDocument/2006/relationships/tags" Target="../tags/tag11175.xml"/><Relationship Id="rId137" Type="http://schemas.openxmlformats.org/officeDocument/2006/relationships/tags" Target="../tags/tag11196.xml"/><Relationship Id="rId158" Type="http://schemas.openxmlformats.org/officeDocument/2006/relationships/tags" Target="../tags/tag11217.xml"/><Relationship Id="rId20" Type="http://schemas.openxmlformats.org/officeDocument/2006/relationships/tags" Target="../tags/tag11079.xml"/><Relationship Id="rId41" Type="http://schemas.openxmlformats.org/officeDocument/2006/relationships/tags" Target="../tags/tag11100.xml"/><Relationship Id="rId62" Type="http://schemas.openxmlformats.org/officeDocument/2006/relationships/tags" Target="../tags/tag11121.xml"/><Relationship Id="rId83" Type="http://schemas.openxmlformats.org/officeDocument/2006/relationships/tags" Target="../tags/tag11142.xml"/><Relationship Id="rId179" Type="http://schemas.openxmlformats.org/officeDocument/2006/relationships/tags" Target="../tags/tag11238.xml"/><Relationship Id="rId190" Type="http://schemas.openxmlformats.org/officeDocument/2006/relationships/tags" Target="../tags/tag11249.xml"/><Relationship Id="rId204" Type="http://schemas.openxmlformats.org/officeDocument/2006/relationships/tags" Target="../tags/tag11263.xml"/><Relationship Id="rId225" Type="http://schemas.openxmlformats.org/officeDocument/2006/relationships/tags" Target="../tags/tag11284.xml"/><Relationship Id="rId246" Type="http://schemas.openxmlformats.org/officeDocument/2006/relationships/tags" Target="../tags/tag11305.xml"/><Relationship Id="rId267" Type="http://schemas.openxmlformats.org/officeDocument/2006/relationships/tags" Target="../tags/tag11326.xml"/><Relationship Id="rId106" Type="http://schemas.openxmlformats.org/officeDocument/2006/relationships/tags" Target="../tags/tag11165.xml"/><Relationship Id="rId127" Type="http://schemas.openxmlformats.org/officeDocument/2006/relationships/tags" Target="../tags/tag11186.xml"/><Relationship Id="rId10" Type="http://schemas.openxmlformats.org/officeDocument/2006/relationships/tags" Target="../tags/tag11069.xml"/><Relationship Id="rId31" Type="http://schemas.openxmlformats.org/officeDocument/2006/relationships/tags" Target="../tags/tag11090.xml"/><Relationship Id="rId52" Type="http://schemas.openxmlformats.org/officeDocument/2006/relationships/tags" Target="../tags/tag11111.xml"/><Relationship Id="rId73" Type="http://schemas.openxmlformats.org/officeDocument/2006/relationships/tags" Target="../tags/tag11132.xml"/><Relationship Id="rId94" Type="http://schemas.openxmlformats.org/officeDocument/2006/relationships/tags" Target="../tags/tag11153.xml"/><Relationship Id="rId148" Type="http://schemas.openxmlformats.org/officeDocument/2006/relationships/tags" Target="../tags/tag11207.xml"/><Relationship Id="rId169" Type="http://schemas.openxmlformats.org/officeDocument/2006/relationships/tags" Target="../tags/tag11228.xml"/><Relationship Id="rId4" Type="http://schemas.openxmlformats.org/officeDocument/2006/relationships/tags" Target="../tags/tag11063.xml"/><Relationship Id="rId180" Type="http://schemas.openxmlformats.org/officeDocument/2006/relationships/tags" Target="../tags/tag11239.xml"/><Relationship Id="rId215" Type="http://schemas.openxmlformats.org/officeDocument/2006/relationships/tags" Target="../tags/tag11274.xml"/><Relationship Id="rId236" Type="http://schemas.openxmlformats.org/officeDocument/2006/relationships/tags" Target="../tags/tag11295.xml"/><Relationship Id="rId257" Type="http://schemas.openxmlformats.org/officeDocument/2006/relationships/tags" Target="../tags/tag11316.xml"/><Relationship Id="rId42" Type="http://schemas.openxmlformats.org/officeDocument/2006/relationships/tags" Target="../tags/tag11101.xml"/><Relationship Id="rId84" Type="http://schemas.openxmlformats.org/officeDocument/2006/relationships/tags" Target="../tags/tag11143.xml"/><Relationship Id="rId138" Type="http://schemas.openxmlformats.org/officeDocument/2006/relationships/tags" Target="../tags/tag11197.xml"/><Relationship Id="rId191" Type="http://schemas.openxmlformats.org/officeDocument/2006/relationships/tags" Target="../tags/tag11250.xml"/><Relationship Id="rId205" Type="http://schemas.openxmlformats.org/officeDocument/2006/relationships/tags" Target="../tags/tag11264.xml"/><Relationship Id="rId247" Type="http://schemas.openxmlformats.org/officeDocument/2006/relationships/tags" Target="../tags/tag11306.xml"/><Relationship Id="rId107" Type="http://schemas.openxmlformats.org/officeDocument/2006/relationships/tags" Target="../tags/tag11166.xml"/></Relationships>
</file>

<file path=ppt/slides/_rels/slide43.xml.rels><?xml version="1.0" encoding="UTF-8" standalone="yes"?>
<Relationships xmlns="http://schemas.openxmlformats.org/package/2006/relationships"><Relationship Id="rId117" Type="http://schemas.openxmlformats.org/officeDocument/2006/relationships/tags" Target="../tags/tag11445.xml"/><Relationship Id="rId21" Type="http://schemas.openxmlformats.org/officeDocument/2006/relationships/tags" Target="../tags/tag11349.xml"/><Relationship Id="rId63" Type="http://schemas.openxmlformats.org/officeDocument/2006/relationships/tags" Target="../tags/tag11391.xml"/><Relationship Id="rId159" Type="http://schemas.openxmlformats.org/officeDocument/2006/relationships/tags" Target="../tags/tag11487.xml"/><Relationship Id="rId170" Type="http://schemas.openxmlformats.org/officeDocument/2006/relationships/tags" Target="../tags/tag11498.xml"/><Relationship Id="rId226" Type="http://schemas.openxmlformats.org/officeDocument/2006/relationships/tags" Target="../tags/tag11554.xml"/><Relationship Id="rId268" Type="http://schemas.openxmlformats.org/officeDocument/2006/relationships/slideLayout" Target="../slideLayouts/slideLayout2.xml"/><Relationship Id="rId11" Type="http://schemas.openxmlformats.org/officeDocument/2006/relationships/tags" Target="../tags/tag11339.xml"/><Relationship Id="rId32" Type="http://schemas.openxmlformats.org/officeDocument/2006/relationships/tags" Target="../tags/tag11360.xml"/><Relationship Id="rId53" Type="http://schemas.openxmlformats.org/officeDocument/2006/relationships/tags" Target="../tags/tag11381.xml"/><Relationship Id="rId74" Type="http://schemas.openxmlformats.org/officeDocument/2006/relationships/tags" Target="../tags/tag11402.xml"/><Relationship Id="rId128" Type="http://schemas.openxmlformats.org/officeDocument/2006/relationships/tags" Target="../tags/tag11456.xml"/><Relationship Id="rId149" Type="http://schemas.openxmlformats.org/officeDocument/2006/relationships/tags" Target="../tags/tag11477.xml"/><Relationship Id="rId5" Type="http://schemas.openxmlformats.org/officeDocument/2006/relationships/tags" Target="../tags/tag11333.xml"/><Relationship Id="rId95" Type="http://schemas.openxmlformats.org/officeDocument/2006/relationships/tags" Target="../tags/tag11423.xml"/><Relationship Id="rId160" Type="http://schemas.openxmlformats.org/officeDocument/2006/relationships/tags" Target="../tags/tag11488.xml"/><Relationship Id="rId181" Type="http://schemas.openxmlformats.org/officeDocument/2006/relationships/tags" Target="../tags/tag11509.xml"/><Relationship Id="rId216" Type="http://schemas.openxmlformats.org/officeDocument/2006/relationships/tags" Target="../tags/tag11544.xml"/><Relationship Id="rId237" Type="http://schemas.openxmlformats.org/officeDocument/2006/relationships/tags" Target="../tags/tag11565.xml"/><Relationship Id="rId258" Type="http://schemas.openxmlformats.org/officeDocument/2006/relationships/tags" Target="../tags/tag11586.xml"/><Relationship Id="rId22" Type="http://schemas.openxmlformats.org/officeDocument/2006/relationships/tags" Target="../tags/tag11350.xml"/><Relationship Id="rId43" Type="http://schemas.openxmlformats.org/officeDocument/2006/relationships/tags" Target="../tags/tag11371.xml"/><Relationship Id="rId64" Type="http://schemas.openxmlformats.org/officeDocument/2006/relationships/tags" Target="../tags/tag11392.xml"/><Relationship Id="rId118" Type="http://schemas.openxmlformats.org/officeDocument/2006/relationships/tags" Target="../tags/tag11446.xml"/><Relationship Id="rId139" Type="http://schemas.openxmlformats.org/officeDocument/2006/relationships/tags" Target="../tags/tag11467.xml"/><Relationship Id="rId85" Type="http://schemas.openxmlformats.org/officeDocument/2006/relationships/tags" Target="../tags/tag11413.xml"/><Relationship Id="rId150" Type="http://schemas.openxmlformats.org/officeDocument/2006/relationships/tags" Target="../tags/tag11478.xml"/><Relationship Id="rId171" Type="http://schemas.openxmlformats.org/officeDocument/2006/relationships/tags" Target="../tags/tag11499.xml"/><Relationship Id="rId192" Type="http://schemas.openxmlformats.org/officeDocument/2006/relationships/tags" Target="../tags/tag11520.xml"/><Relationship Id="rId206" Type="http://schemas.openxmlformats.org/officeDocument/2006/relationships/tags" Target="../tags/tag11534.xml"/><Relationship Id="rId227" Type="http://schemas.openxmlformats.org/officeDocument/2006/relationships/tags" Target="../tags/tag11555.xml"/><Relationship Id="rId248" Type="http://schemas.openxmlformats.org/officeDocument/2006/relationships/tags" Target="../tags/tag11576.xml"/><Relationship Id="rId269" Type="http://schemas.openxmlformats.org/officeDocument/2006/relationships/image" Target="../media/image1.jpeg"/><Relationship Id="rId12" Type="http://schemas.openxmlformats.org/officeDocument/2006/relationships/tags" Target="../tags/tag11340.xml"/><Relationship Id="rId33" Type="http://schemas.openxmlformats.org/officeDocument/2006/relationships/tags" Target="../tags/tag11361.xml"/><Relationship Id="rId108" Type="http://schemas.openxmlformats.org/officeDocument/2006/relationships/tags" Target="../tags/tag11436.xml"/><Relationship Id="rId129" Type="http://schemas.openxmlformats.org/officeDocument/2006/relationships/tags" Target="../tags/tag11457.xml"/><Relationship Id="rId54" Type="http://schemas.openxmlformats.org/officeDocument/2006/relationships/tags" Target="../tags/tag11382.xml"/><Relationship Id="rId75" Type="http://schemas.openxmlformats.org/officeDocument/2006/relationships/tags" Target="../tags/tag11403.xml"/><Relationship Id="rId96" Type="http://schemas.openxmlformats.org/officeDocument/2006/relationships/tags" Target="../tags/tag11424.xml"/><Relationship Id="rId140" Type="http://schemas.openxmlformats.org/officeDocument/2006/relationships/tags" Target="../tags/tag11468.xml"/><Relationship Id="rId161" Type="http://schemas.openxmlformats.org/officeDocument/2006/relationships/tags" Target="../tags/tag11489.xml"/><Relationship Id="rId182" Type="http://schemas.openxmlformats.org/officeDocument/2006/relationships/tags" Target="../tags/tag11510.xml"/><Relationship Id="rId217" Type="http://schemas.openxmlformats.org/officeDocument/2006/relationships/tags" Target="../tags/tag11545.xml"/><Relationship Id="rId6" Type="http://schemas.openxmlformats.org/officeDocument/2006/relationships/tags" Target="../tags/tag11334.xml"/><Relationship Id="rId238" Type="http://schemas.openxmlformats.org/officeDocument/2006/relationships/tags" Target="../tags/tag11566.xml"/><Relationship Id="rId259" Type="http://schemas.openxmlformats.org/officeDocument/2006/relationships/tags" Target="../tags/tag11587.xml"/><Relationship Id="rId23" Type="http://schemas.openxmlformats.org/officeDocument/2006/relationships/tags" Target="../tags/tag11351.xml"/><Relationship Id="rId119" Type="http://schemas.openxmlformats.org/officeDocument/2006/relationships/tags" Target="../tags/tag11447.xml"/><Relationship Id="rId44" Type="http://schemas.openxmlformats.org/officeDocument/2006/relationships/tags" Target="../tags/tag11372.xml"/><Relationship Id="rId65" Type="http://schemas.openxmlformats.org/officeDocument/2006/relationships/tags" Target="../tags/tag11393.xml"/><Relationship Id="rId86" Type="http://schemas.openxmlformats.org/officeDocument/2006/relationships/tags" Target="../tags/tag11414.xml"/><Relationship Id="rId130" Type="http://schemas.openxmlformats.org/officeDocument/2006/relationships/tags" Target="../tags/tag11458.xml"/><Relationship Id="rId151" Type="http://schemas.openxmlformats.org/officeDocument/2006/relationships/tags" Target="../tags/tag11479.xml"/><Relationship Id="rId172" Type="http://schemas.openxmlformats.org/officeDocument/2006/relationships/tags" Target="../tags/tag11500.xml"/><Relationship Id="rId193" Type="http://schemas.openxmlformats.org/officeDocument/2006/relationships/tags" Target="../tags/tag11521.xml"/><Relationship Id="rId207" Type="http://schemas.openxmlformats.org/officeDocument/2006/relationships/tags" Target="../tags/tag11535.xml"/><Relationship Id="rId228" Type="http://schemas.openxmlformats.org/officeDocument/2006/relationships/tags" Target="../tags/tag11556.xml"/><Relationship Id="rId249" Type="http://schemas.openxmlformats.org/officeDocument/2006/relationships/tags" Target="../tags/tag11577.xml"/><Relationship Id="rId13" Type="http://schemas.openxmlformats.org/officeDocument/2006/relationships/tags" Target="../tags/tag11341.xml"/><Relationship Id="rId109" Type="http://schemas.openxmlformats.org/officeDocument/2006/relationships/tags" Target="../tags/tag11437.xml"/><Relationship Id="rId260" Type="http://schemas.openxmlformats.org/officeDocument/2006/relationships/tags" Target="../tags/tag11588.xml"/><Relationship Id="rId34" Type="http://schemas.openxmlformats.org/officeDocument/2006/relationships/tags" Target="../tags/tag11362.xml"/><Relationship Id="rId55" Type="http://schemas.openxmlformats.org/officeDocument/2006/relationships/tags" Target="../tags/tag11383.xml"/><Relationship Id="rId76" Type="http://schemas.openxmlformats.org/officeDocument/2006/relationships/tags" Target="../tags/tag11404.xml"/><Relationship Id="rId97" Type="http://schemas.openxmlformats.org/officeDocument/2006/relationships/tags" Target="../tags/tag11425.xml"/><Relationship Id="rId120" Type="http://schemas.openxmlformats.org/officeDocument/2006/relationships/tags" Target="../tags/tag11448.xml"/><Relationship Id="rId141" Type="http://schemas.openxmlformats.org/officeDocument/2006/relationships/tags" Target="../tags/tag11469.xml"/><Relationship Id="rId7" Type="http://schemas.openxmlformats.org/officeDocument/2006/relationships/tags" Target="../tags/tag11335.xml"/><Relationship Id="rId162" Type="http://schemas.openxmlformats.org/officeDocument/2006/relationships/tags" Target="../tags/tag11490.xml"/><Relationship Id="rId183" Type="http://schemas.openxmlformats.org/officeDocument/2006/relationships/tags" Target="../tags/tag11511.xml"/><Relationship Id="rId218" Type="http://schemas.openxmlformats.org/officeDocument/2006/relationships/tags" Target="../tags/tag11546.xml"/><Relationship Id="rId239" Type="http://schemas.openxmlformats.org/officeDocument/2006/relationships/tags" Target="../tags/tag11567.xml"/><Relationship Id="rId250" Type="http://schemas.openxmlformats.org/officeDocument/2006/relationships/tags" Target="../tags/tag11578.xml"/><Relationship Id="rId24" Type="http://schemas.openxmlformats.org/officeDocument/2006/relationships/tags" Target="../tags/tag11352.xml"/><Relationship Id="rId45" Type="http://schemas.openxmlformats.org/officeDocument/2006/relationships/tags" Target="../tags/tag11373.xml"/><Relationship Id="rId66" Type="http://schemas.openxmlformats.org/officeDocument/2006/relationships/tags" Target="../tags/tag11394.xml"/><Relationship Id="rId87" Type="http://schemas.openxmlformats.org/officeDocument/2006/relationships/tags" Target="../tags/tag11415.xml"/><Relationship Id="rId110" Type="http://schemas.openxmlformats.org/officeDocument/2006/relationships/tags" Target="../tags/tag11438.xml"/><Relationship Id="rId131" Type="http://schemas.openxmlformats.org/officeDocument/2006/relationships/tags" Target="../tags/tag11459.xml"/><Relationship Id="rId152" Type="http://schemas.openxmlformats.org/officeDocument/2006/relationships/tags" Target="../tags/tag11480.xml"/><Relationship Id="rId173" Type="http://schemas.openxmlformats.org/officeDocument/2006/relationships/tags" Target="../tags/tag11501.xml"/><Relationship Id="rId194" Type="http://schemas.openxmlformats.org/officeDocument/2006/relationships/tags" Target="../tags/tag11522.xml"/><Relationship Id="rId208" Type="http://schemas.openxmlformats.org/officeDocument/2006/relationships/tags" Target="../tags/tag11536.xml"/><Relationship Id="rId229" Type="http://schemas.openxmlformats.org/officeDocument/2006/relationships/tags" Target="../tags/tag11557.xml"/><Relationship Id="rId240" Type="http://schemas.openxmlformats.org/officeDocument/2006/relationships/tags" Target="../tags/tag11568.xml"/><Relationship Id="rId261" Type="http://schemas.openxmlformats.org/officeDocument/2006/relationships/tags" Target="../tags/tag11589.xml"/><Relationship Id="rId14" Type="http://schemas.openxmlformats.org/officeDocument/2006/relationships/tags" Target="../tags/tag11342.xml"/><Relationship Id="rId35" Type="http://schemas.openxmlformats.org/officeDocument/2006/relationships/tags" Target="../tags/tag11363.xml"/><Relationship Id="rId56" Type="http://schemas.openxmlformats.org/officeDocument/2006/relationships/tags" Target="../tags/tag11384.xml"/><Relationship Id="rId77" Type="http://schemas.openxmlformats.org/officeDocument/2006/relationships/tags" Target="../tags/tag11405.xml"/><Relationship Id="rId100" Type="http://schemas.openxmlformats.org/officeDocument/2006/relationships/tags" Target="../tags/tag11428.xml"/><Relationship Id="rId8" Type="http://schemas.openxmlformats.org/officeDocument/2006/relationships/tags" Target="../tags/tag11336.xml"/><Relationship Id="rId98" Type="http://schemas.openxmlformats.org/officeDocument/2006/relationships/tags" Target="../tags/tag11426.xml"/><Relationship Id="rId121" Type="http://schemas.openxmlformats.org/officeDocument/2006/relationships/tags" Target="../tags/tag11449.xml"/><Relationship Id="rId142" Type="http://schemas.openxmlformats.org/officeDocument/2006/relationships/tags" Target="../tags/tag11470.xml"/><Relationship Id="rId163" Type="http://schemas.openxmlformats.org/officeDocument/2006/relationships/tags" Target="../tags/tag11491.xml"/><Relationship Id="rId184" Type="http://schemas.openxmlformats.org/officeDocument/2006/relationships/tags" Target="../tags/tag11512.xml"/><Relationship Id="rId219" Type="http://schemas.openxmlformats.org/officeDocument/2006/relationships/tags" Target="../tags/tag11547.xml"/><Relationship Id="rId230" Type="http://schemas.openxmlformats.org/officeDocument/2006/relationships/tags" Target="../tags/tag11558.xml"/><Relationship Id="rId251" Type="http://schemas.openxmlformats.org/officeDocument/2006/relationships/tags" Target="../tags/tag11579.xml"/><Relationship Id="rId25" Type="http://schemas.openxmlformats.org/officeDocument/2006/relationships/tags" Target="../tags/tag11353.xml"/><Relationship Id="rId46" Type="http://schemas.openxmlformats.org/officeDocument/2006/relationships/tags" Target="../tags/tag11374.xml"/><Relationship Id="rId67" Type="http://schemas.openxmlformats.org/officeDocument/2006/relationships/tags" Target="../tags/tag11395.xml"/><Relationship Id="rId88" Type="http://schemas.openxmlformats.org/officeDocument/2006/relationships/tags" Target="../tags/tag11416.xml"/><Relationship Id="rId111" Type="http://schemas.openxmlformats.org/officeDocument/2006/relationships/tags" Target="../tags/tag11439.xml"/><Relationship Id="rId132" Type="http://schemas.openxmlformats.org/officeDocument/2006/relationships/tags" Target="../tags/tag11460.xml"/><Relationship Id="rId153" Type="http://schemas.openxmlformats.org/officeDocument/2006/relationships/tags" Target="../tags/tag11481.xml"/><Relationship Id="rId174" Type="http://schemas.openxmlformats.org/officeDocument/2006/relationships/tags" Target="../tags/tag11502.xml"/><Relationship Id="rId195" Type="http://schemas.openxmlformats.org/officeDocument/2006/relationships/tags" Target="../tags/tag11523.xml"/><Relationship Id="rId209" Type="http://schemas.openxmlformats.org/officeDocument/2006/relationships/tags" Target="../tags/tag11537.xml"/><Relationship Id="rId220" Type="http://schemas.openxmlformats.org/officeDocument/2006/relationships/tags" Target="../tags/tag11548.xml"/><Relationship Id="rId241" Type="http://schemas.openxmlformats.org/officeDocument/2006/relationships/tags" Target="../tags/tag11569.xml"/><Relationship Id="rId15" Type="http://schemas.openxmlformats.org/officeDocument/2006/relationships/tags" Target="../tags/tag11343.xml"/><Relationship Id="rId36" Type="http://schemas.openxmlformats.org/officeDocument/2006/relationships/tags" Target="../tags/tag11364.xml"/><Relationship Id="rId57" Type="http://schemas.openxmlformats.org/officeDocument/2006/relationships/tags" Target="../tags/tag11385.xml"/><Relationship Id="rId262" Type="http://schemas.openxmlformats.org/officeDocument/2006/relationships/tags" Target="../tags/tag11590.xml"/><Relationship Id="rId78" Type="http://schemas.openxmlformats.org/officeDocument/2006/relationships/tags" Target="../tags/tag11406.xml"/><Relationship Id="rId99" Type="http://schemas.openxmlformats.org/officeDocument/2006/relationships/tags" Target="../tags/tag11427.xml"/><Relationship Id="rId101" Type="http://schemas.openxmlformats.org/officeDocument/2006/relationships/tags" Target="../tags/tag11429.xml"/><Relationship Id="rId122" Type="http://schemas.openxmlformats.org/officeDocument/2006/relationships/tags" Target="../tags/tag11450.xml"/><Relationship Id="rId143" Type="http://schemas.openxmlformats.org/officeDocument/2006/relationships/tags" Target="../tags/tag11471.xml"/><Relationship Id="rId164" Type="http://schemas.openxmlformats.org/officeDocument/2006/relationships/tags" Target="../tags/tag11492.xml"/><Relationship Id="rId185" Type="http://schemas.openxmlformats.org/officeDocument/2006/relationships/tags" Target="../tags/tag11513.xml"/><Relationship Id="rId9" Type="http://schemas.openxmlformats.org/officeDocument/2006/relationships/tags" Target="../tags/tag11337.xml"/><Relationship Id="rId210" Type="http://schemas.openxmlformats.org/officeDocument/2006/relationships/tags" Target="../tags/tag11538.xml"/><Relationship Id="rId26" Type="http://schemas.openxmlformats.org/officeDocument/2006/relationships/tags" Target="../tags/tag11354.xml"/><Relationship Id="rId231" Type="http://schemas.openxmlformats.org/officeDocument/2006/relationships/tags" Target="../tags/tag11559.xml"/><Relationship Id="rId252" Type="http://schemas.openxmlformats.org/officeDocument/2006/relationships/tags" Target="../tags/tag11580.xml"/><Relationship Id="rId47" Type="http://schemas.openxmlformats.org/officeDocument/2006/relationships/tags" Target="../tags/tag11375.xml"/><Relationship Id="rId68" Type="http://schemas.openxmlformats.org/officeDocument/2006/relationships/tags" Target="../tags/tag11396.xml"/><Relationship Id="rId89" Type="http://schemas.openxmlformats.org/officeDocument/2006/relationships/tags" Target="../tags/tag11417.xml"/><Relationship Id="rId112" Type="http://schemas.openxmlformats.org/officeDocument/2006/relationships/tags" Target="../tags/tag11440.xml"/><Relationship Id="rId133" Type="http://schemas.openxmlformats.org/officeDocument/2006/relationships/tags" Target="../tags/tag11461.xml"/><Relationship Id="rId154" Type="http://schemas.openxmlformats.org/officeDocument/2006/relationships/tags" Target="../tags/tag11482.xml"/><Relationship Id="rId175" Type="http://schemas.openxmlformats.org/officeDocument/2006/relationships/tags" Target="../tags/tag11503.xml"/><Relationship Id="rId196" Type="http://schemas.openxmlformats.org/officeDocument/2006/relationships/tags" Target="../tags/tag11524.xml"/><Relationship Id="rId200" Type="http://schemas.openxmlformats.org/officeDocument/2006/relationships/tags" Target="../tags/tag11528.xml"/><Relationship Id="rId16" Type="http://schemas.openxmlformats.org/officeDocument/2006/relationships/tags" Target="../tags/tag11344.xml"/><Relationship Id="rId221" Type="http://schemas.openxmlformats.org/officeDocument/2006/relationships/tags" Target="../tags/tag11549.xml"/><Relationship Id="rId242" Type="http://schemas.openxmlformats.org/officeDocument/2006/relationships/tags" Target="../tags/tag11570.xml"/><Relationship Id="rId263" Type="http://schemas.openxmlformats.org/officeDocument/2006/relationships/tags" Target="../tags/tag11591.xml"/><Relationship Id="rId37" Type="http://schemas.openxmlformats.org/officeDocument/2006/relationships/tags" Target="../tags/tag11365.xml"/><Relationship Id="rId58" Type="http://schemas.openxmlformats.org/officeDocument/2006/relationships/tags" Target="../tags/tag11386.xml"/><Relationship Id="rId79" Type="http://schemas.openxmlformats.org/officeDocument/2006/relationships/tags" Target="../tags/tag11407.xml"/><Relationship Id="rId102" Type="http://schemas.openxmlformats.org/officeDocument/2006/relationships/tags" Target="../tags/tag11430.xml"/><Relationship Id="rId123" Type="http://schemas.openxmlformats.org/officeDocument/2006/relationships/tags" Target="../tags/tag11451.xml"/><Relationship Id="rId144" Type="http://schemas.openxmlformats.org/officeDocument/2006/relationships/tags" Target="../tags/tag11472.xml"/><Relationship Id="rId90" Type="http://schemas.openxmlformats.org/officeDocument/2006/relationships/tags" Target="../tags/tag11418.xml"/><Relationship Id="rId165" Type="http://schemas.openxmlformats.org/officeDocument/2006/relationships/tags" Target="../tags/tag11493.xml"/><Relationship Id="rId186" Type="http://schemas.openxmlformats.org/officeDocument/2006/relationships/tags" Target="../tags/tag11514.xml"/><Relationship Id="rId211" Type="http://schemas.openxmlformats.org/officeDocument/2006/relationships/tags" Target="../tags/tag11539.xml"/><Relationship Id="rId232" Type="http://schemas.openxmlformats.org/officeDocument/2006/relationships/tags" Target="../tags/tag11560.xml"/><Relationship Id="rId253" Type="http://schemas.openxmlformats.org/officeDocument/2006/relationships/tags" Target="../tags/tag11581.xml"/><Relationship Id="rId27" Type="http://schemas.openxmlformats.org/officeDocument/2006/relationships/tags" Target="../tags/tag11355.xml"/><Relationship Id="rId48" Type="http://schemas.openxmlformats.org/officeDocument/2006/relationships/tags" Target="../tags/tag11376.xml"/><Relationship Id="rId69" Type="http://schemas.openxmlformats.org/officeDocument/2006/relationships/tags" Target="../tags/tag11397.xml"/><Relationship Id="rId113" Type="http://schemas.openxmlformats.org/officeDocument/2006/relationships/tags" Target="../tags/tag11441.xml"/><Relationship Id="rId134" Type="http://schemas.openxmlformats.org/officeDocument/2006/relationships/tags" Target="../tags/tag11462.xml"/><Relationship Id="rId80" Type="http://schemas.openxmlformats.org/officeDocument/2006/relationships/tags" Target="../tags/tag11408.xml"/><Relationship Id="rId155" Type="http://schemas.openxmlformats.org/officeDocument/2006/relationships/tags" Target="../tags/tag11483.xml"/><Relationship Id="rId176" Type="http://schemas.openxmlformats.org/officeDocument/2006/relationships/tags" Target="../tags/tag11504.xml"/><Relationship Id="rId197" Type="http://schemas.openxmlformats.org/officeDocument/2006/relationships/tags" Target="../tags/tag11525.xml"/><Relationship Id="rId201" Type="http://schemas.openxmlformats.org/officeDocument/2006/relationships/tags" Target="../tags/tag11529.xml"/><Relationship Id="rId222" Type="http://schemas.openxmlformats.org/officeDocument/2006/relationships/tags" Target="../tags/tag11550.xml"/><Relationship Id="rId243" Type="http://schemas.openxmlformats.org/officeDocument/2006/relationships/tags" Target="../tags/tag11571.xml"/><Relationship Id="rId264" Type="http://schemas.openxmlformats.org/officeDocument/2006/relationships/tags" Target="../tags/tag11592.xml"/><Relationship Id="rId17" Type="http://schemas.openxmlformats.org/officeDocument/2006/relationships/tags" Target="../tags/tag11345.xml"/><Relationship Id="rId38" Type="http://schemas.openxmlformats.org/officeDocument/2006/relationships/tags" Target="../tags/tag11366.xml"/><Relationship Id="rId59" Type="http://schemas.openxmlformats.org/officeDocument/2006/relationships/tags" Target="../tags/tag11387.xml"/><Relationship Id="rId103" Type="http://schemas.openxmlformats.org/officeDocument/2006/relationships/tags" Target="../tags/tag11431.xml"/><Relationship Id="rId124" Type="http://schemas.openxmlformats.org/officeDocument/2006/relationships/tags" Target="../tags/tag11452.xml"/><Relationship Id="rId70" Type="http://schemas.openxmlformats.org/officeDocument/2006/relationships/tags" Target="../tags/tag11398.xml"/><Relationship Id="rId91" Type="http://schemas.openxmlformats.org/officeDocument/2006/relationships/tags" Target="../tags/tag11419.xml"/><Relationship Id="rId145" Type="http://schemas.openxmlformats.org/officeDocument/2006/relationships/tags" Target="../tags/tag11473.xml"/><Relationship Id="rId166" Type="http://schemas.openxmlformats.org/officeDocument/2006/relationships/tags" Target="../tags/tag11494.xml"/><Relationship Id="rId187" Type="http://schemas.openxmlformats.org/officeDocument/2006/relationships/tags" Target="../tags/tag11515.xml"/><Relationship Id="rId1" Type="http://schemas.openxmlformats.org/officeDocument/2006/relationships/tags" Target="../tags/tag11329.xml"/><Relationship Id="rId212" Type="http://schemas.openxmlformats.org/officeDocument/2006/relationships/tags" Target="../tags/tag11540.xml"/><Relationship Id="rId233" Type="http://schemas.openxmlformats.org/officeDocument/2006/relationships/tags" Target="../tags/tag11561.xml"/><Relationship Id="rId254" Type="http://schemas.openxmlformats.org/officeDocument/2006/relationships/tags" Target="../tags/tag11582.xml"/><Relationship Id="rId28" Type="http://schemas.openxmlformats.org/officeDocument/2006/relationships/tags" Target="../tags/tag11356.xml"/><Relationship Id="rId49" Type="http://schemas.openxmlformats.org/officeDocument/2006/relationships/tags" Target="../tags/tag11377.xml"/><Relationship Id="rId114" Type="http://schemas.openxmlformats.org/officeDocument/2006/relationships/tags" Target="../tags/tag11442.xml"/><Relationship Id="rId60" Type="http://schemas.openxmlformats.org/officeDocument/2006/relationships/tags" Target="../tags/tag11388.xml"/><Relationship Id="rId81" Type="http://schemas.openxmlformats.org/officeDocument/2006/relationships/tags" Target="../tags/tag11409.xml"/><Relationship Id="rId135" Type="http://schemas.openxmlformats.org/officeDocument/2006/relationships/tags" Target="../tags/tag11463.xml"/><Relationship Id="rId156" Type="http://schemas.openxmlformats.org/officeDocument/2006/relationships/tags" Target="../tags/tag11484.xml"/><Relationship Id="rId177" Type="http://schemas.openxmlformats.org/officeDocument/2006/relationships/tags" Target="../tags/tag11505.xml"/><Relationship Id="rId198" Type="http://schemas.openxmlformats.org/officeDocument/2006/relationships/tags" Target="../tags/tag11526.xml"/><Relationship Id="rId202" Type="http://schemas.openxmlformats.org/officeDocument/2006/relationships/tags" Target="../tags/tag11530.xml"/><Relationship Id="rId223" Type="http://schemas.openxmlformats.org/officeDocument/2006/relationships/tags" Target="../tags/tag11551.xml"/><Relationship Id="rId244" Type="http://schemas.openxmlformats.org/officeDocument/2006/relationships/tags" Target="../tags/tag11572.xml"/><Relationship Id="rId18" Type="http://schemas.openxmlformats.org/officeDocument/2006/relationships/tags" Target="../tags/tag11346.xml"/><Relationship Id="rId39" Type="http://schemas.openxmlformats.org/officeDocument/2006/relationships/tags" Target="../tags/tag11367.xml"/><Relationship Id="rId265" Type="http://schemas.openxmlformats.org/officeDocument/2006/relationships/tags" Target="../tags/tag11593.xml"/><Relationship Id="rId50" Type="http://schemas.openxmlformats.org/officeDocument/2006/relationships/tags" Target="../tags/tag11378.xml"/><Relationship Id="rId104" Type="http://schemas.openxmlformats.org/officeDocument/2006/relationships/tags" Target="../tags/tag11432.xml"/><Relationship Id="rId125" Type="http://schemas.openxmlformats.org/officeDocument/2006/relationships/tags" Target="../tags/tag11453.xml"/><Relationship Id="rId146" Type="http://schemas.openxmlformats.org/officeDocument/2006/relationships/tags" Target="../tags/tag11474.xml"/><Relationship Id="rId167" Type="http://schemas.openxmlformats.org/officeDocument/2006/relationships/tags" Target="../tags/tag11495.xml"/><Relationship Id="rId188" Type="http://schemas.openxmlformats.org/officeDocument/2006/relationships/tags" Target="../tags/tag11516.xml"/><Relationship Id="rId71" Type="http://schemas.openxmlformats.org/officeDocument/2006/relationships/tags" Target="../tags/tag11399.xml"/><Relationship Id="rId92" Type="http://schemas.openxmlformats.org/officeDocument/2006/relationships/tags" Target="../tags/tag11420.xml"/><Relationship Id="rId213" Type="http://schemas.openxmlformats.org/officeDocument/2006/relationships/tags" Target="../tags/tag11541.xml"/><Relationship Id="rId234" Type="http://schemas.openxmlformats.org/officeDocument/2006/relationships/tags" Target="../tags/tag11562.xml"/><Relationship Id="rId2" Type="http://schemas.openxmlformats.org/officeDocument/2006/relationships/tags" Target="../tags/tag11330.xml"/><Relationship Id="rId29" Type="http://schemas.openxmlformats.org/officeDocument/2006/relationships/tags" Target="../tags/tag11357.xml"/><Relationship Id="rId255" Type="http://schemas.openxmlformats.org/officeDocument/2006/relationships/tags" Target="../tags/tag11583.xml"/><Relationship Id="rId40" Type="http://schemas.openxmlformats.org/officeDocument/2006/relationships/tags" Target="../tags/tag11368.xml"/><Relationship Id="rId115" Type="http://schemas.openxmlformats.org/officeDocument/2006/relationships/tags" Target="../tags/tag11443.xml"/><Relationship Id="rId136" Type="http://schemas.openxmlformats.org/officeDocument/2006/relationships/tags" Target="../tags/tag11464.xml"/><Relationship Id="rId157" Type="http://schemas.openxmlformats.org/officeDocument/2006/relationships/tags" Target="../tags/tag11485.xml"/><Relationship Id="rId178" Type="http://schemas.openxmlformats.org/officeDocument/2006/relationships/tags" Target="../tags/tag11506.xml"/><Relationship Id="rId61" Type="http://schemas.openxmlformats.org/officeDocument/2006/relationships/tags" Target="../tags/tag11389.xml"/><Relationship Id="rId82" Type="http://schemas.openxmlformats.org/officeDocument/2006/relationships/tags" Target="../tags/tag11410.xml"/><Relationship Id="rId199" Type="http://schemas.openxmlformats.org/officeDocument/2006/relationships/tags" Target="../tags/tag11527.xml"/><Relationship Id="rId203" Type="http://schemas.openxmlformats.org/officeDocument/2006/relationships/tags" Target="../tags/tag11531.xml"/><Relationship Id="rId19" Type="http://schemas.openxmlformats.org/officeDocument/2006/relationships/tags" Target="../tags/tag11347.xml"/><Relationship Id="rId224" Type="http://schemas.openxmlformats.org/officeDocument/2006/relationships/tags" Target="../tags/tag11552.xml"/><Relationship Id="rId245" Type="http://schemas.openxmlformats.org/officeDocument/2006/relationships/tags" Target="../tags/tag11573.xml"/><Relationship Id="rId266" Type="http://schemas.openxmlformats.org/officeDocument/2006/relationships/tags" Target="../tags/tag11594.xml"/><Relationship Id="rId30" Type="http://schemas.openxmlformats.org/officeDocument/2006/relationships/tags" Target="../tags/tag11358.xml"/><Relationship Id="rId105" Type="http://schemas.openxmlformats.org/officeDocument/2006/relationships/tags" Target="../tags/tag11433.xml"/><Relationship Id="rId126" Type="http://schemas.openxmlformats.org/officeDocument/2006/relationships/tags" Target="../tags/tag11454.xml"/><Relationship Id="rId147" Type="http://schemas.openxmlformats.org/officeDocument/2006/relationships/tags" Target="../tags/tag11475.xml"/><Relationship Id="rId168" Type="http://schemas.openxmlformats.org/officeDocument/2006/relationships/tags" Target="../tags/tag11496.xml"/><Relationship Id="rId51" Type="http://schemas.openxmlformats.org/officeDocument/2006/relationships/tags" Target="../tags/tag11379.xml"/><Relationship Id="rId72" Type="http://schemas.openxmlformats.org/officeDocument/2006/relationships/tags" Target="../tags/tag11400.xml"/><Relationship Id="rId93" Type="http://schemas.openxmlformats.org/officeDocument/2006/relationships/tags" Target="../tags/tag11421.xml"/><Relationship Id="rId189" Type="http://schemas.openxmlformats.org/officeDocument/2006/relationships/tags" Target="../tags/tag11517.xml"/><Relationship Id="rId3" Type="http://schemas.openxmlformats.org/officeDocument/2006/relationships/tags" Target="../tags/tag11331.xml"/><Relationship Id="rId214" Type="http://schemas.openxmlformats.org/officeDocument/2006/relationships/tags" Target="../tags/tag11542.xml"/><Relationship Id="rId235" Type="http://schemas.openxmlformats.org/officeDocument/2006/relationships/tags" Target="../tags/tag11563.xml"/><Relationship Id="rId256" Type="http://schemas.openxmlformats.org/officeDocument/2006/relationships/tags" Target="../tags/tag11584.xml"/><Relationship Id="rId116" Type="http://schemas.openxmlformats.org/officeDocument/2006/relationships/tags" Target="../tags/tag11444.xml"/><Relationship Id="rId137" Type="http://schemas.openxmlformats.org/officeDocument/2006/relationships/tags" Target="../tags/tag11465.xml"/><Relationship Id="rId158" Type="http://schemas.openxmlformats.org/officeDocument/2006/relationships/tags" Target="../tags/tag11486.xml"/><Relationship Id="rId20" Type="http://schemas.openxmlformats.org/officeDocument/2006/relationships/tags" Target="../tags/tag11348.xml"/><Relationship Id="rId41" Type="http://schemas.openxmlformats.org/officeDocument/2006/relationships/tags" Target="../tags/tag11369.xml"/><Relationship Id="rId62" Type="http://schemas.openxmlformats.org/officeDocument/2006/relationships/tags" Target="../tags/tag11390.xml"/><Relationship Id="rId83" Type="http://schemas.openxmlformats.org/officeDocument/2006/relationships/tags" Target="../tags/tag11411.xml"/><Relationship Id="rId179" Type="http://schemas.openxmlformats.org/officeDocument/2006/relationships/tags" Target="../tags/tag11507.xml"/><Relationship Id="rId190" Type="http://schemas.openxmlformats.org/officeDocument/2006/relationships/tags" Target="../tags/tag11518.xml"/><Relationship Id="rId204" Type="http://schemas.openxmlformats.org/officeDocument/2006/relationships/tags" Target="../tags/tag11532.xml"/><Relationship Id="rId225" Type="http://schemas.openxmlformats.org/officeDocument/2006/relationships/tags" Target="../tags/tag11553.xml"/><Relationship Id="rId246" Type="http://schemas.openxmlformats.org/officeDocument/2006/relationships/tags" Target="../tags/tag11574.xml"/><Relationship Id="rId267" Type="http://schemas.openxmlformats.org/officeDocument/2006/relationships/tags" Target="../tags/tag11595.xml"/><Relationship Id="rId106" Type="http://schemas.openxmlformats.org/officeDocument/2006/relationships/tags" Target="../tags/tag11434.xml"/><Relationship Id="rId127" Type="http://schemas.openxmlformats.org/officeDocument/2006/relationships/tags" Target="../tags/tag11455.xml"/><Relationship Id="rId10" Type="http://schemas.openxmlformats.org/officeDocument/2006/relationships/tags" Target="../tags/tag11338.xml"/><Relationship Id="rId31" Type="http://schemas.openxmlformats.org/officeDocument/2006/relationships/tags" Target="../tags/tag11359.xml"/><Relationship Id="rId52" Type="http://schemas.openxmlformats.org/officeDocument/2006/relationships/tags" Target="../tags/tag11380.xml"/><Relationship Id="rId73" Type="http://schemas.openxmlformats.org/officeDocument/2006/relationships/tags" Target="../tags/tag11401.xml"/><Relationship Id="rId94" Type="http://schemas.openxmlformats.org/officeDocument/2006/relationships/tags" Target="../tags/tag11422.xml"/><Relationship Id="rId148" Type="http://schemas.openxmlformats.org/officeDocument/2006/relationships/tags" Target="../tags/tag11476.xml"/><Relationship Id="rId169" Type="http://schemas.openxmlformats.org/officeDocument/2006/relationships/tags" Target="../tags/tag11497.xml"/><Relationship Id="rId4" Type="http://schemas.openxmlformats.org/officeDocument/2006/relationships/tags" Target="../tags/tag11332.xml"/><Relationship Id="rId180" Type="http://schemas.openxmlformats.org/officeDocument/2006/relationships/tags" Target="../tags/tag11508.xml"/><Relationship Id="rId215" Type="http://schemas.openxmlformats.org/officeDocument/2006/relationships/tags" Target="../tags/tag11543.xml"/><Relationship Id="rId236" Type="http://schemas.openxmlformats.org/officeDocument/2006/relationships/tags" Target="../tags/tag11564.xml"/><Relationship Id="rId257" Type="http://schemas.openxmlformats.org/officeDocument/2006/relationships/tags" Target="../tags/tag11585.xml"/><Relationship Id="rId42" Type="http://schemas.openxmlformats.org/officeDocument/2006/relationships/tags" Target="../tags/tag11370.xml"/><Relationship Id="rId84" Type="http://schemas.openxmlformats.org/officeDocument/2006/relationships/tags" Target="../tags/tag11412.xml"/><Relationship Id="rId138" Type="http://schemas.openxmlformats.org/officeDocument/2006/relationships/tags" Target="../tags/tag11466.xml"/><Relationship Id="rId191" Type="http://schemas.openxmlformats.org/officeDocument/2006/relationships/tags" Target="../tags/tag11519.xml"/><Relationship Id="rId205" Type="http://schemas.openxmlformats.org/officeDocument/2006/relationships/tags" Target="../tags/tag11533.xml"/><Relationship Id="rId247" Type="http://schemas.openxmlformats.org/officeDocument/2006/relationships/tags" Target="../tags/tag11575.xml"/><Relationship Id="rId107" Type="http://schemas.openxmlformats.org/officeDocument/2006/relationships/tags" Target="../tags/tag11435.xml"/></Relationships>
</file>

<file path=ppt/slides/_rels/slide44.xml.rels><?xml version="1.0" encoding="UTF-8" standalone="yes"?>
<Relationships xmlns="http://schemas.openxmlformats.org/package/2006/relationships"><Relationship Id="rId117" Type="http://schemas.openxmlformats.org/officeDocument/2006/relationships/tags" Target="../tags/tag11712.xml"/><Relationship Id="rId21" Type="http://schemas.openxmlformats.org/officeDocument/2006/relationships/tags" Target="../tags/tag11616.xml"/><Relationship Id="rId63" Type="http://schemas.openxmlformats.org/officeDocument/2006/relationships/tags" Target="../tags/tag11658.xml"/><Relationship Id="rId159" Type="http://schemas.openxmlformats.org/officeDocument/2006/relationships/tags" Target="../tags/tag11754.xml"/><Relationship Id="rId170" Type="http://schemas.openxmlformats.org/officeDocument/2006/relationships/tags" Target="../tags/tag11765.xml"/><Relationship Id="rId226" Type="http://schemas.openxmlformats.org/officeDocument/2006/relationships/tags" Target="../tags/tag11821.xml"/><Relationship Id="rId268" Type="http://schemas.openxmlformats.org/officeDocument/2006/relationships/tags" Target="../tags/tag11863.xml"/><Relationship Id="rId11" Type="http://schemas.openxmlformats.org/officeDocument/2006/relationships/tags" Target="../tags/tag11606.xml"/><Relationship Id="rId32" Type="http://schemas.openxmlformats.org/officeDocument/2006/relationships/tags" Target="../tags/tag11627.xml"/><Relationship Id="rId53" Type="http://schemas.openxmlformats.org/officeDocument/2006/relationships/tags" Target="../tags/tag11648.xml"/><Relationship Id="rId74" Type="http://schemas.openxmlformats.org/officeDocument/2006/relationships/tags" Target="../tags/tag11669.xml"/><Relationship Id="rId128" Type="http://schemas.openxmlformats.org/officeDocument/2006/relationships/tags" Target="../tags/tag11723.xml"/><Relationship Id="rId149" Type="http://schemas.openxmlformats.org/officeDocument/2006/relationships/tags" Target="../tags/tag11744.xml"/><Relationship Id="rId5" Type="http://schemas.openxmlformats.org/officeDocument/2006/relationships/tags" Target="../tags/tag11600.xml"/><Relationship Id="rId95" Type="http://schemas.openxmlformats.org/officeDocument/2006/relationships/tags" Target="../tags/tag11690.xml"/><Relationship Id="rId160" Type="http://schemas.openxmlformats.org/officeDocument/2006/relationships/tags" Target="../tags/tag11755.xml"/><Relationship Id="rId181" Type="http://schemas.openxmlformats.org/officeDocument/2006/relationships/tags" Target="../tags/tag11776.xml"/><Relationship Id="rId216" Type="http://schemas.openxmlformats.org/officeDocument/2006/relationships/tags" Target="../tags/tag11811.xml"/><Relationship Id="rId237" Type="http://schemas.openxmlformats.org/officeDocument/2006/relationships/tags" Target="../tags/tag11832.xml"/><Relationship Id="rId258" Type="http://schemas.openxmlformats.org/officeDocument/2006/relationships/tags" Target="../tags/tag11853.xml"/><Relationship Id="rId22" Type="http://schemas.openxmlformats.org/officeDocument/2006/relationships/tags" Target="../tags/tag11617.xml"/><Relationship Id="rId43" Type="http://schemas.openxmlformats.org/officeDocument/2006/relationships/tags" Target="../tags/tag11638.xml"/><Relationship Id="rId64" Type="http://schemas.openxmlformats.org/officeDocument/2006/relationships/tags" Target="../tags/tag11659.xml"/><Relationship Id="rId118" Type="http://schemas.openxmlformats.org/officeDocument/2006/relationships/tags" Target="../tags/tag11713.xml"/><Relationship Id="rId139" Type="http://schemas.openxmlformats.org/officeDocument/2006/relationships/tags" Target="../tags/tag11734.xml"/><Relationship Id="rId85" Type="http://schemas.openxmlformats.org/officeDocument/2006/relationships/tags" Target="../tags/tag11680.xml"/><Relationship Id="rId150" Type="http://schemas.openxmlformats.org/officeDocument/2006/relationships/tags" Target="../tags/tag11745.xml"/><Relationship Id="rId171" Type="http://schemas.openxmlformats.org/officeDocument/2006/relationships/tags" Target="../tags/tag11766.xml"/><Relationship Id="rId192" Type="http://schemas.openxmlformats.org/officeDocument/2006/relationships/tags" Target="../tags/tag11787.xml"/><Relationship Id="rId206" Type="http://schemas.openxmlformats.org/officeDocument/2006/relationships/tags" Target="../tags/tag11801.xml"/><Relationship Id="rId227" Type="http://schemas.openxmlformats.org/officeDocument/2006/relationships/tags" Target="../tags/tag11822.xml"/><Relationship Id="rId248" Type="http://schemas.openxmlformats.org/officeDocument/2006/relationships/tags" Target="../tags/tag11843.xml"/><Relationship Id="rId269" Type="http://schemas.openxmlformats.org/officeDocument/2006/relationships/tags" Target="../tags/tag11864.xml"/><Relationship Id="rId12" Type="http://schemas.openxmlformats.org/officeDocument/2006/relationships/tags" Target="../tags/tag11607.xml"/><Relationship Id="rId33" Type="http://schemas.openxmlformats.org/officeDocument/2006/relationships/tags" Target="../tags/tag11628.xml"/><Relationship Id="rId108" Type="http://schemas.openxmlformats.org/officeDocument/2006/relationships/tags" Target="../tags/tag11703.xml"/><Relationship Id="rId129" Type="http://schemas.openxmlformats.org/officeDocument/2006/relationships/tags" Target="../tags/tag11724.xml"/><Relationship Id="rId54" Type="http://schemas.openxmlformats.org/officeDocument/2006/relationships/tags" Target="../tags/tag11649.xml"/><Relationship Id="rId75" Type="http://schemas.openxmlformats.org/officeDocument/2006/relationships/tags" Target="../tags/tag11670.xml"/><Relationship Id="rId96" Type="http://schemas.openxmlformats.org/officeDocument/2006/relationships/tags" Target="../tags/tag11691.xml"/><Relationship Id="rId140" Type="http://schemas.openxmlformats.org/officeDocument/2006/relationships/tags" Target="../tags/tag11735.xml"/><Relationship Id="rId161" Type="http://schemas.openxmlformats.org/officeDocument/2006/relationships/tags" Target="../tags/tag11756.xml"/><Relationship Id="rId182" Type="http://schemas.openxmlformats.org/officeDocument/2006/relationships/tags" Target="../tags/tag11777.xml"/><Relationship Id="rId217" Type="http://schemas.openxmlformats.org/officeDocument/2006/relationships/tags" Target="../tags/tag11812.xml"/><Relationship Id="rId6" Type="http://schemas.openxmlformats.org/officeDocument/2006/relationships/tags" Target="../tags/tag11601.xml"/><Relationship Id="rId238" Type="http://schemas.openxmlformats.org/officeDocument/2006/relationships/tags" Target="../tags/tag11833.xml"/><Relationship Id="rId259" Type="http://schemas.openxmlformats.org/officeDocument/2006/relationships/tags" Target="../tags/tag11854.xml"/><Relationship Id="rId23" Type="http://schemas.openxmlformats.org/officeDocument/2006/relationships/tags" Target="../tags/tag11618.xml"/><Relationship Id="rId119" Type="http://schemas.openxmlformats.org/officeDocument/2006/relationships/tags" Target="../tags/tag11714.xml"/><Relationship Id="rId270" Type="http://schemas.openxmlformats.org/officeDocument/2006/relationships/slideLayout" Target="../slideLayouts/slideLayout2.xml"/><Relationship Id="rId44" Type="http://schemas.openxmlformats.org/officeDocument/2006/relationships/tags" Target="../tags/tag11639.xml"/><Relationship Id="rId65" Type="http://schemas.openxmlformats.org/officeDocument/2006/relationships/tags" Target="../tags/tag11660.xml"/><Relationship Id="rId86" Type="http://schemas.openxmlformats.org/officeDocument/2006/relationships/tags" Target="../tags/tag11681.xml"/><Relationship Id="rId130" Type="http://schemas.openxmlformats.org/officeDocument/2006/relationships/tags" Target="../tags/tag11725.xml"/><Relationship Id="rId151" Type="http://schemas.openxmlformats.org/officeDocument/2006/relationships/tags" Target="../tags/tag11746.xml"/><Relationship Id="rId172" Type="http://schemas.openxmlformats.org/officeDocument/2006/relationships/tags" Target="../tags/tag11767.xml"/><Relationship Id="rId193" Type="http://schemas.openxmlformats.org/officeDocument/2006/relationships/tags" Target="../tags/tag11788.xml"/><Relationship Id="rId207" Type="http://schemas.openxmlformats.org/officeDocument/2006/relationships/tags" Target="../tags/tag11802.xml"/><Relationship Id="rId228" Type="http://schemas.openxmlformats.org/officeDocument/2006/relationships/tags" Target="../tags/tag11823.xml"/><Relationship Id="rId249" Type="http://schemas.openxmlformats.org/officeDocument/2006/relationships/tags" Target="../tags/tag11844.xml"/><Relationship Id="rId13" Type="http://schemas.openxmlformats.org/officeDocument/2006/relationships/tags" Target="../tags/tag11608.xml"/><Relationship Id="rId109" Type="http://schemas.openxmlformats.org/officeDocument/2006/relationships/tags" Target="../tags/tag11704.xml"/><Relationship Id="rId260" Type="http://schemas.openxmlformats.org/officeDocument/2006/relationships/tags" Target="../tags/tag11855.xml"/><Relationship Id="rId34" Type="http://schemas.openxmlformats.org/officeDocument/2006/relationships/tags" Target="../tags/tag11629.xml"/><Relationship Id="rId55" Type="http://schemas.openxmlformats.org/officeDocument/2006/relationships/tags" Target="../tags/tag11650.xml"/><Relationship Id="rId76" Type="http://schemas.openxmlformats.org/officeDocument/2006/relationships/tags" Target="../tags/tag11671.xml"/><Relationship Id="rId97" Type="http://schemas.openxmlformats.org/officeDocument/2006/relationships/tags" Target="../tags/tag11692.xml"/><Relationship Id="rId120" Type="http://schemas.openxmlformats.org/officeDocument/2006/relationships/tags" Target="../tags/tag11715.xml"/><Relationship Id="rId141" Type="http://schemas.openxmlformats.org/officeDocument/2006/relationships/tags" Target="../tags/tag11736.xml"/><Relationship Id="rId7" Type="http://schemas.openxmlformats.org/officeDocument/2006/relationships/tags" Target="../tags/tag11602.xml"/><Relationship Id="rId162" Type="http://schemas.openxmlformats.org/officeDocument/2006/relationships/tags" Target="../tags/tag11757.xml"/><Relationship Id="rId183" Type="http://schemas.openxmlformats.org/officeDocument/2006/relationships/tags" Target="../tags/tag11778.xml"/><Relationship Id="rId218" Type="http://schemas.openxmlformats.org/officeDocument/2006/relationships/tags" Target="../tags/tag11813.xml"/><Relationship Id="rId239" Type="http://schemas.openxmlformats.org/officeDocument/2006/relationships/tags" Target="../tags/tag11834.xml"/><Relationship Id="rId250" Type="http://schemas.openxmlformats.org/officeDocument/2006/relationships/tags" Target="../tags/tag11845.xml"/><Relationship Id="rId271" Type="http://schemas.openxmlformats.org/officeDocument/2006/relationships/image" Target="../media/image1.jpeg"/><Relationship Id="rId24" Type="http://schemas.openxmlformats.org/officeDocument/2006/relationships/tags" Target="../tags/tag11619.xml"/><Relationship Id="rId45" Type="http://schemas.openxmlformats.org/officeDocument/2006/relationships/tags" Target="../tags/tag11640.xml"/><Relationship Id="rId66" Type="http://schemas.openxmlformats.org/officeDocument/2006/relationships/tags" Target="../tags/tag11661.xml"/><Relationship Id="rId87" Type="http://schemas.openxmlformats.org/officeDocument/2006/relationships/tags" Target="../tags/tag11682.xml"/><Relationship Id="rId110" Type="http://schemas.openxmlformats.org/officeDocument/2006/relationships/tags" Target="../tags/tag11705.xml"/><Relationship Id="rId131" Type="http://schemas.openxmlformats.org/officeDocument/2006/relationships/tags" Target="../tags/tag11726.xml"/><Relationship Id="rId152" Type="http://schemas.openxmlformats.org/officeDocument/2006/relationships/tags" Target="../tags/tag11747.xml"/><Relationship Id="rId173" Type="http://schemas.openxmlformats.org/officeDocument/2006/relationships/tags" Target="../tags/tag11768.xml"/><Relationship Id="rId194" Type="http://schemas.openxmlformats.org/officeDocument/2006/relationships/tags" Target="../tags/tag11789.xml"/><Relationship Id="rId208" Type="http://schemas.openxmlformats.org/officeDocument/2006/relationships/tags" Target="../tags/tag11803.xml"/><Relationship Id="rId229" Type="http://schemas.openxmlformats.org/officeDocument/2006/relationships/tags" Target="../tags/tag11824.xml"/><Relationship Id="rId240" Type="http://schemas.openxmlformats.org/officeDocument/2006/relationships/tags" Target="../tags/tag11835.xml"/><Relationship Id="rId261" Type="http://schemas.openxmlformats.org/officeDocument/2006/relationships/tags" Target="../tags/tag11856.xml"/><Relationship Id="rId14" Type="http://schemas.openxmlformats.org/officeDocument/2006/relationships/tags" Target="../tags/tag11609.xml"/><Relationship Id="rId35" Type="http://schemas.openxmlformats.org/officeDocument/2006/relationships/tags" Target="../tags/tag11630.xml"/><Relationship Id="rId56" Type="http://schemas.openxmlformats.org/officeDocument/2006/relationships/tags" Target="../tags/tag11651.xml"/><Relationship Id="rId77" Type="http://schemas.openxmlformats.org/officeDocument/2006/relationships/tags" Target="../tags/tag11672.xml"/><Relationship Id="rId100" Type="http://schemas.openxmlformats.org/officeDocument/2006/relationships/tags" Target="../tags/tag11695.xml"/><Relationship Id="rId8" Type="http://schemas.openxmlformats.org/officeDocument/2006/relationships/tags" Target="../tags/tag11603.xml"/><Relationship Id="rId98" Type="http://schemas.openxmlformats.org/officeDocument/2006/relationships/tags" Target="../tags/tag11693.xml"/><Relationship Id="rId121" Type="http://schemas.openxmlformats.org/officeDocument/2006/relationships/tags" Target="../tags/tag11716.xml"/><Relationship Id="rId142" Type="http://schemas.openxmlformats.org/officeDocument/2006/relationships/tags" Target="../tags/tag11737.xml"/><Relationship Id="rId163" Type="http://schemas.openxmlformats.org/officeDocument/2006/relationships/tags" Target="../tags/tag11758.xml"/><Relationship Id="rId184" Type="http://schemas.openxmlformats.org/officeDocument/2006/relationships/tags" Target="../tags/tag11779.xml"/><Relationship Id="rId219" Type="http://schemas.openxmlformats.org/officeDocument/2006/relationships/tags" Target="../tags/tag11814.xml"/><Relationship Id="rId230" Type="http://schemas.openxmlformats.org/officeDocument/2006/relationships/tags" Target="../tags/tag11825.xml"/><Relationship Id="rId251" Type="http://schemas.openxmlformats.org/officeDocument/2006/relationships/tags" Target="../tags/tag11846.xml"/><Relationship Id="rId25" Type="http://schemas.openxmlformats.org/officeDocument/2006/relationships/tags" Target="../tags/tag11620.xml"/><Relationship Id="rId46" Type="http://schemas.openxmlformats.org/officeDocument/2006/relationships/tags" Target="../tags/tag11641.xml"/><Relationship Id="rId67" Type="http://schemas.openxmlformats.org/officeDocument/2006/relationships/tags" Target="../tags/tag11662.xml"/><Relationship Id="rId88" Type="http://schemas.openxmlformats.org/officeDocument/2006/relationships/tags" Target="../tags/tag11683.xml"/><Relationship Id="rId111" Type="http://schemas.openxmlformats.org/officeDocument/2006/relationships/tags" Target="../tags/tag11706.xml"/><Relationship Id="rId132" Type="http://schemas.openxmlformats.org/officeDocument/2006/relationships/tags" Target="../tags/tag11727.xml"/><Relationship Id="rId153" Type="http://schemas.openxmlformats.org/officeDocument/2006/relationships/tags" Target="../tags/tag11748.xml"/><Relationship Id="rId174" Type="http://schemas.openxmlformats.org/officeDocument/2006/relationships/tags" Target="../tags/tag11769.xml"/><Relationship Id="rId195" Type="http://schemas.openxmlformats.org/officeDocument/2006/relationships/tags" Target="../tags/tag11790.xml"/><Relationship Id="rId209" Type="http://schemas.openxmlformats.org/officeDocument/2006/relationships/tags" Target="../tags/tag11804.xml"/><Relationship Id="rId220" Type="http://schemas.openxmlformats.org/officeDocument/2006/relationships/tags" Target="../tags/tag11815.xml"/><Relationship Id="rId241" Type="http://schemas.openxmlformats.org/officeDocument/2006/relationships/tags" Target="../tags/tag11836.xml"/><Relationship Id="rId15" Type="http://schemas.openxmlformats.org/officeDocument/2006/relationships/tags" Target="../tags/tag11610.xml"/><Relationship Id="rId36" Type="http://schemas.openxmlformats.org/officeDocument/2006/relationships/tags" Target="../tags/tag11631.xml"/><Relationship Id="rId57" Type="http://schemas.openxmlformats.org/officeDocument/2006/relationships/tags" Target="../tags/tag11652.xml"/><Relationship Id="rId262" Type="http://schemas.openxmlformats.org/officeDocument/2006/relationships/tags" Target="../tags/tag11857.xml"/><Relationship Id="rId78" Type="http://schemas.openxmlformats.org/officeDocument/2006/relationships/tags" Target="../tags/tag11673.xml"/><Relationship Id="rId99" Type="http://schemas.openxmlformats.org/officeDocument/2006/relationships/tags" Target="../tags/tag11694.xml"/><Relationship Id="rId101" Type="http://schemas.openxmlformats.org/officeDocument/2006/relationships/tags" Target="../tags/tag11696.xml"/><Relationship Id="rId122" Type="http://schemas.openxmlformats.org/officeDocument/2006/relationships/tags" Target="../tags/tag11717.xml"/><Relationship Id="rId143" Type="http://schemas.openxmlformats.org/officeDocument/2006/relationships/tags" Target="../tags/tag11738.xml"/><Relationship Id="rId164" Type="http://schemas.openxmlformats.org/officeDocument/2006/relationships/tags" Target="../tags/tag11759.xml"/><Relationship Id="rId185" Type="http://schemas.openxmlformats.org/officeDocument/2006/relationships/tags" Target="../tags/tag11780.xml"/><Relationship Id="rId9" Type="http://schemas.openxmlformats.org/officeDocument/2006/relationships/tags" Target="../tags/tag11604.xml"/><Relationship Id="rId210" Type="http://schemas.openxmlformats.org/officeDocument/2006/relationships/tags" Target="../tags/tag11805.xml"/><Relationship Id="rId26" Type="http://schemas.openxmlformats.org/officeDocument/2006/relationships/tags" Target="../tags/tag11621.xml"/><Relationship Id="rId231" Type="http://schemas.openxmlformats.org/officeDocument/2006/relationships/tags" Target="../tags/tag11826.xml"/><Relationship Id="rId252" Type="http://schemas.openxmlformats.org/officeDocument/2006/relationships/tags" Target="../tags/tag11847.xml"/><Relationship Id="rId47" Type="http://schemas.openxmlformats.org/officeDocument/2006/relationships/tags" Target="../tags/tag11642.xml"/><Relationship Id="rId68" Type="http://schemas.openxmlformats.org/officeDocument/2006/relationships/tags" Target="../tags/tag11663.xml"/><Relationship Id="rId89" Type="http://schemas.openxmlformats.org/officeDocument/2006/relationships/tags" Target="../tags/tag11684.xml"/><Relationship Id="rId112" Type="http://schemas.openxmlformats.org/officeDocument/2006/relationships/tags" Target="../tags/tag11707.xml"/><Relationship Id="rId133" Type="http://schemas.openxmlformats.org/officeDocument/2006/relationships/tags" Target="../tags/tag11728.xml"/><Relationship Id="rId154" Type="http://schemas.openxmlformats.org/officeDocument/2006/relationships/tags" Target="../tags/tag11749.xml"/><Relationship Id="rId175" Type="http://schemas.openxmlformats.org/officeDocument/2006/relationships/tags" Target="../tags/tag11770.xml"/><Relationship Id="rId196" Type="http://schemas.openxmlformats.org/officeDocument/2006/relationships/tags" Target="../tags/tag11791.xml"/><Relationship Id="rId200" Type="http://schemas.openxmlformats.org/officeDocument/2006/relationships/tags" Target="../tags/tag11795.xml"/><Relationship Id="rId16" Type="http://schemas.openxmlformats.org/officeDocument/2006/relationships/tags" Target="../tags/tag11611.xml"/><Relationship Id="rId221" Type="http://schemas.openxmlformats.org/officeDocument/2006/relationships/tags" Target="../tags/tag11816.xml"/><Relationship Id="rId242" Type="http://schemas.openxmlformats.org/officeDocument/2006/relationships/tags" Target="../tags/tag11837.xml"/><Relationship Id="rId263" Type="http://schemas.openxmlformats.org/officeDocument/2006/relationships/tags" Target="../tags/tag11858.xml"/><Relationship Id="rId37" Type="http://schemas.openxmlformats.org/officeDocument/2006/relationships/tags" Target="../tags/tag11632.xml"/><Relationship Id="rId58" Type="http://schemas.openxmlformats.org/officeDocument/2006/relationships/tags" Target="../tags/tag11653.xml"/><Relationship Id="rId79" Type="http://schemas.openxmlformats.org/officeDocument/2006/relationships/tags" Target="../tags/tag11674.xml"/><Relationship Id="rId102" Type="http://schemas.openxmlformats.org/officeDocument/2006/relationships/tags" Target="../tags/tag11697.xml"/><Relationship Id="rId123" Type="http://schemas.openxmlformats.org/officeDocument/2006/relationships/tags" Target="../tags/tag11718.xml"/><Relationship Id="rId144" Type="http://schemas.openxmlformats.org/officeDocument/2006/relationships/tags" Target="../tags/tag11739.xml"/><Relationship Id="rId90" Type="http://schemas.openxmlformats.org/officeDocument/2006/relationships/tags" Target="../tags/tag11685.xml"/><Relationship Id="rId165" Type="http://schemas.openxmlformats.org/officeDocument/2006/relationships/tags" Target="../tags/tag11760.xml"/><Relationship Id="rId186" Type="http://schemas.openxmlformats.org/officeDocument/2006/relationships/tags" Target="../tags/tag11781.xml"/><Relationship Id="rId211" Type="http://schemas.openxmlformats.org/officeDocument/2006/relationships/tags" Target="../tags/tag11806.xml"/><Relationship Id="rId232" Type="http://schemas.openxmlformats.org/officeDocument/2006/relationships/tags" Target="../tags/tag11827.xml"/><Relationship Id="rId253" Type="http://schemas.openxmlformats.org/officeDocument/2006/relationships/tags" Target="../tags/tag11848.xml"/><Relationship Id="rId27" Type="http://schemas.openxmlformats.org/officeDocument/2006/relationships/tags" Target="../tags/tag11622.xml"/><Relationship Id="rId48" Type="http://schemas.openxmlformats.org/officeDocument/2006/relationships/tags" Target="../tags/tag11643.xml"/><Relationship Id="rId69" Type="http://schemas.openxmlformats.org/officeDocument/2006/relationships/tags" Target="../tags/tag11664.xml"/><Relationship Id="rId113" Type="http://schemas.openxmlformats.org/officeDocument/2006/relationships/tags" Target="../tags/tag11708.xml"/><Relationship Id="rId134" Type="http://schemas.openxmlformats.org/officeDocument/2006/relationships/tags" Target="../tags/tag11729.xml"/><Relationship Id="rId80" Type="http://schemas.openxmlformats.org/officeDocument/2006/relationships/tags" Target="../tags/tag11675.xml"/><Relationship Id="rId155" Type="http://schemas.openxmlformats.org/officeDocument/2006/relationships/tags" Target="../tags/tag11750.xml"/><Relationship Id="rId176" Type="http://schemas.openxmlformats.org/officeDocument/2006/relationships/tags" Target="../tags/tag11771.xml"/><Relationship Id="rId197" Type="http://schemas.openxmlformats.org/officeDocument/2006/relationships/tags" Target="../tags/tag11792.xml"/><Relationship Id="rId201" Type="http://schemas.openxmlformats.org/officeDocument/2006/relationships/tags" Target="../tags/tag11796.xml"/><Relationship Id="rId222" Type="http://schemas.openxmlformats.org/officeDocument/2006/relationships/tags" Target="../tags/tag11817.xml"/><Relationship Id="rId243" Type="http://schemas.openxmlformats.org/officeDocument/2006/relationships/tags" Target="../tags/tag11838.xml"/><Relationship Id="rId264" Type="http://schemas.openxmlformats.org/officeDocument/2006/relationships/tags" Target="../tags/tag11859.xml"/><Relationship Id="rId17" Type="http://schemas.openxmlformats.org/officeDocument/2006/relationships/tags" Target="../tags/tag11612.xml"/><Relationship Id="rId38" Type="http://schemas.openxmlformats.org/officeDocument/2006/relationships/tags" Target="../tags/tag11633.xml"/><Relationship Id="rId59" Type="http://schemas.openxmlformats.org/officeDocument/2006/relationships/tags" Target="../tags/tag11654.xml"/><Relationship Id="rId103" Type="http://schemas.openxmlformats.org/officeDocument/2006/relationships/tags" Target="../tags/tag11698.xml"/><Relationship Id="rId124" Type="http://schemas.openxmlformats.org/officeDocument/2006/relationships/tags" Target="../tags/tag11719.xml"/><Relationship Id="rId70" Type="http://schemas.openxmlformats.org/officeDocument/2006/relationships/tags" Target="../tags/tag11665.xml"/><Relationship Id="rId91" Type="http://schemas.openxmlformats.org/officeDocument/2006/relationships/tags" Target="../tags/tag11686.xml"/><Relationship Id="rId145" Type="http://schemas.openxmlformats.org/officeDocument/2006/relationships/tags" Target="../tags/tag11740.xml"/><Relationship Id="rId166" Type="http://schemas.openxmlformats.org/officeDocument/2006/relationships/tags" Target="../tags/tag11761.xml"/><Relationship Id="rId187" Type="http://schemas.openxmlformats.org/officeDocument/2006/relationships/tags" Target="../tags/tag11782.xml"/><Relationship Id="rId1" Type="http://schemas.openxmlformats.org/officeDocument/2006/relationships/tags" Target="../tags/tag11596.xml"/><Relationship Id="rId212" Type="http://schemas.openxmlformats.org/officeDocument/2006/relationships/tags" Target="../tags/tag11807.xml"/><Relationship Id="rId233" Type="http://schemas.openxmlformats.org/officeDocument/2006/relationships/tags" Target="../tags/tag11828.xml"/><Relationship Id="rId254" Type="http://schemas.openxmlformats.org/officeDocument/2006/relationships/tags" Target="../tags/tag11849.xml"/><Relationship Id="rId28" Type="http://schemas.openxmlformats.org/officeDocument/2006/relationships/tags" Target="../tags/tag11623.xml"/><Relationship Id="rId49" Type="http://schemas.openxmlformats.org/officeDocument/2006/relationships/tags" Target="../tags/tag11644.xml"/><Relationship Id="rId114" Type="http://schemas.openxmlformats.org/officeDocument/2006/relationships/tags" Target="../tags/tag11709.xml"/><Relationship Id="rId60" Type="http://schemas.openxmlformats.org/officeDocument/2006/relationships/tags" Target="../tags/tag11655.xml"/><Relationship Id="rId81" Type="http://schemas.openxmlformats.org/officeDocument/2006/relationships/tags" Target="../tags/tag11676.xml"/><Relationship Id="rId135" Type="http://schemas.openxmlformats.org/officeDocument/2006/relationships/tags" Target="../tags/tag11730.xml"/><Relationship Id="rId156" Type="http://schemas.openxmlformats.org/officeDocument/2006/relationships/tags" Target="../tags/tag11751.xml"/><Relationship Id="rId177" Type="http://schemas.openxmlformats.org/officeDocument/2006/relationships/tags" Target="../tags/tag11772.xml"/><Relationship Id="rId198" Type="http://schemas.openxmlformats.org/officeDocument/2006/relationships/tags" Target="../tags/tag11793.xml"/><Relationship Id="rId202" Type="http://schemas.openxmlformats.org/officeDocument/2006/relationships/tags" Target="../tags/tag11797.xml"/><Relationship Id="rId223" Type="http://schemas.openxmlformats.org/officeDocument/2006/relationships/tags" Target="../tags/tag11818.xml"/><Relationship Id="rId244" Type="http://schemas.openxmlformats.org/officeDocument/2006/relationships/tags" Target="../tags/tag11839.xml"/><Relationship Id="rId18" Type="http://schemas.openxmlformats.org/officeDocument/2006/relationships/tags" Target="../tags/tag11613.xml"/><Relationship Id="rId39" Type="http://schemas.openxmlformats.org/officeDocument/2006/relationships/tags" Target="../tags/tag11634.xml"/><Relationship Id="rId265" Type="http://schemas.openxmlformats.org/officeDocument/2006/relationships/tags" Target="../tags/tag11860.xml"/><Relationship Id="rId50" Type="http://schemas.openxmlformats.org/officeDocument/2006/relationships/tags" Target="../tags/tag11645.xml"/><Relationship Id="rId104" Type="http://schemas.openxmlformats.org/officeDocument/2006/relationships/tags" Target="../tags/tag11699.xml"/><Relationship Id="rId125" Type="http://schemas.openxmlformats.org/officeDocument/2006/relationships/tags" Target="../tags/tag11720.xml"/><Relationship Id="rId146" Type="http://schemas.openxmlformats.org/officeDocument/2006/relationships/tags" Target="../tags/tag11741.xml"/><Relationship Id="rId167" Type="http://schemas.openxmlformats.org/officeDocument/2006/relationships/tags" Target="../tags/tag11762.xml"/><Relationship Id="rId188" Type="http://schemas.openxmlformats.org/officeDocument/2006/relationships/tags" Target="../tags/tag11783.xml"/><Relationship Id="rId71" Type="http://schemas.openxmlformats.org/officeDocument/2006/relationships/tags" Target="../tags/tag11666.xml"/><Relationship Id="rId92" Type="http://schemas.openxmlformats.org/officeDocument/2006/relationships/tags" Target="../tags/tag11687.xml"/><Relationship Id="rId213" Type="http://schemas.openxmlformats.org/officeDocument/2006/relationships/tags" Target="../tags/tag11808.xml"/><Relationship Id="rId234" Type="http://schemas.openxmlformats.org/officeDocument/2006/relationships/tags" Target="../tags/tag11829.xml"/><Relationship Id="rId2" Type="http://schemas.openxmlformats.org/officeDocument/2006/relationships/tags" Target="../tags/tag11597.xml"/><Relationship Id="rId29" Type="http://schemas.openxmlformats.org/officeDocument/2006/relationships/tags" Target="../tags/tag11624.xml"/><Relationship Id="rId255" Type="http://schemas.openxmlformats.org/officeDocument/2006/relationships/tags" Target="../tags/tag11850.xml"/><Relationship Id="rId40" Type="http://schemas.openxmlformats.org/officeDocument/2006/relationships/tags" Target="../tags/tag11635.xml"/><Relationship Id="rId115" Type="http://schemas.openxmlformats.org/officeDocument/2006/relationships/tags" Target="../tags/tag11710.xml"/><Relationship Id="rId136" Type="http://schemas.openxmlformats.org/officeDocument/2006/relationships/tags" Target="../tags/tag11731.xml"/><Relationship Id="rId157" Type="http://schemas.openxmlformats.org/officeDocument/2006/relationships/tags" Target="../tags/tag11752.xml"/><Relationship Id="rId178" Type="http://schemas.openxmlformats.org/officeDocument/2006/relationships/tags" Target="../tags/tag11773.xml"/><Relationship Id="rId61" Type="http://schemas.openxmlformats.org/officeDocument/2006/relationships/tags" Target="../tags/tag11656.xml"/><Relationship Id="rId82" Type="http://schemas.openxmlformats.org/officeDocument/2006/relationships/tags" Target="../tags/tag11677.xml"/><Relationship Id="rId199" Type="http://schemas.openxmlformats.org/officeDocument/2006/relationships/tags" Target="../tags/tag11794.xml"/><Relationship Id="rId203" Type="http://schemas.openxmlformats.org/officeDocument/2006/relationships/tags" Target="../tags/tag11798.xml"/><Relationship Id="rId19" Type="http://schemas.openxmlformats.org/officeDocument/2006/relationships/tags" Target="../tags/tag11614.xml"/><Relationship Id="rId224" Type="http://schemas.openxmlformats.org/officeDocument/2006/relationships/tags" Target="../tags/tag11819.xml"/><Relationship Id="rId245" Type="http://schemas.openxmlformats.org/officeDocument/2006/relationships/tags" Target="../tags/tag11840.xml"/><Relationship Id="rId266" Type="http://schemas.openxmlformats.org/officeDocument/2006/relationships/tags" Target="../tags/tag11861.xml"/><Relationship Id="rId30" Type="http://schemas.openxmlformats.org/officeDocument/2006/relationships/tags" Target="../tags/tag11625.xml"/><Relationship Id="rId105" Type="http://schemas.openxmlformats.org/officeDocument/2006/relationships/tags" Target="../tags/tag11700.xml"/><Relationship Id="rId126" Type="http://schemas.openxmlformats.org/officeDocument/2006/relationships/tags" Target="../tags/tag11721.xml"/><Relationship Id="rId147" Type="http://schemas.openxmlformats.org/officeDocument/2006/relationships/tags" Target="../tags/tag11742.xml"/><Relationship Id="rId168" Type="http://schemas.openxmlformats.org/officeDocument/2006/relationships/tags" Target="../tags/tag11763.xml"/><Relationship Id="rId51" Type="http://schemas.openxmlformats.org/officeDocument/2006/relationships/tags" Target="../tags/tag11646.xml"/><Relationship Id="rId72" Type="http://schemas.openxmlformats.org/officeDocument/2006/relationships/tags" Target="../tags/tag11667.xml"/><Relationship Id="rId93" Type="http://schemas.openxmlformats.org/officeDocument/2006/relationships/tags" Target="../tags/tag11688.xml"/><Relationship Id="rId189" Type="http://schemas.openxmlformats.org/officeDocument/2006/relationships/tags" Target="../tags/tag11784.xml"/><Relationship Id="rId3" Type="http://schemas.openxmlformats.org/officeDocument/2006/relationships/tags" Target="../tags/tag11598.xml"/><Relationship Id="rId214" Type="http://schemas.openxmlformats.org/officeDocument/2006/relationships/tags" Target="../tags/tag11809.xml"/><Relationship Id="rId235" Type="http://schemas.openxmlformats.org/officeDocument/2006/relationships/tags" Target="../tags/tag11830.xml"/><Relationship Id="rId256" Type="http://schemas.openxmlformats.org/officeDocument/2006/relationships/tags" Target="../tags/tag11851.xml"/><Relationship Id="rId116" Type="http://schemas.openxmlformats.org/officeDocument/2006/relationships/tags" Target="../tags/tag11711.xml"/><Relationship Id="rId137" Type="http://schemas.openxmlformats.org/officeDocument/2006/relationships/tags" Target="../tags/tag11732.xml"/><Relationship Id="rId158" Type="http://schemas.openxmlformats.org/officeDocument/2006/relationships/tags" Target="../tags/tag11753.xml"/><Relationship Id="rId20" Type="http://schemas.openxmlformats.org/officeDocument/2006/relationships/tags" Target="../tags/tag11615.xml"/><Relationship Id="rId41" Type="http://schemas.openxmlformats.org/officeDocument/2006/relationships/tags" Target="../tags/tag11636.xml"/><Relationship Id="rId62" Type="http://schemas.openxmlformats.org/officeDocument/2006/relationships/tags" Target="../tags/tag11657.xml"/><Relationship Id="rId83" Type="http://schemas.openxmlformats.org/officeDocument/2006/relationships/tags" Target="../tags/tag11678.xml"/><Relationship Id="rId179" Type="http://schemas.openxmlformats.org/officeDocument/2006/relationships/tags" Target="../tags/tag11774.xml"/><Relationship Id="rId190" Type="http://schemas.openxmlformats.org/officeDocument/2006/relationships/tags" Target="../tags/tag11785.xml"/><Relationship Id="rId204" Type="http://schemas.openxmlformats.org/officeDocument/2006/relationships/tags" Target="../tags/tag11799.xml"/><Relationship Id="rId225" Type="http://schemas.openxmlformats.org/officeDocument/2006/relationships/tags" Target="../tags/tag11820.xml"/><Relationship Id="rId246" Type="http://schemas.openxmlformats.org/officeDocument/2006/relationships/tags" Target="../tags/tag11841.xml"/><Relationship Id="rId267" Type="http://schemas.openxmlformats.org/officeDocument/2006/relationships/tags" Target="../tags/tag11862.xml"/><Relationship Id="rId106" Type="http://schemas.openxmlformats.org/officeDocument/2006/relationships/tags" Target="../tags/tag11701.xml"/><Relationship Id="rId127" Type="http://schemas.openxmlformats.org/officeDocument/2006/relationships/tags" Target="../tags/tag11722.xml"/><Relationship Id="rId10" Type="http://schemas.openxmlformats.org/officeDocument/2006/relationships/tags" Target="../tags/tag11605.xml"/><Relationship Id="rId31" Type="http://schemas.openxmlformats.org/officeDocument/2006/relationships/tags" Target="../tags/tag11626.xml"/><Relationship Id="rId52" Type="http://schemas.openxmlformats.org/officeDocument/2006/relationships/tags" Target="../tags/tag11647.xml"/><Relationship Id="rId73" Type="http://schemas.openxmlformats.org/officeDocument/2006/relationships/tags" Target="../tags/tag11668.xml"/><Relationship Id="rId94" Type="http://schemas.openxmlformats.org/officeDocument/2006/relationships/tags" Target="../tags/tag11689.xml"/><Relationship Id="rId148" Type="http://schemas.openxmlformats.org/officeDocument/2006/relationships/tags" Target="../tags/tag11743.xml"/><Relationship Id="rId169" Type="http://schemas.openxmlformats.org/officeDocument/2006/relationships/tags" Target="../tags/tag11764.xml"/><Relationship Id="rId4" Type="http://schemas.openxmlformats.org/officeDocument/2006/relationships/tags" Target="../tags/tag11599.xml"/><Relationship Id="rId180" Type="http://schemas.openxmlformats.org/officeDocument/2006/relationships/tags" Target="../tags/tag11775.xml"/><Relationship Id="rId215" Type="http://schemas.openxmlformats.org/officeDocument/2006/relationships/tags" Target="../tags/tag11810.xml"/><Relationship Id="rId236" Type="http://schemas.openxmlformats.org/officeDocument/2006/relationships/tags" Target="../tags/tag11831.xml"/><Relationship Id="rId257" Type="http://schemas.openxmlformats.org/officeDocument/2006/relationships/tags" Target="../tags/tag11852.xml"/><Relationship Id="rId42" Type="http://schemas.openxmlformats.org/officeDocument/2006/relationships/tags" Target="../tags/tag11637.xml"/><Relationship Id="rId84" Type="http://schemas.openxmlformats.org/officeDocument/2006/relationships/tags" Target="../tags/tag11679.xml"/><Relationship Id="rId138" Type="http://schemas.openxmlformats.org/officeDocument/2006/relationships/tags" Target="../tags/tag11733.xml"/><Relationship Id="rId191" Type="http://schemas.openxmlformats.org/officeDocument/2006/relationships/tags" Target="../tags/tag11786.xml"/><Relationship Id="rId205" Type="http://schemas.openxmlformats.org/officeDocument/2006/relationships/tags" Target="../tags/tag11800.xml"/><Relationship Id="rId247" Type="http://schemas.openxmlformats.org/officeDocument/2006/relationships/tags" Target="../tags/tag11842.xml"/><Relationship Id="rId107" Type="http://schemas.openxmlformats.org/officeDocument/2006/relationships/tags" Target="../tags/tag11702.xml"/></Relationships>
</file>

<file path=ppt/slides/_rels/slide4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117" Type="http://schemas.openxmlformats.org/officeDocument/2006/relationships/tags" Target="../tags/tag11981.xml"/><Relationship Id="rId21" Type="http://schemas.openxmlformats.org/officeDocument/2006/relationships/tags" Target="../tags/tag11885.xml"/><Relationship Id="rId63" Type="http://schemas.openxmlformats.org/officeDocument/2006/relationships/tags" Target="../tags/tag11927.xml"/><Relationship Id="rId159" Type="http://schemas.openxmlformats.org/officeDocument/2006/relationships/tags" Target="../tags/tag12023.xml"/><Relationship Id="rId170" Type="http://schemas.openxmlformats.org/officeDocument/2006/relationships/tags" Target="../tags/tag12034.xml"/><Relationship Id="rId226" Type="http://schemas.openxmlformats.org/officeDocument/2006/relationships/tags" Target="../tags/tag12090.xml"/><Relationship Id="rId268" Type="http://schemas.openxmlformats.org/officeDocument/2006/relationships/slideLayout" Target="../slideLayouts/slideLayout2.xml"/><Relationship Id="rId11" Type="http://schemas.openxmlformats.org/officeDocument/2006/relationships/tags" Target="../tags/tag11875.xml"/><Relationship Id="rId32" Type="http://schemas.openxmlformats.org/officeDocument/2006/relationships/tags" Target="../tags/tag11896.xml"/><Relationship Id="rId53" Type="http://schemas.openxmlformats.org/officeDocument/2006/relationships/tags" Target="../tags/tag11917.xml"/><Relationship Id="rId74" Type="http://schemas.openxmlformats.org/officeDocument/2006/relationships/tags" Target="../tags/tag11938.xml"/><Relationship Id="rId128" Type="http://schemas.openxmlformats.org/officeDocument/2006/relationships/tags" Target="../tags/tag11992.xml"/><Relationship Id="rId149" Type="http://schemas.openxmlformats.org/officeDocument/2006/relationships/tags" Target="../tags/tag12013.xml"/><Relationship Id="rId5" Type="http://schemas.openxmlformats.org/officeDocument/2006/relationships/tags" Target="../tags/tag11869.xml"/><Relationship Id="rId95" Type="http://schemas.openxmlformats.org/officeDocument/2006/relationships/tags" Target="../tags/tag11959.xml"/><Relationship Id="rId160" Type="http://schemas.openxmlformats.org/officeDocument/2006/relationships/tags" Target="../tags/tag12024.xml"/><Relationship Id="rId181" Type="http://schemas.openxmlformats.org/officeDocument/2006/relationships/tags" Target="../tags/tag12045.xml"/><Relationship Id="rId216" Type="http://schemas.openxmlformats.org/officeDocument/2006/relationships/tags" Target="../tags/tag12080.xml"/><Relationship Id="rId237" Type="http://schemas.openxmlformats.org/officeDocument/2006/relationships/tags" Target="../tags/tag12101.xml"/><Relationship Id="rId258" Type="http://schemas.openxmlformats.org/officeDocument/2006/relationships/tags" Target="../tags/tag12122.xml"/><Relationship Id="rId22" Type="http://schemas.openxmlformats.org/officeDocument/2006/relationships/tags" Target="../tags/tag11886.xml"/><Relationship Id="rId43" Type="http://schemas.openxmlformats.org/officeDocument/2006/relationships/tags" Target="../tags/tag11907.xml"/><Relationship Id="rId64" Type="http://schemas.openxmlformats.org/officeDocument/2006/relationships/tags" Target="../tags/tag11928.xml"/><Relationship Id="rId118" Type="http://schemas.openxmlformats.org/officeDocument/2006/relationships/tags" Target="../tags/tag11982.xml"/><Relationship Id="rId139" Type="http://schemas.openxmlformats.org/officeDocument/2006/relationships/tags" Target="../tags/tag12003.xml"/><Relationship Id="rId85" Type="http://schemas.openxmlformats.org/officeDocument/2006/relationships/tags" Target="../tags/tag11949.xml"/><Relationship Id="rId150" Type="http://schemas.openxmlformats.org/officeDocument/2006/relationships/tags" Target="../tags/tag12014.xml"/><Relationship Id="rId171" Type="http://schemas.openxmlformats.org/officeDocument/2006/relationships/tags" Target="../tags/tag12035.xml"/><Relationship Id="rId192" Type="http://schemas.openxmlformats.org/officeDocument/2006/relationships/tags" Target="../tags/tag12056.xml"/><Relationship Id="rId206" Type="http://schemas.openxmlformats.org/officeDocument/2006/relationships/tags" Target="../tags/tag12070.xml"/><Relationship Id="rId227" Type="http://schemas.openxmlformats.org/officeDocument/2006/relationships/tags" Target="../tags/tag12091.xml"/><Relationship Id="rId248" Type="http://schemas.openxmlformats.org/officeDocument/2006/relationships/tags" Target="../tags/tag12112.xml"/><Relationship Id="rId269" Type="http://schemas.openxmlformats.org/officeDocument/2006/relationships/image" Target="../media/image1.jpeg"/><Relationship Id="rId12" Type="http://schemas.openxmlformats.org/officeDocument/2006/relationships/tags" Target="../tags/tag11876.xml"/><Relationship Id="rId33" Type="http://schemas.openxmlformats.org/officeDocument/2006/relationships/tags" Target="../tags/tag11897.xml"/><Relationship Id="rId108" Type="http://schemas.openxmlformats.org/officeDocument/2006/relationships/tags" Target="../tags/tag11972.xml"/><Relationship Id="rId129" Type="http://schemas.openxmlformats.org/officeDocument/2006/relationships/tags" Target="../tags/tag11993.xml"/><Relationship Id="rId54" Type="http://schemas.openxmlformats.org/officeDocument/2006/relationships/tags" Target="../tags/tag11918.xml"/><Relationship Id="rId75" Type="http://schemas.openxmlformats.org/officeDocument/2006/relationships/tags" Target="../tags/tag11939.xml"/><Relationship Id="rId96" Type="http://schemas.openxmlformats.org/officeDocument/2006/relationships/tags" Target="../tags/tag11960.xml"/><Relationship Id="rId140" Type="http://schemas.openxmlformats.org/officeDocument/2006/relationships/tags" Target="../tags/tag12004.xml"/><Relationship Id="rId161" Type="http://schemas.openxmlformats.org/officeDocument/2006/relationships/tags" Target="../tags/tag12025.xml"/><Relationship Id="rId182" Type="http://schemas.openxmlformats.org/officeDocument/2006/relationships/tags" Target="../tags/tag12046.xml"/><Relationship Id="rId217" Type="http://schemas.openxmlformats.org/officeDocument/2006/relationships/tags" Target="../tags/tag12081.xml"/><Relationship Id="rId6" Type="http://schemas.openxmlformats.org/officeDocument/2006/relationships/tags" Target="../tags/tag11870.xml"/><Relationship Id="rId238" Type="http://schemas.openxmlformats.org/officeDocument/2006/relationships/tags" Target="../tags/tag12102.xml"/><Relationship Id="rId259" Type="http://schemas.openxmlformats.org/officeDocument/2006/relationships/tags" Target="../tags/tag12123.xml"/><Relationship Id="rId23" Type="http://schemas.openxmlformats.org/officeDocument/2006/relationships/tags" Target="../tags/tag11887.xml"/><Relationship Id="rId119" Type="http://schemas.openxmlformats.org/officeDocument/2006/relationships/tags" Target="../tags/tag11983.xml"/><Relationship Id="rId44" Type="http://schemas.openxmlformats.org/officeDocument/2006/relationships/tags" Target="../tags/tag11908.xml"/><Relationship Id="rId65" Type="http://schemas.openxmlformats.org/officeDocument/2006/relationships/tags" Target="../tags/tag11929.xml"/><Relationship Id="rId86" Type="http://schemas.openxmlformats.org/officeDocument/2006/relationships/tags" Target="../tags/tag11950.xml"/><Relationship Id="rId130" Type="http://schemas.openxmlformats.org/officeDocument/2006/relationships/tags" Target="../tags/tag11994.xml"/><Relationship Id="rId151" Type="http://schemas.openxmlformats.org/officeDocument/2006/relationships/tags" Target="../tags/tag12015.xml"/><Relationship Id="rId172" Type="http://schemas.openxmlformats.org/officeDocument/2006/relationships/tags" Target="../tags/tag12036.xml"/><Relationship Id="rId193" Type="http://schemas.openxmlformats.org/officeDocument/2006/relationships/tags" Target="../tags/tag12057.xml"/><Relationship Id="rId207" Type="http://schemas.openxmlformats.org/officeDocument/2006/relationships/tags" Target="../tags/tag12071.xml"/><Relationship Id="rId228" Type="http://schemas.openxmlformats.org/officeDocument/2006/relationships/tags" Target="../tags/tag12092.xml"/><Relationship Id="rId249" Type="http://schemas.openxmlformats.org/officeDocument/2006/relationships/tags" Target="../tags/tag12113.xml"/><Relationship Id="rId13" Type="http://schemas.openxmlformats.org/officeDocument/2006/relationships/tags" Target="../tags/tag11877.xml"/><Relationship Id="rId109" Type="http://schemas.openxmlformats.org/officeDocument/2006/relationships/tags" Target="../tags/tag11973.xml"/><Relationship Id="rId260" Type="http://schemas.openxmlformats.org/officeDocument/2006/relationships/tags" Target="../tags/tag12124.xml"/><Relationship Id="rId34" Type="http://schemas.openxmlformats.org/officeDocument/2006/relationships/tags" Target="../tags/tag11898.xml"/><Relationship Id="rId55" Type="http://schemas.openxmlformats.org/officeDocument/2006/relationships/tags" Target="../tags/tag11919.xml"/><Relationship Id="rId76" Type="http://schemas.openxmlformats.org/officeDocument/2006/relationships/tags" Target="../tags/tag11940.xml"/><Relationship Id="rId97" Type="http://schemas.openxmlformats.org/officeDocument/2006/relationships/tags" Target="../tags/tag11961.xml"/><Relationship Id="rId120" Type="http://schemas.openxmlformats.org/officeDocument/2006/relationships/tags" Target="../tags/tag11984.xml"/><Relationship Id="rId141" Type="http://schemas.openxmlformats.org/officeDocument/2006/relationships/tags" Target="../tags/tag12005.xml"/><Relationship Id="rId7" Type="http://schemas.openxmlformats.org/officeDocument/2006/relationships/tags" Target="../tags/tag11871.xml"/><Relationship Id="rId162" Type="http://schemas.openxmlformats.org/officeDocument/2006/relationships/tags" Target="../tags/tag12026.xml"/><Relationship Id="rId183" Type="http://schemas.openxmlformats.org/officeDocument/2006/relationships/tags" Target="../tags/tag12047.xml"/><Relationship Id="rId218" Type="http://schemas.openxmlformats.org/officeDocument/2006/relationships/tags" Target="../tags/tag12082.xml"/><Relationship Id="rId239" Type="http://schemas.openxmlformats.org/officeDocument/2006/relationships/tags" Target="../tags/tag12103.xml"/><Relationship Id="rId250" Type="http://schemas.openxmlformats.org/officeDocument/2006/relationships/tags" Target="../tags/tag12114.xml"/><Relationship Id="rId24" Type="http://schemas.openxmlformats.org/officeDocument/2006/relationships/tags" Target="../tags/tag11888.xml"/><Relationship Id="rId45" Type="http://schemas.openxmlformats.org/officeDocument/2006/relationships/tags" Target="../tags/tag11909.xml"/><Relationship Id="rId66" Type="http://schemas.openxmlformats.org/officeDocument/2006/relationships/tags" Target="../tags/tag11930.xml"/><Relationship Id="rId87" Type="http://schemas.openxmlformats.org/officeDocument/2006/relationships/tags" Target="../tags/tag11951.xml"/><Relationship Id="rId110" Type="http://schemas.openxmlformats.org/officeDocument/2006/relationships/tags" Target="../tags/tag11974.xml"/><Relationship Id="rId131" Type="http://schemas.openxmlformats.org/officeDocument/2006/relationships/tags" Target="../tags/tag11995.xml"/><Relationship Id="rId152" Type="http://schemas.openxmlformats.org/officeDocument/2006/relationships/tags" Target="../tags/tag12016.xml"/><Relationship Id="rId173" Type="http://schemas.openxmlformats.org/officeDocument/2006/relationships/tags" Target="../tags/tag12037.xml"/><Relationship Id="rId194" Type="http://schemas.openxmlformats.org/officeDocument/2006/relationships/tags" Target="../tags/tag12058.xml"/><Relationship Id="rId208" Type="http://schemas.openxmlformats.org/officeDocument/2006/relationships/tags" Target="../tags/tag12072.xml"/><Relationship Id="rId229" Type="http://schemas.openxmlformats.org/officeDocument/2006/relationships/tags" Target="../tags/tag12093.xml"/><Relationship Id="rId240" Type="http://schemas.openxmlformats.org/officeDocument/2006/relationships/tags" Target="../tags/tag12104.xml"/><Relationship Id="rId261" Type="http://schemas.openxmlformats.org/officeDocument/2006/relationships/tags" Target="../tags/tag12125.xml"/><Relationship Id="rId14" Type="http://schemas.openxmlformats.org/officeDocument/2006/relationships/tags" Target="../tags/tag11878.xml"/><Relationship Id="rId35" Type="http://schemas.openxmlformats.org/officeDocument/2006/relationships/tags" Target="../tags/tag11899.xml"/><Relationship Id="rId56" Type="http://schemas.openxmlformats.org/officeDocument/2006/relationships/tags" Target="../tags/tag11920.xml"/><Relationship Id="rId77" Type="http://schemas.openxmlformats.org/officeDocument/2006/relationships/tags" Target="../tags/tag11941.xml"/><Relationship Id="rId100" Type="http://schemas.openxmlformats.org/officeDocument/2006/relationships/tags" Target="../tags/tag11964.xml"/><Relationship Id="rId8" Type="http://schemas.openxmlformats.org/officeDocument/2006/relationships/tags" Target="../tags/tag11872.xml"/><Relationship Id="rId98" Type="http://schemas.openxmlformats.org/officeDocument/2006/relationships/tags" Target="../tags/tag11962.xml"/><Relationship Id="rId121" Type="http://schemas.openxmlformats.org/officeDocument/2006/relationships/tags" Target="../tags/tag11985.xml"/><Relationship Id="rId142" Type="http://schemas.openxmlformats.org/officeDocument/2006/relationships/tags" Target="../tags/tag12006.xml"/><Relationship Id="rId163" Type="http://schemas.openxmlformats.org/officeDocument/2006/relationships/tags" Target="../tags/tag12027.xml"/><Relationship Id="rId184" Type="http://schemas.openxmlformats.org/officeDocument/2006/relationships/tags" Target="../tags/tag12048.xml"/><Relationship Id="rId219" Type="http://schemas.openxmlformats.org/officeDocument/2006/relationships/tags" Target="../tags/tag12083.xml"/><Relationship Id="rId230" Type="http://schemas.openxmlformats.org/officeDocument/2006/relationships/tags" Target="../tags/tag12094.xml"/><Relationship Id="rId251" Type="http://schemas.openxmlformats.org/officeDocument/2006/relationships/tags" Target="../tags/tag12115.xml"/><Relationship Id="rId25" Type="http://schemas.openxmlformats.org/officeDocument/2006/relationships/tags" Target="../tags/tag11889.xml"/><Relationship Id="rId46" Type="http://schemas.openxmlformats.org/officeDocument/2006/relationships/tags" Target="../tags/tag11910.xml"/><Relationship Id="rId67" Type="http://schemas.openxmlformats.org/officeDocument/2006/relationships/tags" Target="../tags/tag11931.xml"/><Relationship Id="rId88" Type="http://schemas.openxmlformats.org/officeDocument/2006/relationships/tags" Target="../tags/tag11952.xml"/><Relationship Id="rId111" Type="http://schemas.openxmlformats.org/officeDocument/2006/relationships/tags" Target="../tags/tag11975.xml"/><Relationship Id="rId132" Type="http://schemas.openxmlformats.org/officeDocument/2006/relationships/tags" Target="../tags/tag11996.xml"/><Relationship Id="rId153" Type="http://schemas.openxmlformats.org/officeDocument/2006/relationships/tags" Target="../tags/tag12017.xml"/><Relationship Id="rId174" Type="http://schemas.openxmlformats.org/officeDocument/2006/relationships/tags" Target="../tags/tag12038.xml"/><Relationship Id="rId195" Type="http://schemas.openxmlformats.org/officeDocument/2006/relationships/tags" Target="../tags/tag12059.xml"/><Relationship Id="rId209" Type="http://schemas.openxmlformats.org/officeDocument/2006/relationships/tags" Target="../tags/tag12073.xml"/><Relationship Id="rId220" Type="http://schemas.openxmlformats.org/officeDocument/2006/relationships/tags" Target="../tags/tag12084.xml"/><Relationship Id="rId241" Type="http://schemas.openxmlformats.org/officeDocument/2006/relationships/tags" Target="../tags/tag12105.xml"/><Relationship Id="rId15" Type="http://schemas.openxmlformats.org/officeDocument/2006/relationships/tags" Target="../tags/tag11879.xml"/><Relationship Id="rId36" Type="http://schemas.openxmlformats.org/officeDocument/2006/relationships/tags" Target="../tags/tag11900.xml"/><Relationship Id="rId57" Type="http://schemas.openxmlformats.org/officeDocument/2006/relationships/tags" Target="../tags/tag11921.xml"/><Relationship Id="rId262" Type="http://schemas.openxmlformats.org/officeDocument/2006/relationships/tags" Target="../tags/tag12126.xml"/><Relationship Id="rId78" Type="http://schemas.openxmlformats.org/officeDocument/2006/relationships/tags" Target="../tags/tag11942.xml"/><Relationship Id="rId99" Type="http://schemas.openxmlformats.org/officeDocument/2006/relationships/tags" Target="../tags/tag11963.xml"/><Relationship Id="rId101" Type="http://schemas.openxmlformats.org/officeDocument/2006/relationships/tags" Target="../tags/tag11965.xml"/><Relationship Id="rId122" Type="http://schemas.openxmlformats.org/officeDocument/2006/relationships/tags" Target="../tags/tag11986.xml"/><Relationship Id="rId143" Type="http://schemas.openxmlformats.org/officeDocument/2006/relationships/tags" Target="../tags/tag12007.xml"/><Relationship Id="rId164" Type="http://schemas.openxmlformats.org/officeDocument/2006/relationships/tags" Target="../tags/tag12028.xml"/><Relationship Id="rId185" Type="http://schemas.openxmlformats.org/officeDocument/2006/relationships/tags" Target="../tags/tag12049.xml"/><Relationship Id="rId9" Type="http://schemas.openxmlformats.org/officeDocument/2006/relationships/tags" Target="../tags/tag11873.xml"/><Relationship Id="rId210" Type="http://schemas.openxmlformats.org/officeDocument/2006/relationships/tags" Target="../tags/tag12074.xml"/><Relationship Id="rId26" Type="http://schemas.openxmlformats.org/officeDocument/2006/relationships/tags" Target="../tags/tag11890.xml"/><Relationship Id="rId231" Type="http://schemas.openxmlformats.org/officeDocument/2006/relationships/tags" Target="../tags/tag12095.xml"/><Relationship Id="rId252" Type="http://schemas.openxmlformats.org/officeDocument/2006/relationships/tags" Target="../tags/tag12116.xml"/><Relationship Id="rId47" Type="http://schemas.openxmlformats.org/officeDocument/2006/relationships/tags" Target="../tags/tag11911.xml"/><Relationship Id="rId68" Type="http://schemas.openxmlformats.org/officeDocument/2006/relationships/tags" Target="../tags/tag11932.xml"/><Relationship Id="rId89" Type="http://schemas.openxmlformats.org/officeDocument/2006/relationships/tags" Target="../tags/tag11953.xml"/><Relationship Id="rId112" Type="http://schemas.openxmlformats.org/officeDocument/2006/relationships/tags" Target="../tags/tag11976.xml"/><Relationship Id="rId133" Type="http://schemas.openxmlformats.org/officeDocument/2006/relationships/tags" Target="../tags/tag11997.xml"/><Relationship Id="rId154" Type="http://schemas.openxmlformats.org/officeDocument/2006/relationships/tags" Target="../tags/tag12018.xml"/><Relationship Id="rId175" Type="http://schemas.openxmlformats.org/officeDocument/2006/relationships/tags" Target="../tags/tag12039.xml"/><Relationship Id="rId196" Type="http://schemas.openxmlformats.org/officeDocument/2006/relationships/tags" Target="../tags/tag12060.xml"/><Relationship Id="rId200" Type="http://schemas.openxmlformats.org/officeDocument/2006/relationships/tags" Target="../tags/tag12064.xml"/><Relationship Id="rId16" Type="http://schemas.openxmlformats.org/officeDocument/2006/relationships/tags" Target="../tags/tag11880.xml"/><Relationship Id="rId221" Type="http://schemas.openxmlformats.org/officeDocument/2006/relationships/tags" Target="../tags/tag12085.xml"/><Relationship Id="rId242" Type="http://schemas.openxmlformats.org/officeDocument/2006/relationships/tags" Target="../tags/tag12106.xml"/><Relationship Id="rId263" Type="http://schemas.openxmlformats.org/officeDocument/2006/relationships/tags" Target="../tags/tag12127.xml"/><Relationship Id="rId37" Type="http://schemas.openxmlformats.org/officeDocument/2006/relationships/tags" Target="../tags/tag11901.xml"/><Relationship Id="rId58" Type="http://schemas.openxmlformats.org/officeDocument/2006/relationships/tags" Target="../tags/tag11922.xml"/><Relationship Id="rId79" Type="http://schemas.openxmlformats.org/officeDocument/2006/relationships/tags" Target="../tags/tag11943.xml"/><Relationship Id="rId102" Type="http://schemas.openxmlformats.org/officeDocument/2006/relationships/tags" Target="../tags/tag11966.xml"/><Relationship Id="rId123" Type="http://schemas.openxmlformats.org/officeDocument/2006/relationships/tags" Target="../tags/tag11987.xml"/><Relationship Id="rId144" Type="http://schemas.openxmlformats.org/officeDocument/2006/relationships/tags" Target="../tags/tag12008.xml"/><Relationship Id="rId90" Type="http://schemas.openxmlformats.org/officeDocument/2006/relationships/tags" Target="../tags/tag11954.xml"/><Relationship Id="rId165" Type="http://schemas.openxmlformats.org/officeDocument/2006/relationships/tags" Target="../tags/tag12029.xml"/><Relationship Id="rId186" Type="http://schemas.openxmlformats.org/officeDocument/2006/relationships/tags" Target="../tags/tag12050.xml"/><Relationship Id="rId211" Type="http://schemas.openxmlformats.org/officeDocument/2006/relationships/tags" Target="../tags/tag12075.xml"/><Relationship Id="rId232" Type="http://schemas.openxmlformats.org/officeDocument/2006/relationships/tags" Target="../tags/tag12096.xml"/><Relationship Id="rId253" Type="http://schemas.openxmlformats.org/officeDocument/2006/relationships/tags" Target="../tags/tag12117.xml"/><Relationship Id="rId27" Type="http://schemas.openxmlformats.org/officeDocument/2006/relationships/tags" Target="../tags/tag11891.xml"/><Relationship Id="rId48" Type="http://schemas.openxmlformats.org/officeDocument/2006/relationships/tags" Target="../tags/tag11912.xml"/><Relationship Id="rId69" Type="http://schemas.openxmlformats.org/officeDocument/2006/relationships/tags" Target="../tags/tag11933.xml"/><Relationship Id="rId113" Type="http://schemas.openxmlformats.org/officeDocument/2006/relationships/tags" Target="../tags/tag11977.xml"/><Relationship Id="rId134" Type="http://schemas.openxmlformats.org/officeDocument/2006/relationships/tags" Target="../tags/tag11998.xml"/><Relationship Id="rId80" Type="http://schemas.openxmlformats.org/officeDocument/2006/relationships/tags" Target="../tags/tag11944.xml"/><Relationship Id="rId155" Type="http://schemas.openxmlformats.org/officeDocument/2006/relationships/tags" Target="../tags/tag12019.xml"/><Relationship Id="rId176" Type="http://schemas.openxmlformats.org/officeDocument/2006/relationships/tags" Target="../tags/tag12040.xml"/><Relationship Id="rId197" Type="http://schemas.openxmlformats.org/officeDocument/2006/relationships/tags" Target="../tags/tag12061.xml"/><Relationship Id="rId201" Type="http://schemas.openxmlformats.org/officeDocument/2006/relationships/tags" Target="../tags/tag12065.xml"/><Relationship Id="rId222" Type="http://schemas.openxmlformats.org/officeDocument/2006/relationships/tags" Target="../tags/tag12086.xml"/><Relationship Id="rId243" Type="http://schemas.openxmlformats.org/officeDocument/2006/relationships/tags" Target="../tags/tag12107.xml"/><Relationship Id="rId264" Type="http://schemas.openxmlformats.org/officeDocument/2006/relationships/tags" Target="../tags/tag12128.xml"/><Relationship Id="rId17" Type="http://schemas.openxmlformats.org/officeDocument/2006/relationships/tags" Target="../tags/tag11881.xml"/><Relationship Id="rId38" Type="http://schemas.openxmlformats.org/officeDocument/2006/relationships/tags" Target="../tags/tag11902.xml"/><Relationship Id="rId59" Type="http://schemas.openxmlformats.org/officeDocument/2006/relationships/tags" Target="../tags/tag11923.xml"/><Relationship Id="rId103" Type="http://schemas.openxmlformats.org/officeDocument/2006/relationships/tags" Target="../tags/tag11967.xml"/><Relationship Id="rId124" Type="http://schemas.openxmlformats.org/officeDocument/2006/relationships/tags" Target="../tags/tag11988.xml"/><Relationship Id="rId70" Type="http://schemas.openxmlformats.org/officeDocument/2006/relationships/tags" Target="../tags/tag11934.xml"/><Relationship Id="rId91" Type="http://schemas.openxmlformats.org/officeDocument/2006/relationships/tags" Target="../tags/tag11955.xml"/><Relationship Id="rId145" Type="http://schemas.openxmlformats.org/officeDocument/2006/relationships/tags" Target="../tags/tag12009.xml"/><Relationship Id="rId166" Type="http://schemas.openxmlformats.org/officeDocument/2006/relationships/tags" Target="../tags/tag12030.xml"/><Relationship Id="rId187" Type="http://schemas.openxmlformats.org/officeDocument/2006/relationships/tags" Target="../tags/tag12051.xml"/><Relationship Id="rId1" Type="http://schemas.openxmlformats.org/officeDocument/2006/relationships/tags" Target="../tags/tag11865.xml"/><Relationship Id="rId212" Type="http://schemas.openxmlformats.org/officeDocument/2006/relationships/tags" Target="../tags/tag12076.xml"/><Relationship Id="rId233" Type="http://schemas.openxmlformats.org/officeDocument/2006/relationships/tags" Target="../tags/tag12097.xml"/><Relationship Id="rId254" Type="http://schemas.openxmlformats.org/officeDocument/2006/relationships/tags" Target="../tags/tag12118.xml"/><Relationship Id="rId28" Type="http://schemas.openxmlformats.org/officeDocument/2006/relationships/tags" Target="../tags/tag11892.xml"/><Relationship Id="rId49" Type="http://schemas.openxmlformats.org/officeDocument/2006/relationships/tags" Target="../tags/tag11913.xml"/><Relationship Id="rId114" Type="http://schemas.openxmlformats.org/officeDocument/2006/relationships/tags" Target="../tags/tag11978.xml"/><Relationship Id="rId60" Type="http://schemas.openxmlformats.org/officeDocument/2006/relationships/tags" Target="../tags/tag11924.xml"/><Relationship Id="rId81" Type="http://schemas.openxmlformats.org/officeDocument/2006/relationships/tags" Target="../tags/tag11945.xml"/><Relationship Id="rId135" Type="http://schemas.openxmlformats.org/officeDocument/2006/relationships/tags" Target="../tags/tag11999.xml"/><Relationship Id="rId156" Type="http://schemas.openxmlformats.org/officeDocument/2006/relationships/tags" Target="../tags/tag12020.xml"/><Relationship Id="rId177" Type="http://schemas.openxmlformats.org/officeDocument/2006/relationships/tags" Target="../tags/tag12041.xml"/><Relationship Id="rId198" Type="http://schemas.openxmlformats.org/officeDocument/2006/relationships/tags" Target="../tags/tag12062.xml"/><Relationship Id="rId202" Type="http://schemas.openxmlformats.org/officeDocument/2006/relationships/tags" Target="../tags/tag12066.xml"/><Relationship Id="rId223" Type="http://schemas.openxmlformats.org/officeDocument/2006/relationships/tags" Target="../tags/tag12087.xml"/><Relationship Id="rId244" Type="http://schemas.openxmlformats.org/officeDocument/2006/relationships/tags" Target="../tags/tag12108.xml"/><Relationship Id="rId18" Type="http://schemas.openxmlformats.org/officeDocument/2006/relationships/tags" Target="../tags/tag11882.xml"/><Relationship Id="rId39" Type="http://schemas.openxmlformats.org/officeDocument/2006/relationships/tags" Target="../tags/tag11903.xml"/><Relationship Id="rId265" Type="http://schemas.openxmlformats.org/officeDocument/2006/relationships/tags" Target="../tags/tag12129.xml"/><Relationship Id="rId50" Type="http://schemas.openxmlformats.org/officeDocument/2006/relationships/tags" Target="../tags/tag11914.xml"/><Relationship Id="rId104" Type="http://schemas.openxmlformats.org/officeDocument/2006/relationships/tags" Target="../tags/tag11968.xml"/><Relationship Id="rId125" Type="http://schemas.openxmlformats.org/officeDocument/2006/relationships/tags" Target="../tags/tag11989.xml"/><Relationship Id="rId146" Type="http://schemas.openxmlformats.org/officeDocument/2006/relationships/tags" Target="../tags/tag12010.xml"/><Relationship Id="rId167" Type="http://schemas.openxmlformats.org/officeDocument/2006/relationships/tags" Target="../tags/tag12031.xml"/><Relationship Id="rId188" Type="http://schemas.openxmlformats.org/officeDocument/2006/relationships/tags" Target="../tags/tag12052.xml"/><Relationship Id="rId71" Type="http://schemas.openxmlformats.org/officeDocument/2006/relationships/tags" Target="../tags/tag11935.xml"/><Relationship Id="rId92" Type="http://schemas.openxmlformats.org/officeDocument/2006/relationships/tags" Target="../tags/tag11956.xml"/><Relationship Id="rId213" Type="http://schemas.openxmlformats.org/officeDocument/2006/relationships/tags" Target="../tags/tag12077.xml"/><Relationship Id="rId234" Type="http://schemas.openxmlformats.org/officeDocument/2006/relationships/tags" Target="../tags/tag12098.xml"/><Relationship Id="rId2" Type="http://schemas.openxmlformats.org/officeDocument/2006/relationships/tags" Target="../tags/tag11866.xml"/><Relationship Id="rId29" Type="http://schemas.openxmlformats.org/officeDocument/2006/relationships/tags" Target="../tags/tag11893.xml"/><Relationship Id="rId255" Type="http://schemas.openxmlformats.org/officeDocument/2006/relationships/tags" Target="../tags/tag12119.xml"/><Relationship Id="rId40" Type="http://schemas.openxmlformats.org/officeDocument/2006/relationships/tags" Target="../tags/tag11904.xml"/><Relationship Id="rId115" Type="http://schemas.openxmlformats.org/officeDocument/2006/relationships/tags" Target="../tags/tag11979.xml"/><Relationship Id="rId136" Type="http://schemas.openxmlformats.org/officeDocument/2006/relationships/tags" Target="../tags/tag12000.xml"/><Relationship Id="rId157" Type="http://schemas.openxmlformats.org/officeDocument/2006/relationships/tags" Target="../tags/tag12021.xml"/><Relationship Id="rId178" Type="http://schemas.openxmlformats.org/officeDocument/2006/relationships/tags" Target="../tags/tag12042.xml"/><Relationship Id="rId61" Type="http://schemas.openxmlformats.org/officeDocument/2006/relationships/tags" Target="../tags/tag11925.xml"/><Relationship Id="rId82" Type="http://schemas.openxmlformats.org/officeDocument/2006/relationships/tags" Target="../tags/tag11946.xml"/><Relationship Id="rId199" Type="http://schemas.openxmlformats.org/officeDocument/2006/relationships/tags" Target="../tags/tag12063.xml"/><Relationship Id="rId203" Type="http://schemas.openxmlformats.org/officeDocument/2006/relationships/tags" Target="../tags/tag12067.xml"/><Relationship Id="rId19" Type="http://schemas.openxmlformats.org/officeDocument/2006/relationships/tags" Target="../tags/tag11883.xml"/><Relationship Id="rId224" Type="http://schemas.openxmlformats.org/officeDocument/2006/relationships/tags" Target="../tags/tag12088.xml"/><Relationship Id="rId245" Type="http://schemas.openxmlformats.org/officeDocument/2006/relationships/tags" Target="../tags/tag12109.xml"/><Relationship Id="rId266" Type="http://schemas.openxmlformats.org/officeDocument/2006/relationships/tags" Target="../tags/tag12130.xml"/><Relationship Id="rId30" Type="http://schemas.openxmlformats.org/officeDocument/2006/relationships/tags" Target="../tags/tag11894.xml"/><Relationship Id="rId105" Type="http://schemas.openxmlformats.org/officeDocument/2006/relationships/tags" Target="../tags/tag11969.xml"/><Relationship Id="rId126" Type="http://schemas.openxmlformats.org/officeDocument/2006/relationships/tags" Target="../tags/tag11990.xml"/><Relationship Id="rId147" Type="http://schemas.openxmlformats.org/officeDocument/2006/relationships/tags" Target="../tags/tag12011.xml"/><Relationship Id="rId168" Type="http://schemas.openxmlformats.org/officeDocument/2006/relationships/tags" Target="../tags/tag12032.xml"/><Relationship Id="rId51" Type="http://schemas.openxmlformats.org/officeDocument/2006/relationships/tags" Target="../tags/tag11915.xml"/><Relationship Id="rId72" Type="http://schemas.openxmlformats.org/officeDocument/2006/relationships/tags" Target="../tags/tag11936.xml"/><Relationship Id="rId93" Type="http://schemas.openxmlformats.org/officeDocument/2006/relationships/tags" Target="../tags/tag11957.xml"/><Relationship Id="rId189" Type="http://schemas.openxmlformats.org/officeDocument/2006/relationships/tags" Target="../tags/tag12053.xml"/><Relationship Id="rId3" Type="http://schemas.openxmlformats.org/officeDocument/2006/relationships/tags" Target="../tags/tag11867.xml"/><Relationship Id="rId214" Type="http://schemas.openxmlformats.org/officeDocument/2006/relationships/tags" Target="../tags/tag12078.xml"/><Relationship Id="rId235" Type="http://schemas.openxmlformats.org/officeDocument/2006/relationships/tags" Target="../tags/tag12099.xml"/><Relationship Id="rId256" Type="http://schemas.openxmlformats.org/officeDocument/2006/relationships/tags" Target="../tags/tag12120.xml"/><Relationship Id="rId116" Type="http://schemas.openxmlformats.org/officeDocument/2006/relationships/tags" Target="../tags/tag11980.xml"/><Relationship Id="rId137" Type="http://schemas.openxmlformats.org/officeDocument/2006/relationships/tags" Target="../tags/tag12001.xml"/><Relationship Id="rId158" Type="http://schemas.openxmlformats.org/officeDocument/2006/relationships/tags" Target="../tags/tag12022.xml"/><Relationship Id="rId20" Type="http://schemas.openxmlformats.org/officeDocument/2006/relationships/tags" Target="../tags/tag11884.xml"/><Relationship Id="rId41" Type="http://schemas.openxmlformats.org/officeDocument/2006/relationships/tags" Target="../tags/tag11905.xml"/><Relationship Id="rId62" Type="http://schemas.openxmlformats.org/officeDocument/2006/relationships/tags" Target="../tags/tag11926.xml"/><Relationship Id="rId83" Type="http://schemas.openxmlformats.org/officeDocument/2006/relationships/tags" Target="../tags/tag11947.xml"/><Relationship Id="rId179" Type="http://schemas.openxmlformats.org/officeDocument/2006/relationships/tags" Target="../tags/tag12043.xml"/><Relationship Id="rId190" Type="http://schemas.openxmlformats.org/officeDocument/2006/relationships/tags" Target="../tags/tag12054.xml"/><Relationship Id="rId204" Type="http://schemas.openxmlformats.org/officeDocument/2006/relationships/tags" Target="../tags/tag12068.xml"/><Relationship Id="rId225" Type="http://schemas.openxmlformats.org/officeDocument/2006/relationships/tags" Target="../tags/tag12089.xml"/><Relationship Id="rId246" Type="http://schemas.openxmlformats.org/officeDocument/2006/relationships/tags" Target="../tags/tag12110.xml"/><Relationship Id="rId267" Type="http://schemas.openxmlformats.org/officeDocument/2006/relationships/tags" Target="../tags/tag12131.xml"/><Relationship Id="rId106" Type="http://schemas.openxmlformats.org/officeDocument/2006/relationships/tags" Target="../tags/tag11970.xml"/><Relationship Id="rId127" Type="http://schemas.openxmlformats.org/officeDocument/2006/relationships/tags" Target="../tags/tag11991.xml"/><Relationship Id="rId10" Type="http://schemas.openxmlformats.org/officeDocument/2006/relationships/tags" Target="../tags/tag11874.xml"/><Relationship Id="rId31" Type="http://schemas.openxmlformats.org/officeDocument/2006/relationships/tags" Target="../tags/tag11895.xml"/><Relationship Id="rId52" Type="http://schemas.openxmlformats.org/officeDocument/2006/relationships/tags" Target="../tags/tag11916.xml"/><Relationship Id="rId73" Type="http://schemas.openxmlformats.org/officeDocument/2006/relationships/tags" Target="../tags/tag11937.xml"/><Relationship Id="rId94" Type="http://schemas.openxmlformats.org/officeDocument/2006/relationships/tags" Target="../tags/tag11958.xml"/><Relationship Id="rId148" Type="http://schemas.openxmlformats.org/officeDocument/2006/relationships/tags" Target="../tags/tag12012.xml"/><Relationship Id="rId169" Type="http://schemas.openxmlformats.org/officeDocument/2006/relationships/tags" Target="../tags/tag12033.xml"/><Relationship Id="rId4" Type="http://schemas.openxmlformats.org/officeDocument/2006/relationships/tags" Target="../tags/tag11868.xml"/><Relationship Id="rId180" Type="http://schemas.openxmlformats.org/officeDocument/2006/relationships/tags" Target="../tags/tag12044.xml"/><Relationship Id="rId215" Type="http://schemas.openxmlformats.org/officeDocument/2006/relationships/tags" Target="../tags/tag12079.xml"/><Relationship Id="rId236" Type="http://schemas.openxmlformats.org/officeDocument/2006/relationships/tags" Target="../tags/tag12100.xml"/><Relationship Id="rId257" Type="http://schemas.openxmlformats.org/officeDocument/2006/relationships/tags" Target="../tags/tag12121.xml"/><Relationship Id="rId42" Type="http://schemas.openxmlformats.org/officeDocument/2006/relationships/tags" Target="../tags/tag11906.xml"/><Relationship Id="rId84" Type="http://schemas.openxmlformats.org/officeDocument/2006/relationships/tags" Target="../tags/tag11948.xml"/><Relationship Id="rId138" Type="http://schemas.openxmlformats.org/officeDocument/2006/relationships/tags" Target="../tags/tag12002.xml"/><Relationship Id="rId191" Type="http://schemas.openxmlformats.org/officeDocument/2006/relationships/tags" Target="../tags/tag12055.xml"/><Relationship Id="rId205" Type="http://schemas.openxmlformats.org/officeDocument/2006/relationships/tags" Target="../tags/tag12069.xml"/><Relationship Id="rId247" Type="http://schemas.openxmlformats.org/officeDocument/2006/relationships/tags" Target="../tags/tag12111.xml"/><Relationship Id="rId107" Type="http://schemas.openxmlformats.org/officeDocument/2006/relationships/tags" Target="../tags/tag11971.xml"/></Relationships>
</file>

<file path=ppt/slides/_rels/slide47.xml.rels><?xml version="1.0" encoding="UTF-8" standalone="yes"?>
<Relationships xmlns="http://schemas.openxmlformats.org/package/2006/relationships"><Relationship Id="rId117" Type="http://schemas.openxmlformats.org/officeDocument/2006/relationships/tags" Target="../tags/tag12248.xml"/><Relationship Id="rId21" Type="http://schemas.openxmlformats.org/officeDocument/2006/relationships/tags" Target="../tags/tag12152.xml"/><Relationship Id="rId63" Type="http://schemas.openxmlformats.org/officeDocument/2006/relationships/tags" Target="../tags/tag12194.xml"/><Relationship Id="rId159" Type="http://schemas.openxmlformats.org/officeDocument/2006/relationships/tags" Target="../tags/tag12290.xml"/><Relationship Id="rId170" Type="http://schemas.openxmlformats.org/officeDocument/2006/relationships/tags" Target="../tags/tag12301.xml"/><Relationship Id="rId226" Type="http://schemas.openxmlformats.org/officeDocument/2006/relationships/tags" Target="../tags/tag12357.xml"/><Relationship Id="rId268" Type="http://schemas.openxmlformats.org/officeDocument/2006/relationships/slideLayout" Target="../slideLayouts/slideLayout2.xml"/><Relationship Id="rId11" Type="http://schemas.openxmlformats.org/officeDocument/2006/relationships/tags" Target="../tags/tag12142.xml"/><Relationship Id="rId32" Type="http://schemas.openxmlformats.org/officeDocument/2006/relationships/tags" Target="../tags/tag12163.xml"/><Relationship Id="rId53" Type="http://schemas.openxmlformats.org/officeDocument/2006/relationships/tags" Target="../tags/tag12184.xml"/><Relationship Id="rId74" Type="http://schemas.openxmlformats.org/officeDocument/2006/relationships/tags" Target="../tags/tag12205.xml"/><Relationship Id="rId128" Type="http://schemas.openxmlformats.org/officeDocument/2006/relationships/tags" Target="../tags/tag12259.xml"/><Relationship Id="rId149" Type="http://schemas.openxmlformats.org/officeDocument/2006/relationships/tags" Target="../tags/tag12280.xml"/><Relationship Id="rId5" Type="http://schemas.openxmlformats.org/officeDocument/2006/relationships/tags" Target="../tags/tag12136.xml"/><Relationship Id="rId95" Type="http://schemas.openxmlformats.org/officeDocument/2006/relationships/tags" Target="../tags/tag12226.xml"/><Relationship Id="rId160" Type="http://schemas.openxmlformats.org/officeDocument/2006/relationships/tags" Target="../tags/tag12291.xml"/><Relationship Id="rId181" Type="http://schemas.openxmlformats.org/officeDocument/2006/relationships/tags" Target="../tags/tag12312.xml"/><Relationship Id="rId216" Type="http://schemas.openxmlformats.org/officeDocument/2006/relationships/tags" Target="../tags/tag12347.xml"/><Relationship Id="rId237" Type="http://schemas.openxmlformats.org/officeDocument/2006/relationships/tags" Target="../tags/tag12368.xml"/><Relationship Id="rId258" Type="http://schemas.openxmlformats.org/officeDocument/2006/relationships/tags" Target="../tags/tag12389.xml"/><Relationship Id="rId22" Type="http://schemas.openxmlformats.org/officeDocument/2006/relationships/tags" Target="../tags/tag12153.xml"/><Relationship Id="rId43" Type="http://schemas.openxmlformats.org/officeDocument/2006/relationships/tags" Target="../tags/tag12174.xml"/><Relationship Id="rId64" Type="http://schemas.openxmlformats.org/officeDocument/2006/relationships/tags" Target="../tags/tag12195.xml"/><Relationship Id="rId118" Type="http://schemas.openxmlformats.org/officeDocument/2006/relationships/tags" Target="../tags/tag12249.xml"/><Relationship Id="rId139" Type="http://schemas.openxmlformats.org/officeDocument/2006/relationships/tags" Target="../tags/tag12270.xml"/><Relationship Id="rId85" Type="http://schemas.openxmlformats.org/officeDocument/2006/relationships/tags" Target="../tags/tag12216.xml"/><Relationship Id="rId150" Type="http://schemas.openxmlformats.org/officeDocument/2006/relationships/tags" Target="../tags/tag12281.xml"/><Relationship Id="rId171" Type="http://schemas.openxmlformats.org/officeDocument/2006/relationships/tags" Target="../tags/tag12302.xml"/><Relationship Id="rId192" Type="http://schemas.openxmlformats.org/officeDocument/2006/relationships/tags" Target="../tags/tag12323.xml"/><Relationship Id="rId206" Type="http://schemas.openxmlformats.org/officeDocument/2006/relationships/tags" Target="../tags/tag12337.xml"/><Relationship Id="rId227" Type="http://schemas.openxmlformats.org/officeDocument/2006/relationships/tags" Target="../tags/tag12358.xml"/><Relationship Id="rId248" Type="http://schemas.openxmlformats.org/officeDocument/2006/relationships/tags" Target="../tags/tag12379.xml"/><Relationship Id="rId269" Type="http://schemas.openxmlformats.org/officeDocument/2006/relationships/image" Target="../media/image1.jpeg"/><Relationship Id="rId12" Type="http://schemas.openxmlformats.org/officeDocument/2006/relationships/tags" Target="../tags/tag12143.xml"/><Relationship Id="rId33" Type="http://schemas.openxmlformats.org/officeDocument/2006/relationships/tags" Target="../tags/tag12164.xml"/><Relationship Id="rId108" Type="http://schemas.openxmlformats.org/officeDocument/2006/relationships/tags" Target="../tags/tag12239.xml"/><Relationship Id="rId129" Type="http://schemas.openxmlformats.org/officeDocument/2006/relationships/tags" Target="../tags/tag12260.xml"/><Relationship Id="rId54" Type="http://schemas.openxmlformats.org/officeDocument/2006/relationships/tags" Target="../tags/tag12185.xml"/><Relationship Id="rId75" Type="http://schemas.openxmlformats.org/officeDocument/2006/relationships/tags" Target="../tags/tag12206.xml"/><Relationship Id="rId96" Type="http://schemas.openxmlformats.org/officeDocument/2006/relationships/tags" Target="../tags/tag12227.xml"/><Relationship Id="rId140" Type="http://schemas.openxmlformats.org/officeDocument/2006/relationships/tags" Target="../tags/tag12271.xml"/><Relationship Id="rId161" Type="http://schemas.openxmlformats.org/officeDocument/2006/relationships/tags" Target="../tags/tag12292.xml"/><Relationship Id="rId182" Type="http://schemas.openxmlformats.org/officeDocument/2006/relationships/tags" Target="../tags/tag12313.xml"/><Relationship Id="rId217" Type="http://schemas.openxmlformats.org/officeDocument/2006/relationships/tags" Target="../tags/tag12348.xml"/><Relationship Id="rId6" Type="http://schemas.openxmlformats.org/officeDocument/2006/relationships/tags" Target="../tags/tag12137.xml"/><Relationship Id="rId238" Type="http://schemas.openxmlformats.org/officeDocument/2006/relationships/tags" Target="../tags/tag12369.xml"/><Relationship Id="rId259" Type="http://schemas.openxmlformats.org/officeDocument/2006/relationships/tags" Target="../tags/tag12390.xml"/><Relationship Id="rId23" Type="http://schemas.openxmlformats.org/officeDocument/2006/relationships/tags" Target="../tags/tag12154.xml"/><Relationship Id="rId119" Type="http://schemas.openxmlformats.org/officeDocument/2006/relationships/tags" Target="../tags/tag12250.xml"/><Relationship Id="rId44" Type="http://schemas.openxmlformats.org/officeDocument/2006/relationships/tags" Target="../tags/tag12175.xml"/><Relationship Id="rId65" Type="http://schemas.openxmlformats.org/officeDocument/2006/relationships/tags" Target="../tags/tag12196.xml"/><Relationship Id="rId86" Type="http://schemas.openxmlformats.org/officeDocument/2006/relationships/tags" Target="../tags/tag12217.xml"/><Relationship Id="rId130" Type="http://schemas.openxmlformats.org/officeDocument/2006/relationships/tags" Target="../tags/tag12261.xml"/><Relationship Id="rId151" Type="http://schemas.openxmlformats.org/officeDocument/2006/relationships/tags" Target="../tags/tag12282.xml"/><Relationship Id="rId172" Type="http://schemas.openxmlformats.org/officeDocument/2006/relationships/tags" Target="../tags/tag12303.xml"/><Relationship Id="rId193" Type="http://schemas.openxmlformats.org/officeDocument/2006/relationships/tags" Target="../tags/tag12324.xml"/><Relationship Id="rId207" Type="http://schemas.openxmlformats.org/officeDocument/2006/relationships/tags" Target="../tags/tag12338.xml"/><Relationship Id="rId228" Type="http://schemas.openxmlformats.org/officeDocument/2006/relationships/tags" Target="../tags/tag12359.xml"/><Relationship Id="rId249" Type="http://schemas.openxmlformats.org/officeDocument/2006/relationships/tags" Target="../tags/tag12380.xml"/><Relationship Id="rId13" Type="http://schemas.openxmlformats.org/officeDocument/2006/relationships/tags" Target="../tags/tag12144.xml"/><Relationship Id="rId109" Type="http://schemas.openxmlformats.org/officeDocument/2006/relationships/tags" Target="../tags/tag12240.xml"/><Relationship Id="rId260" Type="http://schemas.openxmlformats.org/officeDocument/2006/relationships/tags" Target="../tags/tag12391.xml"/><Relationship Id="rId34" Type="http://schemas.openxmlformats.org/officeDocument/2006/relationships/tags" Target="../tags/tag12165.xml"/><Relationship Id="rId55" Type="http://schemas.openxmlformats.org/officeDocument/2006/relationships/tags" Target="../tags/tag12186.xml"/><Relationship Id="rId76" Type="http://schemas.openxmlformats.org/officeDocument/2006/relationships/tags" Target="../tags/tag12207.xml"/><Relationship Id="rId97" Type="http://schemas.openxmlformats.org/officeDocument/2006/relationships/tags" Target="../tags/tag12228.xml"/><Relationship Id="rId120" Type="http://schemas.openxmlformats.org/officeDocument/2006/relationships/tags" Target="../tags/tag12251.xml"/><Relationship Id="rId141" Type="http://schemas.openxmlformats.org/officeDocument/2006/relationships/tags" Target="../tags/tag12272.xml"/><Relationship Id="rId7" Type="http://schemas.openxmlformats.org/officeDocument/2006/relationships/tags" Target="../tags/tag12138.xml"/><Relationship Id="rId162" Type="http://schemas.openxmlformats.org/officeDocument/2006/relationships/tags" Target="../tags/tag12293.xml"/><Relationship Id="rId183" Type="http://schemas.openxmlformats.org/officeDocument/2006/relationships/tags" Target="../tags/tag12314.xml"/><Relationship Id="rId218" Type="http://schemas.openxmlformats.org/officeDocument/2006/relationships/tags" Target="../tags/tag12349.xml"/><Relationship Id="rId239" Type="http://schemas.openxmlformats.org/officeDocument/2006/relationships/tags" Target="../tags/tag12370.xml"/><Relationship Id="rId250" Type="http://schemas.openxmlformats.org/officeDocument/2006/relationships/tags" Target="../tags/tag12381.xml"/><Relationship Id="rId24" Type="http://schemas.openxmlformats.org/officeDocument/2006/relationships/tags" Target="../tags/tag12155.xml"/><Relationship Id="rId45" Type="http://schemas.openxmlformats.org/officeDocument/2006/relationships/tags" Target="../tags/tag12176.xml"/><Relationship Id="rId66" Type="http://schemas.openxmlformats.org/officeDocument/2006/relationships/tags" Target="../tags/tag12197.xml"/><Relationship Id="rId87" Type="http://schemas.openxmlformats.org/officeDocument/2006/relationships/tags" Target="../tags/tag12218.xml"/><Relationship Id="rId110" Type="http://schemas.openxmlformats.org/officeDocument/2006/relationships/tags" Target="../tags/tag12241.xml"/><Relationship Id="rId131" Type="http://schemas.openxmlformats.org/officeDocument/2006/relationships/tags" Target="../tags/tag12262.xml"/><Relationship Id="rId152" Type="http://schemas.openxmlformats.org/officeDocument/2006/relationships/tags" Target="../tags/tag12283.xml"/><Relationship Id="rId173" Type="http://schemas.openxmlformats.org/officeDocument/2006/relationships/tags" Target="../tags/tag12304.xml"/><Relationship Id="rId194" Type="http://schemas.openxmlformats.org/officeDocument/2006/relationships/tags" Target="../tags/tag12325.xml"/><Relationship Id="rId208" Type="http://schemas.openxmlformats.org/officeDocument/2006/relationships/tags" Target="../tags/tag12339.xml"/><Relationship Id="rId229" Type="http://schemas.openxmlformats.org/officeDocument/2006/relationships/tags" Target="../tags/tag12360.xml"/><Relationship Id="rId240" Type="http://schemas.openxmlformats.org/officeDocument/2006/relationships/tags" Target="../tags/tag12371.xml"/><Relationship Id="rId261" Type="http://schemas.openxmlformats.org/officeDocument/2006/relationships/tags" Target="../tags/tag12392.xml"/><Relationship Id="rId14" Type="http://schemas.openxmlformats.org/officeDocument/2006/relationships/tags" Target="../tags/tag12145.xml"/><Relationship Id="rId35" Type="http://schemas.openxmlformats.org/officeDocument/2006/relationships/tags" Target="../tags/tag12166.xml"/><Relationship Id="rId56" Type="http://schemas.openxmlformats.org/officeDocument/2006/relationships/tags" Target="../tags/tag12187.xml"/><Relationship Id="rId77" Type="http://schemas.openxmlformats.org/officeDocument/2006/relationships/tags" Target="../tags/tag12208.xml"/><Relationship Id="rId100" Type="http://schemas.openxmlformats.org/officeDocument/2006/relationships/tags" Target="../tags/tag12231.xml"/><Relationship Id="rId8" Type="http://schemas.openxmlformats.org/officeDocument/2006/relationships/tags" Target="../tags/tag12139.xml"/><Relationship Id="rId98" Type="http://schemas.openxmlformats.org/officeDocument/2006/relationships/tags" Target="../tags/tag12229.xml"/><Relationship Id="rId121" Type="http://schemas.openxmlformats.org/officeDocument/2006/relationships/tags" Target="../tags/tag12252.xml"/><Relationship Id="rId142" Type="http://schemas.openxmlformats.org/officeDocument/2006/relationships/tags" Target="../tags/tag12273.xml"/><Relationship Id="rId163" Type="http://schemas.openxmlformats.org/officeDocument/2006/relationships/tags" Target="../tags/tag12294.xml"/><Relationship Id="rId184" Type="http://schemas.openxmlformats.org/officeDocument/2006/relationships/tags" Target="../tags/tag12315.xml"/><Relationship Id="rId219" Type="http://schemas.openxmlformats.org/officeDocument/2006/relationships/tags" Target="../tags/tag12350.xml"/><Relationship Id="rId230" Type="http://schemas.openxmlformats.org/officeDocument/2006/relationships/tags" Target="../tags/tag12361.xml"/><Relationship Id="rId251" Type="http://schemas.openxmlformats.org/officeDocument/2006/relationships/tags" Target="../tags/tag12382.xml"/><Relationship Id="rId25" Type="http://schemas.openxmlformats.org/officeDocument/2006/relationships/tags" Target="../tags/tag12156.xml"/><Relationship Id="rId46" Type="http://schemas.openxmlformats.org/officeDocument/2006/relationships/tags" Target="../tags/tag12177.xml"/><Relationship Id="rId67" Type="http://schemas.openxmlformats.org/officeDocument/2006/relationships/tags" Target="../tags/tag12198.xml"/><Relationship Id="rId88" Type="http://schemas.openxmlformats.org/officeDocument/2006/relationships/tags" Target="../tags/tag12219.xml"/><Relationship Id="rId111" Type="http://schemas.openxmlformats.org/officeDocument/2006/relationships/tags" Target="../tags/tag12242.xml"/><Relationship Id="rId132" Type="http://schemas.openxmlformats.org/officeDocument/2006/relationships/tags" Target="../tags/tag12263.xml"/><Relationship Id="rId153" Type="http://schemas.openxmlformats.org/officeDocument/2006/relationships/tags" Target="../tags/tag12284.xml"/><Relationship Id="rId174" Type="http://schemas.openxmlformats.org/officeDocument/2006/relationships/tags" Target="../tags/tag12305.xml"/><Relationship Id="rId195" Type="http://schemas.openxmlformats.org/officeDocument/2006/relationships/tags" Target="../tags/tag12326.xml"/><Relationship Id="rId209" Type="http://schemas.openxmlformats.org/officeDocument/2006/relationships/tags" Target="../tags/tag12340.xml"/><Relationship Id="rId220" Type="http://schemas.openxmlformats.org/officeDocument/2006/relationships/tags" Target="../tags/tag12351.xml"/><Relationship Id="rId241" Type="http://schemas.openxmlformats.org/officeDocument/2006/relationships/tags" Target="../tags/tag12372.xml"/><Relationship Id="rId15" Type="http://schemas.openxmlformats.org/officeDocument/2006/relationships/tags" Target="../tags/tag12146.xml"/><Relationship Id="rId36" Type="http://schemas.openxmlformats.org/officeDocument/2006/relationships/tags" Target="../tags/tag12167.xml"/><Relationship Id="rId57" Type="http://schemas.openxmlformats.org/officeDocument/2006/relationships/tags" Target="../tags/tag12188.xml"/><Relationship Id="rId262" Type="http://schemas.openxmlformats.org/officeDocument/2006/relationships/tags" Target="../tags/tag12393.xml"/><Relationship Id="rId78" Type="http://schemas.openxmlformats.org/officeDocument/2006/relationships/tags" Target="../tags/tag12209.xml"/><Relationship Id="rId99" Type="http://schemas.openxmlformats.org/officeDocument/2006/relationships/tags" Target="../tags/tag12230.xml"/><Relationship Id="rId101" Type="http://schemas.openxmlformats.org/officeDocument/2006/relationships/tags" Target="../tags/tag12232.xml"/><Relationship Id="rId122" Type="http://schemas.openxmlformats.org/officeDocument/2006/relationships/tags" Target="../tags/tag12253.xml"/><Relationship Id="rId143" Type="http://schemas.openxmlformats.org/officeDocument/2006/relationships/tags" Target="../tags/tag12274.xml"/><Relationship Id="rId164" Type="http://schemas.openxmlformats.org/officeDocument/2006/relationships/tags" Target="../tags/tag12295.xml"/><Relationship Id="rId185" Type="http://schemas.openxmlformats.org/officeDocument/2006/relationships/tags" Target="../tags/tag12316.xml"/><Relationship Id="rId9" Type="http://schemas.openxmlformats.org/officeDocument/2006/relationships/tags" Target="../tags/tag12140.xml"/><Relationship Id="rId210" Type="http://schemas.openxmlformats.org/officeDocument/2006/relationships/tags" Target="../tags/tag12341.xml"/><Relationship Id="rId26" Type="http://schemas.openxmlformats.org/officeDocument/2006/relationships/tags" Target="../tags/tag12157.xml"/><Relationship Id="rId231" Type="http://schemas.openxmlformats.org/officeDocument/2006/relationships/tags" Target="../tags/tag12362.xml"/><Relationship Id="rId252" Type="http://schemas.openxmlformats.org/officeDocument/2006/relationships/tags" Target="../tags/tag12383.xml"/><Relationship Id="rId47" Type="http://schemas.openxmlformats.org/officeDocument/2006/relationships/tags" Target="../tags/tag12178.xml"/><Relationship Id="rId68" Type="http://schemas.openxmlformats.org/officeDocument/2006/relationships/tags" Target="../tags/tag12199.xml"/><Relationship Id="rId89" Type="http://schemas.openxmlformats.org/officeDocument/2006/relationships/tags" Target="../tags/tag12220.xml"/><Relationship Id="rId112" Type="http://schemas.openxmlformats.org/officeDocument/2006/relationships/tags" Target="../tags/tag12243.xml"/><Relationship Id="rId133" Type="http://schemas.openxmlformats.org/officeDocument/2006/relationships/tags" Target="../tags/tag12264.xml"/><Relationship Id="rId154" Type="http://schemas.openxmlformats.org/officeDocument/2006/relationships/tags" Target="../tags/tag12285.xml"/><Relationship Id="rId175" Type="http://schemas.openxmlformats.org/officeDocument/2006/relationships/tags" Target="../tags/tag12306.xml"/><Relationship Id="rId196" Type="http://schemas.openxmlformats.org/officeDocument/2006/relationships/tags" Target="../tags/tag12327.xml"/><Relationship Id="rId200" Type="http://schemas.openxmlformats.org/officeDocument/2006/relationships/tags" Target="../tags/tag12331.xml"/><Relationship Id="rId16" Type="http://schemas.openxmlformats.org/officeDocument/2006/relationships/tags" Target="../tags/tag12147.xml"/><Relationship Id="rId221" Type="http://schemas.openxmlformats.org/officeDocument/2006/relationships/tags" Target="../tags/tag12352.xml"/><Relationship Id="rId242" Type="http://schemas.openxmlformats.org/officeDocument/2006/relationships/tags" Target="../tags/tag12373.xml"/><Relationship Id="rId263" Type="http://schemas.openxmlformats.org/officeDocument/2006/relationships/tags" Target="../tags/tag12394.xml"/><Relationship Id="rId37" Type="http://schemas.openxmlformats.org/officeDocument/2006/relationships/tags" Target="../tags/tag12168.xml"/><Relationship Id="rId58" Type="http://schemas.openxmlformats.org/officeDocument/2006/relationships/tags" Target="../tags/tag12189.xml"/><Relationship Id="rId79" Type="http://schemas.openxmlformats.org/officeDocument/2006/relationships/tags" Target="../tags/tag12210.xml"/><Relationship Id="rId102" Type="http://schemas.openxmlformats.org/officeDocument/2006/relationships/tags" Target="../tags/tag12233.xml"/><Relationship Id="rId123" Type="http://schemas.openxmlformats.org/officeDocument/2006/relationships/tags" Target="../tags/tag12254.xml"/><Relationship Id="rId144" Type="http://schemas.openxmlformats.org/officeDocument/2006/relationships/tags" Target="../tags/tag12275.xml"/><Relationship Id="rId90" Type="http://schemas.openxmlformats.org/officeDocument/2006/relationships/tags" Target="../tags/tag12221.xml"/><Relationship Id="rId165" Type="http://schemas.openxmlformats.org/officeDocument/2006/relationships/tags" Target="../tags/tag12296.xml"/><Relationship Id="rId186" Type="http://schemas.openxmlformats.org/officeDocument/2006/relationships/tags" Target="../tags/tag12317.xml"/><Relationship Id="rId211" Type="http://schemas.openxmlformats.org/officeDocument/2006/relationships/tags" Target="../tags/tag12342.xml"/><Relationship Id="rId232" Type="http://schemas.openxmlformats.org/officeDocument/2006/relationships/tags" Target="../tags/tag12363.xml"/><Relationship Id="rId253" Type="http://schemas.openxmlformats.org/officeDocument/2006/relationships/tags" Target="../tags/tag12384.xml"/><Relationship Id="rId27" Type="http://schemas.openxmlformats.org/officeDocument/2006/relationships/tags" Target="../tags/tag12158.xml"/><Relationship Id="rId48" Type="http://schemas.openxmlformats.org/officeDocument/2006/relationships/tags" Target="../tags/tag12179.xml"/><Relationship Id="rId69" Type="http://schemas.openxmlformats.org/officeDocument/2006/relationships/tags" Target="../tags/tag12200.xml"/><Relationship Id="rId113" Type="http://schemas.openxmlformats.org/officeDocument/2006/relationships/tags" Target="../tags/tag12244.xml"/><Relationship Id="rId134" Type="http://schemas.openxmlformats.org/officeDocument/2006/relationships/tags" Target="../tags/tag12265.xml"/><Relationship Id="rId80" Type="http://schemas.openxmlformats.org/officeDocument/2006/relationships/tags" Target="../tags/tag12211.xml"/><Relationship Id="rId155" Type="http://schemas.openxmlformats.org/officeDocument/2006/relationships/tags" Target="../tags/tag12286.xml"/><Relationship Id="rId176" Type="http://schemas.openxmlformats.org/officeDocument/2006/relationships/tags" Target="../tags/tag12307.xml"/><Relationship Id="rId197" Type="http://schemas.openxmlformats.org/officeDocument/2006/relationships/tags" Target="../tags/tag12328.xml"/><Relationship Id="rId201" Type="http://schemas.openxmlformats.org/officeDocument/2006/relationships/tags" Target="../tags/tag12332.xml"/><Relationship Id="rId222" Type="http://schemas.openxmlformats.org/officeDocument/2006/relationships/tags" Target="../tags/tag12353.xml"/><Relationship Id="rId243" Type="http://schemas.openxmlformats.org/officeDocument/2006/relationships/tags" Target="../tags/tag12374.xml"/><Relationship Id="rId264" Type="http://schemas.openxmlformats.org/officeDocument/2006/relationships/tags" Target="../tags/tag12395.xml"/><Relationship Id="rId17" Type="http://schemas.openxmlformats.org/officeDocument/2006/relationships/tags" Target="../tags/tag12148.xml"/><Relationship Id="rId38" Type="http://schemas.openxmlformats.org/officeDocument/2006/relationships/tags" Target="../tags/tag12169.xml"/><Relationship Id="rId59" Type="http://schemas.openxmlformats.org/officeDocument/2006/relationships/tags" Target="../tags/tag12190.xml"/><Relationship Id="rId103" Type="http://schemas.openxmlformats.org/officeDocument/2006/relationships/tags" Target="../tags/tag12234.xml"/><Relationship Id="rId124" Type="http://schemas.openxmlformats.org/officeDocument/2006/relationships/tags" Target="../tags/tag12255.xml"/><Relationship Id="rId70" Type="http://schemas.openxmlformats.org/officeDocument/2006/relationships/tags" Target="../tags/tag12201.xml"/><Relationship Id="rId91" Type="http://schemas.openxmlformats.org/officeDocument/2006/relationships/tags" Target="../tags/tag12222.xml"/><Relationship Id="rId145" Type="http://schemas.openxmlformats.org/officeDocument/2006/relationships/tags" Target="../tags/tag12276.xml"/><Relationship Id="rId166" Type="http://schemas.openxmlformats.org/officeDocument/2006/relationships/tags" Target="../tags/tag12297.xml"/><Relationship Id="rId187" Type="http://schemas.openxmlformats.org/officeDocument/2006/relationships/tags" Target="../tags/tag12318.xml"/><Relationship Id="rId1" Type="http://schemas.openxmlformats.org/officeDocument/2006/relationships/tags" Target="../tags/tag12132.xml"/><Relationship Id="rId212" Type="http://schemas.openxmlformats.org/officeDocument/2006/relationships/tags" Target="../tags/tag12343.xml"/><Relationship Id="rId233" Type="http://schemas.openxmlformats.org/officeDocument/2006/relationships/tags" Target="../tags/tag12364.xml"/><Relationship Id="rId254" Type="http://schemas.openxmlformats.org/officeDocument/2006/relationships/tags" Target="../tags/tag12385.xml"/><Relationship Id="rId28" Type="http://schemas.openxmlformats.org/officeDocument/2006/relationships/tags" Target="../tags/tag12159.xml"/><Relationship Id="rId49" Type="http://schemas.openxmlformats.org/officeDocument/2006/relationships/tags" Target="../tags/tag12180.xml"/><Relationship Id="rId114" Type="http://schemas.openxmlformats.org/officeDocument/2006/relationships/tags" Target="../tags/tag12245.xml"/><Relationship Id="rId60" Type="http://schemas.openxmlformats.org/officeDocument/2006/relationships/tags" Target="../tags/tag12191.xml"/><Relationship Id="rId81" Type="http://schemas.openxmlformats.org/officeDocument/2006/relationships/tags" Target="../tags/tag12212.xml"/><Relationship Id="rId135" Type="http://schemas.openxmlformats.org/officeDocument/2006/relationships/tags" Target="../tags/tag12266.xml"/><Relationship Id="rId156" Type="http://schemas.openxmlformats.org/officeDocument/2006/relationships/tags" Target="../tags/tag12287.xml"/><Relationship Id="rId177" Type="http://schemas.openxmlformats.org/officeDocument/2006/relationships/tags" Target="../tags/tag12308.xml"/><Relationship Id="rId198" Type="http://schemas.openxmlformats.org/officeDocument/2006/relationships/tags" Target="../tags/tag12329.xml"/><Relationship Id="rId202" Type="http://schemas.openxmlformats.org/officeDocument/2006/relationships/tags" Target="../tags/tag12333.xml"/><Relationship Id="rId223" Type="http://schemas.openxmlformats.org/officeDocument/2006/relationships/tags" Target="../tags/tag12354.xml"/><Relationship Id="rId244" Type="http://schemas.openxmlformats.org/officeDocument/2006/relationships/tags" Target="../tags/tag12375.xml"/><Relationship Id="rId18" Type="http://schemas.openxmlformats.org/officeDocument/2006/relationships/tags" Target="../tags/tag12149.xml"/><Relationship Id="rId39" Type="http://schemas.openxmlformats.org/officeDocument/2006/relationships/tags" Target="../tags/tag12170.xml"/><Relationship Id="rId265" Type="http://schemas.openxmlformats.org/officeDocument/2006/relationships/tags" Target="../tags/tag12396.xml"/><Relationship Id="rId50" Type="http://schemas.openxmlformats.org/officeDocument/2006/relationships/tags" Target="../tags/tag12181.xml"/><Relationship Id="rId104" Type="http://schemas.openxmlformats.org/officeDocument/2006/relationships/tags" Target="../tags/tag12235.xml"/><Relationship Id="rId125" Type="http://schemas.openxmlformats.org/officeDocument/2006/relationships/tags" Target="../tags/tag12256.xml"/><Relationship Id="rId146" Type="http://schemas.openxmlformats.org/officeDocument/2006/relationships/tags" Target="../tags/tag12277.xml"/><Relationship Id="rId167" Type="http://schemas.openxmlformats.org/officeDocument/2006/relationships/tags" Target="../tags/tag12298.xml"/><Relationship Id="rId188" Type="http://schemas.openxmlformats.org/officeDocument/2006/relationships/tags" Target="../tags/tag12319.xml"/><Relationship Id="rId71" Type="http://schemas.openxmlformats.org/officeDocument/2006/relationships/tags" Target="../tags/tag12202.xml"/><Relationship Id="rId92" Type="http://schemas.openxmlformats.org/officeDocument/2006/relationships/tags" Target="../tags/tag12223.xml"/><Relationship Id="rId213" Type="http://schemas.openxmlformats.org/officeDocument/2006/relationships/tags" Target="../tags/tag12344.xml"/><Relationship Id="rId234" Type="http://schemas.openxmlformats.org/officeDocument/2006/relationships/tags" Target="../tags/tag12365.xml"/><Relationship Id="rId2" Type="http://schemas.openxmlformats.org/officeDocument/2006/relationships/tags" Target="../tags/tag12133.xml"/><Relationship Id="rId29" Type="http://schemas.openxmlformats.org/officeDocument/2006/relationships/tags" Target="../tags/tag12160.xml"/><Relationship Id="rId255" Type="http://schemas.openxmlformats.org/officeDocument/2006/relationships/tags" Target="../tags/tag12386.xml"/><Relationship Id="rId40" Type="http://schemas.openxmlformats.org/officeDocument/2006/relationships/tags" Target="../tags/tag12171.xml"/><Relationship Id="rId115" Type="http://schemas.openxmlformats.org/officeDocument/2006/relationships/tags" Target="../tags/tag12246.xml"/><Relationship Id="rId136" Type="http://schemas.openxmlformats.org/officeDocument/2006/relationships/tags" Target="../tags/tag12267.xml"/><Relationship Id="rId157" Type="http://schemas.openxmlformats.org/officeDocument/2006/relationships/tags" Target="../tags/tag12288.xml"/><Relationship Id="rId178" Type="http://schemas.openxmlformats.org/officeDocument/2006/relationships/tags" Target="../tags/tag12309.xml"/><Relationship Id="rId61" Type="http://schemas.openxmlformats.org/officeDocument/2006/relationships/tags" Target="../tags/tag12192.xml"/><Relationship Id="rId82" Type="http://schemas.openxmlformats.org/officeDocument/2006/relationships/tags" Target="../tags/tag12213.xml"/><Relationship Id="rId199" Type="http://schemas.openxmlformats.org/officeDocument/2006/relationships/tags" Target="../tags/tag12330.xml"/><Relationship Id="rId203" Type="http://schemas.openxmlformats.org/officeDocument/2006/relationships/tags" Target="../tags/tag12334.xml"/><Relationship Id="rId19" Type="http://schemas.openxmlformats.org/officeDocument/2006/relationships/tags" Target="../tags/tag12150.xml"/><Relationship Id="rId224" Type="http://schemas.openxmlformats.org/officeDocument/2006/relationships/tags" Target="../tags/tag12355.xml"/><Relationship Id="rId245" Type="http://schemas.openxmlformats.org/officeDocument/2006/relationships/tags" Target="../tags/tag12376.xml"/><Relationship Id="rId266" Type="http://schemas.openxmlformats.org/officeDocument/2006/relationships/tags" Target="../tags/tag12397.xml"/><Relationship Id="rId30" Type="http://schemas.openxmlformats.org/officeDocument/2006/relationships/tags" Target="../tags/tag12161.xml"/><Relationship Id="rId105" Type="http://schemas.openxmlformats.org/officeDocument/2006/relationships/tags" Target="../tags/tag12236.xml"/><Relationship Id="rId126" Type="http://schemas.openxmlformats.org/officeDocument/2006/relationships/tags" Target="../tags/tag12257.xml"/><Relationship Id="rId147" Type="http://schemas.openxmlformats.org/officeDocument/2006/relationships/tags" Target="../tags/tag12278.xml"/><Relationship Id="rId168" Type="http://schemas.openxmlformats.org/officeDocument/2006/relationships/tags" Target="../tags/tag12299.xml"/><Relationship Id="rId51" Type="http://schemas.openxmlformats.org/officeDocument/2006/relationships/tags" Target="../tags/tag12182.xml"/><Relationship Id="rId72" Type="http://schemas.openxmlformats.org/officeDocument/2006/relationships/tags" Target="../tags/tag12203.xml"/><Relationship Id="rId93" Type="http://schemas.openxmlformats.org/officeDocument/2006/relationships/tags" Target="../tags/tag12224.xml"/><Relationship Id="rId189" Type="http://schemas.openxmlformats.org/officeDocument/2006/relationships/tags" Target="../tags/tag12320.xml"/><Relationship Id="rId3" Type="http://schemas.openxmlformats.org/officeDocument/2006/relationships/tags" Target="../tags/tag12134.xml"/><Relationship Id="rId214" Type="http://schemas.openxmlformats.org/officeDocument/2006/relationships/tags" Target="../tags/tag12345.xml"/><Relationship Id="rId235" Type="http://schemas.openxmlformats.org/officeDocument/2006/relationships/tags" Target="../tags/tag12366.xml"/><Relationship Id="rId256" Type="http://schemas.openxmlformats.org/officeDocument/2006/relationships/tags" Target="../tags/tag12387.xml"/><Relationship Id="rId116" Type="http://schemas.openxmlformats.org/officeDocument/2006/relationships/tags" Target="../tags/tag12247.xml"/><Relationship Id="rId137" Type="http://schemas.openxmlformats.org/officeDocument/2006/relationships/tags" Target="../tags/tag12268.xml"/><Relationship Id="rId158" Type="http://schemas.openxmlformats.org/officeDocument/2006/relationships/tags" Target="../tags/tag12289.xml"/><Relationship Id="rId20" Type="http://schemas.openxmlformats.org/officeDocument/2006/relationships/tags" Target="../tags/tag12151.xml"/><Relationship Id="rId41" Type="http://schemas.openxmlformats.org/officeDocument/2006/relationships/tags" Target="../tags/tag12172.xml"/><Relationship Id="rId62" Type="http://schemas.openxmlformats.org/officeDocument/2006/relationships/tags" Target="../tags/tag12193.xml"/><Relationship Id="rId83" Type="http://schemas.openxmlformats.org/officeDocument/2006/relationships/tags" Target="../tags/tag12214.xml"/><Relationship Id="rId179" Type="http://schemas.openxmlformats.org/officeDocument/2006/relationships/tags" Target="../tags/tag12310.xml"/><Relationship Id="rId190" Type="http://schemas.openxmlformats.org/officeDocument/2006/relationships/tags" Target="../tags/tag12321.xml"/><Relationship Id="rId204" Type="http://schemas.openxmlformats.org/officeDocument/2006/relationships/tags" Target="../tags/tag12335.xml"/><Relationship Id="rId225" Type="http://schemas.openxmlformats.org/officeDocument/2006/relationships/tags" Target="../tags/tag12356.xml"/><Relationship Id="rId246" Type="http://schemas.openxmlformats.org/officeDocument/2006/relationships/tags" Target="../tags/tag12377.xml"/><Relationship Id="rId267" Type="http://schemas.openxmlformats.org/officeDocument/2006/relationships/tags" Target="../tags/tag12398.xml"/><Relationship Id="rId106" Type="http://schemas.openxmlformats.org/officeDocument/2006/relationships/tags" Target="../tags/tag12237.xml"/><Relationship Id="rId127" Type="http://schemas.openxmlformats.org/officeDocument/2006/relationships/tags" Target="../tags/tag12258.xml"/><Relationship Id="rId10" Type="http://schemas.openxmlformats.org/officeDocument/2006/relationships/tags" Target="../tags/tag12141.xml"/><Relationship Id="rId31" Type="http://schemas.openxmlformats.org/officeDocument/2006/relationships/tags" Target="../tags/tag12162.xml"/><Relationship Id="rId52" Type="http://schemas.openxmlformats.org/officeDocument/2006/relationships/tags" Target="../tags/tag12183.xml"/><Relationship Id="rId73" Type="http://schemas.openxmlformats.org/officeDocument/2006/relationships/tags" Target="../tags/tag12204.xml"/><Relationship Id="rId94" Type="http://schemas.openxmlformats.org/officeDocument/2006/relationships/tags" Target="../tags/tag12225.xml"/><Relationship Id="rId148" Type="http://schemas.openxmlformats.org/officeDocument/2006/relationships/tags" Target="../tags/tag12279.xml"/><Relationship Id="rId169" Type="http://schemas.openxmlformats.org/officeDocument/2006/relationships/tags" Target="../tags/tag12300.xml"/><Relationship Id="rId4" Type="http://schemas.openxmlformats.org/officeDocument/2006/relationships/tags" Target="../tags/tag12135.xml"/><Relationship Id="rId180" Type="http://schemas.openxmlformats.org/officeDocument/2006/relationships/tags" Target="../tags/tag12311.xml"/><Relationship Id="rId215" Type="http://schemas.openxmlformats.org/officeDocument/2006/relationships/tags" Target="../tags/tag12346.xml"/><Relationship Id="rId236" Type="http://schemas.openxmlformats.org/officeDocument/2006/relationships/tags" Target="../tags/tag12367.xml"/><Relationship Id="rId257" Type="http://schemas.openxmlformats.org/officeDocument/2006/relationships/tags" Target="../tags/tag12388.xml"/><Relationship Id="rId42" Type="http://schemas.openxmlformats.org/officeDocument/2006/relationships/tags" Target="../tags/tag12173.xml"/><Relationship Id="rId84" Type="http://schemas.openxmlformats.org/officeDocument/2006/relationships/tags" Target="../tags/tag12215.xml"/><Relationship Id="rId138" Type="http://schemas.openxmlformats.org/officeDocument/2006/relationships/tags" Target="../tags/tag12269.xml"/><Relationship Id="rId191" Type="http://schemas.openxmlformats.org/officeDocument/2006/relationships/tags" Target="../tags/tag12322.xml"/><Relationship Id="rId205" Type="http://schemas.openxmlformats.org/officeDocument/2006/relationships/tags" Target="../tags/tag12336.xml"/><Relationship Id="rId247" Type="http://schemas.openxmlformats.org/officeDocument/2006/relationships/tags" Target="../tags/tag12378.xml"/><Relationship Id="rId107" Type="http://schemas.openxmlformats.org/officeDocument/2006/relationships/tags" Target="../tags/tag12238.xml"/></Relationships>
</file>

<file path=ppt/slides/_rels/slide48.xml.rels><?xml version="1.0" encoding="UTF-8" standalone="yes"?>
<Relationships xmlns="http://schemas.openxmlformats.org/package/2006/relationships"><Relationship Id="rId117" Type="http://schemas.openxmlformats.org/officeDocument/2006/relationships/tags" Target="../tags/tag12515.xml"/><Relationship Id="rId21" Type="http://schemas.openxmlformats.org/officeDocument/2006/relationships/tags" Target="../tags/tag12419.xml"/><Relationship Id="rId63" Type="http://schemas.openxmlformats.org/officeDocument/2006/relationships/tags" Target="../tags/tag12461.xml"/><Relationship Id="rId159" Type="http://schemas.openxmlformats.org/officeDocument/2006/relationships/tags" Target="../tags/tag12557.xml"/><Relationship Id="rId170" Type="http://schemas.openxmlformats.org/officeDocument/2006/relationships/tags" Target="../tags/tag12568.xml"/><Relationship Id="rId226" Type="http://schemas.openxmlformats.org/officeDocument/2006/relationships/tags" Target="../tags/tag12624.xml"/><Relationship Id="rId268" Type="http://schemas.openxmlformats.org/officeDocument/2006/relationships/tags" Target="../tags/tag12666.xml"/><Relationship Id="rId11" Type="http://schemas.openxmlformats.org/officeDocument/2006/relationships/tags" Target="../tags/tag12409.xml"/><Relationship Id="rId32" Type="http://schemas.openxmlformats.org/officeDocument/2006/relationships/tags" Target="../tags/tag12430.xml"/><Relationship Id="rId53" Type="http://schemas.openxmlformats.org/officeDocument/2006/relationships/tags" Target="../tags/tag12451.xml"/><Relationship Id="rId74" Type="http://schemas.openxmlformats.org/officeDocument/2006/relationships/tags" Target="../tags/tag12472.xml"/><Relationship Id="rId128" Type="http://schemas.openxmlformats.org/officeDocument/2006/relationships/tags" Target="../tags/tag12526.xml"/><Relationship Id="rId149" Type="http://schemas.openxmlformats.org/officeDocument/2006/relationships/tags" Target="../tags/tag12547.xml"/><Relationship Id="rId5" Type="http://schemas.openxmlformats.org/officeDocument/2006/relationships/tags" Target="../tags/tag12403.xml"/><Relationship Id="rId95" Type="http://schemas.openxmlformats.org/officeDocument/2006/relationships/tags" Target="../tags/tag12493.xml"/><Relationship Id="rId160" Type="http://schemas.openxmlformats.org/officeDocument/2006/relationships/tags" Target="../tags/tag12558.xml"/><Relationship Id="rId181" Type="http://schemas.openxmlformats.org/officeDocument/2006/relationships/tags" Target="../tags/tag12579.xml"/><Relationship Id="rId216" Type="http://schemas.openxmlformats.org/officeDocument/2006/relationships/tags" Target="../tags/tag12614.xml"/><Relationship Id="rId237" Type="http://schemas.openxmlformats.org/officeDocument/2006/relationships/tags" Target="../tags/tag12635.xml"/><Relationship Id="rId258" Type="http://schemas.openxmlformats.org/officeDocument/2006/relationships/tags" Target="../tags/tag12656.xml"/><Relationship Id="rId22" Type="http://schemas.openxmlformats.org/officeDocument/2006/relationships/tags" Target="../tags/tag12420.xml"/><Relationship Id="rId43" Type="http://schemas.openxmlformats.org/officeDocument/2006/relationships/tags" Target="../tags/tag12441.xml"/><Relationship Id="rId64" Type="http://schemas.openxmlformats.org/officeDocument/2006/relationships/tags" Target="../tags/tag12462.xml"/><Relationship Id="rId118" Type="http://schemas.openxmlformats.org/officeDocument/2006/relationships/tags" Target="../tags/tag12516.xml"/><Relationship Id="rId139" Type="http://schemas.openxmlformats.org/officeDocument/2006/relationships/tags" Target="../tags/tag12537.xml"/><Relationship Id="rId85" Type="http://schemas.openxmlformats.org/officeDocument/2006/relationships/tags" Target="../tags/tag12483.xml"/><Relationship Id="rId150" Type="http://schemas.openxmlformats.org/officeDocument/2006/relationships/tags" Target="../tags/tag12548.xml"/><Relationship Id="rId171" Type="http://schemas.openxmlformats.org/officeDocument/2006/relationships/tags" Target="../tags/tag12569.xml"/><Relationship Id="rId192" Type="http://schemas.openxmlformats.org/officeDocument/2006/relationships/tags" Target="../tags/tag12590.xml"/><Relationship Id="rId206" Type="http://schemas.openxmlformats.org/officeDocument/2006/relationships/tags" Target="../tags/tag12604.xml"/><Relationship Id="rId227" Type="http://schemas.openxmlformats.org/officeDocument/2006/relationships/tags" Target="../tags/tag12625.xml"/><Relationship Id="rId248" Type="http://schemas.openxmlformats.org/officeDocument/2006/relationships/tags" Target="../tags/tag12646.xml"/><Relationship Id="rId269" Type="http://schemas.openxmlformats.org/officeDocument/2006/relationships/tags" Target="../tags/tag12667.xml"/><Relationship Id="rId12" Type="http://schemas.openxmlformats.org/officeDocument/2006/relationships/tags" Target="../tags/tag12410.xml"/><Relationship Id="rId33" Type="http://schemas.openxmlformats.org/officeDocument/2006/relationships/tags" Target="../tags/tag12431.xml"/><Relationship Id="rId108" Type="http://schemas.openxmlformats.org/officeDocument/2006/relationships/tags" Target="../tags/tag12506.xml"/><Relationship Id="rId129" Type="http://schemas.openxmlformats.org/officeDocument/2006/relationships/tags" Target="../tags/tag12527.xml"/><Relationship Id="rId54" Type="http://schemas.openxmlformats.org/officeDocument/2006/relationships/tags" Target="../tags/tag12452.xml"/><Relationship Id="rId75" Type="http://schemas.openxmlformats.org/officeDocument/2006/relationships/tags" Target="../tags/tag12473.xml"/><Relationship Id="rId96" Type="http://schemas.openxmlformats.org/officeDocument/2006/relationships/tags" Target="../tags/tag12494.xml"/><Relationship Id="rId140" Type="http://schemas.openxmlformats.org/officeDocument/2006/relationships/tags" Target="../tags/tag12538.xml"/><Relationship Id="rId161" Type="http://schemas.openxmlformats.org/officeDocument/2006/relationships/tags" Target="../tags/tag12559.xml"/><Relationship Id="rId182" Type="http://schemas.openxmlformats.org/officeDocument/2006/relationships/tags" Target="../tags/tag12580.xml"/><Relationship Id="rId217" Type="http://schemas.openxmlformats.org/officeDocument/2006/relationships/tags" Target="../tags/tag12615.xml"/><Relationship Id="rId6" Type="http://schemas.openxmlformats.org/officeDocument/2006/relationships/tags" Target="../tags/tag12404.xml"/><Relationship Id="rId238" Type="http://schemas.openxmlformats.org/officeDocument/2006/relationships/tags" Target="../tags/tag12636.xml"/><Relationship Id="rId259" Type="http://schemas.openxmlformats.org/officeDocument/2006/relationships/tags" Target="../tags/tag12657.xml"/><Relationship Id="rId23" Type="http://schemas.openxmlformats.org/officeDocument/2006/relationships/tags" Target="../tags/tag12421.xml"/><Relationship Id="rId119" Type="http://schemas.openxmlformats.org/officeDocument/2006/relationships/tags" Target="../tags/tag12517.xml"/><Relationship Id="rId270" Type="http://schemas.openxmlformats.org/officeDocument/2006/relationships/slideLayout" Target="../slideLayouts/slideLayout2.xml"/><Relationship Id="rId44" Type="http://schemas.openxmlformats.org/officeDocument/2006/relationships/tags" Target="../tags/tag12442.xml"/><Relationship Id="rId65" Type="http://schemas.openxmlformats.org/officeDocument/2006/relationships/tags" Target="../tags/tag12463.xml"/><Relationship Id="rId86" Type="http://schemas.openxmlformats.org/officeDocument/2006/relationships/tags" Target="../tags/tag12484.xml"/><Relationship Id="rId130" Type="http://schemas.openxmlformats.org/officeDocument/2006/relationships/tags" Target="../tags/tag12528.xml"/><Relationship Id="rId151" Type="http://schemas.openxmlformats.org/officeDocument/2006/relationships/tags" Target="../tags/tag12549.xml"/><Relationship Id="rId172" Type="http://schemas.openxmlformats.org/officeDocument/2006/relationships/tags" Target="../tags/tag12570.xml"/><Relationship Id="rId193" Type="http://schemas.openxmlformats.org/officeDocument/2006/relationships/tags" Target="../tags/tag12591.xml"/><Relationship Id="rId207" Type="http://schemas.openxmlformats.org/officeDocument/2006/relationships/tags" Target="../tags/tag12605.xml"/><Relationship Id="rId228" Type="http://schemas.openxmlformats.org/officeDocument/2006/relationships/tags" Target="../tags/tag12626.xml"/><Relationship Id="rId249" Type="http://schemas.openxmlformats.org/officeDocument/2006/relationships/tags" Target="../tags/tag12647.xml"/><Relationship Id="rId13" Type="http://schemas.openxmlformats.org/officeDocument/2006/relationships/tags" Target="../tags/tag12411.xml"/><Relationship Id="rId109" Type="http://schemas.openxmlformats.org/officeDocument/2006/relationships/tags" Target="../tags/tag12507.xml"/><Relationship Id="rId260" Type="http://schemas.openxmlformats.org/officeDocument/2006/relationships/tags" Target="../tags/tag12658.xml"/><Relationship Id="rId34" Type="http://schemas.openxmlformats.org/officeDocument/2006/relationships/tags" Target="../tags/tag12432.xml"/><Relationship Id="rId55" Type="http://schemas.openxmlformats.org/officeDocument/2006/relationships/tags" Target="../tags/tag12453.xml"/><Relationship Id="rId76" Type="http://schemas.openxmlformats.org/officeDocument/2006/relationships/tags" Target="../tags/tag12474.xml"/><Relationship Id="rId97" Type="http://schemas.openxmlformats.org/officeDocument/2006/relationships/tags" Target="../tags/tag12495.xml"/><Relationship Id="rId120" Type="http://schemas.openxmlformats.org/officeDocument/2006/relationships/tags" Target="../tags/tag12518.xml"/><Relationship Id="rId141" Type="http://schemas.openxmlformats.org/officeDocument/2006/relationships/tags" Target="../tags/tag12539.xml"/><Relationship Id="rId7" Type="http://schemas.openxmlformats.org/officeDocument/2006/relationships/tags" Target="../tags/tag12405.xml"/><Relationship Id="rId162" Type="http://schemas.openxmlformats.org/officeDocument/2006/relationships/tags" Target="../tags/tag12560.xml"/><Relationship Id="rId183" Type="http://schemas.openxmlformats.org/officeDocument/2006/relationships/tags" Target="../tags/tag12581.xml"/><Relationship Id="rId218" Type="http://schemas.openxmlformats.org/officeDocument/2006/relationships/tags" Target="../tags/tag12616.xml"/><Relationship Id="rId239" Type="http://schemas.openxmlformats.org/officeDocument/2006/relationships/tags" Target="../tags/tag12637.xml"/><Relationship Id="rId250" Type="http://schemas.openxmlformats.org/officeDocument/2006/relationships/tags" Target="../tags/tag12648.xml"/><Relationship Id="rId24" Type="http://schemas.openxmlformats.org/officeDocument/2006/relationships/tags" Target="../tags/tag12422.xml"/><Relationship Id="rId45" Type="http://schemas.openxmlformats.org/officeDocument/2006/relationships/tags" Target="../tags/tag12443.xml"/><Relationship Id="rId66" Type="http://schemas.openxmlformats.org/officeDocument/2006/relationships/tags" Target="../tags/tag12464.xml"/><Relationship Id="rId87" Type="http://schemas.openxmlformats.org/officeDocument/2006/relationships/tags" Target="../tags/tag12485.xml"/><Relationship Id="rId110" Type="http://schemas.openxmlformats.org/officeDocument/2006/relationships/tags" Target="../tags/tag12508.xml"/><Relationship Id="rId131" Type="http://schemas.openxmlformats.org/officeDocument/2006/relationships/tags" Target="../tags/tag12529.xml"/><Relationship Id="rId152" Type="http://schemas.openxmlformats.org/officeDocument/2006/relationships/tags" Target="../tags/tag12550.xml"/><Relationship Id="rId173" Type="http://schemas.openxmlformats.org/officeDocument/2006/relationships/tags" Target="../tags/tag12571.xml"/><Relationship Id="rId194" Type="http://schemas.openxmlformats.org/officeDocument/2006/relationships/tags" Target="../tags/tag12592.xml"/><Relationship Id="rId208" Type="http://schemas.openxmlformats.org/officeDocument/2006/relationships/tags" Target="../tags/tag12606.xml"/><Relationship Id="rId229" Type="http://schemas.openxmlformats.org/officeDocument/2006/relationships/tags" Target="../tags/tag12627.xml"/><Relationship Id="rId240" Type="http://schemas.openxmlformats.org/officeDocument/2006/relationships/tags" Target="../tags/tag12638.xml"/><Relationship Id="rId261" Type="http://schemas.openxmlformats.org/officeDocument/2006/relationships/tags" Target="../tags/tag12659.xml"/><Relationship Id="rId14" Type="http://schemas.openxmlformats.org/officeDocument/2006/relationships/tags" Target="../tags/tag12412.xml"/><Relationship Id="rId35" Type="http://schemas.openxmlformats.org/officeDocument/2006/relationships/tags" Target="../tags/tag12433.xml"/><Relationship Id="rId56" Type="http://schemas.openxmlformats.org/officeDocument/2006/relationships/tags" Target="../tags/tag12454.xml"/><Relationship Id="rId77" Type="http://schemas.openxmlformats.org/officeDocument/2006/relationships/tags" Target="../tags/tag12475.xml"/><Relationship Id="rId100" Type="http://schemas.openxmlformats.org/officeDocument/2006/relationships/tags" Target="../tags/tag12498.xml"/><Relationship Id="rId8" Type="http://schemas.openxmlformats.org/officeDocument/2006/relationships/tags" Target="../tags/tag12406.xml"/><Relationship Id="rId98" Type="http://schemas.openxmlformats.org/officeDocument/2006/relationships/tags" Target="../tags/tag12496.xml"/><Relationship Id="rId121" Type="http://schemas.openxmlformats.org/officeDocument/2006/relationships/tags" Target="../tags/tag12519.xml"/><Relationship Id="rId142" Type="http://schemas.openxmlformats.org/officeDocument/2006/relationships/tags" Target="../tags/tag12540.xml"/><Relationship Id="rId163" Type="http://schemas.openxmlformats.org/officeDocument/2006/relationships/tags" Target="../tags/tag12561.xml"/><Relationship Id="rId184" Type="http://schemas.openxmlformats.org/officeDocument/2006/relationships/tags" Target="../tags/tag12582.xml"/><Relationship Id="rId219" Type="http://schemas.openxmlformats.org/officeDocument/2006/relationships/tags" Target="../tags/tag12617.xml"/><Relationship Id="rId230" Type="http://schemas.openxmlformats.org/officeDocument/2006/relationships/tags" Target="../tags/tag12628.xml"/><Relationship Id="rId251" Type="http://schemas.openxmlformats.org/officeDocument/2006/relationships/tags" Target="../tags/tag12649.xml"/><Relationship Id="rId25" Type="http://schemas.openxmlformats.org/officeDocument/2006/relationships/tags" Target="../tags/tag12423.xml"/><Relationship Id="rId46" Type="http://schemas.openxmlformats.org/officeDocument/2006/relationships/tags" Target="../tags/tag12444.xml"/><Relationship Id="rId67" Type="http://schemas.openxmlformats.org/officeDocument/2006/relationships/tags" Target="../tags/tag12465.xml"/><Relationship Id="rId88" Type="http://schemas.openxmlformats.org/officeDocument/2006/relationships/tags" Target="../tags/tag12486.xml"/><Relationship Id="rId111" Type="http://schemas.openxmlformats.org/officeDocument/2006/relationships/tags" Target="../tags/tag12509.xml"/><Relationship Id="rId132" Type="http://schemas.openxmlformats.org/officeDocument/2006/relationships/tags" Target="../tags/tag12530.xml"/><Relationship Id="rId153" Type="http://schemas.openxmlformats.org/officeDocument/2006/relationships/tags" Target="../tags/tag12551.xml"/><Relationship Id="rId174" Type="http://schemas.openxmlformats.org/officeDocument/2006/relationships/tags" Target="../tags/tag12572.xml"/><Relationship Id="rId195" Type="http://schemas.openxmlformats.org/officeDocument/2006/relationships/tags" Target="../tags/tag12593.xml"/><Relationship Id="rId209" Type="http://schemas.openxmlformats.org/officeDocument/2006/relationships/tags" Target="../tags/tag12607.xml"/><Relationship Id="rId220" Type="http://schemas.openxmlformats.org/officeDocument/2006/relationships/tags" Target="../tags/tag12618.xml"/><Relationship Id="rId241" Type="http://schemas.openxmlformats.org/officeDocument/2006/relationships/tags" Target="../tags/tag12639.xml"/><Relationship Id="rId15" Type="http://schemas.openxmlformats.org/officeDocument/2006/relationships/tags" Target="../tags/tag12413.xml"/><Relationship Id="rId36" Type="http://schemas.openxmlformats.org/officeDocument/2006/relationships/tags" Target="../tags/tag12434.xml"/><Relationship Id="rId57" Type="http://schemas.openxmlformats.org/officeDocument/2006/relationships/tags" Target="../tags/tag12455.xml"/><Relationship Id="rId262" Type="http://schemas.openxmlformats.org/officeDocument/2006/relationships/tags" Target="../tags/tag12660.xml"/><Relationship Id="rId78" Type="http://schemas.openxmlformats.org/officeDocument/2006/relationships/tags" Target="../tags/tag12476.xml"/><Relationship Id="rId99" Type="http://schemas.openxmlformats.org/officeDocument/2006/relationships/tags" Target="../tags/tag12497.xml"/><Relationship Id="rId101" Type="http://schemas.openxmlformats.org/officeDocument/2006/relationships/tags" Target="../tags/tag12499.xml"/><Relationship Id="rId122" Type="http://schemas.openxmlformats.org/officeDocument/2006/relationships/tags" Target="../tags/tag12520.xml"/><Relationship Id="rId143" Type="http://schemas.openxmlformats.org/officeDocument/2006/relationships/tags" Target="../tags/tag12541.xml"/><Relationship Id="rId164" Type="http://schemas.openxmlformats.org/officeDocument/2006/relationships/tags" Target="../tags/tag12562.xml"/><Relationship Id="rId185" Type="http://schemas.openxmlformats.org/officeDocument/2006/relationships/tags" Target="../tags/tag12583.xml"/><Relationship Id="rId9" Type="http://schemas.openxmlformats.org/officeDocument/2006/relationships/tags" Target="../tags/tag12407.xml"/><Relationship Id="rId210" Type="http://schemas.openxmlformats.org/officeDocument/2006/relationships/tags" Target="../tags/tag12608.xml"/><Relationship Id="rId26" Type="http://schemas.openxmlformats.org/officeDocument/2006/relationships/tags" Target="../tags/tag12424.xml"/><Relationship Id="rId231" Type="http://schemas.openxmlformats.org/officeDocument/2006/relationships/tags" Target="../tags/tag12629.xml"/><Relationship Id="rId252" Type="http://schemas.openxmlformats.org/officeDocument/2006/relationships/tags" Target="../tags/tag12650.xml"/><Relationship Id="rId47" Type="http://schemas.openxmlformats.org/officeDocument/2006/relationships/tags" Target="../tags/tag12445.xml"/><Relationship Id="rId68" Type="http://schemas.openxmlformats.org/officeDocument/2006/relationships/tags" Target="../tags/tag12466.xml"/><Relationship Id="rId89" Type="http://schemas.openxmlformats.org/officeDocument/2006/relationships/tags" Target="../tags/tag12487.xml"/><Relationship Id="rId112" Type="http://schemas.openxmlformats.org/officeDocument/2006/relationships/tags" Target="../tags/tag12510.xml"/><Relationship Id="rId133" Type="http://schemas.openxmlformats.org/officeDocument/2006/relationships/tags" Target="../tags/tag12531.xml"/><Relationship Id="rId154" Type="http://schemas.openxmlformats.org/officeDocument/2006/relationships/tags" Target="../tags/tag12552.xml"/><Relationship Id="rId175" Type="http://schemas.openxmlformats.org/officeDocument/2006/relationships/tags" Target="../tags/tag12573.xml"/><Relationship Id="rId196" Type="http://schemas.openxmlformats.org/officeDocument/2006/relationships/tags" Target="../tags/tag12594.xml"/><Relationship Id="rId200" Type="http://schemas.openxmlformats.org/officeDocument/2006/relationships/tags" Target="../tags/tag12598.xml"/><Relationship Id="rId16" Type="http://schemas.openxmlformats.org/officeDocument/2006/relationships/tags" Target="../tags/tag12414.xml"/><Relationship Id="rId221" Type="http://schemas.openxmlformats.org/officeDocument/2006/relationships/tags" Target="../tags/tag12619.xml"/><Relationship Id="rId242" Type="http://schemas.openxmlformats.org/officeDocument/2006/relationships/tags" Target="../tags/tag12640.xml"/><Relationship Id="rId263" Type="http://schemas.openxmlformats.org/officeDocument/2006/relationships/tags" Target="../tags/tag12661.xml"/><Relationship Id="rId37" Type="http://schemas.openxmlformats.org/officeDocument/2006/relationships/tags" Target="../tags/tag12435.xml"/><Relationship Id="rId58" Type="http://schemas.openxmlformats.org/officeDocument/2006/relationships/tags" Target="../tags/tag12456.xml"/><Relationship Id="rId79" Type="http://schemas.openxmlformats.org/officeDocument/2006/relationships/tags" Target="../tags/tag12477.xml"/><Relationship Id="rId102" Type="http://schemas.openxmlformats.org/officeDocument/2006/relationships/tags" Target="../tags/tag12500.xml"/><Relationship Id="rId123" Type="http://schemas.openxmlformats.org/officeDocument/2006/relationships/tags" Target="../tags/tag12521.xml"/><Relationship Id="rId144" Type="http://schemas.openxmlformats.org/officeDocument/2006/relationships/tags" Target="../tags/tag12542.xml"/><Relationship Id="rId90" Type="http://schemas.openxmlformats.org/officeDocument/2006/relationships/tags" Target="../tags/tag12488.xml"/><Relationship Id="rId165" Type="http://schemas.openxmlformats.org/officeDocument/2006/relationships/tags" Target="../tags/tag12563.xml"/><Relationship Id="rId186" Type="http://schemas.openxmlformats.org/officeDocument/2006/relationships/tags" Target="../tags/tag12584.xml"/><Relationship Id="rId211" Type="http://schemas.openxmlformats.org/officeDocument/2006/relationships/tags" Target="../tags/tag12609.xml"/><Relationship Id="rId232" Type="http://schemas.openxmlformats.org/officeDocument/2006/relationships/tags" Target="../tags/tag12630.xml"/><Relationship Id="rId253" Type="http://schemas.openxmlformats.org/officeDocument/2006/relationships/tags" Target="../tags/tag12651.xml"/><Relationship Id="rId27" Type="http://schemas.openxmlformats.org/officeDocument/2006/relationships/tags" Target="../tags/tag12425.xml"/><Relationship Id="rId48" Type="http://schemas.openxmlformats.org/officeDocument/2006/relationships/tags" Target="../tags/tag12446.xml"/><Relationship Id="rId69" Type="http://schemas.openxmlformats.org/officeDocument/2006/relationships/tags" Target="../tags/tag12467.xml"/><Relationship Id="rId113" Type="http://schemas.openxmlformats.org/officeDocument/2006/relationships/tags" Target="../tags/tag12511.xml"/><Relationship Id="rId134" Type="http://schemas.openxmlformats.org/officeDocument/2006/relationships/tags" Target="../tags/tag12532.xml"/><Relationship Id="rId80" Type="http://schemas.openxmlformats.org/officeDocument/2006/relationships/tags" Target="../tags/tag12478.xml"/><Relationship Id="rId155" Type="http://schemas.openxmlformats.org/officeDocument/2006/relationships/tags" Target="../tags/tag12553.xml"/><Relationship Id="rId176" Type="http://schemas.openxmlformats.org/officeDocument/2006/relationships/tags" Target="../tags/tag12574.xml"/><Relationship Id="rId197" Type="http://schemas.openxmlformats.org/officeDocument/2006/relationships/tags" Target="../tags/tag12595.xml"/><Relationship Id="rId201" Type="http://schemas.openxmlformats.org/officeDocument/2006/relationships/tags" Target="../tags/tag12599.xml"/><Relationship Id="rId222" Type="http://schemas.openxmlformats.org/officeDocument/2006/relationships/tags" Target="../tags/tag12620.xml"/><Relationship Id="rId243" Type="http://schemas.openxmlformats.org/officeDocument/2006/relationships/tags" Target="../tags/tag12641.xml"/><Relationship Id="rId264" Type="http://schemas.openxmlformats.org/officeDocument/2006/relationships/tags" Target="../tags/tag12662.xml"/><Relationship Id="rId17" Type="http://schemas.openxmlformats.org/officeDocument/2006/relationships/tags" Target="../tags/tag12415.xml"/><Relationship Id="rId38" Type="http://schemas.openxmlformats.org/officeDocument/2006/relationships/tags" Target="../tags/tag12436.xml"/><Relationship Id="rId59" Type="http://schemas.openxmlformats.org/officeDocument/2006/relationships/tags" Target="../tags/tag12457.xml"/><Relationship Id="rId103" Type="http://schemas.openxmlformats.org/officeDocument/2006/relationships/tags" Target="../tags/tag12501.xml"/><Relationship Id="rId124" Type="http://schemas.openxmlformats.org/officeDocument/2006/relationships/tags" Target="../tags/tag12522.xml"/><Relationship Id="rId70" Type="http://schemas.openxmlformats.org/officeDocument/2006/relationships/tags" Target="../tags/tag12468.xml"/><Relationship Id="rId91" Type="http://schemas.openxmlformats.org/officeDocument/2006/relationships/tags" Target="../tags/tag12489.xml"/><Relationship Id="rId145" Type="http://schemas.openxmlformats.org/officeDocument/2006/relationships/tags" Target="../tags/tag12543.xml"/><Relationship Id="rId166" Type="http://schemas.openxmlformats.org/officeDocument/2006/relationships/tags" Target="../tags/tag12564.xml"/><Relationship Id="rId187" Type="http://schemas.openxmlformats.org/officeDocument/2006/relationships/tags" Target="../tags/tag12585.xml"/><Relationship Id="rId1" Type="http://schemas.openxmlformats.org/officeDocument/2006/relationships/tags" Target="../tags/tag12399.xml"/><Relationship Id="rId212" Type="http://schemas.openxmlformats.org/officeDocument/2006/relationships/tags" Target="../tags/tag12610.xml"/><Relationship Id="rId233" Type="http://schemas.openxmlformats.org/officeDocument/2006/relationships/tags" Target="../tags/tag12631.xml"/><Relationship Id="rId254" Type="http://schemas.openxmlformats.org/officeDocument/2006/relationships/tags" Target="../tags/tag12652.xml"/><Relationship Id="rId28" Type="http://schemas.openxmlformats.org/officeDocument/2006/relationships/tags" Target="../tags/tag12426.xml"/><Relationship Id="rId49" Type="http://schemas.openxmlformats.org/officeDocument/2006/relationships/tags" Target="../tags/tag12447.xml"/><Relationship Id="rId114" Type="http://schemas.openxmlformats.org/officeDocument/2006/relationships/tags" Target="../tags/tag12512.xml"/><Relationship Id="rId60" Type="http://schemas.openxmlformats.org/officeDocument/2006/relationships/tags" Target="../tags/tag12458.xml"/><Relationship Id="rId81" Type="http://schemas.openxmlformats.org/officeDocument/2006/relationships/tags" Target="../tags/tag12479.xml"/><Relationship Id="rId135" Type="http://schemas.openxmlformats.org/officeDocument/2006/relationships/tags" Target="../tags/tag12533.xml"/><Relationship Id="rId156" Type="http://schemas.openxmlformats.org/officeDocument/2006/relationships/tags" Target="../tags/tag12554.xml"/><Relationship Id="rId177" Type="http://schemas.openxmlformats.org/officeDocument/2006/relationships/tags" Target="../tags/tag12575.xml"/><Relationship Id="rId198" Type="http://schemas.openxmlformats.org/officeDocument/2006/relationships/tags" Target="../tags/tag12596.xml"/><Relationship Id="rId202" Type="http://schemas.openxmlformats.org/officeDocument/2006/relationships/tags" Target="../tags/tag12600.xml"/><Relationship Id="rId223" Type="http://schemas.openxmlformats.org/officeDocument/2006/relationships/tags" Target="../tags/tag12621.xml"/><Relationship Id="rId244" Type="http://schemas.openxmlformats.org/officeDocument/2006/relationships/tags" Target="../tags/tag12642.xml"/><Relationship Id="rId18" Type="http://schemas.openxmlformats.org/officeDocument/2006/relationships/tags" Target="../tags/tag12416.xml"/><Relationship Id="rId39" Type="http://schemas.openxmlformats.org/officeDocument/2006/relationships/tags" Target="../tags/tag12437.xml"/><Relationship Id="rId265" Type="http://schemas.openxmlformats.org/officeDocument/2006/relationships/tags" Target="../tags/tag12663.xml"/><Relationship Id="rId50" Type="http://schemas.openxmlformats.org/officeDocument/2006/relationships/tags" Target="../tags/tag12448.xml"/><Relationship Id="rId104" Type="http://schemas.openxmlformats.org/officeDocument/2006/relationships/tags" Target="../tags/tag12502.xml"/><Relationship Id="rId125" Type="http://schemas.openxmlformats.org/officeDocument/2006/relationships/tags" Target="../tags/tag12523.xml"/><Relationship Id="rId146" Type="http://schemas.openxmlformats.org/officeDocument/2006/relationships/tags" Target="../tags/tag12544.xml"/><Relationship Id="rId167" Type="http://schemas.openxmlformats.org/officeDocument/2006/relationships/tags" Target="../tags/tag12565.xml"/><Relationship Id="rId188" Type="http://schemas.openxmlformats.org/officeDocument/2006/relationships/tags" Target="../tags/tag12586.xml"/><Relationship Id="rId71" Type="http://schemas.openxmlformats.org/officeDocument/2006/relationships/tags" Target="../tags/tag12469.xml"/><Relationship Id="rId92" Type="http://schemas.openxmlformats.org/officeDocument/2006/relationships/tags" Target="../tags/tag12490.xml"/><Relationship Id="rId213" Type="http://schemas.openxmlformats.org/officeDocument/2006/relationships/tags" Target="../tags/tag12611.xml"/><Relationship Id="rId234" Type="http://schemas.openxmlformats.org/officeDocument/2006/relationships/tags" Target="../tags/tag12632.xml"/><Relationship Id="rId2" Type="http://schemas.openxmlformats.org/officeDocument/2006/relationships/tags" Target="../tags/tag12400.xml"/><Relationship Id="rId29" Type="http://schemas.openxmlformats.org/officeDocument/2006/relationships/tags" Target="../tags/tag12427.xml"/><Relationship Id="rId255" Type="http://schemas.openxmlformats.org/officeDocument/2006/relationships/tags" Target="../tags/tag12653.xml"/><Relationship Id="rId40" Type="http://schemas.openxmlformats.org/officeDocument/2006/relationships/tags" Target="../tags/tag12438.xml"/><Relationship Id="rId115" Type="http://schemas.openxmlformats.org/officeDocument/2006/relationships/tags" Target="../tags/tag12513.xml"/><Relationship Id="rId136" Type="http://schemas.openxmlformats.org/officeDocument/2006/relationships/tags" Target="../tags/tag12534.xml"/><Relationship Id="rId157" Type="http://schemas.openxmlformats.org/officeDocument/2006/relationships/tags" Target="../tags/tag12555.xml"/><Relationship Id="rId178" Type="http://schemas.openxmlformats.org/officeDocument/2006/relationships/tags" Target="../tags/tag12576.xml"/><Relationship Id="rId61" Type="http://schemas.openxmlformats.org/officeDocument/2006/relationships/tags" Target="../tags/tag12459.xml"/><Relationship Id="rId82" Type="http://schemas.openxmlformats.org/officeDocument/2006/relationships/tags" Target="../tags/tag12480.xml"/><Relationship Id="rId199" Type="http://schemas.openxmlformats.org/officeDocument/2006/relationships/tags" Target="../tags/tag12597.xml"/><Relationship Id="rId203" Type="http://schemas.openxmlformats.org/officeDocument/2006/relationships/tags" Target="../tags/tag12601.xml"/><Relationship Id="rId19" Type="http://schemas.openxmlformats.org/officeDocument/2006/relationships/tags" Target="../tags/tag12417.xml"/><Relationship Id="rId224" Type="http://schemas.openxmlformats.org/officeDocument/2006/relationships/tags" Target="../tags/tag12622.xml"/><Relationship Id="rId245" Type="http://schemas.openxmlformats.org/officeDocument/2006/relationships/tags" Target="../tags/tag12643.xml"/><Relationship Id="rId266" Type="http://schemas.openxmlformats.org/officeDocument/2006/relationships/tags" Target="../tags/tag12664.xml"/><Relationship Id="rId30" Type="http://schemas.openxmlformats.org/officeDocument/2006/relationships/tags" Target="../tags/tag12428.xml"/><Relationship Id="rId105" Type="http://schemas.openxmlformats.org/officeDocument/2006/relationships/tags" Target="../tags/tag12503.xml"/><Relationship Id="rId126" Type="http://schemas.openxmlformats.org/officeDocument/2006/relationships/tags" Target="../tags/tag12524.xml"/><Relationship Id="rId147" Type="http://schemas.openxmlformats.org/officeDocument/2006/relationships/tags" Target="../tags/tag12545.xml"/><Relationship Id="rId168" Type="http://schemas.openxmlformats.org/officeDocument/2006/relationships/tags" Target="../tags/tag12566.xml"/><Relationship Id="rId51" Type="http://schemas.openxmlformats.org/officeDocument/2006/relationships/tags" Target="../tags/tag12449.xml"/><Relationship Id="rId72" Type="http://schemas.openxmlformats.org/officeDocument/2006/relationships/tags" Target="../tags/tag12470.xml"/><Relationship Id="rId93" Type="http://schemas.openxmlformats.org/officeDocument/2006/relationships/tags" Target="../tags/tag12491.xml"/><Relationship Id="rId189" Type="http://schemas.openxmlformats.org/officeDocument/2006/relationships/tags" Target="../tags/tag12587.xml"/><Relationship Id="rId3" Type="http://schemas.openxmlformats.org/officeDocument/2006/relationships/tags" Target="../tags/tag12401.xml"/><Relationship Id="rId214" Type="http://schemas.openxmlformats.org/officeDocument/2006/relationships/tags" Target="../tags/tag12612.xml"/><Relationship Id="rId235" Type="http://schemas.openxmlformats.org/officeDocument/2006/relationships/tags" Target="../tags/tag12633.xml"/><Relationship Id="rId256" Type="http://schemas.openxmlformats.org/officeDocument/2006/relationships/tags" Target="../tags/tag12654.xml"/><Relationship Id="rId116" Type="http://schemas.openxmlformats.org/officeDocument/2006/relationships/tags" Target="../tags/tag12514.xml"/><Relationship Id="rId137" Type="http://schemas.openxmlformats.org/officeDocument/2006/relationships/tags" Target="../tags/tag12535.xml"/><Relationship Id="rId158" Type="http://schemas.openxmlformats.org/officeDocument/2006/relationships/tags" Target="../tags/tag12556.xml"/><Relationship Id="rId20" Type="http://schemas.openxmlformats.org/officeDocument/2006/relationships/tags" Target="../tags/tag12418.xml"/><Relationship Id="rId41" Type="http://schemas.openxmlformats.org/officeDocument/2006/relationships/tags" Target="../tags/tag12439.xml"/><Relationship Id="rId62" Type="http://schemas.openxmlformats.org/officeDocument/2006/relationships/tags" Target="../tags/tag12460.xml"/><Relationship Id="rId83" Type="http://schemas.openxmlformats.org/officeDocument/2006/relationships/tags" Target="../tags/tag12481.xml"/><Relationship Id="rId179" Type="http://schemas.openxmlformats.org/officeDocument/2006/relationships/tags" Target="../tags/tag12577.xml"/><Relationship Id="rId190" Type="http://schemas.openxmlformats.org/officeDocument/2006/relationships/tags" Target="../tags/tag12588.xml"/><Relationship Id="rId204" Type="http://schemas.openxmlformats.org/officeDocument/2006/relationships/tags" Target="../tags/tag12602.xml"/><Relationship Id="rId225" Type="http://schemas.openxmlformats.org/officeDocument/2006/relationships/tags" Target="../tags/tag12623.xml"/><Relationship Id="rId246" Type="http://schemas.openxmlformats.org/officeDocument/2006/relationships/tags" Target="../tags/tag12644.xml"/><Relationship Id="rId267" Type="http://schemas.openxmlformats.org/officeDocument/2006/relationships/tags" Target="../tags/tag12665.xml"/><Relationship Id="rId106" Type="http://schemas.openxmlformats.org/officeDocument/2006/relationships/tags" Target="../tags/tag12504.xml"/><Relationship Id="rId127" Type="http://schemas.openxmlformats.org/officeDocument/2006/relationships/tags" Target="../tags/tag12525.xml"/><Relationship Id="rId10" Type="http://schemas.openxmlformats.org/officeDocument/2006/relationships/tags" Target="../tags/tag12408.xml"/><Relationship Id="rId31" Type="http://schemas.openxmlformats.org/officeDocument/2006/relationships/tags" Target="../tags/tag12429.xml"/><Relationship Id="rId52" Type="http://schemas.openxmlformats.org/officeDocument/2006/relationships/tags" Target="../tags/tag12450.xml"/><Relationship Id="rId73" Type="http://schemas.openxmlformats.org/officeDocument/2006/relationships/tags" Target="../tags/tag12471.xml"/><Relationship Id="rId94" Type="http://schemas.openxmlformats.org/officeDocument/2006/relationships/tags" Target="../tags/tag12492.xml"/><Relationship Id="rId148" Type="http://schemas.openxmlformats.org/officeDocument/2006/relationships/tags" Target="../tags/tag12546.xml"/><Relationship Id="rId169" Type="http://schemas.openxmlformats.org/officeDocument/2006/relationships/tags" Target="../tags/tag12567.xml"/><Relationship Id="rId4" Type="http://schemas.openxmlformats.org/officeDocument/2006/relationships/tags" Target="../tags/tag12402.xml"/><Relationship Id="rId180" Type="http://schemas.openxmlformats.org/officeDocument/2006/relationships/tags" Target="../tags/tag12578.xml"/><Relationship Id="rId215" Type="http://schemas.openxmlformats.org/officeDocument/2006/relationships/tags" Target="../tags/tag12613.xml"/><Relationship Id="rId236" Type="http://schemas.openxmlformats.org/officeDocument/2006/relationships/tags" Target="../tags/tag12634.xml"/><Relationship Id="rId257" Type="http://schemas.openxmlformats.org/officeDocument/2006/relationships/tags" Target="../tags/tag12655.xml"/><Relationship Id="rId42" Type="http://schemas.openxmlformats.org/officeDocument/2006/relationships/tags" Target="../tags/tag12440.xml"/><Relationship Id="rId84" Type="http://schemas.openxmlformats.org/officeDocument/2006/relationships/tags" Target="../tags/tag12482.xml"/><Relationship Id="rId138" Type="http://schemas.openxmlformats.org/officeDocument/2006/relationships/tags" Target="../tags/tag12536.xml"/><Relationship Id="rId191" Type="http://schemas.openxmlformats.org/officeDocument/2006/relationships/tags" Target="../tags/tag12589.xml"/><Relationship Id="rId205" Type="http://schemas.openxmlformats.org/officeDocument/2006/relationships/tags" Target="../tags/tag12603.xml"/><Relationship Id="rId247" Type="http://schemas.openxmlformats.org/officeDocument/2006/relationships/tags" Target="../tags/tag12645.xml"/><Relationship Id="rId107" Type="http://schemas.openxmlformats.org/officeDocument/2006/relationships/tags" Target="../tags/tag12505.xml"/></Relationships>
</file>

<file path=ppt/slides/_rels/slide49.xml.rels><?xml version="1.0" encoding="UTF-8" standalone="yes"?>
<Relationships xmlns="http://schemas.openxmlformats.org/package/2006/relationships"><Relationship Id="rId117" Type="http://schemas.openxmlformats.org/officeDocument/2006/relationships/tags" Target="../tags/tag12784.xml"/><Relationship Id="rId21" Type="http://schemas.openxmlformats.org/officeDocument/2006/relationships/tags" Target="../tags/tag12688.xml"/><Relationship Id="rId63" Type="http://schemas.openxmlformats.org/officeDocument/2006/relationships/tags" Target="../tags/tag12730.xml"/><Relationship Id="rId159" Type="http://schemas.openxmlformats.org/officeDocument/2006/relationships/tags" Target="../tags/tag12826.xml"/><Relationship Id="rId170" Type="http://schemas.openxmlformats.org/officeDocument/2006/relationships/tags" Target="../tags/tag12837.xml"/><Relationship Id="rId226" Type="http://schemas.openxmlformats.org/officeDocument/2006/relationships/tags" Target="../tags/tag12893.xml"/><Relationship Id="rId268" Type="http://schemas.openxmlformats.org/officeDocument/2006/relationships/slideLayout" Target="../slideLayouts/slideLayout2.xml"/><Relationship Id="rId11" Type="http://schemas.openxmlformats.org/officeDocument/2006/relationships/tags" Target="../tags/tag12678.xml"/><Relationship Id="rId32" Type="http://schemas.openxmlformats.org/officeDocument/2006/relationships/tags" Target="../tags/tag12699.xml"/><Relationship Id="rId53" Type="http://schemas.openxmlformats.org/officeDocument/2006/relationships/tags" Target="../tags/tag12720.xml"/><Relationship Id="rId74" Type="http://schemas.openxmlformats.org/officeDocument/2006/relationships/tags" Target="../tags/tag12741.xml"/><Relationship Id="rId128" Type="http://schemas.openxmlformats.org/officeDocument/2006/relationships/tags" Target="../tags/tag12795.xml"/><Relationship Id="rId149" Type="http://schemas.openxmlformats.org/officeDocument/2006/relationships/tags" Target="../tags/tag12816.xml"/><Relationship Id="rId5" Type="http://schemas.openxmlformats.org/officeDocument/2006/relationships/tags" Target="../tags/tag12672.xml"/><Relationship Id="rId95" Type="http://schemas.openxmlformats.org/officeDocument/2006/relationships/tags" Target="../tags/tag12762.xml"/><Relationship Id="rId160" Type="http://schemas.openxmlformats.org/officeDocument/2006/relationships/tags" Target="../tags/tag12827.xml"/><Relationship Id="rId181" Type="http://schemas.openxmlformats.org/officeDocument/2006/relationships/tags" Target="../tags/tag12848.xml"/><Relationship Id="rId216" Type="http://schemas.openxmlformats.org/officeDocument/2006/relationships/tags" Target="../tags/tag12883.xml"/><Relationship Id="rId237" Type="http://schemas.openxmlformats.org/officeDocument/2006/relationships/tags" Target="../tags/tag12904.xml"/><Relationship Id="rId258" Type="http://schemas.openxmlformats.org/officeDocument/2006/relationships/tags" Target="../tags/tag12925.xml"/><Relationship Id="rId22" Type="http://schemas.openxmlformats.org/officeDocument/2006/relationships/tags" Target="../tags/tag12689.xml"/><Relationship Id="rId43" Type="http://schemas.openxmlformats.org/officeDocument/2006/relationships/tags" Target="../tags/tag12710.xml"/><Relationship Id="rId64" Type="http://schemas.openxmlformats.org/officeDocument/2006/relationships/tags" Target="../tags/tag12731.xml"/><Relationship Id="rId118" Type="http://schemas.openxmlformats.org/officeDocument/2006/relationships/tags" Target="../tags/tag12785.xml"/><Relationship Id="rId139" Type="http://schemas.openxmlformats.org/officeDocument/2006/relationships/tags" Target="../tags/tag12806.xml"/><Relationship Id="rId85" Type="http://schemas.openxmlformats.org/officeDocument/2006/relationships/tags" Target="../tags/tag12752.xml"/><Relationship Id="rId150" Type="http://schemas.openxmlformats.org/officeDocument/2006/relationships/tags" Target="../tags/tag12817.xml"/><Relationship Id="rId171" Type="http://schemas.openxmlformats.org/officeDocument/2006/relationships/tags" Target="../tags/tag12838.xml"/><Relationship Id="rId192" Type="http://schemas.openxmlformats.org/officeDocument/2006/relationships/tags" Target="../tags/tag12859.xml"/><Relationship Id="rId206" Type="http://schemas.openxmlformats.org/officeDocument/2006/relationships/tags" Target="../tags/tag12873.xml"/><Relationship Id="rId227" Type="http://schemas.openxmlformats.org/officeDocument/2006/relationships/tags" Target="../tags/tag12894.xml"/><Relationship Id="rId248" Type="http://schemas.openxmlformats.org/officeDocument/2006/relationships/tags" Target="../tags/tag12915.xml"/><Relationship Id="rId269" Type="http://schemas.openxmlformats.org/officeDocument/2006/relationships/image" Target="../media/image1.jpeg"/><Relationship Id="rId12" Type="http://schemas.openxmlformats.org/officeDocument/2006/relationships/tags" Target="../tags/tag12679.xml"/><Relationship Id="rId33" Type="http://schemas.openxmlformats.org/officeDocument/2006/relationships/tags" Target="../tags/tag12700.xml"/><Relationship Id="rId108" Type="http://schemas.openxmlformats.org/officeDocument/2006/relationships/tags" Target="../tags/tag12775.xml"/><Relationship Id="rId129" Type="http://schemas.openxmlformats.org/officeDocument/2006/relationships/tags" Target="../tags/tag12796.xml"/><Relationship Id="rId54" Type="http://schemas.openxmlformats.org/officeDocument/2006/relationships/tags" Target="../tags/tag12721.xml"/><Relationship Id="rId75" Type="http://schemas.openxmlformats.org/officeDocument/2006/relationships/tags" Target="../tags/tag12742.xml"/><Relationship Id="rId96" Type="http://schemas.openxmlformats.org/officeDocument/2006/relationships/tags" Target="../tags/tag12763.xml"/><Relationship Id="rId140" Type="http://schemas.openxmlformats.org/officeDocument/2006/relationships/tags" Target="../tags/tag12807.xml"/><Relationship Id="rId161" Type="http://schemas.openxmlformats.org/officeDocument/2006/relationships/tags" Target="../tags/tag12828.xml"/><Relationship Id="rId182" Type="http://schemas.openxmlformats.org/officeDocument/2006/relationships/tags" Target="../tags/tag12849.xml"/><Relationship Id="rId217" Type="http://schemas.openxmlformats.org/officeDocument/2006/relationships/tags" Target="../tags/tag12884.xml"/><Relationship Id="rId6" Type="http://schemas.openxmlformats.org/officeDocument/2006/relationships/tags" Target="../tags/tag12673.xml"/><Relationship Id="rId238" Type="http://schemas.openxmlformats.org/officeDocument/2006/relationships/tags" Target="../tags/tag12905.xml"/><Relationship Id="rId259" Type="http://schemas.openxmlformats.org/officeDocument/2006/relationships/tags" Target="../tags/tag12926.xml"/><Relationship Id="rId23" Type="http://schemas.openxmlformats.org/officeDocument/2006/relationships/tags" Target="../tags/tag12690.xml"/><Relationship Id="rId119" Type="http://schemas.openxmlformats.org/officeDocument/2006/relationships/tags" Target="../tags/tag12786.xml"/><Relationship Id="rId44" Type="http://schemas.openxmlformats.org/officeDocument/2006/relationships/tags" Target="../tags/tag12711.xml"/><Relationship Id="rId65" Type="http://schemas.openxmlformats.org/officeDocument/2006/relationships/tags" Target="../tags/tag12732.xml"/><Relationship Id="rId86" Type="http://schemas.openxmlformats.org/officeDocument/2006/relationships/tags" Target="../tags/tag12753.xml"/><Relationship Id="rId130" Type="http://schemas.openxmlformats.org/officeDocument/2006/relationships/tags" Target="../tags/tag12797.xml"/><Relationship Id="rId151" Type="http://schemas.openxmlformats.org/officeDocument/2006/relationships/tags" Target="../tags/tag12818.xml"/><Relationship Id="rId172" Type="http://schemas.openxmlformats.org/officeDocument/2006/relationships/tags" Target="../tags/tag12839.xml"/><Relationship Id="rId193" Type="http://schemas.openxmlformats.org/officeDocument/2006/relationships/tags" Target="../tags/tag12860.xml"/><Relationship Id="rId207" Type="http://schemas.openxmlformats.org/officeDocument/2006/relationships/tags" Target="../tags/tag12874.xml"/><Relationship Id="rId228" Type="http://schemas.openxmlformats.org/officeDocument/2006/relationships/tags" Target="../tags/tag12895.xml"/><Relationship Id="rId249" Type="http://schemas.openxmlformats.org/officeDocument/2006/relationships/tags" Target="../tags/tag12916.xml"/><Relationship Id="rId13" Type="http://schemas.openxmlformats.org/officeDocument/2006/relationships/tags" Target="../tags/tag12680.xml"/><Relationship Id="rId109" Type="http://schemas.openxmlformats.org/officeDocument/2006/relationships/tags" Target="../tags/tag12776.xml"/><Relationship Id="rId260" Type="http://schemas.openxmlformats.org/officeDocument/2006/relationships/tags" Target="../tags/tag12927.xml"/><Relationship Id="rId34" Type="http://schemas.openxmlformats.org/officeDocument/2006/relationships/tags" Target="../tags/tag12701.xml"/><Relationship Id="rId55" Type="http://schemas.openxmlformats.org/officeDocument/2006/relationships/tags" Target="../tags/tag12722.xml"/><Relationship Id="rId76" Type="http://schemas.openxmlformats.org/officeDocument/2006/relationships/tags" Target="../tags/tag12743.xml"/><Relationship Id="rId97" Type="http://schemas.openxmlformats.org/officeDocument/2006/relationships/tags" Target="../tags/tag12764.xml"/><Relationship Id="rId120" Type="http://schemas.openxmlformats.org/officeDocument/2006/relationships/tags" Target="../tags/tag12787.xml"/><Relationship Id="rId141" Type="http://schemas.openxmlformats.org/officeDocument/2006/relationships/tags" Target="../tags/tag12808.xml"/><Relationship Id="rId7" Type="http://schemas.openxmlformats.org/officeDocument/2006/relationships/tags" Target="../tags/tag12674.xml"/><Relationship Id="rId162" Type="http://schemas.openxmlformats.org/officeDocument/2006/relationships/tags" Target="../tags/tag12829.xml"/><Relationship Id="rId183" Type="http://schemas.openxmlformats.org/officeDocument/2006/relationships/tags" Target="../tags/tag12850.xml"/><Relationship Id="rId218" Type="http://schemas.openxmlformats.org/officeDocument/2006/relationships/tags" Target="../tags/tag12885.xml"/><Relationship Id="rId239" Type="http://schemas.openxmlformats.org/officeDocument/2006/relationships/tags" Target="../tags/tag12906.xml"/><Relationship Id="rId250" Type="http://schemas.openxmlformats.org/officeDocument/2006/relationships/tags" Target="../tags/tag12917.xml"/><Relationship Id="rId24" Type="http://schemas.openxmlformats.org/officeDocument/2006/relationships/tags" Target="../tags/tag12691.xml"/><Relationship Id="rId45" Type="http://schemas.openxmlformats.org/officeDocument/2006/relationships/tags" Target="../tags/tag12712.xml"/><Relationship Id="rId66" Type="http://schemas.openxmlformats.org/officeDocument/2006/relationships/tags" Target="../tags/tag12733.xml"/><Relationship Id="rId87" Type="http://schemas.openxmlformats.org/officeDocument/2006/relationships/tags" Target="../tags/tag12754.xml"/><Relationship Id="rId110" Type="http://schemas.openxmlformats.org/officeDocument/2006/relationships/tags" Target="../tags/tag12777.xml"/><Relationship Id="rId131" Type="http://schemas.openxmlformats.org/officeDocument/2006/relationships/tags" Target="../tags/tag12798.xml"/><Relationship Id="rId152" Type="http://schemas.openxmlformats.org/officeDocument/2006/relationships/tags" Target="../tags/tag12819.xml"/><Relationship Id="rId173" Type="http://schemas.openxmlformats.org/officeDocument/2006/relationships/tags" Target="../tags/tag12840.xml"/><Relationship Id="rId194" Type="http://schemas.openxmlformats.org/officeDocument/2006/relationships/tags" Target="../tags/tag12861.xml"/><Relationship Id="rId208" Type="http://schemas.openxmlformats.org/officeDocument/2006/relationships/tags" Target="../tags/tag12875.xml"/><Relationship Id="rId229" Type="http://schemas.openxmlformats.org/officeDocument/2006/relationships/tags" Target="../tags/tag12896.xml"/><Relationship Id="rId240" Type="http://schemas.openxmlformats.org/officeDocument/2006/relationships/tags" Target="../tags/tag12907.xml"/><Relationship Id="rId261" Type="http://schemas.openxmlformats.org/officeDocument/2006/relationships/tags" Target="../tags/tag12928.xml"/><Relationship Id="rId14" Type="http://schemas.openxmlformats.org/officeDocument/2006/relationships/tags" Target="../tags/tag12681.xml"/><Relationship Id="rId35" Type="http://schemas.openxmlformats.org/officeDocument/2006/relationships/tags" Target="../tags/tag12702.xml"/><Relationship Id="rId56" Type="http://schemas.openxmlformats.org/officeDocument/2006/relationships/tags" Target="../tags/tag12723.xml"/><Relationship Id="rId77" Type="http://schemas.openxmlformats.org/officeDocument/2006/relationships/tags" Target="../tags/tag12744.xml"/><Relationship Id="rId100" Type="http://schemas.openxmlformats.org/officeDocument/2006/relationships/tags" Target="../tags/tag12767.xml"/><Relationship Id="rId8" Type="http://schemas.openxmlformats.org/officeDocument/2006/relationships/tags" Target="../tags/tag12675.xml"/><Relationship Id="rId98" Type="http://schemas.openxmlformats.org/officeDocument/2006/relationships/tags" Target="../tags/tag12765.xml"/><Relationship Id="rId121" Type="http://schemas.openxmlformats.org/officeDocument/2006/relationships/tags" Target="../tags/tag12788.xml"/><Relationship Id="rId142" Type="http://schemas.openxmlformats.org/officeDocument/2006/relationships/tags" Target="../tags/tag12809.xml"/><Relationship Id="rId163" Type="http://schemas.openxmlformats.org/officeDocument/2006/relationships/tags" Target="../tags/tag12830.xml"/><Relationship Id="rId184" Type="http://schemas.openxmlformats.org/officeDocument/2006/relationships/tags" Target="../tags/tag12851.xml"/><Relationship Id="rId219" Type="http://schemas.openxmlformats.org/officeDocument/2006/relationships/tags" Target="../tags/tag12886.xml"/><Relationship Id="rId230" Type="http://schemas.openxmlformats.org/officeDocument/2006/relationships/tags" Target="../tags/tag12897.xml"/><Relationship Id="rId251" Type="http://schemas.openxmlformats.org/officeDocument/2006/relationships/tags" Target="../tags/tag12918.xml"/><Relationship Id="rId25" Type="http://schemas.openxmlformats.org/officeDocument/2006/relationships/tags" Target="../tags/tag12692.xml"/><Relationship Id="rId46" Type="http://schemas.openxmlformats.org/officeDocument/2006/relationships/tags" Target="../tags/tag12713.xml"/><Relationship Id="rId67" Type="http://schemas.openxmlformats.org/officeDocument/2006/relationships/tags" Target="../tags/tag12734.xml"/><Relationship Id="rId88" Type="http://schemas.openxmlformats.org/officeDocument/2006/relationships/tags" Target="../tags/tag12755.xml"/><Relationship Id="rId111" Type="http://schemas.openxmlformats.org/officeDocument/2006/relationships/tags" Target="../tags/tag12778.xml"/><Relationship Id="rId132" Type="http://schemas.openxmlformats.org/officeDocument/2006/relationships/tags" Target="../tags/tag12799.xml"/><Relationship Id="rId153" Type="http://schemas.openxmlformats.org/officeDocument/2006/relationships/tags" Target="../tags/tag12820.xml"/><Relationship Id="rId174" Type="http://schemas.openxmlformats.org/officeDocument/2006/relationships/tags" Target="../tags/tag12841.xml"/><Relationship Id="rId195" Type="http://schemas.openxmlformats.org/officeDocument/2006/relationships/tags" Target="../tags/tag12862.xml"/><Relationship Id="rId209" Type="http://schemas.openxmlformats.org/officeDocument/2006/relationships/tags" Target="../tags/tag12876.xml"/><Relationship Id="rId220" Type="http://schemas.openxmlformats.org/officeDocument/2006/relationships/tags" Target="../tags/tag12887.xml"/><Relationship Id="rId241" Type="http://schemas.openxmlformats.org/officeDocument/2006/relationships/tags" Target="../tags/tag12908.xml"/><Relationship Id="rId15" Type="http://schemas.openxmlformats.org/officeDocument/2006/relationships/tags" Target="../tags/tag12682.xml"/><Relationship Id="rId36" Type="http://schemas.openxmlformats.org/officeDocument/2006/relationships/tags" Target="../tags/tag12703.xml"/><Relationship Id="rId57" Type="http://schemas.openxmlformats.org/officeDocument/2006/relationships/tags" Target="../tags/tag12724.xml"/><Relationship Id="rId262" Type="http://schemas.openxmlformats.org/officeDocument/2006/relationships/tags" Target="../tags/tag12929.xml"/><Relationship Id="rId78" Type="http://schemas.openxmlformats.org/officeDocument/2006/relationships/tags" Target="../tags/tag12745.xml"/><Relationship Id="rId99" Type="http://schemas.openxmlformats.org/officeDocument/2006/relationships/tags" Target="../tags/tag12766.xml"/><Relationship Id="rId101" Type="http://schemas.openxmlformats.org/officeDocument/2006/relationships/tags" Target="../tags/tag12768.xml"/><Relationship Id="rId122" Type="http://schemas.openxmlformats.org/officeDocument/2006/relationships/tags" Target="../tags/tag12789.xml"/><Relationship Id="rId143" Type="http://schemas.openxmlformats.org/officeDocument/2006/relationships/tags" Target="../tags/tag12810.xml"/><Relationship Id="rId164" Type="http://schemas.openxmlformats.org/officeDocument/2006/relationships/tags" Target="../tags/tag12831.xml"/><Relationship Id="rId185" Type="http://schemas.openxmlformats.org/officeDocument/2006/relationships/tags" Target="../tags/tag12852.xml"/><Relationship Id="rId9" Type="http://schemas.openxmlformats.org/officeDocument/2006/relationships/tags" Target="../tags/tag12676.xml"/><Relationship Id="rId210" Type="http://schemas.openxmlformats.org/officeDocument/2006/relationships/tags" Target="../tags/tag12877.xml"/><Relationship Id="rId26" Type="http://schemas.openxmlformats.org/officeDocument/2006/relationships/tags" Target="../tags/tag12693.xml"/><Relationship Id="rId231" Type="http://schemas.openxmlformats.org/officeDocument/2006/relationships/tags" Target="../tags/tag12898.xml"/><Relationship Id="rId252" Type="http://schemas.openxmlformats.org/officeDocument/2006/relationships/tags" Target="../tags/tag12919.xml"/><Relationship Id="rId47" Type="http://schemas.openxmlformats.org/officeDocument/2006/relationships/tags" Target="../tags/tag12714.xml"/><Relationship Id="rId68" Type="http://schemas.openxmlformats.org/officeDocument/2006/relationships/tags" Target="../tags/tag12735.xml"/><Relationship Id="rId89" Type="http://schemas.openxmlformats.org/officeDocument/2006/relationships/tags" Target="../tags/tag12756.xml"/><Relationship Id="rId112" Type="http://schemas.openxmlformats.org/officeDocument/2006/relationships/tags" Target="../tags/tag12779.xml"/><Relationship Id="rId133" Type="http://schemas.openxmlformats.org/officeDocument/2006/relationships/tags" Target="../tags/tag12800.xml"/><Relationship Id="rId154" Type="http://schemas.openxmlformats.org/officeDocument/2006/relationships/tags" Target="../tags/tag12821.xml"/><Relationship Id="rId175" Type="http://schemas.openxmlformats.org/officeDocument/2006/relationships/tags" Target="../tags/tag12842.xml"/><Relationship Id="rId196" Type="http://schemas.openxmlformats.org/officeDocument/2006/relationships/tags" Target="../tags/tag12863.xml"/><Relationship Id="rId200" Type="http://schemas.openxmlformats.org/officeDocument/2006/relationships/tags" Target="../tags/tag12867.xml"/><Relationship Id="rId16" Type="http://schemas.openxmlformats.org/officeDocument/2006/relationships/tags" Target="../tags/tag12683.xml"/><Relationship Id="rId221" Type="http://schemas.openxmlformats.org/officeDocument/2006/relationships/tags" Target="../tags/tag12888.xml"/><Relationship Id="rId242" Type="http://schemas.openxmlformats.org/officeDocument/2006/relationships/tags" Target="../tags/tag12909.xml"/><Relationship Id="rId263" Type="http://schemas.openxmlformats.org/officeDocument/2006/relationships/tags" Target="../tags/tag12930.xml"/><Relationship Id="rId37" Type="http://schemas.openxmlformats.org/officeDocument/2006/relationships/tags" Target="../tags/tag12704.xml"/><Relationship Id="rId58" Type="http://schemas.openxmlformats.org/officeDocument/2006/relationships/tags" Target="../tags/tag12725.xml"/><Relationship Id="rId79" Type="http://schemas.openxmlformats.org/officeDocument/2006/relationships/tags" Target="../tags/tag12746.xml"/><Relationship Id="rId102" Type="http://schemas.openxmlformats.org/officeDocument/2006/relationships/tags" Target="../tags/tag12769.xml"/><Relationship Id="rId123" Type="http://schemas.openxmlformats.org/officeDocument/2006/relationships/tags" Target="../tags/tag12790.xml"/><Relationship Id="rId144" Type="http://schemas.openxmlformats.org/officeDocument/2006/relationships/tags" Target="../tags/tag12811.xml"/><Relationship Id="rId90" Type="http://schemas.openxmlformats.org/officeDocument/2006/relationships/tags" Target="../tags/tag12757.xml"/><Relationship Id="rId165" Type="http://schemas.openxmlformats.org/officeDocument/2006/relationships/tags" Target="../tags/tag12832.xml"/><Relationship Id="rId186" Type="http://schemas.openxmlformats.org/officeDocument/2006/relationships/tags" Target="../tags/tag12853.xml"/><Relationship Id="rId211" Type="http://schemas.openxmlformats.org/officeDocument/2006/relationships/tags" Target="../tags/tag12878.xml"/><Relationship Id="rId232" Type="http://schemas.openxmlformats.org/officeDocument/2006/relationships/tags" Target="../tags/tag12899.xml"/><Relationship Id="rId253" Type="http://schemas.openxmlformats.org/officeDocument/2006/relationships/tags" Target="../tags/tag12920.xml"/><Relationship Id="rId27" Type="http://schemas.openxmlformats.org/officeDocument/2006/relationships/tags" Target="../tags/tag12694.xml"/><Relationship Id="rId48" Type="http://schemas.openxmlformats.org/officeDocument/2006/relationships/tags" Target="../tags/tag12715.xml"/><Relationship Id="rId69" Type="http://schemas.openxmlformats.org/officeDocument/2006/relationships/tags" Target="../tags/tag12736.xml"/><Relationship Id="rId113" Type="http://schemas.openxmlformats.org/officeDocument/2006/relationships/tags" Target="../tags/tag12780.xml"/><Relationship Id="rId134" Type="http://schemas.openxmlformats.org/officeDocument/2006/relationships/tags" Target="../tags/tag12801.xml"/><Relationship Id="rId80" Type="http://schemas.openxmlformats.org/officeDocument/2006/relationships/tags" Target="../tags/tag12747.xml"/><Relationship Id="rId155" Type="http://schemas.openxmlformats.org/officeDocument/2006/relationships/tags" Target="../tags/tag12822.xml"/><Relationship Id="rId176" Type="http://schemas.openxmlformats.org/officeDocument/2006/relationships/tags" Target="../tags/tag12843.xml"/><Relationship Id="rId197" Type="http://schemas.openxmlformats.org/officeDocument/2006/relationships/tags" Target="../tags/tag12864.xml"/><Relationship Id="rId201" Type="http://schemas.openxmlformats.org/officeDocument/2006/relationships/tags" Target="../tags/tag12868.xml"/><Relationship Id="rId222" Type="http://schemas.openxmlformats.org/officeDocument/2006/relationships/tags" Target="../tags/tag12889.xml"/><Relationship Id="rId243" Type="http://schemas.openxmlformats.org/officeDocument/2006/relationships/tags" Target="../tags/tag12910.xml"/><Relationship Id="rId264" Type="http://schemas.openxmlformats.org/officeDocument/2006/relationships/tags" Target="../tags/tag12931.xml"/><Relationship Id="rId17" Type="http://schemas.openxmlformats.org/officeDocument/2006/relationships/tags" Target="../tags/tag12684.xml"/><Relationship Id="rId38" Type="http://schemas.openxmlformats.org/officeDocument/2006/relationships/tags" Target="../tags/tag12705.xml"/><Relationship Id="rId59" Type="http://schemas.openxmlformats.org/officeDocument/2006/relationships/tags" Target="../tags/tag12726.xml"/><Relationship Id="rId103" Type="http://schemas.openxmlformats.org/officeDocument/2006/relationships/tags" Target="../tags/tag12770.xml"/><Relationship Id="rId124" Type="http://schemas.openxmlformats.org/officeDocument/2006/relationships/tags" Target="../tags/tag12791.xml"/><Relationship Id="rId70" Type="http://schemas.openxmlformats.org/officeDocument/2006/relationships/tags" Target="../tags/tag12737.xml"/><Relationship Id="rId91" Type="http://schemas.openxmlformats.org/officeDocument/2006/relationships/tags" Target="../tags/tag12758.xml"/><Relationship Id="rId145" Type="http://schemas.openxmlformats.org/officeDocument/2006/relationships/tags" Target="../tags/tag12812.xml"/><Relationship Id="rId166" Type="http://schemas.openxmlformats.org/officeDocument/2006/relationships/tags" Target="../tags/tag12833.xml"/><Relationship Id="rId187" Type="http://schemas.openxmlformats.org/officeDocument/2006/relationships/tags" Target="../tags/tag12854.xml"/><Relationship Id="rId1" Type="http://schemas.openxmlformats.org/officeDocument/2006/relationships/tags" Target="../tags/tag12668.xml"/><Relationship Id="rId212" Type="http://schemas.openxmlformats.org/officeDocument/2006/relationships/tags" Target="../tags/tag12879.xml"/><Relationship Id="rId233" Type="http://schemas.openxmlformats.org/officeDocument/2006/relationships/tags" Target="../tags/tag12900.xml"/><Relationship Id="rId254" Type="http://schemas.openxmlformats.org/officeDocument/2006/relationships/tags" Target="../tags/tag12921.xml"/><Relationship Id="rId28" Type="http://schemas.openxmlformats.org/officeDocument/2006/relationships/tags" Target="../tags/tag12695.xml"/><Relationship Id="rId49" Type="http://schemas.openxmlformats.org/officeDocument/2006/relationships/tags" Target="../tags/tag12716.xml"/><Relationship Id="rId114" Type="http://schemas.openxmlformats.org/officeDocument/2006/relationships/tags" Target="../tags/tag12781.xml"/><Relationship Id="rId60" Type="http://schemas.openxmlformats.org/officeDocument/2006/relationships/tags" Target="../tags/tag12727.xml"/><Relationship Id="rId81" Type="http://schemas.openxmlformats.org/officeDocument/2006/relationships/tags" Target="../tags/tag12748.xml"/><Relationship Id="rId135" Type="http://schemas.openxmlformats.org/officeDocument/2006/relationships/tags" Target="../tags/tag12802.xml"/><Relationship Id="rId156" Type="http://schemas.openxmlformats.org/officeDocument/2006/relationships/tags" Target="../tags/tag12823.xml"/><Relationship Id="rId177" Type="http://schemas.openxmlformats.org/officeDocument/2006/relationships/tags" Target="../tags/tag12844.xml"/><Relationship Id="rId198" Type="http://schemas.openxmlformats.org/officeDocument/2006/relationships/tags" Target="../tags/tag12865.xml"/><Relationship Id="rId202" Type="http://schemas.openxmlformats.org/officeDocument/2006/relationships/tags" Target="../tags/tag12869.xml"/><Relationship Id="rId223" Type="http://schemas.openxmlformats.org/officeDocument/2006/relationships/tags" Target="../tags/tag12890.xml"/><Relationship Id="rId244" Type="http://schemas.openxmlformats.org/officeDocument/2006/relationships/tags" Target="../tags/tag12911.xml"/><Relationship Id="rId18" Type="http://schemas.openxmlformats.org/officeDocument/2006/relationships/tags" Target="../tags/tag12685.xml"/><Relationship Id="rId39" Type="http://schemas.openxmlformats.org/officeDocument/2006/relationships/tags" Target="../tags/tag12706.xml"/><Relationship Id="rId265" Type="http://schemas.openxmlformats.org/officeDocument/2006/relationships/tags" Target="../tags/tag12932.xml"/><Relationship Id="rId50" Type="http://schemas.openxmlformats.org/officeDocument/2006/relationships/tags" Target="../tags/tag12717.xml"/><Relationship Id="rId104" Type="http://schemas.openxmlformats.org/officeDocument/2006/relationships/tags" Target="../tags/tag12771.xml"/><Relationship Id="rId125" Type="http://schemas.openxmlformats.org/officeDocument/2006/relationships/tags" Target="../tags/tag12792.xml"/><Relationship Id="rId146" Type="http://schemas.openxmlformats.org/officeDocument/2006/relationships/tags" Target="../tags/tag12813.xml"/><Relationship Id="rId167" Type="http://schemas.openxmlformats.org/officeDocument/2006/relationships/tags" Target="../tags/tag12834.xml"/><Relationship Id="rId188" Type="http://schemas.openxmlformats.org/officeDocument/2006/relationships/tags" Target="../tags/tag12855.xml"/><Relationship Id="rId71" Type="http://schemas.openxmlformats.org/officeDocument/2006/relationships/tags" Target="../tags/tag12738.xml"/><Relationship Id="rId92" Type="http://schemas.openxmlformats.org/officeDocument/2006/relationships/tags" Target="../tags/tag12759.xml"/><Relationship Id="rId213" Type="http://schemas.openxmlformats.org/officeDocument/2006/relationships/tags" Target="../tags/tag12880.xml"/><Relationship Id="rId234" Type="http://schemas.openxmlformats.org/officeDocument/2006/relationships/tags" Target="../tags/tag12901.xml"/><Relationship Id="rId2" Type="http://schemas.openxmlformats.org/officeDocument/2006/relationships/tags" Target="../tags/tag12669.xml"/><Relationship Id="rId29" Type="http://schemas.openxmlformats.org/officeDocument/2006/relationships/tags" Target="../tags/tag12696.xml"/><Relationship Id="rId255" Type="http://schemas.openxmlformats.org/officeDocument/2006/relationships/tags" Target="../tags/tag12922.xml"/><Relationship Id="rId40" Type="http://schemas.openxmlformats.org/officeDocument/2006/relationships/tags" Target="../tags/tag12707.xml"/><Relationship Id="rId115" Type="http://schemas.openxmlformats.org/officeDocument/2006/relationships/tags" Target="../tags/tag12782.xml"/><Relationship Id="rId136" Type="http://schemas.openxmlformats.org/officeDocument/2006/relationships/tags" Target="../tags/tag12803.xml"/><Relationship Id="rId157" Type="http://schemas.openxmlformats.org/officeDocument/2006/relationships/tags" Target="../tags/tag12824.xml"/><Relationship Id="rId178" Type="http://schemas.openxmlformats.org/officeDocument/2006/relationships/tags" Target="../tags/tag12845.xml"/><Relationship Id="rId61" Type="http://schemas.openxmlformats.org/officeDocument/2006/relationships/tags" Target="../tags/tag12728.xml"/><Relationship Id="rId82" Type="http://schemas.openxmlformats.org/officeDocument/2006/relationships/tags" Target="../tags/tag12749.xml"/><Relationship Id="rId199" Type="http://schemas.openxmlformats.org/officeDocument/2006/relationships/tags" Target="../tags/tag12866.xml"/><Relationship Id="rId203" Type="http://schemas.openxmlformats.org/officeDocument/2006/relationships/tags" Target="../tags/tag12870.xml"/><Relationship Id="rId19" Type="http://schemas.openxmlformats.org/officeDocument/2006/relationships/tags" Target="../tags/tag12686.xml"/><Relationship Id="rId224" Type="http://schemas.openxmlformats.org/officeDocument/2006/relationships/tags" Target="../tags/tag12891.xml"/><Relationship Id="rId245" Type="http://schemas.openxmlformats.org/officeDocument/2006/relationships/tags" Target="../tags/tag12912.xml"/><Relationship Id="rId266" Type="http://schemas.openxmlformats.org/officeDocument/2006/relationships/tags" Target="../tags/tag12933.xml"/><Relationship Id="rId30" Type="http://schemas.openxmlformats.org/officeDocument/2006/relationships/tags" Target="../tags/tag12697.xml"/><Relationship Id="rId105" Type="http://schemas.openxmlformats.org/officeDocument/2006/relationships/tags" Target="../tags/tag12772.xml"/><Relationship Id="rId126" Type="http://schemas.openxmlformats.org/officeDocument/2006/relationships/tags" Target="../tags/tag12793.xml"/><Relationship Id="rId147" Type="http://schemas.openxmlformats.org/officeDocument/2006/relationships/tags" Target="../tags/tag12814.xml"/><Relationship Id="rId168" Type="http://schemas.openxmlformats.org/officeDocument/2006/relationships/tags" Target="../tags/tag12835.xml"/><Relationship Id="rId51" Type="http://schemas.openxmlformats.org/officeDocument/2006/relationships/tags" Target="../tags/tag12718.xml"/><Relationship Id="rId72" Type="http://schemas.openxmlformats.org/officeDocument/2006/relationships/tags" Target="../tags/tag12739.xml"/><Relationship Id="rId93" Type="http://schemas.openxmlformats.org/officeDocument/2006/relationships/tags" Target="../tags/tag12760.xml"/><Relationship Id="rId189" Type="http://schemas.openxmlformats.org/officeDocument/2006/relationships/tags" Target="../tags/tag12856.xml"/><Relationship Id="rId3" Type="http://schemas.openxmlformats.org/officeDocument/2006/relationships/tags" Target="../tags/tag12670.xml"/><Relationship Id="rId214" Type="http://schemas.openxmlformats.org/officeDocument/2006/relationships/tags" Target="../tags/tag12881.xml"/><Relationship Id="rId235" Type="http://schemas.openxmlformats.org/officeDocument/2006/relationships/tags" Target="../tags/tag12902.xml"/><Relationship Id="rId256" Type="http://schemas.openxmlformats.org/officeDocument/2006/relationships/tags" Target="../tags/tag12923.xml"/><Relationship Id="rId116" Type="http://schemas.openxmlformats.org/officeDocument/2006/relationships/tags" Target="../tags/tag12783.xml"/><Relationship Id="rId137" Type="http://schemas.openxmlformats.org/officeDocument/2006/relationships/tags" Target="../tags/tag12804.xml"/><Relationship Id="rId158" Type="http://schemas.openxmlformats.org/officeDocument/2006/relationships/tags" Target="../tags/tag12825.xml"/><Relationship Id="rId20" Type="http://schemas.openxmlformats.org/officeDocument/2006/relationships/tags" Target="../tags/tag12687.xml"/><Relationship Id="rId41" Type="http://schemas.openxmlformats.org/officeDocument/2006/relationships/tags" Target="../tags/tag12708.xml"/><Relationship Id="rId62" Type="http://schemas.openxmlformats.org/officeDocument/2006/relationships/tags" Target="../tags/tag12729.xml"/><Relationship Id="rId83" Type="http://schemas.openxmlformats.org/officeDocument/2006/relationships/tags" Target="../tags/tag12750.xml"/><Relationship Id="rId179" Type="http://schemas.openxmlformats.org/officeDocument/2006/relationships/tags" Target="../tags/tag12846.xml"/><Relationship Id="rId190" Type="http://schemas.openxmlformats.org/officeDocument/2006/relationships/tags" Target="../tags/tag12857.xml"/><Relationship Id="rId204" Type="http://schemas.openxmlformats.org/officeDocument/2006/relationships/tags" Target="../tags/tag12871.xml"/><Relationship Id="rId225" Type="http://schemas.openxmlformats.org/officeDocument/2006/relationships/tags" Target="../tags/tag12892.xml"/><Relationship Id="rId246" Type="http://schemas.openxmlformats.org/officeDocument/2006/relationships/tags" Target="../tags/tag12913.xml"/><Relationship Id="rId267" Type="http://schemas.openxmlformats.org/officeDocument/2006/relationships/tags" Target="../tags/tag12934.xml"/><Relationship Id="rId106" Type="http://schemas.openxmlformats.org/officeDocument/2006/relationships/tags" Target="../tags/tag12773.xml"/><Relationship Id="rId127" Type="http://schemas.openxmlformats.org/officeDocument/2006/relationships/tags" Target="../tags/tag12794.xml"/><Relationship Id="rId10" Type="http://schemas.openxmlformats.org/officeDocument/2006/relationships/tags" Target="../tags/tag12677.xml"/><Relationship Id="rId31" Type="http://schemas.openxmlformats.org/officeDocument/2006/relationships/tags" Target="../tags/tag12698.xml"/><Relationship Id="rId52" Type="http://schemas.openxmlformats.org/officeDocument/2006/relationships/tags" Target="../tags/tag12719.xml"/><Relationship Id="rId73" Type="http://schemas.openxmlformats.org/officeDocument/2006/relationships/tags" Target="../tags/tag12740.xml"/><Relationship Id="rId94" Type="http://schemas.openxmlformats.org/officeDocument/2006/relationships/tags" Target="../tags/tag12761.xml"/><Relationship Id="rId148" Type="http://schemas.openxmlformats.org/officeDocument/2006/relationships/tags" Target="../tags/tag12815.xml"/><Relationship Id="rId169" Type="http://schemas.openxmlformats.org/officeDocument/2006/relationships/tags" Target="../tags/tag12836.xml"/><Relationship Id="rId4" Type="http://schemas.openxmlformats.org/officeDocument/2006/relationships/tags" Target="../tags/tag12671.xml"/><Relationship Id="rId180" Type="http://schemas.openxmlformats.org/officeDocument/2006/relationships/tags" Target="../tags/tag12847.xml"/><Relationship Id="rId215" Type="http://schemas.openxmlformats.org/officeDocument/2006/relationships/tags" Target="../tags/tag12882.xml"/><Relationship Id="rId236" Type="http://schemas.openxmlformats.org/officeDocument/2006/relationships/tags" Target="../tags/tag12903.xml"/><Relationship Id="rId257" Type="http://schemas.openxmlformats.org/officeDocument/2006/relationships/tags" Target="../tags/tag12924.xml"/><Relationship Id="rId42" Type="http://schemas.openxmlformats.org/officeDocument/2006/relationships/tags" Target="../tags/tag12709.xml"/><Relationship Id="rId84" Type="http://schemas.openxmlformats.org/officeDocument/2006/relationships/tags" Target="../tags/tag12751.xml"/><Relationship Id="rId138" Type="http://schemas.openxmlformats.org/officeDocument/2006/relationships/tags" Target="../tags/tag12805.xml"/><Relationship Id="rId191" Type="http://schemas.openxmlformats.org/officeDocument/2006/relationships/tags" Target="../tags/tag12858.xml"/><Relationship Id="rId205" Type="http://schemas.openxmlformats.org/officeDocument/2006/relationships/tags" Target="../tags/tag12872.xml"/><Relationship Id="rId247" Type="http://schemas.openxmlformats.org/officeDocument/2006/relationships/tags" Target="../tags/tag12914.xml"/><Relationship Id="rId107" Type="http://schemas.openxmlformats.org/officeDocument/2006/relationships/tags" Target="../tags/tag12774.xml"/></Relationships>
</file>

<file path=ppt/slides/_rels/slide5.xml.rels><?xml version="1.0" encoding="UTF-8" standalone="yes"?>
<Relationships xmlns="http://schemas.openxmlformats.org/package/2006/relationships"><Relationship Id="rId8" Type="http://schemas.openxmlformats.org/officeDocument/2006/relationships/tags" Target="../tags/tag1397.xml"/><Relationship Id="rId13" Type="http://schemas.openxmlformats.org/officeDocument/2006/relationships/tags" Target="../tags/tag1402.xml"/><Relationship Id="rId18" Type="http://schemas.openxmlformats.org/officeDocument/2006/relationships/tags" Target="../tags/tag1407.xml"/><Relationship Id="rId26" Type="http://schemas.openxmlformats.org/officeDocument/2006/relationships/tags" Target="../tags/tag1415.xml"/><Relationship Id="rId3" Type="http://schemas.openxmlformats.org/officeDocument/2006/relationships/tags" Target="../tags/tag1392.xml"/><Relationship Id="rId21" Type="http://schemas.openxmlformats.org/officeDocument/2006/relationships/tags" Target="../tags/tag1410.xml"/><Relationship Id="rId7" Type="http://schemas.openxmlformats.org/officeDocument/2006/relationships/tags" Target="../tags/tag1396.xml"/><Relationship Id="rId12" Type="http://schemas.openxmlformats.org/officeDocument/2006/relationships/tags" Target="../tags/tag1401.xml"/><Relationship Id="rId17" Type="http://schemas.openxmlformats.org/officeDocument/2006/relationships/tags" Target="../tags/tag1406.xml"/><Relationship Id="rId25" Type="http://schemas.openxmlformats.org/officeDocument/2006/relationships/tags" Target="../tags/tag1414.xml"/><Relationship Id="rId2" Type="http://schemas.openxmlformats.org/officeDocument/2006/relationships/tags" Target="../tags/tag1391.xml"/><Relationship Id="rId16" Type="http://schemas.openxmlformats.org/officeDocument/2006/relationships/tags" Target="../tags/tag1405.xml"/><Relationship Id="rId20" Type="http://schemas.openxmlformats.org/officeDocument/2006/relationships/tags" Target="../tags/tag1409.xml"/><Relationship Id="rId1" Type="http://schemas.openxmlformats.org/officeDocument/2006/relationships/tags" Target="../tags/tag1390.xml"/><Relationship Id="rId6" Type="http://schemas.openxmlformats.org/officeDocument/2006/relationships/tags" Target="../tags/tag1395.xml"/><Relationship Id="rId11" Type="http://schemas.openxmlformats.org/officeDocument/2006/relationships/tags" Target="../tags/tag1400.xml"/><Relationship Id="rId24" Type="http://schemas.openxmlformats.org/officeDocument/2006/relationships/tags" Target="../tags/tag1413.xml"/><Relationship Id="rId5" Type="http://schemas.openxmlformats.org/officeDocument/2006/relationships/tags" Target="../tags/tag1394.xml"/><Relationship Id="rId15" Type="http://schemas.openxmlformats.org/officeDocument/2006/relationships/tags" Target="../tags/tag1404.xml"/><Relationship Id="rId23" Type="http://schemas.openxmlformats.org/officeDocument/2006/relationships/tags" Target="../tags/tag1412.xml"/><Relationship Id="rId28" Type="http://schemas.openxmlformats.org/officeDocument/2006/relationships/image" Target="../media/image1.jpeg"/><Relationship Id="rId10" Type="http://schemas.openxmlformats.org/officeDocument/2006/relationships/tags" Target="../tags/tag1399.xml"/><Relationship Id="rId19" Type="http://schemas.openxmlformats.org/officeDocument/2006/relationships/tags" Target="../tags/tag1408.xml"/><Relationship Id="rId4" Type="http://schemas.openxmlformats.org/officeDocument/2006/relationships/tags" Target="../tags/tag1393.xml"/><Relationship Id="rId9" Type="http://schemas.openxmlformats.org/officeDocument/2006/relationships/tags" Target="../tags/tag1398.xml"/><Relationship Id="rId14" Type="http://schemas.openxmlformats.org/officeDocument/2006/relationships/tags" Target="../tags/tag1403.xml"/><Relationship Id="rId22" Type="http://schemas.openxmlformats.org/officeDocument/2006/relationships/tags" Target="../tags/tag1411.xml"/><Relationship Id="rId27"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117" Type="http://schemas.openxmlformats.org/officeDocument/2006/relationships/tags" Target="../tags/tag13051.xml"/><Relationship Id="rId21" Type="http://schemas.openxmlformats.org/officeDocument/2006/relationships/tags" Target="../tags/tag12955.xml"/><Relationship Id="rId63" Type="http://schemas.openxmlformats.org/officeDocument/2006/relationships/tags" Target="../tags/tag12997.xml"/><Relationship Id="rId159" Type="http://schemas.openxmlformats.org/officeDocument/2006/relationships/tags" Target="../tags/tag13093.xml"/><Relationship Id="rId170" Type="http://schemas.openxmlformats.org/officeDocument/2006/relationships/tags" Target="../tags/tag13104.xml"/><Relationship Id="rId226" Type="http://schemas.openxmlformats.org/officeDocument/2006/relationships/tags" Target="../tags/tag13160.xml"/><Relationship Id="rId268" Type="http://schemas.openxmlformats.org/officeDocument/2006/relationships/slideLayout" Target="../slideLayouts/slideLayout2.xml"/><Relationship Id="rId11" Type="http://schemas.openxmlformats.org/officeDocument/2006/relationships/tags" Target="../tags/tag12945.xml"/><Relationship Id="rId32" Type="http://schemas.openxmlformats.org/officeDocument/2006/relationships/tags" Target="../tags/tag12966.xml"/><Relationship Id="rId53" Type="http://schemas.openxmlformats.org/officeDocument/2006/relationships/tags" Target="../tags/tag12987.xml"/><Relationship Id="rId74" Type="http://schemas.openxmlformats.org/officeDocument/2006/relationships/tags" Target="../tags/tag13008.xml"/><Relationship Id="rId128" Type="http://schemas.openxmlformats.org/officeDocument/2006/relationships/tags" Target="../tags/tag13062.xml"/><Relationship Id="rId149" Type="http://schemas.openxmlformats.org/officeDocument/2006/relationships/tags" Target="../tags/tag13083.xml"/><Relationship Id="rId5" Type="http://schemas.openxmlformats.org/officeDocument/2006/relationships/tags" Target="../tags/tag12939.xml"/><Relationship Id="rId95" Type="http://schemas.openxmlformats.org/officeDocument/2006/relationships/tags" Target="../tags/tag13029.xml"/><Relationship Id="rId160" Type="http://schemas.openxmlformats.org/officeDocument/2006/relationships/tags" Target="../tags/tag13094.xml"/><Relationship Id="rId181" Type="http://schemas.openxmlformats.org/officeDocument/2006/relationships/tags" Target="../tags/tag13115.xml"/><Relationship Id="rId216" Type="http://schemas.openxmlformats.org/officeDocument/2006/relationships/tags" Target="../tags/tag13150.xml"/><Relationship Id="rId237" Type="http://schemas.openxmlformats.org/officeDocument/2006/relationships/tags" Target="../tags/tag13171.xml"/><Relationship Id="rId258" Type="http://schemas.openxmlformats.org/officeDocument/2006/relationships/tags" Target="../tags/tag13192.xml"/><Relationship Id="rId22" Type="http://schemas.openxmlformats.org/officeDocument/2006/relationships/tags" Target="../tags/tag12956.xml"/><Relationship Id="rId43" Type="http://schemas.openxmlformats.org/officeDocument/2006/relationships/tags" Target="../tags/tag12977.xml"/><Relationship Id="rId64" Type="http://schemas.openxmlformats.org/officeDocument/2006/relationships/tags" Target="../tags/tag12998.xml"/><Relationship Id="rId118" Type="http://schemas.openxmlformats.org/officeDocument/2006/relationships/tags" Target="../tags/tag13052.xml"/><Relationship Id="rId139" Type="http://schemas.openxmlformats.org/officeDocument/2006/relationships/tags" Target="../tags/tag13073.xml"/><Relationship Id="rId85" Type="http://schemas.openxmlformats.org/officeDocument/2006/relationships/tags" Target="../tags/tag13019.xml"/><Relationship Id="rId150" Type="http://schemas.openxmlformats.org/officeDocument/2006/relationships/tags" Target="../tags/tag13084.xml"/><Relationship Id="rId171" Type="http://schemas.openxmlformats.org/officeDocument/2006/relationships/tags" Target="../tags/tag13105.xml"/><Relationship Id="rId192" Type="http://schemas.openxmlformats.org/officeDocument/2006/relationships/tags" Target="../tags/tag13126.xml"/><Relationship Id="rId206" Type="http://schemas.openxmlformats.org/officeDocument/2006/relationships/tags" Target="../tags/tag13140.xml"/><Relationship Id="rId227" Type="http://schemas.openxmlformats.org/officeDocument/2006/relationships/tags" Target="../tags/tag13161.xml"/><Relationship Id="rId248" Type="http://schemas.openxmlformats.org/officeDocument/2006/relationships/tags" Target="../tags/tag13182.xml"/><Relationship Id="rId269" Type="http://schemas.openxmlformats.org/officeDocument/2006/relationships/image" Target="../media/image1.jpeg"/><Relationship Id="rId12" Type="http://schemas.openxmlformats.org/officeDocument/2006/relationships/tags" Target="../tags/tag12946.xml"/><Relationship Id="rId33" Type="http://schemas.openxmlformats.org/officeDocument/2006/relationships/tags" Target="../tags/tag12967.xml"/><Relationship Id="rId108" Type="http://schemas.openxmlformats.org/officeDocument/2006/relationships/tags" Target="../tags/tag13042.xml"/><Relationship Id="rId129" Type="http://schemas.openxmlformats.org/officeDocument/2006/relationships/tags" Target="../tags/tag13063.xml"/><Relationship Id="rId54" Type="http://schemas.openxmlformats.org/officeDocument/2006/relationships/tags" Target="../tags/tag12988.xml"/><Relationship Id="rId75" Type="http://schemas.openxmlformats.org/officeDocument/2006/relationships/tags" Target="../tags/tag13009.xml"/><Relationship Id="rId96" Type="http://schemas.openxmlformats.org/officeDocument/2006/relationships/tags" Target="../tags/tag13030.xml"/><Relationship Id="rId140" Type="http://schemas.openxmlformats.org/officeDocument/2006/relationships/tags" Target="../tags/tag13074.xml"/><Relationship Id="rId161" Type="http://schemas.openxmlformats.org/officeDocument/2006/relationships/tags" Target="../tags/tag13095.xml"/><Relationship Id="rId182" Type="http://schemas.openxmlformats.org/officeDocument/2006/relationships/tags" Target="../tags/tag13116.xml"/><Relationship Id="rId217" Type="http://schemas.openxmlformats.org/officeDocument/2006/relationships/tags" Target="../tags/tag13151.xml"/><Relationship Id="rId6" Type="http://schemas.openxmlformats.org/officeDocument/2006/relationships/tags" Target="../tags/tag12940.xml"/><Relationship Id="rId238" Type="http://schemas.openxmlformats.org/officeDocument/2006/relationships/tags" Target="../tags/tag13172.xml"/><Relationship Id="rId259" Type="http://schemas.openxmlformats.org/officeDocument/2006/relationships/tags" Target="../tags/tag13193.xml"/><Relationship Id="rId23" Type="http://schemas.openxmlformats.org/officeDocument/2006/relationships/tags" Target="../tags/tag12957.xml"/><Relationship Id="rId119" Type="http://schemas.openxmlformats.org/officeDocument/2006/relationships/tags" Target="../tags/tag13053.xml"/><Relationship Id="rId44" Type="http://schemas.openxmlformats.org/officeDocument/2006/relationships/tags" Target="../tags/tag12978.xml"/><Relationship Id="rId65" Type="http://schemas.openxmlformats.org/officeDocument/2006/relationships/tags" Target="../tags/tag12999.xml"/><Relationship Id="rId86" Type="http://schemas.openxmlformats.org/officeDocument/2006/relationships/tags" Target="../tags/tag13020.xml"/><Relationship Id="rId130" Type="http://schemas.openxmlformats.org/officeDocument/2006/relationships/tags" Target="../tags/tag13064.xml"/><Relationship Id="rId151" Type="http://schemas.openxmlformats.org/officeDocument/2006/relationships/tags" Target="../tags/tag13085.xml"/><Relationship Id="rId172" Type="http://schemas.openxmlformats.org/officeDocument/2006/relationships/tags" Target="../tags/tag13106.xml"/><Relationship Id="rId193" Type="http://schemas.openxmlformats.org/officeDocument/2006/relationships/tags" Target="../tags/tag13127.xml"/><Relationship Id="rId207" Type="http://schemas.openxmlformats.org/officeDocument/2006/relationships/tags" Target="../tags/tag13141.xml"/><Relationship Id="rId228" Type="http://schemas.openxmlformats.org/officeDocument/2006/relationships/tags" Target="../tags/tag13162.xml"/><Relationship Id="rId249" Type="http://schemas.openxmlformats.org/officeDocument/2006/relationships/tags" Target="../tags/tag13183.xml"/><Relationship Id="rId13" Type="http://schemas.openxmlformats.org/officeDocument/2006/relationships/tags" Target="../tags/tag12947.xml"/><Relationship Id="rId109" Type="http://schemas.openxmlformats.org/officeDocument/2006/relationships/tags" Target="../tags/tag13043.xml"/><Relationship Id="rId260" Type="http://schemas.openxmlformats.org/officeDocument/2006/relationships/tags" Target="../tags/tag13194.xml"/><Relationship Id="rId34" Type="http://schemas.openxmlformats.org/officeDocument/2006/relationships/tags" Target="../tags/tag12968.xml"/><Relationship Id="rId55" Type="http://schemas.openxmlformats.org/officeDocument/2006/relationships/tags" Target="../tags/tag12989.xml"/><Relationship Id="rId76" Type="http://schemas.openxmlformats.org/officeDocument/2006/relationships/tags" Target="../tags/tag13010.xml"/><Relationship Id="rId97" Type="http://schemas.openxmlformats.org/officeDocument/2006/relationships/tags" Target="../tags/tag13031.xml"/><Relationship Id="rId120" Type="http://schemas.openxmlformats.org/officeDocument/2006/relationships/tags" Target="../tags/tag13054.xml"/><Relationship Id="rId141" Type="http://schemas.openxmlformats.org/officeDocument/2006/relationships/tags" Target="../tags/tag13075.xml"/><Relationship Id="rId7" Type="http://schemas.openxmlformats.org/officeDocument/2006/relationships/tags" Target="../tags/tag12941.xml"/><Relationship Id="rId162" Type="http://schemas.openxmlformats.org/officeDocument/2006/relationships/tags" Target="../tags/tag13096.xml"/><Relationship Id="rId183" Type="http://schemas.openxmlformats.org/officeDocument/2006/relationships/tags" Target="../tags/tag13117.xml"/><Relationship Id="rId218" Type="http://schemas.openxmlformats.org/officeDocument/2006/relationships/tags" Target="../tags/tag13152.xml"/><Relationship Id="rId239" Type="http://schemas.openxmlformats.org/officeDocument/2006/relationships/tags" Target="../tags/tag13173.xml"/><Relationship Id="rId250" Type="http://schemas.openxmlformats.org/officeDocument/2006/relationships/tags" Target="../tags/tag13184.xml"/><Relationship Id="rId24" Type="http://schemas.openxmlformats.org/officeDocument/2006/relationships/tags" Target="../tags/tag12958.xml"/><Relationship Id="rId45" Type="http://schemas.openxmlformats.org/officeDocument/2006/relationships/tags" Target="../tags/tag12979.xml"/><Relationship Id="rId66" Type="http://schemas.openxmlformats.org/officeDocument/2006/relationships/tags" Target="../tags/tag13000.xml"/><Relationship Id="rId87" Type="http://schemas.openxmlformats.org/officeDocument/2006/relationships/tags" Target="../tags/tag13021.xml"/><Relationship Id="rId110" Type="http://schemas.openxmlformats.org/officeDocument/2006/relationships/tags" Target="../tags/tag13044.xml"/><Relationship Id="rId131" Type="http://schemas.openxmlformats.org/officeDocument/2006/relationships/tags" Target="../tags/tag13065.xml"/><Relationship Id="rId152" Type="http://schemas.openxmlformats.org/officeDocument/2006/relationships/tags" Target="../tags/tag13086.xml"/><Relationship Id="rId173" Type="http://schemas.openxmlformats.org/officeDocument/2006/relationships/tags" Target="../tags/tag13107.xml"/><Relationship Id="rId194" Type="http://schemas.openxmlformats.org/officeDocument/2006/relationships/tags" Target="../tags/tag13128.xml"/><Relationship Id="rId208" Type="http://schemas.openxmlformats.org/officeDocument/2006/relationships/tags" Target="../tags/tag13142.xml"/><Relationship Id="rId229" Type="http://schemas.openxmlformats.org/officeDocument/2006/relationships/tags" Target="../tags/tag13163.xml"/><Relationship Id="rId240" Type="http://schemas.openxmlformats.org/officeDocument/2006/relationships/tags" Target="../tags/tag13174.xml"/><Relationship Id="rId261" Type="http://schemas.openxmlformats.org/officeDocument/2006/relationships/tags" Target="../tags/tag13195.xml"/><Relationship Id="rId14" Type="http://schemas.openxmlformats.org/officeDocument/2006/relationships/tags" Target="../tags/tag12948.xml"/><Relationship Id="rId35" Type="http://schemas.openxmlformats.org/officeDocument/2006/relationships/tags" Target="../tags/tag12969.xml"/><Relationship Id="rId56" Type="http://schemas.openxmlformats.org/officeDocument/2006/relationships/tags" Target="../tags/tag12990.xml"/><Relationship Id="rId77" Type="http://schemas.openxmlformats.org/officeDocument/2006/relationships/tags" Target="../tags/tag13011.xml"/><Relationship Id="rId100" Type="http://schemas.openxmlformats.org/officeDocument/2006/relationships/tags" Target="../tags/tag13034.xml"/><Relationship Id="rId8" Type="http://schemas.openxmlformats.org/officeDocument/2006/relationships/tags" Target="../tags/tag12942.xml"/><Relationship Id="rId98" Type="http://schemas.openxmlformats.org/officeDocument/2006/relationships/tags" Target="../tags/tag13032.xml"/><Relationship Id="rId121" Type="http://schemas.openxmlformats.org/officeDocument/2006/relationships/tags" Target="../tags/tag13055.xml"/><Relationship Id="rId142" Type="http://schemas.openxmlformats.org/officeDocument/2006/relationships/tags" Target="../tags/tag13076.xml"/><Relationship Id="rId163" Type="http://schemas.openxmlformats.org/officeDocument/2006/relationships/tags" Target="../tags/tag13097.xml"/><Relationship Id="rId184" Type="http://schemas.openxmlformats.org/officeDocument/2006/relationships/tags" Target="../tags/tag13118.xml"/><Relationship Id="rId219" Type="http://schemas.openxmlformats.org/officeDocument/2006/relationships/tags" Target="../tags/tag13153.xml"/><Relationship Id="rId230" Type="http://schemas.openxmlformats.org/officeDocument/2006/relationships/tags" Target="../tags/tag13164.xml"/><Relationship Id="rId251" Type="http://schemas.openxmlformats.org/officeDocument/2006/relationships/tags" Target="../tags/tag13185.xml"/><Relationship Id="rId25" Type="http://schemas.openxmlformats.org/officeDocument/2006/relationships/tags" Target="../tags/tag12959.xml"/><Relationship Id="rId46" Type="http://schemas.openxmlformats.org/officeDocument/2006/relationships/tags" Target="../tags/tag12980.xml"/><Relationship Id="rId67" Type="http://schemas.openxmlformats.org/officeDocument/2006/relationships/tags" Target="../tags/tag13001.xml"/><Relationship Id="rId88" Type="http://schemas.openxmlformats.org/officeDocument/2006/relationships/tags" Target="../tags/tag13022.xml"/><Relationship Id="rId111" Type="http://schemas.openxmlformats.org/officeDocument/2006/relationships/tags" Target="../tags/tag13045.xml"/><Relationship Id="rId132" Type="http://schemas.openxmlformats.org/officeDocument/2006/relationships/tags" Target="../tags/tag13066.xml"/><Relationship Id="rId153" Type="http://schemas.openxmlformats.org/officeDocument/2006/relationships/tags" Target="../tags/tag13087.xml"/><Relationship Id="rId174" Type="http://schemas.openxmlformats.org/officeDocument/2006/relationships/tags" Target="../tags/tag13108.xml"/><Relationship Id="rId195" Type="http://schemas.openxmlformats.org/officeDocument/2006/relationships/tags" Target="../tags/tag13129.xml"/><Relationship Id="rId209" Type="http://schemas.openxmlformats.org/officeDocument/2006/relationships/tags" Target="../tags/tag13143.xml"/><Relationship Id="rId220" Type="http://schemas.openxmlformats.org/officeDocument/2006/relationships/tags" Target="../tags/tag13154.xml"/><Relationship Id="rId241" Type="http://schemas.openxmlformats.org/officeDocument/2006/relationships/tags" Target="../tags/tag13175.xml"/><Relationship Id="rId15" Type="http://schemas.openxmlformats.org/officeDocument/2006/relationships/tags" Target="../tags/tag12949.xml"/><Relationship Id="rId36" Type="http://schemas.openxmlformats.org/officeDocument/2006/relationships/tags" Target="../tags/tag12970.xml"/><Relationship Id="rId57" Type="http://schemas.openxmlformats.org/officeDocument/2006/relationships/tags" Target="../tags/tag12991.xml"/><Relationship Id="rId262" Type="http://schemas.openxmlformats.org/officeDocument/2006/relationships/tags" Target="../tags/tag13196.xml"/><Relationship Id="rId78" Type="http://schemas.openxmlformats.org/officeDocument/2006/relationships/tags" Target="../tags/tag13012.xml"/><Relationship Id="rId99" Type="http://schemas.openxmlformats.org/officeDocument/2006/relationships/tags" Target="../tags/tag13033.xml"/><Relationship Id="rId101" Type="http://schemas.openxmlformats.org/officeDocument/2006/relationships/tags" Target="../tags/tag13035.xml"/><Relationship Id="rId122" Type="http://schemas.openxmlformats.org/officeDocument/2006/relationships/tags" Target="../tags/tag13056.xml"/><Relationship Id="rId143" Type="http://schemas.openxmlformats.org/officeDocument/2006/relationships/tags" Target="../tags/tag13077.xml"/><Relationship Id="rId164" Type="http://schemas.openxmlformats.org/officeDocument/2006/relationships/tags" Target="../tags/tag13098.xml"/><Relationship Id="rId185" Type="http://schemas.openxmlformats.org/officeDocument/2006/relationships/tags" Target="../tags/tag13119.xml"/><Relationship Id="rId9" Type="http://schemas.openxmlformats.org/officeDocument/2006/relationships/tags" Target="../tags/tag12943.xml"/><Relationship Id="rId210" Type="http://schemas.openxmlformats.org/officeDocument/2006/relationships/tags" Target="../tags/tag13144.xml"/><Relationship Id="rId26" Type="http://schemas.openxmlformats.org/officeDocument/2006/relationships/tags" Target="../tags/tag12960.xml"/><Relationship Id="rId231" Type="http://schemas.openxmlformats.org/officeDocument/2006/relationships/tags" Target="../tags/tag13165.xml"/><Relationship Id="rId252" Type="http://schemas.openxmlformats.org/officeDocument/2006/relationships/tags" Target="../tags/tag13186.xml"/><Relationship Id="rId47" Type="http://schemas.openxmlformats.org/officeDocument/2006/relationships/tags" Target="../tags/tag12981.xml"/><Relationship Id="rId68" Type="http://schemas.openxmlformats.org/officeDocument/2006/relationships/tags" Target="../tags/tag13002.xml"/><Relationship Id="rId89" Type="http://schemas.openxmlformats.org/officeDocument/2006/relationships/tags" Target="../tags/tag13023.xml"/><Relationship Id="rId112" Type="http://schemas.openxmlformats.org/officeDocument/2006/relationships/tags" Target="../tags/tag13046.xml"/><Relationship Id="rId133" Type="http://schemas.openxmlformats.org/officeDocument/2006/relationships/tags" Target="../tags/tag13067.xml"/><Relationship Id="rId154" Type="http://schemas.openxmlformats.org/officeDocument/2006/relationships/tags" Target="../tags/tag13088.xml"/><Relationship Id="rId175" Type="http://schemas.openxmlformats.org/officeDocument/2006/relationships/tags" Target="../tags/tag13109.xml"/><Relationship Id="rId196" Type="http://schemas.openxmlformats.org/officeDocument/2006/relationships/tags" Target="../tags/tag13130.xml"/><Relationship Id="rId200" Type="http://schemas.openxmlformats.org/officeDocument/2006/relationships/tags" Target="../tags/tag13134.xml"/><Relationship Id="rId16" Type="http://schemas.openxmlformats.org/officeDocument/2006/relationships/tags" Target="../tags/tag12950.xml"/><Relationship Id="rId221" Type="http://schemas.openxmlformats.org/officeDocument/2006/relationships/tags" Target="../tags/tag13155.xml"/><Relationship Id="rId242" Type="http://schemas.openxmlformats.org/officeDocument/2006/relationships/tags" Target="../tags/tag13176.xml"/><Relationship Id="rId263" Type="http://schemas.openxmlformats.org/officeDocument/2006/relationships/tags" Target="../tags/tag13197.xml"/><Relationship Id="rId37" Type="http://schemas.openxmlformats.org/officeDocument/2006/relationships/tags" Target="../tags/tag12971.xml"/><Relationship Id="rId58" Type="http://schemas.openxmlformats.org/officeDocument/2006/relationships/tags" Target="../tags/tag12992.xml"/><Relationship Id="rId79" Type="http://schemas.openxmlformats.org/officeDocument/2006/relationships/tags" Target="../tags/tag13013.xml"/><Relationship Id="rId102" Type="http://schemas.openxmlformats.org/officeDocument/2006/relationships/tags" Target="../tags/tag13036.xml"/><Relationship Id="rId123" Type="http://schemas.openxmlformats.org/officeDocument/2006/relationships/tags" Target="../tags/tag13057.xml"/><Relationship Id="rId144" Type="http://schemas.openxmlformats.org/officeDocument/2006/relationships/tags" Target="../tags/tag13078.xml"/><Relationship Id="rId90" Type="http://schemas.openxmlformats.org/officeDocument/2006/relationships/tags" Target="../tags/tag13024.xml"/><Relationship Id="rId165" Type="http://schemas.openxmlformats.org/officeDocument/2006/relationships/tags" Target="../tags/tag13099.xml"/><Relationship Id="rId186" Type="http://schemas.openxmlformats.org/officeDocument/2006/relationships/tags" Target="../tags/tag13120.xml"/><Relationship Id="rId211" Type="http://schemas.openxmlformats.org/officeDocument/2006/relationships/tags" Target="../tags/tag13145.xml"/><Relationship Id="rId232" Type="http://schemas.openxmlformats.org/officeDocument/2006/relationships/tags" Target="../tags/tag13166.xml"/><Relationship Id="rId253" Type="http://schemas.openxmlformats.org/officeDocument/2006/relationships/tags" Target="../tags/tag13187.xml"/><Relationship Id="rId27" Type="http://schemas.openxmlformats.org/officeDocument/2006/relationships/tags" Target="../tags/tag12961.xml"/><Relationship Id="rId48" Type="http://schemas.openxmlformats.org/officeDocument/2006/relationships/tags" Target="../tags/tag12982.xml"/><Relationship Id="rId69" Type="http://schemas.openxmlformats.org/officeDocument/2006/relationships/tags" Target="../tags/tag13003.xml"/><Relationship Id="rId113" Type="http://schemas.openxmlformats.org/officeDocument/2006/relationships/tags" Target="../tags/tag13047.xml"/><Relationship Id="rId134" Type="http://schemas.openxmlformats.org/officeDocument/2006/relationships/tags" Target="../tags/tag13068.xml"/><Relationship Id="rId80" Type="http://schemas.openxmlformats.org/officeDocument/2006/relationships/tags" Target="../tags/tag13014.xml"/><Relationship Id="rId155" Type="http://schemas.openxmlformats.org/officeDocument/2006/relationships/tags" Target="../tags/tag13089.xml"/><Relationship Id="rId176" Type="http://schemas.openxmlformats.org/officeDocument/2006/relationships/tags" Target="../tags/tag13110.xml"/><Relationship Id="rId197" Type="http://schemas.openxmlformats.org/officeDocument/2006/relationships/tags" Target="../tags/tag13131.xml"/><Relationship Id="rId201" Type="http://schemas.openxmlformats.org/officeDocument/2006/relationships/tags" Target="../tags/tag13135.xml"/><Relationship Id="rId222" Type="http://schemas.openxmlformats.org/officeDocument/2006/relationships/tags" Target="../tags/tag13156.xml"/><Relationship Id="rId243" Type="http://schemas.openxmlformats.org/officeDocument/2006/relationships/tags" Target="../tags/tag13177.xml"/><Relationship Id="rId264" Type="http://schemas.openxmlformats.org/officeDocument/2006/relationships/tags" Target="../tags/tag13198.xml"/><Relationship Id="rId17" Type="http://schemas.openxmlformats.org/officeDocument/2006/relationships/tags" Target="../tags/tag12951.xml"/><Relationship Id="rId38" Type="http://schemas.openxmlformats.org/officeDocument/2006/relationships/tags" Target="../tags/tag12972.xml"/><Relationship Id="rId59" Type="http://schemas.openxmlformats.org/officeDocument/2006/relationships/tags" Target="../tags/tag12993.xml"/><Relationship Id="rId103" Type="http://schemas.openxmlformats.org/officeDocument/2006/relationships/tags" Target="../tags/tag13037.xml"/><Relationship Id="rId124" Type="http://schemas.openxmlformats.org/officeDocument/2006/relationships/tags" Target="../tags/tag13058.xml"/><Relationship Id="rId70" Type="http://schemas.openxmlformats.org/officeDocument/2006/relationships/tags" Target="../tags/tag13004.xml"/><Relationship Id="rId91" Type="http://schemas.openxmlformats.org/officeDocument/2006/relationships/tags" Target="../tags/tag13025.xml"/><Relationship Id="rId145" Type="http://schemas.openxmlformats.org/officeDocument/2006/relationships/tags" Target="../tags/tag13079.xml"/><Relationship Id="rId166" Type="http://schemas.openxmlformats.org/officeDocument/2006/relationships/tags" Target="../tags/tag13100.xml"/><Relationship Id="rId187" Type="http://schemas.openxmlformats.org/officeDocument/2006/relationships/tags" Target="../tags/tag13121.xml"/><Relationship Id="rId1" Type="http://schemas.openxmlformats.org/officeDocument/2006/relationships/tags" Target="../tags/tag12935.xml"/><Relationship Id="rId212" Type="http://schemas.openxmlformats.org/officeDocument/2006/relationships/tags" Target="../tags/tag13146.xml"/><Relationship Id="rId233" Type="http://schemas.openxmlformats.org/officeDocument/2006/relationships/tags" Target="../tags/tag13167.xml"/><Relationship Id="rId254" Type="http://schemas.openxmlformats.org/officeDocument/2006/relationships/tags" Target="../tags/tag13188.xml"/><Relationship Id="rId28" Type="http://schemas.openxmlformats.org/officeDocument/2006/relationships/tags" Target="../tags/tag12962.xml"/><Relationship Id="rId49" Type="http://schemas.openxmlformats.org/officeDocument/2006/relationships/tags" Target="../tags/tag12983.xml"/><Relationship Id="rId114" Type="http://schemas.openxmlformats.org/officeDocument/2006/relationships/tags" Target="../tags/tag13048.xml"/><Relationship Id="rId60" Type="http://schemas.openxmlformats.org/officeDocument/2006/relationships/tags" Target="../tags/tag12994.xml"/><Relationship Id="rId81" Type="http://schemas.openxmlformats.org/officeDocument/2006/relationships/tags" Target="../tags/tag13015.xml"/><Relationship Id="rId135" Type="http://schemas.openxmlformats.org/officeDocument/2006/relationships/tags" Target="../tags/tag13069.xml"/><Relationship Id="rId156" Type="http://schemas.openxmlformats.org/officeDocument/2006/relationships/tags" Target="../tags/tag13090.xml"/><Relationship Id="rId177" Type="http://schemas.openxmlformats.org/officeDocument/2006/relationships/tags" Target="../tags/tag13111.xml"/><Relationship Id="rId198" Type="http://schemas.openxmlformats.org/officeDocument/2006/relationships/tags" Target="../tags/tag13132.xml"/><Relationship Id="rId202" Type="http://schemas.openxmlformats.org/officeDocument/2006/relationships/tags" Target="../tags/tag13136.xml"/><Relationship Id="rId223" Type="http://schemas.openxmlformats.org/officeDocument/2006/relationships/tags" Target="../tags/tag13157.xml"/><Relationship Id="rId244" Type="http://schemas.openxmlformats.org/officeDocument/2006/relationships/tags" Target="../tags/tag13178.xml"/><Relationship Id="rId18" Type="http://schemas.openxmlformats.org/officeDocument/2006/relationships/tags" Target="../tags/tag12952.xml"/><Relationship Id="rId39" Type="http://schemas.openxmlformats.org/officeDocument/2006/relationships/tags" Target="../tags/tag12973.xml"/><Relationship Id="rId265" Type="http://schemas.openxmlformats.org/officeDocument/2006/relationships/tags" Target="../tags/tag13199.xml"/><Relationship Id="rId50" Type="http://schemas.openxmlformats.org/officeDocument/2006/relationships/tags" Target="../tags/tag12984.xml"/><Relationship Id="rId104" Type="http://schemas.openxmlformats.org/officeDocument/2006/relationships/tags" Target="../tags/tag13038.xml"/><Relationship Id="rId125" Type="http://schemas.openxmlformats.org/officeDocument/2006/relationships/tags" Target="../tags/tag13059.xml"/><Relationship Id="rId146" Type="http://schemas.openxmlformats.org/officeDocument/2006/relationships/tags" Target="../tags/tag13080.xml"/><Relationship Id="rId167" Type="http://schemas.openxmlformats.org/officeDocument/2006/relationships/tags" Target="../tags/tag13101.xml"/><Relationship Id="rId188" Type="http://schemas.openxmlformats.org/officeDocument/2006/relationships/tags" Target="../tags/tag13122.xml"/><Relationship Id="rId71" Type="http://schemas.openxmlformats.org/officeDocument/2006/relationships/tags" Target="../tags/tag13005.xml"/><Relationship Id="rId92" Type="http://schemas.openxmlformats.org/officeDocument/2006/relationships/tags" Target="../tags/tag13026.xml"/><Relationship Id="rId213" Type="http://schemas.openxmlformats.org/officeDocument/2006/relationships/tags" Target="../tags/tag13147.xml"/><Relationship Id="rId234" Type="http://schemas.openxmlformats.org/officeDocument/2006/relationships/tags" Target="../tags/tag13168.xml"/><Relationship Id="rId2" Type="http://schemas.openxmlformats.org/officeDocument/2006/relationships/tags" Target="../tags/tag12936.xml"/><Relationship Id="rId29" Type="http://schemas.openxmlformats.org/officeDocument/2006/relationships/tags" Target="../tags/tag12963.xml"/><Relationship Id="rId255" Type="http://schemas.openxmlformats.org/officeDocument/2006/relationships/tags" Target="../tags/tag13189.xml"/><Relationship Id="rId40" Type="http://schemas.openxmlformats.org/officeDocument/2006/relationships/tags" Target="../tags/tag12974.xml"/><Relationship Id="rId115" Type="http://schemas.openxmlformats.org/officeDocument/2006/relationships/tags" Target="../tags/tag13049.xml"/><Relationship Id="rId136" Type="http://schemas.openxmlformats.org/officeDocument/2006/relationships/tags" Target="../tags/tag13070.xml"/><Relationship Id="rId157" Type="http://schemas.openxmlformats.org/officeDocument/2006/relationships/tags" Target="../tags/tag13091.xml"/><Relationship Id="rId178" Type="http://schemas.openxmlformats.org/officeDocument/2006/relationships/tags" Target="../tags/tag13112.xml"/><Relationship Id="rId61" Type="http://schemas.openxmlformats.org/officeDocument/2006/relationships/tags" Target="../tags/tag12995.xml"/><Relationship Id="rId82" Type="http://schemas.openxmlformats.org/officeDocument/2006/relationships/tags" Target="../tags/tag13016.xml"/><Relationship Id="rId199" Type="http://schemas.openxmlformats.org/officeDocument/2006/relationships/tags" Target="../tags/tag13133.xml"/><Relationship Id="rId203" Type="http://schemas.openxmlformats.org/officeDocument/2006/relationships/tags" Target="../tags/tag13137.xml"/><Relationship Id="rId19" Type="http://schemas.openxmlformats.org/officeDocument/2006/relationships/tags" Target="../tags/tag12953.xml"/><Relationship Id="rId224" Type="http://schemas.openxmlformats.org/officeDocument/2006/relationships/tags" Target="../tags/tag13158.xml"/><Relationship Id="rId245" Type="http://schemas.openxmlformats.org/officeDocument/2006/relationships/tags" Target="../tags/tag13179.xml"/><Relationship Id="rId266" Type="http://schemas.openxmlformats.org/officeDocument/2006/relationships/tags" Target="../tags/tag13200.xml"/><Relationship Id="rId30" Type="http://schemas.openxmlformats.org/officeDocument/2006/relationships/tags" Target="../tags/tag12964.xml"/><Relationship Id="rId105" Type="http://schemas.openxmlformats.org/officeDocument/2006/relationships/tags" Target="../tags/tag13039.xml"/><Relationship Id="rId126" Type="http://schemas.openxmlformats.org/officeDocument/2006/relationships/tags" Target="../tags/tag13060.xml"/><Relationship Id="rId147" Type="http://schemas.openxmlformats.org/officeDocument/2006/relationships/tags" Target="../tags/tag13081.xml"/><Relationship Id="rId168" Type="http://schemas.openxmlformats.org/officeDocument/2006/relationships/tags" Target="../tags/tag13102.xml"/><Relationship Id="rId51" Type="http://schemas.openxmlformats.org/officeDocument/2006/relationships/tags" Target="../tags/tag12985.xml"/><Relationship Id="rId72" Type="http://schemas.openxmlformats.org/officeDocument/2006/relationships/tags" Target="../tags/tag13006.xml"/><Relationship Id="rId93" Type="http://schemas.openxmlformats.org/officeDocument/2006/relationships/tags" Target="../tags/tag13027.xml"/><Relationship Id="rId189" Type="http://schemas.openxmlformats.org/officeDocument/2006/relationships/tags" Target="../tags/tag13123.xml"/><Relationship Id="rId3" Type="http://schemas.openxmlformats.org/officeDocument/2006/relationships/tags" Target="../tags/tag12937.xml"/><Relationship Id="rId214" Type="http://schemas.openxmlformats.org/officeDocument/2006/relationships/tags" Target="../tags/tag13148.xml"/><Relationship Id="rId235" Type="http://schemas.openxmlformats.org/officeDocument/2006/relationships/tags" Target="../tags/tag13169.xml"/><Relationship Id="rId256" Type="http://schemas.openxmlformats.org/officeDocument/2006/relationships/tags" Target="../tags/tag13190.xml"/><Relationship Id="rId116" Type="http://schemas.openxmlformats.org/officeDocument/2006/relationships/tags" Target="../tags/tag13050.xml"/><Relationship Id="rId137" Type="http://schemas.openxmlformats.org/officeDocument/2006/relationships/tags" Target="../tags/tag13071.xml"/><Relationship Id="rId158" Type="http://schemas.openxmlformats.org/officeDocument/2006/relationships/tags" Target="../tags/tag13092.xml"/><Relationship Id="rId20" Type="http://schemas.openxmlformats.org/officeDocument/2006/relationships/tags" Target="../tags/tag12954.xml"/><Relationship Id="rId41" Type="http://schemas.openxmlformats.org/officeDocument/2006/relationships/tags" Target="../tags/tag12975.xml"/><Relationship Id="rId62" Type="http://schemas.openxmlformats.org/officeDocument/2006/relationships/tags" Target="../tags/tag12996.xml"/><Relationship Id="rId83" Type="http://schemas.openxmlformats.org/officeDocument/2006/relationships/tags" Target="../tags/tag13017.xml"/><Relationship Id="rId179" Type="http://schemas.openxmlformats.org/officeDocument/2006/relationships/tags" Target="../tags/tag13113.xml"/><Relationship Id="rId190" Type="http://schemas.openxmlformats.org/officeDocument/2006/relationships/tags" Target="../tags/tag13124.xml"/><Relationship Id="rId204" Type="http://schemas.openxmlformats.org/officeDocument/2006/relationships/tags" Target="../tags/tag13138.xml"/><Relationship Id="rId225" Type="http://schemas.openxmlformats.org/officeDocument/2006/relationships/tags" Target="../tags/tag13159.xml"/><Relationship Id="rId246" Type="http://schemas.openxmlformats.org/officeDocument/2006/relationships/tags" Target="../tags/tag13180.xml"/><Relationship Id="rId267" Type="http://schemas.openxmlformats.org/officeDocument/2006/relationships/tags" Target="../tags/tag13201.xml"/><Relationship Id="rId106" Type="http://schemas.openxmlformats.org/officeDocument/2006/relationships/tags" Target="../tags/tag13040.xml"/><Relationship Id="rId127" Type="http://schemas.openxmlformats.org/officeDocument/2006/relationships/tags" Target="../tags/tag13061.xml"/><Relationship Id="rId10" Type="http://schemas.openxmlformats.org/officeDocument/2006/relationships/tags" Target="../tags/tag12944.xml"/><Relationship Id="rId31" Type="http://schemas.openxmlformats.org/officeDocument/2006/relationships/tags" Target="../tags/tag12965.xml"/><Relationship Id="rId52" Type="http://schemas.openxmlformats.org/officeDocument/2006/relationships/tags" Target="../tags/tag12986.xml"/><Relationship Id="rId73" Type="http://schemas.openxmlformats.org/officeDocument/2006/relationships/tags" Target="../tags/tag13007.xml"/><Relationship Id="rId94" Type="http://schemas.openxmlformats.org/officeDocument/2006/relationships/tags" Target="../tags/tag13028.xml"/><Relationship Id="rId148" Type="http://schemas.openxmlformats.org/officeDocument/2006/relationships/tags" Target="../tags/tag13082.xml"/><Relationship Id="rId169" Type="http://schemas.openxmlformats.org/officeDocument/2006/relationships/tags" Target="../tags/tag13103.xml"/><Relationship Id="rId4" Type="http://schemas.openxmlformats.org/officeDocument/2006/relationships/tags" Target="../tags/tag12938.xml"/><Relationship Id="rId180" Type="http://schemas.openxmlformats.org/officeDocument/2006/relationships/tags" Target="../tags/tag13114.xml"/><Relationship Id="rId215" Type="http://schemas.openxmlformats.org/officeDocument/2006/relationships/tags" Target="../tags/tag13149.xml"/><Relationship Id="rId236" Type="http://schemas.openxmlformats.org/officeDocument/2006/relationships/tags" Target="../tags/tag13170.xml"/><Relationship Id="rId257" Type="http://schemas.openxmlformats.org/officeDocument/2006/relationships/tags" Target="../tags/tag13191.xml"/><Relationship Id="rId42" Type="http://schemas.openxmlformats.org/officeDocument/2006/relationships/tags" Target="../tags/tag12976.xml"/><Relationship Id="rId84" Type="http://schemas.openxmlformats.org/officeDocument/2006/relationships/tags" Target="../tags/tag13018.xml"/><Relationship Id="rId138" Type="http://schemas.openxmlformats.org/officeDocument/2006/relationships/tags" Target="../tags/tag13072.xml"/><Relationship Id="rId191" Type="http://schemas.openxmlformats.org/officeDocument/2006/relationships/tags" Target="../tags/tag13125.xml"/><Relationship Id="rId205" Type="http://schemas.openxmlformats.org/officeDocument/2006/relationships/tags" Target="../tags/tag13139.xml"/><Relationship Id="rId247" Type="http://schemas.openxmlformats.org/officeDocument/2006/relationships/tags" Target="../tags/tag13181.xml"/><Relationship Id="rId107" Type="http://schemas.openxmlformats.org/officeDocument/2006/relationships/tags" Target="../tags/tag13041.xml"/></Relationships>
</file>

<file path=ppt/slides/_rels/slide51.xml.rels><?xml version="1.0" encoding="UTF-8" standalone="yes"?>
<Relationships xmlns="http://schemas.openxmlformats.org/package/2006/relationships"><Relationship Id="rId117" Type="http://schemas.openxmlformats.org/officeDocument/2006/relationships/tags" Target="../tags/tag13318.xml"/><Relationship Id="rId21" Type="http://schemas.openxmlformats.org/officeDocument/2006/relationships/tags" Target="../tags/tag13222.xml"/><Relationship Id="rId63" Type="http://schemas.openxmlformats.org/officeDocument/2006/relationships/tags" Target="../tags/tag13264.xml"/><Relationship Id="rId159" Type="http://schemas.openxmlformats.org/officeDocument/2006/relationships/tags" Target="../tags/tag13360.xml"/><Relationship Id="rId170" Type="http://schemas.openxmlformats.org/officeDocument/2006/relationships/tags" Target="../tags/tag13371.xml"/><Relationship Id="rId226" Type="http://schemas.openxmlformats.org/officeDocument/2006/relationships/tags" Target="../tags/tag13427.xml"/><Relationship Id="rId268" Type="http://schemas.openxmlformats.org/officeDocument/2006/relationships/tags" Target="../tags/tag13469.xml"/><Relationship Id="rId11" Type="http://schemas.openxmlformats.org/officeDocument/2006/relationships/tags" Target="../tags/tag13212.xml"/><Relationship Id="rId32" Type="http://schemas.openxmlformats.org/officeDocument/2006/relationships/tags" Target="../tags/tag13233.xml"/><Relationship Id="rId53" Type="http://schemas.openxmlformats.org/officeDocument/2006/relationships/tags" Target="../tags/tag13254.xml"/><Relationship Id="rId74" Type="http://schemas.openxmlformats.org/officeDocument/2006/relationships/tags" Target="../tags/tag13275.xml"/><Relationship Id="rId128" Type="http://schemas.openxmlformats.org/officeDocument/2006/relationships/tags" Target="../tags/tag13329.xml"/><Relationship Id="rId149" Type="http://schemas.openxmlformats.org/officeDocument/2006/relationships/tags" Target="../tags/tag13350.xml"/><Relationship Id="rId5" Type="http://schemas.openxmlformats.org/officeDocument/2006/relationships/tags" Target="../tags/tag13206.xml"/><Relationship Id="rId95" Type="http://schemas.openxmlformats.org/officeDocument/2006/relationships/tags" Target="../tags/tag13296.xml"/><Relationship Id="rId160" Type="http://schemas.openxmlformats.org/officeDocument/2006/relationships/tags" Target="../tags/tag13361.xml"/><Relationship Id="rId181" Type="http://schemas.openxmlformats.org/officeDocument/2006/relationships/tags" Target="../tags/tag13382.xml"/><Relationship Id="rId216" Type="http://schemas.openxmlformats.org/officeDocument/2006/relationships/tags" Target="../tags/tag13417.xml"/><Relationship Id="rId237" Type="http://schemas.openxmlformats.org/officeDocument/2006/relationships/tags" Target="../tags/tag13438.xml"/><Relationship Id="rId258" Type="http://schemas.openxmlformats.org/officeDocument/2006/relationships/tags" Target="../tags/tag13459.xml"/><Relationship Id="rId22" Type="http://schemas.openxmlformats.org/officeDocument/2006/relationships/tags" Target="../tags/tag13223.xml"/><Relationship Id="rId43" Type="http://schemas.openxmlformats.org/officeDocument/2006/relationships/tags" Target="../tags/tag13244.xml"/><Relationship Id="rId64" Type="http://schemas.openxmlformats.org/officeDocument/2006/relationships/tags" Target="../tags/tag13265.xml"/><Relationship Id="rId118" Type="http://schemas.openxmlformats.org/officeDocument/2006/relationships/tags" Target="../tags/tag13319.xml"/><Relationship Id="rId139" Type="http://schemas.openxmlformats.org/officeDocument/2006/relationships/tags" Target="../tags/tag13340.xml"/><Relationship Id="rId85" Type="http://schemas.openxmlformats.org/officeDocument/2006/relationships/tags" Target="../tags/tag13286.xml"/><Relationship Id="rId150" Type="http://schemas.openxmlformats.org/officeDocument/2006/relationships/tags" Target="../tags/tag13351.xml"/><Relationship Id="rId171" Type="http://schemas.openxmlformats.org/officeDocument/2006/relationships/tags" Target="../tags/tag13372.xml"/><Relationship Id="rId192" Type="http://schemas.openxmlformats.org/officeDocument/2006/relationships/tags" Target="../tags/tag13393.xml"/><Relationship Id="rId206" Type="http://schemas.openxmlformats.org/officeDocument/2006/relationships/tags" Target="../tags/tag13407.xml"/><Relationship Id="rId227" Type="http://schemas.openxmlformats.org/officeDocument/2006/relationships/tags" Target="../tags/tag13428.xml"/><Relationship Id="rId248" Type="http://schemas.openxmlformats.org/officeDocument/2006/relationships/tags" Target="../tags/tag13449.xml"/><Relationship Id="rId269" Type="http://schemas.openxmlformats.org/officeDocument/2006/relationships/tags" Target="../tags/tag13470.xml"/><Relationship Id="rId12" Type="http://schemas.openxmlformats.org/officeDocument/2006/relationships/tags" Target="../tags/tag13213.xml"/><Relationship Id="rId33" Type="http://schemas.openxmlformats.org/officeDocument/2006/relationships/tags" Target="../tags/tag13234.xml"/><Relationship Id="rId108" Type="http://schemas.openxmlformats.org/officeDocument/2006/relationships/tags" Target="../tags/tag13309.xml"/><Relationship Id="rId129" Type="http://schemas.openxmlformats.org/officeDocument/2006/relationships/tags" Target="../tags/tag13330.xml"/><Relationship Id="rId54" Type="http://schemas.openxmlformats.org/officeDocument/2006/relationships/tags" Target="../tags/tag13255.xml"/><Relationship Id="rId75" Type="http://schemas.openxmlformats.org/officeDocument/2006/relationships/tags" Target="../tags/tag13276.xml"/><Relationship Id="rId96" Type="http://schemas.openxmlformats.org/officeDocument/2006/relationships/tags" Target="../tags/tag13297.xml"/><Relationship Id="rId140" Type="http://schemas.openxmlformats.org/officeDocument/2006/relationships/tags" Target="../tags/tag13341.xml"/><Relationship Id="rId161" Type="http://schemas.openxmlformats.org/officeDocument/2006/relationships/tags" Target="../tags/tag13362.xml"/><Relationship Id="rId182" Type="http://schemas.openxmlformats.org/officeDocument/2006/relationships/tags" Target="../tags/tag13383.xml"/><Relationship Id="rId217" Type="http://schemas.openxmlformats.org/officeDocument/2006/relationships/tags" Target="../tags/tag13418.xml"/><Relationship Id="rId6" Type="http://schemas.openxmlformats.org/officeDocument/2006/relationships/tags" Target="../tags/tag13207.xml"/><Relationship Id="rId238" Type="http://schemas.openxmlformats.org/officeDocument/2006/relationships/tags" Target="../tags/tag13439.xml"/><Relationship Id="rId259" Type="http://schemas.openxmlformats.org/officeDocument/2006/relationships/tags" Target="../tags/tag13460.xml"/><Relationship Id="rId23" Type="http://schemas.openxmlformats.org/officeDocument/2006/relationships/tags" Target="../tags/tag13224.xml"/><Relationship Id="rId119" Type="http://schemas.openxmlformats.org/officeDocument/2006/relationships/tags" Target="../tags/tag13320.xml"/><Relationship Id="rId270" Type="http://schemas.openxmlformats.org/officeDocument/2006/relationships/slideLayout" Target="../slideLayouts/slideLayout2.xml"/><Relationship Id="rId44" Type="http://schemas.openxmlformats.org/officeDocument/2006/relationships/tags" Target="../tags/tag13245.xml"/><Relationship Id="rId65" Type="http://schemas.openxmlformats.org/officeDocument/2006/relationships/tags" Target="../tags/tag13266.xml"/><Relationship Id="rId86" Type="http://schemas.openxmlformats.org/officeDocument/2006/relationships/tags" Target="../tags/tag13287.xml"/><Relationship Id="rId130" Type="http://schemas.openxmlformats.org/officeDocument/2006/relationships/tags" Target="../tags/tag13331.xml"/><Relationship Id="rId151" Type="http://schemas.openxmlformats.org/officeDocument/2006/relationships/tags" Target="../tags/tag13352.xml"/><Relationship Id="rId172" Type="http://schemas.openxmlformats.org/officeDocument/2006/relationships/tags" Target="../tags/tag13373.xml"/><Relationship Id="rId193" Type="http://schemas.openxmlformats.org/officeDocument/2006/relationships/tags" Target="../tags/tag13394.xml"/><Relationship Id="rId207" Type="http://schemas.openxmlformats.org/officeDocument/2006/relationships/tags" Target="../tags/tag13408.xml"/><Relationship Id="rId228" Type="http://schemas.openxmlformats.org/officeDocument/2006/relationships/tags" Target="../tags/tag13429.xml"/><Relationship Id="rId249" Type="http://schemas.openxmlformats.org/officeDocument/2006/relationships/tags" Target="../tags/tag13450.xml"/><Relationship Id="rId13" Type="http://schemas.openxmlformats.org/officeDocument/2006/relationships/tags" Target="../tags/tag13214.xml"/><Relationship Id="rId109" Type="http://schemas.openxmlformats.org/officeDocument/2006/relationships/tags" Target="../tags/tag13310.xml"/><Relationship Id="rId260" Type="http://schemas.openxmlformats.org/officeDocument/2006/relationships/tags" Target="../tags/tag13461.xml"/><Relationship Id="rId34" Type="http://schemas.openxmlformats.org/officeDocument/2006/relationships/tags" Target="../tags/tag13235.xml"/><Relationship Id="rId55" Type="http://schemas.openxmlformats.org/officeDocument/2006/relationships/tags" Target="../tags/tag13256.xml"/><Relationship Id="rId76" Type="http://schemas.openxmlformats.org/officeDocument/2006/relationships/tags" Target="../tags/tag13277.xml"/><Relationship Id="rId97" Type="http://schemas.openxmlformats.org/officeDocument/2006/relationships/tags" Target="../tags/tag13298.xml"/><Relationship Id="rId120" Type="http://schemas.openxmlformats.org/officeDocument/2006/relationships/tags" Target="../tags/tag13321.xml"/><Relationship Id="rId141" Type="http://schemas.openxmlformats.org/officeDocument/2006/relationships/tags" Target="../tags/tag13342.xml"/><Relationship Id="rId7" Type="http://schemas.openxmlformats.org/officeDocument/2006/relationships/tags" Target="../tags/tag13208.xml"/><Relationship Id="rId162" Type="http://schemas.openxmlformats.org/officeDocument/2006/relationships/tags" Target="../tags/tag13363.xml"/><Relationship Id="rId183" Type="http://schemas.openxmlformats.org/officeDocument/2006/relationships/tags" Target="../tags/tag13384.xml"/><Relationship Id="rId218" Type="http://schemas.openxmlformats.org/officeDocument/2006/relationships/tags" Target="../tags/tag13419.xml"/><Relationship Id="rId239" Type="http://schemas.openxmlformats.org/officeDocument/2006/relationships/tags" Target="../tags/tag13440.xml"/><Relationship Id="rId250" Type="http://schemas.openxmlformats.org/officeDocument/2006/relationships/tags" Target="../tags/tag13451.xml"/><Relationship Id="rId271" Type="http://schemas.openxmlformats.org/officeDocument/2006/relationships/image" Target="../media/image1.jpeg"/><Relationship Id="rId24" Type="http://schemas.openxmlformats.org/officeDocument/2006/relationships/tags" Target="../tags/tag13225.xml"/><Relationship Id="rId45" Type="http://schemas.openxmlformats.org/officeDocument/2006/relationships/tags" Target="../tags/tag13246.xml"/><Relationship Id="rId66" Type="http://schemas.openxmlformats.org/officeDocument/2006/relationships/tags" Target="../tags/tag13267.xml"/><Relationship Id="rId87" Type="http://schemas.openxmlformats.org/officeDocument/2006/relationships/tags" Target="../tags/tag13288.xml"/><Relationship Id="rId110" Type="http://schemas.openxmlformats.org/officeDocument/2006/relationships/tags" Target="../tags/tag13311.xml"/><Relationship Id="rId131" Type="http://schemas.openxmlformats.org/officeDocument/2006/relationships/tags" Target="../tags/tag13332.xml"/><Relationship Id="rId152" Type="http://schemas.openxmlformats.org/officeDocument/2006/relationships/tags" Target="../tags/tag13353.xml"/><Relationship Id="rId173" Type="http://schemas.openxmlformats.org/officeDocument/2006/relationships/tags" Target="../tags/tag13374.xml"/><Relationship Id="rId194" Type="http://schemas.openxmlformats.org/officeDocument/2006/relationships/tags" Target="../tags/tag13395.xml"/><Relationship Id="rId208" Type="http://schemas.openxmlformats.org/officeDocument/2006/relationships/tags" Target="../tags/tag13409.xml"/><Relationship Id="rId229" Type="http://schemas.openxmlformats.org/officeDocument/2006/relationships/tags" Target="../tags/tag13430.xml"/><Relationship Id="rId240" Type="http://schemas.openxmlformats.org/officeDocument/2006/relationships/tags" Target="../tags/tag13441.xml"/><Relationship Id="rId261" Type="http://schemas.openxmlformats.org/officeDocument/2006/relationships/tags" Target="../tags/tag13462.xml"/><Relationship Id="rId14" Type="http://schemas.openxmlformats.org/officeDocument/2006/relationships/tags" Target="../tags/tag13215.xml"/><Relationship Id="rId35" Type="http://schemas.openxmlformats.org/officeDocument/2006/relationships/tags" Target="../tags/tag13236.xml"/><Relationship Id="rId56" Type="http://schemas.openxmlformats.org/officeDocument/2006/relationships/tags" Target="../tags/tag13257.xml"/><Relationship Id="rId77" Type="http://schemas.openxmlformats.org/officeDocument/2006/relationships/tags" Target="../tags/tag13278.xml"/><Relationship Id="rId100" Type="http://schemas.openxmlformats.org/officeDocument/2006/relationships/tags" Target="../tags/tag13301.xml"/><Relationship Id="rId8" Type="http://schemas.openxmlformats.org/officeDocument/2006/relationships/tags" Target="../tags/tag13209.xml"/><Relationship Id="rId98" Type="http://schemas.openxmlformats.org/officeDocument/2006/relationships/tags" Target="../tags/tag13299.xml"/><Relationship Id="rId121" Type="http://schemas.openxmlformats.org/officeDocument/2006/relationships/tags" Target="../tags/tag13322.xml"/><Relationship Id="rId142" Type="http://schemas.openxmlformats.org/officeDocument/2006/relationships/tags" Target="../tags/tag13343.xml"/><Relationship Id="rId163" Type="http://schemas.openxmlformats.org/officeDocument/2006/relationships/tags" Target="../tags/tag13364.xml"/><Relationship Id="rId184" Type="http://schemas.openxmlformats.org/officeDocument/2006/relationships/tags" Target="../tags/tag13385.xml"/><Relationship Id="rId219" Type="http://schemas.openxmlformats.org/officeDocument/2006/relationships/tags" Target="../tags/tag13420.xml"/><Relationship Id="rId230" Type="http://schemas.openxmlformats.org/officeDocument/2006/relationships/tags" Target="../tags/tag13431.xml"/><Relationship Id="rId251" Type="http://schemas.openxmlformats.org/officeDocument/2006/relationships/tags" Target="../tags/tag13452.xml"/><Relationship Id="rId25" Type="http://schemas.openxmlformats.org/officeDocument/2006/relationships/tags" Target="../tags/tag13226.xml"/><Relationship Id="rId46" Type="http://schemas.openxmlformats.org/officeDocument/2006/relationships/tags" Target="../tags/tag13247.xml"/><Relationship Id="rId67" Type="http://schemas.openxmlformats.org/officeDocument/2006/relationships/tags" Target="../tags/tag13268.xml"/><Relationship Id="rId88" Type="http://schemas.openxmlformats.org/officeDocument/2006/relationships/tags" Target="../tags/tag13289.xml"/><Relationship Id="rId111" Type="http://schemas.openxmlformats.org/officeDocument/2006/relationships/tags" Target="../tags/tag13312.xml"/><Relationship Id="rId132" Type="http://schemas.openxmlformats.org/officeDocument/2006/relationships/tags" Target="../tags/tag13333.xml"/><Relationship Id="rId153" Type="http://schemas.openxmlformats.org/officeDocument/2006/relationships/tags" Target="../tags/tag13354.xml"/><Relationship Id="rId174" Type="http://schemas.openxmlformats.org/officeDocument/2006/relationships/tags" Target="../tags/tag13375.xml"/><Relationship Id="rId195" Type="http://schemas.openxmlformats.org/officeDocument/2006/relationships/tags" Target="../tags/tag13396.xml"/><Relationship Id="rId209" Type="http://schemas.openxmlformats.org/officeDocument/2006/relationships/tags" Target="../tags/tag13410.xml"/><Relationship Id="rId220" Type="http://schemas.openxmlformats.org/officeDocument/2006/relationships/tags" Target="../tags/tag13421.xml"/><Relationship Id="rId241" Type="http://schemas.openxmlformats.org/officeDocument/2006/relationships/tags" Target="../tags/tag13442.xml"/><Relationship Id="rId15" Type="http://schemas.openxmlformats.org/officeDocument/2006/relationships/tags" Target="../tags/tag13216.xml"/><Relationship Id="rId36" Type="http://schemas.openxmlformats.org/officeDocument/2006/relationships/tags" Target="../tags/tag13237.xml"/><Relationship Id="rId57" Type="http://schemas.openxmlformats.org/officeDocument/2006/relationships/tags" Target="../tags/tag13258.xml"/><Relationship Id="rId262" Type="http://schemas.openxmlformats.org/officeDocument/2006/relationships/tags" Target="../tags/tag13463.xml"/><Relationship Id="rId78" Type="http://schemas.openxmlformats.org/officeDocument/2006/relationships/tags" Target="../tags/tag13279.xml"/><Relationship Id="rId99" Type="http://schemas.openxmlformats.org/officeDocument/2006/relationships/tags" Target="../tags/tag13300.xml"/><Relationship Id="rId101" Type="http://schemas.openxmlformats.org/officeDocument/2006/relationships/tags" Target="../tags/tag13302.xml"/><Relationship Id="rId122" Type="http://schemas.openxmlformats.org/officeDocument/2006/relationships/tags" Target="../tags/tag13323.xml"/><Relationship Id="rId143" Type="http://schemas.openxmlformats.org/officeDocument/2006/relationships/tags" Target="../tags/tag13344.xml"/><Relationship Id="rId164" Type="http://schemas.openxmlformats.org/officeDocument/2006/relationships/tags" Target="../tags/tag13365.xml"/><Relationship Id="rId185" Type="http://schemas.openxmlformats.org/officeDocument/2006/relationships/tags" Target="../tags/tag13386.xml"/><Relationship Id="rId9" Type="http://schemas.openxmlformats.org/officeDocument/2006/relationships/tags" Target="../tags/tag13210.xml"/><Relationship Id="rId210" Type="http://schemas.openxmlformats.org/officeDocument/2006/relationships/tags" Target="../tags/tag13411.xml"/><Relationship Id="rId26" Type="http://schemas.openxmlformats.org/officeDocument/2006/relationships/tags" Target="../tags/tag13227.xml"/><Relationship Id="rId231" Type="http://schemas.openxmlformats.org/officeDocument/2006/relationships/tags" Target="../tags/tag13432.xml"/><Relationship Id="rId252" Type="http://schemas.openxmlformats.org/officeDocument/2006/relationships/tags" Target="../tags/tag13453.xml"/><Relationship Id="rId47" Type="http://schemas.openxmlformats.org/officeDocument/2006/relationships/tags" Target="../tags/tag13248.xml"/><Relationship Id="rId68" Type="http://schemas.openxmlformats.org/officeDocument/2006/relationships/tags" Target="../tags/tag13269.xml"/><Relationship Id="rId89" Type="http://schemas.openxmlformats.org/officeDocument/2006/relationships/tags" Target="../tags/tag13290.xml"/><Relationship Id="rId112" Type="http://schemas.openxmlformats.org/officeDocument/2006/relationships/tags" Target="../tags/tag13313.xml"/><Relationship Id="rId133" Type="http://schemas.openxmlformats.org/officeDocument/2006/relationships/tags" Target="../tags/tag13334.xml"/><Relationship Id="rId154" Type="http://schemas.openxmlformats.org/officeDocument/2006/relationships/tags" Target="../tags/tag13355.xml"/><Relationship Id="rId175" Type="http://schemas.openxmlformats.org/officeDocument/2006/relationships/tags" Target="../tags/tag13376.xml"/><Relationship Id="rId196" Type="http://schemas.openxmlformats.org/officeDocument/2006/relationships/tags" Target="../tags/tag13397.xml"/><Relationship Id="rId200" Type="http://schemas.openxmlformats.org/officeDocument/2006/relationships/tags" Target="../tags/tag13401.xml"/><Relationship Id="rId16" Type="http://schemas.openxmlformats.org/officeDocument/2006/relationships/tags" Target="../tags/tag13217.xml"/><Relationship Id="rId221" Type="http://schemas.openxmlformats.org/officeDocument/2006/relationships/tags" Target="../tags/tag13422.xml"/><Relationship Id="rId242" Type="http://schemas.openxmlformats.org/officeDocument/2006/relationships/tags" Target="../tags/tag13443.xml"/><Relationship Id="rId263" Type="http://schemas.openxmlformats.org/officeDocument/2006/relationships/tags" Target="../tags/tag13464.xml"/><Relationship Id="rId37" Type="http://schemas.openxmlformats.org/officeDocument/2006/relationships/tags" Target="../tags/tag13238.xml"/><Relationship Id="rId58" Type="http://schemas.openxmlformats.org/officeDocument/2006/relationships/tags" Target="../tags/tag13259.xml"/><Relationship Id="rId79" Type="http://schemas.openxmlformats.org/officeDocument/2006/relationships/tags" Target="../tags/tag13280.xml"/><Relationship Id="rId102" Type="http://schemas.openxmlformats.org/officeDocument/2006/relationships/tags" Target="../tags/tag13303.xml"/><Relationship Id="rId123" Type="http://schemas.openxmlformats.org/officeDocument/2006/relationships/tags" Target="../tags/tag13324.xml"/><Relationship Id="rId144" Type="http://schemas.openxmlformats.org/officeDocument/2006/relationships/tags" Target="../tags/tag13345.xml"/><Relationship Id="rId90" Type="http://schemas.openxmlformats.org/officeDocument/2006/relationships/tags" Target="../tags/tag13291.xml"/><Relationship Id="rId165" Type="http://schemas.openxmlformats.org/officeDocument/2006/relationships/tags" Target="../tags/tag13366.xml"/><Relationship Id="rId186" Type="http://schemas.openxmlformats.org/officeDocument/2006/relationships/tags" Target="../tags/tag13387.xml"/><Relationship Id="rId211" Type="http://schemas.openxmlformats.org/officeDocument/2006/relationships/tags" Target="../tags/tag13412.xml"/><Relationship Id="rId232" Type="http://schemas.openxmlformats.org/officeDocument/2006/relationships/tags" Target="../tags/tag13433.xml"/><Relationship Id="rId253" Type="http://schemas.openxmlformats.org/officeDocument/2006/relationships/tags" Target="../tags/tag13454.xml"/><Relationship Id="rId27" Type="http://schemas.openxmlformats.org/officeDocument/2006/relationships/tags" Target="../tags/tag13228.xml"/><Relationship Id="rId48" Type="http://schemas.openxmlformats.org/officeDocument/2006/relationships/tags" Target="../tags/tag13249.xml"/><Relationship Id="rId69" Type="http://schemas.openxmlformats.org/officeDocument/2006/relationships/tags" Target="../tags/tag13270.xml"/><Relationship Id="rId113" Type="http://schemas.openxmlformats.org/officeDocument/2006/relationships/tags" Target="../tags/tag13314.xml"/><Relationship Id="rId134" Type="http://schemas.openxmlformats.org/officeDocument/2006/relationships/tags" Target="../tags/tag13335.xml"/><Relationship Id="rId80" Type="http://schemas.openxmlformats.org/officeDocument/2006/relationships/tags" Target="../tags/tag13281.xml"/><Relationship Id="rId155" Type="http://schemas.openxmlformats.org/officeDocument/2006/relationships/tags" Target="../tags/tag13356.xml"/><Relationship Id="rId176" Type="http://schemas.openxmlformats.org/officeDocument/2006/relationships/tags" Target="../tags/tag13377.xml"/><Relationship Id="rId197" Type="http://schemas.openxmlformats.org/officeDocument/2006/relationships/tags" Target="../tags/tag13398.xml"/><Relationship Id="rId201" Type="http://schemas.openxmlformats.org/officeDocument/2006/relationships/tags" Target="../tags/tag13402.xml"/><Relationship Id="rId222" Type="http://schemas.openxmlformats.org/officeDocument/2006/relationships/tags" Target="../tags/tag13423.xml"/><Relationship Id="rId243" Type="http://schemas.openxmlformats.org/officeDocument/2006/relationships/tags" Target="../tags/tag13444.xml"/><Relationship Id="rId264" Type="http://schemas.openxmlformats.org/officeDocument/2006/relationships/tags" Target="../tags/tag13465.xml"/><Relationship Id="rId17" Type="http://schemas.openxmlformats.org/officeDocument/2006/relationships/tags" Target="../tags/tag13218.xml"/><Relationship Id="rId38" Type="http://schemas.openxmlformats.org/officeDocument/2006/relationships/tags" Target="../tags/tag13239.xml"/><Relationship Id="rId59" Type="http://schemas.openxmlformats.org/officeDocument/2006/relationships/tags" Target="../tags/tag13260.xml"/><Relationship Id="rId103" Type="http://schemas.openxmlformats.org/officeDocument/2006/relationships/tags" Target="../tags/tag13304.xml"/><Relationship Id="rId124" Type="http://schemas.openxmlformats.org/officeDocument/2006/relationships/tags" Target="../tags/tag13325.xml"/><Relationship Id="rId70" Type="http://schemas.openxmlformats.org/officeDocument/2006/relationships/tags" Target="../tags/tag13271.xml"/><Relationship Id="rId91" Type="http://schemas.openxmlformats.org/officeDocument/2006/relationships/tags" Target="../tags/tag13292.xml"/><Relationship Id="rId145" Type="http://schemas.openxmlformats.org/officeDocument/2006/relationships/tags" Target="../tags/tag13346.xml"/><Relationship Id="rId166" Type="http://schemas.openxmlformats.org/officeDocument/2006/relationships/tags" Target="../tags/tag13367.xml"/><Relationship Id="rId187" Type="http://schemas.openxmlformats.org/officeDocument/2006/relationships/tags" Target="../tags/tag13388.xml"/><Relationship Id="rId1" Type="http://schemas.openxmlformats.org/officeDocument/2006/relationships/tags" Target="../tags/tag13202.xml"/><Relationship Id="rId212" Type="http://schemas.openxmlformats.org/officeDocument/2006/relationships/tags" Target="../tags/tag13413.xml"/><Relationship Id="rId233" Type="http://schemas.openxmlformats.org/officeDocument/2006/relationships/tags" Target="../tags/tag13434.xml"/><Relationship Id="rId254" Type="http://schemas.openxmlformats.org/officeDocument/2006/relationships/tags" Target="../tags/tag13455.xml"/><Relationship Id="rId28" Type="http://schemas.openxmlformats.org/officeDocument/2006/relationships/tags" Target="../tags/tag13229.xml"/><Relationship Id="rId49" Type="http://schemas.openxmlformats.org/officeDocument/2006/relationships/tags" Target="../tags/tag13250.xml"/><Relationship Id="rId114" Type="http://schemas.openxmlformats.org/officeDocument/2006/relationships/tags" Target="../tags/tag13315.xml"/><Relationship Id="rId60" Type="http://schemas.openxmlformats.org/officeDocument/2006/relationships/tags" Target="../tags/tag13261.xml"/><Relationship Id="rId81" Type="http://schemas.openxmlformats.org/officeDocument/2006/relationships/tags" Target="../tags/tag13282.xml"/><Relationship Id="rId135" Type="http://schemas.openxmlformats.org/officeDocument/2006/relationships/tags" Target="../tags/tag13336.xml"/><Relationship Id="rId156" Type="http://schemas.openxmlformats.org/officeDocument/2006/relationships/tags" Target="../tags/tag13357.xml"/><Relationship Id="rId177" Type="http://schemas.openxmlformats.org/officeDocument/2006/relationships/tags" Target="../tags/tag13378.xml"/><Relationship Id="rId198" Type="http://schemas.openxmlformats.org/officeDocument/2006/relationships/tags" Target="../tags/tag13399.xml"/><Relationship Id="rId202" Type="http://schemas.openxmlformats.org/officeDocument/2006/relationships/tags" Target="../tags/tag13403.xml"/><Relationship Id="rId223" Type="http://schemas.openxmlformats.org/officeDocument/2006/relationships/tags" Target="../tags/tag13424.xml"/><Relationship Id="rId244" Type="http://schemas.openxmlformats.org/officeDocument/2006/relationships/tags" Target="../tags/tag13445.xml"/><Relationship Id="rId18" Type="http://schemas.openxmlformats.org/officeDocument/2006/relationships/tags" Target="../tags/tag13219.xml"/><Relationship Id="rId39" Type="http://schemas.openxmlformats.org/officeDocument/2006/relationships/tags" Target="../tags/tag13240.xml"/><Relationship Id="rId265" Type="http://schemas.openxmlformats.org/officeDocument/2006/relationships/tags" Target="../tags/tag13466.xml"/><Relationship Id="rId50" Type="http://schemas.openxmlformats.org/officeDocument/2006/relationships/tags" Target="../tags/tag13251.xml"/><Relationship Id="rId104" Type="http://schemas.openxmlformats.org/officeDocument/2006/relationships/tags" Target="../tags/tag13305.xml"/><Relationship Id="rId125" Type="http://schemas.openxmlformats.org/officeDocument/2006/relationships/tags" Target="../tags/tag13326.xml"/><Relationship Id="rId146" Type="http://schemas.openxmlformats.org/officeDocument/2006/relationships/tags" Target="../tags/tag13347.xml"/><Relationship Id="rId167" Type="http://schemas.openxmlformats.org/officeDocument/2006/relationships/tags" Target="../tags/tag13368.xml"/><Relationship Id="rId188" Type="http://schemas.openxmlformats.org/officeDocument/2006/relationships/tags" Target="../tags/tag13389.xml"/><Relationship Id="rId71" Type="http://schemas.openxmlformats.org/officeDocument/2006/relationships/tags" Target="../tags/tag13272.xml"/><Relationship Id="rId92" Type="http://schemas.openxmlformats.org/officeDocument/2006/relationships/tags" Target="../tags/tag13293.xml"/><Relationship Id="rId213" Type="http://schemas.openxmlformats.org/officeDocument/2006/relationships/tags" Target="../tags/tag13414.xml"/><Relationship Id="rId234" Type="http://schemas.openxmlformats.org/officeDocument/2006/relationships/tags" Target="../tags/tag13435.xml"/><Relationship Id="rId2" Type="http://schemas.openxmlformats.org/officeDocument/2006/relationships/tags" Target="../tags/tag13203.xml"/><Relationship Id="rId29" Type="http://schemas.openxmlformats.org/officeDocument/2006/relationships/tags" Target="../tags/tag13230.xml"/><Relationship Id="rId255" Type="http://schemas.openxmlformats.org/officeDocument/2006/relationships/tags" Target="../tags/tag13456.xml"/><Relationship Id="rId40" Type="http://schemas.openxmlformats.org/officeDocument/2006/relationships/tags" Target="../tags/tag13241.xml"/><Relationship Id="rId115" Type="http://schemas.openxmlformats.org/officeDocument/2006/relationships/tags" Target="../tags/tag13316.xml"/><Relationship Id="rId136" Type="http://schemas.openxmlformats.org/officeDocument/2006/relationships/tags" Target="../tags/tag13337.xml"/><Relationship Id="rId157" Type="http://schemas.openxmlformats.org/officeDocument/2006/relationships/tags" Target="../tags/tag13358.xml"/><Relationship Id="rId178" Type="http://schemas.openxmlformats.org/officeDocument/2006/relationships/tags" Target="../tags/tag13379.xml"/><Relationship Id="rId61" Type="http://schemas.openxmlformats.org/officeDocument/2006/relationships/tags" Target="../tags/tag13262.xml"/><Relationship Id="rId82" Type="http://schemas.openxmlformats.org/officeDocument/2006/relationships/tags" Target="../tags/tag13283.xml"/><Relationship Id="rId199" Type="http://schemas.openxmlformats.org/officeDocument/2006/relationships/tags" Target="../tags/tag13400.xml"/><Relationship Id="rId203" Type="http://schemas.openxmlformats.org/officeDocument/2006/relationships/tags" Target="../tags/tag13404.xml"/><Relationship Id="rId19" Type="http://schemas.openxmlformats.org/officeDocument/2006/relationships/tags" Target="../tags/tag13220.xml"/><Relationship Id="rId224" Type="http://schemas.openxmlformats.org/officeDocument/2006/relationships/tags" Target="../tags/tag13425.xml"/><Relationship Id="rId245" Type="http://schemas.openxmlformats.org/officeDocument/2006/relationships/tags" Target="../tags/tag13446.xml"/><Relationship Id="rId266" Type="http://schemas.openxmlformats.org/officeDocument/2006/relationships/tags" Target="../tags/tag13467.xml"/><Relationship Id="rId30" Type="http://schemas.openxmlformats.org/officeDocument/2006/relationships/tags" Target="../tags/tag13231.xml"/><Relationship Id="rId105" Type="http://schemas.openxmlformats.org/officeDocument/2006/relationships/tags" Target="../tags/tag13306.xml"/><Relationship Id="rId126" Type="http://schemas.openxmlformats.org/officeDocument/2006/relationships/tags" Target="../tags/tag13327.xml"/><Relationship Id="rId147" Type="http://schemas.openxmlformats.org/officeDocument/2006/relationships/tags" Target="../tags/tag13348.xml"/><Relationship Id="rId168" Type="http://schemas.openxmlformats.org/officeDocument/2006/relationships/tags" Target="../tags/tag13369.xml"/><Relationship Id="rId51" Type="http://schemas.openxmlformats.org/officeDocument/2006/relationships/tags" Target="../tags/tag13252.xml"/><Relationship Id="rId72" Type="http://schemas.openxmlformats.org/officeDocument/2006/relationships/tags" Target="../tags/tag13273.xml"/><Relationship Id="rId93" Type="http://schemas.openxmlformats.org/officeDocument/2006/relationships/tags" Target="../tags/tag13294.xml"/><Relationship Id="rId189" Type="http://schemas.openxmlformats.org/officeDocument/2006/relationships/tags" Target="../tags/tag13390.xml"/><Relationship Id="rId3" Type="http://schemas.openxmlformats.org/officeDocument/2006/relationships/tags" Target="../tags/tag13204.xml"/><Relationship Id="rId214" Type="http://schemas.openxmlformats.org/officeDocument/2006/relationships/tags" Target="../tags/tag13415.xml"/><Relationship Id="rId235" Type="http://schemas.openxmlformats.org/officeDocument/2006/relationships/tags" Target="../tags/tag13436.xml"/><Relationship Id="rId256" Type="http://schemas.openxmlformats.org/officeDocument/2006/relationships/tags" Target="../tags/tag13457.xml"/><Relationship Id="rId116" Type="http://schemas.openxmlformats.org/officeDocument/2006/relationships/tags" Target="../tags/tag13317.xml"/><Relationship Id="rId137" Type="http://schemas.openxmlformats.org/officeDocument/2006/relationships/tags" Target="../tags/tag13338.xml"/><Relationship Id="rId158" Type="http://schemas.openxmlformats.org/officeDocument/2006/relationships/tags" Target="../tags/tag13359.xml"/><Relationship Id="rId20" Type="http://schemas.openxmlformats.org/officeDocument/2006/relationships/tags" Target="../tags/tag13221.xml"/><Relationship Id="rId41" Type="http://schemas.openxmlformats.org/officeDocument/2006/relationships/tags" Target="../tags/tag13242.xml"/><Relationship Id="rId62" Type="http://schemas.openxmlformats.org/officeDocument/2006/relationships/tags" Target="../tags/tag13263.xml"/><Relationship Id="rId83" Type="http://schemas.openxmlformats.org/officeDocument/2006/relationships/tags" Target="../tags/tag13284.xml"/><Relationship Id="rId179" Type="http://schemas.openxmlformats.org/officeDocument/2006/relationships/tags" Target="../tags/tag13380.xml"/><Relationship Id="rId190" Type="http://schemas.openxmlformats.org/officeDocument/2006/relationships/tags" Target="../tags/tag13391.xml"/><Relationship Id="rId204" Type="http://schemas.openxmlformats.org/officeDocument/2006/relationships/tags" Target="../tags/tag13405.xml"/><Relationship Id="rId225" Type="http://schemas.openxmlformats.org/officeDocument/2006/relationships/tags" Target="../tags/tag13426.xml"/><Relationship Id="rId246" Type="http://schemas.openxmlformats.org/officeDocument/2006/relationships/tags" Target="../tags/tag13447.xml"/><Relationship Id="rId267" Type="http://schemas.openxmlformats.org/officeDocument/2006/relationships/tags" Target="../tags/tag13468.xml"/><Relationship Id="rId106" Type="http://schemas.openxmlformats.org/officeDocument/2006/relationships/tags" Target="../tags/tag13307.xml"/><Relationship Id="rId127" Type="http://schemas.openxmlformats.org/officeDocument/2006/relationships/tags" Target="../tags/tag13328.xml"/><Relationship Id="rId10" Type="http://schemas.openxmlformats.org/officeDocument/2006/relationships/tags" Target="../tags/tag13211.xml"/><Relationship Id="rId31" Type="http://schemas.openxmlformats.org/officeDocument/2006/relationships/tags" Target="../tags/tag13232.xml"/><Relationship Id="rId52" Type="http://schemas.openxmlformats.org/officeDocument/2006/relationships/tags" Target="../tags/tag13253.xml"/><Relationship Id="rId73" Type="http://schemas.openxmlformats.org/officeDocument/2006/relationships/tags" Target="../tags/tag13274.xml"/><Relationship Id="rId94" Type="http://schemas.openxmlformats.org/officeDocument/2006/relationships/tags" Target="../tags/tag13295.xml"/><Relationship Id="rId148" Type="http://schemas.openxmlformats.org/officeDocument/2006/relationships/tags" Target="../tags/tag13349.xml"/><Relationship Id="rId169" Type="http://schemas.openxmlformats.org/officeDocument/2006/relationships/tags" Target="../tags/tag13370.xml"/><Relationship Id="rId4" Type="http://schemas.openxmlformats.org/officeDocument/2006/relationships/tags" Target="../tags/tag13205.xml"/><Relationship Id="rId180" Type="http://schemas.openxmlformats.org/officeDocument/2006/relationships/tags" Target="../tags/tag13381.xml"/><Relationship Id="rId215" Type="http://schemas.openxmlformats.org/officeDocument/2006/relationships/tags" Target="../tags/tag13416.xml"/><Relationship Id="rId236" Type="http://schemas.openxmlformats.org/officeDocument/2006/relationships/tags" Target="../tags/tag13437.xml"/><Relationship Id="rId257" Type="http://schemas.openxmlformats.org/officeDocument/2006/relationships/tags" Target="../tags/tag13458.xml"/><Relationship Id="rId42" Type="http://schemas.openxmlformats.org/officeDocument/2006/relationships/tags" Target="../tags/tag13243.xml"/><Relationship Id="rId84" Type="http://schemas.openxmlformats.org/officeDocument/2006/relationships/tags" Target="../tags/tag13285.xml"/><Relationship Id="rId138" Type="http://schemas.openxmlformats.org/officeDocument/2006/relationships/tags" Target="../tags/tag13339.xml"/><Relationship Id="rId191" Type="http://schemas.openxmlformats.org/officeDocument/2006/relationships/tags" Target="../tags/tag13392.xml"/><Relationship Id="rId205" Type="http://schemas.openxmlformats.org/officeDocument/2006/relationships/tags" Target="../tags/tag13406.xml"/><Relationship Id="rId247" Type="http://schemas.openxmlformats.org/officeDocument/2006/relationships/tags" Target="../tags/tag13448.xml"/><Relationship Id="rId107" Type="http://schemas.openxmlformats.org/officeDocument/2006/relationships/tags" Target="../tags/tag13308.xml"/></Relationships>
</file>

<file path=ppt/slides/_rels/slide52.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slideLayout" Target="../slideLayouts/slideLayout1.xml"/><Relationship Id="rId1" Type="http://schemas.openxmlformats.org/officeDocument/2006/relationships/tags" Target="../tags/tag13471.xml"/><Relationship Id="rId4" Type="http://schemas.openxmlformats.org/officeDocument/2006/relationships/image" Target="../media/image3.png"/></Relationships>
</file>

<file path=ppt/slides/_rels/slide53.xml.rels><?xml version="1.0" encoding="UTF-8" standalone="yes"?>
<Relationships xmlns="http://schemas.openxmlformats.org/package/2006/relationships"><Relationship Id="rId117" Type="http://schemas.openxmlformats.org/officeDocument/2006/relationships/tags" Target="../tags/tag13588.xml"/><Relationship Id="rId21" Type="http://schemas.openxmlformats.org/officeDocument/2006/relationships/tags" Target="../tags/tag13492.xml"/><Relationship Id="rId63" Type="http://schemas.openxmlformats.org/officeDocument/2006/relationships/tags" Target="../tags/tag13534.xml"/><Relationship Id="rId159" Type="http://schemas.openxmlformats.org/officeDocument/2006/relationships/tags" Target="../tags/tag13630.xml"/><Relationship Id="rId170" Type="http://schemas.openxmlformats.org/officeDocument/2006/relationships/tags" Target="../tags/tag13641.xml"/><Relationship Id="rId226" Type="http://schemas.openxmlformats.org/officeDocument/2006/relationships/tags" Target="../tags/tag13697.xml"/><Relationship Id="rId268" Type="http://schemas.openxmlformats.org/officeDocument/2006/relationships/slideLayout" Target="../slideLayouts/slideLayout2.xml"/><Relationship Id="rId11" Type="http://schemas.openxmlformats.org/officeDocument/2006/relationships/tags" Target="../tags/tag13482.xml"/><Relationship Id="rId32" Type="http://schemas.openxmlformats.org/officeDocument/2006/relationships/tags" Target="../tags/tag13503.xml"/><Relationship Id="rId53" Type="http://schemas.openxmlformats.org/officeDocument/2006/relationships/tags" Target="../tags/tag13524.xml"/><Relationship Id="rId74" Type="http://schemas.openxmlformats.org/officeDocument/2006/relationships/tags" Target="../tags/tag13545.xml"/><Relationship Id="rId128" Type="http://schemas.openxmlformats.org/officeDocument/2006/relationships/tags" Target="../tags/tag13599.xml"/><Relationship Id="rId149" Type="http://schemas.openxmlformats.org/officeDocument/2006/relationships/tags" Target="../tags/tag13620.xml"/><Relationship Id="rId5" Type="http://schemas.openxmlformats.org/officeDocument/2006/relationships/tags" Target="../tags/tag13476.xml"/><Relationship Id="rId95" Type="http://schemas.openxmlformats.org/officeDocument/2006/relationships/tags" Target="../tags/tag13566.xml"/><Relationship Id="rId160" Type="http://schemas.openxmlformats.org/officeDocument/2006/relationships/tags" Target="../tags/tag13631.xml"/><Relationship Id="rId181" Type="http://schemas.openxmlformats.org/officeDocument/2006/relationships/tags" Target="../tags/tag13652.xml"/><Relationship Id="rId216" Type="http://schemas.openxmlformats.org/officeDocument/2006/relationships/tags" Target="../tags/tag13687.xml"/><Relationship Id="rId237" Type="http://schemas.openxmlformats.org/officeDocument/2006/relationships/tags" Target="../tags/tag13708.xml"/><Relationship Id="rId258" Type="http://schemas.openxmlformats.org/officeDocument/2006/relationships/tags" Target="../tags/tag13729.xml"/><Relationship Id="rId22" Type="http://schemas.openxmlformats.org/officeDocument/2006/relationships/tags" Target="../tags/tag13493.xml"/><Relationship Id="rId43" Type="http://schemas.openxmlformats.org/officeDocument/2006/relationships/tags" Target="../tags/tag13514.xml"/><Relationship Id="rId64" Type="http://schemas.openxmlformats.org/officeDocument/2006/relationships/tags" Target="../tags/tag13535.xml"/><Relationship Id="rId118" Type="http://schemas.openxmlformats.org/officeDocument/2006/relationships/tags" Target="../tags/tag13589.xml"/><Relationship Id="rId139" Type="http://schemas.openxmlformats.org/officeDocument/2006/relationships/tags" Target="../tags/tag13610.xml"/><Relationship Id="rId85" Type="http://schemas.openxmlformats.org/officeDocument/2006/relationships/tags" Target="../tags/tag13556.xml"/><Relationship Id="rId150" Type="http://schemas.openxmlformats.org/officeDocument/2006/relationships/tags" Target="../tags/tag13621.xml"/><Relationship Id="rId171" Type="http://schemas.openxmlformats.org/officeDocument/2006/relationships/tags" Target="../tags/tag13642.xml"/><Relationship Id="rId192" Type="http://schemas.openxmlformats.org/officeDocument/2006/relationships/tags" Target="../tags/tag13663.xml"/><Relationship Id="rId206" Type="http://schemas.openxmlformats.org/officeDocument/2006/relationships/tags" Target="../tags/tag13677.xml"/><Relationship Id="rId227" Type="http://schemas.openxmlformats.org/officeDocument/2006/relationships/tags" Target="../tags/tag13698.xml"/><Relationship Id="rId248" Type="http://schemas.openxmlformats.org/officeDocument/2006/relationships/tags" Target="../tags/tag13719.xml"/><Relationship Id="rId269" Type="http://schemas.openxmlformats.org/officeDocument/2006/relationships/image" Target="../media/image1.jpeg"/><Relationship Id="rId12" Type="http://schemas.openxmlformats.org/officeDocument/2006/relationships/tags" Target="../tags/tag13483.xml"/><Relationship Id="rId33" Type="http://schemas.openxmlformats.org/officeDocument/2006/relationships/tags" Target="../tags/tag13504.xml"/><Relationship Id="rId108" Type="http://schemas.openxmlformats.org/officeDocument/2006/relationships/tags" Target="../tags/tag13579.xml"/><Relationship Id="rId129" Type="http://schemas.openxmlformats.org/officeDocument/2006/relationships/tags" Target="../tags/tag13600.xml"/><Relationship Id="rId54" Type="http://schemas.openxmlformats.org/officeDocument/2006/relationships/tags" Target="../tags/tag13525.xml"/><Relationship Id="rId75" Type="http://schemas.openxmlformats.org/officeDocument/2006/relationships/tags" Target="../tags/tag13546.xml"/><Relationship Id="rId96" Type="http://schemas.openxmlformats.org/officeDocument/2006/relationships/tags" Target="../tags/tag13567.xml"/><Relationship Id="rId140" Type="http://schemas.openxmlformats.org/officeDocument/2006/relationships/tags" Target="../tags/tag13611.xml"/><Relationship Id="rId161" Type="http://schemas.openxmlformats.org/officeDocument/2006/relationships/tags" Target="../tags/tag13632.xml"/><Relationship Id="rId182" Type="http://schemas.openxmlformats.org/officeDocument/2006/relationships/tags" Target="../tags/tag13653.xml"/><Relationship Id="rId217" Type="http://schemas.openxmlformats.org/officeDocument/2006/relationships/tags" Target="../tags/tag13688.xml"/><Relationship Id="rId6" Type="http://schemas.openxmlformats.org/officeDocument/2006/relationships/tags" Target="../tags/tag13477.xml"/><Relationship Id="rId238" Type="http://schemas.openxmlformats.org/officeDocument/2006/relationships/tags" Target="../tags/tag13709.xml"/><Relationship Id="rId259" Type="http://schemas.openxmlformats.org/officeDocument/2006/relationships/tags" Target="../tags/tag13730.xml"/><Relationship Id="rId23" Type="http://schemas.openxmlformats.org/officeDocument/2006/relationships/tags" Target="../tags/tag13494.xml"/><Relationship Id="rId119" Type="http://schemas.openxmlformats.org/officeDocument/2006/relationships/tags" Target="../tags/tag13590.xml"/><Relationship Id="rId44" Type="http://schemas.openxmlformats.org/officeDocument/2006/relationships/tags" Target="../tags/tag13515.xml"/><Relationship Id="rId65" Type="http://schemas.openxmlformats.org/officeDocument/2006/relationships/tags" Target="../tags/tag13536.xml"/><Relationship Id="rId86" Type="http://schemas.openxmlformats.org/officeDocument/2006/relationships/tags" Target="../tags/tag13557.xml"/><Relationship Id="rId130" Type="http://schemas.openxmlformats.org/officeDocument/2006/relationships/tags" Target="../tags/tag13601.xml"/><Relationship Id="rId151" Type="http://schemas.openxmlformats.org/officeDocument/2006/relationships/tags" Target="../tags/tag13622.xml"/><Relationship Id="rId172" Type="http://schemas.openxmlformats.org/officeDocument/2006/relationships/tags" Target="../tags/tag13643.xml"/><Relationship Id="rId193" Type="http://schemas.openxmlformats.org/officeDocument/2006/relationships/tags" Target="../tags/tag13664.xml"/><Relationship Id="rId207" Type="http://schemas.openxmlformats.org/officeDocument/2006/relationships/tags" Target="../tags/tag13678.xml"/><Relationship Id="rId228" Type="http://schemas.openxmlformats.org/officeDocument/2006/relationships/tags" Target="../tags/tag13699.xml"/><Relationship Id="rId249" Type="http://schemas.openxmlformats.org/officeDocument/2006/relationships/tags" Target="../tags/tag13720.xml"/><Relationship Id="rId13" Type="http://schemas.openxmlformats.org/officeDocument/2006/relationships/tags" Target="../tags/tag13484.xml"/><Relationship Id="rId109" Type="http://schemas.openxmlformats.org/officeDocument/2006/relationships/tags" Target="../tags/tag13580.xml"/><Relationship Id="rId260" Type="http://schemas.openxmlformats.org/officeDocument/2006/relationships/tags" Target="../tags/tag13731.xml"/><Relationship Id="rId34" Type="http://schemas.openxmlformats.org/officeDocument/2006/relationships/tags" Target="../tags/tag13505.xml"/><Relationship Id="rId55" Type="http://schemas.openxmlformats.org/officeDocument/2006/relationships/tags" Target="../tags/tag13526.xml"/><Relationship Id="rId76" Type="http://schemas.openxmlformats.org/officeDocument/2006/relationships/tags" Target="../tags/tag13547.xml"/><Relationship Id="rId97" Type="http://schemas.openxmlformats.org/officeDocument/2006/relationships/tags" Target="../tags/tag13568.xml"/><Relationship Id="rId120" Type="http://schemas.openxmlformats.org/officeDocument/2006/relationships/tags" Target="../tags/tag13591.xml"/><Relationship Id="rId141" Type="http://schemas.openxmlformats.org/officeDocument/2006/relationships/tags" Target="../tags/tag13612.xml"/><Relationship Id="rId7" Type="http://schemas.openxmlformats.org/officeDocument/2006/relationships/tags" Target="../tags/tag13478.xml"/><Relationship Id="rId162" Type="http://schemas.openxmlformats.org/officeDocument/2006/relationships/tags" Target="../tags/tag13633.xml"/><Relationship Id="rId183" Type="http://schemas.openxmlformats.org/officeDocument/2006/relationships/tags" Target="../tags/tag13654.xml"/><Relationship Id="rId218" Type="http://schemas.openxmlformats.org/officeDocument/2006/relationships/tags" Target="../tags/tag13689.xml"/><Relationship Id="rId239" Type="http://schemas.openxmlformats.org/officeDocument/2006/relationships/tags" Target="../tags/tag13710.xml"/><Relationship Id="rId250" Type="http://schemas.openxmlformats.org/officeDocument/2006/relationships/tags" Target="../tags/tag13721.xml"/><Relationship Id="rId24" Type="http://schemas.openxmlformats.org/officeDocument/2006/relationships/tags" Target="../tags/tag13495.xml"/><Relationship Id="rId45" Type="http://schemas.openxmlformats.org/officeDocument/2006/relationships/tags" Target="../tags/tag13516.xml"/><Relationship Id="rId66" Type="http://schemas.openxmlformats.org/officeDocument/2006/relationships/tags" Target="../tags/tag13537.xml"/><Relationship Id="rId87" Type="http://schemas.openxmlformats.org/officeDocument/2006/relationships/tags" Target="../tags/tag13558.xml"/><Relationship Id="rId110" Type="http://schemas.openxmlformats.org/officeDocument/2006/relationships/tags" Target="../tags/tag13581.xml"/><Relationship Id="rId131" Type="http://schemas.openxmlformats.org/officeDocument/2006/relationships/tags" Target="../tags/tag13602.xml"/><Relationship Id="rId152" Type="http://schemas.openxmlformats.org/officeDocument/2006/relationships/tags" Target="../tags/tag13623.xml"/><Relationship Id="rId173" Type="http://schemas.openxmlformats.org/officeDocument/2006/relationships/tags" Target="../tags/tag13644.xml"/><Relationship Id="rId194" Type="http://schemas.openxmlformats.org/officeDocument/2006/relationships/tags" Target="../tags/tag13665.xml"/><Relationship Id="rId208" Type="http://schemas.openxmlformats.org/officeDocument/2006/relationships/tags" Target="../tags/tag13679.xml"/><Relationship Id="rId229" Type="http://schemas.openxmlformats.org/officeDocument/2006/relationships/tags" Target="../tags/tag13700.xml"/><Relationship Id="rId240" Type="http://schemas.openxmlformats.org/officeDocument/2006/relationships/tags" Target="../tags/tag13711.xml"/><Relationship Id="rId261" Type="http://schemas.openxmlformats.org/officeDocument/2006/relationships/tags" Target="../tags/tag13732.xml"/><Relationship Id="rId14" Type="http://schemas.openxmlformats.org/officeDocument/2006/relationships/tags" Target="../tags/tag13485.xml"/><Relationship Id="rId35" Type="http://schemas.openxmlformats.org/officeDocument/2006/relationships/tags" Target="../tags/tag13506.xml"/><Relationship Id="rId56" Type="http://schemas.openxmlformats.org/officeDocument/2006/relationships/tags" Target="../tags/tag13527.xml"/><Relationship Id="rId77" Type="http://schemas.openxmlformats.org/officeDocument/2006/relationships/tags" Target="../tags/tag13548.xml"/><Relationship Id="rId100" Type="http://schemas.openxmlformats.org/officeDocument/2006/relationships/tags" Target="../tags/tag13571.xml"/><Relationship Id="rId8" Type="http://schemas.openxmlformats.org/officeDocument/2006/relationships/tags" Target="../tags/tag13479.xml"/><Relationship Id="rId98" Type="http://schemas.openxmlformats.org/officeDocument/2006/relationships/tags" Target="../tags/tag13569.xml"/><Relationship Id="rId121" Type="http://schemas.openxmlformats.org/officeDocument/2006/relationships/tags" Target="../tags/tag13592.xml"/><Relationship Id="rId142" Type="http://schemas.openxmlformats.org/officeDocument/2006/relationships/tags" Target="../tags/tag13613.xml"/><Relationship Id="rId163" Type="http://schemas.openxmlformats.org/officeDocument/2006/relationships/tags" Target="../tags/tag13634.xml"/><Relationship Id="rId184" Type="http://schemas.openxmlformats.org/officeDocument/2006/relationships/tags" Target="../tags/tag13655.xml"/><Relationship Id="rId219" Type="http://schemas.openxmlformats.org/officeDocument/2006/relationships/tags" Target="../tags/tag13690.xml"/><Relationship Id="rId230" Type="http://schemas.openxmlformats.org/officeDocument/2006/relationships/tags" Target="../tags/tag13701.xml"/><Relationship Id="rId251" Type="http://schemas.openxmlformats.org/officeDocument/2006/relationships/tags" Target="../tags/tag13722.xml"/><Relationship Id="rId25" Type="http://schemas.openxmlformats.org/officeDocument/2006/relationships/tags" Target="../tags/tag13496.xml"/><Relationship Id="rId46" Type="http://schemas.openxmlformats.org/officeDocument/2006/relationships/tags" Target="../tags/tag13517.xml"/><Relationship Id="rId67" Type="http://schemas.openxmlformats.org/officeDocument/2006/relationships/tags" Target="../tags/tag13538.xml"/><Relationship Id="rId88" Type="http://schemas.openxmlformats.org/officeDocument/2006/relationships/tags" Target="../tags/tag13559.xml"/><Relationship Id="rId111" Type="http://schemas.openxmlformats.org/officeDocument/2006/relationships/tags" Target="../tags/tag13582.xml"/><Relationship Id="rId132" Type="http://schemas.openxmlformats.org/officeDocument/2006/relationships/tags" Target="../tags/tag13603.xml"/><Relationship Id="rId153" Type="http://schemas.openxmlformats.org/officeDocument/2006/relationships/tags" Target="../tags/tag13624.xml"/><Relationship Id="rId174" Type="http://schemas.openxmlformats.org/officeDocument/2006/relationships/tags" Target="../tags/tag13645.xml"/><Relationship Id="rId195" Type="http://schemas.openxmlformats.org/officeDocument/2006/relationships/tags" Target="../tags/tag13666.xml"/><Relationship Id="rId209" Type="http://schemas.openxmlformats.org/officeDocument/2006/relationships/tags" Target="../tags/tag13680.xml"/><Relationship Id="rId220" Type="http://schemas.openxmlformats.org/officeDocument/2006/relationships/tags" Target="../tags/tag13691.xml"/><Relationship Id="rId241" Type="http://schemas.openxmlformats.org/officeDocument/2006/relationships/tags" Target="../tags/tag13712.xml"/><Relationship Id="rId15" Type="http://schemas.openxmlformats.org/officeDocument/2006/relationships/tags" Target="../tags/tag13486.xml"/><Relationship Id="rId36" Type="http://schemas.openxmlformats.org/officeDocument/2006/relationships/tags" Target="../tags/tag13507.xml"/><Relationship Id="rId57" Type="http://schemas.openxmlformats.org/officeDocument/2006/relationships/tags" Target="../tags/tag13528.xml"/><Relationship Id="rId262" Type="http://schemas.openxmlformats.org/officeDocument/2006/relationships/tags" Target="../tags/tag13733.xml"/><Relationship Id="rId78" Type="http://schemas.openxmlformats.org/officeDocument/2006/relationships/tags" Target="../tags/tag13549.xml"/><Relationship Id="rId99" Type="http://schemas.openxmlformats.org/officeDocument/2006/relationships/tags" Target="../tags/tag13570.xml"/><Relationship Id="rId101" Type="http://schemas.openxmlformats.org/officeDocument/2006/relationships/tags" Target="../tags/tag13572.xml"/><Relationship Id="rId122" Type="http://schemas.openxmlformats.org/officeDocument/2006/relationships/tags" Target="../tags/tag13593.xml"/><Relationship Id="rId143" Type="http://schemas.openxmlformats.org/officeDocument/2006/relationships/tags" Target="../tags/tag13614.xml"/><Relationship Id="rId164" Type="http://schemas.openxmlformats.org/officeDocument/2006/relationships/tags" Target="../tags/tag13635.xml"/><Relationship Id="rId185" Type="http://schemas.openxmlformats.org/officeDocument/2006/relationships/tags" Target="../tags/tag13656.xml"/><Relationship Id="rId9" Type="http://schemas.openxmlformats.org/officeDocument/2006/relationships/tags" Target="../tags/tag13480.xml"/><Relationship Id="rId210" Type="http://schemas.openxmlformats.org/officeDocument/2006/relationships/tags" Target="../tags/tag13681.xml"/><Relationship Id="rId26" Type="http://schemas.openxmlformats.org/officeDocument/2006/relationships/tags" Target="../tags/tag13497.xml"/><Relationship Id="rId231" Type="http://schemas.openxmlformats.org/officeDocument/2006/relationships/tags" Target="../tags/tag13702.xml"/><Relationship Id="rId252" Type="http://schemas.openxmlformats.org/officeDocument/2006/relationships/tags" Target="../tags/tag13723.xml"/><Relationship Id="rId47" Type="http://schemas.openxmlformats.org/officeDocument/2006/relationships/tags" Target="../tags/tag13518.xml"/><Relationship Id="rId68" Type="http://schemas.openxmlformats.org/officeDocument/2006/relationships/tags" Target="../tags/tag13539.xml"/><Relationship Id="rId89" Type="http://schemas.openxmlformats.org/officeDocument/2006/relationships/tags" Target="../tags/tag13560.xml"/><Relationship Id="rId112" Type="http://schemas.openxmlformats.org/officeDocument/2006/relationships/tags" Target="../tags/tag13583.xml"/><Relationship Id="rId133" Type="http://schemas.openxmlformats.org/officeDocument/2006/relationships/tags" Target="../tags/tag13604.xml"/><Relationship Id="rId154" Type="http://schemas.openxmlformats.org/officeDocument/2006/relationships/tags" Target="../tags/tag13625.xml"/><Relationship Id="rId175" Type="http://schemas.openxmlformats.org/officeDocument/2006/relationships/tags" Target="../tags/tag13646.xml"/><Relationship Id="rId196" Type="http://schemas.openxmlformats.org/officeDocument/2006/relationships/tags" Target="../tags/tag13667.xml"/><Relationship Id="rId200" Type="http://schemas.openxmlformats.org/officeDocument/2006/relationships/tags" Target="../tags/tag13671.xml"/><Relationship Id="rId16" Type="http://schemas.openxmlformats.org/officeDocument/2006/relationships/tags" Target="../tags/tag13487.xml"/><Relationship Id="rId221" Type="http://schemas.openxmlformats.org/officeDocument/2006/relationships/tags" Target="../tags/tag13692.xml"/><Relationship Id="rId242" Type="http://schemas.openxmlformats.org/officeDocument/2006/relationships/tags" Target="../tags/tag13713.xml"/><Relationship Id="rId263" Type="http://schemas.openxmlformats.org/officeDocument/2006/relationships/tags" Target="../tags/tag13734.xml"/><Relationship Id="rId37" Type="http://schemas.openxmlformats.org/officeDocument/2006/relationships/tags" Target="../tags/tag13508.xml"/><Relationship Id="rId58" Type="http://schemas.openxmlformats.org/officeDocument/2006/relationships/tags" Target="../tags/tag13529.xml"/><Relationship Id="rId79" Type="http://schemas.openxmlformats.org/officeDocument/2006/relationships/tags" Target="../tags/tag13550.xml"/><Relationship Id="rId102" Type="http://schemas.openxmlformats.org/officeDocument/2006/relationships/tags" Target="../tags/tag13573.xml"/><Relationship Id="rId123" Type="http://schemas.openxmlformats.org/officeDocument/2006/relationships/tags" Target="../tags/tag13594.xml"/><Relationship Id="rId144" Type="http://schemas.openxmlformats.org/officeDocument/2006/relationships/tags" Target="../tags/tag13615.xml"/><Relationship Id="rId90" Type="http://schemas.openxmlformats.org/officeDocument/2006/relationships/tags" Target="../tags/tag13561.xml"/><Relationship Id="rId165" Type="http://schemas.openxmlformats.org/officeDocument/2006/relationships/tags" Target="../tags/tag13636.xml"/><Relationship Id="rId186" Type="http://schemas.openxmlformats.org/officeDocument/2006/relationships/tags" Target="../tags/tag13657.xml"/><Relationship Id="rId211" Type="http://schemas.openxmlformats.org/officeDocument/2006/relationships/tags" Target="../tags/tag13682.xml"/><Relationship Id="rId232" Type="http://schemas.openxmlformats.org/officeDocument/2006/relationships/tags" Target="../tags/tag13703.xml"/><Relationship Id="rId253" Type="http://schemas.openxmlformats.org/officeDocument/2006/relationships/tags" Target="../tags/tag13724.xml"/><Relationship Id="rId27" Type="http://schemas.openxmlformats.org/officeDocument/2006/relationships/tags" Target="../tags/tag13498.xml"/><Relationship Id="rId48" Type="http://schemas.openxmlformats.org/officeDocument/2006/relationships/tags" Target="../tags/tag13519.xml"/><Relationship Id="rId69" Type="http://schemas.openxmlformats.org/officeDocument/2006/relationships/tags" Target="../tags/tag13540.xml"/><Relationship Id="rId113" Type="http://schemas.openxmlformats.org/officeDocument/2006/relationships/tags" Target="../tags/tag13584.xml"/><Relationship Id="rId134" Type="http://schemas.openxmlformats.org/officeDocument/2006/relationships/tags" Target="../tags/tag13605.xml"/><Relationship Id="rId80" Type="http://schemas.openxmlformats.org/officeDocument/2006/relationships/tags" Target="../tags/tag13551.xml"/><Relationship Id="rId155" Type="http://schemas.openxmlformats.org/officeDocument/2006/relationships/tags" Target="../tags/tag13626.xml"/><Relationship Id="rId176" Type="http://schemas.openxmlformats.org/officeDocument/2006/relationships/tags" Target="../tags/tag13647.xml"/><Relationship Id="rId197" Type="http://schemas.openxmlformats.org/officeDocument/2006/relationships/tags" Target="../tags/tag13668.xml"/><Relationship Id="rId201" Type="http://schemas.openxmlformats.org/officeDocument/2006/relationships/tags" Target="../tags/tag13672.xml"/><Relationship Id="rId222" Type="http://schemas.openxmlformats.org/officeDocument/2006/relationships/tags" Target="../tags/tag13693.xml"/><Relationship Id="rId243" Type="http://schemas.openxmlformats.org/officeDocument/2006/relationships/tags" Target="../tags/tag13714.xml"/><Relationship Id="rId264" Type="http://schemas.openxmlformats.org/officeDocument/2006/relationships/tags" Target="../tags/tag13735.xml"/><Relationship Id="rId17" Type="http://schemas.openxmlformats.org/officeDocument/2006/relationships/tags" Target="../tags/tag13488.xml"/><Relationship Id="rId38" Type="http://schemas.openxmlformats.org/officeDocument/2006/relationships/tags" Target="../tags/tag13509.xml"/><Relationship Id="rId59" Type="http://schemas.openxmlformats.org/officeDocument/2006/relationships/tags" Target="../tags/tag13530.xml"/><Relationship Id="rId103" Type="http://schemas.openxmlformats.org/officeDocument/2006/relationships/tags" Target="../tags/tag13574.xml"/><Relationship Id="rId124" Type="http://schemas.openxmlformats.org/officeDocument/2006/relationships/tags" Target="../tags/tag13595.xml"/><Relationship Id="rId70" Type="http://schemas.openxmlformats.org/officeDocument/2006/relationships/tags" Target="../tags/tag13541.xml"/><Relationship Id="rId91" Type="http://schemas.openxmlformats.org/officeDocument/2006/relationships/tags" Target="../tags/tag13562.xml"/><Relationship Id="rId145" Type="http://schemas.openxmlformats.org/officeDocument/2006/relationships/tags" Target="../tags/tag13616.xml"/><Relationship Id="rId166" Type="http://schemas.openxmlformats.org/officeDocument/2006/relationships/tags" Target="../tags/tag13637.xml"/><Relationship Id="rId187" Type="http://schemas.openxmlformats.org/officeDocument/2006/relationships/tags" Target="../tags/tag13658.xml"/><Relationship Id="rId1" Type="http://schemas.openxmlformats.org/officeDocument/2006/relationships/tags" Target="../tags/tag13472.xml"/><Relationship Id="rId212" Type="http://schemas.openxmlformats.org/officeDocument/2006/relationships/tags" Target="../tags/tag13683.xml"/><Relationship Id="rId233" Type="http://schemas.openxmlformats.org/officeDocument/2006/relationships/tags" Target="../tags/tag13704.xml"/><Relationship Id="rId254" Type="http://schemas.openxmlformats.org/officeDocument/2006/relationships/tags" Target="../tags/tag13725.xml"/><Relationship Id="rId28" Type="http://schemas.openxmlformats.org/officeDocument/2006/relationships/tags" Target="../tags/tag13499.xml"/><Relationship Id="rId49" Type="http://schemas.openxmlformats.org/officeDocument/2006/relationships/tags" Target="../tags/tag13520.xml"/><Relationship Id="rId114" Type="http://schemas.openxmlformats.org/officeDocument/2006/relationships/tags" Target="../tags/tag13585.xml"/><Relationship Id="rId60" Type="http://schemas.openxmlformats.org/officeDocument/2006/relationships/tags" Target="../tags/tag13531.xml"/><Relationship Id="rId81" Type="http://schemas.openxmlformats.org/officeDocument/2006/relationships/tags" Target="../tags/tag13552.xml"/><Relationship Id="rId135" Type="http://schemas.openxmlformats.org/officeDocument/2006/relationships/tags" Target="../tags/tag13606.xml"/><Relationship Id="rId156" Type="http://schemas.openxmlformats.org/officeDocument/2006/relationships/tags" Target="../tags/tag13627.xml"/><Relationship Id="rId177" Type="http://schemas.openxmlformats.org/officeDocument/2006/relationships/tags" Target="../tags/tag13648.xml"/><Relationship Id="rId198" Type="http://schemas.openxmlformats.org/officeDocument/2006/relationships/tags" Target="../tags/tag13669.xml"/><Relationship Id="rId202" Type="http://schemas.openxmlformats.org/officeDocument/2006/relationships/tags" Target="../tags/tag13673.xml"/><Relationship Id="rId223" Type="http://schemas.openxmlformats.org/officeDocument/2006/relationships/tags" Target="../tags/tag13694.xml"/><Relationship Id="rId244" Type="http://schemas.openxmlformats.org/officeDocument/2006/relationships/tags" Target="../tags/tag13715.xml"/><Relationship Id="rId18" Type="http://schemas.openxmlformats.org/officeDocument/2006/relationships/tags" Target="../tags/tag13489.xml"/><Relationship Id="rId39" Type="http://schemas.openxmlformats.org/officeDocument/2006/relationships/tags" Target="../tags/tag13510.xml"/><Relationship Id="rId265" Type="http://schemas.openxmlformats.org/officeDocument/2006/relationships/tags" Target="../tags/tag13736.xml"/><Relationship Id="rId50" Type="http://schemas.openxmlformats.org/officeDocument/2006/relationships/tags" Target="../tags/tag13521.xml"/><Relationship Id="rId104" Type="http://schemas.openxmlformats.org/officeDocument/2006/relationships/tags" Target="../tags/tag13575.xml"/><Relationship Id="rId125" Type="http://schemas.openxmlformats.org/officeDocument/2006/relationships/tags" Target="../tags/tag13596.xml"/><Relationship Id="rId146" Type="http://schemas.openxmlformats.org/officeDocument/2006/relationships/tags" Target="../tags/tag13617.xml"/><Relationship Id="rId167" Type="http://schemas.openxmlformats.org/officeDocument/2006/relationships/tags" Target="../tags/tag13638.xml"/><Relationship Id="rId188" Type="http://schemas.openxmlformats.org/officeDocument/2006/relationships/tags" Target="../tags/tag13659.xml"/><Relationship Id="rId71" Type="http://schemas.openxmlformats.org/officeDocument/2006/relationships/tags" Target="../tags/tag13542.xml"/><Relationship Id="rId92" Type="http://schemas.openxmlformats.org/officeDocument/2006/relationships/tags" Target="../tags/tag13563.xml"/><Relationship Id="rId213" Type="http://schemas.openxmlformats.org/officeDocument/2006/relationships/tags" Target="../tags/tag13684.xml"/><Relationship Id="rId234" Type="http://schemas.openxmlformats.org/officeDocument/2006/relationships/tags" Target="../tags/tag13705.xml"/><Relationship Id="rId2" Type="http://schemas.openxmlformats.org/officeDocument/2006/relationships/tags" Target="../tags/tag13473.xml"/><Relationship Id="rId29" Type="http://schemas.openxmlformats.org/officeDocument/2006/relationships/tags" Target="../tags/tag13500.xml"/><Relationship Id="rId255" Type="http://schemas.openxmlformats.org/officeDocument/2006/relationships/tags" Target="../tags/tag13726.xml"/><Relationship Id="rId40" Type="http://schemas.openxmlformats.org/officeDocument/2006/relationships/tags" Target="../tags/tag13511.xml"/><Relationship Id="rId115" Type="http://schemas.openxmlformats.org/officeDocument/2006/relationships/tags" Target="../tags/tag13586.xml"/><Relationship Id="rId136" Type="http://schemas.openxmlformats.org/officeDocument/2006/relationships/tags" Target="../tags/tag13607.xml"/><Relationship Id="rId157" Type="http://schemas.openxmlformats.org/officeDocument/2006/relationships/tags" Target="../tags/tag13628.xml"/><Relationship Id="rId178" Type="http://schemas.openxmlformats.org/officeDocument/2006/relationships/tags" Target="../tags/tag13649.xml"/><Relationship Id="rId61" Type="http://schemas.openxmlformats.org/officeDocument/2006/relationships/tags" Target="../tags/tag13532.xml"/><Relationship Id="rId82" Type="http://schemas.openxmlformats.org/officeDocument/2006/relationships/tags" Target="../tags/tag13553.xml"/><Relationship Id="rId199" Type="http://schemas.openxmlformats.org/officeDocument/2006/relationships/tags" Target="../tags/tag13670.xml"/><Relationship Id="rId203" Type="http://schemas.openxmlformats.org/officeDocument/2006/relationships/tags" Target="../tags/tag13674.xml"/><Relationship Id="rId19" Type="http://schemas.openxmlformats.org/officeDocument/2006/relationships/tags" Target="../tags/tag13490.xml"/><Relationship Id="rId224" Type="http://schemas.openxmlformats.org/officeDocument/2006/relationships/tags" Target="../tags/tag13695.xml"/><Relationship Id="rId245" Type="http://schemas.openxmlformats.org/officeDocument/2006/relationships/tags" Target="../tags/tag13716.xml"/><Relationship Id="rId266" Type="http://schemas.openxmlformats.org/officeDocument/2006/relationships/tags" Target="../tags/tag13737.xml"/><Relationship Id="rId30" Type="http://schemas.openxmlformats.org/officeDocument/2006/relationships/tags" Target="../tags/tag13501.xml"/><Relationship Id="rId105" Type="http://schemas.openxmlformats.org/officeDocument/2006/relationships/tags" Target="../tags/tag13576.xml"/><Relationship Id="rId126" Type="http://schemas.openxmlformats.org/officeDocument/2006/relationships/tags" Target="../tags/tag13597.xml"/><Relationship Id="rId147" Type="http://schemas.openxmlformats.org/officeDocument/2006/relationships/tags" Target="../tags/tag13618.xml"/><Relationship Id="rId168" Type="http://schemas.openxmlformats.org/officeDocument/2006/relationships/tags" Target="../tags/tag13639.xml"/><Relationship Id="rId51" Type="http://schemas.openxmlformats.org/officeDocument/2006/relationships/tags" Target="../tags/tag13522.xml"/><Relationship Id="rId72" Type="http://schemas.openxmlformats.org/officeDocument/2006/relationships/tags" Target="../tags/tag13543.xml"/><Relationship Id="rId93" Type="http://schemas.openxmlformats.org/officeDocument/2006/relationships/tags" Target="../tags/tag13564.xml"/><Relationship Id="rId189" Type="http://schemas.openxmlformats.org/officeDocument/2006/relationships/tags" Target="../tags/tag13660.xml"/><Relationship Id="rId3" Type="http://schemas.openxmlformats.org/officeDocument/2006/relationships/tags" Target="../tags/tag13474.xml"/><Relationship Id="rId214" Type="http://schemas.openxmlformats.org/officeDocument/2006/relationships/tags" Target="../tags/tag13685.xml"/><Relationship Id="rId235" Type="http://schemas.openxmlformats.org/officeDocument/2006/relationships/tags" Target="../tags/tag13706.xml"/><Relationship Id="rId256" Type="http://schemas.openxmlformats.org/officeDocument/2006/relationships/tags" Target="../tags/tag13727.xml"/><Relationship Id="rId116" Type="http://schemas.openxmlformats.org/officeDocument/2006/relationships/tags" Target="../tags/tag13587.xml"/><Relationship Id="rId137" Type="http://schemas.openxmlformats.org/officeDocument/2006/relationships/tags" Target="../tags/tag13608.xml"/><Relationship Id="rId158" Type="http://schemas.openxmlformats.org/officeDocument/2006/relationships/tags" Target="../tags/tag13629.xml"/><Relationship Id="rId20" Type="http://schemas.openxmlformats.org/officeDocument/2006/relationships/tags" Target="../tags/tag13491.xml"/><Relationship Id="rId41" Type="http://schemas.openxmlformats.org/officeDocument/2006/relationships/tags" Target="../tags/tag13512.xml"/><Relationship Id="rId62" Type="http://schemas.openxmlformats.org/officeDocument/2006/relationships/tags" Target="../tags/tag13533.xml"/><Relationship Id="rId83" Type="http://schemas.openxmlformats.org/officeDocument/2006/relationships/tags" Target="../tags/tag13554.xml"/><Relationship Id="rId179" Type="http://schemas.openxmlformats.org/officeDocument/2006/relationships/tags" Target="../tags/tag13650.xml"/><Relationship Id="rId190" Type="http://schemas.openxmlformats.org/officeDocument/2006/relationships/tags" Target="../tags/tag13661.xml"/><Relationship Id="rId204" Type="http://schemas.openxmlformats.org/officeDocument/2006/relationships/tags" Target="../tags/tag13675.xml"/><Relationship Id="rId225" Type="http://schemas.openxmlformats.org/officeDocument/2006/relationships/tags" Target="../tags/tag13696.xml"/><Relationship Id="rId246" Type="http://schemas.openxmlformats.org/officeDocument/2006/relationships/tags" Target="../tags/tag13717.xml"/><Relationship Id="rId267" Type="http://schemas.openxmlformats.org/officeDocument/2006/relationships/tags" Target="../tags/tag13738.xml"/><Relationship Id="rId106" Type="http://schemas.openxmlformats.org/officeDocument/2006/relationships/tags" Target="../tags/tag13577.xml"/><Relationship Id="rId127" Type="http://schemas.openxmlformats.org/officeDocument/2006/relationships/tags" Target="../tags/tag13598.xml"/><Relationship Id="rId10" Type="http://schemas.openxmlformats.org/officeDocument/2006/relationships/tags" Target="../tags/tag13481.xml"/><Relationship Id="rId31" Type="http://schemas.openxmlformats.org/officeDocument/2006/relationships/tags" Target="../tags/tag13502.xml"/><Relationship Id="rId52" Type="http://schemas.openxmlformats.org/officeDocument/2006/relationships/tags" Target="../tags/tag13523.xml"/><Relationship Id="rId73" Type="http://schemas.openxmlformats.org/officeDocument/2006/relationships/tags" Target="../tags/tag13544.xml"/><Relationship Id="rId94" Type="http://schemas.openxmlformats.org/officeDocument/2006/relationships/tags" Target="../tags/tag13565.xml"/><Relationship Id="rId148" Type="http://schemas.openxmlformats.org/officeDocument/2006/relationships/tags" Target="../tags/tag13619.xml"/><Relationship Id="rId169" Type="http://schemas.openxmlformats.org/officeDocument/2006/relationships/tags" Target="../tags/tag13640.xml"/><Relationship Id="rId4" Type="http://schemas.openxmlformats.org/officeDocument/2006/relationships/tags" Target="../tags/tag13475.xml"/><Relationship Id="rId180" Type="http://schemas.openxmlformats.org/officeDocument/2006/relationships/tags" Target="../tags/tag13651.xml"/><Relationship Id="rId215" Type="http://schemas.openxmlformats.org/officeDocument/2006/relationships/tags" Target="../tags/tag13686.xml"/><Relationship Id="rId236" Type="http://schemas.openxmlformats.org/officeDocument/2006/relationships/tags" Target="../tags/tag13707.xml"/><Relationship Id="rId257" Type="http://schemas.openxmlformats.org/officeDocument/2006/relationships/tags" Target="../tags/tag13728.xml"/><Relationship Id="rId42" Type="http://schemas.openxmlformats.org/officeDocument/2006/relationships/tags" Target="../tags/tag13513.xml"/><Relationship Id="rId84" Type="http://schemas.openxmlformats.org/officeDocument/2006/relationships/tags" Target="../tags/tag13555.xml"/><Relationship Id="rId138" Type="http://schemas.openxmlformats.org/officeDocument/2006/relationships/tags" Target="../tags/tag13609.xml"/><Relationship Id="rId191" Type="http://schemas.openxmlformats.org/officeDocument/2006/relationships/tags" Target="../tags/tag13662.xml"/><Relationship Id="rId205" Type="http://schemas.openxmlformats.org/officeDocument/2006/relationships/tags" Target="../tags/tag13676.xml"/><Relationship Id="rId247" Type="http://schemas.openxmlformats.org/officeDocument/2006/relationships/tags" Target="../tags/tag13718.xml"/><Relationship Id="rId107" Type="http://schemas.openxmlformats.org/officeDocument/2006/relationships/tags" Target="../tags/tag13578.xml"/></Relationships>
</file>

<file path=ppt/slides/_rels/slide54.xml.rels><?xml version="1.0" encoding="UTF-8" standalone="yes"?>
<Relationships xmlns="http://schemas.openxmlformats.org/package/2006/relationships"><Relationship Id="rId3" Type="http://schemas.openxmlformats.org/officeDocument/2006/relationships/tags" Target="../tags/tag13741.xml"/><Relationship Id="rId2" Type="http://schemas.openxmlformats.org/officeDocument/2006/relationships/tags" Target="../tags/tag13740.xml"/><Relationship Id="rId1" Type="http://schemas.openxmlformats.org/officeDocument/2006/relationships/tags" Target="../tags/tag13739.xml"/><Relationship Id="rId5" Type="http://schemas.openxmlformats.org/officeDocument/2006/relationships/image" Target="../media/image1.jpeg"/><Relationship Id="rId4"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jpeg"/><Relationship Id="rId1" Type="http://schemas.openxmlformats.org/officeDocument/2006/relationships/slideLayout" Target="../slideLayouts/slideLayout2.xml"/><Relationship Id="rId5" Type="http://schemas.openxmlformats.org/officeDocument/2006/relationships/image" Target="../media/image16.png"/><Relationship Id="rId4" Type="http://schemas.openxmlformats.org/officeDocument/2006/relationships/image" Target="../media/image15.png"/></Relationships>
</file>

<file path=ppt/slides/_rels/slide56.xml.rels><?xml version="1.0" encoding="UTF-8" standalone="yes"?>
<Relationships xmlns="http://schemas.openxmlformats.org/package/2006/relationships"><Relationship Id="rId8" Type="http://schemas.openxmlformats.org/officeDocument/2006/relationships/image" Target="../media/image22.png"/><Relationship Id="rId3" Type="http://schemas.openxmlformats.org/officeDocument/2006/relationships/image" Target="../media/image17.png"/><Relationship Id="rId7" Type="http://schemas.openxmlformats.org/officeDocument/2006/relationships/image" Target="../media/image21.png"/><Relationship Id="rId2" Type="http://schemas.openxmlformats.org/officeDocument/2006/relationships/image" Target="../media/image1.jpeg"/><Relationship Id="rId1" Type="http://schemas.openxmlformats.org/officeDocument/2006/relationships/slideLayout" Target="../slideLayouts/slideLayout2.xml"/><Relationship Id="rId6" Type="http://schemas.openxmlformats.org/officeDocument/2006/relationships/image" Target="../media/image20.png"/><Relationship Id="rId5" Type="http://schemas.openxmlformats.org/officeDocument/2006/relationships/image" Target="../media/image19.png"/><Relationship Id="rId4" Type="http://schemas.openxmlformats.org/officeDocument/2006/relationships/image" Target="../media/image18.png"/></Relationships>
</file>

<file path=ppt/slides/_rels/slide57.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slideLayout" Target="../slideLayouts/slideLayout2.xml"/><Relationship Id="rId1" Type="http://schemas.openxmlformats.org/officeDocument/2006/relationships/tags" Target="../tags/tag13742.xml"/><Relationship Id="rId4" Type="http://schemas.openxmlformats.org/officeDocument/2006/relationships/image" Target="../media/image23.png"/></Relationships>
</file>

<file path=ppt/slides/_rels/slide58.xml.rels><?xml version="1.0" encoding="UTF-8" standalone="yes"?>
<Relationships xmlns="http://schemas.openxmlformats.org/package/2006/relationships"><Relationship Id="rId117" Type="http://schemas.openxmlformats.org/officeDocument/2006/relationships/tags" Target="../tags/tag13859.xml"/><Relationship Id="rId21" Type="http://schemas.openxmlformats.org/officeDocument/2006/relationships/tags" Target="../tags/tag13763.xml"/><Relationship Id="rId63" Type="http://schemas.openxmlformats.org/officeDocument/2006/relationships/tags" Target="../tags/tag13805.xml"/><Relationship Id="rId159" Type="http://schemas.openxmlformats.org/officeDocument/2006/relationships/tags" Target="../tags/tag13901.xml"/><Relationship Id="rId170" Type="http://schemas.openxmlformats.org/officeDocument/2006/relationships/tags" Target="../tags/tag13912.xml"/><Relationship Id="rId226" Type="http://schemas.openxmlformats.org/officeDocument/2006/relationships/tags" Target="../tags/tag13968.xml"/><Relationship Id="rId268" Type="http://schemas.openxmlformats.org/officeDocument/2006/relationships/slideLayout" Target="../slideLayouts/slideLayout2.xml"/><Relationship Id="rId11" Type="http://schemas.openxmlformats.org/officeDocument/2006/relationships/tags" Target="../tags/tag13753.xml"/><Relationship Id="rId32" Type="http://schemas.openxmlformats.org/officeDocument/2006/relationships/tags" Target="../tags/tag13774.xml"/><Relationship Id="rId53" Type="http://schemas.openxmlformats.org/officeDocument/2006/relationships/tags" Target="../tags/tag13795.xml"/><Relationship Id="rId74" Type="http://schemas.openxmlformats.org/officeDocument/2006/relationships/tags" Target="../tags/tag13816.xml"/><Relationship Id="rId128" Type="http://schemas.openxmlformats.org/officeDocument/2006/relationships/tags" Target="../tags/tag13870.xml"/><Relationship Id="rId149" Type="http://schemas.openxmlformats.org/officeDocument/2006/relationships/tags" Target="../tags/tag13891.xml"/><Relationship Id="rId5" Type="http://schemas.openxmlformats.org/officeDocument/2006/relationships/tags" Target="../tags/tag13747.xml"/><Relationship Id="rId95" Type="http://schemas.openxmlformats.org/officeDocument/2006/relationships/tags" Target="../tags/tag13837.xml"/><Relationship Id="rId160" Type="http://schemas.openxmlformats.org/officeDocument/2006/relationships/tags" Target="../tags/tag13902.xml"/><Relationship Id="rId181" Type="http://schemas.openxmlformats.org/officeDocument/2006/relationships/tags" Target="../tags/tag13923.xml"/><Relationship Id="rId216" Type="http://schemas.openxmlformats.org/officeDocument/2006/relationships/tags" Target="../tags/tag13958.xml"/><Relationship Id="rId237" Type="http://schemas.openxmlformats.org/officeDocument/2006/relationships/tags" Target="../tags/tag13979.xml"/><Relationship Id="rId258" Type="http://schemas.openxmlformats.org/officeDocument/2006/relationships/tags" Target="../tags/tag14000.xml"/><Relationship Id="rId22" Type="http://schemas.openxmlformats.org/officeDocument/2006/relationships/tags" Target="../tags/tag13764.xml"/><Relationship Id="rId43" Type="http://schemas.openxmlformats.org/officeDocument/2006/relationships/tags" Target="../tags/tag13785.xml"/><Relationship Id="rId64" Type="http://schemas.openxmlformats.org/officeDocument/2006/relationships/tags" Target="../tags/tag13806.xml"/><Relationship Id="rId118" Type="http://schemas.openxmlformats.org/officeDocument/2006/relationships/tags" Target="../tags/tag13860.xml"/><Relationship Id="rId139" Type="http://schemas.openxmlformats.org/officeDocument/2006/relationships/tags" Target="../tags/tag13881.xml"/><Relationship Id="rId85" Type="http://schemas.openxmlformats.org/officeDocument/2006/relationships/tags" Target="../tags/tag13827.xml"/><Relationship Id="rId150" Type="http://schemas.openxmlformats.org/officeDocument/2006/relationships/tags" Target="../tags/tag13892.xml"/><Relationship Id="rId171" Type="http://schemas.openxmlformats.org/officeDocument/2006/relationships/tags" Target="../tags/tag13913.xml"/><Relationship Id="rId192" Type="http://schemas.openxmlformats.org/officeDocument/2006/relationships/tags" Target="../tags/tag13934.xml"/><Relationship Id="rId206" Type="http://schemas.openxmlformats.org/officeDocument/2006/relationships/tags" Target="../tags/tag13948.xml"/><Relationship Id="rId227" Type="http://schemas.openxmlformats.org/officeDocument/2006/relationships/tags" Target="../tags/tag13969.xml"/><Relationship Id="rId248" Type="http://schemas.openxmlformats.org/officeDocument/2006/relationships/tags" Target="../tags/tag13990.xml"/><Relationship Id="rId269" Type="http://schemas.openxmlformats.org/officeDocument/2006/relationships/image" Target="../media/image1.jpeg"/><Relationship Id="rId12" Type="http://schemas.openxmlformats.org/officeDocument/2006/relationships/tags" Target="../tags/tag13754.xml"/><Relationship Id="rId33" Type="http://schemas.openxmlformats.org/officeDocument/2006/relationships/tags" Target="../tags/tag13775.xml"/><Relationship Id="rId108" Type="http://schemas.openxmlformats.org/officeDocument/2006/relationships/tags" Target="../tags/tag13850.xml"/><Relationship Id="rId129" Type="http://schemas.openxmlformats.org/officeDocument/2006/relationships/tags" Target="../tags/tag13871.xml"/><Relationship Id="rId54" Type="http://schemas.openxmlformats.org/officeDocument/2006/relationships/tags" Target="../tags/tag13796.xml"/><Relationship Id="rId75" Type="http://schemas.openxmlformats.org/officeDocument/2006/relationships/tags" Target="../tags/tag13817.xml"/><Relationship Id="rId96" Type="http://schemas.openxmlformats.org/officeDocument/2006/relationships/tags" Target="../tags/tag13838.xml"/><Relationship Id="rId140" Type="http://schemas.openxmlformats.org/officeDocument/2006/relationships/tags" Target="../tags/tag13882.xml"/><Relationship Id="rId161" Type="http://schemas.openxmlformats.org/officeDocument/2006/relationships/tags" Target="../tags/tag13903.xml"/><Relationship Id="rId182" Type="http://schemas.openxmlformats.org/officeDocument/2006/relationships/tags" Target="../tags/tag13924.xml"/><Relationship Id="rId217" Type="http://schemas.openxmlformats.org/officeDocument/2006/relationships/tags" Target="../tags/tag13959.xml"/><Relationship Id="rId6" Type="http://schemas.openxmlformats.org/officeDocument/2006/relationships/tags" Target="../tags/tag13748.xml"/><Relationship Id="rId238" Type="http://schemas.openxmlformats.org/officeDocument/2006/relationships/tags" Target="../tags/tag13980.xml"/><Relationship Id="rId259" Type="http://schemas.openxmlformats.org/officeDocument/2006/relationships/tags" Target="../tags/tag14001.xml"/><Relationship Id="rId23" Type="http://schemas.openxmlformats.org/officeDocument/2006/relationships/tags" Target="../tags/tag13765.xml"/><Relationship Id="rId119" Type="http://schemas.openxmlformats.org/officeDocument/2006/relationships/tags" Target="../tags/tag13861.xml"/><Relationship Id="rId44" Type="http://schemas.openxmlformats.org/officeDocument/2006/relationships/tags" Target="../tags/tag13786.xml"/><Relationship Id="rId65" Type="http://schemas.openxmlformats.org/officeDocument/2006/relationships/tags" Target="../tags/tag13807.xml"/><Relationship Id="rId86" Type="http://schemas.openxmlformats.org/officeDocument/2006/relationships/tags" Target="../tags/tag13828.xml"/><Relationship Id="rId130" Type="http://schemas.openxmlformats.org/officeDocument/2006/relationships/tags" Target="../tags/tag13872.xml"/><Relationship Id="rId151" Type="http://schemas.openxmlformats.org/officeDocument/2006/relationships/tags" Target="../tags/tag13893.xml"/><Relationship Id="rId172" Type="http://schemas.openxmlformats.org/officeDocument/2006/relationships/tags" Target="../tags/tag13914.xml"/><Relationship Id="rId193" Type="http://schemas.openxmlformats.org/officeDocument/2006/relationships/tags" Target="../tags/tag13935.xml"/><Relationship Id="rId207" Type="http://schemas.openxmlformats.org/officeDocument/2006/relationships/tags" Target="../tags/tag13949.xml"/><Relationship Id="rId228" Type="http://schemas.openxmlformats.org/officeDocument/2006/relationships/tags" Target="../tags/tag13970.xml"/><Relationship Id="rId249" Type="http://schemas.openxmlformats.org/officeDocument/2006/relationships/tags" Target="../tags/tag13991.xml"/><Relationship Id="rId13" Type="http://schemas.openxmlformats.org/officeDocument/2006/relationships/tags" Target="../tags/tag13755.xml"/><Relationship Id="rId109" Type="http://schemas.openxmlformats.org/officeDocument/2006/relationships/tags" Target="../tags/tag13851.xml"/><Relationship Id="rId260" Type="http://schemas.openxmlformats.org/officeDocument/2006/relationships/tags" Target="../tags/tag14002.xml"/><Relationship Id="rId34" Type="http://schemas.openxmlformats.org/officeDocument/2006/relationships/tags" Target="../tags/tag13776.xml"/><Relationship Id="rId55" Type="http://schemas.openxmlformats.org/officeDocument/2006/relationships/tags" Target="../tags/tag13797.xml"/><Relationship Id="rId76" Type="http://schemas.openxmlformats.org/officeDocument/2006/relationships/tags" Target="../tags/tag13818.xml"/><Relationship Id="rId97" Type="http://schemas.openxmlformats.org/officeDocument/2006/relationships/tags" Target="../tags/tag13839.xml"/><Relationship Id="rId120" Type="http://schemas.openxmlformats.org/officeDocument/2006/relationships/tags" Target="../tags/tag13862.xml"/><Relationship Id="rId141" Type="http://schemas.openxmlformats.org/officeDocument/2006/relationships/tags" Target="../tags/tag13883.xml"/><Relationship Id="rId7" Type="http://schemas.openxmlformats.org/officeDocument/2006/relationships/tags" Target="../tags/tag13749.xml"/><Relationship Id="rId162" Type="http://schemas.openxmlformats.org/officeDocument/2006/relationships/tags" Target="../tags/tag13904.xml"/><Relationship Id="rId183" Type="http://schemas.openxmlformats.org/officeDocument/2006/relationships/tags" Target="../tags/tag13925.xml"/><Relationship Id="rId218" Type="http://schemas.openxmlformats.org/officeDocument/2006/relationships/tags" Target="../tags/tag13960.xml"/><Relationship Id="rId239" Type="http://schemas.openxmlformats.org/officeDocument/2006/relationships/tags" Target="../tags/tag13981.xml"/><Relationship Id="rId250" Type="http://schemas.openxmlformats.org/officeDocument/2006/relationships/tags" Target="../tags/tag13992.xml"/><Relationship Id="rId24" Type="http://schemas.openxmlformats.org/officeDocument/2006/relationships/tags" Target="../tags/tag13766.xml"/><Relationship Id="rId45" Type="http://schemas.openxmlformats.org/officeDocument/2006/relationships/tags" Target="../tags/tag13787.xml"/><Relationship Id="rId66" Type="http://schemas.openxmlformats.org/officeDocument/2006/relationships/tags" Target="../tags/tag13808.xml"/><Relationship Id="rId87" Type="http://schemas.openxmlformats.org/officeDocument/2006/relationships/tags" Target="../tags/tag13829.xml"/><Relationship Id="rId110" Type="http://schemas.openxmlformats.org/officeDocument/2006/relationships/tags" Target="../tags/tag13852.xml"/><Relationship Id="rId131" Type="http://schemas.openxmlformats.org/officeDocument/2006/relationships/tags" Target="../tags/tag13873.xml"/><Relationship Id="rId152" Type="http://schemas.openxmlformats.org/officeDocument/2006/relationships/tags" Target="../tags/tag13894.xml"/><Relationship Id="rId173" Type="http://schemas.openxmlformats.org/officeDocument/2006/relationships/tags" Target="../tags/tag13915.xml"/><Relationship Id="rId194" Type="http://schemas.openxmlformats.org/officeDocument/2006/relationships/tags" Target="../tags/tag13936.xml"/><Relationship Id="rId208" Type="http://schemas.openxmlformats.org/officeDocument/2006/relationships/tags" Target="../tags/tag13950.xml"/><Relationship Id="rId229" Type="http://schemas.openxmlformats.org/officeDocument/2006/relationships/tags" Target="../tags/tag13971.xml"/><Relationship Id="rId240" Type="http://schemas.openxmlformats.org/officeDocument/2006/relationships/tags" Target="../tags/tag13982.xml"/><Relationship Id="rId261" Type="http://schemas.openxmlformats.org/officeDocument/2006/relationships/tags" Target="../tags/tag14003.xml"/><Relationship Id="rId14" Type="http://schemas.openxmlformats.org/officeDocument/2006/relationships/tags" Target="../tags/tag13756.xml"/><Relationship Id="rId35" Type="http://schemas.openxmlformats.org/officeDocument/2006/relationships/tags" Target="../tags/tag13777.xml"/><Relationship Id="rId56" Type="http://schemas.openxmlformats.org/officeDocument/2006/relationships/tags" Target="../tags/tag13798.xml"/><Relationship Id="rId77" Type="http://schemas.openxmlformats.org/officeDocument/2006/relationships/tags" Target="../tags/tag13819.xml"/><Relationship Id="rId100" Type="http://schemas.openxmlformats.org/officeDocument/2006/relationships/tags" Target="../tags/tag13842.xml"/><Relationship Id="rId8" Type="http://schemas.openxmlformats.org/officeDocument/2006/relationships/tags" Target="../tags/tag13750.xml"/><Relationship Id="rId98" Type="http://schemas.openxmlformats.org/officeDocument/2006/relationships/tags" Target="../tags/tag13840.xml"/><Relationship Id="rId121" Type="http://schemas.openxmlformats.org/officeDocument/2006/relationships/tags" Target="../tags/tag13863.xml"/><Relationship Id="rId142" Type="http://schemas.openxmlformats.org/officeDocument/2006/relationships/tags" Target="../tags/tag13884.xml"/><Relationship Id="rId163" Type="http://schemas.openxmlformats.org/officeDocument/2006/relationships/tags" Target="../tags/tag13905.xml"/><Relationship Id="rId184" Type="http://schemas.openxmlformats.org/officeDocument/2006/relationships/tags" Target="../tags/tag13926.xml"/><Relationship Id="rId219" Type="http://schemas.openxmlformats.org/officeDocument/2006/relationships/tags" Target="../tags/tag13961.xml"/><Relationship Id="rId230" Type="http://schemas.openxmlformats.org/officeDocument/2006/relationships/tags" Target="../tags/tag13972.xml"/><Relationship Id="rId251" Type="http://schemas.openxmlformats.org/officeDocument/2006/relationships/tags" Target="../tags/tag13993.xml"/><Relationship Id="rId25" Type="http://schemas.openxmlformats.org/officeDocument/2006/relationships/tags" Target="../tags/tag13767.xml"/><Relationship Id="rId46" Type="http://schemas.openxmlformats.org/officeDocument/2006/relationships/tags" Target="../tags/tag13788.xml"/><Relationship Id="rId67" Type="http://schemas.openxmlformats.org/officeDocument/2006/relationships/tags" Target="../tags/tag13809.xml"/><Relationship Id="rId88" Type="http://schemas.openxmlformats.org/officeDocument/2006/relationships/tags" Target="../tags/tag13830.xml"/><Relationship Id="rId111" Type="http://schemas.openxmlformats.org/officeDocument/2006/relationships/tags" Target="../tags/tag13853.xml"/><Relationship Id="rId132" Type="http://schemas.openxmlformats.org/officeDocument/2006/relationships/tags" Target="../tags/tag13874.xml"/><Relationship Id="rId153" Type="http://schemas.openxmlformats.org/officeDocument/2006/relationships/tags" Target="../tags/tag13895.xml"/><Relationship Id="rId174" Type="http://schemas.openxmlformats.org/officeDocument/2006/relationships/tags" Target="../tags/tag13916.xml"/><Relationship Id="rId195" Type="http://schemas.openxmlformats.org/officeDocument/2006/relationships/tags" Target="../tags/tag13937.xml"/><Relationship Id="rId209" Type="http://schemas.openxmlformats.org/officeDocument/2006/relationships/tags" Target="../tags/tag13951.xml"/><Relationship Id="rId220" Type="http://schemas.openxmlformats.org/officeDocument/2006/relationships/tags" Target="../tags/tag13962.xml"/><Relationship Id="rId241" Type="http://schemas.openxmlformats.org/officeDocument/2006/relationships/tags" Target="../tags/tag13983.xml"/><Relationship Id="rId15" Type="http://schemas.openxmlformats.org/officeDocument/2006/relationships/tags" Target="../tags/tag13757.xml"/><Relationship Id="rId36" Type="http://schemas.openxmlformats.org/officeDocument/2006/relationships/tags" Target="../tags/tag13778.xml"/><Relationship Id="rId57" Type="http://schemas.openxmlformats.org/officeDocument/2006/relationships/tags" Target="../tags/tag13799.xml"/><Relationship Id="rId262" Type="http://schemas.openxmlformats.org/officeDocument/2006/relationships/tags" Target="../tags/tag14004.xml"/><Relationship Id="rId78" Type="http://schemas.openxmlformats.org/officeDocument/2006/relationships/tags" Target="../tags/tag13820.xml"/><Relationship Id="rId99" Type="http://schemas.openxmlformats.org/officeDocument/2006/relationships/tags" Target="../tags/tag13841.xml"/><Relationship Id="rId101" Type="http://schemas.openxmlformats.org/officeDocument/2006/relationships/tags" Target="../tags/tag13843.xml"/><Relationship Id="rId122" Type="http://schemas.openxmlformats.org/officeDocument/2006/relationships/tags" Target="../tags/tag13864.xml"/><Relationship Id="rId143" Type="http://schemas.openxmlformats.org/officeDocument/2006/relationships/tags" Target="../tags/tag13885.xml"/><Relationship Id="rId164" Type="http://schemas.openxmlformats.org/officeDocument/2006/relationships/tags" Target="../tags/tag13906.xml"/><Relationship Id="rId185" Type="http://schemas.openxmlformats.org/officeDocument/2006/relationships/tags" Target="../tags/tag13927.xml"/><Relationship Id="rId9" Type="http://schemas.openxmlformats.org/officeDocument/2006/relationships/tags" Target="../tags/tag13751.xml"/><Relationship Id="rId210" Type="http://schemas.openxmlformats.org/officeDocument/2006/relationships/tags" Target="../tags/tag13952.xml"/><Relationship Id="rId26" Type="http://schemas.openxmlformats.org/officeDocument/2006/relationships/tags" Target="../tags/tag13768.xml"/><Relationship Id="rId231" Type="http://schemas.openxmlformats.org/officeDocument/2006/relationships/tags" Target="../tags/tag13973.xml"/><Relationship Id="rId252" Type="http://schemas.openxmlformats.org/officeDocument/2006/relationships/tags" Target="../tags/tag13994.xml"/><Relationship Id="rId47" Type="http://schemas.openxmlformats.org/officeDocument/2006/relationships/tags" Target="../tags/tag13789.xml"/><Relationship Id="rId68" Type="http://schemas.openxmlformats.org/officeDocument/2006/relationships/tags" Target="../tags/tag13810.xml"/><Relationship Id="rId89" Type="http://schemas.openxmlformats.org/officeDocument/2006/relationships/tags" Target="../tags/tag13831.xml"/><Relationship Id="rId112" Type="http://schemas.openxmlformats.org/officeDocument/2006/relationships/tags" Target="../tags/tag13854.xml"/><Relationship Id="rId133" Type="http://schemas.openxmlformats.org/officeDocument/2006/relationships/tags" Target="../tags/tag13875.xml"/><Relationship Id="rId154" Type="http://schemas.openxmlformats.org/officeDocument/2006/relationships/tags" Target="../tags/tag13896.xml"/><Relationship Id="rId175" Type="http://schemas.openxmlformats.org/officeDocument/2006/relationships/tags" Target="../tags/tag13917.xml"/><Relationship Id="rId196" Type="http://schemas.openxmlformats.org/officeDocument/2006/relationships/tags" Target="../tags/tag13938.xml"/><Relationship Id="rId200" Type="http://schemas.openxmlformats.org/officeDocument/2006/relationships/tags" Target="../tags/tag13942.xml"/><Relationship Id="rId16" Type="http://schemas.openxmlformats.org/officeDocument/2006/relationships/tags" Target="../tags/tag13758.xml"/><Relationship Id="rId221" Type="http://schemas.openxmlformats.org/officeDocument/2006/relationships/tags" Target="../tags/tag13963.xml"/><Relationship Id="rId242" Type="http://schemas.openxmlformats.org/officeDocument/2006/relationships/tags" Target="../tags/tag13984.xml"/><Relationship Id="rId263" Type="http://schemas.openxmlformats.org/officeDocument/2006/relationships/tags" Target="../tags/tag14005.xml"/><Relationship Id="rId37" Type="http://schemas.openxmlformats.org/officeDocument/2006/relationships/tags" Target="../tags/tag13779.xml"/><Relationship Id="rId58" Type="http://schemas.openxmlformats.org/officeDocument/2006/relationships/tags" Target="../tags/tag13800.xml"/><Relationship Id="rId79" Type="http://schemas.openxmlformats.org/officeDocument/2006/relationships/tags" Target="../tags/tag13821.xml"/><Relationship Id="rId102" Type="http://schemas.openxmlformats.org/officeDocument/2006/relationships/tags" Target="../tags/tag13844.xml"/><Relationship Id="rId123" Type="http://schemas.openxmlformats.org/officeDocument/2006/relationships/tags" Target="../tags/tag13865.xml"/><Relationship Id="rId144" Type="http://schemas.openxmlformats.org/officeDocument/2006/relationships/tags" Target="../tags/tag13886.xml"/><Relationship Id="rId90" Type="http://schemas.openxmlformats.org/officeDocument/2006/relationships/tags" Target="../tags/tag13832.xml"/><Relationship Id="rId165" Type="http://schemas.openxmlformats.org/officeDocument/2006/relationships/tags" Target="../tags/tag13907.xml"/><Relationship Id="rId186" Type="http://schemas.openxmlformats.org/officeDocument/2006/relationships/tags" Target="../tags/tag13928.xml"/><Relationship Id="rId211" Type="http://schemas.openxmlformats.org/officeDocument/2006/relationships/tags" Target="../tags/tag13953.xml"/><Relationship Id="rId232" Type="http://schemas.openxmlformats.org/officeDocument/2006/relationships/tags" Target="../tags/tag13974.xml"/><Relationship Id="rId253" Type="http://schemas.openxmlformats.org/officeDocument/2006/relationships/tags" Target="../tags/tag13995.xml"/><Relationship Id="rId27" Type="http://schemas.openxmlformats.org/officeDocument/2006/relationships/tags" Target="../tags/tag13769.xml"/><Relationship Id="rId48" Type="http://schemas.openxmlformats.org/officeDocument/2006/relationships/tags" Target="../tags/tag13790.xml"/><Relationship Id="rId69" Type="http://schemas.openxmlformats.org/officeDocument/2006/relationships/tags" Target="../tags/tag13811.xml"/><Relationship Id="rId113" Type="http://schemas.openxmlformats.org/officeDocument/2006/relationships/tags" Target="../tags/tag13855.xml"/><Relationship Id="rId134" Type="http://schemas.openxmlformats.org/officeDocument/2006/relationships/tags" Target="../tags/tag13876.xml"/><Relationship Id="rId80" Type="http://schemas.openxmlformats.org/officeDocument/2006/relationships/tags" Target="../tags/tag13822.xml"/><Relationship Id="rId155" Type="http://schemas.openxmlformats.org/officeDocument/2006/relationships/tags" Target="../tags/tag13897.xml"/><Relationship Id="rId176" Type="http://schemas.openxmlformats.org/officeDocument/2006/relationships/tags" Target="../tags/tag13918.xml"/><Relationship Id="rId197" Type="http://schemas.openxmlformats.org/officeDocument/2006/relationships/tags" Target="../tags/tag13939.xml"/><Relationship Id="rId201" Type="http://schemas.openxmlformats.org/officeDocument/2006/relationships/tags" Target="../tags/tag13943.xml"/><Relationship Id="rId222" Type="http://schemas.openxmlformats.org/officeDocument/2006/relationships/tags" Target="../tags/tag13964.xml"/><Relationship Id="rId243" Type="http://schemas.openxmlformats.org/officeDocument/2006/relationships/tags" Target="../tags/tag13985.xml"/><Relationship Id="rId264" Type="http://schemas.openxmlformats.org/officeDocument/2006/relationships/tags" Target="../tags/tag14006.xml"/><Relationship Id="rId17" Type="http://schemas.openxmlformats.org/officeDocument/2006/relationships/tags" Target="../tags/tag13759.xml"/><Relationship Id="rId38" Type="http://schemas.openxmlformats.org/officeDocument/2006/relationships/tags" Target="../tags/tag13780.xml"/><Relationship Id="rId59" Type="http://schemas.openxmlformats.org/officeDocument/2006/relationships/tags" Target="../tags/tag13801.xml"/><Relationship Id="rId103" Type="http://schemas.openxmlformats.org/officeDocument/2006/relationships/tags" Target="../tags/tag13845.xml"/><Relationship Id="rId124" Type="http://schemas.openxmlformats.org/officeDocument/2006/relationships/tags" Target="../tags/tag13866.xml"/><Relationship Id="rId70" Type="http://schemas.openxmlformats.org/officeDocument/2006/relationships/tags" Target="../tags/tag13812.xml"/><Relationship Id="rId91" Type="http://schemas.openxmlformats.org/officeDocument/2006/relationships/tags" Target="../tags/tag13833.xml"/><Relationship Id="rId145" Type="http://schemas.openxmlformats.org/officeDocument/2006/relationships/tags" Target="../tags/tag13887.xml"/><Relationship Id="rId166" Type="http://schemas.openxmlformats.org/officeDocument/2006/relationships/tags" Target="../tags/tag13908.xml"/><Relationship Id="rId187" Type="http://schemas.openxmlformats.org/officeDocument/2006/relationships/tags" Target="../tags/tag13929.xml"/><Relationship Id="rId1" Type="http://schemas.openxmlformats.org/officeDocument/2006/relationships/tags" Target="../tags/tag13743.xml"/><Relationship Id="rId212" Type="http://schemas.openxmlformats.org/officeDocument/2006/relationships/tags" Target="../tags/tag13954.xml"/><Relationship Id="rId233" Type="http://schemas.openxmlformats.org/officeDocument/2006/relationships/tags" Target="../tags/tag13975.xml"/><Relationship Id="rId254" Type="http://schemas.openxmlformats.org/officeDocument/2006/relationships/tags" Target="../tags/tag13996.xml"/><Relationship Id="rId28" Type="http://schemas.openxmlformats.org/officeDocument/2006/relationships/tags" Target="../tags/tag13770.xml"/><Relationship Id="rId49" Type="http://schemas.openxmlformats.org/officeDocument/2006/relationships/tags" Target="../tags/tag13791.xml"/><Relationship Id="rId114" Type="http://schemas.openxmlformats.org/officeDocument/2006/relationships/tags" Target="../tags/tag13856.xml"/><Relationship Id="rId60" Type="http://schemas.openxmlformats.org/officeDocument/2006/relationships/tags" Target="../tags/tag13802.xml"/><Relationship Id="rId81" Type="http://schemas.openxmlformats.org/officeDocument/2006/relationships/tags" Target="../tags/tag13823.xml"/><Relationship Id="rId135" Type="http://schemas.openxmlformats.org/officeDocument/2006/relationships/tags" Target="../tags/tag13877.xml"/><Relationship Id="rId156" Type="http://schemas.openxmlformats.org/officeDocument/2006/relationships/tags" Target="../tags/tag13898.xml"/><Relationship Id="rId177" Type="http://schemas.openxmlformats.org/officeDocument/2006/relationships/tags" Target="../tags/tag13919.xml"/><Relationship Id="rId198" Type="http://schemas.openxmlformats.org/officeDocument/2006/relationships/tags" Target="../tags/tag13940.xml"/><Relationship Id="rId202" Type="http://schemas.openxmlformats.org/officeDocument/2006/relationships/tags" Target="../tags/tag13944.xml"/><Relationship Id="rId223" Type="http://schemas.openxmlformats.org/officeDocument/2006/relationships/tags" Target="../tags/tag13965.xml"/><Relationship Id="rId244" Type="http://schemas.openxmlformats.org/officeDocument/2006/relationships/tags" Target="../tags/tag13986.xml"/><Relationship Id="rId18" Type="http://schemas.openxmlformats.org/officeDocument/2006/relationships/tags" Target="../tags/tag13760.xml"/><Relationship Id="rId39" Type="http://schemas.openxmlformats.org/officeDocument/2006/relationships/tags" Target="../tags/tag13781.xml"/><Relationship Id="rId265" Type="http://schemas.openxmlformats.org/officeDocument/2006/relationships/tags" Target="../tags/tag14007.xml"/><Relationship Id="rId50" Type="http://schemas.openxmlformats.org/officeDocument/2006/relationships/tags" Target="../tags/tag13792.xml"/><Relationship Id="rId104" Type="http://schemas.openxmlformats.org/officeDocument/2006/relationships/tags" Target="../tags/tag13846.xml"/><Relationship Id="rId125" Type="http://schemas.openxmlformats.org/officeDocument/2006/relationships/tags" Target="../tags/tag13867.xml"/><Relationship Id="rId146" Type="http://schemas.openxmlformats.org/officeDocument/2006/relationships/tags" Target="../tags/tag13888.xml"/><Relationship Id="rId167" Type="http://schemas.openxmlformats.org/officeDocument/2006/relationships/tags" Target="../tags/tag13909.xml"/><Relationship Id="rId188" Type="http://schemas.openxmlformats.org/officeDocument/2006/relationships/tags" Target="../tags/tag13930.xml"/><Relationship Id="rId71" Type="http://schemas.openxmlformats.org/officeDocument/2006/relationships/tags" Target="../tags/tag13813.xml"/><Relationship Id="rId92" Type="http://schemas.openxmlformats.org/officeDocument/2006/relationships/tags" Target="../tags/tag13834.xml"/><Relationship Id="rId213" Type="http://schemas.openxmlformats.org/officeDocument/2006/relationships/tags" Target="../tags/tag13955.xml"/><Relationship Id="rId234" Type="http://schemas.openxmlformats.org/officeDocument/2006/relationships/tags" Target="../tags/tag13976.xml"/><Relationship Id="rId2" Type="http://schemas.openxmlformats.org/officeDocument/2006/relationships/tags" Target="../tags/tag13744.xml"/><Relationship Id="rId29" Type="http://schemas.openxmlformats.org/officeDocument/2006/relationships/tags" Target="../tags/tag13771.xml"/><Relationship Id="rId255" Type="http://schemas.openxmlformats.org/officeDocument/2006/relationships/tags" Target="../tags/tag13997.xml"/><Relationship Id="rId40" Type="http://schemas.openxmlformats.org/officeDocument/2006/relationships/tags" Target="../tags/tag13782.xml"/><Relationship Id="rId115" Type="http://schemas.openxmlformats.org/officeDocument/2006/relationships/tags" Target="../tags/tag13857.xml"/><Relationship Id="rId136" Type="http://schemas.openxmlformats.org/officeDocument/2006/relationships/tags" Target="../tags/tag13878.xml"/><Relationship Id="rId157" Type="http://schemas.openxmlformats.org/officeDocument/2006/relationships/tags" Target="../tags/tag13899.xml"/><Relationship Id="rId178" Type="http://schemas.openxmlformats.org/officeDocument/2006/relationships/tags" Target="../tags/tag13920.xml"/><Relationship Id="rId61" Type="http://schemas.openxmlformats.org/officeDocument/2006/relationships/tags" Target="../tags/tag13803.xml"/><Relationship Id="rId82" Type="http://schemas.openxmlformats.org/officeDocument/2006/relationships/tags" Target="../tags/tag13824.xml"/><Relationship Id="rId199" Type="http://schemas.openxmlformats.org/officeDocument/2006/relationships/tags" Target="../tags/tag13941.xml"/><Relationship Id="rId203" Type="http://schemas.openxmlformats.org/officeDocument/2006/relationships/tags" Target="../tags/tag13945.xml"/><Relationship Id="rId19" Type="http://schemas.openxmlformats.org/officeDocument/2006/relationships/tags" Target="../tags/tag13761.xml"/><Relationship Id="rId224" Type="http://schemas.openxmlformats.org/officeDocument/2006/relationships/tags" Target="../tags/tag13966.xml"/><Relationship Id="rId245" Type="http://schemas.openxmlformats.org/officeDocument/2006/relationships/tags" Target="../tags/tag13987.xml"/><Relationship Id="rId266" Type="http://schemas.openxmlformats.org/officeDocument/2006/relationships/tags" Target="../tags/tag14008.xml"/><Relationship Id="rId30" Type="http://schemas.openxmlformats.org/officeDocument/2006/relationships/tags" Target="../tags/tag13772.xml"/><Relationship Id="rId105" Type="http://schemas.openxmlformats.org/officeDocument/2006/relationships/tags" Target="../tags/tag13847.xml"/><Relationship Id="rId126" Type="http://schemas.openxmlformats.org/officeDocument/2006/relationships/tags" Target="../tags/tag13868.xml"/><Relationship Id="rId147" Type="http://schemas.openxmlformats.org/officeDocument/2006/relationships/tags" Target="../tags/tag13889.xml"/><Relationship Id="rId168" Type="http://schemas.openxmlformats.org/officeDocument/2006/relationships/tags" Target="../tags/tag13910.xml"/><Relationship Id="rId51" Type="http://schemas.openxmlformats.org/officeDocument/2006/relationships/tags" Target="../tags/tag13793.xml"/><Relationship Id="rId72" Type="http://schemas.openxmlformats.org/officeDocument/2006/relationships/tags" Target="../tags/tag13814.xml"/><Relationship Id="rId93" Type="http://schemas.openxmlformats.org/officeDocument/2006/relationships/tags" Target="../tags/tag13835.xml"/><Relationship Id="rId189" Type="http://schemas.openxmlformats.org/officeDocument/2006/relationships/tags" Target="../tags/tag13931.xml"/><Relationship Id="rId3" Type="http://schemas.openxmlformats.org/officeDocument/2006/relationships/tags" Target="../tags/tag13745.xml"/><Relationship Id="rId214" Type="http://schemas.openxmlformats.org/officeDocument/2006/relationships/tags" Target="../tags/tag13956.xml"/><Relationship Id="rId235" Type="http://schemas.openxmlformats.org/officeDocument/2006/relationships/tags" Target="../tags/tag13977.xml"/><Relationship Id="rId256" Type="http://schemas.openxmlformats.org/officeDocument/2006/relationships/tags" Target="../tags/tag13998.xml"/><Relationship Id="rId116" Type="http://schemas.openxmlformats.org/officeDocument/2006/relationships/tags" Target="../tags/tag13858.xml"/><Relationship Id="rId137" Type="http://schemas.openxmlformats.org/officeDocument/2006/relationships/tags" Target="../tags/tag13879.xml"/><Relationship Id="rId158" Type="http://schemas.openxmlformats.org/officeDocument/2006/relationships/tags" Target="../tags/tag13900.xml"/><Relationship Id="rId20" Type="http://schemas.openxmlformats.org/officeDocument/2006/relationships/tags" Target="../tags/tag13762.xml"/><Relationship Id="rId41" Type="http://schemas.openxmlformats.org/officeDocument/2006/relationships/tags" Target="../tags/tag13783.xml"/><Relationship Id="rId62" Type="http://schemas.openxmlformats.org/officeDocument/2006/relationships/tags" Target="../tags/tag13804.xml"/><Relationship Id="rId83" Type="http://schemas.openxmlformats.org/officeDocument/2006/relationships/tags" Target="../tags/tag13825.xml"/><Relationship Id="rId179" Type="http://schemas.openxmlformats.org/officeDocument/2006/relationships/tags" Target="../tags/tag13921.xml"/><Relationship Id="rId190" Type="http://schemas.openxmlformats.org/officeDocument/2006/relationships/tags" Target="../tags/tag13932.xml"/><Relationship Id="rId204" Type="http://schemas.openxmlformats.org/officeDocument/2006/relationships/tags" Target="../tags/tag13946.xml"/><Relationship Id="rId225" Type="http://schemas.openxmlformats.org/officeDocument/2006/relationships/tags" Target="../tags/tag13967.xml"/><Relationship Id="rId246" Type="http://schemas.openxmlformats.org/officeDocument/2006/relationships/tags" Target="../tags/tag13988.xml"/><Relationship Id="rId267" Type="http://schemas.openxmlformats.org/officeDocument/2006/relationships/tags" Target="../tags/tag14009.xml"/><Relationship Id="rId106" Type="http://schemas.openxmlformats.org/officeDocument/2006/relationships/tags" Target="../tags/tag13848.xml"/><Relationship Id="rId127" Type="http://schemas.openxmlformats.org/officeDocument/2006/relationships/tags" Target="../tags/tag13869.xml"/><Relationship Id="rId10" Type="http://schemas.openxmlformats.org/officeDocument/2006/relationships/tags" Target="../tags/tag13752.xml"/><Relationship Id="rId31" Type="http://schemas.openxmlformats.org/officeDocument/2006/relationships/tags" Target="../tags/tag13773.xml"/><Relationship Id="rId52" Type="http://schemas.openxmlformats.org/officeDocument/2006/relationships/tags" Target="../tags/tag13794.xml"/><Relationship Id="rId73" Type="http://schemas.openxmlformats.org/officeDocument/2006/relationships/tags" Target="../tags/tag13815.xml"/><Relationship Id="rId94" Type="http://schemas.openxmlformats.org/officeDocument/2006/relationships/tags" Target="../tags/tag13836.xml"/><Relationship Id="rId148" Type="http://schemas.openxmlformats.org/officeDocument/2006/relationships/tags" Target="../tags/tag13890.xml"/><Relationship Id="rId169" Type="http://schemas.openxmlformats.org/officeDocument/2006/relationships/tags" Target="../tags/tag13911.xml"/><Relationship Id="rId4" Type="http://schemas.openxmlformats.org/officeDocument/2006/relationships/tags" Target="../tags/tag13746.xml"/><Relationship Id="rId180" Type="http://schemas.openxmlformats.org/officeDocument/2006/relationships/tags" Target="../tags/tag13922.xml"/><Relationship Id="rId215" Type="http://schemas.openxmlformats.org/officeDocument/2006/relationships/tags" Target="../tags/tag13957.xml"/><Relationship Id="rId236" Type="http://schemas.openxmlformats.org/officeDocument/2006/relationships/tags" Target="../tags/tag13978.xml"/><Relationship Id="rId257" Type="http://schemas.openxmlformats.org/officeDocument/2006/relationships/tags" Target="../tags/tag13999.xml"/><Relationship Id="rId42" Type="http://schemas.openxmlformats.org/officeDocument/2006/relationships/tags" Target="../tags/tag13784.xml"/><Relationship Id="rId84" Type="http://schemas.openxmlformats.org/officeDocument/2006/relationships/tags" Target="../tags/tag13826.xml"/><Relationship Id="rId138" Type="http://schemas.openxmlformats.org/officeDocument/2006/relationships/tags" Target="../tags/tag13880.xml"/><Relationship Id="rId191" Type="http://schemas.openxmlformats.org/officeDocument/2006/relationships/tags" Target="../tags/tag13933.xml"/><Relationship Id="rId205" Type="http://schemas.openxmlformats.org/officeDocument/2006/relationships/tags" Target="../tags/tag13947.xml"/><Relationship Id="rId247" Type="http://schemas.openxmlformats.org/officeDocument/2006/relationships/tags" Target="../tags/tag13989.xml"/><Relationship Id="rId107" Type="http://schemas.openxmlformats.org/officeDocument/2006/relationships/tags" Target="../tags/tag13849.xml"/></Relationships>
</file>

<file path=ppt/slides/_rels/slide59.xml.rels><?xml version="1.0" encoding="UTF-8" standalone="yes"?>
<Relationships xmlns="http://schemas.openxmlformats.org/package/2006/relationships"><Relationship Id="rId117" Type="http://schemas.openxmlformats.org/officeDocument/2006/relationships/tags" Target="../tags/tag14126.xml"/><Relationship Id="rId21" Type="http://schemas.openxmlformats.org/officeDocument/2006/relationships/tags" Target="../tags/tag14030.xml"/><Relationship Id="rId63" Type="http://schemas.openxmlformats.org/officeDocument/2006/relationships/tags" Target="../tags/tag14072.xml"/><Relationship Id="rId159" Type="http://schemas.openxmlformats.org/officeDocument/2006/relationships/tags" Target="../tags/tag14168.xml"/><Relationship Id="rId170" Type="http://schemas.openxmlformats.org/officeDocument/2006/relationships/tags" Target="../tags/tag14179.xml"/><Relationship Id="rId226" Type="http://schemas.openxmlformats.org/officeDocument/2006/relationships/tags" Target="../tags/tag14235.xml"/><Relationship Id="rId268" Type="http://schemas.openxmlformats.org/officeDocument/2006/relationships/tags" Target="../tags/tag14277.xml"/><Relationship Id="rId11" Type="http://schemas.openxmlformats.org/officeDocument/2006/relationships/tags" Target="../tags/tag14020.xml"/><Relationship Id="rId32" Type="http://schemas.openxmlformats.org/officeDocument/2006/relationships/tags" Target="../tags/tag14041.xml"/><Relationship Id="rId53" Type="http://schemas.openxmlformats.org/officeDocument/2006/relationships/tags" Target="../tags/tag14062.xml"/><Relationship Id="rId74" Type="http://schemas.openxmlformats.org/officeDocument/2006/relationships/tags" Target="../tags/tag14083.xml"/><Relationship Id="rId128" Type="http://schemas.openxmlformats.org/officeDocument/2006/relationships/tags" Target="../tags/tag14137.xml"/><Relationship Id="rId149" Type="http://schemas.openxmlformats.org/officeDocument/2006/relationships/tags" Target="../tags/tag14158.xml"/><Relationship Id="rId5" Type="http://schemas.openxmlformats.org/officeDocument/2006/relationships/tags" Target="../tags/tag14014.xml"/><Relationship Id="rId95" Type="http://schemas.openxmlformats.org/officeDocument/2006/relationships/tags" Target="../tags/tag14104.xml"/><Relationship Id="rId160" Type="http://schemas.openxmlformats.org/officeDocument/2006/relationships/tags" Target="../tags/tag14169.xml"/><Relationship Id="rId181" Type="http://schemas.openxmlformats.org/officeDocument/2006/relationships/tags" Target="../tags/tag14190.xml"/><Relationship Id="rId216" Type="http://schemas.openxmlformats.org/officeDocument/2006/relationships/tags" Target="../tags/tag14225.xml"/><Relationship Id="rId237" Type="http://schemas.openxmlformats.org/officeDocument/2006/relationships/tags" Target="../tags/tag14246.xml"/><Relationship Id="rId258" Type="http://schemas.openxmlformats.org/officeDocument/2006/relationships/tags" Target="../tags/tag14267.xml"/><Relationship Id="rId22" Type="http://schemas.openxmlformats.org/officeDocument/2006/relationships/tags" Target="../tags/tag14031.xml"/><Relationship Id="rId43" Type="http://schemas.openxmlformats.org/officeDocument/2006/relationships/tags" Target="../tags/tag14052.xml"/><Relationship Id="rId64" Type="http://schemas.openxmlformats.org/officeDocument/2006/relationships/tags" Target="../tags/tag14073.xml"/><Relationship Id="rId118" Type="http://schemas.openxmlformats.org/officeDocument/2006/relationships/tags" Target="../tags/tag14127.xml"/><Relationship Id="rId139" Type="http://schemas.openxmlformats.org/officeDocument/2006/relationships/tags" Target="../tags/tag14148.xml"/><Relationship Id="rId85" Type="http://schemas.openxmlformats.org/officeDocument/2006/relationships/tags" Target="../tags/tag14094.xml"/><Relationship Id="rId150" Type="http://schemas.openxmlformats.org/officeDocument/2006/relationships/tags" Target="../tags/tag14159.xml"/><Relationship Id="rId171" Type="http://schemas.openxmlformats.org/officeDocument/2006/relationships/tags" Target="../tags/tag14180.xml"/><Relationship Id="rId192" Type="http://schemas.openxmlformats.org/officeDocument/2006/relationships/tags" Target="../tags/tag14201.xml"/><Relationship Id="rId206" Type="http://schemas.openxmlformats.org/officeDocument/2006/relationships/tags" Target="../tags/tag14215.xml"/><Relationship Id="rId227" Type="http://schemas.openxmlformats.org/officeDocument/2006/relationships/tags" Target="../tags/tag14236.xml"/><Relationship Id="rId248" Type="http://schemas.openxmlformats.org/officeDocument/2006/relationships/tags" Target="../tags/tag14257.xml"/><Relationship Id="rId269" Type="http://schemas.openxmlformats.org/officeDocument/2006/relationships/tags" Target="../tags/tag14278.xml"/><Relationship Id="rId12" Type="http://schemas.openxmlformats.org/officeDocument/2006/relationships/tags" Target="../tags/tag14021.xml"/><Relationship Id="rId33" Type="http://schemas.openxmlformats.org/officeDocument/2006/relationships/tags" Target="../tags/tag14042.xml"/><Relationship Id="rId108" Type="http://schemas.openxmlformats.org/officeDocument/2006/relationships/tags" Target="../tags/tag14117.xml"/><Relationship Id="rId129" Type="http://schemas.openxmlformats.org/officeDocument/2006/relationships/tags" Target="../tags/tag14138.xml"/><Relationship Id="rId54" Type="http://schemas.openxmlformats.org/officeDocument/2006/relationships/tags" Target="../tags/tag14063.xml"/><Relationship Id="rId75" Type="http://schemas.openxmlformats.org/officeDocument/2006/relationships/tags" Target="../tags/tag14084.xml"/><Relationship Id="rId96" Type="http://schemas.openxmlformats.org/officeDocument/2006/relationships/tags" Target="../tags/tag14105.xml"/><Relationship Id="rId140" Type="http://schemas.openxmlformats.org/officeDocument/2006/relationships/tags" Target="../tags/tag14149.xml"/><Relationship Id="rId161" Type="http://schemas.openxmlformats.org/officeDocument/2006/relationships/tags" Target="../tags/tag14170.xml"/><Relationship Id="rId182" Type="http://schemas.openxmlformats.org/officeDocument/2006/relationships/tags" Target="../tags/tag14191.xml"/><Relationship Id="rId217" Type="http://schemas.openxmlformats.org/officeDocument/2006/relationships/tags" Target="../tags/tag14226.xml"/><Relationship Id="rId6" Type="http://schemas.openxmlformats.org/officeDocument/2006/relationships/tags" Target="../tags/tag14015.xml"/><Relationship Id="rId238" Type="http://schemas.openxmlformats.org/officeDocument/2006/relationships/tags" Target="../tags/tag14247.xml"/><Relationship Id="rId259" Type="http://schemas.openxmlformats.org/officeDocument/2006/relationships/tags" Target="../tags/tag14268.xml"/><Relationship Id="rId23" Type="http://schemas.openxmlformats.org/officeDocument/2006/relationships/tags" Target="../tags/tag14032.xml"/><Relationship Id="rId119" Type="http://schemas.openxmlformats.org/officeDocument/2006/relationships/tags" Target="../tags/tag14128.xml"/><Relationship Id="rId270" Type="http://schemas.openxmlformats.org/officeDocument/2006/relationships/slideLayout" Target="../slideLayouts/slideLayout2.xml"/><Relationship Id="rId44" Type="http://schemas.openxmlformats.org/officeDocument/2006/relationships/tags" Target="../tags/tag14053.xml"/><Relationship Id="rId65" Type="http://schemas.openxmlformats.org/officeDocument/2006/relationships/tags" Target="../tags/tag14074.xml"/><Relationship Id="rId86" Type="http://schemas.openxmlformats.org/officeDocument/2006/relationships/tags" Target="../tags/tag14095.xml"/><Relationship Id="rId130" Type="http://schemas.openxmlformats.org/officeDocument/2006/relationships/tags" Target="../tags/tag14139.xml"/><Relationship Id="rId151" Type="http://schemas.openxmlformats.org/officeDocument/2006/relationships/tags" Target="../tags/tag14160.xml"/><Relationship Id="rId172" Type="http://schemas.openxmlformats.org/officeDocument/2006/relationships/tags" Target="../tags/tag14181.xml"/><Relationship Id="rId193" Type="http://schemas.openxmlformats.org/officeDocument/2006/relationships/tags" Target="../tags/tag14202.xml"/><Relationship Id="rId207" Type="http://schemas.openxmlformats.org/officeDocument/2006/relationships/tags" Target="../tags/tag14216.xml"/><Relationship Id="rId228" Type="http://schemas.openxmlformats.org/officeDocument/2006/relationships/tags" Target="../tags/tag14237.xml"/><Relationship Id="rId249" Type="http://schemas.openxmlformats.org/officeDocument/2006/relationships/tags" Target="../tags/tag14258.xml"/><Relationship Id="rId13" Type="http://schemas.openxmlformats.org/officeDocument/2006/relationships/tags" Target="../tags/tag14022.xml"/><Relationship Id="rId109" Type="http://schemas.openxmlformats.org/officeDocument/2006/relationships/tags" Target="../tags/tag14118.xml"/><Relationship Id="rId260" Type="http://schemas.openxmlformats.org/officeDocument/2006/relationships/tags" Target="../tags/tag14269.xml"/><Relationship Id="rId34" Type="http://schemas.openxmlformats.org/officeDocument/2006/relationships/tags" Target="../tags/tag14043.xml"/><Relationship Id="rId55" Type="http://schemas.openxmlformats.org/officeDocument/2006/relationships/tags" Target="../tags/tag14064.xml"/><Relationship Id="rId76" Type="http://schemas.openxmlformats.org/officeDocument/2006/relationships/tags" Target="../tags/tag14085.xml"/><Relationship Id="rId97" Type="http://schemas.openxmlformats.org/officeDocument/2006/relationships/tags" Target="../tags/tag14106.xml"/><Relationship Id="rId120" Type="http://schemas.openxmlformats.org/officeDocument/2006/relationships/tags" Target="../tags/tag14129.xml"/><Relationship Id="rId141" Type="http://schemas.openxmlformats.org/officeDocument/2006/relationships/tags" Target="../tags/tag14150.xml"/><Relationship Id="rId7" Type="http://schemas.openxmlformats.org/officeDocument/2006/relationships/tags" Target="../tags/tag14016.xml"/><Relationship Id="rId162" Type="http://schemas.openxmlformats.org/officeDocument/2006/relationships/tags" Target="../tags/tag14171.xml"/><Relationship Id="rId183" Type="http://schemas.openxmlformats.org/officeDocument/2006/relationships/tags" Target="../tags/tag14192.xml"/><Relationship Id="rId218" Type="http://schemas.openxmlformats.org/officeDocument/2006/relationships/tags" Target="../tags/tag14227.xml"/><Relationship Id="rId239" Type="http://schemas.openxmlformats.org/officeDocument/2006/relationships/tags" Target="../tags/tag14248.xml"/><Relationship Id="rId250" Type="http://schemas.openxmlformats.org/officeDocument/2006/relationships/tags" Target="../tags/tag14259.xml"/><Relationship Id="rId271" Type="http://schemas.openxmlformats.org/officeDocument/2006/relationships/image" Target="../media/image1.jpeg"/><Relationship Id="rId24" Type="http://schemas.openxmlformats.org/officeDocument/2006/relationships/tags" Target="../tags/tag14033.xml"/><Relationship Id="rId45" Type="http://schemas.openxmlformats.org/officeDocument/2006/relationships/tags" Target="../tags/tag14054.xml"/><Relationship Id="rId66" Type="http://schemas.openxmlformats.org/officeDocument/2006/relationships/tags" Target="../tags/tag14075.xml"/><Relationship Id="rId87" Type="http://schemas.openxmlformats.org/officeDocument/2006/relationships/tags" Target="../tags/tag14096.xml"/><Relationship Id="rId110" Type="http://schemas.openxmlformats.org/officeDocument/2006/relationships/tags" Target="../tags/tag14119.xml"/><Relationship Id="rId131" Type="http://schemas.openxmlformats.org/officeDocument/2006/relationships/tags" Target="../tags/tag14140.xml"/><Relationship Id="rId152" Type="http://schemas.openxmlformats.org/officeDocument/2006/relationships/tags" Target="../tags/tag14161.xml"/><Relationship Id="rId173" Type="http://schemas.openxmlformats.org/officeDocument/2006/relationships/tags" Target="../tags/tag14182.xml"/><Relationship Id="rId194" Type="http://schemas.openxmlformats.org/officeDocument/2006/relationships/tags" Target="../tags/tag14203.xml"/><Relationship Id="rId208" Type="http://schemas.openxmlformats.org/officeDocument/2006/relationships/tags" Target="../tags/tag14217.xml"/><Relationship Id="rId229" Type="http://schemas.openxmlformats.org/officeDocument/2006/relationships/tags" Target="../tags/tag14238.xml"/><Relationship Id="rId240" Type="http://schemas.openxmlformats.org/officeDocument/2006/relationships/tags" Target="../tags/tag14249.xml"/><Relationship Id="rId261" Type="http://schemas.openxmlformats.org/officeDocument/2006/relationships/tags" Target="../tags/tag14270.xml"/><Relationship Id="rId14" Type="http://schemas.openxmlformats.org/officeDocument/2006/relationships/tags" Target="../tags/tag14023.xml"/><Relationship Id="rId35" Type="http://schemas.openxmlformats.org/officeDocument/2006/relationships/tags" Target="../tags/tag14044.xml"/><Relationship Id="rId56" Type="http://schemas.openxmlformats.org/officeDocument/2006/relationships/tags" Target="../tags/tag14065.xml"/><Relationship Id="rId77" Type="http://schemas.openxmlformats.org/officeDocument/2006/relationships/tags" Target="../tags/tag14086.xml"/><Relationship Id="rId100" Type="http://schemas.openxmlformats.org/officeDocument/2006/relationships/tags" Target="../tags/tag14109.xml"/><Relationship Id="rId8" Type="http://schemas.openxmlformats.org/officeDocument/2006/relationships/tags" Target="../tags/tag14017.xml"/><Relationship Id="rId98" Type="http://schemas.openxmlformats.org/officeDocument/2006/relationships/tags" Target="../tags/tag14107.xml"/><Relationship Id="rId121" Type="http://schemas.openxmlformats.org/officeDocument/2006/relationships/tags" Target="../tags/tag14130.xml"/><Relationship Id="rId142" Type="http://schemas.openxmlformats.org/officeDocument/2006/relationships/tags" Target="../tags/tag14151.xml"/><Relationship Id="rId163" Type="http://schemas.openxmlformats.org/officeDocument/2006/relationships/tags" Target="../tags/tag14172.xml"/><Relationship Id="rId184" Type="http://schemas.openxmlformats.org/officeDocument/2006/relationships/tags" Target="../tags/tag14193.xml"/><Relationship Id="rId219" Type="http://schemas.openxmlformats.org/officeDocument/2006/relationships/tags" Target="../tags/tag14228.xml"/><Relationship Id="rId230" Type="http://schemas.openxmlformats.org/officeDocument/2006/relationships/tags" Target="../tags/tag14239.xml"/><Relationship Id="rId251" Type="http://schemas.openxmlformats.org/officeDocument/2006/relationships/tags" Target="../tags/tag14260.xml"/><Relationship Id="rId25" Type="http://schemas.openxmlformats.org/officeDocument/2006/relationships/tags" Target="../tags/tag14034.xml"/><Relationship Id="rId46" Type="http://schemas.openxmlformats.org/officeDocument/2006/relationships/tags" Target="../tags/tag14055.xml"/><Relationship Id="rId67" Type="http://schemas.openxmlformats.org/officeDocument/2006/relationships/tags" Target="../tags/tag14076.xml"/><Relationship Id="rId88" Type="http://schemas.openxmlformats.org/officeDocument/2006/relationships/tags" Target="../tags/tag14097.xml"/><Relationship Id="rId111" Type="http://schemas.openxmlformats.org/officeDocument/2006/relationships/tags" Target="../tags/tag14120.xml"/><Relationship Id="rId132" Type="http://schemas.openxmlformats.org/officeDocument/2006/relationships/tags" Target="../tags/tag14141.xml"/><Relationship Id="rId153" Type="http://schemas.openxmlformats.org/officeDocument/2006/relationships/tags" Target="../tags/tag14162.xml"/><Relationship Id="rId174" Type="http://schemas.openxmlformats.org/officeDocument/2006/relationships/tags" Target="../tags/tag14183.xml"/><Relationship Id="rId195" Type="http://schemas.openxmlformats.org/officeDocument/2006/relationships/tags" Target="../tags/tag14204.xml"/><Relationship Id="rId209" Type="http://schemas.openxmlformats.org/officeDocument/2006/relationships/tags" Target="../tags/tag14218.xml"/><Relationship Id="rId220" Type="http://schemas.openxmlformats.org/officeDocument/2006/relationships/tags" Target="../tags/tag14229.xml"/><Relationship Id="rId241" Type="http://schemas.openxmlformats.org/officeDocument/2006/relationships/tags" Target="../tags/tag14250.xml"/><Relationship Id="rId15" Type="http://schemas.openxmlformats.org/officeDocument/2006/relationships/tags" Target="../tags/tag14024.xml"/><Relationship Id="rId36" Type="http://schemas.openxmlformats.org/officeDocument/2006/relationships/tags" Target="../tags/tag14045.xml"/><Relationship Id="rId57" Type="http://schemas.openxmlformats.org/officeDocument/2006/relationships/tags" Target="../tags/tag14066.xml"/><Relationship Id="rId262" Type="http://schemas.openxmlformats.org/officeDocument/2006/relationships/tags" Target="../tags/tag14271.xml"/><Relationship Id="rId78" Type="http://schemas.openxmlformats.org/officeDocument/2006/relationships/tags" Target="../tags/tag14087.xml"/><Relationship Id="rId99" Type="http://schemas.openxmlformats.org/officeDocument/2006/relationships/tags" Target="../tags/tag14108.xml"/><Relationship Id="rId101" Type="http://schemas.openxmlformats.org/officeDocument/2006/relationships/tags" Target="../tags/tag14110.xml"/><Relationship Id="rId122" Type="http://schemas.openxmlformats.org/officeDocument/2006/relationships/tags" Target="../tags/tag14131.xml"/><Relationship Id="rId143" Type="http://schemas.openxmlformats.org/officeDocument/2006/relationships/tags" Target="../tags/tag14152.xml"/><Relationship Id="rId164" Type="http://schemas.openxmlformats.org/officeDocument/2006/relationships/tags" Target="../tags/tag14173.xml"/><Relationship Id="rId185" Type="http://schemas.openxmlformats.org/officeDocument/2006/relationships/tags" Target="../tags/tag14194.xml"/><Relationship Id="rId9" Type="http://schemas.openxmlformats.org/officeDocument/2006/relationships/tags" Target="../tags/tag14018.xml"/><Relationship Id="rId210" Type="http://schemas.openxmlformats.org/officeDocument/2006/relationships/tags" Target="../tags/tag14219.xml"/><Relationship Id="rId26" Type="http://schemas.openxmlformats.org/officeDocument/2006/relationships/tags" Target="../tags/tag14035.xml"/><Relationship Id="rId231" Type="http://schemas.openxmlformats.org/officeDocument/2006/relationships/tags" Target="../tags/tag14240.xml"/><Relationship Id="rId252" Type="http://schemas.openxmlformats.org/officeDocument/2006/relationships/tags" Target="../tags/tag14261.xml"/><Relationship Id="rId47" Type="http://schemas.openxmlformats.org/officeDocument/2006/relationships/tags" Target="../tags/tag14056.xml"/><Relationship Id="rId68" Type="http://schemas.openxmlformats.org/officeDocument/2006/relationships/tags" Target="../tags/tag14077.xml"/><Relationship Id="rId89" Type="http://schemas.openxmlformats.org/officeDocument/2006/relationships/tags" Target="../tags/tag14098.xml"/><Relationship Id="rId112" Type="http://schemas.openxmlformats.org/officeDocument/2006/relationships/tags" Target="../tags/tag14121.xml"/><Relationship Id="rId133" Type="http://schemas.openxmlformats.org/officeDocument/2006/relationships/tags" Target="../tags/tag14142.xml"/><Relationship Id="rId154" Type="http://schemas.openxmlformats.org/officeDocument/2006/relationships/tags" Target="../tags/tag14163.xml"/><Relationship Id="rId175" Type="http://schemas.openxmlformats.org/officeDocument/2006/relationships/tags" Target="../tags/tag14184.xml"/><Relationship Id="rId196" Type="http://schemas.openxmlformats.org/officeDocument/2006/relationships/tags" Target="../tags/tag14205.xml"/><Relationship Id="rId200" Type="http://schemas.openxmlformats.org/officeDocument/2006/relationships/tags" Target="../tags/tag14209.xml"/><Relationship Id="rId16" Type="http://schemas.openxmlformats.org/officeDocument/2006/relationships/tags" Target="../tags/tag14025.xml"/><Relationship Id="rId221" Type="http://schemas.openxmlformats.org/officeDocument/2006/relationships/tags" Target="../tags/tag14230.xml"/><Relationship Id="rId242" Type="http://schemas.openxmlformats.org/officeDocument/2006/relationships/tags" Target="../tags/tag14251.xml"/><Relationship Id="rId263" Type="http://schemas.openxmlformats.org/officeDocument/2006/relationships/tags" Target="../tags/tag14272.xml"/><Relationship Id="rId37" Type="http://schemas.openxmlformats.org/officeDocument/2006/relationships/tags" Target="../tags/tag14046.xml"/><Relationship Id="rId58" Type="http://schemas.openxmlformats.org/officeDocument/2006/relationships/tags" Target="../tags/tag14067.xml"/><Relationship Id="rId79" Type="http://schemas.openxmlformats.org/officeDocument/2006/relationships/tags" Target="../tags/tag14088.xml"/><Relationship Id="rId102" Type="http://schemas.openxmlformats.org/officeDocument/2006/relationships/tags" Target="../tags/tag14111.xml"/><Relationship Id="rId123" Type="http://schemas.openxmlformats.org/officeDocument/2006/relationships/tags" Target="../tags/tag14132.xml"/><Relationship Id="rId144" Type="http://schemas.openxmlformats.org/officeDocument/2006/relationships/tags" Target="../tags/tag14153.xml"/><Relationship Id="rId90" Type="http://schemas.openxmlformats.org/officeDocument/2006/relationships/tags" Target="../tags/tag14099.xml"/><Relationship Id="rId165" Type="http://schemas.openxmlformats.org/officeDocument/2006/relationships/tags" Target="../tags/tag14174.xml"/><Relationship Id="rId186" Type="http://schemas.openxmlformats.org/officeDocument/2006/relationships/tags" Target="../tags/tag14195.xml"/><Relationship Id="rId211" Type="http://schemas.openxmlformats.org/officeDocument/2006/relationships/tags" Target="../tags/tag14220.xml"/><Relationship Id="rId232" Type="http://schemas.openxmlformats.org/officeDocument/2006/relationships/tags" Target="../tags/tag14241.xml"/><Relationship Id="rId253" Type="http://schemas.openxmlformats.org/officeDocument/2006/relationships/tags" Target="../tags/tag14262.xml"/><Relationship Id="rId27" Type="http://schemas.openxmlformats.org/officeDocument/2006/relationships/tags" Target="../tags/tag14036.xml"/><Relationship Id="rId48" Type="http://schemas.openxmlformats.org/officeDocument/2006/relationships/tags" Target="../tags/tag14057.xml"/><Relationship Id="rId69" Type="http://schemas.openxmlformats.org/officeDocument/2006/relationships/tags" Target="../tags/tag14078.xml"/><Relationship Id="rId113" Type="http://schemas.openxmlformats.org/officeDocument/2006/relationships/tags" Target="../tags/tag14122.xml"/><Relationship Id="rId134" Type="http://schemas.openxmlformats.org/officeDocument/2006/relationships/tags" Target="../tags/tag14143.xml"/><Relationship Id="rId80" Type="http://schemas.openxmlformats.org/officeDocument/2006/relationships/tags" Target="../tags/tag14089.xml"/><Relationship Id="rId155" Type="http://schemas.openxmlformats.org/officeDocument/2006/relationships/tags" Target="../tags/tag14164.xml"/><Relationship Id="rId176" Type="http://schemas.openxmlformats.org/officeDocument/2006/relationships/tags" Target="../tags/tag14185.xml"/><Relationship Id="rId197" Type="http://schemas.openxmlformats.org/officeDocument/2006/relationships/tags" Target="../tags/tag14206.xml"/><Relationship Id="rId201" Type="http://schemas.openxmlformats.org/officeDocument/2006/relationships/tags" Target="../tags/tag14210.xml"/><Relationship Id="rId222" Type="http://schemas.openxmlformats.org/officeDocument/2006/relationships/tags" Target="../tags/tag14231.xml"/><Relationship Id="rId243" Type="http://schemas.openxmlformats.org/officeDocument/2006/relationships/tags" Target="../tags/tag14252.xml"/><Relationship Id="rId264" Type="http://schemas.openxmlformats.org/officeDocument/2006/relationships/tags" Target="../tags/tag14273.xml"/><Relationship Id="rId17" Type="http://schemas.openxmlformats.org/officeDocument/2006/relationships/tags" Target="../tags/tag14026.xml"/><Relationship Id="rId38" Type="http://schemas.openxmlformats.org/officeDocument/2006/relationships/tags" Target="../tags/tag14047.xml"/><Relationship Id="rId59" Type="http://schemas.openxmlformats.org/officeDocument/2006/relationships/tags" Target="../tags/tag14068.xml"/><Relationship Id="rId103" Type="http://schemas.openxmlformats.org/officeDocument/2006/relationships/tags" Target="../tags/tag14112.xml"/><Relationship Id="rId124" Type="http://schemas.openxmlformats.org/officeDocument/2006/relationships/tags" Target="../tags/tag14133.xml"/><Relationship Id="rId70" Type="http://schemas.openxmlformats.org/officeDocument/2006/relationships/tags" Target="../tags/tag14079.xml"/><Relationship Id="rId91" Type="http://schemas.openxmlformats.org/officeDocument/2006/relationships/tags" Target="../tags/tag14100.xml"/><Relationship Id="rId145" Type="http://schemas.openxmlformats.org/officeDocument/2006/relationships/tags" Target="../tags/tag14154.xml"/><Relationship Id="rId166" Type="http://schemas.openxmlformats.org/officeDocument/2006/relationships/tags" Target="../tags/tag14175.xml"/><Relationship Id="rId187" Type="http://schemas.openxmlformats.org/officeDocument/2006/relationships/tags" Target="../tags/tag14196.xml"/><Relationship Id="rId1" Type="http://schemas.openxmlformats.org/officeDocument/2006/relationships/tags" Target="../tags/tag14010.xml"/><Relationship Id="rId212" Type="http://schemas.openxmlformats.org/officeDocument/2006/relationships/tags" Target="../tags/tag14221.xml"/><Relationship Id="rId233" Type="http://schemas.openxmlformats.org/officeDocument/2006/relationships/tags" Target="../tags/tag14242.xml"/><Relationship Id="rId254" Type="http://schemas.openxmlformats.org/officeDocument/2006/relationships/tags" Target="../tags/tag14263.xml"/><Relationship Id="rId28" Type="http://schemas.openxmlformats.org/officeDocument/2006/relationships/tags" Target="../tags/tag14037.xml"/><Relationship Id="rId49" Type="http://schemas.openxmlformats.org/officeDocument/2006/relationships/tags" Target="../tags/tag14058.xml"/><Relationship Id="rId114" Type="http://schemas.openxmlformats.org/officeDocument/2006/relationships/tags" Target="../tags/tag14123.xml"/><Relationship Id="rId60" Type="http://schemas.openxmlformats.org/officeDocument/2006/relationships/tags" Target="../tags/tag14069.xml"/><Relationship Id="rId81" Type="http://schemas.openxmlformats.org/officeDocument/2006/relationships/tags" Target="../tags/tag14090.xml"/><Relationship Id="rId135" Type="http://schemas.openxmlformats.org/officeDocument/2006/relationships/tags" Target="../tags/tag14144.xml"/><Relationship Id="rId156" Type="http://schemas.openxmlformats.org/officeDocument/2006/relationships/tags" Target="../tags/tag14165.xml"/><Relationship Id="rId177" Type="http://schemas.openxmlformats.org/officeDocument/2006/relationships/tags" Target="../tags/tag14186.xml"/><Relationship Id="rId198" Type="http://schemas.openxmlformats.org/officeDocument/2006/relationships/tags" Target="../tags/tag14207.xml"/><Relationship Id="rId202" Type="http://schemas.openxmlformats.org/officeDocument/2006/relationships/tags" Target="../tags/tag14211.xml"/><Relationship Id="rId223" Type="http://schemas.openxmlformats.org/officeDocument/2006/relationships/tags" Target="../tags/tag14232.xml"/><Relationship Id="rId244" Type="http://schemas.openxmlformats.org/officeDocument/2006/relationships/tags" Target="../tags/tag14253.xml"/><Relationship Id="rId18" Type="http://schemas.openxmlformats.org/officeDocument/2006/relationships/tags" Target="../tags/tag14027.xml"/><Relationship Id="rId39" Type="http://schemas.openxmlformats.org/officeDocument/2006/relationships/tags" Target="../tags/tag14048.xml"/><Relationship Id="rId265" Type="http://schemas.openxmlformats.org/officeDocument/2006/relationships/tags" Target="../tags/tag14274.xml"/><Relationship Id="rId50" Type="http://schemas.openxmlformats.org/officeDocument/2006/relationships/tags" Target="../tags/tag14059.xml"/><Relationship Id="rId104" Type="http://schemas.openxmlformats.org/officeDocument/2006/relationships/tags" Target="../tags/tag14113.xml"/><Relationship Id="rId125" Type="http://schemas.openxmlformats.org/officeDocument/2006/relationships/tags" Target="../tags/tag14134.xml"/><Relationship Id="rId146" Type="http://schemas.openxmlformats.org/officeDocument/2006/relationships/tags" Target="../tags/tag14155.xml"/><Relationship Id="rId167" Type="http://schemas.openxmlformats.org/officeDocument/2006/relationships/tags" Target="../tags/tag14176.xml"/><Relationship Id="rId188" Type="http://schemas.openxmlformats.org/officeDocument/2006/relationships/tags" Target="../tags/tag14197.xml"/><Relationship Id="rId71" Type="http://schemas.openxmlformats.org/officeDocument/2006/relationships/tags" Target="../tags/tag14080.xml"/><Relationship Id="rId92" Type="http://schemas.openxmlformats.org/officeDocument/2006/relationships/tags" Target="../tags/tag14101.xml"/><Relationship Id="rId213" Type="http://schemas.openxmlformats.org/officeDocument/2006/relationships/tags" Target="../tags/tag14222.xml"/><Relationship Id="rId234" Type="http://schemas.openxmlformats.org/officeDocument/2006/relationships/tags" Target="../tags/tag14243.xml"/><Relationship Id="rId2" Type="http://schemas.openxmlformats.org/officeDocument/2006/relationships/tags" Target="../tags/tag14011.xml"/><Relationship Id="rId29" Type="http://schemas.openxmlformats.org/officeDocument/2006/relationships/tags" Target="../tags/tag14038.xml"/><Relationship Id="rId255" Type="http://schemas.openxmlformats.org/officeDocument/2006/relationships/tags" Target="../tags/tag14264.xml"/><Relationship Id="rId40" Type="http://schemas.openxmlformats.org/officeDocument/2006/relationships/tags" Target="../tags/tag14049.xml"/><Relationship Id="rId115" Type="http://schemas.openxmlformats.org/officeDocument/2006/relationships/tags" Target="../tags/tag14124.xml"/><Relationship Id="rId136" Type="http://schemas.openxmlformats.org/officeDocument/2006/relationships/tags" Target="../tags/tag14145.xml"/><Relationship Id="rId157" Type="http://schemas.openxmlformats.org/officeDocument/2006/relationships/tags" Target="../tags/tag14166.xml"/><Relationship Id="rId178" Type="http://schemas.openxmlformats.org/officeDocument/2006/relationships/tags" Target="../tags/tag14187.xml"/><Relationship Id="rId61" Type="http://schemas.openxmlformats.org/officeDocument/2006/relationships/tags" Target="../tags/tag14070.xml"/><Relationship Id="rId82" Type="http://schemas.openxmlformats.org/officeDocument/2006/relationships/tags" Target="../tags/tag14091.xml"/><Relationship Id="rId199" Type="http://schemas.openxmlformats.org/officeDocument/2006/relationships/tags" Target="../tags/tag14208.xml"/><Relationship Id="rId203" Type="http://schemas.openxmlformats.org/officeDocument/2006/relationships/tags" Target="../tags/tag14212.xml"/><Relationship Id="rId19" Type="http://schemas.openxmlformats.org/officeDocument/2006/relationships/tags" Target="../tags/tag14028.xml"/><Relationship Id="rId224" Type="http://schemas.openxmlformats.org/officeDocument/2006/relationships/tags" Target="../tags/tag14233.xml"/><Relationship Id="rId245" Type="http://schemas.openxmlformats.org/officeDocument/2006/relationships/tags" Target="../tags/tag14254.xml"/><Relationship Id="rId266" Type="http://schemas.openxmlformats.org/officeDocument/2006/relationships/tags" Target="../tags/tag14275.xml"/><Relationship Id="rId30" Type="http://schemas.openxmlformats.org/officeDocument/2006/relationships/tags" Target="../tags/tag14039.xml"/><Relationship Id="rId105" Type="http://schemas.openxmlformats.org/officeDocument/2006/relationships/tags" Target="../tags/tag14114.xml"/><Relationship Id="rId126" Type="http://schemas.openxmlformats.org/officeDocument/2006/relationships/tags" Target="../tags/tag14135.xml"/><Relationship Id="rId147" Type="http://schemas.openxmlformats.org/officeDocument/2006/relationships/tags" Target="../tags/tag14156.xml"/><Relationship Id="rId168" Type="http://schemas.openxmlformats.org/officeDocument/2006/relationships/tags" Target="../tags/tag14177.xml"/><Relationship Id="rId51" Type="http://schemas.openxmlformats.org/officeDocument/2006/relationships/tags" Target="../tags/tag14060.xml"/><Relationship Id="rId72" Type="http://schemas.openxmlformats.org/officeDocument/2006/relationships/tags" Target="../tags/tag14081.xml"/><Relationship Id="rId93" Type="http://schemas.openxmlformats.org/officeDocument/2006/relationships/tags" Target="../tags/tag14102.xml"/><Relationship Id="rId189" Type="http://schemas.openxmlformats.org/officeDocument/2006/relationships/tags" Target="../tags/tag14198.xml"/><Relationship Id="rId3" Type="http://schemas.openxmlformats.org/officeDocument/2006/relationships/tags" Target="../tags/tag14012.xml"/><Relationship Id="rId214" Type="http://schemas.openxmlformats.org/officeDocument/2006/relationships/tags" Target="../tags/tag14223.xml"/><Relationship Id="rId235" Type="http://schemas.openxmlformats.org/officeDocument/2006/relationships/tags" Target="../tags/tag14244.xml"/><Relationship Id="rId256" Type="http://schemas.openxmlformats.org/officeDocument/2006/relationships/tags" Target="../tags/tag14265.xml"/><Relationship Id="rId116" Type="http://schemas.openxmlformats.org/officeDocument/2006/relationships/tags" Target="../tags/tag14125.xml"/><Relationship Id="rId137" Type="http://schemas.openxmlformats.org/officeDocument/2006/relationships/tags" Target="../tags/tag14146.xml"/><Relationship Id="rId158" Type="http://schemas.openxmlformats.org/officeDocument/2006/relationships/tags" Target="../tags/tag14167.xml"/><Relationship Id="rId20" Type="http://schemas.openxmlformats.org/officeDocument/2006/relationships/tags" Target="../tags/tag14029.xml"/><Relationship Id="rId41" Type="http://schemas.openxmlformats.org/officeDocument/2006/relationships/tags" Target="../tags/tag14050.xml"/><Relationship Id="rId62" Type="http://schemas.openxmlformats.org/officeDocument/2006/relationships/tags" Target="../tags/tag14071.xml"/><Relationship Id="rId83" Type="http://schemas.openxmlformats.org/officeDocument/2006/relationships/tags" Target="../tags/tag14092.xml"/><Relationship Id="rId179" Type="http://schemas.openxmlformats.org/officeDocument/2006/relationships/tags" Target="../tags/tag14188.xml"/><Relationship Id="rId190" Type="http://schemas.openxmlformats.org/officeDocument/2006/relationships/tags" Target="../tags/tag14199.xml"/><Relationship Id="rId204" Type="http://schemas.openxmlformats.org/officeDocument/2006/relationships/tags" Target="../tags/tag14213.xml"/><Relationship Id="rId225" Type="http://schemas.openxmlformats.org/officeDocument/2006/relationships/tags" Target="../tags/tag14234.xml"/><Relationship Id="rId246" Type="http://schemas.openxmlformats.org/officeDocument/2006/relationships/tags" Target="../tags/tag14255.xml"/><Relationship Id="rId267" Type="http://schemas.openxmlformats.org/officeDocument/2006/relationships/tags" Target="../tags/tag14276.xml"/><Relationship Id="rId106" Type="http://schemas.openxmlformats.org/officeDocument/2006/relationships/tags" Target="../tags/tag14115.xml"/><Relationship Id="rId127" Type="http://schemas.openxmlformats.org/officeDocument/2006/relationships/tags" Target="../tags/tag14136.xml"/><Relationship Id="rId10" Type="http://schemas.openxmlformats.org/officeDocument/2006/relationships/tags" Target="../tags/tag14019.xml"/><Relationship Id="rId31" Type="http://schemas.openxmlformats.org/officeDocument/2006/relationships/tags" Target="../tags/tag14040.xml"/><Relationship Id="rId52" Type="http://schemas.openxmlformats.org/officeDocument/2006/relationships/tags" Target="../tags/tag14061.xml"/><Relationship Id="rId73" Type="http://schemas.openxmlformats.org/officeDocument/2006/relationships/tags" Target="../tags/tag14082.xml"/><Relationship Id="rId94" Type="http://schemas.openxmlformats.org/officeDocument/2006/relationships/tags" Target="../tags/tag14103.xml"/><Relationship Id="rId148" Type="http://schemas.openxmlformats.org/officeDocument/2006/relationships/tags" Target="../tags/tag14157.xml"/><Relationship Id="rId169" Type="http://schemas.openxmlformats.org/officeDocument/2006/relationships/tags" Target="../tags/tag14178.xml"/><Relationship Id="rId4" Type="http://schemas.openxmlformats.org/officeDocument/2006/relationships/tags" Target="../tags/tag14013.xml"/><Relationship Id="rId180" Type="http://schemas.openxmlformats.org/officeDocument/2006/relationships/tags" Target="../tags/tag14189.xml"/><Relationship Id="rId215" Type="http://schemas.openxmlformats.org/officeDocument/2006/relationships/tags" Target="../tags/tag14224.xml"/><Relationship Id="rId236" Type="http://schemas.openxmlformats.org/officeDocument/2006/relationships/tags" Target="../tags/tag14245.xml"/><Relationship Id="rId257" Type="http://schemas.openxmlformats.org/officeDocument/2006/relationships/tags" Target="../tags/tag14266.xml"/><Relationship Id="rId42" Type="http://schemas.openxmlformats.org/officeDocument/2006/relationships/tags" Target="../tags/tag14051.xml"/><Relationship Id="rId84" Type="http://schemas.openxmlformats.org/officeDocument/2006/relationships/tags" Target="../tags/tag14093.xml"/><Relationship Id="rId138" Type="http://schemas.openxmlformats.org/officeDocument/2006/relationships/tags" Target="../tags/tag14147.xml"/><Relationship Id="rId191" Type="http://schemas.openxmlformats.org/officeDocument/2006/relationships/tags" Target="../tags/tag14200.xml"/><Relationship Id="rId205" Type="http://schemas.openxmlformats.org/officeDocument/2006/relationships/tags" Target="../tags/tag14214.xml"/><Relationship Id="rId247" Type="http://schemas.openxmlformats.org/officeDocument/2006/relationships/tags" Target="../tags/tag14256.xml"/><Relationship Id="rId107" Type="http://schemas.openxmlformats.org/officeDocument/2006/relationships/tags" Target="../tags/tag14116.xml"/></Relationships>
</file>

<file path=ppt/slides/_rels/slide6.xml.rels><?xml version="1.0" encoding="UTF-8" standalone="yes"?>
<Relationships xmlns="http://schemas.openxmlformats.org/package/2006/relationships"><Relationship Id="rId8" Type="http://schemas.openxmlformats.org/officeDocument/2006/relationships/slideLayout" Target="../slideLayouts/slideLayout2.xml"/><Relationship Id="rId13" Type="http://schemas.openxmlformats.org/officeDocument/2006/relationships/image" Target="../media/image6.png"/><Relationship Id="rId3" Type="http://schemas.openxmlformats.org/officeDocument/2006/relationships/tags" Target="../tags/tag1418.xml"/><Relationship Id="rId7" Type="http://schemas.openxmlformats.org/officeDocument/2006/relationships/tags" Target="../tags/tag1422.xml"/><Relationship Id="rId12" Type="http://schemas.openxmlformats.org/officeDocument/2006/relationships/image" Target="../media/image7.svg"/><Relationship Id="rId2" Type="http://schemas.openxmlformats.org/officeDocument/2006/relationships/tags" Target="../tags/tag1417.xml"/><Relationship Id="rId1" Type="http://schemas.openxmlformats.org/officeDocument/2006/relationships/tags" Target="../tags/tag1416.xml"/><Relationship Id="rId6" Type="http://schemas.openxmlformats.org/officeDocument/2006/relationships/tags" Target="../tags/tag1421.xml"/><Relationship Id="rId11" Type="http://schemas.openxmlformats.org/officeDocument/2006/relationships/image" Target="../media/image5.png"/><Relationship Id="rId5" Type="http://schemas.openxmlformats.org/officeDocument/2006/relationships/tags" Target="../tags/tag1420.xml"/><Relationship Id="rId10" Type="http://schemas.openxmlformats.org/officeDocument/2006/relationships/image" Target="../media/image5.svg"/><Relationship Id="rId4" Type="http://schemas.openxmlformats.org/officeDocument/2006/relationships/tags" Target="../tags/tag1419.xml"/><Relationship Id="rId9" Type="http://schemas.openxmlformats.org/officeDocument/2006/relationships/image" Target="../media/image4.png"/><Relationship Id="rId14" Type="http://schemas.openxmlformats.org/officeDocument/2006/relationships/image" Target="../media/image9.svg"/></Relationships>
</file>

<file path=ppt/slides/_rels/slide60.xml.rels><?xml version="1.0" encoding="UTF-8" standalone="yes"?>
<Relationships xmlns="http://schemas.openxmlformats.org/package/2006/relationships"><Relationship Id="rId117" Type="http://schemas.openxmlformats.org/officeDocument/2006/relationships/tags" Target="../tags/tag14395.xml"/><Relationship Id="rId21" Type="http://schemas.openxmlformats.org/officeDocument/2006/relationships/tags" Target="../tags/tag14299.xml"/><Relationship Id="rId63" Type="http://schemas.openxmlformats.org/officeDocument/2006/relationships/tags" Target="../tags/tag14341.xml"/><Relationship Id="rId159" Type="http://schemas.openxmlformats.org/officeDocument/2006/relationships/tags" Target="../tags/tag14437.xml"/><Relationship Id="rId170" Type="http://schemas.openxmlformats.org/officeDocument/2006/relationships/tags" Target="../tags/tag14448.xml"/><Relationship Id="rId226" Type="http://schemas.openxmlformats.org/officeDocument/2006/relationships/tags" Target="../tags/tag14504.xml"/><Relationship Id="rId268" Type="http://schemas.openxmlformats.org/officeDocument/2006/relationships/slideLayout" Target="../slideLayouts/slideLayout2.xml"/><Relationship Id="rId11" Type="http://schemas.openxmlformats.org/officeDocument/2006/relationships/tags" Target="../tags/tag14289.xml"/><Relationship Id="rId32" Type="http://schemas.openxmlformats.org/officeDocument/2006/relationships/tags" Target="../tags/tag14310.xml"/><Relationship Id="rId53" Type="http://schemas.openxmlformats.org/officeDocument/2006/relationships/tags" Target="../tags/tag14331.xml"/><Relationship Id="rId74" Type="http://schemas.openxmlformats.org/officeDocument/2006/relationships/tags" Target="../tags/tag14352.xml"/><Relationship Id="rId128" Type="http://schemas.openxmlformats.org/officeDocument/2006/relationships/tags" Target="../tags/tag14406.xml"/><Relationship Id="rId149" Type="http://schemas.openxmlformats.org/officeDocument/2006/relationships/tags" Target="../tags/tag14427.xml"/><Relationship Id="rId5" Type="http://schemas.openxmlformats.org/officeDocument/2006/relationships/tags" Target="../tags/tag14283.xml"/><Relationship Id="rId95" Type="http://schemas.openxmlformats.org/officeDocument/2006/relationships/tags" Target="../tags/tag14373.xml"/><Relationship Id="rId160" Type="http://schemas.openxmlformats.org/officeDocument/2006/relationships/tags" Target="../tags/tag14438.xml"/><Relationship Id="rId181" Type="http://schemas.openxmlformats.org/officeDocument/2006/relationships/tags" Target="../tags/tag14459.xml"/><Relationship Id="rId216" Type="http://schemas.openxmlformats.org/officeDocument/2006/relationships/tags" Target="../tags/tag14494.xml"/><Relationship Id="rId237" Type="http://schemas.openxmlformats.org/officeDocument/2006/relationships/tags" Target="../tags/tag14515.xml"/><Relationship Id="rId258" Type="http://schemas.openxmlformats.org/officeDocument/2006/relationships/tags" Target="../tags/tag14536.xml"/><Relationship Id="rId22" Type="http://schemas.openxmlformats.org/officeDocument/2006/relationships/tags" Target="../tags/tag14300.xml"/><Relationship Id="rId43" Type="http://schemas.openxmlformats.org/officeDocument/2006/relationships/tags" Target="../tags/tag14321.xml"/><Relationship Id="rId64" Type="http://schemas.openxmlformats.org/officeDocument/2006/relationships/tags" Target="../tags/tag14342.xml"/><Relationship Id="rId118" Type="http://schemas.openxmlformats.org/officeDocument/2006/relationships/tags" Target="../tags/tag14396.xml"/><Relationship Id="rId139" Type="http://schemas.openxmlformats.org/officeDocument/2006/relationships/tags" Target="../tags/tag14417.xml"/><Relationship Id="rId85" Type="http://schemas.openxmlformats.org/officeDocument/2006/relationships/tags" Target="../tags/tag14363.xml"/><Relationship Id="rId150" Type="http://schemas.openxmlformats.org/officeDocument/2006/relationships/tags" Target="../tags/tag14428.xml"/><Relationship Id="rId171" Type="http://schemas.openxmlformats.org/officeDocument/2006/relationships/tags" Target="../tags/tag14449.xml"/><Relationship Id="rId192" Type="http://schemas.openxmlformats.org/officeDocument/2006/relationships/tags" Target="../tags/tag14470.xml"/><Relationship Id="rId206" Type="http://schemas.openxmlformats.org/officeDocument/2006/relationships/tags" Target="../tags/tag14484.xml"/><Relationship Id="rId227" Type="http://schemas.openxmlformats.org/officeDocument/2006/relationships/tags" Target="../tags/tag14505.xml"/><Relationship Id="rId248" Type="http://schemas.openxmlformats.org/officeDocument/2006/relationships/tags" Target="../tags/tag14526.xml"/><Relationship Id="rId269" Type="http://schemas.openxmlformats.org/officeDocument/2006/relationships/image" Target="../media/image1.jpeg"/><Relationship Id="rId12" Type="http://schemas.openxmlformats.org/officeDocument/2006/relationships/tags" Target="../tags/tag14290.xml"/><Relationship Id="rId33" Type="http://schemas.openxmlformats.org/officeDocument/2006/relationships/tags" Target="../tags/tag14311.xml"/><Relationship Id="rId108" Type="http://schemas.openxmlformats.org/officeDocument/2006/relationships/tags" Target="../tags/tag14386.xml"/><Relationship Id="rId129" Type="http://schemas.openxmlformats.org/officeDocument/2006/relationships/tags" Target="../tags/tag14407.xml"/><Relationship Id="rId54" Type="http://schemas.openxmlformats.org/officeDocument/2006/relationships/tags" Target="../tags/tag14332.xml"/><Relationship Id="rId75" Type="http://schemas.openxmlformats.org/officeDocument/2006/relationships/tags" Target="../tags/tag14353.xml"/><Relationship Id="rId96" Type="http://schemas.openxmlformats.org/officeDocument/2006/relationships/tags" Target="../tags/tag14374.xml"/><Relationship Id="rId140" Type="http://schemas.openxmlformats.org/officeDocument/2006/relationships/tags" Target="../tags/tag14418.xml"/><Relationship Id="rId161" Type="http://schemas.openxmlformats.org/officeDocument/2006/relationships/tags" Target="../tags/tag14439.xml"/><Relationship Id="rId182" Type="http://schemas.openxmlformats.org/officeDocument/2006/relationships/tags" Target="../tags/tag14460.xml"/><Relationship Id="rId217" Type="http://schemas.openxmlformats.org/officeDocument/2006/relationships/tags" Target="../tags/tag14495.xml"/><Relationship Id="rId6" Type="http://schemas.openxmlformats.org/officeDocument/2006/relationships/tags" Target="../tags/tag14284.xml"/><Relationship Id="rId238" Type="http://schemas.openxmlformats.org/officeDocument/2006/relationships/tags" Target="../tags/tag14516.xml"/><Relationship Id="rId259" Type="http://schemas.openxmlformats.org/officeDocument/2006/relationships/tags" Target="../tags/tag14537.xml"/><Relationship Id="rId23" Type="http://schemas.openxmlformats.org/officeDocument/2006/relationships/tags" Target="../tags/tag14301.xml"/><Relationship Id="rId119" Type="http://schemas.openxmlformats.org/officeDocument/2006/relationships/tags" Target="../tags/tag14397.xml"/><Relationship Id="rId44" Type="http://schemas.openxmlformats.org/officeDocument/2006/relationships/tags" Target="../tags/tag14322.xml"/><Relationship Id="rId65" Type="http://schemas.openxmlformats.org/officeDocument/2006/relationships/tags" Target="../tags/tag14343.xml"/><Relationship Id="rId86" Type="http://schemas.openxmlformats.org/officeDocument/2006/relationships/tags" Target="../tags/tag14364.xml"/><Relationship Id="rId130" Type="http://schemas.openxmlformats.org/officeDocument/2006/relationships/tags" Target="../tags/tag14408.xml"/><Relationship Id="rId151" Type="http://schemas.openxmlformats.org/officeDocument/2006/relationships/tags" Target="../tags/tag14429.xml"/><Relationship Id="rId172" Type="http://schemas.openxmlformats.org/officeDocument/2006/relationships/tags" Target="../tags/tag14450.xml"/><Relationship Id="rId193" Type="http://schemas.openxmlformats.org/officeDocument/2006/relationships/tags" Target="../tags/tag14471.xml"/><Relationship Id="rId207" Type="http://schemas.openxmlformats.org/officeDocument/2006/relationships/tags" Target="../tags/tag14485.xml"/><Relationship Id="rId228" Type="http://schemas.openxmlformats.org/officeDocument/2006/relationships/tags" Target="../tags/tag14506.xml"/><Relationship Id="rId249" Type="http://schemas.openxmlformats.org/officeDocument/2006/relationships/tags" Target="../tags/tag14527.xml"/><Relationship Id="rId13" Type="http://schemas.openxmlformats.org/officeDocument/2006/relationships/tags" Target="../tags/tag14291.xml"/><Relationship Id="rId109" Type="http://schemas.openxmlformats.org/officeDocument/2006/relationships/tags" Target="../tags/tag14387.xml"/><Relationship Id="rId260" Type="http://schemas.openxmlformats.org/officeDocument/2006/relationships/tags" Target="../tags/tag14538.xml"/><Relationship Id="rId34" Type="http://schemas.openxmlformats.org/officeDocument/2006/relationships/tags" Target="../tags/tag14312.xml"/><Relationship Id="rId55" Type="http://schemas.openxmlformats.org/officeDocument/2006/relationships/tags" Target="../tags/tag14333.xml"/><Relationship Id="rId76" Type="http://schemas.openxmlformats.org/officeDocument/2006/relationships/tags" Target="../tags/tag14354.xml"/><Relationship Id="rId97" Type="http://schemas.openxmlformats.org/officeDocument/2006/relationships/tags" Target="../tags/tag14375.xml"/><Relationship Id="rId120" Type="http://schemas.openxmlformats.org/officeDocument/2006/relationships/tags" Target="../tags/tag14398.xml"/><Relationship Id="rId141" Type="http://schemas.openxmlformats.org/officeDocument/2006/relationships/tags" Target="../tags/tag14419.xml"/><Relationship Id="rId7" Type="http://schemas.openxmlformats.org/officeDocument/2006/relationships/tags" Target="../tags/tag14285.xml"/><Relationship Id="rId162" Type="http://schemas.openxmlformats.org/officeDocument/2006/relationships/tags" Target="../tags/tag14440.xml"/><Relationship Id="rId183" Type="http://schemas.openxmlformats.org/officeDocument/2006/relationships/tags" Target="../tags/tag14461.xml"/><Relationship Id="rId218" Type="http://schemas.openxmlformats.org/officeDocument/2006/relationships/tags" Target="../tags/tag14496.xml"/><Relationship Id="rId239" Type="http://schemas.openxmlformats.org/officeDocument/2006/relationships/tags" Target="../tags/tag14517.xml"/><Relationship Id="rId250" Type="http://schemas.openxmlformats.org/officeDocument/2006/relationships/tags" Target="../tags/tag14528.xml"/><Relationship Id="rId24" Type="http://schemas.openxmlformats.org/officeDocument/2006/relationships/tags" Target="../tags/tag14302.xml"/><Relationship Id="rId45" Type="http://schemas.openxmlformats.org/officeDocument/2006/relationships/tags" Target="../tags/tag14323.xml"/><Relationship Id="rId66" Type="http://schemas.openxmlformats.org/officeDocument/2006/relationships/tags" Target="../tags/tag14344.xml"/><Relationship Id="rId87" Type="http://schemas.openxmlformats.org/officeDocument/2006/relationships/tags" Target="../tags/tag14365.xml"/><Relationship Id="rId110" Type="http://schemas.openxmlformats.org/officeDocument/2006/relationships/tags" Target="../tags/tag14388.xml"/><Relationship Id="rId131" Type="http://schemas.openxmlformats.org/officeDocument/2006/relationships/tags" Target="../tags/tag14409.xml"/><Relationship Id="rId152" Type="http://schemas.openxmlformats.org/officeDocument/2006/relationships/tags" Target="../tags/tag14430.xml"/><Relationship Id="rId173" Type="http://schemas.openxmlformats.org/officeDocument/2006/relationships/tags" Target="../tags/tag14451.xml"/><Relationship Id="rId194" Type="http://schemas.openxmlformats.org/officeDocument/2006/relationships/tags" Target="../tags/tag14472.xml"/><Relationship Id="rId208" Type="http://schemas.openxmlformats.org/officeDocument/2006/relationships/tags" Target="../tags/tag14486.xml"/><Relationship Id="rId229" Type="http://schemas.openxmlformats.org/officeDocument/2006/relationships/tags" Target="../tags/tag14507.xml"/><Relationship Id="rId240" Type="http://schemas.openxmlformats.org/officeDocument/2006/relationships/tags" Target="../tags/tag14518.xml"/><Relationship Id="rId261" Type="http://schemas.openxmlformats.org/officeDocument/2006/relationships/tags" Target="../tags/tag14539.xml"/><Relationship Id="rId14" Type="http://schemas.openxmlformats.org/officeDocument/2006/relationships/tags" Target="../tags/tag14292.xml"/><Relationship Id="rId35" Type="http://schemas.openxmlformats.org/officeDocument/2006/relationships/tags" Target="../tags/tag14313.xml"/><Relationship Id="rId56" Type="http://schemas.openxmlformats.org/officeDocument/2006/relationships/tags" Target="../tags/tag14334.xml"/><Relationship Id="rId77" Type="http://schemas.openxmlformats.org/officeDocument/2006/relationships/tags" Target="../tags/tag14355.xml"/><Relationship Id="rId100" Type="http://schemas.openxmlformats.org/officeDocument/2006/relationships/tags" Target="../tags/tag14378.xml"/><Relationship Id="rId8" Type="http://schemas.openxmlformats.org/officeDocument/2006/relationships/tags" Target="../tags/tag14286.xml"/><Relationship Id="rId98" Type="http://schemas.openxmlformats.org/officeDocument/2006/relationships/tags" Target="../tags/tag14376.xml"/><Relationship Id="rId121" Type="http://schemas.openxmlformats.org/officeDocument/2006/relationships/tags" Target="../tags/tag14399.xml"/><Relationship Id="rId142" Type="http://schemas.openxmlformats.org/officeDocument/2006/relationships/tags" Target="../tags/tag14420.xml"/><Relationship Id="rId163" Type="http://schemas.openxmlformats.org/officeDocument/2006/relationships/tags" Target="../tags/tag14441.xml"/><Relationship Id="rId184" Type="http://schemas.openxmlformats.org/officeDocument/2006/relationships/tags" Target="../tags/tag14462.xml"/><Relationship Id="rId219" Type="http://schemas.openxmlformats.org/officeDocument/2006/relationships/tags" Target="../tags/tag14497.xml"/><Relationship Id="rId230" Type="http://schemas.openxmlformats.org/officeDocument/2006/relationships/tags" Target="../tags/tag14508.xml"/><Relationship Id="rId251" Type="http://schemas.openxmlformats.org/officeDocument/2006/relationships/tags" Target="../tags/tag14529.xml"/><Relationship Id="rId25" Type="http://schemas.openxmlformats.org/officeDocument/2006/relationships/tags" Target="../tags/tag14303.xml"/><Relationship Id="rId46" Type="http://schemas.openxmlformats.org/officeDocument/2006/relationships/tags" Target="../tags/tag14324.xml"/><Relationship Id="rId67" Type="http://schemas.openxmlformats.org/officeDocument/2006/relationships/tags" Target="../tags/tag14345.xml"/><Relationship Id="rId88" Type="http://schemas.openxmlformats.org/officeDocument/2006/relationships/tags" Target="../tags/tag14366.xml"/><Relationship Id="rId111" Type="http://schemas.openxmlformats.org/officeDocument/2006/relationships/tags" Target="../tags/tag14389.xml"/><Relationship Id="rId132" Type="http://schemas.openxmlformats.org/officeDocument/2006/relationships/tags" Target="../tags/tag14410.xml"/><Relationship Id="rId153" Type="http://schemas.openxmlformats.org/officeDocument/2006/relationships/tags" Target="../tags/tag14431.xml"/><Relationship Id="rId174" Type="http://schemas.openxmlformats.org/officeDocument/2006/relationships/tags" Target="../tags/tag14452.xml"/><Relationship Id="rId195" Type="http://schemas.openxmlformats.org/officeDocument/2006/relationships/tags" Target="../tags/tag14473.xml"/><Relationship Id="rId209" Type="http://schemas.openxmlformats.org/officeDocument/2006/relationships/tags" Target="../tags/tag14487.xml"/><Relationship Id="rId220" Type="http://schemas.openxmlformats.org/officeDocument/2006/relationships/tags" Target="../tags/tag14498.xml"/><Relationship Id="rId241" Type="http://schemas.openxmlformats.org/officeDocument/2006/relationships/tags" Target="../tags/tag14519.xml"/><Relationship Id="rId15" Type="http://schemas.openxmlformats.org/officeDocument/2006/relationships/tags" Target="../tags/tag14293.xml"/><Relationship Id="rId36" Type="http://schemas.openxmlformats.org/officeDocument/2006/relationships/tags" Target="../tags/tag14314.xml"/><Relationship Id="rId57" Type="http://schemas.openxmlformats.org/officeDocument/2006/relationships/tags" Target="../tags/tag14335.xml"/><Relationship Id="rId262" Type="http://schemas.openxmlformats.org/officeDocument/2006/relationships/tags" Target="../tags/tag14540.xml"/><Relationship Id="rId78" Type="http://schemas.openxmlformats.org/officeDocument/2006/relationships/tags" Target="../tags/tag14356.xml"/><Relationship Id="rId99" Type="http://schemas.openxmlformats.org/officeDocument/2006/relationships/tags" Target="../tags/tag14377.xml"/><Relationship Id="rId101" Type="http://schemas.openxmlformats.org/officeDocument/2006/relationships/tags" Target="../tags/tag14379.xml"/><Relationship Id="rId122" Type="http://schemas.openxmlformats.org/officeDocument/2006/relationships/tags" Target="../tags/tag14400.xml"/><Relationship Id="rId143" Type="http://schemas.openxmlformats.org/officeDocument/2006/relationships/tags" Target="../tags/tag14421.xml"/><Relationship Id="rId164" Type="http://schemas.openxmlformats.org/officeDocument/2006/relationships/tags" Target="../tags/tag14442.xml"/><Relationship Id="rId185" Type="http://schemas.openxmlformats.org/officeDocument/2006/relationships/tags" Target="../tags/tag14463.xml"/><Relationship Id="rId9" Type="http://schemas.openxmlformats.org/officeDocument/2006/relationships/tags" Target="../tags/tag14287.xml"/><Relationship Id="rId210" Type="http://schemas.openxmlformats.org/officeDocument/2006/relationships/tags" Target="../tags/tag14488.xml"/><Relationship Id="rId26" Type="http://schemas.openxmlformats.org/officeDocument/2006/relationships/tags" Target="../tags/tag14304.xml"/><Relationship Id="rId231" Type="http://schemas.openxmlformats.org/officeDocument/2006/relationships/tags" Target="../tags/tag14509.xml"/><Relationship Id="rId252" Type="http://schemas.openxmlformats.org/officeDocument/2006/relationships/tags" Target="../tags/tag14530.xml"/><Relationship Id="rId47" Type="http://schemas.openxmlformats.org/officeDocument/2006/relationships/tags" Target="../tags/tag14325.xml"/><Relationship Id="rId68" Type="http://schemas.openxmlformats.org/officeDocument/2006/relationships/tags" Target="../tags/tag14346.xml"/><Relationship Id="rId89" Type="http://schemas.openxmlformats.org/officeDocument/2006/relationships/tags" Target="../tags/tag14367.xml"/><Relationship Id="rId112" Type="http://schemas.openxmlformats.org/officeDocument/2006/relationships/tags" Target="../tags/tag14390.xml"/><Relationship Id="rId133" Type="http://schemas.openxmlformats.org/officeDocument/2006/relationships/tags" Target="../tags/tag14411.xml"/><Relationship Id="rId154" Type="http://schemas.openxmlformats.org/officeDocument/2006/relationships/tags" Target="../tags/tag14432.xml"/><Relationship Id="rId175" Type="http://schemas.openxmlformats.org/officeDocument/2006/relationships/tags" Target="../tags/tag14453.xml"/><Relationship Id="rId196" Type="http://schemas.openxmlformats.org/officeDocument/2006/relationships/tags" Target="../tags/tag14474.xml"/><Relationship Id="rId200" Type="http://schemas.openxmlformats.org/officeDocument/2006/relationships/tags" Target="../tags/tag14478.xml"/><Relationship Id="rId16" Type="http://schemas.openxmlformats.org/officeDocument/2006/relationships/tags" Target="../tags/tag14294.xml"/><Relationship Id="rId221" Type="http://schemas.openxmlformats.org/officeDocument/2006/relationships/tags" Target="../tags/tag14499.xml"/><Relationship Id="rId242" Type="http://schemas.openxmlformats.org/officeDocument/2006/relationships/tags" Target="../tags/tag14520.xml"/><Relationship Id="rId263" Type="http://schemas.openxmlformats.org/officeDocument/2006/relationships/tags" Target="../tags/tag14541.xml"/><Relationship Id="rId37" Type="http://schemas.openxmlformats.org/officeDocument/2006/relationships/tags" Target="../tags/tag14315.xml"/><Relationship Id="rId58" Type="http://schemas.openxmlformats.org/officeDocument/2006/relationships/tags" Target="../tags/tag14336.xml"/><Relationship Id="rId79" Type="http://schemas.openxmlformats.org/officeDocument/2006/relationships/tags" Target="../tags/tag14357.xml"/><Relationship Id="rId102" Type="http://schemas.openxmlformats.org/officeDocument/2006/relationships/tags" Target="../tags/tag14380.xml"/><Relationship Id="rId123" Type="http://schemas.openxmlformats.org/officeDocument/2006/relationships/tags" Target="../tags/tag14401.xml"/><Relationship Id="rId144" Type="http://schemas.openxmlformats.org/officeDocument/2006/relationships/tags" Target="../tags/tag14422.xml"/><Relationship Id="rId90" Type="http://schemas.openxmlformats.org/officeDocument/2006/relationships/tags" Target="../tags/tag14368.xml"/><Relationship Id="rId165" Type="http://schemas.openxmlformats.org/officeDocument/2006/relationships/tags" Target="../tags/tag14443.xml"/><Relationship Id="rId186" Type="http://schemas.openxmlformats.org/officeDocument/2006/relationships/tags" Target="../tags/tag14464.xml"/><Relationship Id="rId211" Type="http://schemas.openxmlformats.org/officeDocument/2006/relationships/tags" Target="../tags/tag14489.xml"/><Relationship Id="rId232" Type="http://schemas.openxmlformats.org/officeDocument/2006/relationships/tags" Target="../tags/tag14510.xml"/><Relationship Id="rId253" Type="http://schemas.openxmlformats.org/officeDocument/2006/relationships/tags" Target="../tags/tag14531.xml"/><Relationship Id="rId27" Type="http://schemas.openxmlformats.org/officeDocument/2006/relationships/tags" Target="../tags/tag14305.xml"/><Relationship Id="rId48" Type="http://schemas.openxmlformats.org/officeDocument/2006/relationships/tags" Target="../tags/tag14326.xml"/><Relationship Id="rId69" Type="http://schemas.openxmlformats.org/officeDocument/2006/relationships/tags" Target="../tags/tag14347.xml"/><Relationship Id="rId113" Type="http://schemas.openxmlformats.org/officeDocument/2006/relationships/tags" Target="../tags/tag14391.xml"/><Relationship Id="rId134" Type="http://schemas.openxmlformats.org/officeDocument/2006/relationships/tags" Target="../tags/tag14412.xml"/><Relationship Id="rId80" Type="http://schemas.openxmlformats.org/officeDocument/2006/relationships/tags" Target="../tags/tag14358.xml"/><Relationship Id="rId155" Type="http://schemas.openxmlformats.org/officeDocument/2006/relationships/tags" Target="../tags/tag14433.xml"/><Relationship Id="rId176" Type="http://schemas.openxmlformats.org/officeDocument/2006/relationships/tags" Target="../tags/tag14454.xml"/><Relationship Id="rId197" Type="http://schemas.openxmlformats.org/officeDocument/2006/relationships/tags" Target="../tags/tag14475.xml"/><Relationship Id="rId201" Type="http://schemas.openxmlformats.org/officeDocument/2006/relationships/tags" Target="../tags/tag14479.xml"/><Relationship Id="rId222" Type="http://schemas.openxmlformats.org/officeDocument/2006/relationships/tags" Target="../tags/tag14500.xml"/><Relationship Id="rId243" Type="http://schemas.openxmlformats.org/officeDocument/2006/relationships/tags" Target="../tags/tag14521.xml"/><Relationship Id="rId264" Type="http://schemas.openxmlformats.org/officeDocument/2006/relationships/tags" Target="../tags/tag14542.xml"/><Relationship Id="rId17" Type="http://schemas.openxmlformats.org/officeDocument/2006/relationships/tags" Target="../tags/tag14295.xml"/><Relationship Id="rId38" Type="http://schemas.openxmlformats.org/officeDocument/2006/relationships/tags" Target="../tags/tag14316.xml"/><Relationship Id="rId59" Type="http://schemas.openxmlformats.org/officeDocument/2006/relationships/tags" Target="../tags/tag14337.xml"/><Relationship Id="rId103" Type="http://schemas.openxmlformats.org/officeDocument/2006/relationships/tags" Target="../tags/tag14381.xml"/><Relationship Id="rId124" Type="http://schemas.openxmlformats.org/officeDocument/2006/relationships/tags" Target="../tags/tag14402.xml"/><Relationship Id="rId70" Type="http://schemas.openxmlformats.org/officeDocument/2006/relationships/tags" Target="../tags/tag14348.xml"/><Relationship Id="rId91" Type="http://schemas.openxmlformats.org/officeDocument/2006/relationships/tags" Target="../tags/tag14369.xml"/><Relationship Id="rId145" Type="http://schemas.openxmlformats.org/officeDocument/2006/relationships/tags" Target="../tags/tag14423.xml"/><Relationship Id="rId166" Type="http://schemas.openxmlformats.org/officeDocument/2006/relationships/tags" Target="../tags/tag14444.xml"/><Relationship Id="rId187" Type="http://schemas.openxmlformats.org/officeDocument/2006/relationships/tags" Target="../tags/tag14465.xml"/><Relationship Id="rId1" Type="http://schemas.openxmlformats.org/officeDocument/2006/relationships/tags" Target="../tags/tag14279.xml"/><Relationship Id="rId212" Type="http://schemas.openxmlformats.org/officeDocument/2006/relationships/tags" Target="../tags/tag14490.xml"/><Relationship Id="rId233" Type="http://schemas.openxmlformats.org/officeDocument/2006/relationships/tags" Target="../tags/tag14511.xml"/><Relationship Id="rId254" Type="http://schemas.openxmlformats.org/officeDocument/2006/relationships/tags" Target="../tags/tag14532.xml"/><Relationship Id="rId28" Type="http://schemas.openxmlformats.org/officeDocument/2006/relationships/tags" Target="../tags/tag14306.xml"/><Relationship Id="rId49" Type="http://schemas.openxmlformats.org/officeDocument/2006/relationships/tags" Target="../tags/tag14327.xml"/><Relationship Id="rId114" Type="http://schemas.openxmlformats.org/officeDocument/2006/relationships/tags" Target="../tags/tag14392.xml"/><Relationship Id="rId60" Type="http://schemas.openxmlformats.org/officeDocument/2006/relationships/tags" Target="../tags/tag14338.xml"/><Relationship Id="rId81" Type="http://schemas.openxmlformats.org/officeDocument/2006/relationships/tags" Target="../tags/tag14359.xml"/><Relationship Id="rId135" Type="http://schemas.openxmlformats.org/officeDocument/2006/relationships/tags" Target="../tags/tag14413.xml"/><Relationship Id="rId156" Type="http://schemas.openxmlformats.org/officeDocument/2006/relationships/tags" Target="../tags/tag14434.xml"/><Relationship Id="rId177" Type="http://schemas.openxmlformats.org/officeDocument/2006/relationships/tags" Target="../tags/tag14455.xml"/><Relationship Id="rId198" Type="http://schemas.openxmlformats.org/officeDocument/2006/relationships/tags" Target="../tags/tag14476.xml"/><Relationship Id="rId202" Type="http://schemas.openxmlformats.org/officeDocument/2006/relationships/tags" Target="../tags/tag14480.xml"/><Relationship Id="rId223" Type="http://schemas.openxmlformats.org/officeDocument/2006/relationships/tags" Target="../tags/tag14501.xml"/><Relationship Id="rId244" Type="http://schemas.openxmlformats.org/officeDocument/2006/relationships/tags" Target="../tags/tag14522.xml"/><Relationship Id="rId18" Type="http://schemas.openxmlformats.org/officeDocument/2006/relationships/tags" Target="../tags/tag14296.xml"/><Relationship Id="rId39" Type="http://schemas.openxmlformats.org/officeDocument/2006/relationships/tags" Target="../tags/tag14317.xml"/><Relationship Id="rId265" Type="http://schemas.openxmlformats.org/officeDocument/2006/relationships/tags" Target="../tags/tag14543.xml"/><Relationship Id="rId50" Type="http://schemas.openxmlformats.org/officeDocument/2006/relationships/tags" Target="../tags/tag14328.xml"/><Relationship Id="rId104" Type="http://schemas.openxmlformats.org/officeDocument/2006/relationships/tags" Target="../tags/tag14382.xml"/><Relationship Id="rId125" Type="http://schemas.openxmlformats.org/officeDocument/2006/relationships/tags" Target="../tags/tag14403.xml"/><Relationship Id="rId146" Type="http://schemas.openxmlformats.org/officeDocument/2006/relationships/tags" Target="../tags/tag14424.xml"/><Relationship Id="rId167" Type="http://schemas.openxmlformats.org/officeDocument/2006/relationships/tags" Target="../tags/tag14445.xml"/><Relationship Id="rId188" Type="http://schemas.openxmlformats.org/officeDocument/2006/relationships/tags" Target="../tags/tag14466.xml"/><Relationship Id="rId71" Type="http://schemas.openxmlformats.org/officeDocument/2006/relationships/tags" Target="../tags/tag14349.xml"/><Relationship Id="rId92" Type="http://schemas.openxmlformats.org/officeDocument/2006/relationships/tags" Target="../tags/tag14370.xml"/><Relationship Id="rId213" Type="http://schemas.openxmlformats.org/officeDocument/2006/relationships/tags" Target="../tags/tag14491.xml"/><Relationship Id="rId234" Type="http://schemas.openxmlformats.org/officeDocument/2006/relationships/tags" Target="../tags/tag14512.xml"/><Relationship Id="rId2" Type="http://schemas.openxmlformats.org/officeDocument/2006/relationships/tags" Target="../tags/tag14280.xml"/><Relationship Id="rId29" Type="http://schemas.openxmlformats.org/officeDocument/2006/relationships/tags" Target="../tags/tag14307.xml"/><Relationship Id="rId255" Type="http://schemas.openxmlformats.org/officeDocument/2006/relationships/tags" Target="../tags/tag14533.xml"/><Relationship Id="rId40" Type="http://schemas.openxmlformats.org/officeDocument/2006/relationships/tags" Target="../tags/tag14318.xml"/><Relationship Id="rId115" Type="http://schemas.openxmlformats.org/officeDocument/2006/relationships/tags" Target="../tags/tag14393.xml"/><Relationship Id="rId136" Type="http://schemas.openxmlformats.org/officeDocument/2006/relationships/tags" Target="../tags/tag14414.xml"/><Relationship Id="rId157" Type="http://schemas.openxmlformats.org/officeDocument/2006/relationships/tags" Target="../tags/tag14435.xml"/><Relationship Id="rId178" Type="http://schemas.openxmlformats.org/officeDocument/2006/relationships/tags" Target="../tags/tag14456.xml"/><Relationship Id="rId61" Type="http://schemas.openxmlformats.org/officeDocument/2006/relationships/tags" Target="../tags/tag14339.xml"/><Relationship Id="rId82" Type="http://schemas.openxmlformats.org/officeDocument/2006/relationships/tags" Target="../tags/tag14360.xml"/><Relationship Id="rId199" Type="http://schemas.openxmlformats.org/officeDocument/2006/relationships/tags" Target="../tags/tag14477.xml"/><Relationship Id="rId203" Type="http://schemas.openxmlformats.org/officeDocument/2006/relationships/tags" Target="../tags/tag14481.xml"/><Relationship Id="rId19" Type="http://schemas.openxmlformats.org/officeDocument/2006/relationships/tags" Target="../tags/tag14297.xml"/><Relationship Id="rId224" Type="http://schemas.openxmlformats.org/officeDocument/2006/relationships/tags" Target="../tags/tag14502.xml"/><Relationship Id="rId245" Type="http://schemas.openxmlformats.org/officeDocument/2006/relationships/tags" Target="../tags/tag14523.xml"/><Relationship Id="rId266" Type="http://schemas.openxmlformats.org/officeDocument/2006/relationships/tags" Target="../tags/tag14544.xml"/><Relationship Id="rId30" Type="http://schemas.openxmlformats.org/officeDocument/2006/relationships/tags" Target="../tags/tag14308.xml"/><Relationship Id="rId105" Type="http://schemas.openxmlformats.org/officeDocument/2006/relationships/tags" Target="../tags/tag14383.xml"/><Relationship Id="rId126" Type="http://schemas.openxmlformats.org/officeDocument/2006/relationships/tags" Target="../tags/tag14404.xml"/><Relationship Id="rId147" Type="http://schemas.openxmlformats.org/officeDocument/2006/relationships/tags" Target="../tags/tag14425.xml"/><Relationship Id="rId168" Type="http://schemas.openxmlformats.org/officeDocument/2006/relationships/tags" Target="../tags/tag14446.xml"/><Relationship Id="rId51" Type="http://schemas.openxmlformats.org/officeDocument/2006/relationships/tags" Target="../tags/tag14329.xml"/><Relationship Id="rId72" Type="http://schemas.openxmlformats.org/officeDocument/2006/relationships/tags" Target="../tags/tag14350.xml"/><Relationship Id="rId93" Type="http://schemas.openxmlformats.org/officeDocument/2006/relationships/tags" Target="../tags/tag14371.xml"/><Relationship Id="rId189" Type="http://schemas.openxmlformats.org/officeDocument/2006/relationships/tags" Target="../tags/tag14467.xml"/><Relationship Id="rId3" Type="http://schemas.openxmlformats.org/officeDocument/2006/relationships/tags" Target="../tags/tag14281.xml"/><Relationship Id="rId214" Type="http://schemas.openxmlformats.org/officeDocument/2006/relationships/tags" Target="../tags/tag14492.xml"/><Relationship Id="rId235" Type="http://schemas.openxmlformats.org/officeDocument/2006/relationships/tags" Target="../tags/tag14513.xml"/><Relationship Id="rId256" Type="http://schemas.openxmlformats.org/officeDocument/2006/relationships/tags" Target="../tags/tag14534.xml"/><Relationship Id="rId116" Type="http://schemas.openxmlformats.org/officeDocument/2006/relationships/tags" Target="../tags/tag14394.xml"/><Relationship Id="rId137" Type="http://schemas.openxmlformats.org/officeDocument/2006/relationships/tags" Target="../tags/tag14415.xml"/><Relationship Id="rId158" Type="http://schemas.openxmlformats.org/officeDocument/2006/relationships/tags" Target="../tags/tag14436.xml"/><Relationship Id="rId20" Type="http://schemas.openxmlformats.org/officeDocument/2006/relationships/tags" Target="../tags/tag14298.xml"/><Relationship Id="rId41" Type="http://schemas.openxmlformats.org/officeDocument/2006/relationships/tags" Target="../tags/tag14319.xml"/><Relationship Id="rId62" Type="http://schemas.openxmlformats.org/officeDocument/2006/relationships/tags" Target="../tags/tag14340.xml"/><Relationship Id="rId83" Type="http://schemas.openxmlformats.org/officeDocument/2006/relationships/tags" Target="../tags/tag14361.xml"/><Relationship Id="rId179" Type="http://schemas.openxmlformats.org/officeDocument/2006/relationships/tags" Target="../tags/tag14457.xml"/><Relationship Id="rId190" Type="http://schemas.openxmlformats.org/officeDocument/2006/relationships/tags" Target="../tags/tag14468.xml"/><Relationship Id="rId204" Type="http://schemas.openxmlformats.org/officeDocument/2006/relationships/tags" Target="../tags/tag14482.xml"/><Relationship Id="rId225" Type="http://schemas.openxmlformats.org/officeDocument/2006/relationships/tags" Target="../tags/tag14503.xml"/><Relationship Id="rId246" Type="http://schemas.openxmlformats.org/officeDocument/2006/relationships/tags" Target="../tags/tag14524.xml"/><Relationship Id="rId267" Type="http://schemas.openxmlformats.org/officeDocument/2006/relationships/tags" Target="../tags/tag14545.xml"/><Relationship Id="rId106" Type="http://schemas.openxmlformats.org/officeDocument/2006/relationships/tags" Target="../tags/tag14384.xml"/><Relationship Id="rId127" Type="http://schemas.openxmlformats.org/officeDocument/2006/relationships/tags" Target="../tags/tag14405.xml"/><Relationship Id="rId10" Type="http://schemas.openxmlformats.org/officeDocument/2006/relationships/tags" Target="../tags/tag14288.xml"/><Relationship Id="rId31" Type="http://schemas.openxmlformats.org/officeDocument/2006/relationships/tags" Target="../tags/tag14309.xml"/><Relationship Id="rId52" Type="http://schemas.openxmlformats.org/officeDocument/2006/relationships/tags" Target="../tags/tag14330.xml"/><Relationship Id="rId73" Type="http://schemas.openxmlformats.org/officeDocument/2006/relationships/tags" Target="../tags/tag14351.xml"/><Relationship Id="rId94" Type="http://schemas.openxmlformats.org/officeDocument/2006/relationships/tags" Target="../tags/tag14372.xml"/><Relationship Id="rId148" Type="http://schemas.openxmlformats.org/officeDocument/2006/relationships/tags" Target="../tags/tag14426.xml"/><Relationship Id="rId169" Type="http://schemas.openxmlformats.org/officeDocument/2006/relationships/tags" Target="../tags/tag14447.xml"/><Relationship Id="rId4" Type="http://schemas.openxmlformats.org/officeDocument/2006/relationships/tags" Target="../tags/tag14282.xml"/><Relationship Id="rId180" Type="http://schemas.openxmlformats.org/officeDocument/2006/relationships/tags" Target="../tags/tag14458.xml"/><Relationship Id="rId215" Type="http://schemas.openxmlformats.org/officeDocument/2006/relationships/tags" Target="../tags/tag14493.xml"/><Relationship Id="rId236" Type="http://schemas.openxmlformats.org/officeDocument/2006/relationships/tags" Target="../tags/tag14514.xml"/><Relationship Id="rId257" Type="http://schemas.openxmlformats.org/officeDocument/2006/relationships/tags" Target="../tags/tag14535.xml"/><Relationship Id="rId42" Type="http://schemas.openxmlformats.org/officeDocument/2006/relationships/tags" Target="../tags/tag14320.xml"/><Relationship Id="rId84" Type="http://schemas.openxmlformats.org/officeDocument/2006/relationships/tags" Target="../tags/tag14362.xml"/><Relationship Id="rId138" Type="http://schemas.openxmlformats.org/officeDocument/2006/relationships/tags" Target="../tags/tag14416.xml"/><Relationship Id="rId191" Type="http://schemas.openxmlformats.org/officeDocument/2006/relationships/tags" Target="../tags/tag14469.xml"/><Relationship Id="rId205" Type="http://schemas.openxmlformats.org/officeDocument/2006/relationships/tags" Target="../tags/tag14483.xml"/><Relationship Id="rId247" Type="http://schemas.openxmlformats.org/officeDocument/2006/relationships/tags" Target="../tags/tag14525.xml"/><Relationship Id="rId107" Type="http://schemas.openxmlformats.org/officeDocument/2006/relationships/tags" Target="../tags/tag14385.xml"/></Relationships>
</file>

<file path=ppt/slides/_rels/slide61.xml.rels><?xml version="1.0" encoding="UTF-8" standalone="yes"?>
<Relationships xmlns="http://schemas.openxmlformats.org/package/2006/relationships"><Relationship Id="rId117" Type="http://schemas.openxmlformats.org/officeDocument/2006/relationships/tags" Target="../tags/tag14662.xml"/><Relationship Id="rId21" Type="http://schemas.openxmlformats.org/officeDocument/2006/relationships/tags" Target="../tags/tag14566.xml"/><Relationship Id="rId63" Type="http://schemas.openxmlformats.org/officeDocument/2006/relationships/tags" Target="../tags/tag14608.xml"/><Relationship Id="rId159" Type="http://schemas.openxmlformats.org/officeDocument/2006/relationships/tags" Target="../tags/tag14704.xml"/><Relationship Id="rId170" Type="http://schemas.openxmlformats.org/officeDocument/2006/relationships/tags" Target="../tags/tag14715.xml"/><Relationship Id="rId226" Type="http://schemas.openxmlformats.org/officeDocument/2006/relationships/tags" Target="../tags/tag14771.xml"/><Relationship Id="rId268" Type="http://schemas.openxmlformats.org/officeDocument/2006/relationships/tags" Target="../tags/tag14813.xml"/><Relationship Id="rId11" Type="http://schemas.openxmlformats.org/officeDocument/2006/relationships/tags" Target="../tags/tag14556.xml"/><Relationship Id="rId32" Type="http://schemas.openxmlformats.org/officeDocument/2006/relationships/tags" Target="../tags/tag14577.xml"/><Relationship Id="rId53" Type="http://schemas.openxmlformats.org/officeDocument/2006/relationships/tags" Target="../tags/tag14598.xml"/><Relationship Id="rId74" Type="http://schemas.openxmlformats.org/officeDocument/2006/relationships/tags" Target="../tags/tag14619.xml"/><Relationship Id="rId128" Type="http://schemas.openxmlformats.org/officeDocument/2006/relationships/tags" Target="../tags/tag14673.xml"/><Relationship Id="rId149" Type="http://schemas.openxmlformats.org/officeDocument/2006/relationships/tags" Target="../tags/tag14694.xml"/><Relationship Id="rId5" Type="http://schemas.openxmlformats.org/officeDocument/2006/relationships/tags" Target="../tags/tag14550.xml"/><Relationship Id="rId95" Type="http://schemas.openxmlformats.org/officeDocument/2006/relationships/tags" Target="../tags/tag14640.xml"/><Relationship Id="rId160" Type="http://schemas.openxmlformats.org/officeDocument/2006/relationships/tags" Target="../tags/tag14705.xml"/><Relationship Id="rId181" Type="http://schemas.openxmlformats.org/officeDocument/2006/relationships/tags" Target="../tags/tag14726.xml"/><Relationship Id="rId216" Type="http://schemas.openxmlformats.org/officeDocument/2006/relationships/tags" Target="../tags/tag14761.xml"/><Relationship Id="rId237" Type="http://schemas.openxmlformats.org/officeDocument/2006/relationships/tags" Target="../tags/tag14782.xml"/><Relationship Id="rId258" Type="http://schemas.openxmlformats.org/officeDocument/2006/relationships/tags" Target="../tags/tag14803.xml"/><Relationship Id="rId22" Type="http://schemas.openxmlformats.org/officeDocument/2006/relationships/tags" Target="../tags/tag14567.xml"/><Relationship Id="rId43" Type="http://schemas.openxmlformats.org/officeDocument/2006/relationships/tags" Target="../tags/tag14588.xml"/><Relationship Id="rId64" Type="http://schemas.openxmlformats.org/officeDocument/2006/relationships/tags" Target="../tags/tag14609.xml"/><Relationship Id="rId118" Type="http://schemas.openxmlformats.org/officeDocument/2006/relationships/tags" Target="../tags/tag14663.xml"/><Relationship Id="rId139" Type="http://schemas.openxmlformats.org/officeDocument/2006/relationships/tags" Target="../tags/tag14684.xml"/><Relationship Id="rId85" Type="http://schemas.openxmlformats.org/officeDocument/2006/relationships/tags" Target="../tags/tag14630.xml"/><Relationship Id="rId150" Type="http://schemas.openxmlformats.org/officeDocument/2006/relationships/tags" Target="../tags/tag14695.xml"/><Relationship Id="rId171" Type="http://schemas.openxmlformats.org/officeDocument/2006/relationships/tags" Target="../tags/tag14716.xml"/><Relationship Id="rId192" Type="http://schemas.openxmlformats.org/officeDocument/2006/relationships/tags" Target="../tags/tag14737.xml"/><Relationship Id="rId206" Type="http://schemas.openxmlformats.org/officeDocument/2006/relationships/tags" Target="../tags/tag14751.xml"/><Relationship Id="rId227" Type="http://schemas.openxmlformats.org/officeDocument/2006/relationships/tags" Target="../tags/tag14772.xml"/><Relationship Id="rId248" Type="http://schemas.openxmlformats.org/officeDocument/2006/relationships/tags" Target="../tags/tag14793.xml"/><Relationship Id="rId269" Type="http://schemas.openxmlformats.org/officeDocument/2006/relationships/tags" Target="../tags/tag14814.xml"/><Relationship Id="rId12" Type="http://schemas.openxmlformats.org/officeDocument/2006/relationships/tags" Target="../tags/tag14557.xml"/><Relationship Id="rId33" Type="http://schemas.openxmlformats.org/officeDocument/2006/relationships/tags" Target="../tags/tag14578.xml"/><Relationship Id="rId108" Type="http://schemas.openxmlformats.org/officeDocument/2006/relationships/tags" Target="../tags/tag14653.xml"/><Relationship Id="rId129" Type="http://schemas.openxmlformats.org/officeDocument/2006/relationships/tags" Target="../tags/tag14674.xml"/><Relationship Id="rId54" Type="http://schemas.openxmlformats.org/officeDocument/2006/relationships/tags" Target="../tags/tag14599.xml"/><Relationship Id="rId75" Type="http://schemas.openxmlformats.org/officeDocument/2006/relationships/tags" Target="../tags/tag14620.xml"/><Relationship Id="rId96" Type="http://schemas.openxmlformats.org/officeDocument/2006/relationships/tags" Target="../tags/tag14641.xml"/><Relationship Id="rId140" Type="http://schemas.openxmlformats.org/officeDocument/2006/relationships/tags" Target="../tags/tag14685.xml"/><Relationship Id="rId161" Type="http://schemas.openxmlformats.org/officeDocument/2006/relationships/tags" Target="../tags/tag14706.xml"/><Relationship Id="rId182" Type="http://schemas.openxmlformats.org/officeDocument/2006/relationships/tags" Target="../tags/tag14727.xml"/><Relationship Id="rId217" Type="http://schemas.openxmlformats.org/officeDocument/2006/relationships/tags" Target="../tags/tag14762.xml"/><Relationship Id="rId6" Type="http://schemas.openxmlformats.org/officeDocument/2006/relationships/tags" Target="../tags/tag14551.xml"/><Relationship Id="rId238" Type="http://schemas.openxmlformats.org/officeDocument/2006/relationships/tags" Target="../tags/tag14783.xml"/><Relationship Id="rId259" Type="http://schemas.openxmlformats.org/officeDocument/2006/relationships/tags" Target="../tags/tag14804.xml"/><Relationship Id="rId23" Type="http://schemas.openxmlformats.org/officeDocument/2006/relationships/tags" Target="../tags/tag14568.xml"/><Relationship Id="rId119" Type="http://schemas.openxmlformats.org/officeDocument/2006/relationships/tags" Target="../tags/tag14664.xml"/><Relationship Id="rId270" Type="http://schemas.openxmlformats.org/officeDocument/2006/relationships/slideLayout" Target="../slideLayouts/slideLayout2.xml"/><Relationship Id="rId44" Type="http://schemas.openxmlformats.org/officeDocument/2006/relationships/tags" Target="../tags/tag14589.xml"/><Relationship Id="rId65" Type="http://schemas.openxmlformats.org/officeDocument/2006/relationships/tags" Target="../tags/tag14610.xml"/><Relationship Id="rId86" Type="http://schemas.openxmlformats.org/officeDocument/2006/relationships/tags" Target="../tags/tag14631.xml"/><Relationship Id="rId130" Type="http://schemas.openxmlformats.org/officeDocument/2006/relationships/tags" Target="../tags/tag14675.xml"/><Relationship Id="rId151" Type="http://schemas.openxmlformats.org/officeDocument/2006/relationships/tags" Target="../tags/tag14696.xml"/><Relationship Id="rId172" Type="http://schemas.openxmlformats.org/officeDocument/2006/relationships/tags" Target="../tags/tag14717.xml"/><Relationship Id="rId193" Type="http://schemas.openxmlformats.org/officeDocument/2006/relationships/tags" Target="../tags/tag14738.xml"/><Relationship Id="rId207" Type="http://schemas.openxmlformats.org/officeDocument/2006/relationships/tags" Target="../tags/tag14752.xml"/><Relationship Id="rId228" Type="http://schemas.openxmlformats.org/officeDocument/2006/relationships/tags" Target="../tags/tag14773.xml"/><Relationship Id="rId249" Type="http://schemas.openxmlformats.org/officeDocument/2006/relationships/tags" Target="../tags/tag14794.xml"/><Relationship Id="rId13" Type="http://schemas.openxmlformats.org/officeDocument/2006/relationships/tags" Target="../tags/tag14558.xml"/><Relationship Id="rId109" Type="http://schemas.openxmlformats.org/officeDocument/2006/relationships/tags" Target="../tags/tag14654.xml"/><Relationship Id="rId260" Type="http://schemas.openxmlformats.org/officeDocument/2006/relationships/tags" Target="../tags/tag14805.xml"/><Relationship Id="rId34" Type="http://schemas.openxmlformats.org/officeDocument/2006/relationships/tags" Target="../tags/tag14579.xml"/><Relationship Id="rId55" Type="http://schemas.openxmlformats.org/officeDocument/2006/relationships/tags" Target="../tags/tag14600.xml"/><Relationship Id="rId76" Type="http://schemas.openxmlformats.org/officeDocument/2006/relationships/tags" Target="../tags/tag14621.xml"/><Relationship Id="rId97" Type="http://schemas.openxmlformats.org/officeDocument/2006/relationships/tags" Target="../tags/tag14642.xml"/><Relationship Id="rId120" Type="http://schemas.openxmlformats.org/officeDocument/2006/relationships/tags" Target="../tags/tag14665.xml"/><Relationship Id="rId141" Type="http://schemas.openxmlformats.org/officeDocument/2006/relationships/tags" Target="../tags/tag14686.xml"/><Relationship Id="rId7" Type="http://schemas.openxmlformats.org/officeDocument/2006/relationships/tags" Target="../tags/tag14552.xml"/><Relationship Id="rId162" Type="http://schemas.openxmlformats.org/officeDocument/2006/relationships/tags" Target="../tags/tag14707.xml"/><Relationship Id="rId183" Type="http://schemas.openxmlformats.org/officeDocument/2006/relationships/tags" Target="../tags/tag14728.xml"/><Relationship Id="rId218" Type="http://schemas.openxmlformats.org/officeDocument/2006/relationships/tags" Target="../tags/tag14763.xml"/><Relationship Id="rId239" Type="http://schemas.openxmlformats.org/officeDocument/2006/relationships/tags" Target="../tags/tag14784.xml"/><Relationship Id="rId250" Type="http://schemas.openxmlformats.org/officeDocument/2006/relationships/tags" Target="../tags/tag14795.xml"/><Relationship Id="rId271" Type="http://schemas.openxmlformats.org/officeDocument/2006/relationships/image" Target="../media/image1.jpeg"/><Relationship Id="rId24" Type="http://schemas.openxmlformats.org/officeDocument/2006/relationships/tags" Target="../tags/tag14569.xml"/><Relationship Id="rId45" Type="http://schemas.openxmlformats.org/officeDocument/2006/relationships/tags" Target="../tags/tag14590.xml"/><Relationship Id="rId66" Type="http://schemas.openxmlformats.org/officeDocument/2006/relationships/tags" Target="../tags/tag14611.xml"/><Relationship Id="rId87" Type="http://schemas.openxmlformats.org/officeDocument/2006/relationships/tags" Target="../tags/tag14632.xml"/><Relationship Id="rId110" Type="http://schemas.openxmlformats.org/officeDocument/2006/relationships/tags" Target="../tags/tag14655.xml"/><Relationship Id="rId131" Type="http://schemas.openxmlformats.org/officeDocument/2006/relationships/tags" Target="../tags/tag14676.xml"/><Relationship Id="rId152" Type="http://schemas.openxmlformats.org/officeDocument/2006/relationships/tags" Target="../tags/tag14697.xml"/><Relationship Id="rId173" Type="http://schemas.openxmlformats.org/officeDocument/2006/relationships/tags" Target="../tags/tag14718.xml"/><Relationship Id="rId194" Type="http://schemas.openxmlformats.org/officeDocument/2006/relationships/tags" Target="../tags/tag14739.xml"/><Relationship Id="rId208" Type="http://schemas.openxmlformats.org/officeDocument/2006/relationships/tags" Target="../tags/tag14753.xml"/><Relationship Id="rId229" Type="http://schemas.openxmlformats.org/officeDocument/2006/relationships/tags" Target="../tags/tag14774.xml"/><Relationship Id="rId240" Type="http://schemas.openxmlformats.org/officeDocument/2006/relationships/tags" Target="../tags/tag14785.xml"/><Relationship Id="rId261" Type="http://schemas.openxmlformats.org/officeDocument/2006/relationships/tags" Target="../tags/tag14806.xml"/><Relationship Id="rId14" Type="http://schemas.openxmlformats.org/officeDocument/2006/relationships/tags" Target="../tags/tag14559.xml"/><Relationship Id="rId35" Type="http://schemas.openxmlformats.org/officeDocument/2006/relationships/tags" Target="../tags/tag14580.xml"/><Relationship Id="rId56" Type="http://schemas.openxmlformats.org/officeDocument/2006/relationships/tags" Target="../tags/tag14601.xml"/><Relationship Id="rId77" Type="http://schemas.openxmlformats.org/officeDocument/2006/relationships/tags" Target="../tags/tag14622.xml"/><Relationship Id="rId100" Type="http://schemas.openxmlformats.org/officeDocument/2006/relationships/tags" Target="../tags/tag14645.xml"/><Relationship Id="rId8" Type="http://schemas.openxmlformats.org/officeDocument/2006/relationships/tags" Target="../tags/tag14553.xml"/><Relationship Id="rId98" Type="http://schemas.openxmlformats.org/officeDocument/2006/relationships/tags" Target="../tags/tag14643.xml"/><Relationship Id="rId121" Type="http://schemas.openxmlformats.org/officeDocument/2006/relationships/tags" Target="../tags/tag14666.xml"/><Relationship Id="rId142" Type="http://schemas.openxmlformats.org/officeDocument/2006/relationships/tags" Target="../tags/tag14687.xml"/><Relationship Id="rId163" Type="http://schemas.openxmlformats.org/officeDocument/2006/relationships/tags" Target="../tags/tag14708.xml"/><Relationship Id="rId184" Type="http://schemas.openxmlformats.org/officeDocument/2006/relationships/tags" Target="../tags/tag14729.xml"/><Relationship Id="rId219" Type="http://schemas.openxmlformats.org/officeDocument/2006/relationships/tags" Target="../tags/tag14764.xml"/><Relationship Id="rId230" Type="http://schemas.openxmlformats.org/officeDocument/2006/relationships/tags" Target="../tags/tag14775.xml"/><Relationship Id="rId251" Type="http://schemas.openxmlformats.org/officeDocument/2006/relationships/tags" Target="../tags/tag14796.xml"/><Relationship Id="rId25" Type="http://schemas.openxmlformats.org/officeDocument/2006/relationships/tags" Target="../tags/tag14570.xml"/><Relationship Id="rId46" Type="http://schemas.openxmlformats.org/officeDocument/2006/relationships/tags" Target="../tags/tag14591.xml"/><Relationship Id="rId67" Type="http://schemas.openxmlformats.org/officeDocument/2006/relationships/tags" Target="../tags/tag14612.xml"/><Relationship Id="rId88" Type="http://schemas.openxmlformats.org/officeDocument/2006/relationships/tags" Target="../tags/tag14633.xml"/><Relationship Id="rId111" Type="http://schemas.openxmlformats.org/officeDocument/2006/relationships/tags" Target="../tags/tag14656.xml"/><Relationship Id="rId132" Type="http://schemas.openxmlformats.org/officeDocument/2006/relationships/tags" Target="../tags/tag14677.xml"/><Relationship Id="rId153" Type="http://schemas.openxmlformats.org/officeDocument/2006/relationships/tags" Target="../tags/tag14698.xml"/><Relationship Id="rId174" Type="http://schemas.openxmlformats.org/officeDocument/2006/relationships/tags" Target="../tags/tag14719.xml"/><Relationship Id="rId195" Type="http://schemas.openxmlformats.org/officeDocument/2006/relationships/tags" Target="../tags/tag14740.xml"/><Relationship Id="rId209" Type="http://schemas.openxmlformats.org/officeDocument/2006/relationships/tags" Target="../tags/tag14754.xml"/><Relationship Id="rId220" Type="http://schemas.openxmlformats.org/officeDocument/2006/relationships/tags" Target="../tags/tag14765.xml"/><Relationship Id="rId241" Type="http://schemas.openxmlformats.org/officeDocument/2006/relationships/tags" Target="../tags/tag14786.xml"/><Relationship Id="rId15" Type="http://schemas.openxmlformats.org/officeDocument/2006/relationships/tags" Target="../tags/tag14560.xml"/><Relationship Id="rId36" Type="http://schemas.openxmlformats.org/officeDocument/2006/relationships/tags" Target="../tags/tag14581.xml"/><Relationship Id="rId57" Type="http://schemas.openxmlformats.org/officeDocument/2006/relationships/tags" Target="../tags/tag14602.xml"/><Relationship Id="rId262" Type="http://schemas.openxmlformats.org/officeDocument/2006/relationships/tags" Target="../tags/tag14807.xml"/><Relationship Id="rId78" Type="http://schemas.openxmlformats.org/officeDocument/2006/relationships/tags" Target="../tags/tag14623.xml"/><Relationship Id="rId99" Type="http://schemas.openxmlformats.org/officeDocument/2006/relationships/tags" Target="../tags/tag14644.xml"/><Relationship Id="rId101" Type="http://schemas.openxmlformats.org/officeDocument/2006/relationships/tags" Target="../tags/tag14646.xml"/><Relationship Id="rId122" Type="http://schemas.openxmlformats.org/officeDocument/2006/relationships/tags" Target="../tags/tag14667.xml"/><Relationship Id="rId143" Type="http://schemas.openxmlformats.org/officeDocument/2006/relationships/tags" Target="../tags/tag14688.xml"/><Relationship Id="rId164" Type="http://schemas.openxmlformats.org/officeDocument/2006/relationships/tags" Target="../tags/tag14709.xml"/><Relationship Id="rId185" Type="http://schemas.openxmlformats.org/officeDocument/2006/relationships/tags" Target="../tags/tag14730.xml"/><Relationship Id="rId9" Type="http://schemas.openxmlformats.org/officeDocument/2006/relationships/tags" Target="../tags/tag14554.xml"/><Relationship Id="rId210" Type="http://schemas.openxmlformats.org/officeDocument/2006/relationships/tags" Target="../tags/tag14755.xml"/><Relationship Id="rId26" Type="http://schemas.openxmlformats.org/officeDocument/2006/relationships/tags" Target="../tags/tag14571.xml"/><Relationship Id="rId231" Type="http://schemas.openxmlformats.org/officeDocument/2006/relationships/tags" Target="../tags/tag14776.xml"/><Relationship Id="rId252" Type="http://schemas.openxmlformats.org/officeDocument/2006/relationships/tags" Target="../tags/tag14797.xml"/><Relationship Id="rId47" Type="http://schemas.openxmlformats.org/officeDocument/2006/relationships/tags" Target="../tags/tag14592.xml"/><Relationship Id="rId68" Type="http://schemas.openxmlformats.org/officeDocument/2006/relationships/tags" Target="../tags/tag14613.xml"/><Relationship Id="rId89" Type="http://schemas.openxmlformats.org/officeDocument/2006/relationships/tags" Target="../tags/tag14634.xml"/><Relationship Id="rId112" Type="http://schemas.openxmlformats.org/officeDocument/2006/relationships/tags" Target="../tags/tag14657.xml"/><Relationship Id="rId133" Type="http://schemas.openxmlformats.org/officeDocument/2006/relationships/tags" Target="../tags/tag14678.xml"/><Relationship Id="rId154" Type="http://schemas.openxmlformats.org/officeDocument/2006/relationships/tags" Target="../tags/tag14699.xml"/><Relationship Id="rId175" Type="http://schemas.openxmlformats.org/officeDocument/2006/relationships/tags" Target="../tags/tag14720.xml"/><Relationship Id="rId196" Type="http://schemas.openxmlformats.org/officeDocument/2006/relationships/tags" Target="../tags/tag14741.xml"/><Relationship Id="rId200" Type="http://schemas.openxmlformats.org/officeDocument/2006/relationships/tags" Target="../tags/tag14745.xml"/><Relationship Id="rId16" Type="http://schemas.openxmlformats.org/officeDocument/2006/relationships/tags" Target="../tags/tag14561.xml"/><Relationship Id="rId221" Type="http://schemas.openxmlformats.org/officeDocument/2006/relationships/tags" Target="../tags/tag14766.xml"/><Relationship Id="rId242" Type="http://schemas.openxmlformats.org/officeDocument/2006/relationships/tags" Target="../tags/tag14787.xml"/><Relationship Id="rId263" Type="http://schemas.openxmlformats.org/officeDocument/2006/relationships/tags" Target="../tags/tag14808.xml"/><Relationship Id="rId37" Type="http://schemas.openxmlformats.org/officeDocument/2006/relationships/tags" Target="../tags/tag14582.xml"/><Relationship Id="rId58" Type="http://schemas.openxmlformats.org/officeDocument/2006/relationships/tags" Target="../tags/tag14603.xml"/><Relationship Id="rId79" Type="http://schemas.openxmlformats.org/officeDocument/2006/relationships/tags" Target="../tags/tag14624.xml"/><Relationship Id="rId102" Type="http://schemas.openxmlformats.org/officeDocument/2006/relationships/tags" Target="../tags/tag14647.xml"/><Relationship Id="rId123" Type="http://schemas.openxmlformats.org/officeDocument/2006/relationships/tags" Target="../tags/tag14668.xml"/><Relationship Id="rId144" Type="http://schemas.openxmlformats.org/officeDocument/2006/relationships/tags" Target="../tags/tag14689.xml"/><Relationship Id="rId90" Type="http://schemas.openxmlformats.org/officeDocument/2006/relationships/tags" Target="../tags/tag14635.xml"/><Relationship Id="rId165" Type="http://schemas.openxmlformats.org/officeDocument/2006/relationships/tags" Target="../tags/tag14710.xml"/><Relationship Id="rId186" Type="http://schemas.openxmlformats.org/officeDocument/2006/relationships/tags" Target="../tags/tag14731.xml"/><Relationship Id="rId211" Type="http://schemas.openxmlformats.org/officeDocument/2006/relationships/tags" Target="../tags/tag14756.xml"/><Relationship Id="rId232" Type="http://schemas.openxmlformats.org/officeDocument/2006/relationships/tags" Target="../tags/tag14777.xml"/><Relationship Id="rId253" Type="http://schemas.openxmlformats.org/officeDocument/2006/relationships/tags" Target="../tags/tag14798.xml"/><Relationship Id="rId27" Type="http://schemas.openxmlformats.org/officeDocument/2006/relationships/tags" Target="../tags/tag14572.xml"/><Relationship Id="rId48" Type="http://schemas.openxmlformats.org/officeDocument/2006/relationships/tags" Target="../tags/tag14593.xml"/><Relationship Id="rId69" Type="http://schemas.openxmlformats.org/officeDocument/2006/relationships/tags" Target="../tags/tag14614.xml"/><Relationship Id="rId113" Type="http://schemas.openxmlformats.org/officeDocument/2006/relationships/tags" Target="../tags/tag14658.xml"/><Relationship Id="rId134" Type="http://schemas.openxmlformats.org/officeDocument/2006/relationships/tags" Target="../tags/tag14679.xml"/><Relationship Id="rId80" Type="http://schemas.openxmlformats.org/officeDocument/2006/relationships/tags" Target="../tags/tag14625.xml"/><Relationship Id="rId155" Type="http://schemas.openxmlformats.org/officeDocument/2006/relationships/tags" Target="../tags/tag14700.xml"/><Relationship Id="rId176" Type="http://schemas.openxmlformats.org/officeDocument/2006/relationships/tags" Target="../tags/tag14721.xml"/><Relationship Id="rId197" Type="http://schemas.openxmlformats.org/officeDocument/2006/relationships/tags" Target="../tags/tag14742.xml"/><Relationship Id="rId201" Type="http://schemas.openxmlformats.org/officeDocument/2006/relationships/tags" Target="../tags/tag14746.xml"/><Relationship Id="rId222" Type="http://schemas.openxmlformats.org/officeDocument/2006/relationships/tags" Target="../tags/tag14767.xml"/><Relationship Id="rId243" Type="http://schemas.openxmlformats.org/officeDocument/2006/relationships/tags" Target="../tags/tag14788.xml"/><Relationship Id="rId264" Type="http://schemas.openxmlformats.org/officeDocument/2006/relationships/tags" Target="../tags/tag14809.xml"/><Relationship Id="rId17" Type="http://schemas.openxmlformats.org/officeDocument/2006/relationships/tags" Target="../tags/tag14562.xml"/><Relationship Id="rId38" Type="http://schemas.openxmlformats.org/officeDocument/2006/relationships/tags" Target="../tags/tag14583.xml"/><Relationship Id="rId59" Type="http://schemas.openxmlformats.org/officeDocument/2006/relationships/tags" Target="../tags/tag14604.xml"/><Relationship Id="rId103" Type="http://schemas.openxmlformats.org/officeDocument/2006/relationships/tags" Target="../tags/tag14648.xml"/><Relationship Id="rId124" Type="http://schemas.openxmlformats.org/officeDocument/2006/relationships/tags" Target="../tags/tag14669.xml"/><Relationship Id="rId70" Type="http://schemas.openxmlformats.org/officeDocument/2006/relationships/tags" Target="../tags/tag14615.xml"/><Relationship Id="rId91" Type="http://schemas.openxmlformats.org/officeDocument/2006/relationships/tags" Target="../tags/tag14636.xml"/><Relationship Id="rId145" Type="http://schemas.openxmlformats.org/officeDocument/2006/relationships/tags" Target="../tags/tag14690.xml"/><Relationship Id="rId166" Type="http://schemas.openxmlformats.org/officeDocument/2006/relationships/tags" Target="../tags/tag14711.xml"/><Relationship Id="rId187" Type="http://schemas.openxmlformats.org/officeDocument/2006/relationships/tags" Target="../tags/tag14732.xml"/><Relationship Id="rId1" Type="http://schemas.openxmlformats.org/officeDocument/2006/relationships/tags" Target="../tags/tag14546.xml"/><Relationship Id="rId212" Type="http://schemas.openxmlformats.org/officeDocument/2006/relationships/tags" Target="../tags/tag14757.xml"/><Relationship Id="rId233" Type="http://schemas.openxmlformats.org/officeDocument/2006/relationships/tags" Target="../tags/tag14778.xml"/><Relationship Id="rId254" Type="http://schemas.openxmlformats.org/officeDocument/2006/relationships/tags" Target="../tags/tag14799.xml"/><Relationship Id="rId28" Type="http://schemas.openxmlformats.org/officeDocument/2006/relationships/tags" Target="../tags/tag14573.xml"/><Relationship Id="rId49" Type="http://schemas.openxmlformats.org/officeDocument/2006/relationships/tags" Target="../tags/tag14594.xml"/><Relationship Id="rId114" Type="http://schemas.openxmlformats.org/officeDocument/2006/relationships/tags" Target="../tags/tag14659.xml"/><Relationship Id="rId60" Type="http://schemas.openxmlformats.org/officeDocument/2006/relationships/tags" Target="../tags/tag14605.xml"/><Relationship Id="rId81" Type="http://schemas.openxmlformats.org/officeDocument/2006/relationships/tags" Target="../tags/tag14626.xml"/><Relationship Id="rId135" Type="http://schemas.openxmlformats.org/officeDocument/2006/relationships/tags" Target="../tags/tag14680.xml"/><Relationship Id="rId156" Type="http://schemas.openxmlformats.org/officeDocument/2006/relationships/tags" Target="../tags/tag14701.xml"/><Relationship Id="rId177" Type="http://schemas.openxmlformats.org/officeDocument/2006/relationships/tags" Target="../tags/tag14722.xml"/><Relationship Id="rId198" Type="http://schemas.openxmlformats.org/officeDocument/2006/relationships/tags" Target="../tags/tag14743.xml"/><Relationship Id="rId202" Type="http://schemas.openxmlformats.org/officeDocument/2006/relationships/tags" Target="../tags/tag14747.xml"/><Relationship Id="rId223" Type="http://schemas.openxmlformats.org/officeDocument/2006/relationships/tags" Target="../tags/tag14768.xml"/><Relationship Id="rId244" Type="http://schemas.openxmlformats.org/officeDocument/2006/relationships/tags" Target="../tags/tag14789.xml"/><Relationship Id="rId18" Type="http://schemas.openxmlformats.org/officeDocument/2006/relationships/tags" Target="../tags/tag14563.xml"/><Relationship Id="rId39" Type="http://schemas.openxmlformats.org/officeDocument/2006/relationships/tags" Target="../tags/tag14584.xml"/><Relationship Id="rId265" Type="http://schemas.openxmlformats.org/officeDocument/2006/relationships/tags" Target="../tags/tag14810.xml"/><Relationship Id="rId50" Type="http://schemas.openxmlformats.org/officeDocument/2006/relationships/tags" Target="../tags/tag14595.xml"/><Relationship Id="rId104" Type="http://schemas.openxmlformats.org/officeDocument/2006/relationships/tags" Target="../tags/tag14649.xml"/><Relationship Id="rId125" Type="http://schemas.openxmlformats.org/officeDocument/2006/relationships/tags" Target="../tags/tag14670.xml"/><Relationship Id="rId146" Type="http://schemas.openxmlformats.org/officeDocument/2006/relationships/tags" Target="../tags/tag14691.xml"/><Relationship Id="rId167" Type="http://schemas.openxmlformats.org/officeDocument/2006/relationships/tags" Target="../tags/tag14712.xml"/><Relationship Id="rId188" Type="http://schemas.openxmlformats.org/officeDocument/2006/relationships/tags" Target="../tags/tag14733.xml"/><Relationship Id="rId71" Type="http://schemas.openxmlformats.org/officeDocument/2006/relationships/tags" Target="../tags/tag14616.xml"/><Relationship Id="rId92" Type="http://schemas.openxmlformats.org/officeDocument/2006/relationships/tags" Target="../tags/tag14637.xml"/><Relationship Id="rId213" Type="http://schemas.openxmlformats.org/officeDocument/2006/relationships/tags" Target="../tags/tag14758.xml"/><Relationship Id="rId234" Type="http://schemas.openxmlformats.org/officeDocument/2006/relationships/tags" Target="../tags/tag14779.xml"/><Relationship Id="rId2" Type="http://schemas.openxmlformats.org/officeDocument/2006/relationships/tags" Target="../tags/tag14547.xml"/><Relationship Id="rId29" Type="http://schemas.openxmlformats.org/officeDocument/2006/relationships/tags" Target="../tags/tag14574.xml"/><Relationship Id="rId255" Type="http://schemas.openxmlformats.org/officeDocument/2006/relationships/tags" Target="../tags/tag14800.xml"/><Relationship Id="rId40" Type="http://schemas.openxmlformats.org/officeDocument/2006/relationships/tags" Target="../tags/tag14585.xml"/><Relationship Id="rId115" Type="http://schemas.openxmlformats.org/officeDocument/2006/relationships/tags" Target="../tags/tag14660.xml"/><Relationship Id="rId136" Type="http://schemas.openxmlformats.org/officeDocument/2006/relationships/tags" Target="../tags/tag14681.xml"/><Relationship Id="rId157" Type="http://schemas.openxmlformats.org/officeDocument/2006/relationships/tags" Target="../tags/tag14702.xml"/><Relationship Id="rId178" Type="http://schemas.openxmlformats.org/officeDocument/2006/relationships/tags" Target="../tags/tag14723.xml"/><Relationship Id="rId61" Type="http://schemas.openxmlformats.org/officeDocument/2006/relationships/tags" Target="../tags/tag14606.xml"/><Relationship Id="rId82" Type="http://schemas.openxmlformats.org/officeDocument/2006/relationships/tags" Target="../tags/tag14627.xml"/><Relationship Id="rId199" Type="http://schemas.openxmlformats.org/officeDocument/2006/relationships/tags" Target="../tags/tag14744.xml"/><Relationship Id="rId203" Type="http://schemas.openxmlformats.org/officeDocument/2006/relationships/tags" Target="../tags/tag14748.xml"/><Relationship Id="rId19" Type="http://schemas.openxmlformats.org/officeDocument/2006/relationships/tags" Target="../tags/tag14564.xml"/><Relationship Id="rId224" Type="http://schemas.openxmlformats.org/officeDocument/2006/relationships/tags" Target="../tags/tag14769.xml"/><Relationship Id="rId245" Type="http://schemas.openxmlformats.org/officeDocument/2006/relationships/tags" Target="../tags/tag14790.xml"/><Relationship Id="rId266" Type="http://schemas.openxmlformats.org/officeDocument/2006/relationships/tags" Target="../tags/tag14811.xml"/><Relationship Id="rId30" Type="http://schemas.openxmlformats.org/officeDocument/2006/relationships/tags" Target="../tags/tag14575.xml"/><Relationship Id="rId105" Type="http://schemas.openxmlformats.org/officeDocument/2006/relationships/tags" Target="../tags/tag14650.xml"/><Relationship Id="rId126" Type="http://schemas.openxmlformats.org/officeDocument/2006/relationships/tags" Target="../tags/tag14671.xml"/><Relationship Id="rId147" Type="http://schemas.openxmlformats.org/officeDocument/2006/relationships/tags" Target="../tags/tag14692.xml"/><Relationship Id="rId168" Type="http://schemas.openxmlformats.org/officeDocument/2006/relationships/tags" Target="../tags/tag14713.xml"/><Relationship Id="rId51" Type="http://schemas.openxmlformats.org/officeDocument/2006/relationships/tags" Target="../tags/tag14596.xml"/><Relationship Id="rId72" Type="http://schemas.openxmlformats.org/officeDocument/2006/relationships/tags" Target="../tags/tag14617.xml"/><Relationship Id="rId93" Type="http://schemas.openxmlformats.org/officeDocument/2006/relationships/tags" Target="../tags/tag14638.xml"/><Relationship Id="rId189" Type="http://schemas.openxmlformats.org/officeDocument/2006/relationships/tags" Target="../tags/tag14734.xml"/><Relationship Id="rId3" Type="http://schemas.openxmlformats.org/officeDocument/2006/relationships/tags" Target="../tags/tag14548.xml"/><Relationship Id="rId214" Type="http://schemas.openxmlformats.org/officeDocument/2006/relationships/tags" Target="../tags/tag14759.xml"/><Relationship Id="rId235" Type="http://schemas.openxmlformats.org/officeDocument/2006/relationships/tags" Target="../tags/tag14780.xml"/><Relationship Id="rId256" Type="http://schemas.openxmlformats.org/officeDocument/2006/relationships/tags" Target="../tags/tag14801.xml"/><Relationship Id="rId116" Type="http://schemas.openxmlformats.org/officeDocument/2006/relationships/tags" Target="../tags/tag14661.xml"/><Relationship Id="rId137" Type="http://schemas.openxmlformats.org/officeDocument/2006/relationships/tags" Target="../tags/tag14682.xml"/><Relationship Id="rId158" Type="http://schemas.openxmlformats.org/officeDocument/2006/relationships/tags" Target="../tags/tag14703.xml"/><Relationship Id="rId20" Type="http://schemas.openxmlformats.org/officeDocument/2006/relationships/tags" Target="../tags/tag14565.xml"/><Relationship Id="rId41" Type="http://schemas.openxmlformats.org/officeDocument/2006/relationships/tags" Target="../tags/tag14586.xml"/><Relationship Id="rId62" Type="http://schemas.openxmlformats.org/officeDocument/2006/relationships/tags" Target="../tags/tag14607.xml"/><Relationship Id="rId83" Type="http://schemas.openxmlformats.org/officeDocument/2006/relationships/tags" Target="../tags/tag14628.xml"/><Relationship Id="rId179" Type="http://schemas.openxmlformats.org/officeDocument/2006/relationships/tags" Target="../tags/tag14724.xml"/><Relationship Id="rId190" Type="http://schemas.openxmlformats.org/officeDocument/2006/relationships/tags" Target="../tags/tag14735.xml"/><Relationship Id="rId204" Type="http://schemas.openxmlformats.org/officeDocument/2006/relationships/tags" Target="../tags/tag14749.xml"/><Relationship Id="rId225" Type="http://schemas.openxmlformats.org/officeDocument/2006/relationships/tags" Target="../tags/tag14770.xml"/><Relationship Id="rId246" Type="http://schemas.openxmlformats.org/officeDocument/2006/relationships/tags" Target="../tags/tag14791.xml"/><Relationship Id="rId267" Type="http://schemas.openxmlformats.org/officeDocument/2006/relationships/tags" Target="../tags/tag14812.xml"/><Relationship Id="rId106" Type="http://schemas.openxmlformats.org/officeDocument/2006/relationships/tags" Target="../tags/tag14651.xml"/><Relationship Id="rId127" Type="http://schemas.openxmlformats.org/officeDocument/2006/relationships/tags" Target="../tags/tag14672.xml"/><Relationship Id="rId10" Type="http://schemas.openxmlformats.org/officeDocument/2006/relationships/tags" Target="../tags/tag14555.xml"/><Relationship Id="rId31" Type="http://schemas.openxmlformats.org/officeDocument/2006/relationships/tags" Target="../tags/tag14576.xml"/><Relationship Id="rId52" Type="http://schemas.openxmlformats.org/officeDocument/2006/relationships/tags" Target="../tags/tag14597.xml"/><Relationship Id="rId73" Type="http://schemas.openxmlformats.org/officeDocument/2006/relationships/tags" Target="../tags/tag14618.xml"/><Relationship Id="rId94" Type="http://schemas.openxmlformats.org/officeDocument/2006/relationships/tags" Target="../tags/tag14639.xml"/><Relationship Id="rId148" Type="http://schemas.openxmlformats.org/officeDocument/2006/relationships/tags" Target="../tags/tag14693.xml"/><Relationship Id="rId169" Type="http://schemas.openxmlformats.org/officeDocument/2006/relationships/tags" Target="../tags/tag14714.xml"/><Relationship Id="rId4" Type="http://schemas.openxmlformats.org/officeDocument/2006/relationships/tags" Target="../tags/tag14549.xml"/><Relationship Id="rId180" Type="http://schemas.openxmlformats.org/officeDocument/2006/relationships/tags" Target="../tags/tag14725.xml"/><Relationship Id="rId215" Type="http://schemas.openxmlformats.org/officeDocument/2006/relationships/tags" Target="../tags/tag14760.xml"/><Relationship Id="rId236" Type="http://schemas.openxmlformats.org/officeDocument/2006/relationships/tags" Target="../tags/tag14781.xml"/><Relationship Id="rId257" Type="http://schemas.openxmlformats.org/officeDocument/2006/relationships/tags" Target="../tags/tag14802.xml"/><Relationship Id="rId42" Type="http://schemas.openxmlformats.org/officeDocument/2006/relationships/tags" Target="../tags/tag14587.xml"/><Relationship Id="rId84" Type="http://schemas.openxmlformats.org/officeDocument/2006/relationships/tags" Target="../tags/tag14629.xml"/><Relationship Id="rId138" Type="http://schemas.openxmlformats.org/officeDocument/2006/relationships/tags" Target="../tags/tag14683.xml"/><Relationship Id="rId191" Type="http://schemas.openxmlformats.org/officeDocument/2006/relationships/tags" Target="../tags/tag14736.xml"/><Relationship Id="rId205" Type="http://schemas.openxmlformats.org/officeDocument/2006/relationships/tags" Target="../tags/tag14750.xml"/><Relationship Id="rId247" Type="http://schemas.openxmlformats.org/officeDocument/2006/relationships/tags" Target="../tags/tag14792.xml"/><Relationship Id="rId107" Type="http://schemas.openxmlformats.org/officeDocument/2006/relationships/tags" Target="../tags/tag14652.xml"/></Relationships>
</file>

<file path=ppt/slides/_rels/slide62.xml.rels><?xml version="1.0" encoding="UTF-8" standalone="yes"?>
<Relationships xmlns="http://schemas.openxmlformats.org/package/2006/relationships"><Relationship Id="rId117" Type="http://schemas.openxmlformats.org/officeDocument/2006/relationships/tags" Target="../tags/tag14931.xml"/><Relationship Id="rId21" Type="http://schemas.openxmlformats.org/officeDocument/2006/relationships/tags" Target="../tags/tag14835.xml"/><Relationship Id="rId63" Type="http://schemas.openxmlformats.org/officeDocument/2006/relationships/tags" Target="../tags/tag14877.xml"/><Relationship Id="rId159" Type="http://schemas.openxmlformats.org/officeDocument/2006/relationships/tags" Target="../tags/tag14973.xml"/><Relationship Id="rId170" Type="http://schemas.openxmlformats.org/officeDocument/2006/relationships/tags" Target="../tags/tag14984.xml"/><Relationship Id="rId226" Type="http://schemas.openxmlformats.org/officeDocument/2006/relationships/tags" Target="../tags/tag15040.xml"/><Relationship Id="rId268" Type="http://schemas.openxmlformats.org/officeDocument/2006/relationships/slideLayout" Target="../slideLayouts/slideLayout2.xml"/><Relationship Id="rId11" Type="http://schemas.openxmlformats.org/officeDocument/2006/relationships/tags" Target="../tags/tag14825.xml"/><Relationship Id="rId32" Type="http://schemas.openxmlformats.org/officeDocument/2006/relationships/tags" Target="../tags/tag14846.xml"/><Relationship Id="rId53" Type="http://schemas.openxmlformats.org/officeDocument/2006/relationships/tags" Target="../tags/tag14867.xml"/><Relationship Id="rId74" Type="http://schemas.openxmlformats.org/officeDocument/2006/relationships/tags" Target="../tags/tag14888.xml"/><Relationship Id="rId128" Type="http://schemas.openxmlformats.org/officeDocument/2006/relationships/tags" Target="../tags/tag14942.xml"/><Relationship Id="rId149" Type="http://schemas.openxmlformats.org/officeDocument/2006/relationships/tags" Target="../tags/tag14963.xml"/><Relationship Id="rId5" Type="http://schemas.openxmlformats.org/officeDocument/2006/relationships/tags" Target="../tags/tag14819.xml"/><Relationship Id="rId95" Type="http://schemas.openxmlformats.org/officeDocument/2006/relationships/tags" Target="../tags/tag14909.xml"/><Relationship Id="rId160" Type="http://schemas.openxmlformats.org/officeDocument/2006/relationships/tags" Target="../tags/tag14974.xml"/><Relationship Id="rId181" Type="http://schemas.openxmlformats.org/officeDocument/2006/relationships/tags" Target="../tags/tag14995.xml"/><Relationship Id="rId216" Type="http://schemas.openxmlformats.org/officeDocument/2006/relationships/tags" Target="../tags/tag15030.xml"/><Relationship Id="rId237" Type="http://schemas.openxmlformats.org/officeDocument/2006/relationships/tags" Target="../tags/tag15051.xml"/><Relationship Id="rId258" Type="http://schemas.openxmlformats.org/officeDocument/2006/relationships/tags" Target="../tags/tag15072.xml"/><Relationship Id="rId22" Type="http://schemas.openxmlformats.org/officeDocument/2006/relationships/tags" Target="../tags/tag14836.xml"/><Relationship Id="rId43" Type="http://schemas.openxmlformats.org/officeDocument/2006/relationships/tags" Target="../tags/tag14857.xml"/><Relationship Id="rId64" Type="http://schemas.openxmlformats.org/officeDocument/2006/relationships/tags" Target="../tags/tag14878.xml"/><Relationship Id="rId118" Type="http://schemas.openxmlformats.org/officeDocument/2006/relationships/tags" Target="../tags/tag14932.xml"/><Relationship Id="rId139" Type="http://schemas.openxmlformats.org/officeDocument/2006/relationships/tags" Target="../tags/tag14953.xml"/><Relationship Id="rId85" Type="http://schemas.openxmlformats.org/officeDocument/2006/relationships/tags" Target="../tags/tag14899.xml"/><Relationship Id="rId150" Type="http://schemas.openxmlformats.org/officeDocument/2006/relationships/tags" Target="../tags/tag14964.xml"/><Relationship Id="rId171" Type="http://schemas.openxmlformats.org/officeDocument/2006/relationships/tags" Target="../tags/tag14985.xml"/><Relationship Id="rId192" Type="http://schemas.openxmlformats.org/officeDocument/2006/relationships/tags" Target="../tags/tag15006.xml"/><Relationship Id="rId206" Type="http://schemas.openxmlformats.org/officeDocument/2006/relationships/tags" Target="../tags/tag15020.xml"/><Relationship Id="rId227" Type="http://schemas.openxmlformats.org/officeDocument/2006/relationships/tags" Target="../tags/tag15041.xml"/><Relationship Id="rId248" Type="http://schemas.openxmlformats.org/officeDocument/2006/relationships/tags" Target="../tags/tag15062.xml"/><Relationship Id="rId269" Type="http://schemas.openxmlformats.org/officeDocument/2006/relationships/image" Target="../media/image1.jpeg"/><Relationship Id="rId12" Type="http://schemas.openxmlformats.org/officeDocument/2006/relationships/tags" Target="../tags/tag14826.xml"/><Relationship Id="rId33" Type="http://schemas.openxmlformats.org/officeDocument/2006/relationships/tags" Target="../tags/tag14847.xml"/><Relationship Id="rId108" Type="http://schemas.openxmlformats.org/officeDocument/2006/relationships/tags" Target="../tags/tag14922.xml"/><Relationship Id="rId129" Type="http://schemas.openxmlformats.org/officeDocument/2006/relationships/tags" Target="../tags/tag14943.xml"/><Relationship Id="rId54" Type="http://schemas.openxmlformats.org/officeDocument/2006/relationships/tags" Target="../tags/tag14868.xml"/><Relationship Id="rId75" Type="http://schemas.openxmlformats.org/officeDocument/2006/relationships/tags" Target="../tags/tag14889.xml"/><Relationship Id="rId96" Type="http://schemas.openxmlformats.org/officeDocument/2006/relationships/tags" Target="../tags/tag14910.xml"/><Relationship Id="rId140" Type="http://schemas.openxmlformats.org/officeDocument/2006/relationships/tags" Target="../tags/tag14954.xml"/><Relationship Id="rId161" Type="http://schemas.openxmlformats.org/officeDocument/2006/relationships/tags" Target="../tags/tag14975.xml"/><Relationship Id="rId182" Type="http://schemas.openxmlformats.org/officeDocument/2006/relationships/tags" Target="../tags/tag14996.xml"/><Relationship Id="rId217" Type="http://schemas.openxmlformats.org/officeDocument/2006/relationships/tags" Target="../tags/tag15031.xml"/><Relationship Id="rId6" Type="http://schemas.openxmlformats.org/officeDocument/2006/relationships/tags" Target="../tags/tag14820.xml"/><Relationship Id="rId238" Type="http://schemas.openxmlformats.org/officeDocument/2006/relationships/tags" Target="../tags/tag15052.xml"/><Relationship Id="rId259" Type="http://schemas.openxmlformats.org/officeDocument/2006/relationships/tags" Target="../tags/tag15073.xml"/><Relationship Id="rId23" Type="http://schemas.openxmlformats.org/officeDocument/2006/relationships/tags" Target="../tags/tag14837.xml"/><Relationship Id="rId119" Type="http://schemas.openxmlformats.org/officeDocument/2006/relationships/tags" Target="../tags/tag14933.xml"/><Relationship Id="rId44" Type="http://schemas.openxmlformats.org/officeDocument/2006/relationships/tags" Target="../tags/tag14858.xml"/><Relationship Id="rId65" Type="http://schemas.openxmlformats.org/officeDocument/2006/relationships/tags" Target="../tags/tag14879.xml"/><Relationship Id="rId86" Type="http://schemas.openxmlformats.org/officeDocument/2006/relationships/tags" Target="../tags/tag14900.xml"/><Relationship Id="rId130" Type="http://schemas.openxmlformats.org/officeDocument/2006/relationships/tags" Target="../tags/tag14944.xml"/><Relationship Id="rId151" Type="http://schemas.openxmlformats.org/officeDocument/2006/relationships/tags" Target="../tags/tag14965.xml"/><Relationship Id="rId172" Type="http://schemas.openxmlformats.org/officeDocument/2006/relationships/tags" Target="../tags/tag14986.xml"/><Relationship Id="rId193" Type="http://schemas.openxmlformats.org/officeDocument/2006/relationships/tags" Target="../tags/tag15007.xml"/><Relationship Id="rId207" Type="http://schemas.openxmlformats.org/officeDocument/2006/relationships/tags" Target="../tags/tag15021.xml"/><Relationship Id="rId228" Type="http://schemas.openxmlformats.org/officeDocument/2006/relationships/tags" Target="../tags/tag15042.xml"/><Relationship Id="rId249" Type="http://schemas.openxmlformats.org/officeDocument/2006/relationships/tags" Target="../tags/tag15063.xml"/><Relationship Id="rId13" Type="http://schemas.openxmlformats.org/officeDocument/2006/relationships/tags" Target="../tags/tag14827.xml"/><Relationship Id="rId109" Type="http://schemas.openxmlformats.org/officeDocument/2006/relationships/tags" Target="../tags/tag14923.xml"/><Relationship Id="rId260" Type="http://schemas.openxmlformats.org/officeDocument/2006/relationships/tags" Target="../tags/tag15074.xml"/><Relationship Id="rId34" Type="http://schemas.openxmlformats.org/officeDocument/2006/relationships/tags" Target="../tags/tag14848.xml"/><Relationship Id="rId55" Type="http://schemas.openxmlformats.org/officeDocument/2006/relationships/tags" Target="../tags/tag14869.xml"/><Relationship Id="rId76" Type="http://schemas.openxmlformats.org/officeDocument/2006/relationships/tags" Target="../tags/tag14890.xml"/><Relationship Id="rId97" Type="http://schemas.openxmlformats.org/officeDocument/2006/relationships/tags" Target="../tags/tag14911.xml"/><Relationship Id="rId120" Type="http://schemas.openxmlformats.org/officeDocument/2006/relationships/tags" Target="../tags/tag14934.xml"/><Relationship Id="rId141" Type="http://schemas.openxmlformats.org/officeDocument/2006/relationships/tags" Target="../tags/tag14955.xml"/><Relationship Id="rId7" Type="http://schemas.openxmlformats.org/officeDocument/2006/relationships/tags" Target="../tags/tag14821.xml"/><Relationship Id="rId162" Type="http://schemas.openxmlformats.org/officeDocument/2006/relationships/tags" Target="../tags/tag14976.xml"/><Relationship Id="rId183" Type="http://schemas.openxmlformats.org/officeDocument/2006/relationships/tags" Target="../tags/tag14997.xml"/><Relationship Id="rId218" Type="http://schemas.openxmlformats.org/officeDocument/2006/relationships/tags" Target="../tags/tag15032.xml"/><Relationship Id="rId239" Type="http://schemas.openxmlformats.org/officeDocument/2006/relationships/tags" Target="../tags/tag15053.xml"/><Relationship Id="rId250" Type="http://schemas.openxmlformats.org/officeDocument/2006/relationships/tags" Target="../tags/tag15064.xml"/><Relationship Id="rId24" Type="http://schemas.openxmlformats.org/officeDocument/2006/relationships/tags" Target="../tags/tag14838.xml"/><Relationship Id="rId45" Type="http://schemas.openxmlformats.org/officeDocument/2006/relationships/tags" Target="../tags/tag14859.xml"/><Relationship Id="rId66" Type="http://schemas.openxmlformats.org/officeDocument/2006/relationships/tags" Target="../tags/tag14880.xml"/><Relationship Id="rId87" Type="http://schemas.openxmlformats.org/officeDocument/2006/relationships/tags" Target="../tags/tag14901.xml"/><Relationship Id="rId110" Type="http://schemas.openxmlformats.org/officeDocument/2006/relationships/tags" Target="../tags/tag14924.xml"/><Relationship Id="rId131" Type="http://schemas.openxmlformats.org/officeDocument/2006/relationships/tags" Target="../tags/tag14945.xml"/><Relationship Id="rId152" Type="http://schemas.openxmlformats.org/officeDocument/2006/relationships/tags" Target="../tags/tag14966.xml"/><Relationship Id="rId173" Type="http://schemas.openxmlformats.org/officeDocument/2006/relationships/tags" Target="../tags/tag14987.xml"/><Relationship Id="rId194" Type="http://schemas.openxmlformats.org/officeDocument/2006/relationships/tags" Target="../tags/tag15008.xml"/><Relationship Id="rId208" Type="http://schemas.openxmlformats.org/officeDocument/2006/relationships/tags" Target="../tags/tag15022.xml"/><Relationship Id="rId229" Type="http://schemas.openxmlformats.org/officeDocument/2006/relationships/tags" Target="../tags/tag15043.xml"/><Relationship Id="rId240" Type="http://schemas.openxmlformats.org/officeDocument/2006/relationships/tags" Target="../tags/tag15054.xml"/><Relationship Id="rId261" Type="http://schemas.openxmlformats.org/officeDocument/2006/relationships/tags" Target="../tags/tag15075.xml"/><Relationship Id="rId14" Type="http://schemas.openxmlformats.org/officeDocument/2006/relationships/tags" Target="../tags/tag14828.xml"/><Relationship Id="rId35" Type="http://schemas.openxmlformats.org/officeDocument/2006/relationships/tags" Target="../tags/tag14849.xml"/><Relationship Id="rId56" Type="http://schemas.openxmlformats.org/officeDocument/2006/relationships/tags" Target="../tags/tag14870.xml"/><Relationship Id="rId77" Type="http://schemas.openxmlformats.org/officeDocument/2006/relationships/tags" Target="../tags/tag14891.xml"/><Relationship Id="rId100" Type="http://schemas.openxmlformats.org/officeDocument/2006/relationships/tags" Target="../tags/tag14914.xml"/><Relationship Id="rId8" Type="http://schemas.openxmlformats.org/officeDocument/2006/relationships/tags" Target="../tags/tag14822.xml"/><Relationship Id="rId98" Type="http://schemas.openxmlformats.org/officeDocument/2006/relationships/tags" Target="../tags/tag14912.xml"/><Relationship Id="rId121" Type="http://schemas.openxmlformats.org/officeDocument/2006/relationships/tags" Target="../tags/tag14935.xml"/><Relationship Id="rId142" Type="http://schemas.openxmlformats.org/officeDocument/2006/relationships/tags" Target="../tags/tag14956.xml"/><Relationship Id="rId163" Type="http://schemas.openxmlformats.org/officeDocument/2006/relationships/tags" Target="../tags/tag14977.xml"/><Relationship Id="rId184" Type="http://schemas.openxmlformats.org/officeDocument/2006/relationships/tags" Target="../tags/tag14998.xml"/><Relationship Id="rId219" Type="http://schemas.openxmlformats.org/officeDocument/2006/relationships/tags" Target="../tags/tag15033.xml"/><Relationship Id="rId230" Type="http://schemas.openxmlformats.org/officeDocument/2006/relationships/tags" Target="../tags/tag15044.xml"/><Relationship Id="rId251" Type="http://schemas.openxmlformats.org/officeDocument/2006/relationships/tags" Target="../tags/tag15065.xml"/><Relationship Id="rId25" Type="http://schemas.openxmlformats.org/officeDocument/2006/relationships/tags" Target="../tags/tag14839.xml"/><Relationship Id="rId46" Type="http://schemas.openxmlformats.org/officeDocument/2006/relationships/tags" Target="../tags/tag14860.xml"/><Relationship Id="rId67" Type="http://schemas.openxmlformats.org/officeDocument/2006/relationships/tags" Target="../tags/tag14881.xml"/><Relationship Id="rId88" Type="http://schemas.openxmlformats.org/officeDocument/2006/relationships/tags" Target="../tags/tag14902.xml"/><Relationship Id="rId111" Type="http://schemas.openxmlformats.org/officeDocument/2006/relationships/tags" Target="../tags/tag14925.xml"/><Relationship Id="rId132" Type="http://schemas.openxmlformats.org/officeDocument/2006/relationships/tags" Target="../tags/tag14946.xml"/><Relationship Id="rId153" Type="http://schemas.openxmlformats.org/officeDocument/2006/relationships/tags" Target="../tags/tag14967.xml"/><Relationship Id="rId174" Type="http://schemas.openxmlformats.org/officeDocument/2006/relationships/tags" Target="../tags/tag14988.xml"/><Relationship Id="rId195" Type="http://schemas.openxmlformats.org/officeDocument/2006/relationships/tags" Target="../tags/tag15009.xml"/><Relationship Id="rId209" Type="http://schemas.openxmlformats.org/officeDocument/2006/relationships/tags" Target="../tags/tag15023.xml"/><Relationship Id="rId220" Type="http://schemas.openxmlformats.org/officeDocument/2006/relationships/tags" Target="../tags/tag15034.xml"/><Relationship Id="rId241" Type="http://schemas.openxmlformats.org/officeDocument/2006/relationships/tags" Target="../tags/tag15055.xml"/><Relationship Id="rId15" Type="http://schemas.openxmlformats.org/officeDocument/2006/relationships/tags" Target="../tags/tag14829.xml"/><Relationship Id="rId36" Type="http://schemas.openxmlformats.org/officeDocument/2006/relationships/tags" Target="../tags/tag14850.xml"/><Relationship Id="rId57" Type="http://schemas.openxmlformats.org/officeDocument/2006/relationships/tags" Target="../tags/tag14871.xml"/><Relationship Id="rId262" Type="http://schemas.openxmlformats.org/officeDocument/2006/relationships/tags" Target="../tags/tag15076.xml"/><Relationship Id="rId78" Type="http://schemas.openxmlformats.org/officeDocument/2006/relationships/tags" Target="../tags/tag14892.xml"/><Relationship Id="rId99" Type="http://schemas.openxmlformats.org/officeDocument/2006/relationships/tags" Target="../tags/tag14913.xml"/><Relationship Id="rId101" Type="http://schemas.openxmlformats.org/officeDocument/2006/relationships/tags" Target="../tags/tag14915.xml"/><Relationship Id="rId122" Type="http://schemas.openxmlformats.org/officeDocument/2006/relationships/tags" Target="../tags/tag14936.xml"/><Relationship Id="rId143" Type="http://schemas.openxmlformats.org/officeDocument/2006/relationships/tags" Target="../tags/tag14957.xml"/><Relationship Id="rId164" Type="http://schemas.openxmlformats.org/officeDocument/2006/relationships/tags" Target="../tags/tag14978.xml"/><Relationship Id="rId185" Type="http://schemas.openxmlformats.org/officeDocument/2006/relationships/tags" Target="../tags/tag14999.xml"/><Relationship Id="rId9" Type="http://schemas.openxmlformats.org/officeDocument/2006/relationships/tags" Target="../tags/tag14823.xml"/><Relationship Id="rId210" Type="http://schemas.openxmlformats.org/officeDocument/2006/relationships/tags" Target="../tags/tag15024.xml"/><Relationship Id="rId26" Type="http://schemas.openxmlformats.org/officeDocument/2006/relationships/tags" Target="../tags/tag14840.xml"/><Relationship Id="rId231" Type="http://schemas.openxmlformats.org/officeDocument/2006/relationships/tags" Target="../tags/tag15045.xml"/><Relationship Id="rId252" Type="http://schemas.openxmlformats.org/officeDocument/2006/relationships/tags" Target="../tags/tag15066.xml"/><Relationship Id="rId47" Type="http://schemas.openxmlformats.org/officeDocument/2006/relationships/tags" Target="../tags/tag14861.xml"/><Relationship Id="rId68" Type="http://schemas.openxmlformats.org/officeDocument/2006/relationships/tags" Target="../tags/tag14882.xml"/><Relationship Id="rId89" Type="http://schemas.openxmlformats.org/officeDocument/2006/relationships/tags" Target="../tags/tag14903.xml"/><Relationship Id="rId112" Type="http://schemas.openxmlformats.org/officeDocument/2006/relationships/tags" Target="../tags/tag14926.xml"/><Relationship Id="rId133" Type="http://schemas.openxmlformats.org/officeDocument/2006/relationships/tags" Target="../tags/tag14947.xml"/><Relationship Id="rId154" Type="http://schemas.openxmlformats.org/officeDocument/2006/relationships/tags" Target="../tags/tag14968.xml"/><Relationship Id="rId175" Type="http://schemas.openxmlformats.org/officeDocument/2006/relationships/tags" Target="../tags/tag14989.xml"/><Relationship Id="rId196" Type="http://schemas.openxmlformats.org/officeDocument/2006/relationships/tags" Target="../tags/tag15010.xml"/><Relationship Id="rId200" Type="http://schemas.openxmlformats.org/officeDocument/2006/relationships/tags" Target="../tags/tag15014.xml"/><Relationship Id="rId16" Type="http://schemas.openxmlformats.org/officeDocument/2006/relationships/tags" Target="../tags/tag14830.xml"/><Relationship Id="rId221" Type="http://schemas.openxmlformats.org/officeDocument/2006/relationships/tags" Target="../tags/tag15035.xml"/><Relationship Id="rId242" Type="http://schemas.openxmlformats.org/officeDocument/2006/relationships/tags" Target="../tags/tag15056.xml"/><Relationship Id="rId263" Type="http://schemas.openxmlformats.org/officeDocument/2006/relationships/tags" Target="../tags/tag15077.xml"/><Relationship Id="rId37" Type="http://schemas.openxmlformats.org/officeDocument/2006/relationships/tags" Target="../tags/tag14851.xml"/><Relationship Id="rId58" Type="http://schemas.openxmlformats.org/officeDocument/2006/relationships/tags" Target="../tags/tag14872.xml"/><Relationship Id="rId79" Type="http://schemas.openxmlformats.org/officeDocument/2006/relationships/tags" Target="../tags/tag14893.xml"/><Relationship Id="rId102" Type="http://schemas.openxmlformats.org/officeDocument/2006/relationships/tags" Target="../tags/tag14916.xml"/><Relationship Id="rId123" Type="http://schemas.openxmlformats.org/officeDocument/2006/relationships/tags" Target="../tags/tag14937.xml"/><Relationship Id="rId144" Type="http://schemas.openxmlformats.org/officeDocument/2006/relationships/tags" Target="../tags/tag14958.xml"/><Relationship Id="rId90" Type="http://schemas.openxmlformats.org/officeDocument/2006/relationships/tags" Target="../tags/tag14904.xml"/><Relationship Id="rId165" Type="http://schemas.openxmlformats.org/officeDocument/2006/relationships/tags" Target="../tags/tag14979.xml"/><Relationship Id="rId186" Type="http://schemas.openxmlformats.org/officeDocument/2006/relationships/tags" Target="../tags/tag15000.xml"/><Relationship Id="rId211" Type="http://schemas.openxmlformats.org/officeDocument/2006/relationships/tags" Target="../tags/tag15025.xml"/><Relationship Id="rId232" Type="http://schemas.openxmlformats.org/officeDocument/2006/relationships/tags" Target="../tags/tag15046.xml"/><Relationship Id="rId253" Type="http://schemas.openxmlformats.org/officeDocument/2006/relationships/tags" Target="../tags/tag15067.xml"/><Relationship Id="rId27" Type="http://schemas.openxmlformats.org/officeDocument/2006/relationships/tags" Target="../tags/tag14841.xml"/><Relationship Id="rId48" Type="http://schemas.openxmlformats.org/officeDocument/2006/relationships/tags" Target="../tags/tag14862.xml"/><Relationship Id="rId69" Type="http://schemas.openxmlformats.org/officeDocument/2006/relationships/tags" Target="../tags/tag14883.xml"/><Relationship Id="rId113" Type="http://schemas.openxmlformats.org/officeDocument/2006/relationships/tags" Target="../tags/tag14927.xml"/><Relationship Id="rId134" Type="http://schemas.openxmlformats.org/officeDocument/2006/relationships/tags" Target="../tags/tag14948.xml"/><Relationship Id="rId80" Type="http://schemas.openxmlformats.org/officeDocument/2006/relationships/tags" Target="../tags/tag14894.xml"/><Relationship Id="rId155" Type="http://schemas.openxmlformats.org/officeDocument/2006/relationships/tags" Target="../tags/tag14969.xml"/><Relationship Id="rId176" Type="http://schemas.openxmlformats.org/officeDocument/2006/relationships/tags" Target="../tags/tag14990.xml"/><Relationship Id="rId197" Type="http://schemas.openxmlformats.org/officeDocument/2006/relationships/tags" Target="../tags/tag15011.xml"/><Relationship Id="rId201" Type="http://schemas.openxmlformats.org/officeDocument/2006/relationships/tags" Target="../tags/tag15015.xml"/><Relationship Id="rId222" Type="http://schemas.openxmlformats.org/officeDocument/2006/relationships/tags" Target="../tags/tag15036.xml"/><Relationship Id="rId243" Type="http://schemas.openxmlformats.org/officeDocument/2006/relationships/tags" Target="../tags/tag15057.xml"/><Relationship Id="rId264" Type="http://schemas.openxmlformats.org/officeDocument/2006/relationships/tags" Target="../tags/tag15078.xml"/><Relationship Id="rId17" Type="http://schemas.openxmlformats.org/officeDocument/2006/relationships/tags" Target="../tags/tag14831.xml"/><Relationship Id="rId38" Type="http://schemas.openxmlformats.org/officeDocument/2006/relationships/tags" Target="../tags/tag14852.xml"/><Relationship Id="rId59" Type="http://schemas.openxmlformats.org/officeDocument/2006/relationships/tags" Target="../tags/tag14873.xml"/><Relationship Id="rId103" Type="http://schemas.openxmlformats.org/officeDocument/2006/relationships/tags" Target="../tags/tag14917.xml"/><Relationship Id="rId124" Type="http://schemas.openxmlformats.org/officeDocument/2006/relationships/tags" Target="../tags/tag14938.xml"/><Relationship Id="rId70" Type="http://schemas.openxmlformats.org/officeDocument/2006/relationships/tags" Target="../tags/tag14884.xml"/><Relationship Id="rId91" Type="http://schemas.openxmlformats.org/officeDocument/2006/relationships/tags" Target="../tags/tag14905.xml"/><Relationship Id="rId145" Type="http://schemas.openxmlformats.org/officeDocument/2006/relationships/tags" Target="../tags/tag14959.xml"/><Relationship Id="rId166" Type="http://schemas.openxmlformats.org/officeDocument/2006/relationships/tags" Target="../tags/tag14980.xml"/><Relationship Id="rId187" Type="http://schemas.openxmlformats.org/officeDocument/2006/relationships/tags" Target="../tags/tag15001.xml"/><Relationship Id="rId1" Type="http://schemas.openxmlformats.org/officeDocument/2006/relationships/tags" Target="../tags/tag14815.xml"/><Relationship Id="rId212" Type="http://schemas.openxmlformats.org/officeDocument/2006/relationships/tags" Target="../tags/tag15026.xml"/><Relationship Id="rId233" Type="http://schemas.openxmlformats.org/officeDocument/2006/relationships/tags" Target="../tags/tag15047.xml"/><Relationship Id="rId254" Type="http://schemas.openxmlformats.org/officeDocument/2006/relationships/tags" Target="../tags/tag15068.xml"/><Relationship Id="rId28" Type="http://schemas.openxmlformats.org/officeDocument/2006/relationships/tags" Target="../tags/tag14842.xml"/><Relationship Id="rId49" Type="http://schemas.openxmlformats.org/officeDocument/2006/relationships/tags" Target="../tags/tag14863.xml"/><Relationship Id="rId114" Type="http://schemas.openxmlformats.org/officeDocument/2006/relationships/tags" Target="../tags/tag14928.xml"/><Relationship Id="rId60" Type="http://schemas.openxmlformats.org/officeDocument/2006/relationships/tags" Target="../tags/tag14874.xml"/><Relationship Id="rId81" Type="http://schemas.openxmlformats.org/officeDocument/2006/relationships/tags" Target="../tags/tag14895.xml"/><Relationship Id="rId135" Type="http://schemas.openxmlformats.org/officeDocument/2006/relationships/tags" Target="../tags/tag14949.xml"/><Relationship Id="rId156" Type="http://schemas.openxmlformats.org/officeDocument/2006/relationships/tags" Target="../tags/tag14970.xml"/><Relationship Id="rId177" Type="http://schemas.openxmlformats.org/officeDocument/2006/relationships/tags" Target="../tags/tag14991.xml"/><Relationship Id="rId198" Type="http://schemas.openxmlformats.org/officeDocument/2006/relationships/tags" Target="../tags/tag15012.xml"/><Relationship Id="rId202" Type="http://schemas.openxmlformats.org/officeDocument/2006/relationships/tags" Target="../tags/tag15016.xml"/><Relationship Id="rId223" Type="http://schemas.openxmlformats.org/officeDocument/2006/relationships/tags" Target="../tags/tag15037.xml"/><Relationship Id="rId244" Type="http://schemas.openxmlformats.org/officeDocument/2006/relationships/tags" Target="../tags/tag15058.xml"/><Relationship Id="rId18" Type="http://schemas.openxmlformats.org/officeDocument/2006/relationships/tags" Target="../tags/tag14832.xml"/><Relationship Id="rId39" Type="http://schemas.openxmlformats.org/officeDocument/2006/relationships/tags" Target="../tags/tag14853.xml"/><Relationship Id="rId265" Type="http://schemas.openxmlformats.org/officeDocument/2006/relationships/tags" Target="../tags/tag15079.xml"/><Relationship Id="rId50" Type="http://schemas.openxmlformats.org/officeDocument/2006/relationships/tags" Target="../tags/tag14864.xml"/><Relationship Id="rId104" Type="http://schemas.openxmlformats.org/officeDocument/2006/relationships/tags" Target="../tags/tag14918.xml"/><Relationship Id="rId125" Type="http://schemas.openxmlformats.org/officeDocument/2006/relationships/tags" Target="../tags/tag14939.xml"/><Relationship Id="rId146" Type="http://schemas.openxmlformats.org/officeDocument/2006/relationships/tags" Target="../tags/tag14960.xml"/><Relationship Id="rId167" Type="http://schemas.openxmlformats.org/officeDocument/2006/relationships/tags" Target="../tags/tag14981.xml"/><Relationship Id="rId188" Type="http://schemas.openxmlformats.org/officeDocument/2006/relationships/tags" Target="../tags/tag15002.xml"/><Relationship Id="rId71" Type="http://schemas.openxmlformats.org/officeDocument/2006/relationships/tags" Target="../tags/tag14885.xml"/><Relationship Id="rId92" Type="http://schemas.openxmlformats.org/officeDocument/2006/relationships/tags" Target="../tags/tag14906.xml"/><Relationship Id="rId213" Type="http://schemas.openxmlformats.org/officeDocument/2006/relationships/tags" Target="../tags/tag15027.xml"/><Relationship Id="rId234" Type="http://schemas.openxmlformats.org/officeDocument/2006/relationships/tags" Target="../tags/tag15048.xml"/><Relationship Id="rId2" Type="http://schemas.openxmlformats.org/officeDocument/2006/relationships/tags" Target="../tags/tag14816.xml"/><Relationship Id="rId29" Type="http://schemas.openxmlformats.org/officeDocument/2006/relationships/tags" Target="../tags/tag14843.xml"/><Relationship Id="rId255" Type="http://schemas.openxmlformats.org/officeDocument/2006/relationships/tags" Target="../tags/tag15069.xml"/><Relationship Id="rId40" Type="http://schemas.openxmlformats.org/officeDocument/2006/relationships/tags" Target="../tags/tag14854.xml"/><Relationship Id="rId115" Type="http://schemas.openxmlformats.org/officeDocument/2006/relationships/tags" Target="../tags/tag14929.xml"/><Relationship Id="rId136" Type="http://schemas.openxmlformats.org/officeDocument/2006/relationships/tags" Target="../tags/tag14950.xml"/><Relationship Id="rId157" Type="http://schemas.openxmlformats.org/officeDocument/2006/relationships/tags" Target="../tags/tag14971.xml"/><Relationship Id="rId178" Type="http://schemas.openxmlformats.org/officeDocument/2006/relationships/tags" Target="../tags/tag14992.xml"/><Relationship Id="rId61" Type="http://schemas.openxmlformats.org/officeDocument/2006/relationships/tags" Target="../tags/tag14875.xml"/><Relationship Id="rId82" Type="http://schemas.openxmlformats.org/officeDocument/2006/relationships/tags" Target="../tags/tag14896.xml"/><Relationship Id="rId199" Type="http://schemas.openxmlformats.org/officeDocument/2006/relationships/tags" Target="../tags/tag15013.xml"/><Relationship Id="rId203" Type="http://schemas.openxmlformats.org/officeDocument/2006/relationships/tags" Target="../tags/tag15017.xml"/><Relationship Id="rId19" Type="http://schemas.openxmlformats.org/officeDocument/2006/relationships/tags" Target="../tags/tag14833.xml"/><Relationship Id="rId224" Type="http://schemas.openxmlformats.org/officeDocument/2006/relationships/tags" Target="../tags/tag15038.xml"/><Relationship Id="rId245" Type="http://schemas.openxmlformats.org/officeDocument/2006/relationships/tags" Target="../tags/tag15059.xml"/><Relationship Id="rId266" Type="http://schemas.openxmlformats.org/officeDocument/2006/relationships/tags" Target="../tags/tag15080.xml"/><Relationship Id="rId30" Type="http://schemas.openxmlformats.org/officeDocument/2006/relationships/tags" Target="../tags/tag14844.xml"/><Relationship Id="rId105" Type="http://schemas.openxmlformats.org/officeDocument/2006/relationships/tags" Target="../tags/tag14919.xml"/><Relationship Id="rId126" Type="http://schemas.openxmlformats.org/officeDocument/2006/relationships/tags" Target="../tags/tag14940.xml"/><Relationship Id="rId147" Type="http://schemas.openxmlformats.org/officeDocument/2006/relationships/tags" Target="../tags/tag14961.xml"/><Relationship Id="rId168" Type="http://schemas.openxmlformats.org/officeDocument/2006/relationships/tags" Target="../tags/tag14982.xml"/><Relationship Id="rId51" Type="http://schemas.openxmlformats.org/officeDocument/2006/relationships/tags" Target="../tags/tag14865.xml"/><Relationship Id="rId72" Type="http://schemas.openxmlformats.org/officeDocument/2006/relationships/tags" Target="../tags/tag14886.xml"/><Relationship Id="rId93" Type="http://schemas.openxmlformats.org/officeDocument/2006/relationships/tags" Target="../tags/tag14907.xml"/><Relationship Id="rId189" Type="http://schemas.openxmlformats.org/officeDocument/2006/relationships/tags" Target="../tags/tag15003.xml"/><Relationship Id="rId3" Type="http://schemas.openxmlformats.org/officeDocument/2006/relationships/tags" Target="../tags/tag14817.xml"/><Relationship Id="rId214" Type="http://schemas.openxmlformats.org/officeDocument/2006/relationships/tags" Target="../tags/tag15028.xml"/><Relationship Id="rId235" Type="http://schemas.openxmlformats.org/officeDocument/2006/relationships/tags" Target="../tags/tag15049.xml"/><Relationship Id="rId256" Type="http://schemas.openxmlformats.org/officeDocument/2006/relationships/tags" Target="../tags/tag15070.xml"/><Relationship Id="rId116" Type="http://schemas.openxmlformats.org/officeDocument/2006/relationships/tags" Target="../tags/tag14930.xml"/><Relationship Id="rId137" Type="http://schemas.openxmlformats.org/officeDocument/2006/relationships/tags" Target="../tags/tag14951.xml"/><Relationship Id="rId158" Type="http://schemas.openxmlformats.org/officeDocument/2006/relationships/tags" Target="../tags/tag14972.xml"/><Relationship Id="rId20" Type="http://schemas.openxmlformats.org/officeDocument/2006/relationships/tags" Target="../tags/tag14834.xml"/><Relationship Id="rId41" Type="http://schemas.openxmlformats.org/officeDocument/2006/relationships/tags" Target="../tags/tag14855.xml"/><Relationship Id="rId62" Type="http://schemas.openxmlformats.org/officeDocument/2006/relationships/tags" Target="../tags/tag14876.xml"/><Relationship Id="rId83" Type="http://schemas.openxmlformats.org/officeDocument/2006/relationships/tags" Target="../tags/tag14897.xml"/><Relationship Id="rId179" Type="http://schemas.openxmlformats.org/officeDocument/2006/relationships/tags" Target="../tags/tag14993.xml"/><Relationship Id="rId190" Type="http://schemas.openxmlformats.org/officeDocument/2006/relationships/tags" Target="../tags/tag15004.xml"/><Relationship Id="rId204" Type="http://schemas.openxmlformats.org/officeDocument/2006/relationships/tags" Target="../tags/tag15018.xml"/><Relationship Id="rId225" Type="http://schemas.openxmlformats.org/officeDocument/2006/relationships/tags" Target="../tags/tag15039.xml"/><Relationship Id="rId246" Type="http://schemas.openxmlformats.org/officeDocument/2006/relationships/tags" Target="../tags/tag15060.xml"/><Relationship Id="rId267" Type="http://schemas.openxmlformats.org/officeDocument/2006/relationships/tags" Target="../tags/tag15081.xml"/><Relationship Id="rId106" Type="http://schemas.openxmlformats.org/officeDocument/2006/relationships/tags" Target="../tags/tag14920.xml"/><Relationship Id="rId127" Type="http://schemas.openxmlformats.org/officeDocument/2006/relationships/tags" Target="../tags/tag14941.xml"/><Relationship Id="rId10" Type="http://schemas.openxmlformats.org/officeDocument/2006/relationships/tags" Target="../tags/tag14824.xml"/><Relationship Id="rId31" Type="http://schemas.openxmlformats.org/officeDocument/2006/relationships/tags" Target="../tags/tag14845.xml"/><Relationship Id="rId52" Type="http://schemas.openxmlformats.org/officeDocument/2006/relationships/tags" Target="../tags/tag14866.xml"/><Relationship Id="rId73" Type="http://schemas.openxmlformats.org/officeDocument/2006/relationships/tags" Target="../tags/tag14887.xml"/><Relationship Id="rId94" Type="http://schemas.openxmlformats.org/officeDocument/2006/relationships/tags" Target="../tags/tag14908.xml"/><Relationship Id="rId148" Type="http://schemas.openxmlformats.org/officeDocument/2006/relationships/tags" Target="../tags/tag14962.xml"/><Relationship Id="rId169" Type="http://schemas.openxmlformats.org/officeDocument/2006/relationships/tags" Target="../tags/tag14983.xml"/><Relationship Id="rId4" Type="http://schemas.openxmlformats.org/officeDocument/2006/relationships/tags" Target="../tags/tag14818.xml"/><Relationship Id="rId180" Type="http://schemas.openxmlformats.org/officeDocument/2006/relationships/tags" Target="../tags/tag14994.xml"/><Relationship Id="rId215" Type="http://schemas.openxmlformats.org/officeDocument/2006/relationships/tags" Target="../tags/tag15029.xml"/><Relationship Id="rId236" Type="http://schemas.openxmlformats.org/officeDocument/2006/relationships/tags" Target="../tags/tag15050.xml"/><Relationship Id="rId257" Type="http://schemas.openxmlformats.org/officeDocument/2006/relationships/tags" Target="../tags/tag15071.xml"/><Relationship Id="rId42" Type="http://schemas.openxmlformats.org/officeDocument/2006/relationships/tags" Target="../tags/tag14856.xml"/><Relationship Id="rId84" Type="http://schemas.openxmlformats.org/officeDocument/2006/relationships/tags" Target="../tags/tag14898.xml"/><Relationship Id="rId138" Type="http://schemas.openxmlformats.org/officeDocument/2006/relationships/tags" Target="../tags/tag14952.xml"/><Relationship Id="rId191" Type="http://schemas.openxmlformats.org/officeDocument/2006/relationships/tags" Target="../tags/tag15005.xml"/><Relationship Id="rId205" Type="http://schemas.openxmlformats.org/officeDocument/2006/relationships/tags" Target="../tags/tag15019.xml"/><Relationship Id="rId247" Type="http://schemas.openxmlformats.org/officeDocument/2006/relationships/tags" Target="../tags/tag15061.xml"/><Relationship Id="rId107" Type="http://schemas.openxmlformats.org/officeDocument/2006/relationships/tags" Target="../tags/tag14921.xml"/></Relationships>
</file>

<file path=ppt/slides/_rels/slide63.xml.rels><?xml version="1.0" encoding="UTF-8" standalone="yes"?>
<Relationships xmlns="http://schemas.openxmlformats.org/package/2006/relationships"><Relationship Id="rId117" Type="http://schemas.openxmlformats.org/officeDocument/2006/relationships/tags" Target="../tags/tag15198.xml"/><Relationship Id="rId21" Type="http://schemas.openxmlformats.org/officeDocument/2006/relationships/tags" Target="../tags/tag15102.xml"/><Relationship Id="rId63" Type="http://schemas.openxmlformats.org/officeDocument/2006/relationships/tags" Target="../tags/tag15144.xml"/><Relationship Id="rId159" Type="http://schemas.openxmlformats.org/officeDocument/2006/relationships/tags" Target="../tags/tag15240.xml"/><Relationship Id="rId170" Type="http://schemas.openxmlformats.org/officeDocument/2006/relationships/tags" Target="../tags/tag15251.xml"/><Relationship Id="rId226" Type="http://schemas.openxmlformats.org/officeDocument/2006/relationships/tags" Target="../tags/tag15307.xml"/><Relationship Id="rId268" Type="http://schemas.openxmlformats.org/officeDocument/2006/relationships/tags" Target="../tags/tag15349.xml"/><Relationship Id="rId11" Type="http://schemas.openxmlformats.org/officeDocument/2006/relationships/tags" Target="../tags/tag15092.xml"/><Relationship Id="rId32" Type="http://schemas.openxmlformats.org/officeDocument/2006/relationships/tags" Target="../tags/tag15113.xml"/><Relationship Id="rId53" Type="http://schemas.openxmlformats.org/officeDocument/2006/relationships/tags" Target="../tags/tag15134.xml"/><Relationship Id="rId74" Type="http://schemas.openxmlformats.org/officeDocument/2006/relationships/tags" Target="../tags/tag15155.xml"/><Relationship Id="rId128" Type="http://schemas.openxmlformats.org/officeDocument/2006/relationships/tags" Target="../tags/tag15209.xml"/><Relationship Id="rId149" Type="http://schemas.openxmlformats.org/officeDocument/2006/relationships/tags" Target="../tags/tag15230.xml"/><Relationship Id="rId5" Type="http://schemas.openxmlformats.org/officeDocument/2006/relationships/tags" Target="../tags/tag15086.xml"/><Relationship Id="rId95" Type="http://schemas.openxmlformats.org/officeDocument/2006/relationships/tags" Target="../tags/tag15176.xml"/><Relationship Id="rId160" Type="http://schemas.openxmlformats.org/officeDocument/2006/relationships/tags" Target="../tags/tag15241.xml"/><Relationship Id="rId181" Type="http://schemas.openxmlformats.org/officeDocument/2006/relationships/tags" Target="../tags/tag15262.xml"/><Relationship Id="rId216" Type="http://schemas.openxmlformats.org/officeDocument/2006/relationships/tags" Target="../tags/tag15297.xml"/><Relationship Id="rId237" Type="http://schemas.openxmlformats.org/officeDocument/2006/relationships/tags" Target="../tags/tag15318.xml"/><Relationship Id="rId258" Type="http://schemas.openxmlformats.org/officeDocument/2006/relationships/tags" Target="../tags/tag15339.xml"/><Relationship Id="rId22" Type="http://schemas.openxmlformats.org/officeDocument/2006/relationships/tags" Target="../tags/tag15103.xml"/><Relationship Id="rId43" Type="http://schemas.openxmlformats.org/officeDocument/2006/relationships/tags" Target="../tags/tag15124.xml"/><Relationship Id="rId64" Type="http://schemas.openxmlformats.org/officeDocument/2006/relationships/tags" Target="../tags/tag15145.xml"/><Relationship Id="rId118" Type="http://schemas.openxmlformats.org/officeDocument/2006/relationships/tags" Target="../tags/tag15199.xml"/><Relationship Id="rId139" Type="http://schemas.openxmlformats.org/officeDocument/2006/relationships/tags" Target="../tags/tag15220.xml"/><Relationship Id="rId85" Type="http://schemas.openxmlformats.org/officeDocument/2006/relationships/tags" Target="../tags/tag15166.xml"/><Relationship Id="rId150" Type="http://schemas.openxmlformats.org/officeDocument/2006/relationships/tags" Target="../tags/tag15231.xml"/><Relationship Id="rId171" Type="http://schemas.openxmlformats.org/officeDocument/2006/relationships/tags" Target="../tags/tag15252.xml"/><Relationship Id="rId192" Type="http://schemas.openxmlformats.org/officeDocument/2006/relationships/tags" Target="../tags/tag15273.xml"/><Relationship Id="rId206" Type="http://schemas.openxmlformats.org/officeDocument/2006/relationships/tags" Target="../tags/tag15287.xml"/><Relationship Id="rId227" Type="http://schemas.openxmlformats.org/officeDocument/2006/relationships/tags" Target="../tags/tag15308.xml"/><Relationship Id="rId248" Type="http://schemas.openxmlformats.org/officeDocument/2006/relationships/tags" Target="../tags/tag15329.xml"/><Relationship Id="rId269" Type="http://schemas.openxmlformats.org/officeDocument/2006/relationships/tags" Target="../tags/tag15350.xml"/><Relationship Id="rId12" Type="http://schemas.openxmlformats.org/officeDocument/2006/relationships/tags" Target="../tags/tag15093.xml"/><Relationship Id="rId33" Type="http://schemas.openxmlformats.org/officeDocument/2006/relationships/tags" Target="../tags/tag15114.xml"/><Relationship Id="rId108" Type="http://schemas.openxmlformats.org/officeDocument/2006/relationships/tags" Target="../tags/tag15189.xml"/><Relationship Id="rId129" Type="http://schemas.openxmlformats.org/officeDocument/2006/relationships/tags" Target="../tags/tag15210.xml"/><Relationship Id="rId54" Type="http://schemas.openxmlformats.org/officeDocument/2006/relationships/tags" Target="../tags/tag15135.xml"/><Relationship Id="rId75" Type="http://schemas.openxmlformats.org/officeDocument/2006/relationships/tags" Target="../tags/tag15156.xml"/><Relationship Id="rId96" Type="http://schemas.openxmlformats.org/officeDocument/2006/relationships/tags" Target="../tags/tag15177.xml"/><Relationship Id="rId140" Type="http://schemas.openxmlformats.org/officeDocument/2006/relationships/tags" Target="../tags/tag15221.xml"/><Relationship Id="rId161" Type="http://schemas.openxmlformats.org/officeDocument/2006/relationships/tags" Target="../tags/tag15242.xml"/><Relationship Id="rId182" Type="http://schemas.openxmlformats.org/officeDocument/2006/relationships/tags" Target="../tags/tag15263.xml"/><Relationship Id="rId217" Type="http://schemas.openxmlformats.org/officeDocument/2006/relationships/tags" Target="../tags/tag15298.xml"/><Relationship Id="rId6" Type="http://schemas.openxmlformats.org/officeDocument/2006/relationships/tags" Target="../tags/tag15087.xml"/><Relationship Id="rId238" Type="http://schemas.openxmlformats.org/officeDocument/2006/relationships/tags" Target="../tags/tag15319.xml"/><Relationship Id="rId259" Type="http://schemas.openxmlformats.org/officeDocument/2006/relationships/tags" Target="../tags/tag15340.xml"/><Relationship Id="rId23" Type="http://schemas.openxmlformats.org/officeDocument/2006/relationships/tags" Target="../tags/tag15104.xml"/><Relationship Id="rId119" Type="http://schemas.openxmlformats.org/officeDocument/2006/relationships/tags" Target="../tags/tag15200.xml"/><Relationship Id="rId270" Type="http://schemas.openxmlformats.org/officeDocument/2006/relationships/slideLayout" Target="../slideLayouts/slideLayout2.xml"/><Relationship Id="rId44" Type="http://schemas.openxmlformats.org/officeDocument/2006/relationships/tags" Target="../tags/tag15125.xml"/><Relationship Id="rId65" Type="http://schemas.openxmlformats.org/officeDocument/2006/relationships/tags" Target="../tags/tag15146.xml"/><Relationship Id="rId86" Type="http://schemas.openxmlformats.org/officeDocument/2006/relationships/tags" Target="../tags/tag15167.xml"/><Relationship Id="rId130" Type="http://schemas.openxmlformats.org/officeDocument/2006/relationships/tags" Target="../tags/tag15211.xml"/><Relationship Id="rId151" Type="http://schemas.openxmlformats.org/officeDocument/2006/relationships/tags" Target="../tags/tag15232.xml"/><Relationship Id="rId172" Type="http://schemas.openxmlformats.org/officeDocument/2006/relationships/tags" Target="../tags/tag15253.xml"/><Relationship Id="rId193" Type="http://schemas.openxmlformats.org/officeDocument/2006/relationships/tags" Target="../tags/tag15274.xml"/><Relationship Id="rId207" Type="http://schemas.openxmlformats.org/officeDocument/2006/relationships/tags" Target="../tags/tag15288.xml"/><Relationship Id="rId228" Type="http://schemas.openxmlformats.org/officeDocument/2006/relationships/tags" Target="../tags/tag15309.xml"/><Relationship Id="rId249" Type="http://schemas.openxmlformats.org/officeDocument/2006/relationships/tags" Target="../tags/tag15330.xml"/><Relationship Id="rId13" Type="http://schemas.openxmlformats.org/officeDocument/2006/relationships/tags" Target="../tags/tag15094.xml"/><Relationship Id="rId109" Type="http://schemas.openxmlformats.org/officeDocument/2006/relationships/tags" Target="../tags/tag15190.xml"/><Relationship Id="rId260" Type="http://schemas.openxmlformats.org/officeDocument/2006/relationships/tags" Target="../tags/tag15341.xml"/><Relationship Id="rId34" Type="http://schemas.openxmlformats.org/officeDocument/2006/relationships/tags" Target="../tags/tag15115.xml"/><Relationship Id="rId55" Type="http://schemas.openxmlformats.org/officeDocument/2006/relationships/tags" Target="../tags/tag15136.xml"/><Relationship Id="rId76" Type="http://schemas.openxmlformats.org/officeDocument/2006/relationships/tags" Target="../tags/tag15157.xml"/><Relationship Id="rId97" Type="http://schemas.openxmlformats.org/officeDocument/2006/relationships/tags" Target="../tags/tag15178.xml"/><Relationship Id="rId120" Type="http://schemas.openxmlformats.org/officeDocument/2006/relationships/tags" Target="../tags/tag15201.xml"/><Relationship Id="rId141" Type="http://schemas.openxmlformats.org/officeDocument/2006/relationships/tags" Target="../tags/tag15222.xml"/><Relationship Id="rId7" Type="http://schemas.openxmlformats.org/officeDocument/2006/relationships/tags" Target="../tags/tag15088.xml"/><Relationship Id="rId162" Type="http://schemas.openxmlformats.org/officeDocument/2006/relationships/tags" Target="../tags/tag15243.xml"/><Relationship Id="rId183" Type="http://schemas.openxmlformats.org/officeDocument/2006/relationships/tags" Target="../tags/tag15264.xml"/><Relationship Id="rId218" Type="http://schemas.openxmlformats.org/officeDocument/2006/relationships/tags" Target="../tags/tag15299.xml"/><Relationship Id="rId239" Type="http://schemas.openxmlformats.org/officeDocument/2006/relationships/tags" Target="../tags/tag15320.xml"/><Relationship Id="rId250" Type="http://schemas.openxmlformats.org/officeDocument/2006/relationships/tags" Target="../tags/tag15331.xml"/><Relationship Id="rId271" Type="http://schemas.openxmlformats.org/officeDocument/2006/relationships/image" Target="../media/image1.jpeg"/><Relationship Id="rId24" Type="http://schemas.openxmlformats.org/officeDocument/2006/relationships/tags" Target="../tags/tag15105.xml"/><Relationship Id="rId45" Type="http://schemas.openxmlformats.org/officeDocument/2006/relationships/tags" Target="../tags/tag15126.xml"/><Relationship Id="rId66" Type="http://schemas.openxmlformats.org/officeDocument/2006/relationships/tags" Target="../tags/tag15147.xml"/><Relationship Id="rId87" Type="http://schemas.openxmlformats.org/officeDocument/2006/relationships/tags" Target="../tags/tag15168.xml"/><Relationship Id="rId110" Type="http://schemas.openxmlformats.org/officeDocument/2006/relationships/tags" Target="../tags/tag15191.xml"/><Relationship Id="rId131" Type="http://schemas.openxmlformats.org/officeDocument/2006/relationships/tags" Target="../tags/tag15212.xml"/><Relationship Id="rId152" Type="http://schemas.openxmlformats.org/officeDocument/2006/relationships/tags" Target="../tags/tag15233.xml"/><Relationship Id="rId173" Type="http://schemas.openxmlformats.org/officeDocument/2006/relationships/tags" Target="../tags/tag15254.xml"/><Relationship Id="rId194" Type="http://schemas.openxmlformats.org/officeDocument/2006/relationships/tags" Target="../tags/tag15275.xml"/><Relationship Id="rId208" Type="http://schemas.openxmlformats.org/officeDocument/2006/relationships/tags" Target="../tags/tag15289.xml"/><Relationship Id="rId229" Type="http://schemas.openxmlformats.org/officeDocument/2006/relationships/tags" Target="../tags/tag15310.xml"/><Relationship Id="rId240" Type="http://schemas.openxmlformats.org/officeDocument/2006/relationships/tags" Target="../tags/tag15321.xml"/><Relationship Id="rId261" Type="http://schemas.openxmlformats.org/officeDocument/2006/relationships/tags" Target="../tags/tag15342.xml"/><Relationship Id="rId14" Type="http://schemas.openxmlformats.org/officeDocument/2006/relationships/tags" Target="../tags/tag15095.xml"/><Relationship Id="rId35" Type="http://schemas.openxmlformats.org/officeDocument/2006/relationships/tags" Target="../tags/tag15116.xml"/><Relationship Id="rId56" Type="http://schemas.openxmlformats.org/officeDocument/2006/relationships/tags" Target="../tags/tag15137.xml"/><Relationship Id="rId77" Type="http://schemas.openxmlformats.org/officeDocument/2006/relationships/tags" Target="../tags/tag15158.xml"/><Relationship Id="rId100" Type="http://schemas.openxmlformats.org/officeDocument/2006/relationships/tags" Target="../tags/tag15181.xml"/><Relationship Id="rId8" Type="http://schemas.openxmlformats.org/officeDocument/2006/relationships/tags" Target="../tags/tag15089.xml"/><Relationship Id="rId98" Type="http://schemas.openxmlformats.org/officeDocument/2006/relationships/tags" Target="../tags/tag15179.xml"/><Relationship Id="rId121" Type="http://schemas.openxmlformats.org/officeDocument/2006/relationships/tags" Target="../tags/tag15202.xml"/><Relationship Id="rId142" Type="http://schemas.openxmlformats.org/officeDocument/2006/relationships/tags" Target="../tags/tag15223.xml"/><Relationship Id="rId163" Type="http://schemas.openxmlformats.org/officeDocument/2006/relationships/tags" Target="../tags/tag15244.xml"/><Relationship Id="rId184" Type="http://schemas.openxmlformats.org/officeDocument/2006/relationships/tags" Target="../tags/tag15265.xml"/><Relationship Id="rId219" Type="http://schemas.openxmlformats.org/officeDocument/2006/relationships/tags" Target="../tags/tag15300.xml"/><Relationship Id="rId230" Type="http://schemas.openxmlformats.org/officeDocument/2006/relationships/tags" Target="../tags/tag15311.xml"/><Relationship Id="rId251" Type="http://schemas.openxmlformats.org/officeDocument/2006/relationships/tags" Target="../tags/tag15332.xml"/><Relationship Id="rId25" Type="http://schemas.openxmlformats.org/officeDocument/2006/relationships/tags" Target="../tags/tag15106.xml"/><Relationship Id="rId46" Type="http://schemas.openxmlformats.org/officeDocument/2006/relationships/tags" Target="../tags/tag15127.xml"/><Relationship Id="rId67" Type="http://schemas.openxmlformats.org/officeDocument/2006/relationships/tags" Target="../tags/tag15148.xml"/><Relationship Id="rId88" Type="http://schemas.openxmlformats.org/officeDocument/2006/relationships/tags" Target="../tags/tag15169.xml"/><Relationship Id="rId111" Type="http://schemas.openxmlformats.org/officeDocument/2006/relationships/tags" Target="../tags/tag15192.xml"/><Relationship Id="rId132" Type="http://schemas.openxmlformats.org/officeDocument/2006/relationships/tags" Target="../tags/tag15213.xml"/><Relationship Id="rId153" Type="http://schemas.openxmlformats.org/officeDocument/2006/relationships/tags" Target="../tags/tag15234.xml"/><Relationship Id="rId174" Type="http://schemas.openxmlformats.org/officeDocument/2006/relationships/tags" Target="../tags/tag15255.xml"/><Relationship Id="rId195" Type="http://schemas.openxmlformats.org/officeDocument/2006/relationships/tags" Target="../tags/tag15276.xml"/><Relationship Id="rId209" Type="http://schemas.openxmlformats.org/officeDocument/2006/relationships/tags" Target="../tags/tag15290.xml"/><Relationship Id="rId220" Type="http://schemas.openxmlformats.org/officeDocument/2006/relationships/tags" Target="../tags/tag15301.xml"/><Relationship Id="rId241" Type="http://schemas.openxmlformats.org/officeDocument/2006/relationships/tags" Target="../tags/tag15322.xml"/><Relationship Id="rId15" Type="http://schemas.openxmlformats.org/officeDocument/2006/relationships/tags" Target="../tags/tag15096.xml"/><Relationship Id="rId36" Type="http://schemas.openxmlformats.org/officeDocument/2006/relationships/tags" Target="../tags/tag15117.xml"/><Relationship Id="rId57" Type="http://schemas.openxmlformats.org/officeDocument/2006/relationships/tags" Target="../tags/tag15138.xml"/><Relationship Id="rId262" Type="http://schemas.openxmlformats.org/officeDocument/2006/relationships/tags" Target="../tags/tag15343.xml"/><Relationship Id="rId78" Type="http://schemas.openxmlformats.org/officeDocument/2006/relationships/tags" Target="../tags/tag15159.xml"/><Relationship Id="rId99" Type="http://schemas.openxmlformats.org/officeDocument/2006/relationships/tags" Target="../tags/tag15180.xml"/><Relationship Id="rId101" Type="http://schemas.openxmlformats.org/officeDocument/2006/relationships/tags" Target="../tags/tag15182.xml"/><Relationship Id="rId122" Type="http://schemas.openxmlformats.org/officeDocument/2006/relationships/tags" Target="../tags/tag15203.xml"/><Relationship Id="rId143" Type="http://schemas.openxmlformats.org/officeDocument/2006/relationships/tags" Target="../tags/tag15224.xml"/><Relationship Id="rId164" Type="http://schemas.openxmlformats.org/officeDocument/2006/relationships/tags" Target="../tags/tag15245.xml"/><Relationship Id="rId185" Type="http://schemas.openxmlformats.org/officeDocument/2006/relationships/tags" Target="../tags/tag15266.xml"/><Relationship Id="rId9" Type="http://schemas.openxmlformats.org/officeDocument/2006/relationships/tags" Target="../tags/tag15090.xml"/><Relationship Id="rId210" Type="http://schemas.openxmlformats.org/officeDocument/2006/relationships/tags" Target="../tags/tag15291.xml"/><Relationship Id="rId26" Type="http://schemas.openxmlformats.org/officeDocument/2006/relationships/tags" Target="../tags/tag15107.xml"/><Relationship Id="rId231" Type="http://schemas.openxmlformats.org/officeDocument/2006/relationships/tags" Target="../tags/tag15312.xml"/><Relationship Id="rId252" Type="http://schemas.openxmlformats.org/officeDocument/2006/relationships/tags" Target="../tags/tag15333.xml"/><Relationship Id="rId47" Type="http://schemas.openxmlformats.org/officeDocument/2006/relationships/tags" Target="../tags/tag15128.xml"/><Relationship Id="rId68" Type="http://schemas.openxmlformats.org/officeDocument/2006/relationships/tags" Target="../tags/tag15149.xml"/><Relationship Id="rId89" Type="http://schemas.openxmlformats.org/officeDocument/2006/relationships/tags" Target="../tags/tag15170.xml"/><Relationship Id="rId112" Type="http://schemas.openxmlformats.org/officeDocument/2006/relationships/tags" Target="../tags/tag15193.xml"/><Relationship Id="rId133" Type="http://schemas.openxmlformats.org/officeDocument/2006/relationships/tags" Target="../tags/tag15214.xml"/><Relationship Id="rId154" Type="http://schemas.openxmlformats.org/officeDocument/2006/relationships/tags" Target="../tags/tag15235.xml"/><Relationship Id="rId175" Type="http://schemas.openxmlformats.org/officeDocument/2006/relationships/tags" Target="../tags/tag15256.xml"/><Relationship Id="rId196" Type="http://schemas.openxmlformats.org/officeDocument/2006/relationships/tags" Target="../tags/tag15277.xml"/><Relationship Id="rId200" Type="http://schemas.openxmlformats.org/officeDocument/2006/relationships/tags" Target="../tags/tag15281.xml"/><Relationship Id="rId16" Type="http://schemas.openxmlformats.org/officeDocument/2006/relationships/tags" Target="../tags/tag15097.xml"/><Relationship Id="rId221" Type="http://schemas.openxmlformats.org/officeDocument/2006/relationships/tags" Target="../tags/tag15302.xml"/><Relationship Id="rId242" Type="http://schemas.openxmlformats.org/officeDocument/2006/relationships/tags" Target="../tags/tag15323.xml"/><Relationship Id="rId263" Type="http://schemas.openxmlformats.org/officeDocument/2006/relationships/tags" Target="../tags/tag15344.xml"/><Relationship Id="rId37" Type="http://schemas.openxmlformats.org/officeDocument/2006/relationships/tags" Target="../tags/tag15118.xml"/><Relationship Id="rId58" Type="http://schemas.openxmlformats.org/officeDocument/2006/relationships/tags" Target="../tags/tag15139.xml"/><Relationship Id="rId79" Type="http://schemas.openxmlformats.org/officeDocument/2006/relationships/tags" Target="../tags/tag15160.xml"/><Relationship Id="rId102" Type="http://schemas.openxmlformats.org/officeDocument/2006/relationships/tags" Target="../tags/tag15183.xml"/><Relationship Id="rId123" Type="http://schemas.openxmlformats.org/officeDocument/2006/relationships/tags" Target="../tags/tag15204.xml"/><Relationship Id="rId144" Type="http://schemas.openxmlformats.org/officeDocument/2006/relationships/tags" Target="../tags/tag15225.xml"/><Relationship Id="rId90" Type="http://schemas.openxmlformats.org/officeDocument/2006/relationships/tags" Target="../tags/tag15171.xml"/><Relationship Id="rId165" Type="http://schemas.openxmlformats.org/officeDocument/2006/relationships/tags" Target="../tags/tag15246.xml"/><Relationship Id="rId186" Type="http://schemas.openxmlformats.org/officeDocument/2006/relationships/tags" Target="../tags/tag15267.xml"/><Relationship Id="rId211" Type="http://schemas.openxmlformats.org/officeDocument/2006/relationships/tags" Target="../tags/tag15292.xml"/><Relationship Id="rId232" Type="http://schemas.openxmlformats.org/officeDocument/2006/relationships/tags" Target="../tags/tag15313.xml"/><Relationship Id="rId253" Type="http://schemas.openxmlformats.org/officeDocument/2006/relationships/tags" Target="../tags/tag15334.xml"/><Relationship Id="rId27" Type="http://schemas.openxmlformats.org/officeDocument/2006/relationships/tags" Target="../tags/tag15108.xml"/><Relationship Id="rId48" Type="http://schemas.openxmlformats.org/officeDocument/2006/relationships/tags" Target="../tags/tag15129.xml"/><Relationship Id="rId69" Type="http://schemas.openxmlformats.org/officeDocument/2006/relationships/tags" Target="../tags/tag15150.xml"/><Relationship Id="rId113" Type="http://schemas.openxmlformats.org/officeDocument/2006/relationships/tags" Target="../tags/tag15194.xml"/><Relationship Id="rId134" Type="http://schemas.openxmlformats.org/officeDocument/2006/relationships/tags" Target="../tags/tag15215.xml"/><Relationship Id="rId80" Type="http://schemas.openxmlformats.org/officeDocument/2006/relationships/tags" Target="../tags/tag15161.xml"/><Relationship Id="rId155" Type="http://schemas.openxmlformats.org/officeDocument/2006/relationships/tags" Target="../tags/tag15236.xml"/><Relationship Id="rId176" Type="http://schemas.openxmlformats.org/officeDocument/2006/relationships/tags" Target="../tags/tag15257.xml"/><Relationship Id="rId197" Type="http://schemas.openxmlformats.org/officeDocument/2006/relationships/tags" Target="../tags/tag15278.xml"/><Relationship Id="rId201" Type="http://schemas.openxmlformats.org/officeDocument/2006/relationships/tags" Target="../tags/tag15282.xml"/><Relationship Id="rId222" Type="http://schemas.openxmlformats.org/officeDocument/2006/relationships/tags" Target="../tags/tag15303.xml"/><Relationship Id="rId243" Type="http://schemas.openxmlformats.org/officeDocument/2006/relationships/tags" Target="../tags/tag15324.xml"/><Relationship Id="rId264" Type="http://schemas.openxmlformats.org/officeDocument/2006/relationships/tags" Target="../tags/tag15345.xml"/><Relationship Id="rId17" Type="http://schemas.openxmlformats.org/officeDocument/2006/relationships/tags" Target="../tags/tag15098.xml"/><Relationship Id="rId38" Type="http://schemas.openxmlformats.org/officeDocument/2006/relationships/tags" Target="../tags/tag15119.xml"/><Relationship Id="rId59" Type="http://schemas.openxmlformats.org/officeDocument/2006/relationships/tags" Target="../tags/tag15140.xml"/><Relationship Id="rId103" Type="http://schemas.openxmlformats.org/officeDocument/2006/relationships/tags" Target="../tags/tag15184.xml"/><Relationship Id="rId124" Type="http://schemas.openxmlformats.org/officeDocument/2006/relationships/tags" Target="../tags/tag15205.xml"/><Relationship Id="rId70" Type="http://schemas.openxmlformats.org/officeDocument/2006/relationships/tags" Target="../tags/tag15151.xml"/><Relationship Id="rId91" Type="http://schemas.openxmlformats.org/officeDocument/2006/relationships/tags" Target="../tags/tag15172.xml"/><Relationship Id="rId145" Type="http://schemas.openxmlformats.org/officeDocument/2006/relationships/tags" Target="../tags/tag15226.xml"/><Relationship Id="rId166" Type="http://schemas.openxmlformats.org/officeDocument/2006/relationships/tags" Target="../tags/tag15247.xml"/><Relationship Id="rId187" Type="http://schemas.openxmlformats.org/officeDocument/2006/relationships/tags" Target="../tags/tag15268.xml"/><Relationship Id="rId1" Type="http://schemas.openxmlformats.org/officeDocument/2006/relationships/tags" Target="../tags/tag15082.xml"/><Relationship Id="rId212" Type="http://schemas.openxmlformats.org/officeDocument/2006/relationships/tags" Target="../tags/tag15293.xml"/><Relationship Id="rId233" Type="http://schemas.openxmlformats.org/officeDocument/2006/relationships/tags" Target="../tags/tag15314.xml"/><Relationship Id="rId254" Type="http://schemas.openxmlformats.org/officeDocument/2006/relationships/tags" Target="../tags/tag15335.xml"/><Relationship Id="rId28" Type="http://schemas.openxmlformats.org/officeDocument/2006/relationships/tags" Target="../tags/tag15109.xml"/><Relationship Id="rId49" Type="http://schemas.openxmlformats.org/officeDocument/2006/relationships/tags" Target="../tags/tag15130.xml"/><Relationship Id="rId114" Type="http://schemas.openxmlformats.org/officeDocument/2006/relationships/tags" Target="../tags/tag15195.xml"/><Relationship Id="rId60" Type="http://schemas.openxmlformats.org/officeDocument/2006/relationships/tags" Target="../tags/tag15141.xml"/><Relationship Id="rId81" Type="http://schemas.openxmlformats.org/officeDocument/2006/relationships/tags" Target="../tags/tag15162.xml"/><Relationship Id="rId135" Type="http://schemas.openxmlformats.org/officeDocument/2006/relationships/tags" Target="../tags/tag15216.xml"/><Relationship Id="rId156" Type="http://schemas.openxmlformats.org/officeDocument/2006/relationships/tags" Target="../tags/tag15237.xml"/><Relationship Id="rId177" Type="http://schemas.openxmlformats.org/officeDocument/2006/relationships/tags" Target="../tags/tag15258.xml"/><Relationship Id="rId198" Type="http://schemas.openxmlformats.org/officeDocument/2006/relationships/tags" Target="../tags/tag15279.xml"/><Relationship Id="rId202" Type="http://schemas.openxmlformats.org/officeDocument/2006/relationships/tags" Target="../tags/tag15283.xml"/><Relationship Id="rId223" Type="http://schemas.openxmlformats.org/officeDocument/2006/relationships/tags" Target="../tags/tag15304.xml"/><Relationship Id="rId244" Type="http://schemas.openxmlformats.org/officeDocument/2006/relationships/tags" Target="../tags/tag15325.xml"/><Relationship Id="rId18" Type="http://schemas.openxmlformats.org/officeDocument/2006/relationships/tags" Target="../tags/tag15099.xml"/><Relationship Id="rId39" Type="http://schemas.openxmlformats.org/officeDocument/2006/relationships/tags" Target="../tags/tag15120.xml"/><Relationship Id="rId265" Type="http://schemas.openxmlformats.org/officeDocument/2006/relationships/tags" Target="../tags/tag15346.xml"/><Relationship Id="rId50" Type="http://schemas.openxmlformats.org/officeDocument/2006/relationships/tags" Target="../tags/tag15131.xml"/><Relationship Id="rId104" Type="http://schemas.openxmlformats.org/officeDocument/2006/relationships/tags" Target="../tags/tag15185.xml"/><Relationship Id="rId125" Type="http://schemas.openxmlformats.org/officeDocument/2006/relationships/tags" Target="../tags/tag15206.xml"/><Relationship Id="rId146" Type="http://schemas.openxmlformats.org/officeDocument/2006/relationships/tags" Target="../tags/tag15227.xml"/><Relationship Id="rId167" Type="http://schemas.openxmlformats.org/officeDocument/2006/relationships/tags" Target="../tags/tag15248.xml"/><Relationship Id="rId188" Type="http://schemas.openxmlformats.org/officeDocument/2006/relationships/tags" Target="../tags/tag15269.xml"/><Relationship Id="rId71" Type="http://schemas.openxmlformats.org/officeDocument/2006/relationships/tags" Target="../tags/tag15152.xml"/><Relationship Id="rId92" Type="http://schemas.openxmlformats.org/officeDocument/2006/relationships/tags" Target="../tags/tag15173.xml"/><Relationship Id="rId213" Type="http://schemas.openxmlformats.org/officeDocument/2006/relationships/tags" Target="../tags/tag15294.xml"/><Relationship Id="rId234" Type="http://schemas.openxmlformats.org/officeDocument/2006/relationships/tags" Target="../tags/tag15315.xml"/><Relationship Id="rId2" Type="http://schemas.openxmlformats.org/officeDocument/2006/relationships/tags" Target="../tags/tag15083.xml"/><Relationship Id="rId29" Type="http://schemas.openxmlformats.org/officeDocument/2006/relationships/tags" Target="../tags/tag15110.xml"/><Relationship Id="rId255" Type="http://schemas.openxmlformats.org/officeDocument/2006/relationships/tags" Target="../tags/tag15336.xml"/><Relationship Id="rId40" Type="http://schemas.openxmlformats.org/officeDocument/2006/relationships/tags" Target="../tags/tag15121.xml"/><Relationship Id="rId115" Type="http://schemas.openxmlformats.org/officeDocument/2006/relationships/tags" Target="../tags/tag15196.xml"/><Relationship Id="rId136" Type="http://schemas.openxmlformats.org/officeDocument/2006/relationships/tags" Target="../tags/tag15217.xml"/><Relationship Id="rId157" Type="http://schemas.openxmlformats.org/officeDocument/2006/relationships/tags" Target="../tags/tag15238.xml"/><Relationship Id="rId178" Type="http://schemas.openxmlformats.org/officeDocument/2006/relationships/tags" Target="../tags/tag15259.xml"/><Relationship Id="rId61" Type="http://schemas.openxmlformats.org/officeDocument/2006/relationships/tags" Target="../tags/tag15142.xml"/><Relationship Id="rId82" Type="http://schemas.openxmlformats.org/officeDocument/2006/relationships/tags" Target="../tags/tag15163.xml"/><Relationship Id="rId199" Type="http://schemas.openxmlformats.org/officeDocument/2006/relationships/tags" Target="../tags/tag15280.xml"/><Relationship Id="rId203" Type="http://schemas.openxmlformats.org/officeDocument/2006/relationships/tags" Target="../tags/tag15284.xml"/><Relationship Id="rId19" Type="http://schemas.openxmlformats.org/officeDocument/2006/relationships/tags" Target="../tags/tag15100.xml"/><Relationship Id="rId224" Type="http://schemas.openxmlformats.org/officeDocument/2006/relationships/tags" Target="../tags/tag15305.xml"/><Relationship Id="rId245" Type="http://schemas.openxmlformats.org/officeDocument/2006/relationships/tags" Target="../tags/tag15326.xml"/><Relationship Id="rId266" Type="http://schemas.openxmlformats.org/officeDocument/2006/relationships/tags" Target="../tags/tag15347.xml"/><Relationship Id="rId30" Type="http://schemas.openxmlformats.org/officeDocument/2006/relationships/tags" Target="../tags/tag15111.xml"/><Relationship Id="rId105" Type="http://schemas.openxmlformats.org/officeDocument/2006/relationships/tags" Target="../tags/tag15186.xml"/><Relationship Id="rId126" Type="http://schemas.openxmlformats.org/officeDocument/2006/relationships/tags" Target="../tags/tag15207.xml"/><Relationship Id="rId147" Type="http://schemas.openxmlformats.org/officeDocument/2006/relationships/tags" Target="../tags/tag15228.xml"/><Relationship Id="rId168" Type="http://schemas.openxmlformats.org/officeDocument/2006/relationships/tags" Target="../tags/tag15249.xml"/><Relationship Id="rId51" Type="http://schemas.openxmlformats.org/officeDocument/2006/relationships/tags" Target="../tags/tag15132.xml"/><Relationship Id="rId72" Type="http://schemas.openxmlformats.org/officeDocument/2006/relationships/tags" Target="../tags/tag15153.xml"/><Relationship Id="rId93" Type="http://schemas.openxmlformats.org/officeDocument/2006/relationships/tags" Target="../tags/tag15174.xml"/><Relationship Id="rId189" Type="http://schemas.openxmlformats.org/officeDocument/2006/relationships/tags" Target="../tags/tag15270.xml"/><Relationship Id="rId3" Type="http://schemas.openxmlformats.org/officeDocument/2006/relationships/tags" Target="../tags/tag15084.xml"/><Relationship Id="rId214" Type="http://schemas.openxmlformats.org/officeDocument/2006/relationships/tags" Target="../tags/tag15295.xml"/><Relationship Id="rId235" Type="http://schemas.openxmlformats.org/officeDocument/2006/relationships/tags" Target="../tags/tag15316.xml"/><Relationship Id="rId256" Type="http://schemas.openxmlformats.org/officeDocument/2006/relationships/tags" Target="../tags/tag15337.xml"/><Relationship Id="rId116" Type="http://schemas.openxmlformats.org/officeDocument/2006/relationships/tags" Target="../tags/tag15197.xml"/><Relationship Id="rId137" Type="http://schemas.openxmlformats.org/officeDocument/2006/relationships/tags" Target="../tags/tag15218.xml"/><Relationship Id="rId158" Type="http://schemas.openxmlformats.org/officeDocument/2006/relationships/tags" Target="../tags/tag15239.xml"/><Relationship Id="rId20" Type="http://schemas.openxmlformats.org/officeDocument/2006/relationships/tags" Target="../tags/tag15101.xml"/><Relationship Id="rId41" Type="http://schemas.openxmlformats.org/officeDocument/2006/relationships/tags" Target="../tags/tag15122.xml"/><Relationship Id="rId62" Type="http://schemas.openxmlformats.org/officeDocument/2006/relationships/tags" Target="../tags/tag15143.xml"/><Relationship Id="rId83" Type="http://schemas.openxmlformats.org/officeDocument/2006/relationships/tags" Target="../tags/tag15164.xml"/><Relationship Id="rId179" Type="http://schemas.openxmlformats.org/officeDocument/2006/relationships/tags" Target="../tags/tag15260.xml"/><Relationship Id="rId190" Type="http://schemas.openxmlformats.org/officeDocument/2006/relationships/tags" Target="../tags/tag15271.xml"/><Relationship Id="rId204" Type="http://schemas.openxmlformats.org/officeDocument/2006/relationships/tags" Target="../tags/tag15285.xml"/><Relationship Id="rId225" Type="http://schemas.openxmlformats.org/officeDocument/2006/relationships/tags" Target="../tags/tag15306.xml"/><Relationship Id="rId246" Type="http://schemas.openxmlformats.org/officeDocument/2006/relationships/tags" Target="../tags/tag15327.xml"/><Relationship Id="rId267" Type="http://schemas.openxmlformats.org/officeDocument/2006/relationships/tags" Target="../tags/tag15348.xml"/><Relationship Id="rId106" Type="http://schemas.openxmlformats.org/officeDocument/2006/relationships/tags" Target="../tags/tag15187.xml"/><Relationship Id="rId127" Type="http://schemas.openxmlformats.org/officeDocument/2006/relationships/tags" Target="../tags/tag15208.xml"/><Relationship Id="rId10" Type="http://schemas.openxmlformats.org/officeDocument/2006/relationships/tags" Target="../tags/tag15091.xml"/><Relationship Id="rId31" Type="http://schemas.openxmlformats.org/officeDocument/2006/relationships/tags" Target="../tags/tag15112.xml"/><Relationship Id="rId52" Type="http://schemas.openxmlformats.org/officeDocument/2006/relationships/tags" Target="../tags/tag15133.xml"/><Relationship Id="rId73" Type="http://schemas.openxmlformats.org/officeDocument/2006/relationships/tags" Target="../tags/tag15154.xml"/><Relationship Id="rId94" Type="http://schemas.openxmlformats.org/officeDocument/2006/relationships/tags" Target="../tags/tag15175.xml"/><Relationship Id="rId148" Type="http://schemas.openxmlformats.org/officeDocument/2006/relationships/tags" Target="../tags/tag15229.xml"/><Relationship Id="rId169" Type="http://schemas.openxmlformats.org/officeDocument/2006/relationships/tags" Target="../tags/tag15250.xml"/><Relationship Id="rId4" Type="http://schemas.openxmlformats.org/officeDocument/2006/relationships/tags" Target="../tags/tag15085.xml"/><Relationship Id="rId180" Type="http://schemas.openxmlformats.org/officeDocument/2006/relationships/tags" Target="../tags/tag15261.xml"/><Relationship Id="rId215" Type="http://schemas.openxmlformats.org/officeDocument/2006/relationships/tags" Target="../tags/tag15296.xml"/><Relationship Id="rId236" Type="http://schemas.openxmlformats.org/officeDocument/2006/relationships/tags" Target="../tags/tag15317.xml"/><Relationship Id="rId257" Type="http://schemas.openxmlformats.org/officeDocument/2006/relationships/tags" Target="../tags/tag15338.xml"/><Relationship Id="rId42" Type="http://schemas.openxmlformats.org/officeDocument/2006/relationships/tags" Target="../tags/tag15123.xml"/><Relationship Id="rId84" Type="http://schemas.openxmlformats.org/officeDocument/2006/relationships/tags" Target="../tags/tag15165.xml"/><Relationship Id="rId138" Type="http://schemas.openxmlformats.org/officeDocument/2006/relationships/tags" Target="../tags/tag15219.xml"/><Relationship Id="rId191" Type="http://schemas.openxmlformats.org/officeDocument/2006/relationships/tags" Target="../tags/tag15272.xml"/><Relationship Id="rId205" Type="http://schemas.openxmlformats.org/officeDocument/2006/relationships/tags" Target="../tags/tag15286.xml"/><Relationship Id="rId247" Type="http://schemas.openxmlformats.org/officeDocument/2006/relationships/tags" Target="../tags/tag15328.xml"/><Relationship Id="rId107" Type="http://schemas.openxmlformats.org/officeDocument/2006/relationships/tags" Target="../tags/tag15188.xml"/></Relationships>
</file>

<file path=ppt/slides/_rels/slide64.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slideLayout" Target="../slideLayouts/slideLayout1.xml"/><Relationship Id="rId1" Type="http://schemas.openxmlformats.org/officeDocument/2006/relationships/tags" Target="../tags/tag15351.xml"/><Relationship Id="rId4" Type="http://schemas.openxmlformats.org/officeDocument/2006/relationships/image" Target="../media/image3.png"/></Relationships>
</file>

<file path=ppt/slides/_rels/slide65.xml.rels><?xml version="1.0" encoding="UTF-8" standalone="yes"?>
<Relationships xmlns="http://schemas.openxmlformats.org/package/2006/relationships"><Relationship Id="rId117" Type="http://schemas.openxmlformats.org/officeDocument/2006/relationships/tags" Target="../tags/tag15468.xml"/><Relationship Id="rId21" Type="http://schemas.openxmlformats.org/officeDocument/2006/relationships/tags" Target="../tags/tag15372.xml"/><Relationship Id="rId63" Type="http://schemas.openxmlformats.org/officeDocument/2006/relationships/tags" Target="../tags/tag15414.xml"/><Relationship Id="rId159" Type="http://schemas.openxmlformats.org/officeDocument/2006/relationships/tags" Target="../tags/tag15510.xml"/><Relationship Id="rId170" Type="http://schemas.openxmlformats.org/officeDocument/2006/relationships/tags" Target="../tags/tag15521.xml"/><Relationship Id="rId226" Type="http://schemas.openxmlformats.org/officeDocument/2006/relationships/tags" Target="../tags/tag15577.xml"/><Relationship Id="rId268" Type="http://schemas.openxmlformats.org/officeDocument/2006/relationships/slideLayout" Target="../slideLayouts/slideLayout2.xml"/><Relationship Id="rId11" Type="http://schemas.openxmlformats.org/officeDocument/2006/relationships/tags" Target="../tags/tag15362.xml"/><Relationship Id="rId32" Type="http://schemas.openxmlformats.org/officeDocument/2006/relationships/tags" Target="../tags/tag15383.xml"/><Relationship Id="rId53" Type="http://schemas.openxmlformats.org/officeDocument/2006/relationships/tags" Target="../tags/tag15404.xml"/><Relationship Id="rId74" Type="http://schemas.openxmlformats.org/officeDocument/2006/relationships/tags" Target="../tags/tag15425.xml"/><Relationship Id="rId128" Type="http://schemas.openxmlformats.org/officeDocument/2006/relationships/tags" Target="../tags/tag15479.xml"/><Relationship Id="rId149" Type="http://schemas.openxmlformats.org/officeDocument/2006/relationships/tags" Target="../tags/tag15500.xml"/><Relationship Id="rId5" Type="http://schemas.openxmlformats.org/officeDocument/2006/relationships/tags" Target="../tags/tag15356.xml"/><Relationship Id="rId95" Type="http://schemas.openxmlformats.org/officeDocument/2006/relationships/tags" Target="../tags/tag15446.xml"/><Relationship Id="rId160" Type="http://schemas.openxmlformats.org/officeDocument/2006/relationships/tags" Target="../tags/tag15511.xml"/><Relationship Id="rId181" Type="http://schemas.openxmlformats.org/officeDocument/2006/relationships/tags" Target="../tags/tag15532.xml"/><Relationship Id="rId216" Type="http://schemas.openxmlformats.org/officeDocument/2006/relationships/tags" Target="../tags/tag15567.xml"/><Relationship Id="rId237" Type="http://schemas.openxmlformats.org/officeDocument/2006/relationships/tags" Target="../tags/tag15588.xml"/><Relationship Id="rId258" Type="http://schemas.openxmlformats.org/officeDocument/2006/relationships/tags" Target="../tags/tag15609.xml"/><Relationship Id="rId22" Type="http://schemas.openxmlformats.org/officeDocument/2006/relationships/tags" Target="../tags/tag15373.xml"/><Relationship Id="rId43" Type="http://schemas.openxmlformats.org/officeDocument/2006/relationships/tags" Target="../tags/tag15394.xml"/><Relationship Id="rId64" Type="http://schemas.openxmlformats.org/officeDocument/2006/relationships/tags" Target="../tags/tag15415.xml"/><Relationship Id="rId118" Type="http://schemas.openxmlformats.org/officeDocument/2006/relationships/tags" Target="../tags/tag15469.xml"/><Relationship Id="rId139" Type="http://schemas.openxmlformats.org/officeDocument/2006/relationships/tags" Target="../tags/tag15490.xml"/><Relationship Id="rId85" Type="http://schemas.openxmlformats.org/officeDocument/2006/relationships/tags" Target="../tags/tag15436.xml"/><Relationship Id="rId150" Type="http://schemas.openxmlformats.org/officeDocument/2006/relationships/tags" Target="../tags/tag15501.xml"/><Relationship Id="rId171" Type="http://schemas.openxmlformats.org/officeDocument/2006/relationships/tags" Target="../tags/tag15522.xml"/><Relationship Id="rId192" Type="http://schemas.openxmlformats.org/officeDocument/2006/relationships/tags" Target="../tags/tag15543.xml"/><Relationship Id="rId206" Type="http://schemas.openxmlformats.org/officeDocument/2006/relationships/tags" Target="../tags/tag15557.xml"/><Relationship Id="rId227" Type="http://schemas.openxmlformats.org/officeDocument/2006/relationships/tags" Target="../tags/tag15578.xml"/><Relationship Id="rId248" Type="http://schemas.openxmlformats.org/officeDocument/2006/relationships/tags" Target="../tags/tag15599.xml"/><Relationship Id="rId269" Type="http://schemas.openxmlformats.org/officeDocument/2006/relationships/image" Target="../media/image1.jpeg"/><Relationship Id="rId12" Type="http://schemas.openxmlformats.org/officeDocument/2006/relationships/tags" Target="../tags/tag15363.xml"/><Relationship Id="rId33" Type="http://schemas.openxmlformats.org/officeDocument/2006/relationships/tags" Target="../tags/tag15384.xml"/><Relationship Id="rId108" Type="http://schemas.openxmlformats.org/officeDocument/2006/relationships/tags" Target="../tags/tag15459.xml"/><Relationship Id="rId129" Type="http://schemas.openxmlformats.org/officeDocument/2006/relationships/tags" Target="../tags/tag15480.xml"/><Relationship Id="rId54" Type="http://schemas.openxmlformats.org/officeDocument/2006/relationships/tags" Target="../tags/tag15405.xml"/><Relationship Id="rId75" Type="http://schemas.openxmlformats.org/officeDocument/2006/relationships/tags" Target="../tags/tag15426.xml"/><Relationship Id="rId96" Type="http://schemas.openxmlformats.org/officeDocument/2006/relationships/tags" Target="../tags/tag15447.xml"/><Relationship Id="rId140" Type="http://schemas.openxmlformats.org/officeDocument/2006/relationships/tags" Target="../tags/tag15491.xml"/><Relationship Id="rId161" Type="http://schemas.openxmlformats.org/officeDocument/2006/relationships/tags" Target="../tags/tag15512.xml"/><Relationship Id="rId182" Type="http://schemas.openxmlformats.org/officeDocument/2006/relationships/tags" Target="../tags/tag15533.xml"/><Relationship Id="rId217" Type="http://schemas.openxmlformats.org/officeDocument/2006/relationships/tags" Target="../tags/tag15568.xml"/><Relationship Id="rId6" Type="http://schemas.openxmlformats.org/officeDocument/2006/relationships/tags" Target="../tags/tag15357.xml"/><Relationship Id="rId238" Type="http://schemas.openxmlformats.org/officeDocument/2006/relationships/tags" Target="../tags/tag15589.xml"/><Relationship Id="rId259" Type="http://schemas.openxmlformats.org/officeDocument/2006/relationships/tags" Target="../tags/tag15610.xml"/><Relationship Id="rId23" Type="http://schemas.openxmlformats.org/officeDocument/2006/relationships/tags" Target="../tags/tag15374.xml"/><Relationship Id="rId119" Type="http://schemas.openxmlformats.org/officeDocument/2006/relationships/tags" Target="../tags/tag15470.xml"/><Relationship Id="rId44" Type="http://schemas.openxmlformats.org/officeDocument/2006/relationships/tags" Target="../tags/tag15395.xml"/><Relationship Id="rId65" Type="http://schemas.openxmlformats.org/officeDocument/2006/relationships/tags" Target="../tags/tag15416.xml"/><Relationship Id="rId86" Type="http://schemas.openxmlformats.org/officeDocument/2006/relationships/tags" Target="../tags/tag15437.xml"/><Relationship Id="rId130" Type="http://schemas.openxmlformats.org/officeDocument/2006/relationships/tags" Target="../tags/tag15481.xml"/><Relationship Id="rId151" Type="http://schemas.openxmlformats.org/officeDocument/2006/relationships/tags" Target="../tags/tag15502.xml"/><Relationship Id="rId172" Type="http://schemas.openxmlformats.org/officeDocument/2006/relationships/tags" Target="../tags/tag15523.xml"/><Relationship Id="rId193" Type="http://schemas.openxmlformats.org/officeDocument/2006/relationships/tags" Target="../tags/tag15544.xml"/><Relationship Id="rId207" Type="http://schemas.openxmlformats.org/officeDocument/2006/relationships/tags" Target="../tags/tag15558.xml"/><Relationship Id="rId228" Type="http://schemas.openxmlformats.org/officeDocument/2006/relationships/tags" Target="../tags/tag15579.xml"/><Relationship Id="rId249" Type="http://schemas.openxmlformats.org/officeDocument/2006/relationships/tags" Target="../tags/tag15600.xml"/><Relationship Id="rId13" Type="http://schemas.openxmlformats.org/officeDocument/2006/relationships/tags" Target="../tags/tag15364.xml"/><Relationship Id="rId109" Type="http://schemas.openxmlformats.org/officeDocument/2006/relationships/tags" Target="../tags/tag15460.xml"/><Relationship Id="rId260" Type="http://schemas.openxmlformats.org/officeDocument/2006/relationships/tags" Target="../tags/tag15611.xml"/><Relationship Id="rId34" Type="http://schemas.openxmlformats.org/officeDocument/2006/relationships/tags" Target="../tags/tag15385.xml"/><Relationship Id="rId55" Type="http://schemas.openxmlformats.org/officeDocument/2006/relationships/tags" Target="../tags/tag15406.xml"/><Relationship Id="rId76" Type="http://schemas.openxmlformats.org/officeDocument/2006/relationships/tags" Target="../tags/tag15427.xml"/><Relationship Id="rId97" Type="http://schemas.openxmlformats.org/officeDocument/2006/relationships/tags" Target="../tags/tag15448.xml"/><Relationship Id="rId120" Type="http://schemas.openxmlformats.org/officeDocument/2006/relationships/tags" Target="../tags/tag15471.xml"/><Relationship Id="rId141" Type="http://schemas.openxmlformats.org/officeDocument/2006/relationships/tags" Target="../tags/tag15492.xml"/><Relationship Id="rId7" Type="http://schemas.openxmlformats.org/officeDocument/2006/relationships/tags" Target="../tags/tag15358.xml"/><Relationship Id="rId162" Type="http://schemas.openxmlformats.org/officeDocument/2006/relationships/tags" Target="../tags/tag15513.xml"/><Relationship Id="rId183" Type="http://schemas.openxmlformats.org/officeDocument/2006/relationships/tags" Target="../tags/tag15534.xml"/><Relationship Id="rId218" Type="http://schemas.openxmlformats.org/officeDocument/2006/relationships/tags" Target="../tags/tag15569.xml"/><Relationship Id="rId239" Type="http://schemas.openxmlformats.org/officeDocument/2006/relationships/tags" Target="../tags/tag15590.xml"/><Relationship Id="rId250" Type="http://schemas.openxmlformats.org/officeDocument/2006/relationships/tags" Target="../tags/tag15601.xml"/><Relationship Id="rId24" Type="http://schemas.openxmlformats.org/officeDocument/2006/relationships/tags" Target="../tags/tag15375.xml"/><Relationship Id="rId45" Type="http://schemas.openxmlformats.org/officeDocument/2006/relationships/tags" Target="../tags/tag15396.xml"/><Relationship Id="rId66" Type="http://schemas.openxmlformats.org/officeDocument/2006/relationships/tags" Target="../tags/tag15417.xml"/><Relationship Id="rId87" Type="http://schemas.openxmlformats.org/officeDocument/2006/relationships/tags" Target="../tags/tag15438.xml"/><Relationship Id="rId110" Type="http://schemas.openxmlformats.org/officeDocument/2006/relationships/tags" Target="../tags/tag15461.xml"/><Relationship Id="rId131" Type="http://schemas.openxmlformats.org/officeDocument/2006/relationships/tags" Target="../tags/tag15482.xml"/><Relationship Id="rId152" Type="http://schemas.openxmlformats.org/officeDocument/2006/relationships/tags" Target="../tags/tag15503.xml"/><Relationship Id="rId173" Type="http://schemas.openxmlformats.org/officeDocument/2006/relationships/tags" Target="../tags/tag15524.xml"/><Relationship Id="rId194" Type="http://schemas.openxmlformats.org/officeDocument/2006/relationships/tags" Target="../tags/tag15545.xml"/><Relationship Id="rId208" Type="http://schemas.openxmlformats.org/officeDocument/2006/relationships/tags" Target="../tags/tag15559.xml"/><Relationship Id="rId229" Type="http://schemas.openxmlformats.org/officeDocument/2006/relationships/tags" Target="../tags/tag15580.xml"/><Relationship Id="rId240" Type="http://schemas.openxmlformats.org/officeDocument/2006/relationships/tags" Target="../tags/tag15591.xml"/><Relationship Id="rId261" Type="http://schemas.openxmlformats.org/officeDocument/2006/relationships/tags" Target="../tags/tag15612.xml"/><Relationship Id="rId14" Type="http://schemas.openxmlformats.org/officeDocument/2006/relationships/tags" Target="../tags/tag15365.xml"/><Relationship Id="rId35" Type="http://schemas.openxmlformats.org/officeDocument/2006/relationships/tags" Target="../tags/tag15386.xml"/><Relationship Id="rId56" Type="http://schemas.openxmlformats.org/officeDocument/2006/relationships/tags" Target="../tags/tag15407.xml"/><Relationship Id="rId77" Type="http://schemas.openxmlformats.org/officeDocument/2006/relationships/tags" Target="../tags/tag15428.xml"/><Relationship Id="rId100" Type="http://schemas.openxmlformats.org/officeDocument/2006/relationships/tags" Target="../tags/tag15451.xml"/><Relationship Id="rId8" Type="http://schemas.openxmlformats.org/officeDocument/2006/relationships/tags" Target="../tags/tag15359.xml"/><Relationship Id="rId98" Type="http://schemas.openxmlformats.org/officeDocument/2006/relationships/tags" Target="../tags/tag15449.xml"/><Relationship Id="rId121" Type="http://schemas.openxmlformats.org/officeDocument/2006/relationships/tags" Target="../tags/tag15472.xml"/><Relationship Id="rId142" Type="http://schemas.openxmlformats.org/officeDocument/2006/relationships/tags" Target="../tags/tag15493.xml"/><Relationship Id="rId163" Type="http://schemas.openxmlformats.org/officeDocument/2006/relationships/tags" Target="../tags/tag15514.xml"/><Relationship Id="rId184" Type="http://schemas.openxmlformats.org/officeDocument/2006/relationships/tags" Target="../tags/tag15535.xml"/><Relationship Id="rId219" Type="http://schemas.openxmlformats.org/officeDocument/2006/relationships/tags" Target="../tags/tag15570.xml"/><Relationship Id="rId230" Type="http://schemas.openxmlformats.org/officeDocument/2006/relationships/tags" Target="../tags/tag15581.xml"/><Relationship Id="rId251" Type="http://schemas.openxmlformats.org/officeDocument/2006/relationships/tags" Target="../tags/tag15602.xml"/><Relationship Id="rId25" Type="http://schemas.openxmlformats.org/officeDocument/2006/relationships/tags" Target="../tags/tag15376.xml"/><Relationship Id="rId46" Type="http://schemas.openxmlformats.org/officeDocument/2006/relationships/tags" Target="../tags/tag15397.xml"/><Relationship Id="rId67" Type="http://schemas.openxmlformats.org/officeDocument/2006/relationships/tags" Target="../tags/tag15418.xml"/><Relationship Id="rId88" Type="http://schemas.openxmlformats.org/officeDocument/2006/relationships/tags" Target="../tags/tag15439.xml"/><Relationship Id="rId111" Type="http://schemas.openxmlformats.org/officeDocument/2006/relationships/tags" Target="../tags/tag15462.xml"/><Relationship Id="rId132" Type="http://schemas.openxmlformats.org/officeDocument/2006/relationships/tags" Target="../tags/tag15483.xml"/><Relationship Id="rId153" Type="http://schemas.openxmlformats.org/officeDocument/2006/relationships/tags" Target="../tags/tag15504.xml"/><Relationship Id="rId174" Type="http://schemas.openxmlformats.org/officeDocument/2006/relationships/tags" Target="../tags/tag15525.xml"/><Relationship Id="rId195" Type="http://schemas.openxmlformats.org/officeDocument/2006/relationships/tags" Target="../tags/tag15546.xml"/><Relationship Id="rId209" Type="http://schemas.openxmlformats.org/officeDocument/2006/relationships/tags" Target="../tags/tag15560.xml"/><Relationship Id="rId220" Type="http://schemas.openxmlformats.org/officeDocument/2006/relationships/tags" Target="../tags/tag15571.xml"/><Relationship Id="rId241" Type="http://schemas.openxmlformats.org/officeDocument/2006/relationships/tags" Target="../tags/tag15592.xml"/><Relationship Id="rId15" Type="http://schemas.openxmlformats.org/officeDocument/2006/relationships/tags" Target="../tags/tag15366.xml"/><Relationship Id="rId36" Type="http://schemas.openxmlformats.org/officeDocument/2006/relationships/tags" Target="../tags/tag15387.xml"/><Relationship Id="rId57" Type="http://schemas.openxmlformats.org/officeDocument/2006/relationships/tags" Target="../tags/tag15408.xml"/><Relationship Id="rId262" Type="http://schemas.openxmlformats.org/officeDocument/2006/relationships/tags" Target="../tags/tag15613.xml"/><Relationship Id="rId78" Type="http://schemas.openxmlformats.org/officeDocument/2006/relationships/tags" Target="../tags/tag15429.xml"/><Relationship Id="rId99" Type="http://schemas.openxmlformats.org/officeDocument/2006/relationships/tags" Target="../tags/tag15450.xml"/><Relationship Id="rId101" Type="http://schemas.openxmlformats.org/officeDocument/2006/relationships/tags" Target="../tags/tag15452.xml"/><Relationship Id="rId122" Type="http://schemas.openxmlformats.org/officeDocument/2006/relationships/tags" Target="../tags/tag15473.xml"/><Relationship Id="rId143" Type="http://schemas.openxmlformats.org/officeDocument/2006/relationships/tags" Target="../tags/tag15494.xml"/><Relationship Id="rId164" Type="http://schemas.openxmlformats.org/officeDocument/2006/relationships/tags" Target="../tags/tag15515.xml"/><Relationship Id="rId185" Type="http://schemas.openxmlformats.org/officeDocument/2006/relationships/tags" Target="../tags/tag15536.xml"/><Relationship Id="rId9" Type="http://schemas.openxmlformats.org/officeDocument/2006/relationships/tags" Target="../tags/tag15360.xml"/><Relationship Id="rId210" Type="http://schemas.openxmlformats.org/officeDocument/2006/relationships/tags" Target="../tags/tag15561.xml"/><Relationship Id="rId26" Type="http://schemas.openxmlformats.org/officeDocument/2006/relationships/tags" Target="../tags/tag15377.xml"/><Relationship Id="rId231" Type="http://schemas.openxmlformats.org/officeDocument/2006/relationships/tags" Target="../tags/tag15582.xml"/><Relationship Id="rId252" Type="http://schemas.openxmlformats.org/officeDocument/2006/relationships/tags" Target="../tags/tag15603.xml"/><Relationship Id="rId47" Type="http://schemas.openxmlformats.org/officeDocument/2006/relationships/tags" Target="../tags/tag15398.xml"/><Relationship Id="rId68" Type="http://schemas.openxmlformats.org/officeDocument/2006/relationships/tags" Target="../tags/tag15419.xml"/><Relationship Id="rId89" Type="http://schemas.openxmlformats.org/officeDocument/2006/relationships/tags" Target="../tags/tag15440.xml"/><Relationship Id="rId112" Type="http://schemas.openxmlformats.org/officeDocument/2006/relationships/tags" Target="../tags/tag15463.xml"/><Relationship Id="rId133" Type="http://schemas.openxmlformats.org/officeDocument/2006/relationships/tags" Target="../tags/tag15484.xml"/><Relationship Id="rId154" Type="http://schemas.openxmlformats.org/officeDocument/2006/relationships/tags" Target="../tags/tag15505.xml"/><Relationship Id="rId175" Type="http://schemas.openxmlformats.org/officeDocument/2006/relationships/tags" Target="../tags/tag15526.xml"/><Relationship Id="rId196" Type="http://schemas.openxmlformats.org/officeDocument/2006/relationships/tags" Target="../tags/tag15547.xml"/><Relationship Id="rId200" Type="http://schemas.openxmlformats.org/officeDocument/2006/relationships/tags" Target="../tags/tag15551.xml"/><Relationship Id="rId16" Type="http://schemas.openxmlformats.org/officeDocument/2006/relationships/tags" Target="../tags/tag15367.xml"/><Relationship Id="rId221" Type="http://schemas.openxmlformats.org/officeDocument/2006/relationships/tags" Target="../tags/tag15572.xml"/><Relationship Id="rId242" Type="http://schemas.openxmlformats.org/officeDocument/2006/relationships/tags" Target="../tags/tag15593.xml"/><Relationship Id="rId263" Type="http://schemas.openxmlformats.org/officeDocument/2006/relationships/tags" Target="../tags/tag15614.xml"/><Relationship Id="rId37" Type="http://schemas.openxmlformats.org/officeDocument/2006/relationships/tags" Target="../tags/tag15388.xml"/><Relationship Id="rId58" Type="http://schemas.openxmlformats.org/officeDocument/2006/relationships/tags" Target="../tags/tag15409.xml"/><Relationship Id="rId79" Type="http://schemas.openxmlformats.org/officeDocument/2006/relationships/tags" Target="../tags/tag15430.xml"/><Relationship Id="rId102" Type="http://schemas.openxmlformats.org/officeDocument/2006/relationships/tags" Target="../tags/tag15453.xml"/><Relationship Id="rId123" Type="http://schemas.openxmlformats.org/officeDocument/2006/relationships/tags" Target="../tags/tag15474.xml"/><Relationship Id="rId144" Type="http://schemas.openxmlformats.org/officeDocument/2006/relationships/tags" Target="../tags/tag15495.xml"/><Relationship Id="rId90" Type="http://schemas.openxmlformats.org/officeDocument/2006/relationships/tags" Target="../tags/tag15441.xml"/><Relationship Id="rId165" Type="http://schemas.openxmlformats.org/officeDocument/2006/relationships/tags" Target="../tags/tag15516.xml"/><Relationship Id="rId186" Type="http://schemas.openxmlformats.org/officeDocument/2006/relationships/tags" Target="../tags/tag15537.xml"/><Relationship Id="rId211" Type="http://schemas.openxmlformats.org/officeDocument/2006/relationships/tags" Target="../tags/tag15562.xml"/><Relationship Id="rId232" Type="http://schemas.openxmlformats.org/officeDocument/2006/relationships/tags" Target="../tags/tag15583.xml"/><Relationship Id="rId253" Type="http://schemas.openxmlformats.org/officeDocument/2006/relationships/tags" Target="../tags/tag15604.xml"/><Relationship Id="rId27" Type="http://schemas.openxmlformats.org/officeDocument/2006/relationships/tags" Target="../tags/tag15378.xml"/><Relationship Id="rId48" Type="http://schemas.openxmlformats.org/officeDocument/2006/relationships/tags" Target="../tags/tag15399.xml"/><Relationship Id="rId69" Type="http://schemas.openxmlformats.org/officeDocument/2006/relationships/tags" Target="../tags/tag15420.xml"/><Relationship Id="rId113" Type="http://schemas.openxmlformats.org/officeDocument/2006/relationships/tags" Target="../tags/tag15464.xml"/><Relationship Id="rId134" Type="http://schemas.openxmlformats.org/officeDocument/2006/relationships/tags" Target="../tags/tag15485.xml"/><Relationship Id="rId80" Type="http://schemas.openxmlformats.org/officeDocument/2006/relationships/tags" Target="../tags/tag15431.xml"/><Relationship Id="rId155" Type="http://schemas.openxmlformats.org/officeDocument/2006/relationships/tags" Target="../tags/tag15506.xml"/><Relationship Id="rId176" Type="http://schemas.openxmlformats.org/officeDocument/2006/relationships/tags" Target="../tags/tag15527.xml"/><Relationship Id="rId197" Type="http://schemas.openxmlformats.org/officeDocument/2006/relationships/tags" Target="../tags/tag15548.xml"/><Relationship Id="rId201" Type="http://schemas.openxmlformats.org/officeDocument/2006/relationships/tags" Target="../tags/tag15552.xml"/><Relationship Id="rId222" Type="http://schemas.openxmlformats.org/officeDocument/2006/relationships/tags" Target="../tags/tag15573.xml"/><Relationship Id="rId243" Type="http://schemas.openxmlformats.org/officeDocument/2006/relationships/tags" Target="../tags/tag15594.xml"/><Relationship Id="rId264" Type="http://schemas.openxmlformats.org/officeDocument/2006/relationships/tags" Target="../tags/tag15615.xml"/><Relationship Id="rId17" Type="http://schemas.openxmlformats.org/officeDocument/2006/relationships/tags" Target="../tags/tag15368.xml"/><Relationship Id="rId38" Type="http://schemas.openxmlformats.org/officeDocument/2006/relationships/tags" Target="../tags/tag15389.xml"/><Relationship Id="rId59" Type="http://schemas.openxmlformats.org/officeDocument/2006/relationships/tags" Target="../tags/tag15410.xml"/><Relationship Id="rId103" Type="http://schemas.openxmlformats.org/officeDocument/2006/relationships/tags" Target="../tags/tag15454.xml"/><Relationship Id="rId124" Type="http://schemas.openxmlformats.org/officeDocument/2006/relationships/tags" Target="../tags/tag15475.xml"/><Relationship Id="rId70" Type="http://schemas.openxmlformats.org/officeDocument/2006/relationships/tags" Target="../tags/tag15421.xml"/><Relationship Id="rId91" Type="http://schemas.openxmlformats.org/officeDocument/2006/relationships/tags" Target="../tags/tag15442.xml"/><Relationship Id="rId145" Type="http://schemas.openxmlformats.org/officeDocument/2006/relationships/tags" Target="../tags/tag15496.xml"/><Relationship Id="rId166" Type="http://schemas.openxmlformats.org/officeDocument/2006/relationships/tags" Target="../tags/tag15517.xml"/><Relationship Id="rId187" Type="http://schemas.openxmlformats.org/officeDocument/2006/relationships/tags" Target="../tags/tag15538.xml"/><Relationship Id="rId1" Type="http://schemas.openxmlformats.org/officeDocument/2006/relationships/tags" Target="../tags/tag15352.xml"/><Relationship Id="rId212" Type="http://schemas.openxmlformats.org/officeDocument/2006/relationships/tags" Target="../tags/tag15563.xml"/><Relationship Id="rId233" Type="http://schemas.openxmlformats.org/officeDocument/2006/relationships/tags" Target="../tags/tag15584.xml"/><Relationship Id="rId254" Type="http://schemas.openxmlformats.org/officeDocument/2006/relationships/tags" Target="../tags/tag15605.xml"/><Relationship Id="rId28" Type="http://schemas.openxmlformats.org/officeDocument/2006/relationships/tags" Target="../tags/tag15379.xml"/><Relationship Id="rId49" Type="http://schemas.openxmlformats.org/officeDocument/2006/relationships/tags" Target="../tags/tag15400.xml"/><Relationship Id="rId114" Type="http://schemas.openxmlformats.org/officeDocument/2006/relationships/tags" Target="../tags/tag15465.xml"/><Relationship Id="rId60" Type="http://schemas.openxmlformats.org/officeDocument/2006/relationships/tags" Target="../tags/tag15411.xml"/><Relationship Id="rId81" Type="http://schemas.openxmlformats.org/officeDocument/2006/relationships/tags" Target="../tags/tag15432.xml"/><Relationship Id="rId135" Type="http://schemas.openxmlformats.org/officeDocument/2006/relationships/tags" Target="../tags/tag15486.xml"/><Relationship Id="rId156" Type="http://schemas.openxmlformats.org/officeDocument/2006/relationships/tags" Target="../tags/tag15507.xml"/><Relationship Id="rId177" Type="http://schemas.openxmlformats.org/officeDocument/2006/relationships/tags" Target="../tags/tag15528.xml"/><Relationship Id="rId198" Type="http://schemas.openxmlformats.org/officeDocument/2006/relationships/tags" Target="../tags/tag15549.xml"/><Relationship Id="rId202" Type="http://schemas.openxmlformats.org/officeDocument/2006/relationships/tags" Target="../tags/tag15553.xml"/><Relationship Id="rId223" Type="http://schemas.openxmlformats.org/officeDocument/2006/relationships/tags" Target="../tags/tag15574.xml"/><Relationship Id="rId244" Type="http://schemas.openxmlformats.org/officeDocument/2006/relationships/tags" Target="../tags/tag15595.xml"/><Relationship Id="rId18" Type="http://schemas.openxmlformats.org/officeDocument/2006/relationships/tags" Target="../tags/tag15369.xml"/><Relationship Id="rId39" Type="http://schemas.openxmlformats.org/officeDocument/2006/relationships/tags" Target="../tags/tag15390.xml"/><Relationship Id="rId265" Type="http://schemas.openxmlformats.org/officeDocument/2006/relationships/tags" Target="../tags/tag15616.xml"/><Relationship Id="rId50" Type="http://schemas.openxmlformats.org/officeDocument/2006/relationships/tags" Target="../tags/tag15401.xml"/><Relationship Id="rId104" Type="http://schemas.openxmlformats.org/officeDocument/2006/relationships/tags" Target="../tags/tag15455.xml"/><Relationship Id="rId125" Type="http://schemas.openxmlformats.org/officeDocument/2006/relationships/tags" Target="../tags/tag15476.xml"/><Relationship Id="rId146" Type="http://schemas.openxmlformats.org/officeDocument/2006/relationships/tags" Target="../tags/tag15497.xml"/><Relationship Id="rId167" Type="http://schemas.openxmlformats.org/officeDocument/2006/relationships/tags" Target="../tags/tag15518.xml"/><Relationship Id="rId188" Type="http://schemas.openxmlformats.org/officeDocument/2006/relationships/tags" Target="../tags/tag15539.xml"/><Relationship Id="rId71" Type="http://schemas.openxmlformats.org/officeDocument/2006/relationships/tags" Target="../tags/tag15422.xml"/><Relationship Id="rId92" Type="http://schemas.openxmlformats.org/officeDocument/2006/relationships/tags" Target="../tags/tag15443.xml"/><Relationship Id="rId213" Type="http://schemas.openxmlformats.org/officeDocument/2006/relationships/tags" Target="../tags/tag15564.xml"/><Relationship Id="rId234" Type="http://schemas.openxmlformats.org/officeDocument/2006/relationships/tags" Target="../tags/tag15585.xml"/><Relationship Id="rId2" Type="http://schemas.openxmlformats.org/officeDocument/2006/relationships/tags" Target="../tags/tag15353.xml"/><Relationship Id="rId29" Type="http://schemas.openxmlformats.org/officeDocument/2006/relationships/tags" Target="../tags/tag15380.xml"/><Relationship Id="rId255" Type="http://schemas.openxmlformats.org/officeDocument/2006/relationships/tags" Target="../tags/tag15606.xml"/><Relationship Id="rId40" Type="http://schemas.openxmlformats.org/officeDocument/2006/relationships/tags" Target="../tags/tag15391.xml"/><Relationship Id="rId115" Type="http://schemas.openxmlformats.org/officeDocument/2006/relationships/tags" Target="../tags/tag15466.xml"/><Relationship Id="rId136" Type="http://schemas.openxmlformats.org/officeDocument/2006/relationships/tags" Target="../tags/tag15487.xml"/><Relationship Id="rId157" Type="http://schemas.openxmlformats.org/officeDocument/2006/relationships/tags" Target="../tags/tag15508.xml"/><Relationship Id="rId178" Type="http://schemas.openxmlformats.org/officeDocument/2006/relationships/tags" Target="../tags/tag15529.xml"/><Relationship Id="rId61" Type="http://schemas.openxmlformats.org/officeDocument/2006/relationships/tags" Target="../tags/tag15412.xml"/><Relationship Id="rId82" Type="http://schemas.openxmlformats.org/officeDocument/2006/relationships/tags" Target="../tags/tag15433.xml"/><Relationship Id="rId199" Type="http://schemas.openxmlformats.org/officeDocument/2006/relationships/tags" Target="../tags/tag15550.xml"/><Relationship Id="rId203" Type="http://schemas.openxmlformats.org/officeDocument/2006/relationships/tags" Target="../tags/tag15554.xml"/><Relationship Id="rId19" Type="http://schemas.openxmlformats.org/officeDocument/2006/relationships/tags" Target="../tags/tag15370.xml"/><Relationship Id="rId224" Type="http://schemas.openxmlformats.org/officeDocument/2006/relationships/tags" Target="../tags/tag15575.xml"/><Relationship Id="rId245" Type="http://schemas.openxmlformats.org/officeDocument/2006/relationships/tags" Target="../tags/tag15596.xml"/><Relationship Id="rId266" Type="http://schemas.openxmlformats.org/officeDocument/2006/relationships/tags" Target="../tags/tag15617.xml"/><Relationship Id="rId30" Type="http://schemas.openxmlformats.org/officeDocument/2006/relationships/tags" Target="../tags/tag15381.xml"/><Relationship Id="rId105" Type="http://schemas.openxmlformats.org/officeDocument/2006/relationships/tags" Target="../tags/tag15456.xml"/><Relationship Id="rId126" Type="http://schemas.openxmlformats.org/officeDocument/2006/relationships/tags" Target="../tags/tag15477.xml"/><Relationship Id="rId147" Type="http://schemas.openxmlformats.org/officeDocument/2006/relationships/tags" Target="../tags/tag15498.xml"/><Relationship Id="rId168" Type="http://schemas.openxmlformats.org/officeDocument/2006/relationships/tags" Target="../tags/tag15519.xml"/><Relationship Id="rId51" Type="http://schemas.openxmlformats.org/officeDocument/2006/relationships/tags" Target="../tags/tag15402.xml"/><Relationship Id="rId72" Type="http://schemas.openxmlformats.org/officeDocument/2006/relationships/tags" Target="../tags/tag15423.xml"/><Relationship Id="rId93" Type="http://schemas.openxmlformats.org/officeDocument/2006/relationships/tags" Target="../tags/tag15444.xml"/><Relationship Id="rId189" Type="http://schemas.openxmlformats.org/officeDocument/2006/relationships/tags" Target="../tags/tag15540.xml"/><Relationship Id="rId3" Type="http://schemas.openxmlformats.org/officeDocument/2006/relationships/tags" Target="../tags/tag15354.xml"/><Relationship Id="rId214" Type="http://schemas.openxmlformats.org/officeDocument/2006/relationships/tags" Target="../tags/tag15565.xml"/><Relationship Id="rId235" Type="http://schemas.openxmlformats.org/officeDocument/2006/relationships/tags" Target="../tags/tag15586.xml"/><Relationship Id="rId256" Type="http://schemas.openxmlformats.org/officeDocument/2006/relationships/tags" Target="../tags/tag15607.xml"/><Relationship Id="rId116" Type="http://schemas.openxmlformats.org/officeDocument/2006/relationships/tags" Target="../tags/tag15467.xml"/><Relationship Id="rId137" Type="http://schemas.openxmlformats.org/officeDocument/2006/relationships/tags" Target="../tags/tag15488.xml"/><Relationship Id="rId158" Type="http://schemas.openxmlformats.org/officeDocument/2006/relationships/tags" Target="../tags/tag15509.xml"/><Relationship Id="rId20" Type="http://schemas.openxmlformats.org/officeDocument/2006/relationships/tags" Target="../tags/tag15371.xml"/><Relationship Id="rId41" Type="http://schemas.openxmlformats.org/officeDocument/2006/relationships/tags" Target="../tags/tag15392.xml"/><Relationship Id="rId62" Type="http://schemas.openxmlformats.org/officeDocument/2006/relationships/tags" Target="../tags/tag15413.xml"/><Relationship Id="rId83" Type="http://schemas.openxmlformats.org/officeDocument/2006/relationships/tags" Target="../tags/tag15434.xml"/><Relationship Id="rId179" Type="http://schemas.openxmlformats.org/officeDocument/2006/relationships/tags" Target="../tags/tag15530.xml"/><Relationship Id="rId190" Type="http://schemas.openxmlformats.org/officeDocument/2006/relationships/tags" Target="../tags/tag15541.xml"/><Relationship Id="rId204" Type="http://schemas.openxmlformats.org/officeDocument/2006/relationships/tags" Target="../tags/tag15555.xml"/><Relationship Id="rId225" Type="http://schemas.openxmlformats.org/officeDocument/2006/relationships/tags" Target="../tags/tag15576.xml"/><Relationship Id="rId246" Type="http://schemas.openxmlformats.org/officeDocument/2006/relationships/tags" Target="../tags/tag15597.xml"/><Relationship Id="rId267" Type="http://schemas.openxmlformats.org/officeDocument/2006/relationships/tags" Target="../tags/tag15618.xml"/><Relationship Id="rId106" Type="http://schemas.openxmlformats.org/officeDocument/2006/relationships/tags" Target="../tags/tag15457.xml"/><Relationship Id="rId127" Type="http://schemas.openxmlformats.org/officeDocument/2006/relationships/tags" Target="../tags/tag15478.xml"/><Relationship Id="rId10" Type="http://schemas.openxmlformats.org/officeDocument/2006/relationships/tags" Target="../tags/tag15361.xml"/><Relationship Id="rId31" Type="http://schemas.openxmlformats.org/officeDocument/2006/relationships/tags" Target="../tags/tag15382.xml"/><Relationship Id="rId52" Type="http://schemas.openxmlformats.org/officeDocument/2006/relationships/tags" Target="../tags/tag15403.xml"/><Relationship Id="rId73" Type="http://schemas.openxmlformats.org/officeDocument/2006/relationships/tags" Target="../tags/tag15424.xml"/><Relationship Id="rId94" Type="http://schemas.openxmlformats.org/officeDocument/2006/relationships/tags" Target="../tags/tag15445.xml"/><Relationship Id="rId148" Type="http://schemas.openxmlformats.org/officeDocument/2006/relationships/tags" Target="../tags/tag15499.xml"/><Relationship Id="rId169" Type="http://schemas.openxmlformats.org/officeDocument/2006/relationships/tags" Target="../tags/tag15520.xml"/><Relationship Id="rId4" Type="http://schemas.openxmlformats.org/officeDocument/2006/relationships/tags" Target="../tags/tag15355.xml"/><Relationship Id="rId180" Type="http://schemas.openxmlformats.org/officeDocument/2006/relationships/tags" Target="../tags/tag15531.xml"/><Relationship Id="rId215" Type="http://schemas.openxmlformats.org/officeDocument/2006/relationships/tags" Target="../tags/tag15566.xml"/><Relationship Id="rId236" Type="http://schemas.openxmlformats.org/officeDocument/2006/relationships/tags" Target="../tags/tag15587.xml"/><Relationship Id="rId257" Type="http://schemas.openxmlformats.org/officeDocument/2006/relationships/tags" Target="../tags/tag15608.xml"/><Relationship Id="rId42" Type="http://schemas.openxmlformats.org/officeDocument/2006/relationships/tags" Target="../tags/tag15393.xml"/><Relationship Id="rId84" Type="http://schemas.openxmlformats.org/officeDocument/2006/relationships/tags" Target="../tags/tag15435.xml"/><Relationship Id="rId138" Type="http://schemas.openxmlformats.org/officeDocument/2006/relationships/tags" Target="../tags/tag15489.xml"/><Relationship Id="rId191" Type="http://schemas.openxmlformats.org/officeDocument/2006/relationships/tags" Target="../tags/tag15542.xml"/><Relationship Id="rId205" Type="http://schemas.openxmlformats.org/officeDocument/2006/relationships/tags" Target="../tags/tag15556.xml"/><Relationship Id="rId247" Type="http://schemas.openxmlformats.org/officeDocument/2006/relationships/tags" Target="../tags/tag15598.xml"/><Relationship Id="rId107" Type="http://schemas.openxmlformats.org/officeDocument/2006/relationships/tags" Target="../tags/tag15458.xml"/></Relationships>
</file>

<file path=ppt/slides/_rels/slide66.xml.rels><?xml version="1.0" encoding="UTF-8" standalone="yes"?>
<Relationships xmlns="http://schemas.openxmlformats.org/package/2006/relationships"><Relationship Id="rId3" Type="http://schemas.openxmlformats.org/officeDocument/2006/relationships/tags" Target="../tags/tag15621.xml"/><Relationship Id="rId2" Type="http://schemas.openxmlformats.org/officeDocument/2006/relationships/tags" Target="../tags/tag15620.xml"/><Relationship Id="rId1" Type="http://schemas.openxmlformats.org/officeDocument/2006/relationships/tags" Target="../tags/tag15619.xml"/><Relationship Id="rId5" Type="http://schemas.openxmlformats.org/officeDocument/2006/relationships/image" Target="../media/image1.jpeg"/><Relationship Id="rId4"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117" Type="http://schemas.openxmlformats.org/officeDocument/2006/relationships/tags" Target="../tags/tag15738.xml"/><Relationship Id="rId21" Type="http://schemas.openxmlformats.org/officeDocument/2006/relationships/tags" Target="../tags/tag15642.xml"/><Relationship Id="rId63" Type="http://schemas.openxmlformats.org/officeDocument/2006/relationships/tags" Target="../tags/tag15684.xml"/><Relationship Id="rId159" Type="http://schemas.openxmlformats.org/officeDocument/2006/relationships/tags" Target="../tags/tag15780.xml"/><Relationship Id="rId170" Type="http://schemas.openxmlformats.org/officeDocument/2006/relationships/tags" Target="../tags/tag15791.xml"/><Relationship Id="rId226" Type="http://schemas.openxmlformats.org/officeDocument/2006/relationships/tags" Target="../tags/tag15847.xml"/><Relationship Id="rId268" Type="http://schemas.openxmlformats.org/officeDocument/2006/relationships/slideLayout" Target="../slideLayouts/slideLayout2.xml"/><Relationship Id="rId11" Type="http://schemas.openxmlformats.org/officeDocument/2006/relationships/tags" Target="../tags/tag15632.xml"/><Relationship Id="rId32" Type="http://schemas.openxmlformats.org/officeDocument/2006/relationships/tags" Target="../tags/tag15653.xml"/><Relationship Id="rId53" Type="http://schemas.openxmlformats.org/officeDocument/2006/relationships/tags" Target="../tags/tag15674.xml"/><Relationship Id="rId74" Type="http://schemas.openxmlformats.org/officeDocument/2006/relationships/tags" Target="../tags/tag15695.xml"/><Relationship Id="rId128" Type="http://schemas.openxmlformats.org/officeDocument/2006/relationships/tags" Target="../tags/tag15749.xml"/><Relationship Id="rId149" Type="http://schemas.openxmlformats.org/officeDocument/2006/relationships/tags" Target="../tags/tag15770.xml"/><Relationship Id="rId5" Type="http://schemas.openxmlformats.org/officeDocument/2006/relationships/tags" Target="../tags/tag15626.xml"/><Relationship Id="rId95" Type="http://schemas.openxmlformats.org/officeDocument/2006/relationships/tags" Target="../tags/tag15716.xml"/><Relationship Id="rId160" Type="http://schemas.openxmlformats.org/officeDocument/2006/relationships/tags" Target="../tags/tag15781.xml"/><Relationship Id="rId181" Type="http://schemas.openxmlformats.org/officeDocument/2006/relationships/tags" Target="../tags/tag15802.xml"/><Relationship Id="rId216" Type="http://schemas.openxmlformats.org/officeDocument/2006/relationships/tags" Target="../tags/tag15837.xml"/><Relationship Id="rId237" Type="http://schemas.openxmlformats.org/officeDocument/2006/relationships/tags" Target="../tags/tag15858.xml"/><Relationship Id="rId258" Type="http://schemas.openxmlformats.org/officeDocument/2006/relationships/tags" Target="../tags/tag15879.xml"/><Relationship Id="rId22" Type="http://schemas.openxmlformats.org/officeDocument/2006/relationships/tags" Target="../tags/tag15643.xml"/><Relationship Id="rId43" Type="http://schemas.openxmlformats.org/officeDocument/2006/relationships/tags" Target="../tags/tag15664.xml"/><Relationship Id="rId64" Type="http://schemas.openxmlformats.org/officeDocument/2006/relationships/tags" Target="../tags/tag15685.xml"/><Relationship Id="rId118" Type="http://schemas.openxmlformats.org/officeDocument/2006/relationships/tags" Target="../tags/tag15739.xml"/><Relationship Id="rId139" Type="http://schemas.openxmlformats.org/officeDocument/2006/relationships/tags" Target="../tags/tag15760.xml"/><Relationship Id="rId85" Type="http://schemas.openxmlformats.org/officeDocument/2006/relationships/tags" Target="../tags/tag15706.xml"/><Relationship Id="rId150" Type="http://schemas.openxmlformats.org/officeDocument/2006/relationships/tags" Target="../tags/tag15771.xml"/><Relationship Id="rId171" Type="http://schemas.openxmlformats.org/officeDocument/2006/relationships/tags" Target="../tags/tag15792.xml"/><Relationship Id="rId192" Type="http://schemas.openxmlformats.org/officeDocument/2006/relationships/tags" Target="../tags/tag15813.xml"/><Relationship Id="rId206" Type="http://schemas.openxmlformats.org/officeDocument/2006/relationships/tags" Target="../tags/tag15827.xml"/><Relationship Id="rId227" Type="http://schemas.openxmlformats.org/officeDocument/2006/relationships/tags" Target="../tags/tag15848.xml"/><Relationship Id="rId248" Type="http://schemas.openxmlformats.org/officeDocument/2006/relationships/tags" Target="../tags/tag15869.xml"/><Relationship Id="rId269" Type="http://schemas.openxmlformats.org/officeDocument/2006/relationships/image" Target="../media/image1.jpeg"/><Relationship Id="rId12" Type="http://schemas.openxmlformats.org/officeDocument/2006/relationships/tags" Target="../tags/tag15633.xml"/><Relationship Id="rId33" Type="http://schemas.openxmlformats.org/officeDocument/2006/relationships/tags" Target="../tags/tag15654.xml"/><Relationship Id="rId108" Type="http://schemas.openxmlformats.org/officeDocument/2006/relationships/tags" Target="../tags/tag15729.xml"/><Relationship Id="rId129" Type="http://schemas.openxmlformats.org/officeDocument/2006/relationships/tags" Target="../tags/tag15750.xml"/><Relationship Id="rId54" Type="http://schemas.openxmlformats.org/officeDocument/2006/relationships/tags" Target="../tags/tag15675.xml"/><Relationship Id="rId75" Type="http://schemas.openxmlformats.org/officeDocument/2006/relationships/tags" Target="../tags/tag15696.xml"/><Relationship Id="rId96" Type="http://schemas.openxmlformats.org/officeDocument/2006/relationships/tags" Target="../tags/tag15717.xml"/><Relationship Id="rId140" Type="http://schemas.openxmlformats.org/officeDocument/2006/relationships/tags" Target="../tags/tag15761.xml"/><Relationship Id="rId161" Type="http://schemas.openxmlformats.org/officeDocument/2006/relationships/tags" Target="../tags/tag15782.xml"/><Relationship Id="rId182" Type="http://schemas.openxmlformats.org/officeDocument/2006/relationships/tags" Target="../tags/tag15803.xml"/><Relationship Id="rId217" Type="http://schemas.openxmlformats.org/officeDocument/2006/relationships/tags" Target="../tags/tag15838.xml"/><Relationship Id="rId6" Type="http://schemas.openxmlformats.org/officeDocument/2006/relationships/tags" Target="../tags/tag15627.xml"/><Relationship Id="rId238" Type="http://schemas.openxmlformats.org/officeDocument/2006/relationships/tags" Target="../tags/tag15859.xml"/><Relationship Id="rId259" Type="http://schemas.openxmlformats.org/officeDocument/2006/relationships/tags" Target="../tags/tag15880.xml"/><Relationship Id="rId23" Type="http://schemas.openxmlformats.org/officeDocument/2006/relationships/tags" Target="../tags/tag15644.xml"/><Relationship Id="rId119" Type="http://schemas.openxmlformats.org/officeDocument/2006/relationships/tags" Target="../tags/tag15740.xml"/><Relationship Id="rId44" Type="http://schemas.openxmlformats.org/officeDocument/2006/relationships/tags" Target="../tags/tag15665.xml"/><Relationship Id="rId65" Type="http://schemas.openxmlformats.org/officeDocument/2006/relationships/tags" Target="../tags/tag15686.xml"/><Relationship Id="rId86" Type="http://schemas.openxmlformats.org/officeDocument/2006/relationships/tags" Target="../tags/tag15707.xml"/><Relationship Id="rId130" Type="http://schemas.openxmlformats.org/officeDocument/2006/relationships/tags" Target="../tags/tag15751.xml"/><Relationship Id="rId151" Type="http://schemas.openxmlformats.org/officeDocument/2006/relationships/tags" Target="../tags/tag15772.xml"/><Relationship Id="rId172" Type="http://schemas.openxmlformats.org/officeDocument/2006/relationships/tags" Target="../tags/tag15793.xml"/><Relationship Id="rId193" Type="http://schemas.openxmlformats.org/officeDocument/2006/relationships/tags" Target="../tags/tag15814.xml"/><Relationship Id="rId207" Type="http://schemas.openxmlformats.org/officeDocument/2006/relationships/tags" Target="../tags/tag15828.xml"/><Relationship Id="rId228" Type="http://schemas.openxmlformats.org/officeDocument/2006/relationships/tags" Target="../tags/tag15849.xml"/><Relationship Id="rId249" Type="http://schemas.openxmlformats.org/officeDocument/2006/relationships/tags" Target="../tags/tag15870.xml"/><Relationship Id="rId13" Type="http://schemas.openxmlformats.org/officeDocument/2006/relationships/tags" Target="../tags/tag15634.xml"/><Relationship Id="rId109" Type="http://schemas.openxmlformats.org/officeDocument/2006/relationships/tags" Target="../tags/tag15730.xml"/><Relationship Id="rId260" Type="http://schemas.openxmlformats.org/officeDocument/2006/relationships/tags" Target="../tags/tag15881.xml"/><Relationship Id="rId34" Type="http://schemas.openxmlformats.org/officeDocument/2006/relationships/tags" Target="../tags/tag15655.xml"/><Relationship Id="rId55" Type="http://schemas.openxmlformats.org/officeDocument/2006/relationships/tags" Target="../tags/tag15676.xml"/><Relationship Id="rId76" Type="http://schemas.openxmlformats.org/officeDocument/2006/relationships/tags" Target="../tags/tag15697.xml"/><Relationship Id="rId97" Type="http://schemas.openxmlformats.org/officeDocument/2006/relationships/tags" Target="../tags/tag15718.xml"/><Relationship Id="rId120" Type="http://schemas.openxmlformats.org/officeDocument/2006/relationships/tags" Target="../tags/tag15741.xml"/><Relationship Id="rId141" Type="http://schemas.openxmlformats.org/officeDocument/2006/relationships/tags" Target="../tags/tag15762.xml"/><Relationship Id="rId7" Type="http://schemas.openxmlformats.org/officeDocument/2006/relationships/tags" Target="../tags/tag15628.xml"/><Relationship Id="rId162" Type="http://schemas.openxmlformats.org/officeDocument/2006/relationships/tags" Target="../tags/tag15783.xml"/><Relationship Id="rId183" Type="http://schemas.openxmlformats.org/officeDocument/2006/relationships/tags" Target="../tags/tag15804.xml"/><Relationship Id="rId218" Type="http://schemas.openxmlformats.org/officeDocument/2006/relationships/tags" Target="../tags/tag15839.xml"/><Relationship Id="rId239" Type="http://schemas.openxmlformats.org/officeDocument/2006/relationships/tags" Target="../tags/tag15860.xml"/><Relationship Id="rId250" Type="http://schemas.openxmlformats.org/officeDocument/2006/relationships/tags" Target="../tags/tag15871.xml"/><Relationship Id="rId24" Type="http://schemas.openxmlformats.org/officeDocument/2006/relationships/tags" Target="../tags/tag15645.xml"/><Relationship Id="rId45" Type="http://schemas.openxmlformats.org/officeDocument/2006/relationships/tags" Target="../tags/tag15666.xml"/><Relationship Id="rId66" Type="http://schemas.openxmlformats.org/officeDocument/2006/relationships/tags" Target="../tags/tag15687.xml"/><Relationship Id="rId87" Type="http://schemas.openxmlformats.org/officeDocument/2006/relationships/tags" Target="../tags/tag15708.xml"/><Relationship Id="rId110" Type="http://schemas.openxmlformats.org/officeDocument/2006/relationships/tags" Target="../tags/tag15731.xml"/><Relationship Id="rId131" Type="http://schemas.openxmlformats.org/officeDocument/2006/relationships/tags" Target="../tags/tag15752.xml"/><Relationship Id="rId152" Type="http://schemas.openxmlformats.org/officeDocument/2006/relationships/tags" Target="../tags/tag15773.xml"/><Relationship Id="rId173" Type="http://schemas.openxmlformats.org/officeDocument/2006/relationships/tags" Target="../tags/tag15794.xml"/><Relationship Id="rId194" Type="http://schemas.openxmlformats.org/officeDocument/2006/relationships/tags" Target="../tags/tag15815.xml"/><Relationship Id="rId208" Type="http://schemas.openxmlformats.org/officeDocument/2006/relationships/tags" Target="../tags/tag15829.xml"/><Relationship Id="rId229" Type="http://schemas.openxmlformats.org/officeDocument/2006/relationships/tags" Target="../tags/tag15850.xml"/><Relationship Id="rId240" Type="http://schemas.openxmlformats.org/officeDocument/2006/relationships/tags" Target="../tags/tag15861.xml"/><Relationship Id="rId261" Type="http://schemas.openxmlformats.org/officeDocument/2006/relationships/tags" Target="../tags/tag15882.xml"/><Relationship Id="rId14" Type="http://schemas.openxmlformats.org/officeDocument/2006/relationships/tags" Target="../tags/tag15635.xml"/><Relationship Id="rId35" Type="http://schemas.openxmlformats.org/officeDocument/2006/relationships/tags" Target="../tags/tag15656.xml"/><Relationship Id="rId56" Type="http://schemas.openxmlformats.org/officeDocument/2006/relationships/tags" Target="../tags/tag15677.xml"/><Relationship Id="rId77" Type="http://schemas.openxmlformats.org/officeDocument/2006/relationships/tags" Target="../tags/tag15698.xml"/><Relationship Id="rId100" Type="http://schemas.openxmlformats.org/officeDocument/2006/relationships/tags" Target="../tags/tag15721.xml"/><Relationship Id="rId8" Type="http://schemas.openxmlformats.org/officeDocument/2006/relationships/tags" Target="../tags/tag15629.xml"/><Relationship Id="rId98" Type="http://schemas.openxmlformats.org/officeDocument/2006/relationships/tags" Target="../tags/tag15719.xml"/><Relationship Id="rId121" Type="http://schemas.openxmlformats.org/officeDocument/2006/relationships/tags" Target="../tags/tag15742.xml"/><Relationship Id="rId142" Type="http://schemas.openxmlformats.org/officeDocument/2006/relationships/tags" Target="../tags/tag15763.xml"/><Relationship Id="rId163" Type="http://schemas.openxmlformats.org/officeDocument/2006/relationships/tags" Target="../tags/tag15784.xml"/><Relationship Id="rId184" Type="http://schemas.openxmlformats.org/officeDocument/2006/relationships/tags" Target="../tags/tag15805.xml"/><Relationship Id="rId219" Type="http://schemas.openxmlformats.org/officeDocument/2006/relationships/tags" Target="../tags/tag15840.xml"/><Relationship Id="rId230" Type="http://schemas.openxmlformats.org/officeDocument/2006/relationships/tags" Target="../tags/tag15851.xml"/><Relationship Id="rId251" Type="http://schemas.openxmlformats.org/officeDocument/2006/relationships/tags" Target="../tags/tag15872.xml"/><Relationship Id="rId25" Type="http://schemas.openxmlformats.org/officeDocument/2006/relationships/tags" Target="../tags/tag15646.xml"/><Relationship Id="rId46" Type="http://schemas.openxmlformats.org/officeDocument/2006/relationships/tags" Target="../tags/tag15667.xml"/><Relationship Id="rId67" Type="http://schemas.openxmlformats.org/officeDocument/2006/relationships/tags" Target="../tags/tag15688.xml"/><Relationship Id="rId88" Type="http://schemas.openxmlformats.org/officeDocument/2006/relationships/tags" Target="../tags/tag15709.xml"/><Relationship Id="rId111" Type="http://schemas.openxmlformats.org/officeDocument/2006/relationships/tags" Target="../tags/tag15732.xml"/><Relationship Id="rId132" Type="http://schemas.openxmlformats.org/officeDocument/2006/relationships/tags" Target="../tags/tag15753.xml"/><Relationship Id="rId153" Type="http://schemas.openxmlformats.org/officeDocument/2006/relationships/tags" Target="../tags/tag15774.xml"/><Relationship Id="rId174" Type="http://schemas.openxmlformats.org/officeDocument/2006/relationships/tags" Target="../tags/tag15795.xml"/><Relationship Id="rId195" Type="http://schemas.openxmlformats.org/officeDocument/2006/relationships/tags" Target="../tags/tag15816.xml"/><Relationship Id="rId209" Type="http://schemas.openxmlformats.org/officeDocument/2006/relationships/tags" Target="../tags/tag15830.xml"/><Relationship Id="rId220" Type="http://schemas.openxmlformats.org/officeDocument/2006/relationships/tags" Target="../tags/tag15841.xml"/><Relationship Id="rId241" Type="http://schemas.openxmlformats.org/officeDocument/2006/relationships/tags" Target="../tags/tag15862.xml"/><Relationship Id="rId15" Type="http://schemas.openxmlformats.org/officeDocument/2006/relationships/tags" Target="../tags/tag15636.xml"/><Relationship Id="rId36" Type="http://schemas.openxmlformats.org/officeDocument/2006/relationships/tags" Target="../tags/tag15657.xml"/><Relationship Id="rId57" Type="http://schemas.openxmlformats.org/officeDocument/2006/relationships/tags" Target="../tags/tag15678.xml"/><Relationship Id="rId262" Type="http://schemas.openxmlformats.org/officeDocument/2006/relationships/tags" Target="../tags/tag15883.xml"/><Relationship Id="rId78" Type="http://schemas.openxmlformats.org/officeDocument/2006/relationships/tags" Target="../tags/tag15699.xml"/><Relationship Id="rId99" Type="http://schemas.openxmlformats.org/officeDocument/2006/relationships/tags" Target="../tags/tag15720.xml"/><Relationship Id="rId101" Type="http://schemas.openxmlformats.org/officeDocument/2006/relationships/tags" Target="../tags/tag15722.xml"/><Relationship Id="rId122" Type="http://schemas.openxmlformats.org/officeDocument/2006/relationships/tags" Target="../tags/tag15743.xml"/><Relationship Id="rId143" Type="http://schemas.openxmlformats.org/officeDocument/2006/relationships/tags" Target="../tags/tag15764.xml"/><Relationship Id="rId164" Type="http://schemas.openxmlformats.org/officeDocument/2006/relationships/tags" Target="../tags/tag15785.xml"/><Relationship Id="rId185" Type="http://schemas.openxmlformats.org/officeDocument/2006/relationships/tags" Target="../tags/tag15806.xml"/><Relationship Id="rId9" Type="http://schemas.openxmlformats.org/officeDocument/2006/relationships/tags" Target="../tags/tag15630.xml"/><Relationship Id="rId210" Type="http://schemas.openxmlformats.org/officeDocument/2006/relationships/tags" Target="../tags/tag15831.xml"/><Relationship Id="rId26" Type="http://schemas.openxmlformats.org/officeDocument/2006/relationships/tags" Target="../tags/tag15647.xml"/><Relationship Id="rId231" Type="http://schemas.openxmlformats.org/officeDocument/2006/relationships/tags" Target="../tags/tag15852.xml"/><Relationship Id="rId252" Type="http://schemas.openxmlformats.org/officeDocument/2006/relationships/tags" Target="../tags/tag15873.xml"/><Relationship Id="rId47" Type="http://schemas.openxmlformats.org/officeDocument/2006/relationships/tags" Target="../tags/tag15668.xml"/><Relationship Id="rId68" Type="http://schemas.openxmlformats.org/officeDocument/2006/relationships/tags" Target="../tags/tag15689.xml"/><Relationship Id="rId89" Type="http://schemas.openxmlformats.org/officeDocument/2006/relationships/tags" Target="../tags/tag15710.xml"/><Relationship Id="rId112" Type="http://schemas.openxmlformats.org/officeDocument/2006/relationships/tags" Target="../tags/tag15733.xml"/><Relationship Id="rId133" Type="http://schemas.openxmlformats.org/officeDocument/2006/relationships/tags" Target="../tags/tag15754.xml"/><Relationship Id="rId154" Type="http://schemas.openxmlformats.org/officeDocument/2006/relationships/tags" Target="../tags/tag15775.xml"/><Relationship Id="rId175" Type="http://schemas.openxmlformats.org/officeDocument/2006/relationships/tags" Target="../tags/tag15796.xml"/><Relationship Id="rId196" Type="http://schemas.openxmlformats.org/officeDocument/2006/relationships/tags" Target="../tags/tag15817.xml"/><Relationship Id="rId200" Type="http://schemas.openxmlformats.org/officeDocument/2006/relationships/tags" Target="../tags/tag15821.xml"/><Relationship Id="rId16" Type="http://schemas.openxmlformats.org/officeDocument/2006/relationships/tags" Target="../tags/tag15637.xml"/><Relationship Id="rId221" Type="http://schemas.openxmlformats.org/officeDocument/2006/relationships/tags" Target="../tags/tag15842.xml"/><Relationship Id="rId242" Type="http://schemas.openxmlformats.org/officeDocument/2006/relationships/tags" Target="../tags/tag15863.xml"/><Relationship Id="rId263" Type="http://schemas.openxmlformats.org/officeDocument/2006/relationships/tags" Target="../tags/tag15884.xml"/><Relationship Id="rId37" Type="http://schemas.openxmlformats.org/officeDocument/2006/relationships/tags" Target="../tags/tag15658.xml"/><Relationship Id="rId58" Type="http://schemas.openxmlformats.org/officeDocument/2006/relationships/tags" Target="../tags/tag15679.xml"/><Relationship Id="rId79" Type="http://schemas.openxmlformats.org/officeDocument/2006/relationships/tags" Target="../tags/tag15700.xml"/><Relationship Id="rId102" Type="http://schemas.openxmlformats.org/officeDocument/2006/relationships/tags" Target="../tags/tag15723.xml"/><Relationship Id="rId123" Type="http://schemas.openxmlformats.org/officeDocument/2006/relationships/tags" Target="../tags/tag15744.xml"/><Relationship Id="rId144" Type="http://schemas.openxmlformats.org/officeDocument/2006/relationships/tags" Target="../tags/tag15765.xml"/><Relationship Id="rId90" Type="http://schemas.openxmlformats.org/officeDocument/2006/relationships/tags" Target="../tags/tag15711.xml"/><Relationship Id="rId165" Type="http://schemas.openxmlformats.org/officeDocument/2006/relationships/tags" Target="../tags/tag15786.xml"/><Relationship Id="rId186" Type="http://schemas.openxmlformats.org/officeDocument/2006/relationships/tags" Target="../tags/tag15807.xml"/><Relationship Id="rId211" Type="http://schemas.openxmlformats.org/officeDocument/2006/relationships/tags" Target="../tags/tag15832.xml"/><Relationship Id="rId232" Type="http://schemas.openxmlformats.org/officeDocument/2006/relationships/tags" Target="../tags/tag15853.xml"/><Relationship Id="rId253" Type="http://schemas.openxmlformats.org/officeDocument/2006/relationships/tags" Target="../tags/tag15874.xml"/><Relationship Id="rId27" Type="http://schemas.openxmlformats.org/officeDocument/2006/relationships/tags" Target="../tags/tag15648.xml"/><Relationship Id="rId48" Type="http://schemas.openxmlformats.org/officeDocument/2006/relationships/tags" Target="../tags/tag15669.xml"/><Relationship Id="rId69" Type="http://schemas.openxmlformats.org/officeDocument/2006/relationships/tags" Target="../tags/tag15690.xml"/><Relationship Id="rId113" Type="http://schemas.openxmlformats.org/officeDocument/2006/relationships/tags" Target="../tags/tag15734.xml"/><Relationship Id="rId134" Type="http://schemas.openxmlformats.org/officeDocument/2006/relationships/tags" Target="../tags/tag15755.xml"/><Relationship Id="rId80" Type="http://schemas.openxmlformats.org/officeDocument/2006/relationships/tags" Target="../tags/tag15701.xml"/><Relationship Id="rId155" Type="http://schemas.openxmlformats.org/officeDocument/2006/relationships/tags" Target="../tags/tag15776.xml"/><Relationship Id="rId176" Type="http://schemas.openxmlformats.org/officeDocument/2006/relationships/tags" Target="../tags/tag15797.xml"/><Relationship Id="rId197" Type="http://schemas.openxmlformats.org/officeDocument/2006/relationships/tags" Target="../tags/tag15818.xml"/><Relationship Id="rId201" Type="http://schemas.openxmlformats.org/officeDocument/2006/relationships/tags" Target="../tags/tag15822.xml"/><Relationship Id="rId222" Type="http://schemas.openxmlformats.org/officeDocument/2006/relationships/tags" Target="../tags/tag15843.xml"/><Relationship Id="rId243" Type="http://schemas.openxmlformats.org/officeDocument/2006/relationships/tags" Target="../tags/tag15864.xml"/><Relationship Id="rId264" Type="http://schemas.openxmlformats.org/officeDocument/2006/relationships/tags" Target="../tags/tag15885.xml"/><Relationship Id="rId17" Type="http://schemas.openxmlformats.org/officeDocument/2006/relationships/tags" Target="../tags/tag15638.xml"/><Relationship Id="rId38" Type="http://schemas.openxmlformats.org/officeDocument/2006/relationships/tags" Target="../tags/tag15659.xml"/><Relationship Id="rId59" Type="http://schemas.openxmlformats.org/officeDocument/2006/relationships/tags" Target="../tags/tag15680.xml"/><Relationship Id="rId103" Type="http://schemas.openxmlformats.org/officeDocument/2006/relationships/tags" Target="../tags/tag15724.xml"/><Relationship Id="rId124" Type="http://schemas.openxmlformats.org/officeDocument/2006/relationships/tags" Target="../tags/tag15745.xml"/><Relationship Id="rId70" Type="http://schemas.openxmlformats.org/officeDocument/2006/relationships/tags" Target="../tags/tag15691.xml"/><Relationship Id="rId91" Type="http://schemas.openxmlformats.org/officeDocument/2006/relationships/tags" Target="../tags/tag15712.xml"/><Relationship Id="rId145" Type="http://schemas.openxmlformats.org/officeDocument/2006/relationships/tags" Target="../tags/tag15766.xml"/><Relationship Id="rId166" Type="http://schemas.openxmlformats.org/officeDocument/2006/relationships/tags" Target="../tags/tag15787.xml"/><Relationship Id="rId187" Type="http://schemas.openxmlformats.org/officeDocument/2006/relationships/tags" Target="../tags/tag15808.xml"/><Relationship Id="rId1" Type="http://schemas.openxmlformats.org/officeDocument/2006/relationships/tags" Target="../tags/tag15622.xml"/><Relationship Id="rId212" Type="http://schemas.openxmlformats.org/officeDocument/2006/relationships/tags" Target="../tags/tag15833.xml"/><Relationship Id="rId233" Type="http://schemas.openxmlformats.org/officeDocument/2006/relationships/tags" Target="../tags/tag15854.xml"/><Relationship Id="rId254" Type="http://schemas.openxmlformats.org/officeDocument/2006/relationships/tags" Target="../tags/tag15875.xml"/><Relationship Id="rId28" Type="http://schemas.openxmlformats.org/officeDocument/2006/relationships/tags" Target="../tags/tag15649.xml"/><Relationship Id="rId49" Type="http://schemas.openxmlformats.org/officeDocument/2006/relationships/tags" Target="../tags/tag15670.xml"/><Relationship Id="rId114" Type="http://schemas.openxmlformats.org/officeDocument/2006/relationships/tags" Target="../tags/tag15735.xml"/><Relationship Id="rId60" Type="http://schemas.openxmlformats.org/officeDocument/2006/relationships/tags" Target="../tags/tag15681.xml"/><Relationship Id="rId81" Type="http://schemas.openxmlformats.org/officeDocument/2006/relationships/tags" Target="../tags/tag15702.xml"/><Relationship Id="rId135" Type="http://schemas.openxmlformats.org/officeDocument/2006/relationships/tags" Target="../tags/tag15756.xml"/><Relationship Id="rId156" Type="http://schemas.openxmlformats.org/officeDocument/2006/relationships/tags" Target="../tags/tag15777.xml"/><Relationship Id="rId177" Type="http://schemas.openxmlformats.org/officeDocument/2006/relationships/tags" Target="../tags/tag15798.xml"/><Relationship Id="rId198" Type="http://schemas.openxmlformats.org/officeDocument/2006/relationships/tags" Target="../tags/tag15819.xml"/><Relationship Id="rId202" Type="http://schemas.openxmlformats.org/officeDocument/2006/relationships/tags" Target="../tags/tag15823.xml"/><Relationship Id="rId223" Type="http://schemas.openxmlformats.org/officeDocument/2006/relationships/tags" Target="../tags/tag15844.xml"/><Relationship Id="rId244" Type="http://schemas.openxmlformats.org/officeDocument/2006/relationships/tags" Target="../tags/tag15865.xml"/><Relationship Id="rId18" Type="http://schemas.openxmlformats.org/officeDocument/2006/relationships/tags" Target="../tags/tag15639.xml"/><Relationship Id="rId39" Type="http://schemas.openxmlformats.org/officeDocument/2006/relationships/tags" Target="../tags/tag15660.xml"/><Relationship Id="rId265" Type="http://schemas.openxmlformats.org/officeDocument/2006/relationships/tags" Target="../tags/tag15886.xml"/><Relationship Id="rId50" Type="http://schemas.openxmlformats.org/officeDocument/2006/relationships/tags" Target="../tags/tag15671.xml"/><Relationship Id="rId104" Type="http://schemas.openxmlformats.org/officeDocument/2006/relationships/tags" Target="../tags/tag15725.xml"/><Relationship Id="rId125" Type="http://schemas.openxmlformats.org/officeDocument/2006/relationships/tags" Target="../tags/tag15746.xml"/><Relationship Id="rId146" Type="http://schemas.openxmlformats.org/officeDocument/2006/relationships/tags" Target="../tags/tag15767.xml"/><Relationship Id="rId167" Type="http://schemas.openxmlformats.org/officeDocument/2006/relationships/tags" Target="../tags/tag15788.xml"/><Relationship Id="rId188" Type="http://schemas.openxmlformats.org/officeDocument/2006/relationships/tags" Target="../tags/tag15809.xml"/><Relationship Id="rId71" Type="http://schemas.openxmlformats.org/officeDocument/2006/relationships/tags" Target="../tags/tag15692.xml"/><Relationship Id="rId92" Type="http://schemas.openxmlformats.org/officeDocument/2006/relationships/tags" Target="../tags/tag15713.xml"/><Relationship Id="rId213" Type="http://schemas.openxmlformats.org/officeDocument/2006/relationships/tags" Target="../tags/tag15834.xml"/><Relationship Id="rId234" Type="http://schemas.openxmlformats.org/officeDocument/2006/relationships/tags" Target="../tags/tag15855.xml"/><Relationship Id="rId2" Type="http://schemas.openxmlformats.org/officeDocument/2006/relationships/tags" Target="../tags/tag15623.xml"/><Relationship Id="rId29" Type="http://schemas.openxmlformats.org/officeDocument/2006/relationships/tags" Target="../tags/tag15650.xml"/><Relationship Id="rId255" Type="http://schemas.openxmlformats.org/officeDocument/2006/relationships/tags" Target="../tags/tag15876.xml"/><Relationship Id="rId40" Type="http://schemas.openxmlformats.org/officeDocument/2006/relationships/tags" Target="../tags/tag15661.xml"/><Relationship Id="rId115" Type="http://schemas.openxmlformats.org/officeDocument/2006/relationships/tags" Target="../tags/tag15736.xml"/><Relationship Id="rId136" Type="http://schemas.openxmlformats.org/officeDocument/2006/relationships/tags" Target="../tags/tag15757.xml"/><Relationship Id="rId157" Type="http://schemas.openxmlformats.org/officeDocument/2006/relationships/tags" Target="../tags/tag15778.xml"/><Relationship Id="rId178" Type="http://schemas.openxmlformats.org/officeDocument/2006/relationships/tags" Target="../tags/tag15799.xml"/><Relationship Id="rId61" Type="http://schemas.openxmlformats.org/officeDocument/2006/relationships/tags" Target="../tags/tag15682.xml"/><Relationship Id="rId82" Type="http://schemas.openxmlformats.org/officeDocument/2006/relationships/tags" Target="../tags/tag15703.xml"/><Relationship Id="rId199" Type="http://schemas.openxmlformats.org/officeDocument/2006/relationships/tags" Target="../tags/tag15820.xml"/><Relationship Id="rId203" Type="http://schemas.openxmlformats.org/officeDocument/2006/relationships/tags" Target="../tags/tag15824.xml"/><Relationship Id="rId19" Type="http://schemas.openxmlformats.org/officeDocument/2006/relationships/tags" Target="../tags/tag15640.xml"/><Relationship Id="rId224" Type="http://schemas.openxmlformats.org/officeDocument/2006/relationships/tags" Target="../tags/tag15845.xml"/><Relationship Id="rId245" Type="http://schemas.openxmlformats.org/officeDocument/2006/relationships/tags" Target="../tags/tag15866.xml"/><Relationship Id="rId266" Type="http://schemas.openxmlformats.org/officeDocument/2006/relationships/tags" Target="../tags/tag15887.xml"/><Relationship Id="rId30" Type="http://schemas.openxmlformats.org/officeDocument/2006/relationships/tags" Target="../tags/tag15651.xml"/><Relationship Id="rId105" Type="http://schemas.openxmlformats.org/officeDocument/2006/relationships/tags" Target="../tags/tag15726.xml"/><Relationship Id="rId126" Type="http://schemas.openxmlformats.org/officeDocument/2006/relationships/tags" Target="../tags/tag15747.xml"/><Relationship Id="rId147" Type="http://schemas.openxmlformats.org/officeDocument/2006/relationships/tags" Target="../tags/tag15768.xml"/><Relationship Id="rId168" Type="http://schemas.openxmlformats.org/officeDocument/2006/relationships/tags" Target="../tags/tag15789.xml"/><Relationship Id="rId51" Type="http://schemas.openxmlformats.org/officeDocument/2006/relationships/tags" Target="../tags/tag15672.xml"/><Relationship Id="rId72" Type="http://schemas.openxmlformats.org/officeDocument/2006/relationships/tags" Target="../tags/tag15693.xml"/><Relationship Id="rId93" Type="http://schemas.openxmlformats.org/officeDocument/2006/relationships/tags" Target="../tags/tag15714.xml"/><Relationship Id="rId189" Type="http://schemas.openxmlformats.org/officeDocument/2006/relationships/tags" Target="../tags/tag15810.xml"/><Relationship Id="rId3" Type="http://schemas.openxmlformats.org/officeDocument/2006/relationships/tags" Target="../tags/tag15624.xml"/><Relationship Id="rId214" Type="http://schemas.openxmlformats.org/officeDocument/2006/relationships/tags" Target="../tags/tag15835.xml"/><Relationship Id="rId235" Type="http://schemas.openxmlformats.org/officeDocument/2006/relationships/tags" Target="../tags/tag15856.xml"/><Relationship Id="rId256" Type="http://schemas.openxmlformats.org/officeDocument/2006/relationships/tags" Target="../tags/tag15877.xml"/><Relationship Id="rId116" Type="http://schemas.openxmlformats.org/officeDocument/2006/relationships/tags" Target="../tags/tag15737.xml"/><Relationship Id="rId137" Type="http://schemas.openxmlformats.org/officeDocument/2006/relationships/tags" Target="../tags/tag15758.xml"/><Relationship Id="rId158" Type="http://schemas.openxmlformats.org/officeDocument/2006/relationships/tags" Target="../tags/tag15779.xml"/><Relationship Id="rId20" Type="http://schemas.openxmlformats.org/officeDocument/2006/relationships/tags" Target="../tags/tag15641.xml"/><Relationship Id="rId41" Type="http://schemas.openxmlformats.org/officeDocument/2006/relationships/tags" Target="../tags/tag15662.xml"/><Relationship Id="rId62" Type="http://schemas.openxmlformats.org/officeDocument/2006/relationships/tags" Target="../tags/tag15683.xml"/><Relationship Id="rId83" Type="http://schemas.openxmlformats.org/officeDocument/2006/relationships/tags" Target="../tags/tag15704.xml"/><Relationship Id="rId179" Type="http://schemas.openxmlformats.org/officeDocument/2006/relationships/tags" Target="../tags/tag15800.xml"/><Relationship Id="rId190" Type="http://schemas.openxmlformats.org/officeDocument/2006/relationships/tags" Target="../tags/tag15811.xml"/><Relationship Id="rId204" Type="http://schemas.openxmlformats.org/officeDocument/2006/relationships/tags" Target="../tags/tag15825.xml"/><Relationship Id="rId225" Type="http://schemas.openxmlformats.org/officeDocument/2006/relationships/tags" Target="../tags/tag15846.xml"/><Relationship Id="rId246" Type="http://schemas.openxmlformats.org/officeDocument/2006/relationships/tags" Target="../tags/tag15867.xml"/><Relationship Id="rId267" Type="http://schemas.openxmlformats.org/officeDocument/2006/relationships/tags" Target="../tags/tag15888.xml"/><Relationship Id="rId106" Type="http://schemas.openxmlformats.org/officeDocument/2006/relationships/tags" Target="../tags/tag15727.xml"/><Relationship Id="rId127" Type="http://schemas.openxmlformats.org/officeDocument/2006/relationships/tags" Target="../tags/tag15748.xml"/><Relationship Id="rId10" Type="http://schemas.openxmlformats.org/officeDocument/2006/relationships/tags" Target="../tags/tag15631.xml"/><Relationship Id="rId31" Type="http://schemas.openxmlformats.org/officeDocument/2006/relationships/tags" Target="../tags/tag15652.xml"/><Relationship Id="rId52" Type="http://schemas.openxmlformats.org/officeDocument/2006/relationships/tags" Target="../tags/tag15673.xml"/><Relationship Id="rId73" Type="http://schemas.openxmlformats.org/officeDocument/2006/relationships/tags" Target="../tags/tag15694.xml"/><Relationship Id="rId94" Type="http://schemas.openxmlformats.org/officeDocument/2006/relationships/tags" Target="../tags/tag15715.xml"/><Relationship Id="rId148" Type="http://schemas.openxmlformats.org/officeDocument/2006/relationships/tags" Target="../tags/tag15769.xml"/><Relationship Id="rId169" Type="http://schemas.openxmlformats.org/officeDocument/2006/relationships/tags" Target="../tags/tag15790.xml"/><Relationship Id="rId4" Type="http://schemas.openxmlformats.org/officeDocument/2006/relationships/tags" Target="../tags/tag15625.xml"/><Relationship Id="rId180" Type="http://schemas.openxmlformats.org/officeDocument/2006/relationships/tags" Target="../tags/tag15801.xml"/><Relationship Id="rId215" Type="http://schemas.openxmlformats.org/officeDocument/2006/relationships/tags" Target="../tags/tag15836.xml"/><Relationship Id="rId236" Type="http://schemas.openxmlformats.org/officeDocument/2006/relationships/tags" Target="../tags/tag15857.xml"/><Relationship Id="rId257" Type="http://schemas.openxmlformats.org/officeDocument/2006/relationships/tags" Target="../tags/tag15878.xml"/><Relationship Id="rId42" Type="http://schemas.openxmlformats.org/officeDocument/2006/relationships/tags" Target="../tags/tag15663.xml"/><Relationship Id="rId84" Type="http://schemas.openxmlformats.org/officeDocument/2006/relationships/tags" Target="../tags/tag15705.xml"/><Relationship Id="rId138" Type="http://schemas.openxmlformats.org/officeDocument/2006/relationships/tags" Target="../tags/tag15759.xml"/><Relationship Id="rId191" Type="http://schemas.openxmlformats.org/officeDocument/2006/relationships/tags" Target="../tags/tag15812.xml"/><Relationship Id="rId205" Type="http://schemas.openxmlformats.org/officeDocument/2006/relationships/tags" Target="../tags/tag15826.xml"/><Relationship Id="rId247" Type="http://schemas.openxmlformats.org/officeDocument/2006/relationships/tags" Target="../tags/tag15868.xml"/><Relationship Id="rId107" Type="http://schemas.openxmlformats.org/officeDocument/2006/relationships/tags" Target="../tags/tag15728.xml"/></Relationships>
</file>

<file path=ppt/slides/_rels/slide68.xml.rels><?xml version="1.0" encoding="UTF-8" standalone="yes"?>
<Relationships xmlns="http://schemas.openxmlformats.org/package/2006/relationships"><Relationship Id="rId117" Type="http://schemas.openxmlformats.org/officeDocument/2006/relationships/tags" Target="../tags/tag16005.xml"/><Relationship Id="rId21" Type="http://schemas.openxmlformats.org/officeDocument/2006/relationships/tags" Target="../tags/tag15909.xml"/><Relationship Id="rId63" Type="http://schemas.openxmlformats.org/officeDocument/2006/relationships/tags" Target="../tags/tag15951.xml"/><Relationship Id="rId159" Type="http://schemas.openxmlformats.org/officeDocument/2006/relationships/tags" Target="../tags/tag16047.xml"/><Relationship Id="rId170" Type="http://schemas.openxmlformats.org/officeDocument/2006/relationships/tags" Target="../tags/tag16058.xml"/><Relationship Id="rId226" Type="http://schemas.openxmlformats.org/officeDocument/2006/relationships/tags" Target="../tags/tag16114.xml"/><Relationship Id="rId268" Type="http://schemas.openxmlformats.org/officeDocument/2006/relationships/tags" Target="../tags/tag16156.xml"/><Relationship Id="rId11" Type="http://schemas.openxmlformats.org/officeDocument/2006/relationships/tags" Target="../tags/tag15899.xml"/><Relationship Id="rId32" Type="http://schemas.openxmlformats.org/officeDocument/2006/relationships/tags" Target="../tags/tag15920.xml"/><Relationship Id="rId53" Type="http://schemas.openxmlformats.org/officeDocument/2006/relationships/tags" Target="../tags/tag15941.xml"/><Relationship Id="rId74" Type="http://schemas.openxmlformats.org/officeDocument/2006/relationships/tags" Target="../tags/tag15962.xml"/><Relationship Id="rId128" Type="http://schemas.openxmlformats.org/officeDocument/2006/relationships/tags" Target="../tags/tag16016.xml"/><Relationship Id="rId149" Type="http://schemas.openxmlformats.org/officeDocument/2006/relationships/tags" Target="../tags/tag16037.xml"/><Relationship Id="rId5" Type="http://schemas.openxmlformats.org/officeDocument/2006/relationships/tags" Target="../tags/tag15893.xml"/><Relationship Id="rId95" Type="http://schemas.openxmlformats.org/officeDocument/2006/relationships/tags" Target="../tags/tag15983.xml"/><Relationship Id="rId160" Type="http://schemas.openxmlformats.org/officeDocument/2006/relationships/tags" Target="../tags/tag16048.xml"/><Relationship Id="rId181" Type="http://schemas.openxmlformats.org/officeDocument/2006/relationships/tags" Target="../tags/tag16069.xml"/><Relationship Id="rId216" Type="http://schemas.openxmlformats.org/officeDocument/2006/relationships/tags" Target="../tags/tag16104.xml"/><Relationship Id="rId237" Type="http://schemas.openxmlformats.org/officeDocument/2006/relationships/tags" Target="../tags/tag16125.xml"/><Relationship Id="rId258" Type="http://schemas.openxmlformats.org/officeDocument/2006/relationships/tags" Target="../tags/tag16146.xml"/><Relationship Id="rId22" Type="http://schemas.openxmlformats.org/officeDocument/2006/relationships/tags" Target="../tags/tag15910.xml"/><Relationship Id="rId43" Type="http://schemas.openxmlformats.org/officeDocument/2006/relationships/tags" Target="../tags/tag15931.xml"/><Relationship Id="rId64" Type="http://schemas.openxmlformats.org/officeDocument/2006/relationships/tags" Target="../tags/tag15952.xml"/><Relationship Id="rId118" Type="http://schemas.openxmlformats.org/officeDocument/2006/relationships/tags" Target="../tags/tag16006.xml"/><Relationship Id="rId139" Type="http://schemas.openxmlformats.org/officeDocument/2006/relationships/tags" Target="../tags/tag16027.xml"/><Relationship Id="rId85" Type="http://schemas.openxmlformats.org/officeDocument/2006/relationships/tags" Target="../tags/tag15973.xml"/><Relationship Id="rId150" Type="http://schemas.openxmlformats.org/officeDocument/2006/relationships/tags" Target="../tags/tag16038.xml"/><Relationship Id="rId171" Type="http://schemas.openxmlformats.org/officeDocument/2006/relationships/tags" Target="../tags/tag16059.xml"/><Relationship Id="rId192" Type="http://schemas.openxmlformats.org/officeDocument/2006/relationships/tags" Target="../tags/tag16080.xml"/><Relationship Id="rId206" Type="http://schemas.openxmlformats.org/officeDocument/2006/relationships/tags" Target="../tags/tag16094.xml"/><Relationship Id="rId227" Type="http://schemas.openxmlformats.org/officeDocument/2006/relationships/tags" Target="../tags/tag16115.xml"/><Relationship Id="rId248" Type="http://schemas.openxmlformats.org/officeDocument/2006/relationships/tags" Target="../tags/tag16136.xml"/><Relationship Id="rId269" Type="http://schemas.openxmlformats.org/officeDocument/2006/relationships/tags" Target="../tags/tag16157.xml"/><Relationship Id="rId12" Type="http://schemas.openxmlformats.org/officeDocument/2006/relationships/tags" Target="../tags/tag15900.xml"/><Relationship Id="rId33" Type="http://schemas.openxmlformats.org/officeDocument/2006/relationships/tags" Target="../tags/tag15921.xml"/><Relationship Id="rId108" Type="http://schemas.openxmlformats.org/officeDocument/2006/relationships/tags" Target="../tags/tag15996.xml"/><Relationship Id="rId129" Type="http://schemas.openxmlformats.org/officeDocument/2006/relationships/tags" Target="../tags/tag16017.xml"/><Relationship Id="rId54" Type="http://schemas.openxmlformats.org/officeDocument/2006/relationships/tags" Target="../tags/tag15942.xml"/><Relationship Id="rId75" Type="http://schemas.openxmlformats.org/officeDocument/2006/relationships/tags" Target="../tags/tag15963.xml"/><Relationship Id="rId96" Type="http://schemas.openxmlformats.org/officeDocument/2006/relationships/tags" Target="../tags/tag15984.xml"/><Relationship Id="rId140" Type="http://schemas.openxmlformats.org/officeDocument/2006/relationships/tags" Target="../tags/tag16028.xml"/><Relationship Id="rId161" Type="http://schemas.openxmlformats.org/officeDocument/2006/relationships/tags" Target="../tags/tag16049.xml"/><Relationship Id="rId182" Type="http://schemas.openxmlformats.org/officeDocument/2006/relationships/tags" Target="../tags/tag16070.xml"/><Relationship Id="rId217" Type="http://schemas.openxmlformats.org/officeDocument/2006/relationships/tags" Target="../tags/tag16105.xml"/><Relationship Id="rId6" Type="http://schemas.openxmlformats.org/officeDocument/2006/relationships/tags" Target="../tags/tag15894.xml"/><Relationship Id="rId238" Type="http://schemas.openxmlformats.org/officeDocument/2006/relationships/tags" Target="../tags/tag16126.xml"/><Relationship Id="rId259" Type="http://schemas.openxmlformats.org/officeDocument/2006/relationships/tags" Target="../tags/tag16147.xml"/><Relationship Id="rId23" Type="http://schemas.openxmlformats.org/officeDocument/2006/relationships/tags" Target="../tags/tag15911.xml"/><Relationship Id="rId119" Type="http://schemas.openxmlformats.org/officeDocument/2006/relationships/tags" Target="../tags/tag16007.xml"/><Relationship Id="rId270" Type="http://schemas.openxmlformats.org/officeDocument/2006/relationships/slideLayout" Target="../slideLayouts/slideLayout2.xml"/><Relationship Id="rId44" Type="http://schemas.openxmlformats.org/officeDocument/2006/relationships/tags" Target="../tags/tag15932.xml"/><Relationship Id="rId65" Type="http://schemas.openxmlformats.org/officeDocument/2006/relationships/tags" Target="../tags/tag15953.xml"/><Relationship Id="rId86" Type="http://schemas.openxmlformats.org/officeDocument/2006/relationships/tags" Target="../tags/tag15974.xml"/><Relationship Id="rId130" Type="http://schemas.openxmlformats.org/officeDocument/2006/relationships/tags" Target="../tags/tag16018.xml"/><Relationship Id="rId151" Type="http://schemas.openxmlformats.org/officeDocument/2006/relationships/tags" Target="../tags/tag16039.xml"/><Relationship Id="rId172" Type="http://schemas.openxmlformats.org/officeDocument/2006/relationships/tags" Target="../tags/tag16060.xml"/><Relationship Id="rId193" Type="http://schemas.openxmlformats.org/officeDocument/2006/relationships/tags" Target="../tags/tag16081.xml"/><Relationship Id="rId207" Type="http://schemas.openxmlformats.org/officeDocument/2006/relationships/tags" Target="../tags/tag16095.xml"/><Relationship Id="rId228" Type="http://schemas.openxmlformats.org/officeDocument/2006/relationships/tags" Target="../tags/tag16116.xml"/><Relationship Id="rId249" Type="http://schemas.openxmlformats.org/officeDocument/2006/relationships/tags" Target="../tags/tag16137.xml"/><Relationship Id="rId13" Type="http://schemas.openxmlformats.org/officeDocument/2006/relationships/tags" Target="../tags/tag15901.xml"/><Relationship Id="rId109" Type="http://schemas.openxmlformats.org/officeDocument/2006/relationships/tags" Target="../tags/tag15997.xml"/><Relationship Id="rId260" Type="http://schemas.openxmlformats.org/officeDocument/2006/relationships/tags" Target="../tags/tag16148.xml"/><Relationship Id="rId34" Type="http://schemas.openxmlformats.org/officeDocument/2006/relationships/tags" Target="../tags/tag15922.xml"/><Relationship Id="rId55" Type="http://schemas.openxmlformats.org/officeDocument/2006/relationships/tags" Target="../tags/tag15943.xml"/><Relationship Id="rId76" Type="http://schemas.openxmlformats.org/officeDocument/2006/relationships/tags" Target="../tags/tag15964.xml"/><Relationship Id="rId97" Type="http://schemas.openxmlformats.org/officeDocument/2006/relationships/tags" Target="../tags/tag15985.xml"/><Relationship Id="rId120" Type="http://schemas.openxmlformats.org/officeDocument/2006/relationships/tags" Target="../tags/tag16008.xml"/><Relationship Id="rId141" Type="http://schemas.openxmlformats.org/officeDocument/2006/relationships/tags" Target="../tags/tag16029.xml"/><Relationship Id="rId7" Type="http://schemas.openxmlformats.org/officeDocument/2006/relationships/tags" Target="../tags/tag15895.xml"/><Relationship Id="rId162" Type="http://schemas.openxmlformats.org/officeDocument/2006/relationships/tags" Target="../tags/tag16050.xml"/><Relationship Id="rId183" Type="http://schemas.openxmlformats.org/officeDocument/2006/relationships/tags" Target="../tags/tag16071.xml"/><Relationship Id="rId218" Type="http://schemas.openxmlformats.org/officeDocument/2006/relationships/tags" Target="../tags/tag16106.xml"/><Relationship Id="rId239" Type="http://schemas.openxmlformats.org/officeDocument/2006/relationships/tags" Target="../tags/tag16127.xml"/><Relationship Id="rId250" Type="http://schemas.openxmlformats.org/officeDocument/2006/relationships/tags" Target="../tags/tag16138.xml"/><Relationship Id="rId271" Type="http://schemas.openxmlformats.org/officeDocument/2006/relationships/image" Target="../media/image1.jpeg"/><Relationship Id="rId24" Type="http://schemas.openxmlformats.org/officeDocument/2006/relationships/tags" Target="../tags/tag15912.xml"/><Relationship Id="rId45" Type="http://schemas.openxmlformats.org/officeDocument/2006/relationships/tags" Target="../tags/tag15933.xml"/><Relationship Id="rId66" Type="http://schemas.openxmlformats.org/officeDocument/2006/relationships/tags" Target="../tags/tag15954.xml"/><Relationship Id="rId87" Type="http://schemas.openxmlformats.org/officeDocument/2006/relationships/tags" Target="../tags/tag15975.xml"/><Relationship Id="rId110" Type="http://schemas.openxmlformats.org/officeDocument/2006/relationships/tags" Target="../tags/tag15998.xml"/><Relationship Id="rId131" Type="http://schemas.openxmlformats.org/officeDocument/2006/relationships/tags" Target="../tags/tag16019.xml"/><Relationship Id="rId152" Type="http://schemas.openxmlformats.org/officeDocument/2006/relationships/tags" Target="../tags/tag16040.xml"/><Relationship Id="rId173" Type="http://schemas.openxmlformats.org/officeDocument/2006/relationships/tags" Target="../tags/tag16061.xml"/><Relationship Id="rId194" Type="http://schemas.openxmlformats.org/officeDocument/2006/relationships/tags" Target="../tags/tag16082.xml"/><Relationship Id="rId208" Type="http://schemas.openxmlformats.org/officeDocument/2006/relationships/tags" Target="../tags/tag16096.xml"/><Relationship Id="rId229" Type="http://schemas.openxmlformats.org/officeDocument/2006/relationships/tags" Target="../tags/tag16117.xml"/><Relationship Id="rId240" Type="http://schemas.openxmlformats.org/officeDocument/2006/relationships/tags" Target="../tags/tag16128.xml"/><Relationship Id="rId261" Type="http://schemas.openxmlformats.org/officeDocument/2006/relationships/tags" Target="../tags/tag16149.xml"/><Relationship Id="rId14" Type="http://schemas.openxmlformats.org/officeDocument/2006/relationships/tags" Target="../tags/tag15902.xml"/><Relationship Id="rId35" Type="http://schemas.openxmlformats.org/officeDocument/2006/relationships/tags" Target="../tags/tag15923.xml"/><Relationship Id="rId56" Type="http://schemas.openxmlformats.org/officeDocument/2006/relationships/tags" Target="../tags/tag15944.xml"/><Relationship Id="rId77" Type="http://schemas.openxmlformats.org/officeDocument/2006/relationships/tags" Target="../tags/tag15965.xml"/><Relationship Id="rId100" Type="http://schemas.openxmlformats.org/officeDocument/2006/relationships/tags" Target="../tags/tag15988.xml"/><Relationship Id="rId8" Type="http://schemas.openxmlformats.org/officeDocument/2006/relationships/tags" Target="../tags/tag15896.xml"/><Relationship Id="rId98" Type="http://schemas.openxmlformats.org/officeDocument/2006/relationships/tags" Target="../tags/tag15986.xml"/><Relationship Id="rId121" Type="http://schemas.openxmlformats.org/officeDocument/2006/relationships/tags" Target="../tags/tag16009.xml"/><Relationship Id="rId142" Type="http://schemas.openxmlformats.org/officeDocument/2006/relationships/tags" Target="../tags/tag16030.xml"/><Relationship Id="rId163" Type="http://schemas.openxmlformats.org/officeDocument/2006/relationships/tags" Target="../tags/tag16051.xml"/><Relationship Id="rId184" Type="http://schemas.openxmlformats.org/officeDocument/2006/relationships/tags" Target="../tags/tag16072.xml"/><Relationship Id="rId219" Type="http://schemas.openxmlformats.org/officeDocument/2006/relationships/tags" Target="../tags/tag16107.xml"/><Relationship Id="rId230" Type="http://schemas.openxmlformats.org/officeDocument/2006/relationships/tags" Target="../tags/tag16118.xml"/><Relationship Id="rId251" Type="http://schemas.openxmlformats.org/officeDocument/2006/relationships/tags" Target="../tags/tag16139.xml"/><Relationship Id="rId25" Type="http://schemas.openxmlformats.org/officeDocument/2006/relationships/tags" Target="../tags/tag15913.xml"/><Relationship Id="rId46" Type="http://schemas.openxmlformats.org/officeDocument/2006/relationships/tags" Target="../tags/tag15934.xml"/><Relationship Id="rId67" Type="http://schemas.openxmlformats.org/officeDocument/2006/relationships/tags" Target="../tags/tag15955.xml"/><Relationship Id="rId88" Type="http://schemas.openxmlformats.org/officeDocument/2006/relationships/tags" Target="../tags/tag15976.xml"/><Relationship Id="rId111" Type="http://schemas.openxmlformats.org/officeDocument/2006/relationships/tags" Target="../tags/tag15999.xml"/><Relationship Id="rId132" Type="http://schemas.openxmlformats.org/officeDocument/2006/relationships/tags" Target="../tags/tag16020.xml"/><Relationship Id="rId153" Type="http://schemas.openxmlformats.org/officeDocument/2006/relationships/tags" Target="../tags/tag16041.xml"/><Relationship Id="rId174" Type="http://schemas.openxmlformats.org/officeDocument/2006/relationships/tags" Target="../tags/tag16062.xml"/><Relationship Id="rId195" Type="http://schemas.openxmlformats.org/officeDocument/2006/relationships/tags" Target="../tags/tag16083.xml"/><Relationship Id="rId209" Type="http://schemas.openxmlformats.org/officeDocument/2006/relationships/tags" Target="../tags/tag16097.xml"/><Relationship Id="rId220" Type="http://schemas.openxmlformats.org/officeDocument/2006/relationships/tags" Target="../tags/tag16108.xml"/><Relationship Id="rId241" Type="http://schemas.openxmlformats.org/officeDocument/2006/relationships/tags" Target="../tags/tag16129.xml"/><Relationship Id="rId15" Type="http://schemas.openxmlformats.org/officeDocument/2006/relationships/tags" Target="../tags/tag15903.xml"/><Relationship Id="rId36" Type="http://schemas.openxmlformats.org/officeDocument/2006/relationships/tags" Target="../tags/tag15924.xml"/><Relationship Id="rId57" Type="http://schemas.openxmlformats.org/officeDocument/2006/relationships/tags" Target="../tags/tag15945.xml"/><Relationship Id="rId262" Type="http://schemas.openxmlformats.org/officeDocument/2006/relationships/tags" Target="../tags/tag16150.xml"/><Relationship Id="rId78" Type="http://schemas.openxmlformats.org/officeDocument/2006/relationships/tags" Target="../tags/tag15966.xml"/><Relationship Id="rId99" Type="http://schemas.openxmlformats.org/officeDocument/2006/relationships/tags" Target="../tags/tag15987.xml"/><Relationship Id="rId101" Type="http://schemas.openxmlformats.org/officeDocument/2006/relationships/tags" Target="../tags/tag15989.xml"/><Relationship Id="rId122" Type="http://schemas.openxmlformats.org/officeDocument/2006/relationships/tags" Target="../tags/tag16010.xml"/><Relationship Id="rId143" Type="http://schemas.openxmlformats.org/officeDocument/2006/relationships/tags" Target="../tags/tag16031.xml"/><Relationship Id="rId164" Type="http://schemas.openxmlformats.org/officeDocument/2006/relationships/tags" Target="../tags/tag16052.xml"/><Relationship Id="rId185" Type="http://schemas.openxmlformats.org/officeDocument/2006/relationships/tags" Target="../tags/tag16073.xml"/><Relationship Id="rId9" Type="http://schemas.openxmlformats.org/officeDocument/2006/relationships/tags" Target="../tags/tag15897.xml"/><Relationship Id="rId210" Type="http://schemas.openxmlformats.org/officeDocument/2006/relationships/tags" Target="../tags/tag16098.xml"/><Relationship Id="rId26" Type="http://schemas.openxmlformats.org/officeDocument/2006/relationships/tags" Target="../tags/tag15914.xml"/><Relationship Id="rId231" Type="http://schemas.openxmlformats.org/officeDocument/2006/relationships/tags" Target="../tags/tag16119.xml"/><Relationship Id="rId252" Type="http://schemas.openxmlformats.org/officeDocument/2006/relationships/tags" Target="../tags/tag16140.xml"/><Relationship Id="rId47" Type="http://schemas.openxmlformats.org/officeDocument/2006/relationships/tags" Target="../tags/tag15935.xml"/><Relationship Id="rId68" Type="http://schemas.openxmlformats.org/officeDocument/2006/relationships/tags" Target="../tags/tag15956.xml"/><Relationship Id="rId89" Type="http://schemas.openxmlformats.org/officeDocument/2006/relationships/tags" Target="../tags/tag15977.xml"/><Relationship Id="rId112" Type="http://schemas.openxmlformats.org/officeDocument/2006/relationships/tags" Target="../tags/tag16000.xml"/><Relationship Id="rId133" Type="http://schemas.openxmlformats.org/officeDocument/2006/relationships/tags" Target="../tags/tag16021.xml"/><Relationship Id="rId154" Type="http://schemas.openxmlformats.org/officeDocument/2006/relationships/tags" Target="../tags/tag16042.xml"/><Relationship Id="rId175" Type="http://schemas.openxmlformats.org/officeDocument/2006/relationships/tags" Target="../tags/tag16063.xml"/><Relationship Id="rId196" Type="http://schemas.openxmlformats.org/officeDocument/2006/relationships/tags" Target="../tags/tag16084.xml"/><Relationship Id="rId200" Type="http://schemas.openxmlformats.org/officeDocument/2006/relationships/tags" Target="../tags/tag16088.xml"/><Relationship Id="rId16" Type="http://schemas.openxmlformats.org/officeDocument/2006/relationships/tags" Target="../tags/tag15904.xml"/><Relationship Id="rId221" Type="http://schemas.openxmlformats.org/officeDocument/2006/relationships/tags" Target="../tags/tag16109.xml"/><Relationship Id="rId242" Type="http://schemas.openxmlformats.org/officeDocument/2006/relationships/tags" Target="../tags/tag16130.xml"/><Relationship Id="rId263" Type="http://schemas.openxmlformats.org/officeDocument/2006/relationships/tags" Target="../tags/tag16151.xml"/><Relationship Id="rId37" Type="http://schemas.openxmlformats.org/officeDocument/2006/relationships/tags" Target="../tags/tag15925.xml"/><Relationship Id="rId58" Type="http://schemas.openxmlformats.org/officeDocument/2006/relationships/tags" Target="../tags/tag15946.xml"/><Relationship Id="rId79" Type="http://schemas.openxmlformats.org/officeDocument/2006/relationships/tags" Target="../tags/tag15967.xml"/><Relationship Id="rId102" Type="http://schemas.openxmlformats.org/officeDocument/2006/relationships/tags" Target="../tags/tag15990.xml"/><Relationship Id="rId123" Type="http://schemas.openxmlformats.org/officeDocument/2006/relationships/tags" Target="../tags/tag16011.xml"/><Relationship Id="rId144" Type="http://schemas.openxmlformats.org/officeDocument/2006/relationships/tags" Target="../tags/tag16032.xml"/><Relationship Id="rId90" Type="http://schemas.openxmlformats.org/officeDocument/2006/relationships/tags" Target="../tags/tag15978.xml"/><Relationship Id="rId165" Type="http://schemas.openxmlformats.org/officeDocument/2006/relationships/tags" Target="../tags/tag16053.xml"/><Relationship Id="rId186" Type="http://schemas.openxmlformats.org/officeDocument/2006/relationships/tags" Target="../tags/tag16074.xml"/><Relationship Id="rId211" Type="http://schemas.openxmlformats.org/officeDocument/2006/relationships/tags" Target="../tags/tag16099.xml"/><Relationship Id="rId232" Type="http://schemas.openxmlformats.org/officeDocument/2006/relationships/tags" Target="../tags/tag16120.xml"/><Relationship Id="rId253" Type="http://schemas.openxmlformats.org/officeDocument/2006/relationships/tags" Target="../tags/tag16141.xml"/><Relationship Id="rId27" Type="http://schemas.openxmlformats.org/officeDocument/2006/relationships/tags" Target="../tags/tag15915.xml"/><Relationship Id="rId48" Type="http://schemas.openxmlformats.org/officeDocument/2006/relationships/tags" Target="../tags/tag15936.xml"/><Relationship Id="rId69" Type="http://schemas.openxmlformats.org/officeDocument/2006/relationships/tags" Target="../tags/tag15957.xml"/><Relationship Id="rId113" Type="http://schemas.openxmlformats.org/officeDocument/2006/relationships/tags" Target="../tags/tag16001.xml"/><Relationship Id="rId134" Type="http://schemas.openxmlformats.org/officeDocument/2006/relationships/tags" Target="../tags/tag16022.xml"/><Relationship Id="rId80" Type="http://schemas.openxmlformats.org/officeDocument/2006/relationships/tags" Target="../tags/tag15968.xml"/><Relationship Id="rId155" Type="http://schemas.openxmlformats.org/officeDocument/2006/relationships/tags" Target="../tags/tag16043.xml"/><Relationship Id="rId176" Type="http://schemas.openxmlformats.org/officeDocument/2006/relationships/tags" Target="../tags/tag16064.xml"/><Relationship Id="rId197" Type="http://schemas.openxmlformats.org/officeDocument/2006/relationships/tags" Target="../tags/tag16085.xml"/><Relationship Id="rId201" Type="http://schemas.openxmlformats.org/officeDocument/2006/relationships/tags" Target="../tags/tag16089.xml"/><Relationship Id="rId222" Type="http://schemas.openxmlformats.org/officeDocument/2006/relationships/tags" Target="../tags/tag16110.xml"/><Relationship Id="rId243" Type="http://schemas.openxmlformats.org/officeDocument/2006/relationships/tags" Target="../tags/tag16131.xml"/><Relationship Id="rId264" Type="http://schemas.openxmlformats.org/officeDocument/2006/relationships/tags" Target="../tags/tag16152.xml"/><Relationship Id="rId17" Type="http://schemas.openxmlformats.org/officeDocument/2006/relationships/tags" Target="../tags/tag15905.xml"/><Relationship Id="rId38" Type="http://schemas.openxmlformats.org/officeDocument/2006/relationships/tags" Target="../tags/tag15926.xml"/><Relationship Id="rId59" Type="http://schemas.openxmlformats.org/officeDocument/2006/relationships/tags" Target="../tags/tag15947.xml"/><Relationship Id="rId103" Type="http://schemas.openxmlformats.org/officeDocument/2006/relationships/tags" Target="../tags/tag15991.xml"/><Relationship Id="rId124" Type="http://schemas.openxmlformats.org/officeDocument/2006/relationships/tags" Target="../tags/tag16012.xml"/><Relationship Id="rId70" Type="http://schemas.openxmlformats.org/officeDocument/2006/relationships/tags" Target="../tags/tag15958.xml"/><Relationship Id="rId91" Type="http://schemas.openxmlformats.org/officeDocument/2006/relationships/tags" Target="../tags/tag15979.xml"/><Relationship Id="rId145" Type="http://schemas.openxmlformats.org/officeDocument/2006/relationships/tags" Target="../tags/tag16033.xml"/><Relationship Id="rId166" Type="http://schemas.openxmlformats.org/officeDocument/2006/relationships/tags" Target="../tags/tag16054.xml"/><Relationship Id="rId187" Type="http://schemas.openxmlformats.org/officeDocument/2006/relationships/tags" Target="../tags/tag16075.xml"/><Relationship Id="rId1" Type="http://schemas.openxmlformats.org/officeDocument/2006/relationships/tags" Target="../tags/tag15889.xml"/><Relationship Id="rId212" Type="http://schemas.openxmlformats.org/officeDocument/2006/relationships/tags" Target="../tags/tag16100.xml"/><Relationship Id="rId233" Type="http://schemas.openxmlformats.org/officeDocument/2006/relationships/tags" Target="../tags/tag16121.xml"/><Relationship Id="rId254" Type="http://schemas.openxmlformats.org/officeDocument/2006/relationships/tags" Target="../tags/tag16142.xml"/><Relationship Id="rId28" Type="http://schemas.openxmlformats.org/officeDocument/2006/relationships/tags" Target="../tags/tag15916.xml"/><Relationship Id="rId49" Type="http://schemas.openxmlformats.org/officeDocument/2006/relationships/tags" Target="../tags/tag15937.xml"/><Relationship Id="rId114" Type="http://schemas.openxmlformats.org/officeDocument/2006/relationships/tags" Target="../tags/tag16002.xml"/><Relationship Id="rId60" Type="http://schemas.openxmlformats.org/officeDocument/2006/relationships/tags" Target="../tags/tag15948.xml"/><Relationship Id="rId81" Type="http://schemas.openxmlformats.org/officeDocument/2006/relationships/tags" Target="../tags/tag15969.xml"/><Relationship Id="rId135" Type="http://schemas.openxmlformats.org/officeDocument/2006/relationships/tags" Target="../tags/tag16023.xml"/><Relationship Id="rId156" Type="http://schemas.openxmlformats.org/officeDocument/2006/relationships/tags" Target="../tags/tag16044.xml"/><Relationship Id="rId177" Type="http://schemas.openxmlformats.org/officeDocument/2006/relationships/tags" Target="../tags/tag16065.xml"/><Relationship Id="rId198" Type="http://schemas.openxmlformats.org/officeDocument/2006/relationships/tags" Target="../tags/tag16086.xml"/><Relationship Id="rId202" Type="http://schemas.openxmlformats.org/officeDocument/2006/relationships/tags" Target="../tags/tag16090.xml"/><Relationship Id="rId223" Type="http://schemas.openxmlformats.org/officeDocument/2006/relationships/tags" Target="../tags/tag16111.xml"/><Relationship Id="rId244" Type="http://schemas.openxmlformats.org/officeDocument/2006/relationships/tags" Target="../tags/tag16132.xml"/><Relationship Id="rId18" Type="http://schemas.openxmlformats.org/officeDocument/2006/relationships/tags" Target="../tags/tag15906.xml"/><Relationship Id="rId39" Type="http://schemas.openxmlformats.org/officeDocument/2006/relationships/tags" Target="../tags/tag15927.xml"/><Relationship Id="rId265" Type="http://schemas.openxmlformats.org/officeDocument/2006/relationships/tags" Target="../tags/tag16153.xml"/><Relationship Id="rId50" Type="http://schemas.openxmlformats.org/officeDocument/2006/relationships/tags" Target="../tags/tag15938.xml"/><Relationship Id="rId104" Type="http://schemas.openxmlformats.org/officeDocument/2006/relationships/tags" Target="../tags/tag15992.xml"/><Relationship Id="rId125" Type="http://schemas.openxmlformats.org/officeDocument/2006/relationships/tags" Target="../tags/tag16013.xml"/><Relationship Id="rId146" Type="http://schemas.openxmlformats.org/officeDocument/2006/relationships/tags" Target="../tags/tag16034.xml"/><Relationship Id="rId167" Type="http://schemas.openxmlformats.org/officeDocument/2006/relationships/tags" Target="../tags/tag16055.xml"/><Relationship Id="rId188" Type="http://schemas.openxmlformats.org/officeDocument/2006/relationships/tags" Target="../tags/tag16076.xml"/><Relationship Id="rId71" Type="http://schemas.openxmlformats.org/officeDocument/2006/relationships/tags" Target="../tags/tag15959.xml"/><Relationship Id="rId92" Type="http://schemas.openxmlformats.org/officeDocument/2006/relationships/tags" Target="../tags/tag15980.xml"/><Relationship Id="rId213" Type="http://schemas.openxmlformats.org/officeDocument/2006/relationships/tags" Target="../tags/tag16101.xml"/><Relationship Id="rId234" Type="http://schemas.openxmlformats.org/officeDocument/2006/relationships/tags" Target="../tags/tag16122.xml"/><Relationship Id="rId2" Type="http://schemas.openxmlformats.org/officeDocument/2006/relationships/tags" Target="../tags/tag15890.xml"/><Relationship Id="rId29" Type="http://schemas.openxmlformats.org/officeDocument/2006/relationships/tags" Target="../tags/tag15917.xml"/><Relationship Id="rId255" Type="http://schemas.openxmlformats.org/officeDocument/2006/relationships/tags" Target="../tags/tag16143.xml"/><Relationship Id="rId40" Type="http://schemas.openxmlformats.org/officeDocument/2006/relationships/tags" Target="../tags/tag15928.xml"/><Relationship Id="rId115" Type="http://schemas.openxmlformats.org/officeDocument/2006/relationships/tags" Target="../tags/tag16003.xml"/><Relationship Id="rId136" Type="http://schemas.openxmlformats.org/officeDocument/2006/relationships/tags" Target="../tags/tag16024.xml"/><Relationship Id="rId157" Type="http://schemas.openxmlformats.org/officeDocument/2006/relationships/tags" Target="../tags/tag16045.xml"/><Relationship Id="rId178" Type="http://schemas.openxmlformats.org/officeDocument/2006/relationships/tags" Target="../tags/tag16066.xml"/><Relationship Id="rId61" Type="http://schemas.openxmlformats.org/officeDocument/2006/relationships/tags" Target="../tags/tag15949.xml"/><Relationship Id="rId82" Type="http://schemas.openxmlformats.org/officeDocument/2006/relationships/tags" Target="../tags/tag15970.xml"/><Relationship Id="rId199" Type="http://schemas.openxmlformats.org/officeDocument/2006/relationships/tags" Target="../tags/tag16087.xml"/><Relationship Id="rId203" Type="http://schemas.openxmlformats.org/officeDocument/2006/relationships/tags" Target="../tags/tag16091.xml"/><Relationship Id="rId19" Type="http://schemas.openxmlformats.org/officeDocument/2006/relationships/tags" Target="../tags/tag15907.xml"/><Relationship Id="rId224" Type="http://schemas.openxmlformats.org/officeDocument/2006/relationships/tags" Target="../tags/tag16112.xml"/><Relationship Id="rId245" Type="http://schemas.openxmlformats.org/officeDocument/2006/relationships/tags" Target="../tags/tag16133.xml"/><Relationship Id="rId266" Type="http://schemas.openxmlformats.org/officeDocument/2006/relationships/tags" Target="../tags/tag16154.xml"/><Relationship Id="rId30" Type="http://schemas.openxmlformats.org/officeDocument/2006/relationships/tags" Target="../tags/tag15918.xml"/><Relationship Id="rId105" Type="http://schemas.openxmlformats.org/officeDocument/2006/relationships/tags" Target="../tags/tag15993.xml"/><Relationship Id="rId126" Type="http://schemas.openxmlformats.org/officeDocument/2006/relationships/tags" Target="../tags/tag16014.xml"/><Relationship Id="rId147" Type="http://schemas.openxmlformats.org/officeDocument/2006/relationships/tags" Target="../tags/tag16035.xml"/><Relationship Id="rId168" Type="http://schemas.openxmlformats.org/officeDocument/2006/relationships/tags" Target="../tags/tag16056.xml"/><Relationship Id="rId51" Type="http://schemas.openxmlformats.org/officeDocument/2006/relationships/tags" Target="../tags/tag15939.xml"/><Relationship Id="rId72" Type="http://schemas.openxmlformats.org/officeDocument/2006/relationships/tags" Target="../tags/tag15960.xml"/><Relationship Id="rId93" Type="http://schemas.openxmlformats.org/officeDocument/2006/relationships/tags" Target="../tags/tag15981.xml"/><Relationship Id="rId189" Type="http://schemas.openxmlformats.org/officeDocument/2006/relationships/tags" Target="../tags/tag16077.xml"/><Relationship Id="rId3" Type="http://schemas.openxmlformats.org/officeDocument/2006/relationships/tags" Target="../tags/tag15891.xml"/><Relationship Id="rId214" Type="http://schemas.openxmlformats.org/officeDocument/2006/relationships/tags" Target="../tags/tag16102.xml"/><Relationship Id="rId235" Type="http://schemas.openxmlformats.org/officeDocument/2006/relationships/tags" Target="../tags/tag16123.xml"/><Relationship Id="rId256" Type="http://schemas.openxmlformats.org/officeDocument/2006/relationships/tags" Target="../tags/tag16144.xml"/><Relationship Id="rId116" Type="http://schemas.openxmlformats.org/officeDocument/2006/relationships/tags" Target="../tags/tag16004.xml"/><Relationship Id="rId137" Type="http://schemas.openxmlformats.org/officeDocument/2006/relationships/tags" Target="../tags/tag16025.xml"/><Relationship Id="rId158" Type="http://schemas.openxmlformats.org/officeDocument/2006/relationships/tags" Target="../tags/tag16046.xml"/><Relationship Id="rId20" Type="http://schemas.openxmlformats.org/officeDocument/2006/relationships/tags" Target="../tags/tag15908.xml"/><Relationship Id="rId41" Type="http://schemas.openxmlformats.org/officeDocument/2006/relationships/tags" Target="../tags/tag15929.xml"/><Relationship Id="rId62" Type="http://schemas.openxmlformats.org/officeDocument/2006/relationships/tags" Target="../tags/tag15950.xml"/><Relationship Id="rId83" Type="http://schemas.openxmlformats.org/officeDocument/2006/relationships/tags" Target="../tags/tag15971.xml"/><Relationship Id="rId179" Type="http://schemas.openxmlformats.org/officeDocument/2006/relationships/tags" Target="../tags/tag16067.xml"/><Relationship Id="rId190" Type="http://schemas.openxmlformats.org/officeDocument/2006/relationships/tags" Target="../tags/tag16078.xml"/><Relationship Id="rId204" Type="http://schemas.openxmlformats.org/officeDocument/2006/relationships/tags" Target="../tags/tag16092.xml"/><Relationship Id="rId225" Type="http://schemas.openxmlformats.org/officeDocument/2006/relationships/tags" Target="../tags/tag16113.xml"/><Relationship Id="rId246" Type="http://schemas.openxmlformats.org/officeDocument/2006/relationships/tags" Target="../tags/tag16134.xml"/><Relationship Id="rId267" Type="http://schemas.openxmlformats.org/officeDocument/2006/relationships/tags" Target="../tags/tag16155.xml"/><Relationship Id="rId106" Type="http://schemas.openxmlformats.org/officeDocument/2006/relationships/tags" Target="../tags/tag15994.xml"/><Relationship Id="rId127" Type="http://schemas.openxmlformats.org/officeDocument/2006/relationships/tags" Target="../tags/tag16015.xml"/><Relationship Id="rId10" Type="http://schemas.openxmlformats.org/officeDocument/2006/relationships/tags" Target="../tags/tag15898.xml"/><Relationship Id="rId31" Type="http://schemas.openxmlformats.org/officeDocument/2006/relationships/tags" Target="../tags/tag15919.xml"/><Relationship Id="rId52" Type="http://schemas.openxmlformats.org/officeDocument/2006/relationships/tags" Target="../tags/tag15940.xml"/><Relationship Id="rId73" Type="http://schemas.openxmlformats.org/officeDocument/2006/relationships/tags" Target="../tags/tag15961.xml"/><Relationship Id="rId94" Type="http://schemas.openxmlformats.org/officeDocument/2006/relationships/tags" Target="../tags/tag15982.xml"/><Relationship Id="rId148" Type="http://schemas.openxmlformats.org/officeDocument/2006/relationships/tags" Target="../tags/tag16036.xml"/><Relationship Id="rId169" Type="http://schemas.openxmlformats.org/officeDocument/2006/relationships/tags" Target="../tags/tag16057.xml"/><Relationship Id="rId4" Type="http://schemas.openxmlformats.org/officeDocument/2006/relationships/tags" Target="../tags/tag15892.xml"/><Relationship Id="rId180" Type="http://schemas.openxmlformats.org/officeDocument/2006/relationships/tags" Target="../tags/tag16068.xml"/><Relationship Id="rId215" Type="http://schemas.openxmlformats.org/officeDocument/2006/relationships/tags" Target="../tags/tag16103.xml"/><Relationship Id="rId236" Type="http://schemas.openxmlformats.org/officeDocument/2006/relationships/tags" Target="../tags/tag16124.xml"/><Relationship Id="rId257" Type="http://schemas.openxmlformats.org/officeDocument/2006/relationships/tags" Target="../tags/tag16145.xml"/><Relationship Id="rId42" Type="http://schemas.openxmlformats.org/officeDocument/2006/relationships/tags" Target="../tags/tag15930.xml"/><Relationship Id="rId84" Type="http://schemas.openxmlformats.org/officeDocument/2006/relationships/tags" Target="../tags/tag15972.xml"/><Relationship Id="rId138" Type="http://schemas.openxmlformats.org/officeDocument/2006/relationships/tags" Target="../tags/tag16026.xml"/><Relationship Id="rId191" Type="http://schemas.openxmlformats.org/officeDocument/2006/relationships/tags" Target="../tags/tag16079.xml"/><Relationship Id="rId205" Type="http://schemas.openxmlformats.org/officeDocument/2006/relationships/tags" Target="../tags/tag16093.xml"/><Relationship Id="rId247" Type="http://schemas.openxmlformats.org/officeDocument/2006/relationships/tags" Target="../tags/tag16135.xml"/><Relationship Id="rId107" Type="http://schemas.openxmlformats.org/officeDocument/2006/relationships/tags" Target="../tags/tag15995.xml"/></Relationships>
</file>

<file path=ppt/slides/_rels/slide69.xml.rels><?xml version="1.0" encoding="UTF-8" standalone="yes"?>
<Relationships xmlns="http://schemas.openxmlformats.org/package/2006/relationships"><Relationship Id="rId117" Type="http://schemas.openxmlformats.org/officeDocument/2006/relationships/tags" Target="../tags/tag16274.xml"/><Relationship Id="rId21" Type="http://schemas.openxmlformats.org/officeDocument/2006/relationships/tags" Target="../tags/tag16178.xml"/><Relationship Id="rId63" Type="http://schemas.openxmlformats.org/officeDocument/2006/relationships/tags" Target="../tags/tag16220.xml"/><Relationship Id="rId159" Type="http://schemas.openxmlformats.org/officeDocument/2006/relationships/tags" Target="../tags/tag16316.xml"/><Relationship Id="rId170" Type="http://schemas.openxmlformats.org/officeDocument/2006/relationships/tags" Target="../tags/tag16327.xml"/><Relationship Id="rId226" Type="http://schemas.openxmlformats.org/officeDocument/2006/relationships/tags" Target="../tags/tag16383.xml"/><Relationship Id="rId268" Type="http://schemas.openxmlformats.org/officeDocument/2006/relationships/slideLayout" Target="../slideLayouts/slideLayout2.xml"/><Relationship Id="rId11" Type="http://schemas.openxmlformats.org/officeDocument/2006/relationships/tags" Target="../tags/tag16168.xml"/><Relationship Id="rId32" Type="http://schemas.openxmlformats.org/officeDocument/2006/relationships/tags" Target="../tags/tag16189.xml"/><Relationship Id="rId53" Type="http://schemas.openxmlformats.org/officeDocument/2006/relationships/tags" Target="../tags/tag16210.xml"/><Relationship Id="rId74" Type="http://schemas.openxmlformats.org/officeDocument/2006/relationships/tags" Target="../tags/tag16231.xml"/><Relationship Id="rId128" Type="http://schemas.openxmlformats.org/officeDocument/2006/relationships/tags" Target="../tags/tag16285.xml"/><Relationship Id="rId149" Type="http://schemas.openxmlformats.org/officeDocument/2006/relationships/tags" Target="../tags/tag16306.xml"/><Relationship Id="rId5" Type="http://schemas.openxmlformats.org/officeDocument/2006/relationships/tags" Target="../tags/tag16162.xml"/><Relationship Id="rId95" Type="http://schemas.openxmlformats.org/officeDocument/2006/relationships/tags" Target="../tags/tag16252.xml"/><Relationship Id="rId160" Type="http://schemas.openxmlformats.org/officeDocument/2006/relationships/tags" Target="../tags/tag16317.xml"/><Relationship Id="rId181" Type="http://schemas.openxmlformats.org/officeDocument/2006/relationships/tags" Target="../tags/tag16338.xml"/><Relationship Id="rId216" Type="http://schemas.openxmlformats.org/officeDocument/2006/relationships/tags" Target="../tags/tag16373.xml"/><Relationship Id="rId237" Type="http://schemas.openxmlformats.org/officeDocument/2006/relationships/tags" Target="../tags/tag16394.xml"/><Relationship Id="rId258" Type="http://schemas.openxmlformats.org/officeDocument/2006/relationships/tags" Target="../tags/tag16415.xml"/><Relationship Id="rId22" Type="http://schemas.openxmlformats.org/officeDocument/2006/relationships/tags" Target="../tags/tag16179.xml"/><Relationship Id="rId43" Type="http://schemas.openxmlformats.org/officeDocument/2006/relationships/tags" Target="../tags/tag16200.xml"/><Relationship Id="rId64" Type="http://schemas.openxmlformats.org/officeDocument/2006/relationships/tags" Target="../tags/tag16221.xml"/><Relationship Id="rId118" Type="http://schemas.openxmlformats.org/officeDocument/2006/relationships/tags" Target="../tags/tag16275.xml"/><Relationship Id="rId139" Type="http://schemas.openxmlformats.org/officeDocument/2006/relationships/tags" Target="../tags/tag16296.xml"/><Relationship Id="rId85" Type="http://schemas.openxmlformats.org/officeDocument/2006/relationships/tags" Target="../tags/tag16242.xml"/><Relationship Id="rId150" Type="http://schemas.openxmlformats.org/officeDocument/2006/relationships/tags" Target="../tags/tag16307.xml"/><Relationship Id="rId171" Type="http://schemas.openxmlformats.org/officeDocument/2006/relationships/tags" Target="../tags/tag16328.xml"/><Relationship Id="rId192" Type="http://schemas.openxmlformats.org/officeDocument/2006/relationships/tags" Target="../tags/tag16349.xml"/><Relationship Id="rId206" Type="http://schemas.openxmlformats.org/officeDocument/2006/relationships/tags" Target="../tags/tag16363.xml"/><Relationship Id="rId227" Type="http://schemas.openxmlformats.org/officeDocument/2006/relationships/tags" Target="../tags/tag16384.xml"/><Relationship Id="rId248" Type="http://schemas.openxmlformats.org/officeDocument/2006/relationships/tags" Target="../tags/tag16405.xml"/><Relationship Id="rId269" Type="http://schemas.openxmlformats.org/officeDocument/2006/relationships/image" Target="../media/image1.jpeg"/><Relationship Id="rId12" Type="http://schemas.openxmlformats.org/officeDocument/2006/relationships/tags" Target="../tags/tag16169.xml"/><Relationship Id="rId33" Type="http://schemas.openxmlformats.org/officeDocument/2006/relationships/tags" Target="../tags/tag16190.xml"/><Relationship Id="rId108" Type="http://schemas.openxmlformats.org/officeDocument/2006/relationships/tags" Target="../tags/tag16265.xml"/><Relationship Id="rId129" Type="http://schemas.openxmlformats.org/officeDocument/2006/relationships/tags" Target="../tags/tag16286.xml"/><Relationship Id="rId54" Type="http://schemas.openxmlformats.org/officeDocument/2006/relationships/tags" Target="../tags/tag16211.xml"/><Relationship Id="rId75" Type="http://schemas.openxmlformats.org/officeDocument/2006/relationships/tags" Target="../tags/tag16232.xml"/><Relationship Id="rId96" Type="http://schemas.openxmlformats.org/officeDocument/2006/relationships/tags" Target="../tags/tag16253.xml"/><Relationship Id="rId140" Type="http://schemas.openxmlformats.org/officeDocument/2006/relationships/tags" Target="../tags/tag16297.xml"/><Relationship Id="rId161" Type="http://schemas.openxmlformats.org/officeDocument/2006/relationships/tags" Target="../tags/tag16318.xml"/><Relationship Id="rId182" Type="http://schemas.openxmlformats.org/officeDocument/2006/relationships/tags" Target="../tags/tag16339.xml"/><Relationship Id="rId217" Type="http://schemas.openxmlformats.org/officeDocument/2006/relationships/tags" Target="../tags/tag16374.xml"/><Relationship Id="rId6" Type="http://schemas.openxmlformats.org/officeDocument/2006/relationships/tags" Target="../tags/tag16163.xml"/><Relationship Id="rId238" Type="http://schemas.openxmlformats.org/officeDocument/2006/relationships/tags" Target="../tags/tag16395.xml"/><Relationship Id="rId259" Type="http://schemas.openxmlformats.org/officeDocument/2006/relationships/tags" Target="../tags/tag16416.xml"/><Relationship Id="rId23" Type="http://schemas.openxmlformats.org/officeDocument/2006/relationships/tags" Target="../tags/tag16180.xml"/><Relationship Id="rId119" Type="http://schemas.openxmlformats.org/officeDocument/2006/relationships/tags" Target="../tags/tag16276.xml"/><Relationship Id="rId44" Type="http://schemas.openxmlformats.org/officeDocument/2006/relationships/tags" Target="../tags/tag16201.xml"/><Relationship Id="rId65" Type="http://schemas.openxmlformats.org/officeDocument/2006/relationships/tags" Target="../tags/tag16222.xml"/><Relationship Id="rId86" Type="http://schemas.openxmlformats.org/officeDocument/2006/relationships/tags" Target="../tags/tag16243.xml"/><Relationship Id="rId130" Type="http://schemas.openxmlformats.org/officeDocument/2006/relationships/tags" Target="../tags/tag16287.xml"/><Relationship Id="rId151" Type="http://schemas.openxmlformats.org/officeDocument/2006/relationships/tags" Target="../tags/tag16308.xml"/><Relationship Id="rId172" Type="http://schemas.openxmlformats.org/officeDocument/2006/relationships/tags" Target="../tags/tag16329.xml"/><Relationship Id="rId193" Type="http://schemas.openxmlformats.org/officeDocument/2006/relationships/tags" Target="../tags/tag16350.xml"/><Relationship Id="rId207" Type="http://schemas.openxmlformats.org/officeDocument/2006/relationships/tags" Target="../tags/tag16364.xml"/><Relationship Id="rId228" Type="http://schemas.openxmlformats.org/officeDocument/2006/relationships/tags" Target="../tags/tag16385.xml"/><Relationship Id="rId249" Type="http://schemas.openxmlformats.org/officeDocument/2006/relationships/tags" Target="../tags/tag16406.xml"/><Relationship Id="rId13" Type="http://schemas.openxmlformats.org/officeDocument/2006/relationships/tags" Target="../tags/tag16170.xml"/><Relationship Id="rId109" Type="http://schemas.openxmlformats.org/officeDocument/2006/relationships/tags" Target="../tags/tag16266.xml"/><Relationship Id="rId260" Type="http://schemas.openxmlformats.org/officeDocument/2006/relationships/tags" Target="../tags/tag16417.xml"/><Relationship Id="rId34" Type="http://schemas.openxmlformats.org/officeDocument/2006/relationships/tags" Target="../tags/tag16191.xml"/><Relationship Id="rId55" Type="http://schemas.openxmlformats.org/officeDocument/2006/relationships/tags" Target="../tags/tag16212.xml"/><Relationship Id="rId76" Type="http://schemas.openxmlformats.org/officeDocument/2006/relationships/tags" Target="../tags/tag16233.xml"/><Relationship Id="rId97" Type="http://schemas.openxmlformats.org/officeDocument/2006/relationships/tags" Target="../tags/tag16254.xml"/><Relationship Id="rId120" Type="http://schemas.openxmlformats.org/officeDocument/2006/relationships/tags" Target="../tags/tag16277.xml"/><Relationship Id="rId141" Type="http://schemas.openxmlformats.org/officeDocument/2006/relationships/tags" Target="../tags/tag16298.xml"/><Relationship Id="rId7" Type="http://schemas.openxmlformats.org/officeDocument/2006/relationships/tags" Target="../tags/tag16164.xml"/><Relationship Id="rId162" Type="http://schemas.openxmlformats.org/officeDocument/2006/relationships/tags" Target="../tags/tag16319.xml"/><Relationship Id="rId183" Type="http://schemas.openxmlformats.org/officeDocument/2006/relationships/tags" Target="../tags/tag16340.xml"/><Relationship Id="rId218" Type="http://schemas.openxmlformats.org/officeDocument/2006/relationships/tags" Target="../tags/tag16375.xml"/><Relationship Id="rId239" Type="http://schemas.openxmlformats.org/officeDocument/2006/relationships/tags" Target="../tags/tag16396.xml"/><Relationship Id="rId250" Type="http://schemas.openxmlformats.org/officeDocument/2006/relationships/tags" Target="../tags/tag16407.xml"/><Relationship Id="rId24" Type="http://schemas.openxmlformats.org/officeDocument/2006/relationships/tags" Target="../tags/tag16181.xml"/><Relationship Id="rId45" Type="http://schemas.openxmlformats.org/officeDocument/2006/relationships/tags" Target="../tags/tag16202.xml"/><Relationship Id="rId66" Type="http://schemas.openxmlformats.org/officeDocument/2006/relationships/tags" Target="../tags/tag16223.xml"/><Relationship Id="rId87" Type="http://schemas.openxmlformats.org/officeDocument/2006/relationships/tags" Target="../tags/tag16244.xml"/><Relationship Id="rId110" Type="http://schemas.openxmlformats.org/officeDocument/2006/relationships/tags" Target="../tags/tag16267.xml"/><Relationship Id="rId131" Type="http://schemas.openxmlformats.org/officeDocument/2006/relationships/tags" Target="../tags/tag16288.xml"/><Relationship Id="rId152" Type="http://schemas.openxmlformats.org/officeDocument/2006/relationships/tags" Target="../tags/tag16309.xml"/><Relationship Id="rId173" Type="http://schemas.openxmlformats.org/officeDocument/2006/relationships/tags" Target="../tags/tag16330.xml"/><Relationship Id="rId194" Type="http://schemas.openxmlformats.org/officeDocument/2006/relationships/tags" Target="../tags/tag16351.xml"/><Relationship Id="rId208" Type="http://schemas.openxmlformats.org/officeDocument/2006/relationships/tags" Target="../tags/tag16365.xml"/><Relationship Id="rId229" Type="http://schemas.openxmlformats.org/officeDocument/2006/relationships/tags" Target="../tags/tag16386.xml"/><Relationship Id="rId240" Type="http://schemas.openxmlformats.org/officeDocument/2006/relationships/tags" Target="../tags/tag16397.xml"/><Relationship Id="rId261" Type="http://schemas.openxmlformats.org/officeDocument/2006/relationships/tags" Target="../tags/tag16418.xml"/><Relationship Id="rId14" Type="http://schemas.openxmlformats.org/officeDocument/2006/relationships/tags" Target="../tags/tag16171.xml"/><Relationship Id="rId35" Type="http://schemas.openxmlformats.org/officeDocument/2006/relationships/tags" Target="../tags/tag16192.xml"/><Relationship Id="rId56" Type="http://schemas.openxmlformats.org/officeDocument/2006/relationships/tags" Target="../tags/tag16213.xml"/><Relationship Id="rId77" Type="http://schemas.openxmlformats.org/officeDocument/2006/relationships/tags" Target="../tags/tag16234.xml"/><Relationship Id="rId100" Type="http://schemas.openxmlformats.org/officeDocument/2006/relationships/tags" Target="../tags/tag16257.xml"/><Relationship Id="rId8" Type="http://schemas.openxmlformats.org/officeDocument/2006/relationships/tags" Target="../tags/tag16165.xml"/><Relationship Id="rId98" Type="http://schemas.openxmlformats.org/officeDocument/2006/relationships/tags" Target="../tags/tag16255.xml"/><Relationship Id="rId121" Type="http://schemas.openxmlformats.org/officeDocument/2006/relationships/tags" Target="../tags/tag16278.xml"/><Relationship Id="rId142" Type="http://schemas.openxmlformats.org/officeDocument/2006/relationships/tags" Target="../tags/tag16299.xml"/><Relationship Id="rId163" Type="http://schemas.openxmlformats.org/officeDocument/2006/relationships/tags" Target="../tags/tag16320.xml"/><Relationship Id="rId184" Type="http://schemas.openxmlformats.org/officeDocument/2006/relationships/tags" Target="../tags/tag16341.xml"/><Relationship Id="rId219" Type="http://schemas.openxmlformats.org/officeDocument/2006/relationships/tags" Target="../tags/tag16376.xml"/><Relationship Id="rId230" Type="http://schemas.openxmlformats.org/officeDocument/2006/relationships/tags" Target="../tags/tag16387.xml"/><Relationship Id="rId251" Type="http://schemas.openxmlformats.org/officeDocument/2006/relationships/tags" Target="../tags/tag16408.xml"/><Relationship Id="rId25" Type="http://schemas.openxmlformats.org/officeDocument/2006/relationships/tags" Target="../tags/tag16182.xml"/><Relationship Id="rId46" Type="http://schemas.openxmlformats.org/officeDocument/2006/relationships/tags" Target="../tags/tag16203.xml"/><Relationship Id="rId67" Type="http://schemas.openxmlformats.org/officeDocument/2006/relationships/tags" Target="../tags/tag16224.xml"/><Relationship Id="rId88" Type="http://schemas.openxmlformats.org/officeDocument/2006/relationships/tags" Target="../tags/tag16245.xml"/><Relationship Id="rId111" Type="http://schemas.openxmlformats.org/officeDocument/2006/relationships/tags" Target="../tags/tag16268.xml"/><Relationship Id="rId132" Type="http://schemas.openxmlformats.org/officeDocument/2006/relationships/tags" Target="../tags/tag16289.xml"/><Relationship Id="rId153" Type="http://schemas.openxmlformats.org/officeDocument/2006/relationships/tags" Target="../tags/tag16310.xml"/><Relationship Id="rId174" Type="http://schemas.openxmlformats.org/officeDocument/2006/relationships/tags" Target="../tags/tag16331.xml"/><Relationship Id="rId195" Type="http://schemas.openxmlformats.org/officeDocument/2006/relationships/tags" Target="../tags/tag16352.xml"/><Relationship Id="rId209" Type="http://schemas.openxmlformats.org/officeDocument/2006/relationships/tags" Target="../tags/tag16366.xml"/><Relationship Id="rId220" Type="http://schemas.openxmlformats.org/officeDocument/2006/relationships/tags" Target="../tags/tag16377.xml"/><Relationship Id="rId241" Type="http://schemas.openxmlformats.org/officeDocument/2006/relationships/tags" Target="../tags/tag16398.xml"/><Relationship Id="rId15" Type="http://schemas.openxmlformats.org/officeDocument/2006/relationships/tags" Target="../tags/tag16172.xml"/><Relationship Id="rId36" Type="http://schemas.openxmlformats.org/officeDocument/2006/relationships/tags" Target="../tags/tag16193.xml"/><Relationship Id="rId57" Type="http://schemas.openxmlformats.org/officeDocument/2006/relationships/tags" Target="../tags/tag16214.xml"/><Relationship Id="rId262" Type="http://schemas.openxmlformats.org/officeDocument/2006/relationships/tags" Target="../tags/tag16419.xml"/><Relationship Id="rId78" Type="http://schemas.openxmlformats.org/officeDocument/2006/relationships/tags" Target="../tags/tag16235.xml"/><Relationship Id="rId99" Type="http://schemas.openxmlformats.org/officeDocument/2006/relationships/tags" Target="../tags/tag16256.xml"/><Relationship Id="rId101" Type="http://schemas.openxmlformats.org/officeDocument/2006/relationships/tags" Target="../tags/tag16258.xml"/><Relationship Id="rId122" Type="http://schemas.openxmlformats.org/officeDocument/2006/relationships/tags" Target="../tags/tag16279.xml"/><Relationship Id="rId143" Type="http://schemas.openxmlformats.org/officeDocument/2006/relationships/tags" Target="../tags/tag16300.xml"/><Relationship Id="rId164" Type="http://schemas.openxmlformats.org/officeDocument/2006/relationships/tags" Target="../tags/tag16321.xml"/><Relationship Id="rId185" Type="http://schemas.openxmlformats.org/officeDocument/2006/relationships/tags" Target="../tags/tag16342.xml"/><Relationship Id="rId9" Type="http://schemas.openxmlformats.org/officeDocument/2006/relationships/tags" Target="../tags/tag16166.xml"/><Relationship Id="rId210" Type="http://schemas.openxmlformats.org/officeDocument/2006/relationships/tags" Target="../tags/tag16367.xml"/><Relationship Id="rId26" Type="http://schemas.openxmlformats.org/officeDocument/2006/relationships/tags" Target="../tags/tag16183.xml"/><Relationship Id="rId231" Type="http://schemas.openxmlformats.org/officeDocument/2006/relationships/tags" Target="../tags/tag16388.xml"/><Relationship Id="rId252" Type="http://schemas.openxmlformats.org/officeDocument/2006/relationships/tags" Target="../tags/tag16409.xml"/><Relationship Id="rId47" Type="http://schemas.openxmlformats.org/officeDocument/2006/relationships/tags" Target="../tags/tag16204.xml"/><Relationship Id="rId68" Type="http://schemas.openxmlformats.org/officeDocument/2006/relationships/tags" Target="../tags/tag16225.xml"/><Relationship Id="rId89" Type="http://schemas.openxmlformats.org/officeDocument/2006/relationships/tags" Target="../tags/tag16246.xml"/><Relationship Id="rId112" Type="http://schemas.openxmlformats.org/officeDocument/2006/relationships/tags" Target="../tags/tag16269.xml"/><Relationship Id="rId133" Type="http://schemas.openxmlformats.org/officeDocument/2006/relationships/tags" Target="../tags/tag16290.xml"/><Relationship Id="rId154" Type="http://schemas.openxmlformats.org/officeDocument/2006/relationships/tags" Target="../tags/tag16311.xml"/><Relationship Id="rId175" Type="http://schemas.openxmlformats.org/officeDocument/2006/relationships/tags" Target="../tags/tag16332.xml"/><Relationship Id="rId196" Type="http://schemas.openxmlformats.org/officeDocument/2006/relationships/tags" Target="../tags/tag16353.xml"/><Relationship Id="rId200" Type="http://schemas.openxmlformats.org/officeDocument/2006/relationships/tags" Target="../tags/tag16357.xml"/><Relationship Id="rId16" Type="http://schemas.openxmlformats.org/officeDocument/2006/relationships/tags" Target="../tags/tag16173.xml"/><Relationship Id="rId221" Type="http://schemas.openxmlformats.org/officeDocument/2006/relationships/tags" Target="../tags/tag16378.xml"/><Relationship Id="rId242" Type="http://schemas.openxmlformats.org/officeDocument/2006/relationships/tags" Target="../tags/tag16399.xml"/><Relationship Id="rId263" Type="http://schemas.openxmlformats.org/officeDocument/2006/relationships/tags" Target="../tags/tag16420.xml"/><Relationship Id="rId37" Type="http://schemas.openxmlformats.org/officeDocument/2006/relationships/tags" Target="../tags/tag16194.xml"/><Relationship Id="rId58" Type="http://schemas.openxmlformats.org/officeDocument/2006/relationships/tags" Target="../tags/tag16215.xml"/><Relationship Id="rId79" Type="http://schemas.openxmlformats.org/officeDocument/2006/relationships/tags" Target="../tags/tag16236.xml"/><Relationship Id="rId102" Type="http://schemas.openxmlformats.org/officeDocument/2006/relationships/tags" Target="../tags/tag16259.xml"/><Relationship Id="rId123" Type="http://schemas.openxmlformats.org/officeDocument/2006/relationships/tags" Target="../tags/tag16280.xml"/><Relationship Id="rId144" Type="http://schemas.openxmlformats.org/officeDocument/2006/relationships/tags" Target="../tags/tag16301.xml"/><Relationship Id="rId90" Type="http://schemas.openxmlformats.org/officeDocument/2006/relationships/tags" Target="../tags/tag16247.xml"/><Relationship Id="rId165" Type="http://schemas.openxmlformats.org/officeDocument/2006/relationships/tags" Target="../tags/tag16322.xml"/><Relationship Id="rId186" Type="http://schemas.openxmlformats.org/officeDocument/2006/relationships/tags" Target="../tags/tag16343.xml"/><Relationship Id="rId211" Type="http://schemas.openxmlformats.org/officeDocument/2006/relationships/tags" Target="../tags/tag16368.xml"/><Relationship Id="rId232" Type="http://schemas.openxmlformats.org/officeDocument/2006/relationships/tags" Target="../tags/tag16389.xml"/><Relationship Id="rId253" Type="http://schemas.openxmlformats.org/officeDocument/2006/relationships/tags" Target="../tags/tag16410.xml"/><Relationship Id="rId27" Type="http://schemas.openxmlformats.org/officeDocument/2006/relationships/tags" Target="../tags/tag16184.xml"/><Relationship Id="rId48" Type="http://schemas.openxmlformats.org/officeDocument/2006/relationships/tags" Target="../tags/tag16205.xml"/><Relationship Id="rId69" Type="http://schemas.openxmlformats.org/officeDocument/2006/relationships/tags" Target="../tags/tag16226.xml"/><Relationship Id="rId113" Type="http://schemas.openxmlformats.org/officeDocument/2006/relationships/tags" Target="../tags/tag16270.xml"/><Relationship Id="rId134" Type="http://schemas.openxmlformats.org/officeDocument/2006/relationships/tags" Target="../tags/tag16291.xml"/><Relationship Id="rId80" Type="http://schemas.openxmlformats.org/officeDocument/2006/relationships/tags" Target="../tags/tag16237.xml"/><Relationship Id="rId155" Type="http://schemas.openxmlformats.org/officeDocument/2006/relationships/tags" Target="../tags/tag16312.xml"/><Relationship Id="rId176" Type="http://schemas.openxmlformats.org/officeDocument/2006/relationships/tags" Target="../tags/tag16333.xml"/><Relationship Id="rId197" Type="http://schemas.openxmlformats.org/officeDocument/2006/relationships/tags" Target="../tags/tag16354.xml"/><Relationship Id="rId201" Type="http://schemas.openxmlformats.org/officeDocument/2006/relationships/tags" Target="../tags/tag16358.xml"/><Relationship Id="rId222" Type="http://schemas.openxmlformats.org/officeDocument/2006/relationships/tags" Target="../tags/tag16379.xml"/><Relationship Id="rId243" Type="http://schemas.openxmlformats.org/officeDocument/2006/relationships/tags" Target="../tags/tag16400.xml"/><Relationship Id="rId264" Type="http://schemas.openxmlformats.org/officeDocument/2006/relationships/tags" Target="../tags/tag16421.xml"/><Relationship Id="rId17" Type="http://schemas.openxmlformats.org/officeDocument/2006/relationships/tags" Target="../tags/tag16174.xml"/><Relationship Id="rId38" Type="http://schemas.openxmlformats.org/officeDocument/2006/relationships/tags" Target="../tags/tag16195.xml"/><Relationship Id="rId59" Type="http://schemas.openxmlformats.org/officeDocument/2006/relationships/tags" Target="../tags/tag16216.xml"/><Relationship Id="rId103" Type="http://schemas.openxmlformats.org/officeDocument/2006/relationships/tags" Target="../tags/tag16260.xml"/><Relationship Id="rId124" Type="http://schemas.openxmlformats.org/officeDocument/2006/relationships/tags" Target="../tags/tag16281.xml"/><Relationship Id="rId70" Type="http://schemas.openxmlformats.org/officeDocument/2006/relationships/tags" Target="../tags/tag16227.xml"/><Relationship Id="rId91" Type="http://schemas.openxmlformats.org/officeDocument/2006/relationships/tags" Target="../tags/tag16248.xml"/><Relationship Id="rId145" Type="http://schemas.openxmlformats.org/officeDocument/2006/relationships/tags" Target="../tags/tag16302.xml"/><Relationship Id="rId166" Type="http://schemas.openxmlformats.org/officeDocument/2006/relationships/tags" Target="../tags/tag16323.xml"/><Relationship Id="rId187" Type="http://schemas.openxmlformats.org/officeDocument/2006/relationships/tags" Target="../tags/tag16344.xml"/><Relationship Id="rId1" Type="http://schemas.openxmlformats.org/officeDocument/2006/relationships/tags" Target="../tags/tag16158.xml"/><Relationship Id="rId212" Type="http://schemas.openxmlformats.org/officeDocument/2006/relationships/tags" Target="../tags/tag16369.xml"/><Relationship Id="rId233" Type="http://schemas.openxmlformats.org/officeDocument/2006/relationships/tags" Target="../tags/tag16390.xml"/><Relationship Id="rId254" Type="http://schemas.openxmlformats.org/officeDocument/2006/relationships/tags" Target="../tags/tag16411.xml"/><Relationship Id="rId28" Type="http://schemas.openxmlformats.org/officeDocument/2006/relationships/tags" Target="../tags/tag16185.xml"/><Relationship Id="rId49" Type="http://schemas.openxmlformats.org/officeDocument/2006/relationships/tags" Target="../tags/tag16206.xml"/><Relationship Id="rId114" Type="http://schemas.openxmlformats.org/officeDocument/2006/relationships/tags" Target="../tags/tag16271.xml"/><Relationship Id="rId60" Type="http://schemas.openxmlformats.org/officeDocument/2006/relationships/tags" Target="../tags/tag16217.xml"/><Relationship Id="rId81" Type="http://schemas.openxmlformats.org/officeDocument/2006/relationships/tags" Target="../tags/tag16238.xml"/><Relationship Id="rId135" Type="http://schemas.openxmlformats.org/officeDocument/2006/relationships/tags" Target="../tags/tag16292.xml"/><Relationship Id="rId156" Type="http://schemas.openxmlformats.org/officeDocument/2006/relationships/tags" Target="../tags/tag16313.xml"/><Relationship Id="rId177" Type="http://schemas.openxmlformats.org/officeDocument/2006/relationships/tags" Target="../tags/tag16334.xml"/><Relationship Id="rId198" Type="http://schemas.openxmlformats.org/officeDocument/2006/relationships/tags" Target="../tags/tag16355.xml"/><Relationship Id="rId202" Type="http://schemas.openxmlformats.org/officeDocument/2006/relationships/tags" Target="../tags/tag16359.xml"/><Relationship Id="rId223" Type="http://schemas.openxmlformats.org/officeDocument/2006/relationships/tags" Target="../tags/tag16380.xml"/><Relationship Id="rId244" Type="http://schemas.openxmlformats.org/officeDocument/2006/relationships/tags" Target="../tags/tag16401.xml"/><Relationship Id="rId18" Type="http://schemas.openxmlformats.org/officeDocument/2006/relationships/tags" Target="../tags/tag16175.xml"/><Relationship Id="rId39" Type="http://schemas.openxmlformats.org/officeDocument/2006/relationships/tags" Target="../tags/tag16196.xml"/><Relationship Id="rId265" Type="http://schemas.openxmlformats.org/officeDocument/2006/relationships/tags" Target="../tags/tag16422.xml"/><Relationship Id="rId50" Type="http://schemas.openxmlformats.org/officeDocument/2006/relationships/tags" Target="../tags/tag16207.xml"/><Relationship Id="rId104" Type="http://schemas.openxmlformats.org/officeDocument/2006/relationships/tags" Target="../tags/tag16261.xml"/><Relationship Id="rId125" Type="http://schemas.openxmlformats.org/officeDocument/2006/relationships/tags" Target="../tags/tag16282.xml"/><Relationship Id="rId146" Type="http://schemas.openxmlformats.org/officeDocument/2006/relationships/tags" Target="../tags/tag16303.xml"/><Relationship Id="rId167" Type="http://schemas.openxmlformats.org/officeDocument/2006/relationships/tags" Target="../tags/tag16324.xml"/><Relationship Id="rId188" Type="http://schemas.openxmlformats.org/officeDocument/2006/relationships/tags" Target="../tags/tag16345.xml"/><Relationship Id="rId71" Type="http://schemas.openxmlformats.org/officeDocument/2006/relationships/tags" Target="../tags/tag16228.xml"/><Relationship Id="rId92" Type="http://schemas.openxmlformats.org/officeDocument/2006/relationships/tags" Target="../tags/tag16249.xml"/><Relationship Id="rId213" Type="http://schemas.openxmlformats.org/officeDocument/2006/relationships/tags" Target="../tags/tag16370.xml"/><Relationship Id="rId234" Type="http://schemas.openxmlformats.org/officeDocument/2006/relationships/tags" Target="../tags/tag16391.xml"/><Relationship Id="rId2" Type="http://schemas.openxmlformats.org/officeDocument/2006/relationships/tags" Target="../tags/tag16159.xml"/><Relationship Id="rId29" Type="http://schemas.openxmlformats.org/officeDocument/2006/relationships/tags" Target="../tags/tag16186.xml"/><Relationship Id="rId255" Type="http://schemas.openxmlformats.org/officeDocument/2006/relationships/tags" Target="../tags/tag16412.xml"/><Relationship Id="rId40" Type="http://schemas.openxmlformats.org/officeDocument/2006/relationships/tags" Target="../tags/tag16197.xml"/><Relationship Id="rId115" Type="http://schemas.openxmlformats.org/officeDocument/2006/relationships/tags" Target="../tags/tag16272.xml"/><Relationship Id="rId136" Type="http://schemas.openxmlformats.org/officeDocument/2006/relationships/tags" Target="../tags/tag16293.xml"/><Relationship Id="rId157" Type="http://schemas.openxmlformats.org/officeDocument/2006/relationships/tags" Target="../tags/tag16314.xml"/><Relationship Id="rId178" Type="http://schemas.openxmlformats.org/officeDocument/2006/relationships/tags" Target="../tags/tag16335.xml"/><Relationship Id="rId61" Type="http://schemas.openxmlformats.org/officeDocument/2006/relationships/tags" Target="../tags/tag16218.xml"/><Relationship Id="rId82" Type="http://schemas.openxmlformats.org/officeDocument/2006/relationships/tags" Target="../tags/tag16239.xml"/><Relationship Id="rId199" Type="http://schemas.openxmlformats.org/officeDocument/2006/relationships/tags" Target="../tags/tag16356.xml"/><Relationship Id="rId203" Type="http://schemas.openxmlformats.org/officeDocument/2006/relationships/tags" Target="../tags/tag16360.xml"/><Relationship Id="rId19" Type="http://schemas.openxmlformats.org/officeDocument/2006/relationships/tags" Target="../tags/tag16176.xml"/><Relationship Id="rId224" Type="http://schemas.openxmlformats.org/officeDocument/2006/relationships/tags" Target="../tags/tag16381.xml"/><Relationship Id="rId245" Type="http://schemas.openxmlformats.org/officeDocument/2006/relationships/tags" Target="../tags/tag16402.xml"/><Relationship Id="rId266" Type="http://schemas.openxmlformats.org/officeDocument/2006/relationships/tags" Target="../tags/tag16423.xml"/><Relationship Id="rId30" Type="http://schemas.openxmlformats.org/officeDocument/2006/relationships/tags" Target="../tags/tag16187.xml"/><Relationship Id="rId105" Type="http://schemas.openxmlformats.org/officeDocument/2006/relationships/tags" Target="../tags/tag16262.xml"/><Relationship Id="rId126" Type="http://schemas.openxmlformats.org/officeDocument/2006/relationships/tags" Target="../tags/tag16283.xml"/><Relationship Id="rId147" Type="http://schemas.openxmlformats.org/officeDocument/2006/relationships/tags" Target="../tags/tag16304.xml"/><Relationship Id="rId168" Type="http://schemas.openxmlformats.org/officeDocument/2006/relationships/tags" Target="../tags/tag16325.xml"/><Relationship Id="rId51" Type="http://schemas.openxmlformats.org/officeDocument/2006/relationships/tags" Target="../tags/tag16208.xml"/><Relationship Id="rId72" Type="http://schemas.openxmlformats.org/officeDocument/2006/relationships/tags" Target="../tags/tag16229.xml"/><Relationship Id="rId93" Type="http://schemas.openxmlformats.org/officeDocument/2006/relationships/tags" Target="../tags/tag16250.xml"/><Relationship Id="rId189" Type="http://schemas.openxmlformats.org/officeDocument/2006/relationships/tags" Target="../tags/tag16346.xml"/><Relationship Id="rId3" Type="http://schemas.openxmlformats.org/officeDocument/2006/relationships/tags" Target="../tags/tag16160.xml"/><Relationship Id="rId214" Type="http://schemas.openxmlformats.org/officeDocument/2006/relationships/tags" Target="../tags/tag16371.xml"/><Relationship Id="rId235" Type="http://schemas.openxmlformats.org/officeDocument/2006/relationships/tags" Target="../tags/tag16392.xml"/><Relationship Id="rId256" Type="http://schemas.openxmlformats.org/officeDocument/2006/relationships/tags" Target="../tags/tag16413.xml"/><Relationship Id="rId116" Type="http://schemas.openxmlformats.org/officeDocument/2006/relationships/tags" Target="../tags/tag16273.xml"/><Relationship Id="rId137" Type="http://schemas.openxmlformats.org/officeDocument/2006/relationships/tags" Target="../tags/tag16294.xml"/><Relationship Id="rId158" Type="http://schemas.openxmlformats.org/officeDocument/2006/relationships/tags" Target="../tags/tag16315.xml"/><Relationship Id="rId20" Type="http://schemas.openxmlformats.org/officeDocument/2006/relationships/tags" Target="../tags/tag16177.xml"/><Relationship Id="rId41" Type="http://schemas.openxmlformats.org/officeDocument/2006/relationships/tags" Target="../tags/tag16198.xml"/><Relationship Id="rId62" Type="http://schemas.openxmlformats.org/officeDocument/2006/relationships/tags" Target="../tags/tag16219.xml"/><Relationship Id="rId83" Type="http://schemas.openxmlformats.org/officeDocument/2006/relationships/tags" Target="../tags/tag16240.xml"/><Relationship Id="rId179" Type="http://schemas.openxmlformats.org/officeDocument/2006/relationships/tags" Target="../tags/tag16336.xml"/><Relationship Id="rId190" Type="http://schemas.openxmlformats.org/officeDocument/2006/relationships/tags" Target="../tags/tag16347.xml"/><Relationship Id="rId204" Type="http://schemas.openxmlformats.org/officeDocument/2006/relationships/tags" Target="../tags/tag16361.xml"/><Relationship Id="rId225" Type="http://schemas.openxmlformats.org/officeDocument/2006/relationships/tags" Target="../tags/tag16382.xml"/><Relationship Id="rId246" Type="http://schemas.openxmlformats.org/officeDocument/2006/relationships/tags" Target="../tags/tag16403.xml"/><Relationship Id="rId267" Type="http://schemas.openxmlformats.org/officeDocument/2006/relationships/tags" Target="../tags/tag16424.xml"/><Relationship Id="rId106" Type="http://schemas.openxmlformats.org/officeDocument/2006/relationships/tags" Target="../tags/tag16263.xml"/><Relationship Id="rId127" Type="http://schemas.openxmlformats.org/officeDocument/2006/relationships/tags" Target="../tags/tag16284.xml"/><Relationship Id="rId10" Type="http://schemas.openxmlformats.org/officeDocument/2006/relationships/tags" Target="../tags/tag16167.xml"/><Relationship Id="rId31" Type="http://schemas.openxmlformats.org/officeDocument/2006/relationships/tags" Target="../tags/tag16188.xml"/><Relationship Id="rId52" Type="http://schemas.openxmlformats.org/officeDocument/2006/relationships/tags" Target="../tags/tag16209.xml"/><Relationship Id="rId73" Type="http://schemas.openxmlformats.org/officeDocument/2006/relationships/tags" Target="../tags/tag16230.xml"/><Relationship Id="rId94" Type="http://schemas.openxmlformats.org/officeDocument/2006/relationships/tags" Target="../tags/tag16251.xml"/><Relationship Id="rId148" Type="http://schemas.openxmlformats.org/officeDocument/2006/relationships/tags" Target="../tags/tag16305.xml"/><Relationship Id="rId169" Type="http://schemas.openxmlformats.org/officeDocument/2006/relationships/tags" Target="../tags/tag16326.xml"/><Relationship Id="rId4" Type="http://schemas.openxmlformats.org/officeDocument/2006/relationships/tags" Target="../tags/tag16161.xml"/><Relationship Id="rId180" Type="http://schemas.openxmlformats.org/officeDocument/2006/relationships/tags" Target="../tags/tag16337.xml"/><Relationship Id="rId215" Type="http://schemas.openxmlformats.org/officeDocument/2006/relationships/tags" Target="../tags/tag16372.xml"/><Relationship Id="rId236" Type="http://schemas.openxmlformats.org/officeDocument/2006/relationships/tags" Target="../tags/tag16393.xml"/><Relationship Id="rId257" Type="http://schemas.openxmlformats.org/officeDocument/2006/relationships/tags" Target="../tags/tag16414.xml"/><Relationship Id="rId42" Type="http://schemas.openxmlformats.org/officeDocument/2006/relationships/tags" Target="../tags/tag16199.xml"/><Relationship Id="rId84" Type="http://schemas.openxmlformats.org/officeDocument/2006/relationships/tags" Target="../tags/tag16241.xml"/><Relationship Id="rId138" Type="http://schemas.openxmlformats.org/officeDocument/2006/relationships/tags" Target="../tags/tag16295.xml"/><Relationship Id="rId191" Type="http://schemas.openxmlformats.org/officeDocument/2006/relationships/tags" Target="../tags/tag16348.xml"/><Relationship Id="rId205" Type="http://schemas.openxmlformats.org/officeDocument/2006/relationships/tags" Target="../tags/tag16362.xml"/><Relationship Id="rId247" Type="http://schemas.openxmlformats.org/officeDocument/2006/relationships/tags" Target="../tags/tag16404.xml"/><Relationship Id="rId107" Type="http://schemas.openxmlformats.org/officeDocument/2006/relationships/tags" Target="../tags/tag16264.xml"/></Relationships>
</file>

<file path=ppt/slides/_rels/slide7.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slideLayout" Target="../slideLayouts/slideLayout2.xml"/><Relationship Id="rId1" Type="http://schemas.openxmlformats.org/officeDocument/2006/relationships/tags" Target="../tags/tag1423.xml"/><Relationship Id="rId6" Type="http://schemas.openxmlformats.org/officeDocument/2006/relationships/image" Target="../media/image9.png"/><Relationship Id="rId5" Type="http://schemas.openxmlformats.org/officeDocument/2006/relationships/image" Target="../media/image8.png"/><Relationship Id="rId4" Type="http://schemas.openxmlformats.org/officeDocument/2006/relationships/image" Target="../media/image7.png"/></Relationships>
</file>

<file path=ppt/slides/_rels/slide70.xml.rels><?xml version="1.0" encoding="UTF-8" standalone="yes"?>
<Relationships xmlns="http://schemas.openxmlformats.org/package/2006/relationships"><Relationship Id="rId117" Type="http://schemas.openxmlformats.org/officeDocument/2006/relationships/tags" Target="../tags/tag16541.xml"/><Relationship Id="rId21" Type="http://schemas.openxmlformats.org/officeDocument/2006/relationships/tags" Target="../tags/tag16445.xml"/><Relationship Id="rId63" Type="http://schemas.openxmlformats.org/officeDocument/2006/relationships/tags" Target="../tags/tag16487.xml"/><Relationship Id="rId159" Type="http://schemas.openxmlformats.org/officeDocument/2006/relationships/tags" Target="../tags/tag16583.xml"/><Relationship Id="rId170" Type="http://schemas.openxmlformats.org/officeDocument/2006/relationships/tags" Target="../tags/tag16594.xml"/><Relationship Id="rId226" Type="http://schemas.openxmlformats.org/officeDocument/2006/relationships/tags" Target="../tags/tag16650.xml"/><Relationship Id="rId268" Type="http://schemas.openxmlformats.org/officeDocument/2006/relationships/tags" Target="../tags/tag16692.xml"/><Relationship Id="rId11" Type="http://schemas.openxmlformats.org/officeDocument/2006/relationships/tags" Target="../tags/tag16435.xml"/><Relationship Id="rId32" Type="http://schemas.openxmlformats.org/officeDocument/2006/relationships/tags" Target="../tags/tag16456.xml"/><Relationship Id="rId53" Type="http://schemas.openxmlformats.org/officeDocument/2006/relationships/tags" Target="../tags/tag16477.xml"/><Relationship Id="rId74" Type="http://schemas.openxmlformats.org/officeDocument/2006/relationships/tags" Target="../tags/tag16498.xml"/><Relationship Id="rId128" Type="http://schemas.openxmlformats.org/officeDocument/2006/relationships/tags" Target="../tags/tag16552.xml"/><Relationship Id="rId149" Type="http://schemas.openxmlformats.org/officeDocument/2006/relationships/tags" Target="../tags/tag16573.xml"/><Relationship Id="rId5" Type="http://schemas.openxmlformats.org/officeDocument/2006/relationships/tags" Target="../tags/tag16429.xml"/><Relationship Id="rId95" Type="http://schemas.openxmlformats.org/officeDocument/2006/relationships/tags" Target="../tags/tag16519.xml"/><Relationship Id="rId160" Type="http://schemas.openxmlformats.org/officeDocument/2006/relationships/tags" Target="../tags/tag16584.xml"/><Relationship Id="rId181" Type="http://schemas.openxmlformats.org/officeDocument/2006/relationships/tags" Target="../tags/tag16605.xml"/><Relationship Id="rId216" Type="http://schemas.openxmlformats.org/officeDocument/2006/relationships/tags" Target="../tags/tag16640.xml"/><Relationship Id="rId237" Type="http://schemas.openxmlformats.org/officeDocument/2006/relationships/tags" Target="../tags/tag16661.xml"/><Relationship Id="rId258" Type="http://schemas.openxmlformats.org/officeDocument/2006/relationships/tags" Target="../tags/tag16682.xml"/><Relationship Id="rId22" Type="http://schemas.openxmlformats.org/officeDocument/2006/relationships/tags" Target="../tags/tag16446.xml"/><Relationship Id="rId43" Type="http://schemas.openxmlformats.org/officeDocument/2006/relationships/tags" Target="../tags/tag16467.xml"/><Relationship Id="rId64" Type="http://schemas.openxmlformats.org/officeDocument/2006/relationships/tags" Target="../tags/tag16488.xml"/><Relationship Id="rId118" Type="http://schemas.openxmlformats.org/officeDocument/2006/relationships/tags" Target="../tags/tag16542.xml"/><Relationship Id="rId139" Type="http://schemas.openxmlformats.org/officeDocument/2006/relationships/tags" Target="../tags/tag16563.xml"/><Relationship Id="rId85" Type="http://schemas.openxmlformats.org/officeDocument/2006/relationships/tags" Target="../tags/tag16509.xml"/><Relationship Id="rId150" Type="http://schemas.openxmlformats.org/officeDocument/2006/relationships/tags" Target="../tags/tag16574.xml"/><Relationship Id="rId171" Type="http://schemas.openxmlformats.org/officeDocument/2006/relationships/tags" Target="../tags/tag16595.xml"/><Relationship Id="rId192" Type="http://schemas.openxmlformats.org/officeDocument/2006/relationships/tags" Target="../tags/tag16616.xml"/><Relationship Id="rId206" Type="http://schemas.openxmlformats.org/officeDocument/2006/relationships/tags" Target="../tags/tag16630.xml"/><Relationship Id="rId227" Type="http://schemas.openxmlformats.org/officeDocument/2006/relationships/tags" Target="../tags/tag16651.xml"/><Relationship Id="rId248" Type="http://schemas.openxmlformats.org/officeDocument/2006/relationships/tags" Target="../tags/tag16672.xml"/><Relationship Id="rId269" Type="http://schemas.openxmlformats.org/officeDocument/2006/relationships/tags" Target="../tags/tag16693.xml"/><Relationship Id="rId12" Type="http://schemas.openxmlformats.org/officeDocument/2006/relationships/tags" Target="../tags/tag16436.xml"/><Relationship Id="rId33" Type="http://schemas.openxmlformats.org/officeDocument/2006/relationships/tags" Target="../tags/tag16457.xml"/><Relationship Id="rId108" Type="http://schemas.openxmlformats.org/officeDocument/2006/relationships/tags" Target="../tags/tag16532.xml"/><Relationship Id="rId129" Type="http://schemas.openxmlformats.org/officeDocument/2006/relationships/tags" Target="../tags/tag16553.xml"/><Relationship Id="rId54" Type="http://schemas.openxmlformats.org/officeDocument/2006/relationships/tags" Target="../tags/tag16478.xml"/><Relationship Id="rId75" Type="http://schemas.openxmlformats.org/officeDocument/2006/relationships/tags" Target="../tags/tag16499.xml"/><Relationship Id="rId96" Type="http://schemas.openxmlformats.org/officeDocument/2006/relationships/tags" Target="../tags/tag16520.xml"/><Relationship Id="rId140" Type="http://schemas.openxmlformats.org/officeDocument/2006/relationships/tags" Target="../tags/tag16564.xml"/><Relationship Id="rId161" Type="http://schemas.openxmlformats.org/officeDocument/2006/relationships/tags" Target="../tags/tag16585.xml"/><Relationship Id="rId182" Type="http://schemas.openxmlformats.org/officeDocument/2006/relationships/tags" Target="../tags/tag16606.xml"/><Relationship Id="rId217" Type="http://schemas.openxmlformats.org/officeDocument/2006/relationships/tags" Target="../tags/tag16641.xml"/><Relationship Id="rId6" Type="http://schemas.openxmlformats.org/officeDocument/2006/relationships/tags" Target="../tags/tag16430.xml"/><Relationship Id="rId238" Type="http://schemas.openxmlformats.org/officeDocument/2006/relationships/tags" Target="../tags/tag16662.xml"/><Relationship Id="rId259" Type="http://schemas.openxmlformats.org/officeDocument/2006/relationships/tags" Target="../tags/tag16683.xml"/><Relationship Id="rId23" Type="http://schemas.openxmlformats.org/officeDocument/2006/relationships/tags" Target="../tags/tag16447.xml"/><Relationship Id="rId119" Type="http://schemas.openxmlformats.org/officeDocument/2006/relationships/tags" Target="../tags/tag16543.xml"/><Relationship Id="rId270" Type="http://schemas.openxmlformats.org/officeDocument/2006/relationships/slideLayout" Target="../slideLayouts/slideLayout2.xml"/><Relationship Id="rId44" Type="http://schemas.openxmlformats.org/officeDocument/2006/relationships/tags" Target="../tags/tag16468.xml"/><Relationship Id="rId65" Type="http://schemas.openxmlformats.org/officeDocument/2006/relationships/tags" Target="../tags/tag16489.xml"/><Relationship Id="rId86" Type="http://schemas.openxmlformats.org/officeDocument/2006/relationships/tags" Target="../tags/tag16510.xml"/><Relationship Id="rId130" Type="http://schemas.openxmlformats.org/officeDocument/2006/relationships/tags" Target="../tags/tag16554.xml"/><Relationship Id="rId151" Type="http://schemas.openxmlformats.org/officeDocument/2006/relationships/tags" Target="../tags/tag16575.xml"/><Relationship Id="rId172" Type="http://schemas.openxmlformats.org/officeDocument/2006/relationships/tags" Target="../tags/tag16596.xml"/><Relationship Id="rId193" Type="http://schemas.openxmlformats.org/officeDocument/2006/relationships/tags" Target="../tags/tag16617.xml"/><Relationship Id="rId207" Type="http://schemas.openxmlformats.org/officeDocument/2006/relationships/tags" Target="../tags/tag16631.xml"/><Relationship Id="rId228" Type="http://schemas.openxmlformats.org/officeDocument/2006/relationships/tags" Target="../tags/tag16652.xml"/><Relationship Id="rId249" Type="http://schemas.openxmlformats.org/officeDocument/2006/relationships/tags" Target="../tags/tag16673.xml"/><Relationship Id="rId13" Type="http://schemas.openxmlformats.org/officeDocument/2006/relationships/tags" Target="../tags/tag16437.xml"/><Relationship Id="rId109" Type="http://schemas.openxmlformats.org/officeDocument/2006/relationships/tags" Target="../tags/tag16533.xml"/><Relationship Id="rId260" Type="http://schemas.openxmlformats.org/officeDocument/2006/relationships/tags" Target="../tags/tag16684.xml"/><Relationship Id="rId34" Type="http://schemas.openxmlformats.org/officeDocument/2006/relationships/tags" Target="../tags/tag16458.xml"/><Relationship Id="rId55" Type="http://schemas.openxmlformats.org/officeDocument/2006/relationships/tags" Target="../tags/tag16479.xml"/><Relationship Id="rId76" Type="http://schemas.openxmlformats.org/officeDocument/2006/relationships/tags" Target="../tags/tag16500.xml"/><Relationship Id="rId97" Type="http://schemas.openxmlformats.org/officeDocument/2006/relationships/tags" Target="../tags/tag16521.xml"/><Relationship Id="rId120" Type="http://schemas.openxmlformats.org/officeDocument/2006/relationships/tags" Target="../tags/tag16544.xml"/><Relationship Id="rId141" Type="http://schemas.openxmlformats.org/officeDocument/2006/relationships/tags" Target="../tags/tag16565.xml"/><Relationship Id="rId7" Type="http://schemas.openxmlformats.org/officeDocument/2006/relationships/tags" Target="../tags/tag16431.xml"/><Relationship Id="rId162" Type="http://schemas.openxmlformats.org/officeDocument/2006/relationships/tags" Target="../tags/tag16586.xml"/><Relationship Id="rId183" Type="http://schemas.openxmlformats.org/officeDocument/2006/relationships/tags" Target="../tags/tag16607.xml"/><Relationship Id="rId218" Type="http://schemas.openxmlformats.org/officeDocument/2006/relationships/tags" Target="../tags/tag16642.xml"/><Relationship Id="rId239" Type="http://schemas.openxmlformats.org/officeDocument/2006/relationships/tags" Target="../tags/tag16663.xml"/><Relationship Id="rId250" Type="http://schemas.openxmlformats.org/officeDocument/2006/relationships/tags" Target="../tags/tag16674.xml"/><Relationship Id="rId271" Type="http://schemas.openxmlformats.org/officeDocument/2006/relationships/image" Target="../media/image1.jpeg"/><Relationship Id="rId24" Type="http://schemas.openxmlformats.org/officeDocument/2006/relationships/tags" Target="../tags/tag16448.xml"/><Relationship Id="rId45" Type="http://schemas.openxmlformats.org/officeDocument/2006/relationships/tags" Target="../tags/tag16469.xml"/><Relationship Id="rId66" Type="http://schemas.openxmlformats.org/officeDocument/2006/relationships/tags" Target="../tags/tag16490.xml"/><Relationship Id="rId87" Type="http://schemas.openxmlformats.org/officeDocument/2006/relationships/tags" Target="../tags/tag16511.xml"/><Relationship Id="rId110" Type="http://schemas.openxmlformats.org/officeDocument/2006/relationships/tags" Target="../tags/tag16534.xml"/><Relationship Id="rId131" Type="http://schemas.openxmlformats.org/officeDocument/2006/relationships/tags" Target="../tags/tag16555.xml"/><Relationship Id="rId152" Type="http://schemas.openxmlformats.org/officeDocument/2006/relationships/tags" Target="../tags/tag16576.xml"/><Relationship Id="rId173" Type="http://schemas.openxmlformats.org/officeDocument/2006/relationships/tags" Target="../tags/tag16597.xml"/><Relationship Id="rId194" Type="http://schemas.openxmlformats.org/officeDocument/2006/relationships/tags" Target="../tags/tag16618.xml"/><Relationship Id="rId208" Type="http://schemas.openxmlformats.org/officeDocument/2006/relationships/tags" Target="../tags/tag16632.xml"/><Relationship Id="rId229" Type="http://schemas.openxmlformats.org/officeDocument/2006/relationships/tags" Target="../tags/tag16653.xml"/><Relationship Id="rId240" Type="http://schemas.openxmlformats.org/officeDocument/2006/relationships/tags" Target="../tags/tag16664.xml"/><Relationship Id="rId261" Type="http://schemas.openxmlformats.org/officeDocument/2006/relationships/tags" Target="../tags/tag16685.xml"/><Relationship Id="rId14" Type="http://schemas.openxmlformats.org/officeDocument/2006/relationships/tags" Target="../tags/tag16438.xml"/><Relationship Id="rId35" Type="http://schemas.openxmlformats.org/officeDocument/2006/relationships/tags" Target="../tags/tag16459.xml"/><Relationship Id="rId56" Type="http://schemas.openxmlformats.org/officeDocument/2006/relationships/tags" Target="../tags/tag16480.xml"/><Relationship Id="rId77" Type="http://schemas.openxmlformats.org/officeDocument/2006/relationships/tags" Target="../tags/tag16501.xml"/><Relationship Id="rId100" Type="http://schemas.openxmlformats.org/officeDocument/2006/relationships/tags" Target="../tags/tag16524.xml"/><Relationship Id="rId8" Type="http://schemas.openxmlformats.org/officeDocument/2006/relationships/tags" Target="../tags/tag16432.xml"/><Relationship Id="rId98" Type="http://schemas.openxmlformats.org/officeDocument/2006/relationships/tags" Target="../tags/tag16522.xml"/><Relationship Id="rId121" Type="http://schemas.openxmlformats.org/officeDocument/2006/relationships/tags" Target="../tags/tag16545.xml"/><Relationship Id="rId142" Type="http://schemas.openxmlformats.org/officeDocument/2006/relationships/tags" Target="../tags/tag16566.xml"/><Relationship Id="rId163" Type="http://schemas.openxmlformats.org/officeDocument/2006/relationships/tags" Target="../tags/tag16587.xml"/><Relationship Id="rId184" Type="http://schemas.openxmlformats.org/officeDocument/2006/relationships/tags" Target="../tags/tag16608.xml"/><Relationship Id="rId219" Type="http://schemas.openxmlformats.org/officeDocument/2006/relationships/tags" Target="../tags/tag16643.xml"/><Relationship Id="rId230" Type="http://schemas.openxmlformats.org/officeDocument/2006/relationships/tags" Target="../tags/tag16654.xml"/><Relationship Id="rId251" Type="http://schemas.openxmlformats.org/officeDocument/2006/relationships/tags" Target="../tags/tag16675.xml"/><Relationship Id="rId25" Type="http://schemas.openxmlformats.org/officeDocument/2006/relationships/tags" Target="../tags/tag16449.xml"/><Relationship Id="rId46" Type="http://schemas.openxmlformats.org/officeDocument/2006/relationships/tags" Target="../tags/tag16470.xml"/><Relationship Id="rId67" Type="http://schemas.openxmlformats.org/officeDocument/2006/relationships/tags" Target="../tags/tag16491.xml"/><Relationship Id="rId88" Type="http://schemas.openxmlformats.org/officeDocument/2006/relationships/tags" Target="../tags/tag16512.xml"/><Relationship Id="rId111" Type="http://schemas.openxmlformats.org/officeDocument/2006/relationships/tags" Target="../tags/tag16535.xml"/><Relationship Id="rId132" Type="http://schemas.openxmlformats.org/officeDocument/2006/relationships/tags" Target="../tags/tag16556.xml"/><Relationship Id="rId153" Type="http://schemas.openxmlformats.org/officeDocument/2006/relationships/tags" Target="../tags/tag16577.xml"/><Relationship Id="rId174" Type="http://schemas.openxmlformats.org/officeDocument/2006/relationships/tags" Target="../tags/tag16598.xml"/><Relationship Id="rId195" Type="http://schemas.openxmlformats.org/officeDocument/2006/relationships/tags" Target="../tags/tag16619.xml"/><Relationship Id="rId209" Type="http://schemas.openxmlformats.org/officeDocument/2006/relationships/tags" Target="../tags/tag16633.xml"/><Relationship Id="rId220" Type="http://schemas.openxmlformats.org/officeDocument/2006/relationships/tags" Target="../tags/tag16644.xml"/><Relationship Id="rId241" Type="http://schemas.openxmlformats.org/officeDocument/2006/relationships/tags" Target="../tags/tag16665.xml"/><Relationship Id="rId15" Type="http://schemas.openxmlformats.org/officeDocument/2006/relationships/tags" Target="../tags/tag16439.xml"/><Relationship Id="rId36" Type="http://schemas.openxmlformats.org/officeDocument/2006/relationships/tags" Target="../tags/tag16460.xml"/><Relationship Id="rId57" Type="http://schemas.openxmlformats.org/officeDocument/2006/relationships/tags" Target="../tags/tag16481.xml"/><Relationship Id="rId262" Type="http://schemas.openxmlformats.org/officeDocument/2006/relationships/tags" Target="../tags/tag16686.xml"/><Relationship Id="rId78" Type="http://schemas.openxmlformats.org/officeDocument/2006/relationships/tags" Target="../tags/tag16502.xml"/><Relationship Id="rId99" Type="http://schemas.openxmlformats.org/officeDocument/2006/relationships/tags" Target="../tags/tag16523.xml"/><Relationship Id="rId101" Type="http://schemas.openxmlformats.org/officeDocument/2006/relationships/tags" Target="../tags/tag16525.xml"/><Relationship Id="rId122" Type="http://schemas.openxmlformats.org/officeDocument/2006/relationships/tags" Target="../tags/tag16546.xml"/><Relationship Id="rId143" Type="http://schemas.openxmlformats.org/officeDocument/2006/relationships/tags" Target="../tags/tag16567.xml"/><Relationship Id="rId164" Type="http://schemas.openxmlformats.org/officeDocument/2006/relationships/tags" Target="../tags/tag16588.xml"/><Relationship Id="rId185" Type="http://schemas.openxmlformats.org/officeDocument/2006/relationships/tags" Target="../tags/tag16609.xml"/><Relationship Id="rId9" Type="http://schemas.openxmlformats.org/officeDocument/2006/relationships/tags" Target="../tags/tag16433.xml"/><Relationship Id="rId210" Type="http://schemas.openxmlformats.org/officeDocument/2006/relationships/tags" Target="../tags/tag16634.xml"/><Relationship Id="rId26" Type="http://schemas.openxmlformats.org/officeDocument/2006/relationships/tags" Target="../tags/tag16450.xml"/><Relationship Id="rId231" Type="http://schemas.openxmlformats.org/officeDocument/2006/relationships/tags" Target="../tags/tag16655.xml"/><Relationship Id="rId252" Type="http://schemas.openxmlformats.org/officeDocument/2006/relationships/tags" Target="../tags/tag16676.xml"/><Relationship Id="rId47" Type="http://schemas.openxmlformats.org/officeDocument/2006/relationships/tags" Target="../tags/tag16471.xml"/><Relationship Id="rId68" Type="http://schemas.openxmlformats.org/officeDocument/2006/relationships/tags" Target="../tags/tag16492.xml"/><Relationship Id="rId89" Type="http://schemas.openxmlformats.org/officeDocument/2006/relationships/tags" Target="../tags/tag16513.xml"/><Relationship Id="rId112" Type="http://schemas.openxmlformats.org/officeDocument/2006/relationships/tags" Target="../tags/tag16536.xml"/><Relationship Id="rId133" Type="http://schemas.openxmlformats.org/officeDocument/2006/relationships/tags" Target="../tags/tag16557.xml"/><Relationship Id="rId154" Type="http://schemas.openxmlformats.org/officeDocument/2006/relationships/tags" Target="../tags/tag16578.xml"/><Relationship Id="rId175" Type="http://schemas.openxmlformats.org/officeDocument/2006/relationships/tags" Target="../tags/tag16599.xml"/><Relationship Id="rId196" Type="http://schemas.openxmlformats.org/officeDocument/2006/relationships/tags" Target="../tags/tag16620.xml"/><Relationship Id="rId200" Type="http://schemas.openxmlformats.org/officeDocument/2006/relationships/tags" Target="../tags/tag16624.xml"/><Relationship Id="rId16" Type="http://schemas.openxmlformats.org/officeDocument/2006/relationships/tags" Target="../tags/tag16440.xml"/><Relationship Id="rId221" Type="http://schemas.openxmlformats.org/officeDocument/2006/relationships/tags" Target="../tags/tag16645.xml"/><Relationship Id="rId242" Type="http://schemas.openxmlformats.org/officeDocument/2006/relationships/tags" Target="../tags/tag16666.xml"/><Relationship Id="rId263" Type="http://schemas.openxmlformats.org/officeDocument/2006/relationships/tags" Target="../tags/tag16687.xml"/><Relationship Id="rId37" Type="http://schemas.openxmlformats.org/officeDocument/2006/relationships/tags" Target="../tags/tag16461.xml"/><Relationship Id="rId58" Type="http://schemas.openxmlformats.org/officeDocument/2006/relationships/tags" Target="../tags/tag16482.xml"/><Relationship Id="rId79" Type="http://schemas.openxmlformats.org/officeDocument/2006/relationships/tags" Target="../tags/tag16503.xml"/><Relationship Id="rId102" Type="http://schemas.openxmlformats.org/officeDocument/2006/relationships/tags" Target="../tags/tag16526.xml"/><Relationship Id="rId123" Type="http://schemas.openxmlformats.org/officeDocument/2006/relationships/tags" Target="../tags/tag16547.xml"/><Relationship Id="rId144" Type="http://schemas.openxmlformats.org/officeDocument/2006/relationships/tags" Target="../tags/tag16568.xml"/><Relationship Id="rId90" Type="http://schemas.openxmlformats.org/officeDocument/2006/relationships/tags" Target="../tags/tag16514.xml"/><Relationship Id="rId165" Type="http://schemas.openxmlformats.org/officeDocument/2006/relationships/tags" Target="../tags/tag16589.xml"/><Relationship Id="rId186" Type="http://schemas.openxmlformats.org/officeDocument/2006/relationships/tags" Target="../tags/tag16610.xml"/><Relationship Id="rId211" Type="http://schemas.openxmlformats.org/officeDocument/2006/relationships/tags" Target="../tags/tag16635.xml"/><Relationship Id="rId232" Type="http://schemas.openxmlformats.org/officeDocument/2006/relationships/tags" Target="../tags/tag16656.xml"/><Relationship Id="rId253" Type="http://schemas.openxmlformats.org/officeDocument/2006/relationships/tags" Target="../tags/tag16677.xml"/><Relationship Id="rId27" Type="http://schemas.openxmlformats.org/officeDocument/2006/relationships/tags" Target="../tags/tag16451.xml"/><Relationship Id="rId48" Type="http://schemas.openxmlformats.org/officeDocument/2006/relationships/tags" Target="../tags/tag16472.xml"/><Relationship Id="rId69" Type="http://schemas.openxmlformats.org/officeDocument/2006/relationships/tags" Target="../tags/tag16493.xml"/><Relationship Id="rId113" Type="http://schemas.openxmlformats.org/officeDocument/2006/relationships/tags" Target="../tags/tag16537.xml"/><Relationship Id="rId134" Type="http://schemas.openxmlformats.org/officeDocument/2006/relationships/tags" Target="../tags/tag16558.xml"/><Relationship Id="rId80" Type="http://schemas.openxmlformats.org/officeDocument/2006/relationships/tags" Target="../tags/tag16504.xml"/><Relationship Id="rId155" Type="http://schemas.openxmlformats.org/officeDocument/2006/relationships/tags" Target="../tags/tag16579.xml"/><Relationship Id="rId176" Type="http://schemas.openxmlformats.org/officeDocument/2006/relationships/tags" Target="../tags/tag16600.xml"/><Relationship Id="rId197" Type="http://schemas.openxmlformats.org/officeDocument/2006/relationships/tags" Target="../tags/tag16621.xml"/><Relationship Id="rId201" Type="http://schemas.openxmlformats.org/officeDocument/2006/relationships/tags" Target="../tags/tag16625.xml"/><Relationship Id="rId222" Type="http://schemas.openxmlformats.org/officeDocument/2006/relationships/tags" Target="../tags/tag16646.xml"/><Relationship Id="rId243" Type="http://schemas.openxmlformats.org/officeDocument/2006/relationships/tags" Target="../tags/tag16667.xml"/><Relationship Id="rId264" Type="http://schemas.openxmlformats.org/officeDocument/2006/relationships/tags" Target="../tags/tag16688.xml"/><Relationship Id="rId17" Type="http://schemas.openxmlformats.org/officeDocument/2006/relationships/tags" Target="../tags/tag16441.xml"/><Relationship Id="rId38" Type="http://schemas.openxmlformats.org/officeDocument/2006/relationships/tags" Target="../tags/tag16462.xml"/><Relationship Id="rId59" Type="http://schemas.openxmlformats.org/officeDocument/2006/relationships/tags" Target="../tags/tag16483.xml"/><Relationship Id="rId103" Type="http://schemas.openxmlformats.org/officeDocument/2006/relationships/tags" Target="../tags/tag16527.xml"/><Relationship Id="rId124" Type="http://schemas.openxmlformats.org/officeDocument/2006/relationships/tags" Target="../tags/tag16548.xml"/><Relationship Id="rId70" Type="http://schemas.openxmlformats.org/officeDocument/2006/relationships/tags" Target="../tags/tag16494.xml"/><Relationship Id="rId91" Type="http://schemas.openxmlformats.org/officeDocument/2006/relationships/tags" Target="../tags/tag16515.xml"/><Relationship Id="rId145" Type="http://schemas.openxmlformats.org/officeDocument/2006/relationships/tags" Target="../tags/tag16569.xml"/><Relationship Id="rId166" Type="http://schemas.openxmlformats.org/officeDocument/2006/relationships/tags" Target="../tags/tag16590.xml"/><Relationship Id="rId187" Type="http://schemas.openxmlformats.org/officeDocument/2006/relationships/tags" Target="../tags/tag16611.xml"/><Relationship Id="rId1" Type="http://schemas.openxmlformats.org/officeDocument/2006/relationships/tags" Target="../tags/tag16425.xml"/><Relationship Id="rId212" Type="http://schemas.openxmlformats.org/officeDocument/2006/relationships/tags" Target="../tags/tag16636.xml"/><Relationship Id="rId233" Type="http://schemas.openxmlformats.org/officeDocument/2006/relationships/tags" Target="../tags/tag16657.xml"/><Relationship Id="rId254" Type="http://schemas.openxmlformats.org/officeDocument/2006/relationships/tags" Target="../tags/tag16678.xml"/><Relationship Id="rId28" Type="http://schemas.openxmlformats.org/officeDocument/2006/relationships/tags" Target="../tags/tag16452.xml"/><Relationship Id="rId49" Type="http://schemas.openxmlformats.org/officeDocument/2006/relationships/tags" Target="../tags/tag16473.xml"/><Relationship Id="rId114" Type="http://schemas.openxmlformats.org/officeDocument/2006/relationships/tags" Target="../tags/tag16538.xml"/><Relationship Id="rId60" Type="http://schemas.openxmlformats.org/officeDocument/2006/relationships/tags" Target="../tags/tag16484.xml"/><Relationship Id="rId81" Type="http://schemas.openxmlformats.org/officeDocument/2006/relationships/tags" Target="../tags/tag16505.xml"/><Relationship Id="rId135" Type="http://schemas.openxmlformats.org/officeDocument/2006/relationships/tags" Target="../tags/tag16559.xml"/><Relationship Id="rId156" Type="http://schemas.openxmlformats.org/officeDocument/2006/relationships/tags" Target="../tags/tag16580.xml"/><Relationship Id="rId177" Type="http://schemas.openxmlformats.org/officeDocument/2006/relationships/tags" Target="../tags/tag16601.xml"/><Relationship Id="rId198" Type="http://schemas.openxmlformats.org/officeDocument/2006/relationships/tags" Target="../tags/tag16622.xml"/><Relationship Id="rId202" Type="http://schemas.openxmlformats.org/officeDocument/2006/relationships/tags" Target="../tags/tag16626.xml"/><Relationship Id="rId223" Type="http://schemas.openxmlformats.org/officeDocument/2006/relationships/tags" Target="../tags/tag16647.xml"/><Relationship Id="rId244" Type="http://schemas.openxmlformats.org/officeDocument/2006/relationships/tags" Target="../tags/tag16668.xml"/><Relationship Id="rId18" Type="http://schemas.openxmlformats.org/officeDocument/2006/relationships/tags" Target="../tags/tag16442.xml"/><Relationship Id="rId39" Type="http://schemas.openxmlformats.org/officeDocument/2006/relationships/tags" Target="../tags/tag16463.xml"/><Relationship Id="rId265" Type="http://schemas.openxmlformats.org/officeDocument/2006/relationships/tags" Target="../tags/tag16689.xml"/><Relationship Id="rId50" Type="http://schemas.openxmlformats.org/officeDocument/2006/relationships/tags" Target="../tags/tag16474.xml"/><Relationship Id="rId104" Type="http://schemas.openxmlformats.org/officeDocument/2006/relationships/tags" Target="../tags/tag16528.xml"/><Relationship Id="rId125" Type="http://schemas.openxmlformats.org/officeDocument/2006/relationships/tags" Target="../tags/tag16549.xml"/><Relationship Id="rId146" Type="http://schemas.openxmlformats.org/officeDocument/2006/relationships/tags" Target="../tags/tag16570.xml"/><Relationship Id="rId167" Type="http://schemas.openxmlformats.org/officeDocument/2006/relationships/tags" Target="../tags/tag16591.xml"/><Relationship Id="rId188" Type="http://schemas.openxmlformats.org/officeDocument/2006/relationships/tags" Target="../tags/tag16612.xml"/><Relationship Id="rId71" Type="http://schemas.openxmlformats.org/officeDocument/2006/relationships/tags" Target="../tags/tag16495.xml"/><Relationship Id="rId92" Type="http://schemas.openxmlformats.org/officeDocument/2006/relationships/tags" Target="../tags/tag16516.xml"/><Relationship Id="rId213" Type="http://schemas.openxmlformats.org/officeDocument/2006/relationships/tags" Target="../tags/tag16637.xml"/><Relationship Id="rId234" Type="http://schemas.openxmlformats.org/officeDocument/2006/relationships/tags" Target="../tags/tag16658.xml"/><Relationship Id="rId2" Type="http://schemas.openxmlformats.org/officeDocument/2006/relationships/tags" Target="../tags/tag16426.xml"/><Relationship Id="rId29" Type="http://schemas.openxmlformats.org/officeDocument/2006/relationships/tags" Target="../tags/tag16453.xml"/><Relationship Id="rId255" Type="http://schemas.openxmlformats.org/officeDocument/2006/relationships/tags" Target="../tags/tag16679.xml"/><Relationship Id="rId40" Type="http://schemas.openxmlformats.org/officeDocument/2006/relationships/tags" Target="../tags/tag16464.xml"/><Relationship Id="rId115" Type="http://schemas.openxmlformats.org/officeDocument/2006/relationships/tags" Target="../tags/tag16539.xml"/><Relationship Id="rId136" Type="http://schemas.openxmlformats.org/officeDocument/2006/relationships/tags" Target="../tags/tag16560.xml"/><Relationship Id="rId157" Type="http://schemas.openxmlformats.org/officeDocument/2006/relationships/tags" Target="../tags/tag16581.xml"/><Relationship Id="rId178" Type="http://schemas.openxmlformats.org/officeDocument/2006/relationships/tags" Target="../tags/tag16602.xml"/><Relationship Id="rId61" Type="http://schemas.openxmlformats.org/officeDocument/2006/relationships/tags" Target="../tags/tag16485.xml"/><Relationship Id="rId82" Type="http://schemas.openxmlformats.org/officeDocument/2006/relationships/tags" Target="../tags/tag16506.xml"/><Relationship Id="rId199" Type="http://schemas.openxmlformats.org/officeDocument/2006/relationships/tags" Target="../tags/tag16623.xml"/><Relationship Id="rId203" Type="http://schemas.openxmlformats.org/officeDocument/2006/relationships/tags" Target="../tags/tag16627.xml"/><Relationship Id="rId19" Type="http://schemas.openxmlformats.org/officeDocument/2006/relationships/tags" Target="../tags/tag16443.xml"/><Relationship Id="rId224" Type="http://schemas.openxmlformats.org/officeDocument/2006/relationships/tags" Target="../tags/tag16648.xml"/><Relationship Id="rId245" Type="http://schemas.openxmlformats.org/officeDocument/2006/relationships/tags" Target="../tags/tag16669.xml"/><Relationship Id="rId266" Type="http://schemas.openxmlformats.org/officeDocument/2006/relationships/tags" Target="../tags/tag16690.xml"/><Relationship Id="rId30" Type="http://schemas.openxmlformats.org/officeDocument/2006/relationships/tags" Target="../tags/tag16454.xml"/><Relationship Id="rId105" Type="http://schemas.openxmlformats.org/officeDocument/2006/relationships/tags" Target="../tags/tag16529.xml"/><Relationship Id="rId126" Type="http://schemas.openxmlformats.org/officeDocument/2006/relationships/tags" Target="../tags/tag16550.xml"/><Relationship Id="rId147" Type="http://schemas.openxmlformats.org/officeDocument/2006/relationships/tags" Target="../tags/tag16571.xml"/><Relationship Id="rId168" Type="http://schemas.openxmlformats.org/officeDocument/2006/relationships/tags" Target="../tags/tag16592.xml"/><Relationship Id="rId51" Type="http://schemas.openxmlformats.org/officeDocument/2006/relationships/tags" Target="../tags/tag16475.xml"/><Relationship Id="rId72" Type="http://schemas.openxmlformats.org/officeDocument/2006/relationships/tags" Target="../tags/tag16496.xml"/><Relationship Id="rId93" Type="http://schemas.openxmlformats.org/officeDocument/2006/relationships/tags" Target="../tags/tag16517.xml"/><Relationship Id="rId189" Type="http://schemas.openxmlformats.org/officeDocument/2006/relationships/tags" Target="../tags/tag16613.xml"/><Relationship Id="rId3" Type="http://schemas.openxmlformats.org/officeDocument/2006/relationships/tags" Target="../tags/tag16427.xml"/><Relationship Id="rId214" Type="http://schemas.openxmlformats.org/officeDocument/2006/relationships/tags" Target="../tags/tag16638.xml"/><Relationship Id="rId235" Type="http://schemas.openxmlformats.org/officeDocument/2006/relationships/tags" Target="../tags/tag16659.xml"/><Relationship Id="rId256" Type="http://schemas.openxmlformats.org/officeDocument/2006/relationships/tags" Target="../tags/tag16680.xml"/><Relationship Id="rId116" Type="http://schemas.openxmlformats.org/officeDocument/2006/relationships/tags" Target="../tags/tag16540.xml"/><Relationship Id="rId137" Type="http://schemas.openxmlformats.org/officeDocument/2006/relationships/tags" Target="../tags/tag16561.xml"/><Relationship Id="rId158" Type="http://schemas.openxmlformats.org/officeDocument/2006/relationships/tags" Target="../tags/tag16582.xml"/><Relationship Id="rId20" Type="http://schemas.openxmlformats.org/officeDocument/2006/relationships/tags" Target="../tags/tag16444.xml"/><Relationship Id="rId41" Type="http://schemas.openxmlformats.org/officeDocument/2006/relationships/tags" Target="../tags/tag16465.xml"/><Relationship Id="rId62" Type="http://schemas.openxmlformats.org/officeDocument/2006/relationships/tags" Target="../tags/tag16486.xml"/><Relationship Id="rId83" Type="http://schemas.openxmlformats.org/officeDocument/2006/relationships/tags" Target="../tags/tag16507.xml"/><Relationship Id="rId179" Type="http://schemas.openxmlformats.org/officeDocument/2006/relationships/tags" Target="../tags/tag16603.xml"/><Relationship Id="rId190" Type="http://schemas.openxmlformats.org/officeDocument/2006/relationships/tags" Target="../tags/tag16614.xml"/><Relationship Id="rId204" Type="http://schemas.openxmlformats.org/officeDocument/2006/relationships/tags" Target="../tags/tag16628.xml"/><Relationship Id="rId225" Type="http://schemas.openxmlformats.org/officeDocument/2006/relationships/tags" Target="../tags/tag16649.xml"/><Relationship Id="rId246" Type="http://schemas.openxmlformats.org/officeDocument/2006/relationships/tags" Target="../tags/tag16670.xml"/><Relationship Id="rId267" Type="http://schemas.openxmlformats.org/officeDocument/2006/relationships/tags" Target="../tags/tag16691.xml"/><Relationship Id="rId106" Type="http://schemas.openxmlformats.org/officeDocument/2006/relationships/tags" Target="../tags/tag16530.xml"/><Relationship Id="rId127" Type="http://schemas.openxmlformats.org/officeDocument/2006/relationships/tags" Target="../tags/tag16551.xml"/><Relationship Id="rId10" Type="http://schemas.openxmlformats.org/officeDocument/2006/relationships/tags" Target="../tags/tag16434.xml"/><Relationship Id="rId31" Type="http://schemas.openxmlformats.org/officeDocument/2006/relationships/tags" Target="../tags/tag16455.xml"/><Relationship Id="rId52" Type="http://schemas.openxmlformats.org/officeDocument/2006/relationships/tags" Target="../tags/tag16476.xml"/><Relationship Id="rId73" Type="http://schemas.openxmlformats.org/officeDocument/2006/relationships/tags" Target="../tags/tag16497.xml"/><Relationship Id="rId94" Type="http://schemas.openxmlformats.org/officeDocument/2006/relationships/tags" Target="../tags/tag16518.xml"/><Relationship Id="rId148" Type="http://schemas.openxmlformats.org/officeDocument/2006/relationships/tags" Target="../tags/tag16572.xml"/><Relationship Id="rId169" Type="http://schemas.openxmlformats.org/officeDocument/2006/relationships/tags" Target="../tags/tag16593.xml"/><Relationship Id="rId4" Type="http://schemas.openxmlformats.org/officeDocument/2006/relationships/tags" Target="../tags/tag16428.xml"/><Relationship Id="rId180" Type="http://schemas.openxmlformats.org/officeDocument/2006/relationships/tags" Target="../tags/tag16604.xml"/><Relationship Id="rId215" Type="http://schemas.openxmlformats.org/officeDocument/2006/relationships/tags" Target="../tags/tag16639.xml"/><Relationship Id="rId236" Type="http://schemas.openxmlformats.org/officeDocument/2006/relationships/tags" Target="../tags/tag16660.xml"/><Relationship Id="rId257" Type="http://schemas.openxmlformats.org/officeDocument/2006/relationships/tags" Target="../tags/tag16681.xml"/><Relationship Id="rId42" Type="http://schemas.openxmlformats.org/officeDocument/2006/relationships/tags" Target="../tags/tag16466.xml"/><Relationship Id="rId84" Type="http://schemas.openxmlformats.org/officeDocument/2006/relationships/tags" Target="../tags/tag16508.xml"/><Relationship Id="rId138" Type="http://schemas.openxmlformats.org/officeDocument/2006/relationships/tags" Target="../tags/tag16562.xml"/><Relationship Id="rId191" Type="http://schemas.openxmlformats.org/officeDocument/2006/relationships/tags" Target="../tags/tag16615.xml"/><Relationship Id="rId205" Type="http://schemas.openxmlformats.org/officeDocument/2006/relationships/tags" Target="../tags/tag16629.xml"/><Relationship Id="rId247" Type="http://schemas.openxmlformats.org/officeDocument/2006/relationships/tags" Target="../tags/tag16671.xml"/><Relationship Id="rId107" Type="http://schemas.openxmlformats.org/officeDocument/2006/relationships/tags" Target="../tags/tag16531.xml"/></Relationships>
</file>

<file path=ppt/slides/_rels/slide71.xml.rels><?xml version="1.0" encoding="UTF-8" standalone="yes"?>
<Relationships xmlns="http://schemas.openxmlformats.org/package/2006/relationships"><Relationship Id="rId117" Type="http://schemas.openxmlformats.org/officeDocument/2006/relationships/tags" Target="../tags/tag16810.xml"/><Relationship Id="rId21" Type="http://schemas.openxmlformats.org/officeDocument/2006/relationships/tags" Target="../tags/tag16714.xml"/><Relationship Id="rId63" Type="http://schemas.openxmlformats.org/officeDocument/2006/relationships/tags" Target="../tags/tag16756.xml"/><Relationship Id="rId159" Type="http://schemas.openxmlformats.org/officeDocument/2006/relationships/tags" Target="../tags/tag16852.xml"/><Relationship Id="rId170" Type="http://schemas.openxmlformats.org/officeDocument/2006/relationships/tags" Target="../tags/tag16863.xml"/><Relationship Id="rId226" Type="http://schemas.openxmlformats.org/officeDocument/2006/relationships/tags" Target="../tags/tag16919.xml"/><Relationship Id="rId268" Type="http://schemas.openxmlformats.org/officeDocument/2006/relationships/slideLayout" Target="../slideLayouts/slideLayout2.xml"/><Relationship Id="rId11" Type="http://schemas.openxmlformats.org/officeDocument/2006/relationships/tags" Target="../tags/tag16704.xml"/><Relationship Id="rId32" Type="http://schemas.openxmlformats.org/officeDocument/2006/relationships/tags" Target="../tags/tag16725.xml"/><Relationship Id="rId53" Type="http://schemas.openxmlformats.org/officeDocument/2006/relationships/tags" Target="../tags/tag16746.xml"/><Relationship Id="rId74" Type="http://schemas.openxmlformats.org/officeDocument/2006/relationships/tags" Target="../tags/tag16767.xml"/><Relationship Id="rId128" Type="http://schemas.openxmlformats.org/officeDocument/2006/relationships/tags" Target="../tags/tag16821.xml"/><Relationship Id="rId149" Type="http://schemas.openxmlformats.org/officeDocument/2006/relationships/tags" Target="../tags/tag16842.xml"/><Relationship Id="rId5" Type="http://schemas.openxmlformats.org/officeDocument/2006/relationships/tags" Target="../tags/tag16698.xml"/><Relationship Id="rId95" Type="http://schemas.openxmlformats.org/officeDocument/2006/relationships/tags" Target="../tags/tag16788.xml"/><Relationship Id="rId160" Type="http://schemas.openxmlformats.org/officeDocument/2006/relationships/tags" Target="../tags/tag16853.xml"/><Relationship Id="rId181" Type="http://schemas.openxmlformats.org/officeDocument/2006/relationships/tags" Target="../tags/tag16874.xml"/><Relationship Id="rId216" Type="http://schemas.openxmlformats.org/officeDocument/2006/relationships/tags" Target="../tags/tag16909.xml"/><Relationship Id="rId237" Type="http://schemas.openxmlformats.org/officeDocument/2006/relationships/tags" Target="../tags/tag16930.xml"/><Relationship Id="rId258" Type="http://schemas.openxmlformats.org/officeDocument/2006/relationships/tags" Target="../tags/tag16951.xml"/><Relationship Id="rId22" Type="http://schemas.openxmlformats.org/officeDocument/2006/relationships/tags" Target="../tags/tag16715.xml"/><Relationship Id="rId43" Type="http://schemas.openxmlformats.org/officeDocument/2006/relationships/tags" Target="../tags/tag16736.xml"/><Relationship Id="rId64" Type="http://schemas.openxmlformats.org/officeDocument/2006/relationships/tags" Target="../tags/tag16757.xml"/><Relationship Id="rId118" Type="http://schemas.openxmlformats.org/officeDocument/2006/relationships/tags" Target="../tags/tag16811.xml"/><Relationship Id="rId139" Type="http://schemas.openxmlformats.org/officeDocument/2006/relationships/tags" Target="../tags/tag16832.xml"/><Relationship Id="rId85" Type="http://schemas.openxmlformats.org/officeDocument/2006/relationships/tags" Target="../tags/tag16778.xml"/><Relationship Id="rId150" Type="http://schemas.openxmlformats.org/officeDocument/2006/relationships/tags" Target="../tags/tag16843.xml"/><Relationship Id="rId171" Type="http://schemas.openxmlformats.org/officeDocument/2006/relationships/tags" Target="../tags/tag16864.xml"/><Relationship Id="rId192" Type="http://schemas.openxmlformats.org/officeDocument/2006/relationships/tags" Target="../tags/tag16885.xml"/><Relationship Id="rId206" Type="http://schemas.openxmlformats.org/officeDocument/2006/relationships/tags" Target="../tags/tag16899.xml"/><Relationship Id="rId227" Type="http://schemas.openxmlformats.org/officeDocument/2006/relationships/tags" Target="../tags/tag16920.xml"/><Relationship Id="rId248" Type="http://schemas.openxmlformats.org/officeDocument/2006/relationships/tags" Target="../tags/tag16941.xml"/><Relationship Id="rId269" Type="http://schemas.openxmlformats.org/officeDocument/2006/relationships/image" Target="../media/image1.jpeg"/><Relationship Id="rId12" Type="http://schemas.openxmlformats.org/officeDocument/2006/relationships/tags" Target="../tags/tag16705.xml"/><Relationship Id="rId33" Type="http://schemas.openxmlformats.org/officeDocument/2006/relationships/tags" Target="../tags/tag16726.xml"/><Relationship Id="rId108" Type="http://schemas.openxmlformats.org/officeDocument/2006/relationships/tags" Target="../tags/tag16801.xml"/><Relationship Id="rId129" Type="http://schemas.openxmlformats.org/officeDocument/2006/relationships/tags" Target="../tags/tag16822.xml"/><Relationship Id="rId54" Type="http://schemas.openxmlformats.org/officeDocument/2006/relationships/tags" Target="../tags/tag16747.xml"/><Relationship Id="rId75" Type="http://schemas.openxmlformats.org/officeDocument/2006/relationships/tags" Target="../tags/tag16768.xml"/><Relationship Id="rId96" Type="http://schemas.openxmlformats.org/officeDocument/2006/relationships/tags" Target="../tags/tag16789.xml"/><Relationship Id="rId140" Type="http://schemas.openxmlformats.org/officeDocument/2006/relationships/tags" Target="../tags/tag16833.xml"/><Relationship Id="rId161" Type="http://schemas.openxmlformats.org/officeDocument/2006/relationships/tags" Target="../tags/tag16854.xml"/><Relationship Id="rId182" Type="http://schemas.openxmlformats.org/officeDocument/2006/relationships/tags" Target="../tags/tag16875.xml"/><Relationship Id="rId217" Type="http://schemas.openxmlformats.org/officeDocument/2006/relationships/tags" Target="../tags/tag16910.xml"/><Relationship Id="rId6" Type="http://schemas.openxmlformats.org/officeDocument/2006/relationships/tags" Target="../tags/tag16699.xml"/><Relationship Id="rId238" Type="http://schemas.openxmlformats.org/officeDocument/2006/relationships/tags" Target="../tags/tag16931.xml"/><Relationship Id="rId259" Type="http://schemas.openxmlformats.org/officeDocument/2006/relationships/tags" Target="../tags/tag16952.xml"/><Relationship Id="rId23" Type="http://schemas.openxmlformats.org/officeDocument/2006/relationships/tags" Target="../tags/tag16716.xml"/><Relationship Id="rId119" Type="http://schemas.openxmlformats.org/officeDocument/2006/relationships/tags" Target="../tags/tag16812.xml"/><Relationship Id="rId44" Type="http://schemas.openxmlformats.org/officeDocument/2006/relationships/tags" Target="../tags/tag16737.xml"/><Relationship Id="rId65" Type="http://schemas.openxmlformats.org/officeDocument/2006/relationships/tags" Target="../tags/tag16758.xml"/><Relationship Id="rId86" Type="http://schemas.openxmlformats.org/officeDocument/2006/relationships/tags" Target="../tags/tag16779.xml"/><Relationship Id="rId130" Type="http://schemas.openxmlformats.org/officeDocument/2006/relationships/tags" Target="../tags/tag16823.xml"/><Relationship Id="rId151" Type="http://schemas.openxmlformats.org/officeDocument/2006/relationships/tags" Target="../tags/tag16844.xml"/><Relationship Id="rId172" Type="http://schemas.openxmlformats.org/officeDocument/2006/relationships/tags" Target="../tags/tag16865.xml"/><Relationship Id="rId193" Type="http://schemas.openxmlformats.org/officeDocument/2006/relationships/tags" Target="../tags/tag16886.xml"/><Relationship Id="rId207" Type="http://schemas.openxmlformats.org/officeDocument/2006/relationships/tags" Target="../tags/tag16900.xml"/><Relationship Id="rId228" Type="http://schemas.openxmlformats.org/officeDocument/2006/relationships/tags" Target="../tags/tag16921.xml"/><Relationship Id="rId249" Type="http://schemas.openxmlformats.org/officeDocument/2006/relationships/tags" Target="../tags/tag16942.xml"/><Relationship Id="rId13" Type="http://schemas.openxmlformats.org/officeDocument/2006/relationships/tags" Target="../tags/tag16706.xml"/><Relationship Id="rId109" Type="http://schemas.openxmlformats.org/officeDocument/2006/relationships/tags" Target="../tags/tag16802.xml"/><Relationship Id="rId260" Type="http://schemas.openxmlformats.org/officeDocument/2006/relationships/tags" Target="../tags/tag16953.xml"/><Relationship Id="rId34" Type="http://schemas.openxmlformats.org/officeDocument/2006/relationships/tags" Target="../tags/tag16727.xml"/><Relationship Id="rId55" Type="http://schemas.openxmlformats.org/officeDocument/2006/relationships/tags" Target="../tags/tag16748.xml"/><Relationship Id="rId76" Type="http://schemas.openxmlformats.org/officeDocument/2006/relationships/tags" Target="../tags/tag16769.xml"/><Relationship Id="rId97" Type="http://schemas.openxmlformats.org/officeDocument/2006/relationships/tags" Target="../tags/tag16790.xml"/><Relationship Id="rId120" Type="http://schemas.openxmlformats.org/officeDocument/2006/relationships/tags" Target="../tags/tag16813.xml"/><Relationship Id="rId141" Type="http://schemas.openxmlformats.org/officeDocument/2006/relationships/tags" Target="../tags/tag16834.xml"/><Relationship Id="rId7" Type="http://schemas.openxmlformats.org/officeDocument/2006/relationships/tags" Target="../tags/tag16700.xml"/><Relationship Id="rId162" Type="http://schemas.openxmlformats.org/officeDocument/2006/relationships/tags" Target="../tags/tag16855.xml"/><Relationship Id="rId183" Type="http://schemas.openxmlformats.org/officeDocument/2006/relationships/tags" Target="../tags/tag16876.xml"/><Relationship Id="rId218" Type="http://schemas.openxmlformats.org/officeDocument/2006/relationships/tags" Target="../tags/tag16911.xml"/><Relationship Id="rId239" Type="http://schemas.openxmlformats.org/officeDocument/2006/relationships/tags" Target="../tags/tag16932.xml"/><Relationship Id="rId250" Type="http://schemas.openxmlformats.org/officeDocument/2006/relationships/tags" Target="../tags/tag16943.xml"/><Relationship Id="rId24" Type="http://schemas.openxmlformats.org/officeDocument/2006/relationships/tags" Target="../tags/tag16717.xml"/><Relationship Id="rId45" Type="http://schemas.openxmlformats.org/officeDocument/2006/relationships/tags" Target="../tags/tag16738.xml"/><Relationship Id="rId66" Type="http://schemas.openxmlformats.org/officeDocument/2006/relationships/tags" Target="../tags/tag16759.xml"/><Relationship Id="rId87" Type="http://schemas.openxmlformats.org/officeDocument/2006/relationships/tags" Target="../tags/tag16780.xml"/><Relationship Id="rId110" Type="http://schemas.openxmlformats.org/officeDocument/2006/relationships/tags" Target="../tags/tag16803.xml"/><Relationship Id="rId131" Type="http://schemas.openxmlformats.org/officeDocument/2006/relationships/tags" Target="../tags/tag16824.xml"/><Relationship Id="rId152" Type="http://schemas.openxmlformats.org/officeDocument/2006/relationships/tags" Target="../tags/tag16845.xml"/><Relationship Id="rId173" Type="http://schemas.openxmlformats.org/officeDocument/2006/relationships/tags" Target="../tags/tag16866.xml"/><Relationship Id="rId194" Type="http://schemas.openxmlformats.org/officeDocument/2006/relationships/tags" Target="../tags/tag16887.xml"/><Relationship Id="rId208" Type="http://schemas.openxmlformats.org/officeDocument/2006/relationships/tags" Target="../tags/tag16901.xml"/><Relationship Id="rId229" Type="http://schemas.openxmlformats.org/officeDocument/2006/relationships/tags" Target="../tags/tag16922.xml"/><Relationship Id="rId240" Type="http://schemas.openxmlformats.org/officeDocument/2006/relationships/tags" Target="../tags/tag16933.xml"/><Relationship Id="rId261" Type="http://schemas.openxmlformats.org/officeDocument/2006/relationships/tags" Target="../tags/tag16954.xml"/><Relationship Id="rId14" Type="http://schemas.openxmlformats.org/officeDocument/2006/relationships/tags" Target="../tags/tag16707.xml"/><Relationship Id="rId35" Type="http://schemas.openxmlformats.org/officeDocument/2006/relationships/tags" Target="../tags/tag16728.xml"/><Relationship Id="rId56" Type="http://schemas.openxmlformats.org/officeDocument/2006/relationships/tags" Target="../tags/tag16749.xml"/><Relationship Id="rId77" Type="http://schemas.openxmlformats.org/officeDocument/2006/relationships/tags" Target="../tags/tag16770.xml"/><Relationship Id="rId100" Type="http://schemas.openxmlformats.org/officeDocument/2006/relationships/tags" Target="../tags/tag16793.xml"/><Relationship Id="rId8" Type="http://schemas.openxmlformats.org/officeDocument/2006/relationships/tags" Target="../tags/tag16701.xml"/><Relationship Id="rId98" Type="http://schemas.openxmlformats.org/officeDocument/2006/relationships/tags" Target="../tags/tag16791.xml"/><Relationship Id="rId121" Type="http://schemas.openxmlformats.org/officeDocument/2006/relationships/tags" Target="../tags/tag16814.xml"/><Relationship Id="rId142" Type="http://schemas.openxmlformats.org/officeDocument/2006/relationships/tags" Target="../tags/tag16835.xml"/><Relationship Id="rId163" Type="http://schemas.openxmlformats.org/officeDocument/2006/relationships/tags" Target="../tags/tag16856.xml"/><Relationship Id="rId184" Type="http://schemas.openxmlformats.org/officeDocument/2006/relationships/tags" Target="../tags/tag16877.xml"/><Relationship Id="rId219" Type="http://schemas.openxmlformats.org/officeDocument/2006/relationships/tags" Target="../tags/tag16912.xml"/><Relationship Id="rId230" Type="http://schemas.openxmlformats.org/officeDocument/2006/relationships/tags" Target="../tags/tag16923.xml"/><Relationship Id="rId251" Type="http://schemas.openxmlformats.org/officeDocument/2006/relationships/tags" Target="../tags/tag16944.xml"/><Relationship Id="rId25" Type="http://schemas.openxmlformats.org/officeDocument/2006/relationships/tags" Target="../tags/tag16718.xml"/><Relationship Id="rId46" Type="http://schemas.openxmlformats.org/officeDocument/2006/relationships/tags" Target="../tags/tag16739.xml"/><Relationship Id="rId67" Type="http://schemas.openxmlformats.org/officeDocument/2006/relationships/tags" Target="../tags/tag16760.xml"/><Relationship Id="rId88" Type="http://schemas.openxmlformats.org/officeDocument/2006/relationships/tags" Target="../tags/tag16781.xml"/><Relationship Id="rId111" Type="http://schemas.openxmlformats.org/officeDocument/2006/relationships/tags" Target="../tags/tag16804.xml"/><Relationship Id="rId132" Type="http://schemas.openxmlformats.org/officeDocument/2006/relationships/tags" Target="../tags/tag16825.xml"/><Relationship Id="rId153" Type="http://schemas.openxmlformats.org/officeDocument/2006/relationships/tags" Target="../tags/tag16846.xml"/><Relationship Id="rId174" Type="http://schemas.openxmlformats.org/officeDocument/2006/relationships/tags" Target="../tags/tag16867.xml"/><Relationship Id="rId195" Type="http://schemas.openxmlformats.org/officeDocument/2006/relationships/tags" Target="../tags/tag16888.xml"/><Relationship Id="rId209" Type="http://schemas.openxmlformats.org/officeDocument/2006/relationships/tags" Target="../tags/tag16902.xml"/><Relationship Id="rId220" Type="http://schemas.openxmlformats.org/officeDocument/2006/relationships/tags" Target="../tags/tag16913.xml"/><Relationship Id="rId241" Type="http://schemas.openxmlformats.org/officeDocument/2006/relationships/tags" Target="../tags/tag16934.xml"/><Relationship Id="rId15" Type="http://schemas.openxmlformats.org/officeDocument/2006/relationships/tags" Target="../tags/tag16708.xml"/><Relationship Id="rId36" Type="http://schemas.openxmlformats.org/officeDocument/2006/relationships/tags" Target="../tags/tag16729.xml"/><Relationship Id="rId57" Type="http://schemas.openxmlformats.org/officeDocument/2006/relationships/tags" Target="../tags/tag16750.xml"/><Relationship Id="rId262" Type="http://schemas.openxmlformats.org/officeDocument/2006/relationships/tags" Target="../tags/tag16955.xml"/><Relationship Id="rId78" Type="http://schemas.openxmlformats.org/officeDocument/2006/relationships/tags" Target="../tags/tag16771.xml"/><Relationship Id="rId99" Type="http://schemas.openxmlformats.org/officeDocument/2006/relationships/tags" Target="../tags/tag16792.xml"/><Relationship Id="rId101" Type="http://schemas.openxmlformats.org/officeDocument/2006/relationships/tags" Target="../tags/tag16794.xml"/><Relationship Id="rId122" Type="http://schemas.openxmlformats.org/officeDocument/2006/relationships/tags" Target="../tags/tag16815.xml"/><Relationship Id="rId143" Type="http://schemas.openxmlformats.org/officeDocument/2006/relationships/tags" Target="../tags/tag16836.xml"/><Relationship Id="rId164" Type="http://schemas.openxmlformats.org/officeDocument/2006/relationships/tags" Target="../tags/tag16857.xml"/><Relationship Id="rId185" Type="http://schemas.openxmlformats.org/officeDocument/2006/relationships/tags" Target="../tags/tag16878.xml"/><Relationship Id="rId9" Type="http://schemas.openxmlformats.org/officeDocument/2006/relationships/tags" Target="../tags/tag16702.xml"/><Relationship Id="rId210" Type="http://schemas.openxmlformats.org/officeDocument/2006/relationships/tags" Target="../tags/tag16903.xml"/><Relationship Id="rId26" Type="http://schemas.openxmlformats.org/officeDocument/2006/relationships/tags" Target="../tags/tag16719.xml"/><Relationship Id="rId231" Type="http://schemas.openxmlformats.org/officeDocument/2006/relationships/tags" Target="../tags/tag16924.xml"/><Relationship Id="rId252" Type="http://schemas.openxmlformats.org/officeDocument/2006/relationships/tags" Target="../tags/tag16945.xml"/><Relationship Id="rId47" Type="http://schemas.openxmlformats.org/officeDocument/2006/relationships/tags" Target="../tags/tag16740.xml"/><Relationship Id="rId68" Type="http://schemas.openxmlformats.org/officeDocument/2006/relationships/tags" Target="../tags/tag16761.xml"/><Relationship Id="rId89" Type="http://schemas.openxmlformats.org/officeDocument/2006/relationships/tags" Target="../tags/tag16782.xml"/><Relationship Id="rId112" Type="http://schemas.openxmlformats.org/officeDocument/2006/relationships/tags" Target="../tags/tag16805.xml"/><Relationship Id="rId133" Type="http://schemas.openxmlformats.org/officeDocument/2006/relationships/tags" Target="../tags/tag16826.xml"/><Relationship Id="rId154" Type="http://schemas.openxmlformats.org/officeDocument/2006/relationships/tags" Target="../tags/tag16847.xml"/><Relationship Id="rId175" Type="http://schemas.openxmlformats.org/officeDocument/2006/relationships/tags" Target="../tags/tag16868.xml"/><Relationship Id="rId196" Type="http://schemas.openxmlformats.org/officeDocument/2006/relationships/tags" Target="../tags/tag16889.xml"/><Relationship Id="rId200" Type="http://schemas.openxmlformats.org/officeDocument/2006/relationships/tags" Target="../tags/tag16893.xml"/><Relationship Id="rId16" Type="http://schemas.openxmlformats.org/officeDocument/2006/relationships/tags" Target="../tags/tag16709.xml"/><Relationship Id="rId221" Type="http://schemas.openxmlformats.org/officeDocument/2006/relationships/tags" Target="../tags/tag16914.xml"/><Relationship Id="rId242" Type="http://schemas.openxmlformats.org/officeDocument/2006/relationships/tags" Target="../tags/tag16935.xml"/><Relationship Id="rId263" Type="http://schemas.openxmlformats.org/officeDocument/2006/relationships/tags" Target="../tags/tag16956.xml"/><Relationship Id="rId37" Type="http://schemas.openxmlformats.org/officeDocument/2006/relationships/tags" Target="../tags/tag16730.xml"/><Relationship Id="rId58" Type="http://schemas.openxmlformats.org/officeDocument/2006/relationships/tags" Target="../tags/tag16751.xml"/><Relationship Id="rId79" Type="http://schemas.openxmlformats.org/officeDocument/2006/relationships/tags" Target="../tags/tag16772.xml"/><Relationship Id="rId102" Type="http://schemas.openxmlformats.org/officeDocument/2006/relationships/tags" Target="../tags/tag16795.xml"/><Relationship Id="rId123" Type="http://schemas.openxmlformats.org/officeDocument/2006/relationships/tags" Target="../tags/tag16816.xml"/><Relationship Id="rId144" Type="http://schemas.openxmlformats.org/officeDocument/2006/relationships/tags" Target="../tags/tag16837.xml"/><Relationship Id="rId90" Type="http://schemas.openxmlformats.org/officeDocument/2006/relationships/tags" Target="../tags/tag16783.xml"/><Relationship Id="rId165" Type="http://schemas.openxmlformats.org/officeDocument/2006/relationships/tags" Target="../tags/tag16858.xml"/><Relationship Id="rId186" Type="http://schemas.openxmlformats.org/officeDocument/2006/relationships/tags" Target="../tags/tag16879.xml"/><Relationship Id="rId211" Type="http://schemas.openxmlformats.org/officeDocument/2006/relationships/tags" Target="../tags/tag16904.xml"/><Relationship Id="rId232" Type="http://schemas.openxmlformats.org/officeDocument/2006/relationships/tags" Target="../tags/tag16925.xml"/><Relationship Id="rId253" Type="http://schemas.openxmlformats.org/officeDocument/2006/relationships/tags" Target="../tags/tag16946.xml"/><Relationship Id="rId27" Type="http://schemas.openxmlformats.org/officeDocument/2006/relationships/tags" Target="../tags/tag16720.xml"/><Relationship Id="rId48" Type="http://schemas.openxmlformats.org/officeDocument/2006/relationships/tags" Target="../tags/tag16741.xml"/><Relationship Id="rId69" Type="http://schemas.openxmlformats.org/officeDocument/2006/relationships/tags" Target="../tags/tag16762.xml"/><Relationship Id="rId113" Type="http://schemas.openxmlformats.org/officeDocument/2006/relationships/tags" Target="../tags/tag16806.xml"/><Relationship Id="rId134" Type="http://schemas.openxmlformats.org/officeDocument/2006/relationships/tags" Target="../tags/tag16827.xml"/><Relationship Id="rId80" Type="http://schemas.openxmlformats.org/officeDocument/2006/relationships/tags" Target="../tags/tag16773.xml"/><Relationship Id="rId155" Type="http://schemas.openxmlformats.org/officeDocument/2006/relationships/tags" Target="../tags/tag16848.xml"/><Relationship Id="rId176" Type="http://schemas.openxmlformats.org/officeDocument/2006/relationships/tags" Target="../tags/tag16869.xml"/><Relationship Id="rId197" Type="http://schemas.openxmlformats.org/officeDocument/2006/relationships/tags" Target="../tags/tag16890.xml"/><Relationship Id="rId201" Type="http://schemas.openxmlformats.org/officeDocument/2006/relationships/tags" Target="../tags/tag16894.xml"/><Relationship Id="rId222" Type="http://schemas.openxmlformats.org/officeDocument/2006/relationships/tags" Target="../tags/tag16915.xml"/><Relationship Id="rId243" Type="http://schemas.openxmlformats.org/officeDocument/2006/relationships/tags" Target="../tags/tag16936.xml"/><Relationship Id="rId264" Type="http://schemas.openxmlformats.org/officeDocument/2006/relationships/tags" Target="../tags/tag16957.xml"/><Relationship Id="rId17" Type="http://schemas.openxmlformats.org/officeDocument/2006/relationships/tags" Target="../tags/tag16710.xml"/><Relationship Id="rId38" Type="http://schemas.openxmlformats.org/officeDocument/2006/relationships/tags" Target="../tags/tag16731.xml"/><Relationship Id="rId59" Type="http://schemas.openxmlformats.org/officeDocument/2006/relationships/tags" Target="../tags/tag16752.xml"/><Relationship Id="rId103" Type="http://schemas.openxmlformats.org/officeDocument/2006/relationships/tags" Target="../tags/tag16796.xml"/><Relationship Id="rId124" Type="http://schemas.openxmlformats.org/officeDocument/2006/relationships/tags" Target="../tags/tag16817.xml"/><Relationship Id="rId70" Type="http://schemas.openxmlformats.org/officeDocument/2006/relationships/tags" Target="../tags/tag16763.xml"/><Relationship Id="rId91" Type="http://schemas.openxmlformats.org/officeDocument/2006/relationships/tags" Target="../tags/tag16784.xml"/><Relationship Id="rId145" Type="http://schemas.openxmlformats.org/officeDocument/2006/relationships/tags" Target="../tags/tag16838.xml"/><Relationship Id="rId166" Type="http://schemas.openxmlformats.org/officeDocument/2006/relationships/tags" Target="../tags/tag16859.xml"/><Relationship Id="rId187" Type="http://schemas.openxmlformats.org/officeDocument/2006/relationships/tags" Target="../tags/tag16880.xml"/><Relationship Id="rId1" Type="http://schemas.openxmlformats.org/officeDocument/2006/relationships/tags" Target="../tags/tag16694.xml"/><Relationship Id="rId212" Type="http://schemas.openxmlformats.org/officeDocument/2006/relationships/tags" Target="../tags/tag16905.xml"/><Relationship Id="rId233" Type="http://schemas.openxmlformats.org/officeDocument/2006/relationships/tags" Target="../tags/tag16926.xml"/><Relationship Id="rId254" Type="http://schemas.openxmlformats.org/officeDocument/2006/relationships/tags" Target="../tags/tag16947.xml"/><Relationship Id="rId28" Type="http://schemas.openxmlformats.org/officeDocument/2006/relationships/tags" Target="../tags/tag16721.xml"/><Relationship Id="rId49" Type="http://schemas.openxmlformats.org/officeDocument/2006/relationships/tags" Target="../tags/tag16742.xml"/><Relationship Id="rId114" Type="http://schemas.openxmlformats.org/officeDocument/2006/relationships/tags" Target="../tags/tag16807.xml"/><Relationship Id="rId60" Type="http://schemas.openxmlformats.org/officeDocument/2006/relationships/tags" Target="../tags/tag16753.xml"/><Relationship Id="rId81" Type="http://schemas.openxmlformats.org/officeDocument/2006/relationships/tags" Target="../tags/tag16774.xml"/><Relationship Id="rId135" Type="http://schemas.openxmlformats.org/officeDocument/2006/relationships/tags" Target="../tags/tag16828.xml"/><Relationship Id="rId156" Type="http://schemas.openxmlformats.org/officeDocument/2006/relationships/tags" Target="../tags/tag16849.xml"/><Relationship Id="rId177" Type="http://schemas.openxmlformats.org/officeDocument/2006/relationships/tags" Target="../tags/tag16870.xml"/><Relationship Id="rId198" Type="http://schemas.openxmlformats.org/officeDocument/2006/relationships/tags" Target="../tags/tag16891.xml"/><Relationship Id="rId202" Type="http://schemas.openxmlformats.org/officeDocument/2006/relationships/tags" Target="../tags/tag16895.xml"/><Relationship Id="rId223" Type="http://schemas.openxmlformats.org/officeDocument/2006/relationships/tags" Target="../tags/tag16916.xml"/><Relationship Id="rId244" Type="http://schemas.openxmlformats.org/officeDocument/2006/relationships/tags" Target="../tags/tag16937.xml"/><Relationship Id="rId18" Type="http://schemas.openxmlformats.org/officeDocument/2006/relationships/tags" Target="../tags/tag16711.xml"/><Relationship Id="rId39" Type="http://schemas.openxmlformats.org/officeDocument/2006/relationships/tags" Target="../tags/tag16732.xml"/><Relationship Id="rId265" Type="http://schemas.openxmlformats.org/officeDocument/2006/relationships/tags" Target="../tags/tag16958.xml"/><Relationship Id="rId50" Type="http://schemas.openxmlformats.org/officeDocument/2006/relationships/tags" Target="../tags/tag16743.xml"/><Relationship Id="rId104" Type="http://schemas.openxmlformats.org/officeDocument/2006/relationships/tags" Target="../tags/tag16797.xml"/><Relationship Id="rId125" Type="http://schemas.openxmlformats.org/officeDocument/2006/relationships/tags" Target="../tags/tag16818.xml"/><Relationship Id="rId146" Type="http://schemas.openxmlformats.org/officeDocument/2006/relationships/tags" Target="../tags/tag16839.xml"/><Relationship Id="rId167" Type="http://schemas.openxmlformats.org/officeDocument/2006/relationships/tags" Target="../tags/tag16860.xml"/><Relationship Id="rId188" Type="http://schemas.openxmlformats.org/officeDocument/2006/relationships/tags" Target="../tags/tag16881.xml"/><Relationship Id="rId71" Type="http://schemas.openxmlformats.org/officeDocument/2006/relationships/tags" Target="../tags/tag16764.xml"/><Relationship Id="rId92" Type="http://schemas.openxmlformats.org/officeDocument/2006/relationships/tags" Target="../tags/tag16785.xml"/><Relationship Id="rId213" Type="http://schemas.openxmlformats.org/officeDocument/2006/relationships/tags" Target="../tags/tag16906.xml"/><Relationship Id="rId234" Type="http://schemas.openxmlformats.org/officeDocument/2006/relationships/tags" Target="../tags/tag16927.xml"/><Relationship Id="rId2" Type="http://schemas.openxmlformats.org/officeDocument/2006/relationships/tags" Target="../tags/tag16695.xml"/><Relationship Id="rId29" Type="http://schemas.openxmlformats.org/officeDocument/2006/relationships/tags" Target="../tags/tag16722.xml"/><Relationship Id="rId255" Type="http://schemas.openxmlformats.org/officeDocument/2006/relationships/tags" Target="../tags/tag16948.xml"/><Relationship Id="rId40" Type="http://schemas.openxmlformats.org/officeDocument/2006/relationships/tags" Target="../tags/tag16733.xml"/><Relationship Id="rId115" Type="http://schemas.openxmlformats.org/officeDocument/2006/relationships/tags" Target="../tags/tag16808.xml"/><Relationship Id="rId136" Type="http://schemas.openxmlformats.org/officeDocument/2006/relationships/tags" Target="../tags/tag16829.xml"/><Relationship Id="rId157" Type="http://schemas.openxmlformats.org/officeDocument/2006/relationships/tags" Target="../tags/tag16850.xml"/><Relationship Id="rId178" Type="http://schemas.openxmlformats.org/officeDocument/2006/relationships/tags" Target="../tags/tag16871.xml"/><Relationship Id="rId61" Type="http://schemas.openxmlformats.org/officeDocument/2006/relationships/tags" Target="../tags/tag16754.xml"/><Relationship Id="rId82" Type="http://schemas.openxmlformats.org/officeDocument/2006/relationships/tags" Target="../tags/tag16775.xml"/><Relationship Id="rId199" Type="http://schemas.openxmlformats.org/officeDocument/2006/relationships/tags" Target="../tags/tag16892.xml"/><Relationship Id="rId203" Type="http://schemas.openxmlformats.org/officeDocument/2006/relationships/tags" Target="../tags/tag16896.xml"/><Relationship Id="rId19" Type="http://schemas.openxmlformats.org/officeDocument/2006/relationships/tags" Target="../tags/tag16712.xml"/><Relationship Id="rId224" Type="http://schemas.openxmlformats.org/officeDocument/2006/relationships/tags" Target="../tags/tag16917.xml"/><Relationship Id="rId245" Type="http://schemas.openxmlformats.org/officeDocument/2006/relationships/tags" Target="../tags/tag16938.xml"/><Relationship Id="rId266" Type="http://schemas.openxmlformats.org/officeDocument/2006/relationships/tags" Target="../tags/tag16959.xml"/><Relationship Id="rId30" Type="http://schemas.openxmlformats.org/officeDocument/2006/relationships/tags" Target="../tags/tag16723.xml"/><Relationship Id="rId105" Type="http://schemas.openxmlformats.org/officeDocument/2006/relationships/tags" Target="../tags/tag16798.xml"/><Relationship Id="rId126" Type="http://schemas.openxmlformats.org/officeDocument/2006/relationships/tags" Target="../tags/tag16819.xml"/><Relationship Id="rId147" Type="http://schemas.openxmlformats.org/officeDocument/2006/relationships/tags" Target="../tags/tag16840.xml"/><Relationship Id="rId168" Type="http://schemas.openxmlformats.org/officeDocument/2006/relationships/tags" Target="../tags/tag16861.xml"/><Relationship Id="rId51" Type="http://schemas.openxmlformats.org/officeDocument/2006/relationships/tags" Target="../tags/tag16744.xml"/><Relationship Id="rId72" Type="http://schemas.openxmlformats.org/officeDocument/2006/relationships/tags" Target="../tags/tag16765.xml"/><Relationship Id="rId93" Type="http://schemas.openxmlformats.org/officeDocument/2006/relationships/tags" Target="../tags/tag16786.xml"/><Relationship Id="rId189" Type="http://schemas.openxmlformats.org/officeDocument/2006/relationships/tags" Target="../tags/tag16882.xml"/><Relationship Id="rId3" Type="http://schemas.openxmlformats.org/officeDocument/2006/relationships/tags" Target="../tags/tag16696.xml"/><Relationship Id="rId214" Type="http://schemas.openxmlformats.org/officeDocument/2006/relationships/tags" Target="../tags/tag16907.xml"/><Relationship Id="rId235" Type="http://schemas.openxmlformats.org/officeDocument/2006/relationships/tags" Target="../tags/tag16928.xml"/><Relationship Id="rId256" Type="http://schemas.openxmlformats.org/officeDocument/2006/relationships/tags" Target="../tags/tag16949.xml"/><Relationship Id="rId116" Type="http://schemas.openxmlformats.org/officeDocument/2006/relationships/tags" Target="../tags/tag16809.xml"/><Relationship Id="rId137" Type="http://schemas.openxmlformats.org/officeDocument/2006/relationships/tags" Target="../tags/tag16830.xml"/><Relationship Id="rId158" Type="http://schemas.openxmlformats.org/officeDocument/2006/relationships/tags" Target="../tags/tag16851.xml"/><Relationship Id="rId20" Type="http://schemas.openxmlformats.org/officeDocument/2006/relationships/tags" Target="../tags/tag16713.xml"/><Relationship Id="rId41" Type="http://schemas.openxmlformats.org/officeDocument/2006/relationships/tags" Target="../tags/tag16734.xml"/><Relationship Id="rId62" Type="http://schemas.openxmlformats.org/officeDocument/2006/relationships/tags" Target="../tags/tag16755.xml"/><Relationship Id="rId83" Type="http://schemas.openxmlformats.org/officeDocument/2006/relationships/tags" Target="../tags/tag16776.xml"/><Relationship Id="rId179" Type="http://schemas.openxmlformats.org/officeDocument/2006/relationships/tags" Target="../tags/tag16872.xml"/><Relationship Id="rId190" Type="http://schemas.openxmlformats.org/officeDocument/2006/relationships/tags" Target="../tags/tag16883.xml"/><Relationship Id="rId204" Type="http://schemas.openxmlformats.org/officeDocument/2006/relationships/tags" Target="../tags/tag16897.xml"/><Relationship Id="rId225" Type="http://schemas.openxmlformats.org/officeDocument/2006/relationships/tags" Target="../tags/tag16918.xml"/><Relationship Id="rId246" Type="http://schemas.openxmlformats.org/officeDocument/2006/relationships/tags" Target="../tags/tag16939.xml"/><Relationship Id="rId267" Type="http://schemas.openxmlformats.org/officeDocument/2006/relationships/tags" Target="../tags/tag16960.xml"/><Relationship Id="rId106" Type="http://schemas.openxmlformats.org/officeDocument/2006/relationships/tags" Target="../tags/tag16799.xml"/><Relationship Id="rId127" Type="http://schemas.openxmlformats.org/officeDocument/2006/relationships/tags" Target="../tags/tag16820.xml"/><Relationship Id="rId10" Type="http://schemas.openxmlformats.org/officeDocument/2006/relationships/tags" Target="../tags/tag16703.xml"/><Relationship Id="rId31" Type="http://schemas.openxmlformats.org/officeDocument/2006/relationships/tags" Target="../tags/tag16724.xml"/><Relationship Id="rId52" Type="http://schemas.openxmlformats.org/officeDocument/2006/relationships/tags" Target="../tags/tag16745.xml"/><Relationship Id="rId73" Type="http://schemas.openxmlformats.org/officeDocument/2006/relationships/tags" Target="../tags/tag16766.xml"/><Relationship Id="rId94" Type="http://schemas.openxmlformats.org/officeDocument/2006/relationships/tags" Target="../tags/tag16787.xml"/><Relationship Id="rId148" Type="http://schemas.openxmlformats.org/officeDocument/2006/relationships/tags" Target="../tags/tag16841.xml"/><Relationship Id="rId169" Type="http://schemas.openxmlformats.org/officeDocument/2006/relationships/tags" Target="../tags/tag16862.xml"/><Relationship Id="rId4" Type="http://schemas.openxmlformats.org/officeDocument/2006/relationships/tags" Target="../tags/tag16697.xml"/><Relationship Id="rId180" Type="http://schemas.openxmlformats.org/officeDocument/2006/relationships/tags" Target="../tags/tag16873.xml"/><Relationship Id="rId215" Type="http://schemas.openxmlformats.org/officeDocument/2006/relationships/tags" Target="../tags/tag16908.xml"/><Relationship Id="rId236" Type="http://schemas.openxmlformats.org/officeDocument/2006/relationships/tags" Target="../tags/tag16929.xml"/><Relationship Id="rId257" Type="http://schemas.openxmlformats.org/officeDocument/2006/relationships/tags" Target="../tags/tag16950.xml"/><Relationship Id="rId42" Type="http://schemas.openxmlformats.org/officeDocument/2006/relationships/tags" Target="../tags/tag16735.xml"/><Relationship Id="rId84" Type="http://schemas.openxmlformats.org/officeDocument/2006/relationships/tags" Target="../tags/tag16777.xml"/><Relationship Id="rId138" Type="http://schemas.openxmlformats.org/officeDocument/2006/relationships/tags" Target="../tags/tag16831.xml"/><Relationship Id="rId191" Type="http://schemas.openxmlformats.org/officeDocument/2006/relationships/tags" Target="../tags/tag16884.xml"/><Relationship Id="rId205" Type="http://schemas.openxmlformats.org/officeDocument/2006/relationships/tags" Target="../tags/tag16898.xml"/><Relationship Id="rId247" Type="http://schemas.openxmlformats.org/officeDocument/2006/relationships/tags" Target="../tags/tag16940.xml"/><Relationship Id="rId107" Type="http://schemas.openxmlformats.org/officeDocument/2006/relationships/tags" Target="../tags/tag16800.xml"/></Relationships>
</file>

<file path=ppt/slides/_rels/slide72.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slideLayout" Target="../slideLayouts/slideLayout1.xml"/><Relationship Id="rId1" Type="http://schemas.openxmlformats.org/officeDocument/2006/relationships/tags" Target="../tags/tag16961.xml"/><Relationship Id="rId4" Type="http://schemas.openxmlformats.org/officeDocument/2006/relationships/image" Target="../media/image3.png"/></Relationships>
</file>

<file path=ppt/slides/_rels/slide73.xml.rels><?xml version="1.0" encoding="UTF-8" standalone="yes"?>
<Relationships xmlns="http://schemas.openxmlformats.org/package/2006/relationships"><Relationship Id="rId117" Type="http://schemas.openxmlformats.org/officeDocument/2006/relationships/tags" Target="../tags/tag17078.xml"/><Relationship Id="rId21" Type="http://schemas.openxmlformats.org/officeDocument/2006/relationships/tags" Target="../tags/tag16982.xml"/><Relationship Id="rId63" Type="http://schemas.openxmlformats.org/officeDocument/2006/relationships/tags" Target="../tags/tag17024.xml"/><Relationship Id="rId159" Type="http://schemas.openxmlformats.org/officeDocument/2006/relationships/tags" Target="../tags/tag17120.xml"/><Relationship Id="rId170" Type="http://schemas.openxmlformats.org/officeDocument/2006/relationships/tags" Target="../tags/tag17131.xml"/><Relationship Id="rId226" Type="http://schemas.openxmlformats.org/officeDocument/2006/relationships/tags" Target="../tags/tag17187.xml"/><Relationship Id="rId268" Type="http://schemas.openxmlformats.org/officeDocument/2006/relationships/slideLayout" Target="../slideLayouts/slideLayout2.xml"/><Relationship Id="rId11" Type="http://schemas.openxmlformats.org/officeDocument/2006/relationships/tags" Target="../tags/tag16972.xml"/><Relationship Id="rId32" Type="http://schemas.openxmlformats.org/officeDocument/2006/relationships/tags" Target="../tags/tag16993.xml"/><Relationship Id="rId53" Type="http://schemas.openxmlformats.org/officeDocument/2006/relationships/tags" Target="../tags/tag17014.xml"/><Relationship Id="rId74" Type="http://schemas.openxmlformats.org/officeDocument/2006/relationships/tags" Target="../tags/tag17035.xml"/><Relationship Id="rId128" Type="http://schemas.openxmlformats.org/officeDocument/2006/relationships/tags" Target="../tags/tag17089.xml"/><Relationship Id="rId149" Type="http://schemas.openxmlformats.org/officeDocument/2006/relationships/tags" Target="../tags/tag17110.xml"/><Relationship Id="rId5" Type="http://schemas.openxmlformats.org/officeDocument/2006/relationships/tags" Target="../tags/tag16966.xml"/><Relationship Id="rId95" Type="http://schemas.openxmlformats.org/officeDocument/2006/relationships/tags" Target="../tags/tag17056.xml"/><Relationship Id="rId160" Type="http://schemas.openxmlformats.org/officeDocument/2006/relationships/tags" Target="../tags/tag17121.xml"/><Relationship Id="rId181" Type="http://schemas.openxmlformats.org/officeDocument/2006/relationships/tags" Target="../tags/tag17142.xml"/><Relationship Id="rId216" Type="http://schemas.openxmlformats.org/officeDocument/2006/relationships/tags" Target="../tags/tag17177.xml"/><Relationship Id="rId237" Type="http://schemas.openxmlformats.org/officeDocument/2006/relationships/tags" Target="../tags/tag17198.xml"/><Relationship Id="rId258" Type="http://schemas.openxmlformats.org/officeDocument/2006/relationships/tags" Target="../tags/tag17219.xml"/><Relationship Id="rId22" Type="http://schemas.openxmlformats.org/officeDocument/2006/relationships/tags" Target="../tags/tag16983.xml"/><Relationship Id="rId43" Type="http://schemas.openxmlformats.org/officeDocument/2006/relationships/tags" Target="../tags/tag17004.xml"/><Relationship Id="rId64" Type="http://schemas.openxmlformats.org/officeDocument/2006/relationships/tags" Target="../tags/tag17025.xml"/><Relationship Id="rId118" Type="http://schemas.openxmlformats.org/officeDocument/2006/relationships/tags" Target="../tags/tag17079.xml"/><Relationship Id="rId139" Type="http://schemas.openxmlformats.org/officeDocument/2006/relationships/tags" Target="../tags/tag17100.xml"/><Relationship Id="rId85" Type="http://schemas.openxmlformats.org/officeDocument/2006/relationships/tags" Target="../tags/tag17046.xml"/><Relationship Id="rId150" Type="http://schemas.openxmlformats.org/officeDocument/2006/relationships/tags" Target="../tags/tag17111.xml"/><Relationship Id="rId171" Type="http://schemas.openxmlformats.org/officeDocument/2006/relationships/tags" Target="../tags/tag17132.xml"/><Relationship Id="rId192" Type="http://schemas.openxmlformats.org/officeDocument/2006/relationships/tags" Target="../tags/tag17153.xml"/><Relationship Id="rId206" Type="http://schemas.openxmlformats.org/officeDocument/2006/relationships/tags" Target="../tags/tag17167.xml"/><Relationship Id="rId227" Type="http://schemas.openxmlformats.org/officeDocument/2006/relationships/tags" Target="../tags/tag17188.xml"/><Relationship Id="rId248" Type="http://schemas.openxmlformats.org/officeDocument/2006/relationships/tags" Target="../tags/tag17209.xml"/><Relationship Id="rId269" Type="http://schemas.openxmlformats.org/officeDocument/2006/relationships/image" Target="../media/image1.jpeg"/><Relationship Id="rId12" Type="http://schemas.openxmlformats.org/officeDocument/2006/relationships/tags" Target="../tags/tag16973.xml"/><Relationship Id="rId33" Type="http://schemas.openxmlformats.org/officeDocument/2006/relationships/tags" Target="../tags/tag16994.xml"/><Relationship Id="rId108" Type="http://schemas.openxmlformats.org/officeDocument/2006/relationships/tags" Target="../tags/tag17069.xml"/><Relationship Id="rId129" Type="http://schemas.openxmlformats.org/officeDocument/2006/relationships/tags" Target="../tags/tag17090.xml"/><Relationship Id="rId54" Type="http://schemas.openxmlformats.org/officeDocument/2006/relationships/tags" Target="../tags/tag17015.xml"/><Relationship Id="rId75" Type="http://schemas.openxmlformats.org/officeDocument/2006/relationships/tags" Target="../tags/tag17036.xml"/><Relationship Id="rId96" Type="http://schemas.openxmlformats.org/officeDocument/2006/relationships/tags" Target="../tags/tag17057.xml"/><Relationship Id="rId140" Type="http://schemas.openxmlformats.org/officeDocument/2006/relationships/tags" Target="../tags/tag17101.xml"/><Relationship Id="rId161" Type="http://schemas.openxmlformats.org/officeDocument/2006/relationships/tags" Target="../tags/tag17122.xml"/><Relationship Id="rId182" Type="http://schemas.openxmlformats.org/officeDocument/2006/relationships/tags" Target="../tags/tag17143.xml"/><Relationship Id="rId217" Type="http://schemas.openxmlformats.org/officeDocument/2006/relationships/tags" Target="../tags/tag17178.xml"/><Relationship Id="rId6" Type="http://schemas.openxmlformats.org/officeDocument/2006/relationships/tags" Target="../tags/tag16967.xml"/><Relationship Id="rId238" Type="http://schemas.openxmlformats.org/officeDocument/2006/relationships/tags" Target="../tags/tag17199.xml"/><Relationship Id="rId259" Type="http://schemas.openxmlformats.org/officeDocument/2006/relationships/tags" Target="../tags/tag17220.xml"/><Relationship Id="rId23" Type="http://schemas.openxmlformats.org/officeDocument/2006/relationships/tags" Target="../tags/tag16984.xml"/><Relationship Id="rId119" Type="http://schemas.openxmlformats.org/officeDocument/2006/relationships/tags" Target="../tags/tag17080.xml"/><Relationship Id="rId44" Type="http://schemas.openxmlformats.org/officeDocument/2006/relationships/tags" Target="../tags/tag17005.xml"/><Relationship Id="rId65" Type="http://schemas.openxmlformats.org/officeDocument/2006/relationships/tags" Target="../tags/tag17026.xml"/><Relationship Id="rId86" Type="http://schemas.openxmlformats.org/officeDocument/2006/relationships/tags" Target="../tags/tag17047.xml"/><Relationship Id="rId130" Type="http://schemas.openxmlformats.org/officeDocument/2006/relationships/tags" Target="../tags/tag17091.xml"/><Relationship Id="rId151" Type="http://schemas.openxmlformats.org/officeDocument/2006/relationships/tags" Target="../tags/tag17112.xml"/><Relationship Id="rId172" Type="http://schemas.openxmlformats.org/officeDocument/2006/relationships/tags" Target="../tags/tag17133.xml"/><Relationship Id="rId193" Type="http://schemas.openxmlformats.org/officeDocument/2006/relationships/tags" Target="../tags/tag17154.xml"/><Relationship Id="rId207" Type="http://schemas.openxmlformats.org/officeDocument/2006/relationships/tags" Target="../tags/tag17168.xml"/><Relationship Id="rId228" Type="http://schemas.openxmlformats.org/officeDocument/2006/relationships/tags" Target="../tags/tag17189.xml"/><Relationship Id="rId249" Type="http://schemas.openxmlformats.org/officeDocument/2006/relationships/tags" Target="../tags/tag17210.xml"/><Relationship Id="rId13" Type="http://schemas.openxmlformats.org/officeDocument/2006/relationships/tags" Target="../tags/tag16974.xml"/><Relationship Id="rId109" Type="http://schemas.openxmlformats.org/officeDocument/2006/relationships/tags" Target="../tags/tag17070.xml"/><Relationship Id="rId260" Type="http://schemas.openxmlformats.org/officeDocument/2006/relationships/tags" Target="../tags/tag17221.xml"/><Relationship Id="rId34" Type="http://schemas.openxmlformats.org/officeDocument/2006/relationships/tags" Target="../tags/tag16995.xml"/><Relationship Id="rId55" Type="http://schemas.openxmlformats.org/officeDocument/2006/relationships/tags" Target="../tags/tag17016.xml"/><Relationship Id="rId76" Type="http://schemas.openxmlformats.org/officeDocument/2006/relationships/tags" Target="../tags/tag17037.xml"/><Relationship Id="rId97" Type="http://schemas.openxmlformats.org/officeDocument/2006/relationships/tags" Target="../tags/tag17058.xml"/><Relationship Id="rId120" Type="http://schemas.openxmlformats.org/officeDocument/2006/relationships/tags" Target="../tags/tag17081.xml"/><Relationship Id="rId141" Type="http://schemas.openxmlformats.org/officeDocument/2006/relationships/tags" Target="../tags/tag17102.xml"/><Relationship Id="rId7" Type="http://schemas.openxmlformats.org/officeDocument/2006/relationships/tags" Target="../tags/tag16968.xml"/><Relationship Id="rId162" Type="http://schemas.openxmlformats.org/officeDocument/2006/relationships/tags" Target="../tags/tag17123.xml"/><Relationship Id="rId183" Type="http://schemas.openxmlformats.org/officeDocument/2006/relationships/tags" Target="../tags/tag17144.xml"/><Relationship Id="rId218" Type="http://schemas.openxmlformats.org/officeDocument/2006/relationships/tags" Target="../tags/tag17179.xml"/><Relationship Id="rId239" Type="http://schemas.openxmlformats.org/officeDocument/2006/relationships/tags" Target="../tags/tag17200.xml"/><Relationship Id="rId250" Type="http://schemas.openxmlformats.org/officeDocument/2006/relationships/tags" Target="../tags/tag17211.xml"/><Relationship Id="rId24" Type="http://schemas.openxmlformats.org/officeDocument/2006/relationships/tags" Target="../tags/tag16985.xml"/><Relationship Id="rId45" Type="http://schemas.openxmlformats.org/officeDocument/2006/relationships/tags" Target="../tags/tag17006.xml"/><Relationship Id="rId66" Type="http://schemas.openxmlformats.org/officeDocument/2006/relationships/tags" Target="../tags/tag17027.xml"/><Relationship Id="rId87" Type="http://schemas.openxmlformats.org/officeDocument/2006/relationships/tags" Target="../tags/tag17048.xml"/><Relationship Id="rId110" Type="http://schemas.openxmlformats.org/officeDocument/2006/relationships/tags" Target="../tags/tag17071.xml"/><Relationship Id="rId131" Type="http://schemas.openxmlformats.org/officeDocument/2006/relationships/tags" Target="../tags/tag17092.xml"/><Relationship Id="rId152" Type="http://schemas.openxmlformats.org/officeDocument/2006/relationships/tags" Target="../tags/tag17113.xml"/><Relationship Id="rId173" Type="http://schemas.openxmlformats.org/officeDocument/2006/relationships/tags" Target="../tags/tag17134.xml"/><Relationship Id="rId194" Type="http://schemas.openxmlformats.org/officeDocument/2006/relationships/tags" Target="../tags/tag17155.xml"/><Relationship Id="rId208" Type="http://schemas.openxmlformats.org/officeDocument/2006/relationships/tags" Target="../tags/tag17169.xml"/><Relationship Id="rId229" Type="http://schemas.openxmlformats.org/officeDocument/2006/relationships/tags" Target="../tags/tag17190.xml"/><Relationship Id="rId240" Type="http://schemas.openxmlformats.org/officeDocument/2006/relationships/tags" Target="../tags/tag17201.xml"/><Relationship Id="rId261" Type="http://schemas.openxmlformats.org/officeDocument/2006/relationships/tags" Target="../tags/tag17222.xml"/><Relationship Id="rId14" Type="http://schemas.openxmlformats.org/officeDocument/2006/relationships/tags" Target="../tags/tag16975.xml"/><Relationship Id="rId35" Type="http://schemas.openxmlformats.org/officeDocument/2006/relationships/tags" Target="../tags/tag16996.xml"/><Relationship Id="rId56" Type="http://schemas.openxmlformats.org/officeDocument/2006/relationships/tags" Target="../tags/tag17017.xml"/><Relationship Id="rId77" Type="http://schemas.openxmlformats.org/officeDocument/2006/relationships/tags" Target="../tags/tag17038.xml"/><Relationship Id="rId100" Type="http://schemas.openxmlformats.org/officeDocument/2006/relationships/tags" Target="../tags/tag17061.xml"/><Relationship Id="rId8" Type="http://schemas.openxmlformats.org/officeDocument/2006/relationships/tags" Target="../tags/tag16969.xml"/><Relationship Id="rId98" Type="http://schemas.openxmlformats.org/officeDocument/2006/relationships/tags" Target="../tags/tag17059.xml"/><Relationship Id="rId121" Type="http://schemas.openxmlformats.org/officeDocument/2006/relationships/tags" Target="../tags/tag17082.xml"/><Relationship Id="rId142" Type="http://schemas.openxmlformats.org/officeDocument/2006/relationships/tags" Target="../tags/tag17103.xml"/><Relationship Id="rId163" Type="http://schemas.openxmlformats.org/officeDocument/2006/relationships/tags" Target="../tags/tag17124.xml"/><Relationship Id="rId184" Type="http://schemas.openxmlformats.org/officeDocument/2006/relationships/tags" Target="../tags/tag17145.xml"/><Relationship Id="rId219" Type="http://schemas.openxmlformats.org/officeDocument/2006/relationships/tags" Target="../tags/tag17180.xml"/><Relationship Id="rId230" Type="http://schemas.openxmlformats.org/officeDocument/2006/relationships/tags" Target="../tags/tag17191.xml"/><Relationship Id="rId251" Type="http://schemas.openxmlformats.org/officeDocument/2006/relationships/tags" Target="../tags/tag17212.xml"/><Relationship Id="rId25" Type="http://schemas.openxmlformats.org/officeDocument/2006/relationships/tags" Target="../tags/tag16986.xml"/><Relationship Id="rId46" Type="http://schemas.openxmlformats.org/officeDocument/2006/relationships/tags" Target="../tags/tag17007.xml"/><Relationship Id="rId67" Type="http://schemas.openxmlformats.org/officeDocument/2006/relationships/tags" Target="../tags/tag17028.xml"/><Relationship Id="rId88" Type="http://schemas.openxmlformats.org/officeDocument/2006/relationships/tags" Target="../tags/tag17049.xml"/><Relationship Id="rId111" Type="http://schemas.openxmlformats.org/officeDocument/2006/relationships/tags" Target="../tags/tag17072.xml"/><Relationship Id="rId132" Type="http://schemas.openxmlformats.org/officeDocument/2006/relationships/tags" Target="../tags/tag17093.xml"/><Relationship Id="rId153" Type="http://schemas.openxmlformats.org/officeDocument/2006/relationships/tags" Target="../tags/tag17114.xml"/><Relationship Id="rId174" Type="http://schemas.openxmlformats.org/officeDocument/2006/relationships/tags" Target="../tags/tag17135.xml"/><Relationship Id="rId195" Type="http://schemas.openxmlformats.org/officeDocument/2006/relationships/tags" Target="../tags/tag17156.xml"/><Relationship Id="rId209" Type="http://schemas.openxmlformats.org/officeDocument/2006/relationships/tags" Target="../tags/tag17170.xml"/><Relationship Id="rId220" Type="http://schemas.openxmlformats.org/officeDocument/2006/relationships/tags" Target="../tags/tag17181.xml"/><Relationship Id="rId241" Type="http://schemas.openxmlformats.org/officeDocument/2006/relationships/tags" Target="../tags/tag17202.xml"/><Relationship Id="rId15" Type="http://schemas.openxmlformats.org/officeDocument/2006/relationships/tags" Target="../tags/tag16976.xml"/><Relationship Id="rId36" Type="http://schemas.openxmlformats.org/officeDocument/2006/relationships/tags" Target="../tags/tag16997.xml"/><Relationship Id="rId57" Type="http://schemas.openxmlformats.org/officeDocument/2006/relationships/tags" Target="../tags/tag17018.xml"/><Relationship Id="rId262" Type="http://schemas.openxmlformats.org/officeDocument/2006/relationships/tags" Target="../tags/tag17223.xml"/><Relationship Id="rId78" Type="http://schemas.openxmlformats.org/officeDocument/2006/relationships/tags" Target="../tags/tag17039.xml"/><Relationship Id="rId99" Type="http://schemas.openxmlformats.org/officeDocument/2006/relationships/tags" Target="../tags/tag17060.xml"/><Relationship Id="rId101" Type="http://schemas.openxmlformats.org/officeDocument/2006/relationships/tags" Target="../tags/tag17062.xml"/><Relationship Id="rId122" Type="http://schemas.openxmlformats.org/officeDocument/2006/relationships/tags" Target="../tags/tag17083.xml"/><Relationship Id="rId143" Type="http://schemas.openxmlformats.org/officeDocument/2006/relationships/tags" Target="../tags/tag17104.xml"/><Relationship Id="rId164" Type="http://schemas.openxmlformats.org/officeDocument/2006/relationships/tags" Target="../tags/tag17125.xml"/><Relationship Id="rId185" Type="http://schemas.openxmlformats.org/officeDocument/2006/relationships/tags" Target="../tags/tag17146.xml"/><Relationship Id="rId9" Type="http://schemas.openxmlformats.org/officeDocument/2006/relationships/tags" Target="../tags/tag16970.xml"/><Relationship Id="rId210" Type="http://schemas.openxmlformats.org/officeDocument/2006/relationships/tags" Target="../tags/tag17171.xml"/><Relationship Id="rId26" Type="http://schemas.openxmlformats.org/officeDocument/2006/relationships/tags" Target="../tags/tag16987.xml"/><Relationship Id="rId231" Type="http://schemas.openxmlformats.org/officeDocument/2006/relationships/tags" Target="../tags/tag17192.xml"/><Relationship Id="rId252" Type="http://schemas.openxmlformats.org/officeDocument/2006/relationships/tags" Target="../tags/tag17213.xml"/><Relationship Id="rId47" Type="http://schemas.openxmlformats.org/officeDocument/2006/relationships/tags" Target="../tags/tag17008.xml"/><Relationship Id="rId68" Type="http://schemas.openxmlformats.org/officeDocument/2006/relationships/tags" Target="../tags/tag17029.xml"/><Relationship Id="rId89" Type="http://schemas.openxmlformats.org/officeDocument/2006/relationships/tags" Target="../tags/tag17050.xml"/><Relationship Id="rId112" Type="http://schemas.openxmlformats.org/officeDocument/2006/relationships/tags" Target="../tags/tag17073.xml"/><Relationship Id="rId133" Type="http://schemas.openxmlformats.org/officeDocument/2006/relationships/tags" Target="../tags/tag17094.xml"/><Relationship Id="rId154" Type="http://schemas.openxmlformats.org/officeDocument/2006/relationships/tags" Target="../tags/tag17115.xml"/><Relationship Id="rId175" Type="http://schemas.openxmlformats.org/officeDocument/2006/relationships/tags" Target="../tags/tag17136.xml"/><Relationship Id="rId196" Type="http://schemas.openxmlformats.org/officeDocument/2006/relationships/tags" Target="../tags/tag17157.xml"/><Relationship Id="rId200" Type="http://schemas.openxmlformats.org/officeDocument/2006/relationships/tags" Target="../tags/tag17161.xml"/><Relationship Id="rId16" Type="http://schemas.openxmlformats.org/officeDocument/2006/relationships/tags" Target="../tags/tag16977.xml"/><Relationship Id="rId221" Type="http://schemas.openxmlformats.org/officeDocument/2006/relationships/tags" Target="../tags/tag17182.xml"/><Relationship Id="rId242" Type="http://schemas.openxmlformats.org/officeDocument/2006/relationships/tags" Target="../tags/tag17203.xml"/><Relationship Id="rId263" Type="http://schemas.openxmlformats.org/officeDocument/2006/relationships/tags" Target="../tags/tag17224.xml"/><Relationship Id="rId37" Type="http://schemas.openxmlformats.org/officeDocument/2006/relationships/tags" Target="../tags/tag16998.xml"/><Relationship Id="rId58" Type="http://schemas.openxmlformats.org/officeDocument/2006/relationships/tags" Target="../tags/tag17019.xml"/><Relationship Id="rId79" Type="http://schemas.openxmlformats.org/officeDocument/2006/relationships/tags" Target="../tags/tag17040.xml"/><Relationship Id="rId102" Type="http://schemas.openxmlformats.org/officeDocument/2006/relationships/tags" Target="../tags/tag17063.xml"/><Relationship Id="rId123" Type="http://schemas.openxmlformats.org/officeDocument/2006/relationships/tags" Target="../tags/tag17084.xml"/><Relationship Id="rId144" Type="http://schemas.openxmlformats.org/officeDocument/2006/relationships/tags" Target="../tags/tag17105.xml"/><Relationship Id="rId90" Type="http://schemas.openxmlformats.org/officeDocument/2006/relationships/tags" Target="../tags/tag17051.xml"/><Relationship Id="rId165" Type="http://schemas.openxmlformats.org/officeDocument/2006/relationships/tags" Target="../tags/tag17126.xml"/><Relationship Id="rId186" Type="http://schemas.openxmlformats.org/officeDocument/2006/relationships/tags" Target="../tags/tag17147.xml"/><Relationship Id="rId211" Type="http://schemas.openxmlformats.org/officeDocument/2006/relationships/tags" Target="../tags/tag17172.xml"/><Relationship Id="rId232" Type="http://schemas.openxmlformats.org/officeDocument/2006/relationships/tags" Target="../tags/tag17193.xml"/><Relationship Id="rId253" Type="http://schemas.openxmlformats.org/officeDocument/2006/relationships/tags" Target="../tags/tag17214.xml"/><Relationship Id="rId27" Type="http://schemas.openxmlformats.org/officeDocument/2006/relationships/tags" Target="../tags/tag16988.xml"/><Relationship Id="rId48" Type="http://schemas.openxmlformats.org/officeDocument/2006/relationships/tags" Target="../tags/tag17009.xml"/><Relationship Id="rId69" Type="http://schemas.openxmlformats.org/officeDocument/2006/relationships/tags" Target="../tags/tag17030.xml"/><Relationship Id="rId113" Type="http://schemas.openxmlformats.org/officeDocument/2006/relationships/tags" Target="../tags/tag17074.xml"/><Relationship Id="rId134" Type="http://schemas.openxmlformats.org/officeDocument/2006/relationships/tags" Target="../tags/tag17095.xml"/><Relationship Id="rId80" Type="http://schemas.openxmlformats.org/officeDocument/2006/relationships/tags" Target="../tags/tag17041.xml"/><Relationship Id="rId155" Type="http://schemas.openxmlformats.org/officeDocument/2006/relationships/tags" Target="../tags/tag17116.xml"/><Relationship Id="rId176" Type="http://schemas.openxmlformats.org/officeDocument/2006/relationships/tags" Target="../tags/tag17137.xml"/><Relationship Id="rId197" Type="http://schemas.openxmlformats.org/officeDocument/2006/relationships/tags" Target="../tags/tag17158.xml"/><Relationship Id="rId201" Type="http://schemas.openxmlformats.org/officeDocument/2006/relationships/tags" Target="../tags/tag17162.xml"/><Relationship Id="rId222" Type="http://schemas.openxmlformats.org/officeDocument/2006/relationships/tags" Target="../tags/tag17183.xml"/><Relationship Id="rId243" Type="http://schemas.openxmlformats.org/officeDocument/2006/relationships/tags" Target="../tags/tag17204.xml"/><Relationship Id="rId264" Type="http://schemas.openxmlformats.org/officeDocument/2006/relationships/tags" Target="../tags/tag17225.xml"/><Relationship Id="rId17" Type="http://schemas.openxmlformats.org/officeDocument/2006/relationships/tags" Target="../tags/tag16978.xml"/><Relationship Id="rId38" Type="http://schemas.openxmlformats.org/officeDocument/2006/relationships/tags" Target="../tags/tag16999.xml"/><Relationship Id="rId59" Type="http://schemas.openxmlformats.org/officeDocument/2006/relationships/tags" Target="../tags/tag17020.xml"/><Relationship Id="rId103" Type="http://schemas.openxmlformats.org/officeDocument/2006/relationships/tags" Target="../tags/tag17064.xml"/><Relationship Id="rId124" Type="http://schemas.openxmlformats.org/officeDocument/2006/relationships/tags" Target="../tags/tag17085.xml"/><Relationship Id="rId70" Type="http://schemas.openxmlformats.org/officeDocument/2006/relationships/tags" Target="../tags/tag17031.xml"/><Relationship Id="rId91" Type="http://schemas.openxmlformats.org/officeDocument/2006/relationships/tags" Target="../tags/tag17052.xml"/><Relationship Id="rId145" Type="http://schemas.openxmlformats.org/officeDocument/2006/relationships/tags" Target="../tags/tag17106.xml"/><Relationship Id="rId166" Type="http://schemas.openxmlformats.org/officeDocument/2006/relationships/tags" Target="../tags/tag17127.xml"/><Relationship Id="rId187" Type="http://schemas.openxmlformats.org/officeDocument/2006/relationships/tags" Target="../tags/tag17148.xml"/><Relationship Id="rId1" Type="http://schemas.openxmlformats.org/officeDocument/2006/relationships/tags" Target="../tags/tag16962.xml"/><Relationship Id="rId212" Type="http://schemas.openxmlformats.org/officeDocument/2006/relationships/tags" Target="../tags/tag17173.xml"/><Relationship Id="rId233" Type="http://schemas.openxmlformats.org/officeDocument/2006/relationships/tags" Target="../tags/tag17194.xml"/><Relationship Id="rId254" Type="http://schemas.openxmlformats.org/officeDocument/2006/relationships/tags" Target="../tags/tag17215.xml"/><Relationship Id="rId28" Type="http://schemas.openxmlformats.org/officeDocument/2006/relationships/tags" Target="../tags/tag16989.xml"/><Relationship Id="rId49" Type="http://schemas.openxmlformats.org/officeDocument/2006/relationships/tags" Target="../tags/tag17010.xml"/><Relationship Id="rId114" Type="http://schemas.openxmlformats.org/officeDocument/2006/relationships/tags" Target="../tags/tag17075.xml"/><Relationship Id="rId60" Type="http://schemas.openxmlformats.org/officeDocument/2006/relationships/tags" Target="../tags/tag17021.xml"/><Relationship Id="rId81" Type="http://schemas.openxmlformats.org/officeDocument/2006/relationships/tags" Target="../tags/tag17042.xml"/><Relationship Id="rId135" Type="http://schemas.openxmlformats.org/officeDocument/2006/relationships/tags" Target="../tags/tag17096.xml"/><Relationship Id="rId156" Type="http://schemas.openxmlformats.org/officeDocument/2006/relationships/tags" Target="../tags/tag17117.xml"/><Relationship Id="rId177" Type="http://schemas.openxmlformats.org/officeDocument/2006/relationships/tags" Target="../tags/tag17138.xml"/><Relationship Id="rId198" Type="http://schemas.openxmlformats.org/officeDocument/2006/relationships/tags" Target="../tags/tag17159.xml"/><Relationship Id="rId202" Type="http://schemas.openxmlformats.org/officeDocument/2006/relationships/tags" Target="../tags/tag17163.xml"/><Relationship Id="rId223" Type="http://schemas.openxmlformats.org/officeDocument/2006/relationships/tags" Target="../tags/tag17184.xml"/><Relationship Id="rId244" Type="http://schemas.openxmlformats.org/officeDocument/2006/relationships/tags" Target="../tags/tag17205.xml"/><Relationship Id="rId18" Type="http://schemas.openxmlformats.org/officeDocument/2006/relationships/tags" Target="../tags/tag16979.xml"/><Relationship Id="rId39" Type="http://schemas.openxmlformats.org/officeDocument/2006/relationships/tags" Target="../tags/tag17000.xml"/><Relationship Id="rId265" Type="http://schemas.openxmlformats.org/officeDocument/2006/relationships/tags" Target="../tags/tag17226.xml"/><Relationship Id="rId50" Type="http://schemas.openxmlformats.org/officeDocument/2006/relationships/tags" Target="../tags/tag17011.xml"/><Relationship Id="rId104" Type="http://schemas.openxmlformats.org/officeDocument/2006/relationships/tags" Target="../tags/tag17065.xml"/><Relationship Id="rId125" Type="http://schemas.openxmlformats.org/officeDocument/2006/relationships/tags" Target="../tags/tag17086.xml"/><Relationship Id="rId146" Type="http://schemas.openxmlformats.org/officeDocument/2006/relationships/tags" Target="../tags/tag17107.xml"/><Relationship Id="rId167" Type="http://schemas.openxmlformats.org/officeDocument/2006/relationships/tags" Target="../tags/tag17128.xml"/><Relationship Id="rId188" Type="http://schemas.openxmlformats.org/officeDocument/2006/relationships/tags" Target="../tags/tag17149.xml"/><Relationship Id="rId71" Type="http://schemas.openxmlformats.org/officeDocument/2006/relationships/tags" Target="../tags/tag17032.xml"/><Relationship Id="rId92" Type="http://schemas.openxmlformats.org/officeDocument/2006/relationships/tags" Target="../tags/tag17053.xml"/><Relationship Id="rId213" Type="http://schemas.openxmlformats.org/officeDocument/2006/relationships/tags" Target="../tags/tag17174.xml"/><Relationship Id="rId234" Type="http://schemas.openxmlformats.org/officeDocument/2006/relationships/tags" Target="../tags/tag17195.xml"/><Relationship Id="rId2" Type="http://schemas.openxmlformats.org/officeDocument/2006/relationships/tags" Target="../tags/tag16963.xml"/><Relationship Id="rId29" Type="http://schemas.openxmlformats.org/officeDocument/2006/relationships/tags" Target="../tags/tag16990.xml"/><Relationship Id="rId255" Type="http://schemas.openxmlformats.org/officeDocument/2006/relationships/tags" Target="../tags/tag17216.xml"/><Relationship Id="rId40" Type="http://schemas.openxmlformats.org/officeDocument/2006/relationships/tags" Target="../tags/tag17001.xml"/><Relationship Id="rId115" Type="http://schemas.openxmlformats.org/officeDocument/2006/relationships/tags" Target="../tags/tag17076.xml"/><Relationship Id="rId136" Type="http://schemas.openxmlformats.org/officeDocument/2006/relationships/tags" Target="../tags/tag17097.xml"/><Relationship Id="rId157" Type="http://schemas.openxmlformats.org/officeDocument/2006/relationships/tags" Target="../tags/tag17118.xml"/><Relationship Id="rId178" Type="http://schemas.openxmlformats.org/officeDocument/2006/relationships/tags" Target="../tags/tag17139.xml"/><Relationship Id="rId61" Type="http://schemas.openxmlformats.org/officeDocument/2006/relationships/tags" Target="../tags/tag17022.xml"/><Relationship Id="rId82" Type="http://schemas.openxmlformats.org/officeDocument/2006/relationships/tags" Target="../tags/tag17043.xml"/><Relationship Id="rId199" Type="http://schemas.openxmlformats.org/officeDocument/2006/relationships/tags" Target="../tags/tag17160.xml"/><Relationship Id="rId203" Type="http://schemas.openxmlformats.org/officeDocument/2006/relationships/tags" Target="../tags/tag17164.xml"/><Relationship Id="rId19" Type="http://schemas.openxmlformats.org/officeDocument/2006/relationships/tags" Target="../tags/tag16980.xml"/><Relationship Id="rId224" Type="http://schemas.openxmlformats.org/officeDocument/2006/relationships/tags" Target="../tags/tag17185.xml"/><Relationship Id="rId245" Type="http://schemas.openxmlformats.org/officeDocument/2006/relationships/tags" Target="../tags/tag17206.xml"/><Relationship Id="rId266" Type="http://schemas.openxmlformats.org/officeDocument/2006/relationships/tags" Target="../tags/tag17227.xml"/><Relationship Id="rId30" Type="http://schemas.openxmlformats.org/officeDocument/2006/relationships/tags" Target="../tags/tag16991.xml"/><Relationship Id="rId105" Type="http://schemas.openxmlformats.org/officeDocument/2006/relationships/tags" Target="../tags/tag17066.xml"/><Relationship Id="rId126" Type="http://schemas.openxmlformats.org/officeDocument/2006/relationships/tags" Target="../tags/tag17087.xml"/><Relationship Id="rId147" Type="http://schemas.openxmlformats.org/officeDocument/2006/relationships/tags" Target="../tags/tag17108.xml"/><Relationship Id="rId168" Type="http://schemas.openxmlformats.org/officeDocument/2006/relationships/tags" Target="../tags/tag17129.xml"/><Relationship Id="rId51" Type="http://schemas.openxmlformats.org/officeDocument/2006/relationships/tags" Target="../tags/tag17012.xml"/><Relationship Id="rId72" Type="http://schemas.openxmlformats.org/officeDocument/2006/relationships/tags" Target="../tags/tag17033.xml"/><Relationship Id="rId93" Type="http://schemas.openxmlformats.org/officeDocument/2006/relationships/tags" Target="../tags/tag17054.xml"/><Relationship Id="rId189" Type="http://schemas.openxmlformats.org/officeDocument/2006/relationships/tags" Target="../tags/tag17150.xml"/><Relationship Id="rId3" Type="http://schemas.openxmlformats.org/officeDocument/2006/relationships/tags" Target="../tags/tag16964.xml"/><Relationship Id="rId214" Type="http://schemas.openxmlformats.org/officeDocument/2006/relationships/tags" Target="../tags/tag17175.xml"/><Relationship Id="rId235" Type="http://schemas.openxmlformats.org/officeDocument/2006/relationships/tags" Target="../tags/tag17196.xml"/><Relationship Id="rId256" Type="http://schemas.openxmlformats.org/officeDocument/2006/relationships/tags" Target="../tags/tag17217.xml"/><Relationship Id="rId116" Type="http://schemas.openxmlformats.org/officeDocument/2006/relationships/tags" Target="../tags/tag17077.xml"/><Relationship Id="rId137" Type="http://schemas.openxmlformats.org/officeDocument/2006/relationships/tags" Target="../tags/tag17098.xml"/><Relationship Id="rId158" Type="http://schemas.openxmlformats.org/officeDocument/2006/relationships/tags" Target="../tags/tag17119.xml"/><Relationship Id="rId20" Type="http://schemas.openxmlformats.org/officeDocument/2006/relationships/tags" Target="../tags/tag16981.xml"/><Relationship Id="rId41" Type="http://schemas.openxmlformats.org/officeDocument/2006/relationships/tags" Target="../tags/tag17002.xml"/><Relationship Id="rId62" Type="http://schemas.openxmlformats.org/officeDocument/2006/relationships/tags" Target="../tags/tag17023.xml"/><Relationship Id="rId83" Type="http://schemas.openxmlformats.org/officeDocument/2006/relationships/tags" Target="../tags/tag17044.xml"/><Relationship Id="rId179" Type="http://schemas.openxmlformats.org/officeDocument/2006/relationships/tags" Target="../tags/tag17140.xml"/><Relationship Id="rId190" Type="http://schemas.openxmlformats.org/officeDocument/2006/relationships/tags" Target="../tags/tag17151.xml"/><Relationship Id="rId204" Type="http://schemas.openxmlformats.org/officeDocument/2006/relationships/tags" Target="../tags/tag17165.xml"/><Relationship Id="rId225" Type="http://schemas.openxmlformats.org/officeDocument/2006/relationships/tags" Target="../tags/tag17186.xml"/><Relationship Id="rId246" Type="http://schemas.openxmlformats.org/officeDocument/2006/relationships/tags" Target="../tags/tag17207.xml"/><Relationship Id="rId267" Type="http://schemas.openxmlformats.org/officeDocument/2006/relationships/tags" Target="../tags/tag17228.xml"/><Relationship Id="rId106" Type="http://schemas.openxmlformats.org/officeDocument/2006/relationships/tags" Target="../tags/tag17067.xml"/><Relationship Id="rId127" Type="http://schemas.openxmlformats.org/officeDocument/2006/relationships/tags" Target="../tags/tag17088.xml"/><Relationship Id="rId10" Type="http://schemas.openxmlformats.org/officeDocument/2006/relationships/tags" Target="../tags/tag16971.xml"/><Relationship Id="rId31" Type="http://schemas.openxmlformats.org/officeDocument/2006/relationships/tags" Target="../tags/tag16992.xml"/><Relationship Id="rId52" Type="http://schemas.openxmlformats.org/officeDocument/2006/relationships/tags" Target="../tags/tag17013.xml"/><Relationship Id="rId73" Type="http://schemas.openxmlformats.org/officeDocument/2006/relationships/tags" Target="../tags/tag17034.xml"/><Relationship Id="rId94" Type="http://schemas.openxmlformats.org/officeDocument/2006/relationships/tags" Target="../tags/tag17055.xml"/><Relationship Id="rId148" Type="http://schemas.openxmlformats.org/officeDocument/2006/relationships/tags" Target="../tags/tag17109.xml"/><Relationship Id="rId169" Type="http://schemas.openxmlformats.org/officeDocument/2006/relationships/tags" Target="../tags/tag17130.xml"/><Relationship Id="rId4" Type="http://schemas.openxmlformats.org/officeDocument/2006/relationships/tags" Target="../tags/tag16965.xml"/><Relationship Id="rId180" Type="http://schemas.openxmlformats.org/officeDocument/2006/relationships/tags" Target="../tags/tag17141.xml"/><Relationship Id="rId215" Type="http://schemas.openxmlformats.org/officeDocument/2006/relationships/tags" Target="../tags/tag17176.xml"/><Relationship Id="rId236" Type="http://schemas.openxmlformats.org/officeDocument/2006/relationships/tags" Target="../tags/tag17197.xml"/><Relationship Id="rId257" Type="http://schemas.openxmlformats.org/officeDocument/2006/relationships/tags" Target="../tags/tag17218.xml"/><Relationship Id="rId42" Type="http://schemas.openxmlformats.org/officeDocument/2006/relationships/tags" Target="../tags/tag17003.xml"/><Relationship Id="rId84" Type="http://schemas.openxmlformats.org/officeDocument/2006/relationships/tags" Target="../tags/tag17045.xml"/><Relationship Id="rId138" Type="http://schemas.openxmlformats.org/officeDocument/2006/relationships/tags" Target="../tags/tag17099.xml"/><Relationship Id="rId191" Type="http://schemas.openxmlformats.org/officeDocument/2006/relationships/tags" Target="../tags/tag17152.xml"/><Relationship Id="rId205" Type="http://schemas.openxmlformats.org/officeDocument/2006/relationships/tags" Target="../tags/tag17166.xml"/><Relationship Id="rId247" Type="http://schemas.openxmlformats.org/officeDocument/2006/relationships/tags" Target="../tags/tag17208.xml"/><Relationship Id="rId107" Type="http://schemas.openxmlformats.org/officeDocument/2006/relationships/tags" Target="../tags/tag17068.xml"/></Relationships>
</file>

<file path=ppt/slides/_rels/slide74.xml.rels><?xml version="1.0" encoding="UTF-8" standalone="yes"?>
<Relationships xmlns="http://schemas.openxmlformats.org/package/2006/relationships"><Relationship Id="rId117" Type="http://schemas.openxmlformats.org/officeDocument/2006/relationships/tags" Target="../tags/tag17345.xml"/><Relationship Id="rId21" Type="http://schemas.openxmlformats.org/officeDocument/2006/relationships/tags" Target="../tags/tag17249.xml"/><Relationship Id="rId63" Type="http://schemas.openxmlformats.org/officeDocument/2006/relationships/tags" Target="../tags/tag17291.xml"/><Relationship Id="rId159" Type="http://schemas.openxmlformats.org/officeDocument/2006/relationships/tags" Target="../tags/tag17387.xml"/><Relationship Id="rId170" Type="http://schemas.openxmlformats.org/officeDocument/2006/relationships/tags" Target="../tags/tag17398.xml"/><Relationship Id="rId226" Type="http://schemas.openxmlformats.org/officeDocument/2006/relationships/tags" Target="../tags/tag17454.xml"/><Relationship Id="rId268" Type="http://schemas.openxmlformats.org/officeDocument/2006/relationships/tags" Target="../tags/tag17496.xml"/><Relationship Id="rId11" Type="http://schemas.openxmlformats.org/officeDocument/2006/relationships/tags" Target="../tags/tag17239.xml"/><Relationship Id="rId32" Type="http://schemas.openxmlformats.org/officeDocument/2006/relationships/tags" Target="../tags/tag17260.xml"/><Relationship Id="rId53" Type="http://schemas.openxmlformats.org/officeDocument/2006/relationships/tags" Target="../tags/tag17281.xml"/><Relationship Id="rId74" Type="http://schemas.openxmlformats.org/officeDocument/2006/relationships/tags" Target="../tags/tag17302.xml"/><Relationship Id="rId128" Type="http://schemas.openxmlformats.org/officeDocument/2006/relationships/tags" Target="../tags/tag17356.xml"/><Relationship Id="rId149" Type="http://schemas.openxmlformats.org/officeDocument/2006/relationships/tags" Target="../tags/tag17377.xml"/><Relationship Id="rId5" Type="http://schemas.openxmlformats.org/officeDocument/2006/relationships/tags" Target="../tags/tag17233.xml"/><Relationship Id="rId95" Type="http://schemas.openxmlformats.org/officeDocument/2006/relationships/tags" Target="../tags/tag17323.xml"/><Relationship Id="rId160" Type="http://schemas.openxmlformats.org/officeDocument/2006/relationships/tags" Target="../tags/tag17388.xml"/><Relationship Id="rId181" Type="http://schemas.openxmlformats.org/officeDocument/2006/relationships/tags" Target="../tags/tag17409.xml"/><Relationship Id="rId216" Type="http://schemas.openxmlformats.org/officeDocument/2006/relationships/tags" Target="../tags/tag17444.xml"/><Relationship Id="rId237" Type="http://schemas.openxmlformats.org/officeDocument/2006/relationships/tags" Target="../tags/tag17465.xml"/><Relationship Id="rId258" Type="http://schemas.openxmlformats.org/officeDocument/2006/relationships/tags" Target="../tags/tag17486.xml"/><Relationship Id="rId22" Type="http://schemas.openxmlformats.org/officeDocument/2006/relationships/tags" Target="../tags/tag17250.xml"/><Relationship Id="rId43" Type="http://schemas.openxmlformats.org/officeDocument/2006/relationships/tags" Target="../tags/tag17271.xml"/><Relationship Id="rId64" Type="http://schemas.openxmlformats.org/officeDocument/2006/relationships/tags" Target="../tags/tag17292.xml"/><Relationship Id="rId118" Type="http://schemas.openxmlformats.org/officeDocument/2006/relationships/tags" Target="../tags/tag17346.xml"/><Relationship Id="rId139" Type="http://schemas.openxmlformats.org/officeDocument/2006/relationships/tags" Target="../tags/tag17367.xml"/><Relationship Id="rId85" Type="http://schemas.openxmlformats.org/officeDocument/2006/relationships/tags" Target="../tags/tag17313.xml"/><Relationship Id="rId150" Type="http://schemas.openxmlformats.org/officeDocument/2006/relationships/tags" Target="../tags/tag17378.xml"/><Relationship Id="rId171" Type="http://schemas.openxmlformats.org/officeDocument/2006/relationships/tags" Target="../tags/tag17399.xml"/><Relationship Id="rId192" Type="http://schemas.openxmlformats.org/officeDocument/2006/relationships/tags" Target="../tags/tag17420.xml"/><Relationship Id="rId206" Type="http://schemas.openxmlformats.org/officeDocument/2006/relationships/tags" Target="../tags/tag17434.xml"/><Relationship Id="rId227" Type="http://schemas.openxmlformats.org/officeDocument/2006/relationships/tags" Target="../tags/tag17455.xml"/><Relationship Id="rId248" Type="http://schemas.openxmlformats.org/officeDocument/2006/relationships/tags" Target="../tags/tag17476.xml"/><Relationship Id="rId269" Type="http://schemas.openxmlformats.org/officeDocument/2006/relationships/tags" Target="../tags/tag17497.xml"/><Relationship Id="rId12" Type="http://schemas.openxmlformats.org/officeDocument/2006/relationships/tags" Target="../tags/tag17240.xml"/><Relationship Id="rId33" Type="http://schemas.openxmlformats.org/officeDocument/2006/relationships/tags" Target="../tags/tag17261.xml"/><Relationship Id="rId108" Type="http://schemas.openxmlformats.org/officeDocument/2006/relationships/tags" Target="../tags/tag17336.xml"/><Relationship Id="rId129" Type="http://schemas.openxmlformats.org/officeDocument/2006/relationships/tags" Target="../tags/tag17357.xml"/><Relationship Id="rId54" Type="http://schemas.openxmlformats.org/officeDocument/2006/relationships/tags" Target="../tags/tag17282.xml"/><Relationship Id="rId75" Type="http://schemas.openxmlformats.org/officeDocument/2006/relationships/tags" Target="../tags/tag17303.xml"/><Relationship Id="rId96" Type="http://schemas.openxmlformats.org/officeDocument/2006/relationships/tags" Target="../tags/tag17324.xml"/><Relationship Id="rId140" Type="http://schemas.openxmlformats.org/officeDocument/2006/relationships/tags" Target="../tags/tag17368.xml"/><Relationship Id="rId161" Type="http://schemas.openxmlformats.org/officeDocument/2006/relationships/tags" Target="../tags/tag17389.xml"/><Relationship Id="rId182" Type="http://schemas.openxmlformats.org/officeDocument/2006/relationships/tags" Target="../tags/tag17410.xml"/><Relationship Id="rId217" Type="http://schemas.openxmlformats.org/officeDocument/2006/relationships/tags" Target="../tags/tag17445.xml"/><Relationship Id="rId6" Type="http://schemas.openxmlformats.org/officeDocument/2006/relationships/tags" Target="../tags/tag17234.xml"/><Relationship Id="rId238" Type="http://schemas.openxmlformats.org/officeDocument/2006/relationships/tags" Target="../tags/tag17466.xml"/><Relationship Id="rId259" Type="http://schemas.openxmlformats.org/officeDocument/2006/relationships/tags" Target="../tags/tag17487.xml"/><Relationship Id="rId23" Type="http://schemas.openxmlformats.org/officeDocument/2006/relationships/tags" Target="../tags/tag17251.xml"/><Relationship Id="rId119" Type="http://schemas.openxmlformats.org/officeDocument/2006/relationships/tags" Target="../tags/tag17347.xml"/><Relationship Id="rId270" Type="http://schemas.openxmlformats.org/officeDocument/2006/relationships/slideLayout" Target="../slideLayouts/slideLayout2.xml"/><Relationship Id="rId44" Type="http://schemas.openxmlformats.org/officeDocument/2006/relationships/tags" Target="../tags/tag17272.xml"/><Relationship Id="rId65" Type="http://schemas.openxmlformats.org/officeDocument/2006/relationships/tags" Target="../tags/tag17293.xml"/><Relationship Id="rId86" Type="http://schemas.openxmlformats.org/officeDocument/2006/relationships/tags" Target="../tags/tag17314.xml"/><Relationship Id="rId130" Type="http://schemas.openxmlformats.org/officeDocument/2006/relationships/tags" Target="../tags/tag17358.xml"/><Relationship Id="rId151" Type="http://schemas.openxmlformats.org/officeDocument/2006/relationships/tags" Target="../tags/tag17379.xml"/><Relationship Id="rId172" Type="http://schemas.openxmlformats.org/officeDocument/2006/relationships/tags" Target="../tags/tag17400.xml"/><Relationship Id="rId193" Type="http://schemas.openxmlformats.org/officeDocument/2006/relationships/tags" Target="../tags/tag17421.xml"/><Relationship Id="rId207" Type="http://schemas.openxmlformats.org/officeDocument/2006/relationships/tags" Target="../tags/tag17435.xml"/><Relationship Id="rId228" Type="http://schemas.openxmlformats.org/officeDocument/2006/relationships/tags" Target="../tags/tag17456.xml"/><Relationship Id="rId249" Type="http://schemas.openxmlformats.org/officeDocument/2006/relationships/tags" Target="../tags/tag17477.xml"/><Relationship Id="rId13" Type="http://schemas.openxmlformats.org/officeDocument/2006/relationships/tags" Target="../tags/tag17241.xml"/><Relationship Id="rId109" Type="http://schemas.openxmlformats.org/officeDocument/2006/relationships/tags" Target="../tags/tag17337.xml"/><Relationship Id="rId260" Type="http://schemas.openxmlformats.org/officeDocument/2006/relationships/tags" Target="../tags/tag17488.xml"/><Relationship Id="rId34" Type="http://schemas.openxmlformats.org/officeDocument/2006/relationships/tags" Target="../tags/tag17262.xml"/><Relationship Id="rId55" Type="http://schemas.openxmlformats.org/officeDocument/2006/relationships/tags" Target="../tags/tag17283.xml"/><Relationship Id="rId76" Type="http://schemas.openxmlformats.org/officeDocument/2006/relationships/tags" Target="../tags/tag17304.xml"/><Relationship Id="rId97" Type="http://schemas.openxmlformats.org/officeDocument/2006/relationships/tags" Target="../tags/tag17325.xml"/><Relationship Id="rId120" Type="http://schemas.openxmlformats.org/officeDocument/2006/relationships/tags" Target="../tags/tag17348.xml"/><Relationship Id="rId141" Type="http://schemas.openxmlformats.org/officeDocument/2006/relationships/tags" Target="../tags/tag17369.xml"/><Relationship Id="rId7" Type="http://schemas.openxmlformats.org/officeDocument/2006/relationships/tags" Target="../tags/tag17235.xml"/><Relationship Id="rId162" Type="http://schemas.openxmlformats.org/officeDocument/2006/relationships/tags" Target="../tags/tag17390.xml"/><Relationship Id="rId183" Type="http://schemas.openxmlformats.org/officeDocument/2006/relationships/tags" Target="../tags/tag17411.xml"/><Relationship Id="rId218" Type="http://schemas.openxmlformats.org/officeDocument/2006/relationships/tags" Target="../tags/tag17446.xml"/><Relationship Id="rId239" Type="http://schemas.openxmlformats.org/officeDocument/2006/relationships/tags" Target="../tags/tag17467.xml"/><Relationship Id="rId250" Type="http://schemas.openxmlformats.org/officeDocument/2006/relationships/tags" Target="../tags/tag17478.xml"/><Relationship Id="rId271" Type="http://schemas.openxmlformats.org/officeDocument/2006/relationships/image" Target="../media/image1.jpeg"/><Relationship Id="rId24" Type="http://schemas.openxmlformats.org/officeDocument/2006/relationships/tags" Target="../tags/tag17252.xml"/><Relationship Id="rId45" Type="http://schemas.openxmlformats.org/officeDocument/2006/relationships/tags" Target="../tags/tag17273.xml"/><Relationship Id="rId66" Type="http://schemas.openxmlformats.org/officeDocument/2006/relationships/tags" Target="../tags/tag17294.xml"/><Relationship Id="rId87" Type="http://schemas.openxmlformats.org/officeDocument/2006/relationships/tags" Target="../tags/tag17315.xml"/><Relationship Id="rId110" Type="http://schemas.openxmlformats.org/officeDocument/2006/relationships/tags" Target="../tags/tag17338.xml"/><Relationship Id="rId131" Type="http://schemas.openxmlformats.org/officeDocument/2006/relationships/tags" Target="../tags/tag17359.xml"/><Relationship Id="rId152" Type="http://schemas.openxmlformats.org/officeDocument/2006/relationships/tags" Target="../tags/tag17380.xml"/><Relationship Id="rId173" Type="http://schemas.openxmlformats.org/officeDocument/2006/relationships/tags" Target="../tags/tag17401.xml"/><Relationship Id="rId194" Type="http://schemas.openxmlformats.org/officeDocument/2006/relationships/tags" Target="../tags/tag17422.xml"/><Relationship Id="rId208" Type="http://schemas.openxmlformats.org/officeDocument/2006/relationships/tags" Target="../tags/tag17436.xml"/><Relationship Id="rId229" Type="http://schemas.openxmlformats.org/officeDocument/2006/relationships/tags" Target="../tags/tag17457.xml"/><Relationship Id="rId240" Type="http://schemas.openxmlformats.org/officeDocument/2006/relationships/tags" Target="../tags/tag17468.xml"/><Relationship Id="rId261" Type="http://schemas.openxmlformats.org/officeDocument/2006/relationships/tags" Target="../tags/tag17489.xml"/><Relationship Id="rId14" Type="http://schemas.openxmlformats.org/officeDocument/2006/relationships/tags" Target="../tags/tag17242.xml"/><Relationship Id="rId35" Type="http://schemas.openxmlformats.org/officeDocument/2006/relationships/tags" Target="../tags/tag17263.xml"/><Relationship Id="rId56" Type="http://schemas.openxmlformats.org/officeDocument/2006/relationships/tags" Target="../tags/tag17284.xml"/><Relationship Id="rId77" Type="http://schemas.openxmlformats.org/officeDocument/2006/relationships/tags" Target="../tags/tag17305.xml"/><Relationship Id="rId100" Type="http://schemas.openxmlformats.org/officeDocument/2006/relationships/tags" Target="../tags/tag17328.xml"/><Relationship Id="rId8" Type="http://schemas.openxmlformats.org/officeDocument/2006/relationships/tags" Target="../tags/tag17236.xml"/><Relationship Id="rId98" Type="http://schemas.openxmlformats.org/officeDocument/2006/relationships/tags" Target="../tags/tag17326.xml"/><Relationship Id="rId121" Type="http://schemas.openxmlformats.org/officeDocument/2006/relationships/tags" Target="../tags/tag17349.xml"/><Relationship Id="rId142" Type="http://schemas.openxmlformats.org/officeDocument/2006/relationships/tags" Target="../tags/tag17370.xml"/><Relationship Id="rId163" Type="http://schemas.openxmlformats.org/officeDocument/2006/relationships/tags" Target="../tags/tag17391.xml"/><Relationship Id="rId184" Type="http://schemas.openxmlformats.org/officeDocument/2006/relationships/tags" Target="../tags/tag17412.xml"/><Relationship Id="rId219" Type="http://schemas.openxmlformats.org/officeDocument/2006/relationships/tags" Target="../tags/tag17447.xml"/><Relationship Id="rId230" Type="http://schemas.openxmlformats.org/officeDocument/2006/relationships/tags" Target="../tags/tag17458.xml"/><Relationship Id="rId251" Type="http://schemas.openxmlformats.org/officeDocument/2006/relationships/tags" Target="../tags/tag17479.xml"/><Relationship Id="rId25" Type="http://schemas.openxmlformats.org/officeDocument/2006/relationships/tags" Target="../tags/tag17253.xml"/><Relationship Id="rId46" Type="http://schemas.openxmlformats.org/officeDocument/2006/relationships/tags" Target="../tags/tag17274.xml"/><Relationship Id="rId67" Type="http://schemas.openxmlformats.org/officeDocument/2006/relationships/tags" Target="../tags/tag17295.xml"/><Relationship Id="rId88" Type="http://schemas.openxmlformats.org/officeDocument/2006/relationships/tags" Target="../tags/tag17316.xml"/><Relationship Id="rId111" Type="http://schemas.openxmlformats.org/officeDocument/2006/relationships/tags" Target="../tags/tag17339.xml"/><Relationship Id="rId132" Type="http://schemas.openxmlformats.org/officeDocument/2006/relationships/tags" Target="../tags/tag17360.xml"/><Relationship Id="rId153" Type="http://schemas.openxmlformats.org/officeDocument/2006/relationships/tags" Target="../tags/tag17381.xml"/><Relationship Id="rId174" Type="http://schemas.openxmlformats.org/officeDocument/2006/relationships/tags" Target="../tags/tag17402.xml"/><Relationship Id="rId195" Type="http://schemas.openxmlformats.org/officeDocument/2006/relationships/tags" Target="../tags/tag17423.xml"/><Relationship Id="rId209" Type="http://schemas.openxmlformats.org/officeDocument/2006/relationships/tags" Target="../tags/tag17437.xml"/><Relationship Id="rId220" Type="http://schemas.openxmlformats.org/officeDocument/2006/relationships/tags" Target="../tags/tag17448.xml"/><Relationship Id="rId241" Type="http://schemas.openxmlformats.org/officeDocument/2006/relationships/tags" Target="../tags/tag17469.xml"/><Relationship Id="rId15" Type="http://schemas.openxmlformats.org/officeDocument/2006/relationships/tags" Target="../tags/tag17243.xml"/><Relationship Id="rId36" Type="http://schemas.openxmlformats.org/officeDocument/2006/relationships/tags" Target="../tags/tag17264.xml"/><Relationship Id="rId57" Type="http://schemas.openxmlformats.org/officeDocument/2006/relationships/tags" Target="../tags/tag17285.xml"/><Relationship Id="rId262" Type="http://schemas.openxmlformats.org/officeDocument/2006/relationships/tags" Target="../tags/tag17490.xml"/><Relationship Id="rId78" Type="http://schemas.openxmlformats.org/officeDocument/2006/relationships/tags" Target="../tags/tag17306.xml"/><Relationship Id="rId99" Type="http://schemas.openxmlformats.org/officeDocument/2006/relationships/tags" Target="../tags/tag17327.xml"/><Relationship Id="rId101" Type="http://schemas.openxmlformats.org/officeDocument/2006/relationships/tags" Target="../tags/tag17329.xml"/><Relationship Id="rId122" Type="http://schemas.openxmlformats.org/officeDocument/2006/relationships/tags" Target="../tags/tag17350.xml"/><Relationship Id="rId143" Type="http://schemas.openxmlformats.org/officeDocument/2006/relationships/tags" Target="../tags/tag17371.xml"/><Relationship Id="rId164" Type="http://schemas.openxmlformats.org/officeDocument/2006/relationships/tags" Target="../tags/tag17392.xml"/><Relationship Id="rId185" Type="http://schemas.openxmlformats.org/officeDocument/2006/relationships/tags" Target="../tags/tag17413.xml"/><Relationship Id="rId9" Type="http://schemas.openxmlformats.org/officeDocument/2006/relationships/tags" Target="../tags/tag17237.xml"/><Relationship Id="rId210" Type="http://schemas.openxmlformats.org/officeDocument/2006/relationships/tags" Target="../tags/tag17438.xml"/><Relationship Id="rId26" Type="http://schemas.openxmlformats.org/officeDocument/2006/relationships/tags" Target="../tags/tag17254.xml"/><Relationship Id="rId231" Type="http://schemas.openxmlformats.org/officeDocument/2006/relationships/tags" Target="../tags/tag17459.xml"/><Relationship Id="rId252" Type="http://schemas.openxmlformats.org/officeDocument/2006/relationships/tags" Target="../tags/tag17480.xml"/><Relationship Id="rId47" Type="http://schemas.openxmlformats.org/officeDocument/2006/relationships/tags" Target="../tags/tag17275.xml"/><Relationship Id="rId68" Type="http://schemas.openxmlformats.org/officeDocument/2006/relationships/tags" Target="../tags/tag17296.xml"/><Relationship Id="rId89" Type="http://schemas.openxmlformats.org/officeDocument/2006/relationships/tags" Target="../tags/tag17317.xml"/><Relationship Id="rId112" Type="http://schemas.openxmlformats.org/officeDocument/2006/relationships/tags" Target="../tags/tag17340.xml"/><Relationship Id="rId133" Type="http://schemas.openxmlformats.org/officeDocument/2006/relationships/tags" Target="../tags/tag17361.xml"/><Relationship Id="rId154" Type="http://schemas.openxmlformats.org/officeDocument/2006/relationships/tags" Target="../tags/tag17382.xml"/><Relationship Id="rId175" Type="http://schemas.openxmlformats.org/officeDocument/2006/relationships/tags" Target="../tags/tag17403.xml"/><Relationship Id="rId196" Type="http://schemas.openxmlformats.org/officeDocument/2006/relationships/tags" Target="../tags/tag17424.xml"/><Relationship Id="rId200" Type="http://schemas.openxmlformats.org/officeDocument/2006/relationships/tags" Target="../tags/tag17428.xml"/><Relationship Id="rId16" Type="http://schemas.openxmlformats.org/officeDocument/2006/relationships/tags" Target="../tags/tag17244.xml"/><Relationship Id="rId221" Type="http://schemas.openxmlformats.org/officeDocument/2006/relationships/tags" Target="../tags/tag17449.xml"/><Relationship Id="rId242" Type="http://schemas.openxmlformats.org/officeDocument/2006/relationships/tags" Target="../tags/tag17470.xml"/><Relationship Id="rId263" Type="http://schemas.openxmlformats.org/officeDocument/2006/relationships/tags" Target="../tags/tag17491.xml"/><Relationship Id="rId37" Type="http://schemas.openxmlformats.org/officeDocument/2006/relationships/tags" Target="../tags/tag17265.xml"/><Relationship Id="rId58" Type="http://schemas.openxmlformats.org/officeDocument/2006/relationships/tags" Target="../tags/tag17286.xml"/><Relationship Id="rId79" Type="http://schemas.openxmlformats.org/officeDocument/2006/relationships/tags" Target="../tags/tag17307.xml"/><Relationship Id="rId102" Type="http://schemas.openxmlformats.org/officeDocument/2006/relationships/tags" Target="../tags/tag17330.xml"/><Relationship Id="rId123" Type="http://schemas.openxmlformats.org/officeDocument/2006/relationships/tags" Target="../tags/tag17351.xml"/><Relationship Id="rId144" Type="http://schemas.openxmlformats.org/officeDocument/2006/relationships/tags" Target="../tags/tag17372.xml"/><Relationship Id="rId90" Type="http://schemas.openxmlformats.org/officeDocument/2006/relationships/tags" Target="../tags/tag17318.xml"/><Relationship Id="rId165" Type="http://schemas.openxmlformats.org/officeDocument/2006/relationships/tags" Target="../tags/tag17393.xml"/><Relationship Id="rId186" Type="http://schemas.openxmlformats.org/officeDocument/2006/relationships/tags" Target="../tags/tag17414.xml"/><Relationship Id="rId211" Type="http://schemas.openxmlformats.org/officeDocument/2006/relationships/tags" Target="../tags/tag17439.xml"/><Relationship Id="rId232" Type="http://schemas.openxmlformats.org/officeDocument/2006/relationships/tags" Target="../tags/tag17460.xml"/><Relationship Id="rId253" Type="http://schemas.openxmlformats.org/officeDocument/2006/relationships/tags" Target="../tags/tag17481.xml"/><Relationship Id="rId27" Type="http://schemas.openxmlformats.org/officeDocument/2006/relationships/tags" Target="../tags/tag17255.xml"/><Relationship Id="rId48" Type="http://schemas.openxmlformats.org/officeDocument/2006/relationships/tags" Target="../tags/tag17276.xml"/><Relationship Id="rId69" Type="http://schemas.openxmlformats.org/officeDocument/2006/relationships/tags" Target="../tags/tag17297.xml"/><Relationship Id="rId113" Type="http://schemas.openxmlformats.org/officeDocument/2006/relationships/tags" Target="../tags/tag17341.xml"/><Relationship Id="rId134" Type="http://schemas.openxmlformats.org/officeDocument/2006/relationships/tags" Target="../tags/tag17362.xml"/><Relationship Id="rId80" Type="http://schemas.openxmlformats.org/officeDocument/2006/relationships/tags" Target="../tags/tag17308.xml"/><Relationship Id="rId155" Type="http://schemas.openxmlformats.org/officeDocument/2006/relationships/tags" Target="../tags/tag17383.xml"/><Relationship Id="rId176" Type="http://schemas.openxmlformats.org/officeDocument/2006/relationships/tags" Target="../tags/tag17404.xml"/><Relationship Id="rId197" Type="http://schemas.openxmlformats.org/officeDocument/2006/relationships/tags" Target="../tags/tag17425.xml"/><Relationship Id="rId201" Type="http://schemas.openxmlformats.org/officeDocument/2006/relationships/tags" Target="../tags/tag17429.xml"/><Relationship Id="rId222" Type="http://schemas.openxmlformats.org/officeDocument/2006/relationships/tags" Target="../tags/tag17450.xml"/><Relationship Id="rId243" Type="http://schemas.openxmlformats.org/officeDocument/2006/relationships/tags" Target="../tags/tag17471.xml"/><Relationship Id="rId264" Type="http://schemas.openxmlformats.org/officeDocument/2006/relationships/tags" Target="../tags/tag17492.xml"/><Relationship Id="rId17" Type="http://schemas.openxmlformats.org/officeDocument/2006/relationships/tags" Target="../tags/tag17245.xml"/><Relationship Id="rId38" Type="http://schemas.openxmlformats.org/officeDocument/2006/relationships/tags" Target="../tags/tag17266.xml"/><Relationship Id="rId59" Type="http://schemas.openxmlformats.org/officeDocument/2006/relationships/tags" Target="../tags/tag17287.xml"/><Relationship Id="rId103" Type="http://schemas.openxmlformats.org/officeDocument/2006/relationships/tags" Target="../tags/tag17331.xml"/><Relationship Id="rId124" Type="http://schemas.openxmlformats.org/officeDocument/2006/relationships/tags" Target="../tags/tag17352.xml"/><Relationship Id="rId70" Type="http://schemas.openxmlformats.org/officeDocument/2006/relationships/tags" Target="../tags/tag17298.xml"/><Relationship Id="rId91" Type="http://schemas.openxmlformats.org/officeDocument/2006/relationships/tags" Target="../tags/tag17319.xml"/><Relationship Id="rId145" Type="http://schemas.openxmlformats.org/officeDocument/2006/relationships/tags" Target="../tags/tag17373.xml"/><Relationship Id="rId166" Type="http://schemas.openxmlformats.org/officeDocument/2006/relationships/tags" Target="../tags/tag17394.xml"/><Relationship Id="rId187" Type="http://schemas.openxmlformats.org/officeDocument/2006/relationships/tags" Target="../tags/tag17415.xml"/><Relationship Id="rId1" Type="http://schemas.openxmlformats.org/officeDocument/2006/relationships/tags" Target="../tags/tag17229.xml"/><Relationship Id="rId212" Type="http://schemas.openxmlformats.org/officeDocument/2006/relationships/tags" Target="../tags/tag17440.xml"/><Relationship Id="rId233" Type="http://schemas.openxmlformats.org/officeDocument/2006/relationships/tags" Target="../tags/tag17461.xml"/><Relationship Id="rId254" Type="http://schemas.openxmlformats.org/officeDocument/2006/relationships/tags" Target="../tags/tag17482.xml"/><Relationship Id="rId28" Type="http://schemas.openxmlformats.org/officeDocument/2006/relationships/tags" Target="../tags/tag17256.xml"/><Relationship Id="rId49" Type="http://schemas.openxmlformats.org/officeDocument/2006/relationships/tags" Target="../tags/tag17277.xml"/><Relationship Id="rId114" Type="http://schemas.openxmlformats.org/officeDocument/2006/relationships/tags" Target="../tags/tag17342.xml"/><Relationship Id="rId60" Type="http://schemas.openxmlformats.org/officeDocument/2006/relationships/tags" Target="../tags/tag17288.xml"/><Relationship Id="rId81" Type="http://schemas.openxmlformats.org/officeDocument/2006/relationships/tags" Target="../tags/tag17309.xml"/><Relationship Id="rId135" Type="http://schemas.openxmlformats.org/officeDocument/2006/relationships/tags" Target="../tags/tag17363.xml"/><Relationship Id="rId156" Type="http://schemas.openxmlformats.org/officeDocument/2006/relationships/tags" Target="../tags/tag17384.xml"/><Relationship Id="rId177" Type="http://schemas.openxmlformats.org/officeDocument/2006/relationships/tags" Target="../tags/tag17405.xml"/><Relationship Id="rId198" Type="http://schemas.openxmlformats.org/officeDocument/2006/relationships/tags" Target="../tags/tag17426.xml"/><Relationship Id="rId202" Type="http://schemas.openxmlformats.org/officeDocument/2006/relationships/tags" Target="../tags/tag17430.xml"/><Relationship Id="rId223" Type="http://schemas.openxmlformats.org/officeDocument/2006/relationships/tags" Target="../tags/tag17451.xml"/><Relationship Id="rId244" Type="http://schemas.openxmlformats.org/officeDocument/2006/relationships/tags" Target="../tags/tag17472.xml"/><Relationship Id="rId18" Type="http://schemas.openxmlformats.org/officeDocument/2006/relationships/tags" Target="../tags/tag17246.xml"/><Relationship Id="rId39" Type="http://schemas.openxmlformats.org/officeDocument/2006/relationships/tags" Target="../tags/tag17267.xml"/><Relationship Id="rId265" Type="http://schemas.openxmlformats.org/officeDocument/2006/relationships/tags" Target="../tags/tag17493.xml"/><Relationship Id="rId50" Type="http://schemas.openxmlformats.org/officeDocument/2006/relationships/tags" Target="../tags/tag17278.xml"/><Relationship Id="rId104" Type="http://schemas.openxmlformats.org/officeDocument/2006/relationships/tags" Target="../tags/tag17332.xml"/><Relationship Id="rId125" Type="http://schemas.openxmlformats.org/officeDocument/2006/relationships/tags" Target="../tags/tag17353.xml"/><Relationship Id="rId146" Type="http://schemas.openxmlformats.org/officeDocument/2006/relationships/tags" Target="../tags/tag17374.xml"/><Relationship Id="rId167" Type="http://schemas.openxmlformats.org/officeDocument/2006/relationships/tags" Target="../tags/tag17395.xml"/><Relationship Id="rId188" Type="http://schemas.openxmlformats.org/officeDocument/2006/relationships/tags" Target="../tags/tag17416.xml"/><Relationship Id="rId71" Type="http://schemas.openxmlformats.org/officeDocument/2006/relationships/tags" Target="../tags/tag17299.xml"/><Relationship Id="rId92" Type="http://schemas.openxmlformats.org/officeDocument/2006/relationships/tags" Target="../tags/tag17320.xml"/><Relationship Id="rId213" Type="http://schemas.openxmlformats.org/officeDocument/2006/relationships/tags" Target="../tags/tag17441.xml"/><Relationship Id="rId234" Type="http://schemas.openxmlformats.org/officeDocument/2006/relationships/tags" Target="../tags/tag17462.xml"/><Relationship Id="rId2" Type="http://schemas.openxmlformats.org/officeDocument/2006/relationships/tags" Target="../tags/tag17230.xml"/><Relationship Id="rId29" Type="http://schemas.openxmlformats.org/officeDocument/2006/relationships/tags" Target="../tags/tag17257.xml"/><Relationship Id="rId255" Type="http://schemas.openxmlformats.org/officeDocument/2006/relationships/tags" Target="../tags/tag17483.xml"/><Relationship Id="rId40" Type="http://schemas.openxmlformats.org/officeDocument/2006/relationships/tags" Target="../tags/tag17268.xml"/><Relationship Id="rId115" Type="http://schemas.openxmlformats.org/officeDocument/2006/relationships/tags" Target="../tags/tag17343.xml"/><Relationship Id="rId136" Type="http://schemas.openxmlformats.org/officeDocument/2006/relationships/tags" Target="../tags/tag17364.xml"/><Relationship Id="rId157" Type="http://schemas.openxmlformats.org/officeDocument/2006/relationships/tags" Target="../tags/tag17385.xml"/><Relationship Id="rId178" Type="http://schemas.openxmlformats.org/officeDocument/2006/relationships/tags" Target="../tags/tag17406.xml"/><Relationship Id="rId61" Type="http://schemas.openxmlformats.org/officeDocument/2006/relationships/tags" Target="../tags/tag17289.xml"/><Relationship Id="rId82" Type="http://schemas.openxmlformats.org/officeDocument/2006/relationships/tags" Target="../tags/tag17310.xml"/><Relationship Id="rId199" Type="http://schemas.openxmlformats.org/officeDocument/2006/relationships/tags" Target="../tags/tag17427.xml"/><Relationship Id="rId203" Type="http://schemas.openxmlformats.org/officeDocument/2006/relationships/tags" Target="../tags/tag17431.xml"/><Relationship Id="rId19" Type="http://schemas.openxmlformats.org/officeDocument/2006/relationships/tags" Target="../tags/tag17247.xml"/><Relationship Id="rId224" Type="http://schemas.openxmlformats.org/officeDocument/2006/relationships/tags" Target="../tags/tag17452.xml"/><Relationship Id="rId245" Type="http://schemas.openxmlformats.org/officeDocument/2006/relationships/tags" Target="../tags/tag17473.xml"/><Relationship Id="rId266" Type="http://schemas.openxmlformats.org/officeDocument/2006/relationships/tags" Target="../tags/tag17494.xml"/><Relationship Id="rId30" Type="http://schemas.openxmlformats.org/officeDocument/2006/relationships/tags" Target="../tags/tag17258.xml"/><Relationship Id="rId105" Type="http://schemas.openxmlformats.org/officeDocument/2006/relationships/tags" Target="../tags/tag17333.xml"/><Relationship Id="rId126" Type="http://schemas.openxmlformats.org/officeDocument/2006/relationships/tags" Target="../tags/tag17354.xml"/><Relationship Id="rId147" Type="http://schemas.openxmlformats.org/officeDocument/2006/relationships/tags" Target="../tags/tag17375.xml"/><Relationship Id="rId168" Type="http://schemas.openxmlformats.org/officeDocument/2006/relationships/tags" Target="../tags/tag17396.xml"/><Relationship Id="rId51" Type="http://schemas.openxmlformats.org/officeDocument/2006/relationships/tags" Target="../tags/tag17279.xml"/><Relationship Id="rId72" Type="http://schemas.openxmlformats.org/officeDocument/2006/relationships/tags" Target="../tags/tag17300.xml"/><Relationship Id="rId93" Type="http://schemas.openxmlformats.org/officeDocument/2006/relationships/tags" Target="../tags/tag17321.xml"/><Relationship Id="rId189" Type="http://schemas.openxmlformats.org/officeDocument/2006/relationships/tags" Target="../tags/tag17417.xml"/><Relationship Id="rId3" Type="http://schemas.openxmlformats.org/officeDocument/2006/relationships/tags" Target="../tags/tag17231.xml"/><Relationship Id="rId214" Type="http://schemas.openxmlformats.org/officeDocument/2006/relationships/tags" Target="../tags/tag17442.xml"/><Relationship Id="rId235" Type="http://schemas.openxmlformats.org/officeDocument/2006/relationships/tags" Target="../tags/tag17463.xml"/><Relationship Id="rId256" Type="http://schemas.openxmlformats.org/officeDocument/2006/relationships/tags" Target="../tags/tag17484.xml"/><Relationship Id="rId116" Type="http://schemas.openxmlformats.org/officeDocument/2006/relationships/tags" Target="../tags/tag17344.xml"/><Relationship Id="rId137" Type="http://schemas.openxmlformats.org/officeDocument/2006/relationships/tags" Target="../tags/tag17365.xml"/><Relationship Id="rId158" Type="http://schemas.openxmlformats.org/officeDocument/2006/relationships/tags" Target="../tags/tag17386.xml"/><Relationship Id="rId20" Type="http://schemas.openxmlformats.org/officeDocument/2006/relationships/tags" Target="../tags/tag17248.xml"/><Relationship Id="rId41" Type="http://schemas.openxmlformats.org/officeDocument/2006/relationships/tags" Target="../tags/tag17269.xml"/><Relationship Id="rId62" Type="http://schemas.openxmlformats.org/officeDocument/2006/relationships/tags" Target="../tags/tag17290.xml"/><Relationship Id="rId83" Type="http://schemas.openxmlformats.org/officeDocument/2006/relationships/tags" Target="../tags/tag17311.xml"/><Relationship Id="rId179" Type="http://schemas.openxmlformats.org/officeDocument/2006/relationships/tags" Target="../tags/tag17407.xml"/><Relationship Id="rId190" Type="http://schemas.openxmlformats.org/officeDocument/2006/relationships/tags" Target="../tags/tag17418.xml"/><Relationship Id="rId204" Type="http://schemas.openxmlformats.org/officeDocument/2006/relationships/tags" Target="../tags/tag17432.xml"/><Relationship Id="rId225" Type="http://schemas.openxmlformats.org/officeDocument/2006/relationships/tags" Target="../tags/tag17453.xml"/><Relationship Id="rId246" Type="http://schemas.openxmlformats.org/officeDocument/2006/relationships/tags" Target="../tags/tag17474.xml"/><Relationship Id="rId267" Type="http://schemas.openxmlformats.org/officeDocument/2006/relationships/tags" Target="../tags/tag17495.xml"/><Relationship Id="rId106" Type="http://schemas.openxmlformats.org/officeDocument/2006/relationships/tags" Target="../tags/tag17334.xml"/><Relationship Id="rId127" Type="http://schemas.openxmlformats.org/officeDocument/2006/relationships/tags" Target="../tags/tag17355.xml"/><Relationship Id="rId10" Type="http://schemas.openxmlformats.org/officeDocument/2006/relationships/tags" Target="../tags/tag17238.xml"/><Relationship Id="rId31" Type="http://schemas.openxmlformats.org/officeDocument/2006/relationships/tags" Target="../tags/tag17259.xml"/><Relationship Id="rId52" Type="http://schemas.openxmlformats.org/officeDocument/2006/relationships/tags" Target="../tags/tag17280.xml"/><Relationship Id="rId73" Type="http://schemas.openxmlformats.org/officeDocument/2006/relationships/tags" Target="../tags/tag17301.xml"/><Relationship Id="rId94" Type="http://schemas.openxmlformats.org/officeDocument/2006/relationships/tags" Target="../tags/tag17322.xml"/><Relationship Id="rId148" Type="http://schemas.openxmlformats.org/officeDocument/2006/relationships/tags" Target="../tags/tag17376.xml"/><Relationship Id="rId169" Type="http://schemas.openxmlformats.org/officeDocument/2006/relationships/tags" Target="../tags/tag17397.xml"/><Relationship Id="rId4" Type="http://schemas.openxmlformats.org/officeDocument/2006/relationships/tags" Target="../tags/tag17232.xml"/><Relationship Id="rId180" Type="http://schemas.openxmlformats.org/officeDocument/2006/relationships/tags" Target="../tags/tag17408.xml"/><Relationship Id="rId215" Type="http://schemas.openxmlformats.org/officeDocument/2006/relationships/tags" Target="../tags/tag17443.xml"/><Relationship Id="rId236" Type="http://schemas.openxmlformats.org/officeDocument/2006/relationships/tags" Target="../tags/tag17464.xml"/><Relationship Id="rId257" Type="http://schemas.openxmlformats.org/officeDocument/2006/relationships/tags" Target="../tags/tag17485.xml"/><Relationship Id="rId42" Type="http://schemas.openxmlformats.org/officeDocument/2006/relationships/tags" Target="../tags/tag17270.xml"/><Relationship Id="rId84" Type="http://schemas.openxmlformats.org/officeDocument/2006/relationships/tags" Target="../tags/tag17312.xml"/><Relationship Id="rId138" Type="http://schemas.openxmlformats.org/officeDocument/2006/relationships/tags" Target="../tags/tag17366.xml"/><Relationship Id="rId191" Type="http://schemas.openxmlformats.org/officeDocument/2006/relationships/tags" Target="../tags/tag17419.xml"/><Relationship Id="rId205" Type="http://schemas.openxmlformats.org/officeDocument/2006/relationships/tags" Target="../tags/tag17433.xml"/><Relationship Id="rId247" Type="http://schemas.openxmlformats.org/officeDocument/2006/relationships/tags" Target="../tags/tag17475.xml"/><Relationship Id="rId107" Type="http://schemas.openxmlformats.org/officeDocument/2006/relationships/tags" Target="../tags/tag17335.xml"/></Relationships>
</file>

<file path=ppt/slides/_rels/slide75.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17499.xml"/><Relationship Id="rId1" Type="http://schemas.openxmlformats.org/officeDocument/2006/relationships/tags" Target="../tags/tag17498.xml"/><Relationship Id="rId6" Type="http://schemas.openxmlformats.org/officeDocument/2006/relationships/image" Target="../media/image25.jpeg"/><Relationship Id="rId5" Type="http://schemas.openxmlformats.org/officeDocument/2006/relationships/image" Target="../media/image24.jpeg"/><Relationship Id="rId4" Type="http://schemas.openxmlformats.org/officeDocument/2006/relationships/image" Target="../media/image1.jpeg"/></Relationships>
</file>

<file path=ppt/slides/_rels/slide76.xml.rels><?xml version="1.0" encoding="UTF-8" standalone="yes"?>
<Relationships xmlns="http://schemas.openxmlformats.org/package/2006/relationships"><Relationship Id="rId117" Type="http://schemas.openxmlformats.org/officeDocument/2006/relationships/tags" Target="../tags/tag17616.xml"/><Relationship Id="rId21" Type="http://schemas.openxmlformats.org/officeDocument/2006/relationships/tags" Target="../tags/tag17520.xml"/><Relationship Id="rId63" Type="http://schemas.openxmlformats.org/officeDocument/2006/relationships/tags" Target="../tags/tag17562.xml"/><Relationship Id="rId159" Type="http://schemas.openxmlformats.org/officeDocument/2006/relationships/tags" Target="../tags/tag17658.xml"/><Relationship Id="rId170" Type="http://schemas.openxmlformats.org/officeDocument/2006/relationships/tags" Target="../tags/tag17669.xml"/><Relationship Id="rId226" Type="http://schemas.openxmlformats.org/officeDocument/2006/relationships/tags" Target="../tags/tag17725.xml"/><Relationship Id="rId268" Type="http://schemas.openxmlformats.org/officeDocument/2006/relationships/tags" Target="../tags/tag17767.xml"/><Relationship Id="rId11" Type="http://schemas.openxmlformats.org/officeDocument/2006/relationships/tags" Target="../tags/tag17510.xml"/><Relationship Id="rId32" Type="http://schemas.openxmlformats.org/officeDocument/2006/relationships/tags" Target="../tags/tag17531.xml"/><Relationship Id="rId53" Type="http://schemas.openxmlformats.org/officeDocument/2006/relationships/tags" Target="../tags/tag17552.xml"/><Relationship Id="rId74" Type="http://schemas.openxmlformats.org/officeDocument/2006/relationships/tags" Target="../tags/tag17573.xml"/><Relationship Id="rId128" Type="http://schemas.openxmlformats.org/officeDocument/2006/relationships/tags" Target="../tags/tag17627.xml"/><Relationship Id="rId149" Type="http://schemas.openxmlformats.org/officeDocument/2006/relationships/tags" Target="../tags/tag17648.xml"/><Relationship Id="rId5" Type="http://schemas.openxmlformats.org/officeDocument/2006/relationships/tags" Target="../tags/tag17504.xml"/><Relationship Id="rId95" Type="http://schemas.openxmlformats.org/officeDocument/2006/relationships/tags" Target="../tags/tag17594.xml"/><Relationship Id="rId160" Type="http://schemas.openxmlformats.org/officeDocument/2006/relationships/tags" Target="../tags/tag17659.xml"/><Relationship Id="rId181" Type="http://schemas.openxmlformats.org/officeDocument/2006/relationships/tags" Target="../tags/tag17680.xml"/><Relationship Id="rId216" Type="http://schemas.openxmlformats.org/officeDocument/2006/relationships/tags" Target="../tags/tag17715.xml"/><Relationship Id="rId237" Type="http://schemas.openxmlformats.org/officeDocument/2006/relationships/tags" Target="../tags/tag17736.xml"/><Relationship Id="rId258" Type="http://schemas.openxmlformats.org/officeDocument/2006/relationships/tags" Target="../tags/tag17757.xml"/><Relationship Id="rId22" Type="http://schemas.openxmlformats.org/officeDocument/2006/relationships/tags" Target="../tags/tag17521.xml"/><Relationship Id="rId43" Type="http://schemas.openxmlformats.org/officeDocument/2006/relationships/tags" Target="../tags/tag17542.xml"/><Relationship Id="rId64" Type="http://schemas.openxmlformats.org/officeDocument/2006/relationships/tags" Target="../tags/tag17563.xml"/><Relationship Id="rId118" Type="http://schemas.openxmlformats.org/officeDocument/2006/relationships/tags" Target="../tags/tag17617.xml"/><Relationship Id="rId139" Type="http://schemas.openxmlformats.org/officeDocument/2006/relationships/tags" Target="../tags/tag17638.xml"/><Relationship Id="rId85" Type="http://schemas.openxmlformats.org/officeDocument/2006/relationships/tags" Target="../tags/tag17584.xml"/><Relationship Id="rId150" Type="http://schemas.openxmlformats.org/officeDocument/2006/relationships/tags" Target="../tags/tag17649.xml"/><Relationship Id="rId171" Type="http://schemas.openxmlformats.org/officeDocument/2006/relationships/tags" Target="../tags/tag17670.xml"/><Relationship Id="rId192" Type="http://schemas.openxmlformats.org/officeDocument/2006/relationships/tags" Target="../tags/tag17691.xml"/><Relationship Id="rId206" Type="http://schemas.openxmlformats.org/officeDocument/2006/relationships/tags" Target="../tags/tag17705.xml"/><Relationship Id="rId227" Type="http://schemas.openxmlformats.org/officeDocument/2006/relationships/tags" Target="../tags/tag17726.xml"/><Relationship Id="rId248" Type="http://schemas.openxmlformats.org/officeDocument/2006/relationships/tags" Target="../tags/tag17747.xml"/><Relationship Id="rId269" Type="http://schemas.openxmlformats.org/officeDocument/2006/relationships/tags" Target="../tags/tag17768.xml"/><Relationship Id="rId12" Type="http://schemas.openxmlformats.org/officeDocument/2006/relationships/tags" Target="../tags/tag17511.xml"/><Relationship Id="rId33" Type="http://schemas.openxmlformats.org/officeDocument/2006/relationships/tags" Target="../tags/tag17532.xml"/><Relationship Id="rId108" Type="http://schemas.openxmlformats.org/officeDocument/2006/relationships/tags" Target="../tags/tag17607.xml"/><Relationship Id="rId129" Type="http://schemas.openxmlformats.org/officeDocument/2006/relationships/tags" Target="../tags/tag17628.xml"/><Relationship Id="rId54" Type="http://schemas.openxmlformats.org/officeDocument/2006/relationships/tags" Target="../tags/tag17553.xml"/><Relationship Id="rId75" Type="http://schemas.openxmlformats.org/officeDocument/2006/relationships/tags" Target="../tags/tag17574.xml"/><Relationship Id="rId96" Type="http://schemas.openxmlformats.org/officeDocument/2006/relationships/tags" Target="../tags/tag17595.xml"/><Relationship Id="rId140" Type="http://schemas.openxmlformats.org/officeDocument/2006/relationships/tags" Target="../tags/tag17639.xml"/><Relationship Id="rId161" Type="http://schemas.openxmlformats.org/officeDocument/2006/relationships/tags" Target="../tags/tag17660.xml"/><Relationship Id="rId182" Type="http://schemas.openxmlformats.org/officeDocument/2006/relationships/tags" Target="../tags/tag17681.xml"/><Relationship Id="rId217" Type="http://schemas.openxmlformats.org/officeDocument/2006/relationships/tags" Target="../tags/tag17716.xml"/><Relationship Id="rId6" Type="http://schemas.openxmlformats.org/officeDocument/2006/relationships/tags" Target="../tags/tag17505.xml"/><Relationship Id="rId238" Type="http://schemas.openxmlformats.org/officeDocument/2006/relationships/tags" Target="../tags/tag17737.xml"/><Relationship Id="rId259" Type="http://schemas.openxmlformats.org/officeDocument/2006/relationships/tags" Target="../tags/tag17758.xml"/><Relationship Id="rId23" Type="http://schemas.openxmlformats.org/officeDocument/2006/relationships/tags" Target="../tags/tag17522.xml"/><Relationship Id="rId119" Type="http://schemas.openxmlformats.org/officeDocument/2006/relationships/tags" Target="../tags/tag17618.xml"/><Relationship Id="rId270" Type="http://schemas.openxmlformats.org/officeDocument/2006/relationships/slideLayout" Target="../slideLayouts/slideLayout2.xml"/><Relationship Id="rId44" Type="http://schemas.openxmlformats.org/officeDocument/2006/relationships/tags" Target="../tags/tag17543.xml"/><Relationship Id="rId65" Type="http://schemas.openxmlformats.org/officeDocument/2006/relationships/tags" Target="../tags/tag17564.xml"/><Relationship Id="rId86" Type="http://schemas.openxmlformats.org/officeDocument/2006/relationships/tags" Target="../tags/tag17585.xml"/><Relationship Id="rId130" Type="http://schemas.openxmlformats.org/officeDocument/2006/relationships/tags" Target="../tags/tag17629.xml"/><Relationship Id="rId151" Type="http://schemas.openxmlformats.org/officeDocument/2006/relationships/tags" Target="../tags/tag17650.xml"/><Relationship Id="rId172" Type="http://schemas.openxmlformats.org/officeDocument/2006/relationships/tags" Target="../tags/tag17671.xml"/><Relationship Id="rId193" Type="http://schemas.openxmlformats.org/officeDocument/2006/relationships/tags" Target="../tags/tag17692.xml"/><Relationship Id="rId207" Type="http://schemas.openxmlformats.org/officeDocument/2006/relationships/tags" Target="../tags/tag17706.xml"/><Relationship Id="rId228" Type="http://schemas.openxmlformats.org/officeDocument/2006/relationships/tags" Target="../tags/tag17727.xml"/><Relationship Id="rId249" Type="http://schemas.openxmlformats.org/officeDocument/2006/relationships/tags" Target="../tags/tag17748.xml"/><Relationship Id="rId13" Type="http://schemas.openxmlformats.org/officeDocument/2006/relationships/tags" Target="../tags/tag17512.xml"/><Relationship Id="rId109" Type="http://schemas.openxmlformats.org/officeDocument/2006/relationships/tags" Target="../tags/tag17608.xml"/><Relationship Id="rId260" Type="http://schemas.openxmlformats.org/officeDocument/2006/relationships/tags" Target="../tags/tag17759.xml"/><Relationship Id="rId34" Type="http://schemas.openxmlformats.org/officeDocument/2006/relationships/tags" Target="../tags/tag17533.xml"/><Relationship Id="rId55" Type="http://schemas.openxmlformats.org/officeDocument/2006/relationships/tags" Target="../tags/tag17554.xml"/><Relationship Id="rId76" Type="http://schemas.openxmlformats.org/officeDocument/2006/relationships/tags" Target="../tags/tag17575.xml"/><Relationship Id="rId97" Type="http://schemas.openxmlformats.org/officeDocument/2006/relationships/tags" Target="../tags/tag17596.xml"/><Relationship Id="rId120" Type="http://schemas.openxmlformats.org/officeDocument/2006/relationships/tags" Target="../tags/tag17619.xml"/><Relationship Id="rId141" Type="http://schemas.openxmlformats.org/officeDocument/2006/relationships/tags" Target="../tags/tag17640.xml"/><Relationship Id="rId7" Type="http://schemas.openxmlformats.org/officeDocument/2006/relationships/tags" Target="../tags/tag17506.xml"/><Relationship Id="rId162" Type="http://schemas.openxmlformats.org/officeDocument/2006/relationships/tags" Target="../tags/tag17661.xml"/><Relationship Id="rId183" Type="http://schemas.openxmlformats.org/officeDocument/2006/relationships/tags" Target="../tags/tag17682.xml"/><Relationship Id="rId218" Type="http://schemas.openxmlformats.org/officeDocument/2006/relationships/tags" Target="../tags/tag17717.xml"/><Relationship Id="rId239" Type="http://schemas.openxmlformats.org/officeDocument/2006/relationships/tags" Target="../tags/tag17738.xml"/><Relationship Id="rId250" Type="http://schemas.openxmlformats.org/officeDocument/2006/relationships/tags" Target="../tags/tag17749.xml"/><Relationship Id="rId271" Type="http://schemas.openxmlformats.org/officeDocument/2006/relationships/image" Target="../media/image1.jpeg"/><Relationship Id="rId24" Type="http://schemas.openxmlformats.org/officeDocument/2006/relationships/tags" Target="../tags/tag17523.xml"/><Relationship Id="rId45" Type="http://schemas.openxmlformats.org/officeDocument/2006/relationships/tags" Target="../tags/tag17544.xml"/><Relationship Id="rId66" Type="http://schemas.openxmlformats.org/officeDocument/2006/relationships/tags" Target="../tags/tag17565.xml"/><Relationship Id="rId87" Type="http://schemas.openxmlformats.org/officeDocument/2006/relationships/tags" Target="../tags/tag17586.xml"/><Relationship Id="rId110" Type="http://schemas.openxmlformats.org/officeDocument/2006/relationships/tags" Target="../tags/tag17609.xml"/><Relationship Id="rId131" Type="http://schemas.openxmlformats.org/officeDocument/2006/relationships/tags" Target="../tags/tag17630.xml"/><Relationship Id="rId152" Type="http://schemas.openxmlformats.org/officeDocument/2006/relationships/tags" Target="../tags/tag17651.xml"/><Relationship Id="rId173" Type="http://schemas.openxmlformats.org/officeDocument/2006/relationships/tags" Target="../tags/tag17672.xml"/><Relationship Id="rId194" Type="http://schemas.openxmlformats.org/officeDocument/2006/relationships/tags" Target="../tags/tag17693.xml"/><Relationship Id="rId208" Type="http://schemas.openxmlformats.org/officeDocument/2006/relationships/tags" Target="../tags/tag17707.xml"/><Relationship Id="rId229" Type="http://schemas.openxmlformats.org/officeDocument/2006/relationships/tags" Target="../tags/tag17728.xml"/><Relationship Id="rId240" Type="http://schemas.openxmlformats.org/officeDocument/2006/relationships/tags" Target="../tags/tag17739.xml"/><Relationship Id="rId261" Type="http://schemas.openxmlformats.org/officeDocument/2006/relationships/tags" Target="../tags/tag17760.xml"/><Relationship Id="rId14" Type="http://schemas.openxmlformats.org/officeDocument/2006/relationships/tags" Target="../tags/tag17513.xml"/><Relationship Id="rId35" Type="http://schemas.openxmlformats.org/officeDocument/2006/relationships/tags" Target="../tags/tag17534.xml"/><Relationship Id="rId56" Type="http://schemas.openxmlformats.org/officeDocument/2006/relationships/tags" Target="../tags/tag17555.xml"/><Relationship Id="rId77" Type="http://schemas.openxmlformats.org/officeDocument/2006/relationships/tags" Target="../tags/tag17576.xml"/><Relationship Id="rId100" Type="http://schemas.openxmlformats.org/officeDocument/2006/relationships/tags" Target="../tags/tag17599.xml"/><Relationship Id="rId8" Type="http://schemas.openxmlformats.org/officeDocument/2006/relationships/tags" Target="../tags/tag17507.xml"/><Relationship Id="rId98" Type="http://schemas.openxmlformats.org/officeDocument/2006/relationships/tags" Target="../tags/tag17597.xml"/><Relationship Id="rId121" Type="http://schemas.openxmlformats.org/officeDocument/2006/relationships/tags" Target="../tags/tag17620.xml"/><Relationship Id="rId142" Type="http://schemas.openxmlformats.org/officeDocument/2006/relationships/tags" Target="../tags/tag17641.xml"/><Relationship Id="rId163" Type="http://schemas.openxmlformats.org/officeDocument/2006/relationships/tags" Target="../tags/tag17662.xml"/><Relationship Id="rId184" Type="http://schemas.openxmlformats.org/officeDocument/2006/relationships/tags" Target="../tags/tag17683.xml"/><Relationship Id="rId219" Type="http://schemas.openxmlformats.org/officeDocument/2006/relationships/tags" Target="../tags/tag17718.xml"/><Relationship Id="rId230" Type="http://schemas.openxmlformats.org/officeDocument/2006/relationships/tags" Target="../tags/tag17729.xml"/><Relationship Id="rId251" Type="http://schemas.openxmlformats.org/officeDocument/2006/relationships/tags" Target="../tags/tag17750.xml"/><Relationship Id="rId25" Type="http://schemas.openxmlformats.org/officeDocument/2006/relationships/tags" Target="../tags/tag17524.xml"/><Relationship Id="rId46" Type="http://schemas.openxmlformats.org/officeDocument/2006/relationships/tags" Target="../tags/tag17545.xml"/><Relationship Id="rId67" Type="http://schemas.openxmlformats.org/officeDocument/2006/relationships/tags" Target="../tags/tag17566.xml"/><Relationship Id="rId88" Type="http://schemas.openxmlformats.org/officeDocument/2006/relationships/tags" Target="../tags/tag17587.xml"/><Relationship Id="rId111" Type="http://schemas.openxmlformats.org/officeDocument/2006/relationships/tags" Target="../tags/tag17610.xml"/><Relationship Id="rId132" Type="http://schemas.openxmlformats.org/officeDocument/2006/relationships/tags" Target="../tags/tag17631.xml"/><Relationship Id="rId153" Type="http://schemas.openxmlformats.org/officeDocument/2006/relationships/tags" Target="../tags/tag17652.xml"/><Relationship Id="rId174" Type="http://schemas.openxmlformats.org/officeDocument/2006/relationships/tags" Target="../tags/tag17673.xml"/><Relationship Id="rId195" Type="http://schemas.openxmlformats.org/officeDocument/2006/relationships/tags" Target="../tags/tag17694.xml"/><Relationship Id="rId209" Type="http://schemas.openxmlformats.org/officeDocument/2006/relationships/tags" Target="../tags/tag17708.xml"/><Relationship Id="rId220" Type="http://schemas.openxmlformats.org/officeDocument/2006/relationships/tags" Target="../tags/tag17719.xml"/><Relationship Id="rId241" Type="http://schemas.openxmlformats.org/officeDocument/2006/relationships/tags" Target="../tags/tag17740.xml"/><Relationship Id="rId15" Type="http://schemas.openxmlformats.org/officeDocument/2006/relationships/tags" Target="../tags/tag17514.xml"/><Relationship Id="rId36" Type="http://schemas.openxmlformats.org/officeDocument/2006/relationships/tags" Target="../tags/tag17535.xml"/><Relationship Id="rId57" Type="http://schemas.openxmlformats.org/officeDocument/2006/relationships/tags" Target="../tags/tag17556.xml"/><Relationship Id="rId262" Type="http://schemas.openxmlformats.org/officeDocument/2006/relationships/tags" Target="../tags/tag17761.xml"/><Relationship Id="rId78" Type="http://schemas.openxmlformats.org/officeDocument/2006/relationships/tags" Target="../tags/tag17577.xml"/><Relationship Id="rId99" Type="http://schemas.openxmlformats.org/officeDocument/2006/relationships/tags" Target="../tags/tag17598.xml"/><Relationship Id="rId101" Type="http://schemas.openxmlformats.org/officeDocument/2006/relationships/tags" Target="../tags/tag17600.xml"/><Relationship Id="rId122" Type="http://schemas.openxmlformats.org/officeDocument/2006/relationships/tags" Target="../tags/tag17621.xml"/><Relationship Id="rId143" Type="http://schemas.openxmlformats.org/officeDocument/2006/relationships/tags" Target="../tags/tag17642.xml"/><Relationship Id="rId164" Type="http://schemas.openxmlformats.org/officeDocument/2006/relationships/tags" Target="../tags/tag17663.xml"/><Relationship Id="rId185" Type="http://schemas.openxmlformats.org/officeDocument/2006/relationships/tags" Target="../tags/tag17684.xml"/><Relationship Id="rId9" Type="http://schemas.openxmlformats.org/officeDocument/2006/relationships/tags" Target="../tags/tag17508.xml"/><Relationship Id="rId210" Type="http://schemas.openxmlformats.org/officeDocument/2006/relationships/tags" Target="../tags/tag17709.xml"/><Relationship Id="rId26" Type="http://schemas.openxmlformats.org/officeDocument/2006/relationships/tags" Target="../tags/tag17525.xml"/><Relationship Id="rId231" Type="http://schemas.openxmlformats.org/officeDocument/2006/relationships/tags" Target="../tags/tag17730.xml"/><Relationship Id="rId252" Type="http://schemas.openxmlformats.org/officeDocument/2006/relationships/tags" Target="../tags/tag17751.xml"/><Relationship Id="rId47" Type="http://schemas.openxmlformats.org/officeDocument/2006/relationships/tags" Target="../tags/tag17546.xml"/><Relationship Id="rId68" Type="http://schemas.openxmlformats.org/officeDocument/2006/relationships/tags" Target="../tags/tag17567.xml"/><Relationship Id="rId89" Type="http://schemas.openxmlformats.org/officeDocument/2006/relationships/tags" Target="../tags/tag17588.xml"/><Relationship Id="rId112" Type="http://schemas.openxmlformats.org/officeDocument/2006/relationships/tags" Target="../tags/tag17611.xml"/><Relationship Id="rId133" Type="http://schemas.openxmlformats.org/officeDocument/2006/relationships/tags" Target="../tags/tag17632.xml"/><Relationship Id="rId154" Type="http://schemas.openxmlformats.org/officeDocument/2006/relationships/tags" Target="../tags/tag17653.xml"/><Relationship Id="rId175" Type="http://schemas.openxmlformats.org/officeDocument/2006/relationships/tags" Target="../tags/tag17674.xml"/><Relationship Id="rId196" Type="http://schemas.openxmlformats.org/officeDocument/2006/relationships/tags" Target="../tags/tag17695.xml"/><Relationship Id="rId200" Type="http://schemas.openxmlformats.org/officeDocument/2006/relationships/tags" Target="../tags/tag17699.xml"/><Relationship Id="rId16" Type="http://schemas.openxmlformats.org/officeDocument/2006/relationships/tags" Target="../tags/tag17515.xml"/><Relationship Id="rId221" Type="http://schemas.openxmlformats.org/officeDocument/2006/relationships/tags" Target="../tags/tag17720.xml"/><Relationship Id="rId242" Type="http://schemas.openxmlformats.org/officeDocument/2006/relationships/tags" Target="../tags/tag17741.xml"/><Relationship Id="rId263" Type="http://schemas.openxmlformats.org/officeDocument/2006/relationships/tags" Target="../tags/tag17762.xml"/><Relationship Id="rId37" Type="http://schemas.openxmlformats.org/officeDocument/2006/relationships/tags" Target="../tags/tag17536.xml"/><Relationship Id="rId58" Type="http://schemas.openxmlformats.org/officeDocument/2006/relationships/tags" Target="../tags/tag17557.xml"/><Relationship Id="rId79" Type="http://schemas.openxmlformats.org/officeDocument/2006/relationships/tags" Target="../tags/tag17578.xml"/><Relationship Id="rId102" Type="http://schemas.openxmlformats.org/officeDocument/2006/relationships/tags" Target="../tags/tag17601.xml"/><Relationship Id="rId123" Type="http://schemas.openxmlformats.org/officeDocument/2006/relationships/tags" Target="../tags/tag17622.xml"/><Relationship Id="rId144" Type="http://schemas.openxmlformats.org/officeDocument/2006/relationships/tags" Target="../tags/tag17643.xml"/><Relationship Id="rId90" Type="http://schemas.openxmlformats.org/officeDocument/2006/relationships/tags" Target="../tags/tag17589.xml"/><Relationship Id="rId165" Type="http://schemas.openxmlformats.org/officeDocument/2006/relationships/tags" Target="../tags/tag17664.xml"/><Relationship Id="rId186" Type="http://schemas.openxmlformats.org/officeDocument/2006/relationships/tags" Target="../tags/tag17685.xml"/><Relationship Id="rId211" Type="http://schemas.openxmlformats.org/officeDocument/2006/relationships/tags" Target="../tags/tag17710.xml"/><Relationship Id="rId232" Type="http://schemas.openxmlformats.org/officeDocument/2006/relationships/tags" Target="../tags/tag17731.xml"/><Relationship Id="rId253" Type="http://schemas.openxmlformats.org/officeDocument/2006/relationships/tags" Target="../tags/tag17752.xml"/><Relationship Id="rId27" Type="http://schemas.openxmlformats.org/officeDocument/2006/relationships/tags" Target="../tags/tag17526.xml"/><Relationship Id="rId48" Type="http://schemas.openxmlformats.org/officeDocument/2006/relationships/tags" Target="../tags/tag17547.xml"/><Relationship Id="rId69" Type="http://schemas.openxmlformats.org/officeDocument/2006/relationships/tags" Target="../tags/tag17568.xml"/><Relationship Id="rId113" Type="http://schemas.openxmlformats.org/officeDocument/2006/relationships/tags" Target="../tags/tag17612.xml"/><Relationship Id="rId134" Type="http://schemas.openxmlformats.org/officeDocument/2006/relationships/tags" Target="../tags/tag17633.xml"/><Relationship Id="rId80" Type="http://schemas.openxmlformats.org/officeDocument/2006/relationships/tags" Target="../tags/tag17579.xml"/><Relationship Id="rId155" Type="http://schemas.openxmlformats.org/officeDocument/2006/relationships/tags" Target="../tags/tag17654.xml"/><Relationship Id="rId176" Type="http://schemas.openxmlformats.org/officeDocument/2006/relationships/tags" Target="../tags/tag17675.xml"/><Relationship Id="rId197" Type="http://schemas.openxmlformats.org/officeDocument/2006/relationships/tags" Target="../tags/tag17696.xml"/><Relationship Id="rId201" Type="http://schemas.openxmlformats.org/officeDocument/2006/relationships/tags" Target="../tags/tag17700.xml"/><Relationship Id="rId222" Type="http://schemas.openxmlformats.org/officeDocument/2006/relationships/tags" Target="../tags/tag17721.xml"/><Relationship Id="rId243" Type="http://schemas.openxmlformats.org/officeDocument/2006/relationships/tags" Target="../tags/tag17742.xml"/><Relationship Id="rId264" Type="http://schemas.openxmlformats.org/officeDocument/2006/relationships/tags" Target="../tags/tag17763.xml"/><Relationship Id="rId17" Type="http://schemas.openxmlformats.org/officeDocument/2006/relationships/tags" Target="../tags/tag17516.xml"/><Relationship Id="rId38" Type="http://schemas.openxmlformats.org/officeDocument/2006/relationships/tags" Target="../tags/tag17537.xml"/><Relationship Id="rId59" Type="http://schemas.openxmlformats.org/officeDocument/2006/relationships/tags" Target="../tags/tag17558.xml"/><Relationship Id="rId103" Type="http://schemas.openxmlformats.org/officeDocument/2006/relationships/tags" Target="../tags/tag17602.xml"/><Relationship Id="rId124" Type="http://schemas.openxmlformats.org/officeDocument/2006/relationships/tags" Target="../tags/tag17623.xml"/><Relationship Id="rId70" Type="http://schemas.openxmlformats.org/officeDocument/2006/relationships/tags" Target="../tags/tag17569.xml"/><Relationship Id="rId91" Type="http://schemas.openxmlformats.org/officeDocument/2006/relationships/tags" Target="../tags/tag17590.xml"/><Relationship Id="rId145" Type="http://schemas.openxmlformats.org/officeDocument/2006/relationships/tags" Target="../tags/tag17644.xml"/><Relationship Id="rId166" Type="http://schemas.openxmlformats.org/officeDocument/2006/relationships/tags" Target="../tags/tag17665.xml"/><Relationship Id="rId187" Type="http://schemas.openxmlformats.org/officeDocument/2006/relationships/tags" Target="../tags/tag17686.xml"/><Relationship Id="rId1" Type="http://schemas.openxmlformats.org/officeDocument/2006/relationships/tags" Target="../tags/tag17500.xml"/><Relationship Id="rId212" Type="http://schemas.openxmlformats.org/officeDocument/2006/relationships/tags" Target="../tags/tag17711.xml"/><Relationship Id="rId233" Type="http://schemas.openxmlformats.org/officeDocument/2006/relationships/tags" Target="../tags/tag17732.xml"/><Relationship Id="rId254" Type="http://schemas.openxmlformats.org/officeDocument/2006/relationships/tags" Target="../tags/tag17753.xml"/><Relationship Id="rId28" Type="http://schemas.openxmlformats.org/officeDocument/2006/relationships/tags" Target="../tags/tag17527.xml"/><Relationship Id="rId49" Type="http://schemas.openxmlformats.org/officeDocument/2006/relationships/tags" Target="../tags/tag17548.xml"/><Relationship Id="rId114" Type="http://schemas.openxmlformats.org/officeDocument/2006/relationships/tags" Target="../tags/tag17613.xml"/><Relationship Id="rId60" Type="http://schemas.openxmlformats.org/officeDocument/2006/relationships/tags" Target="../tags/tag17559.xml"/><Relationship Id="rId81" Type="http://schemas.openxmlformats.org/officeDocument/2006/relationships/tags" Target="../tags/tag17580.xml"/><Relationship Id="rId135" Type="http://schemas.openxmlformats.org/officeDocument/2006/relationships/tags" Target="../tags/tag17634.xml"/><Relationship Id="rId156" Type="http://schemas.openxmlformats.org/officeDocument/2006/relationships/tags" Target="../tags/tag17655.xml"/><Relationship Id="rId177" Type="http://schemas.openxmlformats.org/officeDocument/2006/relationships/tags" Target="../tags/tag17676.xml"/><Relationship Id="rId198" Type="http://schemas.openxmlformats.org/officeDocument/2006/relationships/tags" Target="../tags/tag17697.xml"/><Relationship Id="rId202" Type="http://schemas.openxmlformats.org/officeDocument/2006/relationships/tags" Target="../tags/tag17701.xml"/><Relationship Id="rId223" Type="http://schemas.openxmlformats.org/officeDocument/2006/relationships/tags" Target="../tags/tag17722.xml"/><Relationship Id="rId244" Type="http://schemas.openxmlformats.org/officeDocument/2006/relationships/tags" Target="../tags/tag17743.xml"/><Relationship Id="rId18" Type="http://schemas.openxmlformats.org/officeDocument/2006/relationships/tags" Target="../tags/tag17517.xml"/><Relationship Id="rId39" Type="http://schemas.openxmlformats.org/officeDocument/2006/relationships/tags" Target="../tags/tag17538.xml"/><Relationship Id="rId265" Type="http://schemas.openxmlformats.org/officeDocument/2006/relationships/tags" Target="../tags/tag17764.xml"/><Relationship Id="rId50" Type="http://schemas.openxmlformats.org/officeDocument/2006/relationships/tags" Target="../tags/tag17549.xml"/><Relationship Id="rId104" Type="http://schemas.openxmlformats.org/officeDocument/2006/relationships/tags" Target="../tags/tag17603.xml"/><Relationship Id="rId125" Type="http://schemas.openxmlformats.org/officeDocument/2006/relationships/tags" Target="../tags/tag17624.xml"/><Relationship Id="rId146" Type="http://schemas.openxmlformats.org/officeDocument/2006/relationships/tags" Target="../tags/tag17645.xml"/><Relationship Id="rId167" Type="http://schemas.openxmlformats.org/officeDocument/2006/relationships/tags" Target="../tags/tag17666.xml"/><Relationship Id="rId188" Type="http://schemas.openxmlformats.org/officeDocument/2006/relationships/tags" Target="../tags/tag17687.xml"/><Relationship Id="rId71" Type="http://schemas.openxmlformats.org/officeDocument/2006/relationships/tags" Target="../tags/tag17570.xml"/><Relationship Id="rId92" Type="http://schemas.openxmlformats.org/officeDocument/2006/relationships/tags" Target="../tags/tag17591.xml"/><Relationship Id="rId213" Type="http://schemas.openxmlformats.org/officeDocument/2006/relationships/tags" Target="../tags/tag17712.xml"/><Relationship Id="rId234" Type="http://schemas.openxmlformats.org/officeDocument/2006/relationships/tags" Target="../tags/tag17733.xml"/><Relationship Id="rId2" Type="http://schemas.openxmlformats.org/officeDocument/2006/relationships/tags" Target="../tags/tag17501.xml"/><Relationship Id="rId29" Type="http://schemas.openxmlformats.org/officeDocument/2006/relationships/tags" Target="../tags/tag17528.xml"/><Relationship Id="rId255" Type="http://schemas.openxmlformats.org/officeDocument/2006/relationships/tags" Target="../tags/tag17754.xml"/><Relationship Id="rId40" Type="http://schemas.openxmlformats.org/officeDocument/2006/relationships/tags" Target="../tags/tag17539.xml"/><Relationship Id="rId115" Type="http://schemas.openxmlformats.org/officeDocument/2006/relationships/tags" Target="../tags/tag17614.xml"/><Relationship Id="rId136" Type="http://schemas.openxmlformats.org/officeDocument/2006/relationships/tags" Target="../tags/tag17635.xml"/><Relationship Id="rId157" Type="http://schemas.openxmlformats.org/officeDocument/2006/relationships/tags" Target="../tags/tag17656.xml"/><Relationship Id="rId178" Type="http://schemas.openxmlformats.org/officeDocument/2006/relationships/tags" Target="../tags/tag17677.xml"/><Relationship Id="rId61" Type="http://schemas.openxmlformats.org/officeDocument/2006/relationships/tags" Target="../tags/tag17560.xml"/><Relationship Id="rId82" Type="http://schemas.openxmlformats.org/officeDocument/2006/relationships/tags" Target="../tags/tag17581.xml"/><Relationship Id="rId199" Type="http://schemas.openxmlformats.org/officeDocument/2006/relationships/tags" Target="../tags/tag17698.xml"/><Relationship Id="rId203" Type="http://schemas.openxmlformats.org/officeDocument/2006/relationships/tags" Target="../tags/tag17702.xml"/><Relationship Id="rId19" Type="http://schemas.openxmlformats.org/officeDocument/2006/relationships/tags" Target="../tags/tag17518.xml"/><Relationship Id="rId224" Type="http://schemas.openxmlformats.org/officeDocument/2006/relationships/tags" Target="../tags/tag17723.xml"/><Relationship Id="rId245" Type="http://schemas.openxmlformats.org/officeDocument/2006/relationships/tags" Target="../tags/tag17744.xml"/><Relationship Id="rId266" Type="http://schemas.openxmlformats.org/officeDocument/2006/relationships/tags" Target="../tags/tag17765.xml"/><Relationship Id="rId30" Type="http://schemas.openxmlformats.org/officeDocument/2006/relationships/tags" Target="../tags/tag17529.xml"/><Relationship Id="rId105" Type="http://schemas.openxmlformats.org/officeDocument/2006/relationships/tags" Target="../tags/tag17604.xml"/><Relationship Id="rId126" Type="http://schemas.openxmlformats.org/officeDocument/2006/relationships/tags" Target="../tags/tag17625.xml"/><Relationship Id="rId147" Type="http://schemas.openxmlformats.org/officeDocument/2006/relationships/tags" Target="../tags/tag17646.xml"/><Relationship Id="rId168" Type="http://schemas.openxmlformats.org/officeDocument/2006/relationships/tags" Target="../tags/tag17667.xml"/><Relationship Id="rId51" Type="http://schemas.openxmlformats.org/officeDocument/2006/relationships/tags" Target="../tags/tag17550.xml"/><Relationship Id="rId72" Type="http://schemas.openxmlformats.org/officeDocument/2006/relationships/tags" Target="../tags/tag17571.xml"/><Relationship Id="rId93" Type="http://schemas.openxmlformats.org/officeDocument/2006/relationships/tags" Target="../tags/tag17592.xml"/><Relationship Id="rId189" Type="http://schemas.openxmlformats.org/officeDocument/2006/relationships/tags" Target="../tags/tag17688.xml"/><Relationship Id="rId3" Type="http://schemas.openxmlformats.org/officeDocument/2006/relationships/tags" Target="../tags/tag17502.xml"/><Relationship Id="rId214" Type="http://schemas.openxmlformats.org/officeDocument/2006/relationships/tags" Target="../tags/tag17713.xml"/><Relationship Id="rId235" Type="http://schemas.openxmlformats.org/officeDocument/2006/relationships/tags" Target="../tags/tag17734.xml"/><Relationship Id="rId256" Type="http://schemas.openxmlformats.org/officeDocument/2006/relationships/tags" Target="../tags/tag17755.xml"/><Relationship Id="rId116" Type="http://schemas.openxmlformats.org/officeDocument/2006/relationships/tags" Target="../tags/tag17615.xml"/><Relationship Id="rId137" Type="http://schemas.openxmlformats.org/officeDocument/2006/relationships/tags" Target="../tags/tag17636.xml"/><Relationship Id="rId158" Type="http://schemas.openxmlformats.org/officeDocument/2006/relationships/tags" Target="../tags/tag17657.xml"/><Relationship Id="rId20" Type="http://schemas.openxmlformats.org/officeDocument/2006/relationships/tags" Target="../tags/tag17519.xml"/><Relationship Id="rId41" Type="http://schemas.openxmlformats.org/officeDocument/2006/relationships/tags" Target="../tags/tag17540.xml"/><Relationship Id="rId62" Type="http://schemas.openxmlformats.org/officeDocument/2006/relationships/tags" Target="../tags/tag17561.xml"/><Relationship Id="rId83" Type="http://schemas.openxmlformats.org/officeDocument/2006/relationships/tags" Target="../tags/tag17582.xml"/><Relationship Id="rId179" Type="http://schemas.openxmlformats.org/officeDocument/2006/relationships/tags" Target="../tags/tag17678.xml"/><Relationship Id="rId190" Type="http://schemas.openxmlformats.org/officeDocument/2006/relationships/tags" Target="../tags/tag17689.xml"/><Relationship Id="rId204" Type="http://schemas.openxmlformats.org/officeDocument/2006/relationships/tags" Target="../tags/tag17703.xml"/><Relationship Id="rId225" Type="http://schemas.openxmlformats.org/officeDocument/2006/relationships/tags" Target="../tags/tag17724.xml"/><Relationship Id="rId246" Type="http://schemas.openxmlformats.org/officeDocument/2006/relationships/tags" Target="../tags/tag17745.xml"/><Relationship Id="rId267" Type="http://schemas.openxmlformats.org/officeDocument/2006/relationships/tags" Target="../tags/tag17766.xml"/><Relationship Id="rId106" Type="http://schemas.openxmlformats.org/officeDocument/2006/relationships/tags" Target="../tags/tag17605.xml"/><Relationship Id="rId127" Type="http://schemas.openxmlformats.org/officeDocument/2006/relationships/tags" Target="../tags/tag17626.xml"/><Relationship Id="rId10" Type="http://schemas.openxmlformats.org/officeDocument/2006/relationships/tags" Target="../tags/tag17509.xml"/><Relationship Id="rId31" Type="http://schemas.openxmlformats.org/officeDocument/2006/relationships/tags" Target="../tags/tag17530.xml"/><Relationship Id="rId52" Type="http://schemas.openxmlformats.org/officeDocument/2006/relationships/tags" Target="../tags/tag17551.xml"/><Relationship Id="rId73" Type="http://schemas.openxmlformats.org/officeDocument/2006/relationships/tags" Target="../tags/tag17572.xml"/><Relationship Id="rId94" Type="http://schemas.openxmlformats.org/officeDocument/2006/relationships/tags" Target="../tags/tag17593.xml"/><Relationship Id="rId148" Type="http://schemas.openxmlformats.org/officeDocument/2006/relationships/tags" Target="../tags/tag17647.xml"/><Relationship Id="rId169" Type="http://schemas.openxmlformats.org/officeDocument/2006/relationships/tags" Target="../tags/tag17668.xml"/><Relationship Id="rId4" Type="http://schemas.openxmlformats.org/officeDocument/2006/relationships/tags" Target="../tags/tag17503.xml"/><Relationship Id="rId180" Type="http://schemas.openxmlformats.org/officeDocument/2006/relationships/tags" Target="../tags/tag17679.xml"/><Relationship Id="rId215" Type="http://schemas.openxmlformats.org/officeDocument/2006/relationships/tags" Target="../tags/tag17714.xml"/><Relationship Id="rId236" Type="http://schemas.openxmlformats.org/officeDocument/2006/relationships/tags" Target="../tags/tag17735.xml"/><Relationship Id="rId257" Type="http://schemas.openxmlformats.org/officeDocument/2006/relationships/tags" Target="../tags/tag17756.xml"/><Relationship Id="rId42" Type="http://schemas.openxmlformats.org/officeDocument/2006/relationships/tags" Target="../tags/tag17541.xml"/><Relationship Id="rId84" Type="http://schemas.openxmlformats.org/officeDocument/2006/relationships/tags" Target="../tags/tag17583.xml"/><Relationship Id="rId138" Type="http://schemas.openxmlformats.org/officeDocument/2006/relationships/tags" Target="../tags/tag17637.xml"/><Relationship Id="rId191" Type="http://schemas.openxmlformats.org/officeDocument/2006/relationships/tags" Target="../tags/tag17690.xml"/><Relationship Id="rId205" Type="http://schemas.openxmlformats.org/officeDocument/2006/relationships/tags" Target="../tags/tag17704.xml"/><Relationship Id="rId247" Type="http://schemas.openxmlformats.org/officeDocument/2006/relationships/tags" Target="../tags/tag17746.xml"/><Relationship Id="rId107" Type="http://schemas.openxmlformats.org/officeDocument/2006/relationships/tags" Target="../tags/tag17606.xml"/></Relationships>
</file>

<file path=ppt/slides/_rels/slide77.xml.rels><?xml version="1.0" encoding="UTF-8" standalone="yes"?>
<Relationships xmlns="http://schemas.openxmlformats.org/package/2006/relationships"><Relationship Id="rId117" Type="http://schemas.openxmlformats.org/officeDocument/2006/relationships/tags" Target="../tags/tag17885.xml"/><Relationship Id="rId21" Type="http://schemas.openxmlformats.org/officeDocument/2006/relationships/tags" Target="../tags/tag17789.xml"/><Relationship Id="rId63" Type="http://schemas.openxmlformats.org/officeDocument/2006/relationships/tags" Target="../tags/tag17831.xml"/><Relationship Id="rId159" Type="http://schemas.openxmlformats.org/officeDocument/2006/relationships/tags" Target="../tags/tag17927.xml"/><Relationship Id="rId170" Type="http://schemas.openxmlformats.org/officeDocument/2006/relationships/tags" Target="../tags/tag17938.xml"/><Relationship Id="rId226" Type="http://schemas.openxmlformats.org/officeDocument/2006/relationships/tags" Target="../tags/tag17994.xml"/><Relationship Id="rId268" Type="http://schemas.openxmlformats.org/officeDocument/2006/relationships/slideLayout" Target="../slideLayouts/slideLayout2.xml"/><Relationship Id="rId11" Type="http://schemas.openxmlformats.org/officeDocument/2006/relationships/tags" Target="../tags/tag17779.xml"/><Relationship Id="rId32" Type="http://schemas.openxmlformats.org/officeDocument/2006/relationships/tags" Target="../tags/tag17800.xml"/><Relationship Id="rId53" Type="http://schemas.openxmlformats.org/officeDocument/2006/relationships/tags" Target="../tags/tag17821.xml"/><Relationship Id="rId74" Type="http://schemas.openxmlformats.org/officeDocument/2006/relationships/tags" Target="../tags/tag17842.xml"/><Relationship Id="rId128" Type="http://schemas.openxmlformats.org/officeDocument/2006/relationships/tags" Target="../tags/tag17896.xml"/><Relationship Id="rId149" Type="http://schemas.openxmlformats.org/officeDocument/2006/relationships/tags" Target="../tags/tag17917.xml"/><Relationship Id="rId5" Type="http://schemas.openxmlformats.org/officeDocument/2006/relationships/tags" Target="../tags/tag17773.xml"/><Relationship Id="rId95" Type="http://schemas.openxmlformats.org/officeDocument/2006/relationships/tags" Target="../tags/tag17863.xml"/><Relationship Id="rId160" Type="http://schemas.openxmlformats.org/officeDocument/2006/relationships/tags" Target="../tags/tag17928.xml"/><Relationship Id="rId181" Type="http://schemas.openxmlformats.org/officeDocument/2006/relationships/tags" Target="../tags/tag17949.xml"/><Relationship Id="rId216" Type="http://schemas.openxmlformats.org/officeDocument/2006/relationships/tags" Target="../tags/tag17984.xml"/><Relationship Id="rId237" Type="http://schemas.openxmlformats.org/officeDocument/2006/relationships/tags" Target="../tags/tag18005.xml"/><Relationship Id="rId258" Type="http://schemas.openxmlformats.org/officeDocument/2006/relationships/tags" Target="../tags/tag18026.xml"/><Relationship Id="rId22" Type="http://schemas.openxmlformats.org/officeDocument/2006/relationships/tags" Target="../tags/tag17790.xml"/><Relationship Id="rId43" Type="http://schemas.openxmlformats.org/officeDocument/2006/relationships/tags" Target="../tags/tag17811.xml"/><Relationship Id="rId64" Type="http://schemas.openxmlformats.org/officeDocument/2006/relationships/tags" Target="../tags/tag17832.xml"/><Relationship Id="rId118" Type="http://schemas.openxmlformats.org/officeDocument/2006/relationships/tags" Target="../tags/tag17886.xml"/><Relationship Id="rId139" Type="http://schemas.openxmlformats.org/officeDocument/2006/relationships/tags" Target="../tags/tag17907.xml"/><Relationship Id="rId85" Type="http://schemas.openxmlformats.org/officeDocument/2006/relationships/tags" Target="../tags/tag17853.xml"/><Relationship Id="rId150" Type="http://schemas.openxmlformats.org/officeDocument/2006/relationships/tags" Target="../tags/tag17918.xml"/><Relationship Id="rId171" Type="http://schemas.openxmlformats.org/officeDocument/2006/relationships/tags" Target="../tags/tag17939.xml"/><Relationship Id="rId192" Type="http://schemas.openxmlformats.org/officeDocument/2006/relationships/tags" Target="../tags/tag17960.xml"/><Relationship Id="rId206" Type="http://schemas.openxmlformats.org/officeDocument/2006/relationships/tags" Target="../tags/tag17974.xml"/><Relationship Id="rId227" Type="http://schemas.openxmlformats.org/officeDocument/2006/relationships/tags" Target="../tags/tag17995.xml"/><Relationship Id="rId248" Type="http://schemas.openxmlformats.org/officeDocument/2006/relationships/tags" Target="../tags/tag18016.xml"/><Relationship Id="rId269" Type="http://schemas.openxmlformats.org/officeDocument/2006/relationships/image" Target="../media/image1.jpeg"/><Relationship Id="rId12" Type="http://schemas.openxmlformats.org/officeDocument/2006/relationships/tags" Target="../tags/tag17780.xml"/><Relationship Id="rId33" Type="http://schemas.openxmlformats.org/officeDocument/2006/relationships/tags" Target="../tags/tag17801.xml"/><Relationship Id="rId108" Type="http://schemas.openxmlformats.org/officeDocument/2006/relationships/tags" Target="../tags/tag17876.xml"/><Relationship Id="rId129" Type="http://schemas.openxmlformats.org/officeDocument/2006/relationships/tags" Target="../tags/tag17897.xml"/><Relationship Id="rId54" Type="http://schemas.openxmlformats.org/officeDocument/2006/relationships/tags" Target="../tags/tag17822.xml"/><Relationship Id="rId75" Type="http://schemas.openxmlformats.org/officeDocument/2006/relationships/tags" Target="../tags/tag17843.xml"/><Relationship Id="rId96" Type="http://schemas.openxmlformats.org/officeDocument/2006/relationships/tags" Target="../tags/tag17864.xml"/><Relationship Id="rId140" Type="http://schemas.openxmlformats.org/officeDocument/2006/relationships/tags" Target="../tags/tag17908.xml"/><Relationship Id="rId161" Type="http://schemas.openxmlformats.org/officeDocument/2006/relationships/tags" Target="../tags/tag17929.xml"/><Relationship Id="rId182" Type="http://schemas.openxmlformats.org/officeDocument/2006/relationships/tags" Target="../tags/tag17950.xml"/><Relationship Id="rId217" Type="http://schemas.openxmlformats.org/officeDocument/2006/relationships/tags" Target="../tags/tag17985.xml"/><Relationship Id="rId6" Type="http://schemas.openxmlformats.org/officeDocument/2006/relationships/tags" Target="../tags/tag17774.xml"/><Relationship Id="rId238" Type="http://schemas.openxmlformats.org/officeDocument/2006/relationships/tags" Target="../tags/tag18006.xml"/><Relationship Id="rId259" Type="http://schemas.openxmlformats.org/officeDocument/2006/relationships/tags" Target="../tags/tag18027.xml"/><Relationship Id="rId23" Type="http://schemas.openxmlformats.org/officeDocument/2006/relationships/tags" Target="../tags/tag17791.xml"/><Relationship Id="rId119" Type="http://schemas.openxmlformats.org/officeDocument/2006/relationships/tags" Target="../tags/tag17887.xml"/><Relationship Id="rId44" Type="http://schemas.openxmlformats.org/officeDocument/2006/relationships/tags" Target="../tags/tag17812.xml"/><Relationship Id="rId65" Type="http://schemas.openxmlformats.org/officeDocument/2006/relationships/tags" Target="../tags/tag17833.xml"/><Relationship Id="rId86" Type="http://schemas.openxmlformats.org/officeDocument/2006/relationships/tags" Target="../tags/tag17854.xml"/><Relationship Id="rId130" Type="http://schemas.openxmlformats.org/officeDocument/2006/relationships/tags" Target="../tags/tag17898.xml"/><Relationship Id="rId151" Type="http://schemas.openxmlformats.org/officeDocument/2006/relationships/tags" Target="../tags/tag17919.xml"/><Relationship Id="rId172" Type="http://schemas.openxmlformats.org/officeDocument/2006/relationships/tags" Target="../tags/tag17940.xml"/><Relationship Id="rId193" Type="http://schemas.openxmlformats.org/officeDocument/2006/relationships/tags" Target="../tags/tag17961.xml"/><Relationship Id="rId207" Type="http://schemas.openxmlformats.org/officeDocument/2006/relationships/tags" Target="../tags/tag17975.xml"/><Relationship Id="rId228" Type="http://schemas.openxmlformats.org/officeDocument/2006/relationships/tags" Target="../tags/tag17996.xml"/><Relationship Id="rId249" Type="http://schemas.openxmlformats.org/officeDocument/2006/relationships/tags" Target="../tags/tag18017.xml"/><Relationship Id="rId13" Type="http://schemas.openxmlformats.org/officeDocument/2006/relationships/tags" Target="../tags/tag17781.xml"/><Relationship Id="rId109" Type="http://schemas.openxmlformats.org/officeDocument/2006/relationships/tags" Target="../tags/tag17877.xml"/><Relationship Id="rId260" Type="http://schemas.openxmlformats.org/officeDocument/2006/relationships/tags" Target="../tags/tag18028.xml"/><Relationship Id="rId34" Type="http://schemas.openxmlformats.org/officeDocument/2006/relationships/tags" Target="../tags/tag17802.xml"/><Relationship Id="rId55" Type="http://schemas.openxmlformats.org/officeDocument/2006/relationships/tags" Target="../tags/tag17823.xml"/><Relationship Id="rId76" Type="http://schemas.openxmlformats.org/officeDocument/2006/relationships/tags" Target="../tags/tag17844.xml"/><Relationship Id="rId97" Type="http://schemas.openxmlformats.org/officeDocument/2006/relationships/tags" Target="../tags/tag17865.xml"/><Relationship Id="rId120" Type="http://schemas.openxmlformats.org/officeDocument/2006/relationships/tags" Target="../tags/tag17888.xml"/><Relationship Id="rId141" Type="http://schemas.openxmlformats.org/officeDocument/2006/relationships/tags" Target="../tags/tag17909.xml"/><Relationship Id="rId7" Type="http://schemas.openxmlformats.org/officeDocument/2006/relationships/tags" Target="../tags/tag17775.xml"/><Relationship Id="rId162" Type="http://schemas.openxmlformats.org/officeDocument/2006/relationships/tags" Target="../tags/tag17930.xml"/><Relationship Id="rId183" Type="http://schemas.openxmlformats.org/officeDocument/2006/relationships/tags" Target="../tags/tag17951.xml"/><Relationship Id="rId218" Type="http://schemas.openxmlformats.org/officeDocument/2006/relationships/tags" Target="../tags/tag17986.xml"/><Relationship Id="rId239" Type="http://schemas.openxmlformats.org/officeDocument/2006/relationships/tags" Target="../tags/tag18007.xml"/><Relationship Id="rId250" Type="http://schemas.openxmlformats.org/officeDocument/2006/relationships/tags" Target="../tags/tag18018.xml"/><Relationship Id="rId24" Type="http://schemas.openxmlformats.org/officeDocument/2006/relationships/tags" Target="../tags/tag17792.xml"/><Relationship Id="rId45" Type="http://schemas.openxmlformats.org/officeDocument/2006/relationships/tags" Target="../tags/tag17813.xml"/><Relationship Id="rId66" Type="http://schemas.openxmlformats.org/officeDocument/2006/relationships/tags" Target="../tags/tag17834.xml"/><Relationship Id="rId87" Type="http://schemas.openxmlformats.org/officeDocument/2006/relationships/tags" Target="../tags/tag17855.xml"/><Relationship Id="rId110" Type="http://schemas.openxmlformats.org/officeDocument/2006/relationships/tags" Target="../tags/tag17878.xml"/><Relationship Id="rId131" Type="http://schemas.openxmlformats.org/officeDocument/2006/relationships/tags" Target="../tags/tag17899.xml"/><Relationship Id="rId152" Type="http://schemas.openxmlformats.org/officeDocument/2006/relationships/tags" Target="../tags/tag17920.xml"/><Relationship Id="rId173" Type="http://schemas.openxmlformats.org/officeDocument/2006/relationships/tags" Target="../tags/tag17941.xml"/><Relationship Id="rId194" Type="http://schemas.openxmlformats.org/officeDocument/2006/relationships/tags" Target="../tags/tag17962.xml"/><Relationship Id="rId208" Type="http://schemas.openxmlformats.org/officeDocument/2006/relationships/tags" Target="../tags/tag17976.xml"/><Relationship Id="rId229" Type="http://schemas.openxmlformats.org/officeDocument/2006/relationships/tags" Target="../tags/tag17997.xml"/><Relationship Id="rId240" Type="http://schemas.openxmlformats.org/officeDocument/2006/relationships/tags" Target="../tags/tag18008.xml"/><Relationship Id="rId261" Type="http://schemas.openxmlformats.org/officeDocument/2006/relationships/tags" Target="../tags/tag18029.xml"/><Relationship Id="rId14" Type="http://schemas.openxmlformats.org/officeDocument/2006/relationships/tags" Target="../tags/tag17782.xml"/><Relationship Id="rId35" Type="http://schemas.openxmlformats.org/officeDocument/2006/relationships/tags" Target="../tags/tag17803.xml"/><Relationship Id="rId56" Type="http://schemas.openxmlformats.org/officeDocument/2006/relationships/tags" Target="../tags/tag17824.xml"/><Relationship Id="rId77" Type="http://schemas.openxmlformats.org/officeDocument/2006/relationships/tags" Target="../tags/tag17845.xml"/><Relationship Id="rId100" Type="http://schemas.openxmlformats.org/officeDocument/2006/relationships/tags" Target="../tags/tag17868.xml"/><Relationship Id="rId8" Type="http://schemas.openxmlformats.org/officeDocument/2006/relationships/tags" Target="../tags/tag17776.xml"/><Relationship Id="rId98" Type="http://schemas.openxmlformats.org/officeDocument/2006/relationships/tags" Target="../tags/tag17866.xml"/><Relationship Id="rId121" Type="http://schemas.openxmlformats.org/officeDocument/2006/relationships/tags" Target="../tags/tag17889.xml"/><Relationship Id="rId142" Type="http://schemas.openxmlformats.org/officeDocument/2006/relationships/tags" Target="../tags/tag17910.xml"/><Relationship Id="rId163" Type="http://schemas.openxmlformats.org/officeDocument/2006/relationships/tags" Target="../tags/tag17931.xml"/><Relationship Id="rId184" Type="http://schemas.openxmlformats.org/officeDocument/2006/relationships/tags" Target="../tags/tag17952.xml"/><Relationship Id="rId219" Type="http://schemas.openxmlformats.org/officeDocument/2006/relationships/tags" Target="../tags/tag17987.xml"/><Relationship Id="rId230" Type="http://schemas.openxmlformats.org/officeDocument/2006/relationships/tags" Target="../tags/tag17998.xml"/><Relationship Id="rId251" Type="http://schemas.openxmlformats.org/officeDocument/2006/relationships/tags" Target="../tags/tag18019.xml"/><Relationship Id="rId25" Type="http://schemas.openxmlformats.org/officeDocument/2006/relationships/tags" Target="../tags/tag17793.xml"/><Relationship Id="rId46" Type="http://schemas.openxmlformats.org/officeDocument/2006/relationships/tags" Target="../tags/tag17814.xml"/><Relationship Id="rId67" Type="http://schemas.openxmlformats.org/officeDocument/2006/relationships/tags" Target="../tags/tag17835.xml"/><Relationship Id="rId88" Type="http://schemas.openxmlformats.org/officeDocument/2006/relationships/tags" Target="../tags/tag17856.xml"/><Relationship Id="rId111" Type="http://schemas.openxmlformats.org/officeDocument/2006/relationships/tags" Target="../tags/tag17879.xml"/><Relationship Id="rId132" Type="http://schemas.openxmlformats.org/officeDocument/2006/relationships/tags" Target="../tags/tag17900.xml"/><Relationship Id="rId153" Type="http://schemas.openxmlformats.org/officeDocument/2006/relationships/tags" Target="../tags/tag17921.xml"/><Relationship Id="rId174" Type="http://schemas.openxmlformats.org/officeDocument/2006/relationships/tags" Target="../tags/tag17942.xml"/><Relationship Id="rId195" Type="http://schemas.openxmlformats.org/officeDocument/2006/relationships/tags" Target="../tags/tag17963.xml"/><Relationship Id="rId209" Type="http://schemas.openxmlformats.org/officeDocument/2006/relationships/tags" Target="../tags/tag17977.xml"/><Relationship Id="rId220" Type="http://schemas.openxmlformats.org/officeDocument/2006/relationships/tags" Target="../tags/tag17988.xml"/><Relationship Id="rId241" Type="http://schemas.openxmlformats.org/officeDocument/2006/relationships/tags" Target="../tags/tag18009.xml"/><Relationship Id="rId15" Type="http://schemas.openxmlformats.org/officeDocument/2006/relationships/tags" Target="../tags/tag17783.xml"/><Relationship Id="rId36" Type="http://schemas.openxmlformats.org/officeDocument/2006/relationships/tags" Target="../tags/tag17804.xml"/><Relationship Id="rId57" Type="http://schemas.openxmlformats.org/officeDocument/2006/relationships/tags" Target="../tags/tag17825.xml"/><Relationship Id="rId262" Type="http://schemas.openxmlformats.org/officeDocument/2006/relationships/tags" Target="../tags/tag18030.xml"/><Relationship Id="rId78" Type="http://schemas.openxmlformats.org/officeDocument/2006/relationships/tags" Target="../tags/tag17846.xml"/><Relationship Id="rId99" Type="http://schemas.openxmlformats.org/officeDocument/2006/relationships/tags" Target="../tags/tag17867.xml"/><Relationship Id="rId101" Type="http://schemas.openxmlformats.org/officeDocument/2006/relationships/tags" Target="../tags/tag17869.xml"/><Relationship Id="rId122" Type="http://schemas.openxmlformats.org/officeDocument/2006/relationships/tags" Target="../tags/tag17890.xml"/><Relationship Id="rId143" Type="http://schemas.openxmlformats.org/officeDocument/2006/relationships/tags" Target="../tags/tag17911.xml"/><Relationship Id="rId164" Type="http://schemas.openxmlformats.org/officeDocument/2006/relationships/tags" Target="../tags/tag17932.xml"/><Relationship Id="rId185" Type="http://schemas.openxmlformats.org/officeDocument/2006/relationships/tags" Target="../tags/tag17953.xml"/><Relationship Id="rId9" Type="http://schemas.openxmlformats.org/officeDocument/2006/relationships/tags" Target="../tags/tag17777.xml"/><Relationship Id="rId210" Type="http://schemas.openxmlformats.org/officeDocument/2006/relationships/tags" Target="../tags/tag17978.xml"/><Relationship Id="rId26" Type="http://schemas.openxmlformats.org/officeDocument/2006/relationships/tags" Target="../tags/tag17794.xml"/><Relationship Id="rId231" Type="http://schemas.openxmlformats.org/officeDocument/2006/relationships/tags" Target="../tags/tag17999.xml"/><Relationship Id="rId252" Type="http://schemas.openxmlformats.org/officeDocument/2006/relationships/tags" Target="../tags/tag18020.xml"/><Relationship Id="rId47" Type="http://schemas.openxmlformats.org/officeDocument/2006/relationships/tags" Target="../tags/tag17815.xml"/><Relationship Id="rId68" Type="http://schemas.openxmlformats.org/officeDocument/2006/relationships/tags" Target="../tags/tag17836.xml"/><Relationship Id="rId89" Type="http://schemas.openxmlformats.org/officeDocument/2006/relationships/tags" Target="../tags/tag17857.xml"/><Relationship Id="rId112" Type="http://schemas.openxmlformats.org/officeDocument/2006/relationships/tags" Target="../tags/tag17880.xml"/><Relationship Id="rId133" Type="http://schemas.openxmlformats.org/officeDocument/2006/relationships/tags" Target="../tags/tag17901.xml"/><Relationship Id="rId154" Type="http://schemas.openxmlformats.org/officeDocument/2006/relationships/tags" Target="../tags/tag17922.xml"/><Relationship Id="rId175" Type="http://schemas.openxmlformats.org/officeDocument/2006/relationships/tags" Target="../tags/tag17943.xml"/><Relationship Id="rId196" Type="http://schemas.openxmlformats.org/officeDocument/2006/relationships/tags" Target="../tags/tag17964.xml"/><Relationship Id="rId200" Type="http://schemas.openxmlformats.org/officeDocument/2006/relationships/tags" Target="../tags/tag17968.xml"/><Relationship Id="rId16" Type="http://schemas.openxmlformats.org/officeDocument/2006/relationships/tags" Target="../tags/tag17784.xml"/><Relationship Id="rId221" Type="http://schemas.openxmlformats.org/officeDocument/2006/relationships/tags" Target="../tags/tag17989.xml"/><Relationship Id="rId242" Type="http://schemas.openxmlformats.org/officeDocument/2006/relationships/tags" Target="../tags/tag18010.xml"/><Relationship Id="rId263" Type="http://schemas.openxmlformats.org/officeDocument/2006/relationships/tags" Target="../tags/tag18031.xml"/><Relationship Id="rId37" Type="http://schemas.openxmlformats.org/officeDocument/2006/relationships/tags" Target="../tags/tag17805.xml"/><Relationship Id="rId58" Type="http://schemas.openxmlformats.org/officeDocument/2006/relationships/tags" Target="../tags/tag17826.xml"/><Relationship Id="rId79" Type="http://schemas.openxmlformats.org/officeDocument/2006/relationships/tags" Target="../tags/tag17847.xml"/><Relationship Id="rId102" Type="http://schemas.openxmlformats.org/officeDocument/2006/relationships/tags" Target="../tags/tag17870.xml"/><Relationship Id="rId123" Type="http://schemas.openxmlformats.org/officeDocument/2006/relationships/tags" Target="../tags/tag17891.xml"/><Relationship Id="rId144" Type="http://schemas.openxmlformats.org/officeDocument/2006/relationships/tags" Target="../tags/tag17912.xml"/><Relationship Id="rId90" Type="http://schemas.openxmlformats.org/officeDocument/2006/relationships/tags" Target="../tags/tag17858.xml"/><Relationship Id="rId165" Type="http://schemas.openxmlformats.org/officeDocument/2006/relationships/tags" Target="../tags/tag17933.xml"/><Relationship Id="rId186" Type="http://schemas.openxmlformats.org/officeDocument/2006/relationships/tags" Target="../tags/tag17954.xml"/><Relationship Id="rId211" Type="http://schemas.openxmlformats.org/officeDocument/2006/relationships/tags" Target="../tags/tag17979.xml"/><Relationship Id="rId232" Type="http://schemas.openxmlformats.org/officeDocument/2006/relationships/tags" Target="../tags/tag18000.xml"/><Relationship Id="rId253" Type="http://schemas.openxmlformats.org/officeDocument/2006/relationships/tags" Target="../tags/tag18021.xml"/><Relationship Id="rId27" Type="http://schemas.openxmlformats.org/officeDocument/2006/relationships/tags" Target="../tags/tag17795.xml"/><Relationship Id="rId48" Type="http://schemas.openxmlformats.org/officeDocument/2006/relationships/tags" Target="../tags/tag17816.xml"/><Relationship Id="rId69" Type="http://schemas.openxmlformats.org/officeDocument/2006/relationships/tags" Target="../tags/tag17837.xml"/><Relationship Id="rId113" Type="http://schemas.openxmlformats.org/officeDocument/2006/relationships/tags" Target="../tags/tag17881.xml"/><Relationship Id="rId134" Type="http://schemas.openxmlformats.org/officeDocument/2006/relationships/tags" Target="../tags/tag17902.xml"/><Relationship Id="rId80" Type="http://schemas.openxmlformats.org/officeDocument/2006/relationships/tags" Target="../tags/tag17848.xml"/><Relationship Id="rId155" Type="http://schemas.openxmlformats.org/officeDocument/2006/relationships/tags" Target="../tags/tag17923.xml"/><Relationship Id="rId176" Type="http://schemas.openxmlformats.org/officeDocument/2006/relationships/tags" Target="../tags/tag17944.xml"/><Relationship Id="rId197" Type="http://schemas.openxmlformats.org/officeDocument/2006/relationships/tags" Target="../tags/tag17965.xml"/><Relationship Id="rId201" Type="http://schemas.openxmlformats.org/officeDocument/2006/relationships/tags" Target="../tags/tag17969.xml"/><Relationship Id="rId222" Type="http://schemas.openxmlformats.org/officeDocument/2006/relationships/tags" Target="../tags/tag17990.xml"/><Relationship Id="rId243" Type="http://schemas.openxmlformats.org/officeDocument/2006/relationships/tags" Target="../tags/tag18011.xml"/><Relationship Id="rId264" Type="http://schemas.openxmlformats.org/officeDocument/2006/relationships/tags" Target="../tags/tag18032.xml"/><Relationship Id="rId17" Type="http://schemas.openxmlformats.org/officeDocument/2006/relationships/tags" Target="../tags/tag17785.xml"/><Relationship Id="rId38" Type="http://schemas.openxmlformats.org/officeDocument/2006/relationships/tags" Target="../tags/tag17806.xml"/><Relationship Id="rId59" Type="http://schemas.openxmlformats.org/officeDocument/2006/relationships/tags" Target="../tags/tag17827.xml"/><Relationship Id="rId103" Type="http://schemas.openxmlformats.org/officeDocument/2006/relationships/tags" Target="../tags/tag17871.xml"/><Relationship Id="rId124" Type="http://schemas.openxmlformats.org/officeDocument/2006/relationships/tags" Target="../tags/tag17892.xml"/><Relationship Id="rId70" Type="http://schemas.openxmlformats.org/officeDocument/2006/relationships/tags" Target="../tags/tag17838.xml"/><Relationship Id="rId91" Type="http://schemas.openxmlformats.org/officeDocument/2006/relationships/tags" Target="../tags/tag17859.xml"/><Relationship Id="rId145" Type="http://schemas.openxmlformats.org/officeDocument/2006/relationships/tags" Target="../tags/tag17913.xml"/><Relationship Id="rId166" Type="http://schemas.openxmlformats.org/officeDocument/2006/relationships/tags" Target="../tags/tag17934.xml"/><Relationship Id="rId187" Type="http://schemas.openxmlformats.org/officeDocument/2006/relationships/tags" Target="../tags/tag17955.xml"/><Relationship Id="rId1" Type="http://schemas.openxmlformats.org/officeDocument/2006/relationships/tags" Target="../tags/tag17769.xml"/><Relationship Id="rId212" Type="http://schemas.openxmlformats.org/officeDocument/2006/relationships/tags" Target="../tags/tag17980.xml"/><Relationship Id="rId233" Type="http://schemas.openxmlformats.org/officeDocument/2006/relationships/tags" Target="../tags/tag18001.xml"/><Relationship Id="rId254" Type="http://schemas.openxmlformats.org/officeDocument/2006/relationships/tags" Target="../tags/tag18022.xml"/><Relationship Id="rId28" Type="http://schemas.openxmlformats.org/officeDocument/2006/relationships/tags" Target="../tags/tag17796.xml"/><Relationship Id="rId49" Type="http://schemas.openxmlformats.org/officeDocument/2006/relationships/tags" Target="../tags/tag17817.xml"/><Relationship Id="rId114" Type="http://schemas.openxmlformats.org/officeDocument/2006/relationships/tags" Target="../tags/tag17882.xml"/><Relationship Id="rId60" Type="http://schemas.openxmlformats.org/officeDocument/2006/relationships/tags" Target="../tags/tag17828.xml"/><Relationship Id="rId81" Type="http://schemas.openxmlformats.org/officeDocument/2006/relationships/tags" Target="../tags/tag17849.xml"/><Relationship Id="rId135" Type="http://schemas.openxmlformats.org/officeDocument/2006/relationships/tags" Target="../tags/tag17903.xml"/><Relationship Id="rId156" Type="http://schemas.openxmlformats.org/officeDocument/2006/relationships/tags" Target="../tags/tag17924.xml"/><Relationship Id="rId177" Type="http://schemas.openxmlformats.org/officeDocument/2006/relationships/tags" Target="../tags/tag17945.xml"/><Relationship Id="rId198" Type="http://schemas.openxmlformats.org/officeDocument/2006/relationships/tags" Target="../tags/tag17966.xml"/><Relationship Id="rId202" Type="http://schemas.openxmlformats.org/officeDocument/2006/relationships/tags" Target="../tags/tag17970.xml"/><Relationship Id="rId223" Type="http://schemas.openxmlformats.org/officeDocument/2006/relationships/tags" Target="../tags/tag17991.xml"/><Relationship Id="rId244" Type="http://schemas.openxmlformats.org/officeDocument/2006/relationships/tags" Target="../tags/tag18012.xml"/><Relationship Id="rId18" Type="http://schemas.openxmlformats.org/officeDocument/2006/relationships/tags" Target="../tags/tag17786.xml"/><Relationship Id="rId39" Type="http://schemas.openxmlformats.org/officeDocument/2006/relationships/tags" Target="../tags/tag17807.xml"/><Relationship Id="rId265" Type="http://schemas.openxmlformats.org/officeDocument/2006/relationships/tags" Target="../tags/tag18033.xml"/><Relationship Id="rId50" Type="http://schemas.openxmlformats.org/officeDocument/2006/relationships/tags" Target="../tags/tag17818.xml"/><Relationship Id="rId104" Type="http://schemas.openxmlformats.org/officeDocument/2006/relationships/tags" Target="../tags/tag17872.xml"/><Relationship Id="rId125" Type="http://schemas.openxmlformats.org/officeDocument/2006/relationships/tags" Target="../tags/tag17893.xml"/><Relationship Id="rId146" Type="http://schemas.openxmlformats.org/officeDocument/2006/relationships/tags" Target="../tags/tag17914.xml"/><Relationship Id="rId167" Type="http://schemas.openxmlformats.org/officeDocument/2006/relationships/tags" Target="../tags/tag17935.xml"/><Relationship Id="rId188" Type="http://schemas.openxmlformats.org/officeDocument/2006/relationships/tags" Target="../tags/tag17956.xml"/><Relationship Id="rId71" Type="http://schemas.openxmlformats.org/officeDocument/2006/relationships/tags" Target="../tags/tag17839.xml"/><Relationship Id="rId92" Type="http://schemas.openxmlformats.org/officeDocument/2006/relationships/tags" Target="../tags/tag17860.xml"/><Relationship Id="rId213" Type="http://schemas.openxmlformats.org/officeDocument/2006/relationships/tags" Target="../tags/tag17981.xml"/><Relationship Id="rId234" Type="http://schemas.openxmlformats.org/officeDocument/2006/relationships/tags" Target="../tags/tag18002.xml"/><Relationship Id="rId2" Type="http://schemas.openxmlformats.org/officeDocument/2006/relationships/tags" Target="../tags/tag17770.xml"/><Relationship Id="rId29" Type="http://schemas.openxmlformats.org/officeDocument/2006/relationships/tags" Target="../tags/tag17797.xml"/><Relationship Id="rId255" Type="http://schemas.openxmlformats.org/officeDocument/2006/relationships/tags" Target="../tags/tag18023.xml"/><Relationship Id="rId40" Type="http://schemas.openxmlformats.org/officeDocument/2006/relationships/tags" Target="../tags/tag17808.xml"/><Relationship Id="rId115" Type="http://schemas.openxmlformats.org/officeDocument/2006/relationships/tags" Target="../tags/tag17883.xml"/><Relationship Id="rId136" Type="http://schemas.openxmlformats.org/officeDocument/2006/relationships/tags" Target="../tags/tag17904.xml"/><Relationship Id="rId157" Type="http://schemas.openxmlformats.org/officeDocument/2006/relationships/tags" Target="../tags/tag17925.xml"/><Relationship Id="rId178" Type="http://schemas.openxmlformats.org/officeDocument/2006/relationships/tags" Target="../tags/tag17946.xml"/><Relationship Id="rId61" Type="http://schemas.openxmlformats.org/officeDocument/2006/relationships/tags" Target="../tags/tag17829.xml"/><Relationship Id="rId82" Type="http://schemas.openxmlformats.org/officeDocument/2006/relationships/tags" Target="../tags/tag17850.xml"/><Relationship Id="rId199" Type="http://schemas.openxmlformats.org/officeDocument/2006/relationships/tags" Target="../tags/tag17967.xml"/><Relationship Id="rId203" Type="http://schemas.openxmlformats.org/officeDocument/2006/relationships/tags" Target="../tags/tag17971.xml"/><Relationship Id="rId19" Type="http://schemas.openxmlformats.org/officeDocument/2006/relationships/tags" Target="../tags/tag17787.xml"/><Relationship Id="rId224" Type="http://schemas.openxmlformats.org/officeDocument/2006/relationships/tags" Target="../tags/tag17992.xml"/><Relationship Id="rId245" Type="http://schemas.openxmlformats.org/officeDocument/2006/relationships/tags" Target="../tags/tag18013.xml"/><Relationship Id="rId266" Type="http://schemas.openxmlformats.org/officeDocument/2006/relationships/tags" Target="../tags/tag18034.xml"/><Relationship Id="rId30" Type="http://schemas.openxmlformats.org/officeDocument/2006/relationships/tags" Target="../tags/tag17798.xml"/><Relationship Id="rId105" Type="http://schemas.openxmlformats.org/officeDocument/2006/relationships/tags" Target="../tags/tag17873.xml"/><Relationship Id="rId126" Type="http://schemas.openxmlformats.org/officeDocument/2006/relationships/tags" Target="../tags/tag17894.xml"/><Relationship Id="rId147" Type="http://schemas.openxmlformats.org/officeDocument/2006/relationships/tags" Target="../tags/tag17915.xml"/><Relationship Id="rId168" Type="http://schemas.openxmlformats.org/officeDocument/2006/relationships/tags" Target="../tags/tag17936.xml"/><Relationship Id="rId51" Type="http://schemas.openxmlformats.org/officeDocument/2006/relationships/tags" Target="../tags/tag17819.xml"/><Relationship Id="rId72" Type="http://schemas.openxmlformats.org/officeDocument/2006/relationships/tags" Target="../tags/tag17840.xml"/><Relationship Id="rId93" Type="http://schemas.openxmlformats.org/officeDocument/2006/relationships/tags" Target="../tags/tag17861.xml"/><Relationship Id="rId189" Type="http://schemas.openxmlformats.org/officeDocument/2006/relationships/tags" Target="../tags/tag17957.xml"/><Relationship Id="rId3" Type="http://schemas.openxmlformats.org/officeDocument/2006/relationships/tags" Target="../tags/tag17771.xml"/><Relationship Id="rId214" Type="http://schemas.openxmlformats.org/officeDocument/2006/relationships/tags" Target="../tags/tag17982.xml"/><Relationship Id="rId235" Type="http://schemas.openxmlformats.org/officeDocument/2006/relationships/tags" Target="../tags/tag18003.xml"/><Relationship Id="rId256" Type="http://schemas.openxmlformats.org/officeDocument/2006/relationships/tags" Target="../tags/tag18024.xml"/><Relationship Id="rId116" Type="http://schemas.openxmlformats.org/officeDocument/2006/relationships/tags" Target="../tags/tag17884.xml"/><Relationship Id="rId137" Type="http://schemas.openxmlformats.org/officeDocument/2006/relationships/tags" Target="../tags/tag17905.xml"/><Relationship Id="rId158" Type="http://schemas.openxmlformats.org/officeDocument/2006/relationships/tags" Target="../tags/tag17926.xml"/><Relationship Id="rId20" Type="http://schemas.openxmlformats.org/officeDocument/2006/relationships/tags" Target="../tags/tag17788.xml"/><Relationship Id="rId41" Type="http://schemas.openxmlformats.org/officeDocument/2006/relationships/tags" Target="../tags/tag17809.xml"/><Relationship Id="rId62" Type="http://schemas.openxmlformats.org/officeDocument/2006/relationships/tags" Target="../tags/tag17830.xml"/><Relationship Id="rId83" Type="http://schemas.openxmlformats.org/officeDocument/2006/relationships/tags" Target="../tags/tag17851.xml"/><Relationship Id="rId179" Type="http://schemas.openxmlformats.org/officeDocument/2006/relationships/tags" Target="../tags/tag17947.xml"/><Relationship Id="rId190" Type="http://schemas.openxmlformats.org/officeDocument/2006/relationships/tags" Target="../tags/tag17958.xml"/><Relationship Id="rId204" Type="http://schemas.openxmlformats.org/officeDocument/2006/relationships/tags" Target="../tags/tag17972.xml"/><Relationship Id="rId225" Type="http://schemas.openxmlformats.org/officeDocument/2006/relationships/tags" Target="../tags/tag17993.xml"/><Relationship Id="rId246" Type="http://schemas.openxmlformats.org/officeDocument/2006/relationships/tags" Target="../tags/tag18014.xml"/><Relationship Id="rId267" Type="http://schemas.openxmlformats.org/officeDocument/2006/relationships/tags" Target="../tags/tag18035.xml"/><Relationship Id="rId106" Type="http://schemas.openxmlformats.org/officeDocument/2006/relationships/tags" Target="../tags/tag17874.xml"/><Relationship Id="rId127" Type="http://schemas.openxmlformats.org/officeDocument/2006/relationships/tags" Target="../tags/tag17895.xml"/><Relationship Id="rId10" Type="http://schemas.openxmlformats.org/officeDocument/2006/relationships/tags" Target="../tags/tag17778.xml"/><Relationship Id="rId31" Type="http://schemas.openxmlformats.org/officeDocument/2006/relationships/tags" Target="../tags/tag17799.xml"/><Relationship Id="rId52" Type="http://schemas.openxmlformats.org/officeDocument/2006/relationships/tags" Target="../tags/tag17820.xml"/><Relationship Id="rId73" Type="http://schemas.openxmlformats.org/officeDocument/2006/relationships/tags" Target="../tags/tag17841.xml"/><Relationship Id="rId94" Type="http://schemas.openxmlformats.org/officeDocument/2006/relationships/tags" Target="../tags/tag17862.xml"/><Relationship Id="rId148" Type="http://schemas.openxmlformats.org/officeDocument/2006/relationships/tags" Target="../tags/tag17916.xml"/><Relationship Id="rId169" Type="http://schemas.openxmlformats.org/officeDocument/2006/relationships/tags" Target="../tags/tag17937.xml"/><Relationship Id="rId4" Type="http://schemas.openxmlformats.org/officeDocument/2006/relationships/tags" Target="../tags/tag17772.xml"/><Relationship Id="rId180" Type="http://schemas.openxmlformats.org/officeDocument/2006/relationships/tags" Target="../tags/tag17948.xml"/><Relationship Id="rId215" Type="http://schemas.openxmlformats.org/officeDocument/2006/relationships/tags" Target="../tags/tag17983.xml"/><Relationship Id="rId236" Type="http://schemas.openxmlformats.org/officeDocument/2006/relationships/tags" Target="../tags/tag18004.xml"/><Relationship Id="rId257" Type="http://schemas.openxmlformats.org/officeDocument/2006/relationships/tags" Target="../tags/tag18025.xml"/><Relationship Id="rId42" Type="http://schemas.openxmlformats.org/officeDocument/2006/relationships/tags" Target="../tags/tag17810.xml"/><Relationship Id="rId84" Type="http://schemas.openxmlformats.org/officeDocument/2006/relationships/tags" Target="../tags/tag17852.xml"/><Relationship Id="rId138" Type="http://schemas.openxmlformats.org/officeDocument/2006/relationships/tags" Target="../tags/tag17906.xml"/><Relationship Id="rId191" Type="http://schemas.openxmlformats.org/officeDocument/2006/relationships/tags" Target="../tags/tag17959.xml"/><Relationship Id="rId205" Type="http://schemas.openxmlformats.org/officeDocument/2006/relationships/tags" Target="../tags/tag17973.xml"/><Relationship Id="rId247" Type="http://schemas.openxmlformats.org/officeDocument/2006/relationships/tags" Target="../tags/tag18015.xml"/><Relationship Id="rId107" Type="http://schemas.openxmlformats.org/officeDocument/2006/relationships/tags" Target="../tags/tag17875.xml"/></Relationships>
</file>

<file path=ppt/slides/_rels/slide78.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18037.xml"/><Relationship Id="rId1" Type="http://schemas.openxmlformats.org/officeDocument/2006/relationships/tags" Target="../tags/tag18036.xml"/><Relationship Id="rId4" Type="http://schemas.openxmlformats.org/officeDocument/2006/relationships/image" Target="../media/image1.jpeg"/></Relationships>
</file>

<file path=ppt/slides/_rels/slide7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1425.xml"/><Relationship Id="rId1" Type="http://schemas.openxmlformats.org/officeDocument/2006/relationships/tags" Target="../tags/tag1424.xml"/><Relationship Id="rId6" Type="http://schemas.openxmlformats.org/officeDocument/2006/relationships/image" Target="../media/image14.svg"/><Relationship Id="rId5" Type="http://schemas.openxmlformats.org/officeDocument/2006/relationships/image" Target="../media/image10.png"/><Relationship Id="rId4" Type="http://schemas.openxmlformats.org/officeDocument/2006/relationships/image" Target="../media/image1.jpeg"/></Relationships>
</file>

<file path=ppt/slides/_rels/slide9.xml.rels><?xml version="1.0" encoding="UTF-8" standalone="yes"?>
<Relationships xmlns="http://schemas.openxmlformats.org/package/2006/relationships"><Relationship Id="rId21" Type="http://schemas.openxmlformats.org/officeDocument/2006/relationships/tags" Target="../tags/tag1446.xml"/><Relationship Id="rId170" Type="http://schemas.openxmlformats.org/officeDocument/2006/relationships/tags" Target="../tags/tag1595.xml"/><Relationship Id="rId268" Type="http://schemas.openxmlformats.org/officeDocument/2006/relationships/tags" Target="../tags/tag1693.xml"/><Relationship Id="rId475" Type="http://schemas.openxmlformats.org/officeDocument/2006/relationships/tags" Target="../tags/tag1900.xml"/><Relationship Id="rId682" Type="http://schemas.openxmlformats.org/officeDocument/2006/relationships/tags" Target="../tags/tag2107.xml"/><Relationship Id="rId128" Type="http://schemas.openxmlformats.org/officeDocument/2006/relationships/tags" Target="../tags/tag1553.xml"/><Relationship Id="rId335" Type="http://schemas.openxmlformats.org/officeDocument/2006/relationships/tags" Target="../tags/tag1760.xml"/><Relationship Id="rId542" Type="http://schemas.openxmlformats.org/officeDocument/2006/relationships/tags" Target="../tags/tag1967.xml"/><Relationship Id="rId987" Type="http://schemas.openxmlformats.org/officeDocument/2006/relationships/tags" Target="../tags/tag2412.xml"/><Relationship Id="rId1172" Type="http://schemas.openxmlformats.org/officeDocument/2006/relationships/tags" Target="../tags/tag2597.xml"/><Relationship Id="rId402" Type="http://schemas.openxmlformats.org/officeDocument/2006/relationships/tags" Target="../tags/tag1827.xml"/><Relationship Id="rId847" Type="http://schemas.openxmlformats.org/officeDocument/2006/relationships/tags" Target="../tags/tag2272.xml"/><Relationship Id="rId1032" Type="http://schemas.openxmlformats.org/officeDocument/2006/relationships/tags" Target="../tags/tag2457.xml"/><Relationship Id="rId707" Type="http://schemas.openxmlformats.org/officeDocument/2006/relationships/tags" Target="../tags/tag2132.xml"/><Relationship Id="rId914" Type="http://schemas.openxmlformats.org/officeDocument/2006/relationships/tags" Target="../tags/tag2339.xml"/><Relationship Id="rId43" Type="http://schemas.openxmlformats.org/officeDocument/2006/relationships/tags" Target="../tags/tag1468.xml"/><Relationship Id="rId192" Type="http://schemas.openxmlformats.org/officeDocument/2006/relationships/tags" Target="../tags/tag1617.xml"/><Relationship Id="rId497" Type="http://schemas.openxmlformats.org/officeDocument/2006/relationships/tags" Target="../tags/tag1922.xml"/><Relationship Id="rId357" Type="http://schemas.openxmlformats.org/officeDocument/2006/relationships/tags" Target="../tags/tag1782.xml"/><Relationship Id="rId1194" Type="http://schemas.openxmlformats.org/officeDocument/2006/relationships/tags" Target="../tags/tag2619.xml"/><Relationship Id="rId217" Type="http://schemas.openxmlformats.org/officeDocument/2006/relationships/tags" Target="../tags/tag1642.xml"/><Relationship Id="rId564" Type="http://schemas.openxmlformats.org/officeDocument/2006/relationships/tags" Target="../tags/tag1989.xml"/><Relationship Id="rId771" Type="http://schemas.openxmlformats.org/officeDocument/2006/relationships/tags" Target="../tags/tag2196.xml"/><Relationship Id="rId869" Type="http://schemas.openxmlformats.org/officeDocument/2006/relationships/tags" Target="../tags/tag2294.xml"/><Relationship Id="rId424" Type="http://schemas.openxmlformats.org/officeDocument/2006/relationships/tags" Target="../tags/tag1849.xml"/><Relationship Id="rId631" Type="http://schemas.openxmlformats.org/officeDocument/2006/relationships/tags" Target="../tags/tag2056.xml"/><Relationship Id="rId729" Type="http://schemas.openxmlformats.org/officeDocument/2006/relationships/tags" Target="../tags/tag2154.xml"/><Relationship Id="rId1054" Type="http://schemas.openxmlformats.org/officeDocument/2006/relationships/tags" Target="../tags/tag2479.xml"/><Relationship Id="rId1261" Type="http://schemas.openxmlformats.org/officeDocument/2006/relationships/tags" Target="../tags/tag2686.xml"/><Relationship Id="rId936" Type="http://schemas.openxmlformats.org/officeDocument/2006/relationships/tags" Target="../tags/tag2361.xml"/><Relationship Id="rId1121" Type="http://schemas.openxmlformats.org/officeDocument/2006/relationships/tags" Target="../tags/tag2546.xml"/><Relationship Id="rId1219" Type="http://schemas.openxmlformats.org/officeDocument/2006/relationships/tags" Target="../tags/tag2644.xml"/><Relationship Id="rId65" Type="http://schemas.openxmlformats.org/officeDocument/2006/relationships/tags" Target="../tags/tag1490.xml"/><Relationship Id="rId281" Type="http://schemas.openxmlformats.org/officeDocument/2006/relationships/tags" Target="../tags/tag1706.xml"/><Relationship Id="rId141" Type="http://schemas.openxmlformats.org/officeDocument/2006/relationships/tags" Target="../tags/tag1566.xml"/><Relationship Id="rId379" Type="http://schemas.openxmlformats.org/officeDocument/2006/relationships/tags" Target="../tags/tag1804.xml"/><Relationship Id="rId586" Type="http://schemas.openxmlformats.org/officeDocument/2006/relationships/tags" Target="../tags/tag2011.xml"/><Relationship Id="rId793" Type="http://schemas.openxmlformats.org/officeDocument/2006/relationships/tags" Target="../tags/tag2218.xml"/><Relationship Id="rId7" Type="http://schemas.openxmlformats.org/officeDocument/2006/relationships/tags" Target="../tags/tag1432.xml"/><Relationship Id="rId239" Type="http://schemas.openxmlformats.org/officeDocument/2006/relationships/tags" Target="../tags/tag1664.xml"/><Relationship Id="rId446" Type="http://schemas.openxmlformats.org/officeDocument/2006/relationships/tags" Target="../tags/tag1871.xml"/><Relationship Id="rId653" Type="http://schemas.openxmlformats.org/officeDocument/2006/relationships/tags" Target="../tags/tag2078.xml"/><Relationship Id="rId1076" Type="http://schemas.openxmlformats.org/officeDocument/2006/relationships/tags" Target="../tags/tag2501.xml"/><Relationship Id="rId1283" Type="http://schemas.openxmlformats.org/officeDocument/2006/relationships/tags" Target="../tags/tag2708.xml"/><Relationship Id="rId306" Type="http://schemas.openxmlformats.org/officeDocument/2006/relationships/tags" Target="../tags/tag1731.xml"/><Relationship Id="rId860" Type="http://schemas.openxmlformats.org/officeDocument/2006/relationships/tags" Target="../tags/tag2285.xml"/><Relationship Id="rId958" Type="http://schemas.openxmlformats.org/officeDocument/2006/relationships/tags" Target="../tags/tag2383.xml"/><Relationship Id="rId1143" Type="http://schemas.openxmlformats.org/officeDocument/2006/relationships/tags" Target="../tags/tag2568.xml"/><Relationship Id="rId87" Type="http://schemas.openxmlformats.org/officeDocument/2006/relationships/tags" Target="../tags/tag1512.xml"/><Relationship Id="rId513" Type="http://schemas.openxmlformats.org/officeDocument/2006/relationships/tags" Target="../tags/tag1938.xml"/><Relationship Id="rId720" Type="http://schemas.openxmlformats.org/officeDocument/2006/relationships/tags" Target="../tags/tag2145.xml"/><Relationship Id="rId818" Type="http://schemas.openxmlformats.org/officeDocument/2006/relationships/tags" Target="../tags/tag2243.xml"/><Relationship Id="rId1003" Type="http://schemas.openxmlformats.org/officeDocument/2006/relationships/tags" Target="../tags/tag2428.xml"/><Relationship Id="rId1210" Type="http://schemas.openxmlformats.org/officeDocument/2006/relationships/tags" Target="../tags/tag2635.xml"/><Relationship Id="rId14" Type="http://schemas.openxmlformats.org/officeDocument/2006/relationships/tags" Target="../tags/tag1439.xml"/><Relationship Id="rId163" Type="http://schemas.openxmlformats.org/officeDocument/2006/relationships/tags" Target="../tags/tag1588.xml"/><Relationship Id="rId370" Type="http://schemas.openxmlformats.org/officeDocument/2006/relationships/tags" Target="../tags/tag1795.xml"/><Relationship Id="rId230" Type="http://schemas.openxmlformats.org/officeDocument/2006/relationships/tags" Target="../tags/tag1655.xml"/><Relationship Id="rId468" Type="http://schemas.openxmlformats.org/officeDocument/2006/relationships/tags" Target="../tags/tag1893.xml"/><Relationship Id="rId675" Type="http://schemas.openxmlformats.org/officeDocument/2006/relationships/tags" Target="../tags/tag2100.xml"/><Relationship Id="rId882" Type="http://schemas.openxmlformats.org/officeDocument/2006/relationships/tags" Target="../tags/tag2307.xml"/><Relationship Id="rId1098" Type="http://schemas.openxmlformats.org/officeDocument/2006/relationships/tags" Target="../tags/tag2523.xml"/><Relationship Id="rId328" Type="http://schemas.openxmlformats.org/officeDocument/2006/relationships/tags" Target="../tags/tag1753.xml"/><Relationship Id="rId535" Type="http://schemas.openxmlformats.org/officeDocument/2006/relationships/tags" Target="../tags/tag1960.xml"/><Relationship Id="rId742" Type="http://schemas.openxmlformats.org/officeDocument/2006/relationships/tags" Target="../tags/tag2167.xml"/><Relationship Id="rId1165" Type="http://schemas.openxmlformats.org/officeDocument/2006/relationships/tags" Target="../tags/tag2590.xml"/><Relationship Id="rId602" Type="http://schemas.openxmlformats.org/officeDocument/2006/relationships/tags" Target="../tags/tag2027.xml"/><Relationship Id="rId1025" Type="http://schemas.openxmlformats.org/officeDocument/2006/relationships/tags" Target="../tags/tag2450.xml"/><Relationship Id="rId1232" Type="http://schemas.openxmlformats.org/officeDocument/2006/relationships/tags" Target="../tags/tag2657.xml"/><Relationship Id="rId907" Type="http://schemas.openxmlformats.org/officeDocument/2006/relationships/tags" Target="../tags/tag2332.xml"/><Relationship Id="rId36" Type="http://schemas.openxmlformats.org/officeDocument/2006/relationships/tags" Target="../tags/tag1461.xml"/><Relationship Id="rId185" Type="http://schemas.openxmlformats.org/officeDocument/2006/relationships/tags" Target="../tags/tag1610.xml"/><Relationship Id="rId392" Type="http://schemas.openxmlformats.org/officeDocument/2006/relationships/tags" Target="../tags/tag1817.xml"/><Relationship Id="rId697" Type="http://schemas.openxmlformats.org/officeDocument/2006/relationships/tags" Target="../tags/tag2122.xml"/><Relationship Id="rId252" Type="http://schemas.openxmlformats.org/officeDocument/2006/relationships/tags" Target="../tags/tag1677.xml"/><Relationship Id="rId1187" Type="http://schemas.openxmlformats.org/officeDocument/2006/relationships/tags" Target="../tags/tag2612.xml"/><Relationship Id="rId112" Type="http://schemas.openxmlformats.org/officeDocument/2006/relationships/tags" Target="../tags/tag1537.xml"/><Relationship Id="rId557" Type="http://schemas.openxmlformats.org/officeDocument/2006/relationships/tags" Target="../tags/tag1982.xml"/><Relationship Id="rId764" Type="http://schemas.openxmlformats.org/officeDocument/2006/relationships/tags" Target="../tags/tag2189.xml"/><Relationship Id="rId971" Type="http://schemas.openxmlformats.org/officeDocument/2006/relationships/tags" Target="../tags/tag2396.xml"/><Relationship Id="rId417" Type="http://schemas.openxmlformats.org/officeDocument/2006/relationships/tags" Target="../tags/tag1842.xml"/><Relationship Id="rId624" Type="http://schemas.openxmlformats.org/officeDocument/2006/relationships/tags" Target="../tags/tag2049.xml"/><Relationship Id="rId831" Type="http://schemas.openxmlformats.org/officeDocument/2006/relationships/tags" Target="../tags/tag2256.xml"/><Relationship Id="rId1047" Type="http://schemas.openxmlformats.org/officeDocument/2006/relationships/tags" Target="../tags/tag2472.xml"/><Relationship Id="rId1254" Type="http://schemas.openxmlformats.org/officeDocument/2006/relationships/tags" Target="../tags/tag2679.xml"/><Relationship Id="rId929" Type="http://schemas.openxmlformats.org/officeDocument/2006/relationships/tags" Target="../tags/tag2354.xml"/><Relationship Id="rId1114" Type="http://schemas.openxmlformats.org/officeDocument/2006/relationships/tags" Target="../tags/tag2539.xml"/><Relationship Id="rId58" Type="http://schemas.openxmlformats.org/officeDocument/2006/relationships/tags" Target="../tags/tag1483.xml"/><Relationship Id="rId274" Type="http://schemas.openxmlformats.org/officeDocument/2006/relationships/tags" Target="../tags/tag1699.xml"/><Relationship Id="rId481" Type="http://schemas.openxmlformats.org/officeDocument/2006/relationships/tags" Target="../tags/tag1906.xml"/><Relationship Id="rId134" Type="http://schemas.openxmlformats.org/officeDocument/2006/relationships/tags" Target="../tags/tag1559.xml"/><Relationship Id="rId579" Type="http://schemas.openxmlformats.org/officeDocument/2006/relationships/tags" Target="../tags/tag2004.xml"/><Relationship Id="rId786" Type="http://schemas.openxmlformats.org/officeDocument/2006/relationships/tags" Target="../tags/tag2211.xml"/><Relationship Id="rId993" Type="http://schemas.openxmlformats.org/officeDocument/2006/relationships/tags" Target="../tags/tag2418.xml"/><Relationship Id="rId341" Type="http://schemas.openxmlformats.org/officeDocument/2006/relationships/tags" Target="../tags/tag1766.xml"/><Relationship Id="rId439" Type="http://schemas.openxmlformats.org/officeDocument/2006/relationships/tags" Target="../tags/tag1864.xml"/><Relationship Id="rId646" Type="http://schemas.openxmlformats.org/officeDocument/2006/relationships/tags" Target="../tags/tag2071.xml"/><Relationship Id="rId1069" Type="http://schemas.openxmlformats.org/officeDocument/2006/relationships/tags" Target="../tags/tag2494.xml"/><Relationship Id="rId1276" Type="http://schemas.openxmlformats.org/officeDocument/2006/relationships/tags" Target="../tags/tag2701.xml"/><Relationship Id="rId201" Type="http://schemas.openxmlformats.org/officeDocument/2006/relationships/tags" Target="../tags/tag1626.xml"/><Relationship Id="rId506" Type="http://schemas.openxmlformats.org/officeDocument/2006/relationships/tags" Target="../tags/tag1931.xml"/><Relationship Id="rId853" Type="http://schemas.openxmlformats.org/officeDocument/2006/relationships/tags" Target="../tags/tag2278.xml"/><Relationship Id="rId1136" Type="http://schemas.openxmlformats.org/officeDocument/2006/relationships/tags" Target="../tags/tag2561.xml"/><Relationship Id="rId713" Type="http://schemas.openxmlformats.org/officeDocument/2006/relationships/tags" Target="../tags/tag2138.xml"/><Relationship Id="rId920" Type="http://schemas.openxmlformats.org/officeDocument/2006/relationships/tags" Target="../tags/tag2345.xml"/><Relationship Id="rId1203" Type="http://schemas.openxmlformats.org/officeDocument/2006/relationships/tags" Target="../tags/tag2628.xml"/><Relationship Id="rId296" Type="http://schemas.openxmlformats.org/officeDocument/2006/relationships/tags" Target="../tags/tag1721.xml"/><Relationship Id="rId156" Type="http://schemas.openxmlformats.org/officeDocument/2006/relationships/tags" Target="../tags/tag1581.xml"/><Relationship Id="rId363" Type="http://schemas.openxmlformats.org/officeDocument/2006/relationships/tags" Target="../tags/tag1788.xml"/><Relationship Id="rId570" Type="http://schemas.openxmlformats.org/officeDocument/2006/relationships/tags" Target="../tags/tag1995.xml"/><Relationship Id="rId223" Type="http://schemas.openxmlformats.org/officeDocument/2006/relationships/tags" Target="../tags/tag1648.xml"/><Relationship Id="rId430" Type="http://schemas.openxmlformats.org/officeDocument/2006/relationships/tags" Target="../tags/tag1855.xml"/><Relationship Id="rId668" Type="http://schemas.openxmlformats.org/officeDocument/2006/relationships/tags" Target="../tags/tag2093.xml"/><Relationship Id="rId875" Type="http://schemas.openxmlformats.org/officeDocument/2006/relationships/tags" Target="../tags/tag2300.xml"/><Relationship Id="rId1060" Type="http://schemas.openxmlformats.org/officeDocument/2006/relationships/tags" Target="../tags/tag2485.xml"/><Relationship Id="rId1298" Type="http://schemas.openxmlformats.org/officeDocument/2006/relationships/image" Target="../media/image1.jpeg"/><Relationship Id="rId528" Type="http://schemas.openxmlformats.org/officeDocument/2006/relationships/tags" Target="../tags/tag1953.xml"/><Relationship Id="rId735" Type="http://schemas.openxmlformats.org/officeDocument/2006/relationships/tags" Target="../tags/tag2160.xml"/><Relationship Id="rId942" Type="http://schemas.openxmlformats.org/officeDocument/2006/relationships/tags" Target="../tags/tag2367.xml"/><Relationship Id="rId1158" Type="http://schemas.openxmlformats.org/officeDocument/2006/relationships/tags" Target="../tags/tag2583.xml"/><Relationship Id="rId1018" Type="http://schemas.openxmlformats.org/officeDocument/2006/relationships/tags" Target="../tags/tag2443.xml"/><Relationship Id="rId1225" Type="http://schemas.openxmlformats.org/officeDocument/2006/relationships/tags" Target="../tags/tag2650.xml"/><Relationship Id="rId71" Type="http://schemas.openxmlformats.org/officeDocument/2006/relationships/tags" Target="../tags/tag1496.xml"/><Relationship Id="rId802" Type="http://schemas.openxmlformats.org/officeDocument/2006/relationships/tags" Target="../tags/tag2227.xml"/><Relationship Id="rId29" Type="http://schemas.openxmlformats.org/officeDocument/2006/relationships/tags" Target="../tags/tag1454.xml"/><Relationship Id="rId178" Type="http://schemas.openxmlformats.org/officeDocument/2006/relationships/tags" Target="../tags/tag1603.xml"/><Relationship Id="rId385" Type="http://schemas.openxmlformats.org/officeDocument/2006/relationships/tags" Target="../tags/tag1810.xml"/><Relationship Id="rId592" Type="http://schemas.openxmlformats.org/officeDocument/2006/relationships/tags" Target="../tags/tag2017.xml"/><Relationship Id="rId245" Type="http://schemas.openxmlformats.org/officeDocument/2006/relationships/tags" Target="../tags/tag1670.xml"/><Relationship Id="rId452" Type="http://schemas.openxmlformats.org/officeDocument/2006/relationships/tags" Target="../tags/tag1877.xml"/><Relationship Id="rId897" Type="http://schemas.openxmlformats.org/officeDocument/2006/relationships/tags" Target="../tags/tag2322.xml"/><Relationship Id="rId1082" Type="http://schemas.openxmlformats.org/officeDocument/2006/relationships/tags" Target="../tags/tag2507.xml"/><Relationship Id="rId105" Type="http://schemas.openxmlformats.org/officeDocument/2006/relationships/tags" Target="../tags/tag1530.xml"/><Relationship Id="rId312" Type="http://schemas.openxmlformats.org/officeDocument/2006/relationships/tags" Target="../tags/tag1737.xml"/><Relationship Id="rId757" Type="http://schemas.openxmlformats.org/officeDocument/2006/relationships/tags" Target="../tags/tag2182.xml"/><Relationship Id="rId964" Type="http://schemas.openxmlformats.org/officeDocument/2006/relationships/tags" Target="../tags/tag2389.xml"/><Relationship Id="rId93" Type="http://schemas.openxmlformats.org/officeDocument/2006/relationships/tags" Target="../tags/tag1518.xml"/><Relationship Id="rId617" Type="http://schemas.openxmlformats.org/officeDocument/2006/relationships/tags" Target="../tags/tag2042.xml"/><Relationship Id="rId824" Type="http://schemas.openxmlformats.org/officeDocument/2006/relationships/tags" Target="../tags/tag2249.xml"/><Relationship Id="rId1247" Type="http://schemas.openxmlformats.org/officeDocument/2006/relationships/tags" Target="../tags/tag2672.xml"/><Relationship Id="rId1107" Type="http://schemas.openxmlformats.org/officeDocument/2006/relationships/tags" Target="../tags/tag2532.xml"/><Relationship Id="rId20" Type="http://schemas.openxmlformats.org/officeDocument/2006/relationships/tags" Target="../tags/tag1445.xml"/><Relationship Id="rId267" Type="http://schemas.openxmlformats.org/officeDocument/2006/relationships/tags" Target="../tags/tag1692.xml"/><Relationship Id="rId474" Type="http://schemas.openxmlformats.org/officeDocument/2006/relationships/tags" Target="../tags/tag1899.xml"/><Relationship Id="rId127" Type="http://schemas.openxmlformats.org/officeDocument/2006/relationships/tags" Target="../tags/tag1552.xml"/><Relationship Id="rId681" Type="http://schemas.openxmlformats.org/officeDocument/2006/relationships/tags" Target="../tags/tag2106.xml"/><Relationship Id="rId779" Type="http://schemas.openxmlformats.org/officeDocument/2006/relationships/tags" Target="../tags/tag2204.xml"/><Relationship Id="rId986" Type="http://schemas.openxmlformats.org/officeDocument/2006/relationships/tags" Target="../tags/tag2411.xml"/><Relationship Id="rId334" Type="http://schemas.openxmlformats.org/officeDocument/2006/relationships/tags" Target="../tags/tag1759.xml"/><Relationship Id="rId541" Type="http://schemas.openxmlformats.org/officeDocument/2006/relationships/tags" Target="../tags/tag1966.xml"/><Relationship Id="rId639" Type="http://schemas.openxmlformats.org/officeDocument/2006/relationships/tags" Target="../tags/tag2064.xml"/><Relationship Id="rId1171" Type="http://schemas.openxmlformats.org/officeDocument/2006/relationships/tags" Target="../tags/tag2596.xml"/><Relationship Id="rId1269" Type="http://schemas.openxmlformats.org/officeDocument/2006/relationships/tags" Target="../tags/tag2694.xml"/><Relationship Id="rId401" Type="http://schemas.openxmlformats.org/officeDocument/2006/relationships/tags" Target="../tags/tag1826.xml"/><Relationship Id="rId846" Type="http://schemas.openxmlformats.org/officeDocument/2006/relationships/tags" Target="../tags/tag2271.xml"/><Relationship Id="rId1031" Type="http://schemas.openxmlformats.org/officeDocument/2006/relationships/tags" Target="../tags/tag2456.xml"/><Relationship Id="rId1129" Type="http://schemas.openxmlformats.org/officeDocument/2006/relationships/tags" Target="../tags/tag2554.xml"/><Relationship Id="rId706" Type="http://schemas.openxmlformats.org/officeDocument/2006/relationships/tags" Target="../tags/tag2131.xml"/><Relationship Id="rId913" Type="http://schemas.openxmlformats.org/officeDocument/2006/relationships/tags" Target="../tags/tag2338.xml"/><Relationship Id="rId42" Type="http://schemas.openxmlformats.org/officeDocument/2006/relationships/tags" Target="../tags/tag1467.xml"/><Relationship Id="rId191" Type="http://schemas.openxmlformats.org/officeDocument/2006/relationships/tags" Target="../tags/tag1616.xml"/><Relationship Id="rId289" Type="http://schemas.openxmlformats.org/officeDocument/2006/relationships/tags" Target="../tags/tag1714.xml"/><Relationship Id="rId496" Type="http://schemas.openxmlformats.org/officeDocument/2006/relationships/tags" Target="../tags/tag1921.xml"/><Relationship Id="rId149" Type="http://schemas.openxmlformats.org/officeDocument/2006/relationships/tags" Target="../tags/tag1574.xml"/><Relationship Id="rId356" Type="http://schemas.openxmlformats.org/officeDocument/2006/relationships/tags" Target="../tags/tag1781.xml"/><Relationship Id="rId563" Type="http://schemas.openxmlformats.org/officeDocument/2006/relationships/tags" Target="../tags/tag1988.xml"/><Relationship Id="rId770" Type="http://schemas.openxmlformats.org/officeDocument/2006/relationships/tags" Target="../tags/tag2195.xml"/><Relationship Id="rId1193" Type="http://schemas.openxmlformats.org/officeDocument/2006/relationships/tags" Target="../tags/tag2618.xml"/><Relationship Id="rId216" Type="http://schemas.openxmlformats.org/officeDocument/2006/relationships/tags" Target="../tags/tag1641.xml"/><Relationship Id="rId423" Type="http://schemas.openxmlformats.org/officeDocument/2006/relationships/tags" Target="../tags/tag1848.xml"/><Relationship Id="rId868" Type="http://schemas.openxmlformats.org/officeDocument/2006/relationships/tags" Target="../tags/tag2293.xml"/><Relationship Id="rId1053" Type="http://schemas.openxmlformats.org/officeDocument/2006/relationships/tags" Target="../tags/tag2478.xml"/><Relationship Id="rId1260" Type="http://schemas.openxmlformats.org/officeDocument/2006/relationships/tags" Target="../tags/tag2685.xml"/><Relationship Id="rId630" Type="http://schemas.openxmlformats.org/officeDocument/2006/relationships/tags" Target="../tags/tag2055.xml"/><Relationship Id="rId728" Type="http://schemas.openxmlformats.org/officeDocument/2006/relationships/tags" Target="../tags/tag2153.xml"/><Relationship Id="rId935" Type="http://schemas.openxmlformats.org/officeDocument/2006/relationships/tags" Target="../tags/tag2360.xml"/><Relationship Id="rId64" Type="http://schemas.openxmlformats.org/officeDocument/2006/relationships/tags" Target="../tags/tag1489.xml"/><Relationship Id="rId367" Type="http://schemas.openxmlformats.org/officeDocument/2006/relationships/tags" Target="../tags/tag1792.xml"/><Relationship Id="rId574" Type="http://schemas.openxmlformats.org/officeDocument/2006/relationships/tags" Target="../tags/tag1999.xml"/><Relationship Id="rId1120" Type="http://schemas.openxmlformats.org/officeDocument/2006/relationships/tags" Target="../tags/tag2545.xml"/><Relationship Id="rId1218" Type="http://schemas.openxmlformats.org/officeDocument/2006/relationships/tags" Target="../tags/tag2643.xml"/><Relationship Id="rId227" Type="http://schemas.openxmlformats.org/officeDocument/2006/relationships/tags" Target="../tags/tag1652.xml"/><Relationship Id="rId781" Type="http://schemas.openxmlformats.org/officeDocument/2006/relationships/tags" Target="../tags/tag2206.xml"/><Relationship Id="rId879" Type="http://schemas.openxmlformats.org/officeDocument/2006/relationships/tags" Target="../tags/tag2304.xml"/><Relationship Id="rId434" Type="http://schemas.openxmlformats.org/officeDocument/2006/relationships/tags" Target="../tags/tag1859.xml"/><Relationship Id="rId641" Type="http://schemas.openxmlformats.org/officeDocument/2006/relationships/tags" Target="../tags/tag2066.xml"/><Relationship Id="rId739" Type="http://schemas.openxmlformats.org/officeDocument/2006/relationships/tags" Target="../tags/tag2164.xml"/><Relationship Id="rId1064" Type="http://schemas.openxmlformats.org/officeDocument/2006/relationships/tags" Target="../tags/tag2489.xml"/><Relationship Id="rId1271" Type="http://schemas.openxmlformats.org/officeDocument/2006/relationships/tags" Target="../tags/tag2696.xml"/><Relationship Id="rId280" Type="http://schemas.openxmlformats.org/officeDocument/2006/relationships/tags" Target="../tags/tag1705.xml"/><Relationship Id="rId501" Type="http://schemas.openxmlformats.org/officeDocument/2006/relationships/tags" Target="../tags/tag1926.xml"/><Relationship Id="rId946" Type="http://schemas.openxmlformats.org/officeDocument/2006/relationships/tags" Target="../tags/tag2371.xml"/><Relationship Id="rId1131" Type="http://schemas.openxmlformats.org/officeDocument/2006/relationships/tags" Target="../tags/tag2556.xml"/><Relationship Id="rId1229" Type="http://schemas.openxmlformats.org/officeDocument/2006/relationships/tags" Target="../tags/tag2654.xml"/><Relationship Id="rId75" Type="http://schemas.openxmlformats.org/officeDocument/2006/relationships/tags" Target="../tags/tag1500.xml"/><Relationship Id="rId140" Type="http://schemas.openxmlformats.org/officeDocument/2006/relationships/tags" Target="../tags/tag1565.xml"/><Relationship Id="rId378" Type="http://schemas.openxmlformats.org/officeDocument/2006/relationships/tags" Target="../tags/tag1803.xml"/><Relationship Id="rId585" Type="http://schemas.openxmlformats.org/officeDocument/2006/relationships/tags" Target="../tags/tag2010.xml"/><Relationship Id="rId792" Type="http://schemas.openxmlformats.org/officeDocument/2006/relationships/tags" Target="../tags/tag2217.xml"/><Relationship Id="rId806" Type="http://schemas.openxmlformats.org/officeDocument/2006/relationships/tags" Target="../tags/tag2231.xml"/><Relationship Id="rId6" Type="http://schemas.openxmlformats.org/officeDocument/2006/relationships/tags" Target="../tags/tag1431.xml"/><Relationship Id="rId238" Type="http://schemas.openxmlformats.org/officeDocument/2006/relationships/tags" Target="../tags/tag1663.xml"/><Relationship Id="rId445" Type="http://schemas.openxmlformats.org/officeDocument/2006/relationships/tags" Target="../tags/tag1870.xml"/><Relationship Id="rId652" Type="http://schemas.openxmlformats.org/officeDocument/2006/relationships/tags" Target="../tags/tag2077.xml"/><Relationship Id="rId1075" Type="http://schemas.openxmlformats.org/officeDocument/2006/relationships/tags" Target="../tags/tag2500.xml"/><Relationship Id="rId1282" Type="http://schemas.openxmlformats.org/officeDocument/2006/relationships/tags" Target="../tags/tag2707.xml"/><Relationship Id="rId291" Type="http://schemas.openxmlformats.org/officeDocument/2006/relationships/tags" Target="../tags/tag1716.xml"/><Relationship Id="rId305" Type="http://schemas.openxmlformats.org/officeDocument/2006/relationships/tags" Target="../tags/tag1730.xml"/><Relationship Id="rId512" Type="http://schemas.openxmlformats.org/officeDocument/2006/relationships/tags" Target="../tags/tag1937.xml"/><Relationship Id="rId957" Type="http://schemas.openxmlformats.org/officeDocument/2006/relationships/tags" Target="../tags/tag2382.xml"/><Relationship Id="rId1142" Type="http://schemas.openxmlformats.org/officeDocument/2006/relationships/tags" Target="../tags/tag2567.xml"/><Relationship Id="rId86" Type="http://schemas.openxmlformats.org/officeDocument/2006/relationships/tags" Target="../tags/tag1511.xml"/><Relationship Id="rId151" Type="http://schemas.openxmlformats.org/officeDocument/2006/relationships/tags" Target="../tags/tag1576.xml"/><Relationship Id="rId389" Type="http://schemas.openxmlformats.org/officeDocument/2006/relationships/tags" Target="../tags/tag1814.xml"/><Relationship Id="rId596" Type="http://schemas.openxmlformats.org/officeDocument/2006/relationships/tags" Target="../tags/tag2021.xml"/><Relationship Id="rId817" Type="http://schemas.openxmlformats.org/officeDocument/2006/relationships/tags" Target="../tags/tag2242.xml"/><Relationship Id="rId1002" Type="http://schemas.openxmlformats.org/officeDocument/2006/relationships/tags" Target="../tags/tag2427.xml"/><Relationship Id="rId249" Type="http://schemas.openxmlformats.org/officeDocument/2006/relationships/tags" Target="../tags/tag1674.xml"/><Relationship Id="rId456" Type="http://schemas.openxmlformats.org/officeDocument/2006/relationships/tags" Target="../tags/tag1881.xml"/><Relationship Id="rId663" Type="http://schemas.openxmlformats.org/officeDocument/2006/relationships/tags" Target="../tags/tag2088.xml"/><Relationship Id="rId870" Type="http://schemas.openxmlformats.org/officeDocument/2006/relationships/tags" Target="../tags/tag2295.xml"/><Relationship Id="rId1086" Type="http://schemas.openxmlformats.org/officeDocument/2006/relationships/tags" Target="../tags/tag2511.xml"/><Relationship Id="rId1293" Type="http://schemas.openxmlformats.org/officeDocument/2006/relationships/tags" Target="../tags/tag2718.xml"/><Relationship Id="rId13" Type="http://schemas.openxmlformats.org/officeDocument/2006/relationships/tags" Target="../tags/tag1438.xml"/><Relationship Id="rId109" Type="http://schemas.openxmlformats.org/officeDocument/2006/relationships/tags" Target="../tags/tag1534.xml"/><Relationship Id="rId316" Type="http://schemas.openxmlformats.org/officeDocument/2006/relationships/tags" Target="../tags/tag1741.xml"/><Relationship Id="rId523" Type="http://schemas.openxmlformats.org/officeDocument/2006/relationships/tags" Target="../tags/tag1948.xml"/><Relationship Id="rId968" Type="http://schemas.openxmlformats.org/officeDocument/2006/relationships/tags" Target="../tags/tag2393.xml"/><Relationship Id="rId1153" Type="http://schemas.openxmlformats.org/officeDocument/2006/relationships/tags" Target="../tags/tag2578.xml"/><Relationship Id="rId97" Type="http://schemas.openxmlformats.org/officeDocument/2006/relationships/tags" Target="../tags/tag1522.xml"/><Relationship Id="rId730" Type="http://schemas.openxmlformats.org/officeDocument/2006/relationships/tags" Target="../tags/tag2155.xml"/><Relationship Id="rId828" Type="http://schemas.openxmlformats.org/officeDocument/2006/relationships/tags" Target="../tags/tag2253.xml"/><Relationship Id="rId1013" Type="http://schemas.openxmlformats.org/officeDocument/2006/relationships/tags" Target="../tags/tag2438.xml"/><Relationship Id="rId162" Type="http://schemas.openxmlformats.org/officeDocument/2006/relationships/tags" Target="../tags/tag1587.xml"/><Relationship Id="rId467" Type="http://schemas.openxmlformats.org/officeDocument/2006/relationships/tags" Target="../tags/tag1892.xml"/><Relationship Id="rId1097" Type="http://schemas.openxmlformats.org/officeDocument/2006/relationships/tags" Target="../tags/tag2522.xml"/><Relationship Id="rId1220" Type="http://schemas.openxmlformats.org/officeDocument/2006/relationships/tags" Target="../tags/tag2645.xml"/><Relationship Id="rId674" Type="http://schemas.openxmlformats.org/officeDocument/2006/relationships/tags" Target="../tags/tag2099.xml"/><Relationship Id="rId881" Type="http://schemas.openxmlformats.org/officeDocument/2006/relationships/tags" Target="../tags/tag2306.xml"/><Relationship Id="rId979" Type="http://schemas.openxmlformats.org/officeDocument/2006/relationships/tags" Target="../tags/tag2404.xml"/><Relationship Id="rId24" Type="http://schemas.openxmlformats.org/officeDocument/2006/relationships/tags" Target="../tags/tag1449.xml"/><Relationship Id="rId327" Type="http://schemas.openxmlformats.org/officeDocument/2006/relationships/tags" Target="../tags/tag1752.xml"/><Relationship Id="rId534" Type="http://schemas.openxmlformats.org/officeDocument/2006/relationships/tags" Target="../tags/tag1959.xml"/><Relationship Id="rId741" Type="http://schemas.openxmlformats.org/officeDocument/2006/relationships/tags" Target="../tags/tag2166.xml"/><Relationship Id="rId839" Type="http://schemas.openxmlformats.org/officeDocument/2006/relationships/tags" Target="../tags/tag2264.xml"/><Relationship Id="rId1164" Type="http://schemas.openxmlformats.org/officeDocument/2006/relationships/tags" Target="../tags/tag2589.xml"/><Relationship Id="rId173" Type="http://schemas.openxmlformats.org/officeDocument/2006/relationships/tags" Target="../tags/tag1598.xml"/><Relationship Id="rId380" Type="http://schemas.openxmlformats.org/officeDocument/2006/relationships/tags" Target="../tags/tag1805.xml"/><Relationship Id="rId601" Type="http://schemas.openxmlformats.org/officeDocument/2006/relationships/tags" Target="../tags/tag2026.xml"/><Relationship Id="rId1024" Type="http://schemas.openxmlformats.org/officeDocument/2006/relationships/tags" Target="../tags/tag2449.xml"/><Relationship Id="rId1231" Type="http://schemas.openxmlformats.org/officeDocument/2006/relationships/tags" Target="../tags/tag2656.xml"/><Relationship Id="rId240" Type="http://schemas.openxmlformats.org/officeDocument/2006/relationships/tags" Target="../tags/tag1665.xml"/><Relationship Id="rId478" Type="http://schemas.openxmlformats.org/officeDocument/2006/relationships/tags" Target="../tags/tag1903.xml"/><Relationship Id="rId685" Type="http://schemas.openxmlformats.org/officeDocument/2006/relationships/tags" Target="../tags/tag2110.xml"/><Relationship Id="rId892" Type="http://schemas.openxmlformats.org/officeDocument/2006/relationships/tags" Target="../tags/tag2317.xml"/><Relationship Id="rId906" Type="http://schemas.openxmlformats.org/officeDocument/2006/relationships/tags" Target="../tags/tag2331.xml"/><Relationship Id="rId35" Type="http://schemas.openxmlformats.org/officeDocument/2006/relationships/tags" Target="../tags/tag1460.xml"/><Relationship Id="rId100" Type="http://schemas.openxmlformats.org/officeDocument/2006/relationships/tags" Target="../tags/tag1525.xml"/><Relationship Id="rId338" Type="http://schemas.openxmlformats.org/officeDocument/2006/relationships/tags" Target="../tags/tag1763.xml"/><Relationship Id="rId545" Type="http://schemas.openxmlformats.org/officeDocument/2006/relationships/tags" Target="../tags/tag1970.xml"/><Relationship Id="rId752" Type="http://schemas.openxmlformats.org/officeDocument/2006/relationships/tags" Target="../tags/tag2177.xml"/><Relationship Id="rId1175" Type="http://schemas.openxmlformats.org/officeDocument/2006/relationships/tags" Target="../tags/tag2600.xml"/><Relationship Id="rId184" Type="http://schemas.openxmlformats.org/officeDocument/2006/relationships/tags" Target="../tags/tag1609.xml"/><Relationship Id="rId391" Type="http://schemas.openxmlformats.org/officeDocument/2006/relationships/tags" Target="../tags/tag1816.xml"/><Relationship Id="rId405" Type="http://schemas.openxmlformats.org/officeDocument/2006/relationships/tags" Target="../tags/tag1830.xml"/><Relationship Id="rId612" Type="http://schemas.openxmlformats.org/officeDocument/2006/relationships/tags" Target="../tags/tag2037.xml"/><Relationship Id="rId1035" Type="http://schemas.openxmlformats.org/officeDocument/2006/relationships/tags" Target="../tags/tag2460.xml"/><Relationship Id="rId1242" Type="http://schemas.openxmlformats.org/officeDocument/2006/relationships/tags" Target="../tags/tag2667.xml"/><Relationship Id="rId251" Type="http://schemas.openxmlformats.org/officeDocument/2006/relationships/tags" Target="../tags/tag1676.xml"/><Relationship Id="rId489" Type="http://schemas.openxmlformats.org/officeDocument/2006/relationships/tags" Target="../tags/tag1914.xml"/><Relationship Id="rId696" Type="http://schemas.openxmlformats.org/officeDocument/2006/relationships/tags" Target="../tags/tag2121.xml"/><Relationship Id="rId917" Type="http://schemas.openxmlformats.org/officeDocument/2006/relationships/tags" Target="../tags/tag2342.xml"/><Relationship Id="rId1102" Type="http://schemas.openxmlformats.org/officeDocument/2006/relationships/tags" Target="../tags/tag2527.xml"/><Relationship Id="rId46" Type="http://schemas.openxmlformats.org/officeDocument/2006/relationships/tags" Target="../tags/tag1471.xml"/><Relationship Id="rId349" Type="http://schemas.openxmlformats.org/officeDocument/2006/relationships/tags" Target="../tags/tag1774.xml"/><Relationship Id="rId556" Type="http://schemas.openxmlformats.org/officeDocument/2006/relationships/tags" Target="../tags/tag1981.xml"/><Relationship Id="rId763" Type="http://schemas.openxmlformats.org/officeDocument/2006/relationships/tags" Target="../tags/tag2188.xml"/><Relationship Id="rId1186" Type="http://schemas.openxmlformats.org/officeDocument/2006/relationships/tags" Target="../tags/tag2611.xml"/><Relationship Id="rId111" Type="http://schemas.openxmlformats.org/officeDocument/2006/relationships/tags" Target="../tags/tag1536.xml"/><Relationship Id="rId195" Type="http://schemas.openxmlformats.org/officeDocument/2006/relationships/tags" Target="../tags/tag1620.xml"/><Relationship Id="rId209" Type="http://schemas.openxmlformats.org/officeDocument/2006/relationships/tags" Target="../tags/tag1634.xml"/><Relationship Id="rId416" Type="http://schemas.openxmlformats.org/officeDocument/2006/relationships/tags" Target="../tags/tag1841.xml"/><Relationship Id="rId970" Type="http://schemas.openxmlformats.org/officeDocument/2006/relationships/tags" Target="../tags/tag2395.xml"/><Relationship Id="rId1046" Type="http://schemas.openxmlformats.org/officeDocument/2006/relationships/tags" Target="../tags/tag2471.xml"/><Relationship Id="rId1253" Type="http://schemas.openxmlformats.org/officeDocument/2006/relationships/tags" Target="../tags/tag2678.xml"/><Relationship Id="rId623" Type="http://schemas.openxmlformats.org/officeDocument/2006/relationships/tags" Target="../tags/tag2048.xml"/><Relationship Id="rId830" Type="http://schemas.openxmlformats.org/officeDocument/2006/relationships/tags" Target="../tags/tag2255.xml"/><Relationship Id="rId928" Type="http://schemas.openxmlformats.org/officeDocument/2006/relationships/tags" Target="../tags/tag2353.xml"/><Relationship Id="rId57" Type="http://schemas.openxmlformats.org/officeDocument/2006/relationships/tags" Target="../tags/tag1482.xml"/><Relationship Id="rId262" Type="http://schemas.openxmlformats.org/officeDocument/2006/relationships/tags" Target="../tags/tag1687.xml"/><Relationship Id="rId567" Type="http://schemas.openxmlformats.org/officeDocument/2006/relationships/tags" Target="../tags/tag1992.xml"/><Relationship Id="rId1113" Type="http://schemas.openxmlformats.org/officeDocument/2006/relationships/tags" Target="../tags/tag2538.xml"/><Relationship Id="rId1197" Type="http://schemas.openxmlformats.org/officeDocument/2006/relationships/tags" Target="../tags/tag2622.xml"/><Relationship Id="rId122" Type="http://schemas.openxmlformats.org/officeDocument/2006/relationships/tags" Target="../tags/tag1547.xml"/><Relationship Id="rId774" Type="http://schemas.openxmlformats.org/officeDocument/2006/relationships/tags" Target="../tags/tag2199.xml"/><Relationship Id="rId981" Type="http://schemas.openxmlformats.org/officeDocument/2006/relationships/tags" Target="../tags/tag2406.xml"/><Relationship Id="rId1057" Type="http://schemas.openxmlformats.org/officeDocument/2006/relationships/tags" Target="../tags/tag2482.xml"/><Relationship Id="rId427" Type="http://schemas.openxmlformats.org/officeDocument/2006/relationships/tags" Target="../tags/tag1852.xml"/><Relationship Id="rId634" Type="http://schemas.openxmlformats.org/officeDocument/2006/relationships/tags" Target="../tags/tag2059.xml"/><Relationship Id="rId841" Type="http://schemas.openxmlformats.org/officeDocument/2006/relationships/tags" Target="../tags/tag2266.xml"/><Relationship Id="rId1264" Type="http://schemas.openxmlformats.org/officeDocument/2006/relationships/tags" Target="../tags/tag2689.xml"/><Relationship Id="rId273" Type="http://schemas.openxmlformats.org/officeDocument/2006/relationships/tags" Target="../tags/tag1698.xml"/><Relationship Id="rId480" Type="http://schemas.openxmlformats.org/officeDocument/2006/relationships/tags" Target="../tags/tag1905.xml"/><Relationship Id="rId701" Type="http://schemas.openxmlformats.org/officeDocument/2006/relationships/tags" Target="../tags/tag2126.xml"/><Relationship Id="rId939" Type="http://schemas.openxmlformats.org/officeDocument/2006/relationships/tags" Target="../tags/tag2364.xml"/><Relationship Id="rId1124" Type="http://schemas.openxmlformats.org/officeDocument/2006/relationships/tags" Target="../tags/tag2549.xml"/><Relationship Id="rId68" Type="http://schemas.openxmlformats.org/officeDocument/2006/relationships/tags" Target="../tags/tag1493.xml"/><Relationship Id="rId133" Type="http://schemas.openxmlformats.org/officeDocument/2006/relationships/tags" Target="../tags/tag1558.xml"/><Relationship Id="rId340" Type="http://schemas.openxmlformats.org/officeDocument/2006/relationships/tags" Target="../tags/tag1765.xml"/><Relationship Id="rId578" Type="http://schemas.openxmlformats.org/officeDocument/2006/relationships/tags" Target="../tags/tag2003.xml"/><Relationship Id="rId785" Type="http://schemas.openxmlformats.org/officeDocument/2006/relationships/tags" Target="../tags/tag2210.xml"/><Relationship Id="rId992" Type="http://schemas.openxmlformats.org/officeDocument/2006/relationships/tags" Target="../tags/tag2417.xml"/><Relationship Id="rId200" Type="http://schemas.openxmlformats.org/officeDocument/2006/relationships/tags" Target="../tags/tag1625.xml"/><Relationship Id="rId438" Type="http://schemas.openxmlformats.org/officeDocument/2006/relationships/tags" Target="../tags/tag1863.xml"/><Relationship Id="rId645" Type="http://schemas.openxmlformats.org/officeDocument/2006/relationships/tags" Target="../tags/tag2070.xml"/><Relationship Id="rId852" Type="http://schemas.openxmlformats.org/officeDocument/2006/relationships/tags" Target="../tags/tag2277.xml"/><Relationship Id="rId1068" Type="http://schemas.openxmlformats.org/officeDocument/2006/relationships/tags" Target="../tags/tag2493.xml"/><Relationship Id="rId1275" Type="http://schemas.openxmlformats.org/officeDocument/2006/relationships/tags" Target="../tags/tag2700.xml"/><Relationship Id="rId284" Type="http://schemas.openxmlformats.org/officeDocument/2006/relationships/tags" Target="../tags/tag1709.xml"/><Relationship Id="rId491" Type="http://schemas.openxmlformats.org/officeDocument/2006/relationships/tags" Target="../tags/tag1916.xml"/><Relationship Id="rId505" Type="http://schemas.openxmlformats.org/officeDocument/2006/relationships/tags" Target="../tags/tag1930.xml"/><Relationship Id="rId712" Type="http://schemas.openxmlformats.org/officeDocument/2006/relationships/tags" Target="../tags/tag2137.xml"/><Relationship Id="rId1135" Type="http://schemas.openxmlformats.org/officeDocument/2006/relationships/tags" Target="../tags/tag2560.xml"/><Relationship Id="rId79" Type="http://schemas.openxmlformats.org/officeDocument/2006/relationships/tags" Target="../tags/tag1504.xml"/><Relationship Id="rId144" Type="http://schemas.openxmlformats.org/officeDocument/2006/relationships/tags" Target="../tags/tag1569.xml"/><Relationship Id="rId589" Type="http://schemas.openxmlformats.org/officeDocument/2006/relationships/tags" Target="../tags/tag2014.xml"/><Relationship Id="rId796" Type="http://schemas.openxmlformats.org/officeDocument/2006/relationships/tags" Target="../tags/tag2221.xml"/><Relationship Id="rId1202" Type="http://schemas.openxmlformats.org/officeDocument/2006/relationships/tags" Target="../tags/tag2627.xml"/><Relationship Id="rId351" Type="http://schemas.openxmlformats.org/officeDocument/2006/relationships/tags" Target="../tags/tag1776.xml"/><Relationship Id="rId449" Type="http://schemas.openxmlformats.org/officeDocument/2006/relationships/tags" Target="../tags/tag1874.xml"/><Relationship Id="rId656" Type="http://schemas.openxmlformats.org/officeDocument/2006/relationships/tags" Target="../tags/tag2081.xml"/><Relationship Id="rId863" Type="http://schemas.openxmlformats.org/officeDocument/2006/relationships/tags" Target="../tags/tag2288.xml"/><Relationship Id="rId1079" Type="http://schemas.openxmlformats.org/officeDocument/2006/relationships/tags" Target="../tags/tag2504.xml"/><Relationship Id="rId1286" Type="http://schemas.openxmlformats.org/officeDocument/2006/relationships/tags" Target="../tags/tag2711.xml"/><Relationship Id="rId211" Type="http://schemas.openxmlformats.org/officeDocument/2006/relationships/tags" Target="../tags/tag1636.xml"/><Relationship Id="rId295" Type="http://schemas.openxmlformats.org/officeDocument/2006/relationships/tags" Target="../tags/tag1720.xml"/><Relationship Id="rId309" Type="http://schemas.openxmlformats.org/officeDocument/2006/relationships/tags" Target="../tags/tag1734.xml"/><Relationship Id="rId516" Type="http://schemas.openxmlformats.org/officeDocument/2006/relationships/tags" Target="../tags/tag1941.xml"/><Relationship Id="rId1146" Type="http://schemas.openxmlformats.org/officeDocument/2006/relationships/tags" Target="../tags/tag2571.xml"/><Relationship Id="rId723" Type="http://schemas.openxmlformats.org/officeDocument/2006/relationships/tags" Target="../tags/tag2148.xml"/><Relationship Id="rId930" Type="http://schemas.openxmlformats.org/officeDocument/2006/relationships/tags" Target="../tags/tag2355.xml"/><Relationship Id="rId1006" Type="http://schemas.openxmlformats.org/officeDocument/2006/relationships/tags" Target="../tags/tag2431.xml"/><Relationship Id="rId155" Type="http://schemas.openxmlformats.org/officeDocument/2006/relationships/tags" Target="../tags/tag1580.xml"/><Relationship Id="rId362" Type="http://schemas.openxmlformats.org/officeDocument/2006/relationships/tags" Target="../tags/tag1787.xml"/><Relationship Id="rId1213" Type="http://schemas.openxmlformats.org/officeDocument/2006/relationships/tags" Target="../tags/tag2638.xml"/><Relationship Id="rId1297" Type="http://schemas.openxmlformats.org/officeDocument/2006/relationships/notesSlide" Target="../notesSlides/notesSlide1.xml"/><Relationship Id="rId222" Type="http://schemas.openxmlformats.org/officeDocument/2006/relationships/tags" Target="../tags/tag1647.xml"/><Relationship Id="rId667" Type="http://schemas.openxmlformats.org/officeDocument/2006/relationships/tags" Target="../tags/tag2092.xml"/><Relationship Id="rId874" Type="http://schemas.openxmlformats.org/officeDocument/2006/relationships/tags" Target="../tags/tag2299.xml"/><Relationship Id="rId17" Type="http://schemas.openxmlformats.org/officeDocument/2006/relationships/tags" Target="../tags/tag1442.xml"/><Relationship Id="rId527" Type="http://schemas.openxmlformats.org/officeDocument/2006/relationships/tags" Target="../tags/tag1952.xml"/><Relationship Id="rId734" Type="http://schemas.openxmlformats.org/officeDocument/2006/relationships/tags" Target="../tags/tag2159.xml"/><Relationship Id="rId941" Type="http://schemas.openxmlformats.org/officeDocument/2006/relationships/tags" Target="../tags/tag2366.xml"/><Relationship Id="rId1157" Type="http://schemas.openxmlformats.org/officeDocument/2006/relationships/tags" Target="../tags/tag2582.xml"/><Relationship Id="rId70" Type="http://schemas.openxmlformats.org/officeDocument/2006/relationships/tags" Target="../tags/tag1495.xml"/><Relationship Id="rId166" Type="http://schemas.openxmlformats.org/officeDocument/2006/relationships/tags" Target="../tags/tag1591.xml"/><Relationship Id="rId373" Type="http://schemas.openxmlformats.org/officeDocument/2006/relationships/tags" Target="../tags/tag1798.xml"/><Relationship Id="rId580" Type="http://schemas.openxmlformats.org/officeDocument/2006/relationships/tags" Target="../tags/tag2005.xml"/><Relationship Id="rId801" Type="http://schemas.openxmlformats.org/officeDocument/2006/relationships/tags" Target="../tags/tag2226.xml"/><Relationship Id="rId1017" Type="http://schemas.openxmlformats.org/officeDocument/2006/relationships/tags" Target="../tags/tag2442.xml"/><Relationship Id="rId1224" Type="http://schemas.openxmlformats.org/officeDocument/2006/relationships/tags" Target="../tags/tag2649.xml"/><Relationship Id="rId1" Type="http://schemas.openxmlformats.org/officeDocument/2006/relationships/tags" Target="../tags/tag1426.xml"/><Relationship Id="rId233" Type="http://schemas.openxmlformats.org/officeDocument/2006/relationships/tags" Target="../tags/tag1658.xml"/><Relationship Id="rId440" Type="http://schemas.openxmlformats.org/officeDocument/2006/relationships/tags" Target="../tags/tag1865.xml"/><Relationship Id="rId678" Type="http://schemas.openxmlformats.org/officeDocument/2006/relationships/tags" Target="../tags/tag2103.xml"/><Relationship Id="rId885" Type="http://schemas.openxmlformats.org/officeDocument/2006/relationships/tags" Target="../tags/tag2310.xml"/><Relationship Id="rId1070" Type="http://schemas.openxmlformats.org/officeDocument/2006/relationships/tags" Target="../tags/tag2495.xml"/><Relationship Id="rId28" Type="http://schemas.openxmlformats.org/officeDocument/2006/relationships/tags" Target="../tags/tag1453.xml"/><Relationship Id="rId300" Type="http://schemas.openxmlformats.org/officeDocument/2006/relationships/tags" Target="../tags/tag1725.xml"/><Relationship Id="rId538" Type="http://schemas.openxmlformats.org/officeDocument/2006/relationships/tags" Target="../tags/tag1963.xml"/><Relationship Id="rId745" Type="http://schemas.openxmlformats.org/officeDocument/2006/relationships/tags" Target="../tags/tag2170.xml"/><Relationship Id="rId952" Type="http://schemas.openxmlformats.org/officeDocument/2006/relationships/tags" Target="../tags/tag2377.xml"/><Relationship Id="rId1168" Type="http://schemas.openxmlformats.org/officeDocument/2006/relationships/tags" Target="../tags/tag2593.xml"/><Relationship Id="rId81" Type="http://schemas.openxmlformats.org/officeDocument/2006/relationships/tags" Target="../tags/tag1506.xml"/><Relationship Id="rId177" Type="http://schemas.openxmlformats.org/officeDocument/2006/relationships/tags" Target="../tags/tag1602.xml"/><Relationship Id="rId384" Type="http://schemas.openxmlformats.org/officeDocument/2006/relationships/tags" Target="../tags/tag1809.xml"/><Relationship Id="rId591" Type="http://schemas.openxmlformats.org/officeDocument/2006/relationships/tags" Target="../tags/tag2016.xml"/><Relationship Id="rId605" Type="http://schemas.openxmlformats.org/officeDocument/2006/relationships/tags" Target="../tags/tag2030.xml"/><Relationship Id="rId812" Type="http://schemas.openxmlformats.org/officeDocument/2006/relationships/tags" Target="../tags/tag2237.xml"/><Relationship Id="rId1028" Type="http://schemas.openxmlformats.org/officeDocument/2006/relationships/tags" Target="../tags/tag2453.xml"/><Relationship Id="rId1235" Type="http://schemas.openxmlformats.org/officeDocument/2006/relationships/tags" Target="../tags/tag2660.xml"/><Relationship Id="rId244" Type="http://schemas.openxmlformats.org/officeDocument/2006/relationships/tags" Target="../tags/tag1669.xml"/><Relationship Id="rId689" Type="http://schemas.openxmlformats.org/officeDocument/2006/relationships/tags" Target="../tags/tag2114.xml"/><Relationship Id="rId896" Type="http://schemas.openxmlformats.org/officeDocument/2006/relationships/tags" Target="../tags/tag2321.xml"/><Relationship Id="rId1081" Type="http://schemas.openxmlformats.org/officeDocument/2006/relationships/tags" Target="../tags/tag2506.xml"/><Relationship Id="rId39" Type="http://schemas.openxmlformats.org/officeDocument/2006/relationships/tags" Target="../tags/tag1464.xml"/><Relationship Id="rId451" Type="http://schemas.openxmlformats.org/officeDocument/2006/relationships/tags" Target="../tags/tag1876.xml"/><Relationship Id="rId549" Type="http://schemas.openxmlformats.org/officeDocument/2006/relationships/tags" Target="../tags/tag1974.xml"/><Relationship Id="rId756" Type="http://schemas.openxmlformats.org/officeDocument/2006/relationships/tags" Target="../tags/tag2181.xml"/><Relationship Id="rId1179" Type="http://schemas.openxmlformats.org/officeDocument/2006/relationships/tags" Target="../tags/tag2604.xml"/><Relationship Id="rId104" Type="http://schemas.openxmlformats.org/officeDocument/2006/relationships/tags" Target="../tags/tag1529.xml"/><Relationship Id="rId188" Type="http://schemas.openxmlformats.org/officeDocument/2006/relationships/tags" Target="../tags/tag1613.xml"/><Relationship Id="rId311" Type="http://schemas.openxmlformats.org/officeDocument/2006/relationships/tags" Target="../tags/tag1736.xml"/><Relationship Id="rId395" Type="http://schemas.openxmlformats.org/officeDocument/2006/relationships/tags" Target="../tags/tag1820.xml"/><Relationship Id="rId409" Type="http://schemas.openxmlformats.org/officeDocument/2006/relationships/tags" Target="../tags/tag1834.xml"/><Relationship Id="rId963" Type="http://schemas.openxmlformats.org/officeDocument/2006/relationships/tags" Target="../tags/tag2388.xml"/><Relationship Id="rId1039" Type="http://schemas.openxmlformats.org/officeDocument/2006/relationships/tags" Target="../tags/tag2464.xml"/><Relationship Id="rId1246" Type="http://schemas.openxmlformats.org/officeDocument/2006/relationships/tags" Target="../tags/tag2671.xml"/><Relationship Id="rId92" Type="http://schemas.openxmlformats.org/officeDocument/2006/relationships/tags" Target="../tags/tag1517.xml"/><Relationship Id="rId616" Type="http://schemas.openxmlformats.org/officeDocument/2006/relationships/tags" Target="../tags/tag2041.xml"/><Relationship Id="rId823" Type="http://schemas.openxmlformats.org/officeDocument/2006/relationships/tags" Target="../tags/tag2248.xml"/><Relationship Id="rId255" Type="http://schemas.openxmlformats.org/officeDocument/2006/relationships/tags" Target="../tags/tag1680.xml"/><Relationship Id="rId462" Type="http://schemas.openxmlformats.org/officeDocument/2006/relationships/tags" Target="../tags/tag1887.xml"/><Relationship Id="rId1092" Type="http://schemas.openxmlformats.org/officeDocument/2006/relationships/tags" Target="../tags/tag2517.xml"/><Relationship Id="rId1106" Type="http://schemas.openxmlformats.org/officeDocument/2006/relationships/tags" Target="../tags/tag2531.xml"/><Relationship Id="rId115" Type="http://schemas.openxmlformats.org/officeDocument/2006/relationships/tags" Target="../tags/tag1540.xml"/><Relationship Id="rId322" Type="http://schemas.openxmlformats.org/officeDocument/2006/relationships/tags" Target="../tags/tag1747.xml"/><Relationship Id="rId767" Type="http://schemas.openxmlformats.org/officeDocument/2006/relationships/tags" Target="../tags/tag2192.xml"/><Relationship Id="rId974" Type="http://schemas.openxmlformats.org/officeDocument/2006/relationships/tags" Target="../tags/tag2399.xml"/><Relationship Id="rId199" Type="http://schemas.openxmlformats.org/officeDocument/2006/relationships/tags" Target="../tags/tag1624.xml"/><Relationship Id="rId627" Type="http://schemas.openxmlformats.org/officeDocument/2006/relationships/tags" Target="../tags/tag2052.xml"/><Relationship Id="rId834" Type="http://schemas.openxmlformats.org/officeDocument/2006/relationships/tags" Target="../tags/tag2259.xml"/><Relationship Id="rId1257" Type="http://schemas.openxmlformats.org/officeDocument/2006/relationships/tags" Target="../tags/tag2682.xml"/><Relationship Id="rId266" Type="http://schemas.openxmlformats.org/officeDocument/2006/relationships/tags" Target="../tags/tag1691.xml"/><Relationship Id="rId473" Type="http://schemas.openxmlformats.org/officeDocument/2006/relationships/tags" Target="../tags/tag1898.xml"/><Relationship Id="rId680" Type="http://schemas.openxmlformats.org/officeDocument/2006/relationships/tags" Target="../tags/tag2105.xml"/><Relationship Id="rId901" Type="http://schemas.openxmlformats.org/officeDocument/2006/relationships/tags" Target="../tags/tag2326.xml"/><Relationship Id="rId1117" Type="http://schemas.openxmlformats.org/officeDocument/2006/relationships/tags" Target="../tags/tag2542.xml"/><Relationship Id="rId30" Type="http://schemas.openxmlformats.org/officeDocument/2006/relationships/tags" Target="../tags/tag1455.xml"/><Relationship Id="rId126" Type="http://schemas.openxmlformats.org/officeDocument/2006/relationships/tags" Target="../tags/tag1551.xml"/><Relationship Id="rId333" Type="http://schemas.openxmlformats.org/officeDocument/2006/relationships/tags" Target="../tags/tag1758.xml"/><Relationship Id="rId540" Type="http://schemas.openxmlformats.org/officeDocument/2006/relationships/tags" Target="../tags/tag1965.xml"/><Relationship Id="rId778" Type="http://schemas.openxmlformats.org/officeDocument/2006/relationships/tags" Target="../tags/tag2203.xml"/><Relationship Id="rId985" Type="http://schemas.openxmlformats.org/officeDocument/2006/relationships/tags" Target="../tags/tag2410.xml"/><Relationship Id="rId1170" Type="http://schemas.openxmlformats.org/officeDocument/2006/relationships/tags" Target="../tags/tag2595.xml"/><Relationship Id="rId638" Type="http://schemas.openxmlformats.org/officeDocument/2006/relationships/tags" Target="../tags/tag2063.xml"/><Relationship Id="rId845" Type="http://schemas.openxmlformats.org/officeDocument/2006/relationships/tags" Target="../tags/tag2270.xml"/><Relationship Id="rId1030" Type="http://schemas.openxmlformats.org/officeDocument/2006/relationships/tags" Target="../tags/tag2455.xml"/><Relationship Id="rId1268" Type="http://schemas.openxmlformats.org/officeDocument/2006/relationships/tags" Target="../tags/tag2693.xml"/><Relationship Id="rId277" Type="http://schemas.openxmlformats.org/officeDocument/2006/relationships/tags" Target="../tags/tag1702.xml"/><Relationship Id="rId400" Type="http://schemas.openxmlformats.org/officeDocument/2006/relationships/tags" Target="../tags/tag1825.xml"/><Relationship Id="rId484" Type="http://schemas.openxmlformats.org/officeDocument/2006/relationships/tags" Target="../tags/tag1909.xml"/><Relationship Id="rId705" Type="http://schemas.openxmlformats.org/officeDocument/2006/relationships/tags" Target="../tags/tag2130.xml"/><Relationship Id="rId1128" Type="http://schemas.openxmlformats.org/officeDocument/2006/relationships/tags" Target="../tags/tag2553.xml"/><Relationship Id="rId137" Type="http://schemas.openxmlformats.org/officeDocument/2006/relationships/tags" Target="../tags/tag1562.xml"/><Relationship Id="rId344" Type="http://schemas.openxmlformats.org/officeDocument/2006/relationships/tags" Target="../tags/tag1769.xml"/><Relationship Id="rId691" Type="http://schemas.openxmlformats.org/officeDocument/2006/relationships/tags" Target="../tags/tag2116.xml"/><Relationship Id="rId789" Type="http://schemas.openxmlformats.org/officeDocument/2006/relationships/tags" Target="../tags/tag2214.xml"/><Relationship Id="rId912" Type="http://schemas.openxmlformats.org/officeDocument/2006/relationships/tags" Target="../tags/tag2337.xml"/><Relationship Id="rId996" Type="http://schemas.openxmlformats.org/officeDocument/2006/relationships/tags" Target="../tags/tag2421.xml"/><Relationship Id="rId41" Type="http://schemas.openxmlformats.org/officeDocument/2006/relationships/tags" Target="../tags/tag1466.xml"/><Relationship Id="rId551" Type="http://schemas.openxmlformats.org/officeDocument/2006/relationships/tags" Target="../tags/tag1976.xml"/><Relationship Id="rId649" Type="http://schemas.openxmlformats.org/officeDocument/2006/relationships/tags" Target="../tags/tag2074.xml"/><Relationship Id="rId856" Type="http://schemas.openxmlformats.org/officeDocument/2006/relationships/tags" Target="../tags/tag2281.xml"/><Relationship Id="rId1181" Type="http://schemas.openxmlformats.org/officeDocument/2006/relationships/tags" Target="../tags/tag2606.xml"/><Relationship Id="rId1279" Type="http://schemas.openxmlformats.org/officeDocument/2006/relationships/tags" Target="../tags/tag2704.xml"/><Relationship Id="rId190" Type="http://schemas.openxmlformats.org/officeDocument/2006/relationships/tags" Target="../tags/tag1615.xml"/><Relationship Id="rId204" Type="http://schemas.openxmlformats.org/officeDocument/2006/relationships/tags" Target="../tags/tag1629.xml"/><Relationship Id="rId288" Type="http://schemas.openxmlformats.org/officeDocument/2006/relationships/tags" Target="../tags/tag1713.xml"/><Relationship Id="rId411" Type="http://schemas.openxmlformats.org/officeDocument/2006/relationships/tags" Target="../tags/tag1836.xml"/><Relationship Id="rId509" Type="http://schemas.openxmlformats.org/officeDocument/2006/relationships/tags" Target="../tags/tag1934.xml"/><Relationship Id="rId1041" Type="http://schemas.openxmlformats.org/officeDocument/2006/relationships/tags" Target="../tags/tag2466.xml"/><Relationship Id="rId1139" Type="http://schemas.openxmlformats.org/officeDocument/2006/relationships/tags" Target="../tags/tag2564.xml"/><Relationship Id="rId495" Type="http://schemas.openxmlformats.org/officeDocument/2006/relationships/tags" Target="../tags/tag1920.xml"/><Relationship Id="rId716" Type="http://schemas.openxmlformats.org/officeDocument/2006/relationships/tags" Target="../tags/tag2141.xml"/><Relationship Id="rId923" Type="http://schemas.openxmlformats.org/officeDocument/2006/relationships/tags" Target="../tags/tag2348.xml"/><Relationship Id="rId52" Type="http://schemas.openxmlformats.org/officeDocument/2006/relationships/tags" Target="../tags/tag1477.xml"/><Relationship Id="rId148" Type="http://schemas.openxmlformats.org/officeDocument/2006/relationships/tags" Target="../tags/tag1573.xml"/><Relationship Id="rId355" Type="http://schemas.openxmlformats.org/officeDocument/2006/relationships/tags" Target="../tags/tag1780.xml"/><Relationship Id="rId562" Type="http://schemas.openxmlformats.org/officeDocument/2006/relationships/tags" Target="../tags/tag1987.xml"/><Relationship Id="rId1192" Type="http://schemas.openxmlformats.org/officeDocument/2006/relationships/tags" Target="../tags/tag2617.xml"/><Relationship Id="rId1206" Type="http://schemas.openxmlformats.org/officeDocument/2006/relationships/tags" Target="../tags/tag2631.xml"/><Relationship Id="rId215" Type="http://schemas.openxmlformats.org/officeDocument/2006/relationships/tags" Target="../tags/tag1640.xml"/><Relationship Id="rId422" Type="http://schemas.openxmlformats.org/officeDocument/2006/relationships/tags" Target="../tags/tag1847.xml"/><Relationship Id="rId867" Type="http://schemas.openxmlformats.org/officeDocument/2006/relationships/tags" Target="../tags/tag2292.xml"/><Relationship Id="rId1052" Type="http://schemas.openxmlformats.org/officeDocument/2006/relationships/tags" Target="../tags/tag2477.xml"/><Relationship Id="rId299" Type="http://schemas.openxmlformats.org/officeDocument/2006/relationships/tags" Target="../tags/tag1724.xml"/><Relationship Id="rId727" Type="http://schemas.openxmlformats.org/officeDocument/2006/relationships/tags" Target="../tags/tag2152.xml"/><Relationship Id="rId934" Type="http://schemas.openxmlformats.org/officeDocument/2006/relationships/tags" Target="../tags/tag2359.xml"/><Relationship Id="rId63" Type="http://schemas.openxmlformats.org/officeDocument/2006/relationships/tags" Target="../tags/tag1488.xml"/><Relationship Id="rId159" Type="http://schemas.openxmlformats.org/officeDocument/2006/relationships/tags" Target="../tags/tag1584.xml"/><Relationship Id="rId366" Type="http://schemas.openxmlformats.org/officeDocument/2006/relationships/tags" Target="../tags/tag1791.xml"/><Relationship Id="rId573" Type="http://schemas.openxmlformats.org/officeDocument/2006/relationships/tags" Target="../tags/tag1998.xml"/><Relationship Id="rId780" Type="http://schemas.openxmlformats.org/officeDocument/2006/relationships/tags" Target="../tags/tag2205.xml"/><Relationship Id="rId1217" Type="http://schemas.openxmlformats.org/officeDocument/2006/relationships/tags" Target="../tags/tag2642.xml"/><Relationship Id="rId226" Type="http://schemas.openxmlformats.org/officeDocument/2006/relationships/tags" Target="../tags/tag1651.xml"/><Relationship Id="rId433" Type="http://schemas.openxmlformats.org/officeDocument/2006/relationships/tags" Target="../tags/tag1858.xml"/><Relationship Id="rId878" Type="http://schemas.openxmlformats.org/officeDocument/2006/relationships/tags" Target="../tags/tag2303.xml"/><Relationship Id="rId1063" Type="http://schemas.openxmlformats.org/officeDocument/2006/relationships/tags" Target="../tags/tag2488.xml"/><Relationship Id="rId1270" Type="http://schemas.openxmlformats.org/officeDocument/2006/relationships/tags" Target="../tags/tag2695.xml"/><Relationship Id="rId640" Type="http://schemas.openxmlformats.org/officeDocument/2006/relationships/tags" Target="../tags/tag2065.xml"/><Relationship Id="rId738" Type="http://schemas.openxmlformats.org/officeDocument/2006/relationships/tags" Target="../tags/tag2163.xml"/><Relationship Id="rId945" Type="http://schemas.openxmlformats.org/officeDocument/2006/relationships/tags" Target="../tags/tag2370.xml"/><Relationship Id="rId74" Type="http://schemas.openxmlformats.org/officeDocument/2006/relationships/tags" Target="../tags/tag1499.xml"/><Relationship Id="rId377" Type="http://schemas.openxmlformats.org/officeDocument/2006/relationships/tags" Target="../tags/tag1802.xml"/><Relationship Id="rId500" Type="http://schemas.openxmlformats.org/officeDocument/2006/relationships/tags" Target="../tags/tag1925.xml"/><Relationship Id="rId584" Type="http://schemas.openxmlformats.org/officeDocument/2006/relationships/tags" Target="../tags/tag2009.xml"/><Relationship Id="rId805" Type="http://schemas.openxmlformats.org/officeDocument/2006/relationships/tags" Target="../tags/tag2230.xml"/><Relationship Id="rId1130" Type="http://schemas.openxmlformats.org/officeDocument/2006/relationships/tags" Target="../tags/tag2555.xml"/><Relationship Id="rId1228" Type="http://schemas.openxmlformats.org/officeDocument/2006/relationships/tags" Target="../tags/tag2653.xml"/><Relationship Id="rId5" Type="http://schemas.openxmlformats.org/officeDocument/2006/relationships/tags" Target="../tags/tag1430.xml"/><Relationship Id="rId237" Type="http://schemas.openxmlformats.org/officeDocument/2006/relationships/tags" Target="../tags/tag1662.xml"/><Relationship Id="rId791" Type="http://schemas.openxmlformats.org/officeDocument/2006/relationships/tags" Target="../tags/tag2216.xml"/><Relationship Id="rId889" Type="http://schemas.openxmlformats.org/officeDocument/2006/relationships/tags" Target="../tags/tag2314.xml"/><Relationship Id="rId1074" Type="http://schemas.openxmlformats.org/officeDocument/2006/relationships/tags" Target="../tags/tag2499.xml"/><Relationship Id="rId444" Type="http://schemas.openxmlformats.org/officeDocument/2006/relationships/tags" Target="../tags/tag1869.xml"/><Relationship Id="rId651" Type="http://schemas.openxmlformats.org/officeDocument/2006/relationships/tags" Target="../tags/tag2076.xml"/><Relationship Id="rId749" Type="http://schemas.openxmlformats.org/officeDocument/2006/relationships/tags" Target="../tags/tag2174.xml"/><Relationship Id="rId1281" Type="http://schemas.openxmlformats.org/officeDocument/2006/relationships/tags" Target="../tags/tag2706.xml"/><Relationship Id="rId290" Type="http://schemas.openxmlformats.org/officeDocument/2006/relationships/tags" Target="../tags/tag1715.xml"/><Relationship Id="rId304" Type="http://schemas.openxmlformats.org/officeDocument/2006/relationships/tags" Target="../tags/tag1729.xml"/><Relationship Id="rId388" Type="http://schemas.openxmlformats.org/officeDocument/2006/relationships/tags" Target="../tags/tag1813.xml"/><Relationship Id="rId511" Type="http://schemas.openxmlformats.org/officeDocument/2006/relationships/tags" Target="../tags/tag1936.xml"/><Relationship Id="rId609" Type="http://schemas.openxmlformats.org/officeDocument/2006/relationships/tags" Target="../tags/tag2034.xml"/><Relationship Id="rId956" Type="http://schemas.openxmlformats.org/officeDocument/2006/relationships/tags" Target="../tags/tag2381.xml"/><Relationship Id="rId1141" Type="http://schemas.openxmlformats.org/officeDocument/2006/relationships/tags" Target="../tags/tag2566.xml"/><Relationship Id="rId1239" Type="http://schemas.openxmlformats.org/officeDocument/2006/relationships/tags" Target="../tags/tag2664.xml"/><Relationship Id="rId85" Type="http://schemas.openxmlformats.org/officeDocument/2006/relationships/tags" Target="../tags/tag1510.xml"/><Relationship Id="rId150" Type="http://schemas.openxmlformats.org/officeDocument/2006/relationships/tags" Target="../tags/tag1575.xml"/><Relationship Id="rId595" Type="http://schemas.openxmlformats.org/officeDocument/2006/relationships/tags" Target="../tags/tag2020.xml"/><Relationship Id="rId816" Type="http://schemas.openxmlformats.org/officeDocument/2006/relationships/tags" Target="../tags/tag2241.xml"/><Relationship Id="rId1001" Type="http://schemas.openxmlformats.org/officeDocument/2006/relationships/tags" Target="../tags/tag2426.xml"/><Relationship Id="rId248" Type="http://schemas.openxmlformats.org/officeDocument/2006/relationships/tags" Target="../tags/tag1673.xml"/><Relationship Id="rId455" Type="http://schemas.openxmlformats.org/officeDocument/2006/relationships/tags" Target="../tags/tag1880.xml"/><Relationship Id="rId662" Type="http://schemas.openxmlformats.org/officeDocument/2006/relationships/tags" Target="../tags/tag2087.xml"/><Relationship Id="rId1085" Type="http://schemas.openxmlformats.org/officeDocument/2006/relationships/tags" Target="../tags/tag2510.xml"/><Relationship Id="rId1292" Type="http://schemas.openxmlformats.org/officeDocument/2006/relationships/tags" Target="../tags/tag2717.xml"/><Relationship Id="rId12" Type="http://schemas.openxmlformats.org/officeDocument/2006/relationships/tags" Target="../tags/tag1437.xml"/><Relationship Id="rId108" Type="http://schemas.openxmlformats.org/officeDocument/2006/relationships/tags" Target="../tags/tag1533.xml"/><Relationship Id="rId315" Type="http://schemas.openxmlformats.org/officeDocument/2006/relationships/tags" Target="../tags/tag1740.xml"/><Relationship Id="rId522" Type="http://schemas.openxmlformats.org/officeDocument/2006/relationships/tags" Target="../tags/tag1947.xml"/><Relationship Id="rId967" Type="http://schemas.openxmlformats.org/officeDocument/2006/relationships/tags" Target="../tags/tag2392.xml"/><Relationship Id="rId1152" Type="http://schemas.openxmlformats.org/officeDocument/2006/relationships/tags" Target="../tags/tag2577.xml"/><Relationship Id="rId96" Type="http://schemas.openxmlformats.org/officeDocument/2006/relationships/tags" Target="../tags/tag1521.xml"/><Relationship Id="rId161" Type="http://schemas.openxmlformats.org/officeDocument/2006/relationships/tags" Target="../tags/tag1586.xml"/><Relationship Id="rId399" Type="http://schemas.openxmlformats.org/officeDocument/2006/relationships/tags" Target="../tags/tag1824.xml"/><Relationship Id="rId827" Type="http://schemas.openxmlformats.org/officeDocument/2006/relationships/tags" Target="../tags/tag2252.xml"/><Relationship Id="rId1012" Type="http://schemas.openxmlformats.org/officeDocument/2006/relationships/tags" Target="../tags/tag2437.xml"/><Relationship Id="rId259" Type="http://schemas.openxmlformats.org/officeDocument/2006/relationships/tags" Target="../tags/tag1684.xml"/><Relationship Id="rId466" Type="http://schemas.openxmlformats.org/officeDocument/2006/relationships/tags" Target="../tags/tag1891.xml"/><Relationship Id="rId673" Type="http://schemas.openxmlformats.org/officeDocument/2006/relationships/tags" Target="../tags/tag2098.xml"/><Relationship Id="rId880" Type="http://schemas.openxmlformats.org/officeDocument/2006/relationships/tags" Target="../tags/tag2305.xml"/><Relationship Id="rId1096" Type="http://schemas.openxmlformats.org/officeDocument/2006/relationships/tags" Target="../tags/tag2521.xml"/><Relationship Id="rId23" Type="http://schemas.openxmlformats.org/officeDocument/2006/relationships/tags" Target="../tags/tag1448.xml"/><Relationship Id="rId119" Type="http://schemas.openxmlformats.org/officeDocument/2006/relationships/tags" Target="../tags/tag1544.xml"/><Relationship Id="rId326" Type="http://schemas.openxmlformats.org/officeDocument/2006/relationships/tags" Target="../tags/tag1751.xml"/><Relationship Id="rId533" Type="http://schemas.openxmlformats.org/officeDocument/2006/relationships/tags" Target="../tags/tag1958.xml"/><Relationship Id="rId978" Type="http://schemas.openxmlformats.org/officeDocument/2006/relationships/tags" Target="../tags/tag2403.xml"/><Relationship Id="rId1163" Type="http://schemas.openxmlformats.org/officeDocument/2006/relationships/tags" Target="../tags/tag2588.xml"/><Relationship Id="rId740" Type="http://schemas.openxmlformats.org/officeDocument/2006/relationships/tags" Target="../tags/tag2165.xml"/><Relationship Id="rId838" Type="http://schemas.openxmlformats.org/officeDocument/2006/relationships/tags" Target="../tags/tag2263.xml"/><Relationship Id="rId1023" Type="http://schemas.openxmlformats.org/officeDocument/2006/relationships/tags" Target="../tags/tag2448.xml"/><Relationship Id="rId172" Type="http://schemas.openxmlformats.org/officeDocument/2006/relationships/tags" Target="../tags/tag1597.xml"/><Relationship Id="rId477" Type="http://schemas.openxmlformats.org/officeDocument/2006/relationships/tags" Target="../tags/tag1902.xml"/><Relationship Id="rId600" Type="http://schemas.openxmlformats.org/officeDocument/2006/relationships/tags" Target="../tags/tag2025.xml"/><Relationship Id="rId684" Type="http://schemas.openxmlformats.org/officeDocument/2006/relationships/tags" Target="../tags/tag2109.xml"/><Relationship Id="rId1230" Type="http://schemas.openxmlformats.org/officeDocument/2006/relationships/tags" Target="../tags/tag2655.xml"/><Relationship Id="rId337" Type="http://schemas.openxmlformats.org/officeDocument/2006/relationships/tags" Target="../tags/tag1762.xml"/><Relationship Id="rId891" Type="http://schemas.openxmlformats.org/officeDocument/2006/relationships/tags" Target="../tags/tag2316.xml"/><Relationship Id="rId905" Type="http://schemas.openxmlformats.org/officeDocument/2006/relationships/tags" Target="../tags/tag2330.xml"/><Relationship Id="rId989" Type="http://schemas.openxmlformats.org/officeDocument/2006/relationships/tags" Target="../tags/tag2414.xml"/><Relationship Id="rId34" Type="http://schemas.openxmlformats.org/officeDocument/2006/relationships/tags" Target="../tags/tag1459.xml"/><Relationship Id="rId544" Type="http://schemas.openxmlformats.org/officeDocument/2006/relationships/tags" Target="../tags/tag1969.xml"/><Relationship Id="rId751" Type="http://schemas.openxmlformats.org/officeDocument/2006/relationships/tags" Target="../tags/tag2176.xml"/><Relationship Id="rId849" Type="http://schemas.openxmlformats.org/officeDocument/2006/relationships/tags" Target="../tags/tag2274.xml"/><Relationship Id="rId1174" Type="http://schemas.openxmlformats.org/officeDocument/2006/relationships/tags" Target="../tags/tag2599.xml"/><Relationship Id="rId183" Type="http://schemas.openxmlformats.org/officeDocument/2006/relationships/tags" Target="../tags/tag1608.xml"/><Relationship Id="rId390" Type="http://schemas.openxmlformats.org/officeDocument/2006/relationships/tags" Target="../tags/tag1815.xml"/><Relationship Id="rId404" Type="http://schemas.openxmlformats.org/officeDocument/2006/relationships/tags" Target="../tags/tag1829.xml"/><Relationship Id="rId611" Type="http://schemas.openxmlformats.org/officeDocument/2006/relationships/tags" Target="../tags/tag2036.xml"/><Relationship Id="rId1034" Type="http://schemas.openxmlformats.org/officeDocument/2006/relationships/tags" Target="../tags/tag2459.xml"/><Relationship Id="rId1241" Type="http://schemas.openxmlformats.org/officeDocument/2006/relationships/tags" Target="../tags/tag2666.xml"/><Relationship Id="rId250" Type="http://schemas.openxmlformats.org/officeDocument/2006/relationships/tags" Target="../tags/tag1675.xml"/><Relationship Id="rId488" Type="http://schemas.openxmlformats.org/officeDocument/2006/relationships/tags" Target="../tags/tag1913.xml"/><Relationship Id="rId695" Type="http://schemas.openxmlformats.org/officeDocument/2006/relationships/tags" Target="../tags/tag2120.xml"/><Relationship Id="rId709" Type="http://schemas.openxmlformats.org/officeDocument/2006/relationships/tags" Target="../tags/tag2134.xml"/><Relationship Id="rId916" Type="http://schemas.openxmlformats.org/officeDocument/2006/relationships/tags" Target="../tags/tag2341.xml"/><Relationship Id="rId1101" Type="http://schemas.openxmlformats.org/officeDocument/2006/relationships/tags" Target="../tags/tag2526.xml"/><Relationship Id="rId45" Type="http://schemas.openxmlformats.org/officeDocument/2006/relationships/tags" Target="../tags/tag1470.xml"/><Relationship Id="rId110" Type="http://schemas.openxmlformats.org/officeDocument/2006/relationships/tags" Target="../tags/tag1535.xml"/><Relationship Id="rId348" Type="http://schemas.openxmlformats.org/officeDocument/2006/relationships/tags" Target="../tags/tag1773.xml"/><Relationship Id="rId555" Type="http://schemas.openxmlformats.org/officeDocument/2006/relationships/tags" Target="../tags/tag1980.xml"/><Relationship Id="rId762" Type="http://schemas.openxmlformats.org/officeDocument/2006/relationships/tags" Target="../tags/tag2187.xml"/><Relationship Id="rId1185" Type="http://schemas.openxmlformats.org/officeDocument/2006/relationships/tags" Target="../tags/tag2610.xml"/><Relationship Id="rId194" Type="http://schemas.openxmlformats.org/officeDocument/2006/relationships/tags" Target="../tags/tag1619.xml"/><Relationship Id="rId208" Type="http://schemas.openxmlformats.org/officeDocument/2006/relationships/tags" Target="../tags/tag1633.xml"/><Relationship Id="rId415" Type="http://schemas.openxmlformats.org/officeDocument/2006/relationships/tags" Target="../tags/tag1840.xml"/><Relationship Id="rId622" Type="http://schemas.openxmlformats.org/officeDocument/2006/relationships/tags" Target="../tags/tag2047.xml"/><Relationship Id="rId1045" Type="http://schemas.openxmlformats.org/officeDocument/2006/relationships/tags" Target="../tags/tag2470.xml"/><Relationship Id="rId1252" Type="http://schemas.openxmlformats.org/officeDocument/2006/relationships/tags" Target="../tags/tag2677.xml"/><Relationship Id="rId261" Type="http://schemas.openxmlformats.org/officeDocument/2006/relationships/tags" Target="../tags/tag1686.xml"/><Relationship Id="rId499" Type="http://schemas.openxmlformats.org/officeDocument/2006/relationships/tags" Target="../tags/tag1924.xml"/><Relationship Id="rId927" Type="http://schemas.openxmlformats.org/officeDocument/2006/relationships/tags" Target="../tags/tag2352.xml"/><Relationship Id="rId1112" Type="http://schemas.openxmlformats.org/officeDocument/2006/relationships/tags" Target="../tags/tag2537.xml"/><Relationship Id="rId56" Type="http://schemas.openxmlformats.org/officeDocument/2006/relationships/tags" Target="../tags/tag1481.xml"/><Relationship Id="rId359" Type="http://schemas.openxmlformats.org/officeDocument/2006/relationships/tags" Target="../tags/tag1784.xml"/><Relationship Id="rId566" Type="http://schemas.openxmlformats.org/officeDocument/2006/relationships/tags" Target="../tags/tag1991.xml"/><Relationship Id="rId773" Type="http://schemas.openxmlformats.org/officeDocument/2006/relationships/tags" Target="../tags/tag2198.xml"/><Relationship Id="rId1196" Type="http://schemas.openxmlformats.org/officeDocument/2006/relationships/tags" Target="../tags/tag2621.xml"/><Relationship Id="rId121" Type="http://schemas.openxmlformats.org/officeDocument/2006/relationships/tags" Target="../tags/tag1546.xml"/><Relationship Id="rId219" Type="http://schemas.openxmlformats.org/officeDocument/2006/relationships/tags" Target="../tags/tag1644.xml"/><Relationship Id="rId426" Type="http://schemas.openxmlformats.org/officeDocument/2006/relationships/tags" Target="../tags/tag1851.xml"/><Relationship Id="rId633" Type="http://schemas.openxmlformats.org/officeDocument/2006/relationships/tags" Target="../tags/tag2058.xml"/><Relationship Id="rId980" Type="http://schemas.openxmlformats.org/officeDocument/2006/relationships/tags" Target="../tags/tag2405.xml"/><Relationship Id="rId1056" Type="http://schemas.openxmlformats.org/officeDocument/2006/relationships/tags" Target="../tags/tag2481.xml"/><Relationship Id="rId1263" Type="http://schemas.openxmlformats.org/officeDocument/2006/relationships/tags" Target="../tags/tag2688.xml"/><Relationship Id="rId840" Type="http://schemas.openxmlformats.org/officeDocument/2006/relationships/tags" Target="../tags/tag2265.xml"/><Relationship Id="rId938" Type="http://schemas.openxmlformats.org/officeDocument/2006/relationships/tags" Target="../tags/tag2363.xml"/><Relationship Id="rId67" Type="http://schemas.openxmlformats.org/officeDocument/2006/relationships/tags" Target="../tags/tag1492.xml"/><Relationship Id="rId272" Type="http://schemas.openxmlformats.org/officeDocument/2006/relationships/tags" Target="../tags/tag1697.xml"/><Relationship Id="rId577" Type="http://schemas.openxmlformats.org/officeDocument/2006/relationships/tags" Target="../tags/tag2002.xml"/><Relationship Id="rId700" Type="http://schemas.openxmlformats.org/officeDocument/2006/relationships/tags" Target="../tags/tag2125.xml"/><Relationship Id="rId1123" Type="http://schemas.openxmlformats.org/officeDocument/2006/relationships/tags" Target="../tags/tag2548.xml"/><Relationship Id="rId132" Type="http://schemas.openxmlformats.org/officeDocument/2006/relationships/tags" Target="../tags/tag1557.xml"/><Relationship Id="rId784" Type="http://schemas.openxmlformats.org/officeDocument/2006/relationships/tags" Target="../tags/tag2209.xml"/><Relationship Id="rId991" Type="http://schemas.openxmlformats.org/officeDocument/2006/relationships/tags" Target="../tags/tag2416.xml"/><Relationship Id="rId1067" Type="http://schemas.openxmlformats.org/officeDocument/2006/relationships/tags" Target="../tags/tag2492.xml"/><Relationship Id="rId437" Type="http://schemas.openxmlformats.org/officeDocument/2006/relationships/tags" Target="../tags/tag1862.xml"/><Relationship Id="rId644" Type="http://schemas.openxmlformats.org/officeDocument/2006/relationships/tags" Target="../tags/tag2069.xml"/><Relationship Id="rId851" Type="http://schemas.openxmlformats.org/officeDocument/2006/relationships/tags" Target="../tags/tag2276.xml"/><Relationship Id="rId1274" Type="http://schemas.openxmlformats.org/officeDocument/2006/relationships/tags" Target="../tags/tag2699.xml"/><Relationship Id="rId283" Type="http://schemas.openxmlformats.org/officeDocument/2006/relationships/tags" Target="../tags/tag1708.xml"/><Relationship Id="rId490" Type="http://schemas.openxmlformats.org/officeDocument/2006/relationships/tags" Target="../tags/tag1915.xml"/><Relationship Id="rId504" Type="http://schemas.openxmlformats.org/officeDocument/2006/relationships/tags" Target="../tags/tag1929.xml"/><Relationship Id="rId711" Type="http://schemas.openxmlformats.org/officeDocument/2006/relationships/tags" Target="../tags/tag2136.xml"/><Relationship Id="rId949" Type="http://schemas.openxmlformats.org/officeDocument/2006/relationships/tags" Target="../tags/tag2374.xml"/><Relationship Id="rId1134" Type="http://schemas.openxmlformats.org/officeDocument/2006/relationships/tags" Target="../tags/tag2559.xml"/><Relationship Id="rId78" Type="http://schemas.openxmlformats.org/officeDocument/2006/relationships/tags" Target="../tags/tag1503.xml"/><Relationship Id="rId143" Type="http://schemas.openxmlformats.org/officeDocument/2006/relationships/tags" Target="../tags/tag1568.xml"/><Relationship Id="rId350" Type="http://schemas.openxmlformats.org/officeDocument/2006/relationships/tags" Target="../tags/tag1775.xml"/><Relationship Id="rId588" Type="http://schemas.openxmlformats.org/officeDocument/2006/relationships/tags" Target="../tags/tag2013.xml"/><Relationship Id="rId795" Type="http://schemas.openxmlformats.org/officeDocument/2006/relationships/tags" Target="../tags/tag2220.xml"/><Relationship Id="rId809" Type="http://schemas.openxmlformats.org/officeDocument/2006/relationships/tags" Target="../tags/tag2234.xml"/><Relationship Id="rId1201" Type="http://schemas.openxmlformats.org/officeDocument/2006/relationships/tags" Target="../tags/tag2626.xml"/><Relationship Id="rId9" Type="http://schemas.openxmlformats.org/officeDocument/2006/relationships/tags" Target="../tags/tag1434.xml"/><Relationship Id="rId210" Type="http://schemas.openxmlformats.org/officeDocument/2006/relationships/tags" Target="../tags/tag1635.xml"/><Relationship Id="rId448" Type="http://schemas.openxmlformats.org/officeDocument/2006/relationships/tags" Target="../tags/tag1873.xml"/><Relationship Id="rId655" Type="http://schemas.openxmlformats.org/officeDocument/2006/relationships/tags" Target="../tags/tag2080.xml"/><Relationship Id="rId862" Type="http://schemas.openxmlformats.org/officeDocument/2006/relationships/tags" Target="../tags/tag2287.xml"/><Relationship Id="rId1078" Type="http://schemas.openxmlformats.org/officeDocument/2006/relationships/tags" Target="../tags/tag2503.xml"/><Relationship Id="rId1285" Type="http://schemas.openxmlformats.org/officeDocument/2006/relationships/tags" Target="../tags/tag2710.xml"/><Relationship Id="rId294" Type="http://schemas.openxmlformats.org/officeDocument/2006/relationships/tags" Target="../tags/tag1719.xml"/><Relationship Id="rId308" Type="http://schemas.openxmlformats.org/officeDocument/2006/relationships/tags" Target="../tags/tag1733.xml"/><Relationship Id="rId515" Type="http://schemas.openxmlformats.org/officeDocument/2006/relationships/tags" Target="../tags/tag1940.xml"/><Relationship Id="rId722" Type="http://schemas.openxmlformats.org/officeDocument/2006/relationships/tags" Target="../tags/tag2147.xml"/><Relationship Id="rId1145" Type="http://schemas.openxmlformats.org/officeDocument/2006/relationships/tags" Target="../tags/tag2570.xml"/><Relationship Id="rId89" Type="http://schemas.openxmlformats.org/officeDocument/2006/relationships/tags" Target="../tags/tag1514.xml"/><Relationship Id="rId154" Type="http://schemas.openxmlformats.org/officeDocument/2006/relationships/tags" Target="../tags/tag1579.xml"/><Relationship Id="rId361" Type="http://schemas.openxmlformats.org/officeDocument/2006/relationships/tags" Target="../tags/tag1786.xml"/><Relationship Id="rId599" Type="http://schemas.openxmlformats.org/officeDocument/2006/relationships/tags" Target="../tags/tag2024.xml"/><Relationship Id="rId1005" Type="http://schemas.openxmlformats.org/officeDocument/2006/relationships/tags" Target="../tags/tag2430.xml"/><Relationship Id="rId1212" Type="http://schemas.openxmlformats.org/officeDocument/2006/relationships/tags" Target="../tags/tag2637.xml"/><Relationship Id="rId459" Type="http://schemas.openxmlformats.org/officeDocument/2006/relationships/tags" Target="../tags/tag1884.xml"/><Relationship Id="rId666" Type="http://schemas.openxmlformats.org/officeDocument/2006/relationships/tags" Target="../tags/tag2091.xml"/><Relationship Id="rId873" Type="http://schemas.openxmlformats.org/officeDocument/2006/relationships/tags" Target="../tags/tag2298.xml"/><Relationship Id="rId1089" Type="http://schemas.openxmlformats.org/officeDocument/2006/relationships/tags" Target="../tags/tag2514.xml"/><Relationship Id="rId1296" Type="http://schemas.openxmlformats.org/officeDocument/2006/relationships/slideLayout" Target="../slideLayouts/slideLayout2.xml"/><Relationship Id="rId16" Type="http://schemas.openxmlformats.org/officeDocument/2006/relationships/tags" Target="../tags/tag1441.xml"/><Relationship Id="rId221" Type="http://schemas.openxmlformats.org/officeDocument/2006/relationships/tags" Target="../tags/tag1646.xml"/><Relationship Id="rId319" Type="http://schemas.openxmlformats.org/officeDocument/2006/relationships/tags" Target="../tags/tag1744.xml"/><Relationship Id="rId526" Type="http://schemas.openxmlformats.org/officeDocument/2006/relationships/tags" Target="../tags/tag1951.xml"/><Relationship Id="rId1156" Type="http://schemas.openxmlformats.org/officeDocument/2006/relationships/tags" Target="../tags/tag2581.xml"/><Relationship Id="rId733" Type="http://schemas.openxmlformats.org/officeDocument/2006/relationships/tags" Target="../tags/tag2158.xml"/><Relationship Id="rId940" Type="http://schemas.openxmlformats.org/officeDocument/2006/relationships/tags" Target="../tags/tag2365.xml"/><Relationship Id="rId1016" Type="http://schemas.openxmlformats.org/officeDocument/2006/relationships/tags" Target="../tags/tag2441.xml"/><Relationship Id="rId165" Type="http://schemas.openxmlformats.org/officeDocument/2006/relationships/tags" Target="../tags/tag1590.xml"/><Relationship Id="rId372" Type="http://schemas.openxmlformats.org/officeDocument/2006/relationships/tags" Target="../tags/tag1797.xml"/><Relationship Id="rId677" Type="http://schemas.openxmlformats.org/officeDocument/2006/relationships/tags" Target="../tags/tag2102.xml"/><Relationship Id="rId800" Type="http://schemas.openxmlformats.org/officeDocument/2006/relationships/tags" Target="../tags/tag2225.xml"/><Relationship Id="rId1223" Type="http://schemas.openxmlformats.org/officeDocument/2006/relationships/tags" Target="../tags/tag2648.xml"/><Relationship Id="rId232" Type="http://schemas.openxmlformats.org/officeDocument/2006/relationships/tags" Target="../tags/tag1657.xml"/><Relationship Id="rId884" Type="http://schemas.openxmlformats.org/officeDocument/2006/relationships/tags" Target="../tags/tag2309.xml"/><Relationship Id="rId27" Type="http://schemas.openxmlformats.org/officeDocument/2006/relationships/tags" Target="../tags/tag1452.xml"/><Relationship Id="rId537" Type="http://schemas.openxmlformats.org/officeDocument/2006/relationships/tags" Target="../tags/tag1962.xml"/><Relationship Id="rId744" Type="http://schemas.openxmlformats.org/officeDocument/2006/relationships/tags" Target="../tags/tag2169.xml"/><Relationship Id="rId951" Type="http://schemas.openxmlformats.org/officeDocument/2006/relationships/tags" Target="../tags/tag2376.xml"/><Relationship Id="rId1167" Type="http://schemas.openxmlformats.org/officeDocument/2006/relationships/tags" Target="../tags/tag2592.xml"/><Relationship Id="rId80" Type="http://schemas.openxmlformats.org/officeDocument/2006/relationships/tags" Target="../tags/tag1505.xml"/><Relationship Id="rId176" Type="http://schemas.openxmlformats.org/officeDocument/2006/relationships/tags" Target="../tags/tag1601.xml"/><Relationship Id="rId383" Type="http://schemas.openxmlformats.org/officeDocument/2006/relationships/tags" Target="../tags/tag1808.xml"/><Relationship Id="rId590" Type="http://schemas.openxmlformats.org/officeDocument/2006/relationships/tags" Target="../tags/tag2015.xml"/><Relationship Id="rId604" Type="http://schemas.openxmlformats.org/officeDocument/2006/relationships/tags" Target="../tags/tag2029.xml"/><Relationship Id="rId811" Type="http://schemas.openxmlformats.org/officeDocument/2006/relationships/tags" Target="../tags/tag2236.xml"/><Relationship Id="rId1027" Type="http://schemas.openxmlformats.org/officeDocument/2006/relationships/tags" Target="../tags/tag2452.xml"/><Relationship Id="rId1234" Type="http://schemas.openxmlformats.org/officeDocument/2006/relationships/tags" Target="../tags/tag2659.xml"/><Relationship Id="rId243" Type="http://schemas.openxmlformats.org/officeDocument/2006/relationships/tags" Target="../tags/tag1668.xml"/><Relationship Id="rId450" Type="http://schemas.openxmlformats.org/officeDocument/2006/relationships/tags" Target="../tags/tag1875.xml"/><Relationship Id="rId688" Type="http://schemas.openxmlformats.org/officeDocument/2006/relationships/tags" Target="../tags/tag2113.xml"/><Relationship Id="rId895" Type="http://schemas.openxmlformats.org/officeDocument/2006/relationships/tags" Target="../tags/tag2320.xml"/><Relationship Id="rId909" Type="http://schemas.openxmlformats.org/officeDocument/2006/relationships/tags" Target="../tags/tag2334.xml"/><Relationship Id="rId1080" Type="http://schemas.openxmlformats.org/officeDocument/2006/relationships/tags" Target="../tags/tag2505.xml"/><Relationship Id="rId38" Type="http://schemas.openxmlformats.org/officeDocument/2006/relationships/tags" Target="../tags/tag1463.xml"/><Relationship Id="rId103" Type="http://schemas.openxmlformats.org/officeDocument/2006/relationships/tags" Target="../tags/tag1528.xml"/><Relationship Id="rId310" Type="http://schemas.openxmlformats.org/officeDocument/2006/relationships/tags" Target="../tags/tag1735.xml"/><Relationship Id="rId548" Type="http://schemas.openxmlformats.org/officeDocument/2006/relationships/tags" Target="../tags/tag1973.xml"/><Relationship Id="rId755" Type="http://schemas.openxmlformats.org/officeDocument/2006/relationships/tags" Target="../tags/tag2180.xml"/><Relationship Id="rId962" Type="http://schemas.openxmlformats.org/officeDocument/2006/relationships/tags" Target="../tags/tag2387.xml"/><Relationship Id="rId1178" Type="http://schemas.openxmlformats.org/officeDocument/2006/relationships/tags" Target="../tags/tag2603.xml"/><Relationship Id="rId91" Type="http://schemas.openxmlformats.org/officeDocument/2006/relationships/tags" Target="../tags/tag1516.xml"/><Relationship Id="rId187" Type="http://schemas.openxmlformats.org/officeDocument/2006/relationships/tags" Target="../tags/tag1612.xml"/><Relationship Id="rId394" Type="http://schemas.openxmlformats.org/officeDocument/2006/relationships/tags" Target="../tags/tag1819.xml"/><Relationship Id="rId408" Type="http://schemas.openxmlformats.org/officeDocument/2006/relationships/tags" Target="../tags/tag1833.xml"/><Relationship Id="rId615" Type="http://schemas.openxmlformats.org/officeDocument/2006/relationships/tags" Target="../tags/tag2040.xml"/><Relationship Id="rId822" Type="http://schemas.openxmlformats.org/officeDocument/2006/relationships/tags" Target="../tags/tag2247.xml"/><Relationship Id="rId1038" Type="http://schemas.openxmlformats.org/officeDocument/2006/relationships/tags" Target="../tags/tag2463.xml"/><Relationship Id="rId1245" Type="http://schemas.openxmlformats.org/officeDocument/2006/relationships/tags" Target="../tags/tag2670.xml"/><Relationship Id="rId254" Type="http://schemas.openxmlformats.org/officeDocument/2006/relationships/tags" Target="../tags/tag1679.xml"/><Relationship Id="rId699" Type="http://schemas.openxmlformats.org/officeDocument/2006/relationships/tags" Target="../tags/tag2124.xml"/><Relationship Id="rId1091" Type="http://schemas.openxmlformats.org/officeDocument/2006/relationships/tags" Target="../tags/tag2516.xml"/><Relationship Id="rId1105" Type="http://schemas.openxmlformats.org/officeDocument/2006/relationships/tags" Target="../tags/tag2530.xml"/><Relationship Id="rId49" Type="http://schemas.openxmlformats.org/officeDocument/2006/relationships/tags" Target="../tags/tag1474.xml"/><Relationship Id="rId114" Type="http://schemas.openxmlformats.org/officeDocument/2006/relationships/tags" Target="../tags/tag1539.xml"/><Relationship Id="rId461" Type="http://schemas.openxmlformats.org/officeDocument/2006/relationships/tags" Target="../tags/tag1886.xml"/><Relationship Id="rId559" Type="http://schemas.openxmlformats.org/officeDocument/2006/relationships/tags" Target="../tags/tag1984.xml"/><Relationship Id="rId766" Type="http://schemas.openxmlformats.org/officeDocument/2006/relationships/tags" Target="../tags/tag2191.xml"/><Relationship Id="rId1189" Type="http://schemas.openxmlformats.org/officeDocument/2006/relationships/tags" Target="../tags/tag2614.xml"/><Relationship Id="rId198" Type="http://schemas.openxmlformats.org/officeDocument/2006/relationships/tags" Target="../tags/tag1623.xml"/><Relationship Id="rId321" Type="http://schemas.openxmlformats.org/officeDocument/2006/relationships/tags" Target="../tags/tag1746.xml"/><Relationship Id="rId419" Type="http://schemas.openxmlformats.org/officeDocument/2006/relationships/tags" Target="../tags/tag1844.xml"/><Relationship Id="rId626" Type="http://schemas.openxmlformats.org/officeDocument/2006/relationships/tags" Target="../tags/tag2051.xml"/><Relationship Id="rId973" Type="http://schemas.openxmlformats.org/officeDocument/2006/relationships/tags" Target="../tags/tag2398.xml"/><Relationship Id="rId1049" Type="http://schemas.openxmlformats.org/officeDocument/2006/relationships/tags" Target="../tags/tag2474.xml"/><Relationship Id="rId1256" Type="http://schemas.openxmlformats.org/officeDocument/2006/relationships/tags" Target="../tags/tag2681.xml"/><Relationship Id="rId833" Type="http://schemas.openxmlformats.org/officeDocument/2006/relationships/tags" Target="../tags/tag2258.xml"/><Relationship Id="rId1116" Type="http://schemas.openxmlformats.org/officeDocument/2006/relationships/tags" Target="../tags/tag2541.xml"/><Relationship Id="rId265" Type="http://schemas.openxmlformats.org/officeDocument/2006/relationships/tags" Target="../tags/tag1690.xml"/><Relationship Id="rId472" Type="http://schemas.openxmlformats.org/officeDocument/2006/relationships/tags" Target="../tags/tag1897.xml"/><Relationship Id="rId900" Type="http://schemas.openxmlformats.org/officeDocument/2006/relationships/tags" Target="../tags/tag2325.xml"/><Relationship Id="rId125" Type="http://schemas.openxmlformats.org/officeDocument/2006/relationships/tags" Target="../tags/tag1550.xml"/><Relationship Id="rId332" Type="http://schemas.openxmlformats.org/officeDocument/2006/relationships/tags" Target="../tags/tag1757.xml"/><Relationship Id="rId777" Type="http://schemas.openxmlformats.org/officeDocument/2006/relationships/tags" Target="../tags/tag2202.xml"/><Relationship Id="rId984" Type="http://schemas.openxmlformats.org/officeDocument/2006/relationships/tags" Target="../tags/tag2409.xml"/><Relationship Id="rId637" Type="http://schemas.openxmlformats.org/officeDocument/2006/relationships/tags" Target="../tags/tag2062.xml"/><Relationship Id="rId844" Type="http://schemas.openxmlformats.org/officeDocument/2006/relationships/tags" Target="../tags/tag2269.xml"/><Relationship Id="rId1267" Type="http://schemas.openxmlformats.org/officeDocument/2006/relationships/tags" Target="../tags/tag2692.xml"/><Relationship Id="rId276" Type="http://schemas.openxmlformats.org/officeDocument/2006/relationships/tags" Target="../tags/tag1701.xml"/><Relationship Id="rId483" Type="http://schemas.openxmlformats.org/officeDocument/2006/relationships/tags" Target="../tags/tag1908.xml"/><Relationship Id="rId690" Type="http://schemas.openxmlformats.org/officeDocument/2006/relationships/tags" Target="../tags/tag2115.xml"/><Relationship Id="rId704" Type="http://schemas.openxmlformats.org/officeDocument/2006/relationships/tags" Target="../tags/tag2129.xml"/><Relationship Id="rId911" Type="http://schemas.openxmlformats.org/officeDocument/2006/relationships/tags" Target="../tags/tag2336.xml"/><Relationship Id="rId1127" Type="http://schemas.openxmlformats.org/officeDocument/2006/relationships/tags" Target="../tags/tag2552.xml"/><Relationship Id="rId40" Type="http://schemas.openxmlformats.org/officeDocument/2006/relationships/tags" Target="../tags/tag1465.xml"/><Relationship Id="rId136" Type="http://schemas.openxmlformats.org/officeDocument/2006/relationships/tags" Target="../tags/tag1561.xml"/><Relationship Id="rId343" Type="http://schemas.openxmlformats.org/officeDocument/2006/relationships/tags" Target="../tags/tag1768.xml"/><Relationship Id="rId550" Type="http://schemas.openxmlformats.org/officeDocument/2006/relationships/tags" Target="../tags/tag1975.xml"/><Relationship Id="rId788" Type="http://schemas.openxmlformats.org/officeDocument/2006/relationships/tags" Target="../tags/tag2213.xml"/><Relationship Id="rId995" Type="http://schemas.openxmlformats.org/officeDocument/2006/relationships/tags" Target="../tags/tag2420.xml"/><Relationship Id="rId1180" Type="http://schemas.openxmlformats.org/officeDocument/2006/relationships/tags" Target="../tags/tag2605.xml"/><Relationship Id="rId203" Type="http://schemas.openxmlformats.org/officeDocument/2006/relationships/tags" Target="../tags/tag1628.xml"/><Relationship Id="rId648" Type="http://schemas.openxmlformats.org/officeDocument/2006/relationships/tags" Target="../tags/tag2073.xml"/><Relationship Id="rId855" Type="http://schemas.openxmlformats.org/officeDocument/2006/relationships/tags" Target="../tags/tag2280.xml"/><Relationship Id="rId1040" Type="http://schemas.openxmlformats.org/officeDocument/2006/relationships/tags" Target="../tags/tag2465.xml"/><Relationship Id="rId1278" Type="http://schemas.openxmlformats.org/officeDocument/2006/relationships/tags" Target="../tags/tag2703.xml"/><Relationship Id="rId287" Type="http://schemas.openxmlformats.org/officeDocument/2006/relationships/tags" Target="../tags/tag1712.xml"/><Relationship Id="rId410" Type="http://schemas.openxmlformats.org/officeDocument/2006/relationships/tags" Target="../tags/tag1835.xml"/><Relationship Id="rId494" Type="http://schemas.openxmlformats.org/officeDocument/2006/relationships/tags" Target="../tags/tag1919.xml"/><Relationship Id="rId508" Type="http://schemas.openxmlformats.org/officeDocument/2006/relationships/tags" Target="../tags/tag1933.xml"/><Relationship Id="rId715" Type="http://schemas.openxmlformats.org/officeDocument/2006/relationships/tags" Target="../tags/tag2140.xml"/><Relationship Id="rId922" Type="http://schemas.openxmlformats.org/officeDocument/2006/relationships/tags" Target="../tags/tag2347.xml"/><Relationship Id="rId1138" Type="http://schemas.openxmlformats.org/officeDocument/2006/relationships/tags" Target="../tags/tag2563.xml"/><Relationship Id="rId147" Type="http://schemas.openxmlformats.org/officeDocument/2006/relationships/tags" Target="../tags/tag1572.xml"/><Relationship Id="rId354" Type="http://schemas.openxmlformats.org/officeDocument/2006/relationships/tags" Target="../tags/tag1779.xml"/><Relationship Id="rId799" Type="http://schemas.openxmlformats.org/officeDocument/2006/relationships/tags" Target="../tags/tag2224.xml"/><Relationship Id="rId1191" Type="http://schemas.openxmlformats.org/officeDocument/2006/relationships/tags" Target="../tags/tag2616.xml"/><Relationship Id="rId1205" Type="http://schemas.openxmlformats.org/officeDocument/2006/relationships/tags" Target="../tags/tag2630.xml"/><Relationship Id="rId51" Type="http://schemas.openxmlformats.org/officeDocument/2006/relationships/tags" Target="../tags/tag1476.xml"/><Relationship Id="rId561" Type="http://schemas.openxmlformats.org/officeDocument/2006/relationships/tags" Target="../tags/tag1986.xml"/><Relationship Id="rId659" Type="http://schemas.openxmlformats.org/officeDocument/2006/relationships/tags" Target="../tags/tag2084.xml"/><Relationship Id="rId866" Type="http://schemas.openxmlformats.org/officeDocument/2006/relationships/tags" Target="../tags/tag2291.xml"/><Relationship Id="rId1289" Type="http://schemas.openxmlformats.org/officeDocument/2006/relationships/tags" Target="../tags/tag2714.xml"/><Relationship Id="rId214" Type="http://schemas.openxmlformats.org/officeDocument/2006/relationships/tags" Target="../tags/tag1639.xml"/><Relationship Id="rId298" Type="http://schemas.openxmlformats.org/officeDocument/2006/relationships/tags" Target="../tags/tag1723.xml"/><Relationship Id="rId421" Type="http://schemas.openxmlformats.org/officeDocument/2006/relationships/tags" Target="../tags/tag1846.xml"/><Relationship Id="rId519" Type="http://schemas.openxmlformats.org/officeDocument/2006/relationships/tags" Target="../tags/tag1944.xml"/><Relationship Id="rId1051" Type="http://schemas.openxmlformats.org/officeDocument/2006/relationships/tags" Target="../tags/tag2476.xml"/><Relationship Id="rId1149" Type="http://schemas.openxmlformats.org/officeDocument/2006/relationships/tags" Target="../tags/tag2574.xml"/><Relationship Id="rId158" Type="http://schemas.openxmlformats.org/officeDocument/2006/relationships/tags" Target="../tags/tag1583.xml"/><Relationship Id="rId726" Type="http://schemas.openxmlformats.org/officeDocument/2006/relationships/tags" Target="../tags/tag2151.xml"/><Relationship Id="rId933" Type="http://schemas.openxmlformats.org/officeDocument/2006/relationships/tags" Target="../tags/tag2358.xml"/><Relationship Id="rId1009" Type="http://schemas.openxmlformats.org/officeDocument/2006/relationships/tags" Target="../tags/tag2434.xml"/><Relationship Id="rId62" Type="http://schemas.openxmlformats.org/officeDocument/2006/relationships/tags" Target="../tags/tag1487.xml"/><Relationship Id="rId365" Type="http://schemas.openxmlformats.org/officeDocument/2006/relationships/tags" Target="../tags/tag1790.xml"/><Relationship Id="rId572" Type="http://schemas.openxmlformats.org/officeDocument/2006/relationships/tags" Target="../tags/tag1997.xml"/><Relationship Id="rId1216" Type="http://schemas.openxmlformats.org/officeDocument/2006/relationships/tags" Target="../tags/tag2641.xml"/><Relationship Id="rId225" Type="http://schemas.openxmlformats.org/officeDocument/2006/relationships/tags" Target="../tags/tag1650.xml"/><Relationship Id="rId432" Type="http://schemas.openxmlformats.org/officeDocument/2006/relationships/tags" Target="../tags/tag1857.xml"/><Relationship Id="rId877" Type="http://schemas.openxmlformats.org/officeDocument/2006/relationships/tags" Target="../tags/tag2302.xml"/><Relationship Id="rId1062" Type="http://schemas.openxmlformats.org/officeDocument/2006/relationships/tags" Target="../tags/tag2487.xml"/><Relationship Id="rId737" Type="http://schemas.openxmlformats.org/officeDocument/2006/relationships/tags" Target="../tags/tag2162.xml"/><Relationship Id="rId944" Type="http://schemas.openxmlformats.org/officeDocument/2006/relationships/tags" Target="../tags/tag2369.xml"/><Relationship Id="rId73" Type="http://schemas.openxmlformats.org/officeDocument/2006/relationships/tags" Target="../tags/tag1498.xml"/><Relationship Id="rId169" Type="http://schemas.openxmlformats.org/officeDocument/2006/relationships/tags" Target="../tags/tag1594.xml"/><Relationship Id="rId376" Type="http://schemas.openxmlformats.org/officeDocument/2006/relationships/tags" Target="../tags/tag1801.xml"/><Relationship Id="rId583" Type="http://schemas.openxmlformats.org/officeDocument/2006/relationships/tags" Target="../tags/tag2008.xml"/><Relationship Id="rId790" Type="http://schemas.openxmlformats.org/officeDocument/2006/relationships/tags" Target="../tags/tag2215.xml"/><Relationship Id="rId804" Type="http://schemas.openxmlformats.org/officeDocument/2006/relationships/tags" Target="../tags/tag2229.xml"/><Relationship Id="rId1227" Type="http://schemas.openxmlformats.org/officeDocument/2006/relationships/tags" Target="../tags/tag2652.xml"/><Relationship Id="rId4" Type="http://schemas.openxmlformats.org/officeDocument/2006/relationships/tags" Target="../tags/tag1429.xml"/><Relationship Id="rId236" Type="http://schemas.openxmlformats.org/officeDocument/2006/relationships/tags" Target="../tags/tag1661.xml"/><Relationship Id="rId443" Type="http://schemas.openxmlformats.org/officeDocument/2006/relationships/tags" Target="../tags/tag1868.xml"/><Relationship Id="rId650" Type="http://schemas.openxmlformats.org/officeDocument/2006/relationships/tags" Target="../tags/tag2075.xml"/><Relationship Id="rId888" Type="http://schemas.openxmlformats.org/officeDocument/2006/relationships/tags" Target="../tags/tag2313.xml"/><Relationship Id="rId1073" Type="http://schemas.openxmlformats.org/officeDocument/2006/relationships/tags" Target="../tags/tag2498.xml"/><Relationship Id="rId1280" Type="http://schemas.openxmlformats.org/officeDocument/2006/relationships/tags" Target="../tags/tag2705.xml"/><Relationship Id="rId303" Type="http://schemas.openxmlformats.org/officeDocument/2006/relationships/tags" Target="../tags/tag1728.xml"/><Relationship Id="rId748" Type="http://schemas.openxmlformats.org/officeDocument/2006/relationships/tags" Target="../tags/tag2173.xml"/><Relationship Id="rId955" Type="http://schemas.openxmlformats.org/officeDocument/2006/relationships/tags" Target="../tags/tag2380.xml"/><Relationship Id="rId1140" Type="http://schemas.openxmlformats.org/officeDocument/2006/relationships/tags" Target="../tags/tag2565.xml"/><Relationship Id="rId84" Type="http://schemas.openxmlformats.org/officeDocument/2006/relationships/tags" Target="../tags/tag1509.xml"/><Relationship Id="rId387" Type="http://schemas.openxmlformats.org/officeDocument/2006/relationships/tags" Target="../tags/tag1812.xml"/><Relationship Id="rId510" Type="http://schemas.openxmlformats.org/officeDocument/2006/relationships/tags" Target="../tags/tag1935.xml"/><Relationship Id="rId594" Type="http://schemas.openxmlformats.org/officeDocument/2006/relationships/tags" Target="../tags/tag2019.xml"/><Relationship Id="rId608" Type="http://schemas.openxmlformats.org/officeDocument/2006/relationships/tags" Target="../tags/tag2033.xml"/><Relationship Id="rId815" Type="http://schemas.openxmlformats.org/officeDocument/2006/relationships/tags" Target="../tags/tag2240.xml"/><Relationship Id="rId1238" Type="http://schemas.openxmlformats.org/officeDocument/2006/relationships/tags" Target="../tags/tag2663.xml"/><Relationship Id="rId247" Type="http://schemas.openxmlformats.org/officeDocument/2006/relationships/tags" Target="../tags/tag1672.xml"/><Relationship Id="rId899" Type="http://schemas.openxmlformats.org/officeDocument/2006/relationships/tags" Target="../tags/tag2324.xml"/><Relationship Id="rId1000" Type="http://schemas.openxmlformats.org/officeDocument/2006/relationships/tags" Target="../tags/tag2425.xml"/><Relationship Id="rId1084" Type="http://schemas.openxmlformats.org/officeDocument/2006/relationships/tags" Target="../tags/tag2509.xml"/><Relationship Id="rId107" Type="http://schemas.openxmlformats.org/officeDocument/2006/relationships/tags" Target="../tags/tag1532.xml"/><Relationship Id="rId454" Type="http://schemas.openxmlformats.org/officeDocument/2006/relationships/tags" Target="../tags/tag1879.xml"/><Relationship Id="rId661" Type="http://schemas.openxmlformats.org/officeDocument/2006/relationships/tags" Target="../tags/tag2086.xml"/><Relationship Id="rId759" Type="http://schemas.openxmlformats.org/officeDocument/2006/relationships/tags" Target="../tags/tag2184.xml"/><Relationship Id="rId966" Type="http://schemas.openxmlformats.org/officeDocument/2006/relationships/tags" Target="../tags/tag2391.xml"/><Relationship Id="rId1291" Type="http://schemas.openxmlformats.org/officeDocument/2006/relationships/tags" Target="../tags/tag2716.xml"/><Relationship Id="rId11" Type="http://schemas.openxmlformats.org/officeDocument/2006/relationships/tags" Target="../tags/tag1436.xml"/><Relationship Id="rId314" Type="http://schemas.openxmlformats.org/officeDocument/2006/relationships/tags" Target="../tags/tag1739.xml"/><Relationship Id="rId398" Type="http://schemas.openxmlformats.org/officeDocument/2006/relationships/tags" Target="../tags/tag1823.xml"/><Relationship Id="rId521" Type="http://schemas.openxmlformats.org/officeDocument/2006/relationships/tags" Target="../tags/tag1946.xml"/><Relationship Id="rId619" Type="http://schemas.openxmlformats.org/officeDocument/2006/relationships/tags" Target="../tags/tag2044.xml"/><Relationship Id="rId1151" Type="http://schemas.openxmlformats.org/officeDocument/2006/relationships/tags" Target="../tags/tag2576.xml"/><Relationship Id="rId1249" Type="http://schemas.openxmlformats.org/officeDocument/2006/relationships/tags" Target="../tags/tag2674.xml"/><Relationship Id="rId95" Type="http://schemas.openxmlformats.org/officeDocument/2006/relationships/tags" Target="../tags/tag1520.xml"/><Relationship Id="rId160" Type="http://schemas.openxmlformats.org/officeDocument/2006/relationships/tags" Target="../tags/tag1585.xml"/><Relationship Id="rId826" Type="http://schemas.openxmlformats.org/officeDocument/2006/relationships/tags" Target="../tags/tag2251.xml"/><Relationship Id="rId1011" Type="http://schemas.openxmlformats.org/officeDocument/2006/relationships/tags" Target="../tags/tag2436.xml"/><Relationship Id="rId1109" Type="http://schemas.openxmlformats.org/officeDocument/2006/relationships/tags" Target="../tags/tag2534.xml"/><Relationship Id="rId258" Type="http://schemas.openxmlformats.org/officeDocument/2006/relationships/tags" Target="../tags/tag1683.xml"/><Relationship Id="rId465" Type="http://schemas.openxmlformats.org/officeDocument/2006/relationships/tags" Target="../tags/tag1890.xml"/><Relationship Id="rId672" Type="http://schemas.openxmlformats.org/officeDocument/2006/relationships/tags" Target="../tags/tag2097.xml"/><Relationship Id="rId1095" Type="http://schemas.openxmlformats.org/officeDocument/2006/relationships/tags" Target="../tags/tag2520.xml"/><Relationship Id="rId22" Type="http://schemas.openxmlformats.org/officeDocument/2006/relationships/tags" Target="../tags/tag1447.xml"/><Relationship Id="rId118" Type="http://schemas.openxmlformats.org/officeDocument/2006/relationships/tags" Target="../tags/tag1543.xml"/><Relationship Id="rId325" Type="http://schemas.openxmlformats.org/officeDocument/2006/relationships/tags" Target="../tags/tag1750.xml"/><Relationship Id="rId532" Type="http://schemas.openxmlformats.org/officeDocument/2006/relationships/tags" Target="../tags/tag1957.xml"/><Relationship Id="rId977" Type="http://schemas.openxmlformats.org/officeDocument/2006/relationships/tags" Target="../tags/tag2402.xml"/><Relationship Id="rId1162" Type="http://schemas.openxmlformats.org/officeDocument/2006/relationships/tags" Target="../tags/tag2587.xml"/><Relationship Id="rId171" Type="http://schemas.openxmlformats.org/officeDocument/2006/relationships/tags" Target="../tags/tag1596.xml"/><Relationship Id="rId837" Type="http://schemas.openxmlformats.org/officeDocument/2006/relationships/tags" Target="../tags/tag2262.xml"/><Relationship Id="rId1022" Type="http://schemas.openxmlformats.org/officeDocument/2006/relationships/tags" Target="../tags/tag2447.xml"/><Relationship Id="rId269" Type="http://schemas.openxmlformats.org/officeDocument/2006/relationships/tags" Target="../tags/tag1694.xml"/><Relationship Id="rId476" Type="http://schemas.openxmlformats.org/officeDocument/2006/relationships/tags" Target="../tags/tag1901.xml"/><Relationship Id="rId683" Type="http://schemas.openxmlformats.org/officeDocument/2006/relationships/tags" Target="../tags/tag2108.xml"/><Relationship Id="rId890" Type="http://schemas.openxmlformats.org/officeDocument/2006/relationships/tags" Target="../tags/tag2315.xml"/><Relationship Id="rId904" Type="http://schemas.openxmlformats.org/officeDocument/2006/relationships/tags" Target="../tags/tag2329.xml"/><Relationship Id="rId33" Type="http://schemas.openxmlformats.org/officeDocument/2006/relationships/tags" Target="../tags/tag1458.xml"/><Relationship Id="rId129" Type="http://schemas.openxmlformats.org/officeDocument/2006/relationships/tags" Target="../tags/tag1554.xml"/><Relationship Id="rId336" Type="http://schemas.openxmlformats.org/officeDocument/2006/relationships/tags" Target="../tags/tag1761.xml"/><Relationship Id="rId543" Type="http://schemas.openxmlformats.org/officeDocument/2006/relationships/tags" Target="../tags/tag1968.xml"/><Relationship Id="rId988" Type="http://schemas.openxmlformats.org/officeDocument/2006/relationships/tags" Target="../tags/tag2413.xml"/><Relationship Id="rId1173" Type="http://schemas.openxmlformats.org/officeDocument/2006/relationships/tags" Target="../tags/tag2598.xml"/><Relationship Id="rId182" Type="http://schemas.openxmlformats.org/officeDocument/2006/relationships/tags" Target="../tags/tag1607.xml"/><Relationship Id="rId403" Type="http://schemas.openxmlformats.org/officeDocument/2006/relationships/tags" Target="../tags/tag1828.xml"/><Relationship Id="rId750" Type="http://schemas.openxmlformats.org/officeDocument/2006/relationships/tags" Target="../tags/tag2175.xml"/><Relationship Id="rId848" Type="http://schemas.openxmlformats.org/officeDocument/2006/relationships/tags" Target="../tags/tag2273.xml"/><Relationship Id="rId1033" Type="http://schemas.openxmlformats.org/officeDocument/2006/relationships/tags" Target="../tags/tag2458.xml"/><Relationship Id="rId487" Type="http://schemas.openxmlformats.org/officeDocument/2006/relationships/tags" Target="../tags/tag1912.xml"/><Relationship Id="rId610" Type="http://schemas.openxmlformats.org/officeDocument/2006/relationships/tags" Target="../tags/tag2035.xml"/><Relationship Id="rId694" Type="http://schemas.openxmlformats.org/officeDocument/2006/relationships/tags" Target="../tags/tag2119.xml"/><Relationship Id="rId708" Type="http://schemas.openxmlformats.org/officeDocument/2006/relationships/tags" Target="../tags/tag2133.xml"/><Relationship Id="rId915" Type="http://schemas.openxmlformats.org/officeDocument/2006/relationships/tags" Target="../tags/tag2340.xml"/><Relationship Id="rId1240" Type="http://schemas.openxmlformats.org/officeDocument/2006/relationships/tags" Target="../tags/tag2665.xml"/><Relationship Id="rId347" Type="http://schemas.openxmlformats.org/officeDocument/2006/relationships/tags" Target="../tags/tag1772.xml"/><Relationship Id="rId999" Type="http://schemas.openxmlformats.org/officeDocument/2006/relationships/tags" Target="../tags/tag2424.xml"/><Relationship Id="rId1100" Type="http://schemas.openxmlformats.org/officeDocument/2006/relationships/tags" Target="../tags/tag2525.xml"/><Relationship Id="rId1184" Type="http://schemas.openxmlformats.org/officeDocument/2006/relationships/tags" Target="../tags/tag2609.xml"/><Relationship Id="rId44" Type="http://schemas.openxmlformats.org/officeDocument/2006/relationships/tags" Target="../tags/tag1469.xml"/><Relationship Id="rId554" Type="http://schemas.openxmlformats.org/officeDocument/2006/relationships/tags" Target="../tags/tag1979.xml"/><Relationship Id="rId761" Type="http://schemas.openxmlformats.org/officeDocument/2006/relationships/tags" Target="../tags/tag2186.xml"/><Relationship Id="rId859" Type="http://schemas.openxmlformats.org/officeDocument/2006/relationships/tags" Target="../tags/tag2284.xml"/><Relationship Id="rId193" Type="http://schemas.openxmlformats.org/officeDocument/2006/relationships/tags" Target="../tags/tag1618.xml"/><Relationship Id="rId207" Type="http://schemas.openxmlformats.org/officeDocument/2006/relationships/tags" Target="../tags/tag1632.xml"/><Relationship Id="rId414" Type="http://schemas.openxmlformats.org/officeDocument/2006/relationships/tags" Target="../tags/tag1839.xml"/><Relationship Id="rId498" Type="http://schemas.openxmlformats.org/officeDocument/2006/relationships/tags" Target="../tags/tag1923.xml"/><Relationship Id="rId621" Type="http://schemas.openxmlformats.org/officeDocument/2006/relationships/tags" Target="../tags/tag2046.xml"/><Relationship Id="rId1044" Type="http://schemas.openxmlformats.org/officeDocument/2006/relationships/tags" Target="../tags/tag2469.xml"/><Relationship Id="rId1251" Type="http://schemas.openxmlformats.org/officeDocument/2006/relationships/tags" Target="../tags/tag2676.xml"/><Relationship Id="rId260" Type="http://schemas.openxmlformats.org/officeDocument/2006/relationships/tags" Target="../tags/tag1685.xml"/><Relationship Id="rId719" Type="http://schemas.openxmlformats.org/officeDocument/2006/relationships/tags" Target="../tags/tag2144.xml"/><Relationship Id="rId926" Type="http://schemas.openxmlformats.org/officeDocument/2006/relationships/tags" Target="../tags/tag2351.xml"/><Relationship Id="rId1111" Type="http://schemas.openxmlformats.org/officeDocument/2006/relationships/tags" Target="../tags/tag2536.xml"/><Relationship Id="rId55" Type="http://schemas.openxmlformats.org/officeDocument/2006/relationships/tags" Target="../tags/tag1480.xml"/><Relationship Id="rId120" Type="http://schemas.openxmlformats.org/officeDocument/2006/relationships/tags" Target="../tags/tag1545.xml"/><Relationship Id="rId358" Type="http://schemas.openxmlformats.org/officeDocument/2006/relationships/tags" Target="../tags/tag1783.xml"/><Relationship Id="rId565" Type="http://schemas.openxmlformats.org/officeDocument/2006/relationships/tags" Target="../tags/tag1990.xml"/><Relationship Id="rId772" Type="http://schemas.openxmlformats.org/officeDocument/2006/relationships/tags" Target="../tags/tag2197.xml"/><Relationship Id="rId1195" Type="http://schemas.openxmlformats.org/officeDocument/2006/relationships/tags" Target="../tags/tag2620.xml"/><Relationship Id="rId1209" Type="http://schemas.openxmlformats.org/officeDocument/2006/relationships/tags" Target="../tags/tag2634.xml"/><Relationship Id="rId218" Type="http://schemas.openxmlformats.org/officeDocument/2006/relationships/tags" Target="../tags/tag1643.xml"/><Relationship Id="rId425" Type="http://schemas.openxmlformats.org/officeDocument/2006/relationships/tags" Target="../tags/tag1850.xml"/><Relationship Id="rId632" Type="http://schemas.openxmlformats.org/officeDocument/2006/relationships/tags" Target="../tags/tag2057.xml"/><Relationship Id="rId1055" Type="http://schemas.openxmlformats.org/officeDocument/2006/relationships/tags" Target="../tags/tag2480.xml"/><Relationship Id="rId1262" Type="http://schemas.openxmlformats.org/officeDocument/2006/relationships/tags" Target="../tags/tag2687.xml"/><Relationship Id="rId271" Type="http://schemas.openxmlformats.org/officeDocument/2006/relationships/tags" Target="../tags/tag1696.xml"/><Relationship Id="rId937" Type="http://schemas.openxmlformats.org/officeDocument/2006/relationships/tags" Target="../tags/tag2362.xml"/><Relationship Id="rId1122" Type="http://schemas.openxmlformats.org/officeDocument/2006/relationships/tags" Target="../tags/tag2547.xml"/><Relationship Id="rId66" Type="http://schemas.openxmlformats.org/officeDocument/2006/relationships/tags" Target="../tags/tag1491.xml"/><Relationship Id="rId131" Type="http://schemas.openxmlformats.org/officeDocument/2006/relationships/tags" Target="../tags/tag1556.xml"/><Relationship Id="rId369" Type="http://schemas.openxmlformats.org/officeDocument/2006/relationships/tags" Target="../tags/tag1794.xml"/><Relationship Id="rId576" Type="http://schemas.openxmlformats.org/officeDocument/2006/relationships/tags" Target="../tags/tag2001.xml"/><Relationship Id="rId783" Type="http://schemas.openxmlformats.org/officeDocument/2006/relationships/tags" Target="../tags/tag2208.xml"/><Relationship Id="rId990" Type="http://schemas.openxmlformats.org/officeDocument/2006/relationships/tags" Target="../tags/tag2415.xml"/><Relationship Id="rId229" Type="http://schemas.openxmlformats.org/officeDocument/2006/relationships/tags" Target="../tags/tag1654.xml"/><Relationship Id="rId436" Type="http://schemas.openxmlformats.org/officeDocument/2006/relationships/tags" Target="../tags/tag1861.xml"/><Relationship Id="rId643" Type="http://schemas.openxmlformats.org/officeDocument/2006/relationships/tags" Target="../tags/tag2068.xml"/><Relationship Id="rId1066" Type="http://schemas.openxmlformats.org/officeDocument/2006/relationships/tags" Target="../tags/tag2491.xml"/><Relationship Id="rId1273" Type="http://schemas.openxmlformats.org/officeDocument/2006/relationships/tags" Target="../tags/tag2698.xml"/><Relationship Id="rId850" Type="http://schemas.openxmlformats.org/officeDocument/2006/relationships/tags" Target="../tags/tag2275.xml"/><Relationship Id="rId948" Type="http://schemas.openxmlformats.org/officeDocument/2006/relationships/tags" Target="../tags/tag2373.xml"/><Relationship Id="rId1133" Type="http://schemas.openxmlformats.org/officeDocument/2006/relationships/tags" Target="../tags/tag2558.xml"/><Relationship Id="rId77" Type="http://schemas.openxmlformats.org/officeDocument/2006/relationships/tags" Target="../tags/tag1502.xml"/><Relationship Id="rId282" Type="http://schemas.openxmlformats.org/officeDocument/2006/relationships/tags" Target="../tags/tag1707.xml"/><Relationship Id="rId503" Type="http://schemas.openxmlformats.org/officeDocument/2006/relationships/tags" Target="../tags/tag1928.xml"/><Relationship Id="rId587" Type="http://schemas.openxmlformats.org/officeDocument/2006/relationships/tags" Target="../tags/tag2012.xml"/><Relationship Id="rId710" Type="http://schemas.openxmlformats.org/officeDocument/2006/relationships/tags" Target="../tags/tag2135.xml"/><Relationship Id="rId808" Type="http://schemas.openxmlformats.org/officeDocument/2006/relationships/tags" Target="../tags/tag2233.xml"/><Relationship Id="rId8" Type="http://schemas.openxmlformats.org/officeDocument/2006/relationships/tags" Target="../tags/tag1433.xml"/><Relationship Id="rId142" Type="http://schemas.openxmlformats.org/officeDocument/2006/relationships/tags" Target="../tags/tag1567.xml"/><Relationship Id="rId447" Type="http://schemas.openxmlformats.org/officeDocument/2006/relationships/tags" Target="../tags/tag1872.xml"/><Relationship Id="rId794" Type="http://schemas.openxmlformats.org/officeDocument/2006/relationships/tags" Target="../tags/tag2219.xml"/><Relationship Id="rId1077" Type="http://schemas.openxmlformats.org/officeDocument/2006/relationships/tags" Target="../tags/tag2502.xml"/><Relationship Id="rId1200" Type="http://schemas.openxmlformats.org/officeDocument/2006/relationships/tags" Target="../tags/tag2625.xml"/><Relationship Id="rId654" Type="http://schemas.openxmlformats.org/officeDocument/2006/relationships/tags" Target="../tags/tag2079.xml"/><Relationship Id="rId861" Type="http://schemas.openxmlformats.org/officeDocument/2006/relationships/tags" Target="../tags/tag2286.xml"/><Relationship Id="rId959" Type="http://schemas.openxmlformats.org/officeDocument/2006/relationships/tags" Target="../tags/tag2384.xml"/><Relationship Id="rId1284" Type="http://schemas.openxmlformats.org/officeDocument/2006/relationships/tags" Target="../tags/tag2709.xml"/><Relationship Id="rId293" Type="http://schemas.openxmlformats.org/officeDocument/2006/relationships/tags" Target="../tags/tag1718.xml"/><Relationship Id="rId307" Type="http://schemas.openxmlformats.org/officeDocument/2006/relationships/tags" Target="../tags/tag1732.xml"/><Relationship Id="rId514" Type="http://schemas.openxmlformats.org/officeDocument/2006/relationships/tags" Target="../tags/tag1939.xml"/><Relationship Id="rId721" Type="http://schemas.openxmlformats.org/officeDocument/2006/relationships/tags" Target="../tags/tag2146.xml"/><Relationship Id="rId1144" Type="http://schemas.openxmlformats.org/officeDocument/2006/relationships/tags" Target="../tags/tag2569.xml"/><Relationship Id="rId88" Type="http://schemas.openxmlformats.org/officeDocument/2006/relationships/tags" Target="../tags/tag1513.xml"/><Relationship Id="rId153" Type="http://schemas.openxmlformats.org/officeDocument/2006/relationships/tags" Target="../tags/tag1578.xml"/><Relationship Id="rId360" Type="http://schemas.openxmlformats.org/officeDocument/2006/relationships/tags" Target="../tags/tag1785.xml"/><Relationship Id="rId598" Type="http://schemas.openxmlformats.org/officeDocument/2006/relationships/tags" Target="../tags/tag2023.xml"/><Relationship Id="rId819" Type="http://schemas.openxmlformats.org/officeDocument/2006/relationships/tags" Target="../tags/tag2244.xml"/><Relationship Id="rId1004" Type="http://schemas.openxmlformats.org/officeDocument/2006/relationships/tags" Target="../tags/tag2429.xml"/><Relationship Id="rId1211" Type="http://schemas.openxmlformats.org/officeDocument/2006/relationships/tags" Target="../tags/tag2636.xml"/><Relationship Id="rId220" Type="http://schemas.openxmlformats.org/officeDocument/2006/relationships/tags" Target="../tags/tag1645.xml"/><Relationship Id="rId458" Type="http://schemas.openxmlformats.org/officeDocument/2006/relationships/tags" Target="../tags/tag1883.xml"/><Relationship Id="rId665" Type="http://schemas.openxmlformats.org/officeDocument/2006/relationships/tags" Target="../tags/tag2090.xml"/><Relationship Id="rId872" Type="http://schemas.openxmlformats.org/officeDocument/2006/relationships/tags" Target="../tags/tag2297.xml"/><Relationship Id="rId1088" Type="http://schemas.openxmlformats.org/officeDocument/2006/relationships/tags" Target="../tags/tag2513.xml"/><Relationship Id="rId1295" Type="http://schemas.openxmlformats.org/officeDocument/2006/relationships/tags" Target="../tags/tag2720.xml"/><Relationship Id="rId15" Type="http://schemas.openxmlformats.org/officeDocument/2006/relationships/tags" Target="../tags/tag1440.xml"/><Relationship Id="rId318" Type="http://schemas.openxmlformats.org/officeDocument/2006/relationships/tags" Target="../tags/tag1743.xml"/><Relationship Id="rId525" Type="http://schemas.openxmlformats.org/officeDocument/2006/relationships/tags" Target="../tags/tag1950.xml"/><Relationship Id="rId732" Type="http://schemas.openxmlformats.org/officeDocument/2006/relationships/tags" Target="../tags/tag2157.xml"/><Relationship Id="rId1155" Type="http://schemas.openxmlformats.org/officeDocument/2006/relationships/tags" Target="../tags/tag2580.xml"/><Relationship Id="rId99" Type="http://schemas.openxmlformats.org/officeDocument/2006/relationships/tags" Target="../tags/tag1524.xml"/><Relationship Id="rId164" Type="http://schemas.openxmlformats.org/officeDocument/2006/relationships/tags" Target="../tags/tag1589.xml"/><Relationship Id="rId371" Type="http://schemas.openxmlformats.org/officeDocument/2006/relationships/tags" Target="../tags/tag1796.xml"/><Relationship Id="rId1015" Type="http://schemas.openxmlformats.org/officeDocument/2006/relationships/tags" Target="../tags/tag2440.xml"/><Relationship Id="rId1222" Type="http://schemas.openxmlformats.org/officeDocument/2006/relationships/tags" Target="../tags/tag2647.xml"/><Relationship Id="rId469" Type="http://schemas.openxmlformats.org/officeDocument/2006/relationships/tags" Target="../tags/tag1894.xml"/><Relationship Id="rId676" Type="http://schemas.openxmlformats.org/officeDocument/2006/relationships/tags" Target="../tags/tag2101.xml"/><Relationship Id="rId883" Type="http://schemas.openxmlformats.org/officeDocument/2006/relationships/tags" Target="../tags/tag2308.xml"/><Relationship Id="rId1099" Type="http://schemas.openxmlformats.org/officeDocument/2006/relationships/tags" Target="../tags/tag2524.xml"/><Relationship Id="rId26" Type="http://schemas.openxmlformats.org/officeDocument/2006/relationships/tags" Target="../tags/tag1451.xml"/><Relationship Id="rId231" Type="http://schemas.openxmlformats.org/officeDocument/2006/relationships/tags" Target="../tags/tag1656.xml"/><Relationship Id="rId329" Type="http://schemas.openxmlformats.org/officeDocument/2006/relationships/tags" Target="../tags/tag1754.xml"/><Relationship Id="rId536" Type="http://schemas.openxmlformats.org/officeDocument/2006/relationships/tags" Target="../tags/tag1961.xml"/><Relationship Id="rId1166" Type="http://schemas.openxmlformats.org/officeDocument/2006/relationships/tags" Target="../tags/tag2591.xml"/><Relationship Id="rId175" Type="http://schemas.openxmlformats.org/officeDocument/2006/relationships/tags" Target="../tags/tag1600.xml"/><Relationship Id="rId743" Type="http://schemas.openxmlformats.org/officeDocument/2006/relationships/tags" Target="../tags/tag2168.xml"/><Relationship Id="rId950" Type="http://schemas.openxmlformats.org/officeDocument/2006/relationships/tags" Target="../tags/tag2375.xml"/><Relationship Id="rId1026" Type="http://schemas.openxmlformats.org/officeDocument/2006/relationships/tags" Target="../tags/tag2451.xml"/><Relationship Id="rId382" Type="http://schemas.openxmlformats.org/officeDocument/2006/relationships/tags" Target="../tags/tag1807.xml"/><Relationship Id="rId603" Type="http://schemas.openxmlformats.org/officeDocument/2006/relationships/tags" Target="../tags/tag2028.xml"/><Relationship Id="rId687" Type="http://schemas.openxmlformats.org/officeDocument/2006/relationships/tags" Target="../tags/tag2112.xml"/><Relationship Id="rId810" Type="http://schemas.openxmlformats.org/officeDocument/2006/relationships/tags" Target="../tags/tag2235.xml"/><Relationship Id="rId908" Type="http://schemas.openxmlformats.org/officeDocument/2006/relationships/tags" Target="../tags/tag2333.xml"/><Relationship Id="rId1233" Type="http://schemas.openxmlformats.org/officeDocument/2006/relationships/tags" Target="../tags/tag2658.xml"/><Relationship Id="rId242" Type="http://schemas.openxmlformats.org/officeDocument/2006/relationships/tags" Target="../tags/tag1667.xml"/><Relationship Id="rId894" Type="http://schemas.openxmlformats.org/officeDocument/2006/relationships/tags" Target="../tags/tag2319.xml"/><Relationship Id="rId1177" Type="http://schemas.openxmlformats.org/officeDocument/2006/relationships/tags" Target="../tags/tag2602.xml"/><Relationship Id="rId37" Type="http://schemas.openxmlformats.org/officeDocument/2006/relationships/tags" Target="../tags/tag1462.xml"/><Relationship Id="rId102" Type="http://schemas.openxmlformats.org/officeDocument/2006/relationships/tags" Target="../tags/tag1527.xml"/><Relationship Id="rId547" Type="http://schemas.openxmlformats.org/officeDocument/2006/relationships/tags" Target="../tags/tag1972.xml"/><Relationship Id="rId754" Type="http://schemas.openxmlformats.org/officeDocument/2006/relationships/tags" Target="../tags/tag2179.xml"/><Relationship Id="rId961" Type="http://schemas.openxmlformats.org/officeDocument/2006/relationships/tags" Target="../tags/tag2386.xml"/><Relationship Id="rId90" Type="http://schemas.openxmlformats.org/officeDocument/2006/relationships/tags" Target="../tags/tag1515.xml"/><Relationship Id="rId186" Type="http://schemas.openxmlformats.org/officeDocument/2006/relationships/tags" Target="../tags/tag1611.xml"/><Relationship Id="rId393" Type="http://schemas.openxmlformats.org/officeDocument/2006/relationships/tags" Target="../tags/tag1818.xml"/><Relationship Id="rId407" Type="http://schemas.openxmlformats.org/officeDocument/2006/relationships/tags" Target="../tags/tag1832.xml"/><Relationship Id="rId614" Type="http://schemas.openxmlformats.org/officeDocument/2006/relationships/tags" Target="../tags/tag2039.xml"/><Relationship Id="rId821" Type="http://schemas.openxmlformats.org/officeDocument/2006/relationships/tags" Target="../tags/tag2246.xml"/><Relationship Id="rId1037" Type="http://schemas.openxmlformats.org/officeDocument/2006/relationships/tags" Target="../tags/tag2462.xml"/><Relationship Id="rId1244" Type="http://schemas.openxmlformats.org/officeDocument/2006/relationships/tags" Target="../tags/tag2669.xml"/><Relationship Id="rId253" Type="http://schemas.openxmlformats.org/officeDocument/2006/relationships/tags" Target="../tags/tag1678.xml"/><Relationship Id="rId460" Type="http://schemas.openxmlformats.org/officeDocument/2006/relationships/tags" Target="../tags/tag1885.xml"/><Relationship Id="rId698" Type="http://schemas.openxmlformats.org/officeDocument/2006/relationships/tags" Target="../tags/tag2123.xml"/><Relationship Id="rId919" Type="http://schemas.openxmlformats.org/officeDocument/2006/relationships/tags" Target="../tags/tag2344.xml"/><Relationship Id="rId1090" Type="http://schemas.openxmlformats.org/officeDocument/2006/relationships/tags" Target="../tags/tag2515.xml"/><Relationship Id="rId1104" Type="http://schemas.openxmlformats.org/officeDocument/2006/relationships/tags" Target="../tags/tag2529.xml"/><Relationship Id="rId48" Type="http://schemas.openxmlformats.org/officeDocument/2006/relationships/tags" Target="../tags/tag1473.xml"/><Relationship Id="rId113" Type="http://schemas.openxmlformats.org/officeDocument/2006/relationships/tags" Target="../tags/tag1538.xml"/><Relationship Id="rId320" Type="http://schemas.openxmlformats.org/officeDocument/2006/relationships/tags" Target="../tags/tag1745.xml"/><Relationship Id="rId558" Type="http://schemas.openxmlformats.org/officeDocument/2006/relationships/tags" Target="../tags/tag1983.xml"/><Relationship Id="rId765" Type="http://schemas.openxmlformats.org/officeDocument/2006/relationships/tags" Target="../tags/tag2190.xml"/><Relationship Id="rId972" Type="http://schemas.openxmlformats.org/officeDocument/2006/relationships/tags" Target="../tags/tag2397.xml"/><Relationship Id="rId1188" Type="http://schemas.openxmlformats.org/officeDocument/2006/relationships/tags" Target="../tags/tag2613.xml"/><Relationship Id="rId197" Type="http://schemas.openxmlformats.org/officeDocument/2006/relationships/tags" Target="../tags/tag1622.xml"/><Relationship Id="rId418" Type="http://schemas.openxmlformats.org/officeDocument/2006/relationships/tags" Target="../tags/tag1843.xml"/><Relationship Id="rId625" Type="http://schemas.openxmlformats.org/officeDocument/2006/relationships/tags" Target="../tags/tag2050.xml"/><Relationship Id="rId832" Type="http://schemas.openxmlformats.org/officeDocument/2006/relationships/tags" Target="../tags/tag2257.xml"/><Relationship Id="rId1048" Type="http://schemas.openxmlformats.org/officeDocument/2006/relationships/tags" Target="../tags/tag2473.xml"/><Relationship Id="rId1255" Type="http://schemas.openxmlformats.org/officeDocument/2006/relationships/tags" Target="../tags/tag2680.xml"/><Relationship Id="rId264" Type="http://schemas.openxmlformats.org/officeDocument/2006/relationships/tags" Target="../tags/tag1689.xml"/><Relationship Id="rId471" Type="http://schemas.openxmlformats.org/officeDocument/2006/relationships/tags" Target="../tags/tag1896.xml"/><Relationship Id="rId1115" Type="http://schemas.openxmlformats.org/officeDocument/2006/relationships/tags" Target="../tags/tag2540.xml"/><Relationship Id="rId59" Type="http://schemas.openxmlformats.org/officeDocument/2006/relationships/tags" Target="../tags/tag1484.xml"/><Relationship Id="rId124" Type="http://schemas.openxmlformats.org/officeDocument/2006/relationships/tags" Target="../tags/tag1549.xml"/><Relationship Id="rId569" Type="http://schemas.openxmlformats.org/officeDocument/2006/relationships/tags" Target="../tags/tag1994.xml"/><Relationship Id="rId776" Type="http://schemas.openxmlformats.org/officeDocument/2006/relationships/tags" Target="../tags/tag2201.xml"/><Relationship Id="rId983" Type="http://schemas.openxmlformats.org/officeDocument/2006/relationships/tags" Target="../tags/tag2408.xml"/><Relationship Id="rId1199" Type="http://schemas.openxmlformats.org/officeDocument/2006/relationships/tags" Target="../tags/tag2624.xml"/><Relationship Id="rId331" Type="http://schemas.openxmlformats.org/officeDocument/2006/relationships/tags" Target="../tags/tag1756.xml"/><Relationship Id="rId429" Type="http://schemas.openxmlformats.org/officeDocument/2006/relationships/tags" Target="../tags/tag1854.xml"/><Relationship Id="rId636" Type="http://schemas.openxmlformats.org/officeDocument/2006/relationships/tags" Target="../tags/tag2061.xml"/><Relationship Id="rId1059" Type="http://schemas.openxmlformats.org/officeDocument/2006/relationships/tags" Target="../tags/tag2484.xml"/><Relationship Id="rId1266" Type="http://schemas.openxmlformats.org/officeDocument/2006/relationships/tags" Target="../tags/tag2691.xml"/><Relationship Id="rId843" Type="http://schemas.openxmlformats.org/officeDocument/2006/relationships/tags" Target="../tags/tag2268.xml"/><Relationship Id="rId1126" Type="http://schemas.openxmlformats.org/officeDocument/2006/relationships/tags" Target="../tags/tag2551.xml"/><Relationship Id="rId275" Type="http://schemas.openxmlformats.org/officeDocument/2006/relationships/tags" Target="../tags/tag1700.xml"/><Relationship Id="rId482" Type="http://schemas.openxmlformats.org/officeDocument/2006/relationships/tags" Target="../tags/tag1907.xml"/><Relationship Id="rId703" Type="http://schemas.openxmlformats.org/officeDocument/2006/relationships/tags" Target="../tags/tag2128.xml"/><Relationship Id="rId910" Type="http://schemas.openxmlformats.org/officeDocument/2006/relationships/tags" Target="../tags/tag2335.xml"/><Relationship Id="rId135" Type="http://schemas.openxmlformats.org/officeDocument/2006/relationships/tags" Target="../tags/tag1560.xml"/><Relationship Id="rId342" Type="http://schemas.openxmlformats.org/officeDocument/2006/relationships/tags" Target="../tags/tag1767.xml"/><Relationship Id="rId787" Type="http://schemas.openxmlformats.org/officeDocument/2006/relationships/tags" Target="../tags/tag2212.xml"/><Relationship Id="rId994" Type="http://schemas.openxmlformats.org/officeDocument/2006/relationships/tags" Target="../tags/tag2419.xml"/><Relationship Id="rId202" Type="http://schemas.openxmlformats.org/officeDocument/2006/relationships/tags" Target="../tags/tag1627.xml"/><Relationship Id="rId647" Type="http://schemas.openxmlformats.org/officeDocument/2006/relationships/tags" Target="../tags/tag2072.xml"/><Relationship Id="rId854" Type="http://schemas.openxmlformats.org/officeDocument/2006/relationships/tags" Target="../tags/tag2279.xml"/><Relationship Id="rId1277" Type="http://schemas.openxmlformats.org/officeDocument/2006/relationships/tags" Target="../tags/tag2702.xml"/><Relationship Id="rId286" Type="http://schemas.openxmlformats.org/officeDocument/2006/relationships/tags" Target="../tags/tag1711.xml"/><Relationship Id="rId493" Type="http://schemas.openxmlformats.org/officeDocument/2006/relationships/tags" Target="../tags/tag1918.xml"/><Relationship Id="rId507" Type="http://schemas.openxmlformats.org/officeDocument/2006/relationships/tags" Target="../tags/tag1932.xml"/><Relationship Id="rId714" Type="http://schemas.openxmlformats.org/officeDocument/2006/relationships/tags" Target="../tags/tag2139.xml"/><Relationship Id="rId921" Type="http://schemas.openxmlformats.org/officeDocument/2006/relationships/tags" Target="../tags/tag2346.xml"/><Relationship Id="rId1137" Type="http://schemas.openxmlformats.org/officeDocument/2006/relationships/tags" Target="../tags/tag2562.xml"/><Relationship Id="rId50" Type="http://schemas.openxmlformats.org/officeDocument/2006/relationships/tags" Target="../tags/tag1475.xml"/><Relationship Id="rId146" Type="http://schemas.openxmlformats.org/officeDocument/2006/relationships/tags" Target="../tags/tag1571.xml"/><Relationship Id="rId353" Type="http://schemas.openxmlformats.org/officeDocument/2006/relationships/tags" Target="../tags/tag1778.xml"/><Relationship Id="rId560" Type="http://schemas.openxmlformats.org/officeDocument/2006/relationships/tags" Target="../tags/tag1985.xml"/><Relationship Id="rId798" Type="http://schemas.openxmlformats.org/officeDocument/2006/relationships/tags" Target="../tags/tag2223.xml"/><Relationship Id="rId1190" Type="http://schemas.openxmlformats.org/officeDocument/2006/relationships/tags" Target="../tags/tag2615.xml"/><Relationship Id="rId1204" Type="http://schemas.openxmlformats.org/officeDocument/2006/relationships/tags" Target="../tags/tag2629.xml"/><Relationship Id="rId213" Type="http://schemas.openxmlformats.org/officeDocument/2006/relationships/tags" Target="../tags/tag1638.xml"/><Relationship Id="rId420" Type="http://schemas.openxmlformats.org/officeDocument/2006/relationships/tags" Target="../tags/tag1845.xml"/><Relationship Id="rId658" Type="http://schemas.openxmlformats.org/officeDocument/2006/relationships/tags" Target="../tags/tag2083.xml"/><Relationship Id="rId865" Type="http://schemas.openxmlformats.org/officeDocument/2006/relationships/tags" Target="../tags/tag2290.xml"/><Relationship Id="rId1050" Type="http://schemas.openxmlformats.org/officeDocument/2006/relationships/tags" Target="../tags/tag2475.xml"/><Relationship Id="rId1288" Type="http://schemas.openxmlformats.org/officeDocument/2006/relationships/tags" Target="../tags/tag2713.xml"/><Relationship Id="rId297" Type="http://schemas.openxmlformats.org/officeDocument/2006/relationships/tags" Target="../tags/tag1722.xml"/><Relationship Id="rId518" Type="http://schemas.openxmlformats.org/officeDocument/2006/relationships/tags" Target="../tags/tag1943.xml"/><Relationship Id="rId725" Type="http://schemas.openxmlformats.org/officeDocument/2006/relationships/tags" Target="../tags/tag2150.xml"/><Relationship Id="rId932" Type="http://schemas.openxmlformats.org/officeDocument/2006/relationships/tags" Target="../tags/tag2357.xml"/><Relationship Id="rId1148" Type="http://schemas.openxmlformats.org/officeDocument/2006/relationships/tags" Target="../tags/tag2573.xml"/><Relationship Id="rId157" Type="http://schemas.openxmlformats.org/officeDocument/2006/relationships/tags" Target="../tags/tag1582.xml"/><Relationship Id="rId364" Type="http://schemas.openxmlformats.org/officeDocument/2006/relationships/tags" Target="../tags/tag1789.xml"/><Relationship Id="rId1008" Type="http://schemas.openxmlformats.org/officeDocument/2006/relationships/tags" Target="../tags/tag2433.xml"/><Relationship Id="rId1215" Type="http://schemas.openxmlformats.org/officeDocument/2006/relationships/tags" Target="../tags/tag2640.xml"/><Relationship Id="rId61" Type="http://schemas.openxmlformats.org/officeDocument/2006/relationships/tags" Target="../tags/tag1486.xml"/><Relationship Id="rId571" Type="http://schemas.openxmlformats.org/officeDocument/2006/relationships/tags" Target="../tags/tag1996.xml"/><Relationship Id="rId669" Type="http://schemas.openxmlformats.org/officeDocument/2006/relationships/tags" Target="../tags/tag2094.xml"/><Relationship Id="rId876" Type="http://schemas.openxmlformats.org/officeDocument/2006/relationships/tags" Target="../tags/tag2301.xml"/><Relationship Id="rId1299" Type="http://schemas.openxmlformats.org/officeDocument/2006/relationships/image" Target="../media/image11.png"/><Relationship Id="rId19" Type="http://schemas.openxmlformats.org/officeDocument/2006/relationships/tags" Target="../tags/tag1444.xml"/><Relationship Id="rId224" Type="http://schemas.openxmlformats.org/officeDocument/2006/relationships/tags" Target="../tags/tag1649.xml"/><Relationship Id="rId431" Type="http://schemas.openxmlformats.org/officeDocument/2006/relationships/tags" Target="../tags/tag1856.xml"/><Relationship Id="rId529" Type="http://schemas.openxmlformats.org/officeDocument/2006/relationships/tags" Target="../tags/tag1954.xml"/><Relationship Id="rId736" Type="http://schemas.openxmlformats.org/officeDocument/2006/relationships/tags" Target="../tags/tag2161.xml"/><Relationship Id="rId1061" Type="http://schemas.openxmlformats.org/officeDocument/2006/relationships/tags" Target="../tags/tag2486.xml"/><Relationship Id="rId1159" Type="http://schemas.openxmlformats.org/officeDocument/2006/relationships/tags" Target="../tags/tag2584.xml"/><Relationship Id="rId168" Type="http://schemas.openxmlformats.org/officeDocument/2006/relationships/tags" Target="../tags/tag1593.xml"/><Relationship Id="rId943" Type="http://schemas.openxmlformats.org/officeDocument/2006/relationships/tags" Target="../tags/tag2368.xml"/><Relationship Id="rId1019" Type="http://schemas.openxmlformats.org/officeDocument/2006/relationships/tags" Target="../tags/tag2444.xml"/><Relationship Id="rId72" Type="http://schemas.openxmlformats.org/officeDocument/2006/relationships/tags" Target="../tags/tag1497.xml"/><Relationship Id="rId375" Type="http://schemas.openxmlformats.org/officeDocument/2006/relationships/tags" Target="../tags/tag1800.xml"/><Relationship Id="rId582" Type="http://schemas.openxmlformats.org/officeDocument/2006/relationships/tags" Target="../tags/tag2007.xml"/><Relationship Id="rId803" Type="http://schemas.openxmlformats.org/officeDocument/2006/relationships/tags" Target="../tags/tag2228.xml"/><Relationship Id="rId1226" Type="http://schemas.openxmlformats.org/officeDocument/2006/relationships/tags" Target="../tags/tag2651.xml"/><Relationship Id="rId3" Type="http://schemas.openxmlformats.org/officeDocument/2006/relationships/tags" Target="../tags/tag1428.xml"/><Relationship Id="rId235" Type="http://schemas.openxmlformats.org/officeDocument/2006/relationships/tags" Target="../tags/tag1660.xml"/><Relationship Id="rId442" Type="http://schemas.openxmlformats.org/officeDocument/2006/relationships/tags" Target="../tags/tag1867.xml"/><Relationship Id="rId887" Type="http://schemas.openxmlformats.org/officeDocument/2006/relationships/tags" Target="../tags/tag2312.xml"/><Relationship Id="rId1072" Type="http://schemas.openxmlformats.org/officeDocument/2006/relationships/tags" Target="../tags/tag2497.xml"/><Relationship Id="rId302" Type="http://schemas.openxmlformats.org/officeDocument/2006/relationships/tags" Target="../tags/tag1727.xml"/><Relationship Id="rId747" Type="http://schemas.openxmlformats.org/officeDocument/2006/relationships/tags" Target="../tags/tag2172.xml"/><Relationship Id="rId954" Type="http://schemas.openxmlformats.org/officeDocument/2006/relationships/tags" Target="../tags/tag2379.xml"/><Relationship Id="rId83" Type="http://schemas.openxmlformats.org/officeDocument/2006/relationships/tags" Target="../tags/tag1508.xml"/><Relationship Id="rId179" Type="http://schemas.openxmlformats.org/officeDocument/2006/relationships/tags" Target="../tags/tag1604.xml"/><Relationship Id="rId386" Type="http://schemas.openxmlformats.org/officeDocument/2006/relationships/tags" Target="../tags/tag1811.xml"/><Relationship Id="rId593" Type="http://schemas.openxmlformats.org/officeDocument/2006/relationships/tags" Target="../tags/tag2018.xml"/><Relationship Id="rId607" Type="http://schemas.openxmlformats.org/officeDocument/2006/relationships/tags" Target="../tags/tag2032.xml"/><Relationship Id="rId814" Type="http://schemas.openxmlformats.org/officeDocument/2006/relationships/tags" Target="../tags/tag2239.xml"/><Relationship Id="rId1237" Type="http://schemas.openxmlformats.org/officeDocument/2006/relationships/tags" Target="../tags/tag2662.xml"/><Relationship Id="rId246" Type="http://schemas.openxmlformats.org/officeDocument/2006/relationships/tags" Target="../tags/tag1671.xml"/><Relationship Id="rId453" Type="http://schemas.openxmlformats.org/officeDocument/2006/relationships/tags" Target="../tags/tag1878.xml"/><Relationship Id="rId660" Type="http://schemas.openxmlformats.org/officeDocument/2006/relationships/tags" Target="../tags/tag2085.xml"/><Relationship Id="rId898" Type="http://schemas.openxmlformats.org/officeDocument/2006/relationships/tags" Target="../tags/tag2323.xml"/><Relationship Id="rId1083" Type="http://schemas.openxmlformats.org/officeDocument/2006/relationships/tags" Target="../tags/tag2508.xml"/><Relationship Id="rId1290" Type="http://schemas.openxmlformats.org/officeDocument/2006/relationships/tags" Target="../tags/tag2715.xml"/><Relationship Id="rId106" Type="http://schemas.openxmlformats.org/officeDocument/2006/relationships/tags" Target="../tags/tag1531.xml"/><Relationship Id="rId313" Type="http://schemas.openxmlformats.org/officeDocument/2006/relationships/tags" Target="../tags/tag1738.xml"/><Relationship Id="rId758" Type="http://schemas.openxmlformats.org/officeDocument/2006/relationships/tags" Target="../tags/tag2183.xml"/><Relationship Id="rId965" Type="http://schemas.openxmlformats.org/officeDocument/2006/relationships/tags" Target="../tags/tag2390.xml"/><Relationship Id="rId1150" Type="http://schemas.openxmlformats.org/officeDocument/2006/relationships/tags" Target="../tags/tag2575.xml"/><Relationship Id="rId10" Type="http://schemas.openxmlformats.org/officeDocument/2006/relationships/tags" Target="../tags/tag1435.xml"/><Relationship Id="rId94" Type="http://schemas.openxmlformats.org/officeDocument/2006/relationships/tags" Target="../tags/tag1519.xml"/><Relationship Id="rId397" Type="http://schemas.openxmlformats.org/officeDocument/2006/relationships/tags" Target="../tags/tag1822.xml"/><Relationship Id="rId520" Type="http://schemas.openxmlformats.org/officeDocument/2006/relationships/tags" Target="../tags/tag1945.xml"/><Relationship Id="rId618" Type="http://schemas.openxmlformats.org/officeDocument/2006/relationships/tags" Target="../tags/tag2043.xml"/><Relationship Id="rId825" Type="http://schemas.openxmlformats.org/officeDocument/2006/relationships/tags" Target="../tags/tag2250.xml"/><Relationship Id="rId1248" Type="http://schemas.openxmlformats.org/officeDocument/2006/relationships/tags" Target="../tags/tag2673.xml"/><Relationship Id="rId257" Type="http://schemas.openxmlformats.org/officeDocument/2006/relationships/tags" Target="../tags/tag1682.xml"/><Relationship Id="rId464" Type="http://schemas.openxmlformats.org/officeDocument/2006/relationships/tags" Target="../tags/tag1889.xml"/><Relationship Id="rId1010" Type="http://schemas.openxmlformats.org/officeDocument/2006/relationships/tags" Target="../tags/tag2435.xml"/><Relationship Id="rId1094" Type="http://schemas.openxmlformats.org/officeDocument/2006/relationships/tags" Target="../tags/tag2519.xml"/><Relationship Id="rId1108" Type="http://schemas.openxmlformats.org/officeDocument/2006/relationships/tags" Target="../tags/tag2533.xml"/><Relationship Id="rId117" Type="http://schemas.openxmlformats.org/officeDocument/2006/relationships/tags" Target="../tags/tag1542.xml"/><Relationship Id="rId671" Type="http://schemas.openxmlformats.org/officeDocument/2006/relationships/tags" Target="../tags/tag2096.xml"/><Relationship Id="rId769" Type="http://schemas.openxmlformats.org/officeDocument/2006/relationships/tags" Target="../tags/tag2194.xml"/><Relationship Id="rId976" Type="http://schemas.openxmlformats.org/officeDocument/2006/relationships/tags" Target="../tags/tag2401.xml"/><Relationship Id="rId324" Type="http://schemas.openxmlformats.org/officeDocument/2006/relationships/tags" Target="../tags/tag1749.xml"/><Relationship Id="rId531" Type="http://schemas.openxmlformats.org/officeDocument/2006/relationships/tags" Target="../tags/tag1956.xml"/><Relationship Id="rId629" Type="http://schemas.openxmlformats.org/officeDocument/2006/relationships/tags" Target="../tags/tag2054.xml"/><Relationship Id="rId1161" Type="http://schemas.openxmlformats.org/officeDocument/2006/relationships/tags" Target="../tags/tag2586.xml"/><Relationship Id="rId1259" Type="http://schemas.openxmlformats.org/officeDocument/2006/relationships/tags" Target="../tags/tag2684.xml"/><Relationship Id="rId836" Type="http://schemas.openxmlformats.org/officeDocument/2006/relationships/tags" Target="../tags/tag2261.xml"/><Relationship Id="rId1021" Type="http://schemas.openxmlformats.org/officeDocument/2006/relationships/tags" Target="../tags/tag2446.xml"/><Relationship Id="rId1119" Type="http://schemas.openxmlformats.org/officeDocument/2006/relationships/tags" Target="../tags/tag2544.xml"/><Relationship Id="rId903" Type="http://schemas.openxmlformats.org/officeDocument/2006/relationships/tags" Target="../tags/tag2328.xml"/><Relationship Id="rId32" Type="http://schemas.openxmlformats.org/officeDocument/2006/relationships/tags" Target="../tags/tag1457.xml"/><Relationship Id="rId181" Type="http://schemas.openxmlformats.org/officeDocument/2006/relationships/tags" Target="../tags/tag1606.xml"/><Relationship Id="rId279" Type="http://schemas.openxmlformats.org/officeDocument/2006/relationships/tags" Target="../tags/tag1704.xml"/><Relationship Id="rId486" Type="http://schemas.openxmlformats.org/officeDocument/2006/relationships/tags" Target="../tags/tag1911.xml"/><Relationship Id="rId693" Type="http://schemas.openxmlformats.org/officeDocument/2006/relationships/tags" Target="../tags/tag2118.xml"/><Relationship Id="rId139" Type="http://schemas.openxmlformats.org/officeDocument/2006/relationships/tags" Target="../tags/tag1564.xml"/><Relationship Id="rId346" Type="http://schemas.openxmlformats.org/officeDocument/2006/relationships/tags" Target="../tags/tag1771.xml"/><Relationship Id="rId553" Type="http://schemas.openxmlformats.org/officeDocument/2006/relationships/tags" Target="../tags/tag1978.xml"/><Relationship Id="rId760" Type="http://schemas.openxmlformats.org/officeDocument/2006/relationships/tags" Target="../tags/tag2185.xml"/><Relationship Id="rId998" Type="http://schemas.openxmlformats.org/officeDocument/2006/relationships/tags" Target="../tags/tag2423.xml"/><Relationship Id="rId1183" Type="http://schemas.openxmlformats.org/officeDocument/2006/relationships/tags" Target="../tags/tag2608.xml"/><Relationship Id="rId206" Type="http://schemas.openxmlformats.org/officeDocument/2006/relationships/tags" Target="../tags/tag1631.xml"/><Relationship Id="rId413" Type="http://schemas.openxmlformats.org/officeDocument/2006/relationships/tags" Target="../tags/tag1838.xml"/><Relationship Id="rId858" Type="http://schemas.openxmlformats.org/officeDocument/2006/relationships/tags" Target="../tags/tag2283.xml"/><Relationship Id="rId1043" Type="http://schemas.openxmlformats.org/officeDocument/2006/relationships/tags" Target="../tags/tag2468.xml"/><Relationship Id="rId620" Type="http://schemas.openxmlformats.org/officeDocument/2006/relationships/tags" Target="../tags/tag2045.xml"/><Relationship Id="rId718" Type="http://schemas.openxmlformats.org/officeDocument/2006/relationships/tags" Target="../tags/tag2143.xml"/><Relationship Id="rId925" Type="http://schemas.openxmlformats.org/officeDocument/2006/relationships/tags" Target="../tags/tag2350.xml"/><Relationship Id="rId1250" Type="http://schemas.openxmlformats.org/officeDocument/2006/relationships/tags" Target="../tags/tag2675.xml"/><Relationship Id="rId1110" Type="http://schemas.openxmlformats.org/officeDocument/2006/relationships/tags" Target="../tags/tag2535.xml"/><Relationship Id="rId1208" Type="http://schemas.openxmlformats.org/officeDocument/2006/relationships/tags" Target="../tags/tag2633.xml"/><Relationship Id="rId54" Type="http://schemas.openxmlformats.org/officeDocument/2006/relationships/tags" Target="../tags/tag1479.xml"/><Relationship Id="rId270" Type="http://schemas.openxmlformats.org/officeDocument/2006/relationships/tags" Target="../tags/tag1695.xml"/><Relationship Id="rId130" Type="http://schemas.openxmlformats.org/officeDocument/2006/relationships/tags" Target="../tags/tag1555.xml"/><Relationship Id="rId368" Type="http://schemas.openxmlformats.org/officeDocument/2006/relationships/tags" Target="../tags/tag1793.xml"/><Relationship Id="rId575" Type="http://schemas.openxmlformats.org/officeDocument/2006/relationships/tags" Target="../tags/tag2000.xml"/><Relationship Id="rId782" Type="http://schemas.openxmlformats.org/officeDocument/2006/relationships/tags" Target="../tags/tag2207.xml"/><Relationship Id="rId228" Type="http://schemas.openxmlformats.org/officeDocument/2006/relationships/tags" Target="../tags/tag1653.xml"/><Relationship Id="rId435" Type="http://schemas.openxmlformats.org/officeDocument/2006/relationships/tags" Target="../tags/tag1860.xml"/><Relationship Id="rId642" Type="http://schemas.openxmlformats.org/officeDocument/2006/relationships/tags" Target="../tags/tag2067.xml"/><Relationship Id="rId1065" Type="http://schemas.openxmlformats.org/officeDocument/2006/relationships/tags" Target="../tags/tag2490.xml"/><Relationship Id="rId1272" Type="http://schemas.openxmlformats.org/officeDocument/2006/relationships/tags" Target="../tags/tag2697.xml"/><Relationship Id="rId502" Type="http://schemas.openxmlformats.org/officeDocument/2006/relationships/tags" Target="../tags/tag1927.xml"/><Relationship Id="rId947" Type="http://schemas.openxmlformats.org/officeDocument/2006/relationships/tags" Target="../tags/tag2372.xml"/><Relationship Id="rId1132" Type="http://schemas.openxmlformats.org/officeDocument/2006/relationships/tags" Target="../tags/tag2557.xml"/><Relationship Id="rId76" Type="http://schemas.openxmlformats.org/officeDocument/2006/relationships/tags" Target="../tags/tag1501.xml"/><Relationship Id="rId807" Type="http://schemas.openxmlformats.org/officeDocument/2006/relationships/tags" Target="../tags/tag2232.xml"/><Relationship Id="rId292" Type="http://schemas.openxmlformats.org/officeDocument/2006/relationships/tags" Target="../tags/tag1717.xml"/><Relationship Id="rId597" Type="http://schemas.openxmlformats.org/officeDocument/2006/relationships/tags" Target="../tags/tag2022.xml"/><Relationship Id="rId152" Type="http://schemas.openxmlformats.org/officeDocument/2006/relationships/tags" Target="../tags/tag1577.xml"/><Relationship Id="rId457" Type="http://schemas.openxmlformats.org/officeDocument/2006/relationships/tags" Target="../tags/tag1882.xml"/><Relationship Id="rId1087" Type="http://schemas.openxmlformats.org/officeDocument/2006/relationships/tags" Target="../tags/tag2512.xml"/><Relationship Id="rId1294" Type="http://schemas.openxmlformats.org/officeDocument/2006/relationships/tags" Target="../tags/tag2719.xml"/><Relationship Id="rId664" Type="http://schemas.openxmlformats.org/officeDocument/2006/relationships/tags" Target="../tags/tag2089.xml"/><Relationship Id="rId871" Type="http://schemas.openxmlformats.org/officeDocument/2006/relationships/tags" Target="../tags/tag2296.xml"/><Relationship Id="rId969" Type="http://schemas.openxmlformats.org/officeDocument/2006/relationships/tags" Target="../tags/tag2394.xml"/><Relationship Id="rId317" Type="http://schemas.openxmlformats.org/officeDocument/2006/relationships/tags" Target="../tags/tag1742.xml"/><Relationship Id="rId524" Type="http://schemas.openxmlformats.org/officeDocument/2006/relationships/tags" Target="../tags/tag1949.xml"/><Relationship Id="rId731" Type="http://schemas.openxmlformats.org/officeDocument/2006/relationships/tags" Target="../tags/tag2156.xml"/><Relationship Id="rId1154" Type="http://schemas.openxmlformats.org/officeDocument/2006/relationships/tags" Target="../tags/tag2579.xml"/><Relationship Id="rId98" Type="http://schemas.openxmlformats.org/officeDocument/2006/relationships/tags" Target="../tags/tag1523.xml"/><Relationship Id="rId829" Type="http://schemas.openxmlformats.org/officeDocument/2006/relationships/tags" Target="../tags/tag2254.xml"/><Relationship Id="rId1014" Type="http://schemas.openxmlformats.org/officeDocument/2006/relationships/tags" Target="../tags/tag2439.xml"/><Relationship Id="rId1221" Type="http://schemas.openxmlformats.org/officeDocument/2006/relationships/tags" Target="../tags/tag2646.xml"/><Relationship Id="rId25" Type="http://schemas.openxmlformats.org/officeDocument/2006/relationships/tags" Target="../tags/tag1450.xml"/><Relationship Id="rId174" Type="http://schemas.openxmlformats.org/officeDocument/2006/relationships/tags" Target="../tags/tag1599.xml"/><Relationship Id="rId381" Type="http://schemas.openxmlformats.org/officeDocument/2006/relationships/tags" Target="../tags/tag1806.xml"/><Relationship Id="rId241" Type="http://schemas.openxmlformats.org/officeDocument/2006/relationships/tags" Target="../tags/tag1666.xml"/><Relationship Id="rId479" Type="http://schemas.openxmlformats.org/officeDocument/2006/relationships/tags" Target="../tags/tag1904.xml"/><Relationship Id="rId686" Type="http://schemas.openxmlformats.org/officeDocument/2006/relationships/tags" Target="../tags/tag2111.xml"/><Relationship Id="rId893" Type="http://schemas.openxmlformats.org/officeDocument/2006/relationships/tags" Target="../tags/tag2318.xml"/><Relationship Id="rId339" Type="http://schemas.openxmlformats.org/officeDocument/2006/relationships/tags" Target="../tags/tag1764.xml"/><Relationship Id="rId546" Type="http://schemas.openxmlformats.org/officeDocument/2006/relationships/tags" Target="../tags/tag1971.xml"/><Relationship Id="rId753" Type="http://schemas.openxmlformats.org/officeDocument/2006/relationships/tags" Target="../tags/tag2178.xml"/><Relationship Id="rId1176" Type="http://schemas.openxmlformats.org/officeDocument/2006/relationships/tags" Target="../tags/tag2601.xml"/><Relationship Id="rId101" Type="http://schemas.openxmlformats.org/officeDocument/2006/relationships/tags" Target="../tags/tag1526.xml"/><Relationship Id="rId406" Type="http://schemas.openxmlformats.org/officeDocument/2006/relationships/tags" Target="../tags/tag1831.xml"/><Relationship Id="rId960" Type="http://schemas.openxmlformats.org/officeDocument/2006/relationships/tags" Target="../tags/tag2385.xml"/><Relationship Id="rId1036" Type="http://schemas.openxmlformats.org/officeDocument/2006/relationships/tags" Target="../tags/tag2461.xml"/><Relationship Id="rId1243" Type="http://schemas.openxmlformats.org/officeDocument/2006/relationships/tags" Target="../tags/tag2668.xml"/><Relationship Id="rId613" Type="http://schemas.openxmlformats.org/officeDocument/2006/relationships/tags" Target="../tags/tag2038.xml"/><Relationship Id="rId820" Type="http://schemas.openxmlformats.org/officeDocument/2006/relationships/tags" Target="../tags/tag2245.xml"/><Relationship Id="rId918" Type="http://schemas.openxmlformats.org/officeDocument/2006/relationships/tags" Target="../tags/tag2343.xml"/><Relationship Id="rId1103" Type="http://schemas.openxmlformats.org/officeDocument/2006/relationships/tags" Target="../tags/tag2528.xml"/><Relationship Id="rId47" Type="http://schemas.openxmlformats.org/officeDocument/2006/relationships/tags" Target="../tags/tag1472.xml"/><Relationship Id="rId196" Type="http://schemas.openxmlformats.org/officeDocument/2006/relationships/tags" Target="../tags/tag1621.xml"/><Relationship Id="rId263" Type="http://schemas.openxmlformats.org/officeDocument/2006/relationships/tags" Target="../tags/tag1688.xml"/><Relationship Id="rId470" Type="http://schemas.openxmlformats.org/officeDocument/2006/relationships/tags" Target="../tags/tag1895.xml"/><Relationship Id="rId123" Type="http://schemas.openxmlformats.org/officeDocument/2006/relationships/tags" Target="../tags/tag1548.xml"/><Relationship Id="rId330" Type="http://schemas.openxmlformats.org/officeDocument/2006/relationships/tags" Target="../tags/tag1755.xml"/><Relationship Id="rId568" Type="http://schemas.openxmlformats.org/officeDocument/2006/relationships/tags" Target="../tags/tag1993.xml"/><Relationship Id="rId775" Type="http://schemas.openxmlformats.org/officeDocument/2006/relationships/tags" Target="../tags/tag2200.xml"/><Relationship Id="rId982" Type="http://schemas.openxmlformats.org/officeDocument/2006/relationships/tags" Target="../tags/tag2407.xml"/><Relationship Id="rId1198" Type="http://schemas.openxmlformats.org/officeDocument/2006/relationships/tags" Target="../tags/tag2623.xml"/><Relationship Id="rId428" Type="http://schemas.openxmlformats.org/officeDocument/2006/relationships/tags" Target="../tags/tag1853.xml"/><Relationship Id="rId635" Type="http://schemas.openxmlformats.org/officeDocument/2006/relationships/tags" Target="../tags/tag2060.xml"/><Relationship Id="rId842" Type="http://schemas.openxmlformats.org/officeDocument/2006/relationships/tags" Target="../tags/tag2267.xml"/><Relationship Id="rId1058" Type="http://schemas.openxmlformats.org/officeDocument/2006/relationships/tags" Target="../tags/tag2483.xml"/><Relationship Id="rId1265" Type="http://schemas.openxmlformats.org/officeDocument/2006/relationships/tags" Target="../tags/tag2690.xml"/><Relationship Id="rId702" Type="http://schemas.openxmlformats.org/officeDocument/2006/relationships/tags" Target="../tags/tag2127.xml"/><Relationship Id="rId1125" Type="http://schemas.openxmlformats.org/officeDocument/2006/relationships/tags" Target="../tags/tag2550.xml"/><Relationship Id="rId69" Type="http://schemas.openxmlformats.org/officeDocument/2006/relationships/tags" Target="../tags/tag1494.xml"/><Relationship Id="rId285" Type="http://schemas.openxmlformats.org/officeDocument/2006/relationships/tags" Target="../tags/tag1710.xml"/><Relationship Id="rId492" Type="http://schemas.openxmlformats.org/officeDocument/2006/relationships/tags" Target="../tags/tag1917.xml"/><Relationship Id="rId797" Type="http://schemas.openxmlformats.org/officeDocument/2006/relationships/tags" Target="../tags/tag2222.xml"/><Relationship Id="rId145" Type="http://schemas.openxmlformats.org/officeDocument/2006/relationships/tags" Target="../tags/tag1570.xml"/><Relationship Id="rId352" Type="http://schemas.openxmlformats.org/officeDocument/2006/relationships/tags" Target="../tags/tag1777.xml"/><Relationship Id="rId1287" Type="http://schemas.openxmlformats.org/officeDocument/2006/relationships/tags" Target="../tags/tag2712.xml"/><Relationship Id="rId212" Type="http://schemas.openxmlformats.org/officeDocument/2006/relationships/tags" Target="../tags/tag1637.xml"/><Relationship Id="rId657" Type="http://schemas.openxmlformats.org/officeDocument/2006/relationships/tags" Target="../tags/tag2082.xml"/><Relationship Id="rId864" Type="http://schemas.openxmlformats.org/officeDocument/2006/relationships/tags" Target="../tags/tag2289.xml"/><Relationship Id="rId517" Type="http://schemas.openxmlformats.org/officeDocument/2006/relationships/tags" Target="../tags/tag1942.xml"/><Relationship Id="rId724" Type="http://schemas.openxmlformats.org/officeDocument/2006/relationships/tags" Target="../tags/tag2149.xml"/><Relationship Id="rId931" Type="http://schemas.openxmlformats.org/officeDocument/2006/relationships/tags" Target="../tags/tag2356.xml"/><Relationship Id="rId1147" Type="http://schemas.openxmlformats.org/officeDocument/2006/relationships/tags" Target="../tags/tag2572.xml"/><Relationship Id="rId60" Type="http://schemas.openxmlformats.org/officeDocument/2006/relationships/tags" Target="../tags/tag1485.xml"/><Relationship Id="rId1007" Type="http://schemas.openxmlformats.org/officeDocument/2006/relationships/tags" Target="../tags/tag2432.xml"/><Relationship Id="rId1214" Type="http://schemas.openxmlformats.org/officeDocument/2006/relationships/tags" Target="../tags/tag2639.xml"/><Relationship Id="rId18" Type="http://schemas.openxmlformats.org/officeDocument/2006/relationships/tags" Target="../tags/tag1443.xml"/><Relationship Id="rId167" Type="http://schemas.openxmlformats.org/officeDocument/2006/relationships/tags" Target="../tags/tag1592.xml"/><Relationship Id="rId374" Type="http://schemas.openxmlformats.org/officeDocument/2006/relationships/tags" Target="../tags/tag1799.xml"/><Relationship Id="rId581" Type="http://schemas.openxmlformats.org/officeDocument/2006/relationships/tags" Target="../tags/tag2006.xml"/><Relationship Id="rId234" Type="http://schemas.openxmlformats.org/officeDocument/2006/relationships/tags" Target="../tags/tag1659.xml"/><Relationship Id="rId679" Type="http://schemas.openxmlformats.org/officeDocument/2006/relationships/tags" Target="../tags/tag2104.xml"/><Relationship Id="rId886" Type="http://schemas.openxmlformats.org/officeDocument/2006/relationships/tags" Target="../tags/tag2311.xml"/><Relationship Id="rId2" Type="http://schemas.openxmlformats.org/officeDocument/2006/relationships/tags" Target="../tags/tag1427.xml"/><Relationship Id="rId441" Type="http://schemas.openxmlformats.org/officeDocument/2006/relationships/tags" Target="../tags/tag1866.xml"/><Relationship Id="rId539" Type="http://schemas.openxmlformats.org/officeDocument/2006/relationships/tags" Target="../tags/tag1964.xml"/><Relationship Id="rId746" Type="http://schemas.openxmlformats.org/officeDocument/2006/relationships/tags" Target="../tags/tag2171.xml"/><Relationship Id="rId1071" Type="http://schemas.openxmlformats.org/officeDocument/2006/relationships/tags" Target="../tags/tag2496.xml"/><Relationship Id="rId1169" Type="http://schemas.openxmlformats.org/officeDocument/2006/relationships/tags" Target="../tags/tag2594.xml"/><Relationship Id="rId301" Type="http://schemas.openxmlformats.org/officeDocument/2006/relationships/tags" Target="../tags/tag1726.xml"/><Relationship Id="rId953" Type="http://schemas.openxmlformats.org/officeDocument/2006/relationships/tags" Target="../tags/tag2378.xml"/><Relationship Id="rId1029" Type="http://schemas.openxmlformats.org/officeDocument/2006/relationships/tags" Target="../tags/tag2454.xml"/><Relationship Id="rId1236" Type="http://schemas.openxmlformats.org/officeDocument/2006/relationships/tags" Target="../tags/tag2661.xml"/><Relationship Id="rId82" Type="http://schemas.openxmlformats.org/officeDocument/2006/relationships/tags" Target="../tags/tag1507.xml"/><Relationship Id="rId606" Type="http://schemas.openxmlformats.org/officeDocument/2006/relationships/tags" Target="../tags/tag2031.xml"/><Relationship Id="rId813" Type="http://schemas.openxmlformats.org/officeDocument/2006/relationships/tags" Target="../tags/tag2238.xml"/><Relationship Id="rId189" Type="http://schemas.openxmlformats.org/officeDocument/2006/relationships/tags" Target="../tags/tag1614.xml"/><Relationship Id="rId396" Type="http://schemas.openxmlformats.org/officeDocument/2006/relationships/tags" Target="../tags/tag1821.xml"/><Relationship Id="rId256" Type="http://schemas.openxmlformats.org/officeDocument/2006/relationships/tags" Target="../tags/tag1681.xml"/><Relationship Id="rId463" Type="http://schemas.openxmlformats.org/officeDocument/2006/relationships/tags" Target="../tags/tag1888.xml"/><Relationship Id="rId670" Type="http://schemas.openxmlformats.org/officeDocument/2006/relationships/tags" Target="../tags/tag2095.xml"/><Relationship Id="rId1093" Type="http://schemas.openxmlformats.org/officeDocument/2006/relationships/tags" Target="../tags/tag2518.xml"/><Relationship Id="rId116" Type="http://schemas.openxmlformats.org/officeDocument/2006/relationships/tags" Target="../tags/tag1541.xml"/><Relationship Id="rId323" Type="http://schemas.openxmlformats.org/officeDocument/2006/relationships/tags" Target="../tags/tag1748.xml"/><Relationship Id="rId530" Type="http://schemas.openxmlformats.org/officeDocument/2006/relationships/tags" Target="../tags/tag1955.xml"/><Relationship Id="rId768" Type="http://schemas.openxmlformats.org/officeDocument/2006/relationships/tags" Target="../tags/tag2193.xml"/><Relationship Id="rId975" Type="http://schemas.openxmlformats.org/officeDocument/2006/relationships/tags" Target="../tags/tag2400.xml"/><Relationship Id="rId1160" Type="http://schemas.openxmlformats.org/officeDocument/2006/relationships/tags" Target="../tags/tag2585.xml"/><Relationship Id="rId628" Type="http://schemas.openxmlformats.org/officeDocument/2006/relationships/tags" Target="../tags/tag2053.xml"/><Relationship Id="rId835" Type="http://schemas.openxmlformats.org/officeDocument/2006/relationships/tags" Target="../tags/tag2260.xml"/><Relationship Id="rId1258" Type="http://schemas.openxmlformats.org/officeDocument/2006/relationships/tags" Target="../tags/tag2683.xml"/><Relationship Id="rId1020" Type="http://schemas.openxmlformats.org/officeDocument/2006/relationships/tags" Target="../tags/tag2445.xml"/><Relationship Id="rId1118" Type="http://schemas.openxmlformats.org/officeDocument/2006/relationships/tags" Target="../tags/tag2543.xml"/><Relationship Id="rId902" Type="http://schemas.openxmlformats.org/officeDocument/2006/relationships/tags" Target="../tags/tag2327.xml"/><Relationship Id="rId31" Type="http://schemas.openxmlformats.org/officeDocument/2006/relationships/tags" Target="../tags/tag1456.xml"/><Relationship Id="rId180" Type="http://schemas.openxmlformats.org/officeDocument/2006/relationships/tags" Target="../tags/tag1605.xml"/><Relationship Id="rId278" Type="http://schemas.openxmlformats.org/officeDocument/2006/relationships/tags" Target="../tags/tag1703.xml"/><Relationship Id="rId485" Type="http://schemas.openxmlformats.org/officeDocument/2006/relationships/tags" Target="../tags/tag1910.xml"/><Relationship Id="rId692" Type="http://schemas.openxmlformats.org/officeDocument/2006/relationships/tags" Target="../tags/tag2117.xml"/><Relationship Id="rId138" Type="http://schemas.openxmlformats.org/officeDocument/2006/relationships/tags" Target="../tags/tag1563.xml"/><Relationship Id="rId345" Type="http://schemas.openxmlformats.org/officeDocument/2006/relationships/tags" Target="../tags/tag1770.xml"/><Relationship Id="rId552" Type="http://schemas.openxmlformats.org/officeDocument/2006/relationships/tags" Target="../tags/tag1977.xml"/><Relationship Id="rId997" Type="http://schemas.openxmlformats.org/officeDocument/2006/relationships/tags" Target="../tags/tag2422.xml"/><Relationship Id="rId1182" Type="http://schemas.openxmlformats.org/officeDocument/2006/relationships/tags" Target="../tags/tag2607.xml"/><Relationship Id="rId205" Type="http://schemas.openxmlformats.org/officeDocument/2006/relationships/tags" Target="../tags/tag1630.xml"/><Relationship Id="rId412" Type="http://schemas.openxmlformats.org/officeDocument/2006/relationships/tags" Target="../tags/tag1837.xml"/><Relationship Id="rId857" Type="http://schemas.openxmlformats.org/officeDocument/2006/relationships/tags" Target="../tags/tag2282.xml"/><Relationship Id="rId1042" Type="http://schemas.openxmlformats.org/officeDocument/2006/relationships/tags" Target="../tags/tag2467.xml"/><Relationship Id="rId717" Type="http://schemas.openxmlformats.org/officeDocument/2006/relationships/tags" Target="../tags/tag2142.xml"/><Relationship Id="rId924" Type="http://schemas.openxmlformats.org/officeDocument/2006/relationships/tags" Target="../tags/tag2349.xml"/><Relationship Id="rId53" Type="http://schemas.openxmlformats.org/officeDocument/2006/relationships/tags" Target="../tags/tag1478.xml"/><Relationship Id="rId1207" Type="http://schemas.openxmlformats.org/officeDocument/2006/relationships/tags" Target="../tags/tag263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nvPicPr>
        <p:blipFill>
          <a:blip r:embed="rId2"/>
          <a:stretch>
            <a:fillRect/>
          </a:stretch>
        </p:blipFill>
        <p:spPr>
          <a:xfrm>
            <a:off x="-10795" y="-65867"/>
            <a:ext cx="12202795" cy="6857365"/>
          </a:xfrm>
          <a:prstGeom prst="rect">
            <a:avLst/>
          </a:prstGeom>
        </p:spPr>
      </p:pic>
      <p:sp>
        <p:nvSpPr>
          <p:cNvPr id="5" name="文本框 4"/>
          <p:cNvSpPr txBox="1"/>
          <p:nvPr/>
        </p:nvSpPr>
        <p:spPr>
          <a:xfrm>
            <a:off x="377309" y="2673135"/>
            <a:ext cx="11571610" cy="830997"/>
          </a:xfrm>
          <a:prstGeom prst="rect">
            <a:avLst/>
          </a:prstGeom>
          <a:noFill/>
        </p:spPr>
        <p:txBody>
          <a:bodyPr wrap="square" rtlCol="0">
            <a:spAutoFit/>
          </a:bodyPr>
          <a:lstStyle/>
          <a:p>
            <a:pPr algn="ctr"/>
            <a:r>
              <a:rPr lang="zh-CN" altLang="en-US" sz="4800" dirty="0" smtClean="0">
                <a:solidFill>
                  <a:srgbClr val="C01920"/>
                </a:solidFill>
                <a:latin typeface="思源黑体 Medium" panose="020B0600000000000000" charset="-122"/>
                <a:ea typeface="思源黑体 Medium" panose="020B0600000000000000" charset="-122"/>
                <a:cs typeface="思源黑体 Medium" panose="020B0600000000000000" charset="-122"/>
              </a:rPr>
              <a:t>工贸企业高风险环节安全管理</a:t>
            </a:r>
            <a:endParaRPr lang="en-US" altLang="zh-CN" sz="4800" dirty="0">
              <a:solidFill>
                <a:srgbClr val="C01920"/>
              </a:solidFill>
              <a:latin typeface="思源黑体 Medium" panose="020B0600000000000000" charset="-122"/>
              <a:ea typeface="思源黑体 Medium" panose="020B0600000000000000" charset="-122"/>
              <a:cs typeface="思源黑体 Medium" panose="020B0600000000000000" charset="-122"/>
            </a:endParaRPr>
          </a:p>
        </p:txBody>
      </p:sp>
    </p:spTree>
    <p:extLst>
      <p:ext uri="{BB962C8B-B14F-4D97-AF65-F5344CB8AC3E}">
        <p14:creationId xmlns:p14="http://schemas.microsoft.com/office/powerpoint/2010/main" val="2999579135"/>
      </p:ext>
    </p:extLst>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nvPicPr>
        <p:blipFill>
          <a:blip r:embed="rId53"/>
          <a:stretch>
            <a:fillRect/>
          </a:stretch>
        </p:blipFill>
        <p:spPr>
          <a:xfrm>
            <a:off x="-159385" y="635"/>
            <a:ext cx="12202795" cy="6857365"/>
          </a:xfrm>
          <a:prstGeom prst="rect">
            <a:avLst/>
          </a:prstGeom>
        </p:spPr>
      </p:pic>
      <p:sp>
        <p:nvSpPr>
          <p:cNvPr id="47" name="文本框 46"/>
          <p:cNvSpPr txBox="1"/>
          <p:nvPr/>
        </p:nvSpPr>
        <p:spPr>
          <a:xfrm>
            <a:off x="926465" y="896620"/>
            <a:ext cx="10293985" cy="429895"/>
          </a:xfrm>
          <a:prstGeom prst="rect">
            <a:avLst/>
          </a:prstGeom>
          <a:gradFill>
            <a:gsLst>
              <a:gs pos="0">
                <a:srgbClr val="E30000"/>
              </a:gs>
              <a:gs pos="100000">
                <a:srgbClr val="760303"/>
              </a:gs>
            </a:gsLst>
            <a:lin ang="5400000" scaled="0"/>
          </a:gradFill>
          <a:ln>
            <a:noFill/>
          </a:ln>
        </p:spPr>
        <p:txBody>
          <a:bodyPr wrap="square" rtlCol="0">
            <a:spAutoFit/>
          </a:bodyPr>
          <a:lstStyle/>
          <a:p>
            <a:pPr algn="l"/>
            <a:r>
              <a:rPr lang="en-US" altLang="zh-CN" sz="2200">
                <a:solidFill>
                  <a:schemeClr val="bg1"/>
                </a:solidFill>
                <a:latin typeface="思源黑体 Medium" panose="020B0600000000000000" charset="-122"/>
                <a:ea typeface="思源黑体 Medium" panose="020B0600000000000000" charset="-122"/>
                <a:cs typeface="思源黑体 Medium" panose="020B0600000000000000" charset="-122"/>
              </a:rPr>
              <a:t>5</a:t>
            </a:r>
            <a:r>
              <a:rPr lang="zh-CN" altLang="en-US" sz="2200">
                <a:solidFill>
                  <a:schemeClr val="bg1"/>
                </a:solidFill>
                <a:latin typeface="思源黑体 Medium" panose="020B0600000000000000" charset="-122"/>
                <a:ea typeface="思源黑体 Medium" panose="020B0600000000000000" charset="-122"/>
                <a:cs typeface="思源黑体 Medium" panose="020B0600000000000000" charset="-122"/>
              </a:rPr>
              <a:t>、作业后现场火源未清查</a:t>
            </a:r>
          </a:p>
        </p:txBody>
      </p:sp>
      <p:grpSp>
        <p:nvGrpSpPr>
          <p:cNvPr id="3" name="组合 2" descr="7b0a202020202274657874626f78223a20227b5c2269645c223a32303334323439312c5c2263617465676f72795f69645c223a5c225c227d220a7d0a"/>
          <p:cNvGrpSpPr/>
          <p:nvPr/>
        </p:nvGrpSpPr>
        <p:grpSpPr>
          <a:xfrm>
            <a:off x="894715" y="1583055"/>
            <a:ext cx="4885055" cy="3837758"/>
            <a:chOff x="5752" y="3396"/>
            <a:chExt cx="7693" cy="4128"/>
          </a:xfrm>
        </p:grpSpPr>
        <p:grpSp>
          <p:nvGrpSpPr>
            <p:cNvPr id="247" name="组合 246"/>
            <p:cNvGrpSpPr/>
            <p:nvPr/>
          </p:nvGrpSpPr>
          <p:grpSpPr>
            <a:xfrm>
              <a:off x="5752" y="3396"/>
              <a:ext cx="7693" cy="3901"/>
              <a:chOff x="3652412" y="2189425"/>
              <a:chExt cx="4885143" cy="2477117"/>
            </a:xfrm>
          </p:grpSpPr>
          <p:sp>
            <p:nvSpPr>
              <p:cNvPr id="198" name="图形 196"/>
              <p:cNvSpPr/>
              <p:nvPr>
                <p:custDataLst>
                  <p:tags r:id="rId9"/>
                </p:custDataLst>
              </p:nvPr>
            </p:nvSpPr>
            <p:spPr>
              <a:xfrm>
                <a:off x="7925896" y="4068092"/>
                <a:ext cx="513102" cy="513102"/>
              </a:xfrm>
              <a:custGeom>
                <a:avLst/>
                <a:gdLst>
                  <a:gd name="connsiteX0" fmla="*/ 0 w 513102"/>
                  <a:gd name="connsiteY0" fmla="*/ 513103 h 513102"/>
                  <a:gd name="connsiteX1" fmla="*/ 513103 w 513102"/>
                  <a:gd name="connsiteY1" fmla="*/ 513103 h 513102"/>
                  <a:gd name="connsiteX2" fmla="*/ 513103 w 513102"/>
                  <a:gd name="connsiteY2" fmla="*/ 0 h 513102"/>
                  <a:gd name="connsiteX3" fmla="*/ 0 w 513102"/>
                  <a:gd name="connsiteY3" fmla="*/ 513103 h 513102"/>
                </a:gdLst>
                <a:ahLst/>
                <a:cxnLst>
                  <a:cxn ang="0">
                    <a:pos x="connsiteX0" y="connsiteY0"/>
                  </a:cxn>
                  <a:cxn ang="0">
                    <a:pos x="connsiteX1" y="connsiteY1"/>
                  </a:cxn>
                  <a:cxn ang="0">
                    <a:pos x="connsiteX2" y="connsiteY2"/>
                  </a:cxn>
                  <a:cxn ang="0">
                    <a:pos x="connsiteX3" y="connsiteY3"/>
                  </a:cxn>
                </a:cxnLst>
                <a:rect l="l" t="t" r="r" b="b"/>
                <a:pathLst>
                  <a:path w="513102" h="513102">
                    <a:moveTo>
                      <a:pt x="0" y="513103"/>
                    </a:moveTo>
                    <a:lnTo>
                      <a:pt x="513103" y="513103"/>
                    </a:lnTo>
                    <a:lnTo>
                      <a:pt x="513103" y="0"/>
                    </a:lnTo>
                    <a:cubicBezTo>
                      <a:pt x="229626" y="0"/>
                      <a:pt x="0" y="229626"/>
                      <a:pt x="0" y="513103"/>
                    </a:cubicBezTo>
                    <a:close/>
                  </a:path>
                </a:pathLst>
              </a:custGeom>
              <a:solidFill>
                <a:srgbClr val="FFE289"/>
              </a:solidFill>
              <a:ln w="10151" cap="flat">
                <a:noFill/>
                <a:prstDash val="solid"/>
                <a:miter/>
              </a:ln>
            </p:spPr>
          </p:sp>
          <p:sp>
            <p:nvSpPr>
              <p:cNvPr id="199" name="图形 196"/>
              <p:cNvSpPr/>
              <p:nvPr>
                <p:custDataLst>
                  <p:tags r:id="rId10"/>
                </p:custDataLst>
              </p:nvPr>
            </p:nvSpPr>
            <p:spPr>
              <a:xfrm>
                <a:off x="7941137" y="4083332"/>
                <a:ext cx="497861" cy="497861"/>
              </a:xfrm>
              <a:custGeom>
                <a:avLst/>
                <a:gdLst>
                  <a:gd name="connsiteX0" fmla="*/ 0 w 497861"/>
                  <a:gd name="connsiteY0" fmla="*/ 497862 h 497861"/>
                  <a:gd name="connsiteX1" fmla="*/ 497862 w 497861"/>
                  <a:gd name="connsiteY1" fmla="*/ 497862 h 497861"/>
                  <a:gd name="connsiteX2" fmla="*/ 497862 w 497861"/>
                  <a:gd name="connsiteY2" fmla="*/ 0 h 497861"/>
                  <a:gd name="connsiteX3" fmla="*/ 0 w 497861"/>
                  <a:gd name="connsiteY3" fmla="*/ 497862 h 497861"/>
                </a:gdLst>
                <a:ahLst/>
                <a:cxnLst>
                  <a:cxn ang="0">
                    <a:pos x="connsiteX0" y="connsiteY0"/>
                  </a:cxn>
                  <a:cxn ang="0">
                    <a:pos x="connsiteX1" y="connsiteY1"/>
                  </a:cxn>
                  <a:cxn ang="0">
                    <a:pos x="connsiteX2" y="connsiteY2"/>
                  </a:cxn>
                  <a:cxn ang="0">
                    <a:pos x="connsiteX3" y="connsiteY3"/>
                  </a:cxn>
                </a:cxnLst>
                <a:rect l="l" t="t" r="r" b="b"/>
                <a:pathLst>
                  <a:path w="497861" h="497861">
                    <a:moveTo>
                      <a:pt x="0" y="497862"/>
                    </a:moveTo>
                    <a:lnTo>
                      <a:pt x="497862" y="497862"/>
                    </a:lnTo>
                    <a:lnTo>
                      <a:pt x="497862" y="0"/>
                    </a:lnTo>
                    <a:cubicBezTo>
                      <a:pt x="222514" y="0"/>
                      <a:pt x="0" y="223530"/>
                      <a:pt x="0" y="497862"/>
                    </a:cubicBezTo>
                    <a:close/>
                  </a:path>
                </a:pathLst>
              </a:custGeom>
              <a:solidFill>
                <a:srgbClr val="243C4F"/>
              </a:solidFill>
              <a:ln w="10151" cap="flat">
                <a:noFill/>
                <a:prstDash val="solid"/>
                <a:miter/>
              </a:ln>
            </p:spPr>
          </p:sp>
          <p:sp>
            <p:nvSpPr>
              <p:cNvPr id="200" name="图形 196"/>
              <p:cNvSpPr/>
              <p:nvPr>
                <p:custDataLst>
                  <p:tags r:id="rId11"/>
                </p:custDataLst>
              </p:nvPr>
            </p:nvSpPr>
            <p:spPr>
              <a:xfrm>
                <a:off x="3744872" y="2277821"/>
                <a:ext cx="640108" cy="640108"/>
              </a:xfrm>
              <a:custGeom>
                <a:avLst/>
                <a:gdLst>
                  <a:gd name="connsiteX0" fmla="*/ 640108 w 640108"/>
                  <a:gd name="connsiteY0" fmla="*/ 0 h 640108"/>
                  <a:gd name="connsiteX1" fmla="*/ 0 w 640108"/>
                  <a:gd name="connsiteY1" fmla="*/ 0 h 640108"/>
                  <a:gd name="connsiteX2" fmla="*/ 0 w 640108"/>
                  <a:gd name="connsiteY2" fmla="*/ 640108 h 640108"/>
                  <a:gd name="connsiteX3" fmla="*/ 640108 w 640108"/>
                  <a:gd name="connsiteY3" fmla="*/ 0 h 640108"/>
                </a:gdLst>
                <a:ahLst/>
                <a:cxnLst>
                  <a:cxn ang="0">
                    <a:pos x="connsiteX0" y="connsiteY0"/>
                  </a:cxn>
                  <a:cxn ang="0">
                    <a:pos x="connsiteX1" y="connsiteY1"/>
                  </a:cxn>
                  <a:cxn ang="0">
                    <a:pos x="connsiteX2" y="connsiteY2"/>
                  </a:cxn>
                  <a:cxn ang="0">
                    <a:pos x="connsiteX3" y="connsiteY3"/>
                  </a:cxn>
                </a:cxnLst>
                <a:rect l="l" t="t" r="r" b="b"/>
                <a:pathLst>
                  <a:path w="640108" h="640108">
                    <a:moveTo>
                      <a:pt x="640108" y="0"/>
                    </a:moveTo>
                    <a:lnTo>
                      <a:pt x="0" y="0"/>
                    </a:lnTo>
                    <a:lnTo>
                      <a:pt x="0" y="640108"/>
                    </a:lnTo>
                    <a:cubicBezTo>
                      <a:pt x="353584" y="640108"/>
                      <a:pt x="640108" y="353584"/>
                      <a:pt x="640108" y="0"/>
                    </a:cubicBezTo>
                    <a:close/>
                  </a:path>
                </a:pathLst>
              </a:custGeom>
              <a:solidFill>
                <a:srgbClr val="FFE289"/>
              </a:solidFill>
              <a:ln w="10151" cap="flat">
                <a:noFill/>
                <a:prstDash val="solid"/>
                <a:miter/>
              </a:ln>
            </p:spPr>
          </p:sp>
          <p:sp>
            <p:nvSpPr>
              <p:cNvPr id="201" name="图形 196"/>
              <p:cNvSpPr/>
              <p:nvPr>
                <p:custDataLst>
                  <p:tags r:id="rId12"/>
                </p:custDataLst>
              </p:nvPr>
            </p:nvSpPr>
            <p:spPr>
              <a:xfrm>
                <a:off x="3747920" y="2277821"/>
                <a:ext cx="613691" cy="612675"/>
              </a:xfrm>
              <a:custGeom>
                <a:avLst/>
                <a:gdLst>
                  <a:gd name="connsiteX0" fmla="*/ 613691 w 613691"/>
                  <a:gd name="connsiteY0" fmla="*/ 0 h 612675"/>
                  <a:gd name="connsiteX1" fmla="*/ 0 w 613691"/>
                  <a:gd name="connsiteY1" fmla="*/ 0 h 612675"/>
                  <a:gd name="connsiteX2" fmla="*/ 0 w 613691"/>
                  <a:gd name="connsiteY2" fmla="*/ 612675 h 612675"/>
                  <a:gd name="connsiteX3" fmla="*/ 613691 w 613691"/>
                  <a:gd name="connsiteY3" fmla="*/ 0 h 612675"/>
                </a:gdLst>
                <a:ahLst/>
                <a:cxnLst>
                  <a:cxn ang="0">
                    <a:pos x="connsiteX0" y="connsiteY0"/>
                  </a:cxn>
                  <a:cxn ang="0">
                    <a:pos x="connsiteX1" y="connsiteY1"/>
                  </a:cxn>
                  <a:cxn ang="0">
                    <a:pos x="connsiteX2" y="connsiteY2"/>
                  </a:cxn>
                  <a:cxn ang="0">
                    <a:pos x="connsiteX3" y="connsiteY3"/>
                  </a:cxn>
                </a:cxnLst>
                <a:rect l="l" t="t" r="r" b="b"/>
                <a:pathLst>
                  <a:path w="613691" h="612675">
                    <a:moveTo>
                      <a:pt x="613691" y="0"/>
                    </a:moveTo>
                    <a:lnTo>
                      <a:pt x="0" y="0"/>
                    </a:lnTo>
                    <a:lnTo>
                      <a:pt x="0" y="612675"/>
                    </a:lnTo>
                    <a:cubicBezTo>
                      <a:pt x="339359" y="612675"/>
                      <a:pt x="613691" y="338343"/>
                      <a:pt x="613691" y="0"/>
                    </a:cubicBezTo>
                    <a:close/>
                  </a:path>
                </a:pathLst>
              </a:custGeom>
              <a:solidFill>
                <a:srgbClr val="243C4F"/>
              </a:solidFill>
              <a:ln w="10151" cap="flat">
                <a:noFill/>
                <a:prstDash val="solid"/>
                <a:miter/>
              </a:ln>
            </p:spPr>
          </p:sp>
          <p:sp>
            <p:nvSpPr>
              <p:cNvPr id="202" name="图形 196"/>
              <p:cNvSpPr/>
              <p:nvPr>
                <p:custDataLst>
                  <p:tags r:id="rId13"/>
                </p:custDataLst>
              </p:nvPr>
            </p:nvSpPr>
            <p:spPr>
              <a:xfrm>
                <a:off x="3747920" y="2277821"/>
                <a:ext cx="680750" cy="680749"/>
              </a:xfrm>
              <a:custGeom>
                <a:avLst/>
                <a:gdLst>
                  <a:gd name="connsiteX0" fmla="*/ 680750 w 680750"/>
                  <a:gd name="connsiteY0" fmla="*/ 0 h 680749"/>
                  <a:gd name="connsiteX1" fmla="*/ 0 w 680750"/>
                  <a:gd name="connsiteY1" fmla="*/ 0 h 680749"/>
                  <a:gd name="connsiteX2" fmla="*/ 0 w 680750"/>
                  <a:gd name="connsiteY2" fmla="*/ 680750 h 680749"/>
                  <a:gd name="connsiteX3" fmla="*/ 680750 w 680750"/>
                  <a:gd name="connsiteY3" fmla="*/ 0 h 680749"/>
                </a:gdLst>
                <a:ahLst/>
                <a:cxnLst>
                  <a:cxn ang="0">
                    <a:pos x="connsiteX0" y="connsiteY0"/>
                  </a:cxn>
                  <a:cxn ang="0">
                    <a:pos x="connsiteX1" y="connsiteY1"/>
                  </a:cxn>
                  <a:cxn ang="0">
                    <a:pos x="connsiteX2" y="connsiteY2"/>
                  </a:cxn>
                  <a:cxn ang="0">
                    <a:pos x="connsiteX3" y="connsiteY3"/>
                  </a:cxn>
                </a:cxnLst>
                <a:rect l="l" t="t" r="r" b="b"/>
                <a:pathLst>
                  <a:path w="680750" h="680749">
                    <a:moveTo>
                      <a:pt x="680750" y="0"/>
                    </a:moveTo>
                    <a:lnTo>
                      <a:pt x="0" y="0"/>
                    </a:lnTo>
                    <a:lnTo>
                      <a:pt x="0" y="680750"/>
                    </a:lnTo>
                    <a:cubicBezTo>
                      <a:pt x="375937" y="680750"/>
                      <a:pt x="680750" y="375937"/>
                      <a:pt x="680750" y="0"/>
                    </a:cubicBezTo>
                    <a:close/>
                  </a:path>
                </a:pathLst>
              </a:custGeom>
              <a:noFill/>
              <a:ln w="20302" cap="flat">
                <a:solidFill>
                  <a:srgbClr val="243C4F"/>
                </a:solidFill>
                <a:prstDash val="solid"/>
                <a:miter/>
              </a:ln>
            </p:spPr>
          </p:sp>
          <p:sp>
            <p:nvSpPr>
              <p:cNvPr id="203" name="图形 196"/>
              <p:cNvSpPr/>
              <p:nvPr>
                <p:custDataLst>
                  <p:tags r:id="rId14"/>
                </p:custDataLst>
              </p:nvPr>
            </p:nvSpPr>
            <p:spPr>
              <a:xfrm>
                <a:off x="3749952" y="2277821"/>
                <a:ext cx="782354" cy="782354"/>
              </a:xfrm>
              <a:custGeom>
                <a:avLst/>
                <a:gdLst>
                  <a:gd name="connsiteX0" fmla="*/ 782354 w 782354"/>
                  <a:gd name="connsiteY0" fmla="*/ 0 h 782354"/>
                  <a:gd name="connsiteX1" fmla="*/ 0 w 782354"/>
                  <a:gd name="connsiteY1" fmla="*/ 0 h 782354"/>
                  <a:gd name="connsiteX2" fmla="*/ 0 w 782354"/>
                  <a:gd name="connsiteY2" fmla="*/ 782354 h 782354"/>
                  <a:gd name="connsiteX3" fmla="*/ 782354 w 782354"/>
                  <a:gd name="connsiteY3" fmla="*/ 0 h 782354"/>
                </a:gdLst>
                <a:ahLst/>
                <a:cxnLst>
                  <a:cxn ang="0">
                    <a:pos x="connsiteX0" y="connsiteY0"/>
                  </a:cxn>
                  <a:cxn ang="0">
                    <a:pos x="connsiteX1" y="connsiteY1"/>
                  </a:cxn>
                  <a:cxn ang="0">
                    <a:pos x="connsiteX2" y="connsiteY2"/>
                  </a:cxn>
                  <a:cxn ang="0">
                    <a:pos x="connsiteX3" y="connsiteY3"/>
                  </a:cxn>
                </a:cxnLst>
                <a:rect l="l" t="t" r="r" b="b"/>
                <a:pathLst>
                  <a:path w="782354" h="782354">
                    <a:moveTo>
                      <a:pt x="782354" y="0"/>
                    </a:moveTo>
                    <a:lnTo>
                      <a:pt x="0" y="0"/>
                    </a:lnTo>
                    <a:lnTo>
                      <a:pt x="0" y="782354"/>
                    </a:lnTo>
                    <a:cubicBezTo>
                      <a:pt x="431819" y="782354"/>
                      <a:pt x="782354" y="431819"/>
                      <a:pt x="782354" y="0"/>
                    </a:cubicBezTo>
                    <a:close/>
                  </a:path>
                </a:pathLst>
              </a:custGeom>
              <a:noFill/>
              <a:ln w="10151" cap="flat">
                <a:solidFill>
                  <a:srgbClr val="243C4F"/>
                </a:solidFill>
                <a:prstDash val="solid"/>
                <a:miter/>
              </a:ln>
            </p:spPr>
          </p:sp>
          <p:sp>
            <p:nvSpPr>
              <p:cNvPr id="204" name="图形 196"/>
              <p:cNvSpPr/>
              <p:nvPr>
                <p:custDataLst>
                  <p:tags r:id="rId15"/>
                </p:custDataLst>
              </p:nvPr>
            </p:nvSpPr>
            <p:spPr>
              <a:xfrm>
                <a:off x="7874078" y="4017289"/>
                <a:ext cx="563904" cy="563904"/>
              </a:xfrm>
              <a:custGeom>
                <a:avLst/>
                <a:gdLst>
                  <a:gd name="connsiteX0" fmla="*/ 0 w 563904"/>
                  <a:gd name="connsiteY0" fmla="*/ 563905 h 563904"/>
                  <a:gd name="connsiteX1" fmla="*/ 563905 w 563904"/>
                  <a:gd name="connsiteY1" fmla="*/ 563905 h 563904"/>
                  <a:gd name="connsiteX2" fmla="*/ 563905 w 563904"/>
                  <a:gd name="connsiteY2" fmla="*/ 0 h 563904"/>
                  <a:gd name="connsiteX3" fmla="*/ 0 w 563904"/>
                  <a:gd name="connsiteY3" fmla="*/ 563905 h 563904"/>
                </a:gdLst>
                <a:ahLst/>
                <a:cxnLst>
                  <a:cxn ang="0">
                    <a:pos x="connsiteX0" y="connsiteY0"/>
                  </a:cxn>
                  <a:cxn ang="0">
                    <a:pos x="connsiteX1" y="connsiteY1"/>
                  </a:cxn>
                  <a:cxn ang="0">
                    <a:pos x="connsiteX2" y="connsiteY2"/>
                  </a:cxn>
                  <a:cxn ang="0">
                    <a:pos x="connsiteX3" y="connsiteY3"/>
                  </a:cxn>
                </a:cxnLst>
                <a:rect l="l" t="t" r="r" b="b"/>
                <a:pathLst>
                  <a:path w="563904" h="563904">
                    <a:moveTo>
                      <a:pt x="0" y="563905"/>
                    </a:moveTo>
                    <a:lnTo>
                      <a:pt x="563905" y="563905"/>
                    </a:lnTo>
                    <a:lnTo>
                      <a:pt x="563905" y="0"/>
                    </a:lnTo>
                    <a:cubicBezTo>
                      <a:pt x="252995" y="0"/>
                      <a:pt x="0" y="251979"/>
                      <a:pt x="0" y="563905"/>
                    </a:cubicBezTo>
                    <a:close/>
                  </a:path>
                </a:pathLst>
              </a:custGeom>
              <a:noFill/>
              <a:ln w="10151" cap="flat">
                <a:solidFill>
                  <a:srgbClr val="243C4F"/>
                </a:solidFill>
                <a:prstDash val="solid"/>
                <a:miter/>
              </a:ln>
            </p:spPr>
          </p:sp>
          <p:sp>
            <p:nvSpPr>
              <p:cNvPr id="205" name="图形 196"/>
              <p:cNvSpPr/>
              <p:nvPr>
                <p:custDataLst>
                  <p:tags r:id="rId16"/>
                </p:custDataLst>
              </p:nvPr>
            </p:nvSpPr>
            <p:spPr>
              <a:xfrm>
                <a:off x="3747920" y="2277821"/>
                <a:ext cx="4691078" cy="2304389"/>
              </a:xfrm>
              <a:custGeom>
                <a:avLst/>
                <a:gdLst>
                  <a:gd name="connsiteX0" fmla="*/ 0 w 4691078"/>
                  <a:gd name="connsiteY0" fmla="*/ 0 h 2304389"/>
                  <a:gd name="connsiteX1" fmla="*/ 4691079 w 4691078"/>
                  <a:gd name="connsiteY1" fmla="*/ 0 h 2304389"/>
                  <a:gd name="connsiteX2" fmla="*/ 4691079 w 4691078"/>
                  <a:gd name="connsiteY2" fmla="*/ 2304390 h 2304389"/>
                  <a:gd name="connsiteX3" fmla="*/ 0 w 4691078"/>
                  <a:gd name="connsiteY3" fmla="*/ 2304390 h 2304389"/>
                </a:gdLst>
                <a:ahLst/>
                <a:cxnLst>
                  <a:cxn ang="0">
                    <a:pos x="connsiteX0" y="connsiteY0"/>
                  </a:cxn>
                  <a:cxn ang="0">
                    <a:pos x="connsiteX1" y="connsiteY1"/>
                  </a:cxn>
                  <a:cxn ang="0">
                    <a:pos x="connsiteX2" y="connsiteY2"/>
                  </a:cxn>
                  <a:cxn ang="0">
                    <a:pos x="connsiteX3" y="connsiteY3"/>
                  </a:cxn>
                </a:cxnLst>
                <a:rect l="l" t="t" r="r" b="b"/>
                <a:pathLst>
                  <a:path w="4691078" h="2304389">
                    <a:moveTo>
                      <a:pt x="0" y="0"/>
                    </a:moveTo>
                    <a:lnTo>
                      <a:pt x="4691079" y="0"/>
                    </a:lnTo>
                    <a:lnTo>
                      <a:pt x="4691079" y="2304390"/>
                    </a:lnTo>
                    <a:lnTo>
                      <a:pt x="0" y="2304390"/>
                    </a:lnTo>
                    <a:close/>
                  </a:path>
                </a:pathLst>
              </a:custGeom>
              <a:noFill/>
              <a:ln w="40603" cap="flat">
                <a:solidFill>
                  <a:srgbClr val="243C4F"/>
                </a:solidFill>
                <a:prstDash val="solid"/>
                <a:miter/>
              </a:ln>
            </p:spPr>
          </p:sp>
          <p:sp>
            <p:nvSpPr>
              <p:cNvPr id="206" name="图形 196"/>
              <p:cNvSpPr/>
              <p:nvPr>
                <p:custDataLst>
                  <p:tags r:id="rId17"/>
                </p:custDataLst>
              </p:nvPr>
            </p:nvSpPr>
            <p:spPr>
              <a:xfrm>
                <a:off x="3652412" y="2189425"/>
                <a:ext cx="279412" cy="279412"/>
              </a:xfrm>
              <a:custGeom>
                <a:avLst/>
                <a:gdLst>
                  <a:gd name="connsiteX0" fmla="*/ 0 w 279412"/>
                  <a:gd name="connsiteY0" fmla="*/ 279412 h 279412"/>
                  <a:gd name="connsiteX1" fmla="*/ 0 w 279412"/>
                  <a:gd name="connsiteY1" fmla="*/ 0 h 279412"/>
                  <a:gd name="connsiteX2" fmla="*/ 279412 w 279412"/>
                  <a:gd name="connsiteY2" fmla="*/ 0 h 279412"/>
                </a:gdLst>
                <a:ahLst/>
                <a:cxnLst>
                  <a:cxn ang="0">
                    <a:pos x="connsiteX0" y="connsiteY0"/>
                  </a:cxn>
                  <a:cxn ang="0">
                    <a:pos x="connsiteX1" y="connsiteY1"/>
                  </a:cxn>
                  <a:cxn ang="0">
                    <a:pos x="connsiteX2" y="connsiteY2"/>
                  </a:cxn>
                </a:cxnLst>
                <a:rect l="l" t="t" r="r" b="b"/>
                <a:pathLst>
                  <a:path w="279412" h="279412">
                    <a:moveTo>
                      <a:pt x="0" y="279412"/>
                    </a:moveTo>
                    <a:lnTo>
                      <a:pt x="0" y="0"/>
                    </a:lnTo>
                    <a:lnTo>
                      <a:pt x="279412" y="0"/>
                    </a:lnTo>
                  </a:path>
                </a:pathLst>
              </a:custGeom>
              <a:noFill/>
              <a:ln w="60905" cap="flat">
                <a:solidFill>
                  <a:srgbClr val="FFCE40"/>
                </a:solidFill>
                <a:prstDash val="solid"/>
                <a:miter/>
              </a:ln>
            </p:spPr>
          </p:sp>
          <p:sp>
            <p:nvSpPr>
              <p:cNvPr id="207" name="图形 196"/>
              <p:cNvSpPr/>
              <p:nvPr>
                <p:custDataLst>
                  <p:tags r:id="rId18"/>
                </p:custDataLst>
              </p:nvPr>
            </p:nvSpPr>
            <p:spPr>
              <a:xfrm>
                <a:off x="8258143" y="2189425"/>
                <a:ext cx="279412" cy="279412"/>
              </a:xfrm>
              <a:custGeom>
                <a:avLst/>
                <a:gdLst>
                  <a:gd name="connsiteX0" fmla="*/ 0 w 279412"/>
                  <a:gd name="connsiteY0" fmla="*/ 0 h 279412"/>
                  <a:gd name="connsiteX1" fmla="*/ 279412 w 279412"/>
                  <a:gd name="connsiteY1" fmla="*/ 0 h 279412"/>
                  <a:gd name="connsiteX2" fmla="*/ 279412 w 279412"/>
                  <a:gd name="connsiteY2" fmla="*/ 279412 h 279412"/>
                </a:gdLst>
                <a:ahLst/>
                <a:cxnLst>
                  <a:cxn ang="0">
                    <a:pos x="connsiteX0" y="connsiteY0"/>
                  </a:cxn>
                  <a:cxn ang="0">
                    <a:pos x="connsiteX1" y="connsiteY1"/>
                  </a:cxn>
                  <a:cxn ang="0">
                    <a:pos x="connsiteX2" y="connsiteY2"/>
                  </a:cxn>
                </a:cxnLst>
                <a:rect l="l" t="t" r="r" b="b"/>
                <a:pathLst>
                  <a:path w="279412" h="279412">
                    <a:moveTo>
                      <a:pt x="0" y="0"/>
                    </a:moveTo>
                    <a:lnTo>
                      <a:pt x="279412" y="0"/>
                    </a:lnTo>
                    <a:lnTo>
                      <a:pt x="279412" y="279412"/>
                    </a:lnTo>
                  </a:path>
                </a:pathLst>
              </a:custGeom>
              <a:noFill/>
              <a:ln w="60905" cap="flat">
                <a:solidFill>
                  <a:srgbClr val="FFCE40"/>
                </a:solidFill>
                <a:prstDash val="solid"/>
                <a:miter/>
              </a:ln>
            </p:spPr>
          </p:sp>
          <p:sp>
            <p:nvSpPr>
              <p:cNvPr id="208" name="图形 196"/>
              <p:cNvSpPr/>
              <p:nvPr>
                <p:custDataLst>
                  <p:tags r:id="rId19"/>
                </p:custDataLst>
              </p:nvPr>
            </p:nvSpPr>
            <p:spPr>
              <a:xfrm>
                <a:off x="8258143" y="4387130"/>
                <a:ext cx="279412" cy="279412"/>
              </a:xfrm>
              <a:custGeom>
                <a:avLst/>
                <a:gdLst>
                  <a:gd name="connsiteX0" fmla="*/ 279412 w 279412"/>
                  <a:gd name="connsiteY0" fmla="*/ 0 h 279412"/>
                  <a:gd name="connsiteX1" fmla="*/ 279412 w 279412"/>
                  <a:gd name="connsiteY1" fmla="*/ 279412 h 279412"/>
                  <a:gd name="connsiteX2" fmla="*/ 0 w 279412"/>
                  <a:gd name="connsiteY2" fmla="*/ 279412 h 279412"/>
                </a:gdLst>
                <a:ahLst/>
                <a:cxnLst>
                  <a:cxn ang="0">
                    <a:pos x="connsiteX0" y="connsiteY0"/>
                  </a:cxn>
                  <a:cxn ang="0">
                    <a:pos x="connsiteX1" y="connsiteY1"/>
                  </a:cxn>
                  <a:cxn ang="0">
                    <a:pos x="connsiteX2" y="connsiteY2"/>
                  </a:cxn>
                </a:cxnLst>
                <a:rect l="l" t="t" r="r" b="b"/>
                <a:pathLst>
                  <a:path w="279412" h="279412">
                    <a:moveTo>
                      <a:pt x="279412" y="0"/>
                    </a:moveTo>
                    <a:lnTo>
                      <a:pt x="279412" y="279412"/>
                    </a:lnTo>
                    <a:lnTo>
                      <a:pt x="0" y="279412"/>
                    </a:lnTo>
                  </a:path>
                </a:pathLst>
              </a:custGeom>
              <a:noFill/>
              <a:ln w="60905" cap="flat">
                <a:solidFill>
                  <a:srgbClr val="FFCE40"/>
                </a:solidFill>
                <a:prstDash val="solid"/>
                <a:miter/>
              </a:ln>
            </p:spPr>
          </p:sp>
          <p:sp>
            <p:nvSpPr>
              <p:cNvPr id="209" name="图形 196"/>
              <p:cNvSpPr/>
              <p:nvPr>
                <p:custDataLst>
                  <p:tags r:id="rId20"/>
                </p:custDataLst>
              </p:nvPr>
            </p:nvSpPr>
            <p:spPr>
              <a:xfrm>
                <a:off x="3652412" y="4387130"/>
                <a:ext cx="279412" cy="279412"/>
              </a:xfrm>
              <a:custGeom>
                <a:avLst/>
                <a:gdLst>
                  <a:gd name="connsiteX0" fmla="*/ 279412 w 279412"/>
                  <a:gd name="connsiteY0" fmla="*/ 279412 h 279412"/>
                  <a:gd name="connsiteX1" fmla="*/ 0 w 279412"/>
                  <a:gd name="connsiteY1" fmla="*/ 279412 h 279412"/>
                  <a:gd name="connsiteX2" fmla="*/ 0 w 279412"/>
                  <a:gd name="connsiteY2" fmla="*/ 0 h 279412"/>
                </a:gdLst>
                <a:ahLst/>
                <a:cxnLst>
                  <a:cxn ang="0">
                    <a:pos x="connsiteX0" y="connsiteY0"/>
                  </a:cxn>
                  <a:cxn ang="0">
                    <a:pos x="connsiteX1" y="connsiteY1"/>
                  </a:cxn>
                  <a:cxn ang="0">
                    <a:pos x="connsiteX2" y="connsiteY2"/>
                  </a:cxn>
                </a:cxnLst>
                <a:rect l="l" t="t" r="r" b="b"/>
                <a:pathLst>
                  <a:path w="279412" h="279412">
                    <a:moveTo>
                      <a:pt x="279412" y="279412"/>
                    </a:moveTo>
                    <a:lnTo>
                      <a:pt x="0" y="279412"/>
                    </a:lnTo>
                    <a:lnTo>
                      <a:pt x="0" y="0"/>
                    </a:lnTo>
                  </a:path>
                </a:pathLst>
              </a:custGeom>
              <a:noFill/>
              <a:ln w="60905" cap="flat">
                <a:solidFill>
                  <a:srgbClr val="FFCE40"/>
                </a:solidFill>
                <a:prstDash val="solid"/>
                <a:miter/>
              </a:ln>
            </p:spPr>
          </p:sp>
          <p:sp>
            <p:nvSpPr>
              <p:cNvPr id="210" name="图形 196"/>
              <p:cNvSpPr/>
              <p:nvPr>
                <p:custDataLst>
                  <p:tags r:id="rId21"/>
                </p:custDataLst>
              </p:nvPr>
            </p:nvSpPr>
            <p:spPr>
              <a:xfrm>
                <a:off x="8100656" y="3971567"/>
                <a:ext cx="274332" cy="274332"/>
              </a:xfrm>
              <a:custGeom>
                <a:avLst/>
                <a:gdLst>
                  <a:gd name="connsiteX0" fmla="*/ 274332 w 274332"/>
                  <a:gd name="connsiteY0" fmla="*/ 137166 h 274332"/>
                  <a:gd name="connsiteX1" fmla="*/ 137166 w 274332"/>
                  <a:gd name="connsiteY1" fmla="*/ 274332 h 274332"/>
                  <a:gd name="connsiteX2" fmla="*/ 0 w 274332"/>
                  <a:gd name="connsiteY2" fmla="*/ 137166 h 274332"/>
                  <a:gd name="connsiteX3" fmla="*/ 137166 w 274332"/>
                  <a:gd name="connsiteY3" fmla="*/ 0 h 274332"/>
                  <a:gd name="connsiteX4" fmla="*/ 274332 w 274332"/>
                  <a:gd name="connsiteY4" fmla="*/ 137166 h 2743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32" h="274332">
                    <a:moveTo>
                      <a:pt x="274332" y="137166"/>
                    </a:moveTo>
                    <a:cubicBezTo>
                      <a:pt x="274332" y="212921"/>
                      <a:pt x="212921" y="274332"/>
                      <a:pt x="137166" y="274332"/>
                    </a:cubicBezTo>
                    <a:cubicBezTo>
                      <a:pt x="61411" y="274332"/>
                      <a:pt x="0" y="212921"/>
                      <a:pt x="0" y="137166"/>
                    </a:cubicBezTo>
                    <a:cubicBezTo>
                      <a:pt x="0" y="61411"/>
                      <a:pt x="61411" y="0"/>
                      <a:pt x="137166" y="0"/>
                    </a:cubicBezTo>
                    <a:cubicBezTo>
                      <a:pt x="212921" y="0"/>
                      <a:pt x="274332" y="61411"/>
                      <a:pt x="274332" y="137166"/>
                    </a:cubicBezTo>
                    <a:close/>
                  </a:path>
                </a:pathLst>
              </a:custGeom>
              <a:solidFill>
                <a:srgbClr val="FFCE40"/>
              </a:solidFill>
              <a:ln w="10151" cap="flat">
                <a:noFill/>
                <a:prstDash val="solid"/>
                <a:miter/>
              </a:ln>
            </p:spPr>
          </p:sp>
          <p:sp>
            <p:nvSpPr>
              <p:cNvPr id="211" name="图形 196"/>
              <p:cNvSpPr/>
              <p:nvPr>
                <p:custDataLst>
                  <p:tags r:id="rId22"/>
                </p:custDataLst>
              </p:nvPr>
            </p:nvSpPr>
            <p:spPr>
              <a:xfrm>
                <a:off x="4083215" y="2350976"/>
                <a:ext cx="361711" cy="361711"/>
              </a:xfrm>
              <a:custGeom>
                <a:avLst/>
                <a:gdLst>
                  <a:gd name="connsiteX0" fmla="*/ 361712 w 361711"/>
                  <a:gd name="connsiteY0" fmla="*/ 180856 h 361711"/>
                  <a:gd name="connsiteX1" fmla="*/ 180856 w 361711"/>
                  <a:gd name="connsiteY1" fmla="*/ 361712 h 361711"/>
                  <a:gd name="connsiteX2" fmla="*/ 0 w 361711"/>
                  <a:gd name="connsiteY2" fmla="*/ 180856 h 361711"/>
                  <a:gd name="connsiteX3" fmla="*/ 180856 w 361711"/>
                  <a:gd name="connsiteY3" fmla="*/ 0 h 361711"/>
                  <a:gd name="connsiteX4" fmla="*/ 361712 w 361711"/>
                  <a:gd name="connsiteY4" fmla="*/ 180856 h 361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1711" h="361711">
                    <a:moveTo>
                      <a:pt x="361712" y="180856"/>
                    </a:moveTo>
                    <a:cubicBezTo>
                      <a:pt x="361712" y="280740"/>
                      <a:pt x="280740" y="361712"/>
                      <a:pt x="180856" y="361712"/>
                    </a:cubicBezTo>
                    <a:cubicBezTo>
                      <a:pt x="80972" y="361712"/>
                      <a:pt x="0" y="280740"/>
                      <a:pt x="0" y="180856"/>
                    </a:cubicBezTo>
                    <a:cubicBezTo>
                      <a:pt x="0" y="80972"/>
                      <a:pt x="80972" y="0"/>
                      <a:pt x="180856" y="0"/>
                    </a:cubicBezTo>
                    <a:cubicBezTo>
                      <a:pt x="280740" y="0"/>
                      <a:pt x="361712" y="80972"/>
                      <a:pt x="361712" y="180856"/>
                    </a:cubicBezTo>
                    <a:close/>
                  </a:path>
                </a:pathLst>
              </a:custGeom>
              <a:solidFill>
                <a:srgbClr val="FFCE40"/>
              </a:solidFill>
              <a:ln w="10151" cap="flat">
                <a:noFill/>
                <a:prstDash val="solid"/>
                <a:miter/>
              </a:ln>
            </p:spPr>
          </p:sp>
          <p:sp>
            <p:nvSpPr>
              <p:cNvPr id="212" name="图形 196"/>
              <p:cNvSpPr/>
              <p:nvPr>
                <p:custDataLst>
                  <p:tags r:id="rId23"/>
                </p:custDataLst>
              </p:nvPr>
            </p:nvSpPr>
            <p:spPr>
              <a:xfrm>
                <a:off x="7955361" y="4187985"/>
                <a:ext cx="85347" cy="85347"/>
              </a:xfrm>
              <a:custGeom>
                <a:avLst/>
                <a:gdLst>
                  <a:gd name="connsiteX0" fmla="*/ 85348 w 85347"/>
                  <a:gd name="connsiteY0" fmla="*/ 42674 h 85347"/>
                  <a:gd name="connsiteX1" fmla="*/ 42674 w 85347"/>
                  <a:gd name="connsiteY1" fmla="*/ 85348 h 85347"/>
                  <a:gd name="connsiteX2" fmla="*/ 0 w 85347"/>
                  <a:gd name="connsiteY2" fmla="*/ 42674 h 85347"/>
                  <a:gd name="connsiteX3" fmla="*/ 42674 w 85347"/>
                  <a:gd name="connsiteY3" fmla="*/ 0 h 85347"/>
                  <a:gd name="connsiteX4" fmla="*/ 85348 w 85347"/>
                  <a:gd name="connsiteY4" fmla="*/ 42674 h 853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347" h="85347">
                    <a:moveTo>
                      <a:pt x="85348" y="42674"/>
                    </a:moveTo>
                    <a:cubicBezTo>
                      <a:pt x="85348" y="66242"/>
                      <a:pt x="66242" y="85348"/>
                      <a:pt x="42674" y="85348"/>
                    </a:cubicBezTo>
                    <a:cubicBezTo>
                      <a:pt x="19105" y="85348"/>
                      <a:pt x="0" y="66242"/>
                      <a:pt x="0" y="42674"/>
                    </a:cubicBezTo>
                    <a:cubicBezTo>
                      <a:pt x="0" y="19106"/>
                      <a:pt x="19105" y="0"/>
                      <a:pt x="42674" y="0"/>
                    </a:cubicBezTo>
                    <a:cubicBezTo>
                      <a:pt x="66242" y="0"/>
                      <a:pt x="85348" y="19106"/>
                      <a:pt x="85348" y="42674"/>
                    </a:cubicBezTo>
                    <a:close/>
                  </a:path>
                </a:pathLst>
              </a:custGeom>
              <a:solidFill>
                <a:srgbClr val="FFCE40"/>
              </a:solidFill>
              <a:ln w="10151" cap="flat">
                <a:noFill/>
                <a:prstDash val="solid"/>
                <a:miter/>
              </a:ln>
            </p:spPr>
          </p:sp>
          <p:sp>
            <p:nvSpPr>
              <p:cNvPr id="213" name="图形 196"/>
              <p:cNvSpPr/>
              <p:nvPr>
                <p:custDataLst>
                  <p:tags r:id="rId24"/>
                </p:custDataLst>
              </p:nvPr>
            </p:nvSpPr>
            <p:spPr>
              <a:xfrm>
                <a:off x="3968402" y="2663918"/>
                <a:ext cx="85347" cy="85347"/>
              </a:xfrm>
              <a:custGeom>
                <a:avLst/>
                <a:gdLst>
                  <a:gd name="connsiteX0" fmla="*/ 85348 w 85347"/>
                  <a:gd name="connsiteY0" fmla="*/ 42674 h 85347"/>
                  <a:gd name="connsiteX1" fmla="*/ 42674 w 85347"/>
                  <a:gd name="connsiteY1" fmla="*/ 85348 h 85347"/>
                  <a:gd name="connsiteX2" fmla="*/ 0 w 85347"/>
                  <a:gd name="connsiteY2" fmla="*/ 42674 h 85347"/>
                  <a:gd name="connsiteX3" fmla="*/ 42674 w 85347"/>
                  <a:gd name="connsiteY3" fmla="*/ 0 h 85347"/>
                  <a:gd name="connsiteX4" fmla="*/ 85348 w 85347"/>
                  <a:gd name="connsiteY4" fmla="*/ 42674 h 853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347" h="85347">
                    <a:moveTo>
                      <a:pt x="85348" y="42674"/>
                    </a:moveTo>
                    <a:cubicBezTo>
                      <a:pt x="85348" y="66242"/>
                      <a:pt x="66242" y="85348"/>
                      <a:pt x="42674" y="85348"/>
                    </a:cubicBezTo>
                    <a:cubicBezTo>
                      <a:pt x="19106" y="85348"/>
                      <a:pt x="0" y="66242"/>
                      <a:pt x="0" y="42674"/>
                    </a:cubicBezTo>
                    <a:cubicBezTo>
                      <a:pt x="0" y="19106"/>
                      <a:pt x="19106" y="0"/>
                      <a:pt x="42674" y="0"/>
                    </a:cubicBezTo>
                    <a:cubicBezTo>
                      <a:pt x="66242" y="0"/>
                      <a:pt x="85348" y="19106"/>
                      <a:pt x="85348" y="42674"/>
                    </a:cubicBezTo>
                    <a:close/>
                  </a:path>
                </a:pathLst>
              </a:custGeom>
              <a:solidFill>
                <a:srgbClr val="FFCE40"/>
              </a:solidFill>
              <a:ln w="10151" cap="flat">
                <a:noFill/>
                <a:prstDash val="solid"/>
                <a:miter/>
              </a:ln>
            </p:spPr>
          </p:sp>
          <p:sp>
            <p:nvSpPr>
              <p:cNvPr id="217" name="图形 196"/>
              <p:cNvSpPr/>
              <p:nvPr>
                <p:custDataLst>
                  <p:tags r:id="rId25"/>
                </p:custDataLst>
              </p:nvPr>
            </p:nvSpPr>
            <p:spPr>
              <a:xfrm>
                <a:off x="3707278" y="4434884"/>
                <a:ext cx="85347" cy="85347"/>
              </a:xfrm>
              <a:custGeom>
                <a:avLst/>
                <a:gdLst>
                  <a:gd name="connsiteX0" fmla="*/ 85348 w 85347"/>
                  <a:gd name="connsiteY0" fmla="*/ 42674 h 85347"/>
                  <a:gd name="connsiteX1" fmla="*/ 42674 w 85347"/>
                  <a:gd name="connsiteY1" fmla="*/ 85348 h 85347"/>
                  <a:gd name="connsiteX2" fmla="*/ 0 w 85347"/>
                  <a:gd name="connsiteY2" fmla="*/ 42674 h 85347"/>
                  <a:gd name="connsiteX3" fmla="*/ 42674 w 85347"/>
                  <a:gd name="connsiteY3" fmla="*/ 0 h 85347"/>
                  <a:gd name="connsiteX4" fmla="*/ 85348 w 85347"/>
                  <a:gd name="connsiteY4" fmla="*/ 42674 h 853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347" h="85347">
                    <a:moveTo>
                      <a:pt x="85348" y="42674"/>
                    </a:moveTo>
                    <a:cubicBezTo>
                      <a:pt x="85348" y="66242"/>
                      <a:pt x="66242" y="85348"/>
                      <a:pt x="42674" y="85348"/>
                    </a:cubicBezTo>
                    <a:cubicBezTo>
                      <a:pt x="19106" y="85348"/>
                      <a:pt x="0" y="66242"/>
                      <a:pt x="0" y="42674"/>
                    </a:cubicBezTo>
                    <a:cubicBezTo>
                      <a:pt x="0" y="19106"/>
                      <a:pt x="19106" y="0"/>
                      <a:pt x="42674" y="0"/>
                    </a:cubicBezTo>
                    <a:cubicBezTo>
                      <a:pt x="66242" y="0"/>
                      <a:pt x="85348" y="19106"/>
                      <a:pt x="85348" y="42674"/>
                    </a:cubicBezTo>
                    <a:close/>
                  </a:path>
                </a:pathLst>
              </a:custGeom>
              <a:solidFill>
                <a:srgbClr val="FFCE40"/>
              </a:solidFill>
              <a:ln w="10151" cap="flat">
                <a:noFill/>
                <a:prstDash val="solid"/>
                <a:miter/>
              </a:ln>
            </p:spPr>
          </p:sp>
          <p:sp>
            <p:nvSpPr>
              <p:cNvPr id="218" name="图形 196"/>
              <p:cNvSpPr/>
              <p:nvPr>
                <p:custDataLst>
                  <p:tags r:id="rId26"/>
                </p:custDataLst>
              </p:nvPr>
            </p:nvSpPr>
            <p:spPr>
              <a:xfrm>
                <a:off x="8396325" y="2426163"/>
                <a:ext cx="85347" cy="85347"/>
              </a:xfrm>
              <a:custGeom>
                <a:avLst/>
                <a:gdLst>
                  <a:gd name="connsiteX0" fmla="*/ 85348 w 85347"/>
                  <a:gd name="connsiteY0" fmla="*/ 42674 h 85347"/>
                  <a:gd name="connsiteX1" fmla="*/ 42674 w 85347"/>
                  <a:gd name="connsiteY1" fmla="*/ 85348 h 85347"/>
                  <a:gd name="connsiteX2" fmla="*/ 0 w 85347"/>
                  <a:gd name="connsiteY2" fmla="*/ 42674 h 85347"/>
                  <a:gd name="connsiteX3" fmla="*/ 42674 w 85347"/>
                  <a:gd name="connsiteY3" fmla="*/ 0 h 85347"/>
                  <a:gd name="connsiteX4" fmla="*/ 85348 w 85347"/>
                  <a:gd name="connsiteY4" fmla="*/ 42674 h 853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347" h="85347">
                    <a:moveTo>
                      <a:pt x="85348" y="42674"/>
                    </a:moveTo>
                    <a:cubicBezTo>
                      <a:pt x="85348" y="66242"/>
                      <a:pt x="66242" y="85348"/>
                      <a:pt x="42674" y="85348"/>
                    </a:cubicBezTo>
                    <a:cubicBezTo>
                      <a:pt x="19105" y="85348"/>
                      <a:pt x="0" y="66242"/>
                      <a:pt x="0" y="42674"/>
                    </a:cubicBezTo>
                    <a:cubicBezTo>
                      <a:pt x="0" y="19106"/>
                      <a:pt x="19105" y="0"/>
                      <a:pt x="42674" y="0"/>
                    </a:cubicBezTo>
                    <a:cubicBezTo>
                      <a:pt x="66242" y="0"/>
                      <a:pt x="85348" y="19106"/>
                      <a:pt x="85348" y="42674"/>
                    </a:cubicBezTo>
                    <a:close/>
                  </a:path>
                </a:pathLst>
              </a:custGeom>
              <a:solidFill>
                <a:srgbClr val="FFCE40"/>
              </a:solidFill>
              <a:ln w="10151" cap="flat">
                <a:noFill/>
                <a:prstDash val="solid"/>
                <a:miter/>
              </a:ln>
            </p:spPr>
          </p:sp>
          <p:sp>
            <p:nvSpPr>
              <p:cNvPr id="221" name="图形 196"/>
              <p:cNvSpPr/>
              <p:nvPr>
                <p:custDataLst>
                  <p:tags r:id="rId27"/>
                </p:custDataLst>
              </p:nvPr>
            </p:nvSpPr>
            <p:spPr>
              <a:xfrm>
                <a:off x="3934872" y="2518623"/>
                <a:ext cx="26417" cy="26417"/>
              </a:xfrm>
              <a:custGeom>
                <a:avLst/>
                <a:gdLst>
                  <a:gd name="connsiteX0" fmla="*/ 26417 w 26417"/>
                  <a:gd name="connsiteY0" fmla="*/ 13209 h 26417"/>
                  <a:gd name="connsiteX1" fmla="*/ 13209 w 26417"/>
                  <a:gd name="connsiteY1" fmla="*/ 26417 h 26417"/>
                  <a:gd name="connsiteX2" fmla="*/ 0 w 26417"/>
                  <a:gd name="connsiteY2" fmla="*/ 13209 h 26417"/>
                  <a:gd name="connsiteX3" fmla="*/ 13209 w 26417"/>
                  <a:gd name="connsiteY3" fmla="*/ 0 h 26417"/>
                  <a:gd name="connsiteX4" fmla="*/ 26417 w 26417"/>
                  <a:gd name="connsiteY4" fmla="*/ 13209 h 26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417" h="26417">
                    <a:moveTo>
                      <a:pt x="26417" y="13209"/>
                    </a:moveTo>
                    <a:cubicBezTo>
                      <a:pt x="26417" y="20504"/>
                      <a:pt x="20503" y="26417"/>
                      <a:pt x="13209" y="26417"/>
                    </a:cubicBezTo>
                    <a:cubicBezTo>
                      <a:pt x="5914" y="26417"/>
                      <a:pt x="0" y="20503"/>
                      <a:pt x="0" y="13209"/>
                    </a:cubicBezTo>
                    <a:cubicBezTo>
                      <a:pt x="0" y="5914"/>
                      <a:pt x="5914" y="0"/>
                      <a:pt x="13209" y="0"/>
                    </a:cubicBezTo>
                    <a:cubicBezTo>
                      <a:pt x="20504" y="0"/>
                      <a:pt x="26417" y="5914"/>
                      <a:pt x="26417" y="13209"/>
                    </a:cubicBezTo>
                    <a:close/>
                  </a:path>
                </a:pathLst>
              </a:custGeom>
              <a:solidFill>
                <a:srgbClr val="FFCE40"/>
              </a:solidFill>
              <a:ln w="10151" cap="flat">
                <a:noFill/>
                <a:prstDash val="solid"/>
                <a:miter/>
              </a:ln>
            </p:spPr>
          </p:sp>
          <p:sp>
            <p:nvSpPr>
              <p:cNvPr id="222" name="图形 196"/>
              <p:cNvSpPr/>
              <p:nvPr>
                <p:custDataLst>
                  <p:tags r:id="rId28"/>
                </p:custDataLst>
              </p:nvPr>
            </p:nvSpPr>
            <p:spPr>
              <a:xfrm>
                <a:off x="4077119" y="2722848"/>
                <a:ext cx="26417" cy="26417"/>
              </a:xfrm>
              <a:custGeom>
                <a:avLst/>
                <a:gdLst>
                  <a:gd name="connsiteX0" fmla="*/ 26417 w 26417"/>
                  <a:gd name="connsiteY0" fmla="*/ 13209 h 26417"/>
                  <a:gd name="connsiteX1" fmla="*/ 13209 w 26417"/>
                  <a:gd name="connsiteY1" fmla="*/ 26417 h 26417"/>
                  <a:gd name="connsiteX2" fmla="*/ 0 w 26417"/>
                  <a:gd name="connsiteY2" fmla="*/ 13209 h 26417"/>
                  <a:gd name="connsiteX3" fmla="*/ 13209 w 26417"/>
                  <a:gd name="connsiteY3" fmla="*/ 0 h 26417"/>
                  <a:gd name="connsiteX4" fmla="*/ 26417 w 26417"/>
                  <a:gd name="connsiteY4" fmla="*/ 13209 h 26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417" h="26417">
                    <a:moveTo>
                      <a:pt x="26417" y="13209"/>
                    </a:moveTo>
                    <a:cubicBezTo>
                      <a:pt x="26417" y="20503"/>
                      <a:pt x="20503" y="26417"/>
                      <a:pt x="13209" y="26417"/>
                    </a:cubicBezTo>
                    <a:cubicBezTo>
                      <a:pt x="5914" y="26417"/>
                      <a:pt x="0" y="20503"/>
                      <a:pt x="0" y="13209"/>
                    </a:cubicBezTo>
                    <a:cubicBezTo>
                      <a:pt x="0" y="5914"/>
                      <a:pt x="5914" y="0"/>
                      <a:pt x="13209" y="0"/>
                    </a:cubicBezTo>
                    <a:cubicBezTo>
                      <a:pt x="20504" y="0"/>
                      <a:pt x="26417" y="5914"/>
                      <a:pt x="26417" y="13209"/>
                    </a:cubicBezTo>
                    <a:close/>
                  </a:path>
                </a:pathLst>
              </a:custGeom>
              <a:solidFill>
                <a:srgbClr val="FFCE40"/>
              </a:solidFill>
              <a:ln w="10151" cap="flat">
                <a:noFill/>
                <a:prstDash val="solid"/>
                <a:miter/>
              </a:ln>
            </p:spPr>
          </p:sp>
          <p:sp>
            <p:nvSpPr>
              <p:cNvPr id="223" name="图形 196"/>
              <p:cNvSpPr/>
              <p:nvPr>
                <p:custDataLst>
                  <p:tags r:id="rId29"/>
                </p:custDataLst>
              </p:nvPr>
            </p:nvSpPr>
            <p:spPr>
              <a:xfrm>
                <a:off x="4136049" y="2315414"/>
                <a:ext cx="26417" cy="26417"/>
              </a:xfrm>
              <a:custGeom>
                <a:avLst/>
                <a:gdLst>
                  <a:gd name="connsiteX0" fmla="*/ 26417 w 26417"/>
                  <a:gd name="connsiteY0" fmla="*/ 13209 h 26417"/>
                  <a:gd name="connsiteX1" fmla="*/ 13209 w 26417"/>
                  <a:gd name="connsiteY1" fmla="*/ 26417 h 26417"/>
                  <a:gd name="connsiteX2" fmla="*/ 0 w 26417"/>
                  <a:gd name="connsiteY2" fmla="*/ 13209 h 26417"/>
                  <a:gd name="connsiteX3" fmla="*/ 13209 w 26417"/>
                  <a:gd name="connsiteY3" fmla="*/ 0 h 26417"/>
                  <a:gd name="connsiteX4" fmla="*/ 26417 w 26417"/>
                  <a:gd name="connsiteY4" fmla="*/ 13209 h 26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417" h="26417">
                    <a:moveTo>
                      <a:pt x="26417" y="13209"/>
                    </a:moveTo>
                    <a:cubicBezTo>
                      <a:pt x="26417" y="20503"/>
                      <a:pt x="20503" y="26417"/>
                      <a:pt x="13209" y="26417"/>
                    </a:cubicBezTo>
                    <a:cubicBezTo>
                      <a:pt x="5914" y="26417"/>
                      <a:pt x="0" y="20503"/>
                      <a:pt x="0" y="13209"/>
                    </a:cubicBezTo>
                    <a:cubicBezTo>
                      <a:pt x="0" y="5914"/>
                      <a:pt x="5914" y="0"/>
                      <a:pt x="13209" y="0"/>
                    </a:cubicBezTo>
                    <a:cubicBezTo>
                      <a:pt x="20504" y="0"/>
                      <a:pt x="26417" y="5914"/>
                      <a:pt x="26417" y="13209"/>
                    </a:cubicBezTo>
                    <a:close/>
                  </a:path>
                </a:pathLst>
              </a:custGeom>
              <a:solidFill>
                <a:srgbClr val="FFCE40"/>
              </a:solidFill>
              <a:ln w="10151" cap="flat">
                <a:noFill/>
                <a:prstDash val="solid"/>
                <a:miter/>
              </a:ln>
            </p:spPr>
          </p:sp>
          <p:sp>
            <p:nvSpPr>
              <p:cNvPr id="224" name="图形 196"/>
              <p:cNvSpPr/>
              <p:nvPr>
                <p:custDataLst>
                  <p:tags r:id="rId30"/>
                </p:custDataLst>
              </p:nvPr>
            </p:nvSpPr>
            <p:spPr>
              <a:xfrm>
                <a:off x="7999051" y="4391194"/>
                <a:ext cx="26417" cy="26417"/>
              </a:xfrm>
              <a:custGeom>
                <a:avLst/>
                <a:gdLst>
                  <a:gd name="connsiteX0" fmla="*/ 26417 w 26417"/>
                  <a:gd name="connsiteY0" fmla="*/ 13209 h 26417"/>
                  <a:gd name="connsiteX1" fmla="*/ 13209 w 26417"/>
                  <a:gd name="connsiteY1" fmla="*/ 26417 h 26417"/>
                  <a:gd name="connsiteX2" fmla="*/ 0 w 26417"/>
                  <a:gd name="connsiteY2" fmla="*/ 13209 h 26417"/>
                  <a:gd name="connsiteX3" fmla="*/ 13209 w 26417"/>
                  <a:gd name="connsiteY3" fmla="*/ 0 h 26417"/>
                  <a:gd name="connsiteX4" fmla="*/ 26417 w 26417"/>
                  <a:gd name="connsiteY4" fmla="*/ 13209 h 26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417" h="26417">
                    <a:moveTo>
                      <a:pt x="26417" y="13209"/>
                    </a:moveTo>
                    <a:cubicBezTo>
                      <a:pt x="26417" y="20503"/>
                      <a:pt x="20503" y="26417"/>
                      <a:pt x="13209" y="26417"/>
                    </a:cubicBezTo>
                    <a:cubicBezTo>
                      <a:pt x="5914" y="26417"/>
                      <a:pt x="0" y="20503"/>
                      <a:pt x="0" y="13209"/>
                    </a:cubicBezTo>
                    <a:cubicBezTo>
                      <a:pt x="0" y="5914"/>
                      <a:pt x="5914" y="0"/>
                      <a:pt x="13209" y="0"/>
                    </a:cubicBezTo>
                    <a:cubicBezTo>
                      <a:pt x="20503" y="0"/>
                      <a:pt x="26417" y="5914"/>
                      <a:pt x="26417" y="13209"/>
                    </a:cubicBezTo>
                    <a:close/>
                  </a:path>
                </a:pathLst>
              </a:custGeom>
              <a:solidFill>
                <a:srgbClr val="FFCE40"/>
              </a:solidFill>
              <a:ln w="10151" cap="flat">
                <a:noFill/>
                <a:prstDash val="solid"/>
                <a:miter/>
              </a:ln>
            </p:spPr>
          </p:sp>
          <p:sp>
            <p:nvSpPr>
              <p:cNvPr id="225" name="图形 196"/>
              <p:cNvSpPr/>
              <p:nvPr>
                <p:custDataLst>
                  <p:tags r:id="rId31"/>
                </p:custDataLst>
              </p:nvPr>
            </p:nvSpPr>
            <p:spPr>
              <a:xfrm>
                <a:off x="8265255" y="4449108"/>
                <a:ext cx="26417" cy="26417"/>
              </a:xfrm>
              <a:custGeom>
                <a:avLst/>
                <a:gdLst>
                  <a:gd name="connsiteX0" fmla="*/ 26417 w 26417"/>
                  <a:gd name="connsiteY0" fmla="*/ 13209 h 26417"/>
                  <a:gd name="connsiteX1" fmla="*/ 13209 w 26417"/>
                  <a:gd name="connsiteY1" fmla="*/ 26417 h 26417"/>
                  <a:gd name="connsiteX2" fmla="*/ 0 w 26417"/>
                  <a:gd name="connsiteY2" fmla="*/ 13209 h 26417"/>
                  <a:gd name="connsiteX3" fmla="*/ 13209 w 26417"/>
                  <a:gd name="connsiteY3" fmla="*/ 0 h 26417"/>
                  <a:gd name="connsiteX4" fmla="*/ 26417 w 26417"/>
                  <a:gd name="connsiteY4" fmla="*/ 13209 h 26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417" h="26417">
                    <a:moveTo>
                      <a:pt x="26417" y="13209"/>
                    </a:moveTo>
                    <a:cubicBezTo>
                      <a:pt x="26417" y="20503"/>
                      <a:pt x="20504" y="26417"/>
                      <a:pt x="13209" y="26417"/>
                    </a:cubicBezTo>
                    <a:cubicBezTo>
                      <a:pt x="5914" y="26417"/>
                      <a:pt x="0" y="20503"/>
                      <a:pt x="0" y="13209"/>
                    </a:cubicBezTo>
                    <a:cubicBezTo>
                      <a:pt x="0" y="5914"/>
                      <a:pt x="5914" y="0"/>
                      <a:pt x="13209" y="0"/>
                    </a:cubicBezTo>
                    <a:cubicBezTo>
                      <a:pt x="20504" y="0"/>
                      <a:pt x="26417" y="5914"/>
                      <a:pt x="26417" y="13209"/>
                    </a:cubicBezTo>
                    <a:close/>
                  </a:path>
                </a:pathLst>
              </a:custGeom>
              <a:solidFill>
                <a:srgbClr val="FFCE40"/>
              </a:solidFill>
              <a:ln w="10151" cap="flat">
                <a:noFill/>
                <a:prstDash val="solid"/>
                <a:miter/>
              </a:ln>
            </p:spPr>
          </p:sp>
          <p:sp>
            <p:nvSpPr>
              <p:cNvPr id="226" name="图形 196"/>
              <p:cNvSpPr/>
              <p:nvPr>
                <p:custDataLst>
                  <p:tags r:id="rId32"/>
                </p:custDataLst>
              </p:nvPr>
            </p:nvSpPr>
            <p:spPr>
              <a:xfrm>
                <a:off x="8388196" y="4134135"/>
                <a:ext cx="26417" cy="26417"/>
              </a:xfrm>
              <a:custGeom>
                <a:avLst/>
                <a:gdLst>
                  <a:gd name="connsiteX0" fmla="*/ 26417 w 26417"/>
                  <a:gd name="connsiteY0" fmla="*/ 13209 h 26417"/>
                  <a:gd name="connsiteX1" fmla="*/ 13209 w 26417"/>
                  <a:gd name="connsiteY1" fmla="*/ 26417 h 26417"/>
                  <a:gd name="connsiteX2" fmla="*/ 0 w 26417"/>
                  <a:gd name="connsiteY2" fmla="*/ 13209 h 26417"/>
                  <a:gd name="connsiteX3" fmla="*/ 13209 w 26417"/>
                  <a:gd name="connsiteY3" fmla="*/ 0 h 26417"/>
                  <a:gd name="connsiteX4" fmla="*/ 26417 w 26417"/>
                  <a:gd name="connsiteY4" fmla="*/ 13209 h 26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417" h="26417">
                    <a:moveTo>
                      <a:pt x="26417" y="13209"/>
                    </a:moveTo>
                    <a:cubicBezTo>
                      <a:pt x="26417" y="20503"/>
                      <a:pt x="20504" y="26417"/>
                      <a:pt x="13209" y="26417"/>
                    </a:cubicBezTo>
                    <a:cubicBezTo>
                      <a:pt x="5914" y="26417"/>
                      <a:pt x="0" y="20503"/>
                      <a:pt x="0" y="13209"/>
                    </a:cubicBezTo>
                    <a:cubicBezTo>
                      <a:pt x="0" y="5914"/>
                      <a:pt x="5914" y="0"/>
                      <a:pt x="13209" y="0"/>
                    </a:cubicBezTo>
                    <a:cubicBezTo>
                      <a:pt x="20504" y="0"/>
                      <a:pt x="26417" y="5914"/>
                      <a:pt x="26417" y="13209"/>
                    </a:cubicBezTo>
                    <a:close/>
                  </a:path>
                </a:pathLst>
              </a:custGeom>
              <a:solidFill>
                <a:srgbClr val="FFCE40"/>
              </a:solidFill>
              <a:ln w="10151" cap="flat">
                <a:noFill/>
                <a:prstDash val="solid"/>
                <a:miter/>
              </a:ln>
            </p:spPr>
          </p:sp>
          <p:sp>
            <p:nvSpPr>
              <p:cNvPr id="227" name="图形 196"/>
              <p:cNvSpPr/>
              <p:nvPr>
                <p:custDataLst>
                  <p:tags r:id="rId33"/>
                </p:custDataLst>
              </p:nvPr>
            </p:nvSpPr>
            <p:spPr>
              <a:xfrm>
                <a:off x="7893383" y="4527344"/>
                <a:ext cx="26417" cy="26417"/>
              </a:xfrm>
              <a:custGeom>
                <a:avLst/>
                <a:gdLst>
                  <a:gd name="connsiteX0" fmla="*/ 26417 w 26417"/>
                  <a:gd name="connsiteY0" fmla="*/ 13209 h 26417"/>
                  <a:gd name="connsiteX1" fmla="*/ 13209 w 26417"/>
                  <a:gd name="connsiteY1" fmla="*/ 26417 h 26417"/>
                  <a:gd name="connsiteX2" fmla="*/ 0 w 26417"/>
                  <a:gd name="connsiteY2" fmla="*/ 13209 h 26417"/>
                  <a:gd name="connsiteX3" fmla="*/ 13209 w 26417"/>
                  <a:gd name="connsiteY3" fmla="*/ 0 h 26417"/>
                  <a:gd name="connsiteX4" fmla="*/ 26417 w 26417"/>
                  <a:gd name="connsiteY4" fmla="*/ 13209 h 26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417" h="26417">
                    <a:moveTo>
                      <a:pt x="26417" y="13209"/>
                    </a:moveTo>
                    <a:cubicBezTo>
                      <a:pt x="26417" y="20503"/>
                      <a:pt x="20503" y="26417"/>
                      <a:pt x="13209" y="26417"/>
                    </a:cubicBezTo>
                    <a:cubicBezTo>
                      <a:pt x="5914" y="26417"/>
                      <a:pt x="0" y="20503"/>
                      <a:pt x="0" y="13209"/>
                    </a:cubicBezTo>
                    <a:cubicBezTo>
                      <a:pt x="0" y="5914"/>
                      <a:pt x="5914" y="0"/>
                      <a:pt x="13209" y="0"/>
                    </a:cubicBezTo>
                    <a:cubicBezTo>
                      <a:pt x="20503" y="0"/>
                      <a:pt x="26417" y="5914"/>
                      <a:pt x="26417" y="13209"/>
                    </a:cubicBezTo>
                    <a:close/>
                  </a:path>
                </a:pathLst>
              </a:custGeom>
              <a:solidFill>
                <a:srgbClr val="FFCE40"/>
              </a:solidFill>
              <a:ln w="10151" cap="flat">
                <a:noFill/>
                <a:prstDash val="solid"/>
                <a:miter/>
              </a:ln>
            </p:spPr>
          </p:sp>
          <p:sp>
            <p:nvSpPr>
              <p:cNvPr id="228" name="图形 196"/>
              <p:cNvSpPr/>
              <p:nvPr>
                <p:custDataLst>
                  <p:tags r:id="rId34"/>
                </p:custDataLst>
              </p:nvPr>
            </p:nvSpPr>
            <p:spPr>
              <a:xfrm>
                <a:off x="3880006" y="2837661"/>
                <a:ext cx="60962" cy="60962"/>
              </a:xfrm>
              <a:custGeom>
                <a:avLst/>
                <a:gdLst>
                  <a:gd name="connsiteX0" fmla="*/ 60963 w 60962"/>
                  <a:gd name="connsiteY0" fmla="*/ 30481 h 60962"/>
                  <a:gd name="connsiteX1" fmla="*/ 30481 w 60962"/>
                  <a:gd name="connsiteY1" fmla="*/ 60963 h 60962"/>
                  <a:gd name="connsiteX2" fmla="*/ 0 w 60962"/>
                  <a:gd name="connsiteY2" fmla="*/ 30481 h 60962"/>
                  <a:gd name="connsiteX3" fmla="*/ 30481 w 60962"/>
                  <a:gd name="connsiteY3" fmla="*/ 0 h 60962"/>
                  <a:gd name="connsiteX4" fmla="*/ 60963 w 60962"/>
                  <a:gd name="connsiteY4" fmla="*/ 30481 h 60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62" h="60962">
                    <a:moveTo>
                      <a:pt x="60963" y="30481"/>
                    </a:moveTo>
                    <a:cubicBezTo>
                      <a:pt x="60963" y="47316"/>
                      <a:pt x="47316" y="60963"/>
                      <a:pt x="30481" y="60963"/>
                    </a:cubicBezTo>
                    <a:cubicBezTo>
                      <a:pt x="13647" y="60963"/>
                      <a:pt x="0" y="47316"/>
                      <a:pt x="0" y="30481"/>
                    </a:cubicBezTo>
                    <a:cubicBezTo>
                      <a:pt x="0" y="13647"/>
                      <a:pt x="13647" y="0"/>
                      <a:pt x="30481" y="0"/>
                    </a:cubicBezTo>
                    <a:cubicBezTo>
                      <a:pt x="47316" y="0"/>
                      <a:pt x="60963" y="13647"/>
                      <a:pt x="60963" y="30481"/>
                    </a:cubicBezTo>
                    <a:close/>
                  </a:path>
                </a:pathLst>
              </a:custGeom>
              <a:solidFill>
                <a:srgbClr val="FFCE40"/>
              </a:solidFill>
              <a:ln w="10151" cap="flat">
                <a:noFill/>
                <a:prstDash val="solid"/>
                <a:miter/>
              </a:ln>
            </p:spPr>
          </p:sp>
          <p:sp>
            <p:nvSpPr>
              <p:cNvPr id="229" name="图形 196"/>
              <p:cNvSpPr/>
              <p:nvPr>
                <p:custDataLst>
                  <p:tags r:id="rId35"/>
                </p:custDataLst>
              </p:nvPr>
            </p:nvSpPr>
            <p:spPr>
              <a:xfrm>
                <a:off x="8138249" y="4360713"/>
                <a:ext cx="103636" cy="103636"/>
              </a:xfrm>
              <a:custGeom>
                <a:avLst/>
                <a:gdLst>
                  <a:gd name="connsiteX0" fmla="*/ 103637 w 103636"/>
                  <a:gd name="connsiteY0" fmla="*/ 51818 h 103636"/>
                  <a:gd name="connsiteX1" fmla="*/ 51818 w 103636"/>
                  <a:gd name="connsiteY1" fmla="*/ 103637 h 103636"/>
                  <a:gd name="connsiteX2" fmla="*/ 0 w 103636"/>
                  <a:gd name="connsiteY2" fmla="*/ 51818 h 103636"/>
                  <a:gd name="connsiteX3" fmla="*/ 51818 w 103636"/>
                  <a:gd name="connsiteY3" fmla="*/ 0 h 103636"/>
                  <a:gd name="connsiteX4" fmla="*/ 103637 w 103636"/>
                  <a:gd name="connsiteY4" fmla="*/ 51818 h 103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636" h="103636">
                    <a:moveTo>
                      <a:pt x="103637" y="51818"/>
                    </a:moveTo>
                    <a:cubicBezTo>
                      <a:pt x="103637" y="80437"/>
                      <a:pt x="80437" y="103637"/>
                      <a:pt x="51818" y="103637"/>
                    </a:cubicBezTo>
                    <a:cubicBezTo>
                      <a:pt x="23200" y="103637"/>
                      <a:pt x="0" y="80437"/>
                      <a:pt x="0" y="51818"/>
                    </a:cubicBezTo>
                    <a:cubicBezTo>
                      <a:pt x="0" y="23200"/>
                      <a:pt x="23200" y="0"/>
                      <a:pt x="51818" y="0"/>
                    </a:cubicBezTo>
                    <a:cubicBezTo>
                      <a:pt x="80437" y="0"/>
                      <a:pt x="103637" y="23200"/>
                      <a:pt x="103637" y="51818"/>
                    </a:cubicBezTo>
                    <a:close/>
                  </a:path>
                </a:pathLst>
              </a:custGeom>
              <a:solidFill>
                <a:srgbClr val="FFCE40"/>
              </a:solidFill>
              <a:ln w="10151" cap="flat">
                <a:noFill/>
                <a:prstDash val="solid"/>
                <a:miter/>
              </a:ln>
            </p:spPr>
          </p:sp>
          <p:sp>
            <p:nvSpPr>
              <p:cNvPr id="230" name="图形 196"/>
              <p:cNvSpPr/>
              <p:nvPr>
                <p:custDataLst>
                  <p:tags r:id="rId36"/>
                </p:custDataLst>
              </p:nvPr>
            </p:nvSpPr>
            <p:spPr>
              <a:xfrm>
                <a:off x="4620703" y="2372313"/>
                <a:ext cx="94492" cy="117861"/>
              </a:xfrm>
              <a:custGeom>
                <a:avLst/>
                <a:gdLst>
                  <a:gd name="connsiteX0" fmla="*/ 94492 w 94492"/>
                  <a:gd name="connsiteY0" fmla="*/ 117861 h 117861"/>
                  <a:gd name="connsiteX1" fmla="*/ 0 w 94492"/>
                  <a:gd name="connsiteY1" fmla="*/ 56899 h 117861"/>
                  <a:gd name="connsiteX2" fmla="*/ 94492 w 94492"/>
                  <a:gd name="connsiteY2" fmla="*/ 0 h 117861"/>
                </a:gdLst>
                <a:ahLst/>
                <a:cxnLst>
                  <a:cxn ang="0">
                    <a:pos x="connsiteX0" y="connsiteY0"/>
                  </a:cxn>
                  <a:cxn ang="0">
                    <a:pos x="connsiteX1" y="connsiteY1"/>
                  </a:cxn>
                  <a:cxn ang="0">
                    <a:pos x="connsiteX2" y="connsiteY2"/>
                  </a:cxn>
                </a:cxnLst>
                <a:rect l="l" t="t" r="r" b="b"/>
                <a:pathLst>
                  <a:path w="94492" h="117861">
                    <a:moveTo>
                      <a:pt x="94492" y="117861"/>
                    </a:moveTo>
                    <a:lnTo>
                      <a:pt x="0" y="56899"/>
                    </a:lnTo>
                    <a:lnTo>
                      <a:pt x="94492" y="0"/>
                    </a:lnTo>
                  </a:path>
                </a:pathLst>
              </a:custGeom>
              <a:noFill/>
              <a:ln w="20302" cap="rnd">
                <a:solidFill>
                  <a:srgbClr val="FFCE40"/>
                </a:solidFill>
                <a:prstDash val="solid"/>
                <a:round/>
              </a:ln>
            </p:spPr>
          </p:sp>
          <p:sp>
            <p:nvSpPr>
              <p:cNvPr id="231" name="图形 196"/>
              <p:cNvSpPr/>
              <p:nvPr>
                <p:custDataLst>
                  <p:tags r:id="rId37"/>
                </p:custDataLst>
              </p:nvPr>
            </p:nvSpPr>
            <p:spPr>
              <a:xfrm>
                <a:off x="4740596" y="2372313"/>
                <a:ext cx="95508" cy="117861"/>
              </a:xfrm>
              <a:custGeom>
                <a:avLst/>
                <a:gdLst>
                  <a:gd name="connsiteX0" fmla="*/ 95508 w 95508"/>
                  <a:gd name="connsiteY0" fmla="*/ 117861 h 117861"/>
                  <a:gd name="connsiteX1" fmla="*/ 0 w 95508"/>
                  <a:gd name="connsiteY1" fmla="*/ 56899 h 117861"/>
                  <a:gd name="connsiteX2" fmla="*/ 95508 w 95508"/>
                  <a:gd name="connsiteY2" fmla="*/ 0 h 117861"/>
                </a:gdLst>
                <a:ahLst/>
                <a:cxnLst>
                  <a:cxn ang="0">
                    <a:pos x="connsiteX0" y="connsiteY0"/>
                  </a:cxn>
                  <a:cxn ang="0">
                    <a:pos x="connsiteX1" y="connsiteY1"/>
                  </a:cxn>
                  <a:cxn ang="0">
                    <a:pos x="connsiteX2" y="connsiteY2"/>
                  </a:cxn>
                </a:cxnLst>
                <a:rect l="l" t="t" r="r" b="b"/>
                <a:pathLst>
                  <a:path w="95508" h="117861">
                    <a:moveTo>
                      <a:pt x="95508" y="117861"/>
                    </a:moveTo>
                    <a:lnTo>
                      <a:pt x="0" y="56899"/>
                    </a:lnTo>
                    <a:lnTo>
                      <a:pt x="95508" y="0"/>
                    </a:lnTo>
                  </a:path>
                </a:pathLst>
              </a:custGeom>
              <a:noFill/>
              <a:ln w="20302" cap="rnd">
                <a:solidFill>
                  <a:srgbClr val="FFCE40"/>
                </a:solidFill>
                <a:prstDash val="solid"/>
                <a:round/>
              </a:ln>
            </p:spPr>
          </p:sp>
          <p:sp>
            <p:nvSpPr>
              <p:cNvPr id="232" name="图形 196"/>
              <p:cNvSpPr/>
              <p:nvPr>
                <p:custDataLst>
                  <p:tags r:id="rId38"/>
                </p:custDataLst>
              </p:nvPr>
            </p:nvSpPr>
            <p:spPr>
              <a:xfrm>
                <a:off x="4861505" y="2372313"/>
                <a:ext cx="94492" cy="117861"/>
              </a:xfrm>
              <a:custGeom>
                <a:avLst/>
                <a:gdLst>
                  <a:gd name="connsiteX0" fmla="*/ 94492 w 94492"/>
                  <a:gd name="connsiteY0" fmla="*/ 117861 h 117861"/>
                  <a:gd name="connsiteX1" fmla="*/ 0 w 94492"/>
                  <a:gd name="connsiteY1" fmla="*/ 56899 h 117861"/>
                  <a:gd name="connsiteX2" fmla="*/ 94492 w 94492"/>
                  <a:gd name="connsiteY2" fmla="*/ 0 h 117861"/>
                </a:gdLst>
                <a:ahLst/>
                <a:cxnLst>
                  <a:cxn ang="0">
                    <a:pos x="connsiteX0" y="connsiteY0"/>
                  </a:cxn>
                  <a:cxn ang="0">
                    <a:pos x="connsiteX1" y="connsiteY1"/>
                  </a:cxn>
                  <a:cxn ang="0">
                    <a:pos x="connsiteX2" y="connsiteY2"/>
                  </a:cxn>
                </a:cxnLst>
                <a:rect l="l" t="t" r="r" b="b"/>
                <a:pathLst>
                  <a:path w="94492" h="117861">
                    <a:moveTo>
                      <a:pt x="94492" y="117861"/>
                    </a:moveTo>
                    <a:lnTo>
                      <a:pt x="0" y="56899"/>
                    </a:lnTo>
                    <a:lnTo>
                      <a:pt x="94492" y="0"/>
                    </a:lnTo>
                  </a:path>
                </a:pathLst>
              </a:custGeom>
              <a:noFill/>
              <a:ln w="20302" cap="rnd">
                <a:solidFill>
                  <a:srgbClr val="FFCE40"/>
                </a:solidFill>
                <a:prstDash val="solid"/>
                <a:round/>
              </a:ln>
            </p:spPr>
          </p:sp>
          <p:sp>
            <p:nvSpPr>
              <p:cNvPr id="233" name="图形 196"/>
              <p:cNvSpPr/>
              <p:nvPr>
                <p:custDataLst>
                  <p:tags r:id="rId39"/>
                </p:custDataLst>
              </p:nvPr>
            </p:nvSpPr>
            <p:spPr>
              <a:xfrm>
                <a:off x="4981398" y="2372313"/>
                <a:ext cx="94492" cy="117861"/>
              </a:xfrm>
              <a:custGeom>
                <a:avLst/>
                <a:gdLst>
                  <a:gd name="connsiteX0" fmla="*/ 94492 w 94492"/>
                  <a:gd name="connsiteY0" fmla="*/ 117861 h 117861"/>
                  <a:gd name="connsiteX1" fmla="*/ 0 w 94492"/>
                  <a:gd name="connsiteY1" fmla="*/ 56899 h 117861"/>
                  <a:gd name="connsiteX2" fmla="*/ 94492 w 94492"/>
                  <a:gd name="connsiteY2" fmla="*/ 0 h 117861"/>
                </a:gdLst>
                <a:ahLst/>
                <a:cxnLst>
                  <a:cxn ang="0">
                    <a:pos x="connsiteX0" y="connsiteY0"/>
                  </a:cxn>
                  <a:cxn ang="0">
                    <a:pos x="connsiteX1" y="connsiteY1"/>
                  </a:cxn>
                  <a:cxn ang="0">
                    <a:pos x="connsiteX2" y="connsiteY2"/>
                  </a:cxn>
                </a:cxnLst>
                <a:rect l="l" t="t" r="r" b="b"/>
                <a:pathLst>
                  <a:path w="94492" h="117861">
                    <a:moveTo>
                      <a:pt x="94492" y="117861"/>
                    </a:moveTo>
                    <a:lnTo>
                      <a:pt x="0" y="56899"/>
                    </a:lnTo>
                    <a:lnTo>
                      <a:pt x="94492" y="0"/>
                    </a:lnTo>
                  </a:path>
                </a:pathLst>
              </a:custGeom>
              <a:noFill/>
              <a:ln w="20302" cap="rnd">
                <a:solidFill>
                  <a:srgbClr val="FFCE40"/>
                </a:solidFill>
                <a:prstDash val="solid"/>
                <a:round/>
              </a:ln>
            </p:spPr>
          </p:sp>
          <p:sp>
            <p:nvSpPr>
              <p:cNvPr id="234" name="图形 196"/>
              <p:cNvSpPr/>
              <p:nvPr>
                <p:custDataLst>
                  <p:tags r:id="rId40"/>
                </p:custDataLst>
              </p:nvPr>
            </p:nvSpPr>
            <p:spPr>
              <a:xfrm>
                <a:off x="5101292" y="2372313"/>
                <a:ext cx="95508" cy="117861"/>
              </a:xfrm>
              <a:custGeom>
                <a:avLst/>
                <a:gdLst>
                  <a:gd name="connsiteX0" fmla="*/ 95508 w 95508"/>
                  <a:gd name="connsiteY0" fmla="*/ 117861 h 117861"/>
                  <a:gd name="connsiteX1" fmla="*/ 0 w 95508"/>
                  <a:gd name="connsiteY1" fmla="*/ 56899 h 117861"/>
                  <a:gd name="connsiteX2" fmla="*/ 95508 w 95508"/>
                  <a:gd name="connsiteY2" fmla="*/ 0 h 117861"/>
                </a:gdLst>
                <a:ahLst/>
                <a:cxnLst>
                  <a:cxn ang="0">
                    <a:pos x="connsiteX0" y="connsiteY0"/>
                  </a:cxn>
                  <a:cxn ang="0">
                    <a:pos x="connsiteX1" y="connsiteY1"/>
                  </a:cxn>
                  <a:cxn ang="0">
                    <a:pos x="connsiteX2" y="connsiteY2"/>
                  </a:cxn>
                </a:cxnLst>
                <a:rect l="l" t="t" r="r" b="b"/>
                <a:pathLst>
                  <a:path w="95508" h="117861">
                    <a:moveTo>
                      <a:pt x="95508" y="117861"/>
                    </a:moveTo>
                    <a:lnTo>
                      <a:pt x="0" y="56899"/>
                    </a:lnTo>
                    <a:lnTo>
                      <a:pt x="95508" y="0"/>
                    </a:lnTo>
                  </a:path>
                </a:pathLst>
              </a:custGeom>
              <a:noFill/>
              <a:ln w="20302" cap="rnd">
                <a:solidFill>
                  <a:srgbClr val="FFCE40"/>
                </a:solidFill>
                <a:prstDash val="solid"/>
                <a:round/>
              </a:ln>
            </p:spPr>
          </p:sp>
          <p:sp>
            <p:nvSpPr>
              <p:cNvPr id="235" name="图形 196"/>
              <p:cNvSpPr/>
              <p:nvPr>
                <p:custDataLst>
                  <p:tags r:id="rId41"/>
                </p:custDataLst>
              </p:nvPr>
            </p:nvSpPr>
            <p:spPr>
              <a:xfrm>
                <a:off x="5221185" y="2372313"/>
                <a:ext cx="95508" cy="117861"/>
              </a:xfrm>
              <a:custGeom>
                <a:avLst/>
                <a:gdLst>
                  <a:gd name="connsiteX0" fmla="*/ 95508 w 95508"/>
                  <a:gd name="connsiteY0" fmla="*/ 117861 h 117861"/>
                  <a:gd name="connsiteX1" fmla="*/ 0 w 95508"/>
                  <a:gd name="connsiteY1" fmla="*/ 56899 h 117861"/>
                  <a:gd name="connsiteX2" fmla="*/ 95508 w 95508"/>
                  <a:gd name="connsiteY2" fmla="*/ 0 h 117861"/>
                </a:gdLst>
                <a:ahLst/>
                <a:cxnLst>
                  <a:cxn ang="0">
                    <a:pos x="connsiteX0" y="connsiteY0"/>
                  </a:cxn>
                  <a:cxn ang="0">
                    <a:pos x="connsiteX1" y="connsiteY1"/>
                  </a:cxn>
                  <a:cxn ang="0">
                    <a:pos x="connsiteX2" y="connsiteY2"/>
                  </a:cxn>
                </a:cxnLst>
                <a:rect l="l" t="t" r="r" b="b"/>
                <a:pathLst>
                  <a:path w="95508" h="117861">
                    <a:moveTo>
                      <a:pt x="95508" y="117861"/>
                    </a:moveTo>
                    <a:lnTo>
                      <a:pt x="0" y="56899"/>
                    </a:lnTo>
                    <a:lnTo>
                      <a:pt x="95508" y="0"/>
                    </a:lnTo>
                  </a:path>
                </a:pathLst>
              </a:custGeom>
              <a:noFill/>
              <a:ln w="20302" cap="rnd">
                <a:solidFill>
                  <a:srgbClr val="FFCE40"/>
                </a:solidFill>
                <a:prstDash val="solid"/>
                <a:round/>
              </a:ln>
            </p:spPr>
          </p:sp>
          <p:sp>
            <p:nvSpPr>
              <p:cNvPr id="236" name="图形 196"/>
              <p:cNvSpPr/>
              <p:nvPr>
                <p:custDataLst>
                  <p:tags r:id="rId42"/>
                </p:custDataLst>
              </p:nvPr>
            </p:nvSpPr>
            <p:spPr>
              <a:xfrm>
                <a:off x="5342094" y="2372313"/>
                <a:ext cx="94492" cy="117861"/>
              </a:xfrm>
              <a:custGeom>
                <a:avLst/>
                <a:gdLst>
                  <a:gd name="connsiteX0" fmla="*/ 94492 w 94492"/>
                  <a:gd name="connsiteY0" fmla="*/ 117861 h 117861"/>
                  <a:gd name="connsiteX1" fmla="*/ 0 w 94492"/>
                  <a:gd name="connsiteY1" fmla="*/ 56899 h 117861"/>
                  <a:gd name="connsiteX2" fmla="*/ 94492 w 94492"/>
                  <a:gd name="connsiteY2" fmla="*/ 0 h 117861"/>
                </a:gdLst>
                <a:ahLst/>
                <a:cxnLst>
                  <a:cxn ang="0">
                    <a:pos x="connsiteX0" y="connsiteY0"/>
                  </a:cxn>
                  <a:cxn ang="0">
                    <a:pos x="connsiteX1" y="connsiteY1"/>
                  </a:cxn>
                  <a:cxn ang="0">
                    <a:pos x="connsiteX2" y="connsiteY2"/>
                  </a:cxn>
                </a:cxnLst>
                <a:rect l="l" t="t" r="r" b="b"/>
                <a:pathLst>
                  <a:path w="94492" h="117861">
                    <a:moveTo>
                      <a:pt x="94492" y="117861"/>
                    </a:moveTo>
                    <a:lnTo>
                      <a:pt x="0" y="56899"/>
                    </a:lnTo>
                    <a:lnTo>
                      <a:pt x="94492" y="0"/>
                    </a:lnTo>
                  </a:path>
                </a:pathLst>
              </a:custGeom>
              <a:noFill/>
              <a:ln w="20302" cap="rnd">
                <a:solidFill>
                  <a:srgbClr val="FFCE40"/>
                </a:solidFill>
                <a:prstDash val="solid"/>
                <a:round/>
              </a:ln>
            </p:spPr>
          </p:sp>
          <p:sp>
            <p:nvSpPr>
              <p:cNvPr id="237" name="图形 196"/>
              <p:cNvSpPr/>
              <p:nvPr>
                <p:custDataLst>
                  <p:tags r:id="rId43"/>
                </p:custDataLst>
              </p:nvPr>
            </p:nvSpPr>
            <p:spPr>
              <a:xfrm>
                <a:off x="5581881" y="2372313"/>
                <a:ext cx="95508" cy="117861"/>
              </a:xfrm>
              <a:custGeom>
                <a:avLst/>
                <a:gdLst>
                  <a:gd name="connsiteX0" fmla="*/ 95508 w 95508"/>
                  <a:gd name="connsiteY0" fmla="*/ 117861 h 117861"/>
                  <a:gd name="connsiteX1" fmla="*/ 0 w 95508"/>
                  <a:gd name="connsiteY1" fmla="*/ 56899 h 117861"/>
                  <a:gd name="connsiteX2" fmla="*/ 95508 w 95508"/>
                  <a:gd name="connsiteY2" fmla="*/ 0 h 117861"/>
                </a:gdLst>
                <a:ahLst/>
                <a:cxnLst>
                  <a:cxn ang="0">
                    <a:pos x="connsiteX0" y="connsiteY0"/>
                  </a:cxn>
                  <a:cxn ang="0">
                    <a:pos x="connsiteX1" y="connsiteY1"/>
                  </a:cxn>
                  <a:cxn ang="0">
                    <a:pos x="connsiteX2" y="connsiteY2"/>
                  </a:cxn>
                </a:cxnLst>
                <a:rect l="l" t="t" r="r" b="b"/>
                <a:pathLst>
                  <a:path w="95508" h="117861">
                    <a:moveTo>
                      <a:pt x="95508" y="117861"/>
                    </a:moveTo>
                    <a:lnTo>
                      <a:pt x="0" y="56899"/>
                    </a:lnTo>
                    <a:lnTo>
                      <a:pt x="95508" y="0"/>
                    </a:lnTo>
                  </a:path>
                </a:pathLst>
              </a:custGeom>
              <a:noFill/>
              <a:ln w="20302" cap="rnd">
                <a:solidFill>
                  <a:srgbClr val="FFCE40"/>
                </a:solidFill>
                <a:prstDash val="solid"/>
                <a:round/>
              </a:ln>
            </p:spPr>
          </p:sp>
          <p:sp>
            <p:nvSpPr>
              <p:cNvPr id="238" name="图形 196"/>
              <p:cNvSpPr/>
              <p:nvPr>
                <p:custDataLst>
                  <p:tags r:id="rId44"/>
                </p:custDataLst>
              </p:nvPr>
            </p:nvSpPr>
            <p:spPr>
              <a:xfrm>
                <a:off x="7689158" y="4379001"/>
                <a:ext cx="94492" cy="118877"/>
              </a:xfrm>
              <a:custGeom>
                <a:avLst/>
                <a:gdLst>
                  <a:gd name="connsiteX0" fmla="*/ 0 w 94492"/>
                  <a:gd name="connsiteY0" fmla="*/ 0 h 118877"/>
                  <a:gd name="connsiteX1" fmla="*/ 94492 w 94492"/>
                  <a:gd name="connsiteY1" fmla="*/ 60963 h 118877"/>
                  <a:gd name="connsiteX2" fmla="*/ 0 w 94492"/>
                  <a:gd name="connsiteY2" fmla="*/ 118877 h 118877"/>
                </a:gdLst>
                <a:ahLst/>
                <a:cxnLst>
                  <a:cxn ang="0">
                    <a:pos x="connsiteX0" y="connsiteY0"/>
                  </a:cxn>
                  <a:cxn ang="0">
                    <a:pos x="connsiteX1" y="connsiteY1"/>
                  </a:cxn>
                  <a:cxn ang="0">
                    <a:pos x="connsiteX2" y="connsiteY2"/>
                  </a:cxn>
                </a:cxnLst>
                <a:rect l="l" t="t" r="r" b="b"/>
                <a:pathLst>
                  <a:path w="94492" h="118877">
                    <a:moveTo>
                      <a:pt x="0" y="0"/>
                    </a:moveTo>
                    <a:lnTo>
                      <a:pt x="94492" y="60963"/>
                    </a:lnTo>
                    <a:lnTo>
                      <a:pt x="0" y="118877"/>
                    </a:lnTo>
                  </a:path>
                </a:pathLst>
              </a:custGeom>
              <a:noFill/>
              <a:ln w="20302" cap="rnd">
                <a:solidFill>
                  <a:srgbClr val="FFCE40"/>
                </a:solidFill>
                <a:prstDash val="solid"/>
                <a:round/>
              </a:ln>
            </p:spPr>
          </p:sp>
          <p:sp>
            <p:nvSpPr>
              <p:cNvPr id="239" name="图形 196"/>
              <p:cNvSpPr/>
              <p:nvPr>
                <p:custDataLst>
                  <p:tags r:id="rId45"/>
                </p:custDataLst>
              </p:nvPr>
            </p:nvSpPr>
            <p:spPr>
              <a:xfrm>
                <a:off x="7568248" y="4379001"/>
                <a:ext cx="95508" cy="118877"/>
              </a:xfrm>
              <a:custGeom>
                <a:avLst/>
                <a:gdLst>
                  <a:gd name="connsiteX0" fmla="*/ 0 w 95508"/>
                  <a:gd name="connsiteY0" fmla="*/ 0 h 118877"/>
                  <a:gd name="connsiteX1" fmla="*/ 95508 w 95508"/>
                  <a:gd name="connsiteY1" fmla="*/ 60963 h 118877"/>
                  <a:gd name="connsiteX2" fmla="*/ 0 w 95508"/>
                  <a:gd name="connsiteY2" fmla="*/ 118877 h 118877"/>
                </a:gdLst>
                <a:ahLst/>
                <a:cxnLst>
                  <a:cxn ang="0">
                    <a:pos x="connsiteX0" y="connsiteY0"/>
                  </a:cxn>
                  <a:cxn ang="0">
                    <a:pos x="connsiteX1" y="connsiteY1"/>
                  </a:cxn>
                  <a:cxn ang="0">
                    <a:pos x="connsiteX2" y="connsiteY2"/>
                  </a:cxn>
                </a:cxnLst>
                <a:rect l="l" t="t" r="r" b="b"/>
                <a:pathLst>
                  <a:path w="95508" h="118877">
                    <a:moveTo>
                      <a:pt x="0" y="0"/>
                    </a:moveTo>
                    <a:lnTo>
                      <a:pt x="95508" y="60963"/>
                    </a:lnTo>
                    <a:lnTo>
                      <a:pt x="0" y="118877"/>
                    </a:lnTo>
                  </a:path>
                </a:pathLst>
              </a:custGeom>
              <a:noFill/>
              <a:ln w="20302" cap="rnd">
                <a:solidFill>
                  <a:srgbClr val="FFCE40"/>
                </a:solidFill>
                <a:prstDash val="solid"/>
                <a:round/>
              </a:ln>
            </p:spPr>
          </p:sp>
          <p:sp>
            <p:nvSpPr>
              <p:cNvPr id="240" name="图形 196"/>
              <p:cNvSpPr/>
              <p:nvPr>
                <p:custDataLst>
                  <p:tags r:id="rId46"/>
                </p:custDataLst>
              </p:nvPr>
            </p:nvSpPr>
            <p:spPr>
              <a:xfrm>
                <a:off x="7448355" y="4379001"/>
                <a:ext cx="94492" cy="118877"/>
              </a:xfrm>
              <a:custGeom>
                <a:avLst/>
                <a:gdLst>
                  <a:gd name="connsiteX0" fmla="*/ 0 w 94492"/>
                  <a:gd name="connsiteY0" fmla="*/ 0 h 118877"/>
                  <a:gd name="connsiteX1" fmla="*/ 94492 w 94492"/>
                  <a:gd name="connsiteY1" fmla="*/ 60963 h 118877"/>
                  <a:gd name="connsiteX2" fmla="*/ 0 w 94492"/>
                  <a:gd name="connsiteY2" fmla="*/ 118877 h 118877"/>
                </a:gdLst>
                <a:ahLst/>
                <a:cxnLst>
                  <a:cxn ang="0">
                    <a:pos x="connsiteX0" y="connsiteY0"/>
                  </a:cxn>
                  <a:cxn ang="0">
                    <a:pos x="connsiteX1" y="connsiteY1"/>
                  </a:cxn>
                  <a:cxn ang="0">
                    <a:pos x="connsiteX2" y="connsiteY2"/>
                  </a:cxn>
                </a:cxnLst>
                <a:rect l="l" t="t" r="r" b="b"/>
                <a:pathLst>
                  <a:path w="94492" h="118877">
                    <a:moveTo>
                      <a:pt x="0" y="0"/>
                    </a:moveTo>
                    <a:lnTo>
                      <a:pt x="94492" y="60963"/>
                    </a:lnTo>
                    <a:lnTo>
                      <a:pt x="0" y="118877"/>
                    </a:lnTo>
                  </a:path>
                </a:pathLst>
              </a:custGeom>
              <a:noFill/>
              <a:ln w="20302" cap="rnd">
                <a:solidFill>
                  <a:srgbClr val="FFCE40"/>
                </a:solidFill>
                <a:prstDash val="solid"/>
                <a:round/>
              </a:ln>
            </p:spPr>
          </p:sp>
          <p:sp>
            <p:nvSpPr>
              <p:cNvPr id="241" name="图形 196"/>
              <p:cNvSpPr/>
              <p:nvPr>
                <p:custDataLst>
                  <p:tags r:id="rId47"/>
                </p:custDataLst>
              </p:nvPr>
            </p:nvSpPr>
            <p:spPr>
              <a:xfrm>
                <a:off x="7328462" y="4379001"/>
                <a:ext cx="94492" cy="118877"/>
              </a:xfrm>
              <a:custGeom>
                <a:avLst/>
                <a:gdLst>
                  <a:gd name="connsiteX0" fmla="*/ 0 w 94492"/>
                  <a:gd name="connsiteY0" fmla="*/ 0 h 118877"/>
                  <a:gd name="connsiteX1" fmla="*/ 94492 w 94492"/>
                  <a:gd name="connsiteY1" fmla="*/ 60963 h 118877"/>
                  <a:gd name="connsiteX2" fmla="*/ 0 w 94492"/>
                  <a:gd name="connsiteY2" fmla="*/ 118877 h 118877"/>
                </a:gdLst>
                <a:ahLst/>
                <a:cxnLst>
                  <a:cxn ang="0">
                    <a:pos x="connsiteX0" y="connsiteY0"/>
                  </a:cxn>
                  <a:cxn ang="0">
                    <a:pos x="connsiteX1" y="connsiteY1"/>
                  </a:cxn>
                  <a:cxn ang="0">
                    <a:pos x="connsiteX2" y="connsiteY2"/>
                  </a:cxn>
                </a:cxnLst>
                <a:rect l="l" t="t" r="r" b="b"/>
                <a:pathLst>
                  <a:path w="94492" h="118877">
                    <a:moveTo>
                      <a:pt x="0" y="0"/>
                    </a:moveTo>
                    <a:lnTo>
                      <a:pt x="94492" y="60963"/>
                    </a:lnTo>
                    <a:lnTo>
                      <a:pt x="0" y="118877"/>
                    </a:lnTo>
                  </a:path>
                </a:pathLst>
              </a:custGeom>
              <a:noFill/>
              <a:ln w="20302" cap="rnd">
                <a:solidFill>
                  <a:srgbClr val="FFCE40"/>
                </a:solidFill>
                <a:prstDash val="solid"/>
                <a:round/>
              </a:ln>
            </p:spPr>
          </p:sp>
          <p:sp>
            <p:nvSpPr>
              <p:cNvPr id="242" name="图形 196"/>
              <p:cNvSpPr/>
              <p:nvPr>
                <p:custDataLst>
                  <p:tags r:id="rId48"/>
                </p:custDataLst>
              </p:nvPr>
            </p:nvSpPr>
            <p:spPr>
              <a:xfrm>
                <a:off x="7207552" y="4379001"/>
                <a:ext cx="95508" cy="118877"/>
              </a:xfrm>
              <a:custGeom>
                <a:avLst/>
                <a:gdLst>
                  <a:gd name="connsiteX0" fmla="*/ 0 w 95508"/>
                  <a:gd name="connsiteY0" fmla="*/ 0 h 118877"/>
                  <a:gd name="connsiteX1" fmla="*/ 95508 w 95508"/>
                  <a:gd name="connsiteY1" fmla="*/ 60963 h 118877"/>
                  <a:gd name="connsiteX2" fmla="*/ 0 w 95508"/>
                  <a:gd name="connsiteY2" fmla="*/ 118877 h 118877"/>
                </a:gdLst>
                <a:ahLst/>
                <a:cxnLst>
                  <a:cxn ang="0">
                    <a:pos x="connsiteX0" y="connsiteY0"/>
                  </a:cxn>
                  <a:cxn ang="0">
                    <a:pos x="connsiteX1" y="connsiteY1"/>
                  </a:cxn>
                  <a:cxn ang="0">
                    <a:pos x="connsiteX2" y="connsiteY2"/>
                  </a:cxn>
                </a:cxnLst>
                <a:rect l="l" t="t" r="r" b="b"/>
                <a:pathLst>
                  <a:path w="95508" h="118877">
                    <a:moveTo>
                      <a:pt x="0" y="0"/>
                    </a:moveTo>
                    <a:lnTo>
                      <a:pt x="95508" y="60963"/>
                    </a:lnTo>
                    <a:lnTo>
                      <a:pt x="0" y="118877"/>
                    </a:lnTo>
                  </a:path>
                </a:pathLst>
              </a:custGeom>
              <a:noFill/>
              <a:ln w="20302" cap="rnd">
                <a:solidFill>
                  <a:srgbClr val="FFCE40"/>
                </a:solidFill>
                <a:prstDash val="solid"/>
                <a:round/>
              </a:ln>
            </p:spPr>
          </p:sp>
          <p:sp>
            <p:nvSpPr>
              <p:cNvPr id="243" name="图形 196"/>
              <p:cNvSpPr/>
              <p:nvPr>
                <p:custDataLst>
                  <p:tags r:id="rId49"/>
                </p:custDataLst>
              </p:nvPr>
            </p:nvSpPr>
            <p:spPr>
              <a:xfrm>
                <a:off x="7087659" y="4379001"/>
                <a:ext cx="94492" cy="118877"/>
              </a:xfrm>
              <a:custGeom>
                <a:avLst/>
                <a:gdLst>
                  <a:gd name="connsiteX0" fmla="*/ 0 w 94492"/>
                  <a:gd name="connsiteY0" fmla="*/ 0 h 118877"/>
                  <a:gd name="connsiteX1" fmla="*/ 94492 w 94492"/>
                  <a:gd name="connsiteY1" fmla="*/ 60963 h 118877"/>
                  <a:gd name="connsiteX2" fmla="*/ 0 w 94492"/>
                  <a:gd name="connsiteY2" fmla="*/ 118877 h 118877"/>
                </a:gdLst>
                <a:ahLst/>
                <a:cxnLst>
                  <a:cxn ang="0">
                    <a:pos x="connsiteX0" y="connsiteY0"/>
                  </a:cxn>
                  <a:cxn ang="0">
                    <a:pos x="connsiteX1" y="connsiteY1"/>
                  </a:cxn>
                  <a:cxn ang="0">
                    <a:pos x="connsiteX2" y="connsiteY2"/>
                  </a:cxn>
                </a:cxnLst>
                <a:rect l="l" t="t" r="r" b="b"/>
                <a:pathLst>
                  <a:path w="94492" h="118877">
                    <a:moveTo>
                      <a:pt x="0" y="0"/>
                    </a:moveTo>
                    <a:lnTo>
                      <a:pt x="94492" y="60963"/>
                    </a:lnTo>
                    <a:lnTo>
                      <a:pt x="0" y="118877"/>
                    </a:lnTo>
                  </a:path>
                </a:pathLst>
              </a:custGeom>
              <a:noFill/>
              <a:ln w="20302" cap="rnd">
                <a:solidFill>
                  <a:srgbClr val="FFCE40"/>
                </a:solidFill>
                <a:prstDash val="solid"/>
                <a:round/>
              </a:ln>
            </p:spPr>
          </p:sp>
          <p:sp>
            <p:nvSpPr>
              <p:cNvPr id="244" name="图形 196"/>
              <p:cNvSpPr/>
              <p:nvPr>
                <p:custDataLst>
                  <p:tags r:id="rId50"/>
                </p:custDataLst>
              </p:nvPr>
            </p:nvSpPr>
            <p:spPr>
              <a:xfrm>
                <a:off x="6967766" y="4379001"/>
                <a:ext cx="94492" cy="118877"/>
              </a:xfrm>
              <a:custGeom>
                <a:avLst/>
                <a:gdLst>
                  <a:gd name="connsiteX0" fmla="*/ 0 w 94492"/>
                  <a:gd name="connsiteY0" fmla="*/ 0 h 118877"/>
                  <a:gd name="connsiteX1" fmla="*/ 94492 w 94492"/>
                  <a:gd name="connsiteY1" fmla="*/ 60963 h 118877"/>
                  <a:gd name="connsiteX2" fmla="*/ 0 w 94492"/>
                  <a:gd name="connsiteY2" fmla="*/ 118877 h 118877"/>
                </a:gdLst>
                <a:ahLst/>
                <a:cxnLst>
                  <a:cxn ang="0">
                    <a:pos x="connsiteX0" y="connsiteY0"/>
                  </a:cxn>
                  <a:cxn ang="0">
                    <a:pos x="connsiteX1" y="connsiteY1"/>
                  </a:cxn>
                  <a:cxn ang="0">
                    <a:pos x="connsiteX2" y="connsiteY2"/>
                  </a:cxn>
                </a:cxnLst>
                <a:rect l="l" t="t" r="r" b="b"/>
                <a:pathLst>
                  <a:path w="94492" h="118877">
                    <a:moveTo>
                      <a:pt x="0" y="0"/>
                    </a:moveTo>
                    <a:lnTo>
                      <a:pt x="94492" y="60963"/>
                    </a:lnTo>
                    <a:lnTo>
                      <a:pt x="0" y="118877"/>
                    </a:lnTo>
                  </a:path>
                </a:pathLst>
              </a:custGeom>
              <a:noFill/>
              <a:ln w="20302" cap="rnd">
                <a:solidFill>
                  <a:srgbClr val="FFCE40"/>
                </a:solidFill>
                <a:prstDash val="solid"/>
                <a:round/>
              </a:ln>
            </p:spPr>
          </p:sp>
          <p:sp>
            <p:nvSpPr>
              <p:cNvPr id="245" name="图形 196"/>
              <p:cNvSpPr/>
              <p:nvPr>
                <p:custDataLst>
                  <p:tags r:id="rId51"/>
                </p:custDataLst>
              </p:nvPr>
            </p:nvSpPr>
            <p:spPr>
              <a:xfrm>
                <a:off x="6726963" y="4379001"/>
                <a:ext cx="95508" cy="118877"/>
              </a:xfrm>
              <a:custGeom>
                <a:avLst/>
                <a:gdLst>
                  <a:gd name="connsiteX0" fmla="*/ 0 w 95508"/>
                  <a:gd name="connsiteY0" fmla="*/ 0 h 118877"/>
                  <a:gd name="connsiteX1" fmla="*/ 95508 w 95508"/>
                  <a:gd name="connsiteY1" fmla="*/ 60963 h 118877"/>
                  <a:gd name="connsiteX2" fmla="*/ 0 w 95508"/>
                  <a:gd name="connsiteY2" fmla="*/ 118877 h 118877"/>
                </a:gdLst>
                <a:ahLst/>
                <a:cxnLst>
                  <a:cxn ang="0">
                    <a:pos x="connsiteX0" y="connsiteY0"/>
                  </a:cxn>
                  <a:cxn ang="0">
                    <a:pos x="connsiteX1" y="connsiteY1"/>
                  </a:cxn>
                  <a:cxn ang="0">
                    <a:pos x="connsiteX2" y="connsiteY2"/>
                  </a:cxn>
                </a:cxnLst>
                <a:rect l="l" t="t" r="r" b="b"/>
                <a:pathLst>
                  <a:path w="95508" h="118877">
                    <a:moveTo>
                      <a:pt x="0" y="0"/>
                    </a:moveTo>
                    <a:lnTo>
                      <a:pt x="95508" y="60963"/>
                    </a:lnTo>
                    <a:lnTo>
                      <a:pt x="0" y="118877"/>
                    </a:lnTo>
                  </a:path>
                </a:pathLst>
              </a:custGeom>
              <a:noFill/>
              <a:ln w="20302" cap="rnd">
                <a:solidFill>
                  <a:srgbClr val="FFCE40"/>
                </a:solidFill>
                <a:prstDash val="solid"/>
                <a:round/>
              </a:ln>
            </p:spPr>
          </p:sp>
        </p:grpSp>
        <p:sp>
          <p:nvSpPr>
            <p:cNvPr id="10" name="文本框 2"/>
            <p:cNvSpPr txBox="1"/>
            <p:nvPr>
              <p:custDataLst>
                <p:tags r:id="rId8"/>
              </p:custDataLst>
            </p:nvPr>
          </p:nvSpPr>
          <p:spPr>
            <a:xfrm>
              <a:off x="6698" y="4347"/>
              <a:ext cx="5965" cy="3177"/>
            </a:xfrm>
            <a:prstGeom prst="rect">
              <a:avLst/>
            </a:prstGeom>
            <a:noFill/>
          </p:spPr>
          <p:txBody>
            <a:bodyPr wrap="square" rtlCol="0">
              <a:spAutoFit/>
            </a:bodyPr>
            <a:lstStyle/>
            <a:p>
              <a:pPr>
                <a:lnSpc>
                  <a:spcPct val="150000"/>
                </a:lnSpc>
              </a:pPr>
              <a:r>
                <a:rPr lang="en-US" altLang="zh-CN" sz="1600" kern="1200" spc="85">
                  <a:solidFill>
                    <a:srgbClr val="000000"/>
                  </a:solidFill>
                  <a:latin typeface="汉仪粗圆简"/>
                  <a:ea typeface="汉仪粗圆简"/>
                  <a:cs typeface="Times New Roman" panose="02020603050405020304"/>
                  <a:sym typeface="Times New Roman" panose="02020603050405020304"/>
                </a:rPr>
                <a:t>    </a:t>
              </a:r>
              <a:r>
                <a:rPr lang="zh-CN" altLang="en-US" sz="1600">
                  <a:sym typeface="+mn-ea"/>
                </a:rPr>
                <a:t>《中华人民共和国安全生产法》第四十三条 生产经营单位进行爆破、吊装、</a:t>
              </a:r>
              <a:r>
                <a:rPr lang="zh-CN" altLang="en-US" sz="1600">
                  <a:solidFill>
                    <a:srgbClr val="FF0000"/>
                  </a:solidFill>
                  <a:sym typeface="+mn-ea"/>
                </a:rPr>
                <a:t>动火</a:t>
              </a:r>
              <a:r>
                <a:rPr lang="zh-CN" altLang="en-US" sz="1600">
                  <a:sym typeface="+mn-ea"/>
                </a:rPr>
                <a:t>、临时用电以及国务院应急管理部门会同国务院有关部门规定的其他危险作业，应当安排专门人员进行现场安全管理，确保操作规程的遵守和</a:t>
              </a:r>
              <a:r>
                <a:rPr lang="zh-CN" altLang="en-US" sz="1600">
                  <a:solidFill>
                    <a:srgbClr val="FF0000"/>
                  </a:solidFill>
                  <a:sym typeface="+mn-ea"/>
                </a:rPr>
                <a:t>安全措施的落实</a:t>
              </a:r>
              <a:r>
                <a:rPr lang="zh-CN" altLang="en-US" sz="1600">
                  <a:sym typeface="+mn-ea"/>
                </a:rPr>
                <a:t>。</a:t>
              </a:r>
              <a:endParaRPr lang="zh-CN" altLang="en-US" sz="1600"/>
            </a:p>
            <a:p>
              <a:pPr>
                <a:lnSpc>
                  <a:spcPct val="150000"/>
                </a:lnSpc>
              </a:pPr>
              <a:endParaRPr lang="en-US" altLang="zh-CN" sz="1200" kern="100" spc="85">
                <a:latin typeface="Calibri" panose="020F0502020204030204"/>
                <a:ea typeface="宋体" panose="02010600030101010101" pitchFamily="2" charset="-122"/>
                <a:cs typeface="Times New Roman" panose="02020603050405020304"/>
                <a:sym typeface="Times New Roman" panose="02020603050405020304"/>
              </a:endParaRPr>
            </a:p>
          </p:txBody>
        </p:sp>
      </p:grpSp>
      <p:grpSp>
        <p:nvGrpSpPr>
          <p:cNvPr id="6" name="组合 5" descr="7b0a202020202274657874626f78223a20227b5c2269645c223a32303334323933382c5c2263617465676f72795f69645c223a5c225c227d220a7d0a"/>
          <p:cNvGrpSpPr/>
          <p:nvPr/>
        </p:nvGrpSpPr>
        <p:grpSpPr>
          <a:xfrm>
            <a:off x="5909945" y="1880235"/>
            <a:ext cx="5310505" cy="4575810"/>
            <a:chOff x="5475" y="3698"/>
            <a:chExt cx="8363" cy="3250"/>
          </a:xfrm>
        </p:grpSpPr>
        <p:sp>
          <p:nvSpPr>
            <p:cNvPr id="2498" name="图形 2453"/>
            <p:cNvSpPr/>
            <p:nvPr>
              <p:custDataLst>
                <p:tags r:id="rId3"/>
              </p:custDataLst>
            </p:nvPr>
          </p:nvSpPr>
          <p:spPr>
            <a:xfrm>
              <a:off x="5475" y="3746"/>
              <a:ext cx="8216" cy="3202"/>
            </a:xfrm>
            <a:custGeom>
              <a:avLst/>
              <a:gdLst>
                <a:gd name="connsiteX0" fmla="*/ 4954084 w 4954083"/>
                <a:gd name="connsiteY0" fmla="*/ 1679493 h 1930754"/>
                <a:gd name="connsiteX1" fmla="*/ 4757291 w 4954083"/>
                <a:gd name="connsiteY1" fmla="*/ 1930755 h 1930754"/>
                <a:gd name="connsiteX2" fmla="*/ 0 w 4954083"/>
                <a:gd name="connsiteY2" fmla="*/ 1930755 h 1930754"/>
                <a:gd name="connsiteX3" fmla="*/ 0 w 4954083"/>
                <a:gd name="connsiteY3" fmla="*/ 243081 h 1930754"/>
                <a:gd name="connsiteX4" fmla="*/ 189765 w 4954083"/>
                <a:gd name="connsiteY4" fmla="*/ 1483 h 1930754"/>
                <a:gd name="connsiteX5" fmla="*/ 196793 w 4954083"/>
                <a:gd name="connsiteY5" fmla="*/ 4118 h 1930754"/>
                <a:gd name="connsiteX6" fmla="*/ 213485 w 4954083"/>
                <a:gd name="connsiteY6" fmla="*/ 1675100 h 1930754"/>
                <a:gd name="connsiteX7" fmla="*/ 4954084 w 4954083"/>
                <a:gd name="connsiteY7" fmla="*/ 1679493 h 1930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54083" h="1930754">
                  <a:moveTo>
                    <a:pt x="4954084" y="1679493"/>
                  </a:moveTo>
                  <a:lnTo>
                    <a:pt x="4757291" y="1930755"/>
                  </a:lnTo>
                  <a:lnTo>
                    <a:pt x="0" y="1930755"/>
                  </a:lnTo>
                  <a:lnTo>
                    <a:pt x="0" y="243081"/>
                  </a:lnTo>
                  <a:lnTo>
                    <a:pt x="189765" y="1483"/>
                  </a:lnTo>
                  <a:cubicBezTo>
                    <a:pt x="192400" y="-1153"/>
                    <a:pt x="196793" y="-275"/>
                    <a:pt x="196793" y="4118"/>
                  </a:cubicBezTo>
                  <a:lnTo>
                    <a:pt x="213485" y="1675100"/>
                  </a:lnTo>
                  <a:lnTo>
                    <a:pt x="4954084" y="1679493"/>
                  </a:lnTo>
                  <a:close/>
                </a:path>
              </a:pathLst>
            </a:custGeom>
            <a:solidFill>
              <a:srgbClr val="FBD448"/>
            </a:solidFill>
            <a:ln w="49893" cap="flat">
              <a:solidFill>
                <a:srgbClr val="5595F7"/>
              </a:solidFill>
              <a:prstDash val="solid"/>
              <a:miter/>
            </a:ln>
          </p:spPr>
          <p:txBody>
            <a:bodyPr rtlCol="0" anchor="ctr"/>
            <a:lstStyle/>
            <a:p>
              <a:endParaRPr lang="zh-CN" altLang="en-US"/>
            </a:p>
          </p:txBody>
        </p:sp>
        <p:sp>
          <p:nvSpPr>
            <p:cNvPr id="2499" name="图形 2453"/>
            <p:cNvSpPr/>
            <p:nvPr>
              <p:custDataLst>
                <p:tags r:id="rId4"/>
              </p:custDataLst>
            </p:nvPr>
          </p:nvSpPr>
          <p:spPr>
            <a:xfrm>
              <a:off x="11850" y="6581"/>
              <a:ext cx="1384" cy="277"/>
            </a:xfrm>
            <a:custGeom>
              <a:avLst/>
              <a:gdLst>
                <a:gd name="connsiteX0" fmla="*/ 0 w 834612"/>
                <a:gd name="connsiteY0" fmla="*/ 151109 h 167032"/>
                <a:gd name="connsiteX1" fmla="*/ 74676 w 834612"/>
                <a:gd name="connsiteY1" fmla="*/ 166922 h 167032"/>
                <a:gd name="connsiteX2" fmla="*/ 779264 w 834612"/>
                <a:gd name="connsiteY2" fmla="*/ 88733 h 167032"/>
                <a:gd name="connsiteX3" fmla="*/ 834612 w 834612"/>
                <a:gd name="connsiteY3" fmla="*/ 44806 h 167032"/>
                <a:gd name="connsiteX4" fmla="*/ 256533 w 834612"/>
                <a:gd name="connsiteY4" fmla="*/ 0 h 167032"/>
                <a:gd name="connsiteX5" fmla="*/ 0 w 834612"/>
                <a:gd name="connsiteY5" fmla="*/ 151109 h 167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34612" h="167032">
                  <a:moveTo>
                    <a:pt x="0" y="151109"/>
                  </a:moveTo>
                  <a:cubicBezTo>
                    <a:pt x="0" y="151109"/>
                    <a:pt x="64133" y="163408"/>
                    <a:pt x="74676" y="166922"/>
                  </a:cubicBezTo>
                  <a:cubicBezTo>
                    <a:pt x="85218" y="170437"/>
                    <a:pt x="779264" y="88733"/>
                    <a:pt x="779264" y="88733"/>
                  </a:cubicBezTo>
                  <a:lnTo>
                    <a:pt x="834612" y="44806"/>
                  </a:lnTo>
                  <a:lnTo>
                    <a:pt x="256533" y="0"/>
                  </a:lnTo>
                  <a:lnTo>
                    <a:pt x="0" y="151109"/>
                  </a:lnTo>
                  <a:close/>
                </a:path>
              </a:pathLst>
            </a:custGeom>
            <a:solidFill>
              <a:srgbClr val="996E00">
                <a:alpha val="50000"/>
              </a:srgbClr>
            </a:solidFill>
            <a:ln w="8784" cap="flat">
              <a:noFill/>
              <a:prstDash val="solid"/>
              <a:miter/>
            </a:ln>
          </p:spPr>
          <p:txBody>
            <a:bodyPr rtlCol="0" anchor="ctr"/>
            <a:lstStyle/>
            <a:p>
              <a:endParaRPr lang="zh-CN" altLang="en-US"/>
            </a:p>
          </p:txBody>
        </p:sp>
        <p:sp>
          <p:nvSpPr>
            <p:cNvPr id="2500" name="图形 2453"/>
            <p:cNvSpPr/>
            <p:nvPr>
              <p:custDataLst>
                <p:tags r:id="rId5"/>
              </p:custDataLst>
            </p:nvPr>
          </p:nvSpPr>
          <p:spPr>
            <a:xfrm>
              <a:off x="5786" y="3747"/>
              <a:ext cx="7889" cy="2799"/>
            </a:xfrm>
            <a:custGeom>
              <a:avLst/>
              <a:gdLst>
                <a:gd name="connsiteX0" fmla="*/ 0 w 4757290"/>
                <a:gd name="connsiteY0" fmla="*/ 0 h 1687673"/>
                <a:gd name="connsiteX1" fmla="*/ 4757291 w 4757290"/>
                <a:gd name="connsiteY1" fmla="*/ 0 h 1687673"/>
                <a:gd name="connsiteX2" fmla="*/ 4757291 w 4757290"/>
                <a:gd name="connsiteY2" fmla="*/ 1687674 h 1687673"/>
                <a:gd name="connsiteX3" fmla="*/ 0 w 4757290"/>
                <a:gd name="connsiteY3" fmla="*/ 1687674 h 1687673"/>
              </a:gdLst>
              <a:ahLst/>
              <a:cxnLst>
                <a:cxn ang="0">
                  <a:pos x="connsiteX0" y="connsiteY0"/>
                </a:cxn>
                <a:cxn ang="0">
                  <a:pos x="connsiteX1" y="connsiteY1"/>
                </a:cxn>
                <a:cxn ang="0">
                  <a:pos x="connsiteX2" y="connsiteY2"/>
                </a:cxn>
                <a:cxn ang="0">
                  <a:pos x="connsiteX3" y="connsiteY3"/>
                </a:cxn>
              </a:cxnLst>
              <a:rect l="l" t="t" r="r" b="b"/>
              <a:pathLst>
                <a:path w="4757290" h="1687673">
                  <a:moveTo>
                    <a:pt x="0" y="0"/>
                  </a:moveTo>
                  <a:lnTo>
                    <a:pt x="4757291" y="0"/>
                  </a:lnTo>
                  <a:lnTo>
                    <a:pt x="4757291" y="1687674"/>
                  </a:lnTo>
                  <a:lnTo>
                    <a:pt x="0" y="1687674"/>
                  </a:lnTo>
                  <a:close/>
                </a:path>
              </a:pathLst>
            </a:custGeom>
            <a:noFill/>
            <a:ln w="49893" cap="flat">
              <a:solidFill>
                <a:srgbClr val="5595F7"/>
              </a:solidFill>
              <a:prstDash val="solid"/>
              <a:miter/>
            </a:ln>
          </p:spPr>
          <p:txBody>
            <a:bodyPr rtlCol="0" anchor="ctr"/>
            <a:lstStyle/>
            <a:p>
              <a:endParaRPr lang="zh-CN" altLang="en-US"/>
            </a:p>
          </p:txBody>
        </p:sp>
        <p:pic>
          <p:nvPicPr>
            <p:cNvPr id="2542" name="图片 2541" descr="卡通人物&#10;&#10;描述已自动生成"/>
            <p:cNvPicPr>
              <a:picLocks noChangeAspect="1"/>
            </p:cNvPicPr>
            <p:nvPr>
              <p:custDataLst>
                <p:tags r:id="rId6"/>
              </p:custDataLst>
            </p:nvPr>
          </p:nvPicPr>
          <p:blipFill>
            <a:blip r:embed="rId54">
              <a:extLst>
                <a:ext uri="{28A0092B-C50C-407E-A947-70E740481C1C}">
                  <a14:useLocalDpi xmlns:a14="http://schemas.microsoft.com/office/drawing/2010/main" val="0"/>
                </a:ext>
              </a:extLst>
            </a:blip>
            <a:stretch>
              <a:fillRect/>
            </a:stretch>
          </p:blipFill>
          <p:spPr>
            <a:xfrm>
              <a:off x="11305" y="3698"/>
              <a:ext cx="2533" cy="3161"/>
            </a:xfrm>
            <a:prstGeom prst="rect">
              <a:avLst/>
            </a:prstGeom>
          </p:spPr>
        </p:pic>
        <p:sp>
          <p:nvSpPr>
            <p:cNvPr id="8" name="文本框 7"/>
            <p:cNvSpPr txBox="1"/>
            <p:nvPr>
              <p:custDataLst>
                <p:tags r:id="rId7"/>
              </p:custDataLst>
            </p:nvPr>
          </p:nvSpPr>
          <p:spPr>
            <a:xfrm>
              <a:off x="6069" y="4180"/>
              <a:ext cx="5237" cy="2100"/>
            </a:xfrm>
            <a:prstGeom prst="rect">
              <a:avLst/>
            </a:prstGeom>
            <a:noFill/>
          </p:spPr>
          <p:txBody>
            <a:bodyPr wrap="square" rtlCol="0">
              <a:noAutofit/>
            </a:bodyPr>
            <a:lstStyle/>
            <a:p>
              <a:pPr>
                <a:lnSpc>
                  <a:spcPct val="150000"/>
                </a:lnSpc>
              </a:pPr>
              <a:r>
                <a:rPr lang="zh-CN" altLang="en-US" sz="1600">
                  <a:sym typeface="+mn-ea"/>
                </a:rPr>
                <a:t>中华人民共和国应急管理部令第6号《工贸企业粉尘防爆安全规定》第十九条 对存在粉尘沉积的除尘器、管道等设施设备进行动火。</a:t>
              </a:r>
              <a:endParaRPr lang="zh-CN" altLang="en-US" sz="1600" spc="200">
                <a:solidFill>
                  <a:schemeClr val="tx1"/>
                </a:solidFill>
                <a:uFillTx/>
                <a:latin typeface="汉仪旗黑-60S" panose="00020600040101010101" charset="-122"/>
                <a:ea typeface="汉仪旗黑-60S" panose="00020600040101010101" charset="-122"/>
              </a:endParaRPr>
            </a:p>
            <a:p>
              <a:pPr>
                <a:lnSpc>
                  <a:spcPct val="150000"/>
                </a:lnSpc>
              </a:pPr>
              <a:r>
                <a:rPr lang="zh-CN" altLang="en-US" sz="2000">
                  <a:solidFill>
                    <a:srgbClr val="FF0000"/>
                  </a:solidFill>
                  <a:sym typeface="+mn-ea"/>
                </a:rPr>
                <a:t>作业后，应当妥善清理现场，作业点最高温度恢复到常温后方可重新开始生产。</a:t>
              </a:r>
              <a:endParaRPr lang="zh-CN" altLang="en-US" sz="2000" spc="200">
                <a:solidFill>
                  <a:srgbClr val="FF0000"/>
                </a:solidFill>
                <a:uFillTx/>
                <a:latin typeface="汉仪正圆-65W" panose="00020600040101010101" charset="-122"/>
                <a:ea typeface="汉仪正圆-65W" panose="00020600040101010101" charset="-122"/>
                <a:sym typeface="+mn-ea"/>
              </a:endParaRPr>
            </a:p>
          </p:txBody>
        </p:sp>
      </p:grpSp>
      <p:grpSp>
        <p:nvGrpSpPr>
          <p:cNvPr id="34" name="有效沟通" descr="7b0a202020202274657874626f78223a20227b5c2269645c223a32303334313338352c5c2263617465676f72795f69645c223a5c225c227d220a7d0a"/>
          <p:cNvGrpSpPr/>
          <p:nvPr/>
        </p:nvGrpSpPr>
        <p:grpSpPr>
          <a:xfrm>
            <a:off x="926465" y="5327650"/>
            <a:ext cx="4679950" cy="1128395"/>
            <a:chOff x="4498" y="2801"/>
            <a:chExt cx="7370" cy="3754"/>
          </a:xfrm>
        </p:grpSpPr>
        <p:pic>
          <p:nvPicPr>
            <p:cNvPr id="35" name="图片 34" descr="横-对话框--5"/>
            <p:cNvPicPr>
              <a:picLocks noChangeAspect="1"/>
            </p:cNvPicPr>
            <p:nvPr>
              <p:custDataLst>
                <p:tags r:id="rId1"/>
              </p:custDataLst>
            </p:nvPr>
          </p:nvPicPr>
          <p:blipFill>
            <a:blip r:embed="rId55">
              <a:extLst>
                <a:ext uri="{96DAC541-7B7A-43D3-8B79-37D633B846F1}">
                  <asvg:svgBlip xmlns:asvg="http://schemas.microsoft.com/office/drawing/2016/SVG/main" xmlns="" r:embed="rId56"/>
                </a:ext>
              </a:extLst>
            </a:blip>
            <a:stretch>
              <a:fillRect/>
            </a:stretch>
          </p:blipFill>
          <p:spPr>
            <a:xfrm>
              <a:off x="4498" y="2801"/>
              <a:ext cx="7370" cy="3754"/>
            </a:xfrm>
            <a:prstGeom prst="rect">
              <a:avLst/>
            </a:prstGeom>
          </p:spPr>
        </p:pic>
        <p:sp>
          <p:nvSpPr>
            <p:cNvPr id="36" name="文本框 35"/>
            <p:cNvSpPr txBox="1"/>
            <p:nvPr>
              <p:custDataLst>
                <p:tags r:id="rId2"/>
              </p:custDataLst>
            </p:nvPr>
          </p:nvSpPr>
          <p:spPr>
            <a:xfrm>
              <a:off x="6431" y="3781"/>
              <a:ext cx="3504" cy="2351"/>
            </a:xfrm>
            <a:prstGeom prst="rect">
              <a:avLst/>
            </a:prstGeom>
            <a:noFill/>
          </p:spPr>
          <p:txBody>
            <a:bodyPr wrap="square" rtlCol="0" anchor="t">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zh-CN" altLang="en-US" sz="4000" b="1">
                  <a:solidFill>
                    <a:schemeClr val="bg1"/>
                  </a:solidFill>
                  <a:latin typeface="黑体" panose="02010609060101010101" charset="-122"/>
                  <a:ea typeface="黑体" panose="02010609060101010101" charset="-122"/>
                  <a:cs typeface="汉仪刚艺体-85W" panose="00020600040101010101" charset="-122"/>
                </a:rPr>
                <a:t>气液固</a:t>
              </a: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nvPicPr>
        <p:blipFill>
          <a:blip r:embed="rId1335"/>
          <a:stretch>
            <a:fillRect/>
          </a:stretch>
        </p:blipFill>
        <p:spPr>
          <a:xfrm>
            <a:off x="0" y="0"/>
            <a:ext cx="12202795" cy="6857365"/>
          </a:xfrm>
          <a:prstGeom prst="rect">
            <a:avLst/>
          </a:prstGeom>
        </p:spPr>
      </p:pic>
      <p:sp>
        <p:nvSpPr>
          <p:cNvPr id="7" name="文本框 6"/>
          <p:cNvSpPr txBox="1"/>
          <p:nvPr>
            <p:custDataLst>
              <p:tags r:id="rId1"/>
            </p:custDataLst>
          </p:nvPr>
        </p:nvSpPr>
        <p:spPr>
          <a:xfrm>
            <a:off x="742315" y="361315"/>
            <a:ext cx="10372090" cy="1445260"/>
          </a:xfrm>
          <a:prstGeom prst="rect">
            <a:avLst/>
          </a:prstGeom>
          <a:gradFill>
            <a:gsLst>
              <a:gs pos="0">
                <a:srgbClr val="E30000"/>
              </a:gs>
              <a:gs pos="100000">
                <a:srgbClr val="760303"/>
              </a:gs>
            </a:gsLst>
            <a:lin ang="5400000" scaled="0"/>
          </a:gradFill>
          <a:ln>
            <a:noFill/>
          </a:ln>
        </p:spPr>
        <p:txBody>
          <a:bodyPr wrap="square" rtlCol="0">
            <a:spAutoFit/>
          </a:bodyPr>
          <a:lstStyle/>
          <a:p>
            <a:pPr algn="l"/>
            <a:r>
              <a:rPr lang="en-US" sz="2200">
                <a:solidFill>
                  <a:schemeClr val="bg1"/>
                </a:solidFill>
                <a:latin typeface="思源黑体 Medium" panose="020B0600000000000000" charset="-122"/>
                <a:ea typeface="思源黑体 Medium" panose="020B0600000000000000" charset="-122"/>
                <a:cs typeface="思源黑体 Medium" panose="020B0600000000000000" charset="-122"/>
              </a:rPr>
              <a:t>6</a:t>
            </a:r>
            <a:r>
              <a:rPr lang="zh-CN" altLang="en-US" sz="2200">
                <a:solidFill>
                  <a:schemeClr val="bg1"/>
                </a:solidFill>
                <a:latin typeface="思源黑体 Medium" panose="020B0600000000000000" charset="-122"/>
                <a:ea typeface="思源黑体 Medium" panose="020B0600000000000000" charset="-122"/>
                <a:cs typeface="思源黑体 Medium" panose="020B0600000000000000" charset="-122"/>
              </a:rPr>
              <a:t>、</a:t>
            </a:r>
            <a:r>
              <a:rPr sz="2200">
                <a:solidFill>
                  <a:schemeClr val="bg1"/>
                </a:solidFill>
                <a:latin typeface="思源黑体 Medium" panose="020B0600000000000000" charset="-122"/>
                <a:ea typeface="思源黑体 Medium" panose="020B0600000000000000" charset="-122"/>
                <a:cs typeface="思源黑体 Medium" panose="020B0600000000000000" charset="-122"/>
              </a:rPr>
              <a:t>在作业过程中可能释放出易燃易爆、有毒有害物质的设备上或设备内部动火时，动火前应进行风险分析，并采取有效的防范措施，必要时应连续检测气体浓度，发现气体浓度超限报警时，应立即停止作业;在较长的物料管线上动火，动火前应在彻底隔绝区域内分段采样分析</a:t>
            </a:r>
          </a:p>
        </p:txBody>
      </p:sp>
      <p:grpSp>
        <p:nvGrpSpPr>
          <p:cNvPr id="3" name="组合 2" descr="7b0a202020202274657874626f78223a20227b5c2269645c223a32303334323439312c5c2263617465676f72795f69645c223a5c225c227d220a7d0a"/>
          <p:cNvGrpSpPr/>
          <p:nvPr/>
        </p:nvGrpSpPr>
        <p:grpSpPr>
          <a:xfrm>
            <a:off x="773430" y="1824990"/>
            <a:ext cx="4885055" cy="3837758"/>
            <a:chOff x="5752" y="3396"/>
            <a:chExt cx="7693" cy="4128"/>
          </a:xfrm>
        </p:grpSpPr>
        <p:grpSp>
          <p:nvGrpSpPr>
            <p:cNvPr id="247" name="组合 246"/>
            <p:cNvGrpSpPr/>
            <p:nvPr/>
          </p:nvGrpSpPr>
          <p:grpSpPr>
            <a:xfrm>
              <a:off x="5752" y="3396"/>
              <a:ext cx="7693" cy="3901"/>
              <a:chOff x="3652412" y="2189425"/>
              <a:chExt cx="4885143" cy="2477117"/>
            </a:xfrm>
          </p:grpSpPr>
          <p:sp>
            <p:nvSpPr>
              <p:cNvPr id="198" name="图形 196"/>
              <p:cNvSpPr/>
              <p:nvPr>
                <p:custDataLst>
                  <p:tags r:id="rId1291"/>
                </p:custDataLst>
              </p:nvPr>
            </p:nvSpPr>
            <p:spPr>
              <a:xfrm>
                <a:off x="7925896" y="4068092"/>
                <a:ext cx="513102" cy="513102"/>
              </a:xfrm>
              <a:custGeom>
                <a:avLst/>
                <a:gdLst>
                  <a:gd name="connsiteX0" fmla="*/ 0 w 513102"/>
                  <a:gd name="connsiteY0" fmla="*/ 513103 h 513102"/>
                  <a:gd name="connsiteX1" fmla="*/ 513103 w 513102"/>
                  <a:gd name="connsiteY1" fmla="*/ 513103 h 513102"/>
                  <a:gd name="connsiteX2" fmla="*/ 513103 w 513102"/>
                  <a:gd name="connsiteY2" fmla="*/ 0 h 513102"/>
                  <a:gd name="connsiteX3" fmla="*/ 0 w 513102"/>
                  <a:gd name="connsiteY3" fmla="*/ 513103 h 513102"/>
                </a:gdLst>
                <a:ahLst/>
                <a:cxnLst>
                  <a:cxn ang="0">
                    <a:pos x="connsiteX0" y="connsiteY0"/>
                  </a:cxn>
                  <a:cxn ang="0">
                    <a:pos x="connsiteX1" y="connsiteY1"/>
                  </a:cxn>
                  <a:cxn ang="0">
                    <a:pos x="connsiteX2" y="connsiteY2"/>
                  </a:cxn>
                  <a:cxn ang="0">
                    <a:pos x="connsiteX3" y="connsiteY3"/>
                  </a:cxn>
                </a:cxnLst>
                <a:rect l="l" t="t" r="r" b="b"/>
                <a:pathLst>
                  <a:path w="513102" h="513102">
                    <a:moveTo>
                      <a:pt x="0" y="513103"/>
                    </a:moveTo>
                    <a:lnTo>
                      <a:pt x="513103" y="513103"/>
                    </a:lnTo>
                    <a:lnTo>
                      <a:pt x="513103" y="0"/>
                    </a:lnTo>
                    <a:cubicBezTo>
                      <a:pt x="229626" y="0"/>
                      <a:pt x="0" y="229626"/>
                      <a:pt x="0" y="513103"/>
                    </a:cubicBezTo>
                    <a:close/>
                  </a:path>
                </a:pathLst>
              </a:custGeom>
              <a:solidFill>
                <a:srgbClr val="FFE289"/>
              </a:solidFill>
              <a:ln w="10151" cap="flat">
                <a:noFill/>
                <a:prstDash val="solid"/>
                <a:miter/>
              </a:ln>
            </p:spPr>
          </p:sp>
          <p:sp>
            <p:nvSpPr>
              <p:cNvPr id="199" name="图形 196"/>
              <p:cNvSpPr/>
              <p:nvPr>
                <p:custDataLst>
                  <p:tags r:id="rId1292"/>
                </p:custDataLst>
              </p:nvPr>
            </p:nvSpPr>
            <p:spPr>
              <a:xfrm>
                <a:off x="7941137" y="4083332"/>
                <a:ext cx="497861" cy="497861"/>
              </a:xfrm>
              <a:custGeom>
                <a:avLst/>
                <a:gdLst>
                  <a:gd name="connsiteX0" fmla="*/ 0 w 497861"/>
                  <a:gd name="connsiteY0" fmla="*/ 497862 h 497861"/>
                  <a:gd name="connsiteX1" fmla="*/ 497862 w 497861"/>
                  <a:gd name="connsiteY1" fmla="*/ 497862 h 497861"/>
                  <a:gd name="connsiteX2" fmla="*/ 497862 w 497861"/>
                  <a:gd name="connsiteY2" fmla="*/ 0 h 497861"/>
                  <a:gd name="connsiteX3" fmla="*/ 0 w 497861"/>
                  <a:gd name="connsiteY3" fmla="*/ 497862 h 497861"/>
                </a:gdLst>
                <a:ahLst/>
                <a:cxnLst>
                  <a:cxn ang="0">
                    <a:pos x="connsiteX0" y="connsiteY0"/>
                  </a:cxn>
                  <a:cxn ang="0">
                    <a:pos x="connsiteX1" y="connsiteY1"/>
                  </a:cxn>
                  <a:cxn ang="0">
                    <a:pos x="connsiteX2" y="connsiteY2"/>
                  </a:cxn>
                  <a:cxn ang="0">
                    <a:pos x="connsiteX3" y="connsiteY3"/>
                  </a:cxn>
                </a:cxnLst>
                <a:rect l="l" t="t" r="r" b="b"/>
                <a:pathLst>
                  <a:path w="497861" h="497861">
                    <a:moveTo>
                      <a:pt x="0" y="497862"/>
                    </a:moveTo>
                    <a:lnTo>
                      <a:pt x="497862" y="497862"/>
                    </a:lnTo>
                    <a:lnTo>
                      <a:pt x="497862" y="0"/>
                    </a:lnTo>
                    <a:cubicBezTo>
                      <a:pt x="222514" y="0"/>
                      <a:pt x="0" y="223530"/>
                      <a:pt x="0" y="497862"/>
                    </a:cubicBezTo>
                    <a:close/>
                  </a:path>
                </a:pathLst>
              </a:custGeom>
              <a:solidFill>
                <a:srgbClr val="243C4F"/>
              </a:solidFill>
              <a:ln w="10151" cap="flat">
                <a:noFill/>
                <a:prstDash val="solid"/>
                <a:miter/>
              </a:ln>
            </p:spPr>
          </p:sp>
          <p:sp>
            <p:nvSpPr>
              <p:cNvPr id="200" name="图形 196"/>
              <p:cNvSpPr/>
              <p:nvPr>
                <p:custDataLst>
                  <p:tags r:id="rId1293"/>
                </p:custDataLst>
              </p:nvPr>
            </p:nvSpPr>
            <p:spPr>
              <a:xfrm>
                <a:off x="3744872" y="2277821"/>
                <a:ext cx="640108" cy="640108"/>
              </a:xfrm>
              <a:custGeom>
                <a:avLst/>
                <a:gdLst>
                  <a:gd name="connsiteX0" fmla="*/ 640108 w 640108"/>
                  <a:gd name="connsiteY0" fmla="*/ 0 h 640108"/>
                  <a:gd name="connsiteX1" fmla="*/ 0 w 640108"/>
                  <a:gd name="connsiteY1" fmla="*/ 0 h 640108"/>
                  <a:gd name="connsiteX2" fmla="*/ 0 w 640108"/>
                  <a:gd name="connsiteY2" fmla="*/ 640108 h 640108"/>
                  <a:gd name="connsiteX3" fmla="*/ 640108 w 640108"/>
                  <a:gd name="connsiteY3" fmla="*/ 0 h 640108"/>
                </a:gdLst>
                <a:ahLst/>
                <a:cxnLst>
                  <a:cxn ang="0">
                    <a:pos x="connsiteX0" y="connsiteY0"/>
                  </a:cxn>
                  <a:cxn ang="0">
                    <a:pos x="connsiteX1" y="connsiteY1"/>
                  </a:cxn>
                  <a:cxn ang="0">
                    <a:pos x="connsiteX2" y="connsiteY2"/>
                  </a:cxn>
                  <a:cxn ang="0">
                    <a:pos x="connsiteX3" y="connsiteY3"/>
                  </a:cxn>
                </a:cxnLst>
                <a:rect l="l" t="t" r="r" b="b"/>
                <a:pathLst>
                  <a:path w="640108" h="640108">
                    <a:moveTo>
                      <a:pt x="640108" y="0"/>
                    </a:moveTo>
                    <a:lnTo>
                      <a:pt x="0" y="0"/>
                    </a:lnTo>
                    <a:lnTo>
                      <a:pt x="0" y="640108"/>
                    </a:lnTo>
                    <a:cubicBezTo>
                      <a:pt x="353584" y="640108"/>
                      <a:pt x="640108" y="353584"/>
                      <a:pt x="640108" y="0"/>
                    </a:cubicBezTo>
                    <a:close/>
                  </a:path>
                </a:pathLst>
              </a:custGeom>
              <a:solidFill>
                <a:srgbClr val="FFE289"/>
              </a:solidFill>
              <a:ln w="10151" cap="flat">
                <a:noFill/>
                <a:prstDash val="solid"/>
                <a:miter/>
              </a:ln>
            </p:spPr>
          </p:sp>
          <p:sp>
            <p:nvSpPr>
              <p:cNvPr id="201" name="图形 196"/>
              <p:cNvSpPr/>
              <p:nvPr>
                <p:custDataLst>
                  <p:tags r:id="rId1294"/>
                </p:custDataLst>
              </p:nvPr>
            </p:nvSpPr>
            <p:spPr>
              <a:xfrm>
                <a:off x="3747920" y="2277821"/>
                <a:ext cx="613691" cy="612675"/>
              </a:xfrm>
              <a:custGeom>
                <a:avLst/>
                <a:gdLst>
                  <a:gd name="connsiteX0" fmla="*/ 613691 w 613691"/>
                  <a:gd name="connsiteY0" fmla="*/ 0 h 612675"/>
                  <a:gd name="connsiteX1" fmla="*/ 0 w 613691"/>
                  <a:gd name="connsiteY1" fmla="*/ 0 h 612675"/>
                  <a:gd name="connsiteX2" fmla="*/ 0 w 613691"/>
                  <a:gd name="connsiteY2" fmla="*/ 612675 h 612675"/>
                  <a:gd name="connsiteX3" fmla="*/ 613691 w 613691"/>
                  <a:gd name="connsiteY3" fmla="*/ 0 h 612675"/>
                </a:gdLst>
                <a:ahLst/>
                <a:cxnLst>
                  <a:cxn ang="0">
                    <a:pos x="connsiteX0" y="connsiteY0"/>
                  </a:cxn>
                  <a:cxn ang="0">
                    <a:pos x="connsiteX1" y="connsiteY1"/>
                  </a:cxn>
                  <a:cxn ang="0">
                    <a:pos x="connsiteX2" y="connsiteY2"/>
                  </a:cxn>
                  <a:cxn ang="0">
                    <a:pos x="connsiteX3" y="connsiteY3"/>
                  </a:cxn>
                </a:cxnLst>
                <a:rect l="l" t="t" r="r" b="b"/>
                <a:pathLst>
                  <a:path w="613691" h="612675">
                    <a:moveTo>
                      <a:pt x="613691" y="0"/>
                    </a:moveTo>
                    <a:lnTo>
                      <a:pt x="0" y="0"/>
                    </a:lnTo>
                    <a:lnTo>
                      <a:pt x="0" y="612675"/>
                    </a:lnTo>
                    <a:cubicBezTo>
                      <a:pt x="339359" y="612675"/>
                      <a:pt x="613691" y="338343"/>
                      <a:pt x="613691" y="0"/>
                    </a:cubicBezTo>
                    <a:close/>
                  </a:path>
                </a:pathLst>
              </a:custGeom>
              <a:solidFill>
                <a:srgbClr val="243C4F"/>
              </a:solidFill>
              <a:ln w="10151" cap="flat">
                <a:noFill/>
                <a:prstDash val="solid"/>
                <a:miter/>
              </a:ln>
            </p:spPr>
          </p:sp>
          <p:sp>
            <p:nvSpPr>
              <p:cNvPr id="202" name="图形 196"/>
              <p:cNvSpPr/>
              <p:nvPr>
                <p:custDataLst>
                  <p:tags r:id="rId1295"/>
                </p:custDataLst>
              </p:nvPr>
            </p:nvSpPr>
            <p:spPr>
              <a:xfrm>
                <a:off x="3747920" y="2277821"/>
                <a:ext cx="680750" cy="680749"/>
              </a:xfrm>
              <a:custGeom>
                <a:avLst/>
                <a:gdLst>
                  <a:gd name="connsiteX0" fmla="*/ 680750 w 680750"/>
                  <a:gd name="connsiteY0" fmla="*/ 0 h 680749"/>
                  <a:gd name="connsiteX1" fmla="*/ 0 w 680750"/>
                  <a:gd name="connsiteY1" fmla="*/ 0 h 680749"/>
                  <a:gd name="connsiteX2" fmla="*/ 0 w 680750"/>
                  <a:gd name="connsiteY2" fmla="*/ 680750 h 680749"/>
                  <a:gd name="connsiteX3" fmla="*/ 680750 w 680750"/>
                  <a:gd name="connsiteY3" fmla="*/ 0 h 680749"/>
                </a:gdLst>
                <a:ahLst/>
                <a:cxnLst>
                  <a:cxn ang="0">
                    <a:pos x="connsiteX0" y="connsiteY0"/>
                  </a:cxn>
                  <a:cxn ang="0">
                    <a:pos x="connsiteX1" y="connsiteY1"/>
                  </a:cxn>
                  <a:cxn ang="0">
                    <a:pos x="connsiteX2" y="connsiteY2"/>
                  </a:cxn>
                  <a:cxn ang="0">
                    <a:pos x="connsiteX3" y="connsiteY3"/>
                  </a:cxn>
                </a:cxnLst>
                <a:rect l="l" t="t" r="r" b="b"/>
                <a:pathLst>
                  <a:path w="680750" h="680749">
                    <a:moveTo>
                      <a:pt x="680750" y="0"/>
                    </a:moveTo>
                    <a:lnTo>
                      <a:pt x="0" y="0"/>
                    </a:lnTo>
                    <a:lnTo>
                      <a:pt x="0" y="680750"/>
                    </a:lnTo>
                    <a:cubicBezTo>
                      <a:pt x="375937" y="680750"/>
                      <a:pt x="680750" y="375937"/>
                      <a:pt x="680750" y="0"/>
                    </a:cubicBezTo>
                    <a:close/>
                  </a:path>
                </a:pathLst>
              </a:custGeom>
              <a:noFill/>
              <a:ln w="20302" cap="flat">
                <a:solidFill>
                  <a:srgbClr val="243C4F"/>
                </a:solidFill>
                <a:prstDash val="solid"/>
                <a:miter/>
              </a:ln>
            </p:spPr>
          </p:sp>
          <p:sp>
            <p:nvSpPr>
              <p:cNvPr id="203" name="图形 196"/>
              <p:cNvSpPr/>
              <p:nvPr>
                <p:custDataLst>
                  <p:tags r:id="rId1296"/>
                </p:custDataLst>
              </p:nvPr>
            </p:nvSpPr>
            <p:spPr>
              <a:xfrm>
                <a:off x="3749952" y="2277821"/>
                <a:ext cx="782354" cy="782354"/>
              </a:xfrm>
              <a:custGeom>
                <a:avLst/>
                <a:gdLst>
                  <a:gd name="connsiteX0" fmla="*/ 782354 w 782354"/>
                  <a:gd name="connsiteY0" fmla="*/ 0 h 782354"/>
                  <a:gd name="connsiteX1" fmla="*/ 0 w 782354"/>
                  <a:gd name="connsiteY1" fmla="*/ 0 h 782354"/>
                  <a:gd name="connsiteX2" fmla="*/ 0 w 782354"/>
                  <a:gd name="connsiteY2" fmla="*/ 782354 h 782354"/>
                  <a:gd name="connsiteX3" fmla="*/ 782354 w 782354"/>
                  <a:gd name="connsiteY3" fmla="*/ 0 h 782354"/>
                </a:gdLst>
                <a:ahLst/>
                <a:cxnLst>
                  <a:cxn ang="0">
                    <a:pos x="connsiteX0" y="connsiteY0"/>
                  </a:cxn>
                  <a:cxn ang="0">
                    <a:pos x="connsiteX1" y="connsiteY1"/>
                  </a:cxn>
                  <a:cxn ang="0">
                    <a:pos x="connsiteX2" y="connsiteY2"/>
                  </a:cxn>
                  <a:cxn ang="0">
                    <a:pos x="connsiteX3" y="connsiteY3"/>
                  </a:cxn>
                </a:cxnLst>
                <a:rect l="l" t="t" r="r" b="b"/>
                <a:pathLst>
                  <a:path w="782354" h="782354">
                    <a:moveTo>
                      <a:pt x="782354" y="0"/>
                    </a:moveTo>
                    <a:lnTo>
                      <a:pt x="0" y="0"/>
                    </a:lnTo>
                    <a:lnTo>
                      <a:pt x="0" y="782354"/>
                    </a:lnTo>
                    <a:cubicBezTo>
                      <a:pt x="431819" y="782354"/>
                      <a:pt x="782354" y="431819"/>
                      <a:pt x="782354" y="0"/>
                    </a:cubicBezTo>
                    <a:close/>
                  </a:path>
                </a:pathLst>
              </a:custGeom>
              <a:noFill/>
              <a:ln w="10151" cap="flat">
                <a:solidFill>
                  <a:srgbClr val="243C4F"/>
                </a:solidFill>
                <a:prstDash val="solid"/>
                <a:miter/>
              </a:ln>
            </p:spPr>
          </p:sp>
          <p:sp>
            <p:nvSpPr>
              <p:cNvPr id="204" name="图形 196"/>
              <p:cNvSpPr/>
              <p:nvPr>
                <p:custDataLst>
                  <p:tags r:id="rId1297"/>
                </p:custDataLst>
              </p:nvPr>
            </p:nvSpPr>
            <p:spPr>
              <a:xfrm>
                <a:off x="7874078" y="4017289"/>
                <a:ext cx="563904" cy="563904"/>
              </a:xfrm>
              <a:custGeom>
                <a:avLst/>
                <a:gdLst>
                  <a:gd name="connsiteX0" fmla="*/ 0 w 563904"/>
                  <a:gd name="connsiteY0" fmla="*/ 563905 h 563904"/>
                  <a:gd name="connsiteX1" fmla="*/ 563905 w 563904"/>
                  <a:gd name="connsiteY1" fmla="*/ 563905 h 563904"/>
                  <a:gd name="connsiteX2" fmla="*/ 563905 w 563904"/>
                  <a:gd name="connsiteY2" fmla="*/ 0 h 563904"/>
                  <a:gd name="connsiteX3" fmla="*/ 0 w 563904"/>
                  <a:gd name="connsiteY3" fmla="*/ 563905 h 563904"/>
                </a:gdLst>
                <a:ahLst/>
                <a:cxnLst>
                  <a:cxn ang="0">
                    <a:pos x="connsiteX0" y="connsiteY0"/>
                  </a:cxn>
                  <a:cxn ang="0">
                    <a:pos x="connsiteX1" y="connsiteY1"/>
                  </a:cxn>
                  <a:cxn ang="0">
                    <a:pos x="connsiteX2" y="connsiteY2"/>
                  </a:cxn>
                  <a:cxn ang="0">
                    <a:pos x="connsiteX3" y="connsiteY3"/>
                  </a:cxn>
                </a:cxnLst>
                <a:rect l="l" t="t" r="r" b="b"/>
                <a:pathLst>
                  <a:path w="563904" h="563904">
                    <a:moveTo>
                      <a:pt x="0" y="563905"/>
                    </a:moveTo>
                    <a:lnTo>
                      <a:pt x="563905" y="563905"/>
                    </a:lnTo>
                    <a:lnTo>
                      <a:pt x="563905" y="0"/>
                    </a:lnTo>
                    <a:cubicBezTo>
                      <a:pt x="252995" y="0"/>
                      <a:pt x="0" y="251979"/>
                      <a:pt x="0" y="563905"/>
                    </a:cubicBezTo>
                    <a:close/>
                  </a:path>
                </a:pathLst>
              </a:custGeom>
              <a:noFill/>
              <a:ln w="10151" cap="flat">
                <a:solidFill>
                  <a:srgbClr val="243C4F"/>
                </a:solidFill>
                <a:prstDash val="solid"/>
                <a:miter/>
              </a:ln>
            </p:spPr>
          </p:sp>
          <p:sp>
            <p:nvSpPr>
              <p:cNvPr id="205" name="图形 196"/>
              <p:cNvSpPr/>
              <p:nvPr>
                <p:custDataLst>
                  <p:tags r:id="rId1298"/>
                </p:custDataLst>
              </p:nvPr>
            </p:nvSpPr>
            <p:spPr>
              <a:xfrm>
                <a:off x="3747920" y="2277821"/>
                <a:ext cx="4691078" cy="2304389"/>
              </a:xfrm>
              <a:custGeom>
                <a:avLst/>
                <a:gdLst>
                  <a:gd name="connsiteX0" fmla="*/ 0 w 4691078"/>
                  <a:gd name="connsiteY0" fmla="*/ 0 h 2304389"/>
                  <a:gd name="connsiteX1" fmla="*/ 4691079 w 4691078"/>
                  <a:gd name="connsiteY1" fmla="*/ 0 h 2304389"/>
                  <a:gd name="connsiteX2" fmla="*/ 4691079 w 4691078"/>
                  <a:gd name="connsiteY2" fmla="*/ 2304390 h 2304389"/>
                  <a:gd name="connsiteX3" fmla="*/ 0 w 4691078"/>
                  <a:gd name="connsiteY3" fmla="*/ 2304390 h 2304389"/>
                </a:gdLst>
                <a:ahLst/>
                <a:cxnLst>
                  <a:cxn ang="0">
                    <a:pos x="connsiteX0" y="connsiteY0"/>
                  </a:cxn>
                  <a:cxn ang="0">
                    <a:pos x="connsiteX1" y="connsiteY1"/>
                  </a:cxn>
                  <a:cxn ang="0">
                    <a:pos x="connsiteX2" y="connsiteY2"/>
                  </a:cxn>
                  <a:cxn ang="0">
                    <a:pos x="connsiteX3" y="connsiteY3"/>
                  </a:cxn>
                </a:cxnLst>
                <a:rect l="l" t="t" r="r" b="b"/>
                <a:pathLst>
                  <a:path w="4691078" h="2304389">
                    <a:moveTo>
                      <a:pt x="0" y="0"/>
                    </a:moveTo>
                    <a:lnTo>
                      <a:pt x="4691079" y="0"/>
                    </a:lnTo>
                    <a:lnTo>
                      <a:pt x="4691079" y="2304390"/>
                    </a:lnTo>
                    <a:lnTo>
                      <a:pt x="0" y="2304390"/>
                    </a:lnTo>
                    <a:close/>
                  </a:path>
                </a:pathLst>
              </a:custGeom>
              <a:noFill/>
              <a:ln w="40603" cap="flat">
                <a:solidFill>
                  <a:srgbClr val="243C4F"/>
                </a:solidFill>
                <a:prstDash val="solid"/>
                <a:miter/>
              </a:ln>
            </p:spPr>
          </p:sp>
          <p:sp>
            <p:nvSpPr>
              <p:cNvPr id="206" name="图形 196"/>
              <p:cNvSpPr/>
              <p:nvPr>
                <p:custDataLst>
                  <p:tags r:id="rId1299"/>
                </p:custDataLst>
              </p:nvPr>
            </p:nvSpPr>
            <p:spPr>
              <a:xfrm>
                <a:off x="3652412" y="2189425"/>
                <a:ext cx="279412" cy="279412"/>
              </a:xfrm>
              <a:custGeom>
                <a:avLst/>
                <a:gdLst>
                  <a:gd name="connsiteX0" fmla="*/ 0 w 279412"/>
                  <a:gd name="connsiteY0" fmla="*/ 279412 h 279412"/>
                  <a:gd name="connsiteX1" fmla="*/ 0 w 279412"/>
                  <a:gd name="connsiteY1" fmla="*/ 0 h 279412"/>
                  <a:gd name="connsiteX2" fmla="*/ 279412 w 279412"/>
                  <a:gd name="connsiteY2" fmla="*/ 0 h 279412"/>
                </a:gdLst>
                <a:ahLst/>
                <a:cxnLst>
                  <a:cxn ang="0">
                    <a:pos x="connsiteX0" y="connsiteY0"/>
                  </a:cxn>
                  <a:cxn ang="0">
                    <a:pos x="connsiteX1" y="connsiteY1"/>
                  </a:cxn>
                  <a:cxn ang="0">
                    <a:pos x="connsiteX2" y="connsiteY2"/>
                  </a:cxn>
                </a:cxnLst>
                <a:rect l="l" t="t" r="r" b="b"/>
                <a:pathLst>
                  <a:path w="279412" h="279412">
                    <a:moveTo>
                      <a:pt x="0" y="279412"/>
                    </a:moveTo>
                    <a:lnTo>
                      <a:pt x="0" y="0"/>
                    </a:lnTo>
                    <a:lnTo>
                      <a:pt x="279412" y="0"/>
                    </a:lnTo>
                  </a:path>
                </a:pathLst>
              </a:custGeom>
              <a:noFill/>
              <a:ln w="60905" cap="flat">
                <a:solidFill>
                  <a:srgbClr val="FFCE40"/>
                </a:solidFill>
                <a:prstDash val="solid"/>
                <a:miter/>
              </a:ln>
            </p:spPr>
          </p:sp>
          <p:sp>
            <p:nvSpPr>
              <p:cNvPr id="207" name="图形 196"/>
              <p:cNvSpPr/>
              <p:nvPr>
                <p:custDataLst>
                  <p:tags r:id="rId1300"/>
                </p:custDataLst>
              </p:nvPr>
            </p:nvSpPr>
            <p:spPr>
              <a:xfrm>
                <a:off x="8258143" y="2189425"/>
                <a:ext cx="279412" cy="279412"/>
              </a:xfrm>
              <a:custGeom>
                <a:avLst/>
                <a:gdLst>
                  <a:gd name="connsiteX0" fmla="*/ 0 w 279412"/>
                  <a:gd name="connsiteY0" fmla="*/ 0 h 279412"/>
                  <a:gd name="connsiteX1" fmla="*/ 279412 w 279412"/>
                  <a:gd name="connsiteY1" fmla="*/ 0 h 279412"/>
                  <a:gd name="connsiteX2" fmla="*/ 279412 w 279412"/>
                  <a:gd name="connsiteY2" fmla="*/ 279412 h 279412"/>
                </a:gdLst>
                <a:ahLst/>
                <a:cxnLst>
                  <a:cxn ang="0">
                    <a:pos x="connsiteX0" y="connsiteY0"/>
                  </a:cxn>
                  <a:cxn ang="0">
                    <a:pos x="connsiteX1" y="connsiteY1"/>
                  </a:cxn>
                  <a:cxn ang="0">
                    <a:pos x="connsiteX2" y="connsiteY2"/>
                  </a:cxn>
                </a:cxnLst>
                <a:rect l="l" t="t" r="r" b="b"/>
                <a:pathLst>
                  <a:path w="279412" h="279412">
                    <a:moveTo>
                      <a:pt x="0" y="0"/>
                    </a:moveTo>
                    <a:lnTo>
                      <a:pt x="279412" y="0"/>
                    </a:lnTo>
                    <a:lnTo>
                      <a:pt x="279412" y="279412"/>
                    </a:lnTo>
                  </a:path>
                </a:pathLst>
              </a:custGeom>
              <a:noFill/>
              <a:ln w="60905" cap="flat">
                <a:solidFill>
                  <a:srgbClr val="FFCE40"/>
                </a:solidFill>
                <a:prstDash val="solid"/>
                <a:miter/>
              </a:ln>
            </p:spPr>
          </p:sp>
          <p:sp>
            <p:nvSpPr>
              <p:cNvPr id="208" name="图形 196"/>
              <p:cNvSpPr/>
              <p:nvPr>
                <p:custDataLst>
                  <p:tags r:id="rId1301"/>
                </p:custDataLst>
              </p:nvPr>
            </p:nvSpPr>
            <p:spPr>
              <a:xfrm>
                <a:off x="8258143" y="4387130"/>
                <a:ext cx="279412" cy="279412"/>
              </a:xfrm>
              <a:custGeom>
                <a:avLst/>
                <a:gdLst>
                  <a:gd name="connsiteX0" fmla="*/ 279412 w 279412"/>
                  <a:gd name="connsiteY0" fmla="*/ 0 h 279412"/>
                  <a:gd name="connsiteX1" fmla="*/ 279412 w 279412"/>
                  <a:gd name="connsiteY1" fmla="*/ 279412 h 279412"/>
                  <a:gd name="connsiteX2" fmla="*/ 0 w 279412"/>
                  <a:gd name="connsiteY2" fmla="*/ 279412 h 279412"/>
                </a:gdLst>
                <a:ahLst/>
                <a:cxnLst>
                  <a:cxn ang="0">
                    <a:pos x="connsiteX0" y="connsiteY0"/>
                  </a:cxn>
                  <a:cxn ang="0">
                    <a:pos x="connsiteX1" y="connsiteY1"/>
                  </a:cxn>
                  <a:cxn ang="0">
                    <a:pos x="connsiteX2" y="connsiteY2"/>
                  </a:cxn>
                </a:cxnLst>
                <a:rect l="l" t="t" r="r" b="b"/>
                <a:pathLst>
                  <a:path w="279412" h="279412">
                    <a:moveTo>
                      <a:pt x="279412" y="0"/>
                    </a:moveTo>
                    <a:lnTo>
                      <a:pt x="279412" y="279412"/>
                    </a:lnTo>
                    <a:lnTo>
                      <a:pt x="0" y="279412"/>
                    </a:lnTo>
                  </a:path>
                </a:pathLst>
              </a:custGeom>
              <a:noFill/>
              <a:ln w="60905" cap="flat">
                <a:solidFill>
                  <a:srgbClr val="FFCE40"/>
                </a:solidFill>
                <a:prstDash val="solid"/>
                <a:miter/>
              </a:ln>
            </p:spPr>
          </p:sp>
          <p:sp>
            <p:nvSpPr>
              <p:cNvPr id="209" name="图形 196"/>
              <p:cNvSpPr/>
              <p:nvPr>
                <p:custDataLst>
                  <p:tags r:id="rId1302"/>
                </p:custDataLst>
              </p:nvPr>
            </p:nvSpPr>
            <p:spPr>
              <a:xfrm>
                <a:off x="3652412" y="4387130"/>
                <a:ext cx="279412" cy="279412"/>
              </a:xfrm>
              <a:custGeom>
                <a:avLst/>
                <a:gdLst>
                  <a:gd name="connsiteX0" fmla="*/ 279412 w 279412"/>
                  <a:gd name="connsiteY0" fmla="*/ 279412 h 279412"/>
                  <a:gd name="connsiteX1" fmla="*/ 0 w 279412"/>
                  <a:gd name="connsiteY1" fmla="*/ 279412 h 279412"/>
                  <a:gd name="connsiteX2" fmla="*/ 0 w 279412"/>
                  <a:gd name="connsiteY2" fmla="*/ 0 h 279412"/>
                </a:gdLst>
                <a:ahLst/>
                <a:cxnLst>
                  <a:cxn ang="0">
                    <a:pos x="connsiteX0" y="connsiteY0"/>
                  </a:cxn>
                  <a:cxn ang="0">
                    <a:pos x="connsiteX1" y="connsiteY1"/>
                  </a:cxn>
                  <a:cxn ang="0">
                    <a:pos x="connsiteX2" y="connsiteY2"/>
                  </a:cxn>
                </a:cxnLst>
                <a:rect l="l" t="t" r="r" b="b"/>
                <a:pathLst>
                  <a:path w="279412" h="279412">
                    <a:moveTo>
                      <a:pt x="279412" y="279412"/>
                    </a:moveTo>
                    <a:lnTo>
                      <a:pt x="0" y="279412"/>
                    </a:lnTo>
                    <a:lnTo>
                      <a:pt x="0" y="0"/>
                    </a:lnTo>
                  </a:path>
                </a:pathLst>
              </a:custGeom>
              <a:noFill/>
              <a:ln w="60905" cap="flat">
                <a:solidFill>
                  <a:srgbClr val="FFCE40"/>
                </a:solidFill>
                <a:prstDash val="solid"/>
                <a:miter/>
              </a:ln>
            </p:spPr>
          </p:sp>
          <p:sp>
            <p:nvSpPr>
              <p:cNvPr id="210" name="图形 196"/>
              <p:cNvSpPr/>
              <p:nvPr>
                <p:custDataLst>
                  <p:tags r:id="rId1303"/>
                </p:custDataLst>
              </p:nvPr>
            </p:nvSpPr>
            <p:spPr>
              <a:xfrm>
                <a:off x="8100656" y="3971567"/>
                <a:ext cx="274332" cy="274332"/>
              </a:xfrm>
              <a:custGeom>
                <a:avLst/>
                <a:gdLst>
                  <a:gd name="connsiteX0" fmla="*/ 274332 w 274332"/>
                  <a:gd name="connsiteY0" fmla="*/ 137166 h 274332"/>
                  <a:gd name="connsiteX1" fmla="*/ 137166 w 274332"/>
                  <a:gd name="connsiteY1" fmla="*/ 274332 h 274332"/>
                  <a:gd name="connsiteX2" fmla="*/ 0 w 274332"/>
                  <a:gd name="connsiteY2" fmla="*/ 137166 h 274332"/>
                  <a:gd name="connsiteX3" fmla="*/ 137166 w 274332"/>
                  <a:gd name="connsiteY3" fmla="*/ 0 h 274332"/>
                  <a:gd name="connsiteX4" fmla="*/ 274332 w 274332"/>
                  <a:gd name="connsiteY4" fmla="*/ 137166 h 2743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32" h="274332">
                    <a:moveTo>
                      <a:pt x="274332" y="137166"/>
                    </a:moveTo>
                    <a:cubicBezTo>
                      <a:pt x="274332" y="212921"/>
                      <a:pt x="212921" y="274332"/>
                      <a:pt x="137166" y="274332"/>
                    </a:cubicBezTo>
                    <a:cubicBezTo>
                      <a:pt x="61411" y="274332"/>
                      <a:pt x="0" y="212921"/>
                      <a:pt x="0" y="137166"/>
                    </a:cubicBezTo>
                    <a:cubicBezTo>
                      <a:pt x="0" y="61411"/>
                      <a:pt x="61411" y="0"/>
                      <a:pt x="137166" y="0"/>
                    </a:cubicBezTo>
                    <a:cubicBezTo>
                      <a:pt x="212921" y="0"/>
                      <a:pt x="274332" y="61411"/>
                      <a:pt x="274332" y="137166"/>
                    </a:cubicBezTo>
                    <a:close/>
                  </a:path>
                </a:pathLst>
              </a:custGeom>
              <a:solidFill>
                <a:srgbClr val="FFCE40"/>
              </a:solidFill>
              <a:ln w="10151" cap="flat">
                <a:noFill/>
                <a:prstDash val="solid"/>
                <a:miter/>
              </a:ln>
            </p:spPr>
          </p:sp>
          <p:sp>
            <p:nvSpPr>
              <p:cNvPr id="211" name="图形 196"/>
              <p:cNvSpPr/>
              <p:nvPr>
                <p:custDataLst>
                  <p:tags r:id="rId1304"/>
                </p:custDataLst>
              </p:nvPr>
            </p:nvSpPr>
            <p:spPr>
              <a:xfrm>
                <a:off x="4083215" y="2350976"/>
                <a:ext cx="361711" cy="361711"/>
              </a:xfrm>
              <a:custGeom>
                <a:avLst/>
                <a:gdLst>
                  <a:gd name="connsiteX0" fmla="*/ 361712 w 361711"/>
                  <a:gd name="connsiteY0" fmla="*/ 180856 h 361711"/>
                  <a:gd name="connsiteX1" fmla="*/ 180856 w 361711"/>
                  <a:gd name="connsiteY1" fmla="*/ 361712 h 361711"/>
                  <a:gd name="connsiteX2" fmla="*/ 0 w 361711"/>
                  <a:gd name="connsiteY2" fmla="*/ 180856 h 361711"/>
                  <a:gd name="connsiteX3" fmla="*/ 180856 w 361711"/>
                  <a:gd name="connsiteY3" fmla="*/ 0 h 361711"/>
                  <a:gd name="connsiteX4" fmla="*/ 361712 w 361711"/>
                  <a:gd name="connsiteY4" fmla="*/ 180856 h 361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1711" h="361711">
                    <a:moveTo>
                      <a:pt x="361712" y="180856"/>
                    </a:moveTo>
                    <a:cubicBezTo>
                      <a:pt x="361712" y="280740"/>
                      <a:pt x="280740" y="361712"/>
                      <a:pt x="180856" y="361712"/>
                    </a:cubicBezTo>
                    <a:cubicBezTo>
                      <a:pt x="80972" y="361712"/>
                      <a:pt x="0" y="280740"/>
                      <a:pt x="0" y="180856"/>
                    </a:cubicBezTo>
                    <a:cubicBezTo>
                      <a:pt x="0" y="80972"/>
                      <a:pt x="80972" y="0"/>
                      <a:pt x="180856" y="0"/>
                    </a:cubicBezTo>
                    <a:cubicBezTo>
                      <a:pt x="280740" y="0"/>
                      <a:pt x="361712" y="80972"/>
                      <a:pt x="361712" y="180856"/>
                    </a:cubicBezTo>
                    <a:close/>
                  </a:path>
                </a:pathLst>
              </a:custGeom>
              <a:solidFill>
                <a:srgbClr val="FFCE40"/>
              </a:solidFill>
              <a:ln w="10151" cap="flat">
                <a:noFill/>
                <a:prstDash val="solid"/>
                <a:miter/>
              </a:ln>
            </p:spPr>
          </p:sp>
          <p:sp>
            <p:nvSpPr>
              <p:cNvPr id="212" name="图形 196"/>
              <p:cNvSpPr/>
              <p:nvPr>
                <p:custDataLst>
                  <p:tags r:id="rId1305"/>
                </p:custDataLst>
              </p:nvPr>
            </p:nvSpPr>
            <p:spPr>
              <a:xfrm>
                <a:off x="7955361" y="4187985"/>
                <a:ext cx="85347" cy="85347"/>
              </a:xfrm>
              <a:custGeom>
                <a:avLst/>
                <a:gdLst>
                  <a:gd name="connsiteX0" fmla="*/ 85348 w 85347"/>
                  <a:gd name="connsiteY0" fmla="*/ 42674 h 85347"/>
                  <a:gd name="connsiteX1" fmla="*/ 42674 w 85347"/>
                  <a:gd name="connsiteY1" fmla="*/ 85348 h 85347"/>
                  <a:gd name="connsiteX2" fmla="*/ 0 w 85347"/>
                  <a:gd name="connsiteY2" fmla="*/ 42674 h 85347"/>
                  <a:gd name="connsiteX3" fmla="*/ 42674 w 85347"/>
                  <a:gd name="connsiteY3" fmla="*/ 0 h 85347"/>
                  <a:gd name="connsiteX4" fmla="*/ 85348 w 85347"/>
                  <a:gd name="connsiteY4" fmla="*/ 42674 h 853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347" h="85347">
                    <a:moveTo>
                      <a:pt x="85348" y="42674"/>
                    </a:moveTo>
                    <a:cubicBezTo>
                      <a:pt x="85348" y="66242"/>
                      <a:pt x="66242" y="85348"/>
                      <a:pt x="42674" y="85348"/>
                    </a:cubicBezTo>
                    <a:cubicBezTo>
                      <a:pt x="19105" y="85348"/>
                      <a:pt x="0" y="66242"/>
                      <a:pt x="0" y="42674"/>
                    </a:cubicBezTo>
                    <a:cubicBezTo>
                      <a:pt x="0" y="19106"/>
                      <a:pt x="19105" y="0"/>
                      <a:pt x="42674" y="0"/>
                    </a:cubicBezTo>
                    <a:cubicBezTo>
                      <a:pt x="66242" y="0"/>
                      <a:pt x="85348" y="19106"/>
                      <a:pt x="85348" y="42674"/>
                    </a:cubicBezTo>
                    <a:close/>
                  </a:path>
                </a:pathLst>
              </a:custGeom>
              <a:solidFill>
                <a:srgbClr val="FFCE40"/>
              </a:solidFill>
              <a:ln w="10151" cap="flat">
                <a:noFill/>
                <a:prstDash val="solid"/>
                <a:miter/>
              </a:ln>
            </p:spPr>
          </p:sp>
          <p:sp>
            <p:nvSpPr>
              <p:cNvPr id="213" name="图形 196"/>
              <p:cNvSpPr/>
              <p:nvPr>
                <p:custDataLst>
                  <p:tags r:id="rId1306"/>
                </p:custDataLst>
              </p:nvPr>
            </p:nvSpPr>
            <p:spPr>
              <a:xfrm>
                <a:off x="3968402" y="2663918"/>
                <a:ext cx="85347" cy="85347"/>
              </a:xfrm>
              <a:custGeom>
                <a:avLst/>
                <a:gdLst>
                  <a:gd name="connsiteX0" fmla="*/ 85348 w 85347"/>
                  <a:gd name="connsiteY0" fmla="*/ 42674 h 85347"/>
                  <a:gd name="connsiteX1" fmla="*/ 42674 w 85347"/>
                  <a:gd name="connsiteY1" fmla="*/ 85348 h 85347"/>
                  <a:gd name="connsiteX2" fmla="*/ 0 w 85347"/>
                  <a:gd name="connsiteY2" fmla="*/ 42674 h 85347"/>
                  <a:gd name="connsiteX3" fmla="*/ 42674 w 85347"/>
                  <a:gd name="connsiteY3" fmla="*/ 0 h 85347"/>
                  <a:gd name="connsiteX4" fmla="*/ 85348 w 85347"/>
                  <a:gd name="connsiteY4" fmla="*/ 42674 h 853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347" h="85347">
                    <a:moveTo>
                      <a:pt x="85348" y="42674"/>
                    </a:moveTo>
                    <a:cubicBezTo>
                      <a:pt x="85348" y="66242"/>
                      <a:pt x="66242" y="85348"/>
                      <a:pt x="42674" y="85348"/>
                    </a:cubicBezTo>
                    <a:cubicBezTo>
                      <a:pt x="19106" y="85348"/>
                      <a:pt x="0" y="66242"/>
                      <a:pt x="0" y="42674"/>
                    </a:cubicBezTo>
                    <a:cubicBezTo>
                      <a:pt x="0" y="19106"/>
                      <a:pt x="19106" y="0"/>
                      <a:pt x="42674" y="0"/>
                    </a:cubicBezTo>
                    <a:cubicBezTo>
                      <a:pt x="66242" y="0"/>
                      <a:pt x="85348" y="19106"/>
                      <a:pt x="85348" y="42674"/>
                    </a:cubicBezTo>
                    <a:close/>
                  </a:path>
                </a:pathLst>
              </a:custGeom>
              <a:solidFill>
                <a:srgbClr val="FFCE40"/>
              </a:solidFill>
              <a:ln w="10151" cap="flat">
                <a:noFill/>
                <a:prstDash val="solid"/>
                <a:miter/>
              </a:ln>
            </p:spPr>
          </p:sp>
          <p:sp>
            <p:nvSpPr>
              <p:cNvPr id="217" name="图形 196"/>
              <p:cNvSpPr/>
              <p:nvPr>
                <p:custDataLst>
                  <p:tags r:id="rId1307"/>
                </p:custDataLst>
              </p:nvPr>
            </p:nvSpPr>
            <p:spPr>
              <a:xfrm>
                <a:off x="3707278" y="4434884"/>
                <a:ext cx="85347" cy="85347"/>
              </a:xfrm>
              <a:custGeom>
                <a:avLst/>
                <a:gdLst>
                  <a:gd name="connsiteX0" fmla="*/ 85348 w 85347"/>
                  <a:gd name="connsiteY0" fmla="*/ 42674 h 85347"/>
                  <a:gd name="connsiteX1" fmla="*/ 42674 w 85347"/>
                  <a:gd name="connsiteY1" fmla="*/ 85348 h 85347"/>
                  <a:gd name="connsiteX2" fmla="*/ 0 w 85347"/>
                  <a:gd name="connsiteY2" fmla="*/ 42674 h 85347"/>
                  <a:gd name="connsiteX3" fmla="*/ 42674 w 85347"/>
                  <a:gd name="connsiteY3" fmla="*/ 0 h 85347"/>
                  <a:gd name="connsiteX4" fmla="*/ 85348 w 85347"/>
                  <a:gd name="connsiteY4" fmla="*/ 42674 h 853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347" h="85347">
                    <a:moveTo>
                      <a:pt x="85348" y="42674"/>
                    </a:moveTo>
                    <a:cubicBezTo>
                      <a:pt x="85348" y="66242"/>
                      <a:pt x="66242" y="85348"/>
                      <a:pt x="42674" y="85348"/>
                    </a:cubicBezTo>
                    <a:cubicBezTo>
                      <a:pt x="19106" y="85348"/>
                      <a:pt x="0" y="66242"/>
                      <a:pt x="0" y="42674"/>
                    </a:cubicBezTo>
                    <a:cubicBezTo>
                      <a:pt x="0" y="19106"/>
                      <a:pt x="19106" y="0"/>
                      <a:pt x="42674" y="0"/>
                    </a:cubicBezTo>
                    <a:cubicBezTo>
                      <a:pt x="66242" y="0"/>
                      <a:pt x="85348" y="19106"/>
                      <a:pt x="85348" y="42674"/>
                    </a:cubicBezTo>
                    <a:close/>
                  </a:path>
                </a:pathLst>
              </a:custGeom>
              <a:solidFill>
                <a:srgbClr val="FFCE40"/>
              </a:solidFill>
              <a:ln w="10151" cap="flat">
                <a:noFill/>
                <a:prstDash val="solid"/>
                <a:miter/>
              </a:ln>
            </p:spPr>
          </p:sp>
          <p:sp>
            <p:nvSpPr>
              <p:cNvPr id="218" name="图形 196"/>
              <p:cNvSpPr/>
              <p:nvPr>
                <p:custDataLst>
                  <p:tags r:id="rId1308"/>
                </p:custDataLst>
              </p:nvPr>
            </p:nvSpPr>
            <p:spPr>
              <a:xfrm>
                <a:off x="8396325" y="2426163"/>
                <a:ext cx="85347" cy="85347"/>
              </a:xfrm>
              <a:custGeom>
                <a:avLst/>
                <a:gdLst>
                  <a:gd name="connsiteX0" fmla="*/ 85348 w 85347"/>
                  <a:gd name="connsiteY0" fmla="*/ 42674 h 85347"/>
                  <a:gd name="connsiteX1" fmla="*/ 42674 w 85347"/>
                  <a:gd name="connsiteY1" fmla="*/ 85348 h 85347"/>
                  <a:gd name="connsiteX2" fmla="*/ 0 w 85347"/>
                  <a:gd name="connsiteY2" fmla="*/ 42674 h 85347"/>
                  <a:gd name="connsiteX3" fmla="*/ 42674 w 85347"/>
                  <a:gd name="connsiteY3" fmla="*/ 0 h 85347"/>
                  <a:gd name="connsiteX4" fmla="*/ 85348 w 85347"/>
                  <a:gd name="connsiteY4" fmla="*/ 42674 h 853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347" h="85347">
                    <a:moveTo>
                      <a:pt x="85348" y="42674"/>
                    </a:moveTo>
                    <a:cubicBezTo>
                      <a:pt x="85348" y="66242"/>
                      <a:pt x="66242" y="85348"/>
                      <a:pt x="42674" y="85348"/>
                    </a:cubicBezTo>
                    <a:cubicBezTo>
                      <a:pt x="19105" y="85348"/>
                      <a:pt x="0" y="66242"/>
                      <a:pt x="0" y="42674"/>
                    </a:cubicBezTo>
                    <a:cubicBezTo>
                      <a:pt x="0" y="19106"/>
                      <a:pt x="19105" y="0"/>
                      <a:pt x="42674" y="0"/>
                    </a:cubicBezTo>
                    <a:cubicBezTo>
                      <a:pt x="66242" y="0"/>
                      <a:pt x="85348" y="19106"/>
                      <a:pt x="85348" y="42674"/>
                    </a:cubicBezTo>
                    <a:close/>
                  </a:path>
                </a:pathLst>
              </a:custGeom>
              <a:solidFill>
                <a:srgbClr val="FFCE40"/>
              </a:solidFill>
              <a:ln w="10151" cap="flat">
                <a:noFill/>
                <a:prstDash val="solid"/>
                <a:miter/>
              </a:ln>
            </p:spPr>
          </p:sp>
          <p:sp>
            <p:nvSpPr>
              <p:cNvPr id="221" name="图形 196"/>
              <p:cNvSpPr/>
              <p:nvPr>
                <p:custDataLst>
                  <p:tags r:id="rId1309"/>
                </p:custDataLst>
              </p:nvPr>
            </p:nvSpPr>
            <p:spPr>
              <a:xfrm>
                <a:off x="3934872" y="2518623"/>
                <a:ext cx="26417" cy="26417"/>
              </a:xfrm>
              <a:custGeom>
                <a:avLst/>
                <a:gdLst>
                  <a:gd name="connsiteX0" fmla="*/ 26417 w 26417"/>
                  <a:gd name="connsiteY0" fmla="*/ 13209 h 26417"/>
                  <a:gd name="connsiteX1" fmla="*/ 13209 w 26417"/>
                  <a:gd name="connsiteY1" fmla="*/ 26417 h 26417"/>
                  <a:gd name="connsiteX2" fmla="*/ 0 w 26417"/>
                  <a:gd name="connsiteY2" fmla="*/ 13209 h 26417"/>
                  <a:gd name="connsiteX3" fmla="*/ 13209 w 26417"/>
                  <a:gd name="connsiteY3" fmla="*/ 0 h 26417"/>
                  <a:gd name="connsiteX4" fmla="*/ 26417 w 26417"/>
                  <a:gd name="connsiteY4" fmla="*/ 13209 h 26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417" h="26417">
                    <a:moveTo>
                      <a:pt x="26417" y="13209"/>
                    </a:moveTo>
                    <a:cubicBezTo>
                      <a:pt x="26417" y="20504"/>
                      <a:pt x="20503" y="26417"/>
                      <a:pt x="13209" y="26417"/>
                    </a:cubicBezTo>
                    <a:cubicBezTo>
                      <a:pt x="5914" y="26417"/>
                      <a:pt x="0" y="20503"/>
                      <a:pt x="0" y="13209"/>
                    </a:cubicBezTo>
                    <a:cubicBezTo>
                      <a:pt x="0" y="5914"/>
                      <a:pt x="5914" y="0"/>
                      <a:pt x="13209" y="0"/>
                    </a:cubicBezTo>
                    <a:cubicBezTo>
                      <a:pt x="20504" y="0"/>
                      <a:pt x="26417" y="5914"/>
                      <a:pt x="26417" y="13209"/>
                    </a:cubicBezTo>
                    <a:close/>
                  </a:path>
                </a:pathLst>
              </a:custGeom>
              <a:solidFill>
                <a:srgbClr val="FFCE40"/>
              </a:solidFill>
              <a:ln w="10151" cap="flat">
                <a:noFill/>
                <a:prstDash val="solid"/>
                <a:miter/>
              </a:ln>
            </p:spPr>
          </p:sp>
          <p:sp>
            <p:nvSpPr>
              <p:cNvPr id="222" name="图形 196"/>
              <p:cNvSpPr/>
              <p:nvPr>
                <p:custDataLst>
                  <p:tags r:id="rId1310"/>
                </p:custDataLst>
              </p:nvPr>
            </p:nvSpPr>
            <p:spPr>
              <a:xfrm>
                <a:off x="4077119" y="2722848"/>
                <a:ext cx="26417" cy="26417"/>
              </a:xfrm>
              <a:custGeom>
                <a:avLst/>
                <a:gdLst>
                  <a:gd name="connsiteX0" fmla="*/ 26417 w 26417"/>
                  <a:gd name="connsiteY0" fmla="*/ 13209 h 26417"/>
                  <a:gd name="connsiteX1" fmla="*/ 13209 w 26417"/>
                  <a:gd name="connsiteY1" fmla="*/ 26417 h 26417"/>
                  <a:gd name="connsiteX2" fmla="*/ 0 w 26417"/>
                  <a:gd name="connsiteY2" fmla="*/ 13209 h 26417"/>
                  <a:gd name="connsiteX3" fmla="*/ 13209 w 26417"/>
                  <a:gd name="connsiteY3" fmla="*/ 0 h 26417"/>
                  <a:gd name="connsiteX4" fmla="*/ 26417 w 26417"/>
                  <a:gd name="connsiteY4" fmla="*/ 13209 h 26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417" h="26417">
                    <a:moveTo>
                      <a:pt x="26417" y="13209"/>
                    </a:moveTo>
                    <a:cubicBezTo>
                      <a:pt x="26417" y="20503"/>
                      <a:pt x="20503" y="26417"/>
                      <a:pt x="13209" y="26417"/>
                    </a:cubicBezTo>
                    <a:cubicBezTo>
                      <a:pt x="5914" y="26417"/>
                      <a:pt x="0" y="20503"/>
                      <a:pt x="0" y="13209"/>
                    </a:cubicBezTo>
                    <a:cubicBezTo>
                      <a:pt x="0" y="5914"/>
                      <a:pt x="5914" y="0"/>
                      <a:pt x="13209" y="0"/>
                    </a:cubicBezTo>
                    <a:cubicBezTo>
                      <a:pt x="20504" y="0"/>
                      <a:pt x="26417" y="5914"/>
                      <a:pt x="26417" y="13209"/>
                    </a:cubicBezTo>
                    <a:close/>
                  </a:path>
                </a:pathLst>
              </a:custGeom>
              <a:solidFill>
                <a:srgbClr val="FFCE40"/>
              </a:solidFill>
              <a:ln w="10151" cap="flat">
                <a:noFill/>
                <a:prstDash val="solid"/>
                <a:miter/>
              </a:ln>
            </p:spPr>
          </p:sp>
          <p:sp>
            <p:nvSpPr>
              <p:cNvPr id="223" name="图形 196"/>
              <p:cNvSpPr/>
              <p:nvPr>
                <p:custDataLst>
                  <p:tags r:id="rId1311"/>
                </p:custDataLst>
              </p:nvPr>
            </p:nvSpPr>
            <p:spPr>
              <a:xfrm>
                <a:off x="4136049" y="2315414"/>
                <a:ext cx="26417" cy="26417"/>
              </a:xfrm>
              <a:custGeom>
                <a:avLst/>
                <a:gdLst>
                  <a:gd name="connsiteX0" fmla="*/ 26417 w 26417"/>
                  <a:gd name="connsiteY0" fmla="*/ 13209 h 26417"/>
                  <a:gd name="connsiteX1" fmla="*/ 13209 w 26417"/>
                  <a:gd name="connsiteY1" fmla="*/ 26417 h 26417"/>
                  <a:gd name="connsiteX2" fmla="*/ 0 w 26417"/>
                  <a:gd name="connsiteY2" fmla="*/ 13209 h 26417"/>
                  <a:gd name="connsiteX3" fmla="*/ 13209 w 26417"/>
                  <a:gd name="connsiteY3" fmla="*/ 0 h 26417"/>
                  <a:gd name="connsiteX4" fmla="*/ 26417 w 26417"/>
                  <a:gd name="connsiteY4" fmla="*/ 13209 h 26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417" h="26417">
                    <a:moveTo>
                      <a:pt x="26417" y="13209"/>
                    </a:moveTo>
                    <a:cubicBezTo>
                      <a:pt x="26417" y="20503"/>
                      <a:pt x="20503" y="26417"/>
                      <a:pt x="13209" y="26417"/>
                    </a:cubicBezTo>
                    <a:cubicBezTo>
                      <a:pt x="5914" y="26417"/>
                      <a:pt x="0" y="20503"/>
                      <a:pt x="0" y="13209"/>
                    </a:cubicBezTo>
                    <a:cubicBezTo>
                      <a:pt x="0" y="5914"/>
                      <a:pt x="5914" y="0"/>
                      <a:pt x="13209" y="0"/>
                    </a:cubicBezTo>
                    <a:cubicBezTo>
                      <a:pt x="20504" y="0"/>
                      <a:pt x="26417" y="5914"/>
                      <a:pt x="26417" y="13209"/>
                    </a:cubicBezTo>
                    <a:close/>
                  </a:path>
                </a:pathLst>
              </a:custGeom>
              <a:solidFill>
                <a:srgbClr val="FFCE40"/>
              </a:solidFill>
              <a:ln w="10151" cap="flat">
                <a:noFill/>
                <a:prstDash val="solid"/>
                <a:miter/>
              </a:ln>
            </p:spPr>
          </p:sp>
          <p:sp>
            <p:nvSpPr>
              <p:cNvPr id="224" name="图形 196"/>
              <p:cNvSpPr/>
              <p:nvPr>
                <p:custDataLst>
                  <p:tags r:id="rId1312"/>
                </p:custDataLst>
              </p:nvPr>
            </p:nvSpPr>
            <p:spPr>
              <a:xfrm>
                <a:off x="7999051" y="4391194"/>
                <a:ext cx="26417" cy="26417"/>
              </a:xfrm>
              <a:custGeom>
                <a:avLst/>
                <a:gdLst>
                  <a:gd name="connsiteX0" fmla="*/ 26417 w 26417"/>
                  <a:gd name="connsiteY0" fmla="*/ 13209 h 26417"/>
                  <a:gd name="connsiteX1" fmla="*/ 13209 w 26417"/>
                  <a:gd name="connsiteY1" fmla="*/ 26417 h 26417"/>
                  <a:gd name="connsiteX2" fmla="*/ 0 w 26417"/>
                  <a:gd name="connsiteY2" fmla="*/ 13209 h 26417"/>
                  <a:gd name="connsiteX3" fmla="*/ 13209 w 26417"/>
                  <a:gd name="connsiteY3" fmla="*/ 0 h 26417"/>
                  <a:gd name="connsiteX4" fmla="*/ 26417 w 26417"/>
                  <a:gd name="connsiteY4" fmla="*/ 13209 h 26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417" h="26417">
                    <a:moveTo>
                      <a:pt x="26417" y="13209"/>
                    </a:moveTo>
                    <a:cubicBezTo>
                      <a:pt x="26417" y="20503"/>
                      <a:pt x="20503" y="26417"/>
                      <a:pt x="13209" y="26417"/>
                    </a:cubicBezTo>
                    <a:cubicBezTo>
                      <a:pt x="5914" y="26417"/>
                      <a:pt x="0" y="20503"/>
                      <a:pt x="0" y="13209"/>
                    </a:cubicBezTo>
                    <a:cubicBezTo>
                      <a:pt x="0" y="5914"/>
                      <a:pt x="5914" y="0"/>
                      <a:pt x="13209" y="0"/>
                    </a:cubicBezTo>
                    <a:cubicBezTo>
                      <a:pt x="20503" y="0"/>
                      <a:pt x="26417" y="5914"/>
                      <a:pt x="26417" y="13209"/>
                    </a:cubicBezTo>
                    <a:close/>
                  </a:path>
                </a:pathLst>
              </a:custGeom>
              <a:solidFill>
                <a:srgbClr val="FFCE40"/>
              </a:solidFill>
              <a:ln w="10151" cap="flat">
                <a:noFill/>
                <a:prstDash val="solid"/>
                <a:miter/>
              </a:ln>
            </p:spPr>
          </p:sp>
          <p:sp>
            <p:nvSpPr>
              <p:cNvPr id="225" name="图形 196"/>
              <p:cNvSpPr/>
              <p:nvPr>
                <p:custDataLst>
                  <p:tags r:id="rId1313"/>
                </p:custDataLst>
              </p:nvPr>
            </p:nvSpPr>
            <p:spPr>
              <a:xfrm>
                <a:off x="8265255" y="4449108"/>
                <a:ext cx="26417" cy="26417"/>
              </a:xfrm>
              <a:custGeom>
                <a:avLst/>
                <a:gdLst>
                  <a:gd name="connsiteX0" fmla="*/ 26417 w 26417"/>
                  <a:gd name="connsiteY0" fmla="*/ 13209 h 26417"/>
                  <a:gd name="connsiteX1" fmla="*/ 13209 w 26417"/>
                  <a:gd name="connsiteY1" fmla="*/ 26417 h 26417"/>
                  <a:gd name="connsiteX2" fmla="*/ 0 w 26417"/>
                  <a:gd name="connsiteY2" fmla="*/ 13209 h 26417"/>
                  <a:gd name="connsiteX3" fmla="*/ 13209 w 26417"/>
                  <a:gd name="connsiteY3" fmla="*/ 0 h 26417"/>
                  <a:gd name="connsiteX4" fmla="*/ 26417 w 26417"/>
                  <a:gd name="connsiteY4" fmla="*/ 13209 h 26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417" h="26417">
                    <a:moveTo>
                      <a:pt x="26417" y="13209"/>
                    </a:moveTo>
                    <a:cubicBezTo>
                      <a:pt x="26417" y="20503"/>
                      <a:pt x="20504" y="26417"/>
                      <a:pt x="13209" y="26417"/>
                    </a:cubicBezTo>
                    <a:cubicBezTo>
                      <a:pt x="5914" y="26417"/>
                      <a:pt x="0" y="20503"/>
                      <a:pt x="0" y="13209"/>
                    </a:cubicBezTo>
                    <a:cubicBezTo>
                      <a:pt x="0" y="5914"/>
                      <a:pt x="5914" y="0"/>
                      <a:pt x="13209" y="0"/>
                    </a:cubicBezTo>
                    <a:cubicBezTo>
                      <a:pt x="20504" y="0"/>
                      <a:pt x="26417" y="5914"/>
                      <a:pt x="26417" y="13209"/>
                    </a:cubicBezTo>
                    <a:close/>
                  </a:path>
                </a:pathLst>
              </a:custGeom>
              <a:solidFill>
                <a:srgbClr val="FFCE40"/>
              </a:solidFill>
              <a:ln w="10151" cap="flat">
                <a:noFill/>
                <a:prstDash val="solid"/>
                <a:miter/>
              </a:ln>
            </p:spPr>
          </p:sp>
          <p:sp>
            <p:nvSpPr>
              <p:cNvPr id="226" name="图形 196"/>
              <p:cNvSpPr/>
              <p:nvPr>
                <p:custDataLst>
                  <p:tags r:id="rId1314"/>
                </p:custDataLst>
              </p:nvPr>
            </p:nvSpPr>
            <p:spPr>
              <a:xfrm>
                <a:off x="8388196" y="4134135"/>
                <a:ext cx="26417" cy="26417"/>
              </a:xfrm>
              <a:custGeom>
                <a:avLst/>
                <a:gdLst>
                  <a:gd name="connsiteX0" fmla="*/ 26417 w 26417"/>
                  <a:gd name="connsiteY0" fmla="*/ 13209 h 26417"/>
                  <a:gd name="connsiteX1" fmla="*/ 13209 w 26417"/>
                  <a:gd name="connsiteY1" fmla="*/ 26417 h 26417"/>
                  <a:gd name="connsiteX2" fmla="*/ 0 w 26417"/>
                  <a:gd name="connsiteY2" fmla="*/ 13209 h 26417"/>
                  <a:gd name="connsiteX3" fmla="*/ 13209 w 26417"/>
                  <a:gd name="connsiteY3" fmla="*/ 0 h 26417"/>
                  <a:gd name="connsiteX4" fmla="*/ 26417 w 26417"/>
                  <a:gd name="connsiteY4" fmla="*/ 13209 h 26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417" h="26417">
                    <a:moveTo>
                      <a:pt x="26417" y="13209"/>
                    </a:moveTo>
                    <a:cubicBezTo>
                      <a:pt x="26417" y="20503"/>
                      <a:pt x="20504" y="26417"/>
                      <a:pt x="13209" y="26417"/>
                    </a:cubicBezTo>
                    <a:cubicBezTo>
                      <a:pt x="5914" y="26417"/>
                      <a:pt x="0" y="20503"/>
                      <a:pt x="0" y="13209"/>
                    </a:cubicBezTo>
                    <a:cubicBezTo>
                      <a:pt x="0" y="5914"/>
                      <a:pt x="5914" y="0"/>
                      <a:pt x="13209" y="0"/>
                    </a:cubicBezTo>
                    <a:cubicBezTo>
                      <a:pt x="20504" y="0"/>
                      <a:pt x="26417" y="5914"/>
                      <a:pt x="26417" y="13209"/>
                    </a:cubicBezTo>
                    <a:close/>
                  </a:path>
                </a:pathLst>
              </a:custGeom>
              <a:solidFill>
                <a:srgbClr val="FFCE40"/>
              </a:solidFill>
              <a:ln w="10151" cap="flat">
                <a:noFill/>
                <a:prstDash val="solid"/>
                <a:miter/>
              </a:ln>
            </p:spPr>
          </p:sp>
          <p:sp>
            <p:nvSpPr>
              <p:cNvPr id="227" name="图形 196"/>
              <p:cNvSpPr/>
              <p:nvPr>
                <p:custDataLst>
                  <p:tags r:id="rId1315"/>
                </p:custDataLst>
              </p:nvPr>
            </p:nvSpPr>
            <p:spPr>
              <a:xfrm>
                <a:off x="7893383" y="4527344"/>
                <a:ext cx="26417" cy="26417"/>
              </a:xfrm>
              <a:custGeom>
                <a:avLst/>
                <a:gdLst>
                  <a:gd name="connsiteX0" fmla="*/ 26417 w 26417"/>
                  <a:gd name="connsiteY0" fmla="*/ 13209 h 26417"/>
                  <a:gd name="connsiteX1" fmla="*/ 13209 w 26417"/>
                  <a:gd name="connsiteY1" fmla="*/ 26417 h 26417"/>
                  <a:gd name="connsiteX2" fmla="*/ 0 w 26417"/>
                  <a:gd name="connsiteY2" fmla="*/ 13209 h 26417"/>
                  <a:gd name="connsiteX3" fmla="*/ 13209 w 26417"/>
                  <a:gd name="connsiteY3" fmla="*/ 0 h 26417"/>
                  <a:gd name="connsiteX4" fmla="*/ 26417 w 26417"/>
                  <a:gd name="connsiteY4" fmla="*/ 13209 h 26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417" h="26417">
                    <a:moveTo>
                      <a:pt x="26417" y="13209"/>
                    </a:moveTo>
                    <a:cubicBezTo>
                      <a:pt x="26417" y="20503"/>
                      <a:pt x="20503" y="26417"/>
                      <a:pt x="13209" y="26417"/>
                    </a:cubicBezTo>
                    <a:cubicBezTo>
                      <a:pt x="5914" y="26417"/>
                      <a:pt x="0" y="20503"/>
                      <a:pt x="0" y="13209"/>
                    </a:cubicBezTo>
                    <a:cubicBezTo>
                      <a:pt x="0" y="5914"/>
                      <a:pt x="5914" y="0"/>
                      <a:pt x="13209" y="0"/>
                    </a:cubicBezTo>
                    <a:cubicBezTo>
                      <a:pt x="20503" y="0"/>
                      <a:pt x="26417" y="5914"/>
                      <a:pt x="26417" y="13209"/>
                    </a:cubicBezTo>
                    <a:close/>
                  </a:path>
                </a:pathLst>
              </a:custGeom>
              <a:solidFill>
                <a:srgbClr val="FFCE40"/>
              </a:solidFill>
              <a:ln w="10151" cap="flat">
                <a:noFill/>
                <a:prstDash val="solid"/>
                <a:miter/>
              </a:ln>
            </p:spPr>
          </p:sp>
          <p:sp>
            <p:nvSpPr>
              <p:cNvPr id="228" name="图形 196"/>
              <p:cNvSpPr/>
              <p:nvPr>
                <p:custDataLst>
                  <p:tags r:id="rId1316"/>
                </p:custDataLst>
              </p:nvPr>
            </p:nvSpPr>
            <p:spPr>
              <a:xfrm>
                <a:off x="3880006" y="2837661"/>
                <a:ext cx="60962" cy="60962"/>
              </a:xfrm>
              <a:custGeom>
                <a:avLst/>
                <a:gdLst>
                  <a:gd name="connsiteX0" fmla="*/ 60963 w 60962"/>
                  <a:gd name="connsiteY0" fmla="*/ 30481 h 60962"/>
                  <a:gd name="connsiteX1" fmla="*/ 30481 w 60962"/>
                  <a:gd name="connsiteY1" fmla="*/ 60963 h 60962"/>
                  <a:gd name="connsiteX2" fmla="*/ 0 w 60962"/>
                  <a:gd name="connsiteY2" fmla="*/ 30481 h 60962"/>
                  <a:gd name="connsiteX3" fmla="*/ 30481 w 60962"/>
                  <a:gd name="connsiteY3" fmla="*/ 0 h 60962"/>
                  <a:gd name="connsiteX4" fmla="*/ 60963 w 60962"/>
                  <a:gd name="connsiteY4" fmla="*/ 30481 h 60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62" h="60962">
                    <a:moveTo>
                      <a:pt x="60963" y="30481"/>
                    </a:moveTo>
                    <a:cubicBezTo>
                      <a:pt x="60963" y="47316"/>
                      <a:pt x="47316" y="60963"/>
                      <a:pt x="30481" y="60963"/>
                    </a:cubicBezTo>
                    <a:cubicBezTo>
                      <a:pt x="13647" y="60963"/>
                      <a:pt x="0" y="47316"/>
                      <a:pt x="0" y="30481"/>
                    </a:cubicBezTo>
                    <a:cubicBezTo>
                      <a:pt x="0" y="13647"/>
                      <a:pt x="13647" y="0"/>
                      <a:pt x="30481" y="0"/>
                    </a:cubicBezTo>
                    <a:cubicBezTo>
                      <a:pt x="47316" y="0"/>
                      <a:pt x="60963" y="13647"/>
                      <a:pt x="60963" y="30481"/>
                    </a:cubicBezTo>
                    <a:close/>
                  </a:path>
                </a:pathLst>
              </a:custGeom>
              <a:solidFill>
                <a:srgbClr val="FFCE40"/>
              </a:solidFill>
              <a:ln w="10151" cap="flat">
                <a:noFill/>
                <a:prstDash val="solid"/>
                <a:miter/>
              </a:ln>
            </p:spPr>
          </p:sp>
          <p:sp>
            <p:nvSpPr>
              <p:cNvPr id="229" name="图形 196"/>
              <p:cNvSpPr/>
              <p:nvPr>
                <p:custDataLst>
                  <p:tags r:id="rId1317"/>
                </p:custDataLst>
              </p:nvPr>
            </p:nvSpPr>
            <p:spPr>
              <a:xfrm>
                <a:off x="8138249" y="4360713"/>
                <a:ext cx="103636" cy="103636"/>
              </a:xfrm>
              <a:custGeom>
                <a:avLst/>
                <a:gdLst>
                  <a:gd name="connsiteX0" fmla="*/ 103637 w 103636"/>
                  <a:gd name="connsiteY0" fmla="*/ 51818 h 103636"/>
                  <a:gd name="connsiteX1" fmla="*/ 51818 w 103636"/>
                  <a:gd name="connsiteY1" fmla="*/ 103637 h 103636"/>
                  <a:gd name="connsiteX2" fmla="*/ 0 w 103636"/>
                  <a:gd name="connsiteY2" fmla="*/ 51818 h 103636"/>
                  <a:gd name="connsiteX3" fmla="*/ 51818 w 103636"/>
                  <a:gd name="connsiteY3" fmla="*/ 0 h 103636"/>
                  <a:gd name="connsiteX4" fmla="*/ 103637 w 103636"/>
                  <a:gd name="connsiteY4" fmla="*/ 51818 h 103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636" h="103636">
                    <a:moveTo>
                      <a:pt x="103637" y="51818"/>
                    </a:moveTo>
                    <a:cubicBezTo>
                      <a:pt x="103637" y="80437"/>
                      <a:pt x="80437" y="103637"/>
                      <a:pt x="51818" y="103637"/>
                    </a:cubicBezTo>
                    <a:cubicBezTo>
                      <a:pt x="23200" y="103637"/>
                      <a:pt x="0" y="80437"/>
                      <a:pt x="0" y="51818"/>
                    </a:cubicBezTo>
                    <a:cubicBezTo>
                      <a:pt x="0" y="23200"/>
                      <a:pt x="23200" y="0"/>
                      <a:pt x="51818" y="0"/>
                    </a:cubicBezTo>
                    <a:cubicBezTo>
                      <a:pt x="80437" y="0"/>
                      <a:pt x="103637" y="23200"/>
                      <a:pt x="103637" y="51818"/>
                    </a:cubicBezTo>
                    <a:close/>
                  </a:path>
                </a:pathLst>
              </a:custGeom>
              <a:solidFill>
                <a:srgbClr val="FFCE40"/>
              </a:solidFill>
              <a:ln w="10151" cap="flat">
                <a:noFill/>
                <a:prstDash val="solid"/>
                <a:miter/>
              </a:ln>
            </p:spPr>
          </p:sp>
          <p:sp>
            <p:nvSpPr>
              <p:cNvPr id="230" name="图形 196"/>
              <p:cNvSpPr/>
              <p:nvPr>
                <p:custDataLst>
                  <p:tags r:id="rId1318"/>
                </p:custDataLst>
              </p:nvPr>
            </p:nvSpPr>
            <p:spPr>
              <a:xfrm>
                <a:off x="4620703" y="2372313"/>
                <a:ext cx="94492" cy="117861"/>
              </a:xfrm>
              <a:custGeom>
                <a:avLst/>
                <a:gdLst>
                  <a:gd name="connsiteX0" fmla="*/ 94492 w 94492"/>
                  <a:gd name="connsiteY0" fmla="*/ 117861 h 117861"/>
                  <a:gd name="connsiteX1" fmla="*/ 0 w 94492"/>
                  <a:gd name="connsiteY1" fmla="*/ 56899 h 117861"/>
                  <a:gd name="connsiteX2" fmla="*/ 94492 w 94492"/>
                  <a:gd name="connsiteY2" fmla="*/ 0 h 117861"/>
                </a:gdLst>
                <a:ahLst/>
                <a:cxnLst>
                  <a:cxn ang="0">
                    <a:pos x="connsiteX0" y="connsiteY0"/>
                  </a:cxn>
                  <a:cxn ang="0">
                    <a:pos x="connsiteX1" y="connsiteY1"/>
                  </a:cxn>
                  <a:cxn ang="0">
                    <a:pos x="connsiteX2" y="connsiteY2"/>
                  </a:cxn>
                </a:cxnLst>
                <a:rect l="l" t="t" r="r" b="b"/>
                <a:pathLst>
                  <a:path w="94492" h="117861">
                    <a:moveTo>
                      <a:pt x="94492" y="117861"/>
                    </a:moveTo>
                    <a:lnTo>
                      <a:pt x="0" y="56899"/>
                    </a:lnTo>
                    <a:lnTo>
                      <a:pt x="94492" y="0"/>
                    </a:lnTo>
                  </a:path>
                </a:pathLst>
              </a:custGeom>
              <a:noFill/>
              <a:ln w="20302" cap="rnd">
                <a:solidFill>
                  <a:srgbClr val="FFCE40"/>
                </a:solidFill>
                <a:prstDash val="solid"/>
                <a:round/>
              </a:ln>
            </p:spPr>
          </p:sp>
          <p:sp>
            <p:nvSpPr>
              <p:cNvPr id="231" name="图形 196"/>
              <p:cNvSpPr/>
              <p:nvPr>
                <p:custDataLst>
                  <p:tags r:id="rId1319"/>
                </p:custDataLst>
              </p:nvPr>
            </p:nvSpPr>
            <p:spPr>
              <a:xfrm>
                <a:off x="4740596" y="2372313"/>
                <a:ext cx="95508" cy="117861"/>
              </a:xfrm>
              <a:custGeom>
                <a:avLst/>
                <a:gdLst>
                  <a:gd name="connsiteX0" fmla="*/ 95508 w 95508"/>
                  <a:gd name="connsiteY0" fmla="*/ 117861 h 117861"/>
                  <a:gd name="connsiteX1" fmla="*/ 0 w 95508"/>
                  <a:gd name="connsiteY1" fmla="*/ 56899 h 117861"/>
                  <a:gd name="connsiteX2" fmla="*/ 95508 w 95508"/>
                  <a:gd name="connsiteY2" fmla="*/ 0 h 117861"/>
                </a:gdLst>
                <a:ahLst/>
                <a:cxnLst>
                  <a:cxn ang="0">
                    <a:pos x="connsiteX0" y="connsiteY0"/>
                  </a:cxn>
                  <a:cxn ang="0">
                    <a:pos x="connsiteX1" y="connsiteY1"/>
                  </a:cxn>
                  <a:cxn ang="0">
                    <a:pos x="connsiteX2" y="connsiteY2"/>
                  </a:cxn>
                </a:cxnLst>
                <a:rect l="l" t="t" r="r" b="b"/>
                <a:pathLst>
                  <a:path w="95508" h="117861">
                    <a:moveTo>
                      <a:pt x="95508" y="117861"/>
                    </a:moveTo>
                    <a:lnTo>
                      <a:pt x="0" y="56899"/>
                    </a:lnTo>
                    <a:lnTo>
                      <a:pt x="95508" y="0"/>
                    </a:lnTo>
                  </a:path>
                </a:pathLst>
              </a:custGeom>
              <a:noFill/>
              <a:ln w="20302" cap="rnd">
                <a:solidFill>
                  <a:srgbClr val="FFCE40"/>
                </a:solidFill>
                <a:prstDash val="solid"/>
                <a:round/>
              </a:ln>
            </p:spPr>
          </p:sp>
          <p:sp>
            <p:nvSpPr>
              <p:cNvPr id="232" name="图形 196"/>
              <p:cNvSpPr/>
              <p:nvPr>
                <p:custDataLst>
                  <p:tags r:id="rId1320"/>
                </p:custDataLst>
              </p:nvPr>
            </p:nvSpPr>
            <p:spPr>
              <a:xfrm>
                <a:off x="4861505" y="2372313"/>
                <a:ext cx="94492" cy="117861"/>
              </a:xfrm>
              <a:custGeom>
                <a:avLst/>
                <a:gdLst>
                  <a:gd name="connsiteX0" fmla="*/ 94492 w 94492"/>
                  <a:gd name="connsiteY0" fmla="*/ 117861 h 117861"/>
                  <a:gd name="connsiteX1" fmla="*/ 0 w 94492"/>
                  <a:gd name="connsiteY1" fmla="*/ 56899 h 117861"/>
                  <a:gd name="connsiteX2" fmla="*/ 94492 w 94492"/>
                  <a:gd name="connsiteY2" fmla="*/ 0 h 117861"/>
                </a:gdLst>
                <a:ahLst/>
                <a:cxnLst>
                  <a:cxn ang="0">
                    <a:pos x="connsiteX0" y="connsiteY0"/>
                  </a:cxn>
                  <a:cxn ang="0">
                    <a:pos x="connsiteX1" y="connsiteY1"/>
                  </a:cxn>
                  <a:cxn ang="0">
                    <a:pos x="connsiteX2" y="connsiteY2"/>
                  </a:cxn>
                </a:cxnLst>
                <a:rect l="l" t="t" r="r" b="b"/>
                <a:pathLst>
                  <a:path w="94492" h="117861">
                    <a:moveTo>
                      <a:pt x="94492" y="117861"/>
                    </a:moveTo>
                    <a:lnTo>
                      <a:pt x="0" y="56899"/>
                    </a:lnTo>
                    <a:lnTo>
                      <a:pt x="94492" y="0"/>
                    </a:lnTo>
                  </a:path>
                </a:pathLst>
              </a:custGeom>
              <a:noFill/>
              <a:ln w="20302" cap="rnd">
                <a:solidFill>
                  <a:srgbClr val="FFCE40"/>
                </a:solidFill>
                <a:prstDash val="solid"/>
                <a:round/>
              </a:ln>
            </p:spPr>
          </p:sp>
          <p:sp>
            <p:nvSpPr>
              <p:cNvPr id="233" name="图形 196"/>
              <p:cNvSpPr/>
              <p:nvPr>
                <p:custDataLst>
                  <p:tags r:id="rId1321"/>
                </p:custDataLst>
              </p:nvPr>
            </p:nvSpPr>
            <p:spPr>
              <a:xfrm>
                <a:off x="4981398" y="2372313"/>
                <a:ext cx="94492" cy="117861"/>
              </a:xfrm>
              <a:custGeom>
                <a:avLst/>
                <a:gdLst>
                  <a:gd name="connsiteX0" fmla="*/ 94492 w 94492"/>
                  <a:gd name="connsiteY0" fmla="*/ 117861 h 117861"/>
                  <a:gd name="connsiteX1" fmla="*/ 0 w 94492"/>
                  <a:gd name="connsiteY1" fmla="*/ 56899 h 117861"/>
                  <a:gd name="connsiteX2" fmla="*/ 94492 w 94492"/>
                  <a:gd name="connsiteY2" fmla="*/ 0 h 117861"/>
                </a:gdLst>
                <a:ahLst/>
                <a:cxnLst>
                  <a:cxn ang="0">
                    <a:pos x="connsiteX0" y="connsiteY0"/>
                  </a:cxn>
                  <a:cxn ang="0">
                    <a:pos x="connsiteX1" y="connsiteY1"/>
                  </a:cxn>
                  <a:cxn ang="0">
                    <a:pos x="connsiteX2" y="connsiteY2"/>
                  </a:cxn>
                </a:cxnLst>
                <a:rect l="l" t="t" r="r" b="b"/>
                <a:pathLst>
                  <a:path w="94492" h="117861">
                    <a:moveTo>
                      <a:pt x="94492" y="117861"/>
                    </a:moveTo>
                    <a:lnTo>
                      <a:pt x="0" y="56899"/>
                    </a:lnTo>
                    <a:lnTo>
                      <a:pt x="94492" y="0"/>
                    </a:lnTo>
                  </a:path>
                </a:pathLst>
              </a:custGeom>
              <a:noFill/>
              <a:ln w="20302" cap="rnd">
                <a:solidFill>
                  <a:srgbClr val="FFCE40"/>
                </a:solidFill>
                <a:prstDash val="solid"/>
                <a:round/>
              </a:ln>
            </p:spPr>
          </p:sp>
          <p:sp>
            <p:nvSpPr>
              <p:cNvPr id="234" name="图形 196"/>
              <p:cNvSpPr/>
              <p:nvPr>
                <p:custDataLst>
                  <p:tags r:id="rId1322"/>
                </p:custDataLst>
              </p:nvPr>
            </p:nvSpPr>
            <p:spPr>
              <a:xfrm>
                <a:off x="5101292" y="2372313"/>
                <a:ext cx="95508" cy="117861"/>
              </a:xfrm>
              <a:custGeom>
                <a:avLst/>
                <a:gdLst>
                  <a:gd name="connsiteX0" fmla="*/ 95508 w 95508"/>
                  <a:gd name="connsiteY0" fmla="*/ 117861 h 117861"/>
                  <a:gd name="connsiteX1" fmla="*/ 0 w 95508"/>
                  <a:gd name="connsiteY1" fmla="*/ 56899 h 117861"/>
                  <a:gd name="connsiteX2" fmla="*/ 95508 w 95508"/>
                  <a:gd name="connsiteY2" fmla="*/ 0 h 117861"/>
                </a:gdLst>
                <a:ahLst/>
                <a:cxnLst>
                  <a:cxn ang="0">
                    <a:pos x="connsiteX0" y="connsiteY0"/>
                  </a:cxn>
                  <a:cxn ang="0">
                    <a:pos x="connsiteX1" y="connsiteY1"/>
                  </a:cxn>
                  <a:cxn ang="0">
                    <a:pos x="connsiteX2" y="connsiteY2"/>
                  </a:cxn>
                </a:cxnLst>
                <a:rect l="l" t="t" r="r" b="b"/>
                <a:pathLst>
                  <a:path w="95508" h="117861">
                    <a:moveTo>
                      <a:pt x="95508" y="117861"/>
                    </a:moveTo>
                    <a:lnTo>
                      <a:pt x="0" y="56899"/>
                    </a:lnTo>
                    <a:lnTo>
                      <a:pt x="95508" y="0"/>
                    </a:lnTo>
                  </a:path>
                </a:pathLst>
              </a:custGeom>
              <a:noFill/>
              <a:ln w="20302" cap="rnd">
                <a:solidFill>
                  <a:srgbClr val="FFCE40"/>
                </a:solidFill>
                <a:prstDash val="solid"/>
                <a:round/>
              </a:ln>
            </p:spPr>
          </p:sp>
          <p:sp>
            <p:nvSpPr>
              <p:cNvPr id="235" name="图形 196"/>
              <p:cNvSpPr/>
              <p:nvPr>
                <p:custDataLst>
                  <p:tags r:id="rId1323"/>
                </p:custDataLst>
              </p:nvPr>
            </p:nvSpPr>
            <p:spPr>
              <a:xfrm>
                <a:off x="5221185" y="2372313"/>
                <a:ext cx="95508" cy="117861"/>
              </a:xfrm>
              <a:custGeom>
                <a:avLst/>
                <a:gdLst>
                  <a:gd name="connsiteX0" fmla="*/ 95508 w 95508"/>
                  <a:gd name="connsiteY0" fmla="*/ 117861 h 117861"/>
                  <a:gd name="connsiteX1" fmla="*/ 0 w 95508"/>
                  <a:gd name="connsiteY1" fmla="*/ 56899 h 117861"/>
                  <a:gd name="connsiteX2" fmla="*/ 95508 w 95508"/>
                  <a:gd name="connsiteY2" fmla="*/ 0 h 117861"/>
                </a:gdLst>
                <a:ahLst/>
                <a:cxnLst>
                  <a:cxn ang="0">
                    <a:pos x="connsiteX0" y="connsiteY0"/>
                  </a:cxn>
                  <a:cxn ang="0">
                    <a:pos x="connsiteX1" y="connsiteY1"/>
                  </a:cxn>
                  <a:cxn ang="0">
                    <a:pos x="connsiteX2" y="connsiteY2"/>
                  </a:cxn>
                </a:cxnLst>
                <a:rect l="l" t="t" r="r" b="b"/>
                <a:pathLst>
                  <a:path w="95508" h="117861">
                    <a:moveTo>
                      <a:pt x="95508" y="117861"/>
                    </a:moveTo>
                    <a:lnTo>
                      <a:pt x="0" y="56899"/>
                    </a:lnTo>
                    <a:lnTo>
                      <a:pt x="95508" y="0"/>
                    </a:lnTo>
                  </a:path>
                </a:pathLst>
              </a:custGeom>
              <a:noFill/>
              <a:ln w="20302" cap="rnd">
                <a:solidFill>
                  <a:srgbClr val="FFCE40"/>
                </a:solidFill>
                <a:prstDash val="solid"/>
                <a:round/>
              </a:ln>
            </p:spPr>
          </p:sp>
          <p:sp>
            <p:nvSpPr>
              <p:cNvPr id="236" name="图形 196"/>
              <p:cNvSpPr/>
              <p:nvPr>
                <p:custDataLst>
                  <p:tags r:id="rId1324"/>
                </p:custDataLst>
              </p:nvPr>
            </p:nvSpPr>
            <p:spPr>
              <a:xfrm>
                <a:off x="5342094" y="2372313"/>
                <a:ext cx="94492" cy="117861"/>
              </a:xfrm>
              <a:custGeom>
                <a:avLst/>
                <a:gdLst>
                  <a:gd name="connsiteX0" fmla="*/ 94492 w 94492"/>
                  <a:gd name="connsiteY0" fmla="*/ 117861 h 117861"/>
                  <a:gd name="connsiteX1" fmla="*/ 0 w 94492"/>
                  <a:gd name="connsiteY1" fmla="*/ 56899 h 117861"/>
                  <a:gd name="connsiteX2" fmla="*/ 94492 w 94492"/>
                  <a:gd name="connsiteY2" fmla="*/ 0 h 117861"/>
                </a:gdLst>
                <a:ahLst/>
                <a:cxnLst>
                  <a:cxn ang="0">
                    <a:pos x="connsiteX0" y="connsiteY0"/>
                  </a:cxn>
                  <a:cxn ang="0">
                    <a:pos x="connsiteX1" y="connsiteY1"/>
                  </a:cxn>
                  <a:cxn ang="0">
                    <a:pos x="connsiteX2" y="connsiteY2"/>
                  </a:cxn>
                </a:cxnLst>
                <a:rect l="l" t="t" r="r" b="b"/>
                <a:pathLst>
                  <a:path w="94492" h="117861">
                    <a:moveTo>
                      <a:pt x="94492" y="117861"/>
                    </a:moveTo>
                    <a:lnTo>
                      <a:pt x="0" y="56899"/>
                    </a:lnTo>
                    <a:lnTo>
                      <a:pt x="94492" y="0"/>
                    </a:lnTo>
                  </a:path>
                </a:pathLst>
              </a:custGeom>
              <a:noFill/>
              <a:ln w="20302" cap="rnd">
                <a:solidFill>
                  <a:srgbClr val="FFCE40"/>
                </a:solidFill>
                <a:prstDash val="solid"/>
                <a:round/>
              </a:ln>
            </p:spPr>
          </p:sp>
          <p:sp>
            <p:nvSpPr>
              <p:cNvPr id="237" name="图形 196"/>
              <p:cNvSpPr/>
              <p:nvPr>
                <p:custDataLst>
                  <p:tags r:id="rId1325"/>
                </p:custDataLst>
              </p:nvPr>
            </p:nvSpPr>
            <p:spPr>
              <a:xfrm>
                <a:off x="5581881" y="2372313"/>
                <a:ext cx="95508" cy="117861"/>
              </a:xfrm>
              <a:custGeom>
                <a:avLst/>
                <a:gdLst>
                  <a:gd name="connsiteX0" fmla="*/ 95508 w 95508"/>
                  <a:gd name="connsiteY0" fmla="*/ 117861 h 117861"/>
                  <a:gd name="connsiteX1" fmla="*/ 0 w 95508"/>
                  <a:gd name="connsiteY1" fmla="*/ 56899 h 117861"/>
                  <a:gd name="connsiteX2" fmla="*/ 95508 w 95508"/>
                  <a:gd name="connsiteY2" fmla="*/ 0 h 117861"/>
                </a:gdLst>
                <a:ahLst/>
                <a:cxnLst>
                  <a:cxn ang="0">
                    <a:pos x="connsiteX0" y="connsiteY0"/>
                  </a:cxn>
                  <a:cxn ang="0">
                    <a:pos x="connsiteX1" y="connsiteY1"/>
                  </a:cxn>
                  <a:cxn ang="0">
                    <a:pos x="connsiteX2" y="connsiteY2"/>
                  </a:cxn>
                </a:cxnLst>
                <a:rect l="l" t="t" r="r" b="b"/>
                <a:pathLst>
                  <a:path w="95508" h="117861">
                    <a:moveTo>
                      <a:pt x="95508" y="117861"/>
                    </a:moveTo>
                    <a:lnTo>
                      <a:pt x="0" y="56899"/>
                    </a:lnTo>
                    <a:lnTo>
                      <a:pt x="95508" y="0"/>
                    </a:lnTo>
                  </a:path>
                </a:pathLst>
              </a:custGeom>
              <a:noFill/>
              <a:ln w="20302" cap="rnd">
                <a:solidFill>
                  <a:srgbClr val="FFCE40"/>
                </a:solidFill>
                <a:prstDash val="solid"/>
                <a:round/>
              </a:ln>
            </p:spPr>
          </p:sp>
          <p:sp>
            <p:nvSpPr>
              <p:cNvPr id="238" name="图形 196"/>
              <p:cNvSpPr/>
              <p:nvPr>
                <p:custDataLst>
                  <p:tags r:id="rId1326"/>
                </p:custDataLst>
              </p:nvPr>
            </p:nvSpPr>
            <p:spPr>
              <a:xfrm>
                <a:off x="7689158" y="4379001"/>
                <a:ext cx="94492" cy="118877"/>
              </a:xfrm>
              <a:custGeom>
                <a:avLst/>
                <a:gdLst>
                  <a:gd name="connsiteX0" fmla="*/ 0 w 94492"/>
                  <a:gd name="connsiteY0" fmla="*/ 0 h 118877"/>
                  <a:gd name="connsiteX1" fmla="*/ 94492 w 94492"/>
                  <a:gd name="connsiteY1" fmla="*/ 60963 h 118877"/>
                  <a:gd name="connsiteX2" fmla="*/ 0 w 94492"/>
                  <a:gd name="connsiteY2" fmla="*/ 118877 h 118877"/>
                </a:gdLst>
                <a:ahLst/>
                <a:cxnLst>
                  <a:cxn ang="0">
                    <a:pos x="connsiteX0" y="connsiteY0"/>
                  </a:cxn>
                  <a:cxn ang="0">
                    <a:pos x="connsiteX1" y="connsiteY1"/>
                  </a:cxn>
                  <a:cxn ang="0">
                    <a:pos x="connsiteX2" y="connsiteY2"/>
                  </a:cxn>
                </a:cxnLst>
                <a:rect l="l" t="t" r="r" b="b"/>
                <a:pathLst>
                  <a:path w="94492" h="118877">
                    <a:moveTo>
                      <a:pt x="0" y="0"/>
                    </a:moveTo>
                    <a:lnTo>
                      <a:pt x="94492" y="60963"/>
                    </a:lnTo>
                    <a:lnTo>
                      <a:pt x="0" y="118877"/>
                    </a:lnTo>
                  </a:path>
                </a:pathLst>
              </a:custGeom>
              <a:noFill/>
              <a:ln w="20302" cap="rnd">
                <a:solidFill>
                  <a:srgbClr val="FFCE40"/>
                </a:solidFill>
                <a:prstDash val="solid"/>
                <a:round/>
              </a:ln>
            </p:spPr>
          </p:sp>
          <p:sp>
            <p:nvSpPr>
              <p:cNvPr id="239" name="图形 196"/>
              <p:cNvSpPr/>
              <p:nvPr>
                <p:custDataLst>
                  <p:tags r:id="rId1327"/>
                </p:custDataLst>
              </p:nvPr>
            </p:nvSpPr>
            <p:spPr>
              <a:xfrm>
                <a:off x="7568248" y="4379001"/>
                <a:ext cx="95508" cy="118877"/>
              </a:xfrm>
              <a:custGeom>
                <a:avLst/>
                <a:gdLst>
                  <a:gd name="connsiteX0" fmla="*/ 0 w 95508"/>
                  <a:gd name="connsiteY0" fmla="*/ 0 h 118877"/>
                  <a:gd name="connsiteX1" fmla="*/ 95508 w 95508"/>
                  <a:gd name="connsiteY1" fmla="*/ 60963 h 118877"/>
                  <a:gd name="connsiteX2" fmla="*/ 0 w 95508"/>
                  <a:gd name="connsiteY2" fmla="*/ 118877 h 118877"/>
                </a:gdLst>
                <a:ahLst/>
                <a:cxnLst>
                  <a:cxn ang="0">
                    <a:pos x="connsiteX0" y="connsiteY0"/>
                  </a:cxn>
                  <a:cxn ang="0">
                    <a:pos x="connsiteX1" y="connsiteY1"/>
                  </a:cxn>
                  <a:cxn ang="0">
                    <a:pos x="connsiteX2" y="connsiteY2"/>
                  </a:cxn>
                </a:cxnLst>
                <a:rect l="l" t="t" r="r" b="b"/>
                <a:pathLst>
                  <a:path w="95508" h="118877">
                    <a:moveTo>
                      <a:pt x="0" y="0"/>
                    </a:moveTo>
                    <a:lnTo>
                      <a:pt x="95508" y="60963"/>
                    </a:lnTo>
                    <a:lnTo>
                      <a:pt x="0" y="118877"/>
                    </a:lnTo>
                  </a:path>
                </a:pathLst>
              </a:custGeom>
              <a:noFill/>
              <a:ln w="20302" cap="rnd">
                <a:solidFill>
                  <a:srgbClr val="FFCE40"/>
                </a:solidFill>
                <a:prstDash val="solid"/>
                <a:round/>
              </a:ln>
            </p:spPr>
          </p:sp>
          <p:sp>
            <p:nvSpPr>
              <p:cNvPr id="240" name="图形 196"/>
              <p:cNvSpPr/>
              <p:nvPr>
                <p:custDataLst>
                  <p:tags r:id="rId1328"/>
                </p:custDataLst>
              </p:nvPr>
            </p:nvSpPr>
            <p:spPr>
              <a:xfrm>
                <a:off x="7448355" y="4379001"/>
                <a:ext cx="94492" cy="118877"/>
              </a:xfrm>
              <a:custGeom>
                <a:avLst/>
                <a:gdLst>
                  <a:gd name="connsiteX0" fmla="*/ 0 w 94492"/>
                  <a:gd name="connsiteY0" fmla="*/ 0 h 118877"/>
                  <a:gd name="connsiteX1" fmla="*/ 94492 w 94492"/>
                  <a:gd name="connsiteY1" fmla="*/ 60963 h 118877"/>
                  <a:gd name="connsiteX2" fmla="*/ 0 w 94492"/>
                  <a:gd name="connsiteY2" fmla="*/ 118877 h 118877"/>
                </a:gdLst>
                <a:ahLst/>
                <a:cxnLst>
                  <a:cxn ang="0">
                    <a:pos x="connsiteX0" y="connsiteY0"/>
                  </a:cxn>
                  <a:cxn ang="0">
                    <a:pos x="connsiteX1" y="connsiteY1"/>
                  </a:cxn>
                  <a:cxn ang="0">
                    <a:pos x="connsiteX2" y="connsiteY2"/>
                  </a:cxn>
                </a:cxnLst>
                <a:rect l="l" t="t" r="r" b="b"/>
                <a:pathLst>
                  <a:path w="94492" h="118877">
                    <a:moveTo>
                      <a:pt x="0" y="0"/>
                    </a:moveTo>
                    <a:lnTo>
                      <a:pt x="94492" y="60963"/>
                    </a:lnTo>
                    <a:lnTo>
                      <a:pt x="0" y="118877"/>
                    </a:lnTo>
                  </a:path>
                </a:pathLst>
              </a:custGeom>
              <a:noFill/>
              <a:ln w="20302" cap="rnd">
                <a:solidFill>
                  <a:srgbClr val="FFCE40"/>
                </a:solidFill>
                <a:prstDash val="solid"/>
                <a:round/>
              </a:ln>
            </p:spPr>
          </p:sp>
          <p:sp>
            <p:nvSpPr>
              <p:cNvPr id="241" name="图形 196"/>
              <p:cNvSpPr/>
              <p:nvPr>
                <p:custDataLst>
                  <p:tags r:id="rId1329"/>
                </p:custDataLst>
              </p:nvPr>
            </p:nvSpPr>
            <p:spPr>
              <a:xfrm>
                <a:off x="7328462" y="4379001"/>
                <a:ext cx="94492" cy="118877"/>
              </a:xfrm>
              <a:custGeom>
                <a:avLst/>
                <a:gdLst>
                  <a:gd name="connsiteX0" fmla="*/ 0 w 94492"/>
                  <a:gd name="connsiteY0" fmla="*/ 0 h 118877"/>
                  <a:gd name="connsiteX1" fmla="*/ 94492 w 94492"/>
                  <a:gd name="connsiteY1" fmla="*/ 60963 h 118877"/>
                  <a:gd name="connsiteX2" fmla="*/ 0 w 94492"/>
                  <a:gd name="connsiteY2" fmla="*/ 118877 h 118877"/>
                </a:gdLst>
                <a:ahLst/>
                <a:cxnLst>
                  <a:cxn ang="0">
                    <a:pos x="connsiteX0" y="connsiteY0"/>
                  </a:cxn>
                  <a:cxn ang="0">
                    <a:pos x="connsiteX1" y="connsiteY1"/>
                  </a:cxn>
                  <a:cxn ang="0">
                    <a:pos x="connsiteX2" y="connsiteY2"/>
                  </a:cxn>
                </a:cxnLst>
                <a:rect l="l" t="t" r="r" b="b"/>
                <a:pathLst>
                  <a:path w="94492" h="118877">
                    <a:moveTo>
                      <a:pt x="0" y="0"/>
                    </a:moveTo>
                    <a:lnTo>
                      <a:pt x="94492" y="60963"/>
                    </a:lnTo>
                    <a:lnTo>
                      <a:pt x="0" y="118877"/>
                    </a:lnTo>
                  </a:path>
                </a:pathLst>
              </a:custGeom>
              <a:noFill/>
              <a:ln w="20302" cap="rnd">
                <a:solidFill>
                  <a:srgbClr val="FFCE40"/>
                </a:solidFill>
                <a:prstDash val="solid"/>
                <a:round/>
              </a:ln>
            </p:spPr>
          </p:sp>
          <p:sp>
            <p:nvSpPr>
              <p:cNvPr id="242" name="图形 196"/>
              <p:cNvSpPr/>
              <p:nvPr>
                <p:custDataLst>
                  <p:tags r:id="rId1330"/>
                </p:custDataLst>
              </p:nvPr>
            </p:nvSpPr>
            <p:spPr>
              <a:xfrm>
                <a:off x="7207552" y="4379001"/>
                <a:ext cx="95508" cy="118877"/>
              </a:xfrm>
              <a:custGeom>
                <a:avLst/>
                <a:gdLst>
                  <a:gd name="connsiteX0" fmla="*/ 0 w 95508"/>
                  <a:gd name="connsiteY0" fmla="*/ 0 h 118877"/>
                  <a:gd name="connsiteX1" fmla="*/ 95508 w 95508"/>
                  <a:gd name="connsiteY1" fmla="*/ 60963 h 118877"/>
                  <a:gd name="connsiteX2" fmla="*/ 0 w 95508"/>
                  <a:gd name="connsiteY2" fmla="*/ 118877 h 118877"/>
                </a:gdLst>
                <a:ahLst/>
                <a:cxnLst>
                  <a:cxn ang="0">
                    <a:pos x="connsiteX0" y="connsiteY0"/>
                  </a:cxn>
                  <a:cxn ang="0">
                    <a:pos x="connsiteX1" y="connsiteY1"/>
                  </a:cxn>
                  <a:cxn ang="0">
                    <a:pos x="connsiteX2" y="connsiteY2"/>
                  </a:cxn>
                </a:cxnLst>
                <a:rect l="l" t="t" r="r" b="b"/>
                <a:pathLst>
                  <a:path w="95508" h="118877">
                    <a:moveTo>
                      <a:pt x="0" y="0"/>
                    </a:moveTo>
                    <a:lnTo>
                      <a:pt x="95508" y="60963"/>
                    </a:lnTo>
                    <a:lnTo>
                      <a:pt x="0" y="118877"/>
                    </a:lnTo>
                  </a:path>
                </a:pathLst>
              </a:custGeom>
              <a:noFill/>
              <a:ln w="20302" cap="rnd">
                <a:solidFill>
                  <a:srgbClr val="FFCE40"/>
                </a:solidFill>
                <a:prstDash val="solid"/>
                <a:round/>
              </a:ln>
            </p:spPr>
          </p:sp>
          <p:sp>
            <p:nvSpPr>
              <p:cNvPr id="243" name="图形 196"/>
              <p:cNvSpPr/>
              <p:nvPr>
                <p:custDataLst>
                  <p:tags r:id="rId1331"/>
                </p:custDataLst>
              </p:nvPr>
            </p:nvSpPr>
            <p:spPr>
              <a:xfrm>
                <a:off x="7087659" y="4379001"/>
                <a:ext cx="94492" cy="118877"/>
              </a:xfrm>
              <a:custGeom>
                <a:avLst/>
                <a:gdLst>
                  <a:gd name="connsiteX0" fmla="*/ 0 w 94492"/>
                  <a:gd name="connsiteY0" fmla="*/ 0 h 118877"/>
                  <a:gd name="connsiteX1" fmla="*/ 94492 w 94492"/>
                  <a:gd name="connsiteY1" fmla="*/ 60963 h 118877"/>
                  <a:gd name="connsiteX2" fmla="*/ 0 w 94492"/>
                  <a:gd name="connsiteY2" fmla="*/ 118877 h 118877"/>
                </a:gdLst>
                <a:ahLst/>
                <a:cxnLst>
                  <a:cxn ang="0">
                    <a:pos x="connsiteX0" y="connsiteY0"/>
                  </a:cxn>
                  <a:cxn ang="0">
                    <a:pos x="connsiteX1" y="connsiteY1"/>
                  </a:cxn>
                  <a:cxn ang="0">
                    <a:pos x="connsiteX2" y="connsiteY2"/>
                  </a:cxn>
                </a:cxnLst>
                <a:rect l="l" t="t" r="r" b="b"/>
                <a:pathLst>
                  <a:path w="94492" h="118877">
                    <a:moveTo>
                      <a:pt x="0" y="0"/>
                    </a:moveTo>
                    <a:lnTo>
                      <a:pt x="94492" y="60963"/>
                    </a:lnTo>
                    <a:lnTo>
                      <a:pt x="0" y="118877"/>
                    </a:lnTo>
                  </a:path>
                </a:pathLst>
              </a:custGeom>
              <a:noFill/>
              <a:ln w="20302" cap="rnd">
                <a:solidFill>
                  <a:srgbClr val="FFCE40"/>
                </a:solidFill>
                <a:prstDash val="solid"/>
                <a:round/>
              </a:ln>
            </p:spPr>
          </p:sp>
          <p:sp>
            <p:nvSpPr>
              <p:cNvPr id="244" name="图形 196"/>
              <p:cNvSpPr/>
              <p:nvPr>
                <p:custDataLst>
                  <p:tags r:id="rId1332"/>
                </p:custDataLst>
              </p:nvPr>
            </p:nvSpPr>
            <p:spPr>
              <a:xfrm>
                <a:off x="6967766" y="4379001"/>
                <a:ext cx="94492" cy="118877"/>
              </a:xfrm>
              <a:custGeom>
                <a:avLst/>
                <a:gdLst>
                  <a:gd name="connsiteX0" fmla="*/ 0 w 94492"/>
                  <a:gd name="connsiteY0" fmla="*/ 0 h 118877"/>
                  <a:gd name="connsiteX1" fmla="*/ 94492 w 94492"/>
                  <a:gd name="connsiteY1" fmla="*/ 60963 h 118877"/>
                  <a:gd name="connsiteX2" fmla="*/ 0 w 94492"/>
                  <a:gd name="connsiteY2" fmla="*/ 118877 h 118877"/>
                </a:gdLst>
                <a:ahLst/>
                <a:cxnLst>
                  <a:cxn ang="0">
                    <a:pos x="connsiteX0" y="connsiteY0"/>
                  </a:cxn>
                  <a:cxn ang="0">
                    <a:pos x="connsiteX1" y="connsiteY1"/>
                  </a:cxn>
                  <a:cxn ang="0">
                    <a:pos x="connsiteX2" y="connsiteY2"/>
                  </a:cxn>
                </a:cxnLst>
                <a:rect l="l" t="t" r="r" b="b"/>
                <a:pathLst>
                  <a:path w="94492" h="118877">
                    <a:moveTo>
                      <a:pt x="0" y="0"/>
                    </a:moveTo>
                    <a:lnTo>
                      <a:pt x="94492" y="60963"/>
                    </a:lnTo>
                    <a:lnTo>
                      <a:pt x="0" y="118877"/>
                    </a:lnTo>
                  </a:path>
                </a:pathLst>
              </a:custGeom>
              <a:noFill/>
              <a:ln w="20302" cap="rnd">
                <a:solidFill>
                  <a:srgbClr val="FFCE40"/>
                </a:solidFill>
                <a:prstDash val="solid"/>
                <a:round/>
              </a:ln>
            </p:spPr>
          </p:sp>
          <p:sp>
            <p:nvSpPr>
              <p:cNvPr id="245" name="图形 196"/>
              <p:cNvSpPr/>
              <p:nvPr>
                <p:custDataLst>
                  <p:tags r:id="rId1333"/>
                </p:custDataLst>
              </p:nvPr>
            </p:nvSpPr>
            <p:spPr>
              <a:xfrm>
                <a:off x="6726963" y="4379001"/>
                <a:ext cx="95508" cy="118877"/>
              </a:xfrm>
              <a:custGeom>
                <a:avLst/>
                <a:gdLst>
                  <a:gd name="connsiteX0" fmla="*/ 0 w 95508"/>
                  <a:gd name="connsiteY0" fmla="*/ 0 h 118877"/>
                  <a:gd name="connsiteX1" fmla="*/ 95508 w 95508"/>
                  <a:gd name="connsiteY1" fmla="*/ 60963 h 118877"/>
                  <a:gd name="connsiteX2" fmla="*/ 0 w 95508"/>
                  <a:gd name="connsiteY2" fmla="*/ 118877 h 118877"/>
                </a:gdLst>
                <a:ahLst/>
                <a:cxnLst>
                  <a:cxn ang="0">
                    <a:pos x="connsiteX0" y="connsiteY0"/>
                  </a:cxn>
                  <a:cxn ang="0">
                    <a:pos x="connsiteX1" y="connsiteY1"/>
                  </a:cxn>
                  <a:cxn ang="0">
                    <a:pos x="connsiteX2" y="connsiteY2"/>
                  </a:cxn>
                </a:cxnLst>
                <a:rect l="l" t="t" r="r" b="b"/>
                <a:pathLst>
                  <a:path w="95508" h="118877">
                    <a:moveTo>
                      <a:pt x="0" y="0"/>
                    </a:moveTo>
                    <a:lnTo>
                      <a:pt x="95508" y="60963"/>
                    </a:lnTo>
                    <a:lnTo>
                      <a:pt x="0" y="118877"/>
                    </a:lnTo>
                  </a:path>
                </a:pathLst>
              </a:custGeom>
              <a:noFill/>
              <a:ln w="20302" cap="rnd">
                <a:solidFill>
                  <a:srgbClr val="FFCE40"/>
                </a:solidFill>
                <a:prstDash val="solid"/>
                <a:round/>
              </a:ln>
            </p:spPr>
          </p:sp>
        </p:grpSp>
        <p:sp>
          <p:nvSpPr>
            <p:cNvPr id="10" name="文本框 2"/>
            <p:cNvSpPr txBox="1"/>
            <p:nvPr>
              <p:custDataLst>
                <p:tags r:id="rId1290"/>
              </p:custDataLst>
            </p:nvPr>
          </p:nvSpPr>
          <p:spPr>
            <a:xfrm>
              <a:off x="6698" y="4347"/>
              <a:ext cx="5965" cy="3177"/>
            </a:xfrm>
            <a:prstGeom prst="rect">
              <a:avLst/>
            </a:prstGeom>
            <a:noFill/>
          </p:spPr>
          <p:txBody>
            <a:bodyPr wrap="square" rtlCol="0">
              <a:spAutoFit/>
            </a:bodyPr>
            <a:lstStyle/>
            <a:p>
              <a:pPr>
                <a:lnSpc>
                  <a:spcPct val="150000"/>
                </a:lnSpc>
              </a:pPr>
              <a:r>
                <a:rPr lang="en-US" altLang="zh-CN" sz="1600" kern="1200" spc="85">
                  <a:solidFill>
                    <a:srgbClr val="000000"/>
                  </a:solidFill>
                  <a:latin typeface="汉仪粗圆简"/>
                  <a:ea typeface="汉仪粗圆简"/>
                  <a:cs typeface="Times New Roman" panose="02020603050405020304"/>
                  <a:sym typeface="Times New Roman" panose="02020603050405020304"/>
                </a:rPr>
                <a:t>    </a:t>
              </a:r>
              <a:r>
                <a:rPr lang="zh-CN" altLang="en-US" sz="1600">
                  <a:sym typeface="+mn-ea"/>
                </a:rPr>
                <a:t>《中华人民共和国安全生产法》第四十三条 生产经营单位进行爆破、吊装、</a:t>
              </a:r>
              <a:r>
                <a:rPr lang="zh-CN" altLang="en-US" sz="1600">
                  <a:solidFill>
                    <a:srgbClr val="FF0000"/>
                  </a:solidFill>
                  <a:sym typeface="+mn-ea"/>
                </a:rPr>
                <a:t>动火</a:t>
              </a:r>
              <a:r>
                <a:rPr lang="zh-CN" altLang="en-US" sz="1600">
                  <a:sym typeface="+mn-ea"/>
                </a:rPr>
                <a:t>、临时用电以及国务院应急管理部门会同国务院有关部门规定的其他危险作业，应当安排专门人员进行现场安全管理，确保操作规程的遵守和</a:t>
              </a:r>
              <a:r>
                <a:rPr lang="zh-CN" altLang="en-US" sz="1600">
                  <a:solidFill>
                    <a:srgbClr val="FF0000"/>
                  </a:solidFill>
                  <a:sym typeface="+mn-ea"/>
                </a:rPr>
                <a:t>安全措施的落实</a:t>
              </a:r>
              <a:r>
                <a:rPr lang="zh-CN" altLang="en-US" sz="1600">
                  <a:sym typeface="+mn-ea"/>
                </a:rPr>
                <a:t>。</a:t>
              </a:r>
              <a:endParaRPr lang="zh-CN" altLang="en-US" sz="1600"/>
            </a:p>
            <a:p>
              <a:pPr>
                <a:lnSpc>
                  <a:spcPct val="150000"/>
                </a:lnSpc>
              </a:pPr>
              <a:endParaRPr lang="en-US" altLang="zh-CN" sz="1200" kern="100" spc="85">
                <a:latin typeface="Calibri" panose="020F0502020204030204"/>
                <a:ea typeface="宋体" panose="02010600030101010101" pitchFamily="2" charset="-122"/>
                <a:cs typeface="Times New Roman" panose="02020603050405020304"/>
                <a:sym typeface="Times New Roman" panose="02020603050405020304"/>
              </a:endParaRPr>
            </a:p>
          </p:txBody>
        </p:sp>
      </p:grpSp>
      <p:grpSp>
        <p:nvGrpSpPr>
          <p:cNvPr id="13" name="组合 12" descr="7b0a202020202274657874626f78223a20227b5c2269645c223a32303334323939322c5c2263617465676f72795f69645c223a5c225c227d220a7d0a"/>
          <p:cNvGrpSpPr/>
          <p:nvPr/>
        </p:nvGrpSpPr>
        <p:grpSpPr>
          <a:xfrm>
            <a:off x="5862955" y="2047875"/>
            <a:ext cx="4801870" cy="4511040"/>
            <a:chOff x="5822" y="3275"/>
            <a:chExt cx="7562" cy="4203"/>
          </a:xfrm>
        </p:grpSpPr>
        <p:grpSp>
          <p:nvGrpSpPr>
            <p:cNvPr id="14" name="图形 573"/>
            <p:cNvGrpSpPr/>
            <p:nvPr/>
          </p:nvGrpSpPr>
          <p:grpSpPr>
            <a:xfrm>
              <a:off x="5984" y="4307"/>
              <a:ext cx="7400" cy="3171"/>
              <a:chOff x="3799710" y="2734804"/>
              <a:chExt cx="4699215" cy="2013433"/>
            </a:xfrm>
          </p:grpSpPr>
          <p:sp>
            <p:nvSpPr>
              <p:cNvPr id="15" name="任意多边形: 形状 575"/>
              <p:cNvSpPr/>
              <p:nvPr>
                <p:custDataLst>
                  <p:tags r:id="rId24"/>
                </p:custDataLst>
              </p:nvPr>
            </p:nvSpPr>
            <p:spPr>
              <a:xfrm>
                <a:off x="3799710" y="2734804"/>
                <a:ext cx="4699215" cy="2013433"/>
              </a:xfrm>
              <a:custGeom>
                <a:avLst/>
                <a:gdLst>
                  <a:gd name="connsiteX0" fmla="*/ 0 w 4699215"/>
                  <a:gd name="connsiteY0" fmla="*/ 0 h 2013433"/>
                  <a:gd name="connsiteX1" fmla="*/ 4699216 w 4699215"/>
                  <a:gd name="connsiteY1" fmla="*/ 0 h 2013433"/>
                  <a:gd name="connsiteX2" fmla="*/ 4699216 w 4699215"/>
                  <a:gd name="connsiteY2" fmla="*/ 2013433 h 2013433"/>
                  <a:gd name="connsiteX3" fmla="*/ 0 w 4699215"/>
                  <a:gd name="connsiteY3" fmla="*/ 2013433 h 2013433"/>
                </a:gdLst>
                <a:ahLst/>
                <a:cxnLst>
                  <a:cxn ang="0">
                    <a:pos x="connsiteX0" y="connsiteY0"/>
                  </a:cxn>
                  <a:cxn ang="0">
                    <a:pos x="connsiteX1" y="connsiteY1"/>
                  </a:cxn>
                  <a:cxn ang="0">
                    <a:pos x="connsiteX2" y="connsiteY2"/>
                  </a:cxn>
                  <a:cxn ang="0">
                    <a:pos x="connsiteX3" y="connsiteY3"/>
                  </a:cxn>
                </a:cxnLst>
                <a:rect l="l" t="t" r="r" b="b"/>
                <a:pathLst>
                  <a:path w="4699215" h="2013433">
                    <a:moveTo>
                      <a:pt x="0" y="0"/>
                    </a:moveTo>
                    <a:lnTo>
                      <a:pt x="4699216" y="0"/>
                    </a:lnTo>
                    <a:lnTo>
                      <a:pt x="4699216" y="2013433"/>
                    </a:lnTo>
                    <a:lnTo>
                      <a:pt x="0" y="2013433"/>
                    </a:lnTo>
                    <a:close/>
                  </a:path>
                </a:pathLst>
              </a:custGeom>
              <a:solidFill>
                <a:srgbClr val="FDD06B"/>
              </a:solidFill>
              <a:ln w="18049" cap="flat">
                <a:solidFill>
                  <a:srgbClr val="231815"/>
                </a:solidFill>
                <a:prstDash val="solid"/>
                <a:miter/>
              </a:ln>
            </p:spPr>
            <p:txBody>
              <a:bodyPr rtlCol="0" anchor="ctr"/>
              <a:lstStyle/>
              <a:p>
                <a:endParaRPr lang="zh-CN" altLang="en-US"/>
              </a:p>
            </p:txBody>
          </p:sp>
          <p:sp>
            <p:nvSpPr>
              <p:cNvPr id="16" name="任意多边形: 形状 576"/>
              <p:cNvSpPr/>
              <p:nvPr>
                <p:custDataLst>
                  <p:tags r:id="rId25"/>
                </p:custDataLst>
              </p:nvPr>
            </p:nvSpPr>
            <p:spPr>
              <a:xfrm>
                <a:off x="7837420"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 name="任意多边形: 形状 577"/>
              <p:cNvSpPr/>
              <p:nvPr>
                <p:custDataLst>
                  <p:tags r:id="rId26"/>
                </p:custDataLst>
              </p:nvPr>
            </p:nvSpPr>
            <p:spPr>
              <a:xfrm>
                <a:off x="7837420"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 name="任意多边形: 形状 578"/>
              <p:cNvSpPr/>
              <p:nvPr>
                <p:custDataLst>
                  <p:tags r:id="rId27"/>
                </p:custDataLst>
              </p:nvPr>
            </p:nvSpPr>
            <p:spPr>
              <a:xfrm>
                <a:off x="7837420"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 name="任意多边形: 形状 579"/>
              <p:cNvSpPr/>
              <p:nvPr>
                <p:custDataLst>
                  <p:tags r:id="rId28"/>
                </p:custDataLst>
              </p:nvPr>
            </p:nvSpPr>
            <p:spPr>
              <a:xfrm>
                <a:off x="7837420"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 name="任意多边形: 形状 580"/>
              <p:cNvSpPr/>
              <p:nvPr>
                <p:custDataLst>
                  <p:tags r:id="rId29"/>
                </p:custDataLst>
              </p:nvPr>
            </p:nvSpPr>
            <p:spPr>
              <a:xfrm>
                <a:off x="7837420"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 name="任意多边形: 形状 581"/>
              <p:cNvSpPr/>
              <p:nvPr>
                <p:custDataLst>
                  <p:tags r:id="rId30"/>
                </p:custDataLst>
              </p:nvPr>
            </p:nvSpPr>
            <p:spPr>
              <a:xfrm>
                <a:off x="7837420"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 name="任意多边形: 形状 582"/>
              <p:cNvSpPr/>
              <p:nvPr>
                <p:custDataLst>
                  <p:tags r:id="rId31"/>
                </p:custDataLst>
              </p:nvPr>
            </p:nvSpPr>
            <p:spPr>
              <a:xfrm>
                <a:off x="7837420"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 name="任意多边形: 形状 583"/>
              <p:cNvSpPr/>
              <p:nvPr>
                <p:custDataLst>
                  <p:tags r:id="rId32"/>
                </p:custDataLst>
              </p:nvPr>
            </p:nvSpPr>
            <p:spPr>
              <a:xfrm>
                <a:off x="7837420"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 name="任意多边形: 形状 584"/>
              <p:cNvSpPr/>
              <p:nvPr>
                <p:custDataLst>
                  <p:tags r:id="rId33"/>
                </p:custDataLst>
              </p:nvPr>
            </p:nvSpPr>
            <p:spPr>
              <a:xfrm>
                <a:off x="7837420"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 name="任意多边形: 形状 585"/>
              <p:cNvSpPr/>
              <p:nvPr>
                <p:custDataLst>
                  <p:tags r:id="rId34"/>
                </p:custDataLst>
              </p:nvPr>
            </p:nvSpPr>
            <p:spPr>
              <a:xfrm>
                <a:off x="7837420"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6" name="任意多边形: 形状 586"/>
              <p:cNvSpPr/>
              <p:nvPr>
                <p:custDataLst>
                  <p:tags r:id="rId35"/>
                </p:custDataLst>
              </p:nvPr>
            </p:nvSpPr>
            <p:spPr>
              <a:xfrm>
                <a:off x="7837420"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7" name="任意多边形: 形状 587"/>
              <p:cNvSpPr/>
              <p:nvPr>
                <p:custDataLst>
                  <p:tags r:id="rId36"/>
                </p:custDataLst>
              </p:nvPr>
            </p:nvSpPr>
            <p:spPr>
              <a:xfrm>
                <a:off x="7837420"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8" name="任意多边形: 形状 588"/>
              <p:cNvSpPr/>
              <p:nvPr>
                <p:custDataLst>
                  <p:tags r:id="rId37"/>
                </p:custDataLst>
              </p:nvPr>
            </p:nvSpPr>
            <p:spPr>
              <a:xfrm>
                <a:off x="7837420"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9" name="任意多边形: 形状 589"/>
              <p:cNvSpPr/>
              <p:nvPr>
                <p:custDataLst>
                  <p:tags r:id="rId38"/>
                </p:custDataLst>
              </p:nvPr>
            </p:nvSpPr>
            <p:spPr>
              <a:xfrm>
                <a:off x="7837420"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0" name="任意多边形: 形状 590"/>
              <p:cNvSpPr/>
              <p:nvPr>
                <p:custDataLst>
                  <p:tags r:id="rId39"/>
                </p:custDataLst>
              </p:nvPr>
            </p:nvSpPr>
            <p:spPr>
              <a:xfrm>
                <a:off x="7837420"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1" name="任意多边形: 形状 591"/>
              <p:cNvSpPr/>
              <p:nvPr>
                <p:custDataLst>
                  <p:tags r:id="rId40"/>
                </p:custDataLst>
              </p:nvPr>
            </p:nvSpPr>
            <p:spPr>
              <a:xfrm>
                <a:off x="7837420"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2" name="任意多边形: 形状 592"/>
              <p:cNvSpPr/>
              <p:nvPr>
                <p:custDataLst>
                  <p:tags r:id="rId41"/>
                </p:custDataLst>
              </p:nvPr>
            </p:nvSpPr>
            <p:spPr>
              <a:xfrm>
                <a:off x="7837420"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3" name="任意多边形: 形状 593"/>
              <p:cNvSpPr/>
              <p:nvPr>
                <p:custDataLst>
                  <p:tags r:id="rId42"/>
                </p:custDataLst>
              </p:nvPr>
            </p:nvSpPr>
            <p:spPr>
              <a:xfrm>
                <a:off x="7837420"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4" name="任意多边形: 形状 594"/>
              <p:cNvSpPr/>
              <p:nvPr>
                <p:custDataLst>
                  <p:tags r:id="rId43"/>
                </p:custDataLst>
              </p:nvPr>
            </p:nvSpPr>
            <p:spPr>
              <a:xfrm>
                <a:off x="7837420"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5" name="任意多边形: 形状 595"/>
              <p:cNvSpPr/>
              <p:nvPr>
                <p:custDataLst>
                  <p:tags r:id="rId44"/>
                </p:custDataLst>
              </p:nvPr>
            </p:nvSpPr>
            <p:spPr>
              <a:xfrm>
                <a:off x="7837420"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6" name="任意多边形: 形状 596"/>
              <p:cNvSpPr/>
              <p:nvPr>
                <p:custDataLst>
                  <p:tags r:id="rId45"/>
                </p:custDataLst>
              </p:nvPr>
            </p:nvSpPr>
            <p:spPr>
              <a:xfrm>
                <a:off x="7837420"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7" name="任意多边形: 形状 597"/>
              <p:cNvSpPr/>
              <p:nvPr>
                <p:custDataLst>
                  <p:tags r:id="rId46"/>
                </p:custDataLst>
              </p:nvPr>
            </p:nvSpPr>
            <p:spPr>
              <a:xfrm>
                <a:off x="7837420"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8" name="任意多边形: 形状 598"/>
              <p:cNvSpPr/>
              <p:nvPr>
                <p:custDataLst>
                  <p:tags r:id="rId47"/>
                </p:custDataLst>
              </p:nvPr>
            </p:nvSpPr>
            <p:spPr>
              <a:xfrm>
                <a:off x="7837420"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9" name="任意多边形: 形状 599"/>
              <p:cNvSpPr/>
              <p:nvPr>
                <p:custDataLst>
                  <p:tags r:id="rId48"/>
                </p:custDataLst>
              </p:nvPr>
            </p:nvSpPr>
            <p:spPr>
              <a:xfrm>
                <a:off x="7752473"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0" name="任意多边形: 形状 600"/>
              <p:cNvSpPr/>
              <p:nvPr>
                <p:custDataLst>
                  <p:tags r:id="rId49"/>
                </p:custDataLst>
              </p:nvPr>
            </p:nvSpPr>
            <p:spPr>
              <a:xfrm>
                <a:off x="7752473"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1" name="任意多边形: 形状 601"/>
              <p:cNvSpPr/>
              <p:nvPr>
                <p:custDataLst>
                  <p:tags r:id="rId50"/>
                </p:custDataLst>
              </p:nvPr>
            </p:nvSpPr>
            <p:spPr>
              <a:xfrm>
                <a:off x="7752473"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2" name="任意多边形: 形状 602"/>
              <p:cNvSpPr/>
              <p:nvPr>
                <p:custDataLst>
                  <p:tags r:id="rId51"/>
                </p:custDataLst>
              </p:nvPr>
            </p:nvSpPr>
            <p:spPr>
              <a:xfrm>
                <a:off x="7752473"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3" name="任意多边形: 形状 603"/>
              <p:cNvSpPr/>
              <p:nvPr>
                <p:custDataLst>
                  <p:tags r:id="rId52"/>
                </p:custDataLst>
              </p:nvPr>
            </p:nvSpPr>
            <p:spPr>
              <a:xfrm>
                <a:off x="7752473"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4" name="任意多边形: 形状 604"/>
              <p:cNvSpPr/>
              <p:nvPr>
                <p:custDataLst>
                  <p:tags r:id="rId53"/>
                </p:custDataLst>
              </p:nvPr>
            </p:nvSpPr>
            <p:spPr>
              <a:xfrm>
                <a:off x="7752473"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5" name="任意多边形: 形状 605"/>
              <p:cNvSpPr/>
              <p:nvPr>
                <p:custDataLst>
                  <p:tags r:id="rId54"/>
                </p:custDataLst>
              </p:nvPr>
            </p:nvSpPr>
            <p:spPr>
              <a:xfrm>
                <a:off x="7752473"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6" name="任意多边形: 形状 606"/>
              <p:cNvSpPr/>
              <p:nvPr>
                <p:custDataLst>
                  <p:tags r:id="rId55"/>
                </p:custDataLst>
              </p:nvPr>
            </p:nvSpPr>
            <p:spPr>
              <a:xfrm>
                <a:off x="7752473"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8" name="任意多边形: 形状 607"/>
              <p:cNvSpPr/>
              <p:nvPr>
                <p:custDataLst>
                  <p:tags r:id="rId56"/>
                </p:custDataLst>
              </p:nvPr>
            </p:nvSpPr>
            <p:spPr>
              <a:xfrm>
                <a:off x="7752473"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9" name="任意多边形: 形状 608"/>
              <p:cNvSpPr/>
              <p:nvPr>
                <p:custDataLst>
                  <p:tags r:id="rId57"/>
                </p:custDataLst>
              </p:nvPr>
            </p:nvSpPr>
            <p:spPr>
              <a:xfrm>
                <a:off x="7752473"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0" name="任意多边形: 形状 609"/>
              <p:cNvSpPr/>
              <p:nvPr>
                <p:custDataLst>
                  <p:tags r:id="rId58"/>
                </p:custDataLst>
              </p:nvPr>
            </p:nvSpPr>
            <p:spPr>
              <a:xfrm>
                <a:off x="7752473"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1" name="任意多边形: 形状 610"/>
              <p:cNvSpPr/>
              <p:nvPr>
                <p:custDataLst>
                  <p:tags r:id="rId59"/>
                </p:custDataLst>
              </p:nvPr>
            </p:nvSpPr>
            <p:spPr>
              <a:xfrm>
                <a:off x="7752473"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2" name="任意多边形: 形状 611"/>
              <p:cNvSpPr/>
              <p:nvPr>
                <p:custDataLst>
                  <p:tags r:id="rId60"/>
                </p:custDataLst>
              </p:nvPr>
            </p:nvSpPr>
            <p:spPr>
              <a:xfrm>
                <a:off x="7752473"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3" name="任意多边形: 形状 612"/>
              <p:cNvSpPr/>
              <p:nvPr>
                <p:custDataLst>
                  <p:tags r:id="rId61"/>
                </p:custDataLst>
              </p:nvPr>
            </p:nvSpPr>
            <p:spPr>
              <a:xfrm>
                <a:off x="7752473"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4" name="任意多边形: 形状 613"/>
              <p:cNvSpPr/>
              <p:nvPr>
                <p:custDataLst>
                  <p:tags r:id="rId62"/>
                </p:custDataLst>
              </p:nvPr>
            </p:nvSpPr>
            <p:spPr>
              <a:xfrm>
                <a:off x="7752473"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5" name="任意多边形: 形状 614"/>
              <p:cNvSpPr/>
              <p:nvPr>
                <p:custDataLst>
                  <p:tags r:id="rId63"/>
                </p:custDataLst>
              </p:nvPr>
            </p:nvSpPr>
            <p:spPr>
              <a:xfrm>
                <a:off x="7752473"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6" name="任意多边形: 形状 615"/>
              <p:cNvSpPr/>
              <p:nvPr>
                <p:custDataLst>
                  <p:tags r:id="rId64"/>
                </p:custDataLst>
              </p:nvPr>
            </p:nvSpPr>
            <p:spPr>
              <a:xfrm>
                <a:off x="7752473"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7" name="任意多边形: 形状 616"/>
              <p:cNvSpPr/>
              <p:nvPr>
                <p:custDataLst>
                  <p:tags r:id="rId65"/>
                </p:custDataLst>
              </p:nvPr>
            </p:nvSpPr>
            <p:spPr>
              <a:xfrm>
                <a:off x="7752473"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8" name="任意多边形: 形状 617"/>
              <p:cNvSpPr/>
              <p:nvPr>
                <p:custDataLst>
                  <p:tags r:id="rId66"/>
                </p:custDataLst>
              </p:nvPr>
            </p:nvSpPr>
            <p:spPr>
              <a:xfrm>
                <a:off x="7752473"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9" name="任意多边形: 形状 618"/>
              <p:cNvSpPr/>
              <p:nvPr>
                <p:custDataLst>
                  <p:tags r:id="rId67"/>
                </p:custDataLst>
              </p:nvPr>
            </p:nvSpPr>
            <p:spPr>
              <a:xfrm>
                <a:off x="7752473"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0" name="任意多边形: 形状 619"/>
              <p:cNvSpPr/>
              <p:nvPr>
                <p:custDataLst>
                  <p:tags r:id="rId68"/>
                </p:custDataLst>
              </p:nvPr>
            </p:nvSpPr>
            <p:spPr>
              <a:xfrm>
                <a:off x="7752473"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1" name="任意多边形: 形状 620"/>
              <p:cNvSpPr/>
              <p:nvPr>
                <p:custDataLst>
                  <p:tags r:id="rId69"/>
                </p:custDataLst>
              </p:nvPr>
            </p:nvSpPr>
            <p:spPr>
              <a:xfrm>
                <a:off x="7752473"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2" name="任意多边形: 形状 621"/>
              <p:cNvSpPr/>
              <p:nvPr>
                <p:custDataLst>
                  <p:tags r:id="rId70"/>
                </p:custDataLst>
              </p:nvPr>
            </p:nvSpPr>
            <p:spPr>
              <a:xfrm>
                <a:off x="7752473"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3" name="任意多边形: 形状 622"/>
              <p:cNvSpPr/>
              <p:nvPr>
                <p:custDataLst>
                  <p:tags r:id="rId71"/>
                </p:custDataLst>
              </p:nvPr>
            </p:nvSpPr>
            <p:spPr>
              <a:xfrm>
                <a:off x="7668429"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4" name="任意多边形: 形状 623"/>
              <p:cNvSpPr/>
              <p:nvPr>
                <p:custDataLst>
                  <p:tags r:id="rId72"/>
                </p:custDataLst>
              </p:nvPr>
            </p:nvSpPr>
            <p:spPr>
              <a:xfrm>
                <a:off x="7668429"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5" name="任意多边形: 形状 624"/>
              <p:cNvSpPr/>
              <p:nvPr>
                <p:custDataLst>
                  <p:tags r:id="rId73"/>
                </p:custDataLst>
              </p:nvPr>
            </p:nvSpPr>
            <p:spPr>
              <a:xfrm>
                <a:off x="7668429"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6" name="任意多边形: 形状 625"/>
              <p:cNvSpPr/>
              <p:nvPr>
                <p:custDataLst>
                  <p:tags r:id="rId74"/>
                </p:custDataLst>
              </p:nvPr>
            </p:nvSpPr>
            <p:spPr>
              <a:xfrm>
                <a:off x="7668429"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7" name="任意多边形: 形状 626"/>
              <p:cNvSpPr/>
              <p:nvPr>
                <p:custDataLst>
                  <p:tags r:id="rId75"/>
                </p:custDataLst>
              </p:nvPr>
            </p:nvSpPr>
            <p:spPr>
              <a:xfrm>
                <a:off x="7668429"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8" name="任意多边形: 形状 627"/>
              <p:cNvSpPr/>
              <p:nvPr>
                <p:custDataLst>
                  <p:tags r:id="rId76"/>
                </p:custDataLst>
              </p:nvPr>
            </p:nvSpPr>
            <p:spPr>
              <a:xfrm>
                <a:off x="7668429"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9" name="任意多边形: 形状 628"/>
              <p:cNvSpPr/>
              <p:nvPr>
                <p:custDataLst>
                  <p:tags r:id="rId77"/>
                </p:custDataLst>
              </p:nvPr>
            </p:nvSpPr>
            <p:spPr>
              <a:xfrm>
                <a:off x="7668429"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0" name="任意多边形: 形状 629"/>
              <p:cNvSpPr/>
              <p:nvPr>
                <p:custDataLst>
                  <p:tags r:id="rId78"/>
                </p:custDataLst>
              </p:nvPr>
            </p:nvSpPr>
            <p:spPr>
              <a:xfrm>
                <a:off x="7668429"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1" name="任意多边形: 形状 630"/>
              <p:cNvSpPr/>
              <p:nvPr>
                <p:custDataLst>
                  <p:tags r:id="rId79"/>
                </p:custDataLst>
              </p:nvPr>
            </p:nvSpPr>
            <p:spPr>
              <a:xfrm>
                <a:off x="7668429"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2" name="任意多边形: 形状 631"/>
              <p:cNvSpPr/>
              <p:nvPr>
                <p:custDataLst>
                  <p:tags r:id="rId80"/>
                </p:custDataLst>
              </p:nvPr>
            </p:nvSpPr>
            <p:spPr>
              <a:xfrm>
                <a:off x="7668429"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3" name="任意多边形: 形状 632"/>
              <p:cNvSpPr/>
              <p:nvPr>
                <p:custDataLst>
                  <p:tags r:id="rId81"/>
                </p:custDataLst>
              </p:nvPr>
            </p:nvSpPr>
            <p:spPr>
              <a:xfrm>
                <a:off x="7668429"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4" name="任意多边形: 形状 633"/>
              <p:cNvSpPr/>
              <p:nvPr>
                <p:custDataLst>
                  <p:tags r:id="rId82"/>
                </p:custDataLst>
              </p:nvPr>
            </p:nvSpPr>
            <p:spPr>
              <a:xfrm>
                <a:off x="7668429"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5" name="任意多边形: 形状 634"/>
              <p:cNvSpPr/>
              <p:nvPr>
                <p:custDataLst>
                  <p:tags r:id="rId83"/>
                </p:custDataLst>
              </p:nvPr>
            </p:nvSpPr>
            <p:spPr>
              <a:xfrm>
                <a:off x="7668429"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6" name="任意多边形: 形状 635"/>
              <p:cNvSpPr/>
              <p:nvPr>
                <p:custDataLst>
                  <p:tags r:id="rId84"/>
                </p:custDataLst>
              </p:nvPr>
            </p:nvSpPr>
            <p:spPr>
              <a:xfrm>
                <a:off x="7668429"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7" name="任意多边形: 形状 636"/>
              <p:cNvSpPr/>
              <p:nvPr>
                <p:custDataLst>
                  <p:tags r:id="rId85"/>
                </p:custDataLst>
              </p:nvPr>
            </p:nvSpPr>
            <p:spPr>
              <a:xfrm>
                <a:off x="7668429"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8" name="任意多边形: 形状 637"/>
              <p:cNvSpPr/>
              <p:nvPr>
                <p:custDataLst>
                  <p:tags r:id="rId86"/>
                </p:custDataLst>
              </p:nvPr>
            </p:nvSpPr>
            <p:spPr>
              <a:xfrm>
                <a:off x="7668429"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9" name="任意多边形: 形状 638"/>
              <p:cNvSpPr/>
              <p:nvPr>
                <p:custDataLst>
                  <p:tags r:id="rId87"/>
                </p:custDataLst>
              </p:nvPr>
            </p:nvSpPr>
            <p:spPr>
              <a:xfrm>
                <a:off x="7668429"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0" name="任意多边形: 形状 639"/>
              <p:cNvSpPr/>
              <p:nvPr>
                <p:custDataLst>
                  <p:tags r:id="rId88"/>
                </p:custDataLst>
              </p:nvPr>
            </p:nvSpPr>
            <p:spPr>
              <a:xfrm>
                <a:off x="7668429"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1" name="任意多边形: 形状 640"/>
              <p:cNvSpPr/>
              <p:nvPr>
                <p:custDataLst>
                  <p:tags r:id="rId89"/>
                </p:custDataLst>
              </p:nvPr>
            </p:nvSpPr>
            <p:spPr>
              <a:xfrm>
                <a:off x="7668429"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2" name="任意多边形: 形状 641"/>
              <p:cNvSpPr/>
              <p:nvPr>
                <p:custDataLst>
                  <p:tags r:id="rId90"/>
                </p:custDataLst>
              </p:nvPr>
            </p:nvSpPr>
            <p:spPr>
              <a:xfrm>
                <a:off x="7668429"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3" name="任意多边形: 形状 642"/>
              <p:cNvSpPr/>
              <p:nvPr>
                <p:custDataLst>
                  <p:tags r:id="rId91"/>
                </p:custDataLst>
              </p:nvPr>
            </p:nvSpPr>
            <p:spPr>
              <a:xfrm>
                <a:off x="7668429"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4" name="任意多边形: 形状 643"/>
              <p:cNvSpPr/>
              <p:nvPr>
                <p:custDataLst>
                  <p:tags r:id="rId92"/>
                </p:custDataLst>
              </p:nvPr>
            </p:nvSpPr>
            <p:spPr>
              <a:xfrm>
                <a:off x="7668429"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5" name="任意多边形: 形状 644"/>
              <p:cNvSpPr/>
              <p:nvPr>
                <p:custDataLst>
                  <p:tags r:id="rId93"/>
                </p:custDataLst>
              </p:nvPr>
            </p:nvSpPr>
            <p:spPr>
              <a:xfrm>
                <a:off x="7668429"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6" name="任意多边形: 形状 645"/>
              <p:cNvSpPr/>
              <p:nvPr>
                <p:custDataLst>
                  <p:tags r:id="rId94"/>
                </p:custDataLst>
              </p:nvPr>
            </p:nvSpPr>
            <p:spPr>
              <a:xfrm>
                <a:off x="7584386"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7" name="任意多边形: 形状 646"/>
              <p:cNvSpPr/>
              <p:nvPr>
                <p:custDataLst>
                  <p:tags r:id="rId95"/>
                </p:custDataLst>
              </p:nvPr>
            </p:nvSpPr>
            <p:spPr>
              <a:xfrm>
                <a:off x="7584386"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8" name="任意多边形: 形状 647"/>
              <p:cNvSpPr/>
              <p:nvPr>
                <p:custDataLst>
                  <p:tags r:id="rId96"/>
                </p:custDataLst>
              </p:nvPr>
            </p:nvSpPr>
            <p:spPr>
              <a:xfrm>
                <a:off x="7584386"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9" name="任意多边形: 形状 648"/>
              <p:cNvSpPr/>
              <p:nvPr>
                <p:custDataLst>
                  <p:tags r:id="rId97"/>
                </p:custDataLst>
              </p:nvPr>
            </p:nvSpPr>
            <p:spPr>
              <a:xfrm>
                <a:off x="7584386"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0" name="任意多边形: 形状 649"/>
              <p:cNvSpPr/>
              <p:nvPr>
                <p:custDataLst>
                  <p:tags r:id="rId98"/>
                </p:custDataLst>
              </p:nvPr>
            </p:nvSpPr>
            <p:spPr>
              <a:xfrm>
                <a:off x="7584386"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1" name="任意多边形: 形状 650"/>
              <p:cNvSpPr/>
              <p:nvPr>
                <p:custDataLst>
                  <p:tags r:id="rId99"/>
                </p:custDataLst>
              </p:nvPr>
            </p:nvSpPr>
            <p:spPr>
              <a:xfrm>
                <a:off x="7584386"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2" name="任意多边形: 形状 651"/>
              <p:cNvSpPr/>
              <p:nvPr>
                <p:custDataLst>
                  <p:tags r:id="rId100"/>
                </p:custDataLst>
              </p:nvPr>
            </p:nvSpPr>
            <p:spPr>
              <a:xfrm>
                <a:off x="7584386"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3" name="任意多边形: 形状 652"/>
              <p:cNvSpPr/>
              <p:nvPr>
                <p:custDataLst>
                  <p:tags r:id="rId101"/>
                </p:custDataLst>
              </p:nvPr>
            </p:nvSpPr>
            <p:spPr>
              <a:xfrm>
                <a:off x="7584386"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4" name="任意多边形: 形状 653"/>
              <p:cNvSpPr/>
              <p:nvPr>
                <p:custDataLst>
                  <p:tags r:id="rId102"/>
                </p:custDataLst>
              </p:nvPr>
            </p:nvSpPr>
            <p:spPr>
              <a:xfrm>
                <a:off x="7584386"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5" name="任意多边形: 形状 654"/>
              <p:cNvSpPr/>
              <p:nvPr>
                <p:custDataLst>
                  <p:tags r:id="rId103"/>
                </p:custDataLst>
              </p:nvPr>
            </p:nvSpPr>
            <p:spPr>
              <a:xfrm>
                <a:off x="7584386"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6" name="任意多边形: 形状 655"/>
              <p:cNvSpPr/>
              <p:nvPr>
                <p:custDataLst>
                  <p:tags r:id="rId104"/>
                </p:custDataLst>
              </p:nvPr>
            </p:nvSpPr>
            <p:spPr>
              <a:xfrm>
                <a:off x="7584386"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7" name="任意多边形: 形状 656"/>
              <p:cNvSpPr/>
              <p:nvPr>
                <p:custDataLst>
                  <p:tags r:id="rId105"/>
                </p:custDataLst>
              </p:nvPr>
            </p:nvSpPr>
            <p:spPr>
              <a:xfrm>
                <a:off x="7584386"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8" name="任意多边形: 形状 657"/>
              <p:cNvSpPr/>
              <p:nvPr>
                <p:custDataLst>
                  <p:tags r:id="rId106"/>
                </p:custDataLst>
              </p:nvPr>
            </p:nvSpPr>
            <p:spPr>
              <a:xfrm>
                <a:off x="7584386"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9" name="任意多边形: 形状 658"/>
              <p:cNvSpPr/>
              <p:nvPr>
                <p:custDataLst>
                  <p:tags r:id="rId107"/>
                </p:custDataLst>
              </p:nvPr>
            </p:nvSpPr>
            <p:spPr>
              <a:xfrm>
                <a:off x="7584386"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0" name="任意多边形: 形状 659"/>
              <p:cNvSpPr/>
              <p:nvPr>
                <p:custDataLst>
                  <p:tags r:id="rId108"/>
                </p:custDataLst>
              </p:nvPr>
            </p:nvSpPr>
            <p:spPr>
              <a:xfrm>
                <a:off x="7584386"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1" name="任意多边形: 形状 660"/>
              <p:cNvSpPr/>
              <p:nvPr>
                <p:custDataLst>
                  <p:tags r:id="rId109"/>
                </p:custDataLst>
              </p:nvPr>
            </p:nvSpPr>
            <p:spPr>
              <a:xfrm>
                <a:off x="7584386"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2" name="任意多边形: 形状 661"/>
              <p:cNvSpPr/>
              <p:nvPr>
                <p:custDataLst>
                  <p:tags r:id="rId110"/>
                </p:custDataLst>
              </p:nvPr>
            </p:nvSpPr>
            <p:spPr>
              <a:xfrm>
                <a:off x="7584386"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3" name="任意多边形: 形状 662"/>
              <p:cNvSpPr/>
              <p:nvPr>
                <p:custDataLst>
                  <p:tags r:id="rId111"/>
                </p:custDataLst>
              </p:nvPr>
            </p:nvSpPr>
            <p:spPr>
              <a:xfrm>
                <a:off x="7584386"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4" name="任意多边形: 形状 663"/>
              <p:cNvSpPr/>
              <p:nvPr>
                <p:custDataLst>
                  <p:tags r:id="rId112"/>
                </p:custDataLst>
              </p:nvPr>
            </p:nvSpPr>
            <p:spPr>
              <a:xfrm>
                <a:off x="7584386"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5" name="任意多边形: 形状 664"/>
              <p:cNvSpPr/>
              <p:nvPr>
                <p:custDataLst>
                  <p:tags r:id="rId113"/>
                </p:custDataLst>
              </p:nvPr>
            </p:nvSpPr>
            <p:spPr>
              <a:xfrm>
                <a:off x="7584386"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6" name="任意多边形: 形状 665"/>
              <p:cNvSpPr/>
              <p:nvPr>
                <p:custDataLst>
                  <p:tags r:id="rId114"/>
                </p:custDataLst>
              </p:nvPr>
            </p:nvSpPr>
            <p:spPr>
              <a:xfrm>
                <a:off x="7584386"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7" name="任意多边形: 形状 666"/>
              <p:cNvSpPr/>
              <p:nvPr>
                <p:custDataLst>
                  <p:tags r:id="rId115"/>
                </p:custDataLst>
              </p:nvPr>
            </p:nvSpPr>
            <p:spPr>
              <a:xfrm>
                <a:off x="7584386"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8" name="任意多边形: 形状 667"/>
              <p:cNvSpPr/>
              <p:nvPr>
                <p:custDataLst>
                  <p:tags r:id="rId116"/>
                </p:custDataLst>
              </p:nvPr>
            </p:nvSpPr>
            <p:spPr>
              <a:xfrm>
                <a:off x="7584386"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9" name="任意多边形: 形状 668"/>
              <p:cNvSpPr/>
              <p:nvPr>
                <p:custDataLst>
                  <p:tags r:id="rId117"/>
                </p:custDataLst>
              </p:nvPr>
            </p:nvSpPr>
            <p:spPr>
              <a:xfrm>
                <a:off x="7499438"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0" name="任意多边形: 形状 669"/>
              <p:cNvSpPr/>
              <p:nvPr>
                <p:custDataLst>
                  <p:tags r:id="rId118"/>
                </p:custDataLst>
              </p:nvPr>
            </p:nvSpPr>
            <p:spPr>
              <a:xfrm>
                <a:off x="7499438"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1" name="任意多边形: 形状 670"/>
              <p:cNvSpPr/>
              <p:nvPr>
                <p:custDataLst>
                  <p:tags r:id="rId119"/>
                </p:custDataLst>
              </p:nvPr>
            </p:nvSpPr>
            <p:spPr>
              <a:xfrm>
                <a:off x="7499438"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2" name="任意多边形: 形状 671"/>
              <p:cNvSpPr/>
              <p:nvPr>
                <p:custDataLst>
                  <p:tags r:id="rId120"/>
                </p:custDataLst>
              </p:nvPr>
            </p:nvSpPr>
            <p:spPr>
              <a:xfrm>
                <a:off x="7499438"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3" name="任意多边形: 形状 672"/>
              <p:cNvSpPr/>
              <p:nvPr>
                <p:custDataLst>
                  <p:tags r:id="rId121"/>
                </p:custDataLst>
              </p:nvPr>
            </p:nvSpPr>
            <p:spPr>
              <a:xfrm>
                <a:off x="7499438"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4" name="任意多边形: 形状 673"/>
              <p:cNvSpPr/>
              <p:nvPr>
                <p:custDataLst>
                  <p:tags r:id="rId122"/>
                </p:custDataLst>
              </p:nvPr>
            </p:nvSpPr>
            <p:spPr>
              <a:xfrm>
                <a:off x="7499438"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5" name="任意多边形: 形状 674"/>
              <p:cNvSpPr/>
              <p:nvPr>
                <p:custDataLst>
                  <p:tags r:id="rId123"/>
                </p:custDataLst>
              </p:nvPr>
            </p:nvSpPr>
            <p:spPr>
              <a:xfrm>
                <a:off x="7499438"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6" name="任意多边形: 形状 675"/>
              <p:cNvSpPr/>
              <p:nvPr>
                <p:custDataLst>
                  <p:tags r:id="rId124"/>
                </p:custDataLst>
              </p:nvPr>
            </p:nvSpPr>
            <p:spPr>
              <a:xfrm>
                <a:off x="7499438"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7" name="任意多边形: 形状 676"/>
              <p:cNvSpPr/>
              <p:nvPr>
                <p:custDataLst>
                  <p:tags r:id="rId125"/>
                </p:custDataLst>
              </p:nvPr>
            </p:nvSpPr>
            <p:spPr>
              <a:xfrm>
                <a:off x="7499438"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8" name="任意多边形: 形状 677"/>
              <p:cNvSpPr/>
              <p:nvPr>
                <p:custDataLst>
                  <p:tags r:id="rId126"/>
                </p:custDataLst>
              </p:nvPr>
            </p:nvSpPr>
            <p:spPr>
              <a:xfrm>
                <a:off x="7499438"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9" name="任意多边形: 形状 678"/>
              <p:cNvSpPr/>
              <p:nvPr>
                <p:custDataLst>
                  <p:tags r:id="rId127"/>
                </p:custDataLst>
              </p:nvPr>
            </p:nvSpPr>
            <p:spPr>
              <a:xfrm>
                <a:off x="7499438"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0" name="任意多边形: 形状 679"/>
              <p:cNvSpPr/>
              <p:nvPr>
                <p:custDataLst>
                  <p:tags r:id="rId128"/>
                </p:custDataLst>
              </p:nvPr>
            </p:nvSpPr>
            <p:spPr>
              <a:xfrm>
                <a:off x="7499438"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1" name="任意多边形: 形状 680"/>
              <p:cNvSpPr/>
              <p:nvPr>
                <p:custDataLst>
                  <p:tags r:id="rId129"/>
                </p:custDataLst>
              </p:nvPr>
            </p:nvSpPr>
            <p:spPr>
              <a:xfrm>
                <a:off x="7499438"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2" name="任意多边形: 形状 681"/>
              <p:cNvSpPr/>
              <p:nvPr>
                <p:custDataLst>
                  <p:tags r:id="rId130"/>
                </p:custDataLst>
              </p:nvPr>
            </p:nvSpPr>
            <p:spPr>
              <a:xfrm>
                <a:off x="7499438"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3" name="任意多边形: 形状 682"/>
              <p:cNvSpPr/>
              <p:nvPr>
                <p:custDataLst>
                  <p:tags r:id="rId131"/>
                </p:custDataLst>
              </p:nvPr>
            </p:nvSpPr>
            <p:spPr>
              <a:xfrm>
                <a:off x="7499438"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4" name="任意多边形: 形状 683"/>
              <p:cNvSpPr/>
              <p:nvPr>
                <p:custDataLst>
                  <p:tags r:id="rId132"/>
                </p:custDataLst>
              </p:nvPr>
            </p:nvSpPr>
            <p:spPr>
              <a:xfrm>
                <a:off x="7499438"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5" name="任意多边形: 形状 684"/>
              <p:cNvSpPr/>
              <p:nvPr>
                <p:custDataLst>
                  <p:tags r:id="rId133"/>
                </p:custDataLst>
              </p:nvPr>
            </p:nvSpPr>
            <p:spPr>
              <a:xfrm>
                <a:off x="7499438"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6" name="任意多边形: 形状 685"/>
              <p:cNvSpPr/>
              <p:nvPr>
                <p:custDataLst>
                  <p:tags r:id="rId134"/>
                </p:custDataLst>
              </p:nvPr>
            </p:nvSpPr>
            <p:spPr>
              <a:xfrm>
                <a:off x="7499438"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7" name="任意多边形: 形状 686"/>
              <p:cNvSpPr/>
              <p:nvPr>
                <p:custDataLst>
                  <p:tags r:id="rId135"/>
                </p:custDataLst>
              </p:nvPr>
            </p:nvSpPr>
            <p:spPr>
              <a:xfrm>
                <a:off x="7499438"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8" name="任意多边形: 形状 687"/>
              <p:cNvSpPr/>
              <p:nvPr>
                <p:custDataLst>
                  <p:tags r:id="rId136"/>
                </p:custDataLst>
              </p:nvPr>
            </p:nvSpPr>
            <p:spPr>
              <a:xfrm>
                <a:off x="7499438"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9" name="任意多边形: 形状 688"/>
              <p:cNvSpPr/>
              <p:nvPr>
                <p:custDataLst>
                  <p:tags r:id="rId137"/>
                </p:custDataLst>
              </p:nvPr>
            </p:nvSpPr>
            <p:spPr>
              <a:xfrm>
                <a:off x="7499438"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0" name="任意多边形: 形状 689"/>
              <p:cNvSpPr/>
              <p:nvPr>
                <p:custDataLst>
                  <p:tags r:id="rId138"/>
                </p:custDataLst>
              </p:nvPr>
            </p:nvSpPr>
            <p:spPr>
              <a:xfrm>
                <a:off x="7499438"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1" name="任意多边形: 形状 690"/>
              <p:cNvSpPr/>
              <p:nvPr>
                <p:custDataLst>
                  <p:tags r:id="rId139"/>
                </p:custDataLst>
              </p:nvPr>
            </p:nvSpPr>
            <p:spPr>
              <a:xfrm>
                <a:off x="7499438"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2" name="任意多边形: 形状 691"/>
              <p:cNvSpPr/>
              <p:nvPr>
                <p:custDataLst>
                  <p:tags r:id="rId140"/>
                </p:custDataLst>
              </p:nvPr>
            </p:nvSpPr>
            <p:spPr>
              <a:xfrm>
                <a:off x="7415395"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3" name="任意多边形: 形状 692"/>
              <p:cNvSpPr/>
              <p:nvPr>
                <p:custDataLst>
                  <p:tags r:id="rId141"/>
                </p:custDataLst>
              </p:nvPr>
            </p:nvSpPr>
            <p:spPr>
              <a:xfrm>
                <a:off x="7415395"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4" name="任意多边形: 形状 693"/>
              <p:cNvSpPr/>
              <p:nvPr>
                <p:custDataLst>
                  <p:tags r:id="rId142"/>
                </p:custDataLst>
              </p:nvPr>
            </p:nvSpPr>
            <p:spPr>
              <a:xfrm>
                <a:off x="7415395"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5" name="任意多边形: 形状 694"/>
              <p:cNvSpPr/>
              <p:nvPr>
                <p:custDataLst>
                  <p:tags r:id="rId143"/>
                </p:custDataLst>
              </p:nvPr>
            </p:nvSpPr>
            <p:spPr>
              <a:xfrm>
                <a:off x="7415395"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6" name="任意多边形: 形状 695"/>
              <p:cNvSpPr/>
              <p:nvPr>
                <p:custDataLst>
                  <p:tags r:id="rId144"/>
                </p:custDataLst>
              </p:nvPr>
            </p:nvSpPr>
            <p:spPr>
              <a:xfrm>
                <a:off x="7415395"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7" name="任意多边形: 形状 696"/>
              <p:cNvSpPr/>
              <p:nvPr>
                <p:custDataLst>
                  <p:tags r:id="rId145"/>
                </p:custDataLst>
              </p:nvPr>
            </p:nvSpPr>
            <p:spPr>
              <a:xfrm>
                <a:off x="7415395"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8" name="任意多边形: 形状 697"/>
              <p:cNvSpPr/>
              <p:nvPr>
                <p:custDataLst>
                  <p:tags r:id="rId146"/>
                </p:custDataLst>
              </p:nvPr>
            </p:nvSpPr>
            <p:spPr>
              <a:xfrm>
                <a:off x="7415395"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9" name="任意多边形: 形状 698"/>
              <p:cNvSpPr/>
              <p:nvPr>
                <p:custDataLst>
                  <p:tags r:id="rId147"/>
                </p:custDataLst>
              </p:nvPr>
            </p:nvSpPr>
            <p:spPr>
              <a:xfrm>
                <a:off x="7415395"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0" name="任意多边形: 形状 699"/>
              <p:cNvSpPr/>
              <p:nvPr>
                <p:custDataLst>
                  <p:tags r:id="rId148"/>
                </p:custDataLst>
              </p:nvPr>
            </p:nvSpPr>
            <p:spPr>
              <a:xfrm>
                <a:off x="7415395"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1" name="任意多边形: 形状 700"/>
              <p:cNvSpPr/>
              <p:nvPr>
                <p:custDataLst>
                  <p:tags r:id="rId149"/>
                </p:custDataLst>
              </p:nvPr>
            </p:nvSpPr>
            <p:spPr>
              <a:xfrm>
                <a:off x="7415395"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2" name="任意多边形: 形状 701"/>
              <p:cNvSpPr/>
              <p:nvPr>
                <p:custDataLst>
                  <p:tags r:id="rId150"/>
                </p:custDataLst>
              </p:nvPr>
            </p:nvSpPr>
            <p:spPr>
              <a:xfrm>
                <a:off x="7415395"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3" name="任意多边形: 形状 702"/>
              <p:cNvSpPr/>
              <p:nvPr>
                <p:custDataLst>
                  <p:tags r:id="rId151"/>
                </p:custDataLst>
              </p:nvPr>
            </p:nvSpPr>
            <p:spPr>
              <a:xfrm>
                <a:off x="7415395"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4" name="任意多边形: 形状 703"/>
              <p:cNvSpPr/>
              <p:nvPr>
                <p:custDataLst>
                  <p:tags r:id="rId152"/>
                </p:custDataLst>
              </p:nvPr>
            </p:nvSpPr>
            <p:spPr>
              <a:xfrm>
                <a:off x="7415395"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5" name="任意多边形: 形状 704"/>
              <p:cNvSpPr/>
              <p:nvPr>
                <p:custDataLst>
                  <p:tags r:id="rId153"/>
                </p:custDataLst>
              </p:nvPr>
            </p:nvSpPr>
            <p:spPr>
              <a:xfrm>
                <a:off x="7415395"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6" name="任意多边形: 形状 705"/>
              <p:cNvSpPr/>
              <p:nvPr>
                <p:custDataLst>
                  <p:tags r:id="rId154"/>
                </p:custDataLst>
              </p:nvPr>
            </p:nvSpPr>
            <p:spPr>
              <a:xfrm>
                <a:off x="7415395"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7" name="任意多边形: 形状 706"/>
              <p:cNvSpPr/>
              <p:nvPr>
                <p:custDataLst>
                  <p:tags r:id="rId155"/>
                </p:custDataLst>
              </p:nvPr>
            </p:nvSpPr>
            <p:spPr>
              <a:xfrm>
                <a:off x="7415395"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8" name="任意多边形: 形状 707"/>
              <p:cNvSpPr/>
              <p:nvPr>
                <p:custDataLst>
                  <p:tags r:id="rId156"/>
                </p:custDataLst>
              </p:nvPr>
            </p:nvSpPr>
            <p:spPr>
              <a:xfrm>
                <a:off x="7415395"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9" name="任意多边形: 形状 708"/>
              <p:cNvSpPr/>
              <p:nvPr>
                <p:custDataLst>
                  <p:tags r:id="rId157"/>
                </p:custDataLst>
              </p:nvPr>
            </p:nvSpPr>
            <p:spPr>
              <a:xfrm>
                <a:off x="7415395"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0" name="任意多边形: 形状 709"/>
              <p:cNvSpPr/>
              <p:nvPr>
                <p:custDataLst>
                  <p:tags r:id="rId158"/>
                </p:custDataLst>
              </p:nvPr>
            </p:nvSpPr>
            <p:spPr>
              <a:xfrm>
                <a:off x="7415395"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1" name="任意多边形: 形状 710"/>
              <p:cNvSpPr/>
              <p:nvPr>
                <p:custDataLst>
                  <p:tags r:id="rId159"/>
                </p:custDataLst>
              </p:nvPr>
            </p:nvSpPr>
            <p:spPr>
              <a:xfrm>
                <a:off x="7415395"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2" name="任意多边形: 形状 711"/>
              <p:cNvSpPr/>
              <p:nvPr>
                <p:custDataLst>
                  <p:tags r:id="rId160"/>
                </p:custDataLst>
              </p:nvPr>
            </p:nvSpPr>
            <p:spPr>
              <a:xfrm>
                <a:off x="7415395"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3" name="任意多边形: 形状 712"/>
              <p:cNvSpPr/>
              <p:nvPr>
                <p:custDataLst>
                  <p:tags r:id="rId161"/>
                </p:custDataLst>
              </p:nvPr>
            </p:nvSpPr>
            <p:spPr>
              <a:xfrm>
                <a:off x="7415395"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4" name="任意多边形: 形状 713"/>
              <p:cNvSpPr/>
              <p:nvPr>
                <p:custDataLst>
                  <p:tags r:id="rId162"/>
                </p:custDataLst>
              </p:nvPr>
            </p:nvSpPr>
            <p:spPr>
              <a:xfrm>
                <a:off x="7415395"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5" name="任意多边形: 形状 714"/>
              <p:cNvSpPr/>
              <p:nvPr>
                <p:custDataLst>
                  <p:tags r:id="rId163"/>
                </p:custDataLst>
              </p:nvPr>
            </p:nvSpPr>
            <p:spPr>
              <a:xfrm>
                <a:off x="7331351"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6" name="任意多边形: 形状 715"/>
              <p:cNvSpPr/>
              <p:nvPr>
                <p:custDataLst>
                  <p:tags r:id="rId164"/>
                </p:custDataLst>
              </p:nvPr>
            </p:nvSpPr>
            <p:spPr>
              <a:xfrm>
                <a:off x="7331351"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7" name="任意多边形: 形状 716"/>
              <p:cNvSpPr/>
              <p:nvPr>
                <p:custDataLst>
                  <p:tags r:id="rId165"/>
                </p:custDataLst>
              </p:nvPr>
            </p:nvSpPr>
            <p:spPr>
              <a:xfrm>
                <a:off x="7331351"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8" name="任意多边形: 形状 717"/>
              <p:cNvSpPr/>
              <p:nvPr>
                <p:custDataLst>
                  <p:tags r:id="rId166"/>
                </p:custDataLst>
              </p:nvPr>
            </p:nvSpPr>
            <p:spPr>
              <a:xfrm>
                <a:off x="7331351"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9" name="任意多边形: 形状 718"/>
              <p:cNvSpPr/>
              <p:nvPr>
                <p:custDataLst>
                  <p:tags r:id="rId167"/>
                </p:custDataLst>
              </p:nvPr>
            </p:nvSpPr>
            <p:spPr>
              <a:xfrm>
                <a:off x="7331351"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0" name="任意多边形: 形状 719"/>
              <p:cNvSpPr/>
              <p:nvPr>
                <p:custDataLst>
                  <p:tags r:id="rId168"/>
                </p:custDataLst>
              </p:nvPr>
            </p:nvSpPr>
            <p:spPr>
              <a:xfrm>
                <a:off x="7331351"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1" name="任意多边形: 形状 720"/>
              <p:cNvSpPr/>
              <p:nvPr>
                <p:custDataLst>
                  <p:tags r:id="rId169"/>
                </p:custDataLst>
              </p:nvPr>
            </p:nvSpPr>
            <p:spPr>
              <a:xfrm>
                <a:off x="7331351"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2" name="任意多边形: 形状 721"/>
              <p:cNvSpPr/>
              <p:nvPr>
                <p:custDataLst>
                  <p:tags r:id="rId170"/>
                </p:custDataLst>
              </p:nvPr>
            </p:nvSpPr>
            <p:spPr>
              <a:xfrm>
                <a:off x="7331351"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3" name="任意多边形: 形状 722"/>
              <p:cNvSpPr/>
              <p:nvPr>
                <p:custDataLst>
                  <p:tags r:id="rId171"/>
                </p:custDataLst>
              </p:nvPr>
            </p:nvSpPr>
            <p:spPr>
              <a:xfrm>
                <a:off x="7331351"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4" name="任意多边形: 形状 723"/>
              <p:cNvSpPr/>
              <p:nvPr>
                <p:custDataLst>
                  <p:tags r:id="rId172"/>
                </p:custDataLst>
              </p:nvPr>
            </p:nvSpPr>
            <p:spPr>
              <a:xfrm>
                <a:off x="7331351"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5" name="任意多边形: 形状 724"/>
              <p:cNvSpPr/>
              <p:nvPr>
                <p:custDataLst>
                  <p:tags r:id="rId173"/>
                </p:custDataLst>
              </p:nvPr>
            </p:nvSpPr>
            <p:spPr>
              <a:xfrm>
                <a:off x="7331351"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6" name="任意多边形: 形状 725"/>
              <p:cNvSpPr/>
              <p:nvPr>
                <p:custDataLst>
                  <p:tags r:id="rId174"/>
                </p:custDataLst>
              </p:nvPr>
            </p:nvSpPr>
            <p:spPr>
              <a:xfrm>
                <a:off x="7331351"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7" name="任意多边形: 形状 726"/>
              <p:cNvSpPr/>
              <p:nvPr>
                <p:custDataLst>
                  <p:tags r:id="rId175"/>
                </p:custDataLst>
              </p:nvPr>
            </p:nvSpPr>
            <p:spPr>
              <a:xfrm>
                <a:off x="7331351"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8" name="任意多边形: 形状 727"/>
              <p:cNvSpPr/>
              <p:nvPr>
                <p:custDataLst>
                  <p:tags r:id="rId176"/>
                </p:custDataLst>
              </p:nvPr>
            </p:nvSpPr>
            <p:spPr>
              <a:xfrm>
                <a:off x="7331351"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9" name="任意多边形: 形状 728"/>
              <p:cNvSpPr/>
              <p:nvPr>
                <p:custDataLst>
                  <p:tags r:id="rId177"/>
                </p:custDataLst>
              </p:nvPr>
            </p:nvSpPr>
            <p:spPr>
              <a:xfrm>
                <a:off x="7331351"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0" name="任意多边形: 形状 729"/>
              <p:cNvSpPr/>
              <p:nvPr>
                <p:custDataLst>
                  <p:tags r:id="rId178"/>
                </p:custDataLst>
              </p:nvPr>
            </p:nvSpPr>
            <p:spPr>
              <a:xfrm>
                <a:off x="7331351"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1" name="任意多边形: 形状 730"/>
              <p:cNvSpPr/>
              <p:nvPr>
                <p:custDataLst>
                  <p:tags r:id="rId179"/>
                </p:custDataLst>
              </p:nvPr>
            </p:nvSpPr>
            <p:spPr>
              <a:xfrm>
                <a:off x="7331351"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2" name="任意多边形: 形状 731"/>
              <p:cNvSpPr/>
              <p:nvPr>
                <p:custDataLst>
                  <p:tags r:id="rId180"/>
                </p:custDataLst>
              </p:nvPr>
            </p:nvSpPr>
            <p:spPr>
              <a:xfrm>
                <a:off x="7331351"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3" name="任意多边形: 形状 732"/>
              <p:cNvSpPr/>
              <p:nvPr>
                <p:custDataLst>
                  <p:tags r:id="rId181"/>
                </p:custDataLst>
              </p:nvPr>
            </p:nvSpPr>
            <p:spPr>
              <a:xfrm>
                <a:off x="7331351"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4" name="任意多边形: 形状 733"/>
              <p:cNvSpPr/>
              <p:nvPr>
                <p:custDataLst>
                  <p:tags r:id="rId182"/>
                </p:custDataLst>
              </p:nvPr>
            </p:nvSpPr>
            <p:spPr>
              <a:xfrm>
                <a:off x="7331351"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5" name="任意多边形: 形状 734"/>
              <p:cNvSpPr/>
              <p:nvPr>
                <p:custDataLst>
                  <p:tags r:id="rId183"/>
                </p:custDataLst>
              </p:nvPr>
            </p:nvSpPr>
            <p:spPr>
              <a:xfrm>
                <a:off x="7331351"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6" name="任意多边形: 形状 735"/>
              <p:cNvSpPr/>
              <p:nvPr>
                <p:custDataLst>
                  <p:tags r:id="rId184"/>
                </p:custDataLst>
              </p:nvPr>
            </p:nvSpPr>
            <p:spPr>
              <a:xfrm>
                <a:off x="7331351"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7" name="任意多边形: 形状 736"/>
              <p:cNvSpPr/>
              <p:nvPr>
                <p:custDataLst>
                  <p:tags r:id="rId185"/>
                </p:custDataLst>
              </p:nvPr>
            </p:nvSpPr>
            <p:spPr>
              <a:xfrm>
                <a:off x="7331351"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8" name="任意多边形: 形状 737"/>
              <p:cNvSpPr/>
              <p:nvPr>
                <p:custDataLst>
                  <p:tags r:id="rId186"/>
                </p:custDataLst>
              </p:nvPr>
            </p:nvSpPr>
            <p:spPr>
              <a:xfrm>
                <a:off x="7246404"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9" name="任意多边形: 形状 738"/>
              <p:cNvSpPr/>
              <p:nvPr>
                <p:custDataLst>
                  <p:tags r:id="rId187"/>
                </p:custDataLst>
              </p:nvPr>
            </p:nvSpPr>
            <p:spPr>
              <a:xfrm>
                <a:off x="7246404"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0" name="任意多边形: 形状 739"/>
              <p:cNvSpPr/>
              <p:nvPr>
                <p:custDataLst>
                  <p:tags r:id="rId188"/>
                </p:custDataLst>
              </p:nvPr>
            </p:nvSpPr>
            <p:spPr>
              <a:xfrm>
                <a:off x="7246404"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1" name="任意多边形: 形状 740"/>
              <p:cNvSpPr/>
              <p:nvPr>
                <p:custDataLst>
                  <p:tags r:id="rId189"/>
                </p:custDataLst>
              </p:nvPr>
            </p:nvSpPr>
            <p:spPr>
              <a:xfrm>
                <a:off x="7246404"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2" name="任意多边形: 形状 741"/>
              <p:cNvSpPr/>
              <p:nvPr>
                <p:custDataLst>
                  <p:tags r:id="rId190"/>
                </p:custDataLst>
              </p:nvPr>
            </p:nvSpPr>
            <p:spPr>
              <a:xfrm>
                <a:off x="7246404"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3" name="任意多边形: 形状 742"/>
              <p:cNvSpPr/>
              <p:nvPr>
                <p:custDataLst>
                  <p:tags r:id="rId191"/>
                </p:custDataLst>
              </p:nvPr>
            </p:nvSpPr>
            <p:spPr>
              <a:xfrm>
                <a:off x="7246404"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4" name="任意多边形: 形状 743"/>
              <p:cNvSpPr/>
              <p:nvPr>
                <p:custDataLst>
                  <p:tags r:id="rId192"/>
                </p:custDataLst>
              </p:nvPr>
            </p:nvSpPr>
            <p:spPr>
              <a:xfrm>
                <a:off x="7246404"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5" name="任意多边形: 形状 744"/>
              <p:cNvSpPr/>
              <p:nvPr>
                <p:custDataLst>
                  <p:tags r:id="rId193"/>
                </p:custDataLst>
              </p:nvPr>
            </p:nvSpPr>
            <p:spPr>
              <a:xfrm>
                <a:off x="7246404"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6" name="任意多边形: 形状 745"/>
              <p:cNvSpPr/>
              <p:nvPr>
                <p:custDataLst>
                  <p:tags r:id="rId194"/>
                </p:custDataLst>
              </p:nvPr>
            </p:nvSpPr>
            <p:spPr>
              <a:xfrm>
                <a:off x="7246404"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7" name="任意多边形: 形状 746"/>
              <p:cNvSpPr/>
              <p:nvPr>
                <p:custDataLst>
                  <p:tags r:id="rId195"/>
                </p:custDataLst>
              </p:nvPr>
            </p:nvSpPr>
            <p:spPr>
              <a:xfrm>
                <a:off x="7246404"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8" name="任意多边形: 形状 747"/>
              <p:cNvSpPr/>
              <p:nvPr>
                <p:custDataLst>
                  <p:tags r:id="rId196"/>
                </p:custDataLst>
              </p:nvPr>
            </p:nvSpPr>
            <p:spPr>
              <a:xfrm>
                <a:off x="7246404"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9" name="任意多边形: 形状 748"/>
              <p:cNvSpPr/>
              <p:nvPr>
                <p:custDataLst>
                  <p:tags r:id="rId197"/>
                </p:custDataLst>
              </p:nvPr>
            </p:nvSpPr>
            <p:spPr>
              <a:xfrm>
                <a:off x="7246404"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0" name="任意多边形: 形状 749"/>
              <p:cNvSpPr/>
              <p:nvPr>
                <p:custDataLst>
                  <p:tags r:id="rId198"/>
                </p:custDataLst>
              </p:nvPr>
            </p:nvSpPr>
            <p:spPr>
              <a:xfrm>
                <a:off x="7246404"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1" name="任意多边形: 形状 750"/>
              <p:cNvSpPr/>
              <p:nvPr>
                <p:custDataLst>
                  <p:tags r:id="rId199"/>
                </p:custDataLst>
              </p:nvPr>
            </p:nvSpPr>
            <p:spPr>
              <a:xfrm>
                <a:off x="7246404"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2" name="任意多边形: 形状 751"/>
              <p:cNvSpPr/>
              <p:nvPr>
                <p:custDataLst>
                  <p:tags r:id="rId200"/>
                </p:custDataLst>
              </p:nvPr>
            </p:nvSpPr>
            <p:spPr>
              <a:xfrm>
                <a:off x="7246404"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3" name="任意多边形: 形状 752"/>
              <p:cNvSpPr/>
              <p:nvPr>
                <p:custDataLst>
                  <p:tags r:id="rId201"/>
                </p:custDataLst>
              </p:nvPr>
            </p:nvSpPr>
            <p:spPr>
              <a:xfrm>
                <a:off x="7246404"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4" name="任意多边形: 形状 753"/>
              <p:cNvSpPr/>
              <p:nvPr>
                <p:custDataLst>
                  <p:tags r:id="rId202"/>
                </p:custDataLst>
              </p:nvPr>
            </p:nvSpPr>
            <p:spPr>
              <a:xfrm>
                <a:off x="7246404"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5" name="任意多边形: 形状 754"/>
              <p:cNvSpPr/>
              <p:nvPr>
                <p:custDataLst>
                  <p:tags r:id="rId203"/>
                </p:custDataLst>
              </p:nvPr>
            </p:nvSpPr>
            <p:spPr>
              <a:xfrm>
                <a:off x="7246404"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6" name="任意多边形: 形状 755"/>
              <p:cNvSpPr/>
              <p:nvPr>
                <p:custDataLst>
                  <p:tags r:id="rId204"/>
                </p:custDataLst>
              </p:nvPr>
            </p:nvSpPr>
            <p:spPr>
              <a:xfrm>
                <a:off x="7246404"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7" name="任意多边形: 形状 756"/>
              <p:cNvSpPr/>
              <p:nvPr>
                <p:custDataLst>
                  <p:tags r:id="rId205"/>
                </p:custDataLst>
              </p:nvPr>
            </p:nvSpPr>
            <p:spPr>
              <a:xfrm>
                <a:off x="7246404"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 name="任意多边形: 形状 757"/>
              <p:cNvSpPr/>
              <p:nvPr>
                <p:custDataLst>
                  <p:tags r:id="rId206"/>
                </p:custDataLst>
              </p:nvPr>
            </p:nvSpPr>
            <p:spPr>
              <a:xfrm>
                <a:off x="7246404"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 name="任意多边形: 形状 758"/>
              <p:cNvSpPr/>
              <p:nvPr>
                <p:custDataLst>
                  <p:tags r:id="rId207"/>
                </p:custDataLst>
              </p:nvPr>
            </p:nvSpPr>
            <p:spPr>
              <a:xfrm>
                <a:off x="7246404"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 name="任意多边形: 形状 759"/>
              <p:cNvSpPr/>
              <p:nvPr>
                <p:custDataLst>
                  <p:tags r:id="rId208"/>
                </p:custDataLst>
              </p:nvPr>
            </p:nvSpPr>
            <p:spPr>
              <a:xfrm>
                <a:off x="7246404"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 name="任意多边形: 形状 760"/>
              <p:cNvSpPr/>
              <p:nvPr>
                <p:custDataLst>
                  <p:tags r:id="rId209"/>
                </p:custDataLst>
              </p:nvPr>
            </p:nvSpPr>
            <p:spPr>
              <a:xfrm>
                <a:off x="7162360"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 name="任意多边形: 形状 761"/>
              <p:cNvSpPr/>
              <p:nvPr>
                <p:custDataLst>
                  <p:tags r:id="rId210"/>
                </p:custDataLst>
              </p:nvPr>
            </p:nvSpPr>
            <p:spPr>
              <a:xfrm>
                <a:off x="7162360"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4" name="任意多边形: 形状 762"/>
              <p:cNvSpPr/>
              <p:nvPr>
                <p:custDataLst>
                  <p:tags r:id="rId211"/>
                </p:custDataLst>
              </p:nvPr>
            </p:nvSpPr>
            <p:spPr>
              <a:xfrm>
                <a:off x="7162360"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5" name="任意多边形: 形状 763"/>
              <p:cNvSpPr/>
              <p:nvPr>
                <p:custDataLst>
                  <p:tags r:id="rId212"/>
                </p:custDataLst>
              </p:nvPr>
            </p:nvSpPr>
            <p:spPr>
              <a:xfrm>
                <a:off x="7162360"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6" name="任意多边形: 形状 764"/>
              <p:cNvSpPr/>
              <p:nvPr>
                <p:custDataLst>
                  <p:tags r:id="rId213"/>
                </p:custDataLst>
              </p:nvPr>
            </p:nvSpPr>
            <p:spPr>
              <a:xfrm>
                <a:off x="7162360"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9" name="任意多边形: 形状 765"/>
              <p:cNvSpPr/>
              <p:nvPr>
                <p:custDataLst>
                  <p:tags r:id="rId214"/>
                </p:custDataLst>
              </p:nvPr>
            </p:nvSpPr>
            <p:spPr>
              <a:xfrm>
                <a:off x="7162360"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0" name="任意多边形: 形状 766"/>
              <p:cNvSpPr/>
              <p:nvPr>
                <p:custDataLst>
                  <p:tags r:id="rId215"/>
                </p:custDataLst>
              </p:nvPr>
            </p:nvSpPr>
            <p:spPr>
              <a:xfrm>
                <a:off x="7162360"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6" name="任意多边形: 形状 767"/>
              <p:cNvSpPr/>
              <p:nvPr>
                <p:custDataLst>
                  <p:tags r:id="rId216"/>
                </p:custDataLst>
              </p:nvPr>
            </p:nvSpPr>
            <p:spPr>
              <a:xfrm>
                <a:off x="7162360"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8" name="任意多边形: 形状 768"/>
              <p:cNvSpPr/>
              <p:nvPr>
                <p:custDataLst>
                  <p:tags r:id="rId217"/>
                </p:custDataLst>
              </p:nvPr>
            </p:nvSpPr>
            <p:spPr>
              <a:xfrm>
                <a:off x="7162360"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9" name="任意多边形: 形状 769"/>
              <p:cNvSpPr/>
              <p:nvPr>
                <p:custDataLst>
                  <p:tags r:id="rId218"/>
                </p:custDataLst>
              </p:nvPr>
            </p:nvSpPr>
            <p:spPr>
              <a:xfrm>
                <a:off x="7162360"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0" name="任意多边形: 形状 770"/>
              <p:cNvSpPr/>
              <p:nvPr>
                <p:custDataLst>
                  <p:tags r:id="rId219"/>
                </p:custDataLst>
              </p:nvPr>
            </p:nvSpPr>
            <p:spPr>
              <a:xfrm>
                <a:off x="7162360"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1" name="任意多边形: 形状 771"/>
              <p:cNvSpPr/>
              <p:nvPr>
                <p:custDataLst>
                  <p:tags r:id="rId220"/>
                </p:custDataLst>
              </p:nvPr>
            </p:nvSpPr>
            <p:spPr>
              <a:xfrm>
                <a:off x="7162360"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2" name="任意多边形: 形状 772"/>
              <p:cNvSpPr/>
              <p:nvPr>
                <p:custDataLst>
                  <p:tags r:id="rId221"/>
                </p:custDataLst>
              </p:nvPr>
            </p:nvSpPr>
            <p:spPr>
              <a:xfrm>
                <a:off x="7162360"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3" name="任意多边形: 形状 773"/>
              <p:cNvSpPr/>
              <p:nvPr>
                <p:custDataLst>
                  <p:tags r:id="rId222"/>
                </p:custDataLst>
              </p:nvPr>
            </p:nvSpPr>
            <p:spPr>
              <a:xfrm>
                <a:off x="7162360"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4" name="任意多边形: 形状 774"/>
              <p:cNvSpPr/>
              <p:nvPr>
                <p:custDataLst>
                  <p:tags r:id="rId223"/>
                </p:custDataLst>
              </p:nvPr>
            </p:nvSpPr>
            <p:spPr>
              <a:xfrm>
                <a:off x="7162360"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5" name="任意多边形: 形状 775"/>
              <p:cNvSpPr/>
              <p:nvPr>
                <p:custDataLst>
                  <p:tags r:id="rId224"/>
                </p:custDataLst>
              </p:nvPr>
            </p:nvSpPr>
            <p:spPr>
              <a:xfrm>
                <a:off x="7162360"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6" name="任意多边形: 形状 776"/>
              <p:cNvSpPr/>
              <p:nvPr>
                <p:custDataLst>
                  <p:tags r:id="rId225"/>
                </p:custDataLst>
              </p:nvPr>
            </p:nvSpPr>
            <p:spPr>
              <a:xfrm>
                <a:off x="7162360"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7" name="任意多边形: 形状 777"/>
              <p:cNvSpPr/>
              <p:nvPr>
                <p:custDataLst>
                  <p:tags r:id="rId226"/>
                </p:custDataLst>
              </p:nvPr>
            </p:nvSpPr>
            <p:spPr>
              <a:xfrm>
                <a:off x="7162360"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8" name="任意多边形: 形状 778"/>
              <p:cNvSpPr/>
              <p:nvPr>
                <p:custDataLst>
                  <p:tags r:id="rId227"/>
                </p:custDataLst>
              </p:nvPr>
            </p:nvSpPr>
            <p:spPr>
              <a:xfrm>
                <a:off x="7162360"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9" name="任意多边形: 形状 779"/>
              <p:cNvSpPr/>
              <p:nvPr>
                <p:custDataLst>
                  <p:tags r:id="rId228"/>
                </p:custDataLst>
              </p:nvPr>
            </p:nvSpPr>
            <p:spPr>
              <a:xfrm>
                <a:off x="7162360"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60" name="任意多边形: 形状 780"/>
              <p:cNvSpPr/>
              <p:nvPr>
                <p:custDataLst>
                  <p:tags r:id="rId229"/>
                </p:custDataLst>
              </p:nvPr>
            </p:nvSpPr>
            <p:spPr>
              <a:xfrm>
                <a:off x="7162360"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61" name="任意多边形: 形状 781"/>
              <p:cNvSpPr/>
              <p:nvPr>
                <p:custDataLst>
                  <p:tags r:id="rId230"/>
                </p:custDataLst>
              </p:nvPr>
            </p:nvSpPr>
            <p:spPr>
              <a:xfrm>
                <a:off x="7162360"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62" name="任意多边形: 形状 782"/>
              <p:cNvSpPr/>
              <p:nvPr>
                <p:custDataLst>
                  <p:tags r:id="rId231"/>
                </p:custDataLst>
              </p:nvPr>
            </p:nvSpPr>
            <p:spPr>
              <a:xfrm>
                <a:off x="7162360"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63" name="任意多边形: 形状 783"/>
              <p:cNvSpPr/>
              <p:nvPr>
                <p:custDataLst>
                  <p:tags r:id="rId232"/>
                </p:custDataLst>
              </p:nvPr>
            </p:nvSpPr>
            <p:spPr>
              <a:xfrm>
                <a:off x="7077413"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64" name="任意多边形: 形状 784"/>
              <p:cNvSpPr/>
              <p:nvPr>
                <p:custDataLst>
                  <p:tags r:id="rId233"/>
                </p:custDataLst>
              </p:nvPr>
            </p:nvSpPr>
            <p:spPr>
              <a:xfrm>
                <a:off x="7077413"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65" name="任意多边形: 形状 785"/>
              <p:cNvSpPr/>
              <p:nvPr>
                <p:custDataLst>
                  <p:tags r:id="rId234"/>
                </p:custDataLst>
              </p:nvPr>
            </p:nvSpPr>
            <p:spPr>
              <a:xfrm>
                <a:off x="7077413"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66" name="任意多边形: 形状 786"/>
              <p:cNvSpPr/>
              <p:nvPr>
                <p:custDataLst>
                  <p:tags r:id="rId235"/>
                </p:custDataLst>
              </p:nvPr>
            </p:nvSpPr>
            <p:spPr>
              <a:xfrm>
                <a:off x="7077413"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67" name="任意多边形: 形状 787"/>
              <p:cNvSpPr/>
              <p:nvPr>
                <p:custDataLst>
                  <p:tags r:id="rId236"/>
                </p:custDataLst>
              </p:nvPr>
            </p:nvSpPr>
            <p:spPr>
              <a:xfrm>
                <a:off x="7077413"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68" name="任意多边形: 形状 788"/>
              <p:cNvSpPr/>
              <p:nvPr>
                <p:custDataLst>
                  <p:tags r:id="rId237"/>
                </p:custDataLst>
              </p:nvPr>
            </p:nvSpPr>
            <p:spPr>
              <a:xfrm>
                <a:off x="7077413"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69" name="任意多边形: 形状 789"/>
              <p:cNvSpPr/>
              <p:nvPr>
                <p:custDataLst>
                  <p:tags r:id="rId238"/>
                </p:custDataLst>
              </p:nvPr>
            </p:nvSpPr>
            <p:spPr>
              <a:xfrm>
                <a:off x="7077413"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70" name="任意多边形: 形状 790"/>
              <p:cNvSpPr/>
              <p:nvPr>
                <p:custDataLst>
                  <p:tags r:id="rId239"/>
                </p:custDataLst>
              </p:nvPr>
            </p:nvSpPr>
            <p:spPr>
              <a:xfrm>
                <a:off x="7077413"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71" name="任意多边形: 形状 791"/>
              <p:cNvSpPr/>
              <p:nvPr>
                <p:custDataLst>
                  <p:tags r:id="rId240"/>
                </p:custDataLst>
              </p:nvPr>
            </p:nvSpPr>
            <p:spPr>
              <a:xfrm>
                <a:off x="7077413"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72" name="任意多边形: 形状 792"/>
              <p:cNvSpPr/>
              <p:nvPr>
                <p:custDataLst>
                  <p:tags r:id="rId241"/>
                </p:custDataLst>
              </p:nvPr>
            </p:nvSpPr>
            <p:spPr>
              <a:xfrm>
                <a:off x="7077413"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73" name="任意多边形: 形状 793"/>
              <p:cNvSpPr/>
              <p:nvPr>
                <p:custDataLst>
                  <p:tags r:id="rId242"/>
                </p:custDataLst>
              </p:nvPr>
            </p:nvSpPr>
            <p:spPr>
              <a:xfrm>
                <a:off x="7077413"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74" name="任意多边形: 形状 794"/>
              <p:cNvSpPr/>
              <p:nvPr>
                <p:custDataLst>
                  <p:tags r:id="rId243"/>
                </p:custDataLst>
              </p:nvPr>
            </p:nvSpPr>
            <p:spPr>
              <a:xfrm>
                <a:off x="7077413"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75" name="任意多边形: 形状 795"/>
              <p:cNvSpPr/>
              <p:nvPr>
                <p:custDataLst>
                  <p:tags r:id="rId244"/>
                </p:custDataLst>
              </p:nvPr>
            </p:nvSpPr>
            <p:spPr>
              <a:xfrm>
                <a:off x="7077413"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76" name="任意多边形: 形状 796"/>
              <p:cNvSpPr/>
              <p:nvPr>
                <p:custDataLst>
                  <p:tags r:id="rId245"/>
                </p:custDataLst>
              </p:nvPr>
            </p:nvSpPr>
            <p:spPr>
              <a:xfrm>
                <a:off x="7077413"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77" name="任意多边形: 形状 797"/>
              <p:cNvSpPr/>
              <p:nvPr>
                <p:custDataLst>
                  <p:tags r:id="rId246"/>
                </p:custDataLst>
              </p:nvPr>
            </p:nvSpPr>
            <p:spPr>
              <a:xfrm>
                <a:off x="7077413"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78" name="任意多边形: 形状 798"/>
              <p:cNvSpPr/>
              <p:nvPr>
                <p:custDataLst>
                  <p:tags r:id="rId247"/>
                </p:custDataLst>
              </p:nvPr>
            </p:nvSpPr>
            <p:spPr>
              <a:xfrm>
                <a:off x="7077413"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79" name="任意多边形: 形状 799"/>
              <p:cNvSpPr/>
              <p:nvPr>
                <p:custDataLst>
                  <p:tags r:id="rId248"/>
                </p:custDataLst>
              </p:nvPr>
            </p:nvSpPr>
            <p:spPr>
              <a:xfrm>
                <a:off x="7077413"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80" name="任意多边形: 形状 800"/>
              <p:cNvSpPr/>
              <p:nvPr>
                <p:custDataLst>
                  <p:tags r:id="rId249"/>
                </p:custDataLst>
              </p:nvPr>
            </p:nvSpPr>
            <p:spPr>
              <a:xfrm>
                <a:off x="7077413"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81" name="任意多边形: 形状 801"/>
              <p:cNvSpPr/>
              <p:nvPr>
                <p:custDataLst>
                  <p:tags r:id="rId250"/>
                </p:custDataLst>
              </p:nvPr>
            </p:nvSpPr>
            <p:spPr>
              <a:xfrm>
                <a:off x="7077413"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82" name="任意多边形: 形状 802"/>
              <p:cNvSpPr/>
              <p:nvPr>
                <p:custDataLst>
                  <p:tags r:id="rId251"/>
                </p:custDataLst>
              </p:nvPr>
            </p:nvSpPr>
            <p:spPr>
              <a:xfrm>
                <a:off x="7077413"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83" name="任意多边形: 形状 803"/>
              <p:cNvSpPr/>
              <p:nvPr>
                <p:custDataLst>
                  <p:tags r:id="rId252"/>
                </p:custDataLst>
              </p:nvPr>
            </p:nvSpPr>
            <p:spPr>
              <a:xfrm>
                <a:off x="7077413"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84" name="任意多边形: 形状 804"/>
              <p:cNvSpPr/>
              <p:nvPr>
                <p:custDataLst>
                  <p:tags r:id="rId253"/>
                </p:custDataLst>
              </p:nvPr>
            </p:nvSpPr>
            <p:spPr>
              <a:xfrm>
                <a:off x="7077413"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85" name="任意多边形: 形状 805"/>
              <p:cNvSpPr/>
              <p:nvPr>
                <p:custDataLst>
                  <p:tags r:id="rId254"/>
                </p:custDataLst>
              </p:nvPr>
            </p:nvSpPr>
            <p:spPr>
              <a:xfrm>
                <a:off x="7077413"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86" name="任意多边形: 形状 806"/>
              <p:cNvSpPr/>
              <p:nvPr>
                <p:custDataLst>
                  <p:tags r:id="rId255"/>
                </p:custDataLst>
              </p:nvPr>
            </p:nvSpPr>
            <p:spPr>
              <a:xfrm>
                <a:off x="6993369"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87" name="任意多边形: 形状 807"/>
              <p:cNvSpPr/>
              <p:nvPr>
                <p:custDataLst>
                  <p:tags r:id="rId256"/>
                </p:custDataLst>
              </p:nvPr>
            </p:nvSpPr>
            <p:spPr>
              <a:xfrm>
                <a:off x="6993369"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88" name="任意多边形: 形状 808"/>
              <p:cNvSpPr/>
              <p:nvPr>
                <p:custDataLst>
                  <p:tags r:id="rId257"/>
                </p:custDataLst>
              </p:nvPr>
            </p:nvSpPr>
            <p:spPr>
              <a:xfrm>
                <a:off x="6993369"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89" name="任意多边形: 形状 809"/>
              <p:cNvSpPr/>
              <p:nvPr>
                <p:custDataLst>
                  <p:tags r:id="rId258"/>
                </p:custDataLst>
              </p:nvPr>
            </p:nvSpPr>
            <p:spPr>
              <a:xfrm>
                <a:off x="6993369"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90" name="任意多边形: 形状 810"/>
              <p:cNvSpPr/>
              <p:nvPr>
                <p:custDataLst>
                  <p:tags r:id="rId259"/>
                </p:custDataLst>
              </p:nvPr>
            </p:nvSpPr>
            <p:spPr>
              <a:xfrm>
                <a:off x="6993369"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91" name="任意多边形: 形状 811"/>
              <p:cNvSpPr/>
              <p:nvPr>
                <p:custDataLst>
                  <p:tags r:id="rId260"/>
                </p:custDataLst>
              </p:nvPr>
            </p:nvSpPr>
            <p:spPr>
              <a:xfrm>
                <a:off x="6993369"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92" name="任意多边形: 形状 812"/>
              <p:cNvSpPr/>
              <p:nvPr>
                <p:custDataLst>
                  <p:tags r:id="rId261"/>
                </p:custDataLst>
              </p:nvPr>
            </p:nvSpPr>
            <p:spPr>
              <a:xfrm>
                <a:off x="6993369"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93" name="任意多边形: 形状 813"/>
              <p:cNvSpPr/>
              <p:nvPr>
                <p:custDataLst>
                  <p:tags r:id="rId262"/>
                </p:custDataLst>
              </p:nvPr>
            </p:nvSpPr>
            <p:spPr>
              <a:xfrm>
                <a:off x="6993369"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94" name="任意多边形: 形状 814"/>
              <p:cNvSpPr/>
              <p:nvPr>
                <p:custDataLst>
                  <p:tags r:id="rId263"/>
                </p:custDataLst>
              </p:nvPr>
            </p:nvSpPr>
            <p:spPr>
              <a:xfrm>
                <a:off x="6993369"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95" name="任意多边形: 形状 815"/>
              <p:cNvSpPr/>
              <p:nvPr>
                <p:custDataLst>
                  <p:tags r:id="rId264"/>
                </p:custDataLst>
              </p:nvPr>
            </p:nvSpPr>
            <p:spPr>
              <a:xfrm>
                <a:off x="6993369"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96" name="任意多边形: 形状 816"/>
              <p:cNvSpPr/>
              <p:nvPr>
                <p:custDataLst>
                  <p:tags r:id="rId265"/>
                </p:custDataLst>
              </p:nvPr>
            </p:nvSpPr>
            <p:spPr>
              <a:xfrm>
                <a:off x="6993369"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97" name="任意多边形: 形状 817"/>
              <p:cNvSpPr/>
              <p:nvPr>
                <p:custDataLst>
                  <p:tags r:id="rId266"/>
                </p:custDataLst>
              </p:nvPr>
            </p:nvSpPr>
            <p:spPr>
              <a:xfrm>
                <a:off x="6993369"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98" name="任意多边形: 形状 818"/>
              <p:cNvSpPr/>
              <p:nvPr>
                <p:custDataLst>
                  <p:tags r:id="rId267"/>
                </p:custDataLst>
              </p:nvPr>
            </p:nvSpPr>
            <p:spPr>
              <a:xfrm>
                <a:off x="6993369"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99" name="任意多边形: 形状 819"/>
              <p:cNvSpPr/>
              <p:nvPr>
                <p:custDataLst>
                  <p:tags r:id="rId268"/>
                </p:custDataLst>
              </p:nvPr>
            </p:nvSpPr>
            <p:spPr>
              <a:xfrm>
                <a:off x="6993369"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00" name="任意多边形: 形状 820"/>
              <p:cNvSpPr/>
              <p:nvPr>
                <p:custDataLst>
                  <p:tags r:id="rId269"/>
                </p:custDataLst>
              </p:nvPr>
            </p:nvSpPr>
            <p:spPr>
              <a:xfrm>
                <a:off x="6993369"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01" name="任意多边形: 形状 821"/>
              <p:cNvSpPr/>
              <p:nvPr>
                <p:custDataLst>
                  <p:tags r:id="rId270"/>
                </p:custDataLst>
              </p:nvPr>
            </p:nvSpPr>
            <p:spPr>
              <a:xfrm>
                <a:off x="6993369"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02" name="任意多边形: 形状 822"/>
              <p:cNvSpPr/>
              <p:nvPr>
                <p:custDataLst>
                  <p:tags r:id="rId271"/>
                </p:custDataLst>
              </p:nvPr>
            </p:nvSpPr>
            <p:spPr>
              <a:xfrm>
                <a:off x="6993369"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03" name="任意多边形: 形状 823"/>
              <p:cNvSpPr/>
              <p:nvPr>
                <p:custDataLst>
                  <p:tags r:id="rId272"/>
                </p:custDataLst>
              </p:nvPr>
            </p:nvSpPr>
            <p:spPr>
              <a:xfrm>
                <a:off x="6993369"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04" name="任意多边形: 形状 824"/>
              <p:cNvSpPr/>
              <p:nvPr>
                <p:custDataLst>
                  <p:tags r:id="rId273"/>
                </p:custDataLst>
              </p:nvPr>
            </p:nvSpPr>
            <p:spPr>
              <a:xfrm>
                <a:off x="6993369"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05" name="任意多边形: 形状 825"/>
              <p:cNvSpPr/>
              <p:nvPr>
                <p:custDataLst>
                  <p:tags r:id="rId274"/>
                </p:custDataLst>
              </p:nvPr>
            </p:nvSpPr>
            <p:spPr>
              <a:xfrm>
                <a:off x="6993369"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06" name="任意多边形: 形状 826"/>
              <p:cNvSpPr/>
              <p:nvPr>
                <p:custDataLst>
                  <p:tags r:id="rId275"/>
                </p:custDataLst>
              </p:nvPr>
            </p:nvSpPr>
            <p:spPr>
              <a:xfrm>
                <a:off x="6993369"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07" name="任意多边形: 形状 827"/>
              <p:cNvSpPr/>
              <p:nvPr>
                <p:custDataLst>
                  <p:tags r:id="rId276"/>
                </p:custDataLst>
              </p:nvPr>
            </p:nvSpPr>
            <p:spPr>
              <a:xfrm>
                <a:off x="6993369"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08" name="任意多边形: 形状 828"/>
              <p:cNvSpPr/>
              <p:nvPr>
                <p:custDataLst>
                  <p:tags r:id="rId277"/>
                </p:custDataLst>
              </p:nvPr>
            </p:nvSpPr>
            <p:spPr>
              <a:xfrm>
                <a:off x="6993369"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09" name="任意多边形: 形状 829"/>
              <p:cNvSpPr/>
              <p:nvPr>
                <p:custDataLst>
                  <p:tags r:id="rId278"/>
                </p:custDataLst>
              </p:nvPr>
            </p:nvSpPr>
            <p:spPr>
              <a:xfrm>
                <a:off x="6908422"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10" name="任意多边形: 形状 830"/>
              <p:cNvSpPr/>
              <p:nvPr>
                <p:custDataLst>
                  <p:tags r:id="rId279"/>
                </p:custDataLst>
              </p:nvPr>
            </p:nvSpPr>
            <p:spPr>
              <a:xfrm>
                <a:off x="6908422"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11" name="任意多边形: 形状 831"/>
              <p:cNvSpPr/>
              <p:nvPr>
                <p:custDataLst>
                  <p:tags r:id="rId280"/>
                </p:custDataLst>
              </p:nvPr>
            </p:nvSpPr>
            <p:spPr>
              <a:xfrm>
                <a:off x="6908422"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12" name="任意多边形: 形状 832"/>
              <p:cNvSpPr/>
              <p:nvPr>
                <p:custDataLst>
                  <p:tags r:id="rId281"/>
                </p:custDataLst>
              </p:nvPr>
            </p:nvSpPr>
            <p:spPr>
              <a:xfrm>
                <a:off x="6908422"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13" name="任意多边形: 形状 833"/>
              <p:cNvSpPr/>
              <p:nvPr>
                <p:custDataLst>
                  <p:tags r:id="rId282"/>
                </p:custDataLst>
              </p:nvPr>
            </p:nvSpPr>
            <p:spPr>
              <a:xfrm>
                <a:off x="6908422"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14" name="任意多边形: 形状 834"/>
              <p:cNvSpPr/>
              <p:nvPr>
                <p:custDataLst>
                  <p:tags r:id="rId283"/>
                </p:custDataLst>
              </p:nvPr>
            </p:nvSpPr>
            <p:spPr>
              <a:xfrm>
                <a:off x="6908422"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15" name="任意多边形: 形状 835"/>
              <p:cNvSpPr/>
              <p:nvPr>
                <p:custDataLst>
                  <p:tags r:id="rId284"/>
                </p:custDataLst>
              </p:nvPr>
            </p:nvSpPr>
            <p:spPr>
              <a:xfrm>
                <a:off x="6908422"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16" name="任意多边形: 形状 836"/>
              <p:cNvSpPr/>
              <p:nvPr>
                <p:custDataLst>
                  <p:tags r:id="rId285"/>
                </p:custDataLst>
              </p:nvPr>
            </p:nvSpPr>
            <p:spPr>
              <a:xfrm>
                <a:off x="6908422"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17" name="任意多边形: 形状 837"/>
              <p:cNvSpPr/>
              <p:nvPr>
                <p:custDataLst>
                  <p:tags r:id="rId286"/>
                </p:custDataLst>
              </p:nvPr>
            </p:nvSpPr>
            <p:spPr>
              <a:xfrm>
                <a:off x="6908422"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18" name="任意多边形: 形状 838"/>
              <p:cNvSpPr/>
              <p:nvPr>
                <p:custDataLst>
                  <p:tags r:id="rId287"/>
                </p:custDataLst>
              </p:nvPr>
            </p:nvSpPr>
            <p:spPr>
              <a:xfrm>
                <a:off x="6908422"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19" name="任意多边形: 形状 839"/>
              <p:cNvSpPr/>
              <p:nvPr>
                <p:custDataLst>
                  <p:tags r:id="rId288"/>
                </p:custDataLst>
              </p:nvPr>
            </p:nvSpPr>
            <p:spPr>
              <a:xfrm>
                <a:off x="6908422"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20" name="任意多边形: 形状 840"/>
              <p:cNvSpPr/>
              <p:nvPr>
                <p:custDataLst>
                  <p:tags r:id="rId289"/>
                </p:custDataLst>
              </p:nvPr>
            </p:nvSpPr>
            <p:spPr>
              <a:xfrm>
                <a:off x="6908422"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21" name="任意多边形: 形状 841"/>
              <p:cNvSpPr/>
              <p:nvPr>
                <p:custDataLst>
                  <p:tags r:id="rId290"/>
                </p:custDataLst>
              </p:nvPr>
            </p:nvSpPr>
            <p:spPr>
              <a:xfrm>
                <a:off x="6908422"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22" name="任意多边形: 形状 842"/>
              <p:cNvSpPr/>
              <p:nvPr>
                <p:custDataLst>
                  <p:tags r:id="rId291"/>
                </p:custDataLst>
              </p:nvPr>
            </p:nvSpPr>
            <p:spPr>
              <a:xfrm>
                <a:off x="6908422"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23" name="任意多边形: 形状 843"/>
              <p:cNvSpPr/>
              <p:nvPr>
                <p:custDataLst>
                  <p:tags r:id="rId292"/>
                </p:custDataLst>
              </p:nvPr>
            </p:nvSpPr>
            <p:spPr>
              <a:xfrm>
                <a:off x="6908422"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24" name="任意多边形: 形状 844"/>
              <p:cNvSpPr/>
              <p:nvPr>
                <p:custDataLst>
                  <p:tags r:id="rId293"/>
                </p:custDataLst>
              </p:nvPr>
            </p:nvSpPr>
            <p:spPr>
              <a:xfrm>
                <a:off x="6908422"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25" name="任意多边形: 形状 845"/>
              <p:cNvSpPr/>
              <p:nvPr>
                <p:custDataLst>
                  <p:tags r:id="rId294"/>
                </p:custDataLst>
              </p:nvPr>
            </p:nvSpPr>
            <p:spPr>
              <a:xfrm>
                <a:off x="6908422"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26" name="任意多边形: 形状 846"/>
              <p:cNvSpPr/>
              <p:nvPr>
                <p:custDataLst>
                  <p:tags r:id="rId295"/>
                </p:custDataLst>
              </p:nvPr>
            </p:nvSpPr>
            <p:spPr>
              <a:xfrm>
                <a:off x="6908422"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27" name="任意多边形: 形状 847"/>
              <p:cNvSpPr/>
              <p:nvPr>
                <p:custDataLst>
                  <p:tags r:id="rId296"/>
                </p:custDataLst>
              </p:nvPr>
            </p:nvSpPr>
            <p:spPr>
              <a:xfrm>
                <a:off x="6908422"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28" name="任意多边形: 形状 848"/>
              <p:cNvSpPr/>
              <p:nvPr>
                <p:custDataLst>
                  <p:tags r:id="rId297"/>
                </p:custDataLst>
              </p:nvPr>
            </p:nvSpPr>
            <p:spPr>
              <a:xfrm>
                <a:off x="6908422"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29" name="任意多边形: 形状 849"/>
              <p:cNvSpPr/>
              <p:nvPr>
                <p:custDataLst>
                  <p:tags r:id="rId298"/>
                </p:custDataLst>
              </p:nvPr>
            </p:nvSpPr>
            <p:spPr>
              <a:xfrm>
                <a:off x="6908422"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30" name="任意多边形: 形状 850"/>
              <p:cNvSpPr/>
              <p:nvPr>
                <p:custDataLst>
                  <p:tags r:id="rId299"/>
                </p:custDataLst>
              </p:nvPr>
            </p:nvSpPr>
            <p:spPr>
              <a:xfrm>
                <a:off x="6908422"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31" name="任意多边形: 形状 851"/>
              <p:cNvSpPr/>
              <p:nvPr>
                <p:custDataLst>
                  <p:tags r:id="rId300"/>
                </p:custDataLst>
              </p:nvPr>
            </p:nvSpPr>
            <p:spPr>
              <a:xfrm>
                <a:off x="6908422"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32" name="任意多边形: 形状 852"/>
              <p:cNvSpPr/>
              <p:nvPr>
                <p:custDataLst>
                  <p:tags r:id="rId301"/>
                </p:custDataLst>
              </p:nvPr>
            </p:nvSpPr>
            <p:spPr>
              <a:xfrm>
                <a:off x="6824378"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33" name="任意多边形: 形状 853"/>
              <p:cNvSpPr/>
              <p:nvPr>
                <p:custDataLst>
                  <p:tags r:id="rId302"/>
                </p:custDataLst>
              </p:nvPr>
            </p:nvSpPr>
            <p:spPr>
              <a:xfrm>
                <a:off x="6824378"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34" name="任意多边形: 形状 854"/>
              <p:cNvSpPr/>
              <p:nvPr>
                <p:custDataLst>
                  <p:tags r:id="rId303"/>
                </p:custDataLst>
              </p:nvPr>
            </p:nvSpPr>
            <p:spPr>
              <a:xfrm>
                <a:off x="6824378"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35" name="任意多边形: 形状 855"/>
              <p:cNvSpPr/>
              <p:nvPr>
                <p:custDataLst>
                  <p:tags r:id="rId304"/>
                </p:custDataLst>
              </p:nvPr>
            </p:nvSpPr>
            <p:spPr>
              <a:xfrm>
                <a:off x="6824378"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36" name="任意多边形: 形状 856"/>
              <p:cNvSpPr/>
              <p:nvPr>
                <p:custDataLst>
                  <p:tags r:id="rId305"/>
                </p:custDataLst>
              </p:nvPr>
            </p:nvSpPr>
            <p:spPr>
              <a:xfrm>
                <a:off x="6824378"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37" name="任意多边形: 形状 857"/>
              <p:cNvSpPr/>
              <p:nvPr>
                <p:custDataLst>
                  <p:tags r:id="rId306"/>
                </p:custDataLst>
              </p:nvPr>
            </p:nvSpPr>
            <p:spPr>
              <a:xfrm>
                <a:off x="6824378"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38" name="任意多边形: 形状 858"/>
              <p:cNvSpPr/>
              <p:nvPr>
                <p:custDataLst>
                  <p:tags r:id="rId307"/>
                </p:custDataLst>
              </p:nvPr>
            </p:nvSpPr>
            <p:spPr>
              <a:xfrm>
                <a:off x="6824378"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39" name="任意多边形: 形状 859"/>
              <p:cNvSpPr/>
              <p:nvPr>
                <p:custDataLst>
                  <p:tags r:id="rId308"/>
                </p:custDataLst>
              </p:nvPr>
            </p:nvSpPr>
            <p:spPr>
              <a:xfrm>
                <a:off x="6824378"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40" name="任意多边形: 形状 860"/>
              <p:cNvSpPr/>
              <p:nvPr>
                <p:custDataLst>
                  <p:tags r:id="rId309"/>
                </p:custDataLst>
              </p:nvPr>
            </p:nvSpPr>
            <p:spPr>
              <a:xfrm>
                <a:off x="6824378"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41" name="任意多边形: 形状 861"/>
              <p:cNvSpPr/>
              <p:nvPr>
                <p:custDataLst>
                  <p:tags r:id="rId310"/>
                </p:custDataLst>
              </p:nvPr>
            </p:nvSpPr>
            <p:spPr>
              <a:xfrm>
                <a:off x="6824378"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42" name="任意多边形: 形状 862"/>
              <p:cNvSpPr/>
              <p:nvPr>
                <p:custDataLst>
                  <p:tags r:id="rId311"/>
                </p:custDataLst>
              </p:nvPr>
            </p:nvSpPr>
            <p:spPr>
              <a:xfrm>
                <a:off x="6824378"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43" name="任意多边形: 形状 863"/>
              <p:cNvSpPr/>
              <p:nvPr>
                <p:custDataLst>
                  <p:tags r:id="rId312"/>
                </p:custDataLst>
              </p:nvPr>
            </p:nvSpPr>
            <p:spPr>
              <a:xfrm>
                <a:off x="6824378"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44" name="任意多边形: 形状 864"/>
              <p:cNvSpPr/>
              <p:nvPr>
                <p:custDataLst>
                  <p:tags r:id="rId313"/>
                </p:custDataLst>
              </p:nvPr>
            </p:nvSpPr>
            <p:spPr>
              <a:xfrm>
                <a:off x="6824378"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45" name="任意多边形: 形状 865"/>
              <p:cNvSpPr/>
              <p:nvPr>
                <p:custDataLst>
                  <p:tags r:id="rId314"/>
                </p:custDataLst>
              </p:nvPr>
            </p:nvSpPr>
            <p:spPr>
              <a:xfrm>
                <a:off x="6824378"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46" name="任意多边形: 形状 866"/>
              <p:cNvSpPr/>
              <p:nvPr>
                <p:custDataLst>
                  <p:tags r:id="rId315"/>
                </p:custDataLst>
              </p:nvPr>
            </p:nvSpPr>
            <p:spPr>
              <a:xfrm>
                <a:off x="6824378"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47" name="任意多边形: 形状 867"/>
              <p:cNvSpPr/>
              <p:nvPr>
                <p:custDataLst>
                  <p:tags r:id="rId316"/>
                </p:custDataLst>
              </p:nvPr>
            </p:nvSpPr>
            <p:spPr>
              <a:xfrm>
                <a:off x="6824378"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48" name="任意多边形: 形状 868"/>
              <p:cNvSpPr/>
              <p:nvPr>
                <p:custDataLst>
                  <p:tags r:id="rId317"/>
                </p:custDataLst>
              </p:nvPr>
            </p:nvSpPr>
            <p:spPr>
              <a:xfrm>
                <a:off x="6824378"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49" name="任意多边形: 形状 869"/>
              <p:cNvSpPr/>
              <p:nvPr>
                <p:custDataLst>
                  <p:tags r:id="rId318"/>
                </p:custDataLst>
              </p:nvPr>
            </p:nvSpPr>
            <p:spPr>
              <a:xfrm>
                <a:off x="6824378"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50" name="任意多边形: 形状 870"/>
              <p:cNvSpPr/>
              <p:nvPr>
                <p:custDataLst>
                  <p:tags r:id="rId319"/>
                </p:custDataLst>
              </p:nvPr>
            </p:nvSpPr>
            <p:spPr>
              <a:xfrm>
                <a:off x="6824378"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51" name="任意多边形: 形状 871"/>
              <p:cNvSpPr/>
              <p:nvPr>
                <p:custDataLst>
                  <p:tags r:id="rId320"/>
                </p:custDataLst>
              </p:nvPr>
            </p:nvSpPr>
            <p:spPr>
              <a:xfrm>
                <a:off x="6824378"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52" name="任意多边形: 形状 872"/>
              <p:cNvSpPr/>
              <p:nvPr>
                <p:custDataLst>
                  <p:tags r:id="rId321"/>
                </p:custDataLst>
              </p:nvPr>
            </p:nvSpPr>
            <p:spPr>
              <a:xfrm>
                <a:off x="6824378"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53" name="任意多边形: 形状 873"/>
              <p:cNvSpPr/>
              <p:nvPr>
                <p:custDataLst>
                  <p:tags r:id="rId322"/>
                </p:custDataLst>
              </p:nvPr>
            </p:nvSpPr>
            <p:spPr>
              <a:xfrm>
                <a:off x="6824378"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54" name="任意多边形: 形状 874"/>
              <p:cNvSpPr/>
              <p:nvPr>
                <p:custDataLst>
                  <p:tags r:id="rId323"/>
                </p:custDataLst>
              </p:nvPr>
            </p:nvSpPr>
            <p:spPr>
              <a:xfrm>
                <a:off x="6824378"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55" name="任意多边形: 形状 875"/>
              <p:cNvSpPr/>
              <p:nvPr>
                <p:custDataLst>
                  <p:tags r:id="rId324"/>
                </p:custDataLst>
              </p:nvPr>
            </p:nvSpPr>
            <p:spPr>
              <a:xfrm>
                <a:off x="6740334"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56" name="任意多边形: 形状 876"/>
              <p:cNvSpPr/>
              <p:nvPr>
                <p:custDataLst>
                  <p:tags r:id="rId325"/>
                </p:custDataLst>
              </p:nvPr>
            </p:nvSpPr>
            <p:spPr>
              <a:xfrm>
                <a:off x="6740334"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57" name="任意多边形: 形状 877"/>
              <p:cNvSpPr/>
              <p:nvPr>
                <p:custDataLst>
                  <p:tags r:id="rId326"/>
                </p:custDataLst>
              </p:nvPr>
            </p:nvSpPr>
            <p:spPr>
              <a:xfrm>
                <a:off x="6740334"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58" name="任意多边形: 形状 878"/>
              <p:cNvSpPr/>
              <p:nvPr>
                <p:custDataLst>
                  <p:tags r:id="rId327"/>
                </p:custDataLst>
              </p:nvPr>
            </p:nvSpPr>
            <p:spPr>
              <a:xfrm>
                <a:off x="6740334"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59" name="任意多边形: 形状 879"/>
              <p:cNvSpPr/>
              <p:nvPr>
                <p:custDataLst>
                  <p:tags r:id="rId328"/>
                </p:custDataLst>
              </p:nvPr>
            </p:nvSpPr>
            <p:spPr>
              <a:xfrm>
                <a:off x="6740334"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60" name="任意多边形: 形状 880"/>
              <p:cNvSpPr/>
              <p:nvPr>
                <p:custDataLst>
                  <p:tags r:id="rId329"/>
                </p:custDataLst>
              </p:nvPr>
            </p:nvSpPr>
            <p:spPr>
              <a:xfrm>
                <a:off x="6740334"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61" name="任意多边形: 形状 881"/>
              <p:cNvSpPr/>
              <p:nvPr>
                <p:custDataLst>
                  <p:tags r:id="rId330"/>
                </p:custDataLst>
              </p:nvPr>
            </p:nvSpPr>
            <p:spPr>
              <a:xfrm>
                <a:off x="6740334"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62" name="任意多边形: 形状 882"/>
              <p:cNvSpPr/>
              <p:nvPr>
                <p:custDataLst>
                  <p:tags r:id="rId331"/>
                </p:custDataLst>
              </p:nvPr>
            </p:nvSpPr>
            <p:spPr>
              <a:xfrm>
                <a:off x="6740334"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63" name="任意多边形: 形状 883"/>
              <p:cNvSpPr/>
              <p:nvPr>
                <p:custDataLst>
                  <p:tags r:id="rId332"/>
                </p:custDataLst>
              </p:nvPr>
            </p:nvSpPr>
            <p:spPr>
              <a:xfrm>
                <a:off x="6740334"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64" name="任意多边形: 形状 884"/>
              <p:cNvSpPr/>
              <p:nvPr>
                <p:custDataLst>
                  <p:tags r:id="rId333"/>
                </p:custDataLst>
              </p:nvPr>
            </p:nvSpPr>
            <p:spPr>
              <a:xfrm>
                <a:off x="6740334"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65" name="任意多边形: 形状 885"/>
              <p:cNvSpPr/>
              <p:nvPr>
                <p:custDataLst>
                  <p:tags r:id="rId334"/>
                </p:custDataLst>
              </p:nvPr>
            </p:nvSpPr>
            <p:spPr>
              <a:xfrm>
                <a:off x="6740334"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66" name="任意多边形: 形状 886"/>
              <p:cNvSpPr/>
              <p:nvPr>
                <p:custDataLst>
                  <p:tags r:id="rId335"/>
                </p:custDataLst>
              </p:nvPr>
            </p:nvSpPr>
            <p:spPr>
              <a:xfrm>
                <a:off x="6740334"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67" name="任意多边形: 形状 887"/>
              <p:cNvSpPr/>
              <p:nvPr>
                <p:custDataLst>
                  <p:tags r:id="rId336"/>
                </p:custDataLst>
              </p:nvPr>
            </p:nvSpPr>
            <p:spPr>
              <a:xfrm>
                <a:off x="6740334"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68" name="任意多边形: 形状 888"/>
              <p:cNvSpPr/>
              <p:nvPr>
                <p:custDataLst>
                  <p:tags r:id="rId337"/>
                </p:custDataLst>
              </p:nvPr>
            </p:nvSpPr>
            <p:spPr>
              <a:xfrm>
                <a:off x="6740334"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69" name="任意多边形: 形状 889"/>
              <p:cNvSpPr/>
              <p:nvPr>
                <p:custDataLst>
                  <p:tags r:id="rId338"/>
                </p:custDataLst>
              </p:nvPr>
            </p:nvSpPr>
            <p:spPr>
              <a:xfrm>
                <a:off x="6740334"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70" name="任意多边形: 形状 890"/>
              <p:cNvSpPr/>
              <p:nvPr>
                <p:custDataLst>
                  <p:tags r:id="rId339"/>
                </p:custDataLst>
              </p:nvPr>
            </p:nvSpPr>
            <p:spPr>
              <a:xfrm>
                <a:off x="6740334"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71" name="任意多边形: 形状 891"/>
              <p:cNvSpPr/>
              <p:nvPr>
                <p:custDataLst>
                  <p:tags r:id="rId340"/>
                </p:custDataLst>
              </p:nvPr>
            </p:nvSpPr>
            <p:spPr>
              <a:xfrm>
                <a:off x="6740334"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72" name="任意多边形: 形状 892"/>
              <p:cNvSpPr/>
              <p:nvPr>
                <p:custDataLst>
                  <p:tags r:id="rId341"/>
                </p:custDataLst>
              </p:nvPr>
            </p:nvSpPr>
            <p:spPr>
              <a:xfrm>
                <a:off x="6740334"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73" name="任意多边形: 形状 893"/>
              <p:cNvSpPr/>
              <p:nvPr>
                <p:custDataLst>
                  <p:tags r:id="rId342"/>
                </p:custDataLst>
              </p:nvPr>
            </p:nvSpPr>
            <p:spPr>
              <a:xfrm>
                <a:off x="6740334"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74" name="任意多边形: 形状 894"/>
              <p:cNvSpPr/>
              <p:nvPr>
                <p:custDataLst>
                  <p:tags r:id="rId343"/>
                </p:custDataLst>
              </p:nvPr>
            </p:nvSpPr>
            <p:spPr>
              <a:xfrm>
                <a:off x="6740334"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75" name="任意多边形: 形状 895"/>
              <p:cNvSpPr/>
              <p:nvPr>
                <p:custDataLst>
                  <p:tags r:id="rId344"/>
                </p:custDataLst>
              </p:nvPr>
            </p:nvSpPr>
            <p:spPr>
              <a:xfrm>
                <a:off x="6740334"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76" name="任意多边形: 形状 896"/>
              <p:cNvSpPr/>
              <p:nvPr>
                <p:custDataLst>
                  <p:tags r:id="rId345"/>
                </p:custDataLst>
              </p:nvPr>
            </p:nvSpPr>
            <p:spPr>
              <a:xfrm>
                <a:off x="6740334"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77" name="任意多边形: 形状 897"/>
              <p:cNvSpPr/>
              <p:nvPr>
                <p:custDataLst>
                  <p:tags r:id="rId346"/>
                </p:custDataLst>
              </p:nvPr>
            </p:nvSpPr>
            <p:spPr>
              <a:xfrm>
                <a:off x="6740334"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78" name="任意多边形: 形状 898"/>
              <p:cNvSpPr/>
              <p:nvPr>
                <p:custDataLst>
                  <p:tags r:id="rId347"/>
                </p:custDataLst>
              </p:nvPr>
            </p:nvSpPr>
            <p:spPr>
              <a:xfrm>
                <a:off x="6655387"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79" name="任意多边形: 形状 899"/>
              <p:cNvSpPr/>
              <p:nvPr>
                <p:custDataLst>
                  <p:tags r:id="rId348"/>
                </p:custDataLst>
              </p:nvPr>
            </p:nvSpPr>
            <p:spPr>
              <a:xfrm>
                <a:off x="6655387"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80" name="任意多边形: 形状 900"/>
              <p:cNvSpPr/>
              <p:nvPr>
                <p:custDataLst>
                  <p:tags r:id="rId349"/>
                </p:custDataLst>
              </p:nvPr>
            </p:nvSpPr>
            <p:spPr>
              <a:xfrm>
                <a:off x="6655387"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81" name="任意多边形: 形状 901"/>
              <p:cNvSpPr/>
              <p:nvPr>
                <p:custDataLst>
                  <p:tags r:id="rId350"/>
                </p:custDataLst>
              </p:nvPr>
            </p:nvSpPr>
            <p:spPr>
              <a:xfrm>
                <a:off x="6655387"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82" name="任意多边形: 形状 902"/>
              <p:cNvSpPr/>
              <p:nvPr>
                <p:custDataLst>
                  <p:tags r:id="rId351"/>
                </p:custDataLst>
              </p:nvPr>
            </p:nvSpPr>
            <p:spPr>
              <a:xfrm>
                <a:off x="6655387"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83" name="任意多边形: 形状 903"/>
              <p:cNvSpPr/>
              <p:nvPr>
                <p:custDataLst>
                  <p:tags r:id="rId352"/>
                </p:custDataLst>
              </p:nvPr>
            </p:nvSpPr>
            <p:spPr>
              <a:xfrm>
                <a:off x="6655387"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84" name="任意多边形: 形状 904"/>
              <p:cNvSpPr/>
              <p:nvPr>
                <p:custDataLst>
                  <p:tags r:id="rId353"/>
                </p:custDataLst>
              </p:nvPr>
            </p:nvSpPr>
            <p:spPr>
              <a:xfrm>
                <a:off x="6655387"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85" name="任意多边形: 形状 905"/>
              <p:cNvSpPr/>
              <p:nvPr>
                <p:custDataLst>
                  <p:tags r:id="rId354"/>
                </p:custDataLst>
              </p:nvPr>
            </p:nvSpPr>
            <p:spPr>
              <a:xfrm>
                <a:off x="6655387"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86" name="任意多边形: 形状 906"/>
              <p:cNvSpPr/>
              <p:nvPr>
                <p:custDataLst>
                  <p:tags r:id="rId355"/>
                </p:custDataLst>
              </p:nvPr>
            </p:nvSpPr>
            <p:spPr>
              <a:xfrm>
                <a:off x="6655387"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87" name="任意多边形: 形状 907"/>
              <p:cNvSpPr/>
              <p:nvPr>
                <p:custDataLst>
                  <p:tags r:id="rId356"/>
                </p:custDataLst>
              </p:nvPr>
            </p:nvSpPr>
            <p:spPr>
              <a:xfrm>
                <a:off x="6655387"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88" name="任意多边形: 形状 908"/>
              <p:cNvSpPr/>
              <p:nvPr>
                <p:custDataLst>
                  <p:tags r:id="rId357"/>
                </p:custDataLst>
              </p:nvPr>
            </p:nvSpPr>
            <p:spPr>
              <a:xfrm>
                <a:off x="6655387"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89" name="任意多边形: 形状 909"/>
              <p:cNvSpPr/>
              <p:nvPr>
                <p:custDataLst>
                  <p:tags r:id="rId358"/>
                </p:custDataLst>
              </p:nvPr>
            </p:nvSpPr>
            <p:spPr>
              <a:xfrm>
                <a:off x="6655387"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90" name="任意多边形: 形状 910"/>
              <p:cNvSpPr/>
              <p:nvPr>
                <p:custDataLst>
                  <p:tags r:id="rId359"/>
                </p:custDataLst>
              </p:nvPr>
            </p:nvSpPr>
            <p:spPr>
              <a:xfrm>
                <a:off x="6655387"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91" name="任意多边形: 形状 911"/>
              <p:cNvSpPr/>
              <p:nvPr>
                <p:custDataLst>
                  <p:tags r:id="rId360"/>
                </p:custDataLst>
              </p:nvPr>
            </p:nvSpPr>
            <p:spPr>
              <a:xfrm>
                <a:off x="6655387"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92" name="任意多边形: 形状 912"/>
              <p:cNvSpPr/>
              <p:nvPr>
                <p:custDataLst>
                  <p:tags r:id="rId361"/>
                </p:custDataLst>
              </p:nvPr>
            </p:nvSpPr>
            <p:spPr>
              <a:xfrm>
                <a:off x="6655387"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93" name="任意多边形: 形状 913"/>
              <p:cNvSpPr/>
              <p:nvPr>
                <p:custDataLst>
                  <p:tags r:id="rId362"/>
                </p:custDataLst>
              </p:nvPr>
            </p:nvSpPr>
            <p:spPr>
              <a:xfrm>
                <a:off x="6655387"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94" name="任意多边形: 形状 914"/>
              <p:cNvSpPr/>
              <p:nvPr>
                <p:custDataLst>
                  <p:tags r:id="rId363"/>
                </p:custDataLst>
              </p:nvPr>
            </p:nvSpPr>
            <p:spPr>
              <a:xfrm>
                <a:off x="6655387"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95" name="任意多边形: 形状 915"/>
              <p:cNvSpPr/>
              <p:nvPr>
                <p:custDataLst>
                  <p:tags r:id="rId364"/>
                </p:custDataLst>
              </p:nvPr>
            </p:nvSpPr>
            <p:spPr>
              <a:xfrm>
                <a:off x="6655387"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96" name="任意多边形: 形状 916"/>
              <p:cNvSpPr/>
              <p:nvPr>
                <p:custDataLst>
                  <p:tags r:id="rId365"/>
                </p:custDataLst>
              </p:nvPr>
            </p:nvSpPr>
            <p:spPr>
              <a:xfrm>
                <a:off x="6655387"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97" name="任意多边形: 形状 917"/>
              <p:cNvSpPr/>
              <p:nvPr>
                <p:custDataLst>
                  <p:tags r:id="rId366"/>
                </p:custDataLst>
              </p:nvPr>
            </p:nvSpPr>
            <p:spPr>
              <a:xfrm>
                <a:off x="6655387"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98" name="任意多边形: 形状 918"/>
              <p:cNvSpPr/>
              <p:nvPr>
                <p:custDataLst>
                  <p:tags r:id="rId367"/>
                </p:custDataLst>
              </p:nvPr>
            </p:nvSpPr>
            <p:spPr>
              <a:xfrm>
                <a:off x="6655387"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99" name="任意多边形: 形状 919"/>
              <p:cNvSpPr/>
              <p:nvPr>
                <p:custDataLst>
                  <p:tags r:id="rId368"/>
                </p:custDataLst>
              </p:nvPr>
            </p:nvSpPr>
            <p:spPr>
              <a:xfrm>
                <a:off x="6655387"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00" name="任意多边形: 形状 920"/>
              <p:cNvSpPr/>
              <p:nvPr>
                <p:custDataLst>
                  <p:tags r:id="rId369"/>
                </p:custDataLst>
              </p:nvPr>
            </p:nvSpPr>
            <p:spPr>
              <a:xfrm>
                <a:off x="6655387"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01" name="任意多边形: 形状 921"/>
              <p:cNvSpPr/>
              <p:nvPr>
                <p:custDataLst>
                  <p:tags r:id="rId370"/>
                </p:custDataLst>
              </p:nvPr>
            </p:nvSpPr>
            <p:spPr>
              <a:xfrm>
                <a:off x="6571343"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02" name="任意多边形: 形状 922"/>
              <p:cNvSpPr/>
              <p:nvPr>
                <p:custDataLst>
                  <p:tags r:id="rId371"/>
                </p:custDataLst>
              </p:nvPr>
            </p:nvSpPr>
            <p:spPr>
              <a:xfrm>
                <a:off x="6571343"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03" name="任意多边形: 形状 923"/>
              <p:cNvSpPr/>
              <p:nvPr>
                <p:custDataLst>
                  <p:tags r:id="rId372"/>
                </p:custDataLst>
              </p:nvPr>
            </p:nvSpPr>
            <p:spPr>
              <a:xfrm>
                <a:off x="6571343"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04" name="任意多边形: 形状 924"/>
              <p:cNvSpPr/>
              <p:nvPr>
                <p:custDataLst>
                  <p:tags r:id="rId373"/>
                </p:custDataLst>
              </p:nvPr>
            </p:nvSpPr>
            <p:spPr>
              <a:xfrm>
                <a:off x="6571343"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05" name="任意多边形: 形状 925"/>
              <p:cNvSpPr/>
              <p:nvPr>
                <p:custDataLst>
                  <p:tags r:id="rId374"/>
                </p:custDataLst>
              </p:nvPr>
            </p:nvSpPr>
            <p:spPr>
              <a:xfrm>
                <a:off x="6571343"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06" name="任意多边形: 形状 926"/>
              <p:cNvSpPr/>
              <p:nvPr>
                <p:custDataLst>
                  <p:tags r:id="rId375"/>
                </p:custDataLst>
              </p:nvPr>
            </p:nvSpPr>
            <p:spPr>
              <a:xfrm>
                <a:off x="6571343"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07" name="任意多边形: 形状 927"/>
              <p:cNvSpPr/>
              <p:nvPr>
                <p:custDataLst>
                  <p:tags r:id="rId376"/>
                </p:custDataLst>
              </p:nvPr>
            </p:nvSpPr>
            <p:spPr>
              <a:xfrm>
                <a:off x="6571343"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08" name="任意多边形: 形状 928"/>
              <p:cNvSpPr/>
              <p:nvPr>
                <p:custDataLst>
                  <p:tags r:id="rId377"/>
                </p:custDataLst>
              </p:nvPr>
            </p:nvSpPr>
            <p:spPr>
              <a:xfrm>
                <a:off x="6571343"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09" name="任意多边形: 形状 929"/>
              <p:cNvSpPr/>
              <p:nvPr>
                <p:custDataLst>
                  <p:tags r:id="rId378"/>
                </p:custDataLst>
              </p:nvPr>
            </p:nvSpPr>
            <p:spPr>
              <a:xfrm>
                <a:off x="6571343"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10" name="任意多边形: 形状 930"/>
              <p:cNvSpPr/>
              <p:nvPr>
                <p:custDataLst>
                  <p:tags r:id="rId379"/>
                </p:custDataLst>
              </p:nvPr>
            </p:nvSpPr>
            <p:spPr>
              <a:xfrm>
                <a:off x="6571343"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11" name="任意多边形: 形状 931"/>
              <p:cNvSpPr/>
              <p:nvPr>
                <p:custDataLst>
                  <p:tags r:id="rId380"/>
                </p:custDataLst>
              </p:nvPr>
            </p:nvSpPr>
            <p:spPr>
              <a:xfrm>
                <a:off x="6571343"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12" name="任意多边形: 形状 932"/>
              <p:cNvSpPr/>
              <p:nvPr>
                <p:custDataLst>
                  <p:tags r:id="rId381"/>
                </p:custDataLst>
              </p:nvPr>
            </p:nvSpPr>
            <p:spPr>
              <a:xfrm>
                <a:off x="6571343"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13" name="任意多边形: 形状 933"/>
              <p:cNvSpPr/>
              <p:nvPr>
                <p:custDataLst>
                  <p:tags r:id="rId382"/>
                </p:custDataLst>
              </p:nvPr>
            </p:nvSpPr>
            <p:spPr>
              <a:xfrm>
                <a:off x="6571343"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14" name="任意多边形: 形状 934"/>
              <p:cNvSpPr/>
              <p:nvPr>
                <p:custDataLst>
                  <p:tags r:id="rId383"/>
                </p:custDataLst>
              </p:nvPr>
            </p:nvSpPr>
            <p:spPr>
              <a:xfrm>
                <a:off x="6571343"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15" name="任意多边形: 形状 935"/>
              <p:cNvSpPr/>
              <p:nvPr>
                <p:custDataLst>
                  <p:tags r:id="rId384"/>
                </p:custDataLst>
              </p:nvPr>
            </p:nvSpPr>
            <p:spPr>
              <a:xfrm>
                <a:off x="6571343"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16" name="任意多边形: 形状 936"/>
              <p:cNvSpPr/>
              <p:nvPr>
                <p:custDataLst>
                  <p:tags r:id="rId385"/>
                </p:custDataLst>
              </p:nvPr>
            </p:nvSpPr>
            <p:spPr>
              <a:xfrm>
                <a:off x="6571343"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17" name="任意多边形: 形状 937"/>
              <p:cNvSpPr/>
              <p:nvPr>
                <p:custDataLst>
                  <p:tags r:id="rId386"/>
                </p:custDataLst>
              </p:nvPr>
            </p:nvSpPr>
            <p:spPr>
              <a:xfrm>
                <a:off x="6571343"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18" name="任意多边形: 形状 938"/>
              <p:cNvSpPr/>
              <p:nvPr>
                <p:custDataLst>
                  <p:tags r:id="rId387"/>
                </p:custDataLst>
              </p:nvPr>
            </p:nvSpPr>
            <p:spPr>
              <a:xfrm>
                <a:off x="6571343"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19" name="任意多边形: 形状 939"/>
              <p:cNvSpPr/>
              <p:nvPr>
                <p:custDataLst>
                  <p:tags r:id="rId388"/>
                </p:custDataLst>
              </p:nvPr>
            </p:nvSpPr>
            <p:spPr>
              <a:xfrm>
                <a:off x="6571343"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20" name="任意多边形: 形状 940"/>
              <p:cNvSpPr/>
              <p:nvPr>
                <p:custDataLst>
                  <p:tags r:id="rId389"/>
                </p:custDataLst>
              </p:nvPr>
            </p:nvSpPr>
            <p:spPr>
              <a:xfrm>
                <a:off x="6571343"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21" name="任意多边形: 形状 941"/>
              <p:cNvSpPr/>
              <p:nvPr>
                <p:custDataLst>
                  <p:tags r:id="rId390"/>
                </p:custDataLst>
              </p:nvPr>
            </p:nvSpPr>
            <p:spPr>
              <a:xfrm>
                <a:off x="6571343"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22" name="任意多边形: 形状 942"/>
              <p:cNvSpPr/>
              <p:nvPr>
                <p:custDataLst>
                  <p:tags r:id="rId391"/>
                </p:custDataLst>
              </p:nvPr>
            </p:nvSpPr>
            <p:spPr>
              <a:xfrm>
                <a:off x="6571343"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23" name="任意多边形: 形状 943"/>
              <p:cNvSpPr/>
              <p:nvPr>
                <p:custDataLst>
                  <p:tags r:id="rId392"/>
                </p:custDataLst>
              </p:nvPr>
            </p:nvSpPr>
            <p:spPr>
              <a:xfrm>
                <a:off x="6571343"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24" name="任意多边形: 形状 944"/>
              <p:cNvSpPr/>
              <p:nvPr>
                <p:custDataLst>
                  <p:tags r:id="rId393"/>
                </p:custDataLst>
              </p:nvPr>
            </p:nvSpPr>
            <p:spPr>
              <a:xfrm>
                <a:off x="6486396"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25" name="任意多边形: 形状 945"/>
              <p:cNvSpPr/>
              <p:nvPr>
                <p:custDataLst>
                  <p:tags r:id="rId394"/>
                </p:custDataLst>
              </p:nvPr>
            </p:nvSpPr>
            <p:spPr>
              <a:xfrm>
                <a:off x="6486396"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26" name="任意多边形: 形状 946"/>
              <p:cNvSpPr/>
              <p:nvPr>
                <p:custDataLst>
                  <p:tags r:id="rId395"/>
                </p:custDataLst>
              </p:nvPr>
            </p:nvSpPr>
            <p:spPr>
              <a:xfrm>
                <a:off x="6486396"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27" name="任意多边形: 形状 947"/>
              <p:cNvSpPr/>
              <p:nvPr>
                <p:custDataLst>
                  <p:tags r:id="rId396"/>
                </p:custDataLst>
              </p:nvPr>
            </p:nvSpPr>
            <p:spPr>
              <a:xfrm>
                <a:off x="6486396"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28" name="任意多边形: 形状 948"/>
              <p:cNvSpPr/>
              <p:nvPr>
                <p:custDataLst>
                  <p:tags r:id="rId397"/>
                </p:custDataLst>
              </p:nvPr>
            </p:nvSpPr>
            <p:spPr>
              <a:xfrm>
                <a:off x="6486396"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29" name="任意多边形: 形状 949"/>
              <p:cNvSpPr/>
              <p:nvPr>
                <p:custDataLst>
                  <p:tags r:id="rId398"/>
                </p:custDataLst>
              </p:nvPr>
            </p:nvSpPr>
            <p:spPr>
              <a:xfrm>
                <a:off x="6486396"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30" name="任意多边形: 形状 950"/>
              <p:cNvSpPr/>
              <p:nvPr>
                <p:custDataLst>
                  <p:tags r:id="rId399"/>
                </p:custDataLst>
              </p:nvPr>
            </p:nvSpPr>
            <p:spPr>
              <a:xfrm>
                <a:off x="6486396"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31" name="任意多边形: 形状 951"/>
              <p:cNvSpPr/>
              <p:nvPr>
                <p:custDataLst>
                  <p:tags r:id="rId400"/>
                </p:custDataLst>
              </p:nvPr>
            </p:nvSpPr>
            <p:spPr>
              <a:xfrm>
                <a:off x="6486396"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32" name="任意多边形: 形状 952"/>
              <p:cNvSpPr/>
              <p:nvPr>
                <p:custDataLst>
                  <p:tags r:id="rId401"/>
                </p:custDataLst>
              </p:nvPr>
            </p:nvSpPr>
            <p:spPr>
              <a:xfrm>
                <a:off x="6486396"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33" name="任意多边形: 形状 953"/>
              <p:cNvSpPr/>
              <p:nvPr>
                <p:custDataLst>
                  <p:tags r:id="rId402"/>
                </p:custDataLst>
              </p:nvPr>
            </p:nvSpPr>
            <p:spPr>
              <a:xfrm>
                <a:off x="6486396"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34" name="任意多边形: 形状 954"/>
              <p:cNvSpPr/>
              <p:nvPr>
                <p:custDataLst>
                  <p:tags r:id="rId403"/>
                </p:custDataLst>
              </p:nvPr>
            </p:nvSpPr>
            <p:spPr>
              <a:xfrm>
                <a:off x="6486396"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35" name="任意多边形: 形状 955"/>
              <p:cNvSpPr/>
              <p:nvPr>
                <p:custDataLst>
                  <p:tags r:id="rId404"/>
                </p:custDataLst>
              </p:nvPr>
            </p:nvSpPr>
            <p:spPr>
              <a:xfrm>
                <a:off x="6486396"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36" name="任意多边形: 形状 956"/>
              <p:cNvSpPr/>
              <p:nvPr>
                <p:custDataLst>
                  <p:tags r:id="rId405"/>
                </p:custDataLst>
              </p:nvPr>
            </p:nvSpPr>
            <p:spPr>
              <a:xfrm>
                <a:off x="6486396"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37" name="任意多边形: 形状 957"/>
              <p:cNvSpPr/>
              <p:nvPr>
                <p:custDataLst>
                  <p:tags r:id="rId406"/>
                </p:custDataLst>
              </p:nvPr>
            </p:nvSpPr>
            <p:spPr>
              <a:xfrm>
                <a:off x="6486396"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38" name="任意多边形: 形状 958"/>
              <p:cNvSpPr/>
              <p:nvPr>
                <p:custDataLst>
                  <p:tags r:id="rId407"/>
                </p:custDataLst>
              </p:nvPr>
            </p:nvSpPr>
            <p:spPr>
              <a:xfrm>
                <a:off x="6486396"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39" name="任意多边形: 形状 959"/>
              <p:cNvSpPr/>
              <p:nvPr>
                <p:custDataLst>
                  <p:tags r:id="rId408"/>
                </p:custDataLst>
              </p:nvPr>
            </p:nvSpPr>
            <p:spPr>
              <a:xfrm>
                <a:off x="6486396"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40" name="任意多边形: 形状 960"/>
              <p:cNvSpPr/>
              <p:nvPr>
                <p:custDataLst>
                  <p:tags r:id="rId409"/>
                </p:custDataLst>
              </p:nvPr>
            </p:nvSpPr>
            <p:spPr>
              <a:xfrm>
                <a:off x="6486396"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41" name="任意多边形: 形状 961"/>
              <p:cNvSpPr/>
              <p:nvPr>
                <p:custDataLst>
                  <p:tags r:id="rId410"/>
                </p:custDataLst>
              </p:nvPr>
            </p:nvSpPr>
            <p:spPr>
              <a:xfrm>
                <a:off x="6486396"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42" name="任意多边形: 形状 962"/>
              <p:cNvSpPr/>
              <p:nvPr>
                <p:custDataLst>
                  <p:tags r:id="rId411"/>
                </p:custDataLst>
              </p:nvPr>
            </p:nvSpPr>
            <p:spPr>
              <a:xfrm>
                <a:off x="6486396"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43" name="任意多边形: 形状 963"/>
              <p:cNvSpPr/>
              <p:nvPr>
                <p:custDataLst>
                  <p:tags r:id="rId412"/>
                </p:custDataLst>
              </p:nvPr>
            </p:nvSpPr>
            <p:spPr>
              <a:xfrm>
                <a:off x="6486396"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903"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44" name="任意多边形: 形状 964"/>
              <p:cNvSpPr/>
              <p:nvPr>
                <p:custDataLst>
                  <p:tags r:id="rId413"/>
                </p:custDataLst>
              </p:nvPr>
            </p:nvSpPr>
            <p:spPr>
              <a:xfrm>
                <a:off x="6486396"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45" name="任意多边形: 形状 965"/>
              <p:cNvSpPr/>
              <p:nvPr>
                <p:custDataLst>
                  <p:tags r:id="rId414"/>
                </p:custDataLst>
              </p:nvPr>
            </p:nvSpPr>
            <p:spPr>
              <a:xfrm>
                <a:off x="6486396"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46" name="任意多边形: 形状 966"/>
              <p:cNvSpPr/>
              <p:nvPr>
                <p:custDataLst>
                  <p:tags r:id="rId415"/>
                </p:custDataLst>
              </p:nvPr>
            </p:nvSpPr>
            <p:spPr>
              <a:xfrm>
                <a:off x="6486396"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47" name="任意多边形: 形状 967"/>
              <p:cNvSpPr/>
              <p:nvPr>
                <p:custDataLst>
                  <p:tags r:id="rId416"/>
                </p:custDataLst>
              </p:nvPr>
            </p:nvSpPr>
            <p:spPr>
              <a:xfrm>
                <a:off x="6402352"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48" name="任意多边形: 形状 968"/>
              <p:cNvSpPr/>
              <p:nvPr>
                <p:custDataLst>
                  <p:tags r:id="rId417"/>
                </p:custDataLst>
              </p:nvPr>
            </p:nvSpPr>
            <p:spPr>
              <a:xfrm>
                <a:off x="6402352"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49" name="任意多边形: 形状 969"/>
              <p:cNvSpPr/>
              <p:nvPr>
                <p:custDataLst>
                  <p:tags r:id="rId418"/>
                </p:custDataLst>
              </p:nvPr>
            </p:nvSpPr>
            <p:spPr>
              <a:xfrm>
                <a:off x="6402352"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50" name="任意多边形: 形状 970"/>
              <p:cNvSpPr/>
              <p:nvPr>
                <p:custDataLst>
                  <p:tags r:id="rId419"/>
                </p:custDataLst>
              </p:nvPr>
            </p:nvSpPr>
            <p:spPr>
              <a:xfrm>
                <a:off x="6402352"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51" name="任意多边形: 形状 971"/>
              <p:cNvSpPr/>
              <p:nvPr>
                <p:custDataLst>
                  <p:tags r:id="rId420"/>
                </p:custDataLst>
              </p:nvPr>
            </p:nvSpPr>
            <p:spPr>
              <a:xfrm>
                <a:off x="6402352"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52" name="任意多边形: 形状 972"/>
              <p:cNvSpPr/>
              <p:nvPr>
                <p:custDataLst>
                  <p:tags r:id="rId421"/>
                </p:custDataLst>
              </p:nvPr>
            </p:nvSpPr>
            <p:spPr>
              <a:xfrm>
                <a:off x="6402352"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53" name="任意多边形: 形状 973"/>
              <p:cNvSpPr/>
              <p:nvPr>
                <p:custDataLst>
                  <p:tags r:id="rId422"/>
                </p:custDataLst>
              </p:nvPr>
            </p:nvSpPr>
            <p:spPr>
              <a:xfrm>
                <a:off x="6402352"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54" name="任意多边形: 形状 974"/>
              <p:cNvSpPr/>
              <p:nvPr>
                <p:custDataLst>
                  <p:tags r:id="rId423"/>
                </p:custDataLst>
              </p:nvPr>
            </p:nvSpPr>
            <p:spPr>
              <a:xfrm>
                <a:off x="6402352"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55" name="任意多边形: 形状 975"/>
              <p:cNvSpPr/>
              <p:nvPr>
                <p:custDataLst>
                  <p:tags r:id="rId424"/>
                </p:custDataLst>
              </p:nvPr>
            </p:nvSpPr>
            <p:spPr>
              <a:xfrm>
                <a:off x="6402352"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56" name="任意多边形: 形状 976"/>
              <p:cNvSpPr/>
              <p:nvPr>
                <p:custDataLst>
                  <p:tags r:id="rId425"/>
                </p:custDataLst>
              </p:nvPr>
            </p:nvSpPr>
            <p:spPr>
              <a:xfrm>
                <a:off x="6402352"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57" name="任意多边形: 形状 977"/>
              <p:cNvSpPr/>
              <p:nvPr>
                <p:custDataLst>
                  <p:tags r:id="rId426"/>
                </p:custDataLst>
              </p:nvPr>
            </p:nvSpPr>
            <p:spPr>
              <a:xfrm>
                <a:off x="6402352"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58" name="任意多边形: 形状 978"/>
              <p:cNvSpPr/>
              <p:nvPr>
                <p:custDataLst>
                  <p:tags r:id="rId427"/>
                </p:custDataLst>
              </p:nvPr>
            </p:nvSpPr>
            <p:spPr>
              <a:xfrm>
                <a:off x="6402352"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59" name="任意多边形: 形状 979"/>
              <p:cNvSpPr/>
              <p:nvPr>
                <p:custDataLst>
                  <p:tags r:id="rId428"/>
                </p:custDataLst>
              </p:nvPr>
            </p:nvSpPr>
            <p:spPr>
              <a:xfrm>
                <a:off x="6402352"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60" name="任意多边形: 形状 980"/>
              <p:cNvSpPr/>
              <p:nvPr>
                <p:custDataLst>
                  <p:tags r:id="rId429"/>
                </p:custDataLst>
              </p:nvPr>
            </p:nvSpPr>
            <p:spPr>
              <a:xfrm>
                <a:off x="6402352"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61" name="任意多边形: 形状 981"/>
              <p:cNvSpPr/>
              <p:nvPr>
                <p:custDataLst>
                  <p:tags r:id="rId430"/>
                </p:custDataLst>
              </p:nvPr>
            </p:nvSpPr>
            <p:spPr>
              <a:xfrm>
                <a:off x="6402352"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62" name="任意多边形: 形状 982"/>
              <p:cNvSpPr/>
              <p:nvPr>
                <p:custDataLst>
                  <p:tags r:id="rId431"/>
                </p:custDataLst>
              </p:nvPr>
            </p:nvSpPr>
            <p:spPr>
              <a:xfrm>
                <a:off x="6402352"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63" name="任意多边形: 形状 983"/>
              <p:cNvSpPr/>
              <p:nvPr>
                <p:custDataLst>
                  <p:tags r:id="rId432"/>
                </p:custDataLst>
              </p:nvPr>
            </p:nvSpPr>
            <p:spPr>
              <a:xfrm>
                <a:off x="6402352"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64" name="任意多边形: 形状 984"/>
              <p:cNvSpPr/>
              <p:nvPr>
                <p:custDataLst>
                  <p:tags r:id="rId433"/>
                </p:custDataLst>
              </p:nvPr>
            </p:nvSpPr>
            <p:spPr>
              <a:xfrm>
                <a:off x="6402352"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65" name="任意多边形: 形状 985"/>
              <p:cNvSpPr/>
              <p:nvPr>
                <p:custDataLst>
                  <p:tags r:id="rId434"/>
                </p:custDataLst>
              </p:nvPr>
            </p:nvSpPr>
            <p:spPr>
              <a:xfrm>
                <a:off x="6402352"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66" name="任意多边形: 形状 986"/>
              <p:cNvSpPr/>
              <p:nvPr>
                <p:custDataLst>
                  <p:tags r:id="rId435"/>
                </p:custDataLst>
              </p:nvPr>
            </p:nvSpPr>
            <p:spPr>
              <a:xfrm>
                <a:off x="6402352"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67" name="任意多边形: 形状 987"/>
              <p:cNvSpPr/>
              <p:nvPr>
                <p:custDataLst>
                  <p:tags r:id="rId436"/>
                </p:custDataLst>
              </p:nvPr>
            </p:nvSpPr>
            <p:spPr>
              <a:xfrm>
                <a:off x="6402352"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68" name="任意多边形: 形状 988"/>
              <p:cNvSpPr/>
              <p:nvPr>
                <p:custDataLst>
                  <p:tags r:id="rId437"/>
                </p:custDataLst>
              </p:nvPr>
            </p:nvSpPr>
            <p:spPr>
              <a:xfrm>
                <a:off x="6402352"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69" name="任意多边形: 形状 989"/>
              <p:cNvSpPr/>
              <p:nvPr>
                <p:custDataLst>
                  <p:tags r:id="rId438"/>
                </p:custDataLst>
              </p:nvPr>
            </p:nvSpPr>
            <p:spPr>
              <a:xfrm>
                <a:off x="6402352"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70" name="任意多边形: 形状 990"/>
              <p:cNvSpPr/>
              <p:nvPr>
                <p:custDataLst>
                  <p:tags r:id="rId439"/>
                </p:custDataLst>
              </p:nvPr>
            </p:nvSpPr>
            <p:spPr>
              <a:xfrm>
                <a:off x="6318309"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71" name="任意多边形: 形状 991"/>
              <p:cNvSpPr/>
              <p:nvPr>
                <p:custDataLst>
                  <p:tags r:id="rId440"/>
                </p:custDataLst>
              </p:nvPr>
            </p:nvSpPr>
            <p:spPr>
              <a:xfrm>
                <a:off x="6318309"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72" name="任意多边形: 形状 992"/>
              <p:cNvSpPr/>
              <p:nvPr>
                <p:custDataLst>
                  <p:tags r:id="rId441"/>
                </p:custDataLst>
              </p:nvPr>
            </p:nvSpPr>
            <p:spPr>
              <a:xfrm>
                <a:off x="6318309"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73" name="任意多边形: 形状 993"/>
              <p:cNvSpPr/>
              <p:nvPr>
                <p:custDataLst>
                  <p:tags r:id="rId442"/>
                </p:custDataLst>
              </p:nvPr>
            </p:nvSpPr>
            <p:spPr>
              <a:xfrm>
                <a:off x="6318309"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74" name="任意多边形: 形状 994"/>
              <p:cNvSpPr/>
              <p:nvPr>
                <p:custDataLst>
                  <p:tags r:id="rId443"/>
                </p:custDataLst>
              </p:nvPr>
            </p:nvSpPr>
            <p:spPr>
              <a:xfrm>
                <a:off x="6318309"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75" name="任意多边形: 形状 995"/>
              <p:cNvSpPr/>
              <p:nvPr>
                <p:custDataLst>
                  <p:tags r:id="rId444"/>
                </p:custDataLst>
              </p:nvPr>
            </p:nvSpPr>
            <p:spPr>
              <a:xfrm>
                <a:off x="6318309"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76" name="任意多边形: 形状 996"/>
              <p:cNvSpPr/>
              <p:nvPr>
                <p:custDataLst>
                  <p:tags r:id="rId445"/>
                </p:custDataLst>
              </p:nvPr>
            </p:nvSpPr>
            <p:spPr>
              <a:xfrm>
                <a:off x="6318309"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77" name="任意多边形: 形状 997"/>
              <p:cNvSpPr/>
              <p:nvPr>
                <p:custDataLst>
                  <p:tags r:id="rId446"/>
                </p:custDataLst>
              </p:nvPr>
            </p:nvSpPr>
            <p:spPr>
              <a:xfrm>
                <a:off x="6318309"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78" name="任意多边形: 形状 998"/>
              <p:cNvSpPr/>
              <p:nvPr>
                <p:custDataLst>
                  <p:tags r:id="rId447"/>
                </p:custDataLst>
              </p:nvPr>
            </p:nvSpPr>
            <p:spPr>
              <a:xfrm>
                <a:off x="6318309"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79" name="任意多边形: 形状 999"/>
              <p:cNvSpPr/>
              <p:nvPr>
                <p:custDataLst>
                  <p:tags r:id="rId448"/>
                </p:custDataLst>
              </p:nvPr>
            </p:nvSpPr>
            <p:spPr>
              <a:xfrm>
                <a:off x="6318309"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80" name="任意多边形: 形状 1000"/>
              <p:cNvSpPr/>
              <p:nvPr>
                <p:custDataLst>
                  <p:tags r:id="rId449"/>
                </p:custDataLst>
              </p:nvPr>
            </p:nvSpPr>
            <p:spPr>
              <a:xfrm>
                <a:off x="6318309"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81" name="任意多边形: 形状 1001"/>
              <p:cNvSpPr/>
              <p:nvPr>
                <p:custDataLst>
                  <p:tags r:id="rId450"/>
                </p:custDataLst>
              </p:nvPr>
            </p:nvSpPr>
            <p:spPr>
              <a:xfrm>
                <a:off x="6318309"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82" name="任意多边形: 形状 1002"/>
              <p:cNvSpPr/>
              <p:nvPr>
                <p:custDataLst>
                  <p:tags r:id="rId451"/>
                </p:custDataLst>
              </p:nvPr>
            </p:nvSpPr>
            <p:spPr>
              <a:xfrm>
                <a:off x="6318309"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83" name="任意多边形: 形状 1003"/>
              <p:cNvSpPr/>
              <p:nvPr>
                <p:custDataLst>
                  <p:tags r:id="rId452"/>
                </p:custDataLst>
              </p:nvPr>
            </p:nvSpPr>
            <p:spPr>
              <a:xfrm>
                <a:off x="6318309"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84" name="任意多边形: 形状 1004"/>
              <p:cNvSpPr/>
              <p:nvPr>
                <p:custDataLst>
                  <p:tags r:id="rId453"/>
                </p:custDataLst>
              </p:nvPr>
            </p:nvSpPr>
            <p:spPr>
              <a:xfrm>
                <a:off x="6318309"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85" name="任意多边形: 形状 1005"/>
              <p:cNvSpPr/>
              <p:nvPr>
                <p:custDataLst>
                  <p:tags r:id="rId454"/>
                </p:custDataLst>
              </p:nvPr>
            </p:nvSpPr>
            <p:spPr>
              <a:xfrm>
                <a:off x="6318309"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86" name="任意多边形: 形状 1006"/>
              <p:cNvSpPr/>
              <p:nvPr>
                <p:custDataLst>
                  <p:tags r:id="rId455"/>
                </p:custDataLst>
              </p:nvPr>
            </p:nvSpPr>
            <p:spPr>
              <a:xfrm>
                <a:off x="6318309"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87" name="任意多边形: 形状 1007"/>
              <p:cNvSpPr/>
              <p:nvPr>
                <p:custDataLst>
                  <p:tags r:id="rId456"/>
                </p:custDataLst>
              </p:nvPr>
            </p:nvSpPr>
            <p:spPr>
              <a:xfrm>
                <a:off x="6318309"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88" name="任意多边形: 形状 1008"/>
              <p:cNvSpPr/>
              <p:nvPr>
                <p:custDataLst>
                  <p:tags r:id="rId457"/>
                </p:custDataLst>
              </p:nvPr>
            </p:nvSpPr>
            <p:spPr>
              <a:xfrm>
                <a:off x="6318309"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89" name="任意多边形: 形状 1009"/>
              <p:cNvSpPr/>
              <p:nvPr>
                <p:custDataLst>
                  <p:tags r:id="rId458"/>
                </p:custDataLst>
              </p:nvPr>
            </p:nvSpPr>
            <p:spPr>
              <a:xfrm>
                <a:off x="6318309"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90" name="任意多边形: 形状 1010"/>
              <p:cNvSpPr/>
              <p:nvPr>
                <p:custDataLst>
                  <p:tags r:id="rId459"/>
                </p:custDataLst>
              </p:nvPr>
            </p:nvSpPr>
            <p:spPr>
              <a:xfrm>
                <a:off x="6318309"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91" name="任意多边形: 形状 1011"/>
              <p:cNvSpPr/>
              <p:nvPr>
                <p:custDataLst>
                  <p:tags r:id="rId460"/>
                </p:custDataLst>
              </p:nvPr>
            </p:nvSpPr>
            <p:spPr>
              <a:xfrm>
                <a:off x="6318309"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92" name="任意多边形: 形状 1012"/>
              <p:cNvSpPr/>
              <p:nvPr>
                <p:custDataLst>
                  <p:tags r:id="rId461"/>
                </p:custDataLst>
              </p:nvPr>
            </p:nvSpPr>
            <p:spPr>
              <a:xfrm>
                <a:off x="6318309"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93" name="任意多边形: 形状 1013"/>
              <p:cNvSpPr/>
              <p:nvPr>
                <p:custDataLst>
                  <p:tags r:id="rId462"/>
                </p:custDataLst>
              </p:nvPr>
            </p:nvSpPr>
            <p:spPr>
              <a:xfrm>
                <a:off x="6233361"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94" name="任意多边形: 形状 1014"/>
              <p:cNvSpPr/>
              <p:nvPr>
                <p:custDataLst>
                  <p:tags r:id="rId463"/>
                </p:custDataLst>
              </p:nvPr>
            </p:nvSpPr>
            <p:spPr>
              <a:xfrm>
                <a:off x="6233361"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95" name="任意多边形: 形状 1015"/>
              <p:cNvSpPr/>
              <p:nvPr>
                <p:custDataLst>
                  <p:tags r:id="rId464"/>
                </p:custDataLst>
              </p:nvPr>
            </p:nvSpPr>
            <p:spPr>
              <a:xfrm>
                <a:off x="6233361"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96" name="任意多边形: 形状 1016"/>
              <p:cNvSpPr/>
              <p:nvPr>
                <p:custDataLst>
                  <p:tags r:id="rId465"/>
                </p:custDataLst>
              </p:nvPr>
            </p:nvSpPr>
            <p:spPr>
              <a:xfrm>
                <a:off x="6233361"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97" name="任意多边形: 形状 1017"/>
              <p:cNvSpPr/>
              <p:nvPr>
                <p:custDataLst>
                  <p:tags r:id="rId466"/>
                </p:custDataLst>
              </p:nvPr>
            </p:nvSpPr>
            <p:spPr>
              <a:xfrm>
                <a:off x="6233361"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98" name="任意多边形: 形状 1018"/>
              <p:cNvSpPr/>
              <p:nvPr>
                <p:custDataLst>
                  <p:tags r:id="rId467"/>
                </p:custDataLst>
              </p:nvPr>
            </p:nvSpPr>
            <p:spPr>
              <a:xfrm>
                <a:off x="6233361"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99" name="任意多边形: 形状 1019"/>
              <p:cNvSpPr/>
              <p:nvPr>
                <p:custDataLst>
                  <p:tags r:id="rId468"/>
                </p:custDataLst>
              </p:nvPr>
            </p:nvSpPr>
            <p:spPr>
              <a:xfrm>
                <a:off x="6233361"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00" name="任意多边形: 形状 1020"/>
              <p:cNvSpPr/>
              <p:nvPr>
                <p:custDataLst>
                  <p:tags r:id="rId469"/>
                </p:custDataLst>
              </p:nvPr>
            </p:nvSpPr>
            <p:spPr>
              <a:xfrm>
                <a:off x="6233361"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01" name="任意多边形: 形状 1021"/>
              <p:cNvSpPr/>
              <p:nvPr>
                <p:custDataLst>
                  <p:tags r:id="rId470"/>
                </p:custDataLst>
              </p:nvPr>
            </p:nvSpPr>
            <p:spPr>
              <a:xfrm>
                <a:off x="6233361"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02" name="任意多边形: 形状 1022"/>
              <p:cNvSpPr/>
              <p:nvPr>
                <p:custDataLst>
                  <p:tags r:id="rId471"/>
                </p:custDataLst>
              </p:nvPr>
            </p:nvSpPr>
            <p:spPr>
              <a:xfrm>
                <a:off x="6233361"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03" name="任意多边形: 形状 1023"/>
              <p:cNvSpPr/>
              <p:nvPr>
                <p:custDataLst>
                  <p:tags r:id="rId472"/>
                </p:custDataLst>
              </p:nvPr>
            </p:nvSpPr>
            <p:spPr>
              <a:xfrm>
                <a:off x="6233361"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04" name="任意多边形: 形状 1024"/>
              <p:cNvSpPr/>
              <p:nvPr>
                <p:custDataLst>
                  <p:tags r:id="rId473"/>
                </p:custDataLst>
              </p:nvPr>
            </p:nvSpPr>
            <p:spPr>
              <a:xfrm>
                <a:off x="6233361"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05" name="任意多边形: 形状 1025"/>
              <p:cNvSpPr/>
              <p:nvPr>
                <p:custDataLst>
                  <p:tags r:id="rId474"/>
                </p:custDataLst>
              </p:nvPr>
            </p:nvSpPr>
            <p:spPr>
              <a:xfrm>
                <a:off x="6233361"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06" name="任意多边形: 形状 1026"/>
              <p:cNvSpPr/>
              <p:nvPr>
                <p:custDataLst>
                  <p:tags r:id="rId475"/>
                </p:custDataLst>
              </p:nvPr>
            </p:nvSpPr>
            <p:spPr>
              <a:xfrm>
                <a:off x="6233361"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07" name="任意多边形: 形状 1027"/>
              <p:cNvSpPr/>
              <p:nvPr>
                <p:custDataLst>
                  <p:tags r:id="rId476"/>
                </p:custDataLst>
              </p:nvPr>
            </p:nvSpPr>
            <p:spPr>
              <a:xfrm>
                <a:off x="6233361"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08" name="任意多边形: 形状 1028"/>
              <p:cNvSpPr/>
              <p:nvPr>
                <p:custDataLst>
                  <p:tags r:id="rId477"/>
                </p:custDataLst>
              </p:nvPr>
            </p:nvSpPr>
            <p:spPr>
              <a:xfrm>
                <a:off x="6233361"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09" name="任意多边形: 形状 1029"/>
              <p:cNvSpPr/>
              <p:nvPr>
                <p:custDataLst>
                  <p:tags r:id="rId478"/>
                </p:custDataLst>
              </p:nvPr>
            </p:nvSpPr>
            <p:spPr>
              <a:xfrm>
                <a:off x="6233361"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10" name="任意多边形: 形状 1030"/>
              <p:cNvSpPr/>
              <p:nvPr>
                <p:custDataLst>
                  <p:tags r:id="rId479"/>
                </p:custDataLst>
              </p:nvPr>
            </p:nvSpPr>
            <p:spPr>
              <a:xfrm>
                <a:off x="6233361"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11" name="任意多边形: 形状 1031"/>
              <p:cNvSpPr/>
              <p:nvPr>
                <p:custDataLst>
                  <p:tags r:id="rId480"/>
                </p:custDataLst>
              </p:nvPr>
            </p:nvSpPr>
            <p:spPr>
              <a:xfrm>
                <a:off x="6233361"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12" name="任意多边形: 形状 1032"/>
              <p:cNvSpPr/>
              <p:nvPr>
                <p:custDataLst>
                  <p:tags r:id="rId481"/>
                </p:custDataLst>
              </p:nvPr>
            </p:nvSpPr>
            <p:spPr>
              <a:xfrm>
                <a:off x="6233361"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13" name="任意多边形: 形状 1033"/>
              <p:cNvSpPr/>
              <p:nvPr>
                <p:custDataLst>
                  <p:tags r:id="rId482"/>
                </p:custDataLst>
              </p:nvPr>
            </p:nvSpPr>
            <p:spPr>
              <a:xfrm>
                <a:off x="6233361"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14" name="任意多边形: 形状 1034"/>
              <p:cNvSpPr/>
              <p:nvPr>
                <p:custDataLst>
                  <p:tags r:id="rId483"/>
                </p:custDataLst>
              </p:nvPr>
            </p:nvSpPr>
            <p:spPr>
              <a:xfrm>
                <a:off x="6233361"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15" name="任意多边形: 形状 1035"/>
              <p:cNvSpPr/>
              <p:nvPr>
                <p:custDataLst>
                  <p:tags r:id="rId484"/>
                </p:custDataLst>
              </p:nvPr>
            </p:nvSpPr>
            <p:spPr>
              <a:xfrm>
                <a:off x="6233361"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16" name="任意多边形: 形状 1036"/>
              <p:cNvSpPr/>
              <p:nvPr>
                <p:custDataLst>
                  <p:tags r:id="rId485"/>
                </p:custDataLst>
              </p:nvPr>
            </p:nvSpPr>
            <p:spPr>
              <a:xfrm>
                <a:off x="6149317"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17" name="任意多边形: 形状 1037"/>
              <p:cNvSpPr/>
              <p:nvPr>
                <p:custDataLst>
                  <p:tags r:id="rId486"/>
                </p:custDataLst>
              </p:nvPr>
            </p:nvSpPr>
            <p:spPr>
              <a:xfrm>
                <a:off x="6149317"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18" name="任意多边形: 形状 1038"/>
              <p:cNvSpPr/>
              <p:nvPr>
                <p:custDataLst>
                  <p:tags r:id="rId487"/>
                </p:custDataLst>
              </p:nvPr>
            </p:nvSpPr>
            <p:spPr>
              <a:xfrm>
                <a:off x="6149317"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19" name="任意多边形: 形状 1039"/>
              <p:cNvSpPr/>
              <p:nvPr>
                <p:custDataLst>
                  <p:tags r:id="rId488"/>
                </p:custDataLst>
              </p:nvPr>
            </p:nvSpPr>
            <p:spPr>
              <a:xfrm>
                <a:off x="6149317"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20" name="任意多边形: 形状 1040"/>
              <p:cNvSpPr/>
              <p:nvPr>
                <p:custDataLst>
                  <p:tags r:id="rId489"/>
                </p:custDataLst>
              </p:nvPr>
            </p:nvSpPr>
            <p:spPr>
              <a:xfrm>
                <a:off x="6149317"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21" name="任意多边形: 形状 1041"/>
              <p:cNvSpPr/>
              <p:nvPr>
                <p:custDataLst>
                  <p:tags r:id="rId490"/>
                </p:custDataLst>
              </p:nvPr>
            </p:nvSpPr>
            <p:spPr>
              <a:xfrm>
                <a:off x="6149317"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22" name="任意多边形: 形状 1042"/>
              <p:cNvSpPr/>
              <p:nvPr>
                <p:custDataLst>
                  <p:tags r:id="rId491"/>
                </p:custDataLst>
              </p:nvPr>
            </p:nvSpPr>
            <p:spPr>
              <a:xfrm>
                <a:off x="6149317"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23" name="任意多边形: 形状 1043"/>
              <p:cNvSpPr/>
              <p:nvPr>
                <p:custDataLst>
                  <p:tags r:id="rId492"/>
                </p:custDataLst>
              </p:nvPr>
            </p:nvSpPr>
            <p:spPr>
              <a:xfrm>
                <a:off x="6149317"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24" name="任意多边形: 形状 1044"/>
              <p:cNvSpPr/>
              <p:nvPr>
                <p:custDataLst>
                  <p:tags r:id="rId493"/>
                </p:custDataLst>
              </p:nvPr>
            </p:nvSpPr>
            <p:spPr>
              <a:xfrm>
                <a:off x="6149317"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25" name="任意多边形: 形状 1045"/>
              <p:cNvSpPr/>
              <p:nvPr>
                <p:custDataLst>
                  <p:tags r:id="rId494"/>
                </p:custDataLst>
              </p:nvPr>
            </p:nvSpPr>
            <p:spPr>
              <a:xfrm>
                <a:off x="6149317"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26" name="任意多边形: 形状 1046"/>
              <p:cNvSpPr/>
              <p:nvPr>
                <p:custDataLst>
                  <p:tags r:id="rId495"/>
                </p:custDataLst>
              </p:nvPr>
            </p:nvSpPr>
            <p:spPr>
              <a:xfrm>
                <a:off x="6149317"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27" name="任意多边形: 形状 1047"/>
              <p:cNvSpPr/>
              <p:nvPr>
                <p:custDataLst>
                  <p:tags r:id="rId496"/>
                </p:custDataLst>
              </p:nvPr>
            </p:nvSpPr>
            <p:spPr>
              <a:xfrm>
                <a:off x="6149317"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28" name="任意多边形: 形状 1048"/>
              <p:cNvSpPr/>
              <p:nvPr>
                <p:custDataLst>
                  <p:tags r:id="rId497"/>
                </p:custDataLst>
              </p:nvPr>
            </p:nvSpPr>
            <p:spPr>
              <a:xfrm>
                <a:off x="6149317"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29" name="任意多边形: 形状 1049"/>
              <p:cNvSpPr/>
              <p:nvPr>
                <p:custDataLst>
                  <p:tags r:id="rId498"/>
                </p:custDataLst>
              </p:nvPr>
            </p:nvSpPr>
            <p:spPr>
              <a:xfrm>
                <a:off x="6149317"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30" name="任意多边形: 形状 1050"/>
              <p:cNvSpPr/>
              <p:nvPr>
                <p:custDataLst>
                  <p:tags r:id="rId499"/>
                </p:custDataLst>
              </p:nvPr>
            </p:nvSpPr>
            <p:spPr>
              <a:xfrm>
                <a:off x="6149317"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31" name="任意多边形: 形状 1051"/>
              <p:cNvSpPr/>
              <p:nvPr>
                <p:custDataLst>
                  <p:tags r:id="rId500"/>
                </p:custDataLst>
              </p:nvPr>
            </p:nvSpPr>
            <p:spPr>
              <a:xfrm>
                <a:off x="6149317"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32" name="任意多边形: 形状 1052"/>
              <p:cNvSpPr/>
              <p:nvPr>
                <p:custDataLst>
                  <p:tags r:id="rId501"/>
                </p:custDataLst>
              </p:nvPr>
            </p:nvSpPr>
            <p:spPr>
              <a:xfrm>
                <a:off x="6149317"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33" name="任意多边形: 形状 1053"/>
              <p:cNvSpPr/>
              <p:nvPr>
                <p:custDataLst>
                  <p:tags r:id="rId502"/>
                </p:custDataLst>
              </p:nvPr>
            </p:nvSpPr>
            <p:spPr>
              <a:xfrm>
                <a:off x="6149317"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34" name="任意多边形: 形状 1054"/>
              <p:cNvSpPr/>
              <p:nvPr>
                <p:custDataLst>
                  <p:tags r:id="rId503"/>
                </p:custDataLst>
              </p:nvPr>
            </p:nvSpPr>
            <p:spPr>
              <a:xfrm>
                <a:off x="6149317"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35" name="任意多边形: 形状 1055"/>
              <p:cNvSpPr/>
              <p:nvPr>
                <p:custDataLst>
                  <p:tags r:id="rId504"/>
                </p:custDataLst>
              </p:nvPr>
            </p:nvSpPr>
            <p:spPr>
              <a:xfrm>
                <a:off x="6149317"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36" name="任意多边形: 形状 1056"/>
              <p:cNvSpPr/>
              <p:nvPr>
                <p:custDataLst>
                  <p:tags r:id="rId505"/>
                </p:custDataLst>
              </p:nvPr>
            </p:nvSpPr>
            <p:spPr>
              <a:xfrm>
                <a:off x="6149317"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37" name="任意多边形: 形状 1057"/>
              <p:cNvSpPr/>
              <p:nvPr>
                <p:custDataLst>
                  <p:tags r:id="rId506"/>
                </p:custDataLst>
              </p:nvPr>
            </p:nvSpPr>
            <p:spPr>
              <a:xfrm>
                <a:off x="6149317"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38" name="任意多边形: 形状 1058"/>
              <p:cNvSpPr/>
              <p:nvPr>
                <p:custDataLst>
                  <p:tags r:id="rId507"/>
                </p:custDataLst>
              </p:nvPr>
            </p:nvSpPr>
            <p:spPr>
              <a:xfrm>
                <a:off x="6149317"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39" name="任意多边形: 形状 1059"/>
              <p:cNvSpPr/>
              <p:nvPr>
                <p:custDataLst>
                  <p:tags r:id="rId508"/>
                </p:custDataLst>
              </p:nvPr>
            </p:nvSpPr>
            <p:spPr>
              <a:xfrm>
                <a:off x="6065274"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40" name="任意多边形: 形状 1060"/>
              <p:cNvSpPr/>
              <p:nvPr>
                <p:custDataLst>
                  <p:tags r:id="rId509"/>
                </p:custDataLst>
              </p:nvPr>
            </p:nvSpPr>
            <p:spPr>
              <a:xfrm>
                <a:off x="6065274"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41" name="任意多边形: 形状 1061"/>
              <p:cNvSpPr/>
              <p:nvPr>
                <p:custDataLst>
                  <p:tags r:id="rId510"/>
                </p:custDataLst>
              </p:nvPr>
            </p:nvSpPr>
            <p:spPr>
              <a:xfrm>
                <a:off x="6065274"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42" name="任意多边形: 形状 1062"/>
              <p:cNvSpPr/>
              <p:nvPr>
                <p:custDataLst>
                  <p:tags r:id="rId511"/>
                </p:custDataLst>
              </p:nvPr>
            </p:nvSpPr>
            <p:spPr>
              <a:xfrm>
                <a:off x="6065274"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43" name="任意多边形: 形状 1063"/>
              <p:cNvSpPr/>
              <p:nvPr>
                <p:custDataLst>
                  <p:tags r:id="rId512"/>
                </p:custDataLst>
              </p:nvPr>
            </p:nvSpPr>
            <p:spPr>
              <a:xfrm>
                <a:off x="6065274"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44" name="任意多边形: 形状 1064"/>
              <p:cNvSpPr/>
              <p:nvPr>
                <p:custDataLst>
                  <p:tags r:id="rId513"/>
                </p:custDataLst>
              </p:nvPr>
            </p:nvSpPr>
            <p:spPr>
              <a:xfrm>
                <a:off x="6065274"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45" name="任意多边形: 形状 1065"/>
              <p:cNvSpPr/>
              <p:nvPr>
                <p:custDataLst>
                  <p:tags r:id="rId514"/>
                </p:custDataLst>
              </p:nvPr>
            </p:nvSpPr>
            <p:spPr>
              <a:xfrm>
                <a:off x="6065274"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46" name="任意多边形: 形状 1066"/>
              <p:cNvSpPr/>
              <p:nvPr>
                <p:custDataLst>
                  <p:tags r:id="rId515"/>
                </p:custDataLst>
              </p:nvPr>
            </p:nvSpPr>
            <p:spPr>
              <a:xfrm>
                <a:off x="6065274"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47" name="任意多边形: 形状 1067"/>
              <p:cNvSpPr/>
              <p:nvPr>
                <p:custDataLst>
                  <p:tags r:id="rId516"/>
                </p:custDataLst>
              </p:nvPr>
            </p:nvSpPr>
            <p:spPr>
              <a:xfrm>
                <a:off x="6065274"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48" name="任意多边形: 形状 1068"/>
              <p:cNvSpPr/>
              <p:nvPr>
                <p:custDataLst>
                  <p:tags r:id="rId517"/>
                </p:custDataLst>
              </p:nvPr>
            </p:nvSpPr>
            <p:spPr>
              <a:xfrm>
                <a:off x="6065274"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49" name="任意多边形: 形状 1069"/>
              <p:cNvSpPr/>
              <p:nvPr>
                <p:custDataLst>
                  <p:tags r:id="rId518"/>
                </p:custDataLst>
              </p:nvPr>
            </p:nvSpPr>
            <p:spPr>
              <a:xfrm>
                <a:off x="6065274"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50" name="任意多边形: 形状 1070"/>
              <p:cNvSpPr/>
              <p:nvPr>
                <p:custDataLst>
                  <p:tags r:id="rId519"/>
                </p:custDataLst>
              </p:nvPr>
            </p:nvSpPr>
            <p:spPr>
              <a:xfrm>
                <a:off x="6065274"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51" name="任意多边形: 形状 1071"/>
              <p:cNvSpPr/>
              <p:nvPr>
                <p:custDataLst>
                  <p:tags r:id="rId520"/>
                </p:custDataLst>
              </p:nvPr>
            </p:nvSpPr>
            <p:spPr>
              <a:xfrm>
                <a:off x="6065274"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52" name="任意多边形: 形状 1072"/>
              <p:cNvSpPr/>
              <p:nvPr>
                <p:custDataLst>
                  <p:tags r:id="rId521"/>
                </p:custDataLst>
              </p:nvPr>
            </p:nvSpPr>
            <p:spPr>
              <a:xfrm>
                <a:off x="6065274"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53" name="任意多边形: 形状 1073"/>
              <p:cNvSpPr/>
              <p:nvPr>
                <p:custDataLst>
                  <p:tags r:id="rId522"/>
                </p:custDataLst>
              </p:nvPr>
            </p:nvSpPr>
            <p:spPr>
              <a:xfrm>
                <a:off x="6065274"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54" name="任意多边形: 形状 1074"/>
              <p:cNvSpPr/>
              <p:nvPr>
                <p:custDataLst>
                  <p:tags r:id="rId523"/>
                </p:custDataLst>
              </p:nvPr>
            </p:nvSpPr>
            <p:spPr>
              <a:xfrm>
                <a:off x="6065274"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55" name="任意多边形: 形状 1075"/>
              <p:cNvSpPr/>
              <p:nvPr>
                <p:custDataLst>
                  <p:tags r:id="rId524"/>
                </p:custDataLst>
              </p:nvPr>
            </p:nvSpPr>
            <p:spPr>
              <a:xfrm>
                <a:off x="6065274"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56" name="任意多边形: 形状 1076"/>
              <p:cNvSpPr/>
              <p:nvPr>
                <p:custDataLst>
                  <p:tags r:id="rId525"/>
                </p:custDataLst>
              </p:nvPr>
            </p:nvSpPr>
            <p:spPr>
              <a:xfrm>
                <a:off x="6065274"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57" name="任意多边形: 形状 1077"/>
              <p:cNvSpPr/>
              <p:nvPr>
                <p:custDataLst>
                  <p:tags r:id="rId526"/>
                </p:custDataLst>
              </p:nvPr>
            </p:nvSpPr>
            <p:spPr>
              <a:xfrm>
                <a:off x="6065274"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58" name="任意多边形: 形状 1078"/>
              <p:cNvSpPr/>
              <p:nvPr>
                <p:custDataLst>
                  <p:tags r:id="rId527"/>
                </p:custDataLst>
              </p:nvPr>
            </p:nvSpPr>
            <p:spPr>
              <a:xfrm>
                <a:off x="6065274"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59" name="任意多边形: 形状 1079"/>
              <p:cNvSpPr/>
              <p:nvPr>
                <p:custDataLst>
                  <p:tags r:id="rId528"/>
                </p:custDataLst>
              </p:nvPr>
            </p:nvSpPr>
            <p:spPr>
              <a:xfrm>
                <a:off x="6065274"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60" name="任意多边形: 形状 1080"/>
              <p:cNvSpPr/>
              <p:nvPr>
                <p:custDataLst>
                  <p:tags r:id="rId529"/>
                </p:custDataLst>
              </p:nvPr>
            </p:nvSpPr>
            <p:spPr>
              <a:xfrm>
                <a:off x="6065274"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61" name="任意多边形: 形状 1081"/>
              <p:cNvSpPr/>
              <p:nvPr>
                <p:custDataLst>
                  <p:tags r:id="rId530"/>
                </p:custDataLst>
              </p:nvPr>
            </p:nvSpPr>
            <p:spPr>
              <a:xfrm>
                <a:off x="6065274"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62" name="任意多边形: 形状 1082"/>
              <p:cNvSpPr/>
              <p:nvPr>
                <p:custDataLst>
                  <p:tags r:id="rId531"/>
                </p:custDataLst>
              </p:nvPr>
            </p:nvSpPr>
            <p:spPr>
              <a:xfrm>
                <a:off x="5980326"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63" name="任意多边形: 形状 1083"/>
              <p:cNvSpPr/>
              <p:nvPr>
                <p:custDataLst>
                  <p:tags r:id="rId532"/>
                </p:custDataLst>
              </p:nvPr>
            </p:nvSpPr>
            <p:spPr>
              <a:xfrm>
                <a:off x="5980326"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64" name="任意多边形: 形状 1084"/>
              <p:cNvSpPr/>
              <p:nvPr>
                <p:custDataLst>
                  <p:tags r:id="rId533"/>
                </p:custDataLst>
              </p:nvPr>
            </p:nvSpPr>
            <p:spPr>
              <a:xfrm>
                <a:off x="5980326"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65" name="任意多边形: 形状 1085"/>
              <p:cNvSpPr/>
              <p:nvPr>
                <p:custDataLst>
                  <p:tags r:id="rId534"/>
                </p:custDataLst>
              </p:nvPr>
            </p:nvSpPr>
            <p:spPr>
              <a:xfrm>
                <a:off x="5980326"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66" name="任意多边形: 形状 1086"/>
              <p:cNvSpPr/>
              <p:nvPr>
                <p:custDataLst>
                  <p:tags r:id="rId535"/>
                </p:custDataLst>
              </p:nvPr>
            </p:nvSpPr>
            <p:spPr>
              <a:xfrm>
                <a:off x="5980326"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67" name="任意多边形: 形状 1087"/>
              <p:cNvSpPr/>
              <p:nvPr>
                <p:custDataLst>
                  <p:tags r:id="rId536"/>
                </p:custDataLst>
              </p:nvPr>
            </p:nvSpPr>
            <p:spPr>
              <a:xfrm>
                <a:off x="5980326"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68" name="任意多边形: 形状 1088"/>
              <p:cNvSpPr/>
              <p:nvPr>
                <p:custDataLst>
                  <p:tags r:id="rId537"/>
                </p:custDataLst>
              </p:nvPr>
            </p:nvSpPr>
            <p:spPr>
              <a:xfrm>
                <a:off x="5980326"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69" name="任意多边形: 形状 1089"/>
              <p:cNvSpPr/>
              <p:nvPr>
                <p:custDataLst>
                  <p:tags r:id="rId538"/>
                </p:custDataLst>
              </p:nvPr>
            </p:nvSpPr>
            <p:spPr>
              <a:xfrm>
                <a:off x="5980326"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70" name="任意多边形: 形状 1090"/>
              <p:cNvSpPr/>
              <p:nvPr>
                <p:custDataLst>
                  <p:tags r:id="rId539"/>
                </p:custDataLst>
              </p:nvPr>
            </p:nvSpPr>
            <p:spPr>
              <a:xfrm>
                <a:off x="5980326"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71" name="任意多边形: 形状 1091"/>
              <p:cNvSpPr/>
              <p:nvPr>
                <p:custDataLst>
                  <p:tags r:id="rId540"/>
                </p:custDataLst>
              </p:nvPr>
            </p:nvSpPr>
            <p:spPr>
              <a:xfrm>
                <a:off x="5980326"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72" name="任意多边形: 形状 1092"/>
              <p:cNvSpPr/>
              <p:nvPr>
                <p:custDataLst>
                  <p:tags r:id="rId541"/>
                </p:custDataLst>
              </p:nvPr>
            </p:nvSpPr>
            <p:spPr>
              <a:xfrm>
                <a:off x="5980326"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73" name="任意多边形: 形状 1093"/>
              <p:cNvSpPr/>
              <p:nvPr>
                <p:custDataLst>
                  <p:tags r:id="rId542"/>
                </p:custDataLst>
              </p:nvPr>
            </p:nvSpPr>
            <p:spPr>
              <a:xfrm>
                <a:off x="5980326"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74" name="任意多边形: 形状 1094"/>
              <p:cNvSpPr/>
              <p:nvPr>
                <p:custDataLst>
                  <p:tags r:id="rId543"/>
                </p:custDataLst>
              </p:nvPr>
            </p:nvSpPr>
            <p:spPr>
              <a:xfrm>
                <a:off x="5980326"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75" name="任意多边形: 形状 1095"/>
              <p:cNvSpPr/>
              <p:nvPr>
                <p:custDataLst>
                  <p:tags r:id="rId544"/>
                </p:custDataLst>
              </p:nvPr>
            </p:nvSpPr>
            <p:spPr>
              <a:xfrm>
                <a:off x="5980326"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76" name="任意多边形: 形状 1096"/>
              <p:cNvSpPr/>
              <p:nvPr>
                <p:custDataLst>
                  <p:tags r:id="rId545"/>
                </p:custDataLst>
              </p:nvPr>
            </p:nvSpPr>
            <p:spPr>
              <a:xfrm>
                <a:off x="5980326"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77" name="任意多边形: 形状 1097"/>
              <p:cNvSpPr/>
              <p:nvPr>
                <p:custDataLst>
                  <p:tags r:id="rId546"/>
                </p:custDataLst>
              </p:nvPr>
            </p:nvSpPr>
            <p:spPr>
              <a:xfrm>
                <a:off x="5980326"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78" name="任意多边形: 形状 1098"/>
              <p:cNvSpPr/>
              <p:nvPr>
                <p:custDataLst>
                  <p:tags r:id="rId547"/>
                </p:custDataLst>
              </p:nvPr>
            </p:nvSpPr>
            <p:spPr>
              <a:xfrm>
                <a:off x="5980326"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79" name="任意多边形: 形状 1099"/>
              <p:cNvSpPr/>
              <p:nvPr>
                <p:custDataLst>
                  <p:tags r:id="rId548"/>
                </p:custDataLst>
              </p:nvPr>
            </p:nvSpPr>
            <p:spPr>
              <a:xfrm>
                <a:off x="5980326"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80" name="任意多边形: 形状 1100"/>
              <p:cNvSpPr/>
              <p:nvPr>
                <p:custDataLst>
                  <p:tags r:id="rId549"/>
                </p:custDataLst>
              </p:nvPr>
            </p:nvSpPr>
            <p:spPr>
              <a:xfrm>
                <a:off x="5980326"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81" name="任意多边形: 形状 1101"/>
              <p:cNvSpPr/>
              <p:nvPr>
                <p:custDataLst>
                  <p:tags r:id="rId550"/>
                </p:custDataLst>
              </p:nvPr>
            </p:nvSpPr>
            <p:spPr>
              <a:xfrm>
                <a:off x="5980326"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82" name="任意多边形: 形状 1102"/>
              <p:cNvSpPr/>
              <p:nvPr>
                <p:custDataLst>
                  <p:tags r:id="rId551"/>
                </p:custDataLst>
              </p:nvPr>
            </p:nvSpPr>
            <p:spPr>
              <a:xfrm>
                <a:off x="5980326"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83" name="任意多边形: 形状 1103"/>
              <p:cNvSpPr/>
              <p:nvPr>
                <p:custDataLst>
                  <p:tags r:id="rId552"/>
                </p:custDataLst>
              </p:nvPr>
            </p:nvSpPr>
            <p:spPr>
              <a:xfrm>
                <a:off x="5980326"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84" name="任意多边形: 形状 1104"/>
              <p:cNvSpPr/>
              <p:nvPr>
                <p:custDataLst>
                  <p:tags r:id="rId553"/>
                </p:custDataLst>
              </p:nvPr>
            </p:nvSpPr>
            <p:spPr>
              <a:xfrm>
                <a:off x="5980326"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85" name="任意多边形: 形状 1105"/>
              <p:cNvSpPr/>
              <p:nvPr>
                <p:custDataLst>
                  <p:tags r:id="rId554"/>
                </p:custDataLst>
              </p:nvPr>
            </p:nvSpPr>
            <p:spPr>
              <a:xfrm>
                <a:off x="5896283"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86" name="任意多边形: 形状 1106"/>
              <p:cNvSpPr/>
              <p:nvPr>
                <p:custDataLst>
                  <p:tags r:id="rId555"/>
                </p:custDataLst>
              </p:nvPr>
            </p:nvSpPr>
            <p:spPr>
              <a:xfrm>
                <a:off x="5896283"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87" name="任意多边形: 形状 1107"/>
              <p:cNvSpPr/>
              <p:nvPr>
                <p:custDataLst>
                  <p:tags r:id="rId556"/>
                </p:custDataLst>
              </p:nvPr>
            </p:nvSpPr>
            <p:spPr>
              <a:xfrm>
                <a:off x="5896283"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88" name="任意多边形: 形状 1108"/>
              <p:cNvSpPr/>
              <p:nvPr>
                <p:custDataLst>
                  <p:tags r:id="rId557"/>
                </p:custDataLst>
              </p:nvPr>
            </p:nvSpPr>
            <p:spPr>
              <a:xfrm>
                <a:off x="5896283"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89" name="任意多边形: 形状 1109"/>
              <p:cNvSpPr/>
              <p:nvPr>
                <p:custDataLst>
                  <p:tags r:id="rId558"/>
                </p:custDataLst>
              </p:nvPr>
            </p:nvSpPr>
            <p:spPr>
              <a:xfrm>
                <a:off x="5896283"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90" name="任意多边形: 形状 1110"/>
              <p:cNvSpPr/>
              <p:nvPr>
                <p:custDataLst>
                  <p:tags r:id="rId559"/>
                </p:custDataLst>
              </p:nvPr>
            </p:nvSpPr>
            <p:spPr>
              <a:xfrm>
                <a:off x="5896283"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91" name="任意多边形: 形状 1111"/>
              <p:cNvSpPr/>
              <p:nvPr>
                <p:custDataLst>
                  <p:tags r:id="rId560"/>
                </p:custDataLst>
              </p:nvPr>
            </p:nvSpPr>
            <p:spPr>
              <a:xfrm>
                <a:off x="5896283"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92" name="任意多边形: 形状 1112"/>
              <p:cNvSpPr/>
              <p:nvPr>
                <p:custDataLst>
                  <p:tags r:id="rId561"/>
                </p:custDataLst>
              </p:nvPr>
            </p:nvSpPr>
            <p:spPr>
              <a:xfrm>
                <a:off x="5896283"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93" name="任意多边形: 形状 1113"/>
              <p:cNvSpPr/>
              <p:nvPr>
                <p:custDataLst>
                  <p:tags r:id="rId562"/>
                </p:custDataLst>
              </p:nvPr>
            </p:nvSpPr>
            <p:spPr>
              <a:xfrm>
                <a:off x="5896283"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94" name="任意多边形: 形状 1114"/>
              <p:cNvSpPr/>
              <p:nvPr>
                <p:custDataLst>
                  <p:tags r:id="rId563"/>
                </p:custDataLst>
              </p:nvPr>
            </p:nvSpPr>
            <p:spPr>
              <a:xfrm>
                <a:off x="5896283"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95" name="任意多边形: 形状 1115"/>
              <p:cNvSpPr/>
              <p:nvPr>
                <p:custDataLst>
                  <p:tags r:id="rId564"/>
                </p:custDataLst>
              </p:nvPr>
            </p:nvSpPr>
            <p:spPr>
              <a:xfrm>
                <a:off x="5896283"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96" name="任意多边形: 形状 1116"/>
              <p:cNvSpPr/>
              <p:nvPr>
                <p:custDataLst>
                  <p:tags r:id="rId565"/>
                </p:custDataLst>
              </p:nvPr>
            </p:nvSpPr>
            <p:spPr>
              <a:xfrm>
                <a:off x="5896283"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97" name="任意多边形: 形状 1117"/>
              <p:cNvSpPr/>
              <p:nvPr>
                <p:custDataLst>
                  <p:tags r:id="rId566"/>
                </p:custDataLst>
              </p:nvPr>
            </p:nvSpPr>
            <p:spPr>
              <a:xfrm>
                <a:off x="5896283"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98" name="任意多边形: 形状 1118"/>
              <p:cNvSpPr/>
              <p:nvPr>
                <p:custDataLst>
                  <p:tags r:id="rId567"/>
                </p:custDataLst>
              </p:nvPr>
            </p:nvSpPr>
            <p:spPr>
              <a:xfrm>
                <a:off x="5896283"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99" name="任意多边形: 形状 1119"/>
              <p:cNvSpPr/>
              <p:nvPr>
                <p:custDataLst>
                  <p:tags r:id="rId568"/>
                </p:custDataLst>
              </p:nvPr>
            </p:nvSpPr>
            <p:spPr>
              <a:xfrm>
                <a:off x="5896283"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00" name="任意多边形: 形状 1120"/>
              <p:cNvSpPr/>
              <p:nvPr>
                <p:custDataLst>
                  <p:tags r:id="rId569"/>
                </p:custDataLst>
              </p:nvPr>
            </p:nvSpPr>
            <p:spPr>
              <a:xfrm>
                <a:off x="5896283"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01" name="任意多边形: 形状 1121"/>
              <p:cNvSpPr/>
              <p:nvPr>
                <p:custDataLst>
                  <p:tags r:id="rId570"/>
                </p:custDataLst>
              </p:nvPr>
            </p:nvSpPr>
            <p:spPr>
              <a:xfrm>
                <a:off x="5896283"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02" name="任意多边形: 形状 1122"/>
              <p:cNvSpPr/>
              <p:nvPr>
                <p:custDataLst>
                  <p:tags r:id="rId571"/>
                </p:custDataLst>
              </p:nvPr>
            </p:nvSpPr>
            <p:spPr>
              <a:xfrm>
                <a:off x="5896283"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03" name="任意多边形: 形状 1123"/>
              <p:cNvSpPr/>
              <p:nvPr>
                <p:custDataLst>
                  <p:tags r:id="rId572"/>
                </p:custDataLst>
              </p:nvPr>
            </p:nvSpPr>
            <p:spPr>
              <a:xfrm>
                <a:off x="5896283"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04" name="任意多边形: 形状 1124"/>
              <p:cNvSpPr/>
              <p:nvPr>
                <p:custDataLst>
                  <p:tags r:id="rId573"/>
                </p:custDataLst>
              </p:nvPr>
            </p:nvSpPr>
            <p:spPr>
              <a:xfrm>
                <a:off x="5896283"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05" name="任意多边形: 形状 1125"/>
              <p:cNvSpPr/>
              <p:nvPr>
                <p:custDataLst>
                  <p:tags r:id="rId574"/>
                </p:custDataLst>
              </p:nvPr>
            </p:nvSpPr>
            <p:spPr>
              <a:xfrm>
                <a:off x="5896283"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06" name="任意多边形: 形状 1126"/>
              <p:cNvSpPr/>
              <p:nvPr>
                <p:custDataLst>
                  <p:tags r:id="rId575"/>
                </p:custDataLst>
              </p:nvPr>
            </p:nvSpPr>
            <p:spPr>
              <a:xfrm>
                <a:off x="5896283"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07" name="任意多边形: 形状 1127"/>
              <p:cNvSpPr/>
              <p:nvPr>
                <p:custDataLst>
                  <p:tags r:id="rId576"/>
                </p:custDataLst>
              </p:nvPr>
            </p:nvSpPr>
            <p:spPr>
              <a:xfrm>
                <a:off x="5896283"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08" name="任意多边形: 形状 1128"/>
              <p:cNvSpPr/>
              <p:nvPr>
                <p:custDataLst>
                  <p:tags r:id="rId577"/>
                </p:custDataLst>
              </p:nvPr>
            </p:nvSpPr>
            <p:spPr>
              <a:xfrm>
                <a:off x="5811335"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09" name="任意多边形: 形状 1129"/>
              <p:cNvSpPr/>
              <p:nvPr>
                <p:custDataLst>
                  <p:tags r:id="rId578"/>
                </p:custDataLst>
              </p:nvPr>
            </p:nvSpPr>
            <p:spPr>
              <a:xfrm>
                <a:off x="5811335"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10" name="任意多边形: 形状 1130"/>
              <p:cNvSpPr/>
              <p:nvPr>
                <p:custDataLst>
                  <p:tags r:id="rId579"/>
                </p:custDataLst>
              </p:nvPr>
            </p:nvSpPr>
            <p:spPr>
              <a:xfrm>
                <a:off x="5811335"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11" name="任意多边形: 形状 1131"/>
              <p:cNvSpPr/>
              <p:nvPr>
                <p:custDataLst>
                  <p:tags r:id="rId580"/>
                </p:custDataLst>
              </p:nvPr>
            </p:nvSpPr>
            <p:spPr>
              <a:xfrm>
                <a:off x="5811335"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12" name="任意多边形: 形状 1132"/>
              <p:cNvSpPr/>
              <p:nvPr>
                <p:custDataLst>
                  <p:tags r:id="rId581"/>
                </p:custDataLst>
              </p:nvPr>
            </p:nvSpPr>
            <p:spPr>
              <a:xfrm>
                <a:off x="5811335"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13" name="任意多边形: 形状 1133"/>
              <p:cNvSpPr/>
              <p:nvPr>
                <p:custDataLst>
                  <p:tags r:id="rId582"/>
                </p:custDataLst>
              </p:nvPr>
            </p:nvSpPr>
            <p:spPr>
              <a:xfrm>
                <a:off x="5811335"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64" name="任意多边形: 形状 1134"/>
              <p:cNvSpPr/>
              <p:nvPr>
                <p:custDataLst>
                  <p:tags r:id="rId583"/>
                </p:custDataLst>
              </p:nvPr>
            </p:nvSpPr>
            <p:spPr>
              <a:xfrm>
                <a:off x="5811335"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65" name="任意多边形: 形状 1135"/>
              <p:cNvSpPr/>
              <p:nvPr>
                <p:custDataLst>
                  <p:tags r:id="rId584"/>
                </p:custDataLst>
              </p:nvPr>
            </p:nvSpPr>
            <p:spPr>
              <a:xfrm>
                <a:off x="5811335"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66" name="任意多边形: 形状 1136"/>
              <p:cNvSpPr/>
              <p:nvPr>
                <p:custDataLst>
                  <p:tags r:id="rId585"/>
                </p:custDataLst>
              </p:nvPr>
            </p:nvSpPr>
            <p:spPr>
              <a:xfrm>
                <a:off x="5811335"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67" name="任意多边形: 形状 1137"/>
              <p:cNvSpPr/>
              <p:nvPr>
                <p:custDataLst>
                  <p:tags r:id="rId586"/>
                </p:custDataLst>
              </p:nvPr>
            </p:nvSpPr>
            <p:spPr>
              <a:xfrm>
                <a:off x="5811335"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68" name="任意多边形: 形状 1138"/>
              <p:cNvSpPr/>
              <p:nvPr>
                <p:custDataLst>
                  <p:tags r:id="rId587"/>
                </p:custDataLst>
              </p:nvPr>
            </p:nvSpPr>
            <p:spPr>
              <a:xfrm>
                <a:off x="5811335"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69" name="任意多边形: 形状 1139"/>
              <p:cNvSpPr/>
              <p:nvPr>
                <p:custDataLst>
                  <p:tags r:id="rId588"/>
                </p:custDataLst>
              </p:nvPr>
            </p:nvSpPr>
            <p:spPr>
              <a:xfrm>
                <a:off x="5811335"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70" name="任意多边形: 形状 1140"/>
              <p:cNvSpPr/>
              <p:nvPr>
                <p:custDataLst>
                  <p:tags r:id="rId589"/>
                </p:custDataLst>
              </p:nvPr>
            </p:nvSpPr>
            <p:spPr>
              <a:xfrm>
                <a:off x="5811335"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71" name="任意多边形: 形状 1141"/>
              <p:cNvSpPr/>
              <p:nvPr>
                <p:custDataLst>
                  <p:tags r:id="rId590"/>
                </p:custDataLst>
              </p:nvPr>
            </p:nvSpPr>
            <p:spPr>
              <a:xfrm>
                <a:off x="5811335"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72" name="任意多边形: 形状 1142"/>
              <p:cNvSpPr/>
              <p:nvPr>
                <p:custDataLst>
                  <p:tags r:id="rId591"/>
                </p:custDataLst>
              </p:nvPr>
            </p:nvSpPr>
            <p:spPr>
              <a:xfrm>
                <a:off x="5811335"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73" name="任意多边形: 形状 1143"/>
              <p:cNvSpPr/>
              <p:nvPr>
                <p:custDataLst>
                  <p:tags r:id="rId592"/>
                </p:custDataLst>
              </p:nvPr>
            </p:nvSpPr>
            <p:spPr>
              <a:xfrm>
                <a:off x="5811335"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74" name="任意多边形: 形状 1144"/>
              <p:cNvSpPr/>
              <p:nvPr>
                <p:custDataLst>
                  <p:tags r:id="rId593"/>
                </p:custDataLst>
              </p:nvPr>
            </p:nvSpPr>
            <p:spPr>
              <a:xfrm>
                <a:off x="5811335"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75" name="任意多边形: 形状 1145"/>
              <p:cNvSpPr/>
              <p:nvPr>
                <p:custDataLst>
                  <p:tags r:id="rId594"/>
                </p:custDataLst>
              </p:nvPr>
            </p:nvSpPr>
            <p:spPr>
              <a:xfrm>
                <a:off x="5811335"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76" name="任意多边形: 形状 1146"/>
              <p:cNvSpPr/>
              <p:nvPr>
                <p:custDataLst>
                  <p:tags r:id="rId595"/>
                </p:custDataLst>
              </p:nvPr>
            </p:nvSpPr>
            <p:spPr>
              <a:xfrm>
                <a:off x="5811335"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77" name="任意多边形: 形状 1147"/>
              <p:cNvSpPr/>
              <p:nvPr>
                <p:custDataLst>
                  <p:tags r:id="rId596"/>
                </p:custDataLst>
              </p:nvPr>
            </p:nvSpPr>
            <p:spPr>
              <a:xfrm>
                <a:off x="5811335"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78" name="任意多边形: 形状 1148"/>
              <p:cNvSpPr/>
              <p:nvPr>
                <p:custDataLst>
                  <p:tags r:id="rId597"/>
                </p:custDataLst>
              </p:nvPr>
            </p:nvSpPr>
            <p:spPr>
              <a:xfrm>
                <a:off x="5811335"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79" name="任意多边形: 形状 1149"/>
              <p:cNvSpPr/>
              <p:nvPr>
                <p:custDataLst>
                  <p:tags r:id="rId598"/>
                </p:custDataLst>
              </p:nvPr>
            </p:nvSpPr>
            <p:spPr>
              <a:xfrm>
                <a:off x="5811335"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80" name="任意多边形: 形状 1150"/>
              <p:cNvSpPr/>
              <p:nvPr>
                <p:custDataLst>
                  <p:tags r:id="rId599"/>
                </p:custDataLst>
              </p:nvPr>
            </p:nvSpPr>
            <p:spPr>
              <a:xfrm>
                <a:off x="5811335"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81" name="任意多边形: 形状 1151"/>
              <p:cNvSpPr/>
              <p:nvPr>
                <p:custDataLst>
                  <p:tags r:id="rId600"/>
                </p:custDataLst>
              </p:nvPr>
            </p:nvSpPr>
            <p:spPr>
              <a:xfrm>
                <a:off x="5727292"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82" name="任意多边形: 形状 1152"/>
              <p:cNvSpPr/>
              <p:nvPr>
                <p:custDataLst>
                  <p:tags r:id="rId601"/>
                </p:custDataLst>
              </p:nvPr>
            </p:nvSpPr>
            <p:spPr>
              <a:xfrm>
                <a:off x="5727292"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83" name="任意多边形: 形状 1153"/>
              <p:cNvSpPr/>
              <p:nvPr>
                <p:custDataLst>
                  <p:tags r:id="rId602"/>
                </p:custDataLst>
              </p:nvPr>
            </p:nvSpPr>
            <p:spPr>
              <a:xfrm>
                <a:off x="5727292"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84" name="任意多边形: 形状 1154"/>
              <p:cNvSpPr/>
              <p:nvPr>
                <p:custDataLst>
                  <p:tags r:id="rId603"/>
                </p:custDataLst>
              </p:nvPr>
            </p:nvSpPr>
            <p:spPr>
              <a:xfrm>
                <a:off x="5727292"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85" name="任意多边形: 形状 1155"/>
              <p:cNvSpPr/>
              <p:nvPr>
                <p:custDataLst>
                  <p:tags r:id="rId604"/>
                </p:custDataLst>
              </p:nvPr>
            </p:nvSpPr>
            <p:spPr>
              <a:xfrm>
                <a:off x="5727292"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86" name="任意多边形: 形状 1156"/>
              <p:cNvSpPr/>
              <p:nvPr>
                <p:custDataLst>
                  <p:tags r:id="rId605"/>
                </p:custDataLst>
              </p:nvPr>
            </p:nvSpPr>
            <p:spPr>
              <a:xfrm>
                <a:off x="5727292"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87" name="任意多边形: 形状 1157"/>
              <p:cNvSpPr/>
              <p:nvPr>
                <p:custDataLst>
                  <p:tags r:id="rId606"/>
                </p:custDataLst>
              </p:nvPr>
            </p:nvSpPr>
            <p:spPr>
              <a:xfrm>
                <a:off x="5727292"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88" name="任意多边形: 形状 1158"/>
              <p:cNvSpPr/>
              <p:nvPr>
                <p:custDataLst>
                  <p:tags r:id="rId607"/>
                </p:custDataLst>
              </p:nvPr>
            </p:nvSpPr>
            <p:spPr>
              <a:xfrm>
                <a:off x="5727292"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89" name="任意多边形: 形状 1159"/>
              <p:cNvSpPr/>
              <p:nvPr>
                <p:custDataLst>
                  <p:tags r:id="rId608"/>
                </p:custDataLst>
              </p:nvPr>
            </p:nvSpPr>
            <p:spPr>
              <a:xfrm>
                <a:off x="5727292"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90" name="任意多边形: 形状 1160"/>
              <p:cNvSpPr/>
              <p:nvPr>
                <p:custDataLst>
                  <p:tags r:id="rId609"/>
                </p:custDataLst>
              </p:nvPr>
            </p:nvSpPr>
            <p:spPr>
              <a:xfrm>
                <a:off x="5727292"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91" name="任意多边形: 形状 1161"/>
              <p:cNvSpPr/>
              <p:nvPr>
                <p:custDataLst>
                  <p:tags r:id="rId610"/>
                </p:custDataLst>
              </p:nvPr>
            </p:nvSpPr>
            <p:spPr>
              <a:xfrm>
                <a:off x="5727292"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92" name="任意多边形: 形状 1162"/>
              <p:cNvSpPr/>
              <p:nvPr>
                <p:custDataLst>
                  <p:tags r:id="rId611"/>
                </p:custDataLst>
              </p:nvPr>
            </p:nvSpPr>
            <p:spPr>
              <a:xfrm>
                <a:off x="5727292"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93" name="任意多边形: 形状 1163"/>
              <p:cNvSpPr/>
              <p:nvPr>
                <p:custDataLst>
                  <p:tags r:id="rId612"/>
                </p:custDataLst>
              </p:nvPr>
            </p:nvSpPr>
            <p:spPr>
              <a:xfrm>
                <a:off x="5727292"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94" name="任意多边形: 形状 1164"/>
              <p:cNvSpPr/>
              <p:nvPr>
                <p:custDataLst>
                  <p:tags r:id="rId613"/>
                </p:custDataLst>
              </p:nvPr>
            </p:nvSpPr>
            <p:spPr>
              <a:xfrm>
                <a:off x="5727292"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95" name="任意多边形: 形状 1165"/>
              <p:cNvSpPr/>
              <p:nvPr>
                <p:custDataLst>
                  <p:tags r:id="rId614"/>
                </p:custDataLst>
              </p:nvPr>
            </p:nvSpPr>
            <p:spPr>
              <a:xfrm>
                <a:off x="5727292"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96" name="任意多边形: 形状 1166"/>
              <p:cNvSpPr/>
              <p:nvPr>
                <p:custDataLst>
                  <p:tags r:id="rId615"/>
                </p:custDataLst>
              </p:nvPr>
            </p:nvSpPr>
            <p:spPr>
              <a:xfrm>
                <a:off x="5727292"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97" name="任意多边形: 形状 1167"/>
              <p:cNvSpPr/>
              <p:nvPr>
                <p:custDataLst>
                  <p:tags r:id="rId616"/>
                </p:custDataLst>
              </p:nvPr>
            </p:nvSpPr>
            <p:spPr>
              <a:xfrm>
                <a:off x="5727292"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98" name="任意多边形: 形状 1168"/>
              <p:cNvSpPr/>
              <p:nvPr>
                <p:custDataLst>
                  <p:tags r:id="rId617"/>
                </p:custDataLst>
              </p:nvPr>
            </p:nvSpPr>
            <p:spPr>
              <a:xfrm>
                <a:off x="5727292"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99" name="任意多边形: 形状 1169"/>
              <p:cNvSpPr/>
              <p:nvPr>
                <p:custDataLst>
                  <p:tags r:id="rId618"/>
                </p:custDataLst>
              </p:nvPr>
            </p:nvSpPr>
            <p:spPr>
              <a:xfrm>
                <a:off x="5727292"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00" name="任意多边形: 形状 1170"/>
              <p:cNvSpPr/>
              <p:nvPr>
                <p:custDataLst>
                  <p:tags r:id="rId619"/>
                </p:custDataLst>
              </p:nvPr>
            </p:nvSpPr>
            <p:spPr>
              <a:xfrm>
                <a:off x="5727292"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01" name="任意多边形: 形状 1171"/>
              <p:cNvSpPr/>
              <p:nvPr>
                <p:custDataLst>
                  <p:tags r:id="rId620"/>
                </p:custDataLst>
              </p:nvPr>
            </p:nvSpPr>
            <p:spPr>
              <a:xfrm>
                <a:off x="5727292"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02" name="任意多边形: 形状 1172"/>
              <p:cNvSpPr/>
              <p:nvPr>
                <p:custDataLst>
                  <p:tags r:id="rId621"/>
                </p:custDataLst>
              </p:nvPr>
            </p:nvSpPr>
            <p:spPr>
              <a:xfrm>
                <a:off x="5727292"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03" name="任意多边形: 形状 1173"/>
              <p:cNvSpPr/>
              <p:nvPr>
                <p:custDataLst>
                  <p:tags r:id="rId622"/>
                </p:custDataLst>
              </p:nvPr>
            </p:nvSpPr>
            <p:spPr>
              <a:xfrm>
                <a:off x="5727292"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04" name="任意多边形: 形状 1174"/>
              <p:cNvSpPr/>
              <p:nvPr>
                <p:custDataLst>
                  <p:tags r:id="rId623"/>
                </p:custDataLst>
              </p:nvPr>
            </p:nvSpPr>
            <p:spPr>
              <a:xfrm>
                <a:off x="5642344"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05" name="任意多边形: 形状 1175"/>
              <p:cNvSpPr/>
              <p:nvPr>
                <p:custDataLst>
                  <p:tags r:id="rId624"/>
                </p:custDataLst>
              </p:nvPr>
            </p:nvSpPr>
            <p:spPr>
              <a:xfrm>
                <a:off x="5642344"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06" name="任意多边形: 形状 1176"/>
              <p:cNvSpPr/>
              <p:nvPr>
                <p:custDataLst>
                  <p:tags r:id="rId625"/>
                </p:custDataLst>
              </p:nvPr>
            </p:nvSpPr>
            <p:spPr>
              <a:xfrm>
                <a:off x="5642344"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07" name="任意多边形: 形状 1177"/>
              <p:cNvSpPr/>
              <p:nvPr>
                <p:custDataLst>
                  <p:tags r:id="rId626"/>
                </p:custDataLst>
              </p:nvPr>
            </p:nvSpPr>
            <p:spPr>
              <a:xfrm>
                <a:off x="5642344"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08" name="任意多边形: 形状 1178"/>
              <p:cNvSpPr/>
              <p:nvPr>
                <p:custDataLst>
                  <p:tags r:id="rId627"/>
                </p:custDataLst>
              </p:nvPr>
            </p:nvSpPr>
            <p:spPr>
              <a:xfrm>
                <a:off x="5642344"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09" name="任意多边形: 形状 1179"/>
              <p:cNvSpPr/>
              <p:nvPr>
                <p:custDataLst>
                  <p:tags r:id="rId628"/>
                </p:custDataLst>
              </p:nvPr>
            </p:nvSpPr>
            <p:spPr>
              <a:xfrm>
                <a:off x="5642344"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10" name="任意多边形: 形状 1180"/>
              <p:cNvSpPr/>
              <p:nvPr>
                <p:custDataLst>
                  <p:tags r:id="rId629"/>
                </p:custDataLst>
              </p:nvPr>
            </p:nvSpPr>
            <p:spPr>
              <a:xfrm>
                <a:off x="5642344"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11" name="任意多边形: 形状 1181"/>
              <p:cNvSpPr/>
              <p:nvPr>
                <p:custDataLst>
                  <p:tags r:id="rId630"/>
                </p:custDataLst>
              </p:nvPr>
            </p:nvSpPr>
            <p:spPr>
              <a:xfrm>
                <a:off x="5642344"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12" name="任意多边形: 形状 1182"/>
              <p:cNvSpPr/>
              <p:nvPr>
                <p:custDataLst>
                  <p:tags r:id="rId631"/>
                </p:custDataLst>
              </p:nvPr>
            </p:nvSpPr>
            <p:spPr>
              <a:xfrm>
                <a:off x="5642344"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13" name="任意多边形: 形状 1183"/>
              <p:cNvSpPr/>
              <p:nvPr>
                <p:custDataLst>
                  <p:tags r:id="rId632"/>
                </p:custDataLst>
              </p:nvPr>
            </p:nvSpPr>
            <p:spPr>
              <a:xfrm>
                <a:off x="5642344"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14" name="任意多边形: 形状 1184"/>
              <p:cNvSpPr/>
              <p:nvPr>
                <p:custDataLst>
                  <p:tags r:id="rId633"/>
                </p:custDataLst>
              </p:nvPr>
            </p:nvSpPr>
            <p:spPr>
              <a:xfrm>
                <a:off x="5642344"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15" name="任意多边形: 形状 1185"/>
              <p:cNvSpPr/>
              <p:nvPr>
                <p:custDataLst>
                  <p:tags r:id="rId634"/>
                </p:custDataLst>
              </p:nvPr>
            </p:nvSpPr>
            <p:spPr>
              <a:xfrm>
                <a:off x="5642344"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16" name="任意多边形: 形状 1186"/>
              <p:cNvSpPr/>
              <p:nvPr>
                <p:custDataLst>
                  <p:tags r:id="rId635"/>
                </p:custDataLst>
              </p:nvPr>
            </p:nvSpPr>
            <p:spPr>
              <a:xfrm>
                <a:off x="5642344"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17" name="任意多边形: 形状 1187"/>
              <p:cNvSpPr/>
              <p:nvPr>
                <p:custDataLst>
                  <p:tags r:id="rId636"/>
                </p:custDataLst>
              </p:nvPr>
            </p:nvSpPr>
            <p:spPr>
              <a:xfrm>
                <a:off x="5642344"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18" name="任意多边形: 形状 1188"/>
              <p:cNvSpPr/>
              <p:nvPr>
                <p:custDataLst>
                  <p:tags r:id="rId637"/>
                </p:custDataLst>
              </p:nvPr>
            </p:nvSpPr>
            <p:spPr>
              <a:xfrm>
                <a:off x="5642344"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19" name="任意多边形: 形状 1189"/>
              <p:cNvSpPr/>
              <p:nvPr>
                <p:custDataLst>
                  <p:tags r:id="rId638"/>
                </p:custDataLst>
              </p:nvPr>
            </p:nvSpPr>
            <p:spPr>
              <a:xfrm>
                <a:off x="5642344"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20" name="任意多边形: 形状 1190"/>
              <p:cNvSpPr/>
              <p:nvPr>
                <p:custDataLst>
                  <p:tags r:id="rId639"/>
                </p:custDataLst>
              </p:nvPr>
            </p:nvSpPr>
            <p:spPr>
              <a:xfrm>
                <a:off x="5642344"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21" name="任意多边形: 形状 1191"/>
              <p:cNvSpPr/>
              <p:nvPr>
                <p:custDataLst>
                  <p:tags r:id="rId640"/>
                </p:custDataLst>
              </p:nvPr>
            </p:nvSpPr>
            <p:spPr>
              <a:xfrm>
                <a:off x="5642344"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22" name="任意多边形: 形状 1192"/>
              <p:cNvSpPr/>
              <p:nvPr>
                <p:custDataLst>
                  <p:tags r:id="rId641"/>
                </p:custDataLst>
              </p:nvPr>
            </p:nvSpPr>
            <p:spPr>
              <a:xfrm>
                <a:off x="5642344"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23" name="任意多边形: 形状 1193"/>
              <p:cNvSpPr/>
              <p:nvPr>
                <p:custDataLst>
                  <p:tags r:id="rId642"/>
                </p:custDataLst>
              </p:nvPr>
            </p:nvSpPr>
            <p:spPr>
              <a:xfrm>
                <a:off x="5642344"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24" name="任意多边形: 形状 1194"/>
              <p:cNvSpPr/>
              <p:nvPr>
                <p:custDataLst>
                  <p:tags r:id="rId643"/>
                </p:custDataLst>
              </p:nvPr>
            </p:nvSpPr>
            <p:spPr>
              <a:xfrm>
                <a:off x="5642344"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25" name="任意多边形: 形状 1195"/>
              <p:cNvSpPr/>
              <p:nvPr>
                <p:custDataLst>
                  <p:tags r:id="rId644"/>
                </p:custDataLst>
              </p:nvPr>
            </p:nvSpPr>
            <p:spPr>
              <a:xfrm>
                <a:off x="5642344"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26" name="任意多边形: 形状 1196"/>
              <p:cNvSpPr/>
              <p:nvPr>
                <p:custDataLst>
                  <p:tags r:id="rId645"/>
                </p:custDataLst>
              </p:nvPr>
            </p:nvSpPr>
            <p:spPr>
              <a:xfrm>
                <a:off x="5642344"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27" name="任意多边形: 形状 1197"/>
              <p:cNvSpPr/>
              <p:nvPr>
                <p:custDataLst>
                  <p:tags r:id="rId646"/>
                </p:custDataLst>
              </p:nvPr>
            </p:nvSpPr>
            <p:spPr>
              <a:xfrm>
                <a:off x="5558301"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28" name="任意多边形: 形状 1198"/>
              <p:cNvSpPr/>
              <p:nvPr>
                <p:custDataLst>
                  <p:tags r:id="rId647"/>
                </p:custDataLst>
              </p:nvPr>
            </p:nvSpPr>
            <p:spPr>
              <a:xfrm>
                <a:off x="5558301"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29" name="任意多边形: 形状 1199"/>
              <p:cNvSpPr/>
              <p:nvPr>
                <p:custDataLst>
                  <p:tags r:id="rId648"/>
                </p:custDataLst>
              </p:nvPr>
            </p:nvSpPr>
            <p:spPr>
              <a:xfrm>
                <a:off x="5558301"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30" name="任意多边形: 形状 1200"/>
              <p:cNvSpPr/>
              <p:nvPr>
                <p:custDataLst>
                  <p:tags r:id="rId649"/>
                </p:custDataLst>
              </p:nvPr>
            </p:nvSpPr>
            <p:spPr>
              <a:xfrm>
                <a:off x="5558301"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31" name="任意多边形: 形状 1201"/>
              <p:cNvSpPr/>
              <p:nvPr>
                <p:custDataLst>
                  <p:tags r:id="rId650"/>
                </p:custDataLst>
              </p:nvPr>
            </p:nvSpPr>
            <p:spPr>
              <a:xfrm>
                <a:off x="5558301"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32" name="任意多边形: 形状 1202"/>
              <p:cNvSpPr/>
              <p:nvPr>
                <p:custDataLst>
                  <p:tags r:id="rId651"/>
                </p:custDataLst>
              </p:nvPr>
            </p:nvSpPr>
            <p:spPr>
              <a:xfrm>
                <a:off x="5558301"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33" name="任意多边形: 形状 1203"/>
              <p:cNvSpPr/>
              <p:nvPr>
                <p:custDataLst>
                  <p:tags r:id="rId652"/>
                </p:custDataLst>
              </p:nvPr>
            </p:nvSpPr>
            <p:spPr>
              <a:xfrm>
                <a:off x="5558301"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34" name="任意多边形: 形状 1204"/>
              <p:cNvSpPr/>
              <p:nvPr>
                <p:custDataLst>
                  <p:tags r:id="rId653"/>
                </p:custDataLst>
              </p:nvPr>
            </p:nvSpPr>
            <p:spPr>
              <a:xfrm>
                <a:off x="5558301"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35" name="任意多边形: 形状 1205"/>
              <p:cNvSpPr/>
              <p:nvPr>
                <p:custDataLst>
                  <p:tags r:id="rId654"/>
                </p:custDataLst>
              </p:nvPr>
            </p:nvSpPr>
            <p:spPr>
              <a:xfrm>
                <a:off x="5558301"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36" name="任意多边形: 形状 1206"/>
              <p:cNvSpPr/>
              <p:nvPr>
                <p:custDataLst>
                  <p:tags r:id="rId655"/>
                </p:custDataLst>
              </p:nvPr>
            </p:nvSpPr>
            <p:spPr>
              <a:xfrm>
                <a:off x="5558301"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37" name="任意多边形: 形状 1207"/>
              <p:cNvSpPr/>
              <p:nvPr>
                <p:custDataLst>
                  <p:tags r:id="rId656"/>
                </p:custDataLst>
              </p:nvPr>
            </p:nvSpPr>
            <p:spPr>
              <a:xfrm>
                <a:off x="5558301"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38" name="任意多边形: 形状 1208"/>
              <p:cNvSpPr/>
              <p:nvPr>
                <p:custDataLst>
                  <p:tags r:id="rId657"/>
                </p:custDataLst>
              </p:nvPr>
            </p:nvSpPr>
            <p:spPr>
              <a:xfrm>
                <a:off x="5558301"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39" name="任意多边形: 形状 1209"/>
              <p:cNvSpPr/>
              <p:nvPr>
                <p:custDataLst>
                  <p:tags r:id="rId658"/>
                </p:custDataLst>
              </p:nvPr>
            </p:nvSpPr>
            <p:spPr>
              <a:xfrm>
                <a:off x="5558301"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40" name="任意多边形: 形状 1210"/>
              <p:cNvSpPr/>
              <p:nvPr>
                <p:custDataLst>
                  <p:tags r:id="rId659"/>
                </p:custDataLst>
              </p:nvPr>
            </p:nvSpPr>
            <p:spPr>
              <a:xfrm>
                <a:off x="5558301"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41" name="任意多边形: 形状 1211"/>
              <p:cNvSpPr/>
              <p:nvPr>
                <p:custDataLst>
                  <p:tags r:id="rId660"/>
                </p:custDataLst>
              </p:nvPr>
            </p:nvSpPr>
            <p:spPr>
              <a:xfrm>
                <a:off x="5558301"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42" name="任意多边形: 形状 1212"/>
              <p:cNvSpPr/>
              <p:nvPr>
                <p:custDataLst>
                  <p:tags r:id="rId661"/>
                </p:custDataLst>
              </p:nvPr>
            </p:nvSpPr>
            <p:spPr>
              <a:xfrm>
                <a:off x="5558301"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43" name="任意多边形: 形状 1213"/>
              <p:cNvSpPr/>
              <p:nvPr>
                <p:custDataLst>
                  <p:tags r:id="rId662"/>
                </p:custDataLst>
              </p:nvPr>
            </p:nvSpPr>
            <p:spPr>
              <a:xfrm>
                <a:off x="5558301"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44" name="任意多边形: 形状 1214"/>
              <p:cNvSpPr/>
              <p:nvPr>
                <p:custDataLst>
                  <p:tags r:id="rId663"/>
                </p:custDataLst>
              </p:nvPr>
            </p:nvSpPr>
            <p:spPr>
              <a:xfrm>
                <a:off x="5558301"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45" name="任意多边形: 形状 1215"/>
              <p:cNvSpPr/>
              <p:nvPr>
                <p:custDataLst>
                  <p:tags r:id="rId664"/>
                </p:custDataLst>
              </p:nvPr>
            </p:nvSpPr>
            <p:spPr>
              <a:xfrm>
                <a:off x="5558301"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46" name="任意多边形: 形状 1216"/>
              <p:cNvSpPr/>
              <p:nvPr>
                <p:custDataLst>
                  <p:tags r:id="rId665"/>
                </p:custDataLst>
              </p:nvPr>
            </p:nvSpPr>
            <p:spPr>
              <a:xfrm>
                <a:off x="5558301"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47" name="任意多边形: 形状 1217"/>
              <p:cNvSpPr/>
              <p:nvPr>
                <p:custDataLst>
                  <p:tags r:id="rId666"/>
                </p:custDataLst>
              </p:nvPr>
            </p:nvSpPr>
            <p:spPr>
              <a:xfrm>
                <a:off x="5558301"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48" name="任意多边形: 形状 1218"/>
              <p:cNvSpPr/>
              <p:nvPr>
                <p:custDataLst>
                  <p:tags r:id="rId667"/>
                </p:custDataLst>
              </p:nvPr>
            </p:nvSpPr>
            <p:spPr>
              <a:xfrm>
                <a:off x="5558301"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49" name="任意多边形: 形状 1219"/>
              <p:cNvSpPr/>
              <p:nvPr>
                <p:custDataLst>
                  <p:tags r:id="rId668"/>
                </p:custDataLst>
              </p:nvPr>
            </p:nvSpPr>
            <p:spPr>
              <a:xfrm>
                <a:off x="5558301"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50" name="任意多边形: 形状 1220"/>
              <p:cNvSpPr/>
              <p:nvPr>
                <p:custDataLst>
                  <p:tags r:id="rId669"/>
                </p:custDataLst>
              </p:nvPr>
            </p:nvSpPr>
            <p:spPr>
              <a:xfrm>
                <a:off x="5474257"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51" name="任意多边形: 形状 1221"/>
              <p:cNvSpPr/>
              <p:nvPr>
                <p:custDataLst>
                  <p:tags r:id="rId670"/>
                </p:custDataLst>
              </p:nvPr>
            </p:nvSpPr>
            <p:spPr>
              <a:xfrm>
                <a:off x="5474257"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52" name="任意多边形: 形状 1222"/>
              <p:cNvSpPr/>
              <p:nvPr>
                <p:custDataLst>
                  <p:tags r:id="rId671"/>
                </p:custDataLst>
              </p:nvPr>
            </p:nvSpPr>
            <p:spPr>
              <a:xfrm>
                <a:off x="5474257"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53" name="任意多边形: 形状 1223"/>
              <p:cNvSpPr/>
              <p:nvPr>
                <p:custDataLst>
                  <p:tags r:id="rId672"/>
                </p:custDataLst>
              </p:nvPr>
            </p:nvSpPr>
            <p:spPr>
              <a:xfrm>
                <a:off x="5474257"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54" name="任意多边形: 形状 1224"/>
              <p:cNvSpPr/>
              <p:nvPr>
                <p:custDataLst>
                  <p:tags r:id="rId673"/>
                </p:custDataLst>
              </p:nvPr>
            </p:nvSpPr>
            <p:spPr>
              <a:xfrm>
                <a:off x="5474257"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55" name="任意多边形: 形状 1225"/>
              <p:cNvSpPr/>
              <p:nvPr>
                <p:custDataLst>
                  <p:tags r:id="rId674"/>
                </p:custDataLst>
              </p:nvPr>
            </p:nvSpPr>
            <p:spPr>
              <a:xfrm>
                <a:off x="5474257"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56" name="任意多边形: 形状 1226"/>
              <p:cNvSpPr/>
              <p:nvPr>
                <p:custDataLst>
                  <p:tags r:id="rId675"/>
                </p:custDataLst>
              </p:nvPr>
            </p:nvSpPr>
            <p:spPr>
              <a:xfrm>
                <a:off x="5474257"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57" name="任意多边形: 形状 1227"/>
              <p:cNvSpPr/>
              <p:nvPr>
                <p:custDataLst>
                  <p:tags r:id="rId676"/>
                </p:custDataLst>
              </p:nvPr>
            </p:nvSpPr>
            <p:spPr>
              <a:xfrm>
                <a:off x="5474257"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58" name="任意多边形: 形状 1228"/>
              <p:cNvSpPr/>
              <p:nvPr>
                <p:custDataLst>
                  <p:tags r:id="rId677"/>
                </p:custDataLst>
              </p:nvPr>
            </p:nvSpPr>
            <p:spPr>
              <a:xfrm>
                <a:off x="5474257"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59" name="任意多边形: 形状 1229"/>
              <p:cNvSpPr/>
              <p:nvPr>
                <p:custDataLst>
                  <p:tags r:id="rId678"/>
                </p:custDataLst>
              </p:nvPr>
            </p:nvSpPr>
            <p:spPr>
              <a:xfrm>
                <a:off x="5474257"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60" name="任意多边形: 形状 1230"/>
              <p:cNvSpPr/>
              <p:nvPr>
                <p:custDataLst>
                  <p:tags r:id="rId679"/>
                </p:custDataLst>
              </p:nvPr>
            </p:nvSpPr>
            <p:spPr>
              <a:xfrm>
                <a:off x="5474257"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61" name="任意多边形: 形状 1231"/>
              <p:cNvSpPr/>
              <p:nvPr>
                <p:custDataLst>
                  <p:tags r:id="rId680"/>
                </p:custDataLst>
              </p:nvPr>
            </p:nvSpPr>
            <p:spPr>
              <a:xfrm>
                <a:off x="5474257"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62" name="任意多边形: 形状 1232"/>
              <p:cNvSpPr/>
              <p:nvPr>
                <p:custDataLst>
                  <p:tags r:id="rId681"/>
                </p:custDataLst>
              </p:nvPr>
            </p:nvSpPr>
            <p:spPr>
              <a:xfrm>
                <a:off x="5474257"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63" name="任意多边形: 形状 1233"/>
              <p:cNvSpPr/>
              <p:nvPr>
                <p:custDataLst>
                  <p:tags r:id="rId682"/>
                </p:custDataLst>
              </p:nvPr>
            </p:nvSpPr>
            <p:spPr>
              <a:xfrm>
                <a:off x="5474257"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64" name="任意多边形: 形状 1234"/>
              <p:cNvSpPr/>
              <p:nvPr>
                <p:custDataLst>
                  <p:tags r:id="rId683"/>
                </p:custDataLst>
              </p:nvPr>
            </p:nvSpPr>
            <p:spPr>
              <a:xfrm>
                <a:off x="5474257"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65" name="任意多边形: 形状 1235"/>
              <p:cNvSpPr/>
              <p:nvPr>
                <p:custDataLst>
                  <p:tags r:id="rId684"/>
                </p:custDataLst>
              </p:nvPr>
            </p:nvSpPr>
            <p:spPr>
              <a:xfrm>
                <a:off x="5474257"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66" name="任意多边形: 形状 1236"/>
              <p:cNvSpPr/>
              <p:nvPr>
                <p:custDataLst>
                  <p:tags r:id="rId685"/>
                </p:custDataLst>
              </p:nvPr>
            </p:nvSpPr>
            <p:spPr>
              <a:xfrm>
                <a:off x="5474257"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67" name="任意多边形: 形状 1237"/>
              <p:cNvSpPr/>
              <p:nvPr>
                <p:custDataLst>
                  <p:tags r:id="rId686"/>
                </p:custDataLst>
              </p:nvPr>
            </p:nvSpPr>
            <p:spPr>
              <a:xfrm>
                <a:off x="5474257"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68" name="任意多边形: 形状 1238"/>
              <p:cNvSpPr/>
              <p:nvPr>
                <p:custDataLst>
                  <p:tags r:id="rId687"/>
                </p:custDataLst>
              </p:nvPr>
            </p:nvSpPr>
            <p:spPr>
              <a:xfrm>
                <a:off x="5474257"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69" name="任意多边形: 形状 1239"/>
              <p:cNvSpPr/>
              <p:nvPr>
                <p:custDataLst>
                  <p:tags r:id="rId688"/>
                </p:custDataLst>
              </p:nvPr>
            </p:nvSpPr>
            <p:spPr>
              <a:xfrm>
                <a:off x="5474257"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70" name="任意多边形: 形状 1240"/>
              <p:cNvSpPr/>
              <p:nvPr>
                <p:custDataLst>
                  <p:tags r:id="rId689"/>
                </p:custDataLst>
              </p:nvPr>
            </p:nvSpPr>
            <p:spPr>
              <a:xfrm>
                <a:off x="5474257"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71" name="任意多边形: 形状 1241"/>
              <p:cNvSpPr/>
              <p:nvPr>
                <p:custDataLst>
                  <p:tags r:id="rId690"/>
                </p:custDataLst>
              </p:nvPr>
            </p:nvSpPr>
            <p:spPr>
              <a:xfrm>
                <a:off x="5474257"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72" name="任意多边形: 形状 1242"/>
              <p:cNvSpPr/>
              <p:nvPr>
                <p:custDataLst>
                  <p:tags r:id="rId691"/>
                </p:custDataLst>
              </p:nvPr>
            </p:nvSpPr>
            <p:spPr>
              <a:xfrm>
                <a:off x="5474257"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73" name="任意多边形: 形状 1243"/>
              <p:cNvSpPr/>
              <p:nvPr>
                <p:custDataLst>
                  <p:tags r:id="rId692"/>
                </p:custDataLst>
              </p:nvPr>
            </p:nvSpPr>
            <p:spPr>
              <a:xfrm>
                <a:off x="5389310"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74" name="任意多边形: 形状 1244"/>
              <p:cNvSpPr/>
              <p:nvPr>
                <p:custDataLst>
                  <p:tags r:id="rId693"/>
                </p:custDataLst>
              </p:nvPr>
            </p:nvSpPr>
            <p:spPr>
              <a:xfrm>
                <a:off x="5389310"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75" name="任意多边形: 形状 1245"/>
              <p:cNvSpPr/>
              <p:nvPr>
                <p:custDataLst>
                  <p:tags r:id="rId694"/>
                </p:custDataLst>
              </p:nvPr>
            </p:nvSpPr>
            <p:spPr>
              <a:xfrm>
                <a:off x="5389310"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76" name="任意多边形: 形状 1246"/>
              <p:cNvSpPr/>
              <p:nvPr>
                <p:custDataLst>
                  <p:tags r:id="rId695"/>
                </p:custDataLst>
              </p:nvPr>
            </p:nvSpPr>
            <p:spPr>
              <a:xfrm>
                <a:off x="5389310"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77" name="任意多边形: 形状 1247"/>
              <p:cNvSpPr/>
              <p:nvPr>
                <p:custDataLst>
                  <p:tags r:id="rId696"/>
                </p:custDataLst>
              </p:nvPr>
            </p:nvSpPr>
            <p:spPr>
              <a:xfrm>
                <a:off x="5389310"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78" name="任意多边形: 形状 1248"/>
              <p:cNvSpPr/>
              <p:nvPr>
                <p:custDataLst>
                  <p:tags r:id="rId697"/>
                </p:custDataLst>
              </p:nvPr>
            </p:nvSpPr>
            <p:spPr>
              <a:xfrm>
                <a:off x="5389310"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79" name="任意多边形: 形状 1249"/>
              <p:cNvSpPr/>
              <p:nvPr>
                <p:custDataLst>
                  <p:tags r:id="rId698"/>
                </p:custDataLst>
              </p:nvPr>
            </p:nvSpPr>
            <p:spPr>
              <a:xfrm>
                <a:off x="5389310"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80" name="任意多边形: 形状 1250"/>
              <p:cNvSpPr/>
              <p:nvPr>
                <p:custDataLst>
                  <p:tags r:id="rId699"/>
                </p:custDataLst>
              </p:nvPr>
            </p:nvSpPr>
            <p:spPr>
              <a:xfrm>
                <a:off x="5389310"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81" name="任意多边形: 形状 1251"/>
              <p:cNvSpPr/>
              <p:nvPr>
                <p:custDataLst>
                  <p:tags r:id="rId700"/>
                </p:custDataLst>
              </p:nvPr>
            </p:nvSpPr>
            <p:spPr>
              <a:xfrm>
                <a:off x="5389310"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82" name="任意多边形: 形状 1252"/>
              <p:cNvSpPr/>
              <p:nvPr>
                <p:custDataLst>
                  <p:tags r:id="rId701"/>
                </p:custDataLst>
              </p:nvPr>
            </p:nvSpPr>
            <p:spPr>
              <a:xfrm>
                <a:off x="5389310"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83" name="任意多边形: 形状 1253"/>
              <p:cNvSpPr/>
              <p:nvPr>
                <p:custDataLst>
                  <p:tags r:id="rId702"/>
                </p:custDataLst>
              </p:nvPr>
            </p:nvSpPr>
            <p:spPr>
              <a:xfrm>
                <a:off x="5389310"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84" name="任意多边形: 形状 1254"/>
              <p:cNvSpPr/>
              <p:nvPr>
                <p:custDataLst>
                  <p:tags r:id="rId703"/>
                </p:custDataLst>
              </p:nvPr>
            </p:nvSpPr>
            <p:spPr>
              <a:xfrm>
                <a:off x="5389310"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85" name="任意多边形: 形状 1255"/>
              <p:cNvSpPr/>
              <p:nvPr>
                <p:custDataLst>
                  <p:tags r:id="rId704"/>
                </p:custDataLst>
              </p:nvPr>
            </p:nvSpPr>
            <p:spPr>
              <a:xfrm>
                <a:off x="5389310"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86" name="任意多边形: 形状 1256"/>
              <p:cNvSpPr/>
              <p:nvPr>
                <p:custDataLst>
                  <p:tags r:id="rId705"/>
                </p:custDataLst>
              </p:nvPr>
            </p:nvSpPr>
            <p:spPr>
              <a:xfrm>
                <a:off x="5389310"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87" name="任意多边形: 形状 1257"/>
              <p:cNvSpPr/>
              <p:nvPr>
                <p:custDataLst>
                  <p:tags r:id="rId706"/>
                </p:custDataLst>
              </p:nvPr>
            </p:nvSpPr>
            <p:spPr>
              <a:xfrm>
                <a:off x="5389310"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88" name="任意多边形: 形状 1258"/>
              <p:cNvSpPr/>
              <p:nvPr>
                <p:custDataLst>
                  <p:tags r:id="rId707"/>
                </p:custDataLst>
              </p:nvPr>
            </p:nvSpPr>
            <p:spPr>
              <a:xfrm>
                <a:off x="5389310"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89" name="任意多边形: 形状 1259"/>
              <p:cNvSpPr/>
              <p:nvPr>
                <p:custDataLst>
                  <p:tags r:id="rId708"/>
                </p:custDataLst>
              </p:nvPr>
            </p:nvSpPr>
            <p:spPr>
              <a:xfrm>
                <a:off x="5389310"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90" name="任意多边形: 形状 1260"/>
              <p:cNvSpPr/>
              <p:nvPr>
                <p:custDataLst>
                  <p:tags r:id="rId709"/>
                </p:custDataLst>
              </p:nvPr>
            </p:nvSpPr>
            <p:spPr>
              <a:xfrm>
                <a:off x="5389310"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91" name="任意多边形: 形状 1261"/>
              <p:cNvSpPr/>
              <p:nvPr>
                <p:custDataLst>
                  <p:tags r:id="rId710"/>
                </p:custDataLst>
              </p:nvPr>
            </p:nvSpPr>
            <p:spPr>
              <a:xfrm>
                <a:off x="5389310"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92" name="任意多边形: 形状 1262"/>
              <p:cNvSpPr/>
              <p:nvPr>
                <p:custDataLst>
                  <p:tags r:id="rId711"/>
                </p:custDataLst>
              </p:nvPr>
            </p:nvSpPr>
            <p:spPr>
              <a:xfrm>
                <a:off x="5389310"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93" name="任意多边形: 形状 1263"/>
              <p:cNvSpPr/>
              <p:nvPr>
                <p:custDataLst>
                  <p:tags r:id="rId712"/>
                </p:custDataLst>
              </p:nvPr>
            </p:nvSpPr>
            <p:spPr>
              <a:xfrm>
                <a:off x="5389310"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94" name="任意多边形: 形状 1264"/>
              <p:cNvSpPr/>
              <p:nvPr>
                <p:custDataLst>
                  <p:tags r:id="rId713"/>
                </p:custDataLst>
              </p:nvPr>
            </p:nvSpPr>
            <p:spPr>
              <a:xfrm>
                <a:off x="5389310"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95" name="任意多边形: 形状 1265"/>
              <p:cNvSpPr/>
              <p:nvPr>
                <p:custDataLst>
                  <p:tags r:id="rId714"/>
                </p:custDataLst>
              </p:nvPr>
            </p:nvSpPr>
            <p:spPr>
              <a:xfrm>
                <a:off x="5389310"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96" name="任意多边形: 形状 1266"/>
              <p:cNvSpPr/>
              <p:nvPr>
                <p:custDataLst>
                  <p:tags r:id="rId715"/>
                </p:custDataLst>
              </p:nvPr>
            </p:nvSpPr>
            <p:spPr>
              <a:xfrm>
                <a:off x="5305266"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97" name="任意多边形: 形状 1267"/>
              <p:cNvSpPr/>
              <p:nvPr>
                <p:custDataLst>
                  <p:tags r:id="rId716"/>
                </p:custDataLst>
              </p:nvPr>
            </p:nvSpPr>
            <p:spPr>
              <a:xfrm>
                <a:off x="5305266"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98" name="任意多边形: 形状 1268"/>
              <p:cNvSpPr/>
              <p:nvPr>
                <p:custDataLst>
                  <p:tags r:id="rId717"/>
                </p:custDataLst>
              </p:nvPr>
            </p:nvSpPr>
            <p:spPr>
              <a:xfrm>
                <a:off x="5305266"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99" name="任意多边形: 形状 1269"/>
              <p:cNvSpPr/>
              <p:nvPr>
                <p:custDataLst>
                  <p:tags r:id="rId718"/>
                </p:custDataLst>
              </p:nvPr>
            </p:nvSpPr>
            <p:spPr>
              <a:xfrm>
                <a:off x="5305266"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00" name="任意多边形: 形状 1270"/>
              <p:cNvSpPr/>
              <p:nvPr>
                <p:custDataLst>
                  <p:tags r:id="rId719"/>
                </p:custDataLst>
              </p:nvPr>
            </p:nvSpPr>
            <p:spPr>
              <a:xfrm>
                <a:off x="5305266"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01" name="任意多边形: 形状 1271"/>
              <p:cNvSpPr/>
              <p:nvPr>
                <p:custDataLst>
                  <p:tags r:id="rId720"/>
                </p:custDataLst>
              </p:nvPr>
            </p:nvSpPr>
            <p:spPr>
              <a:xfrm>
                <a:off x="5305266"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02" name="任意多边形: 形状 1272"/>
              <p:cNvSpPr/>
              <p:nvPr>
                <p:custDataLst>
                  <p:tags r:id="rId721"/>
                </p:custDataLst>
              </p:nvPr>
            </p:nvSpPr>
            <p:spPr>
              <a:xfrm>
                <a:off x="5305266"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03" name="任意多边形: 形状 1273"/>
              <p:cNvSpPr/>
              <p:nvPr>
                <p:custDataLst>
                  <p:tags r:id="rId722"/>
                </p:custDataLst>
              </p:nvPr>
            </p:nvSpPr>
            <p:spPr>
              <a:xfrm>
                <a:off x="5305266"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04" name="任意多边形: 形状 1274"/>
              <p:cNvSpPr/>
              <p:nvPr>
                <p:custDataLst>
                  <p:tags r:id="rId723"/>
                </p:custDataLst>
              </p:nvPr>
            </p:nvSpPr>
            <p:spPr>
              <a:xfrm>
                <a:off x="5305266"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05" name="任意多边形: 形状 1275"/>
              <p:cNvSpPr/>
              <p:nvPr>
                <p:custDataLst>
                  <p:tags r:id="rId724"/>
                </p:custDataLst>
              </p:nvPr>
            </p:nvSpPr>
            <p:spPr>
              <a:xfrm>
                <a:off x="5305266"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06" name="任意多边形: 形状 1276"/>
              <p:cNvSpPr/>
              <p:nvPr>
                <p:custDataLst>
                  <p:tags r:id="rId725"/>
                </p:custDataLst>
              </p:nvPr>
            </p:nvSpPr>
            <p:spPr>
              <a:xfrm>
                <a:off x="5305266"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07" name="任意多边形: 形状 1277"/>
              <p:cNvSpPr/>
              <p:nvPr>
                <p:custDataLst>
                  <p:tags r:id="rId726"/>
                </p:custDataLst>
              </p:nvPr>
            </p:nvSpPr>
            <p:spPr>
              <a:xfrm>
                <a:off x="5305266"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08" name="任意多边形: 形状 1278"/>
              <p:cNvSpPr/>
              <p:nvPr>
                <p:custDataLst>
                  <p:tags r:id="rId727"/>
                </p:custDataLst>
              </p:nvPr>
            </p:nvSpPr>
            <p:spPr>
              <a:xfrm>
                <a:off x="5305266"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09" name="任意多边形: 形状 1279"/>
              <p:cNvSpPr/>
              <p:nvPr>
                <p:custDataLst>
                  <p:tags r:id="rId728"/>
                </p:custDataLst>
              </p:nvPr>
            </p:nvSpPr>
            <p:spPr>
              <a:xfrm>
                <a:off x="5305266"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10" name="任意多边形: 形状 1280"/>
              <p:cNvSpPr/>
              <p:nvPr>
                <p:custDataLst>
                  <p:tags r:id="rId729"/>
                </p:custDataLst>
              </p:nvPr>
            </p:nvSpPr>
            <p:spPr>
              <a:xfrm>
                <a:off x="5305266"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11" name="任意多边形: 形状 1281"/>
              <p:cNvSpPr/>
              <p:nvPr>
                <p:custDataLst>
                  <p:tags r:id="rId730"/>
                </p:custDataLst>
              </p:nvPr>
            </p:nvSpPr>
            <p:spPr>
              <a:xfrm>
                <a:off x="5305266"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12" name="任意多边形: 形状 1282"/>
              <p:cNvSpPr/>
              <p:nvPr>
                <p:custDataLst>
                  <p:tags r:id="rId731"/>
                </p:custDataLst>
              </p:nvPr>
            </p:nvSpPr>
            <p:spPr>
              <a:xfrm>
                <a:off x="5305266"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13" name="任意多边形: 形状 1283"/>
              <p:cNvSpPr/>
              <p:nvPr>
                <p:custDataLst>
                  <p:tags r:id="rId732"/>
                </p:custDataLst>
              </p:nvPr>
            </p:nvSpPr>
            <p:spPr>
              <a:xfrm>
                <a:off x="5305266"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14" name="任意多边形: 形状 1284"/>
              <p:cNvSpPr/>
              <p:nvPr>
                <p:custDataLst>
                  <p:tags r:id="rId733"/>
                </p:custDataLst>
              </p:nvPr>
            </p:nvSpPr>
            <p:spPr>
              <a:xfrm>
                <a:off x="5305266"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15" name="任意多边形: 形状 1285"/>
              <p:cNvSpPr/>
              <p:nvPr>
                <p:custDataLst>
                  <p:tags r:id="rId734"/>
                </p:custDataLst>
              </p:nvPr>
            </p:nvSpPr>
            <p:spPr>
              <a:xfrm>
                <a:off x="5305266"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16" name="任意多边形: 形状 1286"/>
              <p:cNvSpPr/>
              <p:nvPr>
                <p:custDataLst>
                  <p:tags r:id="rId735"/>
                </p:custDataLst>
              </p:nvPr>
            </p:nvSpPr>
            <p:spPr>
              <a:xfrm>
                <a:off x="5305266"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17" name="任意多边形: 形状 1287"/>
              <p:cNvSpPr/>
              <p:nvPr>
                <p:custDataLst>
                  <p:tags r:id="rId736"/>
                </p:custDataLst>
              </p:nvPr>
            </p:nvSpPr>
            <p:spPr>
              <a:xfrm>
                <a:off x="5305266"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18" name="任意多边形: 形状 1288"/>
              <p:cNvSpPr/>
              <p:nvPr>
                <p:custDataLst>
                  <p:tags r:id="rId737"/>
                </p:custDataLst>
              </p:nvPr>
            </p:nvSpPr>
            <p:spPr>
              <a:xfrm>
                <a:off x="5305266"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19" name="任意多边形: 形状 1289"/>
              <p:cNvSpPr/>
              <p:nvPr>
                <p:custDataLst>
                  <p:tags r:id="rId738"/>
                </p:custDataLst>
              </p:nvPr>
            </p:nvSpPr>
            <p:spPr>
              <a:xfrm>
                <a:off x="5220319"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20" name="任意多边形: 形状 1290"/>
              <p:cNvSpPr/>
              <p:nvPr>
                <p:custDataLst>
                  <p:tags r:id="rId739"/>
                </p:custDataLst>
              </p:nvPr>
            </p:nvSpPr>
            <p:spPr>
              <a:xfrm>
                <a:off x="5220319"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21" name="任意多边形: 形状 1291"/>
              <p:cNvSpPr/>
              <p:nvPr>
                <p:custDataLst>
                  <p:tags r:id="rId740"/>
                </p:custDataLst>
              </p:nvPr>
            </p:nvSpPr>
            <p:spPr>
              <a:xfrm>
                <a:off x="5220319"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22" name="任意多边形: 形状 1292"/>
              <p:cNvSpPr/>
              <p:nvPr>
                <p:custDataLst>
                  <p:tags r:id="rId741"/>
                </p:custDataLst>
              </p:nvPr>
            </p:nvSpPr>
            <p:spPr>
              <a:xfrm>
                <a:off x="5220319"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23" name="任意多边形: 形状 1293"/>
              <p:cNvSpPr/>
              <p:nvPr>
                <p:custDataLst>
                  <p:tags r:id="rId742"/>
                </p:custDataLst>
              </p:nvPr>
            </p:nvSpPr>
            <p:spPr>
              <a:xfrm>
                <a:off x="5220319"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24" name="任意多边形: 形状 1294"/>
              <p:cNvSpPr/>
              <p:nvPr>
                <p:custDataLst>
                  <p:tags r:id="rId743"/>
                </p:custDataLst>
              </p:nvPr>
            </p:nvSpPr>
            <p:spPr>
              <a:xfrm>
                <a:off x="5220319"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25" name="任意多边形: 形状 1295"/>
              <p:cNvSpPr/>
              <p:nvPr>
                <p:custDataLst>
                  <p:tags r:id="rId744"/>
                </p:custDataLst>
              </p:nvPr>
            </p:nvSpPr>
            <p:spPr>
              <a:xfrm>
                <a:off x="5220319"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26" name="任意多边形: 形状 1296"/>
              <p:cNvSpPr/>
              <p:nvPr>
                <p:custDataLst>
                  <p:tags r:id="rId745"/>
                </p:custDataLst>
              </p:nvPr>
            </p:nvSpPr>
            <p:spPr>
              <a:xfrm>
                <a:off x="5220319"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27" name="任意多边形: 形状 1297"/>
              <p:cNvSpPr/>
              <p:nvPr>
                <p:custDataLst>
                  <p:tags r:id="rId746"/>
                </p:custDataLst>
              </p:nvPr>
            </p:nvSpPr>
            <p:spPr>
              <a:xfrm>
                <a:off x="5220319"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28" name="任意多边形: 形状 1298"/>
              <p:cNvSpPr/>
              <p:nvPr>
                <p:custDataLst>
                  <p:tags r:id="rId747"/>
                </p:custDataLst>
              </p:nvPr>
            </p:nvSpPr>
            <p:spPr>
              <a:xfrm>
                <a:off x="5220319"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29" name="任意多边形: 形状 1299"/>
              <p:cNvSpPr/>
              <p:nvPr>
                <p:custDataLst>
                  <p:tags r:id="rId748"/>
                </p:custDataLst>
              </p:nvPr>
            </p:nvSpPr>
            <p:spPr>
              <a:xfrm>
                <a:off x="5220319"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30" name="任意多边形: 形状 1300"/>
              <p:cNvSpPr/>
              <p:nvPr>
                <p:custDataLst>
                  <p:tags r:id="rId749"/>
                </p:custDataLst>
              </p:nvPr>
            </p:nvSpPr>
            <p:spPr>
              <a:xfrm>
                <a:off x="5220319"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31" name="任意多边形: 形状 1301"/>
              <p:cNvSpPr/>
              <p:nvPr>
                <p:custDataLst>
                  <p:tags r:id="rId750"/>
                </p:custDataLst>
              </p:nvPr>
            </p:nvSpPr>
            <p:spPr>
              <a:xfrm>
                <a:off x="5220319"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32" name="任意多边形: 形状 1302"/>
              <p:cNvSpPr/>
              <p:nvPr>
                <p:custDataLst>
                  <p:tags r:id="rId751"/>
                </p:custDataLst>
              </p:nvPr>
            </p:nvSpPr>
            <p:spPr>
              <a:xfrm>
                <a:off x="5220319"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33" name="任意多边形: 形状 1303"/>
              <p:cNvSpPr/>
              <p:nvPr>
                <p:custDataLst>
                  <p:tags r:id="rId752"/>
                </p:custDataLst>
              </p:nvPr>
            </p:nvSpPr>
            <p:spPr>
              <a:xfrm>
                <a:off x="5220319"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34" name="任意多边形: 形状 1304"/>
              <p:cNvSpPr/>
              <p:nvPr>
                <p:custDataLst>
                  <p:tags r:id="rId753"/>
                </p:custDataLst>
              </p:nvPr>
            </p:nvSpPr>
            <p:spPr>
              <a:xfrm>
                <a:off x="5220319"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35" name="任意多边形: 形状 1305"/>
              <p:cNvSpPr/>
              <p:nvPr>
                <p:custDataLst>
                  <p:tags r:id="rId754"/>
                </p:custDataLst>
              </p:nvPr>
            </p:nvSpPr>
            <p:spPr>
              <a:xfrm>
                <a:off x="5220319"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36" name="任意多边形: 形状 1306"/>
              <p:cNvSpPr/>
              <p:nvPr>
                <p:custDataLst>
                  <p:tags r:id="rId755"/>
                </p:custDataLst>
              </p:nvPr>
            </p:nvSpPr>
            <p:spPr>
              <a:xfrm>
                <a:off x="5220319"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37" name="任意多边形: 形状 1307"/>
              <p:cNvSpPr/>
              <p:nvPr>
                <p:custDataLst>
                  <p:tags r:id="rId756"/>
                </p:custDataLst>
              </p:nvPr>
            </p:nvSpPr>
            <p:spPr>
              <a:xfrm>
                <a:off x="5220319"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38" name="任意多边形: 形状 1308"/>
              <p:cNvSpPr/>
              <p:nvPr>
                <p:custDataLst>
                  <p:tags r:id="rId757"/>
                </p:custDataLst>
              </p:nvPr>
            </p:nvSpPr>
            <p:spPr>
              <a:xfrm>
                <a:off x="5220319"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39" name="任意多边形: 形状 1309"/>
              <p:cNvSpPr/>
              <p:nvPr>
                <p:custDataLst>
                  <p:tags r:id="rId758"/>
                </p:custDataLst>
              </p:nvPr>
            </p:nvSpPr>
            <p:spPr>
              <a:xfrm>
                <a:off x="5220319"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40" name="任意多边形: 形状 1310"/>
              <p:cNvSpPr/>
              <p:nvPr>
                <p:custDataLst>
                  <p:tags r:id="rId759"/>
                </p:custDataLst>
              </p:nvPr>
            </p:nvSpPr>
            <p:spPr>
              <a:xfrm>
                <a:off x="5220319"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41" name="任意多边形: 形状 1311"/>
              <p:cNvSpPr/>
              <p:nvPr>
                <p:custDataLst>
                  <p:tags r:id="rId760"/>
                </p:custDataLst>
              </p:nvPr>
            </p:nvSpPr>
            <p:spPr>
              <a:xfrm>
                <a:off x="5220319"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42" name="任意多边形: 形状 1312"/>
              <p:cNvSpPr/>
              <p:nvPr>
                <p:custDataLst>
                  <p:tags r:id="rId761"/>
                </p:custDataLst>
              </p:nvPr>
            </p:nvSpPr>
            <p:spPr>
              <a:xfrm>
                <a:off x="5136275"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43" name="任意多边形: 形状 1313"/>
              <p:cNvSpPr/>
              <p:nvPr>
                <p:custDataLst>
                  <p:tags r:id="rId762"/>
                </p:custDataLst>
              </p:nvPr>
            </p:nvSpPr>
            <p:spPr>
              <a:xfrm>
                <a:off x="5136275"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44" name="任意多边形: 形状 1314"/>
              <p:cNvSpPr/>
              <p:nvPr>
                <p:custDataLst>
                  <p:tags r:id="rId763"/>
                </p:custDataLst>
              </p:nvPr>
            </p:nvSpPr>
            <p:spPr>
              <a:xfrm>
                <a:off x="5136275"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45" name="任意多边形: 形状 1315"/>
              <p:cNvSpPr/>
              <p:nvPr>
                <p:custDataLst>
                  <p:tags r:id="rId764"/>
                </p:custDataLst>
              </p:nvPr>
            </p:nvSpPr>
            <p:spPr>
              <a:xfrm>
                <a:off x="5136275"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46" name="任意多边形: 形状 1316"/>
              <p:cNvSpPr/>
              <p:nvPr>
                <p:custDataLst>
                  <p:tags r:id="rId765"/>
                </p:custDataLst>
              </p:nvPr>
            </p:nvSpPr>
            <p:spPr>
              <a:xfrm>
                <a:off x="5136275"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47" name="任意多边形: 形状 1317"/>
              <p:cNvSpPr/>
              <p:nvPr>
                <p:custDataLst>
                  <p:tags r:id="rId766"/>
                </p:custDataLst>
              </p:nvPr>
            </p:nvSpPr>
            <p:spPr>
              <a:xfrm>
                <a:off x="5136275"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48" name="任意多边形: 形状 1318"/>
              <p:cNvSpPr/>
              <p:nvPr>
                <p:custDataLst>
                  <p:tags r:id="rId767"/>
                </p:custDataLst>
              </p:nvPr>
            </p:nvSpPr>
            <p:spPr>
              <a:xfrm>
                <a:off x="5136275"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49" name="任意多边形: 形状 1319"/>
              <p:cNvSpPr/>
              <p:nvPr>
                <p:custDataLst>
                  <p:tags r:id="rId768"/>
                </p:custDataLst>
              </p:nvPr>
            </p:nvSpPr>
            <p:spPr>
              <a:xfrm>
                <a:off x="5136275"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50" name="任意多边形: 形状 1320"/>
              <p:cNvSpPr/>
              <p:nvPr>
                <p:custDataLst>
                  <p:tags r:id="rId769"/>
                </p:custDataLst>
              </p:nvPr>
            </p:nvSpPr>
            <p:spPr>
              <a:xfrm>
                <a:off x="5136275"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51" name="任意多边形: 形状 1321"/>
              <p:cNvSpPr/>
              <p:nvPr>
                <p:custDataLst>
                  <p:tags r:id="rId770"/>
                </p:custDataLst>
              </p:nvPr>
            </p:nvSpPr>
            <p:spPr>
              <a:xfrm>
                <a:off x="5136275"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52" name="任意多边形: 形状 1322"/>
              <p:cNvSpPr/>
              <p:nvPr>
                <p:custDataLst>
                  <p:tags r:id="rId771"/>
                </p:custDataLst>
              </p:nvPr>
            </p:nvSpPr>
            <p:spPr>
              <a:xfrm>
                <a:off x="5136275"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53" name="任意多边形: 形状 1323"/>
              <p:cNvSpPr/>
              <p:nvPr>
                <p:custDataLst>
                  <p:tags r:id="rId772"/>
                </p:custDataLst>
              </p:nvPr>
            </p:nvSpPr>
            <p:spPr>
              <a:xfrm>
                <a:off x="5136275"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54" name="任意多边形: 形状 1324"/>
              <p:cNvSpPr/>
              <p:nvPr>
                <p:custDataLst>
                  <p:tags r:id="rId773"/>
                </p:custDataLst>
              </p:nvPr>
            </p:nvSpPr>
            <p:spPr>
              <a:xfrm>
                <a:off x="5136275"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55" name="任意多边形: 形状 1325"/>
              <p:cNvSpPr/>
              <p:nvPr>
                <p:custDataLst>
                  <p:tags r:id="rId774"/>
                </p:custDataLst>
              </p:nvPr>
            </p:nvSpPr>
            <p:spPr>
              <a:xfrm>
                <a:off x="5136275"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56" name="任意多边形: 形状 1326"/>
              <p:cNvSpPr/>
              <p:nvPr>
                <p:custDataLst>
                  <p:tags r:id="rId775"/>
                </p:custDataLst>
              </p:nvPr>
            </p:nvSpPr>
            <p:spPr>
              <a:xfrm>
                <a:off x="5136275"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57" name="任意多边形: 形状 1327"/>
              <p:cNvSpPr/>
              <p:nvPr>
                <p:custDataLst>
                  <p:tags r:id="rId776"/>
                </p:custDataLst>
              </p:nvPr>
            </p:nvSpPr>
            <p:spPr>
              <a:xfrm>
                <a:off x="5136275"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58" name="任意多边形: 形状 1328"/>
              <p:cNvSpPr/>
              <p:nvPr>
                <p:custDataLst>
                  <p:tags r:id="rId777"/>
                </p:custDataLst>
              </p:nvPr>
            </p:nvSpPr>
            <p:spPr>
              <a:xfrm>
                <a:off x="5136275"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59" name="任意多边形: 形状 1329"/>
              <p:cNvSpPr/>
              <p:nvPr>
                <p:custDataLst>
                  <p:tags r:id="rId778"/>
                </p:custDataLst>
              </p:nvPr>
            </p:nvSpPr>
            <p:spPr>
              <a:xfrm>
                <a:off x="5136275"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60" name="任意多边形: 形状 1330"/>
              <p:cNvSpPr/>
              <p:nvPr>
                <p:custDataLst>
                  <p:tags r:id="rId779"/>
                </p:custDataLst>
              </p:nvPr>
            </p:nvSpPr>
            <p:spPr>
              <a:xfrm>
                <a:off x="5136275"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61" name="任意多边形: 形状 1331"/>
              <p:cNvSpPr/>
              <p:nvPr>
                <p:custDataLst>
                  <p:tags r:id="rId780"/>
                </p:custDataLst>
              </p:nvPr>
            </p:nvSpPr>
            <p:spPr>
              <a:xfrm>
                <a:off x="5136275"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62" name="任意多边形: 形状 1332"/>
              <p:cNvSpPr/>
              <p:nvPr>
                <p:custDataLst>
                  <p:tags r:id="rId781"/>
                </p:custDataLst>
              </p:nvPr>
            </p:nvSpPr>
            <p:spPr>
              <a:xfrm>
                <a:off x="5136275"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63" name="任意多边形: 形状 1333"/>
              <p:cNvSpPr/>
              <p:nvPr>
                <p:custDataLst>
                  <p:tags r:id="rId782"/>
                </p:custDataLst>
              </p:nvPr>
            </p:nvSpPr>
            <p:spPr>
              <a:xfrm>
                <a:off x="5136275"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64" name="任意多边形: 形状 1334"/>
              <p:cNvSpPr/>
              <p:nvPr>
                <p:custDataLst>
                  <p:tags r:id="rId783"/>
                </p:custDataLst>
              </p:nvPr>
            </p:nvSpPr>
            <p:spPr>
              <a:xfrm>
                <a:off x="5136275"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65" name="任意多边形: 形状 1335"/>
              <p:cNvSpPr/>
              <p:nvPr>
                <p:custDataLst>
                  <p:tags r:id="rId784"/>
                </p:custDataLst>
              </p:nvPr>
            </p:nvSpPr>
            <p:spPr>
              <a:xfrm>
                <a:off x="5052231"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66" name="任意多边形: 形状 1336"/>
              <p:cNvSpPr/>
              <p:nvPr>
                <p:custDataLst>
                  <p:tags r:id="rId785"/>
                </p:custDataLst>
              </p:nvPr>
            </p:nvSpPr>
            <p:spPr>
              <a:xfrm>
                <a:off x="5052231"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67" name="任意多边形: 形状 1337"/>
              <p:cNvSpPr/>
              <p:nvPr>
                <p:custDataLst>
                  <p:tags r:id="rId786"/>
                </p:custDataLst>
              </p:nvPr>
            </p:nvSpPr>
            <p:spPr>
              <a:xfrm>
                <a:off x="5052231"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68" name="任意多边形: 形状 1338"/>
              <p:cNvSpPr/>
              <p:nvPr>
                <p:custDataLst>
                  <p:tags r:id="rId787"/>
                </p:custDataLst>
              </p:nvPr>
            </p:nvSpPr>
            <p:spPr>
              <a:xfrm>
                <a:off x="5052231"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69" name="任意多边形: 形状 1339"/>
              <p:cNvSpPr/>
              <p:nvPr>
                <p:custDataLst>
                  <p:tags r:id="rId788"/>
                </p:custDataLst>
              </p:nvPr>
            </p:nvSpPr>
            <p:spPr>
              <a:xfrm>
                <a:off x="5052231"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70" name="任意多边形: 形状 1340"/>
              <p:cNvSpPr/>
              <p:nvPr>
                <p:custDataLst>
                  <p:tags r:id="rId789"/>
                </p:custDataLst>
              </p:nvPr>
            </p:nvSpPr>
            <p:spPr>
              <a:xfrm>
                <a:off x="5052231"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71" name="任意多边形: 形状 1341"/>
              <p:cNvSpPr/>
              <p:nvPr>
                <p:custDataLst>
                  <p:tags r:id="rId790"/>
                </p:custDataLst>
              </p:nvPr>
            </p:nvSpPr>
            <p:spPr>
              <a:xfrm>
                <a:off x="5052231"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72" name="任意多边形: 形状 1342"/>
              <p:cNvSpPr/>
              <p:nvPr>
                <p:custDataLst>
                  <p:tags r:id="rId791"/>
                </p:custDataLst>
              </p:nvPr>
            </p:nvSpPr>
            <p:spPr>
              <a:xfrm>
                <a:off x="5052231"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73" name="任意多边形: 形状 1343"/>
              <p:cNvSpPr/>
              <p:nvPr>
                <p:custDataLst>
                  <p:tags r:id="rId792"/>
                </p:custDataLst>
              </p:nvPr>
            </p:nvSpPr>
            <p:spPr>
              <a:xfrm>
                <a:off x="5052231"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74" name="任意多边形: 形状 1344"/>
              <p:cNvSpPr/>
              <p:nvPr>
                <p:custDataLst>
                  <p:tags r:id="rId793"/>
                </p:custDataLst>
              </p:nvPr>
            </p:nvSpPr>
            <p:spPr>
              <a:xfrm>
                <a:off x="5052231"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75" name="任意多边形: 形状 1345"/>
              <p:cNvSpPr/>
              <p:nvPr>
                <p:custDataLst>
                  <p:tags r:id="rId794"/>
                </p:custDataLst>
              </p:nvPr>
            </p:nvSpPr>
            <p:spPr>
              <a:xfrm>
                <a:off x="5052231"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76" name="任意多边形: 形状 1346"/>
              <p:cNvSpPr/>
              <p:nvPr>
                <p:custDataLst>
                  <p:tags r:id="rId795"/>
                </p:custDataLst>
              </p:nvPr>
            </p:nvSpPr>
            <p:spPr>
              <a:xfrm>
                <a:off x="5052231"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77" name="任意多边形: 形状 1347"/>
              <p:cNvSpPr/>
              <p:nvPr>
                <p:custDataLst>
                  <p:tags r:id="rId796"/>
                </p:custDataLst>
              </p:nvPr>
            </p:nvSpPr>
            <p:spPr>
              <a:xfrm>
                <a:off x="5052231"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78" name="任意多边形: 形状 1348"/>
              <p:cNvSpPr/>
              <p:nvPr>
                <p:custDataLst>
                  <p:tags r:id="rId797"/>
                </p:custDataLst>
              </p:nvPr>
            </p:nvSpPr>
            <p:spPr>
              <a:xfrm>
                <a:off x="5052231"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79" name="任意多边形: 形状 1349"/>
              <p:cNvSpPr/>
              <p:nvPr>
                <p:custDataLst>
                  <p:tags r:id="rId798"/>
                </p:custDataLst>
              </p:nvPr>
            </p:nvSpPr>
            <p:spPr>
              <a:xfrm>
                <a:off x="5052231"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80" name="任意多边形: 形状 1350"/>
              <p:cNvSpPr/>
              <p:nvPr>
                <p:custDataLst>
                  <p:tags r:id="rId799"/>
                </p:custDataLst>
              </p:nvPr>
            </p:nvSpPr>
            <p:spPr>
              <a:xfrm>
                <a:off x="5052231"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81" name="任意多边形: 形状 1351"/>
              <p:cNvSpPr/>
              <p:nvPr>
                <p:custDataLst>
                  <p:tags r:id="rId800"/>
                </p:custDataLst>
              </p:nvPr>
            </p:nvSpPr>
            <p:spPr>
              <a:xfrm>
                <a:off x="5052231"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82" name="任意多边形: 形状 1352"/>
              <p:cNvSpPr/>
              <p:nvPr>
                <p:custDataLst>
                  <p:tags r:id="rId801"/>
                </p:custDataLst>
              </p:nvPr>
            </p:nvSpPr>
            <p:spPr>
              <a:xfrm>
                <a:off x="5052231"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83" name="任意多边形: 形状 1353"/>
              <p:cNvSpPr/>
              <p:nvPr>
                <p:custDataLst>
                  <p:tags r:id="rId802"/>
                </p:custDataLst>
              </p:nvPr>
            </p:nvSpPr>
            <p:spPr>
              <a:xfrm>
                <a:off x="5052231"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84" name="任意多边形: 形状 1354"/>
              <p:cNvSpPr/>
              <p:nvPr>
                <p:custDataLst>
                  <p:tags r:id="rId803"/>
                </p:custDataLst>
              </p:nvPr>
            </p:nvSpPr>
            <p:spPr>
              <a:xfrm>
                <a:off x="5052231"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85" name="任意多边形: 形状 1355"/>
              <p:cNvSpPr/>
              <p:nvPr>
                <p:custDataLst>
                  <p:tags r:id="rId804"/>
                </p:custDataLst>
              </p:nvPr>
            </p:nvSpPr>
            <p:spPr>
              <a:xfrm>
                <a:off x="5052231"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86" name="任意多边形: 形状 1356"/>
              <p:cNvSpPr/>
              <p:nvPr>
                <p:custDataLst>
                  <p:tags r:id="rId805"/>
                </p:custDataLst>
              </p:nvPr>
            </p:nvSpPr>
            <p:spPr>
              <a:xfrm>
                <a:off x="5052231"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87" name="任意多边形: 形状 1357"/>
              <p:cNvSpPr/>
              <p:nvPr>
                <p:custDataLst>
                  <p:tags r:id="rId806"/>
                </p:custDataLst>
              </p:nvPr>
            </p:nvSpPr>
            <p:spPr>
              <a:xfrm>
                <a:off x="5052231"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88" name="任意多边形: 形状 1358"/>
              <p:cNvSpPr/>
              <p:nvPr>
                <p:custDataLst>
                  <p:tags r:id="rId807"/>
                </p:custDataLst>
              </p:nvPr>
            </p:nvSpPr>
            <p:spPr>
              <a:xfrm>
                <a:off x="4967284"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89" name="任意多边形: 形状 1359"/>
              <p:cNvSpPr/>
              <p:nvPr>
                <p:custDataLst>
                  <p:tags r:id="rId808"/>
                </p:custDataLst>
              </p:nvPr>
            </p:nvSpPr>
            <p:spPr>
              <a:xfrm>
                <a:off x="4967284"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90" name="任意多边形: 形状 1360"/>
              <p:cNvSpPr/>
              <p:nvPr>
                <p:custDataLst>
                  <p:tags r:id="rId809"/>
                </p:custDataLst>
              </p:nvPr>
            </p:nvSpPr>
            <p:spPr>
              <a:xfrm>
                <a:off x="4967284"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91" name="任意多边形: 形状 1361"/>
              <p:cNvSpPr/>
              <p:nvPr>
                <p:custDataLst>
                  <p:tags r:id="rId810"/>
                </p:custDataLst>
              </p:nvPr>
            </p:nvSpPr>
            <p:spPr>
              <a:xfrm>
                <a:off x="4967284"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92" name="任意多边形: 形状 1362"/>
              <p:cNvSpPr/>
              <p:nvPr>
                <p:custDataLst>
                  <p:tags r:id="rId811"/>
                </p:custDataLst>
              </p:nvPr>
            </p:nvSpPr>
            <p:spPr>
              <a:xfrm>
                <a:off x="4967284"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93" name="任意多边形: 形状 1363"/>
              <p:cNvSpPr/>
              <p:nvPr>
                <p:custDataLst>
                  <p:tags r:id="rId812"/>
                </p:custDataLst>
              </p:nvPr>
            </p:nvSpPr>
            <p:spPr>
              <a:xfrm>
                <a:off x="4967284"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94" name="任意多边形: 形状 1364"/>
              <p:cNvSpPr/>
              <p:nvPr>
                <p:custDataLst>
                  <p:tags r:id="rId813"/>
                </p:custDataLst>
              </p:nvPr>
            </p:nvSpPr>
            <p:spPr>
              <a:xfrm>
                <a:off x="4967284"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95" name="任意多边形: 形状 1365"/>
              <p:cNvSpPr/>
              <p:nvPr>
                <p:custDataLst>
                  <p:tags r:id="rId814"/>
                </p:custDataLst>
              </p:nvPr>
            </p:nvSpPr>
            <p:spPr>
              <a:xfrm>
                <a:off x="4967284"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96" name="任意多边形: 形状 1366"/>
              <p:cNvSpPr/>
              <p:nvPr>
                <p:custDataLst>
                  <p:tags r:id="rId815"/>
                </p:custDataLst>
              </p:nvPr>
            </p:nvSpPr>
            <p:spPr>
              <a:xfrm>
                <a:off x="4967284"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97" name="任意多边形: 形状 1367"/>
              <p:cNvSpPr/>
              <p:nvPr>
                <p:custDataLst>
                  <p:tags r:id="rId816"/>
                </p:custDataLst>
              </p:nvPr>
            </p:nvSpPr>
            <p:spPr>
              <a:xfrm>
                <a:off x="4967284"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98" name="任意多边形: 形状 1368"/>
              <p:cNvSpPr/>
              <p:nvPr>
                <p:custDataLst>
                  <p:tags r:id="rId817"/>
                </p:custDataLst>
              </p:nvPr>
            </p:nvSpPr>
            <p:spPr>
              <a:xfrm>
                <a:off x="4967284"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99" name="任意多边形: 形状 1369"/>
              <p:cNvSpPr/>
              <p:nvPr>
                <p:custDataLst>
                  <p:tags r:id="rId818"/>
                </p:custDataLst>
              </p:nvPr>
            </p:nvSpPr>
            <p:spPr>
              <a:xfrm>
                <a:off x="4967284"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00" name="任意多边形: 形状 1370"/>
              <p:cNvSpPr/>
              <p:nvPr>
                <p:custDataLst>
                  <p:tags r:id="rId819"/>
                </p:custDataLst>
              </p:nvPr>
            </p:nvSpPr>
            <p:spPr>
              <a:xfrm>
                <a:off x="4967284"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01" name="任意多边形: 形状 1371"/>
              <p:cNvSpPr/>
              <p:nvPr>
                <p:custDataLst>
                  <p:tags r:id="rId820"/>
                </p:custDataLst>
              </p:nvPr>
            </p:nvSpPr>
            <p:spPr>
              <a:xfrm>
                <a:off x="4967284"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02" name="任意多边形: 形状 1372"/>
              <p:cNvSpPr/>
              <p:nvPr>
                <p:custDataLst>
                  <p:tags r:id="rId821"/>
                </p:custDataLst>
              </p:nvPr>
            </p:nvSpPr>
            <p:spPr>
              <a:xfrm>
                <a:off x="4967284"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03" name="任意多边形: 形状 1373"/>
              <p:cNvSpPr/>
              <p:nvPr>
                <p:custDataLst>
                  <p:tags r:id="rId822"/>
                </p:custDataLst>
              </p:nvPr>
            </p:nvSpPr>
            <p:spPr>
              <a:xfrm>
                <a:off x="4967284"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04" name="任意多边形: 形状 1374"/>
              <p:cNvSpPr/>
              <p:nvPr>
                <p:custDataLst>
                  <p:tags r:id="rId823"/>
                </p:custDataLst>
              </p:nvPr>
            </p:nvSpPr>
            <p:spPr>
              <a:xfrm>
                <a:off x="4967284"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05" name="任意多边形: 形状 1375"/>
              <p:cNvSpPr/>
              <p:nvPr>
                <p:custDataLst>
                  <p:tags r:id="rId824"/>
                </p:custDataLst>
              </p:nvPr>
            </p:nvSpPr>
            <p:spPr>
              <a:xfrm>
                <a:off x="4967284"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06" name="任意多边形: 形状 1376"/>
              <p:cNvSpPr/>
              <p:nvPr>
                <p:custDataLst>
                  <p:tags r:id="rId825"/>
                </p:custDataLst>
              </p:nvPr>
            </p:nvSpPr>
            <p:spPr>
              <a:xfrm>
                <a:off x="4967284"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07" name="任意多边形: 形状 1377"/>
              <p:cNvSpPr/>
              <p:nvPr>
                <p:custDataLst>
                  <p:tags r:id="rId826"/>
                </p:custDataLst>
              </p:nvPr>
            </p:nvSpPr>
            <p:spPr>
              <a:xfrm>
                <a:off x="4967284"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08" name="任意多边形: 形状 1378"/>
              <p:cNvSpPr/>
              <p:nvPr>
                <p:custDataLst>
                  <p:tags r:id="rId827"/>
                </p:custDataLst>
              </p:nvPr>
            </p:nvSpPr>
            <p:spPr>
              <a:xfrm>
                <a:off x="4967284"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09" name="任意多边形: 形状 1379"/>
              <p:cNvSpPr/>
              <p:nvPr>
                <p:custDataLst>
                  <p:tags r:id="rId828"/>
                </p:custDataLst>
              </p:nvPr>
            </p:nvSpPr>
            <p:spPr>
              <a:xfrm>
                <a:off x="4967284"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10" name="任意多边形: 形状 1380"/>
              <p:cNvSpPr/>
              <p:nvPr>
                <p:custDataLst>
                  <p:tags r:id="rId829"/>
                </p:custDataLst>
              </p:nvPr>
            </p:nvSpPr>
            <p:spPr>
              <a:xfrm>
                <a:off x="4967284"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11" name="任意多边形: 形状 1381"/>
              <p:cNvSpPr/>
              <p:nvPr>
                <p:custDataLst>
                  <p:tags r:id="rId830"/>
                </p:custDataLst>
              </p:nvPr>
            </p:nvSpPr>
            <p:spPr>
              <a:xfrm>
                <a:off x="4883240"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12" name="任意多边形: 形状 1382"/>
              <p:cNvSpPr/>
              <p:nvPr>
                <p:custDataLst>
                  <p:tags r:id="rId831"/>
                </p:custDataLst>
              </p:nvPr>
            </p:nvSpPr>
            <p:spPr>
              <a:xfrm>
                <a:off x="4883240"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13" name="任意多边形: 形状 1383"/>
              <p:cNvSpPr/>
              <p:nvPr>
                <p:custDataLst>
                  <p:tags r:id="rId832"/>
                </p:custDataLst>
              </p:nvPr>
            </p:nvSpPr>
            <p:spPr>
              <a:xfrm>
                <a:off x="4883240"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14" name="任意多边形: 形状 1384"/>
              <p:cNvSpPr/>
              <p:nvPr>
                <p:custDataLst>
                  <p:tags r:id="rId833"/>
                </p:custDataLst>
              </p:nvPr>
            </p:nvSpPr>
            <p:spPr>
              <a:xfrm>
                <a:off x="4883240"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15" name="任意多边形: 形状 1385"/>
              <p:cNvSpPr/>
              <p:nvPr>
                <p:custDataLst>
                  <p:tags r:id="rId834"/>
                </p:custDataLst>
              </p:nvPr>
            </p:nvSpPr>
            <p:spPr>
              <a:xfrm>
                <a:off x="4883240"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16" name="任意多边形: 形状 1386"/>
              <p:cNvSpPr/>
              <p:nvPr>
                <p:custDataLst>
                  <p:tags r:id="rId835"/>
                </p:custDataLst>
              </p:nvPr>
            </p:nvSpPr>
            <p:spPr>
              <a:xfrm>
                <a:off x="4883240"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17" name="任意多边形: 形状 1387"/>
              <p:cNvSpPr/>
              <p:nvPr>
                <p:custDataLst>
                  <p:tags r:id="rId836"/>
                </p:custDataLst>
              </p:nvPr>
            </p:nvSpPr>
            <p:spPr>
              <a:xfrm>
                <a:off x="4883240"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18" name="任意多边形: 形状 1388"/>
              <p:cNvSpPr/>
              <p:nvPr>
                <p:custDataLst>
                  <p:tags r:id="rId837"/>
                </p:custDataLst>
              </p:nvPr>
            </p:nvSpPr>
            <p:spPr>
              <a:xfrm>
                <a:off x="4883240"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19" name="任意多边形: 形状 1389"/>
              <p:cNvSpPr/>
              <p:nvPr>
                <p:custDataLst>
                  <p:tags r:id="rId838"/>
                </p:custDataLst>
              </p:nvPr>
            </p:nvSpPr>
            <p:spPr>
              <a:xfrm>
                <a:off x="4883240"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20" name="任意多边形: 形状 1390"/>
              <p:cNvSpPr/>
              <p:nvPr>
                <p:custDataLst>
                  <p:tags r:id="rId839"/>
                </p:custDataLst>
              </p:nvPr>
            </p:nvSpPr>
            <p:spPr>
              <a:xfrm>
                <a:off x="4883240"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21" name="任意多边形: 形状 1391"/>
              <p:cNvSpPr/>
              <p:nvPr>
                <p:custDataLst>
                  <p:tags r:id="rId840"/>
                </p:custDataLst>
              </p:nvPr>
            </p:nvSpPr>
            <p:spPr>
              <a:xfrm>
                <a:off x="4883240"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22" name="任意多边形: 形状 1392"/>
              <p:cNvSpPr/>
              <p:nvPr>
                <p:custDataLst>
                  <p:tags r:id="rId841"/>
                </p:custDataLst>
              </p:nvPr>
            </p:nvSpPr>
            <p:spPr>
              <a:xfrm>
                <a:off x="4883240"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23" name="任意多边形: 形状 1393"/>
              <p:cNvSpPr/>
              <p:nvPr>
                <p:custDataLst>
                  <p:tags r:id="rId842"/>
                </p:custDataLst>
              </p:nvPr>
            </p:nvSpPr>
            <p:spPr>
              <a:xfrm>
                <a:off x="4883240"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24" name="任意多边形: 形状 1394"/>
              <p:cNvSpPr/>
              <p:nvPr>
                <p:custDataLst>
                  <p:tags r:id="rId843"/>
                </p:custDataLst>
              </p:nvPr>
            </p:nvSpPr>
            <p:spPr>
              <a:xfrm>
                <a:off x="4883240"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25" name="任意多边形: 形状 1395"/>
              <p:cNvSpPr/>
              <p:nvPr>
                <p:custDataLst>
                  <p:tags r:id="rId844"/>
                </p:custDataLst>
              </p:nvPr>
            </p:nvSpPr>
            <p:spPr>
              <a:xfrm>
                <a:off x="4883240"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26" name="任意多边形: 形状 1396"/>
              <p:cNvSpPr/>
              <p:nvPr>
                <p:custDataLst>
                  <p:tags r:id="rId845"/>
                </p:custDataLst>
              </p:nvPr>
            </p:nvSpPr>
            <p:spPr>
              <a:xfrm>
                <a:off x="4883240"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27" name="任意多边形: 形状 1397"/>
              <p:cNvSpPr/>
              <p:nvPr>
                <p:custDataLst>
                  <p:tags r:id="rId846"/>
                </p:custDataLst>
              </p:nvPr>
            </p:nvSpPr>
            <p:spPr>
              <a:xfrm>
                <a:off x="4883240"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28" name="任意多边形: 形状 1398"/>
              <p:cNvSpPr/>
              <p:nvPr>
                <p:custDataLst>
                  <p:tags r:id="rId847"/>
                </p:custDataLst>
              </p:nvPr>
            </p:nvSpPr>
            <p:spPr>
              <a:xfrm>
                <a:off x="4883240"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29" name="任意多边形: 形状 1399"/>
              <p:cNvSpPr/>
              <p:nvPr>
                <p:custDataLst>
                  <p:tags r:id="rId848"/>
                </p:custDataLst>
              </p:nvPr>
            </p:nvSpPr>
            <p:spPr>
              <a:xfrm>
                <a:off x="4883240"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30" name="任意多边形: 形状 1400"/>
              <p:cNvSpPr/>
              <p:nvPr>
                <p:custDataLst>
                  <p:tags r:id="rId849"/>
                </p:custDataLst>
              </p:nvPr>
            </p:nvSpPr>
            <p:spPr>
              <a:xfrm>
                <a:off x="4883240"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31" name="任意多边形: 形状 1401"/>
              <p:cNvSpPr/>
              <p:nvPr>
                <p:custDataLst>
                  <p:tags r:id="rId850"/>
                </p:custDataLst>
              </p:nvPr>
            </p:nvSpPr>
            <p:spPr>
              <a:xfrm>
                <a:off x="4883240"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32" name="任意多边形: 形状 1402"/>
              <p:cNvSpPr/>
              <p:nvPr>
                <p:custDataLst>
                  <p:tags r:id="rId851"/>
                </p:custDataLst>
              </p:nvPr>
            </p:nvSpPr>
            <p:spPr>
              <a:xfrm>
                <a:off x="4883240"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33" name="任意多边形: 形状 1403"/>
              <p:cNvSpPr/>
              <p:nvPr>
                <p:custDataLst>
                  <p:tags r:id="rId852"/>
                </p:custDataLst>
              </p:nvPr>
            </p:nvSpPr>
            <p:spPr>
              <a:xfrm>
                <a:off x="4883240"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34" name="任意多边形: 形状 1404"/>
              <p:cNvSpPr/>
              <p:nvPr>
                <p:custDataLst>
                  <p:tags r:id="rId853"/>
                </p:custDataLst>
              </p:nvPr>
            </p:nvSpPr>
            <p:spPr>
              <a:xfrm>
                <a:off x="4799197"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35" name="任意多边形: 形状 1405"/>
              <p:cNvSpPr/>
              <p:nvPr>
                <p:custDataLst>
                  <p:tags r:id="rId854"/>
                </p:custDataLst>
              </p:nvPr>
            </p:nvSpPr>
            <p:spPr>
              <a:xfrm>
                <a:off x="4799197"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36" name="任意多边形: 形状 1406"/>
              <p:cNvSpPr/>
              <p:nvPr>
                <p:custDataLst>
                  <p:tags r:id="rId855"/>
                </p:custDataLst>
              </p:nvPr>
            </p:nvSpPr>
            <p:spPr>
              <a:xfrm>
                <a:off x="4799197"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37" name="任意多边形: 形状 1407"/>
              <p:cNvSpPr/>
              <p:nvPr>
                <p:custDataLst>
                  <p:tags r:id="rId856"/>
                </p:custDataLst>
              </p:nvPr>
            </p:nvSpPr>
            <p:spPr>
              <a:xfrm>
                <a:off x="4799197"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38" name="任意多边形: 形状 1408"/>
              <p:cNvSpPr/>
              <p:nvPr>
                <p:custDataLst>
                  <p:tags r:id="rId857"/>
                </p:custDataLst>
              </p:nvPr>
            </p:nvSpPr>
            <p:spPr>
              <a:xfrm>
                <a:off x="4799197"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39" name="任意多边形: 形状 1409"/>
              <p:cNvSpPr/>
              <p:nvPr>
                <p:custDataLst>
                  <p:tags r:id="rId858"/>
                </p:custDataLst>
              </p:nvPr>
            </p:nvSpPr>
            <p:spPr>
              <a:xfrm>
                <a:off x="4799197"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40" name="任意多边形: 形状 1410"/>
              <p:cNvSpPr/>
              <p:nvPr>
                <p:custDataLst>
                  <p:tags r:id="rId859"/>
                </p:custDataLst>
              </p:nvPr>
            </p:nvSpPr>
            <p:spPr>
              <a:xfrm>
                <a:off x="4799197"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41" name="任意多边形: 形状 1411"/>
              <p:cNvSpPr/>
              <p:nvPr>
                <p:custDataLst>
                  <p:tags r:id="rId860"/>
                </p:custDataLst>
              </p:nvPr>
            </p:nvSpPr>
            <p:spPr>
              <a:xfrm>
                <a:off x="4799197"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42" name="任意多边形: 形状 1412"/>
              <p:cNvSpPr/>
              <p:nvPr>
                <p:custDataLst>
                  <p:tags r:id="rId861"/>
                </p:custDataLst>
              </p:nvPr>
            </p:nvSpPr>
            <p:spPr>
              <a:xfrm>
                <a:off x="4799197"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43" name="任意多边形: 形状 1413"/>
              <p:cNvSpPr/>
              <p:nvPr>
                <p:custDataLst>
                  <p:tags r:id="rId862"/>
                </p:custDataLst>
              </p:nvPr>
            </p:nvSpPr>
            <p:spPr>
              <a:xfrm>
                <a:off x="4799197"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44" name="任意多边形: 形状 1414"/>
              <p:cNvSpPr/>
              <p:nvPr>
                <p:custDataLst>
                  <p:tags r:id="rId863"/>
                </p:custDataLst>
              </p:nvPr>
            </p:nvSpPr>
            <p:spPr>
              <a:xfrm>
                <a:off x="4799197"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45" name="任意多边形: 形状 1415"/>
              <p:cNvSpPr/>
              <p:nvPr>
                <p:custDataLst>
                  <p:tags r:id="rId864"/>
                </p:custDataLst>
              </p:nvPr>
            </p:nvSpPr>
            <p:spPr>
              <a:xfrm>
                <a:off x="4799197"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46" name="任意多边形: 形状 1416"/>
              <p:cNvSpPr/>
              <p:nvPr>
                <p:custDataLst>
                  <p:tags r:id="rId865"/>
                </p:custDataLst>
              </p:nvPr>
            </p:nvSpPr>
            <p:spPr>
              <a:xfrm>
                <a:off x="4799197"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47" name="任意多边形: 形状 1417"/>
              <p:cNvSpPr/>
              <p:nvPr>
                <p:custDataLst>
                  <p:tags r:id="rId866"/>
                </p:custDataLst>
              </p:nvPr>
            </p:nvSpPr>
            <p:spPr>
              <a:xfrm>
                <a:off x="4799197"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48" name="任意多边形: 形状 1418"/>
              <p:cNvSpPr/>
              <p:nvPr>
                <p:custDataLst>
                  <p:tags r:id="rId867"/>
                </p:custDataLst>
              </p:nvPr>
            </p:nvSpPr>
            <p:spPr>
              <a:xfrm>
                <a:off x="4799197"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49" name="任意多边形: 形状 1419"/>
              <p:cNvSpPr/>
              <p:nvPr>
                <p:custDataLst>
                  <p:tags r:id="rId868"/>
                </p:custDataLst>
              </p:nvPr>
            </p:nvSpPr>
            <p:spPr>
              <a:xfrm>
                <a:off x="4799197"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50" name="任意多边形: 形状 1420"/>
              <p:cNvSpPr/>
              <p:nvPr>
                <p:custDataLst>
                  <p:tags r:id="rId869"/>
                </p:custDataLst>
              </p:nvPr>
            </p:nvSpPr>
            <p:spPr>
              <a:xfrm>
                <a:off x="4799197"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51" name="任意多边形: 形状 1421"/>
              <p:cNvSpPr/>
              <p:nvPr>
                <p:custDataLst>
                  <p:tags r:id="rId870"/>
                </p:custDataLst>
              </p:nvPr>
            </p:nvSpPr>
            <p:spPr>
              <a:xfrm>
                <a:off x="4799197"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52" name="任意多边形: 形状 1422"/>
              <p:cNvSpPr/>
              <p:nvPr>
                <p:custDataLst>
                  <p:tags r:id="rId871"/>
                </p:custDataLst>
              </p:nvPr>
            </p:nvSpPr>
            <p:spPr>
              <a:xfrm>
                <a:off x="4799197"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53" name="任意多边形: 形状 1423"/>
              <p:cNvSpPr/>
              <p:nvPr>
                <p:custDataLst>
                  <p:tags r:id="rId872"/>
                </p:custDataLst>
              </p:nvPr>
            </p:nvSpPr>
            <p:spPr>
              <a:xfrm>
                <a:off x="4799197"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54" name="任意多边形: 形状 1424"/>
              <p:cNvSpPr/>
              <p:nvPr>
                <p:custDataLst>
                  <p:tags r:id="rId873"/>
                </p:custDataLst>
              </p:nvPr>
            </p:nvSpPr>
            <p:spPr>
              <a:xfrm>
                <a:off x="4799197"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55" name="任意多边形: 形状 1425"/>
              <p:cNvSpPr/>
              <p:nvPr>
                <p:custDataLst>
                  <p:tags r:id="rId874"/>
                </p:custDataLst>
              </p:nvPr>
            </p:nvSpPr>
            <p:spPr>
              <a:xfrm>
                <a:off x="4799197"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56" name="任意多边形: 形状 1426"/>
              <p:cNvSpPr/>
              <p:nvPr>
                <p:custDataLst>
                  <p:tags r:id="rId875"/>
                </p:custDataLst>
              </p:nvPr>
            </p:nvSpPr>
            <p:spPr>
              <a:xfrm>
                <a:off x="4799197"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57" name="任意多边形: 形状 1427"/>
              <p:cNvSpPr/>
              <p:nvPr>
                <p:custDataLst>
                  <p:tags r:id="rId876"/>
                </p:custDataLst>
              </p:nvPr>
            </p:nvSpPr>
            <p:spPr>
              <a:xfrm>
                <a:off x="4714249"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58" name="任意多边形: 形状 1428"/>
              <p:cNvSpPr/>
              <p:nvPr>
                <p:custDataLst>
                  <p:tags r:id="rId877"/>
                </p:custDataLst>
              </p:nvPr>
            </p:nvSpPr>
            <p:spPr>
              <a:xfrm>
                <a:off x="4714249"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59" name="任意多边形: 形状 1429"/>
              <p:cNvSpPr/>
              <p:nvPr>
                <p:custDataLst>
                  <p:tags r:id="rId878"/>
                </p:custDataLst>
              </p:nvPr>
            </p:nvSpPr>
            <p:spPr>
              <a:xfrm>
                <a:off x="4714249"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60" name="任意多边形: 形状 1430"/>
              <p:cNvSpPr/>
              <p:nvPr>
                <p:custDataLst>
                  <p:tags r:id="rId879"/>
                </p:custDataLst>
              </p:nvPr>
            </p:nvSpPr>
            <p:spPr>
              <a:xfrm>
                <a:off x="4714249"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61" name="任意多边形: 形状 1431"/>
              <p:cNvSpPr/>
              <p:nvPr>
                <p:custDataLst>
                  <p:tags r:id="rId880"/>
                </p:custDataLst>
              </p:nvPr>
            </p:nvSpPr>
            <p:spPr>
              <a:xfrm>
                <a:off x="4714249"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62" name="任意多边形: 形状 1432"/>
              <p:cNvSpPr/>
              <p:nvPr>
                <p:custDataLst>
                  <p:tags r:id="rId881"/>
                </p:custDataLst>
              </p:nvPr>
            </p:nvSpPr>
            <p:spPr>
              <a:xfrm>
                <a:off x="4714249"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63" name="任意多边形: 形状 1433"/>
              <p:cNvSpPr/>
              <p:nvPr>
                <p:custDataLst>
                  <p:tags r:id="rId882"/>
                </p:custDataLst>
              </p:nvPr>
            </p:nvSpPr>
            <p:spPr>
              <a:xfrm>
                <a:off x="4714249"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64" name="任意多边形: 形状 1434"/>
              <p:cNvSpPr/>
              <p:nvPr>
                <p:custDataLst>
                  <p:tags r:id="rId883"/>
                </p:custDataLst>
              </p:nvPr>
            </p:nvSpPr>
            <p:spPr>
              <a:xfrm>
                <a:off x="4714249"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65" name="任意多边形: 形状 1435"/>
              <p:cNvSpPr/>
              <p:nvPr>
                <p:custDataLst>
                  <p:tags r:id="rId884"/>
                </p:custDataLst>
              </p:nvPr>
            </p:nvSpPr>
            <p:spPr>
              <a:xfrm>
                <a:off x="4714249"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66" name="任意多边形: 形状 1436"/>
              <p:cNvSpPr/>
              <p:nvPr>
                <p:custDataLst>
                  <p:tags r:id="rId885"/>
                </p:custDataLst>
              </p:nvPr>
            </p:nvSpPr>
            <p:spPr>
              <a:xfrm>
                <a:off x="4714249"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67" name="任意多边形: 形状 1437"/>
              <p:cNvSpPr/>
              <p:nvPr>
                <p:custDataLst>
                  <p:tags r:id="rId886"/>
                </p:custDataLst>
              </p:nvPr>
            </p:nvSpPr>
            <p:spPr>
              <a:xfrm>
                <a:off x="4714249"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68" name="任意多边形: 形状 1438"/>
              <p:cNvSpPr/>
              <p:nvPr>
                <p:custDataLst>
                  <p:tags r:id="rId887"/>
                </p:custDataLst>
              </p:nvPr>
            </p:nvSpPr>
            <p:spPr>
              <a:xfrm>
                <a:off x="4714249"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69" name="任意多边形: 形状 1439"/>
              <p:cNvSpPr/>
              <p:nvPr>
                <p:custDataLst>
                  <p:tags r:id="rId888"/>
                </p:custDataLst>
              </p:nvPr>
            </p:nvSpPr>
            <p:spPr>
              <a:xfrm>
                <a:off x="4714249"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70" name="任意多边形: 形状 1440"/>
              <p:cNvSpPr/>
              <p:nvPr>
                <p:custDataLst>
                  <p:tags r:id="rId889"/>
                </p:custDataLst>
              </p:nvPr>
            </p:nvSpPr>
            <p:spPr>
              <a:xfrm>
                <a:off x="4714249"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71" name="任意多边形: 形状 1441"/>
              <p:cNvSpPr/>
              <p:nvPr>
                <p:custDataLst>
                  <p:tags r:id="rId890"/>
                </p:custDataLst>
              </p:nvPr>
            </p:nvSpPr>
            <p:spPr>
              <a:xfrm>
                <a:off x="4714249"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72" name="任意多边形: 形状 1442"/>
              <p:cNvSpPr/>
              <p:nvPr>
                <p:custDataLst>
                  <p:tags r:id="rId891"/>
                </p:custDataLst>
              </p:nvPr>
            </p:nvSpPr>
            <p:spPr>
              <a:xfrm>
                <a:off x="4714249"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73" name="任意多边形: 形状 1443"/>
              <p:cNvSpPr/>
              <p:nvPr>
                <p:custDataLst>
                  <p:tags r:id="rId892"/>
                </p:custDataLst>
              </p:nvPr>
            </p:nvSpPr>
            <p:spPr>
              <a:xfrm>
                <a:off x="4714249"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74" name="任意多边形: 形状 1444"/>
              <p:cNvSpPr/>
              <p:nvPr>
                <p:custDataLst>
                  <p:tags r:id="rId893"/>
                </p:custDataLst>
              </p:nvPr>
            </p:nvSpPr>
            <p:spPr>
              <a:xfrm>
                <a:off x="4714249"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75" name="任意多边形: 形状 1445"/>
              <p:cNvSpPr/>
              <p:nvPr>
                <p:custDataLst>
                  <p:tags r:id="rId894"/>
                </p:custDataLst>
              </p:nvPr>
            </p:nvSpPr>
            <p:spPr>
              <a:xfrm>
                <a:off x="4714249"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76" name="任意多边形: 形状 1446"/>
              <p:cNvSpPr/>
              <p:nvPr>
                <p:custDataLst>
                  <p:tags r:id="rId895"/>
                </p:custDataLst>
              </p:nvPr>
            </p:nvSpPr>
            <p:spPr>
              <a:xfrm>
                <a:off x="4714249"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77" name="任意多边形: 形状 1447"/>
              <p:cNvSpPr/>
              <p:nvPr>
                <p:custDataLst>
                  <p:tags r:id="rId896"/>
                </p:custDataLst>
              </p:nvPr>
            </p:nvSpPr>
            <p:spPr>
              <a:xfrm>
                <a:off x="4714249"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78" name="任意多边形: 形状 1448"/>
              <p:cNvSpPr/>
              <p:nvPr>
                <p:custDataLst>
                  <p:tags r:id="rId897"/>
                </p:custDataLst>
              </p:nvPr>
            </p:nvSpPr>
            <p:spPr>
              <a:xfrm>
                <a:off x="4714249"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79" name="任意多边形: 形状 1449"/>
              <p:cNvSpPr/>
              <p:nvPr>
                <p:custDataLst>
                  <p:tags r:id="rId898"/>
                </p:custDataLst>
              </p:nvPr>
            </p:nvSpPr>
            <p:spPr>
              <a:xfrm>
                <a:off x="4714249"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80" name="任意多边形: 形状 1450"/>
              <p:cNvSpPr/>
              <p:nvPr>
                <p:custDataLst>
                  <p:tags r:id="rId899"/>
                </p:custDataLst>
              </p:nvPr>
            </p:nvSpPr>
            <p:spPr>
              <a:xfrm>
                <a:off x="4630206"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81" name="任意多边形: 形状 1451"/>
              <p:cNvSpPr/>
              <p:nvPr>
                <p:custDataLst>
                  <p:tags r:id="rId900"/>
                </p:custDataLst>
              </p:nvPr>
            </p:nvSpPr>
            <p:spPr>
              <a:xfrm>
                <a:off x="4630206"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82" name="任意多边形: 形状 1452"/>
              <p:cNvSpPr/>
              <p:nvPr>
                <p:custDataLst>
                  <p:tags r:id="rId901"/>
                </p:custDataLst>
              </p:nvPr>
            </p:nvSpPr>
            <p:spPr>
              <a:xfrm>
                <a:off x="4630206"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83" name="任意多边形: 形状 1453"/>
              <p:cNvSpPr/>
              <p:nvPr>
                <p:custDataLst>
                  <p:tags r:id="rId902"/>
                </p:custDataLst>
              </p:nvPr>
            </p:nvSpPr>
            <p:spPr>
              <a:xfrm>
                <a:off x="4630206"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84" name="任意多边形: 形状 1454"/>
              <p:cNvSpPr/>
              <p:nvPr>
                <p:custDataLst>
                  <p:tags r:id="rId903"/>
                </p:custDataLst>
              </p:nvPr>
            </p:nvSpPr>
            <p:spPr>
              <a:xfrm>
                <a:off x="4630206"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85" name="任意多边形: 形状 1455"/>
              <p:cNvSpPr/>
              <p:nvPr>
                <p:custDataLst>
                  <p:tags r:id="rId904"/>
                </p:custDataLst>
              </p:nvPr>
            </p:nvSpPr>
            <p:spPr>
              <a:xfrm>
                <a:off x="4630206"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86" name="任意多边形: 形状 1456"/>
              <p:cNvSpPr/>
              <p:nvPr>
                <p:custDataLst>
                  <p:tags r:id="rId905"/>
                </p:custDataLst>
              </p:nvPr>
            </p:nvSpPr>
            <p:spPr>
              <a:xfrm>
                <a:off x="4630206"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87" name="任意多边形: 形状 1457"/>
              <p:cNvSpPr/>
              <p:nvPr>
                <p:custDataLst>
                  <p:tags r:id="rId906"/>
                </p:custDataLst>
              </p:nvPr>
            </p:nvSpPr>
            <p:spPr>
              <a:xfrm>
                <a:off x="4630206"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88" name="任意多边形: 形状 1458"/>
              <p:cNvSpPr/>
              <p:nvPr>
                <p:custDataLst>
                  <p:tags r:id="rId907"/>
                </p:custDataLst>
              </p:nvPr>
            </p:nvSpPr>
            <p:spPr>
              <a:xfrm>
                <a:off x="4630206"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89" name="任意多边形: 形状 1459"/>
              <p:cNvSpPr/>
              <p:nvPr>
                <p:custDataLst>
                  <p:tags r:id="rId908"/>
                </p:custDataLst>
              </p:nvPr>
            </p:nvSpPr>
            <p:spPr>
              <a:xfrm>
                <a:off x="4630206"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90" name="任意多边形: 形状 1460"/>
              <p:cNvSpPr/>
              <p:nvPr>
                <p:custDataLst>
                  <p:tags r:id="rId909"/>
                </p:custDataLst>
              </p:nvPr>
            </p:nvSpPr>
            <p:spPr>
              <a:xfrm>
                <a:off x="4630206"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91" name="任意多边形: 形状 1461"/>
              <p:cNvSpPr/>
              <p:nvPr>
                <p:custDataLst>
                  <p:tags r:id="rId910"/>
                </p:custDataLst>
              </p:nvPr>
            </p:nvSpPr>
            <p:spPr>
              <a:xfrm>
                <a:off x="4630206"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92" name="任意多边形: 形状 1462"/>
              <p:cNvSpPr/>
              <p:nvPr>
                <p:custDataLst>
                  <p:tags r:id="rId911"/>
                </p:custDataLst>
              </p:nvPr>
            </p:nvSpPr>
            <p:spPr>
              <a:xfrm>
                <a:off x="4630206"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93" name="任意多边形: 形状 1463"/>
              <p:cNvSpPr/>
              <p:nvPr>
                <p:custDataLst>
                  <p:tags r:id="rId912"/>
                </p:custDataLst>
              </p:nvPr>
            </p:nvSpPr>
            <p:spPr>
              <a:xfrm>
                <a:off x="4630206"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94" name="任意多边形: 形状 1464"/>
              <p:cNvSpPr/>
              <p:nvPr>
                <p:custDataLst>
                  <p:tags r:id="rId913"/>
                </p:custDataLst>
              </p:nvPr>
            </p:nvSpPr>
            <p:spPr>
              <a:xfrm>
                <a:off x="4630206"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95" name="任意多边形: 形状 1465"/>
              <p:cNvSpPr/>
              <p:nvPr>
                <p:custDataLst>
                  <p:tags r:id="rId914"/>
                </p:custDataLst>
              </p:nvPr>
            </p:nvSpPr>
            <p:spPr>
              <a:xfrm>
                <a:off x="4630206"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96" name="任意多边形: 形状 1466"/>
              <p:cNvSpPr/>
              <p:nvPr>
                <p:custDataLst>
                  <p:tags r:id="rId915"/>
                </p:custDataLst>
              </p:nvPr>
            </p:nvSpPr>
            <p:spPr>
              <a:xfrm>
                <a:off x="4630206"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97" name="任意多边形: 形状 1467"/>
              <p:cNvSpPr/>
              <p:nvPr>
                <p:custDataLst>
                  <p:tags r:id="rId916"/>
                </p:custDataLst>
              </p:nvPr>
            </p:nvSpPr>
            <p:spPr>
              <a:xfrm>
                <a:off x="4630206"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98" name="任意多边形: 形状 1468"/>
              <p:cNvSpPr/>
              <p:nvPr>
                <p:custDataLst>
                  <p:tags r:id="rId917"/>
                </p:custDataLst>
              </p:nvPr>
            </p:nvSpPr>
            <p:spPr>
              <a:xfrm>
                <a:off x="4630206"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99" name="任意多边形: 形状 1469"/>
              <p:cNvSpPr/>
              <p:nvPr>
                <p:custDataLst>
                  <p:tags r:id="rId918"/>
                </p:custDataLst>
              </p:nvPr>
            </p:nvSpPr>
            <p:spPr>
              <a:xfrm>
                <a:off x="4630206"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00" name="任意多边形: 形状 1470"/>
              <p:cNvSpPr/>
              <p:nvPr>
                <p:custDataLst>
                  <p:tags r:id="rId919"/>
                </p:custDataLst>
              </p:nvPr>
            </p:nvSpPr>
            <p:spPr>
              <a:xfrm>
                <a:off x="4630206"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01" name="任意多边形: 形状 1471"/>
              <p:cNvSpPr/>
              <p:nvPr>
                <p:custDataLst>
                  <p:tags r:id="rId920"/>
                </p:custDataLst>
              </p:nvPr>
            </p:nvSpPr>
            <p:spPr>
              <a:xfrm>
                <a:off x="4630206"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02" name="任意多边形: 形状 1472"/>
              <p:cNvSpPr/>
              <p:nvPr>
                <p:custDataLst>
                  <p:tags r:id="rId921"/>
                </p:custDataLst>
              </p:nvPr>
            </p:nvSpPr>
            <p:spPr>
              <a:xfrm>
                <a:off x="4630206"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03" name="任意多边形: 形状 1473"/>
              <p:cNvSpPr/>
              <p:nvPr>
                <p:custDataLst>
                  <p:tags r:id="rId922"/>
                </p:custDataLst>
              </p:nvPr>
            </p:nvSpPr>
            <p:spPr>
              <a:xfrm>
                <a:off x="4545258"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04" name="任意多边形: 形状 1474"/>
              <p:cNvSpPr/>
              <p:nvPr>
                <p:custDataLst>
                  <p:tags r:id="rId923"/>
                </p:custDataLst>
              </p:nvPr>
            </p:nvSpPr>
            <p:spPr>
              <a:xfrm>
                <a:off x="4545258"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05" name="任意多边形: 形状 1475"/>
              <p:cNvSpPr/>
              <p:nvPr>
                <p:custDataLst>
                  <p:tags r:id="rId924"/>
                </p:custDataLst>
              </p:nvPr>
            </p:nvSpPr>
            <p:spPr>
              <a:xfrm>
                <a:off x="4545258"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06" name="任意多边形: 形状 1476"/>
              <p:cNvSpPr/>
              <p:nvPr>
                <p:custDataLst>
                  <p:tags r:id="rId925"/>
                </p:custDataLst>
              </p:nvPr>
            </p:nvSpPr>
            <p:spPr>
              <a:xfrm>
                <a:off x="4545258"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07" name="任意多边形: 形状 1477"/>
              <p:cNvSpPr/>
              <p:nvPr>
                <p:custDataLst>
                  <p:tags r:id="rId926"/>
                </p:custDataLst>
              </p:nvPr>
            </p:nvSpPr>
            <p:spPr>
              <a:xfrm>
                <a:off x="4545258"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08" name="任意多边形: 形状 1478"/>
              <p:cNvSpPr/>
              <p:nvPr>
                <p:custDataLst>
                  <p:tags r:id="rId927"/>
                </p:custDataLst>
              </p:nvPr>
            </p:nvSpPr>
            <p:spPr>
              <a:xfrm>
                <a:off x="4545258"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09" name="任意多边形: 形状 1479"/>
              <p:cNvSpPr/>
              <p:nvPr>
                <p:custDataLst>
                  <p:tags r:id="rId928"/>
                </p:custDataLst>
              </p:nvPr>
            </p:nvSpPr>
            <p:spPr>
              <a:xfrm>
                <a:off x="4545258"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10" name="任意多边形: 形状 1480"/>
              <p:cNvSpPr/>
              <p:nvPr>
                <p:custDataLst>
                  <p:tags r:id="rId929"/>
                </p:custDataLst>
              </p:nvPr>
            </p:nvSpPr>
            <p:spPr>
              <a:xfrm>
                <a:off x="4545258"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11" name="任意多边形: 形状 1481"/>
              <p:cNvSpPr/>
              <p:nvPr>
                <p:custDataLst>
                  <p:tags r:id="rId930"/>
                </p:custDataLst>
              </p:nvPr>
            </p:nvSpPr>
            <p:spPr>
              <a:xfrm>
                <a:off x="4545258"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12" name="任意多边形: 形状 1482"/>
              <p:cNvSpPr/>
              <p:nvPr>
                <p:custDataLst>
                  <p:tags r:id="rId931"/>
                </p:custDataLst>
              </p:nvPr>
            </p:nvSpPr>
            <p:spPr>
              <a:xfrm>
                <a:off x="4545258"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13" name="任意多边形: 形状 1483"/>
              <p:cNvSpPr/>
              <p:nvPr>
                <p:custDataLst>
                  <p:tags r:id="rId932"/>
                </p:custDataLst>
              </p:nvPr>
            </p:nvSpPr>
            <p:spPr>
              <a:xfrm>
                <a:off x="4545258"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14" name="任意多边形: 形状 1484"/>
              <p:cNvSpPr/>
              <p:nvPr>
                <p:custDataLst>
                  <p:tags r:id="rId933"/>
                </p:custDataLst>
              </p:nvPr>
            </p:nvSpPr>
            <p:spPr>
              <a:xfrm>
                <a:off x="4545258"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15" name="任意多边形: 形状 1485"/>
              <p:cNvSpPr/>
              <p:nvPr>
                <p:custDataLst>
                  <p:tags r:id="rId934"/>
                </p:custDataLst>
              </p:nvPr>
            </p:nvSpPr>
            <p:spPr>
              <a:xfrm>
                <a:off x="4545258"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16" name="任意多边形: 形状 1486"/>
              <p:cNvSpPr/>
              <p:nvPr>
                <p:custDataLst>
                  <p:tags r:id="rId935"/>
                </p:custDataLst>
              </p:nvPr>
            </p:nvSpPr>
            <p:spPr>
              <a:xfrm>
                <a:off x="4545258"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17" name="任意多边形: 形状 1487"/>
              <p:cNvSpPr/>
              <p:nvPr>
                <p:custDataLst>
                  <p:tags r:id="rId936"/>
                </p:custDataLst>
              </p:nvPr>
            </p:nvSpPr>
            <p:spPr>
              <a:xfrm>
                <a:off x="4545258"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18" name="任意多边形: 形状 1488"/>
              <p:cNvSpPr/>
              <p:nvPr>
                <p:custDataLst>
                  <p:tags r:id="rId937"/>
                </p:custDataLst>
              </p:nvPr>
            </p:nvSpPr>
            <p:spPr>
              <a:xfrm>
                <a:off x="4545258"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19" name="任意多边形: 形状 1489"/>
              <p:cNvSpPr/>
              <p:nvPr>
                <p:custDataLst>
                  <p:tags r:id="rId938"/>
                </p:custDataLst>
              </p:nvPr>
            </p:nvSpPr>
            <p:spPr>
              <a:xfrm>
                <a:off x="4545258"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20" name="任意多边形: 形状 1490"/>
              <p:cNvSpPr/>
              <p:nvPr>
                <p:custDataLst>
                  <p:tags r:id="rId939"/>
                </p:custDataLst>
              </p:nvPr>
            </p:nvSpPr>
            <p:spPr>
              <a:xfrm>
                <a:off x="4545258"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21" name="任意多边形: 形状 1491"/>
              <p:cNvSpPr/>
              <p:nvPr>
                <p:custDataLst>
                  <p:tags r:id="rId940"/>
                </p:custDataLst>
              </p:nvPr>
            </p:nvSpPr>
            <p:spPr>
              <a:xfrm>
                <a:off x="4545258"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22" name="任意多边形: 形状 1492"/>
              <p:cNvSpPr/>
              <p:nvPr>
                <p:custDataLst>
                  <p:tags r:id="rId941"/>
                </p:custDataLst>
              </p:nvPr>
            </p:nvSpPr>
            <p:spPr>
              <a:xfrm>
                <a:off x="4545258"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23" name="任意多边形: 形状 1493"/>
              <p:cNvSpPr/>
              <p:nvPr>
                <p:custDataLst>
                  <p:tags r:id="rId942"/>
                </p:custDataLst>
              </p:nvPr>
            </p:nvSpPr>
            <p:spPr>
              <a:xfrm>
                <a:off x="4545258"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24" name="任意多边形: 形状 1494"/>
              <p:cNvSpPr/>
              <p:nvPr>
                <p:custDataLst>
                  <p:tags r:id="rId943"/>
                </p:custDataLst>
              </p:nvPr>
            </p:nvSpPr>
            <p:spPr>
              <a:xfrm>
                <a:off x="4545258"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25" name="任意多边形: 形状 1495"/>
              <p:cNvSpPr/>
              <p:nvPr>
                <p:custDataLst>
                  <p:tags r:id="rId944"/>
                </p:custDataLst>
              </p:nvPr>
            </p:nvSpPr>
            <p:spPr>
              <a:xfrm>
                <a:off x="4545258"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26" name="任意多边形: 形状 1496"/>
              <p:cNvSpPr/>
              <p:nvPr>
                <p:custDataLst>
                  <p:tags r:id="rId945"/>
                </p:custDataLst>
              </p:nvPr>
            </p:nvSpPr>
            <p:spPr>
              <a:xfrm>
                <a:off x="4461215"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27" name="任意多边形: 形状 1497"/>
              <p:cNvSpPr/>
              <p:nvPr>
                <p:custDataLst>
                  <p:tags r:id="rId946"/>
                </p:custDataLst>
              </p:nvPr>
            </p:nvSpPr>
            <p:spPr>
              <a:xfrm>
                <a:off x="4461215"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28" name="任意多边形: 形状 1498"/>
              <p:cNvSpPr/>
              <p:nvPr>
                <p:custDataLst>
                  <p:tags r:id="rId947"/>
                </p:custDataLst>
              </p:nvPr>
            </p:nvSpPr>
            <p:spPr>
              <a:xfrm>
                <a:off x="4461215"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29" name="任意多边形: 形状 1499"/>
              <p:cNvSpPr/>
              <p:nvPr>
                <p:custDataLst>
                  <p:tags r:id="rId948"/>
                </p:custDataLst>
              </p:nvPr>
            </p:nvSpPr>
            <p:spPr>
              <a:xfrm>
                <a:off x="4461215"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30" name="任意多边形: 形状 1500"/>
              <p:cNvSpPr/>
              <p:nvPr>
                <p:custDataLst>
                  <p:tags r:id="rId949"/>
                </p:custDataLst>
              </p:nvPr>
            </p:nvSpPr>
            <p:spPr>
              <a:xfrm>
                <a:off x="4461215"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31" name="任意多边形: 形状 1501"/>
              <p:cNvSpPr/>
              <p:nvPr>
                <p:custDataLst>
                  <p:tags r:id="rId950"/>
                </p:custDataLst>
              </p:nvPr>
            </p:nvSpPr>
            <p:spPr>
              <a:xfrm>
                <a:off x="4461215"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32" name="任意多边形: 形状 1502"/>
              <p:cNvSpPr/>
              <p:nvPr>
                <p:custDataLst>
                  <p:tags r:id="rId951"/>
                </p:custDataLst>
              </p:nvPr>
            </p:nvSpPr>
            <p:spPr>
              <a:xfrm>
                <a:off x="4461215"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33" name="任意多边形: 形状 1503"/>
              <p:cNvSpPr/>
              <p:nvPr>
                <p:custDataLst>
                  <p:tags r:id="rId952"/>
                </p:custDataLst>
              </p:nvPr>
            </p:nvSpPr>
            <p:spPr>
              <a:xfrm>
                <a:off x="4461215"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34" name="任意多边形: 形状 1504"/>
              <p:cNvSpPr/>
              <p:nvPr>
                <p:custDataLst>
                  <p:tags r:id="rId953"/>
                </p:custDataLst>
              </p:nvPr>
            </p:nvSpPr>
            <p:spPr>
              <a:xfrm>
                <a:off x="4461215"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35" name="任意多边形: 形状 1505"/>
              <p:cNvSpPr/>
              <p:nvPr>
                <p:custDataLst>
                  <p:tags r:id="rId954"/>
                </p:custDataLst>
              </p:nvPr>
            </p:nvSpPr>
            <p:spPr>
              <a:xfrm>
                <a:off x="4461215"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36" name="任意多边形: 形状 1506"/>
              <p:cNvSpPr/>
              <p:nvPr>
                <p:custDataLst>
                  <p:tags r:id="rId955"/>
                </p:custDataLst>
              </p:nvPr>
            </p:nvSpPr>
            <p:spPr>
              <a:xfrm>
                <a:off x="4461215"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37" name="任意多边形: 形状 1507"/>
              <p:cNvSpPr/>
              <p:nvPr>
                <p:custDataLst>
                  <p:tags r:id="rId956"/>
                </p:custDataLst>
              </p:nvPr>
            </p:nvSpPr>
            <p:spPr>
              <a:xfrm>
                <a:off x="4461215"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38" name="任意多边形: 形状 1508"/>
              <p:cNvSpPr/>
              <p:nvPr>
                <p:custDataLst>
                  <p:tags r:id="rId957"/>
                </p:custDataLst>
              </p:nvPr>
            </p:nvSpPr>
            <p:spPr>
              <a:xfrm>
                <a:off x="4461215"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39" name="任意多边形: 形状 1509"/>
              <p:cNvSpPr/>
              <p:nvPr>
                <p:custDataLst>
                  <p:tags r:id="rId958"/>
                </p:custDataLst>
              </p:nvPr>
            </p:nvSpPr>
            <p:spPr>
              <a:xfrm>
                <a:off x="4461215"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40" name="任意多边形: 形状 1510"/>
              <p:cNvSpPr/>
              <p:nvPr>
                <p:custDataLst>
                  <p:tags r:id="rId959"/>
                </p:custDataLst>
              </p:nvPr>
            </p:nvSpPr>
            <p:spPr>
              <a:xfrm>
                <a:off x="4461215"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41" name="任意多边形: 形状 1511"/>
              <p:cNvSpPr/>
              <p:nvPr>
                <p:custDataLst>
                  <p:tags r:id="rId960"/>
                </p:custDataLst>
              </p:nvPr>
            </p:nvSpPr>
            <p:spPr>
              <a:xfrm>
                <a:off x="4461215"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42" name="任意多边形: 形状 1512"/>
              <p:cNvSpPr/>
              <p:nvPr>
                <p:custDataLst>
                  <p:tags r:id="rId961"/>
                </p:custDataLst>
              </p:nvPr>
            </p:nvSpPr>
            <p:spPr>
              <a:xfrm>
                <a:off x="4461215"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43" name="任意多边形: 形状 1513"/>
              <p:cNvSpPr/>
              <p:nvPr>
                <p:custDataLst>
                  <p:tags r:id="rId962"/>
                </p:custDataLst>
              </p:nvPr>
            </p:nvSpPr>
            <p:spPr>
              <a:xfrm>
                <a:off x="4461215"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44" name="任意多边形: 形状 1514"/>
              <p:cNvSpPr/>
              <p:nvPr>
                <p:custDataLst>
                  <p:tags r:id="rId963"/>
                </p:custDataLst>
              </p:nvPr>
            </p:nvSpPr>
            <p:spPr>
              <a:xfrm>
                <a:off x="4461215"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45" name="任意多边形: 形状 1515"/>
              <p:cNvSpPr/>
              <p:nvPr>
                <p:custDataLst>
                  <p:tags r:id="rId964"/>
                </p:custDataLst>
              </p:nvPr>
            </p:nvSpPr>
            <p:spPr>
              <a:xfrm>
                <a:off x="4461215"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46" name="任意多边形: 形状 1516"/>
              <p:cNvSpPr/>
              <p:nvPr>
                <p:custDataLst>
                  <p:tags r:id="rId965"/>
                </p:custDataLst>
              </p:nvPr>
            </p:nvSpPr>
            <p:spPr>
              <a:xfrm>
                <a:off x="4461215"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47" name="任意多边形: 形状 1517"/>
              <p:cNvSpPr/>
              <p:nvPr>
                <p:custDataLst>
                  <p:tags r:id="rId966"/>
                </p:custDataLst>
              </p:nvPr>
            </p:nvSpPr>
            <p:spPr>
              <a:xfrm>
                <a:off x="4461215"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48" name="任意多边形: 形状 1518"/>
              <p:cNvSpPr/>
              <p:nvPr>
                <p:custDataLst>
                  <p:tags r:id="rId967"/>
                </p:custDataLst>
              </p:nvPr>
            </p:nvSpPr>
            <p:spPr>
              <a:xfrm>
                <a:off x="4461215"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49" name="任意多边形: 形状 1519"/>
              <p:cNvSpPr/>
              <p:nvPr>
                <p:custDataLst>
                  <p:tags r:id="rId968"/>
                </p:custDataLst>
              </p:nvPr>
            </p:nvSpPr>
            <p:spPr>
              <a:xfrm>
                <a:off x="4377171"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50" name="任意多边形: 形状 1520"/>
              <p:cNvSpPr/>
              <p:nvPr>
                <p:custDataLst>
                  <p:tags r:id="rId969"/>
                </p:custDataLst>
              </p:nvPr>
            </p:nvSpPr>
            <p:spPr>
              <a:xfrm>
                <a:off x="4377171"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51" name="任意多边形: 形状 1521"/>
              <p:cNvSpPr/>
              <p:nvPr>
                <p:custDataLst>
                  <p:tags r:id="rId970"/>
                </p:custDataLst>
              </p:nvPr>
            </p:nvSpPr>
            <p:spPr>
              <a:xfrm>
                <a:off x="4377171"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52" name="任意多边形: 形状 1522"/>
              <p:cNvSpPr/>
              <p:nvPr>
                <p:custDataLst>
                  <p:tags r:id="rId971"/>
                </p:custDataLst>
              </p:nvPr>
            </p:nvSpPr>
            <p:spPr>
              <a:xfrm>
                <a:off x="4377171"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53" name="任意多边形: 形状 1523"/>
              <p:cNvSpPr/>
              <p:nvPr>
                <p:custDataLst>
                  <p:tags r:id="rId972"/>
                </p:custDataLst>
              </p:nvPr>
            </p:nvSpPr>
            <p:spPr>
              <a:xfrm>
                <a:off x="4377171"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54" name="任意多边形: 形状 1524"/>
              <p:cNvSpPr/>
              <p:nvPr>
                <p:custDataLst>
                  <p:tags r:id="rId973"/>
                </p:custDataLst>
              </p:nvPr>
            </p:nvSpPr>
            <p:spPr>
              <a:xfrm>
                <a:off x="4377171"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55" name="任意多边形: 形状 1525"/>
              <p:cNvSpPr/>
              <p:nvPr>
                <p:custDataLst>
                  <p:tags r:id="rId974"/>
                </p:custDataLst>
              </p:nvPr>
            </p:nvSpPr>
            <p:spPr>
              <a:xfrm>
                <a:off x="4377171"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56" name="任意多边形: 形状 1526"/>
              <p:cNvSpPr/>
              <p:nvPr>
                <p:custDataLst>
                  <p:tags r:id="rId975"/>
                </p:custDataLst>
              </p:nvPr>
            </p:nvSpPr>
            <p:spPr>
              <a:xfrm>
                <a:off x="4377171"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57" name="任意多边形: 形状 1527"/>
              <p:cNvSpPr/>
              <p:nvPr>
                <p:custDataLst>
                  <p:tags r:id="rId976"/>
                </p:custDataLst>
              </p:nvPr>
            </p:nvSpPr>
            <p:spPr>
              <a:xfrm>
                <a:off x="4377171"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58" name="任意多边形: 形状 1528"/>
              <p:cNvSpPr/>
              <p:nvPr>
                <p:custDataLst>
                  <p:tags r:id="rId977"/>
                </p:custDataLst>
              </p:nvPr>
            </p:nvSpPr>
            <p:spPr>
              <a:xfrm>
                <a:off x="4377171"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59" name="任意多边形: 形状 1529"/>
              <p:cNvSpPr/>
              <p:nvPr>
                <p:custDataLst>
                  <p:tags r:id="rId978"/>
                </p:custDataLst>
              </p:nvPr>
            </p:nvSpPr>
            <p:spPr>
              <a:xfrm>
                <a:off x="4377171"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60" name="任意多边形: 形状 1530"/>
              <p:cNvSpPr/>
              <p:nvPr>
                <p:custDataLst>
                  <p:tags r:id="rId979"/>
                </p:custDataLst>
              </p:nvPr>
            </p:nvSpPr>
            <p:spPr>
              <a:xfrm>
                <a:off x="4377171"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61" name="任意多边形: 形状 1531"/>
              <p:cNvSpPr/>
              <p:nvPr>
                <p:custDataLst>
                  <p:tags r:id="rId980"/>
                </p:custDataLst>
              </p:nvPr>
            </p:nvSpPr>
            <p:spPr>
              <a:xfrm>
                <a:off x="4377171"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62" name="任意多边形: 形状 1532"/>
              <p:cNvSpPr/>
              <p:nvPr>
                <p:custDataLst>
                  <p:tags r:id="rId981"/>
                </p:custDataLst>
              </p:nvPr>
            </p:nvSpPr>
            <p:spPr>
              <a:xfrm>
                <a:off x="4377171"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63" name="任意多边形: 形状 1533"/>
              <p:cNvSpPr/>
              <p:nvPr>
                <p:custDataLst>
                  <p:tags r:id="rId982"/>
                </p:custDataLst>
              </p:nvPr>
            </p:nvSpPr>
            <p:spPr>
              <a:xfrm>
                <a:off x="4377171"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64" name="任意多边形: 形状 1534"/>
              <p:cNvSpPr/>
              <p:nvPr>
                <p:custDataLst>
                  <p:tags r:id="rId983"/>
                </p:custDataLst>
              </p:nvPr>
            </p:nvSpPr>
            <p:spPr>
              <a:xfrm>
                <a:off x="4377171"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65" name="任意多边形: 形状 1535"/>
              <p:cNvSpPr/>
              <p:nvPr>
                <p:custDataLst>
                  <p:tags r:id="rId984"/>
                </p:custDataLst>
              </p:nvPr>
            </p:nvSpPr>
            <p:spPr>
              <a:xfrm>
                <a:off x="4377171"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66" name="任意多边形: 形状 1536"/>
              <p:cNvSpPr/>
              <p:nvPr>
                <p:custDataLst>
                  <p:tags r:id="rId985"/>
                </p:custDataLst>
              </p:nvPr>
            </p:nvSpPr>
            <p:spPr>
              <a:xfrm>
                <a:off x="4377171"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67" name="任意多边形: 形状 1537"/>
              <p:cNvSpPr/>
              <p:nvPr>
                <p:custDataLst>
                  <p:tags r:id="rId986"/>
                </p:custDataLst>
              </p:nvPr>
            </p:nvSpPr>
            <p:spPr>
              <a:xfrm>
                <a:off x="4377171"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68" name="任意多边形: 形状 1538"/>
              <p:cNvSpPr/>
              <p:nvPr>
                <p:custDataLst>
                  <p:tags r:id="rId987"/>
                </p:custDataLst>
              </p:nvPr>
            </p:nvSpPr>
            <p:spPr>
              <a:xfrm>
                <a:off x="4377171"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69" name="任意多边形: 形状 1539"/>
              <p:cNvSpPr/>
              <p:nvPr>
                <p:custDataLst>
                  <p:tags r:id="rId988"/>
                </p:custDataLst>
              </p:nvPr>
            </p:nvSpPr>
            <p:spPr>
              <a:xfrm>
                <a:off x="4377171"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70" name="任意多边形: 形状 1540"/>
              <p:cNvSpPr/>
              <p:nvPr>
                <p:custDataLst>
                  <p:tags r:id="rId989"/>
                </p:custDataLst>
              </p:nvPr>
            </p:nvSpPr>
            <p:spPr>
              <a:xfrm>
                <a:off x="4377171"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71" name="任意多边形: 形状 1541"/>
              <p:cNvSpPr/>
              <p:nvPr>
                <p:custDataLst>
                  <p:tags r:id="rId990"/>
                </p:custDataLst>
              </p:nvPr>
            </p:nvSpPr>
            <p:spPr>
              <a:xfrm>
                <a:off x="4377171"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72" name="任意多边形: 形状 1542"/>
              <p:cNvSpPr/>
              <p:nvPr>
                <p:custDataLst>
                  <p:tags r:id="rId991"/>
                </p:custDataLst>
              </p:nvPr>
            </p:nvSpPr>
            <p:spPr>
              <a:xfrm>
                <a:off x="8426630" y="281523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73" name="任意多边形: 形状 1543"/>
              <p:cNvSpPr/>
              <p:nvPr>
                <p:custDataLst>
                  <p:tags r:id="rId992"/>
                </p:custDataLst>
              </p:nvPr>
            </p:nvSpPr>
            <p:spPr>
              <a:xfrm>
                <a:off x="8426630" y="290018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74" name="任意多边形: 形状 1544"/>
              <p:cNvSpPr/>
              <p:nvPr>
                <p:custDataLst>
                  <p:tags r:id="rId993"/>
                </p:custDataLst>
              </p:nvPr>
            </p:nvSpPr>
            <p:spPr>
              <a:xfrm>
                <a:off x="8426630" y="29842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75" name="任意多边形: 形状 1545"/>
              <p:cNvSpPr/>
              <p:nvPr>
                <p:custDataLst>
                  <p:tags r:id="rId994"/>
                </p:custDataLst>
              </p:nvPr>
            </p:nvSpPr>
            <p:spPr>
              <a:xfrm>
                <a:off x="8426630" y="306826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76" name="任意多边形: 形状 1546"/>
              <p:cNvSpPr/>
              <p:nvPr>
                <p:custDataLst>
                  <p:tags r:id="rId995"/>
                </p:custDataLst>
              </p:nvPr>
            </p:nvSpPr>
            <p:spPr>
              <a:xfrm>
                <a:off x="8426630" y="315321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77" name="任意多边形: 形状 1547"/>
              <p:cNvSpPr/>
              <p:nvPr>
                <p:custDataLst>
                  <p:tags r:id="rId996"/>
                </p:custDataLst>
              </p:nvPr>
            </p:nvSpPr>
            <p:spPr>
              <a:xfrm>
                <a:off x="8426630" y="323725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78" name="任意多边形: 形状 1548"/>
              <p:cNvSpPr/>
              <p:nvPr>
                <p:custDataLst>
                  <p:tags r:id="rId997"/>
                </p:custDataLst>
              </p:nvPr>
            </p:nvSpPr>
            <p:spPr>
              <a:xfrm>
                <a:off x="8426630" y="33222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79" name="任意多边形: 形状 1549"/>
              <p:cNvSpPr/>
              <p:nvPr>
                <p:custDataLst>
                  <p:tags r:id="rId998"/>
                </p:custDataLst>
              </p:nvPr>
            </p:nvSpPr>
            <p:spPr>
              <a:xfrm>
                <a:off x="8426630" y="340624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80" name="任意多边形: 形状 1550"/>
              <p:cNvSpPr/>
              <p:nvPr>
                <p:custDataLst>
                  <p:tags r:id="rId999"/>
                </p:custDataLst>
              </p:nvPr>
            </p:nvSpPr>
            <p:spPr>
              <a:xfrm>
                <a:off x="8426630" y="34911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81" name="任意多边形: 形状 1551"/>
              <p:cNvSpPr/>
              <p:nvPr>
                <p:custDataLst>
                  <p:tags r:id="rId1000"/>
                </p:custDataLst>
              </p:nvPr>
            </p:nvSpPr>
            <p:spPr>
              <a:xfrm>
                <a:off x="8426630" y="35752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82" name="任意多边形: 形状 1552"/>
              <p:cNvSpPr/>
              <p:nvPr>
                <p:custDataLst>
                  <p:tags r:id="rId1001"/>
                </p:custDataLst>
              </p:nvPr>
            </p:nvSpPr>
            <p:spPr>
              <a:xfrm>
                <a:off x="8426630" y="365928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83" name="任意多边形: 形状 1553"/>
              <p:cNvSpPr/>
              <p:nvPr>
                <p:custDataLst>
                  <p:tags r:id="rId1002"/>
                </p:custDataLst>
              </p:nvPr>
            </p:nvSpPr>
            <p:spPr>
              <a:xfrm>
                <a:off x="8426630" y="37442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84" name="任意多边形: 形状 1554"/>
              <p:cNvSpPr/>
              <p:nvPr>
                <p:custDataLst>
                  <p:tags r:id="rId1003"/>
                </p:custDataLst>
              </p:nvPr>
            </p:nvSpPr>
            <p:spPr>
              <a:xfrm>
                <a:off x="8426630" y="382827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85" name="任意多边形: 形状 1555"/>
              <p:cNvSpPr/>
              <p:nvPr>
                <p:custDataLst>
                  <p:tags r:id="rId1004"/>
                </p:custDataLst>
              </p:nvPr>
            </p:nvSpPr>
            <p:spPr>
              <a:xfrm>
                <a:off x="8426630" y="391231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86" name="任意多边形: 形状 1556"/>
              <p:cNvSpPr/>
              <p:nvPr>
                <p:custDataLst>
                  <p:tags r:id="rId1005"/>
                </p:custDataLst>
              </p:nvPr>
            </p:nvSpPr>
            <p:spPr>
              <a:xfrm>
                <a:off x="8426630" y="39972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87" name="任意多边形: 形状 1557"/>
              <p:cNvSpPr/>
              <p:nvPr>
                <p:custDataLst>
                  <p:tags r:id="rId1006"/>
                </p:custDataLst>
              </p:nvPr>
            </p:nvSpPr>
            <p:spPr>
              <a:xfrm>
                <a:off x="8426630" y="408131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88" name="任意多边形: 形状 1558"/>
              <p:cNvSpPr/>
              <p:nvPr>
                <p:custDataLst>
                  <p:tags r:id="rId1007"/>
                </p:custDataLst>
              </p:nvPr>
            </p:nvSpPr>
            <p:spPr>
              <a:xfrm>
                <a:off x="8426630" y="41662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89" name="任意多边形: 形状 1559"/>
              <p:cNvSpPr/>
              <p:nvPr>
                <p:custDataLst>
                  <p:tags r:id="rId1008"/>
                </p:custDataLst>
              </p:nvPr>
            </p:nvSpPr>
            <p:spPr>
              <a:xfrm>
                <a:off x="8426630" y="425030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90" name="任意多边形: 形状 1560"/>
              <p:cNvSpPr/>
              <p:nvPr>
                <p:custDataLst>
                  <p:tags r:id="rId1009"/>
                </p:custDataLst>
              </p:nvPr>
            </p:nvSpPr>
            <p:spPr>
              <a:xfrm>
                <a:off x="8426630" y="433434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91" name="任意多边形: 形状 1561"/>
              <p:cNvSpPr/>
              <p:nvPr>
                <p:custDataLst>
                  <p:tags r:id="rId1010"/>
                </p:custDataLst>
              </p:nvPr>
            </p:nvSpPr>
            <p:spPr>
              <a:xfrm>
                <a:off x="8426630" y="44192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92" name="任意多边形: 形状 1562"/>
              <p:cNvSpPr/>
              <p:nvPr>
                <p:custDataLst>
                  <p:tags r:id="rId1011"/>
                </p:custDataLst>
              </p:nvPr>
            </p:nvSpPr>
            <p:spPr>
              <a:xfrm>
                <a:off x="8426630" y="45033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93" name="任意多边形: 形状 1563"/>
              <p:cNvSpPr/>
              <p:nvPr>
                <p:custDataLst>
                  <p:tags r:id="rId1012"/>
                </p:custDataLst>
              </p:nvPr>
            </p:nvSpPr>
            <p:spPr>
              <a:xfrm>
                <a:off x="8426630" y="45882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94" name="任意多边形: 形状 1564"/>
              <p:cNvSpPr/>
              <p:nvPr>
                <p:custDataLst>
                  <p:tags r:id="rId1013"/>
                </p:custDataLst>
              </p:nvPr>
            </p:nvSpPr>
            <p:spPr>
              <a:xfrm>
                <a:off x="8426630" y="467232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95" name="任意多边形: 形状 1565"/>
              <p:cNvSpPr/>
              <p:nvPr>
                <p:custDataLst>
                  <p:tags r:id="rId1014"/>
                </p:custDataLst>
              </p:nvPr>
            </p:nvSpPr>
            <p:spPr>
              <a:xfrm>
                <a:off x="4292224"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96" name="任意多边形: 形状 1566"/>
              <p:cNvSpPr/>
              <p:nvPr>
                <p:custDataLst>
                  <p:tags r:id="rId1015"/>
                </p:custDataLst>
              </p:nvPr>
            </p:nvSpPr>
            <p:spPr>
              <a:xfrm>
                <a:off x="4292224"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97" name="任意多边形: 形状 1567"/>
              <p:cNvSpPr/>
              <p:nvPr>
                <p:custDataLst>
                  <p:tags r:id="rId1016"/>
                </p:custDataLst>
              </p:nvPr>
            </p:nvSpPr>
            <p:spPr>
              <a:xfrm>
                <a:off x="4292224"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98" name="任意多边形: 形状 1568"/>
              <p:cNvSpPr/>
              <p:nvPr>
                <p:custDataLst>
                  <p:tags r:id="rId1017"/>
                </p:custDataLst>
              </p:nvPr>
            </p:nvSpPr>
            <p:spPr>
              <a:xfrm>
                <a:off x="4292224"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99" name="任意多边形: 形状 1569"/>
              <p:cNvSpPr/>
              <p:nvPr>
                <p:custDataLst>
                  <p:tags r:id="rId1018"/>
                </p:custDataLst>
              </p:nvPr>
            </p:nvSpPr>
            <p:spPr>
              <a:xfrm>
                <a:off x="4292224"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00" name="任意多边形: 形状 1570"/>
              <p:cNvSpPr/>
              <p:nvPr>
                <p:custDataLst>
                  <p:tags r:id="rId1019"/>
                </p:custDataLst>
              </p:nvPr>
            </p:nvSpPr>
            <p:spPr>
              <a:xfrm>
                <a:off x="4292224"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01" name="任意多边形: 形状 1571"/>
              <p:cNvSpPr/>
              <p:nvPr>
                <p:custDataLst>
                  <p:tags r:id="rId1020"/>
                </p:custDataLst>
              </p:nvPr>
            </p:nvSpPr>
            <p:spPr>
              <a:xfrm>
                <a:off x="4292224"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02" name="任意多边形: 形状 1572"/>
              <p:cNvSpPr/>
              <p:nvPr>
                <p:custDataLst>
                  <p:tags r:id="rId1021"/>
                </p:custDataLst>
              </p:nvPr>
            </p:nvSpPr>
            <p:spPr>
              <a:xfrm>
                <a:off x="4292224"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03" name="任意多边形: 形状 1573"/>
              <p:cNvSpPr/>
              <p:nvPr>
                <p:custDataLst>
                  <p:tags r:id="rId1022"/>
                </p:custDataLst>
              </p:nvPr>
            </p:nvSpPr>
            <p:spPr>
              <a:xfrm>
                <a:off x="4292224"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04" name="任意多边形: 形状 1574"/>
              <p:cNvSpPr/>
              <p:nvPr>
                <p:custDataLst>
                  <p:tags r:id="rId1023"/>
                </p:custDataLst>
              </p:nvPr>
            </p:nvSpPr>
            <p:spPr>
              <a:xfrm>
                <a:off x="4292224"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05" name="任意多边形: 形状 1575"/>
              <p:cNvSpPr/>
              <p:nvPr>
                <p:custDataLst>
                  <p:tags r:id="rId1024"/>
                </p:custDataLst>
              </p:nvPr>
            </p:nvSpPr>
            <p:spPr>
              <a:xfrm>
                <a:off x="4292224"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06" name="任意多边形: 形状 1576"/>
              <p:cNvSpPr/>
              <p:nvPr>
                <p:custDataLst>
                  <p:tags r:id="rId1025"/>
                </p:custDataLst>
              </p:nvPr>
            </p:nvSpPr>
            <p:spPr>
              <a:xfrm>
                <a:off x="4292224"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07" name="任意多边形: 形状 1577"/>
              <p:cNvSpPr/>
              <p:nvPr>
                <p:custDataLst>
                  <p:tags r:id="rId1026"/>
                </p:custDataLst>
              </p:nvPr>
            </p:nvSpPr>
            <p:spPr>
              <a:xfrm>
                <a:off x="4292224"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08" name="任意多边形: 形状 1578"/>
              <p:cNvSpPr/>
              <p:nvPr>
                <p:custDataLst>
                  <p:tags r:id="rId1027"/>
                </p:custDataLst>
              </p:nvPr>
            </p:nvSpPr>
            <p:spPr>
              <a:xfrm>
                <a:off x="4292224"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09" name="任意多边形: 形状 1579"/>
              <p:cNvSpPr/>
              <p:nvPr>
                <p:custDataLst>
                  <p:tags r:id="rId1028"/>
                </p:custDataLst>
              </p:nvPr>
            </p:nvSpPr>
            <p:spPr>
              <a:xfrm>
                <a:off x="4292224"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10" name="任意多边形: 形状 1580"/>
              <p:cNvSpPr/>
              <p:nvPr>
                <p:custDataLst>
                  <p:tags r:id="rId1029"/>
                </p:custDataLst>
              </p:nvPr>
            </p:nvSpPr>
            <p:spPr>
              <a:xfrm>
                <a:off x="4292224"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11" name="任意多边形: 形状 1581"/>
              <p:cNvSpPr/>
              <p:nvPr>
                <p:custDataLst>
                  <p:tags r:id="rId1030"/>
                </p:custDataLst>
              </p:nvPr>
            </p:nvSpPr>
            <p:spPr>
              <a:xfrm>
                <a:off x="4292224"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12" name="任意多边形: 形状 1582"/>
              <p:cNvSpPr/>
              <p:nvPr>
                <p:custDataLst>
                  <p:tags r:id="rId1031"/>
                </p:custDataLst>
              </p:nvPr>
            </p:nvSpPr>
            <p:spPr>
              <a:xfrm>
                <a:off x="4292224"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13" name="任意多边形: 形状 1583"/>
              <p:cNvSpPr/>
              <p:nvPr>
                <p:custDataLst>
                  <p:tags r:id="rId1032"/>
                </p:custDataLst>
              </p:nvPr>
            </p:nvSpPr>
            <p:spPr>
              <a:xfrm>
                <a:off x="4292224"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14" name="任意多边形: 形状 1584"/>
              <p:cNvSpPr/>
              <p:nvPr>
                <p:custDataLst>
                  <p:tags r:id="rId1033"/>
                </p:custDataLst>
              </p:nvPr>
            </p:nvSpPr>
            <p:spPr>
              <a:xfrm>
                <a:off x="4292224"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15" name="任意多边形: 形状 1585"/>
              <p:cNvSpPr/>
              <p:nvPr>
                <p:custDataLst>
                  <p:tags r:id="rId1034"/>
                </p:custDataLst>
              </p:nvPr>
            </p:nvSpPr>
            <p:spPr>
              <a:xfrm>
                <a:off x="4292224"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16" name="任意多边形: 形状 1586"/>
              <p:cNvSpPr/>
              <p:nvPr>
                <p:custDataLst>
                  <p:tags r:id="rId1035"/>
                </p:custDataLst>
              </p:nvPr>
            </p:nvSpPr>
            <p:spPr>
              <a:xfrm>
                <a:off x="4292224"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17" name="任意多边形: 形状 1587"/>
              <p:cNvSpPr/>
              <p:nvPr>
                <p:custDataLst>
                  <p:tags r:id="rId1036"/>
                </p:custDataLst>
              </p:nvPr>
            </p:nvSpPr>
            <p:spPr>
              <a:xfrm>
                <a:off x="4292224"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18" name="任意多边形: 形状 1588"/>
              <p:cNvSpPr/>
              <p:nvPr>
                <p:custDataLst>
                  <p:tags r:id="rId1037"/>
                </p:custDataLst>
              </p:nvPr>
            </p:nvSpPr>
            <p:spPr>
              <a:xfrm>
                <a:off x="8341682" y="27736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19" name="任意多边形: 形状 1589"/>
              <p:cNvSpPr/>
              <p:nvPr>
                <p:custDataLst>
                  <p:tags r:id="rId1038"/>
                </p:custDataLst>
              </p:nvPr>
            </p:nvSpPr>
            <p:spPr>
              <a:xfrm>
                <a:off x="8341682" y="285770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20" name="任意多边形: 形状 1590"/>
              <p:cNvSpPr/>
              <p:nvPr>
                <p:custDataLst>
                  <p:tags r:id="rId1039"/>
                </p:custDataLst>
              </p:nvPr>
            </p:nvSpPr>
            <p:spPr>
              <a:xfrm>
                <a:off x="8341682" y="294175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21" name="任意多边形: 形状 1591"/>
              <p:cNvSpPr/>
              <p:nvPr>
                <p:custDataLst>
                  <p:tags r:id="rId1040"/>
                </p:custDataLst>
              </p:nvPr>
            </p:nvSpPr>
            <p:spPr>
              <a:xfrm>
                <a:off x="8341682" y="302669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22" name="任意多边形: 形状 1592"/>
              <p:cNvSpPr/>
              <p:nvPr>
                <p:custDataLst>
                  <p:tags r:id="rId1041"/>
                </p:custDataLst>
              </p:nvPr>
            </p:nvSpPr>
            <p:spPr>
              <a:xfrm>
                <a:off x="8341682" y="311074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23" name="任意多边形: 形状 1593"/>
              <p:cNvSpPr/>
              <p:nvPr>
                <p:custDataLst>
                  <p:tags r:id="rId1042"/>
                </p:custDataLst>
              </p:nvPr>
            </p:nvSpPr>
            <p:spPr>
              <a:xfrm>
                <a:off x="8341682" y="31956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24" name="任意多边形: 形状 1594"/>
              <p:cNvSpPr/>
              <p:nvPr>
                <p:custDataLst>
                  <p:tags r:id="rId1043"/>
                </p:custDataLst>
              </p:nvPr>
            </p:nvSpPr>
            <p:spPr>
              <a:xfrm>
                <a:off x="8341682" y="327973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25" name="任意多边形: 形状 1595"/>
              <p:cNvSpPr/>
              <p:nvPr>
                <p:custDataLst>
                  <p:tags r:id="rId1044"/>
                </p:custDataLst>
              </p:nvPr>
            </p:nvSpPr>
            <p:spPr>
              <a:xfrm>
                <a:off x="8341682" y="336377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26" name="任意多边形: 形状 1596"/>
              <p:cNvSpPr/>
              <p:nvPr>
                <p:custDataLst>
                  <p:tags r:id="rId1045"/>
                </p:custDataLst>
              </p:nvPr>
            </p:nvSpPr>
            <p:spPr>
              <a:xfrm>
                <a:off x="8341682" y="34487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27" name="任意多边形: 形状 1597"/>
              <p:cNvSpPr/>
              <p:nvPr>
                <p:custDataLst>
                  <p:tags r:id="rId1046"/>
                </p:custDataLst>
              </p:nvPr>
            </p:nvSpPr>
            <p:spPr>
              <a:xfrm>
                <a:off x="8341682" y="353276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28" name="任意多边形: 形状 1598"/>
              <p:cNvSpPr/>
              <p:nvPr>
                <p:custDataLst>
                  <p:tags r:id="rId1047"/>
                </p:custDataLst>
              </p:nvPr>
            </p:nvSpPr>
            <p:spPr>
              <a:xfrm>
                <a:off x="8341682" y="361681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29" name="任意多边形: 形状 1599"/>
              <p:cNvSpPr/>
              <p:nvPr>
                <p:custDataLst>
                  <p:tags r:id="rId1048"/>
                </p:custDataLst>
              </p:nvPr>
            </p:nvSpPr>
            <p:spPr>
              <a:xfrm>
                <a:off x="8341682" y="370175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30" name="任意多边形: 形状 1600"/>
              <p:cNvSpPr/>
              <p:nvPr>
                <p:custDataLst>
                  <p:tags r:id="rId1049"/>
                </p:custDataLst>
              </p:nvPr>
            </p:nvSpPr>
            <p:spPr>
              <a:xfrm>
                <a:off x="8341682" y="378580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31" name="任意多边形: 形状 1601"/>
              <p:cNvSpPr/>
              <p:nvPr>
                <p:custDataLst>
                  <p:tags r:id="rId1050"/>
                </p:custDataLst>
              </p:nvPr>
            </p:nvSpPr>
            <p:spPr>
              <a:xfrm>
                <a:off x="8341682" y="38707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32" name="任意多边形: 形状 1602"/>
              <p:cNvSpPr/>
              <p:nvPr>
                <p:custDataLst>
                  <p:tags r:id="rId1051"/>
                </p:custDataLst>
              </p:nvPr>
            </p:nvSpPr>
            <p:spPr>
              <a:xfrm>
                <a:off x="8341682" y="395479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33" name="任意多边形: 形状 1603"/>
              <p:cNvSpPr/>
              <p:nvPr>
                <p:custDataLst>
                  <p:tags r:id="rId1052"/>
                </p:custDataLst>
              </p:nvPr>
            </p:nvSpPr>
            <p:spPr>
              <a:xfrm>
                <a:off x="8341682" y="40397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34" name="任意多边形: 形状 1604"/>
              <p:cNvSpPr/>
              <p:nvPr>
                <p:custDataLst>
                  <p:tags r:id="rId1053"/>
                </p:custDataLst>
              </p:nvPr>
            </p:nvSpPr>
            <p:spPr>
              <a:xfrm>
                <a:off x="8341682" y="41237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35" name="任意多边形: 形状 1605"/>
              <p:cNvSpPr/>
              <p:nvPr>
                <p:custDataLst>
                  <p:tags r:id="rId1054"/>
                </p:custDataLst>
              </p:nvPr>
            </p:nvSpPr>
            <p:spPr>
              <a:xfrm>
                <a:off x="8341682" y="420782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36" name="任意多边形: 形状 1606"/>
              <p:cNvSpPr/>
              <p:nvPr>
                <p:custDataLst>
                  <p:tags r:id="rId1055"/>
                </p:custDataLst>
              </p:nvPr>
            </p:nvSpPr>
            <p:spPr>
              <a:xfrm>
                <a:off x="8341682" y="42927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37" name="任意多边形: 形状 1607"/>
              <p:cNvSpPr/>
              <p:nvPr>
                <p:custDataLst>
                  <p:tags r:id="rId1056"/>
                </p:custDataLst>
              </p:nvPr>
            </p:nvSpPr>
            <p:spPr>
              <a:xfrm>
                <a:off x="8341682" y="437681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38" name="任意多边形: 形状 1608"/>
              <p:cNvSpPr/>
              <p:nvPr>
                <p:custDataLst>
                  <p:tags r:id="rId1057"/>
                </p:custDataLst>
              </p:nvPr>
            </p:nvSpPr>
            <p:spPr>
              <a:xfrm>
                <a:off x="8341682" y="44617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39" name="任意多边形: 形状 1609"/>
              <p:cNvSpPr/>
              <p:nvPr>
                <p:custDataLst>
                  <p:tags r:id="rId1058"/>
                </p:custDataLst>
              </p:nvPr>
            </p:nvSpPr>
            <p:spPr>
              <a:xfrm>
                <a:off x="8341682" y="454580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40" name="任意多边形: 形状 1610"/>
              <p:cNvSpPr/>
              <p:nvPr>
                <p:custDataLst>
                  <p:tags r:id="rId1059"/>
                </p:custDataLst>
              </p:nvPr>
            </p:nvSpPr>
            <p:spPr>
              <a:xfrm>
                <a:off x="8341682" y="46298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41" name="任意多边形: 形状 1611"/>
              <p:cNvSpPr/>
              <p:nvPr>
                <p:custDataLst>
                  <p:tags r:id="rId1060"/>
                </p:custDataLst>
              </p:nvPr>
            </p:nvSpPr>
            <p:spPr>
              <a:xfrm>
                <a:off x="4208180"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42" name="任意多边形: 形状 1612"/>
              <p:cNvSpPr/>
              <p:nvPr>
                <p:custDataLst>
                  <p:tags r:id="rId1061"/>
                </p:custDataLst>
              </p:nvPr>
            </p:nvSpPr>
            <p:spPr>
              <a:xfrm>
                <a:off x="4208180"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43" name="任意多边形: 形状 1613"/>
              <p:cNvSpPr/>
              <p:nvPr>
                <p:custDataLst>
                  <p:tags r:id="rId1062"/>
                </p:custDataLst>
              </p:nvPr>
            </p:nvSpPr>
            <p:spPr>
              <a:xfrm>
                <a:off x="4208180"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44" name="任意多边形: 形状 1614"/>
              <p:cNvSpPr/>
              <p:nvPr>
                <p:custDataLst>
                  <p:tags r:id="rId1063"/>
                </p:custDataLst>
              </p:nvPr>
            </p:nvSpPr>
            <p:spPr>
              <a:xfrm>
                <a:off x="4208180"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45" name="任意多边形: 形状 1615"/>
              <p:cNvSpPr/>
              <p:nvPr>
                <p:custDataLst>
                  <p:tags r:id="rId1064"/>
                </p:custDataLst>
              </p:nvPr>
            </p:nvSpPr>
            <p:spPr>
              <a:xfrm>
                <a:off x="4208180"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46" name="任意多边形: 形状 1616"/>
              <p:cNvSpPr/>
              <p:nvPr>
                <p:custDataLst>
                  <p:tags r:id="rId1065"/>
                </p:custDataLst>
              </p:nvPr>
            </p:nvSpPr>
            <p:spPr>
              <a:xfrm>
                <a:off x="4208180"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47" name="任意多边形: 形状 1617"/>
              <p:cNvSpPr/>
              <p:nvPr>
                <p:custDataLst>
                  <p:tags r:id="rId1066"/>
                </p:custDataLst>
              </p:nvPr>
            </p:nvSpPr>
            <p:spPr>
              <a:xfrm>
                <a:off x="4208180"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48" name="任意多边形: 形状 1618"/>
              <p:cNvSpPr/>
              <p:nvPr>
                <p:custDataLst>
                  <p:tags r:id="rId1067"/>
                </p:custDataLst>
              </p:nvPr>
            </p:nvSpPr>
            <p:spPr>
              <a:xfrm>
                <a:off x="4208180"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49" name="任意多边形: 形状 1619"/>
              <p:cNvSpPr/>
              <p:nvPr>
                <p:custDataLst>
                  <p:tags r:id="rId1068"/>
                </p:custDataLst>
              </p:nvPr>
            </p:nvSpPr>
            <p:spPr>
              <a:xfrm>
                <a:off x="4208180"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50" name="任意多边形: 形状 1620"/>
              <p:cNvSpPr/>
              <p:nvPr>
                <p:custDataLst>
                  <p:tags r:id="rId1069"/>
                </p:custDataLst>
              </p:nvPr>
            </p:nvSpPr>
            <p:spPr>
              <a:xfrm>
                <a:off x="4208180"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51" name="任意多边形: 形状 1621"/>
              <p:cNvSpPr/>
              <p:nvPr>
                <p:custDataLst>
                  <p:tags r:id="rId1070"/>
                </p:custDataLst>
              </p:nvPr>
            </p:nvSpPr>
            <p:spPr>
              <a:xfrm>
                <a:off x="4208180"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52" name="任意多边形: 形状 1622"/>
              <p:cNvSpPr/>
              <p:nvPr>
                <p:custDataLst>
                  <p:tags r:id="rId1071"/>
                </p:custDataLst>
              </p:nvPr>
            </p:nvSpPr>
            <p:spPr>
              <a:xfrm>
                <a:off x="4208180"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53" name="任意多边形: 形状 1623"/>
              <p:cNvSpPr/>
              <p:nvPr>
                <p:custDataLst>
                  <p:tags r:id="rId1072"/>
                </p:custDataLst>
              </p:nvPr>
            </p:nvSpPr>
            <p:spPr>
              <a:xfrm>
                <a:off x="4208180"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54" name="任意多边形: 形状 1624"/>
              <p:cNvSpPr/>
              <p:nvPr>
                <p:custDataLst>
                  <p:tags r:id="rId1073"/>
                </p:custDataLst>
              </p:nvPr>
            </p:nvSpPr>
            <p:spPr>
              <a:xfrm>
                <a:off x="4208180"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55" name="任意多边形: 形状 1625"/>
              <p:cNvSpPr/>
              <p:nvPr>
                <p:custDataLst>
                  <p:tags r:id="rId1074"/>
                </p:custDataLst>
              </p:nvPr>
            </p:nvSpPr>
            <p:spPr>
              <a:xfrm>
                <a:off x="4208180"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56" name="任意多边形: 形状 1626"/>
              <p:cNvSpPr/>
              <p:nvPr>
                <p:custDataLst>
                  <p:tags r:id="rId1075"/>
                </p:custDataLst>
              </p:nvPr>
            </p:nvSpPr>
            <p:spPr>
              <a:xfrm>
                <a:off x="4208180"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57" name="任意多边形: 形状 1627"/>
              <p:cNvSpPr/>
              <p:nvPr>
                <p:custDataLst>
                  <p:tags r:id="rId1076"/>
                </p:custDataLst>
              </p:nvPr>
            </p:nvSpPr>
            <p:spPr>
              <a:xfrm>
                <a:off x="4208180"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58" name="任意多边形: 形状 1628"/>
              <p:cNvSpPr/>
              <p:nvPr>
                <p:custDataLst>
                  <p:tags r:id="rId1077"/>
                </p:custDataLst>
              </p:nvPr>
            </p:nvSpPr>
            <p:spPr>
              <a:xfrm>
                <a:off x="4208180"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59" name="任意多边形: 形状 1629"/>
              <p:cNvSpPr/>
              <p:nvPr>
                <p:custDataLst>
                  <p:tags r:id="rId1078"/>
                </p:custDataLst>
              </p:nvPr>
            </p:nvSpPr>
            <p:spPr>
              <a:xfrm>
                <a:off x="4208180"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60" name="任意多边形: 形状 1630"/>
              <p:cNvSpPr/>
              <p:nvPr>
                <p:custDataLst>
                  <p:tags r:id="rId1079"/>
                </p:custDataLst>
              </p:nvPr>
            </p:nvSpPr>
            <p:spPr>
              <a:xfrm>
                <a:off x="4208180"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61" name="任意多边形: 形状 1631"/>
              <p:cNvSpPr/>
              <p:nvPr>
                <p:custDataLst>
                  <p:tags r:id="rId1080"/>
                </p:custDataLst>
              </p:nvPr>
            </p:nvSpPr>
            <p:spPr>
              <a:xfrm>
                <a:off x="4208180"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62" name="任意多边形: 形状 1632"/>
              <p:cNvSpPr/>
              <p:nvPr>
                <p:custDataLst>
                  <p:tags r:id="rId1081"/>
                </p:custDataLst>
              </p:nvPr>
            </p:nvSpPr>
            <p:spPr>
              <a:xfrm>
                <a:off x="4208180"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63" name="任意多边形: 形状 1633"/>
              <p:cNvSpPr/>
              <p:nvPr>
                <p:custDataLst>
                  <p:tags r:id="rId1082"/>
                </p:custDataLst>
              </p:nvPr>
            </p:nvSpPr>
            <p:spPr>
              <a:xfrm>
                <a:off x="4208180"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64" name="任意多边形: 形状 1634"/>
              <p:cNvSpPr/>
              <p:nvPr>
                <p:custDataLst>
                  <p:tags r:id="rId1083"/>
                </p:custDataLst>
              </p:nvPr>
            </p:nvSpPr>
            <p:spPr>
              <a:xfrm>
                <a:off x="8257639" y="281523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65" name="任意多边形: 形状 1635"/>
              <p:cNvSpPr/>
              <p:nvPr>
                <p:custDataLst>
                  <p:tags r:id="rId1084"/>
                </p:custDataLst>
              </p:nvPr>
            </p:nvSpPr>
            <p:spPr>
              <a:xfrm>
                <a:off x="8257639" y="290018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66" name="任意多边形: 形状 1636"/>
              <p:cNvSpPr/>
              <p:nvPr>
                <p:custDataLst>
                  <p:tags r:id="rId1085"/>
                </p:custDataLst>
              </p:nvPr>
            </p:nvSpPr>
            <p:spPr>
              <a:xfrm>
                <a:off x="8257639" y="29842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67" name="任意多边形: 形状 1637"/>
              <p:cNvSpPr/>
              <p:nvPr>
                <p:custDataLst>
                  <p:tags r:id="rId1086"/>
                </p:custDataLst>
              </p:nvPr>
            </p:nvSpPr>
            <p:spPr>
              <a:xfrm>
                <a:off x="8257639" y="306826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68" name="任意多边形: 形状 1638"/>
              <p:cNvSpPr/>
              <p:nvPr>
                <p:custDataLst>
                  <p:tags r:id="rId1087"/>
                </p:custDataLst>
              </p:nvPr>
            </p:nvSpPr>
            <p:spPr>
              <a:xfrm>
                <a:off x="8257639" y="315321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69" name="任意多边形: 形状 1639"/>
              <p:cNvSpPr/>
              <p:nvPr>
                <p:custDataLst>
                  <p:tags r:id="rId1088"/>
                </p:custDataLst>
              </p:nvPr>
            </p:nvSpPr>
            <p:spPr>
              <a:xfrm>
                <a:off x="8257639" y="323725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70" name="任意多边形: 形状 1640"/>
              <p:cNvSpPr/>
              <p:nvPr>
                <p:custDataLst>
                  <p:tags r:id="rId1089"/>
                </p:custDataLst>
              </p:nvPr>
            </p:nvSpPr>
            <p:spPr>
              <a:xfrm>
                <a:off x="8257639" y="33222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71" name="任意多边形: 形状 1641"/>
              <p:cNvSpPr/>
              <p:nvPr>
                <p:custDataLst>
                  <p:tags r:id="rId1090"/>
                </p:custDataLst>
              </p:nvPr>
            </p:nvSpPr>
            <p:spPr>
              <a:xfrm>
                <a:off x="8257639" y="340624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72" name="任意多边形: 形状 1642"/>
              <p:cNvSpPr/>
              <p:nvPr>
                <p:custDataLst>
                  <p:tags r:id="rId1091"/>
                </p:custDataLst>
              </p:nvPr>
            </p:nvSpPr>
            <p:spPr>
              <a:xfrm>
                <a:off x="8257639" y="34911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73" name="任意多边形: 形状 1643"/>
              <p:cNvSpPr/>
              <p:nvPr>
                <p:custDataLst>
                  <p:tags r:id="rId1092"/>
                </p:custDataLst>
              </p:nvPr>
            </p:nvSpPr>
            <p:spPr>
              <a:xfrm>
                <a:off x="8257639" y="35752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74" name="任意多边形: 形状 1644"/>
              <p:cNvSpPr/>
              <p:nvPr>
                <p:custDataLst>
                  <p:tags r:id="rId1093"/>
                </p:custDataLst>
              </p:nvPr>
            </p:nvSpPr>
            <p:spPr>
              <a:xfrm>
                <a:off x="8257639" y="365928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75" name="任意多边形: 形状 1645"/>
              <p:cNvSpPr/>
              <p:nvPr>
                <p:custDataLst>
                  <p:tags r:id="rId1094"/>
                </p:custDataLst>
              </p:nvPr>
            </p:nvSpPr>
            <p:spPr>
              <a:xfrm>
                <a:off x="8257639" y="37442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76" name="任意多边形: 形状 1646"/>
              <p:cNvSpPr/>
              <p:nvPr>
                <p:custDataLst>
                  <p:tags r:id="rId1095"/>
                </p:custDataLst>
              </p:nvPr>
            </p:nvSpPr>
            <p:spPr>
              <a:xfrm>
                <a:off x="8257639" y="382827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77" name="任意多边形: 形状 1647"/>
              <p:cNvSpPr/>
              <p:nvPr>
                <p:custDataLst>
                  <p:tags r:id="rId1096"/>
                </p:custDataLst>
              </p:nvPr>
            </p:nvSpPr>
            <p:spPr>
              <a:xfrm>
                <a:off x="8257639" y="391231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78" name="任意多边形: 形状 1648"/>
              <p:cNvSpPr/>
              <p:nvPr>
                <p:custDataLst>
                  <p:tags r:id="rId1097"/>
                </p:custDataLst>
              </p:nvPr>
            </p:nvSpPr>
            <p:spPr>
              <a:xfrm>
                <a:off x="8257639" y="39972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79" name="任意多边形: 形状 1649"/>
              <p:cNvSpPr/>
              <p:nvPr>
                <p:custDataLst>
                  <p:tags r:id="rId1098"/>
                </p:custDataLst>
              </p:nvPr>
            </p:nvSpPr>
            <p:spPr>
              <a:xfrm>
                <a:off x="8257639" y="408131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80" name="任意多边形: 形状 1650"/>
              <p:cNvSpPr/>
              <p:nvPr>
                <p:custDataLst>
                  <p:tags r:id="rId1099"/>
                </p:custDataLst>
              </p:nvPr>
            </p:nvSpPr>
            <p:spPr>
              <a:xfrm>
                <a:off x="8257639" y="41662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81" name="任意多边形: 形状 1651"/>
              <p:cNvSpPr/>
              <p:nvPr>
                <p:custDataLst>
                  <p:tags r:id="rId1100"/>
                </p:custDataLst>
              </p:nvPr>
            </p:nvSpPr>
            <p:spPr>
              <a:xfrm>
                <a:off x="8257639" y="425030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82" name="任意多边形: 形状 1652"/>
              <p:cNvSpPr/>
              <p:nvPr>
                <p:custDataLst>
                  <p:tags r:id="rId1101"/>
                </p:custDataLst>
              </p:nvPr>
            </p:nvSpPr>
            <p:spPr>
              <a:xfrm>
                <a:off x="8257639" y="433434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83" name="任意多边形: 形状 1653"/>
              <p:cNvSpPr/>
              <p:nvPr>
                <p:custDataLst>
                  <p:tags r:id="rId1102"/>
                </p:custDataLst>
              </p:nvPr>
            </p:nvSpPr>
            <p:spPr>
              <a:xfrm>
                <a:off x="8257639" y="44192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84" name="任意多边形: 形状 1654"/>
              <p:cNvSpPr/>
              <p:nvPr>
                <p:custDataLst>
                  <p:tags r:id="rId1103"/>
                </p:custDataLst>
              </p:nvPr>
            </p:nvSpPr>
            <p:spPr>
              <a:xfrm>
                <a:off x="8257639" y="45033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85" name="任意多边形: 形状 1655"/>
              <p:cNvSpPr/>
              <p:nvPr>
                <p:custDataLst>
                  <p:tags r:id="rId1104"/>
                </p:custDataLst>
              </p:nvPr>
            </p:nvSpPr>
            <p:spPr>
              <a:xfrm>
                <a:off x="8257639" y="45882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86" name="任意多边形: 形状 1656"/>
              <p:cNvSpPr/>
              <p:nvPr>
                <p:custDataLst>
                  <p:tags r:id="rId1105"/>
                </p:custDataLst>
              </p:nvPr>
            </p:nvSpPr>
            <p:spPr>
              <a:xfrm>
                <a:off x="8257639" y="467232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87" name="任意多边形: 形状 1657"/>
              <p:cNvSpPr/>
              <p:nvPr>
                <p:custDataLst>
                  <p:tags r:id="rId1106"/>
                </p:custDataLst>
              </p:nvPr>
            </p:nvSpPr>
            <p:spPr>
              <a:xfrm>
                <a:off x="4123233"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88" name="任意多边形: 形状 1658"/>
              <p:cNvSpPr/>
              <p:nvPr>
                <p:custDataLst>
                  <p:tags r:id="rId1107"/>
                </p:custDataLst>
              </p:nvPr>
            </p:nvSpPr>
            <p:spPr>
              <a:xfrm>
                <a:off x="4123233"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89" name="任意多边形: 形状 1659"/>
              <p:cNvSpPr/>
              <p:nvPr>
                <p:custDataLst>
                  <p:tags r:id="rId1108"/>
                </p:custDataLst>
              </p:nvPr>
            </p:nvSpPr>
            <p:spPr>
              <a:xfrm>
                <a:off x="4123233"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90" name="任意多边形: 形状 1660"/>
              <p:cNvSpPr/>
              <p:nvPr>
                <p:custDataLst>
                  <p:tags r:id="rId1109"/>
                </p:custDataLst>
              </p:nvPr>
            </p:nvSpPr>
            <p:spPr>
              <a:xfrm>
                <a:off x="4123233"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91" name="任意多边形: 形状 1661"/>
              <p:cNvSpPr/>
              <p:nvPr>
                <p:custDataLst>
                  <p:tags r:id="rId1110"/>
                </p:custDataLst>
              </p:nvPr>
            </p:nvSpPr>
            <p:spPr>
              <a:xfrm>
                <a:off x="4123233"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92" name="任意多边形: 形状 1662"/>
              <p:cNvSpPr/>
              <p:nvPr>
                <p:custDataLst>
                  <p:tags r:id="rId1111"/>
                </p:custDataLst>
              </p:nvPr>
            </p:nvSpPr>
            <p:spPr>
              <a:xfrm>
                <a:off x="4123233"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93" name="任意多边形: 形状 1663"/>
              <p:cNvSpPr/>
              <p:nvPr>
                <p:custDataLst>
                  <p:tags r:id="rId1112"/>
                </p:custDataLst>
              </p:nvPr>
            </p:nvSpPr>
            <p:spPr>
              <a:xfrm>
                <a:off x="4123233"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94" name="任意多边形: 形状 1664"/>
              <p:cNvSpPr/>
              <p:nvPr>
                <p:custDataLst>
                  <p:tags r:id="rId1113"/>
                </p:custDataLst>
              </p:nvPr>
            </p:nvSpPr>
            <p:spPr>
              <a:xfrm>
                <a:off x="4123233"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95" name="任意多边形: 形状 1665"/>
              <p:cNvSpPr/>
              <p:nvPr>
                <p:custDataLst>
                  <p:tags r:id="rId1114"/>
                </p:custDataLst>
              </p:nvPr>
            </p:nvSpPr>
            <p:spPr>
              <a:xfrm>
                <a:off x="4123233"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96" name="任意多边形: 形状 1666"/>
              <p:cNvSpPr/>
              <p:nvPr>
                <p:custDataLst>
                  <p:tags r:id="rId1115"/>
                </p:custDataLst>
              </p:nvPr>
            </p:nvSpPr>
            <p:spPr>
              <a:xfrm>
                <a:off x="4123233"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97" name="任意多边形: 形状 1667"/>
              <p:cNvSpPr/>
              <p:nvPr>
                <p:custDataLst>
                  <p:tags r:id="rId1116"/>
                </p:custDataLst>
              </p:nvPr>
            </p:nvSpPr>
            <p:spPr>
              <a:xfrm>
                <a:off x="4123233"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98" name="任意多边形: 形状 1668"/>
              <p:cNvSpPr/>
              <p:nvPr>
                <p:custDataLst>
                  <p:tags r:id="rId1117"/>
                </p:custDataLst>
              </p:nvPr>
            </p:nvSpPr>
            <p:spPr>
              <a:xfrm>
                <a:off x="4123233"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99" name="任意多边形: 形状 1669"/>
              <p:cNvSpPr/>
              <p:nvPr>
                <p:custDataLst>
                  <p:tags r:id="rId1118"/>
                </p:custDataLst>
              </p:nvPr>
            </p:nvSpPr>
            <p:spPr>
              <a:xfrm>
                <a:off x="4123233"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00" name="任意多边形: 形状 1670"/>
              <p:cNvSpPr/>
              <p:nvPr>
                <p:custDataLst>
                  <p:tags r:id="rId1119"/>
                </p:custDataLst>
              </p:nvPr>
            </p:nvSpPr>
            <p:spPr>
              <a:xfrm>
                <a:off x="4123233"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01" name="任意多边形: 形状 1671"/>
              <p:cNvSpPr/>
              <p:nvPr>
                <p:custDataLst>
                  <p:tags r:id="rId1120"/>
                </p:custDataLst>
              </p:nvPr>
            </p:nvSpPr>
            <p:spPr>
              <a:xfrm>
                <a:off x="4123233"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02" name="任意多边形: 形状 1672"/>
              <p:cNvSpPr/>
              <p:nvPr>
                <p:custDataLst>
                  <p:tags r:id="rId1121"/>
                </p:custDataLst>
              </p:nvPr>
            </p:nvSpPr>
            <p:spPr>
              <a:xfrm>
                <a:off x="4123233"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03" name="任意多边形: 形状 1673"/>
              <p:cNvSpPr/>
              <p:nvPr>
                <p:custDataLst>
                  <p:tags r:id="rId1122"/>
                </p:custDataLst>
              </p:nvPr>
            </p:nvSpPr>
            <p:spPr>
              <a:xfrm>
                <a:off x="4123233"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04" name="任意多边形: 形状 1674"/>
              <p:cNvSpPr/>
              <p:nvPr>
                <p:custDataLst>
                  <p:tags r:id="rId1123"/>
                </p:custDataLst>
              </p:nvPr>
            </p:nvSpPr>
            <p:spPr>
              <a:xfrm>
                <a:off x="4123233"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05" name="任意多边形: 形状 1675"/>
              <p:cNvSpPr/>
              <p:nvPr>
                <p:custDataLst>
                  <p:tags r:id="rId1124"/>
                </p:custDataLst>
              </p:nvPr>
            </p:nvSpPr>
            <p:spPr>
              <a:xfrm>
                <a:off x="4123233"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06" name="任意多边形: 形状 1676"/>
              <p:cNvSpPr/>
              <p:nvPr>
                <p:custDataLst>
                  <p:tags r:id="rId1125"/>
                </p:custDataLst>
              </p:nvPr>
            </p:nvSpPr>
            <p:spPr>
              <a:xfrm>
                <a:off x="4123233"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07" name="任意多边形: 形状 1677"/>
              <p:cNvSpPr/>
              <p:nvPr>
                <p:custDataLst>
                  <p:tags r:id="rId1126"/>
                </p:custDataLst>
              </p:nvPr>
            </p:nvSpPr>
            <p:spPr>
              <a:xfrm>
                <a:off x="4123233"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08" name="任意多边形: 形状 1678"/>
              <p:cNvSpPr/>
              <p:nvPr>
                <p:custDataLst>
                  <p:tags r:id="rId1127"/>
                </p:custDataLst>
              </p:nvPr>
            </p:nvSpPr>
            <p:spPr>
              <a:xfrm>
                <a:off x="4123233"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09" name="任意多边形: 形状 1679"/>
              <p:cNvSpPr/>
              <p:nvPr>
                <p:custDataLst>
                  <p:tags r:id="rId1128"/>
                </p:custDataLst>
              </p:nvPr>
            </p:nvSpPr>
            <p:spPr>
              <a:xfrm>
                <a:off x="4123233"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10" name="任意多边形: 形状 1680"/>
              <p:cNvSpPr/>
              <p:nvPr>
                <p:custDataLst>
                  <p:tags r:id="rId1129"/>
                </p:custDataLst>
              </p:nvPr>
            </p:nvSpPr>
            <p:spPr>
              <a:xfrm>
                <a:off x="8172691" y="27736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11" name="任意多边形: 形状 1681"/>
              <p:cNvSpPr/>
              <p:nvPr>
                <p:custDataLst>
                  <p:tags r:id="rId1130"/>
                </p:custDataLst>
              </p:nvPr>
            </p:nvSpPr>
            <p:spPr>
              <a:xfrm>
                <a:off x="8172691" y="285770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12" name="任意多边形: 形状 1682"/>
              <p:cNvSpPr/>
              <p:nvPr>
                <p:custDataLst>
                  <p:tags r:id="rId1131"/>
                </p:custDataLst>
              </p:nvPr>
            </p:nvSpPr>
            <p:spPr>
              <a:xfrm>
                <a:off x="8172691" y="294175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13" name="任意多边形: 形状 1683"/>
              <p:cNvSpPr/>
              <p:nvPr>
                <p:custDataLst>
                  <p:tags r:id="rId1132"/>
                </p:custDataLst>
              </p:nvPr>
            </p:nvSpPr>
            <p:spPr>
              <a:xfrm>
                <a:off x="8172691" y="302669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14" name="任意多边形: 形状 1684"/>
              <p:cNvSpPr/>
              <p:nvPr>
                <p:custDataLst>
                  <p:tags r:id="rId1133"/>
                </p:custDataLst>
              </p:nvPr>
            </p:nvSpPr>
            <p:spPr>
              <a:xfrm>
                <a:off x="8172691" y="311074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15" name="任意多边形: 形状 1685"/>
              <p:cNvSpPr/>
              <p:nvPr>
                <p:custDataLst>
                  <p:tags r:id="rId1134"/>
                </p:custDataLst>
              </p:nvPr>
            </p:nvSpPr>
            <p:spPr>
              <a:xfrm>
                <a:off x="8172691" y="31956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16" name="任意多边形: 形状 1686"/>
              <p:cNvSpPr/>
              <p:nvPr>
                <p:custDataLst>
                  <p:tags r:id="rId1135"/>
                </p:custDataLst>
              </p:nvPr>
            </p:nvSpPr>
            <p:spPr>
              <a:xfrm>
                <a:off x="8172691" y="327973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17" name="任意多边形: 形状 1687"/>
              <p:cNvSpPr/>
              <p:nvPr>
                <p:custDataLst>
                  <p:tags r:id="rId1136"/>
                </p:custDataLst>
              </p:nvPr>
            </p:nvSpPr>
            <p:spPr>
              <a:xfrm>
                <a:off x="8172691" y="336377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18" name="任意多边形: 形状 1688"/>
              <p:cNvSpPr/>
              <p:nvPr>
                <p:custDataLst>
                  <p:tags r:id="rId1137"/>
                </p:custDataLst>
              </p:nvPr>
            </p:nvSpPr>
            <p:spPr>
              <a:xfrm>
                <a:off x="8172691" y="34487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19" name="任意多边形: 形状 1689"/>
              <p:cNvSpPr/>
              <p:nvPr>
                <p:custDataLst>
                  <p:tags r:id="rId1138"/>
                </p:custDataLst>
              </p:nvPr>
            </p:nvSpPr>
            <p:spPr>
              <a:xfrm>
                <a:off x="8172691" y="353276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20" name="任意多边形: 形状 1690"/>
              <p:cNvSpPr/>
              <p:nvPr>
                <p:custDataLst>
                  <p:tags r:id="rId1139"/>
                </p:custDataLst>
              </p:nvPr>
            </p:nvSpPr>
            <p:spPr>
              <a:xfrm>
                <a:off x="8172691" y="361681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21" name="任意多边形: 形状 1691"/>
              <p:cNvSpPr/>
              <p:nvPr>
                <p:custDataLst>
                  <p:tags r:id="rId1140"/>
                </p:custDataLst>
              </p:nvPr>
            </p:nvSpPr>
            <p:spPr>
              <a:xfrm>
                <a:off x="8172691" y="370175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22" name="任意多边形: 形状 1692"/>
              <p:cNvSpPr/>
              <p:nvPr>
                <p:custDataLst>
                  <p:tags r:id="rId1141"/>
                </p:custDataLst>
              </p:nvPr>
            </p:nvSpPr>
            <p:spPr>
              <a:xfrm>
                <a:off x="8172691" y="378580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23" name="任意多边形: 形状 1693"/>
              <p:cNvSpPr/>
              <p:nvPr>
                <p:custDataLst>
                  <p:tags r:id="rId1142"/>
                </p:custDataLst>
              </p:nvPr>
            </p:nvSpPr>
            <p:spPr>
              <a:xfrm>
                <a:off x="8172691" y="38707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24" name="任意多边形: 形状 1694"/>
              <p:cNvSpPr/>
              <p:nvPr>
                <p:custDataLst>
                  <p:tags r:id="rId1143"/>
                </p:custDataLst>
              </p:nvPr>
            </p:nvSpPr>
            <p:spPr>
              <a:xfrm>
                <a:off x="8172691" y="395479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25" name="任意多边形: 形状 1695"/>
              <p:cNvSpPr/>
              <p:nvPr>
                <p:custDataLst>
                  <p:tags r:id="rId1144"/>
                </p:custDataLst>
              </p:nvPr>
            </p:nvSpPr>
            <p:spPr>
              <a:xfrm>
                <a:off x="8172691" y="40397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26" name="任意多边形: 形状 1696"/>
              <p:cNvSpPr/>
              <p:nvPr>
                <p:custDataLst>
                  <p:tags r:id="rId1145"/>
                </p:custDataLst>
              </p:nvPr>
            </p:nvSpPr>
            <p:spPr>
              <a:xfrm>
                <a:off x="8172691" y="41237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27" name="任意多边形: 形状 1697"/>
              <p:cNvSpPr/>
              <p:nvPr>
                <p:custDataLst>
                  <p:tags r:id="rId1146"/>
                </p:custDataLst>
              </p:nvPr>
            </p:nvSpPr>
            <p:spPr>
              <a:xfrm>
                <a:off x="8172691" y="420782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28" name="任意多边形: 形状 1698"/>
              <p:cNvSpPr/>
              <p:nvPr>
                <p:custDataLst>
                  <p:tags r:id="rId1147"/>
                </p:custDataLst>
              </p:nvPr>
            </p:nvSpPr>
            <p:spPr>
              <a:xfrm>
                <a:off x="8172691" y="42927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29" name="任意多边形: 形状 1699"/>
              <p:cNvSpPr/>
              <p:nvPr>
                <p:custDataLst>
                  <p:tags r:id="rId1148"/>
                </p:custDataLst>
              </p:nvPr>
            </p:nvSpPr>
            <p:spPr>
              <a:xfrm>
                <a:off x="8172691" y="437681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30" name="任意多边形: 形状 1700"/>
              <p:cNvSpPr/>
              <p:nvPr>
                <p:custDataLst>
                  <p:tags r:id="rId1149"/>
                </p:custDataLst>
              </p:nvPr>
            </p:nvSpPr>
            <p:spPr>
              <a:xfrm>
                <a:off x="8172691" y="44617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31" name="任意多边形: 形状 1701"/>
              <p:cNvSpPr/>
              <p:nvPr>
                <p:custDataLst>
                  <p:tags r:id="rId1150"/>
                </p:custDataLst>
              </p:nvPr>
            </p:nvSpPr>
            <p:spPr>
              <a:xfrm>
                <a:off x="8172691" y="454580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32" name="任意多边形: 形状 1702"/>
              <p:cNvSpPr/>
              <p:nvPr>
                <p:custDataLst>
                  <p:tags r:id="rId1151"/>
                </p:custDataLst>
              </p:nvPr>
            </p:nvSpPr>
            <p:spPr>
              <a:xfrm>
                <a:off x="8172691" y="46298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33" name="任意多边形: 形状 1703"/>
              <p:cNvSpPr/>
              <p:nvPr>
                <p:custDataLst>
                  <p:tags r:id="rId1152"/>
                </p:custDataLst>
              </p:nvPr>
            </p:nvSpPr>
            <p:spPr>
              <a:xfrm>
                <a:off x="4039189"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34" name="任意多边形: 形状 1704"/>
              <p:cNvSpPr/>
              <p:nvPr>
                <p:custDataLst>
                  <p:tags r:id="rId1153"/>
                </p:custDataLst>
              </p:nvPr>
            </p:nvSpPr>
            <p:spPr>
              <a:xfrm>
                <a:off x="4039189"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35" name="任意多边形: 形状 1705"/>
              <p:cNvSpPr/>
              <p:nvPr>
                <p:custDataLst>
                  <p:tags r:id="rId1154"/>
                </p:custDataLst>
              </p:nvPr>
            </p:nvSpPr>
            <p:spPr>
              <a:xfrm>
                <a:off x="4039189"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36" name="任意多边形: 形状 1706"/>
              <p:cNvSpPr/>
              <p:nvPr>
                <p:custDataLst>
                  <p:tags r:id="rId1155"/>
                </p:custDataLst>
              </p:nvPr>
            </p:nvSpPr>
            <p:spPr>
              <a:xfrm>
                <a:off x="4039189"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37" name="任意多边形: 形状 1707"/>
              <p:cNvSpPr/>
              <p:nvPr>
                <p:custDataLst>
                  <p:tags r:id="rId1156"/>
                </p:custDataLst>
              </p:nvPr>
            </p:nvSpPr>
            <p:spPr>
              <a:xfrm>
                <a:off x="4039189"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38" name="任意多边形: 形状 1708"/>
              <p:cNvSpPr/>
              <p:nvPr>
                <p:custDataLst>
                  <p:tags r:id="rId1157"/>
                </p:custDataLst>
              </p:nvPr>
            </p:nvSpPr>
            <p:spPr>
              <a:xfrm>
                <a:off x="4039189"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39" name="任意多边形: 形状 1709"/>
              <p:cNvSpPr/>
              <p:nvPr>
                <p:custDataLst>
                  <p:tags r:id="rId1158"/>
                </p:custDataLst>
              </p:nvPr>
            </p:nvSpPr>
            <p:spPr>
              <a:xfrm>
                <a:off x="4039189"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40" name="任意多边形: 形状 1710"/>
              <p:cNvSpPr/>
              <p:nvPr>
                <p:custDataLst>
                  <p:tags r:id="rId1159"/>
                </p:custDataLst>
              </p:nvPr>
            </p:nvSpPr>
            <p:spPr>
              <a:xfrm>
                <a:off x="4039189"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41" name="任意多边形: 形状 1711"/>
              <p:cNvSpPr/>
              <p:nvPr>
                <p:custDataLst>
                  <p:tags r:id="rId1160"/>
                </p:custDataLst>
              </p:nvPr>
            </p:nvSpPr>
            <p:spPr>
              <a:xfrm>
                <a:off x="4039189"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42" name="任意多边形: 形状 1712"/>
              <p:cNvSpPr/>
              <p:nvPr>
                <p:custDataLst>
                  <p:tags r:id="rId1161"/>
                </p:custDataLst>
              </p:nvPr>
            </p:nvSpPr>
            <p:spPr>
              <a:xfrm>
                <a:off x="4039189"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43" name="任意多边形: 形状 1713"/>
              <p:cNvSpPr/>
              <p:nvPr>
                <p:custDataLst>
                  <p:tags r:id="rId1162"/>
                </p:custDataLst>
              </p:nvPr>
            </p:nvSpPr>
            <p:spPr>
              <a:xfrm>
                <a:off x="4039189"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44" name="任意多边形: 形状 1714"/>
              <p:cNvSpPr/>
              <p:nvPr>
                <p:custDataLst>
                  <p:tags r:id="rId1163"/>
                </p:custDataLst>
              </p:nvPr>
            </p:nvSpPr>
            <p:spPr>
              <a:xfrm>
                <a:off x="4039189"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45" name="任意多边形: 形状 1715"/>
              <p:cNvSpPr/>
              <p:nvPr>
                <p:custDataLst>
                  <p:tags r:id="rId1164"/>
                </p:custDataLst>
              </p:nvPr>
            </p:nvSpPr>
            <p:spPr>
              <a:xfrm>
                <a:off x="4039189"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46" name="任意多边形: 形状 1716"/>
              <p:cNvSpPr/>
              <p:nvPr>
                <p:custDataLst>
                  <p:tags r:id="rId1165"/>
                </p:custDataLst>
              </p:nvPr>
            </p:nvSpPr>
            <p:spPr>
              <a:xfrm>
                <a:off x="4039189"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47" name="任意多边形: 形状 1717"/>
              <p:cNvSpPr/>
              <p:nvPr>
                <p:custDataLst>
                  <p:tags r:id="rId1166"/>
                </p:custDataLst>
              </p:nvPr>
            </p:nvSpPr>
            <p:spPr>
              <a:xfrm>
                <a:off x="4039189"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48" name="任意多边形: 形状 1718"/>
              <p:cNvSpPr/>
              <p:nvPr>
                <p:custDataLst>
                  <p:tags r:id="rId1167"/>
                </p:custDataLst>
              </p:nvPr>
            </p:nvSpPr>
            <p:spPr>
              <a:xfrm>
                <a:off x="4039189"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49" name="任意多边形: 形状 1719"/>
              <p:cNvSpPr/>
              <p:nvPr>
                <p:custDataLst>
                  <p:tags r:id="rId1168"/>
                </p:custDataLst>
              </p:nvPr>
            </p:nvSpPr>
            <p:spPr>
              <a:xfrm>
                <a:off x="4039189"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50" name="任意多边形: 形状 1720"/>
              <p:cNvSpPr/>
              <p:nvPr>
                <p:custDataLst>
                  <p:tags r:id="rId1169"/>
                </p:custDataLst>
              </p:nvPr>
            </p:nvSpPr>
            <p:spPr>
              <a:xfrm>
                <a:off x="4039189"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51" name="任意多边形: 形状 1721"/>
              <p:cNvSpPr/>
              <p:nvPr>
                <p:custDataLst>
                  <p:tags r:id="rId1170"/>
                </p:custDataLst>
              </p:nvPr>
            </p:nvSpPr>
            <p:spPr>
              <a:xfrm>
                <a:off x="4039189"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52" name="任意多边形: 形状 1722"/>
              <p:cNvSpPr/>
              <p:nvPr>
                <p:custDataLst>
                  <p:tags r:id="rId1171"/>
                </p:custDataLst>
              </p:nvPr>
            </p:nvSpPr>
            <p:spPr>
              <a:xfrm>
                <a:off x="4039189"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53" name="任意多边形: 形状 1723"/>
              <p:cNvSpPr/>
              <p:nvPr>
                <p:custDataLst>
                  <p:tags r:id="rId1172"/>
                </p:custDataLst>
              </p:nvPr>
            </p:nvSpPr>
            <p:spPr>
              <a:xfrm>
                <a:off x="4039189"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54" name="任意多边形: 形状 1724"/>
              <p:cNvSpPr/>
              <p:nvPr>
                <p:custDataLst>
                  <p:tags r:id="rId1173"/>
                </p:custDataLst>
              </p:nvPr>
            </p:nvSpPr>
            <p:spPr>
              <a:xfrm>
                <a:off x="4039189"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55" name="任意多边形: 形状 1725"/>
              <p:cNvSpPr/>
              <p:nvPr>
                <p:custDataLst>
                  <p:tags r:id="rId1174"/>
                </p:custDataLst>
              </p:nvPr>
            </p:nvSpPr>
            <p:spPr>
              <a:xfrm>
                <a:off x="4039189"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56" name="任意多边形: 形状 1726"/>
              <p:cNvSpPr/>
              <p:nvPr>
                <p:custDataLst>
                  <p:tags r:id="rId1175"/>
                </p:custDataLst>
              </p:nvPr>
            </p:nvSpPr>
            <p:spPr>
              <a:xfrm>
                <a:off x="8088648" y="281523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57" name="任意多边形: 形状 1727"/>
              <p:cNvSpPr/>
              <p:nvPr>
                <p:custDataLst>
                  <p:tags r:id="rId1176"/>
                </p:custDataLst>
              </p:nvPr>
            </p:nvSpPr>
            <p:spPr>
              <a:xfrm>
                <a:off x="8088648" y="290018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58" name="任意多边形: 形状 1728"/>
              <p:cNvSpPr/>
              <p:nvPr>
                <p:custDataLst>
                  <p:tags r:id="rId1177"/>
                </p:custDataLst>
              </p:nvPr>
            </p:nvSpPr>
            <p:spPr>
              <a:xfrm>
                <a:off x="8088648" y="29842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59" name="任意多边形: 形状 1729"/>
              <p:cNvSpPr/>
              <p:nvPr>
                <p:custDataLst>
                  <p:tags r:id="rId1178"/>
                </p:custDataLst>
              </p:nvPr>
            </p:nvSpPr>
            <p:spPr>
              <a:xfrm>
                <a:off x="8088648" y="306826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60" name="任意多边形: 形状 1730"/>
              <p:cNvSpPr/>
              <p:nvPr>
                <p:custDataLst>
                  <p:tags r:id="rId1179"/>
                </p:custDataLst>
              </p:nvPr>
            </p:nvSpPr>
            <p:spPr>
              <a:xfrm>
                <a:off x="8088648" y="315321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61" name="任意多边形: 形状 1731"/>
              <p:cNvSpPr/>
              <p:nvPr>
                <p:custDataLst>
                  <p:tags r:id="rId1180"/>
                </p:custDataLst>
              </p:nvPr>
            </p:nvSpPr>
            <p:spPr>
              <a:xfrm>
                <a:off x="8088648" y="323725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62" name="任意多边形: 形状 1732"/>
              <p:cNvSpPr/>
              <p:nvPr>
                <p:custDataLst>
                  <p:tags r:id="rId1181"/>
                </p:custDataLst>
              </p:nvPr>
            </p:nvSpPr>
            <p:spPr>
              <a:xfrm>
                <a:off x="8088648" y="33222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63" name="任意多边形: 形状 1733"/>
              <p:cNvSpPr/>
              <p:nvPr>
                <p:custDataLst>
                  <p:tags r:id="rId1182"/>
                </p:custDataLst>
              </p:nvPr>
            </p:nvSpPr>
            <p:spPr>
              <a:xfrm>
                <a:off x="8088648" y="340624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64" name="任意多边形: 形状 1734"/>
              <p:cNvSpPr/>
              <p:nvPr>
                <p:custDataLst>
                  <p:tags r:id="rId1183"/>
                </p:custDataLst>
              </p:nvPr>
            </p:nvSpPr>
            <p:spPr>
              <a:xfrm>
                <a:off x="8088648" y="34911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65" name="任意多边形: 形状 1735"/>
              <p:cNvSpPr/>
              <p:nvPr>
                <p:custDataLst>
                  <p:tags r:id="rId1184"/>
                </p:custDataLst>
              </p:nvPr>
            </p:nvSpPr>
            <p:spPr>
              <a:xfrm>
                <a:off x="8088648" y="35752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66" name="任意多边形: 形状 1736"/>
              <p:cNvSpPr/>
              <p:nvPr>
                <p:custDataLst>
                  <p:tags r:id="rId1185"/>
                </p:custDataLst>
              </p:nvPr>
            </p:nvSpPr>
            <p:spPr>
              <a:xfrm>
                <a:off x="8088648" y="365928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67" name="任意多边形: 形状 1737"/>
              <p:cNvSpPr/>
              <p:nvPr>
                <p:custDataLst>
                  <p:tags r:id="rId1186"/>
                </p:custDataLst>
              </p:nvPr>
            </p:nvSpPr>
            <p:spPr>
              <a:xfrm>
                <a:off x="8088648" y="37442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68" name="任意多边形: 形状 1738"/>
              <p:cNvSpPr/>
              <p:nvPr>
                <p:custDataLst>
                  <p:tags r:id="rId1187"/>
                </p:custDataLst>
              </p:nvPr>
            </p:nvSpPr>
            <p:spPr>
              <a:xfrm>
                <a:off x="8088648" y="382827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69" name="任意多边形: 形状 1739"/>
              <p:cNvSpPr/>
              <p:nvPr>
                <p:custDataLst>
                  <p:tags r:id="rId1188"/>
                </p:custDataLst>
              </p:nvPr>
            </p:nvSpPr>
            <p:spPr>
              <a:xfrm>
                <a:off x="8088648" y="391231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70" name="任意多边形: 形状 1740"/>
              <p:cNvSpPr/>
              <p:nvPr>
                <p:custDataLst>
                  <p:tags r:id="rId1189"/>
                </p:custDataLst>
              </p:nvPr>
            </p:nvSpPr>
            <p:spPr>
              <a:xfrm>
                <a:off x="8088648" y="39972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71" name="任意多边形: 形状 1741"/>
              <p:cNvSpPr/>
              <p:nvPr>
                <p:custDataLst>
                  <p:tags r:id="rId1190"/>
                </p:custDataLst>
              </p:nvPr>
            </p:nvSpPr>
            <p:spPr>
              <a:xfrm>
                <a:off x="8088648" y="408131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72" name="任意多边形: 形状 1742"/>
              <p:cNvSpPr/>
              <p:nvPr>
                <p:custDataLst>
                  <p:tags r:id="rId1191"/>
                </p:custDataLst>
              </p:nvPr>
            </p:nvSpPr>
            <p:spPr>
              <a:xfrm>
                <a:off x="8088648" y="41662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73" name="任意多边形: 形状 1743"/>
              <p:cNvSpPr/>
              <p:nvPr>
                <p:custDataLst>
                  <p:tags r:id="rId1192"/>
                </p:custDataLst>
              </p:nvPr>
            </p:nvSpPr>
            <p:spPr>
              <a:xfrm>
                <a:off x="8088648" y="425030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74" name="任意多边形: 形状 1744"/>
              <p:cNvSpPr/>
              <p:nvPr>
                <p:custDataLst>
                  <p:tags r:id="rId1193"/>
                </p:custDataLst>
              </p:nvPr>
            </p:nvSpPr>
            <p:spPr>
              <a:xfrm>
                <a:off x="8088648" y="433434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75" name="任意多边形: 形状 1745"/>
              <p:cNvSpPr/>
              <p:nvPr>
                <p:custDataLst>
                  <p:tags r:id="rId1194"/>
                </p:custDataLst>
              </p:nvPr>
            </p:nvSpPr>
            <p:spPr>
              <a:xfrm>
                <a:off x="8088648" y="44192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76" name="任意多边形: 形状 1746"/>
              <p:cNvSpPr/>
              <p:nvPr>
                <p:custDataLst>
                  <p:tags r:id="rId1195"/>
                </p:custDataLst>
              </p:nvPr>
            </p:nvSpPr>
            <p:spPr>
              <a:xfrm>
                <a:off x="8088648" y="45033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77" name="任意多边形: 形状 1747"/>
              <p:cNvSpPr/>
              <p:nvPr>
                <p:custDataLst>
                  <p:tags r:id="rId1196"/>
                </p:custDataLst>
              </p:nvPr>
            </p:nvSpPr>
            <p:spPr>
              <a:xfrm>
                <a:off x="8088648" y="45882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78" name="任意多边形: 形状 1748"/>
              <p:cNvSpPr/>
              <p:nvPr>
                <p:custDataLst>
                  <p:tags r:id="rId1197"/>
                </p:custDataLst>
              </p:nvPr>
            </p:nvSpPr>
            <p:spPr>
              <a:xfrm>
                <a:off x="8088648" y="467232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79" name="任意多边形: 形状 1749"/>
              <p:cNvSpPr/>
              <p:nvPr>
                <p:custDataLst>
                  <p:tags r:id="rId1198"/>
                </p:custDataLst>
              </p:nvPr>
            </p:nvSpPr>
            <p:spPr>
              <a:xfrm>
                <a:off x="3954242"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80" name="任意多边形: 形状 1750"/>
              <p:cNvSpPr/>
              <p:nvPr>
                <p:custDataLst>
                  <p:tags r:id="rId1199"/>
                </p:custDataLst>
              </p:nvPr>
            </p:nvSpPr>
            <p:spPr>
              <a:xfrm>
                <a:off x="3954242"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81" name="任意多边形: 形状 1751"/>
              <p:cNvSpPr/>
              <p:nvPr>
                <p:custDataLst>
                  <p:tags r:id="rId1200"/>
                </p:custDataLst>
              </p:nvPr>
            </p:nvSpPr>
            <p:spPr>
              <a:xfrm>
                <a:off x="3954242"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82" name="任意多边形: 形状 1752"/>
              <p:cNvSpPr/>
              <p:nvPr>
                <p:custDataLst>
                  <p:tags r:id="rId1201"/>
                </p:custDataLst>
              </p:nvPr>
            </p:nvSpPr>
            <p:spPr>
              <a:xfrm>
                <a:off x="3954242"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83" name="任意多边形: 形状 1753"/>
              <p:cNvSpPr/>
              <p:nvPr>
                <p:custDataLst>
                  <p:tags r:id="rId1202"/>
                </p:custDataLst>
              </p:nvPr>
            </p:nvSpPr>
            <p:spPr>
              <a:xfrm>
                <a:off x="3954242"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84" name="任意多边形: 形状 1754"/>
              <p:cNvSpPr/>
              <p:nvPr>
                <p:custDataLst>
                  <p:tags r:id="rId1203"/>
                </p:custDataLst>
              </p:nvPr>
            </p:nvSpPr>
            <p:spPr>
              <a:xfrm>
                <a:off x="3954242"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85" name="任意多边形: 形状 1755"/>
              <p:cNvSpPr/>
              <p:nvPr>
                <p:custDataLst>
                  <p:tags r:id="rId1204"/>
                </p:custDataLst>
              </p:nvPr>
            </p:nvSpPr>
            <p:spPr>
              <a:xfrm>
                <a:off x="3954242"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86" name="任意多边形: 形状 1756"/>
              <p:cNvSpPr/>
              <p:nvPr>
                <p:custDataLst>
                  <p:tags r:id="rId1205"/>
                </p:custDataLst>
              </p:nvPr>
            </p:nvSpPr>
            <p:spPr>
              <a:xfrm>
                <a:off x="3954242"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87" name="任意多边形: 形状 1757"/>
              <p:cNvSpPr/>
              <p:nvPr>
                <p:custDataLst>
                  <p:tags r:id="rId1206"/>
                </p:custDataLst>
              </p:nvPr>
            </p:nvSpPr>
            <p:spPr>
              <a:xfrm>
                <a:off x="3954242"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88" name="任意多边形: 形状 1758"/>
              <p:cNvSpPr/>
              <p:nvPr>
                <p:custDataLst>
                  <p:tags r:id="rId1207"/>
                </p:custDataLst>
              </p:nvPr>
            </p:nvSpPr>
            <p:spPr>
              <a:xfrm>
                <a:off x="3954242"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89" name="任意多边形: 形状 1759"/>
              <p:cNvSpPr/>
              <p:nvPr>
                <p:custDataLst>
                  <p:tags r:id="rId1208"/>
                </p:custDataLst>
              </p:nvPr>
            </p:nvSpPr>
            <p:spPr>
              <a:xfrm>
                <a:off x="3954242"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90" name="任意多边形: 形状 1760"/>
              <p:cNvSpPr/>
              <p:nvPr>
                <p:custDataLst>
                  <p:tags r:id="rId1209"/>
                </p:custDataLst>
              </p:nvPr>
            </p:nvSpPr>
            <p:spPr>
              <a:xfrm>
                <a:off x="3954242"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91" name="任意多边形: 形状 1761"/>
              <p:cNvSpPr/>
              <p:nvPr>
                <p:custDataLst>
                  <p:tags r:id="rId1210"/>
                </p:custDataLst>
              </p:nvPr>
            </p:nvSpPr>
            <p:spPr>
              <a:xfrm>
                <a:off x="3954242"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92" name="任意多边形: 形状 1762"/>
              <p:cNvSpPr/>
              <p:nvPr>
                <p:custDataLst>
                  <p:tags r:id="rId1211"/>
                </p:custDataLst>
              </p:nvPr>
            </p:nvSpPr>
            <p:spPr>
              <a:xfrm>
                <a:off x="3954242"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93" name="任意多边形: 形状 1763"/>
              <p:cNvSpPr/>
              <p:nvPr>
                <p:custDataLst>
                  <p:tags r:id="rId1212"/>
                </p:custDataLst>
              </p:nvPr>
            </p:nvSpPr>
            <p:spPr>
              <a:xfrm>
                <a:off x="3954242"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94" name="任意多边形: 形状 1764"/>
              <p:cNvSpPr/>
              <p:nvPr>
                <p:custDataLst>
                  <p:tags r:id="rId1213"/>
                </p:custDataLst>
              </p:nvPr>
            </p:nvSpPr>
            <p:spPr>
              <a:xfrm>
                <a:off x="3954242"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95" name="任意多边形: 形状 1765"/>
              <p:cNvSpPr/>
              <p:nvPr>
                <p:custDataLst>
                  <p:tags r:id="rId1214"/>
                </p:custDataLst>
              </p:nvPr>
            </p:nvSpPr>
            <p:spPr>
              <a:xfrm>
                <a:off x="3954242"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96" name="任意多边形: 形状 1766"/>
              <p:cNvSpPr/>
              <p:nvPr>
                <p:custDataLst>
                  <p:tags r:id="rId1215"/>
                </p:custDataLst>
              </p:nvPr>
            </p:nvSpPr>
            <p:spPr>
              <a:xfrm>
                <a:off x="3954242"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97" name="任意多边形: 形状 1767"/>
              <p:cNvSpPr/>
              <p:nvPr>
                <p:custDataLst>
                  <p:tags r:id="rId1216"/>
                </p:custDataLst>
              </p:nvPr>
            </p:nvSpPr>
            <p:spPr>
              <a:xfrm>
                <a:off x="3954242"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98" name="任意多边形: 形状 1768"/>
              <p:cNvSpPr/>
              <p:nvPr>
                <p:custDataLst>
                  <p:tags r:id="rId1217"/>
                </p:custDataLst>
              </p:nvPr>
            </p:nvSpPr>
            <p:spPr>
              <a:xfrm>
                <a:off x="3954242"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99" name="任意多边形: 形状 1769"/>
              <p:cNvSpPr/>
              <p:nvPr>
                <p:custDataLst>
                  <p:tags r:id="rId1218"/>
                </p:custDataLst>
              </p:nvPr>
            </p:nvSpPr>
            <p:spPr>
              <a:xfrm>
                <a:off x="3954242"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00" name="任意多边形: 形状 1770"/>
              <p:cNvSpPr/>
              <p:nvPr>
                <p:custDataLst>
                  <p:tags r:id="rId1219"/>
                </p:custDataLst>
              </p:nvPr>
            </p:nvSpPr>
            <p:spPr>
              <a:xfrm>
                <a:off x="3954242"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01" name="任意多边形: 形状 1771"/>
              <p:cNvSpPr/>
              <p:nvPr>
                <p:custDataLst>
                  <p:tags r:id="rId1220"/>
                </p:custDataLst>
              </p:nvPr>
            </p:nvSpPr>
            <p:spPr>
              <a:xfrm>
                <a:off x="3954242"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02" name="任意多边形: 形状 1772"/>
              <p:cNvSpPr/>
              <p:nvPr>
                <p:custDataLst>
                  <p:tags r:id="rId1221"/>
                </p:custDataLst>
              </p:nvPr>
            </p:nvSpPr>
            <p:spPr>
              <a:xfrm>
                <a:off x="8004604" y="27736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03" name="任意多边形: 形状 1773"/>
              <p:cNvSpPr/>
              <p:nvPr>
                <p:custDataLst>
                  <p:tags r:id="rId1222"/>
                </p:custDataLst>
              </p:nvPr>
            </p:nvSpPr>
            <p:spPr>
              <a:xfrm>
                <a:off x="8004604" y="285770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04" name="任意多边形: 形状 1774"/>
              <p:cNvSpPr/>
              <p:nvPr>
                <p:custDataLst>
                  <p:tags r:id="rId1223"/>
                </p:custDataLst>
              </p:nvPr>
            </p:nvSpPr>
            <p:spPr>
              <a:xfrm>
                <a:off x="8004604" y="294175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05" name="任意多边形: 形状 1775"/>
              <p:cNvSpPr/>
              <p:nvPr>
                <p:custDataLst>
                  <p:tags r:id="rId1224"/>
                </p:custDataLst>
              </p:nvPr>
            </p:nvSpPr>
            <p:spPr>
              <a:xfrm>
                <a:off x="8004604" y="302669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06" name="任意多边形: 形状 1776"/>
              <p:cNvSpPr/>
              <p:nvPr>
                <p:custDataLst>
                  <p:tags r:id="rId1225"/>
                </p:custDataLst>
              </p:nvPr>
            </p:nvSpPr>
            <p:spPr>
              <a:xfrm>
                <a:off x="8004604" y="311074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07" name="任意多边形: 形状 1777"/>
              <p:cNvSpPr/>
              <p:nvPr>
                <p:custDataLst>
                  <p:tags r:id="rId1226"/>
                </p:custDataLst>
              </p:nvPr>
            </p:nvSpPr>
            <p:spPr>
              <a:xfrm>
                <a:off x="8004604" y="31956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08" name="任意多边形: 形状 1778"/>
              <p:cNvSpPr/>
              <p:nvPr>
                <p:custDataLst>
                  <p:tags r:id="rId1227"/>
                </p:custDataLst>
              </p:nvPr>
            </p:nvSpPr>
            <p:spPr>
              <a:xfrm>
                <a:off x="8004604" y="327973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09" name="任意多边形: 形状 1779"/>
              <p:cNvSpPr/>
              <p:nvPr>
                <p:custDataLst>
                  <p:tags r:id="rId1228"/>
                </p:custDataLst>
              </p:nvPr>
            </p:nvSpPr>
            <p:spPr>
              <a:xfrm>
                <a:off x="8004604" y="336377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10" name="任意多边形: 形状 1780"/>
              <p:cNvSpPr/>
              <p:nvPr>
                <p:custDataLst>
                  <p:tags r:id="rId1229"/>
                </p:custDataLst>
              </p:nvPr>
            </p:nvSpPr>
            <p:spPr>
              <a:xfrm>
                <a:off x="8004604" y="34487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11" name="任意多边形: 形状 1781"/>
              <p:cNvSpPr/>
              <p:nvPr>
                <p:custDataLst>
                  <p:tags r:id="rId1230"/>
                </p:custDataLst>
              </p:nvPr>
            </p:nvSpPr>
            <p:spPr>
              <a:xfrm>
                <a:off x="8004604" y="353276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12" name="任意多边形: 形状 1782"/>
              <p:cNvSpPr/>
              <p:nvPr>
                <p:custDataLst>
                  <p:tags r:id="rId1231"/>
                </p:custDataLst>
              </p:nvPr>
            </p:nvSpPr>
            <p:spPr>
              <a:xfrm>
                <a:off x="8004604" y="361681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13" name="任意多边形: 形状 1783"/>
              <p:cNvSpPr/>
              <p:nvPr>
                <p:custDataLst>
                  <p:tags r:id="rId1232"/>
                </p:custDataLst>
              </p:nvPr>
            </p:nvSpPr>
            <p:spPr>
              <a:xfrm>
                <a:off x="8004604" y="370175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14" name="任意多边形: 形状 1784"/>
              <p:cNvSpPr/>
              <p:nvPr>
                <p:custDataLst>
                  <p:tags r:id="rId1233"/>
                </p:custDataLst>
              </p:nvPr>
            </p:nvSpPr>
            <p:spPr>
              <a:xfrm>
                <a:off x="8004604" y="378580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15" name="任意多边形: 形状 1785"/>
              <p:cNvSpPr/>
              <p:nvPr>
                <p:custDataLst>
                  <p:tags r:id="rId1234"/>
                </p:custDataLst>
              </p:nvPr>
            </p:nvSpPr>
            <p:spPr>
              <a:xfrm>
                <a:off x="8004604" y="38707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16" name="任意多边形: 形状 1786"/>
              <p:cNvSpPr/>
              <p:nvPr>
                <p:custDataLst>
                  <p:tags r:id="rId1235"/>
                </p:custDataLst>
              </p:nvPr>
            </p:nvSpPr>
            <p:spPr>
              <a:xfrm>
                <a:off x="8004604" y="395479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17" name="任意多边形: 形状 1787"/>
              <p:cNvSpPr/>
              <p:nvPr>
                <p:custDataLst>
                  <p:tags r:id="rId1236"/>
                </p:custDataLst>
              </p:nvPr>
            </p:nvSpPr>
            <p:spPr>
              <a:xfrm>
                <a:off x="8004604" y="40397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18" name="任意多边形: 形状 1788"/>
              <p:cNvSpPr/>
              <p:nvPr>
                <p:custDataLst>
                  <p:tags r:id="rId1237"/>
                </p:custDataLst>
              </p:nvPr>
            </p:nvSpPr>
            <p:spPr>
              <a:xfrm>
                <a:off x="8004604" y="41237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19" name="任意多边形: 形状 1789"/>
              <p:cNvSpPr/>
              <p:nvPr>
                <p:custDataLst>
                  <p:tags r:id="rId1238"/>
                </p:custDataLst>
              </p:nvPr>
            </p:nvSpPr>
            <p:spPr>
              <a:xfrm>
                <a:off x="8004604" y="420782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20" name="任意多边形: 形状 1790"/>
              <p:cNvSpPr/>
              <p:nvPr>
                <p:custDataLst>
                  <p:tags r:id="rId1239"/>
                </p:custDataLst>
              </p:nvPr>
            </p:nvSpPr>
            <p:spPr>
              <a:xfrm>
                <a:off x="8004604" y="42927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21" name="任意多边形: 形状 1791"/>
              <p:cNvSpPr/>
              <p:nvPr>
                <p:custDataLst>
                  <p:tags r:id="rId1240"/>
                </p:custDataLst>
              </p:nvPr>
            </p:nvSpPr>
            <p:spPr>
              <a:xfrm>
                <a:off x="8004604" y="437681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22" name="任意多边形: 形状 1792"/>
              <p:cNvSpPr/>
              <p:nvPr>
                <p:custDataLst>
                  <p:tags r:id="rId1241"/>
                </p:custDataLst>
              </p:nvPr>
            </p:nvSpPr>
            <p:spPr>
              <a:xfrm>
                <a:off x="8004604" y="44617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23" name="任意多边形: 形状 1793"/>
              <p:cNvSpPr/>
              <p:nvPr>
                <p:custDataLst>
                  <p:tags r:id="rId1242"/>
                </p:custDataLst>
              </p:nvPr>
            </p:nvSpPr>
            <p:spPr>
              <a:xfrm>
                <a:off x="8004604" y="454580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24" name="任意多边形: 形状 1794"/>
              <p:cNvSpPr/>
              <p:nvPr>
                <p:custDataLst>
                  <p:tags r:id="rId1243"/>
                </p:custDataLst>
              </p:nvPr>
            </p:nvSpPr>
            <p:spPr>
              <a:xfrm>
                <a:off x="8004604" y="46298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25" name="任意多边形: 形状 1795"/>
              <p:cNvSpPr/>
              <p:nvPr>
                <p:custDataLst>
                  <p:tags r:id="rId1244"/>
                </p:custDataLst>
              </p:nvPr>
            </p:nvSpPr>
            <p:spPr>
              <a:xfrm>
                <a:off x="3870198"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26" name="任意多边形: 形状 1796"/>
              <p:cNvSpPr/>
              <p:nvPr>
                <p:custDataLst>
                  <p:tags r:id="rId1245"/>
                </p:custDataLst>
              </p:nvPr>
            </p:nvSpPr>
            <p:spPr>
              <a:xfrm>
                <a:off x="3870198"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27" name="任意多边形: 形状 1797"/>
              <p:cNvSpPr/>
              <p:nvPr>
                <p:custDataLst>
                  <p:tags r:id="rId1246"/>
                </p:custDataLst>
              </p:nvPr>
            </p:nvSpPr>
            <p:spPr>
              <a:xfrm>
                <a:off x="3870198"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28" name="任意多边形: 形状 1798"/>
              <p:cNvSpPr/>
              <p:nvPr>
                <p:custDataLst>
                  <p:tags r:id="rId1247"/>
                </p:custDataLst>
              </p:nvPr>
            </p:nvSpPr>
            <p:spPr>
              <a:xfrm>
                <a:off x="3870198"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29" name="任意多边形: 形状 1799"/>
              <p:cNvSpPr/>
              <p:nvPr>
                <p:custDataLst>
                  <p:tags r:id="rId1248"/>
                </p:custDataLst>
              </p:nvPr>
            </p:nvSpPr>
            <p:spPr>
              <a:xfrm>
                <a:off x="3870198"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30" name="任意多边形: 形状 1800"/>
              <p:cNvSpPr/>
              <p:nvPr>
                <p:custDataLst>
                  <p:tags r:id="rId1249"/>
                </p:custDataLst>
              </p:nvPr>
            </p:nvSpPr>
            <p:spPr>
              <a:xfrm>
                <a:off x="3870198"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31" name="任意多边形: 形状 1801"/>
              <p:cNvSpPr/>
              <p:nvPr>
                <p:custDataLst>
                  <p:tags r:id="rId1250"/>
                </p:custDataLst>
              </p:nvPr>
            </p:nvSpPr>
            <p:spPr>
              <a:xfrm>
                <a:off x="3870198"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32" name="任意多边形: 形状 1802"/>
              <p:cNvSpPr/>
              <p:nvPr>
                <p:custDataLst>
                  <p:tags r:id="rId1251"/>
                </p:custDataLst>
              </p:nvPr>
            </p:nvSpPr>
            <p:spPr>
              <a:xfrm>
                <a:off x="3870198"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33" name="任意多边形: 形状 1803"/>
              <p:cNvSpPr/>
              <p:nvPr>
                <p:custDataLst>
                  <p:tags r:id="rId1252"/>
                </p:custDataLst>
              </p:nvPr>
            </p:nvSpPr>
            <p:spPr>
              <a:xfrm>
                <a:off x="3870198"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34" name="任意多边形: 形状 1804"/>
              <p:cNvSpPr/>
              <p:nvPr>
                <p:custDataLst>
                  <p:tags r:id="rId1253"/>
                </p:custDataLst>
              </p:nvPr>
            </p:nvSpPr>
            <p:spPr>
              <a:xfrm>
                <a:off x="3870198"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35" name="任意多边形: 形状 1805"/>
              <p:cNvSpPr/>
              <p:nvPr>
                <p:custDataLst>
                  <p:tags r:id="rId1254"/>
                </p:custDataLst>
              </p:nvPr>
            </p:nvSpPr>
            <p:spPr>
              <a:xfrm>
                <a:off x="3870198"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36" name="任意多边形: 形状 1806"/>
              <p:cNvSpPr/>
              <p:nvPr>
                <p:custDataLst>
                  <p:tags r:id="rId1255"/>
                </p:custDataLst>
              </p:nvPr>
            </p:nvSpPr>
            <p:spPr>
              <a:xfrm>
                <a:off x="3870198"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37" name="任意多边形: 形状 1807"/>
              <p:cNvSpPr/>
              <p:nvPr>
                <p:custDataLst>
                  <p:tags r:id="rId1256"/>
                </p:custDataLst>
              </p:nvPr>
            </p:nvSpPr>
            <p:spPr>
              <a:xfrm>
                <a:off x="3870198"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38" name="任意多边形: 形状 1808"/>
              <p:cNvSpPr/>
              <p:nvPr>
                <p:custDataLst>
                  <p:tags r:id="rId1257"/>
                </p:custDataLst>
              </p:nvPr>
            </p:nvSpPr>
            <p:spPr>
              <a:xfrm>
                <a:off x="3870198"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39" name="任意多边形: 形状 1809"/>
              <p:cNvSpPr/>
              <p:nvPr>
                <p:custDataLst>
                  <p:tags r:id="rId1258"/>
                </p:custDataLst>
              </p:nvPr>
            </p:nvSpPr>
            <p:spPr>
              <a:xfrm>
                <a:off x="3870198"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40" name="任意多边形: 形状 1810"/>
              <p:cNvSpPr/>
              <p:nvPr>
                <p:custDataLst>
                  <p:tags r:id="rId1259"/>
                </p:custDataLst>
              </p:nvPr>
            </p:nvSpPr>
            <p:spPr>
              <a:xfrm>
                <a:off x="3870198"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41" name="任意多边形: 形状 1811"/>
              <p:cNvSpPr/>
              <p:nvPr>
                <p:custDataLst>
                  <p:tags r:id="rId1260"/>
                </p:custDataLst>
              </p:nvPr>
            </p:nvSpPr>
            <p:spPr>
              <a:xfrm>
                <a:off x="3870198"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42" name="任意多边形: 形状 1812"/>
              <p:cNvSpPr/>
              <p:nvPr>
                <p:custDataLst>
                  <p:tags r:id="rId1261"/>
                </p:custDataLst>
              </p:nvPr>
            </p:nvSpPr>
            <p:spPr>
              <a:xfrm>
                <a:off x="3870198"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43" name="任意多边形: 形状 1813"/>
              <p:cNvSpPr/>
              <p:nvPr>
                <p:custDataLst>
                  <p:tags r:id="rId1262"/>
                </p:custDataLst>
              </p:nvPr>
            </p:nvSpPr>
            <p:spPr>
              <a:xfrm>
                <a:off x="3870198"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44" name="任意多边形: 形状 1814"/>
              <p:cNvSpPr/>
              <p:nvPr>
                <p:custDataLst>
                  <p:tags r:id="rId1263"/>
                </p:custDataLst>
              </p:nvPr>
            </p:nvSpPr>
            <p:spPr>
              <a:xfrm>
                <a:off x="3870198"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45" name="任意多边形: 形状 1815"/>
              <p:cNvSpPr/>
              <p:nvPr>
                <p:custDataLst>
                  <p:tags r:id="rId1264"/>
                </p:custDataLst>
              </p:nvPr>
            </p:nvSpPr>
            <p:spPr>
              <a:xfrm>
                <a:off x="3870198"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46" name="任意多边形: 形状 1816"/>
              <p:cNvSpPr/>
              <p:nvPr>
                <p:custDataLst>
                  <p:tags r:id="rId1265"/>
                </p:custDataLst>
              </p:nvPr>
            </p:nvSpPr>
            <p:spPr>
              <a:xfrm>
                <a:off x="3870198"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47" name="任意多边形: 形状 1817"/>
              <p:cNvSpPr/>
              <p:nvPr>
                <p:custDataLst>
                  <p:tags r:id="rId1266"/>
                </p:custDataLst>
              </p:nvPr>
            </p:nvSpPr>
            <p:spPr>
              <a:xfrm>
                <a:off x="3870198"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49" name="任意多边形: 形状 1818"/>
              <p:cNvSpPr/>
              <p:nvPr>
                <p:custDataLst>
                  <p:tags r:id="rId1267"/>
                </p:custDataLst>
              </p:nvPr>
            </p:nvSpPr>
            <p:spPr>
              <a:xfrm>
                <a:off x="7919657" y="281523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50" name="任意多边形: 形状 1819"/>
              <p:cNvSpPr/>
              <p:nvPr>
                <p:custDataLst>
                  <p:tags r:id="rId1268"/>
                </p:custDataLst>
              </p:nvPr>
            </p:nvSpPr>
            <p:spPr>
              <a:xfrm>
                <a:off x="7919657" y="290018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51" name="任意多边形: 形状 1820"/>
              <p:cNvSpPr/>
              <p:nvPr>
                <p:custDataLst>
                  <p:tags r:id="rId1269"/>
                </p:custDataLst>
              </p:nvPr>
            </p:nvSpPr>
            <p:spPr>
              <a:xfrm>
                <a:off x="7919657" y="29842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52" name="任意多边形: 形状 1821"/>
              <p:cNvSpPr/>
              <p:nvPr>
                <p:custDataLst>
                  <p:tags r:id="rId1270"/>
                </p:custDataLst>
              </p:nvPr>
            </p:nvSpPr>
            <p:spPr>
              <a:xfrm>
                <a:off x="7919657" y="306826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53" name="任意多边形: 形状 1822"/>
              <p:cNvSpPr/>
              <p:nvPr>
                <p:custDataLst>
                  <p:tags r:id="rId1271"/>
                </p:custDataLst>
              </p:nvPr>
            </p:nvSpPr>
            <p:spPr>
              <a:xfrm>
                <a:off x="7919657" y="315321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54" name="任意多边形: 形状 1823"/>
              <p:cNvSpPr/>
              <p:nvPr>
                <p:custDataLst>
                  <p:tags r:id="rId1272"/>
                </p:custDataLst>
              </p:nvPr>
            </p:nvSpPr>
            <p:spPr>
              <a:xfrm>
                <a:off x="7919657" y="323725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55" name="任意多边形: 形状 1824"/>
              <p:cNvSpPr/>
              <p:nvPr>
                <p:custDataLst>
                  <p:tags r:id="rId1273"/>
                </p:custDataLst>
              </p:nvPr>
            </p:nvSpPr>
            <p:spPr>
              <a:xfrm>
                <a:off x="7919657" y="33222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56" name="任意多边形: 形状 1825"/>
              <p:cNvSpPr/>
              <p:nvPr>
                <p:custDataLst>
                  <p:tags r:id="rId1274"/>
                </p:custDataLst>
              </p:nvPr>
            </p:nvSpPr>
            <p:spPr>
              <a:xfrm>
                <a:off x="7919657" y="340624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57" name="任意多边形: 形状 1826"/>
              <p:cNvSpPr/>
              <p:nvPr>
                <p:custDataLst>
                  <p:tags r:id="rId1275"/>
                </p:custDataLst>
              </p:nvPr>
            </p:nvSpPr>
            <p:spPr>
              <a:xfrm>
                <a:off x="7919657" y="34911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58" name="任意多边形: 形状 1827"/>
              <p:cNvSpPr/>
              <p:nvPr>
                <p:custDataLst>
                  <p:tags r:id="rId1276"/>
                </p:custDataLst>
              </p:nvPr>
            </p:nvSpPr>
            <p:spPr>
              <a:xfrm>
                <a:off x="7919657" y="35752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59" name="任意多边形: 形状 1828"/>
              <p:cNvSpPr/>
              <p:nvPr>
                <p:custDataLst>
                  <p:tags r:id="rId1277"/>
                </p:custDataLst>
              </p:nvPr>
            </p:nvSpPr>
            <p:spPr>
              <a:xfrm>
                <a:off x="7919657" y="365928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60" name="任意多边形: 形状 1829"/>
              <p:cNvSpPr/>
              <p:nvPr>
                <p:custDataLst>
                  <p:tags r:id="rId1278"/>
                </p:custDataLst>
              </p:nvPr>
            </p:nvSpPr>
            <p:spPr>
              <a:xfrm>
                <a:off x="7919657" y="37442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61" name="任意多边形: 形状 1830"/>
              <p:cNvSpPr/>
              <p:nvPr>
                <p:custDataLst>
                  <p:tags r:id="rId1279"/>
                </p:custDataLst>
              </p:nvPr>
            </p:nvSpPr>
            <p:spPr>
              <a:xfrm>
                <a:off x="7919657" y="382827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62" name="任意多边形: 形状 1831"/>
              <p:cNvSpPr/>
              <p:nvPr>
                <p:custDataLst>
                  <p:tags r:id="rId1280"/>
                </p:custDataLst>
              </p:nvPr>
            </p:nvSpPr>
            <p:spPr>
              <a:xfrm>
                <a:off x="7919657" y="391231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63" name="任意多边形: 形状 1832"/>
              <p:cNvSpPr/>
              <p:nvPr>
                <p:custDataLst>
                  <p:tags r:id="rId1281"/>
                </p:custDataLst>
              </p:nvPr>
            </p:nvSpPr>
            <p:spPr>
              <a:xfrm>
                <a:off x="7919657" y="39972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64" name="任意多边形: 形状 1833"/>
              <p:cNvSpPr/>
              <p:nvPr>
                <p:custDataLst>
                  <p:tags r:id="rId1282"/>
                </p:custDataLst>
              </p:nvPr>
            </p:nvSpPr>
            <p:spPr>
              <a:xfrm>
                <a:off x="7919657" y="408131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65" name="任意多边形: 形状 1834"/>
              <p:cNvSpPr/>
              <p:nvPr>
                <p:custDataLst>
                  <p:tags r:id="rId1283"/>
                </p:custDataLst>
              </p:nvPr>
            </p:nvSpPr>
            <p:spPr>
              <a:xfrm>
                <a:off x="7919657" y="41662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66" name="任意多边形: 形状 1835"/>
              <p:cNvSpPr/>
              <p:nvPr>
                <p:custDataLst>
                  <p:tags r:id="rId1284"/>
                </p:custDataLst>
              </p:nvPr>
            </p:nvSpPr>
            <p:spPr>
              <a:xfrm>
                <a:off x="7919657" y="425030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67" name="任意多边形: 形状 1836"/>
              <p:cNvSpPr/>
              <p:nvPr>
                <p:custDataLst>
                  <p:tags r:id="rId1285"/>
                </p:custDataLst>
              </p:nvPr>
            </p:nvSpPr>
            <p:spPr>
              <a:xfrm>
                <a:off x="7919657" y="433434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68" name="任意多边形: 形状 1837"/>
              <p:cNvSpPr/>
              <p:nvPr>
                <p:custDataLst>
                  <p:tags r:id="rId1286"/>
                </p:custDataLst>
              </p:nvPr>
            </p:nvSpPr>
            <p:spPr>
              <a:xfrm>
                <a:off x="7919657" y="44192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69" name="任意多边形: 形状 1838"/>
              <p:cNvSpPr/>
              <p:nvPr>
                <p:custDataLst>
                  <p:tags r:id="rId1287"/>
                </p:custDataLst>
              </p:nvPr>
            </p:nvSpPr>
            <p:spPr>
              <a:xfrm>
                <a:off x="7919657" y="45033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70" name="任意多边形: 形状 1839"/>
              <p:cNvSpPr/>
              <p:nvPr>
                <p:custDataLst>
                  <p:tags r:id="rId1288"/>
                </p:custDataLst>
              </p:nvPr>
            </p:nvSpPr>
            <p:spPr>
              <a:xfrm>
                <a:off x="7919657" y="45882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71" name="任意多边形: 形状 1840"/>
              <p:cNvSpPr/>
              <p:nvPr>
                <p:custDataLst>
                  <p:tags r:id="rId1289"/>
                </p:custDataLst>
              </p:nvPr>
            </p:nvSpPr>
            <p:spPr>
              <a:xfrm>
                <a:off x="7919657" y="467232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grpSp>
        <p:sp>
          <p:nvSpPr>
            <p:cNvPr id="614" name="图形 573"/>
            <p:cNvSpPr/>
            <p:nvPr>
              <p:custDataLst>
                <p:tags r:id="rId2"/>
              </p:custDataLst>
            </p:nvPr>
          </p:nvSpPr>
          <p:spPr>
            <a:xfrm>
              <a:off x="5822" y="4143"/>
              <a:ext cx="7400" cy="3171"/>
            </a:xfrm>
            <a:custGeom>
              <a:avLst/>
              <a:gdLst>
                <a:gd name="connsiteX0" fmla="*/ 0 w 4699215"/>
                <a:gd name="connsiteY0" fmla="*/ 0 h 2013433"/>
                <a:gd name="connsiteX1" fmla="*/ 4699216 w 4699215"/>
                <a:gd name="connsiteY1" fmla="*/ 0 h 2013433"/>
                <a:gd name="connsiteX2" fmla="*/ 4699216 w 4699215"/>
                <a:gd name="connsiteY2" fmla="*/ 2013433 h 2013433"/>
                <a:gd name="connsiteX3" fmla="*/ 0 w 4699215"/>
                <a:gd name="connsiteY3" fmla="*/ 2013433 h 2013433"/>
              </a:gdLst>
              <a:ahLst/>
              <a:cxnLst>
                <a:cxn ang="0">
                  <a:pos x="connsiteX0" y="connsiteY0"/>
                </a:cxn>
                <a:cxn ang="0">
                  <a:pos x="connsiteX1" y="connsiteY1"/>
                </a:cxn>
                <a:cxn ang="0">
                  <a:pos x="connsiteX2" y="connsiteY2"/>
                </a:cxn>
                <a:cxn ang="0">
                  <a:pos x="connsiteX3" y="connsiteY3"/>
                </a:cxn>
              </a:cxnLst>
              <a:rect l="l" t="t" r="r" b="b"/>
              <a:pathLst>
                <a:path w="4699215" h="2013433">
                  <a:moveTo>
                    <a:pt x="0" y="0"/>
                  </a:moveTo>
                  <a:lnTo>
                    <a:pt x="4699216" y="0"/>
                  </a:lnTo>
                  <a:lnTo>
                    <a:pt x="4699216" y="2013433"/>
                  </a:lnTo>
                  <a:lnTo>
                    <a:pt x="0" y="2013433"/>
                  </a:lnTo>
                  <a:close/>
                </a:path>
              </a:pathLst>
            </a:custGeom>
            <a:solidFill>
              <a:srgbClr val="FFFFFF"/>
            </a:solidFill>
            <a:ln w="18049" cap="flat">
              <a:solidFill>
                <a:srgbClr val="231815"/>
              </a:solidFill>
              <a:prstDash val="solid"/>
              <a:miter/>
            </a:ln>
          </p:spPr>
          <p:txBody>
            <a:bodyPr rtlCol="0" anchor="ctr"/>
            <a:lstStyle/>
            <a:p>
              <a:endParaRPr lang="zh-CN" altLang="en-US"/>
            </a:p>
          </p:txBody>
        </p:sp>
        <p:grpSp>
          <p:nvGrpSpPr>
            <p:cNvPr id="2573" name="图形 573"/>
            <p:cNvGrpSpPr/>
            <p:nvPr/>
          </p:nvGrpSpPr>
          <p:grpSpPr>
            <a:xfrm>
              <a:off x="6026" y="3275"/>
              <a:ext cx="1744" cy="1079"/>
              <a:chOff x="3826562" y="2079625"/>
              <a:chExt cx="1107285" cy="685037"/>
            </a:xfrm>
          </p:grpSpPr>
          <p:sp>
            <p:nvSpPr>
              <p:cNvPr id="2574" name="任意多边形: 形状 1843"/>
              <p:cNvSpPr/>
              <p:nvPr>
                <p:custDataLst>
                  <p:tags r:id="rId4"/>
                </p:custDataLst>
              </p:nvPr>
            </p:nvSpPr>
            <p:spPr>
              <a:xfrm>
                <a:off x="4794678" y="2569427"/>
                <a:ext cx="139169" cy="104518"/>
              </a:xfrm>
              <a:custGeom>
                <a:avLst/>
                <a:gdLst>
                  <a:gd name="connsiteX0" fmla="*/ 39763 w 139169"/>
                  <a:gd name="connsiteY0" fmla="*/ 94888 h 104518"/>
                  <a:gd name="connsiteX1" fmla="*/ 21689 w 139169"/>
                  <a:gd name="connsiteY1" fmla="*/ 95792 h 104518"/>
                  <a:gd name="connsiteX2" fmla="*/ 12652 w 139169"/>
                  <a:gd name="connsiteY2" fmla="*/ 80429 h 104518"/>
                  <a:gd name="connsiteX3" fmla="*/ 0 w 139169"/>
                  <a:gd name="connsiteY3" fmla="*/ 33437 h 104518"/>
                  <a:gd name="connsiteX4" fmla="*/ 31629 w 139169"/>
                  <a:gd name="connsiteY4" fmla="*/ 3615 h 104518"/>
                  <a:gd name="connsiteX5" fmla="*/ 52414 w 139169"/>
                  <a:gd name="connsiteY5" fmla="*/ 7230 h 104518"/>
                  <a:gd name="connsiteX6" fmla="*/ 66873 w 139169"/>
                  <a:gd name="connsiteY6" fmla="*/ 0 h 104518"/>
                  <a:gd name="connsiteX7" fmla="*/ 85851 w 139169"/>
                  <a:gd name="connsiteY7" fmla="*/ 9941 h 104518"/>
                  <a:gd name="connsiteX8" fmla="*/ 93081 w 139169"/>
                  <a:gd name="connsiteY8" fmla="*/ 9037 h 104518"/>
                  <a:gd name="connsiteX9" fmla="*/ 111155 w 139169"/>
                  <a:gd name="connsiteY9" fmla="*/ 20785 h 104518"/>
                  <a:gd name="connsiteX10" fmla="*/ 130132 w 139169"/>
                  <a:gd name="connsiteY10" fmla="*/ 30726 h 104518"/>
                  <a:gd name="connsiteX11" fmla="*/ 139169 w 139169"/>
                  <a:gd name="connsiteY11" fmla="*/ 51511 h 104518"/>
                  <a:gd name="connsiteX12" fmla="*/ 103925 w 139169"/>
                  <a:gd name="connsiteY12" fmla="*/ 51511 h 104518"/>
                  <a:gd name="connsiteX13" fmla="*/ 100310 w 139169"/>
                  <a:gd name="connsiteY13" fmla="*/ 59644 h 104518"/>
                  <a:gd name="connsiteX14" fmla="*/ 99406 w 139169"/>
                  <a:gd name="connsiteY14" fmla="*/ 79525 h 104518"/>
                  <a:gd name="connsiteX15" fmla="*/ 88562 w 139169"/>
                  <a:gd name="connsiteY15" fmla="*/ 81333 h 104518"/>
                  <a:gd name="connsiteX16" fmla="*/ 83140 w 139169"/>
                  <a:gd name="connsiteY16" fmla="*/ 74103 h 104518"/>
                  <a:gd name="connsiteX17" fmla="*/ 76814 w 139169"/>
                  <a:gd name="connsiteY17" fmla="*/ 97599 h 104518"/>
                  <a:gd name="connsiteX18" fmla="*/ 64162 w 139169"/>
                  <a:gd name="connsiteY18" fmla="*/ 96695 h 104518"/>
                  <a:gd name="connsiteX19" fmla="*/ 57836 w 139169"/>
                  <a:gd name="connsiteY19" fmla="*/ 103925 h 104518"/>
                  <a:gd name="connsiteX20" fmla="*/ 44281 w 139169"/>
                  <a:gd name="connsiteY20" fmla="*/ 103021 h 104518"/>
                  <a:gd name="connsiteX21" fmla="*/ 39763 w 139169"/>
                  <a:gd name="connsiteY21" fmla="*/ 94888 h 104518"/>
                  <a:gd name="connsiteX22" fmla="*/ 39763 w 139169"/>
                  <a:gd name="connsiteY22" fmla="*/ 94888 h 104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9169" h="104518">
                    <a:moveTo>
                      <a:pt x="39763" y="94888"/>
                    </a:moveTo>
                    <a:cubicBezTo>
                      <a:pt x="33437" y="98503"/>
                      <a:pt x="27111" y="98503"/>
                      <a:pt x="21689" y="95792"/>
                    </a:cubicBezTo>
                    <a:cubicBezTo>
                      <a:pt x="18978" y="90369"/>
                      <a:pt x="15363" y="85851"/>
                      <a:pt x="12652" y="80429"/>
                    </a:cubicBezTo>
                    <a:cubicBezTo>
                      <a:pt x="8133" y="65066"/>
                      <a:pt x="1807" y="48800"/>
                      <a:pt x="0" y="33437"/>
                    </a:cubicBezTo>
                    <a:cubicBezTo>
                      <a:pt x="7230" y="20785"/>
                      <a:pt x="20785" y="11748"/>
                      <a:pt x="31629" y="3615"/>
                    </a:cubicBezTo>
                    <a:cubicBezTo>
                      <a:pt x="38859" y="3615"/>
                      <a:pt x="46088" y="6326"/>
                      <a:pt x="52414" y="7230"/>
                    </a:cubicBezTo>
                    <a:cubicBezTo>
                      <a:pt x="57836" y="5422"/>
                      <a:pt x="62355" y="1807"/>
                      <a:pt x="66873" y="0"/>
                    </a:cubicBezTo>
                    <a:cubicBezTo>
                      <a:pt x="72296" y="904"/>
                      <a:pt x="79525" y="9037"/>
                      <a:pt x="85851" y="9941"/>
                    </a:cubicBezTo>
                    <a:cubicBezTo>
                      <a:pt x="87658" y="9941"/>
                      <a:pt x="90370" y="9037"/>
                      <a:pt x="93081" y="9037"/>
                    </a:cubicBezTo>
                    <a:cubicBezTo>
                      <a:pt x="98503" y="12652"/>
                      <a:pt x="105732" y="17170"/>
                      <a:pt x="111155" y="20785"/>
                    </a:cubicBezTo>
                    <a:cubicBezTo>
                      <a:pt x="121095" y="21689"/>
                      <a:pt x="126517" y="25303"/>
                      <a:pt x="130132" y="30726"/>
                    </a:cubicBezTo>
                    <a:cubicBezTo>
                      <a:pt x="135554" y="38859"/>
                      <a:pt x="138265" y="47896"/>
                      <a:pt x="139169" y="51511"/>
                    </a:cubicBezTo>
                    <a:cubicBezTo>
                      <a:pt x="128325" y="51511"/>
                      <a:pt x="114769" y="51511"/>
                      <a:pt x="103925" y="51511"/>
                    </a:cubicBezTo>
                    <a:cubicBezTo>
                      <a:pt x="103021" y="54222"/>
                      <a:pt x="102118" y="56933"/>
                      <a:pt x="100310" y="59644"/>
                    </a:cubicBezTo>
                    <a:cubicBezTo>
                      <a:pt x="101214" y="66873"/>
                      <a:pt x="101214" y="77718"/>
                      <a:pt x="99406" y="79525"/>
                    </a:cubicBezTo>
                    <a:cubicBezTo>
                      <a:pt x="97599" y="81333"/>
                      <a:pt x="92177" y="83140"/>
                      <a:pt x="88562" y="81333"/>
                    </a:cubicBezTo>
                    <a:cubicBezTo>
                      <a:pt x="86755" y="78621"/>
                      <a:pt x="84947" y="76814"/>
                      <a:pt x="83140" y="74103"/>
                    </a:cubicBezTo>
                    <a:cubicBezTo>
                      <a:pt x="84044" y="86755"/>
                      <a:pt x="83140" y="96695"/>
                      <a:pt x="76814" y="97599"/>
                    </a:cubicBezTo>
                    <a:cubicBezTo>
                      <a:pt x="72296" y="97599"/>
                      <a:pt x="68681" y="97599"/>
                      <a:pt x="64162" y="96695"/>
                    </a:cubicBezTo>
                    <a:cubicBezTo>
                      <a:pt x="62355" y="100310"/>
                      <a:pt x="61451" y="103021"/>
                      <a:pt x="57836" y="103925"/>
                    </a:cubicBezTo>
                    <a:cubicBezTo>
                      <a:pt x="54222" y="104829"/>
                      <a:pt x="47896" y="104829"/>
                      <a:pt x="44281" y="103021"/>
                    </a:cubicBezTo>
                    <a:cubicBezTo>
                      <a:pt x="41570" y="100310"/>
                      <a:pt x="42474" y="97599"/>
                      <a:pt x="39763" y="94888"/>
                    </a:cubicBezTo>
                    <a:lnTo>
                      <a:pt x="39763" y="94888"/>
                    </a:lnTo>
                    <a:close/>
                  </a:path>
                </a:pathLst>
              </a:custGeom>
              <a:solidFill>
                <a:srgbClr val="F9BB8A"/>
              </a:solidFill>
              <a:ln w="9025" cap="flat">
                <a:noFill/>
                <a:prstDash val="solid"/>
                <a:miter/>
              </a:ln>
            </p:spPr>
            <p:txBody>
              <a:bodyPr rtlCol="0" anchor="ctr"/>
              <a:lstStyle/>
              <a:p>
                <a:endParaRPr lang="zh-CN" altLang="en-US"/>
              </a:p>
            </p:txBody>
          </p:sp>
          <p:sp>
            <p:nvSpPr>
              <p:cNvPr id="2575" name="任意多边形: 形状 1844"/>
              <p:cNvSpPr/>
              <p:nvPr>
                <p:custDataLst>
                  <p:tags r:id="rId5"/>
                </p:custDataLst>
              </p:nvPr>
            </p:nvSpPr>
            <p:spPr>
              <a:xfrm>
                <a:off x="3880139" y="2546695"/>
                <a:ext cx="26226" cy="28058"/>
              </a:xfrm>
              <a:custGeom>
                <a:avLst/>
                <a:gdLst>
                  <a:gd name="connsiteX0" fmla="*/ 19881 w 26226"/>
                  <a:gd name="connsiteY0" fmla="*/ 6466 h 28058"/>
                  <a:gd name="connsiteX1" fmla="*/ 18978 w 26226"/>
                  <a:gd name="connsiteY1" fmla="*/ 1043 h 28058"/>
                  <a:gd name="connsiteX2" fmla="*/ 18978 w 26226"/>
                  <a:gd name="connsiteY2" fmla="*/ 1043 h 28058"/>
                  <a:gd name="connsiteX3" fmla="*/ 11748 w 26226"/>
                  <a:gd name="connsiteY3" fmla="*/ 1043 h 28058"/>
                  <a:gd name="connsiteX4" fmla="*/ 3615 w 26226"/>
                  <a:gd name="connsiteY4" fmla="*/ 6466 h 28058"/>
                  <a:gd name="connsiteX5" fmla="*/ 0 w 26226"/>
                  <a:gd name="connsiteY5" fmla="*/ 15503 h 28058"/>
                  <a:gd name="connsiteX6" fmla="*/ 4518 w 26226"/>
                  <a:gd name="connsiteY6" fmla="*/ 18214 h 28058"/>
                  <a:gd name="connsiteX7" fmla="*/ 5422 w 26226"/>
                  <a:gd name="connsiteY7" fmla="*/ 18214 h 28058"/>
                  <a:gd name="connsiteX8" fmla="*/ 8133 w 26226"/>
                  <a:gd name="connsiteY8" fmla="*/ 16406 h 28058"/>
                  <a:gd name="connsiteX9" fmla="*/ 8133 w 26226"/>
                  <a:gd name="connsiteY9" fmla="*/ 16406 h 28058"/>
                  <a:gd name="connsiteX10" fmla="*/ 5422 w 26226"/>
                  <a:gd name="connsiteY10" fmla="*/ 24540 h 28058"/>
                  <a:gd name="connsiteX11" fmla="*/ 5422 w 26226"/>
                  <a:gd name="connsiteY11" fmla="*/ 25443 h 28058"/>
                  <a:gd name="connsiteX12" fmla="*/ 14459 w 26226"/>
                  <a:gd name="connsiteY12" fmla="*/ 27251 h 28058"/>
                  <a:gd name="connsiteX13" fmla="*/ 21689 w 26226"/>
                  <a:gd name="connsiteY13" fmla="*/ 22732 h 28058"/>
                  <a:gd name="connsiteX14" fmla="*/ 24400 w 26226"/>
                  <a:gd name="connsiteY14" fmla="*/ 17310 h 28058"/>
                  <a:gd name="connsiteX15" fmla="*/ 24400 w 26226"/>
                  <a:gd name="connsiteY15" fmla="*/ 8273 h 28058"/>
                  <a:gd name="connsiteX16" fmla="*/ 20785 w 26226"/>
                  <a:gd name="connsiteY16" fmla="*/ 7369 h 28058"/>
                  <a:gd name="connsiteX17" fmla="*/ 19881 w 26226"/>
                  <a:gd name="connsiteY17" fmla="*/ 6466 h 28058"/>
                  <a:gd name="connsiteX18" fmla="*/ 19881 w 26226"/>
                  <a:gd name="connsiteY18" fmla="*/ 6466 h 28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226" h="28058">
                    <a:moveTo>
                      <a:pt x="19881" y="6466"/>
                    </a:moveTo>
                    <a:cubicBezTo>
                      <a:pt x="21689" y="4658"/>
                      <a:pt x="19881" y="2851"/>
                      <a:pt x="18978" y="1043"/>
                    </a:cubicBezTo>
                    <a:lnTo>
                      <a:pt x="18978" y="1043"/>
                    </a:lnTo>
                    <a:cubicBezTo>
                      <a:pt x="17170" y="-764"/>
                      <a:pt x="13555" y="140"/>
                      <a:pt x="11748" y="1043"/>
                    </a:cubicBezTo>
                    <a:cubicBezTo>
                      <a:pt x="6326" y="2851"/>
                      <a:pt x="6326" y="2851"/>
                      <a:pt x="3615" y="6466"/>
                    </a:cubicBezTo>
                    <a:cubicBezTo>
                      <a:pt x="0" y="10080"/>
                      <a:pt x="0" y="10080"/>
                      <a:pt x="0" y="15503"/>
                    </a:cubicBezTo>
                    <a:cubicBezTo>
                      <a:pt x="0" y="17310"/>
                      <a:pt x="2711" y="19117"/>
                      <a:pt x="4518" y="18214"/>
                    </a:cubicBezTo>
                    <a:lnTo>
                      <a:pt x="5422" y="18214"/>
                    </a:lnTo>
                    <a:cubicBezTo>
                      <a:pt x="7230" y="17310"/>
                      <a:pt x="7230" y="17310"/>
                      <a:pt x="8133" y="16406"/>
                    </a:cubicBezTo>
                    <a:lnTo>
                      <a:pt x="8133" y="16406"/>
                    </a:lnTo>
                    <a:cubicBezTo>
                      <a:pt x="7230" y="18214"/>
                      <a:pt x="5422" y="22732"/>
                      <a:pt x="5422" y="24540"/>
                    </a:cubicBezTo>
                    <a:cubicBezTo>
                      <a:pt x="5422" y="24540"/>
                      <a:pt x="5422" y="24540"/>
                      <a:pt x="5422" y="25443"/>
                    </a:cubicBezTo>
                    <a:cubicBezTo>
                      <a:pt x="6326" y="29058"/>
                      <a:pt x="11748" y="28154"/>
                      <a:pt x="14459" y="27251"/>
                    </a:cubicBezTo>
                    <a:cubicBezTo>
                      <a:pt x="16267" y="27251"/>
                      <a:pt x="20785" y="24540"/>
                      <a:pt x="21689" y="22732"/>
                    </a:cubicBezTo>
                    <a:cubicBezTo>
                      <a:pt x="23496" y="20925"/>
                      <a:pt x="23496" y="20021"/>
                      <a:pt x="24400" y="17310"/>
                    </a:cubicBezTo>
                    <a:cubicBezTo>
                      <a:pt x="25303" y="14599"/>
                      <a:pt x="28015" y="10080"/>
                      <a:pt x="24400" y="8273"/>
                    </a:cubicBezTo>
                    <a:cubicBezTo>
                      <a:pt x="22592" y="7369"/>
                      <a:pt x="22592" y="7369"/>
                      <a:pt x="20785" y="7369"/>
                    </a:cubicBezTo>
                    <a:cubicBezTo>
                      <a:pt x="19881" y="8273"/>
                      <a:pt x="19881" y="7369"/>
                      <a:pt x="19881" y="6466"/>
                    </a:cubicBezTo>
                    <a:lnTo>
                      <a:pt x="19881" y="6466"/>
                    </a:lnTo>
                    <a:close/>
                  </a:path>
                </a:pathLst>
              </a:custGeom>
              <a:solidFill>
                <a:srgbClr val="6B95A1"/>
              </a:solidFill>
              <a:ln w="9025" cap="flat">
                <a:noFill/>
                <a:prstDash val="solid"/>
                <a:miter/>
              </a:ln>
            </p:spPr>
            <p:txBody>
              <a:bodyPr rtlCol="0" anchor="ctr"/>
              <a:lstStyle/>
              <a:p>
                <a:endParaRPr lang="zh-CN" altLang="en-US"/>
              </a:p>
            </p:txBody>
          </p:sp>
          <p:sp>
            <p:nvSpPr>
              <p:cNvPr id="2576" name="任意多边形: 形状 1845"/>
              <p:cNvSpPr/>
              <p:nvPr>
                <p:custDataLst>
                  <p:tags r:id="rId6"/>
                </p:custDataLst>
              </p:nvPr>
            </p:nvSpPr>
            <p:spPr>
              <a:xfrm>
                <a:off x="3829532" y="2319104"/>
                <a:ext cx="1009480" cy="309063"/>
              </a:xfrm>
              <a:custGeom>
                <a:avLst/>
                <a:gdLst>
                  <a:gd name="connsiteX0" fmla="*/ 285568 w 1009480"/>
                  <a:gd name="connsiteY0" fmla="*/ 262975 h 309063"/>
                  <a:gd name="connsiteX1" fmla="*/ 147302 w 1009480"/>
                  <a:gd name="connsiteY1" fmla="*/ 298219 h 309063"/>
                  <a:gd name="connsiteX2" fmla="*/ 111155 w 1009480"/>
                  <a:gd name="connsiteY2" fmla="*/ 308160 h 309063"/>
                  <a:gd name="connsiteX3" fmla="*/ 92177 w 1009480"/>
                  <a:gd name="connsiteY3" fmla="*/ 309064 h 309063"/>
                  <a:gd name="connsiteX4" fmla="*/ 75910 w 1009480"/>
                  <a:gd name="connsiteY4" fmla="*/ 304545 h 309063"/>
                  <a:gd name="connsiteX5" fmla="*/ 48800 w 1009480"/>
                  <a:gd name="connsiteY5" fmla="*/ 258457 h 309063"/>
                  <a:gd name="connsiteX6" fmla="*/ 31629 w 1009480"/>
                  <a:gd name="connsiteY6" fmla="*/ 238576 h 309063"/>
                  <a:gd name="connsiteX7" fmla="*/ 11748 w 1009480"/>
                  <a:gd name="connsiteY7" fmla="*/ 220502 h 309063"/>
                  <a:gd name="connsiteX8" fmla="*/ 0 w 1009480"/>
                  <a:gd name="connsiteY8" fmla="*/ 179835 h 309063"/>
                  <a:gd name="connsiteX9" fmla="*/ 38859 w 1009480"/>
                  <a:gd name="connsiteY9" fmla="*/ 125614 h 309063"/>
                  <a:gd name="connsiteX10" fmla="*/ 60548 w 1009480"/>
                  <a:gd name="connsiteY10" fmla="*/ 112962 h 309063"/>
                  <a:gd name="connsiteX11" fmla="*/ 93984 w 1009480"/>
                  <a:gd name="connsiteY11" fmla="*/ 109347 h 309063"/>
                  <a:gd name="connsiteX12" fmla="*/ 115673 w 1009480"/>
                  <a:gd name="connsiteY12" fmla="*/ 111155 h 309063"/>
                  <a:gd name="connsiteX13" fmla="*/ 125614 w 1009480"/>
                  <a:gd name="connsiteY13" fmla="*/ 109347 h 309063"/>
                  <a:gd name="connsiteX14" fmla="*/ 188872 w 1009480"/>
                  <a:gd name="connsiteY14" fmla="*/ 108443 h 309063"/>
                  <a:gd name="connsiteX15" fmla="*/ 211465 w 1009480"/>
                  <a:gd name="connsiteY15" fmla="*/ 97599 h 309063"/>
                  <a:gd name="connsiteX16" fmla="*/ 266590 w 1009480"/>
                  <a:gd name="connsiteY16" fmla="*/ 103925 h 309063"/>
                  <a:gd name="connsiteX17" fmla="*/ 300931 w 1009480"/>
                  <a:gd name="connsiteY17" fmla="*/ 95792 h 309063"/>
                  <a:gd name="connsiteX18" fmla="*/ 317197 w 1009480"/>
                  <a:gd name="connsiteY18" fmla="*/ 86755 h 309063"/>
                  <a:gd name="connsiteX19" fmla="*/ 369611 w 1009480"/>
                  <a:gd name="connsiteY19" fmla="*/ 73199 h 309063"/>
                  <a:gd name="connsiteX20" fmla="*/ 364189 w 1009480"/>
                  <a:gd name="connsiteY20" fmla="*/ 62355 h 309063"/>
                  <a:gd name="connsiteX21" fmla="*/ 380456 w 1009480"/>
                  <a:gd name="connsiteY21" fmla="*/ 46992 h 309063"/>
                  <a:gd name="connsiteX22" fmla="*/ 398530 w 1009480"/>
                  <a:gd name="connsiteY22" fmla="*/ 21689 h 309063"/>
                  <a:gd name="connsiteX23" fmla="*/ 422026 w 1009480"/>
                  <a:gd name="connsiteY23" fmla="*/ 15363 h 309063"/>
                  <a:gd name="connsiteX24" fmla="*/ 439196 w 1009480"/>
                  <a:gd name="connsiteY24" fmla="*/ 18074 h 309063"/>
                  <a:gd name="connsiteX25" fmla="*/ 473536 w 1009480"/>
                  <a:gd name="connsiteY25" fmla="*/ 18074 h 309063"/>
                  <a:gd name="connsiteX26" fmla="*/ 497032 w 1009480"/>
                  <a:gd name="connsiteY26" fmla="*/ 21689 h 309063"/>
                  <a:gd name="connsiteX27" fmla="*/ 553965 w 1009480"/>
                  <a:gd name="connsiteY27" fmla="*/ 27111 h 309063"/>
                  <a:gd name="connsiteX28" fmla="*/ 581980 w 1009480"/>
                  <a:gd name="connsiteY28" fmla="*/ 15363 h 309063"/>
                  <a:gd name="connsiteX29" fmla="*/ 593728 w 1009480"/>
                  <a:gd name="connsiteY29" fmla="*/ 0 h 309063"/>
                  <a:gd name="connsiteX30" fmla="*/ 723860 w 1009480"/>
                  <a:gd name="connsiteY30" fmla="*/ 21689 h 309063"/>
                  <a:gd name="connsiteX31" fmla="*/ 784408 w 1009480"/>
                  <a:gd name="connsiteY31" fmla="*/ 37052 h 309063"/>
                  <a:gd name="connsiteX32" fmla="*/ 798867 w 1009480"/>
                  <a:gd name="connsiteY32" fmla="*/ 57837 h 309063"/>
                  <a:gd name="connsiteX33" fmla="*/ 810615 w 1009480"/>
                  <a:gd name="connsiteY33" fmla="*/ 66873 h 309063"/>
                  <a:gd name="connsiteX34" fmla="*/ 822363 w 1009480"/>
                  <a:gd name="connsiteY34" fmla="*/ 75007 h 309063"/>
                  <a:gd name="connsiteX35" fmla="*/ 876584 w 1009480"/>
                  <a:gd name="connsiteY35" fmla="*/ 95792 h 309063"/>
                  <a:gd name="connsiteX36" fmla="*/ 955206 w 1009480"/>
                  <a:gd name="connsiteY36" fmla="*/ 127421 h 309063"/>
                  <a:gd name="connsiteX37" fmla="*/ 971472 w 1009480"/>
                  <a:gd name="connsiteY37" fmla="*/ 141880 h 309063"/>
                  <a:gd name="connsiteX38" fmla="*/ 977798 w 1009480"/>
                  <a:gd name="connsiteY38" fmla="*/ 167184 h 309063"/>
                  <a:gd name="connsiteX39" fmla="*/ 975087 w 1009480"/>
                  <a:gd name="connsiteY39" fmla="*/ 181643 h 309063"/>
                  <a:gd name="connsiteX40" fmla="*/ 988643 w 1009480"/>
                  <a:gd name="connsiteY40" fmla="*/ 194294 h 309063"/>
                  <a:gd name="connsiteX41" fmla="*/ 988643 w 1009480"/>
                  <a:gd name="connsiteY41" fmla="*/ 209657 h 309063"/>
                  <a:gd name="connsiteX42" fmla="*/ 1007620 w 1009480"/>
                  <a:gd name="connsiteY42" fmla="*/ 253938 h 309063"/>
                  <a:gd name="connsiteX43" fmla="*/ 965147 w 1009480"/>
                  <a:gd name="connsiteY43" fmla="*/ 281049 h 309063"/>
                  <a:gd name="connsiteX44" fmla="*/ 967858 w 1009480"/>
                  <a:gd name="connsiteY44" fmla="*/ 301834 h 309063"/>
                  <a:gd name="connsiteX45" fmla="*/ 553965 w 1009480"/>
                  <a:gd name="connsiteY45" fmla="*/ 300931 h 309063"/>
                  <a:gd name="connsiteX46" fmla="*/ 335271 w 1009480"/>
                  <a:gd name="connsiteY46" fmla="*/ 301834 h 309063"/>
                  <a:gd name="connsiteX47" fmla="*/ 326234 w 1009480"/>
                  <a:gd name="connsiteY47" fmla="*/ 275627 h 309063"/>
                  <a:gd name="connsiteX48" fmla="*/ 303642 w 1009480"/>
                  <a:gd name="connsiteY48" fmla="*/ 262975 h 309063"/>
                  <a:gd name="connsiteX49" fmla="*/ 285568 w 1009480"/>
                  <a:gd name="connsiteY49" fmla="*/ 262975 h 309063"/>
                  <a:gd name="connsiteX50" fmla="*/ 285568 w 1009480"/>
                  <a:gd name="connsiteY50" fmla="*/ 262975 h 309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009480" h="309063">
                    <a:moveTo>
                      <a:pt x="285568" y="262975"/>
                    </a:moveTo>
                    <a:cubicBezTo>
                      <a:pt x="239479" y="274723"/>
                      <a:pt x="192487" y="286471"/>
                      <a:pt x="147302" y="298219"/>
                    </a:cubicBezTo>
                    <a:cubicBezTo>
                      <a:pt x="135554" y="301834"/>
                      <a:pt x="122903" y="304545"/>
                      <a:pt x="111155" y="308160"/>
                    </a:cubicBezTo>
                    <a:cubicBezTo>
                      <a:pt x="104829" y="308160"/>
                      <a:pt x="98503" y="309064"/>
                      <a:pt x="92177" y="309064"/>
                    </a:cubicBezTo>
                    <a:cubicBezTo>
                      <a:pt x="86755" y="307256"/>
                      <a:pt x="81333" y="306353"/>
                      <a:pt x="75910" y="304545"/>
                    </a:cubicBezTo>
                    <a:cubicBezTo>
                      <a:pt x="66873" y="289183"/>
                      <a:pt x="58740" y="273820"/>
                      <a:pt x="48800" y="258457"/>
                    </a:cubicBezTo>
                    <a:cubicBezTo>
                      <a:pt x="43377" y="252131"/>
                      <a:pt x="37052" y="244901"/>
                      <a:pt x="31629" y="238576"/>
                    </a:cubicBezTo>
                    <a:cubicBezTo>
                      <a:pt x="24400" y="232250"/>
                      <a:pt x="16267" y="227731"/>
                      <a:pt x="11748" y="220502"/>
                    </a:cubicBezTo>
                    <a:cubicBezTo>
                      <a:pt x="8133" y="207850"/>
                      <a:pt x="1807" y="195198"/>
                      <a:pt x="0" y="179835"/>
                    </a:cubicBezTo>
                    <a:cubicBezTo>
                      <a:pt x="10844" y="157243"/>
                      <a:pt x="24400" y="141880"/>
                      <a:pt x="38859" y="125614"/>
                    </a:cubicBezTo>
                    <a:cubicBezTo>
                      <a:pt x="46088" y="120191"/>
                      <a:pt x="50607" y="116577"/>
                      <a:pt x="60548" y="112962"/>
                    </a:cubicBezTo>
                    <a:cubicBezTo>
                      <a:pt x="71392" y="112058"/>
                      <a:pt x="80429" y="112962"/>
                      <a:pt x="93984" y="109347"/>
                    </a:cubicBezTo>
                    <a:cubicBezTo>
                      <a:pt x="102118" y="109347"/>
                      <a:pt x="109347" y="109347"/>
                      <a:pt x="115673" y="111155"/>
                    </a:cubicBezTo>
                    <a:cubicBezTo>
                      <a:pt x="118384" y="110251"/>
                      <a:pt x="122903" y="110251"/>
                      <a:pt x="125614" y="109347"/>
                    </a:cubicBezTo>
                    <a:cubicBezTo>
                      <a:pt x="148206" y="110251"/>
                      <a:pt x="168087" y="109347"/>
                      <a:pt x="188872" y="108443"/>
                    </a:cubicBezTo>
                    <a:cubicBezTo>
                      <a:pt x="200620" y="101214"/>
                      <a:pt x="202428" y="101214"/>
                      <a:pt x="211465" y="97599"/>
                    </a:cubicBezTo>
                    <a:cubicBezTo>
                      <a:pt x="226828" y="98503"/>
                      <a:pt x="250324" y="105732"/>
                      <a:pt x="266590" y="103925"/>
                    </a:cubicBezTo>
                    <a:cubicBezTo>
                      <a:pt x="272012" y="93081"/>
                      <a:pt x="284664" y="92177"/>
                      <a:pt x="300931" y="95792"/>
                    </a:cubicBezTo>
                    <a:cubicBezTo>
                      <a:pt x="307256" y="94888"/>
                      <a:pt x="311775" y="89466"/>
                      <a:pt x="317197" y="86755"/>
                    </a:cubicBezTo>
                    <a:cubicBezTo>
                      <a:pt x="334367" y="82236"/>
                      <a:pt x="363286" y="80429"/>
                      <a:pt x="369611" y="73199"/>
                    </a:cubicBezTo>
                    <a:cubicBezTo>
                      <a:pt x="367804" y="69585"/>
                      <a:pt x="366900" y="66873"/>
                      <a:pt x="364189" y="62355"/>
                    </a:cubicBezTo>
                    <a:cubicBezTo>
                      <a:pt x="370515" y="57837"/>
                      <a:pt x="375937" y="52414"/>
                      <a:pt x="380456" y="46992"/>
                    </a:cubicBezTo>
                    <a:cubicBezTo>
                      <a:pt x="386782" y="38859"/>
                      <a:pt x="391300" y="29822"/>
                      <a:pt x="398530" y="21689"/>
                    </a:cubicBezTo>
                    <a:cubicBezTo>
                      <a:pt x="404856" y="15363"/>
                      <a:pt x="412989" y="15363"/>
                      <a:pt x="422026" y="15363"/>
                    </a:cubicBezTo>
                    <a:cubicBezTo>
                      <a:pt x="427448" y="16267"/>
                      <a:pt x="433774" y="17170"/>
                      <a:pt x="439196" y="18074"/>
                    </a:cubicBezTo>
                    <a:cubicBezTo>
                      <a:pt x="450944" y="18074"/>
                      <a:pt x="460885" y="18074"/>
                      <a:pt x="473536" y="18074"/>
                    </a:cubicBezTo>
                    <a:cubicBezTo>
                      <a:pt x="480766" y="18978"/>
                      <a:pt x="489803" y="20785"/>
                      <a:pt x="497032" y="21689"/>
                    </a:cubicBezTo>
                    <a:cubicBezTo>
                      <a:pt x="516010" y="22592"/>
                      <a:pt x="535891" y="23496"/>
                      <a:pt x="553965" y="27111"/>
                    </a:cubicBezTo>
                    <a:cubicBezTo>
                      <a:pt x="563906" y="24400"/>
                      <a:pt x="572039" y="18074"/>
                      <a:pt x="581980" y="15363"/>
                    </a:cubicBezTo>
                    <a:cubicBezTo>
                      <a:pt x="586498" y="11748"/>
                      <a:pt x="590113" y="4518"/>
                      <a:pt x="593728" y="0"/>
                    </a:cubicBezTo>
                    <a:cubicBezTo>
                      <a:pt x="637105" y="7230"/>
                      <a:pt x="680483" y="14459"/>
                      <a:pt x="723860" y="21689"/>
                    </a:cubicBezTo>
                    <a:cubicBezTo>
                      <a:pt x="743741" y="27111"/>
                      <a:pt x="765430" y="31629"/>
                      <a:pt x="784408" y="37052"/>
                    </a:cubicBezTo>
                    <a:cubicBezTo>
                      <a:pt x="789830" y="43377"/>
                      <a:pt x="793445" y="50607"/>
                      <a:pt x="798867" y="57837"/>
                    </a:cubicBezTo>
                    <a:cubicBezTo>
                      <a:pt x="803385" y="60548"/>
                      <a:pt x="807000" y="64162"/>
                      <a:pt x="810615" y="66873"/>
                    </a:cubicBezTo>
                    <a:cubicBezTo>
                      <a:pt x="814230" y="69585"/>
                      <a:pt x="818748" y="72296"/>
                      <a:pt x="822363" y="75007"/>
                    </a:cubicBezTo>
                    <a:cubicBezTo>
                      <a:pt x="841340" y="82236"/>
                      <a:pt x="858511" y="89466"/>
                      <a:pt x="876584" y="95792"/>
                    </a:cubicBezTo>
                    <a:cubicBezTo>
                      <a:pt x="902792" y="106636"/>
                      <a:pt x="928999" y="116577"/>
                      <a:pt x="955206" y="127421"/>
                    </a:cubicBezTo>
                    <a:cubicBezTo>
                      <a:pt x="963339" y="128325"/>
                      <a:pt x="969665" y="132843"/>
                      <a:pt x="971472" y="141880"/>
                    </a:cubicBezTo>
                    <a:cubicBezTo>
                      <a:pt x="974184" y="150013"/>
                      <a:pt x="975991" y="159050"/>
                      <a:pt x="977798" y="167184"/>
                    </a:cubicBezTo>
                    <a:cubicBezTo>
                      <a:pt x="976895" y="171702"/>
                      <a:pt x="975991" y="177124"/>
                      <a:pt x="975087" y="181643"/>
                    </a:cubicBezTo>
                    <a:cubicBezTo>
                      <a:pt x="980509" y="183450"/>
                      <a:pt x="986835" y="187065"/>
                      <a:pt x="988643" y="194294"/>
                    </a:cubicBezTo>
                    <a:cubicBezTo>
                      <a:pt x="989546" y="199717"/>
                      <a:pt x="987739" y="204235"/>
                      <a:pt x="988643" y="209657"/>
                    </a:cubicBezTo>
                    <a:cubicBezTo>
                      <a:pt x="994969" y="225020"/>
                      <a:pt x="1015754" y="239479"/>
                      <a:pt x="1007620" y="253938"/>
                    </a:cubicBezTo>
                    <a:cubicBezTo>
                      <a:pt x="1002198" y="262072"/>
                      <a:pt x="1004006" y="230442"/>
                      <a:pt x="965147" y="281049"/>
                    </a:cubicBezTo>
                    <a:cubicBezTo>
                      <a:pt x="961532" y="285568"/>
                      <a:pt x="969665" y="297316"/>
                      <a:pt x="967858" y="301834"/>
                    </a:cubicBezTo>
                    <a:cubicBezTo>
                      <a:pt x="823266" y="301834"/>
                      <a:pt x="698557" y="300931"/>
                      <a:pt x="553965" y="300931"/>
                    </a:cubicBezTo>
                    <a:cubicBezTo>
                      <a:pt x="480766" y="300931"/>
                      <a:pt x="407567" y="301834"/>
                      <a:pt x="335271" y="301834"/>
                    </a:cubicBezTo>
                    <a:cubicBezTo>
                      <a:pt x="332560" y="292797"/>
                      <a:pt x="328945" y="284664"/>
                      <a:pt x="326234" y="275627"/>
                    </a:cubicBezTo>
                    <a:cubicBezTo>
                      <a:pt x="325330" y="267494"/>
                      <a:pt x="321716" y="260264"/>
                      <a:pt x="303642" y="262975"/>
                    </a:cubicBezTo>
                    <a:cubicBezTo>
                      <a:pt x="297316" y="262975"/>
                      <a:pt x="291894" y="262975"/>
                      <a:pt x="285568" y="262975"/>
                    </a:cubicBezTo>
                    <a:lnTo>
                      <a:pt x="285568" y="262975"/>
                    </a:lnTo>
                    <a:close/>
                  </a:path>
                </a:pathLst>
              </a:custGeom>
              <a:solidFill>
                <a:srgbClr val="6B95A1"/>
              </a:solidFill>
              <a:ln w="9025" cap="flat">
                <a:noFill/>
                <a:prstDash val="solid"/>
                <a:miter/>
              </a:ln>
            </p:spPr>
            <p:txBody>
              <a:bodyPr rtlCol="0" anchor="ctr"/>
              <a:lstStyle/>
              <a:p>
                <a:endParaRPr lang="zh-CN" altLang="en-US"/>
              </a:p>
            </p:txBody>
          </p:sp>
          <p:sp>
            <p:nvSpPr>
              <p:cNvPr id="2577" name="任意多边形: 形状 1846"/>
              <p:cNvSpPr/>
              <p:nvPr>
                <p:custDataLst>
                  <p:tags r:id="rId7"/>
                </p:custDataLst>
              </p:nvPr>
            </p:nvSpPr>
            <p:spPr>
              <a:xfrm>
                <a:off x="3828628" y="2321815"/>
                <a:ext cx="1010331" cy="303641"/>
              </a:xfrm>
              <a:custGeom>
                <a:avLst/>
                <a:gdLst>
                  <a:gd name="connsiteX0" fmla="*/ 286471 w 1010331"/>
                  <a:gd name="connsiteY0" fmla="*/ 260264 h 303641"/>
                  <a:gd name="connsiteX1" fmla="*/ 282857 w 1010331"/>
                  <a:gd name="connsiteY1" fmla="*/ 261168 h 303641"/>
                  <a:gd name="connsiteX2" fmla="*/ 281953 w 1010331"/>
                  <a:gd name="connsiteY2" fmla="*/ 259361 h 303641"/>
                  <a:gd name="connsiteX3" fmla="*/ 286471 w 1010331"/>
                  <a:gd name="connsiteY3" fmla="*/ 254842 h 303641"/>
                  <a:gd name="connsiteX4" fmla="*/ 290990 w 1010331"/>
                  <a:gd name="connsiteY4" fmla="*/ 259361 h 303641"/>
                  <a:gd name="connsiteX5" fmla="*/ 290990 w 1010331"/>
                  <a:gd name="connsiteY5" fmla="*/ 261168 h 303641"/>
                  <a:gd name="connsiteX6" fmla="*/ 286471 w 1010331"/>
                  <a:gd name="connsiteY6" fmla="*/ 260264 h 303641"/>
                  <a:gd name="connsiteX7" fmla="*/ 286471 w 1010331"/>
                  <a:gd name="connsiteY7" fmla="*/ 260264 h 303641"/>
                  <a:gd name="connsiteX8" fmla="*/ 261168 w 1010331"/>
                  <a:gd name="connsiteY8" fmla="*/ 266590 h 303641"/>
                  <a:gd name="connsiteX9" fmla="*/ 253035 w 1010331"/>
                  <a:gd name="connsiteY9" fmla="*/ 268398 h 303641"/>
                  <a:gd name="connsiteX10" fmla="*/ 257553 w 1010331"/>
                  <a:gd name="connsiteY10" fmla="*/ 264783 h 303641"/>
                  <a:gd name="connsiteX11" fmla="*/ 261168 w 1010331"/>
                  <a:gd name="connsiteY11" fmla="*/ 266590 h 303641"/>
                  <a:gd name="connsiteX12" fmla="*/ 261168 w 1010331"/>
                  <a:gd name="connsiteY12" fmla="*/ 266590 h 303641"/>
                  <a:gd name="connsiteX13" fmla="*/ 243094 w 1010331"/>
                  <a:gd name="connsiteY13" fmla="*/ 271109 h 303641"/>
                  <a:gd name="connsiteX14" fmla="*/ 235864 w 1010331"/>
                  <a:gd name="connsiteY14" fmla="*/ 272916 h 303641"/>
                  <a:gd name="connsiteX15" fmla="*/ 234961 w 1010331"/>
                  <a:gd name="connsiteY15" fmla="*/ 269301 h 303641"/>
                  <a:gd name="connsiteX16" fmla="*/ 239479 w 1010331"/>
                  <a:gd name="connsiteY16" fmla="*/ 264783 h 303641"/>
                  <a:gd name="connsiteX17" fmla="*/ 243998 w 1010331"/>
                  <a:gd name="connsiteY17" fmla="*/ 269301 h 303641"/>
                  <a:gd name="connsiteX18" fmla="*/ 243094 w 1010331"/>
                  <a:gd name="connsiteY18" fmla="*/ 271109 h 303641"/>
                  <a:gd name="connsiteX19" fmla="*/ 243094 w 1010331"/>
                  <a:gd name="connsiteY19" fmla="*/ 271109 h 303641"/>
                  <a:gd name="connsiteX20" fmla="*/ 229539 w 1010331"/>
                  <a:gd name="connsiteY20" fmla="*/ 274723 h 303641"/>
                  <a:gd name="connsiteX21" fmla="*/ 226828 w 1010331"/>
                  <a:gd name="connsiteY21" fmla="*/ 275627 h 303641"/>
                  <a:gd name="connsiteX22" fmla="*/ 229539 w 1010331"/>
                  <a:gd name="connsiteY22" fmla="*/ 274723 h 303641"/>
                  <a:gd name="connsiteX23" fmla="*/ 229539 w 1010331"/>
                  <a:gd name="connsiteY23" fmla="*/ 274723 h 303641"/>
                  <a:gd name="connsiteX24" fmla="*/ 215080 w 1010331"/>
                  <a:gd name="connsiteY24" fmla="*/ 278338 h 303641"/>
                  <a:gd name="connsiteX25" fmla="*/ 206043 w 1010331"/>
                  <a:gd name="connsiteY25" fmla="*/ 281049 h 303641"/>
                  <a:gd name="connsiteX26" fmla="*/ 206043 w 1010331"/>
                  <a:gd name="connsiteY26" fmla="*/ 280146 h 303641"/>
                  <a:gd name="connsiteX27" fmla="*/ 210561 w 1010331"/>
                  <a:gd name="connsiteY27" fmla="*/ 275627 h 303641"/>
                  <a:gd name="connsiteX28" fmla="*/ 215080 w 1010331"/>
                  <a:gd name="connsiteY28" fmla="*/ 278338 h 303641"/>
                  <a:gd name="connsiteX29" fmla="*/ 215080 w 1010331"/>
                  <a:gd name="connsiteY29" fmla="*/ 278338 h 303641"/>
                  <a:gd name="connsiteX30" fmla="*/ 194294 w 1010331"/>
                  <a:gd name="connsiteY30" fmla="*/ 283760 h 303641"/>
                  <a:gd name="connsiteX31" fmla="*/ 192487 w 1010331"/>
                  <a:gd name="connsiteY31" fmla="*/ 283760 h 303641"/>
                  <a:gd name="connsiteX32" fmla="*/ 192487 w 1010331"/>
                  <a:gd name="connsiteY32" fmla="*/ 283760 h 303641"/>
                  <a:gd name="connsiteX33" fmla="*/ 187969 w 1010331"/>
                  <a:gd name="connsiteY33" fmla="*/ 279242 h 303641"/>
                  <a:gd name="connsiteX34" fmla="*/ 192487 w 1010331"/>
                  <a:gd name="connsiteY34" fmla="*/ 274723 h 303641"/>
                  <a:gd name="connsiteX35" fmla="*/ 197006 w 1010331"/>
                  <a:gd name="connsiteY35" fmla="*/ 279242 h 303641"/>
                  <a:gd name="connsiteX36" fmla="*/ 194294 w 1010331"/>
                  <a:gd name="connsiteY36" fmla="*/ 283760 h 303641"/>
                  <a:gd name="connsiteX37" fmla="*/ 194294 w 1010331"/>
                  <a:gd name="connsiteY37" fmla="*/ 283760 h 303641"/>
                  <a:gd name="connsiteX38" fmla="*/ 184354 w 1010331"/>
                  <a:gd name="connsiteY38" fmla="*/ 285568 h 303641"/>
                  <a:gd name="connsiteX39" fmla="*/ 178932 w 1010331"/>
                  <a:gd name="connsiteY39" fmla="*/ 287375 h 303641"/>
                  <a:gd name="connsiteX40" fmla="*/ 182546 w 1010331"/>
                  <a:gd name="connsiteY40" fmla="*/ 285568 h 303641"/>
                  <a:gd name="connsiteX41" fmla="*/ 184354 w 1010331"/>
                  <a:gd name="connsiteY41" fmla="*/ 285568 h 303641"/>
                  <a:gd name="connsiteX42" fmla="*/ 184354 w 1010331"/>
                  <a:gd name="connsiteY42" fmla="*/ 285568 h 303641"/>
                  <a:gd name="connsiteX43" fmla="*/ 168087 w 1010331"/>
                  <a:gd name="connsiteY43" fmla="*/ 290086 h 303641"/>
                  <a:gd name="connsiteX44" fmla="*/ 159050 w 1010331"/>
                  <a:gd name="connsiteY44" fmla="*/ 291894 h 303641"/>
                  <a:gd name="connsiteX45" fmla="*/ 158147 w 1010331"/>
                  <a:gd name="connsiteY45" fmla="*/ 290086 h 303641"/>
                  <a:gd name="connsiteX46" fmla="*/ 162665 w 1010331"/>
                  <a:gd name="connsiteY46" fmla="*/ 285568 h 303641"/>
                  <a:gd name="connsiteX47" fmla="*/ 168087 w 1010331"/>
                  <a:gd name="connsiteY47" fmla="*/ 290086 h 303641"/>
                  <a:gd name="connsiteX48" fmla="*/ 168087 w 1010331"/>
                  <a:gd name="connsiteY48" fmla="*/ 290086 h 303641"/>
                  <a:gd name="connsiteX49" fmla="*/ 140073 w 1010331"/>
                  <a:gd name="connsiteY49" fmla="*/ 297316 h 303641"/>
                  <a:gd name="connsiteX50" fmla="*/ 131036 w 1010331"/>
                  <a:gd name="connsiteY50" fmla="*/ 300027 h 303641"/>
                  <a:gd name="connsiteX51" fmla="*/ 131036 w 1010331"/>
                  <a:gd name="connsiteY51" fmla="*/ 300027 h 303641"/>
                  <a:gd name="connsiteX52" fmla="*/ 135554 w 1010331"/>
                  <a:gd name="connsiteY52" fmla="*/ 295508 h 303641"/>
                  <a:gd name="connsiteX53" fmla="*/ 140073 w 1010331"/>
                  <a:gd name="connsiteY53" fmla="*/ 297316 h 303641"/>
                  <a:gd name="connsiteX54" fmla="*/ 140073 w 1010331"/>
                  <a:gd name="connsiteY54" fmla="*/ 297316 h 303641"/>
                  <a:gd name="connsiteX55" fmla="*/ 120191 w 1010331"/>
                  <a:gd name="connsiteY55" fmla="*/ 302738 h 303641"/>
                  <a:gd name="connsiteX56" fmla="*/ 114769 w 1010331"/>
                  <a:gd name="connsiteY56" fmla="*/ 303642 h 303641"/>
                  <a:gd name="connsiteX57" fmla="*/ 112058 w 1010331"/>
                  <a:gd name="connsiteY57" fmla="*/ 299123 h 303641"/>
                  <a:gd name="connsiteX58" fmla="*/ 116577 w 1010331"/>
                  <a:gd name="connsiteY58" fmla="*/ 294605 h 303641"/>
                  <a:gd name="connsiteX59" fmla="*/ 121095 w 1010331"/>
                  <a:gd name="connsiteY59" fmla="*/ 299123 h 303641"/>
                  <a:gd name="connsiteX60" fmla="*/ 120191 w 1010331"/>
                  <a:gd name="connsiteY60" fmla="*/ 302738 h 303641"/>
                  <a:gd name="connsiteX61" fmla="*/ 120191 w 1010331"/>
                  <a:gd name="connsiteY61" fmla="*/ 302738 h 303641"/>
                  <a:gd name="connsiteX62" fmla="*/ 81333 w 1010331"/>
                  <a:gd name="connsiteY62" fmla="*/ 303642 h 303641"/>
                  <a:gd name="connsiteX63" fmla="*/ 75910 w 1010331"/>
                  <a:gd name="connsiteY63" fmla="*/ 301834 h 303641"/>
                  <a:gd name="connsiteX64" fmla="*/ 75007 w 1010331"/>
                  <a:gd name="connsiteY64" fmla="*/ 300027 h 303641"/>
                  <a:gd name="connsiteX65" fmla="*/ 75007 w 1010331"/>
                  <a:gd name="connsiteY65" fmla="*/ 299123 h 303641"/>
                  <a:gd name="connsiteX66" fmla="*/ 79525 w 1010331"/>
                  <a:gd name="connsiteY66" fmla="*/ 294605 h 303641"/>
                  <a:gd name="connsiteX67" fmla="*/ 84044 w 1010331"/>
                  <a:gd name="connsiteY67" fmla="*/ 299123 h 303641"/>
                  <a:gd name="connsiteX68" fmla="*/ 81333 w 1010331"/>
                  <a:gd name="connsiteY68" fmla="*/ 303642 h 303641"/>
                  <a:gd name="connsiteX69" fmla="*/ 81333 w 1010331"/>
                  <a:gd name="connsiteY69" fmla="*/ 303642 h 303641"/>
                  <a:gd name="connsiteX70" fmla="*/ 71392 w 1010331"/>
                  <a:gd name="connsiteY70" fmla="*/ 294605 h 303641"/>
                  <a:gd name="connsiteX71" fmla="*/ 66873 w 1010331"/>
                  <a:gd name="connsiteY71" fmla="*/ 286471 h 303641"/>
                  <a:gd name="connsiteX72" fmla="*/ 69585 w 1010331"/>
                  <a:gd name="connsiteY72" fmla="*/ 285568 h 303641"/>
                  <a:gd name="connsiteX73" fmla="*/ 74103 w 1010331"/>
                  <a:gd name="connsiteY73" fmla="*/ 290086 h 303641"/>
                  <a:gd name="connsiteX74" fmla="*/ 71392 w 1010331"/>
                  <a:gd name="connsiteY74" fmla="*/ 294605 h 303641"/>
                  <a:gd name="connsiteX75" fmla="*/ 71392 w 1010331"/>
                  <a:gd name="connsiteY75" fmla="*/ 294605 h 303641"/>
                  <a:gd name="connsiteX76" fmla="*/ 64162 w 1010331"/>
                  <a:gd name="connsiteY76" fmla="*/ 281953 h 303641"/>
                  <a:gd name="connsiteX77" fmla="*/ 59644 w 1010331"/>
                  <a:gd name="connsiteY77" fmla="*/ 274723 h 303641"/>
                  <a:gd name="connsiteX78" fmla="*/ 60548 w 1010331"/>
                  <a:gd name="connsiteY78" fmla="*/ 274723 h 303641"/>
                  <a:gd name="connsiteX79" fmla="*/ 65066 w 1010331"/>
                  <a:gd name="connsiteY79" fmla="*/ 279242 h 303641"/>
                  <a:gd name="connsiteX80" fmla="*/ 64162 w 1010331"/>
                  <a:gd name="connsiteY80" fmla="*/ 281953 h 303641"/>
                  <a:gd name="connsiteX81" fmla="*/ 64162 w 1010331"/>
                  <a:gd name="connsiteY81" fmla="*/ 281953 h 303641"/>
                  <a:gd name="connsiteX82" fmla="*/ 9941 w 1010331"/>
                  <a:gd name="connsiteY82" fmla="*/ 212368 h 303641"/>
                  <a:gd name="connsiteX83" fmla="*/ 9037 w 1010331"/>
                  <a:gd name="connsiteY83" fmla="*/ 208754 h 303641"/>
                  <a:gd name="connsiteX84" fmla="*/ 13555 w 1010331"/>
                  <a:gd name="connsiteY84" fmla="*/ 204235 h 303641"/>
                  <a:gd name="connsiteX85" fmla="*/ 18074 w 1010331"/>
                  <a:gd name="connsiteY85" fmla="*/ 208754 h 303641"/>
                  <a:gd name="connsiteX86" fmla="*/ 13555 w 1010331"/>
                  <a:gd name="connsiteY86" fmla="*/ 213272 h 303641"/>
                  <a:gd name="connsiteX87" fmla="*/ 9941 w 1010331"/>
                  <a:gd name="connsiteY87" fmla="*/ 212368 h 303641"/>
                  <a:gd name="connsiteX88" fmla="*/ 9941 w 1010331"/>
                  <a:gd name="connsiteY88" fmla="*/ 212368 h 303641"/>
                  <a:gd name="connsiteX89" fmla="*/ 6326 w 1010331"/>
                  <a:gd name="connsiteY89" fmla="*/ 202428 h 303641"/>
                  <a:gd name="connsiteX90" fmla="*/ 3615 w 1010331"/>
                  <a:gd name="connsiteY90" fmla="*/ 193391 h 303641"/>
                  <a:gd name="connsiteX91" fmla="*/ 4518 w 1010331"/>
                  <a:gd name="connsiteY91" fmla="*/ 193391 h 303641"/>
                  <a:gd name="connsiteX92" fmla="*/ 9037 w 1010331"/>
                  <a:gd name="connsiteY92" fmla="*/ 197909 h 303641"/>
                  <a:gd name="connsiteX93" fmla="*/ 6326 w 1010331"/>
                  <a:gd name="connsiteY93" fmla="*/ 202428 h 303641"/>
                  <a:gd name="connsiteX94" fmla="*/ 6326 w 1010331"/>
                  <a:gd name="connsiteY94" fmla="*/ 202428 h 303641"/>
                  <a:gd name="connsiteX95" fmla="*/ 904 w 1010331"/>
                  <a:gd name="connsiteY95" fmla="*/ 180739 h 303641"/>
                  <a:gd name="connsiteX96" fmla="*/ 0 w 1010331"/>
                  <a:gd name="connsiteY96" fmla="*/ 176221 h 303641"/>
                  <a:gd name="connsiteX97" fmla="*/ 904 w 1010331"/>
                  <a:gd name="connsiteY97" fmla="*/ 174413 h 303641"/>
                  <a:gd name="connsiteX98" fmla="*/ 3615 w 1010331"/>
                  <a:gd name="connsiteY98" fmla="*/ 173510 h 303641"/>
                  <a:gd name="connsiteX99" fmla="*/ 8133 w 1010331"/>
                  <a:gd name="connsiteY99" fmla="*/ 178028 h 303641"/>
                  <a:gd name="connsiteX100" fmla="*/ 3615 w 1010331"/>
                  <a:gd name="connsiteY100" fmla="*/ 182546 h 303641"/>
                  <a:gd name="connsiteX101" fmla="*/ 904 w 1010331"/>
                  <a:gd name="connsiteY101" fmla="*/ 180739 h 303641"/>
                  <a:gd name="connsiteX102" fmla="*/ 904 w 1010331"/>
                  <a:gd name="connsiteY102" fmla="*/ 180739 h 303641"/>
                  <a:gd name="connsiteX103" fmla="*/ 13555 w 1010331"/>
                  <a:gd name="connsiteY103" fmla="*/ 152725 h 303641"/>
                  <a:gd name="connsiteX104" fmla="*/ 18074 w 1010331"/>
                  <a:gd name="connsiteY104" fmla="*/ 146399 h 303641"/>
                  <a:gd name="connsiteX105" fmla="*/ 18074 w 1010331"/>
                  <a:gd name="connsiteY105" fmla="*/ 147302 h 303641"/>
                  <a:gd name="connsiteX106" fmla="*/ 13555 w 1010331"/>
                  <a:gd name="connsiteY106" fmla="*/ 152725 h 303641"/>
                  <a:gd name="connsiteX107" fmla="*/ 13555 w 1010331"/>
                  <a:gd name="connsiteY107" fmla="*/ 152725 h 303641"/>
                  <a:gd name="connsiteX108" fmla="*/ 21689 w 1010331"/>
                  <a:gd name="connsiteY108" fmla="*/ 141880 h 303641"/>
                  <a:gd name="connsiteX109" fmla="*/ 27111 w 1010331"/>
                  <a:gd name="connsiteY109" fmla="*/ 135554 h 303641"/>
                  <a:gd name="connsiteX110" fmla="*/ 27111 w 1010331"/>
                  <a:gd name="connsiteY110" fmla="*/ 137362 h 303641"/>
                  <a:gd name="connsiteX111" fmla="*/ 22592 w 1010331"/>
                  <a:gd name="connsiteY111" fmla="*/ 141880 h 303641"/>
                  <a:gd name="connsiteX112" fmla="*/ 21689 w 1010331"/>
                  <a:gd name="connsiteY112" fmla="*/ 141880 h 303641"/>
                  <a:gd name="connsiteX113" fmla="*/ 21689 w 1010331"/>
                  <a:gd name="connsiteY113" fmla="*/ 141880 h 303641"/>
                  <a:gd name="connsiteX114" fmla="*/ 29822 w 1010331"/>
                  <a:gd name="connsiteY114" fmla="*/ 131940 h 303641"/>
                  <a:gd name="connsiteX115" fmla="*/ 36148 w 1010331"/>
                  <a:gd name="connsiteY115" fmla="*/ 124710 h 303641"/>
                  <a:gd name="connsiteX116" fmla="*/ 37052 w 1010331"/>
                  <a:gd name="connsiteY116" fmla="*/ 127421 h 303641"/>
                  <a:gd name="connsiteX117" fmla="*/ 32533 w 1010331"/>
                  <a:gd name="connsiteY117" fmla="*/ 131940 h 303641"/>
                  <a:gd name="connsiteX118" fmla="*/ 29822 w 1010331"/>
                  <a:gd name="connsiteY118" fmla="*/ 131940 h 303641"/>
                  <a:gd name="connsiteX119" fmla="*/ 29822 w 1010331"/>
                  <a:gd name="connsiteY119" fmla="*/ 131940 h 303641"/>
                  <a:gd name="connsiteX120" fmla="*/ 39763 w 1010331"/>
                  <a:gd name="connsiteY120" fmla="*/ 121095 h 303641"/>
                  <a:gd name="connsiteX121" fmla="*/ 46088 w 1010331"/>
                  <a:gd name="connsiteY121" fmla="*/ 116577 h 303641"/>
                  <a:gd name="connsiteX122" fmla="*/ 46088 w 1010331"/>
                  <a:gd name="connsiteY122" fmla="*/ 116577 h 303641"/>
                  <a:gd name="connsiteX123" fmla="*/ 41570 w 1010331"/>
                  <a:gd name="connsiteY123" fmla="*/ 121095 h 303641"/>
                  <a:gd name="connsiteX124" fmla="*/ 39763 w 1010331"/>
                  <a:gd name="connsiteY124" fmla="*/ 121095 h 303641"/>
                  <a:gd name="connsiteX125" fmla="*/ 39763 w 1010331"/>
                  <a:gd name="connsiteY125" fmla="*/ 121095 h 303641"/>
                  <a:gd name="connsiteX126" fmla="*/ 65066 w 1010331"/>
                  <a:gd name="connsiteY126" fmla="*/ 109347 h 303641"/>
                  <a:gd name="connsiteX127" fmla="*/ 74103 w 1010331"/>
                  <a:gd name="connsiteY127" fmla="*/ 109347 h 303641"/>
                  <a:gd name="connsiteX128" fmla="*/ 69585 w 1010331"/>
                  <a:gd name="connsiteY128" fmla="*/ 112058 h 303641"/>
                  <a:gd name="connsiteX129" fmla="*/ 65066 w 1010331"/>
                  <a:gd name="connsiteY129" fmla="*/ 109347 h 303641"/>
                  <a:gd name="connsiteX130" fmla="*/ 65066 w 1010331"/>
                  <a:gd name="connsiteY130" fmla="*/ 109347 h 303641"/>
                  <a:gd name="connsiteX131" fmla="*/ 84044 w 1010331"/>
                  <a:gd name="connsiteY131" fmla="*/ 108443 h 303641"/>
                  <a:gd name="connsiteX132" fmla="*/ 93081 w 1010331"/>
                  <a:gd name="connsiteY132" fmla="*/ 106636 h 303641"/>
                  <a:gd name="connsiteX133" fmla="*/ 93081 w 1010331"/>
                  <a:gd name="connsiteY133" fmla="*/ 107540 h 303641"/>
                  <a:gd name="connsiteX134" fmla="*/ 88562 w 1010331"/>
                  <a:gd name="connsiteY134" fmla="*/ 112058 h 303641"/>
                  <a:gd name="connsiteX135" fmla="*/ 84044 w 1010331"/>
                  <a:gd name="connsiteY135" fmla="*/ 108443 h 303641"/>
                  <a:gd name="connsiteX136" fmla="*/ 84044 w 1010331"/>
                  <a:gd name="connsiteY136" fmla="*/ 108443 h 303641"/>
                  <a:gd name="connsiteX137" fmla="*/ 103021 w 1010331"/>
                  <a:gd name="connsiteY137" fmla="*/ 106636 h 303641"/>
                  <a:gd name="connsiteX138" fmla="*/ 112058 w 1010331"/>
                  <a:gd name="connsiteY138" fmla="*/ 107540 h 303641"/>
                  <a:gd name="connsiteX139" fmla="*/ 112058 w 1010331"/>
                  <a:gd name="connsiteY139" fmla="*/ 107540 h 303641"/>
                  <a:gd name="connsiteX140" fmla="*/ 107540 w 1010331"/>
                  <a:gd name="connsiteY140" fmla="*/ 112058 h 303641"/>
                  <a:gd name="connsiteX141" fmla="*/ 103021 w 1010331"/>
                  <a:gd name="connsiteY141" fmla="*/ 107540 h 303641"/>
                  <a:gd name="connsiteX142" fmla="*/ 103021 w 1010331"/>
                  <a:gd name="connsiteY142" fmla="*/ 106636 h 303641"/>
                  <a:gd name="connsiteX143" fmla="*/ 103021 w 1010331"/>
                  <a:gd name="connsiteY143" fmla="*/ 106636 h 303641"/>
                  <a:gd name="connsiteX144" fmla="*/ 121095 w 1010331"/>
                  <a:gd name="connsiteY144" fmla="*/ 107540 h 303641"/>
                  <a:gd name="connsiteX145" fmla="*/ 125614 w 1010331"/>
                  <a:gd name="connsiteY145" fmla="*/ 106636 h 303641"/>
                  <a:gd name="connsiteX146" fmla="*/ 130132 w 1010331"/>
                  <a:gd name="connsiteY146" fmla="*/ 106636 h 303641"/>
                  <a:gd name="connsiteX147" fmla="*/ 130132 w 1010331"/>
                  <a:gd name="connsiteY147" fmla="*/ 107540 h 303641"/>
                  <a:gd name="connsiteX148" fmla="*/ 125614 w 1010331"/>
                  <a:gd name="connsiteY148" fmla="*/ 112058 h 303641"/>
                  <a:gd name="connsiteX149" fmla="*/ 121095 w 1010331"/>
                  <a:gd name="connsiteY149" fmla="*/ 107540 h 303641"/>
                  <a:gd name="connsiteX150" fmla="*/ 121095 w 1010331"/>
                  <a:gd name="connsiteY150" fmla="*/ 107540 h 303641"/>
                  <a:gd name="connsiteX151" fmla="*/ 121095 w 1010331"/>
                  <a:gd name="connsiteY151" fmla="*/ 107540 h 303641"/>
                  <a:gd name="connsiteX152" fmla="*/ 140073 w 1010331"/>
                  <a:gd name="connsiteY152" fmla="*/ 106636 h 303641"/>
                  <a:gd name="connsiteX153" fmla="*/ 149110 w 1010331"/>
                  <a:gd name="connsiteY153" fmla="*/ 106636 h 303641"/>
                  <a:gd name="connsiteX154" fmla="*/ 149110 w 1010331"/>
                  <a:gd name="connsiteY154" fmla="*/ 107540 h 303641"/>
                  <a:gd name="connsiteX155" fmla="*/ 144591 w 1010331"/>
                  <a:gd name="connsiteY155" fmla="*/ 112058 h 303641"/>
                  <a:gd name="connsiteX156" fmla="*/ 140073 w 1010331"/>
                  <a:gd name="connsiteY156" fmla="*/ 106636 h 303641"/>
                  <a:gd name="connsiteX157" fmla="*/ 140073 w 1010331"/>
                  <a:gd name="connsiteY157" fmla="*/ 106636 h 303641"/>
                  <a:gd name="connsiteX158" fmla="*/ 140073 w 1010331"/>
                  <a:gd name="connsiteY158" fmla="*/ 106636 h 303641"/>
                  <a:gd name="connsiteX159" fmla="*/ 159050 w 1010331"/>
                  <a:gd name="connsiteY159" fmla="*/ 106636 h 303641"/>
                  <a:gd name="connsiteX160" fmla="*/ 168087 w 1010331"/>
                  <a:gd name="connsiteY160" fmla="*/ 106636 h 303641"/>
                  <a:gd name="connsiteX161" fmla="*/ 168087 w 1010331"/>
                  <a:gd name="connsiteY161" fmla="*/ 107540 h 303641"/>
                  <a:gd name="connsiteX162" fmla="*/ 163569 w 1010331"/>
                  <a:gd name="connsiteY162" fmla="*/ 112058 h 303641"/>
                  <a:gd name="connsiteX163" fmla="*/ 159050 w 1010331"/>
                  <a:gd name="connsiteY163" fmla="*/ 106636 h 303641"/>
                  <a:gd name="connsiteX164" fmla="*/ 159050 w 1010331"/>
                  <a:gd name="connsiteY164" fmla="*/ 106636 h 303641"/>
                  <a:gd name="connsiteX165" fmla="*/ 159050 w 1010331"/>
                  <a:gd name="connsiteY165" fmla="*/ 106636 h 303641"/>
                  <a:gd name="connsiteX166" fmla="*/ 178028 w 1010331"/>
                  <a:gd name="connsiteY166" fmla="*/ 106636 h 303641"/>
                  <a:gd name="connsiteX167" fmla="*/ 187065 w 1010331"/>
                  <a:gd name="connsiteY167" fmla="*/ 106636 h 303641"/>
                  <a:gd name="connsiteX168" fmla="*/ 187065 w 1010331"/>
                  <a:gd name="connsiteY168" fmla="*/ 108443 h 303641"/>
                  <a:gd name="connsiteX169" fmla="*/ 182546 w 1010331"/>
                  <a:gd name="connsiteY169" fmla="*/ 112962 h 303641"/>
                  <a:gd name="connsiteX170" fmla="*/ 178028 w 1010331"/>
                  <a:gd name="connsiteY170" fmla="*/ 108443 h 303641"/>
                  <a:gd name="connsiteX171" fmla="*/ 178028 w 1010331"/>
                  <a:gd name="connsiteY171" fmla="*/ 106636 h 303641"/>
                  <a:gd name="connsiteX172" fmla="*/ 178028 w 1010331"/>
                  <a:gd name="connsiteY172" fmla="*/ 106636 h 303641"/>
                  <a:gd name="connsiteX173" fmla="*/ 206043 w 1010331"/>
                  <a:gd name="connsiteY173" fmla="*/ 97599 h 303641"/>
                  <a:gd name="connsiteX174" fmla="*/ 212368 w 1010331"/>
                  <a:gd name="connsiteY174" fmla="*/ 95792 h 303641"/>
                  <a:gd name="connsiteX175" fmla="*/ 215983 w 1010331"/>
                  <a:gd name="connsiteY175" fmla="*/ 95792 h 303641"/>
                  <a:gd name="connsiteX176" fmla="*/ 215983 w 1010331"/>
                  <a:gd name="connsiteY176" fmla="*/ 96695 h 303641"/>
                  <a:gd name="connsiteX177" fmla="*/ 211465 w 1010331"/>
                  <a:gd name="connsiteY177" fmla="*/ 101214 h 303641"/>
                  <a:gd name="connsiteX178" fmla="*/ 206043 w 1010331"/>
                  <a:gd name="connsiteY178" fmla="*/ 97599 h 303641"/>
                  <a:gd name="connsiteX179" fmla="*/ 206043 w 1010331"/>
                  <a:gd name="connsiteY179" fmla="*/ 97599 h 303641"/>
                  <a:gd name="connsiteX180" fmla="*/ 225020 w 1010331"/>
                  <a:gd name="connsiteY180" fmla="*/ 96695 h 303641"/>
                  <a:gd name="connsiteX181" fmla="*/ 234057 w 1010331"/>
                  <a:gd name="connsiteY181" fmla="*/ 98503 h 303641"/>
                  <a:gd name="connsiteX182" fmla="*/ 229539 w 1010331"/>
                  <a:gd name="connsiteY182" fmla="*/ 101214 h 303641"/>
                  <a:gd name="connsiteX183" fmla="*/ 225020 w 1010331"/>
                  <a:gd name="connsiteY183" fmla="*/ 96695 h 303641"/>
                  <a:gd name="connsiteX184" fmla="*/ 225020 w 1010331"/>
                  <a:gd name="connsiteY184" fmla="*/ 96695 h 303641"/>
                  <a:gd name="connsiteX185" fmla="*/ 245805 w 1010331"/>
                  <a:gd name="connsiteY185" fmla="*/ 100310 h 303641"/>
                  <a:gd name="connsiteX186" fmla="*/ 249420 w 1010331"/>
                  <a:gd name="connsiteY186" fmla="*/ 101214 h 303641"/>
                  <a:gd name="connsiteX187" fmla="*/ 248516 w 1010331"/>
                  <a:gd name="connsiteY187" fmla="*/ 101214 h 303641"/>
                  <a:gd name="connsiteX188" fmla="*/ 245805 w 1010331"/>
                  <a:gd name="connsiteY188" fmla="*/ 100310 h 303641"/>
                  <a:gd name="connsiteX189" fmla="*/ 245805 w 1010331"/>
                  <a:gd name="connsiteY189" fmla="*/ 100310 h 303641"/>
                  <a:gd name="connsiteX190" fmla="*/ 267494 w 1010331"/>
                  <a:gd name="connsiteY190" fmla="*/ 101214 h 303641"/>
                  <a:gd name="connsiteX191" fmla="*/ 271109 w 1010331"/>
                  <a:gd name="connsiteY191" fmla="*/ 96695 h 303641"/>
                  <a:gd name="connsiteX192" fmla="*/ 271109 w 1010331"/>
                  <a:gd name="connsiteY192" fmla="*/ 96695 h 303641"/>
                  <a:gd name="connsiteX193" fmla="*/ 267494 w 1010331"/>
                  <a:gd name="connsiteY193" fmla="*/ 101214 h 303641"/>
                  <a:gd name="connsiteX194" fmla="*/ 267494 w 1010331"/>
                  <a:gd name="connsiteY194" fmla="*/ 101214 h 303641"/>
                  <a:gd name="connsiteX195" fmla="*/ 284664 w 1010331"/>
                  <a:gd name="connsiteY195" fmla="*/ 92177 h 303641"/>
                  <a:gd name="connsiteX196" fmla="*/ 287375 w 1010331"/>
                  <a:gd name="connsiteY196" fmla="*/ 92177 h 303641"/>
                  <a:gd name="connsiteX197" fmla="*/ 290990 w 1010331"/>
                  <a:gd name="connsiteY197" fmla="*/ 96695 h 303641"/>
                  <a:gd name="connsiteX198" fmla="*/ 286471 w 1010331"/>
                  <a:gd name="connsiteY198" fmla="*/ 101214 h 303641"/>
                  <a:gd name="connsiteX199" fmla="*/ 281953 w 1010331"/>
                  <a:gd name="connsiteY199" fmla="*/ 96695 h 303641"/>
                  <a:gd name="connsiteX200" fmla="*/ 284664 w 1010331"/>
                  <a:gd name="connsiteY200" fmla="*/ 92177 h 303641"/>
                  <a:gd name="connsiteX201" fmla="*/ 284664 w 1010331"/>
                  <a:gd name="connsiteY201" fmla="*/ 92177 h 303641"/>
                  <a:gd name="connsiteX202" fmla="*/ 300931 w 1010331"/>
                  <a:gd name="connsiteY202" fmla="*/ 93984 h 303641"/>
                  <a:gd name="connsiteX203" fmla="*/ 300931 w 1010331"/>
                  <a:gd name="connsiteY203" fmla="*/ 93984 h 303641"/>
                  <a:gd name="connsiteX204" fmla="*/ 307256 w 1010331"/>
                  <a:gd name="connsiteY204" fmla="*/ 92177 h 303641"/>
                  <a:gd name="connsiteX205" fmla="*/ 309968 w 1010331"/>
                  <a:gd name="connsiteY205" fmla="*/ 96695 h 303641"/>
                  <a:gd name="connsiteX206" fmla="*/ 305449 w 1010331"/>
                  <a:gd name="connsiteY206" fmla="*/ 101214 h 303641"/>
                  <a:gd name="connsiteX207" fmla="*/ 300931 w 1010331"/>
                  <a:gd name="connsiteY207" fmla="*/ 96695 h 303641"/>
                  <a:gd name="connsiteX208" fmla="*/ 300931 w 1010331"/>
                  <a:gd name="connsiteY208" fmla="*/ 93984 h 303641"/>
                  <a:gd name="connsiteX209" fmla="*/ 300931 w 1010331"/>
                  <a:gd name="connsiteY209" fmla="*/ 93984 h 303641"/>
                  <a:gd name="connsiteX210" fmla="*/ 310871 w 1010331"/>
                  <a:gd name="connsiteY210" fmla="*/ 90370 h 303641"/>
                  <a:gd name="connsiteX211" fmla="*/ 319004 w 1010331"/>
                  <a:gd name="connsiteY211" fmla="*/ 84947 h 303641"/>
                  <a:gd name="connsiteX212" fmla="*/ 319908 w 1010331"/>
                  <a:gd name="connsiteY212" fmla="*/ 87658 h 303641"/>
                  <a:gd name="connsiteX213" fmla="*/ 315390 w 1010331"/>
                  <a:gd name="connsiteY213" fmla="*/ 92177 h 303641"/>
                  <a:gd name="connsiteX214" fmla="*/ 310871 w 1010331"/>
                  <a:gd name="connsiteY214" fmla="*/ 90370 h 303641"/>
                  <a:gd name="connsiteX215" fmla="*/ 310871 w 1010331"/>
                  <a:gd name="connsiteY215" fmla="*/ 90370 h 303641"/>
                  <a:gd name="connsiteX216" fmla="*/ 340693 w 1010331"/>
                  <a:gd name="connsiteY216" fmla="*/ 80429 h 303641"/>
                  <a:gd name="connsiteX217" fmla="*/ 346115 w 1010331"/>
                  <a:gd name="connsiteY217" fmla="*/ 79525 h 303641"/>
                  <a:gd name="connsiteX218" fmla="*/ 343404 w 1010331"/>
                  <a:gd name="connsiteY218" fmla="*/ 80429 h 303641"/>
                  <a:gd name="connsiteX219" fmla="*/ 340693 w 1010331"/>
                  <a:gd name="connsiteY219" fmla="*/ 80429 h 303641"/>
                  <a:gd name="connsiteX220" fmla="*/ 340693 w 1010331"/>
                  <a:gd name="connsiteY220" fmla="*/ 80429 h 303641"/>
                  <a:gd name="connsiteX221" fmla="*/ 356960 w 1010331"/>
                  <a:gd name="connsiteY221" fmla="*/ 77718 h 303641"/>
                  <a:gd name="connsiteX222" fmla="*/ 365997 w 1010331"/>
                  <a:gd name="connsiteY222" fmla="*/ 75007 h 303641"/>
                  <a:gd name="connsiteX223" fmla="*/ 365997 w 1010331"/>
                  <a:gd name="connsiteY223" fmla="*/ 76814 h 303641"/>
                  <a:gd name="connsiteX224" fmla="*/ 361478 w 1010331"/>
                  <a:gd name="connsiteY224" fmla="*/ 81333 h 303641"/>
                  <a:gd name="connsiteX225" fmla="*/ 356960 w 1010331"/>
                  <a:gd name="connsiteY225" fmla="*/ 77718 h 303641"/>
                  <a:gd name="connsiteX226" fmla="*/ 356960 w 1010331"/>
                  <a:gd name="connsiteY226" fmla="*/ 77718 h 303641"/>
                  <a:gd name="connsiteX227" fmla="*/ 370515 w 1010331"/>
                  <a:gd name="connsiteY227" fmla="*/ 71392 h 303641"/>
                  <a:gd name="connsiteX228" fmla="*/ 370515 w 1010331"/>
                  <a:gd name="connsiteY228" fmla="*/ 71392 h 303641"/>
                  <a:gd name="connsiteX229" fmla="*/ 366900 w 1010331"/>
                  <a:gd name="connsiteY229" fmla="*/ 63259 h 303641"/>
                  <a:gd name="connsiteX230" fmla="*/ 370515 w 1010331"/>
                  <a:gd name="connsiteY230" fmla="*/ 61451 h 303641"/>
                  <a:gd name="connsiteX231" fmla="*/ 375034 w 1010331"/>
                  <a:gd name="connsiteY231" fmla="*/ 65970 h 303641"/>
                  <a:gd name="connsiteX232" fmla="*/ 370515 w 1010331"/>
                  <a:gd name="connsiteY232" fmla="*/ 71392 h 303641"/>
                  <a:gd name="connsiteX233" fmla="*/ 370515 w 1010331"/>
                  <a:gd name="connsiteY233" fmla="*/ 71392 h 303641"/>
                  <a:gd name="connsiteX234" fmla="*/ 412989 w 1010331"/>
                  <a:gd name="connsiteY234" fmla="*/ 14459 h 303641"/>
                  <a:gd name="connsiteX235" fmla="*/ 422026 w 1010331"/>
                  <a:gd name="connsiteY235" fmla="*/ 14459 h 303641"/>
                  <a:gd name="connsiteX236" fmla="*/ 422026 w 1010331"/>
                  <a:gd name="connsiteY236" fmla="*/ 16267 h 303641"/>
                  <a:gd name="connsiteX237" fmla="*/ 417507 w 1010331"/>
                  <a:gd name="connsiteY237" fmla="*/ 20785 h 303641"/>
                  <a:gd name="connsiteX238" fmla="*/ 412989 w 1010331"/>
                  <a:gd name="connsiteY238" fmla="*/ 16267 h 303641"/>
                  <a:gd name="connsiteX239" fmla="*/ 412989 w 1010331"/>
                  <a:gd name="connsiteY239" fmla="*/ 14459 h 303641"/>
                  <a:gd name="connsiteX240" fmla="*/ 412989 w 1010331"/>
                  <a:gd name="connsiteY240" fmla="*/ 14459 h 303641"/>
                  <a:gd name="connsiteX241" fmla="*/ 431966 w 1010331"/>
                  <a:gd name="connsiteY241" fmla="*/ 15363 h 303641"/>
                  <a:gd name="connsiteX242" fmla="*/ 441003 w 1010331"/>
                  <a:gd name="connsiteY242" fmla="*/ 16267 h 303641"/>
                  <a:gd name="connsiteX243" fmla="*/ 436485 w 1010331"/>
                  <a:gd name="connsiteY243" fmla="*/ 19881 h 303641"/>
                  <a:gd name="connsiteX244" fmla="*/ 431966 w 1010331"/>
                  <a:gd name="connsiteY244" fmla="*/ 15363 h 303641"/>
                  <a:gd name="connsiteX245" fmla="*/ 431966 w 1010331"/>
                  <a:gd name="connsiteY245" fmla="*/ 15363 h 303641"/>
                  <a:gd name="connsiteX246" fmla="*/ 431966 w 1010331"/>
                  <a:gd name="connsiteY246" fmla="*/ 15363 h 303641"/>
                  <a:gd name="connsiteX247" fmla="*/ 450944 w 1010331"/>
                  <a:gd name="connsiteY247" fmla="*/ 17170 h 303641"/>
                  <a:gd name="connsiteX248" fmla="*/ 459981 w 1010331"/>
                  <a:gd name="connsiteY248" fmla="*/ 17170 h 303641"/>
                  <a:gd name="connsiteX249" fmla="*/ 455462 w 1010331"/>
                  <a:gd name="connsiteY249" fmla="*/ 19881 h 303641"/>
                  <a:gd name="connsiteX250" fmla="*/ 450944 w 1010331"/>
                  <a:gd name="connsiteY250" fmla="*/ 17170 h 303641"/>
                  <a:gd name="connsiteX251" fmla="*/ 450944 w 1010331"/>
                  <a:gd name="connsiteY251" fmla="*/ 17170 h 303641"/>
                  <a:gd name="connsiteX252" fmla="*/ 469922 w 1010331"/>
                  <a:gd name="connsiteY252" fmla="*/ 16267 h 303641"/>
                  <a:gd name="connsiteX253" fmla="*/ 476247 w 1010331"/>
                  <a:gd name="connsiteY253" fmla="*/ 16267 h 303641"/>
                  <a:gd name="connsiteX254" fmla="*/ 478959 w 1010331"/>
                  <a:gd name="connsiteY254" fmla="*/ 16267 h 303641"/>
                  <a:gd name="connsiteX255" fmla="*/ 474440 w 1010331"/>
                  <a:gd name="connsiteY255" fmla="*/ 19881 h 303641"/>
                  <a:gd name="connsiteX256" fmla="*/ 469922 w 1010331"/>
                  <a:gd name="connsiteY256" fmla="*/ 16267 h 303641"/>
                  <a:gd name="connsiteX257" fmla="*/ 469922 w 1010331"/>
                  <a:gd name="connsiteY257" fmla="*/ 16267 h 303641"/>
                  <a:gd name="connsiteX258" fmla="*/ 489803 w 1010331"/>
                  <a:gd name="connsiteY258" fmla="*/ 18978 h 303641"/>
                  <a:gd name="connsiteX259" fmla="*/ 495225 w 1010331"/>
                  <a:gd name="connsiteY259" fmla="*/ 19881 h 303641"/>
                  <a:gd name="connsiteX260" fmla="*/ 492514 w 1010331"/>
                  <a:gd name="connsiteY260" fmla="*/ 20785 h 303641"/>
                  <a:gd name="connsiteX261" fmla="*/ 489803 w 1010331"/>
                  <a:gd name="connsiteY261" fmla="*/ 18978 h 303641"/>
                  <a:gd name="connsiteX262" fmla="*/ 489803 w 1010331"/>
                  <a:gd name="connsiteY262" fmla="*/ 18978 h 303641"/>
                  <a:gd name="connsiteX263" fmla="*/ 536795 w 1010331"/>
                  <a:gd name="connsiteY263" fmla="*/ 22592 h 303641"/>
                  <a:gd name="connsiteX264" fmla="*/ 544025 w 1010331"/>
                  <a:gd name="connsiteY264" fmla="*/ 23496 h 303641"/>
                  <a:gd name="connsiteX265" fmla="*/ 544928 w 1010331"/>
                  <a:gd name="connsiteY265" fmla="*/ 26207 h 303641"/>
                  <a:gd name="connsiteX266" fmla="*/ 540410 w 1010331"/>
                  <a:gd name="connsiteY266" fmla="*/ 30726 h 303641"/>
                  <a:gd name="connsiteX267" fmla="*/ 535891 w 1010331"/>
                  <a:gd name="connsiteY267" fmla="*/ 26207 h 303641"/>
                  <a:gd name="connsiteX268" fmla="*/ 536795 w 1010331"/>
                  <a:gd name="connsiteY268" fmla="*/ 22592 h 303641"/>
                  <a:gd name="connsiteX269" fmla="*/ 536795 w 1010331"/>
                  <a:gd name="connsiteY269" fmla="*/ 22592 h 303641"/>
                  <a:gd name="connsiteX270" fmla="*/ 553965 w 1010331"/>
                  <a:gd name="connsiteY270" fmla="*/ 25303 h 303641"/>
                  <a:gd name="connsiteX271" fmla="*/ 555773 w 1010331"/>
                  <a:gd name="connsiteY271" fmla="*/ 25303 h 303641"/>
                  <a:gd name="connsiteX272" fmla="*/ 562099 w 1010331"/>
                  <a:gd name="connsiteY272" fmla="*/ 23496 h 303641"/>
                  <a:gd name="connsiteX273" fmla="*/ 563002 w 1010331"/>
                  <a:gd name="connsiteY273" fmla="*/ 26207 h 303641"/>
                  <a:gd name="connsiteX274" fmla="*/ 558484 w 1010331"/>
                  <a:gd name="connsiteY274" fmla="*/ 30726 h 303641"/>
                  <a:gd name="connsiteX275" fmla="*/ 553965 w 1010331"/>
                  <a:gd name="connsiteY275" fmla="*/ 26207 h 303641"/>
                  <a:gd name="connsiteX276" fmla="*/ 553965 w 1010331"/>
                  <a:gd name="connsiteY276" fmla="*/ 25303 h 303641"/>
                  <a:gd name="connsiteX277" fmla="*/ 553965 w 1010331"/>
                  <a:gd name="connsiteY277" fmla="*/ 25303 h 303641"/>
                  <a:gd name="connsiteX278" fmla="*/ 581980 w 1010331"/>
                  <a:gd name="connsiteY278" fmla="*/ 14459 h 303641"/>
                  <a:gd name="connsiteX279" fmla="*/ 583787 w 1010331"/>
                  <a:gd name="connsiteY279" fmla="*/ 13555 h 303641"/>
                  <a:gd name="connsiteX280" fmla="*/ 586498 w 1010331"/>
                  <a:gd name="connsiteY280" fmla="*/ 10844 h 303641"/>
                  <a:gd name="connsiteX281" fmla="*/ 591017 w 1010331"/>
                  <a:gd name="connsiteY281" fmla="*/ 15363 h 303641"/>
                  <a:gd name="connsiteX282" fmla="*/ 586498 w 1010331"/>
                  <a:gd name="connsiteY282" fmla="*/ 19881 h 303641"/>
                  <a:gd name="connsiteX283" fmla="*/ 581980 w 1010331"/>
                  <a:gd name="connsiteY283" fmla="*/ 15363 h 303641"/>
                  <a:gd name="connsiteX284" fmla="*/ 581980 w 1010331"/>
                  <a:gd name="connsiteY284" fmla="*/ 14459 h 303641"/>
                  <a:gd name="connsiteX285" fmla="*/ 581980 w 1010331"/>
                  <a:gd name="connsiteY285" fmla="*/ 14459 h 303641"/>
                  <a:gd name="connsiteX286" fmla="*/ 604572 w 1010331"/>
                  <a:gd name="connsiteY286" fmla="*/ 0 h 303641"/>
                  <a:gd name="connsiteX287" fmla="*/ 605476 w 1010331"/>
                  <a:gd name="connsiteY287" fmla="*/ 0 h 303641"/>
                  <a:gd name="connsiteX288" fmla="*/ 604572 w 1010331"/>
                  <a:gd name="connsiteY288" fmla="*/ 0 h 303641"/>
                  <a:gd name="connsiteX289" fmla="*/ 604572 w 1010331"/>
                  <a:gd name="connsiteY289" fmla="*/ 0 h 303641"/>
                  <a:gd name="connsiteX290" fmla="*/ 614513 w 1010331"/>
                  <a:gd name="connsiteY290" fmla="*/ 1807 h 303641"/>
                  <a:gd name="connsiteX291" fmla="*/ 617224 w 1010331"/>
                  <a:gd name="connsiteY291" fmla="*/ 1807 h 303641"/>
                  <a:gd name="connsiteX292" fmla="*/ 619935 w 1010331"/>
                  <a:gd name="connsiteY292" fmla="*/ 6326 h 303641"/>
                  <a:gd name="connsiteX293" fmla="*/ 615417 w 1010331"/>
                  <a:gd name="connsiteY293" fmla="*/ 10844 h 303641"/>
                  <a:gd name="connsiteX294" fmla="*/ 610898 w 1010331"/>
                  <a:gd name="connsiteY294" fmla="*/ 6326 h 303641"/>
                  <a:gd name="connsiteX295" fmla="*/ 614513 w 1010331"/>
                  <a:gd name="connsiteY295" fmla="*/ 1807 h 303641"/>
                  <a:gd name="connsiteX296" fmla="*/ 614513 w 1010331"/>
                  <a:gd name="connsiteY296" fmla="*/ 1807 h 303641"/>
                  <a:gd name="connsiteX297" fmla="*/ 629876 w 1010331"/>
                  <a:gd name="connsiteY297" fmla="*/ 3615 h 303641"/>
                  <a:gd name="connsiteX298" fmla="*/ 638913 w 1010331"/>
                  <a:gd name="connsiteY298" fmla="*/ 5422 h 303641"/>
                  <a:gd name="connsiteX299" fmla="*/ 638913 w 1010331"/>
                  <a:gd name="connsiteY299" fmla="*/ 6326 h 303641"/>
                  <a:gd name="connsiteX300" fmla="*/ 634394 w 1010331"/>
                  <a:gd name="connsiteY300" fmla="*/ 10844 h 303641"/>
                  <a:gd name="connsiteX301" fmla="*/ 629876 w 1010331"/>
                  <a:gd name="connsiteY301" fmla="*/ 6326 h 303641"/>
                  <a:gd name="connsiteX302" fmla="*/ 629876 w 1010331"/>
                  <a:gd name="connsiteY302" fmla="*/ 3615 h 303641"/>
                  <a:gd name="connsiteX303" fmla="*/ 629876 w 1010331"/>
                  <a:gd name="connsiteY303" fmla="*/ 3615 h 303641"/>
                  <a:gd name="connsiteX304" fmla="*/ 647950 w 1010331"/>
                  <a:gd name="connsiteY304" fmla="*/ 7230 h 303641"/>
                  <a:gd name="connsiteX305" fmla="*/ 656987 w 1010331"/>
                  <a:gd name="connsiteY305" fmla="*/ 9037 h 303641"/>
                  <a:gd name="connsiteX306" fmla="*/ 652468 w 1010331"/>
                  <a:gd name="connsiteY306" fmla="*/ 10844 h 303641"/>
                  <a:gd name="connsiteX307" fmla="*/ 647950 w 1010331"/>
                  <a:gd name="connsiteY307" fmla="*/ 7230 h 303641"/>
                  <a:gd name="connsiteX308" fmla="*/ 647950 w 1010331"/>
                  <a:gd name="connsiteY308" fmla="*/ 7230 h 303641"/>
                  <a:gd name="connsiteX309" fmla="*/ 669638 w 1010331"/>
                  <a:gd name="connsiteY309" fmla="*/ 10844 h 303641"/>
                  <a:gd name="connsiteX310" fmla="*/ 672349 w 1010331"/>
                  <a:gd name="connsiteY310" fmla="*/ 10844 h 303641"/>
                  <a:gd name="connsiteX311" fmla="*/ 671446 w 1010331"/>
                  <a:gd name="connsiteY311" fmla="*/ 10844 h 303641"/>
                  <a:gd name="connsiteX312" fmla="*/ 669638 w 1010331"/>
                  <a:gd name="connsiteY312" fmla="*/ 10844 h 303641"/>
                  <a:gd name="connsiteX313" fmla="*/ 669638 w 1010331"/>
                  <a:gd name="connsiteY313" fmla="*/ 10844 h 303641"/>
                  <a:gd name="connsiteX314" fmla="*/ 677771 w 1010331"/>
                  <a:gd name="connsiteY314" fmla="*/ 11748 h 303641"/>
                  <a:gd name="connsiteX315" fmla="*/ 684097 w 1010331"/>
                  <a:gd name="connsiteY315" fmla="*/ 12652 h 303641"/>
                  <a:gd name="connsiteX316" fmla="*/ 685001 w 1010331"/>
                  <a:gd name="connsiteY316" fmla="*/ 15363 h 303641"/>
                  <a:gd name="connsiteX317" fmla="*/ 680483 w 1010331"/>
                  <a:gd name="connsiteY317" fmla="*/ 19881 h 303641"/>
                  <a:gd name="connsiteX318" fmla="*/ 675964 w 1010331"/>
                  <a:gd name="connsiteY318" fmla="*/ 15363 h 303641"/>
                  <a:gd name="connsiteX319" fmla="*/ 677771 w 1010331"/>
                  <a:gd name="connsiteY319" fmla="*/ 11748 h 303641"/>
                  <a:gd name="connsiteX320" fmla="*/ 677771 w 1010331"/>
                  <a:gd name="connsiteY320" fmla="*/ 11748 h 303641"/>
                  <a:gd name="connsiteX321" fmla="*/ 694942 w 1010331"/>
                  <a:gd name="connsiteY321" fmla="*/ 14459 h 303641"/>
                  <a:gd name="connsiteX322" fmla="*/ 703979 w 1010331"/>
                  <a:gd name="connsiteY322" fmla="*/ 16267 h 303641"/>
                  <a:gd name="connsiteX323" fmla="*/ 699460 w 1010331"/>
                  <a:gd name="connsiteY323" fmla="*/ 20785 h 303641"/>
                  <a:gd name="connsiteX324" fmla="*/ 694942 w 1010331"/>
                  <a:gd name="connsiteY324" fmla="*/ 16267 h 303641"/>
                  <a:gd name="connsiteX325" fmla="*/ 694942 w 1010331"/>
                  <a:gd name="connsiteY325" fmla="*/ 14459 h 303641"/>
                  <a:gd name="connsiteX326" fmla="*/ 694942 w 1010331"/>
                  <a:gd name="connsiteY326" fmla="*/ 14459 h 303641"/>
                  <a:gd name="connsiteX327" fmla="*/ 713919 w 1010331"/>
                  <a:gd name="connsiteY327" fmla="*/ 18074 h 303641"/>
                  <a:gd name="connsiteX328" fmla="*/ 721149 w 1010331"/>
                  <a:gd name="connsiteY328" fmla="*/ 18978 h 303641"/>
                  <a:gd name="connsiteX329" fmla="*/ 718438 w 1010331"/>
                  <a:gd name="connsiteY329" fmla="*/ 19881 h 303641"/>
                  <a:gd name="connsiteX330" fmla="*/ 713919 w 1010331"/>
                  <a:gd name="connsiteY330" fmla="*/ 18074 h 303641"/>
                  <a:gd name="connsiteX331" fmla="*/ 713919 w 1010331"/>
                  <a:gd name="connsiteY331" fmla="*/ 18074 h 303641"/>
                  <a:gd name="connsiteX332" fmla="*/ 742838 w 1010331"/>
                  <a:gd name="connsiteY332" fmla="*/ 24400 h 303641"/>
                  <a:gd name="connsiteX333" fmla="*/ 751875 w 1010331"/>
                  <a:gd name="connsiteY333" fmla="*/ 26207 h 303641"/>
                  <a:gd name="connsiteX334" fmla="*/ 751875 w 1010331"/>
                  <a:gd name="connsiteY334" fmla="*/ 26207 h 303641"/>
                  <a:gd name="connsiteX335" fmla="*/ 747356 w 1010331"/>
                  <a:gd name="connsiteY335" fmla="*/ 30726 h 303641"/>
                  <a:gd name="connsiteX336" fmla="*/ 742838 w 1010331"/>
                  <a:gd name="connsiteY336" fmla="*/ 26207 h 303641"/>
                  <a:gd name="connsiteX337" fmla="*/ 742838 w 1010331"/>
                  <a:gd name="connsiteY337" fmla="*/ 24400 h 303641"/>
                  <a:gd name="connsiteX338" fmla="*/ 742838 w 1010331"/>
                  <a:gd name="connsiteY338" fmla="*/ 24400 h 303641"/>
                  <a:gd name="connsiteX339" fmla="*/ 760912 w 1010331"/>
                  <a:gd name="connsiteY339" fmla="*/ 28918 h 303641"/>
                  <a:gd name="connsiteX340" fmla="*/ 767237 w 1010331"/>
                  <a:gd name="connsiteY340" fmla="*/ 30726 h 303641"/>
                  <a:gd name="connsiteX341" fmla="*/ 764526 w 1010331"/>
                  <a:gd name="connsiteY341" fmla="*/ 31629 h 303641"/>
                  <a:gd name="connsiteX342" fmla="*/ 760912 w 1010331"/>
                  <a:gd name="connsiteY342" fmla="*/ 28918 h 303641"/>
                  <a:gd name="connsiteX343" fmla="*/ 760912 w 1010331"/>
                  <a:gd name="connsiteY343" fmla="*/ 28918 h 303641"/>
                  <a:gd name="connsiteX344" fmla="*/ 772660 w 1010331"/>
                  <a:gd name="connsiteY344" fmla="*/ 31629 h 303641"/>
                  <a:gd name="connsiteX345" fmla="*/ 778082 w 1010331"/>
                  <a:gd name="connsiteY345" fmla="*/ 33437 h 303641"/>
                  <a:gd name="connsiteX346" fmla="*/ 778985 w 1010331"/>
                  <a:gd name="connsiteY346" fmla="*/ 36148 h 303641"/>
                  <a:gd name="connsiteX347" fmla="*/ 774467 w 1010331"/>
                  <a:gd name="connsiteY347" fmla="*/ 40666 h 303641"/>
                  <a:gd name="connsiteX348" fmla="*/ 769948 w 1010331"/>
                  <a:gd name="connsiteY348" fmla="*/ 36148 h 303641"/>
                  <a:gd name="connsiteX349" fmla="*/ 772660 w 1010331"/>
                  <a:gd name="connsiteY349" fmla="*/ 31629 h 303641"/>
                  <a:gd name="connsiteX350" fmla="*/ 772660 w 1010331"/>
                  <a:gd name="connsiteY350" fmla="*/ 31629 h 303641"/>
                  <a:gd name="connsiteX351" fmla="*/ 816941 w 1010331"/>
                  <a:gd name="connsiteY351" fmla="*/ 67777 h 303641"/>
                  <a:gd name="connsiteX352" fmla="*/ 822363 w 1010331"/>
                  <a:gd name="connsiteY352" fmla="*/ 71392 h 303641"/>
                  <a:gd name="connsiteX353" fmla="*/ 821459 w 1010331"/>
                  <a:gd name="connsiteY353" fmla="*/ 71392 h 303641"/>
                  <a:gd name="connsiteX354" fmla="*/ 816941 w 1010331"/>
                  <a:gd name="connsiteY354" fmla="*/ 67777 h 303641"/>
                  <a:gd name="connsiteX355" fmla="*/ 816941 w 1010331"/>
                  <a:gd name="connsiteY355" fmla="*/ 67777 h 303641"/>
                  <a:gd name="connsiteX356" fmla="*/ 826881 w 1010331"/>
                  <a:gd name="connsiteY356" fmla="*/ 74103 h 303641"/>
                  <a:gd name="connsiteX357" fmla="*/ 835918 w 1010331"/>
                  <a:gd name="connsiteY357" fmla="*/ 77718 h 303641"/>
                  <a:gd name="connsiteX358" fmla="*/ 831400 w 1010331"/>
                  <a:gd name="connsiteY358" fmla="*/ 81333 h 303641"/>
                  <a:gd name="connsiteX359" fmla="*/ 826881 w 1010331"/>
                  <a:gd name="connsiteY359" fmla="*/ 76814 h 303641"/>
                  <a:gd name="connsiteX360" fmla="*/ 826881 w 1010331"/>
                  <a:gd name="connsiteY360" fmla="*/ 74103 h 303641"/>
                  <a:gd name="connsiteX361" fmla="*/ 826881 w 1010331"/>
                  <a:gd name="connsiteY361" fmla="*/ 74103 h 303641"/>
                  <a:gd name="connsiteX362" fmla="*/ 854896 w 1010331"/>
                  <a:gd name="connsiteY362" fmla="*/ 84947 h 303641"/>
                  <a:gd name="connsiteX363" fmla="*/ 863933 w 1010331"/>
                  <a:gd name="connsiteY363" fmla="*/ 88562 h 303641"/>
                  <a:gd name="connsiteX364" fmla="*/ 859414 w 1010331"/>
                  <a:gd name="connsiteY364" fmla="*/ 92177 h 303641"/>
                  <a:gd name="connsiteX365" fmla="*/ 854896 w 1010331"/>
                  <a:gd name="connsiteY365" fmla="*/ 87658 h 303641"/>
                  <a:gd name="connsiteX366" fmla="*/ 854896 w 1010331"/>
                  <a:gd name="connsiteY366" fmla="*/ 84947 h 303641"/>
                  <a:gd name="connsiteX367" fmla="*/ 854896 w 1010331"/>
                  <a:gd name="connsiteY367" fmla="*/ 84947 h 303641"/>
                  <a:gd name="connsiteX368" fmla="*/ 882910 w 1010331"/>
                  <a:gd name="connsiteY368" fmla="*/ 95792 h 303641"/>
                  <a:gd name="connsiteX369" fmla="*/ 891044 w 1010331"/>
                  <a:gd name="connsiteY369" fmla="*/ 99406 h 303641"/>
                  <a:gd name="connsiteX370" fmla="*/ 887429 w 1010331"/>
                  <a:gd name="connsiteY370" fmla="*/ 101214 h 303641"/>
                  <a:gd name="connsiteX371" fmla="*/ 882910 w 1010331"/>
                  <a:gd name="connsiteY371" fmla="*/ 95792 h 303641"/>
                  <a:gd name="connsiteX372" fmla="*/ 882910 w 1010331"/>
                  <a:gd name="connsiteY372" fmla="*/ 95792 h 303641"/>
                  <a:gd name="connsiteX373" fmla="*/ 882910 w 1010331"/>
                  <a:gd name="connsiteY373" fmla="*/ 95792 h 303641"/>
                  <a:gd name="connsiteX374" fmla="*/ 910925 w 1010331"/>
                  <a:gd name="connsiteY374" fmla="*/ 107540 h 303641"/>
                  <a:gd name="connsiteX375" fmla="*/ 919058 w 1010331"/>
                  <a:gd name="connsiteY375" fmla="*/ 111155 h 303641"/>
                  <a:gd name="connsiteX376" fmla="*/ 915443 w 1010331"/>
                  <a:gd name="connsiteY376" fmla="*/ 112962 h 303641"/>
                  <a:gd name="connsiteX377" fmla="*/ 910925 w 1010331"/>
                  <a:gd name="connsiteY377" fmla="*/ 107540 h 303641"/>
                  <a:gd name="connsiteX378" fmla="*/ 910925 w 1010331"/>
                  <a:gd name="connsiteY378" fmla="*/ 107540 h 303641"/>
                  <a:gd name="connsiteX379" fmla="*/ 910925 w 1010331"/>
                  <a:gd name="connsiteY379" fmla="*/ 107540 h 303641"/>
                  <a:gd name="connsiteX380" fmla="*/ 924480 w 1010331"/>
                  <a:gd name="connsiteY380" fmla="*/ 112058 h 303641"/>
                  <a:gd name="connsiteX381" fmla="*/ 929903 w 1010331"/>
                  <a:gd name="connsiteY381" fmla="*/ 113866 h 303641"/>
                  <a:gd name="connsiteX382" fmla="*/ 930806 w 1010331"/>
                  <a:gd name="connsiteY382" fmla="*/ 116577 h 303641"/>
                  <a:gd name="connsiteX383" fmla="*/ 926288 w 1010331"/>
                  <a:gd name="connsiteY383" fmla="*/ 121095 h 303641"/>
                  <a:gd name="connsiteX384" fmla="*/ 921769 w 1010331"/>
                  <a:gd name="connsiteY384" fmla="*/ 116577 h 303641"/>
                  <a:gd name="connsiteX385" fmla="*/ 924480 w 1010331"/>
                  <a:gd name="connsiteY385" fmla="*/ 112058 h 303641"/>
                  <a:gd name="connsiteX386" fmla="*/ 924480 w 1010331"/>
                  <a:gd name="connsiteY386" fmla="*/ 112058 h 303641"/>
                  <a:gd name="connsiteX387" fmla="*/ 939843 w 1010331"/>
                  <a:gd name="connsiteY387" fmla="*/ 118384 h 303641"/>
                  <a:gd name="connsiteX388" fmla="*/ 946169 w 1010331"/>
                  <a:gd name="connsiteY388" fmla="*/ 121095 h 303641"/>
                  <a:gd name="connsiteX389" fmla="*/ 944362 w 1010331"/>
                  <a:gd name="connsiteY389" fmla="*/ 121095 h 303641"/>
                  <a:gd name="connsiteX390" fmla="*/ 939843 w 1010331"/>
                  <a:gd name="connsiteY390" fmla="*/ 118384 h 303641"/>
                  <a:gd name="connsiteX391" fmla="*/ 939843 w 1010331"/>
                  <a:gd name="connsiteY391" fmla="*/ 118384 h 303641"/>
                  <a:gd name="connsiteX392" fmla="*/ 951591 w 1010331"/>
                  <a:gd name="connsiteY392" fmla="*/ 123806 h 303641"/>
                  <a:gd name="connsiteX393" fmla="*/ 957917 w 1010331"/>
                  <a:gd name="connsiteY393" fmla="*/ 126517 h 303641"/>
                  <a:gd name="connsiteX394" fmla="*/ 957917 w 1010331"/>
                  <a:gd name="connsiteY394" fmla="*/ 126517 h 303641"/>
                  <a:gd name="connsiteX395" fmla="*/ 957917 w 1010331"/>
                  <a:gd name="connsiteY395" fmla="*/ 128325 h 303641"/>
                  <a:gd name="connsiteX396" fmla="*/ 953399 w 1010331"/>
                  <a:gd name="connsiteY396" fmla="*/ 132843 h 303641"/>
                  <a:gd name="connsiteX397" fmla="*/ 948880 w 1010331"/>
                  <a:gd name="connsiteY397" fmla="*/ 128325 h 303641"/>
                  <a:gd name="connsiteX398" fmla="*/ 951591 w 1010331"/>
                  <a:gd name="connsiteY398" fmla="*/ 123806 h 303641"/>
                  <a:gd name="connsiteX399" fmla="*/ 951591 w 1010331"/>
                  <a:gd name="connsiteY399" fmla="*/ 123806 h 303641"/>
                  <a:gd name="connsiteX400" fmla="*/ 967858 w 1010331"/>
                  <a:gd name="connsiteY400" fmla="*/ 130132 h 303641"/>
                  <a:gd name="connsiteX401" fmla="*/ 969665 w 1010331"/>
                  <a:gd name="connsiteY401" fmla="*/ 131940 h 303641"/>
                  <a:gd name="connsiteX402" fmla="*/ 967858 w 1010331"/>
                  <a:gd name="connsiteY402" fmla="*/ 130132 h 303641"/>
                  <a:gd name="connsiteX403" fmla="*/ 967858 w 1010331"/>
                  <a:gd name="connsiteY403" fmla="*/ 130132 h 303641"/>
                  <a:gd name="connsiteX404" fmla="*/ 975087 w 1010331"/>
                  <a:gd name="connsiteY404" fmla="*/ 144591 h 303641"/>
                  <a:gd name="connsiteX405" fmla="*/ 976895 w 1010331"/>
                  <a:gd name="connsiteY405" fmla="*/ 150013 h 303641"/>
                  <a:gd name="connsiteX406" fmla="*/ 972376 w 1010331"/>
                  <a:gd name="connsiteY406" fmla="*/ 152725 h 303641"/>
                  <a:gd name="connsiteX407" fmla="*/ 967858 w 1010331"/>
                  <a:gd name="connsiteY407" fmla="*/ 148206 h 303641"/>
                  <a:gd name="connsiteX408" fmla="*/ 972376 w 1010331"/>
                  <a:gd name="connsiteY408" fmla="*/ 143688 h 303641"/>
                  <a:gd name="connsiteX409" fmla="*/ 975087 w 1010331"/>
                  <a:gd name="connsiteY409" fmla="*/ 144591 h 303641"/>
                  <a:gd name="connsiteX410" fmla="*/ 975087 w 1010331"/>
                  <a:gd name="connsiteY410" fmla="*/ 144591 h 303641"/>
                  <a:gd name="connsiteX411" fmla="*/ 977798 w 1010331"/>
                  <a:gd name="connsiteY411" fmla="*/ 155436 h 303641"/>
                  <a:gd name="connsiteX412" fmla="*/ 979606 w 1010331"/>
                  <a:gd name="connsiteY412" fmla="*/ 161761 h 303641"/>
                  <a:gd name="connsiteX413" fmla="*/ 976895 w 1010331"/>
                  <a:gd name="connsiteY413" fmla="*/ 157243 h 303641"/>
                  <a:gd name="connsiteX414" fmla="*/ 977798 w 1010331"/>
                  <a:gd name="connsiteY414" fmla="*/ 155436 h 303641"/>
                  <a:gd name="connsiteX415" fmla="*/ 977798 w 1010331"/>
                  <a:gd name="connsiteY415" fmla="*/ 155436 h 303641"/>
                  <a:gd name="connsiteX416" fmla="*/ 978702 w 1010331"/>
                  <a:gd name="connsiteY416" fmla="*/ 174413 h 303641"/>
                  <a:gd name="connsiteX417" fmla="*/ 977798 w 1010331"/>
                  <a:gd name="connsiteY417" fmla="*/ 180739 h 303641"/>
                  <a:gd name="connsiteX418" fmla="*/ 976895 w 1010331"/>
                  <a:gd name="connsiteY418" fmla="*/ 178028 h 303641"/>
                  <a:gd name="connsiteX419" fmla="*/ 978702 w 1010331"/>
                  <a:gd name="connsiteY419" fmla="*/ 174413 h 303641"/>
                  <a:gd name="connsiteX420" fmla="*/ 978702 w 1010331"/>
                  <a:gd name="connsiteY420" fmla="*/ 174413 h 303641"/>
                  <a:gd name="connsiteX421" fmla="*/ 977798 w 1010331"/>
                  <a:gd name="connsiteY421" fmla="*/ 180739 h 303641"/>
                  <a:gd name="connsiteX422" fmla="*/ 982317 w 1010331"/>
                  <a:gd name="connsiteY422" fmla="*/ 182546 h 303641"/>
                  <a:gd name="connsiteX423" fmla="*/ 981413 w 1010331"/>
                  <a:gd name="connsiteY423" fmla="*/ 182546 h 303641"/>
                  <a:gd name="connsiteX424" fmla="*/ 977798 w 1010331"/>
                  <a:gd name="connsiteY424" fmla="*/ 180739 h 303641"/>
                  <a:gd name="connsiteX425" fmla="*/ 977798 w 1010331"/>
                  <a:gd name="connsiteY425" fmla="*/ 180739 h 303641"/>
                  <a:gd name="connsiteX426" fmla="*/ 986835 w 1010331"/>
                  <a:gd name="connsiteY426" fmla="*/ 186161 h 303641"/>
                  <a:gd name="connsiteX427" fmla="*/ 991354 w 1010331"/>
                  <a:gd name="connsiteY427" fmla="*/ 193391 h 303641"/>
                  <a:gd name="connsiteX428" fmla="*/ 991354 w 1010331"/>
                  <a:gd name="connsiteY428" fmla="*/ 194294 h 303641"/>
                  <a:gd name="connsiteX429" fmla="*/ 990450 w 1010331"/>
                  <a:gd name="connsiteY429" fmla="*/ 194294 h 303641"/>
                  <a:gd name="connsiteX430" fmla="*/ 985932 w 1010331"/>
                  <a:gd name="connsiteY430" fmla="*/ 189776 h 303641"/>
                  <a:gd name="connsiteX431" fmla="*/ 986835 w 1010331"/>
                  <a:gd name="connsiteY431" fmla="*/ 186161 h 303641"/>
                  <a:gd name="connsiteX432" fmla="*/ 986835 w 1010331"/>
                  <a:gd name="connsiteY432" fmla="*/ 186161 h 303641"/>
                  <a:gd name="connsiteX433" fmla="*/ 991354 w 1010331"/>
                  <a:gd name="connsiteY433" fmla="*/ 204235 h 303641"/>
                  <a:gd name="connsiteX434" fmla="*/ 991354 w 1010331"/>
                  <a:gd name="connsiteY434" fmla="*/ 207850 h 303641"/>
                  <a:gd name="connsiteX435" fmla="*/ 993161 w 1010331"/>
                  <a:gd name="connsiteY435" fmla="*/ 212368 h 303641"/>
                  <a:gd name="connsiteX436" fmla="*/ 990450 w 1010331"/>
                  <a:gd name="connsiteY436" fmla="*/ 213272 h 303641"/>
                  <a:gd name="connsiteX437" fmla="*/ 985932 w 1010331"/>
                  <a:gd name="connsiteY437" fmla="*/ 208754 h 303641"/>
                  <a:gd name="connsiteX438" fmla="*/ 991354 w 1010331"/>
                  <a:gd name="connsiteY438" fmla="*/ 204235 h 303641"/>
                  <a:gd name="connsiteX439" fmla="*/ 991354 w 1010331"/>
                  <a:gd name="connsiteY439" fmla="*/ 204235 h 303641"/>
                  <a:gd name="connsiteX440" fmla="*/ 991354 w 1010331"/>
                  <a:gd name="connsiteY440" fmla="*/ 204235 h 303641"/>
                  <a:gd name="connsiteX441" fmla="*/ 995872 w 1010331"/>
                  <a:gd name="connsiteY441" fmla="*/ 219598 h 303641"/>
                  <a:gd name="connsiteX442" fmla="*/ 996776 w 1010331"/>
                  <a:gd name="connsiteY442" fmla="*/ 221405 h 303641"/>
                  <a:gd name="connsiteX443" fmla="*/ 995872 w 1010331"/>
                  <a:gd name="connsiteY443" fmla="*/ 219598 h 303641"/>
                  <a:gd name="connsiteX444" fmla="*/ 995872 w 1010331"/>
                  <a:gd name="connsiteY444" fmla="*/ 219598 h 303641"/>
                  <a:gd name="connsiteX445" fmla="*/ 1001294 w 1010331"/>
                  <a:gd name="connsiteY445" fmla="*/ 234057 h 303641"/>
                  <a:gd name="connsiteX446" fmla="*/ 1004005 w 1010331"/>
                  <a:gd name="connsiteY446" fmla="*/ 241287 h 303641"/>
                  <a:gd name="connsiteX447" fmla="*/ 999487 w 1010331"/>
                  <a:gd name="connsiteY447" fmla="*/ 243998 h 303641"/>
                  <a:gd name="connsiteX448" fmla="*/ 994969 w 1010331"/>
                  <a:gd name="connsiteY448" fmla="*/ 239479 h 303641"/>
                  <a:gd name="connsiteX449" fmla="*/ 999487 w 1010331"/>
                  <a:gd name="connsiteY449" fmla="*/ 234961 h 303641"/>
                  <a:gd name="connsiteX450" fmla="*/ 1001294 w 1010331"/>
                  <a:gd name="connsiteY450" fmla="*/ 234057 h 303641"/>
                  <a:gd name="connsiteX451" fmla="*/ 1001294 w 1010331"/>
                  <a:gd name="connsiteY451" fmla="*/ 234057 h 303641"/>
                  <a:gd name="connsiteX452" fmla="*/ 1006717 w 1010331"/>
                  <a:gd name="connsiteY452" fmla="*/ 245805 h 303641"/>
                  <a:gd name="connsiteX453" fmla="*/ 1010331 w 1010331"/>
                  <a:gd name="connsiteY453" fmla="*/ 253938 h 303641"/>
                  <a:gd name="connsiteX454" fmla="*/ 1009428 w 1010331"/>
                  <a:gd name="connsiteY454" fmla="*/ 253938 h 303641"/>
                  <a:gd name="connsiteX455" fmla="*/ 1004909 w 1010331"/>
                  <a:gd name="connsiteY455" fmla="*/ 249420 h 303641"/>
                  <a:gd name="connsiteX456" fmla="*/ 1006717 w 1010331"/>
                  <a:gd name="connsiteY456" fmla="*/ 245805 h 303641"/>
                  <a:gd name="connsiteX457" fmla="*/ 1006717 w 1010331"/>
                  <a:gd name="connsiteY457" fmla="*/ 245805 h 303641"/>
                  <a:gd name="connsiteX458" fmla="*/ 967858 w 1010331"/>
                  <a:gd name="connsiteY458" fmla="*/ 299123 h 303641"/>
                  <a:gd name="connsiteX459" fmla="*/ 958821 w 1010331"/>
                  <a:gd name="connsiteY459" fmla="*/ 299123 h 303641"/>
                  <a:gd name="connsiteX460" fmla="*/ 963339 w 1010331"/>
                  <a:gd name="connsiteY460" fmla="*/ 294605 h 303641"/>
                  <a:gd name="connsiteX461" fmla="*/ 967858 w 1010331"/>
                  <a:gd name="connsiteY461" fmla="*/ 299123 h 303641"/>
                  <a:gd name="connsiteX462" fmla="*/ 967858 w 1010331"/>
                  <a:gd name="connsiteY462" fmla="*/ 299123 h 303641"/>
                  <a:gd name="connsiteX463" fmla="*/ 948880 w 1010331"/>
                  <a:gd name="connsiteY463" fmla="*/ 299123 h 303641"/>
                  <a:gd name="connsiteX464" fmla="*/ 939843 w 1010331"/>
                  <a:gd name="connsiteY464" fmla="*/ 299123 h 303641"/>
                  <a:gd name="connsiteX465" fmla="*/ 944362 w 1010331"/>
                  <a:gd name="connsiteY465" fmla="*/ 294605 h 303641"/>
                  <a:gd name="connsiteX466" fmla="*/ 948880 w 1010331"/>
                  <a:gd name="connsiteY466" fmla="*/ 299123 h 303641"/>
                  <a:gd name="connsiteX467" fmla="*/ 948880 w 1010331"/>
                  <a:gd name="connsiteY467" fmla="*/ 299123 h 303641"/>
                  <a:gd name="connsiteX468" fmla="*/ 929903 w 1010331"/>
                  <a:gd name="connsiteY468" fmla="*/ 299123 h 303641"/>
                  <a:gd name="connsiteX469" fmla="*/ 920866 w 1010331"/>
                  <a:gd name="connsiteY469" fmla="*/ 299123 h 303641"/>
                  <a:gd name="connsiteX470" fmla="*/ 925384 w 1010331"/>
                  <a:gd name="connsiteY470" fmla="*/ 294605 h 303641"/>
                  <a:gd name="connsiteX471" fmla="*/ 929903 w 1010331"/>
                  <a:gd name="connsiteY471" fmla="*/ 299123 h 303641"/>
                  <a:gd name="connsiteX472" fmla="*/ 929903 w 1010331"/>
                  <a:gd name="connsiteY472" fmla="*/ 299123 h 303641"/>
                  <a:gd name="connsiteX473" fmla="*/ 910925 w 1010331"/>
                  <a:gd name="connsiteY473" fmla="*/ 299123 h 303641"/>
                  <a:gd name="connsiteX474" fmla="*/ 901888 w 1010331"/>
                  <a:gd name="connsiteY474" fmla="*/ 299123 h 303641"/>
                  <a:gd name="connsiteX475" fmla="*/ 906406 w 1010331"/>
                  <a:gd name="connsiteY475" fmla="*/ 294605 h 303641"/>
                  <a:gd name="connsiteX476" fmla="*/ 910925 w 1010331"/>
                  <a:gd name="connsiteY476" fmla="*/ 299123 h 303641"/>
                  <a:gd name="connsiteX477" fmla="*/ 910925 w 1010331"/>
                  <a:gd name="connsiteY477" fmla="*/ 299123 h 303641"/>
                  <a:gd name="connsiteX478" fmla="*/ 891947 w 1010331"/>
                  <a:gd name="connsiteY478" fmla="*/ 299123 h 303641"/>
                  <a:gd name="connsiteX479" fmla="*/ 882910 w 1010331"/>
                  <a:gd name="connsiteY479" fmla="*/ 299123 h 303641"/>
                  <a:gd name="connsiteX480" fmla="*/ 887429 w 1010331"/>
                  <a:gd name="connsiteY480" fmla="*/ 294605 h 303641"/>
                  <a:gd name="connsiteX481" fmla="*/ 891947 w 1010331"/>
                  <a:gd name="connsiteY481" fmla="*/ 299123 h 303641"/>
                  <a:gd name="connsiteX482" fmla="*/ 891947 w 1010331"/>
                  <a:gd name="connsiteY482" fmla="*/ 299123 h 303641"/>
                  <a:gd name="connsiteX483" fmla="*/ 873873 w 1010331"/>
                  <a:gd name="connsiteY483" fmla="*/ 299123 h 303641"/>
                  <a:gd name="connsiteX484" fmla="*/ 864836 w 1010331"/>
                  <a:gd name="connsiteY484" fmla="*/ 299123 h 303641"/>
                  <a:gd name="connsiteX485" fmla="*/ 869355 w 1010331"/>
                  <a:gd name="connsiteY485" fmla="*/ 294605 h 303641"/>
                  <a:gd name="connsiteX486" fmla="*/ 873873 w 1010331"/>
                  <a:gd name="connsiteY486" fmla="*/ 299123 h 303641"/>
                  <a:gd name="connsiteX487" fmla="*/ 873873 w 1010331"/>
                  <a:gd name="connsiteY487" fmla="*/ 299123 h 303641"/>
                  <a:gd name="connsiteX488" fmla="*/ 854896 w 1010331"/>
                  <a:gd name="connsiteY488" fmla="*/ 299123 h 303641"/>
                  <a:gd name="connsiteX489" fmla="*/ 845859 w 1010331"/>
                  <a:gd name="connsiteY489" fmla="*/ 299123 h 303641"/>
                  <a:gd name="connsiteX490" fmla="*/ 850377 w 1010331"/>
                  <a:gd name="connsiteY490" fmla="*/ 294605 h 303641"/>
                  <a:gd name="connsiteX491" fmla="*/ 854896 w 1010331"/>
                  <a:gd name="connsiteY491" fmla="*/ 299123 h 303641"/>
                  <a:gd name="connsiteX492" fmla="*/ 854896 w 1010331"/>
                  <a:gd name="connsiteY492" fmla="*/ 299123 h 303641"/>
                  <a:gd name="connsiteX493" fmla="*/ 835918 w 1010331"/>
                  <a:gd name="connsiteY493" fmla="*/ 299123 h 303641"/>
                  <a:gd name="connsiteX494" fmla="*/ 826881 w 1010331"/>
                  <a:gd name="connsiteY494" fmla="*/ 299123 h 303641"/>
                  <a:gd name="connsiteX495" fmla="*/ 831400 w 1010331"/>
                  <a:gd name="connsiteY495" fmla="*/ 294605 h 303641"/>
                  <a:gd name="connsiteX496" fmla="*/ 835918 w 1010331"/>
                  <a:gd name="connsiteY496" fmla="*/ 299123 h 303641"/>
                  <a:gd name="connsiteX497" fmla="*/ 835918 w 1010331"/>
                  <a:gd name="connsiteY497" fmla="*/ 299123 h 303641"/>
                  <a:gd name="connsiteX498" fmla="*/ 816941 w 1010331"/>
                  <a:gd name="connsiteY498" fmla="*/ 299123 h 303641"/>
                  <a:gd name="connsiteX499" fmla="*/ 807904 w 1010331"/>
                  <a:gd name="connsiteY499" fmla="*/ 299123 h 303641"/>
                  <a:gd name="connsiteX500" fmla="*/ 812422 w 1010331"/>
                  <a:gd name="connsiteY500" fmla="*/ 294605 h 303641"/>
                  <a:gd name="connsiteX501" fmla="*/ 816941 w 1010331"/>
                  <a:gd name="connsiteY501" fmla="*/ 299123 h 303641"/>
                  <a:gd name="connsiteX502" fmla="*/ 816941 w 1010331"/>
                  <a:gd name="connsiteY502" fmla="*/ 299123 h 303641"/>
                  <a:gd name="connsiteX503" fmla="*/ 797963 w 1010331"/>
                  <a:gd name="connsiteY503" fmla="*/ 299123 h 303641"/>
                  <a:gd name="connsiteX504" fmla="*/ 788926 w 1010331"/>
                  <a:gd name="connsiteY504" fmla="*/ 299123 h 303641"/>
                  <a:gd name="connsiteX505" fmla="*/ 793445 w 1010331"/>
                  <a:gd name="connsiteY505" fmla="*/ 294605 h 303641"/>
                  <a:gd name="connsiteX506" fmla="*/ 797963 w 1010331"/>
                  <a:gd name="connsiteY506" fmla="*/ 299123 h 303641"/>
                  <a:gd name="connsiteX507" fmla="*/ 797963 w 1010331"/>
                  <a:gd name="connsiteY507" fmla="*/ 299123 h 303641"/>
                  <a:gd name="connsiteX508" fmla="*/ 778985 w 1010331"/>
                  <a:gd name="connsiteY508" fmla="*/ 299123 h 303641"/>
                  <a:gd name="connsiteX509" fmla="*/ 769948 w 1010331"/>
                  <a:gd name="connsiteY509" fmla="*/ 299123 h 303641"/>
                  <a:gd name="connsiteX510" fmla="*/ 774467 w 1010331"/>
                  <a:gd name="connsiteY510" fmla="*/ 295508 h 303641"/>
                  <a:gd name="connsiteX511" fmla="*/ 778985 w 1010331"/>
                  <a:gd name="connsiteY511" fmla="*/ 299123 h 303641"/>
                  <a:gd name="connsiteX512" fmla="*/ 778985 w 1010331"/>
                  <a:gd name="connsiteY512" fmla="*/ 299123 h 303641"/>
                  <a:gd name="connsiteX513" fmla="*/ 760912 w 1010331"/>
                  <a:gd name="connsiteY513" fmla="*/ 299123 h 303641"/>
                  <a:gd name="connsiteX514" fmla="*/ 751875 w 1010331"/>
                  <a:gd name="connsiteY514" fmla="*/ 299123 h 303641"/>
                  <a:gd name="connsiteX515" fmla="*/ 756393 w 1010331"/>
                  <a:gd name="connsiteY515" fmla="*/ 295508 h 303641"/>
                  <a:gd name="connsiteX516" fmla="*/ 760912 w 1010331"/>
                  <a:gd name="connsiteY516" fmla="*/ 299123 h 303641"/>
                  <a:gd name="connsiteX517" fmla="*/ 760912 w 1010331"/>
                  <a:gd name="connsiteY517" fmla="*/ 299123 h 303641"/>
                  <a:gd name="connsiteX518" fmla="*/ 741934 w 1010331"/>
                  <a:gd name="connsiteY518" fmla="*/ 299123 h 303641"/>
                  <a:gd name="connsiteX519" fmla="*/ 732897 w 1010331"/>
                  <a:gd name="connsiteY519" fmla="*/ 299123 h 303641"/>
                  <a:gd name="connsiteX520" fmla="*/ 737415 w 1010331"/>
                  <a:gd name="connsiteY520" fmla="*/ 295508 h 303641"/>
                  <a:gd name="connsiteX521" fmla="*/ 741934 w 1010331"/>
                  <a:gd name="connsiteY521" fmla="*/ 299123 h 303641"/>
                  <a:gd name="connsiteX522" fmla="*/ 741934 w 1010331"/>
                  <a:gd name="connsiteY522" fmla="*/ 299123 h 303641"/>
                  <a:gd name="connsiteX523" fmla="*/ 722956 w 1010331"/>
                  <a:gd name="connsiteY523" fmla="*/ 299123 h 303641"/>
                  <a:gd name="connsiteX524" fmla="*/ 713919 w 1010331"/>
                  <a:gd name="connsiteY524" fmla="*/ 299123 h 303641"/>
                  <a:gd name="connsiteX525" fmla="*/ 718438 w 1010331"/>
                  <a:gd name="connsiteY525" fmla="*/ 295508 h 303641"/>
                  <a:gd name="connsiteX526" fmla="*/ 722956 w 1010331"/>
                  <a:gd name="connsiteY526" fmla="*/ 299123 h 303641"/>
                  <a:gd name="connsiteX527" fmla="*/ 722956 w 1010331"/>
                  <a:gd name="connsiteY527" fmla="*/ 299123 h 303641"/>
                  <a:gd name="connsiteX528" fmla="*/ 703979 w 1010331"/>
                  <a:gd name="connsiteY528" fmla="*/ 299123 h 303641"/>
                  <a:gd name="connsiteX529" fmla="*/ 694942 w 1010331"/>
                  <a:gd name="connsiteY529" fmla="*/ 299123 h 303641"/>
                  <a:gd name="connsiteX530" fmla="*/ 699460 w 1010331"/>
                  <a:gd name="connsiteY530" fmla="*/ 295508 h 303641"/>
                  <a:gd name="connsiteX531" fmla="*/ 703979 w 1010331"/>
                  <a:gd name="connsiteY531" fmla="*/ 299123 h 303641"/>
                  <a:gd name="connsiteX532" fmla="*/ 703979 w 1010331"/>
                  <a:gd name="connsiteY532" fmla="*/ 299123 h 303641"/>
                  <a:gd name="connsiteX533" fmla="*/ 685905 w 1010331"/>
                  <a:gd name="connsiteY533" fmla="*/ 298219 h 303641"/>
                  <a:gd name="connsiteX534" fmla="*/ 676868 w 1010331"/>
                  <a:gd name="connsiteY534" fmla="*/ 298219 h 303641"/>
                  <a:gd name="connsiteX535" fmla="*/ 681386 w 1010331"/>
                  <a:gd name="connsiteY535" fmla="*/ 294605 h 303641"/>
                  <a:gd name="connsiteX536" fmla="*/ 685905 w 1010331"/>
                  <a:gd name="connsiteY536" fmla="*/ 298219 h 303641"/>
                  <a:gd name="connsiteX537" fmla="*/ 685905 w 1010331"/>
                  <a:gd name="connsiteY537" fmla="*/ 298219 h 303641"/>
                  <a:gd name="connsiteX538" fmla="*/ 666927 w 1010331"/>
                  <a:gd name="connsiteY538" fmla="*/ 298219 h 303641"/>
                  <a:gd name="connsiteX539" fmla="*/ 657890 w 1010331"/>
                  <a:gd name="connsiteY539" fmla="*/ 298219 h 303641"/>
                  <a:gd name="connsiteX540" fmla="*/ 662409 w 1010331"/>
                  <a:gd name="connsiteY540" fmla="*/ 294605 h 303641"/>
                  <a:gd name="connsiteX541" fmla="*/ 666927 w 1010331"/>
                  <a:gd name="connsiteY541" fmla="*/ 298219 h 303641"/>
                  <a:gd name="connsiteX542" fmla="*/ 666927 w 1010331"/>
                  <a:gd name="connsiteY542" fmla="*/ 298219 h 303641"/>
                  <a:gd name="connsiteX543" fmla="*/ 647950 w 1010331"/>
                  <a:gd name="connsiteY543" fmla="*/ 298219 h 303641"/>
                  <a:gd name="connsiteX544" fmla="*/ 638913 w 1010331"/>
                  <a:gd name="connsiteY544" fmla="*/ 298219 h 303641"/>
                  <a:gd name="connsiteX545" fmla="*/ 643431 w 1010331"/>
                  <a:gd name="connsiteY545" fmla="*/ 294605 h 303641"/>
                  <a:gd name="connsiteX546" fmla="*/ 647950 w 1010331"/>
                  <a:gd name="connsiteY546" fmla="*/ 298219 h 303641"/>
                  <a:gd name="connsiteX547" fmla="*/ 647950 w 1010331"/>
                  <a:gd name="connsiteY547" fmla="*/ 298219 h 303641"/>
                  <a:gd name="connsiteX548" fmla="*/ 628972 w 1010331"/>
                  <a:gd name="connsiteY548" fmla="*/ 298219 h 303641"/>
                  <a:gd name="connsiteX549" fmla="*/ 619935 w 1010331"/>
                  <a:gd name="connsiteY549" fmla="*/ 298219 h 303641"/>
                  <a:gd name="connsiteX550" fmla="*/ 624453 w 1010331"/>
                  <a:gd name="connsiteY550" fmla="*/ 294605 h 303641"/>
                  <a:gd name="connsiteX551" fmla="*/ 628972 w 1010331"/>
                  <a:gd name="connsiteY551" fmla="*/ 298219 h 303641"/>
                  <a:gd name="connsiteX552" fmla="*/ 628972 w 1010331"/>
                  <a:gd name="connsiteY552" fmla="*/ 298219 h 303641"/>
                  <a:gd name="connsiteX553" fmla="*/ 609994 w 1010331"/>
                  <a:gd name="connsiteY553" fmla="*/ 298219 h 303641"/>
                  <a:gd name="connsiteX554" fmla="*/ 600957 w 1010331"/>
                  <a:gd name="connsiteY554" fmla="*/ 298219 h 303641"/>
                  <a:gd name="connsiteX555" fmla="*/ 605476 w 1010331"/>
                  <a:gd name="connsiteY555" fmla="*/ 294605 h 303641"/>
                  <a:gd name="connsiteX556" fmla="*/ 609994 w 1010331"/>
                  <a:gd name="connsiteY556" fmla="*/ 298219 h 303641"/>
                  <a:gd name="connsiteX557" fmla="*/ 609994 w 1010331"/>
                  <a:gd name="connsiteY557" fmla="*/ 298219 h 303641"/>
                  <a:gd name="connsiteX558" fmla="*/ 591920 w 1010331"/>
                  <a:gd name="connsiteY558" fmla="*/ 298219 h 303641"/>
                  <a:gd name="connsiteX559" fmla="*/ 582883 w 1010331"/>
                  <a:gd name="connsiteY559" fmla="*/ 298219 h 303641"/>
                  <a:gd name="connsiteX560" fmla="*/ 587402 w 1010331"/>
                  <a:gd name="connsiteY560" fmla="*/ 294605 h 303641"/>
                  <a:gd name="connsiteX561" fmla="*/ 591920 w 1010331"/>
                  <a:gd name="connsiteY561" fmla="*/ 298219 h 303641"/>
                  <a:gd name="connsiteX562" fmla="*/ 591920 w 1010331"/>
                  <a:gd name="connsiteY562" fmla="*/ 298219 h 303641"/>
                  <a:gd name="connsiteX563" fmla="*/ 572943 w 1010331"/>
                  <a:gd name="connsiteY563" fmla="*/ 298219 h 303641"/>
                  <a:gd name="connsiteX564" fmla="*/ 563906 w 1010331"/>
                  <a:gd name="connsiteY564" fmla="*/ 298219 h 303641"/>
                  <a:gd name="connsiteX565" fmla="*/ 568424 w 1010331"/>
                  <a:gd name="connsiteY565" fmla="*/ 294605 h 303641"/>
                  <a:gd name="connsiteX566" fmla="*/ 572943 w 1010331"/>
                  <a:gd name="connsiteY566" fmla="*/ 298219 h 303641"/>
                  <a:gd name="connsiteX567" fmla="*/ 572943 w 1010331"/>
                  <a:gd name="connsiteY567" fmla="*/ 298219 h 303641"/>
                  <a:gd name="connsiteX568" fmla="*/ 553965 w 1010331"/>
                  <a:gd name="connsiteY568" fmla="*/ 298219 h 303641"/>
                  <a:gd name="connsiteX569" fmla="*/ 544928 w 1010331"/>
                  <a:gd name="connsiteY569" fmla="*/ 298219 h 303641"/>
                  <a:gd name="connsiteX570" fmla="*/ 549447 w 1010331"/>
                  <a:gd name="connsiteY570" fmla="*/ 294605 h 303641"/>
                  <a:gd name="connsiteX571" fmla="*/ 553965 w 1010331"/>
                  <a:gd name="connsiteY571" fmla="*/ 298219 h 303641"/>
                  <a:gd name="connsiteX572" fmla="*/ 553965 w 1010331"/>
                  <a:gd name="connsiteY572" fmla="*/ 298219 h 303641"/>
                  <a:gd name="connsiteX573" fmla="*/ 534988 w 1010331"/>
                  <a:gd name="connsiteY573" fmla="*/ 298219 h 303641"/>
                  <a:gd name="connsiteX574" fmla="*/ 525951 w 1010331"/>
                  <a:gd name="connsiteY574" fmla="*/ 298219 h 303641"/>
                  <a:gd name="connsiteX575" fmla="*/ 530469 w 1010331"/>
                  <a:gd name="connsiteY575" fmla="*/ 294605 h 303641"/>
                  <a:gd name="connsiteX576" fmla="*/ 534988 w 1010331"/>
                  <a:gd name="connsiteY576" fmla="*/ 298219 h 303641"/>
                  <a:gd name="connsiteX577" fmla="*/ 534988 w 1010331"/>
                  <a:gd name="connsiteY577" fmla="*/ 298219 h 303641"/>
                  <a:gd name="connsiteX578" fmla="*/ 516010 w 1010331"/>
                  <a:gd name="connsiteY578" fmla="*/ 298219 h 303641"/>
                  <a:gd name="connsiteX579" fmla="*/ 506973 w 1010331"/>
                  <a:gd name="connsiteY579" fmla="*/ 298219 h 303641"/>
                  <a:gd name="connsiteX580" fmla="*/ 511492 w 1010331"/>
                  <a:gd name="connsiteY580" fmla="*/ 294605 h 303641"/>
                  <a:gd name="connsiteX581" fmla="*/ 516010 w 1010331"/>
                  <a:gd name="connsiteY581" fmla="*/ 298219 h 303641"/>
                  <a:gd name="connsiteX582" fmla="*/ 516010 w 1010331"/>
                  <a:gd name="connsiteY582" fmla="*/ 298219 h 303641"/>
                  <a:gd name="connsiteX583" fmla="*/ 497936 w 1010331"/>
                  <a:gd name="connsiteY583" fmla="*/ 298219 h 303641"/>
                  <a:gd name="connsiteX584" fmla="*/ 488899 w 1010331"/>
                  <a:gd name="connsiteY584" fmla="*/ 298219 h 303641"/>
                  <a:gd name="connsiteX585" fmla="*/ 493418 w 1010331"/>
                  <a:gd name="connsiteY585" fmla="*/ 294605 h 303641"/>
                  <a:gd name="connsiteX586" fmla="*/ 497936 w 1010331"/>
                  <a:gd name="connsiteY586" fmla="*/ 298219 h 303641"/>
                  <a:gd name="connsiteX587" fmla="*/ 497936 w 1010331"/>
                  <a:gd name="connsiteY587" fmla="*/ 298219 h 303641"/>
                  <a:gd name="connsiteX588" fmla="*/ 478959 w 1010331"/>
                  <a:gd name="connsiteY588" fmla="*/ 299123 h 303641"/>
                  <a:gd name="connsiteX589" fmla="*/ 469922 w 1010331"/>
                  <a:gd name="connsiteY589" fmla="*/ 299123 h 303641"/>
                  <a:gd name="connsiteX590" fmla="*/ 474440 w 1010331"/>
                  <a:gd name="connsiteY590" fmla="*/ 295508 h 303641"/>
                  <a:gd name="connsiteX591" fmla="*/ 478959 w 1010331"/>
                  <a:gd name="connsiteY591" fmla="*/ 299123 h 303641"/>
                  <a:gd name="connsiteX592" fmla="*/ 478959 w 1010331"/>
                  <a:gd name="connsiteY592" fmla="*/ 299123 h 303641"/>
                  <a:gd name="connsiteX593" fmla="*/ 459981 w 1010331"/>
                  <a:gd name="connsiteY593" fmla="*/ 299123 h 303641"/>
                  <a:gd name="connsiteX594" fmla="*/ 450944 w 1010331"/>
                  <a:gd name="connsiteY594" fmla="*/ 299123 h 303641"/>
                  <a:gd name="connsiteX595" fmla="*/ 455462 w 1010331"/>
                  <a:gd name="connsiteY595" fmla="*/ 295508 h 303641"/>
                  <a:gd name="connsiteX596" fmla="*/ 459981 w 1010331"/>
                  <a:gd name="connsiteY596" fmla="*/ 299123 h 303641"/>
                  <a:gd name="connsiteX597" fmla="*/ 459981 w 1010331"/>
                  <a:gd name="connsiteY597" fmla="*/ 299123 h 303641"/>
                  <a:gd name="connsiteX598" fmla="*/ 441003 w 1010331"/>
                  <a:gd name="connsiteY598" fmla="*/ 299123 h 303641"/>
                  <a:gd name="connsiteX599" fmla="*/ 431966 w 1010331"/>
                  <a:gd name="connsiteY599" fmla="*/ 299123 h 303641"/>
                  <a:gd name="connsiteX600" fmla="*/ 436485 w 1010331"/>
                  <a:gd name="connsiteY600" fmla="*/ 294605 h 303641"/>
                  <a:gd name="connsiteX601" fmla="*/ 441003 w 1010331"/>
                  <a:gd name="connsiteY601" fmla="*/ 299123 h 303641"/>
                  <a:gd name="connsiteX602" fmla="*/ 441003 w 1010331"/>
                  <a:gd name="connsiteY602" fmla="*/ 299123 h 303641"/>
                  <a:gd name="connsiteX603" fmla="*/ 422929 w 1010331"/>
                  <a:gd name="connsiteY603" fmla="*/ 299123 h 303641"/>
                  <a:gd name="connsiteX604" fmla="*/ 413892 w 1010331"/>
                  <a:gd name="connsiteY604" fmla="*/ 299123 h 303641"/>
                  <a:gd name="connsiteX605" fmla="*/ 418411 w 1010331"/>
                  <a:gd name="connsiteY605" fmla="*/ 294605 h 303641"/>
                  <a:gd name="connsiteX606" fmla="*/ 422929 w 1010331"/>
                  <a:gd name="connsiteY606" fmla="*/ 299123 h 303641"/>
                  <a:gd name="connsiteX607" fmla="*/ 422929 w 1010331"/>
                  <a:gd name="connsiteY607" fmla="*/ 299123 h 303641"/>
                  <a:gd name="connsiteX608" fmla="*/ 403952 w 1010331"/>
                  <a:gd name="connsiteY608" fmla="*/ 299123 h 303641"/>
                  <a:gd name="connsiteX609" fmla="*/ 394915 w 1010331"/>
                  <a:gd name="connsiteY609" fmla="*/ 299123 h 303641"/>
                  <a:gd name="connsiteX610" fmla="*/ 399433 w 1010331"/>
                  <a:gd name="connsiteY610" fmla="*/ 294605 h 303641"/>
                  <a:gd name="connsiteX611" fmla="*/ 403952 w 1010331"/>
                  <a:gd name="connsiteY611" fmla="*/ 299123 h 303641"/>
                  <a:gd name="connsiteX612" fmla="*/ 403952 w 1010331"/>
                  <a:gd name="connsiteY612" fmla="*/ 299123 h 303641"/>
                  <a:gd name="connsiteX613" fmla="*/ 384974 w 1010331"/>
                  <a:gd name="connsiteY613" fmla="*/ 299123 h 303641"/>
                  <a:gd name="connsiteX614" fmla="*/ 375937 w 1010331"/>
                  <a:gd name="connsiteY614" fmla="*/ 299123 h 303641"/>
                  <a:gd name="connsiteX615" fmla="*/ 380456 w 1010331"/>
                  <a:gd name="connsiteY615" fmla="*/ 294605 h 303641"/>
                  <a:gd name="connsiteX616" fmla="*/ 384974 w 1010331"/>
                  <a:gd name="connsiteY616" fmla="*/ 299123 h 303641"/>
                  <a:gd name="connsiteX617" fmla="*/ 384974 w 1010331"/>
                  <a:gd name="connsiteY617" fmla="*/ 299123 h 303641"/>
                  <a:gd name="connsiteX618" fmla="*/ 365997 w 1010331"/>
                  <a:gd name="connsiteY618" fmla="*/ 299123 h 303641"/>
                  <a:gd name="connsiteX619" fmla="*/ 356960 w 1010331"/>
                  <a:gd name="connsiteY619" fmla="*/ 299123 h 303641"/>
                  <a:gd name="connsiteX620" fmla="*/ 361478 w 1010331"/>
                  <a:gd name="connsiteY620" fmla="*/ 294605 h 303641"/>
                  <a:gd name="connsiteX621" fmla="*/ 365997 w 1010331"/>
                  <a:gd name="connsiteY621" fmla="*/ 299123 h 303641"/>
                  <a:gd name="connsiteX622" fmla="*/ 365997 w 1010331"/>
                  <a:gd name="connsiteY622" fmla="*/ 299123 h 303641"/>
                  <a:gd name="connsiteX623" fmla="*/ 347019 w 1010331"/>
                  <a:gd name="connsiteY623" fmla="*/ 299123 h 303641"/>
                  <a:gd name="connsiteX624" fmla="*/ 337982 w 1010331"/>
                  <a:gd name="connsiteY624" fmla="*/ 299123 h 303641"/>
                  <a:gd name="connsiteX625" fmla="*/ 342501 w 1010331"/>
                  <a:gd name="connsiteY625" fmla="*/ 294605 h 303641"/>
                  <a:gd name="connsiteX626" fmla="*/ 347019 w 1010331"/>
                  <a:gd name="connsiteY626" fmla="*/ 299123 h 303641"/>
                  <a:gd name="connsiteX627" fmla="*/ 347019 w 1010331"/>
                  <a:gd name="connsiteY627" fmla="*/ 299123 h 303641"/>
                  <a:gd name="connsiteX628" fmla="*/ 335271 w 1010331"/>
                  <a:gd name="connsiteY628" fmla="*/ 294605 h 303641"/>
                  <a:gd name="connsiteX629" fmla="*/ 332560 w 1010331"/>
                  <a:gd name="connsiteY629" fmla="*/ 285568 h 303641"/>
                  <a:gd name="connsiteX630" fmla="*/ 334367 w 1010331"/>
                  <a:gd name="connsiteY630" fmla="*/ 285568 h 303641"/>
                  <a:gd name="connsiteX631" fmla="*/ 338886 w 1010331"/>
                  <a:gd name="connsiteY631" fmla="*/ 290086 h 303641"/>
                  <a:gd name="connsiteX632" fmla="*/ 335271 w 1010331"/>
                  <a:gd name="connsiteY632" fmla="*/ 294605 h 303641"/>
                  <a:gd name="connsiteX633" fmla="*/ 335271 w 1010331"/>
                  <a:gd name="connsiteY633" fmla="*/ 294605 h 303641"/>
                  <a:gd name="connsiteX634" fmla="*/ 323523 w 1010331"/>
                  <a:gd name="connsiteY634" fmla="*/ 263879 h 303641"/>
                  <a:gd name="connsiteX635" fmla="*/ 319908 w 1010331"/>
                  <a:gd name="connsiteY635" fmla="*/ 262072 h 303641"/>
                  <a:gd name="connsiteX636" fmla="*/ 319004 w 1010331"/>
                  <a:gd name="connsiteY636" fmla="*/ 259361 h 303641"/>
                  <a:gd name="connsiteX637" fmla="*/ 323523 w 1010331"/>
                  <a:gd name="connsiteY637" fmla="*/ 254842 h 303641"/>
                  <a:gd name="connsiteX638" fmla="*/ 328041 w 1010331"/>
                  <a:gd name="connsiteY638" fmla="*/ 259361 h 303641"/>
                  <a:gd name="connsiteX639" fmla="*/ 323523 w 1010331"/>
                  <a:gd name="connsiteY639" fmla="*/ 263879 h 303641"/>
                  <a:gd name="connsiteX640" fmla="*/ 323523 w 1010331"/>
                  <a:gd name="connsiteY640" fmla="*/ 263879 h 303641"/>
                  <a:gd name="connsiteX641" fmla="*/ 323523 w 1010331"/>
                  <a:gd name="connsiteY641" fmla="*/ 263879 h 303641"/>
                  <a:gd name="connsiteX642" fmla="*/ 309968 w 1010331"/>
                  <a:gd name="connsiteY642" fmla="*/ 260264 h 303641"/>
                  <a:gd name="connsiteX643" fmla="*/ 304545 w 1010331"/>
                  <a:gd name="connsiteY643" fmla="*/ 261168 h 303641"/>
                  <a:gd name="connsiteX644" fmla="*/ 300931 w 1010331"/>
                  <a:gd name="connsiteY644" fmla="*/ 261168 h 303641"/>
                  <a:gd name="connsiteX645" fmla="*/ 300931 w 1010331"/>
                  <a:gd name="connsiteY645" fmla="*/ 259361 h 303641"/>
                  <a:gd name="connsiteX646" fmla="*/ 305449 w 1010331"/>
                  <a:gd name="connsiteY646" fmla="*/ 254842 h 303641"/>
                  <a:gd name="connsiteX647" fmla="*/ 309968 w 1010331"/>
                  <a:gd name="connsiteY647" fmla="*/ 259361 h 303641"/>
                  <a:gd name="connsiteX648" fmla="*/ 309968 w 1010331"/>
                  <a:gd name="connsiteY648" fmla="*/ 260264 h 303641"/>
                  <a:gd name="connsiteX649" fmla="*/ 309968 w 1010331"/>
                  <a:gd name="connsiteY649" fmla="*/ 260264 h 303641"/>
                  <a:gd name="connsiteX650" fmla="*/ 276531 w 1010331"/>
                  <a:gd name="connsiteY650" fmla="*/ 143688 h 303641"/>
                  <a:gd name="connsiteX651" fmla="*/ 281049 w 1010331"/>
                  <a:gd name="connsiteY651" fmla="*/ 148206 h 303641"/>
                  <a:gd name="connsiteX652" fmla="*/ 276531 w 1010331"/>
                  <a:gd name="connsiteY652" fmla="*/ 152725 h 303641"/>
                  <a:gd name="connsiteX653" fmla="*/ 272012 w 1010331"/>
                  <a:gd name="connsiteY653" fmla="*/ 148206 h 303641"/>
                  <a:gd name="connsiteX654" fmla="*/ 276531 w 1010331"/>
                  <a:gd name="connsiteY654" fmla="*/ 143688 h 303641"/>
                  <a:gd name="connsiteX655" fmla="*/ 276531 w 1010331"/>
                  <a:gd name="connsiteY655" fmla="*/ 143688 h 303641"/>
                  <a:gd name="connsiteX656" fmla="*/ 257553 w 1010331"/>
                  <a:gd name="connsiteY656" fmla="*/ 143688 h 303641"/>
                  <a:gd name="connsiteX657" fmla="*/ 262072 w 1010331"/>
                  <a:gd name="connsiteY657" fmla="*/ 148206 h 303641"/>
                  <a:gd name="connsiteX658" fmla="*/ 257553 w 1010331"/>
                  <a:gd name="connsiteY658" fmla="*/ 152725 h 303641"/>
                  <a:gd name="connsiteX659" fmla="*/ 253035 w 1010331"/>
                  <a:gd name="connsiteY659" fmla="*/ 148206 h 303641"/>
                  <a:gd name="connsiteX660" fmla="*/ 257553 w 1010331"/>
                  <a:gd name="connsiteY660" fmla="*/ 143688 h 303641"/>
                  <a:gd name="connsiteX661" fmla="*/ 257553 w 1010331"/>
                  <a:gd name="connsiteY661" fmla="*/ 143688 h 303641"/>
                  <a:gd name="connsiteX662" fmla="*/ 238576 w 1010331"/>
                  <a:gd name="connsiteY662" fmla="*/ 143688 h 303641"/>
                  <a:gd name="connsiteX663" fmla="*/ 243094 w 1010331"/>
                  <a:gd name="connsiteY663" fmla="*/ 148206 h 303641"/>
                  <a:gd name="connsiteX664" fmla="*/ 238576 w 1010331"/>
                  <a:gd name="connsiteY664" fmla="*/ 152725 h 303641"/>
                  <a:gd name="connsiteX665" fmla="*/ 234057 w 1010331"/>
                  <a:gd name="connsiteY665" fmla="*/ 148206 h 303641"/>
                  <a:gd name="connsiteX666" fmla="*/ 238576 w 1010331"/>
                  <a:gd name="connsiteY666" fmla="*/ 143688 h 303641"/>
                  <a:gd name="connsiteX667" fmla="*/ 238576 w 1010331"/>
                  <a:gd name="connsiteY667" fmla="*/ 143688 h 303641"/>
                  <a:gd name="connsiteX668" fmla="*/ 220502 w 1010331"/>
                  <a:gd name="connsiteY668" fmla="*/ 143688 h 303641"/>
                  <a:gd name="connsiteX669" fmla="*/ 225020 w 1010331"/>
                  <a:gd name="connsiteY669" fmla="*/ 148206 h 303641"/>
                  <a:gd name="connsiteX670" fmla="*/ 220502 w 1010331"/>
                  <a:gd name="connsiteY670" fmla="*/ 152725 h 303641"/>
                  <a:gd name="connsiteX671" fmla="*/ 215983 w 1010331"/>
                  <a:gd name="connsiteY671" fmla="*/ 148206 h 303641"/>
                  <a:gd name="connsiteX672" fmla="*/ 220502 w 1010331"/>
                  <a:gd name="connsiteY672" fmla="*/ 143688 h 303641"/>
                  <a:gd name="connsiteX673" fmla="*/ 220502 w 1010331"/>
                  <a:gd name="connsiteY673" fmla="*/ 143688 h 303641"/>
                  <a:gd name="connsiteX674" fmla="*/ 201524 w 1010331"/>
                  <a:gd name="connsiteY674" fmla="*/ 143688 h 303641"/>
                  <a:gd name="connsiteX675" fmla="*/ 206043 w 1010331"/>
                  <a:gd name="connsiteY675" fmla="*/ 148206 h 303641"/>
                  <a:gd name="connsiteX676" fmla="*/ 201524 w 1010331"/>
                  <a:gd name="connsiteY676" fmla="*/ 152725 h 303641"/>
                  <a:gd name="connsiteX677" fmla="*/ 197006 w 1010331"/>
                  <a:gd name="connsiteY677" fmla="*/ 148206 h 303641"/>
                  <a:gd name="connsiteX678" fmla="*/ 201524 w 1010331"/>
                  <a:gd name="connsiteY678" fmla="*/ 143688 h 303641"/>
                  <a:gd name="connsiteX679" fmla="*/ 201524 w 1010331"/>
                  <a:gd name="connsiteY679" fmla="*/ 143688 h 303641"/>
                  <a:gd name="connsiteX680" fmla="*/ 182546 w 1010331"/>
                  <a:gd name="connsiteY680" fmla="*/ 143688 h 303641"/>
                  <a:gd name="connsiteX681" fmla="*/ 187065 w 1010331"/>
                  <a:gd name="connsiteY681" fmla="*/ 148206 h 303641"/>
                  <a:gd name="connsiteX682" fmla="*/ 182546 w 1010331"/>
                  <a:gd name="connsiteY682" fmla="*/ 152725 h 303641"/>
                  <a:gd name="connsiteX683" fmla="*/ 178028 w 1010331"/>
                  <a:gd name="connsiteY683" fmla="*/ 148206 h 303641"/>
                  <a:gd name="connsiteX684" fmla="*/ 182546 w 1010331"/>
                  <a:gd name="connsiteY684" fmla="*/ 143688 h 303641"/>
                  <a:gd name="connsiteX685" fmla="*/ 182546 w 1010331"/>
                  <a:gd name="connsiteY685" fmla="*/ 143688 h 303641"/>
                  <a:gd name="connsiteX686" fmla="*/ 163569 w 1010331"/>
                  <a:gd name="connsiteY686" fmla="*/ 143688 h 303641"/>
                  <a:gd name="connsiteX687" fmla="*/ 168087 w 1010331"/>
                  <a:gd name="connsiteY687" fmla="*/ 148206 h 303641"/>
                  <a:gd name="connsiteX688" fmla="*/ 163569 w 1010331"/>
                  <a:gd name="connsiteY688" fmla="*/ 152725 h 303641"/>
                  <a:gd name="connsiteX689" fmla="*/ 159050 w 1010331"/>
                  <a:gd name="connsiteY689" fmla="*/ 148206 h 303641"/>
                  <a:gd name="connsiteX690" fmla="*/ 163569 w 1010331"/>
                  <a:gd name="connsiteY690" fmla="*/ 143688 h 303641"/>
                  <a:gd name="connsiteX691" fmla="*/ 163569 w 1010331"/>
                  <a:gd name="connsiteY691" fmla="*/ 143688 h 303641"/>
                  <a:gd name="connsiteX692" fmla="*/ 144591 w 1010331"/>
                  <a:gd name="connsiteY692" fmla="*/ 143688 h 303641"/>
                  <a:gd name="connsiteX693" fmla="*/ 149110 w 1010331"/>
                  <a:gd name="connsiteY693" fmla="*/ 148206 h 303641"/>
                  <a:gd name="connsiteX694" fmla="*/ 144591 w 1010331"/>
                  <a:gd name="connsiteY694" fmla="*/ 152725 h 303641"/>
                  <a:gd name="connsiteX695" fmla="*/ 140073 w 1010331"/>
                  <a:gd name="connsiteY695" fmla="*/ 148206 h 303641"/>
                  <a:gd name="connsiteX696" fmla="*/ 144591 w 1010331"/>
                  <a:gd name="connsiteY696" fmla="*/ 143688 h 303641"/>
                  <a:gd name="connsiteX697" fmla="*/ 144591 w 1010331"/>
                  <a:gd name="connsiteY697" fmla="*/ 143688 h 303641"/>
                  <a:gd name="connsiteX698" fmla="*/ 126517 w 1010331"/>
                  <a:gd name="connsiteY698" fmla="*/ 143688 h 303641"/>
                  <a:gd name="connsiteX699" fmla="*/ 131036 w 1010331"/>
                  <a:gd name="connsiteY699" fmla="*/ 148206 h 303641"/>
                  <a:gd name="connsiteX700" fmla="*/ 126517 w 1010331"/>
                  <a:gd name="connsiteY700" fmla="*/ 152725 h 303641"/>
                  <a:gd name="connsiteX701" fmla="*/ 121999 w 1010331"/>
                  <a:gd name="connsiteY701" fmla="*/ 148206 h 303641"/>
                  <a:gd name="connsiteX702" fmla="*/ 126517 w 1010331"/>
                  <a:gd name="connsiteY702" fmla="*/ 143688 h 303641"/>
                  <a:gd name="connsiteX703" fmla="*/ 126517 w 1010331"/>
                  <a:gd name="connsiteY703" fmla="*/ 143688 h 303641"/>
                  <a:gd name="connsiteX704" fmla="*/ 107540 w 1010331"/>
                  <a:gd name="connsiteY704" fmla="*/ 143688 h 303641"/>
                  <a:gd name="connsiteX705" fmla="*/ 112058 w 1010331"/>
                  <a:gd name="connsiteY705" fmla="*/ 148206 h 303641"/>
                  <a:gd name="connsiteX706" fmla="*/ 107540 w 1010331"/>
                  <a:gd name="connsiteY706" fmla="*/ 152725 h 303641"/>
                  <a:gd name="connsiteX707" fmla="*/ 103021 w 1010331"/>
                  <a:gd name="connsiteY707" fmla="*/ 148206 h 303641"/>
                  <a:gd name="connsiteX708" fmla="*/ 107540 w 1010331"/>
                  <a:gd name="connsiteY708" fmla="*/ 143688 h 303641"/>
                  <a:gd name="connsiteX709" fmla="*/ 107540 w 1010331"/>
                  <a:gd name="connsiteY709" fmla="*/ 143688 h 303641"/>
                  <a:gd name="connsiteX710" fmla="*/ 88562 w 1010331"/>
                  <a:gd name="connsiteY710" fmla="*/ 143688 h 303641"/>
                  <a:gd name="connsiteX711" fmla="*/ 93081 w 1010331"/>
                  <a:gd name="connsiteY711" fmla="*/ 148206 h 303641"/>
                  <a:gd name="connsiteX712" fmla="*/ 88562 w 1010331"/>
                  <a:gd name="connsiteY712" fmla="*/ 152725 h 303641"/>
                  <a:gd name="connsiteX713" fmla="*/ 84044 w 1010331"/>
                  <a:gd name="connsiteY713" fmla="*/ 148206 h 303641"/>
                  <a:gd name="connsiteX714" fmla="*/ 88562 w 1010331"/>
                  <a:gd name="connsiteY714" fmla="*/ 143688 h 303641"/>
                  <a:gd name="connsiteX715" fmla="*/ 88562 w 1010331"/>
                  <a:gd name="connsiteY715" fmla="*/ 143688 h 303641"/>
                  <a:gd name="connsiteX716" fmla="*/ 69585 w 1010331"/>
                  <a:gd name="connsiteY716" fmla="*/ 143688 h 303641"/>
                  <a:gd name="connsiteX717" fmla="*/ 74103 w 1010331"/>
                  <a:gd name="connsiteY717" fmla="*/ 148206 h 303641"/>
                  <a:gd name="connsiteX718" fmla="*/ 69585 w 1010331"/>
                  <a:gd name="connsiteY718" fmla="*/ 152725 h 303641"/>
                  <a:gd name="connsiteX719" fmla="*/ 65066 w 1010331"/>
                  <a:gd name="connsiteY719" fmla="*/ 148206 h 303641"/>
                  <a:gd name="connsiteX720" fmla="*/ 69585 w 1010331"/>
                  <a:gd name="connsiteY720" fmla="*/ 143688 h 303641"/>
                  <a:gd name="connsiteX721" fmla="*/ 69585 w 1010331"/>
                  <a:gd name="connsiteY721" fmla="*/ 143688 h 303641"/>
                  <a:gd name="connsiteX722" fmla="*/ 50607 w 1010331"/>
                  <a:gd name="connsiteY722" fmla="*/ 143688 h 303641"/>
                  <a:gd name="connsiteX723" fmla="*/ 55125 w 1010331"/>
                  <a:gd name="connsiteY723" fmla="*/ 148206 h 303641"/>
                  <a:gd name="connsiteX724" fmla="*/ 50607 w 1010331"/>
                  <a:gd name="connsiteY724" fmla="*/ 152725 h 303641"/>
                  <a:gd name="connsiteX725" fmla="*/ 46088 w 1010331"/>
                  <a:gd name="connsiteY725" fmla="*/ 148206 h 303641"/>
                  <a:gd name="connsiteX726" fmla="*/ 50607 w 1010331"/>
                  <a:gd name="connsiteY726" fmla="*/ 143688 h 303641"/>
                  <a:gd name="connsiteX727" fmla="*/ 50607 w 1010331"/>
                  <a:gd name="connsiteY727" fmla="*/ 143688 h 303641"/>
                  <a:gd name="connsiteX728" fmla="*/ 32533 w 1010331"/>
                  <a:gd name="connsiteY728" fmla="*/ 143688 h 303641"/>
                  <a:gd name="connsiteX729" fmla="*/ 37052 w 1010331"/>
                  <a:gd name="connsiteY729" fmla="*/ 148206 h 303641"/>
                  <a:gd name="connsiteX730" fmla="*/ 32533 w 1010331"/>
                  <a:gd name="connsiteY730" fmla="*/ 152725 h 303641"/>
                  <a:gd name="connsiteX731" fmla="*/ 28015 w 1010331"/>
                  <a:gd name="connsiteY731" fmla="*/ 148206 h 303641"/>
                  <a:gd name="connsiteX732" fmla="*/ 32533 w 1010331"/>
                  <a:gd name="connsiteY732" fmla="*/ 143688 h 303641"/>
                  <a:gd name="connsiteX733" fmla="*/ 32533 w 1010331"/>
                  <a:gd name="connsiteY733" fmla="*/ 143688 h 303641"/>
                  <a:gd name="connsiteX734" fmla="*/ 267494 w 1010331"/>
                  <a:gd name="connsiteY734" fmla="*/ 132843 h 303641"/>
                  <a:gd name="connsiteX735" fmla="*/ 272012 w 1010331"/>
                  <a:gd name="connsiteY735" fmla="*/ 137362 h 303641"/>
                  <a:gd name="connsiteX736" fmla="*/ 267494 w 1010331"/>
                  <a:gd name="connsiteY736" fmla="*/ 141880 h 303641"/>
                  <a:gd name="connsiteX737" fmla="*/ 262975 w 1010331"/>
                  <a:gd name="connsiteY737" fmla="*/ 137362 h 303641"/>
                  <a:gd name="connsiteX738" fmla="*/ 267494 w 1010331"/>
                  <a:gd name="connsiteY738" fmla="*/ 132843 h 303641"/>
                  <a:gd name="connsiteX739" fmla="*/ 267494 w 1010331"/>
                  <a:gd name="connsiteY739" fmla="*/ 132843 h 303641"/>
                  <a:gd name="connsiteX740" fmla="*/ 248516 w 1010331"/>
                  <a:gd name="connsiteY740" fmla="*/ 132843 h 303641"/>
                  <a:gd name="connsiteX741" fmla="*/ 253035 w 1010331"/>
                  <a:gd name="connsiteY741" fmla="*/ 137362 h 303641"/>
                  <a:gd name="connsiteX742" fmla="*/ 248516 w 1010331"/>
                  <a:gd name="connsiteY742" fmla="*/ 141880 h 303641"/>
                  <a:gd name="connsiteX743" fmla="*/ 243998 w 1010331"/>
                  <a:gd name="connsiteY743" fmla="*/ 137362 h 303641"/>
                  <a:gd name="connsiteX744" fmla="*/ 248516 w 1010331"/>
                  <a:gd name="connsiteY744" fmla="*/ 132843 h 303641"/>
                  <a:gd name="connsiteX745" fmla="*/ 248516 w 1010331"/>
                  <a:gd name="connsiteY745" fmla="*/ 132843 h 303641"/>
                  <a:gd name="connsiteX746" fmla="*/ 229539 w 1010331"/>
                  <a:gd name="connsiteY746" fmla="*/ 132843 h 303641"/>
                  <a:gd name="connsiteX747" fmla="*/ 234057 w 1010331"/>
                  <a:gd name="connsiteY747" fmla="*/ 137362 h 303641"/>
                  <a:gd name="connsiteX748" fmla="*/ 229539 w 1010331"/>
                  <a:gd name="connsiteY748" fmla="*/ 141880 h 303641"/>
                  <a:gd name="connsiteX749" fmla="*/ 225020 w 1010331"/>
                  <a:gd name="connsiteY749" fmla="*/ 137362 h 303641"/>
                  <a:gd name="connsiteX750" fmla="*/ 229539 w 1010331"/>
                  <a:gd name="connsiteY750" fmla="*/ 132843 h 303641"/>
                  <a:gd name="connsiteX751" fmla="*/ 229539 w 1010331"/>
                  <a:gd name="connsiteY751" fmla="*/ 132843 h 303641"/>
                  <a:gd name="connsiteX752" fmla="*/ 210561 w 1010331"/>
                  <a:gd name="connsiteY752" fmla="*/ 132843 h 303641"/>
                  <a:gd name="connsiteX753" fmla="*/ 215080 w 1010331"/>
                  <a:gd name="connsiteY753" fmla="*/ 137362 h 303641"/>
                  <a:gd name="connsiteX754" fmla="*/ 210561 w 1010331"/>
                  <a:gd name="connsiteY754" fmla="*/ 141880 h 303641"/>
                  <a:gd name="connsiteX755" fmla="*/ 206043 w 1010331"/>
                  <a:gd name="connsiteY755" fmla="*/ 137362 h 303641"/>
                  <a:gd name="connsiteX756" fmla="*/ 210561 w 1010331"/>
                  <a:gd name="connsiteY756" fmla="*/ 132843 h 303641"/>
                  <a:gd name="connsiteX757" fmla="*/ 210561 w 1010331"/>
                  <a:gd name="connsiteY757" fmla="*/ 132843 h 303641"/>
                  <a:gd name="connsiteX758" fmla="*/ 191583 w 1010331"/>
                  <a:gd name="connsiteY758" fmla="*/ 132843 h 303641"/>
                  <a:gd name="connsiteX759" fmla="*/ 196102 w 1010331"/>
                  <a:gd name="connsiteY759" fmla="*/ 137362 h 303641"/>
                  <a:gd name="connsiteX760" fmla="*/ 191583 w 1010331"/>
                  <a:gd name="connsiteY760" fmla="*/ 141880 h 303641"/>
                  <a:gd name="connsiteX761" fmla="*/ 187065 w 1010331"/>
                  <a:gd name="connsiteY761" fmla="*/ 137362 h 303641"/>
                  <a:gd name="connsiteX762" fmla="*/ 191583 w 1010331"/>
                  <a:gd name="connsiteY762" fmla="*/ 132843 h 303641"/>
                  <a:gd name="connsiteX763" fmla="*/ 191583 w 1010331"/>
                  <a:gd name="connsiteY763" fmla="*/ 132843 h 303641"/>
                  <a:gd name="connsiteX764" fmla="*/ 173509 w 1010331"/>
                  <a:gd name="connsiteY764" fmla="*/ 132843 h 303641"/>
                  <a:gd name="connsiteX765" fmla="*/ 178028 w 1010331"/>
                  <a:gd name="connsiteY765" fmla="*/ 137362 h 303641"/>
                  <a:gd name="connsiteX766" fmla="*/ 173509 w 1010331"/>
                  <a:gd name="connsiteY766" fmla="*/ 141880 h 303641"/>
                  <a:gd name="connsiteX767" fmla="*/ 168991 w 1010331"/>
                  <a:gd name="connsiteY767" fmla="*/ 137362 h 303641"/>
                  <a:gd name="connsiteX768" fmla="*/ 173509 w 1010331"/>
                  <a:gd name="connsiteY768" fmla="*/ 132843 h 303641"/>
                  <a:gd name="connsiteX769" fmla="*/ 173509 w 1010331"/>
                  <a:gd name="connsiteY769" fmla="*/ 132843 h 303641"/>
                  <a:gd name="connsiteX770" fmla="*/ 154532 w 1010331"/>
                  <a:gd name="connsiteY770" fmla="*/ 132843 h 303641"/>
                  <a:gd name="connsiteX771" fmla="*/ 159050 w 1010331"/>
                  <a:gd name="connsiteY771" fmla="*/ 137362 h 303641"/>
                  <a:gd name="connsiteX772" fmla="*/ 154532 w 1010331"/>
                  <a:gd name="connsiteY772" fmla="*/ 141880 h 303641"/>
                  <a:gd name="connsiteX773" fmla="*/ 150013 w 1010331"/>
                  <a:gd name="connsiteY773" fmla="*/ 137362 h 303641"/>
                  <a:gd name="connsiteX774" fmla="*/ 154532 w 1010331"/>
                  <a:gd name="connsiteY774" fmla="*/ 132843 h 303641"/>
                  <a:gd name="connsiteX775" fmla="*/ 154532 w 1010331"/>
                  <a:gd name="connsiteY775" fmla="*/ 132843 h 303641"/>
                  <a:gd name="connsiteX776" fmla="*/ 135554 w 1010331"/>
                  <a:gd name="connsiteY776" fmla="*/ 132843 h 303641"/>
                  <a:gd name="connsiteX777" fmla="*/ 140073 w 1010331"/>
                  <a:gd name="connsiteY777" fmla="*/ 137362 h 303641"/>
                  <a:gd name="connsiteX778" fmla="*/ 135554 w 1010331"/>
                  <a:gd name="connsiteY778" fmla="*/ 141880 h 303641"/>
                  <a:gd name="connsiteX779" fmla="*/ 131036 w 1010331"/>
                  <a:gd name="connsiteY779" fmla="*/ 137362 h 303641"/>
                  <a:gd name="connsiteX780" fmla="*/ 135554 w 1010331"/>
                  <a:gd name="connsiteY780" fmla="*/ 132843 h 303641"/>
                  <a:gd name="connsiteX781" fmla="*/ 135554 w 1010331"/>
                  <a:gd name="connsiteY781" fmla="*/ 132843 h 303641"/>
                  <a:gd name="connsiteX782" fmla="*/ 116577 w 1010331"/>
                  <a:gd name="connsiteY782" fmla="*/ 132843 h 303641"/>
                  <a:gd name="connsiteX783" fmla="*/ 121095 w 1010331"/>
                  <a:gd name="connsiteY783" fmla="*/ 137362 h 303641"/>
                  <a:gd name="connsiteX784" fmla="*/ 116577 w 1010331"/>
                  <a:gd name="connsiteY784" fmla="*/ 141880 h 303641"/>
                  <a:gd name="connsiteX785" fmla="*/ 112058 w 1010331"/>
                  <a:gd name="connsiteY785" fmla="*/ 137362 h 303641"/>
                  <a:gd name="connsiteX786" fmla="*/ 116577 w 1010331"/>
                  <a:gd name="connsiteY786" fmla="*/ 132843 h 303641"/>
                  <a:gd name="connsiteX787" fmla="*/ 116577 w 1010331"/>
                  <a:gd name="connsiteY787" fmla="*/ 132843 h 303641"/>
                  <a:gd name="connsiteX788" fmla="*/ 97599 w 1010331"/>
                  <a:gd name="connsiteY788" fmla="*/ 132843 h 303641"/>
                  <a:gd name="connsiteX789" fmla="*/ 102118 w 1010331"/>
                  <a:gd name="connsiteY789" fmla="*/ 137362 h 303641"/>
                  <a:gd name="connsiteX790" fmla="*/ 97599 w 1010331"/>
                  <a:gd name="connsiteY790" fmla="*/ 141880 h 303641"/>
                  <a:gd name="connsiteX791" fmla="*/ 93081 w 1010331"/>
                  <a:gd name="connsiteY791" fmla="*/ 137362 h 303641"/>
                  <a:gd name="connsiteX792" fmla="*/ 97599 w 1010331"/>
                  <a:gd name="connsiteY792" fmla="*/ 132843 h 303641"/>
                  <a:gd name="connsiteX793" fmla="*/ 97599 w 1010331"/>
                  <a:gd name="connsiteY793" fmla="*/ 132843 h 303641"/>
                  <a:gd name="connsiteX794" fmla="*/ 79525 w 1010331"/>
                  <a:gd name="connsiteY794" fmla="*/ 132843 h 303641"/>
                  <a:gd name="connsiteX795" fmla="*/ 84044 w 1010331"/>
                  <a:gd name="connsiteY795" fmla="*/ 137362 h 303641"/>
                  <a:gd name="connsiteX796" fmla="*/ 79525 w 1010331"/>
                  <a:gd name="connsiteY796" fmla="*/ 141880 h 303641"/>
                  <a:gd name="connsiteX797" fmla="*/ 75007 w 1010331"/>
                  <a:gd name="connsiteY797" fmla="*/ 137362 h 303641"/>
                  <a:gd name="connsiteX798" fmla="*/ 79525 w 1010331"/>
                  <a:gd name="connsiteY798" fmla="*/ 132843 h 303641"/>
                  <a:gd name="connsiteX799" fmla="*/ 79525 w 1010331"/>
                  <a:gd name="connsiteY799" fmla="*/ 132843 h 303641"/>
                  <a:gd name="connsiteX800" fmla="*/ 60548 w 1010331"/>
                  <a:gd name="connsiteY800" fmla="*/ 132843 h 303641"/>
                  <a:gd name="connsiteX801" fmla="*/ 65066 w 1010331"/>
                  <a:gd name="connsiteY801" fmla="*/ 137362 h 303641"/>
                  <a:gd name="connsiteX802" fmla="*/ 60548 w 1010331"/>
                  <a:gd name="connsiteY802" fmla="*/ 141880 h 303641"/>
                  <a:gd name="connsiteX803" fmla="*/ 56029 w 1010331"/>
                  <a:gd name="connsiteY803" fmla="*/ 137362 h 303641"/>
                  <a:gd name="connsiteX804" fmla="*/ 60548 w 1010331"/>
                  <a:gd name="connsiteY804" fmla="*/ 132843 h 303641"/>
                  <a:gd name="connsiteX805" fmla="*/ 60548 w 1010331"/>
                  <a:gd name="connsiteY805" fmla="*/ 132843 h 303641"/>
                  <a:gd name="connsiteX806" fmla="*/ 41570 w 1010331"/>
                  <a:gd name="connsiteY806" fmla="*/ 132843 h 303641"/>
                  <a:gd name="connsiteX807" fmla="*/ 46088 w 1010331"/>
                  <a:gd name="connsiteY807" fmla="*/ 137362 h 303641"/>
                  <a:gd name="connsiteX808" fmla="*/ 41570 w 1010331"/>
                  <a:gd name="connsiteY808" fmla="*/ 141880 h 303641"/>
                  <a:gd name="connsiteX809" fmla="*/ 37052 w 1010331"/>
                  <a:gd name="connsiteY809" fmla="*/ 137362 h 303641"/>
                  <a:gd name="connsiteX810" fmla="*/ 41570 w 1010331"/>
                  <a:gd name="connsiteY810" fmla="*/ 132843 h 303641"/>
                  <a:gd name="connsiteX811" fmla="*/ 41570 w 1010331"/>
                  <a:gd name="connsiteY811" fmla="*/ 132843 h 303641"/>
                  <a:gd name="connsiteX812" fmla="*/ 276531 w 1010331"/>
                  <a:gd name="connsiteY812" fmla="*/ 122903 h 303641"/>
                  <a:gd name="connsiteX813" fmla="*/ 281049 w 1010331"/>
                  <a:gd name="connsiteY813" fmla="*/ 127421 h 303641"/>
                  <a:gd name="connsiteX814" fmla="*/ 276531 w 1010331"/>
                  <a:gd name="connsiteY814" fmla="*/ 131940 h 303641"/>
                  <a:gd name="connsiteX815" fmla="*/ 272012 w 1010331"/>
                  <a:gd name="connsiteY815" fmla="*/ 127421 h 303641"/>
                  <a:gd name="connsiteX816" fmla="*/ 276531 w 1010331"/>
                  <a:gd name="connsiteY816" fmla="*/ 122903 h 303641"/>
                  <a:gd name="connsiteX817" fmla="*/ 276531 w 1010331"/>
                  <a:gd name="connsiteY817" fmla="*/ 122903 h 303641"/>
                  <a:gd name="connsiteX818" fmla="*/ 257553 w 1010331"/>
                  <a:gd name="connsiteY818" fmla="*/ 122903 h 303641"/>
                  <a:gd name="connsiteX819" fmla="*/ 262072 w 1010331"/>
                  <a:gd name="connsiteY819" fmla="*/ 127421 h 303641"/>
                  <a:gd name="connsiteX820" fmla="*/ 257553 w 1010331"/>
                  <a:gd name="connsiteY820" fmla="*/ 131940 h 303641"/>
                  <a:gd name="connsiteX821" fmla="*/ 253035 w 1010331"/>
                  <a:gd name="connsiteY821" fmla="*/ 127421 h 303641"/>
                  <a:gd name="connsiteX822" fmla="*/ 257553 w 1010331"/>
                  <a:gd name="connsiteY822" fmla="*/ 122903 h 303641"/>
                  <a:gd name="connsiteX823" fmla="*/ 257553 w 1010331"/>
                  <a:gd name="connsiteY823" fmla="*/ 122903 h 303641"/>
                  <a:gd name="connsiteX824" fmla="*/ 238576 w 1010331"/>
                  <a:gd name="connsiteY824" fmla="*/ 122903 h 303641"/>
                  <a:gd name="connsiteX825" fmla="*/ 243094 w 1010331"/>
                  <a:gd name="connsiteY825" fmla="*/ 127421 h 303641"/>
                  <a:gd name="connsiteX826" fmla="*/ 238576 w 1010331"/>
                  <a:gd name="connsiteY826" fmla="*/ 131940 h 303641"/>
                  <a:gd name="connsiteX827" fmla="*/ 234057 w 1010331"/>
                  <a:gd name="connsiteY827" fmla="*/ 127421 h 303641"/>
                  <a:gd name="connsiteX828" fmla="*/ 238576 w 1010331"/>
                  <a:gd name="connsiteY828" fmla="*/ 122903 h 303641"/>
                  <a:gd name="connsiteX829" fmla="*/ 238576 w 1010331"/>
                  <a:gd name="connsiteY829" fmla="*/ 122903 h 303641"/>
                  <a:gd name="connsiteX830" fmla="*/ 220502 w 1010331"/>
                  <a:gd name="connsiteY830" fmla="*/ 122903 h 303641"/>
                  <a:gd name="connsiteX831" fmla="*/ 225020 w 1010331"/>
                  <a:gd name="connsiteY831" fmla="*/ 127421 h 303641"/>
                  <a:gd name="connsiteX832" fmla="*/ 220502 w 1010331"/>
                  <a:gd name="connsiteY832" fmla="*/ 131940 h 303641"/>
                  <a:gd name="connsiteX833" fmla="*/ 215983 w 1010331"/>
                  <a:gd name="connsiteY833" fmla="*/ 127421 h 303641"/>
                  <a:gd name="connsiteX834" fmla="*/ 220502 w 1010331"/>
                  <a:gd name="connsiteY834" fmla="*/ 122903 h 303641"/>
                  <a:gd name="connsiteX835" fmla="*/ 220502 w 1010331"/>
                  <a:gd name="connsiteY835" fmla="*/ 122903 h 303641"/>
                  <a:gd name="connsiteX836" fmla="*/ 201524 w 1010331"/>
                  <a:gd name="connsiteY836" fmla="*/ 122903 h 303641"/>
                  <a:gd name="connsiteX837" fmla="*/ 206043 w 1010331"/>
                  <a:gd name="connsiteY837" fmla="*/ 127421 h 303641"/>
                  <a:gd name="connsiteX838" fmla="*/ 201524 w 1010331"/>
                  <a:gd name="connsiteY838" fmla="*/ 131940 h 303641"/>
                  <a:gd name="connsiteX839" fmla="*/ 197006 w 1010331"/>
                  <a:gd name="connsiteY839" fmla="*/ 127421 h 303641"/>
                  <a:gd name="connsiteX840" fmla="*/ 201524 w 1010331"/>
                  <a:gd name="connsiteY840" fmla="*/ 122903 h 303641"/>
                  <a:gd name="connsiteX841" fmla="*/ 201524 w 1010331"/>
                  <a:gd name="connsiteY841" fmla="*/ 122903 h 303641"/>
                  <a:gd name="connsiteX842" fmla="*/ 182546 w 1010331"/>
                  <a:gd name="connsiteY842" fmla="*/ 122903 h 303641"/>
                  <a:gd name="connsiteX843" fmla="*/ 187065 w 1010331"/>
                  <a:gd name="connsiteY843" fmla="*/ 127421 h 303641"/>
                  <a:gd name="connsiteX844" fmla="*/ 182546 w 1010331"/>
                  <a:gd name="connsiteY844" fmla="*/ 131940 h 303641"/>
                  <a:gd name="connsiteX845" fmla="*/ 178028 w 1010331"/>
                  <a:gd name="connsiteY845" fmla="*/ 127421 h 303641"/>
                  <a:gd name="connsiteX846" fmla="*/ 182546 w 1010331"/>
                  <a:gd name="connsiteY846" fmla="*/ 122903 h 303641"/>
                  <a:gd name="connsiteX847" fmla="*/ 182546 w 1010331"/>
                  <a:gd name="connsiteY847" fmla="*/ 122903 h 303641"/>
                  <a:gd name="connsiteX848" fmla="*/ 163569 w 1010331"/>
                  <a:gd name="connsiteY848" fmla="*/ 122903 h 303641"/>
                  <a:gd name="connsiteX849" fmla="*/ 168087 w 1010331"/>
                  <a:gd name="connsiteY849" fmla="*/ 127421 h 303641"/>
                  <a:gd name="connsiteX850" fmla="*/ 163569 w 1010331"/>
                  <a:gd name="connsiteY850" fmla="*/ 131940 h 303641"/>
                  <a:gd name="connsiteX851" fmla="*/ 159050 w 1010331"/>
                  <a:gd name="connsiteY851" fmla="*/ 127421 h 303641"/>
                  <a:gd name="connsiteX852" fmla="*/ 163569 w 1010331"/>
                  <a:gd name="connsiteY852" fmla="*/ 122903 h 303641"/>
                  <a:gd name="connsiteX853" fmla="*/ 163569 w 1010331"/>
                  <a:gd name="connsiteY853" fmla="*/ 122903 h 303641"/>
                  <a:gd name="connsiteX854" fmla="*/ 144591 w 1010331"/>
                  <a:gd name="connsiteY854" fmla="*/ 122903 h 303641"/>
                  <a:gd name="connsiteX855" fmla="*/ 149110 w 1010331"/>
                  <a:gd name="connsiteY855" fmla="*/ 127421 h 303641"/>
                  <a:gd name="connsiteX856" fmla="*/ 144591 w 1010331"/>
                  <a:gd name="connsiteY856" fmla="*/ 131940 h 303641"/>
                  <a:gd name="connsiteX857" fmla="*/ 140073 w 1010331"/>
                  <a:gd name="connsiteY857" fmla="*/ 127421 h 303641"/>
                  <a:gd name="connsiteX858" fmla="*/ 144591 w 1010331"/>
                  <a:gd name="connsiteY858" fmla="*/ 122903 h 303641"/>
                  <a:gd name="connsiteX859" fmla="*/ 144591 w 1010331"/>
                  <a:gd name="connsiteY859" fmla="*/ 122903 h 303641"/>
                  <a:gd name="connsiteX860" fmla="*/ 126517 w 1010331"/>
                  <a:gd name="connsiteY860" fmla="*/ 122903 h 303641"/>
                  <a:gd name="connsiteX861" fmla="*/ 131036 w 1010331"/>
                  <a:gd name="connsiteY861" fmla="*/ 127421 h 303641"/>
                  <a:gd name="connsiteX862" fmla="*/ 126517 w 1010331"/>
                  <a:gd name="connsiteY862" fmla="*/ 131940 h 303641"/>
                  <a:gd name="connsiteX863" fmla="*/ 121999 w 1010331"/>
                  <a:gd name="connsiteY863" fmla="*/ 127421 h 303641"/>
                  <a:gd name="connsiteX864" fmla="*/ 126517 w 1010331"/>
                  <a:gd name="connsiteY864" fmla="*/ 122903 h 303641"/>
                  <a:gd name="connsiteX865" fmla="*/ 126517 w 1010331"/>
                  <a:gd name="connsiteY865" fmla="*/ 122903 h 303641"/>
                  <a:gd name="connsiteX866" fmla="*/ 107540 w 1010331"/>
                  <a:gd name="connsiteY866" fmla="*/ 122903 h 303641"/>
                  <a:gd name="connsiteX867" fmla="*/ 112058 w 1010331"/>
                  <a:gd name="connsiteY867" fmla="*/ 127421 h 303641"/>
                  <a:gd name="connsiteX868" fmla="*/ 107540 w 1010331"/>
                  <a:gd name="connsiteY868" fmla="*/ 131940 h 303641"/>
                  <a:gd name="connsiteX869" fmla="*/ 103021 w 1010331"/>
                  <a:gd name="connsiteY869" fmla="*/ 127421 h 303641"/>
                  <a:gd name="connsiteX870" fmla="*/ 107540 w 1010331"/>
                  <a:gd name="connsiteY870" fmla="*/ 122903 h 303641"/>
                  <a:gd name="connsiteX871" fmla="*/ 107540 w 1010331"/>
                  <a:gd name="connsiteY871" fmla="*/ 122903 h 303641"/>
                  <a:gd name="connsiteX872" fmla="*/ 88562 w 1010331"/>
                  <a:gd name="connsiteY872" fmla="*/ 122903 h 303641"/>
                  <a:gd name="connsiteX873" fmla="*/ 93081 w 1010331"/>
                  <a:gd name="connsiteY873" fmla="*/ 127421 h 303641"/>
                  <a:gd name="connsiteX874" fmla="*/ 88562 w 1010331"/>
                  <a:gd name="connsiteY874" fmla="*/ 131940 h 303641"/>
                  <a:gd name="connsiteX875" fmla="*/ 84044 w 1010331"/>
                  <a:gd name="connsiteY875" fmla="*/ 127421 h 303641"/>
                  <a:gd name="connsiteX876" fmla="*/ 88562 w 1010331"/>
                  <a:gd name="connsiteY876" fmla="*/ 122903 h 303641"/>
                  <a:gd name="connsiteX877" fmla="*/ 88562 w 1010331"/>
                  <a:gd name="connsiteY877" fmla="*/ 122903 h 303641"/>
                  <a:gd name="connsiteX878" fmla="*/ 69585 w 1010331"/>
                  <a:gd name="connsiteY878" fmla="*/ 122903 h 303641"/>
                  <a:gd name="connsiteX879" fmla="*/ 74103 w 1010331"/>
                  <a:gd name="connsiteY879" fmla="*/ 127421 h 303641"/>
                  <a:gd name="connsiteX880" fmla="*/ 69585 w 1010331"/>
                  <a:gd name="connsiteY880" fmla="*/ 131940 h 303641"/>
                  <a:gd name="connsiteX881" fmla="*/ 65066 w 1010331"/>
                  <a:gd name="connsiteY881" fmla="*/ 127421 h 303641"/>
                  <a:gd name="connsiteX882" fmla="*/ 69585 w 1010331"/>
                  <a:gd name="connsiteY882" fmla="*/ 122903 h 303641"/>
                  <a:gd name="connsiteX883" fmla="*/ 69585 w 1010331"/>
                  <a:gd name="connsiteY883" fmla="*/ 122903 h 303641"/>
                  <a:gd name="connsiteX884" fmla="*/ 50607 w 1010331"/>
                  <a:gd name="connsiteY884" fmla="*/ 122903 h 303641"/>
                  <a:gd name="connsiteX885" fmla="*/ 55125 w 1010331"/>
                  <a:gd name="connsiteY885" fmla="*/ 127421 h 303641"/>
                  <a:gd name="connsiteX886" fmla="*/ 50607 w 1010331"/>
                  <a:gd name="connsiteY886" fmla="*/ 131940 h 303641"/>
                  <a:gd name="connsiteX887" fmla="*/ 46088 w 1010331"/>
                  <a:gd name="connsiteY887" fmla="*/ 127421 h 303641"/>
                  <a:gd name="connsiteX888" fmla="*/ 50607 w 1010331"/>
                  <a:gd name="connsiteY888" fmla="*/ 122903 h 303641"/>
                  <a:gd name="connsiteX889" fmla="*/ 50607 w 1010331"/>
                  <a:gd name="connsiteY889" fmla="*/ 122903 h 303641"/>
                  <a:gd name="connsiteX890" fmla="*/ 267494 w 1010331"/>
                  <a:gd name="connsiteY890" fmla="*/ 112058 h 303641"/>
                  <a:gd name="connsiteX891" fmla="*/ 272012 w 1010331"/>
                  <a:gd name="connsiteY891" fmla="*/ 116577 h 303641"/>
                  <a:gd name="connsiteX892" fmla="*/ 267494 w 1010331"/>
                  <a:gd name="connsiteY892" fmla="*/ 121095 h 303641"/>
                  <a:gd name="connsiteX893" fmla="*/ 262975 w 1010331"/>
                  <a:gd name="connsiteY893" fmla="*/ 116577 h 303641"/>
                  <a:gd name="connsiteX894" fmla="*/ 267494 w 1010331"/>
                  <a:gd name="connsiteY894" fmla="*/ 112058 h 303641"/>
                  <a:gd name="connsiteX895" fmla="*/ 267494 w 1010331"/>
                  <a:gd name="connsiteY895" fmla="*/ 112058 h 303641"/>
                  <a:gd name="connsiteX896" fmla="*/ 248516 w 1010331"/>
                  <a:gd name="connsiteY896" fmla="*/ 112058 h 303641"/>
                  <a:gd name="connsiteX897" fmla="*/ 253035 w 1010331"/>
                  <a:gd name="connsiteY897" fmla="*/ 116577 h 303641"/>
                  <a:gd name="connsiteX898" fmla="*/ 248516 w 1010331"/>
                  <a:gd name="connsiteY898" fmla="*/ 121095 h 303641"/>
                  <a:gd name="connsiteX899" fmla="*/ 243998 w 1010331"/>
                  <a:gd name="connsiteY899" fmla="*/ 116577 h 303641"/>
                  <a:gd name="connsiteX900" fmla="*/ 248516 w 1010331"/>
                  <a:gd name="connsiteY900" fmla="*/ 112058 h 303641"/>
                  <a:gd name="connsiteX901" fmla="*/ 248516 w 1010331"/>
                  <a:gd name="connsiteY901" fmla="*/ 112058 h 303641"/>
                  <a:gd name="connsiteX902" fmla="*/ 229539 w 1010331"/>
                  <a:gd name="connsiteY902" fmla="*/ 112058 h 303641"/>
                  <a:gd name="connsiteX903" fmla="*/ 234057 w 1010331"/>
                  <a:gd name="connsiteY903" fmla="*/ 116577 h 303641"/>
                  <a:gd name="connsiteX904" fmla="*/ 229539 w 1010331"/>
                  <a:gd name="connsiteY904" fmla="*/ 121095 h 303641"/>
                  <a:gd name="connsiteX905" fmla="*/ 225020 w 1010331"/>
                  <a:gd name="connsiteY905" fmla="*/ 116577 h 303641"/>
                  <a:gd name="connsiteX906" fmla="*/ 229539 w 1010331"/>
                  <a:gd name="connsiteY906" fmla="*/ 112058 h 303641"/>
                  <a:gd name="connsiteX907" fmla="*/ 229539 w 1010331"/>
                  <a:gd name="connsiteY907" fmla="*/ 112058 h 303641"/>
                  <a:gd name="connsiteX908" fmla="*/ 210561 w 1010331"/>
                  <a:gd name="connsiteY908" fmla="*/ 112058 h 303641"/>
                  <a:gd name="connsiteX909" fmla="*/ 215080 w 1010331"/>
                  <a:gd name="connsiteY909" fmla="*/ 116577 h 303641"/>
                  <a:gd name="connsiteX910" fmla="*/ 210561 w 1010331"/>
                  <a:gd name="connsiteY910" fmla="*/ 121095 h 303641"/>
                  <a:gd name="connsiteX911" fmla="*/ 206043 w 1010331"/>
                  <a:gd name="connsiteY911" fmla="*/ 116577 h 303641"/>
                  <a:gd name="connsiteX912" fmla="*/ 210561 w 1010331"/>
                  <a:gd name="connsiteY912" fmla="*/ 112058 h 303641"/>
                  <a:gd name="connsiteX913" fmla="*/ 210561 w 1010331"/>
                  <a:gd name="connsiteY913" fmla="*/ 112058 h 303641"/>
                  <a:gd name="connsiteX914" fmla="*/ 191583 w 1010331"/>
                  <a:gd name="connsiteY914" fmla="*/ 112058 h 303641"/>
                  <a:gd name="connsiteX915" fmla="*/ 196102 w 1010331"/>
                  <a:gd name="connsiteY915" fmla="*/ 116577 h 303641"/>
                  <a:gd name="connsiteX916" fmla="*/ 191583 w 1010331"/>
                  <a:gd name="connsiteY916" fmla="*/ 121095 h 303641"/>
                  <a:gd name="connsiteX917" fmla="*/ 187065 w 1010331"/>
                  <a:gd name="connsiteY917" fmla="*/ 116577 h 303641"/>
                  <a:gd name="connsiteX918" fmla="*/ 191583 w 1010331"/>
                  <a:gd name="connsiteY918" fmla="*/ 112058 h 303641"/>
                  <a:gd name="connsiteX919" fmla="*/ 191583 w 1010331"/>
                  <a:gd name="connsiteY919" fmla="*/ 112058 h 303641"/>
                  <a:gd name="connsiteX920" fmla="*/ 173509 w 1010331"/>
                  <a:gd name="connsiteY920" fmla="*/ 112058 h 303641"/>
                  <a:gd name="connsiteX921" fmla="*/ 178028 w 1010331"/>
                  <a:gd name="connsiteY921" fmla="*/ 116577 h 303641"/>
                  <a:gd name="connsiteX922" fmla="*/ 173509 w 1010331"/>
                  <a:gd name="connsiteY922" fmla="*/ 121095 h 303641"/>
                  <a:gd name="connsiteX923" fmla="*/ 168991 w 1010331"/>
                  <a:gd name="connsiteY923" fmla="*/ 116577 h 303641"/>
                  <a:gd name="connsiteX924" fmla="*/ 173509 w 1010331"/>
                  <a:gd name="connsiteY924" fmla="*/ 112058 h 303641"/>
                  <a:gd name="connsiteX925" fmla="*/ 173509 w 1010331"/>
                  <a:gd name="connsiteY925" fmla="*/ 112058 h 303641"/>
                  <a:gd name="connsiteX926" fmla="*/ 154532 w 1010331"/>
                  <a:gd name="connsiteY926" fmla="*/ 112058 h 303641"/>
                  <a:gd name="connsiteX927" fmla="*/ 159050 w 1010331"/>
                  <a:gd name="connsiteY927" fmla="*/ 116577 h 303641"/>
                  <a:gd name="connsiteX928" fmla="*/ 154532 w 1010331"/>
                  <a:gd name="connsiteY928" fmla="*/ 121095 h 303641"/>
                  <a:gd name="connsiteX929" fmla="*/ 150013 w 1010331"/>
                  <a:gd name="connsiteY929" fmla="*/ 116577 h 303641"/>
                  <a:gd name="connsiteX930" fmla="*/ 154532 w 1010331"/>
                  <a:gd name="connsiteY930" fmla="*/ 112058 h 303641"/>
                  <a:gd name="connsiteX931" fmla="*/ 154532 w 1010331"/>
                  <a:gd name="connsiteY931" fmla="*/ 112058 h 303641"/>
                  <a:gd name="connsiteX932" fmla="*/ 135554 w 1010331"/>
                  <a:gd name="connsiteY932" fmla="*/ 112058 h 303641"/>
                  <a:gd name="connsiteX933" fmla="*/ 140073 w 1010331"/>
                  <a:gd name="connsiteY933" fmla="*/ 116577 h 303641"/>
                  <a:gd name="connsiteX934" fmla="*/ 135554 w 1010331"/>
                  <a:gd name="connsiteY934" fmla="*/ 121095 h 303641"/>
                  <a:gd name="connsiteX935" fmla="*/ 131036 w 1010331"/>
                  <a:gd name="connsiteY935" fmla="*/ 116577 h 303641"/>
                  <a:gd name="connsiteX936" fmla="*/ 135554 w 1010331"/>
                  <a:gd name="connsiteY936" fmla="*/ 112058 h 303641"/>
                  <a:gd name="connsiteX937" fmla="*/ 135554 w 1010331"/>
                  <a:gd name="connsiteY937" fmla="*/ 112058 h 303641"/>
                  <a:gd name="connsiteX938" fmla="*/ 116577 w 1010331"/>
                  <a:gd name="connsiteY938" fmla="*/ 112058 h 303641"/>
                  <a:gd name="connsiteX939" fmla="*/ 121095 w 1010331"/>
                  <a:gd name="connsiteY939" fmla="*/ 116577 h 303641"/>
                  <a:gd name="connsiteX940" fmla="*/ 116577 w 1010331"/>
                  <a:gd name="connsiteY940" fmla="*/ 121095 h 303641"/>
                  <a:gd name="connsiteX941" fmla="*/ 112058 w 1010331"/>
                  <a:gd name="connsiteY941" fmla="*/ 116577 h 303641"/>
                  <a:gd name="connsiteX942" fmla="*/ 116577 w 1010331"/>
                  <a:gd name="connsiteY942" fmla="*/ 112058 h 303641"/>
                  <a:gd name="connsiteX943" fmla="*/ 116577 w 1010331"/>
                  <a:gd name="connsiteY943" fmla="*/ 112058 h 303641"/>
                  <a:gd name="connsiteX944" fmla="*/ 97599 w 1010331"/>
                  <a:gd name="connsiteY944" fmla="*/ 112058 h 303641"/>
                  <a:gd name="connsiteX945" fmla="*/ 102118 w 1010331"/>
                  <a:gd name="connsiteY945" fmla="*/ 116577 h 303641"/>
                  <a:gd name="connsiteX946" fmla="*/ 97599 w 1010331"/>
                  <a:gd name="connsiteY946" fmla="*/ 121095 h 303641"/>
                  <a:gd name="connsiteX947" fmla="*/ 93081 w 1010331"/>
                  <a:gd name="connsiteY947" fmla="*/ 116577 h 303641"/>
                  <a:gd name="connsiteX948" fmla="*/ 97599 w 1010331"/>
                  <a:gd name="connsiteY948" fmla="*/ 112058 h 303641"/>
                  <a:gd name="connsiteX949" fmla="*/ 97599 w 1010331"/>
                  <a:gd name="connsiteY949" fmla="*/ 112058 h 303641"/>
                  <a:gd name="connsiteX950" fmla="*/ 79525 w 1010331"/>
                  <a:gd name="connsiteY950" fmla="*/ 112058 h 303641"/>
                  <a:gd name="connsiteX951" fmla="*/ 84044 w 1010331"/>
                  <a:gd name="connsiteY951" fmla="*/ 116577 h 303641"/>
                  <a:gd name="connsiteX952" fmla="*/ 79525 w 1010331"/>
                  <a:gd name="connsiteY952" fmla="*/ 121095 h 303641"/>
                  <a:gd name="connsiteX953" fmla="*/ 75007 w 1010331"/>
                  <a:gd name="connsiteY953" fmla="*/ 116577 h 303641"/>
                  <a:gd name="connsiteX954" fmla="*/ 79525 w 1010331"/>
                  <a:gd name="connsiteY954" fmla="*/ 112058 h 303641"/>
                  <a:gd name="connsiteX955" fmla="*/ 79525 w 1010331"/>
                  <a:gd name="connsiteY955" fmla="*/ 112058 h 303641"/>
                  <a:gd name="connsiteX956" fmla="*/ 60548 w 1010331"/>
                  <a:gd name="connsiteY956" fmla="*/ 112058 h 303641"/>
                  <a:gd name="connsiteX957" fmla="*/ 65066 w 1010331"/>
                  <a:gd name="connsiteY957" fmla="*/ 116577 h 303641"/>
                  <a:gd name="connsiteX958" fmla="*/ 60548 w 1010331"/>
                  <a:gd name="connsiteY958" fmla="*/ 121095 h 303641"/>
                  <a:gd name="connsiteX959" fmla="*/ 56029 w 1010331"/>
                  <a:gd name="connsiteY959" fmla="*/ 116577 h 303641"/>
                  <a:gd name="connsiteX960" fmla="*/ 60548 w 1010331"/>
                  <a:gd name="connsiteY960" fmla="*/ 112058 h 303641"/>
                  <a:gd name="connsiteX961" fmla="*/ 60548 w 1010331"/>
                  <a:gd name="connsiteY961" fmla="*/ 112058 h 303641"/>
                  <a:gd name="connsiteX962" fmla="*/ 276531 w 1010331"/>
                  <a:gd name="connsiteY962" fmla="*/ 103021 h 303641"/>
                  <a:gd name="connsiteX963" fmla="*/ 281049 w 1010331"/>
                  <a:gd name="connsiteY963" fmla="*/ 107540 h 303641"/>
                  <a:gd name="connsiteX964" fmla="*/ 276531 w 1010331"/>
                  <a:gd name="connsiteY964" fmla="*/ 112058 h 303641"/>
                  <a:gd name="connsiteX965" fmla="*/ 272012 w 1010331"/>
                  <a:gd name="connsiteY965" fmla="*/ 107540 h 303641"/>
                  <a:gd name="connsiteX966" fmla="*/ 276531 w 1010331"/>
                  <a:gd name="connsiteY966" fmla="*/ 103021 h 303641"/>
                  <a:gd name="connsiteX967" fmla="*/ 276531 w 1010331"/>
                  <a:gd name="connsiteY967" fmla="*/ 103021 h 303641"/>
                  <a:gd name="connsiteX968" fmla="*/ 257553 w 1010331"/>
                  <a:gd name="connsiteY968" fmla="*/ 103021 h 303641"/>
                  <a:gd name="connsiteX969" fmla="*/ 262072 w 1010331"/>
                  <a:gd name="connsiteY969" fmla="*/ 107540 h 303641"/>
                  <a:gd name="connsiteX970" fmla="*/ 257553 w 1010331"/>
                  <a:gd name="connsiteY970" fmla="*/ 112058 h 303641"/>
                  <a:gd name="connsiteX971" fmla="*/ 253035 w 1010331"/>
                  <a:gd name="connsiteY971" fmla="*/ 107540 h 303641"/>
                  <a:gd name="connsiteX972" fmla="*/ 257553 w 1010331"/>
                  <a:gd name="connsiteY972" fmla="*/ 103021 h 303641"/>
                  <a:gd name="connsiteX973" fmla="*/ 257553 w 1010331"/>
                  <a:gd name="connsiteY973" fmla="*/ 103021 h 303641"/>
                  <a:gd name="connsiteX974" fmla="*/ 238576 w 1010331"/>
                  <a:gd name="connsiteY974" fmla="*/ 103021 h 303641"/>
                  <a:gd name="connsiteX975" fmla="*/ 243094 w 1010331"/>
                  <a:gd name="connsiteY975" fmla="*/ 107540 h 303641"/>
                  <a:gd name="connsiteX976" fmla="*/ 238576 w 1010331"/>
                  <a:gd name="connsiteY976" fmla="*/ 112058 h 303641"/>
                  <a:gd name="connsiteX977" fmla="*/ 234057 w 1010331"/>
                  <a:gd name="connsiteY977" fmla="*/ 107540 h 303641"/>
                  <a:gd name="connsiteX978" fmla="*/ 238576 w 1010331"/>
                  <a:gd name="connsiteY978" fmla="*/ 103021 h 303641"/>
                  <a:gd name="connsiteX979" fmla="*/ 238576 w 1010331"/>
                  <a:gd name="connsiteY979" fmla="*/ 103021 h 303641"/>
                  <a:gd name="connsiteX980" fmla="*/ 220502 w 1010331"/>
                  <a:gd name="connsiteY980" fmla="*/ 103021 h 303641"/>
                  <a:gd name="connsiteX981" fmla="*/ 225020 w 1010331"/>
                  <a:gd name="connsiteY981" fmla="*/ 107540 h 303641"/>
                  <a:gd name="connsiteX982" fmla="*/ 220502 w 1010331"/>
                  <a:gd name="connsiteY982" fmla="*/ 112058 h 303641"/>
                  <a:gd name="connsiteX983" fmla="*/ 215983 w 1010331"/>
                  <a:gd name="connsiteY983" fmla="*/ 107540 h 303641"/>
                  <a:gd name="connsiteX984" fmla="*/ 220502 w 1010331"/>
                  <a:gd name="connsiteY984" fmla="*/ 103021 h 303641"/>
                  <a:gd name="connsiteX985" fmla="*/ 220502 w 1010331"/>
                  <a:gd name="connsiteY985" fmla="*/ 103021 h 303641"/>
                  <a:gd name="connsiteX986" fmla="*/ 201524 w 1010331"/>
                  <a:gd name="connsiteY986" fmla="*/ 103021 h 303641"/>
                  <a:gd name="connsiteX987" fmla="*/ 206043 w 1010331"/>
                  <a:gd name="connsiteY987" fmla="*/ 107540 h 303641"/>
                  <a:gd name="connsiteX988" fmla="*/ 201524 w 1010331"/>
                  <a:gd name="connsiteY988" fmla="*/ 112058 h 303641"/>
                  <a:gd name="connsiteX989" fmla="*/ 197006 w 1010331"/>
                  <a:gd name="connsiteY989" fmla="*/ 107540 h 303641"/>
                  <a:gd name="connsiteX990" fmla="*/ 201524 w 1010331"/>
                  <a:gd name="connsiteY990" fmla="*/ 103021 h 303641"/>
                  <a:gd name="connsiteX991" fmla="*/ 201524 w 1010331"/>
                  <a:gd name="connsiteY991" fmla="*/ 103021 h 303641"/>
                  <a:gd name="connsiteX992" fmla="*/ 220502 w 1010331"/>
                  <a:gd name="connsiteY992" fmla="*/ 264783 h 303641"/>
                  <a:gd name="connsiteX993" fmla="*/ 225020 w 1010331"/>
                  <a:gd name="connsiteY993" fmla="*/ 269301 h 303641"/>
                  <a:gd name="connsiteX994" fmla="*/ 220502 w 1010331"/>
                  <a:gd name="connsiteY994" fmla="*/ 273820 h 303641"/>
                  <a:gd name="connsiteX995" fmla="*/ 215983 w 1010331"/>
                  <a:gd name="connsiteY995" fmla="*/ 269301 h 303641"/>
                  <a:gd name="connsiteX996" fmla="*/ 220502 w 1010331"/>
                  <a:gd name="connsiteY996" fmla="*/ 264783 h 303641"/>
                  <a:gd name="connsiteX997" fmla="*/ 220502 w 1010331"/>
                  <a:gd name="connsiteY997" fmla="*/ 264783 h 303641"/>
                  <a:gd name="connsiteX998" fmla="*/ 201524 w 1010331"/>
                  <a:gd name="connsiteY998" fmla="*/ 264783 h 303641"/>
                  <a:gd name="connsiteX999" fmla="*/ 206043 w 1010331"/>
                  <a:gd name="connsiteY999" fmla="*/ 269301 h 303641"/>
                  <a:gd name="connsiteX1000" fmla="*/ 201524 w 1010331"/>
                  <a:gd name="connsiteY1000" fmla="*/ 273820 h 303641"/>
                  <a:gd name="connsiteX1001" fmla="*/ 197006 w 1010331"/>
                  <a:gd name="connsiteY1001" fmla="*/ 269301 h 303641"/>
                  <a:gd name="connsiteX1002" fmla="*/ 201524 w 1010331"/>
                  <a:gd name="connsiteY1002" fmla="*/ 264783 h 303641"/>
                  <a:gd name="connsiteX1003" fmla="*/ 201524 w 1010331"/>
                  <a:gd name="connsiteY1003" fmla="*/ 264783 h 303641"/>
                  <a:gd name="connsiteX1004" fmla="*/ 182546 w 1010331"/>
                  <a:gd name="connsiteY1004" fmla="*/ 264783 h 303641"/>
                  <a:gd name="connsiteX1005" fmla="*/ 187065 w 1010331"/>
                  <a:gd name="connsiteY1005" fmla="*/ 269301 h 303641"/>
                  <a:gd name="connsiteX1006" fmla="*/ 182546 w 1010331"/>
                  <a:gd name="connsiteY1006" fmla="*/ 273820 h 303641"/>
                  <a:gd name="connsiteX1007" fmla="*/ 178028 w 1010331"/>
                  <a:gd name="connsiteY1007" fmla="*/ 269301 h 303641"/>
                  <a:gd name="connsiteX1008" fmla="*/ 182546 w 1010331"/>
                  <a:gd name="connsiteY1008" fmla="*/ 264783 h 303641"/>
                  <a:gd name="connsiteX1009" fmla="*/ 182546 w 1010331"/>
                  <a:gd name="connsiteY1009" fmla="*/ 264783 h 303641"/>
                  <a:gd name="connsiteX1010" fmla="*/ 163569 w 1010331"/>
                  <a:gd name="connsiteY1010" fmla="*/ 264783 h 303641"/>
                  <a:gd name="connsiteX1011" fmla="*/ 168087 w 1010331"/>
                  <a:gd name="connsiteY1011" fmla="*/ 269301 h 303641"/>
                  <a:gd name="connsiteX1012" fmla="*/ 163569 w 1010331"/>
                  <a:gd name="connsiteY1012" fmla="*/ 273820 h 303641"/>
                  <a:gd name="connsiteX1013" fmla="*/ 159050 w 1010331"/>
                  <a:gd name="connsiteY1013" fmla="*/ 269301 h 303641"/>
                  <a:gd name="connsiteX1014" fmla="*/ 163569 w 1010331"/>
                  <a:gd name="connsiteY1014" fmla="*/ 264783 h 303641"/>
                  <a:gd name="connsiteX1015" fmla="*/ 163569 w 1010331"/>
                  <a:gd name="connsiteY1015" fmla="*/ 264783 h 303641"/>
                  <a:gd name="connsiteX1016" fmla="*/ 144591 w 1010331"/>
                  <a:gd name="connsiteY1016" fmla="*/ 264783 h 303641"/>
                  <a:gd name="connsiteX1017" fmla="*/ 149110 w 1010331"/>
                  <a:gd name="connsiteY1017" fmla="*/ 269301 h 303641"/>
                  <a:gd name="connsiteX1018" fmla="*/ 144591 w 1010331"/>
                  <a:gd name="connsiteY1018" fmla="*/ 273820 h 303641"/>
                  <a:gd name="connsiteX1019" fmla="*/ 140073 w 1010331"/>
                  <a:gd name="connsiteY1019" fmla="*/ 269301 h 303641"/>
                  <a:gd name="connsiteX1020" fmla="*/ 144591 w 1010331"/>
                  <a:gd name="connsiteY1020" fmla="*/ 264783 h 303641"/>
                  <a:gd name="connsiteX1021" fmla="*/ 144591 w 1010331"/>
                  <a:gd name="connsiteY1021" fmla="*/ 264783 h 303641"/>
                  <a:gd name="connsiteX1022" fmla="*/ 126517 w 1010331"/>
                  <a:gd name="connsiteY1022" fmla="*/ 264783 h 303641"/>
                  <a:gd name="connsiteX1023" fmla="*/ 131036 w 1010331"/>
                  <a:gd name="connsiteY1023" fmla="*/ 269301 h 303641"/>
                  <a:gd name="connsiteX1024" fmla="*/ 126517 w 1010331"/>
                  <a:gd name="connsiteY1024" fmla="*/ 273820 h 303641"/>
                  <a:gd name="connsiteX1025" fmla="*/ 121999 w 1010331"/>
                  <a:gd name="connsiteY1025" fmla="*/ 269301 h 303641"/>
                  <a:gd name="connsiteX1026" fmla="*/ 126517 w 1010331"/>
                  <a:gd name="connsiteY1026" fmla="*/ 264783 h 303641"/>
                  <a:gd name="connsiteX1027" fmla="*/ 126517 w 1010331"/>
                  <a:gd name="connsiteY1027" fmla="*/ 264783 h 303641"/>
                  <a:gd name="connsiteX1028" fmla="*/ 107540 w 1010331"/>
                  <a:gd name="connsiteY1028" fmla="*/ 264783 h 303641"/>
                  <a:gd name="connsiteX1029" fmla="*/ 112058 w 1010331"/>
                  <a:gd name="connsiteY1029" fmla="*/ 269301 h 303641"/>
                  <a:gd name="connsiteX1030" fmla="*/ 107540 w 1010331"/>
                  <a:gd name="connsiteY1030" fmla="*/ 273820 h 303641"/>
                  <a:gd name="connsiteX1031" fmla="*/ 103021 w 1010331"/>
                  <a:gd name="connsiteY1031" fmla="*/ 269301 h 303641"/>
                  <a:gd name="connsiteX1032" fmla="*/ 107540 w 1010331"/>
                  <a:gd name="connsiteY1032" fmla="*/ 264783 h 303641"/>
                  <a:gd name="connsiteX1033" fmla="*/ 107540 w 1010331"/>
                  <a:gd name="connsiteY1033" fmla="*/ 264783 h 303641"/>
                  <a:gd name="connsiteX1034" fmla="*/ 88562 w 1010331"/>
                  <a:gd name="connsiteY1034" fmla="*/ 264783 h 303641"/>
                  <a:gd name="connsiteX1035" fmla="*/ 93081 w 1010331"/>
                  <a:gd name="connsiteY1035" fmla="*/ 269301 h 303641"/>
                  <a:gd name="connsiteX1036" fmla="*/ 88562 w 1010331"/>
                  <a:gd name="connsiteY1036" fmla="*/ 273820 h 303641"/>
                  <a:gd name="connsiteX1037" fmla="*/ 84044 w 1010331"/>
                  <a:gd name="connsiteY1037" fmla="*/ 269301 h 303641"/>
                  <a:gd name="connsiteX1038" fmla="*/ 88562 w 1010331"/>
                  <a:gd name="connsiteY1038" fmla="*/ 264783 h 303641"/>
                  <a:gd name="connsiteX1039" fmla="*/ 88562 w 1010331"/>
                  <a:gd name="connsiteY1039" fmla="*/ 264783 h 303641"/>
                  <a:gd name="connsiteX1040" fmla="*/ 69585 w 1010331"/>
                  <a:gd name="connsiteY1040" fmla="*/ 264783 h 303641"/>
                  <a:gd name="connsiteX1041" fmla="*/ 74103 w 1010331"/>
                  <a:gd name="connsiteY1041" fmla="*/ 269301 h 303641"/>
                  <a:gd name="connsiteX1042" fmla="*/ 69585 w 1010331"/>
                  <a:gd name="connsiteY1042" fmla="*/ 273820 h 303641"/>
                  <a:gd name="connsiteX1043" fmla="*/ 65066 w 1010331"/>
                  <a:gd name="connsiteY1043" fmla="*/ 269301 h 303641"/>
                  <a:gd name="connsiteX1044" fmla="*/ 69585 w 1010331"/>
                  <a:gd name="connsiteY1044" fmla="*/ 264783 h 303641"/>
                  <a:gd name="connsiteX1045" fmla="*/ 69585 w 1010331"/>
                  <a:gd name="connsiteY1045" fmla="*/ 264783 h 303641"/>
                  <a:gd name="connsiteX1046" fmla="*/ 267494 w 1010331"/>
                  <a:gd name="connsiteY1046" fmla="*/ 253938 h 303641"/>
                  <a:gd name="connsiteX1047" fmla="*/ 272012 w 1010331"/>
                  <a:gd name="connsiteY1047" fmla="*/ 258457 h 303641"/>
                  <a:gd name="connsiteX1048" fmla="*/ 267494 w 1010331"/>
                  <a:gd name="connsiteY1048" fmla="*/ 262975 h 303641"/>
                  <a:gd name="connsiteX1049" fmla="*/ 262975 w 1010331"/>
                  <a:gd name="connsiteY1049" fmla="*/ 258457 h 303641"/>
                  <a:gd name="connsiteX1050" fmla="*/ 267494 w 1010331"/>
                  <a:gd name="connsiteY1050" fmla="*/ 253938 h 303641"/>
                  <a:gd name="connsiteX1051" fmla="*/ 267494 w 1010331"/>
                  <a:gd name="connsiteY1051" fmla="*/ 253938 h 303641"/>
                  <a:gd name="connsiteX1052" fmla="*/ 248516 w 1010331"/>
                  <a:gd name="connsiteY1052" fmla="*/ 253938 h 303641"/>
                  <a:gd name="connsiteX1053" fmla="*/ 253035 w 1010331"/>
                  <a:gd name="connsiteY1053" fmla="*/ 258457 h 303641"/>
                  <a:gd name="connsiteX1054" fmla="*/ 248516 w 1010331"/>
                  <a:gd name="connsiteY1054" fmla="*/ 262975 h 303641"/>
                  <a:gd name="connsiteX1055" fmla="*/ 243998 w 1010331"/>
                  <a:gd name="connsiteY1055" fmla="*/ 258457 h 303641"/>
                  <a:gd name="connsiteX1056" fmla="*/ 248516 w 1010331"/>
                  <a:gd name="connsiteY1056" fmla="*/ 253938 h 303641"/>
                  <a:gd name="connsiteX1057" fmla="*/ 248516 w 1010331"/>
                  <a:gd name="connsiteY1057" fmla="*/ 253938 h 303641"/>
                  <a:gd name="connsiteX1058" fmla="*/ 229539 w 1010331"/>
                  <a:gd name="connsiteY1058" fmla="*/ 253938 h 303641"/>
                  <a:gd name="connsiteX1059" fmla="*/ 234057 w 1010331"/>
                  <a:gd name="connsiteY1059" fmla="*/ 258457 h 303641"/>
                  <a:gd name="connsiteX1060" fmla="*/ 229539 w 1010331"/>
                  <a:gd name="connsiteY1060" fmla="*/ 262975 h 303641"/>
                  <a:gd name="connsiteX1061" fmla="*/ 225020 w 1010331"/>
                  <a:gd name="connsiteY1061" fmla="*/ 258457 h 303641"/>
                  <a:gd name="connsiteX1062" fmla="*/ 229539 w 1010331"/>
                  <a:gd name="connsiteY1062" fmla="*/ 253938 h 303641"/>
                  <a:gd name="connsiteX1063" fmla="*/ 229539 w 1010331"/>
                  <a:gd name="connsiteY1063" fmla="*/ 253938 h 303641"/>
                  <a:gd name="connsiteX1064" fmla="*/ 210561 w 1010331"/>
                  <a:gd name="connsiteY1064" fmla="*/ 253938 h 303641"/>
                  <a:gd name="connsiteX1065" fmla="*/ 215080 w 1010331"/>
                  <a:gd name="connsiteY1065" fmla="*/ 258457 h 303641"/>
                  <a:gd name="connsiteX1066" fmla="*/ 210561 w 1010331"/>
                  <a:gd name="connsiteY1066" fmla="*/ 262975 h 303641"/>
                  <a:gd name="connsiteX1067" fmla="*/ 206043 w 1010331"/>
                  <a:gd name="connsiteY1067" fmla="*/ 258457 h 303641"/>
                  <a:gd name="connsiteX1068" fmla="*/ 210561 w 1010331"/>
                  <a:gd name="connsiteY1068" fmla="*/ 253938 h 303641"/>
                  <a:gd name="connsiteX1069" fmla="*/ 210561 w 1010331"/>
                  <a:gd name="connsiteY1069" fmla="*/ 253938 h 303641"/>
                  <a:gd name="connsiteX1070" fmla="*/ 191583 w 1010331"/>
                  <a:gd name="connsiteY1070" fmla="*/ 253938 h 303641"/>
                  <a:gd name="connsiteX1071" fmla="*/ 196102 w 1010331"/>
                  <a:gd name="connsiteY1071" fmla="*/ 258457 h 303641"/>
                  <a:gd name="connsiteX1072" fmla="*/ 191583 w 1010331"/>
                  <a:gd name="connsiteY1072" fmla="*/ 262975 h 303641"/>
                  <a:gd name="connsiteX1073" fmla="*/ 187065 w 1010331"/>
                  <a:gd name="connsiteY1073" fmla="*/ 258457 h 303641"/>
                  <a:gd name="connsiteX1074" fmla="*/ 191583 w 1010331"/>
                  <a:gd name="connsiteY1074" fmla="*/ 253938 h 303641"/>
                  <a:gd name="connsiteX1075" fmla="*/ 191583 w 1010331"/>
                  <a:gd name="connsiteY1075" fmla="*/ 253938 h 303641"/>
                  <a:gd name="connsiteX1076" fmla="*/ 173509 w 1010331"/>
                  <a:gd name="connsiteY1076" fmla="*/ 253938 h 303641"/>
                  <a:gd name="connsiteX1077" fmla="*/ 178028 w 1010331"/>
                  <a:gd name="connsiteY1077" fmla="*/ 258457 h 303641"/>
                  <a:gd name="connsiteX1078" fmla="*/ 173509 w 1010331"/>
                  <a:gd name="connsiteY1078" fmla="*/ 262975 h 303641"/>
                  <a:gd name="connsiteX1079" fmla="*/ 168991 w 1010331"/>
                  <a:gd name="connsiteY1079" fmla="*/ 258457 h 303641"/>
                  <a:gd name="connsiteX1080" fmla="*/ 173509 w 1010331"/>
                  <a:gd name="connsiteY1080" fmla="*/ 253938 h 303641"/>
                  <a:gd name="connsiteX1081" fmla="*/ 173509 w 1010331"/>
                  <a:gd name="connsiteY1081" fmla="*/ 253938 h 303641"/>
                  <a:gd name="connsiteX1082" fmla="*/ 154532 w 1010331"/>
                  <a:gd name="connsiteY1082" fmla="*/ 253938 h 303641"/>
                  <a:gd name="connsiteX1083" fmla="*/ 159050 w 1010331"/>
                  <a:gd name="connsiteY1083" fmla="*/ 258457 h 303641"/>
                  <a:gd name="connsiteX1084" fmla="*/ 154532 w 1010331"/>
                  <a:gd name="connsiteY1084" fmla="*/ 262975 h 303641"/>
                  <a:gd name="connsiteX1085" fmla="*/ 150013 w 1010331"/>
                  <a:gd name="connsiteY1085" fmla="*/ 258457 h 303641"/>
                  <a:gd name="connsiteX1086" fmla="*/ 154532 w 1010331"/>
                  <a:gd name="connsiteY1086" fmla="*/ 253938 h 303641"/>
                  <a:gd name="connsiteX1087" fmla="*/ 154532 w 1010331"/>
                  <a:gd name="connsiteY1087" fmla="*/ 253938 h 303641"/>
                  <a:gd name="connsiteX1088" fmla="*/ 135554 w 1010331"/>
                  <a:gd name="connsiteY1088" fmla="*/ 253938 h 303641"/>
                  <a:gd name="connsiteX1089" fmla="*/ 140073 w 1010331"/>
                  <a:gd name="connsiteY1089" fmla="*/ 258457 h 303641"/>
                  <a:gd name="connsiteX1090" fmla="*/ 135554 w 1010331"/>
                  <a:gd name="connsiteY1090" fmla="*/ 262975 h 303641"/>
                  <a:gd name="connsiteX1091" fmla="*/ 131036 w 1010331"/>
                  <a:gd name="connsiteY1091" fmla="*/ 258457 h 303641"/>
                  <a:gd name="connsiteX1092" fmla="*/ 135554 w 1010331"/>
                  <a:gd name="connsiteY1092" fmla="*/ 253938 h 303641"/>
                  <a:gd name="connsiteX1093" fmla="*/ 135554 w 1010331"/>
                  <a:gd name="connsiteY1093" fmla="*/ 253938 h 303641"/>
                  <a:gd name="connsiteX1094" fmla="*/ 116577 w 1010331"/>
                  <a:gd name="connsiteY1094" fmla="*/ 253938 h 303641"/>
                  <a:gd name="connsiteX1095" fmla="*/ 121095 w 1010331"/>
                  <a:gd name="connsiteY1095" fmla="*/ 258457 h 303641"/>
                  <a:gd name="connsiteX1096" fmla="*/ 116577 w 1010331"/>
                  <a:gd name="connsiteY1096" fmla="*/ 262975 h 303641"/>
                  <a:gd name="connsiteX1097" fmla="*/ 112058 w 1010331"/>
                  <a:gd name="connsiteY1097" fmla="*/ 258457 h 303641"/>
                  <a:gd name="connsiteX1098" fmla="*/ 116577 w 1010331"/>
                  <a:gd name="connsiteY1098" fmla="*/ 253938 h 303641"/>
                  <a:gd name="connsiteX1099" fmla="*/ 116577 w 1010331"/>
                  <a:gd name="connsiteY1099" fmla="*/ 253938 h 303641"/>
                  <a:gd name="connsiteX1100" fmla="*/ 97599 w 1010331"/>
                  <a:gd name="connsiteY1100" fmla="*/ 253938 h 303641"/>
                  <a:gd name="connsiteX1101" fmla="*/ 102118 w 1010331"/>
                  <a:gd name="connsiteY1101" fmla="*/ 258457 h 303641"/>
                  <a:gd name="connsiteX1102" fmla="*/ 97599 w 1010331"/>
                  <a:gd name="connsiteY1102" fmla="*/ 262975 h 303641"/>
                  <a:gd name="connsiteX1103" fmla="*/ 93081 w 1010331"/>
                  <a:gd name="connsiteY1103" fmla="*/ 258457 h 303641"/>
                  <a:gd name="connsiteX1104" fmla="*/ 97599 w 1010331"/>
                  <a:gd name="connsiteY1104" fmla="*/ 253938 h 303641"/>
                  <a:gd name="connsiteX1105" fmla="*/ 97599 w 1010331"/>
                  <a:gd name="connsiteY1105" fmla="*/ 253938 h 303641"/>
                  <a:gd name="connsiteX1106" fmla="*/ 79525 w 1010331"/>
                  <a:gd name="connsiteY1106" fmla="*/ 253938 h 303641"/>
                  <a:gd name="connsiteX1107" fmla="*/ 84044 w 1010331"/>
                  <a:gd name="connsiteY1107" fmla="*/ 258457 h 303641"/>
                  <a:gd name="connsiteX1108" fmla="*/ 79525 w 1010331"/>
                  <a:gd name="connsiteY1108" fmla="*/ 262975 h 303641"/>
                  <a:gd name="connsiteX1109" fmla="*/ 75007 w 1010331"/>
                  <a:gd name="connsiteY1109" fmla="*/ 258457 h 303641"/>
                  <a:gd name="connsiteX1110" fmla="*/ 79525 w 1010331"/>
                  <a:gd name="connsiteY1110" fmla="*/ 253938 h 303641"/>
                  <a:gd name="connsiteX1111" fmla="*/ 79525 w 1010331"/>
                  <a:gd name="connsiteY1111" fmla="*/ 253938 h 303641"/>
                  <a:gd name="connsiteX1112" fmla="*/ 60548 w 1010331"/>
                  <a:gd name="connsiteY1112" fmla="*/ 253938 h 303641"/>
                  <a:gd name="connsiteX1113" fmla="*/ 65066 w 1010331"/>
                  <a:gd name="connsiteY1113" fmla="*/ 258457 h 303641"/>
                  <a:gd name="connsiteX1114" fmla="*/ 60548 w 1010331"/>
                  <a:gd name="connsiteY1114" fmla="*/ 262975 h 303641"/>
                  <a:gd name="connsiteX1115" fmla="*/ 56029 w 1010331"/>
                  <a:gd name="connsiteY1115" fmla="*/ 258457 h 303641"/>
                  <a:gd name="connsiteX1116" fmla="*/ 60548 w 1010331"/>
                  <a:gd name="connsiteY1116" fmla="*/ 253938 h 303641"/>
                  <a:gd name="connsiteX1117" fmla="*/ 60548 w 1010331"/>
                  <a:gd name="connsiteY1117" fmla="*/ 253938 h 303641"/>
                  <a:gd name="connsiteX1118" fmla="*/ 276531 w 1010331"/>
                  <a:gd name="connsiteY1118" fmla="*/ 244901 h 303641"/>
                  <a:gd name="connsiteX1119" fmla="*/ 281049 w 1010331"/>
                  <a:gd name="connsiteY1119" fmla="*/ 249420 h 303641"/>
                  <a:gd name="connsiteX1120" fmla="*/ 276531 w 1010331"/>
                  <a:gd name="connsiteY1120" fmla="*/ 253938 h 303641"/>
                  <a:gd name="connsiteX1121" fmla="*/ 272012 w 1010331"/>
                  <a:gd name="connsiteY1121" fmla="*/ 249420 h 303641"/>
                  <a:gd name="connsiteX1122" fmla="*/ 276531 w 1010331"/>
                  <a:gd name="connsiteY1122" fmla="*/ 244901 h 303641"/>
                  <a:gd name="connsiteX1123" fmla="*/ 276531 w 1010331"/>
                  <a:gd name="connsiteY1123" fmla="*/ 244901 h 303641"/>
                  <a:gd name="connsiteX1124" fmla="*/ 257553 w 1010331"/>
                  <a:gd name="connsiteY1124" fmla="*/ 244901 h 303641"/>
                  <a:gd name="connsiteX1125" fmla="*/ 262072 w 1010331"/>
                  <a:gd name="connsiteY1125" fmla="*/ 249420 h 303641"/>
                  <a:gd name="connsiteX1126" fmla="*/ 257553 w 1010331"/>
                  <a:gd name="connsiteY1126" fmla="*/ 253938 h 303641"/>
                  <a:gd name="connsiteX1127" fmla="*/ 253035 w 1010331"/>
                  <a:gd name="connsiteY1127" fmla="*/ 249420 h 303641"/>
                  <a:gd name="connsiteX1128" fmla="*/ 257553 w 1010331"/>
                  <a:gd name="connsiteY1128" fmla="*/ 244901 h 303641"/>
                  <a:gd name="connsiteX1129" fmla="*/ 257553 w 1010331"/>
                  <a:gd name="connsiteY1129" fmla="*/ 244901 h 303641"/>
                  <a:gd name="connsiteX1130" fmla="*/ 238576 w 1010331"/>
                  <a:gd name="connsiteY1130" fmla="*/ 244901 h 303641"/>
                  <a:gd name="connsiteX1131" fmla="*/ 243094 w 1010331"/>
                  <a:gd name="connsiteY1131" fmla="*/ 249420 h 303641"/>
                  <a:gd name="connsiteX1132" fmla="*/ 238576 w 1010331"/>
                  <a:gd name="connsiteY1132" fmla="*/ 253938 h 303641"/>
                  <a:gd name="connsiteX1133" fmla="*/ 234057 w 1010331"/>
                  <a:gd name="connsiteY1133" fmla="*/ 249420 h 303641"/>
                  <a:gd name="connsiteX1134" fmla="*/ 238576 w 1010331"/>
                  <a:gd name="connsiteY1134" fmla="*/ 244901 h 303641"/>
                  <a:gd name="connsiteX1135" fmla="*/ 238576 w 1010331"/>
                  <a:gd name="connsiteY1135" fmla="*/ 244901 h 303641"/>
                  <a:gd name="connsiteX1136" fmla="*/ 220502 w 1010331"/>
                  <a:gd name="connsiteY1136" fmla="*/ 244901 h 303641"/>
                  <a:gd name="connsiteX1137" fmla="*/ 225020 w 1010331"/>
                  <a:gd name="connsiteY1137" fmla="*/ 249420 h 303641"/>
                  <a:gd name="connsiteX1138" fmla="*/ 220502 w 1010331"/>
                  <a:gd name="connsiteY1138" fmla="*/ 253938 h 303641"/>
                  <a:gd name="connsiteX1139" fmla="*/ 215983 w 1010331"/>
                  <a:gd name="connsiteY1139" fmla="*/ 249420 h 303641"/>
                  <a:gd name="connsiteX1140" fmla="*/ 220502 w 1010331"/>
                  <a:gd name="connsiteY1140" fmla="*/ 244901 h 303641"/>
                  <a:gd name="connsiteX1141" fmla="*/ 220502 w 1010331"/>
                  <a:gd name="connsiteY1141" fmla="*/ 244901 h 303641"/>
                  <a:gd name="connsiteX1142" fmla="*/ 201524 w 1010331"/>
                  <a:gd name="connsiteY1142" fmla="*/ 244901 h 303641"/>
                  <a:gd name="connsiteX1143" fmla="*/ 206043 w 1010331"/>
                  <a:gd name="connsiteY1143" fmla="*/ 249420 h 303641"/>
                  <a:gd name="connsiteX1144" fmla="*/ 201524 w 1010331"/>
                  <a:gd name="connsiteY1144" fmla="*/ 253938 h 303641"/>
                  <a:gd name="connsiteX1145" fmla="*/ 197006 w 1010331"/>
                  <a:gd name="connsiteY1145" fmla="*/ 249420 h 303641"/>
                  <a:gd name="connsiteX1146" fmla="*/ 201524 w 1010331"/>
                  <a:gd name="connsiteY1146" fmla="*/ 244901 h 303641"/>
                  <a:gd name="connsiteX1147" fmla="*/ 201524 w 1010331"/>
                  <a:gd name="connsiteY1147" fmla="*/ 244901 h 303641"/>
                  <a:gd name="connsiteX1148" fmla="*/ 182546 w 1010331"/>
                  <a:gd name="connsiteY1148" fmla="*/ 244901 h 303641"/>
                  <a:gd name="connsiteX1149" fmla="*/ 187065 w 1010331"/>
                  <a:gd name="connsiteY1149" fmla="*/ 249420 h 303641"/>
                  <a:gd name="connsiteX1150" fmla="*/ 182546 w 1010331"/>
                  <a:gd name="connsiteY1150" fmla="*/ 253938 h 303641"/>
                  <a:gd name="connsiteX1151" fmla="*/ 178028 w 1010331"/>
                  <a:gd name="connsiteY1151" fmla="*/ 249420 h 303641"/>
                  <a:gd name="connsiteX1152" fmla="*/ 182546 w 1010331"/>
                  <a:gd name="connsiteY1152" fmla="*/ 244901 h 303641"/>
                  <a:gd name="connsiteX1153" fmla="*/ 182546 w 1010331"/>
                  <a:gd name="connsiteY1153" fmla="*/ 244901 h 303641"/>
                  <a:gd name="connsiteX1154" fmla="*/ 163569 w 1010331"/>
                  <a:gd name="connsiteY1154" fmla="*/ 244901 h 303641"/>
                  <a:gd name="connsiteX1155" fmla="*/ 168087 w 1010331"/>
                  <a:gd name="connsiteY1155" fmla="*/ 249420 h 303641"/>
                  <a:gd name="connsiteX1156" fmla="*/ 163569 w 1010331"/>
                  <a:gd name="connsiteY1156" fmla="*/ 253938 h 303641"/>
                  <a:gd name="connsiteX1157" fmla="*/ 159050 w 1010331"/>
                  <a:gd name="connsiteY1157" fmla="*/ 249420 h 303641"/>
                  <a:gd name="connsiteX1158" fmla="*/ 163569 w 1010331"/>
                  <a:gd name="connsiteY1158" fmla="*/ 244901 h 303641"/>
                  <a:gd name="connsiteX1159" fmla="*/ 163569 w 1010331"/>
                  <a:gd name="connsiteY1159" fmla="*/ 244901 h 303641"/>
                  <a:gd name="connsiteX1160" fmla="*/ 144591 w 1010331"/>
                  <a:gd name="connsiteY1160" fmla="*/ 244901 h 303641"/>
                  <a:gd name="connsiteX1161" fmla="*/ 149110 w 1010331"/>
                  <a:gd name="connsiteY1161" fmla="*/ 249420 h 303641"/>
                  <a:gd name="connsiteX1162" fmla="*/ 144591 w 1010331"/>
                  <a:gd name="connsiteY1162" fmla="*/ 253938 h 303641"/>
                  <a:gd name="connsiteX1163" fmla="*/ 140073 w 1010331"/>
                  <a:gd name="connsiteY1163" fmla="*/ 249420 h 303641"/>
                  <a:gd name="connsiteX1164" fmla="*/ 144591 w 1010331"/>
                  <a:gd name="connsiteY1164" fmla="*/ 244901 h 303641"/>
                  <a:gd name="connsiteX1165" fmla="*/ 144591 w 1010331"/>
                  <a:gd name="connsiteY1165" fmla="*/ 244901 h 303641"/>
                  <a:gd name="connsiteX1166" fmla="*/ 126517 w 1010331"/>
                  <a:gd name="connsiteY1166" fmla="*/ 244901 h 303641"/>
                  <a:gd name="connsiteX1167" fmla="*/ 131036 w 1010331"/>
                  <a:gd name="connsiteY1167" fmla="*/ 249420 h 303641"/>
                  <a:gd name="connsiteX1168" fmla="*/ 126517 w 1010331"/>
                  <a:gd name="connsiteY1168" fmla="*/ 253938 h 303641"/>
                  <a:gd name="connsiteX1169" fmla="*/ 121999 w 1010331"/>
                  <a:gd name="connsiteY1169" fmla="*/ 249420 h 303641"/>
                  <a:gd name="connsiteX1170" fmla="*/ 126517 w 1010331"/>
                  <a:gd name="connsiteY1170" fmla="*/ 244901 h 303641"/>
                  <a:gd name="connsiteX1171" fmla="*/ 126517 w 1010331"/>
                  <a:gd name="connsiteY1171" fmla="*/ 244901 h 303641"/>
                  <a:gd name="connsiteX1172" fmla="*/ 107540 w 1010331"/>
                  <a:gd name="connsiteY1172" fmla="*/ 244901 h 303641"/>
                  <a:gd name="connsiteX1173" fmla="*/ 112058 w 1010331"/>
                  <a:gd name="connsiteY1173" fmla="*/ 249420 h 303641"/>
                  <a:gd name="connsiteX1174" fmla="*/ 107540 w 1010331"/>
                  <a:gd name="connsiteY1174" fmla="*/ 253938 h 303641"/>
                  <a:gd name="connsiteX1175" fmla="*/ 103021 w 1010331"/>
                  <a:gd name="connsiteY1175" fmla="*/ 249420 h 303641"/>
                  <a:gd name="connsiteX1176" fmla="*/ 107540 w 1010331"/>
                  <a:gd name="connsiteY1176" fmla="*/ 244901 h 303641"/>
                  <a:gd name="connsiteX1177" fmla="*/ 107540 w 1010331"/>
                  <a:gd name="connsiteY1177" fmla="*/ 244901 h 303641"/>
                  <a:gd name="connsiteX1178" fmla="*/ 88562 w 1010331"/>
                  <a:gd name="connsiteY1178" fmla="*/ 244901 h 303641"/>
                  <a:gd name="connsiteX1179" fmla="*/ 93081 w 1010331"/>
                  <a:gd name="connsiteY1179" fmla="*/ 249420 h 303641"/>
                  <a:gd name="connsiteX1180" fmla="*/ 88562 w 1010331"/>
                  <a:gd name="connsiteY1180" fmla="*/ 253938 h 303641"/>
                  <a:gd name="connsiteX1181" fmla="*/ 84044 w 1010331"/>
                  <a:gd name="connsiteY1181" fmla="*/ 249420 h 303641"/>
                  <a:gd name="connsiteX1182" fmla="*/ 88562 w 1010331"/>
                  <a:gd name="connsiteY1182" fmla="*/ 244901 h 303641"/>
                  <a:gd name="connsiteX1183" fmla="*/ 88562 w 1010331"/>
                  <a:gd name="connsiteY1183" fmla="*/ 244901 h 303641"/>
                  <a:gd name="connsiteX1184" fmla="*/ 69585 w 1010331"/>
                  <a:gd name="connsiteY1184" fmla="*/ 244901 h 303641"/>
                  <a:gd name="connsiteX1185" fmla="*/ 74103 w 1010331"/>
                  <a:gd name="connsiteY1185" fmla="*/ 249420 h 303641"/>
                  <a:gd name="connsiteX1186" fmla="*/ 69585 w 1010331"/>
                  <a:gd name="connsiteY1186" fmla="*/ 253938 h 303641"/>
                  <a:gd name="connsiteX1187" fmla="*/ 65066 w 1010331"/>
                  <a:gd name="connsiteY1187" fmla="*/ 249420 h 303641"/>
                  <a:gd name="connsiteX1188" fmla="*/ 69585 w 1010331"/>
                  <a:gd name="connsiteY1188" fmla="*/ 244901 h 303641"/>
                  <a:gd name="connsiteX1189" fmla="*/ 69585 w 1010331"/>
                  <a:gd name="connsiteY1189" fmla="*/ 244901 h 303641"/>
                  <a:gd name="connsiteX1190" fmla="*/ 50607 w 1010331"/>
                  <a:gd name="connsiteY1190" fmla="*/ 244901 h 303641"/>
                  <a:gd name="connsiteX1191" fmla="*/ 55125 w 1010331"/>
                  <a:gd name="connsiteY1191" fmla="*/ 249420 h 303641"/>
                  <a:gd name="connsiteX1192" fmla="*/ 50607 w 1010331"/>
                  <a:gd name="connsiteY1192" fmla="*/ 253938 h 303641"/>
                  <a:gd name="connsiteX1193" fmla="*/ 46088 w 1010331"/>
                  <a:gd name="connsiteY1193" fmla="*/ 249420 h 303641"/>
                  <a:gd name="connsiteX1194" fmla="*/ 50607 w 1010331"/>
                  <a:gd name="connsiteY1194" fmla="*/ 244901 h 303641"/>
                  <a:gd name="connsiteX1195" fmla="*/ 50607 w 1010331"/>
                  <a:gd name="connsiteY1195" fmla="*/ 244901 h 303641"/>
                  <a:gd name="connsiteX1196" fmla="*/ 267494 w 1010331"/>
                  <a:gd name="connsiteY1196" fmla="*/ 234057 h 303641"/>
                  <a:gd name="connsiteX1197" fmla="*/ 272012 w 1010331"/>
                  <a:gd name="connsiteY1197" fmla="*/ 238576 h 303641"/>
                  <a:gd name="connsiteX1198" fmla="*/ 267494 w 1010331"/>
                  <a:gd name="connsiteY1198" fmla="*/ 243094 h 303641"/>
                  <a:gd name="connsiteX1199" fmla="*/ 262975 w 1010331"/>
                  <a:gd name="connsiteY1199" fmla="*/ 238576 h 303641"/>
                  <a:gd name="connsiteX1200" fmla="*/ 267494 w 1010331"/>
                  <a:gd name="connsiteY1200" fmla="*/ 234057 h 303641"/>
                  <a:gd name="connsiteX1201" fmla="*/ 267494 w 1010331"/>
                  <a:gd name="connsiteY1201" fmla="*/ 234057 h 303641"/>
                  <a:gd name="connsiteX1202" fmla="*/ 248516 w 1010331"/>
                  <a:gd name="connsiteY1202" fmla="*/ 234057 h 303641"/>
                  <a:gd name="connsiteX1203" fmla="*/ 253035 w 1010331"/>
                  <a:gd name="connsiteY1203" fmla="*/ 238576 h 303641"/>
                  <a:gd name="connsiteX1204" fmla="*/ 248516 w 1010331"/>
                  <a:gd name="connsiteY1204" fmla="*/ 243094 h 303641"/>
                  <a:gd name="connsiteX1205" fmla="*/ 243998 w 1010331"/>
                  <a:gd name="connsiteY1205" fmla="*/ 238576 h 303641"/>
                  <a:gd name="connsiteX1206" fmla="*/ 248516 w 1010331"/>
                  <a:gd name="connsiteY1206" fmla="*/ 234057 h 303641"/>
                  <a:gd name="connsiteX1207" fmla="*/ 248516 w 1010331"/>
                  <a:gd name="connsiteY1207" fmla="*/ 234057 h 303641"/>
                  <a:gd name="connsiteX1208" fmla="*/ 229539 w 1010331"/>
                  <a:gd name="connsiteY1208" fmla="*/ 234057 h 303641"/>
                  <a:gd name="connsiteX1209" fmla="*/ 234057 w 1010331"/>
                  <a:gd name="connsiteY1209" fmla="*/ 238576 h 303641"/>
                  <a:gd name="connsiteX1210" fmla="*/ 229539 w 1010331"/>
                  <a:gd name="connsiteY1210" fmla="*/ 243094 h 303641"/>
                  <a:gd name="connsiteX1211" fmla="*/ 225020 w 1010331"/>
                  <a:gd name="connsiteY1211" fmla="*/ 238576 h 303641"/>
                  <a:gd name="connsiteX1212" fmla="*/ 229539 w 1010331"/>
                  <a:gd name="connsiteY1212" fmla="*/ 234057 h 303641"/>
                  <a:gd name="connsiteX1213" fmla="*/ 229539 w 1010331"/>
                  <a:gd name="connsiteY1213" fmla="*/ 234057 h 303641"/>
                  <a:gd name="connsiteX1214" fmla="*/ 210561 w 1010331"/>
                  <a:gd name="connsiteY1214" fmla="*/ 234057 h 303641"/>
                  <a:gd name="connsiteX1215" fmla="*/ 215080 w 1010331"/>
                  <a:gd name="connsiteY1215" fmla="*/ 238576 h 303641"/>
                  <a:gd name="connsiteX1216" fmla="*/ 210561 w 1010331"/>
                  <a:gd name="connsiteY1216" fmla="*/ 243094 h 303641"/>
                  <a:gd name="connsiteX1217" fmla="*/ 206043 w 1010331"/>
                  <a:gd name="connsiteY1217" fmla="*/ 238576 h 303641"/>
                  <a:gd name="connsiteX1218" fmla="*/ 210561 w 1010331"/>
                  <a:gd name="connsiteY1218" fmla="*/ 234057 h 303641"/>
                  <a:gd name="connsiteX1219" fmla="*/ 210561 w 1010331"/>
                  <a:gd name="connsiteY1219" fmla="*/ 234057 h 303641"/>
                  <a:gd name="connsiteX1220" fmla="*/ 191583 w 1010331"/>
                  <a:gd name="connsiteY1220" fmla="*/ 234057 h 303641"/>
                  <a:gd name="connsiteX1221" fmla="*/ 196102 w 1010331"/>
                  <a:gd name="connsiteY1221" fmla="*/ 238576 h 303641"/>
                  <a:gd name="connsiteX1222" fmla="*/ 191583 w 1010331"/>
                  <a:gd name="connsiteY1222" fmla="*/ 243094 h 303641"/>
                  <a:gd name="connsiteX1223" fmla="*/ 187065 w 1010331"/>
                  <a:gd name="connsiteY1223" fmla="*/ 238576 h 303641"/>
                  <a:gd name="connsiteX1224" fmla="*/ 191583 w 1010331"/>
                  <a:gd name="connsiteY1224" fmla="*/ 234057 h 303641"/>
                  <a:gd name="connsiteX1225" fmla="*/ 191583 w 1010331"/>
                  <a:gd name="connsiteY1225" fmla="*/ 234057 h 303641"/>
                  <a:gd name="connsiteX1226" fmla="*/ 173509 w 1010331"/>
                  <a:gd name="connsiteY1226" fmla="*/ 234057 h 303641"/>
                  <a:gd name="connsiteX1227" fmla="*/ 178028 w 1010331"/>
                  <a:gd name="connsiteY1227" fmla="*/ 238576 h 303641"/>
                  <a:gd name="connsiteX1228" fmla="*/ 173509 w 1010331"/>
                  <a:gd name="connsiteY1228" fmla="*/ 243094 h 303641"/>
                  <a:gd name="connsiteX1229" fmla="*/ 168991 w 1010331"/>
                  <a:gd name="connsiteY1229" fmla="*/ 238576 h 303641"/>
                  <a:gd name="connsiteX1230" fmla="*/ 173509 w 1010331"/>
                  <a:gd name="connsiteY1230" fmla="*/ 234057 h 303641"/>
                  <a:gd name="connsiteX1231" fmla="*/ 173509 w 1010331"/>
                  <a:gd name="connsiteY1231" fmla="*/ 234057 h 303641"/>
                  <a:gd name="connsiteX1232" fmla="*/ 154532 w 1010331"/>
                  <a:gd name="connsiteY1232" fmla="*/ 234057 h 303641"/>
                  <a:gd name="connsiteX1233" fmla="*/ 159050 w 1010331"/>
                  <a:gd name="connsiteY1233" fmla="*/ 238576 h 303641"/>
                  <a:gd name="connsiteX1234" fmla="*/ 154532 w 1010331"/>
                  <a:gd name="connsiteY1234" fmla="*/ 243094 h 303641"/>
                  <a:gd name="connsiteX1235" fmla="*/ 150013 w 1010331"/>
                  <a:gd name="connsiteY1235" fmla="*/ 238576 h 303641"/>
                  <a:gd name="connsiteX1236" fmla="*/ 154532 w 1010331"/>
                  <a:gd name="connsiteY1236" fmla="*/ 234057 h 303641"/>
                  <a:gd name="connsiteX1237" fmla="*/ 154532 w 1010331"/>
                  <a:gd name="connsiteY1237" fmla="*/ 234057 h 303641"/>
                  <a:gd name="connsiteX1238" fmla="*/ 135554 w 1010331"/>
                  <a:gd name="connsiteY1238" fmla="*/ 234057 h 303641"/>
                  <a:gd name="connsiteX1239" fmla="*/ 140073 w 1010331"/>
                  <a:gd name="connsiteY1239" fmla="*/ 238576 h 303641"/>
                  <a:gd name="connsiteX1240" fmla="*/ 135554 w 1010331"/>
                  <a:gd name="connsiteY1240" fmla="*/ 243094 h 303641"/>
                  <a:gd name="connsiteX1241" fmla="*/ 131036 w 1010331"/>
                  <a:gd name="connsiteY1241" fmla="*/ 238576 h 303641"/>
                  <a:gd name="connsiteX1242" fmla="*/ 135554 w 1010331"/>
                  <a:gd name="connsiteY1242" fmla="*/ 234057 h 303641"/>
                  <a:gd name="connsiteX1243" fmla="*/ 135554 w 1010331"/>
                  <a:gd name="connsiteY1243" fmla="*/ 234057 h 303641"/>
                  <a:gd name="connsiteX1244" fmla="*/ 116577 w 1010331"/>
                  <a:gd name="connsiteY1244" fmla="*/ 234057 h 303641"/>
                  <a:gd name="connsiteX1245" fmla="*/ 121095 w 1010331"/>
                  <a:gd name="connsiteY1245" fmla="*/ 238576 h 303641"/>
                  <a:gd name="connsiteX1246" fmla="*/ 116577 w 1010331"/>
                  <a:gd name="connsiteY1246" fmla="*/ 243094 h 303641"/>
                  <a:gd name="connsiteX1247" fmla="*/ 112058 w 1010331"/>
                  <a:gd name="connsiteY1247" fmla="*/ 238576 h 303641"/>
                  <a:gd name="connsiteX1248" fmla="*/ 116577 w 1010331"/>
                  <a:gd name="connsiteY1248" fmla="*/ 234057 h 303641"/>
                  <a:gd name="connsiteX1249" fmla="*/ 116577 w 1010331"/>
                  <a:gd name="connsiteY1249" fmla="*/ 234057 h 303641"/>
                  <a:gd name="connsiteX1250" fmla="*/ 97599 w 1010331"/>
                  <a:gd name="connsiteY1250" fmla="*/ 234057 h 303641"/>
                  <a:gd name="connsiteX1251" fmla="*/ 102118 w 1010331"/>
                  <a:gd name="connsiteY1251" fmla="*/ 238576 h 303641"/>
                  <a:gd name="connsiteX1252" fmla="*/ 97599 w 1010331"/>
                  <a:gd name="connsiteY1252" fmla="*/ 243094 h 303641"/>
                  <a:gd name="connsiteX1253" fmla="*/ 93081 w 1010331"/>
                  <a:gd name="connsiteY1253" fmla="*/ 238576 h 303641"/>
                  <a:gd name="connsiteX1254" fmla="*/ 97599 w 1010331"/>
                  <a:gd name="connsiteY1254" fmla="*/ 234057 h 303641"/>
                  <a:gd name="connsiteX1255" fmla="*/ 97599 w 1010331"/>
                  <a:gd name="connsiteY1255" fmla="*/ 234057 h 303641"/>
                  <a:gd name="connsiteX1256" fmla="*/ 79525 w 1010331"/>
                  <a:gd name="connsiteY1256" fmla="*/ 234057 h 303641"/>
                  <a:gd name="connsiteX1257" fmla="*/ 84044 w 1010331"/>
                  <a:gd name="connsiteY1257" fmla="*/ 238576 h 303641"/>
                  <a:gd name="connsiteX1258" fmla="*/ 79525 w 1010331"/>
                  <a:gd name="connsiteY1258" fmla="*/ 243094 h 303641"/>
                  <a:gd name="connsiteX1259" fmla="*/ 75007 w 1010331"/>
                  <a:gd name="connsiteY1259" fmla="*/ 238576 h 303641"/>
                  <a:gd name="connsiteX1260" fmla="*/ 79525 w 1010331"/>
                  <a:gd name="connsiteY1260" fmla="*/ 234057 h 303641"/>
                  <a:gd name="connsiteX1261" fmla="*/ 79525 w 1010331"/>
                  <a:gd name="connsiteY1261" fmla="*/ 234057 h 303641"/>
                  <a:gd name="connsiteX1262" fmla="*/ 60548 w 1010331"/>
                  <a:gd name="connsiteY1262" fmla="*/ 234057 h 303641"/>
                  <a:gd name="connsiteX1263" fmla="*/ 65066 w 1010331"/>
                  <a:gd name="connsiteY1263" fmla="*/ 238576 h 303641"/>
                  <a:gd name="connsiteX1264" fmla="*/ 60548 w 1010331"/>
                  <a:gd name="connsiteY1264" fmla="*/ 243094 h 303641"/>
                  <a:gd name="connsiteX1265" fmla="*/ 56029 w 1010331"/>
                  <a:gd name="connsiteY1265" fmla="*/ 238576 h 303641"/>
                  <a:gd name="connsiteX1266" fmla="*/ 60548 w 1010331"/>
                  <a:gd name="connsiteY1266" fmla="*/ 234057 h 303641"/>
                  <a:gd name="connsiteX1267" fmla="*/ 60548 w 1010331"/>
                  <a:gd name="connsiteY1267" fmla="*/ 234057 h 303641"/>
                  <a:gd name="connsiteX1268" fmla="*/ 41570 w 1010331"/>
                  <a:gd name="connsiteY1268" fmla="*/ 234057 h 303641"/>
                  <a:gd name="connsiteX1269" fmla="*/ 46088 w 1010331"/>
                  <a:gd name="connsiteY1269" fmla="*/ 238576 h 303641"/>
                  <a:gd name="connsiteX1270" fmla="*/ 41570 w 1010331"/>
                  <a:gd name="connsiteY1270" fmla="*/ 243094 h 303641"/>
                  <a:gd name="connsiteX1271" fmla="*/ 37052 w 1010331"/>
                  <a:gd name="connsiteY1271" fmla="*/ 238576 h 303641"/>
                  <a:gd name="connsiteX1272" fmla="*/ 41570 w 1010331"/>
                  <a:gd name="connsiteY1272" fmla="*/ 234057 h 303641"/>
                  <a:gd name="connsiteX1273" fmla="*/ 41570 w 1010331"/>
                  <a:gd name="connsiteY1273" fmla="*/ 234057 h 303641"/>
                  <a:gd name="connsiteX1274" fmla="*/ 276531 w 1010331"/>
                  <a:gd name="connsiteY1274" fmla="*/ 225020 h 303641"/>
                  <a:gd name="connsiteX1275" fmla="*/ 281049 w 1010331"/>
                  <a:gd name="connsiteY1275" fmla="*/ 229539 h 303641"/>
                  <a:gd name="connsiteX1276" fmla="*/ 276531 w 1010331"/>
                  <a:gd name="connsiteY1276" fmla="*/ 234057 h 303641"/>
                  <a:gd name="connsiteX1277" fmla="*/ 272012 w 1010331"/>
                  <a:gd name="connsiteY1277" fmla="*/ 229539 h 303641"/>
                  <a:gd name="connsiteX1278" fmla="*/ 276531 w 1010331"/>
                  <a:gd name="connsiteY1278" fmla="*/ 225020 h 303641"/>
                  <a:gd name="connsiteX1279" fmla="*/ 276531 w 1010331"/>
                  <a:gd name="connsiteY1279" fmla="*/ 225020 h 303641"/>
                  <a:gd name="connsiteX1280" fmla="*/ 257553 w 1010331"/>
                  <a:gd name="connsiteY1280" fmla="*/ 225020 h 303641"/>
                  <a:gd name="connsiteX1281" fmla="*/ 262072 w 1010331"/>
                  <a:gd name="connsiteY1281" fmla="*/ 229539 h 303641"/>
                  <a:gd name="connsiteX1282" fmla="*/ 257553 w 1010331"/>
                  <a:gd name="connsiteY1282" fmla="*/ 234057 h 303641"/>
                  <a:gd name="connsiteX1283" fmla="*/ 253035 w 1010331"/>
                  <a:gd name="connsiteY1283" fmla="*/ 229539 h 303641"/>
                  <a:gd name="connsiteX1284" fmla="*/ 257553 w 1010331"/>
                  <a:gd name="connsiteY1284" fmla="*/ 225020 h 303641"/>
                  <a:gd name="connsiteX1285" fmla="*/ 257553 w 1010331"/>
                  <a:gd name="connsiteY1285" fmla="*/ 225020 h 303641"/>
                  <a:gd name="connsiteX1286" fmla="*/ 238576 w 1010331"/>
                  <a:gd name="connsiteY1286" fmla="*/ 225020 h 303641"/>
                  <a:gd name="connsiteX1287" fmla="*/ 243094 w 1010331"/>
                  <a:gd name="connsiteY1287" fmla="*/ 229539 h 303641"/>
                  <a:gd name="connsiteX1288" fmla="*/ 238576 w 1010331"/>
                  <a:gd name="connsiteY1288" fmla="*/ 234057 h 303641"/>
                  <a:gd name="connsiteX1289" fmla="*/ 234057 w 1010331"/>
                  <a:gd name="connsiteY1289" fmla="*/ 229539 h 303641"/>
                  <a:gd name="connsiteX1290" fmla="*/ 238576 w 1010331"/>
                  <a:gd name="connsiteY1290" fmla="*/ 225020 h 303641"/>
                  <a:gd name="connsiteX1291" fmla="*/ 238576 w 1010331"/>
                  <a:gd name="connsiteY1291" fmla="*/ 225020 h 303641"/>
                  <a:gd name="connsiteX1292" fmla="*/ 220502 w 1010331"/>
                  <a:gd name="connsiteY1292" fmla="*/ 225020 h 303641"/>
                  <a:gd name="connsiteX1293" fmla="*/ 225020 w 1010331"/>
                  <a:gd name="connsiteY1293" fmla="*/ 229539 h 303641"/>
                  <a:gd name="connsiteX1294" fmla="*/ 220502 w 1010331"/>
                  <a:gd name="connsiteY1294" fmla="*/ 234057 h 303641"/>
                  <a:gd name="connsiteX1295" fmla="*/ 215983 w 1010331"/>
                  <a:gd name="connsiteY1295" fmla="*/ 229539 h 303641"/>
                  <a:gd name="connsiteX1296" fmla="*/ 220502 w 1010331"/>
                  <a:gd name="connsiteY1296" fmla="*/ 225020 h 303641"/>
                  <a:gd name="connsiteX1297" fmla="*/ 220502 w 1010331"/>
                  <a:gd name="connsiteY1297" fmla="*/ 225020 h 303641"/>
                  <a:gd name="connsiteX1298" fmla="*/ 201524 w 1010331"/>
                  <a:gd name="connsiteY1298" fmla="*/ 225020 h 303641"/>
                  <a:gd name="connsiteX1299" fmla="*/ 206043 w 1010331"/>
                  <a:gd name="connsiteY1299" fmla="*/ 229539 h 303641"/>
                  <a:gd name="connsiteX1300" fmla="*/ 201524 w 1010331"/>
                  <a:gd name="connsiteY1300" fmla="*/ 234057 h 303641"/>
                  <a:gd name="connsiteX1301" fmla="*/ 197006 w 1010331"/>
                  <a:gd name="connsiteY1301" fmla="*/ 229539 h 303641"/>
                  <a:gd name="connsiteX1302" fmla="*/ 201524 w 1010331"/>
                  <a:gd name="connsiteY1302" fmla="*/ 225020 h 303641"/>
                  <a:gd name="connsiteX1303" fmla="*/ 201524 w 1010331"/>
                  <a:gd name="connsiteY1303" fmla="*/ 225020 h 303641"/>
                  <a:gd name="connsiteX1304" fmla="*/ 182546 w 1010331"/>
                  <a:gd name="connsiteY1304" fmla="*/ 225020 h 303641"/>
                  <a:gd name="connsiteX1305" fmla="*/ 187065 w 1010331"/>
                  <a:gd name="connsiteY1305" fmla="*/ 229539 h 303641"/>
                  <a:gd name="connsiteX1306" fmla="*/ 182546 w 1010331"/>
                  <a:gd name="connsiteY1306" fmla="*/ 234057 h 303641"/>
                  <a:gd name="connsiteX1307" fmla="*/ 178028 w 1010331"/>
                  <a:gd name="connsiteY1307" fmla="*/ 229539 h 303641"/>
                  <a:gd name="connsiteX1308" fmla="*/ 182546 w 1010331"/>
                  <a:gd name="connsiteY1308" fmla="*/ 225020 h 303641"/>
                  <a:gd name="connsiteX1309" fmla="*/ 182546 w 1010331"/>
                  <a:gd name="connsiteY1309" fmla="*/ 225020 h 303641"/>
                  <a:gd name="connsiteX1310" fmla="*/ 163569 w 1010331"/>
                  <a:gd name="connsiteY1310" fmla="*/ 225020 h 303641"/>
                  <a:gd name="connsiteX1311" fmla="*/ 168087 w 1010331"/>
                  <a:gd name="connsiteY1311" fmla="*/ 229539 h 303641"/>
                  <a:gd name="connsiteX1312" fmla="*/ 163569 w 1010331"/>
                  <a:gd name="connsiteY1312" fmla="*/ 234057 h 303641"/>
                  <a:gd name="connsiteX1313" fmla="*/ 159050 w 1010331"/>
                  <a:gd name="connsiteY1313" fmla="*/ 229539 h 303641"/>
                  <a:gd name="connsiteX1314" fmla="*/ 163569 w 1010331"/>
                  <a:gd name="connsiteY1314" fmla="*/ 225020 h 303641"/>
                  <a:gd name="connsiteX1315" fmla="*/ 163569 w 1010331"/>
                  <a:gd name="connsiteY1315" fmla="*/ 225020 h 303641"/>
                  <a:gd name="connsiteX1316" fmla="*/ 144591 w 1010331"/>
                  <a:gd name="connsiteY1316" fmla="*/ 225020 h 303641"/>
                  <a:gd name="connsiteX1317" fmla="*/ 149110 w 1010331"/>
                  <a:gd name="connsiteY1317" fmla="*/ 229539 h 303641"/>
                  <a:gd name="connsiteX1318" fmla="*/ 144591 w 1010331"/>
                  <a:gd name="connsiteY1318" fmla="*/ 234057 h 303641"/>
                  <a:gd name="connsiteX1319" fmla="*/ 140073 w 1010331"/>
                  <a:gd name="connsiteY1319" fmla="*/ 229539 h 303641"/>
                  <a:gd name="connsiteX1320" fmla="*/ 144591 w 1010331"/>
                  <a:gd name="connsiteY1320" fmla="*/ 225020 h 303641"/>
                  <a:gd name="connsiteX1321" fmla="*/ 144591 w 1010331"/>
                  <a:gd name="connsiteY1321" fmla="*/ 225020 h 303641"/>
                  <a:gd name="connsiteX1322" fmla="*/ 126517 w 1010331"/>
                  <a:gd name="connsiteY1322" fmla="*/ 225020 h 303641"/>
                  <a:gd name="connsiteX1323" fmla="*/ 131036 w 1010331"/>
                  <a:gd name="connsiteY1323" fmla="*/ 229539 h 303641"/>
                  <a:gd name="connsiteX1324" fmla="*/ 126517 w 1010331"/>
                  <a:gd name="connsiteY1324" fmla="*/ 234057 h 303641"/>
                  <a:gd name="connsiteX1325" fmla="*/ 121999 w 1010331"/>
                  <a:gd name="connsiteY1325" fmla="*/ 229539 h 303641"/>
                  <a:gd name="connsiteX1326" fmla="*/ 126517 w 1010331"/>
                  <a:gd name="connsiteY1326" fmla="*/ 225020 h 303641"/>
                  <a:gd name="connsiteX1327" fmla="*/ 126517 w 1010331"/>
                  <a:gd name="connsiteY1327" fmla="*/ 225020 h 303641"/>
                  <a:gd name="connsiteX1328" fmla="*/ 107540 w 1010331"/>
                  <a:gd name="connsiteY1328" fmla="*/ 225020 h 303641"/>
                  <a:gd name="connsiteX1329" fmla="*/ 112058 w 1010331"/>
                  <a:gd name="connsiteY1329" fmla="*/ 229539 h 303641"/>
                  <a:gd name="connsiteX1330" fmla="*/ 107540 w 1010331"/>
                  <a:gd name="connsiteY1330" fmla="*/ 234057 h 303641"/>
                  <a:gd name="connsiteX1331" fmla="*/ 103021 w 1010331"/>
                  <a:gd name="connsiteY1331" fmla="*/ 229539 h 303641"/>
                  <a:gd name="connsiteX1332" fmla="*/ 107540 w 1010331"/>
                  <a:gd name="connsiteY1332" fmla="*/ 225020 h 303641"/>
                  <a:gd name="connsiteX1333" fmla="*/ 107540 w 1010331"/>
                  <a:gd name="connsiteY1333" fmla="*/ 225020 h 303641"/>
                  <a:gd name="connsiteX1334" fmla="*/ 88562 w 1010331"/>
                  <a:gd name="connsiteY1334" fmla="*/ 225020 h 303641"/>
                  <a:gd name="connsiteX1335" fmla="*/ 93081 w 1010331"/>
                  <a:gd name="connsiteY1335" fmla="*/ 229539 h 303641"/>
                  <a:gd name="connsiteX1336" fmla="*/ 88562 w 1010331"/>
                  <a:gd name="connsiteY1336" fmla="*/ 234057 h 303641"/>
                  <a:gd name="connsiteX1337" fmla="*/ 84044 w 1010331"/>
                  <a:gd name="connsiteY1337" fmla="*/ 229539 h 303641"/>
                  <a:gd name="connsiteX1338" fmla="*/ 88562 w 1010331"/>
                  <a:gd name="connsiteY1338" fmla="*/ 225020 h 303641"/>
                  <a:gd name="connsiteX1339" fmla="*/ 88562 w 1010331"/>
                  <a:gd name="connsiteY1339" fmla="*/ 225020 h 303641"/>
                  <a:gd name="connsiteX1340" fmla="*/ 69585 w 1010331"/>
                  <a:gd name="connsiteY1340" fmla="*/ 225020 h 303641"/>
                  <a:gd name="connsiteX1341" fmla="*/ 74103 w 1010331"/>
                  <a:gd name="connsiteY1341" fmla="*/ 229539 h 303641"/>
                  <a:gd name="connsiteX1342" fmla="*/ 69585 w 1010331"/>
                  <a:gd name="connsiteY1342" fmla="*/ 234057 h 303641"/>
                  <a:gd name="connsiteX1343" fmla="*/ 65066 w 1010331"/>
                  <a:gd name="connsiteY1343" fmla="*/ 229539 h 303641"/>
                  <a:gd name="connsiteX1344" fmla="*/ 69585 w 1010331"/>
                  <a:gd name="connsiteY1344" fmla="*/ 225020 h 303641"/>
                  <a:gd name="connsiteX1345" fmla="*/ 69585 w 1010331"/>
                  <a:gd name="connsiteY1345" fmla="*/ 225020 h 303641"/>
                  <a:gd name="connsiteX1346" fmla="*/ 50607 w 1010331"/>
                  <a:gd name="connsiteY1346" fmla="*/ 225020 h 303641"/>
                  <a:gd name="connsiteX1347" fmla="*/ 55125 w 1010331"/>
                  <a:gd name="connsiteY1347" fmla="*/ 229539 h 303641"/>
                  <a:gd name="connsiteX1348" fmla="*/ 50607 w 1010331"/>
                  <a:gd name="connsiteY1348" fmla="*/ 234057 h 303641"/>
                  <a:gd name="connsiteX1349" fmla="*/ 46088 w 1010331"/>
                  <a:gd name="connsiteY1349" fmla="*/ 229539 h 303641"/>
                  <a:gd name="connsiteX1350" fmla="*/ 50607 w 1010331"/>
                  <a:gd name="connsiteY1350" fmla="*/ 225020 h 303641"/>
                  <a:gd name="connsiteX1351" fmla="*/ 50607 w 1010331"/>
                  <a:gd name="connsiteY1351" fmla="*/ 225020 h 303641"/>
                  <a:gd name="connsiteX1352" fmla="*/ 32533 w 1010331"/>
                  <a:gd name="connsiteY1352" fmla="*/ 225020 h 303641"/>
                  <a:gd name="connsiteX1353" fmla="*/ 37052 w 1010331"/>
                  <a:gd name="connsiteY1353" fmla="*/ 229539 h 303641"/>
                  <a:gd name="connsiteX1354" fmla="*/ 32533 w 1010331"/>
                  <a:gd name="connsiteY1354" fmla="*/ 234057 h 303641"/>
                  <a:gd name="connsiteX1355" fmla="*/ 28015 w 1010331"/>
                  <a:gd name="connsiteY1355" fmla="*/ 229539 h 303641"/>
                  <a:gd name="connsiteX1356" fmla="*/ 32533 w 1010331"/>
                  <a:gd name="connsiteY1356" fmla="*/ 225020 h 303641"/>
                  <a:gd name="connsiteX1357" fmla="*/ 32533 w 1010331"/>
                  <a:gd name="connsiteY1357" fmla="*/ 225020 h 303641"/>
                  <a:gd name="connsiteX1358" fmla="*/ 267494 w 1010331"/>
                  <a:gd name="connsiteY1358" fmla="*/ 214176 h 303641"/>
                  <a:gd name="connsiteX1359" fmla="*/ 272012 w 1010331"/>
                  <a:gd name="connsiteY1359" fmla="*/ 218694 h 303641"/>
                  <a:gd name="connsiteX1360" fmla="*/ 267494 w 1010331"/>
                  <a:gd name="connsiteY1360" fmla="*/ 223213 h 303641"/>
                  <a:gd name="connsiteX1361" fmla="*/ 262975 w 1010331"/>
                  <a:gd name="connsiteY1361" fmla="*/ 218694 h 303641"/>
                  <a:gd name="connsiteX1362" fmla="*/ 267494 w 1010331"/>
                  <a:gd name="connsiteY1362" fmla="*/ 214176 h 303641"/>
                  <a:gd name="connsiteX1363" fmla="*/ 267494 w 1010331"/>
                  <a:gd name="connsiteY1363" fmla="*/ 214176 h 303641"/>
                  <a:gd name="connsiteX1364" fmla="*/ 248516 w 1010331"/>
                  <a:gd name="connsiteY1364" fmla="*/ 214176 h 303641"/>
                  <a:gd name="connsiteX1365" fmla="*/ 253035 w 1010331"/>
                  <a:gd name="connsiteY1365" fmla="*/ 218694 h 303641"/>
                  <a:gd name="connsiteX1366" fmla="*/ 248516 w 1010331"/>
                  <a:gd name="connsiteY1366" fmla="*/ 223213 h 303641"/>
                  <a:gd name="connsiteX1367" fmla="*/ 243998 w 1010331"/>
                  <a:gd name="connsiteY1367" fmla="*/ 218694 h 303641"/>
                  <a:gd name="connsiteX1368" fmla="*/ 248516 w 1010331"/>
                  <a:gd name="connsiteY1368" fmla="*/ 214176 h 303641"/>
                  <a:gd name="connsiteX1369" fmla="*/ 248516 w 1010331"/>
                  <a:gd name="connsiteY1369" fmla="*/ 214176 h 303641"/>
                  <a:gd name="connsiteX1370" fmla="*/ 229539 w 1010331"/>
                  <a:gd name="connsiteY1370" fmla="*/ 214176 h 303641"/>
                  <a:gd name="connsiteX1371" fmla="*/ 234057 w 1010331"/>
                  <a:gd name="connsiteY1371" fmla="*/ 218694 h 303641"/>
                  <a:gd name="connsiteX1372" fmla="*/ 229539 w 1010331"/>
                  <a:gd name="connsiteY1372" fmla="*/ 223213 h 303641"/>
                  <a:gd name="connsiteX1373" fmla="*/ 225020 w 1010331"/>
                  <a:gd name="connsiteY1373" fmla="*/ 218694 h 303641"/>
                  <a:gd name="connsiteX1374" fmla="*/ 229539 w 1010331"/>
                  <a:gd name="connsiteY1374" fmla="*/ 214176 h 303641"/>
                  <a:gd name="connsiteX1375" fmla="*/ 229539 w 1010331"/>
                  <a:gd name="connsiteY1375" fmla="*/ 214176 h 303641"/>
                  <a:gd name="connsiteX1376" fmla="*/ 210561 w 1010331"/>
                  <a:gd name="connsiteY1376" fmla="*/ 214176 h 303641"/>
                  <a:gd name="connsiteX1377" fmla="*/ 215080 w 1010331"/>
                  <a:gd name="connsiteY1377" fmla="*/ 218694 h 303641"/>
                  <a:gd name="connsiteX1378" fmla="*/ 210561 w 1010331"/>
                  <a:gd name="connsiteY1378" fmla="*/ 223213 h 303641"/>
                  <a:gd name="connsiteX1379" fmla="*/ 206043 w 1010331"/>
                  <a:gd name="connsiteY1379" fmla="*/ 218694 h 303641"/>
                  <a:gd name="connsiteX1380" fmla="*/ 210561 w 1010331"/>
                  <a:gd name="connsiteY1380" fmla="*/ 214176 h 303641"/>
                  <a:gd name="connsiteX1381" fmla="*/ 210561 w 1010331"/>
                  <a:gd name="connsiteY1381" fmla="*/ 214176 h 303641"/>
                  <a:gd name="connsiteX1382" fmla="*/ 191583 w 1010331"/>
                  <a:gd name="connsiteY1382" fmla="*/ 214176 h 303641"/>
                  <a:gd name="connsiteX1383" fmla="*/ 196102 w 1010331"/>
                  <a:gd name="connsiteY1383" fmla="*/ 218694 h 303641"/>
                  <a:gd name="connsiteX1384" fmla="*/ 191583 w 1010331"/>
                  <a:gd name="connsiteY1384" fmla="*/ 223213 h 303641"/>
                  <a:gd name="connsiteX1385" fmla="*/ 187065 w 1010331"/>
                  <a:gd name="connsiteY1385" fmla="*/ 218694 h 303641"/>
                  <a:gd name="connsiteX1386" fmla="*/ 191583 w 1010331"/>
                  <a:gd name="connsiteY1386" fmla="*/ 214176 h 303641"/>
                  <a:gd name="connsiteX1387" fmla="*/ 191583 w 1010331"/>
                  <a:gd name="connsiteY1387" fmla="*/ 214176 h 303641"/>
                  <a:gd name="connsiteX1388" fmla="*/ 173509 w 1010331"/>
                  <a:gd name="connsiteY1388" fmla="*/ 214176 h 303641"/>
                  <a:gd name="connsiteX1389" fmla="*/ 178028 w 1010331"/>
                  <a:gd name="connsiteY1389" fmla="*/ 218694 h 303641"/>
                  <a:gd name="connsiteX1390" fmla="*/ 173509 w 1010331"/>
                  <a:gd name="connsiteY1390" fmla="*/ 223213 h 303641"/>
                  <a:gd name="connsiteX1391" fmla="*/ 168991 w 1010331"/>
                  <a:gd name="connsiteY1391" fmla="*/ 218694 h 303641"/>
                  <a:gd name="connsiteX1392" fmla="*/ 173509 w 1010331"/>
                  <a:gd name="connsiteY1392" fmla="*/ 214176 h 303641"/>
                  <a:gd name="connsiteX1393" fmla="*/ 173509 w 1010331"/>
                  <a:gd name="connsiteY1393" fmla="*/ 214176 h 303641"/>
                  <a:gd name="connsiteX1394" fmla="*/ 154532 w 1010331"/>
                  <a:gd name="connsiteY1394" fmla="*/ 214176 h 303641"/>
                  <a:gd name="connsiteX1395" fmla="*/ 159050 w 1010331"/>
                  <a:gd name="connsiteY1395" fmla="*/ 218694 h 303641"/>
                  <a:gd name="connsiteX1396" fmla="*/ 154532 w 1010331"/>
                  <a:gd name="connsiteY1396" fmla="*/ 223213 h 303641"/>
                  <a:gd name="connsiteX1397" fmla="*/ 150013 w 1010331"/>
                  <a:gd name="connsiteY1397" fmla="*/ 218694 h 303641"/>
                  <a:gd name="connsiteX1398" fmla="*/ 154532 w 1010331"/>
                  <a:gd name="connsiteY1398" fmla="*/ 214176 h 303641"/>
                  <a:gd name="connsiteX1399" fmla="*/ 154532 w 1010331"/>
                  <a:gd name="connsiteY1399" fmla="*/ 214176 h 303641"/>
                  <a:gd name="connsiteX1400" fmla="*/ 135554 w 1010331"/>
                  <a:gd name="connsiteY1400" fmla="*/ 214176 h 303641"/>
                  <a:gd name="connsiteX1401" fmla="*/ 140073 w 1010331"/>
                  <a:gd name="connsiteY1401" fmla="*/ 218694 h 303641"/>
                  <a:gd name="connsiteX1402" fmla="*/ 135554 w 1010331"/>
                  <a:gd name="connsiteY1402" fmla="*/ 223213 h 303641"/>
                  <a:gd name="connsiteX1403" fmla="*/ 131036 w 1010331"/>
                  <a:gd name="connsiteY1403" fmla="*/ 218694 h 303641"/>
                  <a:gd name="connsiteX1404" fmla="*/ 135554 w 1010331"/>
                  <a:gd name="connsiteY1404" fmla="*/ 214176 h 303641"/>
                  <a:gd name="connsiteX1405" fmla="*/ 135554 w 1010331"/>
                  <a:gd name="connsiteY1405" fmla="*/ 214176 h 303641"/>
                  <a:gd name="connsiteX1406" fmla="*/ 116577 w 1010331"/>
                  <a:gd name="connsiteY1406" fmla="*/ 214176 h 303641"/>
                  <a:gd name="connsiteX1407" fmla="*/ 121095 w 1010331"/>
                  <a:gd name="connsiteY1407" fmla="*/ 218694 h 303641"/>
                  <a:gd name="connsiteX1408" fmla="*/ 116577 w 1010331"/>
                  <a:gd name="connsiteY1408" fmla="*/ 223213 h 303641"/>
                  <a:gd name="connsiteX1409" fmla="*/ 112058 w 1010331"/>
                  <a:gd name="connsiteY1409" fmla="*/ 218694 h 303641"/>
                  <a:gd name="connsiteX1410" fmla="*/ 116577 w 1010331"/>
                  <a:gd name="connsiteY1410" fmla="*/ 214176 h 303641"/>
                  <a:gd name="connsiteX1411" fmla="*/ 116577 w 1010331"/>
                  <a:gd name="connsiteY1411" fmla="*/ 214176 h 303641"/>
                  <a:gd name="connsiteX1412" fmla="*/ 97599 w 1010331"/>
                  <a:gd name="connsiteY1412" fmla="*/ 214176 h 303641"/>
                  <a:gd name="connsiteX1413" fmla="*/ 102118 w 1010331"/>
                  <a:gd name="connsiteY1413" fmla="*/ 218694 h 303641"/>
                  <a:gd name="connsiteX1414" fmla="*/ 97599 w 1010331"/>
                  <a:gd name="connsiteY1414" fmla="*/ 223213 h 303641"/>
                  <a:gd name="connsiteX1415" fmla="*/ 93081 w 1010331"/>
                  <a:gd name="connsiteY1415" fmla="*/ 218694 h 303641"/>
                  <a:gd name="connsiteX1416" fmla="*/ 97599 w 1010331"/>
                  <a:gd name="connsiteY1416" fmla="*/ 214176 h 303641"/>
                  <a:gd name="connsiteX1417" fmla="*/ 97599 w 1010331"/>
                  <a:gd name="connsiteY1417" fmla="*/ 214176 h 303641"/>
                  <a:gd name="connsiteX1418" fmla="*/ 79525 w 1010331"/>
                  <a:gd name="connsiteY1418" fmla="*/ 214176 h 303641"/>
                  <a:gd name="connsiteX1419" fmla="*/ 84044 w 1010331"/>
                  <a:gd name="connsiteY1419" fmla="*/ 218694 h 303641"/>
                  <a:gd name="connsiteX1420" fmla="*/ 79525 w 1010331"/>
                  <a:gd name="connsiteY1420" fmla="*/ 223213 h 303641"/>
                  <a:gd name="connsiteX1421" fmla="*/ 75007 w 1010331"/>
                  <a:gd name="connsiteY1421" fmla="*/ 218694 h 303641"/>
                  <a:gd name="connsiteX1422" fmla="*/ 79525 w 1010331"/>
                  <a:gd name="connsiteY1422" fmla="*/ 214176 h 303641"/>
                  <a:gd name="connsiteX1423" fmla="*/ 79525 w 1010331"/>
                  <a:gd name="connsiteY1423" fmla="*/ 214176 h 303641"/>
                  <a:gd name="connsiteX1424" fmla="*/ 60548 w 1010331"/>
                  <a:gd name="connsiteY1424" fmla="*/ 214176 h 303641"/>
                  <a:gd name="connsiteX1425" fmla="*/ 65066 w 1010331"/>
                  <a:gd name="connsiteY1425" fmla="*/ 218694 h 303641"/>
                  <a:gd name="connsiteX1426" fmla="*/ 60548 w 1010331"/>
                  <a:gd name="connsiteY1426" fmla="*/ 223213 h 303641"/>
                  <a:gd name="connsiteX1427" fmla="*/ 56029 w 1010331"/>
                  <a:gd name="connsiteY1427" fmla="*/ 218694 h 303641"/>
                  <a:gd name="connsiteX1428" fmla="*/ 60548 w 1010331"/>
                  <a:gd name="connsiteY1428" fmla="*/ 214176 h 303641"/>
                  <a:gd name="connsiteX1429" fmla="*/ 60548 w 1010331"/>
                  <a:gd name="connsiteY1429" fmla="*/ 214176 h 303641"/>
                  <a:gd name="connsiteX1430" fmla="*/ 41570 w 1010331"/>
                  <a:gd name="connsiteY1430" fmla="*/ 214176 h 303641"/>
                  <a:gd name="connsiteX1431" fmla="*/ 46088 w 1010331"/>
                  <a:gd name="connsiteY1431" fmla="*/ 218694 h 303641"/>
                  <a:gd name="connsiteX1432" fmla="*/ 41570 w 1010331"/>
                  <a:gd name="connsiteY1432" fmla="*/ 223213 h 303641"/>
                  <a:gd name="connsiteX1433" fmla="*/ 37052 w 1010331"/>
                  <a:gd name="connsiteY1433" fmla="*/ 218694 h 303641"/>
                  <a:gd name="connsiteX1434" fmla="*/ 41570 w 1010331"/>
                  <a:gd name="connsiteY1434" fmla="*/ 214176 h 303641"/>
                  <a:gd name="connsiteX1435" fmla="*/ 41570 w 1010331"/>
                  <a:gd name="connsiteY1435" fmla="*/ 214176 h 303641"/>
                  <a:gd name="connsiteX1436" fmla="*/ 22592 w 1010331"/>
                  <a:gd name="connsiteY1436" fmla="*/ 214176 h 303641"/>
                  <a:gd name="connsiteX1437" fmla="*/ 27111 w 1010331"/>
                  <a:gd name="connsiteY1437" fmla="*/ 218694 h 303641"/>
                  <a:gd name="connsiteX1438" fmla="*/ 22592 w 1010331"/>
                  <a:gd name="connsiteY1438" fmla="*/ 223213 h 303641"/>
                  <a:gd name="connsiteX1439" fmla="*/ 18074 w 1010331"/>
                  <a:gd name="connsiteY1439" fmla="*/ 218694 h 303641"/>
                  <a:gd name="connsiteX1440" fmla="*/ 22592 w 1010331"/>
                  <a:gd name="connsiteY1440" fmla="*/ 214176 h 303641"/>
                  <a:gd name="connsiteX1441" fmla="*/ 22592 w 1010331"/>
                  <a:gd name="connsiteY1441" fmla="*/ 214176 h 303641"/>
                  <a:gd name="connsiteX1442" fmla="*/ 276531 w 1010331"/>
                  <a:gd name="connsiteY1442" fmla="*/ 204235 h 303641"/>
                  <a:gd name="connsiteX1443" fmla="*/ 281049 w 1010331"/>
                  <a:gd name="connsiteY1443" fmla="*/ 208754 h 303641"/>
                  <a:gd name="connsiteX1444" fmla="*/ 276531 w 1010331"/>
                  <a:gd name="connsiteY1444" fmla="*/ 213272 h 303641"/>
                  <a:gd name="connsiteX1445" fmla="*/ 272012 w 1010331"/>
                  <a:gd name="connsiteY1445" fmla="*/ 208754 h 303641"/>
                  <a:gd name="connsiteX1446" fmla="*/ 276531 w 1010331"/>
                  <a:gd name="connsiteY1446" fmla="*/ 204235 h 303641"/>
                  <a:gd name="connsiteX1447" fmla="*/ 276531 w 1010331"/>
                  <a:gd name="connsiteY1447" fmla="*/ 204235 h 303641"/>
                  <a:gd name="connsiteX1448" fmla="*/ 257553 w 1010331"/>
                  <a:gd name="connsiteY1448" fmla="*/ 204235 h 303641"/>
                  <a:gd name="connsiteX1449" fmla="*/ 262072 w 1010331"/>
                  <a:gd name="connsiteY1449" fmla="*/ 208754 h 303641"/>
                  <a:gd name="connsiteX1450" fmla="*/ 257553 w 1010331"/>
                  <a:gd name="connsiteY1450" fmla="*/ 213272 h 303641"/>
                  <a:gd name="connsiteX1451" fmla="*/ 253035 w 1010331"/>
                  <a:gd name="connsiteY1451" fmla="*/ 208754 h 303641"/>
                  <a:gd name="connsiteX1452" fmla="*/ 257553 w 1010331"/>
                  <a:gd name="connsiteY1452" fmla="*/ 204235 h 303641"/>
                  <a:gd name="connsiteX1453" fmla="*/ 257553 w 1010331"/>
                  <a:gd name="connsiteY1453" fmla="*/ 204235 h 303641"/>
                  <a:gd name="connsiteX1454" fmla="*/ 238576 w 1010331"/>
                  <a:gd name="connsiteY1454" fmla="*/ 204235 h 303641"/>
                  <a:gd name="connsiteX1455" fmla="*/ 243094 w 1010331"/>
                  <a:gd name="connsiteY1455" fmla="*/ 208754 h 303641"/>
                  <a:gd name="connsiteX1456" fmla="*/ 238576 w 1010331"/>
                  <a:gd name="connsiteY1456" fmla="*/ 213272 h 303641"/>
                  <a:gd name="connsiteX1457" fmla="*/ 234057 w 1010331"/>
                  <a:gd name="connsiteY1457" fmla="*/ 208754 h 303641"/>
                  <a:gd name="connsiteX1458" fmla="*/ 238576 w 1010331"/>
                  <a:gd name="connsiteY1458" fmla="*/ 204235 h 303641"/>
                  <a:gd name="connsiteX1459" fmla="*/ 238576 w 1010331"/>
                  <a:gd name="connsiteY1459" fmla="*/ 204235 h 303641"/>
                  <a:gd name="connsiteX1460" fmla="*/ 220502 w 1010331"/>
                  <a:gd name="connsiteY1460" fmla="*/ 204235 h 303641"/>
                  <a:gd name="connsiteX1461" fmla="*/ 225020 w 1010331"/>
                  <a:gd name="connsiteY1461" fmla="*/ 208754 h 303641"/>
                  <a:gd name="connsiteX1462" fmla="*/ 220502 w 1010331"/>
                  <a:gd name="connsiteY1462" fmla="*/ 213272 h 303641"/>
                  <a:gd name="connsiteX1463" fmla="*/ 215983 w 1010331"/>
                  <a:gd name="connsiteY1463" fmla="*/ 208754 h 303641"/>
                  <a:gd name="connsiteX1464" fmla="*/ 220502 w 1010331"/>
                  <a:gd name="connsiteY1464" fmla="*/ 204235 h 303641"/>
                  <a:gd name="connsiteX1465" fmla="*/ 220502 w 1010331"/>
                  <a:gd name="connsiteY1465" fmla="*/ 204235 h 303641"/>
                  <a:gd name="connsiteX1466" fmla="*/ 201524 w 1010331"/>
                  <a:gd name="connsiteY1466" fmla="*/ 204235 h 303641"/>
                  <a:gd name="connsiteX1467" fmla="*/ 206043 w 1010331"/>
                  <a:gd name="connsiteY1467" fmla="*/ 208754 h 303641"/>
                  <a:gd name="connsiteX1468" fmla="*/ 201524 w 1010331"/>
                  <a:gd name="connsiteY1468" fmla="*/ 213272 h 303641"/>
                  <a:gd name="connsiteX1469" fmla="*/ 197006 w 1010331"/>
                  <a:gd name="connsiteY1469" fmla="*/ 208754 h 303641"/>
                  <a:gd name="connsiteX1470" fmla="*/ 201524 w 1010331"/>
                  <a:gd name="connsiteY1470" fmla="*/ 204235 h 303641"/>
                  <a:gd name="connsiteX1471" fmla="*/ 201524 w 1010331"/>
                  <a:gd name="connsiteY1471" fmla="*/ 204235 h 303641"/>
                  <a:gd name="connsiteX1472" fmla="*/ 182546 w 1010331"/>
                  <a:gd name="connsiteY1472" fmla="*/ 204235 h 303641"/>
                  <a:gd name="connsiteX1473" fmla="*/ 187065 w 1010331"/>
                  <a:gd name="connsiteY1473" fmla="*/ 208754 h 303641"/>
                  <a:gd name="connsiteX1474" fmla="*/ 182546 w 1010331"/>
                  <a:gd name="connsiteY1474" fmla="*/ 213272 h 303641"/>
                  <a:gd name="connsiteX1475" fmla="*/ 178028 w 1010331"/>
                  <a:gd name="connsiteY1475" fmla="*/ 208754 h 303641"/>
                  <a:gd name="connsiteX1476" fmla="*/ 182546 w 1010331"/>
                  <a:gd name="connsiteY1476" fmla="*/ 204235 h 303641"/>
                  <a:gd name="connsiteX1477" fmla="*/ 182546 w 1010331"/>
                  <a:gd name="connsiteY1477" fmla="*/ 204235 h 303641"/>
                  <a:gd name="connsiteX1478" fmla="*/ 163569 w 1010331"/>
                  <a:gd name="connsiteY1478" fmla="*/ 204235 h 303641"/>
                  <a:gd name="connsiteX1479" fmla="*/ 168087 w 1010331"/>
                  <a:gd name="connsiteY1479" fmla="*/ 208754 h 303641"/>
                  <a:gd name="connsiteX1480" fmla="*/ 163569 w 1010331"/>
                  <a:gd name="connsiteY1480" fmla="*/ 213272 h 303641"/>
                  <a:gd name="connsiteX1481" fmla="*/ 159050 w 1010331"/>
                  <a:gd name="connsiteY1481" fmla="*/ 208754 h 303641"/>
                  <a:gd name="connsiteX1482" fmla="*/ 163569 w 1010331"/>
                  <a:gd name="connsiteY1482" fmla="*/ 204235 h 303641"/>
                  <a:gd name="connsiteX1483" fmla="*/ 163569 w 1010331"/>
                  <a:gd name="connsiteY1483" fmla="*/ 204235 h 303641"/>
                  <a:gd name="connsiteX1484" fmla="*/ 144591 w 1010331"/>
                  <a:gd name="connsiteY1484" fmla="*/ 204235 h 303641"/>
                  <a:gd name="connsiteX1485" fmla="*/ 149110 w 1010331"/>
                  <a:gd name="connsiteY1485" fmla="*/ 208754 h 303641"/>
                  <a:gd name="connsiteX1486" fmla="*/ 144591 w 1010331"/>
                  <a:gd name="connsiteY1486" fmla="*/ 213272 h 303641"/>
                  <a:gd name="connsiteX1487" fmla="*/ 140073 w 1010331"/>
                  <a:gd name="connsiteY1487" fmla="*/ 208754 h 303641"/>
                  <a:gd name="connsiteX1488" fmla="*/ 144591 w 1010331"/>
                  <a:gd name="connsiteY1488" fmla="*/ 204235 h 303641"/>
                  <a:gd name="connsiteX1489" fmla="*/ 144591 w 1010331"/>
                  <a:gd name="connsiteY1489" fmla="*/ 204235 h 303641"/>
                  <a:gd name="connsiteX1490" fmla="*/ 126517 w 1010331"/>
                  <a:gd name="connsiteY1490" fmla="*/ 204235 h 303641"/>
                  <a:gd name="connsiteX1491" fmla="*/ 131036 w 1010331"/>
                  <a:gd name="connsiteY1491" fmla="*/ 208754 h 303641"/>
                  <a:gd name="connsiteX1492" fmla="*/ 126517 w 1010331"/>
                  <a:gd name="connsiteY1492" fmla="*/ 213272 h 303641"/>
                  <a:gd name="connsiteX1493" fmla="*/ 121999 w 1010331"/>
                  <a:gd name="connsiteY1493" fmla="*/ 208754 h 303641"/>
                  <a:gd name="connsiteX1494" fmla="*/ 126517 w 1010331"/>
                  <a:gd name="connsiteY1494" fmla="*/ 204235 h 303641"/>
                  <a:gd name="connsiteX1495" fmla="*/ 126517 w 1010331"/>
                  <a:gd name="connsiteY1495" fmla="*/ 204235 h 303641"/>
                  <a:gd name="connsiteX1496" fmla="*/ 107540 w 1010331"/>
                  <a:gd name="connsiteY1496" fmla="*/ 204235 h 303641"/>
                  <a:gd name="connsiteX1497" fmla="*/ 112058 w 1010331"/>
                  <a:gd name="connsiteY1497" fmla="*/ 208754 h 303641"/>
                  <a:gd name="connsiteX1498" fmla="*/ 107540 w 1010331"/>
                  <a:gd name="connsiteY1498" fmla="*/ 213272 h 303641"/>
                  <a:gd name="connsiteX1499" fmla="*/ 103021 w 1010331"/>
                  <a:gd name="connsiteY1499" fmla="*/ 208754 h 303641"/>
                  <a:gd name="connsiteX1500" fmla="*/ 107540 w 1010331"/>
                  <a:gd name="connsiteY1500" fmla="*/ 204235 h 303641"/>
                  <a:gd name="connsiteX1501" fmla="*/ 107540 w 1010331"/>
                  <a:gd name="connsiteY1501" fmla="*/ 204235 h 303641"/>
                  <a:gd name="connsiteX1502" fmla="*/ 88562 w 1010331"/>
                  <a:gd name="connsiteY1502" fmla="*/ 204235 h 303641"/>
                  <a:gd name="connsiteX1503" fmla="*/ 93081 w 1010331"/>
                  <a:gd name="connsiteY1503" fmla="*/ 208754 h 303641"/>
                  <a:gd name="connsiteX1504" fmla="*/ 88562 w 1010331"/>
                  <a:gd name="connsiteY1504" fmla="*/ 213272 h 303641"/>
                  <a:gd name="connsiteX1505" fmla="*/ 84044 w 1010331"/>
                  <a:gd name="connsiteY1505" fmla="*/ 208754 h 303641"/>
                  <a:gd name="connsiteX1506" fmla="*/ 88562 w 1010331"/>
                  <a:gd name="connsiteY1506" fmla="*/ 204235 h 303641"/>
                  <a:gd name="connsiteX1507" fmla="*/ 88562 w 1010331"/>
                  <a:gd name="connsiteY1507" fmla="*/ 204235 h 303641"/>
                  <a:gd name="connsiteX1508" fmla="*/ 69585 w 1010331"/>
                  <a:gd name="connsiteY1508" fmla="*/ 204235 h 303641"/>
                  <a:gd name="connsiteX1509" fmla="*/ 74103 w 1010331"/>
                  <a:gd name="connsiteY1509" fmla="*/ 208754 h 303641"/>
                  <a:gd name="connsiteX1510" fmla="*/ 69585 w 1010331"/>
                  <a:gd name="connsiteY1510" fmla="*/ 213272 h 303641"/>
                  <a:gd name="connsiteX1511" fmla="*/ 65066 w 1010331"/>
                  <a:gd name="connsiteY1511" fmla="*/ 208754 h 303641"/>
                  <a:gd name="connsiteX1512" fmla="*/ 69585 w 1010331"/>
                  <a:gd name="connsiteY1512" fmla="*/ 204235 h 303641"/>
                  <a:gd name="connsiteX1513" fmla="*/ 69585 w 1010331"/>
                  <a:gd name="connsiteY1513" fmla="*/ 204235 h 303641"/>
                  <a:gd name="connsiteX1514" fmla="*/ 50607 w 1010331"/>
                  <a:gd name="connsiteY1514" fmla="*/ 204235 h 303641"/>
                  <a:gd name="connsiteX1515" fmla="*/ 55125 w 1010331"/>
                  <a:gd name="connsiteY1515" fmla="*/ 208754 h 303641"/>
                  <a:gd name="connsiteX1516" fmla="*/ 50607 w 1010331"/>
                  <a:gd name="connsiteY1516" fmla="*/ 213272 h 303641"/>
                  <a:gd name="connsiteX1517" fmla="*/ 46088 w 1010331"/>
                  <a:gd name="connsiteY1517" fmla="*/ 208754 h 303641"/>
                  <a:gd name="connsiteX1518" fmla="*/ 50607 w 1010331"/>
                  <a:gd name="connsiteY1518" fmla="*/ 204235 h 303641"/>
                  <a:gd name="connsiteX1519" fmla="*/ 50607 w 1010331"/>
                  <a:gd name="connsiteY1519" fmla="*/ 204235 h 303641"/>
                  <a:gd name="connsiteX1520" fmla="*/ 32533 w 1010331"/>
                  <a:gd name="connsiteY1520" fmla="*/ 204235 h 303641"/>
                  <a:gd name="connsiteX1521" fmla="*/ 37052 w 1010331"/>
                  <a:gd name="connsiteY1521" fmla="*/ 208754 h 303641"/>
                  <a:gd name="connsiteX1522" fmla="*/ 32533 w 1010331"/>
                  <a:gd name="connsiteY1522" fmla="*/ 213272 h 303641"/>
                  <a:gd name="connsiteX1523" fmla="*/ 28015 w 1010331"/>
                  <a:gd name="connsiteY1523" fmla="*/ 208754 h 303641"/>
                  <a:gd name="connsiteX1524" fmla="*/ 32533 w 1010331"/>
                  <a:gd name="connsiteY1524" fmla="*/ 204235 h 303641"/>
                  <a:gd name="connsiteX1525" fmla="*/ 32533 w 1010331"/>
                  <a:gd name="connsiteY1525" fmla="*/ 204235 h 303641"/>
                  <a:gd name="connsiteX1526" fmla="*/ 267494 w 1010331"/>
                  <a:gd name="connsiteY1526" fmla="*/ 193391 h 303641"/>
                  <a:gd name="connsiteX1527" fmla="*/ 272012 w 1010331"/>
                  <a:gd name="connsiteY1527" fmla="*/ 197909 h 303641"/>
                  <a:gd name="connsiteX1528" fmla="*/ 267494 w 1010331"/>
                  <a:gd name="connsiteY1528" fmla="*/ 202428 h 303641"/>
                  <a:gd name="connsiteX1529" fmla="*/ 262975 w 1010331"/>
                  <a:gd name="connsiteY1529" fmla="*/ 197909 h 303641"/>
                  <a:gd name="connsiteX1530" fmla="*/ 267494 w 1010331"/>
                  <a:gd name="connsiteY1530" fmla="*/ 193391 h 303641"/>
                  <a:gd name="connsiteX1531" fmla="*/ 267494 w 1010331"/>
                  <a:gd name="connsiteY1531" fmla="*/ 193391 h 303641"/>
                  <a:gd name="connsiteX1532" fmla="*/ 248516 w 1010331"/>
                  <a:gd name="connsiteY1532" fmla="*/ 193391 h 303641"/>
                  <a:gd name="connsiteX1533" fmla="*/ 253035 w 1010331"/>
                  <a:gd name="connsiteY1533" fmla="*/ 197909 h 303641"/>
                  <a:gd name="connsiteX1534" fmla="*/ 248516 w 1010331"/>
                  <a:gd name="connsiteY1534" fmla="*/ 202428 h 303641"/>
                  <a:gd name="connsiteX1535" fmla="*/ 243998 w 1010331"/>
                  <a:gd name="connsiteY1535" fmla="*/ 197909 h 303641"/>
                  <a:gd name="connsiteX1536" fmla="*/ 248516 w 1010331"/>
                  <a:gd name="connsiteY1536" fmla="*/ 193391 h 303641"/>
                  <a:gd name="connsiteX1537" fmla="*/ 248516 w 1010331"/>
                  <a:gd name="connsiteY1537" fmla="*/ 193391 h 303641"/>
                  <a:gd name="connsiteX1538" fmla="*/ 229539 w 1010331"/>
                  <a:gd name="connsiteY1538" fmla="*/ 193391 h 303641"/>
                  <a:gd name="connsiteX1539" fmla="*/ 234057 w 1010331"/>
                  <a:gd name="connsiteY1539" fmla="*/ 197909 h 303641"/>
                  <a:gd name="connsiteX1540" fmla="*/ 229539 w 1010331"/>
                  <a:gd name="connsiteY1540" fmla="*/ 202428 h 303641"/>
                  <a:gd name="connsiteX1541" fmla="*/ 225020 w 1010331"/>
                  <a:gd name="connsiteY1541" fmla="*/ 197909 h 303641"/>
                  <a:gd name="connsiteX1542" fmla="*/ 229539 w 1010331"/>
                  <a:gd name="connsiteY1542" fmla="*/ 193391 h 303641"/>
                  <a:gd name="connsiteX1543" fmla="*/ 229539 w 1010331"/>
                  <a:gd name="connsiteY1543" fmla="*/ 193391 h 303641"/>
                  <a:gd name="connsiteX1544" fmla="*/ 210561 w 1010331"/>
                  <a:gd name="connsiteY1544" fmla="*/ 193391 h 303641"/>
                  <a:gd name="connsiteX1545" fmla="*/ 215080 w 1010331"/>
                  <a:gd name="connsiteY1545" fmla="*/ 197909 h 303641"/>
                  <a:gd name="connsiteX1546" fmla="*/ 210561 w 1010331"/>
                  <a:gd name="connsiteY1546" fmla="*/ 202428 h 303641"/>
                  <a:gd name="connsiteX1547" fmla="*/ 206043 w 1010331"/>
                  <a:gd name="connsiteY1547" fmla="*/ 197909 h 303641"/>
                  <a:gd name="connsiteX1548" fmla="*/ 210561 w 1010331"/>
                  <a:gd name="connsiteY1548" fmla="*/ 193391 h 303641"/>
                  <a:gd name="connsiteX1549" fmla="*/ 210561 w 1010331"/>
                  <a:gd name="connsiteY1549" fmla="*/ 193391 h 303641"/>
                  <a:gd name="connsiteX1550" fmla="*/ 191583 w 1010331"/>
                  <a:gd name="connsiteY1550" fmla="*/ 193391 h 303641"/>
                  <a:gd name="connsiteX1551" fmla="*/ 196102 w 1010331"/>
                  <a:gd name="connsiteY1551" fmla="*/ 197909 h 303641"/>
                  <a:gd name="connsiteX1552" fmla="*/ 191583 w 1010331"/>
                  <a:gd name="connsiteY1552" fmla="*/ 202428 h 303641"/>
                  <a:gd name="connsiteX1553" fmla="*/ 187065 w 1010331"/>
                  <a:gd name="connsiteY1553" fmla="*/ 197909 h 303641"/>
                  <a:gd name="connsiteX1554" fmla="*/ 191583 w 1010331"/>
                  <a:gd name="connsiteY1554" fmla="*/ 193391 h 303641"/>
                  <a:gd name="connsiteX1555" fmla="*/ 191583 w 1010331"/>
                  <a:gd name="connsiteY1555" fmla="*/ 193391 h 303641"/>
                  <a:gd name="connsiteX1556" fmla="*/ 173509 w 1010331"/>
                  <a:gd name="connsiteY1556" fmla="*/ 193391 h 303641"/>
                  <a:gd name="connsiteX1557" fmla="*/ 178028 w 1010331"/>
                  <a:gd name="connsiteY1557" fmla="*/ 197909 h 303641"/>
                  <a:gd name="connsiteX1558" fmla="*/ 173509 w 1010331"/>
                  <a:gd name="connsiteY1558" fmla="*/ 202428 h 303641"/>
                  <a:gd name="connsiteX1559" fmla="*/ 168991 w 1010331"/>
                  <a:gd name="connsiteY1559" fmla="*/ 197909 h 303641"/>
                  <a:gd name="connsiteX1560" fmla="*/ 173509 w 1010331"/>
                  <a:gd name="connsiteY1560" fmla="*/ 193391 h 303641"/>
                  <a:gd name="connsiteX1561" fmla="*/ 173509 w 1010331"/>
                  <a:gd name="connsiteY1561" fmla="*/ 193391 h 303641"/>
                  <a:gd name="connsiteX1562" fmla="*/ 154532 w 1010331"/>
                  <a:gd name="connsiteY1562" fmla="*/ 193391 h 303641"/>
                  <a:gd name="connsiteX1563" fmla="*/ 159050 w 1010331"/>
                  <a:gd name="connsiteY1563" fmla="*/ 197909 h 303641"/>
                  <a:gd name="connsiteX1564" fmla="*/ 154532 w 1010331"/>
                  <a:gd name="connsiteY1564" fmla="*/ 202428 h 303641"/>
                  <a:gd name="connsiteX1565" fmla="*/ 150013 w 1010331"/>
                  <a:gd name="connsiteY1565" fmla="*/ 197909 h 303641"/>
                  <a:gd name="connsiteX1566" fmla="*/ 154532 w 1010331"/>
                  <a:gd name="connsiteY1566" fmla="*/ 193391 h 303641"/>
                  <a:gd name="connsiteX1567" fmla="*/ 154532 w 1010331"/>
                  <a:gd name="connsiteY1567" fmla="*/ 193391 h 303641"/>
                  <a:gd name="connsiteX1568" fmla="*/ 135554 w 1010331"/>
                  <a:gd name="connsiteY1568" fmla="*/ 193391 h 303641"/>
                  <a:gd name="connsiteX1569" fmla="*/ 140073 w 1010331"/>
                  <a:gd name="connsiteY1569" fmla="*/ 197909 h 303641"/>
                  <a:gd name="connsiteX1570" fmla="*/ 135554 w 1010331"/>
                  <a:gd name="connsiteY1570" fmla="*/ 202428 h 303641"/>
                  <a:gd name="connsiteX1571" fmla="*/ 131036 w 1010331"/>
                  <a:gd name="connsiteY1571" fmla="*/ 197909 h 303641"/>
                  <a:gd name="connsiteX1572" fmla="*/ 135554 w 1010331"/>
                  <a:gd name="connsiteY1572" fmla="*/ 193391 h 303641"/>
                  <a:gd name="connsiteX1573" fmla="*/ 135554 w 1010331"/>
                  <a:gd name="connsiteY1573" fmla="*/ 193391 h 303641"/>
                  <a:gd name="connsiteX1574" fmla="*/ 116577 w 1010331"/>
                  <a:gd name="connsiteY1574" fmla="*/ 193391 h 303641"/>
                  <a:gd name="connsiteX1575" fmla="*/ 121095 w 1010331"/>
                  <a:gd name="connsiteY1575" fmla="*/ 197909 h 303641"/>
                  <a:gd name="connsiteX1576" fmla="*/ 116577 w 1010331"/>
                  <a:gd name="connsiteY1576" fmla="*/ 202428 h 303641"/>
                  <a:gd name="connsiteX1577" fmla="*/ 112058 w 1010331"/>
                  <a:gd name="connsiteY1577" fmla="*/ 197909 h 303641"/>
                  <a:gd name="connsiteX1578" fmla="*/ 116577 w 1010331"/>
                  <a:gd name="connsiteY1578" fmla="*/ 193391 h 303641"/>
                  <a:gd name="connsiteX1579" fmla="*/ 116577 w 1010331"/>
                  <a:gd name="connsiteY1579" fmla="*/ 193391 h 303641"/>
                  <a:gd name="connsiteX1580" fmla="*/ 97599 w 1010331"/>
                  <a:gd name="connsiteY1580" fmla="*/ 193391 h 303641"/>
                  <a:gd name="connsiteX1581" fmla="*/ 102118 w 1010331"/>
                  <a:gd name="connsiteY1581" fmla="*/ 197909 h 303641"/>
                  <a:gd name="connsiteX1582" fmla="*/ 97599 w 1010331"/>
                  <a:gd name="connsiteY1582" fmla="*/ 202428 h 303641"/>
                  <a:gd name="connsiteX1583" fmla="*/ 93081 w 1010331"/>
                  <a:gd name="connsiteY1583" fmla="*/ 197909 h 303641"/>
                  <a:gd name="connsiteX1584" fmla="*/ 97599 w 1010331"/>
                  <a:gd name="connsiteY1584" fmla="*/ 193391 h 303641"/>
                  <a:gd name="connsiteX1585" fmla="*/ 97599 w 1010331"/>
                  <a:gd name="connsiteY1585" fmla="*/ 193391 h 303641"/>
                  <a:gd name="connsiteX1586" fmla="*/ 79525 w 1010331"/>
                  <a:gd name="connsiteY1586" fmla="*/ 193391 h 303641"/>
                  <a:gd name="connsiteX1587" fmla="*/ 84044 w 1010331"/>
                  <a:gd name="connsiteY1587" fmla="*/ 197909 h 303641"/>
                  <a:gd name="connsiteX1588" fmla="*/ 79525 w 1010331"/>
                  <a:gd name="connsiteY1588" fmla="*/ 202428 h 303641"/>
                  <a:gd name="connsiteX1589" fmla="*/ 75007 w 1010331"/>
                  <a:gd name="connsiteY1589" fmla="*/ 197909 h 303641"/>
                  <a:gd name="connsiteX1590" fmla="*/ 79525 w 1010331"/>
                  <a:gd name="connsiteY1590" fmla="*/ 193391 h 303641"/>
                  <a:gd name="connsiteX1591" fmla="*/ 79525 w 1010331"/>
                  <a:gd name="connsiteY1591" fmla="*/ 193391 h 303641"/>
                  <a:gd name="connsiteX1592" fmla="*/ 60548 w 1010331"/>
                  <a:gd name="connsiteY1592" fmla="*/ 193391 h 303641"/>
                  <a:gd name="connsiteX1593" fmla="*/ 65066 w 1010331"/>
                  <a:gd name="connsiteY1593" fmla="*/ 197909 h 303641"/>
                  <a:gd name="connsiteX1594" fmla="*/ 60548 w 1010331"/>
                  <a:gd name="connsiteY1594" fmla="*/ 202428 h 303641"/>
                  <a:gd name="connsiteX1595" fmla="*/ 56029 w 1010331"/>
                  <a:gd name="connsiteY1595" fmla="*/ 197909 h 303641"/>
                  <a:gd name="connsiteX1596" fmla="*/ 60548 w 1010331"/>
                  <a:gd name="connsiteY1596" fmla="*/ 193391 h 303641"/>
                  <a:gd name="connsiteX1597" fmla="*/ 60548 w 1010331"/>
                  <a:gd name="connsiteY1597" fmla="*/ 193391 h 303641"/>
                  <a:gd name="connsiteX1598" fmla="*/ 41570 w 1010331"/>
                  <a:gd name="connsiteY1598" fmla="*/ 193391 h 303641"/>
                  <a:gd name="connsiteX1599" fmla="*/ 46088 w 1010331"/>
                  <a:gd name="connsiteY1599" fmla="*/ 197909 h 303641"/>
                  <a:gd name="connsiteX1600" fmla="*/ 41570 w 1010331"/>
                  <a:gd name="connsiteY1600" fmla="*/ 202428 h 303641"/>
                  <a:gd name="connsiteX1601" fmla="*/ 37052 w 1010331"/>
                  <a:gd name="connsiteY1601" fmla="*/ 197909 h 303641"/>
                  <a:gd name="connsiteX1602" fmla="*/ 41570 w 1010331"/>
                  <a:gd name="connsiteY1602" fmla="*/ 193391 h 303641"/>
                  <a:gd name="connsiteX1603" fmla="*/ 41570 w 1010331"/>
                  <a:gd name="connsiteY1603" fmla="*/ 193391 h 303641"/>
                  <a:gd name="connsiteX1604" fmla="*/ 22592 w 1010331"/>
                  <a:gd name="connsiteY1604" fmla="*/ 193391 h 303641"/>
                  <a:gd name="connsiteX1605" fmla="*/ 27111 w 1010331"/>
                  <a:gd name="connsiteY1605" fmla="*/ 197909 h 303641"/>
                  <a:gd name="connsiteX1606" fmla="*/ 22592 w 1010331"/>
                  <a:gd name="connsiteY1606" fmla="*/ 202428 h 303641"/>
                  <a:gd name="connsiteX1607" fmla="*/ 18074 w 1010331"/>
                  <a:gd name="connsiteY1607" fmla="*/ 197909 h 303641"/>
                  <a:gd name="connsiteX1608" fmla="*/ 22592 w 1010331"/>
                  <a:gd name="connsiteY1608" fmla="*/ 193391 h 303641"/>
                  <a:gd name="connsiteX1609" fmla="*/ 22592 w 1010331"/>
                  <a:gd name="connsiteY1609" fmla="*/ 193391 h 303641"/>
                  <a:gd name="connsiteX1610" fmla="*/ 276531 w 1010331"/>
                  <a:gd name="connsiteY1610" fmla="*/ 184354 h 303641"/>
                  <a:gd name="connsiteX1611" fmla="*/ 281049 w 1010331"/>
                  <a:gd name="connsiteY1611" fmla="*/ 188872 h 303641"/>
                  <a:gd name="connsiteX1612" fmla="*/ 276531 w 1010331"/>
                  <a:gd name="connsiteY1612" fmla="*/ 193391 h 303641"/>
                  <a:gd name="connsiteX1613" fmla="*/ 272012 w 1010331"/>
                  <a:gd name="connsiteY1613" fmla="*/ 188872 h 303641"/>
                  <a:gd name="connsiteX1614" fmla="*/ 276531 w 1010331"/>
                  <a:gd name="connsiteY1614" fmla="*/ 184354 h 303641"/>
                  <a:gd name="connsiteX1615" fmla="*/ 276531 w 1010331"/>
                  <a:gd name="connsiteY1615" fmla="*/ 184354 h 303641"/>
                  <a:gd name="connsiteX1616" fmla="*/ 257553 w 1010331"/>
                  <a:gd name="connsiteY1616" fmla="*/ 184354 h 303641"/>
                  <a:gd name="connsiteX1617" fmla="*/ 262072 w 1010331"/>
                  <a:gd name="connsiteY1617" fmla="*/ 188872 h 303641"/>
                  <a:gd name="connsiteX1618" fmla="*/ 257553 w 1010331"/>
                  <a:gd name="connsiteY1618" fmla="*/ 193391 h 303641"/>
                  <a:gd name="connsiteX1619" fmla="*/ 253035 w 1010331"/>
                  <a:gd name="connsiteY1619" fmla="*/ 188872 h 303641"/>
                  <a:gd name="connsiteX1620" fmla="*/ 257553 w 1010331"/>
                  <a:gd name="connsiteY1620" fmla="*/ 184354 h 303641"/>
                  <a:gd name="connsiteX1621" fmla="*/ 257553 w 1010331"/>
                  <a:gd name="connsiteY1621" fmla="*/ 184354 h 303641"/>
                  <a:gd name="connsiteX1622" fmla="*/ 238576 w 1010331"/>
                  <a:gd name="connsiteY1622" fmla="*/ 184354 h 303641"/>
                  <a:gd name="connsiteX1623" fmla="*/ 243094 w 1010331"/>
                  <a:gd name="connsiteY1623" fmla="*/ 188872 h 303641"/>
                  <a:gd name="connsiteX1624" fmla="*/ 238576 w 1010331"/>
                  <a:gd name="connsiteY1624" fmla="*/ 193391 h 303641"/>
                  <a:gd name="connsiteX1625" fmla="*/ 234057 w 1010331"/>
                  <a:gd name="connsiteY1625" fmla="*/ 188872 h 303641"/>
                  <a:gd name="connsiteX1626" fmla="*/ 238576 w 1010331"/>
                  <a:gd name="connsiteY1626" fmla="*/ 184354 h 303641"/>
                  <a:gd name="connsiteX1627" fmla="*/ 238576 w 1010331"/>
                  <a:gd name="connsiteY1627" fmla="*/ 184354 h 303641"/>
                  <a:gd name="connsiteX1628" fmla="*/ 220502 w 1010331"/>
                  <a:gd name="connsiteY1628" fmla="*/ 184354 h 303641"/>
                  <a:gd name="connsiteX1629" fmla="*/ 225020 w 1010331"/>
                  <a:gd name="connsiteY1629" fmla="*/ 188872 h 303641"/>
                  <a:gd name="connsiteX1630" fmla="*/ 220502 w 1010331"/>
                  <a:gd name="connsiteY1630" fmla="*/ 193391 h 303641"/>
                  <a:gd name="connsiteX1631" fmla="*/ 215983 w 1010331"/>
                  <a:gd name="connsiteY1631" fmla="*/ 188872 h 303641"/>
                  <a:gd name="connsiteX1632" fmla="*/ 220502 w 1010331"/>
                  <a:gd name="connsiteY1632" fmla="*/ 184354 h 303641"/>
                  <a:gd name="connsiteX1633" fmla="*/ 220502 w 1010331"/>
                  <a:gd name="connsiteY1633" fmla="*/ 184354 h 303641"/>
                  <a:gd name="connsiteX1634" fmla="*/ 201524 w 1010331"/>
                  <a:gd name="connsiteY1634" fmla="*/ 184354 h 303641"/>
                  <a:gd name="connsiteX1635" fmla="*/ 206043 w 1010331"/>
                  <a:gd name="connsiteY1635" fmla="*/ 188872 h 303641"/>
                  <a:gd name="connsiteX1636" fmla="*/ 201524 w 1010331"/>
                  <a:gd name="connsiteY1636" fmla="*/ 193391 h 303641"/>
                  <a:gd name="connsiteX1637" fmla="*/ 197006 w 1010331"/>
                  <a:gd name="connsiteY1637" fmla="*/ 188872 h 303641"/>
                  <a:gd name="connsiteX1638" fmla="*/ 201524 w 1010331"/>
                  <a:gd name="connsiteY1638" fmla="*/ 184354 h 303641"/>
                  <a:gd name="connsiteX1639" fmla="*/ 201524 w 1010331"/>
                  <a:gd name="connsiteY1639" fmla="*/ 184354 h 303641"/>
                  <a:gd name="connsiteX1640" fmla="*/ 182546 w 1010331"/>
                  <a:gd name="connsiteY1640" fmla="*/ 184354 h 303641"/>
                  <a:gd name="connsiteX1641" fmla="*/ 187065 w 1010331"/>
                  <a:gd name="connsiteY1641" fmla="*/ 188872 h 303641"/>
                  <a:gd name="connsiteX1642" fmla="*/ 182546 w 1010331"/>
                  <a:gd name="connsiteY1642" fmla="*/ 193391 h 303641"/>
                  <a:gd name="connsiteX1643" fmla="*/ 178028 w 1010331"/>
                  <a:gd name="connsiteY1643" fmla="*/ 188872 h 303641"/>
                  <a:gd name="connsiteX1644" fmla="*/ 182546 w 1010331"/>
                  <a:gd name="connsiteY1644" fmla="*/ 184354 h 303641"/>
                  <a:gd name="connsiteX1645" fmla="*/ 182546 w 1010331"/>
                  <a:gd name="connsiteY1645" fmla="*/ 184354 h 303641"/>
                  <a:gd name="connsiteX1646" fmla="*/ 163569 w 1010331"/>
                  <a:gd name="connsiteY1646" fmla="*/ 184354 h 303641"/>
                  <a:gd name="connsiteX1647" fmla="*/ 168087 w 1010331"/>
                  <a:gd name="connsiteY1647" fmla="*/ 188872 h 303641"/>
                  <a:gd name="connsiteX1648" fmla="*/ 163569 w 1010331"/>
                  <a:gd name="connsiteY1648" fmla="*/ 193391 h 303641"/>
                  <a:gd name="connsiteX1649" fmla="*/ 159050 w 1010331"/>
                  <a:gd name="connsiteY1649" fmla="*/ 188872 h 303641"/>
                  <a:gd name="connsiteX1650" fmla="*/ 163569 w 1010331"/>
                  <a:gd name="connsiteY1650" fmla="*/ 184354 h 303641"/>
                  <a:gd name="connsiteX1651" fmla="*/ 163569 w 1010331"/>
                  <a:gd name="connsiteY1651" fmla="*/ 184354 h 303641"/>
                  <a:gd name="connsiteX1652" fmla="*/ 144591 w 1010331"/>
                  <a:gd name="connsiteY1652" fmla="*/ 184354 h 303641"/>
                  <a:gd name="connsiteX1653" fmla="*/ 149110 w 1010331"/>
                  <a:gd name="connsiteY1653" fmla="*/ 188872 h 303641"/>
                  <a:gd name="connsiteX1654" fmla="*/ 144591 w 1010331"/>
                  <a:gd name="connsiteY1654" fmla="*/ 193391 h 303641"/>
                  <a:gd name="connsiteX1655" fmla="*/ 140073 w 1010331"/>
                  <a:gd name="connsiteY1655" fmla="*/ 188872 h 303641"/>
                  <a:gd name="connsiteX1656" fmla="*/ 144591 w 1010331"/>
                  <a:gd name="connsiteY1656" fmla="*/ 184354 h 303641"/>
                  <a:gd name="connsiteX1657" fmla="*/ 144591 w 1010331"/>
                  <a:gd name="connsiteY1657" fmla="*/ 184354 h 303641"/>
                  <a:gd name="connsiteX1658" fmla="*/ 126517 w 1010331"/>
                  <a:gd name="connsiteY1658" fmla="*/ 184354 h 303641"/>
                  <a:gd name="connsiteX1659" fmla="*/ 131036 w 1010331"/>
                  <a:gd name="connsiteY1659" fmla="*/ 188872 h 303641"/>
                  <a:gd name="connsiteX1660" fmla="*/ 126517 w 1010331"/>
                  <a:gd name="connsiteY1660" fmla="*/ 193391 h 303641"/>
                  <a:gd name="connsiteX1661" fmla="*/ 121999 w 1010331"/>
                  <a:gd name="connsiteY1661" fmla="*/ 188872 h 303641"/>
                  <a:gd name="connsiteX1662" fmla="*/ 126517 w 1010331"/>
                  <a:gd name="connsiteY1662" fmla="*/ 184354 h 303641"/>
                  <a:gd name="connsiteX1663" fmla="*/ 126517 w 1010331"/>
                  <a:gd name="connsiteY1663" fmla="*/ 184354 h 303641"/>
                  <a:gd name="connsiteX1664" fmla="*/ 107540 w 1010331"/>
                  <a:gd name="connsiteY1664" fmla="*/ 184354 h 303641"/>
                  <a:gd name="connsiteX1665" fmla="*/ 112058 w 1010331"/>
                  <a:gd name="connsiteY1665" fmla="*/ 188872 h 303641"/>
                  <a:gd name="connsiteX1666" fmla="*/ 107540 w 1010331"/>
                  <a:gd name="connsiteY1666" fmla="*/ 193391 h 303641"/>
                  <a:gd name="connsiteX1667" fmla="*/ 103021 w 1010331"/>
                  <a:gd name="connsiteY1667" fmla="*/ 188872 h 303641"/>
                  <a:gd name="connsiteX1668" fmla="*/ 107540 w 1010331"/>
                  <a:gd name="connsiteY1668" fmla="*/ 184354 h 303641"/>
                  <a:gd name="connsiteX1669" fmla="*/ 107540 w 1010331"/>
                  <a:gd name="connsiteY1669" fmla="*/ 184354 h 303641"/>
                  <a:gd name="connsiteX1670" fmla="*/ 88562 w 1010331"/>
                  <a:gd name="connsiteY1670" fmla="*/ 184354 h 303641"/>
                  <a:gd name="connsiteX1671" fmla="*/ 93081 w 1010331"/>
                  <a:gd name="connsiteY1671" fmla="*/ 188872 h 303641"/>
                  <a:gd name="connsiteX1672" fmla="*/ 88562 w 1010331"/>
                  <a:gd name="connsiteY1672" fmla="*/ 193391 h 303641"/>
                  <a:gd name="connsiteX1673" fmla="*/ 84044 w 1010331"/>
                  <a:gd name="connsiteY1673" fmla="*/ 188872 h 303641"/>
                  <a:gd name="connsiteX1674" fmla="*/ 88562 w 1010331"/>
                  <a:gd name="connsiteY1674" fmla="*/ 184354 h 303641"/>
                  <a:gd name="connsiteX1675" fmla="*/ 88562 w 1010331"/>
                  <a:gd name="connsiteY1675" fmla="*/ 184354 h 303641"/>
                  <a:gd name="connsiteX1676" fmla="*/ 69585 w 1010331"/>
                  <a:gd name="connsiteY1676" fmla="*/ 184354 h 303641"/>
                  <a:gd name="connsiteX1677" fmla="*/ 74103 w 1010331"/>
                  <a:gd name="connsiteY1677" fmla="*/ 188872 h 303641"/>
                  <a:gd name="connsiteX1678" fmla="*/ 69585 w 1010331"/>
                  <a:gd name="connsiteY1678" fmla="*/ 193391 h 303641"/>
                  <a:gd name="connsiteX1679" fmla="*/ 65066 w 1010331"/>
                  <a:gd name="connsiteY1679" fmla="*/ 188872 h 303641"/>
                  <a:gd name="connsiteX1680" fmla="*/ 69585 w 1010331"/>
                  <a:gd name="connsiteY1680" fmla="*/ 184354 h 303641"/>
                  <a:gd name="connsiteX1681" fmla="*/ 69585 w 1010331"/>
                  <a:gd name="connsiteY1681" fmla="*/ 184354 h 303641"/>
                  <a:gd name="connsiteX1682" fmla="*/ 50607 w 1010331"/>
                  <a:gd name="connsiteY1682" fmla="*/ 184354 h 303641"/>
                  <a:gd name="connsiteX1683" fmla="*/ 55125 w 1010331"/>
                  <a:gd name="connsiteY1683" fmla="*/ 188872 h 303641"/>
                  <a:gd name="connsiteX1684" fmla="*/ 50607 w 1010331"/>
                  <a:gd name="connsiteY1684" fmla="*/ 193391 h 303641"/>
                  <a:gd name="connsiteX1685" fmla="*/ 46088 w 1010331"/>
                  <a:gd name="connsiteY1685" fmla="*/ 188872 h 303641"/>
                  <a:gd name="connsiteX1686" fmla="*/ 50607 w 1010331"/>
                  <a:gd name="connsiteY1686" fmla="*/ 184354 h 303641"/>
                  <a:gd name="connsiteX1687" fmla="*/ 50607 w 1010331"/>
                  <a:gd name="connsiteY1687" fmla="*/ 184354 h 303641"/>
                  <a:gd name="connsiteX1688" fmla="*/ 32533 w 1010331"/>
                  <a:gd name="connsiteY1688" fmla="*/ 184354 h 303641"/>
                  <a:gd name="connsiteX1689" fmla="*/ 37052 w 1010331"/>
                  <a:gd name="connsiteY1689" fmla="*/ 188872 h 303641"/>
                  <a:gd name="connsiteX1690" fmla="*/ 32533 w 1010331"/>
                  <a:gd name="connsiteY1690" fmla="*/ 193391 h 303641"/>
                  <a:gd name="connsiteX1691" fmla="*/ 28015 w 1010331"/>
                  <a:gd name="connsiteY1691" fmla="*/ 188872 h 303641"/>
                  <a:gd name="connsiteX1692" fmla="*/ 32533 w 1010331"/>
                  <a:gd name="connsiteY1692" fmla="*/ 184354 h 303641"/>
                  <a:gd name="connsiteX1693" fmla="*/ 32533 w 1010331"/>
                  <a:gd name="connsiteY1693" fmla="*/ 184354 h 303641"/>
                  <a:gd name="connsiteX1694" fmla="*/ 13555 w 1010331"/>
                  <a:gd name="connsiteY1694" fmla="*/ 184354 h 303641"/>
                  <a:gd name="connsiteX1695" fmla="*/ 18074 w 1010331"/>
                  <a:gd name="connsiteY1695" fmla="*/ 188872 h 303641"/>
                  <a:gd name="connsiteX1696" fmla="*/ 13555 w 1010331"/>
                  <a:gd name="connsiteY1696" fmla="*/ 193391 h 303641"/>
                  <a:gd name="connsiteX1697" fmla="*/ 9037 w 1010331"/>
                  <a:gd name="connsiteY1697" fmla="*/ 188872 h 303641"/>
                  <a:gd name="connsiteX1698" fmla="*/ 13555 w 1010331"/>
                  <a:gd name="connsiteY1698" fmla="*/ 184354 h 303641"/>
                  <a:gd name="connsiteX1699" fmla="*/ 13555 w 1010331"/>
                  <a:gd name="connsiteY1699" fmla="*/ 184354 h 303641"/>
                  <a:gd name="connsiteX1700" fmla="*/ 267494 w 1010331"/>
                  <a:gd name="connsiteY1700" fmla="*/ 173510 h 303641"/>
                  <a:gd name="connsiteX1701" fmla="*/ 272012 w 1010331"/>
                  <a:gd name="connsiteY1701" fmla="*/ 178028 h 303641"/>
                  <a:gd name="connsiteX1702" fmla="*/ 267494 w 1010331"/>
                  <a:gd name="connsiteY1702" fmla="*/ 182546 h 303641"/>
                  <a:gd name="connsiteX1703" fmla="*/ 262975 w 1010331"/>
                  <a:gd name="connsiteY1703" fmla="*/ 178028 h 303641"/>
                  <a:gd name="connsiteX1704" fmla="*/ 267494 w 1010331"/>
                  <a:gd name="connsiteY1704" fmla="*/ 173510 h 303641"/>
                  <a:gd name="connsiteX1705" fmla="*/ 267494 w 1010331"/>
                  <a:gd name="connsiteY1705" fmla="*/ 173510 h 303641"/>
                  <a:gd name="connsiteX1706" fmla="*/ 248516 w 1010331"/>
                  <a:gd name="connsiteY1706" fmla="*/ 173510 h 303641"/>
                  <a:gd name="connsiteX1707" fmla="*/ 253035 w 1010331"/>
                  <a:gd name="connsiteY1707" fmla="*/ 178028 h 303641"/>
                  <a:gd name="connsiteX1708" fmla="*/ 248516 w 1010331"/>
                  <a:gd name="connsiteY1708" fmla="*/ 182546 h 303641"/>
                  <a:gd name="connsiteX1709" fmla="*/ 243998 w 1010331"/>
                  <a:gd name="connsiteY1709" fmla="*/ 178028 h 303641"/>
                  <a:gd name="connsiteX1710" fmla="*/ 248516 w 1010331"/>
                  <a:gd name="connsiteY1710" fmla="*/ 173510 h 303641"/>
                  <a:gd name="connsiteX1711" fmla="*/ 248516 w 1010331"/>
                  <a:gd name="connsiteY1711" fmla="*/ 173510 h 303641"/>
                  <a:gd name="connsiteX1712" fmla="*/ 229539 w 1010331"/>
                  <a:gd name="connsiteY1712" fmla="*/ 173510 h 303641"/>
                  <a:gd name="connsiteX1713" fmla="*/ 234057 w 1010331"/>
                  <a:gd name="connsiteY1713" fmla="*/ 178028 h 303641"/>
                  <a:gd name="connsiteX1714" fmla="*/ 229539 w 1010331"/>
                  <a:gd name="connsiteY1714" fmla="*/ 182546 h 303641"/>
                  <a:gd name="connsiteX1715" fmla="*/ 225020 w 1010331"/>
                  <a:gd name="connsiteY1715" fmla="*/ 178028 h 303641"/>
                  <a:gd name="connsiteX1716" fmla="*/ 229539 w 1010331"/>
                  <a:gd name="connsiteY1716" fmla="*/ 173510 h 303641"/>
                  <a:gd name="connsiteX1717" fmla="*/ 229539 w 1010331"/>
                  <a:gd name="connsiteY1717" fmla="*/ 173510 h 303641"/>
                  <a:gd name="connsiteX1718" fmla="*/ 210561 w 1010331"/>
                  <a:gd name="connsiteY1718" fmla="*/ 173510 h 303641"/>
                  <a:gd name="connsiteX1719" fmla="*/ 215080 w 1010331"/>
                  <a:gd name="connsiteY1719" fmla="*/ 178028 h 303641"/>
                  <a:gd name="connsiteX1720" fmla="*/ 210561 w 1010331"/>
                  <a:gd name="connsiteY1720" fmla="*/ 182546 h 303641"/>
                  <a:gd name="connsiteX1721" fmla="*/ 206043 w 1010331"/>
                  <a:gd name="connsiteY1721" fmla="*/ 178028 h 303641"/>
                  <a:gd name="connsiteX1722" fmla="*/ 210561 w 1010331"/>
                  <a:gd name="connsiteY1722" fmla="*/ 173510 h 303641"/>
                  <a:gd name="connsiteX1723" fmla="*/ 210561 w 1010331"/>
                  <a:gd name="connsiteY1723" fmla="*/ 173510 h 303641"/>
                  <a:gd name="connsiteX1724" fmla="*/ 191583 w 1010331"/>
                  <a:gd name="connsiteY1724" fmla="*/ 173510 h 303641"/>
                  <a:gd name="connsiteX1725" fmla="*/ 196102 w 1010331"/>
                  <a:gd name="connsiteY1725" fmla="*/ 178028 h 303641"/>
                  <a:gd name="connsiteX1726" fmla="*/ 191583 w 1010331"/>
                  <a:gd name="connsiteY1726" fmla="*/ 182546 h 303641"/>
                  <a:gd name="connsiteX1727" fmla="*/ 187065 w 1010331"/>
                  <a:gd name="connsiteY1727" fmla="*/ 178028 h 303641"/>
                  <a:gd name="connsiteX1728" fmla="*/ 191583 w 1010331"/>
                  <a:gd name="connsiteY1728" fmla="*/ 173510 h 303641"/>
                  <a:gd name="connsiteX1729" fmla="*/ 191583 w 1010331"/>
                  <a:gd name="connsiteY1729" fmla="*/ 173510 h 303641"/>
                  <a:gd name="connsiteX1730" fmla="*/ 173509 w 1010331"/>
                  <a:gd name="connsiteY1730" fmla="*/ 173510 h 303641"/>
                  <a:gd name="connsiteX1731" fmla="*/ 178028 w 1010331"/>
                  <a:gd name="connsiteY1731" fmla="*/ 178028 h 303641"/>
                  <a:gd name="connsiteX1732" fmla="*/ 173509 w 1010331"/>
                  <a:gd name="connsiteY1732" fmla="*/ 182546 h 303641"/>
                  <a:gd name="connsiteX1733" fmla="*/ 168991 w 1010331"/>
                  <a:gd name="connsiteY1733" fmla="*/ 178028 h 303641"/>
                  <a:gd name="connsiteX1734" fmla="*/ 173509 w 1010331"/>
                  <a:gd name="connsiteY1734" fmla="*/ 173510 h 303641"/>
                  <a:gd name="connsiteX1735" fmla="*/ 173509 w 1010331"/>
                  <a:gd name="connsiteY1735" fmla="*/ 173510 h 303641"/>
                  <a:gd name="connsiteX1736" fmla="*/ 154532 w 1010331"/>
                  <a:gd name="connsiteY1736" fmla="*/ 173510 h 303641"/>
                  <a:gd name="connsiteX1737" fmla="*/ 159050 w 1010331"/>
                  <a:gd name="connsiteY1737" fmla="*/ 178028 h 303641"/>
                  <a:gd name="connsiteX1738" fmla="*/ 154532 w 1010331"/>
                  <a:gd name="connsiteY1738" fmla="*/ 182546 h 303641"/>
                  <a:gd name="connsiteX1739" fmla="*/ 150013 w 1010331"/>
                  <a:gd name="connsiteY1739" fmla="*/ 178028 h 303641"/>
                  <a:gd name="connsiteX1740" fmla="*/ 154532 w 1010331"/>
                  <a:gd name="connsiteY1740" fmla="*/ 173510 h 303641"/>
                  <a:gd name="connsiteX1741" fmla="*/ 154532 w 1010331"/>
                  <a:gd name="connsiteY1741" fmla="*/ 173510 h 303641"/>
                  <a:gd name="connsiteX1742" fmla="*/ 135554 w 1010331"/>
                  <a:gd name="connsiteY1742" fmla="*/ 173510 h 303641"/>
                  <a:gd name="connsiteX1743" fmla="*/ 140073 w 1010331"/>
                  <a:gd name="connsiteY1743" fmla="*/ 178028 h 303641"/>
                  <a:gd name="connsiteX1744" fmla="*/ 135554 w 1010331"/>
                  <a:gd name="connsiteY1744" fmla="*/ 182546 h 303641"/>
                  <a:gd name="connsiteX1745" fmla="*/ 131036 w 1010331"/>
                  <a:gd name="connsiteY1745" fmla="*/ 178028 h 303641"/>
                  <a:gd name="connsiteX1746" fmla="*/ 135554 w 1010331"/>
                  <a:gd name="connsiteY1746" fmla="*/ 173510 h 303641"/>
                  <a:gd name="connsiteX1747" fmla="*/ 135554 w 1010331"/>
                  <a:gd name="connsiteY1747" fmla="*/ 173510 h 303641"/>
                  <a:gd name="connsiteX1748" fmla="*/ 116577 w 1010331"/>
                  <a:gd name="connsiteY1748" fmla="*/ 173510 h 303641"/>
                  <a:gd name="connsiteX1749" fmla="*/ 121095 w 1010331"/>
                  <a:gd name="connsiteY1749" fmla="*/ 178028 h 303641"/>
                  <a:gd name="connsiteX1750" fmla="*/ 116577 w 1010331"/>
                  <a:gd name="connsiteY1750" fmla="*/ 182546 h 303641"/>
                  <a:gd name="connsiteX1751" fmla="*/ 112058 w 1010331"/>
                  <a:gd name="connsiteY1751" fmla="*/ 178028 h 303641"/>
                  <a:gd name="connsiteX1752" fmla="*/ 116577 w 1010331"/>
                  <a:gd name="connsiteY1752" fmla="*/ 173510 h 303641"/>
                  <a:gd name="connsiteX1753" fmla="*/ 116577 w 1010331"/>
                  <a:gd name="connsiteY1753" fmla="*/ 173510 h 303641"/>
                  <a:gd name="connsiteX1754" fmla="*/ 97599 w 1010331"/>
                  <a:gd name="connsiteY1754" fmla="*/ 173510 h 303641"/>
                  <a:gd name="connsiteX1755" fmla="*/ 102118 w 1010331"/>
                  <a:gd name="connsiteY1755" fmla="*/ 178028 h 303641"/>
                  <a:gd name="connsiteX1756" fmla="*/ 97599 w 1010331"/>
                  <a:gd name="connsiteY1756" fmla="*/ 182546 h 303641"/>
                  <a:gd name="connsiteX1757" fmla="*/ 93081 w 1010331"/>
                  <a:gd name="connsiteY1757" fmla="*/ 178028 h 303641"/>
                  <a:gd name="connsiteX1758" fmla="*/ 97599 w 1010331"/>
                  <a:gd name="connsiteY1758" fmla="*/ 173510 h 303641"/>
                  <a:gd name="connsiteX1759" fmla="*/ 97599 w 1010331"/>
                  <a:gd name="connsiteY1759" fmla="*/ 173510 h 303641"/>
                  <a:gd name="connsiteX1760" fmla="*/ 79525 w 1010331"/>
                  <a:gd name="connsiteY1760" fmla="*/ 173510 h 303641"/>
                  <a:gd name="connsiteX1761" fmla="*/ 84044 w 1010331"/>
                  <a:gd name="connsiteY1761" fmla="*/ 178028 h 303641"/>
                  <a:gd name="connsiteX1762" fmla="*/ 79525 w 1010331"/>
                  <a:gd name="connsiteY1762" fmla="*/ 182546 h 303641"/>
                  <a:gd name="connsiteX1763" fmla="*/ 75007 w 1010331"/>
                  <a:gd name="connsiteY1763" fmla="*/ 178028 h 303641"/>
                  <a:gd name="connsiteX1764" fmla="*/ 79525 w 1010331"/>
                  <a:gd name="connsiteY1764" fmla="*/ 173510 h 303641"/>
                  <a:gd name="connsiteX1765" fmla="*/ 79525 w 1010331"/>
                  <a:gd name="connsiteY1765" fmla="*/ 173510 h 303641"/>
                  <a:gd name="connsiteX1766" fmla="*/ 60548 w 1010331"/>
                  <a:gd name="connsiteY1766" fmla="*/ 173510 h 303641"/>
                  <a:gd name="connsiteX1767" fmla="*/ 65066 w 1010331"/>
                  <a:gd name="connsiteY1767" fmla="*/ 178028 h 303641"/>
                  <a:gd name="connsiteX1768" fmla="*/ 60548 w 1010331"/>
                  <a:gd name="connsiteY1768" fmla="*/ 182546 h 303641"/>
                  <a:gd name="connsiteX1769" fmla="*/ 56029 w 1010331"/>
                  <a:gd name="connsiteY1769" fmla="*/ 178028 h 303641"/>
                  <a:gd name="connsiteX1770" fmla="*/ 60548 w 1010331"/>
                  <a:gd name="connsiteY1770" fmla="*/ 173510 h 303641"/>
                  <a:gd name="connsiteX1771" fmla="*/ 60548 w 1010331"/>
                  <a:gd name="connsiteY1771" fmla="*/ 173510 h 303641"/>
                  <a:gd name="connsiteX1772" fmla="*/ 41570 w 1010331"/>
                  <a:gd name="connsiteY1772" fmla="*/ 173510 h 303641"/>
                  <a:gd name="connsiteX1773" fmla="*/ 46088 w 1010331"/>
                  <a:gd name="connsiteY1773" fmla="*/ 178028 h 303641"/>
                  <a:gd name="connsiteX1774" fmla="*/ 41570 w 1010331"/>
                  <a:gd name="connsiteY1774" fmla="*/ 182546 h 303641"/>
                  <a:gd name="connsiteX1775" fmla="*/ 37052 w 1010331"/>
                  <a:gd name="connsiteY1775" fmla="*/ 178028 h 303641"/>
                  <a:gd name="connsiteX1776" fmla="*/ 41570 w 1010331"/>
                  <a:gd name="connsiteY1776" fmla="*/ 173510 h 303641"/>
                  <a:gd name="connsiteX1777" fmla="*/ 41570 w 1010331"/>
                  <a:gd name="connsiteY1777" fmla="*/ 173510 h 303641"/>
                  <a:gd name="connsiteX1778" fmla="*/ 22592 w 1010331"/>
                  <a:gd name="connsiteY1778" fmla="*/ 173510 h 303641"/>
                  <a:gd name="connsiteX1779" fmla="*/ 27111 w 1010331"/>
                  <a:gd name="connsiteY1779" fmla="*/ 178028 h 303641"/>
                  <a:gd name="connsiteX1780" fmla="*/ 22592 w 1010331"/>
                  <a:gd name="connsiteY1780" fmla="*/ 182546 h 303641"/>
                  <a:gd name="connsiteX1781" fmla="*/ 18074 w 1010331"/>
                  <a:gd name="connsiteY1781" fmla="*/ 178028 h 303641"/>
                  <a:gd name="connsiteX1782" fmla="*/ 22592 w 1010331"/>
                  <a:gd name="connsiteY1782" fmla="*/ 173510 h 303641"/>
                  <a:gd name="connsiteX1783" fmla="*/ 22592 w 1010331"/>
                  <a:gd name="connsiteY1783" fmla="*/ 173510 h 303641"/>
                  <a:gd name="connsiteX1784" fmla="*/ 276531 w 1010331"/>
                  <a:gd name="connsiteY1784" fmla="*/ 163569 h 303641"/>
                  <a:gd name="connsiteX1785" fmla="*/ 281049 w 1010331"/>
                  <a:gd name="connsiteY1785" fmla="*/ 168087 h 303641"/>
                  <a:gd name="connsiteX1786" fmla="*/ 276531 w 1010331"/>
                  <a:gd name="connsiteY1786" fmla="*/ 172606 h 303641"/>
                  <a:gd name="connsiteX1787" fmla="*/ 272012 w 1010331"/>
                  <a:gd name="connsiteY1787" fmla="*/ 168087 h 303641"/>
                  <a:gd name="connsiteX1788" fmla="*/ 276531 w 1010331"/>
                  <a:gd name="connsiteY1788" fmla="*/ 163569 h 303641"/>
                  <a:gd name="connsiteX1789" fmla="*/ 276531 w 1010331"/>
                  <a:gd name="connsiteY1789" fmla="*/ 163569 h 303641"/>
                  <a:gd name="connsiteX1790" fmla="*/ 257553 w 1010331"/>
                  <a:gd name="connsiteY1790" fmla="*/ 163569 h 303641"/>
                  <a:gd name="connsiteX1791" fmla="*/ 262072 w 1010331"/>
                  <a:gd name="connsiteY1791" fmla="*/ 168087 h 303641"/>
                  <a:gd name="connsiteX1792" fmla="*/ 257553 w 1010331"/>
                  <a:gd name="connsiteY1792" fmla="*/ 172606 h 303641"/>
                  <a:gd name="connsiteX1793" fmla="*/ 253035 w 1010331"/>
                  <a:gd name="connsiteY1793" fmla="*/ 168087 h 303641"/>
                  <a:gd name="connsiteX1794" fmla="*/ 257553 w 1010331"/>
                  <a:gd name="connsiteY1794" fmla="*/ 163569 h 303641"/>
                  <a:gd name="connsiteX1795" fmla="*/ 257553 w 1010331"/>
                  <a:gd name="connsiteY1795" fmla="*/ 163569 h 303641"/>
                  <a:gd name="connsiteX1796" fmla="*/ 238576 w 1010331"/>
                  <a:gd name="connsiteY1796" fmla="*/ 163569 h 303641"/>
                  <a:gd name="connsiteX1797" fmla="*/ 243094 w 1010331"/>
                  <a:gd name="connsiteY1797" fmla="*/ 168087 h 303641"/>
                  <a:gd name="connsiteX1798" fmla="*/ 238576 w 1010331"/>
                  <a:gd name="connsiteY1798" fmla="*/ 172606 h 303641"/>
                  <a:gd name="connsiteX1799" fmla="*/ 234057 w 1010331"/>
                  <a:gd name="connsiteY1799" fmla="*/ 168087 h 303641"/>
                  <a:gd name="connsiteX1800" fmla="*/ 238576 w 1010331"/>
                  <a:gd name="connsiteY1800" fmla="*/ 163569 h 303641"/>
                  <a:gd name="connsiteX1801" fmla="*/ 238576 w 1010331"/>
                  <a:gd name="connsiteY1801" fmla="*/ 163569 h 303641"/>
                  <a:gd name="connsiteX1802" fmla="*/ 220502 w 1010331"/>
                  <a:gd name="connsiteY1802" fmla="*/ 163569 h 303641"/>
                  <a:gd name="connsiteX1803" fmla="*/ 225020 w 1010331"/>
                  <a:gd name="connsiteY1803" fmla="*/ 168087 h 303641"/>
                  <a:gd name="connsiteX1804" fmla="*/ 220502 w 1010331"/>
                  <a:gd name="connsiteY1804" fmla="*/ 172606 h 303641"/>
                  <a:gd name="connsiteX1805" fmla="*/ 215983 w 1010331"/>
                  <a:gd name="connsiteY1805" fmla="*/ 168087 h 303641"/>
                  <a:gd name="connsiteX1806" fmla="*/ 220502 w 1010331"/>
                  <a:gd name="connsiteY1806" fmla="*/ 163569 h 303641"/>
                  <a:gd name="connsiteX1807" fmla="*/ 220502 w 1010331"/>
                  <a:gd name="connsiteY1807" fmla="*/ 163569 h 303641"/>
                  <a:gd name="connsiteX1808" fmla="*/ 201524 w 1010331"/>
                  <a:gd name="connsiteY1808" fmla="*/ 163569 h 303641"/>
                  <a:gd name="connsiteX1809" fmla="*/ 206043 w 1010331"/>
                  <a:gd name="connsiteY1809" fmla="*/ 168087 h 303641"/>
                  <a:gd name="connsiteX1810" fmla="*/ 201524 w 1010331"/>
                  <a:gd name="connsiteY1810" fmla="*/ 172606 h 303641"/>
                  <a:gd name="connsiteX1811" fmla="*/ 197006 w 1010331"/>
                  <a:gd name="connsiteY1811" fmla="*/ 168087 h 303641"/>
                  <a:gd name="connsiteX1812" fmla="*/ 201524 w 1010331"/>
                  <a:gd name="connsiteY1812" fmla="*/ 163569 h 303641"/>
                  <a:gd name="connsiteX1813" fmla="*/ 201524 w 1010331"/>
                  <a:gd name="connsiteY1813" fmla="*/ 163569 h 303641"/>
                  <a:gd name="connsiteX1814" fmla="*/ 182546 w 1010331"/>
                  <a:gd name="connsiteY1814" fmla="*/ 163569 h 303641"/>
                  <a:gd name="connsiteX1815" fmla="*/ 187065 w 1010331"/>
                  <a:gd name="connsiteY1815" fmla="*/ 168087 h 303641"/>
                  <a:gd name="connsiteX1816" fmla="*/ 182546 w 1010331"/>
                  <a:gd name="connsiteY1816" fmla="*/ 172606 h 303641"/>
                  <a:gd name="connsiteX1817" fmla="*/ 178028 w 1010331"/>
                  <a:gd name="connsiteY1817" fmla="*/ 168087 h 303641"/>
                  <a:gd name="connsiteX1818" fmla="*/ 182546 w 1010331"/>
                  <a:gd name="connsiteY1818" fmla="*/ 163569 h 303641"/>
                  <a:gd name="connsiteX1819" fmla="*/ 182546 w 1010331"/>
                  <a:gd name="connsiteY1819" fmla="*/ 163569 h 303641"/>
                  <a:gd name="connsiteX1820" fmla="*/ 163569 w 1010331"/>
                  <a:gd name="connsiteY1820" fmla="*/ 163569 h 303641"/>
                  <a:gd name="connsiteX1821" fmla="*/ 168087 w 1010331"/>
                  <a:gd name="connsiteY1821" fmla="*/ 168087 h 303641"/>
                  <a:gd name="connsiteX1822" fmla="*/ 163569 w 1010331"/>
                  <a:gd name="connsiteY1822" fmla="*/ 172606 h 303641"/>
                  <a:gd name="connsiteX1823" fmla="*/ 159050 w 1010331"/>
                  <a:gd name="connsiteY1823" fmla="*/ 168087 h 303641"/>
                  <a:gd name="connsiteX1824" fmla="*/ 163569 w 1010331"/>
                  <a:gd name="connsiteY1824" fmla="*/ 163569 h 303641"/>
                  <a:gd name="connsiteX1825" fmla="*/ 163569 w 1010331"/>
                  <a:gd name="connsiteY1825" fmla="*/ 163569 h 303641"/>
                  <a:gd name="connsiteX1826" fmla="*/ 144591 w 1010331"/>
                  <a:gd name="connsiteY1826" fmla="*/ 163569 h 303641"/>
                  <a:gd name="connsiteX1827" fmla="*/ 149110 w 1010331"/>
                  <a:gd name="connsiteY1827" fmla="*/ 168087 h 303641"/>
                  <a:gd name="connsiteX1828" fmla="*/ 144591 w 1010331"/>
                  <a:gd name="connsiteY1828" fmla="*/ 172606 h 303641"/>
                  <a:gd name="connsiteX1829" fmla="*/ 140073 w 1010331"/>
                  <a:gd name="connsiteY1829" fmla="*/ 168087 h 303641"/>
                  <a:gd name="connsiteX1830" fmla="*/ 144591 w 1010331"/>
                  <a:gd name="connsiteY1830" fmla="*/ 163569 h 303641"/>
                  <a:gd name="connsiteX1831" fmla="*/ 144591 w 1010331"/>
                  <a:gd name="connsiteY1831" fmla="*/ 163569 h 303641"/>
                  <a:gd name="connsiteX1832" fmla="*/ 126517 w 1010331"/>
                  <a:gd name="connsiteY1832" fmla="*/ 163569 h 303641"/>
                  <a:gd name="connsiteX1833" fmla="*/ 131036 w 1010331"/>
                  <a:gd name="connsiteY1833" fmla="*/ 168087 h 303641"/>
                  <a:gd name="connsiteX1834" fmla="*/ 126517 w 1010331"/>
                  <a:gd name="connsiteY1834" fmla="*/ 172606 h 303641"/>
                  <a:gd name="connsiteX1835" fmla="*/ 121999 w 1010331"/>
                  <a:gd name="connsiteY1835" fmla="*/ 168087 h 303641"/>
                  <a:gd name="connsiteX1836" fmla="*/ 126517 w 1010331"/>
                  <a:gd name="connsiteY1836" fmla="*/ 163569 h 303641"/>
                  <a:gd name="connsiteX1837" fmla="*/ 126517 w 1010331"/>
                  <a:gd name="connsiteY1837" fmla="*/ 163569 h 303641"/>
                  <a:gd name="connsiteX1838" fmla="*/ 107540 w 1010331"/>
                  <a:gd name="connsiteY1838" fmla="*/ 163569 h 303641"/>
                  <a:gd name="connsiteX1839" fmla="*/ 112058 w 1010331"/>
                  <a:gd name="connsiteY1839" fmla="*/ 168087 h 303641"/>
                  <a:gd name="connsiteX1840" fmla="*/ 107540 w 1010331"/>
                  <a:gd name="connsiteY1840" fmla="*/ 172606 h 303641"/>
                  <a:gd name="connsiteX1841" fmla="*/ 103021 w 1010331"/>
                  <a:gd name="connsiteY1841" fmla="*/ 168087 h 303641"/>
                  <a:gd name="connsiteX1842" fmla="*/ 107540 w 1010331"/>
                  <a:gd name="connsiteY1842" fmla="*/ 163569 h 303641"/>
                  <a:gd name="connsiteX1843" fmla="*/ 107540 w 1010331"/>
                  <a:gd name="connsiteY1843" fmla="*/ 163569 h 303641"/>
                  <a:gd name="connsiteX1844" fmla="*/ 88562 w 1010331"/>
                  <a:gd name="connsiteY1844" fmla="*/ 163569 h 303641"/>
                  <a:gd name="connsiteX1845" fmla="*/ 93081 w 1010331"/>
                  <a:gd name="connsiteY1845" fmla="*/ 168087 h 303641"/>
                  <a:gd name="connsiteX1846" fmla="*/ 88562 w 1010331"/>
                  <a:gd name="connsiteY1846" fmla="*/ 172606 h 303641"/>
                  <a:gd name="connsiteX1847" fmla="*/ 84044 w 1010331"/>
                  <a:gd name="connsiteY1847" fmla="*/ 168087 h 303641"/>
                  <a:gd name="connsiteX1848" fmla="*/ 88562 w 1010331"/>
                  <a:gd name="connsiteY1848" fmla="*/ 163569 h 303641"/>
                  <a:gd name="connsiteX1849" fmla="*/ 88562 w 1010331"/>
                  <a:gd name="connsiteY1849" fmla="*/ 163569 h 303641"/>
                  <a:gd name="connsiteX1850" fmla="*/ 69585 w 1010331"/>
                  <a:gd name="connsiteY1850" fmla="*/ 163569 h 303641"/>
                  <a:gd name="connsiteX1851" fmla="*/ 74103 w 1010331"/>
                  <a:gd name="connsiteY1851" fmla="*/ 168087 h 303641"/>
                  <a:gd name="connsiteX1852" fmla="*/ 69585 w 1010331"/>
                  <a:gd name="connsiteY1852" fmla="*/ 172606 h 303641"/>
                  <a:gd name="connsiteX1853" fmla="*/ 65066 w 1010331"/>
                  <a:gd name="connsiteY1853" fmla="*/ 168087 h 303641"/>
                  <a:gd name="connsiteX1854" fmla="*/ 69585 w 1010331"/>
                  <a:gd name="connsiteY1854" fmla="*/ 163569 h 303641"/>
                  <a:gd name="connsiteX1855" fmla="*/ 69585 w 1010331"/>
                  <a:gd name="connsiteY1855" fmla="*/ 163569 h 303641"/>
                  <a:gd name="connsiteX1856" fmla="*/ 50607 w 1010331"/>
                  <a:gd name="connsiteY1856" fmla="*/ 163569 h 303641"/>
                  <a:gd name="connsiteX1857" fmla="*/ 55125 w 1010331"/>
                  <a:gd name="connsiteY1857" fmla="*/ 168087 h 303641"/>
                  <a:gd name="connsiteX1858" fmla="*/ 50607 w 1010331"/>
                  <a:gd name="connsiteY1858" fmla="*/ 172606 h 303641"/>
                  <a:gd name="connsiteX1859" fmla="*/ 46088 w 1010331"/>
                  <a:gd name="connsiteY1859" fmla="*/ 168087 h 303641"/>
                  <a:gd name="connsiteX1860" fmla="*/ 50607 w 1010331"/>
                  <a:gd name="connsiteY1860" fmla="*/ 163569 h 303641"/>
                  <a:gd name="connsiteX1861" fmla="*/ 50607 w 1010331"/>
                  <a:gd name="connsiteY1861" fmla="*/ 163569 h 303641"/>
                  <a:gd name="connsiteX1862" fmla="*/ 32533 w 1010331"/>
                  <a:gd name="connsiteY1862" fmla="*/ 163569 h 303641"/>
                  <a:gd name="connsiteX1863" fmla="*/ 37052 w 1010331"/>
                  <a:gd name="connsiteY1863" fmla="*/ 168087 h 303641"/>
                  <a:gd name="connsiteX1864" fmla="*/ 32533 w 1010331"/>
                  <a:gd name="connsiteY1864" fmla="*/ 172606 h 303641"/>
                  <a:gd name="connsiteX1865" fmla="*/ 28015 w 1010331"/>
                  <a:gd name="connsiteY1865" fmla="*/ 168087 h 303641"/>
                  <a:gd name="connsiteX1866" fmla="*/ 32533 w 1010331"/>
                  <a:gd name="connsiteY1866" fmla="*/ 163569 h 303641"/>
                  <a:gd name="connsiteX1867" fmla="*/ 32533 w 1010331"/>
                  <a:gd name="connsiteY1867" fmla="*/ 163569 h 303641"/>
                  <a:gd name="connsiteX1868" fmla="*/ 13555 w 1010331"/>
                  <a:gd name="connsiteY1868" fmla="*/ 163569 h 303641"/>
                  <a:gd name="connsiteX1869" fmla="*/ 18074 w 1010331"/>
                  <a:gd name="connsiteY1869" fmla="*/ 168087 h 303641"/>
                  <a:gd name="connsiteX1870" fmla="*/ 13555 w 1010331"/>
                  <a:gd name="connsiteY1870" fmla="*/ 172606 h 303641"/>
                  <a:gd name="connsiteX1871" fmla="*/ 9037 w 1010331"/>
                  <a:gd name="connsiteY1871" fmla="*/ 168087 h 303641"/>
                  <a:gd name="connsiteX1872" fmla="*/ 13555 w 1010331"/>
                  <a:gd name="connsiteY1872" fmla="*/ 163569 h 303641"/>
                  <a:gd name="connsiteX1873" fmla="*/ 13555 w 1010331"/>
                  <a:gd name="connsiteY1873" fmla="*/ 163569 h 303641"/>
                  <a:gd name="connsiteX1874" fmla="*/ 267494 w 1010331"/>
                  <a:gd name="connsiteY1874" fmla="*/ 152725 h 303641"/>
                  <a:gd name="connsiteX1875" fmla="*/ 272012 w 1010331"/>
                  <a:gd name="connsiteY1875" fmla="*/ 157243 h 303641"/>
                  <a:gd name="connsiteX1876" fmla="*/ 267494 w 1010331"/>
                  <a:gd name="connsiteY1876" fmla="*/ 161761 h 303641"/>
                  <a:gd name="connsiteX1877" fmla="*/ 262975 w 1010331"/>
                  <a:gd name="connsiteY1877" fmla="*/ 157243 h 303641"/>
                  <a:gd name="connsiteX1878" fmla="*/ 267494 w 1010331"/>
                  <a:gd name="connsiteY1878" fmla="*/ 152725 h 303641"/>
                  <a:gd name="connsiteX1879" fmla="*/ 267494 w 1010331"/>
                  <a:gd name="connsiteY1879" fmla="*/ 152725 h 303641"/>
                  <a:gd name="connsiteX1880" fmla="*/ 248516 w 1010331"/>
                  <a:gd name="connsiteY1880" fmla="*/ 152725 h 303641"/>
                  <a:gd name="connsiteX1881" fmla="*/ 253035 w 1010331"/>
                  <a:gd name="connsiteY1881" fmla="*/ 157243 h 303641"/>
                  <a:gd name="connsiteX1882" fmla="*/ 248516 w 1010331"/>
                  <a:gd name="connsiteY1882" fmla="*/ 161761 h 303641"/>
                  <a:gd name="connsiteX1883" fmla="*/ 243998 w 1010331"/>
                  <a:gd name="connsiteY1883" fmla="*/ 157243 h 303641"/>
                  <a:gd name="connsiteX1884" fmla="*/ 248516 w 1010331"/>
                  <a:gd name="connsiteY1884" fmla="*/ 152725 h 303641"/>
                  <a:gd name="connsiteX1885" fmla="*/ 248516 w 1010331"/>
                  <a:gd name="connsiteY1885" fmla="*/ 152725 h 303641"/>
                  <a:gd name="connsiteX1886" fmla="*/ 229539 w 1010331"/>
                  <a:gd name="connsiteY1886" fmla="*/ 152725 h 303641"/>
                  <a:gd name="connsiteX1887" fmla="*/ 234057 w 1010331"/>
                  <a:gd name="connsiteY1887" fmla="*/ 157243 h 303641"/>
                  <a:gd name="connsiteX1888" fmla="*/ 229539 w 1010331"/>
                  <a:gd name="connsiteY1888" fmla="*/ 161761 h 303641"/>
                  <a:gd name="connsiteX1889" fmla="*/ 225020 w 1010331"/>
                  <a:gd name="connsiteY1889" fmla="*/ 157243 h 303641"/>
                  <a:gd name="connsiteX1890" fmla="*/ 229539 w 1010331"/>
                  <a:gd name="connsiteY1890" fmla="*/ 152725 h 303641"/>
                  <a:gd name="connsiteX1891" fmla="*/ 229539 w 1010331"/>
                  <a:gd name="connsiteY1891" fmla="*/ 152725 h 303641"/>
                  <a:gd name="connsiteX1892" fmla="*/ 210561 w 1010331"/>
                  <a:gd name="connsiteY1892" fmla="*/ 152725 h 303641"/>
                  <a:gd name="connsiteX1893" fmla="*/ 215080 w 1010331"/>
                  <a:gd name="connsiteY1893" fmla="*/ 157243 h 303641"/>
                  <a:gd name="connsiteX1894" fmla="*/ 210561 w 1010331"/>
                  <a:gd name="connsiteY1894" fmla="*/ 161761 h 303641"/>
                  <a:gd name="connsiteX1895" fmla="*/ 206043 w 1010331"/>
                  <a:gd name="connsiteY1895" fmla="*/ 157243 h 303641"/>
                  <a:gd name="connsiteX1896" fmla="*/ 210561 w 1010331"/>
                  <a:gd name="connsiteY1896" fmla="*/ 152725 h 303641"/>
                  <a:gd name="connsiteX1897" fmla="*/ 210561 w 1010331"/>
                  <a:gd name="connsiteY1897" fmla="*/ 152725 h 303641"/>
                  <a:gd name="connsiteX1898" fmla="*/ 191583 w 1010331"/>
                  <a:gd name="connsiteY1898" fmla="*/ 152725 h 303641"/>
                  <a:gd name="connsiteX1899" fmla="*/ 196102 w 1010331"/>
                  <a:gd name="connsiteY1899" fmla="*/ 157243 h 303641"/>
                  <a:gd name="connsiteX1900" fmla="*/ 191583 w 1010331"/>
                  <a:gd name="connsiteY1900" fmla="*/ 161761 h 303641"/>
                  <a:gd name="connsiteX1901" fmla="*/ 187065 w 1010331"/>
                  <a:gd name="connsiteY1901" fmla="*/ 157243 h 303641"/>
                  <a:gd name="connsiteX1902" fmla="*/ 191583 w 1010331"/>
                  <a:gd name="connsiteY1902" fmla="*/ 152725 h 303641"/>
                  <a:gd name="connsiteX1903" fmla="*/ 191583 w 1010331"/>
                  <a:gd name="connsiteY1903" fmla="*/ 152725 h 303641"/>
                  <a:gd name="connsiteX1904" fmla="*/ 173509 w 1010331"/>
                  <a:gd name="connsiteY1904" fmla="*/ 152725 h 303641"/>
                  <a:gd name="connsiteX1905" fmla="*/ 178028 w 1010331"/>
                  <a:gd name="connsiteY1905" fmla="*/ 157243 h 303641"/>
                  <a:gd name="connsiteX1906" fmla="*/ 173509 w 1010331"/>
                  <a:gd name="connsiteY1906" fmla="*/ 161761 h 303641"/>
                  <a:gd name="connsiteX1907" fmla="*/ 168991 w 1010331"/>
                  <a:gd name="connsiteY1907" fmla="*/ 157243 h 303641"/>
                  <a:gd name="connsiteX1908" fmla="*/ 173509 w 1010331"/>
                  <a:gd name="connsiteY1908" fmla="*/ 152725 h 303641"/>
                  <a:gd name="connsiteX1909" fmla="*/ 173509 w 1010331"/>
                  <a:gd name="connsiteY1909" fmla="*/ 152725 h 303641"/>
                  <a:gd name="connsiteX1910" fmla="*/ 154532 w 1010331"/>
                  <a:gd name="connsiteY1910" fmla="*/ 152725 h 303641"/>
                  <a:gd name="connsiteX1911" fmla="*/ 159050 w 1010331"/>
                  <a:gd name="connsiteY1911" fmla="*/ 157243 h 303641"/>
                  <a:gd name="connsiteX1912" fmla="*/ 154532 w 1010331"/>
                  <a:gd name="connsiteY1912" fmla="*/ 161761 h 303641"/>
                  <a:gd name="connsiteX1913" fmla="*/ 150013 w 1010331"/>
                  <a:gd name="connsiteY1913" fmla="*/ 157243 h 303641"/>
                  <a:gd name="connsiteX1914" fmla="*/ 154532 w 1010331"/>
                  <a:gd name="connsiteY1914" fmla="*/ 152725 h 303641"/>
                  <a:gd name="connsiteX1915" fmla="*/ 154532 w 1010331"/>
                  <a:gd name="connsiteY1915" fmla="*/ 152725 h 303641"/>
                  <a:gd name="connsiteX1916" fmla="*/ 135554 w 1010331"/>
                  <a:gd name="connsiteY1916" fmla="*/ 152725 h 303641"/>
                  <a:gd name="connsiteX1917" fmla="*/ 140073 w 1010331"/>
                  <a:gd name="connsiteY1917" fmla="*/ 157243 h 303641"/>
                  <a:gd name="connsiteX1918" fmla="*/ 135554 w 1010331"/>
                  <a:gd name="connsiteY1918" fmla="*/ 161761 h 303641"/>
                  <a:gd name="connsiteX1919" fmla="*/ 131036 w 1010331"/>
                  <a:gd name="connsiteY1919" fmla="*/ 157243 h 303641"/>
                  <a:gd name="connsiteX1920" fmla="*/ 135554 w 1010331"/>
                  <a:gd name="connsiteY1920" fmla="*/ 152725 h 303641"/>
                  <a:gd name="connsiteX1921" fmla="*/ 135554 w 1010331"/>
                  <a:gd name="connsiteY1921" fmla="*/ 152725 h 303641"/>
                  <a:gd name="connsiteX1922" fmla="*/ 116577 w 1010331"/>
                  <a:gd name="connsiteY1922" fmla="*/ 152725 h 303641"/>
                  <a:gd name="connsiteX1923" fmla="*/ 121095 w 1010331"/>
                  <a:gd name="connsiteY1923" fmla="*/ 157243 h 303641"/>
                  <a:gd name="connsiteX1924" fmla="*/ 116577 w 1010331"/>
                  <a:gd name="connsiteY1924" fmla="*/ 161761 h 303641"/>
                  <a:gd name="connsiteX1925" fmla="*/ 112058 w 1010331"/>
                  <a:gd name="connsiteY1925" fmla="*/ 157243 h 303641"/>
                  <a:gd name="connsiteX1926" fmla="*/ 116577 w 1010331"/>
                  <a:gd name="connsiteY1926" fmla="*/ 152725 h 303641"/>
                  <a:gd name="connsiteX1927" fmla="*/ 116577 w 1010331"/>
                  <a:gd name="connsiteY1927" fmla="*/ 152725 h 303641"/>
                  <a:gd name="connsiteX1928" fmla="*/ 97599 w 1010331"/>
                  <a:gd name="connsiteY1928" fmla="*/ 152725 h 303641"/>
                  <a:gd name="connsiteX1929" fmla="*/ 102118 w 1010331"/>
                  <a:gd name="connsiteY1929" fmla="*/ 157243 h 303641"/>
                  <a:gd name="connsiteX1930" fmla="*/ 97599 w 1010331"/>
                  <a:gd name="connsiteY1930" fmla="*/ 161761 h 303641"/>
                  <a:gd name="connsiteX1931" fmla="*/ 93081 w 1010331"/>
                  <a:gd name="connsiteY1931" fmla="*/ 157243 h 303641"/>
                  <a:gd name="connsiteX1932" fmla="*/ 97599 w 1010331"/>
                  <a:gd name="connsiteY1932" fmla="*/ 152725 h 303641"/>
                  <a:gd name="connsiteX1933" fmla="*/ 97599 w 1010331"/>
                  <a:gd name="connsiteY1933" fmla="*/ 152725 h 303641"/>
                  <a:gd name="connsiteX1934" fmla="*/ 79525 w 1010331"/>
                  <a:gd name="connsiteY1934" fmla="*/ 152725 h 303641"/>
                  <a:gd name="connsiteX1935" fmla="*/ 84044 w 1010331"/>
                  <a:gd name="connsiteY1935" fmla="*/ 157243 h 303641"/>
                  <a:gd name="connsiteX1936" fmla="*/ 79525 w 1010331"/>
                  <a:gd name="connsiteY1936" fmla="*/ 161761 h 303641"/>
                  <a:gd name="connsiteX1937" fmla="*/ 75007 w 1010331"/>
                  <a:gd name="connsiteY1937" fmla="*/ 157243 h 303641"/>
                  <a:gd name="connsiteX1938" fmla="*/ 79525 w 1010331"/>
                  <a:gd name="connsiteY1938" fmla="*/ 152725 h 303641"/>
                  <a:gd name="connsiteX1939" fmla="*/ 79525 w 1010331"/>
                  <a:gd name="connsiteY1939" fmla="*/ 152725 h 303641"/>
                  <a:gd name="connsiteX1940" fmla="*/ 60548 w 1010331"/>
                  <a:gd name="connsiteY1940" fmla="*/ 152725 h 303641"/>
                  <a:gd name="connsiteX1941" fmla="*/ 65066 w 1010331"/>
                  <a:gd name="connsiteY1941" fmla="*/ 157243 h 303641"/>
                  <a:gd name="connsiteX1942" fmla="*/ 60548 w 1010331"/>
                  <a:gd name="connsiteY1942" fmla="*/ 161761 h 303641"/>
                  <a:gd name="connsiteX1943" fmla="*/ 56029 w 1010331"/>
                  <a:gd name="connsiteY1943" fmla="*/ 157243 h 303641"/>
                  <a:gd name="connsiteX1944" fmla="*/ 60548 w 1010331"/>
                  <a:gd name="connsiteY1944" fmla="*/ 152725 h 303641"/>
                  <a:gd name="connsiteX1945" fmla="*/ 60548 w 1010331"/>
                  <a:gd name="connsiteY1945" fmla="*/ 152725 h 303641"/>
                  <a:gd name="connsiteX1946" fmla="*/ 41570 w 1010331"/>
                  <a:gd name="connsiteY1946" fmla="*/ 152725 h 303641"/>
                  <a:gd name="connsiteX1947" fmla="*/ 46088 w 1010331"/>
                  <a:gd name="connsiteY1947" fmla="*/ 157243 h 303641"/>
                  <a:gd name="connsiteX1948" fmla="*/ 41570 w 1010331"/>
                  <a:gd name="connsiteY1948" fmla="*/ 161761 h 303641"/>
                  <a:gd name="connsiteX1949" fmla="*/ 37052 w 1010331"/>
                  <a:gd name="connsiteY1949" fmla="*/ 157243 h 303641"/>
                  <a:gd name="connsiteX1950" fmla="*/ 41570 w 1010331"/>
                  <a:gd name="connsiteY1950" fmla="*/ 152725 h 303641"/>
                  <a:gd name="connsiteX1951" fmla="*/ 41570 w 1010331"/>
                  <a:gd name="connsiteY1951" fmla="*/ 152725 h 303641"/>
                  <a:gd name="connsiteX1952" fmla="*/ 22592 w 1010331"/>
                  <a:gd name="connsiteY1952" fmla="*/ 152725 h 303641"/>
                  <a:gd name="connsiteX1953" fmla="*/ 27111 w 1010331"/>
                  <a:gd name="connsiteY1953" fmla="*/ 157243 h 303641"/>
                  <a:gd name="connsiteX1954" fmla="*/ 22592 w 1010331"/>
                  <a:gd name="connsiteY1954" fmla="*/ 161761 h 303641"/>
                  <a:gd name="connsiteX1955" fmla="*/ 18074 w 1010331"/>
                  <a:gd name="connsiteY1955" fmla="*/ 157243 h 303641"/>
                  <a:gd name="connsiteX1956" fmla="*/ 22592 w 1010331"/>
                  <a:gd name="connsiteY1956" fmla="*/ 152725 h 303641"/>
                  <a:gd name="connsiteX1957" fmla="*/ 22592 w 1010331"/>
                  <a:gd name="connsiteY1957" fmla="*/ 152725 h 303641"/>
                  <a:gd name="connsiteX1958" fmla="*/ 97599 w 1010331"/>
                  <a:gd name="connsiteY1958" fmla="*/ 294605 h 303641"/>
                  <a:gd name="connsiteX1959" fmla="*/ 102118 w 1010331"/>
                  <a:gd name="connsiteY1959" fmla="*/ 299123 h 303641"/>
                  <a:gd name="connsiteX1960" fmla="*/ 97599 w 1010331"/>
                  <a:gd name="connsiteY1960" fmla="*/ 303642 h 303641"/>
                  <a:gd name="connsiteX1961" fmla="*/ 93081 w 1010331"/>
                  <a:gd name="connsiteY1961" fmla="*/ 299123 h 303641"/>
                  <a:gd name="connsiteX1962" fmla="*/ 97599 w 1010331"/>
                  <a:gd name="connsiteY1962" fmla="*/ 294605 h 303641"/>
                  <a:gd name="connsiteX1963" fmla="*/ 97599 w 1010331"/>
                  <a:gd name="connsiteY1963" fmla="*/ 294605 h 303641"/>
                  <a:gd name="connsiteX1964" fmla="*/ 144591 w 1010331"/>
                  <a:gd name="connsiteY1964" fmla="*/ 285568 h 303641"/>
                  <a:gd name="connsiteX1965" fmla="*/ 149110 w 1010331"/>
                  <a:gd name="connsiteY1965" fmla="*/ 290086 h 303641"/>
                  <a:gd name="connsiteX1966" fmla="*/ 144591 w 1010331"/>
                  <a:gd name="connsiteY1966" fmla="*/ 294605 h 303641"/>
                  <a:gd name="connsiteX1967" fmla="*/ 140073 w 1010331"/>
                  <a:gd name="connsiteY1967" fmla="*/ 290086 h 303641"/>
                  <a:gd name="connsiteX1968" fmla="*/ 144591 w 1010331"/>
                  <a:gd name="connsiteY1968" fmla="*/ 285568 h 303641"/>
                  <a:gd name="connsiteX1969" fmla="*/ 144591 w 1010331"/>
                  <a:gd name="connsiteY1969" fmla="*/ 285568 h 303641"/>
                  <a:gd name="connsiteX1970" fmla="*/ 126517 w 1010331"/>
                  <a:gd name="connsiteY1970" fmla="*/ 285568 h 303641"/>
                  <a:gd name="connsiteX1971" fmla="*/ 131036 w 1010331"/>
                  <a:gd name="connsiteY1971" fmla="*/ 290086 h 303641"/>
                  <a:gd name="connsiteX1972" fmla="*/ 126517 w 1010331"/>
                  <a:gd name="connsiteY1972" fmla="*/ 294605 h 303641"/>
                  <a:gd name="connsiteX1973" fmla="*/ 121999 w 1010331"/>
                  <a:gd name="connsiteY1973" fmla="*/ 290086 h 303641"/>
                  <a:gd name="connsiteX1974" fmla="*/ 126517 w 1010331"/>
                  <a:gd name="connsiteY1974" fmla="*/ 285568 h 303641"/>
                  <a:gd name="connsiteX1975" fmla="*/ 126517 w 1010331"/>
                  <a:gd name="connsiteY1975" fmla="*/ 285568 h 303641"/>
                  <a:gd name="connsiteX1976" fmla="*/ 107540 w 1010331"/>
                  <a:gd name="connsiteY1976" fmla="*/ 285568 h 303641"/>
                  <a:gd name="connsiteX1977" fmla="*/ 112058 w 1010331"/>
                  <a:gd name="connsiteY1977" fmla="*/ 290086 h 303641"/>
                  <a:gd name="connsiteX1978" fmla="*/ 107540 w 1010331"/>
                  <a:gd name="connsiteY1978" fmla="*/ 294605 h 303641"/>
                  <a:gd name="connsiteX1979" fmla="*/ 103021 w 1010331"/>
                  <a:gd name="connsiteY1979" fmla="*/ 290086 h 303641"/>
                  <a:gd name="connsiteX1980" fmla="*/ 107540 w 1010331"/>
                  <a:gd name="connsiteY1980" fmla="*/ 285568 h 303641"/>
                  <a:gd name="connsiteX1981" fmla="*/ 107540 w 1010331"/>
                  <a:gd name="connsiteY1981" fmla="*/ 285568 h 303641"/>
                  <a:gd name="connsiteX1982" fmla="*/ 88562 w 1010331"/>
                  <a:gd name="connsiteY1982" fmla="*/ 285568 h 303641"/>
                  <a:gd name="connsiteX1983" fmla="*/ 93081 w 1010331"/>
                  <a:gd name="connsiteY1983" fmla="*/ 290086 h 303641"/>
                  <a:gd name="connsiteX1984" fmla="*/ 88562 w 1010331"/>
                  <a:gd name="connsiteY1984" fmla="*/ 294605 h 303641"/>
                  <a:gd name="connsiteX1985" fmla="*/ 84044 w 1010331"/>
                  <a:gd name="connsiteY1985" fmla="*/ 290086 h 303641"/>
                  <a:gd name="connsiteX1986" fmla="*/ 88562 w 1010331"/>
                  <a:gd name="connsiteY1986" fmla="*/ 285568 h 303641"/>
                  <a:gd name="connsiteX1987" fmla="*/ 88562 w 1010331"/>
                  <a:gd name="connsiteY1987" fmla="*/ 285568 h 303641"/>
                  <a:gd name="connsiteX1988" fmla="*/ 173509 w 1010331"/>
                  <a:gd name="connsiteY1988" fmla="*/ 274723 h 303641"/>
                  <a:gd name="connsiteX1989" fmla="*/ 178028 w 1010331"/>
                  <a:gd name="connsiteY1989" fmla="*/ 279242 h 303641"/>
                  <a:gd name="connsiteX1990" fmla="*/ 173509 w 1010331"/>
                  <a:gd name="connsiteY1990" fmla="*/ 283760 h 303641"/>
                  <a:gd name="connsiteX1991" fmla="*/ 168991 w 1010331"/>
                  <a:gd name="connsiteY1991" fmla="*/ 279242 h 303641"/>
                  <a:gd name="connsiteX1992" fmla="*/ 173509 w 1010331"/>
                  <a:gd name="connsiteY1992" fmla="*/ 274723 h 303641"/>
                  <a:gd name="connsiteX1993" fmla="*/ 173509 w 1010331"/>
                  <a:gd name="connsiteY1993" fmla="*/ 274723 h 303641"/>
                  <a:gd name="connsiteX1994" fmla="*/ 154532 w 1010331"/>
                  <a:gd name="connsiteY1994" fmla="*/ 274723 h 303641"/>
                  <a:gd name="connsiteX1995" fmla="*/ 159050 w 1010331"/>
                  <a:gd name="connsiteY1995" fmla="*/ 279242 h 303641"/>
                  <a:gd name="connsiteX1996" fmla="*/ 154532 w 1010331"/>
                  <a:gd name="connsiteY1996" fmla="*/ 283760 h 303641"/>
                  <a:gd name="connsiteX1997" fmla="*/ 150013 w 1010331"/>
                  <a:gd name="connsiteY1997" fmla="*/ 279242 h 303641"/>
                  <a:gd name="connsiteX1998" fmla="*/ 154532 w 1010331"/>
                  <a:gd name="connsiteY1998" fmla="*/ 274723 h 303641"/>
                  <a:gd name="connsiteX1999" fmla="*/ 154532 w 1010331"/>
                  <a:gd name="connsiteY1999" fmla="*/ 274723 h 303641"/>
                  <a:gd name="connsiteX2000" fmla="*/ 135554 w 1010331"/>
                  <a:gd name="connsiteY2000" fmla="*/ 274723 h 303641"/>
                  <a:gd name="connsiteX2001" fmla="*/ 140073 w 1010331"/>
                  <a:gd name="connsiteY2001" fmla="*/ 279242 h 303641"/>
                  <a:gd name="connsiteX2002" fmla="*/ 135554 w 1010331"/>
                  <a:gd name="connsiteY2002" fmla="*/ 283760 h 303641"/>
                  <a:gd name="connsiteX2003" fmla="*/ 131036 w 1010331"/>
                  <a:gd name="connsiteY2003" fmla="*/ 279242 h 303641"/>
                  <a:gd name="connsiteX2004" fmla="*/ 135554 w 1010331"/>
                  <a:gd name="connsiteY2004" fmla="*/ 274723 h 303641"/>
                  <a:gd name="connsiteX2005" fmla="*/ 135554 w 1010331"/>
                  <a:gd name="connsiteY2005" fmla="*/ 274723 h 303641"/>
                  <a:gd name="connsiteX2006" fmla="*/ 116577 w 1010331"/>
                  <a:gd name="connsiteY2006" fmla="*/ 274723 h 303641"/>
                  <a:gd name="connsiteX2007" fmla="*/ 121095 w 1010331"/>
                  <a:gd name="connsiteY2007" fmla="*/ 279242 h 303641"/>
                  <a:gd name="connsiteX2008" fmla="*/ 116577 w 1010331"/>
                  <a:gd name="connsiteY2008" fmla="*/ 283760 h 303641"/>
                  <a:gd name="connsiteX2009" fmla="*/ 112058 w 1010331"/>
                  <a:gd name="connsiteY2009" fmla="*/ 279242 h 303641"/>
                  <a:gd name="connsiteX2010" fmla="*/ 116577 w 1010331"/>
                  <a:gd name="connsiteY2010" fmla="*/ 274723 h 303641"/>
                  <a:gd name="connsiteX2011" fmla="*/ 116577 w 1010331"/>
                  <a:gd name="connsiteY2011" fmla="*/ 274723 h 303641"/>
                  <a:gd name="connsiteX2012" fmla="*/ 97599 w 1010331"/>
                  <a:gd name="connsiteY2012" fmla="*/ 274723 h 303641"/>
                  <a:gd name="connsiteX2013" fmla="*/ 102118 w 1010331"/>
                  <a:gd name="connsiteY2013" fmla="*/ 279242 h 303641"/>
                  <a:gd name="connsiteX2014" fmla="*/ 97599 w 1010331"/>
                  <a:gd name="connsiteY2014" fmla="*/ 283760 h 303641"/>
                  <a:gd name="connsiteX2015" fmla="*/ 93081 w 1010331"/>
                  <a:gd name="connsiteY2015" fmla="*/ 279242 h 303641"/>
                  <a:gd name="connsiteX2016" fmla="*/ 97599 w 1010331"/>
                  <a:gd name="connsiteY2016" fmla="*/ 274723 h 303641"/>
                  <a:gd name="connsiteX2017" fmla="*/ 97599 w 1010331"/>
                  <a:gd name="connsiteY2017" fmla="*/ 274723 h 303641"/>
                  <a:gd name="connsiteX2018" fmla="*/ 79525 w 1010331"/>
                  <a:gd name="connsiteY2018" fmla="*/ 274723 h 303641"/>
                  <a:gd name="connsiteX2019" fmla="*/ 84044 w 1010331"/>
                  <a:gd name="connsiteY2019" fmla="*/ 279242 h 303641"/>
                  <a:gd name="connsiteX2020" fmla="*/ 79525 w 1010331"/>
                  <a:gd name="connsiteY2020" fmla="*/ 283760 h 303641"/>
                  <a:gd name="connsiteX2021" fmla="*/ 75007 w 1010331"/>
                  <a:gd name="connsiteY2021" fmla="*/ 279242 h 303641"/>
                  <a:gd name="connsiteX2022" fmla="*/ 79525 w 1010331"/>
                  <a:gd name="connsiteY2022" fmla="*/ 274723 h 303641"/>
                  <a:gd name="connsiteX2023" fmla="*/ 79525 w 1010331"/>
                  <a:gd name="connsiteY2023" fmla="*/ 274723 h 303641"/>
                  <a:gd name="connsiteX2024" fmla="*/ 727475 w 1010331"/>
                  <a:gd name="connsiteY2024" fmla="*/ 21689 h 303641"/>
                  <a:gd name="connsiteX2025" fmla="*/ 731993 w 1010331"/>
                  <a:gd name="connsiteY2025" fmla="*/ 26207 h 303641"/>
                  <a:gd name="connsiteX2026" fmla="*/ 727475 w 1010331"/>
                  <a:gd name="connsiteY2026" fmla="*/ 30726 h 303641"/>
                  <a:gd name="connsiteX2027" fmla="*/ 722956 w 1010331"/>
                  <a:gd name="connsiteY2027" fmla="*/ 26207 h 303641"/>
                  <a:gd name="connsiteX2028" fmla="*/ 727475 w 1010331"/>
                  <a:gd name="connsiteY2028" fmla="*/ 21689 h 303641"/>
                  <a:gd name="connsiteX2029" fmla="*/ 727475 w 1010331"/>
                  <a:gd name="connsiteY2029" fmla="*/ 21689 h 303641"/>
                  <a:gd name="connsiteX2030" fmla="*/ 709401 w 1010331"/>
                  <a:gd name="connsiteY2030" fmla="*/ 21689 h 303641"/>
                  <a:gd name="connsiteX2031" fmla="*/ 713919 w 1010331"/>
                  <a:gd name="connsiteY2031" fmla="*/ 26207 h 303641"/>
                  <a:gd name="connsiteX2032" fmla="*/ 709401 w 1010331"/>
                  <a:gd name="connsiteY2032" fmla="*/ 30726 h 303641"/>
                  <a:gd name="connsiteX2033" fmla="*/ 704882 w 1010331"/>
                  <a:gd name="connsiteY2033" fmla="*/ 26207 h 303641"/>
                  <a:gd name="connsiteX2034" fmla="*/ 709401 w 1010331"/>
                  <a:gd name="connsiteY2034" fmla="*/ 21689 h 303641"/>
                  <a:gd name="connsiteX2035" fmla="*/ 709401 w 1010331"/>
                  <a:gd name="connsiteY2035" fmla="*/ 21689 h 303641"/>
                  <a:gd name="connsiteX2036" fmla="*/ 690423 w 1010331"/>
                  <a:gd name="connsiteY2036" fmla="*/ 21689 h 303641"/>
                  <a:gd name="connsiteX2037" fmla="*/ 694942 w 1010331"/>
                  <a:gd name="connsiteY2037" fmla="*/ 26207 h 303641"/>
                  <a:gd name="connsiteX2038" fmla="*/ 690423 w 1010331"/>
                  <a:gd name="connsiteY2038" fmla="*/ 30726 h 303641"/>
                  <a:gd name="connsiteX2039" fmla="*/ 685905 w 1010331"/>
                  <a:gd name="connsiteY2039" fmla="*/ 26207 h 303641"/>
                  <a:gd name="connsiteX2040" fmla="*/ 690423 w 1010331"/>
                  <a:gd name="connsiteY2040" fmla="*/ 21689 h 303641"/>
                  <a:gd name="connsiteX2041" fmla="*/ 690423 w 1010331"/>
                  <a:gd name="connsiteY2041" fmla="*/ 21689 h 303641"/>
                  <a:gd name="connsiteX2042" fmla="*/ 671446 w 1010331"/>
                  <a:gd name="connsiteY2042" fmla="*/ 21689 h 303641"/>
                  <a:gd name="connsiteX2043" fmla="*/ 675964 w 1010331"/>
                  <a:gd name="connsiteY2043" fmla="*/ 26207 h 303641"/>
                  <a:gd name="connsiteX2044" fmla="*/ 671446 w 1010331"/>
                  <a:gd name="connsiteY2044" fmla="*/ 30726 h 303641"/>
                  <a:gd name="connsiteX2045" fmla="*/ 666927 w 1010331"/>
                  <a:gd name="connsiteY2045" fmla="*/ 26207 h 303641"/>
                  <a:gd name="connsiteX2046" fmla="*/ 671446 w 1010331"/>
                  <a:gd name="connsiteY2046" fmla="*/ 21689 h 303641"/>
                  <a:gd name="connsiteX2047" fmla="*/ 671446 w 1010331"/>
                  <a:gd name="connsiteY2047" fmla="*/ 21689 h 303641"/>
                  <a:gd name="connsiteX2048" fmla="*/ 652468 w 1010331"/>
                  <a:gd name="connsiteY2048" fmla="*/ 21689 h 303641"/>
                  <a:gd name="connsiteX2049" fmla="*/ 656987 w 1010331"/>
                  <a:gd name="connsiteY2049" fmla="*/ 26207 h 303641"/>
                  <a:gd name="connsiteX2050" fmla="*/ 652468 w 1010331"/>
                  <a:gd name="connsiteY2050" fmla="*/ 30726 h 303641"/>
                  <a:gd name="connsiteX2051" fmla="*/ 647950 w 1010331"/>
                  <a:gd name="connsiteY2051" fmla="*/ 26207 h 303641"/>
                  <a:gd name="connsiteX2052" fmla="*/ 652468 w 1010331"/>
                  <a:gd name="connsiteY2052" fmla="*/ 21689 h 303641"/>
                  <a:gd name="connsiteX2053" fmla="*/ 652468 w 1010331"/>
                  <a:gd name="connsiteY2053" fmla="*/ 21689 h 303641"/>
                  <a:gd name="connsiteX2054" fmla="*/ 633490 w 1010331"/>
                  <a:gd name="connsiteY2054" fmla="*/ 21689 h 303641"/>
                  <a:gd name="connsiteX2055" fmla="*/ 638009 w 1010331"/>
                  <a:gd name="connsiteY2055" fmla="*/ 26207 h 303641"/>
                  <a:gd name="connsiteX2056" fmla="*/ 633490 w 1010331"/>
                  <a:gd name="connsiteY2056" fmla="*/ 30726 h 303641"/>
                  <a:gd name="connsiteX2057" fmla="*/ 628972 w 1010331"/>
                  <a:gd name="connsiteY2057" fmla="*/ 26207 h 303641"/>
                  <a:gd name="connsiteX2058" fmla="*/ 633490 w 1010331"/>
                  <a:gd name="connsiteY2058" fmla="*/ 21689 h 303641"/>
                  <a:gd name="connsiteX2059" fmla="*/ 633490 w 1010331"/>
                  <a:gd name="connsiteY2059" fmla="*/ 21689 h 303641"/>
                  <a:gd name="connsiteX2060" fmla="*/ 615417 w 1010331"/>
                  <a:gd name="connsiteY2060" fmla="*/ 21689 h 303641"/>
                  <a:gd name="connsiteX2061" fmla="*/ 619935 w 1010331"/>
                  <a:gd name="connsiteY2061" fmla="*/ 26207 h 303641"/>
                  <a:gd name="connsiteX2062" fmla="*/ 615417 w 1010331"/>
                  <a:gd name="connsiteY2062" fmla="*/ 30726 h 303641"/>
                  <a:gd name="connsiteX2063" fmla="*/ 610898 w 1010331"/>
                  <a:gd name="connsiteY2063" fmla="*/ 26207 h 303641"/>
                  <a:gd name="connsiteX2064" fmla="*/ 615417 w 1010331"/>
                  <a:gd name="connsiteY2064" fmla="*/ 21689 h 303641"/>
                  <a:gd name="connsiteX2065" fmla="*/ 615417 w 1010331"/>
                  <a:gd name="connsiteY2065" fmla="*/ 21689 h 303641"/>
                  <a:gd name="connsiteX2066" fmla="*/ 596439 w 1010331"/>
                  <a:gd name="connsiteY2066" fmla="*/ 21689 h 303641"/>
                  <a:gd name="connsiteX2067" fmla="*/ 600957 w 1010331"/>
                  <a:gd name="connsiteY2067" fmla="*/ 26207 h 303641"/>
                  <a:gd name="connsiteX2068" fmla="*/ 596439 w 1010331"/>
                  <a:gd name="connsiteY2068" fmla="*/ 30726 h 303641"/>
                  <a:gd name="connsiteX2069" fmla="*/ 591920 w 1010331"/>
                  <a:gd name="connsiteY2069" fmla="*/ 26207 h 303641"/>
                  <a:gd name="connsiteX2070" fmla="*/ 596439 w 1010331"/>
                  <a:gd name="connsiteY2070" fmla="*/ 21689 h 303641"/>
                  <a:gd name="connsiteX2071" fmla="*/ 596439 w 1010331"/>
                  <a:gd name="connsiteY2071" fmla="*/ 21689 h 303641"/>
                  <a:gd name="connsiteX2072" fmla="*/ 577461 w 1010331"/>
                  <a:gd name="connsiteY2072" fmla="*/ 21689 h 303641"/>
                  <a:gd name="connsiteX2073" fmla="*/ 581980 w 1010331"/>
                  <a:gd name="connsiteY2073" fmla="*/ 26207 h 303641"/>
                  <a:gd name="connsiteX2074" fmla="*/ 577461 w 1010331"/>
                  <a:gd name="connsiteY2074" fmla="*/ 30726 h 303641"/>
                  <a:gd name="connsiteX2075" fmla="*/ 572943 w 1010331"/>
                  <a:gd name="connsiteY2075" fmla="*/ 26207 h 303641"/>
                  <a:gd name="connsiteX2076" fmla="*/ 577461 w 1010331"/>
                  <a:gd name="connsiteY2076" fmla="*/ 21689 h 303641"/>
                  <a:gd name="connsiteX2077" fmla="*/ 577461 w 1010331"/>
                  <a:gd name="connsiteY2077" fmla="*/ 21689 h 303641"/>
                  <a:gd name="connsiteX2078" fmla="*/ 521432 w 1010331"/>
                  <a:gd name="connsiteY2078" fmla="*/ 21689 h 303641"/>
                  <a:gd name="connsiteX2079" fmla="*/ 525951 w 1010331"/>
                  <a:gd name="connsiteY2079" fmla="*/ 26207 h 303641"/>
                  <a:gd name="connsiteX2080" fmla="*/ 521432 w 1010331"/>
                  <a:gd name="connsiteY2080" fmla="*/ 30726 h 303641"/>
                  <a:gd name="connsiteX2081" fmla="*/ 516914 w 1010331"/>
                  <a:gd name="connsiteY2081" fmla="*/ 26207 h 303641"/>
                  <a:gd name="connsiteX2082" fmla="*/ 521432 w 1010331"/>
                  <a:gd name="connsiteY2082" fmla="*/ 21689 h 303641"/>
                  <a:gd name="connsiteX2083" fmla="*/ 521432 w 1010331"/>
                  <a:gd name="connsiteY2083" fmla="*/ 21689 h 303641"/>
                  <a:gd name="connsiteX2084" fmla="*/ 502455 w 1010331"/>
                  <a:gd name="connsiteY2084" fmla="*/ 21689 h 303641"/>
                  <a:gd name="connsiteX2085" fmla="*/ 506973 w 1010331"/>
                  <a:gd name="connsiteY2085" fmla="*/ 26207 h 303641"/>
                  <a:gd name="connsiteX2086" fmla="*/ 502455 w 1010331"/>
                  <a:gd name="connsiteY2086" fmla="*/ 30726 h 303641"/>
                  <a:gd name="connsiteX2087" fmla="*/ 497936 w 1010331"/>
                  <a:gd name="connsiteY2087" fmla="*/ 26207 h 303641"/>
                  <a:gd name="connsiteX2088" fmla="*/ 502455 w 1010331"/>
                  <a:gd name="connsiteY2088" fmla="*/ 21689 h 303641"/>
                  <a:gd name="connsiteX2089" fmla="*/ 502455 w 1010331"/>
                  <a:gd name="connsiteY2089" fmla="*/ 21689 h 303641"/>
                  <a:gd name="connsiteX2090" fmla="*/ 483477 w 1010331"/>
                  <a:gd name="connsiteY2090" fmla="*/ 21689 h 303641"/>
                  <a:gd name="connsiteX2091" fmla="*/ 487995 w 1010331"/>
                  <a:gd name="connsiteY2091" fmla="*/ 26207 h 303641"/>
                  <a:gd name="connsiteX2092" fmla="*/ 483477 w 1010331"/>
                  <a:gd name="connsiteY2092" fmla="*/ 30726 h 303641"/>
                  <a:gd name="connsiteX2093" fmla="*/ 478959 w 1010331"/>
                  <a:gd name="connsiteY2093" fmla="*/ 26207 h 303641"/>
                  <a:gd name="connsiteX2094" fmla="*/ 483477 w 1010331"/>
                  <a:gd name="connsiteY2094" fmla="*/ 21689 h 303641"/>
                  <a:gd name="connsiteX2095" fmla="*/ 483477 w 1010331"/>
                  <a:gd name="connsiteY2095" fmla="*/ 21689 h 303641"/>
                  <a:gd name="connsiteX2096" fmla="*/ 464499 w 1010331"/>
                  <a:gd name="connsiteY2096" fmla="*/ 21689 h 303641"/>
                  <a:gd name="connsiteX2097" fmla="*/ 469018 w 1010331"/>
                  <a:gd name="connsiteY2097" fmla="*/ 26207 h 303641"/>
                  <a:gd name="connsiteX2098" fmla="*/ 464499 w 1010331"/>
                  <a:gd name="connsiteY2098" fmla="*/ 30726 h 303641"/>
                  <a:gd name="connsiteX2099" fmla="*/ 459981 w 1010331"/>
                  <a:gd name="connsiteY2099" fmla="*/ 26207 h 303641"/>
                  <a:gd name="connsiteX2100" fmla="*/ 464499 w 1010331"/>
                  <a:gd name="connsiteY2100" fmla="*/ 21689 h 303641"/>
                  <a:gd name="connsiteX2101" fmla="*/ 464499 w 1010331"/>
                  <a:gd name="connsiteY2101" fmla="*/ 21689 h 303641"/>
                  <a:gd name="connsiteX2102" fmla="*/ 446425 w 1010331"/>
                  <a:gd name="connsiteY2102" fmla="*/ 21689 h 303641"/>
                  <a:gd name="connsiteX2103" fmla="*/ 450944 w 1010331"/>
                  <a:gd name="connsiteY2103" fmla="*/ 26207 h 303641"/>
                  <a:gd name="connsiteX2104" fmla="*/ 446425 w 1010331"/>
                  <a:gd name="connsiteY2104" fmla="*/ 30726 h 303641"/>
                  <a:gd name="connsiteX2105" fmla="*/ 441907 w 1010331"/>
                  <a:gd name="connsiteY2105" fmla="*/ 26207 h 303641"/>
                  <a:gd name="connsiteX2106" fmla="*/ 446425 w 1010331"/>
                  <a:gd name="connsiteY2106" fmla="*/ 21689 h 303641"/>
                  <a:gd name="connsiteX2107" fmla="*/ 446425 w 1010331"/>
                  <a:gd name="connsiteY2107" fmla="*/ 21689 h 303641"/>
                  <a:gd name="connsiteX2108" fmla="*/ 427448 w 1010331"/>
                  <a:gd name="connsiteY2108" fmla="*/ 21689 h 303641"/>
                  <a:gd name="connsiteX2109" fmla="*/ 431966 w 1010331"/>
                  <a:gd name="connsiteY2109" fmla="*/ 26207 h 303641"/>
                  <a:gd name="connsiteX2110" fmla="*/ 427448 w 1010331"/>
                  <a:gd name="connsiteY2110" fmla="*/ 30726 h 303641"/>
                  <a:gd name="connsiteX2111" fmla="*/ 422929 w 1010331"/>
                  <a:gd name="connsiteY2111" fmla="*/ 26207 h 303641"/>
                  <a:gd name="connsiteX2112" fmla="*/ 427448 w 1010331"/>
                  <a:gd name="connsiteY2112" fmla="*/ 21689 h 303641"/>
                  <a:gd name="connsiteX2113" fmla="*/ 427448 w 1010331"/>
                  <a:gd name="connsiteY2113" fmla="*/ 21689 h 303641"/>
                  <a:gd name="connsiteX2114" fmla="*/ 408470 w 1010331"/>
                  <a:gd name="connsiteY2114" fmla="*/ 21689 h 303641"/>
                  <a:gd name="connsiteX2115" fmla="*/ 412989 w 1010331"/>
                  <a:gd name="connsiteY2115" fmla="*/ 26207 h 303641"/>
                  <a:gd name="connsiteX2116" fmla="*/ 408470 w 1010331"/>
                  <a:gd name="connsiteY2116" fmla="*/ 30726 h 303641"/>
                  <a:gd name="connsiteX2117" fmla="*/ 403952 w 1010331"/>
                  <a:gd name="connsiteY2117" fmla="*/ 26207 h 303641"/>
                  <a:gd name="connsiteX2118" fmla="*/ 408470 w 1010331"/>
                  <a:gd name="connsiteY2118" fmla="*/ 21689 h 303641"/>
                  <a:gd name="connsiteX2119" fmla="*/ 408470 w 1010331"/>
                  <a:gd name="connsiteY2119" fmla="*/ 21689 h 303641"/>
                  <a:gd name="connsiteX2120" fmla="*/ 662409 w 1010331"/>
                  <a:gd name="connsiteY2120" fmla="*/ 10844 h 303641"/>
                  <a:gd name="connsiteX2121" fmla="*/ 666927 w 1010331"/>
                  <a:gd name="connsiteY2121" fmla="*/ 15363 h 303641"/>
                  <a:gd name="connsiteX2122" fmla="*/ 662409 w 1010331"/>
                  <a:gd name="connsiteY2122" fmla="*/ 19881 h 303641"/>
                  <a:gd name="connsiteX2123" fmla="*/ 657890 w 1010331"/>
                  <a:gd name="connsiteY2123" fmla="*/ 15363 h 303641"/>
                  <a:gd name="connsiteX2124" fmla="*/ 662409 w 1010331"/>
                  <a:gd name="connsiteY2124" fmla="*/ 10844 h 303641"/>
                  <a:gd name="connsiteX2125" fmla="*/ 662409 w 1010331"/>
                  <a:gd name="connsiteY2125" fmla="*/ 10844 h 303641"/>
                  <a:gd name="connsiteX2126" fmla="*/ 643431 w 1010331"/>
                  <a:gd name="connsiteY2126" fmla="*/ 10844 h 303641"/>
                  <a:gd name="connsiteX2127" fmla="*/ 647950 w 1010331"/>
                  <a:gd name="connsiteY2127" fmla="*/ 15363 h 303641"/>
                  <a:gd name="connsiteX2128" fmla="*/ 643431 w 1010331"/>
                  <a:gd name="connsiteY2128" fmla="*/ 19881 h 303641"/>
                  <a:gd name="connsiteX2129" fmla="*/ 638913 w 1010331"/>
                  <a:gd name="connsiteY2129" fmla="*/ 15363 h 303641"/>
                  <a:gd name="connsiteX2130" fmla="*/ 643431 w 1010331"/>
                  <a:gd name="connsiteY2130" fmla="*/ 10844 h 303641"/>
                  <a:gd name="connsiteX2131" fmla="*/ 643431 w 1010331"/>
                  <a:gd name="connsiteY2131" fmla="*/ 10844 h 303641"/>
                  <a:gd name="connsiteX2132" fmla="*/ 624453 w 1010331"/>
                  <a:gd name="connsiteY2132" fmla="*/ 10844 h 303641"/>
                  <a:gd name="connsiteX2133" fmla="*/ 628972 w 1010331"/>
                  <a:gd name="connsiteY2133" fmla="*/ 15363 h 303641"/>
                  <a:gd name="connsiteX2134" fmla="*/ 624453 w 1010331"/>
                  <a:gd name="connsiteY2134" fmla="*/ 19881 h 303641"/>
                  <a:gd name="connsiteX2135" fmla="*/ 619935 w 1010331"/>
                  <a:gd name="connsiteY2135" fmla="*/ 15363 h 303641"/>
                  <a:gd name="connsiteX2136" fmla="*/ 624453 w 1010331"/>
                  <a:gd name="connsiteY2136" fmla="*/ 10844 h 303641"/>
                  <a:gd name="connsiteX2137" fmla="*/ 624453 w 1010331"/>
                  <a:gd name="connsiteY2137" fmla="*/ 10844 h 303641"/>
                  <a:gd name="connsiteX2138" fmla="*/ 605476 w 1010331"/>
                  <a:gd name="connsiteY2138" fmla="*/ 10844 h 303641"/>
                  <a:gd name="connsiteX2139" fmla="*/ 609994 w 1010331"/>
                  <a:gd name="connsiteY2139" fmla="*/ 15363 h 303641"/>
                  <a:gd name="connsiteX2140" fmla="*/ 605476 w 1010331"/>
                  <a:gd name="connsiteY2140" fmla="*/ 19881 h 303641"/>
                  <a:gd name="connsiteX2141" fmla="*/ 600957 w 1010331"/>
                  <a:gd name="connsiteY2141" fmla="*/ 15363 h 303641"/>
                  <a:gd name="connsiteX2142" fmla="*/ 605476 w 1010331"/>
                  <a:gd name="connsiteY2142" fmla="*/ 10844 h 303641"/>
                  <a:gd name="connsiteX2143" fmla="*/ 605476 w 1010331"/>
                  <a:gd name="connsiteY2143" fmla="*/ 10844 h 303641"/>
                  <a:gd name="connsiteX2144" fmla="*/ 596439 w 1010331"/>
                  <a:gd name="connsiteY2144" fmla="*/ 1807 h 303641"/>
                  <a:gd name="connsiteX2145" fmla="*/ 600957 w 1010331"/>
                  <a:gd name="connsiteY2145" fmla="*/ 6326 h 303641"/>
                  <a:gd name="connsiteX2146" fmla="*/ 596439 w 1010331"/>
                  <a:gd name="connsiteY2146" fmla="*/ 10844 h 303641"/>
                  <a:gd name="connsiteX2147" fmla="*/ 591920 w 1010331"/>
                  <a:gd name="connsiteY2147" fmla="*/ 6326 h 303641"/>
                  <a:gd name="connsiteX2148" fmla="*/ 596439 w 1010331"/>
                  <a:gd name="connsiteY2148" fmla="*/ 1807 h 303641"/>
                  <a:gd name="connsiteX2149" fmla="*/ 596439 w 1010331"/>
                  <a:gd name="connsiteY2149" fmla="*/ 1807 h 303641"/>
                  <a:gd name="connsiteX2150" fmla="*/ 840437 w 1010331"/>
                  <a:gd name="connsiteY2150" fmla="*/ 143688 h 303641"/>
                  <a:gd name="connsiteX2151" fmla="*/ 844955 w 1010331"/>
                  <a:gd name="connsiteY2151" fmla="*/ 148206 h 303641"/>
                  <a:gd name="connsiteX2152" fmla="*/ 840437 w 1010331"/>
                  <a:gd name="connsiteY2152" fmla="*/ 152725 h 303641"/>
                  <a:gd name="connsiteX2153" fmla="*/ 835918 w 1010331"/>
                  <a:gd name="connsiteY2153" fmla="*/ 148206 h 303641"/>
                  <a:gd name="connsiteX2154" fmla="*/ 840437 w 1010331"/>
                  <a:gd name="connsiteY2154" fmla="*/ 143688 h 303641"/>
                  <a:gd name="connsiteX2155" fmla="*/ 840437 w 1010331"/>
                  <a:gd name="connsiteY2155" fmla="*/ 143688 h 303641"/>
                  <a:gd name="connsiteX2156" fmla="*/ 821459 w 1010331"/>
                  <a:gd name="connsiteY2156" fmla="*/ 143688 h 303641"/>
                  <a:gd name="connsiteX2157" fmla="*/ 825978 w 1010331"/>
                  <a:gd name="connsiteY2157" fmla="*/ 148206 h 303641"/>
                  <a:gd name="connsiteX2158" fmla="*/ 821459 w 1010331"/>
                  <a:gd name="connsiteY2158" fmla="*/ 152725 h 303641"/>
                  <a:gd name="connsiteX2159" fmla="*/ 816941 w 1010331"/>
                  <a:gd name="connsiteY2159" fmla="*/ 148206 h 303641"/>
                  <a:gd name="connsiteX2160" fmla="*/ 821459 w 1010331"/>
                  <a:gd name="connsiteY2160" fmla="*/ 143688 h 303641"/>
                  <a:gd name="connsiteX2161" fmla="*/ 821459 w 1010331"/>
                  <a:gd name="connsiteY2161" fmla="*/ 143688 h 303641"/>
                  <a:gd name="connsiteX2162" fmla="*/ 803385 w 1010331"/>
                  <a:gd name="connsiteY2162" fmla="*/ 143688 h 303641"/>
                  <a:gd name="connsiteX2163" fmla="*/ 807904 w 1010331"/>
                  <a:gd name="connsiteY2163" fmla="*/ 148206 h 303641"/>
                  <a:gd name="connsiteX2164" fmla="*/ 803385 w 1010331"/>
                  <a:gd name="connsiteY2164" fmla="*/ 152725 h 303641"/>
                  <a:gd name="connsiteX2165" fmla="*/ 798867 w 1010331"/>
                  <a:gd name="connsiteY2165" fmla="*/ 148206 h 303641"/>
                  <a:gd name="connsiteX2166" fmla="*/ 803385 w 1010331"/>
                  <a:gd name="connsiteY2166" fmla="*/ 143688 h 303641"/>
                  <a:gd name="connsiteX2167" fmla="*/ 803385 w 1010331"/>
                  <a:gd name="connsiteY2167" fmla="*/ 143688 h 303641"/>
                  <a:gd name="connsiteX2168" fmla="*/ 784408 w 1010331"/>
                  <a:gd name="connsiteY2168" fmla="*/ 143688 h 303641"/>
                  <a:gd name="connsiteX2169" fmla="*/ 788926 w 1010331"/>
                  <a:gd name="connsiteY2169" fmla="*/ 148206 h 303641"/>
                  <a:gd name="connsiteX2170" fmla="*/ 784408 w 1010331"/>
                  <a:gd name="connsiteY2170" fmla="*/ 152725 h 303641"/>
                  <a:gd name="connsiteX2171" fmla="*/ 779889 w 1010331"/>
                  <a:gd name="connsiteY2171" fmla="*/ 148206 h 303641"/>
                  <a:gd name="connsiteX2172" fmla="*/ 784408 w 1010331"/>
                  <a:gd name="connsiteY2172" fmla="*/ 143688 h 303641"/>
                  <a:gd name="connsiteX2173" fmla="*/ 784408 w 1010331"/>
                  <a:gd name="connsiteY2173" fmla="*/ 143688 h 303641"/>
                  <a:gd name="connsiteX2174" fmla="*/ 765430 w 1010331"/>
                  <a:gd name="connsiteY2174" fmla="*/ 143688 h 303641"/>
                  <a:gd name="connsiteX2175" fmla="*/ 769948 w 1010331"/>
                  <a:gd name="connsiteY2175" fmla="*/ 148206 h 303641"/>
                  <a:gd name="connsiteX2176" fmla="*/ 765430 w 1010331"/>
                  <a:gd name="connsiteY2176" fmla="*/ 152725 h 303641"/>
                  <a:gd name="connsiteX2177" fmla="*/ 760912 w 1010331"/>
                  <a:gd name="connsiteY2177" fmla="*/ 148206 h 303641"/>
                  <a:gd name="connsiteX2178" fmla="*/ 765430 w 1010331"/>
                  <a:gd name="connsiteY2178" fmla="*/ 143688 h 303641"/>
                  <a:gd name="connsiteX2179" fmla="*/ 765430 w 1010331"/>
                  <a:gd name="connsiteY2179" fmla="*/ 143688 h 303641"/>
                  <a:gd name="connsiteX2180" fmla="*/ 746452 w 1010331"/>
                  <a:gd name="connsiteY2180" fmla="*/ 143688 h 303641"/>
                  <a:gd name="connsiteX2181" fmla="*/ 750971 w 1010331"/>
                  <a:gd name="connsiteY2181" fmla="*/ 148206 h 303641"/>
                  <a:gd name="connsiteX2182" fmla="*/ 746452 w 1010331"/>
                  <a:gd name="connsiteY2182" fmla="*/ 152725 h 303641"/>
                  <a:gd name="connsiteX2183" fmla="*/ 741934 w 1010331"/>
                  <a:gd name="connsiteY2183" fmla="*/ 148206 h 303641"/>
                  <a:gd name="connsiteX2184" fmla="*/ 746452 w 1010331"/>
                  <a:gd name="connsiteY2184" fmla="*/ 143688 h 303641"/>
                  <a:gd name="connsiteX2185" fmla="*/ 746452 w 1010331"/>
                  <a:gd name="connsiteY2185" fmla="*/ 143688 h 303641"/>
                  <a:gd name="connsiteX2186" fmla="*/ 727475 w 1010331"/>
                  <a:gd name="connsiteY2186" fmla="*/ 143688 h 303641"/>
                  <a:gd name="connsiteX2187" fmla="*/ 731993 w 1010331"/>
                  <a:gd name="connsiteY2187" fmla="*/ 148206 h 303641"/>
                  <a:gd name="connsiteX2188" fmla="*/ 727475 w 1010331"/>
                  <a:gd name="connsiteY2188" fmla="*/ 152725 h 303641"/>
                  <a:gd name="connsiteX2189" fmla="*/ 722956 w 1010331"/>
                  <a:gd name="connsiteY2189" fmla="*/ 148206 h 303641"/>
                  <a:gd name="connsiteX2190" fmla="*/ 727475 w 1010331"/>
                  <a:gd name="connsiteY2190" fmla="*/ 143688 h 303641"/>
                  <a:gd name="connsiteX2191" fmla="*/ 727475 w 1010331"/>
                  <a:gd name="connsiteY2191" fmla="*/ 143688 h 303641"/>
                  <a:gd name="connsiteX2192" fmla="*/ 709401 w 1010331"/>
                  <a:gd name="connsiteY2192" fmla="*/ 143688 h 303641"/>
                  <a:gd name="connsiteX2193" fmla="*/ 713919 w 1010331"/>
                  <a:gd name="connsiteY2193" fmla="*/ 148206 h 303641"/>
                  <a:gd name="connsiteX2194" fmla="*/ 709401 w 1010331"/>
                  <a:gd name="connsiteY2194" fmla="*/ 152725 h 303641"/>
                  <a:gd name="connsiteX2195" fmla="*/ 704882 w 1010331"/>
                  <a:gd name="connsiteY2195" fmla="*/ 148206 h 303641"/>
                  <a:gd name="connsiteX2196" fmla="*/ 709401 w 1010331"/>
                  <a:gd name="connsiteY2196" fmla="*/ 143688 h 303641"/>
                  <a:gd name="connsiteX2197" fmla="*/ 709401 w 1010331"/>
                  <a:gd name="connsiteY2197" fmla="*/ 143688 h 303641"/>
                  <a:gd name="connsiteX2198" fmla="*/ 690423 w 1010331"/>
                  <a:gd name="connsiteY2198" fmla="*/ 143688 h 303641"/>
                  <a:gd name="connsiteX2199" fmla="*/ 694942 w 1010331"/>
                  <a:gd name="connsiteY2199" fmla="*/ 148206 h 303641"/>
                  <a:gd name="connsiteX2200" fmla="*/ 690423 w 1010331"/>
                  <a:gd name="connsiteY2200" fmla="*/ 152725 h 303641"/>
                  <a:gd name="connsiteX2201" fmla="*/ 685905 w 1010331"/>
                  <a:gd name="connsiteY2201" fmla="*/ 148206 h 303641"/>
                  <a:gd name="connsiteX2202" fmla="*/ 690423 w 1010331"/>
                  <a:gd name="connsiteY2202" fmla="*/ 143688 h 303641"/>
                  <a:gd name="connsiteX2203" fmla="*/ 690423 w 1010331"/>
                  <a:gd name="connsiteY2203" fmla="*/ 143688 h 303641"/>
                  <a:gd name="connsiteX2204" fmla="*/ 671446 w 1010331"/>
                  <a:gd name="connsiteY2204" fmla="*/ 143688 h 303641"/>
                  <a:gd name="connsiteX2205" fmla="*/ 675964 w 1010331"/>
                  <a:gd name="connsiteY2205" fmla="*/ 148206 h 303641"/>
                  <a:gd name="connsiteX2206" fmla="*/ 671446 w 1010331"/>
                  <a:gd name="connsiteY2206" fmla="*/ 152725 h 303641"/>
                  <a:gd name="connsiteX2207" fmla="*/ 666927 w 1010331"/>
                  <a:gd name="connsiteY2207" fmla="*/ 148206 h 303641"/>
                  <a:gd name="connsiteX2208" fmla="*/ 671446 w 1010331"/>
                  <a:gd name="connsiteY2208" fmla="*/ 143688 h 303641"/>
                  <a:gd name="connsiteX2209" fmla="*/ 671446 w 1010331"/>
                  <a:gd name="connsiteY2209" fmla="*/ 143688 h 303641"/>
                  <a:gd name="connsiteX2210" fmla="*/ 652468 w 1010331"/>
                  <a:gd name="connsiteY2210" fmla="*/ 143688 h 303641"/>
                  <a:gd name="connsiteX2211" fmla="*/ 656987 w 1010331"/>
                  <a:gd name="connsiteY2211" fmla="*/ 148206 h 303641"/>
                  <a:gd name="connsiteX2212" fmla="*/ 652468 w 1010331"/>
                  <a:gd name="connsiteY2212" fmla="*/ 152725 h 303641"/>
                  <a:gd name="connsiteX2213" fmla="*/ 647950 w 1010331"/>
                  <a:gd name="connsiteY2213" fmla="*/ 148206 h 303641"/>
                  <a:gd name="connsiteX2214" fmla="*/ 652468 w 1010331"/>
                  <a:gd name="connsiteY2214" fmla="*/ 143688 h 303641"/>
                  <a:gd name="connsiteX2215" fmla="*/ 652468 w 1010331"/>
                  <a:gd name="connsiteY2215" fmla="*/ 143688 h 303641"/>
                  <a:gd name="connsiteX2216" fmla="*/ 633490 w 1010331"/>
                  <a:gd name="connsiteY2216" fmla="*/ 143688 h 303641"/>
                  <a:gd name="connsiteX2217" fmla="*/ 638009 w 1010331"/>
                  <a:gd name="connsiteY2217" fmla="*/ 148206 h 303641"/>
                  <a:gd name="connsiteX2218" fmla="*/ 633490 w 1010331"/>
                  <a:gd name="connsiteY2218" fmla="*/ 152725 h 303641"/>
                  <a:gd name="connsiteX2219" fmla="*/ 628972 w 1010331"/>
                  <a:gd name="connsiteY2219" fmla="*/ 148206 h 303641"/>
                  <a:gd name="connsiteX2220" fmla="*/ 633490 w 1010331"/>
                  <a:gd name="connsiteY2220" fmla="*/ 143688 h 303641"/>
                  <a:gd name="connsiteX2221" fmla="*/ 633490 w 1010331"/>
                  <a:gd name="connsiteY2221" fmla="*/ 143688 h 303641"/>
                  <a:gd name="connsiteX2222" fmla="*/ 615417 w 1010331"/>
                  <a:gd name="connsiteY2222" fmla="*/ 143688 h 303641"/>
                  <a:gd name="connsiteX2223" fmla="*/ 619935 w 1010331"/>
                  <a:gd name="connsiteY2223" fmla="*/ 148206 h 303641"/>
                  <a:gd name="connsiteX2224" fmla="*/ 615417 w 1010331"/>
                  <a:gd name="connsiteY2224" fmla="*/ 152725 h 303641"/>
                  <a:gd name="connsiteX2225" fmla="*/ 610898 w 1010331"/>
                  <a:gd name="connsiteY2225" fmla="*/ 148206 h 303641"/>
                  <a:gd name="connsiteX2226" fmla="*/ 615417 w 1010331"/>
                  <a:gd name="connsiteY2226" fmla="*/ 143688 h 303641"/>
                  <a:gd name="connsiteX2227" fmla="*/ 615417 w 1010331"/>
                  <a:gd name="connsiteY2227" fmla="*/ 143688 h 303641"/>
                  <a:gd name="connsiteX2228" fmla="*/ 596439 w 1010331"/>
                  <a:gd name="connsiteY2228" fmla="*/ 143688 h 303641"/>
                  <a:gd name="connsiteX2229" fmla="*/ 600957 w 1010331"/>
                  <a:gd name="connsiteY2229" fmla="*/ 148206 h 303641"/>
                  <a:gd name="connsiteX2230" fmla="*/ 596439 w 1010331"/>
                  <a:gd name="connsiteY2230" fmla="*/ 152725 h 303641"/>
                  <a:gd name="connsiteX2231" fmla="*/ 591920 w 1010331"/>
                  <a:gd name="connsiteY2231" fmla="*/ 148206 h 303641"/>
                  <a:gd name="connsiteX2232" fmla="*/ 596439 w 1010331"/>
                  <a:gd name="connsiteY2232" fmla="*/ 143688 h 303641"/>
                  <a:gd name="connsiteX2233" fmla="*/ 596439 w 1010331"/>
                  <a:gd name="connsiteY2233" fmla="*/ 143688 h 303641"/>
                  <a:gd name="connsiteX2234" fmla="*/ 577461 w 1010331"/>
                  <a:gd name="connsiteY2234" fmla="*/ 143688 h 303641"/>
                  <a:gd name="connsiteX2235" fmla="*/ 581980 w 1010331"/>
                  <a:gd name="connsiteY2235" fmla="*/ 148206 h 303641"/>
                  <a:gd name="connsiteX2236" fmla="*/ 577461 w 1010331"/>
                  <a:gd name="connsiteY2236" fmla="*/ 152725 h 303641"/>
                  <a:gd name="connsiteX2237" fmla="*/ 572943 w 1010331"/>
                  <a:gd name="connsiteY2237" fmla="*/ 148206 h 303641"/>
                  <a:gd name="connsiteX2238" fmla="*/ 577461 w 1010331"/>
                  <a:gd name="connsiteY2238" fmla="*/ 143688 h 303641"/>
                  <a:gd name="connsiteX2239" fmla="*/ 577461 w 1010331"/>
                  <a:gd name="connsiteY2239" fmla="*/ 143688 h 303641"/>
                  <a:gd name="connsiteX2240" fmla="*/ 558484 w 1010331"/>
                  <a:gd name="connsiteY2240" fmla="*/ 143688 h 303641"/>
                  <a:gd name="connsiteX2241" fmla="*/ 563002 w 1010331"/>
                  <a:gd name="connsiteY2241" fmla="*/ 148206 h 303641"/>
                  <a:gd name="connsiteX2242" fmla="*/ 558484 w 1010331"/>
                  <a:gd name="connsiteY2242" fmla="*/ 152725 h 303641"/>
                  <a:gd name="connsiteX2243" fmla="*/ 553965 w 1010331"/>
                  <a:gd name="connsiteY2243" fmla="*/ 148206 h 303641"/>
                  <a:gd name="connsiteX2244" fmla="*/ 558484 w 1010331"/>
                  <a:gd name="connsiteY2244" fmla="*/ 143688 h 303641"/>
                  <a:gd name="connsiteX2245" fmla="*/ 558484 w 1010331"/>
                  <a:gd name="connsiteY2245" fmla="*/ 143688 h 303641"/>
                  <a:gd name="connsiteX2246" fmla="*/ 539506 w 1010331"/>
                  <a:gd name="connsiteY2246" fmla="*/ 143688 h 303641"/>
                  <a:gd name="connsiteX2247" fmla="*/ 544025 w 1010331"/>
                  <a:gd name="connsiteY2247" fmla="*/ 148206 h 303641"/>
                  <a:gd name="connsiteX2248" fmla="*/ 539506 w 1010331"/>
                  <a:gd name="connsiteY2248" fmla="*/ 152725 h 303641"/>
                  <a:gd name="connsiteX2249" fmla="*/ 534988 w 1010331"/>
                  <a:gd name="connsiteY2249" fmla="*/ 148206 h 303641"/>
                  <a:gd name="connsiteX2250" fmla="*/ 539506 w 1010331"/>
                  <a:gd name="connsiteY2250" fmla="*/ 143688 h 303641"/>
                  <a:gd name="connsiteX2251" fmla="*/ 539506 w 1010331"/>
                  <a:gd name="connsiteY2251" fmla="*/ 143688 h 303641"/>
                  <a:gd name="connsiteX2252" fmla="*/ 521432 w 1010331"/>
                  <a:gd name="connsiteY2252" fmla="*/ 143688 h 303641"/>
                  <a:gd name="connsiteX2253" fmla="*/ 525951 w 1010331"/>
                  <a:gd name="connsiteY2253" fmla="*/ 148206 h 303641"/>
                  <a:gd name="connsiteX2254" fmla="*/ 521432 w 1010331"/>
                  <a:gd name="connsiteY2254" fmla="*/ 152725 h 303641"/>
                  <a:gd name="connsiteX2255" fmla="*/ 516914 w 1010331"/>
                  <a:gd name="connsiteY2255" fmla="*/ 148206 h 303641"/>
                  <a:gd name="connsiteX2256" fmla="*/ 521432 w 1010331"/>
                  <a:gd name="connsiteY2256" fmla="*/ 143688 h 303641"/>
                  <a:gd name="connsiteX2257" fmla="*/ 521432 w 1010331"/>
                  <a:gd name="connsiteY2257" fmla="*/ 143688 h 303641"/>
                  <a:gd name="connsiteX2258" fmla="*/ 502455 w 1010331"/>
                  <a:gd name="connsiteY2258" fmla="*/ 143688 h 303641"/>
                  <a:gd name="connsiteX2259" fmla="*/ 506973 w 1010331"/>
                  <a:gd name="connsiteY2259" fmla="*/ 148206 h 303641"/>
                  <a:gd name="connsiteX2260" fmla="*/ 502455 w 1010331"/>
                  <a:gd name="connsiteY2260" fmla="*/ 152725 h 303641"/>
                  <a:gd name="connsiteX2261" fmla="*/ 497936 w 1010331"/>
                  <a:gd name="connsiteY2261" fmla="*/ 148206 h 303641"/>
                  <a:gd name="connsiteX2262" fmla="*/ 502455 w 1010331"/>
                  <a:gd name="connsiteY2262" fmla="*/ 143688 h 303641"/>
                  <a:gd name="connsiteX2263" fmla="*/ 502455 w 1010331"/>
                  <a:gd name="connsiteY2263" fmla="*/ 143688 h 303641"/>
                  <a:gd name="connsiteX2264" fmla="*/ 483477 w 1010331"/>
                  <a:gd name="connsiteY2264" fmla="*/ 143688 h 303641"/>
                  <a:gd name="connsiteX2265" fmla="*/ 487995 w 1010331"/>
                  <a:gd name="connsiteY2265" fmla="*/ 148206 h 303641"/>
                  <a:gd name="connsiteX2266" fmla="*/ 483477 w 1010331"/>
                  <a:gd name="connsiteY2266" fmla="*/ 152725 h 303641"/>
                  <a:gd name="connsiteX2267" fmla="*/ 478959 w 1010331"/>
                  <a:gd name="connsiteY2267" fmla="*/ 148206 h 303641"/>
                  <a:gd name="connsiteX2268" fmla="*/ 483477 w 1010331"/>
                  <a:gd name="connsiteY2268" fmla="*/ 143688 h 303641"/>
                  <a:gd name="connsiteX2269" fmla="*/ 483477 w 1010331"/>
                  <a:gd name="connsiteY2269" fmla="*/ 143688 h 303641"/>
                  <a:gd name="connsiteX2270" fmla="*/ 464499 w 1010331"/>
                  <a:gd name="connsiteY2270" fmla="*/ 143688 h 303641"/>
                  <a:gd name="connsiteX2271" fmla="*/ 469018 w 1010331"/>
                  <a:gd name="connsiteY2271" fmla="*/ 148206 h 303641"/>
                  <a:gd name="connsiteX2272" fmla="*/ 464499 w 1010331"/>
                  <a:gd name="connsiteY2272" fmla="*/ 152725 h 303641"/>
                  <a:gd name="connsiteX2273" fmla="*/ 459981 w 1010331"/>
                  <a:gd name="connsiteY2273" fmla="*/ 148206 h 303641"/>
                  <a:gd name="connsiteX2274" fmla="*/ 464499 w 1010331"/>
                  <a:gd name="connsiteY2274" fmla="*/ 143688 h 303641"/>
                  <a:gd name="connsiteX2275" fmla="*/ 464499 w 1010331"/>
                  <a:gd name="connsiteY2275" fmla="*/ 143688 h 303641"/>
                  <a:gd name="connsiteX2276" fmla="*/ 446425 w 1010331"/>
                  <a:gd name="connsiteY2276" fmla="*/ 143688 h 303641"/>
                  <a:gd name="connsiteX2277" fmla="*/ 450944 w 1010331"/>
                  <a:gd name="connsiteY2277" fmla="*/ 148206 h 303641"/>
                  <a:gd name="connsiteX2278" fmla="*/ 446425 w 1010331"/>
                  <a:gd name="connsiteY2278" fmla="*/ 152725 h 303641"/>
                  <a:gd name="connsiteX2279" fmla="*/ 441907 w 1010331"/>
                  <a:gd name="connsiteY2279" fmla="*/ 148206 h 303641"/>
                  <a:gd name="connsiteX2280" fmla="*/ 446425 w 1010331"/>
                  <a:gd name="connsiteY2280" fmla="*/ 143688 h 303641"/>
                  <a:gd name="connsiteX2281" fmla="*/ 446425 w 1010331"/>
                  <a:gd name="connsiteY2281" fmla="*/ 143688 h 303641"/>
                  <a:gd name="connsiteX2282" fmla="*/ 427448 w 1010331"/>
                  <a:gd name="connsiteY2282" fmla="*/ 143688 h 303641"/>
                  <a:gd name="connsiteX2283" fmla="*/ 431966 w 1010331"/>
                  <a:gd name="connsiteY2283" fmla="*/ 148206 h 303641"/>
                  <a:gd name="connsiteX2284" fmla="*/ 427448 w 1010331"/>
                  <a:gd name="connsiteY2284" fmla="*/ 152725 h 303641"/>
                  <a:gd name="connsiteX2285" fmla="*/ 422929 w 1010331"/>
                  <a:gd name="connsiteY2285" fmla="*/ 148206 h 303641"/>
                  <a:gd name="connsiteX2286" fmla="*/ 427448 w 1010331"/>
                  <a:gd name="connsiteY2286" fmla="*/ 143688 h 303641"/>
                  <a:gd name="connsiteX2287" fmla="*/ 427448 w 1010331"/>
                  <a:gd name="connsiteY2287" fmla="*/ 143688 h 303641"/>
                  <a:gd name="connsiteX2288" fmla="*/ 408470 w 1010331"/>
                  <a:gd name="connsiteY2288" fmla="*/ 143688 h 303641"/>
                  <a:gd name="connsiteX2289" fmla="*/ 412989 w 1010331"/>
                  <a:gd name="connsiteY2289" fmla="*/ 148206 h 303641"/>
                  <a:gd name="connsiteX2290" fmla="*/ 408470 w 1010331"/>
                  <a:gd name="connsiteY2290" fmla="*/ 152725 h 303641"/>
                  <a:gd name="connsiteX2291" fmla="*/ 403952 w 1010331"/>
                  <a:gd name="connsiteY2291" fmla="*/ 148206 h 303641"/>
                  <a:gd name="connsiteX2292" fmla="*/ 408470 w 1010331"/>
                  <a:gd name="connsiteY2292" fmla="*/ 143688 h 303641"/>
                  <a:gd name="connsiteX2293" fmla="*/ 408470 w 1010331"/>
                  <a:gd name="connsiteY2293" fmla="*/ 143688 h 303641"/>
                  <a:gd name="connsiteX2294" fmla="*/ 389493 w 1010331"/>
                  <a:gd name="connsiteY2294" fmla="*/ 143688 h 303641"/>
                  <a:gd name="connsiteX2295" fmla="*/ 394011 w 1010331"/>
                  <a:gd name="connsiteY2295" fmla="*/ 148206 h 303641"/>
                  <a:gd name="connsiteX2296" fmla="*/ 389493 w 1010331"/>
                  <a:gd name="connsiteY2296" fmla="*/ 152725 h 303641"/>
                  <a:gd name="connsiteX2297" fmla="*/ 384974 w 1010331"/>
                  <a:gd name="connsiteY2297" fmla="*/ 148206 h 303641"/>
                  <a:gd name="connsiteX2298" fmla="*/ 389493 w 1010331"/>
                  <a:gd name="connsiteY2298" fmla="*/ 143688 h 303641"/>
                  <a:gd name="connsiteX2299" fmla="*/ 389493 w 1010331"/>
                  <a:gd name="connsiteY2299" fmla="*/ 143688 h 303641"/>
                  <a:gd name="connsiteX2300" fmla="*/ 370515 w 1010331"/>
                  <a:gd name="connsiteY2300" fmla="*/ 143688 h 303641"/>
                  <a:gd name="connsiteX2301" fmla="*/ 375034 w 1010331"/>
                  <a:gd name="connsiteY2301" fmla="*/ 148206 h 303641"/>
                  <a:gd name="connsiteX2302" fmla="*/ 370515 w 1010331"/>
                  <a:gd name="connsiteY2302" fmla="*/ 152725 h 303641"/>
                  <a:gd name="connsiteX2303" fmla="*/ 365997 w 1010331"/>
                  <a:gd name="connsiteY2303" fmla="*/ 148206 h 303641"/>
                  <a:gd name="connsiteX2304" fmla="*/ 370515 w 1010331"/>
                  <a:gd name="connsiteY2304" fmla="*/ 143688 h 303641"/>
                  <a:gd name="connsiteX2305" fmla="*/ 370515 w 1010331"/>
                  <a:gd name="connsiteY2305" fmla="*/ 143688 h 303641"/>
                  <a:gd name="connsiteX2306" fmla="*/ 352441 w 1010331"/>
                  <a:gd name="connsiteY2306" fmla="*/ 143688 h 303641"/>
                  <a:gd name="connsiteX2307" fmla="*/ 356960 w 1010331"/>
                  <a:gd name="connsiteY2307" fmla="*/ 148206 h 303641"/>
                  <a:gd name="connsiteX2308" fmla="*/ 352441 w 1010331"/>
                  <a:gd name="connsiteY2308" fmla="*/ 152725 h 303641"/>
                  <a:gd name="connsiteX2309" fmla="*/ 347923 w 1010331"/>
                  <a:gd name="connsiteY2309" fmla="*/ 148206 h 303641"/>
                  <a:gd name="connsiteX2310" fmla="*/ 352441 w 1010331"/>
                  <a:gd name="connsiteY2310" fmla="*/ 143688 h 303641"/>
                  <a:gd name="connsiteX2311" fmla="*/ 352441 w 1010331"/>
                  <a:gd name="connsiteY2311" fmla="*/ 143688 h 303641"/>
                  <a:gd name="connsiteX2312" fmla="*/ 333464 w 1010331"/>
                  <a:gd name="connsiteY2312" fmla="*/ 143688 h 303641"/>
                  <a:gd name="connsiteX2313" fmla="*/ 337982 w 1010331"/>
                  <a:gd name="connsiteY2313" fmla="*/ 148206 h 303641"/>
                  <a:gd name="connsiteX2314" fmla="*/ 333464 w 1010331"/>
                  <a:gd name="connsiteY2314" fmla="*/ 152725 h 303641"/>
                  <a:gd name="connsiteX2315" fmla="*/ 328945 w 1010331"/>
                  <a:gd name="connsiteY2315" fmla="*/ 148206 h 303641"/>
                  <a:gd name="connsiteX2316" fmla="*/ 333464 w 1010331"/>
                  <a:gd name="connsiteY2316" fmla="*/ 143688 h 303641"/>
                  <a:gd name="connsiteX2317" fmla="*/ 333464 w 1010331"/>
                  <a:gd name="connsiteY2317" fmla="*/ 143688 h 303641"/>
                  <a:gd name="connsiteX2318" fmla="*/ 314486 w 1010331"/>
                  <a:gd name="connsiteY2318" fmla="*/ 143688 h 303641"/>
                  <a:gd name="connsiteX2319" fmla="*/ 319004 w 1010331"/>
                  <a:gd name="connsiteY2319" fmla="*/ 148206 h 303641"/>
                  <a:gd name="connsiteX2320" fmla="*/ 314486 w 1010331"/>
                  <a:gd name="connsiteY2320" fmla="*/ 152725 h 303641"/>
                  <a:gd name="connsiteX2321" fmla="*/ 309968 w 1010331"/>
                  <a:gd name="connsiteY2321" fmla="*/ 148206 h 303641"/>
                  <a:gd name="connsiteX2322" fmla="*/ 314486 w 1010331"/>
                  <a:gd name="connsiteY2322" fmla="*/ 143688 h 303641"/>
                  <a:gd name="connsiteX2323" fmla="*/ 314486 w 1010331"/>
                  <a:gd name="connsiteY2323" fmla="*/ 143688 h 303641"/>
                  <a:gd name="connsiteX2324" fmla="*/ 295508 w 1010331"/>
                  <a:gd name="connsiteY2324" fmla="*/ 143688 h 303641"/>
                  <a:gd name="connsiteX2325" fmla="*/ 300027 w 1010331"/>
                  <a:gd name="connsiteY2325" fmla="*/ 148206 h 303641"/>
                  <a:gd name="connsiteX2326" fmla="*/ 295508 w 1010331"/>
                  <a:gd name="connsiteY2326" fmla="*/ 152725 h 303641"/>
                  <a:gd name="connsiteX2327" fmla="*/ 290990 w 1010331"/>
                  <a:gd name="connsiteY2327" fmla="*/ 148206 h 303641"/>
                  <a:gd name="connsiteX2328" fmla="*/ 295508 w 1010331"/>
                  <a:gd name="connsiteY2328" fmla="*/ 143688 h 303641"/>
                  <a:gd name="connsiteX2329" fmla="*/ 295508 w 1010331"/>
                  <a:gd name="connsiteY2329" fmla="*/ 143688 h 303641"/>
                  <a:gd name="connsiteX2330" fmla="*/ 831400 w 1010331"/>
                  <a:gd name="connsiteY2330" fmla="*/ 132843 h 303641"/>
                  <a:gd name="connsiteX2331" fmla="*/ 835918 w 1010331"/>
                  <a:gd name="connsiteY2331" fmla="*/ 137362 h 303641"/>
                  <a:gd name="connsiteX2332" fmla="*/ 831400 w 1010331"/>
                  <a:gd name="connsiteY2332" fmla="*/ 141880 h 303641"/>
                  <a:gd name="connsiteX2333" fmla="*/ 826881 w 1010331"/>
                  <a:gd name="connsiteY2333" fmla="*/ 137362 h 303641"/>
                  <a:gd name="connsiteX2334" fmla="*/ 831400 w 1010331"/>
                  <a:gd name="connsiteY2334" fmla="*/ 132843 h 303641"/>
                  <a:gd name="connsiteX2335" fmla="*/ 831400 w 1010331"/>
                  <a:gd name="connsiteY2335" fmla="*/ 132843 h 303641"/>
                  <a:gd name="connsiteX2336" fmla="*/ 812422 w 1010331"/>
                  <a:gd name="connsiteY2336" fmla="*/ 132843 h 303641"/>
                  <a:gd name="connsiteX2337" fmla="*/ 816941 w 1010331"/>
                  <a:gd name="connsiteY2337" fmla="*/ 137362 h 303641"/>
                  <a:gd name="connsiteX2338" fmla="*/ 812422 w 1010331"/>
                  <a:gd name="connsiteY2338" fmla="*/ 141880 h 303641"/>
                  <a:gd name="connsiteX2339" fmla="*/ 807904 w 1010331"/>
                  <a:gd name="connsiteY2339" fmla="*/ 137362 h 303641"/>
                  <a:gd name="connsiteX2340" fmla="*/ 812422 w 1010331"/>
                  <a:gd name="connsiteY2340" fmla="*/ 132843 h 303641"/>
                  <a:gd name="connsiteX2341" fmla="*/ 812422 w 1010331"/>
                  <a:gd name="connsiteY2341" fmla="*/ 132843 h 303641"/>
                  <a:gd name="connsiteX2342" fmla="*/ 793445 w 1010331"/>
                  <a:gd name="connsiteY2342" fmla="*/ 132843 h 303641"/>
                  <a:gd name="connsiteX2343" fmla="*/ 797963 w 1010331"/>
                  <a:gd name="connsiteY2343" fmla="*/ 137362 h 303641"/>
                  <a:gd name="connsiteX2344" fmla="*/ 793445 w 1010331"/>
                  <a:gd name="connsiteY2344" fmla="*/ 141880 h 303641"/>
                  <a:gd name="connsiteX2345" fmla="*/ 788926 w 1010331"/>
                  <a:gd name="connsiteY2345" fmla="*/ 137362 h 303641"/>
                  <a:gd name="connsiteX2346" fmla="*/ 793445 w 1010331"/>
                  <a:gd name="connsiteY2346" fmla="*/ 132843 h 303641"/>
                  <a:gd name="connsiteX2347" fmla="*/ 793445 w 1010331"/>
                  <a:gd name="connsiteY2347" fmla="*/ 132843 h 303641"/>
                  <a:gd name="connsiteX2348" fmla="*/ 774467 w 1010331"/>
                  <a:gd name="connsiteY2348" fmla="*/ 132843 h 303641"/>
                  <a:gd name="connsiteX2349" fmla="*/ 778985 w 1010331"/>
                  <a:gd name="connsiteY2349" fmla="*/ 137362 h 303641"/>
                  <a:gd name="connsiteX2350" fmla="*/ 774467 w 1010331"/>
                  <a:gd name="connsiteY2350" fmla="*/ 141880 h 303641"/>
                  <a:gd name="connsiteX2351" fmla="*/ 769948 w 1010331"/>
                  <a:gd name="connsiteY2351" fmla="*/ 137362 h 303641"/>
                  <a:gd name="connsiteX2352" fmla="*/ 774467 w 1010331"/>
                  <a:gd name="connsiteY2352" fmla="*/ 132843 h 303641"/>
                  <a:gd name="connsiteX2353" fmla="*/ 774467 w 1010331"/>
                  <a:gd name="connsiteY2353" fmla="*/ 132843 h 303641"/>
                  <a:gd name="connsiteX2354" fmla="*/ 756393 w 1010331"/>
                  <a:gd name="connsiteY2354" fmla="*/ 132843 h 303641"/>
                  <a:gd name="connsiteX2355" fmla="*/ 760912 w 1010331"/>
                  <a:gd name="connsiteY2355" fmla="*/ 137362 h 303641"/>
                  <a:gd name="connsiteX2356" fmla="*/ 756393 w 1010331"/>
                  <a:gd name="connsiteY2356" fmla="*/ 141880 h 303641"/>
                  <a:gd name="connsiteX2357" fmla="*/ 751875 w 1010331"/>
                  <a:gd name="connsiteY2357" fmla="*/ 137362 h 303641"/>
                  <a:gd name="connsiteX2358" fmla="*/ 756393 w 1010331"/>
                  <a:gd name="connsiteY2358" fmla="*/ 132843 h 303641"/>
                  <a:gd name="connsiteX2359" fmla="*/ 756393 w 1010331"/>
                  <a:gd name="connsiteY2359" fmla="*/ 132843 h 303641"/>
                  <a:gd name="connsiteX2360" fmla="*/ 737415 w 1010331"/>
                  <a:gd name="connsiteY2360" fmla="*/ 132843 h 303641"/>
                  <a:gd name="connsiteX2361" fmla="*/ 741934 w 1010331"/>
                  <a:gd name="connsiteY2361" fmla="*/ 137362 h 303641"/>
                  <a:gd name="connsiteX2362" fmla="*/ 737415 w 1010331"/>
                  <a:gd name="connsiteY2362" fmla="*/ 141880 h 303641"/>
                  <a:gd name="connsiteX2363" fmla="*/ 732897 w 1010331"/>
                  <a:gd name="connsiteY2363" fmla="*/ 137362 h 303641"/>
                  <a:gd name="connsiteX2364" fmla="*/ 737415 w 1010331"/>
                  <a:gd name="connsiteY2364" fmla="*/ 132843 h 303641"/>
                  <a:gd name="connsiteX2365" fmla="*/ 737415 w 1010331"/>
                  <a:gd name="connsiteY2365" fmla="*/ 132843 h 303641"/>
                  <a:gd name="connsiteX2366" fmla="*/ 718438 w 1010331"/>
                  <a:gd name="connsiteY2366" fmla="*/ 132843 h 303641"/>
                  <a:gd name="connsiteX2367" fmla="*/ 722956 w 1010331"/>
                  <a:gd name="connsiteY2367" fmla="*/ 137362 h 303641"/>
                  <a:gd name="connsiteX2368" fmla="*/ 718438 w 1010331"/>
                  <a:gd name="connsiteY2368" fmla="*/ 141880 h 303641"/>
                  <a:gd name="connsiteX2369" fmla="*/ 713919 w 1010331"/>
                  <a:gd name="connsiteY2369" fmla="*/ 137362 h 303641"/>
                  <a:gd name="connsiteX2370" fmla="*/ 718438 w 1010331"/>
                  <a:gd name="connsiteY2370" fmla="*/ 132843 h 303641"/>
                  <a:gd name="connsiteX2371" fmla="*/ 718438 w 1010331"/>
                  <a:gd name="connsiteY2371" fmla="*/ 132843 h 303641"/>
                  <a:gd name="connsiteX2372" fmla="*/ 699460 w 1010331"/>
                  <a:gd name="connsiteY2372" fmla="*/ 132843 h 303641"/>
                  <a:gd name="connsiteX2373" fmla="*/ 703979 w 1010331"/>
                  <a:gd name="connsiteY2373" fmla="*/ 137362 h 303641"/>
                  <a:gd name="connsiteX2374" fmla="*/ 699460 w 1010331"/>
                  <a:gd name="connsiteY2374" fmla="*/ 141880 h 303641"/>
                  <a:gd name="connsiteX2375" fmla="*/ 694942 w 1010331"/>
                  <a:gd name="connsiteY2375" fmla="*/ 137362 h 303641"/>
                  <a:gd name="connsiteX2376" fmla="*/ 699460 w 1010331"/>
                  <a:gd name="connsiteY2376" fmla="*/ 132843 h 303641"/>
                  <a:gd name="connsiteX2377" fmla="*/ 699460 w 1010331"/>
                  <a:gd name="connsiteY2377" fmla="*/ 132843 h 303641"/>
                  <a:gd name="connsiteX2378" fmla="*/ 680483 w 1010331"/>
                  <a:gd name="connsiteY2378" fmla="*/ 132843 h 303641"/>
                  <a:gd name="connsiteX2379" fmla="*/ 685001 w 1010331"/>
                  <a:gd name="connsiteY2379" fmla="*/ 137362 h 303641"/>
                  <a:gd name="connsiteX2380" fmla="*/ 680483 w 1010331"/>
                  <a:gd name="connsiteY2380" fmla="*/ 141880 h 303641"/>
                  <a:gd name="connsiteX2381" fmla="*/ 675964 w 1010331"/>
                  <a:gd name="connsiteY2381" fmla="*/ 137362 h 303641"/>
                  <a:gd name="connsiteX2382" fmla="*/ 680483 w 1010331"/>
                  <a:gd name="connsiteY2382" fmla="*/ 132843 h 303641"/>
                  <a:gd name="connsiteX2383" fmla="*/ 680483 w 1010331"/>
                  <a:gd name="connsiteY2383" fmla="*/ 132843 h 303641"/>
                  <a:gd name="connsiteX2384" fmla="*/ 662409 w 1010331"/>
                  <a:gd name="connsiteY2384" fmla="*/ 132843 h 303641"/>
                  <a:gd name="connsiteX2385" fmla="*/ 666927 w 1010331"/>
                  <a:gd name="connsiteY2385" fmla="*/ 137362 h 303641"/>
                  <a:gd name="connsiteX2386" fmla="*/ 662409 w 1010331"/>
                  <a:gd name="connsiteY2386" fmla="*/ 141880 h 303641"/>
                  <a:gd name="connsiteX2387" fmla="*/ 657890 w 1010331"/>
                  <a:gd name="connsiteY2387" fmla="*/ 137362 h 303641"/>
                  <a:gd name="connsiteX2388" fmla="*/ 662409 w 1010331"/>
                  <a:gd name="connsiteY2388" fmla="*/ 132843 h 303641"/>
                  <a:gd name="connsiteX2389" fmla="*/ 662409 w 1010331"/>
                  <a:gd name="connsiteY2389" fmla="*/ 132843 h 303641"/>
                  <a:gd name="connsiteX2390" fmla="*/ 643431 w 1010331"/>
                  <a:gd name="connsiteY2390" fmla="*/ 132843 h 303641"/>
                  <a:gd name="connsiteX2391" fmla="*/ 647950 w 1010331"/>
                  <a:gd name="connsiteY2391" fmla="*/ 137362 h 303641"/>
                  <a:gd name="connsiteX2392" fmla="*/ 643431 w 1010331"/>
                  <a:gd name="connsiteY2392" fmla="*/ 141880 h 303641"/>
                  <a:gd name="connsiteX2393" fmla="*/ 638913 w 1010331"/>
                  <a:gd name="connsiteY2393" fmla="*/ 137362 h 303641"/>
                  <a:gd name="connsiteX2394" fmla="*/ 643431 w 1010331"/>
                  <a:gd name="connsiteY2394" fmla="*/ 132843 h 303641"/>
                  <a:gd name="connsiteX2395" fmla="*/ 643431 w 1010331"/>
                  <a:gd name="connsiteY2395" fmla="*/ 132843 h 303641"/>
                  <a:gd name="connsiteX2396" fmla="*/ 624453 w 1010331"/>
                  <a:gd name="connsiteY2396" fmla="*/ 132843 h 303641"/>
                  <a:gd name="connsiteX2397" fmla="*/ 628972 w 1010331"/>
                  <a:gd name="connsiteY2397" fmla="*/ 137362 h 303641"/>
                  <a:gd name="connsiteX2398" fmla="*/ 624453 w 1010331"/>
                  <a:gd name="connsiteY2398" fmla="*/ 141880 h 303641"/>
                  <a:gd name="connsiteX2399" fmla="*/ 619935 w 1010331"/>
                  <a:gd name="connsiteY2399" fmla="*/ 137362 h 303641"/>
                  <a:gd name="connsiteX2400" fmla="*/ 624453 w 1010331"/>
                  <a:gd name="connsiteY2400" fmla="*/ 132843 h 303641"/>
                  <a:gd name="connsiteX2401" fmla="*/ 624453 w 1010331"/>
                  <a:gd name="connsiteY2401" fmla="*/ 132843 h 303641"/>
                  <a:gd name="connsiteX2402" fmla="*/ 605476 w 1010331"/>
                  <a:gd name="connsiteY2402" fmla="*/ 132843 h 303641"/>
                  <a:gd name="connsiteX2403" fmla="*/ 609994 w 1010331"/>
                  <a:gd name="connsiteY2403" fmla="*/ 137362 h 303641"/>
                  <a:gd name="connsiteX2404" fmla="*/ 605476 w 1010331"/>
                  <a:gd name="connsiteY2404" fmla="*/ 141880 h 303641"/>
                  <a:gd name="connsiteX2405" fmla="*/ 600957 w 1010331"/>
                  <a:gd name="connsiteY2405" fmla="*/ 137362 h 303641"/>
                  <a:gd name="connsiteX2406" fmla="*/ 605476 w 1010331"/>
                  <a:gd name="connsiteY2406" fmla="*/ 132843 h 303641"/>
                  <a:gd name="connsiteX2407" fmla="*/ 605476 w 1010331"/>
                  <a:gd name="connsiteY2407" fmla="*/ 132843 h 303641"/>
                  <a:gd name="connsiteX2408" fmla="*/ 586498 w 1010331"/>
                  <a:gd name="connsiteY2408" fmla="*/ 132843 h 303641"/>
                  <a:gd name="connsiteX2409" fmla="*/ 591017 w 1010331"/>
                  <a:gd name="connsiteY2409" fmla="*/ 137362 h 303641"/>
                  <a:gd name="connsiteX2410" fmla="*/ 586498 w 1010331"/>
                  <a:gd name="connsiteY2410" fmla="*/ 141880 h 303641"/>
                  <a:gd name="connsiteX2411" fmla="*/ 581980 w 1010331"/>
                  <a:gd name="connsiteY2411" fmla="*/ 137362 h 303641"/>
                  <a:gd name="connsiteX2412" fmla="*/ 586498 w 1010331"/>
                  <a:gd name="connsiteY2412" fmla="*/ 132843 h 303641"/>
                  <a:gd name="connsiteX2413" fmla="*/ 586498 w 1010331"/>
                  <a:gd name="connsiteY2413" fmla="*/ 132843 h 303641"/>
                  <a:gd name="connsiteX2414" fmla="*/ 568424 w 1010331"/>
                  <a:gd name="connsiteY2414" fmla="*/ 132843 h 303641"/>
                  <a:gd name="connsiteX2415" fmla="*/ 572943 w 1010331"/>
                  <a:gd name="connsiteY2415" fmla="*/ 137362 h 303641"/>
                  <a:gd name="connsiteX2416" fmla="*/ 568424 w 1010331"/>
                  <a:gd name="connsiteY2416" fmla="*/ 141880 h 303641"/>
                  <a:gd name="connsiteX2417" fmla="*/ 563906 w 1010331"/>
                  <a:gd name="connsiteY2417" fmla="*/ 137362 h 303641"/>
                  <a:gd name="connsiteX2418" fmla="*/ 568424 w 1010331"/>
                  <a:gd name="connsiteY2418" fmla="*/ 132843 h 303641"/>
                  <a:gd name="connsiteX2419" fmla="*/ 568424 w 1010331"/>
                  <a:gd name="connsiteY2419" fmla="*/ 132843 h 303641"/>
                  <a:gd name="connsiteX2420" fmla="*/ 549447 w 1010331"/>
                  <a:gd name="connsiteY2420" fmla="*/ 132843 h 303641"/>
                  <a:gd name="connsiteX2421" fmla="*/ 553965 w 1010331"/>
                  <a:gd name="connsiteY2421" fmla="*/ 137362 h 303641"/>
                  <a:gd name="connsiteX2422" fmla="*/ 549447 w 1010331"/>
                  <a:gd name="connsiteY2422" fmla="*/ 141880 h 303641"/>
                  <a:gd name="connsiteX2423" fmla="*/ 544928 w 1010331"/>
                  <a:gd name="connsiteY2423" fmla="*/ 137362 h 303641"/>
                  <a:gd name="connsiteX2424" fmla="*/ 549447 w 1010331"/>
                  <a:gd name="connsiteY2424" fmla="*/ 132843 h 303641"/>
                  <a:gd name="connsiteX2425" fmla="*/ 549447 w 1010331"/>
                  <a:gd name="connsiteY2425" fmla="*/ 132843 h 303641"/>
                  <a:gd name="connsiteX2426" fmla="*/ 530469 w 1010331"/>
                  <a:gd name="connsiteY2426" fmla="*/ 132843 h 303641"/>
                  <a:gd name="connsiteX2427" fmla="*/ 534988 w 1010331"/>
                  <a:gd name="connsiteY2427" fmla="*/ 137362 h 303641"/>
                  <a:gd name="connsiteX2428" fmla="*/ 530469 w 1010331"/>
                  <a:gd name="connsiteY2428" fmla="*/ 141880 h 303641"/>
                  <a:gd name="connsiteX2429" fmla="*/ 525951 w 1010331"/>
                  <a:gd name="connsiteY2429" fmla="*/ 137362 h 303641"/>
                  <a:gd name="connsiteX2430" fmla="*/ 530469 w 1010331"/>
                  <a:gd name="connsiteY2430" fmla="*/ 132843 h 303641"/>
                  <a:gd name="connsiteX2431" fmla="*/ 530469 w 1010331"/>
                  <a:gd name="connsiteY2431" fmla="*/ 132843 h 303641"/>
                  <a:gd name="connsiteX2432" fmla="*/ 511492 w 1010331"/>
                  <a:gd name="connsiteY2432" fmla="*/ 132843 h 303641"/>
                  <a:gd name="connsiteX2433" fmla="*/ 516010 w 1010331"/>
                  <a:gd name="connsiteY2433" fmla="*/ 137362 h 303641"/>
                  <a:gd name="connsiteX2434" fmla="*/ 511492 w 1010331"/>
                  <a:gd name="connsiteY2434" fmla="*/ 141880 h 303641"/>
                  <a:gd name="connsiteX2435" fmla="*/ 506973 w 1010331"/>
                  <a:gd name="connsiteY2435" fmla="*/ 137362 h 303641"/>
                  <a:gd name="connsiteX2436" fmla="*/ 511492 w 1010331"/>
                  <a:gd name="connsiteY2436" fmla="*/ 132843 h 303641"/>
                  <a:gd name="connsiteX2437" fmla="*/ 511492 w 1010331"/>
                  <a:gd name="connsiteY2437" fmla="*/ 132843 h 303641"/>
                  <a:gd name="connsiteX2438" fmla="*/ 493418 w 1010331"/>
                  <a:gd name="connsiteY2438" fmla="*/ 132843 h 303641"/>
                  <a:gd name="connsiteX2439" fmla="*/ 497936 w 1010331"/>
                  <a:gd name="connsiteY2439" fmla="*/ 137362 h 303641"/>
                  <a:gd name="connsiteX2440" fmla="*/ 493418 w 1010331"/>
                  <a:gd name="connsiteY2440" fmla="*/ 141880 h 303641"/>
                  <a:gd name="connsiteX2441" fmla="*/ 488899 w 1010331"/>
                  <a:gd name="connsiteY2441" fmla="*/ 137362 h 303641"/>
                  <a:gd name="connsiteX2442" fmla="*/ 493418 w 1010331"/>
                  <a:gd name="connsiteY2442" fmla="*/ 132843 h 303641"/>
                  <a:gd name="connsiteX2443" fmla="*/ 493418 w 1010331"/>
                  <a:gd name="connsiteY2443" fmla="*/ 132843 h 303641"/>
                  <a:gd name="connsiteX2444" fmla="*/ 474440 w 1010331"/>
                  <a:gd name="connsiteY2444" fmla="*/ 132843 h 303641"/>
                  <a:gd name="connsiteX2445" fmla="*/ 478959 w 1010331"/>
                  <a:gd name="connsiteY2445" fmla="*/ 137362 h 303641"/>
                  <a:gd name="connsiteX2446" fmla="*/ 474440 w 1010331"/>
                  <a:gd name="connsiteY2446" fmla="*/ 141880 h 303641"/>
                  <a:gd name="connsiteX2447" fmla="*/ 469922 w 1010331"/>
                  <a:gd name="connsiteY2447" fmla="*/ 137362 h 303641"/>
                  <a:gd name="connsiteX2448" fmla="*/ 474440 w 1010331"/>
                  <a:gd name="connsiteY2448" fmla="*/ 132843 h 303641"/>
                  <a:gd name="connsiteX2449" fmla="*/ 474440 w 1010331"/>
                  <a:gd name="connsiteY2449" fmla="*/ 132843 h 303641"/>
                  <a:gd name="connsiteX2450" fmla="*/ 455462 w 1010331"/>
                  <a:gd name="connsiteY2450" fmla="*/ 132843 h 303641"/>
                  <a:gd name="connsiteX2451" fmla="*/ 459981 w 1010331"/>
                  <a:gd name="connsiteY2451" fmla="*/ 137362 h 303641"/>
                  <a:gd name="connsiteX2452" fmla="*/ 455462 w 1010331"/>
                  <a:gd name="connsiteY2452" fmla="*/ 141880 h 303641"/>
                  <a:gd name="connsiteX2453" fmla="*/ 450944 w 1010331"/>
                  <a:gd name="connsiteY2453" fmla="*/ 137362 h 303641"/>
                  <a:gd name="connsiteX2454" fmla="*/ 455462 w 1010331"/>
                  <a:gd name="connsiteY2454" fmla="*/ 132843 h 303641"/>
                  <a:gd name="connsiteX2455" fmla="*/ 455462 w 1010331"/>
                  <a:gd name="connsiteY2455" fmla="*/ 132843 h 303641"/>
                  <a:gd name="connsiteX2456" fmla="*/ 436485 w 1010331"/>
                  <a:gd name="connsiteY2456" fmla="*/ 132843 h 303641"/>
                  <a:gd name="connsiteX2457" fmla="*/ 441003 w 1010331"/>
                  <a:gd name="connsiteY2457" fmla="*/ 137362 h 303641"/>
                  <a:gd name="connsiteX2458" fmla="*/ 436485 w 1010331"/>
                  <a:gd name="connsiteY2458" fmla="*/ 141880 h 303641"/>
                  <a:gd name="connsiteX2459" fmla="*/ 431966 w 1010331"/>
                  <a:gd name="connsiteY2459" fmla="*/ 137362 h 303641"/>
                  <a:gd name="connsiteX2460" fmla="*/ 436485 w 1010331"/>
                  <a:gd name="connsiteY2460" fmla="*/ 132843 h 303641"/>
                  <a:gd name="connsiteX2461" fmla="*/ 436485 w 1010331"/>
                  <a:gd name="connsiteY2461" fmla="*/ 132843 h 303641"/>
                  <a:gd name="connsiteX2462" fmla="*/ 417507 w 1010331"/>
                  <a:gd name="connsiteY2462" fmla="*/ 132843 h 303641"/>
                  <a:gd name="connsiteX2463" fmla="*/ 422026 w 1010331"/>
                  <a:gd name="connsiteY2463" fmla="*/ 137362 h 303641"/>
                  <a:gd name="connsiteX2464" fmla="*/ 417507 w 1010331"/>
                  <a:gd name="connsiteY2464" fmla="*/ 141880 h 303641"/>
                  <a:gd name="connsiteX2465" fmla="*/ 412989 w 1010331"/>
                  <a:gd name="connsiteY2465" fmla="*/ 137362 h 303641"/>
                  <a:gd name="connsiteX2466" fmla="*/ 417507 w 1010331"/>
                  <a:gd name="connsiteY2466" fmla="*/ 132843 h 303641"/>
                  <a:gd name="connsiteX2467" fmla="*/ 417507 w 1010331"/>
                  <a:gd name="connsiteY2467" fmla="*/ 132843 h 303641"/>
                  <a:gd name="connsiteX2468" fmla="*/ 399433 w 1010331"/>
                  <a:gd name="connsiteY2468" fmla="*/ 132843 h 303641"/>
                  <a:gd name="connsiteX2469" fmla="*/ 403952 w 1010331"/>
                  <a:gd name="connsiteY2469" fmla="*/ 137362 h 303641"/>
                  <a:gd name="connsiteX2470" fmla="*/ 399433 w 1010331"/>
                  <a:gd name="connsiteY2470" fmla="*/ 141880 h 303641"/>
                  <a:gd name="connsiteX2471" fmla="*/ 394915 w 1010331"/>
                  <a:gd name="connsiteY2471" fmla="*/ 137362 h 303641"/>
                  <a:gd name="connsiteX2472" fmla="*/ 399433 w 1010331"/>
                  <a:gd name="connsiteY2472" fmla="*/ 132843 h 303641"/>
                  <a:gd name="connsiteX2473" fmla="*/ 399433 w 1010331"/>
                  <a:gd name="connsiteY2473" fmla="*/ 132843 h 303641"/>
                  <a:gd name="connsiteX2474" fmla="*/ 380456 w 1010331"/>
                  <a:gd name="connsiteY2474" fmla="*/ 132843 h 303641"/>
                  <a:gd name="connsiteX2475" fmla="*/ 384974 w 1010331"/>
                  <a:gd name="connsiteY2475" fmla="*/ 137362 h 303641"/>
                  <a:gd name="connsiteX2476" fmla="*/ 380456 w 1010331"/>
                  <a:gd name="connsiteY2476" fmla="*/ 141880 h 303641"/>
                  <a:gd name="connsiteX2477" fmla="*/ 375937 w 1010331"/>
                  <a:gd name="connsiteY2477" fmla="*/ 137362 h 303641"/>
                  <a:gd name="connsiteX2478" fmla="*/ 380456 w 1010331"/>
                  <a:gd name="connsiteY2478" fmla="*/ 132843 h 303641"/>
                  <a:gd name="connsiteX2479" fmla="*/ 380456 w 1010331"/>
                  <a:gd name="connsiteY2479" fmla="*/ 132843 h 303641"/>
                  <a:gd name="connsiteX2480" fmla="*/ 361478 w 1010331"/>
                  <a:gd name="connsiteY2480" fmla="*/ 132843 h 303641"/>
                  <a:gd name="connsiteX2481" fmla="*/ 365997 w 1010331"/>
                  <a:gd name="connsiteY2481" fmla="*/ 137362 h 303641"/>
                  <a:gd name="connsiteX2482" fmla="*/ 361478 w 1010331"/>
                  <a:gd name="connsiteY2482" fmla="*/ 141880 h 303641"/>
                  <a:gd name="connsiteX2483" fmla="*/ 356960 w 1010331"/>
                  <a:gd name="connsiteY2483" fmla="*/ 137362 h 303641"/>
                  <a:gd name="connsiteX2484" fmla="*/ 361478 w 1010331"/>
                  <a:gd name="connsiteY2484" fmla="*/ 132843 h 303641"/>
                  <a:gd name="connsiteX2485" fmla="*/ 361478 w 1010331"/>
                  <a:gd name="connsiteY2485" fmla="*/ 132843 h 303641"/>
                  <a:gd name="connsiteX2486" fmla="*/ 342501 w 1010331"/>
                  <a:gd name="connsiteY2486" fmla="*/ 132843 h 303641"/>
                  <a:gd name="connsiteX2487" fmla="*/ 347019 w 1010331"/>
                  <a:gd name="connsiteY2487" fmla="*/ 137362 h 303641"/>
                  <a:gd name="connsiteX2488" fmla="*/ 342501 w 1010331"/>
                  <a:gd name="connsiteY2488" fmla="*/ 141880 h 303641"/>
                  <a:gd name="connsiteX2489" fmla="*/ 337982 w 1010331"/>
                  <a:gd name="connsiteY2489" fmla="*/ 137362 h 303641"/>
                  <a:gd name="connsiteX2490" fmla="*/ 342501 w 1010331"/>
                  <a:gd name="connsiteY2490" fmla="*/ 132843 h 303641"/>
                  <a:gd name="connsiteX2491" fmla="*/ 342501 w 1010331"/>
                  <a:gd name="connsiteY2491" fmla="*/ 132843 h 303641"/>
                  <a:gd name="connsiteX2492" fmla="*/ 323523 w 1010331"/>
                  <a:gd name="connsiteY2492" fmla="*/ 132843 h 303641"/>
                  <a:gd name="connsiteX2493" fmla="*/ 328041 w 1010331"/>
                  <a:gd name="connsiteY2493" fmla="*/ 137362 h 303641"/>
                  <a:gd name="connsiteX2494" fmla="*/ 323523 w 1010331"/>
                  <a:gd name="connsiteY2494" fmla="*/ 141880 h 303641"/>
                  <a:gd name="connsiteX2495" fmla="*/ 319004 w 1010331"/>
                  <a:gd name="connsiteY2495" fmla="*/ 137362 h 303641"/>
                  <a:gd name="connsiteX2496" fmla="*/ 323523 w 1010331"/>
                  <a:gd name="connsiteY2496" fmla="*/ 132843 h 303641"/>
                  <a:gd name="connsiteX2497" fmla="*/ 323523 w 1010331"/>
                  <a:gd name="connsiteY2497" fmla="*/ 132843 h 303641"/>
                  <a:gd name="connsiteX2498" fmla="*/ 305449 w 1010331"/>
                  <a:gd name="connsiteY2498" fmla="*/ 132843 h 303641"/>
                  <a:gd name="connsiteX2499" fmla="*/ 309968 w 1010331"/>
                  <a:gd name="connsiteY2499" fmla="*/ 137362 h 303641"/>
                  <a:gd name="connsiteX2500" fmla="*/ 305449 w 1010331"/>
                  <a:gd name="connsiteY2500" fmla="*/ 141880 h 303641"/>
                  <a:gd name="connsiteX2501" fmla="*/ 300931 w 1010331"/>
                  <a:gd name="connsiteY2501" fmla="*/ 137362 h 303641"/>
                  <a:gd name="connsiteX2502" fmla="*/ 305449 w 1010331"/>
                  <a:gd name="connsiteY2502" fmla="*/ 132843 h 303641"/>
                  <a:gd name="connsiteX2503" fmla="*/ 305449 w 1010331"/>
                  <a:gd name="connsiteY2503" fmla="*/ 132843 h 303641"/>
                  <a:gd name="connsiteX2504" fmla="*/ 286471 w 1010331"/>
                  <a:gd name="connsiteY2504" fmla="*/ 132843 h 303641"/>
                  <a:gd name="connsiteX2505" fmla="*/ 290990 w 1010331"/>
                  <a:gd name="connsiteY2505" fmla="*/ 137362 h 303641"/>
                  <a:gd name="connsiteX2506" fmla="*/ 286471 w 1010331"/>
                  <a:gd name="connsiteY2506" fmla="*/ 141880 h 303641"/>
                  <a:gd name="connsiteX2507" fmla="*/ 281953 w 1010331"/>
                  <a:gd name="connsiteY2507" fmla="*/ 137362 h 303641"/>
                  <a:gd name="connsiteX2508" fmla="*/ 286471 w 1010331"/>
                  <a:gd name="connsiteY2508" fmla="*/ 132843 h 303641"/>
                  <a:gd name="connsiteX2509" fmla="*/ 286471 w 1010331"/>
                  <a:gd name="connsiteY2509" fmla="*/ 132843 h 303641"/>
                  <a:gd name="connsiteX2510" fmla="*/ 840437 w 1010331"/>
                  <a:gd name="connsiteY2510" fmla="*/ 122903 h 303641"/>
                  <a:gd name="connsiteX2511" fmla="*/ 844955 w 1010331"/>
                  <a:gd name="connsiteY2511" fmla="*/ 127421 h 303641"/>
                  <a:gd name="connsiteX2512" fmla="*/ 840437 w 1010331"/>
                  <a:gd name="connsiteY2512" fmla="*/ 131940 h 303641"/>
                  <a:gd name="connsiteX2513" fmla="*/ 835918 w 1010331"/>
                  <a:gd name="connsiteY2513" fmla="*/ 127421 h 303641"/>
                  <a:gd name="connsiteX2514" fmla="*/ 840437 w 1010331"/>
                  <a:gd name="connsiteY2514" fmla="*/ 122903 h 303641"/>
                  <a:gd name="connsiteX2515" fmla="*/ 840437 w 1010331"/>
                  <a:gd name="connsiteY2515" fmla="*/ 122903 h 303641"/>
                  <a:gd name="connsiteX2516" fmla="*/ 821459 w 1010331"/>
                  <a:gd name="connsiteY2516" fmla="*/ 122903 h 303641"/>
                  <a:gd name="connsiteX2517" fmla="*/ 825978 w 1010331"/>
                  <a:gd name="connsiteY2517" fmla="*/ 127421 h 303641"/>
                  <a:gd name="connsiteX2518" fmla="*/ 821459 w 1010331"/>
                  <a:gd name="connsiteY2518" fmla="*/ 131940 h 303641"/>
                  <a:gd name="connsiteX2519" fmla="*/ 816941 w 1010331"/>
                  <a:gd name="connsiteY2519" fmla="*/ 127421 h 303641"/>
                  <a:gd name="connsiteX2520" fmla="*/ 821459 w 1010331"/>
                  <a:gd name="connsiteY2520" fmla="*/ 122903 h 303641"/>
                  <a:gd name="connsiteX2521" fmla="*/ 821459 w 1010331"/>
                  <a:gd name="connsiteY2521" fmla="*/ 122903 h 303641"/>
                  <a:gd name="connsiteX2522" fmla="*/ 803385 w 1010331"/>
                  <a:gd name="connsiteY2522" fmla="*/ 122903 h 303641"/>
                  <a:gd name="connsiteX2523" fmla="*/ 807904 w 1010331"/>
                  <a:gd name="connsiteY2523" fmla="*/ 127421 h 303641"/>
                  <a:gd name="connsiteX2524" fmla="*/ 803385 w 1010331"/>
                  <a:gd name="connsiteY2524" fmla="*/ 131940 h 303641"/>
                  <a:gd name="connsiteX2525" fmla="*/ 798867 w 1010331"/>
                  <a:gd name="connsiteY2525" fmla="*/ 127421 h 303641"/>
                  <a:gd name="connsiteX2526" fmla="*/ 803385 w 1010331"/>
                  <a:gd name="connsiteY2526" fmla="*/ 122903 h 303641"/>
                  <a:gd name="connsiteX2527" fmla="*/ 803385 w 1010331"/>
                  <a:gd name="connsiteY2527" fmla="*/ 122903 h 303641"/>
                  <a:gd name="connsiteX2528" fmla="*/ 784408 w 1010331"/>
                  <a:gd name="connsiteY2528" fmla="*/ 122903 h 303641"/>
                  <a:gd name="connsiteX2529" fmla="*/ 788926 w 1010331"/>
                  <a:gd name="connsiteY2529" fmla="*/ 127421 h 303641"/>
                  <a:gd name="connsiteX2530" fmla="*/ 784408 w 1010331"/>
                  <a:gd name="connsiteY2530" fmla="*/ 131940 h 303641"/>
                  <a:gd name="connsiteX2531" fmla="*/ 779889 w 1010331"/>
                  <a:gd name="connsiteY2531" fmla="*/ 127421 h 303641"/>
                  <a:gd name="connsiteX2532" fmla="*/ 784408 w 1010331"/>
                  <a:gd name="connsiteY2532" fmla="*/ 122903 h 303641"/>
                  <a:gd name="connsiteX2533" fmla="*/ 784408 w 1010331"/>
                  <a:gd name="connsiteY2533" fmla="*/ 122903 h 303641"/>
                  <a:gd name="connsiteX2534" fmla="*/ 765430 w 1010331"/>
                  <a:gd name="connsiteY2534" fmla="*/ 122903 h 303641"/>
                  <a:gd name="connsiteX2535" fmla="*/ 769948 w 1010331"/>
                  <a:gd name="connsiteY2535" fmla="*/ 127421 h 303641"/>
                  <a:gd name="connsiteX2536" fmla="*/ 765430 w 1010331"/>
                  <a:gd name="connsiteY2536" fmla="*/ 131940 h 303641"/>
                  <a:gd name="connsiteX2537" fmla="*/ 760912 w 1010331"/>
                  <a:gd name="connsiteY2537" fmla="*/ 127421 h 303641"/>
                  <a:gd name="connsiteX2538" fmla="*/ 765430 w 1010331"/>
                  <a:gd name="connsiteY2538" fmla="*/ 122903 h 303641"/>
                  <a:gd name="connsiteX2539" fmla="*/ 765430 w 1010331"/>
                  <a:gd name="connsiteY2539" fmla="*/ 122903 h 303641"/>
                  <a:gd name="connsiteX2540" fmla="*/ 746452 w 1010331"/>
                  <a:gd name="connsiteY2540" fmla="*/ 122903 h 303641"/>
                  <a:gd name="connsiteX2541" fmla="*/ 750971 w 1010331"/>
                  <a:gd name="connsiteY2541" fmla="*/ 127421 h 303641"/>
                  <a:gd name="connsiteX2542" fmla="*/ 746452 w 1010331"/>
                  <a:gd name="connsiteY2542" fmla="*/ 131940 h 303641"/>
                  <a:gd name="connsiteX2543" fmla="*/ 741934 w 1010331"/>
                  <a:gd name="connsiteY2543" fmla="*/ 127421 h 303641"/>
                  <a:gd name="connsiteX2544" fmla="*/ 746452 w 1010331"/>
                  <a:gd name="connsiteY2544" fmla="*/ 122903 h 303641"/>
                  <a:gd name="connsiteX2545" fmla="*/ 746452 w 1010331"/>
                  <a:gd name="connsiteY2545" fmla="*/ 122903 h 303641"/>
                  <a:gd name="connsiteX2546" fmla="*/ 727475 w 1010331"/>
                  <a:gd name="connsiteY2546" fmla="*/ 122903 h 303641"/>
                  <a:gd name="connsiteX2547" fmla="*/ 731993 w 1010331"/>
                  <a:gd name="connsiteY2547" fmla="*/ 127421 h 303641"/>
                  <a:gd name="connsiteX2548" fmla="*/ 727475 w 1010331"/>
                  <a:gd name="connsiteY2548" fmla="*/ 131940 h 303641"/>
                  <a:gd name="connsiteX2549" fmla="*/ 722956 w 1010331"/>
                  <a:gd name="connsiteY2549" fmla="*/ 127421 h 303641"/>
                  <a:gd name="connsiteX2550" fmla="*/ 727475 w 1010331"/>
                  <a:gd name="connsiteY2550" fmla="*/ 122903 h 303641"/>
                  <a:gd name="connsiteX2551" fmla="*/ 727475 w 1010331"/>
                  <a:gd name="connsiteY2551" fmla="*/ 122903 h 303641"/>
                  <a:gd name="connsiteX2552" fmla="*/ 709401 w 1010331"/>
                  <a:gd name="connsiteY2552" fmla="*/ 122903 h 303641"/>
                  <a:gd name="connsiteX2553" fmla="*/ 713919 w 1010331"/>
                  <a:gd name="connsiteY2553" fmla="*/ 127421 h 303641"/>
                  <a:gd name="connsiteX2554" fmla="*/ 709401 w 1010331"/>
                  <a:gd name="connsiteY2554" fmla="*/ 131940 h 303641"/>
                  <a:gd name="connsiteX2555" fmla="*/ 704882 w 1010331"/>
                  <a:gd name="connsiteY2555" fmla="*/ 127421 h 303641"/>
                  <a:gd name="connsiteX2556" fmla="*/ 709401 w 1010331"/>
                  <a:gd name="connsiteY2556" fmla="*/ 122903 h 303641"/>
                  <a:gd name="connsiteX2557" fmla="*/ 709401 w 1010331"/>
                  <a:gd name="connsiteY2557" fmla="*/ 122903 h 303641"/>
                  <a:gd name="connsiteX2558" fmla="*/ 690423 w 1010331"/>
                  <a:gd name="connsiteY2558" fmla="*/ 122903 h 303641"/>
                  <a:gd name="connsiteX2559" fmla="*/ 694942 w 1010331"/>
                  <a:gd name="connsiteY2559" fmla="*/ 127421 h 303641"/>
                  <a:gd name="connsiteX2560" fmla="*/ 690423 w 1010331"/>
                  <a:gd name="connsiteY2560" fmla="*/ 131940 h 303641"/>
                  <a:gd name="connsiteX2561" fmla="*/ 685905 w 1010331"/>
                  <a:gd name="connsiteY2561" fmla="*/ 127421 h 303641"/>
                  <a:gd name="connsiteX2562" fmla="*/ 690423 w 1010331"/>
                  <a:gd name="connsiteY2562" fmla="*/ 122903 h 303641"/>
                  <a:gd name="connsiteX2563" fmla="*/ 690423 w 1010331"/>
                  <a:gd name="connsiteY2563" fmla="*/ 122903 h 303641"/>
                  <a:gd name="connsiteX2564" fmla="*/ 671446 w 1010331"/>
                  <a:gd name="connsiteY2564" fmla="*/ 122903 h 303641"/>
                  <a:gd name="connsiteX2565" fmla="*/ 675964 w 1010331"/>
                  <a:gd name="connsiteY2565" fmla="*/ 127421 h 303641"/>
                  <a:gd name="connsiteX2566" fmla="*/ 671446 w 1010331"/>
                  <a:gd name="connsiteY2566" fmla="*/ 131940 h 303641"/>
                  <a:gd name="connsiteX2567" fmla="*/ 666927 w 1010331"/>
                  <a:gd name="connsiteY2567" fmla="*/ 127421 h 303641"/>
                  <a:gd name="connsiteX2568" fmla="*/ 671446 w 1010331"/>
                  <a:gd name="connsiteY2568" fmla="*/ 122903 h 303641"/>
                  <a:gd name="connsiteX2569" fmla="*/ 671446 w 1010331"/>
                  <a:gd name="connsiteY2569" fmla="*/ 122903 h 303641"/>
                  <a:gd name="connsiteX2570" fmla="*/ 652468 w 1010331"/>
                  <a:gd name="connsiteY2570" fmla="*/ 122903 h 303641"/>
                  <a:gd name="connsiteX2571" fmla="*/ 656987 w 1010331"/>
                  <a:gd name="connsiteY2571" fmla="*/ 127421 h 303641"/>
                  <a:gd name="connsiteX2572" fmla="*/ 652468 w 1010331"/>
                  <a:gd name="connsiteY2572" fmla="*/ 131940 h 303641"/>
                  <a:gd name="connsiteX2573" fmla="*/ 647950 w 1010331"/>
                  <a:gd name="connsiteY2573" fmla="*/ 127421 h 303641"/>
                  <a:gd name="connsiteX2574" fmla="*/ 652468 w 1010331"/>
                  <a:gd name="connsiteY2574" fmla="*/ 122903 h 303641"/>
                  <a:gd name="connsiteX2575" fmla="*/ 652468 w 1010331"/>
                  <a:gd name="connsiteY2575" fmla="*/ 122903 h 303641"/>
                  <a:gd name="connsiteX2576" fmla="*/ 633490 w 1010331"/>
                  <a:gd name="connsiteY2576" fmla="*/ 122903 h 303641"/>
                  <a:gd name="connsiteX2577" fmla="*/ 638009 w 1010331"/>
                  <a:gd name="connsiteY2577" fmla="*/ 127421 h 303641"/>
                  <a:gd name="connsiteX2578" fmla="*/ 633490 w 1010331"/>
                  <a:gd name="connsiteY2578" fmla="*/ 131940 h 303641"/>
                  <a:gd name="connsiteX2579" fmla="*/ 628972 w 1010331"/>
                  <a:gd name="connsiteY2579" fmla="*/ 127421 h 303641"/>
                  <a:gd name="connsiteX2580" fmla="*/ 633490 w 1010331"/>
                  <a:gd name="connsiteY2580" fmla="*/ 122903 h 303641"/>
                  <a:gd name="connsiteX2581" fmla="*/ 633490 w 1010331"/>
                  <a:gd name="connsiteY2581" fmla="*/ 122903 h 303641"/>
                  <a:gd name="connsiteX2582" fmla="*/ 615417 w 1010331"/>
                  <a:gd name="connsiteY2582" fmla="*/ 122903 h 303641"/>
                  <a:gd name="connsiteX2583" fmla="*/ 619935 w 1010331"/>
                  <a:gd name="connsiteY2583" fmla="*/ 127421 h 303641"/>
                  <a:gd name="connsiteX2584" fmla="*/ 615417 w 1010331"/>
                  <a:gd name="connsiteY2584" fmla="*/ 131940 h 303641"/>
                  <a:gd name="connsiteX2585" fmla="*/ 610898 w 1010331"/>
                  <a:gd name="connsiteY2585" fmla="*/ 127421 h 303641"/>
                  <a:gd name="connsiteX2586" fmla="*/ 615417 w 1010331"/>
                  <a:gd name="connsiteY2586" fmla="*/ 122903 h 303641"/>
                  <a:gd name="connsiteX2587" fmla="*/ 615417 w 1010331"/>
                  <a:gd name="connsiteY2587" fmla="*/ 122903 h 303641"/>
                  <a:gd name="connsiteX2588" fmla="*/ 596439 w 1010331"/>
                  <a:gd name="connsiteY2588" fmla="*/ 122903 h 303641"/>
                  <a:gd name="connsiteX2589" fmla="*/ 600957 w 1010331"/>
                  <a:gd name="connsiteY2589" fmla="*/ 127421 h 303641"/>
                  <a:gd name="connsiteX2590" fmla="*/ 596439 w 1010331"/>
                  <a:gd name="connsiteY2590" fmla="*/ 131940 h 303641"/>
                  <a:gd name="connsiteX2591" fmla="*/ 591920 w 1010331"/>
                  <a:gd name="connsiteY2591" fmla="*/ 127421 h 303641"/>
                  <a:gd name="connsiteX2592" fmla="*/ 596439 w 1010331"/>
                  <a:gd name="connsiteY2592" fmla="*/ 122903 h 303641"/>
                  <a:gd name="connsiteX2593" fmla="*/ 596439 w 1010331"/>
                  <a:gd name="connsiteY2593" fmla="*/ 122903 h 303641"/>
                  <a:gd name="connsiteX2594" fmla="*/ 577461 w 1010331"/>
                  <a:gd name="connsiteY2594" fmla="*/ 122903 h 303641"/>
                  <a:gd name="connsiteX2595" fmla="*/ 581980 w 1010331"/>
                  <a:gd name="connsiteY2595" fmla="*/ 127421 h 303641"/>
                  <a:gd name="connsiteX2596" fmla="*/ 577461 w 1010331"/>
                  <a:gd name="connsiteY2596" fmla="*/ 131940 h 303641"/>
                  <a:gd name="connsiteX2597" fmla="*/ 572943 w 1010331"/>
                  <a:gd name="connsiteY2597" fmla="*/ 127421 h 303641"/>
                  <a:gd name="connsiteX2598" fmla="*/ 577461 w 1010331"/>
                  <a:gd name="connsiteY2598" fmla="*/ 122903 h 303641"/>
                  <a:gd name="connsiteX2599" fmla="*/ 577461 w 1010331"/>
                  <a:gd name="connsiteY2599" fmla="*/ 122903 h 303641"/>
                  <a:gd name="connsiteX2600" fmla="*/ 558484 w 1010331"/>
                  <a:gd name="connsiteY2600" fmla="*/ 122903 h 303641"/>
                  <a:gd name="connsiteX2601" fmla="*/ 563002 w 1010331"/>
                  <a:gd name="connsiteY2601" fmla="*/ 127421 h 303641"/>
                  <a:gd name="connsiteX2602" fmla="*/ 558484 w 1010331"/>
                  <a:gd name="connsiteY2602" fmla="*/ 131940 h 303641"/>
                  <a:gd name="connsiteX2603" fmla="*/ 553965 w 1010331"/>
                  <a:gd name="connsiteY2603" fmla="*/ 127421 h 303641"/>
                  <a:gd name="connsiteX2604" fmla="*/ 558484 w 1010331"/>
                  <a:gd name="connsiteY2604" fmla="*/ 122903 h 303641"/>
                  <a:gd name="connsiteX2605" fmla="*/ 558484 w 1010331"/>
                  <a:gd name="connsiteY2605" fmla="*/ 122903 h 303641"/>
                  <a:gd name="connsiteX2606" fmla="*/ 539506 w 1010331"/>
                  <a:gd name="connsiteY2606" fmla="*/ 122903 h 303641"/>
                  <a:gd name="connsiteX2607" fmla="*/ 544025 w 1010331"/>
                  <a:gd name="connsiteY2607" fmla="*/ 127421 h 303641"/>
                  <a:gd name="connsiteX2608" fmla="*/ 539506 w 1010331"/>
                  <a:gd name="connsiteY2608" fmla="*/ 131940 h 303641"/>
                  <a:gd name="connsiteX2609" fmla="*/ 534988 w 1010331"/>
                  <a:gd name="connsiteY2609" fmla="*/ 127421 h 303641"/>
                  <a:gd name="connsiteX2610" fmla="*/ 539506 w 1010331"/>
                  <a:gd name="connsiteY2610" fmla="*/ 122903 h 303641"/>
                  <a:gd name="connsiteX2611" fmla="*/ 539506 w 1010331"/>
                  <a:gd name="connsiteY2611" fmla="*/ 122903 h 303641"/>
                  <a:gd name="connsiteX2612" fmla="*/ 521432 w 1010331"/>
                  <a:gd name="connsiteY2612" fmla="*/ 122903 h 303641"/>
                  <a:gd name="connsiteX2613" fmla="*/ 525951 w 1010331"/>
                  <a:gd name="connsiteY2613" fmla="*/ 127421 h 303641"/>
                  <a:gd name="connsiteX2614" fmla="*/ 521432 w 1010331"/>
                  <a:gd name="connsiteY2614" fmla="*/ 131940 h 303641"/>
                  <a:gd name="connsiteX2615" fmla="*/ 516914 w 1010331"/>
                  <a:gd name="connsiteY2615" fmla="*/ 127421 h 303641"/>
                  <a:gd name="connsiteX2616" fmla="*/ 521432 w 1010331"/>
                  <a:gd name="connsiteY2616" fmla="*/ 122903 h 303641"/>
                  <a:gd name="connsiteX2617" fmla="*/ 521432 w 1010331"/>
                  <a:gd name="connsiteY2617" fmla="*/ 122903 h 303641"/>
                  <a:gd name="connsiteX2618" fmla="*/ 502455 w 1010331"/>
                  <a:gd name="connsiteY2618" fmla="*/ 122903 h 303641"/>
                  <a:gd name="connsiteX2619" fmla="*/ 506973 w 1010331"/>
                  <a:gd name="connsiteY2619" fmla="*/ 127421 h 303641"/>
                  <a:gd name="connsiteX2620" fmla="*/ 502455 w 1010331"/>
                  <a:gd name="connsiteY2620" fmla="*/ 131940 h 303641"/>
                  <a:gd name="connsiteX2621" fmla="*/ 497936 w 1010331"/>
                  <a:gd name="connsiteY2621" fmla="*/ 127421 h 303641"/>
                  <a:gd name="connsiteX2622" fmla="*/ 502455 w 1010331"/>
                  <a:gd name="connsiteY2622" fmla="*/ 122903 h 303641"/>
                  <a:gd name="connsiteX2623" fmla="*/ 502455 w 1010331"/>
                  <a:gd name="connsiteY2623" fmla="*/ 122903 h 303641"/>
                  <a:gd name="connsiteX2624" fmla="*/ 483477 w 1010331"/>
                  <a:gd name="connsiteY2624" fmla="*/ 122903 h 303641"/>
                  <a:gd name="connsiteX2625" fmla="*/ 487995 w 1010331"/>
                  <a:gd name="connsiteY2625" fmla="*/ 127421 h 303641"/>
                  <a:gd name="connsiteX2626" fmla="*/ 483477 w 1010331"/>
                  <a:gd name="connsiteY2626" fmla="*/ 131940 h 303641"/>
                  <a:gd name="connsiteX2627" fmla="*/ 478959 w 1010331"/>
                  <a:gd name="connsiteY2627" fmla="*/ 127421 h 303641"/>
                  <a:gd name="connsiteX2628" fmla="*/ 483477 w 1010331"/>
                  <a:gd name="connsiteY2628" fmla="*/ 122903 h 303641"/>
                  <a:gd name="connsiteX2629" fmla="*/ 483477 w 1010331"/>
                  <a:gd name="connsiteY2629" fmla="*/ 122903 h 303641"/>
                  <a:gd name="connsiteX2630" fmla="*/ 464499 w 1010331"/>
                  <a:gd name="connsiteY2630" fmla="*/ 122903 h 303641"/>
                  <a:gd name="connsiteX2631" fmla="*/ 469018 w 1010331"/>
                  <a:gd name="connsiteY2631" fmla="*/ 127421 h 303641"/>
                  <a:gd name="connsiteX2632" fmla="*/ 464499 w 1010331"/>
                  <a:gd name="connsiteY2632" fmla="*/ 131940 h 303641"/>
                  <a:gd name="connsiteX2633" fmla="*/ 459981 w 1010331"/>
                  <a:gd name="connsiteY2633" fmla="*/ 127421 h 303641"/>
                  <a:gd name="connsiteX2634" fmla="*/ 464499 w 1010331"/>
                  <a:gd name="connsiteY2634" fmla="*/ 122903 h 303641"/>
                  <a:gd name="connsiteX2635" fmla="*/ 464499 w 1010331"/>
                  <a:gd name="connsiteY2635" fmla="*/ 122903 h 303641"/>
                  <a:gd name="connsiteX2636" fmla="*/ 446425 w 1010331"/>
                  <a:gd name="connsiteY2636" fmla="*/ 122903 h 303641"/>
                  <a:gd name="connsiteX2637" fmla="*/ 450944 w 1010331"/>
                  <a:gd name="connsiteY2637" fmla="*/ 127421 h 303641"/>
                  <a:gd name="connsiteX2638" fmla="*/ 446425 w 1010331"/>
                  <a:gd name="connsiteY2638" fmla="*/ 131940 h 303641"/>
                  <a:gd name="connsiteX2639" fmla="*/ 441907 w 1010331"/>
                  <a:gd name="connsiteY2639" fmla="*/ 127421 h 303641"/>
                  <a:gd name="connsiteX2640" fmla="*/ 446425 w 1010331"/>
                  <a:gd name="connsiteY2640" fmla="*/ 122903 h 303641"/>
                  <a:gd name="connsiteX2641" fmla="*/ 446425 w 1010331"/>
                  <a:gd name="connsiteY2641" fmla="*/ 122903 h 303641"/>
                  <a:gd name="connsiteX2642" fmla="*/ 427448 w 1010331"/>
                  <a:gd name="connsiteY2642" fmla="*/ 122903 h 303641"/>
                  <a:gd name="connsiteX2643" fmla="*/ 431966 w 1010331"/>
                  <a:gd name="connsiteY2643" fmla="*/ 127421 h 303641"/>
                  <a:gd name="connsiteX2644" fmla="*/ 427448 w 1010331"/>
                  <a:gd name="connsiteY2644" fmla="*/ 131940 h 303641"/>
                  <a:gd name="connsiteX2645" fmla="*/ 422929 w 1010331"/>
                  <a:gd name="connsiteY2645" fmla="*/ 127421 h 303641"/>
                  <a:gd name="connsiteX2646" fmla="*/ 427448 w 1010331"/>
                  <a:gd name="connsiteY2646" fmla="*/ 122903 h 303641"/>
                  <a:gd name="connsiteX2647" fmla="*/ 427448 w 1010331"/>
                  <a:gd name="connsiteY2647" fmla="*/ 122903 h 303641"/>
                  <a:gd name="connsiteX2648" fmla="*/ 408470 w 1010331"/>
                  <a:gd name="connsiteY2648" fmla="*/ 122903 h 303641"/>
                  <a:gd name="connsiteX2649" fmla="*/ 412989 w 1010331"/>
                  <a:gd name="connsiteY2649" fmla="*/ 127421 h 303641"/>
                  <a:gd name="connsiteX2650" fmla="*/ 408470 w 1010331"/>
                  <a:gd name="connsiteY2650" fmla="*/ 131940 h 303641"/>
                  <a:gd name="connsiteX2651" fmla="*/ 403952 w 1010331"/>
                  <a:gd name="connsiteY2651" fmla="*/ 127421 h 303641"/>
                  <a:gd name="connsiteX2652" fmla="*/ 408470 w 1010331"/>
                  <a:gd name="connsiteY2652" fmla="*/ 122903 h 303641"/>
                  <a:gd name="connsiteX2653" fmla="*/ 408470 w 1010331"/>
                  <a:gd name="connsiteY2653" fmla="*/ 122903 h 303641"/>
                  <a:gd name="connsiteX2654" fmla="*/ 389493 w 1010331"/>
                  <a:gd name="connsiteY2654" fmla="*/ 122903 h 303641"/>
                  <a:gd name="connsiteX2655" fmla="*/ 394011 w 1010331"/>
                  <a:gd name="connsiteY2655" fmla="*/ 127421 h 303641"/>
                  <a:gd name="connsiteX2656" fmla="*/ 389493 w 1010331"/>
                  <a:gd name="connsiteY2656" fmla="*/ 131940 h 303641"/>
                  <a:gd name="connsiteX2657" fmla="*/ 384974 w 1010331"/>
                  <a:gd name="connsiteY2657" fmla="*/ 127421 h 303641"/>
                  <a:gd name="connsiteX2658" fmla="*/ 389493 w 1010331"/>
                  <a:gd name="connsiteY2658" fmla="*/ 122903 h 303641"/>
                  <a:gd name="connsiteX2659" fmla="*/ 389493 w 1010331"/>
                  <a:gd name="connsiteY2659" fmla="*/ 122903 h 303641"/>
                  <a:gd name="connsiteX2660" fmla="*/ 370515 w 1010331"/>
                  <a:gd name="connsiteY2660" fmla="*/ 122903 h 303641"/>
                  <a:gd name="connsiteX2661" fmla="*/ 375034 w 1010331"/>
                  <a:gd name="connsiteY2661" fmla="*/ 127421 h 303641"/>
                  <a:gd name="connsiteX2662" fmla="*/ 370515 w 1010331"/>
                  <a:gd name="connsiteY2662" fmla="*/ 131940 h 303641"/>
                  <a:gd name="connsiteX2663" fmla="*/ 365997 w 1010331"/>
                  <a:gd name="connsiteY2663" fmla="*/ 127421 h 303641"/>
                  <a:gd name="connsiteX2664" fmla="*/ 370515 w 1010331"/>
                  <a:gd name="connsiteY2664" fmla="*/ 122903 h 303641"/>
                  <a:gd name="connsiteX2665" fmla="*/ 370515 w 1010331"/>
                  <a:gd name="connsiteY2665" fmla="*/ 122903 h 303641"/>
                  <a:gd name="connsiteX2666" fmla="*/ 352441 w 1010331"/>
                  <a:gd name="connsiteY2666" fmla="*/ 122903 h 303641"/>
                  <a:gd name="connsiteX2667" fmla="*/ 356960 w 1010331"/>
                  <a:gd name="connsiteY2667" fmla="*/ 127421 h 303641"/>
                  <a:gd name="connsiteX2668" fmla="*/ 352441 w 1010331"/>
                  <a:gd name="connsiteY2668" fmla="*/ 131940 h 303641"/>
                  <a:gd name="connsiteX2669" fmla="*/ 347923 w 1010331"/>
                  <a:gd name="connsiteY2669" fmla="*/ 127421 h 303641"/>
                  <a:gd name="connsiteX2670" fmla="*/ 352441 w 1010331"/>
                  <a:gd name="connsiteY2670" fmla="*/ 122903 h 303641"/>
                  <a:gd name="connsiteX2671" fmla="*/ 352441 w 1010331"/>
                  <a:gd name="connsiteY2671" fmla="*/ 122903 h 303641"/>
                  <a:gd name="connsiteX2672" fmla="*/ 333464 w 1010331"/>
                  <a:gd name="connsiteY2672" fmla="*/ 122903 h 303641"/>
                  <a:gd name="connsiteX2673" fmla="*/ 337982 w 1010331"/>
                  <a:gd name="connsiteY2673" fmla="*/ 127421 h 303641"/>
                  <a:gd name="connsiteX2674" fmla="*/ 333464 w 1010331"/>
                  <a:gd name="connsiteY2674" fmla="*/ 131940 h 303641"/>
                  <a:gd name="connsiteX2675" fmla="*/ 328945 w 1010331"/>
                  <a:gd name="connsiteY2675" fmla="*/ 127421 h 303641"/>
                  <a:gd name="connsiteX2676" fmla="*/ 333464 w 1010331"/>
                  <a:gd name="connsiteY2676" fmla="*/ 122903 h 303641"/>
                  <a:gd name="connsiteX2677" fmla="*/ 333464 w 1010331"/>
                  <a:gd name="connsiteY2677" fmla="*/ 122903 h 303641"/>
                  <a:gd name="connsiteX2678" fmla="*/ 314486 w 1010331"/>
                  <a:gd name="connsiteY2678" fmla="*/ 122903 h 303641"/>
                  <a:gd name="connsiteX2679" fmla="*/ 319004 w 1010331"/>
                  <a:gd name="connsiteY2679" fmla="*/ 127421 h 303641"/>
                  <a:gd name="connsiteX2680" fmla="*/ 314486 w 1010331"/>
                  <a:gd name="connsiteY2680" fmla="*/ 131940 h 303641"/>
                  <a:gd name="connsiteX2681" fmla="*/ 309968 w 1010331"/>
                  <a:gd name="connsiteY2681" fmla="*/ 127421 h 303641"/>
                  <a:gd name="connsiteX2682" fmla="*/ 314486 w 1010331"/>
                  <a:gd name="connsiteY2682" fmla="*/ 122903 h 303641"/>
                  <a:gd name="connsiteX2683" fmla="*/ 314486 w 1010331"/>
                  <a:gd name="connsiteY2683" fmla="*/ 122903 h 303641"/>
                  <a:gd name="connsiteX2684" fmla="*/ 295508 w 1010331"/>
                  <a:gd name="connsiteY2684" fmla="*/ 122903 h 303641"/>
                  <a:gd name="connsiteX2685" fmla="*/ 300027 w 1010331"/>
                  <a:gd name="connsiteY2685" fmla="*/ 127421 h 303641"/>
                  <a:gd name="connsiteX2686" fmla="*/ 295508 w 1010331"/>
                  <a:gd name="connsiteY2686" fmla="*/ 131940 h 303641"/>
                  <a:gd name="connsiteX2687" fmla="*/ 290990 w 1010331"/>
                  <a:gd name="connsiteY2687" fmla="*/ 127421 h 303641"/>
                  <a:gd name="connsiteX2688" fmla="*/ 295508 w 1010331"/>
                  <a:gd name="connsiteY2688" fmla="*/ 122903 h 303641"/>
                  <a:gd name="connsiteX2689" fmla="*/ 295508 w 1010331"/>
                  <a:gd name="connsiteY2689" fmla="*/ 122903 h 303641"/>
                  <a:gd name="connsiteX2690" fmla="*/ 831400 w 1010331"/>
                  <a:gd name="connsiteY2690" fmla="*/ 112058 h 303641"/>
                  <a:gd name="connsiteX2691" fmla="*/ 835918 w 1010331"/>
                  <a:gd name="connsiteY2691" fmla="*/ 116577 h 303641"/>
                  <a:gd name="connsiteX2692" fmla="*/ 831400 w 1010331"/>
                  <a:gd name="connsiteY2692" fmla="*/ 121095 h 303641"/>
                  <a:gd name="connsiteX2693" fmla="*/ 826881 w 1010331"/>
                  <a:gd name="connsiteY2693" fmla="*/ 116577 h 303641"/>
                  <a:gd name="connsiteX2694" fmla="*/ 831400 w 1010331"/>
                  <a:gd name="connsiteY2694" fmla="*/ 112058 h 303641"/>
                  <a:gd name="connsiteX2695" fmla="*/ 831400 w 1010331"/>
                  <a:gd name="connsiteY2695" fmla="*/ 112058 h 303641"/>
                  <a:gd name="connsiteX2696" fmla="*/ 812422 w 1010331"/>
                  <a:gd name="connsiteY2696" fmla="*/ 112058 h 303641"/>
                  <a:gd name="connsiteX2697" fmla="*/ 816941 w 1010331"/>
                  <a:gd name="connsiteY2697" fmla="*/ 116577 h 303641"/>
                  <a:gd name="connsiteX2698" fmla="*/ 812422 w 1010331"/>
                  <a:gd name="connsiteY2698" fmla="*/ 121095 h 303641"/>
                  <a:gd name="connsiteX2699" fmla="*/ 807904 w 1010331"/>
                  <a:gd name="connsiteY2699" fmla="*/ 116577 h 303641"/>
                  <a:gd name="connsiteX2700" fmla="*/ 812422 w 1010331"/>
                  <a:gd name="connsiteY2700" fmla="*/ 112058 h 303641"/>
                  <a:gd name="connsiteX2701" fmla="*/ 812422 w 1010331"/>
                  <a:gd name="connsiteY2701" fmla="*/ 112058 h 303641"/>
                  <a:gd name="connsiteX2702" fmla="*/ 793445 w 1010331"/>
                  <a:gd name="connsiteY2702" fmla="*/ 112058 h 303641"/>
                  <a:gd name="connsiteX2703" fmla="*/ 797963 w 1010331"/>
                  <a:gd name="connsiteY2703" fmla="*/ 116577 h 303641"/>
                  <a:gd name="connsiteX2704" fmla="*/ 793445 w 1010331"/>
                  <a:gd name="connsiteY2704" fmla="*/ 121095 h 303641"/>
                  <a:gd name="connsiteX2705" fmla="*/ 788926 w 1010331"/>
                  <a:gd name="connsiteY2705" fmla="*/ 116577 h 303641"/>
                  <a:gd name="connsiteX2706" fmla="*/ 793445 w 1010331"/>
                  <a:gd name="connsiteY2706" fmla="*/ 112058 h 303641"/>
                  <a:gd name="connsiteX2707" fmla="*/ 793445 w 1010331"/>
                  <a:gd name="connsiteY2707" fmla="*/ 112058 h 303641"/>
                  <a:gd name="connsiteX2708" fmla="*/ 774467 w 1010331"/>
                  <a:gd name="connsiteY2708" fmla="*/ 112058 h 303641"/>
                  <a:gd name="connsiteX2709" fmla="*/ 778985 w 1010331"/>
                  <a:gd name="connsiteY2709" fmla="*/ 116577 h 303641"/>
                  <a:gd name="connsiteX2710" fmla="*/ 774467 w 1010331"/>
                  <a:gd name="connsiteY2710" fmla="*/ 121095 h 303641"/>
                  <a:gd name="connsiteX2711" fmla="*/ 769948 w 1010331"/>
                  <a:gd name="connsiteY2711" fmla="*/ 116577 h 303641"/>
                  <a:gd name="connsiteX2712" fmla="*/ 774467 w 1010331"/>
                  <a:gd name="connsiteY2712" fmla="*/ 112058 h 303641"/>
                  <a:gd name="connsiteX2713" fmla="*/ 774467 w 1010331"/>
                  <a:gd name="connsiteY2713" fmla="*/ 112058 h 303641"/>
                  <a:gd name="connsiteX2714" fmla="*/ 756393 w 1010331"/>
                  <a:gd name="connsiteY2714" fmla="*/ 112058 h 303641"/>
                  <a:gd name="connsiteX2715" fmla="*/ 760912 w 1010331"/>
                  <a:gd name="connsiteY2715" fmla="*/ 116577 h 303641"/>
                  <a:gd name="connsiteX2716" fmla="*/ 756393 w 1010331"/>
                  <a:gd name="connsiteY2716" fmla="*/ 121095 h 303641"/>
                  <a:gd name="connsiteX2717" fmla="*/ 751875 w 1010331"/>
                  <a:gd name="connsiteY2717" fmla="*/ 116577 h 303641"/>
                  <a:gd name="connsiteX2718" fmla="*/ 756393 w 1010331"/>
                  <a:gd name="connsiteY2718" fmla="*/ 112058 h 303641"/>
                  <a:gd name="connsiteX2719" fmla="*/ 756393 w 1010331"/>
                  <a:gd name="connsiteY2719" fmla="*/ 112058 h 303641"/>
                  <a:gd name="connsiteX2720" fmla="*/ 737415 w 1010331"/>
                  <a:gd name="connsiteY2720" fmla="*/ 112058 h 303641"/>
                  <a:gd name="connsiteX2721" fmla="*/ 741934 w 1010331"/>
                  <a:gd name="connsiteY2721" fmla="*/ 116577 h 303641"/>
                  <a:gd name="connsiteX2722" fmla="*/ 737415 w 1010331"/>
                  <a:gd name="connsiteY2722" fmla="*/ 121095 h 303641"/>
                  <a:gd name="connsiteX2723" fmla="*/ 732897 w 1010331"/>
                  <a:gd name="connsiteY2723" fmla="*/ 116577 h 303641"/>
                  <a:gd name="connsiteX2724" fmla="*/ 737415 w 1010331"/>
                  <a:gd name="connsiteY2724" fmla="*/ 112058 h 303641"/>
                  <a:gd name="connsiteX2725" fmla="*/ 737415 w 1010331"/>
                  <a:gd name="connsiteY2725" fmla="*/ 112058 h 303641"/>
                  <a:gd name="connsiteX2726" fmla="*/ 718438 w 1010331"/>
                  <a:gd name="connsiteY2726" fmla="*/ 112058 h 303641"/>
                  <a:gd name="connsiteX2727" fmla="*/ 722956 w 1010331"/>
                  <a:gd name="connsiteY2727" fmla="*/ 116577 h 303641"/>
                  <a:gd name="connsiteX2728" fmla="*/ 718438 w 1010331"/>
                  <a:gd name="connsiteY2728" fmla="*/ 121095 h 303641"/>
                  <a:gd name="connsiteX2729" fmla="*/ 713919 w 1010331"/>
                  <a:gd name="connsiteY2729" fmla="*/ 116577 h 303641"/>
                  <a:gd name="connsiteX2730" fmla="*/ 718438 w 1010331"/>
                  <a:gd name="connsiteY2730" fmla="*/ 112058 h 303641"/>
                  <a:gd name="connsiteX2731" fmla="*/ 718438 w 1010331"/>
                  <a:gd name="connsiteY2731" fmla="*/ 112058 h 303641"/>
                  <a:gd name="connsiteX2732" fmla="*/ 699460 w 1010331"/>
                  <a:gd name="connsiteY2732" fmla="*/ 112058 h 303641"/>
                  <a:gd name="connsiteX2733" fmla="*/ 703979 w 1010331"/>
                  <a:gd name="connsiteY2733" fmla="*/ 116577 h 303641"/>
                  <a:gd name="connsiteX2734" fmla="*/ 699460 w 1010331"/>
                  <a:gd name="connsiteY2734" fmla="*/ 121095 h 303641"/>
                  <a:gd name="connsiteX2735" fmla="*/ 694942 w 1010331"/>
                  <a:gd name="connsiteY2735" fmla="*/ 116577 h 303641"/>
                  <a:gd name="connsiteX2736" fmla="*/ 699460 w 1010331"/>
                  <a:gd name="connsiteY2736" fmla="*/ 112058 h 303641"/>
                  <a:gd name="connsiteX2737" fmla="*/ 699460 w 1010331"/>
                  <a:gd name="connsiteY2737" fmla="*/ 112058 h 303641"/>
                  <a:gd name="connsiteX2738" fmla="*/ 680483 w 1010331"/>
                  <a:gd name="connsiteY2738" fmla="*/ 112058 h 303641"/>
                  <a:gd name="connsiteX2739" fmla="*/ 685001 w 1010331"/>
                  <a:gd name="connsiteY2739" fmla="*/ 116577 h 303641"/>
                  <a:gd name="connsiteX2740" fmla="*/ 680483 w 1010331"/>
                  <a:gd name="connsiteY2740" fmla="*/ 121095 h 303641"/>
                  <a:gd name="connsiteX2741" fmla="*/ 675964 w 1010331"/>
                  <a:gd name="connsiteY2741" fmla="*/ 116577 h 303641"/>
                  <a:gd name="connsiteX2742" fmla="*/ 680483 w 1010331"/>
                  <a:gd name="connsiteY2742" fmla="*/ 112058 h 303641"/>
                  <a:gd name="connsiteX2743" fmla="*/ 680483 w 1010331"/>
                  <a:gd name="connsiteY2743" fmla="*/ 112058 h 303641"/>
                  <a:gd name="connsiteX2744" fmla="*/ 662409 w 1010331"/>
                  <a:gd name="connsiteY2744" fmla="*/ 112058 h 303641"/>
                  <a:gd name="connsiteX2745" fmla="*/ 666927 w 1010331"/>
                  <a:gd name="connsiteY2745" fmla="*/ 116577 h 303641"/>
                  <a:gd name="connsiteX2746" fmla="*/ 662409 w 1010331"/>
                  <a:gd name="connsiteY2746" fmla="*/ 121095 h 303641"/>
                  <a:gd name="connsiteX2747" fmla="*/ 657890 w 1010331"/>
                  <a:gd name="connsiteY2747" fmla="*/ 116577 h 303641"/>
                  <a:gd name="connsiteX2748" fmla="*/ 662409 w 1010331"/>
                  <a:gd name="connsiteY2748" fmla="*/ 112058 h 303641"/>
                  <a:gd name="connsiteX2749" fmla="*/ 662409 w 1010331"/>
                  <a:gd name="connsiteY2749" fmla="*/ 112058 h 303641"/>
                  <a:gd name="connsiteX2750" fmla="*/ 643431 w 1010331"/>
                  <a:gd name="connsiteY2750" fmla="*/ 112058 h 303641"/>
                  <a:gd name="connsiteX2751" fmla="*/ 647950 w 1010331"/>
                  <a:gd name="connsiteY2751" fmla="*/ 116577 h 303641"/>
                  <a:gd name="connsiteX2752" fmla="*/ 643431 w 1010331"/>
                  <a:gd name="connsiteY2752" fmla="*/ 121095 h 303641"/>
                  <a:gd name="connsiteX2753" fmla="*/ 638913 w 1010331"/>
                  <a:gd name="connsiteY2753" fmla="*/ 116577 h 303641"/>
                  <a:gd name="connsiteX2754" fmla="*/ 643431 w 1010331"/>
                  <a:gd name="connsiteY2754" fmla="*/ 112058 h 303641"/>
                  <a:gd name="connsiteX2755" fmla="*/ 643431 w 1010331"/>
                  <a:gd name="connsiteY2755" fmla="*/ 112058 h 303641"/>
                  <a:gd name="connsiteX2756" fmla="*/ 624453 w 1010331"/>
                  <a:gd name="connsiteY2756" fmla="*/ 112058 h 303641"/>
                  <a:gd name="connsiteX2757" fmla="*/ 628972 w 1010331"/>
                  <a:gd name="connsiteY2757" fmla="*/ 116577 h 303641"/>
                  <a:gd name="connsiteX2758" fmla="*/ 624453 w 1010331"/>
                  <a:gd name="connsiteY2758" fmla="*/ 121095 h 303641"/>
                  <a:gd name="connsiteX2759" fmla="*/ 619935 w 1010331"/>
                  <a:gd name="connsiteY2759" fmla="*/ 116577 h 303641"/>
                  <a:gd name="connsiteX2760" fmla="*/ 624453 w 1010331"/>
                  <a:gd name="connsiteY2760" fmla="*/ 112058 h 303641"/>
                  <a:gd name="connsiteX2761" fmla="*/ 624453 w 1010331"/>
                  <a:gd name="connsiteY2761" fmla="*/ 112058 h 303641"/>
                  <a:gd name="connsiteX2762" fmla="*/ 605476 w 1010331"/>
                  <a:gd name="connsiteY2762" fmla="*/ 112058 h 303641"/>
                  <a:gd name="connsiteX2763" fmla="*/ 609994 w 1010331"/>
                  <a:gd name="connsiteY2763" fmla="*/ 116577 h 303641"/>
                  <a:gd name="connsiteX2764" fmla="*/ 605476 w 1010331"/>
                  <a:gd name="connsiteY2764" fmla="*/ 121095 h 303641"/>
                  <a:gd name="connsiteX2765" fmla="*/ 600957 w 1010331"/>
                  <a:gd name="connsiteY2765" fmla="*/ 116577 h 303641"/>
                  <a:gd name="connsiteX2766" fmla="*/ 605476 w 1010331"/>
                  <a:gd name="connsiteY2766" fmla="*/ 112058 h 303641"/>
                  <a:gd name="connsiteX2767" fmla="*/ 605476 w 1010331"/>
                  <a:gd name="connsiteY2767" fmla="*/ 112058 h 303641"/>
                  <a:gd name="connsiteX2768" fmla="*/ 586498 w 1010331"/>
                  <a:gd name="connsiteY2768" fmla="*/ 112058 h 303641"/>
                  <a:gd name="connsiteX2769" fmla="*/ 591017 w 1010331"/>
                  <a:gd name="connsiteY2769" fmla="*/ 116577 h 303641"/>
                  <a:gd name="connsiteX2770" fmla="*/ 586498 w 1010331"/>
                  <a:gd name="connsiteY2770" fmla="*/ 121095 h 303641"/>
                  <a:gd name="connsiteX2771" fmla="*/ 581980 w 1010331"/>
                  <a:gd name="connsiteY2771" fmla="*/ 116577 h 303641"/>
                  <a:gd name="connsiteX2772" fmla="*/ 586498 w 1010331"/>
                  <a:gd name="connsiteY2772" fmla="*/ 112058 h 303641"/>
                  <a:gd name="connsiteX2773" fmla="*/ 586498 w 1010331"/>
                  <a:gd name="connsiteY2773" fmla="*/ 112058 h 303641"/>
                  <a:gd name="connsiteX2774" fmla="*/ 568424 w 1010331"/>
                  <a:gd name="connsiteY2774" fmla="*/ 112058 h 303641"/>
                  <a:gd name="connsiteX2775" fmla="*/ 572943 w 1010331"/>
                  <a:gd name="connsiteY2775" fmla="*/ 116577 h 303641"/>
                  <a:gd name="connsiteX2776" fmla="*/ 568424 w 1010331"/>
                  <a:gd name="connsiteY2776" fmla="*/ 121095 h 303641"/>
                  <a:gd name="connsiteX2777" fmla="*/ 563906 w 1010331"/>
                  <a:gd name="connsiteY2777" fmla="*/ 116577 h 303641"/>
                  <a:gd name="connsiteX2778" fmla="*/ 568424 w 1010331"/>
                  <a:gd name="connsiteY2778" fmla="*/ 112058 h 303641"/>
                  <a:gd name="connsiteX2779" fmla="*/ 568424 w 1010331"/>
                  <a:gd name="connsiteY2779" fmla="*/ 112058 h 303641"/>
                  <a:gd name="connsiteX2780" fmla="*/ 549447 w 1010331"/>
                  <a:gd name="connsiteY2780" fmla="*/ 112058 h 303641"/>
                  <a:gd name="connsiteX2781" fmla="*/ 553965 w 1010331"/>
                  <a:gd name="connsiteY2781" fmla="*/ 116577 h 303641"/>
                  <a:gd name="connsiteX2782" fmla="*/ 549447 w 1010331"/>
                  <a:gd name="connsiteY2782" fmla="*/ 121095 h 303641"/>
                  <a:gd name="connsiteX2783" fmla="*/ 544928 w 1010331"/>
                  <a:gd name="connsiteY2783" fmla="*/ 116577 h 303641"/>
                  <a:gd name="connsiteX2784" fmla="*/ 549447 w 1010331"/>
                  <a:gd name="connsiteY2784" fmla="*/ 112058 h 303641"/>
                  <a:gd name="connsiteX2785" fmla="*/ 549447 w 1010331"/>
                  <a:gd name="connsiteY2785" fmla="*/ 112058 h 303641"/>
                  <a:gd name="connsiteX2786" fmla="*/ 530469 w 1010331"/>
                  <a:gd name="connsiteY2786" fmla="*/ 112058 h 303641"/>
                  <a:gd name="connsiteX2787" fmla="*/ 534988 w 1010331"/>
                  <a:gd name="connsiteY2787" fmla="*/ 116577 h 303641"/>
                  <a:gd name="connsiteX2788" fmla="*/ 530469 w 1010331"/>
                  <a:gd name="connsiteY2788" fmla="*/ 121095 h 303641"/>
                  <a:gd name="connsiteX2789" fmla="*/ 525951 w 1010331"/>
                  <a:gd name="connsiteY2789" fmla="*/ 116577 h 303641"/>
                  <a:gd name="connsiteX2790" fmla="*/ 530469 w 1010331"/>
                  <a:gd name="connsiteY2790" fmla="*/ 112058 h 303641"/>
                  <a:gd name="connsiteX2791" fmla="*/ 530469 w 1010331"/>
                  <a:gd name="connsiteY2791" fmla="*/ 112058 h 303641"/>
                  <a:gd name="connsiteX2792" fmla="*/ 511492 w 1010331"/>
                  <a:gd name="connsiteY2792" fmla="*/ 112058 h 303641"/>
                  <a:gd name="connsiteX2793" fmla="*/ 516010 w 1010331"/>
                  <a:gd name="connsiteY2793" fmla="*/ 116577 h 303641"/>
                  <a:gd name="connsiteX2794" fmla="*/ 511492 w 1010331"/>
                  <a:gd name="connsiteY2794" fmla="*/ 121095 h 303641"/>
                  <a:gd name="connsiteX2795" fmla="*/ 506973 w 1010331"/>
                  <a:gd name="connsiteY2795" fmla="*/ 116577 h 303641"/>
                  <a:gd name="connsiteX2796" fmla="*/ 511492 w 1010331"/>
                  <a:gd name="connsiteY2796" fmla="*/ 112058 h 303641"/>
                  <a:gd name="connsiteX2797" fmla="*/ 511492 w 1010331"/>
                  <a:gd name="connsiteY2797" fmla="*/ 112058 h 303641"/>
                  <a:gd name="connsiteX2798" fmla="*/ 493418 w 1010331"/>
                  <a:gd name="connsiteY2798" fmla="*/ 112058 h 303641"/>
                  <a:gd name="connsiteX2799" fmla="*/ 497936 w 1010331"/>
                  <a:gd name="connsiteY2799" fmla="*/ 116577 h 303641"/>
                  <a:gd name="connsiteX2800" fmla="*/ 493418 w 1010331"/>
                  <a:gd name="connsiteY2800" fmla="*/ 121095 h 303641"/>
                  <a:gd name="connsiteX2801" fmla="*/ 488899 w 1010331"/>
                  <a:gd name="connsiteY2801" fmla="*/ 116577 h 303641"/>
                  <a:gd name="connsiteX2802" fmla="*/ 493418 w 1010331"/>
                  <a:gd name="connsiteY2802" fmla="*/ 112058 h 303641"/>
                  <a:gd name="connsiteX2803" fmla="*/ 493418 w 1010331"/>
                  <a:gd name="connsiteY2803" fmla="*/ 112058 h 303641"/>
                  <a:gd name="connsiteX2804" fmla="*/ 474440 w 1010331"/>
                  <a:gd name="connsiteY2804" fmla="*/ 112058 h 303641"/>
                  <a:gd name="connsiteX2805" fmla="*/ 478959 w 1010331"/>
                  <a:gd name="connsiteY2805" fmla="*/ 116577 h 303641"/>
                  <a:gd name="connsiteX2806" fmla="*/ 474440 w 1010331"/>
                  <a:gd name="connsiteY2806" fmla="*/ 121095 h 303641"/>
                  <a:gd name="connsiteX2807" fmla="*/ 469922 w 1010331"/>
                  <a:gd name="connsiteY2807" fmla="*/ 116577 h 303641"/>
                  <a:gd name="connsiteX2808" fmla="*/ 474440 w 1010331"/>
                  <a:gd name="connsiteY2808" fmla="*/ 112058 h 303641"/>
                  <a:gd name="connsiteX2809" fmla="*/ 474440 w 1010331"/>
                  <a:gd name="connsiteY2809" fmla="*/ 112058 h 303641"/>
                  <a:gd name="connsiteX2810" fmla="*/ 455462 w 1010331"/>
                  <a:gd name="connsiteY2810" fmla="*/ 112058 h 303641"/>
                  <a:gd name="connsiteX2811" fmla="*/ 459981 w 1010331"/>
                  <a:gd name="connsiteY2811" fmla="*/ 116577 h 303641"/>
                  <a:gd name="connsiteX2812" fmla="*/ 455462 w 1010331"/>
                  <a:gd name="connsiteY2812" fmla="*/ 121095 h 303641"/>
                  <a:gd name="connsiteX2813" fmla="*/ 450944 w 1010331"/>
                  <a:gd name="connsiteY2813" fmla="*/ 116577 h 303641"/>
                  <a:gd name="connsiteX2814" fmla="*/ 455462 w 1010331"/>
                  <a:gd name="connsiteY2814" fmla="*/ 112058 h 303641"/>
                  <a:gd name="connsiteX2815" fmla="*/ 455462 w 1010331"/>
                  <a:gd name="connsiteY2815" fmla="*/ 112058 h 303641"/>
                  <a:gd name="connsiteX2816" fmla="*/ 436485 w 1010331"/>
                  <a:gd name="connsiteY2816" fmla="*/ 112058 h 303641"/>
                  <a:gd name="connsiteX2817" fmla="*/ 441003 w 1010331"/>
                  <a:gd name="connsiteY2817" fmla="*/ 116577 h 303641"/>
                  <a:gd name="connsiteX2818" fmla="*/ 436485 w 1010331"/>
                  <a:gd name="connsiteY2818" fmla="*/ 121095 h 303641"/>
                  <a:gd name="connsiteX2819" fmla="*/ 431966 w 1010331"/>
                  <a:gd name="connsiteY2819" fmla="*/ 116577 h 303641"/>
                  <a:gd name="connsiteX2820" fmla="*/ 436485 w 1010331"/>
                  <a:gd name="connsiteY2820" fmla="*/ 112058 h 303641"/>
                  <a:gd name="connsiteX2821" fmla="*/ 436485 w 1010331"/>
                  <a:gd name="connsiteY2821" fmla="*/ 112058 h 303641"/>
                  <a:gd name="connsiteX2822" fmla="*/ 417507 w 1010331"/>
                  <a:gd name="connsiteY2822" fmla="*/ 112058 h 303641"/>
                  <a:gd name="connsiteX2823" fmla="*/ 422026 w 1010331"/>
                  <a:gd name="connsiteY2823" fmla="*/ 116577 h 303641"/>
                  <a:gd name="connsiteX2824" fmla="*/ 417507 w 1010331"/>
                  <a:gd name="connsiteY2824" fmla="*/ 121095 h 303641"/>
                  <a:gd name="connsiteX2825" fmla="*/ 412989 w 1010331"/>
                  <a:gd name="connsiteY2825" fmla="*/ 116577 h 303641"/>
                  <a:gd name="connsiteX2826" fmla="*/ 417507 w 1010331"/>
                  <a:gd name="connsiteY2826" fmla="*/ 112058 h 303641"/>
                  <a:gd name="connsiteX2827" fmla="*/ 417507 w 1010331"/>
                  <a:gd name="connsiteY2827" fmla="*/ 112058 h 303641"/>
                  <a:gd name="connsiteX2828" fmla="*/ 399433 w 1010331"/>
                  <a:gd name="connsiteY2828" fmla="*/ 112058 h 303641"/>
                  <a:gd name="connsiteX2829" fmla="*/ 403952 w 1010331"/>
                  <a:gd name="connsiteY2829" fmla="*/ 116577 h 303641"/>
                  <a:gd name="connsiteX2830" fmla="*/ 399433 w 1010331"/>
                  <a:gd name="connsiteY2830" fmla="*/ 121095 h 303641"/>
                  <a:gd name="connsiteX2831" fmla="*/ 394915 w 1010331"/>
                  <a:gd name="connsiteY2831" fmla="*/ 116577 h 303641"/>
                  <a:gd name="connsiteX2832" fmla="*/ 399433 w 1010331"/>
                  <a:gd name="connsiteY2832" fmla="*/ 112058 h 303641"/>
                  <a:gd name="connsiteX2833" fmla="*/ 399433 w 1010331"/>
                  <a:gd name="connsiteY2833" fmla="*/ 112058 h 303641"/>
                  <a:gd name="connsiteX2834" fmla="*/ 380456 w 1010331"/>
                  <a:gd name="connsiteY2834" fmla="*/ 112058 h 303641"/>
                  <a:gd name="connsiteX2835" fmla="*/ 384974 w 1010331"/>
                  <a:gd name="connsiteY2835" fmla="*/ 116577 h 303641"/>
                  <a:gd name="connsiteX2836" fmla="*/ 380456 w 1010331"/>
                  <a:gd name="connsiteY2836" fmla="*/ 121095 h 303641"/>
                  <a:gd name="connsiteX2837" fmla="*/ 375937 w 1010331"/>
                  <a:gd name="connsiteY2837" fmla="*/ 116577 h 303641"/>
                  <a:gd name="connsiteX2838" fmla="*/ 380456 w 1010331"/>
                  <a:gd name="connsiteY2838" fmla="*/ 112058 h 303641"/>
                  <a:gd name="connsiteX2839" fmla="*/ 380456 w 1010331"/>
                  <a:gd name="connsiteY2839" fmla="*/ 112058 h 303641"/>
                  <a:gd name="connsiteX2840" fmla="*/ 361478 w 1010331"/>
                  <a:gd name="connsiteY2840" fmla="*/ 112058 h 303641"/>
                  <a:gd name="connsiteX2841" fmla="*/ 365997 w 1010331"/>
                  <a:gd name="connsiteY2841" fmla="*/ 116577 h 303641"/>
                  <a:gd name="connsiteX2842" fmla="*/ 361478 w 1010331"/>
                  <a:gd name="connsiteY2842" fmla="*/ 121095 h 303641"/>
                  <a:gd name="connsiteX2843" fmla="*/ 356960 w 1010331"/>
                  <a:gd name="connsiteY2843" fmla="*/ 116577 h 303641"/>
                  <a:gd name="connsiteX2844" fmla="*/ 361478 w 1010331"/>
                  <a:gd name="connsiteY2844" fmla="*/ 112058 h 303641"/>
                  <a:gd name="connsiteX2845" fmla="*/ 361478 w 1010331"/>
                  <a:gd name="connsiteY2845" fmla="*/ 112058 h 303641"/>
                  <a:gd name="connsiteX2846" fmla="*/ 342501 w 1010331"/>
                  <a:gd name="connsiteY2846" fmla="*/ 112058 h 303641"/>
                  <a:gd name="connsiteX2847" fmla="*/ 347019 w 1010331"/>
                  <a:gd name="connsiteY2847" fmla="*/ 116577 h 303641"/>
                  <a:gd name="connsiteX2848" fmla="*/ 342501 w 1010331"/>
                  <a:gd name="connsiteY2848" fmla="*/ 121095 h 303641"/>
                  <a:gd name="connsiteX2849" fmla="*/ 337982 w 1010331"/>
                  <a:gd name="connsiteY2849" fmla="*/ 116577 h 303641"/>
                  <a:gd name="connsiteX2850" fmla="*/ 342501 w 1010331"/>
                  <a:gd name="connsiteY2850" fmla="*/ 112058 h 303641"/>
                  <a:gd name="connsiteX2851" fmla="*/ 342501 w 1010331"/>
                  <a:gd name="connsiteY2851" fmla="*/ 112058 h 303641"/>
                  <a:gd name="connsiteX2852" fmla="*/ 323523 w 1010331"/>
                  <a:gd name="connsiteY2852" fmla="*/ 112058 h 303641"/>
                  <a:gd name="connsiteX2853" fmla="*/ 328041 w 1010331"/>
                  <a:gd name="connsiteY2853" fmla="*/ 116577 h 303641"/>
                  <a:gd name="connsiteX2854" fmla="*/ 323523 w 1010331"/>
                  <a:gd name="connsiteY2854" fmla="*/ 121095 h 303641"/>
                  <a:gd name="connsiteX2855" fmla="*/ 319004 w 1010331"/>
                  <a:gd name="connsiteY2855" fmla="*/ 116577 h 303641"/>
                  <a:gd name="connsiteX2856" fmla="*/ 323523 w 1010331"/>
                  <a:gd name="connsiteY2856" fmla="*/ 112058 h 303641"/>
                  <a:gd name="connsiteX2857" fmla="*/ 323523 w 1010331"/>
                  <a:gd name="connsiteY2857" fmla="*/ 112058 h 303641"/>
                  <a:gd name="connsiteX2858" fmla="*/ 305449 w 1010331"/>
                  <a:gd name="connsiteY2858" fmla="*/ 112058 h 303641"/>
                  <a:gd name="connsiteX2859" fmla="*/ 309968 w 1010331"/>
                  <a:gd name="connsiteY2859" fmla="*/ 116577 h 303641"/>
                  <a:gd name="connsiteX2860" fmla="*/ 305449 w 1010331"/>
                  <a:gd name="connsiteY2860" fmla="*/ 121095 h 303641"/>
                  <a:gd name="connsiteX2861" fmla="*/ 300931 w 1010331"/>
                  <a:gd name="connsiteY2861" fmla="*/ 116577 h 303641"/>
                  <a:gd name="connsiteX2862" fmla="*/ 305449 w 1010331"/>
                  <a:gd name="connsiteY2862" fmla="*/ 112058 h 303641"/>
                  <a:gd name="connsiteX2863" fmla="*/ 305449 w 1010331"/>
                  <a:gd name="connsiteY2863" fmla="*/ 112058 h 303641"/>
                  <a:gd name="connsiteX2864" fmla="*/ 286471 w 1010331"/>
                  <a:gd name="connsiteY2864" fmla="*/ 112058 h 303641"/>
                  <a:gd name="connsiteX2865" fmla="*/ 290990 w 1010331"/>
                  <a:gd name="connsiteY2865" fmla="*/ 116577 h 303641"/>
                  <a:gd name="connsiteX2866" fmla="*/ 286471 w 1010331"/>
                  <a:gd name="connsiteY2866" fmla="*/ 121095 h 303641"/>
                  <a:gd name="connsiteX2867" fmla="*/ 281953 w 1010331"/>
                  <a:gd name="connsiteY2867" fmla="*/ 116577 h 303641"/>
                  <a:gd name="connsiteX2868" fmla="*/ 286471 w 1010331"/>
                  <a:gd name="connsiteY2868" fmla="*/ 112058 h 303641"/>
                  <a:gd name="connsiteX2869" fmla="*/ 286471 w 1010331"/>
                  <a:gd name="connsiteY2869" fmla="*/ 112058 h 303641"/>
                  <a:gd name="connsiteX2870" fmla="*/ 840437 w 1010331"/>
                  <a:gd name="connsiteY2870" fmla="*/ 103021 h 303641"/>
                  <a:gd name="connsiteX2871" fmla="*/ 844955 w 1010331"/>
                  <a:gd name="connsiteY2871" fmla="*/ 107540 h 303641"/>
                  <a:gd name="connsiteX2872" fmla="*/ 840437 w 1010331"/>
                  <a:gd name="connsiteY2872" fmla="*/ 112058 h 303641"/>
                  <a:gd name="connsiteX2873" fmla="*/ 835918 w 1010331"/>
                  <a:gd name="connsiteY2873" fmla="*/ 107540 h 303641"/>
                  <a:gd name="connsiteX2874" fmla="*/ 840437 w 1010331"/>
                  <a:gd name="connsiteY2874" fmla="*/ 103021 h 303641"/>
                  <a:gd name="connsiteX2875" fmla="*/ 840437 w 1010331"/>
                  <a:gd name="connsiteY2875" fmla="*/ 103021 h 303641"/>
                  <a:gd name="connsiteX2876" fmla="*/ 821459 w 1010331"/>
                  <a:gd name="connsiteY2876" fmla="*/ 103021 h 303641"/>
                  <a:gd name="connsiteX2877" fmla="*/ 825978 w 1010331"/>
                  <a:gd name="connsiteY2877" fmla="*/ 107540 h 303641"/>
                  <a:gd name="connsiteX2878" fmla="*/ 821459 w 1010331"/>
                  <a:gd name="connsiteY2878" fmla="*/ 112058 h 303641"/>
                  <a:gd name="connsiteX2879" fmla="*/ 816941 w 1010331"/>
                  <a:gd name="connsiteY2879" fmla="*/ 107540 h 303641"/>
                  <a:gd name="connsiteX2880" fmla="*/ 821459 w 1010331"/>
                  <a:gd name="connsiteY2880" fmla="*/ 103021 h 303641"/>
                  <a:gd name="connsiteX2881" fmla="*/ 821459 w 1010331"/>
                  <a:gd name="connsiteY2881" fmla="*/ 103021 h 303641"/>
                  <a:gd name="connsiteX2882" fmla="*/ 803385 w 1010331"/>
                  <a:gd name="connsiteY2882" fmla="*/ 103021 h 303641"/>
                  <a:gd name="connsiteX2883" fmla="*/ 807904 w 1010331"/>
                  <a:gd name="connsiteY2883" fmla="*/ 107540 h 303641"/>
                  <a:gd name="connsiteX2884" fmla="*/ 803385 w 1010331"/>
                  <a:gd name="connsiteY2884" fmla="*/ 112058 h 303641"/>
                  <a:gd name="connsiteX2885" fmla="*/ 798867 w 1010331"/>
                  <a:gd name="connsiteY2885" fmla="*/ 107540 h 303641"/>
                  <a:gd name="connsiteX2886" fmla="*/ 803385 w 1010331"/>
                  <a:gd name="connsiteY2886" fmla="*/ 103021 h 303641"/>
                  <a:gd name="connsiteX2887" fmla="*/ 803385 w 1010331"/>
                  <a:gd name="connsiteY2887" fmla="*/ 103021 h 303641"/>
                  <a:gd name="connsiteX2888" fmla="*/ 784408 w 1010331"/>
                  <a:gd name="connsiteY2888" fmla="*/ 103021 h 303641"/>
                  <a:gd name="connsiteX2889" fmla="*/ 788926 w 1010331"/>
                  <a:gd name="connsiteY2889" fmla="*/ 107540 h 303641"/>
                  <a:gd name="connsiteX2890" fmla="*/ 784408 w 1010331"/>
                  <a:gd name="connsiteY2890" fmla="*/ 112058 h 303641"/>
                  <a:gd name="connsiteX2891" fmla="*/ 779889 w 1010331"/>
                  <a:gd name="connsiteY2891" fmla="*/ 107540 h 303641"/>
                  <a:gd name="connsiteX2892" fmla="*/ 784408 w 1010331"/>
                  <a:gd name="connsiteY2892" fmla="*/ 103021 h 303641"/>
                  <a:gd name="connsiteX2893" fmla="*/ 784408 w 1010331"/>
                  <a:gd name="connsiteY2893" fmla="*/ 103021 h 303641"/>
                  <a:gd name="connsiteX2894" fmla="*/ 765430 w 1010331"/>
                  <a:gd name="connsiteY2894" fmla="*/ 103021 h 303641"/>
                  <a:gd name="connsiteX2895" fmla="*/ 769948 w 1010331"/>
                  <a:gd name="connsiteY2895" fmla="*/ 107540 h 303641"/>
                  <a:gd name="connsiteX2896" fmla="*/ 765430 w 1010331"/>
                  <a:gd name="connsiteY2896" fmla="*/ 112058 h 303641"/>
                  <a:gd name="connsiteX2897" fmla="*/ 760912 w 1010331"/>
                  <a:gd name="connsiteY2897" fmla="*/ 107540 h 303641"/>
                  <a:gd name="connsiteX2898" fmla="*/ 765430 w 1010331"/>
                  <a:gd name="connsiteY2898" fmla="*/ 103021 h 303641"/>
                  <a:gd name="connsiteX2899" fmla="*/ 765430 w 1010331"/>
                  <a:gd name="connsiteY2899" fmla="*/ 103021 h 303641"/>
                  <a:gd name="connsiteX2900" fmla="*/ 746452 w 1010331"/>
                  <a:gd name="connsiteY2900" fmla="*/ 103021 h 303641"/>
                  <a:gd name="connsiteX2901" fmla="*/ 750971 w 1010331"/>
                  <a:gd name="connsiteY2901" fmla="*/ 107540 h 303641"/>
                  <a:gd name="connsiteX2902" fmla="*/ 746452 w 1010331"/>
                  <a:gd name="connsiteY2902" fmla="*/ 112058 h 303641"/>
                  <a:gd name="connsiteX2903" fmla="*/ 741934 w 1010331"/>
                  <a:gd name="connsiteY2903" fmla="*/ 107540 h 303641"/>
                  <a:gd name="connsiteX2904" fmla="*/ 746452 w 1010331"/>
                  <a:gd name="connsiteY2904" fmla="*/ 103021 h 303641"/>
                  <a:gd name="connsiteX2905" fmla="*/ 746452 w 1010331"/>
                  <a:gd name="connsiteY2905" fmla="*/ 103021 h 303641"/>
                  <a:gd name="connsiteX2906" fmla="*/ 727475 w 1010331"/>
                  <a:gd name="connsiteY2906" fmla="*/ 103021 h 303641"/>
                  <a:gd name="connsiteX2907" fmla="*/ 731993 w 1010331"/>
                  <a:gd name="connsiteY2907" fmla="*/ 107540 h 303641"/>
                  <a:gd name="connsiteX2908" fmla="*/ 727475 w 1010331"/>
                  <a:gd name="connsiteY2908" fmla="*/ 112058 h 303641"/>
                  <a:gd name="connsiteX2909" fmla="*/ 722956 w 1010331"/>
                  <a:gd name="connsiteY2909" fmla="*/ 107540 h 303641"/>
                  <a:gd name="connsiteX2910" fmla="*/ 727475 w 1010331"/>
                  <a:gd name="connsiteY2910" fmla="*/ 103021 h 303641"/>
                  <a:gd name="connsiteX2911" fmla="*/ 727475 w 1010331"/>
                  <a:gd name="connsiteY2911" fmla="*/ 103021 h 303641"/>
                  <a:gd name="connsiteX2912" fmla="*/ 709401 w 1010331"/>
                  <a:gd name="connsiteY2912" fmla="*/ 103021 h 303641"/>
                  <a:gd name="connsiteX2913" fmla="*/ 713919 w 1010331"/>
                  <a:gd name="connsiteY2913" fmla="*/ 107540 h 303641"/>
                  <a:gd name="connsiteX2914" fmla="*/ 709401 w 1010331"/>
                  <a:gd name="connsiteY2914" fmla="*/ 112058 h 303641"/>
                  <a:gd name="connsiteX2915" fmla="*/ 704882 w 1010331"/>
                  <a:gd name="connsiteY2915" fmla="*/ 107540 h 303641"/>
                  <a:gd name="connsiteX2916" fmla="*/ 709401 w 1010331"/>
                  <a:gd name="connsiteY2916" fmla="*/ 103021 h 303641"/>
                  <a:gd name="connsiteX2917" fmla="*/ 709401 w 1010331"/>
                  <a:gd name="connsiteY2917" fmla="*/ 103021 h 303641"/>
                  <a:gd name="connsiteX2918" fmla="*/ 690423 w 1010331"/>
                  <a:gd name="connsiteY2918" fmla="*/ 103021 h 303641"/>
                  <a:gd name="connsiteX2919" fmla="*/ 694942 w 1010331"/>
                  <a:gd name="connsiteY2919" fmla="*/ 107540 h 303641"/>
                  <a:gd name="connsiteX2920" fmla="*/ 690423 w 1010331"/>
                  <a:gd name="connsiteY2920" fmla="*/ 112058 h 303641"/>
                  <a:gd name="connsiteX2921" fmla="*/ 685905 w 1010331"/>
                  <a:gd name="connsiteY2921" fmla="*/ 107540 h 303641"/>
                  <a:gd name="connsiteX2922" fmla="*/ 690423 w 1010331"/>
                  <a:gd name="connsiteY2922" fmla="*/ 103021 h 303641"/>
                  <a:gd name="connsiteX2923" fmla="*/ 690423 w 1010331"/>
                  <a:gd name="connsiteY2923" fmla="*/ 103021 h 303641"/>
                  <a:gd name="connsiteX2924" fmla="*/ 671446 w 1010331"/>
                  <a:gd name="connsiteY2924" fmla="*/ 103021 h 303641"/>
                  <a:gd name="connsiteX2925" fmla="*/ 675964 w 1010331"/>
                  <a:gd name="connsiteY2925" fmla="*/ 107540 h 303641"/>
                  <a:gd name="connsiteX2926" fmla="*/ 671446 w 1010331"/>
                  <a:gd name="connsiteY2926" fmla="*/ 112058 h 303641"/>
                  <a:gd name="connsiteX2927" fmla="*/ 666927 w 1010331"/>
                  <a:gd name="connsiteY2927" fmla="*/ 107540 h 303641"/>
                  <a:gd name="connsiteX2928" fmla="*/ 671446 w 1010331"/>
                  <a:gd name="connsiteY2928" fmla="*/ 103021 h 303641"/>
                  <a:gd name="connsiteX2929" fmla="*/ 671446 w 1010331"/>
                  <a:gd name="connsiteY2929" fmla="*/ 103021 h 303641"/>
                  <a:gd name="connsiteX2930" fmla="*/ 652468 w 1010331"/>
                  <a:gd name="connsiteY2930" fmla="*/ 103021 h 303641"/>
                  <a:gd name="connsiteX2931" fmla="*/ 656987 w 1010331"/>
                  <a:gd name="connsiteY2931" fmla="*/ 107540 h 303641"/>
                  <a:gd name="connsiteX2932" fmla="*/ 652468 w 1010331"/>
                  <a:gd name="connsiteY2932" fmla="*/ 112058 h 303641"/>
                  <a:gd name="connsiteX2933" fmla="*/ 647950 w 1010331"/>
                  <a:gd name="connsiteY2933" fmla="*/ 107540 h 303641"/>
                  <a:gd name="connsiteX2934" fmla="*/ 652468 w 1010331"/>
                  <a:gd name="connsiteY2934" fmla="*/ 103021 h 303641"/>
                  <a:gd name="connsiteX2935" fmla="*/ 652468 w 1010331"/>
                  <a:gd name="connsiteY2935" fmla="*/ 103021 h 303641"/>
                  <a:gd name="connsiteX2936" fmla="*/ 633490 w 1010331"/>
                  <a:gd name="connsiteY2936" fmla="*/ 103021 h 303641"/>
                  <a:gd name="connsiteX2937" fmla="*/ 638009 w 1010331"/>
                  <a:gd name="connsiteY2937" fmla="*/ 107540 h 303641"/>
                  <a:gd name="connsiteX2938" fmla="*/ 633490 w 1010331"/>
                  <a:gd name="connsiteY2938" fmla="*/ 112058 h 303641"/>
                  <a:gd name="connsiteX2939" fmla="*/ 628972 w 1010331"/>
                  <a:gd name="connsiteY2939" fmla="*/ 107540 h 303641"/>
                  <a:gd name="connsiteX2940" fmla="*/ 633490 w 1010331"/>
                  <a:gd name="connsiteY2940" fmla="*/ 103021 h 303641"/>
                  <a:gd name="connsiteX2941" fmla="*/ 633490 w 1010331"/>
                  <a:gd name="connsiteY2941" fmla="*/ 103021 h 303641"/>
                  <a:gd name="connsiteX2942" fmla="*/ 615417 w 1010331"/>
                  <a:gd name="connsiteY2942" fmla="*/ 103021 h 303641"/>
                  <a:gd name="connsiteX2943" fmla="*/ 619935 w 1010331"/>
                  <a:gd name="connsiteY2943" fmla="*/ 107540 h 303641"/>
                  <a:gd name="connsiteX2944" fmla="*/ 615417 w 1010331"/>
                  <a:gd name="connsiteY2944" fmla="*/ 112058 h 303641"/>
                  <a:gd name="connsiteX2945" fmla="*/ 610898 w 1010331"/>
                  <a:gd name="connsiteY2945" fmla="*/ 107540 h 303641"/>
                  <a:gd name="connsiteX2946" fmla="*/ 615417 w 1010331"/>
                  <a:gd name="connsiteY2946" fmla="*/ 103021 h 303641"/>
                  <a:gd name="connsiteX2947" fmla="*/ 615417 w 1010331"/>
                  <a:gd name="connsiteY2947" fmla="*/ 103021 h 303641"/>
                  <a:gd name="connsiteX2948" fmla="*/ 596439 w 1010331"/>
                  <a:gd name="connsiteY2948" fmla="*/ 103021 h 303641"/>
                  <a:gd name="connsiteX2949" fmla="*/ 600957 w 1010331"/>
                  <a:gd name="connsiteY2949" fmla="*/ 107540 h 303641"/>
                  <a:gd name="connsiteX2950" fmla="*/ 596439 w 1010331"/>
                  <a:gd name="connsiteY2950" fmla="*/ 112058 h 303641"/>
                  <a:gd name="connsiteX2951" fmla="*/ 591920 w 1010331"/>
                  <a:gd name="connsiteY2951" fmla="*/ 107540 h 303641"/>
                  <a:gd name="connsiteX2952" fmla="*/ 596439 w 1010331"/>
                  <a:gd name="connsiteY2952" fmla="*/ 103021 h 303641"/>
                  <a:gd name="connsiteX2953" fmla="*/ 596439 w 1010331"/>
                  <a:gd name="connsiteY2953" fmla="*/ 103021 h 303641"/>
                  <a:gd name="connsiteX2954" fmla="*/ 577461 w 1010331"/>
                  <a:gd name="connsiteY2954" fmla="*/ 103021 h 303641"/>
                  <a:gd name="connsiteX2955" fmla="*/ 581980 w 1010331"/>
                  <a:gd name="connsiteY2955" fmla="*/ 107540 h 303641"/>
                  <a:gd name="connsiteX2956" fmla="*/ 577461 w 1010331"/>
                  <a:gd name="connsiteY2956" fmla="*/ 112058 h 303641"/>
                  <a:gd name="connsiteX2957" fmla="*/ 572943 w 1010331"/>
                  <a:gd name="connsiteY2957" fmla="*/ 107540 h 303641"/>
                  <a:gd name="connsiteX2958" fmla="*/ 577461 w 1010331"/>
                  <a:gd name="connsiteY2958" fmla="*/ 103021 h 303641"/>
                  <a:gd name="connsiteX2959" fmla="*/ 577461 w 1010331"/>
                  <a:gd name="connsiteY2959" fmla="*/ 103021 h 303641"/>
                  <a:gd name="connsiteX2960" fmla="*/ 558484 w 1010331"/>
                  <a:gd name="connsiteY2960" fmla="*/ 103021 h 303641"/>
                  <a:gd name="connsiteX2961" fmla="*/ 563002 w 1010331"/>
                  <a:gd name="connsiteY2961" fmla="*/ 107540 h 303641"/>
                  <a:gd name="connsiteX2962" fmla="*/ 558484 w 1010331"/>
                  <a:gd name="connsiteY2962" fmla="*/ 112058 h 303641"/>
                  <a:gd name="connsiteX2963" fmla="*/ 553965 w 1010331"/>
                  <a:gd name="connsiteY2963" fmla="*/ 107540 h 303641"/>
                  <a:gd name="connsiteX2964" fmla="*/ 558484 w 1010331"/>
                  <a:gd name="connsiteY2964" fmla="*/ 103021 h 303641"/>
                  <a:gd name="connsiteX2965" fmla="*/ 558484 w 1010331"/>
                  <a:gd name="connsiteY2965" fmla="*/ 103021 h 303641"/>
                  <a:gd name="connsiteX2966" fmla="*/ 539506 w 1010331"/>
                  <a:gd name="connsiteY2966" fmla="*/ 103021 h 303641"/>
                  <a:gd name="connsiteX2967" fmla="*/ 544025 w 1010331"/>
                  <a:gd name="connsiteY2967" fmla="*/ 107540 h 303641"/>
                  <a:gd name="connsiteX2968" fmla="*/ 539506 w 1010331"/>
                  <a:gd name="connsiteY2968" fmla="*/ 112058 h 303641"/>
                  <a:gd name="connsiteX2969" fmla="*/ 534988 w 1010331"/>
                  <a:gd name="connsiteY2969" fmla="*/ 107540 h 303641"/>
                  <a:gd name="connsiteX2970" fmla="*/ 539506 w 1010331"/>
                  <a:gd name="connsiteY2970" fmla="*/ 103021 h 303641"/>
                  <a:gd name="connsiteX2971" fmla="*/ 539506 w 1010331"/>
                  <a:gd name="connsiteY2971" fmla="*/ 103021 h 303641"/>
                  <a:gd name="connsiteX2972" fmla="*/ 521432 w 1010331"/>
                  <a:gd name="connsiteY2972" fmla="*/ 103021 h 303641"/>
                  <a:gd name="connsiteX2973" fmla="*/ 525951 w 1010331"/>
                  <a:gd name="connsiteY2973" fmla="*/ 107540 h 303641"/>
                  <a:gd name="connsiteX2974" fmla="*/ 521432 w 1010331"/>
                  <a:gd name="connsiteY2974" fmla="*/ 112058 h 303641"/>
                  <a:gd name="connsiteX2975" fmla="*/ 516914 w 1010331"/>
                  <a:gd name="connsiteY2975" fmla="*/ 107540 h 303641"/>
                  <a:gd name="connsiteX2976" fmla="*/ 521432 w 1010331"/>
                  <a:gd name="connsiteY2976" fmla="*/ 103021 h 303641"/>
                  <a:gd name="connsiteX2977" fmla="*/ 521432 w 1010331"/>
                  <a:gd name="connsiteY2977" fmla="*/ 103021 h 303641"/>
                  <a:gd name="connsiteX2978" fmla="*/ 502455 w 1010331"/>
                  <a:gd name="connsiteY2978" fmla="*/ 103021 h 303641"/>
                  <a:gd name="connsiteX2979" fmla="*/ 506973 w 1010331"/>
                  <a:gd name="connsiteY2979" fmla="*/ 107540 h 303641"/>
                  <a:gd name="connsiteX2980" fmla="*/ 502455 w 1010331"/>
                  <a:gd name="connsiteY2980" fmla="*/ 112058 h 303641"/>
                  <a:gd name="connsiteX2981" fmla="*/ 497936 w 1010331"/>
                  <a:gd name="connsiteY2981" fmla="*/ 107540 h 303641"/>
                  <a:gd name="connsiteX2982" fmla="*/ 502455 w 1010331"/>
                  <a:gd name="connsiteY2982" fmla="*/ 103021 h 303641"/>
                  <a:gd name="connsiteX2983" fmla="*/ 502455 w 1010331"/>
                  <a:gd name="connsiteY2983" fmla="*/ 103021 h 303641"/>
                  <a:gd name="connsiteX2984" fmla="*/ 483477 w 1010331"/>
                  <a:gd name="connsiteY2984" fmla="*/ 103021 h 303641"/>
                  <a:gd name="connsiteX2985" fmla="*/ 487995 w 1010331"/>
                  <a:gd name="connsiteY2985" fmla="*/ 107540 h 303641"/>
                  <a:gd name="connsiteX2986" fmla="*/ 483477 w 1010331"/>
                  <a:gd name="connsiteY2986" fmla="*/ 112058 h 303641"/>
                  <a:gd name="connsiteX2987" fmla="*/ 478959 w 1010331"/>
                  <a:gd name="connsiteY2987" fmla="*/ 107540 h 303641"/>
                  <a:gd name="connsiteX2988" fmla="*/ 483477 w 1010331"/>
                  <a:gd name="connsiteY2988" fmla="*/ 103021 h 303641"/>
                  <a:gd name="connsiteX2989" fmla="*/ 483477 w 1010331"/>
                  <a:gd name="connsiteY2989" fmla="*/ 103021 h 303641"/>
                  <a:gd name="connsiteX2990" fmla="*/ 464499 w 1010331"/>
                  <a:gd name="connsiteY2990" fmla="*/ 103021 h 303641"/>
                  <a:gd name="connsiteX2991" fmla="*/ 469018 w 1010331"/>
                  <a:gd name="connsiteY2991" fmla="*/ 107540 h 303641"/>
                  <a:gd name="connsiteX2992" fmla="*/ 464499 w 1010331"/>
                  <a:gd name="connsiteY2992" fmla="*/ 112058 h 303641"/>
                  <a:gd name="connsiteX2993" fmla="*/ 459981 w 1010331"/>
                  <a:gd name="connsiteY2993" fmla="*/ 107540 h 303641"/>
                  <a:gd name="connsiteX2994" fmla="*/ 464499 w 1010331"/>
                  <a:gd name="connsiteY2994" fmla="*/ 103021 h 303641"/>
                  <a:gd name="connsiteX2995" fmla="*/ 464499 w 1010331"/>
                  <a:gd name="connsiteY2995" fmla="*/ 103021 h 303641"/>
                  <a:gd name="connsiteX2996" fmla="*/ 446425 w 1010331"/>
                  <a:gd name="connsiteY2996" fmla="*/ 103021 h 303641"/>
                  <a:gd name="connsiteX2997" fmla="*/ 450944 w 1010331"/>
                  <a:gd name="connsiteY2997" fmla="*/ 107540 h 303641"/>
                  <a:gd name="connsiteX2998" fmla="*/ 446425 w 1010331"/>
                  <a:gd name="connsiteY2998" fmla="*/ 112058 h 303641"/>
                  <a:gd name="connsiteX2999" fmla="*/ 441907 w 1010331"/>
                  <a:gd name="connsiteY2999" fmla="*/ 107540 h 303641"/>
                  <a:gd name="connsiteX3000" fmla="*/ 446425 w 1010331"/>
                  <a:gd name="connsiteY3000" fmla="*/ 103021 h 303641"/>
                  <a:gd name="connsiteX3001" fmla="*/ 446425 w 1010331"/>
                  <a:gd name="connsiteY3001" fmla="*/ 103021 h 303641"/>
                  <a:gd name="connsiteX3002" fmla="*/ 427448 w 1010331"/>
                  <a:gd name="connsiteY3002" fmla="*/ 103021 h 303641"/>
                  <a:gd name="connsiteX3003" fmla="*/ 431966 w 1010331"/>
                  <a:gd name="connsiteY3003" fmla="*/ 107540 h 303641"/>
                  <a:gd name="connsiteX3004" fmla="*/ 427448 w 1010331"/>
                  <a:gd name="connsiteY3004" fmla="*/ 112058 h 303641"/>
                  <a:gd name="connsiteX3005" fmla="*/ 422929 w 1010331"/>
                  <a:gd name="connsiteY3005" fmla="*/ 107540 h 303641"/>
                  <a:gd name="connsiteX3006" fmla="*/ 427448 w 1010331"/>
                  <a:gd name="connsiteY3006" fmla="*/ 103021 h 303641"/>
                  <a:gd name="connsiteX3007" fmla="*/ 427448 w 1010331"/>
                  <a:gd name="connsiteY3007" fmla="*/ 103021 h 303641"/>
                  <a:gd name="connsiteX3008" fmla="*/ 408470 w 1010331"/>
                  <a:gd name="connsiteY3008" fmla="*/ 103021 h 303641"/>
                  <a:gd name="connsiteX3009" fmla="*/ 412989 w 1010331"/>
                  <a:gd name="connsiteY3009" fmla="*/ 107540 h 303641"/>
                  <a:gd name="connsiteX3010" fmla="*/ 408470 w 1010331"/>
                  <a:gd name="connsiteY3010" fmla="*/ 112058 h 303641"/>
                  <a:gd name="connsiteX3011" fmla="*/ 403952 w 1010331"/>
                  <a:gd name="connsiteY3011" fmla="*/ 107540 h 303641"/>
                  <a:gd name="connsiteX3012" fmla="*/ 408470 w 1010331"/>
                  <a:gd name="connsiteY3012" fmla="*/ 103021 h 303641"/>
                  <a:gd name="connsiteX3013" fmla="*/ 408470 w 1010331"/>
                  <a:gd name="connsiteY3013" fmla="*/ 103021 h 303641"/>
                  <a:gd name="connsiteX3014" fmla="*/ 389493 w 1010331"/>
                  <a:gd name="connsiteY3014" fmla="*/ 103021 h 303641"/>
                  <a:gd name="connsiteX3015" fmla="*/ 394011 w 1010331"/>
                  <a:gd name="connsiteY3015" fmla="*/ 107540 h 303641"/>
                  <a:gd name="connsiteX3016" fmla="*/ 389493 w 1010331"/>
                  <a:gd name="connsiteY3016" fmla="*/ 112058 h 303641"/>
                  <a:gd name="connsiteX3017" fmla="*/ 384974 w 1010331"/>
                  <a:gd name="connsiteY3017" fmla="*/ 107540 h 303641"/>
                  <a:gd name="connsiteX3018" fmla="*/ 389493 w 1010331"/>
                  <a:gd name="connsiteY3018" fmla="*/ 103021 h 303641"/>
                  <a:gd name="connsiteX3019" fmla="*/ 389493 w 1010331"/>
                  <a:gd name="connsiteY3019" fmla="*/ 103021 h 303641"/>
                  <a:gd name="connsiteX3020" fmla="*/ 370515 w 1010331"/>
                  <a:gd name="connsiteY3020" fmla="*/ 103021 h 303641"/>
                  <a:gd name="connsiteX3021" fmla="*/ 375034 w 1010331"/>
                  <a:gd name="connsiteY3021" fmla="*/ 107540 h 303641"/>
                  <a:gd name="connsiteX3022" fmla="*/ 370515 w 1010331"/>
                  <a:gd name="connsiteY3022" fmla="*/ 112058 h 303641"/>
                  <a:gd name="connsiteX3023" fmla="*/ 365997 w 1010331"/>
                  <a:gd name="connsiteY3023" fmla="*/ 107540 h 303641"/>
                  <a:gd name="connsiteX3024" fmla="*/ 370515 w 1010331"/>
                  <a:gd name="connsiteY3024" fmla="*/ 103021 h 303641"/>
                  <a:gd name="connsiteX3025" fmla="*/ 370515 w 1010331"/>
                  <a:gd name="connsiteY3025" fmla="*/ 103021 h 303641"/>
                  <a:gd name="connsiteX3026" fmla="*/ 352441 w 1010331"/>
                  <a:gd name="connsiteY3026" fmla="*/ 103021 h 303641"/>
                  <a:gd name="connsiteX3027" fmla="*/ 356960 w 1010331"/>
                  <a:gd name="connsiteY3027" fmla="*/ 107540 h 303641"/>
                  <a:gd name="connsiteX3028" fmla="*/ 352441 w 1010331"/>
                  <a:gd name="connsiteY3028" fmla="*/ 112058 h 303641"/>
                  <a:gd name="connsiteX3029" fmla="*/ 347923 w 1010331"/>
                  <a:gd name="connsiteY3029" fmla="*/ 107540 h 303641"/>
                  <a:gd name="connsiteX3030" fmla="*/ 352441 w 1010331"/>
                  <a:gd name="connsiteY3030" fmla="*/ 103021 h 303641"/>
                  <a:gd name="connsiteX3031" fmla="*/ 352441 w 1010331"/>
                  <a:gd name="connsiteY3031" fmla="*/ 103021 h 303641"/>
                  <a:gd name="connsiteX3032" fmla="*/ 333464 w 1010331"/>
                  <a:gd name="connsiteY3032" fmla="*/ 103021 h 303641"/>
                  <a:gd name="connsiteX3033" fmla="*/ 337982 w 1010331"/>
                  <a:gd name="connsiteY3033" fmla="*/ 107540 h 303641"/>
                  <a:gd name="connsiteX3034" fmla="*/ 333464 w 1010331"/>
                  <a:gd name="connsiteY3034" fmla="*/ 112058 h 303641"/>
                  <a:gd name="connsiteX3035" fmla="*/ 328945 w 1010331"/>
                  <a:gd name="connsiteY3035" fmla="*/ 107540 h 303641"/>
                  <a:gd name="connsiteX3036" fmla="*/ 333464 w 1010331"/>
                  <a:gd name="connsiteY3036" fmla="*/ 103021 h 303641"/>
                  <a:gd name="connsiteX3037" fmla="*/ 333464 w 1010331"/>
                  <a:gd name="connsiteY3037" fmla="*/ 103021 h 303641"/>
                  <a:gd name="connsiteX3038" fmla="*/ 314486 w 1010331"/>
                  <a:gd name="connsiteY3038" fmla="*/ 103021 h 303641"/>
                  <a:gd name="connsiteX3039" fmla="*/ 319004 w 1010331"/>
                  <a:gd name="connsiteY3039" fmla="*/ 107540 h 303641"/>
                  <a:gd name="connsiteX3040" fmla="*/ 314486 w 1010331"/>
                  <a:gd name="connsiteY3040" fmla="*/ 112058 h 303641"/>
                  <a:gd name="connsiteX3041" fmla="*/ 309968 w 1010331"/>
                  <a:gd name="connsiteY3041" fmla="*/ 107540 h 303641"/>
                  <a:gd name="connsiteX3042" fmla="*/ 314486 w 1010331"/>
                  <a:gd name="connsiteY3042" fmla="*/ 103021 h 303641"/>
                  <a:gd name="connsiteX3043" fmla="*/ 314486 w 1010331"/>
                  <a:gd name="connsiteY3043" fmla="*/ 103021 h 303641"/>
                  <a:gd name="connsiteX3044" fmla="*/ 295508 w 1010331"/>
                  <a:gd name="connsiteY3044" fmla="*/ 103021 h 303641"/>
                  <a:gd name="connsiteX3045" fmla="*/ 300027 w 1010331"/>
                  <a:gd name="connsiteY3045" fmla="*/ 107540 h 303641"/>
                  <a:gd name="connsiteX3046" fmla="*/ 295508 w 1010331"/>
                  <a:gd name="connsiteY3046" fmla="*/ 112058 h 303641"/>
                  <a:gd name="connsiteX3047" fmla="*/ 290990 w 1010331"/>
                  <a:gd name="connsiteY3047" fmla="*/ 107540 h 303641"/>
                  <a:gd name="connsiteX3048" fmla="*/ 295508 w 1010331"/>
                  <a:gd name="connsiteY3048" fmla="*/ 103021 h 303641"/>
                  <a:gd name="connsiteX3049" fmla="*/ 295508 w 1010331"/>
                  <a:gd name="connsiteY3049" fmla="*/ 103021 h 303641"/>
                  <a:gd name="connsiteX3050" fmla="*/ 831400 w 1010331"/>
                  <a:gd name="connsiteY3050" fmla="*/ 92177 h 303641"/>
                  <a:gd name="connsiteX3051" fmla="*/ 835918 w 1010331"/>
                  <a:gd name="connsiteY3051" fmla="*/ 96695 h 303641"/>
                  <a:gd name="connsiteX3052" fmla="*/ 831400 w 1010331"/>
                  <a:gd name="connsiteY3052" fmla="*/ 101214 h 303641"/>
                  <a:gd name="connsiteX3053" fmla="*/ 826881 w 1010331"/>
                  <a:gd name="connsiteY3053" fmla="*/ 96695 h 303641"/>
                  <a:gd name="connsiteX3054" fmla="*/ 831400 w 1010331"/>
                  <a:gd name="connsiteY3054" fmla="*/ 92177 h 303641"/>
                  <a:gd name="connsiteX3055" fmla="*/ 831400 w 1010331"/>
                  <a:gd name="connsiteY3055" fmla="*/ 92177 h 303641"/>
                  <a:gd name="connsiteX3056" fmla="*/ 812422 w 1010331"/>
                  <a:gd name="connsiteY3056" fmla="*/ 92177 h 303641"/>
                  <a:gd name="connsiteX3057" fmla="*/ 816941 w 1010331"/>
                  <a:gd name="connsiteY3057" fmla="*/ 96695 h 303641"/>
                  <a:gd name="connsiteX3058" fmla="*/ 812422 w 1010331"/>
                  <a:gd name="connsiteY3058" fmla="*/ 101214 h 303641"/>
                  <a:gd name="connsiteX3059" fmla="*/ 807904 w 1010331"/>
                  <a:gd name="connsiteY3059" fmla="*/ 96695 h 303641"/>
                  <a:gd name="connsiteX3060" fmla="*/ 812422 w 1010331"/>
                  <a:gd name="connsiteY3060" fmla="*/ 92177 h 303641"/>
                  <a:gd name="connsiteX3061" fmla="*/ 812422 w 1010331"/>
                  <a:gd name="connsiteY3061" fmla="*/ 92177 h 303641"/>
                  <a:gd name="connsiteX3062" fmla="*/ 793445 w 1010331"/>
                  <a:gd name="connsiteY3062" fmla="*/ 92177 h 303641"/>
                  <a:gd name="connsiteX3063" fmla="*/ 797963 w 1010331"/>
                  <a:gd name="connsiteY3063" fmla="*/ 96695 h 303641"/>
                  <a:gd name="connsiteX3064" fmla="*/ 793445 w 1010331"/>
                  <a:gd name="connsiteY3064" fmla="*/ 101214 h 303641"/>
                  <a:gd name="connsiteX3065" fmla="*/ 788926 w 1010331"/>
                  <a:gd name="connsiteY3065" fmla="*/ 96695 h 303641"/>
                  <a:gd name="connsiteX3066" fmla="*/ 793445 w 1010331"/>
                  <a:gd name="connsiteY3066" fmla="*/ 92177 h 303641"/>
                  <a:gd name="connsiteX3067" fmla="*/ 793445 w 1010331"/>
                  <a:gd name="connsiteY3067" fmla="*/ 92177 h 303641"/>
                  <a:gd name="connsiteX3068" fmla="*/ 774467 w 1010331"/>
                  <a:gd name="connsiteY3068" fmla="*/ 92177 h 303641"/>
                  <a:gd name="connsiteX3069" fmla="*/ 778985 w 1010331"/>
                  <a:gd name="connsiteY3069" fmla="*/ 96695 h 303641"/>
                  <a:gd name="connsiteX3070" fmla="*/ 774467 w 1010331"/>
                  <a:gd name="connsiteY3070" fmla="*/ 101214 h 303641"/>
                  <a:gd name="connsiteX3071" fmla="*/ 769948 w 1010331"/>
                  <a:gd name="connsiteY3071" fmla="*/ 96695 h 303641"/>
                  <a:gd name="connsiteX3072" fmla="*/ 774467 w 1010331"/>
                  <a:gd name="connsiteY3072" fmla="*/ 92177 h 303641"/>
                  <a:gd name="connsiteX3073" fmla="*/ 774467 w 1010331"/>
                  <a:gd name="connsiteY3073" fmla="*/ 92177 h 303641"/>
                  <a:gd name="connsiteX3074" fmla="*/ 756393 w 1010331"/>
                  <a:gd name="connsiteY3074" fmla="*/ 92177 h 303641"/>
                  <a:gd name="connsiteX3075" fmla="*/ 760912 w 1010331"/>
                  <a:gd name="connsiteY3075" fmla="*/ 96695 h 303641"/>
                  <a:gd name="connsiteX3076" fmla="*/ 756393 w 1010331"/>
                  <a:gd name="connsiteY3076" fmla="*/ 101214 h 303641"/>
                  <a:gd name="connsiteX3077" fmla="*/ 751875 w 1010331"/>
                  <a:gd name="connsiteY3077" fmla="*/ 96695 h 303641"/>
                  <a:gd name="connsiteX3078" fmla="*/ 756393 w 1010331"/>
                  <a:gd name="connsiteY3078" fmla="*/ 92177 h 303641"/>
                  <a:gd name="connsiteX3079" fmla="*/ 756393 w 1010331"/>
                  <a:gd name="connsiteY3079" fmla="*/ 92177 h 303641"/>
                  <a:gd name="connsiteX3080" fmla="*/ 737415 w 1010331"/>
                  <a:gd name="connsiteY3080" fmla="*/ 92177 h 303641"/>
                  <a:gd name="connsiteX3081" fmla="*/ 741934 w 1010331"/>
                  <a:gd name="connsiteY3081" fmla="*/ 96695 h 303641"/>
                  <a:gd name="connsiteX3082" fmla="*/ 737415 w 1010331"/>
                  <a:gd name="connsiteY3082" fmla="*/ 101214 h 303641"/>
                  <a:gd name="connsiteX3083" fmla="*/ 732897 w 1010331"/>
                  <a:gd name="connsiteY3083" fmla="*/ 96695 h 303641"/>
                  <a:gd name="connsiteX3084" fmla="*/ 737415 w 1010331"/>
                  <a:gd name="connsiteY3084" fmla="*/ 92177 h 303641"/>
                  <a:gd name="connsiteX3085" fmla="*/ 737415 w 1010331"/>
                  <a:gd name="connsiteY3085" fmla="*/ 92177 h 303641"/>
                  <a:gd name="connsiteX3086" fmla="*/ 718438 w 1010331"/>
                  <a:gd name="connsiteY3086" fmla="*/ 92177 h 303641"/>
                  <a:gd name="connsiteX3087" fmla="*/ 722956 w 1010331"/>
                  <a:gd name="connsiteY3087" fmla="*/ 96695 h 303641"/>
                  <a:gd name="connsiteX3088" fmla="*/ 718438 w 1010331"/>
                  <a:gd name="connsiteY3088" fmla="*/ 101214 h 303641"/>
                  <a:gd name="connsiteX3089" fmla="*/ 713919 w 1010331"/>
                  <a:gd name="connsiteY3089" fmla="*/ 96695 h 303641"/>
                  <a:gd name="connsiteX3090" fmla="*/ 718438 w 1010331"/>
                  <a:gd name="connsiteY3090" fmla="*/ 92177 h 303641"/>
                  <a:gd name="connsiteX3091" fmla="*/ 718438 w 1010331"/>
                  <a:gd name="connsiteY3091" fmla="*/ 92177 h 303641"/>
                  <a:gd name="connsiteX3092" fmla="*/ 699460 w 1010331"/>
                  <a:gd name="connsiteY3092" fmla="*/ 92177 h 303641"/>
                  <a:gd name="connsiteX3093" fmla="*/ 703979 w 1010331"/>
                  <a:gd name="connsiteY3093" fmla="*/ 96695 h 303641"/>
                  <a:gd name="connsiteX3094" fmla="*/ 699460 w 1010331"/>
                  <a:gd name="connsiteY3094" fmla="*/ 101214 h 303641"/>
                  <a:gd name="connsiteX3095" fmla="*/ 694942 w 1010331"/>
                  <a:gd name="connsiteY3095" fmla="*/ 96695 h 303641"/>
                  <a:gd name="connsiteX3096" fmla="*/ 699460 w 1010331"/>
                  <a:gd name="connsiteY3096" fmla="*/ 92177 h 303641"/>
                  <a:gd name="connsiteX3097" fmla="*/ 699460 w 1010331"/>
                  <a:gd name="connsiteY3097" fmla="*/ 92177 h 303641"/>
                  <a:gd name="connsiteX3098" fmla="*/ 680483 w 1010331"/>
                  <a:gd name="connsiteY3098" fmla="*/ 92177 h 303641"/>
                  <a:gd name="connsiteX3099" fmla="*/ 685001 w 1010331"/>
                  <a:gd name="connsiteY3099" fmla="*/ 96695 h 303641"/>
                  <a:gd name="connsiteX3100" fmla="*/ 680483 w 1010331"/>
                  <a:gd name="connsiteY3100" fmla="*/ 101214 h 303641"/>
                  <a:gd name="connsiteX3101" fmla="*/ 675964 w 1010331"/>
                  <a:gd name="connsiteY3101" fmla="*/ 96695 h 303641"/>
                  <a:gd name="connsiteX3102" fmla="*/ 680483 w 1010331"/>
                  <a:gd name="connsiteY3102" fmla="*/ 92177 h 303641"/>
                  <a:gd name="connsiteX3103" fmla="*/ 680483 w 1010331"/>
                  <a:gd name="connsiteY3103" fmla="*/ 92177 h 303641"/>
                  <a:gd name="connsiteX3104" fmla="*/ 662409 w 1010331"/>
                  <a:gd name="connsiteY3104" fmla="*/ 92177 h 303641"/>
                  <a:gd name="connsiteX3105" fmla="*/ 666927 w 1010331"/>
                  <a:gd name="connsiteY3105" fmla="*/ 96695 h 303641"/>
                  <a:gd name="connsiteX3106" fmla="*/ 662409 w 1010331"/>
                  <a:gd name="connsiteY3106" fmla="*/ 101214 h 303641"/>
                  <a:gd name="connsiteX3107" fmla="*/ 657890 w 1010331"/>
                  <a:gd name="connsiteY3107" fmla="*/ 96695 h 303641"/>
                  <a:gd name="connsiteX3108" fmla="*/ 662409 w 1010331"/>
                  <a:gd name="connsiteY3108" fmla="*/ 92177 h 303641"/>
                  <a:gd name="connsiteX3109" fmla="*/ 662409 w 1010331"/>
                  <a:gd name="connsiteY3109" fmla="*/ 92177 h 303641"/>
                  <a:gd name="connsiteX3110" fmla="*/ 643431 w 1010331"/>
                  <a:gd name="connsiteY3110" fmla="*/ 92177 h 303641"/>
                  <a:gd name="connsiteX3111" fmla="*/ 647950 w 1010331"/>
                  <a:gd name="connsiteY3111" fmla="*/ 96695 h 303641"/>
                  <a:gd name="connsiteX3112" fmla="*/ 643431 w 1010331"/>
                  <a:gd name="connsiteY3112" fmla="*/ 101214 h 303641"/>
                  <a:gd name="connsiteX3113" fmla="*/ 638913 w 1010331"/>
                  <a:gd name="connsiteY3113" fmla="*/ 96695 h 303641"/>
                  <a:gd name="connsiteX3114" fmla="*/ 643431 w 1010331"/>
                  <a:gd name="connsiteY3114" fmla="*/ 92177 h 303641"/>
                  <a:gd name="connsiteX3115" fmla="*/ 643431 w 1010331"/>
                  <a:gd name="connsiteY3115" fmla="*/ 92177 h 303641"/>
                  <a:gd name="connsiteX3116" fmla="*/ 624453 w 1010331"/>
                  <a:gd name="connsiteY3116" fmla="*/ 92177 h 303641"/>
                  <a:gd name="connsiteX3117" fmla="*/ 628972 w 1010331"/>
                  <a:gd name="connsiteY3117" fmla="*/ 96695 h 303641"/>
                  <a:gd name="connsiteX3118" fmla="*/ 624453 w 1010331"/>
                  <a:gd name="connsiteY3118" fmla="*/ 101214 h 303641"/>
                  <a:gd name="connsiteX3119" fmla="*/ 619935 w 1010331"/>
                  <a:gd name="connsiteY3119" fmla="*/ 96695 h 303641"/>
                  <a:gd name="connsiteX3120" fmla="*/ 624453 w 1010331"/>
                  <a:gd name="connsiteY3120" fmla="*/ 92177 h 303641"/>
                  <a:gd name="connsiteX3121" fmla="*/ 624453 w 1010331"/>
                  <a:gd name="connsiteY3121" fmla="*/ 92177 h 303641"/>
                  <a:gd name="connsiteX3122" fmla="*/ 605476 w 1010331"/>
                  <a:gd name="connsiteY3122" fmla="*/ 92177 h 303641"/>
                  <a:gd name="connsiteX3123" fmla="*/ 609994 w 1010331"/>
                  <a:gd name="connsiteY3123" fmla="*/ 96695 h 303641"/>
                  <a:gd name="connsiteX3124" fmla="*/ 605476 w 1010331"/>
                  <a:gd name="connsiteY3124" fmla="*/ 101214 h 303641"/>
                  <a:gd name="connsiteX3125" fmla="*/ 600957 w 1010331"/>
                  <a:gd name="connsiteY3125" fmla="*/ 96695 h 303641"/>
                  <a:gd name="connsiteX3126" fmla="*/ 605476 w 1010331"/>
                  <a:gd name="connsiteY3126" fmla="*/ 92177 h 303641"/>
                  <a:gd name="connsiteX3127" fmla="*/ 605476 w 1010331"/>
                  <a:gd name="connsiteY3127" fmla="*/ 92177 h 303641"/>
                  <a:gd name="connsiteX3128" fmla="*/ 586498 w 1010331"/>
                  <a:gd name="connsiteY3128" fmla="*/ 92177 h 303641"/>
                  <a:gd name="connsiteX3129" fmla="*/ 591017 w 1010331"/>
                  <a:gd name="connsiteY3129" fmla="*/ 96695 h 303641"/>
                  <a:gd name="connsiteX3130" fmla="*/ 586498 w 1010331"/>
                  <a:gd name="connsiteY3130" fmla="*/ 101214 h 303641"/>
                  <a:gd name="connsiteX3131" fmla="*/ 581980 w 1010331"/>
                  <a:gd name="connsiteY3131" fmla="*/ 96695 h 303641"/>
                  <a:gd name="connsiteX3132" fmla="*/ 586498 w 1010331"/>
                  <a:gd name="connsiteY3132" fmla="*/ 92177 h 303641"/>
                  <a:gd name="connsiteX3133" fmla="*/ 586498 w 1010331"/>
                  <a:gd name="connsiteY3133" fmla="*/ 92177 h 303641"/>
                  <a:gd name="connsiteX3134" fmla="*/ 568424 w 1010331"/>
                  <a:gd name="connsiteY3134" fmla="*/ 92177 h 303641"/>
                  <a:gd name="connsiteX3135" fmla="*/ 572943 w 1010331"/>
                  <a:gd name="connsiteY3135" fmla="*/ 96695 h 303641"/>
                  <a:gd name="connsiteX3136" fmla="*/ 568424 w 1010331"/>
                  <a:gd name="connsiteY3136" fmla="*/ 101214 h 303641"/>
                  <a:gd name="connsiteX3137" fmla="*/ 563906 w 1010331"/>
                  <a:gd name="connsiteY3137" fmla="*/ 96695 h 303641"/>
                  <a:gd name="connsiteX3138" fmla="*/ 568424 w 1010331"/>
                  <a:gd name="connsiteY3138" fmla="*/ 92177 h 303641"/>
                  <a:gd name="connsiteX3139" fmla="*/ 568424 w 1010331"/>
                  <a:gd name="connsiteY3139" fmla="*/ 92177 h 303641"/>
                  <a:gd name="connsiteX3140" fmla="*/ 549447 w 1010331"/>
                  <a:gd name="connsiteY3140" fmla="*/ 92177 h 303641"/>
                  <a:gd name="connsiteX3141" fmla="*/ 553965 w 1010331"/>
                  <a:gd name="connsiteY3141" fmla="*/ 96695 h 303641"/>
                  <a:gd name="connsiteX3142" fmla="*/ 549447 w 1010331"/>
                  <a:gd name="connsiteY3142" fmla="*/ 101214 h 303641"/>
                  <a:gd name="connsiteX3143" fmla="*/ 544928 w 1010331"/>
                  <a:gd name="connsiteY3143" fmla="*/ 96695 h 303641"/>
                  <a:gd name="connsiteX3144" fmla="*/ 549447 w 1010331"/>
                  <a:gd name="connsiteY3144" fmla="*/ 92177 h 303641"/>
                  <a:gd name="connsiteX3145" fmla="*/ 549447 w 1010331"/>
                  <a:gd name="connsiteY3145" fmla="*/ 92177 h 303641"/>
                  <a:gd name="connsiteX3146" fmla="*/ 530469 w 1010331"/>
                  <a:gd name="connsiteY3146" fmla="*/ 92177 h 303641"/>
                  <a:gd name="connsiteX3147" fmla="*/ 534988 w 1010331"/>
                  <a:gd name="connsiteY3147" fmla="*/ 96695 h 303641"/>
                  <a:gd name="connsiteX3148" fmla="*/ 530469 w 1010331"/>
                  <a:gd name="connsiteY3148" fmla="*/ 101214 h 303641"/>
                  <a:gd name="connsiteX3149" fmla="*/ 525951 w 1010331"/>
                  <a:gd name="connsiteY3149" fmla="*/ 96695 h 303641"/>
                  <a:gd name="connsiteX3150" fmla="*/ 530469 w 1010331"/>
                  <a:gd name="connsiteY3150" fmla="*/ 92177 h 303641"/>
                  <a:gd name="connsiteX3151" fmla="*/ 530469 w 1010331"/>
                  <a:gd name="connsiteY3151" fmla="*/ 92177 h 303641"/>
                  <a:gd name="connsiteX3152" fmla="*/ 511492 w 1010331"/>
                  <a:gd name="connsiteY3152" fmla="*/ 92177 h 303641"/>
                  <a:gd name="connsiteX3153" fmla="*/ 516010 w 1010331"/>
                  <a:gd name="connsiteY3153" fmla="*/ 96695 h 303641"/>
                  <a:gd name="connsiteX3154" fmla="*/ 511492 w 1010331"/>
                  <a:gd name="connsiteY3154" fmla="*/ 101214 h 303641"/>
                  <a:gd name="connsiteX3155" fmla="*/ 506973 w 1010331"/>
                  <a:gd name="connsiteY3155" fmla="*/ 96695 h 303641"/>
                  <a:gd name="connsiteX3156" fmla="*/ 511492 w 1010331"/>
                  <a:gd name="connsiteY3156" fmla="*/ 92177 h 303641"/>
                  <a:gd name="connsiteX3157" fmla="*/ 511492 w 1010331"/>
                  <a:gd name="connsiteY3157" fmla="*/ 92177 h 303641"/>
                  <a:gd name="connsiteX3158" fmla="*/ 493418 w 1010331"/>
                  <a:gd name="connsiteY3158" fmla="*/ 92177 h 303641"/>
                  <a:gd name="connsiteX3159" fmla="*/ 497936 w 1010331"/>
                  <a:gd name="connsiteY3159" fmla="*/ 96695 h 303641"/>
                  <a:gd name="connsiteX3160" fmla="*/ 493418 w 1010331"/>
                  <a:gd name="connsiteY3160" fmla="*/ 101214 h 303641"/>
                  <a:gd name="connsiteX3161" fmla="*/ 488899 w 1010331"/>
                  <a:gd name="connsiteY3161" fmla="*/ 96695 h 303641"/>
                  <a:gd name="connsiteX3162" fmla="*/ 493418 w 1010331"/>
                  <a:gd name="connsiteY3162" fmla="*/ 92177 h 303641"/>
                  <a:gd name="connsiteX3163" fmla="*/ 493418 w 1010331"/>
                  <a:gd name="connsiteY3163" fmla="*/ 92177 h 303641"/>
                  <a:gd name="connsiteX3164" fmla="*/ 474440 w 1010331"/>
                  <a:gd name="connsiteY3164" fmla="*/ 92177 h 303641"/>
                  <a:gd name="connsiteX3165" fmla="*/ 478959 w 1010331"/>
                  <a:gd name="connsiteY3165" fmla="*/ 96695 h 303641"/>
                  <a:gd name="connsiteX3166" fmla="*/ 474440 w 1010331"/>
                  <a:gd name="connsiteY3166" fmla="*/ 101214 h 303641"/>
                  <a:gd name="connsiteX3167" fmla="*/ 469922 w 1010331"/>
                  <a:gd name="connsiteY3167" fmla="*/ 96695 h 303641"/>
                  <a:gd name="connsiteX3168" fmla="*/ 474440 w 1010331"/>
                  <a:gd name="connsiteY3168" fmla="*/ 92177 h 303641"/>
                  <a:gd name="connsiteX3169" fmla="*/ 474440 w 1010331"/>
                  <a:gd name="connsiteY3169" fmla="*/ 92177 h 303641"/>
                  <a:gd name="connsiteX3170" fmla="*/ 455462 w 1010331"/>
                  <a:gd name="connsiteY3170" fmla="*/ 92177 h 303641"/>
                  <a:gd name="connsiteX3171" fmla="*/ 459981 w 1010331"/>
                  <a:gd name="connsiteY3171" fmla="*/ 96695 h 303641"/>
                  <a:gd name="connsiteX3172" fmla="*/ 455462 w 1010331"/>
                  <a:gd name="connsiteY3172" fmla="*/ 101214 h 303641"/>
                  <a:gd name="connsiteX3173" fmla="*/ 450944 w 1010331"/>
                  <a:gd name="connsiteY3173" fmla="*/ 96695 h 303641"/>
                  <a:gd name="connsiteX3174" fmla="*/ 455462 w 1010331"/>
                  <a:gd name="connsiteY3174" fmla="*/ 92177 h 303641"/>
                  <a:gd name="connsiteX3175" fmla="*/ 455462 w 1010331"/>
                  <a:gd name="connsiteY3175" fmla="*/ 92177 h 303641"/>
                  <a:gd name="connsiteX3176" fmla="*/ 436485 w 1010331"/>
                  <a:gd name="connsiteY3176" fmla="*/ 92177 h 303641"/>
                  <a:gd name="connsiteX3177" fmla="*/ 441003 w 1010331"/>
                  <a:gd name="connsiteY3177" fmla="*/ 96695 h 303641"/>
                  <a:gd name="connsiteX3178" fmla="*/ 436485 w 1010331"/>
                  <a:gd name="connsiteY3178" fmla="*/ 101214 h 303641"/>
                  <a:gd name="connsiteX3179" fmla="*/ 431966 w 1010331"/>
                  <a:gd name="connsiteY3179" fmla="*/ 96695 h 303641"/>
                  <a:gd name="connsiteX3180" fmla="*/ 436485 w 1010331"/>
                  <a:gd name="connsiteY3180" fmla="*/ 92177 h 303641"/>
                  <a:gd name="connsiteX3181" fmla="*/ 436485 w 1010331"/>
                  <a:gd name="connsiteY3181" fmla="*/ 92177 h 303641"/>
                  <a:gd name="connsiteX3182" fmla="*/ 417507 w 1010331"/>
                  <a:gd name="connsiteY3182" fmla="*/ 92177 h 303641"/>
                  <a:gd name="connsiteX3183" fmla="*/ 422026 w 1010331"/>
                  <a:gd name="connsiteY3183" fmla="*/ 96695 h 303641"/>
                  <a:gd name="connsiteX3184" fmla="*/ 417507 w 1010331"/>
                  <a:gd name="connsiteY3184" fmla="*/ 101214 h 303641"/>
                  <a:gd name="connsiteX3185" fmla="*/ 412989 w 1010331"/>
                  <a:gd name="connsiteY3185" fmla="*/ 96695 h 303641"/>
                  <a:gd name="connsiteX3186" fmla="*/ 417507 w 1010331"/>
                  <a:gd name="connsiteY3186" fmla="*/ 92177 h 303641"/>
                  <a:gd name="connsiteX3187" fmla="*/ 417507 w 1010331"/>
                  <a:gd name="connsiteY3187" fmla="*/ 92177 h 303641"/>
                  <a:gd name="connsiteX3188" fmla="*/ 399433 w 1010331"/>
                  <a:gd name="connsiteY3188" fmla="*/ 92177 h 303641"/>
                  <a:gd name="connsiteX3189" fmla="*/ 403952 w 1010331"/>
                  <a:gd name="connsiteY3189" fmla="*/ 96695 h 303641"/>
                  <a:gd name="connsiteX3190" fmla="*/ 399433 w 1010331"/>
                  <a:gd name="connsiteY3190" fmla="*/ 101214 h 303641"/>
                  <a:gd name="connsiteX3191" fmla="*/ 394915 w 1010331"/>
                  <a:gd name="connsiteY3191" fmla="*/ 96695 h 303641"/>
                  <a:gd name="connsiteX3192" fmla="*/ 399433 w 1010331"/>
                  <a:gd name="connsiteY3192" fmla="*/ 92177 h 303641"/>
                  <a:gd name="connsiteX3193" fmla="*/ 399433 w 1010331"/>
                  <a:gd name="connsiteY3193" fmla="*/ 92177 h 303641"/>
                  <a:gd name="connsiteX3194" fmla="*/ 380456 w 1010331"/>
                  <a:gd name="connsiteY3194" fmla="*/ 92177 h 303641"/>
                  <a:gd name="connsiteX3195" fmla="*/ 384974 w 1010331"/>
                  <a:gd name="connsiteY3195" fmla="*/ 96695 h 303641"/>
                  <a:gd name="connsiteX3196" fmla="*/ 380456 w 1010331"/>
                  <a:gd name="connsiteY3196" fmla="*/ 101214 h 303641"/>
                  <a:gd name="connsiteX3197" fmla="*/ 375937 w 1010331"/>
                  <a:gd name="connsiteY3197" fmla="*/ 96695 h 303641"/>
                  <a:gd name="connsiteX3198" fmla="*/ 380456 w 1010331"/>
                  <a:gd name="connsiteY3198" fmla="*/ 92177 h 303641"/>
                  <a:gd name="connsiteX3199" fmla="*/ 380456 w 1010331"/>
                  <a:gd name="connsiteY3199" fmla="*/ 92177 h 303641"/>
                  <a:gd name="connsiteX3200" fmla="*/ 361478 w 1010331"/>
                  <a:gd name="connsiteY3200" fmla="*/ 92177 h 303641"/>
                  <a:gd name="connsiteX3201" fmla="*/ 365997 w 1010331"/>
                  <a:gd name="connsiteY3201" fmla="*/ 96695 h 303641"/>
                  <a:gd name="connsiteX3202" fmla="*/ 361478 w 1010331"/>
                  <a:gd name="connsiteY3202" fmla="*/ 101214 h 303641"/>
                  <a:gd name="connsiteX3203" fmla="*/ 356960 w 1010331"/>
                  <a:gd name="connsiteY3203" fmla="*/ 96695 h 303641"/>
                  <a:gd name="connsiteX3204" fmla="*/ 361478 w 1010331"/>
                  <a:gd name="connsiteY3204" fmla="*/ 92177 h 303641"/>
                  <a:gd name="connsiteX3205" fmla="*/ 361478 w 1010331"/>
                  <a:gd name="connsiteY3205" fmla="*/ 92177 h 303641"/>
                  <a:gd name="connsiteX3206" fmla="*/ 342501 w 1010331"/>
                  <a:gd name="connsiteY3206" fmla="*/ 92177 h 303641"/>
                  <a:gd name="connsiteX3207" fmla="*/ 347019 w 1010331"/>
                  <a:gd name="connsiteY3207" fmla="*/ 96695 h 303641"/>
                  <a:gd name="connsiteX3208" fmla="*/ 342501 w 1010331"/>
                  <a:gd name="connsiteY3208" fmla="*/ 101214 h 303641"/>
                  <a:gd name="connsiteX3209" fmla="*/ 337982 w 1010331"/>
                  <a:gd name="connsiteY3209" fmla="*/ 96695 h 303641"/>
                  <a:gd name="connsiteX3210" fmla="*/ 342501 w 1010331"/>
                  <a:gd name="connsiteY3210" fmla="*/ 92177 h 303641"/>
                  <a:gd name="connsiteX3211" fmla="*/ 342501 w 1010331"/>
                  <a:gd name="connsiteY3211" fmla="*/ 92177 h 303641"/>
                  <a:gd name="connsiteX3212" fmla="*/ 323523 w 1010331"/>
                  <a:gd name="connsiteY3212" fmla="*/ 92177 h 303641"/>
                  <a:gd name="connsiteX3213" fmla="*/ 328041 w 1010331"/>
                  <a:gd name="connsiteY3213" fmla="*/ 96695 h 303641"/>
                  <a:gd name="connsiteX3214" fmla="*/ 323523 w 1010331"/>
                  <a:gd name="connsiteY3214" fmla="*/ 101214 h 303641"/>
                  <a:gd name="connsiteX3215" fmla="*/ 319004 w 1010331"/>
                  <a:gd name="connsiteY3215" fmla="*/ 96695 h 303641"/>
                  <a:gd name="connsiteX3216" fmla="*/ 323523 w 1010331"/>
                  <a:gd name="connsiteY3216" fmla="*/ 92177 h 303641"/>
                  <a:gd name="connsiteX3217" fmla="*/ 323523 w 1010331"/>
                  <a:gd name="connsiteY3217" fmla="*/ 92177 h 303641"/>
                  <a:gd name="connsiteX3218" fmla="*/ 840437 w 1010331"/>
                  <a:gd name="connsiteY3218" fmla="*/ 82236 h 303641"/>
                  <a:gd name="connsiteX3219" fmla="*/ 844955 w 1010331"/>
                  <a:gd name="connsiteY3219" fmla="*/ 86755 h 303641"/>
                  <a:gd name="connsiteX3220" fmla="*/ 840437 w 1010331"/>
                  <a:gd name="connsiteY3220" fmla="*/ 91273 h 303641"/>
                  <a:gd name="connsiteX3221" fmla="*/ 835918 w 1010331"/>
                  <a:gd name="connsiteY3221" fmla="*/ 86755 h 303641"/>
                  <a:gd name="connsiteX3222" fmla="*/ 840437 w 1010331"/>
                  <a:gd name="connsiteY3222" fmla="*/ 82236 h 303641"/>
                  <a:gd name="connsiteX3223" fmla="*/ 840437 w 1010331"/>
                  <a:gd name="connsiteY3223" fmla="*/ 82236 h 303641"/>
                  <a:gd name="connsiteX3224" fmla="*/ 821459 w 1010331"/>
                  <a:gd name="connsiteY3224" fmla="*/ 82236 h 303641"/>
                  <a:gd name="connsiteX3225" fmla="*/ 825978 w 1010331"/>
                  <a:gd name="connsiteY3225" fmla="*/ 86755 h 303641"/>
                  <a:gd name="connsiteX3226" fmla="*/ 821459 w 1010331"/>
                  <a:gd name="connsiteY3226" fmla="*/ 91273 h 303641"/>
                  <a:gd name="connsiteX3227" fmla="*/ 816941 w 1010331"/>
                  <a:gd name="connsiteY3227" fmla="*/ 86755 h 303641"/>
                  <a:gd name="connsiteX3228" fmla="*/ 821459 w 1010331"/>
                  <a:gd name="connsiteY3228" fmla="*/ 82236 h 303641"/>
                  <a:gd name="connsiteX3229" fmla="*/ 821459 w 1010331"/>
                  <a:gd name="connsiteY3229" fmla="*/ 82236 h 303641"/>
                  <a:gd name="connsiteX3230" fmla="*/ 803385 w 1010331"/>
                  <a:gd name="connsiteY3230" fmla="*/ 82236 h 303641"/>
                  <a:gd name="connsiteX3231" fmla="*/ 807904 w 1010331"/>
                  <a:gd name="connsiteY3231" fmla="*/ 86755 h 303641"/>
                  <a:gd name="connsiteX3232" fmla="*/ 803385 w 1010331"/>
                  <a:gd name="connsiteY3232" fmla="*/ 91273 h 303641"/>
                  <a:gd name="connsiteX3233" fmla="*/ 798867 w 1010331"/>
                  <a:gd name="connsiteY3233" fmla="*/ 86755 h 303641"/>
                  <a:gd name="connsiteX3234" fmla="*/ 803385 w 1010331"/>
                  <a:gd name="connsiteY3234" fmla="*/ 82236 h 303641"/>
                  <a:gd name="connsiteX3235" fmla="*/ 803385 w 1010331"/>
                  <a:gd name="connsiteY3235" fmla="*/ 82236 h 303641"/>
                  <a:gd name="connsiteX3236" fmla="*/ 784408 w 1010331"/>
                  <a:gd name="connsiteY3236" fmla="*/ 82236 h 303641"/>
                  <a:gd name="connsiteX3237" fmla="*/ 788926 w 1010331"/>
                  <a:gd name="connsiteY3237" fmla="*/ 86755 h 303641"/>
                  <a:gd name="connsiteX3238" fmla="*/ 784408 w 1010331"/>
                  <a:gd name="connsiteY3238" fmla="*/ 91273 h 303641"/>
                  <a:gd name="connsiteX3239" fmla="*/ 779889 w 1010331"/>
                  <a:gd name="connsiteY3239" fmla="*/ 86755 h 303641"/>
                  <a:gd name="connsiteX3240" fmla="*/ 784408 w 1010331"/>
                  <a:gd name="connsiteY3240" fmla="*/ 82236 h 303641"/>
                  <a:gd name="connsiteX3241" fmla="*/ 784408 w 1010331"/>
                  <a:gd name="connsiteY3241" fmla="*/ 82236 h 303641"/>
                  <a:gd name="connsiteX3242" fmla="*/ 765430 w 1010331"/>
                  <a:gd name="connsiteY3242" fmla="*/ 82236 h 303641"/>
                  <a:gd name="connsiteX3243" fmla="*/ 769948 w 1010331"/>
                  <a:gd name="connsiteY3243" fmla="*/ 86755 h 303641"/>
                  <a:gd name="connsiteX3244" fmla="*/ 765430 w 1010331"/>
                  <a:gd name="connsiteY3244" fmla="*/ 91273 h 303641"/>
                  <a:gd name="connsiteX3245" fmla="*/ 760912 w 1010331"/>
                  <a:gd name="connsiteY3245" fmla="*/ 86755 h 303641"/>
                  <a:gd name="connsiteX3246" fmla="*/ 765430 w 1010331"/>
                  <a:gd name="connsiteY3246" fmla="*/ 82236 h 303641"/>
                  <a:gd name="connsiteX3247" fmla="*/ 765430 w 1010331"/>
                  <a:gd name="connsiteY3247" fmla="*/ 82236 h 303641"/>
                  <a:gd name="connsiteX3248" fmla="*/ 746452 w 1010331"/>
                  <a:gd name="connsiteY3248" fmla="*/ 82236 h 303641"/>
                  <a:gd name="connsiteX3249" fmla="*/ 750971 w 1010331"/>
                  <a:gd name="connsiteY3249" fmla="*/ 86755 h 303641"/>
                  <a:gd name="connsiteX3250" fmla="*/ 746452 w 1010331"/>
                  <a:gd name="connsiteY3250" fmla="*/ 91273 h 303641"/>
                  <a:gd name="connsiteX3251" fmla="*/ 741934 w 1010331"/>
                  <a:gd name="connsiteY3251" fmla="*/ 86755 h 303641"/>
                  <a:gd name="connsiteX3252" fmla="*/ 746452 w 1010331"/>
                  <a:gd name="connsiteY3252" fmla="*/ 82236 h 303641"/>
                  <a:gd name="connsiteX3253" fmla="*/ 746452 w 1010331"/>
                  <a:gd name="connsiteY3253" fmla="*/ 82236 h 303641"/>
                  <a:gd name="connsiteX3254" fmla="*/ 727475 w 1010331"/>
                  <a:gd name="connsiteY3254" fmla="*/ 82236 h 303641"/>
                  <a:gd name="connsiteX3255" fmla="*/ 731993 w 1010331"/>
                  <a:gd name="connsiteY3255" fmla="*/ 86755 h 303641"/>
                  <a:gd name="connsiteX3256" fmla="*/ 727475 w 1010331"/>
                  <a:gd name="connsiteY3256" fmla="*/ 91273 h 303641"/>
                  <a:gd name="connsiteX3257" fmla="*/ 722956 w 1010331"/>
                  <a:gd name="connsiteY3257" fmla="*/ 86755 h 303641"/>
                  <a:gd name="connsiteX3258" fmla="*/ 727475 w 1010331"/>
                  <a:gd name="connsiteY3258" fmla="*/ 82236 h 303641"/>
                  <a:gd name="connsiteX3259" fmla="*/ 727475 w 1010331"/>
                  <a:gd name="connsiteY3259" fmla="*/ 82236 h 303641"/>
                  <a:gd name="connsiteX3260" fmla="*/ 709401 w 1010331"/>
                  <a:gd name="connsiteY3260" fmla="*/ 82236 h 303641"/>
                  <a:gd name="connsiteX3261" fmla="*/ 713919 w 1010331"/>
                  <a:gd name="connsiteY3261" fmla="*/ 86755 h 303641"/>
                  <a:gd name="connsiteX3262" fmla="*/ 709401 w 1010331"/>
                  <a:gd name="connsiteY3262" fmla="*/ 91273 h 303641"/>
                  <a:gd name="connsiteX3263" fmla="*/ 704882 w 1010331"/>
                  <a:gd name="connsiteY3263" fmla="*/ 86755 h 303641"/>
                  <a:gd name="connsiteX3264" fmla="*/ 709401 w 1010331"/>
                  <a:gd name="connsiteY3264" fmla="*/ 82236 h 303641"/>
                  <a:gd name="connsiteX3265" fmla="*/ 709401 w 1010331"/>
                  <a:gd name="connsiteY3265" fmla="*/ 82236 h 303641"/>
                  <a:gd name="connsiteX3266" fmla="*/ 690423 w 1010331"/>
                  <a:gd name="connsiteY3266" fmla="*/ 82236 h 303641"/>
                  <a:gd name="connsiteX3267" fmla="*/ 694942 w 1010331"/>
                  <a:gd name="connsiteY3267" fmla="*/ 86755 h 303641"/>
                  <a:gd name="connsiteX3268" fmla="*/ 690423 w 1010331"/>
                  <a:gd name="connsiteY3268" fmla="*/ 91273 h 303641"/>
                  <a:gd name="connsiteX3269" fmla="*/ 685905 w 1010331"/>
                  <a:gd name="connsiteY3269" fmla="*/ 86755 h 303641"/>
                  <a:gd name="connsiteX3270" fmla="*/ 690423 w 1010331"/>
                  <a:gd name="connsiteY3270" fmla="*/ 82236 h 303641"/>
                  <a:gd name="connsiteX3271" fmla="*/ 690423 w 1010331"/>
                  <a:gd name="connsiteY3271" fmla="*/ 82236 h 303641"/>
                  <a:gd name="connsiteX3272" fmla="*/ 671446 w 1010331"/>
                  <a:gd name="connsiteY3272" fmla="*/ 82236 h 303641"/>
                  <a:gd name="connsiteX3273" fmla="*/ 675964 w 1010331"/>
                  <a:gd name="connsiteY3273" fmla="*/ 86755 h 303641"/>
                  <a:gd name="connsiteX3274" fmla="*/ 671446 w 1010331"/>
                  <a:gd name="connsiteY3274" fmla="*/ 91273 h 303641"/>
                  <a:gd name="connsiteX3275" fmla="*/ 666927 w 1010331"/>
                  <a:gd name="connsiteY3275" fmla="*/ 86755 h 303641"/>
                  <a:gd name="connsiteX3276" fmla="*/ 671446 w 1010331"/>
                  <a:gd name="connsiteY3276" fmla="*/ 82236 h 303641"/>
                  <a:gd name="connsiteX3277" fmla="*/ 671446 w 1010331"/>
                  <a:gd name="connsiteY3277" fmla="*/ 82236 h 303641"/>
                  <a:gd name="connsiteX3278" fmla="*/ 652468 w 1010331"/>
                  <a:gd name="connsiteY3278" fmla="*/ 82236 h 303641"/>
                  <a:gd name="connsiteX3279" fmla="*/ 656987 w 1010331"/>
                  <a:gd name="connsiteY3279" fmla="*/ 86755 h 303641"/>
                  <a:gd name="connsiteX3280" fmla="*/ 652468 w 1010331"/>
                  <a:gd name="connsiteY3280" fmla="*/ 91273 h 303641"/>
                  <a:gd name="connsiteX3281" fmla="*/ 647950 w 1010331"/>
                  <a:gd name="connsiteY3281" fmla="*/ 86755 h 303641"/>
                  <a:gd name="connsiteX3282" fmla="*/ 652468 w 1010331"/>
                  <a:gd name="connsiteY3282" fmla="*/ 82236 h 303641"/>
                  <a:gd name="connsiteX3283" fmla="*/ 652468 w 1010331"/>
                  <a:gd name="connsiteY3283" fmla="*/ 82236 h 303641"/>
                  <a:gd name="connsiteX3284" fmla="*/ 633490 w 1010331"/>
                  <a:gd name="connsiteY3284" fmla="*/ 82236 h 303641"/>
                  <a:gd name="connsiteX3285" fmla="*/ 638009 w 1010331"/>
                  <a:gd name="connsiteY3285" fmla="*/ 86755 h 303641"/>
                  <a:gd name="connsiteX3286" fmla="*/ 633490 w 1010331"/>
                  <a:gd name="connsiteY3286" fmla="*/ 91273 h 303641"/>
                  <a:gd name="connsiteX3287" fmla="*/ 628972 w 1010331"/>
                  <a:gd name="connsiteY3287" fmla="*/ 86755 h 303641"/>
                  <a:gd name="connsiteX3288" fmla="*/ 633490 w 1010331"/>
                  <a:gd name="connsiteY3288" fmla="*/ 82236 h 303641"/>
                  <a:gd name="connsiteX3289" fmla="*/ 633490 w 1010331"/>
                  <a:gd name="connsiteY3289" fmla="*/ 82236 h 303641"/>
                  <a:gd name="connsiteX3290" fmla="*/ 615417 w 1010331"/>
                  <a:gd name="connsiteY3290" fmla="*/ 82236 h 303641"/>
                  <a:gd name="connsiteX3291" fmla="*/ 619935 w 1010331"/>
                  <a:gd name="connsiteY3291" fmla="*/ 86755 h 303641"/>
                  <a:gd name="connsiteX3292" fmla="*/ 615417 w 1010331"/>
                  <a:gd name="connsiteY3292" fmla="*/ 91273 h 303641"/>
                  <a:gd name="connsiteX3293" fmla="*/ 610898 w 1010331"/>
                  <a:gd name="connsiteY3293" fmla="*/ 86755 h 303641"/>
                  <a:gd name="connsiteX3294" fmla="*/ 615417 w 1010331"/>
                  <a:gd name="connsiteY3294" fmla="*/ 82236 h 303641"/>
                  <a:gd name="connsiteX3295" fmla="*/ 615417 w 1010331"/>
                  <a:gd name="connsiteY3295" fmla="*/ 82236 h 303641"/>
                  <a:gd name="connsiteX3296" fmla="*/ 596439 w 1010331"/>
                  <a:gd name="connsiteY3296" fmla="*/ 82236 h 303641"/>
                  <a:gd name="connsiteX3297" fmla="*/ 600957 w 1010331"/>
                  <a:gd name="connsiteY3297" fmla="*/ 86755 h 303641"/>
                  <a:gd name="connsiteX3298" fmla="*/ 596439 w 1010331"/>
                  <a:gd name="connsiteY3298" fmla="*/ 91273 h 303641"/>
                  <a:gd name="connsiteX3299" fmla="*/ 591920 w 1010331"/>
                  <a:gd name="connsiteY3299" fmla="*/ 86755 h 303641"/>
                  <a:gd name="connsiteX3300" fmla="*/ 596439 w 1010331"/>
                  <a:gd name="connsiteY3300" fmla="*/ 82236 h 303641"/>
                  <a:gd name="connsiteX3301" fmla="*/ 596439 w 1010331"/>
                  <a:gd name="connsiteY3301" fmla="*/ 82236 h 303641"/>
                  <a:gd name="connsiteX3302" fmla="*/ 577461 w 1010331"/>
                  <a:gd name="connsiteY3302" fmla="*/ 82236 h 303641"/>
                  <a:gd name="connsiteX3303" fmla="*/ 581980 w 1010331"/>
                  <a:gd name="connsiteY3303" fmla="*/ 86755 h 303641"/>
                  <a:gd name="connsiteX3304" fmla="*/ 577461 w 1010331"/>
                  <a:gd name="connsiteY3304" fmla="*/ 91273 h 303641"/>
                  <a:gd name="connsiteX3305" fmla="*/ 572943 w 1010331"/>
                  <a:gd name="connsiteY3305" fmla="*/ 86755 h 303641"/>
                  <a:gd name="connsiteX3306" fmla="*/ 577461 w 1010331"/>
                  <a:gd name="connsiteY3306" fmla="*/ 82236 h 303641"/>
                  <a:gd name="connsiteX3307" fmla="*/ 577461 w 1010331"/>
                  <a:gd name="connsiteY3307" fmla="*/ 82236 h 303641"/>
                  <a:gd name="connsiteX3308" fmla="*/ 558484 w 1010331"/>
                  <a:gd name="connsiteY3308" fmla="*/ 82236 h 303641"/>
                  <a:gd name="connsiteX3309" fmla="*/ 563002 w 1010331"/>
                  <a:gd name="connsiteY3309" fmla="*/ 86755 h 303641"/>
                  <a:gd name="connsiteX3310" fmla="*/ 558484 w 1010331"/>
                  <a:gd name="connsiteY3310" fmla="*/ 91273 h 303641"/>
                  <a:gd name="connsiteX3311" fmla="*/ 553965 w 1010331"/>
                  <a:gd name="connsiteY3311" fmla="*/ 86755 h 303641"/>
                  <a:gd name="connsiteX3312" fmla="*/ 558484 w 1010331"/>
                  <a:gd name="connsiteY3312" fmla="*/ 82236 h 303641"/>
                  <a:gd name="connsiteX3313" fmla="*/ 558484 w 1010331"/>
                  <a:gd name="connsiteY3313" fmla="*/ 82236 h 303641"/>
                  <a:gd name="connsiteX3314" fmla="*/ 539506 w 1010331"/>
                  <a:gd name="connsiteY3314" fmla="*/ 82236 h 303641"/>
                  <a:gd name="connsiteX3315" fmla="*/ 544025 w 1010331"/>
                  <a:gd name="connsiteY3315" fmla="*/ 86755 h 303641"/>
                  <a:gd name="connsiteX3316" fmla="*/ 539506 w 1010331"/>
                  <a:gd name="connsiteY3316" fmla="*/ 91273 h 303641"/>
                  <a:gd name="connsiteX3317" fmla="*/ 534988 w 1010331"/>
                  <a:gd name="connsiteY3317" fmla="*/ 86755 h 303641"/>
                  <a:gd name="connsiteX3318" fmla="*/ 539506 w 1010331"/>
                  <a:gd name="connsiteY3318" fmla="*/ 82236 h 303641"/>
                  <a:gd name="connsiteX3319" fmla="*/ 539506 w 1010331"/>
                  <a:gd name="connsiteY3319" fmla="*/ 82236 h 303641"/>
                  <a:gd name="connsiteX3320" fmla="*/ 521432 w 1010331"/>
                  <a:gd name="connsiteY3320" fmla="*/ 82236 h 303641"/>
                  <a:gd name="connsiteX3321" fmla="*/ 525951 w 1010331"/>
                  <a:gd name="connsiteY3321" fmla="*/ 86755 h 303641"/>
                  <a:gd name="connsiteX3322" fmla="*/ 521432 w 1010331"/>
                  <a:gd name="connsiteY3322" fmla="*/ 91273 h 303641"/>
                  <a:gd name="connsiteX3323" fmla="*/ 516914 w 1010331"/>
                  <a:gd name="connsiteY3323" fmla="*/ 86755 h 303641"/>
                  <a:gd name="connsiteX3324" fmla="*/ 521432 w 1010331"/>
                  <a:gd name="connsiteY3324" fmla="*/ 82236 h 303641"/>
                  <a:gd name="connsiteX3325" fmla="*/ 521432 w 1010331"/>
                  <a:gd name="connsiteY3325" fmla="*/ 82236 h 303641"/>
                  <a:gd name="connsiteX3326" fmla="*/ 502455 w 1010331"/>
                  <a:gd name="connsiteY3326" fmla="*/ 82236 h 303641"/>
                  <a:gd name="connsiteX3327" fmla="*/ 506973 w 1010331"/>
                  <a:gd name="connsiteY3327" fmla="*/ 86755 h 303641"/>
                  <a:gd name="connsiteX3328" fmla="*/ 502455 w 1010331"/>
                  <a:gd name="connsiteY3328" fmla="*/ 91273 h 303641"/>
                  <a:gd name="connsiteX3329" fmla="*/ 497936 w 1010331"/>
                  <a:gd name="connsiteY3329" fmla="*/ 86755 h 303641"/>
                  <a:gd name="connsiteX3330" fmla="*/ 502455 w 1010331"/>
                  <a:gd name="connsiteY3330" fmla="*/ 82236 h 303641"/>
                  <a:gd name="connsiteX3331" fmla="*/ 502455 w 1010331"/>
                  <a:gd name="connsiteY3331" fmla="*/ 82236 h 303641"/>
                  <a:gd name="connsiteX3332" fmla="*/ 483477 w 1010331"/>
                  <a:gd name="connsiteY3332" fmla="*/ 82236 h 303641"/>
                  <a:gd name="connsiteX3333" fmla="*/ 487995 w 1010331"/>
                  <a:gd name="connsiteY3333" fmla="*/ 86755 h 303641"/>
                  <a:gd name="connsiteX3334" fmla="*/ 483477 w 1010331"/>
                  <a:gd name="connsiteY3334" fmla="*/ 91273 h 303641"/>
                  <a:gd name="connsiteX3335" fmla="*/ 478959 w 1010331"/>
                  <a:gd name="connsiteY3335" fmla="*/ 86755 h 303641"/>
                  <a:gd name="connsiteX3336" fmla="*/ 483477 w 1010331"/>
                  <a:gd name="connsiteY3336" fmla="*/ 82236 h 303641"/>
                  <a:gd name="connsiteX3337" fmla="*/ 483477 w 1010331"/>
                  <a:gd name="connsiteY3337" fmla="*/ 82236 h 303641"/>
                  <a:gd name="connsiteX3338" fmla="*/ 464499 w 1010331"/>
                  <a:gd name="connsiteY3338" fmla="*/ 82236 h 303641"/>
                  <a:gd name="connsiteX3339" fmla="*/ 469018 w 1010331"/>
                  <a:gd name="connsiteY3339" fmla="*/ 86755 h 303641"/>
                  <a:gd name="connsiteX3340" fmla="*/ 464499 w 1010331"/>
                  <a:gd name="connsiteY3340" fmla="*/ 91273 h 303641"/>
                  <a:gd name="connsiteX3341" fmla="*/ 459981 w 1010331"/>
                  <a:gd name="connsiteY3341" fmla="*/ 86755 h 303641"/>
                  <a:gd name="connsiteX3342" fmla="*/ 464499 w 1010331"/>
                  <a:gd name="connsiteY3342" fmla="*/ 82236 h 303641"/>
                  <a:gd name="connsiteX3343" fmla="*/ 464499 w 1010331"/>
                  <a:gd name="connsiteY3343" fmla="*/ 82236 h 303641"/>
                  <a:gd name="connsiteX3344" fmla="*/ 446425 w 1010331"/>
                  <a:gd name="connsiteY3344" fmla="*/ 82236 h 303641"/>
                  <a:gd name="connsiteX3345" fmla="*/ 450944 w 1010331"/>
                  <a:gd name="connsiteY3345" fmla="*/ 86755 h 303641"/>
                  <a:gd name="connsiteX3346" fmla="*/ 446425 w 1010331"/>
                  <a:gd name="connsiteY3346" fmla="*/ 91273 h 303641"/>
                  <a:gd name="connsiteX3347" fmla="*/ 441907 w 1010331"/>
                  <a:gd name="connsiteY3347" fmla="*/ 86755 h 303641"/>
                  <a:gd name="connsiteX3348" fmla="*/ 446425 w 1010331"/>
                  <a:gd name="connsiteY3348" fmla="*/ 82236 h 303641"/>
                  <a:gd name="connsiteX3349" fmla="*/ 446425 w 1010331"/>
                  <a:gd name="connsiteY3349" fmla="*/ 82236 h 303641"/>
                  <a:gd name="connsiteX3350" fmla="*/ 427448 w 1010331"/>
                  <a:gd name="connsiteY3350" fmla="*/ 82236 h 303641"/>
                  <a:gd name="connsiteX3351" fmla="*/ 431966 w 1010331"/>
                  <a:gd name="connsiteY3351" fmla="*/ 86755 h 303641"/>
                  <a:gd name="connsiteX3352" fmla="*/ 427448 w 1010331"/>
                  <a:gd name="connsiteY3352" fmla="*/ 91273 h 303641"/>
                  <a:gd name="connsiteX3353" fmla="*/ 422929 w 1010331"/>
                  <a:gd name="connsiteY3353" fmla="*/ 86755 h 303641"/>
                  <a:gd name="connsiteX3354" fmla="*/ 427448 w 1010331"/>
                  <a:gd name="connsiteY3354" fmla="*/ 82236 h 303641"/>
                  <a:gd name="connsiteX3355" fmla="*/ 427448 w 1010331"/>
                  <a:gd name="connsiteY3355" fmla="*/ 82236 h 303641"/>
                  <a:gd name="connsiteX3356" fmla="*/ 408470 w 1010331"/>
                  <a:gd name="connsiteY3356" fmla="*/ 82236 h 303641"/>
                  <a:gd name="connsiteX3357" fmla="*/ 412989 w 1010331"/>
                  <a:gd name="connsiteY3357" fmla="*/ 86755 h 303641"/>
                  <a:gd name="connsiteX3358" fmla="*/ 408470 w 1010331"/>
                  <a:gd name="connsiteY3358" fmla="*/ 91273 h 303641"/>
                  <a:gd name="connsiteX3359" fmla="*/ 403952 w 1010331"/>
                  <a:gd name="connsiteY3359" fmla="*/ 86755 h 303641"/>
                  <a:gd name="connsiteX3360" fmla="*/ 408470 w 1010331"/>
                  <a:gd name="connsiteY3360" fmla="*/ 82236 h 303641"/>
                  <a:gd name="connsiteX3361" fmla="*/ 408470 w 1010331"/>
                  <a:gd name="connsiteY3361" fmla="*/ 82236 h 303641"/>
                  <a:gd name="connsiteX3362" fmla="*/ 389493 w 1010331"/>
                  <a:gd name="connsiteY3362" fmla="*/ 82236 h 303641"/>
                  <a:gd name="connsiteX3363" fmla="*/ 394011 w 1010331"/>
                  <a:gd name="connsiteY3363" fmla="*/ 86755 h 303641"/>
                  <a:gd name="connsiteX3364" fmla="*/ 389493 w 1010331"/>
                  <a:gd name="connsiteY3364" fmla="*/ 91273 h 303641"/>
                  <a:gd name="connsiteX3365" fmla="*/ 384974 w 1010331"/>
                  <a:gd name="connsiteY3365" fmla="*/ 86755 h 303641"/>
                  <a:gd name="connsiteX3366" fmla="*/ 389493 w 1010331"/>
                  <a:gd name="connsiteY3366" fmla="*/ 82236 h 303641"/>
                  <a:gd name="connsiteX3367" fmla="*/ 389493 w 1010331"/>
                  <a:gd name="connsiteY3367" fmla="*/ 82236 h 303641"/>
                  <a:gd name="connsiteX3368" fmla="*/ 370515 w 1010331"/>
                  <a:gd name="connsiteY3368" fmla="*/ 82236 h 303641"/>
                  <a:gd name="connsiteX3369" fmla="*/ 375034 w 1010331"/>
                  <a:gd name="connsiteY3369" fmla="*/ 86755 h 303641"/>
                  <a:gd name="connsiteX3370" fmla="*/ 370515 w 1010331"/>
                  <a:gd name="connsiteY3370" fmla="*/ 91273 h 303641"/>
                  <a:gd name="connsiteX3371" fmla="*/ 365997 w 1010331"/>
                  <a:gd name="connsiteY3371" fmla="*/ 86755 h 303641"/>
                  <a:gd name="connsiteX3372" fmla="*/ 370515 w 1010331"/>
                  <a:gd name="connsiteY3372" fmla="*/ 82236 h 303641"/>
                  <a:gd name="connsiteX3373" fmla="*/ 370515 w 1010331"/>
                  <a:gd name="connsiteY3373" fmla="*/ 82236 h 303641"/>
                  <a:gd name="connsiteX3374" fmla="*/ 352441 w 1010331"/>
                  <a:gd name="connsiteY3374" fmla="*/ 82236 h 303641"/>
                  <a:gd name="connsiteX3375" fmla="*/ 356960 w 1010331"/>
                  <a:gd name="connsiteY3375" fmla="*/ 86755 h 303641"/>
                  <a:gd name="connsiteX3376" fmla="*/ 352441 w 1010331"/>
                  <a:gd name="connsiteY3376" fmla="*/ 91273 h 303641"/>
                  <a:gd name="connsiteX3377" fmla="*/ 347923 w 1010331"/>
                  <a:gd name="connsiteY3377" fmla="*/ 86755 h 303641"/>
                  <a:gd name="connsiteX3378" fmla="*/ 352441 w 1010331"/>
                  <a:gd name="connsiteY3378" fmla="*/ 82236 h 303641"/>
                  <a:gd name="connsiteX3379" fmla="*/ 352441 w 1010331"/>
                  <a:gd name="connsiteY3379" fmla="*/ 82236 h 303641"/>
                  <a:gd name="connsiteX3380" fmla="*/ 333464 w 1010331"/>
                  <a:gd name="connsiteY3380" fmla="*/ 82236 h 303641"/>
                  <a:gd name="connsiteX3381" fmla="*/ 337982 w 1010331"/>
                  <a:gd name="connsiteY3381" fmla="*/ 86755 h 303641"/>
                  <a:gd name="connsiteX3382" fmla="*/ 333464 w 1010331"/>
                  <a:gd name="connsiteY3382" fmla="*/ 91273 h 303641"/>
                  <a:gd name="connsiteX3383" fmla="*/ 328945 w 1010331"/>
                  <a:gd name="connsiteY3383" fmla="*/ 86755 h 303641"/>
                  <a:gd name="connsiteX3384" fmla="*/ 333464 w 1010331"/>
                  <a:gd name="connsiteY3384" fmla="*/ 82236 h 303641"/>
                  <a:gd name="connsiteX3385" fmla="*/ 333464 w 1010331"/>
                  <a:gd name="connsiteY3385" fmla="*/ 82236 h 303641"/>
                  <a:gd name="connsiteX3386" fmla="*/ 812422 w 1010331"/>
                  <a:gd name="connsiteY3386" fmla="*/ 71392 h 303641"/>
                  <a:gd name="connsiteX3387" fmla="*/ 816941 w 1010331"/>
                  <a:gd name="connsiteY3387" fmla="*/ 75910 h 303641"/>
                  <a:gd name="connsiteX3388" fmla="*/ 812422 w 1010331"/>
                  <a:gd name="connsiteY3388" fmla="*/ 80429 h 303641"/>
                  <a:gd name="connsiteX3389" fmla="*/ 807904 w 1010331"/>
                  <a:gd name="connsiteY3389" fmla="*/ 75910 h 303641"/>
                  <a:gd name="connsiteX3390" fmla="*/ 812422 w 1010331"/>
                  <a:gd name="connsiteY3390" fmla="*/ 71392 h 303641"/>
                  <a:gd name="connsiteX3391" fmla="*/ 812422 w 1010331"/>
                  <a:gd name="connsiteY3391" fmla="*/ 71392 h 303641"/>
                  <a:gd name="connsiteX3392" fmla="*/ 793445 w 1010331"/>
                  <a:gd name="connsiteY3392" fmla="*/ 71392 h 303641"/>
                  <a:gd name="connsiteX3393" fmla="*/ 797963 w 1010331"/>
                  <a:gd name="connsiteY3393" fmla="*/ 75910 h 303641"/>
                  <a:gd name="connsiteX3394" fmla="*/ 793445 w 1010331"/>
                  <a:gd name="connsiteY3394" fmla="*/ 80429 h 303641"/>
                  <a:gd name="connsiteX3395" fmla="*/ 788926 w 1010331"/>
                  <a:gd name="connsiteY3395" fmla="*/ 75910 h 303641"/>
                  <a:gd name="connsiteX3396" fmla="*/ 793445 w 1010331"/>
                  <a:gd name="connsiteY3396" fmla="*/ 71392 h 303641"/>
                  <a:gd name="connsiteX3397" fmla="*/ 793445 w 1010331"/>
                  <a:gd name="connsiteY3397" fmla="*/ 71392 h 303641"/>
                  <a:gd name="connsiteX3398" fmla="*/ 774467 w 1010331"/>
                  <a:gd name="connsiteY3398" fmla="*/ 71392 h 303641"/>
                  <a:gd name="connsiteX3399" fmla="*/ 778985 w 1010331"/>
                  <a:gd name="connsiteY3399" fmla="*/ 75910 h 303641"/>
                  <a:gd name="connsiteX3400" fmla="*/ 774467 w 1010331"/>
                  <a:gd name="connsiteY3400" fmla="*/ 80429 h 303641"/>
                  <a:gd name="connsiteX3401" fmla="*/ 769948 w 1010331"/>
                  <a:gd name="connsiteY3401" fmla="*/ 75910 h 303641"/>
                  <a:gd name="connsiteX3402" fmla="*/ 774467 w 1010331"/>
                  <a:gd name="connsiteY3402" fmla="*/ 71392 h 303641"/>
                  <a:gd name="connsiteX3403" fmla="*/ 774467 w 1010331"/>
                  <a:gd name="connsiteY3403" fmla="*/ 71392 h 303641"/>
                  <a:gd name="connsiteX3404" fmla="*/ 756393 w 1010331"/>
                  <a:gd name="connsiteY3404" fmla="*/ 71392 h 303641"/>
                  <a:gd name="connsiteX3405" fmla="*/ 760912 w 1010331"/>
                  <a:gd name="connsiteY3405" fmla="*/ 75910 h 303641"/>
                  <a:gd name="connsiteX3406" fmla="*/ 756393 w 1010331"/>
                  <a:gd name="connsiteY3406" fmla="*/ 80429 h 303641"/>
                  <a:gd name="connsiteX3407" fmla="*/ 751875 w 1010331"/>
                  <a:gd name="connsiteY3407" fmla="*/ 75910 h 303641"/>
                  <a:gd name="connsiteX3408" fmla="*/ 756393 w 1010331"/>
                  <a:gd name="connsiteY3408" fmla="*/ 71392 h 303641"/>
                  <a:gd name="connsiteX3409" fmla="*/ 756393 w 1010331"/>
                  <a:gd name="connsiteY3409" fmla="*/ 71392 h 303641"/>
                  <a:gd name="connsiteX3410" fmla="*/ 737415 w 1010331"/>
                  <a:gd name="connsiteY3410" fmla="*/ 71392 h 303641"/>
                  <a:gd name="connsiteX3411" fmla="*/ 741934 w 1010331"/>
                  <a:gd name="connsiteY3411" fmla="*/ 75910 h 303641"/>
                  <a:gd name="connsiteX3412" fmla="*/ 737415 w 1010331"/>
                  <a:gd name="connsiteY3412" fmla="*/ 80429 h 303641"/>
                  <a:gd name="connsiteX3413" fmla="*/ 732897 w 1010331"/>
                  <a:gd name="connsiteY3413" fmla="*/ 75910 h 303641"/>
                  <a:gd name="connsiteX3414" fmla="*/ 737415 w 1010331"/>
                  <a:gd name="connsiteY3414" fmla="*/ 71392 h 303641"/>
                  <a:gd name="connsiteX3415" fmla="*/ 737415 w 1010331"/>
                  <a:gd name="connsiteY3415" fmla="*/ 71392 h 303641"/>
                  <a:gd name="connsiteX3416" fmla="*/ 718438 w 1010331"/>
                  <a:gd name="connsiteY3416" fmla="*/ 71392 h 303641"/>
                  <a:gd name="connsiteX3417" fmla="*/ 722956 w 1010331"/>
                  <a:gd name="connsiteY3417" fmla="*/ 75910 h 303641"/>
                  <a:gd name="connsiteX3418" fmla="*/ 718438 w 1010331"/>
                  <a:gd name="connsiteY3418" fmla="*/ 80429 h 303641"/>
                  <a:gd name="connsiteX3419" fmla="*/ 713919 w 1010331"/>
                  <a:gd name="connsiteY3419" fmla="*/ 75910 h 303641"/>
                  <a:gd name="connsiteX3420" fmla="*/ 718438 w 1010331"/>
                  <a:gd name="connsiteY3420" fmla="*/ 71392 h 303641"/>
                  <a:gd name="connsiteX3421" fmla="*/ 718438 w 1010331"/>
                  <a:gd name="connsiteY3421" fmla="*/ 71392 h 303641"/>
                  <a:gd name="connsiteX3422" fmla="*/ 699460 w 1010331"/>
                  <a:gd name="connsiteY3422" fmla="*/ 71392 h 303641"/>
                  <a:gd name="connsiteX3423" fmla="*/ 703979 w 1010331"/>
                  <a:gd name="connsiteY3423" fmla="*/ 75910 h 303641"/>
                  <a:gd name="connsiteX3424" fmla="*/ 699460 w 1010331"/>
                  <a:gd name="connsiteY3424" fmla="*/ 80429 h 303641"/>
                  <a:gd name="connsiteX3425" fmla="*/ 694942 w 1010331"/>
                  <a:gd name="connsiteY3425" fmla="*/ 75910 h 303641"/>
                  <a:gd name="connsiteX3426" fmla="*/ 699460 w 1010331"/>
                  <a:gd name="connsiteY3426" fmla="*/ 71392 h 303641"/>
                  <a:gd name="connsiteX3427" fmla="*/ 699460 w 1010331"/>
                  <a:gd name="connsiteY3427" fmla="*/ 71392 h 303641"/>
                  <a:gd name="connsiteX3428" fmla="*/ 680483 w 1010331"/>
                  <a:gd name="connsiteY3428" fmla="*/ 71392 h 303641"/>
                  <a:gd name="connsiteX3429" fmla="*/ 685001 w 1010331"/>
                  <a:gd name="connsiteY3429" fmla="*/ 75910 h 303641"/>
                  <a:gd name="connsiteX3430" fmla="*/ 680483 w 1010331"/>
                  <a:gd name="connsiteY3430" fmla="*/ 80429 h 303641"/>
                  <a:gd name="connsiteX3431" fmla="*/ 675964 w 1010331"/>
                  <a:gd name="connsiteY3431" fmla="*/ 75910 h 303641"/>
                  <a:gd name="connsiteX3432" fmla="*/ 680483 w 1010331"/>
                  <a:gd name="connsiteY3432" fmla="*/ 71392 h 303641"/>
                  <a:gd name="connsiteX3433" fmla="*/ 680483 w 1010331"/>
                  <a:gd name="connsiteY3433" fmla="*/ 71392 h 303641"/>
                  <a:gd name="connsiteX3434" fmla="*/ 662409 w 1010331"/>
                  <a:gd name="connsiteY3434" fmla="*/ 71392 h 303641"/>
                  <a:gd name="connsiteX3435" fmla="*/ 666927 w 1010331"/>
                  <a:gd name="connsiteY3435" fmla="*/ 75910 h 303641"/>
                  <a:gd name="connsiteX3436" fmla="*/ 662409 w 1010331"/>
                  <a:gd name="connsiteY3436" fmla="*/ 80429 h 303641"/>
                  <a:gd name="connsiteX3437" fmla="*/ 657890 w 1010331"/>
                  <a:gd name="connsiteY3437" fmla="*/ 75910 h 303641"/>
                  <a:gd name="connsiteX3438" fmla="*/ 662409 w 1010331"/>
                  <a:gd name="connsiteY3438" fmla="*/ 71392 h 303641"/>
                  <a:gd name="connsiteX3439" fmla="*/ 662409 w 1010331"/>
                  <a:gd name="connsiteY3439" fmla="*/ 71392 h 303641"/>
                  <a:gd name="connsiteX3440" fmla="*/ 643431 w 1010331"/>
                  <a:gd name="connsiteY3440" fmla="*/ 71392 h 303641"/>
                  <a:gd name="connsiteX3441" fmla="*/ 647950 w 1010331"/>
                  <a:gd name="connsiteY3441" fmla="*/ 75910 h 303641"/>
                  <a:gd name="connsiteX3442" fmla="*/ 643431 w 1010331"/>
                  <a:gd name="connsiteY3442" fmla="*/ 80429 h 303641"/>
                  <a:gd name="connsiteX3443" fmla="*/ 638913 w 1010331"/>
                  <a:gd name="connsiteY3443" fmla="*/ 75910 h 303641"/>
                  <a:gd name="connsiteX3444" fmla="*/ 643431 w 1010331"/>
                  <a:gd name="connsiteY3444" fmla="*/ 71392 h 303641"/>
                  <a:gd name="connsiteX3445" fmla="*/ 643431 w 1010331"/>
                  <a:gd name="connsiteY3445" fmla="*/ 71392 h 303641"/>
                  <a:gd name="connsiteX3446" fmla="*/ 624453 w 1010331"/>
                  <a:gd name="connsiteY3446" fmla="*/ 71392 h 303641"/>
                  <a:gd name="connsiteX3447" fmla="*/ 628972 w 1010331"/>
                  <a:gd name="connsiteY3447" fmla="*/ 75910 h 303641"/>
                  <a:gd name="connsiteX3448" fmla="*/ 624453 w 1010331"/>
                  <a:gd name="connsiteY3448" fmla="*/ 80429 h 303641"/>
                  <a:gd name="connsiteX3449" fmla="*/ 619935 w 1010331"/>
                  <a:gd name="connsiteY3449" fmla="*/ 75910 h 303641"/>
                  <a:gd name="connsiteX3450" fmla="*/ 624453 w 1010331"/>
                  <a:gd name="connsiteY3450" fmla="*/ 71392 h 303641"/>
                  <a:gd name="connsiteX3451" fmla="*/ 624453 w 1010331"/>
                  <a:gd name="connsiteY3451" fmla="*/ 71392 h 303641"/>
                  <a:gd name="connsiteX3452" fmla="*/ 605476 w 1010331"/>
                  <a:gd name="connsiteY3452" fmla="*/ 71392 h 303641"/>
                  <a:gd name="connsiteX3453" fmla="*/ 609994 w 1010331"/>
                  <a:gd name="connsiteY3453" fmla="*/ 75910 h 303641"/>
                  <a:gd name="connsiteX3454" fmla="*/ 605476 w 1010331"/>
                  <a:gd name="connsiteY3454" fmla="*/ 80429 h 303641"/>
                  <a:gd name="connsiteX3455" fmla="*/ 600957 w 1010331"/>
                  <a:gd name="connsiteY3455" fmla="*/ 75910 h 303641"/>
                  <a:gd name="connsiteX3456" fmla="*/ 605476 w 1010331"/>
                  <a:gd name="connsiteY3456" fmla="*/ 71392 h 303641"/>
                  <a:gd name="connsiteX3457" fmla="*/ 605476 w 1010331"/>
                  <a:gd name="connsiteY3457" fmla="*/ 71392 h 303641"/>
                  <a:gd name="connsiteX3458" fmla="*/ 586498 w 1010331"/>
                  <a:gd name="connsiteY3458" fmla="*/ 71392 h 303641"/>
                  <a:gd name="connsiteX3459" fmla="*/ 591017 w 1010331"/>
                  <a:gd name="connsiteY3459" fmla="*/ 75910 h 303641"/>
                  <a:gd name="connsiteX3460" fmla="*/ 586498 w 1010331"/>
                  <a:gd name="connsiteY3460" fmla="*/ 80429 h 303641"/>
                  <a:gd name="connsiteX3461" fmla="*/ 581980 w 1010331"/>
                  <a:gd name="connsiteY3461" fmla="*/ 75910 h 303641"/>
                  <a:gd name="connsiteX3462" fmla="*/ 586498 w 1010331"/>
                  <a:gd name="connsiteY3462" fmla="*/ 71392 h 303641"/>
                  <a:gd name="connsiteX3463" fmla="*/ 586498 w 1010331"/>
                  <a:gd name="connsiteY3463" fmla="*/ 71392 h 303641"/>
                  <a:gd name="connsiteX3464" fmla="*/ 568424 w 1010331"/>
                  <a:gd name="connsiteY3464" fmla="*/ 71392 h 303641"/>
                  <a:gd name="connsiteX3465" fmla="*/ 572943 w 1010331"/>
                  <a:gd name="connsiteY3465" fmla="*/ 75910 h 303641"/>
                  <a:gd name="connsiteX3466" fmla="*/ 568424 w 1010331"/>
                  <a:gd name="connsiteY3466" fmla="*/ 80429 h 303641"/>
                  <a:gd name="connsiteX3467" fmla="*/ 563906 w 1010331"/>
                  <a:gd name="connsiteY3467" fmla="*/ 75910 h 303641"/>
                  <a:gd name="connsiteX3468" fmla="*/ 568424 w 1010331"/>
                  <a:gd name="connsiteY3468" fmla="*/ 71392 h 303641"/>
                  <a:gd name="connsiteX3469" fmla="*/ 568424 w 1010331"/>
                  <a:gd name="connsiteY3469" fmla="*/ 71392 h 303641"/>
                  <a:gd name="connsiteX3470" fmla="*/ 549447 w 1010331"/>
                  <a:gd name="connsiteY3470" fmla="*/ 71392 h 303641"/>
                  <a:gd name="connsiteX3471" fmla="*/ 553965 w 1010331"/>
                  <a:gd name="connsiteY3471" fmla="*/ 75910 h 303641"/>
                  <a:gd name="connsiteX3472" fmla="*/ 549447 w 1010331"/>
                  <a:gd name="connsiteY3472" fmla="*/ 80429 h 303641"/>
                  <a:gd name="connsiteX3473" fmla="*/ 544928 w 1010331"/>
                  <a:gd name="connsiteY3473" fmla="*/ 75910 h 303641"/>
                  <a:gd name="connsiteX3474" fmla="*/ 549447 w 1010331"/>
                  <a:gd name="connsiteY3474" fmla="*/ 71392 h 303641"/>
                  <a:gd name="connsiteX3475" fmla="*/ 549447 w 1010331"/>
                  <a:gd name="connsiteY3475" fmla="*/ 71392 h 303641"/>
                  <a:gd name="connsiteX3476" fmla="*/ 530469 w 1010331"/>
                  <a:gd name="connsiteY3476" fmla="*/ 71392 h 303641"/>
                  <a:gd name="connsiteX3477" fmla="*/ 534988 w 1010331"/>
                  <a:gd name="connsiteY3477" fmla="*/ 75910 h 303641"/>
                  <a:gd name="connsiteX3478" fmla="*/ 530469 w 1010331"/>
                  <a:gd name="connsiteY3478" fmla="*/ 80429 h 303641"/>
                  <a:gd name="connsiteX3479" fmla="*/ 525951 w 1010331"/>
                  <a:gd name="connsiteY3479" fmla="*/ 75910 h 303641"/>
                  <a:gd name="connsiteX3480" fmla="*/ 530469 w 1010331"/>
                  <a:gd name="connsiteY3480" fmla="*/ 71392 h 303641"/>
                  <a:gd name="connsiteX3481" fmla="*/ 530469 w 1010331"/>
                  <a:gd name="connsiteY3481" fmla="*/ 71392 h 303641"/>
                  <a:gd name="connsiteX3482" fmla="*/ 511492 w 1010331"/>
                  <a:gd name="connsiteY3482" fmla="*/ 71392 h 303641"/>
                  <a:gd name="connsiteX3483" fmla="*/ 516010 w 1010331"/>
                  <a:gd name="connsiteY3483" fmla="*/ 75910 h 303641"/>
                  <a:gd name="connsiteX3484" fmla="*/ 511492 w 1010331"/>
                  <a:gd name="connsiteY3484" fmla="*/ 80429 h 303641"/>
                  <a:gd name="connsiteX3485" fmla="*/ 506973 w 1010331"/>
                  <a:gd name="connsiteY3485" fmla="*/ 75910 h 303641"/>
                  <a:gd name="connsiteX3486" fmla="*/ 511492 w 1010331"/>
                  <a:gd name="connsiteY3486" fmla="*/ 71392 h 303641"/>
                  <a:gd name="connsiteX3487" fmla="*/ 511492 w 1010331"/>
                  <a:gd name="connsiteY3487" fmla="*/ 71392 h 303641"/>
                  <a:gd name="connsiteX3488" fmla="*/ 493418 w 1010331"/>
                  <a:gd name="connsiteY3488" fmla="*/ 71392 h 303641"/>
                  <a:gd name="connsiteX3489" fmla="*/ 497936 w 1010331"/>
                  <a:gd name="connsiteY3489" fmla="*/ 75910 h 303641"/>
                  <a:gd name="connsiteX3490" fmla="*/ 493418 w 1010331"/>
                  <a:gd name="connsiteY3490" fmla="*/ 80429 h 303641"/>
                  <a:gd name="connsiteX3491" fmla="*/ 488899 w 1010331"/>
                  <a:gd name="connsiteY3491" fmla="*/ 75910 h 303641"/>
                  <a:gd name="connsiteX3492" fmla="*/ 493418 w 1010331"/>
                  <a:gd name="connsiteY3492" fmla="*/ 71392 h 303641"/>
                  <a:gd name="connsiteX3493" fmla="*/ 493418 w 1010331"/>
                  <a:gd name="connsiteY3493" fmla="*/ 71392 h 303641"/>
                  <a:gd name="connsiteX3494" fmla="*/ 474440 w 1010331"/>
                  <a:gd name="connsiteY3494" fmla="*/ 71392 h 303641"/>
                  <a:gd name="connsiteX3495" fmla="*/ 478959 w 1010331"/>
                  <a:gd name="connsiteY3495" fmla="*/ 75910 h 303641"/>
                  <a:gd name="connsiteX3496" fmla="*/ 474440 w 1010331"/>
                  <a:gd name="connsiteY3496" fmla="*/ 80429 h 303641"/>
                  <a:gd name="connsiteX3497" fmla="*/ 469922 w 1010331"/>
                  <a:gd name="connsiteY3497" fmla="*/ 75910 h 303641"/>
                  <a:gd name="connsiteX3498" fmla="*/ 474440 w 1010331"/>
                  <a:gd name="connsiteY3498" fmla="*/ 71392 h 303641"/>
                  <a:gd name="connsiteX3499" fmla="*/ 474440 w 1010331"/>
                  <a:gd name="connsiteY3499" fmla="*/ 71392 h 303641"/>
                  <a:gd name="connsiteX3500" fmla="*/ 455462 w 1010331"/>
                  <a:gd name="connsiteY3500" fmla="*/ 71392 h 303641"/>
                  <a:gd name="connsiteX3501" fmla="*/ 459981 w 1010331"/>
                  <a:gd name="connsiteY3501" fmla="*/ 75910 h 303641"/>
                  <a:gd name="connsiteX3502" fmla="*/ 455462 w 1010331"/>
                  <a:gd name="connsiteY3502" fmla="*/ 80429 h 303641"/>
                  <a:gd name="connsiteX3503" fmla="*/ 450944 w 1010331"/>
                  <a:gd name="connsiteY3503" fmla="*/ 75910 h 303641"/>
                  <a:gd name="connsiteX3504" fmla="*/ 455462 w 1010331"/>
                  <a:gd name="connsiteY3504" fmla="*/ 71392 h 303641"/>
                  <a:gd name="connsiteX3505" fmla="*/ 455462 w 1010331"/>
                  <a:gd name="connsiteY3505" fmla="*/ 71392 h 303641"/>
                  <a:gd name="connsiteX3506" fmla="*/ 436485 w 1010331"/>
                  <a:gd name="connsiteY3506" fmla="*/ 71392 h 303641"/>
                  <a:gd name="connsiteX3507" fmla="*/ 441003 w 1010331"/>
                  <a:gd name="connsiteY3507" fmla="*/ 75910 h 303641"/>
                  <a:gd name="connsiteX3508" fmla="*/ 436485 w 1010331"/>
                  <a:gd name="connsiteY3508" fmla="*/ 80429 h 303641"/>
                  <a:gd name="connsiteX3509" fmla="*/ 431966 w 1010331"/>
                  <a:gd name="connsiteY3509" fmla="*/ 75910 h 303641"/>
                  <a:gd name="connsiteX3510" fmla="*/ 436485 w 1010331"/>
                  <a:gd name="connsiteY3510" fmla="*/ 71392 h 303641"/>
                  <a:gd name="connsiteX3511" fmla="*/ 436485 w 1010331"/>
                  <a:gd name="connsiteY3511" fmla="*/ 71392 h 303641"/>
                  <a:gd name="connsiteX3512" fmla="*/ 417507 w 1010331"/>
                  <a:gd name="connsiteY3512" fmla="*/ 71392 h 303641"/>
                  <a:gd name="connsiteX3513" fmla="*/ 422026 w 1010331"/>
                  <a:gd name="connsiteY3513" fmla="*/ 75910 h 303641"/>
                  <a:gd name="connsiteX3514" fmla="*/ 417507 w 1010331"/>
                  <a:gd name="connsiteY3514" fmla="*/ 80429 h 303641"/>
                  <a:gd name="connsiteX3515" fmla="*/ 412989 w 1010331"/>
                  <a:gd name="connsiteY3515" fmla="*/ 75910 h 303641"/>
                  <a:gd name="connsiteX3516" fmla="*/ 417507 w 1010331"/>
                  <a:gd name="connsiteY3516" fmla="*/ 71392 h 303641"/>
                  <a:gd name="connsiteX3517" fmla="*/ 417507 w 1010331"/>
                  <a:gd name="connsiteY3517" fmla="*/ 71392 h 303641"/>
                  <a:gd name="connsiteX3518" fmla="*/ 399433 w 1010331"/>
                  <a:gd name="connsiteY3518" fmla="*/ 71392 h 303641"/>
                  <a:gd name="connsiteX3519" fmla="*/ 403952 w 1010331"/>
                  <a:gd name="connsiteY3519" fmla="*/ 75910 h 303641"/>
                  <a:gd name="connsiteX3520" fmla="*/ 399433 w 1010331"/>
                  <a:gd name="connsiteY3520" fmla="*/ 80429 h 303641"/>
                  <a:gd name="connsiteX3521" fmla="*/ 394915 w 1010331"/>
                  <a:gd name="connsiteY3521" fmla="*/ 75910 h 303641"/>
                  <a:gd name="connsiteX3522" fmla="*/ 399433 w 1010331"/>
                  <a:gd name="connsiteY3522" fmla="*/ 71392 h 303641"/>
                  <a:gd name="connsiteX3523" fmla="*/ 399433 w 1010331"/>
                  <a:gd name="connsiteY3523" fmla="*/ 71392 h 303641"/>
                  <a:gd name="connsiteX3524" fmla="*/ 380456 w 1010331"/>
                  <a:gd name="connsiteY3524" fmla="*/ 71392 h 303641"/>
                  <a:gd name="connsiteX3525" fmla="*/ 384974 w 1010331"/>
                  <a:gd name="connsiteY3525" fmla="*/ 75910 h 303641"/>
                  <a:gd name="connsiteX3526" fmla="*/ 380456 w 1010331"/>
                  <a:gd name="connsiteY3526" fmla="*/ 80429 h 303641"/>
                  <a:gd name="connsiteX3527" fmla="*/ 375937 w 1010331"/>
                  <a:gd name="connsiteY3527" fmla="*/ 75910 h 303641"/>
                  <a:gd name="connsiteX3528" fmla="*/ 380456 w 1010331"/>
                  <a:gd name="connsiteY3528" fmla="*/ 71392 h 303641"/>
                  <a:gd name="connsiteX3529" fmla="*/ 380456 w 1010331"/>
                  <a:gd name="connsiteY3529" fmla="*/ 71392 h 303641"/>
                  <a:gd name="connsiteX3530" fmla="*/ 803385 w 1010331"/>
                  <a:gd name="connsiteY3530" fmla="*/ 62355 h 303641"/>
                  <a:gd name="connsiteX3531" fmla="*/ 807904 w 1010331"/>
                  <a:gd name="connsiteY3531" fmla="*/ 66873 h 303641"/>
                  <a:gd name="connsiteX3532" fmla="*/ 803385 w 1010331"/>
                  <a:gd name="connsiteY3532" fmla="*/ 71392 h 303641"/>
                  <a:gd name="connsiteX3533" fmla="*/ 798867 w 1010331"/>
                  <a:gd name="connsiteY3533" fmla="*/ 66873 h 303641"/>
                  <a:gd name="connsiteX3534" fmla="*/ 803385 w 1010331"/>
                  <a:gd name="connsiteY3534" fmla="*/ 62355 h 303641"/>
                  <a:gd name="connsiteX3535" fmla="*/ 803385 w 1010331"/>
                  <a:gd name="connsiteY3535" fmla="*/ 62355 h 303641"/>
                  <a:gd name="connsiteX3536" fmla="*/ 784408 w 1010331"/>
                  <a:gd name="connsiteY3536" fmla="*/ 62355 h 303641"/>
                  <a:gd name="connsiteX3537" fmla="*/ 788926 w 1010331"/>
                  <a:gd name="connsiteY3537" fmla="*/ 66873 h 303641"/>
                  <a:gd name="connsiteX3538" fmla="*/ 784408 w 1010331"/>
                  <a:gd name="connsiteY3538" fmla="*/ 71392 h 303641"/>
                  <a:gd name="connsiteX3539" fmla="*/ 779889 w 1010331"/>
                  <a:gd name="connsiteY3539" fmla="*/ 66873 h 303641"/>
                  <a:gd name="connsiteX3540" fmla="*/ 784408 w 1010331"/>
                  <a:gd name="connsiteY3540" fmla="*/ 62355 h 303641"/>
                  <a:gd name="connsiteX3541" fmla="*/ 784408 w 1010331"/>
                  <a:gd name="connsiteY3541" fmla="*/ 62355 h 303641"/>
                  <a:gd name="connsiteX3542" fmla="*/ 765430 w 1010331"/>
                  <a:gd name="connsiteY3542" fmla="*/ 62355 h 303641"/>
                  <a:gd name="connsiteX3543" fmla="*/ 769948 w 1010331"/>
                  <a:gd name="connsiteY3543" fmla="*/ 66873 h 303641"/>
                  <a:gd name="connsiteX3544" fmla="*/ 765430 w 1010331"/>
                  <a:gd name="connsiteY3544" fmla="*/ 71392 h 303641"/>
                  <a:gd name="connsiteX3545" fmla="*/ 760912 w 1010331"/>
                  <a:gd name="connsiteY3545" fmla="*/ 66873 h 303641"/>
                  <a:gd name="connsiteX3546" fmla="*/ 765430 w 1010331"/>
                  <a:gd name="connsiteY3546" fmla="*/ 62355 h 303641"/>
                  <a:gd name="connsiteX3547" fmla="*/ 765430 w 1010331"/>
                  <a:gd name="connsiteY3547" fmla="*/ 62355 h 303641"/>
                  <a:gd name="connsiteX3548" fmla="*/ 746452 w 1010331"/>
                  <a:gd name="connsiteY3548" fmla="*/ 62355 h 303641"/>
                  <a:gd name="connsiteX3549" fmla="*/ 750971 w 1010331"/>
                  <a:gd name="connsiteY3549" fmla="*/ 66873 h 303641"/>
                  <a:gd name="connsiteX3550" fmla="*/ 746452 w 1010331"/>
                  <a:gd name="connsiteY3550" fmla="*/ 71392 h 303641"/>
                  <a:gd name="connsiteX3551" fmla="*/ 741934 w 1010331"/>
                  <a:gd name="connsiteY3551" fmla="*/ 66873 h 303641"/>
                  <a:gd name="connsiteX3552" fmla="*/ 746452 w 1010331"/>
                  <a:gd name="connsiteY3552" fmla="*/ 62355 h 303641"/>
                  <a:gd name="connsiteX3553" fmla="*/ 746452 w 1010331"/>
                  <a:gd name="connsiteY3553" fmla="*/ 62355 h 303641"/>
                  <a:gd name="connsiteX3554" fmla="*/ 727475 w 1010331"/>
                  <a:gd name="connsiteY3554" fmla="*/ 62355 h 303641"/>
                  <a:gd name="connsiteX3555" fmla="*/ 731993 w 1010331"/>
                  <a:gd name="connsiteY3555" fmla="*/ 66873 h 303641"/>
                  <a:gd name="connsiteX3556" fmla="*/ 727475 w 1010331"/>
                  <a:gd name="connsiteY3556" fmla="*/ 71392 h 303641"/>
                  <a:gd name="connsiteX3557" fmla="*/ 722956 w 1010331"/>
                  <a:gd name="connsiteY3557" fmla="*/ 66873 h 303641"/>
                  <a:gd name="connsiteX3558" fmla="*/ 727475 w 1010331"/>
                  <a:gd name="connsiteY3558" fmla="*/ 62355 h 303641"/>
                  <a:gd name="connsiteX3559" fmla="*/ 727475 w 1010331"/>
                  <a:gd name="connsiteY3559" fmla="*/ 62355 h 303641"/>
                  <a:gd name="connsiteX3560" fmla="*/ 709401 w 1010331"/>
                  <a:gd name="connsiteY3560" fmla="*/ 62355 h 303641"/>
                  <a:gd name="connsiteX3561" fmla="*/ 713919 w 1010331"/>
                  <a:gd name="connsiteY3561" fmla="*/ 66873 h 303641"/>
                  <a:gd name="connsiteX3562" fmla="*/ 709401 w 1010331"/>
                  <a:gd name="connsiteY3562" fmla="*/ 71392 h 303641"/>
                  <a:gd name="connsiteX3563" fmla="*/ 704882 w 1010331"/>
                  <a:gd name="connsiteY3563" fmla="*/ 66873 h 303641"/>
                  <a:gd name="connsiteX3564" fmla="*/ 709401 w 1010331"/>
                  <a:gd name="connsiteY3564" fmla="*/ 62355 h 303641"/>
                  <a:gd name="connsiteX3565" fmla="*/ 709401 w 1010331"/>
                  <a:gd name="connsiteY3565" fmla="*/ 62355 h 303641"/>
                  <a:gd name="connsiteX3566" fmla="*/ 690423 w 1010331"/>
                  <a:gd name="connsiteY3566" fmla="*/ 62355 h 303641"/>
                  <a:gd name="connsiteX3567" fmla="*/ 694942 w 1010331"/>
                  <a:gd name="connsiteY3567" fmla="*/ 66873 h 303641"/>
                  <a:gd name="connsiteX3568" fmla="*/ 690423 w 1010331"/>
                  <a:gd name="connsiteY3568" fmla="*/ 71392 h 303641"/>
                  <a:gd name="connsiteX3569" fmla="*/ 685905 w 1010331"/>
                  <a:gd name="connsiteY3569" fmla="*/ 66873 h 303641"/>
                  <a:gd name="connsiteX3570" fmla="*/ 690423 w 1010331"/>
                  <a:gd name="connsiteY3570" fmla="*/ 62355 h 303641"/>
                  <a:gd name="connsiteX3571" fmla="*/ 690423 w 1010331"/>
                  <a:gd name="connsiteY3571" fmla="*/ 62355 h 303641"/>
                  <a:gd name="connsiteX3572" fmla="*/ 671446 w 1010331"/>
                  <a:gd name="connsiteY3572" fmla="*/ 62355 h 303641"/>
                  <a:gd name="connsiteX3573" fmla="*/ 675964 w 1010331"/>
                  <a:gd name="connsiteY3573" fmla="*/ 66873 h 303641"/>
                  <a:gd name="connsiteX3574" fmla="*/ 671446 w 1010331"/>
                  <a:gd name="connsiteY3574" fmla="*/ 71392 h 303641"/>
                  <a:gd name="connsiteX3575" fmla="*/ 666927 w 1010331"/>
                  <a:gd name="connsiteY3575" fmla="*/ 66873 h 303641"/>
                  <a:gd name="connsiteX3576" fmla="*/ 671446 w 1010331"/>
                  <a:gd name="connsiteY3576" fmla="*/ 62355 h 303641"/>
                  <a:gd name="connsiteX3577" fmla="*/ 671446 w 1010331"/>
                  <a:gd name="connsiteY3577" fmla="*/ 62355 h 303641"/>
                  <a:gd name="connsiteX3578" fmla="*/ 652468 w 1010331"/>
                  <a:gd name="connsiteY3578" fmla="*/ 62355 h 303641"/>
                  <a:gd name="connsiteX3579" fmla="*/ 656987 w 1010331"/>
                  <a:gd name="connsiteY3579" fmla="*/ 66873 h 303641"/>
                  <a:gd name="connsiteX3580" fmla="*/ 652468 w 1010331"/>
                  <a:gd name="connsiteY3580" fmla="*/ 71392 h 303641"/>
                  <a:gd name="connsiteX3581" fmla="*/ 647950 w 1010331"/>
                  <a:gd name="connsiteY3581" fmla="*/ 66873 h 303641"/>
                  <a:gd name="connsiteX3582" fmla="*/ 652468 w 1010331"/>
                  <a:gd name="connsiteY3582" fmla="*/ 62355 h 303641"/>
                  <a:gd name="connsiteX3583" fmla="*/ 652468 w 1010331"/>
                  <a:gd name="connsiteY3583" fmla="*/ 62355 h 303641"/>
                  <a:gd name="connsiteX3584" fmla="*/ 633490 w 1010331"/>
                  <a:gd name="connsiteY3584" fmla="*/ 62355 h 303641"/>
                  <a:gd name="connsiteX3585" fmla="*/ 638009 w 1010331"/>
                  <a:gd name="connsiteY3585" fmla="*/ 66873 h 303641"/>
                  <a:gd name="connsiteX3586" fmla="*/ 633490 w 1010331"/>
                  <a:gd name="connsiteY3586" fmla="*/ 71392 h 303641"/>
                  <a:gd name="connsiteX3587" fmla="*/ 628972 w 1010331"/>
                  <a:gd name="connsiteY3587" fmla="*/ 66873 h 303641"/>
                  <a:gd name="connsiteX3588" fmla="*/ 633490 w 1010331"/>
                  <a:gd name="connsiteY3588" fmla="*/ 62355 h 303641"/>
                  <a:gd name="connsiteX3589" fmla="*/ 633490 w 1010331"/>
                  <a:gd name="connsiteY3589" fmla="*/ 62355 h 303641"/>
                  <a:gd name="connsiteX3590" fmla="*/ 615417 w 1010331"/>
                  <a:gd name="connsiteY3590" fmla="*/ 62355 h 303641"/>
                  <a:gd name="connsiteX3591" fmla="*/ 619935 w 1010331"/>
                  <a:gd name="connsiteY3591" fmla="*/ 66873 h 303641"/>
                  <a:gd name="connsiteX3592" fmla="*/ 615417 w 1010331"/>
                  <a:gd name="connsiteY3592" fmla="*/ 71392 h 303641"/>
                  <a:gd name="connsiteX3593" fmla="*/ 610898 w 1010331"/>
                  <a:gd name="connsiteY3593" fmla="*/ 66873 h 303641"/>
                  <a:gd name="connsiteX3594" fmla="*/ 615417 w 1010331"/>
                  <a:gd name="connsiteY3594" fmla="*/ 62355 h 303641"/>
                  <a:gd name="connsiteX3595" fmla="*/ 615417 w 1010331"/>
                  <a:gd name="connsiteY3595" fmla="*/ 62355 h 303641"/>
                  <a:gd name="connsiteX3596" fmla="*/ 596439 w 1010331"/>
                  <a:gd name="connsiteY3596" fmla="*/ 62355 h 303641"/>
                  <a:gd name="connsiteX3597" fmla="*/ 600957 w 1010331"/>
                  <a:gd name="connsiteY3597" fmla="*/ 66873 h 303641"/>
                  <a:gd name="connsiteX3598" fmla="*/ 596439 w 1010331"/>
                  <a:gd name="connsiteY3598" fmla="*/ 71392 h 303641"/>
                  <a:gd name="connsiteX3599" fmla="*/ 591920 w 1010331"/>
                  <a:gd name="connsiteY3599" fmla="*/ 66873 h 303641"/>
                  <a:gd name="connsiteX3600" fmla="*/ 596439 w 1010331"/>
                  <a:gd name="connsiteY3600" fmla="*/ 62355 h 303641"/>
                  <a:gd name="connsiteX3601" fmla="*/ 596439 w 1010331"/>
                  <a:gd name="connsiteY3601" fmla="*/ 62355 h 303641"/>
                  <a:gd name="connsiteX3602" fmla="*/ 577461 w 1010331"/>
                  <a:gd name="connsiteY3602" fmla="*/ 62355 h 303641"/>
                  <a:gd name="connsiteX3603" fmla="*/ 581980 w 1010331"/>
                  <a:gd name="connsiteY3603" fmla="*/ 66873 h 303641"/>
                  <a:gd name="connsiteX3604" fmla="*/ 577461 w 1010331"/>
                  <a:gd name="connsiteY3604" fmla="*/ 71392 h 303641"/>
                  <a:gd name="connsiteX3605" fmla="*/ 572943 w 1010331"/>
                  <a:gd name="connsiteY3605" fmla="*/ 66873 h 303641"/>
                  <a:gd name="connsiteX3606" fmla="*/ 577461 w 1010331"/>
                  <a:gd name="connsiteY3606" fmla="*/ 62355 h 303641"/>
                  <a:gd name="connsiteX3607" fmla="*/ 577461 w 1010331"/>
                  <a:gd name="connsiteY3607" fmla="*/ 62355 h 303641"/>
                  <a:gd name="connsiteX3608" fmla="*/ 558484 w 1010331"/>
                  <a:gd name="connsiteY3608" fmla="*/ 62355 h 303641"/>
                  <a:gd name="connsiteX3609" fmla="*/ 563002 w 1010331"/>
                  <a:gd name="connsiteY3609" fmla="*/ 66873 h 303641"/>
                  <a:gd name="connsiteX3610" fmla="*/ 558484 w 1010331"/>
                  <a:gd name="connsiteY3610" fmla="*/ 71392 h 303641"/>
                  <a:gd name="connsiteX3611" fmla="*/ 553965 w 1010331"/>
                  <a:gd name="connsiteY3611" fmla="*/ 66873 h 303641"/>
                  <a:gd name="connsiteX3612" fmla="*/ 558484 w 1010331"/>
                  <a:gd name="connsiteY3612" fmla="*/ 62355 h 303641"/>
                  <a:gd name="connsiteX3613" fmla="*/ 558484 w 1010331"/>
                  <a:gd name="connsiteY3613" fmla="*/ 62355 h 303641"/>
                  <a:gd name="connsiteX3614" fmla="*/ 539506 w 1010331"/>
                  <a:gd name="connsiteY3614" fmla="*/ 62355 h 303641"/>
                  <a:gd name="connsiteX3615" fmla="*/ 544025 w 1010331"/>
                  <a:gd name="connsiteY3615" fmla="*/ 66873 h 303641"/>
                  <a:gd name="connsiteX3616" fmla="*/ 539506 w 1010331"/>
                  <a:gd name="connsiteY3616" fmla="*/ 71392 h 303641"/>
                  <a:gd name="connsiteX3617" fmla="*/ 534988 w 1010331"/>
                  <a:gd name="connsiteY3617" fmla="*/ 66873 h 303641"/>
                  <a:gd name="connsiteX3618" fmla="*/ 539506 w 1010331"/>
                  <a:gd name="connsiteY3618" fmla="*/ 62355 h 303641"/>
                  <a:gd name="connsiteX3619" fmla="*/ 539506 w 1010331"/>
                  <a:gd name="connsiteY3619" fmla="*/ 62355 h 303641"/>
                  <a:gd name="connsiteX3620" fmla="*/ 521432 w 1010331"/>
                  <a:gd name="connsiteY3620" fmla="*/ 62355 h 303641"/>
                  <a:gd name="connsiteX3621" fmla="*/ 525951 w 1010331"/>
                  <a:gd name="connsiteY3621" fmla="*/ 66873 h 303641"/>
                  <a:gd name="connsiteX3622" fmla="*/ 521432 w 1010331"/>
                  <a:gd name="connsiteY3622" fmla="*/ 71392 h 303641"/>
                  <a:gd name="connsiteX3623" fmla="*/ 516914 w 1010331"/>
                  <a:gd name="connsiteY3623" fmla="*/ 66873 h 303641"/>
                  <a:gd name="connsiteX3624" fmla="*/ 521432 w 1010331"/>
                  <a:gd name="connsiteY3624" fmla="*/ 62355 h 303641"/>
                  <a:gd name="connsiteX3625" fmla="*/ 521432 w 1010331"/>
                  <a:gd name="connsiteY3625" fmla="*/ 62355 h 303641"/>
                  <a:gd name="connsiteX3626" fmla="*/ 502455 w 1010331"/>
                  <a:gd name="connsiteY3626" fmla="*/ 62355 h 303641"/>
                  <a:gd name="connsiteX3627" fmla="*/ 506973 w 1010331"/>
                  <a:gd name="connsiteY3627" fmla="*/ 66873 h 303641"/>
                  <a:gd name="connsiteX3628" fmla="*/ 502455 w 1010331"/>
                  <a:gd name="connsiteY3628" fmla="*/ 71392 h 303641"/>
                  <a:gd name="connsiteX3629" fmla="*/ 497936 w 1010331"/>
                  <a:gd name="connsiteY3629" fmla="*/ 66873 h 303641"/>
                  <a:gd name="connsiteX3630" fmla="*/ 502455 w 1010331"/>
                  <a:gd name="connsiteY3630" fmla="*/ 62355 h 303641"/>
                  <a:gd name="connsiteX3631" fmla="*/ 502455 w 1010331"/>
                  <a:gd name="connsiteY3631" fmla="*/ 62355 h 303641"/>
                  <a:gd name="connsiteX3632" fmla="*/ 483477 w 1010331"/>
                  <a:gd name="connsiteY3632" fmla="*/ 62355 h 303641"/>
                  <a:gd name="connsiteX3633" fmla="*/ 487995 w 1010331"/>
                  <a:gd name="connsiteY3633" fmla="*/ 66873 h 303641"/>
                  <a:gd name="connsiteX3634" fmla="*/ 483477 w 1010331"/>
                  <a:gd name="connsiteY3634" fmla="*/ 71392 h 303641"/>
                  <a:gd name="connsiteX3635" fmla="*/ 478959 w 1010331"/>
                  <a:gd name="connsiteY3635" fmla="*/ 66873 h 303641"/>
                  <a:gd name="connsiteX3636" fmla="*/ 483477 w 1010331"/>
                  <a:gd name="connsiteY3636" fmla="*/ 62355 h 303641"/>
                  <a:gd name="connsiteX3637" fmla="*/ 483477 w 1010331"/>
                  <a:gd name="connsiteY3637" fmla="*/ 62355 h 303641"/>
                  <a:gd name="connsiteX3638" fmla="*/ 464499 w 1010331"/>
                  <a:gd name="connsiteY3638" fmla="*/ 62355 h 303641"/>
                  <a:gd name="connsiteX3639" fmla="*/ 469018 w 1010331"/>
                  <a:gd name="connsiteY3639" fmla="*/ 66873 h 303641"/>
                  <a:gd name="connsiteX3640" fmla="*/ 464499 w 1010331"/>
                  <a:gd name="connsiteY3640" fmla="*/ 71392 h 303641"/>
                  <a:gd name="connsiteX3641" fmla="*/ 459981 w 1010331"/>
                  <a:gd name="connsiteY3641" fmla="*/ 66873 h 303641"/>
                  <a:gd name="connsiteX3642" fmla="*/ 464499 w 1010331"/>
                  <a:gd name="connsiteY3642" fmla="*/ 62355 h 303641"/>
                  <a:gd name="connsiteX3643" fmla="*/ 464499 w 1010331"/>
                  <a:gd name="connsiteY3643" fmla="*/ 62355 h 303641"/>
                  <a:gd name="connsiteX3644" fmla="*/ 446425 w 1010331"/>
                  <a:gd name="connsiteY3644" fmla="*/ 62355 h 303641"/>
                  <a:gd name="connsiteX3645" fmla="*/ 450944 w 1010331"/>
                  <a:gd name="connsiteY3645" fmla="*/ 66873 h 303641"/>
                  <a:gd name="connsiteX3646" fmla="*/ 446425 w 1010331"/>
                  <a:gd name="connsiteY3646" fmla="*/ 71392 h 303641"/>
                  <a:gd name="connsiteX3647" fmla="*/ 441907 w 1010331"/>
                  <a:gd name="connsiteY3647" fmla="*/ 66873 h 303641"/>
                  <a:gd name="connsiteX3648" fmla="*/ 446425 w 1010331"/>
                  <a:gd name="connsiteY3648" fmla="*/ 62355 h 303641"/>
                  <a:gd name="connsiteX3649" fmla="*/ 446425 w 1010331"/>
                  <a:gd name="connsiteY3649" fmla="*/ 62355 h 303641"/>
                  <a:gd name="connsiteX3650" fmla="*/ 427448 w 1010331"/>
                  <a:gd name="connsiteY3650" fmla="*/ 62355 h 303641"/>
                  <a:gd name="connsiteX3651" fmla="*/ 431966 w 1010331"/>
                  <a:gd name="connsiteY3651" fmla="*/ 66873 h 303641"/>
                  <a:gd name="connsiteX3652" fmla="*/ 427448 w 1010331"/>
                  <a:gd name="connsiteY3652" fmla="*/ 71392 h 303641"/>
                  <a:gd name="connsiteX3653" fmla="*/ 422929 w 1010331"/>
                  <a:gd name="connsiteY3653" fmla="*/ 66873 h 303641"/>
                  <a:gd name="connsiteX3654" fmla="*/ 427448 w 1010331"/>
                  <a:gd name="connsiteY3654" fmla="*/ 62355 h 303641"/>
                  <a:gd name="connsiteX3655" fmla="*/ 427448 w 1010331"/>
                  <a:gd name="connsiteY3655" fmla="*/ 62355 h 303641"/>
                  <a:gd name="connsiteX3656" fmla="*/ 408470 w 1010331"/>
                  <a:gd name="connsiteY3656" fmla="*/ 62355 h 303641"/>
                  <a:gd name="connsiteX3657" fmla="*/ 412989 w 1010331"/>
                  <a:gd name="connsiteY3657" fmla="*/ 66873 h 303641"/>
                  <a:gd name="connsiteX3658" fmla="*/ 408470 w 1010331"/>
                  <a:gd name="connsiteY3658" fmla="*/ 71392 h 303641"/>
                  <a:gd name="connsiteX3659" fmla="*/ 403952 w 1010331"/>
                  <a:gd name="connsiteY3659" fmla="*/ 66873 h 303641"/>
                  <a:gd name="connsiteX3660" fmla="*/ 408470 w 1010331"/>
                  <a:gd name="connsiteY3660" fmla="*/ 62355 h 303641"/>
                  <a:gd name="connsiteX3661" fmla="*/ 408470 w 1010331"/>
                  <a:gd name="connsiteY3661" fmla="*/ 62355 h 303641"/>
                  <a:gd name="connsiteX3662" fmla="*/ 389493 w 1010331"/>
                  <a:gd name="connsiteY3662" fmla="*/ 62355 h 303641"/>
                  <a:gd name="connsiteX3663" fmla="*/ 394011 w 1010331"/>
                  <a:gd name="connsiteY3663" fmla="*/ 66873 h 303641"/>
                  <a:gd name="connsiteX3664" fmla="*/ 389493 w 1010331"/>
                  <a:gd name="connsiteY3664" fmla="*/ 71392 h 303641"/>
                  <a:gd name="connsiteX3665" fmla="*/ 384974 w 1010331"/>
                  <a:gd name="connsiteY3665" fmla="*/ 66873 h 303641"/>
                  <a:gd name="connsiteX3666" fmla="*/ 389493 w 1010331"/>
                  <a:gd name="connsiteY3666" fmla="*/ 62355 h 303641"/>
                  <a:gd name="connsiteX3667" fmla="*/ 389493 w 1010331"/>
                  <a:gd name="connsiteY3667" fmla="*/ 62355 h 303641"/>
                  <a:gd name="connsiteX3668" fmla="*/ 793445 w 1010331"/>
                  <a:gd name="connsiteY3668" fmla="*/ 51511 h 303641"/>
                  <a:gd name="connsiteX3669" fmla="*/ 797963 w 1010331"/>
                  <a:gd name="connsiteY3669" fmla="*/ 56029 h 303641"/>
                  <a:gd name="connsiteX3670" fmla="*/ 793445 w 1010331"/>
                  <a:gd name="connsiteY3670" fmla="*/ 60548 h 303641"/>
                  <a:gd name="connsiteX3671" fmla="*/ 788926 w 1010331"/>
                  <a:gd name="connsiteY3671" fmla="*/ 56029 h 303641"/>
                  <a:gd name="connsiteX3672" fmla="*/ 793445 w 1010331"/>
                  <a:gd name="connsiteY3672" fmla="*/ 51511 h 303641"/>
                  <a:gd name="connsiteX3673" fmla="*/ 793445 w 1010331"/>
                  <a:gd name="connsiteY3673" fmla="*/ 51511 h 303641"/>
                  <a:gd name="connsiteX3674" fmla="*/ 774467 w 1010331"/>
                  <a:gd name="connsiteY3674" fmla="*/ 51511 h 303641"/>
                  <a:gd name="connsiteX3675" fmla="*/ 778985 w 1010331"/>
                  <a:gd name="connsiteY3675" fmla="*/ 56029 h 303641"/>
                  <a:gd name="connsiteX3676" fmla="*/ 774467 w 1010331"/>
                  <a:gd name="connsiteY3676" fmla="*/ 60548 h 303641"/>
                  <a:gd name="connsiteX3677" fmla="*/ 769948 w 1010331"/>
                  <a:gd name="connsiteY3677" fmla="*/ 56029 h 303641"/>
                  <a:gd name="connsiteX3678" fmla="*/ 774467 w 1010331"/>
                  <a:gd name="connsiteY3678" fmla="*/ 51511 h 303641"/>
                  <a:gd name="connsiteX3679" fmla="*/ 774467 w 1010331"/>
                  <a:gd name="connsiteY3679" fmla="*/ 51511 h 303641"/>
                  <a:gd name="connsiteX3680" fmla="*/ 756393 w 1010331"/>
                  <a:gd name="connsiteY3680" fmla="*/ 51511 h 303641"/>
                  <a:gd name="connsiteX3681" fmla="*/ 760912 w 1010331"/>
                  <a:gd name="connsiteY3681" fmla="*/ 56029 h 303641"/>
                  <a:gd name="connsiteX3682" fmla="*/ 756393 w 1010331"/>
                  <a:gd name="connsiteY3682" fmla="*/ 60548 h 303641"/>
                  <a:gd name="connsiteX3683" fmla="*/ 751875 w 1010331"/>
                  <a:gd name="connsiteY3683" fmla="*/ 56029 h 303641"/>
                  <a:gd name="connsiteX3684" fmla="*/ 756393 w 1010331"/>
                  <a:gd name="connsiteY3684" fmla="*/ 51511 h 303641"/>
                  <a:gd name="connsiteX3685" fmla="*/ 756393 w 1010331"/>
                  <a:gd name="connsiteY3685" fmla="*/ 51511 h 303641"/>
                  <a:gd name="connsiteX3686" fmla="*/ 737415 w 1010331"/>
                  <a:gd name="connsiteY3686" fmla="*/ 51511 h 303641"/>
                  <a:gd name="connsiteX3687" fmla="*/ 741934 w 1010331"/>
                  <a:gd name="connsiteY3687" fmla="*/ 56029 h 303641"/>
                  <a:gd name="connsiteX3688" fmla="*/ 737415 w 1010331"/>
                  <a:gd name="connsiteY3688" fmla="*/ 60548 h 303641"/>
                  <a:gd name="connsiteX3689" fmla="*/ 732897 w 1010331"/>
                  <a:gd name="connsiteY3689" fmla="*/ 56029 h 303641"/>
                  <a:gd name="connsiteX3690" fmla="*/ 737415 w 1010331"/>
                  <a:gd name="connsiteY3690" fmla="*/ 51511 h 303641"/>
                  <a:gd name="connsiteX3691" fmla="*/ 737415 w 1010331"/>
                  <a:gd name="connsiteY3691" fmla="*/ 51511 h 303641"/>
                  <a:gd name="connsiteX3692" fmla="*/ 718438 w 1010331"/>
                  <a:gd name="connsiteY3692" fmla="*/ 51511 h 303641"/>
                  <a:gd name="connsiteX3693" fmla="*/ 722956 w 1010331"/>
                  <a:gd name="connsiteY3693" fmla="*/ 56029 h 303641"/>
                  <a:gd name="connsiteX3694" fmla="*/ 718438 w 1010331"/>
                  <a:gd name="connsiteY3694" fmla="*/ 60548 h 303641"/>
                  <a:gd name="connsiteX3695" fmla="*/ 713919 w 1010331"/>
                  <a:gd name="connsiteY3695" fmla="*/ 56029 h 303641"/>
                  <a:gd name="connsiteX3696" fmla="*/ 718438 w 1010331"/>
                  <a:gd name="connsiteY3696" fmla="*/ 51511 h 303641"/>
                  <a:gd name="connsiteX3697" fmla="*/ 718438 w 1010331"/>
                  <a:gd name="connsiteY3697" fmla="*/ 51511 h 303641"/>
                  <a:gd name="connsiteX3698" fmla="*/ 699460 w 1010331"/>
                  <a:gd name="connsiteY3698" fmla="*/ 51511 h 303641"/>
                  <a:gd name="connsiteX3699" fmla="*/ 703979 w 1010331"/>
                  <a:gd name="connsiteY3699" fmla="*/ 56029 h 303641"/>
                  <a:gd name="connsiteX3700" fmla="*/ 699460 w 1010331"/>
                  <a:gd name="connsiteY3700" fmla="*/ 60548 h 303641"/>
                  <a:gd name="connsiteX3701" fmla="*/ 694942 w 1010331"/>
                  <a:gd name="connsiteY3701" fmla="*/ 56029 h 303641"/>
                  <a:gd name="connsiteX3702" fmla="*/ 699460 w 1010331"/>
                  <a:gd name="connsiteY3702" fmla="*/ 51511 h 303641"/>
                  <a:gd name="connsiteX3703" fmla="*/ 699460 w 1010331"/>
                  <a:gd name="connsiteY3703" fmla="*/ 51511 h 303641"/>
                  <a:gd name="connsiteX3704" fmla="*/ 680483 w 1010331"/>
                  <a:gd name="connsiteY3704" fmla="*/ 51511 h 303641"/>
                  <a:gd name="connsiteX3705" fmla="*/ 685001 w 1010331"/>
                  <a:gd name="connsiteY3705" fmla="*/ 56029 h 303641"/>
                  <a:gd name="connsiteX3706" fmla="*/ 680483 w 1010331"/>
                  <a:gd name="connsiteY3706" fmla="*/ 60548 h 303641"/>
                  <a:gd name="connsiteX3707" fmla="*/ 675964 w 1010331"/>
                  <a:gd name="connsiteY3707" fmla="*/ 56029 h 303641"/>
                  <a:gd name="connsiteX3708" fmla="*/ 680483 w 1010331"/>
                  <a:gd name="connsiteY3708" fmla="*/ 51511 h 303641"/>
                  <a:gd name="connsiteX3709" fmla="*/ 680483 w 1010331"/>
                  <a:gd name="connsiteY3709" fmla="*/ 51511 h 303641"/>
                  <a:gd name="connsiteX3710" fmla="*/ 662409 w 1010331"/>
                  <a:gd name="connsiteY3710" fmla="*/ 51511 h 303641"/>
                  <a:gd name="connsiteX3711" fmla="*/ 666927 w 1010331"/>
                  <a:gd name="connsiteY3711" fmla="*/ 56029 h 303641"/>
                  <a:gd name="connsiteX3712" fmla="*/ 662409 w 1010331"/>
                  <a:gd name="connsiteY3712" fmla="*/ 60548 h 303641"/>
                  <a:gd name="connsiteX3713" fmla="*/ 657890 w 1010331"/>
                  <a:gd name="connsiteY3713" fmla="*/ 56029 h 303641"/>
                  <a:gd name="connsiteX3714" fmla="*/ 662409 w 1010331"/>
                  <a:gd name="connsiteY3714" fmla="*/ 51511 h 303641"/>
                  <a:gd name="connsiteX3715" fmla="*/ 662409 w 1010331"/>
                  <a:gd name="connsiteY3715" fmla="*/ 51511 h 303641"/>
                  <a:gd name="connsiteX3716" fmla="*/ 643431 w 1010331"/>
                  <a:gd name="connsiteY3716" fmla="*/ 51511 h 303641"/>
                  <a:gd name="connsiteX3717" fmla="*/ 647950 w 1010331"/>
                  <a:gd name="connsiteY3717" fmla="*/ 56029 h 303641"/>
                  <a:gd name="connsiteX3718" fmla="*/ 643431 w 1010331"/>
                  <a:gd name="connsiteY3718" fmla="*/ 60548 h 303641"/>
                  <a:gd name="connsiteX3719" fmla="*/ 638913 w 1010331"/>
                  <a:gd name="connsiteY3719" fmla="*/ 56029 h 303641"/>
                  <a:gd name="connsiteX3720" fmla="*/ 643431 w 1010331"/>
                  <a:gd name="connsiteY3720" fmla="*/ 51511 h 303641"/>
                  <a:gd name="connsiteX3721" fmla="*/ 643431 w 1010331"/>
                  <a:gd name="connsiteY3721" fmla="*/ 51511 h 303641"/>
                  <a:gd name="connsiteX3722" fmla="*/ 624453 w 1010331"/>
                  <a:gd name="connsiteY3722" fmla="*/ 51511 h 303641"/>
                  <a:gd name="connsiteX3723" fmla="*/ 628972 w 1010331"/>
                  <a:gd name="connsiteY3723" fmla="*/ 56029 h 303641"/>
                  <a:gd name="connsiteX3724" fmla="*/ 624453 w 1010331"/>
                  <a:gd name="connsiteY3724" fmla="*/ 60548 h 303641"/>
                  <a:gd name="connsiteX3725" fmla="*/ 619935 w 1010331"/>
                  <a:gd name="connsiteY3725" fmla="*/ 56029 h 303641"/>
                  <a:gd name="connsiteX3726" fmla="*/ 624453 w 1010331"/>
                  <a:gd name="connsiteY3726" fmla="*/ 51511 h 303641"/>
                  <a:gd name="connsiteX3727" fmla="*/ 624453 w 1010331"/>
                  <a:gd name="connsiteY3727" fmla="*/ 51511 h 303641"/>
                  <a:gd name="connsiteX3728" fmla="*/ 605476 w 1010331"/>
                  <a:gd name="connsiteY3728" fmla="*/ 51511 h 303641"/>
                  <a:gd name="connsiteX3729" fmla="*/ 609994 w 1010331"/>
                  <a:gd name="connsiteY3729" fmla="*/ 56029 h 303641"/>
                  <a:gd name="connsiteX3730" fmla="*/ 605476 w 1010331"/>
                  <a:gd name="connsiteY3730" fmla="*/ 60548 h 303641"/>
                  <a:gd name="connsiteX3731" fmla="*/ 600957 w 1010331"/>
                  <a:gd name="connsiteY3731" fmla="*/ 56029 h 303641"/>
                  <a:gd name="connsiteX3732" fmla="*/ 605476 w 1010331"/>
                  <a:gd name="connsiteY3732" fmla="*/ 51511 h 303641"/>
                  <a:gd name="connsiteX3733" fmla="*/ 605476 w 1010331"/>
                  <a:gd name="connsiteY3733" fmla="*/ 51511 h 303641"/>
                  <a:gd name="connsiteX3734" fmla="*/ 586498 w 1010331"/>
                  <a:gd name="connsiteY3734" fmla="*/ 51511 h 303641"/>
                  <a:gd name="connsiteX3735" fmla="*/ 591017 w 1010331"/>
                  <a:gd name="connsiteY3735" fmla="*/ 56029 h 303641"/>
                  <a:gd name="connsiteX3736" fmla="*/ 586498 w 1010331"/>
                  <a:gd name="connsiteY3736" fmla="*/ 60548 h 303641"/>
                  <a:gd name="connsiteX3737" fmla="*/ 581980 w 1010331"/>
                  <a:gd name="connsiteY3737" fmla="*/ 56029 h 303641"/>
                  <a:gd name="connsiteX3738" fmla="*/ 586498 w 1010331"/>
                  <a:gd name="connsiteY3738" fmla="*/ 51511 h 303641"/>
                  <a:gd name="connsiteX3739" fmla="*/ 586498 w 1010331"/>
                  <a:gd name="connsiteY3739" fmla="*/ 51511 h 303641"/>
                  <a:gd name="connsiteX3740" fmla="*/ 568424 w 1010331"/>
                  <a:gd name="connsiteY3740" fmla="*/ 51511 h 303641"/>
                  <a:gd name="connsiteX3741" fmla="*/ 572943 w 1010331"/>
                  <a:gd name="connsiteY3741" fmla="*/ 56029 h 303641"/>
                  <a:gd name="connsiteX3742" fmla="*/ 568424 w 1010331"/>
                  <a:gd name="connsiteY3742" fmla="*/ 60548 h 303641"/>
                  <a:gd name="connsiteX3743" fmla="*/ 563906 w 1010331"/>
                  <a:gd name="connsiteY3743" fmla="*/ 56029 h 303641"/>
                  <a:gd name="connsiteX3744" fmla="*/ 568424 w 1010331"/>
                  <a:gd name="connsiteY3744" fmla="*/ 51511 h 303641"/>
                  <a:gd name="connsiteX3745" fmla="*/ 568424 w 1010331"/>
                  <a:gd name="connsiteY3745" fmla="*/ 51511 h 303641"/>
                  <a:gd name="connsiteX3746" fmla="*/ 549447 w 1010331"/>
                  <a:gd name="connsiteY3746" fmla="*/ 51511 h 303641"/>
                  <a:gd name="connsiteX3747" fmla="*/ 553965 w 1010331"/>
                  <a:gd name="connsiteY3747" fmla="*/ 56029 h 303641"/>
                  <a:gd name="connsiteX3748" fmla="*/ 549447 w 1010331"/>
                  <a:gd name="connsiteY3748" fmla="*/ 60548 h 303641"/>
                  <a:gd name="connsiteX3749" fmla="*/ 544928 w 1010331"/>
                  <a:gd name="connsiteY3749" fmla="*/ 56029 h 303641"/>
                  <a:gd name="connsiteX3750" fmla="*/ 549447 w 1010331"/>
                  <a:gd name="connsiteY3750" fmla="*/ 51511 h 303641"/>
                  <a:gd name="connsiteX3751" fmla="*/ 549447 w 1010331"/>
                  <a:gd name="connsiteY3751" fmla="*/ 51511 h 303641"/>
                  <a:gd name="connsiteX3752" fmla="*/ 530469 w 1010331"/>
                  <a:gd name="connsiteY3752" fmla="*/ 51511 h 303641"/>
                  <a:gd name="connsiteX3753" fmla="*/ 534988 w 1010331"/>
                  <a:gd name="connsiteY3753" fmla="*/ 56029 h 303641"/>
                  <a:gd name="connsiteX3754" fmla="*/ 530469 w 1010331"/>
                  <a:gd name="connsiteY3754" fmla="*/ 60548 h 303641"/>
                  <a:gd name="connsiteX3755" fmla="*/ 525951 w 1010331"/>
                  <a:gd name="connsiteY3755" fmla="*/ 56029 h 303641"/>
                  <a:gd name="connsiteX3756" fmla="*/ 530469 w 1010331"/>
                  <a:gd name="connsiteY3756" fmla="*/ 51511 h 303641"/>
                  <a:gd name="connsiteX3757" fmla="*/ 530469 w 1010331"/>
                  <a:gd name="connsiteY3757" fmla="*/ 51511 h 303641"/>
                  <a:gd name="connsiteX3758" fmla="*/ 511492 w 1010331"/>
                  <a:gd name="connsiteY3758" fmla="*/ 51511 h 303641"/>
                  <a:gd name="connsiteX3759" fmla="*/ 516010 w 1010331"/>
                  <a:gd name="connsiteY3759" fmla="*/ 56029 h 303641"/>
                  <a:gd name="connsiteX3760" fmla="*/ 511492 w 1010331"/>
                  <a:gd name="connsiteY3760" fmla="*/ 60548 h 303641"/>
                  <a:gd name="connsiteX3761" fmla="*/ 506973 w 1010331"/>
                  <a:gd name="connsiteY3761" fmla="*/ 56029 h 303641"/>
                  <a:gd name="connsiteX3762" fmla="*/ 511492 w 1010331"/>
                  <a:gd name="connsiteY3762" fmla="*/ 51511 h 303641"/>
                  <a:gd name="connsiteX3763" fmla="*/ 511492 w 1010331"/>
                  <a:gd name="connsiteY3763" fmla="*/ 51511 h 303641"/>
                  <a:gd name="connsiteX3764" fmla="*/ 493418 w 1010331"/>
                  <a:gd name="connsiteY3764" fmla="*/ 51511 h 303641"/>
                  <a:gd name="connsiteX3765" fmla="*/ 497936 w 1010331"/>
                  <a:gd name="connsiteY3765" fmla="*/ 56029 h 303641"/>
                  <a:gd name="connsiteX3766" fmla="*/ 493418 w 1010331"/>
                  <a:gd name="connsiteY3766" fmla="*/ 60548 h 303641"/>
                  <a:gd name="connsiteX3767" fmla="*/ 488899 w 1010331"/>
                  <a:gd name="connsiteY3767" fmla="*/ 56029 h 303641"/>
                  <a:gd name="connsiteX3768" fmla="*/ 493418 w 1010331"/>
                  <a:gd name="connsiteY3768" fmla="*/ 51511 h 303641"/>
                  <a:gd name="connsiteX3769" fmla="*/ 493418 w 1010331"/>
                  <a:gd name="connsiteY3769" fmla="*/ 51511 h 303641"/>
                  <a:gd name="connsiteX3770" fmla="*/ 474440 w 1010331"/>
                  <a:gd name="connsiteY3770" fmla="*/ 51511 h 303641"/>
                  <a:gd name="connsiteX3771" fmla="*/ 478959 w 1010331"/>
                  <a:gd name="connsiteY3771" fmla="*/ 56029 h 303641"/>
                  <a:gd name="connsiteX3772" fmla="*/ 474440 w 1010331"/>
                  <a:gd name="connsiteY3772" fmla="*/ 60548 h 303641"/>
                  <a:gd name="connsiteX3773" fmla="*/ 469922 w 1010331"/>
                  <a:gd name="connsiteY3773" fmla="*/ 56029 h 303641"/>
                  <a:gd name="connsiteX3774" fmla="*/ 474440 w 1010331"/>
                  <a:gd name="connsiteY3774" fmla="*/ 51511 h 303641"/>
                  <a:gd name="connsiteX3775" fmla="*/ 474440 w 1010331"/>
                  <a:gd name="connsiteY3775" fmla="*/ 51511 h 303641"/>
                  <a:gd name="connsiteX3776" fmla="*/ 455462 w 1010331"/>
                  <a:gd name="connsiteY3776" fmla="*/ 51511 h 303641"/>
                  <a:gd name="connsiteX3777" fmla="*/ 459981 w 1010331"/>
                  <a:gd name="connsiteY3777" fmla="*/ 56029 h 303641"/>
                  <a:gd name="connsiteX3778" fmla="*/ 455462 w 1010331"/>
                  <a:gd name="connsiteY3778" fmla="*/ 60548 h 303641"/>
                  <a:gd name="connsiteX3779" fmla="*/ 450944 w 1010331"/>
                  <a:gd name="connsiteY3779" fmla="*/ 56029 h 303641"/>
                  <a:gd name="connsiteX3780" fmla="*/ 455462 w 1010331"/>
                  <a:gd name="connsiteY3780" fmla="*/ 51511 h 303641"/>
                  <a:gd name="connsiteX3781" fmla="*/ 455462 w 1010331"/>
                  <a:gd name="connsiteY3781" fmla="*/ 51511 h 303641"/>
                  <a:gd name="connsiteX3782" fmla="*/ 436485 w 1010331"/>
                  <a:gd name="connsiteY3782" fmla="*/ 51511 h 303641"/>
                  <a:gd name="connsiteX3783" fmla="*/ 441003 w 1010331"/>
                  <a:gd name="connsiteY3783" fmla="*/ 56029 h 303641"/>
                  <a:gd name="connsiteX3784" fmla="*/ 436485 w 1010331"/>
                  <a:gd name="connsiteY3784" fmla="*/ 60548 h 303641"/>
                  <a:gd name="connsiteX3785" fmla="*/ 431966 w 1010331"/>
                  <a:gd name="connsiteY3785" fmla="*/ 56029 h 303641"/>
                  <a:gd name="connsiteX3786" fmla="*/ 436485 w 1010331"/>
                  <a:gd name="connsiteY3786" fmla="*/ 51511 h 303641"/>
                  <a:gd name="connsiteX3787" fmla="*/ 436485 w 1010331"/>
                  <a:gd name="connsiteY3787" fmla="*/ 51511 h 303641"/>
                  <a:gd name="connsiteX3788" fmla="*/ 417507 w 1010331"/>
                  <a:gd name="connsiteY3788" fmla="*/ 51511 h 303641"/>
                  <a:gd name="connsiteX3789" fmla="*/ 422026 w 1010331"/>
                  <a:gd name="connsiteY3789" fmla="*/ 56029 h 303641"/>
                  <a:gd name="connsiteX3790" fmla="*/ 417507 w 1010331"/>
                  <a:gd name="connsiteY3790" fmla="*/ 60548 h 303641"/>
                  <a:gd name="connsiteX3791" fmla="*/ 412989 w 1010331"/>
                  <a:gd name="connsiteY3791" fmla="*/ 56029 h 303641"/>
                  <a:gd name="connsiteX3792" fmla="*/ 417507 w 1010331"/>
                  <a:gd name="connsiteY3792" fmla="*/ 51511 h 303641"/>
                  <a:gd name="connsiteX3793" fmla="*/ 417507 w 1010331"/>
                  <a:gd name="connsiteY3793" fmla="*/ 51511 h 303641"/>
                  <a:gd name="connsiteX3794" fmla="*/ 399433 w 1010331"/>
                  <a:gd name="connsiteY3794" fmla="*/ 51511 h 303641"/>
                  <a:gd name="connsiteX3795" fmla="*/ 403952 w 1010331"/>
                  <a:gd name="connsiteY3795" fmla="*/ 56029 h 303641"/>
                  <a:gd name="connsiteX3796" fmla="*/ 399433 w 1010331"/>
                  <a:gd name="connsiteY3796" fmla="*/ 60548 h 303641"/>
                  <a:gd name="connsiteX3797" fmla="*/ 394915 w 1010331"/>
                  <a:gd name="connsiteY3797" fmla="*/ 56029 h 303641"/>
                  <a:gd name="connsiteX3798" fmla="*/ 399433 w 1010331"/>
                  <a:gd name="connsiteY3798" fmla="*/ 51511 h 303641"/>
                  <a:gd name="connsiteX3799" fmla="*/ 399433 w 1010331"/>
                  <a:gd name="connsiteY3799" fmla="*/ 51511 h 303641"/>
                  <a:gd name="connsiteX3800" fmla="*/ 380456 w 1010331"/>
                  <a:gd name="connsiteY3800" fmla="*/ 51511 h 303641"/>
                  <a:gd name="connsiteX3801" fmla="*/ 384974 w 1010331"/>
                  <a:gd name="connsiteY3801" fmla="*/ 56029 h 303641"/>
                  <a:gd name="connsiteX3802" fmla="*/ 380456 w 1010331"/>
                  <a:gd name="connsiteY3802" fmla="*/ 60548 h 303641"/>
                  <a:gd name="connsiteX3803" fmla="*/ 375937 w 1010331"/>
                  <a:gd name="connsiteY3803" fmla="*/ 56029 h 303641"/>
                  <a:gd name="connsiteX3804" fmla="*/ 380456 w 1010331"/>
                  <a:gd name="connsiteY3804" fmla="*/ 51511 h 303641"/>
                  <a:gd name="connsiteX3805" fmla="*/ 380456 w 1010331"/>
                  <a:gd name="connsiteY3805" fmla="*/ 51511 h 303641"/>
                  <a:gd name="connsiteX3806" fmla="*/ 784408 w 1010331"/>
                  <a:gd name="connsiteY3806" fmla="*/ 42474 h 303641"/>
                  <a:gd name="connsiteX3807" fmla="*/ 788926 w 1010331"/>
                  <a:gd name="connsiteY3807" fmla="*/ 46992 h 303641"/>
                  <a:gd name="connsiteX3808" fmla="*/ 784408 w 1010331"/>
                  <a:gd name="connsiteY3808" fmla="*/ 51511 h 303641"/>
                  <a:gd name="connsiteX3809" fmla="*/ 779889 w 1010331"/>
                  <a:gd name="connsiteY3809" fmla="*/ 46992 h 303641"/>
                  <a:gd name="connsiteX3810" fmla="*/ 784408 w 1010331"/>
                  <a:gd name="connsiteY3810" fmla="*/ 42474 h 303641"/>
                  <a:gd name="connsiteX3811" fmla="*/ 784408 w 1010331"/>
                  <a:gd name="connsiteY3811" fmla="*/ 42474 h 303641"/>
                  <a:gd name="connsiteX3812" fmla="*/ 765430 w 1010331"/>
                  <a:gd name="connsiteY3812" fmla="*/ 42474 h 303641"/>
                  <a:gd name="connsiteX3813" fmla="*/ 769948 w 1010331"/>
                  <a:gd name="connsiteY3813" fmla="*/ 46992 h 303641"/>
                  <a:gd name="connsiteX3814" fmla="*/ 765430 w 1010331"/>
                  <a:gd name="connsiteY3814" fmla="*/ 51511 h 303641"/>
                  <a:gd name="connsiteX3815" fmla="*/ 760912 w 1010331"/>
                  <a:gd name="connsiteY3815" fmla="*/ 46992 h 303641"/>
                  <a:gd name="connsiteX3816" fmla="*/ 765430 w 1010331"/>
                  <a:gd name="connsiteY3816" fmla="*/ 42474 h 303641"/>
                  <a:gd name="connsiteX3817" fmla="*/ 765430 w 1010331"/>
                  <a:gd name="connsiteY3817" fmla="*/ 42474 h 303641"/>
                  <a:gd name="connsiteX3818" fmla="*/ 746452 w 1010331"/>
                  <a:gd name="connsiteY3818" fmla="*/ 42474 h 303641"/>
                  <a:gd name="connsiteX3819" fmla="*/ 750971 w 1010331"/>
                  <a:gd name="connsiteY3819" fmla="*/ 46992 h 303641"/>
                  <a:gd name="connsiteX3820" fmla="*/ 746452 w 1010331"/>
                  <a:gd name="connsiteY3820" fmla="*/ 51511 h 303641"/>
                  <a:gd name="connsiteX3821" fmla="*/ 741934 w 1010331"/>
                  <a:gd name="connsiteY3821" fmla="*/ 46992 h 303641"/>
                  <a:gd name="connsiteX3822" fmla="*/ 746452 w 1010331"/>
                  <a:gd name="connsiteY3822" fmla="*/ 42474 h 303641"/>
                  <a:gd name="connsiteX3823" fmla="*/ 746452 w 1010331"/>
                  <a:gd name="connsiteY3823" fmla="*/ 42474 h 303641"/>
                  <a:gd name="connsiteX3824" fmla="*/ 727475 w 1010331"/>
                  <a:gd name="connsiteY3824" fmla="*/ 42474 h 303641"/>
                  <a:gd name="connsiteX3825" fmla="*/ 731993 w 1010331"/>
                  <a:gd name="connsiteY3825" fmla="*/ 46992 h 303641"/>
                  <a:gd name="connsiteX3826" fmla="*/ 727475 w 1010331"/>
                  <a:gd name="connsiteY3826" fmla="*/ 51511 h 303641"/>
                  <a:gd name="connsiteX3827" fmla="*/ 722956 w 1010331"/>
                  <a:gd name="connsiteY3827" fmla="*/ 46992 h 303641"/>
                  <a:gd name="connsiteX3828" fmla="*/ 727475 w 1010331"/>
                  <a:gd name="connsiteY3828" fmla="*/ 42474 h 303641"/>
                  <a:gd name="connsiteX3829" fmla="*/ 727475 w 1010331"/>
                  <a:gd name="connsiteY3829" fmla="*/ 42474 h 303641"/>
                  <a:gd name="connsiteX3830" fmla="*/ 709401 w 1010331"/>
                  <a:gd name="connsiteY3830" fmla="*/ 42474 h 303641"/>
                  <a:gd name="connsiteX3831" fmla="*/ 713919 w 1010331"/>
                  <a:gd name="connsiteY3831" fmla="*/ 46992 h 303641"/>
                  <a:gd name="connsiteX3832" fmla="*/ 709401 w 1010331"/>
                  <a:gd name="connsiteY3832" fmla="*/ 51511 h 303641"/>
                  <a:gd name="connsiteX3833" fmla="*/ 704882 w 1010331"/>
                  <a:gd name="connsiteY3833" fmla="*/ 46992 h 303641"/>
                  <a:gd name="connsiteX3834" fmla="*/ 709401 w 1010331"/>
                  <a:gd name="connsiteY3834" fmla="*/ 42474 h 303641"/>
                  <a:gd name="connsiteX3835" fmla="*/ 709401 w 1010331"/>
                  <a:gd name="connsiteY3835" fmla="*/ 42474 h 303641"/>
                  <a:gd name="connsiteX3836" fmla="*/ 690423 w 1010331"/>
                  <a:gd name="connsiteY3836" fmla="*/ 42474 h 303641"/>
                  <a:gd name="connsiteX3837" fmla="*/ 694942 w 1010331"/>
                  <a:gd name="connsiteY3837" fmla="*/ 46992 h 303641"/>
                  <a:gd name="connsiteX3838" fmla="*/ 690423 w 1010331"/>
                  <a:gd name="connsiteY3838" fmla="*/ 51511 h 303641"/>
                  <a:gd name="connsiteX3839" fmla="*/ 685905 w 1010331"/>
                  <a:gd name="connsiteY3839" fmla="*/ 46992 h 303641"/>
                  <a:gd name="connsiteX3840" fmla="*/ 690423 w 1010331"/>
                  <a:gd name="connsiteY3840" fmla="*/ 42474 h 303641"/>
                  <a:gd name="connsiteX3841" fmla="*/ 690423 w 1010331"/>
                  <a:gd name="connsiteY3841" fmla="*/ 42474 h 303641"/>
                  <a:gd name="connsiteX3842" fmla="*/ 671446 w 1010331"/>
                  <a:gd name="connsiteY3842" fmla="*/ 42474 h 303641"/>
                  <a:gd name="connsiteX3843" fmla="*/ 675964 w 1010331"/>
                  <a:gd name="connsiteY3843" fmla="*/ 46992 h 303641"/>
                  <a:gd name="connsiteX3844" fmla="*/ 671446 w 1010331"/>
                  <a:gd name="connsiteY3844" fmla="*/ 51511 h 303641"/>
                  <a:gd name="connsiteX3845" fmla="*/ 666927 w 1010331"/>
                  <a:gd name="connsiteY3845" fmla="*/ 46992 h 303641"/>
                  <a:gd name="connsiteX3846" fmla="*/ 671446 w 1010331"/>
                  <a:gd name="connsiteY3846" fmla="*/ 42474 h 303641"/>
                  <a:gd name="connsiteX3847" fmla="*/ 671446 w 1010331"/>
                  <a:gd name="connsiteY3847" fmla="*/ 42474 h 303641"/>
                  <a:gd name="connsiteX3848" fmla="*/ 652468 w 1010331"/>
                  <a:gd name="connsiteY3848" fmla="*/ 42474 h 303641"/>
                  <a:gd name="connsiteX3849" fmla="*/ 656987 w 1010331"/>
                  <a:gd name="connsiteY3849" fmla="*/ 46992 h 303641"/>
                  <a:gd name="connsiteX3850" fmla="*/ 652468 w 1010331"/>
                  <a:gd name="connsiteY3850" fmla="*/ 51511 h 303641"/>
                  <a:gd name="connsiteX3851" fmla="*/ 647950 w 1010331"/>
                  <a:gd name="connsiteY3851" fmla="*/ 46992 h 303641"/>
                  <a:gd name="connsiteX3852" fmla="*/ 652468 w 1010331"/>
                  <a:gd name="connsiteY3852" fmla="*/ 42474 h 303641"/>
                  <a:gd name="connsiteX3853" fmla="*/ 652468 w 1010331"/>
                  <a:gd name="connsiteY3853" fmla="*/ 42474 h 303641"/>
                  <a:gd name="connsiteX3854" fmla="*/ 633490 w 1010331"/>
                  <a:gd name="connsiteY3854" fmla="*/ 42474 h 303641"/>
                  <a:gd name="connsiteX3855" fmla="*/ 638009 w 1010331"/>
                  <a:gd name="connsiteY3855" fmla="*/ 46992 h 303641"/>
                  <a:gd name="connsiteX3856" fmla="*/ 633490 w 1010331"/>
                  <a:gd name="connsiteY3856" fmla="*/ 51511 h 303641"/>
                  <a:gd name="connsiteX3857" fmla="*/ 628972 w 1010331"/>
                  <a:gd name="connsiteY3857" fmla="*/ 46992 h 303641"/>
                  <a:gd name="connsiteX3858" fmla="*/ 633490 w 1010331"/>
                  <a:gd name="connsiteY3858" fmla="*/ 42474 h 303641"/>
                  <a:gd name="connsiteX3859" fmla="*/ 633490 w 1010331"/>
                  <a:gd name="connsiteY3859" fmla="*/ 42474 h 303641"/>
                  <a:gd name="connsiteX3860" fmla="*/ 615417 w 1010331"/>
                  <a:gd name="connsiteY3860" fmla="*/ 42474 h 303641"/>
                  <a:gd name="connsiteX3861" fmla="*/ 619935 w 1010331"/>
                  <a:gd name="connsiteY3861" fmla="*/ 46992 h 303641"/>
                  <a:gd name="connsiteX3862" fmla="*/ 615417 w 1010331"/>
                  <a:gd name="connsiteY3862" fmla="*/ 51511 h 303641"/>
                  <a:gd name="connsiteX3863" fmla="*/ 610898 w 1010331"/>
                  <a:gd name="connsiteY3863" fmla="*/ 46992 h 303641"/>
                  <a:gd name="connsiteX3864" fmla="*/ 615417 w 1010331"/>
                  <a:gd name="connsiteY3864" fmla="*/ 42474 h 303641"/>
                  <a:gd name="connsiteX3865" fmla="*/ 615417 w 1010331"/>
                  <a:gd name="connsiteY3865" fmla="*/ 42474 h 303641"/>
                  <a:gd name="connsiteX3866" fmla="*/ 596439 w 1010331"/>
                  <a:gd name="connsiteY3866" fmla="*/ 42474 h 303641"/>
                  <a:gd name="connsiteX3867" fmla="*/ 600957 w 1010331"/>
                  <a:gd name="connsiteY3867" fmla="*/ 46992 h 303641"/>
                  <a:gd name="connsiteX3868" fmla="*/ 596439 w 1010331"/>
                  <a:gd name="connsiteY3868" fmla="*/ 51511 h 303641"/>
                  <a:gd name="connsiteX3869" fmla="*/ 591920 w 1010331"/>
                  <a:gd name="connsiteY3869" fmla="*/ 46992 h 303641"/>
                  <a:gd name="connsiteX3870" fmla="*/ 596439 w 1010331"/>
                  <a:gd name="connsiteY3870" fmla="*/ 42474 h 303641"/>
                  <a:gd name="connsiteX3871" fmla="*/ 596439 w 1010331"/>
                  <a:gd name="connsiteY3871" fmla="*/ 42474 h 303641"/>
                  <a:gd name="connsiteX3872" fmla="*/ 577461 w 1010331"/>
                  <a:gd name="connsiteY3872" fmla="*/ 42474 h 303641"/>
                  <a:gd name="connsiteX3873" fmla="*/ 581980 w 1010331"/>
                  <a:gd name="connsiteY3873" fmla="*/ 46992 h 303641"/>
                  <a:gd name="connsiteX3874" fmla="*/ 577461 w 1010331"/>
                  <a:gd name="connsiteY3874" fmla="*/ 51511 h 303641"/>
                  <a:gd name="connsiteX3875" fmla="*/ 572943 w 1010331"/>
                  <a:gd name="connsiteY3875" fmla="*/ 46992 h 303641"/>
                  <a:gd name="connsiteX3876" fmla="*/ 577461 w 1010331"/>
                  <a:gd name="connsiteY3876" fmla="*/ 42474 h 303641"/>
                  <a:gd name="connsiteX3877" fmla="*/ 577461 w 1010331"/>
                  <a:gd name="connsiteY3877" fmla="*/ 42474 h 303641"/>
                  <a:gd name="connsiteX3878" fmla="*/ 558484 w 1010331"/>
                  <a:gd name="connsiteY3878" fmla="*/ 42474 h 303641"/>
                  <a:gd name="connsiteX3879" fmla="*/ 563002 w 1010331"/>
                  <a:gd name="connsiteY3879" fmla="*/ 46992 h 303641"/>
                  <a:gd name="connsiteX3880" fmla="*/ 558484 w 1010331"/>
                  <a:gd name="connsiteY3880" fmla="*/ 51511 h 303641"/>
                  <a:gd name="connsiteX3881" fmla="*/ 553965 w 1010331"/>
                  <a:gd name="connsiteY3881" fmla="*/ 46992 h 303641"/>
                  <a:gd name="connsiteX3882" fmla="*/ 558484 w 1010331"/>
                  <a:gd name="connsiteY3882" fmla="*/ 42474 h 303641"/>
                  <a:gd name="connsiteX3883" fmla="*/ 558484 w 1010331"/>
                  <a:gd name="connsiteY3883" fmla="*/ 42474 h 303641"/>
                  <a:gd name="connsiteX3884" fmla="*/ 539506 w 1010331"/>
                  <a:gd name="connsiteY3884" fmla="*/ 42474 h 303641"/>
                  <a:gd name="connsiteX3885" fmla="*/ 544025 w 1010331"/>
                  <a:gd name="connsiteY3885" fmla="*/ 46992 h 303641"/>
                  <a:gd name="connsiteX3886" fmla="*/ 539506 w 1010331"/>
                  <a:gd name="connsiteY3886" fmla="*/ 51511 h 303641"/>
                  <a:gd name="connsiteX3887" fmla="*/ 534988 w 1010331"/>
                  <a:gd name="connsiteY3887" fmla="*/ 46992 h 303641"/>
                  <a:gd name="connsiteX3888" fmla="*/ 539506 w 1010331"/>
                  <a:gd name="connsiteY3888" fmla="*/ 42474 h 303641"/>
                  <a:gd name="connsiteX3889" fmla="*/ 539506 w 1010331"/>
                  <a:gd name="connsiteY3889" fmla="*/ 42474 h 303641"/>
                  <a:gd name="connsiteX3890" fmla="*/ 521432 w 1010331"/>
                  <a:gd name="connsiteY3890" fmla="*/ 42474 h 303641"/>
                  <a:gd name="connsiteX3891" fmla="*/ 525951 w 1010331"/>
                  <a:gd name="connsiteY3891" fmla="*/ 46992 h 303641"/>
                  <a:gd name="connsiteX3892" fmla="*/ 521432 w 1010331"/>
                  <a:gd name="connsiteY3892" fmla="*/ 51511 h 303641"/>
                  <a:gd name="connsiteX3893" fmla="*/ 516914 w 1010331"/>
                  <a:gd name="connsiteY3893" fmla="*/ 46992 h 303641"/>
                  <a:gd name="connsiteX3894" fmla="*/ 521432 w 1010331"/>
                  <a:gd name="connsiteY3894" fmla="*/ 42474 h 303641"/>
                  <a:gd name="connsiteX3895" fmla="*/ 521432 w 1010331"/>
                  <a:gd name="connsiteY3895" fmla="*/ 42474 h 303641"/>
                  <a:gd name="connsiteX3896" fmla="*/ 502455 w 1010331"/>
                  <a:gd name="connsiteY3896" fmla="*/ 42474 h 303641"/>
                  <a:gd name="connsiteX3897" fmla="*/ 506973 w 1010331"/>
                  <a:gd name="connsiteY3897" fmla="*/ 46992 h 303641"/>
                  <a:gd name="connsiteX3898" fmla="*/ 502455 w 1010331"/>
                  <a:gd name="connsiteY3898" fmla="*/ 51511 h 303641"/>
                  <a:gd name="connsiteX3899" fmla="*/ 497936 w 1010331"/>
                  <a:gd name="connsiteY3899" fmla="*/ 46992 h 303641"/>
                  <a:gd name="connsiteX3900" fmla="*/ 502455 w 1010331"/>
                  <a:gd name="connsiteY3900" fmla="*/ 42474 h 303641"/>
                  <a:gd name="connsiteX3901" fmla="*/ 502455 w 1010331"/>
                  <a:gd name="connsiteY3901" fmla="*/ 42474 h 303641"/>
                  <a:gd name="connsiteX3902" fmla="*/ 483477 w 1010331"/>
                  <a:gd name="connsiteY3902" fmla="*/ 42474 h 303641"/>
                  <a:gd name="connsiteX3903" fmla="*/ 487995 w 1010331"/>
                  <a:gd name="connsiteY3903" fmla="*/ 46992 h 303641"/>
                  <a:gd name="connsiteX3904" fmla="*/ 483477 w 1010331"/>
                  <a:gd name="connsiteY3904" fmla="*/ 51511 h 303641"/>
                  <a:gd name="connsiteX3905" fmla="*/ 478959 w 1010331"/>
                  <a:gd name="connsiteY3905" fmla="*/ 46992 h 303641"/>
                  <a:gd name="connsiteX3906" fmla="*/ 483477 w 1010331"/>
                  <a:gd name="connsiteY3906" fmla="*/ 42474 h 303641"/>
                  <a:gd name="connsiteX3907" fmla="*/ 483477 w 1010331"/>
                  <a:gd name="connsiteY3907" fmla="*/ 42474 h 303641"/>
                  <a:gd name="connsiteX3908" fmla="*/ 464499 w 1010331"/>
                  <a:gd name="connsiteY3908" fmla="*/ 42474 h 303641"/>
                  <a:gd name="connsiteX3909" fmla="*/ 469018 w 1010331"/>
                  <a:gd name="connsiteY3909" fmla="*/ 46992 h 303641"/>
                  <a:gd name="connsiteX3910" fmla="*/ 464499 w 1010331"/>
                  <a:gd name="connsiteY3910" fmla="*/ 51511 h 303641"/>
                  <a:gd name="connsiteX3911" fmla="*/ 459981 w 1010331"/>
                  <a:gd name="connsiteY3911" fmla="*/ 46992 h 303641"/>
                  <a:gd name="connsiteX3912" fmla="*/ 464499 w 1010331"/>
                  <a:gd name="connsiteY3912" fmla="*/ 42474 h 303641"/>
                  <a:gd name="connsiteX3913" fmla="*/ 464499 w 1010331"/>
                  <a:gd name="connsiteY3913" fmla="*/ 42474 h 303641"/>
                  <a:gd name="connsiteX3914" fmla="*/ 446425 w 1010331"/>
                  <a:gd name="connsiteY3914" fmla="*/ 42474 h 303641"/>
                  <a:gd name="connsiteX3915" fmla="*/ 450944 w 1010331"/>
                  <a:gd name="connsiteY3915" fmla="*/ 46992 h 303641"/>
                  <a:gd name="connsiteX3916" fmla="*/ 446425 w 1010331"/>
                  <a:gd name="connsiteY3916" fmla="*/ 51511 h 303641"/>
                  <a:gd name="connsiteX3917" fmla="*/ 441907 w 1010331"/>
                  <a:gd name="connsiteY3917" fmla="*/ 46992 h 303641"/>
                  <a:gd name="connsiteX3918" fmla="*/ 446425 w 1010331"/>
                  <a:gd name="connsiteY3918" fmla="*/ 42474 h 303641"/>
                  <a:gd name="connsiteX3919" fmla="*/ 446425 w 1010331"/>
                  <a:gd name="connsiteY3919" fmla="*/ 42474 h 303641"/>
                  <a:gd name="connsiteX3920" fmla="*/ 427448 w 1010331"/>
                  <a:gd name="connsiteY3920" fmla="*/ 42474 h 303641"/>
                  <a:gd name="connsiteX3921" fmla="*/ 431966 w 1010331"/>
                  <a:gd name="connsiteY3921" fmla="*/ 46992 h 303641"/>
                  <a:gd name="connsiteX3922" fmla="*/ 427448 w 1010331"/>
                  <a:gd name="connsiteY3922" fmla="*/ 51511 h 303641"/>
                  <a:gd name="connsiteX3923" fmla="*/ 422929 w 1010331"/>
                  <a:gd name="connsiteY3923" fmla="*/ 46992 h 303641"/>
                  <a:gd name="connsiteX3924" fmla="*/ 427448 w 1010331"/>
                  <a:gd name="connsiteY3924" fmla="*/ 42474 h 303641"/>
                  <a:gd name="connsiteX3925" fmla="*/ 427448 w 1010331"/>
                  <a:gd name="connsiteY3925" fmla="*/ 42474 h 303641"/>
                  <a:gd name="connsiteX3926" fmla="*/ 408470 w 1010331"/>
                  <a:gd name="connsiteY3926" fmla="*/ 42474 h 303641"/>
                  <a:gd name="connsiteX3927" fmla="*/ 412989 w 1010331"/>
                  <a:gd name="connsiteY3927" fmla="*/ 46992 h 303641"/>
                  <a:gd name="connsiteX3928" fmla="*/ 408470 w 1010331"/>
                  <a:gd name="connsiteY3928" fmla="*/ 51511 h 303641"/>
                  <a:gd name="connsiteX3929" fmla="*/ 403952 w 1010331"/>
                  <a:gd name="connsiteY3929" fmla="*/ 46992 h 303641"/>
                  <a:gd name="connsiteX3930" fmla="*/ 408470 w 1010331"/>
                  <a:gd name="connsiteY3930" fmla="*/ 42474 h 303641"/>
                  <a:gd name="connsiteX3931" fmla="*/ 408470 w 1010331"/>
                  <a:gd name="connsiteY3931" fmla="*/ 42474 h 303641"/>
                  <a:gd name="connsiteX3932" fmla="*/ 389493 w 1010331"/>
                  <a:gd name="connsiteY3932" fmla="*/ 42474 h 303641"/>
                  <a:gd name="connsiteX3933" fmla="*/ 394011 w 1010331"/>
                  <a:gd name="connsiteY3933" fmla="*/ 46992 h 303641"/>
                  <a:gd name="connsiteX3934" fmla="*/ 389493 w 1010331"/>
                  <a:gd name="connsiteY3934" fmla="*/ 51511 h 303641"/>
                  <a:gd name="connsiteX3935" fmla="*/ 384974 w 1010331"/>
                  <a:gd name="connsiteY3935" fmla="*/ 46992 h 303641"/>
                  <a:gd name="connsiteX3936" fmla="*/ 389493 w 1010331"/>
                  <a:gd name="connsiteY3936" fmla="*/ 42474 h 303641"/>
                  <a:gd name="connsiteX3937" fmla="*/ 389493 w 1010331"/>
                  <a:gd name="connsiteY3937" fmla="*/ 42474 h 303641"/>
                  <a:gd name="connsiteX3938" fmla="*/ 756393 w 1010331"/>
                  <a:gd name="connsiteY3938" fmla="*/ 30726 h 303641"/>
                  <a:gd name="connsiteX3939" fmla="*/ 760912 w 1010331"/>
                  <a:gd name="connsiteY3939" fmla="*/ 35244 h 303641"/>
                  <a:gd name="connsiteX3940" fmla="*/ 756393 w 1010331"/>
                  <a:gd name="connsiteY3940" fmla="*/ 39763 h 303641"/>
                  <a:gd name="connsiteX3941" fmla="*/ 751875 w 1010331"/>
                  <a:gd name="connsiteY3941" fmla="*/ 35244 h 303641"/>
                  <a:gd name="connsiteX3942" fmla="*/ 756393 w 1010331"/>
                  <a:gd name="connsiteY3942" fmla="*/ 30726 h 303641"/>
                  <a:gd name="connsiteX3943" fmla="*/ 756393 w 1010331"/>
                  <a:gd name="connsiteY3943" fmla="*/ 30726 h 303641"/>
                  <a:gd name="connsiteX3944" fmla="*/ 737415 w 1010331"/>
                  <a:gd name="connsiteY3944" fmla="*/ 30726 h 303641"/>
                  <a:gd name="connsiteX3945" fmla="*/ 741934 w 1010331"/>
                  <a:gd name="connsiteY3945" fmla="*/ 35244 h 303641"/>
                  <a:gd name="connsiteX3946" fmla="*/ 737415 w 1010331"/>
                  <a:gd name="connsiteY3946" fmla="*/ 39763 h 303641"/>
                  <a:gd name="connsiteX3947" fmla="*/ 732897 w 1010331"/>
                  <a:gd name="connsiteY3947" fmla="*/ 35244 h 303641"/>
                  <a:gd name="connsiteX3948" fmla="*/ 737415 w 1010331"/>
                  <a:gd name="connsiteY3948" fmla="*/ 30726 h 303641"/>
                  <a:gd name="connsiteX3949" fmla="*/ 737415 w 1010331"/>
                  <a:gd name="connsiteY3949" fmla="*/ 30726 h 303641"/>
                  <a:gd name="connsiteX3950" fmla="*/ 718438 w 1010331"/>
                  <a:gd name="connsiteY3950" fmla="*/ 30726 h 303641"/>
                  <a:gd name="connsiteX3951" fmla="*/ 722956 w 1010331"/>
                  <a:gd name="connsiteY3951" fmla="*/ 35244 h 303641"/>
                  <a:gd name="connsiteX3952" fmla="*/ 718438 w 1010331"/>
                  <a:gd name="connsiteY3952" fmla="*/ 39763 h 303641"/>
                  <a:gd name="connsiteX3953" fmla="*/ 713919 w 1010331"/>
                  <a:gd name="connsiteY3953" fmla="*/ 35244 h 303641"/>
                  <a:gd name="connsiteX3954" fmla="*/ 718438 w 1010331"/>
                  <a:gd name="connsiteY3954" fmla="*/ 30726 h 303641"/>
                  <a:gd name="connsiteX3955" fmla="*/ 718438 w 1010331"/>
                  <a:gd name="connsiteY3955" fmla="*/ 30726 h 303641"/>
                  <a:gd name="connsiteX3956" fmla="*/ 699460 w 1010331"/>
                  <a:gd name="connsiteY3956" fmla="*/ 30726 h 303641"/>
                  <a:gd name="connsiteX3957" fmla="*/ 703979 w 1010331"/>
                  <a:gd name="connsiteY3957" fmla="*/ 35244 h 303641"/>
                  <a:gd name="connsiteX3958" fmla="*/ 699460 w 1010331"/>
                  <a:gd name="connsiteY3958" fmla="*/ 39763 h 303641"/>
                  <a:gd name="connsiteX3959" fmla="*/ 694942 w 1010331"/>
                  <a:gd name="connsiteY3959" fmla="*/ 35244 h 303641"/>
                  <a:gd name="connsiteX3960" fmla="*/ 699460 w 1010331"/>
                  <a:gd name="connsiteY3960" fmla="*/ 30726 h 303641"/>
                  <a:gd name="connsiteX3961" fmla="*/ 699460 w 1010331"/>
                  <a:gd name="connsiteY3961" fmla="*/ 30726 h 303641"/>
                  <a:gd name="connsiteX3962" fmla="*/ 680483 w 1010331"/>
                  <a:gd name="connsiteY3962" fmla="*/ 30726 h 303641"/>
                  <a:gd name="connsiteX3963" fmla="*/ 685001 w 1010331"/>
                  <a:gd name="connsiteY3963" fmla="*/ 35244 h 303641"/>
                  <a:gd name="connsiteX3964" fmla="*/ 680483 w 1010331"/>
                  <a:gd name="connsiteY3964" fmla="*/ 39763 h 303641"/>
                  <a:gd name="connsiteX3965" fmla="*/ 675964 w 1010331"/>
                  <a:gd name="connsiteY3965" fmla="*/ 35244 h 303641"/>
                  <a:gd name="connsiteX3966" fmla="*/ 680483 w 1010331"/>
                  <a:gd name="connsiteY3966" fmla="*/ 30726 h 303641"/>
                  <a:gd name="connsiteX3967" fmla="*/ 680483 w 1010331"/>
                  <a:gd name="connsiteY3967" fmla="*/ 30726 h 303641"/>
                  <a:gd name="connsiteX3968" fmla="*/ 662409 w 1010331"/>
                  <a:gd name="connsiteY3968" fmla="*/ 30726 h 303641"/>
                  <a:gd name="connsiteX3969" fmla="*/ 666927 w 1010331"/>
                  <a:gd name="connsiteY3969" fmla="*/ 35244 h 303641"/>
                  <a:gd name="connsiteX3970" fmla="*/ 662409 w 1010331"/>
                  <a:gd name="connsiteY3970" fmla="*/ 39763 h 303641"/>
                  <a:gd name="connsiteX3971" fmla="*/ 657890 w 1010331"/>
                  <a:gd name="connsiteY3971" fmla="*/ 35244 h 303641"/>
                  <a:gd name="connsiteX3972" fmla="*/ 662409 w 1010331"/>
                  <a:gd name="connsiteY3972" fmla="*/ 30726 h 303641"/>
                  <a:gd name="connsiteX3973" fmla="*/ 662409 w 1010331"/>
                  <a:gd name="connsiteY3973" fmla="*/ 30726 h 303641"/>
                  <a:gd name="connsiteX3974" fmla="*/ 643431 w 1010331"/>
                  <a:gd name="connsiteY3974" fmla="*/ 30726 h 303641"/>
                  <a:gd name="connsiteX3975" fmla="*/ 647950 w 1010331"/>
                  <a:gd name="connsiteY3975" fmla="*/ 35244 h 303641"/>
                  <a:gd name="connsiteX3976" fmla="*/ 643431 w 1010331"/>
                  <a:gd name="connsiteY3976" fmla="*/ 39763 h 303641"/>
                  <a:gd name="connsiteX3977" fmla="*/ 638913 w 1010331"/>
                  <a:gd name="connsiteY3977" fmla="*/ 35244 h 303641"/>
                  <a:gd name="connsiteX3978" fmla="*/ 643431 w 1010331"/>
                  <a:gd name="connsiteY3978" fmla="*/ 30726 h 303641"/>
                  <a:gd name="connsiteX3979" fmla="*/ 643431 w 1010331"/>
                  <a:gd name="connsiteY3979" fmla="*/ 30726 h 303641"/>
                  <a:gd name="connsiteX3980" fmla="*/ 624453 w 1010331"/>
                  <a:gd name="connsiteY3980" fmla="*/ 30726 h 303641"/>
                  <a:gd name="connsiteX3981" fmla="*/ 628972 w 1010331"/>
                  <a:gd name="connsiteY3981" fmla="*/ 35244 h 303641"/>
                  <a:gd name="connsiteX3982" fmla="*/ 624453 w 1010331"/>
                  <a:gd name="connsiteY3982" fmla="*/ 39763 h 303641"/>
                  <a:gd name="connsiteX3983" fmla="*/ 619935 w 1010331"/>
                  <a:gd name="connsiteY3983" fmla="*/ 35244 h 303641"/>
                  <a:gd name="connsiteX3984" fmla="*/ 624453 w 1010331"/>
                  <a:gd name="connsiteY3984" fmla="*/ 30726 h 303641"/>
                  <a:gd name="connsiteX3985" fmla="*/ 624453 w 1010331"/>
                  <a:gd name="connsiteY3985" fmla="*/ 30726 h 303641"/>
                  <a:gd name="connsiteX3986" fmla="*/ 605476 w 1010331"/>
                  <a:gd name="connsiteY3986" fmla="*/ 30726 h 303641"/>
                  <a:gd name="connsiteX3987" fmla="*/ 609994 w 1010331"/>
                  <a:gd name="connsiteY3987" fmla="*/ 35244 h 303641"/>
                  <a:gd name="connsiteX3988" fmla="*/ 605476 w 1010331"/>
                  <a:gd name="connsiteY3988" fmla="*/ 39763 h 303641"/>
                  <a:gd name="connsiteX3989" fmla="*/ 600957 w 1010331"/>
                  <a:gd name="connsiteY3989" fmla="*/ 35244 h 303641"/>
                  <a:gd name="connsiteX3990" fmla="*/ 605476 w 1010331"/>
                  <a:gd name="connsiteY3990" fmla="*/ 30726 h 303641"/>
                  <a:gd name="connsiteX3991" fmla="*/ 605476 w 1010331"/>
                  <a:gd name="connsiteY3991" fmla="*/ 30726 h 303641"/>
                  <a:gd name="connsiteX3992" fmla="*/ 586498 w 1010331"/>
                  <a:gd name="connsiteY3992" fmla="*/ 30726 h 303641"/>
                  <a:gd name="connsiteX3993" fmla="*/ 591017 w 1010331"/>
                  <a:gd name="connsiteY3993" fmla="*/ 35244 h 303641"/>
                  <a:gd name="connsiteX3994" fmla="*/ 586498 w 1010331"/>
                  <a:gd name="connsiteY3994" fmla="*/ 39763 h 303641"/>
                  <a:gd name="connsiteX3995" fmla="*/ 581980 w 1010331"/>
                  <a:gd name="connsiteY3995" fmla="*/ 35244 h 303641"/>
                  <a:gd name="connsiteX3996" fmla="*/ 586498 w 1010331"/>
                  <a:gd name="connsiteY3996" fmla="*/ 30726 h 303641"/>
                  <a:gd name="connsiteX3997" fmla="*/ 586498 w 1010331"/>
                  <a:gd name="connsiteY3997" fmla="*/ 30726 h 303641"/>
                  <a:gd name="connsiteX3998" fmla="*/ 568424 w 1010331"/>
                  <a:gd name="connsiteY3998" fmla="*/ 30726 h 303641"/>
                  <a:gd name="connsiteX3999" fmla="*/ 572943 w 1010331"/>
                  <a:gd name="connsiteY3999" fmla="*/ 35244 h 303641"/>
                  <a:gd name="connsiteX4000" fmla="*/ 568424 w 1010331"/>
                  <a:gd name="connsiteY4000" fmla="*/ 39763 h 303641"/>
                  <a:gd name="connsiteX4001" fmla="*/ 563906 w 1010331"/>
                  <a:gd name="connsiteY4001" fmla="*/ 35244 h 303641"/>
                  <a:gd name="connsiteX4002" fmla="*/ 568424 w 1010331"/>
                  <a:gd name="connsiteY4002" fmla="*/ 30726 h 303641"/>
                  <a:gd name="connsiteX4003" fmla="*/ 568424 w 1010331"/>
                  <a:gd name="connsiteY4003" fmla="*/ 30726 h 303641"/>
                  <a:gd name="connsiteX4004" fmla="*/ 549447 w 1010331"/>
                  <a:gd name="connsiteY4004" fmla="*/ 30726 h 303641"/>
                  <a:gd name="connsiteX4005" fmla="*/ 553965 w 1010331"/>
                  <a:gd name="connsiteY4005" fmla="*/ 35244 h 303641"/>
                  <a:gd name="connsiteX4006" fmla="*/ 549447 w 1010331"/>
                  <a:gd name="connsiteY4006" fmla="*/ 39763 h 303641"/>
                  <a:gd name="connsiteX4007" fmla="*/ 544928 w 1010331"/>
                  <a:gd name="connsiteY4007" fmla="*/ 35244 h 303641"/>
                  <a:gd name="connsiteX4008" fmla="*/ 549447 w 1010331"/>
                  <a:gd name="connsiteY4008" fmla="*/ 30726 h 303641"/>
                  <a:gd name="connsiteX4009" fmla="*/ 549447 w 1010331"/>
                  <a:gd name="connsiteY4009" fmla="*/ 30726 h 303641"/>
                  <a:gd name="connsiteX4010" fmla="*/ 530469 w 1010331"/>
                  <a:gd name="connsiteY4010" fmla="*/ 30726 h 303641"/>
                  <a:gd name="connsiteX4011" fmla="*/ 534988 w 1010331"/>
                  <a:gd name="connsiteY4011" fmla="*/ 35244 h 303641"/>
                  <a:gd name="connsiteX4012" fmla="*/ 530469 w 1010331"/>
                  <a:gd name="connsiteY4012" fmla="*/ 39763 h 303641"/>
                  <a:gd name="connsiteX4013" fmla="*/ 525951 w 1010331"/>
                  <a:gd name="connsiteY4013" fmla="*/ 35244 h 303641"/>
                  <a:gd name="connsiteX4014" fmla="*/ 530469 w 1010331"/>
                  <a:gd name="connsiteY4014" fmla="*/ 30726 h 303641"/>
                  <a:gd name="connsiteX4015" fmla="*/ 530469 w 1010331"/>
                  <a:gd name="connsiteY4015" fmla="*/ 30726 h 303641"/>
                  <a:gd name="connsiteX4016" fmla="*/ 511492 w 1010331"/>
                  <a:gd name="connsiteY4016" fmla="*/ 30726 h 303641"/>
                  <a:gd name="connsiteX4017" fmla="*/ 516010 w 1010331"/>
                  <a:gd name="connsiteY4017" fmla="*/ 35244 h 303641"/>
                  <a:gd name="connsiteX4018" fmla="*/ 511492 w 1010331"/>
                  <a:gd name="connsiteY4018" fmla="*/ 39763 h 303641"/>
                  <a:gd name="connsiteX4019" fmla="*/ 506973 w 1010331"/>
                  <a:gd name="connsiteY4019" fmla="*/ 35244 h 303641"/>
                  <a:gd name="connsiteX4020" fmla="*/ 511492 w 1010331"/>
                  <a:gd name="connsiteY4020" fmla="*/ 30726 h 303641"/>
                  <a:gd name="connsiteX4021" fmla="*/ 511492 w 1010331"/>
                  <a:gd name="connsiteY4021" fmla="*/ 30726 h 303641"/>
                  <a:gd name="connsiteX4022" fmla="*/ 493418 w 1010331"/>
                  <a:gd name="connsiteY4022" fmla="*/ 30726 h 303641"/>
                  <a:gd name="connsiteX4023" fmla="*/ 497936 w 1010331"/>
                  <a:gd name="connsiteY4023" fmla="*/ 35244 h 303641"/>
                  <a:gd name="connsiteX4024" fmla="*/ 493418 w 1010331"/>
                  <a:gd name="connsiteY4024" fmla="*/ 39763 h 303641"/>
                  <a:gd name="connsiteX4025" fmla="*/ 488899 w 1010331"/>
                  <a:gd name="connsiteY4025" fmla="*/ 35244 h 303641"/>
                  <a:gd name="connsiteX4026" fmla="*/ 493418 w 1010331"/>
                  <a:gd name="connsiteY4026" fmla="*/ 30726 h 303641"/>
                  <a:gd name="connsiteX4027" fmla="*/ 493418 w 1010331"/>
                  <a:gd name="connsiteY4027" fmla="*/ 30726 h 303641"/>
                  <a:gd name="connsiteX4028" fmla="*/ 474440 w 1010331"/>
                  <a:gd name="connsiteY4028" fmla="*/ 30726 h 303641"/>
                  <a:gd name="connsiteX4029" fmla="*/ 478959 w 1010331"/>
                  <a:gd name="connsiteY4029" fmla="*/ 35244 h 303641"/>
                  <a:gd name="connsiteX4030" fmla="*/ 474440 w 1010331"/>
                  <a:gd name="connsiteY4030" fmla="*/ 39763 h 303641"/>
                  <a:gd name="connsiteX4031" fmla="*/ 469922 w 1010331"/>
                  <a:gd name="connsiteY4031" fmla="*/ 35244 h 303641"/>
                  <a:gd name="connsiteX4032" fmla="*/ 474440 w 1010331"/>
                  <a:gd name="connsiteY4032" fmla="*/ 30726 h 303641"/>
                  <a:gd name="connsiteX4033" fmla="*/ 474440 w 1010331"/>
                  <a:gd name="connsiteY4033" fmla="*/ 30726 h 303641"/>
                  <a:gd name="connsiteX4034" fmla="*/ 455462 w 1010331"/>
                  <a:gd name="connsiteY4034" fmla="*/ 30726 h 303641"/>
                  <a:gd name="connsiteX4035" fmla="*/ 459981 w 1010331"/>
                  <a:gd name="connsiteY4035" fmla="*/ 35244 h 303641"/>
                  <a:gd name="connsiteX4036" fmla="*/ 455462 w 1010331"/>
                  <a:gd name="connsiteY4036" fmla="*/ 39763 h 303641"/>
                  <a:gd name="connsiteX4037" fmla="*/ 450944 w 1010331"/>
                  <a:gd name="connsiteY4037" fmla="*/ 35244 h 303641"/>
                  <a:gd name="connsiteX4038" fmla="*/ 455462 w 1010331"/>
                  <a:gd name="connsiteY4038" fmla="*/ 30726 h 303641"/>
                  <a:gd name="connsiteX4039" fmla="*/ 455462 w 1010331"/>
                  <a:gd name="connsiteY4039" fmla="*/ 30726 h 303641"/>
                  <a:gd name="connsiteX4040" fmla="*/ 436485 w 1010331"/>
                  <a:gd name="connsiteY4040" fmla="*/ 30726 h 303641"/>
                  <a:gd name="connsiteX4041" fmla="*/ 441003 w 1010331"/>
                  <a:gd name="connsiteY4041" fmla="*/ 35244 h 303641"/>
                  <a:gd name="connsiteX4042" fmla="*/ 436485 w 1010331"/>
                  <a:gd name="connsiteY4042" fmla="*/ 39763 h 303641"/>
                  <a:gd name="connsiteX4043" fmla="*/ 431966 w 1010331"/>
                  <a:gd name="connsiteY4043" fmla="*/ 35244 h 303641"/>
                  <a:gd name="connsiteX4044" fmla="*/ 436485 w 1010331"/>
                  <a:gd name="connsiteY4044" fmla="*/ 30726 h 303641"/>
                  <a:gd name="connsiteX4045" fmla="*/ 436485 w 1010331"/>
                  <a:gd name="connsiteY4045" fmla="*/ 30726 h 303641"/>
                  <a:gd name="connsiteX4046" fmla="*/ 417507 w 1010331"/>
                  <a:gd name="connsiteY4046" fmla="*/ 30726 h 303641"/>
                  <a:gd name="connsiteX4047" fmla="*/ 422026 w 1010331"/>
                  <a:gd name="connsiteY4047" fmla="*/ 35244 h 303641"/>
                  <a:gd name="connsiteX4048" fmla="*/ 417507 w 1010331"/>
                  <a:gd name="connsiteY4048" fmla="*/ 39763 h 303641"/>
                  <a:gd name="connsiteX4049" fmla="*/ 412989 w 1010331"/>
                  <a:gd name="connsiteY4049" fmla="*/ 35244 h 303641"/>
                  <a:gd name="connsiteX4050" fmla="*/ 417507 w 1010331"/>
                  <a:gd name="connsiteY4050" fmla="*/ 30726 h 303641"/>
                  <a:gd name="connsiteX4051" fmla="*/ 417507 w 1010331"/>
                  <a:gd name="connsiteY4051" fmla="*/ 30726 h 303641"/>
                  <a:gd name="connsiteX4052" fmla="*/ 399433 w 1010331"/>
                  <a:gd name="connsiteY4052" fmla="*/ 30726 h 303641"/>
                  <a:gd name="connsiteX4053" fmla="*/ 403952 w 1010331"/>
                  <a:gd name="connsiteY4053" fmla="*/ 35244 h 303641"/>
                  <a:gd name="connsiteX4054" fmla="*/ 399433 w 1010331"/>
                  <a:gd name="connsiteY4054" fmla="*/ 39763 h 303641"/>
                  <a:gd name="connsiteX4055" fmla="*/ 394915 w 1010331"/>
                  <a:gd name="connsiteY4055" fmla="*/ 35244 h 303641"/>
                  <a:gd name="connsiteX4056" fmla="*/ 399433 w 1010331"/>
                  <a:gd name="connsiteY4056" fmla="*/ 30726 h 303641"/>
                  <a:gd name="connsiteX4057" fmla="*/ 399433 w 1010331"/>
                  <a:gd name="connsiteY4057" fmla="*/ 30726 h 303641"/>
                  <a:gd name="connsiteX4058" fmla="*/ 840437 w 1010331"/>
                  <a:gd name="connsiteY4058" fmla="*/ 264783 h 303641"/>
                  <a:gd name="connsiteX4059" fmla="*/ 844955 w 1010331"/>
                  <a:gd name="connsiteY4059" fmla="*/ 269301 h 303641"/>
                  <a:gd name="connsiteX4060" fmla="*/ 840437 w 1010331"/>
                  <a:gd name="connsiteY4060" fmla="*/ 273820 h 303641"/>
                  <a:gd name="connsiteX4061" fmla="*/ 835918 w 1010331"/>
                  <a:gd name="connsiteY4061" fmla="*/ 269301 h 303641"/>
                  <a:gd name="connsiteX4062" fmla="*/ 840437 w 1010331"/>
                  <a:gd name="connsiteY4062" fmla="*/ 264783 h 303641"/>
                  <a:gd name="connsiteX4063" fmla="*/ 840437 w 1010331"/>
                  <a:gd name="connsiteY4063" fmla="*/ 264783 h 303641"/>
                  <a:gd name="connsiteX4064" fmla="*/ 821459 w 1010331"/>
                  <a:gd name="connsiteY4064" fmla="*/ 264783 h 303641"/>
                  <a:gd name="connsiteX4065" fmla="*/ 825978 w 1010331"/>
                  <a:gd name="connsiteY4065" fmla="*/ 269301 h 303641"/>
                  <a:gd name="connsiteX4066" fmla="*/ 821459 w 1010331"/>
                  <a:gd name="connsiteY4066" fmla="*/ 273820 h 303641"/>
                  <a:gd name="connsiteX4067" fmla="*/ 816941 w 1010331"/>
                  <a:gd name="connsiteY4067" fmla="*/ 269301 h 303641"/>
                  <a:gd name="connsiteX4068" fmla="*/ 821459 w 1010331"/>
                  <a:gd name="connsiteY4068" fmla="*/ 264783 h 303641"/>
                  <a:gd name="connsiteX4069" fmla="*/ 821459 w 1010331"/>
                  <a:gd name="connsiteY4069" fmla="*/ 264783 h 303641"/>
                  <a:gd name="connsiteX4070" fmla="*/ 803385 w 1010331"/>
                  <a:gd name="connsiteY4070" fmla="*/ 264783 h 303641"/>
                  <a:gd name="connsiteX4071" fmla="*/ 807904 w 1010331"/>
                  <a:gd name="connsiteY4071" fmla="*/ 269301 h 303641"/>
                  <a:gd name="connsiteX4072" fmla="*/ 803385 w 1010331"/>
                  <a:gd name="connsiteY4072" fmla="*/ 273820 h 303641"/>
                  <a:gd name="connsiteX4073" fmla="*/ 798867 w 1010331"/>
                  <a:gd name="connsiteY4073" fmla="*/ 269301 h 303641"/>
                  <a:gd name="connsiteX4074" fmla="*/ 803385 w 1010331"/>
                  <a:gd name="connsiteY4074" fmla="*/ 264783 h 303641"/>
                  <a:gd name="connsiteX4075" fmla="*/ 803385 w 1010331"/>
                  <a:gd name="connsiteY4075" fmla="*/ 264783 h 303641"/>
                  <a:gd name="connsiteX4076" fmla="*/ 784408 w 1010331"/>
                  <a:gd name="connsiteY4076" fmla="*/ 264783 h 303641"/>
                  <a:gd name="connsiteX4077" fmla="*/ 788926 w 1010331"/>
                  <a:gd name="connsiteY4077" fmla="*/ 269301 h 303641"/>
                  <a:gd name="connsiteX4078" fmla="*/ 784408 w 1010331"/>
                  <a:gd name="connsiteY4078" fmla="*/ 273820 h 303641"/>
                  <a:gd name="connsiteX4079" fmla="*/ 779889 w 1010331"/>
                  <a:gd name="connsiteY4079" fmla="*/ 269301 h 303641"/>
                  <a:gd name="connsiteX4080" fmla="*/ 784408 w 1010331"/>
                  <a:gd name="connsiteY4080" fmla="*/ 264783 h 303641"/>
                  <a:gd name="connsiteX4081" fmla="*/ 784408 w 1010331"/>
                  <a:gd name="connsiteY4081" fmla="*/ 264783 h 303641"/>
                  <a:gd name="connsiteX4082" fmla="*/ 765430 w 1010331"/>
                  <a:gd name="connsiteY4082" fmla="*/ 264783 h 303641"/>
                  <a:gd name="connsiteX4083" fmla="*/ 769948 w 1010331"/>
                  <a:gd name="connsiteY4083" fmla="*/ 269301 h 303641"/>
                  <a:gd name="connsiteX4084" fmla="*/ 765430 w 1010331"/>
                  <a:gd name="connsiteY4084" fmla="*/ 273820 h 303641"/>
                  <a:gd name="connsiteX4085" fmla="*/ 760912 w 1010331"/>
                  <a:gd name="connsiteY4085" fmla="*/ 269301 h 303641"/>
                  <a:gd name="connsiteX4086" fmla="*/ 765430 w 1010331"/>
                  <a:gd name="connsiteY4086" fmla="*/ 264783 h 303641"/>
                  <a:gd name="connsiteX4087" fmla="*/ 765430 w 1010331"/>
                  <a:gd name="connsiteY4087" fmla="*/ 264783 h 303641"/>
                  <a:gd name="connsiteX4088" fmla="*/ 746452 w 1010331"/>
                  <a:gd name="connsiteY4088" fmla="*/ 264783 h 303641"/>
                  <a:gd name="connsiteX4089" fmla="*/ 750971 w 1010331"/>
                  <a:gd name="connsiteY4089" fmla="*/ 269301 h 303641"/>
                  <a:gd name="connsiteX4090" fmla="*/ 746452 w 1010331"/>
                  <a:gd name="connsiteY4090" fmla="*/ 273820 h 303641"/>
                  <a:gd name="connsiteX4091" fmla="*/ 741934 w 1010331"/>
                  <a:gd name="connsiteY4091" fmla="*/ 269301 h 303641"/>
                  <a:gd name="connsiteX4092" fmla="*/ 746452 w 1010331"/>
                  <a:gd name="connsiteY4092" fmla="*/ 264783 h 303641"/>
                  <a:gd name="connsiteX4093" fmla="*/ 746452 w 1010331"/>
                  <a:gd name="connsiteY4093" fmla="*/ 264783 h 303641"/>
                  <a:gd name="connsiteX4094" fmla="*/ 727475 w 1010331"/>
                  <a:gd name="connsiteY4094" fmla="*/ 264783 h 303641"/>
                  <a:gd name="connsiteX4095" fmla="*/ 731993 w 1010331"/>
                  <a:gd name="connsiteY4095" fmla="*/ 269301 h 303641"/>
                  <a:gd name="connsiteX4096" fmla="*/ 727475 w 1010331"/>
                  <a:gd name="connsiteY4096" fmla="*/ 273820 h 303641"/>
                  <a:gd name="connsiteX4097" fmla="*/ 722956 w 1010331"/>
                  <a:gd name="connsiteY4097" fmla="*/ 269301 h 303641"/>
                  <a:gd name="connsiteX4098" fmla="*/ 727475 w 1010331"/>
                  <a:gd name="connsiteY4098" fmla="*/ 264783 h 303641"/>
                  <a:gd name="connsiteX4099" fmla="*/ 727475 w 1010331"/>
                  <a:gd name="connsiteY4099" fmla="*/ 264783 h 303641"/>
                  <a:gd name="connsiteX4100" fmla="*/ 709401 w 1010331"/>
                  <a:gd name="connsiteY4100" fmla="*/ 264783 h 303641"/>
                  <a:gd name="connsiteX4101" fmla="*/ 713919 w 1010331"/>
                  <a:gd name="connsiteY4101" fmla="*/ 269301 h 303641"/>
                  <a:gd name="connsiteX4102" fmla="*/ 709401 w 1010331"/>
                  <a:gd name="connsiteY4102" fmla="*/ 273820 h 303641"/>
                  <a:gd name="connsiteX4103" fmla="*/ 704882 w 1010331"/>
                  <a:gd name="connsiteY4103" fmla="*/ 269301 h 303641"/>
                  <a:gd name="connsiteX4104" fmla="*/ 709401 w 1010331"/>
                  <a:gd name="connsiteY4104" fmla="*/ 264783 h 303641"/>
                  <a:gd name="connsiteX4105" fmla="*/ 709401 w 1010331"/>
                  <a:gd name="connsiteY4105" fmla="*/ 264783 h 303641"/>
                  <a:gd name="connsiteX4106" fmla="*/ 690423 w 1010331"/>
                  <a:gd name="connsiteY4106" fmla="*/ 264783 h 303641"/>
                  <a:gd name="connsiteX4107" fmla="*/ 694942 w 1010331"/>
                  <a:gd name="connsiteY4107" fmla="*/ 269301 h 303641"/>
                  <a:gd name="connsiteX4108" fmla="*/ 690423 w 1010331"/>
                  <a:gd name="connsiteY4108" fmla="*/ 273820 h 303641"/>
                  <a:gd name="connsiteX4109" fmla="*/ 685905 w 1010331"/>
                  <a:gd name="connsiteY4109" fmla="*/ 269301 h 303641"/>
                  <a:gd name="connsiteX4110" fmla="*/ 690423 w 1010331"/>
                  <a:gd name="connsiteY4110" fmla="*/ 264783 h 303641"/>
                  <a:gd name="connsiteX4111" fmla="*/ 690423 w 1010331"/>
                  <a:gd name="connsiteY4111" fmla="*/ 264783 h 303641"/>
                  <a:gd name="connsiteX4112" fmla="*/ 671446 w 1010331"/>
                  <a:gd name="connsiteY4112" fmla="*/ 264783 h 303641"/>
                  <a:gd name="connsiteX4113" fmla="*/ 675964 w 1010331"/>
                  <a:gd name="connsiteY4113" fmla="*/ 269301 h 303641"/>
                  <a:gd name="connsiteX4114" fmla="*/ 671446 w 1010331"/>
                  <a:gd name="connsiteY4114" fmla="*/ 273820 h 303641"/>
                  <a:gd name="connsiteX4115" fmla="*/ 666927 w 1010331"/>
                  <a:gd name="connsiteY4115" fmla="*/ 269301 h 303641"/>
                  <a:gd name="connsiteX4116" fmla="*/ 671446 w 1010331"/>
                  <a:gd name="connsiteY4116" fmla="*/ 264783 h 303641"/>
                  <a:gd name="connsiteX4117" fmla="*/ 671446 w 1010331"/>
                  <a:gd name="connsiteY4117" fmla="*/ 264783 h 303641"/>
                  <a:gd name="connsiteX4118" fmla="*/ 652468 w 1010331"/>
                  <a:gd name="connsiteY4118" fmla="*/ 264783 h 303641"/>
                  <a:gd name="connsiteX4119" fmla="*/ 656987 w 1010331"/>
                  <a:gd name="connsiteY4119" fmla="*/ 269301 h 303641"/>
                  <a:gd name="connsiteX4120" fmla="*/ 652468 w 1010331"/>
                  <a:gd name="connsiteY4120" fmla="*/ 273820 h 303641"/>
                  <a:gd name="connsiteX4121" fmla="*/ 647950 w 1010331"/>
                  <a:gd name="connsiteY4121" fmla="*/ 269301 h 303641"/>
                  <a:gd name="connsiteX4122" fmla="*/ 652468 w 1010331"/>
                  <a:gd name="connsiteY4122" fmla="*/ 264783 h 303641"/>
                  <a:gd name="connsiteX4123" fmla="*/ 652468 w 1010331"/>
                  <a:gd name="connsiteY4123" fmla="*/ 264783 h 303641"/>
                  <a:gd name="connsiteX4124" fmla="*/ 633490 w 1010331"/>
                  <a:gd name="connsiteY4124" fmla="*/ 264783 h 303641"/>
                  <a:gd name="connsiteX4125" fmla="*/ 638009 w 1010331"/>
                  <a:gd name="connsiteY4125" fmla="*/ 269301 h 303641"/>
                  <a:gd name="connsiteX4126" fmla="*/ 633490 w 1010331"/>
                  <a:gd name="connsiteY4126" fmla="*/ 273820 h 303641"/>
                  <a:gd name="connsiteX4127" fmla="*/ 628972 w 1010331"/>
                  <a:gd name="connsiteY4127" fmla="*/ 269301 h 303641"/>
                  <a:gd name="connsiteX4128" fmla="*/ 633490 w 1010331"/>
                  <a:gd name="connsiteY4128" fmla="*/ 264783 h 303641"/>
                  <a:gd name="connsiteX4129" fmla="*/ 633490 w 1010331"/>
                  <a:gd name="connsiteY4129" fmla="*/ 264783 h 303641"/>
                  <a:gd name="connsiteX4130" fmla="*/ 615417 w 1010331"/>
                  <a:gd name="connsiteY4130" fmla="*/ 264783 h 303641"/>
                  <a:gd name="connsiteX4131" fmla="*/ 619935 w 1010331"/>
                  <a:gd name="connsiteY4131" fmla="*/ 269301 h 303641"/>
                  <a:gd name="connsiteX4132" fmla="*/ 615417 w 1010331"/>
                  <a:gd name="connsiteY4132" fmla="*/ 273820 h 303641"/>
                  <a:gd name="connsiteX4133" fmla="*/ 610898 w 1010331"/>
                  <a:gd name="connsiteY4133" fmla="*/ 269301 h 303641"/>
                  <a:gd name="connsiteX4134" fmla="*/ 615417 w 1010331"/>
                  <a:gd name="connsiteY4134" fmla="*/ 264783 h 303641"/>
                  <a:gd name="connsiteX4135" fmla="*/ 615417 w 1010331"/>
                  <a:gd name="connsiteY4135" fmla="*/ 264783 h 303641"/>
                  <a:gd name="connsiteX4136" fmla="*/ 596439 w 1010331"/>
                  <a:gd name="connsiteY4136" fmla="*/ 264783 h 303641"/>
                  <a:gd name="connsiteX4137" fmla="*/ 600957 w 1010331"/>
                  <a:gd name="connsiteY4137" fmla="*/ 269301 h 303641"/>
                  <a:gd name="connsiteX4138" fmla="*/ 596439 w 1010331"/>
                  <a:gd name="connsiteY4138" fmla="*/ 273820 h 303641"/>
                  <a:gd name="connsiteX4139" fmla="*/ 591920 w 1010331"/>
                  <a:gd name="connsiteY4139" fmla="*/ 269301 h 303641"/>
                  <a:gd name="connsiteX4140" fmla="*/ 596439 w 1010331"/>
                  <a:gd name="connsiteY4140" fmla="*/ 264783 h 303641"/>
                  <a:gd name="connsiteX4141" fmla="*/ 596439 w 1010331"/>
                  <a:gd name="connsiteY4141" fmla="*/ 264783 h 303641"/>
                  <a:gd name="connsiteX4142" fmla="*/ 577461 w 1010331"/>
                  <a:gd name="connsiteY4142" fmla="*/ 264783 h 303641"/>
                  <a:gd name="connsiteX4143" fmla="*/ 581980 w 1010331"/>
                  <a:gd name="connsiteY4143" fmla="*/ 269301 h 303641"/>
                  <a:gd name="connsiteX4144" fmla="*/ 577461 w 1010331"/>
                  <a:gd name="connsiteY4144" fmla="*/ 273820 h 303641"/>
                  <a:gd name="connsiteX4145" fmla="*/ 572943 w 1010331"/>
                  <a:gd name="connsiteY4145" fmla="*/ 269301 h 303641"/>
                  <a:gd name="connsiteX4146" fmla="*/ 577461 w 1010331"/>
                  <a:gd name="connsiteY4146" fmla="*/ 264783 h 303641"/>
                  <a:gd name="connsiteX4147" fmla="*/ 577461 w 1010331"/>
                  <a:gd name="connsiteY4147" fmla="*/ 264783 h 303641"/>
                  <a:gd name="connsiteX4148" fmla="*/ 558484 w 1010331"/>
                  <a:gd name="connsiteY4148" fmla="*/ 264783 h 303641"/>
                  <a:gd name="connsiteX4149" fmla="*/ 563002 w 1010331"/>
                  <a:gd name="connsiteY4149" fmla="*/ 269301 h 303641"/>
                  <a:gd name="connsiteX4150" fmla="*/ 558484 w 1010331"/>
                  <a:gd name="connsiteY4150" fmla="*/ 273820 h 303641"/>
                  <a:gd name="connsiteX4151" fmla="*/ 553965 w 1010331"/>
                  <a:gd name="connsiteY4151" fmla="*/ 269301 h 303641"/>
                  <a:gd name="connsiteX4152" fmla="*/ 558484 w 1010331"/>
                  <a:gd name="connsiteY4152" fmla="*/ 264783 h 303641"/>
                  <a:gd name="connsiteX4153" fmla="*/ 558484 w 1010331"/>
                  <a:gd name="connsiteY4153" fmla="*/ 264783 h 303641"/>
                  <a:gd name="connsiteX4154" fmla="*/ 539506 w 1010331"/>
                  <a:gd name="connsiteY4154" fmla="*/ 264783 h 303641"/>
                  <a:gd name="connsiteX4155" fmla="*/ 544025 w 1010331"/>
                  <a:gd name="connsiteY4155" fmla="*/ 269301 h 303641"/>
                  <a:gd name="connsiteX4156" fmla="*/ 539506 w 1010331"/>
                  <a:gd name="connsiteY4156" fmla="*/ 273820 h 303641"/>
                  <a:gd name="connsiteX4157" fmla="*/ 534988 w 1010331"/>
                  <a:gd name="connsiteY4157" fmla="*/ 269301 h 303641"/>
                  <a:gd name="connsiteX4158" fmla="*/ 539506 w 1010331"/>
                  <a:gd name="connsiteY4158" fmla="*/ 264783 h 303641"/>
                  <a:gd name="connsiteX4159" fmla="*/ 539506 w 1010331"/>
                  <a:gd name="connsiteY4159" fmla="*/ 264783 h 303641"/>
                  <a:gd name="connsiteX4160" fmla="*/ 521432 w 1010331"/>
                  <a:gd name="connsiteY4160" fmla="*/ 264783 h 303641"/>
                  <a:gd name="connsiteX4161" fmla="*/ 525951 w 1010331"/>
                  <a:gd name="connsiteY4161" fmla="*/ 269301 h 303641"/>
                  <a:gd name="connsiteX4162" fmla="*/ 521432 w 1010331"/>
                  <a:gd name="connsiteY4162" fmla="*/ 273820 h 303641"/>
                  <a:gd name="connsiteX4163" fmla="*/ 516914 w 1010331"/>
                  <a:gd name="connsiteY4163" fmla="*/ 269301 h 303641"/>
                  <a:gd name="connsiteX4164" fmla="*/ 521432 w 1010331"/>
                  <a:gd name="connsiteY4164" fmla="*/ 264783 h 303641"/>
                  <a:gd name="connsiteX4165" fmla="*/ 521432 w 1010331"/>
                  <a:gd name="connsiteY4165" fmla="*/ 264783 h 303641"/>
                  <a:gd name="connsiteX4166" fmla="*/ 502455 w 1010331"/>
                  <a:gd name="connsiteY4166" fmla="*/ 264783 h 303641"/>
                  <a:gd name="connsiteX4167" fmla="*/ 506973 w 1010331"/>
                  <a:gd name="connsiteY4167" fmla="*/ 269301 h 303641"/>
                  <a:gd name="connsiteX4168" fmla="*/ 502455 w 1010331"/>
                  <a:gd name="connsiteY4168" fmla="*/ 273820 h 303641"/>
                  <a:gd name="connsiteX4169" fmla="*/ 497936 w 1010331"/>
                  <a:gd name="connsiteY4169" fmla="*/ 269301 h 303641"/>
                  <a:gd name="connsiteX4170" fmla="*/ 502455 w 1010331"/>
                  <a:gd name="connsiteY4170" fmla="*/ 264783 h 303641"/>
                  <a:gd name="connsiteX4171" fmla="*/ 502455 w 1010331"/>
                  <a:gd name="connsiteY4171" fmla="*/ 264783 h 303641"/>
                  <a:gd name="connsiteX4172" fmla="*/ 483477 w 1010331"/>
                  <a:gd name="connsiteY4172" fmla="*/ 264783 h 303641"/>
                  <a:gd name="connsiteX4173" fmla="*/ 487995 w 1010331"/>
                  <a:gd name="connsiteY4173" fmla="*/ 269301 h 303641"/>
                  <a:gd name="connsiteX4174" fmla="*/ 483477 w 1010331"/>
                  <a:gd name="connsiteY4174" fmla="*/ 273820 h 303641"/>
                  <a:gd name="connsiteX4175" fmla="*/ 478959 w 1010331"/>
                  <a:gd name="connsiteY4175" fmla="*/ 269301 h 303641"/>
                  <a:gd name="connsiteX4176" fmla="*/ 483477 w 1010331"/>
                  <a:gd name="connsiteY4176" fmla="*/ 264783 h 303641"/>
                  <a:gd name="connsiteX4177" fmla="*/ 483477 w 1010331"/>
                  <a:gd name="connsiteY4177" fmla="*/ 264783 h 303641"/>
                  <a:gd name="connsiteX4178" fmla="*/ 464499 w 1010331"/>
                  <a:gd name="connsiteY4178" fmla="*/ 264783 h 303641"/>
                  <a:gd name="connsiteX4179" fmla="*/ 469018 w 1010331"/>
                  <a:gd name="connsiteY4179" fmla="*/ 269301 h 303641"/>
                  <a:gd name="connsiteX4180" fmla="*/ 464499 w 1010331"/>
                  <a:gd name="connsiteY4180" fmla="*/ 273820 h 303641"/>
                  <a:gd name="connsiteX4181" fmla="*/ 459981 w 1010331"/>
                  <a:gd name="connsiteY4181" fmla="*/ 269301 h 303641"/>
                  <a:gd name="connsiteX4182" fmla="*/ 464499 w 1010331"/>
                  <a:gd name="connsiteY4182" fmla="*/ 264783 h 303641"/>
                  <a:gd name="connsiteX4183" fmla="*/ 464499 w 1010331"/>
                  <a:gd name="connsiteY4183" fmla="*/ 264783 h 303641"/>
                  <a:gd name="connsiteX4184" fmla="*/ 446425 w 1010331"/>
                  <a:gd name="connsiteY4184" fmla="*/ 264783 h 303641"/>
                  <a:gd name="connsiteX4185" fmla="*/ 450944 w 1010331"/>
                  <a:gd name="connsiteY4185" fmla="*/ 269301 h 303641"/>
                  <a:gd name="connsiteX4186" fmla="*/ 446425 w 1010331"/>
                  <a:gd name="connsiteY4186" fmla="*/ 273820 h 303641"/>
                  <a:gd name="connsiteX4187" fmla="*/ 441907 w 1010331"/>
                  <a:gd name="connsiteY4187" fmla="*/ 269301 h 303641"/>
                  <a:gd name="connsiteX4188" fmla="*/ 446425 w 1010331"/>
                  <a:gd name="connsiteY4188" fmla="*/ 264783 h 303641"/>
                  <a:gd name="connsiteX4189" fmla="*/ 446425 w 1010331"/>
                  <a:gd name="connsiteY4189" fmla="*/ 264783 h 303641"/>
                  <a:gd name="connsiteX4190" fmla="*/ 427448 w 1010331"/>
                  <a:gd name="connsiteY4190" fmla="*/ 264783 h 303641"/>
                  <a:gd name="connsiteX4191" fmla="*/ 431966 w 1010331"/>
                  <a:gd name="connsiteY4191" fmla="*/ 269301 h 303641"/>
                  <a:gd name="connsiteX4192" fmla="*/ 427448 w 1010331"/>
                  <a:gd name="connsiteY4192" fmla="*/ 273820 h 303641"/>
                  <a:gd name="connsiteX4193" fmla="*/ 422929 w 1010331"/>
                  <a:gd name="connsiteY4193" fmla="*/ 269301 h 303641"/>
                  <a:gd name="connsiteX4194" fmla="*/ 427448 w 1010331"/>
                  <a:gd name="connsiteY4194" fmla="*/ 264783 h 303641"/>
                  <a:gd name="connsiteX4195" fmla="*/ 427448 w 1010331"/>
                  <a:gd name="connsiteY4195" fmla="*/ 264783 h 303641"/>
                  <a:gd name="connsiteX4196" fmla="*/ 408470 w 1010331"/>
                  <a:gd name="connsiteY4196" fmla="*/ 264783 h 303641"/>
                  <a:gd name="connsiteX4197" fmla="*/ 412989 w 1010331"/>
                  <a:gd name="connsiteY4197" fmla="*/ 269301 h 303641"/>
                  <a:gd name="connsiteX4198" fmla="*/ 408470 w 1010331"/>
                  <a:gd name="connsiteY4198" fmla="*/ 273820 h 303641"/>
                  <a:gd name="connsiteX4199" fmla="*/ 403952 w 1010331"/>
                  <a:gd name="connsiteY4199" fmla="*/ 269301 h 303641"/>
                  <a:gd name="connsiteX4200" fmla="*/ 408470 w 1010331"/>
                  <a:gd name="connsiteY4200" fmla="*/ 264783 h 303641"/>
                  <a:gd name="connsiteX4201" fmla="*/ 408470 w 1010331"/>
                  <a:gd name="connsiteY4201" fmla="*/ 264783 h 303641"/>
                  <a:gd name="connsiteX4202" fmla="*/ 389493 w 1010331"/>
                  <a:gd name="connsiteY4202" fmla="*/ 264783 h 303641"/>
                  <a:gd name="connsiteX4203" fmla="*/ 394011 w 1010331"/>
                  <a:gd name="connsiteY4203" fmla="*/ 269301 h 303641"/>
                  <a:gd name="connsiteX4204" fmla="*/ 389493 w 1010331"/>
                  <a:gd name="connsiteY4204" fmla="*/ 273820 h 303641"/>
                  <a:gd name="connsiteX4205" fmla="*/ 384974 w 1010331"/>
                  <a:gd name="connsiteY4205" fmla="*/ 269301 h 303641"/>
                  <a:gd name="connsiteX4206" fmla="*/ 389493 w 1010331"/>
                  <a:gd name="connsiteY4206" fmla="*/ 264783 h 303641"/>
                  <a:gd name="connsiteX4207" fmla="*/ 389493 w 1010331"/>
                  <a:gd name="connsiteY4207" fmla="*/ 264783 h 303641"/>
                  <a:gd name="connsiteX4208" fmla="*/ 370515 w 1010331"/>
                  <a:gd name="connsiteY4208" fmla="*/ 264783 h 303641"/>
                  <a:gd name="connsiteX4209" fmla="*/ 375034 w 1010331"/>
                  <a:gd name="connsiteY4209" fmla="*/ 269301 h 303641"/>
                  <a:gd name="connsiteX4210" fmla="*/ 370515 w 1010331"/>
                  <a:gd name="connsiteY4210" fmla="*/ 273820 h 303641"/>
                  <a:gd name="connsiteX4211" fmla="*/ 365997 w 1010331"/>
                  <a:gd name="connsiteY4211" fmla="*/ 269301 h 303641"/>
                  <a:gd name="connsiteX4212" fmla="*/ 370515 w 1010331"/>
                  <a:gd name="connsiteY4212" fmla="*/ 264783 h 303641"/>
                  <a:gd name="connsiteX4213" fmla="*/ 370515 w 1010331"/>
                  <a:gd name="connsiteY4213" fmla="*/ 264783 h 303641"/>
                  <a:gd name="connsiteX4214" fmla="*/ 352441 w 1010331"/>
                  <a:gd name="connsiteY4214" fmla="*/ 264783 h 303641"/>
                  <a:gd name="connsiteX4215" fmla="*/ 356960 w 1010331"/>
                  <a:gd name="connsiteY4215" fmla="*/ 269301 h 303641"/>
                  <a:gd name="connsiteX4216" fmla="*/ 352441 w 1010331"/>
                  <a:gd name="connsiteY4216" fmla="*/ 273820 h 303641"/>
                  <a:gd name="connsiteX4217" fmla="*/ 347923 w 1010331"/>
                  <a:gd name="connsiteY4217" fmla="*/ 269301 h 303641"/>
                  <a:gd name="connsiteX4218" fmla="*/ 352441 w 1010331"/>
                  <a:gd name="connsiteY4218" fmla="*/ 264783 h 303641"/>
                  <a:gd name="connsiteX4219" fmla="*/ 352441 w 1010331"/>
                  <a:gd name="connsiteY4219" fmla="*/ 264783 h 303641"/>
                  <a:gd name="connsiteX4220" fmla="*/ 333464 w 1010331"/>
                  <a:gd name="connsiteY4220" fmla="*/ 264783 h 303641"/>
                  <a:gd name="connsiteX4221" fmla="*/ 337982 w 1010331"/>
                  <a:gd name="connsiteY4221" fmla="*/ 269301 h 303641"/>
                  <a:gd name="connsiteX4222" fmla="*/ 333464 w 1010331"/>
                  <a:gd name="connsiteY4222" fmla="*/ 273820 h 303641"/>
                  <a:gd name="connsiteX4223" fmla="*/ 328945 w 1010331"/>
                  <a:gd name="connsiteY4223" fmla="*/ 269301 h 303641"/>
                  <a:gd name="connsiteX4224" fmla="*/ 333464 w 1010331"/>
                  <a:gd name="connsiteY4224" fmla="*/ 264783 h 303641"/>
                  <a:gd name="connsiteX4225" fmla="*/ 333464 w 1010331"/>
                  <a:gd name="connsiteY4225" fmla="*/ 264783 h 303641"/>
                  <a:gd name="connsiteX4226" fmla="*/ 831400 w 1010331"/>
                  <a:gd name="connsiteY4226" fmla="*/ 253938 h 303641"/>
                  <a:gd name="connsiteX4227" fmla="*/ 835918 w 1010331"/>
                  <a:gd name="connsiteY4227" fmla="*/ 258457 h 303641"/>
                  <a:gd name="connsiteX4228" fmla="*/ 831400 w 1010331"/>
                  <a:gd name="connsiteY4228" fmla="*/ 262975 h 303641"/>
                  <a:gd name="connsiteX4229" fmla="*/ 826881 w 1010331"/>
                  <a:gd name="connsiteY4229" fmla="*/ 258457 h 303641"/>
                  <a:gd name="connsiteX4230" fmla="*/ 831400 w 1010331"/>
                  <a:gd name="connsiteY4230" fmla="*/ 253938 h 303641"/>
                  <a:gd name="connsiteX4231" fmla="*/ 831400 w 1010331"/>
                  <a:gd name="connsiteY4231" fmla="*/ 253938 h 303641"/>
                  <a:gd name="connsiteX4232" fmla="*/ 812422 w 1010331"/>
                  <a:gd name="connsiteY4232" fmla="*/ 253938 h 303641"/>
                  <a:gd name="connsiteX4233" fmla="*/ 816941 w 1010331"/>
                  <a:gd name="connsiteY4233" fmla="*/ 258457 h 303641"/>
                  <a:gd name="connsiteX4234" fmla="*/ 812422 w 1010331"/>
                  <a:gd name="connsiteY4234" fmla="*/ 262975 h 303641"/>
                  <a:gd name="connsiteX4235" fmla="*/ 807904 w 1010331"/>
                  <a:gd name="connsiteY4235" fmla="*/ 258457 h 303641"/>
                  <a:gd name="connsiteX4236" fmla="*/ 812422 w 1010331"/>
                  <a:gd name="connsiteY4236" fmla="*/ 253938 h 303641"/>
                  <a:gd name="connsiteX4237" fmla="*/ 812422 w 1010331"/>
                  <a:gd name="connsiteY4237" fmla="*/ 253938 h 303641"/>
                  <a:gd name="connsiteX4238" fmla="*/ 793445 w 1010331"/>
                  <a:gd name="connsiteY4238" fmla="*/ 253938 h 303641"/>
                  <a:gd name="connsiteX4239" fmla="*/ 797963 w 1010331"/>
                  <a:gd name="connsiteY4239" fmla="*/ 258457 h 303641"/>
                  <a:gd name="connsiteX4240" fmla="*/ 793445 w 1010331"/>
                  <a:gd name="connsiteY4240" fmla="*/ 262975 h 303641"/>
                  <a:gd name="connsiteX4241" fmla="*/ 788926 w 1010331"/>
                  <a:gd name="connsiteY4241" fmla="*/ 258457 h 303641"/>
                  <a:gd name="connsiteX4242" fmla="*/ 793445 w 1010331"/>
                  <a:gd name="connsiteY4242" fmla="*/ 253938 h 303641"/>
                  <a:gd name="connsiteX4243" fmla="*/ 793445 w 1010331"/>
                  <a:gd name="connsiteY4243" fmla="*/ 253938 h 303641"/>
                  <a:gd name="connsiteX4244" fmla="*/ 774467 w 1010331"/>
                  <a:gd name="connsiteY4244" fmla="*/ 253938 h 303641"/>
                  <a:gd name="connsiteX4245" fmla="*/ 778985 w 1010331"/>
                  <a:gd name="connsiteY4245" fmla="*/ 258457 h 303641"/>
                  <a:gd name="connsiteX4246" fmla="*/ 774467 w 1010331"/>
                  <a:gd name="connsiteY4246" fmla="*/ 262975 h 303641"/>
                  <a:gd name="connsiteX4247" fmla="*/ 769948 w 1010331"/>
                  <a:gd name="connsiteY4247" fmla="*/ 258457 h 303641"/>
                  <a:gd name="connsiteX4248" fmla="*/ 774467 w 1010331"/>
                  <a:gd name="connsiteY4248" fmla="*/ 253938 h 303641"/>
                  <a:gd name="connsiteX4249" fmla="*/ 774467 w 1010331"/>
                  <a:gd name="connsiteY4249" fmla="*/ 253938 h 303641"/>
                  <a:gd name="connsiteX4250" fmla="*/ 756393 w 1010331"/>
                  <a:gd name="connsiteY4250" fmla="*/ 253938 h 303641"/>
                  <a:gd name="connsiteX4251" fmla="*/ 760912 w 1010331"/>
                  <a:gd name="connsiteY4251" fmla="*/ 258457 h 303641"/>
                  <a:gd name="connsiteX4252" fmla="*/ 756393 w 1010331"/>
                  <a:gd name="connsiteY4252" fmla="*/ 262975 h 303641"/>
                  <a:gd name="connsiteX4253" fmla="*/ 751875 w 1010331"/>
                  <a:gd name="connsiteY4253" fmla="*/ 258457 h 303641"/>
                  <a:gd name="connsiteX4254" fmla="*/ 756393 w 1010331"/>
                  <a:gd name="connsiteY4254" fmla="*/ 253938 h 303641"/>
                  <a:gd name="connsiteX4255" fmla="*/ 756393 w 1010331"/>
                  <a:gd name="connsiteY4255" fmla="*/ 253938 h 303641"/>
                  <a:gd name="connsiteX4256" fmla="*/ 737415 w 1010331"/>
                  <a:gd name="connsiteY4256" fmla="*/ 253938 h 303641"/>
                  <a:gd name="connsiteX4257" fmla="*/ 741934 w 1010331"/>
                  <a:gd name="connsiteY4257" fmla="*/ 258457 h 303641"/>
                  <a:gd name="connsiteX4258" fmla="*/ 737415 w 1010331"/>
                  <a:gd name="connsiteY4258" fmla="*/ 262975 h 303641"/>
                  <a:gd name="connsiteX4259" fmla="*/ 732897 w 1010331"/>
                  <a:gd name="connsiteY4259" fmla="*/ 258457 h 303641"/>
                  <a:gd name="connsiteX4260" fmla="*/ 737415 w 1010331"/>
                  <a:gd name="connsiteY4260" fmla="*/ 253938 h 303641"/>
                  <a:gd name="connsiteX4261" fmla="*/ 737415 w 1010331"/>
                  <a:gd name="connsiteY4261" fmla="*/ 253938 h 303641"/>
                  <a:gd name="connsiteX4262" fmla="*/ 718438 w 1010331"/>
                  <a:gd name="connsiteY4262" fmla="*/ 253938 h 303641"/>
                  <a:gd name="connsiteX4263" fmla="*/ 722956 w 1010331"/>
                  <a:gd name="connsiteY4263" fmla="*/ 258457 h 303641"/>
                  <a:gd name="connsiteX4264" fmla="*/ 718438 w 1010331"/>
                  <a:gd name="connsiteY4264" fmla="*/ 262975 h 303641"/>
                  <a:gd name="connsiteX4265" fmla="*/ 713919 w 1010331"/>
                  <a:gd name="connsiteY4265" fmla="*/ 258457 h 303641"/>
                  <a:gd name="connsiteX4266" fmla="*/ 718438 w 1010331"/>
                  <a:gd name="connsiteY4266" fmla="*/ 253938 h 303641"/>
                  <a:gd name="connsiteX4267" fmla="*/ 718438 w 1010331"/>
                  <a:gd name="connsiteY4267" fmla="*/ 253938 h 303641"/>
                  <a:gd name="connsiteX4268" fmla="*/ 699460 w 1010331"/>
                  <a:gd name="connsiteY4268" fmla="*/ 253938 h 303641"/>
                  <a:gd name="connsiteX4269" fmla="*/ 703979 w 1010331"/>
                  <a:gd name="connsiteY4269" fmla="*/ 258457 h 303641"/>
                  <a:gd name="connsiteX4270" fmla="*/ 699460 w 1010331"/>
                  <a:gd name="connsiteY4270" fmla="*/ 262975 h 303641"/>
                  <a:gd name="connsiteX4271" fmla="*/ 694942 w 1010331"/>
                  <a:gd name="connsiteY4271" fmla="*/ 258457 h 303641"/>
                  <a:gd name="connsiteX4272" fmla="*/ 699460 w 1010331"/>
                  <a:gd name="connsiteY4272" fmla="*/ 253938 h 303641"/>
                  <a:gd name="connsiteX4273" fmla="*/ 699460 w 1010331"/>
                  <a:gd name="connsiteY4273" fmla="*/ 253938 h 303641"/>
                  <a:gd name="connsiteX4274" fmla="*/ 680483 w 1010331"/>
                  <a:gd name="connsiteY4274" fmla="*/ 253938 h 303641"/>
                  <a:gd name="connsiteX4275" fmla="*/ 685001 w 1010331"/>
                  <a:gd name="connsiteY4275" fmla="*/ 258457 h 303641"/>
                  <a:gd name="connsiteX4276" fmla="*/ 680483 w 1010331"/>
                  <a:gd name="connsiteY4276" fmla="*/ 262975 h 303641"/>
                  <a:gd name="connsiteX4277" fmla="*/ 675964 w 1010331"/>
                  <a:gd name="connsiteY4277" fmla="*/ 258457 h 303641"/>
                  <a:gd name="connsiteX4278" fmla="*/ 680483 w 1010331"/>
                  <a:gd name="connsiteY4278" fmla="*/ 253938 h 303641"/>
                  <a:gd name="connsiteX4279" fmla="*/ 680483 w 1010331"/>
                  <a:gd name="connsiteY4279" fmla="*/ 253938 h 303641"/>
                  <a:gd name="connsiteX4280" fmla="*/ 662409 w 1010331"/>
                  <a:gd name="connsiteY4280" fmla="*/ 253938 h 303641"/>
                  <a:gd name="connsiteX4281" fmla="*/ 666927 w 1010331"/>
                  <a:gd name="connsiteY4281" fmla="*/ 258457 h 303641"/>
                  <a:gd name="connsiteX4282" fmla="*/ 662409 w 1010331"/>
                  <a:gd name="connsiteY4282" fmla="*/ 262975 h 303641"/>
                  <a:gd name="connsiteX4283" fmla="*/ 657890 w 1010331"/>
                  <a:gd name="connsiteY4283" fmla="*/ 258457 h 303641"/>
                  <a:gd name="connsiteX4284" fmla="*/ 662409 w 1010331"/>
                  <a:gd name="connsiteY4284" fmla="*/ 253938 h 303641"/>
                  <a:gd name="connsiteX4285" fmla="*/ 662409 w 1010331"/>
                  <a:gd name="connsiteY4285" fmla="*/ 253938 h 303641"/>
                  <a:gd name="connsiteX4286" fmla="*/ 643431 w 1010331"/>
                  <a:gd name="connsiteY4286" fmla="*/ 253938 h 303641"/>
                  <a:gd name="connsiteX4287" fmla="*/ 647950 w 1010331"/>
                  <a:gd name="connsiteY4287" fmla="*/ 258457 h 303641"/>
                  <a:gd name="connsiteX4288" fmla="*/ 643431 w 1010331"/>
                  <a:gd name="connsiteY4288" fmla="*/ 262975 h 303641"/>
                  <a:gd name="connsiteX4289" fmla="*/ 638913 w 1010331"/>
                  <a:gd name="connsiteY4289" fmla="*/ 258457 h 303641"/>
                  <a:gd name="connsiteX4290" fmla="*/ 643431 w 1010331"/>
                  <a:gd name="connsiteY4290" fmla="*/ 253938 h 303641"/>
                  <a:gd name="connsiteX4291" fmla="*/ 643431 w 1010331"/>
                  <a:gd name="connsiteY4291" fmla="*/ 253938 h 303641"/>
                  <a:gd name="connsiteX4292" fmla="*/ 624453 w 1010331"/>
                  <a:gd name="connsiteY4292" fmla="*/ 253938 h 303641"/>
                  <a:gd name="connsiteX4293" fmla="*/ 628972 w 1010331"/>
                  <a:gd name="connsiteY4293" fmla="*/ 258457 h 303641"/>
                  <a:gd name="connsiteX4294" fmla="*/ 624453 w 1010331"/>
                  <a:gd name="connsiteY4294" fmla="*/ 262975 h 303641"/>
                  <a:gd name="connsiteX4295" fmla="*/ 619935 w 1010331"/>
                  <a:gd name="connsiteY4295" fmla="*/ 258457 h 303641"/>
                  <a:gd name="connsiteX4296" fmla="*/ 624453 w 1010331"/>
                  <a:gd name="connsiteY4296" fmla="*/ 253938 h 303641"/>
                  <a:gd name="connsiteX4297" fmla="*/ 624453 w 1010331"/>
                  <a:gd name="connsiteY4297" fmla="*/ 253938 h 303641"/>
                  <a:gd name="connsiteX4298" fmla="*/ 605476 w 1010331"/>
                  <a:gd name="connsiteY4298" fmla="*/ 253938 h 303641"/>
                  <a:gd name="connsiteX4299" fmla="*/ 609994 w 1010331"/>
                  <a:gd name="connsiteY4299" fmla="*/ 258457 h 303641"/>
                  <a:gd name="connsiteX4300" fmla="*/ 605476 w 1010331"/>
                  <a:gd name="connsiteY4300" fmla="*/ 262975 h 303641"/>
                  <a:gd name="connsiteX4301" fmla="*/ 600957 w 1010331"/>
                  <a:gd name="connsiteY4301" fmla="*/ 258457 h 303641"/>
                  <a:gd name="connsiteX4302" fmla="*/ 605476 w 1010331"/>
                  <a:gd name="connsiteY4302" fmla="*/ 253938 h 303641"/>
                  <a:gd name="connsiteX4303" fmla="*/ 605476 w 1010331"/>
                  <a:gd name="connsiteY4303" fmla="*/ 253938 h 303641"/>
                  <a:gd name="connsiteX4304" fmla="*/ 586498 w 1010331"/>
                  <a:gd name="connsiteY4304" fmla="*/ 253938 h 303641"/>
                  <a:gd name="connsiteX4305" fmla="*/ 591017 w 1010331"/>
                  <a:gd name="connsiteY4305" fmla="*/ 258457 h 303641"/>
                  <a:gd name="connsiteX4306" fmla="*/ 586498 w 1010331"/>
                  <a:gd name="connsiteY4306" fmla="*/ 262975 h 303641"/>
                  <a:gd name="connsiteX4307" fmla="*/ 581980 w 1010331"/>
                  <a:gd name="connsiteY4307" fmla="*/ 258457 h 303641"/>
                  <a:gd name="connsiteX4308" fmla="*/ 586498 w 1010331"/>
                  <a:gd name="connsiteY4308" fmla="*/ 253938 h 303641"/>
                  <a:gd name="connsiteX4309" fmla="*/ 586498 w 1010331"/>
                  <a:gd name="connsiteY4309" fmla="*/ 253938 h 303641"/>
                  <a:gd name="connsiteX4310" fmla="*/ 568424 w 1010331"/>
                  <a:gd name="connsiteY4310" fmla="*/ 253938 h 303641"/>
                  <a:gd name="connsiteX4311" fmla="*/ 572943 w 1010331"/>
                  <a:gd name="connsiteY4311" fmla="*/ 258457 h 303641"/>
                  <a:gd name="connsiteX4312" fmla="*/ 568424 w 1010331"/>
                  <a:gd name="connsiteY4312" fmla="*/ 262975 h 303641"/>
                  <a:gd name="connsiteX4313" fmla="*/ 563906 w 1010331"/>
                  <a:gd name="connsiteY4313" fmla="*/ 258457 h 303641"/>
                  <a:gd name="connsiteX4314" fmla="*/ 568424 w 1010331"/>
                  <a:gd name="connsiteY4314" fmla="*/ 253938 h 303641"/>
                  <a:gd name="connsiteX4315" fmla="*/ 568424 w 1010331"/>
                  <a:gd name="connsiteY4315" fmla="*/ 253938 h 303641"/>
                  <a:gd name="connsiteX4316" fmla="*/ 549447 w 1010331"/>
                  <a:gd name="connsiteY4316" fmla="*/ 253938 h 303641"/>
                  <a:gd name="connsiteX4317" fmla="*/ 553965 w 1010331"/>
                  <a:gd name="connsiteY4317" fmla="*/ 258457 h 303641"/>
                  <a:gd name="connsiteX4318" fmla="*/ 549447 w 1010331"/>
                  <a:gd name="connsiteY4318" fmla="*/ 262975 h 303641"/>
                  <a:gd name="connsiteX4319" fmla="*/ 544928 w 1010331"/>
                  <a:gd name="connsiteY4319" fmla="*/ 258457 h 303641"/>
                  <a:gd name="connsiteX4320" fmla="*/ 549447 w 1010331"/>
                  <a:gd name="connsiteY4320" fmla="*/ 253938 h 303641"/>
                  <a:gd name="connsiteX4321" fmla="*/ 549447 w 1010331"/>
                  <a:gd name="connsiteY4321" fmla="*/ 253938 h 303641"/>
                  <a:gd name="connsiteX4322" fmla="*/ 530469 w 1010331"/>
                  <a:gd name="connsiteY4322" fmla="*/ 253938 h 303641"/>
                  <a:gd name="connsiteX4323" fmla="*/ 534988 w 1010331"/>
                  <a:gd name="connsiteY4323" fmla="*/ 258457 h 303641"/>
                  <a:gd name="connsiteX4324" fmla="*/ 530469 w 1010331"/>
                  <a:gd name="connsiteY4324" fmla="*/ 262975 h 303641"/>
                  <a:gd name="connsiteX4325" fmla="*/ 525951 w 1010331"/>
                  <a:gd name="connsiteY4325" fmla="*/ 258457 h 303641"/>
                  <a:gd name="connsiteX4326" fmla="*/ 530469 w 1010331"/>
                  <a:gd name="connsiteY4326" fmla="*/ 253938 h 303641"/>
                  <a:gd name="connsiteX4327" fmla="*/ 530469 w 1010331"/>
                  <a:gd name="connsiteY4327" fmla="*/ 253938 h 303641"/>
                  <a:gd name="connsiteX4328" fmla="*/ 511492 w 1010331"/>
                  <a:gd name="connsiteY4328" fmla="*/ 253938 h 303641"/>
                  <a:gd name="connsiteX4329" fmla="*/ 516010 w 1010331"/>
                  <a:gd name="connsiteY4329" fmla="*/ 258457 h 303641"/>
                  <a:gd name="connsiteX4330" fmla="*/ 511492 w 1010331"/>
                  <a:gd name="connsiteY4330" fmla="*/ 262975 h 303641"/>
                  <a:gd name="connsiteX4331" fmla="*/ 506973 w 1010331"/>
                  <a:gd name="connsiteY4331" fmla="*/ 258457 h 303641"/>
                  <a:gd name="connsiteX4332" fmla="*/ 511492 w 1010331"/>
                  <a:gd name="connsiteY4332" fmla="*/ 253938 h 303641"/>
                  <a:gd name="connsiteX4333" fmla="*/ 511492 w 1010331"/>
                  <a:gd name="connsiteY4333" fmla="*/ 253938 h 303641"/>
                  <a:gd name="connsiteX4334" fmla="*/ 493418 w 1010331"/>
                  <a:gd name="connsiteY4334" fmla="*/ 253938 h 303641"/>
                  <a:gd name="connsiteX4335" fmla="*/ 497936 w 1010331"/>
                  <a:gd name="connsiteY4335" fmla="*/ 258457 h 303641"/>
                  <a:gd name="connsiteX4336" fmla="*/ 493418 w 1010331"/>
                  <a:gd name="connsiteY4336" fmla="*/ 262975 h 303641"/>
                  <a:gd name="connsiteX4337" fmla="*/ 488899 w 1010331"/>
                  <a:gd name="connsiteY4337" fmla="*/ 258457 h 303641"/>
                  <a:gd name="connsiteX4338" fmla="*/ 493418 w 1010331"/>
                  <a:gd name="connsiteY4338" fmla="*/ 253938 h 303641"/>
                  <a:gd name="connsiteX4339" fmla="*/ 493418 w 1010331"/>
                  <a:gd name="connsiteY4339" fmla="*/ 253938 h 303641"/>
                  <a:gd name="connsiteX4340" fmla="*/ 474440 w 1010331"/>
                  <a:gd name="connsiteY4340" fmla="*/ 253938 h 303641"/>
                  <a:gd name="connsiteX4341" fmla="*/ 478959 w 1010331"/>
                  <a:gd name="connsiteY4341" fmla="*/ 258457 h 303641"/>
                  <a:gd name="connsiteX4342" fmla="*/ 474440 w 1010331"/>
                  <a:gd name="connsiteY4342" fmla="*/ 262975 h 303641"/>
                  <a:gd name="connsiteX4343" fmla="*/ 469922 w 1010331"/>
                  <a:gd name="connsiteY4343" fmla="*/ 258457 h 303641"/>
                  <a:gd name="connsiteX4344" fmla="*/ 474440 w 1010331"/>
                  <a:gd name="connsiteY4344" fmla="*/ 253938 h 303641"/>
                  <a:gd name="connsiteX4345" fmla="*/ 474440 w 1010331"/>
                  <a:gd name="connsiteY4345" fmla="*/ 253938 h 303641"/>
                  <a:gd name="connsiteX4346" fmla="*/ 455462 w 1010331"/>
                  <a:gd name="connsiteY4346" fmla="*/ 253938 h 303641"/>
                  <a:gd name="connsiteX4347" fmla="*/ 459981 w 1010331"/>
                  <a:gd name="connsiteY4347" fmla="*/ 258457 h 303641"/>
                  <a:gd name="connsiteX4348" fmla="*/ 455462 w 1010331"/>
                  <a:gd name="connsiteY4348" fmla="*/ 262975 h 303641"/>
                  <a:gd name="connsiteX4349" fmla="*/ 450944 w 1010331"/>
                  <a:gd name="connsiteY4349" fmla="*/ 258457 h 303641"/>
                  <a:gd name="connsiteX4350" fmla="*/ 455462 w 1010331"/>
                  <a:gd name="connsiteY4350" fmla="*/ 253938 h 303641"/>
                  <a:gd name="connsiteX4351" fmla="*/ 455462 w 1010331"/>
                  <a:gd name="connsiteY4351" fmla="*/ 253938 h 303641"/>
                  <a:gd name="connsiteX4352" fmla="*/ 436485 w 1010331"/>
                  <a:gd name="connsiteY4352" fmla="*/ 253938 h 303641"/>
                  <a:gd name="connsiteX4353" fmla="*/ 441003 w 1010331"/>
                  <a:gd name="connsiteY4353" fmla="*/ 258457 h 303641"/>
                  <a:gd name="connsiteX4354" fmla="*/ 436485 w 1010331"/>
                  <a:gd name="connsiteY4354" fmla="*/ 262975 h 303641"/>
                  <a:gd name="connsiteX4355" fmla="*/ 431966 w 1010331"/>
                  <a:gd name="connsiteY4355" fmla="*/ 258457 h 303641"/>
                  <a:gd name="connsiteX4356" fmla="*/ 436485 w 1010331"/>
                  <a:gd name="connsiteY4356" fmla="*/ 253938 h 303641"/>
                  <a:gd name="connsiteX4357" fmla="*/ 436485 w 1010331"/>
                  <a:gd name="connsiteY4357" fmla="*/ 253938 h 303641"/>
                  <a:gd name="connsiteX4358" fmla="*/ 417507 w 1010331"/>
                  <a:gd name="connsiteY4358" fmla="*/ 253938 h 303641"/>
                  <a:gd name="connsiteX4359" fmla="*/ 422026 w 1010331"/>
                  <a:gd name="connsiteY4359" fmla="*/ 258457 h 303641"/>
                  <a:gd name="connsiteX4360" fmla="*/ 417507 w 1010331"/>
                  <a:gd name="connsiteY4360" fmla="*/ 262975 h 303641"/>
                  <a:gd name="connsiteX4361" fmla="*/ 412989 w 1010331"/>
                  <a:gd name="connsiteY4361" fmla="*/ 258457 h 303641"/>
                  <a:gd name="connsiteX4362" fmla="*/ 417507 w 1010331"/>
                  <a:gd name="connsiteY4362" fmla="*/ 253938 h 303641"/>
                  <a:gd name="connsiteX4363" fmla="*/ 417507 w 1010331"/>
                  <a:gd name="connsiteY4363" fmla="*/ 253938 h 303641"/>
                  <a:gd name="connsiteX4364" fmla="*/ 399433 w 1010331"/>
                  <a:gd name="connsiteY4364" fmla="*/ 253938 h 303641"/>
                  <a:gd name="connsiteX4365" fmla="*/ 403952 w 1010331"/>
                  <a:gd name="connsiteY4365" fmla="*/ 258457 h 303641"/>
                  <a:gd name="connsiteX4366" fmla="*/ 399433 w 1010331"/>
                  <a:gd name="connsiteY4366" fmla="*/ 262975 h 303641"/>
                  <a:gd name="connsiteX4367" fmla="*/ 394915 w 1010331"/>
                  <a:gd name="connsiteY4367" fmla="*/ 258457 h 303641"/>
                  <a:gd name="connsiteX4368" fmla="*/ 399433 w 1010331"/>
                  <a:gd name="connsiteY4368" fmla="*/ 253938 h 303641"/>
                  <a:gd name="connsiteX4369" fmla="*/ 399433 w 1010331"/>
                  <a:gd name="connsiteY4369" fmla="*/ 253938 h 303641"/>
                  <a:gd name="connsiteX4370" fmla="*/ 380456 w 1010331"/>
                  <a:gd name="connsiteY4370" fmla="*/ 253938 h 303641"/>
                  <a:gd name="connsiteX4371" fmla="*/ 384974 w 1010331"/>
                  <a:gd name="connsiteY4371" fmla="*/ 258457 h 303641"/>
                  <a:gd name="connsiteX4372" fmla="*/ 380456 w 1010331"/>
                  <a:gd name="connsiteY4372" fmla="*/ 262975 h 303641"/>
                  <a:gd name="connsiteX4373" fmla="*/ 375937 w 1010331"/>
                  <a:gd name="connsiteY4373" fmla="*/ 258457 h 303641"/>
                  <a:gd name="connsiteX4374" fmla="*/ 380456 w 1010331"/>
                  <a:gd name="connsiteY4374" fmla="*/ 253938 h 303641"/>
                  <a:gd name="connsiteX4375" fmla="*/ 380456 w 1010331"/>
                  <a:gd name="connsiteY4375" fmla="*/ 253938 h 303641"/>
                  <a:gd name="connsiteX4376" fmla="*/ 361478 w 1010331"/>
                  <a:gd name="connsiteY4376" fmla="*/ 253938 h 303641"/>
                  <a:gd name="connsiteX4377" fmla="*/ 365997 w 1010331"/>
                  <a:gd name="connsiteY4377" fmla="*/ 258457 h 303641"/>
                  <a:gd name="connsiteX4378" fmla="*/ 361478 w 1010331"/>
                  <a:gd name="connsiteY4378" fmla="*/ 262975 h 303641"/>
                  <a:gd name="connsiteX4379" fmla="*/ 356960 w 1010331"/>
                  <a:gd name="connsiteY4379" fmla="*/ 258457 h 303641"/>
                  <a:gd name="connsiteX4380" fmla="*/ 361478 w 1010331"/>
                  <a:gd name="connsiteY4380" fmla="*/ 253938 h 303641"/>
                  <a:gd name="connsiteX4381" fmla="*/ 361478 w 1010331"/>
                  <a:gd name="connsiteY4381" fmla="*/ 253938 h 303641"/>
                  <a:gd name="connsiteX4382" fmla="*/ 342501 w 1010331"/>
                  <a:gd name="connsiteY4382" fmla="*/ 253938 h 303641"/>
                  <a:gd name="connsiteX4383" fmla="*/ 347019 w 1010331"/>
                  <a:gd name="connsiteY4383" fmla="*/ 258457 h 303641"/>
                  <a:gd name="connsiteX4384" fmla="*/ 342501 w 1010331"/>
                  <a:gd name="connsiteY4384" fmla="*/ 262975 h 303641"/>
                  <a:gd name="connsiteX4385" fmla="*/ 337982 w 1010331"/>
                  <a:gd name="connsiteY4385" fmla="*/ 258457 h 303641"/>
                  <a:gd name="connsiteX4386" fmla="*/ 342501 w 1010331"/>
                  <a:gd name="connsiteY4386" fmla="*/ 253938 h 303641"/>
                  <a:gd name="connsiteX4387" fmla="*/ 342501 w 1010331"/>
                  <a:gd name="connsiteY4387" fmla="*/ 253938 h 303641"/>
                  <a:gd name="connsiteX4388" fmla="*/ 840437 w 1010331"/>
                  <a:gd name="connsiteY4388" fmla="*/ 244901 h 303641"/>
                  <a:gd name="connsiteX4389" fmla="*/ 844955 w 1010331"/>
                  <a:gd name="connsiteY4389" fmla="*/ 249420 h 303641"/>
                  <a:gd name="connsiteX4390" fmla="*/ 840437 w 1010331"/>
                  <a:gd name="connsiteY4390" fmla="*/ 253938 h 303641"/>
                  <a:gd name="connsiteX4391" fmla="*/ 835918 w 1010331"/>
                  <a:gd name="connsiteY4391" fmla="*/ 249420 h 303641"/>
                  <a:gd name="connsiteX4392" fmla="*/ 840437 w 1010331"/>
                  <a:gd name="connsiteY4392" fmla="*/ 244901 h 303641"/>
                  <a:gd name="connsiteX4393" fmla="*/ 840437 w 1010331"/>
                  <a:gd name="connsiteY4393" fmla="*/ 244901 h 303641"/>
                  <a:gd name="connsiteX4394" fmla="*/ 821459 w 1010331"/>
                  <a:gd name="connsiteY4394" fmla="*/ 244901 h 303641"/>
                  <a:gd name="connsiteX4395" fmla="*/ 825978 w 1010331"/>
                  <a:gd name="connsiteY4395" fmla="*/ 249420 h 303641"/>
                  <a:gd name="connsiteX4396" fmla="*/ 821459 w 1010331"/>
                  <a:gd name="connsiteY4396" fmla="*/ 253938 h 303641"/>
                  <a:gd name="connsiteX4397" fmla="*/ 816941 w 1010331"/>
                  <a:gd name="connsiteY4397" fmla="*/ 249420 h 303641"/>
                  <a:gd name="connsiteX4398" fmla="*/ 821459 w 1010331"/>
                  <a:gd name="connsiteY4398" fmla="*/ 244901 h 303641"/>
                  <a:gd name="connsiteX4399" fmla="*/ 821459 w 1010331"/>
                  <a:gd name="connsiteY4399" fmla="*/ 244901 h 303641"/>
                  <a:gd name="connsiteX4400" fmla="*/ 803385 w 1010331"/>
                  <a:gd name="connsiteY4400" fmla="*/ 244901 h 303641"/>
                  <a:gd name="connsiteX4401" fmla="*/ 807904 w 1010331"/>
                  <a:gd name="connsiteY4401" fmla="*/ 249420 h 303641"/>
                  <a:gd name="connsiteX4402" fmla="*/ 803385 w 1010331"/>
                  <a:gd name="connsiteY4402" fmla="*/ 253938 h 303641"/>
                  <a:gd name="connsiteX4403" fmla="*/ 798867 w 1010331"/>
                  <a:gd name="connsiteY4403" fmla="*/ 249420 h 303641"/>
                  <a:gd name="connsiteX4404" fmla="*/ 803385 w 1010331"/>
                  <a:gd name="connsiteY4404" fmla="*/ 244901 h 303641"/>
                  <a:gd name="connsiteX4405" fmla="*/ 803385 w 1010331"/>
                  <a:gd name="connsiteY4405" fmla="*/ 244901 h 303641"/>
                  <a:gd name="connsiteX4406" fmla="*/ 784408 w 1010331"/>
                  <a:gd name="connsiteY4406" fmla="*/ 244901 h 303641"/>
                  <a:gd name="connsiteX4407" fmla="*/ 788926 w 1010331"/>
                  <a:gd name="connsiteY4407" fmla="*/ 249420 h 303641"/>
                  <a:gd name="connsiteX4408" fmla="*/ 784408 w 1010331"/>
                  <a:gd name="connsiteY4408" fmla="*/ 253938 h 303641"/>
                  <a:gd name="connsiteX4409" fmla="*/ 779889 w 1010331"/>
                  <a:gd name="connsiteY4409" fmla="*/ 249420 h 303641"/>
                  <a:gd name="connsiteX4410" fmla="*/ 784408 w 1010331"/>
                  <a:gd name="connsiteY4410" fmla="*/ 244901 h 303641"/>
                  <a:gd name="connsiteX4411" fmla="*/ 784408 w 1010331"/>
                  <a:gd name="connsiteY4411" fmla="*/ 244901 h 303641"/>
                  <a:gd name="connsiteX4412" fmla="*/ 765430 w 1010331"/>
                  <a:gd name="connsiteY4412" fmla="*/ 244901 h 303641"/>
                  <a:gd name="connsiteX4413" fmla="*/ 769948 w 1010331"/>
                  <a:gd name="connsiteY4413" fmla="*/ 249420 h 303641"/>
                  <a:gd name="connsiteX4414" fmla="*/ 765430 w 1010331"/>
                  <a:gd name="connsiteY4414" fmla="*/ 253938 h 303641"/>
                  <a:gd name="connsiteX4415" fmla="*/ 760912 w 1010331"/>
                  <a:gd name="connsiteY4415" fmla="*/ 249420 h 303641"/>
                  <a:gd name="connsiteX4416" fmla="*/ 765430 w 1010331"/>
                  <a:gd name="connsiteY4416" fmla="*/ 244901 h 303641"/>
                  <a:gd name="connsiteX4417" fmla="*/ 765430 w 1010331"/>
                  <a:gd name="connsiteY4417" fmla="*/ 244901 h 303641"/>
                  <a:gd name="connsiteX4418" fmla="*/ 746452 w 1010331"/>
                  <a:gd name="connsiteY4418" fmla="*/ 244901 h 303641"/>
                  <a:gd name="connsiteX4419" fmla="*/ 750971 w 1010331"/>
                  <a:gd name="connsiteY4419" fmla="*/ 249420 h 303641"/>
                  <a:gd name="connsiteX4420" fmla="*/ 746452 w 1010331"/>
                  <a:gd name="connsiteY4420" fmla="*/ 253938 h 303641"/>
                  <a:gd name="connsiteX4421" fmla="*/ 741934 w 1010331"/>
                  <a:gd name="connsiteY4421" fmla="*/ 249420 h 303641"/>
                  <a:gd name="connsiteX4422" fmla="*/ 746452 w 1010331"/>
                  <a:gd name="connsiteY4422" fmla="*/ 244901 h 303641"/>
                  <a:gd name="connsiteX4423" fmla="*/ 746452 w 1010331"/>
                  <a:gd name="connsiteY4423" fmla="*/ 244901 h 303641"/>
                  <a:gd name="connsiteX4424" fmla="*/ 727475 w 1010331"/>
                  <a:gd name="connsiteY4424" fmla="*/ 244901 h 303641"/>
                  <a:gd name="connsiteX4425" fmla="*/ 731993 w 1010331"/>
                  <a:gd name="connsiteY4425" fmla="*/ 249420 h 303641"/>
                  <a:gd name="connsiteX4426" fmla="*/ 727475 w 1010331"/>
                  <a:gd name="connsiteY4426" fmla="*/ 253938 h 303641"/>
                  <a:gd name="connsiteX4427" fmla="*/ 722956 w 1010331"/>
                  <a:gd name="connsiteY4427" fmla="*/ 249420 h 303641"/>
                  <a:gd name="connsiteX4428" fmla="*/ 727475 w 1010331"/>
                  <a:gd name="connsiteY4428" fmla="*/ 244901 h 303641"/>
                  <a:gd name="connsiteX4429" fmla="*/ 727475 w 1010331"/>
                  <a:gd name="connsiteY4429" fmla="*/ 244901 h 303641"/>
                  <a:gd name="connsiteX4430" fmla="*/ 709401 w 1010331"/>
                  <a:gd name="connsiteY4430" fmla="*/ 244901 h 303641"/>
                  <a:gd name="connsiteX4431" fmla="*/ 713919 w 1010331"/>
                  <a:gd name="connsiteY4431" fmla="*/ 249420 h 303641"/>
                  <a:gd name="connsiteX4432" fmla="*/ 709401 w 1010331"/>
                  <a:gd name="connsiteY4432" fmla="*/ 253938 h 303641"/>
                  <a:gd name="connsiteX4433" fmla="*/ 704882 w 1010331"/>
                  <a:gd name="connsiteY4433" fmla="*/ 249420 h 303641"/>
                  <a:gd name="connsiteX4434" fmla="*/ 709401 w 1010331"/>
                  <a:gd name="connsiteY4434" fmla="*/ 244901 h 303641"/>
                  <a:gd name="connsiteX4435" fmla="*/ 709401 w 1010331"/>
                  <a:gd name="connsiteY4435" fmla="*/ 244901 h 303641"/>
                  <a:gd name="connsiteX4436" fmla="*/ 690423 w 1010331"/>
                  <a:gd name="connsiteY4436" fmla="*/ 244901 h 303641"/>
                  <a:gd name="connsiteX4437" fmla="*/ 694942 w 1010331"/>
                  <a:gd name="connsiteY4437" fmla="*/ 249420 h 303641"/>
                  <a:gd name="connsiteX4438" fmla="*/ 690423 w 1010331"/>
                  <a:gd name="connsiteY4438" fmla="*/ 253938 h 303641"/>
                  <a:gd name="connsiteX4439" fmla="*/ 685905 w 1010331"/>
                  <a:gd name="connsiteY4439" fmla="*/ 249420 h 303641"/>
                  <a:gd name="connsiteX4440" fmla="*/ 690423 w 1010331"/>
                  <a:gd name="connsiteY4440" fmla="*/ 244901 h 303641"/>
                  <a:gd name="connsiteX4441" fmla="*/ 690423 w 1010331"/>
                  <a:gd name="connsiteY4441" fmla="*/ 244901 h 303641"/>
                  <a:gd name="connsiteX4442" fmla="*/ 671446 w 1010331"/>
                  <a:gd name="connsiteY4442" fmla="*/ 244901 h 303641"/>
                  <a:gd name="connsiteX4443" fmla="*/ 675964 w 1010331"/>
                  <a:gd name="connsiteY4443" fmla="*/ 249420 h 303641"/>
                  <a:gd name="connsiteX4444" fmla="*/ 671446 w 1010331"/>
                  <a:gd name="connsiteY4444" fmla="*/ 253938 h 303641"/>
                  <a:gd name="connsiteX4445" fmla="*/ 666927 w 1010331"/>
                  <a:gd name="connsiteY4445" fmla="*/ 249420 h 303641"/>
                  <a:gd name="connsiteX4446" fmla="*/ 671446 w 1010331"/>
                  <a:gd name="connsiteY4446" fmla="*/ 244901 h 303641"/>
                  <a:gd name="connsiteX4447" fmla="*/ 671446 w 1010331"/>
                  <a:gd name="connsiteY4447" fmla="*/ 244901 h 303641"/>
                  <a:gd name="connsiteX4448" fmla="*/ 652468 w 1010331"/>
                  <a:gd name="connsiteY4448" fmla="*/ 244901 h 303641"/>
                  <a:gd name="connsiteX4449" fmla="*/ 656987 w 1010331"/>
                  <a:gd name="connsiteY4449" fmla="*/ 249420 h 303641"/>
                  <a:gd name="connsiteX4450" fmla="*/ 652468 w 1010331"/>
                  <a:gd name="connsiteY4450" fmla="*/ 253938 h 303641"/>
                  <a:gd name="connsiteX4451" fmla="*/ 647950 w 1010331"/>
                  <a:gd name="connsiteY4451" fmla="*/ 249420 h 303641"/>
                  <a:gd name="connsiteX4452" fmla="*/ 652468 w 1010331"/>
                  <a:gd name="connsiteY4452" fmla="*/ 244901 h 303641"/>
                  <a:gd name="connsiteX4453" fmla="*/ 652468 w 1010331"/>
                  <a:gd name="connsiteY4453" fmla="*/ 244901 h 303641"/>
                  <a:gd name="connsiteX4454" fmla="*/ 633490 w 1010331"/>
                  <a:gd name="connsiteY4454" fmla="*/ 244901 h 303641"/>
                  <a:gd name="connsiteX4455" fmla="*/ 638009 w 1010331"/>
                  <a:gd name="connsiteY4455" fmla="*/ 249420 h 303641"/>
                  <a:gd name="connsiteX4456" fmla="*/ 633490 w 1010331"/>
                  <a:gd name="connsiteY4456" fmla="*/ 253938 h 303641"/>
                  <a:gd name="connsiteX4457" fmla="*/ 628972 w 1010331"/>
                  <a:gd name="connsiteY4457" fmla="*/ 249420 h 303641"/>
                  <a:gd name="connsiteX4458" fmla="*/ 633490 w 1010331"/>
                  <a:gd name="connsiteY4458" fmla="*/ 244901 h 303641"/>
                  <a:gd name="connsiteX4459" fmla="*/ 633490 w 1010331"/>
                  <a:gd name="connsiteY4459" fmla="*/ 244901 h 303641"/>
                  <a:gd name="connsiteX4460" fmla="*/ 615417 w 1010331"/>
                  <a:gd name="connsiteY4460" fmla="*/ 244901 h 303641"/>
                  <a:gd name="connsiteX4461" fmla="*/ 619935 w 1010331"/>
                  <a:gd name="connsiteY4461" fmla="*/ 249420 h 303641"/>
                  <a:gd name="connsiteX4462" fmla="*/ 615417 w 1010331"/>
                  <a:gd name="connsiteY4462" fmla="*/ 253938 h 303641"/>
                  <a:gd name="connsiteX4463" fmla="*/ 610898 w 1010331"/>
                  <a:gd name="connsiteY4463" fmla="*/ 249420 h 303641"/>
                  <a:gd name="connsiteX4464" fmla="*/ 615417 w 1010331"/>
                  <a:gd name="connsiteY4464" fmla="*/ 244901 h 303641"/>
                  <a:gd name="connsiteX4465" fmla="*/ 615417 w 1010331"/>
                  <a:gd name="connsiteY4465" fmla="*/ 244901 h 303641"/>
                  <a:gd name="connsiteX4466" fmla="*/ 596439 w 1010331"/>
                  <a:gd name="connsiteY4466" fmla="*/ 244901 h 303641"/>
                  <a:gd name="connsiteX4467" fmla="*/ 600957 w 1010331"/>
                  <a:gd name="connsiteY4467" fmla="*/ 249420 h 303641"/>
                  <a:gd name="connsiteX4468" fmla="*/ 596439 w 1010331"/>
                  <a:gd name="connsiteY4468" fmla="*/ 253938 h 303641"/>
                  <a:gd name="connsiteX4469" fmla="*/ 591920 w 1010331"/>
                  <a:gd name="connsiteY4469" fmla="*/ 249420 h 303641"/>
                  <a:gd name="connsiteX4470" fmla="*/ 596439 w 1010331"/>
                  <a:gd name="connsiteY4470" fmla="*/ 244901 h 303641"/>
                  <a:gd name="connsiteX4471" fmla="*/ 596439 w 1010331"/>
                  <a:gd name="connsiteY4471" fmla="*/ 244901 h 303641"/>
                  <a:gd name="connsiteX4472" fmla="*/ 577461 w 1010331"/>
                  <a:gd name="connsiteY4472" fmla="*/ 244901 h 303641"/>
                  <a:gd name="connsiteX4473" fmla="*/ 581980 w 1010331"/>
                  <a:gd name="connsiteY4473" fmla="*/ 249420 h 303641"/>
                  <a:gd name="connsiteX4474" fmla="*/ 577461 w 1010331"/>
                  <a:gd name="connsiteY4474" fmla="*/ 253938 h 303641"/>
                  <a:gd name="connsiteX4475" fmla="*/ 572943 w 1010331"/>
                  <a:gd name="connsiteY4475" fmla="*/ 249420 h 303641"/>
                  <a:gd name="connsiteX4476" fmla="*/ 577461 w 1010331"/>
                  <a:gd name="connsiteY4476" fmla="*/ 244901 h 303641"/>
                  <a:gd name="connsiteX4477" fmla="*/ 577461 w 1010331"/>
                  <a:gd name="connsiteY4477" fmla="*/ 244901 h 303641"/>
                  <a:gd name="connsiteX4478" fmla="*/ 558484 w 1010331"/>
                  <a:gd name="connsiteY4478" fmla="*/ 244901 h 303641"/>
                  <a:gd name="connsiteX4479" fmla="*/ 563002 w 1010331"/>
                  <a:gd name="connsiteY4479" fmla="*/ 249420 h 303641"/>
                  <a:gd name="connsiteX4480" fmla="*/ 558484 w 1010331"/>
                  <a:gd name="connsiteY4480" fmla="*/ 253938 h 303641"/>
                  <a:gd name="connsiteX4481" fmla="*/ 553965 w 1010331"/>
                  <a:gd name="connsiteY4481" fmla="*/ 249420 h 303641"/>
                  <a:gd name="connsiteX4482" fmla="*/ 558484 w 1010331"/>
                  <a:gd name="connsiteY4482" fmla="*/ 244901 h 303641"/>
                  <a:gd name="connsiteX4483" fmla="*/ 558484 w 1010331"/>
                  <a:gd name="connsiteY4483" fmla="*/ 244901 h 303641"/>
                  <a:gd name="connsiteX4484" fmla="*/ 539506 w 1010331"/>
                  <a:gd name="connsiteY4484" fmla="*/ 244901 h 303641"/>
                  <a:gd name="connsiteX4485" fmla="*/ 544025 w 1010331"/>
                  <a:gd name="connsiteY4485" fmla="*/ 249420 h 303641"/>
                  <a:gd name="connsiteX4486" fmla="*/ 539506 w 1010331"/>
                  <a:gd name="connsiteY4486" fmla="*/ 253938 h 303641"/>
                  <a:gd name="connsiteX4487" fmla="*/ 534988 w 1010331"/>
                  <a:gd name="connsiteY4487" fmla="*/ 249420 h 303641"/>
                  <a:gd name="connsiteX4488" fmla="*/ 539506 w 1010331"/>
                  <a:gd name="connsiteY4488" fmla="*/ 244901 h 303641"/>
                  <a:gd name="connsiteX4489" fmla="*/ 539506 w 1010331"/>
                  <a:gd name="connsiteY4489" fmla="*/ 244901 h 303641"/>
                  <a:gd name="connsiteX4490" fmla="*/ 521432 w 1010331"/>
                  <a:gd name="connsiteY4490" fmla="*/ 244901 h 303641"/>
                  <a:gd name="connsiteX4491" fmla="*/ 525951 w 1010331"/>
                  <a:gd name="connsiteY4491" fmla="*/ 249420 h 303641"/>
                  <a:gd name="connsiteX4492" fmla="*/ 521432 w 1010331"/>
                  <a:gd name="connsiteY4492" fmla="*/ 253938 h 303641"/>
                  <a:gd name="connsiteX4493" fmla="*/ 516914 w 1010331"/>
                  <a:gd name="connsiteY4493" fmla="*/ 249420 h 303641"/>
                  <a:gd name="connsiteX4494" fmla="*/ 521432 w 1010331"/>
                  <a:gd name="connsiteY4494" fmla="*/ 244901 h 303641"/>
                  <a:gd name="connsiteX4495" fmla="*/ 521432 w 1010331"/>
                  <a:gd name="connsiteY4495" fmla="*/ 244901 h 303641"/>
                  <a:gd name="connsiteX4496" fmla="*/ 502455 w 1010331"/>
                  <a:gd name="connsiteY4496" fmla="*/ 244901 h 303641"/>
                  <a:gd name="connsiteX4497" fmla="*/ 506973 w 1010331"/>
                  <a:gd name="connsiteY4497" fmla="*/ 249420 h 303641"/>
                  <a:gd name="connsiteX4498" fmla="*/ 502455 w 1010331"/>
                  <a:gd name="connsiteY4498" fmla="*/ 253938 h 303641"/>
                  <a:gd name="connsiteX4499" fmla="*/ 497936 w 1010331"/>
                  <a:gd name="connsiteY4499" fmla="*/ 249420 h 303641"/>
                  <a:gd name="connsiteX4500" fmla="*/ 502455 w 1010331"/>
                  <a:gd name="connsiteY4500" fmla="*/ 244901 h 303641"/>
                  <a:gd name="connsiteX4501" fmla="*/ 502455 w 1010331"/>
                  <a:gd name="connsiteY4501" fmla="*/ 244901 h 303641"/>
                  <a:gd name="connsiteX4502" fmla="*/ 483477 w 1010331"/>
                  <a:gd name="connsiteY4502" fmla="*/ 244901 h 303641"/>
                  <a:gd name="connsiteX4503" fmla="*/ 487995 w 1010331"/>
                  <a:gd name="connsiteY4503" fmla="*/ 249420 h 303641"/>
                  <a:gd name="connsiteX4504" fmla="*/ 483477 w 1010331"/>
                  <a:gd name="connsiteY4504" fmla="*/ 253938 h 303641"/>
                  <a:gd name="connsiteX4505" fmla="*/ 478959 w 1010331"/>
                  <a:gd name="connsiteY4505" fmla="*/ 249420 h 303641"/>
                  <a:gd name="connsiteX4506" fmla="*/ 483477 w 1010331"/>
                  <a:gd name="connsiteY4506" fmla="*/ 244901 h 303641"/>
                  <a:gd name="connsiteX4507" fmla="*/ 483477 w 1010331"/>
                  <a:gd name="connsiteY4507" fmla="*/ 244901 h 303641"/>
                  <a:gd name="connsiteX4508" fmla="*/ 464499 w 1010331"/>
                  <a:gd name="connsiteY4508" fmla="*/ 244901 h 303641"/>
                  <a:gd name="connsiteX4509" fmla="*/ 469018 w 1010331"/>
                  <a:gd name="connsiteY4509" fmla="*/ 249420 h 303641"/>
                  <a:gd name="connsiteX4510" fmla="*/ 464499 w 1010331"/>
                  <a:gd name="connsiteY4510" fmla="*/ 253938 h 303641"/>
                  <a:gd name="connsiteX4511" fmla="*/ 459981 w 1010331"/>
                  <a:gd name="connsiteY4511" fmla="*/ 249420 h 303641"/>
                  <a:gd name="connsiteX4512" fmla="*/ 464499 w 1010331"/>
                  <a:gd name="connsiteY4512" fmla="*/ 244901 h 303641"/>
                  <a:gd name="connsiteX4513" fmla="*/ 464499 w 1010331"/>
                  <a:gd name="connsiteY4513" fmla="*/ 244901 h 303641"/>
                  <a:gd name="connsiteX4514" fmla="*/ 446425 w 1010331"/>
                  <a:gd name="connsiteY4514" fmla="*/ 244901 h 303641"/>
                  <a:gd name="connsiteX4515" fmla="*/ 450944 w 1010331"/>
                  <a:gd name="connsiteY4515" fmla="*/ 249420 h 303641"/>
                  <a:gd name="connsiteX4516" fmla="*/ 446425 w 1010331"/>
                  <a:gd name="connsiteY4516" fmla="*/ 253938 h 303641"/>
                  <a:gd name="connsiteX4517" fmla="*/ 441907 w 1010331"/>
                  <a:gd name="connsiteY4517" fmla="*/ 249420 h 303641"/>
                  <a:gd name="connsiteX4518" fmla="*/ 446425 w 1010331"/>
                  <a:gd name="connsiteY4518" fmla="*/ 244901 h 303641"/>
                  <a:gd name="connsiteX4519" fmla="*/ 446425 w 1010331"/>
                  <a:gd name="connsiteY4519" fmla="*/ 244901 h 303641"/>
                  <a:gd name="connsiteX4520" fmla="*/ 427448 w 1010331"/>
                  <a:gd name="connsiteY4520" fmla="*/ 244901 h 303641"/>
                  <a:gd name="connsiteX4521" fmla="*/ 431966 w 1010331"/>
                  <a:gd name="connsiteY4521" fmla="*/ 249420 h 303641"/>
                  <a:gd name="connsiteX4522" fmla="*/ 427448 w 1010331"/>
                  <a:gd name="connsiteY4522" fmla="*/ 253938 h 303641"/>
                  <a:gd name="connsiteX4523" fmla="*/ 422929 w 1010331"/>
                  <a:gd name="connsiteY4523" fmla="*/ 249420 h 303641"/>
                  <a:gd name="connsiteX4524" fmla="*/ 427448 w 1010331"/>
                  <a:gd name="connsiteY4524" fmla="*/ 244901 h 303641"/>
                  <a:gd name="connsiteX4525" fmla="*/ 427448 w 1010331"/>
                  <a:gd name="connsiteY4525" fmla="*/ 244901 h 303641"/>
                  <a:gd name="connsiteX4526" fmla="*/ 408470 w 1010331"/>
                  <a:gd name="connsiteY4526" fmla="*/ 244901 h 303641"/>
                  <a:gd name="connsiteX4527" fmla="*/ 412989 w 1010331"/>
                  <a:gd name="connsiteY4527" fmla="*/ 249420 h 303641"/>
                  <a:gd name="connsiteX4528" fmla="*/ 408470 w 1010331"/>
                  <a:gd name="connsiteY4528" fmla="*/ 253938 h 303641"/>
                  <a:gd name="connsiteX4529" fmla="*/ 403952 w 1010331"/>
                  <a:gd name="connsiteY4529" fmla="*/ 249420 h 303641"/>
                  <a:gd name="connsiteX4530" fmla="*/ 408470 w 1010331"/>
                  <a:gd name="connsiteY4530" fmla="*/ 244901 h 303641"/>
                  <a:gd name="connsiteX4531" fmla="*/ 408470 w 1010331"/>
                  <a:gd name="connsiteY4531" fmla="*/ 244901 h 303641"/>
                  <a:gd name="connsiteX4532" fmla="*/ 389493 w 1010331"/>
                  <a:gd name="connsiteY4532" fmla="*/ 244901 h 303641"/>
                  <a:gd name="connsiteX4533" fmla="*/ 394011 w 1010331"/>
                  <a:gd name="connsiteY4533" fmla="*/ 249420 h 303641"/>
                  <a:gd name="connsiteX4534" fmla="*/ 389493 w 1010331"/>
                  <a:gd name="connsiteY4534" fmla="*/ 253938 h 303641"/>
                  <a:gd name="connsiteX4535" fmla="*/ 384974 w 1010331"/>
                  <a:gd name="connsiteY4535" fmla="*/ 249420 h 303641"/>
                  <a:gd name="connsiteX4536" fmla="*/ 389493 w 1010331"/>
                  <a:gd name="connsiteY4536" fmla="*/ 244901 h 303641"/>
                  <a:gd name="connsiteX4537" fmla="*/ 389493 w 1010331"/>
                  <a:gd name="connsiteY4537" fmla="*/ 244901 h 303641"/>
                  <a:gd name="connsiteX4538" fmla="*/ 370515 w 1010331"/>
                  <a:gd name="connsiteY4538" fmla="*/ 244901 h 303641"/>
                  <a:gd name="connsiteX4539" fmla="*/ 375034 w 1010331"/>
                  <a:gd name="connsiteY4539" fmla="*/ 249420 h 303641"/>
                  <a:gd name="connsiteX4540" fmla="*/ 370515 w 1010331"/>
                  <a:gd name="connsiteY4540" fmla="*/ 253938 h 303641"/>
                  <a:gd name="connsiteX4541" fmla="*/ 365997 w 1010331"/>
                  <a:gd name="connsiteY4541" fmla="*/ 249420 h 303641"/>
                  <a:gd name="connsiteX4542" fmla="*/ 370515 w 1010331"/>
                  <a:gd name="connsiteY4542" fmla="*/ 244901 h 303641"/>
                  <a:gd name="connsiteX4543" fmla="*/ 370515 w 1010331"/>
                  <a:gd name="connsiteY4543" fmla="*/ 244901 h 303641"/>
                  <a:gd name="connsiteX4544" fmla="*/ 352441 w 1010331"/>
                  <a:gd name="connsiteY4544" fmla="*/ 244901 h 303641"/>
                  <a:gd name="connsiteX4545" fmla="*/ 356960 w 1010331"/>
                  <a:gd name="connsiteY4545" fmla="*/ 249420 h 303641"/>
                  <a:gd name="connsiteX4546" fmla="*/ 352441 w 1010331"/>
                  <a:gd name="connsiteY4546" fmla="*/ 253938 h 303641"/>
                  <a:gd name="connsiteX4547" fmla="*/ 347923 w 1010331"/>
                  <a:gd name="connsiteY4547" fmla="*/ 249420 h 303641"/>
                  <a:gd name="connsiteX4548" fmla="*/ 352441 w 1010331"/>
                  <a:gd name="connsiteY4548" fmla="*/ 244901 h 303641"/>
                  <a:gd name="connsiteX4549" fmla="*/ 352441 w 1010331"/>
                  <a:gd name="connsiteY4549" fmla="*/ 244901 h 303641"/>
                  <a:gd name="connsiteX4550" fmla="*/ 333464 w 1010331"/>
                  <a:gd name="connsiteY4550" fmla="*/ 244901 h 303641"/>
                  <a:gd name="connsiteX4551" fmla="*/ 337982 w 1010331"/>
                  <a:gd name="connsiteY4551" fmla="*/ 249420 h 303641"/>
                  <a:gd name="connsiteX4552" fmla="*/ 333464 w 1010331"/>
                  <a:gd name="connsiteY4552" fmla="*/ 253938 h 303641"/>
                  <a:gd name="connsiteX4553" fmla="*/ 328945 w 1010331"/>
                  <a:gd name="connsiteY4553" fmla="*/ 249420 h 303641"/>
                  <a:gd name="connsiteX4554" fmla="*/ 333464 w 1010331"/>
                  <a:gd name="connsiteY4554" fmla="*/ 244901 h 303641"/>
                  <a:gd name="connsiteX4555" fmla="*/ 333464 w 1010331"/>
                  <a:gd name="connsiteY4555" fmla="*/ 244901 h 303641"/>
                  <a:gd name="connsiteX4556" fmla="*/ 314486 w 1010331"/>
                  <a:gd name="connsiteY4556" fmla="*/ 244901 h 303641"/>
                  <a:gd name="connsiteX4557" fmla="*/ 319004 w 1010331"/>
                  <a:gd name="connsiteY4557" fmla="*/ 249420 h 303641"/>
                  <a:gd name="connsiteX4558" fmla="*/ 314486 w 1010331"/>
                  <a:gd name="connsiteY4558" fmla="*/ 253938 h 303641"/>
                  <a:gd name="connsiteX4559" fmla="*/ 309968 w 1010331"/>
                  <a:gd name="connsiteY4559" fmla="*/ 249420 h 303641"/>
                  <a:gd name="connsiteX4560" fmla="*/ 314486 w 1010331"/>
                  <a:gd name="connsiteY4560" fmla="*/ 244901 h 303641"/>
                  <a:gd name="connsiteX4561" fmla="*/ 314486 w 1010331"/>
                  <a:gd name="connsiteY4561" fmla="*/ 244901 h 303641"/>
                  <a:gd name="connsiteX4562" fmla="*/ 295508 w 1010331"/>
                  <a:gd name="connsiteY4562" fmla="*/ 244901 h 303641"/>
                  <a:gd name="connsiteX4563" fmla="*/ 300027 w 1010331"/>
                  <a:gd name="connsiteY4563" fmla="*/ 249420 h 303641"/>
                  <a:gd name="connsiteX4564" fmla="*/ 295508 w 1010331"/>
                  <a:gd name="connsiteY4564" fmla="*/ 253938 h 303641"/>
                  <a:gd name="connsiteX4565" fmla="*/ 290990 w 1010331"/>
                  <a:gd name="connsiteY4565" fmla="*/ 249420 h 303641"/>
                  <a:gd name="connsiteX4566" fmla="*/ 295508 w 1010331"/>
                  <a:gd name="connsiteY4566" fmla="*/ 244901 h 303641"/>
                  <a:gd name="connsiteX4567" fmla="*/ 295508 w 1010331"/>
                  <a:gd name="connsiteY4567" fmla="*/ 244901 h 303641"/>
                  <a:gd name="connsiteX4568" fmla="*/ 831400 w 1010331"/>
                  <a:gd name="connsiteY4568" fmla="*/ 234057 h 303641"/>
                  <a:gd name="connsiteX4569" fmla="*/ 835918 w 1010331"/>
                  <a:gd name="connsiteY4569" fmla="*/ 238576 h 303641"/>
                  <a:gd name="connsiteX4570" fmla="*/ 831400 w 1010331"/>
                  <a:gd name="connsiteY4570" fmla="*/ 243094 h 303641"/>
                  <a:gd name="connsiteX4571" fmla="*/ 826881 w 1010331"/>
                  <a:gd name="connsiteY4571" fmla="*/ 238576 h 303641"/>
                  <a:gd name="connsiteX4572" fmla="*/ 831400 w 1010331"/>
                  <a:gd name="connsiteY4572" fmla="*/ 234057 h 303641"/>
                  <a:gd name="connsiteX4573" fmla="*/ 831400 w 1010331"/>
                  <a:gd name="connsiteY4573" fmla="*/ 234057 h 303641"/>
                  <a:gd name="connsiteX4574" fmla="*/ 812422 w 1010331"/>
                  <a:gd name="connsiteY4574" fmla="*/ 234057 h 303641"/>
                  <a:gd name="connsiteX4575" fmla="*/ 816941 w 1010331"/>
                  <a:gd name="connsiteY4575" fmla="*/ 238576 h 303641"/>
                  <a:gd name="connsiteX4576" fmla="*/ 812422 w 1010331"/>
                  <a:gd name="connsiteY4576" fmla="*/ 243094 h 303641"/>
                  <a:gd name="connsiteX4577" fmla="*/ 807904 w 1010331"/>
                  <a:gd name="connsiteY4577" fmla="*/ 238576 h 303641"/>
                  <a:gd name="connsiteX4578" fmla="*/ 812422 w 1010331"/>
                  <a:gd name="connsiteY4578" fmla="*/ 234057 h 303641"/>
                  <a:gd name="connsiteX4579" fmla="*/ 812422 w 1010331"/>
                  <a:gd name="connsiteY4579" fmla="*/ 234057 h 303641"/>
                  <a:gd name="connsiteX4580" fmla="*/ 793445 w 1010331"/>
                  <a:gd name="connsiteY4580" fmla="*/ 234057 h 303641"/>
                  <a:gd name="connsiteX4581" fmla="*/ 797963 w 1010331"/>
                  <a:gd name="connsiteY4581" fmla="*/ 238576 h 303641"/>
                  <a:gd name="connsiteX4582" fmla="*/ 793445 w 1010331"/>
                  <a:gd name="connsiteY4582" fmla="*/ 243094 h 303641"/>
                  <a:gd name="connsiteX4583" fmla="*/ 788926 w 1010331"/>
                  <a:gd name="connsiteY4583" fmla="*/ 238576 h 303641"/>
                  <a:gd name="connsiteX4584" fmla="*/ 793445 w 1010331"/>
                  <a:gd name="connsiteY4584" fmla="*/ 234057 h 303641"/>
                  <a:gd name="connsiteX4585" fmla="*/ 793445 w 1010331"/>
                  <a:gd name="connsiteY4585" fmla="*/ 234057 h 303641"/>
                  <a:gd name="connsiteX4586" fmla="*/ 774467 w 1010331"/>
                  <a:gd name="connsiteY4586" fmla="*/ 234057 h 303641"/>
                  <a:gd name="connsiteX4587" fmla="*/ 778985 w 1010331"/>
                  <a:gd name="connsiteY4587" fmla="*/ 238576 h 303641"/>
                  <a:gd name="connsiteX4588" fmla="*/ 774467 w 1010331"/>
                  <a:gd name="connsiteY4588" fmla="*/ 243094 h 303641"/>
                  <a:gd name="connsiteX4589" fmla="*/ 769948 w 1010331"/>
                  <a:gd name="connsiteY4589" fmla="*/ 238576 h 303641"/>
                  <a:gd name="connsiteX4590" fmla="*/ 774467 w 1010331"/>
                  <a:gd name="connsiteY4590" fmla="*/ 234057 h 303641"/>
                  <a:gd name="connsiteX4591" fmla="*/ 774467 w 1010331"/>
                  <a:gd name="connsiteY4591" fmla="*/ 234057 h 303641"/>
                  <a:gd name="connsiteX4592" fmla="*/ 756393 w 1010331"/>
                  <a:gd name="connsiteY4592" fmla="*/ 234057 h 303641"/>
                  <a:gd name="connsiteX4593" fmla="*/ 760912 w 1010331"/>
                  <a:gd name="connsiteY4593" fmla="*/ 238576 h 303641"/>
                  <a:gd name="connsiteX4594" fmla="*/ 756393 w 1010331"/>
                  <a:gd name="connsiteY4594" fmla="*/ 243094 h 303641"/>
                  <a:gd name="connsiteX4595" fmla="*/ 751875 w 1010331"/>
                  <a:gd name="connsiteY4595" fmla="*/ 238576 h 303641"/>
                  <a:gd name="connsiteX4596" fmla="*/ 756393 w 1010331"/>
                  <a:gd name="connsiteY4596" fmla="*/ 234057 h 303641"/>
                  <a:gd name="connsiteX4597" fmla="*/ 756393 w 1010331"/>
                  <a:gd name="connsiteY4597" fmla="*/ 234057 h 303641"/>
                  <a:gd name="connsiteX4598" fmla="*/ 737415 w 1010331"/>
                  <a:gd name="connsiteY4598" fmla="*/ 234057 h 303641"/>
                  <a:gd name="connsiteX4599" fmla="*/ 741934 w 1010331"/>
                  <a:gd name="connsiteY4599" fmla="*/ 238576 h 303641"/>
                  <a:gd name="connsiteX4600" fmla="*/ 737415 w 1010331"/>
                  <a:gd name="connsiteY4600" fmla="*/ 243094 h 303641"/>
                  <a:gd name="connsiteX4601" fmla="*/ 732897 w 1010331"/>
                  <a:gd name="connsiteY4601" fmla="*/ 238576 h 303641"/>
                  <a:gd name="connsiteX4602" fmla="*/ 737415 w 1010331"/>
                  <a:gd name="connsiteY4602" fmla="*/ 234057 h 303641"/>
                  <a:gd name="connsiteX4603" fmla="*/ 737415 w 1010331"/>
                  <a:gd name="connsiteY4603" fmla="*/ 234057 h 303641"/>
                  <a:gd name="connsiteX4604" fmla="*/ 718438 w 1010331"/>
                  <a:gd name="connsiteY4604" fmla="*/ 234057 h 303641"/>
                  <a:gd name="connsiteX4605" fmla="*/ 722956 w 1010331"/>
                  <a:gd name="connsiteY4605" fmla="*/ 238576 h 303641"/>
                  <a:gd name="connsiteX4606" fmla="*/ 718438 w 1010331"/>
                  <a:gd name="connsiteY4606" fmla="*/ 243094 h 303641"/>
                  <a:gd name="connsiteX4607" fmla="*/ 713919 w 1010331"/>
                  <a:gd name="connsiteY4607" fmla="*/ 238576 h 303641"/>
                  <a:gd name="connsiteX4608" fmla="*/ 718438 w 1010331"/>
                  <a:gd name="connsiteY4608" fmla="*/ 234057 h 303641"/>
                  <a:gd name="connsiteX4609" fmla="*/ 718438 w 1010331"/>
                  <a:gd name="connsiteY4609" fmla="*/ 234057 h 303641"/>
                  <a:gd name="connsiteX4610" fmla="*/ 699460 w 1010331"/>
                  <a:gd name="connsiteY4610" fmla="*/ 234057 h 303641"/>
                  <a:gd name="connsiteX4611" fmla="*/ 703979 w 1010331"/>
                  <a:gd name="connsiteY4611" fmla="*/ 238576 h 303641"/>
                  <a:gd name="connsiteX4612" fmla="*/ 699460 w 1010331"/>
                  <a:gd name="connsiteY4612" fmla="*/ 243094 h 303641"/>
                  <a:gd name="connsiteX4613" fmla="*/ 694942 w 1010331"/>
                  <a:gd name="connsiteY4613" fmla="*/ 238576 h 303641"/>
                  <a:gd name="connsiteX4614" fmla="*/ 699460 w 1010331"/>
                  <a:gd name="connsiteY4614" fmla="*/ 234057 h 303641"/>
                  <a:gd name="connsiteX4615" fmla="*/ 699460 w 1010331"/>
                  <a:gd name="connsiteY4615" fmla="*/ 234057 h 303641"/>
                  <a:gd name="connsiteX4616" fmla="*/ 680483 w 1010331"/>
                  <a:gd name="connsiteY4616" fmla="*/ 234057 h 303641"/>
                  <a:gd name="connsiteX4617" fmla="*/ 685001 w 1010331"/>
                  <a:gd name="connsiteY4617" fmla="*/ 238576 h 303641"/>
                  <a:gd name="connsiteX4618" fmla="*/ 680483 w 1010331"/>
                  <a:gd name="connsiteY4618" fmla="*/ 243094 h 303641"/>
                  <a:gd name="connsiteX4619" fmla="*/ 675964 w 1010331"/>
                  <a:gd name="connsiteY4619" fmla="*/ 238576 h 303641"/>
                  <a:gd name="connsiteX4620" fmla="*/ 680483 w 1010331"/>
                  <a:gd name="connsiteY4620" fmla="*/ 234057 h 303641"/>
                  <a:gd name="connsiteX4621" fmla="*/ 680483 w 1010331"/>
                  <a:gd name="connsiteY4621" fmla="*/ 234057 h 303641"/>
                  <a:gd name="connsiteX4622" fmla="*/ 662409 w 1010331"/>
                  <a:gd name="connsiteY4622" fmla="*/ 234057 h 303641"/>
                  <a:gd name="connsiteX4623" fmla="*/ 666927 w 1010331"/>
                  <a:gd name="connsiteY4623" fmla="*/ 238576 h 303641"/>
                  <a:gd name="connsiteX4624" fmla="*/ 662409 w 1010331"/>
                  <a:gd name="connsiteY4624" fmla="*/ 243094 h 303641"/>
                  <a:gd name="connsiteX4625" fmla="*/ 657890 w 1010331"/>
                  <a:gd name="connsiteY4625" fmla="*/ 238576 h 303641"/>
                  <a:gd name="connsiteX4626" fmla="*/ 662409 w 1010331"/>
                  <a:gd name="connsiteY4626" fmla="*/ 234057 h 303641"/>
                  <a:gd name="connsiteX4627" fmla="*/ 662409 w 1010331"/>
                  <a:gd name="connsiteY4627" fmla="*/ 234057 h 303641"/>
                  <a:gd name="connsiteX4628" fmla="*/ 643431 w 1010331"/>
                  <a:gd name="connsiteY4628" fmla="*/ 234057 h 303641"/>
                  <a:gd name="connsiteX4629" fmla="*/ 647950 w 1010331"/>
                  <a:gd name="connsiteY4629" fmla="*/ 238576 h 303641"/>
                  <a:gd name="connsiteX4630" fmla="*/ 643431 w 1010331"/>
                  <a:gd name="connsiteY4630" fmla="*/ 243094 h 303641"/>
                  <a:gd name="connsiteX4631" fmla="*/ 638913 w 1010331"/>
                  <a:gd name="connsiteY4631" fmla="*/ 238576 h 303641"/>
                  <a:gd name="connsiteX4632" fmla="*/ 643431 w 1010331"/>
                  <a:gd name="connsiteY4632" fmla="*/ 234057 h 303641"/>
                  <a:gd name="connsiteX4633" fmla="*/ 643431 w 1010331"/>
                  <a:gd name="connsiteY4633" fmla="*/ 234057 h 303641"/>
                  <a:gd name="connsiteX4634" fmla="*/ 624453 w 1010331"/>
                  <a:gd name="connsiteY4634" fmla="*/ 234057 h 303641"/>
                  <a:gd name="connsiteX4635" fmla="*/ 628972 w 1010331"/>
                  <a:gd name="connsiteY4635" fmla="*/ 238576 h 303641"/>
                  <a:gd name="connsiteX4636" fmla="*/ 624453 w 1010331"/>
                  <a:gd name="connsiteY4636" fmla="*/ 243094 h 303641"/>
                  <a:gd name="connsiteX4637" fmla="*/ 619935 w 1010331"/>
                  <a:gd name="connsiteY4637" fmla="*/ 238576 h 303641"/>
                  <a:gd name="connsiteX4638" fmla="*/ 624453 w 1010331"/>
                  <a:gd name="connsiteY4638" fmla="*/ 234057 h 303641"/>
                  <a:gd name="connsiteX4639" fmla="*/ 624453 w 1010331"/>
                  <a:gd name="connsiteY4639" fmla="*/ 234057 h 303641"/>
                  <a:gd name="connsiteX4640" fmla="*/ 605476 w 1010331"/>
                  <a:gd name="connsiteY4640" fmla="*/ 234057 h 303641"/>
                  <a:gd name="connsiteX4641" fmla="*/ 609994 w 1010331"/>
                  <a:gd name="connsiteY4641" fmla="*/ 238576 h 303641"/>
                  <a:gd name="connsiteX4642" fmla="*/ 605476 w 1010331"/>
                  <a:gd name="connsiteY4642" fmla="*/ 243094 h 303641"/>
                  <a:gd name="connsiteX4643" fmla="*/ 600957 w 1010331"/>
                  <a:gd name="connsiteY4643" fmla="*/ 238576 h 303641"/>
                  <a:gd name="connsiteX4644" fmla="*/ 605476 w 1010331"/>
                  <a:gd name="connsiteY4644" fmla="*/ 234057 h 303641"/>
                  <a:gd name="connsiteX4645" fmla="*/ 605476 w 1010331"/>
                  <a:gd name="connsiteY4645" fmla="*/ 234057 h 303641"/>
                  <a:gd name="connsiteX4646" fmla="*/ 586498 w 1010331"/>
                  <a:gd name="connsiteY4646" fmla="*/ 234057 h 303641"/>
                  <a:gd name="connsiteX4647" fmla="*/ 591017 w 1010331"/>
                  <a:gd name="connsiteY4647" fmla="*/ 238576 h 303641"/>
                  <a:gd name="connsiteX4648" fmla="*/ 586498 w 1010331"/>
                  <a:gd name="connsiteY4648" fmla="*/ 243094 h 303641"/>
                  <a:gd name="connsiteX4649" fmla="*/ 581980 w 1010331"/>
                  <a:gd name="connsiteY4649" fmla="*/ 238576 h 303641"/>
                  <a:gd name="connsiteX4650" fmla="*/ 586498 w 1010331"/>
                  <a:gd name="connsiteY4650" fmla="*/ 234057 h 303641"/>
                  <a:gd name="connsiteX4651" fmla="*/ 586498 w 1010331"/>
                  <a:gd name="connsiteY4651" fmla="*/ 234057 h 303641"/>
                  <a:gd name="connsiteX4652" fmla="*/ 568424 w 1010331"/>
                  <a:gd name="connsiteY4652" fmla="*/ 234057 h 303641"/>
                  <a:gd name="connsiteX4653" fmla="*/ 572943 w 1010331"/>
                  <a:gd name="connsiteY4653" fmla="*/ 238576 h 303641"/>
                  <a:gd name="connsiteX4654" fmla="*/ 568424 w 1010331"/>
                  <a:gd name="connsiteY4654" fmla="*/ 243094 h 303641"/>
                  <a:gd name="connsiteX4655" fmla="*/ 563906 w 1010331"/>
                  <a:gd name="connsiteY4655" fmla="*/ 238576 h 303641"/>
                  <a:gd name="connsiteX4656" fmla="*/ 568424 w 1010331"/>
                  <a:gd name="connsiteY4656" fmla="*/ 234057 h 303641"/>
                  <a:gd name="connsiteX4657" fmla="*/ 568424 w 1010331"/>
                  <a:gd name="connsiteY4657" fmla="*/ 234057 h 303641"/>
                  <a:gd name="connsiteX4658" fmla="*/ 549447 w 1010331"/>
                  <a:gd name="connsiteY4658" fmla="*/ 234057 h 303641"/>
                  <a:gd name="connsiteX4659" fmla="*/ 553965 w 1010331"/>
                  <a:gd name="connsiteY4659" fmla="*/ 238576 h 303641"/>
                  <a:gd name="connsiteX4660" fmla="*/ 549447 w 1010331"/>
                  <a:gd name="connsiteY4660" fmla="*/ 243094 h 303641"/>
                  <a:gd name="connsiteX4661" fmla="*/ 544928 w 1010331"/>
                  <a:gd name="connsiteY4661" fmla="*/ 238576 h 303641"/>
                  <a:gd name="connsiteX4662" fmla="*/ 549447 w 1010331"/>
                  <a:gd name="connsiteY4662" fmla="*/ 234057 h 303641"/>
                  <a:gd name="connsiteX4663" fmla="*/ 549447 w 1010331"/>
                  <a:gd name="connsiteY4663" fmla="*/ 234057 h 303641"/>
                  <a:gd name="connsiteX4664" fmla="*/ 530469 w 1010331"/>
                  <a:gd name="connsiteY4664" fmla="*/ 234057 h 303641"/>
                  <a:gd name="connsiteX4665" fmla="*/ 534988 w 1010331"/>
                  <a:gd name="connsiteY4665" fmla="*/ 238576 h 303641"/>
                  <a:gd name="connsiteX4666" fmla="*/ 530469 w 1010331"/>
                  <a:gd name="connsiteY4666" fmla="*/ 243094 h 303641"/>
                  <a:gd name="connsiteX4667" fmla="*/ 525951 w 1010331"/>
                  <a:gd name="connsiteY4667" fmla="*/ 238576 h 303641"/>
                  <a:gd name="connsiteX4668" fmla="*/ 530469 w 1010331"/>
                  <a:gd name="connsiteY4668" fmla="*/ 234057 h 303641"/>
                  <a:gd name="connsiteX4669" fmla="*/ 530469 w 1010331"/>
                  <a:gd name="connsiteY4669" fmla="*/ 234057 h 303641"/>
                  <a:gd name="connsiteX4670" fmla="*/ 511492 w 1010331"/>
                  <a:gd name="connsiteY4670" fmla="*/ 234057 h 303641"/>
                  <a:gd name="connsiteX4671" fmla="*/ 516010 w 1010331"/>
                  <a:gd name="connsiteY4671" fmla="*/ 238576 h 303641"/>
                  <a:gd name="connsiteX4672" fmla="*/ 511492 w 1010331"/>
                  <a:gd name="connsiteY4672" fmla="*/ 243094 h 303641"/>
                  <a:gd name="connsiteX4673" fmla="*/ 506973 w 1010331"/>
                  <a:gd name="connsiteY4673" fmla="*/ 238576 h 303641"/>
                  <a:gd name="connsiteX4674" fmla="*/ 511492 w 1010331"/>
                  <a:gd name="connsiteY4674" fmla="*/ 234057 h 303641"/>
                  <a:gd name="connsiteX4675" fmla="*/ 511492 w 1010331"/>
                  <a:gd name="connsiteY4675" fmla="*/ 234057 h 303641"/>
                  <a:gd name="connsiteX4676" fmla="*/ 493418 w 1010331"/>
                  <a:gd name="connsiteY4676" fmla="*/ 234057 h 303641"/>
                  <a:gd name="connsiteX4677" fmla="*/ 497936 w 1010331"/>
                  <a:gd name="connsiteY4677" fmla="*/ 238576 h 303641"/>
                  <a:gd name="connsiteX4678" fmla="*/ 493418 w 1010331"/>
                  <a:gd name="connsiteY4678" fmla="*/ 243094 h 303641"/>
                  <a:gd name="connsiteX4679" fmla="*/ 488899 w 1010331"/>
                  <a:gd name="connsiteY4679" fmla="*/ 238576 h 303641"/>
                  <a:gd name="connsiteX4680" fmla="*/ 493418 w 1010331"/>
                  <a:gd name="connsiteY4680" fmla="*/ 234057 h 303641"/>
                  <a:gd name="connsiteX4681" fmla="*/ 493418 w 1010331"/>
                  <a:gd name="connsiteY4681" fmla="*/ 234057 h 303641"/>
                  <a:gd name="connsiteX4682" fmla="*/ 474440 w 1010331"/>
                  <a:gd name="connsiteY4682" fmla="*/ 234057 h 303641"/>
                  <a:gd name="connsiteX4683" fmla="*/ 478959 w 1010331"/>
                  <a:gd name="connsiteY4683" fmla="*/ 238576 h 303641"/>
                  <a:gd name="connsiteX4684" fmla="*/ 474440 w 1010331"/>
                  <a:gd name="connsiteY4684" fmla="*/ 243094 h 303641"/>
                  <a:gd name="connsiteX4685" fmla="*/ 469922 w 1010331"/>
                  <a:gd name="connsiteY4685" fmla="*/ 238576 h 303641"/>
                  <a:gd name="connsiteX4686" fmla="*/ 474440 w 1010331"/>
                  <a:gd name="connsiteY4686" fmla="*/ 234057 h 303641"/>
                  <a:gd name="connsiteX4687" fmla="*/ 474440 w 1010331"/>
                  <a:gd name="connsiteY4687" fmla="*/ 234057 h 303641"/>
                  <a:gd name="connsiteX4688" fmla="*/ 455462 w 1010331"/>
                  <a:gd name="connsiteY4688" fmla="*/ 234057 h 303641"/>
                  <a:gd name="connsiteX4689" fmla="*/ 459981 w 1010331"/>
                  <a:gd name="connsiteY4689" fmla="*/ 238576 h 303641"/>
                  <a:gd name="connsiteX4690" fmla="*/ 455462 w 1010331"/>
                  <a:gd name="connsiteY4690" fmla="*/ 243094 h 303641"/>
                  <a:gd name="connsiteX4691" fmla="*/ 450944 w 1010331"/>
                  <a:gd name="connsiteY4691" fmla="*/ 238576 h 303641"/>
                  <a:gd name="connsiteX4692" fmla="*/ 455462 w 1010331"/>
                  <a:gd name="connsiteY4692" fmla="*/ 234057 h 303641"/>
                  <a:gd name="connsiteX4693" fmla="*/ 455462 w 1010331"/>
                  <a:gd name="connsiteY4693" fmla="*/ 234057 h 303641"/>
                  <a:gd name="connsiteX4694" fmla="*/ 436485 w 1010331"/>
                  <a:gd name="connsiteY4694" fmla="*/ 234057 h 303641"/>
                  <a:gd name="connsiteX4695" fmla="*/ 441003 w 1010331"/>
                  <a:gd name="connsiteY4695" fmla="*/ 238576 h 303641"/>
                  <a:gd name="connsiteX4696" fmla="*/ 436485 w 1010331"/>
                  <a:gd name="connsiteY4696" fmla="*/ 243094 h 303641"/>
                  <a:gd name="connsiteX4697" fmla="*/ 431966 w 1010331"/>
                  <a:gd name="connsiteY4697" fmla="*/ 238576 h 303641"/>
                  <a:gd name="connsiteX4698" fmla="*/ 436485 w 1010331"/>
                  <a:gd name="connsiteY4698" fmla="*/ 234057 h 303641"/>
                  <a:gd name="connsiteX4699" fmla="*/ 436485 w 1010331"/>
                  <a:gd name="connsiteY4699" fmla="*/ 234057 h 303641"/>
                  <a:gd name="connsiteX4700" fmla="*/ 417507 w 1010331"/>
                  <a:gd name="connsiteY4700" fmla="*/ 234057 h 303641"/>
                  <a:gd name="connsiteX4701" fmla="*/ 422026 w 1010331"/>
                  <a:gd name="connsiteY4701" fmla="*/ 238576 h 303641"/>
                  <a:gd name="connsiteX4702" fmla="*/ 417507 w 1010331"/>
                  <a:gd name="connsiteY4702" fmla="*/ 243094 h 303641"/>
                  <a:gd name="connsiteX4703" fmla="*/ 412989 w 1010331"/>
                  <a:gd name="connsiteY4703" fmla="*/ 238576 h 303641"/>
                  <a:gd name="connsiteX4704" fmla="*/ 417507 w 1010331"/>
                  <a:gd name="connsiteY4704" fmla="*/ 234057 h 303641"/>
                  <a:gd name="connsiteX4705" fmla="*/ 417507 w 1010331"/>
                  <a:gd name="connsiteY4705" fmla="*/ 234057 h 303641"/>
                  <a:gd name="connsiteX4706" fmla="*/ 399433 w 1010331"/>
                  <a:gd name="connsiteY4706" fmla="*/ 234057 h 303641"/>
                  <a:gd name="connsiteX4707" fmla="*/ 403952 w 1010331"/>
                  <a:gd name="connsiteY4707" fmla="*/ 238576 h 303641"/>
                  <a:gd name="connsiteX4708" fmla="*/ 399433 w 1010331"/>
                  <a:gd name="connsiteY4708" fmla="*/ 243094 h 303641"/>
                  <a:gd name="connsiteX4709" fmla="*/ 394915 w 1010331"/>
                  <a:gd name="connsiteY4709" fmla="*/ 238576 h 303641"/>
                  <a:gd name="connsiteX4710" fmla="*/ 399433 w 1010331"/>
                  <a:gd name="connsiteY4710" fmla="*/ 234057 h 303641"/>
                  <a:gd name="connsiteX4711" fmla="*/ 399433 w 1010331"/>
                  <a:gd name="connsiteY4711" fmla="*/ 234057 h 303641"/>
                  <a:gd name="connsiteX4712" fmla="*/ 380456 w 1010331"/>
                  <a:gd name="connsiteY4712" fmla="*/ 234057 h 303641"/>
                  <a:gd name="connsiteX4713" fmla="*/ 384974 w 1010331"/>
                  <a:gd name="connsiteY4713" fmla="*/ 238576 h 303641"/>
                  <a:gd name="connsiteX4714" fmla="*/ 380456 w 1010331"/>
                  <a:gd name="connsiteY4714" fmla="*/ 243094 h 303641"/>
                  <a:gd name="connsiteX4715" fmla="*/ 375937 w 1010331"/>
                  <a:gd name="connsiteY4715" fmla="*/ 238576 h 303641"/>
                  <a:gd name="connsiteX4716" fmla="*/ 380456 w 1010331"/>
                  <a:gd name="connsiteY4716" fmla="*/ 234057 h 303641"/>
                  <a:gd name="connsiteX4717" fmla="*/ 380456 w 1010331"/>
                  <a:gd name="connsiteY4717" fmla="*/ 234057 h 303641"/>
                  <a:gd name="connsiteX4718" fmla="*/ 361478 w 1010331"/>
                  <a:gd name="connsiteY4718" fmla="*/ 234057 h 303641"/>
                  <a:gd name="connsiteX4719" fmla="*/ 365997 w 1010331"/>
                  <a:gd name="connsiteY4719" fmla="*/ 238576 h 303641"/>
                  <a:gd name="connsiteX4720" fmla="*/ 361478 w 1010331"/>
                  <a:gd name="connsiteY4720" fmla="*/ 243094 h 303641"/>
                  <a:gd name="connsiteX4721" fmla="*/ 356960 w 1010331"/>
                  <a:gd name="connsiteY4721" fmla="*/ 238576 h 303641"/>
                  <a:gd name="connsiteX4722" fmla="*/ 361478 w 1010331"/>
                  <a:gd name="connsiteY4722" fmla="*/ 234057 h 303641"/>
                  <a:gd name="connsiteX4723" fmla="*/ 361478 w 1010331"/>
                  <a:gd name="connsiteY4723" fmla="*/ 234057 h 303641"/>
                  <a:gd name="connsiteX4724" fmla="*/ 342501 w 1010331"/>
                  <a:gd name="connsiteY4724" fmla="*/ 234057 h 303641"/>
                  <a:gd name="connsiteX4725" fmla="*/ 347019 w 1010331"/>
                  <a:gd name="connsiteY4725" fmla="*/ 238576 h 303641"/>
                  <a:gd name="connsiteX4726" fmla="*/ 342501 w 1010331"/>
                  <a:gd name="connsiteY4726" fmla="*/ 243094 h 303641"/>
                  <a:gd name="connsiteX4727" fmla="*/ 337982 w 1010331"/>
                  <a:gd name="connsiteY4727" fmla="*/ 238576 h 303641"/>
                  <a:gd name="connsiteX4728" fmla="*/ 342501 w 1010331"/>
                  <a:gd name="connsiteY4728" fmla="*/ 234057 h 303641"/>
                  <a:gd name="connsiteX4729" fmla="*/ 342501 w 1010331"/>
                  <a:gd name="connsiteY4729" fmla="*/ 234057 h 303641"/>
                  <a:gd name="connsiteX4730" fmla="*/ 323523 w 1010331"/>
                  <a:gd name="connsiteY4730" fmla="*/ 234057 h 303641"/>
                  <a:gd name="connsiteX4731" fmla="*/ 328041 w 1010331"/>
                  <a:gd name="connsiteY4731" fmla="*/ 238576 h 303641"/>
                  <a:gd name="connsiteX4732" fmla="*/ 323523 w 1010331"/>
                  <a:gd name="connsiteY4732" fmla="*/ 243094 h 303641"/>
                  <a:gd name="connsiteX4733" fmla="*/ 319004 w 1010331"/>
                  <a:gd name="connsiteY4733" fmla="*/ 238576 h 303641"/>
                  <a:gd name="connsiteX4734" fmla="*/ 323523 w 1010331"/>
                  <a:gd name="connsiteY4734" fmla="*/ 234057 h 303641"/>
                  <a:gd name="connsiteX4735" fmla="*/ 323523 w 1010331"/>
                  <a:gd name="connsiteY4735" fmla="*/ 234057 h 303641"/>
                  <a:gd name="connsiteX4736" fmla="*/ 305449 w 1010331"/>
                  <a:gd name="connsiteY4736" fmla="*/ 234057 h 303641"/>
                  <a:gd name="connsiteX4737" fmla="*/ 309968 w 1010331"/>
                  <a:gd name="connsiteY4737" fmla="*/ 238576 h 303641"/>
                  <a:gd name="connsiteX4738" fmla="*/ 305449 w 1010331"/>
                  <a:gd name="connsiteY4738" fmla="*/ 243094 h 303641"/>
                  <a:gd name="connsiteX4739" fmla="*/ 300931 w 1010331"/>
                  <a:gd name="connsiteY4739" fmla="*/ 238576 h 303641"/>
                  <a:gd name="connsiteX4740" fmla="*/ 305449 w 1010331"/>
                  <a:gd name="connsiteY4740" fmla="*/ 234057 h 303641"/>
                  <a:gd name="connsiteX4741" fmla="*/ 305449 w 1010331"/>
                  <a:gd name="connsiteY4741" fmla="*/ 234057 h 303641"/>
                  <a:gd name="connsiteX4742" fmla="*/ 286471 w 1010331"/>
                  <a:gd name="connsiteY4742" fmla="*/ 234057 h 303641"/>
                  <a:gd name="connsiteX4743" fmla="*/ 290990 w 1010331"/>
                  <a:gd name="connsiteY4743" fmla="*/ 238576 h 303641"/>
                  <a:gd name="connsiteX4744" fmla="*/ 286471 w 1010331"/>
                  <a:gd name="connsiteY4744" fmla="*/ 243094 h 303641"/>
                  <a:gd name="connsiteX4745" fmla="*/ 281953 w 1010331"/>
                  <a:gd name="connsiteY4745" fmla="*/ 238576 h 303641"/>
                  <a:gd name="connsiteX4746" fmla="*/ 286471 w 1010331"/>
                  <a:gd name="connsiteY4746" fmla="*/ 234057 h 303641"/>
                  <a:gd name="connsiteX4747" fmla="*/ 286471 w 1010331"/>
                  <a:gd name="connsiteY4747" fmla="*/ 234057 h 303641"/>
                  <a:gd name="connsiteX4748" fmla="*/ 840437 w 1010331"/>
                  <a:gd name="connsiteY4748" fmla="*/ 225020 h 303641"/>
                  <a:gd name="connsiteX4749" fmla="*/ 844955 w 1010331"/>
                  <a:gd name="connsiteY4749" fmla="*/ 229539 h 303641"/>
                  <a:gd name="connsiteX4750" fmla="*/ 840437 w 1010331"/>
                  <a:gd name="connsiteY4750" fmla="*/ 234057 h 303641"/>
                  <a:gd name="connsiteX4751" fmla="*/ 835918 w 1010331"/>
                  <a:gd name="connsiteY4751" fmla="*/ 229539 h 303641"/>
                  <a:gd name="connsiteX4752" fmla="*/ 840437 w 1010331"/>
                  <a:gd name="connsiteY4752" fmla="*/ 225020 h 303641"/>
                  <a:gd name="connsiteX4753" fmla="*/ 840437 w 1010331"/>
                  <a:gd name="connsiteY4753" fmla="*/ 225020 h 303641"/>
                  <a:gd name="connsiteX4754" fmla="*/ 821459 w 1010331"/>
                  <a:gd name="connsiteY4754" fmla="*/ 225020 h 303641"/>
                  <a:gd name="connsiteX4755" fmla="*/ 825978 w 1010331"/>
                  <a:gd name="connsiteY4755" fmla="*/ 229539 h 303641"/>
                  <a:gd name="connsiteX4756" fmla="*/ 821459 w 1010331"/>
                  <a:gd name="connsiteY4756" fmla="*/ 234057 h 303641"/>
                  <a:gd name="connsiteX4757" fmla="*/ 816941 w 1010331"/>
                  <a:gd name="connsiteY4757" fmla="*/ 229539 h 303641"/>
                  <a:gd name="connsiteX4758" fmla="*/ 821459 w 1010331"/>
                  <a:gd name="connsiteY4758" fmla="*/ 225020 h 303641"/>
                  <a:gd name="connsiteX4759" fmla="*/ 821459 w 1010331"/>
                  <a:gd name="connsiteY4759" fmla="*/ 225020 h 303641"/>
                  <a:gd name="connsiteX4760" fmla="*/ 803385 w 1010331"/>
                  <a:gd name="connsiteY4760" fmla="*/ 225020 h 303641"/>
                  <a:gd name="connsiteX4761" fmla="*/ 807904 w 1010331"/>
                  <a:gd name="connsiteY4761" fmla="*/ 229539 h 303641"/>
                  <a:gd name="connsiteX4762" fmla="*/ 803385 w 1010331"/>
                  <a:gd name="connsiteY4762" fmla="*/ 234057 h 303641"/>
                  <a:gd name="connsiteX4763" fmla="*/ 798867 w 1010331"/>
                  <a:gd name="connsiteY4763" fmla="*/ 229539 h 303641"/>
                  <a:gd name="connsiteX4764" fmla="*/ 803385 w 1010331"/>
                  <a:gd name="connsiteY4764" fmla="*/ 225020 h 303641"/>
                  <a:gd name="connsiteX4765" fmla="*/ 803385 w 1010331"/>
                  <a:gd name="connsiteY4765" fmla="*/ 225020 h 303641"/>
                  <a:gd name="connsiteX4766" fmla="*/ 784408 w 1010331"/>
                  <a:gd name="connsiteY4766" fmla="*/ 225020 h 303641"/>
                  <a:gd name="connsiteX4767" fmla="*/ 788926 w 1010331"/>
                  <a:gd name="connsiteY4767" fmla="*/ 229539 h 303641"/>
                  <a:gd name="connsiteX4768" fmla="*/ 784408 w 1010331"/>
                  <a:gd name="connsiteY4768" fmla="*/ 234057 h 303641"/>
                  <a:gd name="connsiteX4769" fmla="*/ 779889 w 1010331"/>
                  <a:gd name="connsiteY4769" fmla="*/ 229539 h 303641"/>
                  <a:gd name="connsiteX4770" fmla="*/ 784408 w 1010331"/>
                  <a:gd name="connsiteY4770" fmla="*/ 225020 h 303641"/>
                  <a:gd name="connsiteX4771" fmla="*/ 784408 w 1010331"/>
                  <a:gd name="connsiteY4771" fmla="*/ 225020 h 303641"/>
                  <a:gd name="connsiteX4772" fmla="*/ 765430 w 1010331"/>
                  <a:gd name="connsiteY4772" fmla="*/ 225020 h 303641"/>
                  <a:gd name="connsiteX4773" fmla="*/ 769948 w 1010331"/>
                  <a:gd name="connsiteY4773" fmla="*/ 229539 h 303641"/>
                  <a:gd name="connsiteX4774" fmla="*/ 765430 w 1010331"/>
                  <a:gd name="connsiteY4774" fmla="*/ 234057 h 303641"/>
                  <a:gd name="connsiteX4775" fmla="*/ 760912 w 1010331"/>
                  <a:gd name="connsiteY4775" fmla="*/ 229539 h 303641"/>
                  <a:gd name="connsiteX4776" fmla="*/ 765430 w 1010331"/>
                  <a:gd name="connsiteY4776" fmla="*/ 225020 h 303641"/>
                  <a:gd name="connsiteX4777" fmla="*/ 765430 w 1010331"/>
                  <a:gd name="connsiteY4777" fmla="*/ 225020 h 303641"/>
                  <a:gd name="connsiteX4778" fmla="*/ 746452 w 1010331"/>
                  <a:gd name="connsiteY4778" fmla="*/ 225020 h 303641"/>
                  <a:gd name="connsiteX4779" fmla="*/ 750971 w 1010331"/>
                  <a:gd name="connsiteY4779" fmla="*/ 229539 h 303641"/>
                  <a:gd name="connsiteX4780" fmla="*/ 746452 w 1010331"/>
                  <a:gd name="connsiteY4780" fmla="*/ 234057 h 303641"/>
                  <a:gd name="connsiteX4781" fmla="*/ 741934 w 1010331"/>
                  <a:gd name="connsiteY4781" fmla="*/ 229539 h 303641"/>
                  <a:gd name="connsiteX4782" fmla="*/ 746452 w 1010331"/>
                  <a:gd name="connsiteY4782" fmla="*/ 225020 h 303641"/>
                  <a:gd name="connsiteX4783" fmla="*/ 746452 w 1010331"/>
                  <a:gd name="connsiteY4783" fmla="*/ 225020 h 303641"/>
                  <a:gd name="connsiteX4784" fmla="*/ 727475 w 1010331"/>
                  <a:gd name="connsiteY4784" fmla="*/ 225020 h 303641"/>
                  <a:gd name="connsiteX4785" fmla="*/ 731993 w 1010331"/>
                  <a:gd name="connsiteY4785" fmla="*/ 229539 h 303641"/>
                  <a:gd name="connsiteX4786" fmla="*/ 727475 w 1010331"/>
                  <a:gd name="connsiteY4786" fmla="*/ 234057 h 303641"/>
                  <a:gd name="connsiteX4787" fmla="*/ 722956 w 1010331"/>
                  <a:gd name="connsiteY4787" fmla="*/ 229539 h 303641"/>
                  <a:gd name="connsiteX4788" fmla="*/ 727475 w 1010331"/>
                  <a:gd name="connsiteY4788" fmla="*/ 225020 h 303641"/>
                  <a:gd name="connsiteX4789" fmla="*/ 727475 w 1010331"/>
                  <a:gd name="connsiteY4789" fmla="*/ 225020 h 303641"/>
                  <a:gd name="connsiteX4790" fmla="*/ 709401 w 1010331"/>
                  <a:gd name="connsiteY4790" fmla="*/ 225020 h 303641"/>
                  <a:gd name="connsiteX4791" fmla="*/ 713919 w 1010331"/>
                  <a:gd name="connsiteY4791" fmla="*/ 229539 h 303641"/>
                  <a:gd name="connsiteX4792" fmla="*/ 709401 w 1010331"/>
                  <a:gd name="connsiteY4792" fmla="*/ 234057 h 303641"/>
                  <a:gd name="connsiteX4793" fmla="*/ 704882 w 1010331"/>
                  <a:gd name="connsiteY4793" fmla="*/ 229539 h 303641"/>
                  <a:gd name="connsiteX4794" fmla="*/ 709401 w 1010331"/>
                  <a:gd name="connsiteY4794" fmla="*/ 225020 h 303641"/>
                  <a:gd name="connsiteX4795" fmla="*/ 709401 w 1010331"/>
                  <a:gd name="connsiteY4795" fmla="*/ 225020 h 303641"/>
                  <a:gd name="connsiteX4796" fmla="*/ 690423 w 1010331"/>
                  <a:gd name="connsiteY4796" fmla="*/ 225020 h 303641"/>
                  <a:gd name="connsiteX4797" fmla="*/ 694942 w 1010331"/>
                  <a:gd name="connsiteY4797" fmla="*/ 229539 h 303641"/>
                  <a:gd name="connsiteX4798" fmla="*/ 690423 w 1010331"/>
                  <a:gd name="connsiteY4798" fmla="*/ 234057 h 303641"/>
                  <a:gd name="connsiteX4799" fmla="*/ 685905 w 1010331"/>
                  <a:gd name="connsiteY4799" fmla="*/ 229539 h 303641"/>
                  <a:gd name="connsiteX4800" fmla="*/ 690423 w 1010331"/>
                  <a:gd name="connsiteY4800" fmla="*/ 225020 h 303641"/>
                  <a:gd name="connsiteX4801" fmla="*/ 690423 w 1010331"/>
                  <a:gd name="connsiteY4801" fmla="*/ 225020 h 303641"/>
                  <a:gd name="connsiteX4802" fmla="*/ 671446 w 1010331"/>
                  <a:gd name="connsiteY4802" fmla="*/ 225020 h 303641"/>
                  <a:gd name="connsiteX4803" fmla="*/ 675964 w 1010331"/>
                  <a:gd name="connsiteY4803" fmla="*/ 229539 h 303641"/>
                  <a:gd name="connsiteX4804" fmla="*/ 671446 w 1010331"/>
                  <a:gd name="connsiteY4804" fmla="*/ 234057 h 303641"/>
                  <a:gd name="connsiteX4805" fmla="*/ 666927 w 1010331"/>
                  <a:gd name="connsiteY4805" fmla="*/ 229539 h 303641"/>
                  <a:gd name="connsiteX4806" fmla="*/ 671446 w 1010331"/>
                  <a:gd name="connsiteY4806" fmla="*/ 225020 h 303641"/>
                  <a:gd name="connsiteX4807" fmla="*/ 671446 w 1010331"/>
                  <a:gd name="connsiteY4807" fmla="*/ 225020 h 303641"/>
                  <a:gd name="connsiteX4808" fmla="*/ 652468 w 1010331"/>
                  <a:gd name="connsiteY4808" fmla="*/ 225020 h 303641"/>
                  <a:gd name="connsiteX4809" fmla="*/ 656987 w 1010331"/>
                  <a:gd name="connsiteY4809" fmla="*/ 229539 h 303641"/>
                  <a:gd name="connsiteX4810" fmla="*/ 652468 w 1010331"/>
                  <a:gd name="connsiteY4810" fmla="*/ 234057 h 303641"/>
                  <a:gd name="connsiteX4811" fmla="*/ 647950 w 1010331"/>
                  <a:gd name="connsiteY4811" fmla="*/ 229539 h 303641"/>
                  <a:gd name="connsiteX4812" fmla="*/ 652468 w 1010331"/>
                  <a:gd name="connsiteY4812" fmla="*/ 225020 h 303641"/>
                  <a:gd name="connsiteX4813" fmla="*/ 652468 w 1010331"/>
                  <a:gd name="connsiteY4813" fmla="*/ 225020 h 303641"/>
                  <a:gd name="connsiteX4814" fmla="*/ 633490 w 1010331"/>
                  <a:gd name="connsiteY4814" fmla="*/ 225020 h 303641"/>
                  <a:gd name="connsiteX4815" fmla="*/ 638009 w 1010331"/>
                  <a:gd name="connsiteY4815" fmla="*/ 229539 h 303641"/>
                  <a:gd name="connsiteX4816" fmla="*/ 633490 w 1010331"/>
                  <a:gd name="connsiteY4816" fmla="*/ 234057 h 303641"/>
                  <a:gd name="connsiteX4817" fmla="*/ 628972 w 1010331"/>
                  <a:gd name="connsiteY4817" fmla="*/ 229539 h 303641"/>
                  <a:gd name="connsiteX4818" fmla="*/ 633490 w 1010331"/>
                  <a:gd name="connsiteY4818" fmla="*/ 225020 h 303641"/>
                  <a:gd name="connsiteX4819" fmla="*/ 633490 w 1010331"/>
                  <a:gd name="connsiteY4819" fmla="*/ 225020 h 303641"/>
                  <a:gd name="connsiteX4820" fmla="*/ 615417 w 1010331"/>
                  <a:gd name="connsiteY4820" fmla="*/ 225020 h 303641"/>
                  <a:gd name="connsiteX4821" fmla="*/ 619935 w 1010331"/>
                  <a:gd name="connsiteY4821" fmla="*/ 229539 h 303641"/>
                  <a:gd name="connsiteX4822" fmla="*/ 615417 w 1010331"/>
                  <a:gd name="connsiteY4822" fmla="*/ 234057 h 303641"/>
                  <a:gd name="connsiteX4823" fmla="*/ 610898 w 1010331"/>
                  <a:gd name="connsiteY4823" fmla="*/ 229539 h 303641"/>
                  <a:gd name="connsiteX4824" fmla="*/ 615417 w 1010331"/>
                  <a:gd name="connsiteY4824" fmla="*/ 225020 h 303641"/>
                  <a:gd name="connsiteX4825" fmla="*/ 615417 w 1010331"/>
                  <a:gd name="connsiteY4825" fmla="*/ 225020 h 303641"/>
                  <a:gd name="connsiteX4826" fmla="*/ 596439 w 1010331"/>
                  <a:gd name="connsiteY4826" fmla="*/ 225020 h 303641"/>
                  <a:gd name="connsiteX4827" fmla="*/ 600957 w 1010331"/>
                  <a:gd name="connsiteY4827" fmla="*/ 229539 h 303641"/>
                  <a:gd name="connsiteX4828" fmla="*/ 596439 w 1010331"/>
                  <a:gd name="connsiteY4828" fmla="*/ 234057 h 303641"/>
                  <a:gd name="connsiteX4829" fmla="*/ 591920 w 1010331"/>
                  <a:gd name="connsiteY4829" fmla="*/ 229539 h 303641"/>
                  <a:gd name="connsiteX4830" fmla="*/ 596439 w 1010331"/>
                  <a:gd name="connsiteY4830" fmla="*/ 225020 h 303641"/>
                  <a:gd name="connsiteX4831" fmla="*/ 596439 w 1010331"/>
                  <a:gd name="connsiteY4831" fmla="*/ 225020 h 303641"/>
                  <a:gd name="connsiteX4832" fmla="*/ 577461 w 1010331"/>
                  <a:gd name="connsiteY4832" fmla="*/ 225020 h 303641"/>
                  <a:gd name="connsiteX4833" fmla="*/ 581980 w 1010331"/>
                  <a:gd name="connsiteY4833" fmla="*/ 229539 h 303641"/>
                  <a:gd name="connsiteX4834" fmla="*/ 577461 w 1010331"/>
                  <a:gd name="connsiteY4834" fmla="*/ 234057 h 303641"/>
                  <a:gd name="connsiteX4835" fmla="*/ 572943 w 1010331"/>
                  <a:gd name="connsiteY4835" fmla="*/ 229539 h 303641"/>
                  <a:gd name="connsiteX4836" fmla="*/ 577461 w 1010331"/>
                  <a:gd name="connsiteY4836" fmla="*/ 225020 h 303641"/>
                  <a:gd name="connsiteX4837" fmla="*/ 577461 w 1010331"/>
                  <a:gd name="connsiteY4837" fmla="*/ 225020 h 303641"/>
                  <a:gd name="connsiteX4838" fmla="*/ 558484 w 1010331"/>
                  <a:gd name="connsiteY4838" fmla="*/ 225020 h 303641"/>
                  <a:gd name="connsiteX4839" fmla="*/ 563002 w 1010331"/>
                  <a:gd name="connsiteY4839" fmla="*/ 229539 h 303641"/>
                  <a:gd name="connsiteX4840" fmla="*/ 558484 w 1010331"/>
                  <a:gd name="connsiteY4840" fmla="*/ 234057 h 303641"/>
                  <a:gd name="connsiteX4841" fmla="*/ 553965 w 1010331"/>
                  <a:gd name="connsiteY4841" fmla="*/ 229539 h 303641"/>
                  <a:gd name="connsiteX4842" fmla="*/ 558484 w 1010331"/>
                  <a:gd name="connsiteY4842" fmla="*/ 225020 h 303641"/>
                  <a:gd name="connsiteX4843" fmla="*/ 558484 w 1010331"/>
                  <a:gd name="connsiteY4843" fmla="*/ 225020 h 303641"/>
                  <a:gd name="connsiteX4844" fmla="*/ 539506 w 1010331"/>
                  <a:gd name="connsiteY4844" fmla="*/ 225020 h 303641"/>
                  <a:gd name="connsiteX4845" fmla="*/ 544025 w 1010331"/>
                  <a:gd name="connsiteY4845" fmla="*/ 229539 h 303641"/>
                  <a:gd name="connsiteX4846" fmla="*/ 539506 w 1010331"/>
                  <a:gd name="connsiteY4846" fmla="*/ 234057 h 303641"/>
                  <a:gd name="connsiteX4847" fmla="*/ 534988 w 1010331"/>
                  <a:gd name="connsiteY4847" fmla="*/ 229539 h 303641"/>
                  <a:gd name="connsiteX4848" fmla="*/ 539506 w 1010331"/>
                  <a:gd name="connsiteY4848" fmla="*/ 225020 h 303641"/>
                  <a:gd name="connsiteX4849" fmla="*/ 539506 w 1010331"/>
                  <a:gd name="connsiteY4849" fmla="*/ 225020 h 303641"/>
                  <a:gd name="connsiteX4850" fmla="*/ 521432 w 1010331"/>
                  <a:gd name="connsiteY4850" fmla="*/ 225020 h 303641"/>
                  <a:gd name="connsiteX4851" fmla="*/ 525951 w 1010331"/>
                  <a:gd name="connsiteY4851" fmla="*/ 229539 h 303641"/>
                  <a:gd name="connsiteX4852" fmla="*/ 521432 w 1010331"/>
                  <a:gd name="connsiteY4852" fmla="*/ 234057 h 303641"/>
                  <a:gd name="connsiteX4853" fmla="*/ 516914 w 1010331"/>
                  <a:gd name="connsiteY4853" fmla="*/ 229539 h 303641"/>
                  <a:gd name="connsiteX4854" fmla="*/ 521432 w 1010331"/>
                  <a:gd name="connsiteY4854" fmla="*/ 225020 h 303641"/>
                  <a:gd name="connsiteX4855" fmla="*/ 521432 w 1010331"/>
                  <a:gd name="connsiteY4855" fmla="*/ 225020 h 303641"/>
                  <a:gd name="connsiteX4856" fmla="*/ 502455 w 1010331"/>
                  <a:gd name="connsiteY4856" fmla="*/ 225020 h 303641"/>
                  <a:gd name="connsiteX4857" fmla="*/ 506973 w 1010331"/>
                  <a:gd name="connsiteY4857" fmla="*/ 229539 h 303641"/>
                  <a:gd name="connsiteX4858" fmla="*/ 502455 w 1010331"/>
                  <a:gd name="connsiteY4858" fmla="*/ 234057 h 303641"/>
                  <a:gd name="connsiteX4859" fmla="*/ 497936 w 1010331"/>
                  <a:gd name="connsiteY4859" fmla="*/ 229539 h 303641"/>
                  <a:gd name="connsiteX4860" fmla="*/ 502455 w 1010331"/>
                  <a:gd name="connsiteY4860" fmla="*/ 225020 h 303641"/>
                  <a:gd name="connsiteX4861" fmla="*/ 502455 w 1010331"/>
                  <a:gd name="connsiteY4861" fmla="*/ 225020 h 303641"/>
                  <a:gd name="connsiteX4862" fmla="*/ 483477 w 1010331"/>
                  <a:gd name="connsiteY4862" fmla="*/ 225020 h 303641"/>
                  <a:gd name="connsiteX4863" fmla="*/ 487995 w 1010331"/>
                  <a:gd name="connsiteY4863" fmla="*/ 229539 h 303641"/>
                  <a:gd name="connsiteX4864" fmla="*/ 483477 w 1010331"/>
                  <a:gd name="connsiteY4864" fmla="*/ 234057 h 303641"/>
                  <a:gd name="connsiteX4865" fmla="*/ 478959 w 1010331"/>
                  <a:gd name="connsiteY4865" fmla="*/ 229539 h 303641"/>
                  <a:gd name="connsiteX4866" fmla="*/ 483477 w 1010331"/>
                  <a:gd name="connsiteY4866" fmla="*/ 225020 h 303641"/>
                  <a:gd name="connsiteX4867" fmla="*/ 483477 w 1010331"/>
                  <a:gd name="connsiteY4867" fmla="*/ 225020 h 303641"/>
                  <a:gd name="connsiteX4868" fmla="*/ 464499 w 1010331"/>
                  <a:gd name="connsiteY4868" fmla="*/ 225020 h 303641"/>
                  <a:gd name="connsiteX4869" fmla="*/ 469018 w 1010331"/>
                  <a:gd name="connsiteY4869" fmla="*/ 229539 h 303641"/>
                  <a:gd name="connsiteX4870" fmla="*/ 464499 w 1010331"/>
                  <a:gd name="connsiteY4870" fmla="*/ 234057 h 303641"/>
                  <a:gd name="connsiteX4871" fmla="*/ 459981 w 1010331"/>
                  <a:gd name="connsiteY4871" fmla="*/ 229539 h 303641"/>
                  <a:gd name="connsiteX4872" fmla="*/ 464499 w 1010331"/>
                  <a:gd name="connsiteY4872" fmla="*/ 225020 h 303641"/>
                  <a:gd name="connsiteX4873" fmla="*/ 464499 w 1010331"/>
                  <a:gd name="connsiteY4873" fmla="*/ 225020 h 303641"/>
                  <a:gd name="connsiteX4874" fmla="*/ 446425 w 1010331"/>
                  <a:gd name="connsiteY4874" fmla="*/ 225020 h 303641"/>
                  <a:gd name="connsiteX4875" fmla="*/ 450944 w 1010331"/>
                  <a:gd name="connsiteY4875" fmla="*/ 229539 h 303641"/>
                  <a:gd name="connsiteX4876" fmla="*/ 446425 w 1010331"/>
                  <a:gd name="connsiteY4876" fmla="*/ 234057 h 303641"/>
                  <a:gd name="connsiteX4877" fmla="*/ 441907 w 1010331"/>
                  <a:gd name="connsiteY4877" fmla="*/ 229539 h 303641"/>
                  <a:gd name="connsiteX4878" fmla="*/ 446425 w 1010331"/>
                  <a:gd name="connsiteY4878" fmla="*/ 225020 h 303641"/>
                  <a:gd name="connsiteX4879" fmla="*/ 446425 w 1010331"/>
                  <a:gd name="connsiteY4879" fmla="*/ 225020 h 303641"/>
                  <a:gd name="connsiteX4880" fmla="*/ 427448 w 1010331"/>
                  <a:gd name="connsiteY4880" fmla="*/ 225020 h 303641"/>
                  <a:gd name="connsiteX4881" fmla="*/ 431966 w 1010331"/>
                  <a:gd name="connsiteY4881" fmla="*/ 229539 h 303641"/>
                  <a:gd name="connsiteX4882" fmla="*/ 427448 w 1010331"/>
                  <a:gd name="connsiteY4882" fmla="*/ 234057 h 303641"/>
                  <a:gd name="connsiteX4883" fmla="*/ 422929 w 1010331"/>
                  <a:gd name="connsiteY4883" fmla="*/ 229539 h 303641"/>
                  <a:gd name="connsiteX4884" fmla="*/ 427448 w 1010331"/>
                  <a:gd name="connsiteY4884" fmla="*/ 225020 h 303641"/>
                  <a:gd name="connsiteX4885" fmla="*/ 427448 w 1010331"/>
                  <a:gd name="connsiteY4885" fmla="*/ 225020 h 303641"/>
                  <a:gd name="connsiteX4886" fmla="*/ 408470 w 1010331"/>
                  <a:gd name="connsiteY4886" fmla="*/ 225020 h 303641"/>
                  <a:gd name="connsiteX4887" fmla="*/ 412989 w 1010331"/>
                  <a:gd name="connsiteY4887" fmla="*/ 229539 h 303641"/>
                  <a:gd name="connsiteX4888" fmla="*/ 408470 w 1010331"/>
                  <a:gd name="connsiteY4888" fmla="*/ 234057 h 303641"/>
                  <a:gd name="connsiteX4889" fmla="*/ 403952 w 1010331"/>
                  <a:gd name="connsiteY4889" fmla="*/ 229539 h 303641"/>
                  <a:gd name="connsiteX4890" fmla="*/ 408470 w 1010331"/>
                  <a:gd name="connsiteY4890" fmla="*/ 225020 h 303641"/>
                  <a:gd name="connsiteX4891" fmla="*/ 408470 w 1010331"/>
                  <a:gd name="connsiteY4891" fmla="*/ 225020 h 303641"/>
                  <a:gd name="connsiteX4892" fmla="*/ 389493 w 1010331"/>
                  <a:gd name="connsiteY4892" fmla="*/ 225020 h 303641"/>
                  <a:gd name="connsiteX4893" fmla="*/ 394011 w 1010331"/>
                  <a:gd name="connsiteY4893" fmla="*/ 229539 h 303641"/>
                  <a:gd name="connsiteX4894" fmla="*/ 389493 w 1010331"/>
                  <a:gd name="connsiteY4894" fmla="*/ 234057 h 303641"/>
                  <a:gd name="connsiteX4895" fmla="*/ 384974 w 1010331"/>
                  <a:gd name="connsiteY4895" fmla="*/ 229539 h 303641"/>
                  <a:gd name="connsiteX4896" fmla="*/ 389493 w 1010331"/>
                  <a:gd name="connsiteY4896" fmla="*/ 225020 h 303641"/>
                  <a:gd name="connsiteX4897" fmla="*/ 389493 w 1010331"/>
                  <a:gd name="connsiteY4897" fmla="*/ 225020 h 303641"/>
                  <a:gd name="connsiteX4898" fmla="*/ 370515 w 1010331"/>
                  <a:gd name="connsiteY4898" fmla="*/ 225020 h 303641"/>
                  <a:gd name="connsiteX4899" fmla="*/ 375034 w 1010331"/>
                  <a:gd name="connsiteY4899" fmla="*/ 229539 h 303641"/>
                  <a:gd name="connsiteX4900" fmla="*/ 370515 w 1010331"/>
                  <a:gd name="connsiteY4900" fmla="*/ 234057 h 303641"/>
                  <a:gd name="connsiteX4901" fmla="*/ 365997 w 1010331"/>
                  <a:gd name="connsiteY4901" fmla="*/ 229539 h 303641"/>
                  <a:gd name="connsiteX4902" fmla="*/ 370515 w 1010331"/>
                  <a:gd name="connsiteY4902" fmla="*/ 225020 h 303641"/>
                  <a:gd name="connsiteX4903" fmla="*/ 370515 w 1010331"/>
                  <a:gd name="connsiteY4903" fmla="*/ 225020 h 303641"/>
                  <a:gd name="connsiteX4904" fmla="*/ 352441 w 1010331"/>
                  <a:gd name="connsiteY4904" fmla="*/ 225020 h 303641"/>
                  <a:gd name="connsiteX4905" fmla="*/ 356960 w 1010331"/>
                  <a:gd name="connsiteY4905" fmla="*/ 229539 h 303641"/>
                  <a:gd name="connsiteX4906" fmla="*/ 352441 w 1010331"/>
                  <a:gd name="connsiteY4906" fmla="*/ 234057 h 303641"/>
                  <a:gd name="connsiteX4907" fmla="*/ 347923 w 1010331"/>
                  <a:gd name="connsiteY4907" fmla="*/ 229539 h 303641"/>
                  <a:gd name="connsiteX4908" fmla="*/ 352441 w 1010331"/>
                  <a:gd name="connsiteY4908" fmla="*/ 225020 h 303641"/>
                  <a:gd name="connsiteX4909" fmla="*/ 352441 w 1010331"/>
                  <a:gd name="connsiteY4909" fmla="*/ 225020 h 303641"/>
                  <a:gd name="connsiteX4910" fmla="*/ 333464 w 1010331"/>
                  <a:gd name="connsiteY4910" fmla="*/ 225020 h 303641"/>
                  <a:gd name="connsiteX4911" fmla="*/ 337982 w 1010331"/>
                  <a:gd name="connsiteY4911" fmla="*/ 229539 h 303641"/>
                  <a:gd name="connsiteX4912" fmla="*/ 333464 w 1010331"/>
                  <a:gd name="connsiteY4912" fmla="*/ 234057 h 303641"/>
                  <a:gd name="connsiteX4913" fmla="*/ 328945 w 1010331"/>
                  <a:gd name="connsiteY4913" fmla="*/ 229539 h 303641"/>
                  <a:gd name="connsiteX4914" fmla="*/ 333464 w 1010331"/>
                  <a:gd name="connsiteY4914" fmla="*/ 225020 h 303641"/>
                  <a:gd name="connsiteX4915" fmla="*/ 333464 w 1010331"/>
                  <a:gd name="connsiteY4915" fmla="*/ 225020 h 303641"/>
                  <a:gd name="connsiteX4916" fmla="*/ 314486 w 1010331"/>
                  <a:gd name="connsiteY4916" fmla="*/ 225020 h 303641"/>
                  <a:gd name="connsiteX4917" fmla="*/ 319004 w 1010331"/>
                  <a:gd name="connsiteY4917" fmla="*/ 229539 h 303641"/>
                  <a:gd name="connsiteX4918" fmla="*/ 314486 w 1010331"/>
                  <a:gd name="connsiteY4918" fmla="*/ 234057 h 303641"/>
                  <a:gd name="connsiteX4919" fmla="*/ 309968 w 1010331"/>
                  <a:gd name="connsiteY4919" fmla="*/ 229539 h 303641"/>
                  <a:gd name="connsiteX4920" fmla="*/ 314486 w 1010331"/>
                  <a:gd name="connsiteY4920" fmla="*/ 225020 h 303641"/>
                  <a:gd name="connsiteX4921" fmla="*/ 314486 w 1010331"/>
                  <a:gd name="connsiteY4921" fmla="*/ 225020 h 303641"/>
                  <a:gd name="connsiteX4922" fmla="*/ 295508 w 1010331"/>
                  <a:gd name="connsiteY4922" fmla="*/ 225020 h 303641"/>
                  <a:gd name="connsiteX4923" fmla="*/ 300027 w 1010331"/>
                  <a:gd name="connsiteY4923" fmla="*/ 229539 h 303641"/>
                  <a:gd name="connsiteX4924" fmla="*/ 295508 w 1010331"/>
                  <a:gd name="connsiteY4924" fmla="*/ 234057 h 303641"/>
                  <a:gd name="connsiteX4925" fmla="*/ 290990 w 1010331"/>
                  <a:gd name="connsiteY4925" fmla="*/ 229539 h 303641"/>
                  <a:gd name="connsiteX4926" fmla="*/ 295508 w 1010331"/>
                  <a:gd name="connsiteY4926" fmla="*/ 225020 h 303641"/>
                  <a:gd name="connsiteX4927" fmla="*/ 295508 w 1010331"/>
                  <a:gd name="connsiteY4927" fmla="*/ 225020 h 303641"/>
                  <a:gd name="connsiteX4928" fmla="*/ 831400 w 1010331"/>
                  <a:gd name="connsiteY4928" fmla="*/ 214176 h 303641"/>
                  <a:gd name="connsiteX4929" fmla="*/ 835918 w 1010331"/>
                  <a:gd name="connsiteY4929" fmla="*/ 218694 h 303641"/>
                  <a:gd name="connsiteX4930" fmla="*/ 831400 w 1010331"/>
                  <a:gd name="connsiteY4930" fmla="*/ 223213 h 303641"/>
                  <a:gd name="connsiteX4931" fmla="*/ 826881 w 1010331"/>
                  <a:gd name="connsiteY4931" fmla="*/ 218694 h 303641"/>
                  <a:gd name="connsiteX4932" fmla="*/ 831400 w 1010331"/>
                  <a:gd name="connsiteY4932" fmla="*/ 214176 h 303641"/>
                  <a:gd name="connsiteX4933" fmla="*/ 831400 w 1010331"/>
                  <a:gd name="connsiteY4933" fmla="*/ 214176 h 303641"/>
                  <a:gd name="connsiteX4934" fmla="*/ 812422 w 1010331"/>
                  <a:gd name="connsiteY4934" fmla="*/ 214176 h 303641"/>
                  <a:gd name="connsiteX4935" fmla="*/ 816941 w 1010331"/>
                  <a:gd name="connsiteY4935" fmla="*/ 218694 h 303641"/>
                  <a:gd name="connsiteX4936" fmla="*/ 812422 w 1010331"/>
                  <a:gd name="connsiteY4936" fmla="*/ 223213 h 303641"/>
                  <a:gd name="connsiteX4937" fmla="*/ 807904 w 1010331"/>
                  <a:gd name="connsiteY4937" fmla="*/ 218694 h 303641"/>
                  <a:gd name="connsiteX4938" fmla="*/ 812422 w 1010331"/>
                  <a:gd name="connsiteY4938" fmla="*/ 214176 h 303641"/>
                  <a:gd name="connsiteX4939" fmla="*/ 812422 w 1010331"/>
                  <a:gd name="connsiteY4939" fmla="*/ 214176 h 303641"/>
                  <a:gd name="connsiteX4940" fmla="*/ 793445 w 1010331"/>
                  <a:gd name="connsiteY4940" fmla="*/ 214176 h 303641"/>
                  <a:gd name="connsiteX4941" fmla="*/ 797963 w 1010331"/>
                  <a:gd name="connsiteY4941" fmla="*/ 218694 h 303641"/>
                  <a:gd name="connsiteX4942" fmla="*/ 793445 w 1010331"/>
                  <a:gd name="connsiteY4942" fmla="*/ 223213 h 303641"/>
                  <a:gd name="connsiteX4943" fmla="*/ 788926 w 1010331"/>
                  <a:gd name="connsiteY4943" fmla="*/ 218694 h 303641"/>
                  <a:gd name="connsiteX4944" fmla="*/ 793445 w 1010331"/>
                  <a:gd name="connsiteY4944" fmla="*/ 214176 h 303641"/>
                  <a:gd name="connsiteX4945" fmla="*/ 793445 w 1010331"/>
                  <a:gd name="connsiteY4945" fmla="*/ 214176 h 303641"/>
                  <a:gd name="connsiteX4946" fmla="*/ 774467 w 1010331"/>
                  <a:gd name="connsiteY4946" fmla="*/ 214176 h 303641"/>
                  <a:gd name="connsiteX4947" fmla="*/ 778985 w 1010331"/>
                  <a:gd name="connsiteY4947" fmla="*/ 218694 h 303641"/>
                  <a:gd name="connsiteX4948" fmla="*/ 774467 w 1010331"/>
                  <a:gd name="connsiteY4948" fmla="*/ 223213 h 303641"/>
                  <a:gd name="connsiteX4949" fmla="*/ 769948 w 1010331"/>
                  <a:gd name="connsiteY4949" fmla="*/ 218694 h 303641"/>
                  <a:gd name="connsiteX4950" fmla="*/ 774467 w 1010331"/>
                  <a:gd name="connsiteY4950" fmla="*/ 214176 h 303641"/>
                  <a:gd name="connsiteX4951" fmla="*/ 774467 w 1010331"/>
                  <a:gd name="connsiteY4951" fmla="*/ 214176 h 303641"/>
                  <a:gd name="connsiteX4952" fmla="*/ 756393 w 1010331"/>
                  <a:gd name="connsiteY4952" fmla="*/ 214176 h 303641"/>
                  <a:gd name="connsiteX4953" fmla="*/ 760912 w 1010331"/>
                  <a:gd name="connsiteY4953" fmla="*/ 218694 h 303641"/>
                  <a:gd name="connsiteX4954" fmla="*/ 756393 w 1010331"/>
                  <a:gd name="connsiteY4954" fmla="*/ 223213 h 303641"/>
                  <a:gd name="connsiteX4955" fmla="*/ 751875 w 1010331"/>
                  <a:gd name="connsiteY4955" fmla="*/ 218694 h 303641"/>
                  <a:gd name="connsiteX4956" fmla="*/ 756393 w 1010331"/>
                  <a:gd name="connsiteY4956" fmla="*/ 214176 h 303641"/>
                  <a:gd name="connsiteX4957" fmla="*/ 756393 w 1010331"/>
                  <a:gd name="connsiteY4957" fmla="*/ 214176 h 303641"/>
                  <a:gd name="connsiteX4958" fmla="*/ 737415 w 1010331"/>
                  <a:gd name="connsiteY4958" fmla="*/ 214176 h 303641"/>
                  <a:gd name="connsiteX4959" fmla="*/ 741934 w 1010331"/>
                  <a:gd name="connsiteY4959" fmla="*/ 218694 h 303641"/>
                  <a:gd name="connsiteX4960" fmla="*/ 737415 w 1010331"/>
                  <a:gd name="connsiteY4960" fmla="*/ 223213 h 303641"/>
                  <a:gd name="connsiteX4961" fmla="*/ 732897 w 1010331"/>
                  <a:gd name="connsiteY4961" fmla="*/ 218694 h 303641"/>
                  <a:gd name="connsiteX4962" fmla="*/ 737415 w 1010331"/>
                  <a:gd name="connsiteY4962" fmla="*/ 214176 h 303641"/>
                  <a:gd name="connsiteX4963" fmla="*/ 737415 w 1010331"/>
                  <a:gd name="connsiteY4963" fmla="*/ 214176 h 303641"/>
                  <a:gd name="connsiteX4964" fmla="*/ 718438 w 1010331"/>
                  <a:gd name="connsiteY4964" fmla="*/ 214176 h 303641"/>
                  <a:gd name="connsiteX4965" fmla="*/ 722956 w 1010331"/>
                  <a:gd name="connsiteY4965" fmla="*/ 218694 h 303641"/>
                  <a:gd name="connsiteX4966" fmla="*/ 718438 w 1010331"/>
                  <a:gd name="connsiteY4966" fmla="*/ 223213 h 303641"/>
                  <a:gd name="connsiteX4967" fmla="*/ 713919 w 1010331"/>
                  <a:gd name="connsiteY4967" fmla="*/ 218694 h 303641"/>
                  <a:gd name="connsiteX4968" fmla="*/ 718438 w 1010331"/>
                  <a:gd name="connsiteY4968" fmla="*/ 214176 h 303641"/>
                  <a:gd name="connsiteX4969" fmla="*/ 718438 w 1010331"/>
                  <a:gd name="connsiteY4969" fmla="*/ 214176 h 303641"/>
                  <a:gd name="connsiteX4970" fmla="*/ 699460 w 1010331"/>
                  <a:gd name="connsiteY4970" fmla="*/ 214176 h 303641"/>
                  <a:gd name="connsiteX4971" fmla="*/ 703979 w 1010331"/>
                  <a:gd name="connsiteY4971" fmla="*/ 218694 h 303641"/>
                  <a:gd name="connsiteX4972" fmla="*/ 699460 w 1010331"/>
                  <a:gd name="connsiteY4972" fmla="*/ 223213 h 303641"/>
                  <a:gd name="connsiteX4973" fmla="*/ 694942 w 1010331"/>
                  <a:gd name="connsiteY4973" fmla="*/ 218694 h 303641"/>
                  <a:gd name="connsiteX4974" fmla="*/ 699460 w 1010331"/>
                  <a:gd name="connsiteY4974" fmla="*/ 214176 h 303641"/>
                  <a:gd name="connsiteX4975" fmla="*/ 699460 w 1010331"/>
                  <a:gd name="connsiteY4975" fmla="*/ 214176 h 303641"/>
                  <a:gd name="connsiteX4976" fmla="*/ 680483 w 1010331"/>
                  <a:gd name="connsiteY4976" fmla="*/ 214176 h 303641"/>
                  <a:gd name="connsiteX4977" fmla="*/ 685001 w 1010331"/>
                  <a:gd name="connsiteY4977" fmla="*/ 218694 h 303641"/>
                  <a:gd name="connsiteX4978" fmla="*/ 680483 w 1010331"/>
                  <a:gd name="connsiteY4978" fmla="*/ 223213 h 303641"/>
                  <a:gd name="connsiteX4979" fmla="*/ 675964 w 1010331"/>
                  <a:gd name="connsiteY4979" fmla="*/ 218694 h 303641"/>
                  <a:gd name="connsiteX4980" fmla="*/ 680483 w 1010331"/>
                  <a:gd name="connsiteY4980" fmla="*/ 214176 h 303641"/>
                  <a:gd name="connsiteX4981" fmla="*/ 680483 w 1010331"/>
                  <a:gd name="connsiteY4981" fmla="*/ 214176 h 303641"/>
                  <a:gd name="connsiteX4982" fmla="*/ 662409 w 1010331"/>
                  <a:gd name="connsiteY4982" fmla="*/ 214176 h 303641"/>
                  <a:gd name="connsiteX4983" fmla="*/ 666927 w 1010331"/>
                  <a:gd name="connsiteY4983" fmla="*/ 218694 h 303641"/>
                  <a:gd name="connsiteX4984" fmla="*/ 662409 w 1010331"/>
                  <a:gd name="connsiteY4984" fmla="*/ 223213 h 303641"/>
                  <a:gd name="connsiteX4985" fmla="*/ 657890 w 1010331"/>
                  <a:gd name="connsiteY4985" fmla="*/ 218694 h 303641"/>
                  <a:gd name="connsiteX4986" fmla="*/ 662409 w 1010331"/>
                  <a:gd name="connsiteY4986" fmla="*/ 214176 h 303641"/>
                  <a:gd name="connsiteX4987" fmla="*/ 662409 w 1010331"/>
                  <a:gd name="connsiteY4987" fmla="*/ 214176 h 303641"/>
                  <a:gd name="connsiteX4988" fmla="*/ 643431 w 1010331"/>
                  <a:gd name="connsiteY4988" fmla="*/ 214176 h 303641"/>
                  <a:gd name="connsiteX4989" fmla="*/ 647950 w 1010331"/>
                  <a:gd name="connsiteY4989" fmla="*/ 218694 h 303641"/>
                  <a:gd name="connsiteX4990" fmla="*/ 643431 w 1010331"/>
                  <a:gd name="connsiteY4990" fmla="*/ 223213 h 303641"/>
                  <a:gd name="connsiteX4991" fmla="*/ 638913 w 1010331"/>
                  <a:gd name="connsiteY4991" fmla="*/ 218694 h 303641"/>
                  <a:gd name="connsiteX4992" fmla="*/ 643431 w 1010331"/>
                  <a:gd name="connsiteY4992" fmla="*/ 214176 h 303641"/>
                  <a:gd name="connsiteX4993" fmla="*/ 643431 w 1010331"/>
                  <a:gd name="connsiteY4993" fmla="*/ 214176 h 303641"/>
                  <a:gd name="connsiteX4994" fmla="*/ 624453 w 1010331"/>
                  <a:gd name="connsiteY4994" fmla="*/ 214176 h 303641"/>
                  <a:gd name="connsiteX4995" fmla="*/ 628972 w 1010331"/>
                  <a:gd name="connsiteY4995" fmla="*/ 218694 h 303641"/>
                  <a:gd name="connsiteX4996" fmla="*/ 624453 w 1010331"/>
                  <a:gd name="connsiteY4996" fmla="*/ 223213 h 303641"/>
                  <a:gd name="connsiteX4997" fmla="*/ 619935 w 1010331"/>
                  <a:gd name="connsiteY4997" fmla="*/ 218694 h 303641"/>
                  <a:gd name="connsiteX4998" fmla="*/ 624453 w 1010331"/>
                  <a:gd name="connsiteY4998" fmla="*/ 214176 h 303641"/>
                  <a:gd name="connsiteX4999" fmla="*/ 624453 w 1010331"/>
                  <a:gd name="connsiteY4999" fmla="*/ 214176 h 303641"/>
                  <a:gd name="connsiteX5000" fmla="*/ 605476 w 1010331"/>
                  <a:gd name="connsiteY5000" fmla="*/ 214176 h 303641"/>
                  <a:gd name="connsiteX5001" fmla="*/ 609994 w 1010331"/>
                  <a:gd name="connsiteY5001" fmla="*/ 218694 h 303641"/>
                  <a:gd name="connsiteX5002" fmla="*/ 605476 w 1010331"/>
                  <a:gd name="connsiteY5002" fmla="*/ 223213 h 303641"/>
                  <a:gd name="connsiteX5003" fmla="*/ 600957 w 1010331"/>
                  <a:gd name="connsiteY5003" fmla="*/ 218694 h 303641"/>
                  <a:gd name="connsiteX5004" fmla="*/ 605476 w 1010331"/>
                  <a:gd name="connsiteY5004" fmla="*/ 214176 h 303641"/>
                  <a:gd name="connsiteX5005" fmla="*/ 605476 w 1010331"/>
                  <a:gd name="connsiteY5005" fmla="*/ 214176 h 303641"/>
                  <a:gd name="connsiteX5006" fmla="*/ 586498 w 1010331"/>
                  <a:gd name="connsiteY5006" fmla="*/ 214176 h 303641"/>
                  <a:gd name="connsiteX5007" fmla="*/ 591017 w 1010331"/>
                  <a:gd name="connsiteY5007" fmla="*/ 218694 h 303641"/>
                  <a:gd name="connsiteX5008" fmla="*/ 586498 w 1010331"/>
                  <a:gd name="connsiteY5008" fmla="*/ 223213 h 303641"/>
                  <a:gd name="connsiteX5009" fmla="*/ 581980 w 1010331"/>
                  <a:gd name="connsiteY5009" fmla="*/ 218694 h 303641"/>
                  <a:gd name="connsiteX5010" fmla="*/ 586498 w 1010331"/>
                  <a:gd name="connsiteY5010" fmla="*/ 214176 h 303641"/>
                  <a:gd name="connsiteX5011" fmla="*/ 586498 w 1010331"/>
                  <a:gd name="connsiteY5011" fmla="*/ 214176 h 303641"/>
                  <a:gd name="connsiteX5012" fmla="*/ 568424 w 1010331"/>
                  <a:gd name="connsiteY5012" fmla="*/ 214176 h 303641"/>
                  <a:gd name="connsiteX5013" fmla="*/ 572943 w 1010331"/>
                  <a:gd name="connsiteY5013" fmla="*/ 218694 h 303641"/>
                  <a:gd name="connsiteX5014" fmla="*/ 568424 w 1010331"/>
                  <a:gd name="connsiteY5014" fmla="*/ 223213 h 303641"/>
                  <a:gd name="connsiteX5015" fmla="*/ 563906 w 1010331"/>
                  <a:gd name="connsiteY5015" fmla="*/ 218694 h 303641"/>
                  <a:gd name="connsiteX5016" fmla="*/ 568424 w 1010331"/>
                  <a:gd name="connsiteY5016" fmla="*/ 214176 h 303641"/>
                  <a:gd name="connsiteX5017" fmla="*/ 568424 w 1010331"/>
                  <a:gd name="connsiteY5017" fmla="*/ 214176 h 303641"/>
                  <a:gd name="connsiteX5018" fmla="*/ 549447 w 1010331"/>
                  <a:gd name="connsiteY5018" fmla="*/ 214176 h 303641"/>
                  <a:gd name="connsiteX5019" fmla="*/ 553965 w 1010331"/>
                  <a:gd name="connsiteY5019" fmla="*/ 218694 h 303641"/>
                  <a:gd name="connsiteX5020" fmla="*/ 549447 w 1010331"/>
                  <a:gd name="connsiteY5020" fmla="*/ 223213 h 303641"/>
                  <a:gd name="connsiteX5021" fmla="*/ 544928 w 1010331"/>
                  <a:gd name="connsiteY5021" fmla="*/ 218694 h 303641"/>
                  <a:gd name="connsiteX5022" fmla="*/ 549447 w 1010331"/>
                  <a:gd name="connsiteY5022" fmla="*/ 214176 h 303641"/>
                  <a:gd name="connsiteX5023" fmla="*/ 549447 w 1010331"/>
                  <a:gd name="connsiteY5023" fmla="*/ 214176 h 303641"/>
                  <a:gd name="connsiteX5024" fmla="*/ 530469 w 1010331"/>
                  <a:gd name="connsiteY5024" fmla="*/ 214176 h 303641"/>
                  <a:gd name="connsiteX5025" fmla="*/ 534988 w 1010331"/>
                  <a:gd name="connsiteY5025" fmla="*/ 218694 h 303641"/>
                  <a:gd name="connsiteX5026" fmla="*/ 530469 w 1010331"/>
                  <a:gd name="connsiteY5026" fmla="*/ 223213 h 303641"/>
                  <a:gd name="connsiteX5027" fmla="*/ 525951 w 1010331"/>
                  <a:gd name="connsiteY5027" fmla="*/ 218694 h 303641"/>
                  <a:gd name="connsiteX5028" fmla="*/ 530469 w 1010331"/>
                  <a:gd name="connsiteY5028" fmla="*/ 214176 h 303641"/>
                  <a:gd name="connsiteX5029" fmla="*/ 530469 w 1010331"/>
                  <a:gd name="connsiteY5029" fmla="*/ 214176 h 303641"/>
                  <a:gd name="connsiteX5030" fmla="*/ 511492 w 1010331"/>
                  <a:gd name="connsiteY5030" fmla="*/ 214176 h 303641"/>
                  <a:gd name="connsiteX5031" fmla="*/ 516010 w 1010331"/>
                  <a:gd name="connsiteY5031" fmla="*/ 218694 h 303641"/>
                  <a:gd name="connsiteX5032" fmla="*/ 511492 w 1010331"/>
                  <a:gd name="connsiteY5032" fmla="*/ 223213 h 303641"/>
                  <a:gd name="connsiteX5033" fmla="*/ 506973 w 1010331"/>
                  <a:gd name="connsiteY5033" fmla="*/ 218694 h 303641"/>
                  <a:gd name="connsiteX5034" fmla="*/ 511492 w 1010331"/>
                  <a:gd name="connsiteY5034" fmla="*/ 214176 h 303641"/>
                  <a:gd name="connsiteX5035" fmla="*/ 511492 w 1010331"/>
                  <a:gd name="connsiteY5035" fmla="*/ 214176 h 303641"/>
                  <a:gd name="connsiteX5036" fmla="*/ 493418 w 1010331"/>
                  <a:gd name="connsiteY5036" fmla="*/ 214176 h 303641"/>
                  <a:gd name="connsiteX5037" fmla="*/ 497936 w 1010331"/>
                  <a:gd name="connsiteY5037" fmla="*/ 218694 h 303641"/>
                  <a:gd name="connsiteX5038" fmla="*/ 493418 w 1010331"/>
                  <a:gd name="connsiteY5038" fmla="*/ 223213 h 303641"/>
                  <a:gd name="connsiteX5039" fmla="*/ 488899 w 1010331"/>
                  <a:gd name="connsiteY5039" fmla="*/ 218694 h 303641"/>
                  <a:gd name="connsiteX5040" fmla="*/ 493418 w 1010331"/>
                  <a:gd name="connsiteY5040" fmla="*/ 214176 h 303641"/>
                  <a:gd name="connsiteX5041" fmla="*/ 493418 w 1010331"/>
                  <a:gd name="connsiteY5041" fmla="*/ 214176 h 303641"/>
                  <a:gd name="connsiteX5042" fmla="*/ 474440 w 1010331"/>
                  <a:gd name="connsiteY5042" fmla="*/ 214176 h 303641"/>
                  <a:gd name="connsiteX5043" fmla="*/ 478959 w 1010331"/>
                  <a:gd name="connsiteY5043" fmla="*/ 218694 h 303641"/>
                  <a:gd name="connsiteX5044" fmla="*/ 474440 w 1010331"/>
                  <a:gd name="connsiteY5044" fmla="*/ 223213 h 303641"/>
                  <a:gd name="connsiteX5045" fmla="*/ 469922 w 1010331"/>
                  <a:gd name="connsiteY5045" fmla="*/ 218694 h 303641"/>
                  <a:gd name="connsiteX5046" fmla="*/ 474440 w 1010331"/>
                  <a:gd name="connsiteY5046" fmla="*/ 214176 h 303641"/>
                  <a:gd name="connsiteX5047" fmla="*/ 474440 w 1010331"/>
                  <a:gd name="connsiteY5047" fmla="*/ 214176 h 303641"/>
                  <a:gd name="connsiteX5048" fmla="*/ 455462 w 1010331"/>
                  <a:gd name="connsiteY5048" fmla="*/ 214176 h 303641"/>
                  <a:gd name="connsiteX5049" fmla="*/ 459981 w 1010331"/>
                  <a:gd name="connsiteY5049" fmla="*/ 218694 h 303641"/>
                  <a:gd name="connsiteX5050" fmla="*/ 455462 w 1010331"/>
                  <a:gd name="connsiteY5050" fmla="*/ 223213 h 303641"/>
                  <a:gd name="connsiteX5051" fmla="*/ 450944 w 1010331"/>
                  <a:gd name="connsiteY5051" fmla="*/ 218694 h 303641"/>
                  <a:gd name="connsiteX5052" fmla="*/ 455462 w 1010331"/>
                  <a:gd name="connsiteY5052" fmla="*/ 214176 h 303641"/>
                  <a:gd name="connsiteX5053" fmla="*/ 455462 w 1010331"/>
                  <a:gd name="connsiteY5053" fmla="*/ 214176 h 303641"/>
                  <a:gd name="connsiteX5054" fmla="*/ 436485 w 1010331"/>
                  <a:gd name="connsiteY5054" fmla="*/ 214176 h 303641"/>
                  <a:gd name="connsiteX5055" fmla="*/ 441003 w 1010331"/>
                  <a:gd name="connsiteY5055" fmla="*/ 218694 h 303641"/>
                  <a:gd name="connsiteX5056" fmla="*/ 436485 w 1010331"/>
                  <a:gd name="connsiteY5056" fmla="*/ 223213 h 303641"/>
                  <a:gd name="connsiteX5057" fmla="*/ 431966 w 1010331"/>
                  <a:gd name="connsiteY5057" fmla="*/ 218694 h 303641"/>
                  <a:gd name="connsiteX5058" fmla="*/ 436485 w 1010331"/>
                  <a:gd name="connsiteY5058" fmla="*/ 214176 h 303641"/>
                  <a:gd name="connsiteX5059" fmla="*/ 436485 w 1010331"/>
                  <a:gd name="connsiteY5059" fmla="*/ 214176 h 303641"/>
                  <a:gd name="connsiteX5060" fmla="*/ 417507 w 1010331"/>
                  <a:gd name="connsiteY5060" fmla="*/ 214176 h 303641"/>
                  <a:gd name="connsiteX5061" fmla="*/ 422026 w 1010331"/>
                  <a:gd name="connsiteY5061" fmla="*/ 218694 h 303641"/>
                  <a:gd name="connsiteX5062" fmla="*/ 417507 w 1010331"/>
                  <a:gd name="connsiteY5062" fmla="*/ 223213 h 303641"/>
                  <a:gd name="connsiteX5063" fmla="*/ 412989 w 1010331"/>
                  <a:gd name="connsiteY5063" fmla="*/ 218694 h 303641"/>
                  <a:gd name="connsiteX5064" fmla="*/ 417507 w 1010331"/>
                  <a:gd name="connsiteY5064" fmla="*/ 214176 h 303641"/>
                  <a:gd name="connsiteX5065" fmla="*/ 417507 w 1010331"/>
                  <a:gd name="connsiteY5065" fmla="*/ 214176 h 303641"/>
                  <a:gd name="connsiteX5066" fmla="*/ 399433 w 1010331"/>
                  <a:gd name="connsiteY5066" fmla="*/ 214176 h 303641"/>
                  <a:gd name="connsiteX5067" fmla="*/ 403952 w 1010331"/>
                  <a:gd name="connsiteY5067" fmla="*/ 218694 h 303641"/>
                  <a:gd name="connsiteX5068" fmla="*/ 399433 w 1010331"/>
                  <a:gd name="connsiteY5068" fmla="*/ 223213 h 303641"/>
                  <a:gd name="connsiteX5069" fmla="*/ 394915 w 1010331"/>
                  <a:gd name="connsiteY5069" fmla="*/ 218694 h 303641"/>
                  <a:gd name="connsiteX5070" fmla="*/ 399433 w 1010331"/>
                  <a:gd name="connsiteY5070" fmla="*/ 214176 h 303641"/>
                  <a:gd name="connsiteX5071" fmla="*/ 399433 w 1010331"/>
                  <a:gd name="connsiteY5071" fmla="*/ 214176 h 303641"/>
                  <a:gd name="connsiteX5072" fmla="*/ 380456 w 1010331"/>
                  <a:gd name="connsiteY5072" fmla="*/ 214176 h 303641"/>
                  <a:gd name="connsiteX5073" fmla="*/ 384974 w 1010331"/>
                  <a:gd name="connsiteY5073" fmla="*/ 218694 h 303641"/>
                  <a:gd name="connsiteX5074" fmla="*/ 380456 w 1010331"/>
                  <a:gd name="connsiteY5074" fmla="*/ 223213 h 303641"/>
                  <a:gd name="connsiteX5075" fmla="*/ 375937 w 1010331"/>
                  <a:gd name="connsiteY5075" fmla="*/ 218694 h 303641"/>
                  <a:gd name="connsiteX5076" fmla="*/ 380456 w 1010331"/>
                  <a:gd name="connsiteY5076" fmla="*/ 214176 h 303641"/>
                  <a:gd name="connsiteX5077" fmla="*/ 380456 w 1010331"/>
                  <a:gd name="connsiteY5077" fmla="*/ 214176 h 303641"/>
                  <a:gd name="connsiteX5078" fmla="*/ 361478 w 1010331"/>
                  <a:gd name="connsiteY5078" fmla="*/ 214176 h 303641"/>
                  <a:gd name="connsiteX5079" fmla="*/ 365997 w 1010331"/>
                  <a:gd name="connsiteY5079" fmla="*/ 218694 h 303641"/>
                  <a:gd name="connsiteX5080" fmla="*/ 361478 w 1010331"/>
                  <a:gd name="connsiteY5080" fmla="*/ 223213 h 303641"/>
                  <a:gd name="connsiteX5081" fmla="*/ 356960 w 1010331"/>
                  <a:gd name="connsiteY5081" fmla="*/ 218694 h 303641"/>
                  <a:gd name="connsiteX5082" fmla="*/ 361478 w 1010331"/>
                  <a:gd name="connsiteY5082" fmla="*/ 214176 h 303641"/>
                  <a:gd name="connsiteX5083" fmla="*/ 361478 w 1010331"/>
                  <a:gd name="connsiteY5083" fmla="*/ 214176 h 303641"/>
                  <a:gd name="connsiteX5084" fmla="*/ 342501 w 1010331"/>
                  <a:gd name="connsiteY5084" fmla="*/ 214176 h 303641"/>
                  <a:gd name="connsiteX5085" fmla="*/ 347019 w 1010331"/>
                  <a:gd name="connsiteY5085" fmla="*/ 218694 h 303641"/>
                  <a:gd name="connsiteX5086" fmla="*/ 342501 w 1010331"/>
                  <a:gd name="connsiteY5086" fmla="*/ 223213 h 303641"/>
                  <a:gd name="connsiteX5087" fmla="*/ 337982 w 1010331"/>
                  <a:gd name="connsiteY5087" fmla="*/ 218694 h 303641"/>
                  <a:gd name="connsiteX5088" fmla="*/ 342501 w 1010331"/>
                  <a:gd name="connsiteY5088" fmla="*/ 214176 h 303641"/>
                  <a:gd name="connsiteX5089" fmla="*/ 342501 w 1010331"/>
                  <a:gd name="connsiteY5089" fmla="*/ 214176 h 303641"/>
                  <a:gd name="connsiteX5090" fmla="*/ 323523 w 1010331"/>
                  <a:gd name="connsiteY5090" fmla="*/ 214176 h 303641"/>
                  <a:gd name="connsiteX5091" fmla="*/ 328041 w 1010331"/>
                  <a:gd name="connsiteY5091" fmla="*/ 218694 h 303641"/>
                  <a:gd name="connsiteX5092" fmla="*/ 323523 w 1010331"/>
                  <a:gd name="connsiteY5092" fmla="*/ 223213 h 303641"/>
                  <a:gd name="connsiteX5093" fmla="*/ 319004 w 1010331"/>
                  <a:gd name="connsiteY5093" fmla="*/ 218694 h 303641"/>
                  <a:gd name="connsiteX5094" fmla="*/ 323523 w 1010331"/>
                  <a:gd name="connsiteY5094" fmla="*/ 214176 h 303641"/>
                  <a:gd name="connsiteX5095" fmla="*/ 323523 w 1010331"/>
                  <a:gd name="connsiteY5095" fmla="*/ 214176 h 303641"/>
                  <a:gd name="connsiteX5096" fmla="*/ 305449 w 1010331"/>
                  <a:gd name="connsiteY5096" fmla="*/ 214176 h 303641"/>
                  <a:gd name="connsiteX5097" fmla="*/ 309968 w 1010331"/>
                  <a:gd name="connsiteY5097" fmla="*/ 218694 h 303641"/>
                  <a:gd name="connsiteX5098" fmla="*/ 305449 w 1010331"/>
                  <a:gd name="connsiteY5098" fmla="*/ 223213 h 303641"/>
                  <a:gd name="connsiteX5099" fmla="*/ 300931 w 1010331"/>
                  <a:gd name="connsiteY5099" fmla="*/ 218694 h 303641"/>
                  <a:gd name="connsiteX5100" fmla="*/ 305449 w 1010331"/>
                  <a:gd name="connsiteY5100" fmla="*/ 214176 h 303641"/>
                  <a:gd name="connsiteX5101" fmla="*/ 305449 w 1010331"/>
                  <a:gd name="connsiteY5101" fmla="*/ 214176 h 303641"/>
                  <a:gd name="connsiteX5102" fmla="*/ 286471 w 1010331"/>
                  <a:gd name="connsiteY5102" fmla="*/ 214176 h 303641"/>
                  <a:gd name="connsiteX5103" fmla="*/ 290990 w 1010331"/>
                  <a:gd name="connsiteY5103" fmla="*/ 218694 h 303641"/>
                  <a:gd name="connsiteX5104" fmla="*/ 286471 w 1010331"/>
                  <a:gd name="connsiteY5104" fmla="*/ 223213 h 303641"/>
                  <a:gd name="connsiteX5105" fmla="*/ 281953 w 1010331"/>
                  <a:gd name="connsiteY5105" fmla="*/ 218694 h 303641"/>
                  <a:gd name="connsiteX5106" fmla="*/ 286471 w 1010331"/>
                  <a:gd name="connsiteY5106" fmla="*/ 214176 h 303641"/>
                  <a:gd name="connsiteX5107" fmla="*/ 286471 w 1010331"/>
                  <a:gd name="connsiteY5107" fmla="*/ 214176 h 303641"/>
                  <a:gd name="connsiteX5108" fmla="*/ 840437 w 1010331"/>
                  <a:gd name="connsiteY5108" fmla="*/ 204235 h 303641"/>
                  <a:gd name="connsiteX5109" fmla="*/ 844955 w 1010331"/>
                  <a:gd name="connsiteY5109" fmla="*/ 208754 h 303641"/>
                  <a:gd name="connsiteX5110" fmla="*/ 840437 w 1010331"/>
                  <a:gd name="connsiteY5110" fmla="*/ 213272 h 303641"/>
                  <a:gd name="connsiteX5111" fmla="*/ 835918 w 1010331"/>
                  <a:gd name="connsiteY5111" fmla="*/ 208754 h 303641"/>
                  <a:gd name="connsiteX5112" fmla="*/ 840437 w 1010331"/>
                  <a:gd name="connsiteY5112" fmla="*/ 204235 h 303641"/>
                  <a:gd name="connsiteX5113" fmla="*/ 840437 w 1010331"/>
                  <a:gd name="connsiteY5113" fmla="*/ 204235 h 303641"/>
                  <a:gd name="connsiteX5114" fmla="*/ 821459 w 1010331"/>
                  <a:gd name="connsiteY5114" fmla="*/ 204235 h 303641"/>
                  <a:gd name="connsiteX5115" fmla="*/ 825978 w 1010331"/>
                  <a:gd name="connsiteY5115" fmla="*/ 208754 h 303641"/>
                  <a:gd name="connsiteX5116" fmla="*/ 821459 w 1010331"/>
                  <a:gd name="connsiteY5116" fmla="*/ 213272 h 303641"/>
                  <a:gd name="connsiteX5117" fmla="*/ 816941 w 1010331"/>
                  <a:gd name="connsiteY5117" fmla="*/ 208754 h 303641"/>
                  <a:gd name="connsiteX5118" fmla="*/ 821459 w 1010331"/>
                  <a:gd name="connsiteY5118" fmla="*/ 204235 h 303641"/>
                  <a:gd name="connsiteX5119" fmla="*/ 821459 w 1010331"/>
                  <a:gd name="connsiteY5119" fmla="*/ 204235 h 303641"/>
                  <a:gd name="connsiteX5120" fmla="*/ 803385 w 1010331"/>
                  <a:gd name="connsiteY5120" fmla="*/ 204235 h 303641"/>
                  <a:gd name="connsiteX5121" fmla="*/ 807904 w 1010331"/>
                  <a:gd name="connsiteY5121" fmla="*/ 208754 h 303641"/>
                  <a:gd name="connsiteX5122" fmla="*/ 803385 w 1010331"/>
                  <a:gd name="connsiteY5122" fmla="*/ 213272 h 303641"/>
                  <a:gd name="connsiteX5123" fmla="*/ 798867 w 1010331"/>
                  <a:gd name="connsiteY5123" fmla="*/ 208754 h 303641"/>
                  <a:gd name="connsiteX5124" fmla="*/ 803385 w 1010331"/>
                  <a:gd name="connsiteY5124" fmla="*/ 204235 h 303641"/>
                  <a:gd name="connsiteX5125" fmla="*/ 803385 w 1010331"/>
                  <a:gd name="connsiteY5125" fmla="*/ 204235 h 303641"/>
                  <a:gd name="connsiteX5126" fmla="*/ 784408 w 1010331"/>
                  <a:gd name="connsiteY5126" fmla="*/ 204235 h 303641"/>
                  <a:gd name="connsiteX5127" fmla="*/ 788926 w 1010331"/>
                  <a:gd name="connsiteY5127" fmla="*/ 208754 h 303641"/>
                  <a:gd name="connsiteX5128" fmla="*/ 784408 w 1010331"/>
                  <a:gd name="connsiteY5128" fmla="*/ 213272 h 303641"/>
                  <a:gd name="connsiteX5129" fmla="*/ 779889 w 1010331"/>
                  <a:gd name="connsiteY5129" fmla="*/ 208754 h 303641"/>
                  <a:gd name="connsiteX5130" fmla="*/ 784408 w 1010331"/>
                  <a:gd name="connsiteY5130" fmla="*/ 204235 h 303641"/>
                  <a:gd name="connsiteX5131" fmla="*/ 784408 w 1010331"/>
                  <a:gd name="connsiteY5131" fmla="*/ 204235 h 303641"/>
                  <a:gd name="connsiteX5132" fmla="*/ 765430 w 1010331"/>
                  <a:gd name="connsiteY5132" fmla="*/ 204235 h 303641"/>
                  <a:gd name="connsiteX5133" fmla="*/ 769948 w 1010331"/>
                  <a:gd name="connsiteY5133" fmla="*/ 208754 h 303641"/>
                  <a:gd name="connsiteX5134" fmla="*/ 765430 w 1010331"/>
                  <a:gd name="connsiteY5134" fmla="*/ 213272 h 303641"/>
                  <a:gd name="connsiteX5135" fmla="*/ 760912 w 1010331"/>
                  <a:gd name="connsiteY5135" fmla="*/ 208754 h 303641"/>
                  <a:gd name="connsiteX5136" fmla="*/ 765430 w 1010331"/>
                  <a:gd name="connsiteY5136" fmla="*/ 204235 h 303641"/>
                  <a:gd name="connsiteX5137" fmla="*/ 765430 w 1010331"/>
                  <a:gd name="connsiteY5137" fmla="*/ 204235 h 303641"/>
                  <a:gd name="connsiteX5138" fmla="*/ 746452 w 1010331"/>
                  <a:gd name="connsiteY5138" fmla="*/ 204235 h 303641"/>
                  <a:gd name="connsiteX5139" fmla="*/ 750971 w 1010331"/>
                  <a:gd name="connsiteY5139" fmla="*/ 208754 h 303641"/>
                  <a:gd name="connsiteX5140" fmla="*/ 746452 w 1010331"/>
                  <a:gd name="connsiteY5140" fmla="*/ 213272 h 303641"/>
                  <a:gd name="connsiteX5141" fmla="*/ 741934 w 1010331"/>
                  <a:gd name="connsiteY5141" fmla="*/ 208754 h 303641"/>
                  <a:gd name="connsiteX5142" fmla="*/ 746452 w 1010331"/>
                  <a:gd name="connsiteY5142" fmla="*/ 204235 h 303641"/>
                  <a:gd name="connsiteX5143" fmla="*/ 746452 w 1010331"/>
                  <a:gd name="connsiteY5143" fmla="*/ 204235 h 303641"/>
                  <a:gd name="connsiteX5144" fmla="*/ 727475 w 1010331"/>
                  <a:gd name="connsiteY5144" fmla="*/ 204235 h 303641"/>
                  <a:gd name="connsiteX5145" fmla="*/ 731993 w 1010331"/>
                  <a:gd name="connsiteY5145" fmla="*/ 208754 h 303641"/>
                  <a:gd name="connsiteX5146" fmla="*/ 727475 w 1010331"/>
                  <a:gd name="connsiteY5146" fmla="*/ 213272 h 303641"/>
                  <a:gd name="connsiteX5147" fmla="*/ 722956 w 1010331"/>
                  <a:gd name="connsiteY5147" fmla="*/ 208754 h 303641"/>
                  <a:gd name="connsiteX5148" fmla="*/ 727475 w 1010331"/>
                  <a:gd name="connsiteY5148" fmla="*/ 204235 h 303641"/>
                  <a:gd name="connsiteX5149" fmla="*/ 727475 w 1010331"/>
                  <a:gd name="connsiteY5149" fmla="*/ 204235 h 303641"/>
                  <a:gd name="connsiteX5150" fmla="*/ 709401 w 1010331"/>
                  <a:gd name="connsiteY5150" fmla="*/ 204235 h 303641"/>
                  <a:gd name="connsiteX5151" fmla="*/ 713919 w 1010331"/>
                  <a:gd name="connsiteY5151" fmla="*/ 208754 h 303641"/>
                  <a:gd name="connsiteX5152" fmla="*/ 709401 w 1010331"/>
                  <a:gd name="connsiteY5152" fmla="*/ 213272 h 303641"/>
                  <a:gd name="connsiteX5153" fmla="*/ 704882 w 1010331"/>
                  <a:gd name="connsiteY5153" fmla="*/ 208754 h 303641"/>
                  <a:gd name="connsiteX5154" fmla="*/ 709401 w 1010331"/>
                  <a:gd name="connsiteY5154" fmla="*/ 204235 h 303641"/>
                  <a:gd name="connsiteX5155" fmla="*/ 709401 w 1010331"/>
                  <a:gd name="connsiteY5155" fmla="*/ 204235 h 303641"/>
                  <a:gd name="connsiteX5156" fmla="*/ 690423 w 1010331"/>
                  <a:gd name="connsiteY5156" fmla="*/ 204235 h 303641"/>
                  <a:gd name="connsiteX5157" fmla="*/ 694942 w 1010331"/>
                  <a:gd name="connsiteY5157" fmla="*/ 208754 h 303641"/>
                  <a:gd name="connsiteX5158" fmla="*/ 690423 w 1010331"/>
                  <a:gd name="connsiteY5158" fmla="*/ 213272 h 303641"/>
                  <a:gd name="connsiteX5159" fmla="*/ 685905 w 1010331"/>
                  <a:gd name="connsiteY5159" fmla="*/ 208754 h 303641"/>
                  <a:gd name="connsiteX5160" fmla="*/ 690423 w 1010331"/>
                  <a:gd name="connsiteY5160" fmla="*/ 204235 h 303641"/>
                  <a:gd name="connsiteX5161" fmla="*/ 690423 w 1010331"/>
                  <a:gd name="connsiteY5161" fmla="*/ 204235 h 303641"/>
                  <a:gd name="connsiteX5162" fmla="*/ 671446 w 1010331"/>
                  <a:gd name="connsiteY5162" fmla="*/ 204235 h 303641"/>
                  <a:gd name="connsiteX5163" fmla="*/ 675964 w 1010331"/>
                  <a:gd name="connsiteY5163" fmla="*/ 208754 h 303641"/>
                  <a:gd name="connsiteX5164" fmla="*/ 671446 w 1010331"/>
                  <a:gd name="connsiteY5164" fmla="*/ 213272 h 303641"/>
                  <a:gd name="connsiteX5165" fmla="*/ 666927 w 1010331"/>
                  <a:gd name="connsiteY5165" fmla="*/ 208754 h 303641"/>
                  <a:gd name="connsiteX5166" fmla="*/ 671446 w 1010331"/>
                  <a:gd name="connsiteY5166" fmla="*/ 204235 h 303641"/>
                  <a:gd name="connsiteX5167" fmla="*/ 671446 w 1010331"/>
                  <a:gd name="connsiteY5167" fmla="*/ 204235 h 303641"/>
                  <a:gd name="connsiteX5168" fmla="*/ 652468 w 1010331"/>
                  <a:gd name="connsiteY5168" fmla="*/ 204235 h 303641"/>
                  <a:gd name="connsiteX5169" fmla="*/ 656987 w 1010331"/>
                  <a:gd name="connsiteY5169" fmla="*/ 208754 h 303641"/>
                  <a:gd name="connsiteX5170" fmla="*/ 652468 w 1010331"/>
                  <a:gd name="connsiteY5170" fmla="*/ 213272 h 303641"/>
                  <a:gd name="connsiteX5171" fmla="*/ 647950 w 1010331"/>
                  <a:gd name="connsiteY5171" fmla="*/ 208754 h 303641"/>
                  <a:gd name="connsiteX5172" fmla="*/ 652468 w 1010331"/>
                  <a:gd name="connsiteY5172" fmla="*/ 204235 h 303641"/>
                  <a:gd name="connsiteX5173" fmla="*/ 652468 w 1010331"/>
                  <a:gd name="connsiteY5173" fmla="*/ 204235 h 303641"/>
                  <a:gd name="connsiteX5174" fmla="*/ 633490 w 1010331"/>
                  <a:gd name="connsiteY5174" fmla="*/ 204235 h 303641"/>
                  <a:gd name="connsiteX5175" fmla="*/ 638009 w 1010331"/>
                  <a:gd name="connsiteY5175" fmla="*/ 208754 h 303641"/>
                  <a:gd name="connsiteX5176" fmla="*/ 633490 w 1010331"/>
                  <a:gd name="connsiteY5176" fmla="*/ 213272 h 303641"/>
                  <a:gd name="connsiteX5177" fmla="*/ 628972 w 1010331"/>
                  <a:gd name="connsiteY5177" fmla="*/ 208754 h 303641"/>
                  <a:gd name="connsiteX5178" fmla="*/ 633490 w 1010331"/>
                  <a:gd name="connsiteY5178" fmla="*/ 204235 h 303641"/>
                  <a:gd name="connsiteX5179" fmla="*/ 633490 w 1010331"/>
                  <a:gd name="connsiteY5179" fmla="*/ 204235 h 303641"/>
                  <a:gd name="connsiteX5180" fmla="*/ 615417 w 1010331"/>
                  <a:gd name="connsiteY5180" fmla="*/ 204235 h 303641"/>
                  <a:gd name="connsiteX5181" fmla="*/ 619935 w 1010331"/>
                  <a:gd name="connsiteY5181" fmla="*/ 208754 h 303641"/>
                  <a:gd name="connsiteX5182" fmla="*/ 615417 w 1010331"/>
                  <a:gd name="connsiteY5182" fmla="*/ 213272 h 303641"/>
                  <a:gd name="connsiteX5183" fmla="*/ 610898 w 1010331"/>
                  <a:gd name="connsiteY5183" fmla="*/ 208754 h 303641"/>
                  <a:gd name="connsiteX5184" fmla="*/ 615417 w 1010331"/>
                  <a:gd name="connsiteY5184" fmla="*/ 204235 h 303641"/>
                  <a:gd name="connsiteX5185" fmla="*/ 615417 w 1010331"/>
                  <a:gd name="connsiteY5185" fmla="*/ 204235 h 303641"/>
                  <a:gd name="connsiteX5186" fmla="*/ 596439 w 1010331"/>
                  <a:gd name="connsiteY5186" fmla="*/ 204235 h 303641"/>
                  <a:gd name="connsiteX5187" fmla="*/ 600957 w 1010331"/>
                  <a:gd name="connsiteY5187" fmla="*/ 208754 h 303641"/>
                  <a:gd name="connsiteX5188" fmla="*/ 596439 w 1010331"/>
                  <a:gd name="connsiteY5188" fmla="*/ 213272 h 303641"/>
                  <a:gd name="connsiteX5189" fmla="*/ 591920 w 1010331"/>
                  <a:gd name="connsiteY5189" fmla="*/ 208754 h 303641"/>
                  <a:gd name="connsiteX5190" fmla="*/ 596439 w 1010331"/>
                  <a:gd name="connsiteY5190" fmla="*/ 204235 h 303641"/>
                  <a:gd name="connsiteX5191" fmla="*/ 596439 w 1010331"/>
                  <a:gd name="connsiteY5191" fmla="*/ 204235 h 303641"/>
                  <a:gd name="connsiteX5192" fmla="*/ 577461 w 1010331"/>
                  <a:gd name="connsiteY5192" fmla="*/ 204235 h 303641"/>
                  <a:gd name="connsiteX5193" fmla="*/ 581980 w 1010331"/>
                  <a:gd name="connsiteY5193" fmla="*/ 208754 h 303641"/>
                  <a:gd name="connsiteX5194" fmla="*/ 577461 w 1010331"/>
                  <a:gd name="connsiteY5194" fmla="*/ 213272 h 303641"/>
                  <a:gd name="connsiteX5195" fmla="*/ 572943 w 1010331"/>
                  <a:gd name="connsiteY5195" fmla="*/ 208754 h 303641"/>
                  <a:gd name="connsiteX5196" fmla="*/ 577461 w 1010331"/>
                  <a:gd name="connsiteY5196" fmla="*/ 204235 h 303641"/>
                  <a:gd name="connsiteX5197" fmla="*/ 577461 w 1010331"/>
                  <a:gd name="connsiteY5197" fmla="*/ 204235 h 303641"/>
                  <a:gd name="connsiteX5198" fmla="*/ 558484 w 1010331"/>
                  <a:gd name="connsiteY5198" fmla="*/ 204235 h 303641"/>
                  <a:gd name="connsiteX5199" fmla="*/ 563002 w 1010331"/>
                  <a:gd name="connsiteY5199" fmla="*/ 208754 h 303641"/>
                  <a:gd name="connsiteX5200" fmla="*/ 558484 w 1010331"/>
                  <a:gd name="connsiteY5200" fmla="*/ 213272 h 303641"/>
                  <a:gd name="connsiteX5201" fmla="*/ 553965 w 1010331"/>
                  <a:gd name="connsiteY5201" fmla="*/ 208754 h 303641"/>
                  <a:gd name="connsiteX5202" fmla="*/ 558484 w 1010331"/>
                  <a:gd name="connsiteY5202" fmla="*/ 204235 h 303641"/>
                  <a:gd name="connsiteX5203" fmla="*/ 558484 w 1010331"/>
                  <a:gd name="connsiteY5203" fmla="*/ 204235 h 303641"/>
                  <a:gd name="connsiteX5204" fmla="*/ 539506 w 1010331"/>
                  <a:gd name="connsiteY5204" fmla="*/ 204235 h 303641"/>
                  <a:gd name="connsiteX5205" fmla="*/ 544025 w 1010331"/>
                  <a:gd name="connsiteY5205" fmla="*/ 208754 h 303641"/>
                  <a:gd name="connsiteX5206" fmla="*/ 539506 w 1010331"/>
                  <a:gd name="connsiteY5206" fmla="*/ 213272 h 303641"/>
                  <a:gd name="connsiteX5207" fmla="*/ 534988 w 1010331"/>
                  <a:gd name="connsiteY5207" fmla="*/ 208754 h 303641"/>
                  <a:gd name="connsiteX5208" fmla="*/ 539506 w 1010331"/>
                  <a:gd name="connsiteY5208" fmla="*/ 204235 h 303641"/>
                  <a:gd name="connsiteX5209" fmla="*/ 539506 w 1010331"/>
                  <a:gd name="connsiteY5209" fmla="*/ 204235 h 303641"/>
                  <a:gd name="connsiteX5210" fmla="*/ 521432 w 1010331"/>
                  <a:gd name="connsiteY5210" fmla="*/ 204235 h 303641"/>
                  <a:gd name="connsiteX5211" fmla="*/ 525951 w 1010331"/>
                  <a:gd name="connsiteY5211" fmla="*/ 208754 h 303641"/>
                  <a:gd name="connsiteX5212" fmla="*/ 521432 w 1010331"/>
                  <a:gd name="connsiteY5212" fmla="*/ 213272 h 303641"/>
                  <a:gd name="connsiteX5213" fmla="*/ 516914 w 1010331"/>
                  <a:gd name="connsiteY5213" fmla="*/ 208754 h 303641"/>
                  <a:gd name="connsiteX5214" fmla="*/ 521432 w 1010331"/>
                  <a:gd name="connsiteY5214" fmla="*/ 204235 h 303641"/>
                  <a:gd name="connsiteX5215" fmla="*/ 521432 w 1010331"/>
                  <a:gd name="connsiteY5215" fmla="*/ 204235 h 303641"/>
                  <a:gd name="connsiteX5216" fmla="*/ 502455 w 1010331"/>
                  <a:gd name="connsiteY5216" fmla="*/ 204235 h 303641"/>
                  <a:gd name="connsiteX5217" fmla="*/ 506973 w 1010331"/>
                  <a:gd name="connsiteY5217" fmla="*/ 208754 h 303641"/>
                  <a:gd name="connsiteX5218" fmla="*/ 502455 w 1010331"/>
                  <a:gd name="connsiteY5218" fmla="*/ 213272 h 303641"/>
                  <a:gd name="connsiteX5219" fmla="*/ 497936 w 1010331"/>
                  <a:gd name="connsiteY5219" fmla="*/ 208754 h 303641"/>
                  <a:gd name="connsiteX5220" fmla="*/ 502455 w 1010331"/>
                  <a:gd name="connsiteY5220" fmla="*/ 204235 h 303641"/>
                  <a:gd name="connsiteX5221" fmla="*/ 502455 w 1010331"/>
                  <a:gd name="connsiteY5221" fmla="*/ 204235 h 303641"/>
                  <a:gd name="connsiteX5222" fmla="*/ 483477 w 1010331"/>
                  <a:gd name="connsiteY5222" fmla="*/ 204235 h 303641"/>
                  <a:gd name="connsiteX5223" fmla="*/ 487995 w 1010331"/>
                  <a:gd name="connsiteY5223" fmla="*/ 208754 h 303641"/>
                  <a:gd name="connsiteX5224" fmla="*/ 483477 w 1010331"/>
                  <a:gd name="connsiteY5224" fmla="*/ 213272 h 303641"/>
                  <a:gd name="connsiteX5225" fmla="*/ 478959 w 1010331"/>
                  <a:gd name="connsiteY5225" fmla="*/ 208754 h 303641"/>
                  <a:gd name="connsiteX5226" fmla="*/ 483477 w 1010331"/>
                  <a:gd name="connsiteY5226" fmla="*/ 204235 h 303641"/>
                  <a:gd name="connsiteX5227" fmla="*/ 483477 w 1010331"/>
                  <a:gd name="connsiteY5227" fmla="*/ 204235 h 303641"/>
                  <a:gd name="connsiteX5228" fmla="*/ 464499 w 1010331"/>
                  <a:gd name="connsiteY5228" fmla="*/ 204235 h 303641"/>
                  <a:gd name="connsiteX5229" fmla="*/ 469018 w 1010331"/>
                  <a:gd name="connsiteY5229" fmla="*/ 208754 h 303641"/>
                  <a:gd name="connsiteX5230" fmla="*/ 464499 w 1010331"/>
                  <a:gd name="connsiteY5230" fmla="*/ 213272 h 303641"/>
                  <a:gd name="connsiteX5231" fmla="*/ 459981 w 1010331"/>
                  <a:gd name="connsiteY5231" fmla="*/ 208754 h 303641"/>
                  <a:gd name="connsiteX5232" fmla="*/ 464499 w 1010331"/>
                  <a:gd name="connsiteY5232" fmla="*/ 204235 h 303641"/>
                  <a:gd name="connsiteX5233" fmla="*/ 464499 w 1010331"/>
                  <a:gd name="connsiteY5233" fmla="*/ 204235 h 303641"/>
                  <a:gd name="connsiteX5234" fmla="*/ 446425 w 1010331"/>
                  <a:gd name="connsiteY5234" fmla="*/ 204235 h 303641"/>
                  <a:gd name="connsiteX5235" fmla="*/ 450944 w 1010331"/>
                  <a:gd name="connsiteY5235" fmla="*/ 208754 h 303641"/>
                  <a:gd name="connsiteX5236" fmla="*/ 446425 w 1010331"/>
                  <a:gd name="connsiteY5236" fmla="*/ 213272 h 303641"/>
                  <a:gd name="connsiteX5237" fmla="*/ 441907 w 1010331"/>
                  <a:gd name="connsiteY5237" fmla="*/ 208754 h 303641"/>
                  <a:gd name="connsiteX5238" fmla="*/ 446425 w 1010331"/>
                  <a:gd name="connsiteY5238" fmla="*/ 204235 h 303641"/>
                  <a:gd name="connsiteX5239" fmla="*/ 446425 w 1010331"/>
                  <a:gd name="connsiteY5239" fmla="*/ 204235 h 303641"/>
                  <a:gd name="connsiteX5240" fmla="*/ 427448 w 1010331"/>
                  <a:gd name="connsiteY5240" fmla="*/ 204235 h 303641"/>
                  <a:gd name="connsiteX5241" fmla="*/ 431966 w 1010331"/>
                  <a:gd name="connsiteY5241" fmla="*/ 208754 h 303641"/>
                  <a:gd name="connsiteX5242" fmla="*/ 427448 w 1010331"/>
                  <a:gd name="connsiteY5242" fmla="*/ 213272 h 303641"/>
                  <a:gd name="connsiteX5243" fmla="*/ 422929 w 1010331"/>
                  <a:gd name="connsiteY5243" fmla="*/ 208754 h 303641"/>
                  <a:gd name="connsiteX5244" fmla="*/ 427448 w 1010331"/>
                  <a:gd name="connsiteY5244" fmla="*/ 204235 h 303641"/>
                  <a:gd name="connsiteX5245" fmla="*/ 427448 w 1010331"/>
                  <a:gd name="connsiteY5245" fmla="*/ 204235 h 303641"/>
                  <a:gd name="connsiteX5246" fmla="*/ 408470 w 1010331"/>
                  <a:gd name="connsiteY5246" fmla="*/ 204235 h 303641"/>
                  <a:gd name="connsiteX5247" fmla="*/ 412989 w 1010331"/>
                  <a:gd name="connsiteY5247" fmla="*/ 208754 h 303641"/>
                  <a:gd name="connsiteX5248" fmla="*/ 408470 w 1010331"/>
                  <a:gd name="connsiteY5248" fmla="*/ 213272 h 303641"/>
                  <a:gd name="connsiteX5249" fmla="*/ 403952 w 1010331"/>
                  <a:gd name="connsiteY5249" fmla="*/ 208754 h 303641"/>
                  <a:gd name="connsiteX5250" fmla="*/ 408470 w 1010331"/>
                  <a:gd name="connsiteY5250" fmla="*/ 204235 h 303641"/>
                  <a:gd name="connsiteX5251" fmla="*/ 408470 w 1010331"/>
                  <a:gd name="connsiteY5251" fmla="*/ 204235 h 303641"/>
                  <a:gd name="connsiteX5252" fmla="*/ 389493 w 1010331"/>
                  <a:gd name="connsiteY5252" fmla="*/ 204235 h 303641"/>
                  <a:gd name="connsiteX5253" fmla="*/ 394011 w 1010331"/>
                  <a:gd name="connsiteY5253" fmla="*/ 208754 h 303641"/>
                  <a:gd name="connsiteX5254" fmla="*/ 389493 w 1010331"/>
                  <a:gd name="connsiteY5254" fmla="*/ 213272 h 303641"/>
                  <a:gd name="connsiteX5255" fmla="*/ 384974 w 1010331"/>
                  <a:gd name="connsiteY5255" fmla="*/ 208754 h 303641"/>
                  <a:gd name="connsiteX5256" fmla="*/ 389493 w 1010331"/>
                  <a:gd name="connsiteY5256" fmla="*/ 204235 h 303641"/>
                  <a:gd name="connsiteX5257" fmla="*/ 389493 w 1010331"/>
                  <a:gd name="connsiteY5257" fmla="*/ 204235 h 303641"/>
                  <a:gd name="connsiteX5258" fmla="*/ 370515 w 1010331"/>
                  <a:gd name="connsiteY5258" fmla="*/ 204235 h 303641"/>
                  <a:gd name="connsiteX5259" fmla="*/ 375034 w 1010331"/>
                  <a:gd name="connsiteY5259" fmla="*/ 208754 h 303641"/>
                  <a:gd name="connsiteX5260" fmla="*/ 370515 w 1010331"/>
                  <a:gd name="connsiteY5260" fmla="*/ 213272 h 303641"/>
                  <a:gd name="connsiteX5261" fmla="*/ 365997 w 1010331"/>
                  <a:gd name="connsiteY5261" fmla="*/ 208754 h 303641"/>
                  <a:gd name="connsiteX5262" fmla="*/ 370515 w 1010331"/>
                  <a:gd name="connsiteY5262" fmla="*/ 204235 h 303641"/>
                  <a:gd name="connsiteX5263" fmla="*/ 370515 w 1010331"/>
                  <a:gd name="connsiteY5263" fmla="*/ 204235 h 303641"/>
                  <a:gd name="connsiteX5264" fmla="*/ 352441 w 1010331"/>
                  <a:gd name="connsiteY5264" fmla="*/ 204235 h 303641"/>
                  <a:gd name="connsiteX5265" fmla="*/ 356960 w 1010331"/>
                  <a:gd name="connsiteY5265" fmla="*/ 208754 h 303641"/>
                  <a:gd name="connsiteX5266" fmla="*/ 352441 w 1010331"/>
                  <a:gd name="connsiteY5266" fmla="*/ 213272 h 303641"/>
                  <a:gd name="connsiteX5267" fmla="*/ 347923 w 1010331"/>
                  <a:gd name="connsiteY5267" fmla="*/ 208754 h 303641"/>
                  <a:gd name="connsiteX5268" fmla="*/ 352441 w 1010331"/>
                  <a:gd name="connsiteY5268" fmla="*/ 204235 h 303641"/>
                  <a:gd name="connsiteX5269" fmla="*/ 352441 w 1010331"/>
                  <a:gd name="connsiteY5269" fmla="*/ 204235 h 303641"/>
                  <a:gd name="connsiteX5270" fmla="*/ 333464 w 1010331"/>
                  <a:gd name="connsiteY5270" fmla="*/ 204235 h 303641"/>
                  <a:gd name="connsiteX5271" fmla="*/ 337982 w 1010331"/>
                  <a:gd name="connsiteY5271" fmla="*/ 208754 h 303641"/>
                  <a:gd name="connsiteX5272" fmla="*/ 333464 w 1010331"/>
                  <a:gd name="connsiteY5272" fmla="*/ 213272 h 303641"/>
                  <a:gd name="connsiteX5273" fmla="*/ 328945 w 1010331"/>
                  <a:gd name="connsiteY5273" fmla="*/ 208754 h 303641"/>
                  <a:gd name="connsiteX5274" fmla="*/ 333464 w 1010331"/>
                  <a:gd name="connsiteY5274" fmla="*/ 204235 h 303641"/>
                  <a:gd name="connsiteX5275" fmla="*/ 333464 w 1010331"/>
                  <a:gd name="connsiteY5275" fmla="*/ 204235 h 303641"/>
                  <a:gd name="connsiteX5276" fmla="*/ 314486 w 1010331"/>
                  <a:gd name="connsiteY5276" fmla="*/ 204235 h 303641"/>
                  <a:gd name="connsiteX5277" fmla="*/ 319004 w 1010331"/>
                  <a:gd name="connsiteY5277" fmla="*/ 208754 h 303641"/>
                  <a:gd name="connsiteX5278" fmla="*/ 314486 w 1010331"/>
                  <a:gd name="connsiteY5278" fmla="*/ 213272 h 303641"/>
                  <a:gd name="connsiteX5279" fmla="*/ 309968 w 1010331"/>
                  <a:gd name="connsiteY5279" fmla="*/ 208754 h 303641"/>
                  <a:gd name="connsiteX5280" fmla="*/ 314486 w 1010331"/>
                  <a:gd name="connsiteY5280" fmla="*/ 204235 h 303641"/>
                  <a:gd name="connsiteX5281" fmla="*/ 314486 w 1010331"/>
                  <a:gd name="connsiteY5281" fmla="*/ 204235 h 303641"/>
                  <a:gd name="connsiteX5282" fmla="*/ 295508 w 1010331"/>
                  <a:gd name="connsiteY5282" fmla="*/ 204235 h 303641"/>
                  <a:gd name="connsiteX5283" fmla="*/ 300027 w 1010331"/>
                  <a:gd name="connsiteY5283" fmla="*/ 208754 h 303641"/>
                  <a:gd name="connsiteX5284" fmla="*/ 295508 w 1010331"/>
                  <a:gd name="connsiteY5284" fmla="*/ 213272 h 303641"/>
                  <a:gd name="connsiteX5285" fmla="*/ 290990 w 1010331"/>
                  <a:gd name="connsiteY5285" fmla="*/ 208754 h 303641"/>
                  <a:gd name="connsiteX5286" fmla="*/ 295508 w 1010331"/>
                  <a:gd name="connsiteY5286" fmla="*/ 204235 h 303641"/>
                  <a:gd name="connsiteX5287" fmla="*/ 295508 w 1010331"/>
                  <a:gd name="connsiteY5287" fmla="*/ 204235 h 303641"/>
                  <a:gd name="connsiteX5288" fmla="*/ 831400 w 1010331"/>
                  <a:gd name="connsiteY5288" fmla="*/ 193391 h 303641"/>
                  <a:gd name="connsiteX5289" fmla="*/ 835918 w 1010331"/>
                  <a:gd name="connsiteY5289" fmla="*/ 197909 h 303641"/>
                  <a:gd name="connsiteX5290" fmla="*/ 831400 w 1010331"/>
                  <a:gd name="connsiteY5290" fmla="*/ 202428 h 303641"/>
                  <a:gd name="connsiteX5291" fmla="*/ 826881 w 1010331"/>
                  <a:gd name="connsiteY5291" fmla="*/ 197909 h 303641"/>
                  <a:gd name="connsiteX5292" fmla="*/ 831400 w 1010331"/>
                  <a:gd name="connsiteY5292" fmla="*/ 193391 h 303641"/>
                  <a:gd name="connsiteX5293" fmla="*/ 831400 w 1010331"/>
                  <a:gd name="connsiteY5293" fmla="*/ 193391 h 303641"/>
                  <a:gd name="connsiteX5294" fmla="*/ 812422 w 1010331"/>
                  <a:gd name="connsiteY5294" fmla="*/ 193391 h 303641"/>
                  <a:gd name="connsiteX5295" fmla="*/ 816941 w 1010331"/>
                  <a:gd name="connsiteY5295" fmla="*/ 197909 h 303641"/>
                  <a:gd name="connsiteX5296" fmla="*/ 812422 w 1010331"/>
                  <a:gd name="connsiteY5296" fmla="*/ 202428 h 303641"/>
                  <a:gd name="connsiteX5297" fmla="*/ 807904 w 1010331"/>
                  <a:gd name="connsiteY5297" fmla="*/ 197909 h 303641"/>
                  <a:gd name="connsiteX5298" fmla="*/ 812422 w 1010331"/>
                  <a:gd name="connsiteY5298" fmla="*/ 193391 h 303641"/>
                  <a:gd name="connsiteX5299" fmla="*/ 812422 w 1010331"/>
                  <a:gd name="connsiteY5299" fmla="*/ 193391 h 303641"/>
                  <a:gd name="connsiteX5300" fmla="*/ 793445 w 1010331"/>
                  <a:gd name="connsiteY5300" fmla="*/ 193391 h 303641"/>
                  <a:gd name="connsiteX5301" fmla="*/ 797963 w 1010331"/>
                  <a:gd name="connsiteY5301" fmla="*/ 197909 h 303641"/>
                  <a:gd name="connsiteX5302" fmla="*/ 793445 w 1010331"/>
                  <a:gd name="connsiteY5302" fmla="*/ 202428 h 303641"/>
                  <a:gd name="connsiteX5303" fmla="*/ 788926 w 1010331"/>
                  <a:gd name="connsiteY5303" fmla="*/ 197909 h 303641"/>
                  <a:gd name="connsiteX5304" fmla="*/ 793445 w 1010331"/>
                  <a:gd name="connsiteY5304" fmla="*/ 193391 h 303641"/>
                  <a:gd name="connsiteX5305" fmla="*/ 793445 w 1010331"/>
                  <a:gd name="connsiteY5305" fmla="*/ 193391 h 303641"/>
                  <a:gd name="connsiteX5306" fmla="*/ 774467 w 1010331"/>
                  <a:gd name="connsiteY5306" fmla="*/ 193391 h 303641"/>
                  <a:gd name="connsiteX5307" fmla="*/ 778985 w 1010331"/>
                  <a:gd name="connsiteY5307" fmla="*/ 197909 h 303641"/>
                  <a:gd name="connsiteX5308" fmla="*/ 774467 w 1010331"/>
                  <a:gd name="connsiteY5308" fmla="*/ 202428 h 303641"/>
                  <a:gd name="connsiteX5309" fmla="*/ 769948 w 1010331"/>
                  <a:gd name="connsiteY5309" fmla="*/ 197909 h 303641"/>
                  <a:gd name="connsiteX5310" fmla="*/ 774467 w 1010331"/>
                  <a:gd name="connsiteY5310" fmla="*/ 193391 h 303641"/>
                  <a:gd name="connsiteX5311" fmla="*/ 774467 w 1010331"/>
                  <a:gd name="connsiteY5311" fmla="*/ 193391 h 303641"/>
                  <a:gd name="connsiteX5312" fmla="*/ 756393 w 1010331"/>
                  <a:gd name="connsiteY5312" fmla="*/ 193391 h 303641"/>
                  <a:gd name="connsiteX5313" fmla="*/ 760912 w 1010331"/>
                  <a:gd name="connsiteY5313" fmla="*/ 197909 h 303641"/>
                  <a:gd name="connsiteX5314" fmla="*/ 756393 w 1010331"/>
                  <a:gd name="connsiteY5314" fmla="*/ 202428 h 303641"/>
                  <a:gd name="connsiteX5315" fmla="*/ 751875 w 1010331"/>
                  <a:gd name="connsiteY5315" fmla="*/ 197909 h 303641"/>
                  <a:gd name="connsiteX5316" fmla="*/ 756393 w 1010331"/>
                  <a:gd name="connsiteY5316" fmla="*/ 193391 h 303641"/>
                  <a:gd name="connsiteX5317" fmla="*/ 756393 w 1010331"/>
                  <a:gd name="connsiteY5317" fmla="*/ 193391 h 303641"/>
                  <a:gd name="connsiteX5318" fmla="*/ 737415 w 1010331"/>
                  <a:gd name="connsiteY5318" fmla="*/ 193391 h 303641"/>
                  <a:gd name="connsiteX5319" fmla="*/ 741934 w 1010331"/>
                  <a:gd name="connsiteY5319" fmla="*/ 197909 h 303641"/>
                  <a:gd name="connsiteX5320" fmla="*/ 737415 w 1010331"/>
                  <a:gd name="connsiteY5320" fmla="*/ 202428 h 303641"/>
                  <a:gd name="connsiteX5321" fmla="*/ 732897 w 1010331"/>
                  <a:gd name="connsiteY5321" fmla="*/ 197909 h 303641"/>
                  <a:gd name="connsiteX5322" fmla="*/ 737415 w 1010331"/>
                  <a:gd name="connsiteY5322" fmla="*/ 193391 h 303641"/>
                  <a:gd name="connsiteX5323" fmla="*/ 737415 w 1010331"/>
                  <a:gd name="connsiteY5323" fmla="*/ 193391 h 303641"/>
                  <a:gd name="connsiteX5324" fmla="*/ 718438 w 1010331"/>
                  <a:gd name="connsiteY5324" fmla="*/ 193391 h 303641"/>
                  <a:gd name="connsiteX5325" fmla="*/ 722956 w 1010331"/>
                  <a:gd name="connsiteY5325" fmla="*/ 197909 h 303641"/>
                  <a:gd name="connsiteX5326" fmla="*/ 718438 w 1010331"/>
                  <a:gd name="connsiteY5326" fmla="*/ 202428 h 303641"/>
                  <a:gd name="connsiteX5327" fmla="*/ 713919 w 1010331"/>
                  <a:gd name="connsiteY5327" fmla="*/ 197909 h 303641"/>
                  <a:gd name="connsiteX5328" fmla="*/ 718438 w 1010331"/>
                  <a:gd name="connsiteY5328" fmla="*/ 193391 h 303641"/>
                  <a:gd name="connsiteX5329" fmla="*/ 718438 w 1010331"/>
                  <a:gd name="connsiteY5329" fmla="*/ 193391 h 303641"/>
                  <a:gd name="connsiteX5330" fmla="*/ 699460 w 1010331"/>
                  <a:gd name="connsiteY5330" fmla="*/ 193391 h 303641"/>
                  <a:gd name="connsiteX5331" fmla="*/ 703979 w 1010331"/>
                  <a:gd name="connsiteY5331" fmla="*/ 197909 h 303641"/>
                  <a:gd name="connsiteX5332" fmla="*/ 699460 w 1010331"/>
                  <a:gd name="connsiteY5332" fmla="*/ 202428 h 303641"/>
                  <a:gd name="connsiteX5333" fmla="*/ 694942 w 1010331"/>
                  <a:gd name="connsiteY5333" fmla="*/ 197909 h 303641"/>
                  <a:gd name="connsiteX5334" fmla="*/ 699460 w 1010331"/>
                  <a:gd name="connsiteY5334" fmla="*/ 193391 h 303641"/>
                  <a:gd name="connsiteX5335" fmla="*/ 699460 w 1010331"/>
                  <a:gd name="connsiteY5335" fmla="*/ 193391 h 303641"/>
                  <a:gd name="connsiteX5336" fmla="*/ 680483 w 1010331"/>
                  <a:gd name="connsiteY5336" fmla="*/ 193391 h 303641"/>
                  <a:gd name="connsiteX5337" fmla="*/ 685001 w 1010331"/>
                  <a:gd name="connsiteY5337" fmla="*/ 197909 h 303641"/>
                  <a:gd name="connsiteX5338" fmla="*/ 680483 w 1010331"/>
                  <a:gd name="connsiteY5338" fmla="*/ 202428 h 303641"/>
                  <a:gd name="connsiteX5339" fmla="*/ 675964 w 1010331"/>
                  <a:gd name="connsiteY5339" fmla="*/ 197909 h 303641"/>
                  <a:gd name="connsiteX5340" fmla="*/ 680483 w 1010331"/>
                  <a:gd name="connsiteY5340" fmla="*/ 193391 h 303641"/>
                  <a:gd name="connsiteX5341" fmla="*/ 680483 w 1010331"/>
                  <a:gd name="connsiteY5341" fmla="*/ 193391 h 303641"/>
                  <a:gd name="connsiteX5342" fmla="*/ 662409 w 1010331"/>
                  <a:gd name="connsiteY5342" fmla="*/ 193391 h 303641"/>
                  <a:gd name="connsiteX5343" fmla="*/ 666927 w 1010331"/>
                  <a:gd name="connsiteY5343" fmla="*/ 197909 h 303641"/>
                  <a:gd name="connsiteX5344" fmla="*/ 662409 w 1010331"/>
                  <a:gd name="connsiteY5344" fmla="*/ 202428 h 303641"/>
                  <a:gd name="connsiteX5345" fmla="*/ 657890 w 1010331"/>
                  <a:gd name="connsiteY5345" fmla="*/ 197909 h 303641"/>
                  <a:gd name="connsiteX5346" fmla="*/ 662409 w 1010331"/>
                  <a:gd name="connsiteY5346" fmla="*/ 193391 h 303641"/>
                  <a:gd name="connsiteX5347" fmla="*/ 662409 w 1010331"/>
                  <a:gd name="connsiteY5347" fmla="*/ 193391 h 303641"/>
                  <a:gd name="connsiteX5348" fmla="*/ 643431 w 1010331"/>
                  <a:gd name="connsiteY5348" fmla="*/ 193391 h 303641"/>
                  <a:gd name="connsiteX5349" fmla="*/ 647950 w 1010331"/>
                  <a:gd name="connsiteY5349" fmla="*/ 197909 h 303641"/>
                  <a:gd name="connsiteX5350" fmla="*/ 643431 w 1010331"/>
                  <a:gd name="connsiteY5350" fmla="*/ 202428 h 303641"/>
                  <a:gd name="connsiteX5351" fmla="*/ 638913 w 1010331"/>
                  <a:gd name="connsiteY5351" fmla="*/ 197909 h 303641"/>
                  <a:gd name="connsiteX5352" fmla="*/ 643431 w 1010331"/>
                  <a:gd name="connsiteY5352" fmla="*/ 193391 h 303641"/>
                  <a:gd name="connsiteX5353" fmla="*/ 643431 w 1010331"/>
                  <a:gd name="connsiteY5353" fmla="*/ 193391 h 303641"/>
                  <a:gd name="connsiteX5354" fmla="*/ 624453 w 1010331"/>
                  <a:gd name="connsiteY5354" fmla="*/ 193391 h 303641"/>
                  <a:gd name="connsiteX5355" fmla="*/ 628972 w 1010331"/>
                  <a:gd name="connsiteY5355" fmla="*/ 197909 h 303641"/>
                  <a:gd name="connsiteX5356" fmla="*/ 624453 w 1010331"/>
                  <a:gd name="connsiteY5356" fmla="*/ 202428 h 303641"/>
                  <a:gd name="connsiteX5357" fmla="*/ 619935 w 1010331"/>
                  <a:gd name="connsiteY5357" fmla="*/ 197909 h 303641"/>
                  <a:gd name="connsiteX5358" fmla="*/ 624453 w 1010331"/>
                  <a:gd name="connsiteY5358" fmla="*/ 193391 h 303641"/>
                  <a:gd name="connsiteX5359" fmla="*/ 624453 w 1010331"/>
                  <a:gd name="connsiteY5359" fmla="*/ 193391 h 303641"/>
                  <a:gd name="connsiteX5360" fmla="*/ 605476 w 1010331"/>
                  <a:gd name="connsiteY5360" fmla="*/ 193391 h 303641"/>
                  <a:gd name="connsiteX5361" fmla="*/ 609994 w 1010331"/>
                  <a:gd name="connsiteY5361" fmla="*/ 197909 h 303641"/>
                  <a:gd name="connsiteX5362" fmla="*/ 605476 w 1010331"/>
                  <a:gd name="connsiteY5362" fmla="*/ 202428 h 303641"/>
                  <a:gd name="connsiteX5363" fmla="*/ 600957 w 1010331"/>
                  <a:gd name="connsiteY5363" fmla="*/ 197909 h 303641"/>
                  <a:gd name="connsiteX5364" fmla="*/ 605476 w 1010331"/>
                  <a:gd name="connsiteY5364" fmla="*/ 193391 h 303641"/>
                  <a:gd name="connsiteX5365" fmla="*/ 605476 w 1010331"/>
                  <a:gd name="connsiteY5365" fmla="*/ 193391 h 303641"/>
                  <a:gd name="connsiteX5366" fmla="*/ 586498 w 1010331"/>
                  <a:gd name="connsiteY5366" fmla="*/ 193391 h 303641"/>
                  <a:gd name="connsiteX5367" fmla="*/ 591017 w 1010331"/>
                  <a:gd name="connsiteY5367" fmla="*/ 197909 h 303641"/>
                  <a:gd name="connsiteX5368" fmla="*/ 586498 w 1010331"/>
                  <a:gd name="connsiteY5368" fmla="*/ 202428 h 303641"/>
                  <a:gd name="connsiteX5369" fmla="*/ 581980 w 1010331"/>
                  <a:gd name="connsiteY5369" fmla="*/ 197909 h 303641"/>
                  <a:gd name="connsiteX5370" fmla="*/ 586498 w 1010331"/>
                  <a:gd name="connsiteY5370" fmla="*/ 193391 h 303641"/>
                  <a:gd name="connsiteX5371" fmla="*/ 586498 w 1010331"/>
                  <a:gd name="connsiteY5371" fmla="*/ 193391 h 303641"/>
                  <a:gd name="connsiteX5372" fmla="*/ 568424 w 1010331"/>
                  <a:gd name="connsiteY5372" fmla="*/ 193391 h 303641"/>
                  <a:gd name="connsiteX5373" fmla="*/ 572943 w 1010331"/>
                  <a:gd name="connsiteY5373" fmla="*/ 197909 h 303641"/>
                  <a:gd name="connsiteX5374" fmla="*/ 568424 w 1010331"/>
                  <a:gd name="connsiteY5374" fmla="*/ 202428 h 303641"/>
                  <a:gd name="connsiteX5375" fmla="*/ 563906 w 1010331"/>
                  <a:gd name="connsiteY5375" fmla="*/ 197909 h 303641"/>
                  <a:gd name="connsiteX5376" fmla="*/ 568424 w 1010331"/>
                  <a:gd name="connsiteY5376" fmla="*/ 193391 h 303641"/>
                  <a:gd name="connsiteX5377" fmla="*/ 568424 w 1010331"/>
                  <a:gd name="connsiteY5377" fmla="*/ 193391 h 303641"/>
                  <a:gd name="connsiteX5378" fmla="*/ 549447 w 1010331"/>
                  <a:gd name="connsiteY5378" fmla="*/ 193391 h 303641"/>
                  <a:gd name="connsiteX5379" fmla="*/ 553965 w 1010331"/>
                  <a:gd name="connsiteY5379" fmla="*/ 197909 h 303641"/>
                  <a:gd name="connsiteX5380" fmla="*/ 549447 w 1010331"/>
                  <a:gd name="connsiteY5380" fmla="*/ 202428 h 303641"/>
                  <a:gd name="connsiteX5381" fmla="*/ 544928 w 1010331"/>
                  <a:gd name="connsiteY5381" fmla="*/ 197909 h 303641"/>
                  <a:gd name="connsiteX5382" fmla="*/ 549447 w 1010331"/>
                  <a:gd name="connsiteY5382" fmla="*/ 193391 h 303641"/>
                  <a:gd name="connsiteX5383" fmla="*/ 549447 w 1010331"/>
                  <a:gd name="connsiteY5383" fmla="*/ 193391 h 303641"/>
                  <a:gd name="connsiteX5384" fmla="*/ 530469 w 1010331"/>
                  <a:gd name="connsiteY5384" fmla="*/ 193391 h 303641"/>
                  <a:gd name="connsiteX5385" fmla="*/ 534988 w 1010331"/>
                  <a:gd name="connsiteY5385" fmla="*/ 197909 h 303641"/>
                  <a:gd name="connsiteX5386" fmla="*/ 530469 w 1010331"/>
                  <a:gd name="connsiteY5386" fmla="*/ 202428 h 303641"/>
                  <a:gd name="connsiteX5387" fmla="*/ 525951 w 1010331"/>
                  <a:gd name="connsiteY5387" fmla="*/ 197909 h 303641"/>
                  <a:gd name="connsiteX5388" fmla="*/ 530469 w 1010331"/>
                  <a:gd name="connsiteY5388" fmla="*/ 193391 h 303641"/>
                  <a:gd name="connsiteX5389" fmla="*/ 530469 w 1010331"/>
                  <a:gd name="connsiteY5389" fmla="*/ 193391 h 303641"/>
                  <a:gd name="connsiteX5390" fmla="*/ 511492 w 1010331"/>
                  <a:gd name="connsiteY5390" fmla="*/ 193391 h 303641"/>
                  <a:gd name="connsiteX5391" fmla="*/ 516010 w 1010331"/>
                  <a:gd name="connsiteY5391" fmla="*/ 197909 h 303641"/>
                  <a:gd name="connsiteX5392" fmla="*/ 511492 w 1010331"/>
                  <a:gd name="connsiteY5392" fmla="*/ 202428 h 303641"/>
                  <a:gd name="connsiteX5393" fmla="*/ 506973 w 1010331"/>
                  <a:gd name="connsiteY5393" fmla="*/ 197909 h 303641"/>
                  <a:gd name="connsiteX5394" fmla="*/ 511492 w 1010331"/>
                  <a:gd name="connsiteY5394" fmla="*/ 193391 h 303641"/>
                  <a:gd name="connsiteX5395" fmla="*/ 511492 w 1010331"/>
                  <a:gd name="connsiteY5395" fmla="*/ 193391 h 303641"/>
                  <a:gd name="connsiteX5396" fmla="*/ 493418 w 1010331"/>
                  <a:gd name="connsiteY5396" fmla="*/ 193391 h 303641"/>
                  <a:gd name="connsiteX5397" fmla="*/ 497936 w 1010331"/>
                  <a:gd name="connsiteY5397" fmla="*/ 197909 h 303641"/>
                  <a:gd name="connsiteX5398" fmla="*/ 493418 w 1010331"/>
                  <a:gd name="connsiteY5398" fmla="*/ 202428 h 303641"/>
                  <a:gd name="connsiteX5399" fmla="*/ 488899 w 1010331"/>
                  <a:gd name="connsiteY5399" fmla="*/ 197909 h 303641"/>
                  <a:gd name="connsiteX5400" fmla="*/ 493418 w 1010331"/>
                  <a:gd name="connsiteY5400" fmla="*/ 193391 h 303641"/>
                  <a:gd name="connsiteX5401" fmla="*/ 493418 w 1010331"/>
                  <a:gd name="connsiteY5401" fmla="*/ 193391 h 303641"/>
                  <a:gd name="connsiteX5402" fmla="*/ 474440 w 1010331"/>
                  <a:gd name="connsiteY5402" fmla="*/ 193391 h 303641"/>
                  <a:gd name="connsiteX5403" fmla="*/ 478959 w 1010331"/>
                  <a:gd name="connsiteY5403" fmla="*/ 197909 h 303641"/>
                  <a:gd name="connsiteX5404" fmla="*/ 474440 w 1010331"/>
                  <a:gd name="connsiteY5404" fmla="*/ 202428 h 303641"/>
                  <a:gd name="connsiteX5405" fmla="*/ 469922 w 1010331"/>
                  <a:gd name="connsiteY5405" fmla="*/ 197909 h 303641"/>
                  <a:gd name="connsiteX5406" fmla="*/ 474440 w 1010331"/>
                  <a:gd name="connsiteY5406" fmla="*/ 193391 h 303641"/>
                  <a:gd name="connsiteX5407" fmla="*/ 474440 w 1010331"/>
                  <a:gd name="connsiteY5407" fmla="*/ 193391 h 303641"/>
                  <a:gd name="connsiteX5408" fmla="*/ 455462 w 1010331"/>
                  <a:gd name="connsiteY5408" fmla="*/ 193391 h 303641"/>
                  <a:gd name="connsiteX5409" fmla="*/ 459981 w 1010331"/>
                  <a:gd name="connsiteY5409" fmla="*/ 197909 h 303641"/>
                  <a:gd name="connsiteX5410" fmla="*/ 455462 w 1010331"/>
                  <a:gd name="connsiteY5410" fmla="*/ 202428 h 303641"/>
                  <a:gd name="connsiteX5411" fmla="*/ 450944 w 1010331"/>
                  <a:gd name="connsiteY5411" fmla="*/ 197909 h 303641"/>
                  <a:gd name="connsiteX5412" fmla="*/ 455462 w 1010331"/>
                  <a:gd name="connsiteY5412" fmla="*/ 193391 h 303641"/>
                  <a:gd name="connsiteX5413" fmla="*/ 455462 w 1010331"/>
                  <a:gd name="connsiteY5413" fmla="*/ 193391 h 303641"/>
                  <a:gd name="connsiteX5414" fmla="*/ 436485 w 1010331"/>
                  <a:gd name="connsiteY5414" fmla="*/ 193391 h 303641"/>
                  <a:gd name="connsiteX5415" fmla="*/ 441003 w 1010331"/>
                  <a:gd name="connsiteY5415" fmla="*/ 197909 h 303641"/>
                  <a:gd name="connsiteX5416" fmla="*/ 436485 w 1010331"/>
                  <a:gd name="connsiteY5416" fmla="*/ 202428 h 303641"/>
                  <a:gd name="connsiteX5417" fmla="*/ 431966 w 1010331"/>
                  <a:gd name="connsiteY5417" fmla="*/ 197909 h 303641"/>
                  <a:gd name="connsiteX5418" fmla="*/ 436485 w 1010331"/>
                  <a:gd name="connsiteY5418" fmla="*/ 193391 h 303641"/>
                  <a:gd name="connsiteX5419" fmla="*/ 436485 w 1010331"/>
                  <a:gd name="connsiteY5419" fmla="*/ 193391 h 303641"/>
                  <a:gd name="connsiteX5420" fmla="*/ 417507 w 1010331"/>
                  <a:gd name="connsiteY5420" fmla="*/ 193391 h 303641"/>
                  <a:gd name="connsiteX5421" fmla="*/ 422026 w 1010331"/>
                  <a:gd name="connsiteY5421" fmla="*/ 197909 h 303641"/>
                  <a:gd name="connsiteX5422" fmla="*/ 417507 w 1010331"/>
                  <a:gd name="connsiteY5422" fmla="*/ 202428 h 303641"/>
                  <a:gd name="connsiteX5423" fmla="*/ 412989 w 1010331"/>
                  <a:gd name="connsiteY5423" fmla="*/ 197909 h 303641"/>
                  <a:gd name="connsiteX5424" fmla="*/ 417507 w 1010331"/>
                  <a:gd name="connsiteY5424" fmla="*/ 193391 h 303641"/>
                  <a:gd name="connsiteX5425" fmla="*/ 417507 w 1010331"/>
                  <a:gd name="connsiteY5425" fmla="*/ 193391 h 303641"/>
                  <a:gd name="connsiteX5426" fmla="*/ 399433 w 1010331"/>
                  <a:gd name="connsiteY5426" fmla="*/ 193391 h 303641"/>
                  <a:gd name="connsiteX5427" fmla="*/ 403952 w 1010331"/>
                  <a:gd name="connsiteY5427" fmla="*/ 197909 h 303641"/>
                  <a:gd name="connsiteX5428" fmla="*/ 399433 w 1010331"/>
                  <a:gd name="connsiteY5428" fmla="*/ 202428 h 303641"/>
                  <a:gd name="connsiteX5429" fmla="*/ 394915 w 1010331"/>
                  <a:gd name="connsiteY5429" fmla="*/ 197909 h 303641"/>
                  <a:gd name="connsiteX5430" fmla="*/ 399433 w 1010331"/>
                  <a:gd name="connsiteY5430" fmla="*/ 193391 h 303641"/>
                  <a:gd name="connsiteX5431" fmla="*/ 399433 w 1010331"/>
                  <a:gd name="connsiteY5431" fmla="*/ 193391 h 303641"/>
                  <a:gd name="connsiteX5432" fmla="*/ 380456 w 1010331"/>
                  <a:gd name="connsiteY5432" fmla="*/ 193391 h 303641"/>
                  <a:gd name="connsiteX5433" fmla="*/ 384974 w 1010331"/>
                  <a:gd name="connsiteY5433" fmla="*/ 197909 h 303641"/>
                  <a:gd name="connsiteX5434" fmla="*/ 380456 w 1010331"/>
                  <a:gd name="connsiteY5434" fmla="*/ 202428 h 303641"/>
                  <a:gd name="connsiteX5435" fmla="*/ 375937 w 1010331"/>
                  <a:gd name="connsiteY5435" fmla="*/ 197909 h 303641"/>
                  <a:gd name="connsiteX5436" fmla="*/ 380456 w 1010331"/>
                  <a:gd name="connsiteY5436" fmla="*/ 193391 h 303641"/>
                  <a:gd name="connsiteX5437" fmla="*/ 380456 w 1010331"/>
                  <a:gd name="connsiteY5437" fmla="*/ 193391 h 303641"/>
                  <a:gd name="connsiteX5438" fmla="*/ 361478 w 1010331"/>
                  <a:gd name="connsiteY5438" fmla="*/ 193391 h 303641"/>
                  <a:gd name="connsiteX5439" fmla="*/ 365997 w 1010331"/>
                  <a:gd name="connsiteY5439" fmla="*/ 197909 h 303641"/>
                  <a:gd name="connsiteX5440" fmla="*/ 361478 w 1010331"/>
                  <a:gd name="connsiteY5440" fmla="*/ 202428 h 303641"/>
                  <a:gd name="connsiteX5441" fmla="*/ 356960 w 1010331"/>
                  <a:gd name="connsiteY5441" fmla="*/ 197909 h 303641"/>
                  <a:gd name="connsiteX5442" fmla="*/ 361478 w 1010331"/>
                  <a:gd name="connsiteY5442" fmla="*/ 193391 h 303641"/>
                  <a:gd name="connsiteX5443" fmla="*/ 361478 w 1010331"/>
                  <a:gd name="connsiteY5443" fmla="*/ 193391 h 303641"/>
                  <a:gd name="connsiteX5444" fmla="*/ 342501 w 1010331"/>
                  <a:gd name="connsiteY5444" fmla="*/ 193391 h 303641"/>
                  <a:gd name="connsiteX5445" fmla="*/ 347019 w 1010331"/>
                  <a:gd name="connsiteY5445" fmla="*/ 197909 h 303641"/>
                  <a:gd name="connsiteX5446" fmla="*/ 342501 w 1010331"/>
                  <a:gd name="connsiteY5446" fmla="*/ 202428 h 303641"/>
                  <a:gd name="connsiteX5447" fmla="*/ 337982 w 1010331"/>
                  <a:gd name="connsiteY5447" fmla="*/ 197909 h 303641"/>
                  <a:gd name="connsiteX5448" fmla="*/ 342501 w 1010331"/>
                  <a:gd name="connsiteY5448" fmla="*/ 193391 h 303641"/>
                  <a:gd name="connsiteX5449" fmla="*/ 342501 w 1010331"/>
                  <a:gd name="connsiteY5449" fmla="*/ 193391 h 303641"/>
                  <a:gd name="connsiteX5450" fmla="*/ 323523 w 1010331"/>
                  <a:gd name="connsiteY5450" fmla="*/ 193391 h 303641"/>
                  <a:gd name="connsiteX5451" fmla="*/ 328041 w 1010331"/>
                  <a:gd name="connsiteY5451" fmla="*/ 197909 h 303641"/>
                  <a:gd name="connsiteX5452" fmla="*/ 323523 w 1010331"/>
                  <a:gd name="connsiteY5452" fmla="*/ 202428 h 303641"/>
                  <a:gd name="connsiteX5453" fmla="*/ 319004 w 1010331"/>
                  <a:gd name="connsiteY5453" fmla="*/ 197909 h 303641"/>
                  <a:gd name="connsiteX5454" fmla="*/ 323523 w 1010331"/>
                  <a:gd name="connsiteY5454" fmla="*/ 193391 h 303641"/>
                  <a:gd name="connsiteX5455" fmla="*/ 323523 w 1010331"/>
                  <a:gd name="connsiteY5455" fmla="*/ 193391 h 303641"/>
                  <a:gd name="connsiteX5456" fmla="*/ 305449 w 1010331"/>
                  <a:gd name="connsiteY5456" fmla="*/ 193391 h 303641"/>
                  <a:gd name="connsiteX5457" fmla="*/ 309968 w 1010331"/>
                  <a:gd name="connsiteY5457" fmla="*/ 197909 h 303641"/>
                  <a:gd name="connsiteX5458" fmla="*/ 305449 w 1010331"/>
                  <a:gd name="connsiteY5458" fmla="*/ 202428 h 303641"/>
                  <a:gd name="connsiteX5459" fmla="*/ 300931 w 1010331"/>
                  <a:gd name="connsiteY5459" fmla="*/ 197909 h 303641"/>
                  <a:gd name="connsiteX5460" fmla="*/ 305449 w 1010331"/>
                  <a:gd name="connsiteY5460" fmla="*/ 193391 h 303641"/>
                  <a:gd name="connsiteX5461" fmla="*/ 305449 w 1010331"/>
                  <a:gd name="connsiteY5461" fmla="*/ 193391 h 303641"/>
                  <a:gd name="connsiteX5462" fmla="*/ 286471 w 1010331"/>
                  <a:gd name="connsiteY5462" fmla="*/ 193391 h 303641"/>
                  <a:gd name="connsiteX5463" fmla="*/ 290990 w 1010331"/>
                  <a:gd name="connsiteY5463" fmla="*/ 197909 h 303641"/>
                  <a:gd name="connsiteX5464" fmla="*/ 286471 w 1010331"/>
                  <a:gd name="connsiteY5464" fmla="*/ 202428 h 303641"/>
                  <a:gd name="connsiteX5465" fmla="*/ 281953 w 1010331"/>
                  <a:gd name="connsiteY5465" fmla="*/ 197909 h 303641"/>
                  <a:gd name="connsiteX5466" fmla="*/ 286471 w 1010331"/>
                  <a:gd name="connsiteY5466" fmla="*/ 193391 h 303641"/>
                  <a:gd name="connsiteX5467" fmla="*/ 286471 w 1010331"/>
                  <a:gd name="connsiteY5467" fmla="*/ 193391 h 303641"/>
                  <a:gd name="connsiteX5468" fmla="*/ 840437 w 1010331"/>
                  <a:gd name="connsiteY5468" fmla="*/ 184354 h 303641"/>
                  <a:gd name="connsiteX5469" fmla="*/ 844955 w 1010331"/>
                  <a:gd name="connsiteY5469" fmla="*/ 188872 h 303641"/>
                  <a:gd name="connsiteX5470" fmla="*/ 840437 w 1010331"/>
                  <a:gd name="connsiteY5470" fmla="*/ 193391 h 303641"/>
                  <a:gd name="connsiteX5471" fmla="*/ 835918 w 1010331"/>
                  <a:gd name="connsiteY5471" fmla="*/ 188872 h 303641"/>
                  <a:gd name="connsiteX5472" fmla="*/ 840437 w 1010331"/>
                  <a:gd name="connsiteY5472" fmla="*/ 184354 h 303641"/>
                  <a:gd name="connsiteX5473" fmla="*/ 840437 w 1010331"/>
                  <a:gd name="connsiteY5473" fmla="*/ 184354 h 303641"/>
                  <a:gd name="connsiteX5474" fmla="*/ 821459 w 1010331"/>
                  <a:gd name="connsiteY5474" fmla="*/ 184354 h 303641"/>
                  <a:gd name="connsiteX5475" fmla="*/ 825978 w 1010331"/>
                  <a:gd name="connsiteY5475" fmla="*/ 188872 h 303641"/>
                  <a:gd name="connsiteX5476" fmla="*/ 821459 w 1010331"/>
                  <a:gd name="connsiteY5476" fmla="*/ 193391 h 303641"/>
                  <a:gd name="connsiteX5477" fmla="*/ 816941 w 1010331"/>
                  <a:gd name="connsiteY5477" fmla="*/ 188872 h 303641"/>
                  <a:gd name="connsiteX5478" fmla="*/ 821459 w 1010331"/>
                  <a:gd name="connsiteY5478" fmla="*/ 184354 h 303641"/>
                  <a:gd name="connsiteX5479" fmla="*/ 821459 w 1010331"/>
                  <a:gd name="connsiteY5479" fmla="*/ 184354 h 303641"/>
                  <a:gd name="connsiteX5480" fmla="*/ 803385 w 1010331"/>
                  <a:gd name="connsiteY5480" fmla="*/ 184354 h 303641"/>
                  <a:gd name="connsiteX5481" fmla="*/ 807904 w 1010331"/>
                  <a:gd name="connsiteY5481" fmla="*/ 188872 h 303641"/>
                  <a:gd name="connsiteX5482" fmla="*/ 803385 w 1010331"/>
                  <a:gd name="connsiteY5482" fmla="*/ 193391 h 303641"/>
                  <a:gd name="connsiteX5483" fmla="*/ 798867 w 1010331"/>
                  <a:gd name="connsiteY5483" fmla="*/ 188872 h 303641"/>
                  <a:gd name="connsiteX5484" fmla="*/ 803385 w 1010331"/>
                  <a:gd name="connsiteY5484" fmla="*/ 184354 h 303641"/>
                  <a:gd name="connsiteX5485" fmla="*/ 803385 w 1010331"/>
                  <a:gd name="connsiteY5485" fmla="*/ 184354 h 303641"/>
                  <a:gd name="connsiteX5486" fmla="*/ 784408 w 1010331"/>
                  <a:gd name="connsiteY5486" fmla="*/ 184354 h 303641"/>
                  <a:gd name="connsiteX5487" fmla="*/ 788926 w 1010331"/>
                  <a:gd name="connsiteY5487" fmla="*/ 188872 h 303641"/>
                  <a:gd name="connsiteX5488" fmla="*/ 784408 w 1010331"/>
                  <a:gd name="connsiteY5488" fmla="*/ 193391 h 303641"/>
                  <a:gd name="connsiteX5489" fmla="*/ 779889 w 1010331"/>
                  <a:gd name="connsiteY5489" fmla="*/ 188872 h 303641"/>
                  <a:gd name="connsiteX5490" fmla="*/ 784408 w 1010331"/>
                  <a:gd name="connsiteY5490" fmla="*/ 184354 h 303641"/>
                  <a:gd name="connsiteX5491" fmla="*/ 784408 w 1010331"/>
                  <a:gd name="connsiteY5491" fmla="*/ 184354 h 303641"/>
                  <a:gd name="connsiteX5492" fmla="*/ 765430 w 1010331"/>
                  <a:gd name="connsiteY5492" fmla="*/ 184354 h 303641"/>
                  <a:gd name="connsiteX5493" fmla="*/ 769948 w 1010331"/>
                  <a:gd name="connsiteY5493" fmla="*/ 188872 h 303641"/>
                  <a:gd name="connsiteX5494" fmla="*/ 765430 w 1010331"/>
                  <a:gd name="connsiteY5494" fmla="*/ 193391 h 303641"/>
                  <a:gd name="connsiteX5495" fmla="*/ 760912 w 1010331"/>
                  <a:gd name="connsiteY5495" fmla="*/ 188872 h 303641"/>
                  <a:gd name="connsiteX5496" fmla="*/ 765430 w 1010331"/>
                  <a:gd name="connsiteY5496" fmla="*/ 184354 h 303641"/>
                  <a:gd name="connsiteX5497" fmla="*/ 765430 w 1010331"/>
                  <a:gd name="connsiteY5497" fmla="*/ 184354 h 303641"/>
                  <a:gd name="connsiteX5498" fmla="*/ 746452 w 1010331"/>
                  <a:gd name="connsiteY5498" fmla="*/ 184354 h 303641"/>
                  <a:gd name="connsiteX5499" fmla="*/ 750971 w 1010331"/>
                  <a:gd name="connsiteY5499" fmla="*/ 188872 h 303641"/>
                  <a:gd name="connsiteX5500" fmla="*/ 746452 w 1010331"/>
                  <a:gd name="connsiteY5500" fmla="*/ 193391 h 303641"/>
                  <a:gd name="connsiteX5501" fmla="*/ 741934 w 1010331"/>
                  <a:gd name="connsiteY5501" fmla="*/ 188872 h 303641"/>
                  <a:gd name="connsiteX5502" fmla="*/ 746452 w 1010331"/>
                  <a:gd name="connsiteY5502" fmla="*/ 184354 h 303641"/>
                  <a:gd name="connsiteX5503" fmla="*/ 746452 w 1010331"/>
                  <a:gd name="connsiteY5503" fmla="*/ 184354 h 303641"/>
                  <a:gd name="connsiteX5504" fmla="*/ 727475 w 1010331"/>
                  <a:gd name="connsiteY5504" fmla="*/ 184354 h 303641"/>
                  <a:gd name="connsiteX5505" fmla="*/ 731993 w 1010331"/>
                  <a:gd name="connsiteY5505" fmla="*/ 188872 h 303641"/>
                  <a:gd name="connsiteX5506" fmla="*/ 727475 w 1010331"/>
                  <a:gd name="connsiteY5506" fmla="*/ 193391 h 303641"/>
                  <a:gd name="connsiteX5507" fmla="*/ 722956 w 1010331"/>
                  <a:gd name="connsiteY5507" fmla="*/ 188872 h 303641"/>
                  <a:gd name="connsiteX5508" fmla="*/ 727475 w 1010331"/>
                  <a:gd name="connsiteY5508" fmla="*/ 184354 h 303641"/>
                  <a:gd name="connsiteX5509" fmla="*/ 727475 w 1010331"/>
                  <a:gd name="connsiteY5509" fmla="*/ 184354 h 303641"/>
                  <a:gd name="connsiteX5510" fmla="*/ 709401 w 1010331"/>
                  <a:gd name="connsiteY5510" fmla="*/ 184354 h 303641"/>
                  <a:gd name="connsiteX5511" fmla="*/ 713919 w 1010331"/>
                  <a:gd name="connsiteY5511" fmla="*/ 188872 h 303641"/>
                  <a:gd name="connsiteX5512" fmla="*/ 709401 w 1010331"/>
                  <a:gd name="connsiteY5512" fmla="*/ 193391 h 303641"/>
                  <a:gd name="connsiteX5513" fmla="*/ 704882 w 1010331"/>
                  <a:gd name="connsiteY5513" fmla="*/ 188872 h 303641"/>
                  <a:gd name="connsiteX5514" fmla="*/ 709401 w 1010331"/>
                  <a:gd name="connsiteY5514" fmla="*/ 184354 h 303641"/>
                  <a:gd name="connsiteX5515" fmla="*/ 709401 w 1010331"/>
                  <a:gd name="connsiteY5515" fmla="*/ 184354 h 303641"/>
                  <a:gd name="connsiteX5516" fmla="*/ 690423 w 1010331"/>
                  <a:gd name="connsiteY5516" fmla="*/ 184354 h 303641"/>
                  <a:gd name="connsiteX5517" fmla="*/ 694942 w 1010331"/>
                  <a:gd name="connsiteY5517" fmla="*/ 188872 h 303641"/>
                  <a:gd name="connsiteX5518" fmla="*/ 690423 w 1010331"/>
                  <a:gd name="connsiteY5518" fmla="*/ 193391 h 303641"/>
                  <a:gd name="connsiteX5519" fmla="*/ 685905 w 1010331"/>
                  <a:gd name="connsiteY5519" fmla="*/ 188872 h 303641"/>
                  <a:gd name="connsiteX5520" fmla="*/ 690423 w 1010331"/>
                  <a:gd name="connsiteY5520" fmla="*/ 184354 h 303641"/>
                  <a:gd name="connsiteX5521" fmla="*/ 690423 w 1010331"/>
                  <a:gd name="connsiteY5521" fmla="*/ 184354 h 303641"/>
                  <a:gd name="connsiteX5522" fmla="*/ 671446 w 1010331"/>
                  <a:gd name="connsiteY5522" fmla="*/ 184354 h 303641"/>
                  <a:gd name="connsiteX5523" fmla="*/ 675964 w 1010331"/>
                  <a:gd name="connsiteY5523" fmla="*/ 188872 h 303641"/>
                  <a:gd name="connsiteX5524" fmla="*/ 671446 w 1010331"/>
                  <a:gd name="connsiteY5524" fmla="*/ 193391 h 303641"/>
                  <a:gd name="connsiteX5525" fmla="*/ 666927 w 1010331"/>
                  <a:gd name="connsiteY5525" fmla="*/ 188872 h 303641"/>
                  <a:gd name="connsiteX5526" fmla="*/ 671446 w 1010331"/>
                  <a:gd name="connsiteY5526" fmla="*/ 184354 h 303641"/>
                  <a:gd name="connsiteX5527" fmla="*/ 671446 w 1010331"/>
                  <a:gd name="connsiteY5527" fmla="*/ 184354 h 303641"/>
                  <a:gd name="connsiteX5528" fmla="*/ 652468 w 1010331"/>
                  <a:gd name="connsiteY5528" fmla="*/ 184354 h 303641"/>
                  <a:gd name="connsiteX5529" fmla="*/ 656987 w 1010331"/>
                  <a:gd name="connsiteY5529" fmla="*/ 188872 h 303641"/>
                  <a:gd name="connsiteX5530" fmla="*/ 652468 w 1010331"/>
                  <a:gd name="connsiteY5530" fmla="*/ 193391 h 303641"/>
                  <a:gd name="connsiteX5531" fmla="*/ 647950 w 1010331"/>
                  <a:gd name="connsiteY5531" fmla="*/ 188872 h 303641"/>
                  <a:gd name="connsiteX5532" fmla="*/ 652468 w 1010331"/>
                  <a:gd name="connsiteY5532" fmla="*/ 184354 h 303641"/>
                  <a:gd name="connsiteX5533" fmla="*/ 652468 w 1010331"/>
                  <a:gd name="connsiteY5533" fmla="*/ 184354 h 303641"/>
                  <a:gd name="connsiteX5534" fmla="*/ 633490 w 1010331"/>
                  <a:gd name="connsiteY5534" fmla="*/ 184354 h 303641"/>
                  <a:gd name="connsiteX5535" fmla="*/ 638009 w 1010331"/>
                  <a:gd name="connsiteY5535" fmla="*/ 188872 h 303641"/>
                  <a:gd name="connsiteX5536" fmla="*/ 633490 w 1010331"/>
                  <a:gd name="connsiteY5536" fmla="*/ 193391 h 303641"/>
                  <a:gd name="connsiteX5537" fmla="*/ 628972 w 1010331"/>
                  <a:gd name="connsiteY5537" fmla="*/ 188872 h 303641"/>
                  <a:gd name="connsiteX5538" fmla="*/ 633490 w 1010331"/>
                  <a:gd name="connsiteY5538" fmla="*/ 184354 h 303641"/>
                  <a:gd name="connsiteX5539" fmla="*/ 633490 w 1010331"/>
                  <a:gd name="connsiteY5539" fmla="*/ 184354 h 303641"/>
                  <a:gd name="connsiteX5540" fmla="*/ 615417 w 1010331"/>
                  <a:gd name="connsiteY5540" fmla="*/ 184354 h 303641"/>
                  <a:gd name="connsiteX5541" fmla="*/ 619935 w 1010331"/>
                  <a:gd name="connsiteY5541" fmla="*/ 188872 h 303641"/>
                  <a:gd name="connsiteX5542" fmla="*/ 615417 w 1010331"/>
                  <a:gd name="connsiteY5542" fmla="*/ 193391 h 303641"/>
                  <a:gd name="connsiteX5543" fmla="*/ 610898 w 1010331"/>
                  <a:gd name="connsiteY5543" fmla="*/ 188872 h 303641"/>
                  <a:gd name="connsiteX5544" fmla="*/ 615417 w 1010331"/>
                  <a:gd name="connsiteY5544" fmla="*/ 184354 h 303641"/>
                  <a:gd name="connsiteX5545" fmla="*/ 615417 w 1010331"/>
                  <a:gd name="connsiteY5545" fmla="*/ 184354 h 303641"/>
                  <a:gd name="connsiteX5546" fmla="*/ 596439 w 1010331"/>
                  <a:gd name="connsiteY5546" fmla="*/ 184354 h 303641"/>
                  <a:gd name="connsiteX5547" fmla="*/ 600957 w 1010331"/>
                  <a:gd name="connsiteY5547" fmla="*/ 188872 h 303641"/>
                  <a:gd name="connsiteX5548" fmla="*/ 596439 w 1010331"/>
                  <a:gd name="connsiteY5548" fmla="*/ 193391 h 303641"/>
                  <a:gd name="connsiteX5549" fmla="*/ 591920 w 1010331"/>
                  <a:gd name="connsiteY5549" fmla="*/ 188872 h 303641"/>
                  <a:gd name="connsiteX5550" fmla="*/ 596439 w 1010331"/>
                  <a:gd name="connsiteY5550" fmla="*/ 184354 h 303641"/>
                  <a:gd name="connsiteX5551" fmla="*/ 596439 w 1010331"/>
                  <a:gd name="connsiteY5551" fmla="*/ 184354 h 303641"/>
                  <a:gd name="connsiteX5552" fmla="*/ 577461 w 1010331"/>
                  <a:gd name="connsiteY5552" fmla="*/ 184354 h 303641"/>
                  <a:gd name="connsiteX5553" fmla="*/ 581980 w 1010331"/>
                  <a:gd name="connsiteY5553" fmla="*/ 188872 h 303641"/>
                  <a:gd name="connsiteX5554" fmla="*/ 577461 w 1010331"/>
                  <a:gd name="connsiteY5554" fmla="*/ 193391 h 303641"/>
                  <a:gd name="connsiteX5555" fmla="*/ 572943 w 1010331"/>
                  <a:gd name="connsiteY5555" fmla="*/ 188872 h 303641"/>
                  <a:gd name="connsiteX5556" fmla="*/ 577461 w 1010331"/>
                  <a:gd name="connsiteY5556" fmla="*/ 184354 h 303641"/>
                  <a:gd name="connsiteX5557" fmla="*/ 577461 w 1010331"/>
                  <a:gd name="connsiteY5557" fmla="*/ 184354 h 303641"/>
                  <a:gd name="connsiteX5558" fmla="*/ 558484 w 1010331"/>
                  <a:gd name="connsiteY5558" fmla="*/ 184354 h 303641"/>
                  <a:gd name="connsiteX5559" fmla="*/ 563002 w 1010331"/>
                  <a:gd name="connsiteY5559" fmla="*/ 188872 h 303641"/>
                  <a:gd name="connsiteX5560" fmla="*/ 558484 w 1010331"/>
                  <a:gd name="connsiteY5560" fmla="*/ 193391 h 303641"/>
                  <a:gd name="connsiteX5561" fmla="*/ 553965 w 1010331"/>
                  <a:gd name="connsiteY5561" fmla="*/ 188872 h 303641"/>
                  <a:gd name="connsiteX5562" fmla="*/ 558484 w 1010331"/>
                  <a:gd name="connsiteY5562" fmla="*/ 184354 h 303641"/>
                  <a:gd name="connsiteX5563" fmla="*/ 558484 w 1010331"/>
                  <a:gd name="connsiteY5563" fmla="*/ 184354 h 303641"/>
                  <a:gd name="connsiteX5564" fmla="*/ 539506 w 1010331"/>
                  <a:gd name="connsiteY5564" fmla="*/ 184354 h 303641"/>
                  <a:gd name="connsiteX5565" fmla="*/ 544025 w 1010331"/>
                  <a:gd name="connsiteY5565" fmla="*/ 188872 h 303641"/>
                  <a:gd name="connsiteX5566" fmla="*/ 539506 w 1010331"/>
                  <a:gd name="connsiteY5566" fmla="*/ 193391 h 303641"/>
                  <a:gd name="connsiteX5567" fmla="*/ 534988 w 1010331"/>
                  <a:gd name="connsiteY5567" fmla="*/ 188872 h 303641"/>
                  <a:gd name="connsiteX5568" fmla="*/ 539506 w 1010331"/>
                  <a:gd name="connsiteY5568" fmla="*/ 184354 h 303641"/>
                  <a:gd name="connsiteX5569" fmla="*/ 539506 w 1010331"/>
                  <a:gd name="connsiteY5569" fmla="*/ 184354 h 303641"/>
                  <a:gd name="connsiteX5570" fmla="*/ 521432 w 1010331"/>
                  <a:gd name="connsiteY5570" fmla="*/ 184354 h 303641"/>
                  <a:gd name="connsiteX5571" fmla="*/ 525951 w 1010331"/>
                  <a:gd name="connsiteY5571" fmla="*/ 188872 h 303641"/>
                  <a:gd name="connsiteX5572" fmla="*/ 521432 w 1010331"/>
                  <a:gd name="connsiteY5572" fmla="*/ 193391 h 303641"/>
                  <a:gd name="connsiteX5573" fmla="*/ 516914 w 1010331"/>
                  <a:gd name="connsiteY5573" fmla="*/ 188872 h 303641"/>
                  <a:gd name="connsiteX5574" fmla="*/ 521432 w 1010331"/>
                  <a:gd name="connsiteY5574" fmla="*/ 184354 h 303641"/>
                  <a:gd name="connsiteX5575" fmla="*/ 521432 w 1010331"/>
                  <a:gd name="connsiteY5575" fmla="*/ 184354 h 303641"/>
                  <a:gd name="connsiteX5576" fmla="*/ 502455 w 1010331"/>
                  <a:gd name="connsiteY5576" fmla="*/ 184354 h 303641"/>
                  <a:gd name="connsiteX5577" fmla="*/ 506973 w 1010331"/>
                  <a:gd name="connsiteY5577" fmla="*/ 188872 h 303641"/>
                  <a:gd name="connsiteX5578" fmla="*/ 502455 w 1010331"/>
                  <a:gd name="connsiteY5578" fmla="*/ 193391 h 303641"/>
                  <a:gd name="connsiteX5579" fmla="*/ 497936 w 1010331"/>
                  <a:gd name="connsiteY5579" fmla="*/ 188872 h 303641"/>
                  <a:gd name="connsiteX5580" fmla="*/ 502455 w 1010331"/>
                  <a:gd name="connsiteY5580" fmla="*/ 184354 h 303641"/>
                  <a:gd name="connsiteX5581" fmla="*/ 502455 w 1010331"/>
                  <a:gd name="connsiteY5581" fmla="*/ 184354 h 303641"/>
                  <a:gd name="connsiteX5582" fmla="*/ 483477 w 1010331"/>
                  <a:gd name="connsiteY5582" fmla="*/ 184354 h 303641"/>
                  <a:gd name="connsiteX5583" fmla="*/ 487995 w 1010331"/>
                  <a:gd name="connsiteY5583" fmla="*/ 188872 h 303641"/>
                  <a:gd name="connsiteX5584" fmla="*/ 483477 w 1010331"/>
                  <a:gd name="connsiteY5584" fmla="*/ 193391 h 303641"/>
                  <a:gd name="connsiteX5585" fmla="*/ 478959 w 1010331"/>
                  <a:gd name="connsiteY5585" fmla="*/ 188872 h 303641"/>
                  <a:gd name="connsiteX5586" fmla="*/ 483477 w 1010331"/>
                  <a:gd name="connsiteY5586" fmla="*/ 184354 h 303641"/>
                  <a:gd name="connsiteX5587" fmla="*/ 483477 w 1010331"/>
                  <a:gd name="connsiteY5587" fmla="*/ 184354 h 303641"/>
                  <a:gd name="connsiteX5588" fmla="*/ 464499 w 1010331"/>
                  <a:gd name="connsiteY5588" fmla="*/ 184354 h 303641"/>
                  <a:gd name="connsiteX5589" fmla="*/ 469018 w 1010331"/>
                  <a:gd name="connsiteY5589" fmla="*/ 188872 h 303641"/>
                  <a:gd name="connsiteX5590" fmla="*/ 464499 w 1010331"/>
                  <a:gd name="connsiteY5590" fmla="*/ 193391 h 303641"/>
                  <a:gd name="connsiteX5591" fmla="*/ 459981 w 1010331"/>
                  <a:gd name="connsiteY5591" fmla="*/ 188872 h 303641"/>
                  <a:gd name="connsiteX5592" fmla="*/ 464499 w 1010331"/>
                  <a:gd name="connsiteY5592" fmla="*/ 184354 h 303641"/>
                  <a:gd name="connsiteX5593" fmla="*/ 464499 w 1010331"/>
                  <a:gd name="connsiteY5593" fmla="*/ 184354 h 303641"/>
                  <a:gd name="connsiteX5594" fmla="*/ 446425 w 1010331"/>
                  <a:gd name="connsiteY5594" fmla="*/ 184354 h 303641"/>
                  <a:gd name="connsiteX5595" fmla="*/ 450944 w 1010331"/>
                  <a:gd name="connsiteY5595" fmla="*/ 188872 h 303641"/>
                  <a:gd name="connsiteX5596" fmla="*/ 446425 w 1010331"/>
                  <a:gd name="connsiteY5596" fmla="*/ 193391 h 303641"/>
                  <a:gd name="connsiteX5597" fmla="*/ 441907 w 1010331"/>
                  <a:gd name="connsiteY5597" fmla="*/ 188872 h 303641"/>
                  <a:gd name="connsiteX5598" fmla="*/ 446425 w 1010331"/>
                  <a:gd name="connsiteY5598" fmla="*/ 184354 h 303641"/>
                  <a:gd name="connsiteX5599" fmla="*/ 446425 w 1010331"/>
                  <a:gd name="connsiteY5599" fmla="*/ 184354 h 303641"/>
                  <a:gd name="connsiteX5600" fmla="*/ 427448 w 1010331"/>
                  <a:gd name="connsiteY5600" fmla="*/ 184354 h 303641"/>
                  <a:gd name="connsiteX5601" fmla="*/ 431966 w 1010331"/>
                  <a:gd name="connsiteY5601" fmla="*/ 188872 h 303641"/>
                  <a:gd name="connsiteX5602" fmla="*/ 427448 w 1010331"/>
                  <a:gd name="connsiteY5602" fmla="*/ 193391 h 303641"/>
                  <a:gd name="connsiteX5603" fmla="*/ 422929 w 1010331"/>
                  <a:gd name="connsiteY5603" fmla="*/ 188872 h 303641"/>
                  <a:gd name="connsiteX5604" fmla="*/ 427448 w 1010331"/>
                  <a:gd name="connsiteY5604" fmla="*/ 184354 h 303641"/>
                  <a:gd name="connsiteX5605" fmla="*/ 427448 w 1010331"/>
                  <a:gd name="connsiteY5605" fmla="*/ 184354 h 303641"/>
                  <a:gd name="connsiteX5606" fmla="*/ 408470 w 1010331"/>
                  <a:gd name="connsiteY5606" fmla="*/ 184354 h 303641"/>
                  <a:gd name="connsiteX5607" fmla="*/ 412989 w 1010331"/>
                  <a:gd name="connsiteY5607" fmla="*/ 188872 h 303641"/>
                  <a:gd name="connsiteX5608" fmla="*/ 408470 w 1010331"/>
                  <a:gd name="connsiteY5608" fmla="*/ 193391 h 303641"/>
                  <a:gd name="connsiteX5609" fmla="*/ 403952 w 1010331"/>
                  <a:gd name="connsiteY5609" fmla="*/ 188872 h 303641"/>
                  <a:gd name="connsiteX5610" fmla="*/ 408470 w 1010331"/>
                  <a:gd name="connsiteY5610" fmla="*/ 184354 h 303641"/>
                  <a:gd name="connsiteX5611" fmla="*/ 408470 w 1010331"/>
                  <a:gd name="connsiteY5611" fmla="*/ 184354 h 303641"/>
                  <a:gd name="connsiteX5612" fmla="*/ 389493 w 1010331"/>
                  <a:gd name="connsiteY5612" fmla="*/ 184354 h 303641"/>
                  <a:gd name="connsiteX5613" fmla="*/ 394011 w 1010331"/>
                  <a:gd name="connsiteY5613" fmla="*/ 188872 h 303641"/>
                  <a:gd name="connsiteX5614" fmla="*/ 389493 w 1010331"/>
                  <a:gd name="connsiteY5614" fmla="*/ 193391 h 303641"/>
                  <a:gd name="connsiteX5615" fmla="*/ 384974 w 1010331"/>
                  <a:gd name="connsiteY5615" fmla="*/ 188872 h 303641"/>
                  <a:gd name="connsiteX5616" fmla="*/ 389493 w 1010331"/>
                  <a:gd name="connsiteY5616" fmla="*/ 184354 h 303641"/>
                  <a:gd name="connsiteX5617" fmla="*/ 389493 w 1010331"/>
                  <a:gd name="connsiteY5617" fmla="*/ 184354 h 303641"/>
                  <a:gd name="connsiteX5618" fmla="*/ 370515 w 1010331"/>
                  <a:gd name="connsiteY5618" fmla="*/ 184354 h 303641"/>
                  <a:gd name="connsiteX5619" fmla="*/ 375034 w 1010331"/>
                  <a:gd name="connsiteY5619" fmla="*/ 188872 h 303641"/>
                  <a:gd name="connsiteX5620" fmla="*/ 370515 w 1010331"/>
                  <a:gd name="connsiteY5620" fmla="*/ 193391 h 303641"/>
                  <a:gd name="connsiteX5621" fmla="*/ 365997 w 1010331"/>
                  <a:gd name="connsiteY5621" fmla="*/ 188872 h 303641"/>
                  <a:gd name="connsiteX5622" fmla="*/ 370515 w 1010331"/>
                  <a:gd name="connsiteY5622" fmla="*/ 184354 h 303641"/>
                  <a:gd name="connsiteX5623" fmla="*/ 370515 w 1010331"/>
                  <a:gd name="connsiteY5623" fmla="*/ 184354 h 303641"/>
                  <a:gd name="connsiteX5624" fmla="*/ 352441 w 1010331"/>
                  <a:gd name="connsiteY5624" fmla="*/ 184354 h 303641"/>
                  <a:gd name="connsiteX5625" fmla="*/ 356960 w 1010331"/>
                  <a:gd name="connsiteY5625" fmla="*/ 188872 h 303641"/>
                  <a:gd name="connsiteX5626" fmla="*/ 352441 w 1010331"/>
                  <a:gd name="connsiteY5626" fmla="*/ 193391 h 303641"/>
                  <a:gd name="connsiteX5627" fmla="*/ 347923 w 1010331"/>
                  <a:gd name="connsiteY5627" fmla="*/ 188872 h 303641"/>
                  <a:gd name="connsiteX5628" fmla="*/ 352441 w 1010331"/>
                  <a:gd name="connsiteY5628" fmla="*/ 184354 h 303641"/>
                  <a:gd name="connsiteX5629" fmla="*/ 352441 w 1010331"/>
                  <a:gd name="connsiteY5629" fmla="*/ 184354 h 303641"/>
                  <a:gd name="connsiteX5630" fmla="*/ 333464 w 1010331"/>
                  <a:gd name="connsiteY5630" fmla="*/ 184354 h 303641"/>
                  <a:gd name="connsiteX5631" fmla="*/ 337982 w 1010331"/>
                  <a:gd name="connsiteY5631" fmla="*/ 188872 h 303641"/>
                  <a:gd name="connsiteX5632" fmla="*/ 333464 w 1010331"/>
                  <a:gd name="connsiteY5632" fmla="*/ 193391 h 303641"/>
                  <a:gd name="connsiteX5633" fmla="*/ 328945 w 1010331"/>
                  <a:gd name="connsiteY5633" fmla="*/ 188872 h 303641"/>
                  <a:gd name="connsiteX5634" fmla="*/ 333464 w 1010331"/>
                  <a:gd name="connsiteY5634" fmla="*/ 184354 h 303641"/>
                  <a:gd name="connsiteX5635" fmla="*/ 333464 w 1010331"/>
                  <a:gd name="connsiteY5635" fmla="*/ 184354 h 303641"/>
                  <a:gd name="connsiteX5636" fmla="*/ 314486 w 1010331"/>
                  <a:gd name="connsiteY5636" fmla="*/ 184354 h 303641"/>
                  <a:gd name="connsiteX5637" fmla="*/ 319004 w 1010331"/>
                  <a:gd name="connsiteY5637" fmla="*/ 188872 h 303641"/>
                  <a:gd name="connsiteX5638" fmla="*/ 314486 w 1010331"/>
                  <a:gd name="connsiteY5638" fmla="*/ 193391 h 303641"/>
                  <a:gd name="connsiteX5639" fmla="*/ 309968 w 1010331"/>
                  <a:gd name="connsiteY5639" fmla="*/ 188872 h 303641"/>
                  <a:gd name="connsiteX5640" fmla="*/ 314486 w 1010331"/>
                  <a:gd name="connsiteY5640" fmla="*/ 184354 h 303641"/>
                  <a:gd name="connsiteX5641" fmla="*/ 314486 w 1010331"/>
                  <a:gd name="connsiteY5641" fmla="*/ 184354 h 303641"/>
                  <a:gd name="connsiteX5642" fmla="*/ 295508 w 1010331"/>
                  <a:gd name="connsiteY5642" fmla="*/ 184354 h 303641"/>
                  <a:gd name="connsiteX5643" fmla="*/ 300027 w 1010331"/>
                  <a:gd name="connsiteY5643" fmla="*/ 188872 h 303641"/>
                  <a:gd name="connsiteX5644" fmla="*/ 295508 w 1010331"/>
                  <a:gd name="connsiteY5644" fmla="*/ 193391 h 303641"/>
                  <a:gd name="connsiteX5645" fmla="*/ 290990 w 1010331"/>
                  <a:gd name="connsiteY5645" fmla="*/ 188872 h 303641"/>
                  <a:gd name="connsiteX5646" fmla="*/ 295508 w 1010331"/>
                  <a:gd name="connsiteY5646" fmla="*/ 184354 h 303641"/>
                  <a:gd name="connsiteX5647" fmla="*/ 295508 w 1010331"/>
                  <a:gd name="connsiteY5647" fmla="*/ 184354 h 303641"/>
                  <a:gd name="connsiteX5648" fmla="*/ 831400 w 1010331"/>
                  <a:gd name="connsiteY5648" fmla="*/ 173510 h 303641"/>
                  <a:gd name="connsiteX5649" fmla="*/ 835918 w 1010331"/>
                  <a:gd name="connsiteY5649" fmla="*/ 178028 h 303641"/>
                  <a:gd name="connsiteX5650" fmla="*/ 831400 w 1010331"/>
                  <a:gd name="connsiteY5650" fmla="*/ 182546 h 303641"/>
                  <a:gd name="connsiteX5651" fmla="*/ 826881 w 1010331"/>
                  <a:gd name="connsiteY5651" fmla="*/ 178028 h 303641"/>
                  <a:gd name="connsiteX5652" fmla="*/ 831400 w 1010331"/>
                  <a:gd name="connsiteY5652" fmla="*/ 173510 h 303641"/>
                  <a:gd name="connsiteX5653" fmla="*/ 831400 w 1010331"/>
                  <a:gd name="connsiteY5653" fmla="*/ 173510 h 303641"/>
                  <a:gd name="connsiteX5654" fmla="*/ 812422 w 1010331"/>
                  <a:gd name="connsiteY5654" fmla="*/ 173510 h 303641"/>
                  <a:gd name="connsiteX5655" fmla="*/ 816941 w 1010331"/>
                  <a:gd name="connsiteY5655" fmla="*/ 178028 h 303641"/>
                  <a:gd name="connsiteX5656" fmla="*/ 812422 w 1010331"/>
                  <a:gd name="connsiteY5656" fmla="*/ 182546 h 303641"/>
                  <a:gd name="connsiteX5657" fmla="*/ 807904 w 1010331"/>
                  <a:gd name="connsiteY5657" fmla="*/ 178028 h 303641"/>
                  <a:gd name="connsiteX5658" fmla="*/ 812422 w 1010331"/>
                  <a:gd name="connsiteY5658" fmla="*/ 173510 h 303641"/>
                  <a:gd name="connsiteX5659" fmla="*/ 812422 w 1010331"/>
                  <a:gd name="connsiteY5659" fmla="*/ 173510 h 303641"/>
                  <a:gd name="connsiteX5660" fmla="*/ 793445 w 1010331"/>
                  <a:gd name="connsiteY5660" fmla="*/ 173510 h 303641"/>
                  <a:gd name="connsiteX5661" fmla="*/ 797963 w 1010331"/>
                  <a:gd name="connsiteY5661" fmla="*/ 178028 h 303641"/>
                  <a:gd name="connsiteX5662" fmla="*/ 793445 w 1010331"/>
                  <a:gd name="connsiteY5662" fmla="*/ 182546 h 303641"/>
                  <a:gd name="connsiteX5663" fmla="*/ 788926 w 1010331"/>
                  <a:gd name="connsiteY5663" fmla="*/ 178028 h 303641"/>
                  <a:gd name="connsiteX5664" fmla="*/ 793445 w 1010331"/>
                  <a:gd name="connsiteY5664" fmla="*/ 173510 h 303641"/>
                  <a:gd name="connsiteX5665" fmla="*/ 793445 w 1010331"/>
                  <a:gd name="connsiteY5665" fmla="*/ 173510 h 303641"/>
                  <a:gd name="connsiteX5666" fmla="*/ 774467 w 1010331"/>
                  <a:gd name="connsiteY5666" fmla="*/ 173510 h 303641"/>
                  <a:gd name="connsiteX5667" fmla="*/ 778985 w 1010331"/>
                  <a:gd name="connsiteY5667" fmla="*/ 178028 h 303641"/>
                  <a:gd name="connsiteX5668" fmla="*/ 774467 w 1010331"/>
                  <a:gd name="connsiteY5668" fmla="*/ 182546 h 303641"/>
                  <a:gd name="connsiteX5669" fmla="*/ 769948 w 1010331"/>
                  <a:gd name="connsiteY5669" fmla="*/ 178028 h 303641"/>
                  <a:gd name="connsiteX5670" fmla="*/ 774467 w 1010331"/>
                  <a:gd name="connsiteY5670" fmla="*/ 173510 h 303641"/>
                  <a:gd name="connsiteX5671" fmla="*/ 774467 w 1010331"/>
                  <a:gd name="connsiteY5671" fmla="*/ 173510 h 303641"/>
                  <a:gd name="connsiteX5672" fmla="*/ 756393 w 1010331"/>
                  <a:gd name="connsiteY5672" fmla="*/ 173510 h 303641"/>
                  <a:gd name="connsiteX5673" fmla="*/ 760912 w 1010331"/>
                  <a:gd name="connsiteY5673" fmla="*/ 178028 h 303641"/>
                  <a:gd name="connsiteX5674" fmla="*/ 756393 w 1010331"/>
                  <a:gd name="connsiteY5674" fmla="*/ 182546 h 303641"/>
                  <a:gd name="connsiteX5675" fmla="*/ 751875 w 1010331"/>
                  <a:gd name="connsiteY5675" fmla="*/ 178028 h 303641"/>
                  <a:gd name="connsiteX5676" fmla="*/ 756393 w 1010331"/>
                  <a:gd name="connsiteY5676" fmla="*/ 173510 h 303641"/>
                  <a:gd name="connsiteX5677" fmla="*/ 756393 w 1010331"/>
                  <a:gd name="connsiteY5677" fmla="*/ 173510 h 303641"/>
                  <a:gd name="connsiteX5678" fmla="*/ 737415 w 1010331"/>
                  <a:gd name="connsiteY5678" fmla="*/ 173510 h 303641"/>
                  <a:gd name="connsiteX5679" fmla="*/ 741934 w 1010331"/>
                  <a:gd name="connsiteY5679" fmla="*/ 178028 h 303641"/>
                  <a:gd name="connsiteX5680" fmla="*/ 737415 w 1010331"/>
                  <a:gd name="connsiteY5680" fmla="*/ 182546 h 303641"/>
                  <a:gd name="connsiteX5681" fmla="*/ 732897 w 1010331"/>
                  <a:gd name="connsiteY5681" fmla="*/ 178028 h 303641"/>
                  <a:gd name="connsiteX5682" fmla="*/ 737415 w 1010331"/>
                  <a:gd name="connsiteY5682" fmla="*/ 173510 h 303641"/>
                  <a:gd name="connsiteX5683" fmla="*/ 737415 w 1010331"/>
                  <a:gd name="connsiteY5683" fmla="*/ 173510 h 303641"/>
                  <a:gd name="connsiteX5684" fmla="*/ 718438 w 1010331"/>
                  <a:gd name="connsiteY5684" fmla="*/ 173510 h 303641"/>
                  <a:gd name="connsiteX5685" fmla="*/ 722956 w 1010331"/>
                  <a:gd name="connsiteY5685" fmla="*/ 178028 h 303641"/>
                  <a:gd name="connsiteX5686" fmla="*/ 718438 w 1010331"/>
                  <a:gd name="connsiteY5686" fmla="*/ 182546 h 303641"/>
                  <a:gd name="connsiteX5687" fmla="*/ 713919 w 1010331"/>
                  <a:gd name="connsiteY5687" fmla="*/ 178028 h 303641"/>
                  <a:gd name="connsiteX5688" fmla="*/ 718438 w 1010331"/>
                  <a:gd name="connsiteY5688" fmla="*/ 173510 h 303641"/>
                  <a:gd name="connsiteX5689" fmla="*/ 718438 w 1010331"/>
                  <a:gd name="connsiteY5689" fmla="*/ 173510 h 303641"/>
                  <a:gd name="connsiteX5690" fmla="*/ 699460 w 1010331"/>
                  <a:gd name="connsiteY5690" fmla="*/ 173510 h 303641"/>
                  <a:gd name="connsiteX5691" fmla="*/ 703979 w 1010331"/>
                  <a:gd name="connsiteY5691" fmla="*/ 178028 h 303641"/>
                  <a:gd name="connsiteX5692" fmla="*/ 699460 w 1010331"/>
                  <a:gd name="connsiteY5692" fmla="*/ 182546 h 303641"/>
                  <a:gd name="connsiteX5693" fmla="*/ 694942 w 1010331"/>
                  <a:gd name="connsiteY5693" fmla="*/ 178028 h 303641"/>
                  <a:gd name="connsiteX5694" fmla="*/ 699460 w 1010331"/>
                  <a:gd name="connsiteY5694" fmla="*/ 173510 h 303641"/>
                  <a:gd name="connsiteX5695" fmla="*/ 699460 w 1010331"/>
                  <a:gd name="connsiteY5695" fmla="*/ 173510 h 303641"/>
                  <a:gd name="connsiteX5696" fmla="*/ 680483 w 1010331"/>
                  <a:gd name="connsiteY5696" fmla="*/ 173510 h 303641"/>
                  <a:gd name="connsiteX5697" fmla="*/ 685001 w 1010331"/>
                  <a:gd name="connsiteY5697" fmla="*/ 178028 h 303641"/>
                  <a:gd name="connsiteX5698" fmla="*/ 680483 w 1010331"/>
                  <a:gd name="connsiteY5698" fmla="*/ 182546 h 303641"/>
                  <a:gd name="connsiteX5699" fmla="*/ 675964 w 1010331"/>
                  <a:gd name="connsiteY5699" fmla="*/ 178028 h 303641"/>
                  <a:gd name="connsiteX5700" fmla="*/ 680483 w 1010331"/>
                  <a:gd name="connsiteY5700" fmla="*/ 173510 h 303641"/>
                  <a:gd name="connsiteX5701" fmla="*/ 680483 w 1010331"/>
                  <a:gd name="connsiteY5701" fmla="*/ 173510 h 303641"/>
                  <a:gd name="connsiteX5702" fmla="*/ 662409 w 1010331"/>
                  <a:gd name="connsiteY5702" fmla="*/ 173510 h 303641"/>
                  <a:gd name="connsiteX5703" fmla="*/ 666927 w 1010331"/>
                  <a:gd name="connsiteY5703" fmla="*/ 178028 h 303641"/>
                  <a:gd name="connsiteX5704" fmla="*/ 662409 w 1010331"/>
                  <a:gd name="connsiteY5704" fmla="*/ 182546 h 303641"/>
                  <a:gd name="connsiteX5705" fmla="*/ 657890 w 1010331"/>
                  <a:gd name="connsiteY5705" fmla="*/ 178028 h 303641"/>
                  <a:gd name="connsiteX5706" fmla="*/ 662409 w 1010331"/>
                  <a:gd name="connsiteY5706" fmla="*/ 173510 h 303641"/>
                  <a:gd name="connsiteX5707" fmla="*/ 662409 w 1010331"/>
                  <a:gd name="connsiteY5707" fmla="*/ 173510 h 303641"/>
                  <a:gd name="connsiteX5708" fmla="*/ 643431 w 1010331"/>
                  <a:gd name="connsiteY5708" fmla="*/ 173510 h 303641"/>
                  <a:gd name="connsiteX5709" fmla="*/ 647950 w 1010331"/>
                  <a:gd name="connsiteY5709" fmla="*/ 178028 h 303641"/>
                  <a:gd name="connsiteX5710" fmla="*/ 643431 w 1010331"/>
                  <a:gd name="connsiteY5710" fmla="*/ 182546 h 303641"/>
                  <a:gd name="connsiteX5711" fmla="*/ 638913 w 1010331"/>
                  <a:gd name="connsiteY5711" fmla="*/ 178028 h 303641"/>
                  <a:gd name="connsiteX5712" fmla="*/ 643431 w 1010331"/>
                  <a:gd name="connsiteY5712" fmla="*/ 173510 h 303641"/>
                  <a:gd name="connsiteX5713" fmla="*/ 643431 w 1010331"/>
                  <a:gd name="connsiteY5713" fmla="*/ 173510 h 303641"/>
                  <a:gd name="connsiteX5714" fmla="*/ 624453 w 1010331"/>
                  <a:gd name="connsiteY5714" fmla="*/ 173510 h 303641"/>
                  <a:gd name="connsiteX5715" fmla="*/ 628972 w 1010331"/>
                  <a:gd name="connsiteY5715" fmla="*/ 178028 h 303641"/>
                  <a:gd name="connsiteX5716" fmla="*/ 624453 w 1010331"/>
                  <a:gd name="connsiteY5716" fmla="*/ 182546 h 303641"/>
                  <a:gd name="connsiteX5717" fmla="*/ 619935 w 1010331"/>
                  <a:gd name="connsiteY5717" fmla="*/ 178028 h 303641"/>
                  <a:gd name="connsiteX5718" fmla="*/ 624453 w 1010331"/>
                  <a:gd name="connsiteY5718" fmla="*/ 173510 h 303641"/>
                  <a:gd name="connsiteX5719" fmla="*/ 624453 w 1010331"/>
                  <a:gd name="connsiteY5719" fmla="*/ 173510 h 303641"/>
                  <a:gd name="connsiteX5720" fmla="*/ 605476 w 1010331"/>
                  <a:gd name="connsiteY5720" fmla="*/ 173510 h 303641"/>
                  <a:gd name="connsiteX5721" fmla="*/ 609994 w 1010331"/>
                  <a:gd name="connsiteY5721" fmla="*/ 178028 h 303641"/>
                  <a:gd name="connsiteX5722" fmla="*/ 605476 w 1010331"/>
                  <a:gd name="connsiteY5722" fmla="*/ 182546 h 303641"/>
                  <a:gd name="connsiteX5723" fmla="*/ 600957 w 1010331"/>
                  <a:gd name="connsiteY5723" fmla="*/ 178028 h 303641"/>
                  <a:gd name="connsiteX5724" fmla="*/ 605476 w 1010331"/>
                  <a:gd name="connsiteY5724" fmla="*/ 173510 h 303641"/>
                  <a:gd name="connsiteX5725" fmla="*/ 605476 w 1010331"/>
                  <a:gd name="connsiteY5725" fmla="*/ 173510 h 303641"/>
                  <a:gd name="connsiteX5726" fmla="*/ 586498 w 1010331"/>
                  <a:gd name="connsiteY5726" fmla="*/ 173510 h 303641"/>
                  <a:gd name="connsiteX5727" fmla="*/ 591017 w 1010331"/>
                  <a:gd name="connsiteY5727" fmla="*/ 178028 h 303641"/>
                  <a:gd name="connsiteX5728" fmla="*/ 586498 w 1010331"/>
                  <a:gd name="connsiteY5728" fmla="*/ 182546 h 303641"/>
                  <a:gd name="connsiteX5729" fmla="*/ 581980 w 1010331"/>
                  <a:gd name="connsiteY5729" fmla="*/ 178028 h 303641"/>
                  <a:gd name="connsiteX5730" fmla="*/ 586498 w 1010331"/>
                  <a:gd name="connsiteY5730" fmla="*/ 173510 h 303641"/>
                  <a:gd name="connsiteX5731" fmla="*/ 586498 w 1010331"/>
                  <a:gd name="connsiteY5731" fmla="*/ 173510 h 303641"/>
                  <a:gd name="connsiteX5732" fmla="*/ 568424 w 1010331"/>
                  <a:gd name="connsiteY5732" fmla="*/ 173510 h 303641"/>
                  <a:gd name="connsiteX5733" fmla="*/ 572943 w 1010331"/>
                  <a:gd name="connsiteY5733" fmla="*/ 178028 h 303641"/>
                  <a:gd name="connsiteX5734" fmla="*/ 568424 w 1010331"/>
                  <a:gd name="connsiteY5734" fmla="*/ 182546 h 303641"/>
                  <a:gd name="connsiteX5735" fmla="*/ 563906 w 1010331"/>
                  <a:gd name="connsiteY5735" fmla="*/ 178028 h 303641"/>
                  <a:gd name="connsiteX5736" fmla="*/ 568424 w 1010331"/>
                  <a:gd name="connsiteY5736" fmla="*/ 173510 h 303641"/>
                  <a:gd name="connsiteX5737" fmla="*/ 568424 w 1010331"/>
                  <a:gd name="connsiteY5737" fmla="*/ 173510 h 303641"/>
                  <a:gd name="connsiteX5738" fmla="*/ 549447 w 1010331"/>
                  <a:gd name="connsiteY5738" fmla="*/ 173510 h 303641"/>
                  <a:gd name="connsiteX5739" fmla="*/ 553965 w 1010331"/>
                  <a:gd name="connsiteY5739" fmla="*/ 178028 h 303641"/>
                  <a:gd name="connsiteX5740" fmla="*/ 549447 w 1010331"/>
                  <a:gd name="connsiteY5740" fmla="*/ 182546 h 303641"/>
                  <a:gd name="connsiteX5741" fmla="*/ 544928 w 1010331"/>
                  <a:gd name="connsiteY5741" fmla="*/ 178028 h 303641"/>
                  <a:gd name="connsiteX5742" fmla="*/ 549447 w 1010331"/>
                  <a:gd name="connsiteY5742" fmla="*/ 173510 h 303641"/>
                  <a:gd name="connsiteX5743" fmla="*/ 549447 w 1010331"/>
                  <a:gd name="connsiteY5743" fmla="*/ 173510 h 303641"/>
                  <a:gd name="connsiteX5744" fmla="*/ 530469 w 1010331"/>
                  <a:gd name="connsiteY5744" fmla="*/ 173510 h 303641"/>
                  <a:gd name="connsiteX5745" fmla="*/ 534988 w 1010331"/>
                  <a:gd name="connsiteY5745" fmla="*/ 178028 h 303641"/>
                  <a:gd name="connsiteX5746" fmla="*/ 530469 w 1010331"/>
                  <a:gd name="connsiteY5746" fmla="*/ 182546 h 303641"/>
                  <a:gd name="connsiteX5747" fmla="*/ 525951 w 1010331"/>
                  <a:gd name="connsiteY5747" fmla="*/ 178028 h 303641"/>
                  <a:gd name="connsiteX5748" fmla="*/ 530469 w 1010331"/>
                  <a:gd name="connsiteY5748" fmla="*/ 173510 h 303641"/>
                  <a:gd name="connsiteX5749" fmla="*/ 530469 w 1010331"/>
                  <a:gd name="connsiteY5749" fmla="*/ 173510 h 303641"/>
                  <a:gd name="connsiteX5750" fmla="*/ 511492 w 1010331"/>
                  <a:gd name="connsiteY5750" fmla="*/ 173510 h 303641"/>
                  <a:gd name="connsiteX5751" fmla="*/ 516010 w 1010331"/>
                  <a:gd name="connsiteY5751" fmla="*/ 178028 h 303641"/>
                  <a:gd name="connsiteX5752" fmla="*/ 511492 w 1010331"/>
                  <a:gd name="connsiteY5752" fmla="*/ 182546 h 303641"/>
                  <a:gd name="connsiteX5753" fmla="*/ 506973 w 1010331"/>
                  <a:gd name="connsiteY5753" fmla="*/ 178028 h 303641"/>
                  <a:gd name="connsiteX5754" fmla="*/ 511492 w 1010331"/>
                  <a:gd name="connsiteY5754" fmla="*/ 173510 h 303641"/>
                  <a:gd name="connsiteX5755" fmla="*/ 511492 w 1010331"/>
                  <a:gd name="connsiteY5755" fmla="*/ 173510 h 303641"/>
                  <a:gd name="connsiteX5756" fmla="*/ 493418 w 1010331"/>
                  <a:gd name="connsiteY5756" fmla="*/ 173510 h 303641"/>
                  <a:gd name="connsiteX5757" fmla="*/ 497936 w 1010331"/>
                  <a:gd name="connsiteY5757" fmla="*/ 178028 h 303641"/>
                  <a:gd name="connsiteX5758" fmla="*/ 493418 w 1010331"/>
                  <a:gd name="connsiteY5758" fmla="*/ 182546 h 303641"/>
                  <a:gd name="connsiteX5759" fmla="*/ 488899 w 1010331"/>
                  <a:gd name="connsiteY5759" fmla="*/ 178028 h 303641"/>
                  <a:gd name="connsiteX5760" fmla="*/ 493418 w 1010331"/>
                  <a:gd name="connsiteY5760" fmla="*/ 173510 h 303641"/>
                  <a:gd name="connsiteX5761" fmla="*/ 493418 w 1010331"/>
                  <a:gd name="connsiteY5761" fmla="*/ 173510 h 303641"/>
                  <a:gd name="connsiteX5762" fmla="*/ 474440 w 1010331"/>
                  <a:gd name="connsiteY5762" fmla="*/ 173510 h 303641"/>
                  <a:gd name="connsiteX5763" fmla="*/ 478959 w 1010331"/>
                  <a:gd name="connsiteY5763" fmla="*/ 178028 h 303641"/>
                  <a:gd name="connsiteX5764" fmla="*/ 474440 w 1010331"/>
                  <a:gd name="connsiteY5764" fmla="*/ 182546 h 303641"/>
                  <a:gd name="connsiteX5765" fmla="*/ 469922 w 1010331"/>
                  <a:gd name="connsiteY5765" fmla="*/ 178028 h 303641"/>
                  <a:gd name="connsiteX5766" fmla="*/ 474440 w 1010331"/>
                  <a:gd name="connsiteY5766" fmla="*/ 173510 h 303641"/>
                  <a:gd name="connsiteX5767" fmla="*/ 474440 w 1010331"/>
                  <a:gd name="connsiteY5767" fmla="*/ 173510 h 303641"/>
                  <a:gd name="connsiteX5768" fmla="*/ 455462 w 1010331"/>
                  <a:gd name="connsiteY5768" fmla="*/ 173510 h 303641"/>
                  <a:gd name="connsiteX5769" fmla="*/ 459981 w 1010331"/>
                  <a:gd name="connsiteY5769" fmla="*/ 178028 h 303641"/>
                  <a:gd name="connsiteX5770" fmla="*/ 455462 w 1010331"/>
                  <a:gd name="connsiteY5770" fmla="*/ 182546 h 303641"/>
                  <a:gd name="connsiteX5771" fmla="*/ 450944 w 1010331"/>
                  <a:gd name="connsiteY5771" fmla="*/ 178028 h 303641"/>
                  <a:gd name="connsiteX5772" fmla="*/ 455462 w 1010331"/>
                  <a:gd name="connsiteY5772" fmla="*/ 173510 h 303641"/>
                  <a:gd name="connsiteX5773" fmla="*/ 455462 w 1010331"/>
                  <a:gd name="connsiteY5773" fmla="*/ 173510 h 303641"/>
                  <a:gd name="connsiteX5774" fmla="*/ 436485 w 1010331"/>
                  <a:gd name="connsiteY5774" fmla="*/ 173510 h 303641"/>
                  <a:gd name="connsiteX5775" fmla="*/ 441003 w 1010331"/>
                  <a:gd name="connsiteY5775" fmla="*/ 178028 h 303641"/>
                  <a:gd name="connsiteX5776" fmla="*/ 436485 w 1010331"/>
                  <a:gd name="connsiteY5776" fmla="*/ 182546 h 303641"/>
                  <a:gd name="connsiteX5777" fmla="*/ 431966 w 1010331"/>
                  <a:gd name="connsiteY5777" fmla="*/ 178028 h 303641"/>
                  <a:gd name="connsiteX5778" fmla="*/ 436485 w 1010331"/>
                  <a:gd name="connsiteY5778" fmla="*/ 173510 h 303641"/>
                  <a:gd name="connsiteX5779" fmla="*/ 436485 w 1010331"/>
                  <a:gd name="connsiteY5779" fmla="*/ 173510 h 303641"/>
                  <a:gd name="connsiteX5780" fmla="*/ 417507 w 1010331"/>
                  <a:gd name="connsiteY5780" fmla="*/ 173510 h 303641"/>
                  <a:gd name="connsiteX5781" fmla="*/ 422026 w 1010331"/>
                  <a:gd name="connsiteY5781" fmla="*/ 178028 h 303641"/>
                  <a:gd name="connsiteX5782" fmla="*/ 417507 w 1010331"/>
                  <a:gd name="connsiteY5782" fmla="*/ 182546 h 303641"/>
                  <a:gd name="connsiteX5783" fmla="*/ 412989 w 1010331"/>
                  <a:gd name="connsiteY5783" fmla="*/ 178028 h 303641"/>
                  <a:gd name="connsiteX5784" fmla="*/ 417507 w 1010331"/>
                  <a:gd name="connsiteY5784" fmla="*/ 173510 h 303641"/>
                  <a:gd name="connsiteX5785" fmla="*/ 417507 w 1010331"/>
                  <a:gd name="connsiteY5785" fmla="*/ 173510 h 303641"/>
                  <a:gd name="connsiteX5786" fmla="*/ 399433 w 1010331"/>
                  <a:gd name="connsiteY5786" fmla="*/ 173510 h 303641"/>
                  <a:gd name="connsiteX5787" fmla="*/ 403952 w 1010331"/>
                  <a:gd name="connsiteY5787" fmla="*/ 178028 h 303641"/>
                  <a:gd name="connsiteX5788" fmla="*/ 399433 w 1010331"/>
                  <a:gd name="connsiteY5788" fmla="*/ 182546 h 303641"/>
                  <a:gd name="connsiteX5789" fmla="*/ 394915 w 1010331"/>
                  <a:gd name="connsiteY5789" fmla="*/ 178028 h 303641"/>
                  <a:gd name="connsiteX5790" fmla="*/ 399433 w 1010331"/>
                  <a:gd name="connsiteY5790" fmla="*/ 173510 h 303641"/>
                  <a:gd name="connsiteX5791" fmla="*/ 399433 w 1010331"/>
                  <a:gd name="connsiteY5791" fmla="*/ 173510 h 303641"/>
                  <a:gd name="connsiteX5792" fmla="*/ 380456 w 1010331"/>
                  <a:gd name="connsiteY5792" fmla="*/ 173510 h 303641"/>
                  <a:gd name="connsiteX5793" fmla="*/ 384974 w 1010331"/>
                  <a:gd name="connsiteY5793" fmla="*/ 178028 h 303641"/>
                  <a:gd name="connsiteX5794" fmla="*/ 380456 w 1010331"/>
                  <a:gd name="connsiteY5794" fmla="*/ 182546 h 303641"/>
                  <a:gd name="connsiteX5795" fmla="*/ 375937 w 1010331"/>
                  <a:gd name="connsiteY5795" fmla="*/ 178028 h 303641"/>
                  <a:gd name="connsiteX5796" fmla="*/ 380456 w 1010331"/>
                  <a:gd name="connsiteY5796" fmla="*/ 173510 h 303641"/>
                  <a:gd name="connsiteX5797" fmla="*/ 380456 w 1010331"/>
                  <a:gd name="connsiteY5797" fmla="*/ 173510 h 303641"/>
                  <a:gd name="connsiteX5798" fmla="*/ 361478 w 1010331"/>
                  <a:gd name="connsiteY5798" fmla="*/ 173510 h 303641"/>
                  <a:gd name="connsiteX5799" fmla="*/ 365997 w 1010331"/>
                  <a:gd name="connsiteY5799" fmla="*/ 178028 h 303641"/>
                  <a:gd name="connsiteX5800" fmla="*/ 361478 w 1010331"/>
                  <a:gd name="connsiteY5800" fmla="*/ 182546 h 303641"/>
                  <a:gd name="connsiteX5801" fmla="*/ 356960 w 1010331"/>
                  <a:gd name="connsiteY5801" fmla="*/ 178028 h 303641"/>
                  <a:gd name="connsiteX5802" fmla="*/ 361478 w 1010331"/>
                  <a:gd name="connsiteY5802" fmla="*/ 173510 h 303641"/>
                  <a:gd name="connsiteX5803" fmla="*/ 361478 w 1010331"/>
                  <a:gd name="connsiteY5803" fmla="*/ 173510 h 303641"/>
                  <a:gd name="connsiteX5804" fmla="*/ 342501 w 1010331"/>
                  <a:gd name="connsiteY5804" fmla="*/ 173510 h 303641"/>
                  <a:gd name="connsiteX5805" fmla="*/ 347019 w 1010331"/>
                  <a:gd name="connsiteY5805" fmla="*/ 178028 h 303641"/>
                  <a:gd name="connsiteX5806" fmla="*/ 342501 w 1010331"/>
                  <a:gd name="connsiteY5806" fmla="*/ 182546 h 303641"/>
                  <a:gd name="connsiteX5807" fmla="*/ 337982 w 1010331"/>
                  <a:gd name="connsiteY5807" fmla="*/ 178028 h 303641"/>
                  <a:gd name="connsiteX5808" fmla="*/ 342501 w 1010331"/>
                  <a:gd name="connsiteY5808" fmla="*/ 173510 h 303641"/>
                  <a:gd name="connsiteX5809" fmla="*/ 342501 w 1010331"/>
                  <a:gd name="connsiteY5809" fmla="*/ 173510 h 303641"/>
                  <a:gd name="connsiteX5810" fmla="*/ 323523 w 1010331"/>
                  <a:gd name="connsiteY5810" fmla="*/ 173510 h 303641"/>
                  <a:gd name="connsiteX5811" fmla="*/ 328041 w 1010331"/>
                  <a:gd name="connsiteY5811" fmla="*/ 178028 h 303641"/>
                  <a:gd name="connsiteX5812" fmla="*/ 323523 w 1010331"/>
                  <a:gd name="connsiteY5812" fmla="*/ 182546 h 303641"/>
                  <a:gd name="connsiteX5813" fmla="*/ 319004 w 1010331"/>
                  <a:gd name="connsiteY5813" fmla="*/ 178028 h 303641"/>
                  <a:gd name="connsiteX5814" fmla="*/ 323523 w 1010331"/>
                  <a:gd name="connsiteY5814" fmla="*/ 173510 h 303641"/>
                  <a:gd name="connsiteX5815" fmla="*/ 323523 w 1010331"/>
                  <a:gd name="connsiteY5815" fmla="*/ 173510 h 303641"/>
                  <a:gd name="connsiteX5816" fmla="*/ 305449 w 1010331"/>
                  <a:gd name="connsiteY5816" fmla="*/ 173510 h 303641"/>
                  <a:gd name="connsiteX5817" fmla="*/ 309968 w 1010331"/>
                  <a:gd name="connsiteY5817" fmla="*/ 178028 h 303641"/>
                  <a:gd name="connsiteX5818" fmla="*/ 305449 w 1010331"/>
                  <a:gd name="connsiteY5818" fmla="*/ 182546 h 303641"/>
                  <a:gd name="connsiteX5819" fmla="*/ 300931 w 1010331"/>
                  <a:gd name="connsiteY5819" fmla="*/ 178028 h 303641"/>
                  <a:gd name="connsiteX5820" fmla="*/ 305449 w 1010331"/>
                  <a:gd name="connsiteY5820" fmla="*/ 173510 h 303641"/>
                  <a:gd name="connsiteX5821" fmla="*/ 305449 w 1010331"/>
                  <a:gd name="connsiteY5821" fmla="*/ 173510 h 303641"/>
                  <a:gd name="connsiteX5822" fmla="*/ 286471 w 1010331"/>
                  <a:gd name="connsiteY5822" fmla="*/ 173510 h 303641"/>
                  <a:gd name="connsiteX5823" fmla="*/ 290990 w 1010331"/>
                  <a:gd name="connsiteY5823" fmla="*/ 178028 h 303641"/>
                  <a:gd name="connsiteX5824" fmla="*/ 286471 w 1010331"/>
                  <a:gd name="connsiteY5824" fmla="*/ 182546 h 303641"/>
                  <a:gd name="connsiteX5825" fmla="*/ 281953 w 1010331"/>
                  <a:gd name="connsiteY5825" fmla="*/ 178028 h 303641"/>
                  <a:gd name="connsiteX5826" fmla="*/ 286471 w 1010331"/>
                  <a:gd name="connsiteY5826" fmla="*/ 173510 h 303641"/>
                  <a:gd name="connsiteX5827" fmla="*/ 286471 w 1010331"/>
                  <a:gd name="connsiteY5827" fmla="*/ 173510 h 303641"/>
                  <a:gd name="connsiteX5828" fmla="*/ 840437 w 1010331"/>
                  <a:gd name="connsiteY5828" fmla="*/ 163569 h 303641"/>
                  <a:gd name="connsiteX5829" fmla="*/ 844955 w 1010331"/>
                  <a:gd name="connsiteY5829" fmla="*/ 168087 h 303641"/>
                  <a:gd name="connsiteX5830" fmla="*/ 840437 w 1010331"/>
                  <a:gd name="connsiteY5830" fmla="*/ 172606 h 303641"/>
                  <a:gd name="connsiteX5831" fmla="*/ 835918 w 1010331"/>
                  <a:gd name="connsiteY5831" fmla="*/ 168087 h 303641"/>
                  <a:gd name="connsiteX5832" fmla="*/ 840437 w 1010331"/>
                  <a:gd name="connsiteY5832" fmla="*/ 163569 h 303641"/>
                  <a:gd name="connsiteX5833" fmla="*/ 840437 w 1010331"/>
                  <a:gd name="connsiteY5833" fmla="*/ 163569 h 303641"/>
                  <a:gd name="connsiteX5834" fmla="*/ 821459 w 1010331"/>
                  <a:gd name="connsiteY5834" fmla="*/ 163569 h 303641"/>
                  <a:gd name="connsiteX5835" fmla="*/ 825978 w 1010331"/>
                  <a:gd name="connsiteY5835" fmla="*/ 168087 h 303641"/>
                  <a:gd name="connsiteX5836" fmla="*/ 821459 w 1010331"/>
                  <a:gd name="connsiteY5836" fmla="*/ 172606 h 303641"/>
                  <a:gd name="connsiteX5837" fmla="*/ 816941 w 1010331"/>
                  <a:gd name="connsiteY5837" fmla="*/ 168087 h 303641"/>
                  <a:gd name="connsiteX5838" fmla="*/ 821459 w 1010331"/>
                  <a:gd name="connsiteY5838" fmla="*/ 163569 h 303641"/>
                  <a:gd name="connsiteX5839" fmla="*/ 821459 w 1010331"/>
                  <a:gd name="connsiteY5839" fmla="*/ 163569 h 303641"/>
                  <a:gd name="connsiteX5840" fmla="*/ 803385 w 1010331"/>
                  <a:gd name="connsiteY5840" fmla="*/ 163569 h 303641"/>
                  <a:gd name="connsiteX5841" fmla="*/ 807904 w 1010331"/>
                  <a:gd name="connsiteY5841" fmla="*/ 168087 h 303641"/>
                  <a:gd name="connsiteX5842" fmla="*/ 803385 w 1010331"/>
                  <a:gd name="connsiteY5842" fmla="*/ 172606 h 303641"/>
                  <a:gd name="connsiteX5843" fmla="*/ 798867 w 1010331"/>
                  <a:gd name="connsiteY5843" fmla="*/ 168087 h 303641"/>
                  <a:gd name="connsiteX5844" fmla="*/ 803385 w 1010331"/>
                  <a:gd name="connsiteY5844" fmla="*/ 163569 h 303641"/>
                  <a:gd name="connsiteX5845" fmla="*/ 803385 w 1010331"/>
                  <a:gd name="connsiteY5845" fmla="*/ 163569 h 303641"/>
                  <a:gd name="connsiteX5846" fmla="*/ 784408 w 1010331"/>
                  <a:gd name="connsiteY5846" fmla="*/ 163569 h 303641"/>
                  <a:gd name="connsiteX5847" fmla="*/ 788926 w 1010331"/>
                  <a:gd name="connsiteY5847" fmla="*/ 168087 h 303641"/>
                  <a:gd name="connsiteX5848" fmla="*/ 784408 w 1010331"/>
                  <a:gd name="connsiteY5848" fmla="*/ 172606 h 303641"/>
                  <a:gd name="connsiteX5849" fmla="*/ 779889 w 1010331"/>
                  <a:gd name="connsiteY5849" fmla="*/ 168087 h 303641"/>
                  <a:gd name="connsiteX5850" fmla="*/ 784408 w 1010331"/>
                  <a:gd name="connsiteY5850" fmla="*/ 163569 h 303641"/>
                  <a:gd name="connsiteX5851" fmla="*/ 784408 w 1010331"/>
                  <a:gd name="connsiteY5851" fmla="*/ 163569 h 303641"/>
                  <a:gd name="connsiteX5852" fmla="*/ 765430 w 1010331"/>
                  <a:gd name="connsiteY5852" fmla="*/ 163569 h 303641"/>
                  <a:gd name="connsiteX5853" fmla="*/ 769948 w 1010331"/>
                  <a:gd name="connsiteY5853" fmla="*/ 168087 h 303641"/>
                  <a:gd name="connsiteX5854" fmla="*/ 765430 w 1010331"/>
                  <a:gd name="connsiteY5854" fmla="*/ 172606 h 303641"/>
                  <a:gd name="connsiteX5855" fmla="*/ 760912 w 1010331"/>
                  <a:gd name="connsiteY5855" fmla="*/ 168087 h 303641"/>
                  <a:gd name="connsiteX5856" fmla="*/ 765430 w 1010331"/>
                  <a:gd name="connsiteY5856" fmla="*/ 163569 h 303641"/>
                  <a:gd name="connsiteX5857" fmla="*/ 765430 w 1010331"/>
                  <a:gd name="connsiteY5857" fmla="*/ 163569 h 303641"/>
                  <a:gd name="connsiteX5858" fmla="*/ 746452 w 1010331"/>
                  <a:gd name="connsiteY5858" fmla="*/ 163569 h 303641"/>
                  <a:gd name="connsiteX5859" fmla="*/ 750971 w 1010331"/>
                  <a:gd name="connsiteY5859" fmla="*/ 168087 h 303641"/>
                  <a:gd name="connsiteX5860" fmla="*/ 746452 w 1010331"/>
                  <a:gd name="connsiteY5860" fmla="*/ 172606 h 303641"/>
                  <a:gd name="connsiteX5861" fmla="*/ 741934 w 1010331"/>
                  <a:gd name="connsiteY5861" fmla="*/ 168087 h 303641"/>
                  <a:gd name="connsiteX5862" fmla="*/ 746452 w 1010331"/>
                  <a:gd name="connsiteY5862" fmla="*/ 163569 h 303641"/>
                  <a:gd name="connsiteX5863" fmla="*/ 746452 w 1010331"/>
                  <a:gd name="connsiteY5863" fmla="*/ 163569 h 303641"/>
                  <a:gd name="connsiteX5864" fmla="*/ 727475 w 1010331"/>
                  <a:gd name="connsiteY5864" fmla="*/ 163569 h 303641"/>
                  <a:gd name="connsiteX5865" fmla="*/ 731993 w 1010331"/>
                  <a:gd name="connsiteY5865" fmla="*/ 168087 h 303641"/>
                  <a:gd name="connsiteX5866" fmla="*/ 727475 w 1010331"/>
                  <a:gd name="connsiteY5866" fmla="*/ 172606 h 303641"/>
                  <a:gd name="connsiteX5867" fmla="*/ 722956 w 1010331"/>
                  <a:gd name="connsiteY5867" fmla="*/ 168087 h 303641"/>
                  <a:gd name="connsiteX5868" fmla="*/ 727475 w 1010331"/>
                  <a:gd name="connsiteY5868" fmla="*/ 163569 h 303641"/>
                  <a:gd name="connsiteX5869" fmla="*/ 727475 w 1010331"/>
                  <a:gd name="connsiteY5869" fmla="*/ 163569 h 303641"/>
                  <a:gd name="connsiteX5870" fmla="*/ 709401 w 1010331"/>
                  <a:gd name="connsiteY5870" fmla="*/ 163569 h 303641"/>
                  <a:gd name="connsiteX5871" fmla="*/ 713919 w 1010331"/>
                  <a:gd name="connsiteY5871" fmla="*/ 168087 h 303641"/>
                  <a:gd name="connsiteX5872" fmla="*/ 709401 w 1010331"/>
                  <a:gd name="connsiteY5872" fmla="*/ 172606 h 303641"/>
                  <a:gd name="connsiteX5873" fmla="*/ 704882 w 1010331"/>
                  <a:gd name="connsiteY5873" fmla="*/ 168087 h 303641"/>
                  <a:gd name="connsiteX5874" fmla="*/ 709401 w 1010331"/>
                  <a:gd name="connsiteY5874" fmla="*/ 163569 h 303641"/>
                  <a:gd name="connsiteX5875" fmla="*/ 709401 w 1010331"/>
                  <a:gd name="connsiteY5875" fmla="*/ 163569 h 303641"/>
                  <a:gd name="connsiteX5876" fmla="*/ 690423 w 1010331"/>
                  <a:gd name="connsiteY5876" fmla="*/ 163569 h 303641"/>
                  <a:gd name="connsiteX5877" fmla="*/ 694942 w 1010331"/>
                  <a:gd name="connsiteY5877" fmla="*/ 168087 h 303641"/>
                  <a:gd name="connsiteX5878" fmla="*/ 690423 w 1010331"/>
                  <a:gd name="connsiteY5878" fmla="*/ 172606 h 303641"/>
                  <a:gd name="connsiteX5879" fmla="*/ 685905 w 1010331"/>
                  <a:gd name="connsiteY5879" fmla="*/ 168087 h 303641"/>
                  <a:gd name="connsiteX5880" fmla="*/ 690423 w 1010331"/>
                  <a:gd name="connsiteY5880" fmla="*/ 163569 h 303641"/>
                  <a:gd name="connsiteX5881" fmla="*/ 690423 w 1010331"/>
                  <a:gd name="connsiteY5881" fmla="*/ 163569 h 303641"/>
                  <a:gd name="connsiteX5882" fmla="*/ 671446 w 1010331"/>
                  <a:gd name="connsiteY5882" fmla="*/ 163569 h 303641"/>
                  <a:gd name="connsiteX5883" fmla="*/ 675964 w 1010331"/>
                  <a:gd name="connsiteY5883" fmla="*/ 168087 h 303641"/>
                  <a:gd name="connsiteX5884" fmla="*/ 671446 w 1010331"/>
                  <a:gd name="connsiteY5884" fmla="*/ 172606 h 303641"/>
                  <a:gd name="connsiteX5885" fmla="*/ 666927 w 1010331"/>
                  <a:gd name="connsiteY5885" fmla="*/ 168087 h 303641"/>
                  <a:gd name="connsiteX5886" fmla="*/ 671446 w 1010331"/>
                  <a:gd name="connsiteY5886" fmla="*/ 163569 h 303641"/>
                  <a:gd name="connsiteX5887" fmla="*/ 671446 w 1010331"/>
                  <a:gd name="connsiteY5887" fmla="*/ 163569 h 303641"/>
                  <a:gd name="connsiteX5888" fmla="*/ 652468 w 1010331"/>
                  <a:gd name="connsiteY5888" fmla="*/ 163569 h 303641"/>
                  <a:gd name="connsiteX5889" fmla="*/ 656987 w 1010331"/>
                  <a:gd name="connsiteY5889" fmla="*/ 168087 h 303641"/>
                  <a:gd name="connsiteX5890" fmla="*/ 652468 w 1010331"/>
                  <a:gd name="connsiteY5890" fmla="*/ 172606 h 303641"/>
                  <a:gd name="connsiteX5891" fmla="*/ 647950 w 1010331"/>
                  <a:gd name="connsiteY5891" fmla="*/ 168087 h 303641"/>
                  <a:gd name="connsiteX5892" fmla="*/ 652468 w 1010331"/>
                  <a:gd name="connsiteY5892" fmla="*/ 163569 h 303641"/>
                  <a:gd name="connsiteX5893" fmla="*/ 652468 w 1010331"/>
                  <a:gd name="connsiteY5893" fmla="*/ 163569 h 303641"/>
                  <a:gd name="connsiteX5894" fmla="*/ 633490 w 1010331"/>
                  <a:gd name="connsiteY5894" fmla="*/ 163569 h 303641"/>
                  <a:gd name="connsiteX5895" fmla="*/ 638009 w 1010331"/>
                  <a:gd name="connsiteY5895" fmla="*/ 168087 h 303641"/>
                  <a:gd name="connsiteX5896" fmla="*/ 633490 w 1010331"/>
                  <a:gd name="connsiteY5896" fmla="*/ 172606 h 303641"/>
                  <a:gd name="connsiteX5897" fmla="*/ 628972 w 1010331"/>
                  <a:gd name="connsiteY5897" fmla="*/ 168087 h 303641"/>
                  <a:gd name="connsiteX5898" fmla="*/ 633490 w 1010331"/>
                  <a:gd name="connsiteY5898" fmla="*/ 163569 h 303641"/>
                  <a:gd name="connsiteX5899" fmla="*/ 633490 w 1010331"/>
                  <a:gd name="connsiteY5899" fmla="*/ 163569 h 303641"/>
                  <a:gd name="connsiteX5900" fmla="*/ 615417 w 1010331"/>
                  <a:gd name="connsiteY5900" fmla="*/ 163569 h 303641"/>
                  <a:gd name="connsiteX5901" fmla="*/ 619935 w 1010331"/>
                  <a:gd name="connsiteY5901" fmla="*/ 168087 h 303641"/>
                  <a:gd name="connsiteX5902" fmla="*/ 615417 w 1010331"/>
                  <a:gd name="connsiteY5902" fmla="*/ 172606 h 303641"/>
                  <a:gd name="connsiteX5903" fmla="*/ 610898 w 1010331"/>
                  <a:gd name="connsiteY5903" fmla="*/ 168087 h 303641"/>
                  <a:gd name="connsiteX5904" fmla="*/ 615417 w 1010331"/>
                  <a:gd name="connsiteY5904" fmla="*/ 163569 h 303641"/>
                  <a:gd name="connsiteX5905" fmla="*/ 615417 w 1010331"/>
                  <a:gd name="connsiteY5905" fmla="*/ 163569 h 303641"/>
                  <a:gd name="connsiteX5906" fmla="*/ 596439 w 1010331"/>
                  <a:gd name="connsiteY5906" fmla="*/ 163569 h 303641"/>
                  <a:gd name="connsiteX5907" fmla="*/ 600957 w 1010331"/>
                  <a:gd name="connsiteY5907" fmla="*/ 168087 h 303641"/>
                  <a:gd name="connsiteX5908" fmla="*/ 596439 w 1010331"/>
                  <a:gd name="connsiteY5908" fmla="*/ 172606 h 303641"/>
                  <a:gd name="connsiteX5909" fmla="*/ 591920 w 1010331"/>
                  <a:gd name="connsiteY5909" fmla="*/ 168087 h 303641"/>
                  <a:gd name="connsiteX5910" fmla="*/ 596439 w 1010331"/>
                  <a:gd name="connsiteY5910" fmla="*/ 163569 h 303641"/>
                  <a:gd name="connsiteX5911" fmla="*/ 596439 w 1010331"/>
                  <a:gd name="connsiteY5911" fmla="*/ 163569 h 303641"/>
                  <a:gd name="connsiteX5912" fmla="*/ 577461 w 1010331"/>
                  <a:gd name="connsiteY5912" fmla="*/ 163569 h 303641"/>
                  <a:gd name="connsiteX5913" fmla="*/ 581980 w 1010331"/>
                  <a:gd name="connsiteY5913" fmla="*/ 168087 h 303641"/>
                  <a:gd name="connsiteX5914" fmla="*/ 577461 w 1010331"/>
                  <a:gd name="connsiteY5914" fmla="*/ 172606 h 303641"/>
                  <a:gd name="connsiteX5915" fmla="*/ 572943 w 1010331"/>
                  <a:gd name="connsiteY5915" fmla="*/ 168087 h 303641"/>
                  <a:gd name="connsiteX5916" fmla="*/ 577461 w 1010331"/>
                  <a:gd name="connsiteY5916" fmla="*/ 163569 h 303641"/>
                  <a:gd name="connsiteX5917" fmla="*/ 577461 w 1010331"/>
                  <a:gd name="connsiteY5917" fmla="*/ 163569 h 303641"/>
                  <a:gd name="connsiteX5918" fmla="*/ 558484 w 1010331"/>
                  <a:gd name="connsiteY5918" fmla="*/ 163569 h 303641"/>
                  <a:gd name="connsiteX5919" fmla="*/ 563002 w 1010331"/>
                  <a:gd name="connsiteY5919" fmla="*/ 168087 h 303641"/>
                  <a:gd name="connsiteX5920" fmla="*/ 558484 w 1010331"/>
                  <a:gd name="connsiteY5920" fmla="*/ 172606 h 303641"/>
                  <a:gd name="connsiteX5921" fmla="*/ 553965 w 1010331"/>
                  <a:gd name="connsiteY5921" fmla="*/ 168087 h 303641"/>
                  <a:gd name="connsiteX5922" fmla="*/ 558484 w 1010331"/>
                  <a:gd name="connsiteY5922" fmla="*/ 163569 h 303641"/>
                  <a:gd name="connsiteX5923" fmla="*/ 558484 w 1010331"/>
                  <a:gd name="connsiteY5923" fmla="*/ 163569 h 303641"/>
                  <a:gd name="connsiteX5924" fmla="*/ 539506 w 1010331"/>
                  <a:gd name="connsiteY5924" fmla="*/ 163569 h 303641"/>
                  <a:gd name="connsiteX5925" fmla="*/ 544025 w 1010331"/>
                  <a:gd name="connsiteY5925" fmla="*/ 168087 h 303641"/>
                  <a:gd name="connsiteX5926" fmla="*/ 539506 w 1010331"/>
                  <a:gd name="connsiteY5926" fmla="*/ 172606 h 303641"/>
                  <a:gd name="connsiteX5927" fmla="*/ 534988 w 1010331"/>
                  <a:gd name="connsiteY5927" fmla="*/ 168087 h 303641"/>
                  <a:gd name="connsiteX5928" fmla="*/ 539506 w 1010331"/>
                  <a:gd name="connsiteY5928" fmla="*/ 163569 h 303641"/>
                  <a:gd name="connsiteX5929" fmla="*/ 539506 w 1010331"/>
                  <a:gd name="connsiteY5929" fmla="*/ 163569 h 303641"/>
                  <a:gd name="connsiteX5930" fmla="*/ 521432 w 1010331"/>
                  <a:gd name="connsiteY5930" fmla="*/ 163569 h 303641"/>
                  <a:gd name="connsiteX5931" fmla="*/ 525951 w 1010331"/>
                  <a:gd name="connsiteY5931" fmla="*/ 168087 h 303641"/>
                  <a:gd name="connsiteX5932" fmla="*/ 521432 w 1010331"/>
                  <a:gd name="connsiteY5932" fmla="*/ 172606 h 303641"/>
                  <a:gd name="connsiteX5933" fmla="*/ 516914 w 1010331"/>
                  <a:gd name="connsiteY5933" fmla="*/ 168087 h 303641"/>
                  <a:gd name="connsiteX5934" fmla="*/ 521432 w 1010331"/>
                  <a:gd name="connsiteY5934" fmla="*/ 163569 h 303641"/>
                  <a:gd name="connsiteX5935" fmla="*/ 521432 w 1010331"/>
                  <a:gd name="connsiteY5935" fmla="*/ 163569 h 303641"/>
                  <a:gd name="connsiteX5936" fmla="*/ 502455 w 1010331"/>
                  <a:gd name="connsiteY5936" fmla="*/ 163569 h 303641"/>
                  <a:gd name="connsiteX5937" fmla="*/ 506973 w 1010331"/>
                  <a:gd name="connsiteY5937" fmla="*/ 168087 h 303641"/>
                  <a:gd name="connsiteX5938" fmla="*/ 502455 w 1010331"/>
                  <a:gd name="connsiteY5938" fmla="*/ 172606 h 303641"/>
                  <a:gd name="connsiteX5939" fmla="*/ 497936 w 1010331"/>
                  <a:gd name="connsiteY5939" fmla="*/ 168087 h 303641"/>
                  <a:gd name="connsiteX5940" fmla="*/ 502455 w 1010331"/>
                  <a:gd name="connsiteY5940" fmla="*/ 163569 h 303641"/>
                  <a:gd name="connsiteX5941" fmla="*/ 502455 w 1010331"/>
                  <a:gd name="connsiteY5941" fmla="*/ 163569 h 303641"/>
                  <a:gd name="connsiteX5942" fmla="*/ 483477 w 1010331"/>
                  <a:gd name="connsiteY5942" fmla="*/ 163569 h 303641"/>
                  <a:gd name="connsiteX5943" fmla="*/ 487995 w 1010331"/>
                  <a:gd name="connsiteY5943" fmla="*/ 168087 h 303641"/>
                  <a:gd name="connsiteX5944" fmla="*/ 483477 w 1010331"/>
                  <a:gd name="connsiteY5944" fmla="*/ 172606 h 303641"/>
                  <a:gd name="connsiteX5945" fmla="*/ 478959 w 1010331"/>
                  <a:gd name="connsiteY5945" fmla="*/ 168087 h 303641"/>
                  <a:gd name="connsiteX5946" fmla="*/ 483477 w 1010331"/>
                  <a:gd name="connsiteY5946" fmla="*/ 163569 h 303641"/>
                  <a:gd name="connsiteX5947" fmla="*/ 483477 w 1010331"/>
                  <a:gd name="connsiteY5947" fmla="*/ 163569 h 303641"/>
                  <a:gd name="connsiteX5948" fmla="*/ 464499 w 1010331"/>
                  <a:gd name="connsiteY5948" fmla="*/ 163569 h 303641"/>
                  <a:gd name="connsiteX5949" fmla="*/ 469018 w 1010331"/>
                  <a:gd name="connsiteY5949" fmla="*/ 168087 h 303641"/>
                  <a:gd name="connsiteX5950" fmla="*/ 464499 w 1010331"/>
                  <a:gd name="connsiteY5950" fmla="*/ 172606 h 303641"/>
                  <a:gd name="connsiteX5951" fmla="*/ 459981 w 1010331"/>
                  <a:gd name="connsiteY5951" fmla="*/ 168087 h 303641"/>
                  <a:gd name="connsiteX5952" fmla="*/ 464499 w 1010331"/>
                  <a:gd name="connsiteY5952" fmla="*/ 163569 h 303641"/>
                  <a:gd name="connsiteX5953" fmla="*/ 464499 w 1010331"/>
                  <a:gd name="connsiteY5953" fmla="*/ 163569 h 303641"/>
                  <a:gd name="connsiteX5954" fmla="*/ 446425 w 1010331"/>
                  <a:gd name="connsiteY5954" fmla="*/ 163569 h 303641"/>
                  <a:gd name="connsiteX5955" fmla="*/ 450944 w 1010331"/>
                  <a:gd name="connsiteY5955" fmla="*/ 168087 h 303641"/>
                  <a:gd name="connsiteX5956" fmla="*/ 446425 w 1010331"/>
                  <a:gd name="connsiteY5956" fmla="*/ 172606 h 303641"/>
                  <a:gd name="connsiteX5957" fmla="*/ 441907 w 1010331"/>
                  <a:gd name="connsiteY5957" fmla="*/ 168087 h 303641"/>
                  <a:gd name="connsiteX5958" fmla="*/ 446425 w 1010331"/>
                  <a:gd name="connsiteY5958" fmla="*/ 163569 h 303641"/>
                  <a:gd name="connsiteX5959" fmla="*/ 446425 w 1010331"/>
                  <a:gd name="connsiteY5959" fmla="*/ 163569 h 303641"/>
                  <a:gd name="connsiteX5960" fmla="*/ 427448 w 1010331"/>
                  <a:gd name="connsiteY5960" fmla="*/ 163569 h 303641"/>
                  <a:gd name="connsiteX5961" fmla="*/ 431966 w 1010331"/>
                  <a:gd name="connsiteY5961" fmla="*/ 168087 h 303641"/>
                  <a:gd name="connsiteX5962" fmla="*/ 427448 w 1010331"/>
                  <a:gd name="connsiteY5962" fmla="*/ 172606 h 303641"/>
                  <a:gd name="connsiteX5963" fmla="*/ 422929 w 1010331"/>
                  <a:gd name="connsiteY5963" fmla="*/ 168087 h 303641"/>
                  <a:gd name="connsiteX5964" fmla="*/ 427448 w 1010331"/>
                  <a:gd name="connsiteY5964" fmla="*/ 163569 h 303641"/>
                  <a:gd name="connsiteX5965" fmla="*/ 427448 w 1010331"/>
                  <a:gd name="connsiteY5965" fmla="*/ 163569 h 303641"/>
                  <a:gd name="connsiteX5966" fmla="*/ 408470 w 1010331"/>
                  <a:gd name="connsiteY5966" fmla="*/ 163569 h 303641"/>
                  <a:gd name="connsiteX5967" fmla="*/ 412989 w 1010331"/>
                  <a:gd name="connsiteY5967" fmla="*/ 168087 h 303641"/>
                  <a:gd name="connsiteX5968" fmla="*/ 408470 w 1010331"/>
                  <a:gd name="connsiteY5968" fmla="*/ 172606 h 303641"/>
                  <a:gd name="connsiteX5969" fmla="*/ 403952 w 1010331"/>
                  <a:gd name="connsiteY5969" fmla="*/ 168087 h 303641"/>
                  <a:gd name="connsiteX5970" fmla="*/ 408470 w 1010331"/>
                  <a:gd name="connsiteY5970" fmla="*/ 163569 h 303641"/>
                  <a:gd name="connsiteX5971" fmla="*/ 408470 w 1010331"/>
                  <a:gd name="connsiteY5971" fmla="*/ 163569 h 303641"/>
                  <a:gd name="connsiteX5972" fmla="*/ 389493 w 1010331"/>
                  <a:gd name="connsiteY5972" fmla="*/ 163569 h 303641"/>
                  <a:gd name="connsiteX5973" fmla="*/ 394011 w 1010331"/>
                  <a:gd name="connsiteY5973" fmla="*/ 168087 h 303641"/>
                  <a:gd name="connsiteX5974" fmla="*/ 389493 w 1010331"/>
                  <a:gd name="connsiteY5974" fmla="*/ 172606 h 303641"/>
                  <a:gd name="connsiteX5975" fmla="*/ 384974 w 1010331"/>
                  <a:gd name="connsiteY5975" fmla="*/ 168087 h 303641"/>
                  <a:gd name="connsiteX5976" fmla="*/ 389493 w 1010331"/>
                  <a:gd name="connsiteY5976" fmla="*/ 163569 h 303641"/>
                  <a:gd name="connsiteX5977" fmla="*/ 389493 w 1010331"/>
                  <a:gd name="connsiteY5977" fmla="*/ 163569 h 303641"/>
                  <a:gd name="connsiteX5978" fmla="*/ 370515 w 1010331"/>
                  <a:gd name="connsiteY5978" fmla="*/ 163569 h 303641"/>
                  <a:gd name="connsiteX5979" fmla="*/ 375034 w 1010331"/>
                  <a:gd name="connsiteY5979" fmla="*/ 168087 h 303641"/>
                  <a:gd name="connsiteX5980" fmla="*/ 370515 w 1010331"/>
                  <a:gd name="connsiteY5980" fmla="*/ 172606 h 303641"/>
                  <a:gd name="connsiteX5981" fmla="*/ 365997 w 1010331"/>
                  <a:gd name="connsiteY5981" fmla="*/ 168087 h 303641"/>
                  <a:gd name="connsiteX5982" fmla="*/ 370515 w 1010331"/>
                  <a:gd name="connsiteY5982" fmla="*/ 163569 h 303641"/>
                  <a:gd name="connsiteX5983" fmla="*/ 370515 w 1010331"/>
                  <a:gd name="connsiteY5983" fmla="*/ 163569 h 303641"/>
                  <a:gd name="connsiteX5984" fmla="*/ 352441 w 1010331"/>
                  <a:gd name="connsiteY5984" fmla="*/ 163569 h 303641"/>
                  <a:gd name="connsiteX5985" fmla="*/ 356960 w 1010331"/>
                  <a:gd name="connsiteY5985" fmla="*/ 168087 h 303641"/>
                  <a:gd name="connsiteX5986" fmla="*/ 352441 w 1010331"/>
                  <a:gd name="connsiteY5986" fmla="*/ 172606 h 303641"/>
                  <a:gd name="connsiteX5987" fmla="*/ 347923 w 1010331"/>
                  <a:gd name="connsiteY5987" fmla="*/ 168087 h 303641"/>
                  <a:gd name="connsiteX5988" fmla="*/ 352441 w 1010331"/>
                  <a:gd name="connsiteY5988" fmla="*/ 163569 h 303641"/>
                  <a:gd name="connsiteX5989" fmla="*/ 352441 w 1010331"/>
                  <a:gd name="connsiteY5989" fmla="*/ 163569 h 303641"/>
                  <a:gd name="connsiteX5990" fmla="*/ 333464 w 1010331"/>
                  <a:gd name="connsiteY5990" fmla="*/ 163569 h 303641"/>
                  <a:gd name="connsiteX5991" fmla="*/ 337982 w 1010331"/>
                  <a:gd name="connsiteY5991" fmla="*/ 168087 h 303641"/>
                  <a:gd name="connsiteX5992" fmla="*/ 333464 w 1010331"/>
                  <a:gd name="connsiteY5992" fmla="*/ 172606 h 303641"/>
                  <a:gd name="connsiteX5993" fmla="*/ 328945 w 1010331"/>
                  <a:gd name="connsiteY5993" fmla="*/ 168087 h 303641"/>
                  <a:gd name="connsiteX5994" fmla="*/ 333464 w 1010331"/>
                  <a:gd name="connsiteY5994" fmla="*/ 163569 h 303641"/>
                  <a:gd name="connsiteX5995" fmla="*/ 333464 w 1010331"/>
                  <a:gd name="connsiteY5995" fmla="*/ 163569 h 303641"/>
                  <a:gd name="connsiteX5996" fmla="*/ 314486 w 1010331"/>
                  <a:gd name="connsiteY5996" fmla="*/ 163569 h 303641"/>
                  <a:gd name="connsiteX5997" fmla="*/ 319004 w 1010331"/>
                  <a:gd name="connsiteY5997" fmla="*/ 168087 h 303641"/>
                  <a:gd name="connsiteX5998" fmla="*/ 314486 w 1010331"/>
                  <a:gd name="connsiteY5998" fmla="*/ 172606 h 303641"/>
                  <a:gd name="connsiteX5999" fmla="*/ 309968 w 1010331"/>
                  <a:gd name="connsiteY5999" fmla="*/ 168087 h 303641"/>
                  <a:gd name="connsiteX6000" fmla="*/ 314486 w 1010331"/>
                  <a:gd name="connsiteY6000" fmla="*/ 163569 h 303641"/>
                  <a:gd name="connsiteX6001" fmla="*/ 314486 w 1010331"/>
                  <a:gd name="connsiteY6001" fmla="*/ 163569 h 303641"/>
                  <a:gd name="connsiteX6002" fmla="*/ 295508 w 1010331"/>
                  <a:gd name="connsiteY6002" fmla="*/ 163569 h 303641"/>
                  <a:gd name="connsiteX6003" fmla="*/ 300027 w 1010331"/>
                  <a:gd name="connsiteY6003" fmla="*/ 168087 h 303641"/>
                  <a:gd name="connsiteX6004" fmla="*/ 295508 w 1010331"/>
                  <a:gd name="connsiteY6004" fmla="*/ 172606 h 303641"/>
                  <a:gd name="connsiteX6005" fmla="*/ 290990 w 1010331"/>
                  <a:gd name="connsiteY6005" fmla="*/ 168087 h 303641"/>
                  <a:gd name="connsiteX6006" fmla="*/ 295508 w 1010331"/>
                  <a:gd name="connsiteY6006" fmla="*/ 163569 h 303641"/>
                  <a:gd name="connsiteX6007" fmla="*/ 295508 w 1010331"/>
                  <a:gd name="connsiteY6007" fmla="*/ 163569 h 303641"/>
                  <a:gd name="connsiteX6008" fmla="*/ 831400 w 1010331"/>
                  <a:gd name="connsiteY6008" fmla="*/ 152725 h 303641"/>
                  <a:gd name="connsiteX6009" fmla="*/ 835918 w 1010331"/>
                  <a:gd name="connsiteY6009" fmla="*/ 157243 h 303641"/>
                  <a:gd name="connsiteX6010" fmla="*/ 831400 w 1010331"/>
                  <a:gd name="connsiteY6010" fmla="*/ 161761 h 303641"/>
                  <a:gd name="connsiteX6011" fmla="*/ 826881 w 1010331"/>
                  <a:gd name="connsiteY6011" fmla="*/ 157243 h 303641"/>
                  <a:gd name="connsiteX6012" fmla="*/ 831400 w 1010331"/>
                  <a:gd name="connsiteY6012" fmla="*/ 152725 h 303641"/>
                  <a:gd name="connsiteX6013" fmla="*/ 831400 w 1010331"/>
                  <a:gd name="connsiteY6013" fmla="*/ 152725 h 303641"/>
                  <a:gd name="connsiteX6014" fmla="*/ 812422 w 1010331"/>
                  <a:gd name="connsiteY6014" fmla="*/ 152725 h 303641"/>
                  <a:gd name="connsiteX6015" fmla="*/ 816941 w 1010331"/>
                  <a:gd name="connsiteY6015" fmla="*/ 157243 h 303641"/>
                  <a:gd name="connsiteX6016" fmla="*/ 812422 w 1010331"/>
                  <a:gd name="connsiteY6016" fmla="*/ 161761 h 303641"/>
                  <a:gd name="connsiteX6017" fmla="*/ 807904 w 1010331"/>
                  <a:gd name="connsiteY6017" fmla="*/ 157243 h 303641"/>
                  <a:gd name="connsiteX6018" fmla="*/ 812422 w 1010331"/>
                  <a:gd name="connsiteY6018" fmla="*/ 152725 h 303641"/>
                  <a:gd name="connsiteX6019" fmla="*/ 812422 w 1010331"/>
                  <a:gd name="connsiteY6019" fmla="*/ 152725 h 303641"/>
                  <a:gd name="connsiteX6020" fmla="*/ 793445 w 1010331"/>
                  <a:gd name="connsiteY6020" fmla="*/ 152725 h 303641"/>
                  <a:gd name="connsiteX6021" fmla="*/ 797963 w 1010331"/>
                  <a:gd name="connsiteY6021" fmla="*/ 157243 h 303641"/>
                  <a:gd name="connsiteX6022" fmla="*/ 793445 w 1010331"/>
                  <a:gd name="connsiteY6022" fmla="*/ 161761 h 303641"/>
                  <a:gd name="connsiteX6023" fmla="*/ 788926 w 1010331"/>
                  <a:gd name="connsiteY6023" fmla="*/ 157243 h 303641"/>
                  <a:gd name="connsiteX6024" fmla="*/ 793445 w 1010331"/>
                  <a:gd name="connsiteY6024" fmla="*/ 152725 h 303641"/>
                  <a:gd name="connsiteX6025" fmla="*/ 793445 w 1010331"/>
                  <a:gd name="connsiteY6025" fmla="*/ 152725 h 303641"/>
                  <a:gd name="connsiteX6026" fmla="*/ 774467 w 1010331"/>
                  <a:gd name="connsiteY6026" fmla="*/ 152725 h 303641"/>
                  <a:gd name="connsiteX6027" fmla="*/ 778985 w 1010331"/>
                  <a:gd name="connsiteY6027" fmla="*/ 157243 h 303641"/>
                  <a:gd name="connsiteX6028" fmla="*/ 774467 w 1010331"/>
                  <a:gd name="connsiteY6028" fmla="*/ 161761 h 303641"/>
                  <a:gd name="connsiteX6029" fmla="*/ 769948 w 1010331"/>
                  <a:gd name="connsiteY6029" fmla="*/ 157243 h 303641"/>
                  <a:gd name="connsiteX6030" fmla="*/ 774467 w 1010331"/>
                  <a:gd name="connsiteY6030" fmla="*/ 152725 h 303641"/>
                  <a:gd name="connsiteX6031" fmla="*/ 774467 w 1010331"/>
                  <a:gd name="connsiteY6031" fmla="*/ 152725 h 303641"/>
                  <a:gd name="connsiteX6032" fmla="*/ 756393 w 1010331"/>
                  <a:gd name="connsiteY6032" fmla="*/ 152725 h 303641"/>
                  <a:gd name="connsiteX6033" fmla="*/ 760912 w 1010331"/>
                  <a:gd name="connsiteY6033" fmla="*/ 157243 h 303641"/>
                  <a:gd name="connsiteX6034" fmla="*/ 756393 w 1010331"/>
                  <a:gd name="connsiteY6034" fmla="*/ 161761 h 303641"/>
                  <a:gd name="connsiteX6035" fmla="*/ 751875 w 1010331"/>
                  <a:gd name="connsiteY6035" fmla="*/ 157243 h 303641"/>
                  <a:gd name="connsiteX6036" fmla="*/ 756393 w 1010331"/>
                  <a:gd name="connsiteY6036" fmla="*/ 152725 h 303641"/>
                  <a:gd name="connsiteX6037" fmla="*/ 756393 w 1010331"/>
                  <a:gd name="connsiteY6037" fmla="*/ 152725 h 303641"/>
                  <a:gd name="connsiteX6038" fmla="*/ 737415 w 1010331"/>
                  <a:gd name="connsiteY6038" fmla="*/ 152725 h 303641"/>
                  <a:gd name="connsiteX6039" fmla="*/ 741934 w 1010331"/>
                  <a:gd name="connsiteY6039" fmla="*/ 157243 h 303641"/>
                  <a:gd name="connsiteX6040" fmla="*/ 737415 w 1010331"/>
                  <a:gd name="connsiteY6040" fmla="*/ 161761 h 303641"/>
                  <a:gd name="connsiteX6041" fmla="*/ 732897 w 1010331"/>
                  <a:gd name="connsiteY6041" fmla="*/ 157243 h 303641"/>
                  <a:gd name="connsiteX6042" fmla="*/ 737415 w 1010331"/>
                  <a:gd name="connsiteY6042" fmla="*/ 152725 h 303641"/>
                  <a:gd name="connsiteX6043" fmla="*/ 737415 w 1010331"/>
                  <a:gd name="connsiteY6043" fmla="*/ 152725 h 303641"/>
                  <a:gd name="connsiteX6044" fmla="*/ 718438 w 1010331"/>
                  <a:gd name="connsiteY6044" fmla="*/ 152725 h 303641"/>
                  <a:gd name="connsiteX6045" fmla="*/ 722956 w 1010331"/>
                  <a:gd name="connsiteY6045" fmla="*/ 157243 h 303641"/>
                  <a:gd name="connsiteX6046" fmla="*/ 718438 w 1010331"/>
                  <a:gd name="connsiteY6046" fmla="*/ 161761 h 303641"/>
                  <a:gd name="connsiteX6047" fmla="*/ 713919 w 1010331"/>
                  <a:gd name="connsiteY6047" fmla="*/ 157243 h 303641"/>
                  <a:gd name="connsiteX6048" fmla="*/ 718438 w 1010331"/>
                  <a:gd name="connsiteY6048" fmla="*/ 152725 h 303641"/>
                  <a:gd name="connsiteX6049" fmla="*/ 718438 w 1010331"/>
                  <a:gd name="connsiteY6049" fmla="*/ 152725 h 303641"/>
                  <a:gd name="connsiteX6050" fmla="*/ 699460 w 1010331"/>
                  <a:gd name="connsiteY6050" fmla="*/ 152725 h 303641"/>
                  <a:gd name="connsiteX6051" fmla="*/ 703979 w 1010331"/>
                  <a:gd name="connsiteY6051" fmla="*/ 157243 h 303641"/>
                  <a:gd name="connsiteX6052" fmla="*/ 699460 w 1010331"/>
                  <a:gd name="connsiteY6052" fmla="*/ 161761 h 303641"/>
                  <a:gd name="connsiteX6053" fmla="*/ 694942 w 1010331"/>
                  <a:gd name="connsiteY6053" fmla="*/ 157243 h 303641"/>
                  <a:gd name="connsiteX6054" fmla="*/ 699460 w 1010331"/>
                  <a:gd name="connsiteY6054" fmla="*/ 152725 h 303641"/>
                  <a:gd name="connsiteX6055" fmla="*/ 699460 w 1010331"/>
                  <a:gd name="connsiteY6055" fmla="*/ 152725 h 303641"/>
                  <a:gd name="connsiteX6056" fmla="*/ 680483 w 1010331"/>
                  <a:gd name="connsiteY6056" fmla="*/ 152725 h 303641"/>
                  <a:gd name="connsiteX6057" fmla="*/ 685001 w 1010331"/>
                  <a:gd name="connsiteY6057" fmla="*/ 157243 h 303641"/>
                  <a:gd name="connsiteX6058" fmla="*/ 680483 w 1010331"/>
                  <a:gd name="connsiteY6058" fmla="*/ 161761 h 303641"/>
                  <a:gd name="connsiteX6059" fmla="*/ 675964 w 1010331"/>
                  <a:gd name="connsiteY6059" fmla="*/ 157243 h 303641"/>
                  <a:gd name="connsiteX6060" fmla="*/ 680483 w 1010331"/>
                  <a:gd name="connsiteY6060" fmla="*/ 152725 h 303641"/>
                  <a:gd name="connsiteX6061" fmla="*/ 680483 w 1010331"/>
                  <a:gd name="connsiteY6061" fmla="*/ 152725 h 303641"/>
                  <a:gd name="connsiteX6062" fmla="*/ 662409 w 1010331"/>
                  <a:gd name="connsiteY6062" fmla="*/ 152725 h 303641"/>
                  <a:gd name="connsiteX6063" fmla="*/ 666927 w 1010331"/>
                  <a:gd name="connsiteY6063" fmla="*/ 157243 h 303641"/>
                  <a:gd name="connsiteX6064" fmla="*/ 662409 w 1010331"/>
                  <a:gd name="connsiteY6064" fmla="*/ 161761 h 303641"/>
                  <a:gd name="connsiteX6065" fmla="*/ 657890 w 1010331"/>
                  <a:gd name="connsiteY6065" fmla="*/ 157243 h 303641"/>
                  <a:gd name="connsiteX6066" fmla="*/ 662409 w 1010331"/>
                  <a:gd name="connsiteY6066" fmla="*/ 152725 h 303641"/>
                  <a:gd name="connsiteX6067" fmla="*/ 662409 w 1010331"/>
                  <a:gd name="connsiteY6067" fmla="*/ 152725 h 303641"/>
                  <a:gd name="connsiteX6068" fmla="*/ 643431 w 1010331"/>
                  <a:gd name="connsiteY6068" fmla="*/ 152725 h 303641"/>
                  <a:gd name="connsiteX6069" fmla="*/ 647950 w 1010331"/>
                  <a:gd name="connsiteY6069" fmla="*/ 157243 h 303641"/>
                  <a:gd name="connsiteX6070" fmla="*/ 643431 w 1010331"/>
                  <a:gd name="connsiteY6070" fmla="*/ 161761 h 303641"/>
                  <a:gd name="connsiteX6071" fmla="*/ 638913 w 1010331"/>
                  <a:gd name="connsiteY6071" fmla="*/ 157243 h 303641"/>
                  <a:gd name="connsiteX6072" fmla="*/ 643431 w 1010331"/>
                  <a:gd name="connsiteY6072" fmla="*/ 152725 h 303641"/>
                  <a:gd name="connsiteX6073" fmla="*/ 643431 w 1010331"/>
                  <a:gd name="connsiteY6073" fmla="*/ 152725 h 303641"/>
                  <a:gd name="connsiteX6074" fmla="*/ 624453 w 1010331"/>
                  <a:gd name="connsiteY6074" fmla="*/ 152725 h 303641"/>
                  <a:gd name="connsiteX6075" fmla="*/ 628972 w 1010331"/>
                  <a:gd name="connsiteY6075" fmla="*/ 157243 h 303641"/>
                  <a:gd name="connsiteX6076" fmla="*/ 624453 w 1010331"/>
                  <a:gd name="connsiteY6076" fmla="*/ 161761 h 303641"/>
                  <a:gd name="connsiteX6077" fmla="*/ 619935 w 1010331"/>
                  <a:gd name="connsiteY6077" fmla="*/ 157243 h 303641"/>
                  <a:gd name="connsiteX6078" fmla="*/ 624453 w 1010331"/>
                  <a:gd name="connsiteY6078" fmla="*/ 152725 h 303641"/>
                  <a:gd name="connsiteX6079" fmla="*/ 624453 w 1010331"/>
                  <a:gd name="connsiteY6079" fmla="*/ 152725 h 303641"/>
                  <a:gd name="connsiteX6080" fmla="*/ 605476 w 1010331"/>
                  <a:gd name="connsiteY6080" fmla="*/ 152725 h 303641"/>
                  <a:gd name="connsiteX6081" fmla="*/ 609994 w 1010331"/>
                  <a:gd name="connsiteY6081" fmla="*/ 157243 h 303641"/>
                  <a:gd name="connsiteX6082" fmla="*/ 605476 w 1010331"/>
                  <a:gd name="connsiteY6082" fmla="*/ 161761 h 303641"/>
                  <a:gd name="connsiteX6083" fmla="*/ 600957 w 1010331"/>
                  <a:gd name="connsiteY6083" fmla="*/ 157243 h 303641"/>
                  <a:gd name="connsiteX6084" fmla="*/ 605476 w 1010331"/>
                  <a:gd name="connsiteY6084" fmla="*/ 152725 h 303641"/>
                  <a:gd name="connsiteX6085" fmla="*/ 605476 w 1010331"/>
                  <a:gd name="connsiteY6085" fmla="*/ 152725 h 303641"/>
                  <a:gd name="connsiteX6086" fmla="*/ 586498 w 1010331"/>
                  <a:gd name="connsiteY6086" fmla="*/ 152725 h 303641"/>
                  <a:gd name="connsiteX6087" fmla="*/ 591017 w 1010331"/>
                  <a:gd name="connsiteY6087" fmla="*/ 157243 h 303641"/>
                  <a:gd name="connsiteX6088" fmla="*/ 586498 w 1010331"/>
                  <a:gd name="connsiteY6088" fmla="*/ 161761 h 303641"/>
                  <a:gd name="connsiteX6089" fmla="*/ 581980 w 1010331"/>
                  <a:gd name="connsiteY6089" fmla="*/ 157243 h 303641"/>
                  <a:gd name="connsiteX6090" fmla="*/ 586498 w 1010331"/>
                  <a:gd name="connsiteY6090" fmla="*/ 152725 h 303641"/>
                  <a:gd name="connsiteX6091" fmla="*/ 586498 w 1010331"/>
                  <a:gd name="connsiteY6091" fmla="*/ 152725 h 303641"/>
                  <a:gd name="connsiteX6092" fmla="*/ 568424 w 1010331"/>
                  <a:gd name="connsiteY6092" fmla="*/ 152725 h 303641"/>
                  <a:gd name="connsiteX6093" fmla="*/ 572943 w 1010331"/>
                  <a:gd name="connsiteY6093" fmla="*/ 157243 h 303641"/>
                  <a:gd name="connsiteX6094" fmla="*/ 568424 w 1010331"/>
                  <a:gd name="connsiteY6094" fmla="*/ 161761 h 303641"/>
                  <a:gd name="connsiteX6095" fmla="*/ 563906 w 1010331"/>
                  <a:gd name="connsiteY6095" fmla="*/ 157243 h 303641"/>
                  <a:gd name="connsiteX6096" fmla="*/ 568424 w 1010331"/>
                  <a:gd name="connsiteY6096" fmla="*/ 152725 h 303641"/>
                  <a:gd name="connsiteX6097" fmla="*/ 568424 w 1010331"/>
                  <a:gd name="connsiteY6097" fmla="*/ 152725 h 303641"/>
                  <a:gd name="connsiteX6098" fmla="*/ 549447 w 1010331"/>
                  <a:gd name="connsiteY6098" fmla="*/ 152725 h 303641"/>
                  <a:gd name="connsiteX6099" fmla="*/ 553965 w 1010331"/>
                  <a:gd name="connsiteY6099" fmla="*/ 157243 h 303641"/>
                  <a:gd name="connsiteX6100" fmla="*/ 549447 w 1010331"/>
                  <a:gd name="connsiteY6100" fmla="*/ 161761 h 303641"/>
                  <a:gd name="connsiteX6101" fmla="*/ 544928 w 1010331"/>
                  <a:gd name="connsiteY6101" fmla="*/ 157243 h 303641"/>
                  <a:gd name="connsiteX6102" fmla="*/ 549447 w 1010331"/>
                  <a:gd name="connsiteY6102" fmla="*/ 152725 h 303641"/>
                  <a:gd name="connsiteX6103" fmla="*/ 549447 w 1010331"/>
                  <a:gd name="connsiteY6103" fmla="*/ 152725 h 303641"/>
                  <a:gd name="connsiteX6104" fmla="*/ 530469 w 1010331"/>
                  <a:gd name="connsiteY6104" fmla="*/ 152725 h 303641"/>
                  <a:gd name="connsiteX6105" fmla="*/ 534988 w 1010331"/>
                  <a:gd name="connsiteY6105" fmla="*/ 157243 h 303641"/>
                  <a:gd name="connsiteX6106" fmla="*/ 530469 w 1010331"/>
                  <a:gd name="connsiteY6106" fmla="*/ 161761 h 303641"/>
                  <a:gd name="connsiteX6107" fmla="*/ 525951 w 1010331"/>
                  <a:gd name="connsiteY6107" fmla="*/ 157243 h 303641"/>
                  <a:gd name="connsiteX6108" fmla="*/ 530469 w 1010331"/>
                  <a:gd name="connsiteY6108" fmla="*/ 152725 h 303641"/>
                  <a:gd name="connsiteX6109" fmla="*/ 530469 w 1010331"/>
                  <a:gd name="connsiteY6109" fmla="*/ 152725 h 303641"/>
                  <a:gd name="connsiteX6110" fmla="*/ 511492 w 1010331"/>
                  <a:gd name="connsiteY6110" fmla="*/ 152725 h 303641"/>
                  <a:gd name="connsiteX6111" fmla="*/ 516010 w 1010331"/>
                  <a:gd name="connsiteY6111" fmla="*/ 157243 h 303641"/>
                  <a:gd name="connsiteX6112" fmla="*/ 511492 w 1010331"/>
                  <a:gd name="connsiteY6112" fmla="*/ 161761 h 303641"/>
                  <a:gd name="connsiteX6113" fmla="*/ 506973 w 1010331"/>
                  <a:gd name="connsiteY6113" fmla="*/ 157243 h 303641"/>
                  <a:gd name="connsiteX6114" fmla="*/ 511492 w 1010331"/>
                  <a:gd name="connsiteY6114" fmla="*/ 152725 h 303641"/>
                  <a:gd name="connsiteX6115" fmla="*/ 511492 w 1010331"/>
                  <a:gd name="connsiteY6115" fmla="*/ 152725 h 303641"/>
                  <a:gd name="connsiteX6116" fmla="*/ 493418 w 1010331"/>
                  <a:gd name="connsiteY6116" fmla="*/ 152725 h 303641"/>
                  <a:gd name="connsiteX6117" fmla="*/ 497936 w 1010331"/>
                  <a:gd name="connsiteY6117" fmla="*/ 157243 h 303641"/>
                  <a:gd name="connsiteX6118" fmla="*/ 493418 w 1010331"/>
                  <a:gd name="connsiteY6118" fmla="*/ 161761 h 303641"/>
                  <a:gd name="connsiteX6119" fmla="*/ 488899 w 1010331"/>
                  <a:gd name="connsiteY6119" fmla="*/ 157243 h 303641"/>
                  <a:gd name="connsiteX6120" fmla="*/ 493418 w 1010331"/>
                  <a:gd name="connsiteY6120" fmla="*/ 152725 h 303641"/>
                  <a:gd name="connsiteX6121" fmla="*/ 493418 w 1010331"/>
                  <a:gd name="connsiteY6121" fmla="*/ 152725 h 303641"/>
                  <a:gd name="connsiteX6122" fmla="*/ 474440 w 1010331"/>
                  <a:gd name="connsiteY6122" fmla="*/ 152725 h 303641"/>
                  <a:gd name="connsiteX6123" fmla="*/ 478959 w 1010331"/>
                  <a:gd name="connsiteY6123" fmla="*/ 157243 h 303641"/>
                  <a:gd name="connsiteX6124" fmla="*/ 474440 w 1010331"/>
                  <a:gd name="connsiteY6124" fmla="*/ 161761 h 303641"/>
                  <a:gd name="connsiteX6125" fmla="*/ 469922 w 1010331"/>
                  <a:gd name="connsiteY6125" fmla="*/ 157243 h 303641"/>
                  <a:gd name="connsiteX6126" fmla="*/ 474440 w 1010331"/>
                  <a:gd name="connsiteY6126" fmla="*/ 152725 h 303641"/>
                  <a:gd name="connsiteX6127" fmla="*/ 474440 w 1010331"/>
                  <a:gd name="connsiteY6127" fmla="*/ 152725 h 303641"/>
                  <a:gd name="connsiteX6128" fmla="*/ 455462 w 1010331"/>
                  <a:gd name="connsiteY6128" fmla="*/ 152725 h 303641"/>
                  <a:gd name="connsiteX6129" fmla="*/ 459981 w 1010331"/>
                  <a:gd name="connsiteY6129" fmla="*/ 157243 h 303641"/>
                  <a:gd name="connsiteX6130" fmla="*/ 455462 w 1010331"/>
                  <a:gd name="connsiteY6130" fmla="*/ 161761 h 303641"/>
                  <a:gd name="connsiteX6131" fmla="*/ 450944 w 1010331"/>
                  <a:gd name="connsiteY6131" fmla="*/ 157243 h 303641"/>
                  <a:gd name="connsiteX6132" fmla="*/ 455462 w 1010331"/>
                  <a:gd name="connsiteY6132" fmla="*/ 152725 h 303641"/>
                  <a:gd name="connsiteX6133" fmla="*/ 455462 w 1010331"/>
                  <a:gd name="connsiteY6133" fmla="*/ 152725 h 303641"/>
                  <a:gd name="connsiteX6134" fmla="*/ 436485 w 1010331"/>
                  <a:gd name="connsiteY6134" fmla="*/ 152725 h 303641"/>
                  <a:gd name="connsiteX6135" fmla="*/ 441003 w 1010331"/>
                  <a:gd name="connsiteY6135" fmla="*/ 157243 h 303641"/>
                  <a:gd name="connsiteX6136" fmla="*/ 436485 w 1010331"/>
                  <a:gd name="connsiteY6136" fmla="*/ 161761 h 303641"/>
                  <a:gd name="connsiteX6137" fmla="*/ 431966 w 1010331"/>
                  <a:gd name="connsiteY6137" fmla="*/ 157243 h 303641"/>
                  <a:gd name="connsiteX6138" fmla="*/ 436485 w 1010331"/>
                  <a:gd name="connsiteY6138" fmla="*/ 152725 h 303641"/>
                  <a:gd name="connsiteX6139" fmla="*/ 436485 w 1010331"/>
                  <a:gd name="connsiteY6139" fmla="*/ 152725 h 303641"/>
                  <a:gd name="connsiteX6140" fmla="*/ 417507 w 1010331"/>
                  <a:gd name="connsiteY6140" fmla="*/ 152725 h 303641"/>
                  <a:gd name="connsiteX6141" fmla="*/ 422026 w 1010331"/>
                  <a:gd name="connsiteY6141" fmla="*/ 157243 h 303641"/>
                  <a:gd name="connsiteX6142" fmla="*/ 417507 w 1010331"/>
                  <a:gd name="connsiteY6142" fmla="*/ 161761 h 303641"/>
                  <a:gd name="connsiteX6143" fmla="*/ 412989 w 1010331"/>
                  <a:gd name="connsiteY6143" fmla="*/ 157243 h 303641"/>
                  <a:gd name="connsiteX6144" fmla="*/ 417507 w 1010331"/>
                  <a:gd name="connsiteY6144" fmla="*/ 152725 h 303641"/>
                  <a:gd name="connsiteX6145" fmla="*/ 417507 w 1010331"/>
                  <a:gd name="connsiteY6145" fmla="*/ 152725 h 303641"/>
                  <a:gd name="connsiteX6146" fmla="*/ 399433 w 1010331"/>
                  <a:gd name="connsiteY6146" fmla="*/ 152725 h 303641"/>
                  <a:gd name="connsiteX6147" fmla="*/ 403952 w 1010331"/>
                  <a:gd name="connsiteY6147" fmla="*/ 157243 h 303641"/>
                  <a:gd name="connsiteX6148" fmla="*/ 399433 w 1010331"/>
                  <a:gd name="connsiteY6148" fmla="*/ 161761 h 303641"/>
                  <a:gd name="connsiteX6149" fmla="*/ 394915 w 1010331"/>
                  <a:gd name="connsiteY6149" fmla="*/ 157243 h 303641"/>
                  <a:gd name="connsiteX6150" fmla="*/ 399433 w 1010331"/>
                  <a:gd name="connsiteY6150" fmla="*/ 152725 h 303641"/>
                  <a:gd name="connsiteX6151" fmla="*/ 399433 w 1010331"/>
                  <a:gd name="connsiteY6151" fmla="*/ 152725 h 303641"/>
                  <a:gd name="connsiteX6152" fmla="*/ 380456 w 1010331"/>
                  <a:gd name="connsiteY6152" fmla="*/ 152725 h 303641"/>
                  <a:gd name="connsiteX6153" fmla="*/ 384974 w 1010331"/>
                  <a:gd name="connsiteY6153" fmla="*/ 157243 h 303641"/>
                  <a:gd name="connsiteX6154" fmla="*/ 380456 w 1010331"/>
                  <a:gd name="connsiteY6154" fmla="*/ 161761 h 303641"/>
                  <a:gd name="connsiteX6155" fmla="*/ 375937 w 1010331"/>
                  <a:gd name="connsiteY6155" fmla="*/ 157243 h 303641"/>
                  <a:gd name="connsiteX6156" fmla="*/ 380456 w 1010331"/>
                  <a:gd name="connsiteY6156" fmla="*/ 152725 h 303641"/>
                  <a:gd name="connsiteX6157" fmla="*/ 380456 w 1010331"/>
                  <a:gd name="connsiteY6157" fmla="*/ 152725 h 303641"/>
                  <a:gd name="connsiteX6158" fmla="*/ 361478 w 1010331"/>
                  <a:gd name="connsiteY6158" fmla="*/ 152725 h 303641"/>
                  <a:gd name="connsiteX6159" fmla="*/ 365997 w 1010331"/>
                  <a:gd name="connsiteY6159" fmla="*/ 157243 h 303641"/>
                  <a:gd name="connsiteX6160" fmla="*/ 361478 w 1010331"/>
                  <a:gd name="connsiteY6160" fmla="*/ 161761 h 303641"/>
                  <a:gd name="connsiteX6161" fmla="*/ 356960 w 1010331"/>
                  <a:gd name="connsiteY6161" fmla="*/ 157243 h 303641"/>
                  <a:gd name="connsiteX6162" fmla="*/ 361478 w 1010331"/>
                  <a:gd name="connsiteY6162" fmla="*/ 152725 h 303641"/>
                  <a:gd name="connsiteX6163" fmla="*/ 361478 w 1010331"/>
                  <a:gd name="connsiteY6163" fmla="*/ 152725 h 303641"/>
                  <a:gd name="connsiteX6164" fmla="*/ 342501 w 1010331"/>
                  <a:gd name="connsiteY6164" fmla="*/ 152725 h 303641"/>
                  <a:gd name="connsiteX6165" fmla="*/ 347019 w 1010331"/>
                  <a:gd name="connsiteY6165" fmla="*/ 157243 h 303641"/>
                  <a:gd name="connsiteX6166" fmla="*/ 342501 w 1010331"/>
                  <a:gd name="connsiteY6166" fmla="*/ 161761 h 303641"/>
                  <a:gd name="connsiteX6167" fmla="*/ 337982 w 1010331"/>
                  <a:gd name="connsiteY6167" fmla="*/ 157243 h 303641"/>
                  <a:gd name="connsiteX6168" fmla="*/ 342501 w 1010331"/>
                  <a:gd name="connsiteY6168" fmla="*/ 152725 h 303641"/>
                  <a:gd name="connsiteX6169" fmla="*/ 342501 w 1010331"/>
                  <a:gd name="connsiteY6169" fmla="*/ 152725 h 303641"/>
                  <a:gd name="connsiteX6170" fmla="*/ 323523 w 1010331"/>
                  <a:gd name="connsiteY6170" fmla="*/ 152725 h 303641"/>
                  <a:gd name="connsiteX6171" fmla="*/ 328041 w 1010331"/>
                  <a:gd name="connsiteY6171" fmla="*/ 157243 h 303641"/>
                  <a:gd name="connsiteX6172" fmla="*/ 323523 w 1010331"/>
                  <a:gd name="connsiteY6172" fmla="*/ 161761 h 303641"/>
                  <a:gd name="connsiteX6173" fmla="*/ 319004 w 1010331"/>
                  <a:gd name="connsiteY6173" fmla="*/ 157243 h 303641"/>
                  <a:gd name="connsiteX6174" fmla="*/ 323523 w 1010331"/>
                  <a:gd name="connsiteY6174" fmla="*/ 152725 h 303641"/>
                  <a:gd name="connsiteX6175" fmla="*/ 323523 w 1010331"/>
                  <a:gd name="connsiteY6175" fmla="*/ 152725 h 303641"/>
                  <a:gd name="connsiteX6176" fmla="*/ 305449 w 1010331"/>
                  <a:gd name="connsiteY6176" fmla="*/ 152725 h 303641"/>
                  <a:gd name="connsiteX6177" fmla="*/ 309968 w 1010331"/>
                  <a:gd name="connsiteY6177" fmla="*/ 157243 h 303641"/>
                  <a:gd name="connsiteX6178" fmla="*/ 305449 w 1010331"/>
                  <a:gd name="connsiteY6178" fmla="*/ 161761 h 303641"/>
                  <a:gd name="connsiteX6179" fmla="*/ 300931 w 1010331"/>
                  <a:gd name="connsiteY6179" fmla="*/ 157243 h 303641"/>
                  <a:gd name="connsiteX6180" fmla="*/ 305449 w 1010331"/>
                  <a:gd name="connsiteY6180" fmla="*/ 152725 h 303641"/>
                  <a:gd name="connsiteX6181" fmla="*/ 305449 w 1010331"/>
                  <a:gd name="connsiteY6181" fmla="*/ 152725 h 303641"/>
                  <a:gd name="connsiteX6182" fmla="*/ 286471 w 1010331"/>
                  <a:gd name="connsiteY6182" fmla="*/ 152725 h 303641"/>
                  <a:gd name="connsiteX6183" fmla="*/ 290990 w 1010331"/>
                  <a:gd name="connsiteY6183" fmla="*/ 157243 h 303641"/>
                  <a:gd name="connsiteX6184" fmla="*/ 286471 w 1010331"/>
                  <a:gd name="connsiteY6184" fmla="*/ 161761 h 303641"/>
                  <a:gd name="connsiteX6185" fmla="*/ 281953 w 1010331"/>
                  <a:gd name="connsiteY6185" fmla="*/ 157243 h 303641"/>
                  <a:gd name="connsiteX6186" fmla="*/ 286471 w 1010331"/>
                  <a:gd name="connsiteY6186" fmla="*/ 152725 h 303641"/>
                  <a:gd name="connsiteX6187" fmla="*/ 286471 w 1010331"/>
                  <a:gd name="connsiteY6187" fmla="*/ 152725 h 303641"/>
                  <a:gd name="connsiteX6188" fmla="*/ 840437 w 1010331"/>
                  <a:gd name="connsiteY6188" fmla="*/ 285568 h 303641"/>
                  <a:gd name="connsiteX6189" fmla="*/ 844955 w 1010331"/>
                  <a:gd name="connsiteY6189" fmla="*/ 290086 h 303641"/>
                  <a:gd name="connsiteX6190" fmla="*/ 840437 w 1010331"/>
                  <a:gd name="connsiteY6190" fmla="*/ 294605 h 303641"/>
                  <a:gd name="connsiteX6191" fmla="*/ 835918 w 1010331"/>
                  <a:gd name="connsiteY6191" fmla="*/ 290086 h 303641"/>
                  <a:gd name="connsiteX6192" fmla="*/ 840437 w 1010331"/>
                  <a:gd name="connsiteY6192" fmla="*/ 285568 h 303641"/>
                  <a:gd name="connsiteX6193" fmla="*/ 840437 w 1010331"/>
                  <a:gd name="connsiteY6193" fmla="*/ 285568 h 303641"/>
                  <a:gd name="connsiteX6194" fmla="*/ 821459 w 1010331"/>
                  <a:gd name="connsiteY6194" fmla="*/ 285568 h 303641"/>
                  <a:gd name="connsiteX6195" fmla="*/ 825978 w 1010331"/>
                  <a:gd name="connsiteY6195" fmla="*/ 290086 h 303641"/>
                  <a:gd name="connsiteX6196" fmla="*/ 821459 w 1010331"/>
                  <a:gd name="connsiteY6196" fmla="*/ 294605 h 303641"/>
                  <a:gd name="connsiteX6197" fmla="*/ 816941 w 1010331"/>
                  <a:gd name="connsiteY6197" fmla="*/ 290086 h 303641"/>
                  <a:gd name="connsiteX6198" fmla="*/ 821459 w 1010331"/>
                  <a:gd name="connsiteY6198" fmla="*/ 285568 h 303641"/>
                  <a:gd name="connsiteX6199" fmla="*/ 821459 w 1010331"/>
                  <a:gd name="connsiteY6199" fmla="*/ 285568 h 303641"/>
                  <a:gd name="connsiteX6200" fmla="*/ 803385 w 1010331"/>
                  <a:gd name="connsiteY6200" fmla="*/ 285568 h 303641"/>
                  <a:gd name="connsiteX6201" fmla="*/ 807904 w 1010331"/>
                  <a:gd name="connsiteY6201" fmla="*/ 290086 h 303641"/>
                  <a:gd name="connsiteX6202" fmla="*/ 803385 w 1010331"/>
                  <a:gd name="connsiteY6202" fmla="*/ 294605 h 303641"/>
                  <a:gd name="connsiteX6203" fmla="*/ 798867 w 1010331"/>
                  <a:gd name="connsiteY6203" fmla="*/ 290086 h 303641"/>
                  <a:gd name="connsiteX6204" fmla="*/ 803385 w 1010331"/>
                  <a:gd name="connsiteY6204" fmla="*/ 285568 h 303641"/>
                  <a:gd name="connsiteX6205" fmla="*/ 803385 w 1010331"/>
                  <a:gd name="connsiteY6205" fmla="*/ 285568 h 303641"/>
                  <a:gd name="connsiteX6206" fmla="*/ 784408 w 1010331"/>
                  <a:gd name="connsiteY6206" fmla="*/ 285568 h 303641"/>
                  <a:gd name="connsiteX6207" fmla="*/ 788926 w 1010331"/>
                  <a:gd name="connsiteY6207" fmla="*/ 290086 h 303641"/>
                  <a:gd name="connsiteX6208" fmla="*/ 784408 w 1010331"/>
                  <a:gd name="connsiteY6208" fmla="*/ 294605 h 303641"/>
                  <a:gd name="connsiteX6209" fmla="*/ 779889 w 1010331"/>
                  <a:gd name="connsiteY6209" fmla="*/ 290086 h 303641"/>
                  <a:gd name="connsiteX6210" fmla="*/ 784408 w 1010331"/>
                  <a:gd name="connsiteY6210" fmla="*/ 285568 h 303641"/>
                  <a:gd name="connsiteX6211" fmla="*/ 784408 w 1010331"/>
                  <a:gd name="connsiteY6211" fmla="*/ 285568 h 303641"/>
                  <a:gd name="connsiteX6212" fmla="*/ 765430 w 1010331"/>
                  <a:gd name="connsiteY6212" fmla="*/ 285568 h 303641"/>
                  <a:gd name="connsiteX6213" fmla="*/ 769948 w 1010331"/>
                  <a:gd name="connsiteY6213" fmla="*/ 290086 h 303641"/>
                  <a:gd name="connsiteX6214" fmla="*/ 765430 w 1010331"/>
                  <a:gd name="connsiteY6214" fmla="*/ 294605 h 303641"/>
                  <a:gd name="connsiteX6215" fmla="*/ 760912 w 1010331"/>
                  <a:gd name="connsiteY6215" fmla="*/ 290086 h 303641"/>
                  <a:gd name="connsiteX6216" fmla="*/ 765430 w 1010331"/>
                  <a:gd name="connsiteY6216" fmla="*/ 285568 h 303641"/>
                  <a:gd name="connsiteX6217" fmla="*/ 765430 w 1010331"/>
                  <a:gd name="connsiteY6217" fmla="*/ 285568 h 303641"/>
                  <a:gd name="connsiteX6218" fmla="*/ 746452 w 1010331"/>
                  <a:gd name="connsiteY6218" fmla="*/ 285568 h 303641"/>
                  <a:gd name="connsiteX6219" fmla="*/ 750971 w 1010331"/>
                  <a:gd name="connsiteY6219" fmla="*/ 290086 h 303641"/>
                  <a:gd name="connsiteX6220" fmla="*/ 746452 w 1010331"/>
                  <a:gd name="connsiteY6220" fmla="*/ 294605 h 303641"/>
                  <a:gd name="connsiteX6221" fmla="*/ 741934 w 1010331"/>
                  <a:gd name="connsiteY6221" fmla="*/ 290086 h 303641"/>
                  <a:gd name="connsiteX6222" fmla="*/ 746452 w 1010331"/>
                  <a:gd name="connsiteY6222" fmla="*/ 285568 h 303641"/>
                  <a:gd name="connsiteX6223" fmla="*/ 746452 w 1010331"/>
                  <a:gd name="connsiteY6223" fmla="*/ 285568 h 303641"/>
                  <a:gd name="connsiteX6224" fmla="*/ 727475 w 1010331"/>
                  <a:gd name="connsiteY6224" fmla="*/ 285568 h 303641"/>
                  <a:gd name="connsiteX6225" fmla="*/ 731993 w 1010331"/>
                  <a:gd name="connsiteY6225" fmla="*/ 290086 h 303641"/>
                  <a:gd name="connsiteX6226" fmla="*/ 727475 w 1010331"/>
                  <a:gd name="connsiteY6226" fmla="*/ 294605 h 303641"/>
                  <a:gd name="connsiteX6227" fmla="*/ 722956 w 1010331"/>
                  <a:gd name="connsiteY6227" fmla="*/ 290086 h 303641"/>
                  <a:gd name="connsiteX6228" fmla="*/ 727475 w 1010331"/>
                  <a:gd name="connsiteY6228" fmla="*/ 285568 h 303641"/>
                  <a:gd name="connsiteX6229" fmla="*/ 727475 w 1010331"/>
                  <a:gd name="connsiteY6229" fmla="*/ 285568 h 303641"/>
                  <a:gd name="connsiteX6230" fmla="*/ 709401 w 1010331"/>
                  <a:gd name="connsiteY6230" fmla="*/ 285568 h 303641"/>
                  <a:gd name="connsiteX6231" fmla="*/ 713919 w 1010331"/>
                  <a:gd name="connsiteY6231" fmla="*/ 290086 h 303641"/>
                  <a:gd name="connsiteX6232" fmla="*/ 709401 w 1010331"/>
                  <a:gd name="connsiteY6232" fmla="*/ 294605 h 303641"/>
                  <a:gd name="connsiteX6233" fmla="*/ 704882 w 1010331"/>
                  <a:gd name="connsiteY6233" fmla="*/ 290086 h 303641"/>
                  <a:gd name="connsiteX6234" fmla="*/ 709401 w 1010331"/>
                  <a:gd name="connsiteY6234" fmla="*/ 285568 h 303641"/>
                  <a:gd name="connsiteX6235" fmla="*/ 709401 w 1010331"/>
                  <a:gd name="connsiteY6235" fmla="*/ 285568 h 303641"/>
                  <a:gd name="connsiteX6236" fmla="*/ 690423 w 1010331"/>
                  <a:gd name="connsiteY6236" fmla="*/ 285568 h 303641"/>
                  <a:gd name="connsiteX6237" fmla="*/ 694942 w 1010331"/>
                  <a:gd name="connsiteY6237" fmla="*/ 290086 h 303641"/>
                  <a:gd name="connsiteX6238" fmla="*/ 690423 w 1010331"/>
                  <a:gd name="connsiteY6238" fmla="*/ 294605 h 303641"/>
                  <a:gd name="connsiteX6239" fmla="*/ 685905 w 1010331"/>
                  <a:gd name="connsiteY6239" fmla="*/ 290086 h 303641"/>
                  <a:gd name="connsiteX6240" fmla="*/ 690423 w 1010331"/>
                  <a:gd name="connsiteY6240" fmla="*/ 285568 h 303641"/>
                  <a:gd name="connsiteX6241" fmla="*/ 690423 w 1010331"/>
                  <a:gd name="connsiteY6241" fmla="*/ 285568 h 303641"/>
                  <a:gd name="connsiteX6242" fmla="*/ 671446 w 1010331"/>
                  <a:gd name="connsiteY6242" fmla="*/ 285568 h 303641"/>
                  <a:gd name="connsiteX6243" fmla="*/ 675964 w 1010331"/>
                  <a:gd name="connsiteY6243" fmla="*/ 290086 h 303641"/>
                  <a:gd name="connsiteX6244" fmla="*/ 671446 w 1010331"/>
                  <a:gd name="connsiteY6244" fmla="*/ 294605 h 303641"/>
                  <a:gd name="connsiteX6245" fmla="*/ 666927 w 1010331"/>
                  <a:gd name="connsiteY6245" fmla="*/ 290086 h 303641"/>
                  <a:gd name="connsiteX6246" fmla="*/ 671446 w 1010331"/>
                  <a:gd name="connsiteY6246" fmla="*/ 285568 h 303641"/>
                  <a:gd name="connsiteX6247" fmla="*/ 671446 w 1010331"/>
                  <a:gd name="connsiteY6247" fmla="*/ 285568 h 303641"/>
                  <a:gd name="connsiteX6248" fmla="*/ 652468 w 1010331"/>
                  <a:gd name="connsiteY6248" fmla="*/ 285568 h 303641"/>
                  <a:gd name="connsiteX6249" fmla="*/ 656987 w 1010331"/>
                  <a:gd name="connsiteY6249" fmla="*/ 290086 h 303641"/>
                  <a:gd name="connsiteX6250" fmla="*/ 652468 w 1010331"/>
                  <a:gd name="connsiteY6250" fmla="*/ 294605 h 303641"/>
                  <a:gd name="connsiteX6251" fmla="*/ 647950 w 1010331"/>
                  <a:gd name="connsiteY6251" fmla="*/ 290086 h 303641"/>
                  <a:gd name="connsiteX6252" fmla="*/ 652468 w 1010331"/>
                  <a:gd name="connsiteY6252" fmla="*/ 285568 h 303641"/>
                  <a:gd name="connsiteX6253" fmla="*/ 652468 w 1010331"/>
                  <a:gd name="connsiteY6253" fmla="*/ 285568 h 303641"/>
                  <a:gd name="connsiteX6254" fmla="*/ 633490 w 1010331"/>
                  <a:gd name="connsiteY6254" fmla="*/ 285568 h 303641"/>
                  <a:gd name="connsiteX6255" fmla="*/ 638009 w 1010331"/>
                  <a:gd name="connsiteY6255" fmla="*/ 290086 h 303641"/>
                  <a:gd name="connsiteX6256" fmla="*/ 633490 w 1010331"/>
                  <a:gd name="connsiteY6256" fmla="*/ 294605 h 303641"/>
                  <a:gd name="connsiteX6257" fmla="*/ 628972 w 1010331"/>
                  <a:gd name="connsiteY6257" fmla="*/ 290086 h 303641"/>
                  <a:gd name="connsiteX6258" fmla="*/ 633490 w 1010331"/>
                  <a:gd name="connsiteY6258" fmla="*/ 285568 h 303641"/>
                  <a:gd name="connsiteX6259" fmla="*/ 633490 w 1010331"/>
                  <a:gd name="connsiteY6259" fmla="*/ 285568 h 303641"/>
                  <a:gd name="connsiteX6260" fmla="*/ 615417 w 1010331"/>
                  <a:gd name="connsiteY6260" fmla="*/ 285568 h 303641"/>
                  <a:gd name="connsiteX6261" fmla="*/ 619935 w 1010331"/>
                  <a:gd name="connsiteY6261" fmla="*/ 290086 h 303641"/>
                  <a:gd name="connsiteX6262" fmla="*/ 615417 w 1010331"/>
                  <a:gd name="connsiteY6262" fmla="*/ 294605 h 303641"/>
                  <a:gd name="connsiteX6263" fmla="*/ 610898 w 1010331"/>
                  <a:gd name="connsiteY6263" fmla="*/ 290086 h 303641"/>
                  <a:gd name="connsiteX6264" fmla="*/ 615417 w 1010331"/>
                  <a:gd name="connsiteY6264" fmla="*/ 285568 h 303641"/>
                  <a:gd name="connsiteX6265" fmla="*/ 615417 w 1010331"/>
                  <a:gd name="connsiteY6265" fmla="*/ 285568 h 303641"/>
                  <a:gd name="connsiteX6266" fmla="*/ 596439 w 1010331"/>
                  <a:gd name="connsiteY6266" fmla="*/ 285568 h 303641"/>
                  <a:gd name="connsiteX6267" fmla="*/ 600957 w 1010331"/>
                  <a:gd name="connsiteY6267" fmla="*/ 290086 h 303641"/>
                  <a:gd name="connsiteX6268" fmla="*/ 596439 w 1010331"/>
                  <a:gd name="connsiteY6268" fmla="*/ 294605 h 303641"/>
                  <a:gd name="connsiteX6269" fmla="*/ 591920 w 1010331"/>
                  <a:gd name="connsiteY6269" fmla="*/ 290086 h 303641"/>
                  <a:gd name="connsiteX6270" fmla="*/ 596439 w 1010331"/>
                  <a:gd name="connsiteY6270" fmla="*/ 285568 h 303641"/>
                  <a:gd name="connsiteX6271" fmla="*/ 596439 w 1010331"/>
                  <a:gd name="connsiteY6271" fmla="*/ 285568 h 303641"/>
                  <a:gd name="connsiteX6272" fmla="*/ 577461 w 1010331"/>
                  <a:gd name="connsiteY6272" fmla="*/ 285568 h 303641"/>
                  <a:gd name="connsiteX6273" fmla="*/ 581980 w 1010331"/>
                  <a:gd name="connsiteY6273" fmla="*/ 290086 h 303641"/>
                  <a:gd name="connsiteX6274" fmla="*/ 577461 w 1010331"/>
                  <a:gd name="connsiteY6274" fmla="*/ 294605 h 303641"/>
                  <a:gd name="connsiteX6275" fmla="*/ 572943 w 1010331"/>
                  <a:gd name="connsiteY6275" fmla="*/ 290086 h 303641"/>
                  <a:gd name="connsiteX6276" fmla="*/ 577461 w 1010331"/>
                  <a:gd name="connsiteY6276" fmla="*/ 285568 h 303641"/>
                  <a:gd name="connsiteX6277" fmla="*/ 577461 w 1010331"/>
                  <a:gd name="connsiteY6277" fmla="*/ 285568 h 303641"/>
                  <a:gd name="connsiteX6278" fmla="*/ 558484 w 1010331"/>
                  <a:gd name="connsiteY6278" fmla="*/ 285568 h 303641"/>
                  <a:gd name="connsiteX6279" fmla="*/ 563002 w 1010331"/>
                  <a:gd name="connsiteY6279" fmla="*/ 290086 h 303641"/>
                  <a:gd name="connsiteX6280" fmla="*/ 558484 w 1010331"/>
                  <a:gd name="connsiteY6280" fmla="*/ 294605 h 303641"/>
                  <a:gd name="connsiteX6281" fmla="*/ 553965 w 1010331"/>
                  <a:gd name="connsiteY6281" fmla="*/ 290086 h 303641"/>
                  <a:gd name="connsiteX6282" fmla="*/ 558484 w 1010331"/>
                  <a:gd name="connsiteY6282" fmla="*/ 285568 h 303641"/>
                  <a:gd name="connsiteX6283" fmla="*/ 558484 w 1010331"/>
                  <a:gd name="connsiteY6283" fmla="*/ 285568 h 303641"/>
                  <a:gd name="connsiteX6284" fmla="*/ 539506 w 1010331"/>
                  <a:gd name="connsiteY6284" fmla="*/ 285568 h 303641"/>
                  <a:gd name="connsiteX6285" fmla="*/ 544025 w 1010331"/>
                  <a:gd name="connsiteY6285" fmla="*/ 290086 h 303641"/>
                  <a:gd name="connsiteX6286" fmla="*/ 539506 w 1010331"/>
                  <a:gd name="connsiteY6286" fmla="*/ 294605 h 303641"/>
                  <a:gd name="connsiteX6287" fmla="*/ 534988 w 1010331"/>
                  <a:gd name="connsiteY6287" fmla="*/ 290086 h 303641"/>
                  <a:gd name="connsiteX6288" fmla="*/ 539506 w 1010331"/>
                  <a:gd name="connsiteY6288" fmla="*/ 285568 h 303641"/>
                  <a:gd name="connsiteX6289" fmla="*/ 539506 w 1010331"/>
                  <a:gd name="connsiteY6289" fmla="*/ 285568 h 303641"/>
                  <a:gd name="connsiteX6290" fmla="*/ 521432 w 1010331"/>
                  <a:gd name="connsiteY6290" fmla="*/ 285568 h 303641"/>
                  <a:gd name="connsiteX6291" fmla="*/ 525951 w 1010331"/>
                  <a:gd name="connsiteY6291" fmla="*/ 290086 h 303641"/>
                  <a:gd name="connsiteX6292" fmla="*/ 521432 w 1010331"/>
                  <a:gd name="connsiteY6292" fmla="*/ 294605 h 303641"/>
                  <a:gd name="connsiteX6293" fmla="*/ 516914 w 1010331"/>
                  <a:gd name="connsiteY6293" fmla="*/ 290086 h 303641"/>
                  <a:gd name="connsiteX6294" fmla="*/ 521432 w 1010331"/>
                  <a:gd name="connsiteY6294" fmla="*/ 285568 h 303641"/>
                  <a:gd name="connsiteX6295" fmla="*/ 521432 w 1010331"/>
                  <a:gd name="connsiteY6295" fmla="*/ 285568 h 303641"/>
                  <a:gd name="connsiteX6296" fmla="*/ 502455 w 1010331"/>
                  <a:gd name="connsiteY6296" fmla="*/ 285568 h 303641"/>
                  <a:gd name="connsiteX6297" fmla="*/ 506973 w 1010331"/>
                  <a:gd name="connsiteY6297" fmla="*/ 290086 h 303641"/>
                  <a:gd name="connsiteX6298" fmla="*/ 502455 w 1010331"/>
                  <a:gd name="connsiteY6298" fmla="*/ 294605 h 303641"/>
                  <a:gd name="connsiteX6299" fmla="*/ 497936 w 1010331"/>
                  <a:gd name="connsiteY6299" fmla="*/ 290086 h 303641"/>
                  <a:gd name="connsiteX6300" fmla="*/ 502455 w 1010331"/>
                  <a:gd name="connsiteY6300" fmla="*/ 285568 h 303641"/>
                  <a:gd name="connsiteX6301" fmla="*/ 502455 w 1010331"/>
                  <a:gd name="connsiteY6301" fmla="*/ 285568 h 303641"/>
                  <a:gd name="connsiteX6302" fmla="*/ 483477 w 1010331"/>
                  <a:gd name="connsiteY6302" fmla="*/ 285568 h 303641"/>
                  <a:gd name="connsiteX6303" fmla="*/ 487995 w 1010331"/>
                  <a:gd name="connsiteY6303" fmla="*/ 290086 h 303641"/>
                  <a:gd name="connsiteX6304" fmla="*/ 483477 w 1010331"/>
                  <a:gd name="connsiteY6304" fmla="*/ 294605 h 303641"/>
                  <a:gd name="connsiteX6305" fmla="*/ 478959 w 1010331"/>
                  <a:gd name="connsiteY6305" fmla="*/ 290086 h 303641"/>
                  <a:gd name="connsiteX6306" fmla="*/ 483477 w 1010331"/>
                  <a:gd name="connsiteY6306" fmla="*/ 285568 h 303641"/>
                  <a:gd name="connsiteX6307" fmla="*/ 483477 w 1010331"/>
                  <a:gd name="connsiteY6307" fmla="*/ 285568 h 303641"/>
                  <a:gd name="connsiteX6308" fmla="*/ 464499 w 1010331"/>
                  <a:gd name="connsiteY6308" fmla="*/ 285568 h 303641"/>
                  <a:gd name="connsiteX6309" fmla="*/ 469018 w 1010331"/>
                  <a:gd name="connsiteY6309" fmla="*/ 290086 h 303641"/>
                  <a:gd name="connsiteX6310" fmla="*/ 464499 w 1010331"/>
                  <a:gd name="connsiteY6310" fmla="*/ 294605 h 303641"/>
                  <a:gd name="connsiteX6311" fmla="*/ 459981 w 1010331"/>
                  <a:gd name="connsiteY6311" fmla="*/ 290086 h 303641"/>
                  <a:gd name="connsiteX6312" fmla="*/ 464499 w 1010331"/>
                  <a:gd name="connsiteY6312" fmla="*/ 285568 h 303641"/>
                  <a:gd name="connsiteX6313" fmla="*/ 464499 w 1010331"/>
                  <a:gd name="connsiteY6313" fmla="*/ 285568 h 303641"/>
                  <a:gd name="connsiteX6314" fmla="*/ 446425 w 1010331"/>
                  <a:gd name="connsiteY6314" fmla="*/ 285568 h 303641"/>
                  <a:gd name="connsiteX6315" fmla="*/ 450944 w 1010331"/>
                  <a:gd name="connsiteY6315" fmla="*/ 290086 h 303641"/>
                  <a:gd name="connsiteX6316" fmla="*/ 446425 w 1010331"/>
                  <a:gd name="connsiteY6316" fmla="*/ 294605 h 303641"/>
                  <a:gd name="connsiteX6317" fmla="*/ 441907 w 1010331"/>
                  <a:gd name="connsiteY6317" fmla="*/ 290086 h 303641"/>
                  <a:gd name="connsiteX6318" fmla="*/ 446425 w 1010331"/>
                  <a:gd name="connsiteY6318" fmla="*/ 285568 h 303641"/>
                  <a:gd name="connsiteX6319" fmla="*/ 446425 w 1010331"/>
                  <a:gd name="connsiteY6319" fmla="*/ 285568 h 303641"/>
                  <a:gd name="connsiteX6320" fmla="*/ 427448 w 1010331"/>
                  <a:gd name="connsiteY6320" fmla="*/ 285568 h 303641"/>
                  <a:gd name="connsiteX6321" fmla="*/ 431966 w 1010331"/>
                  <a:gd name="connsiteY6321" fmla="*/ 290086 h 303641"/>
                  <a:gd name="connsiteX6322" fmla="*/ 427448 w 1010331"/>
                  <a:gd name="connsiteY6322" fmla="*/ 294605 h 303641"/>
                  <a:gd name="connsiteX6323" fmla="*/ 422929 w 1010331"/>
                  <a:gd name="connsiteY6323" fmla="*/ 290086 h 303641"/>
                  <a:gd name="connsiteX6324" fmla="*/ 427448 w 1010331"/>
                  <a:gd name="connsiteY6324" fmla="*/ 285568 h 303641"/>
                  <a:gd name="connsiteX6325" fmla="*/ 427448 w 1010331"/>
                  <a:gd name="connsiteY6325" fmla="*/ 285568 h 303641"/>
                  <a:gd name="connsiteX6326" fmla="*/ 408470 w 1010331"/>
                  <a:gd name="connsiteY6326" fmla="*/ 285568 h 303641"/>
                  <a:gd name="connsiteX6327" fmla="*/ 412989 w 1010331"/>
                  <a:gd name="connsiteY6327" fmla="*/ 290086 h 303641"/>
                  <a:gd name="connsiteX6328" fmla="*/ 408470 w 1010331"/>
                  <a:gd name="connsiteY6328" fmla="*/ 294605 h 303641"/>
                  <a:gd name="connsiteX6329" fmla="*/ 403952 w 1010331"/>
                  <a:gd name="connsiteY6329" fmla="*/ 290086 h 303641"/>
                  <a:gd name="connsiteX6330" fmla="*/ 408470 w 1010331"/>
                  <a:gd name="connsiteY6330" fmla="*/ 285568 h 303641"/>
                  <a:gd name="connsiteX6331" fmla="*/ 408470 w 1010331"/>
                  <a:gd name="connsiteY6331" fmla="*/ 285568 h 303641"/>
                  <a:gd name="connsiteX6332" fmla="*/ 389493 w 1010331"/>
                  <a:gd name="connsiteY6332" fmla="*/ 285568 h 303641"/>
                  <a:gd name="connsiteX6333" fmla="*/ 394011 w 1010331"/>
                  <a:gd name="connsiteY6333" fmla="*/ 290086 h 303641"/>
                  <a:gd name="connsiteX6334" fmla="*/ 389493 w 1010331"/>
                  <a:gd name="connsiteY6334" fmla="*/ 294605 h 303641"/>
                  <a:gd name="connsiteX6335" fmla="*/ 384974 w 1010331"/>
                  <a:gd name="connsiteY6335" fmla="*/ 290086 h 303641"/>
                  <a:gd name="connsiteX6336" fmla="*/ 389493 w 1010331"/>
                  <a:gd name="connsiteY6336" fmla="*/ 285568 h 303641"/>
                  <a:gd name="connsiteX6337" fmla="*/ 389493 w 1010331"/>
                  <a:gd name="connsiteY6337" fmla="*/ 285568 h 303641"/>
                  <a:gd name="connsiteX6338" fmla="*/ 370515 w 1010331"/>
                  <a:gd name="connsiteY6338" fmla="*/ 285568 h 303641"/>
                  <a:gd name="connsiteX6339" fmla="*/ 375034 w 1010331"/>
                  <a:gd name="connsiteY6339" fmla="*/ 290086 h 303641"/>
                  <a:gd name="connsiteX6340" fmla="*/ 370515 w 1010331"/>
                  <a:gd name="connsiteY6340" fmla="*/ 294605 h 303641"/>
                  <a:gd name="connsiteX6341" fmla="*/ 365997 w 1010331"/>
                  <a:gd name="connsiteY6341" fmla="*/ 290086 h 303641"/>
                  <a:gd name="connsiteX6342" fmla="*/ 370515 w 1010331"/>
                  <a:gd name="connsiteY6342" fmla="*/ 285568 h 303641"/>
                  <a:gd name="connsiteX6343" fmla="*/ 370515 w 1010331"/>
                  <a:gd name="connsiteY6343" fmla="*/ 285568 h 303641"/>
                  <a:gd name="connsiteX6344" fmla="*/ 352441 w 1010331"/>
                  <a:gd name="connsiteY6344" fmla="*/ 285568 h 303641"/>
                  <a:gd name="connsiteX6345" fmla="*/ 356960 w 1010331"/>
                  <a:gd name="connsiteY6345" fmla="*/ 290086 h 303641"/>
                  <a:gd name="connsiteX6346" fmla="*/ 352441 w 1010331"/>
                  <a:gd name="connsiteY6346" fmla="*/ 294605 h 303641"/>
                  <a:gd name="connsiteX6347" fmla="*/ 347923 w 1010331"/>
                  <a:gd name="connsiteY6347" fmla="*/ 290086 h 303641"/>
                  <a:gd name="connsiteX6348" fmla="*/ 352441 w 1010331"/>
                  <a:gd name="connsiteY6348" fmla="*/ 285568 h 303641"/>
                  <a:gd name="connsiteX6349" fmla="*/ 352441 w 1010331"/>
                  <a:gd name="connsiteY6349" fmla="*/ 285568 h 303641"/>
                  <a:gd name="connsiteX6350" fmla="*/ 831400 w 1010331"/>
                  <a:gd name="connsiteY6350" fmla="*/ 274723 h 303641"/>
                  <a:gd name="connsiteX6351" fmla="*/ 835918 w 1010331"/>
                  <a:gd name="connsiteY6351" fmla="*/ 279242 h 303641"/>
                  <a:gd name="connsiteX6352" fmla="*/ 831400 w 1010331"/>
                  <a:gd name="connsiteY6352" fmla="*/ 283760 h 303641"/>
                  <a:gd name="connsiteX6353" fmla="*/ 826881 w 1010331"/>
                  <a:gd name="connsiteY6353" fmla="*/ 279242 h 303641"/>
                  <a:gd name="connsiteX6354" fmla="*/ 831400 w 1010331"/>
                  <a:gd name="connsiteY6354" fmla="*/ 274723 h 303641"/>
                  <a:gd name="connsiteX6355" fmla="*/ 831400 w 1010331"/>
                  <a:gd name="connsiteY6355" fmla="*/ 274723 h 303641"/>
                  <a:gd name="connsiteX6356" fmla="*/ 812422 w 1010331"/>
                  <a:gd name="connsiteY6356" fmla="*/ 274723 h 303641"/>
                  <a:gd name="connsiteX6357" fmla="*/ 816941 w 1010331"/>
                  <a:gd name="connsiteY6357" fmla="*/ 279242 h 303641"/>
                  <a:gd name="connsiteX6358" fmla="*/ 812422 w 1010331"/>
                  <a:gd name="connsiteY6358" fmla="*/ 283760 h 303641"/>
                  <a:gd name="connsiteX6359" fmla="*/ 807904 w 1010331"/>
                  <a:gd name="connsiteY6359" fmla="*/ 279242 h 303641"/>
                  <a:gd name="connsiteX6360" fmla="*/ 812422 w 1010331"/>
                  <a:gd name="connsiteY6360" fmla="*/ 274723 h 303641"/>
                  <a:gd name="connsiteX6361" fmla="*/ 812422 w 1010331"/>
                  <a:gd name="connsiteY6361" fmla="*/ 274723 h 303641"/>
                  <a:gd name="connsiteX6362" fmla="*/ 793445 w 1010331"/>
                  <a:gd name="connsiteY6362" fmla="*/ 274723 h 303641"/>
                  <a:gd name="connsiteX6363" fmla="*/ 797963 w 1010331"/>
                  <a:gd name="connsiteY6363" fmla="*/ 279242 h 303641"/>
                  <a:gd name="connsiteX6364" fmla="*/ 793445 w 1010331"/>
                  <a:gd name="connsiteY6364" fmla="*/ 283760 h 303641"/>
                  <a:gd name="connsiteX6365" fmla="*/ 788926 w 1010331"/>
                  <a:gd name="connsiteY6365" fmla="*/ 279242 h 303641"/>
                  <a:gd name="connsiteX6366" fmla="*/ 793445 w 1010331"/>
                  <a:gd name="connsiteY6366" fmla="*/ 274723 h 303641"/>
                  <a:gd name="connsiteX6367" fmla="*/ 793445 w 1010331"/>
                  <a:gd name="connsiteY6367" fmla="*/ 274723 h 303641"/>
                  <a:gd name="connsiteX6368" fmla="*/ 774467 w 1010331"/>
                  <a:gd name="connsiteY6368" fmla="*/ 274723 h 303641"/>
                  <a:gd name="connsiteX6369" fmla="*/ 778985 w 1010331"/>
                  <a:gd name="connsiteY6369" fmla="*/ 279242 h 303641"/>
                  <a:gd name="connsiteX6370" fmla="*/ 774467 w 1010331"/>
                  <a:gd name="connsiteY6370" fmla="*/ 283760 h 303641"/>
                  <a:gd name="connsiteX6371" fmla="*/ 769948 w 1010331"/>
                  <a:gd name="connsiteY6371" fmla="*/ 279242 h 303641"/>
                  <a:gd name="connsiteX6372" fmla="*/ 774467 w 1010331"/>
                  <a:gd name="connsiteY6372" fmla="*/ 274723 h 303641"/>
                  <a:gd name="connsiteX6373" fmla="*/ 774467 w 1010331"/>
                  <a:gd name="connsiteY6373" fmla="*/ 274723 h 303641"/>
                  <a:gd name="connsiteX6374" fmla="*/ 756393 w 1010331"/>
                  <a:gd name="connsiteY6374" fmla="*/ 274723 h 303641"/>
                  <a:gd name="connsiteX6375" fmla="*/ 760912 w 1010331"/>
                  <a:gd name="connsiteY6375" fmla="*/ 279242 h 303641"/>
                  <a:gd name="connsiteX6376" fmla="*/ 756393 w 1010331"/>
                  <a:gd name="connsiteY6376" fmla="*/ 283760 h 303641"/>
                  <a:gd name="connsiteX6377" fmla="*/ 751875 w 1010331"/>
                  <a:gd name="connsiteY6377" fmla="*/ 279242 h 303641"/>
                  <a:gd name="connsiteX6378" fmla="*/ 756393 w 1010331"/>
                  <a:gd name="connsiteY6378" fmla="*/ 274723 h 303641"/>
                  <a:gd name="connsiteX6379" fmla="*/ 756393 w 1010331"/>
                  <a:gd name="connsiteY6379" fmla="*/ 274723 h 303641"/>
                  <a:gd name="connsiteX6380" fmla="*/ 737415 w 1010331"/>
                  <a:gd name="connsiteY6380" fmla="*/ 274723 h 303641"/>
                  <a:gd name="connsiteX6381" fmla="*/ 741934 w 1010331"/>
                  <a:gd name="connsiteY6381" fmla="*/ 279242 h 303641"/>
                  <a:gd name="connsiteX6382" fmla="*/ 737415 w 1010331"/>
                  <a:gd name="connsiteY6382" fmla="*/ 283760 h 303641"/>
                  <a:gd name="connsiteX6383" fmla="*/ 732897 w 1010331"/>
                  <a:gd name="connsiteY6383" fmla="*/ 279242 h 303641"/>
                  <a:gd name="connsiteX6384" fmla="*/ 737415 w 1010331"/>
                  <a:gd name="connsiteY6384" fmla="*/ 274723 h 303641"/>
                  <a:gd name="connsiteX6385" fmla="*/ 737415 w 1010331"/>
                  <a:gd name="connsiteY6385" fmla="*/ 274723 h 303641"/>
                  <a:gd name="connsiteX6386" fmla="*/ 718438 w 1010331"/>
                  <a:gd name="connsiteY6386" fmla="*/ 274723 h 303641"/>
                  <a:gd name="connsiteX6387" fmla="*/ 722956 w 1010331"/>
                  <a:gd name="connsiteY6387" fmla="*/ 279242 h 303641"/>
                  <a:gd name="connsiteX6388" fmla="*/ 718438 w 1010331"/>
                  <a:gd name="connsiteY6388" fmla="*/ 283760 h 303641"/>
                  <a:gd name="connsiteX6389" fmla="*/ 713919 w 1010331"/>
                  <a:gd name="connsiteY6389" fmla="*/ 279242 h 303641"/>
                  <a:gd name="connsiteX6390" fmla="*/ 718438 w 1010331"/>
                  <a:gd name="connsiteY6390" fmla="*/ 274723 h 303641"/>
                  <a:gd name="connsiteX6391" fmla="*/ 718438 w 1010331"/>
                  <a:gd name="connsiteY6391" fmla="*/ 274723 h 303641"/>
                  <a:gd name="connsiteX6392" fmla="*/ 699460 w 1010331"/>
                  <a:gd name="connsiteY6392" fmla="*/ 274723 h 303641"/>
                  <a:gd name="connsiteX6393" fmla="*/ 703979 w 1010331"/>
                  <a:gd name="connsiteY6393" fmla="*/ 279242 h 303641"/>
                  <a:gd name="connsiteX6394" fmla="*/ 699460 w 1010331"/>
                  <a:gd name="connsiteY6394" fmla="*/ 283760 h 303641"/>
                  <a:gd name="connsiteX6395" fmla="*/ 694942 w 1010331"/>
                  <a:gd name="connsiteY6395" fmla="*/ 279242 h 303641"/>
                  <a:gd name="connsiteX6396" fmla="*/ 699460 w 1010331"/>
                  <a:gd name="connsiteY6396" fmla="*/ 274723 h 303641"/>
                  <a:gd name="connsiteX6397" fmla="*/ 699460 w 1010331"/>
                  <a:gd name="connsiteY6397" fmla="*/ 274723 h 303641"/>
                  <a:gd name="connsiteX6398" fmla="*/ 680483 w 1010331"/>
                  <a:gd name="connsiteY6398" fmla="*/ 274723 h 303641"/>
                  <a:gd name="connsiteX6399" fmla="*/ 685001 w 1010331"/>
                  <a:gd name="connsiteY6399" fmla="*/ 279242 h 303641"/>
                  <a:gd name="connsiteX6400" fmla="*/ 680483 w 1010331"/>
                  <a:gd name="connsiteY6400" fmla="*/ 283760 h 303641"/>
                  <a:gd name="connsiteX6401" fmla="*/ 675964 w 1010331"/>
                  <a:gd name="connsiteY6401" fmla="*/ 279242 h 303641"/>
                  <a:gd name="connsiteX6402" fmla="*/ 680483 w 1010331"/>
                  <a:gd name="connsiteY6402" fmla="*/ 274723 h 303641"/>
                  <a:gd name="connsiteX6403" fmla="*/ 680483 w 1010331"/>
                  <a:gd name="connsiteY6403" fmla="*/ 274723 h 303641"/>
                  <a:gd name="connsiteX6404" fmla="*/ 662409 w 1010331"/>
                  <a:gd name="connsiteY6404" fmla="*/ 274723 h 303641"/>
                  <a:gd name="connsiteX6405" fmla="*/ 666927 w 1010331"/>
                  <a:gd name="connsiteY6405" fmla="*/ 279242 h 303641"/>
                  <a:gd name="connsiteX6406" fmla="*/ 662409 w 1010331"/>
                  <a:gd name="connsiteY6406" fmla="*/ 283760 h 303641"/>
                  <a:gd name="connsiteX6407" fmla="*/ 657890 w 1010331"/>
                  <a:gd name="connsiteY6407" fmla="*/ 279242 h 303641"/>
                  <a:gd name="connsiteX6408" fmla="*/ 662409 w 1010331"/>
                  <a:gd name="connsiteY6408" fmla="*/ 274723 h 303641"/>
                  <a:gd name="connsiteX6409" fmla="*/ 662409 w 1010331"/>
                  <a:gd name="connsiteY6409" fmla="*/ 274723 h 303641"/>
                  <a:gd name="connsiteX6410" fmla="*/ 643431 w 1010331"/>
                  <a:gd name="connsiteY6410" fmla="*/ 274723 h 303641"/>
                  <a:gd name="connsiteX6411" fmla="*/ 647950 w 1010331"/>
                  <a:gd name="connsiteY6411" fmla="*/ 279242 h 303641"/>
                  <a:gd name="connsiteX6412" fmla="*/ 643431 w 1010331"/>
                  <a:gd name="connsiteY6412" fmla="*/ 283760 h 303641"/>
                  <a:gd name="connsiteX6413" fmla="*/ 638913 w 1010331"/>
                  <a:gd name="connsiteY6413" fmla="*/ 279242 h 303641"/>
                  <a:gd name="connsiteX6414" fmla="*/ 643431 w 1010331"/>
                  <a:gd name="connsiteY6414" fmla="*/ 274723 h 303641"/>
                  <a:gd name="connsiteX6415" fmla="*/ 643431 w 1010331"/>
                  <a:gd name="connsiteY6415" fmla="*/ 274723 h 303641"/>
                  <a:gd name="connsiteX6416" fmla="*/ 624453 w 1010331"/>
                  <a:gd name="connsiteY6416" fmla="*/ 274723 h 303641"/>
                  <a:gd name="connsiteX6417" fmla="*/ 628972 w 1010331"/>
                  <a:gd name="connsiteY6417" fmla="*/ 279242 h 303641"/>
                  <a:gd name="connsiteX6418" fmla="*/ 624453 w 1010331"/>
                  <a:gd name="connsiteY6418" fmla="*/ 283760 h 303641"/>
                  <a:gd name="connsiteX6419" fmla="*/ 619935 w 1010331"/>
                  <a:gd name="connsiteY6419" fmla="*/ 279242 h 303641"/>
                  <a:gd name="connsiteX6420" fmla="*/ 624453 w 1010331"/>
                  <a:gd name="connsiteY6420" fmla="*/ 274723 h 303641"/>
                  <a:gd name="connsiteX6421" fmla="*/ 624453 w 1010331"/>
                  <a:gd name="connsiteY6421" fmla="*/ 274723 h 303641"/>
                  <a:gd name="connsiteX6422" fmla="*/ 605476 w 1010331"/>
                  <a:gd name="connsiteY6422" fmla="*/ 274723 h 303641"/>
                  <a:gd name="connsiteX6423" fmla="*/ 609994 w 1010331"/>
                  <a:gd name="connsiteY6423" fmla="*/ 279242 h 303641"/>
                  <a:gd name="connsiteX6424" fmla="*/ 605476 w 1010331"/>
                  <a:gd name="connsiteY6424" fmla="*/ 283760 h 303641"/>
                  <a:gd name="connsiteX6425" fmla="*/ 600957 w 1010331"/>
                  <a:gd name="connsiteY6425" fmla="*/ 279242 h 303641"/>
                  <a:gd name="connsiteX6426" fmla="*/ 605476 w 1010331"/>
                  <a:gd name="connsiteY6426" fmla="*/ 274723 h 303641"/>
                  <a:gd name="connsiteX6427" fmla="*/ 605476 w 1010331"/>
                  <a:gd name="connsiteY6427" fmla="*/ 274723 h 303641"/>
                  <a:gd name="connsiteX6428" fmla="*/ 586498 w 1010331"/>
                  <a:gd name="connsiteY6428" fmla="*/ 274723 h 303641"/>
                  <a:gd name="connsiteX6429" fmla="*/ 591017 w 1010331"/>
                  <a:gd name="connsiteY6429" fmla="*/ 279242 h 303641"/>
                  <a:gd name="connsiteX6430" fmla="*/ 586498 w 1010331"/>
                  <a:gd name="connsiteY6430" fmla="*/ 283760 h 303641"/>
                  <a:gd name="connsiteX6431" fmla="*/ 581980 w 1010331"/>
                  <a:gd name="connsiteY6431" fmla="*/ 279242 h 303641"/>
                  <a:gd name="connsiteX6432" fmla="*/ 586498 w 1010331"/>
                  <a:gd name="connsiteY6432" fmla="*/ 274723 h 303641"/>
                  <a:gd name="connsiteX6433" fmla="*/ 586498 w 1010331"/>
                  <a:gd name="connsiteY6433" fmla="*/ 274723 h 303641"/>
                  <a:gd name="connsiteX6434" fmla="*/ 568424 w 1010331"/>
                  <a:gd name="connsiteY6434" fmla="*/ 274723 h 303641"/>
                  <a:gd name="connsiteX6435" fmla="*/ 572943 w 1010331"/>
                  <a:gd name="connsiteY6435" fmla="*/ 279242 h 303641"/>
                  <a:gd name="connsiteX6436" fmla="*/ 568424 w 1010331"/>
                  <a:gd name="connsiteY6436" fmla="*/ 283760 h 303641"/>
                  <a:gd name="connsiteX6437" fmla="*/ 563906 w 1010331"/>
                  <a:gd name="connsiteY6437" fmla="*/ 279242 h 303641"/>
                  <a:gd name="connsiteX6438" fmla="*/ 568424 w 1010331"/>
                  <a:gd name="connsiteY6438" fmla="*/ 274723 h 303641"/>
                  <a:gd name="connsiteX6439" fmla="*/ 568424 w 1010331"/>
                  <a:gd name="connsiteY6439" fmla="*/ 274723 h 303641"/>
                  <a:gd name="connsiteX6440" fmla="*/ 549447 w 1010331"/>
                  <a:gd name="connsiteY6440" fmla="*/ 274723 h 303641"/>
                  <a:gd name="connsiteX6441" fmla="*/ 553965 w 1010331"/>
                  <a:gd name="connsiteY6441" fmla="*/ 279242 h 303641"/>
                  <a:gd name="connsiteX6442" fmla="*/ 549447 w 1010331"/>
                  <a:gd name="connsiteY6442" fmla="*/ 283760 h 303641"/>
                  <a:gd name="connsiteX6443" fmla="*/ 544928 w 1010331"/>
                  <a:gd name="connsiteY6443" fmla="*/ 279242 h 303641"/>
                  <a:gd name="connsiteX6444" fmla="*/ 549447 w 1010331"/>
                  <a:gd name="connsiteY6444" fmla="*/ 274723 h 303641"/>
                  <a:gd name="connsiteX6445" fmla="*/ 549447 w 1010331"/>
                  <a:gd name="connsiteY6445" fmla="*/ 274723 h 303641"/>
                  <a:gd name="connsiteX6446" fmla="*/ 530469 w 1010331"/>
                  <a:gd name="connsiteY6446" fmla="*/ 274723 h 303641"/>
                  <a:gd name="connsiteX6447" fmla="*/ 534988 w 1010331"/>
                  <a:gd name="connsiteY6447" fmla="*/ 279242 h 303641"/>
                  <a:gd name="connsiteX6448" fmla="*/ 530469 w 1010331"/>
                  <a:gd name="connsiteY6448" fmla="*/ 283760 h 303641"/>
                  <a:gd name="connsiteX6449" fmla="*/ 525951 w 1010331"/>
                  <a:gd name="connsiteY6449" fmla="*/ 279242 h 303641"/>
                  <a:gd name="connsiteX6450" fmla="*/ 530469 w 1010331"/>
                  <a:gd name="connsiteY6450" fmla="*/ 274723 h 303641"/>
                  <a:gd name="connsiteX6451" fmla="*/ 530469 w 1010331"/>
                  <a:gd name="connsiteY6451" fmla="*/ 274723 h 303641"/>
                  <a:gd name="connsiteX6452" fmla="*/ 511492 w 1010331"/>
                  <a:gd name="connsiteY6452" fmla="*/ 274723 h 303641"/>
                  <a:gd name="connsiteX6453" fmla="*/ 516010 w 1010331"/>
                  <a:gd name="connsiteY6453" fmla="*/ 279242 h 303641"/>
                  <a:gd name="connsiteX6454" fmla="*/ 511492 w 1010331"/>
                  <a:gd name="connsiteY6454" fmla="*/ 283760 h 303641"/>
                  <a:gd name="connsiteX6455" fmla="*/ 506973 w 1010331"/>
                  <a:gd name="connsiteY6455" fmla="*/ 279242 h 303641"/>
                  <a:gd name="connsiteX6456" fmla="*/ 511492 w 1010331"/>
                  <a:gd name="connsiteY6456" fmla="*/ 274723 h 303641"/>
                  <a:gd name="connsiteX6457" fmla="*/ 511492 w 1010331"/>
                  <a:gd name="connsiteY6457" fmla="*/ 274723 h 303641"/>
                  <a:gd name="connsiteX6458" fmla="*/ 493418 w 1010331"/>
                  <a:gd name="connsiteY6458" fmla="*/ 274723 h 303641"/>
                  <a:gd name="connsiteX6459" fmla="*/ 497936 w 1010331"/>
                  <a:gd name="connsiteY6459" fmla="*/ 279242 h 303641"/>
                  <a:gd name="connsiteX6460" fmla="*/ 493418 w 1010331"/>
                  <a:gd name="connsiteY6460" fmla="*/ 283760 h 303641"/>
                  <a:gd name="connsiteX6461" fmla="*/ 488899 w 1010331"/>
                  <a:gd name="connsiteY6461" fmla="*/ 279242 h 303641"/>
                  <a:gd name="connsiteX6462" fmla="*/ 493418 w 1010331"/>
                  <a:gd name="connsiteY6462" fmla="*/ 274723 h 303641"/>
                  <a:gd name="connsiteX6463" fmla="*/ 493418 w 1010331"/>
                  <a:gd name="connsiteY6463" fmla="*/ 274723 h 303641"/>
                  <a:gd name="connsiteX6464" fmla="*/ 474440 w 1010331"/>
                  <a:gd name="connsiteY6464" fmla="*/ 274723 h 303641"/>
                  <a:gd name="connsiteX6465" fmla="*/ 478959 w 1010331"/>
                  <a:gd name="connsiteY6465" fmla="*/ 279242 h 303641"/>
                  <a:gd name="connsiteX6466" fmla="*/ 474440 w 1010331"/>
                  <a:gd name="connsiteY6466" fmla="*/ 283760 h 303641"/>
                  <a:gd name="connsiteX6467" fmla="*/ 469922 w 1010331"/>
                  <a:gd name="connsiteY6467" fmla="*/ 279242 h 303641"/>
                  <a:gd name="connsiteX6468" fmla="*/ 474440 w 1010331"/>
                  <a:gd name="connsiteY6468" fmla="*/ 274723 h 303641"/>
                  <a:gd name="connsiteX6469" fmla="*/ 474440 w 1010331"/>
                  <a:gd name="connsiteY6469" fmla="*/ 274723 h 303641"/>
                  <a:gd name="connsiteX6470" fmla="*/ 455462 w 1010331"/>
                  <a:gd name="connsiteY6470" fmla="*/ 274723 h 303641"/>
                  <a:gd name="connsiteX6471" fmla="*/ 459981 w 1010331"/>
                  <a:gd name="connsiteY6471" fmla="*/ 279242 h 303641"/>
                  <a:gd name="connsiteX6472" fmla="*/ 455462 w 1010331"/>
                  <a:gd name="connsiteY6472" fmla="*/ 283760 h 303641"/>
                  <a:gd name="connsiteX6473" fmla="*/ 450944 w 1010331"/>
                  <a:gd name="connsiteY6473" fmla="*/ 279242 h 303641"/>
                  <a:gd name="connsiteX6474" fmla="*/ 455462 w 1010331"/>
                  <a:gd name="connsiteY6474" fmla="*/ 274723 h 303641"/>
                  <a:gd name="connsiteX6475" fmla="*/ 455462 w 1010331"/>
                  <a:gd name="connsiteY6475" fmla="*/ 274723 h 303641"/>
                  <a:gd name="connsiteX6476" fmla="*/ 436485 w 1010331"/>
                  <a:gd name="connsiteY6476" fmla="*/ 274723 h 303641"/>
                  <a:gd name="connsiteX6477" fmla="*/ 441003 w 1010331"/>
                  <a:gd name="connsiteY6477" fmla="*/ 279242 h 303641"/>
                  <a:gd name="connsiteX6478" fmla="*/ 436485 w 1010331"/>
                  <a:gd name="connsiteY6478" fmla="*/ 283760 h 303641"/>
                  <a:gd name="connsiteX6479" fmla="*/ 431966 w 1010331"/>
                  <a:gd name="connsiteY6479" fmla="*/ 279242 h 303641"/>
                  <a:gd name="connsiteX6480" fmla="*/ 436485 w 1010331"/>
                  <a:gd name="connsiteY6480" fmla="*/ 274723 h 303641"/>
                  <a:gd name="connsiteX6481" fmla="*/ 436485 w 1010331"/>
                  <a:gd name="connsiteY6481" fmla="*/ 274723 h 303641"/>
                  <a:gd name="connsiteX6482" fmla="*/ 417507 w 1010331"/>
                  <a:gd name="connsiteY6482" fmla="*/ 274723 h 303641"/>
                  <a:gd name="connsiteX6483" fmla="*/ 422026 w 1010331"/>
                  <a:gd name="connsiteY6483" fmla="*/ 279242 h 303641"/>
                  <a:gd name="connsiteX6484" fmla="*/ 417507 w 1010331"/>
                  <a:gd name="connsiteY6484" fmla="*/ 283760 h 303641"/>
                  <a:gd name="connsiteX6485" fmla="*/ 412989 w 1010331"/>
                  <a:gd name="connsiteY6485" fmla="*/ 279242 h 303641"/>
                  <a:gd name="connsiteX6486" fmla="*/ 417507 w 1010331"/>
                  <a:gd name="connsiteY6486" fmla="*/ 274723 h 303641"/>
                  <a:gd name="connsiteX6487" fmla="*/ 417507 w 1010331"/>
                  <a:gd name="connsiteY6487" fmla="*/ 274723 h 303641"/>
                  <a:gd name="connsiteX6488" fmla="*/ 399433 w 1010331"/>
                  <a:gd name="connsiteY6488" fmla="*/ 274723 h 303641"/>
                  <a:gd name="connsiteX6489" fmla="*/ 403952 w 1010331"/>
                  <a:gd name="connsiteY6489" fmla="*/ 279242 h 303641"/>
                  <a:gd name="connsiteX6490" fmla="*/ 399433 w 1010331"/>
                  <a:gd name="connsiteY6490" fmla="*/ 283760 h 303641"/>
                  <a:gd name="connsiteX6491" fmla="*/ 394915 w 1010331"/>
                  <a:gd name="connsiteY6491" fmla="*/ 279242 h 303641"/>
                  <a:gd name="connsiteX6492" fmla="*/ 399433 w 1010331"/>
                  <a:gd name="connsiteY6492" fmla="*/ 274723 h 303641"/>
                  <a:gd name="connsiteX6493" fmla="*/ 399433 w 1010331"/>
                  <a:gd name="connsiteY6493" fmla="*/ 274723 h 303641"/>
                  <a:gd name="connsiteX6494" fmla="*/ 380456 w 1010331"/>
                  <a:gd name="connsiteY6494" fmla="*/ 274723 h 303641"/>
                  <a:gd name="connsiteX6495" fmla="*/ 384974 w 1010331"/>
                  <a:gd name="connsiteY6495" fmla="*/ 279242 h 303641"/>
                  <a:gd name="connsiteX6496" fmla="*/ 380456 w 1010331"/>
                  <a:gd name="connsiteY6496" fmla="*/ 283760 h 303641"/>
                  <a:gd name="connsiteX6497" fmla="*/ 375937 w 1010331"/>
                  <a:gd name="connsiteY6497" fmla="*/ 279242 h 303641"/>
                  <a:gd name="connsiteX6498" fmla="*/ 380456 w 1010331"/>
                  <a:gd name="connsiteY6498" fmla="*/ 274723 h 303641"/>
                  <a:gd name="connsiteX6499" fmla="*/ 380456 w 1010331"/>
                  <a:gd name="connsiteY6499" fmla="*/ 274723 h 303641"/>
                  <a:gd name="connsiteX6500" fmla="*/ 361478 w 1010331"/>
                  <a:gd name="connsiteY6500" fmla="*/ 274723 h 303641"/>
                  <a:gd name="connsiteX6501" fmla="*/ 365997 w 1010331"/>
                  <a:gd name="connsiteY6501" fmla="*/ 279242 h 303641"/>
                  <a:gd name="connsiteX6502" fmla="*/ 361478 w 1010331"/>
                  <a:gd name="connsiteY6502" fmla="*/ 283760 h 303641"/>
                  <a:gd name="connsiteX6503" fmla="*/ 356960 w 1010331"/>
                  <a:gd name="connsiteY6503" fmla="*/ 279242 h 303641"/>
                  <a:gd name="connsiteX6504" fmla="*/ 361478 w 1010331"/>
                  <a:gd name="connsiteY6504" fmla="*/ 274723 h 303641"/>
                  <a:gd name="connsiteX6505" fmla="*/ 361478 w 1010331"/>
                  <a:gd name="connsiteY6505" fmla="*/ 274723 h 303641"/>
                  <a:gd name="connsiteX6506" fmla="*/ 342501 w 1010331"/>
                  <a:gd name="connsiteY6506" fmla="*/ 274723 h 303641"/>
                  <a:gd name="connsiteX6507" fmla="*/ 347019 w 1010331"/>
                  <a:gd name="connsiteY6507" fmla="*/ 279242 h 303641"/>
                  <a:gd name="connsiteX6508" fmla="*/ 342501 w 1010331"/>
                  <a:gd name="connsiteY6508" fmla="*/ 283760 h 303641"/>
                  <a:gd name="connsiteX6509" fmla="*/ 337982 w 1010331"/>
                  <a:gd name="connsiteY6509" fmla="*/ 279242 h 303641"/>
                  <a:gd name="connsiteX6510" fmla="*/ 342501 w 1010331"/>
                  <a:gd name="connsiteY6510" fmla="*/ 274723 h 303641"/>
                  <a:gd name="connsiteX6511" fmla="*/ 342501 w 1010331"/>
                  <a:gd name="connsiteY6511" fmla="*/ 274723 h 303641"/>
                  <a:gd name="connsiteX6512" fmla="*/ 953399 w 1010331"/>
                  <a:gd name="connsiteY6512" fmla="*/ 143688 h 303641"/>
                  <a:gd name="connsiteX6513" fmla="*/ 957917 w 1010331"/>
                  <a:gd name="connsiteY6513" fmla="*/ 148206 h 303641"/>
                  <a:gd name="connsiteX6514" fmla="*/ 953399 w 1010331"/>
                  <a:gd name="connsiteY6514" fmla="*/ 152725 h 303641"/>
                  <a:gd name="connsiteX6515" fmla="*/ 948880 w 1010331"/>
                  <a:gd name="connsiteY6515" fmla="*/ 148206 h 303641"/>
                  <a:gd name="connsiteX6516" fmla="*/ 953399 w 1010331"/>
                  <a:gd name="connsiteY6516" fmla="*/ 143688 h 303641"/>
                  <a:gd name="connsiteX6517" fmla="*/ 953399 w 1010331"/>
                  <a:gd name="connsiteY6517" fmla="*/ 143688 h 303641"/>
                  <a:gd name="connsiteX6518" fmla="*/ 934421 w 1010331"/>
                  <a:gd name="connsiteY6518" fmla="*/ 143688 h 303641"/>
                  <a:gd name="connsiteX6519" fmla="*/ 938939 w 1010331"/>
                  <a:gd name="connsiteY6519" fmla="*/ 148206 h 303641"/>
                  <a:gd name="connsiteX6520" fmla="*/ 934421 w 1010331"/>
                  <a:gd name="connsiteY6520" fmla="*/ 152725 h 303641"/>
                  <a:gd name="connsiteX6521" fmla="*/ 929903 w 1010331"/>
                  <a:gd name="connsiteY6521" fmla="*/ 148206 h 303641"/>
                  <a:gd name="connsiteX6522" fmla="*/ 934421 w 1010331"/>
                  <a:gd name="connsiteY6522" fmla="*/ 143688 h 303641"/>
                  <a:gd name="connsiteX6523" fmla="*/ 934421 w 1010331"/>
                  <a:gd name="connsiteY6523" fmla="*/ 143688 h 303641"/>
                  <a:gd name="connsiteX6524" fmla="*/ 915443 w 1010331"/>
                  <a:gd name="connsiteY6524" fmla="*/ 143688 h 303641"/>
                  <a:gd name="connsiteX6525" fmla="*/ 919962 w 1010331"/>
                  <a:gd name="connsiteY6525" fmla="*/ 148206 h 303641"/>
                  <a:gd name="connsiteX6526" fmla="*/ 915443 w 1010331"/>
                  <a:gd name="connsiteY6526" fmla="*/ 152725 h 303641"/>
                  <a:gd name="connsiteX6527" fmla="*/ 910925 w 1010331"/>
                  <a:gd name="connsiteY6527" fmla="*/ 148206 h 303641"/>
                  <a:gd name="connsiteX6528" fmla="*/ 915443 w 1010331"/>
                  <a:gd name="connsiteY6528" fmla="*/ 143688 h 303641"/>
                  <a:gd name="connsiteX6529" fmla="*/ 915443 w 1010331"/>
                  <a:gd name="connsiteY6529" fmla="*/ 143688 h 303641"/>
                  <a:gd name="connsiteX6530" fmla="*/ 897369 w 1010331"/>
                  <a:gd name="connsiteY6530" fmla="*/ 143688 h 303641"/>
                  <a:gd name="connsiteX6531" fmla="*/ 901888 w 1010331"/>
                  <a:gd name="connsiteY6531" fmla="*/ 148206 h 303641"/>
                  <a:gd name="connsiteX6532" fmla="*/ 897369 w 1010331"/>
                  <a:gd name="connsiteY6532" fmla="*/ 152725 h 303641"/>
                  <a:gd name="connsiteX6533" fmla="*/ 892851 w 1010331"/>
                  <a:gd name="connsiteY6533" fmla="*/ 148206 h 303641"/>
                  <a:gd name="connsiteX6534" fmla="*/ 897369 w 1010331"/>
                  <a:gd name="connsiteY6534" fmla="*/ 143688 h 303641"/>
                  <a:gd name="connsiteX6535" fmla="*/ 897369 w 1010331"/>
                  <a:gd name="connsiteY6535" fmla="*/ 143688 h 303641"/>
                  <a:gd name="connsiteX6536" fmla="*/ 878392 w 1010331"/>
                  <a:gd name="connsiteY6536" fmla="*/ 143688 h 303641"/>
                  <a:gd name="connsiteX6537" fmla="*/ 882910 w 1010331"/>
                  <a:gd name="connsiteY6537" fmla="*/ 148206 h 303641"/>
                  <a:gd name="connsiteX6538" fmla="*/ 878392 w 1010331"/>
                  <a:gd name="connsiteY6538" fmla="*/ 152725 h 303641"/>
                  <a:gd name="connsiteX6539" fmla="*/ 873873 w 1010331"/>
                  <a:gd name="connsiteY6539" fmla="*/ 148206 h 303641"/>
                  <a:gd name="connsiteX6540" fmla="*/ 878392 w 1010331"/>
                  <a:gd name="connsiteY6540" fmla="*/ 143688 h 303641"/>
                  <a:gd name="connsiteX6541" fmla="*/ 878392 w 1010331"/>
                  <a:gd name="connsiteY6541" fmla="*/ 143688 h 303641"/>
                  <a:gd name="connsiteX6542" fmla="*/ 859414 w 1010331"/>
                  <a:gd name="connsiteY6542" fmla="*/ 143688 h 303641"/>
                  <a:gd name="connsiteX6543" fmla="*/ 863933 w 1010331"/>
                  <a:gd name="connsiteY6543" fmla="*/ 148206 h 303641"/>
                  <a:gd name="connsiteX6544" fmla="*/ 859414 w 1010331"/>
                  <a:gd name="connsiteY6544" fmla="*/ 152725 h 303641"/>
                  <a:gd name="connsiteX6545" fmla="*/ 854896 w 1010331"/>
                  <a:gd name="connsiteY6545" fmla="*/ 148206 h 303641"/>
                  <a:gd name="connsiteX6546" fmla="*/ 859414 w 1010331"/>
                  <a:gd name="connsiteY6546" fmla="*/ 143688 h 303641"/>
                  <a:gd name="connsiteX6547" fmla="*/ 859414 w 1010331"/>
                  <a:gd name="connsiteY6547" fmla="*/ 143688 h 303641"/>
                  <a:gd name="connsiteX6548" fmla="*/ 962436 w 1010331"/>
                  <a:gd name="connsiteY6548" fmla="*/ 132843 h 303641"/>
                  <a:gd name="connsiteX6549" fmla="*/ 966954 w 1010331"/>
                  <a:gd name="connsiteY6549" fmla="*/ 137362 h 303641"/>
                  <a:gd name="connsiteX6550" fmla="*/ 962436 w 1010331"/>
                  <a:gd name="connsiteY6550" fmla="*/ 141880 h 303641"/>
                  <a:gd name="connsiteX6551" fmla="*/ 957917 w 1010331"/>
                  <a:gd name="connsiteY6551" fmla="*/ 137362 h 303641"/>
                  <a:gd name="connsiteX6552" fmla="*/ 962436 w 1010331"/>
                  <a:gd name="connsiteY6552" fmla="*/ 132843 h 303641"/>
                  <a:gd name="connsiteX6553" fmla="*/ 962436 w 1010331"/>
                  <a:gd name="connsiteY6553" fmla="*/ 132843 h 303641"/>
                  <a:gd name="connsiteX6554" fmla="*/ 944362 w 1010331"/>
                  <a:gd name="connsiteY6554" fmla="*/ 132843 h 303641"/>
                  <a:gd name="connsiteX6555" fmla="*/ 948880 w 1010331"/>
                  <a:gd name="connsiteY6555" fmla="*/ 137362 h 303641"/>
                  <a:gd name="connsiteX6556" fmla="*/ 944362 w 1010331"/>
                  <a:gd name="connsiteY6556" fmla="*/ 141880 h 303641"/>
                  <a:gd name="connsiteX6557" fmla="*/ 939843 w 1010331"/>
                  <a:gd name="connsiteY6557" fmla="*/ 137362 h 303641"/>
                  <a:gd name="connsiteX6558" fmla="*/ 944362 w 1010331"/>
                  <a:gd name="connsiteY6558" fmla="*/ 132843 h 303641"/>
                  <a:gd name="connsiteX6559" fmla="*/ 944362 w 1010331"/>
                  <a:gd name="connsiteY6559" fmla="*/ 132843 h 303641"/>
                  <a:gd name="connsiteX6560" fmla="*/ 925384 w 1010331"/>
                  <a:gd name="connsiteY6560" fmla="*/ 132843 h 303641"/>
                  <a:gd name="connsiteX6561" fmla="*/ 929903 w 1010331"/>
                  <a:gd name="connsiteY6561" fmla="*/ 137362 h 303641"/>
                  <a:gd name="connsiteX6562" fmla="*/ 925384 w 1010331"/>
                  <a:gd name="connsiteY6562" fmla="*/ 141880 h 303641"/>
                  <a:gd name="connsiteX6563" fmla="*/ 920866 w 1010331"/>
                  <a:gd name="connsiteY6563" fmla="*/ 137362 h 303641"/>
                  <a:gd name="connsiteX6564" fmla="*/ 925384 w 1010331"/>
                  <a:gd name="connsiteY6564" fmla="*/ 132843 h 303641"/>
                  <a:gd name="connsiteX6565" fmla="*/ 925384 w 1010331"/>
                  <a:gd name="connsiteY6565" fmla="*/ 132843 h 303641"/>
                  <a:gd name="connsiteX6566" fmla="*/ 906406 w 1010331"/>
                  <a:gd name="connsiteY6566" fmla="*/ 132843 h 303641"/>
                  <a:gd name="connsiteX6567" fmla="*/ 910925 w 1010331"/>
                  <a:gd name="connsiteY6567" fmla="*/ 137362 h 303641"/>
                  <a:gd name="connsiteX6568" fmla="*/ 906406 w 1010331"/>
                  <a:gd name="connsiteY6568" fmla="*/ 141880 h 303641"/>
                  <a:gd name="connsiteX6569" fmla="*/ 901888 w 1010331"/>
                  <a:gd name="connsiteY6569" fmla="*/ 137362 h 303641"/>
                  <a:gd name="connsiteX6570" fmla="*/ 906406 w 1010331"/>
                  <a:gd name="connsiteY6570" fmla="*/ 132843 h 303641"/>
                  <a:gd name="connsiteX6571" fmla="*/ 906406 w 1010331"/>
                  <a:gd name="connsiteY6571" fmla="*/ 132843 h 303641"/>
                  <a:gd name="connsiteX6572" fmla="*/ 887429 w 1010331"/>
                  <a:gd name="connsiteY6572" fmla="*/ 132843 h 303641"/>
                  <a:gd name="connsiteX6573" fmla="*/ 891947 w 1010331"/>
                  <a:gd name="connsiteY6573" fmla="*/ 137362 h 303641"/>
                  <a:gd name="connsiteX6574" fmla="*/ 887429 w 1010331"/>
                  <a:gd name="connsiteY6574" fmla="*/ 141880 h 303641"/>
                  <a:gd name="connsiteX6575" fmla="*/ 882910 w 1010331"/>
                  <a:gd name="connsiteY6575" fmla="*/ 137362 h 303641"/>
                  <a:gd name="connsiteX6576" fmla="*/ 887429 w 1010331"/>
                  <a:gd name="connsiteY6576" fmla="*/ 132843 h 303641"/>
                  <a:gd name="connsiteX6577" fmla="*/ 887429 w 1010331"/>
                  <a:gd name="connsiteY6577" fmla="*/ 132843 h 303641"/>
                  <a:gd name="connsiteX6578" fmla="*/ 868451 w 1010331"/>
                  <a:gd name="connsiteY6578" fmla="*/ 132843 h 303641"/>
                  <a:gd name="connsiteX6579" fmla="*/ 872970 w 1010331"/>
                  <a:gd name="connsiteY6579" fmla="*/ 137362 h 303641"/>
                  <a:gd name="connsiteX6580" fmla="*/ 868451 w 1010331"/>
                  <a:gd name="connsiteY6580" fmla="*/ 141880 h 303641"/>
                  <a:gd name="connsiteX6581" fmla="*/ 863933 w 1010331"/>
                  <a:gd name="connsiteY6581" fmla="*/ 137362 h 303641"/>
                  <a:gd name="connsiteX6582" fmla="*/ 868451 w 1010331"/>
                  <a:gd name="connsiteY6582" fmla="*/ 132843 h 303641"/>
                  <a:gd name="connsiteX6583" fmla="*/ 868451 w 1010331"/>
                  <a:gd name="connsiteY6583" fmla="*/ 132843 h 303641"/>
                  <a:gd name="connsiteX6584" fmla="*/ 850377 w 1010331"/>
                  <a:gd name="connsiteY6584" fmla="*/ 132843 h 303641"/>
                  <a:gd name="connsiteX6585" fmla="*/ 854896 w 1010331"/>
                  <a:gd name="connsiteY6585" fmla="*/ 137362 h 303641"/>
                  <a:gd name="connsiteX6586" fmla="*/ 850377 w 1010331"/>
                  <a:gd name="connsiteY6586" fmla="*/ 141880 h 303641"/>
                  <a:gd name="connsiteX6587" fmla="*/ 845859 w 1010331"/>
                  <a:gd name="connsiteY6587" fmla="*/ 137362 h 303641"/>
                  <a:gd name="connsiteX6588" fmla="*/ 850377 w 1010331"/>
                  <a:gd name="connsiteY6588" fmla="*/ 132843 h 303641"/>
                  <a:gd name="connsiteX6589" fmla="*/ 850377 w 1010331"/>
                  <a:gd name="connsiteY6589" fmla="*/ 132843 h 303641"/>
                  <a:gd name="connsiteX6590" fmla="*/ 934421 w 1010331"/>
                  <a:gd name="connsiteY6590" fmla="*/ 122903 h 303641"/>
                  <a:gd name="connsiteX6591" fmla="*/ 938939 w 1010331"/>
                  <a:gd name="connsiteY6591" fmla="*/ 127421 h 303641"/>
                  <a:gd name="connsiteX6592" fmla="*/ 934421 w 1010331"/>
                  <a:gd name="connsiteY6592" fmla="*/ 131940 h 303641"/>
                  <a:gd name="connsiteX6593" fmla="*/ 929903 w 1010331"/>
                  <a:gd name="connsiteY6593" fmla="*/ 127421 h 303641"/>
                  <a:gd name="connsiteX6594" fmla="*/ 934421 w 1010331"/>
                  <a:gd name="connsiteY6594" fmla="*/ 122903 h 303641"/>
                  <a:gd name="connsiteX6595" fmla="*/ 934421 w 1010331"/>
                  <a:gd name="connsiteY6595" fmla="*/ 122903 h 303641"/>
                  <a:gd name="connsiteX6596" fmla="*/ 915443 w 1010331"/>
                  <a:gd name="connsiteY6596" fmla="*/ 122903 h 303641"/>
                  <a:gd name="connsiteX6597" fmla="*/ 919962 w 1010331"/>
                  <a:gd name="connsiteY6597" fmla="*/ 127421 h 303641"/>
                  <a:gd name="connsiteX6598" fmla="*/ 915443 w 1010331"/>
                  <a:gd name="connsiteY6598" fmla="*/ 131940 h 303641"/>
                  <a:gd name="connsiteX6599" fmla="*/ 910925 w 1010331"/>
                  <a:gd name="connsiteY6599" fmla="*/ 127421 h 303641"/>
                  <a:gd name="connsiteX6600" fmla="*/ 915443 w 1010331"/>
                  <a:gd name="connsiteY6600" fmla="*/ 122903 h 303641"/>
                  <a:gd name="connsiteX6601" fmla="*/ 915443 w 1010331"/>
                  <a:gd name="connsiteY6601" fmla="*/ 122903 h 303641"/>
                  <a:gd name="connsiteX6602" fmla="*/ 897369 w 1010331"/>
                  <a:gd name="connsiteY6602" fmla="*/ 122903 h 303641"/>
                  <a:gd name="connsiteX6603" fmla="*/ 901888 w 1010331"/>
                  <a:gd name="connsiteY6603" fmla="*/ 127421 h 303641"/>
                  <a:gd name="connsiteX6604" fmla="*/ 897369 w 1010331"/>
                  <a:gd name="connsiteY6604" fmla="*/ 131940 h 303641"/>
                  <a:gd name="connsiteX6605" fmla="*/ 892851 w 1010331"/>
                  <a:gd name="connsiteY6605" fmla="*/ 127421 h 303641"/>
                  <a:gd name="connsiteX6606" fmla="*/ 897369 w 1010331"/>
                  <a:gd name="connsiteY6606" fmla="*/ 122903 h 303641"/>
                  <a:gd name="connsiteX6607" fmla="*/ 897369 w 1010331"/>
                  <a:gd name="connsiteY6607" fmla="*/ 122903 h 303641"/>
                  <a:gd name="connsiteX6608" fmla="*/ 878392 w 1010331"/>
                  <a:gd name="connsiteY6608" fmla="*/ 122903 h 303641"/>
                  <a:gd name="connsiteX6609" fmla="*/ 882910 w 1010331"/>
                  <a:gd name="connsiteY6609" fmla="*/ 127421 h 303641"/>
                  <a:gd name="connsiteX6610" fmla="*/ 878392 w 1010331"/>
                  <a:gd name="connsiteY6610" fmla="*/ 131940 h 303641"/>
                  <a:gd name="connsiteX6611" fmla="*/ 873873 w 1010331"/>
                  <a:gd name="connsiteY6611" fmla="*/ 127421 h 303641"/>
                  <a:gd name="connsiteX6612" fmla="*/ 878392 w 1010331"/>
                  <a:gd name="connsiteY6612" fmla="*/ 122903 h 303641"/>
                  <a:gd name="connsiteX6613" fmla="*/ 878392 w 1010331"/>
                  <a:gd name="connsiteY6613" fmla="*/ 122903 h 303641"/>
                  <a:gd name="connsiteX6614" fmla="*/ 859414 w 1010331"/>
                  <a:gd name="connsiteY6614" fmla="*/ 122903 h 303641"/>
                  <a:gd name="connsiteX6615" fmla="*/ 863933 w 1010331"/>
                  <a:gd name="connsiteY6615" fmla="*/ 127421 h 303641"/>
                  <a:gd name="connsiteX6616" fmla="*/ 859414 w 1010331"/>
                  <a:gd name="connsiteY6616" fmla="*/ 131940 h 303641"/>
                  <a:gd name="connsiteX6617" fmla="*/ 854896 w 1010331"/>
                  <a:gd name="connsiteY6617" fmla="*/ 127421 h 303641"/>
                  <a:gd name="connsiteX6618" fmla="*/ 859414 w 1010331"/>
                  <a:gd name="connsiteY6618" fmla="*/ 122903 h 303641"/>
                  <a:gd name="connsiteX6619" fmla="*/ 859414 w 1010331"/>
                  <a:gd name="connsiteY6619" fmla="*/ 122903 h 303641"/>
                  <a:gd name="connsiteX6620" fmla="*/ 906406 w 1010331"/>
                  <a:gd name="connsiteY6620" fmla="*/ 112058 h 303641"/>
                  <a:gd name="connsiteX6621" fmla="*/ 910925 w 1010331"/>
                  <a:gd name="connsiteY6621" fmla="*/ 116577 h 303641"/>
                  <a:gd name="connsiteX6622" fmla="*/ 906406 w 1010331"/>
                  <a:gd name="connsiteY6622" fmla="*/ 121095 h 303641"/>
                  <a:gd name="connsiteX6623" fmla="*/ 901888 w 1010331"/>
                  <a:gd name="connsiteY6623" fmla="*/ 116577 h 303641"/>
                  <a:gd name="connsiteX6624" fmla="*/ 906406 w 1010331"/>
                  <a:gd name="connsiteY6624" fmla="*/ 112058 h 303641"/>
                  <a:gd name="connsiteX6625" fmla="*/ 906406 w 1010331"/>
                  <a:gd name="connsiteY6625" fmla="*/ 112058 h 303641"/>
                  <a:gd name="connsiteX6626" fmla="*/ 887429 w 1010331"/>
                  <a:gd name="connsiteY6626" fmla="*/ 112058 h 303641"/>
                  <a:gd name="connsiteX6627" fmla="*/ 891947 w 1010331"/>
                  <a:gd name="connsiteY6627" fmla="*/ 116577 h 303641"/>
                  <a:gd name="connsiteX6628" fmla="*/ 887429 w 1010331"/>
                  <a:gd name="connsiteY6628" fmla="*/ 121095 h 303641"/>
                  <a:gd name="connsiteX6629" fmla="*/ 882910 w 1010331"/>
                  <a:gd name="connsiteY6629" fmla="*/ 116577 h 303641"/>
                  <a:gd name="connsiteX6630" fmla="*/ 887429 w 1010331"/>
                  <a:gd name="connsiteY6630" fmla="*/ 112058 h 303641"/>
                  <a:gd name="connsiteX6631" fmla="*/ 887429 w 1010331"/>
                  <a:gd name="connsiteY6631" fmla="*/ 112058 h 303641"/>
                  <a:gd name="connsiteX6632" fmla="*/ 868451 w 1010331"/>
                  <a:gd name="connsiteY6632" fmla="*/ 112058 h 303641"/>
                  <a:gd name="connsiteX6633" fmla="*/ 872970 w 1010331"/>
                  <a:gd name="connsiteY6633" fmla="*/ 116577 h 303641"/>
                  <a:gd name="connsiteX6634" fmla="*/ 868451 w 1010331"/>
                  <a:gd name="connsiteY6634" fmla="*/ 121095 h 303641"/>
                  <a:gd name="connsiteX6635" fmla="*/ 863933 w 1010331"/>
                  <a:gd name="connsiteY6635" fmla="*/ 116577 h 303641"/>
                  <a:gd name="connsiteX6636" fmla="*/ 868451 w 1010331"/>
                  <a:gd name="connsiteY6636" fmla="*/ 112058 h 303641"/>
                  <a:gd name="connsiteX6637" fmla="*/ 868451 w 1010331"/>
                  <a:gd name="connsiteY6637" fmla="*/ 112058 h 303641"/>
                  <a:gd name="connsiteX6638" fmla="*/ 850377 w 1010331"/>
                  <a:gd name="connsiteY6638" fmla="*/ 112058 h 303641"/>
                  <a:gd name="connsiteX6639" fmla="*/ 854896 w 1010331"/>
                  <a:gd name="connsiteY6639" fmla="*/ 116577 h 303641"/>
                  <a:gd name="connsiteX6640" fmla="*/ 850377 w 1010331"/>
                  <a:gd name="connsiteY6640" fmla="*/ 121095 h 303641"/>
                  <a:gd name="connsiteX6641" fmla="*/ 845859 w 1010331"/>
                  <a:gd name="connsiteY6641" fmla="*/ 116577 h 303641"/>
                  <a:gd name="connsiteX6642" fmla="*/ 850377 w 1010331"/>
                  <a:gd name="connsiteY6642" fmla="*/ 112058 h 303641"/>
                  <a:gd name="connsiteX6643" fmla="*/ 850377 w 1010331"/>
                  <a:gd name="connsiteY6643" fmla="*/ 112058 h 303641"/>
                  <a:gd name="connsiteX6644" fmla="*/ 897369 w 1010331"/>
                  <a:gd name="connsiteY6644" fmla="*/ 103021 h 303641"/>
                  <a:gd name="connsiteX6645" fmla="*/ 901888 w 1010331"/>
                  <a:gd name="connsiteY6645" fmla="*/ 107540 h 303641"/>
                  <a:gd name="connsiteX6646" fmla="*/ 897369 w 1010331"/>
                  <a:gd name="connsiteY6646" fmla="*/ 112058 h 303641"/>
                  <a:gd name="connsiteX6647" fmla="*/ 892851 w 1010331"/>
                  <a:gd name="connsiteY6647" fmla="*/ 107540 h 303641"/>
                  <a:gd name="connsiteX6648" fmla="*/ 897369 w 1010331"/>
                  <a:gd name="connsiteY6648" fmla="*/ 103021 h 303641"/>
                  <a:gd name="connsiteX6649" fmla="*/ 897369 w 1010331"/>
                  <a:gd name="connsiteY6649" fmla="*/ 103021 h 303641"/>
                  <a:gd name="connsiteX6650" fmla="*/ 878392 w 1010331"/>
                  <a:gd name="connsiteY6650" fmla="*/ 103021 h 303641"/>
                  <a:gd name="connsiteX6651" fmla="*/ 882910 w 1010331"/>
                  <a:gd name="connsiteY6651" fmla="*/ 107540 h 303641"/>
                  <a:gd name="connsiteX6652" fmla="*/ 878392 w 1010331"/>
                  <a:gd name="connsiteY6652" fmla="*/ 112058 h 303641"/>
                  <a:gd name="connsiteX6653" fmla="*/ 873873 w 1010331"/>
                  <a:gd name="connsiteY6653" fmla="*/ 107540 h 303641"/>
                  <a:gd name="connsiteX6654" fmla="*/ 878392 w 1010331"/>
                  <a:gd name="connsiteY6654" fmla="*/ 103021 h 303641"/>
                  <a:gd name="connsiteX6655" fmla="*/ 878392 w 1010331"/>
                  <a:gd name="connsiteY6655" fmla="*/ 103021 h 303641"/>
                  <a:gd name="connsiteX6656" fmla="*/ 859414 w 1010331"/>
                  <a:gd name="connsiteY6656" fmla="*/ 103021 h 303641"/>
                  <a:gd name="connsiteX6657" fmla="*/ 863933 w 1010331"/>
                  <a:gd name="connsiteY6657" fmla="*/ 107540 h 303641"/>
                  <a:gd name="connsiteX6658" fmla="*/ 859414 w 1010331"/>
                  <a:gd name="connsiteY6658" fmla="*/ 112058 h 303641"/>
                  <a:gd name="connsiteX6659" fmla="*/ 854896 w 1010331"/>
                  <a:gd name="connsiteY6659" fmla="*/ 107540 h 303641"/>
                  <a:gd name="connsiteX6660" fmla="*/ 859414 w 1010331"/>
                  <a:gd name="connsiteY6660" fmla="*/ 103021 h 303641"/>
                  <a:gd name="connsiteX6661" fmla="*/ 859414 w 1010331"/>
                  <a:gd name="connsiteY6661" fmla="*/ 103021 h 303641"/>
                  <a:gd name="connsiteX6662" fmla="*/ 868451 w 1010331"/>
                  <a:gd name="connsiteY6662" fmla="*/ 92177 h 303641"/>
                  <a:gd name="connsiteX6663" fmla="*/ 872970 w 1010331"/>
                  <a:gd name="connsiteY6663" fmla="*/ 96695 h 303641"/>
                  <a:gd name="connsiteX6664" fmla="*/ 868451 w 1010331"/>
                  <a:gd name="connsiteY6664" fmla="*/ 101214 h 303641"/>
                  <a:gd name="connsiteX6665" fmla="*/ 863933 w 1010331"/>
                  <a:gd name="connsiteY6665" fmla="*/ 96695 h 303641"/>
                  <a:gd name="connsiteX6666" fmla="*/ 868451 w 1010331"/>
                  <a:gd name="connsiteY6666" fmla="*/ 92177 h 303641"/>
                  <a:gd name="connsiteX6667" fmla="*/ 868451 w 1010331"/>
                  <a:gd name="connsiteY6667" fmla="*/ 92177 h 303641"/>
                  <a:gd name="connsiteX6668" fmla="*/ 850377 w 1010331"/>
                  <a:gd name="connsiteY6668" fmla="*/ 92177 h 303641"/>
                  <a:gd name="connsiteX6669" fmla="*/ 854896 w 1010331"/>
                  <a:gd name="connsiteY6669" fmla="*/ 96695 h 303641"/>
                  <a:gd name="connsiteX6670" fmla="*/ 850377 w 1010331"/>
                  <a:gd name="connsiteY6670" fmla="*/ 101214 h 303641"/>
                  <a:gd name="connsiteX6671" fmla="*/ 845859 w 1010331"/>
                  <a:gd name="connsiteY6671" fmla="*/ 96695 h 303641"/>
                  <a:gd name="connsiteX6672" fmla="*/ 850377 w 1010331"/>
                  <a:gd name="connsiteY6672" fmla="*/ 92177 h 303641"/>
                  <a:gd name="connsiteX6673" fmla="*/ 850377 w 1010331"/>
                  <a:gd name="connsiteY6673" fmla="*/ 92177 h 303641"/>
                  <a:gd name="connsiteX6674" fmla="*/ 972376 w 1010331"/>
                  <a:gd name="connsiteY6674" fmla="*/ 264783 h 303641"/>
                  <a:gd name="connsiteX6675" fmla="*/ 976895 w 1010331"/>
                  <a:gd name="connsiteY6675" fmla="*/ 269301 h 303641"/>
                  <a:gd name="connsiteX6676" fmla="*/ 972376 w 1010331"/>
                  <a:gd name="connsiteY6676" fmla="*/ 273820 h 303641"/>
                  <a:gd name="connsiteX6677" fmla="*/ 967858 w 1010331"/>
                  <a:gd name="connsiteY6677" fmla="*/ 269301 h 303641"/>
                  <a:gd name="connsiteX6678" fmla="*/ 972376 w 1010331"/>
                  <a:gd name="connsiteY6678" fmla="*/ 264783 h 303641"/>
                  <a:gd name="connsiteX6679" fmla="*/ 972376 w 1010331"/>
                  <a:gd name="connsiteY6679" fmla="*/ 264783 h 303641"/>
                  <a:gd name="connsiteX6680" fmla="*/ 953399 w 1010331"/>
                  <a:gd name="connsiteY6680" fmla="*/ 264783 h 303641"/>
                  <a:gd name="connsiteX6681" fmla="*/ 957917 w 1010331"/>
                  <a:gd name="connsiteY6681" fmla="*/ 269301 h 303641"/>
                  <a:gd name="connsiteX6682" fmla="*/ 953399 w 1010331"/>
                  <a:gd name="connsiteY6682" fmla="*/ 273820 h 303641"/>
                  <a:gd name="connsiteX6683" fmla="*/ 948880 w 1010331"/>
                  <a:gd name="connsiteY6683" fmla="*/ 269301 h 303641"/>
                  <a:gd name="connsiteX6684" fmla="*/ 953399 w 1010331"/>
                  <a:gd name="connsiteY6684" fmla="*/ 264783 h 303641"/>
                  <a:gd name="connsiteX6685" fmla="*/ 953399 w 1010331"/>
                  <a:gd name="connsiteY6685" fmla="*/ 264783 h 303641"/>
                  <a:gd name="connsiteX6686" fmla="*/ 934421 w 1010331"/>
                  <a:gd name="connsiteY6686" fmla="*/ 264783 h 303641"/>
                  <a:gd name="connsiteX6687" fmla="*/ 938939 w 1010331"/>
                  <a:gd name="connsiteY6687" fmla="*/ 269301 h 303641"/>
                  <a:gd name="connsiteX6688" fmla="*/ 934421 w 1010331"/>
                  <a:gd name="connsiteY6688" fmla="*/ 273820 h 303641"/>
                  <a:gd name="connsiteX6689" fmla="*/ 929903 w 1010331"/>
                  <a:gd name="connsiteY6689" fmla="*/ 269301 h 303641"/>
                  <a:gd name="connsiteX6690" fmla="*/ 934421 w 1010331"/>
                  <a:gd name="connsiteY6690" fmla="*/ 264783 h 303641"/>
                  <a:gd name="connsiteX6691" fmla="*/ 934421 w 1010331"/>
                  <a:gd name="connsiteY6691" fmla="*/ 264783 h 303641"/>
                  <a:gd name="connsiteX6692" fmla="*/ 915443 w 1010331"/>
                  <a:gd name="connsiteY6692" fmla="*/ 264783 h 303641"/>
                  <a:gd name="connsiteX6693" fmla="*/ 919962 w 1010331"/>
                  <a:gd name="connsiteY6693" fmla="*/ 269301 h 303641"/>
                  <a:gd name="connsiteX6694" fmla="*/ 915443 w 1010331"/>
                  <a:gd name="connsiteY6694" fmla="*/ 273820 h 303641"/>
                  <a:gd name="connsiteX6695" fmla="*/ 910925 w 1010331"/>
                  <a:gd name="connsiteY6695" fmla="*/ 269301 h 303641"/>
                  <a:gd name="connsiteX6696" fmla="*/ 915443 w 1010331"/>
                  <a:gd name="connsiteY6696" fmla="*/ 264783 h 303641"/>
                  <a:gd name="connsiteX6697" fmla="*/ 915443 w 1010331"/>
                  <a:gd name="connsiteY6697" fmla="*/ 264783 h 303641"/>
                  <a:gd name="connsiteX6698" fmla="*/ 897369 w 1010331"/>
                  <a:gd name="connsiteY6698" fmla="*/ 264783 h 303641"/>
                  <a:gd name="connsiteX6699" fmla="*/ 901888 w 1010331"/>
                  <a:gd name="connsiteY6699" fmla="*/ 269301 h 303641"/>
                  <a:gd name="connsiteX6700" fmla="*/ 897369 w 1010331"/>
                  <a:gd name="connsiteY6700" fmla="*/ 273820 h 303641"/>
                  <a:gd name="connsiteX6701" fmla="*/ 892851 w 1010331"/>
                  <a:gd name="connsiteY6701" fmla="*/ 269301 h 303641"/>
                  <a:gd name="connsiteX6702" fmla="*/ 897369 w 1010331"/>
                  <a:gd name="connsiteY6702" fmla="*/ 264783 h 303641"/>
                  <a:gd name="connsiteX6703" fmla="*/ 897369 w 1010331"/>
                  <a:gd name="connsiteY6703" fmla="*/ 264783 h 303641"/>
                  <a:gd name="connsiteX6704" fmla="*/ 878392 w 1010331"/>
                  <a:gd name="connsiteY6704" fmla="*/ 264783 h 303641"/>
                  <a:gd name="connsiteX6705" fmla="*/ 882910 w 1010331"/>
                  <a:gd name="connsiteY6705" fmla="*/ 269301 h 303641"/>
                  <a:gd name="connsiteX6706" fmla="*/ 878392 w 1010331"/>
                  <a:gd name="connsiteY6706" fmla="*/ 273820 h 303641"/>
                  <a:gd name="connsiteX6707" fmla="*/ 873873 w 1010331"/>
                  <a:gd name="connsiteY6707" fmla="*/ 269301 h 303641"/>
                  <a:gd name="connsiteX6708" fmla="*/ 878392 w 1010331"/>
                  <a:gd name="connsiteY6708" fmla="*/ 264783 h 303641"/>
                  <a:gd name="connsiteX6709" fmla="*/ 878392 w 1010331"/>
                  <a:gd name="connsiteY6709" fmla="*/ 264783 h 303641"/>
                  <a:gd name="connsiteX6710" fmla="*/ 859414 w 1010331"/>
                  <a:gd name="connsiteY6710" fmla="*/ 264783 h 303641"/>
                  <a:gd name="connsiteX6711" fmla="*/ 863933 w 1010331"/>
                  <a:gd name="connsiteY6711" fmla="*/ 269301 h 303641"/>
                  <a:gd name="connsiteX6712" fmla="*/ 859414 w 1010331"/>
                  <a:gd name="connsiteY6712" fmla="*/ 273820 h 303641"/>
                  <a:gd name="connsiteX6713" fmla="*/ 854896 w 1010331"/>
                  <a:gd name="connsiteY6713" fmla="*/ 269301 h 303641"/>
                  <a:gd name="connsiteX6714" fmla="*/ 859414 w 1010331"/>
                  <a:gd name="connsiteY6714" fmla="*/ 264783 h 303641"/>
                  <a:gd name="connsiteX6715" fmla="*/ 859414 w 1010331"/>
                  <a:gd name="connsiteY6715" fmla="*/ 264783 h 303641"/>
                  <a:gd name="connsiteX6716" fmla="*/ 981413 w 1010331"/>
                  <a:gd name="connsiteY6716" fmla="*/ 253938 h 303641"/>
                  <a:gd name="connsiteX6717" fmla="*/ 985932 w 1010331"/>
                  <a:gd name="connsiteY6717" fmla="*/ 258457 h 303641"/>
                  <a:gd name="connsiteX6718" fmla="*/ 981413 w 1010331"/>
                  <a:gd name="connsiteY6718" fmla="*/ 262975 h 303641"/>
                  <a:gd name="connsiteX6719" fmla="*/ 976895 w 1010331"/>
                  <a:gd name="connsiteY6719" fmla="*/ 258457 h 303641"/>
                  <a:gd name="connsiteX6720" fmla="*/ 981413 w 1010331"/>
                  <a:gd name="connsiteY6720" fmla="*/ 253938 h 303641"/>
                  <a:gd name="connsiteX6721" fmla="*/ 981413 w 1010331"/>
                  <a:gd name="connsiteY6721" fmla="*/ 253938 h 303641"/>
                  <a:gd name="connsiteX6722" fmla="*/ 962436 w 1010331"/>
                  <a:gd name="connsiteY6722" fmla="*/ 253938 h 303641"/>
                  <a:gd name="connsiteX6723" fmla="*/ 966954 w 1010331"/>
                  <a:gd name="connsiteY6723" fmla="*/ 258457 h 303641"/>
                  <a:gd name="connsiteX6724" fmla="*/ 962436 w 1010331"/>
                  <a:gd name="connsiteY6724" fmla="*/ 262975 h 303641"/>
                  <a:gd name="connsiteX6725" fmla="*/ 957917 w 1010331"/>
                  <a:gd name="connsiteY6725" fmla="*/ 258457 h 303641"/>
                  <a:gd name="connsiteX6726" fmla="*/ 962436 w 1010331"/>
                  <a:gd name="connsiteY6726" fmla="*/ 253938 h 303641"/>
                  <a:gd name="connsiteX6727" fmla="*/ 962436 w 1010331"/>
                  <a:gd name="connsiteY6727" fmla="*/ 253938 h 303641"/>
                  <a:gd name="connsiteX6728" fmla="*/ 944362 w 1010331"/>
                  <a:gd name="connsiteY6728" fmla="*/ 253938 h 303641"/>
                  <a:gd name="connsiteX6729" fmla="*/ 948880 w 1010331"/>
                  <a:gd name="connsiteY6729" fmla="*/ 258457 h 303641"/>
                  <a:gd name="connsiteX6730" fmla="*/ 944362 w 1010331"/>
                  <a:gd name="connsiteY6730" fmla="*/ 262975 h 303641"/>
                  <a:gd name="connsiteX6731" fmla="*/ 939843 w 1010331"/>
                  <a:gd name="connsiteY6731" fmla="*/ 258457 h 303641"/>
                  <a:gd name="connsiteX6732" fmla="*/ 944362 w 1010331"/>
                  <a:gd name="connsiteY6732" fmla="*/ 253938 h 303641"/>
                  <a:gd name="connsiteX6733" fmla="*/ 944362 w 1010331"/>
                  <a:gd name="connsiteY6733" fmla="*/ 253938 h 303641"/>
                  <a:gd name="connsiteX6734" fmla="*/ 925384 w 1010331"/>
                  <a:gd name="connsiteY6734" fmla="*/ 253938 h 303641"/>
                  <a:gd name="connsiteX6735" fmla="*/ 929903 w 1010331"/>
                  <a:gd name="connsiteY6735" fmla="*/ 258457 h 303641"/>
                  <a:gd name="connsiteX6736" fmla="*/ 925384 w 1010331"/>
                  <a:gd name="connsiteY6736" fmla="*/ 262975 h 303641"/>
                  <a:gd name="connsiteX6737" fmla="*/ 920866 w 1010331"/>
                  <a:gd name="connsiteY6737" fmla="*/ 258457 h 303641"/>
                  <a:gd name="connsiteX6738" fmla="*/ 925384 w 1010331"/>
                  <a:gd name="connsiteY6738" fmla="*/ 253938 h 303641"/>
                  <a:gd name="connsiteX6739" fmla="*/ 925384 w 1010331"/>
                  <a:gd name="connsiteY6739" fmla="*/ 253938 h 303641"/>
                  <a:gd name="connsiteX6740" fmla="*/ 906406 w 1010331"/>
                  <a:gd name="connsiteY6740" fmla="*/ 253938 h 303641"/>
                  <a:gd name="connsiteX6741" fmla="*/ 910925 w 1010331"/>
                  <a:gd name="connsiteY6741" fmla="*/ 258457 h 303641"/>
                  <a:gd name="connsiteX6742" fmla="*/ 906406 w 1010331"/>
                  <a:gd name="connsiteY6742" fmla="*/ 262975 h 303641"/>
                  <a:gd name="connsiteX6743" fmla="*/ 901888 w 1010331"/>
                  <a:gd name="connsiteY6743" fmla="*/ 258457 h 303641"/>
                  <a:gd name="connsiteX6744" fmla="*/ 906406 w 1010331"/>
                  <a:gd name="connsiteY6744" fmla="*/ 253938 h 303641"/>
                  <a:gd name="connsiteX6745" fmla="*/ 906406 w 1010331"/>
                  <a:gd name="connsiteY6745" fmla="*/ 253938 h 303641"/>
                  <a:gd name="connsiteX6746" fmla="*/ 887429 w 1010331"/>
                  <a:gd name="connsiteY6746" fmla="*/ 253938 h 303641"/>
                  <a:gd name="connsiteX6747" fmla="*/ 891947 w 1010331"/>
                  <a:gd name="connsiteY6747" fmla="*/ 258457 h 303641"/>
                  <a:gd name="connsiteX6748" fmla="*/ 887429 w 1010331"/>
                  <a:gd name="connsiteY6748" fmla="*/ 262975 h 303641"/>
                  <a:gd name="connsiteX6749" fmla="*/ 882910 w 1010331"/>
                  <a:gd name="connsiteY6749" fmla="*/ 258457 h 303641"/>
                  <a:gd name="connsiteX6750" fmla="*/ 887429 w 1010331"/>
                  <a:gd name="connsiteY6750" fmla="*/ 253938 h 303641"/>
                  <a:gd name="connsiteX6751" fmla="*/ 887429 w 1010331"/>
                  <a:gd name="connsiteY6751" fmla="*/ 253938 h 303641"/>
                  <a:gd name="connsiteX6752" fmla="*/ 868451 w 1010331"/>
                  <a:gd name="connsiteY6752" fmla="*/ 253938 h 303641"/>
                  <a:gd name="connsiteX6753" fmla="*/ 872970 w 1010331"/>
                  <a:gd name="connsiteY6753" fmla="*/ 258457 h 303641"/>
                  <a:gd name="connsiteX6754" fmla="*/ 868451 w 1010331"/>
                  <a:gd name="connsiteY6754" fmla="*/ 262975 h 303641"/>
                  <a:gd name="connsiteX6755" fmla="*/ 863933 w 1010331"/>
                  <a:gd name="connsiteY6755" fmla="*/ 258457 h 303641"/>
                  <a:gd name="connsiteX6756" fmla="*/ 868451 w 1010331"/>
                  <a:gd name="connsiteY6756" fmla="*/ 253938 h 303641"/>
                  <a:gd name="connsiteX6757" fmla="*/ 868451 w 1010331"/>
                  <a:gd name="connsiteY6757" fmla="*/ 253938 h 303641"/>
                  <a:gd name="connsiteX6758" fmla="*/ 850377 w 1010331"/>
                  <a:gd name="connsiteY6758" fmla="*/ 253938 h 303641"/>
                  <a:gd name="connsiteX6759" fmla="*/ 854896 w 1010331"/>
                  <a:gd name="connsiteY6759" fmla="*/ 258457 h 303641"/>
                  <a:gd name="connsiteX6760" fmla="*/ 850377 w 1010331"/>
                  <a:gd name="connsiteY6760" fmla="*/ 262975 h 303641"/>
                  <a:gd name="connsiteX6761" fmla="*/ 845859 w 1010331"/>
                  <a:gd name="connsiteY6761" fmla="*/ 258457 h 303641"/>
                  <a:gd name="connsiteX6762" fmla="*/ 850377 w 1010331"/>
                  <a:gd name="connsiteY6762" fmla="*/ 253938 h 303641"/>
                  <a:gd name="connsiteX6763" fmla="*/ 850377 w 1010331"/>
                  <a:gd name="connsiteY6763" fmla="*/ 253938 h 303641"/>
                  <a:gd name="connsiteX6764" fmla="*/ 990450 w 1010331"/>
                  <a:gd name="connsiteY6764" fmla="*/ 244901 h 303641"/>
                  <a:gd name="connsiteX6765" fmla="*/ 994969 w 1010331"/>
                  <a:gd name="connsiteY6765" fmla="*/ 249420 h 303641"/>
                  <a:gd name="connsiteX6766" fmla="*/ 990450 w 1010331"/>
                  <a:gd name="connsiteY6766" fmla="*/ 253938 h 303641"/>
                  <a:gd name="connsiteX6767" fmla="*/ 985932 w 1010331"/>
                  <a:gd name="connsiteY6767" fmla="*/ 249420 h 303641"/>
                  <a:gd name="connsiteX6768" fmla="*/ 990450 w 1010331"/>
                  <a:gd name="connsiteY6768" fmla="*/ 244901 h 303641"/>
                  <a:gd name="connsiteX6769" fmla="*/ 990450 w 1010331"/>
                  <a:gd name="connsiteY6769" fmla="*/ 244901 h 303641"/>
                  <a:gd name="connsiteX6770" fmla="*/ 972376 w 1010331"/>
                  <a:gd name="connsiteY6770" fmla="*/ 244901 h 303641"/>
                  <a:gd name="connsiteX6771" fmla="*/ 976895 w 1010331"/>
                  <a:gd name="connsiteY6771" fmla="*/ 249420 h 303641"/>
                  <a:gd name="connsiteX6772" fmla="*/ 972376 w 1010331"/>
                  <a:gd name="connsiteY6772" fmla="*/ 253938 h 303641"/>
                  <a:gd name="connsiteX6773" fmla="*/ 967858 w 1010331"/>
                  <a:gd name="connsiteY6773" fmla="*/ 249420 h 303641"/>
                  <a:gd name="connsiteX6774" fmla="*/ 972376 w 1010331"/>
                  <a:gd name="connsiteY6774" fmla="*/ 244901 h 303641"/>
                  <a:gd name="connsiteX6775" fmla="*/ 972376 w 1010331"/>
                  <a:gd name="connsiteY6775" fmla="*/ 244901 h 303641"/>
                  <a:gd name="connsiteX6776" fmla="*/ 953399 w 1010331"/>
                  <a:gd name="connsiteY6776" fmla="*/ 244901 h 303641"/>
                  <a:gd name="connsiteX6777" fmla="*/ 957917 w 1010331"/>
                  <a:gd name="connsiteY6777" fmla="*/ 249420 h 303641"/>
                  <a:gd name="connsiteX6778" fmla="*/ 953399 w 1010331"/>
                  <a:gd name="connsiteY6778" fmla="*/ 253938 h 303641"/>
                  <a:gd name="connsiteX6779" fmla="*/ 948880 w 1010331"/>
                  <a:gd name="connsiteY6779" fmla="*/ 249420 h 303641"/>
                  <a:gd name="connsiteX6780" fmla="*/ 953399 w 1010331"/>
                  <a:gd name="connsiteY6780" fmla="*/ 244901 h 303641"/>
                  <a:gd name="connsiteX6781" fmla="*/ 953399 w 1010331"/>
                  <a:gd name="connsiteY6781" fmla="*/ 244901 h 303641"/>
                  <a:gd name="connsiteX6782" fmla="*/ 934421 w 1010331"/>
                  <a:gd name="connsiteY6782" fmla="*/ 244901 h 303641"/>
                  <a:gd name="connsiteX6783" fmla="*/ 938939 w 1010331"/>
                  <a:gd name="connsiteY6783" fmla="*/ 249420 h 303641"/>
                  <a:gd name="connsiteX6784" fmla="*/ 934421 w 1010331"/>
                  <a:gd name="connsiteY6784" fmla="*/ 253938 h 303641"/>
                  <a:gd name="connsiteX6785" fmla="*/ 929903 w 1010331"/>
                  <a:gd name="connsiteY6785" fmla="*/ 249420 h 303641"/>
                  <a:gd name="connsiteX6786" fmla="*/ 934421 w 1010331"/>
                  <a:gd name="connsiteY6786" fmla="*/ 244901 h 303641"/>
                  <a:gd name="connsiteX6787" fmla="*/ 934421 w 1010331"/>
                  <a:gd name="connsiteY6787" fmla="*/ 244901 h 303641"/>
                  <a:gd name="connsiteX6788" fmla="*/ 915443 w 1010331"/>
                  <a:gd name="connsiteY6788" fmla="*/ 244901 h 303641"/>
                  <a:gd name="connsiteX6789" fmla="*/ 919962 w 1010331"/>
                  <a:gd name="connsiteY6789" fmla="*/ 249420 h 303641"/>
                  <a:gd name="connsiteX6790" fmla="*/ 915443 w 1010331"/>
                  <a:gd name="connsiteY6790" fmla="*/ 253938 h 303641"/>
                  <a:gd name="connsiteX6791" fmla="*/ 910925 w 1010331"/>
                  <a:gd name="connsiteY6791" fmla="*/ 249420 h 303641"/>
                  <a:gd name="connsiteX6792" fmla="*/ 915443 w 1010331"/>
                  <a:gd name="connsiteY6792" fmla="*/ 244901 h 303641"/>
                  <a:gd name="connsiteX6793" fmla="*/ 915443 w 1010331"/>
                  <a:gd name="connsiteY6793" fmla="*/ 244901 h 303641"/>
                  <a:gd name="connsiteX6794" fmla="*/ 897369 w 1010331"/>
                  <a:gd name="connsiteY6794" fmla="*/ 244901 h 303641"/>
                  <a:gd name="connsiteX6795" fmla="*/ 901888 w 1010331"/>
                  <a:gd name="connsiteY6795" fmla="*/ 249420 h 303641"/>
                  <a:gd name="connsiteX6796" fmla="*/ 897369 w 1010331"/>
                  <a:gd name="connsiteY6796" fmla="*/ 253938 h 303641"/>
                  <a:gd name="connsiteX6797" fmla="*/ 892851 w 1010331"/>
                  <a:gd name="connsiteY6797" fmla="*/ 249420 h 303641"/>
                  <a:gd name="connsiteX6798" fmla="*/ 897369 w 1010331"/>
                  <a:gd name="connsiteY6798" fmla="*/ 244901 h 303641"/>
                  <a:gd name="connsiteX6799" fmla="*/ 897369 w 1010331"/>
                  <a:gd name="connsiteY6799" fmla="*/ 244901 h 303641"/>
                  <a:gd name="connsiteX6800" fmla="*/ 878392 w 1010331"/>
                  <a:gd name="connsiteY6800" fmla="*/ 244901 h 303641"/>
                  <a:gd name="connsiteX6801" fmla="*/ 882910 w 1010331"/>
                  <a:gd name="connsiteY6801" fmla="*/ 249420 h 303641"/>
                  <a:gd name="connsiteX6802" fmla="*/ 878392 w 1010331"/>
                  <a:gd name="connsiteY6802" fmla="*/ 253938 h 303641"/>
                  <a:gd name="connsiteX6803" fmla="*/ 873873 w 1010331"/>
                  <a:gd name="connsiteY6803" fmla="*/ 249420 h 303641"/>
                  <a:gd name="connsiteX6804" fmla="*/ 878392 w 1010331"/>
                  <a:gd name="connsiteY6804" fmla="*/ 244901 h 303641"/>
                  <a:gd name="connsiteX6805" fmla="*/ 878392 w 1010331"/>
                  <a:gd name="connsiteY6805" fmla="*/ 244901 h 303641"/>
                  <a:gd name="connsiteX6806" fmla="*/ 859414 w 1010331"/>
                  <a:gd name="connsiteY6806" fmla="*/ 244901 h 303641"/>
                  <a:gd name="connsiteX6807" fmla="*/ 863933 w 1010331"/>
                  <a:gd name="connsiteY6807" fmla="*/ 249420 h 303641"/>
                  <a:gd name="connsiteX6808" fmla="*/ 859414 w 1010331"/>
                  <a:gd name="connsiteY6808" fmla="*/ 253938 h 303641"/>
                  <a:gd name="connsiteX6809" fmla="*/ 854896 w 1010331"/>
                  <a:gd name="connsiteY6809" fmla="*/ 249420 h 303641"/>
                  <a:gd name="connsiteX6810" fmla="*/ 859414 w 1010331"/>
                  <a:gd name="connsiteY6810" fmla="*/ 244901 h 303641"/>
                  <a:gd name="connsiteX6811" fmla="*/ 859414 w 1010331"/>
                  <a:gd name="connsiteY6811" fmla="*/ 244901 h 303641"/>
                  <a:gd name="connsiteX6812" fmla="*/ 981413 w 1010331"/>
                  <a:gd name="connsiteY6812" fmla="*/ 234057 h 303641"/>
                  <a:gd name="connsiteX6813" fmla="*/ 985932 w 1010331"/>
                  <a:gd name="connsiteY6813" fmla="*/ 238576 h 303641"/>
                  <a:gd name="connsiteX6814" fmla="*/ 981413 w 1010331"/>
                  <a:gd name="connsiteY6814" fmla="*/ 243094 h 303641"/>
                  <a:gd name="connsiteX6815" fmla="*/ 976895 w 1010331"/>
                  <a:gd name="connsiteY6815" fmla="*/ 238576 h 303641"/>
                  <a:gd name="connsiteX6816" fmla="*/ 981413 w 1010331"/>
                  <a:gd name="connsiteY6816" fmla="*/ 234057 h 303641"/>
                  <a:gd name="connsiteX6817" fmla="*/ 981413 w 1010331"/>
                  <a:gd name="connsiteY6817" fmla="*/ 234057 h 303641"/>
                  <a:gd name="connsiteX6818" fmla="*/ 962436 w 1010331"/>
                  <a:gd name="connsiteY6818" fmla="*/ 234057 h 303641"/>
                  <a:gd name="connsiteX6819" fmla="*/ 966954 w 1010331"/>
                  <a:gd name="connsiteY6819" fmla="*/ 238576 h 303641"/>
                  <a:gd name="connsiteX6820" fmla="*/ 962436 w 1010331"/>
                  <a:gd name="connsiteY6820" fmla="*/ 243094 h 303641"/>
                  <a:gd name="connsiteX6821" fmla="*/ 957917 w 1010331"/>
                  <a:gd name="connsiteY6821" fmla="*/ 238576 h 303641"/>
                  <a:gd name="connsiteX6822" fmla="*/ 962436 w 1010331"/>
                  <a:gd name="connsiteY6822" fmla="*/ 234057 h 303641"/>
                  <a:gd name="connsiteX6823" fmla="*/ 962436 w 1010331"/>
                  <a:gd name="connsiteY6823" fmla="*/ 234057 h 303641"/>
                  <a:gd name="connsiteX6824" fmla="*/ 944362 w 1010331"/>
                  <a:gd name="connsiteY6824" fmla="*/ 234057 h 303641"/>
                  <a:gd name="connsiteX6825" fmla="*/ 948880 w 1010331"/>
                  <a:gd name="connsiteY6825" fmla="*/ 238576 h 303641"/>
                  <a:gd name="connsiteX6826" fmla="*/ 944362 w 1010331"/>
                  <a:gd name="connsiteY6826" fmla="*/ 243094 h 303641"/>
                  <a:gd name="connsiteX6827" fmla="*/ 939843 w 1010331"/>
                  <a:gd name="connsiteY6827" fmla="*/ 238576 h 303641"/>
                  <a:gd name="connsiteX6828" fmla="*/ 944362 w 1010331"/>
                  <a:gd name="connsiteY6828" fmla="*/ 234057 h 303641"/>
                  <a:gd name="connsiteX6829" fmla="*/ 944362 w 1010331"/>
                  <a:gd name="connsiteY6829" fmla="*/ 234057 h 303641"/>
                  <a:gd name="connsiteX6830" fmla="*/ 925384 w 1010331"/>
                  <a:gd name="connsiteY6830" fmla="*/ 234057 h 303641"/>
                  <a:gd name="connsiteX6831" fmla="*/ 929903 w 1010331"/>
                  <a:gd name="connsiteY6831" fmla="*/ 238576 h 303641"/>
                  <a:gd name="connsiteX6832" fmla="*/ 925384 w 1010331"/>
                  <a:gd name="connsiteY6832" fmla="*/ 243094 h 303641"/>
                  <a:gd name="connsiteX6833" fmla="*/ 920866 w 1010331"/>
                  <a:gd name="connsiteY6833" fmla="*/ 238576 h 303641"/>
                  <a:gd name="connsiteX6834" fmla="*/ 925384 w 1010331"/>
                  <a:gd name="connsiteY6834" fmla="*/ 234057 h 303641"/>
                  <a:gd name="connsiteX6835" fmla="*/ 925384 w 1010331"/>
                  <a:gd name="connsiteY6835" fmla="*/ 234057 h 303641"/>
                  <a:gd name="connsiteX6836" fmla="*/ 906406 w 1010331"/>
                  <a:gd name="connsiteY6836" fmla="*/ 234057 h 303641"/>
                  <a:gd name="connsiteX6837" fmla="*/ 910925 w 1010331"/>
                  <a:gd name="connsiteY6837" fmla="*/ 238576 h 303641"/>
                  <a:gd name="connsiteX6838" fmla="*/ 906406 w 1010331"/>
                  <a:gd name="connsiteY6838" fmla="*/ 243094 h 303641"/>
                  <a:gd name="connsiteX6839" fmla="*/ 901888 w 1010331"/>
                  <a:gd name="connsiteY6839" fmla="*/ 238576 h 303641"/>
                  <a:gd name="connsiteX6840" fmla="*/ 906406 w 1010331"/>
                  <a:gd name="connsiteY6840" fmla="*/ 234057 h 303641"/>
                  <a:gd name="connsiteX6841" fmla="*/ 906406 w 1010331"/>
                  <a:gd name="connsiteY6841" fmla="*/ 234057 h 303641"/>
                  <a:gd name="connsiteX6842" fmla="*/ 887429 w 1010331"/>
                  <a:gd name="connsiteY6842" fmla="*/ 234057 h 303641"/>
                  <a:gd name="connsiteX6843" fmla="*/ 891947 w 1010331"/>
                  <a:gd name="connsiteY6843" fmla="*/ 238576 h 303641"/>
                  <a:gd name="connsiteX6844" fmla="*/ 887429 w 1010331"/>
                  <a:gd name="connsiteY6844" fmla="*/ 243094 h 303641"/>
                  <a:gd name="connsiteX6845" fmla="*/ 882910 w 1010331"/>
                  <a:gd name="connsiteY6845" fmla="*/ 238576 h 303641"/>
                  <a:gd name="connsiteX6846" fmla="*/ 887429 w 1010331"/>
                  <a:gd name="connsiteY6846" fmla="*/ 234057 h 303641"/>
                  <a:gd name="connsiteX6847" fmla="*/ 887429 w 1010331"/>
                  <a:gd name="connsiteY6847" fmla="*/ 234057 h 303641"/>
                  <a:gd name="connsiteX6848" fmla="*/ 868451 w 1010331"/>
                  <a:gd name="connsiteY6848" fmla="*/ 234057 h 303641"/>
                  <a:gd name="connsiteX6849" fmla="*/ 872970 w 1010331"/>
                  <a:gd name="connsiteY6849" fmla="*/ 238576 h 303641"/>
                  <a:gd name="connsiteX6850" fmla="*/ 868451 w 1010331"/>
                  <a:gd name="connsiteY6850" fmla="*/ 243094 h 303641"/>
                  <a:gd name="connsiteX6851" fmla="*/ 863933 w 1010331"/>
                  <a:gd name="connsiteY6851" fmla="*/ 238576 h 303641"/>
                  <a:gd name="connsiteX6852" fmla="*/ 868451 w 1010331"/>
                  <a:gd name="connsiteY6852" fmla="*/ 234057 h 303641"/>
                  <a:gd name="connsiteX6853" fmla="*/ 868451 w 1010331"/>
                  <a:gd name="connsiteY6853" fmla="*/ 234057 h 303641"/>
                  <a:gd name="connsiteX6854" fmla="*/ 850377 w 1010331"/>
                  <a:gd name="connsiteY6854" fmla="*/ 234057 h 303641"/>
                  <a:gd name="connsiteX6855" fmla="*/ 854896 w 1010331"/>
                  <a:gd name="connsiteY6855" fmla="*/ 238576 h 303641"/>
                  <a:gd name="connsiteX6856" fmla="*/ 850377 w 1010331"/>
                  <a:gd name="connsiteY6856" fmla="*/ 243094 h 303641"/>
                  <a:gd name="connsiteX6857" fmla="*/ 845859 w 1010331"/>
                  <a:gd name="connsiteY6857" fmla="*/ 238576 h 303641"/>
                  <a:gd name="connsiteX6858" fmla="*/ 850377 w 1010331"/>
                  <a:gd name="connsiteY6858" fmla="*/ 234057 h 303641"/>
                  <a:gd name="connsiteX6859" fmla="*/ 850377 w 1010331"/>
                  <a:gd name="connsiteY6859" fmla="*/ 234057 h 303641"/>
                  <a:gd name="connsiteX6860" fmla="*/ 990450 w 1010331"/>
                  <a:gd name="connsiteY6860" fmla="*/ 225020 h 303641"/>
                  <a:gd name="connsiteX6861" fmla="*/ 994969 w 1010331"/>
                  <a:gd name="connsiteY6861" fmla="*/ 229539 h 303641"/>
                  <a:gd name="connsiteX6862" fmla="*/ 990450 w 1010331"/>
                  <a:gd name="connsiteY6862" fmla="*/ 234057 h 303641"/>
                  <a:gd name="connsiteX6863" fmla="*/ 985932 w 1010331"/>
                  <a:gd name="connsiteY6863" fmla="*/ 229539 h 303641"/>
                  <a:gd name="connsiteX6864" fmla="*/ 990450 w 1010331"/>
                  <a:gd name="connsiteY6864" fmla="*/ 225020 h 303641"/>
                  <a:gd name="connsiteX6865" fmla="*/ 990450 w 1010331"/>
                  <a:gd name="connsiteY6865" fmla="*/ 225020 h 303641"/>
                  <a:gd name="connsiteX6866" fmla="*/ 972376 w 1010331"/>
                  <a:gd name="connsiteY6866" fmla="*/ 225020 h 303641"/>
                  <a:gd name="connsiteX6867" fmla="*/ 976895 w 1010331"/>
                  <a:gd name="connsiteY6867" fmla="*/ 229539 h 303641"/>
                  <a:gd name="connsiteX6868" fmla="*/ 972376 w 1010331"/>
                  <a:gd name="connsiteY6868" fmla="*/ 234057 h 303641"/>
                  <a:gd name="connsiteX6869" fmla="*/ 967858 w 1010331"/>
                  <a:gd name="connsiteY6869" fmla="*/ 229539 h 303641"/>
                  <a:gd name="connsiteX6870" fmla="*/ 972376 w 1010331"/>
                  <a:gd name="connsiteY6870" fmla="*/ 225020 h 303641"/>
                  <a:gd name="connsiteX6871" fmla="*/ 972376 w 1010331"/>
                  <a:gd name="connsiteY6871" fmla="*/ 225020 h 303641"/>
                  <a:gd name="connsiteX6872" fmla="*/ 953399 w 1010331"/>
                  <a:gd name="connsiteY6872" fmla="*/ 225020 h 303641"/>
                  <a:gd name="connsiteX6873" fmla="*/ 957917 w 1010331"/>
                  <a:gd name="connsiteY6873" fmla="*/ 229539 h 303641"/>
                  <a:gd name="connsiteX6874" fmla="*/ 953399 w 1010331"/>
                  <a:gd name="connsiteY6874" fmla="*/ 234057 h 303641"/>
                  <a:gd name="connsiteX6875" fmla="*/ 948880 w 1010331"/>
                  <a:gd name="connsiteY6875" fmla="*/ 229539 h 303641"/>
                  <a:gd name="connsiteX6876" fmla="*/ 953399 w 1010331"/>
                  <a:gd name="connsiteY6876" fmla="*/ 225020 h 303641"/>
                  <a:gd name="connsiteX6877" fmla="*/ 953399 w 1010331"/>
                  <a:gd name="connsiteY6877" fmla="*/ 225020 h 303641"/>
                  <a:gd name="connsiteX6878" fmla="*/ 934421 w 1010331"/>
                  <a:gd name="connsiteY6878" fmla="*/ 225020 h 303641"/>
                  <a:gd name="connsiteX6879" fmla="*/ 938939 w 1010331"/>
                  <a:gd name="connsiteY6879" fmla="*/ 229539 h 303641"/>
                  <a:gd name="connsiteX6880" fmla="*/ 934421 w 1010331"/>
                  <a:gd name="connsiteY6880" fmla="*/ 234057 h 303641"/>
                  <a:gd name="connsiteX6881" fmla="*/ 929903 w 1010331"/>
                  <a:gd name="connsiteY6881" fmla="*/ 229539 h 303641"/>
                  <a:gd name="connsiteX6882" fmla="*/ 934421 w 1010331"/>
                  <a:gd name="connsiteY6882" fmla="*/ 225020 h 303641"/>
                  <a:gd name="connsiteX6883" fmla="*/ 934421 w 1010331"/>
                  <a:gd name="connsiteY6883" fmla="*/ 225020 h 303641"/>
                  <a:gd name="connsiteX6884" fmla="*/ 915443 w 1010331"/>
                  <a:gd name="connsiteY6884" fmla="*/ 225020 h 303641"/>
                  <a:gd name="connsiteX6885" fmla="*/ 919962 w 1010331"/>
                  <a:gd name="connsiteY6885" fmla="*/ 229539 h 303641"/>
                  <a:gd name="connsiteX6886" fmla="*/ 915443 w 1010331"/>
                  <a:gd name="connsiteY6886" fmla="*/ 234057 h 303641"/>
                  <a:gd name="connsiteX6887" fmla="*/ 910925 w 1010331"/>
                  <a:gd name="connsiteY6887" fmla="*/ 229539 h 303641"/>
                  <a:gd name="connsiteX6888" fmla="*/ 915443 w 1010331"/>
                  <a:gd name="connsiteY6888" fmla="*/ 225020 h 303641"/>
                  <a:gd name="connsiteX6889" fmla="*/ 915443 w 1010331"/>
                  <a:gd name="connsiteY6889" fmla="*/ 225020 h 303641"/>
                  <a:gd name="connsiteX6890" fmla="*/ 897369 w 1010331"/>
                  <a:gd name="connsiteY6890" fmla="*/ 225020 h 303641"/>
                  <a:gd name="connsiteX6891" fmla="*/ 901888 w 1010331"/>
                  <a:gd name="connsiteY6891" fmla="*/ 229539 h 303641"/>
                  <a:gd name="connsiteX6892" fmla="*/ 897369 w 1010331"/>
                  <a:gd name="connsiteY6892" fmla="*/ 234057 h 303641"/>
                  <a:gd name="connsiteX6893" fmla="*/ 892851 w 1010331"/>
                  <a:gd name="connsiteY6893" fmla="*/ 229539 h 303641"/>
                  <a:gd name="connsiteX6894" fmla="*/ 897369 w 1010331"/>
                  <a:gd name="connsiteY6894" fmla="*/ 225020 h 303641"/>
                  <a:gd name="connsiteX6895" fmla="*/ 897369 w 1010331"/>
                  <a:gd name="connsiteY6895" fmla="*/ 225020 h 303641"/>
                  <a:gd name="connsiteX6896" fmla="*/ 878392 w 1010331"/>
                  <a:gd name="connsiteY6896" fmla="*/ 225020 h 303641"/>
                  <a:gd name="connsiteX6897" fmla="*/ 882910 w 1010331"/>
                  <a:gd name="connsiteY6897" fmla="*/ 229539 h 303641"/>
                  <a:gd name="connsiteX6898" fmla="*/ 878392 w 1010331"/>
                  <a:gd name="connsiteY6898" fmla="*/ 234057 h 303641"/>
                  <a:gd name="connsiteX6899" fmla="*/ 873873 w 1010331"/>
                  <a:gd name="connsiteY6899" fmla="*/ 229539 h 303641"/>
                  <a:gd name="connsiteX6900" fmla="*/ 878392 w 1010331"/>
                  <a:gd name="connsiteY6900" fmla="*/ 225020 h 303641"/>
                  <a:gd name="connsiteX6901" fmla="*/ 878392 w 1010331"/>
                  <a:gd name="connsiteY6901" fmla="*/ 225020 h 303641"/>
                  <a:gd name="connsiteX6902" fmla="*/ 859414 w 1010331"/>
                  <a:gd name="connsiteY6902" fmla="*/ 225020 h 303641"/>
                  <a:gd name="connsiteX6903" fmla="*/ 863933 w 1010331"/>
                  <a:gd name="connsiteY6903" fmla="*/ 229539 h 303641"/>
                  <a:gd name="connsiteX6904" fmla="*/ 859414 w 1010331"/>
                  <a:gd name="connsiteY6904" fmla="*/ 234057 h 303641"/>
                  <a:gd name="connsiteX6905" fmla="*/ 854896 w 1010331"/>
                  <a:gd name="connsiteY6905" fmla="*/ 229539 h 303641"/>
                  <a:gd name="connsiteX6906" fmla="*/ 859414 w 1010331"/>
                  <a:gd name="connsiteY6906" fmla="*/ 225020 h 303641"/>
                  <a:gd name="connsiteX6907" fmla="*/ 859414 w 1010331"/>
                  <a:gd name="connsiteY6907" fmla="*/ 225020 h 303641"/>
                  <a:gd name="connsiteX6908" fmla="*/ 981413 w 1010331"/>
                  <a:gd name="connsiteY6908" fmla="*/ 214176 h 303641"/>
                  <a:gd name="connsiteX6909" fmla="*/ 985932 w 1010331"/>
                  <a:gd name="connsiteY6909" fmla="*/ 218694 h 303641"/>
                  <a:gd name="connsiteX6910" fmla="*/ 981413 w 1010331"/>
                  <a:gd name="connsiteY6910" fmla="*/ 223213 h 303641"/>
                  <a:gd name="connsiteX6911" fmla="*/ 976895 w 1010331"/>
                  <a:gd name="connsiteY6911" fmla="*/ 218694 h 303641"/>
                  <a:gd name="connsiteX6912" fmla="*/ 981413 w 1010331"/>
                  <a:gd name="connsiteY6912" fmla="*/ 214176 h 303641"/>
                  <a:gd name="connsiteX6913" fmla="*/ 981413 w 1010331"/>
                  <a:gd name="connsiteY6913" fmla="*/ 214176 h 303641"/>
                  <a:gd name="connsiteX6914" fmla="*/ 962436 w 1010331"/>
                  <a:gd name="connsiteY6914" fmla="*/ 214176 h 303641"/>
                  <a:gd name="connsiteX6915" fmla="*/ 966954 w 1010331"/>
                  <a:gd name="connsiteY6915" fmla="*/ 218694 h 303641"/>
                  <a:gd name="connsiteX6916" fmla="*/ 962436 w 1010331"/>
                  <a:gd name="connsiteY6916" fmla="*/ 223213 h 303641"/>
                  <a:gd name="connsiteX6917" fmla="*/ 957917 w 1010331"/>
                  <a:gd name="connsiteY6917" fmla="*/ 218694 h 303641"/>
                  <a:gd name="connsiteX6918" fmla="*/ 962436 w 1010331"/>
                  <a:gd name="connsiteY6918" fmla="*/ 214176 h 303641"/>
                  <a:gd name="connsiteX6919" fmla="*/ 962436 w 1010331"/>
                  <a:gd name="connsiteY6919" fmla="*/ 214176 h 303641"/>
                  <a:gd name="connsiteX6920" fmla="*/ 944362 w 1010331"/>
                  <a:gd name="connsiteY6920" fmla="*/ 214176 h 303641"/>
                  <a:gd name="connsiteX6921" fmla="*/ 948880 w 1010331"/>
                  <a:gd name="connsiteY6921" fmla="*/ 218694 h 303641"/>
                  <a:gd name="connsiteX6922" fmla="*/ 944362 w 1010331"/>
                  <a:gd name="connsiteY6922" fmla="*/ 223213 h 303641"/>
                  <a:gd name="connsiteX6923" fmla="*/ 939843 w 1010331"/>
                  <a:gd name="connsiteY6923" fmla="*/ 218694 h 303641"/>
                  <a:gd name="connsiteX6924" fmla="*/ 944362 w 1010331"/>
                  <a:gd name="connsiteY6924" fmla="*/ 214176 h 303641"/>
                  <a:gd name="connsiteX6925" fmla="*/ 944362 w 1010331"/>
                  <a:gd name="connsiteY6925" fmla="*/ 214176 h 303641"/>
                  <a:gd name="connsiteX6926" fmla="*/ 925384 w 1010331"/>
                  <a:gd name="connsiteY6926" fmla="*/ 214176 h 303641"/>
                  <a:gd name="connsiteX6927" fmla="*/ 929903 w 1010331"/>
                  <a:gd name="connsiteY6927" fmla="*/ 218694 h 303641"/>
                  <a:gd name="connsiteX6928" fmla="*/ 925384 w 1010331"/>
                  <a:gd name="connsiteY6928" fmla="*/ 223213 h 303641"/>
                  <a:gd name="connsiteX6929" fmla="*/ 920866 w 1010331"/>
                  <a:gd name="connsiteY6929" fmla="*/ 218694 h 303641"/>
                  <a:gd name="connsiteX6930" fmla="*/ 925384 w 1010331"/>
                  <a:gd name="connsiteY6930" fmla="*/ 214176 h 303641"/>
                  <a:gd name="connsiteX6931" fmla="*/ 925384 w 1010331"/>
                  <a:gd name="connsiteY6931" fmla="*/ 214176 h 303641"/>
                  <a:gd name="connsiteX6932" fmla="*/ 906406 w 1010331"/>
                  <a:gd name="connsiteY6932" fmla="*/ 214176 h 303641"/>
                  <a:gd name="connsiteX6933" fmla="*/ 910925 w 1010331"/>
                  <a:gd name="connsiteY6933" fmla="*/ 218694 h 303641"/>
                  <a:gd name="connsiteX6934" fmla="*/ 906406 w 1010331"/>
                  <a:gd name="connsiteY6934" fmla="*/ 223213 h 303641"/>
                  <a:gd name="connsiteX6935" fmla="*/ 901888 w 1010331"/>
                  <a:gd name="connsiteY6935" fmla="*/ 218694 h 303641"/>
                  <a:gd name="connsiteX6936" fmla="*/ 906406 w 1010331"/>
                  <a:gd name="connsiteY6936" fmla="*/ 214176 h 303641"/>
                  <a:gd name="connsiteX6937" fmla="*/ 906406 w 1010331"/>
                  <a:gd name="connsiteY6937" fmla="*/ 214176 h 303641"/>
                  <a:gd name="connsiteX6938" fmla="*/ 887429 w 1010331"/>
                  <a:gd name="connsiteY6938" fmla="*/ 214176 h 303641"/>
                  <a:gd name="connsiteX6939" fmla="*/ 891947 w 1010331"/>
                  <a:gd name="connsiteY6939" fmla="*/ 218694 h 303641"/>
                  <a:gd name="connsiteX6940" fmla="*/ 887429 w 1010331"/>
                  <a:gd name="connsiteY6940" fmla="*/ 223213 h 303641"/>
                  <a:gd name="connsiteX6941" fmla="*/ 882910 w 1010331"/>
                  <a:gd name="connsiteY6941" fmla="*/ 218694 h 303641"/>
                  <a:gd name="connsiteX6942" fmla="*/ 887429 w 1010331"/>
                  <a:gd name="connsiteY6942" fmla="*/ 214176 h 303641"/>
                  <a:gd name="connsiteX6943" fmla="*/ 887429 w 1010331"/>
                  <a:gd name="connsiteY6943" fmla="*/ 214176 h 303641"/>
                  <a:gd name="connsiteX6944" fmla="*/ 868451 w 1010331"/>
                  <a:gd name="connsiteY6944" fmla="*/ 214176 h 303641"/>
                  <a:gd name="connsiteX6945" fmla="*/ 872970 w 1010331"/>
                  <a:gd name="connsiteY6945" fmla="*/ 218694 h 303641"/>
                  <a:gd name="connsiteX6946" fmla="*/ 868451 w 1010331"/>
                  <a:gd name="connsiteY6946" fmla="*/ 223213 h 303641"/>
                  <a:gd name="connsiteX6947" fmla="*/ 863933 w 1010331"/>
                  <a:gd name="connsiteY6947" fmla="*/ 218694 h 303641"/>
                  <a:gd name="connsiteX6948" fmla="*/ 868451 w 1010331"/>
                  <a:gd name="connsiteY6948" fmla="*/ 214176 h 303641"/>
                  <a:gd name="connsiteX6949" fmla="*/ 868451 w 1010331"/>
                  <a:gd name="connsiteY6949" fmla="*/ 214176 h 303641"/>
                  <a:gd name="connsiteX6950" fmla="*/ 850377 w 1010331"/>
                  <a:gd name="connsiteY6950" fmla="*/ 214176 h 303641"/>
                  <a:gd name="connsiteX6951" fmla="*/ 854896 w 1010331"/>
                  <a:gd name="connsiteY6951" fmla="*/ 218694 h 303641"/>
                  <a:gd name="connsiteX6952" fmla="*/ 850377 w 1010331"/>
                  <a:gd name="connsiteY6952" fmla="*/ 223213 h 303641"/>
                  <a:gd name="connsiteX6953" fmla="*/ 845859 w 1010331"/>
                  <a:gd name="connsiteY6953" fmla="*/ 218694 h 303641"/>
                  <a:gd name="connsiteX6954" fmla="*/ 850377 w 1010331"/>
                  <a:gd name="connsiteY6954" fmla="*/ 214176 h 303641"/>
                  <a:gd name="connsiteX6955" fmla="*/ 850377 w 1010331"/>
                  <a:gd name="connsiteY6955" fmla="*/ 214176 h 303641"/>
                  <a:gd name="connsiteX6956" fmla="*/ 972376 w 1010331"/>
                  <a:gd name="connsiteY6956" fmla="*/ 204235 h 303641"/>
                  <a:gd name="connsiteX6957" fmla="*/ 976895 w 1010331"/>
                  <a:gd name="connsiteY6957" fmla="*/ 208754 h 303641"/>
                  <a:gd name="connsiteX6958" fmla="*/ 972376 w 1010331"/>
                  <a:gd name="connsiteY6958" fmla="*/ 213272 h 303641"/>
                  <a:gd name="connsiteX6959" fmla="*/ 967858 w 1010331"/>
                  <a:gd name="connsiteY6959" fmla="*/ 208754 h 303641"/>
                  <a:gd name="connsiteX6960" fmla="*/ 972376 w 1010331"/>
                  <a:gd name="connsiteY6960" fmla="*/ 204235 h 303641"/>
                  <a:gd name="connsiteX6961" fmla="*/ 972376 w 1010331"/>
                  <a:gd name="connsiteY6961" fmla="*/ 204235 h 303641"/>
                  <a:gd name="connsiteX6962" fmla="*/ 953399 w 1010331"/>
                  <a:gd name="connsiteY6962" fmla="*/ 204235 h 303641"/>
                  <a:gd name="connsiteX6963" fmla="*/ 957917 w 1010331"/>
                  <a:gd name="connsiteY6963" fmla="*/ 208754 h 303641"/>
                  <a:gd name="connsiteX6964" fmla="*/ 953399 w 1010331"/>
                  <a:gd name="connsiteY6964" fmla="*/ 213272 h 303641"/>
                  <a:gd name="connsiteX6965" fmla="*/ 948880 w 1010331"/>
                  <a:gd name="connsiteY6965" fmla="*/ 208754 h 303641"/>
                  <a:gd name="connsiteX6966" fmla="*/ 953399 w 1010331"/>
                  <a:gd name="connsiteY6966" fmla="*/ 204235 h 303641"/>
                  <a:gd name="connsiteX6967" fmla="*/ 953399 w 1010331"/>
                  <a:gd name="connsiteY6967" fmla="*/ 204235 h 303641"/>
                  <a:gd name="connsiteX6968" fmla="*/ 934421 w 1010331"/>
                  <a:gd name="connsiteY6968" fmla="*/ 204235 h 303641"/>
                  <a:gd name="connsiteX6969" fmla="*/ 938939 w 1010331"/>
                  <a:gd name="connsiteY6969" fmla="*/ 208754 h 303641"/>
                  <a:gd name="connsiteX6970" fmla="*/ 934421 w 1010331"/>
                  <a:gd name="connsiteY6970" fmla="*/ 213272 h 303641"/>
                  <a:gd name="connsiteX6971" fmla="*/ 929903 w 1010331"/>
                  <a:gd name="connsiteY6971" fmla="*/ 208754 h 303641"/>
                  <a:gd name="connsiteX6972" fmla="*/ 934421 w 1010331"/>
                  <a:gd name="connsiteY6972" fmla="*/ 204235 h 303641"/>
                  <a:gd name="connsiteX6973" fmla="*/ 934421 w 1010331"/>
                  <a:gd name="connsiteY6973" fmla="*/ 204235 h 303641"/>
                  <a:gd name="connsiteX6974" fmla="*/ 915443 w 1010331"/>
                  <a:gd name="connsiteY6974" fmla="*/ 204235 h 303641"/>
                  <a:gd name="connsiteX6975" fmla="*/ 919962 w 1010331"/>
                  <a:gd name="connsiteY6975" fmla="*/ 208754 h 303641"/>
                  <a:gd name="connsiteX6976" fmla="*/ 915443 w 1010331"/>
                  <a:gd name="connsiteY6976" fmla="*/ 213272 h 303641"/>
                  <a:gd name="connsiteX6977" fmla="*/ 910925 w 1010331"/>
                  <a:gd name="connsiteY6977" fmla="*/ 208754 h 303641"/>
                  <a:gd name="connsiteX6978" fmla="*/ 915443 w 1010331"/>
                  <a:gd name="connsiteY6978" fmla="*/ 204235 h 303641"/>
                  <a:gd name="connsiteX6979" fmla="*/ 915443 w 1010331"/>
                  <a:gd name="connsiteY6979" fmla="*/ 204235 h 303641"/>
                  <a:gd name="connsiteX6980" fmla="*/ 897369 w 1010331"/>
                  <a:gd name="connsiteY6980" fmla="*/ 204235 h 303641"/>
                  <a:gd name="connsiteX6981" fmla="*/ 901888 w 1010331"/>
                  <a:gd name="connsiteY6981" fmla="*/ 208754 h 303641"/>
                  <a:gd name="connsiteX6982" fmla="*/ 897369 w 1010331"/>
                  <a:gd name="connsiteY6982" fmla="*/ 213272 h 303641"/>
                  <a:gd name="connsiteX6983" fmla="*/ 892851 w 1010331"/>
                  <a:gd name="connsiteY6983" fmla="*/ 208754 h 303641"/>
                  <a:gd name="connsiteX6984" fmla="*/ 897369 w 1010331"/>
                  <a:gd name="connsiteY6984" fmla="*/ 204235 h 303641"/>
                  <a:gd name="connsiteX6985" fmla="*/ 897369 w 1010331"/>
                  <a:gd name="connsiteY6985" fmla="*/ 204235 h 303641"/>
                  <a:gd name="connsiteX6986" fmla="*/ 878392 w 1010331"/>
                  <a:gd name="connsiteY6986" fmla="*/ 204235 h 303641"/>
                  <a:gd name="connsiteX6987" fmla="*/ 882910 w 1010331"/>
                  <a:gd name="connsiteY6987" fmla="*/ 208754 h 303641"/>
                  <a:gd name="connsiteX6988" fmla="*/ 878392 w 1010331"/>
                  <a:gd name="connsiteY6988" fmla="*/ 213272 h 303641"/>
                  <a:gd name="connsiteX6989" fmla="*/ 873873 w 1010331"/>
                  <a:gd name="connsiteY6989" fmla="*/ 208754 h 303641"/>
                  <a:gd name="connsiteX6990" fmla="*/ 878392 w 1010331"/>
                  <a:gd name="connsiteY6990" fmla="*/ 204235 h 303641"/>
                  <a:gd name="connsiteX6991" fmla="*/ 878392 w 1010331"/>
                  <a:gd name="connsiteY6991" fmla="*/ 204235 h 303641"/>
                  <a:gd name="connsiteX6992" fmla="*/ 859414 w 1010331"/>
                  <a:gd name="connsiteY6992" fmla="*/ 204235 h 303641"/>
                  <a:gd name="connsiteX6993" fmla="*/ 863933 w 1010331"/>
                  <a:gd name="connsiteY6993" fmla="*/ 208754 h 303641"/>
                  <a:gd name="connsiteX6994" fmla="*/ 859414 w 1010331"/>
                  <a:gd name="connsiteY6994" fmla="*/ 213272 h 303641"/>
                  <a:gd name="connsiteX6995" fmla="*/ 854896 w 1010331"/>
                  <a:gd name="connsiteY6995" fmla="*/ 208754 h 303641"/>
                  <a:gd name="connsiteX6996" fmla="*/ 859414 w 1010331"/>
                  <a:gd name="connsiteY6996" fmla="*/ 204235 h 303641"/>
                  <a:gd name="connsiteX6997" fmla="*/ 859414 w 1010331"/>
                  <a:gd name="connsiteY6997" fmla="*/ 204235 h 303641"/>
                  <a:gd name="connsiteX6998" fmla="*/ 981413 w 1010331"/>
                  <a:gd name="connsiteY6998" fmla="*/ 193391 h 303641"/>
                  <a:gd name="connsiteX6999" fmla="*/ 985932 w 1010331"/>
                  <a:gd name="connsiteY6999" fmla="*/ 197909 h 303641"/>
                  <a:gd name="connsiteX7000" fmla="*/ 981413 w 1010331"/>
                  <a:gd name="connsiteY7000" fmla="*/ 202428 h 303641"/>
                  <a:gd name="connsiteX7001" fmla="*/ 976895 w 1010331"/>
                  <a:gd name="connsiteY7001" fmla="*/ 197909 h 303641"/>
                  <a:gd name="connsiteX7002" fmla="*/ 981413 w 1010331"/>
                  <a:gd name="connsiteY7002" fmla="*/ 193391 h 303641"/>
                  <a:gd name="connsiteX7003" fmla="*/ 981413 w 1010331"/>
                  <a:gd name="connsiteY7003" fmla="*/ 193391 h 303641"/>
                  <a:gd name="connsiteX7004" fmla="*/ 962436 w 1010331"/>
                  <a:gd name="connsiteY7004" fmla="*/ 193391 h 303641"/>
                  <a:gd name="connsiteX7005" fmla="*/ 966954 w 1010331"/>
                  <a:gd name="connsiteY7005" fmla="*/ 197909 h 303641"/>
                  <a:gd name="connsiteX7006" fmla="*/ 962436 w 1010331"/>
                  <a:gd name="connsiteY7006" fmla="*/ 202428 h 303641"/>
                  <a:gd name="connsiteX7007" fmla="*/ 957917 w 1010331"/>
                  <a:gd name="connsiteY7007" fmla="*/ 197909 h 303641"/>
                  <a:gd name="connsiteX7008" fmla="*/ 962436 w 1010331"/>
                  <a:gd name="connsiteY7008" fmla="*/ 193391 h 303641"/>
                  <a:gd name="connsiteX7009" fmla="*/ 962436 w 1010331"/>
                  <a:gd name="connsiteY7009" fmla="*/ 193391 h 303641"/>
                  <a:gd name="connsiteX7010" fmla="*/ 944362 w 1010331"/>
                  <a:gd name="connsiteY7010" fmla="*/ 193391 h 303641"/>
                  <a:gd name="connsiteX7011" fmla="*/ 948880 w 1010331"/>
                  <a:gd name="connsiteY7011" fmla="*/ 197909 h 303641"/>
                  <a:gd name="connsiteX7012" fmla="*/ 944362 w 1010331"/>
                  <a:gd name="connsiteY7012" fmla="*/ 202428 h 303641"/>
                  <a:gd name="connsiteX7013" fmla="*/ 939843 w 1010331"/>
                  <a:gd name="connsiteY7013" fmla="*/ 197909 h 303641"/>
                  <a:gd name="connsiteX7014" fmla="*/ 944362 w 1010331"/>
                  <a:gd name="connsiteY7014" fmla="*/ 193391 h 303641"/>
                  <a:gd name="connsiteX7015" fmla="*/ 944362 w 1010331"/>
                  <a:gd name="connsiteY7015" fmla="*/ 193391 h 303641"/>
                  <a:gd name="connsiteX7016" fmla="*/ 925384 w 1010331"/>
                  <a:gd name="connsiteY7016" fmla="*/ 193391 h 303641"/>
                  <a:gd name="connsiteX7017" fmla="*/ 929903 w 1010331"/>
                  <a:gd name="connsiteY7017" fmla="*/ 197909 h 303641"/>
                  <a:gd name="connsiteX7018" fmla="*/ 925384 w 1010331"/>
                  <a:gd name="connsiteY7018" fmla="*/ 202428 h 303641"/>
                  <a:gd name="connsiteX7019" fmla="*/ 920866 w 1010331"/>
                  <a:gd name="connsiteY7019" fmla="*/ 197909 h 303641"/>
                  <a:gd name="connsiteX7020" fmla="*/ 925384 w 1010331"/>
                  <a:gd name="connsiteY7020" fmla="*/ 193391 h 303641"/>
                  <a:gd name="connsiteX7021" fmla="*/ 925384 w 1010331"/>
                  <a:gd name="connsiteY7021" fmla="*/ 193391 h 303641"/>
                  <a:gd name="connsiteX7022" fmla="*/ 906406 w 1010331"/>
                  <a:gd name="connsiteY7022" fmla="*/ 193391 h 303641"/>
                  <a:gd name="connsiteX7023" fmla="*/ 910925 w 1010331"/>
                  <a:gd name="connsiteY7023" fmla="*/ 197909 h 303641"/>
                  <a:gd name="connsiteX7024" fmla="*/ 906406 w 1010331"/>
                  <a:gd name="connsiteY7024" fmla="*/ 202428 h 303641"/>
                  <a:gd name="connsiteX7025" fmla="*/ 901888 w 1010331"/>
                  <a:gd name="connsiteY7025" fmla="*/ 197909 h 303641"/>
                  <a:gd name="connsiteX7026" fmla="*/ 906406 w 1010331"/>
                  <a:gd name="connsiteY7026" fmla="*/ 193391 h 303641"/>
                  <a:gd name="connsiteX7027" fmla="*/ 906406 w 1010331"/>
                  <a:gd name="connsiteY7027" fmla="*/ 193391 h 303641"/>
                  <a:gd name="connsiteX7028" fmla="*/ 887429 w 1010331"/>
                  <a:gd name="connsiteY7028" fmla="*/ 193391 h 303641"/>
                  <a:gd name="connsiteX7029" fmla="*/ 891947 w 1010331"/>
                  <a:gd name="connsiteY7029" fmla="*/ 197909 h 303641"/>
                  <a:gd name="connsiteX7030" fmla="*/ 887429 w 1010331"/>
                  <a:gd name="connsiteY7030" fmla="*/ 202428 h 303641"/>
                  <a:gd name="connsiteX7031" fmla="*/ 882910 w 1010331"/>
                  <a:gd name="connsiteY7031" fmla="*/ 197909 h 303641"/>
                  <a:gd name="connsiteX7032" fmla="*/ 887429 w 1010331"/>
                  <a:gd name="connsiteY7032" fmla="*/ 193391 h 303641"/>
                  <a:gd name="connsiteX7033" fmla="*/ 887429 w 1010331"/>
                  <a:gd name="connsiteY7033" fmla="*/ 193391 h 303641"/>
                  <a:gd name="connsiteX7034" fmla="*/ 868451 w 1010331"/>
                  <a:gd name="connsiteY7034" fmla="*/ 193391 h 303641"/>
                  <a:gd name="connsiteX7035" fmla="*/ 872970 w 1010331"/>
                  <a:gd name="connsiteY7035" fmla="*/ 197909 h 303641"/>
                  <a:gd name="connsiteX7036" fmla="*/ 868451 w 1010331"/>
                  <a:gd name="connsiteY7036" fmla="*/ 202428 h 303641"/>
                  <a:gd name="connsiteX7037" fmla="*/ 863933 w 1010331"/>
                  <a:gd name="connsiteY7037" fmla="*/ 197909 h 303641"/>
                  <a:gd name="connsiteX7038" fmla="*/ 868451 w 1010331"/>
                  <a:gd name="connsiteY7038" fmla="*/ 193391 h 303641"/>
                  <a:gd name="connsiteX7039" fmla="*/ 868451 w 1010331"/>
                  <a:gd name="connsiteY7039" fmla="*/ 193391 h 303641"/>
                  <a:gd name="connsiteX7040" fmla="*/ 850377 w 1010331"/>
                  <a:gd name="connsiteY7040" fmla="*/ 193391 h 303641"/>
                  <a:gd name="connsiteX7041" fmla="*/ 854896 w 1010331"/>
                  <a:gd name="connsiteY7041" fmla="*/ 197909 h 303641"/>
                  <a:gd name="connsiteX7042" fmla="*/ 850377 w 1010331"/>
                  <a:gd name="connsiteY7042" fmla="*/ 202428 h 303641"/>
                  <a:gd name="connsiteX7043" fmla="*/ 845859 w 1010331"/>
                  <a:gd name="connsiteY7043" fmla="*/ 197909 h 303641"/>
                  <a:gd name="connsiteX7044" fmla="*/ 850377 w 1010331"/>
                  <a:gd name="connsiteY7044" fmla="*/ 193391 h 303641"/>
                  <a:gd name="connsiteX7045" fmla="*/ 850377 w 1010331"/>
                  <a:gd name="connsiteY7045" fmla="*/ 193391 h 303641"/>
                  <a:gd name="connsiteX7046" fmla="*/ 972376 w 1010331"/>
                  <a:gd name="connsiteY7046" fmla="*/ 184354 h 303641"/>
                  <a:gd name="connsiteX7047" fmla="*/ 976895 w 1010331"/>
                  <a:gd name="connsiteY7047" fmla="*/ 188872 h 303641"/>
                  <a:gd name="connsiteX7048" fmla="*/ 972376 w 1010331"/>
                  <a:gd name="connsiteY7048" fmla="*/ 193391 h 303641"/>
                  <a:gd name="connsiteX7049" fmla="*/ 967858 w 1010331"/>
                  <a:gd name="connsiteY7049" fmla="*/ 188872 h 303641"/>
                  <a:gd name="connsiteX7050" fmla="*/ 972376 w 1010331"/>
                  <a:gd name="connsiteY7050" fmla="*/ 184354 h 303641"/>
                  <a:gd name="connsiteX7051" fmla="*/ 972376 w 1010331"/>
                  <a:gd name="connsiteY7051" fmla="*/ 184354 h 303641"/>
                  <a:gd name="connsiteX7052" fmla="*/ 953399 w 1010331"/>
                  <a:gd name="connsiteY7052" fmla="*/ 184354 h 303641"/>
                  <a:gd name="connsiteX7053" fmla="*/ 957917 w 1010331"/>
                  <a:gd name="connsiteY7053" fmla="*/ 188872 h 303641"/>
                  <a:gd name="connsiteX7054" fmla="*/ 953399 w 1010331"/>
                  <a:gd name="connsiteY7054" fmla="*/ 193391 h 303641"/>
                  <a:gd name="connsiteX7055" fmla="*/ 948880 w 1010331"/>
                  <a:gd name="connsiteY7055" fmla="*/ 188872 h 303641"/>
                  <a:gd name="connsiteX7056" fmla="*/ 953399 w 1010331"/>
                  <a:gd name="connsiteY7056" fmla="*/ 184354 h 303641"/>
                  <a:gd name="connsiteX7057" fmla="*/ 953399 w 1010331"/>
                  <a:gd name="connsiteY7057" fmla="*/ 184354 h 303641"/>
                  <a:gd name="connsiteX7058" fmla="*/ 934421 w 1010331"/>
                  <a:gd name="connsiteY7058" fmla="*/ 184354 h 303641"/>
                  <a:gd name="connsiteX7059" fmla="*/ 938939 w 1010331"/>
                  <a:gd name="connsiteY7059" fmla="*/ 188872 h 303641"/>
                  <a:gd name="connsiteX7060" fmla="*/ 934421 w 1010331"/>
                  <a:gd name="connsiteY7060" fmla="*/ 193391 h 303641"/>
                  <a:gd name="connsiteX7061" fmla="*/ 929903 w 1010331"/>
                  <a:gd name="connsiteY7061" fmla="*/ 188872 h 303641"/>
                  <a:gd name="connsiteX7062" fmla="*/ 934421 w 1010331"/>
                  <a:gd name="connsiteY7062" fmla="*/ 184354 h 303641"/>
                  <a:gd name="connsiteX7063" fmla="*/ 934421 w 1010331"/>
                  <a:gd name="connsiteY7063" fmla="*/ 184354 h 303641"/>
                  <a:gd name="connsiteX7064" fmla="*/ 915443 w 1010331"/>
                  <a:gd name="connsiteY7064" fmla="*/ 184354 h 303641"/>
                  <a:gd name="connsiteX7065" fmla="*/ 919962 w 1010331"/>
                  <a:gd name="connsiteY7065" fmla="*/ 188872 h 303641"/>
                  <a:gd name="connsiteX7066" fmla="*/ 915443 w 1010331"/>
                  <a:gd name="connsiteY7066" fmla="*/ 193391 h 303641"/>
                  <a:gd name="connsiteX7067" fmla="*/ 910925 w 1010331"/>
                  <a:gd name="connsiteY7067" fmla="*/ 188872 h 303641"/>
                  <a:gd name="connsiteX7068" fmla="*/ 915443 w 1010331"/>
                  <a:gd name="connsiteY7068" fmla="*/ 184354 h 303641"/>
                  <a:gd name="connsiteX7069" fmla="*/ 915443 w 1010331"/>
                  <a:gd name="connsiteY7069" fmla="*/ 184354 h 303641"/>
                  <a:gd name="connsiteX7070" fmla="*/ 897369 w 1010331"/>
                  <a:gd name="connsiteY7070" fmla="*/ 184354 h 303641"/>
                  <a:gd name="connsiteX7071" fmla="*/ 901888 w 1010331"/>
                  <a:gd name="connsiteY7071" fmla="*/ 188872 h 303641"/>
                  <a:gd name="connsiteX7072" fmla="*/ 897369 w 1010331"/>
                  <a:gd name="connsiteY7072" fmla="*/ 193391 h 303641"/>
                  <a:gd name="connsiteX7073" fmla="*/ 892851 w 1010331"/>
                  <a:gd name="connsiteY7073" fmla="*/ 188872 h 303641"/>
                  <a:gd name="connsiteX7074" fmla="*/ 897369 w 1010331"/>
                  <a:gd name="connsiteY7074" fmla="*/ 184354 h 303641"/>
                  <a:gd name="connsiteX7075" fmla="*/ 897369 w 1010331"/>
                  <a:gd name="connsiteY7075" fmla="*/ 184354 h 303641"/>
                  <a:gd name="connsiteX7076" fmla="*/ 878392 w 1010331"/>
                  <a:gd name="connsiteY7076" fmla="*/ 184354 h 303641"/>
                  <a:gd name="connsiteX7077" fmla="*/ 882910 w 1010331"/>
                  <a:gd name="connsiteY7077" fmla="*/ 188872 h 303641"/>
                  <a:gd name="connsiteX7078" fmla="*/ 878392 w 1010331"/>
                  <a:gd name="connsiteY7078" fmla="*/ 193391 h 303641"/>
                  <a:gd name="connsiteX7079" fmla="*/ 873873 w 1010331"/>
                  <a:gd name="connsiteY7079" fmla="*/ 188872 h 303641"/>
                  <a:gd name="connsiteX7080" fmla="*/ 878392 w 1010331"/>
                  <a:gd name="connsiteY7080" fmla="*/ 184354 h 303641"/>
                  <a:gd name="connsiteX7081" fmla="*/ 878392 w 1010331"/>
                  <a:gd name="connsiteY7081" fmla="*/ 184354 h 303641"/>
                  <a:gd name="connsiteX7082" fmla="*/ 859414 w 1010331"/>
                  <a:gd name="connsiteY7082" fmla="*/ 184354 h 303641"/>
                  <a:gd name="connsiteX7083" fmla="*/ 863933 w 1010331"/>
                  <a:gd name="connsiteY7083" fmla="*/ 188872 h 303641"/>
                  <a:gd name="connsiteX7084" fmla="*/ 859414 w 1010331"/>
                  <a:gd name="connsiteY7084" fmla="*/ 193391 h 303641"/>
                  <a:gd name="connsiteX7085" fmla="*/ 854896 w 1010331"/>
                  <a:gd name="connsiteY7085" fmla="*/ 188872 h 303641"/>
                  <a:gd name="connsiteX7086" fmla="*/ 859414 w 1010331"/>
                  <a:gd name="connsiteY7086" fmla="*/ 184354 h 303641"/>
                  <a:gd name="connsiteX7087" fmla="*/ 859414 w 1010331"/>
                  <a:gd name="connsiteY7087" fmla="*/ 184354 h 303641"/>
                  <a:gd name="connsiteX7088" fmla="*/ 962436 w 1010331"/>
                  <a:gd name="connsiteY7088" fmla="*/ 173510 h 303641"/>
                  <a:gd name="connsiteX7089" fmla="*/ 966954 w 1010331"/>
                  <a:gd name="connsiteY7089" fmla="*/ 178028 h 303641"/>
                  <a:gd name="connsiteX7090" fmla="*/ 962436 w 1010331"/>
                  <a:gd name="connsiteY7090" fmla="*/ 182546 h 303641"/>
                  <a:gd name="connsiteX7091" fmla="*/ 957917 w 1010331"/>
                  <a:gd name="connsiteY7091" fmla="*/ 178028 h 303641"/>
                  <a:gd name="connsiteX7092" fmla="*/ 962436 w 1010331"/>
                  <a:gd name="connsiteY7092" fmla="*/ 173510 h 303641"/>
                  <a:gd name="connsiteX7093" fmla="*/ 962436 w 1010331"/>
                  <a:gd name="connsiteY7093" fmla="*/ 173510 h 303641"/>
                  <a:gd name="connsiteX7094" fmla="*/ 944362 w 1010331"/>
                  <a:gd name="connsiteY7094" fmla="*/ 173510 h 303641"/>
                  <a:gd name="connsiteX7095" fmla="*/ 948880 w 1010331"/>
                  <a:gd name="connsiteY7095" fmla="*/ 178028 h 303641"/>
                  <a:gd name="connsiteX7096" fmla="*/ 944362 w 1010331"/>
                  <a:gd name="connsiteY7096" fmla="*/ 182546 h 303641"/>
                  <a:gd name="connsiteX7097" fmla="*/ 939843 w 1010331"/>
                  <a:gd name="connsiteY7097" fmla="*/ 178028 h 303641"/>
                  <a:gd name="connsiteX7098" fmla="*/ 944362 w 1010331"/>
                  <a:gd name="connsiteY7098" fmla="*/ 173510 h 303641"/>
                  <a:gd name="connsiteX7099" fmla="*/ 944362 w 1010331"/>
                  <a:gd name="connsiteY7099" fmla="*/ 173510 h 303641"/>
                  <a:gd name="connsiteX7100" fmla="*/ 925384 w 1010331"/>
                  <a:gd name="connsiteY7100" fmla="*/ 173510 h 303641"/>
                  <a:gd name="connsiteX7101" fmla="*/ 929903 w 1010331"/>
                  <a:gd name="connsiteY7101" fmla="*/ 178028 h 303641"/>
                  <a:gd name="connsiteX7102" fmla="*/ 925384 w 1010331"/>
                  <a:gd name="connsiteY7102" fmla="*/ 182546 h 303641"/>
                  <a:gd name="connsiteX7103" fmla="*/ 920866 w 1010331"/>
                  <a:gd name="connsiteY7103" fmla="*/ 178028 h 303641"/>
                  <a:gd name="connsiteX7104" fmla="*/ 925384 w 1010331"/>
                  <a:gd name="connsiteY7104" fmla="*/ 173510 h 303641"/>
                  <a:gd name="connsiteX7105" fmla="*/ 925384 w 1010331"/>
                  <a:gd name="connsiteY7105" fmla="*/ 173510 h 303641"/>
                  <a:gd name="connsiteX7106" fmla="*/ 906406 w 1010331"/>
                  <a:gd name="connsiteY7106" fmla="*/ 173510 h 303641"/>
                  <a:gd name="connsiteX7107" fmla="*/ 910925 w 1010331"/>
                  <a:gd name="connsiteY7107" fmla="*/ 178028 h 303641"/>
                  <a:gd name="connsiteX7108" fmla="*/ 906406 w 1010331"/>
                  <a:gd name="connsiteY7108" fmla="*/ 182546 h 303641"/>
                  <a:gd name="connsiteX7109" fmla="*/ 901888 w 1010331"/>
                  <a:gd name="connsiteY7109" fmla="*/ 178028 h 303641"/>
                  <a:gd name="connsiteX7110" fmla="*/ 906406 w 1010331"/>
                  <a:gd name="connsiteY7110" fmla="*/ 173510 h 303641"/>
                  <a:gd name="connsiteX7111" fmla="*/ 906406 w 1010331"/>
                  <a:gd name="connsiteY7111" fmla="*/ 173510 h 303641"/>
                  <a:gd name="connsiteX7112" fmla="*/ 887429 w 1010331"/>
                  <a:gd name="connsiteY7112" fmla="*/ 173510 h 303641"/>
                  <a:gd name="connsiteX7113" fmla="*/ 891947 w 1010331"/>
                  <a:gd name="connsiteY7113" fmla="*/ 178028 h 303641"/>
                  <a:gd name="connsiteX7114" fmla="*/ 887429 w 1010331"/>
                  <a:gd name="connsiteY7114" fmla="*/ 182546 h 303641"/>
                  <a:gd name="connsiteX7115" fmla="*/ 882910 w 1010331"/>
                  <a:gd name="connsiteY7115" fmla="*/ 178028 h 303641"/>
                  <a:gd name="connsiteX7116" fmla="*/ 887429 w 1010331"/>
                  <a:gd name="connsiteY7116" fmla="*/ 173510 h 303641"/>
                  <a:gd name="connsiteX7117" fmla="*/ 887429 w 1010331"/>
                  <a:gd name="connsiteY7117" fmla="*/ 173510 h 303641"/>
                  <a:gd name="connsiteX7118" fmla="*/ 868451 w 1010331"/>
                  <a:gd name="connsiteY7118" fmla="*/ 173510 h 303641"/>
                  <a:gd name="connsiteX7119" fmla="*/ 872970 w 1010331"/>
                  <a:gd name="connsiteY7119" fmla="*/ 178028 h 303641"/>
                  <a:gd name="connsiteX7120" fmla="*/ 868451 w 1010331"/>
                  <a:gd name="connsiteY7120" fmla="*/ 182546 h 303641"/>
                  <a:gd name="connsiteX7121" fmla="*/ 863933 w 1010331"/>
                  <a:gd name="connsiteY7121" fmla="*/ 178028 h 303641"/>
                  <a:gd name="connsiteX7122" fmla="*/ 868451 w 1010331"/>
                  <a:gd name="connsiteY7122" fmla="*/ 173510 h 303641"/>
                  <a:gd name="connsiteX7123" fmla="*/ 868451 w 1010331"/>
                  <a:gd name="connsiteY7123" fmla="*/ 173510 h 303641"/>
                  <a:gd name="connsiteX7124" fmla="*/ 850377 w 1010331"/>
                  <a:gd name="connsiteY7124" fmla="*/ 173510 h 303641"/>
                  <a:gd name="connsiteX7125" fmla="*/ 854896 w 1010331"/>
                  <a:gd name="connsiteY7125" fmla="*/ 178028 h 303641"/>
                  <a:gd name="connsiteX7126" fmla="*/ 850377 w 1010331"/>
                  <a:gd name="connsiteY7126" fmla="*/ 182546 h 303641"/>
                  <a:gd name="connsiteX7127" fmla="*/ 845859 w 1010331"/>
                  <a:gd name="connsiteY7127" fmla="*/ 178028 h 303641"/>
                  <a:gd name="connsiteX7128" fmla="*/ 850377 w 1010331"/>
                  <a:gd name="connsiteY7128" fmla="*/ 173510 h 303641"/>
                  <a:gd name="connsiteX7129" fmla="*/ 850377 w 1010331"/>
                  <a:gd name="connsiteY7129" fmla="*/ 173510 h 303641"/>
                  <a:gd name="connsiteX7130" fmla="*/ 972376 w 1010331"/>
                  <a:gd name="connsiteY7130" fmla="*/ 163569 h 303641"/>
                  <a:gd name="connsiteX7131" fmla="*/ 976895 w 1010331"/>
                  <a:gd name="connsiteY7131" fmla="*/ 168087 h 303641"/>
                  <a:gd name="connsiteX7132" fmla="*/ 972376 w 1010331"/>
                  <a:gd name="connsiteY7132" fmla="*/ 172606 h 303641"/>
                  <a:gd name="connsiteX7133" fmla="*/ 967858 w 1010331"/>
                  <a:gd name="connsiteY7133" fmla="*/ 168087 h 303641"/>
                  <a:gd name="connsiteX7134" fmla="*/ 972376 w 1010331"/>
                  <a:gd name="connsiteY7134" fmla="*/ 163569 h 303641"/>
                  <a:gd name="connsiteX7135" fmla="*/ 972376 w 1010331"/>
                  <a:gd name="connsiteY7135" fmla="*/ 163569 h 303641"/>
                  <a:gd name="connsiteX7136" fmla="*/ 953399 w 1010331"/>
                  <a:gd name="connsiteY7136" fmla="*/ 163569 h 303641"/>
                  <a:gd name="connsiteX7137" fmla="*/ 957917 w 1010331"/>
                  <a:gd name="connsiteY7137" fmla="*/ 168087 h 303641"/>
                  <a:gd name="connsiteX7138" fmla="*/ 953399 w 1010331"/>
                  <a:gd name="connsiteY7138" fmla="*/ 172606 h 303641"/>
                  <a:gd name="connsiteX7139" fmla="*/ 948880 w 1010331"/>
                  <a:gd name="connsiteY7139" fmla="*/ 168087 h 303641"/>
                  <a:gd name="connsiteX7140" fmla="*/ 953399 w 1010331"/>
                  <a:gd name="connsiteY7140" fmla="*/ 163569 h 303641"/>
                  <a:gd name="connsiteX7141" fmla="*/ 953399 w 1010331"/>
                  <a:gd name="connsiteY7141" fmla="*/ 163569 h 303641"/>
                  <a:gd name="connsiteX7142" fmla="*/ 934421 w 1010331"/>
                  <a:gd name="connsiteY7142" fmla="*/ 163569 h 303641"/>
                  <a:gd name="connsiteX7143" fmla="*/ 938939 w 1010331"/>
                  <a:gd name="connsiteY7143" fmla="*/ 168087 h 303641"/>
                  <a:gd name="connsiteX7144" fmla="*/ 934421 w 1010331"/>
                  <a:gd name="connsiteY7144" fmla="*/ 172606 h 303641"/>
                  <a:gd name="connsiteX7145" fmla="*/ 929903 w 1010331"/>
                  <a:gd name="connsiteY7145" fmla="*/ 168087 h 303641"/>
                  <a:gd name="connsiteX7146" fmla="*/ 934421 w 1010331"/>
                  <a:gd name="connsiteY7146" fmla="*/ 163569 h 303641"/>
                  <a:gd name="connsiteX7147" fmla="*/ 934421 w 1010331"/>
                  <a:gd name="connsiteY7147" fmla="*/ 163569 h 303641"/>
                  <a:gd name="connsiteX7148" fmla="*/ 915443 w 1010331"/>
                  <a:gd name="connsiteY7148" fmla="*/ 163569 h 303641"/>
                  <a:gd name="connsiteX7149" fmla="*/ 919962 w 1010331"/>
                  <a:gd name="connsiteY7149" fmla="*/ 168087 h 303641"/>
                  <a:gd name="connsiteX7150" fmla="*/ 915443 w 1010331"/>
                  <a:gd name="connsiteY7150" fmla="*/ 172606 h 303641"/>
                  <a:gd name="connsiteX7151" fmla="*/ 910925 w 1010331"/>
                  <a:gd name="connsiteY7151" fmla="*/ 168087 h 303641"/>
                  <a:gd name="connsiteX7152" fmla="*/ 915443 w 1010331"/>
                  <a:gd name="connsiteY7152" fmla="*/ 163569 h 303641"/>
                  <a:gd name="connsiteX7153" fmla="*/ 915443 w 1010331"/>
                  <a:gd name="connsiteY7153" fmla="*/ 163569 h 303641"/>
                  <a:gd name="connsiteX7154" fmla="*/ 897369 w 1010331"/>
                  <a:gd name="connsiteY7154" fmla="*/ 163569 h 303641"/>
                  <a:gd name="connsiteX7155" fmla="*/ 901888 w 1010331"/>
                  <a:gd name="connsiteY7155" fmla="*/ 168087 h 303641"/>
                  <a:gd name="connsiteX7156" fmla="*/ 897369 w 1010331"/>
                  <a:gd name="connsiteY7156" fmla="*/ 172606 h 303641"/>
                  <a:gd name="connsiteX7157" fmla="*/ 892851 w 1010331"/>
                  <a:gd name="connsiteY7157" fmla="*/ 168087 h 303641"/>
                  <a:gd name="connsiteX7158" fmla="*/ 897369 w 1010331"/>
                  <a:gd name="connsiteY7158" fmla="*/ 163569 h 303641"/>
                  <a:gd name="connsiteX7159" fmla="*/ 897369 w 1010331"/>
                  <a:gd name="connsiteY7159" fmla="*/ 163569 h 303641"/>
                  <a:gd name="connsiteX7160" fmla="*/ 878392 w 1010331"/>
                  <a:gd name="connsiteY7160" fmla="*/ 163569 h 303641"/>
                  <a:gd name="connsiteX7161" fmla="*/ 882910 w 1010331"/>
                  <a:gd name="connsiteY7161" fmla="*/ 168087 h 303641"/>
                  <a:gd name="connsiteX7162" fmla="*/ 878392 w 1010331"/>
                  <a:gd name="connsiteY7162" fmla="*/ 172606 h 303641"/>
                  <a:gd name="connsiteX7163" fmla="*/ 873873 w 1010331"/>
                  <a:gd name="connsiteY7163" fmla="*/ 168087 h 303641"/>
                  <a:gd name="connsiteX7164" fmla="*/ 878392 w 1010331"/>
                  <a:gd name="connsiteY7164" fmla="*/ 163569 h 303641"/>
                  <a:gd name="connsiteX7165" fmla="*/ 878392 w 1010331"/>
                  <a:gd name="connsiteY7165" fmla="*/ 163569 h 303641"/>
                  <a:gd name="connsiteX7166" fmla="*/ 859414 w 1010331"/>
                  <a:gd name="connsiteY7166" fmla="*/ 163569 h 303641"/>
                  <a:gd name="connsiteX7167" fmla="*/ 863933 w 1010331"/>
                  <a:gd name="connsiteY7167" fmla="*/ 168087 h 303641"/>
                  <a:gd name="connsiteX7168" fmla="*/ 859414 w 1010331"/>
                  <a:gd name="connsiteY7168" fmla="*/ 172606 h 303641"/>
                  <a:gd name="connsiteX7169" fmla="*/ 854896 w 1010331"/>
                  <a:gd name="connsiteY7169" fmla="*/ 168087 h 303641"/>
                  <a:gd name="connsiteX7170" fmla="*/ 859414 w 1010331"/>
                  <a:gd name="connsiteY7170" fmla="*/ 163569 h 303641"/>
                  <a:gd name="connsiteX7171" fmla="*/ 859414 w 1010331"/>
                  <a:gd name="connsiteY7171" fmla="*/ 163569 h 303641"/>
                  <a:gd name="connsiteX7172" fmla="*/ 962436 w 1010331"/>
                  <a:gd name="connsiteY7172" fmla="*/ 152725 h 303641"/>
                  <a:gd name="connsiteX7173" fmla="*/ 966954 w 1010331"/>
                  <a:gd name="connsiteY7173" fmla="*/ 157243 h 303641"/>
                  <a:gd name="connsiteX7174" fmla="*/ 962436 w 1010331"/>
                  <a:gd name="connsiteY7174" fmla="*/ 161761 h 303641"/>
                  <a:gd name="connsiteX7175" fmla="*/ 957917 w 1010331"/>
                  <a:gd name="connsiteY7175" fmla="*/ 157243 h 303641"/>
                  <a:gd name="connsiteX7176" fmla="*/ 962436 w 1010331"/>
                  <a:gd name="connsiteY7176" fmla="*/ 152725 h 303641"/>
                  <a:gd name="connsiteX7177" fmla="*/ 962436 w 1010331"/>
                  <a:gd name="connsiteY7177" fmla="*/ 152725 h 303641"/>
                  <a:gd name="connsiteX7178" fmla="*/ 944362 w 1010331"/>
                  <a:gd name="connsiteY7178" fmla="*/ 152725 h 303641"/>
                  <a:gd name="connsiteX7179" fmla="*/ 948880 w 1010331"/>
                  <a:gd name="connsiteY7179" fmla="*/ 157243 h 303641"/>
                  <a:gd name="connsiteX7180" fmla="*/ 944362 w 1010331"/>
                  <a:gd name="connsiteY7180" fmla="*/ 161761 h 303641"/>
                  <a:gd name="connsiteX7181" fmla="*/ 939843 w 1010331"/>
                  <a:gd name="connsiteY7181" fmla="*/ 157243 h 303641"/>
                  <a:gd name="connsiteX7182" fmla="*/ 944362 w 1010331"/>
                  <a:gd name="connsiteY7182" fmla="*/ 152725 h 303641"/>
                  <a:gd name="connsiteX7183" fmla="*/ 944362 w 1010331"/>
                  <a:gd name="connsiteY7183" fmla="*/ 152725 h 303641"/>
                  <a:gd name="connsiteX7184" fmla="*/ 925384 w 1010331"/>
                  <a:gd name="connsiteY7184" fmla="*/ 152725 h 303641"/>
                  <a:gd name="connsiteX7185" fmla="*/ 929903 w 1010331"/>
                  <a:gd name="connsiteY7185" fmla="*/ 157243 h 303641"/>
                  <a:gd name="connsiteX7186" fmla="*/ 925384 w 1010331"/>
                  <a:gd name="connsiteY7186" fmla="*/ 161761 h 303641"/>
                  <a:gd name="connsiteX7187" fmla="*/ 920866 w 1010331"/>
                  <a:gd name="connsiteY7187" fmla="*/ 157243 h 303641"/>
                  <a:gd name="connsiteX7188" fmla="*/ 925384 w 1010331"/>
                  <a:gd name="connsiteY7188" fmla="*/ 152725 h 303641"/>
                  <a:gd name="connsiteX7189" fmla="*/ 925384 w 1010331"/>
                  <a:gd name="connsiteY7189" fmla="*/ 152725 h 303641"/>
                  <a:gd name="connsiteX7190" fmla="*/ 906406 w 1010331"/>
                  <a:gd name="connsiteY7190" fmla="*/ 152725 h 303641"/>
                  <a:gd name="connsiteX7191" fmla="*/ 910925 w 1010331"/>
                  <a:gd name="connsiteY7191" fmla="*/ 157243 h 303641"/>
                  <a:gd name="connsiteX7192" fmla="*/ 906406 w 1010331"/>
                  <a:gd name="connsiteY7192" fmla="*/ 161761 h 303641"/>
                  <a:gd name="connsiteX7193" fmla="*/ 901888 w 1010331"/>
                  <a:gd name="connsiteY7193" fmla="*/ 157243 h 303641"/>
                  <a:gd name="connsiteX7194" fmla="*/ 906406 w 1010331"/>
                  <a:gd name="connsiteY7194" fmla="*/ 152725 h 303641"/>
                  <a:gd name="connsiteX7195" fmla="*/ 906406 w 1010331"/>
                  <a:gd name="connsiteY7195" fmla="*/ 152725 h 303641"/>
                  <a:gd name="connsiteX7196" fmla="*/ 887429 w 1010331"/>
                  <a:gd name="connsiteY7196" fmla="*/ 152725 h 303641"/>
                  <a:gd name="connsiteX7197" fmla="*/ 891947 w 1010331"/>
                  <a:gd name="connsiteY7197" fmla="*/ 157243 h 303641"/>
                  <a:gd name="connsiteX7198" fmla="*/ 887429 w 1010331"/>
                  <a:gd name="connsiteY7198" fmla="*/ 161761 h 303641"/>
                  <a:gd name="connsiteX7199" fmla="*/ 882910 w 1010331"/>
                  <a:gd name="connsiteY7199" fmla="*/ 157243 h 303641"/>
                  <a:gd name="connsiteX7200" fmla="*/ 887429 w 1010331"/>
                  <a:gd name="connsiteY7200" fmla="*/ 152725 h 303641"/>
                  <a:gd name="connsiteX7201" fmla="*/ 887429 w 1010331"/>
                  <a:gd name="connsiteY7201" fmla="*/ 152725 h 303641"/>
                  <a:gd name="connsiteX7202" fmla="*/ 868451 w 1010331"/>
                  <a:gd name="connsiteY7202" fmla="*/ 152725 h 303641"/>
                  <a:gd name="connsiteX7203" fmla="*/ 872970 w 1010331"/>
                  <a:gd name="connsiteY7203" fmla="*/ 157243 h 303641"/>
                  <a:gd name="connsiteX7204" fmla="*/ 868451 w 1010331"/>
                  <a:gd name="connsiteY7204" fmla="*/ 161761 h 303641"/>
                  <a:gd name="connsiteX7205" fmla="*/ 863933 w 1010331"/>
                  <a:gd name="connsiteY7205" fmla="*/ 157243 h 303641"/>
                  <a:gd name="connsiteX7206" fmla="*/ 868451 w 1010331"/>
                  <a:gd name="connsiteY7206" fmla="*/ 152725 h 303641"/>
                  <a:gd name="connsiteX7207" fmla="*/ 868451 w 1010331"/>
                  <a:gd name="connsiteY7207" fmla="*/ 152725 h 303641"/>
                  <a:gd name="connsiteX7208" fmla="*/ 850377 w 1010331"/>
                  <a:gd name="connsiteY7208" fmla="*/ 152725 h 303641"/>
                  <a:gd name="connsiteX7209" fmla="*/ 854896 w 1010331"/>
                  <a:gd name="connsiteY7209" fmla="*/ 157243 h 303641"/>
                  <a:gd name="connsiteX7210" fmla="*/ 850377 w 1010331"/>
                  <a:gd name="connsiteY7210" fmla="*/ 161761 h 303641"/>
                  <a:gd name="connsiteX7211" fmla="*/ 845859 w 1010331"/>
                  <a:gd name="connsiteY7211" fmla="*/ 157243 h 303641"/>
                  <a:gd name="connsiteX7212" fmla="*/ 850377 w 1010331"/>
                  <a:gd name="connsiteY7212" fmla="*/ 152725 h 303641"/>
                  <a:gd name="connsiteX7213" fmla="*/ 850377 w 1010331"/>
                  <a:gd name="connsiteY7213" fmla="*/ 152725 h 303641"/>
                  <a:gd name="connsiteX7214" fmla="*/ 953399 w 1010331"/>
                  <a:gd name="connsiteY7214" fmla="*/ 285568 h 303641"/>
                  <a:gd name="connsiteX7215" fmla="*/ 957917 w 1010331"/>
                  <a:gd name="connsiteY7215" fmla="*/ 290086 h 303641"/>
                  <a:gd name="connsiteX7216" fmla="*/ 953399 w 1010331"/>
                  <a:gd name="connsiteY7216" fmla="*/ 294605 h 303641"/>
                  <a:gd name="connsiteX7217" fmla="*/ 948880 w 1010331"/>
                  <a:gd name="connsiteY7217" fmla="*/ 290086 h 303641"/>
                  <a:gd name="connsiteX7218" fmla="*/ 953399 w 1010331"/>
                  <a:gd name="connsiteY7218" fmla="*/ 285568 h 303641"/>
                  <a:gd name="connsiteX7219" fmla="*/ 953399 w 1010331"/>
                  <a:gd name="connsiteY7219" fmla="*/ 285568 h 303641"/>
                  <a:gd name="connsiteX7220" fmla="*/ 934421 w 1010331"/>
                  <a:gd name="connsiteY7220" fmla="*/ 285568 h 303641"/>
                  <a:gd name="connsiteX7221" fmla="*/ 938939 w 1010331"/>
                  <a:gd name="connsiteY7221" fmla="*/ 290086 h 303641"/>
                  <a:gd name="connsiteX7222" fmla="*/ 934421 w 1010331"/>
                  <a:gd name="connsiteY7222" fmla="*/ 294605 h 303641"/>
                  <a:gd name="connsiteX7223" fmla="*/ 929903 w 1010331"/>
                  <a:gd name="connsiteY7223" fmla="*/ 290086 h 303641"/>
                  <a:gd name="connsiteX7224" fmla="*/ 934421 w 1010331"/>
                  <a:gd name="connsiteY7224" fmla="*/ 285568 h 303641"/>
                  <a:gd name="connsiteX7225" fmla="*/ 934421 w 1010331"/>
                  <a:gd name="connsiteY7225" fmla="*/ 285568 h 303641"/>
                  <a:gd name="connsiteX7226" fmla="*/ 915443 w 1010331"/>
                  <a:gd name="connsiteY7226" fmla="*/ 285568 h 303641"/>
                  <a:gd name="connsiteX7227" fmla="*/ 919962 w 1010331"/>
                  <a:gd name="connsiteY7227" fmla="*/ 290086 h 303641"/>
                  <a:gd name="connsiteX7228" fmla="*/ 915443 w 1010331"/>
                  <a:gd name="connsiteY7228" fmla="*/ 294605 h 303641"/>
                  <a:gd name="connsiteX7229" fmla="*/ 910925 w 1010331"/>
                  <a:gd name="connsiteY7229" fmla="*/ 290086 h 303641"/>
                  <a:gd name="connsiteX7230" fmla="*/ 915443 w 1010331"/>
                  <a:gd name="connsiteY7230" fmla="*/ 285568 h 303641"/>
                  <a:gd name="connsiteX7231" fmla="*/ 915443 w 1010331"/>
                  <a:gd name="connsiteY7231" fmla="*/ 285568 h 303641"/>
                  <a:gd name="connsiteX7232" fmla="*/ 897369 w 1010331"/>
                  <a:gd name="connsiteY7232" fmla="*/ 285568 h 303641"/>
                  <a:gd name="connsiteX7233" fmla="*/ 901888 w 1010331"/>
                  <a:gd name="connsiteY7233" fmla="*/ 290086 h 303641"/>
                  <a:gd name="connsiteX7234" fmla="*/ 897369 w 1010331"/>
                  <a:gd name="connsiteY7234" fmla="*/ 294605 h 303641"/>
                  <a:gd name="connsiteX7235" fmla="*/ 892851 w 1010331"/>
                  <a:gd name="connsiteY7235" fmla="*/ 290086 h 303641"/>
                  <a:gd name="connsiteX7236" fmla="*/ 897369 w 1010331"/>
                  <a:gd name="connsiteY7236" fmla="*/ 285568 h 303641"/>
                  <a:gd name="connsiteX7237" fmla="*/ 897369 w 1010331"/>
                  <a:gd name="connsiteY7237" fmla="*/ 285568 h 303641"/>
                  <a:gd name="connsiteX7238" fmla="*/ 878392 w 1010331"/>
                  <a:gd name="connsiteY7238" fmla="*/ 285568 h 303641"/>
                  <a:gd name="connsiteX7239" fmla="*/ 882910 w 1010331"/>
                  <a:gd name="connsiteY7239" fmla="*/ 290086 h 303641"/>
                  <a:gd name="connsiteX7240" fmla="*/ 878392 w 1010331"/>
                  <a:gd name="connsiteY7240" fmla="*/ 294605 h 303641"/>
                  <a:gd name="connsiteX7241" fmla="*/ 873873 w 1010331"/>
                  <a:gd name="connsiteY7241" fmla="*/ 290086 h 303641"/>
                  <a:gd name="connsiteX7242" fmla="*/ 878392 w 1010331"/>
                  <a:gd name="connsiteY7242" fmla="*/ 285568 h 303641"/>
                  <a:gd name="connsiteX7243" fmla="*/ 878392 w 1010331"/>
                  <a:gd name="connsiteY7243" fmla="*/ 285568 h 303641"/>
                  <a:gd name="connsiteX7244" fmla="*/ 859414 w 1010331"/>
                  <a:gd name="connsiteY7244" fmla="*/ 285568 h 303641"/>
                  <a:gd name="connsiteX7245" fmla="*/ 863933 w 1010331"/>
                  <a:gd name="connsiteY7245" fmla="*/ 290086 h 303641"/>
                  <a:gd name="connsiteX7246" fmla="*/ 859414 w 1010331"/>
                  <a:gd name="connsiteY7246" fmla="*/ 294605 h 303641"/>
                  <a:gd name="connsiteX7247" fmla="*/ 854896 w 1010331"/>
                  <a:gd name="connsiteY7247" fmla="*/ 290086 h 303641"/>
                  <a:gd name="connsiteX7248" fmla="*/ 859414 w 1010331"/>
                  <a:gd name="connsiteY7248" fmla="*/ 285568 h 303641"/>
                  <a:gd name="connsiteX7249" fmla="*/ 859414 w 1010331"/>
                  <a:gd name="connsiteY7249" fmla="*/ 285568 h 303641"/>
                  <a:gd name="connsiteX7250" fmla="*/ 962436 w 1010331"/>
                  <a:gd name="connsiteY7250" fmla="*/ 274723 h 303641"/>
                  <a:gd name="connsiteX7251" fmla="*/ 966954 w 1010331"/>
                  <a:gd name="connsiteY7251" fmla="*/ 279242 h 303641"/>
                  <a:gd name="connsiteX7252" fmla="*/ 962436 w 1010331"/>
                  <a:gd name="connsiteY7252" fmla="*/ 283760 h 303641"/>
                  <a:gd name="connsiteX7253" fmla="*/ 957917 w 1010331"/>
                  <a:gd name="connsiteY7253" fmla="*/ 279242 h 303641"/>
                  <a:gd name="connsiteX7254" fmla="*/ 962436 w 1010331"/>
                  <a:gd name="connsiteY7254" fmla="*/ 274723 h 303641"/>
                  <a:gd name="connsiteX7255" fmla="*/ 962436 w 1010331"/>
                  <a:gd name="connsiteY7255" fmla="*/ 274723 h 303641"/>
                  <a:gd name="connsiteX7256" fmla="*/ 944362 w 1010331"/>
                  <a:gd name="connsiteY7256" fmla="*/ 274723 h 303641"/>
                  <a:gd name="connsiteX7257" fmla="*/ 948880 w 1010331"/>
                  <a:gd name="connsiteY7257" fmla="*/ 279242 h 303641"/>
                  <a:gd name="connsiteX7258" fmla="*/ 944362 w 1010331"/>
                  <a:gd name="connsiteY7258" fmla="*/ 283760 h 303641"/>
                  <a:gd name="connsiteX7259" fmla="*/ 939843 w 1010331"/>
                  <a:gd name="connsiteY7259" fmla="*/ 279242 h 303641"/>
                  <a:gd name="connsiteX7260" fmla="*/ 944362 w 1010331"/>
                  <a:gd name="connsiteY7260" fmla="*/ 274723 h 303641"/>
                  <a:gd name="connsiteX7261" fmla="*/ 944362 w 1010331"/>
                  <a:gd name="connsiteY7261" fmla="*/ 274723 h 303641"/>
                  <a:gd name="connsiteX7262" fmla="*/ 925384 w 1010331"/>
                  <a:gd name="connsiteY7262" fmla="*/ 274723 h 303641"/>
                  <a:gd name="connsiteX7263" fmla="*/ 929903 w 1010331"/>
                  <a:gd name="connsiteY7263" fmla="*/ 279242 h 303641"/>
                  <a:gd name="connsiteX7264" fmla="*/ 925384 w 1010331"/>
                  <a:gd name="connsiteY7264" fmla="*/ 283760 h 303641"/>
                  <a:gd name="connsiteX7265" fmla="*/ 920866 w 1010331"/>
                  <a:gd name="connsiteY7265" fmla="*/ 279242 h 303641"/>
                  <a:gd name="connsiteX7266" fmla="*/ 925384 w 1010331"/>
                  <a:gd name="connsiteY7266" fmla="*/ 274723 h 303641"/>
                  <a:gd name="connsiteX7267" fmla="*/ 925384 w 1010331"/>
                  <a:gd name="connsiteY7267" fmla="*/ 274723 h 303641"/>
                  <a:gd name="connsiteX7268" fmla="*/ 906406 w 1010331"/>
                  <a:gd name="connsiteY7268" fmla="*/ 274723 h 303641"/>
                  <a:gd name="connsiteX7269" fmla="*/ 910925 w 1010331"/>
                  <a:gd name="connsiteY7269" fmla="*/ 279242 h 303641"/>
                  <a:gd name="connsiteX7270" fmla="*/ 906406 w 1010331"/>
                  <a:gd name="connsiteY7270" fmla="*/ 283760 h 303641"/>
                  <a:gd name="connsiteX7271" fmla="*/ 901888 w 1010331"/>
                  <a:gd name="connsiteY7271" fmla="*/ 279242 h 303641"/>
                  <a:gd name="connsiteX7272" fmla="*/ 906406 w 1010331"/>
                  <a:gd name="connsiteY7272" fmla="*/ 274723 h 303641"/>
                  <a:gd name="connsiteX7273" fmla="*/ 906406 w 1010331"/>
                  <a:gd name="connsiteY7273" fmla="*/ 274723 h 303641"/>
                  <a:gd name="connsiteX7274" fmla="*/ 887429 w 1010331"/>
                  <a:gd name="connsiteY7274" fmla="*/ 274723 h 303641"/>
                  <a:gd name="connsiteX7275" fmla="*/ 891947 w 1010331"/>
                  <a:gd name="connsiteY7275" fmla="*/ 279242 h 303641"/>
                  <a:gd name="connsiteX7276" fmla="*/ 887429 w 1010331"/>
                  <a:gd name="connsiteY7276" fmla="*/ 283760 h 303641"/>
                  <a:gd name="connsiteX7277" fmla="*/ 882910 w 1010331"/>
                  <a:gd name="connsiteY7277" fmla="*/ 279242 h 303641"/>
                  <a:gd name="connsiteX7278" fmla="*/ 887429 w 1010331"/>
                  <a:gd name="connsiteY7278" fmla="*/ 274723 h 303641"/>
                  <a:gd name="connsiteX7279" fmla="*/ 887429 w 1010331"/>
                  <a:gd name="connsiteY7279" fmla="*/ 274723 h 303641"/>
                  <a:gd name="connsiteX7280" fmla="*/ 868451 w 1010331"/>
                  <a:gd name="connsiteY7280" fmla="*/ 274723 h 303641"/>
                  <a:gd name="connsiteX7281" fmla="*/ 872970 w 1010331"/>
                  <a:gd name="connsiteY7281" fmla="*/ 279242 h 303641"/>
                  <a:gd name="connsiteX7282" fmla="*/ 868451 w 1010331"/>
                  <a:gd name="connsiteY7282" fmla="*/ 283760 h 303641"/>
                  <a:gd name="connsiteX7283" fmla="*/ 863933 w 1010331"/>
                  <a:gd name="connsiteY7283" fmla="*/ 279242 h 303641"/>
                  <a:gd name="connsiteX7284" fmla="*/ 868451 w 1010331"/>
                  <a:gd name="connsiteY7284" fmla="*/ 274723 h 303641"/>
                  <a:gd name="connsiteX7285" fmla="*/ 868451 w 1010331"/>
                  <a:gd name="connsiteY7285" fmla="*/ 274723 h 303641"/>
                  <a:gd name="connsiteX7286" fmla="*/ 850377 w 1010331"/>
                  <a:gd name="connsiteY7286" fmla="*/ 274723 h 303641"/>
                  <a:gd name="connsiteX7287" fmla="*/ 854896 w 1010331"/>
                  <a:gd name="connsiteY7287" fmla="*/ 279242 h 303641"/>
                  <a:gd name="connsiteX7288" fmla="*/ 850377 w 1010331"/>
                  <a:gd name="connsiteY7288" fmla="*/ 283760 h 303641"/>
                  <a:gd name="connsiteX7289" fmla="*/ 845859 w 1010331"/>
                  <a:gd name="connsiteY7289" fmla="*/ 279242 h 303641"/>
                  <a:gd name="connsiteX7290" fmla="*/ 850377 w 1010331"/>
                  <a:gd name="connsiteY7290" fmla="*/ 274723 h 303641"/>
                  <a:gd name="connsiteX7291" fmla="*/ 850377 w 1010331"/>
                  <a:gd name="connsiteY7291" fmla="*/ 274723 h 303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Lst>
                <a:rect l="l" t="t" r="r" b="b"/>
                <a:pathLst>
                  <a:path w="1010331" h="303641">
                    <a:moveTo>
                      <a:pt x="286471" y="260264"/>
                    </a:moveTo>
                    <a:lnTo>
                      <a:pt x="282857" y="261168"/>
                    </a:lnTo>
                    <a:cubicBezTo>
                      <a:pt x="282857" y="260264"/>
                      <a:pt x="281953" y="259361"/>
                      <a:pt x="281953" y="259361"/>
                    </a:cubicBezTo>
                    <a:cubicBezTo>
                      <a:pt x="281953" y="256649"/>
                      <a:pt x="283760" y="254842"/>
                      <a:pt x="286471" y="254842"/>
                    </a:cubicBezTo>
                    <a:cubicBezTo>
                      <a:pt x="289182" y="254842"/>
                      <a:pt x="290990" y="256649"/>
                      <a:pt x="290990" y="259361"/>
                    </a:cubicBezTo>
                    <a:cubicBezTo>
                      <a:pt x="290990" y="260264"/>
                      <a:pt x="290990" y="260264"/>
                      <a:pt x="290990" y="261168"/>
                    </a:cubicBezTo>
                    <a:cubicBezTo>
                      <a:pt x="289182" y="260264"/>
                      <a:pt x="287375" y="260264"/>
                      <a:pt x="286471" y="260264"/>
                    </a:cubicBezTo>
                    <a:lnTo>
                      <a:pt x="286471" y="260264"/>
                    </a:lnTo>
                    <a:close/>
                    <a:moveTo>
                      <a:pt x="261168" y="266590"/>
                    </a:moveTo>
                    <a:cubicBezTo>
                      <a:pt x="258457" y="267494"/>
                      <a:pt x="255746" y="267494"/>
                      <a:pt x="253035" y="268398"/>
                    </a:cubicBezTo>
                    <a:cubicBezTo>
                      <a:pt x="253938" y="266590"/>
                      <a:pt x="255746" y="264783"/>
                      <a:pt x="257553" y="264783"/>
                    </a:cubicBezTo>
                    <a:cubicBezTo>
                      <a:pt x="259361" y="264783"/>
                      <a:pt x="260264" y="265686"/>
                      <a:pt x="261168" y="266590"/>
                    </a:cubicBezTo>
                    <a:lnTo>
                      <a:pt x="261168" y="266590"/>
                    </a:lnTo>
                    <a:close/>
                    <a:moveTo>
                      <a:pt x="243094" y="271109"/>
                    </a:moveTo>
                    <a:lnTo>
                      <a:pt x="235864" y="272916"/>
                    </a:lnTo>
                    <a:cubicBezTo>
                      <a:pt x="234961" y="272012"/>
                      <a:pt x="234961" y="271109"/>
                      <a:pt x="234961" y="269301"/>
                    </a:cubicBezTo>
                    <a:cubicBezTo>
                      <a:pt x="234961" y="266590"/>
                      <a:pt x="236768" y="264783"/>
                      <a:pt x="239479" y="264783"/>
                    </a:cubicBezTo>
                    <a:cubicBezTo>
                      <a:pt x="242190" y="264783"/>
                      <a:pt x="243998" y="266590"/>
                      <a:pt x="243998" y="269301"/>
                    </a:cubicBezTo>
                    <a:cubicBezTo>
                      <a:pt x="243094" y="270205"/>
                      <a:pt x="243094" y="271109"/>
                      <a:pt x="243094" y="271109"/>
                    </a:cubicBezTo>
                    <a:lnTo>
                      <a:pt x="243094" y="271109"/>
                    </a:lnTo>
                    <a:close/>
                    <a:moveTo>
                      <a:pt x="229539" y="274723"/>
                    </a:moveTo>
                    <a:lnTo>
                      <a:pt x="226828" y="275627"/>
                    </a:lnTo>
                    <a:cubicBezTo>
                      <a:pt x="227731" y="274723"/>
                      <a:pt x="228635" y="274723"/>
                      <a:pt x="229539" y="274723"/>
                    </a:cubicBezTo>
                    <a:lnTo>
                      <a:pt x="229539" y="274723"/>
                    </a:lnTo>
                    <a:close/>
                    <a:moveTo>
                      <a:pt x="215080" y="278338"/>
                    </a:moveTo>
                    <a:lnTo>
                      <a:pt x="206043" y="281049"/>
                    </a:lnTo>
                    <a:cubicBezTo>
                      <a:pt x="206043" y="281049"/>
                      <a:pt x="206043" y="280146"/>
                      <a:pt x="206043" y="280146"/>
                    </a:cubicBezTo>
                    <a:cubicBezTo>
                      <a:pt x="206043" y="277434"/>
                      <a:pt x="207850" y="275627"/>
                      <a:pt x="210561" y="275627"/>
                    </a:cubicBezTo>
                    <a:cubicBezTo>
                      <a:pt x="213272" y="274723"/>
                      <a:pt x="215080" y="276531"/>
                      <a:pt x="215080" y="278338"/>
                    </a:cubicBezTo>
                    <a:lnTo>
                      <a:pt x="215080" y="278338"/>
                    </a:lnTo>
                    <a:close/>
                    <a:moveTo>
                      <a:pt x="194294" y="283760"/>
                    </a:moveTo>
                    <a:lnTo>
                      <a:pt x="192487" y="283760"/>
                    </a:lnTo>
                    <a:cubicBezTo>
                      <a:pt x="192487" y="283760"/>
                      <a:pt x="192487" y="283760"/>
                      <a:pt x="192487" y="283760"/>
                    </a:cubicBezTo>
                    <a:cubicBezTo>
                      <a:pt x="189776" y="283760"/>
                      <a:pt x="187969" y="281953"/>
                      <a:pt x="187969" y="279242"/>
                    </a:cubicBezTo>
                    <a:cubicBezTo>
                      <a:pt x="187969" y="276531"/>
                      <a:pt x="189776" y="274723"/>
                      <a:pt x="192487" y="274723"/>
                    </a:cubicBezTo>
                    <a:cubicBezTo>
                      <a:pt x="195198" y="274723"/>
                      <a:pt x="197006" y="276531"/>
                      <a:pt x="197006" y="279242"/>
                    </a:cubicBezTo>
                    <a:cubicBezTo>
                      <a:pt x="197006" y="281049"/>
                      <a:pt x="195198" y="282857"/>
                      <a:pt x="194294" y="283760"/>
                    </a:cubicBezTo>
                    <a:lnTo>
                      <a:pt x="194294" y="283760"/>
                    </a:lnTo>
                    <a:close/>
                    <a:moveTo>
                      <a:pt x="184354" y="285568"/>
                    </a:moveTo>
                    <a:lnTo>
                      <a:pt x="178932" y="287375"/>
                    </a:lnTo>
                    <a:cubicBezTo>
                      <a:pt x="179835" y="286471"/>
                      <a:pt x="180739" y="285568"/>
                      <a:pt x="182546" y="285568"/>
                    </a:cubicBezTo>
                    <a:cubicBezTo>
                      <a:pt x="183450" y="285568"/>
                      <a:pt x="183450" y="285568"/>
                      <a:pt x="184354" y="285568"/>
                    </a:cubicBezTo>
                    <a:lnTo>
                      <a:pt x="184354" y="285568"/>
                    </a:lnTo>
                    <a:close/>
                    <a:moveTo>
                      <a:pt x="168087" y="290086"/>
                    </a:moveTo>
                    <a:cubicBezTo>
                      <a:pt x="165376" y="290990"/>
                      <a:pt x="161761" y="291894"/>
                      <a:pt x="159050" y="291894"/>
                    </a:cubicBezTo>
                    <a:cubicBezTo>
                      <a:pt x="159050" y="290990"/>
                      <a:pt x="158147" y="290990"/>
                      <a:pt x="158147" y="290086"/>
                    </a:cubicBezTo>
                    <a:cubicBezTo>
                      <a:pt x="158147" y="287375"/>
                      <a:pt x="159954" y="285568"/>
                      <a:pt x="162665" y="285568"/>
                    </a:cubicBezTo>
                    <a:cubicBezTo>
                      <a:pt x="166280" y="285568"/>
                      <a:pt x="168087" y="287375"/>
                      <a:pt x="168087" y="290086"/>
                    </a:cubicBezTo>
                    <a:lnTo>
                      <a:pt x="168087" y="290086"/>
                    </a:lnTo>
                    <a:close/>
                    <a:moveTo>
                      <a:pt x="140073" y="297316"/>
                    </a:moveTo>
                    <a:lnTo>
                      <a:pt x="131036" y="300027"/>
                    </a:lnTo>
                    <a:cubicBezTo>
                      <a:pt x="131036" y="300027"/>
                      <a:pt x="131036" y="300027"/>
                      <a:pt x="131036" y="300027"/>
                    </a:cubicBezTo>
                    <a:cubicBezTo>
                      <a:pt x="131036" y="297316"/>
                      <a:pt x="132843" y="295508"/>
                      <a:pt x="135554" y="295508"/>
                    </a:cubicBezTo>
                    <a:cubicBezTo>
                      <a:pt x="137362" y="294605"/>
                      <a:pt x="139169" y="295508"/>
                      <a:pt x="140073" y="297316"/>
                    </a:cubicBezTo>
                    <a:lnTo>
                      <a:pt x="140073" y="297316"/>
                    </a:lnTo>
                    <a:close/>
                    <a:moveTo>
                      <a:pt x="120191" y="302738"/>
                    </a:moveTo>
                    <a:lnTo>
                      <a:pt x="114769" y="303642"/>
                    </a:lnTo>
                    <a:cubicBezTo>
                      <a:pt x="112962" y="302738"/>
                      <a:pt x="112058" y="300931"/>
                      <a:pt x="112058" y="299123"/>
                    </a:cubicBezTo>
                    <a:cubicBezTo>
                      <a:pt x="112058" y="296412"/>
                      <a:pt x="113866" y="294605"/>
                      <a:pt x="116577" y="294605"/>
                    </a:cubicBezTo>
                    <a:cubicBezTo>
                      <a:pt x="119288" y="294605"/>
                      <a:pt x="121095" y="296412"/>
                      <a:pt x="121095" y="299123"/>
                    </a:cubicBezTo>
                    <a:cubicBezTo>
                      <a:pt x="121095" y="300931"/>
                      <a:pt x="121095" y="301834"/>
                      <a:pt x="120191" y="302738"/>
                    </a:cubicBezTo>
                    <a:lnTo>
                      <a:pt x="120191" y="302738"/>
                    </a:lnTo>
                    <a:close/>
                    <a:moveTo>
                      <a:pt x="81333" y="303642"/>
                    </a:moveTo>
                    <a:lnTo>
                      <a:pt x="75910" y="301834"/>
                    </a:lnTo>
                    <a:lnTo>
                      <a:pt x="75007" y="300027"/>
                    </a:lnTo>
                    <a:cubicBezTo>
                      <a:pt x="75007" y="300027"/>
                      <a:pt x="75007" y="300027"/>
                      <a:pt x="75007" y="299123"/>
                    </a:cubicBezTo>
                    <a:cubicBezTo>
                      <a:pt x="75007" y="296412"/>
                      <a:pt x="76814" y="294605"/>
                      <a:pt x="79525" y="294605"/>
                    </a:cubicBezTo>
                    <a:cubicBezTo>
                      <a:pt x="82236" y="294605"/>
                      <a:pt x="84044" y="296412"/>
                      <a:pt x="84044" y="299123"/>
                    </a:cubicBezTo>
                    <a:cubicBezTo>
                      <a:pt x="84044" y="300931"/>
                      <a:pt x="83140" y="302738"/>
                      <a:pt x="81333" y="303642"/>
                    </a:cubicBezTo>
                    <a:lnTo>
                      <a:pt x="81333" y="303642"/>
                    </a:lnTo>
                    <a:close/>
                    <a:moveTo>
                      <a:pt x="71392" y="294605"/>
                    </a:moveTo>
                    <a:cubicBezTo>
                      <a:pt x="69585" y="291894"/>
                      <a:pt x="68681" y="289183"/>
                      <a:pt x="66873" y="286471"/>
                    </a:cubicBezTo>
                    <a:cubicBezTo>
                      <a:pt x="67777" y="285568"/>
                      <a:pt x="68681" y="285568"/>
                      <a:pt x="69585" y="285568"/>
                    </a:cubicBezTo>
                    <a:cubicBezTo>
                      <a:pt x="72296" y="285568"/>
                      <a:pt x="74103" y="287375"/>
                      <a:pt x="74103" y="290086"/>
                    </a:cubicBezTo>
                    <a:cubicBezTo>
                      <a:pt x="74103" y="291894"/>
                      <a:pt x="73199" y="293701"/>
                      <a:pt x="71392" y="294605"/>
                    </a:cubicBezTo>
                    <a:lnTo>
                      <a:pt x="71392" y="294605"/>
                    </a:lnTo>
                    <a:close/>
                    <a:moveTo>
                      <a:pt x="64162" y="281953"/>
                    </a:moveTo>
                    <a:cubicBezTo>
                      <a:pt x="62355" y="279242"/>
                      <a:pt x="61451" y="276531"/>
                      <a:pt x="59644" y="274723"/>
                    </a:cubicBezTo>
                    <a:cubicBezTo>
                      <a:pt x="59644" y="274723"/>
                      <a:pt x="59644" y="274723"/>
                      <a:pt x="60548" y="274723"/>
                    </a:cubicBezTo>
                    <a:cubicBezTo>
                      <a:pt x="63259" y="274723"/>
                      <a:pt x="65066" y="276531"/>
                      <a:pt x="65066" y="279242"/>
                    </a:cubicBezTo>
                    <a:cubicBezTo>
                      <a:pt x="65066" y="280146"/>
                      <a:pt x="65066" y="281049"/>
                      <a:pt x="64162" y="281953"/>
                    </a:cubicBezTo>
                    <a:lnTo>
                      <a:pt x="64162" y="281953"/>
                    </a:lnTo>
                    <a:close/>
                    <a:moveTo>
                      <a:pt x="9941" y="212368"/>
                    </a:moveTo>
                    <a:cubicBezTo>
                      <a:pt x="9941" y="211465"/>
                      <a:pt x="9037" y="209657"/>
                      <a:pt x="9037" y="208754"/>
                    </a:cubicBezTo>
                    <a:cubicBezTo>
                      <a:pt x="9037" y="206043"/>
                      <a:pt x="11748" y="204235"/>
                      <a:pt x="13555" y="204235"/>
                    </a:cubicBezTo>
                    <a:cubicBezTo>
                      <a:pt x="16267" y="204235"/>
                      <a:pt x="18074" y="206043"/>
                      <a:pt x="18074" y="208754"/>
                    </a:cubicBezTo>
                    <a:cubicBezTo>
                      <a:pt x="18074" y="211465"/>
                      <a:pt x="16267" y="213272"/>
                      <a:pt x="13555" y="213272"/>
                    </a:cubicBezTo>
                    <a:cubicBezTo>
                      <a:pt x="11748" y="214176"/>
                      <a:pt x="10844" y="213272"/>
                      <a:pt x="9941" y="212368"/>
                    </a:cubicBezTo>
                    <a:lnTo>
                      <a:pt x="9941" y="212368"/>
                    </a:lnTo>
                    <a:close/>
                    <a:moveTo>
                      <a:pt x="6326" y="202428"/>
                    </a:moveTo>
                    <a:cubicBezTo>
                      <a:pt x="5422" y="199717"/>
                      <a:pt x="4518" y="197006"/>
                      <a:pt x="3615" y="193391"/>
                    </a:cubicBezTo>
                    <a:cubicBezTo>
                      <a:pt x="3615" y="193391"/>
                      <a:pt x="3615" y="193391"/>
                      <a:pt x="4518" y="193391"/>
                    </a:cubicBezTo>
                    <a:cubicBezTo>
                      <a:pt x="7230" y="193391"/>
                      <a:pt x="9037" y="195198"/>
                      <a:pt x="9037" y="197909"/>
                    </a:cubicBezTo>
                    <a:cubicBezTo>
                      <a:pt x="9037" y="199717"/>
                      <a:pt x="8133" y="201524"/>
                      <a:pt x="6326" y="202428"/>
                    </a:cubicBezTo>
                    <a:lnTo>
                      <a:pt x="6326" y="202428"/>
                    </a:lnTo>
                    <a:close/>
                    <a:moveTo>
                      <a:pt x="904" y="180739"/>
                    </a:moveTo>
                    <a:cubicBezTo>
                      <a:pt x="904" y="178932"/>
                      <a:pt x="904" y="178028"/>
                      <a:pt x="0" y="176221"/>
                    </a:cubicBezTo>
                    <a:cubicBezTo>
                      <a:pt x="0" y="175317"/>
                      <a:pt x="904" y="174413"/>
                      <a:pt x="904" y="174413"/>
                    </a:cubicBezTo>
                    <a:cubicBezTo>
                      <a:pt x="1807" y="173510"/>
                      <a:pt x="2711" y="173510"/>
                      <a:pt x="3615" y="173510"/>
                    </a:cubicBezTo>
                    <a:cubicBezTo>
                      <a:pt x="6326" y="173510"/>
                      <a:pt x="8133" y="175317"/>
                      <a:pt x="8133" y="178028"/>
                    </a:cubicBezTo>
                    <a:cubicBezTo>
                      <a:pt x="8133" y="180739"/>
                      <a:pt x="6326" y="182546"/>
                      <a:pt x="3615" y="182546"/>
                    </a:cubicBezTo>
                    <a:cubicBezTo>
                      <a:pt x="2711" y="182546"/>
                      <a:pt x="904" y="181643"/>
                      <a:pt x="904" y="180739"/>
                    </a:cubicBezTo>
                    <a:lnTo>
                      <a:pt x="904" y="180739"/>
                    </a:lnTo>
                    <a:close/>
                    <a:moveTo>
                      <a:pt x="13555" y="152725"/>
                    </a:moveTo>
                    <a:cubicBezTo>
                      <a:pt x="15363" y="150917"/>
                      <a:pt x="16267" y="148206"/>
                      <a:pt x="18074" y="146399"/>
                    </a:cubicBezTo>
                    <a:cubicBezTo>
                      <a:pt x="18074" y="146399"/>
                      <a:pt x="18074" y="147302"/>
                      <a:pt x="18074" y="147302"/>
                    </a:cubicBezTo>
                    <a:cubicBezTo>
                      <a:pt x="18074" y="150917"/>
                      <a:pt x="16267" y="152725"/>
                      <a:pt x="13555" y="152725"/>
                    </a:cubicBezTo>
                    <a:lnTo>
                      <a:pt x="13555" y="152725"/>
                    </a:lnTo>
                    <a:close/>
                    <a:moveTo>
                      <a:pt x="21689" y="141880"/>
                    </a:moveTo>
                    <a:cubicBezTo>
                      <a:pt x="23496" y="140073"/>
                      <a:pt x="25303" y="137362"/>
                      <a:pt x="27111" y="135554"/>
                    </a:cubicBezTo>
                    <a:cubicBezTo>
                      <a:pt x="27111" y="136458"/>
                      <a:pt x="27111" y="136458"/>
                      <a:pt x="27111" y="137362"/>
                    </a:cubicBezTo>
                    <a:cubicBezTo>
                      <a:pt x="27111" y="140073"/>
                      <a:pt x="25303" y="141880"/>
                      <a:pt x="22592" y="141880"/>
                    </a:cubicBezTo>
                    <a:cubicBezTo>
                      <a:pt x="22592" y="141880"/>
                      <a:pt x="21689" y="141880"/>
                      <a:pt x="21689" y="141880"/>
                    </a:cubicBezTo>
                    <a:lnTo>
                      <a:pt x="21689" y="141880"/>
                    </a:lnTo>
                    <a:close/>
                    <a:moveTo>
                      <a:pt x="29822" y="131940"/>
                    </a:moveTo>
                    <a:cubicBezTo>
                      <a:pt x="31629" y="129228"/>
                      <a:pt x="33437" y="127421"/>
                      <a:pt x="36148" y="124710"/>
                    </a:cubicBezTo>
                    <a:cubicBezTo>
                      <a:pt x="37052" y="125614"/>
                      <a:pt x="37052" y="126517"/>
                      <a:pt x="37052" y="127421"/>
                    </a:cubicBezTo>
                    <a:cubicBezTo>
                      <a:pt x="37052" y="130132"/>
                      <a:pt x="35244" y="131940"/>
                      <a:pt x="32533" y="131940"/>
                    </a:cubicBezTo>
                    <a:cubicBezTo>
                      <a:pt x="31629" y="132843"/>
                      <a:pt x="30726" y="131940"/>
                      <a:pt x="29822" y="131940"/>
                    </a:cubicBezTo>
                    <a:lnTo>
                      <a:pt x="29822" y="131940"/>
                    </a:lnTo>
                    <a:close/>
                    <a:moveTo>
                      <a:pt x="39763" y="121095"/>
                    </a:moveTo>
                    <a:cubicBezTo>
                      <a:pt x="41570" y="119288"/>
                      <a:pt x="44281" y="117480"/>
                      <a:pt x="46088" y="116577"/>
                    </a:cubicBezTo>
                    <a:cubicBezTo>
                      <a:pt x="46088" y="116577"/>
                      <a:pt x="46088" y="116577"/>
                      <a:pt x="46088" y="116577"/>
                    </a:cubicBezTo>
                    <a:cubicBezTo>
                      <a:pt x="46088" y="119288"/>
                      <a:pt x="44281" y="121095"/>
                      <a:pt x="41570" y="121095"/>
                    </a:cubicBezTo>
                    <a:cubicBezTo>
                      <a:pt x="40666" y="121999"/>
                      <a:pt x="40666" y="121095"/>
                      <a:pt x="39763" y="121095"/>
                    </a:cubicBezTo>
                    <a:lnTo>
                      <a:pt x="39763" y="121095"/>
                    </a:lnTo>
                    <a:close/>
                    <a:moveTo>
                      <a:pt x="65066" y="109347"/>
                    </a:moveTo>
                    <a:cubicBezTo>
                      <a:pt x="67777" y="109347"/>
                      <a:pt x="70488" y="109347"/>
                      <a:pt x="74103" y="109347"/>
                    </a:cubicBezTo>
                    <a:cubicBezTo>
                      <a:pt x="73199" y="111155"/>
                      <a:pt x="71392" y="112058"/>
                      <a:pt x="69585" y="112058"/>
                    </a:cubicBezTo>
                    <a:cubicBezTo>
                      <a:pt x="67777" y="112058"/>
                      <a:pt x="65970" y="111155"/>
                      <a:pt x="65066" y="109347"/>
                    </a:cubicBezTo>
                    <a:lnTo>
                      <a:pt x="65066" y="109347"/>
                    </a:lnTo>
                    <a:close/>
                    <a:moveTo>
                      <a:pt x="84044" y="108443"/>
                    </a:moveTo>
                    <a:cubicBezTo>
                      <a:pt x="86755" y="108443"/>
                      <a:pt x="90370" y="107540"/>
                      <a:pt x="93081" y="106636"/>
                    </a:cubicBezTo>
                    <a:cubicBezTo>
                      <a:pt x="93081" y="106636"/>
                      <a:pt x="93081" y="107540"/>
                      <a:pt x="93081" y="107540"/>
                    </a:cubicBezTo>
                    <a:cubicBezTo>
                      <a:pt x="93081" y="110251"/>
                      <a:pt x="91273" y="112058"/>
                      <a:pt x="88562" y="112058"/>
                    </a:cubicBezTo>
                    <a:cubicBezTo>
                      <a:pt x="85851" y="112058"/>
                      <a:pt x="84044" y="110251"/>
                      <a:pt x="84044" y="108443"/>
                    </a:cubicBezTo>
                    <a:lnTo>
                      <a:pt x="84044" y="108443"/>
                    </a:lnTo>
                    <a:close/>
                    <a:moveTo>
                      <a:pt x="103021" y="106636"/>
                    </a:moveTo>
                    <a:cubicBezTo>
                      <a:pt x="106636" y="106636"/>
                      <a:pt x="109347" y="106636"/>
                      <a:pt x="112058" y="107540"/>
                    </a:cubicBezTo>
                    <a:lnTo>
                      <a:pt x="112058" y="107540"/>
                    </a:lnTo>
                    <a:cubicBezTo>
                      <a:pt x="112058" y="110251"/>
                      <a:pt x="110251" y="112058"/>
                      <a:pt x="107540" y="112058"/>
                    </a:cubicBezTo>
                    <a:cubicBezTo>
                      <a:pt x="104829" y="112058"/>
                      <a:pt x="103021" y="110251"/>
                      <a:pt x="103021" y="107540"/>
                    </a:cubicBezTo>
                    <a:cubicBezTo>
                      <a:pt x="103021" y="107540"/>
                      <a:pt x="103021" y="106636"/>
                      <a:pt x="103021" y="106636"/>
                    </a:cubicBezTo>
                    <a:lnTo>
                      <a:pt x="103021" y="106636"/>
                    </a:lnTo>
                    <a:close/>
                    <a:moveTo>
                      <a:pt x="121095" y="107540"/>
                    </a:moveTo>
                    <a:cubicBezTo>
                      <a:pt x="122903" y="107540"/>
                      <a:pt x="124710" y="106636"/>
                      <a:pt x="125614" y="106636"/>
                    </a:cubicBezTo>
                    <a:cubicBezTo>
                      <a:pt x="127421" y="106636"/>
                      <a:pt x="128325" y="106636"/>
                      <a:pt x="130132" y="106636"/>
                    </a:cubicBezTo>
                    <a:cubicBezTo>
                      <a:pt x="130132" y="106636"/>
                      <a:pt x="130132" y="107540"/>
                      <a:pt x="130132" y="107540"/>
                    </a:cubicBezTo>
                    <a:cubicBezTo>
                      <a:pt x="130132" y="110251"/>
                      <a:pt x="128325" y="112058"/>
                      <a:pt x="125614" y="112058"/>
                    </a:cubicBezTo>
                    <a:cubicBezTo>
                      <a:pt x="123806" y="112058"/>
                      <a:pt x="121095" y="110251"/>
                      <a:pt x="121095" y="107540"/>
                    </a:cubicBezTo>
                    <a:cubicBezTo>
                      <a:pt x="121095" y="107540"/>
                      <a:pt x="121095" y="107540"/>
                      <a:pt x="121095" y="107540"/>
                    </a:cubicBezTo>
                    <a:lnTo>
                      <a:pt x="121095" y="107540"/>
                    </a:lnTo>
                    <a:close/>
                    <a:moveTo>
                      <a:pt x="140073" y="106636"/>
                    </a:moveTo>
                    <a:cubicBezTo>
                      <a:pt x="142784" y="106636"/>
                      <a:pt x="146399" y="106636"/>
                      <a:pt x="149110" y="106636"/>
                    </a:cubicBezTo>
                    <a:cubicBezTo>
                      <a:pt x="149110" y="106636"/>
                      <a:pt x="149110" y="106636"/>
                      <a:pt x="149110" y="107540"/>
                    </a:cubicBezTo>
                    <a:cubicBezTo>
                      <a:pt x="149110" y="110251"/>
                      <a:pt x="147302" y="112058"/>
                      <a:pt x="144591" y="112058"/>
                    </a:cubicBezTo>
                    <a:cubicBezTo>
                      <a:pt x="141880" y="112058"/>
                      <a:pt x="140073" y="110251"/>
                      <a:pt x="140073" y="106636"/>
                    </a:cubicBezTo>
                    <a:cubicBezTo>
                      <a:pt x="140073" y="107540"/>
                      <a:pt x="140073" y="107540"/>
                      <a:pt x="140073" y="106636"/>
                    </a:cubicBezTo>
                    <a:lnTo>
                      <a:pt x="140073" y="106636"/>
                    </a:lnTo>
                    <a:close/>
                    <a:moveTo>
                      <a:pt x="159050" y="106636"/>
                    </a:moveTo>
                    <a:cubicBezTo>
                      <a:pt x="161761" y="106636"/>
                      <a:pt x="165376" y="106636"/>
                      <a:pt x="168087" y="106636"/>
                    </a:cubicBezTo>
                    <a:cubicBezTo>
                      <a:pt x="168087" y="106636"/>
                      <a:pt x="168087" y="107540"/>
                      <a:pt x="168087" y="107540"/>
                    </a:cubicBezTo>
                    <a:cubicBezTo>
                      <a:pt x="168087" y="110251"/>
                      <a:pt x="166280" y="112058"/>
                      <a:pt x="163569" y="112058"/>
                    </a:cubicBezTo>
                    <a:cubicBezTo>
                      <a:pt x="160858" y="112058"/>
                      <a:pt x="159050" y="110251"/>
                      <a:pt x="159050" y="106636"/>
                    </a:cubicBezTo>
                    <a:cubicBezTo>
                      <a:pt x="159050" y="107540"/>
                      <a:pt x="159050" y="107540"/>
                      <a:pt x="159050" y="106636"/>
                    </a:cubicBezTo>
                    <a:lnTo>
                      <a:pt x="159050" y="106636"/>
                    </a:lnTo>
                    <a:close/>
                    <a:moveTo>
                      <a:pt x="178028" y="106636"/>
                    </a:moveTo>
                    <a:cubicBezTo>
                      <a:pt x="180739" y="106636"/>
                      <a:pt x="184354" y="106636"/>
                      <a:pt x="187065" y="106636"/>
                    </a:cubicBezTo>
                    <a:cubicBezTo>
                      <a:pt x="187065" y="107540"/>
                      <a:pt x="187065" y="107540"/>
                      <a:pt x="187065" y="108443"/>
                    </a:cubicBezTo>
                    <a:cubicBezTo>
                      <a:pt x="187065" y="111155"/>
                      <a:pt x="185258" y="112962"/>
                      <a:pt x="182546" y="112962"/>
                    </a:cubicBezTo>
                    <a:cubicBezTo>
                      <a:pt x="179835" y="112962"/>
                      <a:pt x="178028" y="111155"/>
                      <a:pt x="178028" y="108443"/>
                    </a:cubicBezTo>
                    <a:cubicBezTo>
                      <a:pt x="178028" y="107540"/>
                      <a:pt x="178028" y="106636"/>
                      <a:pt x="178028" y="106636"/>
                    </a:cubicBezTo>
                    <a:lnTo>
                      <a:pt x="178028" y="106636"/>
                    </a:lnTo>
                    <a:close/>
                    <a:moveTo>
                      <a:pt x="206043" y="97599"/>
                    </a:moveTo>
                    <a:cubicBezTo>
                      <a:pt x="207850" y="96695"/>
                      <a:pt x="209657" y="96695"/>
                      <a:pt x="212368" y="95792"/>
                    </a:cubicBezTo>
                    <a:cubicBezTo>
                      <a:pt x="213272" y="95792"/>
                      <a:pt x="214176" y="95792"/>
                      <a:pt x="215983" y="95792"/>
                    </a:cubicBezTo>
                    <a:cubicBezTo>
                      <a:pt x="215983" y="95792"/>
                      <a:pt x="215983" y="96695"/>
                      <a:pt x="215983" y="96695"/>
                    </a:cubicBezTo>
                    <a:cubicBezTo>
                      <a:pt x="215983" y="99406"/>
                      <a:pt x="214176" y="101214"/>
                      <a:pt x="211465" y="101214"/>
                    </a:cubicBezTo>
                    <a:cubicBezTo>
                      <a:pt x="208754" y="101214"/>
                      <a:pt x="206043" y="99406"/>
                      <a:pt x="206043" y="97599"/>
                    </a:cubicBezTo>
                    <a:lnTo>
                      <a:pt x="206043" y="97599"/>
                    </a:lnTo>
                    <a:close/>
                    <a:moveTo>
                      <a:pt x="225020" y="96695"/>
                    </a:moveTo>
                    <a:cubicBezTo>
                      <a:pt x="227731" y="96695"/>
                      <a:pt x="231346" y="97599"/>
                      <a:pt x="234057" y="98503"/>
                    </a:cubicBezTo>
                    <a:cubicBezTo>
                      <a:pt x="233153" y="100310"/>
                      <a:pt x="231346" y="101214"/>
                      <a:pt x="229539" y="101214"/>
                    </a:cubicBezTo>
                    <a:cubicBezTo>
                      <a:pt x="226828" y="101214"/>
                      <a:pt x="225020" y="99406"/>
                      <a:pt x="225020" y="96695"/>
                    </a:cubicBezTo>
                    <a:lnTo>
                      <a:pt x="225020" y="96695"/>
                    </a:lnTo>
                    <a:close/>
                    <a:moveTo>
                      <a:pt x="245805" y="100310"/>
                    </a:moveTo>
                    <a:cubicBezTo>
                      <a:pt x="246709" y="100310"/>
                      <a:pt x="248516" y="100310"/>
                      <a:pt x="249420" y="101214"/>
                    </a:cubicBezTo>
                    <a:cubicBezTo>
                      <a:pt x="249420" y="101214"/>
                      <a:pt x="248516" y="101214"/>
                      <a:pt x="248516" y="101214"/>
                    </a:cubicBezTo>
                    <a:cubicBezTo>
                      <a:pt x="247613" y="101214"/>
                      <a:pt x="246709" y="101214"/>
                      <a:pt x="245805" y="100310"/>
                    </a:cubicBezTo>
                    <a:lnTo>
                      <a:pt x="245805" y="100310"/>
                    </a:lnTo>
                    <a:close/>
                    <a:moveTo>
                      <a:pt x="267494" y="101214"/>
                    </a:moveTo>
                    <a:cubicBezTo>
                      <a:pt x="268398" y="99406"/>
                      <a:pt x="270205" y="97599"/>
                      <a:pt x="271109" y="96695"/>
                    </a:cubicBezTo>
                    <a:lnTo>
                      <a:pt x="271109" y="96695"/>
                    </a:lnTo>
                    <a:cubicBezTo>
                      <a:pt x="272012" y="99406"/>
                      <a:pt x="270205" y="101214"/>
                      <a:pt x="267494" y="101214"/>
                    </a:cubicBezTo>
                    <a:lnTo>
                      <a:pt x="267494" y="101214"/>
                    </a:lnTo>
                    <a:close/>
                    <a:moveTo>
                      <a:pt x="284664" y="92177"/>
                    </a:moveTo>
                    <a:cubicBezTo>
                      <a:pt x="285568" y="92177"/>
                      <a:pt x="286471" y="92177"/>
                      <a:pt x="287375" y="92177"/>
                    </a:cubicBezTo>
                    <a:cubicBezTo>
                      <a:pt x="289182" y="93081"/>
                      <a:pt x="290990" y="94888"/>
                      <a:pt x="290990" y="96695"/>
                    </a:cubicBezTo>
                    <a:cubicBezTo>
                      <a:pt x="290990" y="99406"/>
                      <a:pt x="289182" y="101214"/>
                      <a:pt x="286471" y="101214"/>
                    </a:cubicBezTo>
                    <a:cubicBezTo>
                      <a:pt x="283760" y="101214"/>
                      <a:pt x="281953" y="99406"/>
                      <a:pt x="281953" y="96695"/>
                    </a:cubicBezTo>
                    <a:cubicBezTo>
                      <a:pt x="281953" y="94888"/>
                      <a:pt x="282857" y="93081"/>
                      <a:pt x="284664" y="92177"/>
                    </a:cubicBezTo>
                    <a:lnTo>
                      <a:pt x="284664" y="92177"/>
                    </a:lnTo>
                    <a:close/>
                    <a:moveTo>
                      <a:pt x="300931" y="93984"/>
                    </a:moveTo>
                    <a:lnTo>
                      <a:pt x="300931" y="93984"/>
                    </a:lnTo>
                    <a:cubicBezTo>
                      <a:pt x="303642" y="93984"/>
                      <a:pt x="305449" y="93081"/>
                      <a:pt x="307256" y="92177"/>
                    </a:cubicBezTo>
                    <a:cubicBezTo>
                      <a:pt x="309064" y="93081"/>
                      <a:pt x="309968" y="94888"/>
                      <a:pt x="309968" y="96695"/>
                    </a:cubicBezTo>
                    <a:cubicBezTo>
                      <a:pt x="309968" y="99406"/>
                      <a:pt x="308160" y="101214"/>
                      <a:pt x="305449" y="101214"/>
                    </a:cubicBezTo>
                    <a:cubicBezTo>
                      <a:pt x="302738" y="101214"/>
                      <a:pt x="300931" y="99406"/>
                      <a:pt x="300931" y="96695"/>
                    </a:cubicBezTo>
                    <a:cubicBezTo>
                      <a:pt x="300027" y="95792"/>
                      <a:pt x="300931" y="94888"/>
                      <a:pt x="300931" y="93984"/>
                    </a:cubicBezTo>
                    <a:lnTo>
                      <a:pt x="300931" y="93984"/>
                    </a:lnTo>
                    <a:close/>
                    <a:moveTo>
                      <a:pt x="310871" y="90370"/>
                    </a:moveTo>
                    <a:cubicBezTo>
                      <a:pt x="313582" y="88562"/>
                      <a:pt x="316293" y="86755"/>
                      <a:pt x="319004" y="84947"/>
                    </a:cubicBezTo>
                    <a:cubicBezTo>
                      <a:pt x="319004" y="85851"/>
                      <a:pt x="319908" y="86755"/>
                      <a:pt x="319908" y="87658"/>
                    </a:cubicBezTo>
                    <a:cubicBezTo>
                      <a:pt x="319908" y="90370"/>
                      <a:pt x="318101" y="92177"/>
                      <a:pt x="315390" y="92177"/>
                    </a:cubicBezTo>
                    <a:cubicBezTo>
                      <a:pt x="312679" y="92177"/>
                      <a:pt x="311775" y="91273"/>
                      <a:pt x="310871" y="90370"/>
                    </a:cubicBezTo>
                    <a:lnTo>
                      <a:pt x="310871" y="90370"/>
                    </a:lnTo>
                    <a:close/>
                    <a:moveTo>
                      <a:pt x="340693" y="80429"/>
                    </a:moveTo>
                    <a:cubicBezTo>
                      <a:pt x="342501" y="80429"/>
                      <a:pt x="344308" y="79525"/>
                      <a:pt x="346115" y="79525"/>
                    </a:cubicBezTo>
                    <a:cubicBezTo>
                      <a:pt x="345212" y="80429"/>
                      <a:pt x="344308" y="80429"/>
                      <a:pt x="343404" y="80429"/>
                    </a:cubicBezTo>
                    <a:cubicBezTo>
                      <a:pt x="341597" y="81333"/>
                      <a:pt x="341597" y="81333"/>
                      <a:pt x="340693" y="80429"/>
                    </a:cubicBezTo>
                    <a:lnTo>
                      <a:pt x="340693" y="80429"/>
                    </a:lnTo>
                    <a:close/>
                    <a:moveTo>
                      <a:pt x="356960" y="77718"/>
                    </a:moveTo>
                    <a:cubicBezTo>
                      <a:pt x="360574" y="76814"/>
                      <a:pt x="363286" y="75910"/>
                      <a:pt x="365997" y="75007"/>
                    </a:cubicBezTo>
                    <a:cubicBezTo>
                      <a:pt x="365997" y="75910"/>
                      <a:pt x="365997" y="75910"/>
                      <a:pt x="365997" y="76814"/>
                    </a:cubicBezTo>
                    <a:cubicBezTo>
                      <a:pt x="365997" y="79525"/>
                      <a:pt x="364189" y="81333"/>
                      <a:pt x="361478" y="81333"/>
                    </a:cubicBezTo>
                    <a:cubicBezTo>
                      <a:pt x="359671" y="81333"/>
                      <a:pt x="357863" y="79525"/>
                      <a:pt x="356960" y="77718"/>
                    </a:cubicBezTo>
                    <a:lnTo>
                      <a:pt x="356960" y="77718"/>
                    </a:lnTo>
                    <a:close/>
                    <a:moveTo>
                      <a:pt x="370515" y="71392"/>
                    </a:moveTo>
                    <a:cubicBezTo>
                      <a:pt x="370515" y="71392"/>
                      <a:pt x="371419" y="71392"/>
                      <a:pt x="370515" y="71392"/>
                    </a:cubicBezTo>
                    <a:cubicBezTo>
                      <a:pt x="369611" y="67777"/>
                      <a:pt x="368708" y="65970"/>
                      <a:pt x="366900" y="63259"/>
                    </a:cubicBezTo>
                    <a:cubicBezTo>
                      <a:pt x="367804" y="62355"/>
                      <a:pt x="368708" y="61451"/>
                      <a:pt x="370515" y="61451"/>
                    </a:cubicBezTo>
                    <a:cubicBezTo>
                      <a:pt x="373226" y="61451"/>
                      <a:pt x="375034" y="63259"/>
                      <a:pt x="375034" y="65970"/>
                    </a:cubicBezTo>
                    <a:cubicBezTo>
                      <a:pt x="375937" y="69585"/>
                      <a:pt x="373226" y="71392"/>
                      <a:pt x="370515" y="71392"/>
                    </a:cubicBezTo>
                    <a:lnTo>
                      <a:pt x="370515" y="71392"/>
                    </a:lnTo>
                    <a:close/>
                    <a:moveTo>
                      <a:pt x="412989" y="14459"/>
                    </a:moveTo>
                    <a:cubicBezTo>
                      <a:pt x="415700" y="14459"/>
                      <a:pt x="419315" y="13555"/>
                      <a:pt x="422026" y="14459"/>
                    </a:cubicBezTo>
                    <a:cubicBezTo>
                      <a:pt x="422026" y="15363"/>
                      <a:pt x="422026" y="15363"/>
                      <a:pt x="422026" y="16267"/>
                    </a:cubicBezTo>
                    <a:cubicBezTo>
                      <a:pt x="422026" y="18978"/>
                      <a:pt x="420218" y="20785"/>
                      <a:pt x="417507" y="20785"/>
                    </a:cubicBezTo>
                    <a:cubicBezTo>
                      <a:pt x="414796" y="20785"/>
                      <a:pt x="412989" y="18978"/>
                      <a:pt x="412989" y="16267"/>
                    </a:cubicBezTo>
                    <a:cubicBezTo>
                      <a:pt x="412989" y="15363"/>
                      <a:pt x="412989" y="14459"/>
                      <a:pt x="412989" y="14459"/>
                    </a:cubicBezTo>
                    <a:lnTo>
                      <a:pt x="412989" y="14459"/>
                    </a:lnTo>
                    <a:close/>
                    <a:moveTo>
                      <a:pt x="431966" y="15363"/>
                    </a:moveTo>
                    <a:cubicBezTo>
                      <a:pt x="435581" y="15363"/>
                      <a:pt x="438292" y="16267"/>
                      <a:pt x="441003" y="16267"/>
                    </a:cubicBezTo>
                    <a:cubicBezTo>
                      <a:pt x="440100" y="18074"/>
                      <a:pt x="438292" y="19881"/>
                      <a:pt x="436485" y="19881"/>
                    </a:cubicBezTo>
                    <a:cubicBezTo>
                      <a:pt x="433774" y="19881"/>
                      <a:pt x="431966" y="18074"/>
                      <a:pt x="431966" y="15363"/>
                    </a:cubicBezTo>
                    <a:cubicBezTo>
                      <a:pt x="431966" y="15363"/>
                      <a:pt x="431966" y="15363"/>
                      <a:pt x="431966" y="15363"/>
                    </a:cubicBezTo>
                    <a:lnTo>
                      <a:pt x="431966" y="15363"/>
                    </a:lnTo>
                    <a:close/>
                    <a:moveTo>
                      <a:pt x="450944" y="17170"/>
                    </a:moveTo>
                    <a:cubicBezTo>
                      <a:pt x="453655" y="17170"/>
                      <a:pt x="457270" y="17170"/>
                      <a:pt x="459981" y="17170"/>
                    </a:cubicBezTo>
                    <a:cubicBezTo>
                      <a:pt x="459077" y="18978"/>
                      <a:pt x="457270" y="19881"/>
                      <a:pt x="455462" y="19881"/>
                    </a:cubicBezTo>
                    <a:cubicBezTo>
                      <a:pt x="453655" y="19881"/>
                      <a:pt x="451848" y="18978"/>
                      <a:pt x="450944" y="17170"/>
                    </a:cubicBezTo>
                    <a:lnTo>
                      <a:pt x="450944" y="17170"/>
                    </a:lnTo>
                    <a:close/>
                    <a:moveTo>
                      <a:pt x="469922" y="16267"/>
                    </a:moveTo>
                    <a:cubicBezTo>
                      <a:pt x="471729" y="16267"/>
                      <a:pt x="473536" y="16267"/>
                      <a:pt x="476247" y="16267"/>
                    </a:cubicBezTo>
                    <a:cubicBezTo>
                      <a:pt x="477151" y="16267"/>
                      <a:pt x="478055" y="16267"/>
                      <a:pt x="478959" y="16267"/>
                    </a:cubicBezTo>
                    <a:cubicBezTo>
                      <a:pt x="478055" y="18074"/>
                      <a:pt x="476247" y="19881"/>
                      <a:pt x="474440" y="19881"/>
                    </a:cubicBezTo>
                    <a:cubicBezTo>
                      <a:pt x="471729" y="19881"/>
                      <a:pt x="469922" y="18978"/>
                      <a:pt x="469922" y="16267"/>
                    </a:cubicBezTo>
                    <a:lnTo>
                      <a:pt x="469922" y="16267"/>
                    </a:lnTo>
                    <a:close/>
                    <a:moveTo>
                      <a:pt x="489803" y="18978"/>
                    </a:moveTo>
                    <a:cubicBezTo>
                      <a:pt x="491610" y="18978"/>
                      <a:pt x="493418" y="19881"/>
                      <a:pt x="495225" y="19881"/>
                    </a:cubicBezTo>
                    <a:cubicBezTo>
                      <a:pt x="494321" y="19881"/>
                      <a:pt x="493418" y="20785"/>
                      <a:pt x="492514" y="20785"/>
                    </a:cubicBezTo>
                    <a:cubicBezTo>
                      <a:pt x="491610" y="19881"/>
                      <a:pt x="490707" y="19881"/>
                      <a:pt x="489803" y="18978"/>
                    </a:cubicBezTo>
                    <a:lnTo>
                      <a:pt x="489803" y="18978"/>
                    </a:lnTo>
                    <a:close/>
                    <a:moveTo>
                      <a:pt x="536795" y="22592"/>
                    </a:moveTo>
                    <a:cubicBezTo>
                      <a:pt x="539506" y="22592"/>
                      <a:pt x="541314" y="23496"/>
                      <a:pt x="544025" y="23496"/>
                    </a:cubicBezTo>
                    <a:cubicBezTo>
                      <a:pt x="544928" y="24400"/>
                      <a:pt x="544928" y="25303"/>
                      <a:pt x="544928" y="26207"/>
                    </a:cubicBezTo>
                    <a:cubicBezTo>
                      <a:pt x="544928" y="28918"/>
                      <a:pt x="543121" y="30726"/>
                      <a:pt x="540410" y="30726"/>
                    </a:cubicBezTo>
                    <a:cubicBezTo>
                      <a:pt x="537699" y="30726"/>
                      <a:pt x="535891" y="28918"/>
                      <a:pt x="535891" y="26207"/>
                    </a:cubicBezTo>
                    <a:cubicBezTo>
                      <a:pt x="534988" y="25303"/>
                      <a:pt x="535891" y="23496"/>
                      <a:pt x="536795" y="22592"/>
                    </a:cubicBezTo>
                    <a:lnTo>
                      <a:pt x="536795" y="22592"/>
                    </a:lnTo>
                    <a:close/>
                    <a:moveTo>
                      <a:pt x="553965" y="25303"/>
                    </a:moveTo>
                    <a:cubicBezTo>
                      <a:pt x="554869" y="25303"/>
                      <a:pt x="555773" y="25303"/>
                      <a:pt x="555773" y="25303"/>
                    </a:cubicBezTo>
                    <a:cubicBezTo>
                      <a:pt x="557580" y="24400"/>
                      <a:pt x="560291" y="24400"/>
                      <a:pt x="562099" y="23496"/>
                    </a:cubicBezTo>
                    <a:cubicBezTo>
                      <a:pt x="563002" y="24400"/>
                      <a:pt x="563002" y="25303"/>
                      <a:pt x="563002" y="26207"/>
                    </a:cubicBezTo>
                    <a:cubicBezTo>
                      <a:pt x="563002" y="28918"/>
                      <a:pt x="561195" y="30726"/>
                      <a:pt x="558484" y="30726"/>
                    </a:cubicBezTo>
                    <a:cubicBezTo>
                      <a:pt x="555773" y="30726"/>
                      <a:pt x="553965" y="28918"/>
                      <a:pt x="553965" y="26207"/>
                    </a:cubicBezTo>
                    <a:cubicBezTo>
                      <a:pt x="553965" y="26207"/>
                      <a:pt x="553965" y="25303"/>
                      <a:pt x="553965" y="25303"/>
                    </a:cubicBezTo>
                    <a:lnTo>
                      <a:pt x="553965" y="25303"/>
                    </a:lnTo>
                    <a:close/>
                    <a:moveTo>
                      <a:pt x="581980" y="14459"/>
                    </a:moveTo>
                    <a:cubicBezTo>
                      <a:pt x="582883" y="14459"/>
                      <a:pt x="582883" y="14459"/>
                      <a:pt x="583787" y="13555"/>
                    </a:cubicBezTo>
                    <a:cubicBezTo>
                      <a:pt x="584691" y="12652"/>
                      <a:pt x="585595" y="11748"/>
                      <a:pt x="586498" y="10844"/>
                    </a:cubicBezTo>
                    <a:cubicBezTo>
                      <a:pt x="589209" y="10844"/>
                      <a:pt x="591017" y="12652"/>
                      <a:pt x="591017" y="15363"/>
                    </a:cubicBezTo>
                    <a:cubicBezTo>
                      <a:pt x="591017" y="18074"/>
                      <a:pt x="589209" y="19881"/>
                      <a:pt x="586498" y="19881"/>
                    </a:cubicBezTo>
                    <a:cubicBezTo>
                      <a:pt x="583787" y="19881"/>
                      <a:pt x="581980" y="18074"/>
                      <a:pt x="581980" y="15363"/>
                    </a:cubicBezTo>
                    <a:cubicBezTo>
                      <a:pt x="581980" y="15363"/>
                      <a:pt x="581980" y="14459"/>
                      <a:pt x="581980" y="14459"/>
                    </a:cubicBezTo>
                    <a:lnTo>
                      <a:pt x="581980" y="14459"/>
                    </a:lnTo>
                    <a:close/>
                    <a:moveTo>
                      <a:pt x="604572" y="0"/>
                    </a:moveTo>
                    <a:lnTo>
                      <a:pt x="605476" y="0"/>
                    </a:lnTo>
                    <a:cubicBezTo>
                      <a:pt x="605476" y="0"/>
                      <a:pt x="604572" y="0"/>
                      <a:pt x="604572" y="0"/>
                    </a:cubicBezTo>
                    <a:lnTo>
                      <a:pt x="604572" y="0"/>
                    </a:lnTo>
                    <a:close/>
                    <a:moveTo>
                      <a:pt x="614513" y="1807"/>
                    </a:moveTo>
                    <a:lnTo>
                      <a:pt x="617224" y="1807"/>
                    </a:lnTo>
                    <a:cubicBezTo>
                      <a:pt x="619031" y="2711"/>
                      <a:pt x="619935" y="4518"/>
                      <a:pt x="619935" y="6326"/>
                    </a:cubicBezTo>
                    <a:cubicBezTo>
                      <a:pt x="619935" y="9037"/>
                      <a:pt x="618128" y="10844"/>
                      <a:pt x="615417" y="10844"/>
                    </a:cubicBezTo>
                    <a:cubicBezTo>
                      <a:pt x="612705" y="10844"/>
                      <a:pt x="610898" y="9037"/>
                      <a:pt x="610898" y="6326"/>
                    </a:cubicBezTo>
                    <a:cubicBezTo>
                      <a:pt x="609994" y="3615"/>
                      <a:pt x="611802" y="1807"/>
                      <a:pt x="614513" y="1807"/>
                    </a:cubicBezTo>
                    <a:lnTo>
                      <a:pt x="614513" y="1807"/>
                    </a:lnTo>
                    <a:close/>
                    <a:moveTo>
                      <a:pt x="629876" y="3615"/>
                    </a:moveTo>
                    <a:lnTo>
                      <a:pt x="638913" y="5422"/>
                    </a:lnTo>
                    <a:cubicBezTo>
                      <a:pt x="638913" y="5422"/>
                      <a:pt x="638913" y="6326"/>
                      <a:pt x="638913" y="6326"/>
                    </a:cubicBezTo>
                    <a:cubicBezTo>
                      <a:pt x="638913" y="9037"/>
                      <a:pt x="637105" y="10844"/>
                      <a:pt x="634394" y="10844"/>
                    </a:cubicBezTo>
                    <a:cubicBezTo>
                      <a:pt x="631683" y="10844"/>
                      <a:pt x="629876" y="9037"/>
                      <a:pt x="629876" y="6326"/>
                    </a:cubicBezTo>
                    <a:cubicBezTo>
                      <a:pt x="628972" y="5422"/>
                      <a:pt x="628972" y="4518"/>
                      <a:pt x="629876" y="3615"/>
                    </a:cubicBezTo>
                    <a:lnTo>
                      <a:pt x="629876" y="3615"/>
                    </a:lnTo>
                    <a:close/>
                    <a:moveTo>
                      <a:pt x="647950" y="7230"/>
                    </a:moveTo>
                    <a:lnTo>
                      <a:pt x="656987" y="9037"/>
                    </a:lnTo>
                    <a:cubicBezTo>
                      <a:pt x="656083" y="9941"/>
                      <a:pt x="654275" y="10844"/>
                      <a:pt x="652468" y="10844"/>
                    </a:cubicBezTo>
                    <a:cubicBezTo>
                      <a:pt x="650661" y="10844"/>
                      <a:pt x="647950" y="9037"/>
                      <a:pt x="647950" y="7230"/>
                    </a:cubicBezTo>
                    <a:lnTo>
                      <a:pt x="647950" y="7230"/>
                    </a:lnTo>
                    <a:close/>
                    <a:moveTo>
                      <a:pt x="669638" y="10844"/>
                    </a:moveTo>
                    <a:lnTo>
                      <a:pt x="672349" y="10844"/>
                    </a:lnTo>
                    <a:cubicBezTo>
                      <a:pt x="672349" y="10844"/>
                      <a:pt x="672349" y="10844"/>
                      <a:pt x="671446" y="10844"/>
                    </a:cubicBezTo>
                    <a:cubicBezTo>
                      <a:pt x="670542" y="10844"/>
                      <a:pt x="669638" y="10844"/>
                      <a:pt x="669638" y="10844"/>
                    </a:cubicBezTo>
                    <a:lnTo>
                      <a:pt x="669638" y="10844"/>
                    </a:lnTo>
                    <a:close/>
                    <a:moveTo>
                      <a:pt x="677771" y="11748"/>
                    </a:moveTo>
                    <a:lnTo>
                      <a:pt x="684097" y="12652"/>
                    </a:lnTo>
                    <a:cubicBezTo>
                      <a:pt x="685001" y="13555"/>
                      <a:pt x="685001" y="14459"/>
                      <a:pt x="685001" y="15363"/>
                    </a:cubicBezTo>
                    <a:cubicBezTo>
                      <a:pt x="685001" y="18074"/>
                      <a:pt x="683194" y="19881"/>
                      <a:pt x="680483" y="19881"/>
                    </a:cubicBezTo>
                    <a:cubicBezTo>
                      <a:pt x="677771" y="19881"/>
                      <a:pt x="675964" y="18074"/>
                      <a:pt x="675964" y="15363"/>
                    </a:cubicBezTo>
                    <a:cubicBezTo>
                      <a:pt x="675964" y="14459"/>
                      <a:pt x="676868" y="12652"/>
                      <a:pt x="677771" y="11748"/>
                    </a:cubicBezTo>
                    <a:lnTo>
                      <a:pt x="677771" y="11748"/>
                    </a:lnTo>
                    <a:close/>
                    <a:moveTo>
                      <a:pt x="694942" y="14459"/>
                    </a:moveTo>
                    <a:cubicBezTo>
                      <a:pt x="697653" y="15363"/>
                      <a:pt x="701268" y="15363"/>
                      <a:pt x="703979" y="16267"/>
                    </a:cubicBezTo>
                    <a:cubicBezTo>
                      <a:pt x="703979" y="18978"/>
                      <a:pt x="701268" y="20785"/>
                      <a:pt x="699460" y="20785"/>
                    </a:cubicBezTo>
                    <a:cubicBezTo>
                      <a:pt x="696749" y="20785"/>
                      <a:pt x="694942" y="18978"/>
                      <a:pt x="694942" y="16267"/>
                    </a:cubicBezTo>
                    <a:cubicBezTo>
                      <a:pt x="694942" y="15363"/>
                      <a:pt x="694942" y="15363"/>
                      <a:pt x="694942" y="14459"/>
                    </a:cubicBezTo>
                    <a:lnTo>
                      <a:pt x="694942" y="14459"/>
                    </a:lnTo>
                    <a:close/>
                    <a:moveTo>
                      <a:pt x="713919" y="18074"/>
                    </a:moveTo>
                    <a:lnTo>
                      <a:pt x="721149" y="18978"/>
                    </a:lnTo>
                    <a:cubicBezTo>
                      <a:pt x="721149" y="19881"/>
                      <a:pt x="719341" y="19881"/>
                      <a:pt x="718438" y="19881"/>
                    </a:cubicBezTo>
                    <a:cubicBezTo>
                      <a:pt x="716630" y="19881"/>
                      <a:pt x="714823" y="18978"/>
                      <a:pt x="713919" y="18074"/>
                    </a:cubicBezTo>
                    <a:lnTo>
                      <a:pt x="713919" y="18074"/>
                    </a:lnTo>
                    <a:close/>
                    <a:moveTo>
                      <a:pt x="742838" y="24400"/>
                    </a:moveTo>
                    <a:cubicBezTo>
                      <a:pt x="745549" y="25303"/>
                      <a:pt x="748260" y="26207"/>
                      <a:pt x="751875" y="26207"/>
                    </a:cubicBezTo>
                    <a:cubicBezTo>
                      <a:pt x="751875" y="26207"/>
                      <a:pt x="751875" y="26207"/>
                      <a:pt x="751875" y="26207"/>
                    </a:cubicBezTo>
                    <a:cubicBezTo>
                      <a:pt x="751875" y="28918"/>
                      <a:pt x="750067" y="30726"/>
                      <a:pt x="747356" y="30726"/>
                    </a:cubicBezTo>
                    <a:cubicBezTo>
                      <a:pt x="744645" y="30726"/>
                      <a:pt x="742838" y="28918"/>
                      <a:pt x="742838" y="26207"/>
                    </a:cubicBezTo>
                    <a:cubicBezTo>
                      <a:pt x="741934" y="25303"/>
                      <a:pt x="741934" y="24400"/>
                      <a:pt x="742838" y="24400"/>
                    </a:cubicBezTo>
                    <a:lnTo>
                      <a:pt x="742838" y="24400"/>
                    </a:lnTo>
                    <a:close/>
                    <a:moveTo>
                      <a:pt x="760912" y="28918"/>
                    </a:moveTo>
                    <a:cubicBezTo>
                      <a:pt x="763623" y="29822"/>
                      <a:pt x="765430" y="29822"/>
                      <a:pt x="767237" y="30726"/>
                    </a:cubicBezTo>
                    <a:cubicBezTo>
                      <a:pt x="766334" y="31629"/>
                      <a:pt x="765430" y="31629"/>
                      <a:pt x="764526" y="31629"/>
                    </a:cubicBezTo>
                    <a:cubicBezTo>
                      <a:pt x="763623" y="30726"/>
                      <a:pt x="761815" y="29822"/>
                      <a:pt x="760912" y="28918"/>
                    </a:cubicBezTo>
                    <a:lnTo>
                      <a:pt x="760912" y="28918"/>
                    </a:lnTo>
                    <a:close/>
                    <a:moveTo>
                      <a:pt x="772660" y="31629"/>
                    </a:moveTo>
                    <a:cubicBezTo>
                      <a:pt x="774467" y="32533"/>
                      <a:pt x="776274" y="32533"/>
                      <a:pt x="778082" y="33437"/>
                    </a:cubicBezTo>
                    <a:cubicBezTo>
                      <a:pt x="778985" y="34340"/>
                      <a:pt x="778985" y="35244"/>
                      <a:pt x="778985" y="36148"/>
                    </a:cubicBezTo>
                    <a:cubicBezTo>
                      <a:pt x="778985" y="38859"/>
                      <a:pt x="777178" y="40666"/>
                      <a:pt x="774467" y="40666"/>
                    </a:cubicBezTo>
                    <a:cubicBezTo>
                      <a:pt x="771756" y="40666"/>
                      <a:pt x="769948" y="38859"/>
                      <a:pt x="769948" y="36148"/>
                    </a:cubicBezTo>
                    <a:cubicBezTo>
                      <a:pt x="769948" y="34340"/>
                      <a:pt x="770852" y="32533"/>
                      <a:pt x="772660" y="31629"/>
                    </a:cubicBezTo>
                    <a:lnTo>
                      <a:pt x="772660" y="31629"/>
                    </a:lnTo>
                    <a:close/>
                    <a:moveTo>
                      <a:pt x="816941" y="67777"/>
                    </a:moveTo>
                    <a:cubicBezTo>
                      <a:pt x="818748" y="68681"/>
                      <a:pt x="820555" y="70488"/>
                      <a:pt x="822363" y="71392"/>
                    </a:cubicBezTo>
                    <a:cubicBezTo>
                      <a:pt x="822363" y="71392"/>
                      <a:pt x="821459" y="71392"/>
                      <a:pt x="821459" y="71392"/>
                    </a:cubicBezTo>
                    <a:cubicBezTo>
                      <a:pt x="819652" y="71392"/>
                      <a:pt x="816941" y="69585"/>
                      <a:pt x="816941" y="67777"/>
                    </a:cubicBezTo>
                    <a:lnTo>
                      <a:pt x="816941" y="67777"/>
                    </a:lnTo>
                    <a:close/>
                    <a:moveTo>
                      <a:pt x="826881" y="74103"/>
                    </a:moveTo>
                    <a:cubicBezTo>
                      <a:pt x="829592" y="75007"/>
                      <a:pt x="832303" y="75910"/>
                      <a:pt x="835918" y="77718"/>
                    </a:cubicBezTo>
                    <a:cubicBezTo>
                      <a:pt x="835014" y="79525"/>
                      <a:pt x="833207" y="81333"/>
                      <a:pt x="831400" y="81333"/>
                    </a:cubicBezTo>
                    <a:cubicBezTo>
                      <a:pt x="828689" y="81333"/>
                      <a:pt x="826881" y="79525"/>
                      <a:pt x="826881" y="76814"/>
                    </a:cubicBezTo>
                    <a:cubicBezTo>
                      <a:pt x="826881" y="75910"/>
                      <a:pt x="826881" y="75007"/>
                      <a:pt x="826881" y="74103"/>
                    </a:cubicBezTo>
                    <a:lnTo>
                      <a:pt x="826881" y="74103"/>
                    </a:lnTo>
                    <a:close/>
                    <a:moveTo>
                      <a:pt x="854896" y="84947"/>
                    </a:moveTo>
                    <a:cubicBezTo>
                      <a:pt x="857607" y="85851"/>
                      <a:pt x="860318" y="87658"/>
                      <a:pt x="863933" y="88562"/>
                    </a:cubicBezTo>
                    <a:cubicBezTo>
                      <a:pt x="863029" y="90370"/>
                      <a:pt x="861222" y="92177"/>
                      <a:pt x="859414" y="92177"/>
                    </a:cubicBezTo>
                    <a:cubicBezTo>
                      <a:pt x="856703" y="92177"/>
                      <a:pt x="854896" y="90370"/>
                      <a:pt x="854896" y="87658"/>
                    </a:cubicBezTo>
                    <a:cubicBezTo>
                      <a:pt x="854896" y="86755"/>
                      <a:pt x="854896" y="85851"/>
                      <a:pt x="854896" y="84947"/>
                    </a:cubicBezTo>
                    <a:lnTo>
                      <a:pt x="854896" y="84947"/>
                    </a:lnTo>
                    <a:close/>
                    <a:moveTo>
                      <a:pt x="882910" y="95792"/>
                    </a:moveTo>
                    <a:lnTo>
                      <a:pt x="891044" y="99406"/>
                    </a:lnTo>
                    <a:cubicBezTo>
                      <a:pt x="890140" y="100310"/>
                      <a:pt x="888333" y="101214"/>
                      <a:pt x="887429" y="101214"/>
                    </a:cubicBezTo>
                    <a:cubicBezTo>
                      <a:pt x="884718" y="101214"/>
                      <a:pt x="882910" y="99406"/>
                      <a:pt x="882910" y="95792"/>
                    </a:cubicBezTo>
                    <a:cubicBezTo>
                      <a:pt x="882910" y="96695"/>
                      <a:pt x="882910" y="95792"/>
                      <a:pt x="882910" y="95792"/>
                    </a:cubicBezTo>
                    <a:lnTo>
                      <a:pt x="882910" y="95792"/>
                    </a:lnTo>
                    <a:close/>
                    <a:moveTo>
                      <a:pt x="910925" y="107540"/>
                    </a:moveTo>
                    <a:lnTo>
                      <a:pt x="919058" y="111155"/>
                    </a:lnTo>
                    <a:cubicBezTo>
                      <a:pt x="918154" y="112058"/>
                      <a:pt x="917251" y="112962"/>
                      <a:pt x="915443" y="112962"/>
                    </a:cubicBezTo>
                    <a:cubicBezTo>
                      <a:pt x="912732" y="112058"/>
                      <a:pt x="910925" y="110251"/>
                      <a:pt x="910925" y="107540"/>
                    </a:cubicBezTo>
                    <a:cubicBezTo>
                      <a:pt x="910925" y="107540"/>
                      <a:pt x="910925" y="107540"/>
                      <a:pt x="910925" y="107540"/>
                    </a:cubicBezTo>
                    <a:lnTo>
                      <a:pt x="910925" y="107540"/>
                    </a:lnTo>
                    <a:close/>
                    <a:moveTo>
                      <a:pt x="924480" y="112058"/>
                    </a:moveTo>
                    <a:lnTo>
                      <a:pt x="929903" y="113866"/>
                    </a:lnTo>
                    <a:cubicBezTo>
                      <a:pt x="930806" y="114769"/>
                      <a:pt x="930806" y="115673"/>
                      <a:pt x="930806" y="116577"/>
                    </a:cubicBezTo>
                    <a:cubicBezTo>
                      <a:pt x="930806" y="119288"/>
                      <a:pt x="928999" y="121095"/>
                      <a:pt x="926288" y="121095"/>
                    </a:cubicBezTo>
                    <a:cubicBezTo>
                      <a:pt x="923577" y="121095"/>
                      <a:pt x="921769" y="119288"/>
                      <a:pt x="921769" y="116577"/>
                    </a:cubicBezTo>
                    <a:cubicBezTo>
                      <a:pt x="920866" y="114769"/>
                      <a:pt x="921769" y="112962"/>
                      <a:pt x="924480" y="112058"/>
                    </a:cubicBezTo>
                    <a:lnTo>
                      <a:pt x="924480" y="112058"/>
                    </a:lnTo>
                    <a:close/>
                    <a:moveTo>
                      <a:pt x="939843" y="118384"/>
                    </a:moveTo>
                    <a:lnTo>
                      <a:pt x="946169" y="121095"/>
                    </a:lnTo>
                    <a:cubicBezTo>
                      <a:pt x="945265" y="121095"/>
                      <a:pt x="945265" y="121095"/>
                      <a:pt x="944362" y="121095"/>
                    </a:cubicBezTo>
                    <a:cubicBezTo>
                      <a:pt x="941651" y="121999"/>
                      <a:pt x="940747" y="120191"/>
                      <a:pt x="939843" y="118384"/>
                    </a:cubicBezTo>
                    <a:lnTo>
                      <a:pt x="939843" y="118384"/>
                    </a:lnTo>
                    <a:close/>
                    <a:moveTo>
                      <a:pt x="951591" y="123806"/>
                    </a:moveTo>
                    <a:lnTo>
                      <a:pt x="957917" y="126517"/>
                    </a:lnTo>
                    <a:lnTo>
                      <a:pt x="957917" y="126517"/>
                    </a:lnTo>
                    <a:cubicBezTo>
                      <a:pt x="957917" y="127421"/>
                      <a:pt x="957917" y="127421"/>
                      <a:pt x="957917" y="128325"/>
                    </a:cubicBezTo>
                    <a:cubicBezTo>
                      <a:pt x="957917" y="131036"/>
                      <a:pt x="956110" y="132843"/>
                      <a:pt x="953399" y="132843"/>
                    </a:cubicBezTo>
                    <a:cubicBezTo>
                      <a:pt x="950688" y="132843"/>
                      <a:pt x="948880" y="131036"/>
                      <a:pt x="948880" y="128325"/>
                    </a:cubicBezTo>
                    <a:cubicBezTo>
                      <a:pt x="948880" y="125614"/>
                      <a:pt x="949784" y="123806"/>
                      <a:pt x="951591" y="123806"/>
                    </a:cubicBezTo>
                    <a:lnTo>
                      <a:pt x="951591" y="123806"/>
                    </a:lnTo>
                    <a:close/>
                    <a:moveTo>
                      <a:pt x="967858" y="130132"/>
                    </a:moveTo>
                    <a:cubicBezTo>
                      <a:pt x="968761" y="131036"/>
                      <a:pt x="968761" y="131036"/>
                      <a:pt x="969665" y="131940"/>
                    </a:cubicBezTo>
                    <a:cubicBezTo>
                      <a:pt x="968761" y="131036"/>
                      <a:pt x="968761" y="131036"/>
                      <a:pt x="967858" y="130132"/>
                    </a:cubicBezTo>
                    <a:lnTo>
                      <a:pt x="967858" y="130132"/>
                    </a:lnTo>
                    <a:close/>
                    <a:moveTo>
                      <a:pt x="975087" y="144591"/>
                    </a:moveTo>
                    <a:cubicBezTo>
                      <a:pt x="975991" y="146399"/>
                      <a:pt x="975991" y="148206"/>
                      <a:pt x="976895" y="150013"/>
                    </a:cubicBezTo>
                    <a:cubicBezTo>
                      <a:pt x="975991" y="151821"/>
                      <a:pt x="974184" y="152725"/>
                      <a:pt x="972376" y="152725"/>
                    </a:cubicBezTo>
                    <a:cubicBezTo>
                      <a:pt x="969665" y="152725"/>
                      <a:pt x="967858" y="150917"/>
                      <a:pt x="967858" y="148206"/>
                    </a:cubicBezTo>
                    <a:cubicBezTo>
                      <a:pt x="967858" y="145495"/>
                      <a:pt x="969665" y="143688"/>
                      <a:pt x="972376" y="143688"/>
                    </a:cubicBezTo>
                    <a:cubicBezTo>
                      <a:pt x="973280" y="143688"/>
                      <a:pt x="974184" y="143688"/>
                      <a:pt x="975087" y="144591"/>
                    </a:cubicBezTo>
                    <a:lnTo>
                      <a:pt x="975087" y="144591"/>
                    </a:lnTo>
                    <a:close/>
                    <a:moveTo>
                      <a:pt x="977798" y="155436"/>
                    </a:moveTo>
                    <a:cubicBezTo>
                      <a:pt x="978702" y="157243"/>
                      <a:pt x="978702" y="159954"/>
                      <a:pt x="979606" y="161761"/>
                    </a:cubicBezTo>
                    <a:cubicBezTo>
                      <a:pt x="977798" y="160858"/>
                      <a:pt x="976895" y="159050"/>
                      <a:pt x="976895" y="157243"/>
                    </a:cubicBezTo>
                    <a:cubicBezTo>
                      <a:pt x="976895" y="156339"/>
                      <a:pt x="976895" y="155436"/>
                      <a:pt x="977798" y="155436"/>
                    </a:cubicBezTo>
                    <a:lnTo>
                      <a:pt x="977798" y="155436"/>
                    </a:lnTo>
                    <a:close/>
                    <a:moveTo>
                      <a:pt x="978702" y="174413"/>
                    </a:moveTo>
                    <a:cubicBezTo>
                      <a:pt x="978702" y="176221"/>
                      <a:pt x="977798" y="178932"/>
                      <a:pt x="977798" y="180739"/>
                    </a:cubicBezTo>
                    <a:cubicBezTo>
                      <a:pt x="977798" y="179835"/>
                      <a:pt x="976895" y="178932"/>
                      <a:pt x="976895" y="178028"/>
                    </a:cubicBezTo>
                    <a:cubicBezTo>
                      <a:pt x="976895" y="176221"/>
                      <a:pt x="977798" y="175317"/>
                      <a:pt x="978702" y="174413"/>
                    </a:cubicBezTo>
                    <a:lnTo>
                      <a:pt x="978702" y="174413"/>
                    </a:lnTo>
                    <a:close/>
                    <a:moveTo>
                      <a:pt x="977798" y="180739"/>
                    </a:moveTo>
                    <a:cubicBezTo>
                      <a:pt x="979606" y="180739"/>
                      <a:pt x="981413" y="181643"/>
                      <a:pt x="982317" y="182546"/>
                    </a:cubicBezTo>
                    <a:cubicBezTo>
                      <a:pt x="982317" y="182546"/>
                      <a:pt x="981413" y="182546"/>
                      <a:pt x="981413" y="182546"/>
                    </a:cubicBezTo>
                    <a:cubicBezTo>
                      <a:pt x="979606" y="182546"/>
                      <a:pt x="978702" y="181643"/>
                      <a:pt x="977798" y="180739"/>
                    </a:cubicBezTo>
                    <a:lnTo>
                      <a:pt x="977798" y="180739"/>
                    </a:lnTo>
                    <a:close/>
                    <a:moveTo>
                      <a:pt x="986835" y="186161"/>
                    </a:moveTo>
                    <a:cubicBezTo>
                      <a:pt x="988643" y="187969"/>
                      <a:pt x="990450" y="190680"/>
                      <a:pt x="991354" y="193391"/>
                    </a:cubicBezTo>
                    <a:cubicBezTo>
                      <a:pt x="991354" y="193391"/>
                      <a:pt x="991354" y="193391"/>
                      <a:pt x="991354" y="194294"/>
                    </a:cubicBezTo>
                    <a:cubicBezTo>
                      <a:pt x="991354" y="194294"/>
                      <a:pt x="991354" y="194294"/>
                      <a:pt x="990450" y="194294"/>
                    </a:cubicBezTo>
                    <a:cubicBezTo>
                      <a:pt x="987739" y="194294"/>
                      <a:pt x="985932" y="192487"/>
                      <a:pt x="985932" y="189776"/>
                    </a:cubicBezTo>
                    <a:cubicBezTo>
                      <a:pt x="985932" y="187969"/>
                      <a:pt x="986835" y="187065"/>
                      <a:pt x="986835" y="186161"/>
                    </a:cubicBezTo>
                    <a:lnTo>
                      <a:pt x="986835" y="186161"/>
                    </a:lnTo>
                    <a:close/>
                    <a:moveTo>
                      <a:pt x="991354" y="204235"/>
                    </a:moveTo>
                    <a:cubicBezTo>
                      <a:pt x="991354" y="205139"/>
                      <a:pt x="991354" y="206946"/>
                      <a:pt x="991354" y="207850"/>
                    </a:cubicBezTo>
                    <a:cubicBezTo>
                      <a:pt x="992257" y="209657"/>
                      <a:pt x="992257" y="210561"/>
                      <a:pt x="993161" y="212368"/>
                    </a:cubicBezTo>
                    <a:cubicBezTo>
                      <a:pt x="992257" y="213272"/>
                      <a:pt x="991354" y="213272"/>
                      <a:pt x="990450" y="213272"/>
                    </a:cubicBezTo>
                    <a:cubicBezTo>
                      <a:pt x="987739" y="213272"/>
                      <a:pt x="985932" y="211465"/>
                      <a:pt x="985932" y="208754"/>
                    </a:cubicBezTo>
                    <a:cubicBezTo>
                      <a:pt x="985932" y="206043"/>
                      <a:pt x="988643" y="204235"/>
                      <a:pt x="991354" y="204235"/>
                    </a:cubicBezTo>
                    <a:cubicBezTo>
                      <a:pt x="991354" y="204235"/>
                      <a:pt x="991354" y="204235"/>
                      <a:pt x="991354" y="204235"/>
                    </a:cubicBezTo>
                    <a:lnTo>
                      <a:pt x="991354" y="204235"/>
                    </a:lnTo>
                    <a:close/>
                    <a:moveTo>
                      <a:pt x="995872" y="219598"/>
                    </a:moveTo>
                    <a:lnTo>
                      <a:pt x="996776" y="221405"/>
                    </a:lnTo>
                    <a:cubicBezTo>
                      <a:pt x="995872" y="220502"/>
                      <a:pt x="995872" y="219598"/>
                      <a:pt x="995872" y="219598"/>
                    </a:cubicBezTo>
                    <a:lnTo>
                      <a:pt x="995872" y="219598"/>
                    </a:lnTo>
                    <a:close/>
                    <a:moveTo>
                      <a:pt x="1001294" y="234057"/>
                    </a:moveTo>
                    <a:cubicBezTo>
                      <a:pt x="1002198" y="236768"/>
                      <a:pt x="1003102" y="238576"/>
                      <a:pt x="1004005" y="241287"/>
                    </a:cubicBezTo>
                    <a:cubicBezTo>
                      <a:pt x="1003102" y="243094"/>
                      <a:pt x="1001294" y="243998"/>
                      <a:pt x="999487" y="243998"/>
                    </a:cubicBezTo>
                    <a:cubicBezTo>
                      <a:pt x="996776" y="243998"/>
                      <a:pt x="994969" y="242190"/>
                      <a:pt x="994969" y="239479"/>
                    </a:cubicBezTo>
                    <a:cubicBezTo>
                      <a:pt x="994969" y="236768"/>
                      <a:pt x="996776" y="234961"/>
                      <a:pt x="999487" y="234961"/>
                    </a:cubicBezTo>
                    <a:cubicBezTo>
                      <a:pt x="1000391" y="234057"/>
                      <a:pt x="1001294" y="234057"/>
                      <a:pt x="1001294" y="234057"/>
                    </a:cubicBezTo>
                    <a:lnTo>
                      <a:pt x="1001294" y="234057"/>
                    </a:lnTo>
                    <a:close/>
                    <a:moveTo>
                      <a:pt x="1006717" y="245805"/>
                    </a:moveTo>
                    <a:cubicBezTo>
                      <a:pt x="1007620" y="248516"/>
                      <a:pt x="1009428" y="251227"/>
                      <a:pt x="1010331" y="253938"/>
                    </a:cubicBezTo>
                    <a:cubicBezTo>
                      <a:pt x="1010331" y="253938"/>
                      <a:pt x="1010331" y="253938"/>
                      <a:pt x="1009428" y="253938"/>
                    </a:cubicBezTo>
                    <a:cubicBezTo>
                      <a:pt x="1006717" y="253938"/>
                      <a:pt x="1004909" y="252131"/>
                      <a:pt x="1004909" y="249420"/>
                    </a:cubicBezTo>
                    <a:cubicBezTo>
                      <a:pt x="1004909" y="248516"/>
                      <a:pt x="1005813" y="246709"/>
                      <a:pt x="1006717" y="245805"/>
                    </a:cubicBezTo>
                    <a:lnTo>
                      <a:pt x="1006717" y="245805"/>
                    </a:lnTo>
                    <a:close/>
                    <a:moveTo>
                      <a:pt x="967858" y="299123"/>
                    </a:moveTo>
                    <a:lnTo>
                      <a:pt x="958821" y="299123"/>
                    </a:lnTo>
                    <a:cubicBezTo>
                      <a:pt x="958821" y="296412"/>
                      <a:pt x="960628" y="294605"/>
                      <a:pt x="963339" y="294605"/>
                    </a:cubicBezTo>
                    <a:cubicBezTo>
                      <a:pt x="965147" y="294605"/>
                      <a:pt x="967858" y="297316"/>
                      <a:pt x="967858" y="299123"/>
                    </a:cubicBezTo>
                    <a:lnTo>
                      <a:pt x="967858" y="299123"/>
                    </a:lnTo>
                    <a:close/>
                    <a:moveTo>
                      <a:pt x="948880" y="299123"/>
                    </a:moveTo>
                    <a:lnTo>
                      <a:pt x="939843" y="299123"/>
                    </a:lnTo>
                    <a:cubicBezTo>
                      <a:pt x="939843" y="296412"/>
                      <a:pt x="941651" y="294605"/>
                      <a:pt x="944362" y="294605"/>
                    </a:cubicBezTo>
                    <a:cubicBezTo>
                      <a:pt x="946169" y="294605"/>
                      <a:pt x="948880" y="296412"/>
                      <a:pt x="948880" y="299123"/>
                    </a:cubicBezTo>
                    <a:lnTo>
                      <a:pt x="948880" y="299123"/>
                    </a:lnTo>
                    <a:close/>
                    <a:moveTo>
                      <a:pt x="929903" y="299123"/>
                    </a:moveTo>
                    <a:lnTo>
                      <a:pt x="920866" y="299123"/>
                    </a:lnTo>
                    <a:cubicBezTo>
                      <a:pt x="920866" y="296412"/>
                      <a:pt x="922673" y="294605"/>
                      <a:pt x="925384" y="294605"/>
                    </a:cubicBezTo>
                    <a:cubicBezTo>
                      <a:pt x="928095" y="294605"/>
                      <a:pt x="929903" y="296412"/>
                      <a:pt x="929903" y="299123"/>
                    </a:cubicBezTo>
                    <a:lnTo>
                      <a:pt x="929903" y="299123"/>
                    </a:lnTo>
                    <a:close/>
                    <a:moveTo>
                      <a:pt x="910925" y="299123"/>
                    </a:moveTo>
                    <a:lnTo>
                      <a:pt x="901888" y="299123"/>
                    </a:lnTo>
                    <a:cubicBezTo>
                      <a:pt x="901888" y="296412"/>
                      <a:pt x="903695" y="294605"/>
                      <a:pt x="906406" y="294605"/>
                    </a:cubicBezTo>
                    <a:cubicBezTo>
                      <a:pt x="909117" y="294605"/>
                      <a:pt x="910925" y="296412"/>
                      <a:pt x="910925" y="299123"/>
                    </a:cubicBezTo>
                    <a:lnTo>
                      <a:pt x="910925" y="299123"/>
                    </a:lnTo>
                    <a:close/>
                    <a:moveTo>
                      <a:pt x="891947" y="299123"/>
                    </a:moveTo>
                    <a:lnTo>
                      <a:pt x="882910" y="299123"/>
                    </a:lnTo>
                    <a:cubicBezTo>
                      <a:pt x="882910" y="296412"/>
                      <a:pt x="884718" y="294605"/>
                      <a:pt x="887429" y="294605"/>
                    </a:cubicBezTo>
                    <a:cubicBezTo>
                      <a:pt x="890140" y="294605"/>
                      <a:pt x="891947" y="296412"/>
                      <a:pt x="891947" y="299123"/>
                    </a:cubicBezTo>
                    <a:lnTo>
                      <a:pt x="891947" y="299123"/>
                    </a:lnTo>
                    <a:close/>
                    <a:moveTo>
                      <a:pt x="873873" y="299123"/>
                    </a:moveTo>
                    <a:lnTo>
                      <a:pt x="864836" y="299123"/>
                    </a:lnTo>
                    <a:cubicBezTo>
                      <a:pt x="864836" y="296412"/>
                      <a:pt x="866644" y="294605"/>
                      <a:pt x="869355" y="294605"/>
                    </a:cubicBezTo>
                    <a:cubicBezTo>
                      <a:pt x="871162" y="294605"/>
                      <a:pt x="872970" y="296412"/>
                      <a:pt x="873873" y="299123"/>
                    </a:cubicBezTo>
                    <a:lnTo>
                      <a:pt x="873873" y="299123"/>
                    </a:lnTo>
                    <a:close/>
                    <a:moveTo>
                      <a:pt x="854896" y="299123"/>
                    </a:moveTo>
                    <a:lnTo>
                      <a:pt x="845859" y="299123"/>
                    </a:lnTo>
                    <a:cubicBezTo>
                      <a:pt x="845859" y="296412"/>
                      <a:pt x="847666" y="294605"/>
                      <a:pt x="850377" y="294605"/>
                    </a:cubicBezTo>
                    <a:cubicBezTo>
                      <a:pt x="852185" y="294605"/>
                      <a:pt x="854896" y="296412"/>
                      <a:pt x="854896" y="299123"/>
                    </a:cubicBezTo>
                    <a:lnTo>
                      <a:pt x="854896" y="299123"/>
                    </a:lnTo>
                    <a:close/>
                    <a:moveTo>
                      <a:pt x="835918" y="299123"/>
                    </a:moveTo>
                    <a:lnTo>
                      <a:pt x="826881" y="299123"/>
                    </a:lnTo>
                    <a:cubicBezTo>
                      <a:pt x="826881" y="296412"/>
                      <a:pt x="829592" y="294605"/>
                      <a:pt x="831400" y="294605"/>
                    </a:cubicBezTo>
                    <a:cubicBezTo>
                      <a:pt x="833207" y="294605"/>
                      <a:pt x="835918" y="296412"/>
                      <a:pt x="835918" y="299123"/>
                    </a:cubicBezTo>
                    <a:lnTo>
                      <a:pt x="835918" y="299123"/>
                    </a:lnTo>
                    <a:close/>
                    <a:moveTo>
                      <a:pt x="816941" y="299123"/>
                    </a:moveTo>
                    <a:lnTo>
                      <a:pt x="807904" y="299123"/>
                    </a:lnTo>
                    <a:cubicBezTo>
                      <a:pt x="807904" y="296412"/>
                      <a:pt x="810615" y="294605"/>
                      <a:pt x="812422" y="294605"/>
                    </a:cubicBezTo>
                    <a:cubicBezTo>
                      <a:pt x="815133" y="294605"/>
                      <a:pt x="816941" y="296412"/>
                      <a:pt x="816941" y="299123"/>
                    </a:cubicBezTo>
                    <a:lnTo>
                      <a:pt x="816941" y="299123"/>
                    </a:lnTo>
                    <a:close/>
                    <a:moveTo>
                      <a:pt x="797963" y="299123"/>
                    </a:moveTo>
                    <a:lnTo>
                      <a:pt x="788926" y="299123"/>
                    </a:lnTo>
                    <a:cubicBezTo>
                      <a:pt x="788926" y="296412"/>
                      <a:pt x="791637" y="294605"/>
                      <a:pt x="793445" y="294605"/>
                    </a:cubicBezTo>
                    <a:cubicBezTo>
                      <a:pt x="796156" y="294605"/>
                      <a:pt x="797963" y="296412"/>
                      <a:pt x="797963" y="299123"/>
                    </a:cubicBezTo>
                    <a:lnTo>
                      <a:pt x="797963" y="299123"/>
                    </a:lnTo>
                    <a:close/>
                    <a:moveTo>
                      <a:pt x="778985" y="299123"/>
                    </a:moveTo>
                    <a:lnTo>
                      <a:pt x="769948" y="299123"/>
                    </a:lnTo>
                    <a:cubicBezTo>
                      <a:pt x="769948" y="296412"/>
                      <a:pt x="771756" y="295508"/>
                      <a:pt x="774467" y="295508"/>
                    </a:cubicBezTo>
                    <a:cubicBezTo>
                      <a:pt x="777178" y="294605"/>
                      <a:pt x="778985" y="296412"/>
                      <a:pt x="778985" y="299123"/>
                    </a:cubicBezTo>
                    <a:lnTo>
                      <a:pt x="778985" y="299123"/>
                    </a:lnTo>
                    <a:close/>
                    <a:moveTo>
                      <a:pt x="760912" y="299123"/>
                    </a:moveTo>
                    <a:lnTo>
                      <a:pt x="751875" y="299123"/>
                    </a:lnTo>
                    <a:cubicBezTo>
                      <a:pt x="751875" y="297316"/>
                      <a:pt x="754586" y="295508"/>
                      <a:pt x="756393" y="295508"/>
                    </a:cubicBezTo>
                    <a:cubicBezTo>
                      <a:pt x="758200" y="294605"/>
                      <a:pt x="760008" y="296412"/>
                      <a:pt x="760912" y="299123"/>
                    </a:cubicBezTo>
                    <a:lnTo>
                      <a:pt x="760912" y="299123"/>
                    </a:lnTo>
                    <a:close/>
                    <a:moveTo>
                      <a:pt x="741934" y="299123"/>
                    </a:moveTo>
                    <a:lnTo>
                      <a:pt x="732897" y="299123"/>
                    </a:lnTo>
                    <a:cubicBezTo>
                      <a:pt x="732897" y="297316"/>
                      <a:pt x="735608" y="295508"/>
                      <a:pt x="737415" y="295508"/>
                    </a:cubicBezTo>
                    <a:cubicBezTo>
                      <a:pt x="739223" y="294605"/>
                      <a:pt x="741934" y="296412"/>
                      <a:pt x="741934" y="299123"/>
                    </a:cubicBezTo>
                    <a:lnTo>
                      <a:pt x="741934" y="299123"/>
                    </a:lnTo>
                    <a:close/>
                    <a:moveTo>
                      <a:pt x="722956" y="299123"/>
                    </a:moveTo>
                    <a:lnTo>
                      <a:pt x="713919" y="299123"/>
                    </a:lnTo>
                    <a:cubicBezTo>
                      <a:pt x="713919" y="297316"/>
                      <a:pt x="716630" y="295508"/>
                      <a:pt x="718438" y="295508"/>
                    </a:cubicBezTo>
                    <a:cubicBezTo>
                      <a:pt x="721149" y="294605"/>
                      <a:pt x="722956" y="296412"/>
                      <a:pt x="722956" y="299123"/>
                    </a:cubicBezTo>
                    <a:lnTo>
                      <a:pt x="722956" y="299123"/>
                    </a:lnTo>
                    <a:close/>
                    <a:moveTo>
                      <a:pt x="703979" y="299123"/>
                    </a:moveTo>
                    <a:lnTo>
                      <a:pt x="694942" y="299123"/>
                    </a:lnTo>
                    <a:cubicBezTo>
                      <a:pt x="694942" y="297316"/>
                      <a:pt x="697653" y="295508"/>
                      <a:pt x="699460" y="295508"/>
                    </a:cubicBezTo>
                    <a:cubicBezTo>
                      <a:pt x="702171" y="294605"/>
                      <a:pt x="703979" y="296412"/>
                      <a:pt x="703979" y="299123"/>
                    </a:cubicBezTo>
                    <a:lnTo>
                      <a:pt x="703979" y="299123"/>
                    </a:lnTo>
                    <a:close/>
                    <a:moveTo>
                      <a:pt x="685905" y="298219"/>
                    </a:moveTo>
                    <a:lnTo>
                      <a:pt x="676868" y="298219"/>
                    </a:lnTo>
                    <a:cubicBezTo>
                      <a:pt x="676868" y="296412"/>
                      <a:pt x="679579" y="294605"/>
                      <a:pt x="681386" y="294605"/>
                    </a:cubicBezTo>
                    <a:cubicBezTo>
                      <a:pt x="683194" y="294605"/>
                      <a:pt x="685001" y="296412"/>
                      <a:pt x="685905" y="298219"/>
                    </a:cubicBezTo>
                    <a:lnTo>
                      <a:pt x="685905" y="298219"/>
                    </a:lnTo>
                    <a:close/>
                    <a:moveTo>
                      <a:pt x="666927" y="298219"/>
                    </a:moveTo>
                    <a:lnTo>
                      <a:pt x="657890" y="298219"/>
                    </a:lnTo>
                    <a:cubicBezTo>
                      <a:pt x="658794" y="296412"/>
                      <a:pt x="660601" y="294605"/>
                      <a:pt x="662409" y="294605"/>
                    </a:cubicBezTo>
                    <a:cubicBezTo>
                      <a:pt x="664216" y="294605"/>
                      <a:pt x="666023" y="296412"/>
                      <a:pt x="666927" y="298219"/>
                    </a:cubicBezTo>
                    <a:lnTo>
                      <a:pt x="666927" y="298219"/>
                    </a:lnTo>
                    <a:close/>
                    <a:moveTo>
                      <a:pt x="647950" y="298219"/>
                    </a:moveTo>
                    <a:lnTo>
                      <a:pt x="638913" y="298219"/>
                    </a:lnTo>
                    <a:cubicBezTo>
                      <a:pt x="639816" y="296412"/>
                      <a:pt x="641624" y="294605"/>
                      <a:pt x="643431" y="294605"/>
                    </a:cubicBezTo>
                    <a:cubicBezTo>
                      <a:pt x="645238" y="294605"/>
                      <a:pt x="647046" y="296412"/>
                      <a:pt x="647950" y="298219"/>
                    </a:cubicBezTo>
                    <a:lnTo>
                      <a:pt x="647950" y="298219"/>
                    </a:lnTo>
                    <a:close/>
                    <a:moveTo>
                      <a:pt x="628972" y="298219"/>
                    </a:moveTo>
                    <a:lnTo>
                      <a:pt x="619935" y="298219"/>
                    </a:lnTo>
                    <a:cubicBezTo>
                      <a:pt x="620839" y="296412"/>
                      <a:pt x="622646" y="294605"/>
                      <a:pt x="624453" y="294605"/>
                    </a:cubicBezTo>
                    <a:cubicBezTo>
                      <a:pt x="627165" y="294605"/>
                      <a:pt x="628972" y="296412"/>
                      <a:pt x="628972" y="298219"/>
                    </a:cubicBezTo>
                    <a:lnTo>
                      <a:pt x="628972" y="298219"/>
                    </a:lnTo>
                    <a:close/>
                    <a:moveTo>
                      <a:pt x="609994" y="298219"/>
                    </a:moveTo>
                    <a:lnTo>
                      <a:pt x="600957" y="298219"/>
                    </a:lnTo>
                    <a:cubicBezTo>
                      <a:pt x="601861" y="296412"/>
                      <a:pt x="603669" y="294605"/>
                      <a:pt x="605476" y="294605"/>
                    </a:cubicBezTo>
                    <a:cubicBezTo>
                      <a:pt x="607283" y="294605"/>
                      <a:pt x="609994" y="296412"/>
                      <a:pt x="609994" y="298219"/>
                    </a:cubicBezTo>
                    <a:lnTo>
                      <a:pt x="609994" y="298219"/>
                    </a:lnTo>
                    <a:close/>
                    <a:moveTo>
                      <a:pt x="591920" y="298219"/>
                    </a:moveTo>
                    <a:lnTo>
                      <a:pt x="582883" y="298219"/>
                    </a:lnTo>
                    <a:cubicBezTo>
                      <a:pt x="583787" y="296412"/>
                      <a:pt x="585595" y="294605"/>
                      <a:pt x="587402" y="294605"/>
                    </a:cubicBezTo>
                    <a:cubicBezTo>
                      <a:pt x="589209" y="294605"/>
                      <a:pt x="591017" y="296412"/>
                      <a:pt x="591920" y="298219"/>
                    </a:cubicBezTo>
                    <a:lnTo>
                      <a:pt x="591920" y="298219"/>
                    </a:lnTo>
                    <a:close/>
                    <a:moveTo>
                      <a:pt x="572943" y="298219"/>
                    </a:moveTo>
                    <a:lnTo>
                      <a:pt x="563906" y="298219"/>
                    </a:lnTo>
                    <a:cubicBezTo>
                      <a:pt x="564810" y="296412"/>
                      <a:pt x="566617" y="294605"/>
                      <a:pt x="568424" y="294605"/>
                    </a:cubicBezTo>
                    <a:cubicBezTo>
                      <a:pt x="570232" y="294605"/>
                      <a:pt x="572039" y="296412"/>
                      <a:pt x="572943" y="298219"/>
                    </a:cubicBezTo>
                    <a:lnTo>
                      <a:pt x="572943" y="298219"/>
                    </a:lnTo>
                    <a:close/>
                    <a:moveTo>
                      <a:pt x="553965" y="298219"/>
                    </a:moveTo>
                    <a:lnTo>
                      <a:pt x="544928" y="298219"/>
                    </a:lnTo>
                    <a:cubicBezTo>
                      <a:pt x="545832" y="296412"/>
                      <a:pt x="547639" y="294605"/>
                      <a:pt x="549447" y="294605"/>
                    </a:cubicBezTo>
                    <a:cubicBezTo>
                      <a:pt x="551254" y="294605"/>
                      <a:pt x="553062" y="296412"/>
                      <a:pt x="553965" y="298219"/>
                    </a:cubicBezTo>
                    <a:lnTo>
                      <a:pt x="553965" y="298219"/>
                    </a:lnTo>
                    <a:close/>
                    <a:moveTo>
                      <a:pt x="534988" y="298219"/>
                    </a:moveTo>
                    <a:lnTo>
                      <a:pt x="525951" y="298219"/>
                    </a:lnTo>
                    <a:cubicBezTo>
                      <a:pt x="526854" y="296412"/>
                      <a:pt x="528662" y="294605"/>
                      <a:pt x="530469" y="294605"/>
                    </a:cubicBezTo>
                    <a:cubicBezTo>
                      <a:pt x="533180" y="294605"/>
                      <a:pt x="534988" y="296412"/>
                      <a:pt x="534988" y="298219"/>
                    </a:cubicBezTo>
                    <a:lnTo>
                      <a:pt x="534988" y="298219"/>
                    </a:lnTo>
                    <a:close/>
                    <a:moveTo>
                      <a:pt x="516010" y="298219"/>
                    </a:moveTo>
                    <a:lnTo>
                      <a:pt x="506973" y="298219"/>
                    </a:lnTo>
                    <a:cubicBezTo>
                      <a:pt x="507877" y="296412"/>
                      <a:pt x="509684" y="294605"/>
                      <a:pt x="511492" y="294605"/>
                    </a:cubicBezTo>
                    <a:cubicBezTo>
                      <a:pt x="514203" y="294605"/>
                      <a:pt x="516010" y="296412"/>
                      <a:pt x="516010" y="298219"/>
                    </a:cubicBezTo>
                    <a:lnTo>
                      <a:pt x="516010" y="298219"/>
                    </a:lnTo>
                    <a:close/>
                    <a:moveTo>
                      <a:pt x="497936" y="298219"/>
                    </a:moveTo>
                    <a:lnTo>
                      <a:pt x="488899" y="298219"/>
                    </a:lnTo>
                    <a:cubicBezTo>
                      <a:pt x="488899" y="296412"/>
                      <a:pt x="491610" y="294605"/>
                      <a:pt x="493418" y="294605"/>
                    </a:cubicBezTo>
                    <a:cubicBezTo>
                      <a:pt x="495225" y="294605"/>
                      <a:pt x="497032" y="296412"/>
                      <a:pt x="497936" y="298219"/>
                    </a:cubicBezTo>
                    <a:lnTo>
                      <a:pt x="497936" y="298219"/>
                    </a:lnTo>
                    <a:close/>
                    <a:moveTo>
                      <a:pt x="478959" y="299123"/>
                    </a:moveTo>
                    <a:lnTo>
                      <a:pt x="469922" y="299123"/>
                    </a:lnTo>
                    <a:cubicBezTo>
                      <a:pt x="469922" y="297316"/>
                      <a:pt x="472633" y="295508"/>
                      <a:pt x="474440" y="295508"/>
                    </a:cubicBezTo>
                    <a:cubicBezTo>
                      <a:pt x="476247" y="294605"/>
                      <a:pt x="478055" y="296412"/>
                      <a:pt x="478959" y="299123"/>
                    </a:cubicBezTo>
                    <a:lnTo>
                      <a:pt x="478959" y="299123"/>
                    </a:lnTo>
                    <a:close/>
                    <a:moveTo>
                      <a:pt x="459981" y="299123"/>
                    </a:moveTo>
                    <a:lnTo>
                      <a:pt x="450944" y="299123"/>
                    </a:lnTo>
                    <a:cubicBezTo>
                      <a:pt x="450944" y="296412"/>
                      <a:pt x="453655" y="295508"/>
                      <a:pt x="455462" y="295508"/>
                    </a:cubicBezTo>
                    <a:cubicBezTo>
                      <a:pt x="458174" y="294605"/>
                      <a:pt x="459981" y="296412"/>
                      <a:pt x="459981" y="299123"/>
                    </a:cubicBezTo>
                    <a:lnTo>
                      <a:pt x="459981" y="299123"/>
                    </a:lnTo>
                    <a:close/>
                    <a:moveTo>
                      <a:pt x="441003" y="299123"/>
                    </a:moveTo>
                    <a:lnTo>
                      <a:pt x="431966" y="299123"/>
                    </a:lnTo>
                    <a:cubicBezTo>
                      <a:pt x="431966" y="296412"/>
                      <a:pt x="433774" y="294605"/>
                      <a:pt x="436485" y="294605"/>
                    </a:cubicBezTo>
                    <a:cubicBezTo>
                      <a:pt x="439196" y="294605"/>
                      <a:pt x="441003" y="296412"/>
                      <a:pt x="441003" y="299123"/>
                    </a:cubicBezTo>
                    <a:lnTo>
                      <a:pt x="441003" y="299123"/>
                    </a:lnTo>
                    <a:close/>
                    <a:moveTo>
                      <a:pt x="422929" y="299123"/>
                    </a:moveTo>
                    <a:lnTo>
                      <a:pt x="413892" y="299123"/>
                    </a:lnTo>
                    <a:cubicBezTo>
                      <a:pt x="413892" y="296412"/>
                      <a:pt x="415700" y="294605"/>
                      <a:pt x="418411" y="294605"/>
                    </a:cubicBezTo>
                    <a:cubicBezTo>
                      <a:pt x="420218" y="294605"/>
                      <a:pt x="422026" y="296412"/>
                      <a:pt x="422929" y="299123"/>
                    </a:cubicBezTo>
                    <a:lnTo>
                      <a:pt x="422929" y="299123"/>
                    </a:lnTo>
                    <a:close/>
                    <a:moveTo>
                      <a:pt x="403952" y="299123"/>
                    </a:moveTo>
                    <a:lnTo>
                      <a:pt x="394915" y="299123"/>
                    </a:lnTo>
                    <a:cubicBezTo>
                      <a:pt x="394915" y="296412"/>
                      <a:pt x="396722" y="294605"/>
                      <a:pt x="399433" y="294605"/>
                    </a:cubicBezTo>
                    <a:cubicBezTo>
                      <a:pt x="401241" y="294605"/>
                      <a:pt x="403952" y="296412"/>
                      <a:pt x="403952" y="299123"/>
                    </a:cubicBezTo>
                    <a:lnTo>
                      <a:pt x="403952" y="299123"/>
                    </a:lnTo>
                    <a:close/>
                    <a:moveTo>
                      <a:pt x="384974" y="299123"/>
                    </a:moveTo>
                    <a:lnTo>
                      <a:pt x="375937" y="299123"/>
                    </a:lnTo>
                    <a:cubicBezTo>
                      <a:pt x="375937" y="296412"/>
                      <a:pt x="377745" y="294605"/>
                      <a:pt x="380456" y="294605"/>
                    </a:cubicBezTo>
                    <a:cubicBezTo>
                      <a:pt x="383167" y="294605"/>
                      <a:pt x="384974" y="296412"/>
                      <a:pt x="384974" y="299123"/>
                    </a:cubicBezTo>
                    <a:lnTo>
                      <a:pt x="384974" y="299123"/>
                    </a:lnTo>
                    <a:close/>
                    <a:moveTo>
                      <a:pt x="365997" y="299123"/>
                    </a:moveTo>
                    <a:lnTo>
                      <a:pt x="356960" y="299123"/>
                    </a:lnTo>
                    <a:cubicBezTo>
                      <a:pt x="356960" y="296412"/>
                      <a:pt x="358767" y="294605"/>
                      <a:pt x="361478" y="294605"/>
                    </a:cubicBezTo>
                    <a:cubicBezTo>
                      <a:pt x="364189" y="294605"/>
                      <a:pt x="365997" y="296412"/>
                      <a:pt x="365997" y="299123"/>
                    </a:cubicBezTo>
                    <a:lnTo>
                      <a:pt x="365997" y="299123"/>
                    </a:lnTo>
                    <a:close/>
                    <a:moveTo>
                      <a:pt x="347019" y="299123"/>
                    </a:moveTo>
                    <a:lnTo>
                      <a:pt x="337982" y="299123"/>
                    </a:lnTo>
                    <a:cubicBezTo>
                      <a:pt x="337982" y="296412"/>
                      <a:pt x="339789" y="294605"/>
                      <a:pt x="342501" y="294605"/>
                    </a:cubicBezTo>
                    <a:cubicBezTo>
                      <a:pt x="345212" y="294605"/>
                      <a:pt x="347019" y="297316"/>
                      <a:pt x="347019" y="299123"/>
                    </a:cubicBezTo>
                    <a:lnTo>
                      <a:pt x="347019" y="299123"/>
                    </a:lnTo>
                    <a:close/>
                    <a:moveTo>
                      <a:pt x="335271" y="294605"/>
                    </a:moveTo>
                    <a:lnTo>
                      <a:pt x="332560" y="285568"/>
                    </a:lnTo>
                    <a:cubicBezTo>
                      <a:pt x="332560" y="285568"/>
                      <a:pt x="333464" y="285568"/>
                      <a:pt x="334367" y="285568"/>
                    </a:cubicBezTo>
                    <a:cubicBezTo>
                      <a:pt x="337078" y="285568"/>
                      <a:pt x="338886" y="287375"/>
                      <a:pt x="338886" y="290086"/>
                    </a:cubicBezTo>
                    <a:cubicBezTo>
                      <a:pt x="337982" y="291894"/>
                      <a:pt x="337078" y="293701"/>
                      <a:pt x="335271" y="294605"/>
                    </a:cubicBezTo>
                    <a:lnTo>
                      <a:pt x="335271" y="294605"/>
                    </a:lnTo>
                    <a:close/>
                    <a:moveTo>
                      <a:pt x="323523" y="263879"/>
                    </a:moveTo>
                    <a:cubicBezTo>
                      <a:pt x="322619" y="262975"/>
                      <a:pt x="321716" y="262072"/>
                      <a:pt x="319908" y="262072"/>
                    </a:cubicBezTo>
                    <a:cubicBezTo>
                      <a:pt x="319004" y="261168"/>
                      <a:pt x="319004" y="260264"/>
                      <a:pt x="319004" y="259361"/>
                    </a:cubicBezTo>
                    <a:cubicBezTo>
                      <a:pt x="319004" y="256649"/>
                      <a:pt x="320812" y="254842"/>
                      <a:pt x="323523" y="254842"/>
                    </a:cubicBezTo>
                    <a:cubicBezTo>
                      <a:pt x="326234" y="254842"/>
                      <a:pt x="328041" y="256649"/>
                      <a:pt x="328041" y="259361"/>
                    </a:cubicBezTo>
                    <a:cubicBezTo>
                      <a:pt x="328945" y="261168"/>
                      <a:pt x="326234" y="263879"/>
                      <a:pt x="323523" y="263879"/>
                    </a:cubicBezTo>
                    <a:cubicBezTo>
                      <a:pt x="323523" y="263879"/>
                      <a:pt x="323523" y="263879"/>
                      <a:pt x="323523" y="263879"/>
                    </a:cubicBezTo>
                    <a:lnTo>
                      <a:pt x="323523" y="263879"/>
                    </a:lnTo>
                    <a:close/>
                    <a:moveTo>
                      <a:pt x="309968" y="260264"/>
                    </a:moveTo>
                    <a:cubicBezTo>
                      <a:pt x="308160" y="260264"/>
                      <a:pt x="306353" y="260264"/>
                      <a:pt x="304545" y="261168"/>
                    </a:cubicBezTo>
                    <a:cubicBezTo>
                      <a:pt x="303642" y="261168"/>
                      <a:pt x="301834" y="261168"/>
                      <a:pt x="300931" y="261168"/>
                    </a:cubicBezTo>
                    <a:cubicBezTo>
                      <a:pt x="300931" y="260264"/>
                      <a:pt x="300931" y="260264"/>
                      <a:pt x="300931" y="259361"/>
                    </a:cubicBezTo>
                    <a:cubicBezTo>
                      <a:pt x="300931" y="256649"/>
                      <a:pt x="302738" y="254842"/>
                      <a:pt x="305449" y="254842"/>
                    </a:cubicBezTo>
                    <a:cubicBezTo>
                      <a:pt x="308160" y="254842"/>
                      <a:pt x="309968" y="256649"/>
                      <a:pt x="309968" y="259361"/>
                    </a:cubicBezTo>
                    <a:cubicBezTo>
                      <a:pt x="309968" y="259361"/>
                      <a:pt x="309968" y="259361"/>
                      <a:pt x="309968" y="260264"/>
                    </a:cubicBezTo>
                    <a:lnTo>
                      <a:pt x="309968" y="260264"/>
                    </a:lnTo>
                    <a:close/>
                    <a:moveTo>
                      <a:pt x="276531" y="143688"/>
                    </a:moveTo>
                    <a:cubicBezTo>
                      <a:pt x="279242" y="143688"/>
                      <a:pt x="281049" y="145495"/>
                      <a:pt x="281049" y="148206"/>
                    </a:cubicBezTo>
                    <a:cubicBezTo>
                      <a:pt x="281049" y="150917"/>
                      <a:pt x="279242" y="152725"/>
                      <a:pt x="276531" y="152725"/>
                    </a:cubicBezTo>
                    <a:cubicBezTo>
                      <a:pt x="273820" y="152725"/>
                      <a:pt x="272012" y="150917"/>
                      <a:pt x="272012" y="148206"/>
                    </a:cubicBezTo>
                    <a:cubicBezTo>
                      <a:pt x="272012" y="145495"/>
                      <a:pt x="273820" y="143688"/>
                      <a:pt x="276531" y="143688"/>
                    </a:cubicBezTo>
                    <a:lnTo>
                      <a:pt x="276531" y="143688"/>
                    </a:lnTo>
                    <a:close/>
                    <a:moveTo>
                      <a:pt x="257553" y="143688"/>
                    </a:moveTo>
                    <a:cubicBezTo>
                      <a:pt x="260264" y="143688"/>
                      <a:pt x="262072" y="145495"/>
                      <a:pt x="262072" y="148206"/>
                    </a:cubicBezTo>
                    <a:cubicBezTo>
                      <a:pt x="262072" y="150917"/>
                      <a:pt x="260264" y="152725"/>
                      <a:pt x="257553" y="152725"/>
                    </a:cubicBezTo>
                    <a:cubicBezTo>
                      <a:pt x="254842" y="152725"/>
                      <a:pt x="253035" y="150917"/>
                      <a:pt x="253035" y="148206"/>
                    </a:cubicBezTo>
                    <a:cubicBezTo>
                      <a:pt x="253035" y="145495"/>
                      <a:pt x="254842" y="143688"/>
                      <a:pt x="257553" y="143688"/>
                    </a:cubicBezTo>
                    <a:lnTo>
                      <a:pt x="257553" y="143688"/>
                    </a:lnTo>
                    <a:close/>
                    <a:moveTo>
                      <a:pt x="238576" y="143688"/>
                    </a:moveTo>
                    <a:cubicBezTo>
                      <a:pt x="241287" y="143688"/>
                      <a:pt x="243094" y="145495"/>
                      <a:pt x="243094" y="148206"/>
                    </a:cubicBezTo>
                    <a:cubicBezTo>
                      <a:pt x="243094" y="150917"/>
                      <a:pt x="241287" y="152725"/>
                      <a:pt x="238576" y="152725"/>
                    </a:cubicBezTo>
                    <a:cubicBezTo>
                      <a:pt x="235864" y="152725"/>
                      <a:pt x="234057" y="150917"/>
                      <a:pt x="234057" y="148206"/>
                    </a:cubicBezTo>
                    <a:cubicBezTo>
                      <a:pt x="234057" y="145495"/>
                      <a:pt x="235864" y="143688"/>
                      <a:pt x="238576" y="143688"/>
                    </a:cubicBezTo>
                    <a:lnTo>
                      <a:pt x="238576" y="143688"/>
                    </a:lnTo>
                    <a:close/>
                    <a:moveTo>
                      <a:pt x="220502" y="143688"/>
                    </a:moveTo>
                    <a:cubicBezTo>
                      <a:pt x="223213" y="143688"/>
                      <a:pt x="225020" y="145495"/>
                      <a:pt x="225020" y="148206"/>
                    </a:cubicBezTo>
                    <a:cubicBezTo>
                      <a:pt x="225020" y="150917"/>
                      <a:pt x="223213" y="152725"/>
                      <a:pt x="220502" y="152725"/>
                    </a:cubicBezTo>
                    <a:cubicBezTo>
                      <a:pt x="217791" y="152725"/>
                      <a:pt x="215983" y="150917"/>
                      <a:pt x="215983" y="148206"/>
                    </a:cubicBezTo>
                    <a:cubicBezTo>
                      <a:pt x="215983" y="145495"/>
                      <a:pt x="217791" y="143688"/>
                      <a:pt x="220502" y="143688"/>
                    </a:cubicBezTo>
                    <a:lnTo>
                      <a:pt x="220502" y="143688"/>
                    </a:lnTo>
                    <a:close/>
                    <a:moveTo>
                      <a:pt x="201524" y="143688"/>
                    </a:moveTo>
                    <a:cubicBezTo>
                      <a:pt x="204235" y="143688"/>
                      <a:pt x="206043" y="145495"/>
                      <a:pt x="206043" y="148206"/>
                    </a:cubicBezTo>
                    <a:cubicBezTo>
                      <a:pt x="206043" y="150917"/>
                      <a:pt x="204235" y="152725"/>
                      <a:pt x="201524" y="152725"/>
                    </a:cubicBezTo>
                    <a:cubicBezTo>
                      <a:pt x="198813" y="152725"/>
                      <a:pt x="197006" y="150917"/>
                      <a:pt x="197006" y="148206"/>
                    </a:cubicBezTo>
                    <a:cubicBezTo>
                      <a:pt x="197006" y="145495"/>
                      <a:pt x="198813" y="143688"/>
                      <a:pt x="201524" y="143688"/>
                    </a:cubicBezTo>
                    <a:lnTo>
                      <a:pt x="201524" y="143688"/>
                    </a:lnTo>
                    <a:close/>
                    <a:moveTo>
                      <a:pt x="182546" y="143688"/>
                    </a:moveTo>
                    <a:cubicBezTo>
                      <a:pt x="185258" y="143688"/>
                      <a:pt x="187065" y="145495"/>
                      <a:pt x="187065" y="148206"/>
                    </a:cubicBezTo>
                    <a:cubicBezTo>
                      <a:pt x="187065" y="150917"/>
                      <a:pt x="185258" y="152725"/>
                      <a:pt x="182546" y="152725"/>
                    </a:cubicBezTo>
                    <a:cubicBezTo>
                      <a:pt x="179835" y="152725"/>
                      <a:pt x="178028" y="150917"/>
                      <a:pt x="178028" y="148206"/>
                    </a:cubicBezTo>
                    <a:cubicBezTo>
                      <a:pt x="178028" y="145495"/>
                      <a:pt x="179835" y="143688"/>
                      <a:pt x="182546" y="143688"/>
                    </a:cubicBezTo>
                    <a:lnTo>
                      <a:pt x="182546" y="143688"/>
                    </a:lnTo>
                    <a:close/>
                    <a:moveTo>
                      <a:pt x="163569" y="143688"/>
                    </a:moveTo>
                    <a:cubicBezTo>
                      <a:pt x="166280" y="143688"/>
                      <a:pt x="168087" y="145495"/>
                      <a:pt x="168087" y="148206"/>
                    </a:cubicBezTo>
                    <a:cubicBezTo>
                      <a:pt x="168087" y="150917"/>
                      <a:pt x="166280" y="152725"/>
                      <a:pt x="163569" y="152725"/>
                    </a:cubicBezTo>
                    <a:cubicBezTo>
                      <a:pt x="160858" y="152725"/>
                      <a:pt x="159050" y="150917"/>
                      <a:pt x="159050" y="148206"/>
                    </a:cubicBezTo>
                    <a:cubicBezTo>
                      <a:pt x="159050" y="145495"/>
                      <a:pt x="160858" y="143688"/>
                      <a:pt x="163569" y="143688"/>
                    </a:cubicBezTo>
                    <a:lnTo>
                      <a:pt x="163569" y="143688"/>
                    </a:lnTo>
                    <a:close/>
                    <a:moveTo>
                      <a:pt x="144591" y="143688"/>
                    </a:moveTo>
                    <a:cubicBezTo>
                      <a:pt x="147302" y="143688"/>
                      <a:pt x="149110" y="145495"/>
                      <a:pt x="149110" y="148206"/>
                    </a:cubicBezTo>
                    <a:cubicBezTo>
                      <a:pt x="149110" y="150917"/>
                      <a:pt x="147302" y="152725"/>
                      <a:pt x="144591" y="152725"/>
                    </a:cubicBezTo>
                    <a:cubicBezTo>
                      <a:pt x="141880" y="152725"/>
                      <a:pt x="140073" y="150917"/>
                      <a:pt x="140073" y="148206"/>
                    </a:cubicBezTo>
                    <a:cubicBezTo>
                      <a:pt x="140073" y="145495"/>
                      <a:pt x="141880" y="143688"/>
                      <a:pt x="144591" y="143688"/>
                    </a:cubicBezTo>
                    <a:lnTo>
                      <a:pt x="144591" y="143688"/>
                    </a:lnTo>
                    <a:close/>
                    <a:moveTo>
                      <a:pt x="126517" y="143688"/>
                    </a:moveTo>
                    <a:cubicBezTo>
                      <a:pt x="129228" y="143688"/>
                      <a:pt x="131036" y="145495"/>
                      <a:pt x="131036" y="148206"/>
                    </a:cubicBezTo>
                    <a:cubicBezTo>
                      <a:pt x="131036" y="150917"/>
                      <a:pt x="129228" y="152725"/>
                      <a:pt x="126517" y="152725"/>
                    </a:cubicBezTo>
                    <a:cubicBezTo>
                      <a:pt x="123806" y="152725"/>
                      <a:pt x="121999" y="150917"/>
                      <a:pt x="121999" y="148206"/>
                    </a:cubicBezTo>
                    <a:cubicBezTo>
                      <a:pt x="121999" y="145495"/>
                      <a:pt x="123806" y="143688"/>
                      <a:pt x="126517" y="143688"/>
                    </a:cubicBezTo>
                    <a:lnTo>
                      <a:pt x="126517" y="143688"/>
                    </a:lnTo>
                    <a:close/>
                    <a:moveTo>
                      <a:pt x="107540" y="143688"/>
                    </a:moveTo>
                    <a:cubicBezTo>
                      <a:pt x="110251" y="143688"/>
                      <a:pt x="112058" y="145495"/>
                      <a:pt x="112058" y="148206"/>
                    </a:cubicBezTo>
                    <a:cubicBezTo>
                      <a:pt x="112058" y="150917"/>
                      <a:pt x="110251" y="152725"/>
                      <a:pt x="107540" y="152725"/>
                    </a:cubicBezTo>
                    <a:cubicBezTo>
                      <a:pt x="104829" y="152725"/>
                      <a:pt x="103021" y="150917"/>
                      <a:pt x="103021" y="148206"/>
                    </a:cubicBezTo>
                    <a:cubicBezTo>
                      <a:pt x="103021" y="145495"/>
                      <a:pt x="104829" y="143688"/>
                      <a:pt x="107540" y="143688"/>
                    </a:cubicBezTo>
                    <a:lnTo>
                      <a:pt x="107540" y="143688"/>
                    </a:lnTo>
                    <a:close/>
                    <a:moveTo>
                      <a:pt x="88562" y="143688"/>
                    </a:moveTo>
                    <a:cubicBezTo>
                      <a:pt x="91273" y="143688"/>
                      <a:pt x="93081" y="145495"/>
                      <a:pt x="93081" y="148206"/>
                    </a:cubicBezTo>
                    <a:cubicBezTo>
                      <a:pt x="93081" y="150917"/>
                      <a:pt x="91273" y="152725"/>
                      <a:pt x="88562" y="152725"/>
                    </a:cubicBezTo>
                    <a:cubicBezTo>
                      <a:pt x="85851" y="152725"/>
                      <a:pt x="84044" y="150917"/>
                      <a:pt x="84044" y="148206"/>
                    </a:cubicBezTo>
                    <a:cubicBezTo>
                      <a:pt x="84044" y="145495"/>
                      <a:pt x="85851" y="143688"/>
                      <a:pt x="88562" y="143688"/>
                    </a:cubicBezTo>
                    <a:lnTo>
                      <a:pt x="88562" y="143688"/>
                    </a:lnTo>
                    <a:close/>
                    <a:moveTo>
                      <a:pt x="69585" y="143688"/>
                    </a:moveTo>
                    <a:cubicBezTo>
                      <a:pt x="72296" y="143688"/>
                      <a:pt x="74103" y="145495"/>
                      <a:pt x="74103" y="148206"/>
                    </a:cubicBezTo>
                    <a:cubicBezTo>
                      <a:pt x="74103" y="150917"/>
                      <a:pt x="72296" y="152725"/>
                      <a:pt x="69585" y="152725"/>
                    </a:cubicBezTo>
                    <a:cubicBezTo>
                      <a:pt x="66873" y="152725"/>
                      <a:pt x="65066" y="150917"/>
                      <a:pt x="65066" y="148206"/>
                    </a:cubicBezTo>
                    <a:cubicBezTo>
                      <a:pt x="65066" y="145495"/>
                      <a:pt x="66873" y="143688"/>
                      <a:pt x="69585" y="143688"/>
                    </a:cubicBezTo>
                    <a:lnTo>
                      <a:pt x="69585" y="143688"/>
                    </a:lnTo>
                    <a:close/>
                    <a:moveTo>
                      <a:pt x="50607" y="143688"/>
                    </a:moveTo>
                    <a:cubicBezTo>
                      <a:pt x="53318" y="143688"/>
                      <a:pt x="55125" y="145495"/>
                      <a:pt x="55125" y="148206"/>
                    </a:cubicBezTo>
                    <a:cubicBezTo>
                      <a:pt x="55125" y="150917"/>
                      <a:pt x="53318" y="152725"/>
                      <a:pt x="50607" y="152725"/>
                    </a:cubicBezTo>
                    <a:cubicBezTo>
                      <a:pt x="47896" y="152725"/>
                      <a:pt x="46088" y="150917"/>
                      <a:pt x="46088" y="148206"/>
                    </a:cubicBezTo>
                    <a:cubicBezTo>
                      <a:pt x="46088" y="145495"/>
                      <a:pt x="48800" y="143688"/>
                      <a:pt x="50607" y="143688"/>
                    </a:cubicBezTo>
                    <a:lnTo>
                      <a:pt x="50607" y="143688"/>
                    </a:lnTo>
                    <a:close/>
                    <a:moveTo>
                      <a:pt x="32533" y="143688"/>
                    </a:moveTo>
                    <a:cubicBezTo>
                      <a:pt x="35244" y="143688"/>
                      <a:pt x="37052" y="145495"/>
                      <a:pt x="37052" y="148206"/>
                    </a:cubicBezTo>
                    <a:cubicBezTo>
                      <a:pt x="37052" y="150917"/>
                      <a:pt x="35244" y="152725"/>
                      <a:pt x="32533" y="152725"/>
                    </a:cubicBezTo>
                    <a:cubicBezTo>
                      <a:pt x="29822" y="152725"/>
                      <a:pt x="28015" y="150917"/>
                      <a:pt x="28015" y="148206"/>
                    </a:cubicBezTo>
                    <a:cubicBezTo>
                      <a:pt x="28015" y="145495"/>
                      <a:pt x="29822" y="143688"/>
                      <a:pt x="32533" y="143688"/>
                    </a:cubicBezTo>
                    <a:lnTo>
                      <a:pt x="32533" y="143688"/>
                    </a:lnTo>
                    <a:close/>
                    <a:moveTo>
                      <a:pt x="267494" y="132843"/>
                    </a:moveTo>
                    <a:cubicBezTo>
                      <a:pt x="270205" y="132843"/>
                      <a:pt x="272012" y="134651"/>
                      <a:pt x="272012" y="137362"/>
                    </a:cubicBezTo>
                    <a:cubicBezTo>
                      <a:pt x="272012" y="140073"/>
                      <a:pt x="270205" y="141880"/>
                      <a:pt x="267494" y="141880"/>
                    </a:cubicBezTo>
                    <a:cubicBezTo>
                      <a:pt x="264783" y="141880"/>
                      <a:pt x="262975" y="140073"/>
                      <a:pt x="262975" y="137362"/>
                    </a:cubicBezTo>
                    <a:cubicBezTo>
                      <a:pt x="262975" y="134651"/>
                      <a:pt x="264783" y="132843"/>
                      <a:pt x="267494" y="132843"/>
                    </a:cubicBezTo>
                    <a:lnTo>
                      <a:pt x="267494" y="132843"/>
                    </a:lnTo>
                    <a:close/>
                    <a:moveTo>
                      <a:pt x="248516" y="132843"/>
                    </a:moveTo>
                    <a:cubicBezTo>
                      <a:pt x="251227" y="132843"/>
                      <a:pt x="253035" y="134651"/>
                      <a:pt x="253035" y="137362"/>
                    </a:cubicBezTo>
                    <a:cubicBezTo>
                      <a:pt x="253035" y="140073"/>
                      <a:pt x="251227" y="141880"/>
                      <a:pt x="248516" y="141880"/>
                    </a:cubicBezTo>
                    <a:cubicBezTo>
                      <a:pt x="245805" y="141880"/>
                      <a:pt x="243998" y="140073"/>
                      <a:pt x="243998" y="137362"/>
                    </a:cubicBezTo>
                    <a:cubicBezTo>
                      <a:pt x="243998" y="134651"/>
                      <a:pt x="245805" y="132843"/>
                      <a:pt x="248516" y="132843"/>
                    </a:cubicBezTo>
                    <a:lnTo>
                      <a:pt x="248516" y="132843"/>
                    </a:lnTo>
                    <a:close/>
                    <a:moveTo>
                      <a:pt x="229539" y="132843"/>
                    </a:moveTo>
                    <a:cubicBezTo>
                      <a:pt x="232250" y="132843"/>
                      <a:pt x="234057" y="134651"/>
                      <a:pt x="234057" y="137362"/>
                    </a:cubicBezTo>
                    <a:cubicBezTo>
                      <a:pt x="234057" y="140073"/>
                      <a:pt x="232250" y="141880"/>
                      <a:pt x="229539" y="141880"/>
                    </a:cubicBezTo>
                    <a:cubicBezTo>
                      <a:pt x="226828" y="141880"/>
                      <a:pt x="225020" y="140073"/>
                      <a:pt x="225020" y="137362"/>
                    </a:cubicBezTo>
                    <a:cubicBezTo>
                      <a:pt x="225020" y="134651"/>
                      <a:pt x="226828" y="132843"/>
                      <a:pt x="229539" y="132843"/>
                    </a:cubicBezTo>
                    <a:lnTo>
                      <a:pt x="229539" y="132843"/>
                    </a:lnTo>
                    <a:close/>
                    <a:moveTo>
                      <a:pt x="210561" y="132843"/>
                    </a:moveTo>
                    <a:cubicBezTo>
                      <a:pt x="213272" y="132843"/>
                      <a:pt x="215080" y="134651"/>
                      <a:pt x="215080" y="137362"/>
                    </a:cubicBezTo>
                    <a:cubicBezTo>
                      <a:pt x="215080" y="140073"/>
                      <a:pt x="213272" y="141880"/>
                      <a:pt x="210561" y="141880"/>
                    </a:cubicBezTo>
                    <a:cubicBezTo>
                      <a:pt x="207850" y="141880"/>
                      <a:pt x="206043" y="140073"/>
                      <a:pt x="206043" y="137362"/>
                    </a:cubicBezTo>
                    <a:cubicBezTo>
                      <a:pt x="206043" y="134651"/>
                      <a:pt x="207850" y="132843"/>
                      <a:pt x="210561" y="132843"/>
                    </a:cubicBezTo>
                    <a:lnTo>
                      <a:pt x="210561" y="132843"/>
                    </a:lnTo>
                    <a:close/>
                    <a:moveTo>
                      <a:pt x="191583" y="132843"/>
                    </a:moveTo>
                    <a:cubicBezTo>
                      <a:pt x="194294" y="132843"/>
                      <a:pt x="196102" y="134651"/>
                      <a:pt x="196102" y="137362"/>
                    </a:cubicBezTo>
                    <a:cubicBezTo>
                      <a:pt x="196102" y="140073"/>
                      <a:pt x="194294" y="141880"/>
                      <a:pt x="191583" y="141880"/>
                    </a:cubicBezTo>
                    <a:cubicBezTo>
                      <a:pt x="188872" y="141880"/>
                      <a:pt x="187065" y="140073"/>
                      <a:pt x="187065" y="137362"/>
                    </a:cubicBezTo>
                    <a:cubicBezTo>
                      <a:pt x="187065" y="134651"/>
                      <a:pt x="189776" y="132843"/>
                      <a:pt x="191583" y="132843"/>
                    </a:cubicBezTo>
                    <a:lnTo>
                      <a:pt x="191583" y="132843"/>
                    </a:lnTo>
                    <a:close/>
                    <a:moveTo>
                      <a:pt x="173509" y="132843"/>
                    </a:moveTo>
                    <a:cubicBezTo>
                      <a:pt x="176221" y="132843"/>
                      <a:pt x="178028" y="134651"/>
                      <a:pt x="178028" y="137362"/>
                    </a:cubicBezTo>
                    <a:cubicBezTo>
                      <a:pt x="178028" y="140073"/>
                      <a:pt x="176221" y="141880"/>
                      <a:pt x="173509" y="141880"/>
                    </a:cubicBezTo>
                    <a:cubicBezTo>
                      <a:pt x="170798" y="141880"/>
                      <a:pt x="168991" y="140073"/>
                      <a:pt x="168991" y="137362"/>
                    </a:cubicBezTo>
                    <a:cubicBezTo>
                      <a:pt x="168991" y="134651"/>
                      <a:pt x="170798" y="132843"/>
                      <a:pt x="173509" y="132843"/>
                    </a:cubicBezTo>
                    <a:lnTo>
                      <a:pt x="173509" y="132843"/>
                    </a:lnTo>
                    <a:close/>
                    <a:moveTo>
                      <a:pt x="154532" y="132843"/>
                    </a:moveTo>
                    <a:cubicBezTo>
                      <a:pt x="157243" y="132843"/>
                      <a:pt x="159050" y="134651"/>
                      <a:pt x="159050" y="137362"/>
                    </a:cubicBezTo>
                    <a:cubicBezTo>
                      <a:pt x="159050" y="140073"/>
                      <a:pt x="157243" y="141880"/>
                      <a:pt x="154532" y="141880"/>
                    </a:cubicBezTo>
                    <a:cubicBezTo>
                      <a:pt x="151821" y="141880"/>
                      <a:pt x="150013" y="140073"/>
                      <a:pt x="150013" y="137362"/>
                    </a:cubicBezTo>
                    <a:cubicBezTo>
                      <a:pt x="150013" y="134651"/>
                      <a:pt x="151821" y="132843"/>
                      <a:pt x="154532" y="132843"/>
                    </a:cubicBezTo>
                    <a:lnTo>
                      <a:pt x="154532" y="132843"/>
                    </a:lnTo>
                    <a:close/>
                    <a:moveTo>
                      <a:pt x="135554" y="132843"/>
                    </a:moveTo>
                    <a:cubicBezTo>
                      <a:pt x="138265" y="132843"/>
                      <a:pt x="140073" y="134651"/>
                      <a:pt x="140073" y="137362"/>
                    </a:cubicBezTo>
                    <a:cubicBezTo>
                      <a:pt x="140073" y="140073"/>
                      <a:pt x="138265" y="141880"/>
                      <a:pt x="135554" y="141880"/>
                    </a:cubicBezTo>
                    <a:cubicBezTo>
                      <a:pt x="132843" y="141880"/>
                      <a:pt x="131036" y="140073"/>
                      <a:pt x="131036" y="137362"/>
                    </a:cubicBezTo>
                    <a:cubicBezTo>
                      <a:pt x="131036" y="134651"/>
                      <a:pt x="132843" y="132843"/>
                      <a:pt x="135554" y="132843"/>
                    </a:cubicBezTo>
                    <a:lnTo>
                      <a:pt x="135554" y="132843"/>
                    </a:lnTo>
                    <a:close/>
                    <a:moveTo>
                      <a:pt x="116577" y="132843"/>
                    </a:moveTo>
                    <a:cubicBezTo>
                      <a:pt x="119288" y="132843"/>
                      <a:pt x="121095" y="134651"/>
                      <a:pt x="121095" y="137362"/>
                    </a:cubicBezTo>
                    <a:cubicBezTo>
                      <a:pt x="121095" y="140073"/>
                      <a:pt x="119288" y="141880"/>
                      <a:pt x="116577" y="141880"/>
                    </a:cubicBezTo>
                    <a:cubicBezTo>
                      <a:pt x="113866" y="141880"/>
                      <a:pt x="112058" y="140073"/>
                      <a:pt x="112058" y="137362"/>
                    </a:cubicBezTo>
                    <a:cubicBezTo>
                      <a:pt x="112058" y="134651"/>
                      <a:pt x="113866" y="132843"/>
                      <a:pt x="116577" y="132843"/>
                    </a:cubicBezTo>
                    <a:lnTo>
                      <a:pt x="116577" y="132843"/>
                    </a:lnTo>
                    <a:close/>
                    <a:moveTo>
                      <a:pt x="97599" y="132843"/>
                    </a:moveTo>
                    <a:cubicBezTo>
                      <a:pt x="100310" y="132843"/>
                      <a:pt x="102118" y="134651"/>
                      <a:pt x="102118" y="137362"/>
                    </a:cubicBezTo>
                    <a:cubicBezTo>
                      <a:pt x="102118" y="140073"/>
                      <a:pt x="100310" y="141880"/>
                      <a:pt x="97599" y="141880"/>
                    </a:cubicBezTo>
                    <a:cubicBezTo>
                      <a:pt x="94888" y="141880"/>
                      <a:pt x="93081" y="140073"/>
                      <a:pt x="93081" y="137362"/>
                    </a:cubicBezTo>
                    <a:cubicBezTo>
                      <a:pt x="93081" y="134651"/>
                      <a:pt x="95792" y="132843"/>
                      <a:pt x="97599" y="132843"/>
                    </a:cubicBezTo>
                    <a:lnTo>
                      <a:pt x="97599" y="132843"/>
                    </a:lnTo>
                    <a:close/>
                    <a:moveTo>
                      <a:pt x="79525" y="132843"/>
                    </a:moveTo>
                    <a:cubicBezTo>
                      <a:pt x="82236" y="132843"/>
                      <a:pt x="84044" y="134651"/>
                      <a:pt x="84044" y="137362"/>
                    </a:cubicBezTo>
                    <a:cubicBezTo>
                      <a:pt x="84044" y="140073"/>
                      <a:pt x="82236" y="141880"/>
                      <a:pt x="79525" y="141880"/>
                    </a:cubicBezTo>
                    <a:cubicBezTo>
                      <a:pt x="76814" y="141880"/>
                      <a:pt x="75007" y="140073"/>
                      <a:pt x="75007" y="137362"/>
                    </a:cubicBezTo>
                    <a:cubicBezTo>
                      <a:pt x="75007" y="134651"/>
                      <a:pt x="76814" y="132843"/>
                      <a:pt x="79525" y="132843"/>
                    </a:cubicBezTo>
                    <a:lnTo>
                      <a:pt x="79525" y="132843"/>
                    </a:lnTo>
                    <a:close/>
                    <a:moveTo>
                      <a:pt x="60548" y="132843"/>
                    </a:moveTo>
                    <a:cubicBezTo>
                      <a:pt x="63259" y="132843"/>
                      <a:pt x="65066" y="134651"/>
                      <a:pt x="65066" y="137362"/>
                    </a:cubicBezTo>
                    <a:cubicBezTo>
                      <a:pt x="65066" y="140073"/>
                      <a:pt x="63259" y="141880"/>
                      <a:pt x="60548" y="141880"/>
                    </a:cubicBezTo>
                    <a:cubicBezTo>
                      <a:pt x="57836" y="141880"/>
                      <a:pt x="56029" y="140073"/>
                      <a:pt x="56029" y="137362"/>
                    </a:cubicBezTo>
                    <a:cubicBezTo>
                      <a:pt x="56029" y="134651"/>
                      <a:pt x="57836" y="132843"/>
                      <a:pt x="60548" y="132843"/>
                    </a:cubicBezTo>
                    <a:lnTo>
                      <a:pt x="60548" y="132843"/>
                    </a:lnTo>
                    <a:close/>
                    <a:moveTo>
                      <a:pt x="41570" y="132843"/>
                    </a:moveTo>
                    <a:cubicBezTo>
                      <a:pt x="44281" y="132843"/>
                      <a:pt x="46088" y="134651"/>
                      <a:pt x="46088" y="137362"/>
                    </a:cubicBezTo>
                    <a:cubicBezTo>
                      <a:pt x="46088" y="140073"/>
                      <a:pt x="44281" y="141880"/>
                      <a:pt x="41570" y="141880"/>
                    </a:cubicBezTo>
                    <a:cubicBezTo>
                      <a:pt x="38859" y="141880"/>
                      <a:pt x="37052" y="140073"/>
                      <a:pt x="37052" y="137362"/>
                    </a:cubicBezTo>
                    <a:cubicBezTo>
                      <a:pt x="37052" y="134651"/>
                      <a:pt x="38859" y="132843"/>
                      <a:pt x="41570" y="132843"/>
                    </a:cubicBezTo>
                    <a:lnTo>
                      <a:pt x="41570" y="132843"/>
                    </a:lnTo>
                    <a:close/>
                    <a:moveTo>
                      <a:pt x="276531" y="122903"/>
                    </a:moveTo>
                    <a:cubicBezTo>
                      <a:pt x="279242" y="122903"/>
                      <a:pt x="281049" y="124710"/>
                      <a:pt x="281049" y="127421"/>
                    </a:cubicBezTo>
                    <a:cubicBezTo>
                      <a:pt x="281049" y="130132"/>
                      <a:pt x="279242" y="131940"/>
                      <a:pt x="276531" y="131940"/>
                    </a:cubicBezTo>
                    <a:cubicBezTo>
                      <a:pt x="273820" y="131940"/>
                      <a:pt x="272012" y="130132"/>
                      <a:pt x="272012" y="127421"/>
                    </a:cubicBezTo>
                    <a:cubicBezTo>
                      <a:pt x="272012" y="125614"/>
                      <a:pt x="273820" y="122903"/>
                      <a:pt x="276531" y="122903"/>
                    </a:cubicBezTo>
                    <a:lnTo>
                      <a:pt x="276531" y="122903"/>
                    </a:lnTo>
                    <a:close/>
                    <a:moveTo>
                      <a:pt x="257553" y="122903"/>
                    </a:moveTo>
                    <a:cubicBezTo>
                      <a:pt x="260264" y="122903"/>
                      <a:pt x="262072" y="124710"/>
                      <a:pt x="262072" y="127421"/>
                    </a:cubicBezTo>
                    <a:cubicBezTo>
                      <a:pt x="262072" y="130132"/>
                      <a:pt x="260264" y="131940"/>
                      <a:pt x="257553" y="131940"/>
                    </a:cubicBezTo>
                    <a:cubicBezTo>
                      <a:pt x="254842" y="131940"/>
                      <a:pt x="253035" y="130132"/>
                      <a:pt x="253035" y="127421"/>
                    </a:cubicBezTo>
                    <a:cubicBezTo>
                      <a:pt x="253035" y="125614"/>
                      <a:pt x="254842" y="122903"/>
                      <a:pt x="257553" y="122903"/>
                    </a:cubicBezTo>
                    <a:lnTo>
                      <a:pt x="257553" y="122903"/>
                    </a:lnTo>
                    <a:close/>
                    <a:moveTo>
                      <a:pt x="238576" y="122903"/>
                    </a:moveTo>
                    <a:cubicBezTo>
                      <a:pt x="241287" y="122903"/>
                      <a:pt x="243094" y="124710"/>
                      <a:pt x="243094" y="127421"/>
                    </a:cubicBezTo>
                    <a:cubicBezTo>
                      <a:pt x="243094" y="130132"/>
                      <a:pt x="241287" y="131940"/>
                      <a:pt x="238576" y="131940"/>
                    </a:cubicBezTo>
                    <a:cubicBezTo>
                      <a:pt x="235864" y="131940"/>
                      <a:pt x="234057" y="130132"/>
                      <a:pt x="234057" y="127421"/>
                    </a:cubicBezTo>
                    <a:cubicBezTo>
                      <a:pt x="234057" y="125614"/>
                      <a:pt x="235864" y="122903"/>
                      <a:pt x="238576" y="122903"/>
                    </a:cubicBezTo>
                    <a:lnTo>
                      <a:pt x="238576" y="122903"/>
                    </a:lnTo>
                    <a:close/>
                    <a:moveTo>
                      <a:pt x="220502" y="122903"/>
                    </a:moveTo>
                    <a:cubicBezTo>
                      <a:pt x="223213" y="122903"/>
                      <a:pt x="225020" y="124710"/>
                      <a:pt x="225020" y="127421"/>
                    </a:cubicBezTo>
                    <a:cubicBezTo>
                      <a:pt x="225020" y="130132"/>
                      <a:pt x="223213" y="131940"/>
                      <a:pt x="220502" y="131940"/>
                    </a:cubicBezTo>
                    <a:cubicBezTo>
                      <a:pt x="217791" y="131940"/>
                      <a:pt x="215983" y="130132"/>
                      <a:pt x="215983" y="127421"/>
                    </a:cubicBezTo>
                    <a:cubicBezTo>
                      <a:pt x="215080" y="125614"/>
                      <a:pt x="217791" y="122903"/>
                      <a:pt x="220502" y="122903"/>
                    </a:cubicBezTo>
                    <a:lnTo>
                      <a:pt x="220502" y="122903"/>
                    </a:lnTo>
                    <a:close/>
                    <a:moveTo>
                      <a:pt x="201524" y="122903"/>
                    </a:moveTo>
                    <a:cubicBezTo>
                      <a:pt x="204235" y="122903"/>
                      <a:pt x="206043" y="124710"/>
                      <a:pt x="206043" y="127421"/>
                    </a:cubicBezTo>
                    <a:cubicBezTo>
                      <a:pt x="206043" y="130132"/>
                      <a:pt x="204235" y="131940"/>
                      <a:pt x="201524" y="131940"/>
                    </a:cubicBezTo>
                    <a:cubicBezTo>
                      <a:pt x="198813" y="131940"/>
                      <a:pt x="197006" y="130132"/>
                      <a:pt x="197006" y="127421"/>
                    </a:cubicBezTo>
                    <a:cubicBezTo>
                      <a:pt x="196102" y="125614"/>
                      <a:pt x="198813" y="122903"/>
                      <a:pt x="201524" y="122903"/>
                    </a:cubicBezTo>
                    <a:lnTo>
                      <a:pt x="201524" y="122903"/>
                    </a:lnTo>
                    <a:close/>
                    <a:moveTo>
                      <a:pt x="182546" y="122903"/>
                    </a:moveTo>
                    <a:cubicBezTo>
                      <a:pt x="185258" y="122903"/>
                      <a:pt x="187065" y="124710"/>
                      <a:pt x="187065" y="127421"/>
                    </a:cubicBezTo>
                    <a:cubicBezTo>
                      <a:pt x="187065" y="130132"/>
                      <a:pt x="185258" y="131940"/>
                      <a:pt x="182546" y="131940"/>
                    </a:cubicBezTo>
                    <a:cubicBezTo>
                      <a:pt x="179835" y="131940"/>
                      <a:pt x="178028" y="130132"/>
                      <a:pt x="178028" y="127421"/>
                    </a:cubicBezTo>
                    <a:cubicBezTo>
                      <a:pt x="178028" y="125614"/>
                      <a:pt x="179835" y="122903"/>
                      <a:pt x="182546" y="122903"/>
                    </a:cubicBezTo>
                    <a:lnTo>
                      <a:pt x="182546" y="122903"/>
                    </a:lnTo>
                    <a:close/>
                    <a:moveTo>
                      <a:pt x="163569" y="122903"/>
                    </a:moveTo>
                    <a:cubicBezTo>
                      <a:pt x="166280" y="122903"/>
                      <a:pt x="168087" y="124710"/>
                      <a:pt x="168087" y="127421"/>
                    </a:cubicBezTo>
                    <a:cubicBezTo>
                      <a:pt x="168087" y="130132"/>
                      <a:pt x="166280" y="131940"/>
                      <a:pt x="163569" y="131940"/>
                    </a:cubicBezTo>
                    <a:cubicBezTo>
                      <a:pt x="160858" y="131940"/>
                      <a:pt x="159050" y="130132"/>
                      <a:pt x="159050" y="127421"/>
                    </a:cubicBezTo>
                    <a:cubicBezTo>
                      <a:pt x="159050" y="125614"/>
                      <a:pt x="160858" y="122903"/>
                      <a:pt x="163569" y="122903"/>
                    </a:cubicBezTo>
                    <a:lnTo>
                      <a:pt x="163569" y="122903"/>
                    </a:lnTo>
                    <a:close/>
                    <a:moveTo>
                      <a:pt x="144591" y="122903"/>
                    </a:moveTo>
                    <a:cubicBezTo>
                      <a:pt x="147302" y="122903"/>
                      <a:pt x="149110" y="124710"/>
                      <a:pt x="149110" y="127421"/>
                    </a:cubicBezTo>
                    <a:cubicBezTo>
                      <a:pt x="149110" y="130132"/>
                      <a:pt x="147302" y="131940"/>
                      <a:pt x="144591" y="131940"/>
                    </a:cubicBezTo>
                    <a:cubicBezTo>
                      <a:pt x="141880" y="131940"/>
                      <a:pt x="140073" y="130132"/>
                      <a:pt x="140073" y="127421"/>
                    </a:cubicBezTo>
                    <a:cubicBezTo>
                      <a:pt x="140073" y="125614"/>
                      <a:pt x="141880" y="122903"/>
                      <a:pt x="144591" y="122903"/>
                    </a:cubicBezTo>
                    <a:lnTo>
                      <a:pt x="144591" y="122903"/>
                    </a:lnTo>
                    <a:close/>
                    <a:moveTo>
                      <a:pt x="126517" y="122903"/>
                    </a:moveTo>
                    <a:cubicBezTo>
                      <a:pt x="129228" y="122903"/>
                      <a:pt x="131036" y="124710"/>
                      <a:pt x="131036" y="127421"/>
                    </a:cubicBezTo>
                    <a:cubicBezTo>
                      <a:pt x="131036" y="130132"/>
                      <a:pt x="129228" y="131940"/>
                      <a:pt x="126517" y="131940"/>
                    </a:cubicBezTo>
                    <a:cubicBezTo>
                      <a:pt x="123806" y="131940"/>
                      <a:pt x="121999" y="130132"/>
                      <a:pt x="121999" y="127421"/>
                    </a:cubicBezTo>
                    <a:cubicBezTo>
                      <a:pt x="121095" y="125614"/>
                      <a:pt x="123806" y="122903"/>
                      <a:pt x="126517" y="122903"/>
                    </a:cubicBezTo>
                    <a:lnTo>
                      <a:pt x="126517" y="122903"/>
                    </a:lnTo>
                    <a:close/>
                    <a:moveTo>
                      <a:pt x="107540" y="122903"/>
                    </a:moveTo>
                    <a:cubicBezTo>
                      <a:pt x="110251" y="122903"/>
                      <a:pt x="112058" y="124710"/>
                      <a:pt x="112058" y="127421"/>
                    </a:cubicBezTo>
                    <a:cubicBezTo>
                      <a:pt x="112058" y="130132"/>
                      <a:pt x="110251" y="131940"/>
                      <a:pt x="107540" y="131940"/>
                    </a:cubicBezTo>
                    <a:cubicBezTo>
                      <a:pt x="104829" y="131940"/>
                      <a:pt x="103021" y="130132"/>
                      <a:pt x="103021" y="127421"/>
                    </a:cubicBezTo>
                    <a:cubicBezTo>
                      <a:pt x="103021" y="125614"/>
                      <a:pt x="104829" y="122903"/>
                      <a:pt x="107540" y="122903"/>
                    </a:cubicBezTo>
                    <a:lnTo>
                      <a:pt x="107540" y="122903"/>
                    </a:lnTo>
                    <a:close/>
                    <a:moveTo>
                      <a:pt x="88562" y="122903"/>
                    </a:moveTo>
                    <a:cubicBezTo>
                      <a:pt x="91273" y="122903"/>
                      <a:pt x="93081" y="124710"/>
                      <a:pt x="93081" y="127421"/>
                    </a:cubicBezTo>
                    <a:cubicBezTo>
                      <a:pt x="93081" y="130132"/>
                      <a:pt x="91273" y="131940"/>
                      <a:pt x="88562" y="131940"/>
                    </a:cubicBezTo>
                    <a:cubicBezTo>
                      <a:pt x="85851" y="131940"/>
                      <a:pt x="84044" y="130132"/>
                      <a:pt x="84044" y="127421"/>
                    </a:cubicBezTo>
                    <a:cubicBezTo>
                      <a:pt x="84044" y="125614"/>
                      <a:pt x="85851" y="122903"/>
                      <a:pt x="88562" y="122903"/>
                    </a:cubicBezTo>
                    <a:lnTo>
                      <a:pt x="88562" y="122903"/>
                    </a:lnTo>
                    <a:close/>
                    <a:moveTo>
                      <a:pt x="69585" y="122903"/>
                    </a:moveTo>
                    <a:cubicBezTo>
                      <a:pt x="72296" y="122903"/>
                      <a:pt x="74103" y="124710"/>
                      <a:pt x="74103" y="127421"/>
                    </a:cubicBezTo>
                    <a:cubicBezTo>
                      <a:pt x="74103" y="130132"/>
                      <a:pt x="72296" y="131940"/>
                      <a:pt x="69585" y="131940"/>
                    </a:cubicBezTo>
                    <a:cubicBezTo>
                      <a:pt x="66873" y="131940"/>
                      <a:pt x="65066" y="130132"/>
                      <a:pt x="65066" y="127421"/>
                    </a:cubicBezTo>
                    <a:cubicBezTo>
                      <a:pt x="65066" y="125614"/>
                      <a:pt x="66873" y="122903"/>
                      <a:pt x="69585" y="122903"/>
                    </a:cubicBezTo>
                    <a:lnTo>
                      <a:pt x="69585" y="122903"/>
                    </a:lnTo>
                    <a:close/>
                    <a:moveTo>
                      <a:pt x="50607" y="122903"/>
                    </a:moveTo>
                    <a:cubicBezTo>
                      <a:pt x="53318" y="122903"/>
                      <a:pt x="55125" y="124710"/>
                      <a:pt x="55125" y="127421"/>
                    </a:cubicBezTo>
                    <a:cubicBezTo>
                      <a:pt x="55125" y="130132"/>
                      <a:pt x="53318" y="131940"/>
                      <a:pt x="50607" y="131940"/>
                    </a:cubicBezTo>
                    <a:cubicBezTo>
                      <a:pt x="47896" y="131940"/>
                      <a:pt x="46088" y="130132"/>
                      <a:pt x="46088" y="127421"/>
                    </a:cubicBezTo>
                    <a:cubicBezTo>
                      <a:pt x="46088" y="125614"/>
                      <a:pt x="48800" y="122903"/>
                      <a:pt x="50607" y="122903"/>
                    </a:cubicBezTo>
                    <a:lnTo>
                      <a:pt x="50607" y="122903"/>
                    </a:lnTo>
                    <a:close/>
                    <a:moveTo>
                      <a:pt x="267494" y="112058"/>
                    </a:moveTo>
                    <a:cubicBezTo>
                      <a:pt x="270205" y="112058"/>
                      <a:pt x="272012" y="113866"/>
                      <a:pt x="272012" y="116577"/>
                    </a:cubicBezTo>
                    <a:cubicBezTo>
                      <a:pt x="272012" y="119288"/>
                      <a:pt x="270205" y="121095"/>
                      <a:pt x="267494" y="121095"/>
                    </a:cubicBezTo>
                    <a:cubicBezTo>
                      <a:pt x="264783" y="121095"/>
                      <a:pt x="262975" y="119288"/>
                      <a:pt x="262975" y="116577"/>
                    </a:cubicBezTo>
                    <a:cubicBezTo>
                      <a:pt x="262072" y="114769"/>
                      <a:pt x="264783" y="112058"/>
                      <a:pt x="267494" y="112058"/>
                    </a:cubicBezTo>
                    <a:lnTo>
                      <a:pt x="267494" y="112058"/>
                    </a:lnTo>
                    <a:close/>
                    <a:moveTo>
                      <a:pt x="248516" y="112058"/>
                    </a:moveTo>
                    <a:cubicBezTo>
                      <a:pt x="251227" y="112058"/>
                      <a:pt x="253035" y="113866"/>
                      <a:pt x="253035" y="116577"/>
                    </a:cubicBezTo>
                    <a:cubicBezTo>
                      <a:pt x="253035" y="119288"/>
                      <a:pt x="251227" y="121095"/>
                      <a:pt x="248516" y="121095"/>
                    </a:cubicBezTo>
                    <a:cubicBezTo>
                      <a:pt x="245805" y="121095"/>
                      <a:pt x="243998" y="119288"/>
                      <a:pt x="243998" y="116577"/>
                    </a:cubicBezTo>
                    <a:cubicBezTo>
                      <a:pt x="243998" y="114769"/>
                      <a:pt x="245805" y="112058"/>
                      <a:pt x="248516" y="112058"/>
                    </a:cubicBezTo>
                    <a:lnTo>
                      <a:pt x="248516" y="112058"/>
                    </a:lnTo>
                    <a:close/>
                    <a:moveTo>
                      <a:pt x="229539" y="112058"/>
                    </a:moveTo>
                    <a:cubicBezTo>
                      <a:pt x="232250" y="112058"/>
                      <a:pt x="234057" y="113866"/>
                      <a:pt x="234057" y="116577"/>
                    </a:cubicBezTo>
                    <a:cubicBezTo>
                      <a:pt x="234057" y="119288"/>
                      <a:pt x="232250" y="121095"/>
                      <a:pt x="229539" y="121095"/>
                    </a:cubicBezTo>
                    <a:cubicBezTo>
                      <a:pt x="226828" y="121095"/>
                      <a:pt x="225020" y="119288"/>
                      <a:pt x="225020" y="116577"/>
                    </a:cubicBezTo>
                    <a:cubicBezTo>
                      <a:pt x="225020" y="114769"/>
                      <a:pt x="226828" y="112058"/>
                      <a:pt x="229539" y="112058"/>
                    </a:cubicBezTo>
                    <a:lnTo>
                      <a:pt x="229539" y="112058"/>
                    </a:lnTo>
                    <a:close/>
                    <a:moveTo>
                      <a:pt x="210561" y="112058"/>
                    </a:moveTo>
                    <a:cubicBezTo>
                      <a:pt x="213272" y="112058"/>
                      <a:pt x="215080" y="113866"/>
                      <a:pt x="215080" y="116577"/>
                    </a:cubicBezTo>
                    <a:cubicBezTo>
                      <a:pt x="215080" y="119288"/>
                      <a:pt x="213272" y="121095"/>
                      <a:pt x="210561" y="121095"/>
                    </a:cubicBezTo>
                    <a:cubicBezTo>
                      <a:pt x="207850" y="121095"/>
                      <a:pt x="206043" y="119288"/>
                      <a:pt x="206043" y="116577"/>
                    </a:cubicBezTo>
                    <a:cubicBezTo>
                      <a:pt x="206043" y="114769"/>
                      <a:pt x="207850" y="112058"/>
                      <a:pt x="210561" y="112058"/>
                    </a:cubicBezTo>
                    <a:lnTo>
                      <a:pt x="210561" y="112058"/>
                    </a:lnTo>
                    <a:close/>
                    <a:moveTo>
                      <a:pt x="191583" y="112058"/>
                    </a:moveTo>
                    <a:cubicBezTo>
                      <a:pt x="194294" y="112058"/>
                      <a:pt x="196102" y="113866"/>
                      <a:pt x="196102" y="116577"/>
                    </a:cubicBezTo>
                    <a:cubicBezTo>
                      <a:pt x="196102" y="119288"/>
                      <a:pt x="194294" y="121095"/>
                      <a:pt x="191583" y="121095"/>
                    </a:cubicBezTo>
                    <a:cubicBezTo>
                      <a:pt x="188872" y="121095"/>
                      <a:pt x="187065" y="119288"/>
                      <a:pt x="187065" y="116577"/>
                    </a:cubicBezTo>
                    <a:cubicBezTo>
                      <a:pt x="187065" y="114769"/>
                      <a:pt x="189776" y="112058"/>
                      <a:pt x="191583" y="112058"/>
                    </a:cubicBezTo>
                    <a:lnTo>
                      <a:pt x="191583" y="112058"/>
                    </a:lnTo>
                    <a:close/>
                    <a:moveTo>
                      <a:pt x="173509" y="112058"/>
                    </a:moveTo>
                    <a:cubicBezTo>
                      <a:pt x="176221" y="112058"/>
                      <a:pt x="178028" y="113866"/>
                      <a:pt x="178028" y="116577"/>
                    </a:cubicBezTo>
                    <a:cubicBezTo>
                      <a:pt x="178028" y="119288"/>
                      <a:pt x="176221" y="121095"/>
                      <a:pt x="173509" y="121095"/>
                    </a:cubicBezTo>
                    <a:cubicBezTo>
                      <a:pt x="170798" y="121095"/>
                      <a:pt x="168991" y="119288"/>
                      <a:pt x="168991" y="116577"/>
                    </a:cubicBezTo>
                    <a:cubicBezTo>
                      <a:pt x="168087" y="114769"/>
                      <a:pt x="170798" y="112058"/>
                      <a:pt x="173509" y="112058"/>
                    </a:cubicBezTo>
                    <a:lnTo>
                      <a:pt x="173509" y="112058"/>
                    </a:lnTo>
                    <a:close/>
                    <a:moveTo>
                      <a:pt x="154532" y="112058"/>
                    </a:moveTo>
                    <a:cubicBezTo>
                      <a:pt x="157243" y="112058"/>
                      <a:pt x="159050" y="113866"/>
                      <a:pt x="159050" y="116577"/>
                    </a:cubicBezTo>
                    <a:cubicBezTo>
                      <a:pt x="159050" y="119288"/>
                      <a:pt x="157243" y="121095"/>
                      <a:pt x="154532" y="121095"/>
                    </a:cubicBezTo>
                    <a:cubicBezTo>
                      <a:pt x="151821" y="121095"/>
                      <a:pt x="150013" y="119288"/>
                      <a:pt x="150013" y="116577"/>
                    </a:cubicBezTo>
                    <a:cubicBezTo>
                      <a:pt x="150013" y="114769"/>
                      <a:pt x="151821" y="112058"/>
                      <a:pt x="154532" y="112058"/>
                    </a:cubicBezTo>
                    <a:lnTo>
                      <a:pt x="154532" y="112058"/>
                    </a:lnTo>
                    <a:close/>
                    <a:moveTo>
                      <a:pt x="135554" y="112058"/>
                    </a:moveTo>
                    <a:cubicBezTo>
                      <a:pt x="138265" y="112058"/>
                      <a:pt x="140073" y="113866"/>
                      <a:pt x="140073" y="116577"/>
                    </a:cubicBezTo>
                    <a:cubicBezTo>
                      <a:pt x="140073" y="119288"/>
                      <a:pt x="138265" y="121095"/>
                      <a:pt x="135554" y="121095"/>
                    </a:cubicBezTo>
                    <a:cubicBezTo>
                      <a:pt x="132843" y="121095"/>
                      <a:pt x="131036" y="119288"/>
                      <a:pt x="131036" y="116577"/>
                    </a:cubicBezTo>
                    <a:cubicBezTo>
                      <a:pt x="131036" y="114769"/>
                      <a:pt x="132843" y="112058"/>
                      <a:pt x="135554" y="112058"/>
                    </a:cubicBezTo>
                    <a:lnTo>
                      <a:pt x="135554" y="112058"/>
                    </a:lnTo>
                    <a:close/>
                    <a:moveTo>
                      <a:pt x="116577" y="112058"/>
                    </a:moveTo>
                    <a:cubicBezTo>
                      <a:pt x="119288" y="112058"/>
                      <a:pt x="121095" y="113866"/>
                      <a:pt x="121095" y="116577"/>
                    </a:cubicBezTo>
                    <a:cubicBezTo>
                      <a:pt x="121095" y="119288"/>
                      <a:pt x="119288" y="121095"/>
                      <a:pt x="116577" y="121095"/>
                    </a:cubicBezTo>
                    <a:cubicBezTo>
                      <a:pt x="113866" y="121095"/>
                      <a:pt x="112058" y="119288"/>
                      <a:pt x="112058" y="116577"/>
                    </a:cubicBezTo>
                    <a:cubicBezTo>
                      <a:pt x="112058" y="114769"/>
                      <a:pt x="113866" y="112058"/>
                      <a:pt x="116577" y="112058"/>
                    </a:cubicBezTo>
                    <a:lnTo>
                      <a:pt x="116577" y="112058"/>
                    </a:lnTo>
                    <a:close/>
                    <a:moveTo>
                      <a:pt x="97599" y="112058"/>
                    </a:moveTo>
                    <a:cubicBezTo>
                      <a:pt x="100310" y="112058"/>
                      <a:pt x="102118" y="113866"/>
                      <a:pt x="102118" y="116577"/>
                    </a:cubicBezTo>
                    <a:cubicBezTo>
                      <a:pt x="102118" y="119288"/>
                      <a:pt x="100310" y="121095"/>
                      <a:pt x="97599" y="121095"/>
                    </a:cubicBezTo>
                    <a:cubicBezTo>
                      <a:pt x="94888" y="121095"/>
                      <a:pt x="93081" y="119288"/>
                      <a:pt x="93081" y="116577"/>
                    </a:cubicBezTo>
                    <a:cubicBezTo>
                      <a:pt x="93081" y="114769"/>
                      <a:pt x="95792" y="112058"/>
                      <a:pt x="97599" y="112058"/>
                    </a:cubicBezTo>
                    <a:lnTo>
                      <a:pt x="97599" y="112058"/>
                    </a:lnTo>
                    <a:close/>
                    <a:moveTo>
                      <a:pt x="79525" y="112058"/>
                    </a:moveTo>
                    <a:cubicBezTo>
                      <a:pt x="82236" y="112058"/>
                      <a:pt x="84044" y="113866"/>
                      <a:pt x="84044" y="116577"/>
                    </a:cubicBezTo>
                    <a:cubicBezTo>
                      <a:pt x="84044" y="119288"/>
                      <a:pt x="82236" y="121095"/>
                      <a:pt x="79525" y="121095"/>
                    </a:cubicBezTo>
                    <a:cubicBezTo>
                      <a:pt x="76814" y="121095"/>
                      <a:pt x="75007" y="119288"/>
                      <a:pt x="75007" y="116577"/>
                    </a:cubicBezTo>
                    <a:cubicBezTo>
                      <a:pt x="74103" y="114769"/>
                      <a:pt x="76814" y="112058"/>
                      <a:pt x="79525" y="112058"/>
                    </a:cubicBezTo>
                    <a:lnTo>
                      <a:pt x="79525" y="112058"/>
                    </a:lnTo>
                    <a:close/>
                    <a:moveTo>
                      <a:pt x="60548" y="112058"/>
                    </a:moveTo>
                    <a:cubicBezTo>
                      <a:pt x="63259" y="112058"/>
                      <a:pt x="65066" y="113866"/>
                      <a:pt x="65066" y="116577"/>
                    </a:cubicBezTo>
                    <a:cubicBezTo>
                      <a:pt x="65066" y="119288"/>
                      <a:pt x="63259" y="121095"/>
                      <a:pt x="60548" y="121095"/>
                    </a:cubicBezTo>
                    <a:cubicBezTo>
                      <a:pt x="57836" y="121095"/>
                      <a:pt x="56029" y="119288"/>
                      <a:pt x="56029" y="116577"/>
                    </a:cubicBezTo>
                    <a:cubicBezTo>
                      <a:pt x="56029" y="114769"/>
                      <a:pt x="57836" y="112058"/>
                      <a:pt x="60548" y="112058"/>
                    </a:cubicBezTo>
                    <a:lnTo>
                      <a:pt x="60548" y="112058"/>
                    </a:lnTo>
                    <a:close/>
                    <a:moveTo>
                      <a:pt x="276531" y="103021"/>
                    </a:moveTo>
                    <a:cubicBezTo>
                      <a:pt x="279242" y="103021"/>
                      <a:pt x="281049" y="104829"/>
                      <a:pt x="281049" y="107540"/>
                    </a:cubicBezTo>
                    <a:cubicBezTo>
                      <a:pt x="281049" y="110251"/>
                      <a:pt x="279242" y="112058"/>
                      <a:pt x="276531" y="112058"/>
                    </a:cubicBezTo>
                    <a:cubicBezTo>
                      <a:pt x="273820" y="112058"/>
                      <a:pt x="272012" y="110251"/>
                      <a:pt x="272012" y="107540"/>
                    </a:cubicBezTo>
                    <a:cubicBezTo>
                      <a:pt x="272012" y="104829"/>
                      <a:pt x="273820" y="103021"/>
                      <a:pt x="276531" y="103021"/>
                    </a:cubicBezTo>
                    <a:lnTo>
                      <a:pt x="276531" y="103021"/>
                    </a:lnTo>
                    <a:close/>
                    <a:moveTo>
                      <a:pt x="257553" y="103021"/>
                    </a:moveTo>
                    <a:cubicBezTo>
                      <a:pt x="260264" y="103021"/>
                      <a:pt x="262072" y="104829"/>
                      <a:pt x="262072" y="107540"/>
                    </a:cubicBezTo>
                    <a:cubicBezTo>
                      <a:pt x="262072" y="110251"/>
                      <a:pt x="260264" y="112058"/>
                      <a:pt x="257553" y="112058"/>
                    </a:cubicBezTo>
                    <a:cubicBezTo>
                      <a:pt x="254842" y="112058"/>
                      <a:pt x="253035" y="110251"/>
                      <a:pt x="253035" y="107540"/>
                    </a:cubicBezTo>
                    <a:cubicBezTo>
                      <a:pt x="253035" y="104829"/>
                      <a:pt x="254842" y="103021"/>
                      <a:pt x="257553" y="103021"/>
                    </a:cubicBezTo>
                    <a:lnTo>
                      <a:pt x="257553" y="103021"/>
                    </a:lnTo>
                    <a:close/>
                    <a:moveTo>
                      <a:pt x="238576" y="103021"/>
                    </a:moveTo>
                    <a:cubicBezTo>
                      <a:pt x="241287" y="103021"/>
                      <a:pt x="243094" y="104829"/>
                      <a:pt x="243094" y="107540"/>
                    </a:cubicBezTo>
                    <a:cubicBezTo>
                      <a:pt x="243094" y="110251"/>
                      <a:pt x="241287" y="112058"/>
                      <a:pt x="238576" y="112058"/>
                    </a:cubicBezTo>
                    <a:cubicBezTo>
                      <a:pt x="235864" y="112058"/>
                      <a:pt x="234057" y="110251"/>
                      <a:pt x="234057" y="107540"/>
                    </a:cubicBezTo>
                    <a:cubicBezTo>
                      <a:pt x="234057" y="104829"/>
                      <a:pt x="235864" y="103021"/>
                      <a:pt x="238576" y="103021"/>
                    </a:cubicBezTo>
                    <a:lnTo>
                      <a:pt x="238576" y="103021"/>
                    </a:lnTo>
                    <a:close/>
                    <a:moveTo>
                      <a:pt x="220502" y="103021"/>
                    </a:moveTo>
                    <a:cubicBezTo>
                      <a:pt x="223213" y="103021"/>
                      <a:pt x="225020" y="104829"/>
                      <a:pt x="225020" y="107540"/>
                    </a:cubicBezTo>
                    <a:cubicBezTo>
                      <a:pt x="225020" y="110251"/>
                      <a:pt x="223213" y="112058"/>
                      <a:pt x="220502" y="112058"/>
                    </a:cubicBezTo>
                    <a:cubicBezTo>
                      <a:pt x="217791" y="112058"/>
                      <a:pt x="215983" y="110251"/>
                      <a:pt x="215983" y="107540"/>
                    </a:cubicBezTo>
                    <a:cubicBezTo>
                      <a:pt x="215080" y="104829"/>
                      <a:pt x="217791" y="103021"/>
                      <a:pt x="220502" y="103021"/>
                    </a:cubicBezTo>
                    <a:lnTo>
                      <a:pt x="220502" y="103021"/>
                    </a:lnTo>
                    <a:close/>
                    <a:moveTo>
                      <a:pt x="201524" y="103021"/>
                    </a:moveTo>
                    <a:cubicBezTo>
                      <a:pt x="204235" y="103021"/>
                      <a:pt x="206043" y="104829"/>
                      <a:pt x="206043" y="107540"/>
                    </a:cubicBezTo>
                    <a:cubicBezTo>
                      <a:pt x="206043" y="110251"/>
                      <a:pt x="204235" y="112058"/>
                      <a:pt x="201524" y="112058"/>
                    </a:cubicBezTo>
                    <a:cubicBezTo>
                      <a:pt x="198813" y="112058"/>
                      <a:pt x="197006" y="110251"/>
                      <a:pt x="197006" y="107540"/>
                    </a:cubicBezTo>
                    <a:cubicBezTo>
                      <a:pt x="196102" y="104829"/>
                      <a:pt x="198813" y="103021"/>
                      <a:pt x="201524" y="103021"/>
                    </a:cubicBezTo>
                    <a:lnTo>
                      <a:pt x="201524" y="103021"/>
                    </a:lnTo>
                    <a:close/>
                    <a:moveTo>
                      <a:pt x="220502" y="264783"/>
                    </a:moveTo>
                    <a:cubicBezTo>
                      <a:pt x="223213" y="264783"/>
                      <a:pt x="225020" y="266590"/>
                      <a:pt x="225020" y="269301"/>
                    </a:cubicBezTo>
                    <a:cubicBezTo>
                      <a:pt x="225020" y="272012"/>
                      <a:pt x="223213" y="273820"/>
                      <a:pt x="220502" y="273820"/>
                    </a:cubicBezTo>
                    <a:cubicBezTo>
                      <a:pt x="217791" y="273820"/>
                      <a:pt x="215983" y="272012"/>
                      <a:pt x="215983" y="269301"/>
                    </a:cubicBezTo>
                    <a:cubicBezTo>
                      <a:pt x="215080" y="267494"/>
                      <a:pt x="217791" y="264783"/>
                      <a:pt x="220502" y="264783"/>
                    </a:cubicBezTo>
                    <a:lnTo>
                      <a:pt x="220502" y="264783"/>
                    </a:lnTo>
                    <a:close/>
                    <a:moveTo>
                      <a:pt x="201524" y="264783"/>
                    </a:moveTo>
                    <a:cubicBezTo>
                      <a:pt x="204235" y="264783"/>
                      <a:pt x="206043" y="266590"/>
                      <a:pt x="206043" y="269301"/>
                    </a:cubicBezTo>
                    <a:cubicBezTo>
                      <a:pt x="206043" y="272012"/>
                      <a:pt x="204235" y="273820"/>
                      <a:pt x="201524" y="273820"/>
                    </a:cubicBezTo>
                    <a:cubicBezTo>
                      <a:pt x="198813" y="273820"/>
                      <a:pt x="197006" y="272012"/>
                      <a:pt x="197006" y="269301"/>
                    </a:cubicBezTo>
                    <a:cubicBezTo>
                      <a:pt x="196102" y="267494"/>
                      <a:pt x="198813" y="264783"/>
                      <a:pt x="201524" y="264783"/>
                    </a:cubicBezTo>
                    <a:lnTo>
                      <a:pt x="201524" y="264783"/>
                    </a:lnTo>
                    <a:close/>
                    <a:moveTo>
                      <a:pt x="182546" y="264783"/>
                    </a:moveTo>
                    <a:cubicBezTo>
                      <a:pt x="185258" y="264783"/>
                      <a:pt x="187065" y="266590"/>
                      <a:pt x="187065" y="269301"/>
                    </a:cubicBezTo>
                    <a:cubicBezTo>
                      <a:pt x="187065" y="272012"/>
                      <a:pt x="185258" y="273820"/>
                      <a:pt x="182546" y="273820"/>
                    </a:cubicBezTo>
                    <a:cubicBezTo>
                      <a:pt x="179835" y="273820"/>
                      <a:pt x="178028" y="272012"/>
                      <a:pt x="178028" y="269301"/>
                    </a:cubicBezTo>
                    <a:cubicBezTo>
                      <a:pt x="178028" y="267494"/>
                      <a:pt x="179835" y="264783"/>
                      <a:pt x="182546" y="264783"/>
                    </a:cubicBezTo>
                    <a:lnTo>
                      <a:pt x="182546" y="264783"/>
                    </a:lnTo>
                    <a:close/>
                    <a:moveTo>
                      <a:pt x="163569" y="264783"/>
                    </a:moveTo>
                    <a:cubicBezTo>
                      <a:pt x="166280" y="264783"/>
                      <a:pt x="168087" y="266590"/>
                      <a:pt x="168087" y="269301"/>
                    </a:cubicBezTo>
                    <a:cubicBezTo>
                      <a:pt x="168087" y="272012"/>
                      <a:pt x="166280" y="273820"/>
                      <a:pt x="163569" y="273820"/>
                    </a:cubicBezTo>
                    <a:cubicBezTo>
                      <a:pt x="160858" y="273820"/>
                      <a:pt x="159050" y="272012"/>
                      <a:pt x="159050" y="269301"/>
                    </a:cubicBezTo>
                    <a:cubicBezTo>
                      <a:pt x="159050" y="267494"/>
                      <a:pt x="160858" y="264783"/>
                      <a:pt x="163569" y="264783"/>
                    </a:cubicBezTo>
                    <a:lnTo>
                      <a:pt x="163569" y="264783"/>
                    </a:lnTo>
                    <a:close/>
                    <a:moveTo>
                      <a:pt x="144591" y="264783"/>
                    </a:moveTo>
                    <a:cubicBezTo>
                      <a:pt x="147302" y="264783"/>
                      <a:pt x="149110" y="266590"/>
                      <a:pt x="149110" y="269301"/>
                    </a:cubicBezTo>
                    <a:cubicBezTo>
                      <a:pt x="149110" y="272012"/>
                      <a:pt x="147302" y="273820"/>
                      <a:pt x="144591" y="273820"/>
                    </a:cubicBezTo>
                    <a:cubicBezTo>
                      <a:pt x="141880" y="273820"/>
                      <a:pt x="140073" y="272012"/>
                      <a:pt x="140073" y="269301"/>
                    </a:cubicBezTo>
                    <a:cubicBezTo>
                      <a:pt x="140073" y="267494"/>
                      <a:pt x="141880" y="264783"/>
                      <a:pt x="144591" y="264783"/>
                    </a:cubicBezTo>
                    <a:lnTo>
                      <a:pt x="144591" y="264783"/>
                    </a:lnTo>
                    <a:close/>
                    <a:moveTo>
                      <a:pt x="126517" y="264783"/>
                    </a:moveTo>
                    <a:cubicBezTo>
                      <a:pt x="129228" y="264783"/>
                      <a:pt x="131036" y="266590"/>
                      <a:pt x="131036" y="269301"/>
                    </a:cubicBezTo>
                    <a:cubicBezTo>
                      <a:pt x="131036" y="272012"/>
                      <a:pt x="129228" y="273820"/>
                      <a:pt x="126517" y="273820"/>
                    </a:cubicBezTo>
                    <a:cubicBezTo>
                      <a:pt x="123806" y="273820"/>
                      <a:pt x="121999" y="272012"/>
                      <a:pt x="121999" y="269301"/>
                    </a:cubicBezTo>
                    <a:cubicBezTo>
                      <a:pt x="121095" y="267494"/>
                      <a:pt x="123806" y="264783"/>
                      <a:pt x="126517" y="264783"/>
                    </a:cubicBezTo>
                    <a:lnTo>
                      <a:pt x="126517" y="264783"/>
                    </a:lnTo>
                    <a:close/>
                    <a:moveTo>
                      <a:pt x="107540" y="264783"/>
                    </a:moveTo>
                    <a:cubicBezTo>
                      <a:pt x="110251" y="264783"/>
                      <a:pt x="112058" y="266590"/>
                      <a:pt x="112058" y="269301"/>
                    </a:cubicBezTo>
                    <a:cubicBezTo>
                      <a:pt x="112058" y="272012"/>
                      <a:pt x="110251" y="273820"/>
                      <a:pt x="107540" y="273820"/>
                    </a:cubicBezTo>
                    <a:cubicBezTo>
                      <a:pt x="104829" y="273820"/>
                      <a:pt x="103021" y="272012"/>
                      <a:pt x="103021" y="269301"/>
                    </a:cubicBezTo>
                    <a:cubicBezTo>
                      <a:pt x="103021" y="267494"/>
                      <a:pt x="104829" y="264783"/>
                      <a:pt x="107540" y="264783"/>
                    </a:cubicBezTo>
                    <a:lnTo>
                      <a:pt x="107540" y="264783"/>
                    </a:lnTo>
                    <a:close/>
                    <a:moveTo>
                      <a:pt x="88562" y="264783"/>
                    </a:moveTo>
                    <a:cubicBezTo>
                      <a:pt x="91273" y="264783"/>
                      <a:pt x="93081" y="266590"/>
                      <a:pt x="93081" y="269301"/>
                    </a:cubicBezTo>
                    <a:cubicBezTo>
                      <a:pt x="93081" y="272012"/>
                      <a:pt x="91273" y="273820"/>
                      <a:pt x="88562" y="273820"/>
                    </a:cubicBezTo>
                    <a:cubicBezTo>
                      <a:pt x="85851" y="273820"/>
                      <a:pt x="84044" y="272012"/>
                      <a:pt x="84044" y="269301"/>
                    </a:cubicBezTo>
                    <a:cubicBezTo>
                      <a:pt x="84044" y="267494"/>
                      <a:pt x="85851" y="264783"/>
                      <a:pt x="88562" y="264783"/>
                    </a:cubicBezTo>
                    <a:lnTo>
                      <a:pt x="88562" y="264783"/>
                    </a:lnTo>
                    <a:close/>
                    <a:moveTo>
                      <a:pt x="69585" y="264783"/>
                    </a:moveTo>
                    <a:cubicBezTo>
                      <a:pt x="72296" y="264783"/>
                      <a:pt x="74103" y="266590"/>
                      <a:pt x="74103" y="269301"/>
                    </a:cubicBezTo>
                    <a:cubicBezTo>
                      <a:pt x="74103" y="272012"/>
                      <a:pt x="72296" y="273820"/>
                      <a:pt x="69585" y="273820"/>
                    </a:cubicBezTo>
                    <a:cubicBezTo>
                      <a:pt x="66873" y="273820"/>
                      <a:pt x="65066" y="272012"/>
                      <a:pt x="65066" y="269301"/>
                    </a:cubicBezTo>
                    <a:cubicBezTo>
                      <a:pt x="65066" y="267494"/>
                      <a:pt x="66873" y="264783"/>
                      <a:pt x="69585" y="264783"/>
                    </a:cubicBezTo>
                    <a:lnTo>
                      <a:pt x="69585" y="264783"/>
                    </a:lnTo>
                    <a:close/>
                    <a:moveTo>
                      <a:pt x="267494" y="253938"/>
                    </a:moveTo>
                    <a:cubicBezTo>
                      <a:pt x="270205" y="253938"/>
                      <a:pt x="272012" y="255746"/>
                      <a:pt x="272012" y="258457"/>
                    </a:cubicBezTo>
                    <a:cubicBezTo>
                      <a:pt x="272012" y="261168"/>
                      <a:pt x="270205" y="262975"/>
                      <a:pt x="267494" y="262975"/>
                    </a:cubicBezTo>
                    <a:cubicBezTo>
                      <a:pt x="264783" y="262975"/>
                      <a:pt x="262975" y="261168"/>
                      <a:pt x="262975" y="258457"/>
                    </a:cubicBezTo>
                    <a:cubicBezTo>
                      <a:pt x="262072" y="256649"/>
                      <a:pt x="264783" y="253938"/>
                      <a:pt x="267494" y="253938"/>
                    </a:cubicBezTo>
                    <a:lnTo>
                      <a:pt x="267494" y="253938"/>
                    </a:lnTo>
                    <a:close/>
                    <a:moveTo>
                      <a:pt x="248516" y="253938"/>
                    </a:moveTo>
                    <a:cubicBezTo>
                      <a:pt x="251227" y="253938"/>
                      <a:pt x="253035" y="255746"/>
                      <a:pt x="253035" y="258457"/>
                    </a:cubicBezTo>
                    <a:cubicBezTo>
                      <a:pt x="253035" y="261168"/>
                      <a:pt x="251227" y="262975"/>
                      <a:pt x="248516" y="262975"/>
                    </a:cubicBezTo>
                    <a:cubicBezTo>
                      <a:pt x="245805" y="262975"/>
                      <a:pt x="243998" y="261168"/>
                      <a:pt x="243998" y="258457"/>
                    </a:cubicBezTo>
                    <a:cubicBezTo>
                      <a:pt x="243998" y="256649"/>
                      <a:pt x="245805" y="253938"/>
                      <a:pt x="248516" y="253938"/>
                    </a:cubicBezTo>
                    <a:lnTo>
                      <a:pt x="248516" y="253938"/>
                    </a:lnTo>
                    <a:close/>
                    <a:moveTo>
                      <a:pt x="229539" y="253938"/>
                    </a:moveTo>
                    <a:cubicBezTo>
                      <a:pt x="232250" y="253938"/>
                      <a:pt x="234057" y="255746"/>
                      <a:pt x="234057" y="258457"/>
                    </a:cubicBezTo>
                    <a:cubicBezTo>
                      <a:pt x="234057" y="261168"/>
                      <a:pt x="232250" y="262975"/>
                      <a:pt x="229539" y="262975"/>
                    </a:cubicBezTo>
                    <a:cubicBezTo>
                      <a:pt x="226828" y="262975"/>
                      <a:pt x="225020" y="261168"/>
                      <a:pt x="225020" y="258457"/>
                    </a:cubicBezTo>
                    <a:cubicBezTo>
                      <a:pt x="225020" y="256649"/>
                      <a:pt x="226828" y="253938"/>
                      <a:pt x="229539" y="253938"/>
                    </a:cubicBezTo>
                    <a:lnTo>
                      <a:pt x="229539" y="253938"/>
                    </a:lnTo>
                    <a:close/>
                    <a:moveTo>
                      <a:pt x="210561" y="253938"/>
                    </a:moveTo>
                    <a:cubicBezTo>
                      <a:pt x="213272" y="253938"/>
                      <a:pt x="215080" y="255746"/>
                      <a:pt x="215080" y="258457"/>
                    </a:cubicBezTo>
                    <a:cubicBezTo>
                      <a:pt x="215080" y="261168"/>
                      <a:pt x="213272" y="262975"/>
                      <a:pt x="210561" y="262975"/>
                    </a:cubicBezTo>
                    <a:cubicBezTo>
                      <a:pt x="207850" y="262975"/>
                      <a:pt x="206043" y="261168"/>
                      <a:pt x="206043" y="258457"/>
                    </a:cubicBezTo>
                    <a:cubicBezTo>
                      <a:pt x="206043" y="256649"/>
                      <a:pt x="207850" y="253938"/>
                      <a:pt x="210561" y="253938"/>
                    </a:cubicBezTo>
                    <a:lnTo>
                      <a:pt x="210561" y="253938"/>
                    </a:lnTo>
                    <a:close/>
                    <a:moveTo>
                      <a:pt x="191583" y="253938"/>
                    </a:moveTo>
                    <a:cubicBezTo>
                      <a:pt x="194294" y="253938"/>
                      <a:pt x="196102" y="255746"/>
                      <a:pt x="196102" y="258457"/>
                    </a:cubicBezTo>
                    <a:cubicBezTo>
                      <a:pt x="196102" y="261168"/>
                      <a:pt x="194294" y="262975"/>
                      <a:pt x="191583" y="262975"/>
                    </a:cubicBezTo>
                    <a:cubicBezTo>
                      <a:pt x="188872" y="262975"/>
                      <a:pt x="187065" y="261168"/>
                      <a:pt x="187065" y="258457"/>
                    </a:cubicBezTo>
                    <a:cubicBezTo>
                      <a:pt x="187065" y="256649"/>
                      <a:pt x="189776" y="253938"/>
                      <a:pt x="191583" y="253938"/>
                    </a:cubicBezTo>
                    <a:lnTo>
                      <a:pt x="191583" y="253938"/>
                    </a:lnTo>
                    <a:close/>
                    <a:moveTo>
                      <a:pt x="173509" y="253938"/>
                    </a:moveTo>
                    <a:cubicBezTo>
                      <a:pt x="176221" y="253938"/>
                      <a:pt x="178028" y="255746"/>
                      <a:pt x="178028" y="258457"/>
                    </a:cubicBezTo>
                    <a:cubicBezTo>
                      <a:pt x="178028" y="261168"/>
                      <a:pt x="176221" y="262975"/>
                      <a:pt x="173509" y="262975"/>
                    </a:cubicBezTo>
                    <a:cubicBezTo>
                      <a:pt x="170798" y="262975"/>
                      <a:pt x="168991" y="261168"/>
                      <a:pt x="168991" y="258457"/>
                    </a:cubicBezTo>
                    <a:cubicBezTo>
                      <a:pt x="168087" y="256649"/>
                      <a:pt x="170798" y="253938"/>
                      <a:pt x="173509" y="253938"/>
                    </a:cubicBezTo>
                    <a:lnTo>
                      <a:pt x="173509" y="253938"/>
                    </a:lnTo>
                    <a:close/>
                    <a:moveTo>
                      <a:pt x="154532" y="253938"/>
                    </a:moveTo>
                    <a:cubicBezTo>
                      <a:pt x="157243" y="253938"/>
                      <a:pt x="159050" y="255746"/>
                      <a:pt x="159050" y="258457"/>
                    </a:cubicBezTo>
                    <a:cubicBezTo>
                      <a:pt x="159050" y="261168"/>
                      <a:pt x="157243" y="262975"/>
                      <a:pt x="154532" y="262975"/>
                    </a:cubicBezTo>
                    <a:cubicBezTo>
                      <a:pt x="151821" y="262975"/>
                      <a:pt x="150013" y="261168"/>
                      <a:pt x="150013" y="258457"/>
                    </a:cubicBezTo>
                    <a:cubicBezTo>
                      <a:pt x="150013" y="256649"/>
                      <a:pt x="151821" y="253938"/>
                      <a:pt x="154532" y="253938"/>
                    </a:cubicBezTo>
                    <a:lnTo>
                      <a:pt x="154532" y="253938"/>
                    </a:lnTo>
                    <a:close/>
                    <a:moveTo>
                      <a:pt x="135554" y="253938"/>
                    </a:moveTo>
                    <a:cubicBezTo>
                      <a:pt x="138265" y="253938"/>
                      <a:pt x="140073" y="255746"/>
                      <a:pt x="140073" y="258457"/>
                    </a:cubicBezTo>
                    <a:cubicBezTo>
                      <a:pt x="140073" y="261168"/>
                      <a:pt x="138265" y="262975"/>
                      <a:pt x="135554" y="262975"/>
                    </a:cubicBezTo>
                    <a:cubicBezTo>
                      <a:pt x="132843" y="262975"/>
                      <a:pt x="131036" y="261168"/>
                      <a:pt x="131036" y="258457"/>
                    </a:cubicBezTo>
                    <a:cubicBezTo>
                      <a:pt x="131036" y="256649"/>
                      <a:pt x="132843" y="253938"/>
                      <a:pt x="135554" y="253938"/>
                    </a:cubicBezTo>
                    <a:lnTo>
                      <a:pt x="135554" y="253938"/>
                    </a:lnTo>
                    <a:close/>
                    <a:moveTo>
                      <a:pt x="116577" y="253938"/>
                    </a:moveTo>
                    <a:cubicBezTo>
                      <a:pt x="119288" y="253938"/>
                      <a:pt x="121095" y="255746"/>
                      <a:pt x="121095" y="258457"/>
                    </a:cubicBezTo>
                    <a:cubicBezTo>
                      <a:pt x="121095" y="261168"/>
                      <a:pt x="119288" y="262975"/>
                      <a:pt x="116577" y="262975"/>
                    </a:cubicBezTo>
                    <a:cubicBezTo>
                      <a:pt x="113866" y="262975"/>
                      <a:pt x="112058" y="261168"/>
                      <a:pt x="112058" y="258457"/>
                    </a:cubicBezTo>
                    <a:cubicBezTo>
                      <a:pt x="112058" y="256649"/>
                      <a:pt x="113866" y="253938"/>
                      <a:pt x="116577" y="253938"/>
                    </a:cubicBezTo>
                    <a:lnTo>
                      <a:pt x="116577" y="253938"/>
                    </a:lnTo>
                    <a:close/>
                    <a:moveTo>
                      <a:pt x="97599" y="253938"/>
                    </a:moveTo>
                    <a:cubicBezTo>
                      <a:pt x="100310" y="253938"/>
                      <a:pt x="102118" y="255746"/>
                      <a:pt x="102118" y="258457"/>
                    </a:cubicBezTo>
                    <a:cubicBezTo>
                      <a:pt x="102118" y="261168"/>
                      <a:pt x="100310" y="262975"/>
                      <a:pt x="97599" y="262975"/>
                    </a:cubicBezTo>
                    <a:cubicBezTo>
                      <a:pt x="94888" y="262975"/>
                      <a:pt x="93081" y="261168"/>
                      <a:pt x="93081" y="258457"/>
                    </a:cubicBezTo>
                    <a:cubicBezTo>
                      <a:pt x="93081" y="256649"/>
                      <a:pt x="95792" y="253938"/>
                      <a:pt x="97599" y="253938"/>
                    </a:cubicBezTo>
                    <a:lnTo>
                      <a:pt x="97599" y="253938"/>
                    </a:lnTo>
                    <a:close/>
                    <a:moveTo>
                      <a:pt x="79525" y="253938"/>
                    </a:moveTo>
                    <a:cubicBezTo>
                      <a:pt x="82236" y="253938"/>
                      <a:pt x="84044" y="255746"/>
                      <a:pt x="84044" y="258457"/>
                    </a:cubicBezTo>
                    <a:cubicBezTo>
                      <a:pt x="84044" y="261168"/>
                      <a:pt x="82236" y="262975"/>
                      <a:pt x="79525" y="262975"/>
                    </a:cubicBezTo>
                    <a:cubicBezTo>
                      <a:pt x="76814" y="262975"/>
                      <a:pt x="75007" y="261168"/>
                      <a:pt x="75007" y="258457"/>
                    </a:cubicBezTo>
                    <a:cubicBezTo>
                      <a:pt x="74103" y="256649"/>
                      <a:pt x="76814" y="253938"/>
                      <a:pt x="79525" y="253938"/>
                    </a:cubicBezTo>
                    <a:lnTo>
                      <a:pt x="79525" y="253938"/>
                    </a:lnTo>
                    <a:close/>
                    <a:moveTo>
                      <a:pt x="60548" y="253938"/>
                    </a:moveTo>
                    <a:cubicBezTo>
                      <a:pt x="63259" y="253938"/>
                      <a:pt x="65066" y="255746"/>
                      <a:pt x="65066" y="258457"/>
                    </a:cubicBezTo>
                    <a:cubicBezTo>
                      <a:pt x="65066" y="261168"/>
                      <a:pt x="63259" y="262975"/>
                      <a:pt x="60548" y="262975"/>
                    </a:cubicBezTo>
                    <a:cubicBezTo>
                      <a:pt x="57836" y="262975"/>
                      <a:pt x="56029" y="261168"/>
                      <a:pt x="56029" y="258457"/>
                    </a:cubicBezTo>
                    <a:cubicBezTo>
                      <a:pt x="56029" y="256649"/>
                      <a:pt x="57836" y="253938"/>
                      <a:pt x="60548" y="253938"/>
                    </a:cubicBezTo>
                    <a:lnTo>
                      <a:pt x="60548" y="253938"/>
                    </a:lnTo>
                    <a:close/>
                    <a:moveTo>
                      <a:pt x="276531" y="244901"/>
                    </a:moveTo>
                    <a:cubicBezTo>
                      <a:pt x="279242" y="244901"/>
                      <a:pt x="281049" y="246709"/>
                      <a:pt x="281049" y="249420"/>
                    </a:cubicBezTo>
                    <a:cubicBezTo>
                      <a:pt x="281049" y="252131"/>
                      <a:pt x="279242" y="253938"/>
                      <a:pt x="276531" y="253938"/>
                    </a:cubicBezTo>
                    <a:cubicBezTo>
                      <a:pt x="273820" y="253938"/>
                      <a:pt x="272012" y="252131"/>
                      <a:pt x="272012" y="249420"/>
                    </a:cubicBezTo>
                    <a:cubicBezTo>
                      <a:pt x="272012" y="246709"/>
                      <a:pt x="273820" y="244901"/>
                      <a:pt x="276531" y="244901"/>
                    </a:cubicBezTo>
                    <a:lnTo>
                      <a:pt x="276531" y="244901"/>
                    </a:lnTo>
                    <a:close/>
                    <a:moveTo>
                      <a:pt x="257553" y="244901"/>
                    </a:moveTo>
                    <a:cubicBezTo>
                      <a:pt x="260264" y="244901"/>
                      <a:pt x="262072" y="246709"/>
                      <a:pt x="262072" y="249420"/>
                    </a:cubicBezTo>
                    <a:cubicBezTo>
                      <a:pt x="262072" y="252131"/>
                      <a:pt x="260264" y="253938"/>
                      <a:pt x="257553" y="253938"/>
                    </a:cubicBezTo>
                    <a:cubicBezTo>
                      <a:pt x="254842" y="253938"/>
                      <a:pt x="253035" y="252131"/>
                      <a:pt x="253035" y="249420"/>
                    </a:cubicBezTo>
                    <a:cubicBezTo>
                      <a:pt x="253035" y="246709"/>
                      <a:pt x="254842" y="244901"/>
                      <a:pt x="257553" y="244901"/>
                    </a:cubicBezTo>
                    <a:lnTo>
                      <a:pt x="257553" y="244901"/>
                    </a:lnTo>
                    <a:close/>
                    <a:moveTo>
                      <a:pt x="238576" y="244901"/>
                    </a:moveTo>
                    <a:cubicBezTo>
                      <a:pt x="241287" y="244901"/>
                      <a:pt x="243094" y="246709"/>
                      <a:pt x="243094" y="249420"/>
                    </a:cubicBezTo>
                    <a:cubicBezTo>
                      <a:pt x="243094" y="252131"/>
                      <a:pt x="241287" y="253938"/>
                      <a:pt x="238576" y="253938"/>
                    </a:cubicBezTo>
                    <a:cubicBezTo>
                      <a:pt x="235864" y="253938"/>
                      <a:pt x="234057" y="252131"/>
                      <a:pt x="234057" y="249420"/>
                    </a:cubicBezTo>
                    <a:cubicBezTo>
                      <a:pt x="234057" y="246709"/>
                      <a:pt x="235864" y="244901"/>
                      <a:pt x="238576" y="244901"/>
                    </a:cubicBezTo>
                    <a:lnTo>
                      <a:pt x="238576" y="244901"/>
                    </a:lnTo>
                    <a:close/>
                    <a:moveTo>
                      <a:pt x="220502" y="244901"/>
                    </a:moveTo>
                    <a:cubicBezTo>
                      <a:pt x="223213" y="244901"/>
                      <a:pt x="225020" y="246709"/>
                      <a:pt x="225020" y="249420"/>
                    </a:cubicBezTo>
                    <a:cubicBezTo>
                      <a:pt x="225020" y="252131"/>
                      <a:pt x="223213" y="253938"/>
                      <a:pt x="220502" y="253938"/>
                    </a:cubicBezTo>
                    <a:cubicBezTo>
                      <a:pt x="217791" y="253938"/>
                      <a:pt x="215983" y="252131"/>
                      <a:pt x="215983" y="249420"/>
                    </a:cubicBezTo>
                    <a:cubicBezTo>
                      <a:pt x="215080" y="246709"/>
                      <a:pt x="217791" y="244901"/>
                      <a:pt x="220502" y="244901"/>
                    </a:cubicBezTo>
                    <a:lnTo>
                      <a:pt x="220502" y="244901"/>
                    </a:lnTo>
                    <a:close/>
                    <a:moveTo>
                      <a:pt x="201524" y="244901"/>
                    </a:moveTo>
                    <a:cubicBezTo>
                      <a:pt x="204235" y="244901"/>
                      <a:pt x="206043" y="246709"/>
                      <a:pt x="206043" y="249420"/>
                    </a:cubicBezTo>
                    <a:cubicBezTo>
                      <a:pt x="206043" y="252131"/>
                      <a:pt x="204235" y="253938"/>
                      <a:pt x="201524" y="253938"/>
                    </a:cubicBezTo>
                    <a:cubicBezTo>
                      <a:pt x="198813" y="253938"/>
                      <a:pt x="197006" y="252131"/>
                      <a:pt x="197006" y="249420"/>
                    </a:cubicBezTo>
                    <a:cubicBezTo>
                      <a:pt x="196102" y="246709"/>
                      <a:pt x="198813" y="244901"/>
                      <a:pt x="201524" y="244901"/>
                    </a:cubicBezTo>
                    <a:lnTo>
                      <a:pt x="201524" y="244901"/>
                    </a:lnTo>
                    <a:close/>
                    <a:moveTo>
                      <a:pt x="182546" y="244901"/>
                    </a:moveTo>
                    <a:cubicBezTo>
                      <a:pt x="185258" y="244901"/>
                      <a:pt x="187065" y="246709"/>
                      <a:pt x="187065" y="249420"/>
                    </a:cubicBezTo>
                    <a:cubicBezTo>
                      <a:pt x="187065" y="252131"/>
                      <a:pt x="185258" y="253938"/>
                      <a:pt x="182546" y="253938"/>
                    </a:cubicBezTo>
                    <a:cubicBezTo>
                      <a:pt x="179835" y="253938"/>
                      <a:pt x="178028" y="252131"/>
                      <a:pt x="178028" y="249420"/>
                    </a:cubicBezTo>
                    <a:cubicBezTo>
                      <a:pt x="178028" y="246709"/>
                      <a:pt x="179835" y="244901"/>
                      <a:pt x="182546" y="244901"/>
                    </a:cubicBezTo>
                    <a:lnTo>
                      <a:pt x="182546" y="244901"/>
                    </a:lnTo>
                    <a:close/>
                    <a:moveTo>
                      <a:pt x="163569" y="244901"/>
                    </a:moveTo>
                    <a:cubicBezTo>
                      <a:pt x="166280" y="244901"/>
                      <a:pt x="168087" y="246709"/>
                      <a:pt x="168087" y="249420"/>
                    </a:cubicBezTo>
                    <a:cubicBezTo>
                      <a:pt x="168087" y="252131"/>
                      <a:pt x="166280" y="253938"/>
                      <a:pt x="163569" y="253938"/>
                    </a:cubicBezTo>
                    <a:cubicBezTo>
                      <a:pt x="160858" y="253938"/>
                      <a:pt x="159050" y="252131"/>
                      <a:pt x="159050" y="249420"/>
                    </a:cubicBezTo>
                    <a:cubicBezTo>
                      <a:pt x="159050" y="246709"/>
                      <a:pt x="160858" y="244901"/>
                      <a:pt x="163569" y="244901"/>
                    </a:cubicBezTo>
                    <a:lnTo>
                      <a:pt x="163569" y="244901"/>
                    </a:lnTo>
                    <a:close/>
                    <a:moveTo>
                      <a:pt x="144591" y="244901"/>
                    </a:moveTo>
                    <a:cubicBezTo>
                      <a:pt x="147302" y="244901"/>
                      <a:pt x="149110" y="246709"/>
                      <a:pt x="149110" y="249420"/>
                    </a:cubicBezTo>
                    <a:cubicBezTo>
                      <a:pt x="149110" y="252131"/>
                      <a:pt x="147302" y="253938"/>
                      <a:pt x="144591" y="253938"/>
                    </a:cubicBezTo>
                    <a:cubicBezTo>
                      <a:pt x="141880" y="253938"/>
                      <a:pt x="140073" y="252131"/>
                      <a:pt x="140073" y="249420"/>
                    </a:cubicBezTo>
                    <a:cubicBezTo>
                      <a:pt x="140073" y="246709"/>
                      <a:pt x="141880" y="244901"/>
                      <a:pt x="144591" y="244901"/>
                    </a:cubicBezTo>
                    <a:lnTo>
                      <a:pt x="144591" y="244901"/>
                    </a:lnTo>
                    <a:close/>
                    <a:moveTo>
                      <a:pt x="126517" y="244901"/>
                    </a:moveTo>
                    <a:cubicBezTo>
                      <a:pt x="129228" y="244901"/>
                      <a:pt x="131036" y="246709"/>
                      <a:pt x="131036" y="249420"/>
                    </a:cubicBezTo>
                    <a:cubicBezTo>
                      <a:pt x="131036" y="252131"/>
                      <a:pt x="129228" y="253938"/>
                      <a:pt x="126517" y="253938"/>
                    </a:cubicBezTo>
                    <a:cubicBezTo>
                      <a:pt x="123806" y="253938"/>
                      <a:pt x="121999" y="252131"/>
                      <a:pt x="121999" y="249420"/>
                    </a:cubicBezTo>
                    <a:cubicBezTo>
                      <a:pt x="121095" y="246709"/>
                      <a:pt x="123806" y="244901"/>
                      <a:pt x="126517" y="244901"/>
                    </a:cubicBezTo>
                    <a:lnTo>
                      <a:pt x="126517" y="244901"/>
                    </a:lnTo>
                    <a:close/>
                    <a:moveTo>
                      <a:pt x="107540" y="244901"/>
                    </a:moveTo>
                    <a:cubicBezTo>
                      <a:pt x="110251" y="244901"/>
                      <a:pt x="112058" y="246709"/>
                      <a:pt x="112058" y="249420"/>
                    </a:cubicBezTo>
                    <a:cubicBezTo>
                      <a:pt x="112058" y="252131"/>
                      <a:pt x="110251" y="253938"/>
                      <a:pt x="107540" y="253938"/>
                    </a:cubicBezTo>
                    <a:cubicBezTo>
                      <a:pt x="104829" y="253938"/>
                      <a:pt x="103021" y="252131"/>
                      <a:pt x="103021" y="249420"/>
                    </a:cubicBezTo>
                    <a:cubicBezTo>
                      <a:pt x="103021" y="246709"/>
                      <a:pt x="104829" y="244901"/>
                      <a:pt x="107540" y="244901"/>
                    </a:cubicBezTo>
                    <a:lnTo>
                      <a:pt x="107540" y="244901"/>
                    </a:lnTo>
                    <a:close/>
                    <a:moveTo>
                      <a:pt x="88562" y="244901"/>
                    </a:moveTo>
                    <a:cubicBezTo>
                      <a:pt x="91273" y="244901"/>
                      <a:pt x="93081" y="246709"/>
                      <a:pt x="93081" y="249420"/>
                    </a:cubicBezTo>
                    <a:cubicBezTo>
                      <a:pt x="93081" y="252131"/>
                      <a:pt x="91273" y="253938"/>
                      <a:pt x="88562" y="253938"/>
                    </a:cubicBezTo>
                    <a:cubicBezTo>
                      <a:pt x="85851" y="253938"/>
                      <a:pt x="84044" y="252131"/>
                      <a:pt x="84044" y="249420"/>
                    </a:cubicBezTo>
                    <a:cubicBezTo>
                      <a:pt x="84044" y="246709"/>
                      <a:pt x="85851" y="244901"/>
                      <a:pt x="88562" y="244901"/>
                    </a:cubicBezTo>
                    <a:lnTo>
                      <a:pt x="88562" y="244901"/>
                    </a:lnTo>
                    <a:close/>
                    <a:moveTo>
                      <a:pt x="69585" y="244901"/>
                    </a:moveTo>
                    <a:cubicBezTo>
                      <a:pt x="72296" y="244901"/>
                      <a:pt x="74103" y="246709"/>
                      <a:pt x="74103" y="249420"/>
                    </a:cubicBezTo>
                    <a:cubicBezTo>
                      <a:pt x="74103" y="252131"/>
                      <a:pt x="72296" y="253938"/>
                      <a:pt x="69585" y="253938"/>
                    </a:cubicBezTo>
                    <a:cubicBezTo>
                      <a:pt x="66873" y="253938"/>
                      <a:pt x="65066" y="252131"/>
                      <a:pt x="65066" y="249420"/>
                    </a:cubicBezTo>
                    <a:cubicBezTo>
                      <a:pt x="65066" y="246709"/>
                      <a:pt x="66873" y="244901"/>
                      <a:pt x="69585" y="244901"/>
                    </a:cubicBezTo>
                    <a:lnTo>
                      <a:pt x="69585" y="244901"/>
                    </a:lnTo>
                    <a:close/>
                    <a:moveTo>
                      <a:pt x="50607" y="244901"/>
                    </a:moveTo>
                    <a:cubicBezTo>
                      <a:pt x="53318" y="244901"/>
                      <a:pt x="55125" y="246709"/>
                      <a:pt x="55125" y="249420"/>
                    </a:cubicBezTo>
                    <a:cubicBezTo>
                      <a:pt x="55125" y="252131"/>
                      <a:pt x="53318" y="253938"/>
                      <a:pt x="50607" y="253938"/>
                    </a:cubicBezTo>
                    <a:cubicBezTo>
                      <a:pt x="47896" y="253938"/>
                      <a:pt x="46088" y="252131"/>
                      <a:pt x="46088" y="249420"/>
                    </a:cubicBezTo>
                    <a:cubicBezTo>
                      <a:pt x="46088" y="246709"/>
                      <a:pt x="48800" y="244901"/>
                      <a:pt x="50607" y="244901"/>
                    </a:cubicBezTo>
                    <a:lnTo>
                      <a:pt x="50607" y="244901"/>
                    </a:lnTo>
                    <a:close/>
                    <a:moveTo>
                      <a:pt x="267494" y="234057"/>
                    </a:moveTo>
                    <a:cubicBezTo>
                      <a:pt x="270205" y="234057"/>
                      <a:pt x="272012" y="235864"/>
                      <a:pt x="272012" y="238576"/>
                    </a:cubicBezTo>
                    <a:cubicBezTo>
                      <a:pt x="272012" y="241287"/>
                      <a:pt x="270205" y="243094"/>
                      <a:pt x="267494" y="243094"/>
                    </a:cubicBezTo>
                    <a:cubicBezTo>
                      <a:pt x="264783" y="243094"/>
                      <a:pt x="262975" y="241287"/>
                      <a:pt x="262975" y="238576"/>
                    </a:cubicBezTo>
                    <a:cubicBezTo>
                      <a:pt x="262072" y="235864"/>
                      <a:pt x="264783" y="234057"/>
                      <a:pt x="267494" y="234057"/>
                    </a:cubicBezTo>
                    <a:lnTo>
                      <a:pt x="267494" y="234057"/>
                    </a:lnTo>
                    <a:close/>
                    <a:moveTo>
                      <a:pt x="248516" y="234057"/>
                    </a:moveTo>
                    <a:cubicBezTo>
                      <a:pt x="251227" y="234057"/>
                      <a:pt x="253035" y="235864"/>
                      <a:pt x="253035" y="238576"/>
                    </a:cubicBezTo>
                    <a:cubicBezTo>
                      <a:pt x="253035" y="241287"/>
                      <a:pt x="251227" y="243094"/>
                      <a:pt x="248516" y="243094"/>
                    </a:cubicBezTo>
                    <a:cubicBezTo>
                      <a:pt x="245805" y="243094"/>
                      <a:pt x="243998" y="241287"/>
                      <a:pt x="243998" y="238576"/>
                    </a:cubicBezTo>
                    <a:cubicBezTo>
                      <a:pt x="243998" y="235864"/>
                      <a:pt x="245805" y="234057"/>
                      <a:pt x="248516" y="234057"/>
                    </a:cubicBezTo>
                    <a:lnTo>
                      <a:pt x="248516" y="234057"/>
                    </a:lnTo>
                    <a:close/>
                    <a:moveTo>
                      <a:pt x="229539" y="234057"/>
                    </a:moveTo>
                    <a:cubicBezTo>
                      <a:pt x="232250" y="234057"/>
                      <a:pt x="234057" y="235864"/>
                      <a:pt x="234057" y="238576"/>
                    </a:cubicBezTo>
                    <a:cubicBezTo>
                      <a:pt x="234057" y="241287"/>
                      <a:pt x="232250" y="243094"/>
                      <a:pt x="229539" y="243094"/>
                    </a:cubicBezTo>
                    <a:cubicBezTo>
                      <a:pt x="226828" y="243094"/>
                      <a:pt x="225020" y="241287"/>
                      <a:pt x="225020" y="238576"/>
                    </a:cubicBezTo>
                    <a:cubicBezTo>
                      <a:pt x="225020" y="235864"/>
                      <a:pt x="226828" y="234057"/>
                      <a:pt x="229539" y="234057"/>
                    </a:cubicBezTo>
                    <a:lnTo>
                      <a:pt x="229539" y="234057"/>
                    </a:lnTo>
                    <a:close/>
                    <a:moveTo>
                      <a:pt x="210561" y="234057"/>
                    </a:moveTo>
                    <a:cubicBezTo>
                      <a:pt x="213272" y="234057"/>
                      <a:pt x="215080" y="235864"/>
                      <a:pt x="215080" y="238576"/>
                    </a:cubicBezTo>
                    <a:cubicBezTo>
                      <a:pt x="215080" y="241287"/>
                      <a:pt x="213272" y="243094"/>
                      <a:pt x="210561" y="243094"/>
                    </a:cubicBezTo>
                    <a:cubicBezTo>
                      <a:pt x="207850" y="243094"/>
                      <a:pt x="206043" y="241287"/>
                      <a:pt x="206043" y="238576"/>
                    </a:cubicBezTo>
                    <a:cubicBezTo>
                      <a:pt x="206043" y="235864"/>
                      <a:pt x="207850" y="234057"/>
                      <a:pt x="210561" y="234057"/>
                    </a:cubicBezTo>
                    <a:lnTo>
                      <a:pt x="210561" y="234057"/>
                    </a:lnTo>
                    <a:close/>
                    <a:moveTo>
                      <a:pt x="191583" y="234057"/>
                    </a:moveTo>
                    <a:cubicBezTo>
                      <a:pt x="194294" y="234057"/>
                      <a:pt x="196102" y="235864"/>
                      <a:pt x="196102" y="238576"/>
                    </a:cubicBezTo>
                    <a:cubicBezTo>
                      <a:pt x="196102" y="241287"/>
                      <a:pt x="194294" y="243094"/>
                      <a:pt x="191583" y="243094"/>
                    </a:cubicBezTo>
                    <a:cubicBezTo>
                      <a:pt x="188872" y="243094"/>
                      <a:pt x="187065" y="241287"/>
                      <a:pt x="187065" y="238576"/>
                    </a:cubicBezTo>
                    <a:cubicBezTo>
                      <a:pt x="187065" y="235864"/>
                      <a:pt x="189776" y="234057"/>
                      <a:pt x="191583" y="234057"/>
                    </a:cubicBezTo>
                    <a:lnTo>
                      <a:pt x="191583" y="234057"/>
                    </a:lnTo>
                    <a:close/>
                    <a:moveTo>
                      <a:pt x="173509" y="234057"/>
                    </a:moveTo>
                    <a:cubicBezTo>
                      <a:pt x="176221" y="234057"/>
                      <a:pt x="178028" y="235864"/>
                      <a:pt x="178028" y="238576"/>
                    </a:cubicBezTo>
                    <a:cubicBezTo>
                      <a:pt x="178028" y="241287"/>
                      <a:pt x="176221" y="243094"/>
                      <a:pt x="173509" y="243094"/>
                    </a:cubicBezTo>
                    <a:cubicBezTo>
                      <a:pt x="170798" y="243094"/>
                      <a:pt x="168991" y="241287"/>
                      <a:pt x="168991" y="238576"/>
                    </a:cubicBezTo>
                    <a:cubicBezTo>
                      <a:pt x="168087" y="235864"/>
                      <a:pt x="170798" y="234057"/>
                      <a:pt x="173509" y="234057"/>
                    </a:cubicBezTo>
                    <a:lnTo>
                      <a:pt x="173509" y="234057"/>
                    </a:lnTo>
                    <a:close/>
                    <a:moveTo>
                      <a:pt x="154532" y="234057"/>
                    </a:moveTo>
                    <a:cubicBezTo>
                      <a:pt x="157243" y="234057"/>
                      <a:pt x="159050" y="235864"/>
                      <a:pt x="159050" y="238576"/>
                    </a:cubicBezTo>
                    <a:cubicBezTo>
                      <a:pt x="159050" y="241287"/>
                      <a:pt x="157243" y="243094"/>
                      <a:pt x="154532" y="243094"/>
                    </a:cubicBezTo>
                    <a:cubicBezTo>
                      <a:pt x="151821" y="243094"/>
                      <a:pt x="150013" y="241287"/>
                      <a:pt x="150013" y="238576"/>
                    </a:cubicBezTo>
                    <a:cubicBezTo>
                      <a:pt x="150013" y="235864"/>
                      <a:pt x="151821" y="234057"/>
                      <a:pt x="154532" y="234057"/>
                    </a:cubicBezTo>
                    <a:lnTo>
                      <a:pt x="154532" y="234057"/>
                    </a:lnTo>
                    <a:close/>
                    <a:moveTo>
                      <a:pt x="135554" y="234057"/>
                    </a:moveTo>
                    <a:cubicBezTo>
                      <a:pt x="138265" y="234057"/>
                      <a:pt x="140073" y="235864"/>
                      <a:pt x="140073" y="238576"/>
                    </a:cubicBezTo>
                    <a:cubicBezTo>
                      <a:pt x="140073" y="241287"/>
                      <a:pt x="138265" y="243094"/>
                      <a:pt x="135554" y="243094"/>
                    </a:cubicBezTo>
                    <a:cubicBezTo>
                      <a:pt x="132843" y="243094"/>
                      <a:pt x="131036" y="241287"/>
                      <a:pt x="131036" y="238576"/>
                    </a:cubicBezTo>
                    <a:cubicBezTo>
                      <a:pt x="131036" y="235864"/>
                      <a:pt x="132843" y="234057"/>
                      <a:pt x="135554" y="234057"/>
                    </a:cubicBezTo>
                    <a:lnTo>
                      <a:pt x="135554" y="234057"/>
                    </a:lnTo>
                    <a:close/>
                    <a:moveTo>
                      <a:pt x="116577" y="234057"/>
                    </a:moveTo>
                    <a:cubicBezTo>
                      <a:pt x="119288" y="234057"/>
                      <a:pt x="121095" y="235864"/>
                      <a:pt x="121095" y="238576"/>
                    </a:cubicBezTo>
                    <a:cubicBezTo>
                      <a:pt x="121095" y="241287"/>
                      <a:pt x="119288" y="243094"/>
                      <a:pt x="116577" y="243094"/>
                    </a:cubicBezTo>
                    <a:cubicBezTo>
                      <a:pt x="113866" y="243094"/>
                      <a:pt x="112058" y="241287"/>
                      <a:pt x="112058" y="238576"/>
                    </a:cubicBezTo>
                    <a:cubicBezTo>
                      <a:pt x="112058" y="235864"/>
                      <a:pt x="113866" y="234057"/>
                      <a:pt x="116577" y="234057"/>
                    </a:cubicBezTo>
                    <a:lnTo>
                      <a:pt x="116577" y="234057"/>
                    </a:lnTo>
                    <a:close/>
                    <a:moveTo>
                      <a:pt x="97599" y="234057"/>
                    </a:moveTo>
                    <a:cubicBezTo>
                      <a:pt x="100310" y="234057"/>
                      <a:pt x="102118" y="235864"/>
                      <a:pt x="102118" y="238576"/>
                    </a:cubicBezTo>
                    <a:cubicBezTo>
                      <a:pt x="102118" y="241287"/>
                      <a:pt x="100310" y="243094"/>
                      <a:pt x="97599" y="243094"/>
                    </a:cubicBezTo>
                    <a:cubicBezTo>
                      <a:pt x="94888" y="243094"/>
                      <a:pt x="93081" y="241287"/>
                      <a:pt x="93081" y="238576"/>
                    </a:cubicBezTo>
                    <a:cubicBezTo>
                      <a:pt x="93081" y="235864"/>
                      <a:pt x="95792" y="234057"/>
                      <a:pt x="97599" y="234057"/>
                    </a:cubicBezTo>
                    <a:lnTo>
                      <a:pt x="97599" y="234057"/>
                    </a:lnTo>
                    <a:close/>
                    <a:moveTo>
                      <a:pt x="79525" y="234057"/>
                    </a:moveTo>
                    <a:cubicBezTo>
                      <a:pt x="82236" y="234057"/>
                      <a:pt x="84044" y="235864"/>
                      <a:pt x="84044" y="238576"/>
                    </a:cubicBezTo>
                    <a:cubicBezTo>
                      <a:pt x="84044" y="241287"/>
                      <a:pt x="82236" y="243094"/>
                      <a:pt x="79525" y="243094"/>
                    </a:cubicBezTo>
                    <a:cubicBezTo>
                      <a:pt x="76814" y="243094"/>
                      <a:pt x="75007" y="241287"/>
                      <a:pt x="75007" y="238576"/>
                    </a:cubicBezTo>
                    <a:cubicBezTo>
                      <a:pt x="74103" y="235864"/>
                      <a:pt x="76814" y="234057"/>
                      <a:pt x="79525" y="234057"/>
                    </a:cubicBezTo>
                    <a:lnTo>
                      <a:pt x="79525" y="234057"/>
                    </a:lnTo>
                    <a:close/>
                    <a:moveTo>
                      <a:pt x="60548" y="234057"/>
                    </a:moveTo>
                    <a:cubicBezTo>
                      <a:pt x="63259" y="234057"/>
                      <a:pt x="65066" y="235864"/>
                      <a:pt x="65066" y="238576"/>
                    </a:cubicBezTo>
                    <a:cubicBezTo>
                      <a:pt x="65066" y="241287"/>
                      <a:pt x="63259" y="243094"/>
                      <a:pt x="60548" y="243094"/>
                    </a:cubicBezTo>
                    <a:cubicBezTo>
                      <a:pt x="57836" y="243094"/>
                      <a:pt x="56029" y="241287"/>
                      <a:pt x="56029" y="238576"/>
                    </a:cubicBezTo>
                    <a:cubicBezTo>
                      <a:pt x="56029" y="235864"/>
                      <a:pt x="57836" y="234057"/>
                      <a:pt x="60548" y="234057"/>
                    </a:cubicBezTo>
                    <a:lnTo>
                      <a:pt x="60548" y="234057"/>
                    </a:lnTo>
                    <a:close/>
                    <a:moveTo>
                      <a:pt x="41570" y="234057"/>
                    </a:moveTo>
                    <a:cubicBezTo>
                      <a:pt x="44281" y="234057"/>
                      <a:pt x="46088" y="235864"/>
                      <a:pt x="46088" y="238576"/>
                    </a:cubicBezTo>
                    <a:cubicBezTo>
                      <a:pt x="46088" y="241287"/>
                      <a:pt x="44281" y="243094"/>
                      <a:pt x="41570" y="243094"/>
                    </a:cubicBezTo>
                    <a:cubicBezTo>
                      <a:pt x="38859" y="243094"/>
                      <a:pt x="37052" y="241287"/>
                      <a:pt x="37052" y="238576"/>
                    </a:cubicBezTo>
                    <a:cubicBezTo>
                      <a:pt x="37052" y="235864"/>
                      <a:pt x="38859" y="234057"/>
                      <a:pt x="41570" y="234057"/>
                    </a:cubicBezTo>
                    <a:lnTo>
                      <a:pt x="41570" y="234057"/>
                    </a:lnTo>
                    <a:close/>
                    <a:moveTo>
                      <a:pt x="276531" y="225020"/>
                    </a:moveTo>
                    <a:cubicBezTo>
                      <a:pt x="279242" y="225020"/>
                      <a:pt x="281049" y="226828"/>
                      <a:pt x="281049" y="229539"/>
                    </a:cubicBezTo>
                    <a:cubicBezTo>
                      <a:pt x="281049" y="232250"/>
                      <a:pt x="279242" y="234057"/>
                      <a:pt x="276531" y="234057"/>
                    </a:cubicBezTo>
                    <a:cubicBezTo>
                      <a:pt x="273820" y="234057"/>
                      <a:pt x="272012" y="232250"/>
                      <a:pt x="272012" y="229539"/>
                    </a:cubicBezTo>
                    <a:cubicBezTo>
                      <a:pt x="272012" y="226828"/>
                      <a:pt x="273820" y="225020"/>
                      <a:pt x="276531" y="225020"/>
                    </a:cubicBezTo>
                    <a:lnTo>
                      <a:pt x="276531" y="225020"/>
                    </a:lnTo>
                    <a:close/>
                    <a:moveTo>
                      <a:pt x="257553" y="225020"/>
                    </a:moveTo>
                    <a:cubicBezTo>
                      <a:pt x="260264" y="225020"/>
                      <a:pt x="262072" y="226828"/>
                      <a:pt x="262072" y="229539"/>
                    </a:cubicBezTo>
                    <a:cubicBezTo>
                      <a:pt x="262072" y="232250"/>
                      <a:pt x="260264" y="234057"/>
                      <a:pt x="257553" y="234057"/>
                    </a:cubicBezTo>
                    <a:cubicBezTo>
                      <a:pt x="254842" y="234057"/>
                      <a:pt x="253035" y="232250"/>
                      <a:pt x="253035" y="229539"/>
                    </a:cubicBezTo>
                    <a:cubicBezTo>
                      <a:pt x="253035" y="226828"/>
                      <a:pt x="254842" y="225020"/>
                      <a:pt x="257553" y="225020"/>
                    </a:cubicBezTo>
                    <a:lnTo>
                      <a:pt x="257553" y="225020"/>
                    </a:lnTo>
                    <a:close/>
                    <a:moveTo>
                      <a:pt x="238576" y="225020"/>
                    </a:moveTo>
                    <a:cubicBezTo>
                      <a:pt x="241287" y="225020"/>
                      <a:pt x="243094" y="226828"/>
                      <a:pt x="243094" y="229539"/>
                    </a:cubicBezTo>
                    <a:cubicBezTo>
                      <a:pt x="243094" y="232250"/>
                      <a:pt x="241287" y="234057"/>
                      <a:pt x="238576" y="234057"/>
                    </a:cubicBezTo>
                    <a:cubicBezTo>
                      <a:pt x="235864" y="234057"/>
                      <a:pt x="234057" y="232250"/>
                      <a:pt x="234057" y="229539"/>
                    </a:cubicBezTo>
                    <a:cubicBezTo>
                      <a:pt x="234057" y="226828"/>
                      <a:pt x="235864" y="225020"/>
                      <a:pt x="238576" y="225020"/>
                    </a:cubicBezTo>
                    <a:lnTo>
                      <a:pt x="238576" y="225020"/>
                    </a:lnTo>
                    <a:close/>
                    <a:moveTo>
                      <a:pt x="220502" y="225020"/>
                    </a:moveTo>
                    <a:cubicBezTo>
                      <a:pt x="223213" y="225020"/>
                      <a:pt x="225020" y="226828"/>
                      <a:pt x="225020" y="229539"/>
                    </a:cubicBezTo>
                    <a:cubicBezTo>
                      <a:pt x="225020" y="232250"/>
                      <a:pt x="223213" y="234057"/>
                      <a:pt x="220502" y="234057"/>
                    </a:cubicBezTo>
                    <a:cubicBezTo>
                      <a:pt x="217791" y="234057"/>
                      <a:pt x="215983" y="232250"/>
                      <a:pt x="215983" y="229539"/>
                    </a:cubicBezTo>
                    <a:cubicBezTo>
                      <a:pt x="215080" y="226828"/>
                      <a:pt x="217791" y="225020"/>
                      <a:pt x="220502" y="225020"/>
                    </a:cubicBezTo>
                    <a:lnTo>
                      <a:pt x="220502" y="225020"/>
                    </a:lnTo>
                    <a:close/>
                    <a:moveTo>
                      <a:pt x="201524" y="225020"/>
                    </a:moveTo>
                    <a:cubicBezTo>
                      <a:pt x="204235" y="225020"/>
                      <a:pt x="206043" y="226828"/>
                      <a:pt x="206043" y="229539"/>
                    </a:cubicBezTo>
                    <a:cubicBezTo>
                      <a:pt x="206043" y="232250"/>
                      <a:pt x="204235" y="234057"/>
                      <a:pt x="201524" y="234057"/>
                    </a:cubicBezTo>
                    <a:cubicBezTo>
                      <a:pt x="198813" y="234057"/>
                      <a:pt x="197006" y="232250"/>
                      <a:pt x="197006" y="229539"/>
                    </a:cubicBezTo>
                    <a:cubicBezTo>
                      <a:pt x="196102" y="226828"/>
                      <a:pt x="198813" y="225020"/>
                      <a:pt x="201524" y="225020"/>
                    </a:cubicBezTo>
                    <a:lnTo>
                      <a:pt x="201524" y="225020"/>
                    </a:lnTo>
                    <a:close/>
                    <a:moveTo>
                      <a:pt x="182546" y="225020"/>
                    </a:moveTo>
                    <a:cubicBezTo>
                      <a:pt x="185258" y="225020"/>
                      <a:pt x="187065" y="226828"/>
                      <a:pt x="187065" y="229539"/>
                    </a:cubicBezTo>
                    <a:cubicBezTo>
                      <a:pt x="187065" y="232250"/>
                      <a:pt x="185258" y="234057"/>
                      <a:pt x="182546" y="234057"/>
                    </a:cubicBezTo>
                    <a:cubicBezTo>
                      <a:pt x="179835" y="234057"/>
                      <a:pt x="178028" y="232250"/>
                      <a:pt x="178028" y="229539"/>
                    </a:cubicBezTo>
                    <a:cubicBezTo>
                      <a:pt x="178028" y="226828"/>
                      <a:pt x="179835" y="225020"/>
                      <a:pt x="182546" y="225020"/>
                    </a:cubicBezTo>
                    <a:lnTo>
                      <a:pt x="182546" y="225020"/>
                    </a:lnTo>
                    <a:close/>
                    <a:moveTo>
                      <a:pt x="163569" y="225020"/>
                    </a:moveTo>
                    <a:cubicBezTo>
                      <a:pt x="166280" y="225020"/>
                      <a:pt x="168087" y="226828"/>
                      <a:pt x="168087" y="229539"/>
                    </a:cubicBezTo>
                    <a:cubicBezTo>
                      <a:pt x="168087" y="232250"/>
                      <a:pt x="166280" y="234057"/>
                      <a:pt x="163569" y="234057"/>
                    </a:cubicBezTo>
                    <a:cubicBezTo>
                      <a:pt x="160858" y="234057"/>
                      <a:pt x="159050" y="232250"/>
                      <a:pt x="159050" y="229539"/>
                    </a:cubicBezTo>
                    <a:cubicBezTo>
                      <a:pt x="159050" y="226828"/>
                      <a:pt x="160858" y="225020"/>
                      <a:pt x="163569" y="225020"/>
                    </a:cubicBezTo>
                    <a:lnTo>
                      <a:pt x="163569" y="225020"/>
                    </a:lnTo>
                    <a:close/>
                    <a:moveTo>
                      <a:pt x="144591" y="225020"/>
                    </a:moveTo>
                    <a:cubicBezTo>
                      <a:pt x="147302" y="225020"/>
                      <a:pt x="149110" y="226828"/>
                      <a:pt x="149110" y="229539"/>
                    </a:cubicBezTo>
                    <a:cubicBezTo>
                      <a:pt x="149110" y="232250"/>
                      <a:pt x="147302" y="234057"/>
                      <a:pt x="144591" y="234057"/>
                    </a:cubicBezTo>
                    <a:cubicBezTo>
                      <a:pt x="141880" y="234057"/>
                      <a:pt x="140073" y="232250"/>
                      <a:pt x="140073" y="229539"/>
                    </a:cubicBezTo>
                    <a:cubicBezTo>
                      <a:pt x="140073" y="226828"/>
                      <a:pt x="141880" y="225020"/>
                      <a:pt x="144591" y="225020"/>
                    </a:cubicBezTo>
                    <a:lnTo>
                      <a:pt x="144591" y="225020"/>
                    </a:lnTo>
                    <a:close/>
                    <a:moveTo>
                      <a:pt x="126517" y="225020"/>
                    </a:moveTo>
                    <a:cubicBezTo>
                      <a:pt x="129228" y="225020"/>
                      <a:pt x="131036" y="226828"/>
                      <a:pt x="131036" y="229539"/>
                    </a:cubicBezTo>
                    <a:cubicBezTo>
                      <a:pt x="131036" y="232250"/>
                      <a:pt x="129228" y="234057"/>
                      <a:pt x="126517" y="234057"/>
                    </a:cubicBezTo>
                    <a:cubicBezTo>
                      <a:pt x="123806" y="234057"/>
                      <a:pt x="121999" y="232250"/>
                      <a:pt x="121999" y="229539"/>
                    </a:cubicBezTo>
                    <a:cubicBezTo>
                      <a:pt x="121095" y="226828"/>
                      <a:pt x="123806" y="225020"/>
                      <a:pt x="126517" y="225020"/>
                    </a:cubicBezTo>
                    <a:lnTo>
                      <a:pt x="126517" y="225020"/>
                    </a:lnTo>
                    <a:close/>
                    <a:moveTo>
                      <a:pt x="107540" y="225020"/>
                    </a:moveTo>
                    <a:cubicBezTo>
                      <a:pt x="110251" y="225020"/>
                      <a:pt x="112058" y="226828"/>
                      <a:pt x="112058" y="229539"/>
                    </a:cubicBezTo>
                    <a:cubicBezTo>
                      <a:pt x="112058" y="232250"/>
                      <a:pt x="110251" y="234057"/>
                      <a:pt x="107540" y="234057"/>
                    </a:cubicBezTo>
                    <a:cubicBezTo>
                      <a:pt x="104829" y="234057"/>
                      <a:pt x="103021" y="232250"/>
                      <a:pt x="103021" y="229539"/>
                    </a:cubicBezTo>
                    <a:cubicBezTo>
                      <a:pt x="103021" y="226828"/>
                      <a:pt x="104829" y="225020"/>
                      <a:pt x="107540" y="225020"/>
                    </a:cubicBezTo>
                    <a:lnTo>
                      <a:pt x="107540" y="225020"/>
                    </a:lnTo>
                    <a:close/>
                    <a:moveTo>
                      <a:pt x="88562" y="225020"/>
                    </a:moveTo>
                    <a:cubicBezTo>
                      <a:pt x="91273" y="225020"/>
                      <a:pt x="93081" y="226828"/>
                      <a:pt x="93081" y="229539"/>
                    </a:cubicBezTo>
                    <a:cubicBezTo>
                      <a:pt x="93081" y="232250"/>
                      <a:pt x="91273" y="234057"/>
                      <a:pt x="88562" y="234057"/>
                    </a:cubicBezTo>
                    <a:cubicBezTo>
                      <a:pt x="85851" y="234057"/>
                      <a:pt x="84044" y="232250"/>
                      <a:pt x="84044" y="229539"/>
                    </a:cubicBezTo>
                    <a:cubicBezTo>
                      <a:pt x="84044" y="226828"/>
                      <a:pt x="85851" y="225020"/>
                      <a:pt x="88562" y="225020"/>
                    </a:cubicBezTo>
                    <a:lnTo>
                      <a:pt x="88562" y="225020"/>
                    </a:lnTo>
                    <a:close/>
                    <a:moveTo>
                      <a:pt x="69585" y="225020"/>
                    </a:moveTo>
                    <a:cubicBezTo>
                      <a:pt x="72296" y="225020"/>
                      <a:pt x="74103" y="226828"/>
                      <a:pt x="74103" y="229539"/>
                    </a:cubicBezTo>
                    <a:cubicBezTo>
                      <a:pt x="74103" y="232250"/>
                      <a:pt x="72296" y="234057"/>
                      <a:pt x="69585" y="234057"/>
                    </a:cubicBezTo>
                    <a:cubicBezTo>
                      <a:pt x="66873" y="234057"/>
                      <a:pt x="65066" y="232250"/>
                      <a:pt x="65066" y="229539"/>
                    </a:cubicBezTo>
                    <a:cubicBezTo>
                      <a:pt x="65066" y="226828"/>
                      <a:pt x="66873" y="225020"/>
                      <a:pt x="69585" y="225020"/>
                    </a:cubicBezTo>
                    <a:lnTo>
                      <a:pt x="69585" y="225020"/>
                    </a:lnTo>
                    <a:close/>
                    <a:moveTo>
                      <a:pt x="50607" y="225020"/>
                    </a:moveTo>
                    <a:cubicBezTo>
                      <a:pt x="53318" y="225020"/>
                      <a:pt x="55125" y="226828"/>
                      <a:pt x="55125" y="229539"/>
                    </a:cubicBezTo>
                    <a:cubicBezTo>
                      <a:pt x="55125" y="232250"/>
                      <a:pt x="53318" y="234057"/>
                      <a:pt x="50607" y="234057"/>
                    </a:cubicBezTo>
                    <a:cubicBezTo>
                      <a:pt x="47896" y="234057"/>
                      <a:pt x="46088" y="232250"/>
                      <a:pt x="46088" y="229539"/>
                    </a:cubicBezTo>
                    <a:cubicBezTo>
                      <a:pt x="46088" y="226828"/>
                      <a:pt x="48800" y="225020"/>
                      <a:pt x="50607" y="225020"/>
                    </a:cubicBezTo>
                    <a:lnTo>
                      <a:pt x="50607" y="225020"/>
                    </a:lnTo>
                    <a:close/>
                    <a:moveTo>
                      <a:pt x="32533" y="225020"/>
                    </a:moveTo>
                    <a:cubicBezTo>
                      <a:pt x="35244" y="225020"/>
                      <a:pt x="37052" y="226828"/>
                      <a:pt x="37052" y="229539"/>
                    </a:cubicBezTo>
                    <a:cubicBezTo>
                      <a:pt x="37052" y="232250"/>
                      <a:pt x="35244" y="234057"/>
                      <a:pt x="32533" y="234057"/>
                    </a:cubicBezTo>
                    <a:cubicBezTo>
                      <a:pt x="29822" y="234057"/>
                      <a:pt x="28015" y="232250"/>
                      <a:pt x="28015" y="229539"/>
                    </a:cubicBezTo>
                    <a:cubicBezTo>
                      <a:pt x="27111" y="226828"/>
                      <a:pt x="29822" y="225020"/>
                      <a:pt x="32533" y="225020"/>
                    </a:cubicBezTo>
                    <a:lnTo>
                      <a:pt x="32533" y="225020"/>
                    </a:lnTo>
                    <a:close/>
                    <a:moveTo>
                      <a:pt x="267494" y="214176"/>
                    </a:moveTo>
                    <a:cubicBezTo>
                      <a:pt x="270205" y="214176"/>
                      <a:pt x="272012" y="215983"/>
                      <a:pt x="272012" y="218694"/>
                    </a:cubicBezTo>
                    <a:cubicBezTo>
                      <a:pt x="272012" y="221405"/>
                      <a:pt x="270205" y="223213"/>
                      <a:pt x="267494" y="223213"/>
                    </a:cubicBezTo>
                    <a:cubicBezTo>
                      <a:pt x="264783" y="223213"/>
                      <a:pt x="262975" y="221405"/>
                      <a:pt x="262975" y="218694"/>
                    </a:cubicBezTo>
                    <a:cubicBezTo>
                      <a:pt x="262072" y="215983"/>
                      <a:pt x="264783" y="214176"/>
                      <a:pt x="267494" y="214176"/>
                    </a:cubicBezTo>
                    <a:lnTo>
                      <a:pt x="267494" y="214176"/>
                    </a:lnTo>
                    <a:close/>
                    <a:moveTo>
                      <a:pt x="248516" y="214176"/>
                    </a:moveTo>
                    <a:cubicBezTo>
                      <a:pt x="251227" y="214176"/>
                      <a:pt x="253035" y="215983"/>
                      <a:pt x="253035" y="218694"/>
                    </a:cubicBezTo>
                    <a:cubicBezTo>
                      <a:pt x="253035" y="221405"/>
                      <a:pt x="251227" y="223213"/>
                      <a:pt x="248516" y="223213"/>
                    </a:cubicBezTo>
                    <a:cubicBezTo>
                      <a:pt x="245805" y="223213"/>
                      <a:pt x="243998" y="221405"/>
                      <a:pt x="243998" y="218694"/>
                    </a:cubicBezTo>
                    <a:cubicBezTo>
                      <a:pt x="243998" y="215983"/>
                      <a:pt x="245805" y="214176"/>
                      <a:pt x="248516" y="214176"/>
                    </a:cubicBezTo>
                    <a:lnTo>
                      <a:pt x="248516" y="214176"/>
                    </a:lnTo>
                    <a:close/>
                    <a:moveTo>
                      <a:pt x="229539" y="214176"/>
                    </a:moveTo>
                    <a:cubicBezTo>
                      <a:pt x="232250" y="214176"/>
                      <a:pt x="234057" y="215983"/>
                      <a:pt x="234057" y="218694"/>
                    </a:cubicBezTo>
                    <a:cubicBezTo>
                      <a:pt x="234057" y="221405"/>
                      <a:pt x="232250" y="223213"/>
                      <a:pt x="229539" y="223213"/>
                    </a:cubicBezTo>
                    <a:cubicBezTo>
                      <a:pt x="226828" y="223213"/>
                      <a:pt x="225020" y="221405"/>
                      <a:pt x="225020" y="218694"/>
                    </a:cubicBezTo>
                    <a:cubicBezTo>
                      <a:pt x="225020" y="215983"/>
                      <a:pt x="226828" y="214176"/>
                      <a:pt x="229539" y="214176"/>
                    </a:cubicBezTo>
                    <a:lnTo>
                      <a:pt x="229539" y="214176"/>
                    </a:lnTo>
                    <a:close/>
                    <a:moveTo>
                      <a:pt x="210561" y="214176"/>
                    </a:moveTo>
                    <a:cubicBezTo>
                      <a:pt x="213272" y="214176"/>
                      <a:pt x="215080" y="215983"/>
                      <a:pt x="215080" y="218694"/>
                    </a:cubicBezTo>
                    <a:cubicBezTo>
                      <a:pt x="215080" y="221405"/>
                      <a:pt x="213272" y="223213"/>
                      <a:pt x="210561" y="223213"/>
                    </a:cubicBezTo>
                    <a:cubicBezTo>
                      <a:pt x="207850" y="223213"/>
                      <a:pt x="206043" y="221405"/>
                      <a:pt x="206043" y="218694"/>
                    </a:cubicBezTo>
                    <a:cubicBezTo>
                      <a:pt x="206043" y="215983"/>
                      <a:pt x="207850" y="214176"/>
                      <a:pt x="210561" y="214176"/>
                    </a:cubicBezTo>
                    <a:lnTo>
                      <a:pt x="210561" y="214176"/>
                    </a:lnTo>
                    <a:close/>
                    <a:moveTo>
                      <a:pt x="191583" y="214176"/>
                    </a:moveTo>
                    <a:cubicBezTo>
                      <a:pt x="194294" y="214176"/>
                      <a:pt x="196102" y="215983"/>
                      <a:pt x="196102" y="218694"/>
                    </a:cubicBezTo>
                    <a:cubicBezTo>
                      <a:pt x="196102" y="221405"/>
                      <a:pt x="194294" y="223213"/>
                      <a:pt x="191583" y="223213"/>
                    </a:cubicBezTo>
                    <a:cubicBezTo>
                      <a:pt x="188872" y="223213"/>
                      <a:pt x="187065" y="221405"/>
                      <a:pt x="187065" y="218694"/>
                    </a:cubicBezTo>
                    <a:cubicBezTo>
                      <a:pt x="187065" y="215983"/>
                      <a:pt x="189776" y="214176"/>
                      <a:pt x="191583" y="214176"/>
                    </a:cubicBezTo>
                    <a:lnTo>
                      <a:pt x="191583" y="214176"/>
                    </a:lnTo>
                    <a:close/>
                    <a:moveTo>
                      <a:pt x="173509" y="214176"/>
                    </a:moveTo>
                    <a:cubicBezTo>
                      <a:pt x="176221" y="214176"/>
                      <a:pt x="178028" y="215983"/>
                      <a:pt x="178028" y="218694"/>
                    </a:cubicBezTo>
                    <a:cubicBezTo>
                      <a:pt x="178028" y="221405"/>
                      <a:pt x="176221" y="223213"/>
                      <a:pt x="173509" y="223213"/>
                    </a:cubicBezTo>
                    <a:cubicBezTo>
                      <a:pt x="170798" y="223213"/>
                      <a:pt x="168991" y="221405"/>
                      <a:pt x="168991" y="218694"/>
                    </a:cubicBezTo>
                    <a:cubicBezTo>
                      <a:pt x="168087" y="215983"/>
                      <a:pt x="170798" y="214176"/>
                      <a:pt x="173509" y="214176"/>
                    </a:cubicBezTo>
                    <a:lnTo>
                      <a:pt x="173509" y="214176"/>
                    </a:lnTo>
                    <a:close/>
                    <a:moveTo>
                      <a:pt x="154532" y="214176"/>
                    </a:moveTo>
                    <a:cubicBezTo>
                      <a:pt x="157243" y="214176"/>
                      <a:pt x="159050" y="215983"/>
                      <a:pt x="159050" y="218694"/>
                    </a:cubicBezTo>
                    <a:cubicBezTo>
                      <a:pt x="159050" y="221405"/>
                      <a:pt x="157243" y="223213"/>
                      <a:pt x="154532" y="223213"/>
                    </a:cubicBezTo>
                    <a:cubicBezTo>
                      <a:pt x="151821" y="223213"/>
                      <a:pt x="150013" y="221405"/>
                      <a:pt x="150013" y="218694"/>
                    </a:cubicBezTo>
                    <a:cubicBezTo>
                      <a:pt x="150013" y="215983"/>
                      <a:pt x="151821" y="214176"/>
                      <a:pt x="154532" y="214176"/>
                    </a:cubicBezTo>
                    <a:lnTo>
                      <a:pt x="154532" y="214176"/>
                    </a:lnTo>
                    <a:close/>
                    <a:moveTo>
                      <a:pt x="135554" y="214176"/>
                    </a:moveTo>
                    <a:cubicBezTo>
                      <a:pt x="138265" y="214176"/>
                      <a:pt x="140073" y="215983"/>
                      <a:pt x="140073" y="218694"/>
                    </a:cubicBezTo>
                    <a:cubicBezTo>
                      <a:pt x="140073" y="221405"/>
                      <a:pt x="138265" y="223213"/>
                      <a:pt x="135554" y="223213"/>
                    </a:cubicBezTo>
                    <a:cubicBezTo>
                      <a:pt x="132843" y="223213"/>
                      <a:pt x="131036" y="221405"/>
                      <a:pt x="131036" y="218694"/>
                    </a:cubicBezTo>
                    <a:cubicBezTo>
                      <a:pt x="131036" y="215983"/>
                      <a:pt x="132843" y="214176"/>
                      <a:pt x="135554" y="214176"/>
                    </a:cubicBezTo>
                    <a:lnTo>
                      <a:pt x="135554" y="214176"/>
                    </a:lnTo>
                    <a:close/>
                    <a:moveTo>
                      <a:pt x="116577" y="214176"/>
                    </a:moveTo>
                    <a:cubicBezTo>
                      <a:pt x="119288" y="214176"/>
                      <a:pt x="121095" y="215983"/>
                      <a:pt x="121095" y="218694"/>
                    </a:cubicBezTo>
                    <a:cubicBezTo>
                      <a:pt x="121095" y="221405"/>
                      <a:pt x="119288" y="223213"/>
                      <a:pt x="116577" y="223213"/>
                    </a:cubicBezTo>
                    <a:cubicBezTo>
                      <a:pt x="113866" y="223213"/>
                      <a:pt x="112058" y="221405"/>
                      <a:pt x="112058" y="218694"/>
                    </a:cubicBezTo>
                    <a:cubicBezTo>
                      <a:pt x="112058" y="215983"/>
                      <a:pt x="113866" y="214176"/>
                      <a:pt x="116577" y="214176"/>
                    </a:cubicBezTo>
                    <a:lnTo>
                      <a:pt x="116577" y="214176"/>
                    </a:lnTo>
                    <a:close/>
                    <a:moveTo>
                      <a:pt x="97599" y="214176"/>
                    </a:moveTo>
                    <a:cubicBezTo>
                      <a:pt x="100310" y="214176"/>
                      <a:pt x="102118" y="215983"/>
                      <a:pt x="102118" y="218694"/>
                    </a:cubicBezTo>
                    <a:cubicBezTo>
                      <a:pt x="102118" y="221405"/>
                      <a:pt x="100310" y="223213"/>
                      <a:pt x="97599" y="223213"/>
                    </a:cubicBezTo>
                    <a:cubicBezTo>
                      <a:pt x="94888" y="223213"/>
                      <a:pt x="93081" y="221405"/>
                      <a:pt x="93081" y="218694"/>
                    </a:cubicBezTo>
                    <a:cubicBezTo>
                      <a:pt x="93081" y="215983"/>
                      <a:pt x="95792" y="214176"/>
                      <a:pt x="97599" y="214176"/>
                    </a:cubicBezTo>
                    <a:lnTo>
                      <a:pt x="97599" y="214176"/>
                    </a:lnTo>
                    <a:close/>
                    <a:moveTo>
                      <a:pt x="79525" y="214176"/>
                    </a:moveTo>
                    <a:cubicBezTo>
                      <a:pt x="82236" y="214176"/>
                      <a:pt x="84044" y="215983"/>
                      <a:pt x="84044" y="218694"/>
                    </a:cubicBezTo>
                    <a:cubicBezTo>
                      <a:pt x="84044" y="221405"/>
                      <a:pt x="82236" y="223213"/>
                      <a:pt x="79525" y="223213"/>
                    </a:cubicBezTo>
                    <a:cubicBezTo>
                      <a:pt x="76814" y="223213"/>
                      <a:pt x="75007" y="221405"/>
                      <a:pt x="75007" y="218694"/>
                    </a:cubicBezTo>
                    <a:cubicBezTo>
                      <a:pt x="74103" y="215983"/>
                      <a:pt x="76814" y="214176"/>
                      <a:pt x="79525" y="214176"/>
                    </a:cubicBezTo>
                    <a:lnTo>
                      <a:pt x="79525" y="214176"/>
                    </a:lnTo>
                    <a:close/>
                    <a:moveTo>
                      <a:pt x="60548" y="214176"/>
                    </a:moveTo>
                    <a:cubicBezTo>
                      <a:pt x="63259" y="214176"/>
                      <a:pt x="65066" y="215983"/>
                      <a:pt x="65066" y="218694"/>
                    </a:cubicBezTo>
                    <a:cubicBezTo>
                      <a:pt x="65066" y="221405"/>
                      <a:pt x="63259" y="223213"/>
                      <a:pt x="60548" y="223213"/>
                    </a:cubicBezTo>
                    <a:cubicBezTo>
                      <a:pt x="57836" y="223213"/>
                      <a:pt x="56029" y="221405"/>
                      <a:pt x="56029" y="218694"/>
                    </a:cubicBezTo>
                    <a:cubicBezTo>
                      <a:pt x="56029" y="215983"/>
                      <a:pt x="57836" y="214176"/>
                      <a:pt x="60548" y="214176"/>
                    </a:cubicBezTo>
                    <a:lnTo>
                      <a:pt x="60548" y="214176"/>
                    </a:lnTo>
                    <a:close/>
                    <a:moveTo>
                      <a:pt x="41570" y="214176"/>
                    </a:moveTo>
                    <a:cubicBezTo>
                      <a:pt x="44281" y="214176"/>
                      <a:pt x="46088" y="215983"/>
                      <a:pt x="46088" y="218694"/>
                    </a:cubicBezTo>
                    <a:cubicBezTo>
                      <a:pt x="46088" y="221405"/>
                      <a:pt x="44281" y="223213"/>
                      <a:pt x="41570" y="223213"/>
                    </a:cubicBezTo>
                    <a:cubicBezTo>
                      <a:pt x="38859" y="223213"/>
                      <a:pt x="37052" y="221405"/>
                      <a:pt x="37052" y="218694"/>
                    </a:cubicBezTo>
                    <a:cubicBezTo>
                      <a:pt x="37052" y="215983"/>
                      <a:pt x="38859" y="214176"/>
                      <a:pt x="41570" y="214176"/>
                    </a:cubicBezTo>
                    <a:lnTo>
                      <a:pt x="41570" y="214176"/>
                    </a:lnTo>
                    <a:close/>
                    <a:moveTo>
                      <a:pt x="22592" y="214176"/>
                    </a:moveTo>
                    <a:cubicBezTo>
                      <a:pt x="25303" y="214176"/>
                      <a:pt x="27111" y="215983"/>
                      <a:pt x="27111" y="218694"/>
                    </a:cubicBezTo>
                    <a:cubicBezTo>
                      <a:pt x="27111" y="221405"/>
                      <a:pt x="25303" y="223213"/>
                      <a:pt x="22592" y="223213"/>
                    </a:cubicBezTo>
                    <a:cubicBezTo>
                      <a:pt x="19881" y="223213"/>
                      <a:pt x="18074" y="221405"/>
                      <a:pt x="18074" y="218694"/>
                    </a:cubicBezTo>
                    <a:cubicBezTo>
                      <a:pt x="18074" y="215983"/>
                      <a:pt x="19881" y="214176"/>
                      <a:pt x="22592" y="214176"/>
                    </a:cubicBezTo>
                    <a:lnTo>
                      <a:pt x="22592" y="214176"/>
                    </a:lnTo>
                    <a:close/>
                    <a:moveTo>
                      <a:pt x="276531" y="204235"/>
                    </a:moveTo>
                    <a:cubicBezTo>
                      <a:pt x="279242" y="204235"/>
                      <a:pt x="281049" y="206043"/>
                      <a:pt x="281049" y="208754"/>
                    </a:cubicBezTo>
                    <a:cubicBezTo>
                      <a:pt x="281049" y="211465"/>
                      <a:pt x="279242" y="213272"/>
                      <a:pt x="276531" y="213272"/>
                    </a:cubicBezTo>
                    <a:cubicBezTo>
                      <a:pt x="273820" y="213272"/>
                      <a:pt x="272012" y="211465"/>
                      <a:pt x="272012" y="208754"/>
                    </a:cubicBezTo>
                    <a:cubicBezTo>
                      <a:pt x="272012" y="206043"/>
                      <a:pt x="273820" y="204235"/>
                      <a:pt x="276531" y="204235"/>
                    </a:cubicBezTo>
                    <a:lnTo>
                      <a:pt x="276531" y="204235"/>
                    </a:lnTo>
                    <a:close/>
                    <a:moveTo>
                      <a:pt x="257553" y="204235"/>
                    </a:moveTo>
                    <a:cubicBezTo>
                      <a:pt x="260264" y="204235"/>
                      <a:pt x="262072" y="206043"/>
                      <a:pt x="262072" y="208754"/>
                    </a:cubicBezTo>
                    <a:cubicBezTo>
                      <a:pt x="262072" y="211465"/>
                      <a:pt x="260264" y="213272"/>
                      <a:pt x="257553" y="213272"/>
                    </a:cubicBezTo>
                    <a:cubicBezTo>
                      <a:pt x="254842" y="213272"/>
                      <a:pt x="253035" y="211465"/>
                      <a:pt x="253035" y="208754"/>
                    </a:cubicBezTo>
                    <a:cubicBezTo>
                      <a:pt x="253035" y="206043"/>
                      <a:pt x="254842" y="204235"/>
                      <a:pt x="257553" y="204235"/>
                    </a:cubicBezTo>
                    <a:lnTo>
                      <a:pt x="257553" y="204235"/>
                    </a:lnTo>
                    <a:close/>
                    <a:moveTo>
                      <a:pt x="238576" y="204235"/>
                    </a:moveTo>
                    <a:cubicBezTo>
                      <a:pt x="241287" y="204235"/>
                      <a:pt x="243094" y="206043"/>
                      <a:pt x="243094" y="208754"/>
                    </a:cubicBezTo>
                    <a:cubicBezTo>
                      <a:pt x="243094" y="211465"/>
                      <a:pt x="241287" y="213272"/>
                      <a:pt x="238576" y="213272"/>
                    </a:cubicBezTo>
                    <a:cubicBezTo>
                      <a:pt x="235864" y="213272"/>
                      <a:pt x="234057" y="211465"/>
                      <a:pt x="234057" y="208754"/>
                    </a:cubicBezTo>
                    <a:cubicBezTo>
                      <a:pt x="234057" y="206043"/>
                      <a:pt x="235864" y="204235"/>
                      <a:pt x="238576" y="204235"/>
                    </a:cubicBezTo>
                    <a:lnTo>
                      <a:pt x="238576" y="204235"/>
                    </a:lnTo>
                    <a:close/>
                    <a:moveTo>
                      <a:pt x="220502" y="204235"/>
                    </a:moveTo>
                    <a:cubicBezTo>
                      <a:pt x="223213" y="204235"/>
                      <a:pt x="225020" y="206043"/>
                      <a:pt x="225020" y="208754"/>
                    </a:cubicBezTo>
                    <a:cubicBezTo>
                      <a:pt x="225020" y="211465"/>
                      <a:pt x="223213" y="213272"/>
                      <a:pt x="220502" y="213272"/>
                    </a:cubicBezTo>
                    <a:cubicBezTo>
                      <a:pt x="217791" y="213272"/>
                      <a:pt x="215983" y="211465"/>
                      <a:pt x="215983" y="208754"/>
                    </a:cubicBezTo>
                    <a:cubicBezTo>
                      <a:pt x="215080" y="206043"/>
                      <a:pt x="217791" y="204235"/>
                      <a:pt x="220502" y="204235"/>
                    </a:cubicBezTo>
                    <a:lnTo>
                      <a:pt x="220502" y="204235"/>
                    </a:lnTo>
                    <a:close/>
                    <a:moveTo>
                      <a:pt x="201524" y="204235"/>
                    </a:moveTo>
                    <a:cubicBezTo>
                      <a:pt x="204235" y="204235"/>
                      <a:pt x="206043" y="206043"/>
                      <a:pt x="206043" y="208754"/>
                    </a:cubicBezTo>
                    <a:cubicBezTo>
                      <a:pt x="206043" y="211465"/>
                      <a:pt x="204235" y="213272"/>
                      <a:pt x="201524" y="213272"/>
                    </a:cubicBezTo>
                    <a:cubicBezTo>
                      <a:pt x="198813" y="213272"/>
                      <a:pt x="197006" y="211465"/>
                      <a:pt x="197006" y="208754"/>
                    </a:cubicBezTo>
                    <a:cubicBezTo>
                      <a:pt x="196102" y="206043"/>
                      <a:pt x="198813" y="204235"/>
                      <a:pt x="201524" y="204235"/>
                    </a:cubicBezTo>
                    <a:lnTo>
                      <a:pt x="201524" y="204235"/>
                    </a:lnTo>
                    <a:close/>
                    <a:moveTo>
                      <a:pt x="182546" y="204235"/>
                    </a:moveTo>
                    <a:cubicBezTo>
                      <a:pt x="185258" y="204235"/>
                      <a:pt x="187065" y="206043"/>
                      <a:pt x="187065" y="208754"/>
                    </a:cubicBezTo>
                    <a:cubicBezTo>
                      <a:pt x="187065" y="211465"/>
                      <a:pt x="185258" y="213272"/>
                      <a:pt x="182546" y="213272"/>
                    </a:cubicBezTo>
                    <a:cubicBezTo>
                      <a:pt x="179835" y="213272"/>
                      <a:pt x="178028" y="211465"/>
                      <a:pt x="178028" y="208754"/>
                    </a:cubicBezTo>
                    <a:cubicBezTo>
                      <a:pt x="178028" y="206043"/>
                      <a:pt x="179835" y="204235"/>
                      <a:pt x="182546" y="204235"/>
                    </a:cubicBezTo>
                    <a:lnTo>
                      <a:pt x="182546" y="204235"/>
                    </a:lnTo>
                    <a:close/>
                    <a:moveTo>
                      <a:pt x="163569" y="204235"/>
                    </a:moveTo>
                    <a:cubicBezTo>
                      <a:pt x="166280" y="204235"/>
                      <a:pt x="168087" y="206043"/>
                      <a:pt x="168087" y="208754"/>
                    </a:cubicBezTo>
                    <a:cubicBezTo>
                      <a:pt x="168087" y="211465"/>
                      <a:pt x="166280" y="213272"/>
                      <a:pt x="163569" y="213272"/>
                    </a:cubicBezTo>
                    <a:cubicBezTo>
                      <a:pt x="160858" y="213272"/>
                      <a:pt x="159050" y="211465"/>
                      <a:pt x="159050" y="208754"/>
                    </a:cubicBezTo>
                    <a:cubicBezTo>
                      <a:pt x="159050" y="206043"/>
                      <a:pt x="160858" y="204235"/>
                      <a:pt x="163569" y="204235"/>
                    </a:cubicBezTo>
                    <a:lnTo>
                      <a:pt x="163569" y="204235"/>
                    </a:lnTo>
                    <a:close/>
                    <a:moveTo>
                      <a:pt x="144591" y="204235"/>
                    </a:moveTo>
                    <a:cubicBezTo>
                      <a:pt x="147302" y="204235"/>
                      <a:pt x="149110" y="206043"/>
                      <a:pt x="149110" y="208754"/>
                    </a:cubicBezTo>
                    <a:cubicBezTo>
                      <a:pt x="149110" y="211465"/>
                      <a:pt x="147302" y="213272"/>
                      <a:pt x="144591" y="213272"/>
                    </a:cubicBezTo>
                    <a:cubicBezTo>
                      <a:pt x="141880" y="213272"/>
                      <a:pt x="140073" y="211465"/>
                      <a:pt x="140073" y="208754"/>
                    </a:cubicBezTo>
                    <a:cubicBezTo>
                      <a:pt x="140073" y="206043"/>
                      <a:pt x="141880" y="204235"/>
                      <a:pt x="144591" y="204235"/>
                    </a:cubicBezTo>
                    <a:lnTo>
                      <a:pt x="144591" y="204235"/>
                    </a:lnTo>
                    <a:close/>
                    <a:moveTo>
                      <a:pt x="126517" y="204235"/>
                    </a:moveTo>
                    <a:cubicBezTo>
                      <a:pt x="129228" y="204235"/>
                      <a:pt x="131036" y="206043"/>
                      <a:pt x="131036" y="208754"/>
                    </a:cubicBezTo>
                    <a:cubicBezTo>
                      <a:pt x="131036" y="211465"/>
                      <a:pt x="129228" y="213272"/>
                      <a:pt x="126517" y="213272"/>
                    </a:cubicBezTo>
                    <a:cubicBezTo>
                      <a:pt x="123806" y="213272"/>
                      <a:pt x="121999" y="211465"/>
                      <a:pt x="121999" y="208754"/>
                    </a:cubicBezTo>
                    <a:cubicBezTo>
                      <a:pt x="121095" y="206043"/>
                      <a:pt x="123806" y="204235"/>
                      <a:pt x="126517" y="204235"/>
                    </a:cubicBezTo>
                    <a:lnTo>
                      <a:pt x="126517" y="204235"/>
                    </a:lnTo>
                    <a:close/>
                    <a:moveTo>
                      <a:pt x="107540" y="204235"/>
                    </a:moveTo>
                    <a:cubicBezTo>
                      <a:pt x="110251" y="204235"/>
                      <a:pt x="112058" y="206043"/>
                      <a:pt x="112058" y="208754"/>
                    </a:cubicBezTo>
                    <a:cubicBezTo>
                      <a:pt x="112058" y="211465"/>
                      <a:pt x="110251" y="213272"/>
                      <a:pt x="107540" y="213272"/>
                    </a:cubicBezTo>
                    <a:cubicBezTo>
                      <a:pt x="104829" y="213272"/>
                      <a:pt x="103021" y="211465"/>
                      <a:pt x="103021" y="208754"/>
                    </a:cubicBezTo>
                    <a:cubicBezTo>
                      <a:pt x="103021" y="206043"/>
                      <a:pt x="104829" y="204235"/>
                      <a:pt x="107540" y="204235"/>
                    </a:cubicBezTo>
                    <a:lnTo>
                      <a:pt x="107540" y="204235"/>
                    </a:lnTo>
                    <a:close/>
                    <a:moveTo>
                      <a:pt x="88562" y="204235"/>
                    </a:moveTo>
                    <a:cubicBezTo>
                      <a:pt x="91273" y="204235"/>
                      <a:pt x="93081" y="206043"/>
                      <a:pt x="93081" y="208754"/>
                    </a:cubicBezTo>
                    <a:cubicBezTo>
                      <a:pt x="93081" y="211465"/>
                      <a:pt x="91273" y="213272"/>
                      <a:pt x="88562" y="213272"/>
                    </a:cubicBezTo>
                    <a:cubicBezTo>
                      <a:pt x="85851" y="213272"/>
                      <a:pt x="84044" y="211465"/>
                      <a:pt x="84044" y="208754"/>
                    </a:cubicBezTo>
                    <a:cubicBezTo>
                      <a:pt x="84044" y="206043"/>
                      <a:pt x="85851" y="204235"/>
                      <a:pt x="88562" y="204235"/>
                    </a:cubicBezTo>
                    <a:lnTo>
                      <a:pt x="88562" y="204235"/>
                    </a:lnTo>
                    <a:close/>
                    <a:moveTo>
                      <a:pt x="69585" y="204235"/>
                    </a:moveTo>
                    <a:cubicBezTo>
                      <a:pt x="72296" y="204235"/>
                      <a:pt x="74103" y="206043"/>
                      <a:pt x="74103" y="208754"/>
                    </a:cubicBezTo>
                    <a:cubicBezTo>
                      <a:pt x="74103" y="211465"/>
                      <a:pt x="72296" y="213272"/>
                      <a:pt x="69585" y="213272"/>
                    </a:cubicBezTo>
                    <a:cubicBezTo>
                      <a:pt x="66873" y="213272"/>
                      <a:pt x="65066" y="211465"/>
                      <a:pt x="65066" y="208754"/>
                    </a:cubicBezTo>
                    <a:cubicBezTo>
                      <a:pt x="65066" y="206043"/>
                      <a:pt x="66873" y="204235"/>
                      <a:pt x="69585" y="204235"/>
                    </a:cubicBezTo>
                    <a:lnTo>
                      <a:pt x="69585" y="204235"/>
                    </a:lnTo>
                    <a:close/>
                    <a:moveTo>
                      <a:pt x="50607" y="204235"/>
                    </a:moveTo>
                    <a:cubicBezTo>
                      <a:pt x="53318" y="204235"/>
                      <a:pt x="55125" y="206043"/>
                      <a:pt x="55125" y="208754"/>
                    </a:cubicBezTo>
                    <a:cubicBezTo>
                      <a:pt x="55125" y="211465"/>
                      <a:pt x="53318" y="213272"/>
                      <a:pt x="50607" y="213272"/>
                    </a:cubicBezTo>
                    <a:cubicBezTo>
                      <a:pt x="47896" y="213272"/>
                      <a:pt x="46088" y="211465"/>
                      <a:pt x="46088" y="208754"/>
                    </a:cubicBezTo>
                    <a:cubicBezTo>
                      <a:pt x="46088" y="206043"/>
                      <a:pt x="48800" y="204235"/>
                      <a:pt x="50607" y="204235"/>
                    </a:cubicBezTo>
                    <a:lnTo>
                      <a:pt x="50607" y="204235"/>
                    </a:lnTo>
                    <a:close/>
                    <a:moveTo>
                      <a:pt x="32533" y="204235"/>
                    </a:moveTo>
                    <a:cubicBezTo>
                      <a:pt x="35244" y="204235"/>
                      <a:pt x="37052" y="206043"/>
                      <a:pt x="37052" y="208754"/>
                    </a:cubicBezTo>
                    <a:cubicBezTo>
                      <a:pt x="37052" y="211465"/>
                      <a:pt x="35244" y="213272"/>
                      <a:pt x="32533" y="213272"/>
                    </a:cubicBezTo>
                    <a:cubicBezTo>
                      <a:pt x="29822" y="213272"/>
                      <a:pt x="28015" y="211465"/>
                      <a:pt x="28015" y="208754"/>
                    </a:cubicBezTo>
                    <a:cubicBezTo>
                      <a:pt x="27111" y="206043"/>
                      <a:pt x="29822" y="204235"/>
                      <a:pt x="32533" y="204235"/>
                    </a:cubicBezTo>
                    <a:lnTo>
                      <a:pt x="32533" y="204235"/>
                    </a:lnTo>
                    <a:close/>
                    <a:moveTo>
                      <a:pt x="267494" y="193391"/>
                    </a:moveTo>
                    <a:cubicBezTo>
                      <a:pt x="270205" y="193391"/>
                      <a:pt x="272012" y="195198"/>
                      <a:pt x="272012" y="197909"/>
                    </a:cubicBezTo>
                    <a:cubicBezTo>
                      <a:pt x="272012" y="200620"/>
                      <a:pt x="270205" y="202428"/>
                      <a:pt x="267494" y="202428"/>
                    </a:cubicBezTo>
                    <a:cubicBezTo>
                      <a:pt x="264783" y="202428"/>
                      <a:pt x="262975" y="200620"/>
                      <a:pt x="262975" y="197909"/>
                    </a:cubicBezTo>
                    <a:cubicBezTo>
                      <a:pt x="262072" y="195198"/>
                      <a:pt x="264783" y="193391"/>
                      <a:pt x="267494" y="193391"/>
                    </a:cubicBezTo>
                    <a:lnTo>
                      <a:pt x="267494" y="193391"/>
                    </a:lnTo>
                    <a:close/>
                    <a:moveTo>
                      <a:pt x="248516" y="193391"/>
                    </a:moveTo>
                    <a:cubicBezTo>
                      <a:pt x="251227" y="193391"/>
                      <a:pt x="253035" y="195198"/>
                      <a:pt x="253035" y="197909"/>
                    </a:cubicBezTo>
                    <a:cubicBezTo>
                      <a:pt x="253035" y="200620"/>
                      <a:pt x="251227" y="202428"/>
                      <a:pt x="248516" y="202428"/>
                    </a:cubicBezTo>
                    <a:cubicBezTo>
                      <a:pt x="245805" y="202428"/>
                      <a:pt x="243998" y="200620"/>
                      <a:pt x="243998" y="197909"/>
                    </a:cubicBezTo>
                    <a:cubicBezTo>
                      <a:pt x="243998" y="195198"/>
                      <a:pt x="245805" y="193391"/>
                      <a:pt x="248516" y="193391"/>
                    </a:cubicBezTo>
                    <a:lnTo>
                      <a:pt x="248516" y="193391"/>
                    </a:lnTo>
                    <a:close/>
                    <a:moveTo>
                      <a:pt x="229539" y="193391"/>
                    </a:moveTo>
                    <a:cubicBezTo>
                      <a:pt x="232250" y="193391"/>
                      <a:pt x="234057" y="195198"/>
                      <a:pt x="234057" y="197909"/>
                    </a:cubicBezTo>
                    <a:cubicBezTo>
                      <a:pt x="234057" y="200620"/>
                      <a:pt x="232250" y="202428"/>
                      <a:pt x="229539" y="202428"/>
                    </a:cubicBezTo>
                    <a:cubicBezTo>
                      <a:pt x="226828" y="202428"/>
                      <a:pt x="225020" y="200620"/>
                      <a:pt x="225020" y="197909"/>
                    </a:cubicBezTo>
                    <a:cubicBezTo>
                      <a:pt x="225020" y="195198"/>
                      <a:pt x="226828" y="193391"/>
                      <a:pt x="229539" y="193391"/>
                    </a:cubicBezTo>
                    <a:lnTo>
                      <a:pt x="229539" y="193391"/>
                    </a:lnTo>
                    <a:close/>
                    <a:moveTo>
                      <a:pt x="210561" y="193391"/>
                    </a:moveTo>
                    <a:cubicBezTo>
                      <a:pt x="213272" y="193391"/>
                      <a:pt x="215080" y="195198"/>
                      <a:pt x="215080" y="197909"/>
                    </a:cubicBezTo>
                    <a:cubicBezTo>
                      <a:pt x="215080" y="200620"/>
                      <a:pt x="213272" y="202428"/>
                      <a:pt x="210561" y="202428"/>
                    </a:cubicBezTo>
                    <a:cubicBezTo>
                      <a:pt x="207850" y="202428"/>
                      <a:pt x="206043" y="200620"/>
                      <a:pt x="206043" y="197909"/>
                    </a:cubicBezTo>
                    <a:cubicBezTo>
                      <a:pt x="206043" y="195198"/>
                      <a:pt x="207850" y="193391"/>
                      <a:pt x="210561" y="193391"/>
                    </a:cubicBezTo>
                    <a:lnTo>
                      <a:pt x="210561" y="193391"/>
                    </a:lnTo>
                    <a:close/>
                    <a:moveTo>
                      <a:pt x="191583" y="193391"/>
                    </a:moveTo>
                    <a:cubicBezTo>
                      <a:pt x="194294" y="193391"/>
                      <a:pt x="196102" y="195198"/>
                      <a:pt x="196102" y="197909"/>
                    </a:cubicBezTo>
                    <a:cubicBezTo>
                      <a:pt x="196102" y="200620"/>
                      <a:pt x="194294" y="202428"/>
                      <a:pt x="191583" y="202428"/>
                    </a:cubicBezTo>
                    <a:cubicBezTo>
                      <a:pt x="188872" y="202428"/>
                      <a:pt x="187065" y="200620"/>
                      <a:pt x="187065" y="197909"/>
                    </a:cubicBezTo>
                    <a:cubicBezTo>
                      <a:pt x="187065" y="195198"/>
                      <a:pt x="189776" y="193391"/>
                      <a:pt x="191583" y="193391"/>
                    </a:cubicBezTo>
                    <a:lnTo>
                      <a:pt x="191583" y="193391"/>
                    </a:lnTo>
                    <a:close/>
                    <a:moveTo>
                      <a:pt x="173509" y="193391"/>
                    </a:moveTo>
                    <a:cubicBezTo>
                      <a:pt x="176221" y="193391"/>
                      <a:pt x="178028" y="195198"/>
                      <a:pt x="178028" y="197909"/>
                    </a:cubicBezTo>
                    <a:cubicBezTo>
                      <a:pt x="178028" y="200620"/>
                      <a:pt x="176221" y="202428"/>
                      <a:pt x="173509" y="202428"/>
                    </a:cubicBezTo>
                    <a:cubicBezTo>
                      <a:pt x="170798" y="202428"/>
                      <a:pt x="168991" y="200620"/>
                      <a:pt x="168991" y="197909"/>
                    </a:cubicBezTo>
                    <a:cubicBezTo>
                      <a:pt x="168087" y="195198"/>
                      <a:pt x="170798" y="193391"/>
                      <a:pt x="173509" y="193391"/>
                    </a:cubicBezTo>
                    <a:lnTo>
                      <a:pt x="173509" y="193391"/>
                    </a:lnTo>
                    <a:close/>
                    <a:moveTo>
                      <a:pt x="154532" y="193391"/>
                    </a:moveTo>
                    <a:cubicBezTo>
                      <a:pt x="157243" y="193391"/>
                      <a:pt x="159050" y="195198"/>
                      <a:pt x="159050" y="197909"/>
                    </a:cubicBezTo>
                    <a:cubicBezTo>
                      <a:pt x="159050" y="200620"/>
                      <a:pt x="157243" y="202428"/>
                      <a:pt x="154532" y="202428"/>
                    </a:cubicBezTo>
                    <a:cubicBezTo>
                      <a:pt x="151821" y="202428"/>
                      <a:pt x="150013" y="200620"/>
                      <a:pt x="150013" y="197909"/>
                    </a:cubicBezTo>
                    <a:cubicBezTo>
                      <a:pt x="150013" y="195198"/>
                      <a:pt x="151821" y="193391"/>
                      <a:pt x="154532" y="193391"/>
                    </a:cubicBezTo>
                    <a:lnTo>
                      <a:pt x="154532" y="193391"/>
                    </a:lnTo>
                    <a:close/>
                    <a:moveTo>
                      <a:pt x="135554" y="193391"/>
                    </a:moveTo>
                    <a:cubicBezTo>
                      <a:pt x="138265" y="193391"/>
                      <a:pt x="140073" y="195198"/>
                      <a:pt x="140073" y="197909"/>
                    </a:cubicBezTo>
                    <a:cubicBezTo>
                      <a:pt x="140073" y="200620"/>
                      <a:pt x="138265" y="202428"/>
                      <a:pt x="135554" y="202428"/>
                    </a:cubicBezTo>
                    <a:cubicBezTo>
                      <a:pt x="132843" y="202428"/>
                      <a:pt x="131036" y="200620"/>
                      <a:pt x="131036" y="197909"/>
                    </a:cubicBezTo>
                    <a:cubicBezTo>
                      <a:pt x="131036" y="195198"/>
                      <a:pt x="132843" y="193391"/>
                      <a:pt x="135554" y="193391"/>
                    </a:cubicBezTo>
                    <a:lnTo>
                      <a:pt x="135554" y="193391"/>
                    </a:lnTo>
                    <a:close/>
                    <a:moveTo>
                      <a:pt x="116577" y="193391"/>
                    </a:moveTo>
                    <a:cubicBezTo>
                      <a:pt x="119288" y="193391"/>
                      <a:pt x="121095" y="195198"/>
                      <a:pt x="121095" y="197909"/>
                    </a:cubicBezTo>
                    <a:cubicBezTo>
                      <a:pt x="121095" y="200620"/>
                      <a:pt x="119288" y="202428"/>
                      <a:pt x="116577" y="202428"/>
                    </a:cubicBezTo>
                    <a:cubicBezTo>
                      <a:pt x="113866" y="202428"/>
                      <a:pt x="112058" y="200620"/>
                      <a:pt x="112058" y="197909"/>
                    </a:cubicBezTo>
                    <a:cubicBezTo>
                      <a:pt x="112058" y="195198"/>
                      <a:pt x="113866" y="193391"/>
                      <a:pt x="116577" y="193391"/>
                    </a:cubicBezTo>
                    <a:lnTo>
                      <a:pt x="116577" y="193391"/>
                    </a:lnTo>
                    <a:close/>
                    <a:moveTo>
                      <a:pt x="97599" y="193391"/>
                    </a:moveTo>
                    <a:cubicBezTo>
                      <a:pt x="100310" y="193391"/>
                      <a:pt x="102118" y="195198"/>
                      <a:pt x="102118" y="197909"/>
                    </a:cubicBezTo>
                    <a:cubicBezTo>
                      <a:pt x="102118" y="200620"/>
                      <a:pt x="100310" y="202428"/>
                      <a:pt x="97599" y="202428"/>
                    </a:cubicBezTo>
                    <a:cubicBezTo>
                      <a:pt x="94888" y="202428"/>
                      <a:pt x="93081" y="200620"/>
                      <a:pt x="93081" y="197909"/>
                    </a:cubicBezTo>
                    <a:cubicBezTo>
                      <a:pt x="93081" y="195198"/>
                      <a:pt x="95792" y="193391"/>
                      <a:pt x="97599" y="193391"/>
                    </a:cubicBezTo>
                    <a:lnTo>
                      <a:pt x="97599" y="193391"/>
                    </a:lnTo>
                    <a:close/>
                    <a:moveTo>
                      <a:pt x="79525" y="193391"/>
                    </a:moveTo>
                    <a:cubicBezTo>
                      <a:pt x="82236" y="193391"/>
                      <a:pt x="84044" y="195198"/>
                      <a:pt x="84044" y="197909"/>
                    </a:cubicBezTo>
                    <a:cubicBezTo>
                      <a:pt x="84044" y="200620"/>
                      <a:pt x="82236" y="202428"/>
                      <a:pt x="79525" y="202428"/>
                    </a:cubicBezTo>
                    <a:cubicBezTo>
                      <a:pt x="76814" y="202428"/>
                      <a:pt x="75007" y="200620"/>
                      <a:pt x="75007" y="197909"/>
                    </a:cubicBezTo>
                    <a:cubicBezTo>
                      <a:pt x="74103" y="195198"/>
                      <a:pt x="76814" y="193391"/>
                      <a:pt x="79525" y="193391"/>
                    </a:cubicBezTo>
                    <a:lnTo>
                      <a:pt x="79525" y="193391"/>
                    </a:lnTo>
                    <a:close/>
                    <a:moveTo>
                      <a:pt x="60548" y="193391"/>
                    </a:moveTo>
                    <a:cubicBezTo>
                      <a:pt x="63259" y="193391"/>
                      <a:pt x="65066" y="195198"/>
                      <a:pt x="65066" y="197909"/>
                    </a:cubicBezTo>
                    <a:cubicBezTo>
                      <a:pt x="65066" y="200620"/>
                      <a:pt x="63259" y="202428"/>
                      <a:pt x="60548" y="202428"/>
                    </a:cubicBezTo>
                    <a:cubicBezTo>
                      <a:pt x="57836" y="202428"/>
                      <a:pt x="56029" y="200620"/>
                      <a:pt x="56029" y="197909"/>
                    </a:cubicBezTo>
                    <a:cubicBezTo>
                      <a:pt x="56029" y="195198"/>
                      <a:pt x="57836" y="193391"/>
                      <a:pt x="60548" y="193391"/>
                    </a:cubicBezTo>
                    <a:lnTo>
                      <a:pt x="60548" y="193391"/>
                    </a:lnTo>
                    <a:close/>
                    <a:moveTo>
                      <a:pt x="41570" y="193391"/>
                    </a:moveTo>
                    <a:cubicBezTo>
                      <a:pt x="44281" y="193391"/>
                      <a:pt x="46088" y="195198"/>
                      <a:pt x="46088" y="197909"/>
                    </a:cubicBezTo>
                    <a:cubicBezTo>
                      <a:pt x="46088" y="200620"/>
                      <a:pt x="44281" y="202428"/>
                      <a:pt x="41570" y="202428"/>
                    </a:cubicBezTo>
                    <a:cubicBezTo>
                      <a:pt x="38859" y="202428"/>
                      <a:pt x="37052" y="200620"/>
                      <a:pt x="37052" y="197909"/>
                    </a:cubicBezTo>
                    <a:cubicBezTo>
                      <a:pt x="37052" y="195198"/>
                      <a:pt x="38859" y="193391"/>
                      <a:pt x="41570" y="193391"/>
                    </a:cubicBezTo>
                    <a:lnTo>
                      <a:pt x="41570" y="193391"/>
                    </a:lnTo>
                    <a:close/>
                    <a:moveTo>
                      <a:pt x="22592" y="193391"/>
                    </a:moveTo>
                    <a:cubicBezTo>
                      <a:pt x="25303" y="193391"/>
                      <a:pt x="27111" y="195198"/>
                      <a:pt x="27111" y="197909"/>
                    </a:cubicBezTo>
                    <a:cubicBezTo>
                      <a:pt x="27111" y="200620"/>
                      <a:pt x="25303" y="202428"/>
                      <a:pt x="22592" y="202428"/>
                    </a:cubicBezTo>
                    <a:cubicBezTo>
                      <a:pt x="19881" y="202428"/>
                      <a:pt x="18074" y="200620"/>
                      <a:pt x="18074" y="197909"/>
                    </a:cubicBezTo>
                    <a:cubicBezTo>
                      <a:pt x="18074" y="195198"/>
                      <a:pt x="19881" y="193391"/>
                      <a:pt x="22592" y="193391"/>
                    </a:cubicBezTo>
                    <a:lnTo>
                      <a:pt x="22592" y="193391"/>
                    </a:lnTo>
                    <a:close/>
                    <a:moveTo>
                      <a:pt x="276531" y="184354"/>
                    </a:moveTo>
                    <a:cubicBezTo>
                      <a:pt x="279242" y="184354"/>
                      <a:pt x="281049" y="186161"/>
                      <a:pt x="281049" y="188872"/>
                    </a:cubicBezTo>
                    <a:cubicBezTo>
                      <a:pt x="281049" y="191583"/>
                      <a:pt x="279242" y="193391"/>
                      <a:pt x="276531" y="193391"/>
                    </a:cubicBezTo>
                    <a:cubicBezTo>
                      <a:pt x="273820" y="193391"/>
                      <a:pt x="272012" y="191583"/>
                      <a:pt x="272012" y="188872"/>
                    </a:cubicBezTo>
                    <a:cubicBezTo>
                      <a:pt x="272012" y="186161"/>
                      <a:pt x="273820" y="184354"/>
                      <a:pt x="276531" y="184354"/>
                    </a:cubicBezTo>
                    <a:lnTo>
                      <a:pt x="276531" y="184354"/>
                    </a:lnTo>
                    <a:close/>
                    <a:moveTo>
                      <a:pt x="257553" y="184354"/>
                    </a:moveTo>
                    <a:cubicBezTo>
                      <a:pt x="260264" y="184354"/>
                      <a:pt x="262072" y="186161"/>
                      <a:pt x="262072" y="188872"/>
                    </a:cubicBezTo>
                    <a:cubicBezTo>
                      <a:pt x="262072" y="191583"/>
                      <a:pt x="260264" y="193391"/>
                      <a:pt x="257553" y="193391"/>
                    </a:cubicBezTo>
                    <a:cubicBezTo>
                      <a:pt x="254842" y="193391"/>
                      <a:pt x="253035" y="191583"/>
                      <a:pt x="253035" y="188872"/>
                    </a:cubicBezTo>
                    <a:cubicBezTo>
                      <a:pt x="253035" y="186161"/>
                      <a:pt x="254842" y="184354"/>
                      <a:pt x="257553" y="184354"/>
                    </a:cubicBezTo>
                    <a:lnTo>
                      <a:pt x="257553" y="184354"/>
                    </a:lnTo>
                    <a:close/>
                    <a:moveTo>
                      <a:pt x="238576" y="184354"/>
                    </a:moveTo>
                    <a:cubicBezTo>
                      <a:pt x="241287" y="184354"/>
                      <a:pt x="243094" y="186161"/>
                      <a:pt x="243094" y="188872"/>
                    </a:cubicBezTo>
                    <a:cubicBezTo>
                      <a:pt x="243094" y="191583"/>
                      <a:pt x="241287" y="193391"/>
                      <a:pt x="238576" y="193391"/>
                    </a:cubicBezTo>
                    <a:cubicBezTo>
                      <a:pt x="235864" y="193391"/>
                      <a:pt x="234057" y="191583"/>
                      <a:pt x="234057" y="188872"/>
                    </a:cubicBezTo>
                    <a:cubicBezTo>
                      <a:pt x="234057" y="186161"/>
                      <a:pt x="235864" y="184354"/>
                      <a:pt x="238576" y="184354"/>
                    </a:cubicBezTo>
                    <a:lnTo>
                      <a:pt x="238576" y="184354"/>
                    </a:lnTo>
                    <a:close/>
                    <a:moveTo>
                      <a:pt x="220502" y="184354"/>
                    </a:moveTo>
                    <a:cubicBezTo>
                      <a:pt x="223213" y="184354"/>
                      <a:pt x="225020" y="186161"/>
                      <a:pt x="225020" y="188872"/>
                    </a:cubicBezTo>
                    <a:cubicBezTo>
                      <a:pt x="225020" y="191583"/>
                      <a:pt x="223213" y="193391"/>
                      <a:pt x="220502" y="193391"/>
                    </a:cubicBezTo>
                    <a:cubicBezTo>
                      <a:pt x="217791" y="193391"/>
                      <a:pt x="215983" y="191583"/>
                      <a:pt x="215983" y="188872"/>
                    </a:cubicBezTo>
                    <a:cubicBezTo>
                      <a:pt x="215080" y="186161"/>
                      <a:pt x="217791" y="184354"/>
                      <a:pt x="220502" y="184354"/>
                    </a:cubicBezTo>
                    <a:lnTo>
                      <a:pt x="220502" y="184354"/>
                    </a:lnTo>
                    <a:close/>
                    <a:moveTo>
                      <a:pt x="201524" y="184354"/>
                    </a:moveTo>
                    <a:cubicBezTo>
                      <a:pt x="204235" y="184354"/>
                      <a:pt x="206043" y="186161"/>
                      <a:pt x="206043" y="188872"/>
                    </a:cubicBezTo>
                    <a:cubicBezTo>
                      <a:pt x="206043" y="191583"/>
                      <a:pt x="204235" y="193391"/>
                      <a:pt x="201524" y="193391"/>
                    </a:cubicBezTo>
                    <a:cubicBezTo>
                      <a:pt x="198813" y="193391"/>
                      <a:pt x="197006" y="191583"/>
                      <a:pt x="197006" y="188872"/>
                    </a:cubicBezTo>
                    <a:cubicBezTo>
                      <a:pt x="196102" y="186161"/>
                      <a:pt x="198813" y="184354"/>
                      <a:pt x="201524" y="184354"/>
                    </a:cubicBezTo>
                    <a:lnTo>
                      <a:pt x="201524" y="184354"/>
                    </a:lnTo>
                    <a:close/>
                    <a:moveTo>
                      <a:pt x="182546" y="184354"/>
                    </a:moveTo>
                    <a:cubicBezTo>
                      <a:pt x="185258" y="184354"/>
                      <a:pt x="187065" y="186161"/>
                      <a:pt x="187065" y="188872"/>
                    </a:cubicBezTo>
                    <a:cubicBezTo>
                      <a:pt x="187065" y="191583"/>
                      <a:pt x="185258" y="193391"/>
                      <a:pt x="182546" y="193391"/>
                    </a:cubicBezTo>
                    <a:cubicBezTo>
                      <a:pt x="179835" y="193391"/>
                      <a:pt x="178028" y="191583"/>
                      <a:pt x="178028" y="188872"/>
                    </a:cubicBezTo>
                    <a:cubicBezTo>
                      <a:pt x="178028" y="186161"/>
                      <a:pt x="179835" y="184354"/>
                      <a:pt x="182546" y="184354"/>
                    </a:cubicBezTo>
                    <a:lnTo>
                      <a:pt x="182546" y="184354"/>
                    </a:lnTo>
                    <a:close/>
                    <a:moveTo>
                      <a:pt x="163569" y="184354"/>
                    </a:moveTo>
                    <a:cubicBezTo>
                      <a:pt x="166280" y="184354"/>
                      <a:pt x="168087" y="186161"/>
                      <a:pt x="168087" y="188872"/>
                    </a:cubicBezTo>
                    <a:cubicBezTo>
                      <a:pt x="168087" y="191583"/>
                      <a:pt x="166280" y="193391"/>
                      <a:pt x="163569" y="193391"/>
                    </a:cubicBezTo>
                    <a:cubicBezTo>
                      <a:pt x="160858" y="193391"/>
                      <a:pt x="159050" y="191583"/>
                      <a:pt x="159050" y="188872"/>
                    </a:cubicBezTo>
                    <a:cubicBezTo>
                      <a:pt x="159050" y="186161"/>
                      <a:pt x="160858" y="184354"/>
                      <a:pt x="163569" y="184354"/>
                    </a:cubicBezTo>
                    <a:lnTo>
                      <a:pt x="163569" y="184354"/>
                    </a:lnTo>
                    <a:close/>
                    <a:moveTo>
                      <a:pt x="144591" y="184354"/>
                    </a:moveTo>
                    <a:cubicBezTo>
                      <a:pt x="147302" y="184354"/>
                      <a:pt x="149110" y="186161"/>
                      <a:pt x="149110" y="188872"/>
                    </a:cubicBezTo>
                    <a:cubicBezTo>
                      <a:pt x="149110" y="191583"/>
                      <a:pt x="147302" y="193391"/>
                      <a:pt x="144591" y="193391"/>
                    </a:cubicBezTo>
                    <a:cubicBezTo>
                      <a:pt x="141880" y="193391"/>
                      <a:pt x="140073" y="191583"/>
                      <a:pt x="140073" y="188872"/>
                    </a:cubicBezTo>
                    <a:cubicBezTo>
                      <a:pt x="140073" y="186161"/>
                      <a:pt x="141880" y="184354"/>
                      <a:pt x="144591" y="184354"/>
                    </a:cubicBezTo>
                    <a:lnTo>
                      <a:pt x="144591" y="184354"/>
                    </a:lnTo>
                    <a:close/>
                    <a:moveTo>
                      <a:pt x="126517" y="184354"/>
                    </a:moveTo>
                    <a:cubicBezTo>
                      <a:pt x="129228" y="184354"/>
                      <a:pt x="131036" y="186161"/>
                      <a:pt x="131036" y="188872"/>
                    </a:cubicBezTo>
                    <a:cubicBezTo>
                      <a:pt x="131036" y="191583"/>
                      <a:pt x="129228" y="193391"/>
                      <a:pt x="126517" y="193391"/>
                    </a:cubicBezTo>
                    <a:cubicBezTo>
                      <a:pt x="123806" y="193391"/>
                      <a:pt x="121999" y="191583"/>
                      <a:pt x="121999" y="188872"/>
                    </a:cubicBezTo>
                    <a:cubicBezTo>
                      <a:pt x="121095" y="186161"/>
                      <a:pt x="123806" y="184354"/>
                      <a:pt x="126517" y="184354"/>
                    </a:cubicBezTo>
                    <a:lnTo>
                      <a:pt x="126517" y="184354"/>
                    </a:lnTo>
                    <a:close/>
                    <a:moveTo>
                      <a:pt x="107540" y="184354"/>
                    </a:moveTo>
                    <a:cubicBezTo>
                      <a:pt x="110251" y="184354"/>
                      <a:pt x="112058" y="186161"/>
                      <a:pt x="112058" y="188872"/>
                    </a:cubicBezTo>
                    <a:cubicBezTo>
                      <a:pt x="112058" y="191583"/>
                      <a:pt x="110251" y="193391"/>
                      <a:pt x="107540" y="193391"/>
                    </a:cubicBezTo>
                    <a:cubicBezTo>
                      <a:pt x="104829" y="193391"/>
                      <a:pt x="103021" y="191583"/>
                      <a:pt x="103021" y="188872"/>
                    </a:cubicBezTo>
                    <a:cubicBezTo>
                      <a:pt x="103021" y="186161"/>
                      <a:pt x="104829" y="184354"/>
                      <a:pt x="107540" y="184354"/>
                    </a:cubicBezTo>
                    <a:lnTo>
                      <a:pt x="107540" y="184354"/>
                    </a:lnTo>
                    <a:close/>
                    <a:moveTo>
                      <a:pt x="88562" y="184354"/>
                    </a:moveTo>
                    <a:cubicBezTo>
                      <a:pt x="91273" y="184354"/>
                      <a:pt x="93081" y="186161"/>
                      <a:pt x="93081" y="188872"/>
                    </a:cubicBezTo>
                    <a:cubicBezTo>
                      <a:pt x="93081" y="191583"/>
                      <a:pt x="91273" y="193391"/>
                      <a:pt x="88562" y="193391"/>
                    </a:cubicBezTo>
                    <a:cubicBezTo>
                      <a:pt x="85851" y="193391"/>
                      <a:pt x="84044" y="191583"/>
                      <a:pt x="84044" y="188872"/>
                    </a:cubicBezTo>
                    <a:cubicBezTo>
                      <a:pt x="84044" y="186161"/>
                      <a:pt x="85851" y="184354"/>
                      <a:pt x="88562" y="184354"/>
                    </a:cubicBezTo>
                    <a:lnTo>
                      <a:pt x="88562" y="184354"/>
                    </a:lnTo>
                    <a:close/>
                    <a:moveTo>
                      <a:pt x="69585" y="184354"/>
                    </a:moveTo>
                    <a:cubicBezTo>
                      <a:pt x="72296" y="184354"/>
                      <a:pt x="74103" y="186161"/>
                      <a:pt x="74103" y="188872"/>
                    </a:cubicBezTo>
                    <a:cubicBezTo>
                      <a:pt x="74103" y="191583"/>
                      <a:pt x="72296" y="193391"/>
                      <a:pt x="69585" y="193391"/>
                    </a:cubicBezTo>
                    <a:cubicBezTo>
                      <a:pt x="66873" y="193391"/>
                      <a:pt x="65066" y="191583"/>
                      <a:pt x="65066" y="188872"/>
                    </a:cubicBezTo>
                    <a:cubicBezTo>
                      <a:pt x="65066" y="186161"/>
                      <a:pt x="66873" y="184354"/>
                      <a:pt x="69585" y="184354"/>
                    </a:cubicBezTo>
                    <a:lnTo>
                      <a:pt x="69585" y="184354"/>
                    </a:lnTo>
                    <a:close/>
                    <a:moveTo>
                      <a:pt x="50607" y="184354"/>
                    </a:moveTo>
                    <a:cubicBezTo>
                      <a:pt x="53318" y="184354"/>
                      <a:pt x="55125" y="186161"/>
                      <a:pt x="55125" y="188872"/>
                    </a:cubicBezTo>
                    <a:cubicBezTo>
                      <a:pt x="55125" y="191583"/>
                      <a:pt x="53318" y="193391"/>
                      <a:pt x="50607" y="193391"/>
                    </a:cubicBezTo>
                    <a:cubicBezTo>
                      <a:pt x="47896" y="193391"/>
                      <a:pt x="46088" y="191583"/>
                      <a:pt x="46088" y="188872"/>
                    </a:cubicBezTo>
                    <a:cubicBezTo>
                      <a:pt x="46088" y="186161"/>
                      <a:pt x="48800" y="184354"/>
                      <a:pt x="50607" y="184354"/>
                    </a:cubicBezTo>
                    <a:lnTo>
                      <a:pt x="50607" y="184354"/>
                    </a:lnTo>
                    <a:close/>
                    <a:moveTo>
                      <a:pt x="32533" y="184354"/>
                    </a:moveTo>
                    <a:cubicBezTo>
                      <a:pt x="35244" y="184354"/>
                      <a:pt x="37052" y="186161"/>
                      <a:pt x="37052" y="188872"/>
                    </a:cubicBezTo>
                    <a:cubicBezTo>
                      <a:pt x="37052" y="191583"/>
                      <a:pt x="35244" y="193391"/>
                      <a:pt x="32533" y="193391"/>
                    </a:cubicBezTo>
                    <a:cubicBezTo>
                      <a:pt x="29822" y="193391"/>
                      <a:pt x="28015" y="191583"/>
                      <a:pt x="28015" y="188872"/>
                    </a:cubicBezTo>
                    <a:cubicBezTo>
                      <a:pt x="27111" y="186161"/>
                      <a:pt x="29822" y="184354"/>
                      <a:pt x="32533" y="184354"/>
                    </a:cubicBezTo>
                    <a:lnTo>
                      <a:pt x="32533" y="184354"/>
                    </a:lnTo>
                    <a:close/>
                    <a:moveTo>
                      <a:pt x="13555" y="184354"/>
                    </a:moveTo>
                    <a:cubicBezTo>
                      <a:pt x="16267" y="184354"/>
                      <a:pt x="18074" y="186161"/>
                      <a:pt x="18074" y="188872"/>
                    </a:cubicBezTo>
                    <a:cubicBezTo>
                      <a:pt x="18074" y="191583"/>
                      <a:pt x="16267" y="193391"/>
                      <a:pt x="13555" y="193391"/>
                    </a:cubicBezTo>
                    <a:cubicBezTo>
                      <a:pt x="10844" y="193391"/>
                      <a:pt x="9037" y="191583"/>
                      <a:pt x="9037" y="188872"/>
                    </a:cubicBezTo>
                    <a:cubicBezTo>
                      <a:pt x="9037" y="186161"/>
                      <a:pt x="10844" y="184354"/>
                      <a:pt x="13555" y="184354"/>
                    </a:cubicBezTo>
                    <a:lnTo>
                      <a:pt x="13555" y="184354"/>
                    </a:lnTo>
                    <a:close/>
                    <a:moveTo>
                      <a:pt x="267494" y="173510"/>
                    </a:moveTo>
                    <a:cubicBezTo>
                      <a:pt x="270205" y="173510"/>
                      <a:pt x="272012" y="175317"/>
                      <a:pt x="272012" y="178028"/>
                    </a:cubicBezTo>
                    <a:cubicBezTo>
                      <a:pt x="272012" y="180739"/>
                      <a:pt x="270205" y="182546"/>
                      <a:pt x="267494" y="182546"/>
                    </a:cubicBezTo>
                    <a:cubicBezTo>
                      <a:pt x="264783" y="182546"/>
                      <a:pt x="262975" y="180739"/>
                      <a:pt x="262975" y="178028"/>
                    </a:cubicBezTo>
                    <a:cubicBezTo>
                      <a:pt x="262072" y="175317"/>
                      <a:pt x="264783" y="173510"/>
                      <a:pt x="267494" y="173510"/>
                    </a:cubicBezTo>
                    <a:lnTo>
                      <a:pt x="267494" y="173510"/>
                    </a:lnTo>
                    <a:close/>
                    <a:moveTo>
                      <a:pt x="248516" y="173510"/>
                    </a:moveTo>
                    <a:cubicBezTo>
                      <a:pt x="251227" y="173510"/>
                      <a:pt x="253035" y="175317"/>
                      <a:pt x="253035" y="178028"/>
                    </a:cubicBezTo>
                    <a:cubicBezTo>
                      <a:pt x="253035" y="180739"/>
                      <a:pt x="251227" y="182546"/>
                      <a:pt x="248516" y="182546"/>
                    </a:cubicBezTo>
                    <a:cubicBezTo>
                      <a:pt x="245805" y="182546"/>
                      <a:pt x="243998" y="180739"/>
                      <a:pt x="243998" y="178028"/>
                    </a:cubicBezTo>
                    <a:cubicBezTo>
                      <a:pt x="243998" y="175317"/>
                      <a:pt x="245805" y="173510"/>
                      <a:pt x="248516" y="173510"/>
                    </a:cubicBezTo>
                    <a:lnTo>
                      <a:pt x="248516" y="173510"/>
                    </a:lnTo>
                    <a:close/>
                    <a:moveTo>
                      <a:pt x="229539" y="173510"/>
                    </a:moveTo>
                    <a:cubicBezTo>
                      <a:pt x="232250" y="173510"/>
                      <a:pt x="234057" y="175317"/>
                      <a:pt x="234057" y="178028"/>
                    </a:cubicBezTo>
                    <a:cubicBezTo>
                      <a:pt x="234057" y="180739"/>
                      <a:pt x="232250" y="182546"/>
                      <a:pt x="229539" y="182546"/>
                    </a:cubicBezTo>
                    <a:cubicBezTo>
                      <a:pt x="226828" y="182546"/>
                      <a:pt x="225020" y="180739"/>
                      <a:pt x="225020" y="178028"/>
                    </a:cubicBezTo>
                    <a:cubicBezTo>
                      <a:pt x="225020" y="175317"/>
                      <a:pt x="226828" y="173510"/>
                      <a:pt x="229539" y="173510"/>
                    </a:cubicBezTo>
                    <a:lnTo>
                      <a:pt x="229539" y="173510"/>
                    </a:lnTo>
                    <a:close/>
                    <a:moveTo>
                      <a:pt x="210561" y="173510"/>
                    </a:moveTo>
                    <a:cubicBezTo>
                      <a:pt x="213272" y="173510"/>
                      <a:pt x="215080" y="175317"/>
                      <a:pt x="215080" y="178028"/>
                    </a:cubicBezTo>
                    <a:cubicBezTo>
                      <a:pt x="215080" y="180739"/>
                      <a:pt x="213272" y="182546"/>
                      <a:pt x="210561" y="182546"/>
                    </a:cubicBezTo>
                    <a:cubicBezTo>
                      <a:pt x="207850" y="182546"/>
                      <a:pt x="206043" y="180739"/>
                      <a:pt x="206043" y="178028"/>
                    </a:cubicBezTo>
                    <a:cubicBezTo>
                      <a:pt x="206043" y="175317"/>
                      <a:pt x="207850" y="173510"/>
                      <a:pt x="210561" y="173510"/>
                    </a:cubicBezTo>
                    <a:lnTo>
                      <a:pt x="210561" y="173510"/>
                    </a:lnTo>
                    <a:close/>
                    <a:moveTo>
                      <a:pt x="191583" y="173510"/>
                    </a:moveTo>
                    <a:cubicBezTo>
                      <a:pt x="194294" y="173510"/>
                      <a:pt x="196102" y="175317"/>
                      <a:pt x="196102" y="178028"/>
                    </a:cubicBezTo>
                    <a:cubicBezTo>
                      <a:pt x="196102" y="180739"/>
                      <a:pt x="194294" y="182546"/>
                      <a:pt x="191583" y="182546"/>
                    </a:cubicBezTo>
                    <a:cubicBezTo>
                      <a:pt x="188872" y="182546"/>
                      <a:pt x="187065" y="180739"/>
                      <a:pt x="187065" y="178028"/>
                    </a:cubicBezTo>
                    <a:cubicBezTo>
                      <a:pt x="187065" y="175317"/>
                      <a:pt x="189776" y="173510"/>
                      <a:pt x="191583" y="173510"/>
                    </a:cubicBezTo>
                    <a:lnTo>
                      <a:pt x="191583" y="173510"/>
                    </a:lnTo>
                    <a:close/>
                    <a:moveTo>
                      <a:pt x="173509" y="173510"/>
                    </a:moveTo>
                    <a:cubicBezTo>
                      <a:pt x="176221" y="173510"/>
                      <a:pt x="178028" y="175317"/>
                      <a:pt x="178028" y="178028"/>
                    </a:cubicBezTo>
                    <a:cubicBezTo>
                      <a:pt x="178028" y="180739"/>
                      <a:pt x="176221" y="182546"/>
                      <a:pt x="173509" y="182546"/>
                    </a:cubicBezTo>
                    <a:cubicBezTo>
                      <a:pt x="170798" y="182546"/>
                      <a:pt x="168991" y="180739"/>
                      <a:pt x="168991" y="178028"/>
                    </a:cubicBezTo>
                    <a:cubicBezTo>
                      <a:pt x="168087" y="175317"/>
                      <a:pt x="170798" y="173510"/>
                      <a:pt x="173509" y="173510"/>
                    </a:cubicBezTo>
                    <a:lnTo>
                      <a:pt x="173509" y="173510"/>
                    </a:lnTo>
                    <a:close/>
                    <a:moveTo>
                      <a:pt x="154532" y="173510"/>
                    </a:moveTo>
                    <a:cubicBezTo>
                      <a:pt x="157243" y="173510"/>
                      <a:pt x="159050" y="175317"/>
                      <a:pt x="159050" y="178028"/>
                    </a:cubicBezTo>
                    <a:cubicBezTo>
                      <a:pt x="159050" y="180739"/>
                      <a:pt x="157243" y="182546"/>
                      <a:pt x="154532" y="182546"/>
                    </a:cubicBezTo>
                    <a:cubicBezTo>
                      <a:pt x="151821" y="182546"/>
                      <a:pt x="150013" y="180739"/>
                      <a:pt x="150013" y="178028"/>
                    </a:cubicBezTo>
                    <a:cubicBezTo>
                      <a:pt x="150013" y="175317"/>
                      <a:pt x="151821" y="173510"/>
                      <a:pt x="154532" y="173510"/>
                    </a:cubicBezTo>
                    <a:lnTo>
                      <a:pt x="154532" y="173510"/>
                    </a:lnTo>
                    <a:close/>
                    <a:moveTo>
                      <a:pt x="135554" y="173510"/>
                    </a:moveTo>
                    <a:cubicBezTo>
                      <a:pt x="138265" y="173510"/>
                      <a:pt x="140073" y="175317"/>
                      <a:pt x="140073" y="178028"/>
                    </a:cubicBezTo>
                    <a:cubicBezTo>
                      <a:pt x="140073" y="180739"/>
                      <a:pt x="138265" y="182546"/>
                      <a:pt x="135554" y="182546"/>
                    </a:cubicBezTo>
                    <a:cubicBezTo>
                      <a:pt x="132843" y="182546"/>
                      <a:pt x="131036" y="180739"/>
                      <a:pt x="131036" y="178028"/>
                    </a:cubicBezTo>
                    <a:cubicBezTo>
                      <a:pt x="131036" y="175317"/>
                      <a:pt x="132843" y="173510"/>
                      <a:pt x="135554" y="173510"/>
                    </a:cubicBezTo>
                    <a:lnTo>
                      <a:pt x="135554" y="173510"/>
                    </a:lnTo>
                    <a:close/>
                    <a:moveTo>
                      <a:pt x="116577" y="173510"/>
                    </a:moveTo>
                    <a:cubicBezTo>
                      <a:pt x="119288" y="173510"/>
                      <a:pt x="121095" y="175317"/>
                      <a:pt x="121095" y="178028"/>
                    </a:cubicBezTo>
                    <a:cubicBezTo>
                      <a:pt x="121095" y="180739"/>
                      <a:pt x="119288" y="182546"/>
                      <a:pt x="116577" y="182546"/>
                    </a:cubicBezTo>
                    <a:cubicBezTo>
                      <a:pt x="113866" y="182546"/>
                      <a:pt x="112058" y="180739"/>
                      <a:pt x="112058" y="178028"/>
                    </a:cubicBezTo>
                    <a:cubicBezTo>
                      <a:pt x="112058" y="175317"/>
                      <a:pt x="113866" y="173510"/>
                      <a:pt x="116577" y="173510"/>
                    </a:cubicBezTo>
                    <a:lnTo>
                      <a:pt x="116577" y="173510"/>
                    </a:lnTo>
                    <a:close/>
                    <a:moveTo>
                      <a:pt x="97599" y="173510"/>
                    </a:moveTo>
                    <a:cubicBezTo>
                      <a:pt x="100310" y="173510"/>
                      <a:pt x="102118" y="175317"/>
                      <a:pt x="102118" y="178028"/>
                    </a:cubicBezTo>
                    <a:cubicBezTo>
                      <a:pt x="102118" y="180739"/>
                      <a:pt x="100310" y="182546"/>
                      <a:pt x="97599" y="182546"/>
                    </a:cubicBezTo>
                    <a:cubicBezTo>
                      <a:pt x="94888" y="182546"/>
                      <a:pt x="93081" y="180739"/>
                      <a:pt x="93081" y="178028"/>
                    </a:cubicBezTo>
                    <a:cubicBezTo>
                      <a:pt x="93081" y="175317"/>
                      <a:pt x="95792" y="173510"/>
                      <a:pt x="97599" y="173510"/>
                    </a:cubicBezTo>
                    <a:lnTo>
                      <a:pt x="97599" y="173510"/>
                    </a:lnTo>
                    <a:close/>
                    <a:moveTo>
                      <a:pt x="79525" y="173510"/>
                    </a:moveTo>
                    <a:cubicBezTo>
                      <a:pt x="82236" y="173510"/>
                      <a:pt x="84044" y="175317"/>
                      <a:pt x="84044" y="178028"/>
                    </a:cubicBezTo>
                    <a:cubicBezTo>
                      <a:pt x="84044" y="180739"/>
                      <a:pt x="82236" y="182546"/>
                      <a:pt x="79525" y="182546"/>
                    </a:cubicBezTo>
                    <a:cubicBezTo>
                      <a:pt x="76814" y="182546"/>
                      <a:pt x="75007" y="180739"/>
                      <a:pt x="75007" y="178028"/>
                    </a:cubicBezTo>
                    <a:cubicBezTo>
                      <a:pt x="74103" y="175317"/>
                      <a:pt x="76814" y="173510"/>
                      <a:pt x="79525" y="173510"/>
                    </a:cubicBezTo>
                    <a:lnTo>
                      <a:pt x="79525" y="173510"/>
                    </a:lnTo>
                    <a:close/>
                    <a:moveTo>
                      <a:pt x="60548" y="173510"/>
                    </a:moveTo>
                    <a:cubicBezTo>
                      <a:pt x="63259" y="173510"/>
                      <a:pt x="65066" y="175317"/>
                      <a:pt x="65066" y="178028"/>
                    </a:cubicBezTo>
                    <a:cubicBezTo>
                      <a:pt x="65066" y="180739"/>
                      <a:pt x="63259" y="182546"/>
                      <a:pt x="60548" y="182546"/>
                    </a:cubicBezTo>
                    <a:cubicBezTo>
                      <a:pt x="57836" y="182546"/>
                      <a:pt x="56029" y="180739"/>
                      <a:pt x="56029" y="178028"/>
                    </a:cubicBezTo>
                    <a:cubicBezTo>
                      <a:pt x="56029" y="175317"/>
                      <a:pt x="57836" y="173510"/>
                      <a:pt x="60548" y="173510"/>
                    </a:cubicBezTo>
                    <a:lnTo>
                      <a:pt x="60548" y="173510"/>
                    </a:lnTo>
                    <a:close/>
                    <a:moveTo>
                      <a:pt x="41570" y="173510"/>
                    </a:moveTo>
                    <a:cubicBezTo>
                      <a:pt x="44281" y="173510"/>
                      <a:pt x="46088" y="175317"/>
                      <a:pt x="46088" y="178028"/>
                    </a:cubicBezTo>
                    <a:cubicBezTo>
                      <a:pt x="46088" y="180739"/>
                      <a:pt x="44281" y="182546"/>
                      <a:pt x="41570" y="182546"/>
                    </a:cubicBezTo>
                    <a:cubicBezTo>
                      <a:pt x="38859" y="182546"/>
                      <a:pt x="37052" y="180739"/>
                      <a:pt x="37052" y="178028"/>
                    </a:cubicBezTo>
                    <a:cubicBezTo>
                      <a:pt x="37052" y="175317"/>
                      <a:pt x="38859" y="173510"/>
                      <a:pt x="41570" y="173510"/>
                    </a:cubicBezTo>
                    <a:lnTo>
                      <a:pt x="41570" y="173510"/>
                    </a:lnTo>
                    <a:close/>
                    <a:moveTo>
                      <a:pt x="22592" y="173510"/>
                    </a:moveTo>
                    <a:cubicBezTo>
                      <a:pt x="25303" y="173510"/>
                      <a:pt x="27111" y="175317"/>
                      <a:pt x="27111" y="178028"/>
                    </a:cubicBezTo>
                    <a:cubicBezTo>
                      <a:pt x="27111" y="180739"/>
                      <a:pt x="25303" y="182546"/>
                      <a:pt x="22592" y="182546"/>
                    </a:cubicBezTo>
                    <a:cubicBezTo>
                      <a:pt x="19881" y="182546"/>
                      <a:pt x="18074" y="180739"/>
                      <a:pt x="18074" y="178028"/>
                    </a:cubicBezTo>
                    <a:cubicBezTo>
                      <a:pt x="18074" y="175317"/>
                      <a:pt x="19881" y="173510"/>
                      <a:pt x="22592" y="173510"/>
                    </a:cubicBezTo>
                    <a:lnTo>
                      <a:pt x="22592" y="173510"/>
                    </a:lnTo>
                    <a:close/>
                    <a:moveTo>
                      <a:pt x="276531" y="163569"/>
                    </a:moveTo>
                    <a:cubicBezTo>
                      <a:pt x="279242" y="163569"/>
                      <a:pt x="281049" y="165376"/>
                      <a:pt x="281049" y="168087"/>
                    </a:cubicBezTo>
                    <a:cubicBezTo>
                      <a:pt x="281049" y="170798"/>
                      <a:pt x="279242" y="172606"/>
                      <a:pt x="276531" y="172606"/>
                    </a:cubicBezTo>
                    <a:cubicBezTo>
                      <a:pt x="273820" y="172606"/>
                      <a:pt x="272012" y="170798"/>
                      <a:pt x="272012" y="168087"/>
                    </a:cubicBezTo>
                    <a:cubicBezTo>
                      <a:pt x="272012" y="166280"/>
                      <a:pt x="273820" y="163569"/>
                      <a:pt x="276531" y="163569"/>
                    </a:cubicBezTo>
                    <a:lnTo>
                      <a:pt x="276531" y="163569"/>
                    </a:lnTo>
                    <a:close/>
                    <a:moveTo>
                      <a:pt x="257553" y="163569"/>
                    </a:moveTo>
                    <a:cubicBezTo>
                      <a:pt x="260264" y="163569"/>
                      <a:pt x="262072" y="165376"/>
                      <a:pt x="262072" y="168087"/>
                    </a:cubicBezTo>
                    <a:cubicBezTo>
                      <a:pt x="262072" y="170798"/>
                      <a:pt x="260264" y="172606"/>
                      <a:pt x="257553" y="172606"/>
                    </a:cubicBezTo>
                    <a:cubicBezTo>
                      <a:pt x="254842" y="172606"/>
                      <a:pt x="253035" y="170798"/>
                      <a:pt x="253035" y="168087"/>
                    </a:cubicBezTo>
                    <a:cubicBezTo>
                      <a:pt x="253035" y="166280"/>
                      <a:pt x="254842" y="163569"/>
                      <a:pt x="257553" y="163569"/>
                    </a:cubicBezTo>
                    <a:lnTo>
                      <a:pt x="257553" y="163569"/>
                    </a:lnTo>
                    <a:close/>
                    <a:moveTo>
                      <a:pt x="238576" y="163569"/>
                    </a:moveTo>
                    <a:cubicBezTo>
                      <a:pt x="241287" y="163569"/>
                      <a:pt x="243094" y="165376"/>
                      <a:pt x="243094" y="168087"/>
                    </a:cubicBezTo>
                    <a:cubicBezTo>
                      <a:pt x="243094" y="170798"/>
                      <a:pt x="241287" y="172606"/>
                      <a:pt x="238576" y="172606"/>
                    </a:cubicBezTo>
                    <a:cubicBezTo>
                      <a:pt x="235864" y="172606"/>
                      <a:pt x="234057" y="170798"/>
                      <a:pt x="234057" y="168087"/>
                    </a:cubicBezTo>
                    <a:cubicBezTo>
                      <a:pt x="234057" y="166280"/>
                      <a:pt x="235864" y="163569"/>
                      <a:pt x="238576" y="163569"/>
                    </a:cubicBezTo>
                    <a:lnTo>
                      <a:pt x="238576" y="163569"/>
                    </a:lnTo>
                    <a:close/>
                    <a:moveTo>
                      <a:pt x="220502" y="163569"/>
                    </a:moveTo>
                    <a:cubicBezTo>
                      <a:pt x="223213" y="163569"/>
                      <a:pt x="225020" y="165376"/>
                      <a:pt x="225020" y="168087"/>
                    </a:cubicBezTo>
                    <a:cubicBezTo>
                      <a:pt x="225020" y="170798"/>
                      <a:pt x="223213" y="172606"/>
                      <a:pt x="220502" y="172606"/>
                    </a:cubicBezTo>
                    <a:cubicBezTo>
                      <a:pt x="217791" y="172606"/>
                      <a:pt x="215983" y="170798"/>
                      <a:pt x="215983" y="168087"/>
                    </a:cubicBezTo>
                    <a:cubicBezTo>
                      <a:pt x="215080" y="166280"/>
                      <a:pt x="217791" y="163569"/>
                      <a:pt x="220502" y="163569"/>
                    </a:cubicBezTo>
                    <a:lnTo>
                      <a:pt x="220502" y="163569"/>
                    </a:lnTo>
                    <a:close/>
                    <a:moveTo>
                      <a:pt x="201524" y="163569"/>
                    </a:moveTo>
                    <a:cubicBezTo>
                      <a:pt x="204235" y="163569"/>
                      <a:pt x="206043" y="165376"/>
                      <a:pt x="206043" y="168087"/>
                    </a:cubicBezTo>
                    <a:cubicBezTo>
                      <a:pt x="206043" y="170798"/>
                      <a:pt x="204235" y="172606"/>
                      <a:pt x="201524" y="172606"/>
                    </a:cubicBezTo>
                    <a:cubicBezTo>
                      <a:pt x="198813" y="172606"/>
                      <a:pt x="197006" y="170798"/>
                      <a:pt x="197006" y="168087"/>
                    </a:cubicBezTo>
                    <a:cubicBezTo>
                      <a:pt x="196102" y="166280"/>
                      <a:pt x="198813" y="163569"/>
                      <a:pt x="201524" y="163569"/>
                    </a:cubicBezTo>
                    <a:lnTo>
                      <a:pt x="201524" y="163569"/>
                    </a:lnTo>
                    <a:close/>
                    <a:moveTo>
                      <a:pt x="182546" y="163569"/>
                    </a:moveTo>
                    <a:cubicBezTo>
                      <a:pt x="185258" y="163569"/>
                      <a:pt x="187065" y="165376"/>
                      <a:pt x="187065" y="168087"/>
                    </a:cubicBezTo>
                    <a:cubicBezTo>
                      <a:pt x="187065" y="170798"/>
                      <a:pt x="185258" y="172606"/>
                      <a:pt x="182546" y="172606"/>
                    </a:cubicBezTo>
                    <a:cubicBezTo>
                      <a:pt x="179835" y="172606"/>
                      <a:pt x="178028" y="170798"/>
                      <a:pt x="178028" y="168087"/>
                    </a:cubicBezTo>
                    <a:cubicBezTo>
                      <a:pt x="178028" y="166280"/>
                      <a:pt x="179835" y="163569"/>
                      <a:pt x="182546" y="163569"/>
                    </a:cubicBezTo>
                    <a:lnTo>
                      <a:pt x="182546" y="163569"/>
                    </a:lnTo>
                    <a:close/>
                    <a:moveTo>
                      <a:pt x="163569" y="163569"/>
                    </a:moveTo>
                    <a:cubicBezTo>
                      <a:pt x="166280" y="163569"/>
                      <a:pt x="168087" y="165376"/>
                      <a:pt x="168087" y="168087"/>
                    </a:cubicBezTo>
                    <a:cubicBezTo>
                      <a:pt x="168087" y="170798"/>
                      <a:pt x="166280" y="172606"/>
                      <a:pt x="163569" y="172606"/>
                    </a:cubicBezTo>
                    <a:cubicBezTo>
                      <a:pt x="160858" y="172606"/>
                      <a:pt x="159050" y="170798"/>
                      <a:pt x="159050" y="168087"/>
                    </a:cubicBezTo>
                    <a:cubicBezTo>
                      <a:pt x="159050" y="166280"/>
                      <a:pt x="160858" y="163569"/>
                      <a:pt x="163569" y="163569"/>
                    </a:cubicBezTo>
                    <a:lnTo>
                      <a:pt x="163569" y="163569"/>
                    </a:lnTo>
                    <a:close/>
                    <a:moveTo>
                      <a:pt x="144591" y="163569"/>
                    </a:moveTo>
                    <a:cubicBezTo>
                      <a:pt x="147302" y="163569"/>
                      <a:pt x="149110" y="165376"/>
                      <a:pt x="149110" y="168087"/>
                    </a:cubicBezTo>
                    <a:cubicBezTo>
                      <a:pt x="149110" y="170798"/>
                      <a:pt x="147302" y="172606"/>
                      <a:pt x="144591" y="172606"/>
                    </a:cubicBezTo>
                    <a:cubicBezTo>
                      <a:pt x="141880" y="172606"/>
                      <a:pt x="140073" y="170798"/>
                      <a:pt x="140073" y="168087"/>
                    </a:cubicBezTo>
                    <a:cubicBezTo>
                      <a:pt x="140073" y="166280"/>
                      <a:pt x="141880" y="163569"/>
                      <a:pt x="144591" y="163569"/>
                    </a:cubicBezTo>
                    <a:lnTo>
                      <a:pt x="144591" y="163569"/>
                    </a:lnTo>
                    <a:close/>
                    <a:moveTo>
                      <a:pt x="126517" y="163569"/>
                    </a:moveTo>
                    <a:cubicBezTo>
                      <a:pt x="129228" y="163569"/>
                      <a:pt x="131036" y="165376"/>
                      <a:pt x="131036" y="168087"/>
                    </a:cubicBezTo>
                    <a:cubicBezTo>
                      <a:pt x="131036" y="170798"/>
                      <a:pt x="129228" y="172606"/>
                      <a:pt x="126517" y="172606"/>
                    </a:cubicBezTo>
                    <a:cubicBezTo>
                      <a:pt x="123806" y="172606"/>
                      <a:pt x="121999" y="170798"/>
                      <a:pt x="121999" y="168087"/>
                    </a:cubicBezTo>
                    <a:cubicBezTo>
                      <a:pt x="121095" y="166280"/>
                      <a:pt x="123806" y="163569"/>
                      <a:pt x="126517" y="163569"/>
                    </a:cubicBezTo>
                    <a:lnTo>
                      <a:pt x="126517" y="163569"/>
                    </a:lnTo>
                    <a:close/>
                    <a:moveTo>
                      <a:pt x="107540" y="163569"/>
                    </a:moveTo>
                    <a:cubicBezTo>
                      <a:pt x="110251" y="163569"/>
                      <a:pt x="112058" y="165376"/>
                      <a:pt x="112058" y="168087"/>
                    </a:cubicBezTo>
                    <a:cubicBezTo>
                      <a:pt x="112058" y="170798"/>
                      <a:pt x="110251" y="172606"/>
                      <a:pt x="107540" y="172606"/>
                    </a:cubicBezTo>
                    <a:cubicBezTo>
                      <a:pt x="104829" y="172606"/>
                      <a:pt x="103021" y="170798"/>
                      <a:pt x="103021" y="168087"/>
                    </a:cubicBezTo>
                    <a:cubicBezTo>
                      <a:pt x="103021" y="166280"/>
                      <a:pt x="104829" y="163569"/>
                      <a:pt x="107540" y="163569"/>
                    </a:cubicBezTo>
                    <a:lnTo>
                      <a:pt x="107540" y="163569"/>
                    </a:lnTo>
                    <a:close/>
                    <a:moveTo>
                      <a:pt x="88562" y="163569"/>
                    </a:moveTo>
                    <a:cubicBezTo>
                      <a:pt x="91273" y="163569"/>
                      <a:pt x="93081" y="165376"/>
                      <a:pt x="93081" y="168087"/>
                    </a:cubicBezTo>
                    <a:cubicBezTo>
                      <a:pt x="93081" y="170798"/>
                      <a:pt x="91273" y="172606"/>
                      <a:pt x="88562" y="172606"/>
                    </a:cubicBezTo>
                    <a:cubicBezTo>
                      <a:pt x="85851" y="172606"/>
                      <a:pt x="84044" y="170798"/>
                      <a:pt x="84044" y="168087"/>
                    </a:cubicBezTo>
                    <a:cubicBezTo>
                      <a:pt x="84044" y="166280"/>
                      <a:pt x="85851" y="163569"/>
                      <a:pt x="88562" y="163569"/>
                    </a:cubicBezTo>
                    <a:lnTo>
                      <a:pt x="88562" y="163569"/>
                    </a:lnTo>
                    <a:close/>
                    <a:moveTo>
                      <a:pt x="69585" y="163569"/>
                    </a:moveTo>
                    <a:cubicBezTo>
                      <a:pt x="72296" y="163569"/>
                      <a:pt x="74103" y="165376"/>
                      <a:pt x="74103" y="168087"/>
                    </a:cubicBezTo>
                    <a:cubicBezTo>
                      <a:pt x="74103" y="170798"/>
                      <a:pt x="72296" y="172606"/>
                      <a:pt x="69585" y="172606"/>
                    </a:cubicBezTo>
                    <a:cubicBezTo>
                      <a:pt x="66873" y="172606"/>
                      <a:pt x="65066" y="170798"/>
                      <a:pt x="65066" y="168087"/>
                    </a:cubicBezTo>
                    <a:cubicBezTo>
                      <a:pt x="65066" y="166280"/>
                      <a:pt x="66873" y="163569"/>
                      <a:pt x="69585" y="163569"/>
                    </a:cubicBezTo>
                    <a:lnTo>
                      <a:pt x="69585" y="163569"/>
                    </a:lnTo>
                    <a:close/>
                    <a:moveTo>
                      <a:pt x="50607" y="163569"/>
                    </a:moveTo>
                    <a:cubicBezTo>
                      <a:pt x="53318" y="163569"/>
                      <a:pt x="55125" y="165376"/>
                      <a:pt x="55125" y="168087"/>
                    </a:cubicBezTo>
                    <a:cubicBezTo>
                      <a:pt x="55125" y="170798"/>
                      <a:pt x="53318" y="172606"/>
                      <a:pt x="50607" y="172606"/>
                    </a:cubicBezTo>
                    <a:cubicBezTo>
                      <a:pt x="47896" y="172606"/>
                      <a:pt x="46088" y="170798"/>
                      <a:pt x="46088" y="168087"/>
                    </a:cubicBezTo>
                    <a:cubicBezTo>
                      <a:pt x="46088" y="166280"/>
                      <a:pt x="48800" y="163569"/>
                      <a:pt x="50607" y="163569"/>
                    </a:cubicBezTo>
                    <a:lnTo>
                      <a:pt x="50607" y="163569"/>
                    </a:lnTo>
                    <a:close/>
                    <a:moveTo>
                      <a:pt x="32533" y="163569"/>
                    </a:moveTo>
                    <a:cubicBezTo>
                      <a:pt x="35244" y="163569"/>
                      <a:pt x="37052" y="165376"/>
                      <a:pt x="37052" y="168087"/>
                    </a:cubicBezTo>
                    <a:cubicBezTo>
                      <a:pt x="37052" y="170798"/>
                      <a:pt x="35244" y="172606"/>
                      <a:pt x="32533" y="172606"/>
                    </a:cubicBezTo>
                    <a:cubicBezTo>
                      <a:pt x="29822" y="172606"/>
                      <a:pt x="28015" y="170798"/>
                      <a:pt x="28015" y="168087"/>
                    </a:cubicBezTo>
                    <a:cubicBezTo>
                      <a:pt x="27111" y="166280"/>
                      <a:pt x="29822" y="163569"/>
                      <a:pt x="32533" y="163569"/>
                    </a:cubicBezTo>
                    <a:lnTo>
                      <a:pt x="32533" y="163569"/>
                    </a:lnTo>
                    <a:close/>
                    <a:moveTo>
                      <a:pt x="13555" y="163569"/>
                    </a:moveTo>
                    <a:cubicBezTo>
                      <a:pt x="16267" y="163569"/>
                      <a:pt x="18074" y="165376"/>
                      <a:pt x="18074" y="168087"/>
                    </a:cubicBezTo>
                    <a:cubicBezTo>
                      <a:pt x="18074" y="170798"/>
                      <a:pt x="16267" y="172606"/>
                      <a:pt x="13555" y="172606"/>
                    </a:cubicBezTo>
                    <a:cubicBezTo>
                      <a:pt x="10844" y="172606"/>
                      <a:pt x="9037" y="170798"/>
                      <a:pt x="9037" y="168087"/>
                    </a:cubicBezTo>
                    <a:cubicBezTo>
                      <a:pt x="9037" y="166280"/>
                      <a:pt x="10844" y="163569"/>
                      <a:pt x="13555" y="163569"/>
                    </a:cubicBezTo>
                    <a:lnTo>
                      <a:pt x="13555" y="163569"/>
                    </a:lnTo>
                    <a:close/>
                    <a:moveTo>
                      <a:pt x="267494" y="152725"/>
                    </a:moveTo>
                    <a:cubicBezTo>
                      <a:pt x="270205" y="152725"/>
                      <a:pt x="272012" y="154532"/>
                      <a:pt x="272012" y="157243"/>
                    </a:cubicBezTo>
                    <a:cubicBezTo>
                      <a:pt x="272012" y="159954"/>
                      <a:pt x="270205" y="161761"/>
                      <a:pt x="267494" y="161761"/>
                    </a:cubicBezTo>
                    <a:cubicBezTo>
                      <a:pt x="264783" y="161761"/>
                      <a:pt x="262975" y="159954"/>
                      <a:pt x="262975" y="157243"/>
                    </a:cubicBezTo>
                    <a:cubicBezTo>
                      <a:pt x="262072" y="155436"/>
                      <a:pt x="264783" y="152725"/>
                      <a:pt x="267494" y="152725"/>
                    </a:cubicBezTo>
                    <a:lnTo>
                      <a:pt x="267494" y="152725"/>
                    </a:lnTo>
                    <a:close/>
                    <a:moveTo>
                      <a:pt x="248516" y="152725"/>
                    </a:moveTo>
                    <a:cubicBezTo>
                      <a:pt x="251227" y="152725"/>
                      <a:pt x="253035" y="154532"/>
                      <a:pt x="253035" y="157243"/>
                    </a:cubicBezTo>
                    <a:cubicBezTo>
                      <a:pt x="253035" y="159954"/>
                      <a:pt x="251227" y="161761"/>
                      <a:pt x="248516" y="161761"/>
                    </a:cubicBezTo>
                    <a:cubicBezTo>
                      <a:pt x="245805" y="161761"/>
                      <a:pt x="243998" y="159954"/>
                      <a:pt x="243998" y="157243"/>
                    </a:cubicBezTo>
                    <a:cubicBezTo>
                      <a:pt x="243998" y="155436"/>
                      <a:pt x="245805" y="152725"/>
                      <a:pt x="248516" y="152725"/>
                    </a:cubicBezTo>
                    <a:lnTo>
                      <a:pt x="248516" y="152725"/>
                    </a:lnTo>
                    <a:close/>
                    <a:moveTo>
                      <a:pt x="229539" y="152725"/>
                    </a:moveTo>
                    <a:cubicBezTo>
                      <a:pt x="232250" y="152725"/>
                      <a:pt x="234057" y="154532"/>
                      <a:pt x="234057" y="157243"/>
                    </a:cubicBezTo>
                    <a:cubicBezTo>
                      <a:pt x="234057" y="159954"/>
                      <a:pt x="232250" y="161761"/>
                      <a:pt x="229539" y="161761"/>
                    </a:cubicBezTo>
                    <a:cubicBezTo>
                      <a:pt x="226828" y="161761"/>
                      <a:pt x="225020" y="159954"/>
                      <a:pt x="225020" y="157243"/>
                    </a:cubicBezTo>
                    <a:cubicBezTo>
                      <a:pt x="225020" y="155436"/>
                      <a:pt x="226828" y="152725"/>
                      <a:pt x="229539" y="152725"/>
                    </a:cubicBezTo>
                    <a:lnTo>
                      <a:pt x="229539" y="152725"/>
                    </a:lnTo>
                    <a:close/>
                    <a:moveTo>
                      <a:pt x="210561" y="152725"/>
                    </a:moveTo>
                    <a:cubicBezTo>
                      <a:pt x="213272" y="152725"/>
                      <a:pt x="215080" y="154532"/>
                      <a:pt x="215080" y="157243"/>
                    </a:cubicBezTo>
                    <a:cubicBezTo>
                      <a:pt x="215080" y="159954"/>
                      <a:pt x="213272" y="161761"/>
                      <a:pt x="210561" y="161761"/>
                    </a:cubicBezTo>
                    <a:cubicBezTo>
                      <a:pt x="207850" y="161761"/>
                      <a:pt x="206043" y="159954"/>
                      <a:pt x="206043" y="157243"/>
                    </a:cubicBezTo>
                    <a:cubicBezTo>
                      <a:pt x="206043" y="155436"/>
                      <a:pt x="207850" y="152725"/>
                      <a:pt x="210561" y="152725"/>
                    </a:cubicBezTo>
                    <a:lnTo>
                      <a:pt x="210561" y="152725"/>
                    </a:lnTo>
                    <a:close/>
                    <a:moveTo>
                      <a:pt x="191583" y="152725"/>
                    </a:moveTo>
                    <a:cubicBezTo>
                      <a:pt x="194294" y="152725"/>
                      <a:pt x="196102" y="154532"/>
                      <a:pt x="196102" y="157243"/>
                    </a:cubicBezTo>
                    <a:cubicBezTo>
                      <a:pt x="196102" y="159954"/>
                      <a:pt x="194294" y="161761"/>
                      <a:pt x="191583" y="161761"/>
                    </a:cubicBezTo>
                    <a:cubicBezTo>
                      <a:pt x="188872" y="161761"/>
                      <a:pt x="187065" y="159954"/>
                      <a:pt x="187065" y="157243"/>
                    </a:cubicBezTo>
                    <a:cubicBezTo>
                      <a:pt x="187065" y="155436"/>
                      <a:pt x="189776" y="152725"/>
                      <a:pt x="191583" y="152725"/>
                    </a:cubicBezTo>
                    <a:lnTo>
                      <a:pt x="191583" y="152725"/>
                    </a:lnTo>
                    <a:close/>
                    <a:moveTo>
                      <a:pt x="173509" y="152725"/>
                    </a:moveTo>
                    <a:cubicBezTo>
                      <a:pt x="176221" y="152725"/>
                      <a:pt x="178028" y="154532"/>
                      <a:pt x="178028" y="157243"/>
                    </a:cubicBezTo>
                    <a:cubicBezTo>
                      <a:pt x="178028" y="159954"/>
                      <a:pt x="176221" y="161761"/>
                      <a:pt x="173509" y="161761"/>
                    </a:cubicBezTo>
                    <a:cubicBezTo>
                      <a:pt x="170798" y="161761"/>
                      <a:pt x="168991" y="159954"/>
                      <a:pt x="168991" y="157243"/>
                    </a:cubicBezTo>
                    <a:cubicBezTo>
                      <a:pt x="168087" y="155436"/>
                      <a:pt x="170798" y="152725"/>
                      <a:pt x="173509" y="152725"/>
                    </a:cubicBezTo>
                    <a:lnTo>
                      <a:pt x="173509" y="152725"/>
                    </a:lnTo>
                    <a:close/>
                    <a:moveTo>
                      <a:pt x="154532" y="152725"/>
                    </a:moveTo>
                    <a:cubicBezTo>
                      <a:pt x="157243" y="152725"/>
                      <a:pt x="159050" y="154532"/>
                      <a:pt x="159050" y="157243"/>
                    </a:cubicBezTo>
                    <a:cubicBezTo>
                      <a:pt x="159050" y="159954"/>
                      <a:pt x="157243" y="161761"/>
                      <a:pt x="154532" y="161761"/>
                    </a:cubicBezTo>
                    <a:cubicBezTo>
                      <a:pt x="151821" y="161761"/>
                      <a:pt x="150013" y="159954"/>
                      <a:pt x="150013" y="157243"/>
                    </a:cubicBezTo>
                    <a:cubicBezTo>
                      <a:pt x="150013" y="155436"/>
                      <a:pt x="151821" y="152725"/>
                      <a:pt x="154532" y="152725"/>
                    </a:cubicBezTo>
                    <a:lnTo>
                      <a:pt x="154532" y="152725"/>
                    </a:lnTo>
                    <a:close/>
                    <a:moveTo>
                      <a:pt x="135554" y="152725"/>
                    </a:moveTo>
                    <a:cubicBezTo>
                      <a:pt x="138265" y="152725"/>
                      <a:pt x="140073" y="154532"/>
                      <a:pt x="140073" y="157243"/>
                    </a:cubicBezTo>
                    <a:cubicBezTo>
                      <a:pt x="140073" y="159954"/>
                      <a:pt x="138265" y="161761"/>
                      <a:pt x="135554" y="161761"/>
                    </a:cubicBezTo>
                    <a:cubicBezTo>
                      <a:pt x="132843" y="161761"/>
                      <a:pt x="131036" y="159954"/>
                      <a:pt x="131036" y="157243"/>
                    </a:cubicBezTo>
                    <a:cubicBezTo>
                      <a:pt x="131036" y="155436"/>
                      <a:pt x="132843" y="152725"/>
                      <a:pt x="135554" y="152725"/>
                    </a:cubicBezTo>
                    <a:lnTo>
                      <a:pt x="135554" y="152725"/>
                    </a:lnTo>
                    <a:close/>
                    <a:moveTo>
                      <a:pt x="116577" y="152725"/>
                    </a:moveTo>
                    <a:cubicBezTo>
                      <a:pt x="119288" y="152725"/>
                      <a:pt x="121095" y="154532"/>
                      <a:pt x="121095" y="157243"/>
                    </a:cubicBezTo>
                    <a:cubicBezTo>
                      <a:pt x="121095" y="159954"/>
                      <a:pt x="119288" y="161761"/>
                      <a:pt x="116577" y="161761"/>
                    </a:cubicBezTo>
                    <a:cubicBezTo>
                      <a:pt x="113866" y="161761"/>
                      <a:pt x="112058" y="159954"/>
                      <a:pt x="112058" y="157243"/>
                    </a:cubicBezTo>
                    <a:cubicBezTo>
                      <a:pt x="112058" y="155436"/>
                      <a:pt x="113866" y="152725"/>
                      <a:pt x="116577" y="152725"/>
                    </a:cubicBezTo>
                    <a:lnTo>
                      <a:pt x="116577" y="152725"/>
                    </a:lnTo>
                    <a:close/>
                    <a:moveTo>
                      <a:pt x="97599" y="152725"/>
                    </a:moveTo>
                    <a:cubicBezTo>
                      <a:pt x="100310" y="152725"/>
                      <a:pt x="102118" y="154532"/>
                      <a:pt x="102118" y="157243"/>
                    </a:cubicBezTo>
                    <a:cubicBezTo>
                      <a:pt x="102118" y="159954"/>
                      <a:pt x="100310" y="161761"/>
                      <a:pt x="97599" y="161761"/>
                    </a:cubicBezTo>
                    <a:cubicBezTo>
                      <a:pt x="94888" y="161761"/>
                      <a:pt x="93081" y="159954"/>
                      <a:pt x="93081" y="157243"/>
                    </a:cubicBezTo>
                    <a:cubicBezTo>
                      <a:pt x="93081" y="155436"/>
                      <a:pt x="95792" y="152725"/>
                      <a:pt x="97599" y="152725"/>
                    </a:cubicBezTo>
                    <a:lnTo>
                      <a:pt x="97599" y="152725"/>
                    </a:lnTo>
                    <a:close/>
                    <a:moveTo>
                      <a:pt x="79525" y="152725"/>
                    </a:moveTo>
                    <a:cubicBezTo>
                      <a:pt x="82236" y="152725"/>
                      <a:pt x="84044" y="154532"/>
                      <a:pt x="84044" y="157243"/>
                    </a:cubicBezTo>
                    <a:cubicBezTo>
                      <a:pt x="84044" y="159954"/>
                      <a:pt x="82236" y="161761"/>
                      <a:pt x="79525" y="161761"/>
                    </a:cubicBezTo>
                    <a:cubicBezTo>
                      <a:pt x="76814" y="161761"/>
                      <a:pt x="75007" y="159954"/>
                      <a:pt x="75007" y="157243"/>
                    </a:cubicBezTo>
                    <a:cubicBezTo>
                      <a:pt x="74103" y="155436"/>
                      <a:pt x="76814" y="152725"/>
                      <a:pt x="79525" y="152725"/>
                    </a:cubicBezTo>
                    <a:lnTo>
                      <a:pt x="79525" y="152725"/>
                    </a:lnTo>
                    <a:close/>
                    <a:moveTo>
                      <a:pt x="60548" y="152725"/>
                    </a:moveTo>
                    <a:cubicBezTo>
                      <a:pt x="63259" y="152725"/>
                      <a:pt x="65066" y="154532"/>
                      <a:pt x="65066" y="157243"/>
                    </a:cubicBezTo>
                    <a:cubicBezTo>
                      <a:pt x="65066" y="159954"/>
                      <a:pt x="63259" y="161761"/>
                      <a:pt x="60548" y="161761"/>
                    </a:cubicBezTo>
                    <a:cubicBezTo>
                      <a:pt x="57836" y="161761"/>
                      <a:pt x="56029" y="159954"/>
                      <a:pt x="56029" y="157243"/>
                    </a:cubicBezTo>
                    <a:cubicBezTo>
                      <a:pt x="56029" y="155436"/>
                      <a:pt x="57836" y="152725"/>
                      <a:pt x="60548" y="152725"/>
                    </a:cubicBezTo>
                    <a:lnTo>
                      <a:pt x="60548" y="152725"/>
                    </a:lnTo>
                    <a:close/>
                    <a:moveTo>
                      <a:pt x="41570" y="152725"/>
                    </a:moveTo>
                    <a:cubicBezTo>
                      <a:pt x="44281" y="152725"/>
                      <a:pt x="46088" y="154532"/>
                      <a:pt x="46088" y="157243"/>
                    </a:cubicBezTo>
                    <a:cubicBezTo>
                      <a:pt x="46088" y="159954"/>
                      <a:pt x="44281" y="161761"/>
                      <a:pt x="41570" y="161761"/>
                    </a:cubicBezTo>
                    <a:cubicBezTo>
                      <a:pt x="38859" y="161761"/>
                      <a:pt x="37052" y="159954"/>
                      <a:pt x="37052" y="157243"/>
                    </a:cubicBezTo>
                    <a:cubicBezTo>
                      <a:pt x="37052" y="155436"/>
                      <a:pt x="38859" y="152725"/>
                      <a:pt x="41570" y="152725"/>
                    </a:cubicBezTo>
                    <a:lnTo>
                      <a:pt x="41570" y="152725"/>
                    </a:lnTo>
                    <a:close/>
                    <a:moveTo>
                      <a:pt x="22592" y="152725"/>
                    </a:moveTo>
                    <a:cubicBezTo>
                      <a:pt x="25303" y="152725"/>
                      <a:pt x="27111" y="154532"/>
                      <a:pt x="27111" y="157243"/>
                    </a:cubicBezTo>
                    <a:cubicBezTo>
                      <a:pt x="27111" y="159954"/>
                      <a:pt x="25303" y="161761"/>
                      <a:pt x="22592" y="161761"/>
                    </a:cubicBezTo>
                    <a:cubicBezTo>
                      <a:pt x="19881" y="161761"/>
                      <a:pt x="18074" y="159954"/>
                      <a:pt x="18074" y="157243"/>
                    </a:cubicBezTo>
                    <a:cubicBezTo>
                      <a:pt x="18074" y="155436"/>
                      <a:pt x="19881" y="152725"/>
                      <a:pt x="22592" y="152725"/>
                    </a:cubicBezTo>
                    <a:lnTo>
                      <a:pt x="22592" y="152725"/>
                    </a:lnTo>
                    <a:close/>
                    <a:moveTo>
                      <a:pt x="97599" y="294605"/>
                    </a:moveTo>
                    <a:cubicBezTo>
                      <a:pt x="100310" y="294605"/>
                      <a:pt x="102118" y="296412"/>
                      <a:pt x="102118" y="299123"/>
                    </a:cubicBezTo>
                    <a:cubicBezTo>
                      <a:pt x="102118" y="301834"/>
                      <a:pt x="100310" y="303642"/>
                      <a:pt x="97599" y="303642"/>
                    </a:cubicBezTo>
                    <a:cubicBezTo>
                      <a:pt x="94888" y="303642"/>
                      <a:pt x="93081" y="301834"/>
                      <a:pt x="93081" y="299123"/>
                    </a:cubicBezTo>
                    <a:cubicBezTo>
                      <a:pt x="93081" y="297316"/>
                      <a:pt x="95792" y="294605"/>
                      <a:pt x="97599" y="294605"/>
                    </a:cubicBezTo>
                    <a:lnTo>
                      <a:pt x="97599" y="294605"/>
                    </a:lnTo>
                    <a:close/>
                    <a:moveTo>
                      <a:pt x="144591" y="285568"/>
                    </a:moveTo>
                    <a:cubicBezTo>
                      <a:pt x="147302" y="285568"/>
                      <a:pt x="149110" y="287375"/>
                      <a:pt x="149110" y="290086"/>
                    </a:cubicBezTo>
                    <a:cubicBezTo>
                      <a:pt x="149110" y="292797"/>
                      <a:pt x="147302" y="294605"/>
                      <a:pt x="144591" y="294605"/>
                    </a:cubicBezTo>
                    <a:cubicBezTo>
                      <a:pt x="141880" y="294605"/>
                      <a:pt x="140073" y="292797"/>
                      <a:pt x="140073" y="290086"/>
                    </a:cubicBezTo>
                    <a:cubicBezTo>
                      <a:pt x="140073" y="287375"/>
                      <a:pt x="141880" y="285568"/>
                      <a:pt x="144591" y="285568"/>
                    </a:cubicBezTo>
                    <a:lnTo>
                      <a:pt x="144591" y="285568"/>
                    </a:lnTo>
                    <a:close/>
                    <a:moveTo>
                      <a:pt x="126517" y="285568"/>
                    </a:moveTo>
                    <a:cubicBezTo>
                      <a:pt x="129228" y="285568"/>
                      <a:pt x="131036" y="287375"/>
                      <a:pt x="131036" y="290086"/>
                    </a:cubicBezTo>
                    <a:cubicBezTo>
                      <a:pt x="131036" y="292797"/>
                      <a:pt x="129228" y="294605"/>
                      <a:pt x="126517" y="294605"/>
                    </a:cubicBezTo>
                    <a:cubicBezTo>
                      <a:pt x="123806" y="294605"/>
                      <a:pt x="121999" y="292797"/>
                      <a:pt x="121999" y="290086"/>
                    </a:cubicBezTo>
                    <a:cubicBezTo>
                      <a:pt x="121095" y="287375"/>
                      <a:pt x="123806" y="285568"/>
                      <a:pt x="126517" y="285568"/>
                    </a:cubicBezTo>
                    <a:lnTo>
                      <a:pt x="126517" y="285568"/>
                    </a:lnTo>
                    <a:close/>
                    <a:moveTo>
                      <a:pt x="107540" y="285568"/>
                    </a:moveTo>
                    <a:cubicBezTo>
                      <a:pt x="110251" y="285568"/>
                      <a:pt x="112058" y="287375"/>
                      <a:pt x="112058" y="290086"/>
                    </a:cubicBezTo>
                    <a:cubicBezTo>
                      <a:pt x="112058" y="292797"/>
                      <a:pt x="110251" y="294605"/>
                      <a:pt x="107540" y="294605"/>
                    </a:cubicBezTo>
                    <a:cubicBezTo>
                      <a:pt x="104829" y="294605"/>
                      <a:pt x="103021" y="292797"/>
                      <a:pt x="103021" y="290086"/>
                    </a:cubicBezTo>
                    <a:cubicBezTo>
                      <a:pt x="103021" y="287375"/>
                      <a:pt x="104829" y="285568"/>
                      <a:pt x="107540" y="285568"/>
                    </a:cubicBezTo>
                    <a:lnTo>
                      <a:pt x="107540" y="285568"/>
                    </a:lnTo>
                    <a:close/>
                    <a:moveTo>
                      <a:pt x="88562" y="285568"/>
                    </a:moveTo>
                    <a:cubicBezTo>
                      <a:pt x="91273" y="285568"/>
                      <a:pt x="93081" y="287375"/>
                      <a:pt x="93081" y="290086"/>
                    </a:cubicBezTo>
                    <a:cubicBezTo>
                      <a:pt x="93081" y="292797"/>
                      <a:pt x="91273" y="294605"/>
                      <a:pt x="88562" y="294605"/>
                    </a:cubicBezTo>
                    <a:cubicBezTo>
                      <a:pt x="85851" y="294605"/>
                      <a:pt x="84044" y="292797"/>
                      <a:pt x="84044" y="290086"/>
                    </a:cubicBezTo>
                    <a:cubicBezTo>
                      <a:pt x="84044" y="287375"/>
                      <a:pt x="85851" y="285568"/>
                      <a:pt x="88562" y="285568"/>
                    </a:cubicBezTo>
                    <a:lnTo>
                      <a:pt x="88562" y="285568"/>
                    </a:lnTo>
                    <a:close/>
                    <a:moveTo>
                      <a:pt x="173509" y="274723"/>
                    </a:moveTo>
                    <a:cubicBezTo>
                      <a:pt x="176221" y="274723"/>
                      <a:pt x="178028" y="276531"/>
                      <a:pt x="178028" y="279242"/>
                    </a:cubicBezTo>
                    <a:cubicBezTo>
                      <a:pt x="178028" y="281953"/>
                      <a:pt x="176221" y="283760"/>
                      <a:pt x="173509" y="283760"/>
                    </a:cubicBezTo>
                    <a:cubicBezTo>
                      <a:pt x="170798" y="283760"/>
                      <a:pt x="168991" y="281953"/>
                      <a:pt x="168991" y="279242"/>
                    </a:cubicBezTo>
                    <a:cubicBezTo>
                      <a:pt x="168087" y="276531"/>
                      <a:pt x="170798" y="274723"/>
                      <a:pt x="173509" y="274723"/>
                    </a:cubicBezTo>
                    <a:lnTo>
                      <a:pt x="173509" y="274723"/>
                    </a:lnTo>
                    <a:close/>
                    <a:moveTo>
                      <a:pt x="154532" y="274723"/>
                    </a:moveTo>
                    <a:cubicBezTo>
                      <a:pt x="157243" y="274723"/>
                      <a:pt x="159050" y="276531"/>
                      <a:pt x="159050" y="279242"/>
                    </a:cubicBezTo>
                    <a:cubicBezTo>
                      <a:pt x="159050" y="281953"/>
                      <a:pt x="157243" y="283760"/>
                      <a:pt x="154532" y="283760"/>
                    </a:cubicBezTo>
                    <a:cubicBezTo>
                      <a:pt x="151821" y="283760"/>
                      <a:pt x="150013" y="281953"/>
                      <a:pt x="150013" y="279242"/>
                    </a:cubicBezTo>
                    <a:cubicBezTo>
                      <a:pt x="150013" y="276531"/>
                      <a:pt x="151821" y="274723"/>
                      <a:pt x="154532" y="274723"/>
                    </a:cubicBezTo>
                    <a:lnTo>
                      <a:pt x="154532" y="274723"/>
                    </a:lnTo>
                    <a:close/>
                    <a:moveTo>
                      <a:pt x="135554" y="274723"/>
                    </a:moveTo>
                    <a:cubicBezTo>
                      <a:pt x="138265" y="274723"/>
                      <a:pt x="140073" y="276531"/>
                      <a:pt x="140073" y="279242"/>
                    </a:cubicBezTo>
                    <a:cubicBezTo>
                      <a:pt x="140073" y="281953"/>
                      <a:pt x="138265" y="283760"/>
                      <a:pt x="135554" y="283760"/>
                    </a:cubicBezTo>
                    <a:cubicBezTo>
                      <a:pt x="132843" y="283760"/>
                      <a:pt x="131036" y="281953"/>
                      <a:pt x="131036" y="279242"/>
                    </a:cubicBezTo>
                    <a:cubicBezTo>
                      <a:pt x="131036" y="276531"/>
                      <a:pt x="132843" y="274723"/>
                      <a:pt x="135554" y="274723"/>
                    </a:cubicBezTo>
                    <a:lnTo>
                      <a:pt x="135554" y="274723"/>
                    </a:lnTo>
                    <a:close/>
                    <a:moveTo>
                      <a:pt x="116577" y="274723"/>
                    </a:moveTo>
                    <a:cubicBezTo>
                      <a:pt x="119288" y="274723"/>
                      <a:pt x="121095" y="276531"/>
                      <a:pt x="121095" y="279242"/>
                    </a:cubicBezTo>
                    <a:cubicBezTo>
                      <a:pt x="121095" y="281953"/>
                      <a:pt x="119288" y="283760"/>
                      <a:pt x="116577" y="283760"/>
                    </a:cubicBezTo>
                    <a:cubicBezTo>
                      <a:pt x="113866" y="283760"/>
                      <a:pt x="112058" y="281953"/>
                      <a:pt x="112058" y="279242"/>
                    </a:cubicBezTo>
                    <a:cubicBezTo>
                      <a:pt x="112058" y="276531"/>
                      <a:pt x="113866" y="274723"/>
                      <a:pt x="116577" y="274723"/>
                    </a:cubicBezTo>
                    <a:lnTo>
                      <a:pt x="116577" y="274723"/>
                    </a:lnTo>
                    <a:close/>
                    <a:moveTo>
                      <a:pt x="97599" y="274723"/>
                    </a:moveTo>
                    <a:cubicBezTo>
                      <a:pt x="100310" y="274723"/>
                      <a:pt x="102118" y="276531"/>
                      <a:pt x="102118" y="279242"/>
                    </a:cubicBezTo>
                    <a:cubicBezTo>
                      <a:pt x="102118" y="281953"/>
                      <a:pt x="100310" y="283760"/>
                      <a:pt x="97599" y="283760"/>
                    </a:cubicBezTo>
                    <a:cubicBezTo>
                      <a:pt x="94888" y="283760"/>
                      <a:pt x="93081" y="281953"/>
                      <a:pt x="93081" y="279242"/>
                    </a:cubicBezTo>
                    <a:cubicBezTo>
                      <a:pt x="93081" y="276531"/>
                      <a:pt x="95792" y="274723"/>
                      <a:pt x="97599" y="274723"/>
                    </a:cubicBezTo>
                    <a:lnTo>
                      <a:pt x="97599" y="274723"/>
                    </a:lnTo>
                    <a:close/>
                    <a:moveTo>
                      <a:pt x="79525" y="274723"/>
                    </a:moveTo>
                    <a:cubicBezTo>
                      <a:pt x="82236" y="274723"/>
                      <a:pt x="84044" y="276531"/>
                      <a:pt x="84044" y="279242"/>
                    </a:cubicBezTo>
                    <a:cubicBezTo>
                      <a:pt x="84044" y="281953"/>
                      <a:pt x="82236" y="283760"/>
                      <a:pt x="79525" y="283760"/>
                    </a:cubicBezTo>
                    <a:cubicBezTo>
                      <a:pt x="76814" y="283760"/>
                      <a:pt x="75007" y="281953"/>
                      <a:pt x="75007" y="279242"/>
                    </a:cubicBezTo>
                    <a:cubicBezTo>
                      <a:pt x="74103" y="276531"/>
                      <a:pt x="76814" y="274723"/>
                      <a:pt x="79525" y="274723"/>
                    </a:cubicBezTo>
                    <a:lnTo>
                      <a:pt x="79525" y="274723"/>
                    </a:lnTo>
                    <a:close/>
                    <a:moveTo>
                      <a:pt x="727475" y="21689"/>
                    </a:moveTo>
                    <a:cubicBezTo>
                      <a:pt x="730186" y="21689"/>
                      <a:pt x="731993" y="23496"/>
                      <a:pt x="731993" y="26207"/>
                    </a:cubicBezTo>
                    <a:cubicBezTo>
                      <a:pt x="731993" y="28918"/>
                      <a:pt x="730186" y="30726"/>
                      <a:pt x="727475" y="30726"/>
                    </a:cubicBezTo>
                    <a:cubicBezTo>
                      <a:pt x="724764" y="30726"/>
                      <a:pt x="722956" y="28918"/>
                      <a:pt x="722956" y="26207"/>
                    </a:cubicBezTo>
                    <a:cubicBezTo>
                      <a:pt x="722956" y="23496"/>
                      <a:pt x="724764" y="21689"/>
                      <a:pt x="727475" y="21689"/>
                    </a:cubicBezTo>
                    <a:lnTo>
                      <a:pt x="727475" y="21689"/>
                    </a:lnTo>
                    <a:close/>
                    <a:moveTo>
                      <a:pt x="709401" y="21689"/>
                    </a:moveTo>
                    <a:cubicBezTo>
                      <a:pt x="712112" y="21689"/>
                      <a:pt x="713919" y="23496"/>
                      <a:pt x="713919" y="26207"/>
                    </a:cubicBezTo>
                    <a:cubicBezTo>
                      <a:pt x="713919" y="28918"/>
                      <a:pt x="712112" y="30726"/>
                      <a:pt x="709401" y="30726"/>
                    </a:cubicBezTo>
                    <a:cubicBezTo>
                      <a:pt x="706690" y="30726"/>
                      <a:pt x="704882" y="28918"/>
                      <a:pt x="704882" y="26207"/>
                    </a:cubicBezTo>
                    <a:cubicBezTo>
                      <a:pt x="703979" y="23496"/>
                      <a:pt x="706690" y="21689"/>
                      <a:pt x="709401" y="21689"/>
                    </a:cubicBezTo>
                    <a:lnTo>
                      <a:pt x="709401" y="21689"/>
                    </a:lnTo>
                    <a:close/>
                    <a:moveTo>
                      <a:pt x="690423" y="21689"/>
                    </a:moveTo>
                    <a:cubicBezTo>
                      <a:pt x="693134" y="21689"/>
                      <a:pt x="694942" y="23496"/>
                      <a:pt x="694942" y="26207"/>
                    </a:cubicBezTo>
                    <a:cubicBezTo>
                      <a:pt x="694942" y="28918"/>
                      <a:pt x="693134" y="30726"/>
                      <a:pt x="690423" y="30726"/>
                    </a:cubicBezTo>
                    <a:cubicBezTo>
                      <a:pt x="687712" y="30726"/>
                      <a:pt x="685905" y="28918"/>
                      <a:pt x="685905" y="26207"/>
                    </a:cubicBezTo>
                    <a:cubicBezTo>
                      <a:pt x="685905" y="23496"/>
                      <a:pt x="687712" y="21689"/>
                      <a:pt x="690423" y="21689"/>
                    </a:cubicBezTo>
                    <a:lnTo>
                      <a:pt x="690423" y="21689"/>
                    </a:lnTo>
                    <a:close/>
                    <a:moveTo>
                      <a:pt x="671446" y="21689"/>
                    </a:moveTo>
                    <a:cubicBezTo>
                      <a:pt x="674157" y="21689"/>
                      <a:pt x="675964" y="23496"/>
                      <a:pt x="675964" y="26207"/>
                    </a:cubicBezTo>
                    <a:cubicBezTo>
                      <a:pt x="675964" y="28918"/>
                      <a:pt x="674157" y="30726"/>
                      <a:pt x="671446" y="30726"/>
                    </a:cubicBezTo>
                    <a:cubicBezTo>
                      <a:pt x="668735" y="30726"/>
                      <a:pt x="666927" y="28918"/>
                      <a:pt x="666927" y="26207"/>
                    </a:cubicBezTo>
                    <a:cubicBezTo>
                      <a:pt x="666927" y="23496"/>
                      <a:pt x="668735" y="21689"/>
                      <a:pt x="671446" y="21689"/>
                    </a:cubicBezTo>
                    <a:lnTo>
                      <a:pt x="671446" y="21689"/>
                    </a:lnTo>
                    <a:close/>
                    <a:moveTo>
                      <a:pt x="652468" y="21689"/>
                    </a:moveTo>
                    <a:cubicBezTo>
                      <a:pt x="655179" y="21689"/>
                      <a:pt x="656987" y="23496"/>
                      <a:pt x="656987" y="26207"/>
                    </a:cubicBezTo>
                    <a:cubicBezTo>
                      <a:pt x="656987" y="28918"/>
                      <a:pt x="655179" y="30726"/>
                      <a:pt x="652468" y="30726"/>
                    </a:cubicBezTo>
                    <a:cubicBezTo>
                      <a:pt x="649757" y="30726"/>
                      <a:pt x="647950" y="28918"/>
                      <a:pt x="647950" y="26207"/>
                    </a:cubicBezTo>
                    <a:cubicBezTo>
                      <a:pt x="647950" y="23496"/>
                      <a:pt x="649757" y="21689"/>
                      <a:pt x="652468" y="21689"/>
                    </a:cubicBezTo>
                    <a:lnTo>
                      <a:pt x="652468" y="21689"/>
                    </a:lnTo>
                    <a:close/>
                    <a:moveTo>
                      <a:pt x="633490" y="21689"/>
                    </a:moveTo>
                    <a:cubicBezTo>
                      <a:pt x="636202" y="21689"/>
                      <a:pt x="638009" y="23496"/>
                      <a:pt x="638009" y="26207"/>
                    </a:cubicBezTo>
                    <a:cubicBezTo>
                      <a:pt x="638009" y="28918"/>
                      <a:pt x="636202" y="30726"/>
                      <a:pt x="633490" y="30726"/>
                    </a:cubicBezTo>
                    <a:cubicBezTo>
                      <a:pt x="630779" y="30726"/>
                      <a:pt x="628972" y="28918"/>
                      <a:pt x="628972" y="26207"/>
                    </a:cubicBezTo>
                    <a:cubicBezTo>
                      <a:pt x="628972" y="23496"/>
                      <a:pt x="631683" y="21689"/>
                      <a:pt x="633490" y="21689"/>
                    </a:cubicBezTo>
                    <a:lnTo>
                      <a:pt x="633490" y="21689"/>
                    </a:lnTo>
                    <a:close/>
                    <a:moveTo>
                      <a:pt x="615417" y="21689"/>
                    </a:moveTo>
                    <a:cubicBezTo>
                      <a:pt x="618128" y="21689"/>
                      <a:pt x="619935" y="23496"/>
                      <a:pt x="619935" y="26207"/>
                    </a:cubicBezTo>
                    <a:cubicBezTo>
                      <a:pt x="619935" y="28918"/>
                      <a:pt x="618128" y="30726"/>
                      <a:pt x="615417" y="30726"/>
                    </a:cubicBezTo>
                    <a:cubicBezTo>
                      <a:pt x="612705" y="30726"/>
                      <a:pt x="610898" y="28918"/>
                      <a:pt x="610898" y="26207"/>
                    </a:cubicBezTo>
                    <a:cubicBezTo>
                      <a:pt x="609994" y="23496"/>
                      <a:pt x="612705" y="21689"/>
                      <a:pt x="615417" y="21689"/>
                    </a:cubicBezTo>
                    <a:lnTo>
                      <a:pt x="615417" y="21689"/>
                    </a:lnTo>
                    <a:close/>
                    <a:moveTo>
                      <a:pt x="596439" y="21689"/>
                    </a:moveTo>
                    <a:cubicBezTo>
                      <a:pt x="599150" y="21689"/>
                      <a:pt x="600957" y="23496"/>
                      <a:pt x="600957" y="26207"/>
                    </a:cubicBezTo>
                    <a:cubicBezTo>
                      <a:pt x="600957" y="28918"/>
                      <a:pt x="599150" y="30726"/>
                      <a:pt x="596439" y="30726"/>
                    </a:cubicBezTo>
                    <a:cubicBezTo>
                      <a:pt x="593728" y="30726"/>
                      <a:pt x="591920" y="28918"/>
                      <a:pt x="591920" y="26207"/>
                    </a:cubicBezTo>
                    <a:cubicBezTo>
                      <a:pt x="591920" y="23496"/>
                      <a:pt x="593728" y="21689"/>
                      <a:pt x="596439" y="21689"/>
                    </a:cubicBezTo>
                    <a:lnTo>
                      <a:pt x="596439" y="21689"/>
                    </a:lnTo>
                    <a:close/>
                    <a:moveTo>
                      <a:pt x="577461" y="21689"/>
                    </a:moveTo>
                    <a:cubicBezTo>
                      <a:pt x="580172" y="21689"/>
                      <a:pt x="581980" y="23496"/>
                      <a:pt x="581980" y="26207"/>
                    </a:cubicBezTo>
                    <a:cubicBezTo>
                      <a:pt x="581980" y="28918"/>
                      <a:pt x="580172" y="30726"/>
                      <a:pt x="577461" y="30726"/>
                    </a:cubicBezTo>
                    <a:cubicBezTo>
                      <a:pt x="574750" y="30726"/>
                      <a:pt x="572943" y="28918"/>
                      <a:pt x="572943" y="26207"/>
                    </a:cubicBezTo>
                    <a:cubicBezTo>
                      <a:pt x="572943" y="23496"/>
                      <a:pt x="574750" y="21689"/>
                      <a:pt x="577461" y="21689"/>
                    </a:cubicBezTo>
                    <a:lnTo>
                      <a:pt x="577461" y="21689"/>
                    </a:lnTo>
                    <a:close/>
                    <a:moveTo>
                      <a:pt x="521432" y="21689"/>
                    </a:moveTo>
                    <a:cubicBezTo>
                      <a:pt x="524143" y="21689"/>
                      <a:pt x="525951" y="23496"/>
                      <a:pt x="525951" y="26207"/>
                    </a:cubicBezTo>
                    <a:cubicBezTo>
                      <a:pt x="525951" y="28918"/>
                      <a:pt x="524143" y="30726"/>
                      <a:pt x="521432" y="30726"/>
                    </a:cubicBezTo>
                    <a:cubicBezTo>
                      <a:pt x="518721" y="30726"/>
                      <a:pt x="516914" y="28918"/>
                      <a:pt x="516914" y="26207"/>
                    </a:cubicBezTo>
                    <a:cubicBezTo>
                      <a:pt x="516010" y="23496"/>
                      <a:pt x="518721" y="21689"/>
                      <a:pt x="521432" y="21689"/>
                    </a:cubicBezTo>
                    <a:lnTo>
                      <a:pt x="521432" y="21689"/>
                    </a:lnTo>
                    <a:close/>
                    <a:moveTo>
                      <a:pt x="502455" y="21689"/>
                    </a:moveTo>
                    <a:cubicBezTo>
                      <a:pt x="505166" y="21689"/>
                      <a:pt x="506973" y="23496"/>
                      <a:pt x="506973" y="26207"/>
                    </a:cubicBezTo>
                    <a:cubicBezTo>
                      <a:pt x="506973" y="28918"/>
                      <a:pt x="505166" y="30726"/>
                      <a:pt x="502455" y="30726"/>
                    </a:cubicBezTo>
                    <a:cubicBezTo>
                      <a:pt x="499744" y="30726"/>
                      <a:pt x="497936" y="28918"/>
                      <a:pt x="497936" y="26207"/>
                    </a:cubicBezTo>
                    <a:cubicBezTo>
                      <a:pt x="497936" y="23496"/>
                      <a:pt x="499744" y="21689"/>
                      <a:pt x="502455" y="21689"/>
                    </a:cubicBezTo>
                    <a:lnTo>
                      <a:pt x="502455" y="21689"/>
                    </a:lnTo>
                    <a:close/>
                    <a:moveTo>
                      <a:pt x="483477" y="21689"/>
                    </a:moveTo>
                    <a:cubicBezTo>
                      <a:pt x="486188" y="21689"/>
                      <a:pt x="487995" y="23496"/>
                      <a:pt x="487995" y="26207"/>
                    </a:cubicBezTo>
                    <a:cubicBezTo>
                      <a:pt x="487995" y="28918"/>
                      <a:pt x="486188" y="30726"/>
                      <a:pt x="483477" y="30726"/>
                    </a:cubicBezTo>
                    <a:cubicBezTo>
                      <a:pt x="480766" y="30726"/>
                      <a:pt x="478959" y="28918"/>
                      <a:pt x="478959" y="26207"/>
                    </a:cubicBezTo>
                    <a:cubicBezTo>
                      <a:pt x="478959" y="23496"/>
                      <a:pt x="480766" y="21689"/>
                      <a:pt x="483477" y="21689"/>
                    </a:cubicBezTo>
                    <a:lnTo>
                      <a:pt x="483477" y="21689"/>
                    </a:lnTo>
                    <a:close/>
                    <a:moveTo>
                      <a:pt x="464499" y="21689"/>
                    </a:moveTo>
                    <a:cubicBezTo>
                      <a:pt x="467211" y="21689"/>
                      <a:pt x="469018" y="23496"/>
                      <a:pt x="469018" y="26207"/>
                    </a:cubicBezTo>
                    <a:cubicBezTo>
                      <a:pt x="469018" y="28918"/>
                      <a:pt x="467211" y="30726"/>
                      <a:pt x="464499" y="30726"/>
                    </a:cubicBezTo>
                    <a:cubicBezTo>
                      <a:pt x="461788" y="30726"/>
                      <a:pt x="459981" y="28918"/>
                      <a:pt x="459981" y="26207"/>
                    </a:cubicBezTo>
                    <a:cubicBezTo>
                      <a:pt x="459981" y="23496"/>
                      <a:pt x="461788" y="21689"/>
                      <a:pt x="464499" y="21689"/>
                    </a:cubicBezTo>
                    <a:lnTo>
                      <a:pt x="464499" y="21689"/>
                    </a:lnTo>
                    <a:close/>
                    <a:moveTo>
                      <a:pt x="446425" y="21689"/>
                    </a:moveTo>
                    <a:cubicBezTo>
                      <a:pt x="449137" y="21689"/>
                      <a:pt x="450944" y="23496"/>
                      <a:pt x="450944" y="26207"/>
                    </a:cubicBezTo>
                    <a:cubicBezTo>
                      <a:pt x="450944" y="28918"/>
                      <a:pt x="449137" y="30726"/>
                      <a:pt x="446425" y="30726"/>
                    </a:cubicBezTo>
                    <a:cubicBezTo>
                      <a:pt x="443714" y="30726"/>
                      <a:pt x="441907" y="28918"/>
                      <a:pt x="441907" y="26207"/>
                    </a:cubicBezTo>
                    <a:cubicBezTo>
                      <a:pt x="441003" y="23496"/>
                      <a:pt x="443714" y="21689"/>
                      <a:pt x="446425" y="21689"/>
                    </a:cubicBezTo>
                    <a:lnTo>
                      <a:pt x="446425" y="21689"/>
                    </a:lnTo>
                    <a:close/>
                    <a:moveTo>
                      <a:pt x="427448" y="21689"/>
                    </a:moveTo>
                    <a:cubicBezTo>
                      <a:pt x="430159" y="21689"/>
                      <a:pt x="431966" y="23496"/>
                      <a:pt x="431966" y="26207"/>
                    </a:cubicBezTo>
                    <a:cubicBezTo>
                      <a:pt x="431966" y="28918"/>
                      <a:pt x="430159" y="30726"/>
                      <a:pt x="427448" y="30726"/>
                    </a:cubicBezTo>
                    <a:cubicBezTo>
                      <a:pt x="424737" y="30726"/>
                      <a:pt x="422929" y="28918"/>
                      <a:pt x="422929" y="26207"/>
                    </a:cubicBezTo>
                    <a:cubicBezTo>
                      <a:pt x="422929" y="23496"/>
                      <a:pt x="424737" y="21689"/>
                      <a:pt x="427448" y="21689"/>
                    </a:cubicBezTo>
                    <a:lnTo>
                      <a:pt x="427448" y="21689"/>
                    </a:lnTo>
                    <a:close/>
                    <a:moveTo>
                      <a:pt x="408470" y="21689"/>
                    </a:moveTo>
                    <a:cubicBezTo>
                      <a:pt x="411181" y="21689"/>
                      <a:pt x="412989" y="23496"/>
                      <a:pt x="412989" y="26207"/>
                    </a:cubicBezTo>
                    <a:cubicBezTo>
                      <a:pt x="412989" y="28918"/>
                      <a:pt x="411181" y="30726"/>
                      <a:pt x="408470" y="30726"/>
                    </a:cubicBezTo>
                    <a:cubicBezTo>
                      <a:pt x="405759" y="30726"/>
                      <a:pt x="403952" y="28918"/>
                      <a:pt x="403952" y="26207"/>
                    </a:cubicBezTo>
                    <a:cubicBezTo>
                      <a:pt x="403952" y="23496"/>
                      <a:pt x="405759" y="21689"/>
                      <a:pt x="408470" y="21689"/>
                    </a:cubicBezTo>
                    <a:lnTo>
                      <a:pt x="408470" y="21689"/>
                    </a:lnTo>
                    <a:close/>
                    <a:moveTo>
                      <a:pt x="662409" y="10844"/>
                    </a:moveTo>
                    <a:cubicBezTo>
                      <a:pt x="665120" y="10844"/>
                      <a:pt x="666927" y="12652"/>
                      <a:pt x="666927" y="15363"/>
                    </a:cubicBezTo>
                    <a:cubicBezTo>
                      <a:pt x="666927" y="18074"/>
                      <a:pt x="665120" y="19881"/>
                      <a:pt x="662409" y="19881"/>
                    </a:cubicBezTo>
                    <a:cubicBezTo>
                      <a:pt x="659698" y="19881"/>
                      <a:pt x="657890" y="18074"/>
                      <a:pt x="657890" y="15363"/>
                    </a:cubicBezTo>
                    <a:cubicBezTo>
                      <a:pt x="656987" y="12652"/>
                      <a:pt x="659698" y="10844"/>
                      <a:pt x="662409" y="10844"/>
                    </a:cubicBezTo>
                    <a:lnTo>
                      <a:pt x="662409" y="10844"/>
                    </a:lnTo>
                    <a:close/>
                    <a:moveTo>
                      <a:pt x="643431" y="10844"/>
                    </a:moveTo>
                    <a:cubicBezTo>
                      <a:pt x="646142" y="10844"/>
                      <a:pt x="647950" y="12652"/>
                      <a:pt x="647950" y="15363"/>
                    </a:cubicBezTo>
                    <a:cubicBezTo>
                      <a:pt x="647950" y="18074"/>
                      <a:pt x="646142" y="19881"/>
                      <a:pt x="643431" y="19881"/>
                    </a:cubicBezTo>
                    <a:cubicBezTo>
                      <a:pt x="640720" y="19881"/>
                      <a:pt x="638913" y="18074"/>
                      <a:pt x="638913" y="15363"/>
                    </a:cubicBezTo>
                    <a:cubicBezTo>
                      <a:pt x="638913" y="12652"/>
                      <a:pt x="640720" y="10844"/>
                      <a:pt x="643431" y="10844"/>
                    </a:cubicBezTo>
                    <a:lnTo>
                      <a:pt x="643431" y="10844"/>
                    </a:lnTo>
                    <a:close/>
                    <a:moveTo>
                      <a:pt x="624453" y="10844"/>
                    </a:moveTo>
                    <a:cubicBezTo>
                      <a:pt x="627165" y="10844"/>
                      <a:pt x="628972" y="12652"/>
                      <a:pt x="628972" y="15363"/>
                    </a:cubicBezTo>
                    <a:cubicBezTo>
                      <a:pt x="628972" y="18074"/>
                      <a:pt x="627165" y="19881"/>
                      <a:pt x="624453" y="19881"/>
                    </a:cubicBezTo>
                    <a:cubicBezTo>
                      <a:pt x="621742" y="19881"/>
                      <a:pt x="619935" y="18074"/>
                      <a:pt x="619935" y="15363"/>
                    </a:cubicBezTo>
                    <a:cubicBezTo>
                      <a:pt x="619935" y="12652"/>
                      <a:pt x="621742" y="10844"/>
                      <a:pt x="624453" y="10844"/>
                    </a:cubicBezTo>
                    <a:lnTo>
                      <a:pt x="624453" y="10844"/>
                    </a:lnTo>
                    <a:close/>
                    <a:moveTo>
                      <a:pt x="605476" y="10844"/>
                    </a:moveTo>
                    <a:cubicBezTo>
                      <a:pt x="608187" y="10844"/>
                      <a:pt x="609994" y="12652"/>
                      <a:pt x="609994" y="15363"/>
                    </a:cubicBezTo>
                    <a:cubicBezTo>
                      <a:pt x="609994" y="18074"/>
                      <a:pt x="608187" y="19881"/>
                      <a:pt x="605476" y="19881"/>
                    </a:cubicBezTo>
                    <a:cubicBezTo>
                      <a:pt x="602765" y="19881"/>
                      <a:pt x="600957" y="18074"/>
                      <a:pt x="600957" y="15363"/>
                    </a:cubicBezTo>
                    <a:cubicBezTo>
                      <a:pt x="600957" y="12652"/>
                      <a:pt x="602765" y="10844"/>
                      <a:pt x="605476" y="10844"/>
                    </a:cubicBezTo>
                    <a:lnTo>
                      <a:pt x="605476" y="10844"/>
                    </a:lnTo>
                    <a:close/>
                    <a:moveTo>
                      <a:pt x="596439" y="1807"/>
                    </a:moveTo>
                    <a:cubicBezTo>
                      <a:pt x="599150" y="1807"/>
                      <a:pt x="600957" y="3615"/>
                      <a:pt x="600957" y="6326"/>
                    </a:cubicBezTo>
                    <a:cubicBezTo>
                      <a:pt x="600957" y="9037"/>
                      <a:pt x="599150" y="10844"/>
                      <a:pt x="596439" y="10844"/>
                    </a:cubicBezTo>
                    <a:cubicBezTo>
                      <a:pt x="593728" y="10844"/>
                      <a:pt x="591920" y="9037"/>
                      <a:pt x="591920" y="6326"/>
                    </a:cubicBezTo>
                    <a:cubicBezTo>
                      <a:pt x="591920" y="3615"/>
                      <a:pt x="593728" y="1807"/>
                      <a:pt x="596439" y="1807"/>
                    </a:cubicBezTo>
                    <a:lnTo>
                      <a:pt x="596439" y="1807"/>
                    </a:lnTo>
                    <a:close/>
                    <a:moveTo>
                      <a:pt x="840437" y="143688"/>
                    </a:moveTo>
                    <a:cubicBezTo>
                      <a:pt x="843148" y="143688"/>
                      <a:pt x="844955" y="145495"/>
                      <a:pt x="844955" y="148206"/>
                    </a:cubicBezTo>
                    <a:cubicBezTo>
                      <a:pt x="844955" y="150917"/>
                      <a:pt x="843148" y="152725"/>
                      <a:pt x="840437" y="152725"/>
                    </a:cubicBezTo>
                    <a:cubicBezTo>
                      <a:pt x="837726" y="152725"/>
                      <a:pt x="835918" y="150917"/>
                      <a:pt x="835918" y="148206"/>
                    </a:cubicBezTo>
                    <a:cubicBezTo>
                      <a:pt x="835918" y="145495"/>
                      <a:pt x="837726" y="143688"/>
                      <a:pt x="840437" y="143688"/>
                    </a:cubicBezTo>
                    <a:lnTo>
                      <a:pt x="840437" y="143688"/>
                    </a:lnTo>
                    <a:close/>
                    <a:moveTo>
                      <a:pt x="821459" y="143688"/>
                    </a:moveTo>
                    <a:cubicBezTo>
                      <a:pt x="824170" y="143688"/>
                      <a:pt x="825978" y="145495"/>
                      <a:pt x="825978" y="148206"/>
                    </a:cubicBezTo>
                    <a:cubicBezTo>
                      <a:pt x="825978" y="150917"/>
                      <a:pt x="824170" y="152725"/>
                      <a:pt x="821459" y="152725"/>
                    </a:cubicBezTo>
                    <a:cubicBezTo>
                      <a:pt x="818748" y="152725"/>
                      <a:pt x="816941" y="150917"/>
                      <a:pt x="816941" y="148206"/>
                    </a:cubicBezTo>
                    <a:cubicBezTo>
                      <a:pt x="816941" y="145495"/>
                      <a:pt x="818748" y="143688"/>
                      <a:pt x="821459" y="143688"/>
                    </a:cubicBezTo>
                    <a:lnTo>
                      <a:pt x="821459" y="143688"/>
                    </a:lnTo>
                    <a:close/>
                    <a:moveTo>
                      <a:pt x="803385" y="143688"/>
                    </a:moveTo>
                    <a:cubicBezTo>
                      <a:pt x="806096" y="143688"/>
                      <a:pt x="807904" y="145495"/>
                      <a:pt x="807904" y="148206"/>
                    </a:cubicBezTo>
                    <a:cubicBezTo>
                      <a:pt x="807904" y="150917"/>
                      <a:pt x="806096" y="152725"/>
                      <a:pt x="803385" y="152725"/>
                    </a:cubicBezTo>
                    <a:cubicBezTo>
                      <a:pt x="800674" y="152725"/>
                      <a:pt x="798867" y="150917"/>
                      <a:pt x="798867" y="148206"/>
                    </a:cubicBezTo>
                    <a:cubicBezTo>
                      <a:pt x="798867" y="145495"/>
                      <a:pt x="800674" y="143688"/>
                      <a:pt x="803385" y="143688"/>
                    </a:cubicBezTo>
                    <a:lnTo>
                      <a:pt x="803385" y="143688"/>
                    </a:lnTo>
                    <a:close/>
                    <a:moveTo>
                      <a:pt x="784408" y="143688"/>
                    </a:moveTo>
                    <a:cubicBezTo>
                      <a:pt x="787119" y="143688"/>
                      <a:pt x="788926" y="145495"/>
                      <a:pt x="788926" y="148206"/>
                    </a:cubicBezTo>
                    <a:cubicBezTo>
                      <a:pt x="788926" y="150917"/>
                      <a:pt x="787119" y="152725"/>
                      <a:pt x="784408" y="152725"/>
                    </a:cubicBezTo>
                    <a:cubicBezTo>
                      <a:pt x="781696" y="152725"/>
                      <a:pt x="779889" y="150917"/>
                      <a:pt x="779889" y="148206"/>
                    </a:cubicBezTo>
                    <a:cubicBezTo>
                      <a:pt x="779889" y="145495"/>
                      <a:pt x="781696" y="143688"/>
                      <a:pt x="784408" y="143688"/>
                    </a:cubicBezTo>
                    <a:lnTo>
                      <a:pt x="784408" y="143688"/>
                    </a:lnTo>
                    <a:close/>
                    <a:moveTo>
                      <a:pt x="765430" y="143688"/>
                    </a:moveTo>
                    <a:cubicBezTo>
                      <a:pt x="768141" y="143688"/>
                      <a:pt x="769948" y="145495"/>
                      <a:pt x="769948" y="148206"/>
                    </a:cubicBezTo>
                    <a:cubicBezTo>
                      <a:pt x="769948" y="150917"/>
                      <a:pt x="768141" y="152725"/>
                      <a:pt x="765430" y="152725"/>
                    </a:cubicBezTo>
                    <a:cubicBezTo>
                      <a:pt x="762719" y="152725"/>
                      <a:pt x="760912" y="150917"/>
                      <a:pt x="760912" y="148206"/>
                    </a:cubicBezTo>
                    <a:cubicBezTo>
                      <a:pt x="760912" y="145495"/>
                      <a:pt x="762719" y="143688"/>
                      <a:pt x="765430" y="143688"/>
                    </a:cubicBezTo>
                    <a:lnTo>
                      <a:pt x="765430" y="143688"/>
                    </a:lnTo>
                    <a:close/>
                    <a:moveTo>
                      <a:pt x="746452" y="143688"/>
                    </a:moveTo>
                    <a:cubicBezTo>
                      <a:pt x="749163" y="143688"/>
                      <a:pt x="750971" y="145495"/>
                      <a:pt x="750971" y="148206"/>
                    </a:cubicBezTo>
                    <a:cubicBezTo>
                      <a:pt x="750971" y="150917"/>
                      <a:pt x="749163" y="152725"/>
                      <a:pt x="746452" y="152725"/>
                    </a:cubicBezTo>
                    <a:cubicBezTo>
                      <a:pt x="743741" y="152725"/>
                      <a:pt x="741934" y="150917"/>
                      <a:pt x="741934" y="148206"/>
                    </a:cubicBezTo>
                    <a:cubicBezTo>
                      <a:pt x="741934" y="145495"/>
                      <a:pt x="743741" y="143688"/>
                      <a:pt x="746452" y="143688"/>
                    </a:cubicBezTo>
                    <a:lnTo>
                      <a:pt x="746452" y="143688"/>
                    </a:lnTo>
                    <a:close/>
                    <a:moveTo>
                      <a:pt x="727475" y="143688"/>
                    </a:moveTo>
                    <a:cubicBezTo>
                      <a:pt x="730186" y="143688"/>
                      <a:pt x="731993" y="145495"/>
                      <a:pt x="731993" y="148206"/>
                    </a:cubicBezTo>
                    <a:cubicBezTo>
                      <a:pt x="731993" y="150917"/>
                      <a:pt x="730186" y="152725"/>
                      <a:pt x="727475" y="152725"/>
                    </a:cubicBezTo>
                    <a:cubicBezTo>
                      <a:pt x="724764" y="152725"/>
                      <a:pt x="722956" y="150917"/>
                      <a:pt x="722956" y="148206"/>
                    </a:cubicBezTo>
                    <a:cubicBezTo>
                      <a:pt x="722956" y="145495"/>
                      <a:pt x="724764" y="143688"/>
                      <a:pt x="727475" y="143688"/>
                    </a:cubicBezTo>
                    <a:lnTo>
                      <a:pt x="727475" y="143688"/>
                    </a:lnTo>
                    <a:close/>
                    <a:moveTo>
                      <a:pt x="709401" y="143688"/>
                    </a:moveTo>
                    <a:cubicBezTo>
                      <a:pt x="712112" y="143688"/>
                      <a:pt x="713919" y="145495"/>
                      <a:pt x="713919" y="148206"/>
                    </a:cubicBezTo>
                    <a:cubicBezTo>
                      <a:pt x="713919" y="150917"/>
                      <a:pt x="712112" y="152725"/>
                      <a:pt x="709401" y="152725"/>
                    </a:cubicBezTo>
                    <a:cubicBezTo>
                      <a:pt x="706690" y="152725"/>
                      <a:pt x="704882" y="150917"/>
                      <a:pt x="704882" y="148206"/>
                    </a:cubicBezTo>
                    <a:cubicBezTo>
                      <a:pt x="704882" y="145495"/>
                      <a:pt x="706690" y="143688"/>
                      <a:pt x="709401" y="143688"/>
                    </a:cubicBezTo>
                    <a:lnTo>
                      <a:pt x="709401" y="143688"/>
                    </a:lnTo>
                    <a:close/>
                    <a:moveTo>
                      <a:pt x="690423" y="143688"/>
                    </a:moveTo>
                    <a:cubicBezTo>
                      <a:pt x="693134" y="143688"/>
                      <a:pt x="694942" y="145495"/>
                      <a:pt x="694942" y="148206"/>
                    </a:cubicBezTo>
                    <a:cubicBezTo>
                      <a:pt x="694942" y="150917"/>
                      <a:pt x="693134" y="152725"/>
                      <a:pt x="690423" y="152725"/>
                    </a:cubicBezTo>
                    <a:cubicBezTo>
                      <a:pt x="687712" y="152725"/>
                      <a:pt x="685905" y="150917"/>
                      <a:pt x="685905" y="148206"/>
                    </a:cubicBezTo>
                    <a:cubicBezTo>
                      <a:pt x="685905" y="145495"/>
                      <a:pt x="687712" y="143688"/>
                      <a:pt x="690423" y="143688"/>
                    </a:cubicBezTo>
                    <a:lnTo>
                      <a:pt x="690423" y="143688"/>
                    </a:lnTo>
                    <a:close/>
                    <a:moveTo>
                      <a:pt x="671446" y="143688"/>
                    </a:moveTo>
                    <a:cubicBezTo>
                      <a:pt x="674157" y="143688"/>
                      <a:pt x="675964" y="145495"/>
                      <a:pt x="675964" y="148206"/>
                    </a:cubicBezTo>
                    <a:cubicBezTo>
                      <a:pt x="675964" y="150917"/>
                      <a:pt x="674157" y="152725"/>
                      <a:pt x="671446" y="152725"/>
                    </a:cubicBezTo>
                    <a:cubicBezTo>
                      <a:pt x="668735" y="152725"/>
                      <a:pt x="666927" y="150917"/>
                      <a:pt x="666927" y="148206"/>
                    </a:cubicBezTo>
                    <a:cubicBezTo>
                      <a:pt x="666927" y="145495"/>
                      <a:pt x="668735" y="143688"/>
                      <a:pt x="671446" y="143688"/>
                    </a:cubicBezTo>
                    <a:lnTo>
                      <a:pt x="671446" y="143688"/>
                    </a:lnTo>
                    <a:close/>
                    <a:moveTo>
                      <a:pt x="652468" y="143688"/>
                    </a:moveTo>
                    <a:cubicBezTo>
                      <a:pt x="655179" y="143688"/>
                      <a:pt x="656987" y="145495"/>
                      <a:pt x="656987" y="148206"/>
                    </a:cubicBezTo>
                    <a:cubicBezTo>
                      <a:pt x="656987" y="150917"/>
                      <a:pt x="655179" y="152725"/>
                      <a:pt x="652468" y="152725"/>
                    </a:cubicBezTo>
                    <a:cubicBezTo>
                      <a:pt x="649757" y="152725"/>
                      <a:pt x="647950" y="150917"/>
                      <a:pt x="647950" y="148206"/>
                    </a:cubicBezTo>
                    <a:cubicBezTo>
                      <a:pt x="647950" y="145495"/>
                      <a:pt x="649757" y="143688"/>
                      <a:pt x="652468" y="143688"/>
                    </a:cubicBezTo>
                    <a:lnTo>
                      <a:pt x="652468" y="143688"/>
                    </a:lnTo>
                    <a:close/>
                    <a:moveTo>
                      <a:pt x="633490" y="143688"/>
                    </a:moveTo>
                    <a:cubicBezTo>
                      <a:pt x="636202" y="143688"/>
                      <a:pt x="638009" y="145495"/>
                      <a:pt x="638009" y="148206"/>
                    </a:cubicBezTo>
                    <a:cubicBezTo>
                      <a:pt x="638009" y="150917"/>
                      <a:pt x="636202" y="152725"/>
                      <a:pt x="633490" y="152725"/>
                    </a:cubicBezTo>
                    <a:cubicBezTo>
                      <a:pt x="630779" y="152725"/>
                      <a:pt x="628972" y="150917"/>
                      <a:pt x="628972" y="148206"/>
                    </a:cubicBezTo>
                    <a:cubicBezTo>
                      <a:pt x="628972" y="145495"/>
                      <a:pt x="631683" y="143688"/>
                      <a:pt x="633490" y="143688"/>
                    </a:cubicBezTo>
                    <a:lnTo>
                      <a:pt x="633490" y="143688"/>
                    </a:lnTo>
                    <a:close/>
                    <a:moveTo>
                      <a:pt x="615417" y="143688"/>
                    </a:moveTo>
                    <a:cubicBezTo>
                      <a:pt x="618128" y="143688"/>
                      <a:pt x="619935" y="145495"/>
                      <a:pt x="619935" y="148206"/>
                    </a:cubicBezTo>
                    <a:cubicBezTo>
                      <a:pt x="619935" y="150917"/>
                      <a:pt x="618128" y="152725"/>
                      <a:pt x="615417" y="152725"/>
                    </a:cubicBezTo>
                    <a:cubicBezTo>
                      <a:pt x="612705" y="152725"/>
                      <a:pt x="610898" y="150917"/>
                      <a:pt x="610898" y="148206"/>
                    </a:cubicBezTo>
                    <a:cubicBezTo>
                      <a:pt x="610898" y="145495"/>
                      <a:pt x="612705" y="143688"/>
                      <a:pt x="615417" y="143688"/>
                    </a:cubicBezTo>
                    <a:lnTo>
                      <a:pt x="615417" y="143688"/>
                    </a:lnTo>
                    <a:close/>
                    <a:moveTo>
                      <a:pt x="596439" y="143688"/>
                    </a:moveTo>
                    <a:cubicBezTo>
                      <a:pt x="599150" y="143688"/>
                      <a:pt x="600957" y="145495"/>
                      <a:pt x="600957" y="148206"/>
                    </a:cubicBezTo>
                    <a:cubicBezTo>
                      <a:pt x="600957" y="150917"/>
                      <a:pt x="599150" y="152725"/>
                      <a:pt x="596439" y="152725"/>
                    </a:cubicBezTo>
                    <a:cubicBezTo>
                      <a:pt x="593728" y="152725"/>
                      <a:pt x="591920" y="150917"/>
                      <a:pt x="591920" y="148206"/>
                    </a:cubicBezTo>
                    <a:cubicBezTo>
                      <a:pt x="591920" y="145495"/>
                      <a:pt x="593728" y="143688"/>
                      <a:pt x="596439" y="143688"/>
                    </a:cubicBezTo>
                    <a:lnTo>
                      <a:pt x="596439" y="143688"/>
                    </a:lnTo>
                    <a:close/>
                    <a:moveTo>
                      <a:pt x="577461" y="143688"/>
                    </a:moveTo>
                    <a:cubicBezTo>
                      <a:pt x="580172" y="143688"/>
                      <a:pt x="581980" y="145495"/>
                      <a:pt x="581980" y="148206"/>
                    </a:cubicBezTo>
                    <a:cubicBezTo>
                      <a:pt x="581980" y="150917"/>
                      <a:pt x="580172" y="152725"/>
                      <a:pt x="577461" y="152725"/>
                    </a:cubicBezTo>
                    <a:cubicBezTo>
                      <a:pt x="574750" y="152725"/>
                      <a:pt x="572943" y="150917"/>
                      <a:pt x="572943" y="148206"/>
                    </a:cubicBezTo>
                    <a:cubicBezTo>
                      <a:pt x="572943" y="145495"/>
                      <a:pt x="574750" y="143688"/>
                      <a:pt x="577461" y="143688"/>
                    </a:cubicBezTo>
                    <a:lnTo>
                      <a:pt x="577461" y="143688"/>
                    </a:lnTo>
                    <a:close/>
                    <a:moveTo>
                      <a:pt x="558484" y="143688"/>
                    </a:moveTo>
                    <a:cubicBezTo>
                      <a:pt x="561195" y="143688"/>
                      <a:pt x="563002" y="145495"/>
                      <a:pt x="563002" y="148206"/>
                    </a:cubicBezTo>
                    <a:cubicBezTo>
                      <a:pt x="563002" y="150917"/>
                      <a:pt x="561195" y="152725"/>
                      <a:pt x="558484" y="152725"/>
                    </a:cubicBezTo>
                    <a:cubicBezTo>
                      <a:pt x="555773" y="152725"/>
                      <a:pt x="553965" y="150917"/>
                      <a:pt x="553965" y="148206"/>
                    </a:cubicBezTo>
                    <a:cubicBezTo>
                      <a:pt x="553965" y="145495"/>
                      <a:pt x="555773" y="143688"/>
                      <a:pt x="558484" y="143688"/>
                    </a:cubicBezTo>
                    <a:lnTo>
                      <a:pt x="558484" y="143688"/>
                    </a:lnTo>
                    <a:close/>
                    <a:moveTo>
                      <a:pt x="539506" y="143688"/>
                    </a:moveTo>
                    <a:cubicBezTo>
                      <a:pt x="542217" y="143688"/>
                      <a:pt x="544025" y="145495"/>
                      <a:pt x="544025" y="148206"/>
                    </a:cubicBezTo>
                    <a:cubicBezTo>
                      <a:pt x="544025" y="150917"/>
                      <a:pt x="542217" y="152725"/>
                      <a:pt x="539506" y="152725"/>
                    </a:cubicBezTo>
                    <a:cubicBezTo>
                      <a:pt x="536795" y="152725"/>
                      <a:pt x="534988" y="150917"/>
                      <a:pt x="534988" y="148206"/>
                    </a:cubicBezTo>
                    <a:cubicBezTo>
                      <a:pt x="534988" y="145495"/>
                      <a:pt x="537699" y="143688"/>
                      <a:pt x="539506" y="143688"/>
                    </a:cubicBezTo>
                    <a:lnTo>
                      <a:pt x="539506" y="143688"/>
                    </a:lnTo>
                    <a:close/>
                    <a:moveTo>
                      <a:pt x="521432" y="143688"/>
                    </a:moveTo>
                    <a:cubicBezTo>
                      <a:pt x="524143" y="143688"/>
                      <a:pt x="525951" y="145495"/>
                      <a:pt x="525951" y="148206"/>
                    </a:cubicBezTo>
                    <a:cubicBezTo>
                      <a:pt x="525951" y="150917"/>
                      <a:pt x="524143" y="152725"/>
                      <a:pt x="521432" y="152725"/>
                    </a:cubicBezTo>
                    <a:cubicBezTo>
                      <a:pt x="518721" y="152725"/>
                      <a:pt x="516914" y="150917"/>
                      <a:pt x="516914" y="148206"/>
                    </a:cubicBezTo>
                    <a:cubicBezTo>
                      <a:pt x="516914" y="145495"/>
                      <a:pt x="518721" y="143688"/>
                      <a:pt x="521432" y="143688"/>
                    </a:cubicBezTo>
                    <a:lnTo>
                      <a:pt x="521432" y="143688"/>
                    </a:lnTo>
                    <a:close/>
                    <a:moveTo>
                      <a:pt x="502455" y="143688"/>
                    </a:moveTo>
                    <a:cubicBezTo>
                      <a:pt x="505166" y="143688"/>
                      <a:pt x="506973" y="145495"/>
                      <a:pt x="506973" y="148206"/>
                    </a:cubicBezTo>
                    <a:cubicBezTo>
                      <a:pt x="506973" y="150917"/>
                      <a:pt x="505166" y="152725"/>
                      <a:pt x="502455" y="152725"/>
                    </a:cubicBezTo>
                    <a:cubicBezTo>
                      <a:pt x="499744" y="152725"/>
                      <a:pt x="497936" y="150917"/>
                      <a:pt x="497936" y="148206"/>
                    </a:cubicBezTo>
                    <a:cubicBezTo>
                      <a:pt x="497936" y="145495"/>
                      <a:pt x="499744" y="143688"/>
                      <a:pt x="502455" y="143688"/>
                    </a:cubicBezTo>
                    <a:lnTo>
                      <a:pt x="502455" y="143688"/>
                    </a:lnTo>
                    <a:close/>
                    <a:moveTo>
                      <a:pt x="483477" y="143688"/>
                    </a:moveTo>
                    <a:cubicBezTo>
                      <a:pt x="486188" y="143688"/>
                      <a:pt x="487995" y="145495"/>
                      <a:pt x="487995" y="148206"/>
                    </a:cubicBezTo>
                    <a:cubicBezTo>
                      <a:pt x="487995" y="150917"/>
                      <a:pt x="486188" y="152725"/>
                      <a:pt x="483477" y="152725"/>
                    </a:cubicBezTo>
                    <a:cubicBezTo>
                      <a:pt x="480766" y="152725"/>
                      <a:pt x="478959" y="150917"/>
                      <a:pt x="478959" y="148206"/>
                    </a:cubicBezTo>
                    <a:cubicBezTo>
                      <a:pt x="478959" y="145495"/>
                      <a:pt x="480766" y="143688"/>
                      <a:pt x="483477" y="143688"/>
                    </a:cubicBezTo>
                    <a:lnTo>
                      <a:pt x="483477" y="143688"/>
                    </a:lnTo>
                    <a:close/>
                    <a:moveTo>
                      <a:pt x="464499" y="143688"/>
                    </a:moveTo>
                    <a:cubicBezTo>
                      <a:pt x="467211" y="143688"/>
                      <a:pt x="469018" y="145495"/>
                      <a:pt x="469018" y="148206"/>
                    </a:cubicBezTo>
                    <a:cubicBezTo>
                      <a:pt x="469018" y="150917"/>
                      <a:pt x="467211" y="152725"/>
                      <a:pt x="464499" y="152725"/>
                    </a:cubicBezTo>
                    <a:cubicBezTo>
                      <a:pt x="461788" y="152725"/>
                      <a:pt x="459981" y="150917"/>
                      <a:pt x="459981" y="148206"/>
                    </a:cubicBezTo>
                    <a:cubicBezTo>
                      <a:pt x="459981" y="145495"/>
                      <a:pt x="461788" y="143688"/>
                      <a:pt x="464499" y="143688"/>
                    </a:cubicBezTo>
                    <a:lnTo>
                      <a:pt x="464499" y="143688"/>
                    </a:lnTo>
                    <a:close/>
                    <a:moveTo>
                      <a:pt x="446425" y="143688"/>
                    </a:moveTo>
                    <a:cubicBezTo>
                      <a:pt x="449137" y="143688"/>
                      <a:pt x="450944" y="145495"/>
                      <a:pt x="450944" y="148206"/>
                    </a:cubicBezTo>
                    <a:cubicBezTo>
                      <a:pt x="450944" y="150917"/>
                      <a:pt x="449137" y="152725"/>
                      <a:pt x="446425" y="152725"/>
                    </a:cubicBezTo>
                    <a:cubicBezTo>
                      <a:pt x="443714" y="152725"/>
                      <a:pt x="441907" y="150917"/>
                      <a:pt x="441907" y="148206"/>
                    </a:cubicBezTo>
                    <a:cubicBezTo>
                      <a:pt x="441907" y="145495"/>
                      <a:pt x="443714" y="143688"/>
                      <a:pt x="446425" y="143688"/>
                    </a:cubicBezTo>
                    <a:lnTo>
                      <a:pt x="446425" y="143688"/>
                    </a:lnTo>
                    <a:close/>
                    <a:moveTo>
                      <a:pt x="427448" y="143688"/>
                    </a:moveTo>
                    <a:cubicBezTo>
                      <a:pt x="430159" y="143688"/>
                      <a:pt x="431966" y="145495"/>
                      <a:pt x="431966" y="148206"/>
                    </a:cubicBezTo>
                    <a:cubicBezTo>
                      <a:pt x="431966" y="150917"/>
                      <a:pt x="430159" y="152725"/>
                      <a:pt x="427448" y="152725"/>
                    </a:cubicBezTo>
                    <a:cubicBezTo>
                      <a:pt x="424737" y="152725"/>
                      <a:pt x="422929" y="150917"/>
                      <a:pt x="422929" y="148206"/>
                    </a:cubicBezTo>
                    <a:cubicBezTo>
                      <a:pt x="422929" y="145495"/>
                      <a:pt x="424737" y="143688"/>
                      <a:pt x="427448" y="143688"/>
                    </a:cubicBezTo>
                    <a:lnTo>
                      <a:pt x="427448" y="143688"/>
                    </a:lnTo>
                    <a:close/>
                    <a:moveTo>
                      <a:pt x="408470" y="143688"/>
                    </a:moveTo>
                    <a:cubicBezTo>
                      <a:pt x="411181" y="143688"/>
                      <a:pt x="412989" y="145495"/>
                      <a:pt x="412989" y="148206"/>
                    </a:cubicBezTo>
                    <a:cubicBezTo>
                      <a:pt x="412989" y="150917"/>
                      <a:pt x="411181" y="152725"/>
                      <a:pt x="408470" y="152725"/>
                    </a:cubicBezTo>
                    <a:cubicBezTo>
                      <a:pt x="405759" y="152725"/>
                      <a:pt x="403952" y="150917"/>
                      <a:pt x="403952" y="148206"/>
                    </a:cubicBezTo>
                    <a:cubicBezTo>
                      <a:pt x="403952" y="145495"/>
                      <a:pt x="405759" y="143688"/>
                      <a:pt x="408470" y="143688"/>
                    </a:cubicBezTo>
                    <a:lnTo>
                      <a:pt x="408470" y="143688"/>
                    </a:lnTo>
                    <a:close/>
                    <a:moveTo>
                      <a:pt x="389493" y="143688"/>
                    </a:moveTo>
                    <a:cubicBezTo>
                      <a:pt x="392204" y="143688"/>
                      <a:pt x="394011" y="145495"/>
                      <a:pt x="394011" y="148206"/>
                    </a:cubicBezTo>
                    <a:cubicBezTo>
                      <a:pt x="394011" y="150917"/>
                      <a:pt x="392204" y="152725"/>
                      <a:pt x="389493" y="152725"/>
                    </a:cubicBezTo>
                    <a:cubicBezTo>
                      <a:pt x="386782" y="152725"/>
                      <a:pt x="384974" y="150917"/>
                      <a:pt x="384974" y="148206"/>
                    </a:cubicBezTo>
                    <a:cubicBezTo>
                      <a:pt x="384974" y="145495"/>
                      <a:pt x="386782" y="143688"/>
                      <a:pt x="389493" y="143688"/>
                    </a:cubicBezTo>
                    <a:lnTo>
                      <a:pt x="389493" y="143688"/>
                    </a:lnTo>
                    <a:close/>
                    <a:moveTo>
                      <a:pt x="370515" y="143688"/>
                    </a:moveTo>
                    <a:cubicBezTo>
                      <a:pt x="373226" y="143688"/>
                      <a:pt x="375034" y="145495"/>
                      <a:pt x="375034" y="148206"/>
                    </a:cubicBezTo>
                    <a:cubicBezTo>
                      <a:pt x="375034" y="150917"/>
                      <a:pt x="373226" y="152725"/>
                      <a:pt x="370515" y="152725"/>
                    </a:cubicBezTo>
                    <a:cubicBezTo>
                      <a:pt x="367804" y="152725"/>
                      <a:pt x="365997" y="150917"/>
                      <a:pt x="365997" y="148206"/>
                    </a:cubicBezTo>
                    <a:cubicBezTo>
                      <a:pt x="365997" y="145495"/>
                      <a:pt x="367804" y="143688"/>
                      <a:pt x="370515" y="143688"/>
                    </a:cubicBezTo>
                    <a:lnTo>
                      <a:pt x="370515" y="143688"/>
                    </a:lnTo>
                    <a:close/>
                    <a:moveTo>
                      <a:pt x="352441" y="143688"/>
                    </a:moveTo>
                    <a:cubicBezTo>
                      <a:pt x="355152" y="143688"/>
                      <a:pt x="356960" y="145495"/>
                      <a:pt x="356960" y="148206"/>
                    </a:cubicBezTo>
                    <a:cubicBezTo>
                      <a:pt x="356960" y="150917"/>
                      <a:pt x="355152" y="152725"/>
                      <a:pt x="352441" y="152725"/>
                    </a:cubicBezTo>
                    <a:cubicBezTo>
                      <a:pt x="349730" y="152725"/>
                      <a:pt x="347923" y="150917"/>
                      <a:pt x="347923" y="148206"/>
                    </a:cubicBezTo>
                    <a:cubicBezTo>
                      <a:pt x="347923" y="145495"/>
                      <a:pt x="349730" y="143688"/>
                      <a:pt x="352441" y="143688"/>
                    </a:cubicBezTo>
                    <a:lnTo>
                      <a:pt x="352441" y="143688"/>
                    </a:lnTo>
                    <a:close/>
                    <a:moveTo>
                      <a:pt x="333464" y="143688"/>
                    </a:moveTo>
                    <a:cubicBezTo>
                      <a:pt x="336175" y="143688"/>
                      <a:pt x="337982" y="145495"/>
                      <a:pt x="337982" y="148206"/>
                    </a:cubicBezTo>
                    <a:cubicBezTo>
                      <a:pt x="337982" y="150917"/>
                      <a:pt x="336175" y="152725"/>
                      <a:pt x="333464" y="152725"/>
                    </a:cubicBezTo>
                    <a:cubicBezTo>
                      <a:pt x="330753" y="152725"/>
                      <a:pt x="328945" y="150917"/>
                      <a:pt x="328945" y="148206"/>
                    </a:cubicBezTo>
                    <a:cubicBezTo>
                      <a:pt x="328945" y="145495"/>
                      <a:pt x="330753" y="143688"/>
                      <a:pt x="333464" y="143688"/>
                    </a:cubicBezTo>
                    <a:lnTo>
                      <a:pt x="333464" y="143688"/>
                    </a:lnTo>
                    <a:close/>
                    <a:moveTo>
                      <a:pt x="314486" y="143688"/>
                    </a:moveTo>
                    <a:cubicBezTo>
                      <a:pt x="317197" y="143688"/>
                      <a:pt x="319004" y="145495"/>
                      <a:pt x="319004" y="148206"/>
                    </a:cubicBezTo>
                    <a:cubicBezTo>
                      <a:pt x="319004" y="150917"/>
                      <a:pt x="317197" y="152725"/>
                      <a:pt x="314486" y="152725"/>
                    </a:cubicBezTo>
                    <a:cubicBezTo>
                      <a:pt x="311775" y="152725"/>
                      <a:pt x="309968" y="150917"/>
                      <a:pt x="309968" y="148206"/>
                    </a:cubicBezTo>
                    <a:cubicBezTo>
                      <a:pt x="309968" y="145495"/>
                      <a:pt x="311775" y="143688"/>
                      <a:pt x="314486" y="143688"/>
                    </a:cubicBezTo>
                    <a:lnTo>
                      <a:pt x="314486" y="143688"/>
                    </a:lnTo>
                    <a:close/>
                    <a:moveTo>
                      <a:pt x="295508" y="143688"/>
                    </a:moveTo>
                    <a:cubicBezTo>
                      <a:pt x="298219" y="143688"/>
                      <a:pt x="300027" y="145495"/>
                      <a:pt x="300027" y="148206"/>
                    </a:cubicBezTo>
                    <a:cubicBezTo>
                      <a:pt x="300027" y="150917"/>
                      <a:pt x="298219" y="152725"/>
                      <a:pt x="295508" y="152725"/>
                    </a:cubicBezTo>
                    <a:cubicBezTo>
                      <a:pt x="292797" y="152725"/>
                      <a:pt x="290990" y="150917"/>
                      <a:pt x="290990" y="148206"/>
                    </a:cubicBezTo>
                    <a:cubicBezTo>
                      <a:pt x="290990" y="145495"/>
                      <a:pt x="292797" y="143688"/>
                      <a:pt x="295508" y="143688"/>
                    </a:cubicBezTo>
                    <a:lnTo>
                      <a:pt x="295508" y="143688"/>
                    </a:lnTo>
                    <a:close/>
                    <a:moveTo>
                      <a:pt x="831400" y="132843"/>
                    </a:moveTo>
                    <a:cubicBezTo>
                      <a:pt x="834111" y="132843"/>
                      <a:pt x="835918" y="134651"/>
                      <a:pt x="835918" y="137362"/>
                    </a:cubicBezTo>
                    <a:cubicBezTo>
                      <a:pt x="835918" y="140073"/>
                      <a:pt x="834111" y="141880"/>
                      <a:pt x="831400" y="141880"/>
                    </a:cubicBezTo>
                    <a:cubicBezTo>
                      <a:pt x="828689" y="141880"/>
                      <a:pt x="826881" y="140073"/>
                      <a:pt x="826881" y="137362"/>
                    </a:cubicBezTo>
                    <a:cubicBezTo>
                      <a:pt x="826881" y="134651"/>
                      <a:pt x="828689" y="132843"/>
                      <a:pt x="831400" y="132843"/>
                    </a:cubicBezTo>
                    <a:lnTo>
                      <a:pt x="831400" y="132843"/>
                    </a:lnTo>
                    <a:close/>
                    <a:moveTo>
                      <a:pt x="812422" y="132843"/>
                    </a:moveTo>
                    <a:cubicBezTo>
                      <a:pt x="815133" y="132843"/>
                      <a:pt x="816941" y="134651"/>
                      <a:pt x="816941" y="137362"/>
                    </a:cubicBezTo>
                    <a:cubicBezTo>
                      <a:pt x="816941" y="140073"/>
                      <a:pt x="815133" y="141880"/>
                      <a:pt x="812422" y="141880"/>
                    </a:cubicBezTo>
                    <a:cubicBezTo>
                      <a:pt x="809711" y="141880"/>
                      <a:pt x="807904" y="140073"/>
                      <a:pt x="807904" y="137362"/>
                    </a:cubicBezTo>
                    <a:cubicBezTo>
                      <a:pt x="807904" y="134651"/>
                      <a:pt x="809711" y="132843"/>
                      <a:pt x="812422" y="132843"/>
                    </a:cubicBezTo>
                    <a:lnTo>
                      <a:pt x="812422" y="132843"/>
                    </a:lnTo>
                    <a:close/>
                    <a:moveTo>
                      <a:pt x="793445" y="132843"/>
                    </a:moveTo>
                    <a:cubicBezTo>
                      <a:pt x="796156" y="132843"/>
                      <a:pt x="797963" y="134651"/>
                      <a:pt x="797963" y="137362"/>
                    </a:cubicBezTo>
                    <a:cubicBezTo>
                      <a:pt x="797963" y="140073"/>
                      <a:pt x="796156" y="141880"/>
                      <a:pt x="793445" y="141880"/>
                    </a:cubicBezTo>
                    <a:cubicBezTo>
                      <a:pt x="790733" y="141880"/>
                      <a:pt x="788926" y="140073"/>
                      <a:pt x="788926" y="137362"/>
                    </a:cubicBezTo>
                    <a:cubicBezTo>
                      <a:pt x="788926" y="134651"/>
                      <a:pt x="790733" y="132843"/>
                      <a:pt x="793445" y="132843"/>
                    </a:cubicBezTo>
                    <a:lnTo>
                      <a:pt x="793445" y="132843"/>
                    </a:lnTo>
                    <a:close/>
                    <a:moveTo>
                      <a:pt x="774467" y="132843"/>
                    </a:moveTo>
                    <a:cubicBezTo>
                      <a:pt x="777178" y="132843"/>
                      <a:pt x="778985" y="134651"/>
                      <a:pt x="778985" y="137362"/>
                    </a:cubicBezTo>
                    <a:cubicBezTo>
                      <a:pt x="778985" y="140073"/>
                      <a:pt x="777178" y="141880"/>
                      <a:pt x="774467" y="141880"/>
                    </a:cubicBezTo>
                    <a:cubicBezTo>
                      <a:pt x="771756" y="141880"/>
                      <a:pt x="769948" y="140073"/>
                      <a:pt x="769948" y="137362"/>
                    </a:cubicBezTo>
                    <a:cubicBezTo>
                      <a:pt x="769948" y="134651"/>
                      <a:pt x="771756" y="132843"/>
                      <a:pt x="774467" y="132843"/>
                    </a:cubicBezTo>
                    <a:lnTo>
                      <a:pt x="774467" y="132843"/>
                    </a:lnTo>
                    <a:close/>
                    <a:moveTo>
                      <a:pt x="756393" y="132843"/>
                    </a:moveTo>
                    <a:cubicBezTo>
                      <a:pt x="759104" y="132843"/>
                      <a:pt x="760912" y="134651"/>
                      <a:pt x="760912" y="137362"/>
                    </a:cubicBezTo>
                    <a:cubicBezTo>
                      <a:pt x="760912" y="140073"/>
                      <a:pt x="759104" y="141880"/>
                      <a:pt x="756393" y="141880"/>
                    </a:cubicBezTo>
                    <a:cubicBezTo>
                      <a:pt x="753682" y="141880"/>
                      <a:pt x="751875" y="140073"/>
                      <a:pt x="751875" y="137362"/>
                    </a:cubicBezTo>
                    <a:cubicBezTo>
                      <a:pt x="751875" y="134651"/>
                      <a:pt x="753682" y="132843"/>
                      <a:pt x="756393" y="132843"/>
                    </a:cubicBezTo>
                    <a:lnTo>
                      <a:pt x="756393" y="132843"/>
                    </a:lnTo>
                    <a:close/>
                    <a:moveTo>
                      <a:pt x="737415" y="132843"/>
                    </a:moveTo>
                    <a:cubicBezTo>
                      <a:pt x="740126" y="132843"/>
                      <a:pt x="741934" y="134651"/>
                      <a:pt x="741934" y="137362"/>
                    </a:cubicBezTo>
                    <a:cubicBezTo>
                      <a:pt x="741934" y="140073"/>
                      <a:pt x="740126" y="141880"/>
                      <a:pt x="737415" y="141880"/>
                    </a:cubicBezTo>
                    <a:cubicBezTo>
                      <a:pt x="734704" y="141880"/>
                      <a:pt x="732897" y="140073"/>
                      <a:pt x="732897" y="137362"/>
                    </a:cubicBezTo>
                    <a:cubicBezTo>
                      <a:pt x="732897" y="134651"/>
                      <a:pt x="734704" y="132843"/>
                      <a:pt x="737415" y="132843"/>
                    </a:cubicBezTo>
                    <a:lnTo>
                      <a:pt x="737415" y="132843"/>
                    </a:lnTo>
                    <a:close/>
                    <a:moveTo>
                      <a:pt x="718438" y="132843"/>
                    </a:moveTo>
                    <a:cubicBezTo>
                      <a:pt x="721149" y="132843"/>
                      <a:pt x="722956" y="134651"/>
                      <a:pt x="722956" y="137362"/>
                    </a:cubicBezTo>
                    <a:cubicBezTo>
                      <a:pt x="722956" y="140073"/>
                      <a:pt x="721149" y="141880"/>
                      <a:pt x="718438" y="141880"/>
                    </a:cubicBezTo>
                    <a:cubicBezTo>
                      <a:pt x="715727" y="141880"/>
                      <a:pt x="713919" y="140073"/>
                      <a:pt x="713919" y="137362"/>
                    </a:cubicBezTo>
                    <a:cubicBezTo>
                      <a:pt x="713919" y="134651"/>
                      <a:pt x="715727" y="132843"/>
                      <a:pt x="718438" y="132843"/>
                    </a:cubicBezTo>
                    <a:lnTo>
                      <a:pt x="718438" y="132843"/>
                    </a:lnTo>
                    <a:close/>
                    <a:moveTo>
                      <a:pt x="699460" y="132843"/>
                    </a:moveTo>
                    <a:cubicBezTo>
                      <a:pt x="702171" y="132843"/>
                      <a:pt x="703979" y="134651"/>
                      <a:pt x="703979" y="137362"/>
                    </a:cubicBezTo>
                    <a:cubicBezTo>
                      <a:pt x="703979" y="140073"/>
                      <a:pt x="702171" y="141880"/>
                      <a:pt x="699460" y="141880"/>
                    </a:cubicBezTo>
                    <a:cubicBezTo>
                      <a:pt x="696749" y="141880"/>
                      <a:pt x="694942" y="140073"/>
                      <a:pt x="694942" y="137362"/>
                    </a:cubicBezTo>
                    <a:cubicBezTo>
                      <a:pt x="694942" y="134651"/>
                      <a:pt x="696749" y="132843"/>
                      <a:pt x="699460" y="132843"/>
                    </a:cubicBezTo>
                    <a:lnTo>
                      <a:pt x="699460" y="132843"/>
                    </a:lnTo>
                    <a:close/>
                    <a:moveTo>
                      <a:pt x="680483" y="132843"/>
                    </a:moveTo>
                    <a:cubicBezTo>
                      <a:pt x="683194" y="132843"/>
                      <a:pt x="685001" y="134651"/>
                      <a:pt x="685001" y="137362"/>
                    </a:cubicBezTo>
                    <a:cubicBezTo>
                      <a:pt x="685001" y="140073"/>
                      <a:pt x="683194" y="141880"/>
                      <a:pt x="680483" y="141880"/>
                    </a:cubicBezTo>
                    <a:cubicBezTo>
                      <a:pt x="677771" y="141880"/>
                      <a:pt x="675964" y="140073"/>
                      <a:pt x="675964" y="137362"/>
                    </a:cubicBezTo>
                    <a:cubicBezTo>
                      <a:pt x="675964" y="134651"/>
                      <a:pt x="678675" y="132843"/>
                      <a:pt x="680483" y="132843"/>
                    </a:cubicBezTo>
                    <a:lnTo>
                      <a:pt x="680483" y="132843"/>
                    </a:lnTo>
                    <a:close/>
                    <a:moveTo>
                      <a:pt x="662409" y="132843"/>
                    </a:moveTo>
                    <a:cubicBezTo>
                      <a:pt x="665120" y="132843"/>
                      <a:pt x="666927" y="134651"/>
                      <a:pt x="666927" y="137362"/>
                    </a:cubicBezTo>
                    <a:cubicBezTo>
                      <a:pt x="666927" y="140073"/>
                      <a:pt x="665120" y="141880"/>
                      <a:pt x="662409" y="141880"/>
                    </a:cubicBezTo>
                    <a:cubicBezTo>
                      <a:pt x="659698" y="141880"/>
                      <a:pt x="657890" y="140073"/>
                      <a:pt x="657890" y="137362"/>
                    </a:cubicBezTo>
                    <a:cubicBezTo>
                      <a:pt x="657890" y="134651"/>
                      <a:pt x="659698" y="132843"/>
                      <a:pt x="662409" y="132843"/>
                    </a:cubicBezTo>
                    <a:lnTo>
                      <a:pt x="662409" y="132843"/>
                    </a:lnTo>
                    <a:close/>
                    <a:moveTo>
                      <a:pt x="643431" y="132843"/>
                    </a:moveTo>
                    <a:cubicBezTo>
                      <a:pt x="646142" y="132843"/>
                      <a:pt x="647950" y="134651"/>
                      <a:pt x="647950" y="137362"/>
                    </a:cubicBezTo>
                    <a:cubicBezTo>
                      <a:pt x="647950" y="140073"/>
                      <a:pt x="646142" y="141880"/>
                      <a:pt x="643431" y="141880"/>
                    </a:cubicBezTo>
                    <a:cubicBezTo>
                      <a:pt x="640720" y="141880"/>
                      <a:pt x="638913" y="140073"/>
                      <a:pt x="638913" y="137362"/>
                    </a:cubicBezTo>
                    <a:cubicBezTo>
                      <a:pt x="638913" y="134651"/>
                      <a:pt x="640720" y="132843"/>
                      <a:pt x="643431" y="132843"/>
                    </a:cubicBezTo>
                    <a:lnTo>
                      <a:pt x="643431" y="132843"/>
                    </a:lnTo>
                    <a:close/>
                    <a:moveTo>
                      <a:pt x="624453" y="132843"/>
                    </a:moveTo>
                    <a:cubicBezTo>
                      <a:pt x="627165" y="132843"/>
                      <a:pt x="628972" y="134651"/>
                      <a:pt x="628972" y="137362"/>
                    </a:cubicBezTo>
                    <a:cubicBezTo>
                      <a:pt x="628972" y="140073"/>
                      <a:pt x="627165" y="141880"/>
                      <a:pt x="624453" y="141880"/>
                    </a:cubicBezTo>
                    <a:cubicBezTo>
                      <a:pt x="621742" y="141880"/>
                      <a:pt x="619935" y="140073"/>
                      <a:pt x="619935" y="137362"/>
                    </a:cubicBezTo>
                    <a:cubicBezTo>
                      <a:pt x="619935" y="134651"/>
                      <a:pt x="621742" y="132843"/>
                      <a:pt x="624453" y="132843"/>
                    </a:cubicBezTo>
                    <a:lnTo>
                      <a:pt x="624453" y="132843"/>
                    </a:lnTo>
                    <a:close/>
                    <a:moveTo>
                      <a:pt x="605476" y="132843"/>
                    </a:moveTo>
                    <a:cubicBezTo>
                      <a:pt x="608187" y="132843"/>
                      <a:pt x="609994" y="134651"/>
                      <a:pt x="609994" y="137362"/>
                    </a:cubicBezTo>
                    <a:cubicBezTo>
                      <a:pt x="609994" y="140073"/>
                      <a:pt x="608187" y="141880"/>
                      <a:pt x="605476" y="141880"/>
                    </a:cubicBezTo>
                    <a:cubicBezTo>
                      <a:pt x="602765" y="141880"/>
                      <a:pt x="600957" y="140073"/>
                      <a:pt x="600957" y="137362"/>
                    </a:cubicBezTo>
                    <a:cubicBezTo>
                      <a:pt x="600957" y="134651"/>
                      <a:pt x="602765" y="132843"/>
                      <a:pt x="605476" y="132843"/>
                    </a:cubicBezTo>
                    <a:lnTo>
                      <a:pt x="605476" y="132843"/>
                    </a:lnTo>
                    <a:close/>
                    <a:moveTo>
                      <a:pt x="586498" y="132843"/>
                    </a:moveTo>
                    <a:cubicBezTo>
                      <a:pt x="589209" y="132843"/>
                      <a:pt x="591017" y="134651"/>
                      <a:pt x="591017" y="137362"/>
                    </a:cubicBezTo>
                    <a:cubicBezTo>
                      <a:pt x="591017" y="140073"/>
                      <a:pt x="589209" y="141880"/>
                      <a:pt x="586498" y="141880"/>
                    </a:cubicBezTo>
                    <a:cubicBezTo>
                      <a:pt x="583787" y="141880"/>
                      <a:pt x="581980" y="140073"/>
                      <a:pt x="581980" y="137362"/>
                    </a:cubicBezTo>
                    <a:cubicBezTo>
                      <a:pt x="581980" y="134651"/>
                      <a:pt x="584691" y="132843"/>
                      <a:pt x="586498" y="132843"/>
                    </a:cubicBezTo>
                    <a:lnTo>
                      <a:pt x="586498" y="132843"/>
                    </a:lnTo>
                    <a:close/>
                    <a:moveTo>
                      <a:pt x="568424" y="132843"/>
                    </a:moveTo>
                    <a:cubicBezTo>
                      <a:pt x="571135" y="132843"/>
                      <a:pt x="572943" y="134651"/>
                      <a:pt x="572943" y="137362"/>
                    </a:cubicBezTo>
                    <a:cubicBezTo>
                      <a:pt x="572943" y="140073"/>
                      <a:pt x="571135" y="141880"/>
                      <a:pt x="568424" y="141880"/>
                    </a:cubicBezTo>
                    <a:cubicBezTo>
                      <a:pt x="565713" y="141880"/>
                      <a:pt x="563906" y="140073"/>
                      <a:pt x="563906" y="137362"/>
                    </a:cubicBezTo>
                    <a:cubicBezTo>
                      <a:pt x="563906" y="134651"/>
                      <a:pt x="565713" y="132843"/>
                      <a:pt x="568424" y="132843"/>
                    </a:cubicBezTo>
                    <a:lnTo>
                      <a:pt x="568424" y="132843"/>
                    </a:lnTo>
                    <a:close/>
                    <a:moveTo>
                      <a:pt x="549447" y="132843"/>
                    </a:moveTo>
                    <a:cubicBezTo>
                      <a:pt x="552158" y="132843"/>
                      <a:pt x="553965" y="134651"/>
                      <a:pt x="553965" y="137362"/>
                    </a:cubicBezTo>
                    <a:cubicBezTo>
                      <a:pt x="553965" y="140073"/>
                      <a:pt x="552158" y="141880"/>
                      <a:pt x="549447" y="141880"/>
                    </a:cubicBezTo>
                    <a:cubicBezTo>
                      <a:pt x="546736" y="141880"/>
                      <a:pt x="544928" y="140073"/>
                      <a:pt x="544928" y="137362"/>
                    </a:cubicBezTo>
                    <a:cubicBezTo>
                      <a:pt x="544928" y="134651"/>
                      <a:pt x="546736" y="132843"/>
                      <a:pt x="549447" y="132843"/>
                    </a:cubicBezTo>
                    <a:lnTo>
                      <a:pt x="549447" y="132843"/>
                    </a:lnTo>
                    <a:close/>
                    <a:moveTo>
                      <a:pt x="530469" y="132843"/>
                    </a:moveTo>
                    <a:cubicBezTo>
                      <a:pt x="533180" y="132843"/>
                      <a:pt x="534988" y="134651"/>
                      <a:pt x="534988" y="137362"/>
                    </a:cubicBezTo>
                    <a:cubicBezTo>
                      <a:pt x="534988" y="140073"/>
                      <a:pt x="533180" y="141880"/>
                      <a:pt x="530469" y="141880"/>
                    </a:cubicBezTo>
                    <a:cubicBezTo>
                      <a:pt x="527758" y="141880"/>
                      <a:pt x="525951" y="140073"/>
                      <a:pt x="525951" y="137362"/>
                    </a:cubicBezTo>
                    <a:cubicBezTo>
                      <a:pt x="525951" y="134651"/>
                      <a:pt x="527758" y="132843"/>
                      <a:pt x="530469" y="132843"/>
                    </a:cubicBezTo>
                    <a:lnTo>
                      <a:pt x="530469" y="132843"/>
                    </a:lnTo>
                    <a:close/>
                    <a:moveTo>
                      <a:pt x="511492" y="132843"/>
                    </a:moveTo>
                    <a:cubicBezTo>
                      <a:pt x="514203" y="132843"/>
                      <a:pt x="516010" y="134651"/>
                      <a:pt x="516010" y="137362"/>
                    </a:cubicBezTo>
                    <a:cubicBezTo>
                      <a:pt x="516010" y="140073"/>
                      <a:pt x="514203" y="141880"/>
                      <a:pt x="511492" y="141880"/>
                    </a:cubicBezTo>
                    <a:cubicBezTo>
                      <a:pt x="508780" y="141880"/>
                      <a:pt x="506973" y="140073"/>
                      <a:pt x="506973" y="137362"/>
                    </a:cubicBezTo>
                    <a:cubicBezTo>
                      <a:pt x="506973" y="134651"/>
                      <a:pt x="508780" y="132843"/>
                      <a:pt x="511492" y="132843"/>
                    </a:cubicBezTo>
                    <a:lnTo>
                      <a:pt x="511492" y="132843"/>
                    </a:lnTo>
                    <a:close/>
                    <a:moveTo>
                      <a:pt x="493418" y="132843"/>
                    </a:moveTo>
                    <a:cubicBezTo>
                      <a:pt x="496129" y="132843"/>
                      <a:pt x="497936" y="134651"/>
                      <a:pt x="497936" y="137362"/>
                    </a:cubicBezTo>
                    <a:cubicBezTo>
                      <a:pt x="497936" y="140073"/>
                      <a:pt x="496129" y="141880"/>
                      <a:pt x="493418" y="141880"/>
                    </a:cubicBezTo>
                    <a:cubicBezTo>
                      <a:pt x="490707" y="141880"/>
                      <a:pt x="488899" y="140073"/>
                      <a:pt x="488899" y="137362"/>
                    </a:cubicBezTo>
                    <a:cubicBezTo>
                      <a:pt x="488899" y="134651"/>
                      <a:pt x="490707" y="132843"/>
                      <a:pt x="493418" y="132843"/>
                    </a:cubicBezTo>
                    <a:lnTo>
                      <a:pt x="493418" y="132843"/>
                    </a:lnTo>
                    <a:close/>
                    <a:moveTo>
                      <a:pt x="474440" y="132843"/>
                    </a:moveTo>
                    <a:cubicBezTo>
                      <a:pt x="477151" y="132843"/>
                      <a:pt x="478959" y="134651"/>
                      <a:pt x="478959" y="137362"/>
                    </a:cubicBezTo>
                    <a:cubicBezTo>
                      <a:pt x="478959" y="140073"/>
                      <a:pt x="477151" y="141880"/>
                      <a:pt x="474440" y="141880"/>
                    </a:cubicBezTo>
                    <a:cubicBezTo>
                      <a:pt x="471729" y="141880"/>
                      <a:pt x="469922" y="140073"/>
                      <a:pt x="469922" y="137362"/>
                    </a:cubicBezTo>
                    <a:cubicBezTo>
                      <a:pt x="469922" y="134651"/>
                      <a:pt x="471729" y="132843"/>
                      <a:pt x="474440" y="132843"/>
                    </a:cubicBezTo>
                    <a:lnTo>
                      <a:pt x="474440" y="132843"/>
                    </a:lnTo>
                    <a:close/>
                    <a:moveTo>
                      <a:pt x="455462" y="132843"/>
                    </a:moveTo>
                    <a:cubicBezTo>
                      <a:pt x="458174" y="132843"/>
                      <a:pt x="459981" y="134651"/>
                      <a:pt x="459981" y="137362"/>
                    </a:cubicBezTo>
                    <a:cubicBezTo>
                      <a:pt x="459981" y="140073"/>
                      <a:pt x="458174" y="141880"/>
                      <a:pt x="455462" y="141880"/>
                    </a:cubicBezTo>
                    <a:cubicBezTo>
                      <a:pt x="452751" y="141880"/>
                      <a:pt x="450944" y="140073"/>
                      <a:pt x="450944" y="137362"/>
                    </a:cubicBezTo>
                    <a:cubicBezTo>
                      <a:pt x="450944" y="134651"/>
                      <a:pt x="452751" y="132843"/>
                      <a:pt x="455462" y="132843"/>
                    </a:cubicBezTo>
                    <a:lnTo>
                      <a:pt x="455462" y="132843"/>
                    </a:lnTo>
                    <a:close/>
                    <a:moveTo>
                      <a:pt x="436485" y="132843"/>
                    </a:moveTo>
                    <a:cubicBezTo>
                      <a:pt x="439196" y="132843"/>
                      <a:pt x="441003" y="134651"/>
                      <a:pt x="441003" y="137362"/>
                    </a:cubicBezTo>
                    <a:cubicBezTo>
                      <a:pt x="441003" y="140073"/>
                      <a:pt x="439196" y="141880"/>
                      <a:pt x="436485" y="141880"/>
                    </a:cubicBezTo>
                    <a:cubicBezTo>
                      <a:pt x="433774" y="141880"/>
                      <a:pt x="431966" y="140073"/>
                      <a:pt x="431966" y="137362"/>
                    </a:cubicBezTo>
                    <a:cubicBezTo>
                      <a:pt x="431966" y="134651"/>
                      <a:pt x="433774" y="132843"/>
                      <a:pt x="436485" y="132843"/>
                    </a:cubicBezTo>
                    <a:lnTo>
                      <a:pt x="436485" y="132843"/>
                    </a:lnTo>
                    <a:close/>
                    <a:moveTo>
                      <a:pt x="417507" y="132843"/>
                    </a:moveTo>
                    <a:cubicBezTo>
                      <a:pt x="420218" y="132843"/>
                      <a:pt x="422026" y="134651"/>
                      <a:pt x="422026" y="137362"/>
                    </a:cubicBezTo>
                    <a:cubicBezTo>
                      <a:pt x="422026" y="140073"/>
                      <a:pt x="420218" y="141880"/>
                      <a:pt x="417507" y="141880"/>
                    </a:cubicBezTo>
                    <a:cubicBezTo>
                      <a:pt x="414796" y="141880"/>
                      <a:pt x="412989" y="140073"/>
                      <a:pt x="412989" y="137362"/>
                    </a:cubicBezTo>
                    <a:cubicBezTo>
                      <a:pt x="412989" y="134651"/>
                      <a:pt x="415700" y="132843"/>
                      <a:pt x="417507" y="132843"/>
                    </a:cubicBezTo>
                    <a:lnTo>
                      <a:pt x="417507" y="132843"/>
                    </a:lnTo>
                    <a:close/>
                    <a:moveTo>
                      <a:pt x="399433" y="132843"/>
                    </a:moveTo>
                    <a:cubicBezTo>
                      <a:pt x="402144" y="132843"/>
                      <a:pt x="403952" y="134651"/>
                      <a:pt x="403952" y="137362"/>
                    </a:cubicBezTo>
                    <a:cubicBezTo>
                      <a:pt x="403952" y="140073"/>
                      <a:pt x="402144" y="141880"/>
                      <a:pt x="399433" y="141880"/>
                    </a:cubicBezTo>
                    <a:cubicBezTo>
                      <a:pt x="396722" y="141880"/>
                      <a:pt x="394915" y="140073"/>
                      <a:pt x="394915" y="137362"/>
                    </a:cubicBezTo>
                    <a:cubicBezTo>
                      <a:pt x="394915" y="134651"/>
                      <a:pt x="396722" y="132843"/>
                      <a:pt x="399433" y="132843"/>
                    </a:cubicBezTo>
                    <a:lnTo>
                      <a:pt x="399433" y="132843"/>
                    </a:lnTo>
                    <a:close/>
                    <a:moveTo>
                      <a:pt x="380456" y="132843"/>
                    </a:moveTo>
                    <a:cubicBezTo>
                      <a:pt x="383167" y="132843"/>
                      <a:pt x="384974" y="134651"/>
                      <a:pt x="384974" y="137362"/>
                    </a:cubicBezTo>
                    <a:cubicBezTo>
                      <a:pt x="384974" y="140073"/>
                      <a:pt x="383167" y="141880"/>
                      <a:pt x="380456" y="141880"/>
                    </a:cubicBezTo>
                    <a:cubicBezTo>
                      <a:pt x="377745" y="141880"/>
                      <a:pt x="375937" y="140073"/>
                      <a:pt x="375937" y="137362"/>
                    </a:cubicBezTo>
                    <a:cubicBezTo>
                      <a:pt x="375937" y="134651"/>
                      <a:pt x="377745" y="132843"/>
                      <a:pt x="380456" y="132843"/>
                    </a:cubicBezTo>
                    <a:lnTo>
                      <a:pt x="380456" y="132843"/>
                    </a:lnTo>
                    <a:close/>
                    <a:moveTo>
                      <a:pt x="361478" y="132843"/>
                    </a:moveTo>
                    <a:cubicBezTo>
                      <a:pt x="364189" y="132843"/>
                      <a:pt x="365997" y="134651"/>
                      <a:pt x="365997" y="137362"/>
                    </a:cubicBezTo>
                    <a:cubicBezTo>
                      <a:pt x="365997" y="140073"/>
                      <a:pt x="364189" y="141880"/>
                      <a:pt x="361478" y="141880"/>
                    </a:cubicBezTo>
                    <a:cubicBezTo>
                      <a:pt x="358767" y="141880"/>
                      <a:pt x="356960" y="140073"/>
                      <a:pt x="356960" y="137362"/>
                    </a:cubicBezTo>
                    <a:cubicBezTo>
                      <a:pt x="356960" y="134651"/>
                      <a:pt x="358767" y="132843"/>
                      <a:pt x="361478" y="132843"/>
                    </a:cubicBezTo>
                    <a:lnTo>
                      <a:pt x="361478" y="132843"/>
                    </a:lnTo>
                    <a:close/>
                    <a:moveTo>
                      <a:pt x="342501" y="132843"/>
                    </a:moveTo>
                    <a:cubicBezTo>
                      <a:pt x="345212" y="132843"/>
                      <a:pt x="347019" y="134651"/>
                      <a:pt x="347019" y="137362"/>
                    </a:cubicBezTo>
                    <a:cubicBezTo>
                      <a:pt x="347019" y="140073"/>
                      <a:pt x="345212" y="141880"/>
                      <a:pt x="342501" y="141880"/>
                    </a:cubicBezTo>
                    <a:cubicBezTo>
                      <a:pt x="339789" y="141880"/>
                      <a:pt x="337982" y="140073"/>
                      <a:pt x="337982" y="137362"/>
                    </a:cubicBezTo>
                    <a:cubicBezTo>
                      <a:pt x="337982" y="134651"/>
                      <a:pt x="339789" y="132843"/>
                      <a:pt x="342501" y="132843"/>
                    </a:cubicBezTo>
                    <a:lnTo>
                      <a:pt x="342501" y="132843"/>
                    </a:lnTo>
                    <a:close/>
                    <a:moveTo>
                      <a:pt x="323523" y="132843"/>
                    </a:moveTo>
                    <a:cubicBezTo>
                      <a:pt x="326234" y="132843"/>
                      <a:pt x="328041" y="134651"/>
                      <a:pt x="328041" y="137362"/>
                    </a:cubicBezTo>
                    <a:cubicBezTo>
                      <a:pt x="328041" y="140073"/>
                      <a:pt x="326234" y="141880"/>
                      <a:pt x="323523" y="141880"/>
                    </a:cubicBezTo>
                    <a:cubicBezTo>
                      <a:pt x="320812" y="141880"/>
                      <a:pt x="319004" y="140073"/>
                      <a:pt x="319004" y="137362"/>
                    </a:cubicBezTo>
                    <a:cubicBezTo>
                      <a:pt x="319004" y="134651"/>
                      <a:pt x="321716" y="132843"/>
                      <a:pt x="323523" y="132843"/>
                    </a:cubicBezTo>
                    <a:lnTo>
                      <a:pt x="323523" y="132843"/>
                    </a:lnTo>
                    <a:close/>
                    <a:moveTo>
                      <a:pt x="305449" y="132843"/>
                    </a:moveTo>
                    <a:cubicBezTo>
                      <a:pt x="308160" y="132843"/>
                      <a:pt x="309968" y="134651"/>
                      <a:pt x="309968" y="137362"/>
                    </a:cubicBezTo>
                    <a:cubicBezTo>
                      <a:pt x="309968" y="140073"/>
                      <a:pt x="308160" y="141880"/>
                      <a:pt x="305449" y="141880"/>
                    </a:cubicBezTo>
                    <a:cubicBezTo>
                      <a:pt x="302738" y="141880"/>
                      <a:pt x="300931" y="140073"/>
                      <a:pt x="300931" y="137362"/>
                    </a:cubicBezTo>
                    <a:cubicBezTo>
                      <a:pt x="300931" y="134651"/>
                      <a:pt x="302738" y="132843"/>
                      <a:pt x="305449" y="132843"/>
                    </a:cubicBezTo>
                    <a:lnTo>
                      <a:pt x="305449" y="132843"/>
                    </a:lnTo>
                    <a:close/>
                    <a:moveTo>
                      <a:pt x="286471" y="132843"/>
                    </a:moveTo>
                    <a:cubicBezTo>
                      <a:pt x="289182" y="132843"/>
                      <a:pt x="290990" y="134651"/>
                      <a:pt x="290990" y="137362"/>
                    </a:cubicBezTo>
                    <a:cubicBezTo>
                      <a:pt x="290990" y="140073"/>
                      <a:pt x="289182" y="141880"/>
                      <a:pt x="286471" y="141880"/>
                    </a:cubicBezTo>
                    <a:cubicBezTo>
                      <a:pt x="283760" y="141880"/>
                      <a:pt x="281953" y="140073"/>
                      <a:pt x="281953" y="137362"/>
                    </a:cubicBezTo>
                    <a:cubicBezTo>
                      <a:pt x="281953" y="134651"/>
                      <a:pt x="283760" y="132843"/>
                      <a:pt x="286471" y="132843"/>
                    </a:cubicBezTo>
                    <a:lnTo>
                      <a:pt x="286471" y="132843"/>
                    </a:lnTo>
                    <a:close/>
                    <a:moveTo>
                      <a:pt x="840437" y="122903"/>
                    </a:moveTo>
                    <a:cubicBezTo>
                      <a:pt x="843148" y="122903"/>
                      <a:pt x="844955" y="124710"/>
                      <a:pt x="844955" y="127421"/>
                    </a:cubicBezTo>
                    <a:cubicBezTo>
                      <a:pt x="844955" y="130132"/>
                      <a:pt x="843148" y="131940"/>
                      <a:pt x="840437" y="131940"/>
                    </a:cubicBezTo>
                    <a:cubicBezTo>
                      <a:pt x="837726" y="131940"/>
                      <a:pt x="835918" y="130132"/>
                      <a:pt x="835918" y="127421"/>
                    </a:cubicBezTo>
                    <a:cubicBezTo>
                      <a:pt x="835918" y="125614"/>
                      <a:pt x="837726" y="122903"/>
                      <a:pt x="840437" y="122903"/>
                    </a:cubicBezTo>
                    <a:lnTo>
                      <a:pt x="840437" y="122903"/>
                    </a:lnTo>
                    <a:close/>
                    <a:moveTo>
                      <a:pt x="821459" y="122903"/>
                    </a:moveTo>
                    <a:cubicBezTo>
                      <a:pt x="824170" y="122903"/>
                      <a:pt x="825978" y="124710"/>
                      <a:pt x="825978" y="127421"/>
                    </a:cubicBezTo>
                    <a:cubicBezTo>
                      <a:pt x="825978" y="130132"/>
                      <a:pt x="824170" y="131940"/>
                      <a:pt x="821459" y="131940"/>
                    </a:cubicBezTo>
                    <a:cubicBezTo>
                      <a:pt x="818748" y="131940"/>
                      <a:pt x="816941" y="130132"/>
                      <a:pt x="816941" y="127421"/>
                    </a:cubicBezTo>
                    <a:cubicBezTo>
                      <a:pt x="816941" y="125614"/>
                      <a:pt x="818748" y="122903"/>
                      <a:pt x="821459" y="122903"/>
                    </a:cubicBezTo>
                    <a:lnTo>
                      <a:pt x="821459" y="122903"/>
                    </a:lnTo>
                    <a:close/>
                    <a:moveTo>
                      <a:pt x="803385" y="122903"/>
                    </a:moveTo>
                    <a:cubicBezTo>
                      <a:pt x="806096" y="122903"/>
                      <a:pt x="807904" y="124710"/>
                      <a:pt x="807904" y="127421"/>
                    </a:cubicBezTo>
                    <a:cubicBezTo>
                      <a:pt x="807904" y="130132"/>
                      <a:pt x="806096" y="131940"/>
                      <a:pt x="803385" y="131940"/>
                    </a:cubicBezTo>
                    <a:cubicBezTo>
                      <a:pt x="800674" y="131940"/>
                      <a:pt x="798867" y="130132"/>
                      <a:pt x="798867" y="127421"/>
                    </a:cubicBezTo>
                    <a:cubicBezTo>
                      <a:pt x="797963" y="125614"/>
                      <a:pt x="800674" y="122903"/>
                      <a:pt x="803385" y="122903"/>
                    </a:cubicBezTo>
                    <a:lnTo>
                      <a:pt x="803385" y="122903"/>
                    </a:lnTo>
                    <a:close/>
                    <a:moveTo>
                      <a:pt x="784408" y="122903"/>
                    </a:moveTo>
                    <a:cubicBezTo>
                      <a:pt x="787119" y="122903"/>
                      <a:pt x="788926" y="124710"/>
                      <a:pt x="788926" y="127421"/>
                    </a:cubicBezTo>
                    <a:cubicBezTo>
                      <a:pt x="788926" y="130132"/>
                      <a:pt x="787119" y="131940"/>
                      <a:pt x="784408" y="131940"/>
                    </a:cubicBezTo>
                    <a:cubicBezTo>
                      <a:pt x="781696" y="131940"/>
                      <a:pt x="779889" y="130132"/>
                      <a:pt x="779889" y="127421"/>
                    </a:cubicBezTo>
                    <a:cubicBezTo>
                      <a:pt x="778985" y="125614"/>
                      <a:pt x="781696" y="122903"/>
                      <a:pt x="784408" y="122903"/>
                    </a:cubicBezTo>
                    <a:lnTo>
                      <a:pt x="784408" y="122903"/>
                    </a:lnTo>
                    <a:close/>
                    <a:moveTo>
                      <a:pt x="765430" y="122903"/>
                    </a:moveTo>
                    <a:cubicBezTo>
                      <a:pt x="768141" y="122903"/>
                      <a:pt x="769948" y="124710"/>
                      <a:pt x="769948" y="127421"/>
                    </a:cubicBezTo>
                    <a:cubicBezTo>
                      <a:pt x="769948" y="130132"/>
                      <a:pt x="768141" y="131940"/>
                      <a:pt x="765430" y="131940"/>
                    </a:cubicBezTo>
                    <a:cubicBezTo>
                      <a:pt x="762719" y="131940"/>
                      <a:pt x="760912" y="130132"/>
                      <a:pt x="760912" y="127421"/>
                    </a:cubicBezTo>
                    <a:cubicBezTo>
                      <a:pt x="760912" y="125614"/>
                      <a:pt x="762719" y="122903"/>
                      <a:pt x="765430" y="122903"/>
                    </a:cubicBezTo>
                    <a:lnTo>
                      <a:pt x="765430" y="122903"/>
                    </a:lnTo>
                    <a:close/>
                    <a:moveTo>
                      <a:pt x="746452" y="122903"/>
                    </a:moveTo>
                    <a:cubicBezTo>
                      <a:pt x="749163" y="122903"/>
                      <a:pt x="750971" y="124710"/>
                      <a:pt x="750971" y="127421"/>
                    </a:cubicBezTo>
                    <a:cubicBezTo>
                      <a:pt x="750971" y="130132"/>
                      <a:pt x="749163" y="131940"/>
                      <a:pt x="746452" y="131940"/>
                    </a:cubicBezTo>
                    <a:cubicBezTo>
                      <a:pt x="743741" y="131940"/>
                      <a:pt x="741934" y="130132"/>
                      <a:pt x="741934" y="127421"/>
                    </a:cubicBezTo>
                    <a:cubicBezTo>
                      <a:pt x="741934" y="125614"/>
                      <a:pt x="743741" y="122903"/>
                      <a:pt x="746452" y="122903"/>
                    </a:cubicBezTo>
                    <a:lnTo>
                      <a:pt x="746452" y="122903"/>
                    </a:lnTo>
                    <a:close/>
                    <a:moveTo>
                      <a:pt x="727475" y="122903"/>
                    </a:moveTo>
                    <a:cubicBezTo>
                      <a:pt x="730186" y="122903"/>
                      <a:pt x="731993" y="124710"/>
                      <a:pt x="731993" y="127421"/>
                    </a:cubicBezTo>
                    <a:cubicBezTo>
                      <a:pt x="731993" y="130132"/>
                      <a:pt x="730186" y="131940"/>
                      <a:pt x="727475" y="131940"/>
                    </a:cubicBezTo>
                    <a:cubicBezTo>
                      <a:pt x="724764" y="131940"/>
                      <a:pt x="722956" y="130132"/>
                      <a:pt x="722956" y="127421"/>
                    </a:cubicBezTo>
                    <a:cubicBezTo>
                      <a:pt x="722956" y="125614"/>
                      <a:pt x="724764" y="122903"/>
                      <a:pt x="727475" y="122903"/>
                    </a:cubicBezTo>
                    <a:lnTo>
                      <a:pt x="727475" y="122903"/>
                    </a:lnTo>
                    <a:close/>
                    <a:moveTo>
                      <a:pt x="709401" y="122903"/>
                    </a:moveTo>
                    <a:cubicBezTo>
                      <a:pt x="712112" y="122903"/>
                      <a:pt x="713919" y="124710"/>
                      <a:pt x="713919" y="127421"/>
                    </a:cubicBezTo>
                    <a:cubicBezTo>
                      <a:pt x="713919" y="130132"/>
                      <a:pt x="712112" y="131940"/>
                      <a:pt x="709401" y="131940"/>
                    </a:cubicBezTo>
                    <a:cubicBezTo>
                      <a:pt x="706690" y="131940"/>
                      <a:pt x="704882" y="130132"/>
                      <a:pt x="704882" y="127421"/>
                    </a:cubicBezTo>
                    <a:cubicBezTo>
                      <a:pt x="703979" y="125614"/>
                      <a:pt x="706690" y="122903"/>
                      <a:pt x="709401" y="122903"/>
                    </a:cubicBezTo>
                    <a:lnTo>
                      <a:pt x="709401" y="122903"/>
                    </a:lnTo>
                    <a:close/>
                    <a:moveTo>
                      <a:pt x="690423" y="122903"/>
                    </a:moveTo>
                    <a:cubicBezTo>
                      <a:pt x="693134" y="122903"/>
                      <a:pt x="694942" y="124710"/>
                      <a:pt x="694942" y="127421"/>
                    </a:cubicBezTo>
                    <a:cubicBezTo>
                      <a:pt x="694942" y="130132"/>
                      <a:pt x="693134" y="131940"/>
                      <a:pt x="690423" y="131940"/>
                    </a:cubicBezTo>
                    <a:cubicBezTo>
                      <a:pt x="687712" y="131940"/>
                      <a:pt x="685905" y="130132"/>
                      <a:pt x="685905" y="127421"/>
                    </a:cubicBezTo>
                    <a:cubicBezTo>
                      <a:pt x="685905" y="125614"/>
                      <a:pt x="687712" y="122903"/>
                      <a:pt x="690423" y="122903"/>
                    </a:cubicBezTo>
                    <a:lnTo>
                      <a:pt x="690423" y="122903"/>
                    </a:lnTo>
                    <a:close/>
                    <a:moveTo>
                      <a:pt x="671446" y="122903"/>
                    </a:moveTo>
                    <a:cubicBezTo>
                      <a:pt x="674157" y="122903"/>
                      <a:pt x="675964" y="124710"/>
                      <a:pt x="675964" y="127421"/>
                    </a:cubicBezTo>
                    <a:cubicBezTo>
                      <a:pt x="675964" y="130132"/>
                      <a:pt x="674157" y="131940"/>
                      <a:pt x="671446" y="131940"/>
                    </a:cubicBezTo>
                    <a:cubicBezTo>
                      <a:pt x="668735" y="131940"/>
                      <a:pt x="666927" y="130132"/>
                      <a:pt x="666927" y="127421"/>
                    </a:cubicBezTo>
                    <a:cubicBezTo>
                      <a:pt x="666927" y="125614"/>
                      <a:pt x="668735" y="122903"/>
                      <a:pt x="671446" y="122903"/>
                    </a:cubicBezTo>
                    <a:lnTo>
                      <a:pt x="671446" y="122903"/>
                    </a:lnTo>
                    <a:close/>
                    <a:moveTo>
                      <a:pt x="652468" y="122903"/>
                    </a:moveTo>
                    <a:cubicBezTo>
                      <a:pt x="655179" y="122903"/>
                      <a:pt x="656987" y="124710"/>
                      <a:pt x="656987" y="127421"/>
                    </a:cubicBezTo>
                    <a:cubicBezTo>
                      <a:pt x="656987" y="130132"/>
                      <a:pt x="655179" y="131940"/>
                      <a:pt x="652468" y="131940"/>
                    </a:cubicBezTo>
                    <a:cubicBezTo>
                      <a:pt x="649757" y="131940"/>
                      <a:pt x="647950" y="130132"/>
                      <a:pt x="647950" y="127421"/>
                    </a:cubicBezTo>
                    <a:cubicBezTo>
                      <a:pt x="647950" y="125614"/>
                      <a:pt x="649757" y="122903"/>
                      <a:pt x="652468" y="122903"/>
                    </a:cubicBezTo>
                    <a:lnTo>
                      <a:pt x="652468" y="122903"/>
                    </a:lnTo>
                    <a:close/>
                    <a:moveTo>
                      <a:pt x="633490" y="122903"/>
                    </a:moveTo>
                    <a:cubicBezTo>
                      <a:pt x="636202" y="122903"/>
                      <a:pt x="638009" y="124710"/>
                      <a:pt x="638009" y="127421"/>
                    </a:cubicBezTo>
                    <a:cubicBezTo>
                      <a:pt x="638009" y="130132"/>
                      <a:pt x="636202" y="131940"/>
                      <a:pt x="633490" y="131940"/>
                    </a:cubicBezTo>
                    <a:cubicBezTo>
                      <a:pt x="630779" y="131940"/>
                      <a:pt x="628972" y="130132"/>
                      <a:pt x="628972" y="127421"/>
                    </a:cubicBezTo>
                    <a:cubicBezTo>
                      <a:pt x="628972" y="125614"/>
                      <a:pt x="631683" y="122903"/>
                      <a:pt x="633490" y="122903"/>
                    </a:cubicBezTo>
                    <a:lnTo>
                      <a:pt x="633490" y="122903"/>
                    </a:lnTo>
                    <a:close/>
                    <a:moveTo>
                      <a:pt x="615417" y="122903"/>
                    </a:moveTo>
                    <a:cubicBezTo>
                      <a:pt x="618128" y="122903"/>
                      <a:pt x="619935" y="124710"/>
                      <a:pt x="619935" y="127421"/>
                    </a:cubicBezTo>
                    <a:cubicBezTo>
                      <a:pt x="619935" y="130132"/>
                      <a:pt x="618128" y="131940"/>
                      <a:pt x="615417" y="131940"/>
                    </a:cubicBezTo>
                    <a:cubicBezTo>
                      <a:pt x="612705" y="131940"/>
                      <a:pt x="610898" y="130132"/>
                      <a:pt x="610898" y="127421"/>
                    </a:cubicBezTo>
                    <a:cubicBezTo>
                      <a:pt x="609994" y="125614"/>
                      <a:pt x="612705" y="122903"/>
                      <a:pt x="615417" y="122903"/>
                    </a:cubicBezTo>
                    <a:lnTo>
                      <a:pt x="615417" y="122903"/>
                    </a:lnTo>
                    <a:close/>
                    <a:moveTo>
                      <a:pt x="596439" y="122903"/>
                    </a:moveTo>
                    <a:cubicBezTo>
                      <a:pt x="599150" y="122903"/>
                      <a:pt x="600957" y="124710"/>
                      <a:pt x="600957" y="127421"/>
                    </a:cubicBezTo>
                    <a:cubicBezTo>
                      <a:pt x="600957" y="130132"/>
                      <a:pt x="599150" y="131940"/>
                      <a:pt x="596439" y="131940"/>
                    </a:cubicBezTo>
                    <a:cubicBezTo>
                      <a:pt x="593728" y="131940"/>
                      <a:pt x="591920" y="130132"/>
                      <a:pt x="591920" y="127421"/>
                    </a:cubicBezTo>
                    <a:cubicBezTo>
                      <a:pt x="591920" y="125614"/>
                      <a:pt x="593728" y="122903"/>
                      <a:pt x="596439" y="122903"/>
                    </a:cubicBezTo>
                    <a:lnTo>
                      <a:pt x="596439" y="122903"/>
                    </a:lnTo>
                    <a:close/>
                    <a:moveTo>
                      <a:pt x="577461" y="122903"/>
                    </a:moveTo>
                    <a:cubicBezTo>
                      <a:pt x="580172" y="122903"/>
                      <a:pt x="581980" y="124710"/>
                      <a:pt x="581980" y="127421"/>
                    </a:cubicBezTo>
                    <a:cubicBezTo>
                      <a:pt x="581980" y="130132"/>
                      <a:pt x="580172" y="131940"/>
                      <a:pt x="577461" y="131940"/>
                    </a:cubicBezTo>
                    <a:cubicBezTo>
                      <a:pt x="574750" y="131940"/>
                      <a:pt x="572943" y="130132"/>
                      <a:pt x="572943" y="127421"/>
                    </a:cubicBezTo>
                    <a:cubicBezTo>
                      <a:pt x="572943" y="125614"/>
                      <a:pt x="574750" y="122903"/>
                      <a:pt x="577461" y="122903"/>
                    </a:cubicBezTo>
                    <a:lnTo>
                      <a:pt x="577461" y="122903"/>
                    </a:lnTo>
                    <a:close/>
                    <a:moveTo>
                      <a:pt x="558484" y="122903"/>
                    </a:moveTo>
                    <a:cubicBezTo>
                      <a:pt x="561195" y="122903"/>
                      <a:pt x="563002" y="124710"/>
                      <a:pt x="563002" y="127421"/>
                    </a:cubicBezTo>
                    <a:cubicBezTo>
                      <a:pt x="563002" y="130132"/>
                      <a:pt x="561195" y="131940"/>
                      <a:pt x="558484" y="131940"/>
                    </a:cubicBezTo>
                    <a:cubicBezTo>
                      <a:pt x="555773" y="131940"/>
                      <a:pt x="553965" y="130132"/>
                      <a:pt x="553965" y="127421"/>
                    </a:cubicBezTo>
                    <a:cubicBezTo>
                      <a:pt x="553965" y="125614"/>
                      <a:pt x="555773" y="122903"/>
                      <a:pt x="558484" y="122903"/>
                    </a:cubicBezTo>
                    <a:lnTo>
                      <a:pt x="558484" y="122903"/>
                    </a:lnTo>
                    <a:close/>
                    <a:moveTo>
                      <a:pt x="539506" y="122903"/>
                    </a:moveTo>
                    <a:cubicBezTo>
                      <a:pt x="542217" y="122903"/>
                      <a:pt x="544025" y="124710"/>
                      <a:pt x="544025" y="127421"/>
                    </a:cubicBezTo>
                    <a:cubicBezTo>
                      <a:pt x="544025" y="130132"/>
                      <a:pt x="542217" y="131940"/>
                      <a:pt x="539506" y="131940"/>
                    </a:cubicBezTo>
                    <a:cubicBezTo>
                      <a:pt x="536795" y="131940"/>
                      <a:pt x="534988" y="130132"/>
                      <a:pt x="534988" y="127421"/>
                    </a:cubicBezTo>
                    <a:cubicBezTo>
                      <a:pt x="534988" y="125614"/>
                      <a:pt x="537699" y="122903"/>
                      <a:pt x="539506" y="122903"/>
                    </a:cubicBezTo>
                    <a:lnTo>
                      <a:pt x="539506" y="122903"/>
                    </a:lnTo>
                    <a:close/>
                    <a:moveTo>
                      <a:pt x="521432" y="122903"/>
                    </a:moveTo>
                    <a:cubicBezTo>
                      <a:pt x="524143" y="122903"/>
                      <a:pt x="525951" y="124710"/>
                      <a:pt x="525951" y="127421"/>
                    </a:cubicBezTo>
                    <a:cubicBezTo>
                      <a:pt x="525951" y="130132"/>
                      <a:pt x="524143" y="131940"/>
                      <a:pt x="521432" y="131940"/>
                    </a:cubicBezTo>
                    <a:cubicBezTo>
                      <a:pt x="518721" y="131940"/>
                      <a:pt x="516914" y="130132"/>
                      <a:pt x="516914" y="127421"/>
                    </a:cubicBezTo>
                    <a:cubicBezTo>
                      <a:pt x="516010" y="125614"/>
                      <a:pt x="518721" y="122903"/>
                      <a:pt x="521432" y="122903"/>
                    </a:cubicBezTo>
                    <a:lnTo>
                      <a:pt x="521432" y="122903"/>
                    </a:lnTo>
                    <a:close/>
                    <a:moveTo>
                      <a:pt x="502455" y="122903"/>
                    </a:moveTo>
                    <a:cubicBezTo>
                      <a:pt x="505166" y="122903"/>
                      <a:pt x="506973" y="124710"/>
                      <a:pt x="506973" y="127421"/>
                    </a:cubicBezTo>
                    <a:cubicBezTo>
                      <a:pt x="506973" y="130132"/>
                      <a:pt x="505166" y="131940"/>
                      <a:pt x="502455" y="131940"/>
                    </a:cubicBezTo>
                    <a:cubicBezTo>
                      <a:pt x="499744" y="131940"/>
                      <a:pt x="497936" y="130132"/>
                      <a:pt x="497936" y="127421"/>
                    </a:cubicBezTo>
                    <a:cubicBezTo>
                      <a:pt x="497936" y="125614"/>
                      <a:pt x="499744" y="122903"/>
                      <a:pt x="502455" y="122903"/>
                    </a:cubicBezTo>
                    <a:lnTo>
                      <a:pt x="502455" y="122903"/>
                    </a:lnTo>
                    <a:close/>
                    <a:moveTo>
                      <a:pt x="483477" y="122903"/>
                    </a:moveTo>
                    <a:cubicBezTo>
                      <a:pt x="486188" y="122903"/>
                      <a:pt x="487995" y="124710"/>
                      <a:pt x="487995" y="127421"/>
                    </a:cubicBezTo>
                    <a:cubicBezTo>
                      <a:pt x="487995" y="130132"/>
                      <a:pt x="486188" y="131940"/>
                      <a:pt x="483477" y="131940"/>
                    </a:cubicBezTo>
                    <a:cubicBezTo>
                      <a:pt x="480766" y="131940"/>
                      <a:pt x="478959" y="130132"/>
                      <a:pt x="478959" y="127421"/>
                    </a:cubicBezTo>
                    <a:cubicBezTo>
                      <a:pt x="478959" y="125614"/>
                      <a:pt x="480766" y="122903"/>
                      <a:pt x="483477" y="122903"/>
                    </a:cubicBezTo>
                    <a:lnTo>
                      <a:pt x="483477" y="122903"/>
                    </a:lnTo>
                    <a:close/>
                    <a:moveTo>
                      <a:pt x="464499" y="122903"/>
                    </a:moveTo>
                    <a:cubicBezTo>
                      <a:pt x="467211" y="122903"/>
                      <a:pt x="469018" y="124710"/>
                      <a:pt x="469018" y="127421"/>
                    </a:cubicBezTo>
                    <a:cubicBezTo>
                      <a:pt x="469018" y="130132"/>
                      <a:pt x="467211" y="131940"/>
                      <a:pt x="464499" y="131940"/>
                    </a:cubicBezTo>
                    <a:cubicBezTo>
                      <a:pt x="461788" y="131940"/>
                      <a:pt x="459981" y="130132"/>
                      <a:pt x="459981" y="127421"/>
                    </a:cubicBezTo>
                    <a:cubicBezTo>
                      <a:pt x="459981" y="125614"/>
                      <a:pt x="461788" y="122903"/>
                      <a:pt x="464499" y="122903"/>
                    </a:cubicBezTo>
                    <a:lnTo>
                      <a:pt x="464499" y="122903"/>
                    </a:lnTo>
                    <a:close/>
                    <a:moveTo>
                      <a:pt x="446425" y="122903"/>
                    </a:moveTo>
                    <a:cubicBezTo>
                      <a:pt x="449137" y="122903"/>
                      <a:pt x="450944" y="124710"/>
                      <a:pt x="450944" y="127421"/>
                    </a:cubicBezTo>
                    <a:cubicBezTo>
                      <a:pt x="450944" y="130132"/>
                      <a:pt x="449137" y="131940"/>
                      <a:pt x="446425" y="131940"/>
                    </a:cubicBezTo>
                    <a:cubicBezTo>
                      <a:pt x="443714" y="131940"/>
                      <a:pt x="441907" y="130132"/>
                      <a:pt x="441907" y="127421"/>
                    </a:cubicBezTo>
                    <a:cubicBezTo>
                      <a:pt x="441003" y="125614"/>
                      <a:pt x="443714" y="122903"/>
                      <a:pt x="446425" y="122903"/>
                    </a:cubicBezTo>
                    <a:lnTo>
                      <a:pt x="446425" y="122903"/>
                    </a:lnTo>
                    <a:close/>
                    <a:moveTo>
                      <a:pt x="427448" y="122903"/>
                    </a:moveTo>
                    <a:cubicBezTo>
                      <a:pt x="430159" y="122903"/>
                      <a:pt x="431966" y="124710"/>
                      <a:pt x="431966" y="127421"/>
                    </a:cubicBezTo>
                    <a:cubicBezTo>
                      <a:pt x="431966" y="130132"/>
                      <a:pt x="430159" y="131940"/>
                      <a:pt x="427448" y="131940"/>
                    </a:cubicBezTo>
                    <a:cubicBezTo>
                      <a:pt x="424737" y="131940"/>
                      <a:pt x="422929" y="130132"/>
                      <a:pt x="422929" y="127421"/>
                    </a:cubicBezTo>
                    <a:cubicBezTo>
                      <a:pt x="422929" y="125614"/>
                      <a:pt x="424737" y="122903"/>
                      <a:pt x="427448" y="122903"/>
                    </a:cubicBezTo>
                    <a:lnTo>
                      <a:pt x="427448" y="122903"/>
                    </a:lnTo>
                    <a:close/>
                    <a:moveTo>
                      <a:pt x="408470" y="122903"/>
                    </a:moveTo>
                    <a:cubicBezTo>
                      <a:pt x="411181" y="122903"/>
                      <a:pt x="412989" y="124710"/>
                      <a:pt x="412989" y="127421"/>
                    </a:cubicBezTo>
                    <a:cubicBezTo>
                      <a:pt x="412989" y="130132"/>
                      <a:pt x="411181" y="131940"/>
                      <a:pt x="408470" y="131940"/>
                    </a:cubicBezTo>
                    <a:cubicBezTo>
                      <a:pt x="405759" y="131940"/>
                      <a:pt x="403952" y="130132"/>
                      <a:pt x="403952" y="127421"/>
                    </a:cubicBezTo>
                    <a:cubicBezTo>
                      <a:pt x="403952" y="125614"/>
                      <a:pt x="405759" y="122903"/>
                      <a:pt x="408470" y="122903"/>
                    </a:cubicBezTo>
                    <a:lnTo>
                      <a:pt x="408470" y="122903"/>
                    </a:lnTo>
                    <a:close/>
                    <a:moveTo>
                      <a:pt x="389493" y="122903"/>
                    </a:moveTo>
                    <a:cubicBezTo>
                      <a:pt x="392204" y="122903"/>
                      <a:pt x="394011" y="124710"/>
                      <a:pt x="394011" y="127421"/>
                    </a:cubicBezTo>
                    <a:cubicBezTo>
                      <a:pt x="394011" y="130132"/>
                      <a:pt x="392204" y="131940"/>
                      <a:pt x="389493" y="131940"/>
                    </a:cubicBezTo>
                    <a:cubicBezTo>
                      <a:pt x="386782" y="131940"/>
                      <a:pt x="384974" y="130132"/>
                      <a:pt x="384974" y="127421"/>
                    </a:cubicBezTo>
                    <a:cubicBezTo>
                      <a:pt x="384974" y="125614"/>
                      <a:pt x="386782" y="122903"/>
                      <a:pt x="389493" y="122903"/>
                    </a:cubicBezTo>
                    <a:lnTo>
                      <a:pt x="389493" y="122903"/>
                    </a:lnTo>
                    <a:close/>
                    <a:moveTo>
                      <a:pt x="370515" y="122903"/>
                    </a:moveTo>
                    <a:cubicBezTo>
                      <a:pt x="373226" y="122903"/>
                      <a:pt x="375034" y="124710"/>
                      <a:pt x="375034" y="127421"/>
                    </a:cubicBezTo>
                    <a:cubicBezTo>
                      <a:pt x="375034" y="130132"/>
                      <a:pt x="373226" y="131940"/>
                      <a:pt x="370515" y="131940"/>
                    </a:cubicBezTo>
                    <a:cubicBezTo>
                      <a:pt x="367804" y="131940"/>
                      <a:pt x="365997" y="130132"/>
                      <a:pt x="365997" y="127421"/>
                    </a:cubicBezTo>
                    <a:cubicBezTo>
                      <a:pt x="365997" y="125614"/>
                      <a:pt x="367804" y="122903"/>
                      <a:pt x="370515" y="122903"/>
                    </a:cubicBezTo>
                    <a:lnTo>
                      <a:pt x="370515" y="122903"/>
                    </a:lnTo>
                    <a:close/>
                    <a:moveTo>
                      <a:pt x="352441" y="122903"/>
                    </a:moveTo>
                    <a:cubicBezTo>
                      <a:pt x="355152" y="122903"/>
                      <a:pt x="356960" y="124710"/>
                      <a:pt x="356960" y="127421"/>
                    </a:cubicBezTo>
                    <a:cubicBezTo>
                      <a:pt x="356960" y="130132"/>
                      <a:pt x="355152" y="131940"/>
                      <a:pt x="352441" y="131940"/>
                    </a:cubicBezTo>
                    <a:cubicBezTo>
                      <a:pt x="349730" y="131940"/>
                      <a:pt x="347923" y="130132"/>
                      <a:pt x="347923" y="127421"/>
                    </a:cubicBezTo>
                    <a:cubicBezTo>
                      <a:pt x="347019" y="125614"/>
                      <a:pt x="349730" y="122903"/>
                      <a:pt x="352441" y="122903"/>
                    </a:cubicBezTo>
                    <a:lnTo>
                      <a:pt x="352441" y="122903"/>
                    </a:lnTo>
                    <a:close/>
                    <a:moveTo>
                      <a:pt x="333464" y="122903"/>
                    </a:moveTo>
                    <a:cubicBezTo>
                      <a:pt x="336175" y="122903"/>
                      <a:pt x="337982" y="124710"/>
                      <a:pt x="337982" y="127421"/>
                    </a:cubicBezTo>
                    <a:cubicBezTo>
                      <a:pt x="337982" y="130132"/>
                      <a:pt x="336175" y="131940"/>
                      <a:pt x="333464" y="131940"/>
                    </a:cubicBezTo>
                    <a:cubicBezTo>
                      <a:pt x="330753" y="131940"/>
                      <a:pt x="328945" y="130132"/>
                      <a:pt x="328945" y="127421"/>
                    </a:cubicBezTo>
                    <a:cubicBezTo>
                      <a:pt x="328945" y="125614"/>
                      <a:pt x="330753" y="122903"/>
                      <a:pt x="333464" y="122903"/>
                    </a:cubicBezTo>
                    <a:lnTo>
                      <a:pt x="333464" y="122903"/>
                    </a:lnTo>
                    <a:close/>
                    <a:moveTo>
                      <a:pt x="314486" y="122903"/>
                    </a:moveTo>
                    <a:cubicBezTo>
                      <a:pt x="317197" y="122903"/>
                      <a:pt x="319004" y="124710"/>
                      <a:pt x="319004" y="127421"/>
                    </a:cubicBezTo>
                    <a:cubicBezTo>
                      <a:pt x="319004" y="130132"/>
                      <a:pt x="317197" y="131940"/>
                      <a:pt x="314486" y="131940"/>
                    </a:cubicBezTo>
                    <a:cubicBezTo>
                      <a:pt x="311775" y="131940"/>
                      <a:pt x="309968" y="130132"/>
                      <a:pt x="309968" y="127421"/>
                    </a:cubicBezTo>
                    <a:cubicBezTo>
                      <a:pt x="309968" y="125614"/>
                      <a:pt x="311775" y="122903"/>
                      <a:pt x="314486" y="122903"/>
                    </a:cubicBezTo>
                    <a:lnTo>
                      <a:pt x="314486" y="122903"/>
                    </a:lnTo>
                    <a:close/>
                    <a:moveTo>
                      <a:pt x="295508" y="122903"/>
                    </a:moveTo>
                    <a:cubicBezTo>
                      <a:pt x="298219" y="122903"/>
                      <a:pt x="300027" y="124710"/>
                      <a:pt x="300027" y="127421"/>
                    </a:cubicBezTo>
                    <a:cubicBezTo>
                      <a:pt x="300027" y="130132"/>
                      <a:pt x="298219" y="131940"/>
                      <a:pt x="295508" y="131940"/>
                    </a:cubicBezTo>
                    <a:cubicBezTo>
                      <a:pt x="292797" y="131940"/>
                      <a:pt x="290990" y="130132"/>
                      <a:pt x="290990" y="127421"/>
                    </a:cubicBezTo>
                    <a:cubicBezTo>
                      <a:pt x="290990" y="125614"/>
                      <a:pt x="292797" y="122903"/>
                      <a:pt x="295508" y="122903"/>
                    </a:cubicBezTo>
                    <a:lnTo>
                      <a:pt x="295508" y="122903"/>
                    </a:lnTo>
                    <a:close/>
                    <a:moveTo>
                      <a:pt x="831400" y="112058"/>
                    </a:moveTo>
                    <a:cubicBezTo>
                      <a:pt x="834111" y="112058"/>
                      <a:pt x="835918" y="113866"/>
                      <a:pt x="835918" y="116577"/>
                    </a:cubicBezTo>
                    <a:cubicBezTo>
                      <a:pt x="835918" y="119288"/>
                      <a:pt x="834111" y="121095"/>
                      <a:pt x="831400" y="121095"/>
                    </a:cubicBezTo>
                    <a:cubicBezTo>
                      <a:pt x="828689" y="121095"/>
                      <a:pt x="826881" y="119288"/>
                      <a:pt x="826881" y="116577"/>
                    </a:cubicBezTo>
                    <a:cubicBezTo>
                      <a:pt x="826881" y="114769"/>
                      <a:pt x="828689" y="112058"/>
                      <a:pt x="831400" y="112058"/>
                    </a:cubicBezTo>
                    <a:lnTo>
                      <a:pt x="831400" y="112058"/>
                    </a:lnTo>
                    <a:close/>
                    <a:moveTo>
                      <a:pt x="812422" y="112058"/>
                    </a:moveTo>
                    <a:cubicBezTo>
                      <a:pt x="815133" y="112058"/>
                      <a:pt x="816941" y="113866"/>
                      <a:pt x="816941" y="116577"/>
                    </a:cubicBezTo>
                    <a:cubicBezTo>
                      <a:pt x="816941" y="119288"/>
                      <a:pt x="815133" y="121095"/>
                      <a:pt x="812422" y="121095"/>
                    </a:cubicBezTo>
                    <a:cubicBezTo>
                      <a:pt x="809711" y="121095"/>
                      <a:pt x="807904" y="119288"/>
                      <a:pt x="807904" y="116577"/>
                    </a:cubicBezTo>
                    <a:cubicBezTo>
                      <a:pt x="807904" y="114769"/>
                      <a:pt x="809711" y="112058"/>
                      <a:pt x="812422" y="112058"/>
                    </a:cubicBezTo>
                    <a:lnTo>
                      <a:pt x="812422" y="112058"/>
                    </a:lnTo>
                    <a:close/>
                    <a:moveTo>
                      <a:pt x="793445" y="112058"/>
                    </a:moveTo>
                    <a:cubicBezTo>
                      <a:pt x="796156" y="112058"/>
                      <a:pt x="797963" y="113866"/>
                      <a:pt x="797963" y="116577"/>
                    </a:cubicBezTo>
                    <a:cubicBezTo>
                      <a:pt x="797963" y="119288"/>
                      <a:pt x="796156" y="121095"/>
                      <a:pt x="793445" y="121095"/>
                    </a:cubicBezTo>
                    <a:cubicBezTo>
                      <a:pt x="790733" y="121095"/>
                      <a:pt x="788926" y="119288"/>
                      <a:pt x="788926" y="116577"/>
                    </a:cubicBezTo>
                    <a:cubicBezTo>
                      <a:pt x="788926" y="114769"/>
                      <a:pt x="790733" y="112058"/>
                      <a:pt x="793445" y="112058"/>
                    </a:cubicBezTo>
                    <a:lnTo>
                      <a:pt x="793445" y="112058"/>
                    </a:lnTo>
                    <a:close/>
                    <a:moveTo>
                      <a:pt x="774467" y="112058"/>
                    </a:moveTo>
                    <a:cubicBezTo>
                      <a:pt x="777178" y="112058"/>
                      <a:pt x="778985" y="113866"/>
                      <a:pt x="778985" y="116577"/>
                    </a:cubicBezTo>
                    <a:cubicBezTo>
                      <a:pt x="778985" y="119288"/>
                      <a:pt x="777178" y="121095"/>
                      <a:pt x="774467" y="121095"/>
                    </a:cubicBezTo>
                    <a:cubicBezTo>
                      <a:pt x="771756" y="121095"/>
                      <a:pt x="769948" y="119288"/>
                      <a:pt x="769948" y="116577"/>
                    </a:cubicBezTo>
                    <a:cubicBezTo>
                      <a:pt x="769948" y="114769"/>
                      <a:pt x="771756" y="112058"/>
                      <a:pt x="774467" y="112058"/>
                    </a:cubicBezTo>
                    <a:lnTo>
                      <a:pt x="774467" y="112058"/>
                    </a:lnTo>
                    <a:close/>
                    <a:moveTo>
                      <a:pt x="756393" y="112058"/>
                    </a:moveTo>
                    <a:cubicBezTo>
                      <a:pt x="759104" y="112058"/>
                      <a:pt x="760912" y="113866"/>
                      <a:pt x="760912" y="116577"/>
                    </a:cubicBezTo>
                    <a:cubicBezTo>
                      <a:pt x="760912" y="119288"/>
                      <a:pt x="759104" y="121095"/>
                      <a:pt x="756393" y="121095"/>
                    </a:cubicBezTo>
                    <a:cubicBezTo>
                      <a:pt x="753682" y="121095"/>
                      <a:pt x="751875" y="119288"/>
                      <a:pt x="751875" y="116577"/>
                    </a:cubicBezTo>
                    <a:cubicBezTo>
                      <a:pt x="750971" y="114769"/>
                      <a:pt x="753682" y="112058"/>
                      <a:pt x="756393" y="112058"/>
                    </a:cubicBezTo>
                    <a:lnTo>
                      <a:pt x="756393" y="112058"/>
                    </a:lnTo>
                    <a:close/>
                    <a:moveTo>
                      <a:pt x="737415" y="112058"/>
                    </a:moveTo>
                    <a:cubicBezTo>
                      <a:pt x="740126" y="112058"/>
                      <a:pt x="741934" y="113866"/>
                      <a:pt x="741934" y="116577"/>
                    </a:cubicBezTo>
                    <a:cubicBezTo>
                      <a:pt x="741934" y="119288"/>
                      <a:pt x="740126" y="121095"/>
                      <a:pt x="737415" y="121095"/>
                    </a:cubicBezTo>
                    <a:cubicBezTo>
                      <a:pt x="734704" y="121095"/>
                      <a:pt x="732897" y="119288"/>
                      <a:pt x="732897" y="116577"/>
                    </a:cubicBezTo>
                    <a:cubicBezTo>
                      <a:pt x="732897" y="114769"/>
                      <a:pt x="734704" y="112058"/>
                      <a:pt x="737415" y="112058"/>
                    </a:cubicBezTo>
                    <a:lnTo>
                      <a:pt x="737415" y="112058"/>
                    </a:lnTo>
                    <a:close/>
                    <a:moveTo>
                      <a:pt x="718438" y="112058"/>
                    </a:moveTo>
                    <a:cubicBezTo>
                      <a:pt x="721149" y="112058"/>
                      <a:pt x="722956" y="113866"/>
                      <a:pt x="722956" y="116577"/>
                    </a:cubicBezTo>
                    <a:cubicBezTo>
                      <a:pt x="722956" y="119288"/>
                      <a:pt x="721149" y="121095"/>
                      <a:pt x="718438" y="121095"/>
                    </a:cubicBezTo>
                    <a:cubicBezTo>
                      <a:pt x="715727" y="121095"/>
                      <a:pt x="713919" y="119288"/>
                      <a:pt x="713919" y="116577"/>
                    </a:cubicBezTo>
                    <a:cubicBezTo>
                      <a:pt x="713919" y="114769"/>
                      <a:pt x="715727" y="112058"/>
                      <a:pt x="718438" y="112058"/>
                    </a:cubicBezTo>
                    <a:lnTo>
                      <a:pt x="718438" y="112058"/>
                    </a:lnTo>
                    <a:close/>
                    <a:moveTo>
                      <a:pt x="699460" y="112058"/>
                    </a:moveTo>
                    <a:cubicBezTo>
                      <a:pt x="702171" y="112058"/>
                      <a:pt x="703979" y="113866"/>
                      <a:pt x="703979" y="116577"/>
                    </a:cubicBezTo>
                    <a:cubicBezTo>
                      <a:pt x="703979" y="119288"/>
                      <a:pt x="702171" y="121095"/>
                      <a:pt x="699460" y="121095"/>
                    </a:cubicBezTo>
                    <a:cubicBezTo>
                      <a:pt x="696749" y="121095"/>
                      <a:pt x="694942" y="119288"/>
                      <a:pt x="694942" y="116577"/>
                    </a:cubicBezTo>
                    <a:cubicBezTo>
                      <a:pt x="694942" y="114769"/>
                      <a:pt x="696749" y="112058"/>
                      <a:pt x="699460" y="112058"/>
                    </a:cubicBezTo>
                    <a:lnTo>
                      <a:pt x="699460" y="112058"/>
                    </a:lnTo>
                    <a:close/>
                    <a:moveTo>
                      <a:pt x="680483" y="112058"/>
                    </a:moveTo>
                    <a:cubicBezTo>
                      <a:pt x="683194" y="112058"/>
                      <a:pt x="685001" y="113866"/>
                      <a:pt x="685001" y="116577"/>
                    </a:cubicBezTo>
                    <a:cubicBezTo>
                      <a:pt x="685001" y="119288"/>
                      <a:pt x="683194" y="121095"/>
                      <a:pt x="680483" y="121095"/>
                    </a:cubicBezTo>
                    <a:cubicBezTo>
                      <a:pt x="677771" y="121095"/>
                      <a:pt x="675964" y="119288"/>
                      <a:pt x="675964" y="116577"/>
                    </a:cubicBezTo>
                    <a:cubicBezTo>
                      <a:pt x="675964" y="114769"/>
                      <a:pt x="678675" y="112058"/>
                      <a:pt x="680483" y="112058"/>
                    </a:cubicBezTo>
                    <a:lnTo>
                      <a:pt x="680483" y="112058"/>
                    </a:lnTo>
                    <a:close/>
                    <a:moveTo>
                      <a:pt x="662409" y="112058"/>
                    </a:moveTo>
                    <a:cubicBezTo>
                      <a:pt x="665120" y="112058"/>
                      <a:pt x="666927" y="113866"/>
                      <a:pt x="666927" y="116577"/>
                    </a:cubicBezTo>
                    <a:cubicBezTo>
                      <a:pt x="666927" y="119288"/>
                      <a:pt x="665120" y="121095"/>
                      <a:pt x="662409" y="121095"/>
                    </a:cubicBezTo>
                    <a:cubicBezTo>
                      <a:pt x="659698" y="121095"/>
                      <a:pt x="657890" y="119288"/>
                      <a:pt x="657890" y="116577"/>
                    </a:cubicBezTo>
                    <a:cubicBezTo>
                      <a:pt x="656987" y="114769"/>
                      <a:pt x="659698" y="112058"/>
                      <a:pt x="662409" y="112058"/>
                    </a:cubicBezTo>
                    <a:lnTo>
                      <a:pt x="662409" y="112058"/>
                    </a:lnTo>
                    <a:close/>
                    <a:moveTo>
                      <a:pt x="643431" y="112058"/>
                    </a:moveTo>
                    <a:cubicBezTo>
                      <a:pt x="646142" y="112058"/>
                      <a:pt x="647950" y="113866"/>
                      <a:pt x="647950" y="116577"/>
                    </a:cubicBezTo>
                    <a:cubicBezTo>
                      <a:pt x="647950" y="119288"/>
                      <a:pt x="646142" y="121095"/>
                      <a:pt x="643431" y="121095"/>
                    </a:cubicBezTo>
                    <a:cubicBezTo>
                      <a:pt x="640720" y="121095"/>
                      <a:pt x="638913" y="119288"/>
                      <a:pt x="638913" y="116577"/>
                    </a:cubicBezTo>
                    <a:cubicBezTo>
                      <a:pt x="638913" y="114769"/>
                      <a:pt x="640720" y="112058"/>
                      <a:pt x="643431" y="112058"/>
                    </a:cubicBezTo>
                    <a:lnTo>
                      <a:pt x="643431" y="112058"/>
                    </a:lnTo>
                    <a:close/>
                    <a:moveTo>
                      <a:pt x="624453" y="112058"/>
                    </a:moveTo>
                    <a:cubicBezTo>
                      <a:pt x="627165" y="112058"/>
                      <a:pt x="628972" y="113866"/>
                      <a:pt x="628972" y="116577"/>
                    </a:cubicBezTo>
                    <a:cubicBezTo>
                      <a:pt x="628972" y="119288"/>
                      <a:pt x="627165" y="121095"/>
                      <a:pt x="624453" y="121095"/>
                    </a:cubicBezTo>
                    <a:cubicBezTo>
                      <a:pt x="621742" y="121095"/>
                      <a:pt x="619935" y="119288"/>
                      <a:pt x="619935" y="116577"/>
                    </a:cubicBezTo>
                    <a:cubicBezTo>
                      <a:pt x="619935" y="114769"/>
                      <a:pt x="621742" y="112058"/>
                      <a:pt x="624453" y="112058"/>
                    </a:cubicBezTo>
                    <a:lnTo>
                      <a:pt x="624453" y="112058"/>
                    </a:lnTo>
                    <a:close/>
                    <a:moveTo>
                      <a:pt x="605476" y="112058"/>
                    </a:moveTo>
                    <a:cubicBezTo>
                      <a:pt x="608187" y="112058"/>
                      <a:pt x="609994" y="113866"/>
                      <a:pt x="609994" y="116577"/>
                    </a:cubicBezTo>
                    <a:cubicBezTo>
                      <a:pt x="609994" y="119288"/>
                      <a:pt x="608187" y="121095"/>
                      <a:pt x="605476" y="121095"/>
                    </a:cubicBezTo>
                    <a:cubicBezTo>
                      <a:pt x="602765" y="121095"/>
                      <a:pt x="600957" y="119288"/>
                      <a:pt x="600957" y="116577"/>
                    </a:cubicBezTo>
                    <a:cubicBezTo>
                      <a:pt x="600957" y="114769"/>
                      <a:pt x="602765" y="112058"/>
                      <a:pt x="605476" y="112058"/>
                    </a:cubicBezTo>
                    <a:lnTo>
                      <a:pt x="605476" y="112058"/>
                    </a:lnTo>
                    <a:close/>
                    <a:moveTo>
                      <a:pt x="586498" y="112058"/>
                    </a:moveTo>
                    <a:cubicBezTo>
                      <a:pt x="589209" y="112058"/>
                      <a:pt x="591017" y="113866"/>
                      <a:pt x="591017" y="116577"/>
                    </a:cubicBezTo>
                    <a:cubicBezTo>
                      <a:pt x="591017" y="119288"/>
                      <a:pt x="589209" y="121095"/>
                      <a:pt x="586498" y="121095"/>
                    </a:cubicBezTo>
                    <a:cubicBezTo>
                      <a:pt x="583787" y="121095"/>
                      <a:pt x="581980" y="119288"/>
                      <a:pt x="581980" y="116577"/>
                    </a:cubicBezTo>
                    <a:cubicBezTo>
                      <a:pt x="581980" y="114769"/>
                      <a:pt x="584691" y="112058"/>
                      <a:pt x="586498" y="112058"/>
                    </a:cubicBezTo>
                    <a:lnTo>
                      <a:pt x="586498" y="112058"/>
                    </a:lnTo>
                    <a:close/>
                    <a:moveTo>
                      <a:pt x="568424" y="112058"/>
                    </a:moveTo>
                    <a:cubicBezTo>
                      <a:pt x="571135" y="112058"/>
                      <a:pt x="572943" y="113866"/>
                      <a:pt x="572943" y="116577"/>
                    </a:cubicBezTo>
                    <a:cubicBezTo>
                      <a:pt x="572943" y="119288"/>
                      <a:pt x="571135" y="121095"/>
                      <a:pt x="568424" y="121095"/>
                    </a:cubicBezTo>
                    <a:cubicBezTo>
                      <a:pt x="565713" y="121095"/>
                      <a:pt x="563906" y="119288"/>
                      <a:pt x="563906" y="116577"/>
                    </a:cubicBezTo>
                    <a:cubicBezTo>
                      <a:pt x="563906" y="114769"/>
                      <a:pt x="565713" y="112058"/>
                      <a:pt x="568424" y="112058"/>
                    </a:cubicBezTo>
                    <a:lnTo>
                      <a:pt x="568424" y="112058"/>
                    </a:lnTo>
                    <a:close/>
                    <a:moveTo>
                      <a:pt x="549447" y="112058"/>
                    </a:moveTo>
                    <a:cubicBezTo>
                      <a:pt x="552158" y="112058"/>
                      <a:pt x="553965" y="113866"/>
                      <a:pt x="553965" y="116577"/>
                    </a:cubicBezTo>
                    <a:cubicBezTo>
                      <a:pt x="553965" y="119288"/>
                      <a:pt x="552158" y="121095"/>
                      <a:pt x="549447" y="121095"/>
                    </a:cubicBezTo>
                    <a:cubicBezTo>
                      <a:pt x="546736" y="121095"/>
                      <a:pt x="544928" y="119288"/>
                      <a:pt x="544928" y="116577"/>
                    </a:cubicBezTo>
                    <a:cubicBezTo>
                      <a:pt x="544928" y="114769"/>
                      <a:pt x="546736" y="112058"/>
                      <a:pt x="549447" y="112058"/>
                    </a:cubicBezTo>
                    <a:lnTo>
                      <a:pt x="549447" y="112058"/>
                    </a:lnTo>
                    <a:close/>
                    <a:moveTo>
                      <a:pt x="530469" y="112058"/>
                    </a:moveTo>
                    <a:cubicBezTo>
                      <a:pt x="533180" y="112058"/>
                      <a:pt x="534988" y="113866"/>
                      <a:pt x="534988" y="116577"/>
                    </a:cubicBezTo>
                    <a:cubicBezTo>
                      <a:pt x="534988" y="119288"/>
                      <a:pt x="533180" y="121095"/>
                      <a:pt x="530469" y="121095"/>
                    </a:cubicBezTo>
                    <a:cubicBezTo>
                      <a:pt x="527758" y="121095"/>
                      <a:pt x="525951" y="119288"/>
                      <a:pt x="525951" y="116577"/>
                    </a:cubicBezTo>
                    <a:cubicBezTo>
                      <a:pt x="525951" y="114769"/>
                      <a:pt x="527758" y="112058"/>
                      <a:pt x="530469" y="112058"/>
                    </a:cubicBezTo>
                    <a:lnTo>
                      <a:pt x="530469" y="112058"/>
                    </a:lnTo>
                    <a:close/>
                    <a:moveTo>
                      <a:pt x="511492" y="112058"/>
                    </a:moveTo>
                    <a:cubicBezTo>
                      <a:pt x="514203" y="112058"/>
                      <a:pt x="516010" y="113866"/>
                      <a:pt x="516010" y="116577"/>
                    </a:cubicBezTo>
                    <a:cubicBezTo>
                      <a:pt x="516010" y="119288"/>
                      <a:pt x="514203" y="121095"/>
                      <a:pt x="511492" y="121095"/>
                    </a:cubicBezTo>
                    <a:cubicBezTo>
                      <a:pt x="508780" y="121095"/>
                      <a:pt x="506973" y="119288"/>
                      <a:pt x="506973" y="116577"/>
                    </a:cubicBezTo>
                    <a:cubicBezTo>
                      <a:pt x="506973" y="114769"/>
                      <a:pt x="508780" y="112058"/>
                      <a:pt x="511492" y="112058"/>
                    </a:cubicBezTo>
                    <a:lnTo>
                      <a:pt x="511492" y="112058"/>
                    </a:lnTo>
                    <a:close/>
                    <a:moveTo>
                      <a:pt x="493418" y="112058"/>
                    </a:moveTo>
                    <a:cubicBezTo>
                      <a:pt x="496129" y="112058"/>
                      <a:pt x="497936" y="113866"/>
                      <a:pt x="497936" y="116577"/>
                    </a:cubicBezTo>
                    <a:cubicBezTo>
                      <a:pt x="497936" y="119288"/>
                      <a:pt x="496129" y="121095"/>
                      <a:pt x="493418" y="121095"/>
                    </a:cubicBezTo>
                    <a:cubicBezTo>
                      <a:pt x="490707" y="121095"/>
                      <a:pt x="488899" y="119288"/>
                      <a:pt x="488899" y="116577"/>
                    </a:cubicBezTo>
                    <a:cubicBezTo>
                      <a:pt x="487995" y="114769"/>
                      <a:pt x="490707" y="112058"/>
                      <a:pt x="493418" y="112058"/>
                    </a:cubicBezTo>
                    <a:lnTo>
                      <a:pt x="493418" y="112058"/>
                    </a:lnTo>
                    <a:close/>
                    <a:moveTo>
                      <a:pt x="474440" y="112058"/>
                    </a:moveTo>
                    <a:cubicBezTo>
                      <a:pt x="477151" y="112058"/>
                      <a:pt x="478959" y="113866"/>
                      <a:pt x="478959" y="116577"/>
                    </a:cubicBezTo>
                    <a:cubicBezTo>
                      <a:pt x="478959" y="119288"/>
                      <a:pt x="477151" y="121095"/>
                      <a:pt x="474440" y="121095"/>
                    </a:cubicBezTo>
                    <a:cubicBezTo>
                      <a:pt x="471729" y="121095"/>
                      <a:pt x="469922" y="119288"/>
                      <a:pt x="469922" y="116577"/>
                    </a:cubicBezTo>
                    <a:cubicBezTo>
                      <a:pt x="469922" y="114769"/>
                      <a:pt x="471729" y="112058"/>
                      <a:pt x="474440" y="112058"/>
                    </a:cubicBezTo>
                    <a:lnTo>
                      <a:pt x="474440" y="112058"/>
                    </a:lnTo>
                    <a:close/>
                    <a:moveTo>
                      <a:pt x="455462" y="112058"/>
                    </a:moveTo>
                    <a:cubicBezTo>
                      <a:pt x="458174" y="112058"/>
                      <a:pt x="459981" y="113866"/>
                      <a:pt x="459981" y="116577"/>
                    </a:cubicBezTo>
                    <a:cubicBezTo>
                      <a:pt x="459981" y="119288"/>
                      <a:pt x="458174" y="121095"/>
                      <a:pt x="455462" y="121095"/>
                    </a:cubicBezTo>
                    <a:cubicBezTo>
                      <a:pt x="452751" y="121095"/>
                      <a:pt x="450944" y="119288"/>
                      <a:pt x="450944" y="116577"/>
                    </a:cubicBezTo>
                    <a:cubicBezTo>
                      <a:pt x="450944" y="114769"/>
                      <a:pt x="452751" y="112058"/>
                      <a:pt x="455462" y="112058"/>
                    </a:cubicBezTo>
                    <a:lnTo>
                      <a:pt x="455462" y="112058"/>
                    </a:lnTo>
                    <a:close/>
                    <a:moveTo>
                      <a:pt x="436485" y="112058"/>
                    </a:moveTo>
                    <a:cubicBezTo>
                      <a:pt x="439196" y="112058"/>
                      <a:pt x="441003" y="113866"/>
                      <a:pt x="441003" y="116577"/>
                    </a:cubicBezTo>
                    <a:cubicBezTo>
                      <a:pt x="441003" y="119288"/>
                      <a:pt x="439196" y="121095"/>
                      <a:pt x="436485" y="121095"/>
                    </a:cubicBezTo>
                    <a:cubicBezTo>
                      <a:pt x="433774" y="121095"/>
                      <a:pt x="431966" y="119288"/>
                      <a:pt x="431966" y="116577"/>
                    </a:cubicBezTo>
                    <a:cubicBezTo>
                      <a:pt x="431966" y="114769"/>
                      <a:pt x="433774" y="112058"/>
                      <a:pt x="436485" y="112058"/>
                    </a:cubicBezTo>
                    <a:lnTo>
                      <a:pt x="436485" y="112058"/>
                    </a:lnTo>
                    <a:close/>
                    <a:moveTo>
                      <a:pt x="417507" y="112058"/>
                    </a:moveTo>
                    <a:cubicBezTo>
                      <a:pt x="420218" y="112058"/>
                      <a:pt x="422026" y="113866"/>
                      <a:pt x="422026" y="116577"/>
                    </a:cubicBezTo>
                    <a:cubicBezTo>
                      <a:pt x="422026" y="119288"/>
                      <a:pt x="420218" y="121095"/>
                      <a:pt x="417507" y="121095"/>
                    </a:cubicBezTo>
                    <a:cubicBezTo>
                      <a:pt x="414796" y="121095"/>
                      <a:pt x="412989" y="119288"/>
                      <a:pt x="412989" y="116577"/>
                    </a:cubicBezTo>
                    <a:cubicBezTo>
                      <a:pt x="412989" y="114769"/>
                      <a:pt x="415700" y="112058"/>
                      <a:pt x="417507" y="112058"/>
                    </a:cubicBezTo>
                    <a:lnTo>
                      <a:pt x="417507" y="112058"/>
                    </a:lnTo>
                    <a:close/>
                    <a:moveTo>
                      <a:pt x="399433" y="112058"/>
                    </a:moveTo>
                    <a:cubicBezTo>
                      <a:pt x="402144" y="112058"/>
                      <a:pt x="403952" y="113866"/>
                      <a:pt x="403952" y="116577"/>
                    </a:cubicBezTo>
                    <a:cubicBezTo>
                      <a:pt x="403952" y="119288"/>
                      <a:pt x="402144" y="121095"/>
                      <a:pt x="399433" y="121095"/>
                    </a:cubicBezTo>
                    <a:cubicBezTo>
                      <a:pt x="396722" y="121095"/>
                      <a:pt x="394915" y="119288"/>
                      <a:pt x="394915" y="116577"/>
                    </a:cubicBezTo>
                    <a:cubicBezTo>
                      <a:pt x="394011" y="114769"/>
                      <a:pt x="396722" y="112058"/>
                      <a:pt x="399433" y="112058"/>
                    </a:cubicBezTo>
                    <a:lnTo>
                      <a:pt x="399433" y="112058"/>
                    </a:lnTo>
                    <a:close/>
                    <a:moveTo>
                      <a:pt x="380456" y="112058"/>
                    </a:moveTo>
                    <a:cubicBezTo>
                      <a:pt x="383167" y="112058"/>
                      <a:pt x="384974" y="113866"/>
                      <a:pt x="384974" y="116577"/>
                    </a:cubicBezTo>
                    <a:cubicBezTo>
                      <a:pt x="384974" y="119288"/>
                      <a:pt x="383167" y="121095"/>
                      <a:pt x="380456" y="121095"/>
                    </a:cubicBezTo>
                    <a:cubicBezTo>
                      <a:pt x="377745" y="121095"/>
                      <a:pt x="375937" y="119288"/>
                      <a:pt x="375937" y="116577"/>
                    </a:cubicBezTo>
                    <a:cubicBezTo>
                      <a:pt x="375937" y="114769"/>
                      <a:pt x="377745" y="112058"/>
                      <a:pt x="380456" y="112058"/>
                    </a:cubicBezTo>
                    <a:lnTo>
                      <a:pt x="380456" y="112058"/>
                    </a:lnTo>
                    <a:close/>
                    <a:moveTo>
                      <a:pt x="361478" y="112058"/>
                    </a:moveTo>
                    <a:cubicBezTo>
                      <a:pt x="364189" y="112058"/>
                      <a:pt x="365997" y="113866"/>
                      <a:pt x="365997" y="116577"/>
                    </a:cubicBezTo>
                    <a:cubicBezTo>
                      <a:pt x="365997" y="119288"/>
                      <a:pt x="364189" y="121095"/>
                      <a:pt x="361478" y="121095"/>
                    </a:cubicBezTo>
                    <a:cubicBezTo>
                      <a:pt x="358767" y="121095"/>
                      <a:pt x="356960" y="119288"/>
                      <a:pt x="356960" y="116577"/>
                    </a:cubicBezTo>
                    <a:cubicBezTo>
                      <a:pt x="356960" y="114769"/>
                      <a:pt x="358767" y="112058"/>
                      <a:pt x="361478" y="112058"/>
                    </a:cubicBezTo>
                    <a:lnTo>
                      <a:pt x="361478" y="112058"/>
                    </a:lnTo>
                    <a:close/>
                    <a:moveTo>
                      <a:pt x="342501" y="112058"/>
                    </a:moveTo>
                    <a:cubicBezTo>
                      <a:pt x="345212" y="112058"/>
                      <a:pt x="347019" y="113866"/>
                      <a:pt x="347019" y="116577"/>
                    </a:cubicBezTo>
                    <a:cubicBezTo>
                      <a:pt x="347019" y="119288"/>
                      <a:pt x="345212" y="121095"/>
                      <a:pt x="342501" y="121095"/>
                    </a:cubicBezTo>
                    <a:cubicBezTo>
                      <a:pt x="339789" y="121095"/>
                      <a:pt x="337982" y="119288"/>
                      <a:pt x="337982" y="116577"/>
                    </a:cubicBezTo>
                    <a:cubicBezTo>
                      <a:pt x="337982" y="114769"/>
                      <a:pt x="339789" y="112058"/>
                      <a:pt x="342501" y="112058"/>
                    </a:cubicBezTo>
                    <a:lnTo>
                      <a:pt x="342501" y="112058"/>
                    </a:lnTo>
                    <a:close/>
                    <a:moveTo>
                      <a:pt x="323523" y="112058"/>
                    </a:moveTo>
                    <a:cubicBezTo>
                      <a:pt x="326234" y="112058"/>
                      <a:pt x="328041" y="113866"/>
                      <a:pt x="328041" y="116577"/>
                    </a:cubicBezTo>
                    <a:cubicBezTo>
                      <a:pt x="328041" y="119288"/>
                      <a:pt x="326234" y="121095"/>
                      <a:pt x="323523" y="121095"/>
                    </a:cubicBezTo>
                    <a:cubicBezTo>
                      <a:pt x="320812" y="121095"/>
                      <a:pt x="319004" y="119288"/>
                      <a:pt x="319004" y="116577"/>
                    </a:cubicBezTo>
                    <a:cubicBezTo>
                      <a:pt x="319004" y="114769"/>
                      <a:pt x="321716" y="112058"/>
                      <a:pt x="323523" y="112058"/>
                    </a:cubicBezTo>
                    <a:lnTo>
                      <a:pt x="323523" y="112058"/>
                    </a:lnTo>
                    <a:close/>
                    <a:moveTo>
                      <a:pt x="305449" y="112058"/>
                    </a:moveTo>
                    <a:cubicBezTo>
                      <a:pt x="308160" y="112058"/>
                      <a:pt x="309968" y="113866"/>
                      <a:pt x="309968" y="116577"/>
                    </a:cubicBezTo>
                    <a:cubicBezTo>
                      <a:pt x="309968" y="119288"/>
                      <a:pt x="308160" y="121095"/>
                      <a:pt x="305449" y="121095"/>
                    </a:cubicBezTo>
                    <a:cubicBezTo>
                      <a:pt x="302738" y="121095"/>
                      <a:pt x="300931" y="119288"/>
                      <a:pt x="300931" y="116577"/>
                    </a:cubicBezTo>
                    <a:cubicBezTo>
                      <a:pt x="300027" y="114769"/>
                      <a:pt x="302738" y="112058"/>
                      <a:pt x="305449" y="112058"/>
                    </a:cubicBezTo>
                    <a:lnTo>
                      <a:pt x="305449" y="112058"/>
                    </a:lnTo>
                    <a:close/>
                    <a:moveTo>
                      <a:pt x="286471" y="112058"/>
                    </a:moveTo>
                    <a:cubicBezTo>
                      <a:pt x="289182" y="112058"/>
                      <a:pt x="290990" y="113866"/>
                      <a:pt x="290990" y="116577"/>
                    </a:cubicBezTo>
                    <a:cubicBezTo>
                      <a:pt x="290990" y="119288"/>
                      <a:pt x="289182" y="121095"/>
                      <a:pt x="286471" y="121095"/>
                    </a:cubicBezTo>
                    <a:cubicBezTo>
                      <a:pt x="283760" y="121095"/>
                      <a:pt x="281953" y="119288"/>
                      <a:pt x="281953" y="116577"/>
                    </a:cubicBezTo>
                    <a:cubicBezTo>
                      <a:pt x="281953" y="114769"/>
                      <a:pt x="283760" y="112058"/>
                      <a:pt x="286471" y="112058"/>
                    </a:cubicBezTo>
                    <a:lnTo>
                      <a:pt x="286471" y="112058"/>
                    </a:lnTo>
                    <a:close/>
                    <a:moveTo>
                      <a:pt x="840437" y="103021"/>
                    </a:moveTo>
                    <a:cubicBezTo>
                      <a:pt x="843148" y="103021"/>
                      <a:pt x="844955" y="104829"/>
                      <a:pt x="844955" y="107540"/>
                    </a:cubicBezTo>
                    <a:cubicBezTo>
                      <a:pt x="844955" y="110251"/>
                      <a:pt x="843148" y="112058"/>
                      <a:pt x="840437" y="112058"/>
                    </a:cubicBezTo>
                    <a:cubicBezTo>
                      <a:pt x="837726" y="112058"/>
                      <a:pt x="835918" y="110251"/>
                      <a:pt x="835918" y="107540"/>
                    </a:cubicBezTo>
                    <a:cubicBezTo>
                      <a:pt x="835918" y="104829"/>
                      <a:pt x="837726" y="103021"/>
                      <a:pt x="840437" y="103021"/>
                    </a:cubicBezTo>
                    <a:lnTo>
                      <a:pt x="840437" y="103021"/>
                    </a:lnTo>
                    <a:close/>
                    <a:moveTo>
                      <a:pt x="821459" y="103021"/>
                    </a:moveTo>
                    <a:cubicBezTo>
                      <a:pt x="824170" y="103021"/>
                      <a:pt x="825978" y="104829"/>
                      <a:pt x="825978" y="107540"/>
                    </a:cubicBezTo>
                    <a:cubicBezTo>
                      <a:pt x="825978" y="110251"/>
                      <a:pt x="824170" y="112058"/>
                      <a:pt x="821459" y="112058"/>
                    </a:cubicBezTo>
                    <a:cubicBezTo>
                      <a:pt x="818748" y="112058"/>
                      <a:pt x="816941" y="110251"/>
                      <a:pt x="816941" y="107540"/>
                    </a:cubicBezTo>
                    <a:cubicBezTo>
                      <a:pt x="816941" y="104829"/>
                      <a:pt x="818748" y="103021"/>
                      <a:pt x="821459" y="103021"/>
                    </a:cubicBezTo>
                    <a:lnTo>
                      <a:pt x="821459" y="103021"/>
                    </a:lnTo>
                    <a:close/>
                    <a:moveTo>
                      <a:pt x="803385" y="103021"/>
                    </a:moveTo>
                    <a:cubicBezTo>
                      <a:pt x="806096" y="103021"/>
                      <a:pt x="807904" y="104829"/>
                      <a:pt x="807904" y="107540"/>
                    </a:cubicBezTo>
                    <a:cubicBezTo>
                      <a:pt x="807904" y="110251"/>
                      <a:pt x="806096" y="112058"/>
                      <a:pt x="803385" y="112058"/>
                    </a:cubicBezTo>
                    <a:cubicBezTo>
                      <a:pt x="800674" y="112058"/>
                      <a:pt x="798867" y="110251"/>
                      <a:pt x="798867" y="107540"/>
                    </a:cubicBezTo>
                    <a:cubicBezTo>
                      <a:pt x="797963" y="104829"/>
                      <a:pt x="800674" y="103021"/>
                      <a:pt x="803385" y="103021"/>
                    </a:cubicBezTo>
                    <a:lnTo>
                      <a:pt x="803385" y="103021"/>
                    </a:lnTo>
                    <a:close/>
                    <a:moveTo>
                      <a:pt x="784408" y="103021"/>
                    </a:moveTo>
                    <a:cubicBezTo>
                      <a:pt x="787119" y="103021"/>
                      <a:pt x="788926" y="104829"/>
                      <a:pt x="788926" y="107540"/>
                    </a:cubicBezTo>
                    <a:cubicBezTo>
                      <a:pt x="788926" y="110251"/>
                      <a:pt x="787119" y="112058"/>
                      <a:pt x="784408" y="112058"/>
                    </a:cubicBezTo>
                    <a:cubicBezTo>
                      <a:pt x="781696" y="112058"/>
                      <a:pt x="779889" y="110251"/>
                      <a:pt x="779889" y="107540"/>
                    </a:cubicBezTo>
                    <a:cubicBezTo>
                      <a:pt x="778985" y="104829"/>
                      <a:pt x="781696" y="103021"/>
                      <a:pt x="784408" y="103021"/>
                    </a:cubicBezTo>
                    <a:lnTo>
                      <a:pt x="784408" y="103021"/>
                    </a:lnTo>
                    <a:close/>
                    <a:moveTo>
                      <a:pt x="765430" y="103021"/>
                    </a:moveTo>
                    <a:cubicBezTo>
                      <a:pt x="768141" y="103021"/>
                      <a:pt x="769948" y="104829"/>
                      <a:pt x="769948" y="107540"/>
                    </a:cubicBezTo>
                    <a:cubicBezTo>
                      <a:pt x="769948" y="110251"/>
                      <a:pt x="768141" y="112058"/>
                      <a:pt x="765430" y="112058"/>
                    </a:cubicBezTo>
                    <a:cubicBezTo>
                      <a:pt x="762719" y="112058"/>
                      <a:pt x="760912" y="110251"/>
                      <a:pt x="760912" y="107540"/>
                    </a:cubicBezTo>
                    <a:cubicBezTo>
                      <a:pt x="760912" y="104829"/>
                      <a:pt x="762719" y="103021"/>
                      <a:pt x="765430" y="103021"/>
                    </a:cubicBezTo>
                    <a:lnTo>
                      <a:pt x="765430" y="103021"/>
                    </a:lnTo>
                    <a:close/>
                    <a:moveTo>
                      <a:pt x="746452" y="103021"/>
                    </a:moveTo>
                    <a:cubicBezTo>
                      <a:pt x="749163" y="103021"/>
                      <a:pt x="750971" y="104829"/>
                      <a:pt x="750971" y="107540"/>
                    </a:cubicBezTo>
                    <a:cubicBezTo>
                      <a:pt x="750971" y="110251"/>
                      <a:pt x="749163" y="112058"/>
                      <a:pt x="746452" y="112058"/>
                    </a:cubicBezTo>
                    <a:cubicBezTo>
                      <a:pt x="743741" y="112058"/>
                      <a:pt x="741934" y="110251"/>
                      <a:pt x="741934" y="107540"/>
                    </a:cubicBezTo>
                    <a:cubicBezTo>
                      <a:pt x="741934" y="104829"/>
                      <a:pt x="743741" y="103021"/>
                      <a:pt x="746452" y="103021"/>
                    </a:cubicBezTo>
                    <a:lnTo>
                      <a:pt x="746452" y="103021"/>
                    </a:lnTo>
                    <a:close/>
                    <a:moveTo>
                      <a:pt x="727475" y="103021"/>
                    </a:moveTo>
                    <a:cubicBezTo>
                      <a:pt x="730186" y="103021"/>
                      <a:pt x="731993" y="104829"/>
                      <a:pt x="731993" y="107540"/>
                    </a:cubicBezTo>
                    <a:cubicBezTo>
                      <a:pt x="731993" y="110251"/>
                      <a:pt x="730186" y="112058"/>
                      <a:pt x="727475" y="112058"/>
                    </a:cubicBezTo>
                    <a:cubicBezTo>
                      <a:pt x="724764" y="112058"/>
                      <a:pt x="722956" y="110251"/>
                      <a:pt x="722956" y="107540"/>
                    </a:cubicBezTo>
                    <a:cubicBezTo>
                      <a:pt x="722956" y="104829"/>
                      <a:pt x="724764" y="103021"/>
                      <a:pt x="727475" y="103021"/>
                    </a:cubicBezTo>
                    <a:lnTo>
                      <a:pt x="727475" y="103021"/>
                    </a:lnTo>
                    <a:close/>
                    <a:moveTo>
                      <a:pt x="709401" y="103021"/>
                    </a:moveTo>
                    <a:cubicBezTo>
                      <a:pt x="712112" y="103021"/>
                      <a:pt x="713919" y="104829"/>
                      <a:pt x="713919" y="107540"/>
                    </a:cubicBezTo>
                    <a:cubicBezTo>
                      <a:pt x="713919" y="110251"/>
                      <a:pt x="712112" y="112058"/>
                      <a:pt x="709401" y="112058"/>
                    </a:cubicBezTo>
                    <a:cubicBezTo>
                      <a:pt x="706690" y="112058"/>
                      <a:pt x="704882" y="110251"/>
                      <a:pt x="704882" y="107540"/>
                    </a:cubicBezTo>
                    <a:cubicBezTo>
                      <a:pt x="703979" y="104829"/>
                      <a:pt x="706690" y="103021"/>
                      <a:pt x="709401" y="103021"/>
                    </a:cubicBezTo>
                    <a:lnTo>
                      <a:pt x="709401" y="103021"/>
                    </a:lnTo>
                    <a:close/>
                    <a:moveTo>
                      <a:pt x="690423" y="103021"/>
                    </a:moveTo>
                    <a:cubicBezTo>
                      <a:pt x="693134" y="103021"/>
                      <a:pt x="694942" y="104829"/>
                      <a:pt x="694942" y="107540"/>
                    </a:cubicBezTo>
                    <a:cubicBezTo>
                      <a:pt x="694942" y="110251"/>
                      <a:pt x="693134" y="112058"/>
                      <a:pt x="690423" y="112058"/>
                    </a:cubicBezTo>
                    <a:cubicBezTo>
                      <a:pt x="687712" y="112058"/>
                      <a:pt x="685905" y="110251"/>
                      <a:pt x="685905" y="107540"/>
                    </a:cubicBezTo>
                    <a:cubicBezTo>
                      <a:pt x="685905" y="104829"/>
                      <a:pt x="687712" y="103021"/>
                      <a:pt x="690423" y="103021"/>
                    </a:cubicBezTo>
                    <a:lnTo>
                      <a:pt x="690423" y="103021"/>
                    </a:lnTo>
                    <a:close/>
                    <a:moveTo>
                      <a:pt x="671446" y="103021"/>
                    </a:moveTo>
                    <a:cubicBezTo>
                      <a:pt x="674157" y="103021"/>
                      <a:pt x="675964" y="104829"/>
                      <a:pt x="675964" y="107540"/>
                    </a:cubicBezTo>
                    <a:cubicBezTo>
                      <a:pt x="675964" y="110251"/>
                      <a:pt x="674157" y="112058"/>
                      <a:pt x="671446" y="112058"/>
                    </a:cubicBezTo>
                    <a:cubicBezTo>
                      <a:pt x="668735" y="112058"/>
                      <a:pt x="666927" y="110251"/>
                      <a:pt x="666927" y="107540"/>
                    </a:cubicBezTo>
                    <a:cubicBezTo>
                      <a:pt x="666927" y="104829"/>
                      <a:pt x="668735" y="103021"/>
                      <a:pt x="671446" y="103021"/>
                    </a:cubicBezTo>
                    <a:lnTo>
                      <a:pt x="671446" y="103021"/>
                    </a:lnTo>
                    <a:close/>
                    <a:moveTo>
                      <a:pt x="652468" y="103021"/>
                    </a:moveTo>
                    <a:cubicBezTo>
                      <a:pt x="655179" y="103021"/>
                      <a:pt x="656987" y="104829"/>
                      <a:pt x="656987" y="107540"/>
                    </a:cubicBezTo>
                    <a:cubicBezTo>
                      <a:pt x="656987" y="110251"/>
                      <a:pt x="655179" y="112058"/>
                      <a:pt x="652468" y="112058"/>
                    </a:cubicBezTo>
                    <a:cubicBezTo>
                      <a:pt x="649757" y="112058"/>
                      <a:pt x="647950" y="110251"/>
                      <a:pt x="647950" y="107540"/>
                    </a:cubicBezTo>
                    <a:cubicBezTo>
                      <a:pt x="647950" y="104829"/>
                      <a:pt x="649757" y="103021"/>
                      <a:pt x="652468" y="103021"/>
                    </a:cubicBezTo>
                    <a:lnTo>
                      <a:pt x="652468" y="103021"/>
                    </a:lnTo>
                    <a:close/>
                    <a:moveTo>
                      <a:pt x="633490" y="103021"/>
                    </a:moveTo>
                    <a:cubicBezTo>
                      <a:pt x="636202" y="103021"/>
                      <a:pt x="638009" y="104829"/>
                      <a:pt x="638009" y="107540"/>
                    </a:cubicBezTo>
                    <a:cubicBezTo>
                      <a:pt x="638009" y="110251"/>
                      <a:pt x="636202" y="112058"/>
                      <a:pt x="633490" y="112058"/>
                    </a:cubicBezTo>
                    <a:cubicBezTo>
                      <a:pt x="630779" y="112058"/>
                      <a:pt x="628972" y="110251"/>
                      <a:pt x="628972" y="107540"/>
                    </a:cubicBezTo>
                    <a:cubicBezTo>
                      <a:pt x="628972" y="104829"/>
                      <a:pt x="631683" y="103021"/>
                      <a:pt x="633490" y="103021"/>
                    </a:cubicBezTo>
                    <a:lnTo>
                      <a:pt x="633490" y="103021"/>
                    </a:lnTo>
                    <a:close/>
                    <a:moveTo>
                      <a:pt x="615417" y="103021"/>
                    </a:moveTo>
                    <a:cubicBezTo>
                      <a:pt x="618128" y="103021"/>
                      <a:pt x="619935" y="104829"/>
                      <a:pt x="619935" y="107540"/>
                    </a:cubicBezTo>
                    <a:cubicBezTo>
                      <a:pt x="619935" y="110251"/>
                      <a:pt x="618128" y="112058"/>
                      <a:pt x="615417" y="112058"/>
                    </a:cubicBezTo>
                    <a:cubicBezTo>
                      <a:pt x="612705" y="112058"/>
                      <a:pt x="610898" y="110251"/>
                      <a:pt x="610898" y="107540"/>
                    </a:cubicBezTo>
                    <a:cubicBezTo>
                      <a:pt x="609994" y="104829"/>
                      <a:pt x="612705" y="103021"/>
                      <a:pt x="615417" y="103021"/>
                    </a:cubicBezTo>
                    <a:lnTo>
                      <a:pt x="615417" y="103021"/>
                    </a:lnTo>
                    <a:close/>
                    <a:moveTo>
                      <a:pt x="596439" y="103021"/>
                    </a:moveTo>
                    <a:cubicBezTo>
                      <a:pt x="599150" y="103021"/>
                      <a:pt x="600957" y="104829"/>
                      <a:pt x="600957" y="107540"/>
                    </a:cubicBezTo>
                    <a:cubicBezTo>
                      <a:pt x="600957" y="110251"/>
                      <a:pt x="599150" y="112058"/>
                      <a:pt x="596439" y="112058"/>
                    </a:cubicBezTo>
                    <a:cubicBezTo>
                      <a:pt x="593728" y="112058"/>
                      <a:pt x="591920" y="110251"/>
                      <a:pt x="591920" y="107540"/>
                    </a:cubicBezTo>
                    <a:cubicBezTo>
                      <a:pt x="591920" y="104829"/>
                      <a:pt x="593728" y="103021"/>
                      <a:pt x="596439" y="103021"/>
                    </a:cubicBezTo>
                    <a:lnTo>
                      <a:pt x="596439" y="103021"/>
                    </a:lnTo>
                    <a:close/>
                    <a:moveTo>
                      <a:pt x="577461" y="103021"/>
                    </a:moveTo>
                    <a:cubicBezTo>
                      <a:pt x="580172" y="103021"/>
                      <a:pt x="581980" y="104829"/>
                      <a:pt x="581980" y="107540"/>
                    </a:cubicBezTo>
                    <a:cubicBezTo>
                      <a:pt x="581980" y="110251"/>
                      <a:pt x="580172" y="112058"/>
                      <a:pt x="577461" y="112058"/>
                    </a:cubicBezTo>
                    <a:cubicBezTo>
                      <a:pt x="574750" y="112058"/>
                      <a:pt x="572943" y="110251"/>
                      <a:pt x="572943" y="107540"/>
                    </a:cubicBezTo>
                    <a:cubicBezTo>
                      <a:pt x="572943" y="104829"/>
                      <a:pt x="574750" y="103021"/>
                      <a:pt x="577461" y="103021"/>
                    </a:cubicBezTo>
                    <a:lnTo>
                      <a:pt x="577461" y="103021"/>
                    </a:lnTo>
                    <a:close/>
                    <a:moveTo>
                      <a:pt x="558484" y="103021"/>
                    </a:moveTo>
                    <a:cubicBezTo>
                      <a:pt x="561195" y="103021"/>
                      <a:pt x="563002" y="104829"/>
                      <a:pt x="563002" y="107540"/>
                    </a:cubicBezTo>
                    <a:cubicBezTo>
                      <a:pt x="563002" y="110251"/>
                      <a:pt x="561195" y="112058"/>
                      <a:pt x="558484" y="112058"/>
                    </a:cubicBezTo>
                    <a:cubicBezTo>
                      <a:pt x="555773" y="112058"/>
                      <a:pt x="553965" y="110251"/>
                      <a:pt x="553965" y="107540"/>
                    </a:cubicBezTo>
                    <a:cubicBezTo>
                      <a:pt x="553965" y="104829"/>
                      <a:pt x="555773" y="103021"/>
                      <a:pt x="558484" y="103021"/>
                    </a:cubicBezTo>
                    <a:lnTo>
                      <a:pt x="558484" y="103021"/>
                    </a:lnTo>
                    <a:close/>
                    <a:moveTo>
                      <a:pt x="539506" y="103021"/>
                    </a:moveTo>
                    <a:cubicBezTo>
                      <a:pt x="542217" y="103021"/>
                      <a:pt x="544025" y="104829"/>
                      <a:pt x="544025" y="107540"/>
                    </a:cubicBezTo>
                    <a:cubicBezTo>
                      <a:pt x="544025" y="110251"/>
                      <a:pt x="542217" y="112058"/>
                      <a:pt x="539506" y="112058"/>
                    </a:cubicBezTo>
                    <a:cubicBezTo>
                      <a:pt x="536795" y="112058"/>
                      <a:pt x="534988" y="110251"/>
                      <a:pt x="534988" y="107540"/>
                    </a:cubicBezTo>
                    <a:cubicBezTo>
                      <a:pt x="534988" y="104829"/>
                      <a:pt x="537699" y="103021"/>
                      <a:pt x="539506" y="103021"/>
                    </a:cubicBezTo>
                    <a:lnTo>
                      <a:pt x="539506" y="103021"/>
                    </a:lnTo>
                    <a:close/>
                    <a:moveTo>
                      <a:pt x="521432" y="103021"/>
                    </a:moveTo>
                    <a:cubicBezTo>
                      <a:pt x="524143" y="103021"/>
                      <a:pt x="525951" y="104829"/>
                      <a:pt x="525951" y="107540"/>
                    </a:cubicBezTo>
                    <a:cubicBezTo>
                      <a:pt x="525951" y="110251"/>
                      <a:pt x="524143" y="112058"/>
                      <a:pt x="521432" y="112058"/>
                    </a:cubicBezTo>
                    <a:cubicBezTo>
                      <a:pt x="518721" y="112058"/>
                      <a:pt x="516914" y="110251"/>
                      <a:pt x="516914" y="107540"/>
                    </a:cubicBezTo>
                    <a:cubicBezTo>
                      <a:pt x="516010" y="104829"/>
                      <a:pt x="518721" y="103021"/>
                      <a:pt x="521432" y="103021"/>
                    </a:cubicBezTo>
                    <a:lnTo>
                      <a:pt x="521432" y="103021"/>
                    </a:lnTo>
                    <a:close/>
                    <a:moveTo>
                      <a:pt x="502455" y="103021"/>
                    </a:moveTo>
                    <a:cubicBezTo>
                      <a:pt x="505166" y="103021"/>
                      <a:pt x="506973" y="104829"/>
                      <a:pt x="506973" y="107540"/>
                    </a:cubicBezTo>
                    <a:cubicBezTo>
                      <a:pt x="506973" y="110251"/>
                      <a:pt x="505166" y="112058"/>
                      <a:pt x="502455" y="112058"/>
                    </a:cubicBezTo>
                    <a:cubicBezTo>
                      <a:pt x="499744" y="112058"/>
                      <a:pt x="497936" y="110251"/>
                      <a:pt x="497936" y="107540"/>
                    </a:cubicBezTo>
                    <a:cubicBezTo>
                      <a:pt x="497936" y="104829"/>
                      <a:pt x="499744" y="103021"/>
                      <a:pt x="502455" y="103021"/>
                    </a:cubicBezTo>
                    <a:lnTo>
                      <a:pt x="502455" y="103021"/>
                    </a:lnTo>
                    <a:close/>
                    <a:moveTo>
                      <a:pt x="483477" y="103021"/>
                    </a:moveTo>
                    <a:cubicBezTo>
                      <a:pt x="486188" y="103021"/>
                      <a:pt x="487995" y="104829"/>
                      <a:pt x="487995" y="107540"/>
                    </a:cubicBezTo>
                    <a:cubicBezTo>
                      <a:pt x="487995" y="110251"/>
                      <a:pt x="486188" y="112058"/>
                      <a:pt x="483477" y="112058"/>
                    </a:cubicBezTo>
                    <a:cubicBezTo>
                      <a:pt x="480766" y="112058"/>
                      <a:pt x="478959" y="110251"/>
                      <a:pt x="478959" y="107540"/>
                    </a:cubicBezTo>
                    <a:cubicBezTo>
                      <a:pt x="478959" y="104829"/>
                      <a:pt x="480766" y="103021"/>
                      <a:pt x="483477" y="103021"/>
                    </a:cubicBezTo>
                    <a:lnTo>
                      <a:pt x="483477" y="103021"/>
                    </a:lnTo>
                    <a:close/>
                    <a:moveTo>
                      <a:pt x="464499" y="103021"/>
                    </a:moveTo>
                    <a:cubicBezTo>
                      <a:pt x="467211" y="103021"/>
                      <a:pt x="469018" y="104829"/>
                      <a:pt x="469018" y="107540"/>
                    </a:cubicBezTo>
                    <a:cubicBezTo>
                      <a:pt x="469018" y="110251"/>
                      <a:pt x="467211" y="112058"/>
                      <a:pt x="464499" y="112058"/>
                    </a:cubicBezTo>
                    <a:cubicBezTo>
                      <a:pt x="461788" y="112058"/>
                      <a:pt x="459981" y="110251"/>
                      <a:pt x="459981" y="107540"/>
                    </a:cubicBezTo>
                    <a:cubicBezTo>
                      <a:pt x="459981" y="104829"/>
                      <a:pt x="461788" y="103021"/>
                      <a:pt x="464499" y="103021"/>
                    </a:cubicBezTo>
                    <a:lnTo>
                      <a:pt x="464499" y="103021"/>
                    </a:lnTo>
                    <a:close/>
                    <a:moveTo>
                      <a:pt x="446425" y="103021"/>
                    </a:moveTo>
                    <a:cubicBezTo>
                      <a:pt x="449137" y="103021"/>
                      <a:pt x="450944" y="104829"/>
                      <a:pt x="450944" y="107540"/>
                    </a:cubicBezTo>
                    <a:cubicBezTo>
                      <a:pt x="450944" y="110251"/>
                      <a:pt x="449137" y="112058"/>
                      <a:pt x="446425" y="112058"/>
                    </a:cubicBezTo>
                    <a:cubicBezTo>
                      <a:pt x="443714" y="112058"/>
                      <a:pt x="441907" y="110251"/>
                      <a:pt x="441907" y="107540"/>
                    </a:cubicBezTo>
                    <a:cubicBezTo>
                      <a:pt x="441003" y="104829"/>
                      <a:pt x="443714" y="103021"/>
                      <a:pt x="446425" y="103021"/>
                    </a:cubicBezTo>
                    <a:lnTo>
                      <a:pt x="446425" y="103021"/>
                    </a:lnTo>
                    <a:close/>
                    <a:moveTo>
                      <a:pt x="427448" y="103021"/>
                    </a:moveTo>
                    <a:cubicBezTo>
                      <a:pt x="430159" y="103021"/>
                      <a:pt x="431966" y="104829"/>
                      <a:pt x="431966" y="107540"/>
                    </a:cubicBezTo>
                    <a:cubicBezTo>
                      <a:pt x="431966" y="110251"/>
                      <a:pt x="430159" y="112058"/>
                      <a:pt x="427448" y="112058"/>
                    </a:cubicBezTo>
                    <a:cubicBezTo>
                      <a:pt x="424737" y="112058"/>
                      <a:pt x="422929" y="110251"/>
                      <a:pt x="422929" y="107540"/>
                    </a:cubicBezTo>
                    <a:cubicBezTo>
                      <a:pt x="422929" y="104829"/>
                      <a:pt x="424737" y="103021"/>
                      <a:pt x="427448" y="103021"/>
                    </a:cubicBezTo>
                    <a:lnTo>
                      <a:pt x="427448" y="103021"/>
                    </a:lnTo>
                    <a:close/>
                    <a:moveTo>
                      <a:pt x="408470" y="103021"/>
                    </a:moveTo>
                    <a:cubicBezTo>
                      <a:pt x="411181" y="103021"/>
                      <a:pt x="412989" y="104829"/>
                      <a:pt x="412989" y="107540"/>
                    </a:cubicBezTo>
                    <a:cubicBezTo>
                      <a:pt x="412989" y="110251"/>
                      <a:pt x="411181" y="112058"/>
                      <a:pt x="408470" y="112058"/>
                    </a:cubicBezTo>
                    <a:cubicBezTo>
                      <a:pt x="405759" y="112058"/>
                      <a:pt x="403952" y="110251"/>
                      <a:pt x="403952" y="107540"/>
                    </a:cubicBezTo>
                    <a:cubicBezTo>
                      <a:pt x="403952" y="104829"/>
                      <a:pt x="405759" y="103021"/>
                      <a:pt x="408470" y="103021"/>
                    </a:cubicBezTo>
                    <a:lnTo>
                      <a:pt x="408470" y="103021"/>
                    </a:lnTo>
                    <a:close/>
                    <a:moveTo>
                      <a:pt x="389493" y="103021"/>
                    </a:moveTo>
                    <a:cubicBezTo>
                      <a:pt x="392204" y="103021"/>
                      <a:pt x="394011" y="104829"/>
                      <a:pt x="394011" y="107540"/>
                    </a:cubicBezTo>
                    <a:cubicBezTo>
                      <a:pt x="394011" y="110251"/>
                      <a:pt x="392204" y="112058"/>
                      <a:pt x="389493" y="112058"/>
                    </a:cubicBezTo>
                    <a:cubicBezTo>
                      <a:pt x="386782" y="112058"/>
                      <a:pt x="384974" y="110251"/>
                      <a:pt x="384974" y="107540"/>
                    </a:cubicBezTo>
                    <a:cubicBezTo>
                      <a:pt x="384974" y="104829"/>
                      <a:pt x="386782" y="103021"/>
                      <a:pt x="389493" y="103021"/>
                    </a:cubicBezTo>
                    <a:lnTo>
                      <a:pt x="389493" y="103021"/>
                    </a:lnTo>
                    <a:close/>
                    <a:moveTo>
                      <a:pt x="370515" y="103021"/>
                    </a:moveTo>
                    <a:cubicBezTo>
                      <a:pt x="373226" y="103021"/>
                      <a:pt x="375034" y="104829"/>
                      <a:pt x="375034" y="107540"/>
                    </a:cubicBezTo>
                    <a:cubicBezTo>
                      <a:pt x="375034" y="110251"/>
                      <a:pt x="373226" y="112058"/>
                      <a:pt x="370515" y="112058"/>
                    </a:cubicBezTo>
                    <a:cubicBezTo>
                      <a:pt x="367804" y="112058"/>
                      <a:pt x="365997" y="110251"/>
                      <a:pt x="365997" y="107540"/>
                    </a:cubicBezTo>
                    <a:cubicBezTo>
                      <a:pt x="365997" y="104829"/>
                      <a:pt x="367804" y="103021"/>
                      <a:pt x="370515" y="103021"/>
                    </a:cubicBezTo>
                    <a:lnTo>
                      <a:pt x="370515" y="103021"/>
                    </a:lnTo>
                    <a:close/>
                    <a:moveTo>
                      <a:pt x="352441" y="103021"/>
                    </a:moveTo>
                    <a:cubicBezTo>
                      <a:pt x="355152" y="103021"/>
                      <a:pt x="356960" y="104829"/>
                      <a:pt x="356960" y="107540"/>
                    </a:cubicBezTo>
                    <a:cubicBezTo>
                      <a:pt x="356960" y="110251"/>
                      <a:pt x="355152" y="112058"/>
                      <a:pt x="352441" y="112058"/>
                    </a:cubicBezTo>
                    <a:cubicBezTo>
                      <a:pt x="349730" y="112058"/>
                      <a:pt x="347923" y="110251"/>
                      <a:pt x="347923" y="107540"/>
                    </a:cubicBezTo>
                    <a:cubicBezTo>
                      <a:pt x="347019" y="104829"/>
                      <a:pt x="349730" y="103021"/>
                      <a:pt x="352441" y="103021"/>
                    </a:cubicBezTo>
                    <a:lnTo>
                      <a:pt x="352441" y="103021"/>
                    </a:lnTo>
                    <a:close/>
                    <a:moveTo>
                      <a:pt x="333464" y="103021"/>
                    </a:moveTo>
                    <a:cubicBezTo>
                      <a:pt x="336175" y="103021"/>
                      <a:pt x="337982" y="104829"/>
                      <a:pt x="337982" y="107540"/>
                    </a:cubicBezTo>
                    <a:cubicBezTo>
                      <a:pt x="337982" y="110251"/>
                      <a:pt x="336175" y="112058"/>
                      <a:pt x="333464" y="112058"/>
                    </a:cubicBezTo>
                    <a:cubicBezTo>
                      <a:pt x="330753" y="112058"/>
                      <a:pt x="328945" y="110251"/>
                      <a:pt x="328945" y="107540"/>
                    </a:cubicBezTo>
                    <a:cubicBezTo>
                      <a:pt x="328945" y="104829"/>
                      <a:pt x="330753" y="103021"/>
                      <a:pt x="333464" y="103021"/>
                    </a:cubicBezTo>
                    <a:lnTo>
                      <a:pt x="333464" y="103021"/>
                    </a:lnTo>
                    <a:close/>
                    <a:moveTo>
                      <a:pt x="314486" y="103021"/>
                    </a:moveTo>
                    <a:cubicBezTo>
                      <a:pt x="317197" y="103021"/>
                      <a:pt x="319004" y="104829"/>
                      <a:pt x="319004" y="107540"/>
                    </a:cubicBezTo>
                    <a:cubicBezTo>
                      <a:pt x="319004" y="110251"/>
                      <a:pt x="317197" y="112058"/>
                      <a:pt x="314486" y="112058"/>
                    </a:cubicBezTo>
                    <a:cubicBezTo>
                      <a:pt x="311775" y="112058"/>
                      <a:pt x="309968" y="110251"/>
                      <a:pt x="309968" y="107540"/>
                    </a:cubicBezTo>
                    <a:cubicBezTo>
                      <a:pt x="309968" y="104829"/>
                      <a:pt x="311775" y="103021"/>
                      <a:pt x="314486" y="103021"/>
                    </a:cubicBezTo>
                    <a:lnTo>
                      <a:pt x="314486" y="103021"/>
                    </a:lnTo>
                    <a:close/>
                    <a:moveTo>
                      <a:pt x="295508" y="103021"/>
                    </a:moveTo>
                    <a:cubicBezTo>
                      <a:pt x="298219" y="103021"/>
                      <a:pt x="300027" y="104829"/>
                      <a:pt x="300027" y="107540"/>
                    </a:cubicBezTo>
                    <a:cubicBezTo>
                      <a:pt x="300027" y="110251"/>
                      <a:pt x="298219" y="112058"/>
                      <a:pt x="295508" y="112058"/>
                    </a:cubicBezTo>
                    <a:cubicBezTo>
                      <a:pt x="292797" y="112058"/>
                      <a:pt x="290990" y="110251"/>
                      <a:pt x="290990" y="107540"/>
                    </a:cubicBezTo>
                    <a:cubicBezTo>
                      <a:pt x="290990" y="104829"/>
                      <a:pt x="292797" y="103021"/>
                      <a:pt x="295508" y="103021"/>
                    </a:cubicBezTo>
                    <a:lnTo>
                      <a:pt x="295508" y="103021"/>
                    </a:lnTo>
                    <a:close/>
                    <a:moveTo>
                      <a:pt x="831400" y="92177"/>
                    </a:moveTo>
                    <a:cubicBezTo>
                      <a:pt x="834111" y="92177"/>
                      <a:pt x="835918" y="93984"/>
                      <a:pt x="835918" y="96695"/>
                    </a:cubicBezTo>
                    <a:cubicBezTo>
                      <a:pt x="835918" y="99406"/>
                      <a:pt x="834111" y="101214"/>
                      <a:pt x="831400" y="101214"/>
                    </a:cubicBezTo>
                    <a:cubicBezTo>
                      <a:pt x="828689" y="101214"/>
                      <a:pt x="826881" y="99406"/>
                      <a:pt x="826881" y="96695"/>
                    </a:cubicBezTo>
                    <a:cubicBezTo>
                      <a:pt x="826881" y="93984"/>
                      <a:pt x="828689" y="92177"/>
                      <a:pt x="831400" y="92177"/>
                    </a:cubicBezTo>
                    <a:lnTo>
                      <a:pt x="831400" y="92177"/>
                    </a:lnTo>
                    <a:close/>
                    <a:moveTo>
                      <a:pt x="812422" y="92177"/>
                    </a:moveTo>
                    <a:cubicBezTo>
                      <a:pt x="815133" y="92177"/>
                      <a:pt x="816941" y="93984"/>
                      <a:pt x="816941" y="96695"/>
                    </a:cubicBezTo>
                    <a:cubicBezTo>
                      <a:pt x="816941" y="99406"/>
                      <a:pt x="815133" y="101214"/>
                      <a:pt x="812422" y="101214"/>
                    </a:cubicBezTo>
                    <a:cubicBezTo>
                      <a:pt x="809711" y="101214"/>
                      <a:pt x="807904" y="99406"/>
                      <a:pt x="807904" y="96695"/>
                    </a:cubicBezTo>
                    <a:cubicBezTo>
                      <a:pt x="807904" y="93984"/>
                      <a:pt x="809711" y="92177"/>
                      <a:pt x="812422" y="92177"/>
                    </a:cubicBezTo>
                    <a:lnTo>
                      <a:pt x="812422" y="92177"/>
                    </a:lnTo>
                    <a:close/>
                    <a:moveTo>
                      <a:pt x="793445" y="92177"/>
                    </a:moveTo>
                    <a:cubicBezTo>
                      <a:pt x="796156" y="92177"/>
                      <a:pt x="797963" y="93984"/>
                      <a:pt x="797963" y="96695"/>
                    </a:cubicBezTo>
                    <a:cubicBezTo>
                      <a:pt x="797963" y="99406"/>
                      <a:pt x="796156" y="101214"/>
                      <a:pt x="793445" y="101214"/>
                    </a:cubicBezTo>
                    <a:cubicBezTo>
                      <a:pt x="790733" y="101214"/>
                      <a:pt x="788926" y="99406"/>
                      <a:pt x="788926" y="96695"/>
                    </a:cubicBezTo>
                    <a:cubicBezTo>
                      <a:pt x="788926" y="93984"/>
                      <a:pt x="790733" y="92177"/>
                      <a:pt x="793445" y="92177"/>
                    </a:cubicBezTo>
                    <a:lnTo>
                      <a:pt x="793445" y="92177"/>
                    </a:lnTo>
                    <a:close/>
                    <a:moveTo>
                      <a:pt x="774467" y="92177"/>
                    </a:moveTo>
                    <a:cubicBezTo>
                      <a:pt x="777178" y="92177"/>
                      <a:pt x="778985" y="93984"/>
                      <a:pt x="778985" y="96695"/>
                    </a:cubicBezTo>
                    <a:cubicBezTo>
                      <a:pt x="778985" y="99406"/>
                      <a:pt x="777178" y="101214"/>
                      <a:pt x="774467" y="101214"/>
                    </a:cubicBezTo>
                    <a:cubicBezTo>
                      <a:pt x="771756" y="101214"/>
                      <a:pt x="769948" y="99406"/>
                      <a:pt x="769948" y="96695"/>
                    </a:cubicBezTo>
                    <a:cubicBezTo>
                      <a:pt x="769948" y="93984"/>
                      <a:pt x="771756" y="92177"/>
                      <a:pt x="774467" y="92177"/>
                    </a:cubicBezTo>
                    <a:lnTo>
                      <a:pt x="774467" y="92177"/>
                    </a:lnTo>
                    <a:close/>
                    <a:moveTo>
                      <a:pt x="756393" y="92177"/>
                    </a:moveTo>
                    <a:cubicBezTo>
                      <a:pt x="759104" y="92177"/>
                      <a:pt x="760912" y="93984"/>
                      <a:pt x="760912" y="96695"/>
                    </a:cubicBezTo>
                    <a:cubicBezTo>
                      <a:pt x="760912" y="99406"/>
                      <a:pt x="759104" y="101214"/>
                      <a:pt x="756393" y="101214"/>
                    </a:cubicBezTo>
                    <a:cubicBezTo>
                      <a:pt x="753682" y="101214"/>
                      <a:pt x="751875" y="99406"/>
                      <a:pt x="751875" y="96695"/>
                    </a:cubicBezTo>
                    <a:cubicBezTo>
                      <a:pt x="750971" y="93984"/>
                      <a:pt x="753682" y="92177"/>
                      <a:pt x="756393" y="92177"/>
                    </a:cubicBezTo>
                    <a:lnTo>
                      <a:pt x="756393" y="92177"/>
                    </a:lnTo>
                    <a:close/>
                    <a:moveTo>
                      <a:pt x="737415" y="92177"/>
                    </a:moveTo>
                    <a:cubicBezTo>
                      <a:pt x="740126" y="92177"/>
                      <a:pt x="741934" y="93984"/>
                      <a:pt x="741934" y="96695"/>
                    </a:cubicBezTo>
                    <a:cubicBezTo>
                      <a:pt x="741934" y="99406"/>
                      <a:pt x="740126" y="101214"/>
                      <a:pt x="737415" y="101214"/>
                    </a:cubicBezTo>
                    <a:cubicBezTo>
                      <a:pt x="734704" y="101214"/>
                      <a:pt x="732897" y="99406"/>
                      <a:pt x="732897" y="96695"/>
                    </a:cubicBezTo>
                    <a:cubicBezTo>
                      <a:pt x="732897" y="93984"/>
                      <a:pt x="734704" y="92177"/>
                      <a:pt x="737415" y="92177"/>
                    </a:cubicBezTo>
                    <a:lnTo>
                      <a:pt x="737415" y="92177"/>
                    </a:lnTo>
                    <a:close/>
                    <a:moveTo>
                      <a:pt x="718438" y="92177"/>
                    </a:moveTo>
                    <a:cubicBezTo>
                      <a:pt x="721149" y="92177"/>
                      <a:pt x="722956" y="93984"/>
                      <a:pt x="722956" y="96695"/>
                    </a:cubicBezTo>
                    <a:cubicBezTo>
                      <a:pt x="722956" y="99406"/>
                      <a:pt x="721149" y="101214"/>
                      <a:pt x="718438" y="101214"/>
                    </a:cubicBezTo>
                    <a:cubicBezTo>
                      <a:pt x="715727" y="101214"/>
                      <a:pt x="713919" y="99406"/>
                      <a:pt x="713919" y="96695"/>
                    </a:cubicBezTo>
                    <a:cubicBezTo>
                      <a:pt x="713919" y="93984"/>
                      <a:pt x="715727" y="92177"/>
                      <a:pt x="718438" y="92177"/>
                    </a:cubicBezTo>
                    <a:lnTo>
                      <a:pt x="718438" y="92177"/>
                    </a:lnTo>
                    <a:close/>
                    <a:moveTo>
                      <a:pt x="699460" y="92177"/>
                    </a:moveTo>
                    <a:cubicBezTo>
                      <a:pt x="702171" y="92177"/>
                      <a:pt x="703979" y="93984"/>
                      <a:pt x="703979" y="96695"/>
                    </a:cubicBezTo>
                    <a:cubicBezTo>
                      <a:pt x="703979" y="99406"/>
                      <a:pt x="702171" y="101214"/>
                      <a:pt x="699460" y="101214"/>
                    </a:cubicBezTo>
                    <a:cubicBezTo>
                      <a:pt x="696749" y="101214"/>
                      <a:pt x="694942" y="99406"/>
                      <a:pt x="694942" y="96695"/>
                    </a:cubicBezTo>
                    <a:cubicBezTo>
                      <a:pt x="694942" y="93984"/>
                      <a:pt x="696749" y="92177"/>
                      <a:pt x="699460" y="92177"/>
                    </a:cubicBezTo>
                    <a:lnTo>
                      <a:pt x="699460" y="92177"/>
                    </a:lnTo>
                    <a:close/>
                    <a:moveTo>
                      <a:pt x="680483" y="92177"/>
                    </a:moveTo>
                    <a:cubicBezTo>
                      <a:pt x="683194" y="92177"/>
                      <a:pt x="685001" y="93984"/>
                      <a:pt x="685001" y="96695"/>
                    </a:cubicBezTo>
                    <a:cubicBezTo>
                      <a:pt x="685001" y="99406"/>
                      <a:pt x="683194" y="101214"/>
                      <a:pt x="680483" y="101214"/>
                    </a:cubicBezTo>
                    <a:cubicBezTo>
                      <a:pt x="677771" y="101214"/>
                      <a:pt x="675964" y="99406"/>
                      <a:pt x="675964" y="96695"/>
                    </a:cubicBezTo>
                    <a:cubicBezTo>
                      <a:pt x="675964" y="93984"/>
                      <a:pt x="678675" y="92177"/>
                      <a:pt x="680483" y="92177"/>
                    </a:cubicBezTo>
                    <a:lnTo>
                      <a:pt x="680483" y="92177"/>
                    </a:lnTo>
                    <a:close/>
                    <a:moveTo>
                      <a:pt x="662409" y="92177"/>
                    </a:moveTo>
                    <a:cubicBezTo>
                      <a:pt x="665120" y="92177"/>
                      <a:pt x="666927" y="93984"/>
                      <a:pt x="666927" y="96695"/>
                    </a:cubicBezTo>
                    <a:cubicBezTo>
                      <a:pt x="666927" y="99406"/>
                      <a:pt x="665120" y="101214"/>
                      <a:pt x="662409" y="101214"/>
                    </a:cubicBezTo>
                    <a:cubicBezTo>
                      <a:pt x="659698" y="101214"/>
                      <a:pt x="657890" y="99406"/>
                      <a:pt x="657890" y="96695"/>
                    </a:cubicBezTo>
                    <a:cubicBezTo>
                      <a:pt x="656987" y="93984"/>
                      <a:pt x="659698" y="92177"/>
                      <a:pt x="662409" y="92177"/>
                    </a:cubicBezTo>
                    <a:lnTo>
                      <a:pt x="662409" y="92177"/>
                    </a:lnTo>
                    <a:close/>
                    <a:moveTo>
                      <a:pt x="643431" y="92177"/>
                    </a:moveTo>
                    <a:cubicBezTo>
                      <a:pt x="646142" y="92177"/>
                      <a:pt x="647950" y="93984"/>
                      <a:pt x="647950" y="96695"/>
                    </a:cubicBezTo>
                    <a:cubicBezTo>
                      <a:pt x="647950" y="99406"/>
                      <a:pt x="646142" y="101214"/>
                      <a:pt x="643431" y="101214"/>
                    </a:cubicBezTo>
                    <a:cubicBezTo>
                      <a:pt x="640720" y="101214"/>
                      <a:pt x="638913" y="99406"/>
                      <a:pt x="638913" y="96695"/>
                    </a:cubicBezTo>
                    <a:cubicBezTo>
                      <a:pt x="638913" y="93984"/>
                      <a:pt x="640720" y="92177"/>
                      <a:pt x="643431" y="92177"/>
                    </a:cubicBezTo>
                    <a:lnTo>
                      <a:pt x="643431" y="92177"/>
                    </a:lnTo>
                    <a:close/>
                    <a:moveTo>
                      <a:pt x="624453" y="92177"/>
                    </a:moveTo>
                    <a:cubicBezTo>
                      <a:pt x="627165" y="92177"/>
                      <a:pt x="628972" y="93984"/>
                      <a:pt x="628972" y="96695"/>
                    </a:cubicBezTo>
                    <a:cubicBezTo>
                      <a:pt x="628972" y="99406"/>
                      <a:pt x="627165" y="101214"/>
                      <a:pt x="624453" y="101214"/>
                    </a:cubicBezTo>
                    <a:cubicBezTo>
                      <a:pt x="621742" y="101214"/>
                      <a:pt x="619935" y="99406"/>
                      <a:pt x="619935" y="96695"/>
                    </a:cubicBezTo>
                    <a:cubicBezTo>
                      <a:pt x="619935" y="93984"/>
                      <a:pt x="621742" y="92177"/>
                      <a:pt x="624453" y="92177"/>
                    </a:cubicBezTo>
                    <a:lnTo>
                      <a:pt x="624453" y="92177"/>
                    </a:lnTo>
                    <a:close/>
                    <a:moveTo>
                      <a:pt x="605476" y="92177"/>
                    </a:moveTo>
                    <a:cubicBezTo>
                      <a:pt x="608187" y="92177"/>
                      <a:pt x="609994" y="93984"/>
                      <a:pt x="609994" y="96695"/>
                    </a:cubicBezTo>
                    <a:cubicBezTo>
                      <a:pt x="609994" y="99406"/>
                      <a:pt x="608187" y="101214"/>
                      <a:pt x="605476" y="101214"/>
                    </a:cubicBezTo>
                    <a:cubicBezTo>
                      <a:pt x="602765" y="101214"/>
                      <a:pt x="600957" y="99406"/>
                      <a:pt x="600957" y="96695"/>
                    </a:cubicBezTo>
                    <a:cubicBezTo>
                      <a:pt x="600957" y="93984"/>
                      <a:pt x="602765" y="92177"/>
                      <a:pt x="605476" y="92177"/>
                    </a:cubicBezTo>
                    <a:lnTo>
                      <a:pt x="605476" y="92177"/>
                    </a:lnTo>
                    <a:close/>
                    <a:moveTo>
                      <a:pt x="586498" y="92177"/>
                    </a:moveTo>
                    <a:cubicBezTo>
                      <a:pt x="589209" y="92177"/>
                      <a:pt x="591017" y="93984"/>
                      <a:pt x="591017" y="96695"/>
                    </a:cubicBezTo>
                    <a:cubicBezTo>
                      <a:pt x="591017" y="99406"/>
                      <a:pt x="589209" y="101214"/>
                      <a:pt x="586498" y="101214"/>
                    </a:cubicBezTo>
                    <a:cubicBezTo>
                      <a:pt x="583787" y="101214"/>
                      <a:pt x="581980" y="99406"/>
                      <a:pt x="581980" y="96695"/>
                    </a:cubicBezTo>
                    <a:cubicBezTo>
                      <a:pt x="581980" y="93984"/>
                      <a:pt x="584691" y="92177"/>
                      <a:pt x="586498" y="92177"/>
                    </a:cubicBezTo>
                    <a:lnTo>
                      <a:pt x="586498" y="92177"/>
                    </a:lnTo>
                    <a:close/>
                    <a:moveTo>
                      <a:pt x="568424" y="92177"/>
                    </a:moveTo>
                    <a:cubicBezTo>
                      <a:pt x="571135" y="92177"/>
                      <a:pt x="572943" y="93984"/>
                      <a:pt x="572943" y="96695"/>
                    </a:cubicBezTo>
                    <a:cubicBezTo>
                      <a:pt x="572943" y="99406"/>
                      <a:pt x="571135" y="101214"/>
                      <a:pt x="568424" y="101214"/>
                    </a:cubicBezTo>
                    <a:cubicBezTo>
                      <a:pt x="565713" y="101214"/>
                      <a:pt x="563906" y="99406"/>
                      <a:pt x="563906" y="96695"/>
                    </a:cubicBezTo>
                    <a:cubicBezTo>
                      <a:pt x="563906" y="93984"/>
                      <a:pt x="565713" y="92177"/>
                      <a:pt x="568424" y="92177"/>
                    </a:cubicBezTo>
                    <a:lnTo>
                      <a:pt x="568424" y="92177"/>
                    </a:lnTo>
                    <a:close/>
                    <a:moveTo>
                      <a:pt x="549447" y="92177"/>
                    </a:moveTo>
                    <a:cubicBezTo>
                      <a:pt x="552158" y="92177"/>
                      <a:pt x="553965" y="93984"/>
                      <a:pt x="553965" y="96695"/>
                    </a:cubicBezTo>
                    <a:cubicBezTo>
                      <a:pt x="553965" y="99406"/>
                      <a:pt x="552158" y="101214"/>
                      <a:pt x="549447" y="101214"/>
                    </a:cubicBezTo>
                    <a:cubicBezTo>
                      <a:pt x="546736" y="101214"/>
                      <a:pt x="544928" y="99406"/>
                      <a:pt x="544928" y="96695"/>
                    </a:cubicBezTo>
                    <a:cubicBezTo>
                      <a:pt x="544928" y="93984"/>
                      <a:pt x="546736" y="92177"/>
                      <a:pt x="549447" y="92177"/>
                    </a:cubicBezTo>
                    <a:lnTo>
                      <a:pt x="549447" y="92177"/>
                    </a:lnTo>
                    <a:close/>
                    <a:moveTo>
                      <a:pt x="530469" y="92177"/>
                    </a:moveTo>
                    <a:cubicBezTo>
                      <a:pt x="533180" y="92177"/>
                      <a:pt x="534988" y="93984"/>
                      <a:pt x="534988" y="96695"/>
                    </a:cubicBezTo>
                    <a:cubicBezTo>
                      <a:pt x="534988" y="99406"/>
                      <a:pt x="533180" y="101214"/>
                      <a:pt x="530469" y="101214"/>
                    </a:cubicBezTo>
                    <a:cubicBezTo>
                      <a:pt x="527758" y="101214"/>
                      <a:pt x="525951" y="99406"/>
                      <a:pt x="525951" y="96695"/>
                    </a:cubicBezTo>
                    <a:cubicBezTo>
                      <a:pt x="525951" y="93984"/>
                      <a:pt x="527758" y="92177"/>
                      <a:pt x="530469" y="92177"/>
                    </a:cubicBezTo>
                    <a:lnTo>
                      <a:pt x="530469" y="92177"/>
                    </a:lnTo>
                    <a:close/>
                    <a:moveTo>
                      <a:pt x="511492" y="92177"/>
                    </a:moveTo>
                    <a:cubicBezTo>
                      <a:pt x="514203" y="92177"/>
                      <a:pt x="516010" y="93984"/>
                      <a:pt x="516010" y="96695"/>
                    </a:cubicBezTo>
                    <a:cubicBezTo>
                      <a:pt x="516010" y="99406"/>
                      <a:pt x="514203" y="101214"/>
                      <a:pt x="511492" y="101214"/>
                    </a:cubicBezTo>
                    <a:cubicBezTo>
                      <a:pt x="508780" y="101214"/>
                      <a:pt x="506973" y="99406"/>
                      <a:pt x="506973" y="96695"/>
                    </a:cubicBezTo>
                    <a:cubicBezTo>
                      <a:pt x="506973" y="93984"/>
                      <a:pt x="508780" y="92177"/>
                      <a:pt x="511492" y="92177"/>
                    </a:cubicBezTo>
                    <a:lnTo>
                      <a:pt x="511492" y="92177"/>
                    </a:lnTo>
                    <a:close/>
                    <a:moveTo>
                      <a:pt x="493418" y="92177"/>
                    </a:moveTo>
                    <a:cubicBezTo>
                      <a:pt x="496129" y="92177"/>
                      <a:pt x="497936" y="93984"/>
                      <a:pt x="497936" y="96695"/>
                    </a:cubicBezTo>
                    <a:cubicBezTo>
                      <a:pt x="497936" y="99406"/>
                      <a:pt x="496129" y="101214"/>
                      <a:pt x="493418" y="101214"/>
                    </a:cubicBezTo>
                    <a:cubicBezTo>
                      <a:pt x="490707" y="101214"/>
                      <a:pt x="488899" y="99406"/>
                      <a:pt x="488899" y="96695"/>
                    </a:cubicBezTo>
                    <a:cubicBezTo>
                      <a:pt x="487995" y="93984"/>
                      <a:pt x="490707" y="92177"/>
                      <a:pt x="493418" y="92177"/>
                    </a:cubicBezTo>
                    <a:lnTo>
                      <a:pt x="493418" y="92177"/>
                    </a:lnTo>
                    <a:close/>
                    <a:moveTo>
                      <a:pt x="474440" y="92177"/>
                    </a:moveTo>
                    <a:cubicBezTo>
                      <a:pt x="477151" y="92177"/>
                      <a:pt x="478959" y="93984"/>
                      <a:pt x="478959" y="96695"/>
                    </a:cubicBezTo>
                    <a:cubicBezTo>
                      <a:pt x="478959" y="99406"/>
                      <a:pt x="477151" y="101214"/>
                      <a:pt x="474440" y="101214"/>
                    </a:cubicBezTo>
                    <a:cubicBezTo>
                      <a:pt x="471729" y="101214"/>
                      <a:pt x="469922" y="99406"/>
                      <a:pt x="469922" y="96695"/>
                    </a:cubicBezTo>
                    <a:cubicBezTo>
                      <a:pt x="469922" y="93984"/>
                      <a:pt x="471729" y="92177"/>
                      <a:pt x="474440" y="92177"/>
                    </a:cubicBezTo>
                    <a:lnTo>
                      <a:pt x="474440" y="92177"/>
                    </a:lnTo>
                    <a:close/>
                    <a:moveTo>
                      <a:pt x="455462" y="92177"/>
                    </a:moveTo>
                    <a:cubicBezTo>
                      <a:pt x="458174" y="92177"/>
                      <a:pt x="459981" y="93984"/>
                      <a:pt x="459981" y="96695"/>
                    </a:cubicBezTo>
                    <a:cubicBezTo>
                      <a:pt x="459981" y="99406"/>
                      <a:pt x="458174" y="101214"/>
                      <a:pt x="455462" y="101214"/>
                    </a:cubicBezTo>
                    <a:cubicBezTo>
                      <a:pt x="452751" y="101214"/>
                      <a:pt x="450944" y="99406"/>
                      <a:pt x="450944" y="96695"/>
                    </a:cubicBezTo>
                    <a:cubicBezTo>
                      <a:pt x="450944" y="93984"/>
                      <a:pt x="452751" y="92177"/>
                      <a:pt x="455462" y="92177"/>
                    </a:cubicBezTo>
                    <a:lnTo>
                      <a:pt x="455462" y="92177"/>
                    </a:lnTo>
                    <a:close/>
                    <a:moveTo>
                      <a:pt x="436485" y="92177"/>
                    </a:moveTo>
                    <a:cubicBezTo>
                      <a:pt x="439196" y="92177"/>
                      <a:pt x="441003" y="93984"/>
                      <a:pt x="441003" y="96695"/>
                    </a:cubicBezTo>
                    <a:cubicBezTo>
                      <a:pt x="441003" y="99406"/>
                      <a:pt x="439196" y="101214"/>
                      <a:pt x="436485" y="101214"/>
                    </a:cubicBezTo>
                    <a:cubicBezTo>
                      <a:pt x="433774" y="101214"/>
                      <a:pt x="431966" y="99406"/>
                      <a:pt x="431966" y="96695"/>
                    </a:cubicBezTo>
                    <a:cubicBezTo>
                      <a:pt x="431966" y="93984"/>
                      <a:pt x="433774" y="92177"/>
                      <a:pt x="436485" y="92177"/>
                    </a:cubicBezTo>
                    <a:lnTo>
                      <a:pt x="436485" y="92177"/>
                    </a:lnTo>
                    <a:close/>
                    <a:moveTo>
                      <a:pt x="417507" y="92177"/>
                    </a:moveTo>
                    <a:cubicBezTo>
                      <a:pt x="420218" y="92177"/>
                      <a:pt x="422026" y="93984"/>
                      <a:pt x="422026" y="96695"/>
                    </a:cubicBezTo>
                    <a:cubicBezTo>
                      <a:pt x="422026" y="99406"/>
                      <a:pt x="420218" y="101214"/>
                      <a:pt x="417507" y="101214"/>
                    </a:cubicBezTo>
                    <a:cubicBezTo>
                      <a:pt x="414796" y="101214"/>
                      <a:pt x="412989" y="99406"/>
                      <a:pt x="412989" y="96695"/>
                    </a:cubicBezTo>
                    <a:cubicBezTo>
                      <a:pt x="412989" y="93984"/>
                      <a:pt x="415700" y="92177"/>
                      <a:pt x="417507" y="92177"/>
                    </a:cubicBezTo>
                    <a:lnTo>
                      <a:pt x="417507" y="92177"/>
                    </a:lnTo>
                    <a:close/>
                    <a:moveTo>
                      <a:pt x="399433" y="92177"/>
                    </a:moveTo>
                    <a:cubicBezTo>
                      <a:pt x="402144" y="92177"/>
                      <a:pt x="403952" y="93984"/>
                      <a:pt x="403952" y="96695"/>
                    </a:cubicBezTo>
                    <a:cubicBezTo>
                      <a:pt x="403952" y="99406"/>
                      <a:pt x="402144" y="101214"/>
                      <a:pt x="399433" y="101214"/>
                    </a:cubicBezTo>
                    <a:cubicBezTo>
                      <a:pt x="396722" y="101214"/>
                      <a:pt x="394915" y="99406"/>
                      <a:pt x="394915" y="96695"/>
                    </a:cubicBezTo>
                    <a:cubicBezTo>
                      <a:pt x="394011" y="93984"/>
                      <a:pt x="396722" y="92177"/>
                      <a:pt x="399433" y="92177"/>
                    </a:cubicBezTo>
                    <a:lnTo>
                      <a:pt x="399433" y="92177"/>
                    </a:lnTo>
                    <a:close/>
                    <a:moveTo>
                      <a:pt x="380456" y="92177"/>
                    </a:moveTo>
                    <a:cubicBezTo>
                      <a:pt x="383167" y="92177"/>
                      <a:pt x="384974" y="93984"/>
                      <a:pt x="384974" y="96695"/>
                    </a:cubicBezTo>
                    <a:cubicBezTo>
                      <a:pt x="384974" y="99406"/>
                      <a:pt x="383167" y="101214"/>
                      <a:pt x="380456" y="101214"/>
                    </a:cubicBezTo>
                    <a:cubicBezTo>
                      <a:pt x="377745" y="101214"/>
                      <a:pt x="375937" y="99406"/>
                      <a:pt x="375937" y="96695"/>
                    </a:cubicBezTo>
                    <a:cubicBezTo>
                      <a:pt x="375937" y="93984"/>
                      <a:pt x="377745" y="92177"/>
                      <a:pt x="380456" y="92177"/>
                    </a:cubicBezTo>
                    <a:lnTo>
                      <a:pt x="380456" y="92177"/>
                    </a:lnTo>
                    <a:close/>
                    <a:moveTo>
                      <a:pt x="361478" y="92177"/>
                    </a:moveTo>
                    <a:cubicBezTo>
                      <a:pt x="364189" y="92177"/>
                      <a:pt x="365997" y="93984"/>
                      <a:pt x="365997" y="96695"/>
                    </a:cubicBezTo>
                    <a:cubicBezTo>
                      <a:pt x="365997" y="99406"/>
                      <a:pt x="364189" y="101214"/>
                      <a:pt x="361478" y="101214"/>
                    </a:cubicBezTo>
                    <a:cubicBezTo>
                      <a:pt x="358767" y="101214"/>
                      <a:pt x="356960" y="99406"/>
                      <a:pt x="356960" y="96695"/>
                    </a:cubicBezTo>
                    <a:cubicBezTo>
                      <a:pt x="356960" y="93984"/>
                      <a:pt x="358767" y="92177"/>
                      <a:pt x="361478" y="92177"/>
                    </a:cubicBezTo>
                    <a:lnTo>
                      <a:pt x="361478" y="92177"/>
                    </a:lnTo>
                    <a:close/>
                    <a:moveTo>
                      <a:pt x="342501" y="92177"/>
                    </a:moveTo>
                    <a:cubicBezTo>
                      <a:pt x="345212" y="92177"/>
                      <a:pt x="347019" y="93984"/>
                      <a:pt x="347019" y="96695"/>
                    </a:cubicBezTo>
                    <a:cubicBezTo>
                      <a:pt x="347019" y="99406"/>
                      <a:pt x="345212" y="101214"/>
                      <a:pt x="342501" y="101214"/>
                    </a:cubicBezTo>
                    <a:cubicBezTo>
                      <a:pt x="339789" y="101214"/>
                      <a:pt x="337982" y="99406"/>
                      <a:pt x="337982" y="96695"/>
                    </a:cubicBezTo>
                    <a:cubicBezTo>
                      <a:pt x="337982" y="93984"/>
                      <a:pt x="339789" y="92177"/>
                      <a:pt x="342501" y="92177"/>
                    </a:cubicBezTo>
                    <a:lnTo>
                      <a:pt x="342501" y="92177"/>
                    </a:lnTo>
                    <a:close/>
                    <a:moveTo>
                      <a:pt x="323523" y="92177"/>
                    </a:moveTo>
                    <a:cubicBezTo>
                      <a:pt x="326234" y="92177"/>
                      <a:pt x="328041" y="93984"/>
                      <a:pt x="328041" y="96695"/>
                    </a:cubicBezTo>
                    <a:cubicBezTo>
                      <a:pt x="328041" y="99406"/>
                      <a:pt x="326234" y="101214"/>
                      <a:pt x="323523" y="101214"/>
                    </a:cubicBezTo>
                    <a:cubicBezTo>
                      <a:pt x="320812" y="101214"/>
                      <a:pt x="319004" y="99406"/>
                      <a:pt x="319004" y="96695"/>
                    </a:cubicBezTo>
                    <a:cubicBezTo>
                      <a:pt x="319004" y="93984"/>
                      <a:pt x="321716" y="92177"/>
                      <a:pt x="323523" y="92177"/>
                    </a:cubicBezTo>
                    <a:lnTo>
                      <a:pt x="323523" y="92177"/>
                    </a:lnTo>
                    <a:close/>
                    <a:moveTo>
                      <a:pt x="840437" y="82236"/>
                    </a:moveTo>
                    <a:cubicBezTo>
                      <a:pt x="843148" y="82236"/>
                      <a:pt x="844955" y="84044"/>
                      <a:pt x="844955" y="86755"/>
                    </a:cubicBezTo>
                    <a:cubicBezTo>
                      <a:pt x="844955" y="89466"/>
                      <a:pt x="843148" y="91273"/>
                      <a:pt x="840437" y="91273"/>
                    </a:cubicBezTo>
                    <a:cubicBezTo>
                      <a:pt x="837726" y="91273"/>
                      <a:pt x="835918" y="89466"/>
                      <a:pt x="835918" y="86755"/>
                    </a:cubicBezTo>
                    <a:cubicBezTo>
                      <a:pt x="835918" y="84947"/>
                      <a:pt x="837726" y="82236"/>
                      <a:pt x="840437" y="82236"/>
                    </a:cubicBezTo>
                    <a:lnTo>
                      <a:pt x="840437" y="82236"/>
                    </a:lnTo>
                    <a:close/>
                    <a:moveTo>
                      <a:pt x="821459" y="82236"/>
                    </a:moveTo>
                    <a:cubicBezTo>
                      <a:pt x="824170" y="82236"/>
                      <a:pt x="825978" y="84044"/>
                      <a:pt x="825978" y="86755"/>
                    </a:cubicBezTo>
                    <a:cubicBezTo>
                      <a:pt x="825978" y="89466"/>
                      <a:pt x="824170" y="91273"/>
                      <a:pt x="821459" y="91273"/>
                    </a:cubicBezTo>
                    <a:cubicBezTo>
                      <a:pt x="818748" y="91273"/>
                      <a:pt x="816941" y="89466"/>
                      <a:pt x="816941" y="86755"/>
                    </a:cubicBezTo>
                    <a:cubicBezTo>
                      <a:pt x="816941" y="84947"/>
                      <a:pt x="818748" y="82236"/>
                      <a:pt x="821459" y="82236"/>
                    </a:cubicBezTo>
                    <a:lnTo>
                      <a:pt x="821459" y="82236"/>
                    </a:lnTo>
                    <a:close/>
                    <a:moveTo>
                      <a:pt x="803385" y="82236"/>
                    </a:moveTo>
                    <a:cubicBezTo>
                      <a:pt x="806096" y="82236"/>
                      <a:pt x="807904" y="84044"/>
                      <a:pt x="807904" y="86755"/>
                    </a:cubicBezTo>
                    <a:cubicBezTo>
                      <a:pt x="807904" y="89466"/>
                      <a:pt x="806096" y="91273"/>
                      <a:pt x="803385" y="91273"/>
                    </a:cubicBezTo>
                    <a:cubicBezTo>
                      <a:pt x="800674" y="91273"/>
                      <a:pt x="798867" y="89466"/>
                      <a:pt x="798867" y="86755"/>
                    </a:cubicBezTo>
                    <a:cubicBezTo>
                      <a:pt x="797963" y="84947"/>
                      <a:pt x="800674" y="82236"/>
                      <a:pt x="803385" y="82236"/>
                    </a:cubicBezTo>
                    <a:lnTo>
                      <a:pt x="803385" y="82236"/>
                    </a:lnTo>
                    <a:close/>
                    <a:moveTo>
                      <a:pt x="784408" y="82236"/>
                    </a:moveTo>
                    <a:cubicBezTo>
                      <a:pt x="787119" y="82236"/>
                      <a:pt x="788926" y="84044"/>
                      <a:pt x="788926" y="86755"/>
                    </a:cubicBezTo>
                    <a:cubicBezTo>
                      <a:pt x="788926" y="89466"/>
                      <a:pt x="787119" y="91273"/>
                      <a:pt x="784408" y="91273"/>
                    </a:cubicBezTo>
                    <a:cubicBezTo>
                      <a:pt x="781696" y="91273"/>
                      <a:pt x="779889" y="89466"/>
                      <a:pt x="779889" y="86755"/>
                    </a:cubicBezTo>
                    <a:cubicBezTo>
                      <a:pt x="778985" y="84947"/>
                      <a:pt x="781696" y="82236"/>
                      <a:pt x="784408" y="82236"/>
                    </a:cubicBezTo>
                    <a:lnTo>
                      <a:pt x="784408" y="82236"/>
                    </a:lnTo>
                    <a:close/>
                    <a:moveTo>
                      <a:pt x="765430" y="82236"/>
                    </a:moveTo>
                    <a:cubicBezTo>
                      <a:pt x="768141" y="82236"/>
                      <a:pt x="769948" y="84044"/>
                      <a:pt x="769948" y="86755"/>
                    </a:cubicBezTo>
                    <a:cubicBezTo>
                      <a:pt x="769948" y="89466"/>
                      <a:pt x="768141" y="91273"/>
                      <a:pt x="765430" y="91273"/>
                    </a:cubicBezTo>
                    <a:cubicBezTo>
                      <a:pt x="762719" y="91273"/>
                      <a:pt x="760912" y="89466"/>
                      <a:pt x="760912" y="86755"/>
                    </a:cubicBezTo>
                    <a:cubicBezTo>
                      <a:pt x="760912" y="84947"/>
                      <a:pt x="762719" y="82236"/>
                      <a:pt x="765430" y="82236"/>
                    </a:cubicBezTo>
                    <a:lnTo>
                      <a:pt x="765430" y="82236"/>
                    </a:lnTo>
                    <a:close/>
                    <a:moveTo>
                      <a:pt x="746452" y="82236"/>
                    </a:moveTo>
                    <a:cubicBezTo>
                      <a:pt x="749163" y="82236"/>
                      <a:pt x="750971" y="84044"/>
                      <a:pt x="750971" y="86755"/>
                    </a:cubicBezTo>
                    <a:cubicBezTo>
                      <a:pt x="750971" y="89466"/>
                      <a:pt x="749163" y="91273"/>
                      <a:pt x="746452" y="91273"/>
                    </a:cubicBezTo>
                    <a:cubicBezTo>
                      <a:pt x="743741" y="91273"/>
                      <a:pt x="741934" y="89466"/>
                      <a:pt x="741934" y="86755"/>
                    </a:cubicBezTo>
                    <a:cubicBezTo>
                      <a:pt x="741934" y="84947"/>
                      <a:pt x="743741" y="82236"/>
                      <a:pt x="746452" y="82236"/>
                    </a:cubicBezTo>
                    <a:lnTo>
                      <a:pt x="746452" y="82236"/>
                    </a:lnTo>
                    <a:close/>
                    <a:moveTo>
                      <a:pt x="727475" y="82236"/>
                    </a:moveTo>
                    <a:cubicBezTo>
                      <a:pt x="730186" y="82236"/>
                      <a:pt x="731993" y="84044"/>
                      <a:pt x="731993" y="86755"/>
                    </a:cubicBezTo>
                    <a:cubicBezTo>
                      <a:pt x="731993" y="89466"/>
                      <a:pt x="730186" y="91273"/>
                      <a:pt x="727475" y="91273"/>
                    </a:cubicBezTo>
                    <a:cubicBezTo>
                      <a:pt x="724764" y="91273"/>
                      <a:pt x="722956" y="89466"/>
                      <a:pt x="722956" y="86755"/>
                    </a:cubicBezTo>
                    <a:cubicBezTo>
                      <a:pt x="722956" y="84947"/>
                      <a:pt x="724764" y="82236"/>
                      <a:pt x="727475" y="82236"/>
                    </a:cubicBezTo>
                    <a:lnTo>
                      <a:pt x="727475" y="82236"/>
                    </a:lnTo>
                    <a:close/>
                    <a:moveTo>
                      <a:pt x="709401" y="82236"/>
                    </a:moveTo>
                    <a:cubicBezTo>
                      <a:pt x="712112" y="82236"/>
                      <a:pt x="713919" y="84044"/>
                      <a:pt x="713919" y="86755"/>
                    </a:cubicBezTo>
                    <a:cubicBezTo>
                      <a:pt x="713919" y="89466"/>
                      <a:pt x="712112" y="91273"/>
                      <a:pt x="709401" y="91273"/>
                    </a:cubicBezTo>
                    <a:cubicBezTo>
                      <a:pt x="706690" y="91273"/>
                      <a:pt x="704882" y="89466"/>
                      <a:pt x="704882" y="86755"/>
                    </a:cubicBezTo>
                    <a:cubicBezTo>
                      <a:pt x="703979" y="84947"/>
                      <a:pt x="706690" y="82236"/>
                      <a:pt x="709401" y="82236"/>
                    </a:cubicBezTo>
                    <a:lnTo>
                      <a:pt x="709401" y="82236"/>
                    </a:lnTo>
                    <a:close/>
                    <a:moveTo>
                      <a:pt x="690423" y="82236"/>
                    </a:moveTo>
                    <a:cubicBezTo>
                      <a:pt x="693134" y="82236"/>
                      <a:pt x="694942" y="84044"/>
                      <a:pt x="694942" y="86755"/>
                    </a:cubicBezTo>
                    <a:cubicBezTo>
                      <a:pt x="694942" y="89466"/>
                      <a:pt x="693134" y="91273"/>
                      <a:pt x="690423" y="91273"/>
                    </a:cubicBezTo>
                    <a:cubicBezTo>
                      <a:pt x="687712" y="91273"/>
                      <a:pt x="685905" y="89466"/>
                      <a:pt x="685905" y="86755"/>
                    </a:cubicBezTo>
                    <a:cubicBezTo>
                      <a:pt x="685905" y="84947"/>
                      <a:pt x="687712" y="82236"/>
                      <a:pt x="690423" y="82236"/>
                    </a:cubicBezTo>
                    <a:lnTo>
                      <a:pt x="690423" y="82236"/>
                    </a:lnTo>
                    <a:close/>
                    <a:moveTo>
                      <a:pt x="671446" y="82236"/>
                    </a:moveTo>
                    <a:cubicBezTo>
                      <a:pt x="674157" y="82236"/>
                      <a:pt x="675964" y="84044"/>
                      <a:pt x="675964" y="86755"/>
                    </a:cubicBezTo>
                    <a:cubicBezTo>
                      <a:pt x="675964" y="89466"/>
                      <a:pt x="674157" y="91273"/>
                      <a:pt x="671446" y="91273"/>
                    </a:cubicBezTo>
                    <a:cubicBezTo>
                      <a:pt x="668735" y="91273"/>
                      <a:pt x="666927" y="89466"/>
                      <a:pt x="666927" y="86755"/>
                    </a:cubicBezTo>
                    <a:cubicBezTo>
                      <a:pt x="666927" y="84947"/>
                      <a:pt x="668735" y="82236"/>
                      <a:pt x="671446" y="82236"/>
                    </a:cubicBezTo>
                    <a:lnTo>
                      <a:pt x="671446" y="82236"/>
                    </a:lnTo>
                    <a:close/>
                    <a:moveTo>
                      <a:pt x="652468" y="82236"/>
                    </a:moveTo>
                    <a:cubicBezTo>
                      <a:pt x="655179" y="82236"/>
                      <a:pt x="656987" y="84044"/>
                      <a:pt x="656987" y="86755"/>
                    </a:cubicBezTo>
                    <a:cubicBezTo>
                      <a:pt x="656987" y="89466"/>
                      <a:pt x="655179" y="91273"/>
                      <a:pt x="652468" y="91273"/>
                    </a:cubicBezTo>
                    <a:cubicBezTo>
                      <a:pt x="649757" y="91273"/>
                      <a:pt x="647950" y="89466"/>
                      <a:pt x="647950" y="86755"/>
                    </a:cubicBezTo>
                    <a:cubicBezTo>
                      <a:pt x="647950" y="84947"/>
                      <a:pt x="649757" y="82236"/>
                      <a:pt x="652468" y="82236"/>
                    </a:cubicBezTo>
                    <a:lnTo>
                      <a:pt x="652468" y="82236"/>
                    </a:lnTo>
                    <a:close/>
                    <a:moveTo>
                      <a:pt x="633490" y="82236"/>
                    </a:moveTo>
                    <a:cubicBezTo>
                      <a:pt x="636202" y="82236"/>
                      <a:pt x="638009" y="84044"/>
                      <a:pt x="638009" y="86755"/>
                    </a:cubicBezTo>
                    <a:cubicBezTo>
                      <a:pt x="638009" y="89466"/>
                      <a:pt x="636202" y="91273"/>
                      <a:pt x="633490" y="91273"/>
                    </a:cubicBezTo>
                    <a:cubicBezTo>
                      <a:pt x="630779" y="91273"/>
                      <a:pt x="628972" y="89466"/>
                      <a:pt x="628972" y="86755"/>
                    </a:cubicBezTo>
                    <a:cubicBezTo>
                      <a:pt x="628972" y="84947"/>
                      <a:pt x="631683" y="82236"/>
                      <a:pt x="633490" y="82236"/>
                    </a:cubicBezTo>
                    <a:lnTo>
                      <a:pt x="633490" y="82236"/>
                    </a:lnTo>
                    <a:close/>
                    <a:moveTo>
                      <a:pt x="615417" y="82236"/>
                    </a:moveTo>
                    <a:cubicBezTo>
                      <a:pt x="618128" y="82236"/>
                      <a:pt x="619935" y="84044"/>
                      <a:pt x="619935" y="86755"/>
                    </a:cubicBezTo>
                    <a:cubicBezTo>
                      <a:pt x="619935" y="89466"/>
                      <a:pt x="618128" y="91273"/>
                      <a:pt x="615417" y="91273"/>
                    </a:cubicBezTo>
                    <a:cubicBezTo>
                      <a:pt x="612705" y="91273"/>
                      <a:pt x="610898" y="89466"/>
                      <a:pt x="610898" y="86755"/>
                    </a:cubicBezTo>
                    <a:cubicBezTo>
                      <a:pt x="609994" y="84947"/>
                      <a:pt x="612705" y="82236"/>
                      <a:pt x="615417" y="82236"/>
                    </a:cubicBezTo>
                    <a:lnTo>
                      <a:pt x="615417" y="82236"/>
                    </a:lnTo>
                    <a:close/>
                    <a:moveTo>
                      <a:pt x="596439" y="82236"/>
                    </a:moveTo>
                    <a:cubicBezTo>
                      <a:pt x="599150" y="82236"/>
                      <a:pt x="600957" y="84044"/>
                      <a:pt x="600957" y="86755"/>
                    </a:cubicBezTo>
                    <a:cubicBezTo>
                      <a:pt x="600957" y="89466"/>
                      <a:pt x="599150" y="91273"/>
                      <a:pt x="596439" y="91273"/>
                    </a:cubicBezTo>
                    <a:cubicBezTo>
                      <a:pt x="593728" y="91273"/>
                      <a:pt x="591920" y="89466"/>
                      <a:pt x="591920" y="86755"/>
                    </a:cubicBezTo>
                    <a:cubicBezTo>
                      <a:pt x="591920" y="84947"/>
                      <a:pt x="593728" y="82236"/>
                      <a:pt x="596439" y="82236"/>
                    </a:cubicBezTo>
                    <a:lnTo>
                      <a:pt x="596439" y="82236"/>
                    </a:lnTo>
                    <a:close/>
                    <a:moveTo>
                      <a:pt x="577461" y="82236"/>
                    </a:moveTo>
                    <a:cubicBezTo>
                      <a:pt x="580172" y="82236"/>
                      <a:pt x="581980" y="84044"/>
                      <a:pt x="581980" y="86755"/>
                    </a:cubicBezTo>
                    <a:cubicBezTo>
                      <a:pt x="581980" y="89466"/>
                      <a:pt x="580172" y="91273"/>
                      <a:pt x="577461" y="91273"/>
                    </a:cubicBezTo>
                    <a:cubicBezTo>
                      <a:pt x="574750" y="91273"/>
                      <a:pt x="572943" y="89466"/>
                      <a:pt x="572943" y="86755"/>
                    </a:cubicBezTo>
                    <a:cubicBezTo>
                      <a:pt x="572943" y="84947"/>
                      <a:pt x="574750" y="82236"/>
                      <a:pt x="577461" y="82236"/>
                    </a:cubicBezTo>
                    <a:lnTo>
                      <a:pt x="577461" y="82236"/>
                    </a:lnTo>
                    <a:close/>
                    <a:moveTo>
                      <a:pt x="558484" y="82236"/>
                    </a:moveTo>
                    <a:cubicBezTo>
                      <a:pt x="561195" y="82236"/>
                      <a:pt x="563002" y="84044"/>
                      <a:pt x="563002" y="86755"/>
                    </a:cubicBezTo>
                    <a:cubicBezTo>
                      <a:pt x="563002" y="89466"/>
                      <a:pt x="561195" y="91273"/>
                      <a:pt x="558484" y="91273"/>
                    </a:cubicBezTo>
                    <a:cubicBezTo>
                      <a:pt x="555773" y="91273"/>
                      <a:pt x="553965" y="89466"/>
                      <a:pt x="553965" y="86755"/>
                    </a:cubicBezTo>
                    <a:cubicBezTo>
                      <a:pt x="553965" y="84947"/>
                      <a:pt x="555773" y="82236"/>
                      <a:pt x="558484" y="82236"/>
                    </a:cubicBezTo>
                    <a:lnTo>
                      <a:pt x="558484" y="82236"/>
                    </a:lnTo>
                    <a:close/>
                    <a:moveTo>
                      <a:pt x="539506" y="82236"/>
                    </a:moveTo>
                    <a:cubicBezTo>
                      <a:pt x="542217" y="82236"/>
                      <a:pt x="544025" y="84044"/>
                      <a:pt x="544025" y="86755"/>
                    </a:cubicBezTo>
                    <a:cubicBezTo>
                      <a:pt x="544025" y="89466"/>
                      <a:pt x="542217" y="91273"/>
                      <a:pt x="539506" y="91273"/>
                    </a:cubicBezTo>
                    <a:cubicBezTo>
                      <a:pt x="536795" y="91273"/>
                      <a:pt x="534988" y="89466"/>
                      <a:pt x="534988" y="86755"/>
                    </a:cubicBezTo>
                    <a:cubicBezTo>
                      <a:pt x="534988" y="84947"/>
                      <a:pt x="537699" y="82236"/>
                      <a:pt x="539506" y="82236"/>
                    </a:cubicBezTo>
                    <a:lnTo>
                      <a:pt x="539506" y="82236"/>
                    </a:lnTo>
                    <a:close/>
                    <a:moveTo>
                      <a:pt x="521432" y="82236"/>
                    </a:moveTo>
                    <a:cubicBezTo>
                      <a:pt x="524143" y="82236"/>
                      <a:pt x="525951" y="84044"/>
                      <a:pt x="525951" y="86755"/>
                    </a:cubicBezTo>
                    <a:cubicBezTo>
                      <a:pt x="525951" y="89466"/>
                      <a:pt x="524143" y="91273"/>
                      <a:pt x="521432" y="91273"/>
                    </a:cubicBezTo>
                    <a:cubicBezTo>
                      <a:pt x="518721" y="91273"/>
                      <a:pt x="516914" y="89466"/>
                      <a:pt x="516914" y="86755"/>
                    </a:cubicBezTo>
                    <a:cubicBezTo>
                      <a:pt x="516010" y="84947"/>
                      <a:pt x="518721" y="82236"/>
                      <a:pt x="521432" y="82236"/>
                    </a:cubicBezTo>
                    <a:lnTo>
                      <a:pt x="521432" y="82236"/>
                    </a:lnTo>
                    <a:close/>
                    <a:moveTo>
                      <a:pt x="502455" y="82236"/>
                    </a:moveTo>
                    <a:cubicBezTo>
                      <a:pt x="505166" y="82236"/>
                      <a:pt x="506973" y="84044"/>
                      <a:pt x="506973" y="86755"/>
                    </a:cubicBezTo>
                    <a:cubicBezTo>
                      <a:pt x="506973" y="89466"/>
                      <a:pt x="505166" y="91273"/>
                      <a:pt x="502455" y="91273"/>
                    </a:cubicBezTo>
                    <a:cubicBezTo>
                      <a:pt x="499744" y="91273"/>
                      <a:pt x="497936" y="89466"/>
                      <a:pt x="497936" y="86755"/>
                    </a:cubicBezTo>
                    <a:cubicBezTo>
                      <a:pt x="497936" y="84947"/>
                      <a:pt x="499744" y="82236"/>
                      <a:pt x="502455" y="82236"/>
                    </a:cubicBezTo>
                    <a:lnTo>
                      <a:pt x="502455" y="82236"/>
                    </a:lnTo>
                    <a:close/>
                    <a:moveTo>
                      <a:pt x="483477" y="82236"/>
                    </a:moveTo>
                    <a:cubicBezTo>
                      <a:pt x="486188" y="82236"/>
                      <a:pt x="487995" y="84044"/>
                      <a:pt x="487995" y="86755"/>
                    </a:cubicBezTo>
                    <a:cubicBezTo>
                      <a:pt x="487995" y="89466"/>
                      <a:pt x="486188" y="91273"/>
                      <a:pt x="483477" y="91273"/>
                    </a:cubicBezTo>
                    <a:cubicBezTo>
                      <a:pt x="480766" y="91273"/>
                      <a:pt x="478959" y="89466"/>
                      <a:pt x="478959" y="86755"/>
                    </a:cubicBezTo>
                    <a:cubicBezTo>
                      <a:pt x="478959" y="84947"/>
                      <a:pt x="480766" y="82236"/>
                      <a:pt x="483477" y="82236"/>
                    </a:cubicBezTo>
                    <a:lnTo>
                      <a:pt x="483477" y="82236"/>
                    </a:lnTo>
                    <a:close/>
                    <a:moveTo>
                      <a:pt x="464499" y="82236"/>
                    </a:moveTo>
                    <a:cubicBezTo>
                      <a:pt x="467211" y="82236"/>
                      <a:pt x="469018" y="84044"/>
                      <a:pt x="469018" y="86755"/>
                    </a:cubicBezTo>
                    <a:cubicBezTo>
                      <a:pt x="469018" y="89466"/>
                      <a:pt x="467211" y="91273"/>
                      <a:pt x="464499" y="91273"/>
                    </a:cubicBezTo>
                    <a:cubicBezTo>
                      <a:pt x="461788" y="91273"/>
                      <a:pt x="459981" y="89466"/>
                      <a:pt x="459981" y="86755"/>
                    </a:cubicBezTo>
                    <a:cubicBezTo>
                      <a:pt x="459981" y="84947"/>
                      <a:pt x="461788" y="82236"/>
                      <a:pt x="464499" y="82236"/>
                    </a:cubicBezTo>
                    <a:lnTo>
                      <a:pt x="464499" y="82236"/>
                    </a:lnTo>
                    <a:close/>
                    <a:moveTo>
                      <a:pt x="446425" y="82236"/>
                    </a:moveTo>
                    <a:cubicBezTo>
                      <a:pt x="449137" y="82236"/>
                      <a:pt x="450944" y="84044"/>
                      <a:pt x="450944" y="86755"/>
                    </a:cubicBezTo>
                    <a:cubicBezTo>
                      <a:pt x="450944" y="89466"/>
                      <a:pt x="449137" y="91273"/>
                      <a:pt x="446425" y="91273"/>
                    </a:cubicBezTo>
                    <a:cubicBezTo>
                      <a:pt x="443714" y="91273"/>
                      <a:pt x="441907" y="89466"/>
                      <a:pt x="441907" y="86755"/>
                    </a:cubicBezTo>
                    <a:cubicBezTo>
                      <a:pt x="441003" y="84947"/>
                      <a:pt x="443714" y="82236"/>
                      <a:pt x="446425" y="82236"/>
                    </a:cubicBezTo>
                    <a:lnTo>
                      <a:pt x="446425" y="82236"/>
                    </a:lnTo>
                    <a:close/>
                    <a:moveTo>
                      <a:pt x="427448" y="82236"/>
                    </a:moveTo>
                    <a:cubicBezTo>
                      <a:pt x="430159" y="82236"/>
                      <a:pt x="431966" y="84044"/>
                      <a:pt x="431966" y="86755"/>
                    </a:cubicBezTo>
                    <a:cubicBezTo>
                      <a:pt x="431966" y="89466"/>
                      <a:pt x="430159" y="91273"/>
                      <a:pt x="427448" y="91273"/>
                    </a:cubicBezTo>
                    <a:cubicBezTo>
                      <a:pt x="424737" y="91273"/>
                      <a:pt x="422929" y="89466"/>
                      <a:pt x="422929" y="86755"/>
                    </a:cubicBezTo>
                    <a:cubicBezTo>
                      <a:pt x="422929" y="84947"/>
                      <a:pt x="424737" y="82236"/>
                      <a:pt x="427448" y="82236"/>
                    </a:cubicBezTo>
                    <a:lnTo>
                      <a:pt x="427448" y="82236"/>
                    </a:lnTo>
                    <a:close/>
                    <a:moveTo>
                      <a:pt x="408470" y="82236"/>
                    </a:moveTo>
                    <a:cubicBezTo>
                      <a:pt x="411181" y="82236"/>
                      <a:pt x="412989" y="84044"/>
                      <a:pt x="412989" y="86755"/>
                    </a:cubicBezTo>
                    <a:cubicBezTo>
                      <a:pt x="412989" y="89466"/>
                      <a:pt x="411181" y="91273"/>
                      <a:pt x="408470" y="91273"/>
                    </a:cubicBezTo>
                    <a:cubicBezTo>
                      <a:pt x="405759" y="91273"/>
                      <a:pt x="403952" y="89466"/>
                      <a:pt x="403952" y="86755"/>
                    </a:cubicBezTo>
                    <a:cubicBezTo>
                      <a:pt x="403952" y="84947"/>
                      <a:pt x="405759" y="82236"/>
                      <a:pt x="408470" y="82236"/>
                    </a:cubicBezTo>
                    <a:lnTo>
                      <a:pt x="408470" y="82236"/>
                    </a:lnTo>
                    <a:close/>
                    <a:moveTo>
                      <a:pt x="389493" y="82236"/>
                    </a:moveTo>
                    <a:cubicBezTo>
                      <a:pt x="392204" y="82236"/>
                      <a:pt x="394011" y="84044"/>
                      <a:pt x="394011" y="86755"/>
                    </a:cubicBezTo>
                    <a:cubicBezTo>
                      <a:pt x="394011" y="89466"/>
                      <a:pt x="392204" y="91273"/>
                      <a:pt x="389493" y="91273"/>
                    </a:cubicBezTo>
                    <a:cubicBezTo>
                      <a:pt x="386782" y="91273"/>
                      <a:pt x="384974" y="89466"/>
                      <a:pt x="384974" y="86755"/>
                    </a:cubicBezTo>
                    <a:cubicBezTo>
                      <a:pt x="384974" y="84947"/>
                      <a:pt x="386782" y="82236"/>
                      <a:pt x="389493" y="82236"/>
                    </a:cubicBezTo>
                    <a:lnTo>
                      <a:pt x="389493" y="82236"/>
                    </a:lnTo>
                    <a:close/>
                    <a:moveTo>
                      <a:pt x="370515" y="82236"/>
                    </a:moveTo>
                    <a:cubicBezTo>
                      <a:pt x="373226" y="82236"/>
                      <a:pt x="375034" y="84044"/>
                      <a:pt x="375034" y="86755"/>
                    </a:cubicBezTo>
                    <a:cubicBezTo>
                      <a:pt x="375034" y="89466"/>
                      <a:pt x="373226" y="91273"/>
                      <a:pt x="370515" y="91273"/>
                    </a:cubicBezTo>
                    <a:cubicBezTo>
                      <a:pt x="367804" y="91273"/>
                      <a:pt x="365997" y="89466"/>
                      <a:pt x="365997" y="86755"/>
                    </a:cubicBezTo>
                    <a:cubicBezTo>
                      <a:pt x="365997" y="84947"/>
                      <a:pt x="367804" y="82236"/>
                      <a:pt x="370515" y="82236"/>
                    </a:cubicBezTo>
                    <a:lnTo>
                      <a:pt x="370515" y="82236"/>
                    </a:lnTo>
                    <a:close/>
                    <a:moveTo>
                      <a:pt x="352441" y="82236"/>
                    </a:moveTo>
                    <a:cubicBezTo>
                      <a:pt x="355152" y="82236"/>
                      <a:pt x="356960" y="84044"/>
                      <a:pt x="356960" y="86755"/>
                    </a:cubicBezTo>
                    <a:cubicBezTo>
                      <a:pt x="356960" y="89466"/>
                      <a:pt x="355152" y="91273"/>
                      <a:pt x="352441" y="91273"/>
                    </a:cubicBezTo>
                    <a:cubicBezTo>
                      <a:pt x="349730" y="91273"/>
                      <a:pt x="347923" y="89466"/>
                      <a:pt x="347923" y="86755"/>
                    </a:cubicBezTo>
                    <a:cubicBezTo>
                      <a:pt x="347019" y="84947"/>
                      <a:pt x="349730" y="82236"/>
                      <a:pt x="352441" y="82236"/>
                    </a:cubicBezTo>
                    <a:lnTo>
                      <a:pt x="352441" y="82236"/>
                    </a:lnTo>
                    <a:close/>
                    <a:moveTo>
                      <a:pt x="333464" y="82236"/>
                    </a:moveTo>
                    <a:cubicBezTo>
                      <a:pt x="336175" y="82236"/>
                      <a:pt x="337982" y="84044"/>
                      <a:pt x="337982" y="86755"/>
                    </a:cubicBezTo>
                    <a:cubicBezTo>
                      <a:pt x="337982" y="89466"/>
                      <a:pt x="336175" y="91273"/>
                      <a:pt x="333464" y="91273"/>
                    </a:cubicBezTo>
                    <a:cubicBezTo>
                      <a:pt x="330753" y="91273"/>
                      <a:pt x="328945" y="89466"/>
                      <a:pt x="328945" y="86755"/>
                    </a:cubicBezTo>
                    <a:cubicBezTo>
                      <a:pt x="328945" y="84947"/>
                      <a:pt x="330753" y="82236"/>
                      <a:pt x="333464" y="82236"/>
                    </a:cubicBezTo>
                    <a:lnTo>
                      <a:pt x="333464" y="82236"/>
                    </a:lnTo>
                    <a:close/>
                    <a:moveTo>
                      <a:pt x="812422" y="71392"/>
                    </a:moveTo>
                    <a:cubicBezTo>
                      <a:pt x="815133" y="71392"/>
                      <a:pt x="816941" y="73199"/>
                      <a:pt x="816941" y="75910"/>
                    </a:cubicBezTo>
                    <a:cubicBezTo>
                      <a:pt x="816941" y="78621"/>
                      <a:pt x="815133" y="80429"/>
                      <a:pt x="812422" y="80429"/>
                    </a:cubicBezTo>
                    <a:cubicBezTo>
                      <a:pt x="809711" y="80429"/>
                      <a:pt x="807904" y="78621"/>
                      <a:pt x="807904" y="75910"/>
                    </a:cubicBezTo>
                    <a:cubicBezTo>
                      <a:pt x="807904" y="73199"/>
                      <a:pt x="809711" y="71392"/>
                      <a:pt x="812422" y="71392"/>
                    </a:cubicBezTo>
                    <a:lnTo>
                      <a:pt x="812422" y="71392"/>
                    </a:lnTo>
                    <a:close/>
                    <a:moveTo>
                      <a:pt x="793445" y="71392"/>
                    </a:moveTo>
                    <a:cubicBezTo>
                      <a:pt x="796156" y="71392"/>
                      <a:pt x="797963" y="73199"/>
                      <a:pt x="797963" y="75910"/>
                    </a:cubicBezTo>
                    <a:cubicBezTo>
                      <a:pt x="797963" y="78621"/>
                      <a:pt x="796156" y="80429"/>
                      <a:pt x="793445" y="80429"/>
                    </a:cubicBezTo>
                    <a:cubicBezTo>
                      <a:pt x="790733" y="80429"/>
                      <a:pt x="788926" y="78621"/>
                      <a:pt x="788926" y="75910"/>
                    </a:cubicBezTo>
                    <a:cubicBezTo>
                      <a:pt x="788926" y="73199"/>
                      <a:pt x="790733" y="71392"/>
                      <a:pt x="793445" y="71392"/>
                    </a:cubicBezTo>
                    <a:lnTo>
                      <a:pt x="793445" y="71392"/>
                    </a:lnTo>
                    <a:close/>
                    <a:moveTo>
                      <a:pt x="774467" y="71392"/>
                    </a:moveTo>
                    <a:cubicBezTo>
                      <a:pt x="777178" y="71392"/>
                      <a:pt x="778985" y="73199"/>
                      <a:pt x="778985" y="75910"/>
                    </a:cubicBezTo>
                    <a:cubicBezTo>
                      <a:pt x="778985" y="78621"/>
                      <a:pt x="777178" y="80429"/>
                      <a:pt x="774467" y="80429"/>
                    </a:cubicBezTo>
                    <a:cubicBezTo>
                      <a:pt x="771756" y="80429"/>
                      <a:pt x="769948" y="78621"/>
                      <a:pt x="769948" y="75910"/>
                    </a:cubicBezTo>
                    <a:cubicBezTo>
                      <a:pt x="769948" y="73199"/>
                      <a:pt x="771756" y="71392"/>
                      <a:pt x="774467" y="71392"/>
                    </a:cubicBezTo>
                    <a:lnTo>
                      <a:pt x="774467" y="71392"/>
                    </a:lnTo>
                    <a:close/>
                    <a:moveTo>
                      <a:pt x="756393" y="71392"/>
                    </a:moveTo>
                    <a:cubicBezTo>
                      <a:pt x="759104" y="71392"/>
                      <a:pt x="760912" y="73199"/>
                      <a:pt x="760912" y="75910"/>
                    </a:cubicBezTo>
                    <a:cubicBezTo>
                      <a:pt x="760912" y="78621"/>
                      <a:pt x="759104" y="80429"/>
                      <a:pt x="756393" y="80429"/>
                    </a:cubicBezTo>
                    <a:cubicBezTo>
                      <a:pt x="753682" y="80429"/>
                      <a:pt x="751875" y="78621"/>
                      <a:pt x="751875" y="75910"/>
                    </a:cubicBezTo>
                    <a:cubicBezTo>
                      <a:pt x="751875" y="73199"/>
                      <a:pt x="753682" y="71392"/>
                      <a:pt x="756393" y="71392"/>
                    </a:cubicBezTo>
                    <a:lnTo>
                      <a:pt x="756393" y="71392"/>
                    </a:lnTo>
                    <a:close/>
                    <a:moveTo>
                      <a:pt x="737415" y="71392"/>
                    </a:moveTo>
                    <a:cubicBezTo>
                      <a:pt x="740126" y="71392"/>
                      <a:pt x="741934" y="73199"/>
                      <a:pt x="741934" y="75910"/>
                    </a:cubicBezTo>
                    <a:cubicBezTo>
                      <a:pt x="741934" y="78621"/>
                      <a:pt x="740126" y="80429"/>
                      <a:pt x="737415" y="80429"/>
                    </a:cubicBezTo>
                    <a:cubicBezTo>
                      <a:pt x="734704" y="80429"/>
                      <a:pt x="732897" y="78621"/>
                      <a:pt x="732897" y="75910"/>
                    </a:cubicBezTo>
                    <a:cubicBezTo>
                      <a:pt x="732897" y="73199"/>
                      <a:pt x="734704" y="71392"/>
                      <a:pt x="737415" y="71392"/>
                    </a:cubicBezTo>
                    <a:lnTo>
                      <a:pt x="737415" y="71392"/>
                    </a:lnTo>
                    <a:close/>
                    <a:moveTo>
                      <a:pt x="718438" y="71392"/>
                    </a:moveTo>
                    <a:cubicBezTo>
                      <a:pt x="721149" y="71392"/>
                      <a:pt x="722956" y="73199"/>
                      <a:pt x="722956" y="75910"/>
                    </a:cubicBezTo>
                    <a:cubicBezTo>
                      <a:pt x="722956" y="78621"/>
                      <a:pt x="721149" y="80429"/>
                      <a:pt x="718438" y="80429"/>
                    </a:cubicBezTo>
                    <a:cubicBezTo>
                      <a:pt x="715727" y="80429"/>
                      <a:pt x="713919" y="78621"/>
                      <a:pt x="713919" y="75910"/>
                    </a:cubicBezTo>
                    <a:cubicBezTo>
                      <a:pt x="713919" y="73199"/>
                      <a:pt x="715727" y="71392"/>
                      <a:pt x="718438" y="71392"/>
                    </a:cubicBezTo>
                    <a:lnTo>
                      <a:pt x="718438" y="71392"/>
                    </a:lnTo>
                    <a:close/>
                    <a:moveTo>
                      <a:pt x="699460" y="71392"/>
                    </a:moveTo>
                    <a:cubicBezTo>
                      <a:pt x="702171" y="71392"/>
                      <a:pt x="703979" y="73199"/>
                      <a:pt x="703979" y="75910"/>
                    </a:cubicBezTo>
                    <a:cubicBezTo>
                      <a:pt x="703979" y="78621"/>
                      <a:pt x="702171" y="80429"/>
                      <a:pt x="699460" y="80429"/>
                    </a:cubicBezTo>
                    <a:cubicBezTo>
                      <a:pt x="696749" y="80429"/>
                      <a:pt x="694942" y="78621"/>
                      <a:pt x="694942" y="75910"/>
                    </a:cubicBezTo>
                    <a:cubicBezTo>
                      <a:pt x="694942" y="73199"/>
                      <a:pt x="696749" y="71392"/>
                      <a:pt x="699460" y="71392"/>
                    </a:cubicBezTo>
                    <a:lnTo>
                      <a:pt x="699460" y="71392"/>
                    </a:lnTo>
                    <a:close/>
                    <a:moveTo>
                      <a:pt x="680483" y="71392"/>
                    </a:moveTo>
                    <a:cubicBezTo>
                      <a:pt x="683194" y="71392"/>
                      <a:pt x="685001" y="73199"/>
                      <a:pt x="685001" y="75910"/>
                    </a:cubicBezTo>
                    <a:cubicBezTo>
                      <a:pt x="685001" y="78621"/>
                      <a:pt x="683194" y="80429"/>
                      <a:pt x="680483" y="80429"/>
                    </a:cubicBezTo>
                    <a:cubicBezTo>
                      <a:pt x="677771" y="80429"/>
                      <a:pt x="675964" y="78621"/>
                      <a:pt x="675964" y="75910"/>
                    </a:cubicBezTo>
                    <a:cubicBezTo>
                      <a:pt x="675964" y="73199"/>
                      <a:pt x="678675" y="71392"/>
                      <a:pt x="680483" y="71392"/>
                    </a:cubicBezTo>
                    <a:lnTo>
                      <a:pt x="680483" y="71392"/>
                    </a:lnTo>
                    <a:close/>
                    <a:moveTo>
                      <a:pt x="662409" y="71392"/>
                    </a:moveTo>
                    <a:cubicBezTo>
                      <a:pt x="665120" y="71392"/>
                      <a:pt x="666927" y="73199"/>
                      <a:pt x="666927" y="75910"/>
                    </a:cubicBezTo>
                    <a:cubicBezTo>
                      <a:pt x="666927" y="78621"/>
                      <a:pt x="665120" y="80429"/>
                      <a:pt x="662409" y="80429"/>
                    </a:cubicBezTo>
                    <a:cubicBezTo>
                      <a:pt x="659698" y="80429"/>
                      <a:pt x="657890" y="78621"/>
                      <a:pt x="657890" y="75910"/>
                    </a:cubicBezTo>
                    <a:cubicBezTo>
                      <a:pt x="657890" y="73199"/>
                      <a:pt x="659698" y="71392"/>
                      <a:pt x="662409" y="71392"/>
                    </a:cubicBezTo>
                    <a:lnTo>
                      <a:pt x="662409" y="71392"/>
                    </a:lnTo>
                    <a:close/>
                    <a:moveTo>
                      <a:pt x="643431" y="71392"/>
                    </a:moveTo>
                    <a:cubicBezTo>
                      <a:pt x="646142" y="71392"/>
                      <a:pt x="647950" y="73199"/>
                      <a:pt x="647950" y="75910"/>
                    </a:cubicBezTo>
                    <a:cubicBezTo>
                      <a:pt x="647950" y="78621"/>
                      <a:pt x="646142" y="80429"/>
                      <a:pt x="643431" y="80429"/>
                    </a:cubicBezTo>
                    <a:cubicBezTo>
                      <a:pt x="640720" y="80429"/>
                      <a:pt x="638913" y="78621"/>
                      <a:pt x="638913" y="75910"/>
                    </a:cubicBezTo>
                    <a:cubicBezTo>
                      <a:pt x="638913" y="73199"/>
                      <a:pt x="640720" y="71392"/>
                      <a:pt x="643431" y="71392"/>
                    </a:cubicBezTo>
                    <a:lnTo>
                      <a:pt x="643431" y="71392"/>
                    </a:lnTo>
                    <a:close/>
                    <a:moveTo>
                      <a:pt x="624453" y="71392"/>
                    </a:moveTo>
                    <a:cubicBezTo>
                      <a:pt x="627165" y="71392"/>
                      <a:pt x="628972" y="73199"/>
                      <a:pt x="628972" y="75910"/>
                    </a:cubicBezTo>
                    <a:cubicBezTo>
                      <a:pt x="628972" y="78621"/>
                      <a:pt x="627165" y="80429"/>
                      <a:pt x="624453" y="80429"/>
                    </a:cubicBezTo>
                    <a:cubicBezTo>
                      <a:pt x="621742" y="80429"/>
                      <a:pt x="619935" y="78621"/>
                      <a:pt x="619935" y="75910"/>
                    </a:cubicBezTo>
                    <a:cubicBezTo>
                      <a:pt x="619935" y="73199"/>
                      <a:pt x="621742" y="71392"/>
                      <a:pt x="624453" y="71392"/>
                    </a:cubicBezTo>
                    <a:lnTo>
                      <a:pt x="624453" y="71392"/>
                    </a:lnTo>
                    <a:close/>
                    <a:moveTo>
                      <a:pt x="605476" y="71392"/>
                    </a:moveTo>
                    <a:cubicBezTo>
                      <a:pt x="608187" y="71392"/>
                      <a:pt x="609994" y="73199"/>
                      <a:pt x="609994" y="75910"/>
                    </a:cubicBezTo>
                    <a:cubicBezTo>
                      <a:pt x="609994" y="78621"/>
                      <a:pt x="608187" y="80429"/>
                      <a:pt x="605476" y="80429"/>
                    </a:cubicBezTo>
                    <a:cubicBezTo>
                      <a:pt x="602765" y="80429"/>
                      <a:pt x="600957" y="78621"/>
                      <a:pt x="600957" y="75910"/>
                    </a:cubicBezTo>
                    <a:cubicBezTo>
                      <a:pt x="600957" y="73199"/>
                      <a:pt x="602765" y="71392"/>
                      <a:pt x="605476" y="71392"/>
                    </a:cubicBezTo>
                    <a:lnTo>
                      <a:pt x="605476" y="71392"/>
                    </a:lnTo>
                    <a:close/>
                    <a:moveTo>
                      <a:pt x="586498" y="71392"/>
                    </a:moveTo>
                    <a:cubicBezTo>
                      <a:pt x="589209" y="71392"/>
                      <a:pt x="591017" y="73199"/>
                      <a:pt x="591017" y="75910"/>
                    </a:cubicBezTo>
                    <a:cubicBezTo>
                      <a:pt x="591017" y="78621"/>
                      <a:pt x="589209" y="80429"/>
                      <a:pt x="586498" y="80429"/>
                    </a:cubicBezTo>
                    <a:cubicBezTo>
                      <a:pt x="583787" y="80429"/>
                      <a:pt x="581980" y="78621"/>
                      <a:pt x="581980" y="75910"/>
                    </a:cubicBezTo>
                    <a:cubicBezTo>
                      <a:pt x="581980" y="73199"/>
                      <a:pt x="584691" y="71392"/>
                      <a:pt x="586498" y="71392"/>
                    </a:cubicBezTo>
                    <a:lnTo>
                      <a:pt x="586498" y="71392"/>
                    </a:lnTo>
                    <a:close/>
                    <a:moveTo>
                      <a:pt x="568424" y="71392"/>
                    </a:moveTo>
                    <a:cubicBezTo>
                      <a:pt x="571135" y="71392"/>
                      <a:pt x="572943" y="73199"/>
                      <a:pt x="572943" y="75910"/>
                    </a:cubicBezTo>
                    <a:cubicBezTo>
                      <a:pt x="572943" y="78621"/>
                      <a:pt x="571135" y="80429"/>
                      <a:pt x="568424" y="80429"/>
                    </a:cubicBezTo>
                    <a:cubicBezTo>
                      <a:pt x="565713" y="80429"/>
                      <a:pt x="563906" y="78621"/>
                      <a:pt x="563906" y="75910"/>
                    </a:cubicBezTo>
                    <a:cubicBezTo>
                      <a:pt x="563906" y="73199"/>
                      <a:pt x="565713" y="71392"/>
                      <a:pt x="568424" y="71392"/>
                    </a:cubicBezTo>
                    <a:lnTo>
                      <a:pt x="568424" y="71392"/>
                    </a:lnTo>
                    <a:close/>
                    <a:moveTo>
                      <a:pt x="549447" y="71392"/>
                    </a:moveTo>
                    <a:cubicBezTo>
                      <a:pt x="552158" y="71392"/>
                      <a:pt x="553965" y="73199"/>
                      <a:pt x="553965" y="75910"/>
                    </a:cubicBezTo>
                    <a:cubicBezTo>
                      <a:pt x="553965" y="78621"/>
                      <a:pt x="552158" y="80429"/>
                      <a:pt x="549447" y="80429"/>
                    </a:cubicBezTo>
                    <a:cubicBezTo>
                      <a:pt x="546736" y="80429"/>
                      <a:pt x="544928" y="78621"/>
                      <a:pt x="544928" y="75910"/>
                    </a:cubicBezTo>
                    <a:cubicBezTo>
                      <a:pt x="544928" y="73199"/>
                      <a:pt x="546736" y="71392"/>
                      <a:pt x="549447" y="71392"/>
                    </a:cubicBezTo>
                    <a:lnTo>
                      <a:pt x="549447" y="71392"/>
                    </a:lnTo>
                    <a:close/>
                    <a:moveTo>
                      <a:pt x="530469" y="71392"/>
                    </a:moveTo>
                    <a:cubicBezTo>
                      <a:pt x="533180" y="71392"/>
                      <a:pt x="534988" y="73199"/>
                      <a:pt x="534988" y="75910"/>
                    </a:cubicBezTo>
                    <a:cubicBezTo>
                      <a:pt x="534988" y="78621"/>
                      <a:pt x="533180" y="80429"/>
                      <a:pt x="530469" y="80429"/>
                    </a:cubicBezTo>
                    <a:cubicBezTo>
                      <a:pt x="527758" y="80429"/>
                      <a:pt x="525951" y="78621"/>
                      <a:pt x="525951" y="75910"/>
                    </a:cubicBezTo>
                    <a:cubicBezTo>
                      <a:pt x="525951" y="73199"/>
                      <a:pt x="527758" y="71392"/>
                      <a:pt x="530469" y="71392"/>
                    </a:cubicBezTo>
                    <a:lnTo>
                      <a:pt x="530469" y="71392"/>
                    </a:lnTo>
                    <a:close/>
                    <a:moveTo>
                      <a:pt x="511492" y="71392"/>
                    </a:moveTo>
                    <a:cubicBezTo>
                      <a:pt x="514203" y="71392"/>
                      <a:pt x="516010" y="73199"/>
                      <a:pt x="516010" y="75910"/>
                    </a:cubicBezTo>
                    <a:cubicBezTo>
                      <a:pt x="516010" y="78621"/>
                      <a:pt x="514203" y="80429"/>
                      <a:pt x="511492" y="80429"/>
                    </a:cubicBezTo>
                    <a:cubicBezTo>
                      <a:pt x="508780" y="80429"/>
                      <a:pt x="506973" y="78621"/>
                      <a:pt x="506973" y="75910"/>
                    </a:cubicBezTo>
                    <a:cubicBezTo>
                      <a:pt x="506973" y="73199"/>
                      <a:pt x="508780" y="71392"/>
                      <a:pt x="511492" y="71392"/>
                    </a:cubicBezTo>
                    <a:lnTo>
                      <a:pt x="511492" y="71392"/>
                    </a:lnTo>
                    <a:close/>
                    <a:moveTo>
                      <a:pt x="493418" y="71392"/>
                    </a:moveTo>
                    <a:cubicBezTo>
                      <a:pt x="496129" y="71392"/>
                      <a:pt x="497936" y="73199"/>
                      <a:pt x="497936" y="75910"/>
                    </a:cubicBezTo>
                    <a:cubicBezTo>
                      <a:pt x="497936" y="78621"/>
                      <a:pt x="496129" y="80429"/>
                      <a:pt x="493418" y="80429"/>
                    </a:cubicBezTo>
                    <a:cubicBezTo>
                      <a:pt x="490707" y="80429"/>
                      <a:pt x="488899" y="78621"/>
                      <a:pt x="488899" y="75910"/>
                    </a:cubicBezTo>
                    <a:cubicBezTo>
                      <a:pt x="488899" y="73199"/>
                      <a:pt x="490707" y="71392"/>
                      <a:pt x="493418" y="71392"/>
                    </a:cubicBezTo>
                    <a:lnTo>
                      <a:pt x="493418" y="71392"/>
                    </a:lnTo>
                    <a:close/>
                    <a:moveTo>
                      <a:pt x="474440" y="71392"/>
                    </a:moveTo>
                    <a:cubicBezTo>
                      <a:pt x="477151" y="71392"/>
                      <a:pt x="478959" y="73199"/>
                      <a:pt x="478959" y="75910"/>
                    </a:cubicBezTo>
                    <a:cubicBezTo>
                      <a:pt x="478959" y="78621"/>
                      <a:pt x="477151" y="80429"/>
                      <a:pt x="474440" y="80429"/>
                    </a:cubicBezTo>
                    <a:cubicBezTo>
                      <a:pt x="471729" y="80429"/>
                      <a:pt x="469922" y="78621"/>
                      <a:pt x="469922" y="75910"/>
                    </a:cubicBezTo>
                    <a:cubicBezTo>
                      <a:pt x="469922" y="73199"/>
                      <a:pt x="471729" y="71392"/>
                      <a:pt x="474440" y="71392"/>
                    </a:cubicBezTo>
                    <a:lnTo>
                      <a:pt x="474440" y="71392"/>
                    </a:lnTo>
                    <a:close/>
                    <a:moveTo>
                      <a:pt x="455462" y="71392"/>
                    </a:moveTo>
                    <a:cubicBezTo>
                      <a:pt x="458174" y="71392"/>
                      <a:pt x="459981" y="73199"/>
                      <a:pt x="459981" y="75910"/>
                    </a:cubicBezTo>
                    <a:cubicBezTo>
                      <a:pt x="459981" y="78621"/>
                      <a:pt x="458174" y="80429"/>
                      <a:pt x="455462" y="80429"/>
                    </a:cubicBezTo>
                    <a:cubicBezTo>
                      <a:pt x="452751" y="80429"/>
                      <a:pt x="450944" y="78621"/>
                      <a:pt x="450944" y="75910"/>
                    </a:cubicBezTo>
                    <a:cubicBezTo>
                      <a:pt x="450944" y="73199"/>
                      <a:pt x="452751" y="71392"/>
                      <a:pt x="455462" y="71392"/>
                    </a:cubicBezTo>
                    <a:lnTo>
                      <a:pt x="455462" y="71392"/>
                    </a:lnTo>
                    <a:close/>
                    <a:moveTo>
                      <a:pt x="436485" y="71392"/>
                    </a:moveTo>
                    <a:cubicBezTo>
                      <a:pt x="439196" y="71392"/>
                      <a:pt x="441003" y="73199"/>
                      <a:pt x="441003" y="75910"/>
                    </a:cubicBezTo>
                    <a:cubicBezTo>
                      <a:pt x="441003" y="78621"/>
                      <a:pt x="439196" y="80429"/>
                      <a:pt x="436485" y="80429"/>
                    </a:cubicBezTo>
                    <a:cubicBezTo>
                      <a:pt x="433774" y="80429"/>
                      <a:pt x="431966" y="78621"/>
                      <a:pt x="431966" y="75910"/>
                    </a:cubicBezTo>
                    <a:cubicBezTo>
                      <a:pt x="431966" y="73199"/>
                      <a:pt x="433774" y="71392"/>
                      <a:pt x="436485" y="71392"/>
                    </a:cubicBezTo>
                    <a:lnTo>
                      <a:pt x="436485" y="71392"/>
                    </a:lnTo>
                    <a:close/>
                    <a:moveTo>
                      <a:pt x="417507" y="71392"/>
                    </a:moveTo>
                    <a:cubicBezTo>
                      <a:pt x="420218" y="71392"/>
                      <a:pt x="422026" y="73199"/>
                      <a:pt x="422026" y="75910"/>
                    </a:cubicBezTo>
                    <a:cubicBezTo>
                      <a:pt x="422026" y="78621"/>
                      <a:pt x="420218" y="80429"/>
                      <a:pt x="417507" y="80429"/>
                    </a:cubicBezTo>
                    <a:cubicBezTo>
                      <a:pt x="414796" y="80429"/>
                      <a:pt x="412989" y="78621"/>
                      <a:pt x="412989" y="75910"/>
                    </a:cubicBezTo>
                    <a:cubicBezTo>
                      <a:pt x="412989" y="73199"/>
                      <a:pt x="415700" y="71392"/>
                      <a:pt x="417507" y="71392"/>
                    </a:cubicBezTo>
                    <a:lnTo>
                      <a:pt x="417507" y="71392"/>
                    </a:lnTo>
                    <a:close/>
                    <a:moveTo>
                      <a:pt x="399433" y="71392"/>
                    </a:moveTo>
                    <a:cubicBezTo>
                      <a:pt x="402144" y="71392"/>
                      <a:pt x="403952" y="73199"/>
                      <a:pt x="403952" y="75910"/>
                    </a:cubicBezTo>
                    <a:cubicBezTo>
                      <a:pt x="403952" y="78621"/>
                      <a:pt x="402144" y="80429"/>
                      <a:pt x="399433" y="80429"/>
                    </a:cubicBezTo>
                    <a:cubicBezTo>
                      <a:pt x="396722" y="80429"/>
                      <a:pt x="394915" y="78621"/>
                      <a:pt x="394915" y="75910"/>
                    </a:cubicBezTo>
                    <a:cubicBezTo>
                      <a:pt x="394915" y="73199"/>
                      <a:pt x="396722" y="71392"/>
                      <a:pt x="399433" y="71392"/>
                    </a:cubicBezTo>
                    <a:lnTo>
                      <a:pt x="399433" y="71392"/>
                    </a:lnTo>
                    <a:close/>
                    <a:moveTo>
                      <a:pt x="380456" y="71392"/>
                    </a:moveTo>
                    <a:cubicBezTo>
                      <a:pt x="383167" y="71392"/>
                      <a:pt x="384974" y="73199"/>
                      <a:pt x="384974" y="75910"/>
                    </a:cubicBezTo>
                    <a:cubicBezTo>
                      <a:pt x="384974" y="78621"/>
                      <a:pt x="383167" y="80429"/>
                      <a:pt x="380456" y="80429"/>
                    </a:cubicBezTo>
                    <a:cubicBezTo>
                      <a:pt x="377745" y="80429"/>
                      <a:pt x="375937" y="78621"/>
                      <a:pt x="375937" y="75910"/>
                    </a:cubicBezTo>
                    <a:cubicBezTo>
                      <a:pt x="375937" y="73199"/>
                      <a:pt x="377745" y="71392"/>
                      <a:pt x="380456" y="71392"/>
                    </a:cubicBezTo>
                    <a:lnTo>
                      <a:pt x="380456" y="71392"/>
                    </a:lnTo>
                    <a:close/>
                    <a:moveTo>
                      <a:pt x="803385" y="62355"/>
                    </a:moveTo>
                    <a:cubicBezTo>
                      <a:pt x="806096" y="62355"/>
                      <a:pt x="807904" y="64162"/>
                      <a:pt x="807904" y="66873"/>
                    </a:cubicBezTo>
                    <a:cubicBezTo>
                      <a:pt x="807904" y="69585"/>
                      <a:pt x="806096" y="71392"/>
                      <a:pt x="803385" y="71392"/>
                    </a:cubicBezTo>
                    <a:cubicBezTo>
                      <a:pt x="800674" y="71392"/>
                      <a:pt x="798867" y="69585"/>
                      <a:pt x="798867" y="66873"/>
                    </a:cubicBezTo>
                    <a:cubicBezTo>
                      <a:pt x="797963" y="64162"/>
                      <a:pt x="800674" y="62355"/>
                      <a:pt x="803385" y="62355"/>
                    </a:cubicBezTo>
                    <a:lnTo>
                      <a:pt x="803385" y="62355"/>
                    </a:lnTo>
                    <a:close/>
                    <a:moveTo>
                      <a:pt x="784408" y="62355"/>
                    </a:moveTo>
                    <a:cubicBezTo>
                      <a:pt x="787119" y="62355"/>
                      <a:pt x="788926" y="64162"/>
                      <a:pt x="788926" y="66873"/>
                    </a:cubicBezTo>
                    <a:cubicBezTo>
                      <a:pt x="788926" y="69585"/>
                      <a:pt x="787119" y="71392"/>
                      <a:pt x="784408" y="71392"/>
                    </a:cubicBezTo>
                    <a:cubicBezTo>
                      <a:pt x="781696" y="71392"/>
                      <a:pt x="779889" y="69585"/>
                      <a:pt x="779889" y="66873"/>
                    </a:cubicBezTo>
                    <a:cubicBezTo>
                      <a:pt x="778985" y="64162"/>
                      <a:pt x="781696" y="62355"/>
                      <a:pt x="784408" y="62355"/>
                    </a:cubicBezTo>
                    <a:lnTo>
                      <a:pt x="784408" y="62355"/>
                    </a:lnTo>
                    <a:close/>
                    <a:moveTo>
                      <a:pt x="765430" y="62355"/>
                    </a:moveTo>
                    <a:cubicBezTo>
                      <a:pt x="768141" y="62355"/>
                      <a:pt x="769948" y="64162"/>
                      <a:pt x="769948" y="66873"/>
                    </a:cubicBezTo>
                    <a:cubicBezTo>
                      <a:pt x="769948" y="69585"/>
                      <a:pt x="768141" y="71392"/>
                      <a:pt x="765430" y="71392"/>
                    </a:cubicBezTo>
                    <a:cubicBezTo>
                      <a:pt x="762719" y="71392"/>
                      <a:pt x="760912" y="69585"/>
                      <a:pt x="760912" y="66873"/>
                    </a:cubicBezTo>
                    <a:cubicBezTo>
                      <a:pt x="760912" y="64162"/>
                      <a:pt x="762719" y="62355"/>
                      <a:pt x="765430" y="62355"/>
                    </a:cubicBezTo>
                    <a:lnTo>
                      <a:pt x="765430" y="62355"/>
                    </a:lnTo>
                    <a:close/>
                    <a:moveTo>
                      <a:pt x="746452" y="62355"/>
                    </a:moveTo>
                    <a:cubicBezTo>
                      <a:pt x="749163" y="62355"/>
                      <a:pt x="750971" y="64162"/>
                      <a:pt x="750971" y="66873"/>
                    </a:cubicBezTo>
                    <a:cubicBezTo>
                      <a:pt x="750971" y="69585"/>
                      <a:pt x="749163" y="71392"/>
                      <a:pt x="746452" y="71392"/>
                    </a:cubicBezTo>
                    <a:cubicBezTo>
                      <a:pt x="743741" y="71392"/>
                      <a:pt x="741934" y="69585"/>
                      <a:pt x="741934" y="66873"/>
                    </a:cubicBezTo>
                    <a:cubicBezTo>
                      <a:pt x="741934" y="64162"/>
                      <a:pt x="743741" y="62355"/>
                      <a:pt x="746452" y="62355"/>
                    </a:cubicBezTo>
                    <a:lnTo>
                      <a:pt x="746452" y="62355"/>
                    </a:lnTo>
                    <a:close/>
                    <a:moveTo>
                      <a:pt x="727475" y="62355"/>
                    </a:moveTo>
                    <a:cubicBezTo>
                      <a:pt x="730186" y="62355"/>
                      <a:pt x="731993" y="64162"/>
                      <a:pt x="731993" y="66873"/>
                    </a:cubicBezTo>
                    <a:cubicBezTo>
                      <a:pt x="731993" y="69585"/>
                      <a:pt x="730186" y="71392"/>
                      <a:pt x="727475" y="71392"/>
                    </a:cubicBezTo>
                    <a:cubicBezTo>
                      <a:pt x="724764" y="71392"/>
                      <a:pt x="722956" y="69585"/>
                      <a:pt x="722956" y="66873"/>
                    </a:cubicBezTo>
                    <a:cubicBezTo>
                      <a:pt x="722956" y="64162"/>
                      <a:pt x="724764" y="62355"/>
                      <a:pt x="727475" y="62355"/>
                    </a:cubicBezTo>
                    <a:lnTo>
                      <a:pt x="727475" y="62355"/>
                    </a:lnTo>
                    <a:close/>
                    <a:moveTo>
                      <a:pt x="709401" y="62355"/>
                    </a:moveTo>
                    <a:cubicBezTo>
                      <a:pt x="712112" y="62355"/>
                      <a:pt x="713919" y="64162"/>
                      <a:pt x="713919" y="66873"/>
                    </a:cubicBezTo>
                    <a:cubicBezTo>
                      <a:pt x="713919" y="69585"/>
                      <a:pt x="712112" y="71392"/>
                      <a:pt x="709401" y="71392"/>
                    </a:cubicBezTo>
                    <a:cubicBezTo>
                      <a:pt x="706690" y="71392"/>
                      <a:pt x="704882" y="69585"/>
                      <a:pt x="704882" y="66873"/>
                    </a:cubicBezTo>
                    <a:cubicBezTo>
                      <a:pt x="703979" y="64162"/>
                      <a:pt x="706690" y="62355"/>
                      <a:pt x="709401" y="62355"/>
                    </a:cubicBezTo>
                    <a:lnTo>
                      <a:pt x="709401" y="62355"/>
                    </a:lnTo>
                    <a:close/>
                    <a:moveTo>
                      <a:pt x="690423" y="62355"/>
                    </a:moveTo>
                    <a:cubicBezTo>
                      <a:pt x="693134" y="62355"/>
                      <a:pt x="694942" y="64162"/>
                      <a:pt x="694942" y="66873"/>
                    </a:cubicBezTo>
                    <a:cubicBezTo>
                      <a:pt x="694942" y="69585"/>
                      <a:pt x="693134" y="71392"/>
                      <a:pt x="690423" y="71392"/>
                    </a:cubicBezTo>
                    <a:cubicBezTo>
                      <a:pt x="687712" y="71392"/>
                      <a:pt x="685905" y="69585"/>
                      <a:pt x="685905" y="66873"/>
                    </a:cubicBezTo>
                    <a:cubicBezTo>
                      <a:pt x="685905" y="64162"/>
                      <a:pt x="687712" y="62355"/>
                      <a:pt x="690423" y="62355"/>
                    </a:cubicBezTo>
                    <a:lnTo>
                      <a:pt x="690423" y="62355"/>
                    </a:lnTo>
                    <a:close/>
                    <a:moveTo>
                      <a:pt x="671446" y="62355"/>
                    </a:moveTo>
                    <a:cubicBezTo>
                      <a:pt x="674157" y="62355"/>
                      <a:pt x="675964" y="64162"/>
                      <a:pt x="675964" y="66873"/>
                    </a:cubicBezTo>
                    <a:cubicBezTo>
                      <a:pt x="675964" y="69585"/>
                      <a:pt x="674157" y="71392"/>
                      <a:pt x="671446" y="71392"/>
                    </a:cubicBezTo>
                    <a:cubicBezTo>
                      <a:pt x="668735" y="71392"/>
                      <a:pt x="666927" y="69585"/>
                      <a:pt x="666927" y="66873"/>
                    </a:cubicBezTo>
                    <a:cubicBezTo>
                      <a:pt x="666927" y="64162"/>
                      <a:pt x="668735" y="62355"/>
                      <a:pt x="671446" y="62355"/>
                    </a:cubicBezTo>
                    <a:lnTo>
                      <a:pt x="671446" y="62355"/>
                    </a:lnTo>
                    <a:close/>
                    <a:moveTo>
                      <a:pt x="652468" y="62355"/>
                    </a:moveTo>
                    <a:cubicBezTo>
                      <a:pt x="655179" y="62355"/>
                      <a:pt x="656987" y="64162"/>
                      <a:pt x="656987" y="66873"/>
                    </a:cubicBezTo>
                    <a:cubicBezTo>
                      <a:pt x="656987" y="69585"/>
                      <a:pt x="655179" y="71392"/>
                      <a:pt x="652468" y="71392"/>
                    </a:cubicBezTo>
                    <a:cubicBezTo>
                      <a:pt x="649757" y="71392"/>
                      <a:pt x="647950" y="69585"/>
                      <a:pt x="647950" y="66873"/>
                    </a:cubicBezTo>
                    <a:cubicBezTo>
                      <a:pt x="647950" y="64162"/>
                      <a:pt x="649757" y="62355"/>
                      <a:pt x="652468" y="62355"/>
                    </a:cubicBezTo>
                    <a:lnTo>
                      <a:pt x="652468" y="62355"/>
                    </a:lnTo>
                    <a:close/>
                    <a:moveTo>
                      <a:pt x="633490" y="62355"/>
                    </a:moveTo>
                    <a:cubicBezTo>
                      <a:pt x="636202" y="62355"/>
                      <a:pt x="638009" y="64162"/>
                      <a:pt x="638009" y="66873"/>
                    </a:cubicBezTo>
                    <a:cubicBezTo>
                      <a:pt x="638009" y="69585"/>
                      <a:pt x="636202" y="71392"/>
                      <a:pt x="633490" y="71392"/>
                    </a:cubicBezTo>
                    <a:cubicBezTo>
                      <a:pt x="630779" y="71392"/>
                      <a:pt x="628972" y="69585"/>
                      <a:pt x="628972" y="66873"/>
                    </a:cubicBezTo>
                    <a:cubicBezTo>
                      <a:pt x="628972" y="64162"/>
                      <a:pt x="631683" y="62355"/>
                      <a:pt x="633490" y="62355"/>
                    </a:cubicBezTo>
                    <a:lnTo>
                      <a:pt x="633490" y="62355"/>
                    </a:lnTo>
                    <a:close/>
                    <a:moveTo>
                      <a:pt x="615417" y="62355"/>
                    </a:moveTo>
                    <a:cubicBezTo>
                      <a:pt x="618128" y="62355"/>
                      <a:pt x="619935" y="64162"/>
                      <a:pt x="619935" y="66873"/>
                    </a:cubicBezTo>
                    <a:cubicBezTo>
                      <a:pt x="619935" y="69585"/>
                      <a:pt x="618128" y="71392"/>
                      <a:pt x="615417" y="71392"/>
                    </a:cubicBezTo>
                    <a:cubicBezTo>
                      <a:pt x="612705" y="71392"/>
                      <a:pt x="610898" y="69585"/>
                      <a:pt x="610898" y="66873"/>
                    </a:cubicBezTo>
                    <a:cubicBezTo>
                      <a:pt x="609994" y="64162"/>
                      <a:pt x="612705" y="62355"/>
                      <a:pt x="615417" y="62355"/>
                    </a:cubicBezTo>
                    <a:lnTo>
                      <a:pt x="615417" y="62355"/>
                    </a:lnTo>
                    <a:close/>
                    <a:moveTo>
                      <a:pt x="596439" y="62355"/>
                    </a:moveTo>
                    <a:cubicBezTo>
                      <a:pt x="599150" y="62355"/>
                      <a:pt x="600957" y="64162"/>
                      <a:pt x="600957" y="66873"/>
                    </a:cubicBezTo>
                    <a:cubicBezTo>
                      <a:pt x="600957" y="69585"/>
                      <a:pt x="599150" y="71392"/>
                      <a:pt x="596439" y="71392"/>
                    </a:cubicBezTo>
                    <a:cubicBezTo>
                      <a:pt x="593728" y="71392"/>
                      <a:pt x="591920" y="69585"/>
                      <a:pt x="591920" y="66873"/>
                    </a:cubicBezTo>
                    <a:cubicBezTo>
                      <a:pt x="591920" y="64162"/>
                      <a:pt x="593728" y="62355"/>
                      <a:pt x="596439" y="62355"/>
                    </a:cubicBezTo>
                    <a:lnTo>
                      <a:pt x="596439" y="62355"/>
                    </a:lnTo>
                    <a:close/>
                    <a:moveTo>
                      <a:pt x="577461" y="62355"/>
                    </a:moveTo>
                    <a:cubicBezTo>
                      <a:pt x="580172" y="62355"/>
                      <a:pt x="581980" y="64162"/>
                      <a:pt x="581980" y="66873"/>
                    </a:cubicBezTo>
                    <a:cubicBezTo>
                      <a:pt x="581980" y="69585"/>
                      <a:pt x="580172" y="71392"/>
                      <a:pt x="577461" y="71392"/>
                    </a:cubicBezTo>
                    <a:cubicBezTo>
                      <a:pt x="574750" y="71392"/>
                      <a:pt x="572943" y="69585"/>
                      <a:pt x="572943" y="66873"/>
                    </a:cubicBezTo>
                    <a:cubicBezTo>
                      <a:pt x="572943" y="64162"/>
                      <a:pt x="574750" y="62355"/>
                      <a:pt x="577461" y="62355"/>
                    </a:cubicBezTo>
                    <a:lnTo>
                      <a:pt x="577461" y="62355"/>
                    </a:lnTo>
                    <a:close/>
                    <a:moveTo>
                      <a:pt x="558484" y="62355"/>
                    </a:moveTo>
                    <a:cubicBezTo>
                      <a:pt x="561195" y="62355"/>
                      <a:pt x="563002" y="64162"/>
                      <a:pt x="563002" y="66873"/>
                    </a:cubicBezTo>
                    <a:cubicBezTo>
                      <a:pt x="563002" y="69585"/>
                      <a:pt x="561195" y="71392"/>
                      <a:pt x="558484" y="71392"/>
                    </a:cubicBezTo>
                    <a:cubicBezTo>
                      <a:pt x="555773" y="71392"/>
                      <a:pt x="553965" y="69585"/>
                      <a:pt x="553965" y="66873"/>
                    </a:cubicBezTo>
                    <a:cubicBezTo>
                      <a:pt x="553965" y="64162"/>
                      <a:pt x="555773" y="62355"/>
                      <a:pt x="558484" y="62355"/>
                    </a:cubicBezTo>
                    <a:lnTo>
                      <a:pt x="558484" y="62355"/>
                    </a:lnTo>
                    <a:close/>
                    <a:moveTo>
                      <a:pt x="539506" y="62355"/>
                    </a:moveTo>
                    <a:cubicBezTo>
                      <a:pt x="542217" y="62355"/>
                      <a:pt x="544025" y="64162"/>
                      <a:pt x="544025" y="66873"/>
                    </a:cubicBezTo>
                    <a:cubicBezTo>
                      <a:pt x="544025" y="69585"/>
                      <a:pt x="542217" y="71392"/>
                      <a:pt x="539506" y="71392"/>
                    </a:cubicBezTo>
                    <a:cubicBezTo>
                      <a:pt x="536795" y="71392"/>
                      <a:pt x="534988" y="69585"/>
                      <a:pt x="534988" y="66873"/>
                    </a:cubicBezTo>
                    <a:cubicBezTo>
                      <a:pt x="534988" y="64162"/>
                      <a:pt x="537699" y="62355"/>
                      <a:pt x="539506" y="62355"/>
                    </a:cubicBezTo>
                    <a:lnTo>
                      <a:pt x="539506" y="62355"/>
                    </a:lnTo>
                    <a:close/>
                    <a:moveTo>
                      <a:pt x="521432" y="62355"/>
                    </a:moveTo>
                    <a:cubicBezTo>
                      <a:pt x="524143" y="62355"/>
                      <a:pt x="525951" y="64162"/>
                      <a:pt x="525951" y="66873"/>
                    </a:cubicBezTo>
                    <a:cubicBezTo>
                      <a:pt x="525951" y="69585"/>
                      <a:pt x="524143" y="71392"/>
                      <a:pt x="521432" y="71392"/>
                    </a:cubicBezTo>
                    <a:cubicBezTo>
                      <a:pt x="518721" y="71392"/>
                      <a:pt x="516914" y="69585"/>
                      <a:pt x="516914" y="66873"/>
                    </a:cubicBezTo>
                    <a:cubicBezTo>
                      <a:pt x="516010" y="64162"/>
                      <a:pt x="518721" y="62355"/>
                      <a:pt x="521432" y="62355"/>
                    </a:cubicBezTo>
                    <a:lnTo>
                      <a:pt x="521432" y="62355"/>
                    </a:lnTo>
                    <a:close/>
                    <a:moveTo>
                      <a:pt x="502455" y="62355"/>
                    </a:moveTo>
                    <a:cubicBezTo>
                      <a:pt x="505166" y="62355"/>
                      <a:pt x="506973" y="64162"/>
                      <a:pt x="506973" y="66873"/>
                    </a:cubicBezTo>
                    <a:cubicBezTo>
                      <a:pt x="506973" y="69585"/>
                      <a:pt x="505166" y="71392"/>
                      <a:pt x="502455" y="71392"/>
                    </a:cubicBezTo>
                    <a:cubicBezTo>
                      <a:pt x="499744" y="71392"/>
                      <a:pt x="497936" y="69585"/>
                      <a:pt x="497936" y="66873"/>
                    </a:cubicBezTo>
                    <a:cubicBezTo>
                      <a:pt x="497936" y="64162"/>
                      <a:pt x="499744" y="62355"/>
                      <a:pt x="502455" y="62355"/>
                    </a:cubicBezTo>
                    <a:lnTo>
                      <a:pt x="502455" y="62355"/>
                    </a:lnTo>
                    <a:close/>
                    <a:moveTo>
                      <a:pt x="483477" y="62355"/>
                    </a:moveTo>
                    <a:cubicBezTo>
                      <a:pt x="486188" y="62355"/>
                      <a:pt x="487995" y="64162"/>
                      <a:pt x="487995" y="66873"/>
                    </a:cubicBezTo>
                    <a:cubicBezTo>
                      <a:pt x="487995" y="69585"/>
                      <a:pt x="486188" y="71392"/>
                      <a:pt x="483477" y="71392"/>
                    </a:cubicBezTo>
                    <a:cubicBezTo>
                      <a:pt x="480766" y="71392"/>
                      <a:pt x="478959" y="69585"/>
                      <a:pt x="478959" y="66873"/>
                    </a:cubicBezTo>
                    <a:cubicBezTo>
                      <a:pt x="478959" y="64162"/>
                      <a:pt x="480766" y="62355"/>
                      <a:pt x="483477" y="62355"/>
                    </a:cubicBezTo>
                    <a:lnTo>
                      <a:pt x="483477" y="62355"/>
                    </a:lnTo>
                    <a:close/>
                    <a:moveTo>
                      <a:pt x="464499" y="62355"/>
                    </a:moveTo>
                    <a:cubicBezTo>
                      <a:pt x="467211" y="62355"/>
                      <a:pt x="469018" y="64162"/>
                      <a:pt x="469018" y="66873"/>
                    </a:cubicBezTo>
                    <a:cubicBezTo>
                      <a:pt x="469018" y="69585"/>
                      <a:pt x="467211" y="71392"/>
                      <a:pt x="464499" y="71392"/>
                    </a:cubicBezTo>
                    <a:cubicBezTo>
                      <a:pt x="461788" y="71392"/>
                      <a:pt x="459981" y="69585"/>
                      <a:pt x="459981" y="66873"/>
                    </a:cubicBezTo>
                    <a:cubicBezTo>
                      <a:pt x="459981" y="64162"/>
                      <a:pt x="461788" y="62355"/>
                      <a:pt x="464499" y="62355"/>
                    </a:cubicBezTo>
                    <a:lnTo>
                      <a:pt x="464499" y="62355"/>
                    </a:lnTo>
                    <a:close/>
                    <a:moveTo>
                      <a:pt x="446425" y="62355"/>
                    </a:moveTo>
                    <a:cubicBezTo>
                      <a:pt x="449137" y="62355"/>
                      <a:pt x="450944" y="64162"/>
                      <a:pt x="450944" y="66873"/>
                    </a:cubicBezTo>
                    <a:cubicBezTo>
                      <a:pt x="450944" y="69585"/>
                      <a:pt x="449137" y="71392"/>
                      <a:pt x="446425" y="71392"/>
                    </a:cubicBezTo>
                    <a:cubicBezTo>
                      <a:pt x="443714" y="71392"/>
                      <a:pt x="441907" y="69585"/>
                      <a:pt x="441907" y="66873"/>
                    </a:cubicBezTo>
                    <a:cubicBezTo>
                      <a:pt x="441003" y="64162"/>
                      <a:pt x="443714" y="62355"/>
                      <a:pt x="446425" y="62355"/>
                    </a:cubicBezTo>
                    <a:lnTo>
                      <a:pt x="446425" y="62355"/>
                    </a:lnTo>
                    <a:close/>
                    <a:moveTo>
                      <a:pt x="427448" y="62355"/>
                    </a:moveTo>
                    <a:cubicBezTo>
                      <a:pt x="430159" y="62355"/>
                      <a:pt x="431966" y="64162"/>
                      <a:pt x="431966" y="66873"/>
                    </a:cubicBezTo>
                    <a:cubicBezTo>
                      <a:pt x="431966" y="69585"/>
                      <a:pt x="430159" y="71392"/>
                      <a:pt x="427448" y="71392"/>
                    </a:cubicBezTo>
                    <a:cubicBezTo>
                      <a:pt x="424737" y="71392"/>
                      <a:pt x="422929" y="69585"/>
                      <a:pt x="422929" y="66873"/>
                    </a:cubicBezTo>
                    <a:cubicBezTo>
                      <a:pt x="422929" y="64162"/>
                      <a:pt x="424737" y="62355"/>
                      <a:pt x="427448" y="62355"/>
                    </a:cubicBezTo>
                    <a:lnTo>
                      <a:pt x="427448" y="62355"/>
                    </a:lnTo>
                    <a:close/>
                    <a:moveTo>
                      <a:pt x="408470" y="62355"/>
                    </a:moveTo>
                    <a:cubicBezTo>
                      <a:pt x="411181" y="62355"/>
                      <a:pt x="412989" y="64162"/>
                      <a:pt x="412989" y="66873"/>
                    </a:cubicBezTo>
                    <a:cubicBezTo>
                      <a:pt x="412989" y="69585"/>
                      <a:pt x="411181" y="71392"/>
                      <a:pt x="408470" y="71392"/>
                    </a:cubicBezTo>
                    <a:cubicBezTo>
                      <a:pt x="405759" y="71392"/>
                      <a:pt x="403952" y="69585"/>
                      <a:pt x="403952" y="66873"/>
                    </a:cubicBezTo>
                    <a:cubicBezTo>
                      <a:pt x="403952" y="64162"/>
                      <a:pt x="405759" y="62355"/>
                      <a:pt x="408470" y="62355"/>
                    </a:cubicBezTo>
                    <a:lnTo>
                      <a:pt x="408470" y="62355"/>
                    </a:lnTo>
                    <a:close/>
                    <a:moveTo>
                      <a:pt x="389493" y="62355"/>
                    </a:moveTo>
                    <a:cubicBezTo>
                      <a:pt x="392204" y="62355"/>
                      <a:pt x="394011" y="64162"/>
                      <a:pt x="394011" y="66873"/>
                    </a:cubicBezTo>
                    <a:cubicBezTo>
                      <a:pt x="394011" y="69585"/>
                      <a:pt x="392204" y="71392"/>
                      <a:pt x="389493" y="71392"/>
                    </a:cubicBezTo>
                    <a:cubicBezTo>
                      <a:pt x="386782" y="71392"/>
                      <a:pt x="384974" y="69585"/>
                      <a:pt x="384974" y="66873"/>
                    </a:cubicBezTo>
                    <a:cubicBezTo>
                      <a:pt x="384974" y="64162"/>
                      <a:pt x="386782" y="62355"/>
                      <a:pt x="389493" y="62355"/>
                    </a:cubicBezTo>
                    <a:lnTo>
                      <a:pt x="389493" y="62355"/>
                    </a:lnTo>
                    <a:close/>
                    <a:moveTo>
                      <a:pt x="793445" y="51511"/>
                    </a:moveTo>
                    <a:cubicBezTo>
                      <a:pt x="796156" y="51511"/>
                      <a:pt x="797963" y="53318"/>
                      <a:pt x="797963" y="56029"/>
                    </a:cubicBezTo>
                    <a:cubicBezTo>
                      <a:pt x="797963" y="58740"/>
                      <a:pt x="796156" y="60548"/>
                      <a:pt x="793445" y="60548"/>
                    </a:cubicBezTo>
                    <a:cubicBezTo>
                      <a:pt x="790733" y="60548"/>
                      <a:pt x="788926" y="58740"/>
                      <a:pt x="788926" y="56029"/>
                    </a:cubicBezTo>
                    <a:cubicBezTo>
                      <a:pt x="788926" y="53318"/>
                      <a:pt x="790733" y="51511"/>
                      <a:pt x="793445" y="51511"/>
                    </a:cubicBezTo>
                    <a:lnTo>
                      <a:pt x="793445" y="51511"/>
                    </a:lnTo>
                    <a:close/>
                    <a:moveTo>
                      <a:pt x="774467" y="51511"/>
                    </a:moveTo>
                    <a:cubicBezTo>
                      <a:pt x="777178" y="51511"/>
                      <a:pt x="778985" y="53318"/>
                      <a:pt x="778985" y="56029"/>
                    </a:cubicBezTo>
                    <a:cubicBezTo>
                      <a:pt x="778985" y="58740"/>
                      <a:pt x="777178" y="60548"/>
                      <a:pt x="774467" y="60548"/>
                    </a:cubicBezTo>
                    <a:cubicBezTo>
                      <a:pt x="771756" y="60548"/>
                      <a:pt x="769948" y="58740"/>
                      <a:pt x="769948" y="56029"/>
                    </a:cubicBezTo>
                    <a:cubicBezTo>
                      <a:pt x="769948" y="53318"/>
                      <a:pt x="771756" y="51511"/>
                      <a:pt x="774467" y="51511"/>
                    </a:cubicBezTo>
                    <a:lnTo>
                      <a:pt x="774467" y="51511"/>
                    </a:lnTo>
                    <a:close/>
                    <a:moveTo>
                      <a:pt x="756393" y="51511"/>
                    </a:moveTo>
                    <a:cubicBezTo>
                      <a:pt x="759104" y="51511"/>
                      <a:pt x="760912" y="53318"/>
                      <a:pt x="760912" y="56029"/>
                    </a:cubicBezTo>
                    <a:cubicBezTo>
                      <a:pt x="760912" y="58740"/>
                      <a:pt x="759104" y="60548"/>
                      <a:pt x="756393" y="60548"/>
                    </a:cubicBezTo>
                    <a:cubicBezTo>
                      <a:pt x="753682" y="60548"/>
                      <a:pt x="751875" y="58740"/>
                      <a:pt x="751875" y="56029"/>
                    </a:cubicBezTo>
                    <a:cubicBezTo>
                      <a:pt x="750971" y="53318"/>
                      <a:pt x="753682" y="51511"/>
                      <a:pt x="756393" y="51511"/>
                    </a:cubicBezTo>
                    <a:lnTo>
                      <a:pt x="756393" y="51511"/>
                    </a:lnTo>
                    <a:close/>
                    <a:moveTo>
                      <a:pt x="737415" y="51511"/>
                    </a:moveTo>
                    <a:cubicBezTo>
                      <a:pt x="740126" y="51511"/>
                      <a:pt x="741934" y="53318"/>
                      <a:pt x="741934" y="56029"/>
                    </a:cubicBezTo>
                    <a:cubicBezTo>
                      <a:pt x="741934" y="58740"/>
                      <a:pt x="740126" y="60548"/>
                      <a:pt x="737415" y="60548"/>
                    </a:cubicBezTo>
                    <a:cubicBezTo>
                      <a:pt x="734704" y="60548"/>
                      <a:pt x="732897" y="58740"/>
                      <a:pt x="732897" y="56029"/>
                    </a:cubicBezTo>
                    <a:cubicBezTo>
                      <a:pt x="732897" y="53318"/>
                      <a:pt x="734704" y="51511"/>
                      <a:pt x="737415" y="51511"/>
                    </a:cubicBezTo>
                    <a:lnTo>
                      <a:pt x="737415" y="51511"/>
                    </a:lnTo>
                    <a:close/>
                    <a:moveTo>
                      <a:pt x="718438" y="51511"/>
                    </a:moveTo>
                    <a:cubicBezTo>
                      <a:pt x="721149" y="51511"/>
                      <a:pt x="722956" y="53318"/>
                      <a:pt x="722956" y="56029"/>
                    </a:cubicBezTo>
                    <a:cubicBezTo>
                      <a:pt x="722956" y="58740"/>
                      <a:pt x="721149" y="60548"/>
                      <a:pt x="718438" y="60548"/>
                    </a:cubicBezTo>
                    <a:cubicBezTo>
                      <a:pt x="715727" y="60548"/>
                      <a:pt x="713919" y="58740"/>
                      <a:pt x="713919" y="56029"/>
                    </a:cubicBezTo>
                    <a:cubicBezTo>
                      <a:pt x="713919" y="53318"/>
                      <a:pt x="715727" y="51511"/>
                      <a:pt x="718438" y="51511"/>
                    </a:cubicBezTo>
                    <a:lnTo>
                      <a:pt x="718438" y="51511"/>
                    </a:lnTo>
                    <a:close/>
                    <a:moveTo>
                      <a:pt x="699460" y="51511"/>
                    </a:moveTo>
                    <a:cubicBezTo>
                      <a:pt x="702171" y="51511"/>
                      <a:pt x="703979" y="53318"/>
                      <a:pt x="703979" y="56029"/>
                    </a:cubicBezTo>
                    <a:cubicBezTo>
                      <a:pt x="703979" y="58740"/>
                      <a:pt x="702171" y="60548"/>
                      <a:pt x="699460" y="60548"/>
                    </a:cubicBezTo>
                    <a:cubicBezTo>
                      <a:pt x="696749" y="60548"/>
                      <a:pt x="694942" y="58740"/>
                      <a:pt x="694942" y="56029"/>
                    </a:cubicBezTo>
                    <a:cubicBezTo>
                      <a:pt x="694942" y="53318"/>
                      <a:pt x="696749" y="51511"/>
                      <a:pt x="699460" y="51511"/>
                    </a:cubicBezTo>
                    <a:lnTo>
                      <a:pt x="699460" y="51511"/>
                    </a:lnTo>
                    <a:close/>
                    <a:moveTo>
                      <a:pt x="680483" y="51511"/>
                    </a:moveTo>
                    <a:cubicBezTo>
                      <a:pt x="683194" y="51511"/>
                      <a:pt x="685001" y="53318"/>
                      <a:pt x="685001" y="56029"/>
                    </a:cubicBezTo>
                    <a:cubicBezTo>
                      <a:pt x="685001" y="58740"/>
                      <a:pt x="683194" y="60548"/>
                      <a:pt x="680483" y="60548"/>
                    </a:cubicBezTo>
                    <a:cubicBezTo>
                      <a:pt x="677771" y="60548"/>
                      <a:pt x="675964" y="58740"/>
                      <a:pt x="675964" y="56029"/>
                    </a:cubicBezTo>
                    <a:cubicBezTo>
                      <a:pt x="675964" y="53318"/>
                      <a:pt x="678675" y="51511"/>
                      <a:pt x="680483" y="51511"/>
                    </a:cubicBezTo>
                    <a:lnTo>
                      <a:pt x="680483" y="51511"/>
                    </a:lnTo>
                    <a:close/>
                    <a:moveTo>
                      <a:pt x="662409" y="51511"/>
                    </a:moveTo>
                    <a:cubicBezTo>
                      <a:pt x="665120" y="51511"/>
                      <a:pt x="666927" y="53318"/>
                      <a:pt x="666927" y="56029"/>
                    </a:cubicBezTo>
                    <a:cubicBezTo>
                      <a:pt x="666927" y="58740"/>
                      <a:pt x="665120" y="60548"/>
                      <a:pt x="662409" y="60548"/>
                    </a:cubicBezTo>
                    <a:cubicBezTo>
                      <a:pt x="659698" y="60548"/>
                      <a:pt x="657890" y="58740"/>
                      <a:pt x="657890" y="56029"/>
                    </a:cubicBezTo>
                    <a:cubicBezTo>
                      <a:pt x="656987" y="53318"/>
                      <a:pt x="659698" y="51511"/>
                      <a:pt x="662409" y="51511"/>
                    </a:cubicBezTo>
                    <a:lnTo>
                      <a:pt x="662409" y="51511"/>
                    </a:lnTo>
                    <a:close/>
                    <a:moveTo>
                      <a:pt x="643431" y="51511"/>
                    </a:moveTo>
                    <a:cubicBezTo>
                      <a:pt x="646142" y="51511"/>
                      <a:pt x="647950" y="53318"/>
                      <a:pt x="647950" y="56029"/>
                    </a:cubicBezTo>
                    <a:cubicBezTo>
                      <a:pt x="647950" y="58740"/>
                      <a:pt x="646142" y="60548"/>
                      <a:pt x="643431" y="60548"/>
                    </a:cubicBezTo>
                    <a:cubicBezTo>
                      <a:pt x="640720" y="60548"/>
                      <a:pt x="638913" y="58740"/>
                      <a:pt x="638913" y="56029"/>
                    </a:cubicBezTo>
                    <a:cubicBezTo>
                      <a:pt x="638913" y="53318"/>
                      <a:pt x="640720" y="51511"/>
                      <a:pt x="643431" y="51511"/>
                    </a:cubicBezTo>
                    <a:lnTo>
                      <a:pt x="643431" y="51511"/>
                    </a:lnTo>
                    <a:close/>
                    <a:moveTo>
                      <a:pt x="624453" y="51511"/>
                    </a:moveTo>
                    <a:cubicBezTo>
                      <a:pt x="627165" y="51511"/>
                      <a:pt x="628972" y="53318"/>
                      <a:pt x="628972" y="56029"/>
                    </a:cubicBezTo>
                    <a:cubicBezTo>
                      <a:pt x="628972" y="58740"/>
                      <a:pt x="627165" y="60548"/>
                      <a:pt x="624453" y="60548"/>
                    </a:cubicBezTo>
                    <a:cubicBezTo>
                      <a:pt x="621742" y="60548"/>
                      <a:pt x="619935" y="58740"/>
                      <a:pt x="619935" y="56029"/>
                    </a:cubicBezTo>
                    <a:cubicBezTo>
                      <a:pt x="619935" y="53318"/>
                      <a:pt x="621742" y="51511"/>
                      <a:pt x="624453" y="51511"/>
                    </a:cubicBezTo>
                    <a:lnTo>
                      <a:pt x="624453" y="51511"/>
                    </a:lnTo>
                    <a:close/>
                    <a:moveTo>
                      <a:pt x="605476" y="51511"/>
                    </a:moveTo>
                    <a:cubicBezTo>
                      <a:pt x="608187" y="51511"/>
                      <a:pt x="609994" y="53318"/>
                      <a:pt x="609994" y="56029"/>
                    </a:cubicBezTo>
                    <a:cubicBezTo>
                      <a:pt x="609994" y="58740"/>
                      <a:pt x="608187" y="60548"/>
                      <a:pt x="605476" y="60548"/>
                    </a:cubicBezTo>
                    <a:cubicBezTo>
                      <a:pt x="602765" y="60548"/>
                      <a:pt x="600957" y="58740"/>
                      <a:pt x="600957" y="56029"/>
                    </a:cubicBezTo>
                    <a:cubicBezTo>
                      <a:pt x="600957" y="53318"/>
                      <a:pt x="602765" y="51511"/>
                      <a:pt x="605476" y="51511"/>
                    </a:cubicBezTo>
                    <a:lnTo>
                      <a:pt x="605476" y="51511"/>
                    </a:lnTo>
                    <a:close/>
                    <a:moveTo>
                      <a:pt x="586498" y="51511"/>
                    </a:moveTo>
                    <a:cubicBezTo>
                      <a:pt x="589209" y="51511"/>
                      <a:pt x="591017" y="53318"/>
                      <a:pt x="591017" y="56029"/>
                    </a:cubicBezTo>
                    <a:cubicBezTo>
                      <a:pt x="591017" y="58740"/>
                      <a:pt x="589209" y="60548"/>
                      <a:pt x="586498" y="60548"/>
                    </a:cubicBezTo>
                    <a:cubicBezTo>
                      <a:pt x="583787" y="60548"/>
                      <a:pt x="581980" y="58740"/>
                      <a:pt x="581980" y="56029"/>
                    </a:cubicBezTo>
                    <a:cubicBezTo>
                      <a:pt x="581980" y="53318"/>
                      <a:pt x="584691" y="51511"/>
                      <a:pt x="586498" y="51511"/>
                    </a:cubicBezTo>
                    <a:lnTo>
                      <a:pt x="586498" y="51511"/>
                    </a:lnTo>
                    <a:close/>
                    <a:moveTo>
                      <a:pt x="568424" y="51511"/>
                    </a:moveTo>
                    <a:cubicBezTo>
                      <a:pt x="571135" y="51511"/>
                      <a:pt x="572943" y="53318"/>
                      <a:pt x="572943" y="56029"/>
                    </a:cubicBezTo>
                    <a:cubicBezTo>
                      <a:pt x="572943" y="58740"/>
                      <a:pt x="571135" y="60548"/>
                      <a:pt x="568424" y="60548"/>
                    </a:cubicBezTo>
                    <a:cubicBezTo>
                      <a:pt x="565713" y="60548"/>
                      <a:pt x="563906" y="58740"/>
                      <a:pt x="563906" y="56029"/>
                    </a:cubicBezTo>
                    <a:cubicBezTo>
                      <a:pt x="563906" y="53318"/>
                      <a:pt x="565713" y="51511"/>
                      <a:pt x="568424" y="51511"/>
                    </a:cubicBezTo>
                    <a:lnTo>
                      <a:pt x="568424" y="51511"/>
                    </a:lnTo>
                    <a:close/>
                    <a:moveTo>
                      <a:pt x="549447" y="51511"/>
                    </a:moveTo>
                    <a:cubicBezTo>
                      <a:pt x="552158" y="51511"/>
                      <a:pt x="553965" y="53318"/>
                      <a:pt x="553965" y="56029"/>
                    </a:cubicBezTo>
                    <a:cubicBezTo>
                      <a:pt x="553965" y="58740"/>
                      <a:pt x="552158" y="60548"/>
                      <a:pt x="549447" y="60548"/>
                    </a:cubicBezTo>
                    <a:cubicBezTo>
                      <a:pt x="546736" y="60548"/>
                      <a:pt x="544928" y="58740"/>
                      <a:pt x="544928" y="56029"/>
                    </a:cubicBezTo>
                    <a:cubicBezTo>
                      <a:pt x="544928" y="53318"/>
                      <a:pt x="546736" y="51511"/>
                      <a:pt x="549447" y="51511"/>
                    </a:cubicBezTo>
                    <a:lnTo>
                      <a:pt x="549447" y="51511"/>
                    </a:lnTo>
                    <a:close/>
                    <a:moveTo>
                      <a:pt x="530469" y="51511"/>
                    </a:moveTo>
                    <a:cubicBezTo>
                      <a:pt x="533180" y="51511"/>
                      <a:pt x="534988" y="53318"/>
                      <a:pt x="534988" y="56029"/>
                    </a:cubicBezTo>
                    <a:cubicBezTo>
                      <a:pt x="534988" y="58740"/>
                      <a:pt x="533180" y="60548"/>
                      <a:pt x="530469" y="60548"/>
                    </a:cubicBezTo>
                    <a:cubicBezTo>
                      <a:pt x="527758" y="60548"/>
                      <a:pt x="525951" y="58740"/>
                      <a:pt x="525951" y="56029"/>
                    </a:cubicBezTo>
                    <a:cubicBezTo>
                      <a:pt x="525951" y="53318"/>
                      <a:pt x="527758" y="51511"/>
                      <a:pt x="530469" y="51511"/>
                    </a:cubicBezTo>
                    <a:lnTo>
                      <a:pt x="530469" y="51511"/>
                    </a:lnTo>
                    <a:close/>
                    <a:moveTo>
                      <a:pt x="511492" y="51511"/>
                    </a:moveTo>
                    <a:cubicBezTo>
                      <a:pt x="514203" y="51511"/>
                      <a:pt x="516010" y="53318"/>
                      <a:pt x="516010" y="56029"/>
                    </a:cubicBezTo>
                    <a:cubicBezTo>
                      <a:pt x="516010" y="58740"/>
                      <a:pt x="514203" y="60548"/>
                      <a:pt x="511492" y="60548"/>
                    </a:cubicBezTo>
                    <a:cubicBezTo>
                      <a:pt x="508780" y="60548"/>
                      <a:pt x="506973" y="58740"/>
                      <a:pt x="506973" y="56029"/>
                    </a:cubicBezTo>
                    <a:cubicBezTo>
                      <a:pt x="506973" y="53318"/>
                      <a:pt x="508780" y="51511"/>
                      <a:pt x="511492" y="51511"/>
                    </a:cubicBezTo>
                    <a:lnTo>
                      <a:pt x="511492" y="51511"/>
                    </a:lnTo>
                    <a:close/>
                    <a:moveTo>
                      <a:pt x="493418" y="51511"/>
                    </a:moveTo>
                    <a:cubicBezTo>
                      <a:pt x="496129" y="51511"/>
                      <a:pt x="497936" y="53318"/>
                      <a:pt x="497936" y="56029"/>
                    </a:cubicBezTo>
                    <a:cubicBezTo>
                      <a:pt x="497936" y="58740"/>
                      <a:pt x="496129" y="60548"/>
                      <a:pt x="493418" y="60548"/>
                    </a:cubicBezTo>
                    <a:cubicBezTo>
                      <a:pt x="490707" y="60548"/>
                      <a:pt x="488899" y="58740"/>
                      <a:pt x="488899" y="56029"/>
                    </a:cubicBezTo>
                    <a:cubicBezTo>
                      <a:pt x="487995" y="53318"/>
                      <a:pt x="490707" y="51511"/>
                      <a:pt x="493418" y="51511"/>
                    </a:cubicBezTo>
                    <a:lnTo>
                      <a:pt x="493418" y="51511"/>
                    </a:lnTo>
                    <a:close/>
                    <a:moveTo>
                      <a:pt x="474440" y="51511"/>
                    </a:moveTo>
                    <a:cubicBezTo>
                      <a:pt x="477151" y="51511"/>
                      <a:pt x="478959" y="53318"/>
                      <a:pt x="478959" y="56029"/>
                    </a:cubicBezTo>
                    <a:cubicBezTo>
                      <a:pt x="478959" y="58740"/>
                      <a:pt x="477151" y="60548"/>
                      <a:pt x="474440" y="60548"/>
                    </a:cubicBezTo>
                    <a:cubicBezTo>
                      <a:pt x="471729" y="60548"/>
                      <a:pt x="469922" y="58740"/>
                      <a:pt x="469922" y="56029"/>
                    </a:cubicBezTo>
                    <a:cubicBezTo>
                      <a:pt x="469922" y="53318"/>
                      <a:pt x="471729" y="51511"/>
                      <a:pt x="474440" y="51511"/>
                    </a:cubicBezTo>
                    <a:lnTo>
                      <a:pt x="474440" y="51511"/>
                    </a:lnTo>
                    <a:close/>
                    <a:moveTo>
                      <a:pt x="455462" y="51511"/>
                    </a:moveTo>
                    <a:cubicBezTo>
                      <a:pt x="458174" y="51511"/>
                      <a:pt x="459981" y="53318"/>
                      <a:pt x="459981" y="56029"/>
                    </a:cubicBezTo>
                    <a:cubicBezTo>
                      <a:pt x="459981" y="58740"/>
                      <a:pt x="458174" y="60548"/>
                      <a:pt x="455462" y="60548"/>
                    </a:cubicBezTo>
                    <a:cubicBezTo>
                      <a:pt x="452751" y="60548"/>
                      <a:pt x="450944" y="58740"/>
                      <a:pt x="450944" y="56029"/>
                    </a:cubicBezTo>
                    <a:cubicBezTo>
                      <a:pt x="450944" y="53318"/>
                      <a:pt x="452751" y="51511"/>
                      <a:pt x="455462" y="51511"/>
                    </a:cubicBezTo>
                    <a:lnTo>
                      <a:pt x="455462" y="51511"/>
                    </a:lnTo>
                    <a:close/>
                    <a:moveTo>
                      <a:pt x="436485" y="51511"/>
                    </a:moveTo>
                    <a:cubicBezTo>
                      <a:pt x="439196" y="51511"/>
                      <a:pt x="441003" y="53318"/>
                      <a:pt x="441003" y="56029"/>
                    </a:cubicBezTo>
                    <a:cubicBezTo>
                      <a:pt x="441003" y="58740"/>
                      <a:pt x="439196" y="60548"/>
                      <a:pt x="436485" y="60548"/>
                    </a:cubicBezTo>
                    <a:cubicBezTo>
                      <a:pt x="433774" y="60548"/>
                      <a:pt x="431966" y="58740"/>
                      <a:pt x="431966" y="56029"/>
                    </a:cubicBezTo>
                    <a:cubicBezTo>
                      <a:pt x="431966" y="53318"/>
                      <a:pt x="433774" y="51511"/>
                      <a:pt x="436485" y="51511"/>
                    </a:cubicBezTo>
                    <a:lnTo>
                      <a:pt x="436485" y="51511"/>
                    </a:lnTo>
                    <a:close/>
                    <a:moveTo>
                      <a:pt x="417507" y="51511"/>
                    </a:moveTo>
                    <a:cubicBezTo>
                      <a:pt x="420218" y="51511"/>
                      <a:pt x="422026" y="53318"/>
                      <a:pt x="422026" y="56029"/>
                    </a:cubicBezTo>
                    <a:cubicBezTo>
                      <a:pt x="422026" y="58740"/>
                      <a:pt x="420218" y="60548"/>
                      <a:pt x="417507" y="60548"/>
                    </a:cubicBezTo>
                    <a:cubicBezTo>
                      <a:pt x="414796" y="60548"/>
                      <a:pt x="412989" y="58740"/>
                      <a:pt x="412989" y="56029"/>
                    </a:cubicBezTo>
                    <a:cubicBezTo>
                      <a:pt x="412989" y="53318"/>
                      <a:pt x="415700" y="51511"/>
                      <a:pt x="417507" y="51511"/>
                    </a:cubicBezTo>
                    <a:lnTo>
                      <a:pt x="417507" y="51511"/>
                    </a:lnTo>
                    <a:close/>
                    <a:moveTo>
                      <a:pt x="399433" y="51511"/>
                    </a:moveTo>
                    <a:cubicBezTo>
                      <a:pt x="402144" y="51511"/>
                      <a:pt x="403952" y="53318"/>
                      <a:pt x="403952" y="56029"/>
                    </a:cubicBezTo>
                    <a:cubicBezTo>
                      <a:pt x="403952" y="58740"/>
                      <a:pt x="402144" y="60548"/>
                      <a:pt x="399433" y="60548"/>
                    </a:cubicBezTo>
                    <a:cubicBezTo>
                      <a:pt x="396722" y="60548"/>
                      <a:pt x="394915" y="58740"/>
                      <a:pt x="394915" y="56029"/>
                    </a:cubicBezTo>
                    <a:cubicBezTo>
                      <a:pt x="394011" y="53318"/>
                      <a:pt x="396722" y="51511"/>
                      <a:pt x="399433" y="51511"/>
                    </a:cubicBezTo>
                    <a:lnTo>
                      <a:pt x="399433" y="51511"/>
                    </a:lnTo>
                    <a:close/>
                    <a:moveTo>
                      <a:pt x="380456" y="51511"/>
                    </a:moveTo>
                    <a:cubicBezTo>
                      <a:pt x="383167" y="51511"/>
                      <a:pt x="384974" y="53318"/>
                      <a:pt x="384974" y="56029"/>
                    </a:cubicBezTo>
                    <a:cubicBezTo>
                      <a:pt x="384974" y="58740"/>
                      <a:pt x="383167" y="60548"/>
                      <a:pt x="380456" y="60548"/>
                    </a:cubicBezTo>
                    <a:cubicBezTo>
                      <a:pt x="377745" y="60548"/>
                      <a:pt x="375937" y="58740"/>
                      <a:pt x="375937" y="56029"/>
                    </a:cubicBezTo>
                    <a:cubicBezTo>
                      <a:pt x="375937" y="53318"/>
                      <a:pt x="377745" y="51511"/>
                      <a:pt x="380456" y="51511"/>
                    </a:cubicBezTo>
                    <a:lnTo>
                      <a:pt x="380456" y="51511"/>
                    </a:lnTo>
                    <a:close/>
                    <a:moveTo>
                      <a:pt x="784408" y="42474"/>
                    </a:moveTo>
                    <a:cubicBezTo>
                      <a:pt x="787119" y="42474"/>
                      <a:pt x="788926" y="44281"/>
                      <a:pt x="788926" y="46992"/>
                    </a:cubicBezTo>
                    <a:cubicBezTo>
                      <a:pt x="788926" y="49703"/>
                      <a:pt x="787119" y="51511"/>
                      <a:pt x="784408" y="51511"/>
                    </a:cubicBezTo>
                    <a:cubicBezTo>
                      <a:pt x="781696" y="51511"/>
                      <a:pt x="779889" y="49703"/>
                      <a:pt x="779889" y="46992"/>
                    </a:cubicBezTo>
                    <a:cubicBezTo>
                      <a:pt x="778985" y="44281"/>
                      <a:pt x="781696" y="42474"/>
                      <a:pt x="784408" y="42474"/>
                    </a:cubicBezTo>
                    <a:lnTo>
                      <a:pt x="784408" y="42474"/>
                    </a:lnTo>
                    <a:close/>
                    <a:moveTo>
                      <a:pt x="765430" y="42474"/>
                    </a:moveTo>
                    <a:cubicBezTo>
                      <a:pt x="768141" y="42474"/>
                      <a:pt x="769948" y="44281"/>
                      <a:pt x="769948" y="46992"/>
                    </a:cubicBezTo>
                    <a:cubicBezTo>
                      <a:pt x="769948" y="49703"/>
                      <a:pt x="768141" y="51511"/>
                      <a:pt x="765430" y="51511"/>
                    </a:cubicBezTo>
                    <a:cubicBezTo>
                      <a:pt x="762719" y="51511"/>
                      <a:pt x="760912" y="49703"/>
                      <a:pt x="760912" y="46992"/>
                    </a:cubicBezTo>
                    <a:cubicBezTo>
                      <a:pt x="760912" y="44281"/>
                      <a:pt x="762719" y="42474"/>
                      <a:pt x="765430" y="42474"/>
                    </a:cubicBezTo>
                    <a:lnTo>
                      <a:pt x="765430" y="42474"/>
                    </a:lnTo>
                    <a:close/>
                    <a:moveTo>
                      <a:pt x="746452" y="42474"/>
                    </a:moveTo>
                    <a:cubicBezTo>
                      <a:pt x="749163" y="42474"/>
                      <a:pt x="750971" y="44281"/>
                      <a:pt x="750971" y="46992"/>
                    </a:cubicBezTo>
                    <a:cubicBezTo>
                      <a:pt x="750971" y="49703"/>
                      <a:pt x="749163" y="51511"/>
                      <a:pt x="746452" y="51511"/>
                    </a:cubicBezTo>
                    <a:cubicBezTo>
                      <a:pt x="743741" y="51511"/>
                      <a:pt x="741934" y="49703"/>
                      <a:pt x="741934" y="46992"/>
                    </a:cubicBezTo>
                    <a:cubicBezTo>
                      <a:pt x="741934" y="44281"/>
                      <a:pt x="743741" y="42474"/>
                      <a:pt x="746452" y="42474"/>
                    </a:cubicBezTo>
                    <a:lnTo>
                      <a:pt x="746452" y="42474"/>
                    </a:lnTo>
                    <a:close/>
                    <a:moveTo>
                      <a:pt x="727475" y="42474"/>
                    </a:moveTo>
                    <a:cubicBezTo>
                      <a:pt x="730186" y="42474"/>
                      <a:pt x="731993" y="44281"/>
                      <a:pt x="731993" y="46992"/>
                    </a:cubicBezTo>
                    <a:cubicBezTo>
                      <a:pt x="731993" y="49703"/>
                      <a:pt x="730186" y="51511"/>
                      <a:pt x="727475" y="51511"/>
                    </a:cubicBezTo>
                    <a:cubicBezTo>
                      <a:pt x="724764" y="51511"/>
                      <a:pt x="722956" y="49703"/>
                      <a:pt x="722956" y="46992"/>
                    </a:cubicBezTo>
                    <a:cubicBezTo>
                      <a:pt x="722956" y="44281"/>
                      <a:pt x="724764" y="42474"/>
                      <a:pt x="727475" y="42474"/>
                    </a:cubicBezTo>
                    <a:lnTo>
                      <a:pt x="727475" y="42474"/>
                    </a:lnTo>
                    <a:close/>
                    <a:moveTo>
                      <a:pt x="709401" y="42474"/>
                    </a:moveTo>
                    <a:cubicBezTo>
                      <a:pt x="712112" y="42474"/>
                      <a:pt x="713919" y="44281"/>
                      <a:pt x="713919" y="46992"/>
                    </a:cubicBezTo>
                    <a:cubicBezTo>
                      <a:pt x="713919" y="49703"/>
                      <a:pt x="712112" y="51511"/>
                      <a:pt x="709401" y="51511"/>
                    </a:cubicBezTo>
                    <a:cubicBezTo>
                      <a:pt x="706690" y="51511"/>
                      <a:pt x="704882" y="49703"/>
                      <a:pt x="704882" y="46992"/>
                    </a:cubicBezTo>
                    <a:cubicBezTo>
                      <a:pt x="703979" y="44281"/>
                      <a:pt x="706690" y="42474"/>
                      <a:pt x="709401" y="42474"/>
                    </a:cubicBezTo>
                    <a:lnTo>
                      <a:pt x="709401" y="42474"/>
                    </a:lnTo>
                    <a:close/>
                    <a:moveTo>
                      <a:pt x="690423" y="42474"/>
                    </a:moveTo>
                    <a:cubicBezTo>
                      <a:pt x="693134" y="42474"/>
                      <a:pt x="694942" y="44281"/>
                      <a:pt x="694942" y="46992"/>
                    </a:cubicBezTo>
                    <a:cubicBezTo>
                      <a:pt x="694942" y="49703"/>
                      <a:pt x="693134" y="51511"/>
                      <a:pt x="690423" y="51511"/>
                    </a:cubicBezTo>
                    <a:cubicBezTo>
                      <a:pt x="687712" y="51511"/>
                      <a:pt x="685905" y="49703"/>
                      <a:pt x="685905" y="46992"/>
                    </a:cubicBezTo>
                    <a:cubicBezTo>
                      <a:pt x="685905" y="44281"/>
                      <a:pt x="687712" y="42474"/>
                      <a:pt x="690423" y="42474"/>
                    </a:cubicBezTo>
                    <a:lnTo>
                      <a:pt x="690423" y="42474"/>
                    </a:lnTo>
                    <a:close/>
                    <a:moveTo>
                      <a:pt x="671446" y="42474"/>
                    </a:moveTo>
                    <a:cubicBezTo>
                      <a:pt x="674157" y="42474"/>
                      <a:pt x="675964" y="44281"/>
                      <a:pt x="675964" y="46992"/>
                    </a:cubicBezTo>
                    <a:cubicBezTo>
                      <a:pt x="675964" y="49703"/>
                      <a:pt x="674157" y="51511"/>
                      <a:pt x="671446" y="51511"/>
                    </a:cubicBezTo>
                    <a:cubicBezTo>
                      <a:pt x="668735" y="51511"/>
                      <a:pt x="666927" y="49703"/>
                      <a:pt x="666927" y="46992"/>
                    </a:cubicBezTo>
                    <a:cubicBezTo>
                      <a:pt x="666927" y="44281"/>
                      <a:pt x="668735" y="42474"/>
                      <a:pt x="671446" y="42474"/>
                    </a:cubicBezTo>
                    <a:lnTo>
                      <a:pt x="671446" y="42474"/>
                    </a:lnTo>
                    <a:close/>
                    <a:moveTo>
                      <a:pt x="652468" y="42474"/>
                    </a:moveTo>
                    <a:cubicBezTo>
                      <a:pt x="655179" y="42474"/>
                      <a:pt x="656987" y="44281"/>
                      <a:pt x="656987" y="46992"/>
                    </a:cubicBezTo>
                    <a:cubicBezTo>
                      <a:pt x="656987" y="49703"/>
                      <a:pt x="655179" y="51511"/>
                      <a:pt x="652468" y="51511"/>
                    </a:cubicBezTo>
                    <a:cubicBezTo>
                      <a:pt x="649757" y="51511"/>
                      <a:pt x="647950" y="49703"/>
                      <a:pt x="647950" y="46992"/>
                    </a:cubicBezTo>
                    <a:cubicBezTo>
                      <a:pt x="647950" y="44281"/>
                      <a:pt x="649757" y="42474"/>
                      <a:pt x="652468" y="42474"/>
                    </a:cubicBezTo>
                    <a:lnTo>
                      <a:pt x="652468" y="42474"/>
                    </a:lnTo>
                    <a:close/>
                    <a:moveTo>
                      <a:pt x="633490" y="42474"/>
                    </a:moveTo>
                    <a:cubicBezTo>
                      <a:pt x="636202" y="42474"/>
                      <a:pt x="638009" y="44281"/>
                      <a:pt x="638009" y="46992"/>
                    </a:cubicBezTo>
                    <a:cubicBezTo>
                      <a:pt x="638009" y="49703"/>
                      <a:pt x="636202" y="51511"/>
                      <a:pt x="633490" y="51511"/>
                    </a:cubicBezTo>
                    <a:cubicBezTo>
                      <a:pt x="630779" y="51511"/>
                      <a:pt x="628972" y="49703"/>
                      <a:pt x="628972" y="46992"/>
                    </a:cubicBezTo>
                    <a:cubicBezTo>
                      <a:pt x="628972" y="44281"/>
                      <a:pt x="631683" y="42474"/>
                      <a:pt x="633490" y="42474"/>
                    </a:cubicBezTo>
                    <a:lnTo>
                      <a:pt x="633490" y="42474"/>
                    </a:lnTo>
                    <a:close/>
                    <a:moveTo>
                      <a:pt x="615417" y="42474"/>
                    </a:moveTo>
                    <a:cubicBezTo>
                      <a:pt x="618128" y="42474"/>
                      <a:pt x="619935" y="44281"/>
                      <a:pt x="619935" y="46992"/>
                    </a:cubicBezTo>
                    <a:cubicBezTo>
                      <a:pt x="619935" y="49703"/>
                      <a:pt x="618128" y="51511"/>
                      <a:pt x="615417" y="51511"/>
                    </a:cubicBezTo>
                    <a:cubicBezTo>
                      <a:pt x="612705" y="51511"/>
                      <a:pt x="610898" y="49703"/>
                      <a:pt x="610898" y="46992"/>
                    </a:cubicBezTo>
                    <a:cubicBezTo>
                      <a:pt x="609994" y="44281"/>
                      <a:pt x="612705" y="42474"/>
                      <a:pt x="615417" y="42474"/>
                    </a:cubicBezTo>
                    <a:lnTo>
                      <a:pt x="615417" y="42474"/>
                    </a:lnTo>
                    <a:close/>
                    <a:moveTo>
                      <a:pt x="596439" y="42474"/>
                    </a:moveTo>
                    <a:cubicBezTo>
                      <a:pt x="599150" y="42474"/>
                      <a:pt x="600957" y="44281"/>
                      <a:pt x="600957" y="46992"/>
                    </a:cubicBezTo>
                    <a:cubicBezTo>
                      <a:pt x="600957" y="49703"/>
                      <a:pt x="599150" y="51511"/>
                      <a:pt x="596439" y="51511"/>
                    </a:cubicBezTo>
                    <a:cubicBezTo>
                      <a:pt x="593728" y="51511"/>
                      <a:pt x="591920" y="49703"/>
                      <a:pt x="591920" y="46992"/>
                    </a:cubicBezTo>
                    <a:cubicBezTo>
                      <a:pt x="591920" y="44281"/>
                      <a:pt x="593728" y="42474"/>
                      <a:pt x="596439" y="42474"/>
                    </a:cubicBezTo>
                    <a:lnTo>
                      <a:pt x="596439" y="42474"/>
                    </a:lnTo>
                    <a:close/>
                    <a:moveTo>
                      <a:pt x="577461" y="42474"/>
                    </a:moveTo>
                    <a:cubicBezTo>
                      <a:pt x="580172" y="42474"/>
                      <a:pt x="581980" y="44281"/>
                      <a:pt x="581980" y="46992"/>
                    </a:cubicBezTo>
                    <a:cubicBezTo>
                      <a:pt x="581980" y="49703"/>
                      <a:pt x="580172" y="51511"/>
                      <a:pt x="577461" y="51511"/>
                    </a:cubicBezTo>
                    <a:cubicBezTo>
                      <a:pt x="574750" y="51511"/>
                      <a:pt x="572943" y="49703"/>
                      <a:pt x="572943" y="46992"/>
                    </a:cubicBezTo>
                    <a:cubicBezTo>
                      <a:pt x="572943" y="44281"/>
                      <a:pt x="574750" y="42474"/>
                      <a:pt x="577461" y="42474"/>
                    </a:cubicBezTo>
                    <a:lnTo>
                      <a:pt x="577461" y="42474"/>
                    </a:lnTo>
                    <a:close/>
                    <a:moveTo>
                      <a:pt x="558484" y="42474"/>
                    </a:moveTo>
                    <a:cubicBezTo>
                      <a:pt x="561195" y="42474"/>
                      <a:pt x="563002" y="44281"/>
                      <a:pt x="563002" y="46992"/>
                    </a:cubicBezTo>
                    <a:cubicBezTo>
                      <a:pt x="563002" y="49703"/>
                      <a:pt x="561195" y="51511"/>
                      <a:pt x="558484" y="51511"/>
                    </a:cubicBezTo>
                    <a:cubicBezTo>
                      <a:pt x="555773" y="51511"/>
                      <a:pt x="553965" y="49703"/>
                      <a:pt x="553965" y="46992"/>
                    </a:cubicBezTo>
                    <a:cubicBezTo>
                      <a:pt x="553965" y="44281"/>
                      <a:pt x="555773" y="42474"/>
                      <a:pt x="558484" y="42474"/>
                    </a:cubicBezTo>
                    <a:lnTo>
                      <a:pt x="558484" y="42474"/>
                    </a:lnTo>
                    <a:close/>
                    <a:moveTo>
                      <a:pt x="539506" y="42474"/>
                    </a:moveTo>
                    <a:cubicBezTo>
                      <a:pt x="542217" y="42474"/>
                      <a:pt x="544025" y="44281"/>
                      <a:pt x="544025" y="46992"/>
                    </a:cubicBezTo>
                    <a:cubicBezTo>
                      <a:pt x="544025" y="49703"/>
                      <a:pt x="542217" y="51511"/>
                      <a:pt x="539506" y="51511"/>
                    </a:cubicBezTo>
                    <a:cubicBezTo>
                      <a:pt x="536795" y="51511"/>
                      <a:pt x="534988" y="49703"/>
                      <a:pt x="534988" y="46992"/>
                    </a:cubicBezTo>
                    <a:cubicBezTo>
                      <a:pt x="534988" y="44281"/>
                      <a:pt x="537699" y="42474"/>
                      <a:pt x="539506" y="42474"/>
                    </a:cubicBezTo>
                    <a:lnTo>
                      <a:pt x="539506" y="42474"/>
                    </a:lnTo>
                    <a:close/>
                    <a:moveTo>
                      <a:pt x="521432" y="42474"/>
                    </a:moveTo>
                    <a:cubicBezTo>
                      <a:pt x="524143" y="42474"/>
                      <a:pt x="525951" y="44281"/>
                      <a:pt x="525951" y="46992"/>
                    </a:cubicBezTo>
                    <a:cubicBezTo>
                      <a:pt x="525951" y="49703"/>
                      <a:pt x="524143" y="51511"/>
                      <a:pt x="521432" y="51511"/>
                    </a:cubicBezTo>
                    <a:cubicBezTo>
                      <a:pt x="518721" y="51511"/>
                      <a:pt x="516914" y="49703"/>
                      <a:pt x="516914" y="46992"/>
                    </a:cubicBezTo>
                    <a:cubicBezTo>
                      <a:pt x="516010" y="44281"/>
                      <a:pt x="518721" y="42474"/>
                      <a:pt x="521432" y="42474"/>
                    </a:cubicBezTo>
                    <a:lnTo>
                      <a:pt x="521432" y="42474"/>
                    </a:lnTo>
                    <a:close/>
                    <a:moveTo>
                      <a:pt x="502455" y="42474"/>
                    </a:moveTo>
                    <a:cubicBezTo>
                      <a:pt x="505166" y="42474"/>
                      <a:pt x="506973" y="44281"/>
                      <a:pt x="506973" y="46992"/>
                    </a:cubicBezTo>
                    <a:cubicBezTo>
                      <a:pt x="506973" y="49703"/>
                      <a:pt x="505166" y="51511"/>
                      <a:pt x="502455" y="51511"/>
                    </a:cubicBezTo>
                    <a:cubicBezTo>
                      <a:pt x="499744" y="51511"/>
                      <a:pt x="497936" y="49703"/>
                      <a:pt x="497936" y="46992"/>
                    </a:cubicBezTo>
                    <a:cubicBezTo>
                      <a:pt x="497936" y="44281"/>
                      <a:pt x="499744" y="42474"/>
                      <a:pt x="502455" y="42474"/>
                    </a:cubicBezTo>
                    <a:lnTo>
                      <a:pt x="502455" y="42474"/>
                    </a:lnTo>
                    <a:close/>
                    <a:moveTo>
                      <a:pt x="483477" y="42474"/>
                    </a:moveTo>
                    <a:cubicBezTo>
                      <a:pt x="486188" y="42474"/>
                      <a:pt x="487995" y="44281"/>
                      <a:pt x="487995" y="46992"/>
                    </a:cubicBezTo>
                    <a:cubicBezTo>
                      <a:pt x="487995" y="49703"/>
                      <a:pt x="486188" y="51511"/>
                      <a:pt x="483477" y="51511"/>
                    </a:cubicBezTo>
                    <a:cubicBezTo>
                      <a:pt x="480766" y="51511"/>
                      <a:pt x="478959" y="49703"/>
                      <a:pt x="478959" y="46992"/>
                    </a:cubicBezTo>
                    <a:cubicBezTo>
                      <a:pt x="478959" y="44281"/>
                      <a:pt x="480766" y="42474"/>
                      <a:pt x="483477" y="42474"/>
                    </a:cubicBezTo>
                    <a:lnTo>
                      <a:pt x="483477" y="42474"/>
                    </a:lnTo>
                    <a:close/>
                    <a:moveTo>
                      <a:pt x="464499" y="42474"/>
                    </a:moveTo>
                    <a:cubicBezTo>
                      <a:pt x="467211" y="42474"/>
                      <a:pt x="469018" y="44281"/>
                      <a:pt x="469018" y="46992"/>
                    </a:cubicBezTo>
                    <a:cubicBezTo>
                      <a:pt x="469018" y="49703"/>
                      <a:pt x="467211" y="51511"/>
                      <a:pt x="464499" y="51511"/>
                    </a:cubicBezTo>
                    <a:cubicBezTo>
                      <a:pt x="461788" y="51511"/>
                      <a:pt x="459981" y="49703"/>
                      <a:pt x="459981" y="46992"/>
                    </a:cubicBezTo>
                    <a:cubicBezTo>
                      <a:pt x="459981" y="44281"/>
                      <a:pt x="461788" y="42474"/>
                      <a:pt x="464499" y="42474"/>
                    </a:cubicBezTo>
                    <a:lnTo>
                      <a:pt x="464499" y="42474"/>
                    </a:lnTo>
                    <a:close/>
                    <a:moveTo>
                      <a:pt x="446425" y="42474"/>
                    </a:moveTo>
                    <a:cubicBezTo>
                      <a:pt x="449137" y="42474"/>
                      <a:pt x="450944" y="44281"/>
                      <a:pt x="450944" y="46992"/>
                    </a:cubicBezTo>
                    <a:cubicBezTo>
                      <a:pt x="450944" y="49703"/>
                      <a:pt x="449137" y="51511"/>
                      <a:pt x="446425" y="51511"/>
                    </a:cubicBezTo>
                    <a:cubicBezTo>
                      <a:pt x="443714" y="51511"/>
                      <a:pt x="441907" y="49703"/>
                      <a:pt x="441907" y="46992"/>
                    </a:cubicBezTo>
                    <a:cubicBezTo>
                      <a:pt x="441003" y="44281"/>
                      <a:pt x="443714" y="42474"/>
                      <a:pt x="446425" y="42474"/>
                    </a:cubicBezTo>
                    <a:lnTo>
                      <a:pt x="446425" y="42474"/>
                    </a:lnTo>
                    <a:close/>
                    <a:moveTo>
                      <a:pt x="427448" y="42474"/>
                    </a:moveTo>
                    <a:cubicBezTo>
                      <a:pt x="430159" y="42474"/>
                      <a:pt x="431966" y="44281"/>
                      <a:pt x="431966" y="46992"/>
                    </a:cubicBezTo>
                    <a:cubicBezTo>
                      <a:pt x="431966" y="49703"/>
                      <a:pt x="430159" y="51511"/>
                      <a:pt x="427448" y="51511"/>
                    </a:cubicBezTo>
                    <a:cubicBezTo>
                      <a:pt x="424737" y="51511"/>
                      <a:pt x="422929" y="49703"/>
                      <a:pt x="422929" y="46992"/>
                    </a:cubicBezTo>
                    <a:cubicBezTo>
                      <a:pt x="422929" y="44281"/>
                      <a:pt x="424737" y="42474"/>
                      <a:pt x="427448" y="42474"/>
                    </a:cubicBezTo>
                    <a:lnTo>
                      <a:pt x="427448" y="42474"/>
                    </a:lnTo>
                    <a:close/>
                    <a:moveTo>
                      <a:pt x="408470" y="42474"/>
                    </a:moveTo>
                    <a:cubicBezTo>
                      <a:pt x="411181" y="42474"/>
                      <a:pt x="412989" y="44281"/>
                      <a:pt x="412989" y="46992"/>
                    </a:cubicBezTo>
                    <a:cubicBezTo>
                      <a:pt x="412989" y="49703"/>
                      <a:pt x="411181" y="51511"/>
                      <a:pt x="408470" y="51511"/>
                    </a:cubicBezTo>
                    <a:cubicBezTo>
                      <a:pt x="405759" y="51511"/>
                      <a:pt x="403952" y="49703"/>
                      <a:pt x="403952" y="46992"/>
                    </a:cubicBezTo>
                    <a:cubicBezTo>
                      <a:pt x="403952" y="44281"/>
                      <a:pt x="405759" y="42474"/>
                      <a:pt x="408470" y="42474"/>
                    </a:cubicBezTo>
                    <a:lnTo>
                      <a:pt x="408470" y="42474"/>
                    </a:lnTo>
                    <a:close/>
                    <a:moveTo>
                      <a:pt x="389493" y="42474"/>
                    </a:moveTo>
                    <a:cubicBezTo>
                      <a:pt x="392204" y="42474"/>
                      <a:pt x="394011" y="44281"/>
                      <a:pt x="394011" y="46992"/>
                    </a:cubicBezTo>
                    <a:cubicBezTo>
                      <a:pt x="394011" y="49703"/>
                      <a:pt x="392204" y="51511"/>
                      <a:pt x="389493" y="51511"/>
                    </a:cubicBezTo>
                    <a:cubicBezTo>
                      <a:pt x="386782" y="51511"/>
                      <a:pt x="384974" y="49703"/>
                      <a:pt x="384974" y="46992"/>
                    </a:cubicBezTo>
                    <a:cubicBezTo>
                      <a:pt x="384974" y="44281"/>
                      <a:pt x="386782" y="42474"/>
                      <a:pt x="389493" y="42474"/>
                    </a:cubicBezTo>
                    <a:lnTo>
                      <a:pt x="389493" y="42474"/>
                    </a:lnTo>
                    <a:close/>
                    <a:moveTo>
                      <a:pt x="756393" y="30726"/>
                    </a:moveTo>
                    <a:cubicBezTo>
                      <a:pt x="759104" y="30726"/>
                      <a:pt x="760912" y="32533"/>
                      <a:pt x="760912" y="35244"/>
                    </a:cubicBezTo>
                    <a:cubicBezTo>
                      <a:pt x="760912" y="37955"/>
                      <a:pt x="759104" y="39763"/>
                      <a:pt x="756393" y="39763"/>
                    </a:cubicBezTo>
                    <a:cubicBezTo>
                      <a:pt x="753682" y="39763"/>
                      <a:pt x="751875" y="37955"/>
                      <a:pt x="751875" y="35244"/>
                    </a:cubicBezTo>
                    <a:cubicBezTo>
                      <a:pt x="750971" y="33437"/>
                      <a:pt x="753682" y="30726"/>
                      <a:pt x="756393" y="30726"/>
                    </a:cubicBezTo>
                    <a:lnTo>
                      <a:pt x="756393" y="30726"/>
                    </a:lnTo>
                    <a:close/>
                    <a:moveTo>
                      <a:pt x="737415" y="30726"/>
                    </a:moveTo>
                    <a:cubicBezTo>
                      <a:pt x="740126" y="30726"/>
                      <a:pt x="741934" y="32533"/>
                      <a:pt x="741934" y="35244"/>
                    </a:cubicBezTo>
                    <a:cubicBezTo>
                      <a:pt x="741934" y="37955"/>
                      <a:pt x="740126" y="39763"/>
                      <a:pt x="737415" y="39763"/>
                    </a:cubicBezTo>
                    <a:cubicBezTo>
                      <a:pt x="734704" y="39763"/>
                      <a:pt x="732897" y="37955"/>
                      <a:pt x="732897" y="35244"/>
                    </a:cubicBezTo>
                    <a:cubicBezTo>
                      <a:pt x="732897" y="33437"/>
                      <a:pt x="734704" y="30726"/>
                      <a:pt x="737415" y="30726"/>
                    </a:cubicBezTo>
                    <a:lnTo>
                      <a:pt x="737415" y="30726"/>
                    </a:lnTo>
                    <a:close/>
                    <a:moveTo>
                      <a:pt x="718438" y="30726"/>
                    </a:moveTo>
                    <a:cubicBezTo>
                      <a:pt x="721149" y="30726"/>
                      <a:pt x="722956" y="32533"/>
                      <a:pt x="722956" y="35244"/>
                    </a:cubicBezTo>
                    <a:cubicBezTo>
                      <a:pt x="722956" y="37955"/>
                      <a:pt x="721149" y="39763"/>
                      <a:pt x="718438" y="39763"/>
                    </a:cubicBezTo>
                    <a:cubicBezTo>
                      <a:pt x="715727" y="39763"/>
                      <a:pt x="713919" y="37955"/>
                      <a:pt x="713919" y="35244"/>
                    </a:cubicBezTo>
                    <a:cubicBezTo>
                      <a:pt x="713919" y="33437"/>
                      <a:pt x="715727" y="30726"/>
                      <a:pt x="718438" y="30726"/>
                    </a:cubicBezTo>
                    <a:lnTo>
                      <a:pt x="718438" y="30726"/>
                    </a:lnTo>
                    <a:close/>
                    <a:moveTo>
                      <a:pt x="699460" y="30726"/>
                    </a:moveTo>
                    <a:cubicBezTo>
                      <a:pt x="702171" y="30726"/>
                      <a:pt x="703979" y="32533"/>
                      <a:pt x="703979" y="35244"/>
                    </a:cubicBezTo>
                    <a:cubicBezTo>
                      <a:pt x="703979" y="37955"/>
                      <a:pt x="702171" y="39763"/>
                      <a:pt x="699460" y="39763"/>
                    </a:cubicBezTo>
                    <a:cubicBezTo>
                      <a:pt x="696749" y="39763"/>
                      <a:pt x="694942" y="37955"/>
                      <a:pt x="694942" y="35244"/>
                    </a:cubicBezTo>
                    <a:cubicBezTo>
                      <a:pt x="694942" y="33437"/>
                      <a:pt x="696749" y="30726"/>
                      <a:pt x="699460" y="30726"/>
                    </a:cubicBezTo>
                    <a:lnTo>
                      <a:pt x="699460" y="30726"/>
                    </a:lnTo>
                    <a:close/>
                    <a:moveTo>
                      <a:pt x="680483" y="30726"/>
                    </a:moveTo>
                    <a:cubicBezTo>
                      <a:pt x="683194" y="30726"/>
                      <a:pt x="685001" y="32533"/>
                      <a:pt x="685001" y="35244"/>
                    </a:cubicBezTo>
                    <a:cubicBezTo>
                      <a:pt x="685001" y="37955"/>
                      <a:pt x="683194" y="39763"/>
                      <a:pt x="680483" y="39763"/>
                    </a:cubicBezTo>
                    <a:cubicBezTo>
                      <a:pt x="677771" y="39763"/>
                      <a:pt x="675964" y="37955"/>
                      <a:pt x="675964" y="35244"/>
                    </a:cubicBezTo>
                    <a:cubicBezTo>
                      <a:pt x="675964" y="33437"/>
                      <a:pt x="678675" y="30726"/>
                      <a:pt x="680483" y="30726"/>
                    </a:cubicBezTo>
                    <a:lnTo>
                      <a:pt x="680483" y="30726"/>
                    </a:lnTo>
                    <a:close/>
                    <a:moveTo>
                      <a:pt x="662409" y="30726"/>
                    </a:moveTo>
                    <a:cubicBezTo>
                      <a:pt x="665120" y="30726"/>
                      <a:pt x="666927" y="32533"/>
                      <a:pt x="666927" y="35244"/>
                    </a:cubicBezTo>
                    <a:cubicBezTo>
                      <a:pt x="666927" y="37955"/>
                      <a:pt x="665120" y="39763"/>
                      <a:pt x="662409" y="39763"/>
                    </a:cubicBezTo>
                    <a:cubicBezTo>
                      <a:pt x="659698" y="39763"/>
                      <a:pt x="657890" y="37955"/>
                      <a:pt x="657890" y="35244"/>
                    </a:cubicBezTo>
                    <a:cubicBezTo>
                      <a:pt x="656987" y="33437"/>
                      <a:pt x="659698" y="30726"/>
                      <a:pt x="662409" y="30726"/>
                    </a:cubicBezTo>
                    <a:lnTo>
                      <a:pt x="662409" y="30726"/>
                    </a:lnTo>
                    <a:close/>
                    <a:moveTo>
                      <a:pt x="643431" y="30726"/>
                    </a:moveTo>
                    <a:cubicBezTo>
                      <a:pt x="646142" y="30726"/>
                      <a:pt x="647950" y="32533"/>
                      <a:pt x="647950" y="35244"/>
                    </a:cubicBezTo>
                    <a:cubicBezTo>
                      <a:pt x="647950" y="37955"/>
                      <a:pt x="646142" y="39763"/>
                      <a:pt x="643431" y="39763"/>
                    </a:cubicBezTo>
                    <a:cubicBezTo>
                      <a:pt x="640720" y="39763"/>
                      <a:pt x="638913" y="37955"/>
                      <a:pt x="638913" y="35244"/>
                    </a:cubicBezTo>
                    <a:cubicBezTo>
                      <a:pt x="638913" y="33437"/>
                      <a:pt x="640720" y="30726"/>
                      <a:pt x="643431" y="30726"/>
                    </a:cubicBezTo>
                    <a:lnTo>
                      <a:pt x="643431" y="30726"/>
                    </a:lnTo>
                    <a:close/>
                    <a:moveTo>
                      <a:pt x="624453" y="30726"/>
                    </a:moveTo>
                    <a:cubicBezTo>
                      <a:pt x="627165" y="30726"/>
                      <a:pt x="628972" y="32533"/>
                      <a:pt x="628972" y="35244"/>
                    </a:cubicBezTo>
                    <a:cubicBezTo>
                      <a:pt x="628972" y="37955"/>
                      <a:pt x="627165" y="39763"/>
                      <a:pt x="624453" y="39763"/>
                    </a:cubicBezTo>
                    <a:cubicBezTo>
                      <a:pt x="621742" y="39763"/>
                      <a:pt x="619935" y="37955"/>
                      <a:pt x="619935" y="35244"/>
                    </a:cubicBezTo>
                    <a:cubicBezTo>
                      <a:pt x="619935" y="33437"/>
                      <a:pt x="621742" y="30726"/>
                      <a:pt x="624453" y="30726"/>
                    </a:cubicBezTo>
                    <a:lnTo>
                      <a:pt x="624453" y="30726"/>
                    </a:lnTo>
                    <a:close/>
                    <a:moveTo>
                      <a:pt x="605476" y="30726"/>
                    </a:moveTo>
                    <a:cubicBezTo>
                      <a:pt x="608187" y="30726"/>
                      <a:pt x="609994" y="32533"/>
                      <a:pt x="609994" y="35244"/>
                    </a:cubicBezTo>
                    <a:cubicBezTo>
                      <a:pt x="609994" y="37955"/>
                      <a:pt x="608187" y="39763"/>
                      <a:pt x="605476" y="39763"/>
                    </a:cubicBezTo>
                    <a:cubicBezTo>
                      <a:pt x="602765" y="39763"/>
                      <a:pt x="600957" y="37955"/>
                      <a:pt x="600957" y="35244"/>
                    </a:cubicBezTo>
                    <a:cubicBezTo>
                      <a:pt x="600957" y="33437"/>
                      <a:pt x="602765" y="30726"/>
                      <a:pt x="605476" y="30726"/>
                    </a:cubicBezTo>
                    <a:lnTo>
                      <a:pt x="605476" y="30726"/>
                    </a:lnTo>
                    <a:close/>
                    <a:moveTo>
                      <a:pt x="586498" y="30726"/>
                    </a:moveTo>
                    <a:cubicBezTo>
                      <a:pt x="589209" y="30726"/>
                      <a:pt x="591017" y="32533"/>
                      <a:pt x="591017" y="35244"/>
                    </a:cubicBezTo>
                    <a:cubicBezTo>
                      <a:pt x="591017" y="37955"/>
                      <a:pt x="589209" y="39763"/>
                      <a:pt x="586498" y="39763"/>
                    </a:cubicBezTo>
                    <a:cubicBezTo>
                      <a:pt x="583787" y="39763"/>
                      <a:pt x="581980" y="37955"/>
                      <a:pt x="581980" y="35244"/>
                    </a:cubicBezTo>
                    <a:cubicBezTo>
                      <a:pt x="581980" y="33437"/>
                      <a:pt x="584691" y="30726"/>
                      <a:pt x="586498" y="30726"/>
                    </a:cubicBezTo>
                    <a:lnTo>
                      <a:pt x="586498" y="30726"/>
                    </a:lnTo>
                    <a:close/>
                    <a:moveTo>
                      <a:pt x="568424" y="30726"/>
                    </a:moveTo>
                    <a:cubicBezTo>
                      <a:pt x="571135" y="30726"/>
                      <a:pt x="572943" y="32533"/>
                      <a:pt x="572943" y="35244"/>
                    </a:cubicBezTo>
                    <a:cubicBezTo>
                      <a:pt x="572943" y="37955"/>
                      <a:pt x="571135" y="39763"/>
                      <a:pt x="568424" y="39763"/>
                    </a:cubicBezTo>
                    <a:cubicBezTo>
                      <a:pt x="565713" y="39763"/>
                      <a:pt x="563906" y="37955"/>
                      <a:pt x="563906" y="35244"/>
                    </a:cubicBezTo>
                    <a:cubicBezTo>
                      <a:pt x="563906" y="33437"/>
                      <a:pt x="565713" y="30726"/>
                      <a:pt x="568424" y="30726"/>
                    </a:cubicBezTo>
                    <a:lnTo>
                      <a:pt x="568424" y="30726"/>
                    </a:lnTo>
                    <a:close/>
                    <a:moveTo>
                      <a:pt x="549447" y="30726"/>
                    </a:moveTo>
                    <a:cubicBezTo>
                      <a:pt x="552158" y="30726"/>
                      <a:pt x="553965" y="32533"/>
                      <a:pt x="553965" y="35244"/>
                    </a:cubicBezTo>
                    <a:cubicBezTo>
                      <a:pt x="553965" y="37955"/>
                      <a:pt x="552158" y="39763"/>
                      <a:pt x="549447" y="39763"/>
                    </a:cubicBezTo>
                    <a:cubicBezTo>
                      <a:pt x="546736" y="39763"/>
                      <a:pt x="544928" y="37955"/>
                      <a:pt x="544928" y="35244"/>
                    </a:cubicBezTo>
                    <a:cubicBezTo>
                      <a:pt x="544928" y="33437"/>
                      <a:pt x="546736" y="30726"/>
                      <a:pt x="549447" y="30726"/>
                    </a:cubicBezTo>
                    <a:lnTo>
                      <a:pt x="549447" y="30726"/>
                    </a:lnTo>
                    <a:close/>
                    <a:moveTo>
                      <a:pt x="530469" y="30726"/>
                    </a:moveTo>
                    <a:cubicBezTo>
                      <a:pt x="533180" y="30726"/>
                      <a:pt x="534988" y="32533"/>
                      <a:pt x="534988" y="35244"/>
                    </a:cubicBezTo>
                    <a:cubicBezTo>
                      <a:pt x="534988" y="37955"/>
                      <a:pt x="533180" y="39763"/>
                      <a:pt x="530469" y="39763"/>
                    </a:cubicBezTo>
                    <a:cubicBezTo>
                      <a:pt x="527758" y="39763"/>
                      <a:pt x="525951" y="37955"/>
                      <a:pt x="525951" y="35244"/>
                    </a:cubicBezTo>
                    <a:cubicBezTo>
                      <a:pt x="525951" y="33437"/>
                      <a:pt x="527758" y="30726"/>
                      <a:pt x="530469" y="30726"/>
                    </a:cubicBezTo>
                    <a:lnTo>
                      <a:pt x="530469" y="30726"/>
                    </a:lnTo>
                    <a:close/>
                    <a:moveTo>
                      <a:pt x="511492" y="30726"/>
                    </a:moveTo>
                    <a:cubicBezTo>
                      <a:pt x="514203" y="30726"/>
                      <a:pt x="516010" y="32533"/>
                      <a:pt x="516010" y="35244"/>
                    </a:cubicBezTo>
                    <a:cubicBezTo>
                      <a:pt x="516010" y="37955"/>
                      <a:pt x="514203" y="39763"/>
                      <a:pt x="511492" y="39763"/>
                    </a:cubicBezTo>
                    <a:cubicBezTo>
                      <a:pt x="508780" y="39763"/>
                      <a:pt x="506973" y="37955"/>
                      <a:pt x="506973" y="35244"/>
                    </a:cubicBezTo>
                    <a:cubicBezTo>
                      <a:pt x="506973" y="33437"/>
                      <a:pt x="508780" y="30726"/>
                      <a:pt x="511492" y="30726"/>
                    </a:cubicBezTo>
                    <a:lnTo>
                      <a:pt x="511492" y="30726"/>
                    </a:lnTo>
                    <a:close/>
                    <a:moveTo>
                      <a:pt x="493418" y="30726"/>
                    </a:moveTo>
                    <a:cubicBezTo>
                      <a:pt x="496129" y="30726"/>
                      <a:pt x="497936" y="32533"/>
                      <a:pt x="497936" y="35244"/>
                    </a:cubicBezTo>
                    <a:cubicBezTo>
                      <a:pt x="497936" y="37955"/>
                      <a:pt x="496129" y="39763"/>
                      <a:pt x="493418" y="39763"/>
                    </a:cubicBezTo>
                    <a:cubicBezTo>
                      <a:pt x="490707" y="39763"/>
                      <a:pt x="488899" y="37955"/>
                      <a:pt x="488899" y="35244"/>
                    </a:cubicBezTo>
                    <a:cubicBezTo>
                      <a:pt x="487995" y="33437"/>
                      <a:pt x="490707" y="30726"/>
                      <a:pt x="493418" y="30726"/>
                    </a:cubicBezTo>
                    <a:lnTo>
                      <a:pt x="493418" y="30726"/>
                    </a:lnTo>
                    <a:close/>
                    <a:moveTo>
                      <a:pt x="474440" y="30726"/>
                    </a:moveTo>
                    <a:cubicBezTo>
                      <a:pt x="477151" y="30726"/>
                      <a:pt x="478959" y="32533"/>
                      <a:pt x="478959" y="35244"/>
                    </a:cubicBezTo>
                    <a:cubicBezTo>
                      <a:pt x="478959" y="37955"/>
                      <a:pt x="477151" y="39763"/>
                      <a:pt x="474440" y="39763"/>
                    </a:cubicBezTo>
                    <a:cubicBezTo>
                      <a:pt x="471729" y="39763"/>
                      <a:pt x="469922" y="37955"/>
                      <a:pt x="469922" y="35244"/>
                    </a:cubicBezTo>
                    <a:cubicBezTo>
                      <a:pt x="469922" y="33437"/>
                      <a:pt x="471729" y="30726"/>
                      <a:pt x="474440" y="30726"/>
                    </a:cubicBezTo>
                    <a:lnTo>
                      <a:pt x="474440" y="30726"/>
                    </a:lnTo>
                    <a:close/>
                    <a:moveTo>
                      <a:pt x="455462" y="30726"/>
                    </a:moveTo>
                    <a:cubicBezTo>
                      <a:pt x="458174" y="30726"/>
                      <a:pt x="459981" y="32533"/>
                      <a:pt x="459981" y="35244"/>
                    </a:cubicBezTo>
                    <a:cubicBezTo>
                      <a:pt x="459981" y="37955"/>
                      <a:pt x="458174" y="39763"/>
                      <a:pt x="455462" y="39763"/>
                    </a:cubicBezTo>
                    <a:cubicBezTo>
                      <a:pt x="452751" y="39763"/>
                      <a:pt x="450944" y="37955"/>
                      <a:pt x="450944" y="35244"/>
                    </a:cubicBezTo>
                    <a:cubicBezTo>
                      <a:pt x="450944" y="33437"/>
                      <a:pt x="452751" y="30726"/>
                      <a:pt x="455462" y="30726"/>
                    </a:cubicBezTo>
                    <a:lnTo>
                      <a:pt x="455462" y="30726"/>
                    </a:lnTo>
                    <a:close/>
                    <a:moveTo>
                      <a:pt x="436485" y="30726"/>
                    </a:moveTo>
                    <a:cubicBezTo>
                      <a:pt x="439196" y="30726"/>
                      <a:pt x="441003" y="32533"/>
                      <a:pt x="441003" y="35244"/>
                    </a:cubicBezTo>
                    <a:cubicBezTo>
                      <a:pt x="441003" y="37955"/>
                      <a:pt x="439196" y="39763"/>
                      <a:pt x="436485" y="39763"/>
                    </a:cubicBezTo>
                    <a:cubicBezTo>
                      <a:pt x="433774" y="39763"/>
                      <a:pt x="431966" y="37955"/>
                      <a:pt x="431966" y="35244"/>
                    </a:cubicBezTo>
                    <a:cubicBezTo>
                      <a:pt x="431966" y="33437"/>
                      <a:pt x="433774" y="30726"/>
                      <a:pt x="436485" y="30726"/>
                    </a:cubicBezTo>
                    <a:lnTo>
                      <a:pt x="436485" y="30726"/>
                    </a:lnTo>
                    <a:close/>
                    <a:moveTo>
                      <a:pt x="417507" y="30726"/>
                    </a:moveTo>
                    <a:cubicBezTo>
                      <a:pt x="420218" y="30726"/>
                      <a:pt x="422026" y="32533"/>
                      <a:pt x="422026" y="35244"/>
                    </a:cubicBezTo>
                    <a:cubicBezTo>
                      <a:pt x="422026" y="37955"/>
                      <a:pt x="420218" y="39763"/>
                      <a:pt x="417507" y="39763"/>
                    </a:cubicBezTo>
                    <a:cubicBezTo>
                      <a:pt x="414796" y="39763"/>
                      <a:pt x="412989" y="37955"/>
                      <a:pt x="412989" y="35244"/>
                    </a:cubicBezTo>
                    <a:cubicBezTo>
                      <a:pt x="412989" y="33437"/>
                      <a:pt x="415700" y="30726"/>
                      <a:pt x="417507" y="30726"/>
                    </a:cubicBezTo>
                    <a:lnTo>
                      <a:pt x="417507" y="30726"/>
                    </a:lnTo>
                    <a:close/>
                    <a:moveTo>
                      <a:pt x="399433" y="30726"/>
                    </a:moveTo>
                    <a:cubicBezTo>
                      <a:pt x="402144" y="30726"/>
                      <a:pt x="403952" y="32533"/>
                      <a:pt x="403952" y="35244"/>
                    </a:cubicBezTo>
                    <a:cubicBezTo>
                      <a:pt x="403952" y="37955"/>
                      <a:pt x="402144" y="39763"/>
                      <a:pt x="399433" y="39763"/>
                    </a:cubicBezTo>
                    <a:cubicBezTo>
                      <a:pt x="396722" y="39763"/>
                      <a:pt x="394915" y="37955"/>
                      <a:pt x="394915" y="35244"/>
                    </a:cubicBezTo>
                    <a:cubicBezTo>
                      <a:pt x="394011" y="33437"/>
                      <a:pt x="396722" y="30726"/>
                      <a:pt x="399433" y="30726"/>
                    </a:cubicBezTo>
                    <a:lnTo>
                      <a:pt x="399433" y="30726"/>
                    </a:lnTo>
                    <a:close/>
                    <a:moveTo>
                      <a:pt x="840437" y="264783"/>
                    </a:moveTo>
                    <a:cubicBezTo>
                      <a:pt x="843148" y="264783"/>
                      <a:pt x="844955" y="266590"/>
                      <a:pt x="844955" y="269301"/>
                    </a:cubicBezTo>
                    <a:cubicBezTo>
                      <a:pt x="844955" y="272012"/>
                      <a:pt x="843148" y="273820"/>
                      <a:pt x="840437" y="273820"/>
                    </a:cubicBezTo>
                    <a:cubicBezTo>
                      <a:pt x="837726" y="273820"/>
                      <a:pt x="835918" y="272012"/>
                      <a:pt x="835918" y="269301"/>
                    </a:cubicBezTo>
                    <a:cubicBezTo>
                      <a:pt x="835918" y="267494"/>
                      <a:pt x="837726" y="264783"/>
                      <a:pt x="840437" y="264783"/>
                    </a:cubicBezTo>
                    <a:lnTo>
                      <a:pt x="840437" y="264783"/>
                    </a:lnTo>
                    <a:close/>
                    <a:moveTo>
                      <a:pt x="821459" y="264783"/>
                    </a:moveTo>
                    <a:cubicBezTo>
                      <a:pt x="824170" y="264783"/>
                      <a:pt x="825978" y="266590"/>
                      <a:pt x="825978" y="269301"/>
                    </a:cubicBezTo>
                    <a:cubicBezTo>
                      <a:pt x="825978" y="272012"/>
                      <a:pt x="824170" y="273820"/>
                      <a:pt x="821459" y="273820"/>
                    </a:cubicBezTo>
                    <a:cubicBezTo>
                      <a:pt x="818748" y="273820"/>
                      <a:pt x="816941" y="272012"/>
                      <a:pt x="816941" y="269301"/>
                    </a:cubicBezTo>
                    <a:cubicBezTo>
                      <a:pt x="816941" y="267494"/>
                      <a:pt x="818748" y="264783"/>
                      <a:pt x="821459" y="264783"/>
                    </a:cubicBezTo>
                    <a:lnTo>
                      <a:pt x="821459" y="264783"/>
                    </a:lnTo>
                    <a:close/>
                    <a:moveTo>
                      <a:pt x="803385" y="264783"/>
                    </a:moveTo>
                    <a:cubicBezTo>
                      <a:pt x="806096" y="264783"/>
                      <a:pt x="807904" y="266590"/>
                      <a:pt x="807904" y="269301"/>
                    </a:cubicBezTo>
                    <a:cubicBezTo>
                      <a:pt x="807904" y="272012"/>
                      <a:pt x="806096" y="273820"/>
                      <a:pt x="803385" y="273820"/>
                    </a:cubicBezTo>
                    <a:cubicBezTo>
                      <a:pt x="800674" y="273820"/>
                      <a:pt x="798867" y="272012"/>
                      <a:pt x="798867" y="269301"/>
                    </a:cubicBezTo>
                    <a:cubicBezTo>
                      <a:pt x="797963" y="267494"/>
                      <a:pt x="800674" y="264783"/>
                      <a:pt x="803385" y="264783"/>
                    </a:cubicBezTo>
                    <a:lnTo>
                      <a:pt x="803385" y="264783"/>
                    </a:lnTo>
                    <a:close/>
                    <a:moveTo>
                      <a:pt x="784408" y="264783"/>
                    </a:moveTo>
                    <a:cubicBezTo>
                      <a:pt x="787119" y="264783"/>
                      <a:pt x="788926" y="266590"/>
                      <a:pt x="788926" y="269301"/>
                    </a:cubicBezTo>
                    <a:cubicBezTo>
                      <a:pt x="788926" y="272012"/>
                      <a:pt x="787119" y="273820"/>
                      <a:pt x="784408" y="273820"/>
                    </a:cubicBezTo>
                    <a:cubicBezTo>
                      <a:pt x="781696" y="273820"/>
                      <a:pt x="779889" y="272012"/>
                      <a:pt x="779889" y="269301"/>
                    </a:cubicBezTo>
                    <a:cubicBezTo>
                      <a:pt x="778985" y="267494"/>
                      <a:pt x="781696" y="264783"/>
                      <a:pt x="784408" y="264783"/>
                    </a:cubicBezTo>
                    <a:lnTo>
                      <a:pt x="784408" y="264783"/>
                    </a:lnTo>
                    <a:close/>
                    <a:moveTo>
                      <a:pt x="765430" y="264783"/>
                    </a:moveTo>
                    <a:cubicBezTo>
                      <a:pt x="768141" y="264783"/>
                      <a:pt x="769948" y="266590"/>
                      <a:pt x="769948" y="269301"/>
                    </a:cubicBezTo>
                    <a:cubicBezTo>
                      <a:pt x="769948" y="272012"/>
                      <a:pt x="768141" y="273820"/>
                      <a:pt x="765430" y="273820"/>
                    </a:cubicBezTo>
                    <a:cubicBezTo>
                      <a:pt x="762719" y="273820"/>
                      <a:pt x="760912" y="272012"/>
                      <a:pt x="760912" y="269301"/>
                    </a:cubicBezTo>
                    <a:cubicBezTo>
                      <a:pt x="760912" y="267494"/>
                      <a:pt x="762719" y="264783"/>
                      <a:pt x="765430" y="264783"/>
                    </a:cubicBezTo>
                    <a:lnTo>
                      <a:pt x="765430" y="264783"/>
                    </a:lnTo>
                    <a:close/>
                    <a:moveTo>
                      <a:pt x="746452" y="264783"/>
                    </a:moveTo>
                    <a:cubicBezTo>
                      <a:pt x="749163" y="264783"/>
                      <a:pt x="750971" y="266590"/>
                      <a:pt x="750971" y="269301"/>
                    </a:cubicBezTo>
                    <a:cubicBezTo>
                      <a:pt x="750971" y="272012"/>
                      <a:pt x="749163" y="273820"/>
                      <a:pt x="746452" y="273820"/>
                    </a:cubicBezTo>
                    <a:cubicBezTo>
                      <a:pt x="743741" y="273820"/>
                      <a:pt x="741934" y="272012"/>
                      <a:pt x="741934" y="269301"/>
                    </a:cubicBezTo>
                    <a:cubicBezTo>
                      <a:pt x="741934" y="267494"/>
                      <a:pt x="743741" y="264783"/>
                      <a:pt x="746452" y="264783"/>
                    </a:cubicBezTo>
                    <a:lnTo>
                      <a:pt x="746452" y="264783"/>
                    </a:lnTo>
                    <a:close/>
                    <a:moveTo>
                      <a:pt x="727475" y="264783"/>
                    </a:moveTo>
                    <a:cubicBezTo>
                      <a:pt x="730186" y="264783"/>
                      <a:pt x="731993" y="266590"/>
                      <a:pt x="731993" y="269301"/>
                    </a:cubicBezTo>
                    <a:cubicBezTo>
                      <a:pt x="731993" y="272012"/>
                      <a:pt x="730186" y="273820"/>
                      <a:pt x="727475" y="273820"/>
                    </a:cubicBezTo>
                    <a:cubicBezTo>
                      <a:pt x="724764" y="273820"/>
                      <a:pt x="722956" y="272012"/>
                      <a:pt x="722956" y="269301"/>
                    </a:cubicBezTo>
                    <a:cubicBezTo>
                      <a:pt x="722956" y="267494"/>
                      <a:pt x="724764" y="264783"/>
                      <a:pt x="727475" y="264783"/>
                    </a:cubicBezTo>
                    <a:lnTo>
                      <a:pt x="727475" y="264783"/>
                    </a:lnTo>
                    <a:close/>
                    <a:moveTo>
                      <a:pt x="709401" y="264783"/>
                    </a:moveTo>
                    <a:cubicBezTo>
                      <a:pt x="712112" y="264783"/>
                      <a:pt x="713919" y="266590"/>
                      <a:pt x="713919" y="269301"/>
                    </a:cubicBezTo>
                    <a:cubicBezTo>
                      <a:pt x="713919" y="272012"/>
                      <a:pt x="712112" y="273820"/>
                      <a:pt x="709401" y="273820"/>
                    </a:cubicBezTo>
                    <a:cubicBezTo>
                      <a:pt x="706690" y="273820"/>
                      <a:pt x="704882" y="272012"/>
                      <a:pt x="704882" y="269301"/>
                    </a:cubicBezTo>
                    <a:cubicBezTo>
                      <a:pt x="703979" y="267494"/>
                      <a:pt x="706690" y="264783"/>
                      <a:pt x="709401" y="264783"/>
                    </a:cubicBezTo>
                    <a:lnTo>
                      <a:pt x="709401" y="264783"/>
                    </a:lnTo>
                    <a:close/>
                    <a:moveTo>
                      <a:pt x="690423" y="264783"/>
                    </a:moveTo>
                    <a:cubicBezTo>
                      <a:pt x="693134" y="264783"/>
                      <a:pt x="694942" y="266590"/>
                      <a:pt x="694942" y="269301"/>
                    </a:cubicBezTo>
                    <a:cubicBezTo>
                      <a:pt x="694942" y="272012"/>
                      <a:pt x="693134" y="273820"/>
                      <a:pt x="690423" y="273820"/>
                    </a:cubicBezTo>
                    <a:cubicBezTo>
                      <a:pt x="687712" y="273820"/>
                      <a:pt x="685905" y="272012"/>
                      <a:pt x="685905" y="269301"/>
                    </a:cubicBezTo>
                    <a:cubicBezTo>
                      <a:pt x="685905" y="267494"/>
                      <a:pt x="687712" y="264783"/>
                      <a:pt x="690423" y="264783"/>
                    </a:cubicBezTo>
                    <a:lnTo>
                      <a:pt x="690423" y="264783"/>
                    </a:lnTo>
                    <a:close/>
                    <a:moveTo>
                      <a:pt x="671446" y="264783"/>
                    </a:moveTo>
                    <a:cubicBezTo>
                      <a:pt x="674157" y="264783"/>
                      <a:pt x="675964" y="266590"/>
                      <a:pt x="675964" y="269301"/>
                    </a:cubicBezTo>
                    <a:cubicBezTo>
                      <a:pt x="675964" y="272012"/>
                      <a:pt x="674157" y="273820"/>
                      <a:pt x="671446" y="273820"/>
                    </a:cubicBezTo>
                    <a:cubicBezTo>
                      <a:pt x="668735" y="273820"/>
                      <a:pt x="666927" y="272012"/>
                      <a:pt x="666927" y="269301"/>
                    </a:cubicBezTo>
                    <a:cubicBezTo>
                      <a:pt x="666927" y="267494"/>
                      <a:pt x="668735" y="264783"/>
                      <a:pt x="671446" y="264783"/>
                    </a:cubicBezTo>
                    <a:lnTo>
                      <a:pt x="671446" y="264783"/>
                    </a:lnTo>
                    <a:close/>
                    <a:moveTo>
                      <a:pt x="652468" y="264783"/>
                    </a:moveTo>
                    <a:cubicBezTo>
                      <a:pt x="655179" y="264783"/>
                      <a:pt x="656987" y="266590"/>
                      <a:pt x="656987" y="269301"/>
                    </a:cubicBezTo>
                    <a:cubicBezTo>
                      <a:pt x="656987" y="272012"/>
                      <a:pt x="655179" y="273820"/>
                      <a:pt x="652468" y="273820"/>
                    </a:cubicBezTo>
                    <a:cubicBezTo>
                      <a:pt x="649757" y="273820"/>
                      <a:pt x="647950" y="272012"/>
                      <a:pt x="647950" y="269301"/>
                    </a:cubicBezTo>
                    <a:cubicBezTo>
                      <a:pt x="647950" y="267494"/>
                      <a:pt x="649757" y="264783"/>
                      <a:pt x="652468" y="264783"/>
                    </a:cubicBezTo>
                    <a:lnTo>
                      <a:pt x="652468" y="264783"/>
                    </a:lnTo>
                    <a:close/>
                    <a:moveTo>
                      <a:pt x="633490" y="264783"/>
                    </a:moveTo>
                    <a:cubicBezTo>
                      <a:pt x="636202" y="264783"/>
                      <a:pt x="638009" y="266590"/>
                      <a:pt x="638009" y="269301"/>
                    </a:cubicBezTo>
                    <a:cubicBezTo>
                      <a:pt x="638009" y="272012"/>
                      <a:pt x="636202" y="273820"/>
                      <a:pt x="633490" y="273820"/>
                    </a:cubicBezTo>
                    <a:cubicBezTo>
                      <a:pt x="630779" y="273820"/>
                      <a:pt x="628972" y="272012"/>
                      <a:pt x="628972" y="269301"/>
                    </a:cubicBezTo>
                    <a:cubicBezTo>
                      <a:pt x="628972" y="267494"/>
                      <a:pt x="631683" y="264783"/>
                      <a:pt x="633490" y="264783"/>
                    </a:cubicBezTo>
                    <a:lnTo>
                      <a:pt x="633490" y="264783"/>
                    </a:lnTo>
                    <a:close/>
                    <a:moveTo>
                      <a:pt x="615417" y="264783"/>
                    </a:moveTo>
                    <a:cubicBezTo>
                      <a:pt x="618128" y="264783"/>
                      <a:pt x="619935" y="266590"/>
                      <a:pt x="619935" y="269301"/>
                    </a:cubicBezTo>
                    <a:cubicBezTo>
                      <a:pt x="619935" y="272012"/>
                      <a:pt x="618128" y="273820"/>
                      <a:pt x="615417" y="273820"/>
                    </a:cubicBezTo>
                    <a:cubicBezTo>
                      <a:pt x="612705" y="273820"/>
                      <a:pt x="610898" y="272012"/>
                      <a:pt x="610898" y="269301"/>
                    </a:cubicBezTo>
                    <a:cubicBezTo>
                      <a:pt x="609994" y="267494"/>
                      <a:pt x="612705" y="264783"/>
                      <a:pt x="615417" y="264783"/>
                    </a:cubicBezTo>
                    <a:lnTo>
                      <a:pt x="615417" y="264783"/>
                    </a:lnTo>
                    <a:close/>
                    <a:moveTo>
                      <a:pt x="596439" y="264783"/>
                    </a:moveTo>
                    <a:cubicBezTo>
                      <a:pt x="599150" y="264783"/>
                      <a:pt x="600957" y="266590"/>
                      <a:pt x="600957" y="269301"/>
                    </a:cubicBezTo>
                    <a:cubicBezTo>
                      <a:pt x="600957" y="272012"/>
                      <a:pt x="599150" y="273820"/>
                      <a:pt x="596439" y="273820"/>
                    </a:cubicBezTo>
                    <a:cubicBezTo>
                      <a:pt x="593728" y="273820"/>
                      <a:pt x="591920" y="272012"/>
                      <a:pt x="591920" y="269301"/>
                    </a:cubicBezTo>
                    <a:cubicBezTo>
                      <a:pt x="591920" y="267494"/>
                      <a:pt x="593728" y="264783"/>
                      <a:pt x="596439" y="264783"/>
                    </a:cubicBezTo>
                    <a:lnTo>
                      <a:pt x="596439" y="264783"/>
                    </a:lnTo>
                    <a:close/>
                    <a:moveTo>
                      <a:pt x="577461" y="264783"/>
                    </a:moveTo>
                    <a:cubicBezTo>
                      <a:pt x="580172" y="264783"/>
                      <a:pt x="581980" y="266590"/>
                      <a:pt x="581980" y="269301"/>
                    </a:cubicBezTo>
                    <a:cubicBezTo>
                      <a:pt x="581980" y="272012"/>
                      <a:pt x="580172" y="273820"/>
                      <a:pt x="577461" y="273820"/>
                    </a:cubicBezTo>
                    <a:cubicBezTo>
                      <a:pt x="574750" y="273820"/>
                      <a:pt x="572943" y="272012"/>
                      <a:pt x="572943" y="269301"/>
                    </a:cubicBezTo>
                    <a:cubicBezTo>
                      <a:pt x="572943" y="267494"/>
                      <a:pt x="574750" y="264783"/>
                      <a:pt x="577461" y="264783"/>
                    </a:cubicBezTo>
                    <a:lnTo>
                      <a:pt x="577461" y="264783"/>
                    </a:lnTo>
                    <a:close/>
                    <a:moveTo>
                      <a:pt x="558484" y="264783"/>
                    </a:moveTo>
                    <a:cubicBezTo>
                      <a:pt x="561195" y="264783"/>
                      <a:pt x="563002" y="266590"/>
                      <a:pt x="563002" y="269301"/>
                    </a:cubicBezTo>
                    <a:cubicBezTo>
                      <a:pt x="563002" y="272012"/>
                      <a:pt x="561195" y="273820"/>
                      <a:pt x="558484" y="273820"/>
                    </a:cubicBezTo>
                    <a:cubicBezTo>
                      <a:pt x="555773" y="273820"/>
                      <a:pt x="553965" y="272012"/>
                      <a:pt x="553965" y="269301"/>
                    </a:cubicBezTo>
                    <a:cubicBezTo>
                      <a:pt x="553965" y="267494"/>
                      <a:pt x="555773" y="264783"/>
                      <a:pt x="558484" y="264783"/>
                    </a:cubicBezTo>
                    <a:lnTo>
                      <a:pt x="558484" y="264783"/>
                    </a:lnTo>
                    <a:close/>
                    <a:moveTo>
                      <a:pt x="539506" y="264783"/>
                    </a:moveTo>
                    <a:cubicBezTo>
                      <a:pt x="542217" y="264783"/>
                      <a:pt x="544025" y="266590"/>
                      <a:pt x="544025" y="269301"/>
                    </a:cubicBezTo>
                    <a:cubicBezTo>
                      <a:pt x="544025" y="272012"/>
                      <a:pt x="542217" y="273820"/>
                      <a:pt x="539506" y="273820"/>
                    </a:cubicBezTo>
                    <a:cubicBezTo>
                      <a:pt x="536795" y="273820"/>
                      <a:pt x="534988" y="272012"/>
                      <a:pt x="534988" y="269301"/>
                    </a:cubicBezTo>
                    <a:cubicBezTo>
                      <a:pt x="534988" y="267494"/>
                      <a:pt x="537699" y="264783"/>
                      <a:pt x="539506" y="264783"/>
                    </a:cubicBezTo>
                    <a:lnTo>
                      <a:pt x="539506" y="264783"/>
                    </a:lnTo>
                    <a:close/>
                    <a:moveTo>
                      <a:pt x="521432" y="264783"/>
                    </a:moveTo>
                    <a:cubicBezTo>
                      <a:pt x="524143" y="264783"/>
                      <a:pt x="525951" y="266590"/>
                      <a:pt x="525951" y="269301"/>
                    </a:cubicBezTo>
                    <a:cubicBezTo>
                      <a:pt x="525951" y="272012"/>
                      <a:pt x="524143" y="273820"/>
                      <a:pt x="521432" y="273820"/>
                    </a:cubicBezTo>
                    <a:cubicBezTo>
                      <a:pt x="518721" y="273820"/>
                      <a:pt x="516914" y="272012"/>
                      <a:pt x="516914" y="269301"/>
                    </a:cubicBezTo>
                    <a:cubicBezTo>
                      <a:pt x="516010" y="267494"/>
                      <a:pt x="518721" y="264783"/>
                      <a:pt x="521432" y="264783"/>
                    </a:cubicBezTo>
                    <a:lnTo>
                      <a:pt x="521432" y="264783"/>
                    </a:lnTo>
                    <a:close/>
                    <a:moveTo>
                      <a:pt x="502455" y="264783"/>
                    </a:moveTo>
                    <a:cubicBezTo>
                      <a:pt x="505166" y="264783"/>
                      <a:pt x="506973" y="266590"/>
                      <a:pt x="506973" y="269301"/>
                    </a:cubicBezTo>
                    <a:cubicBezTo>
                      <a:pt x="506973" y="272012"/>
                      <a:pt x="505166" y="273820"/>
                      <a:pt x="502455" y="273820"/>
                    </a:cubicBezTo>
                    <a:cubicBezTo>
                      <a:pt x="499744" y="273820"/>
                      <a:pt x="497936" y="272012"/>
                      <a:pt x="497936" y="269301"/>
                    </a:cubicBezTo>
                    <a:cubicBezTo>
                      <a:pt x="497936" y="267494"/>
                      <a:pt x="499744" y="264783"/>
                      <a:pt x="502455" y="264783"/>
                    </a:cubicBezTo>
                    <a:lnTo>
                      <a:pt x="502455" y="264783"/>
                    </a:lnTo>
                    <a:close/>
                    <a:moveTo>
                      <a:pt x="483477" y="264783"/>
                    </a:moveTo>
                    <a:cubicBezTo>
                      <a:pt x="486188" y="264783"/>
                      <a:pt x="487995" y="266590"/>
                      <a:pt x="487995" y="269301"/>
                    </a:cubicBezTo>
                    <a:cubicBezTo>
                      <a:pt x="487995" y="272012"/>
                      <a:pt x="486188" y="273820"/>
                      <a:pt x="483477" y="273820"/>
                    </a:cubicBezTo>
                    <a:cubicBezTo>
                      <a:pt x="480766" y="273820"/>
                      <a:pt x="478959" y="272012"/>
                      <a:pt x="478959" y="269301"/>
                    </a:cubicBezTo>
                    <a:cubicBezTo>
                      <a:pt x="478959" y="267494"/>
                      <a:pt x="480766" y="264783"/>
                      <a:pt x="483477" y="264783"/>
                    </a:cubicBezTo>
                    <a:lnTo>
                      <a:pt x="483477" y="264783"/>
                    </a:lnTo>
                    <a:close/>
                    <a:moveTo>
                      <a:pt x="464499" y="264783"/>
                    </a:moveTo>
                    <a:cubicBezTo>
                      <a:pt x="467211" y="264783"/>
                      <a:pt x="469018" y="266590"/>
                      <a:pt x="469018" y="269301"/>
                    </a:cubicBezTo>
                    <a:cubicBezTo>
                      <a:pt x="469018" y="272012"/>
                      <a:pt x="467211" y="273820"/>
                      <a:pt x="464499" y="273820"/>
                    </a:cubicBezTo>
                    <a:cubicBezTo>
                      <a:pt x="461788" y="273820"/>
                      <a:pt x="459981" y="272012"/>
                      <a:pt x="459981" y="269301"/>
                    </a:cubicBezTo>
                    <a:cubicBezTo>
                      <a:pt x="459981" y="267494"/>
                      <a:pt x="461788" y="264783"/>
                      <a:pt x="464499" y="264783"/>
                    </a:cubicBezTo>
                    <a:lnTo>
                      <a:pt x="464499" y="264783"/>
                    </a:lnTo>
                    <a:close/>
                    <a:moveTo>
                      <a:pt x="446425" y="264783"/>
                    </a:moveTo>
                    <a:cubicBezTo>
                      <a:pt x="449137" y="264783"/>
                      <a:pt x="450944" y="266590"/>
                      <a:pt x="450944" y="269301"/>
                    </a:cubicBezTo>
                    <a:cubicBezTo>
                      <a:pt x="450944" y="272012"/>
                      <a:pt x="449137" y="273820"/>
                      <a:pt x="446425" y="273820"/>
                    </a:cubicBezTo>
                    <a:cubicBezTo>
                      <a:pt x="443714" y="273820"/>
                      <a:pt x="441907" y="272012"/>
                      <a:pt x="441907" y="269301"/>
                    </a:cubicBezTo>
                    <a:cubicBezTo>
                      <a:pt x="441003" y="267494"/>
                      <a:pt x="443714" y="264783"/>
                      <a:pt x="446425" y="264783"/>
                    </a:cubicBezTo>
                    <a:lnTo>
                      <a:pt x="446425" y="264783"/>
                    </a:lnTo>
                    <a:close/>
                    <a:moveTo>
                      <a:pt x="427448" y="264783"/>
                    </a:moveTo>
                    <a:cubicBezTo>
                      <a:pt x="430159" y="264783"/>
                      <a:pt x="431966" y="266590"/>
                      <a:pt x="431966" y="269301"/>
                    </a:cubicBezTo>
                    <a:cubicBezTo>
                      <a:pt x="431966" y="272012"/>
                      <a:pt x="430159" y="273820"/>
                      <a:pt x="427448" y="273820"/>
                    </a:cubicBezTo>
                    <a:cubicBezTo>
                      <a:pt x="424737" y="273820"/>
                      <a:pt x="422929" y="272012"/>
                      <a:pt x="422929" y="269301"/>
                    </a:cubicBezTo>
                    <a:cubicBezTo>
                      <a:pt x="422929" y="267494"/>
                      <a:pt x="424737" y="264783"/>
                      <a:pt x="427448" y="264783"/>
                    </a:cubicBezTo>
                    <a:lnTo>
                      <a:pt x="427448" y="264783"/>
                    </a:lnTo>
                    <a:close/>
                    <a:moveTo>
                      <a:pt x="408470" y="264783"/>
                    </a:moveTo>
                    <a:cubicBezTo>
                      <a:pt x="411181" y="264783"/>
                      <a:pt x="412989" y="266590"/>
                      <a:pt x="412989" y="269301"/>
                    </a:cubicBezTo>
                    <a:cubicBezTo>
                      <a:pt x="412989" y="272012"/>
                      <a:pt x="411181" y="273820"/>
                      <a:pt x="408470" y="273820"/>
                    </a:cubicBezTo>
                    <a:cubicBezTo>
                      <a:pt x="405759" y="273820"/>
                      <a:pt x="403952" y="272012"/>
                      <a:pt x="403952" y="269301"/>
                    </a:cubicBezTo>
                    <a:cubicBezTo>
                      <a:pt x="403952" y="267494"/>
                      <a:pt x="405759" y="264783"/>
                      <a:pt x="408470" y="264783"/>
                    </a:cubicBezTo>
                    <a:lnTo>
                      <a:pt x="408470" y="264783"/>
                    </a:lnTo>
                    <a:close/>
                    <a:moveTo>
                      <a:pt x="389493" y="264783"/>
                    </a:moveTo>
                    <a:cubicBezTo>
                      <a:pt x="392204" y="264783"/>
                      <a:pt x="394011" y="266590"/>
                      <a:pt x="394011" y="269301"/>
                    </a:cubicBezTo>
                    <a:cubicBezTo>
                      <a:pt x="394011" y="272012"/>
                      <a:pt x="392204" y="273820"/>
                      <a:pt x="389493" y="273820"/>
                    </a:cubicBezTo>
                    <a:cubicBezTo>
                      <a:pt x="386782" y="273820"/>
                      <a:pt x="384974" y="272012"/>
                      <a:pt x="384974" y="269301"/>
                    </a:cubicBezTo>
                    <a:cubicBezTo>
                      <a:pt x="384974" y="267494"/>
                      <a:pt x="386782" y="264783"/>
                      <a:pt x="389493" y="264783"/>
                    </a:cubicBezTo>
                    <a:lnTo>
                      <a:pt x="389493" y="264783"/>
                    </a:lnTo>
                    <a:close/>
                    <a:moveTo>
                      <a:pt x="370515" y="264783"/>
                    </a:moveTo>
                    <a:cubicBezTo>
                      <a:pt x="373226" y="264783"/>
                      <a:pt x="375034" y="266590"/>
                      <a:pt x="375034" y="269301"/>
                    </a:cubicBezTo>
                    <a:cubicBezTo>
                      <a:pt x="375034" y="272012"/>
                      <a:pt x="373226" y="273820"/>
                      <a:pt x="370515" y="273820"/>
                    </a:cubicBezTo>
                    <a:cubicBezTo>
                      <a:pt x="367804" y="273820"/>
                      <a:pt x="365997" y="272012"/>
                      <a:pt x="365997" y="269301"/>
                    </a:cubicBezTo>
                    <a:cubicBezTo>
                      <a:pt x="365997" y="267494"/>
                      <a:pt x="367804" y="264783"/>
                      <a:pt x="370515" y="264783"/>
                    </a:cubicBezTo>
                    <a:lnTo>
                      <a:pt x="370515" y="264783"/>
                    </a:lnTo>
                    <a:close/>
                    <a:moveTo>
                      <a:pt x="352441" y="264783"/>
                    </a:moveTo>
                    <a:cubicBezTo>
                      <a:pt x="355152" y="264783"/>
                      <a:pt x="356960" y="266590"/>
                      <a:pt x="356960" y="269301"/>
                    </a:cubicBezTo>
                    <a:cubicBezTo>
                      <a:pt x="356960" y="272012"/>
                      <a:pt x="355152" y="273820"/>
                      <a:pt x="352441" y="273820"/>
                    </a:cubicBezTo>
                    <a:cubicBezTo>
                      <a:pt x="349730" y="273820"/>
                      <a:pt x="347923" y="272012"/>
                      <a:pt x="347923" y="269301"/>
                    </a:cubicBezTo>
                    <a:cubicBezTo>
                      <a:pt x="347019" y="267494"/>
                      <a:pt x="349730" y="264783"/>
                      <a:pt x="352441" y="264783"/>
                    </a:cubicBezTo>
                    <a:lnTo>
                      <a:pt x="352441" y="264783"/>
                    </a:lnTo>
                    <a:close/>
                    <a:moveTo>
                      <a:pt x="333464" y="264783"/>
                    </a:moveTo>
                    <a:cubicBezTo>
                      <a:pt x="336175" y="264783"/>
                      <a:pt x="337982" y="266590"/>
                      <a:pt x="337982" y="269301"/>
                    </a:cubicBezTo>
                    <a:cubicBezTo>
                      <a:pt x="337982" y="272012"/>
                      <a:pt x="336175" y="273820"/>
                      <a:pt x="333464" y="273820"/>
                    </a:cubicBezTo>
                    <a:cubicBezTo>
                      <a:pt x="330753" y="273820"/>
                      <a:pt x="328945" y="272012"/>
                      <a:pt x="328945" y="269301"/>
                    </a:cubicBezTo>
                    <a:cubicBezTo>
                      <a:pt x="328945" y="267494"/>
                      <a:pt x="330753" y="264783"/>
                      <a:pt x="333464" y="264783"/>
                    </a:cubicBezTo>
                    <a:lnTo>
                      <a:pt x="333464" y="264783"/>
                    </a:lnTo>
                    <a:close/>
                    <a:moveTo>
                      <a:pt x="831400" y="253938"/>
                    </a:moveTo>
                    <a:cubicBezTo>
                      <a:pt x="834111" y="253938"/>
                      <a:pt x="835918" y="255746"/>
                      <a:pt x="835918" y="258457"/>
                    </a:cubicBezTo>
                    <a:cubicBezTo>
                      <a:pt x="835918" y="261168"/>
                      <a:pt x="834111" y="262975"/>
                      <a:pt x="831400" y="262975"/>
                    </a:cubicBezTo>
                    <a:cubicBezTo>
                      <a:pt x="828689" y="262975"/>
                      <a:pt x="826881" y="261168"/>
                      <a:pt x="826881" y="258457"/>
                    </a:cubicBezTo>
                    <a:cubicBezTo>
                      <a:pt x="826881" y="256649"/>
                      <a:pt x="828689" y="253938"/>
                      <a:pt x="831400" y="253938"/>
                    </a:cubicBezTo>
                    <a:lnTo>
                      <a:pt x="831400" y="253938"/>
                    </a:lnTo>
                    <a:close/>
                    <a:moveTo>
                      <a:pt x="812422" y="253938"/>
                    </a:moveTo>
                    <a:cubicBezTo>
                      <a:pt x="815133" y="253938"/>
                      <a:pt x="816941" y="255746"/>
                      <a:pt x="816941" y="258457"/>
                    </a:cubicBezTo>
                    <a:cubicBezTo>
                      <a:pt x="816941" y="261168"/>
                      <a:pt x="815133" y="262975"/>
                      <a:pt x="812422" y="262975"/>
                    </a:cubicBezTo>
                    <a:cubicBezTo>
                      <a:pt x="809711" y="262975"/>
                      <a:pt x="807904" y="261168"/>
                      <a:pt x="807904" y="258457"/>
                    </a:cubicBezTo>
                    <a:cubicBezTo>
                      <a:pt x="807904" y="256649"/>
                      <a:pt x="809711" y="253938"/>
                      <a:pt x="812422" y="253938"/>
                    </a:cubicBezTo>
                    <a:lnTo>
                      <a:pt x="812422" y="253938"/>
                    </a:lnTo>
                    <a:close/>
                    <a:moveTo>
                      <a:pt x="793445" y="253938"/>
                    </a:moveTo>
                    <a:cubicBezTo>
                      <a:pt x="796156" y="253938"/>
                      <a:pt x="797963" y="255746"/>
                      <a:pt x="797963" y="258457"/>
                    </a:cubicBezTo>
                    <a:cubicBezTo>
                      <a:pt x="797963" y="261168"/>
                      <a:pt x="796156" y="262975"/>
                      <a:pt x="793445" y="262975"/>
                    </a:cubicBezTo>
                    <a:cubicBezTo>
                      <a:pt x="790733" y="262975"/>
                      <a:pt x="788926" y="261168"/>
                      <a:pt x="788926" y="258457"/>
                    </a:cubicBezTo>
                    <a:cubicBezTo>
                      <a:pt x="788926" y="256649"/>
                      <a:pt x="790733" y="253938"/>
                      <a:pt x="793445" y="253938"/>
                    </a:cubicBezTo>
                    <a:lnTo>
                      <a:pt x="793445" y="253938"/>
                    </a:lnTo>
                    <a:close/>
                    <a:moveTo>
                      <a:pt x="774467" y="253938"/>
                    </a:moveTo>
                    <a:cubicBezTo>
                      <a:pt x="777178" y="253938"/>
                      <a:pt x="778985" y="255746"/>
                      <a:pt x="778985" y="258457"/>
                    </a:cubicBezTo>
                    <a:cubicBezTo>
                      <a:pt x="778985" y="261168"/>
                      <a:pt x="777178" y="262975"/>
                      <a:pt x="774467" y="262975"/>
                    </a:cubicBezTo>
                    <a:cubicBezTo>
                      <a:pt x="771756" y="262975"/>
                      <a:pt x="769948" y="261168"/>
                      <a:pt x="769948" y="258457"/>
                    </a:cubicBezTo>
                    <a:cubicBezTo>
                      <a:pt x="769948" y="256649"/>
                      <a:pt x="771756" y="253938"/>
                      <a:pt x="774467" y="253938"/>
                    </a:cubicBezTo>
                    <a:lnTo>
                      <a:pt x="774467" y="253938"/>
                    </a:lnTo>
                    <a:close/>
                    <a:moveTo>
                      <a:pt x="756393" y="253938"/>
                    </a:moveTo>
                    <a:cubicBezTo>
                      <a:pt x="759104" y="253938"/>
                      <a:pt x="760912" y="255746"/>
                      <a:pt x="760912" y="258457"/>
                    </a:cubicBezTo>
                    <a:cubicBezTo>
                      <a:pt x="760912" y="261168"/>
                      <a:pt x="759104" y="262975"/>
                      <a:pt x="756393" y="262975"/>
                    </a:cubicBezTo>
                    <a:cubicBezTo>
                      <a:pt x="753682" y="262975"/>
                      <a:pt x="751875" y="261168"/>
                      <a:pt x="751875" y="258457"/>
                    </a:cubicBezTo>
                    <a:cubicBezTo>
                      <a:pt x="750971" y="256649"/>
                      <a:pt x="753682" y="253938"/>
                      <a:pt x="756393" y="253938"/>
                    </a:cubicBezTo>
                    <a:lnTo>
                      <a:pt x="756393" y="253938"/>
                    </a:lnTo>
                    <a:close/>
                    <a:moveTo>
                      <a:pt x="737415" y="253938"/>
                    </a:moveTo>
                    <a:cubicBezTo>
                      <a:pt x="740126" y="253938"/>
                      <a:pt x="741934" y="255746"/>
                      <a:pt x="741934" y="258457"/>
                    </a:cubicBezTo>
                    <a:cubicBezTo>
                      <a:pt x="741934" y="261168"/>
                      <a:pt x="740126" y="262975"/>
                      <a:pt x="737415" y="262975"/>
                    </a:cubicBezTo>
                    <a:cubicBezTo>
                      <a:pt x="734704" y="262975"/>
                      <a:pt x="732897" y="261168"/>
                      <a:pt x="732897" y="258457"/>
                    </a:cubicBezTo>
                    <a:cubicBezTo>
                      <a:pt x="732897" y="256649"/>
                      <a:pt x="734704" y="253938"/>
                      <a:pt x="737415" y="253938"/>
                    </a:cubicBezTo>
                    <a:lnTo>
                      <a:pt x="737415" y="253938"/>
                    </a:lnTo>
                    <a:close/>
                    <a:moveTo>
                      <a:pt x="718438" y="253938"/>
                    </a:moveTo>
                    <a:cubicBezTo>
                      <a:pt x="721149" y="253938"/>
                      <a:pt x="722956" y="255746"/>
                      <a:pt x="722956" y="258457"/>
                    </a:cubicBezTo>
                    <a:cubicBezTo>
                      <a:pt x="722956" y="261168"/>
                      <a:pt x="721149" y="262975"/>
                      <a:pt x="718438" y="262975"/>
                    </a:cubicBezTo>
                    <a:cubicBezTo>
                      <a:pt x="715727" y="262975"/>
                      <a:pt x="713919" y="261168"/>
                      <a:pt x="713919" y="258457"/>
                    </a:cubicBezTo>
                    <a:cubicBezTo>
                      <a:pt x="713919" y="256649"/>
                      <a:pt x="715727" y="253938"/>
                      <a:pt x="718438" y="253938"/>
                    </a:cubicBezTo>
                    <a:lnTo>
                      <a:pt x="718438" y="253938"/>
                    </a:lnTo>
                    <a:close/>
                    <a:moveTo>
                      <a:pt x="699460" y="253938"/>
                    </a:moveTo>
                    <a:cubicBezTo>
                      <a:pt x="702171" y="253938"/>
                      <a:pt x="703979" y="255746"/>
                      <a:pt x="703979" y="258457"/>
                    </a:cubicBezTo>
                    <a:cubicBezTo>
                      <a:pt x="703979" y="261168"/>
                      <a:pt x="702171" y="262975"/>
                      <a:pt x="699460" y="262975"/>
                    </a:cubicBezTo>
                    <a:cubicBezTo>
                      <a:pt x="696749" y="262975"/>
                      <a:pt x="694942" y="261168"/>
                      <a:pt x="694942" y="258457"/>
                    </a:cubicBezTo>
                    <a:cubicBezTo>
                      <a:pt x="694942" y="256649"/>
                      <a:pt x="696749" y="253938"/>
                      <a:pt x="699460" y="253938"/>
                    </a:cubicBezTo>
                    <a:lnTo>
                      <a:pt x="699460" y="253938"/>
                    </a:lnTo>
                    <a:close/>
                    <a:moveTo>
                      <a:pt x="680483" y="253938"/>
                    </a:moveTo>
                    <a:cubicBezTo>
                      <a:pt x="683194" y="253938"/>
                      <a:pt x="685001" y="255746"/>
                      <a:pt x="685001" y="258457"/>
                    </a:cubicBezTo>
                    <a:cubicBezTo>
                      <a:pt x="685001" y="261168"/>
                      <a:pt x="683194" y="262975"/>
                      <a:pt x="680483" y="262975"/>
                    </a:cubicBezTo>
                    <a:cubicBezTo>
                      <a:pt x="677771" y="262975"/>
                      <a:pt x="675964" y="261168"/>
                      <a:pt x="675964" y="258457"/>
                    </a:cubicBezTo>
                    <a:cubicBezTo>
                      <a:pt x="675964" y="256649"/>
                      <a:pt x="678675" y="253938"/>
                      <a:pt x="680483" y="253938"/>
                    </a:cubicBezTo>
                    <a:lnTo>
                      <a:pt x="680483" y="253938"/>
                    </a:lnTo>
                    <a:close/>
                    <a:moveTo>
                      <a:pt x="662409" y="253938"/>
                    </a:moveTo>
                    <a:cubicBezTo>
                      <a:pt x="665120" y="253938"/>
                      <a:pt x="666927" y="255746"/>
                      <a:pt x="666927" y="258457"/>
                    </a:cubicBezTo>
                    <a:cubicBezTo>
                      <a:pt x="666927" y="261168"/>
                      <a:pt x="665120" y="262975"/>
                      <a:pt x="662409" y="262975"/>
                    </a:cubicBezTo>
                    <a:cubicBezTo>
                      <a:pt x="659698" y="262975"/>
                      <a:pt x="657890" y="261168"/>
                      <a:pt x="657890" y="258457"/>
                    </a:cubicBezTo>
                    <a:cubicBezTo>
                      <a:pt x="656987" y="256649"/>
                      <a:pt x="659698" y="253938"/>
                      <a:pt x="662409" y="253938"/>
                    </a:cubicBezTo>
                    <a:lnTo>
                      <a:pt x="662409" y="253938"/>
                    </a:lnTo>
                    <a:close/>
                    <a:moveTo>
                      <a:pt x="643431" y="253938"/>
                    </a:moveTo>
                    <a:cubicBezTo>
                      <a:pt x="646142" y="253938"/>
                      <a:pt x="647950" y="255746"/>
                      <a:pt x="647950" y="258457"/>
                    </a:cubicBezTo>
                    <a:cubicBezTo>
                      <a:pt x="647950" y="261168"/>
                      <a:pt x="646142" y="262975"/>
                      <a:pt x="643431" y="262975"/>
                    </a:cubicBezTo>
                    <a:cubicBezTo>
                      <a:pt x="640720" y="262975"/>
                      <a:pt x="638913" y="261168"/>
                      <a:pt x="638913" y="258457"/>
                    </a:cubicBezTo>
                    <a:cubicBezTo>
                      <a:pt x="638913" y="256649"/>
                      <a:pt x="640720" y="253938"/>
                      <a:pt x="643431" y="253938"/>
                    </a:cubicBezTo>
                    <a:lnTo>
                      <a:pt x="643431" y="253938"/>
                    </a:lnTo>
                    <a:close/>
                    <a:moveTo>
                      <a:pt x="624453" y="253938"/>
                    </a:moveTo>
                    <a:cubicBezTo>
                      <a:pt x="627165" y="253938"/>
                      <a:pt x="628972" y="255746"/>
                      <a:pt x="628972" y="258457"/>
                    </a:cubicBezTo>
                    <a:cubicBezTo>
                      <a:pt x="628972" y="261168"/>
                      <a:pt x="627165" y="262975"/>
                      <a:pt x="624453" y="262975"/>
                    </a:cubicBezTo>
                    <a:cubicBezTo>
                      <a:pt x="621742" y="262975"/>
                      <a:pt x="619935" y="261168"/>
                      <a:pt x="619935" y="258457"/>
                    </a:cubicBezTo>
                    <a:cubicBezTo>
                      <a:pt x="619935" y="256649"/>
                      <a:pt x="621742" y="253938"/>
                      <a:pt x="624453" y="253938"/>
                    </a:cubicBezTo>
                    <a:lnTo>
                      <a:pt x="624453" y="253938"/>
                    </a:lnTo>
                    <a:close/>
                    <a:moveTo>
                      <a:pt x="605476" y="253938"/>
                    </a:moveTo>
                    <a:cubicBezTo>
                      <a:pt x="608187" y="253938"/>
                      <a:pt x="609994" y="255746"/>
                      <a:pt x="609994" y="258457"/>
                    </a:cubicBezTo>
                    <a:cubicBezTo>
                      <a:pt x="609994" y="261168"/>
                      <a:pt x="608187" y="262975"/>
                      <a:pt x="605476" y="262975"/>
                    </a:cubicBezTo>
                    <a:cubicBezTo>
                      <a:pt x="602765" y="262975"/>
                      <a:pt x="600957" y="261168"/>
                      <a:pt x="600957" y="258457"/>
                    </a:cubicBezTo>
                    <a:cubicBezTo>
                      <a:pt x="600957" y="256649"/>
                      <a:pt x="602765" y="253938"/>
                      <a:pt x="605476" y="253938"/>
                    </a:cubicBezTo>
                    <a:lnTo>
                      <a:pt x="605476" y="253938"/>
                    </a:lnTo>
                    <a:close/>
                    <a:moveTo>
                      <a:pt x="586498" y="253938"/>
                    </a:moveTo>
                    <a:cubicBezTo>
                      <a:pt x="589209" y="253938"/>
                      <a:pt x="591017" y="255746"/>
                      <a:pt x="591017" y="258457"/>
                    </a:cubicBezTo>
                    <a:cubicBezTo>
                      <a:pt x="591017" y="261168"/>
                      <a:pt x="589209" y="262975"/>
                      <a:pt x="586498" y="262975"/>
                    </a:cubicBezTo>
                    <a:cubicBezTo>
                      <a:pt x="583787" y="262975"/>
                      <a:pt x="581980" y="261168"/>
                      <a:pt x="581980" y="258457"/>
                    </a:cubicBezTo>
                    <a:cubicBezTo>
                      <a:pt x="581980" y="256649"/>
                      <a:pt x="584691" y="253938"/>
                      <a:pt x="586498" y="253938"/>
                    </a:cubicBezTo>
                    <a:lnTo>
                      <a:pt x="586498" y="253938"/>
                    </a:lnTo>
                    <a:close/>
                    <a:moveTo>
                      <a:pt x="568424" y="253938"/>
                    </a:moveTo>
                    <a:cubicBezTo>
                      <a:pt x="571135" y="253938"/>
                      <a:pt x="572943" y="255746"/>
                      <a:pt x="572943" y="258457"/>
                    </a:cubicBezTo>
                    <a:cubicBezTo>
                      <a:pt x="572943" y="261168"/>
                      <a:pt x="571135" y="262975"/>
                      <a:pt x="568424" y="262975"/>
                    </a:cubicBezTo>
                    <a:cubicBezTo>
                      <a:pt x="565713" y="262975"/>
                      <a:pt x="563906" y="261168"/>
                      <a:pt x="563906" y="258457"/>
                    </a:cubicBezTo>
                    <a:cubicBezTo>
                      <a:pt x="563906" y="256649"/>
                      <a:pt x="565713" y="253938"/>
                      <a:pt x="568424" y="253938"/>
                    </a:cubicBezTo>
                    <a:lnTo>
                      <a:pt x="568424" y="253938"/>
                    </a:lnTo>
                    <a:close/>
                    <a:moveTo>
                      <a:pt x="549447" y="253938"/>
                    </a:moveTo>
                    <a:cubicBezTo>
                      <a:pt x="552158" y="253938"/>
                      <a:pt x="553965" y="255746"/>
                      <a:pt x="553965" y="258457"/>
                    </a:cubicBezTo>
                    <a:cubicBezTo>
                      <a:pt x="553965" y="261168"/>
                      <a:pt x="552158" y="262975"/>
                      <a:pt x="549447" y="262975"/>
                    </a:cubicBezTo>
                    <a:cubicBezTo>
                      <a:pt x="546736" y="262975"/>
                      <a:pt x="544928" y="261168"/>
                      <a:pt x="544928" y="258457"/>
                    </a:cubicBezTo>
                    <a:cubicBezTo>
                      <a:pt x="544928" y="256649"/>
                      <a:pt x="546736" y="253938"/>
                      <a:pt x="549447" y="253938"/>
                    </a:cubicBezTo>
                    <a:lnTo>
                      <a:pt x="549447" y="253938"/>
                    </a:lnTo>
                    <a:close/>
                    <a:moveTo>
                      <a:pt x="530469" y="253938"/>
                    </a:moveTo>
                    <a:cubicBezTo>
                      <a:pt x="533180" y="253938"/>
                      <a:pt x="534988" y="255746"/>
                      <a:pt x="534988" y="258457"/>
                    </a:cubicBezTo>
                    <a:cubicBezTo>
                      <a:pt x="534988" y="261168"/>
                      <a:pt x="533180" y="262975"/>
                      <a:pt x="530469" y="262975"/>
                    </a:cubicBezTo>
                    <a:cubicBezTo>
                      <a:pt x="527758" y="262975"/>
                      <a:pt x="525951" y="261168"/>
                      <a:pt x="525951" y="258457"/>
                    </a:cubicBezTo>
                    <a:cubicBezTo>
                      <a:pt x="525951" y="256649"/>
                      <a:pt x="527758" y="253938"/>
                      <a:pt x="530469" y="253938"/>
                    </a:cubicBezTo>
                    <a:lnTo>
                      <a:pt x="530469" y="253938"/>
                    </a:lnTo>
                    <a:close/>
                    <a:moveTo>
                      <a:pt x="511492" y="253938"/>
                    </a:moveTo>
                    <a:cubicBezTo>
                      <a:pt x="514203" y="253938"/>
                      <a:pt x="516010" y="255746"/>
                      <a:pt x="516010" y="258457"/>
                    </a:cubicBezTo>
                    <a:cubicBezTo>
                      <a:pt x="516010" y="261168"/>
                      <a:pt x="514203" y="262975"/>
                      <a:pt x="511492" y="262975"/>
                    </a:cubicBezTo>
                    <a:cubicBezTo>
                      <a:pt x="508780" y="262975"/>
                      <a:pt x="506973" y="261168"/>
                      <a:pt x="506973" y="258457"/>
                    </a:cubicBezTo>
                    <a:cubicBezTo>
                      <a:pt x="506973" y="256649"/>
                      <a:pt x="508780" y="253938"/>
                      <a:pt x="511492" y="253938"/>
                    </a:cubicBezTo>
                    <a:lnTo>
                      <a:pt x="511492" y="253938"/>
                    </a:lnTo>
                    <a:close/>
                    <a:moveTo>
                      <a:pt x="493418" y="253938"/>
                    </a:moveTo>
                    <a:cubicBezTo>
                      <a:pt x="496129" y="253938"/>
                      <a:pt x="497936" y="255746"/>
                      <a:pt x="497936" y="258457"/>
                    </a:cubicBezTo>
                    <a:cubicBezTo>
                      <a:pt x="497936" y="261168"/>
                      <a:pt x="496129" y="262975"/>
                      <a:pt x="493418" y="262975"/>
                    </a:cubicBezTo>
                    <a:cubicBezTo>
                      <a:pt x="490707" y="262975"/>
                      <a:pt x="488899" y="261168"/>
                      <a:pt x="488899" y="258457"/>
                    </a:cubicBezTo>
                    <a:cubicBezTo>
                      <a:pt x="487995" y="256649"/>
                      <a:pt x="490707" y="253938"/>
                      <a:pt x="493418" y="253938"/>
                    </a:cubicBezTo>
                    <a:lnTo>
                      <a:pt x="493418" y="253938"/>
                    </a:lnTo>
                    <a:close/>
                    <a:moveTo>
                      <a:pt x="474440" y="253938"/>
                    </a:moveTo>
                    <a:cubicBezTo>
                      <a:pt x="477151" y="253938"/>
                      <a:pt x="478959" y="255746"/>
                      <a:pt x="478959" y="258457"/>
                    </a:cubicBezTo>
                    <a:cubicBezTo>
                      <a:pt x="478959" y="261168"/>
                      <a:pt x="477151" y="262975"/>
                      <a:pt x="474440" y="262975"/>
                    </a:cubicBezTo>
                    <a:cubicBezTo>
                      <a:pt x="471729" y="262975"/>
                      <a:pt x="469922" y="261168"/>
                      <a:pt x="469922" y="258457"/>
                    </a:cubicBezTo>
                    <a:cubicBezTo>
                      <a:pt x="469922" y="256649"/>
                      <a:pt x="471729" y="253938"/>
                      <a:pt x="474440" y="253938"/>
                    </a:cubicBezTo>
                    <a:lnTo>
                      <a:pt x="474440" y="253938"/>
                    </a:lnTo>
                    <a:close/>
                    <a:moveTo>
                      <a:pt x="455462" y="253938"/>
                    </a:moveTo>
                    <a:cubicBezTo>
                      <a:pt x="458174" y="253938"/>
                      <a:pt x="459981" y="255746"/>
                      <a:pt x="459981" y="258457"/>
                    </a:cubicBezTo>
                    <a:cubicBezTo>
                      <a:pt x="459981" y="261168"/>
                      <a:pt x="458174" y="262975"/>
                      <a:pt x="455462" y="262975"/>
                    </a:cubicBezTo>
                    <a:cubicBezTo>
                      <a:pt x="452751" y="262975"/>
                      <a:pt x="450944" y="261168"/>
                      <a:pt x="450944" y="258457"/>
                    </a:cubicBezTo>
                    <a:cubicBezTo>
                      <a:pt x="450944" y="256649"/>
                      <a:pt x="452751" y="253938"/>
                      <a:pt x="455462" y="253938"/>
                    </a:cubicBezTo>
                    <a:lnTo>
                      <a:pt x="455462" y="253938"/>
                    </a:lnTo>
                    <a:close/>
                    <a:moveTo>
                      <a:pt x="436485" y="253938"/>
                    </a:moveTo>
                    <a:cubicBezTo>
                      <a:pt x="439196" y="253938"/>
                      <a:pt x="441003" y="255746"/>
                      <a:pt x="441003" y="258457"/>
                    </a:cubicBezTo>
                    <a:cubicBezTo>
                      <a:pt x="441003" y="261168"/>
                      <a:pt x="439196" y="262975"/>
                      <a:pt x="436485" y="262975"/>
                    </a:cubicBezTo>
                    <a:cubicBezTo>
                      <a:pt x="433774" y="262975"/>
                      <a:pt x="431966" y="261168"/>
                      <a:pt x="431966" y="258457"/>
                    </a:cubicBezTo>
                    <a:cubicBezTo>
                      <a:pt x="431966" y="256649"/>
                      <a:pt x="433774" y="253938"/>
                      <a:pt x="436485" y="253938"/>
                    </a:cubicBezTo>
                    <a:lnTo>
                      <a:pt x="436485" y="253938"/>
                    </a:lnTo>
                    <a:close/>
                    <a:moveTo>
                      <a:pt x="417507" y="253938"/>
                    </a:moveTo>
                    <a:cubicBezTo>
                      <a:pt x="420218" y="253938"/>
                      <a:pt x="422026" y="255746"/>
                      <a:pt x="422026" y="258457"/>
                    </a:cubicBezTo>
                    <a:cubicBezTo>
                      <a:pt x="422026" y="261168"/>
                      <a:pt x="420218" y="262975"/>
                      <a:pt x="417507" y="262975"/>
                    </a:cubicBezTo>
                    <a:cubicBezTo>
                      <a:pt x="414796" y="262975"/>
                      <a:pt x="412989" y="261168"/>
                      <a:pt x="412989" y="258457"/>
                    </a:cubicBezTo>
                    <a:cubicBezTo>
                      <a:pt x="412989" y="256649"/>
                      <a:pt x="415700" y="253938"/>
                      <a:pt x="417507" y="253938"/>
                    </a:cubicBezTo>
                    <a:lnTo>
                      <a:pt x="417507" y="253938"/>
                    </a:lnTo>
                    <a:close/>
                    <a:moveTo>
                      <a:pt x="399433" y="253938"/>
                    </a:moveTo>
                    <a:cubicBezTo>
                      <a:pt x="402144" y="253938"/>
                      <a:pt x="403952" y="255746"/>
                      <a:pt x="403952" y="258457"/>
                    </a:cubicBezTo>
                    <a:cubicBezTo>
                      <a:pt x="403952" y="261168"/>
                      <a:pt x="402144" y="262975"/>
                      <a:pt x="399433" y="262975"/>
                    </a:cubicBezTo>
                    <a:cubicBezTo>
                      <a:pt x="396722" y="262975"/>
                      <a:pt x="394915" y="261168"/>
                      <a:pt x="394915" y="258457"/>
                    </a:cubicBezTo>
                    <a:cubicBezTo>
                      <a:pt x="394011" y="256649"/>
                      <a:pt x="396722" y="253938"/>
                      <a:pt x="399433" y="253938"/>
                    </a:cubicBezTo>
                    <a:lnTo>
                      <a:pt x="399433" y="253938"/>
                    </a:lnTo>
                    <a:close/>
                    <a:moveTo>
                      <a:pt x="380456" y="253938"/>
                    </a:moveTo>
                    <a:cubicBezTo>
                      <a:pt x="383167" y="253938"/>
                      <a:pt x="384974" y="255746"/>
                      <a:pt x="384974" y="258457"/>
                    </a:cubicBezTo>
                    <a:cubicBezTo>
                      <a:pt x="384974" y="261168"/>
                      <a:pt x="383167" y="262975"/>
                      <a:pt x="380456" y="262975"/>
                    </a:cubicBezTo>
                    <a:cubicBezTo>
                      <a:pt x="377745" y="262975"/>
                      <a:pt x="375937" y="261168"/>
                      <a:pt x="375937" y="258457"/>
                    </a:cubicBezTo>
                    <a:cubicBezTo>
                      <a:pt x="375937" y="256649"/>
                      <a:pt x="377745" y="253938"/>
                      <a:pt x="380456" y="253938"/>
                    </a:cubicBezTo>
                    <a:lnTo>
                      <a:pt x="380456" y="253938"/>
                    </a:lnTo>
                    <a:close/>
                    <a:moveTo>
                      <a:pt x="361478" y="253938"/>
                    </a:moveTo>
                    <a:cubicBezTo>
                      <a:pt x="364189" y="253938"/>
                      <a:pt x="365997" y="255746"/>
                      <a:pt x="365997" y="258457"/>
                    </a:cubicBezTo>
                    <a:cubicBezTo>
                      <a:pt x="365997" y="261168"/>
                      <a:pt x="364189" y="262975"/>
                      <a:pt x="361478" y="262975"/>
                    </a:cubicBezTo>
                    <a:cubicBezTo>
                      <a:pt x="358767" y="262975"/>
                      <a:pt x="356960" y="261168"/>
                      <a:pt x="356960" y="258457"/>
                    </a:cubicBezTo>
                    <a:cubicBezTo>
                      <a:pt x="356960" y="256649"/>
                      <a:pt x="358767" y="253938"/>
                      <a:pt x="361478" y="253938"/>
                    </a:cubicBezTo>
                    <a:lnTo>
                      <a:pt x="361478" y="253938"/>
                    </a:lnTo>
                    <a:close/>
                    <a:moveTo>
                      <a:pt x="342501" y="253938"/>
                    </a:moveTo>
                    <a:cubicBezTo>
                      <a:pt x="345212" y="253938"/>
                      <a:pt x="347019" y="255746"/>
                      <a:pt x="347019" y="258457"/>
                    </a:cubicBezTo>
                    <a:cubicBezTo>
                      <a:pt x="347019" y="261168"/>
                      <a:pt x="345212" y="262975"/>
                      <a:pt x="342501" y="262975"/>
                    </a:cubicBezTo>
                    <a:cubicBezTo>
                      <a:pt x="339789" y="262975"/>
                      <a:pt x="337982" y="261168"/>
                      <a:pt x="337982" y="258457"/>
                    </a:cubicBezTo>
                    <a:cubicBezTo>
                      <a:pt x="337982" y="256649"/>
                      <a:pt x="339789" y="253938"/>
                      <a:pt x="342501" y="253938"/>
                    </a:cubicBezTo>
                    <a:lnTo>
                      <a:pt x="342501" y="253938"/>
                    </a:lnTo>
                    <a:close/>
                    <a:moveTo>
                      <a:pt x="840437" y="244901"/>
                    </a:moveTo>
                    <a:cubicBezTo>
                      <a:pt x="843148" y="244901"/>
                      <a:pt x="844955" y="246709"/>
                      <a:pt x="844955" y="249420"/>
                    </a:cubicBezTo>
                    <a:cubicBezTo>
                      <a:pt x="844955" y="252131"/>
                      <a:pt x="843148" y="253938"/>
                      <a:pt x="840437" y="253938"/>
                    </a:cubicBezTo>
                    <a:cubicBezTo>
                      <a:pt x="837726" y="253938"/>
                      <a:pt x="835918" y="252131"/>
                      <a:pt x="835918" y="249420"/>
                    </a:cubicBezTo>
                    <a:cubicBezTo>
                      <a:pt x="835918" y="246709"/>
                      <a:pt x="837726" y="244901"/>
                      <a:pt x="840437" y="244901"/>
                    </a:cubicBezTo>
                    <a:lnTo>
                      <a:pt x="840437" y="244901"/>
                    </a:lnTo>
                    <a:close/>
                    <a:moveTo>
                      <a:pt x="821459" y="244901"/>
                    </a:moveTo>
                    <a:cubicBezTo>
                      <a:pt x="824170" y="244901"/>
                      <a:pt x="825978" y="246709"/>
                      <a:pt x="825978" y="249420"/>
                    </a:cubicBezTo>
                    <a:cubicBezTo>
                      <a:pt x="825978" y="252131"/>
                      <a:pt x="824170" y="253938"/>
                      <a:pt x="821459" y="253938"/>
                    </a:cubicBezTo>
                    <a:cubicBezTo>
                      <a:pt x="818748" y="253938"/>
                      <a:pt x="816941" y="252131"/>
                      <a:pt x="816941" y="249420"/>
                    </a:cubicBezTo>
                    <a:cubicBezTo>
                      <a:pt x="816941" y="246709"/>
                      <a:pt x="818748" y="244901"/>
                      <a:pt x="821459" y="244901"/>
                    </a:cubicBezTo>
                    <a:lnTo>
                      <a:pt x="821459" y="244901"/>
                    </a:lnTo>
                    <a:close/>
                    <a:moveTo>
                      <a:pt x="803385" y="244901"/>
                    </a:moveTo>
                    <a:cubicBezTo>
                      <a:pt x="806096" y="244901"/>
                      <a:pt x="807904" y="246709"/>
                      <a:pt x="807904" y="249420"/>
                    </a:cubicBezTo>
                    <a:cubicBezTo>
                      <a:pt x="807904" y="252131"/>
                      <a:pt x="806096" y="253938"/>
                      <a:pt x="803385" y="253938"/>
                    </a:cubicBezTo>
                    <a:cubicBezTo>
                      <a:pt x="800674" y="253938"/>
                      <a:pt x="798867" y="252131"/>
                      <a:pt x="798867" y="249420"/>
                    </a:cubicBezTo>
                    <a:cubicBezTo>
                      <a:pt x="797963" y="246709"/>
                      <a:pt x="800674" y="244901"/>
                      <a:pt x="803385" y="244901"/>
                    </a:cubicBezTo>
                    <a:lnTo>
                      <a:pt x="803385" y="244901"/>
                    </a:lnTo>
                    <a:close/>
                    <a:moveTo>
                      <a:pt x="784408" y="244901"/>
                    </a:moveTo>
                    <a:cubicBezTo>
                      <a:pt x="787119" y="244901"/>
                      <a:pt x="788926" y="246709"/>
                      <a:pt x="788926" y="249420"/>
                    </a:cubicBezTo>
                    <a:cubicBezTo>
                      <a:pt x="788926" y="252131"/>
                      <a:pt x="787119" y="253938"/>
                      <a:pt x="784408" y="253938"/>
                    </a:cubicBezTo>
                    <a:cubicBezTo>
                      <a:pt x="781696" y="253938"/>
                      <a:pt x="779889" y="252131"/>
                      <a:pt x="779889" y="249420"/>
                    </a:cubicBezTo>
                    <a:cubicBezTo>
                      <a:pt x="778985" y="246709"/>
                      <a:pt x="781696" y="244901"/>
                      <a:pt x="784408" y="244901"/>
                    </a:cubicBezTo>
                    <a:lnTo>
                      <a:pt x="784408" y="244901"/>
                    </a:lnTo>
                    <a:close/>
                    <a:moveTo>
                      <a:pt x="765430" y="244901"/>
                    </a:moveTo>
                    <a:cubicBezTo>
                      <a:pt x="768141" y="244901"/>
                      <a:pt x="769948" y="246709"/>
                      <a:pt x="769948" y="249420"/>
                    </a:cubicBezTo>
                    <a:cubicBezTo>
                      <a:pt x="769948" y="252131"/>
                      <a:pt x="768141" y="253938"/>
                      <a:pt x="765430" y="253938"/>
                    </a:cubicBezTo>
                    <a:cubicBezTo>
                      <a:pt x="762719" y="253938"/>
                      <a:pt x="760912" y="252131"/>
                      <a:pt x="760912" y="249420"/>
                    </a:cubicBezTo>
                    <a:cubicBezTo>
                      <a:pt x="760912" y="246709"/>
                      <a:pt x="762719" y="244901"/>
                      <a:pt x="765430" y="244901"/>
                    </a:cubicBezTo>
                    <a:lnTo>
                      <a:pt x="765430" y="244901"/>
                    </a:lnTo>
                    <a:close/>
                    <a:moveTo>
                      <a:pt x="746452" y="244901"/>
                    </a:moveTo>
                    <a:cubicBezTo>
                      <a:pt x="749163" y="244901"/>
                      <a:pt x="750971" y="246709"/>
                      <a:pt x="750971" y="249420"/>
                    </a:cubicBezTo>
                    <a:cubicBezTo>
                      <a:pt x="750971" y="252131"/>
                      <a:pt x="749163" y="253938"/>
                      <a:pt x="746452" y="253938"/>
                    </a:cubicBezTo>
                    <a:cubicBezTo>
                      <a:pt x="743741" y="253938"/>
                      <a:pt x="741934" y="252131"/>
                      <a:pt x="741934" y="249420"/>
                    </a:cubicBezTo>
                    <a:cubicBezTo>
                      <a:pt x="741934" y="246709"/>
                      <a:pt x="743741" y="244901"/>
                      <a:pt x="746452" y="244901"/>
                    </a:cubicBezTo>
                    <a:lnTo>
                      <a:pt x="746452" y="244901"/>
                    </a:lnTo>
                    <a:close/>
                    <a:moveTo>
                      <a:pt x="727475" y="244901"/>
                    </a:moveTo>
                    <a:cubicBezTo>
                      <a:pt x="730186" y="244901"/>
                      <a:pt x="731993" y="246709"/>
                      <a:pt x="731993" y="249420"/>
                    </a:cubicBezTo>
                    <a:cubicBezTo>
                      <a:pt x="731993" y="252131"/>
                      <a:pt x="730186" y="253938"/>
                      <a:pt x="727475" y="253938"/>
                    </a:cubicBezTo>
                    <a:cubicBezTo>
                      <a:pt x="724764" y="253938"/>
                      <a:pt x="722956" y="252131"/>
                      <a:pt x="722956" y="249420"/>
                    </a:cubicBezTo>
                    <a:cubicBezTo>
                      <a:pt x="722956" y="246709"/>
                      <a:pt x="724764" y="244901"/>
                      <a:pt x="727475" y="244901"/>
                    </a:cubicBezTo>
                    <a:lnTo>
                      <a:pt x="727475" y="244901"/>
                    </a:lnTo>
                    <a:close/>
                    <a:moveTo>
                      <a:pt x="709401" y="244901"/>
                    </a:moveTo>
                    <a:cubicBezTo>
                      <a:pt x="712112" y="244901"/>
                      <a:pt x="713919" y="246709"/>
                      <a:pt x="713919" y="249420"/>
                    </a:cubicBezTo>
                    <a:cubicBezTo>
                      <a:pt x="713919" y="252131"/>
                      <a:pt x="712112" y="253938"/>
                      <a:pt x="709401" y="253938"/>
                    </a:cubicBezTo>
                    <a:cubicBezTo>
                      <a:pt x="706690" y="253938"/>
                      <a:pt x="704882" y="252131"/>
                      <a:pt x="704882" y="249420"/>
                    </a:cubicBezTo>
                    <a:cubicBezTo>
                      <a:pt x="703979" y="246709"/>
                      <a:pt x="706690" y="244901"/>
                      <a:pt x="709401" y="244901"/>
                    </a:cubicBezTo>
                    <a:lnTo>
                      <a:pt x="709401" y="244901"/>
                    </a:lnTo>
                    <a:close/>
                    <a:moveTo>
                      <a:pt x="690423" y="244901"/>
                    </a:moveTo>
                    <a:cubicBezTo>
                      <a:pt x="693134" y="244901"/>
                      <a:pt x="694942" y="246709"/>
                      <a:pt x="694942" y="249420"/>
                    </a:cubicBezTo>
                    <a:cubicBezTo>
                      <a:pt x="694942" y="252131"/>
                      <a:pt x="693134" y="253938"/>
                      <a:pt x="690423" y="253938"/>
                    </a:cubicBezTo>
                    <a:cubicBezTo>
                      <a:pt x="687712" y="253938"/>
                      <a:pt x="685905" y="252131"/>
                      <a:pt x="685905" y="249420"/>
                    </a:cubicBezTo>
                    <a:cubicBezTo>
                      <a:pt x="685905" y="246709"/>
                      <a:pt x="687712" y="244901"/>
                      <a:pt x="690423" y="244901"/>
                    </a:cubicBezTo>
                    <a:lnTo>
                      <a:pt x="690423" y="244901"/>
                    </a:lnTo>
                    <a:close/>
                    <a:moveTo>
                      <a:pt x="671446" y="244901"/>
                    </a:moveTo>
                    <a:cubicBezTo>
                      <a:pt x="674157" y="244901"/>
                      <a:pt x="675964" y="246709"/>
                      <a:pt x="675964" y="249420"/>
                    </a:cubicBezTo>
                    <a:cubicBezTo>
                      <a:pt x="675964" y="252131"/>
                      <a:pt x="674157" y="253938"/>
                      <a:pt x="671446" y="253938"/>
                    </a:cubicBezTo>
                    <a:cubicBezTo>
                      <a:pt x="668735" y="253938"/>
                      <a:pt x="666927" y="252131"/>
                      <a:pt x="666927" y="249420"/>
                    </a:cubicBezTo>
                    <a:cubicBezTo>
                      <a:pt x="666927" y="246709"/>
                      <a:pt x="668735" y="244901"/>
                      <a:pt x="671446" y="244901"/>
                    </a:cubicBezTo>
                    <a:lnTo>
                      <a:pt x="671446" y="244901"/>
                    </a:lnTo>
                    <a:close/>
                    <a:moveTo>
                      <a:pt x="652468" y="244901"/>
                    </a:moveTo>
                    <a:cubicBezTo>
                      <a:pt x="655179" y="244901"/>
                      <a:pt x="656987" y="246709"/>
                      <a:pt x="656987" y="249420"/>
                    </a:cubicBezTo>
                    <a:cubicBezTo>
                      <a:pt x="656987" y="252131"/>
                      <a:pt x="655179" y="253938"/>
                      <a:pt x="652468" y="253938"/>
                    </a:cubicBezTo>
                    <a:cubicBezTo>
                      <a:pt x="649757" y="253938"/>
                      <a:pt x="647950" y="252131"/>
                      <a:pt x="647950" y="249420"/>
                    </a:cubicBezTo>
                    <a:cubicBezTo>
                      <a:pt x="647950" y="246709"/>
                      <a:pt x="649757" y="244901"/>
                      <a:pt x="652468" y="244901"/>
                    </a:cubicBezTo>
                    <a:lnTo>
                      <a:pt x="652468" y="244901"/>
                    </a:lnTo>
                    <a:close/>
                    <a:moveTo>
                      <a:pt x="633490" y="244901"/>
                    </a:moveTo>
                    <a:cubicBezTo>
                      <a:pt x="636202" y="244901"/>
                      <a:pt x="638009" y="246709"/>
                      <a:pt x="638009" y="249420"/>
                    </a:cubicBezTo>
                    <a:cubicBezTo>
                      <a:pt x="638009" y="252131"/>
                      <a:pt x="636202" y="253938"/>
                      <a:pt x="633490" y="253938"/>
                    </a:cubicBezTo>
                    <a:cubicBezTo>
                      <a:pt x="630779" y="253938"/>
                      <a:pt x="628972" y="252131"/>
                      <a:pt x="628972" y="249420"/>
                    </a:cubicBezTo>
                    <a:cubicBezTo>
                      <a:pt x="628972" y="246709"/>
                      <a:pt x="631683" y="244901"/>
                      <a:pt x="633490" y="244901"/>
                    </a:cubicBezTo>
                    <a:lnTo>
                      <a:pt x="633490" y="244901"/>
                    </a:lnTo>
                    <a:close/>
                    <a:moveTo>
                      <a:pt x="615417" y="244901"/>
                    </a:moveTo>
                    <a:cubicBezTo>
                      <a:pt x="618128" y="244901"/>
                      <a:pt x="619935" y="246709"/>
                      <a:pt x="619935" y="249420"/>
                    </a:cubicBezTo>
                    <a:cubicBezTo>
                      <a:pt x="619935" y="252131"/>
                      <a:pt x="618128" y="253938"/>
                      <a:pt x="615417" y="253938"/>
                    </a:cubicBezTo>
                    <a:cubicBezTo>
                      <a:pt x="612705" y="253938"/>
                      <a:pt x="610898" y="252131"/>
                      <a:pt x="610898" y="249420"/>
                    </a:cubicBezTo>
                    <a:cubicBezTo>
                      <a:pt x="609994" y="246709"/>
                      <a:pt x="612705" y="244901"/>
                      <a:pt x="615417" y="244901"/>
                    </a:cubicBezTo>
                    <a:lnTo>
                      <a:pt x="615417" y="244901"/>
                    </a:lnTo>
                    <a:close/>
                    <a:moveTo>
                      <a:pt x="596439" y="244901"/>
                    </a:moveTo>
                    <a:cubicBezTo>
                      <a:pt x="599150" y="244901"/>
                      <a:pt x="600957" y="246709"/>
                      <a:pt x="600957" y="249420"/>
                    </a:cubicBezTo>
                    <a:cubicBezTo>
                      <a:pt x="600957" y="252131"/>
                      <a:pt x="599150" y="253938"/>
                      <a:pt x="596439" y="253938"/>
                    </a:cubicBezTo>
                    <a:cubicBezTo>
                      <a:pt x="593728" y="253938"/>
                      <a:pt x="591920" y="252131"/>
                      <a:pt x="591920" y="249420"/>
                    </a:cubicBezTo>
                    <a:cubicBezTo>
                      <a:pt x="591920" y="246709"/>
                      <a:pt x="593728" y="244901"/>
                      <a:pt x="596439" y="244901"/>
                    </a:cubicBezTo>
                    <a:lnTo>
                      <a:pt x="596439" y="244901"/>
                    </a:lnTo>
                    <a:close/>
                    <a:moveTo>
                      <a:pt x="577461" y="244901"/>
                    </a:moveTo>
                    <a:cubicBezTo>
                      <a:pt x="580172" y="244901"/>
                      <a:pt x="581980" y="246709"/>
                      <a:pt x="581980" y="249420"/>
                    </a:cubicBezTo>
                    <a:cubicBezTo>
                      <a:pt x="581980" y="252131"/>
                      <a:pt x="580172" y="253938"/>
                      <a:pt x="577461" y="253938"/>
                    </a:cubicBezTo>
                    <a:cubicBezTo>
                      <a:pt x="574750" y="253938"/>
                      <a:pt x="572943" y="252131"/>
                      <a:pt x="572943" y="249420"/>
                    </a:cubicBezTo>
                    <a:cubicBezTo>
                      <a:pt x="572943" y="246709"/>
                      <a:pt x="574750" y="244901"/>
                      <a:pt x="577461" y="244901"/>
                    </a:cubicBezTo>
                    <a:lnTo>
                      <a:pt x="577461" y="244901"/>
                    </a:lnTo>
                    <a:close/>
                    <a:moveTo>
                      <a:pt x="558484" y="244901"/>
                    </a:moveTo>
                    <a:cubicBezTo>
                      <a:pt x="561195" y="244901"/>
                      <a:pt x="563002" y="246709"/>
                      <a:pt x="563002" y="249420"/>
                    </a:cubicBezTo>
                    <a:cubicBezTo>
                      <a:pt x="563002" y="252131"/>
                      <a:pt x="561195" y="253938"/>
                      <a:pt x="558484" y="253938"/>
                    </a:cubicBezTo>
                    <a:cubicBezTo>
                      <a:pt x="555773" y="253938"/>
                      <a:pt x="553965" y="252131"/>
                      <a:pt x="553965" y="249420"/>
                    </a:cubicBezTo>
                    <a:cubicBezTo>
                      <a:pt x="553965" y="246709"/>
                      <a:pt x="555773" y="244901"/>
                      <a:pt x="558484" y="244901"/>
                    </a:cubicBezTo>
                    <a:lnTo>
                      <a:pt x="558484" y="244901"/>
                    </a:lnTo>
                    <a:close/>
                    <a:moveTo>
                      <a:pt x="539506" y="244901"/>
                    </a:moveTo>
                    <a:cubicBezTo>
                      <a:pt x="542217" y="244901"/>
                      <a:pt x="544025" y="246709"/>
                      <a:pt x="544025" y="249420"/>
                    </a:cubicBezTo>
                    <a:cubicBezTo>
                      <a:pt x="544025" y="252131"/>
                      <a:pt x="542217" y="253938"/>
                      <a:pt x="539506" y="253938"/>
                    </a:cubicBezTo>
                    <a:cubicBezTo>
                      <a:pt x="536795" y="253938"/>
                      <a:pt x="534988" y="252131"/>
                      <a:pt x="534988" y="249420"/>
                    </a:cubicBezTo>
                    <a:cubicBezTo>
                      <a:pt x="534988" y="246709"/>
                      <a:pt x="537699" y="244901"/>
                      <a:pt x="539506" y="244901"/>
                    </a:cubicBezTo>
                    <a:lnTo>
                      <a:pt x="539506" y="244901"/>
                    </a:lnTo>
                    <a:close/>
                    <a:moveTo>
                      <a:pt x="521432" y="244901"/>
                    </a:moveTo>
                    <a:cubicBezTo>
                      <a:pt x="524143" y="244901"/>
                      <a:pt x="525951" y="246709"/>
                      <a:pt x="525951" y="249420"/>
                    </a:cubicBezTo>
                    <a:cubicBezTo>
                      <a:pt x="525951" y="252131"/>
                      <a:pt x="524143" y="253938"/>
                      <a:pt x="521432" y="253938"/>
                    </a:cubicBezTo>
                    <a:cubicBezTo>
                      <a:pt x="518721" y="253938"/>
                      <a:pt x="516914" y="252131"/>
                      <a:pt x="516914" y="249420"/>
                    </a:cubicBezTo>
                    <a:cubicBezTo>
                      <a:pt x="516010" y="246709"/>
                      <a:pt x="518721" y="244901"/>
                      <a:pt x="521432" y="244901"/>
                    </a:cubicBezTo>
                    <a:lnTo>
                      <a:pt x="521432" y="244901"/>
                    </a:lnTo>
                    <a:close/>
                    <a:moveTo>
                      <a:pt x="502455" y="244901"/>
                    </a:moveTo>
                    <a:cubicBezTo>
                      <a:pt x="505166" y="244901"/>
                      <a:pt x="506973" y="246709"/>
                      <a:pt x="506973" y="249420"/>
                    </a:cubicBezTo>
                    <a:cubicBezTo>
                      <a:pt x="506973" y="252131"/>
                      <a:pt x="505166" y="253938"/>
                      <a:pt x="502455" y="253938"/>
                    </a:cubicBezTo>
                    <a:cubicBezTo>
                      <a:pt x="499744" y="253938"/>
                      <a:pt x="497936" y="252131"/>
                      <a:pt x="497936" y="249420"/>
                    </a:cubicBezTo>
                    <a:cubicBezTo>
                      <a:pt x="497936" y="246709"/>
                      <a:pt x="499744" y="244901"/>
                      <a:pt x="502455" y="244901"/>
                    </a:cubicBezTo>
                    <a:lnTo>
                      <a:pt x="502455" y="244901"/>
                    </a:lnTo>
                    <a:close/>
                    <a:moveTo>
                      <a:pt x="483477" y="244901"/>
                    </a:moveTo>
                    <a:cubicBezTo>
                      <a:pt x="486188" y="244901"/>
                      <a:pt x="487995" y="246709"/>
                      <a:pt x="487995" y="249420"/>
                    </a:cubicBezTo>
                    <a:cubicBezTo>
                      <a:pt x="487995" y="252131"/>
                      <a:pt x="486188" y="253938"/>
                      <a:pt x="483477" y="253938"/>
                    </a:cubicBezTo>
                    <a:cubicBezTo>
                      <a:pt x="480766" y="253938"/>
                      <a:pt x="478959" y="252131"/>
                      <a:pt x="478959" y="249420"/>
                    </a:cubicBezTo>
                    <a:cubicBezTo>
                      <a:pt x="478959" y="246709"/>
                      <a:pt x="480766" y="244901"/>
                      <a:pt x="483477" y="244901"/>
                    </a:cubicBezTo>
                    <a:lnTo>
                      <a:pt x="483477" y="244901"/>
                    </a:lnTo>
                    <a:close/>
                    <a:moveTo>
                      <a:pt x="464499" y="244901"/>
                    </a:moveTo>
                    <a:cubicBezTo>
                      <a:pt x="467211" y="244901"/>
                      <a:pt x="469018" y="246709"/>
                      <a:pt x="469018" y="249420"/>
                    </a:cubicBezTo>
                    <a:cubicBezTo>
                      <a:pt x="469018" y="252131"/>
                      <a:pt x="467211" y="253938"/>
                      <a:pt x="464499" y="253938"/>
                    </a:cubicBezTo>
                    <a:cubicBezTo>
                      <a:pt x="461788" y="253938"/>
                      <a:pt x="459981" y="252131"/>
                      <a:pt x="459981" y="249420"/>
                    </a:cubicBezTo>
                    <a:cubicBezTo>
                      <a:pt x="459981" y="246709"/>
                      <a:pt x="461788" y="244901"/>
                      <a:pt x="464499" y="244901"/>
                    </a:cubicBezTo>
                    <a:lnTo>
                      <a:pt x="464499" y="244901"/>
                    </a:lnTo>
                    <a:close/>
                    <a:moveTo>
                      <a:pt x="446425" y="244901"/>
                    </a:moveTo>
                    <a:cubicBezTo>
                      <a:pt x="449137" y="244901"/>
                      <a:pt x="450944" y="246709"/>
                      <a:pt x="450944" y="249420"/>
                    </a:cubicBezTo>
                    <a:cubicBezTo>
                      <a:pt x="450944" y="252131"/>
                      <a:pt x="449137" y="253938"/>
                      <a:pt x="446425" y="253938"/>
                    </a:cubicBezTo>
                    <a:cubicBezTo>
                      <a:pt x="443714" y="253938"/>
                      <a:pt x="441907" y="252131"/>
                      <a:pt x="441907" y="249420"/>
                    </a:cubicBezTo>
                    <a:cubicBezTo>
                      <a:pt x="441003" y="246709"/>
                      <a:pt x="443714" y="244901"/>
                      <a:pt x="446425" y="244901"/>
                    </a:cubicBezTo>
                    <a:lnTo>
                      <a:pt x="446425" y="244901"/>
                    </a:lnTo>
                    <a:close/>
                    <a:moveTo>
                      <a:pt x="427448" y="244901"/>
                    </a:moveTo>
                    <a:cubicBezTo>
                      <a:pt x="430159" y="244901"/>
                      <a:pt x="431966" y="246709"/>
                      <a:pt x="431966" y="249420"/>
                    </a:cubicBezTo>
                    <a:cubicBezTo>
                      <a:pt x="431966" y="252131"/>
                      <a:pt x="430159" y="253938"/>
                      <a:pt x="427448" y="253938"/>
                    </a:cubicBezTo>
                    <a:cubicBezTo>
                      <a:pt x="424737" y="253938"/>
                      <a:pt x="422929" y="252131"/>
                      <a:pt x="422929" y="249420"/>
                    </a:cubicBezTo>
                    <a:cubicBezTo>
                      <a:pt x="422929" y="246709"/>
                      <a:pt x="424737" y="244901"/>
                      <a:pt x="427448" y="244901"/>
                    </a:cubicBezTo>
                    <a:lnTo>
                      <a:pt x="427448" y="244901"/>
                    </a:lnTo>
                    <a:close/>
                    <a:moveTo>
                      <a:pt x="408470" y="244901"/>
                    </a:moveTo>
                    <a:cubicBezTo>
                      <a:pt x="411181" y="244901"/>
                      <a:pt x="412989" y="246709"/>
                      <a:pt x="412989" y="249420"/>
                    </a:cubicBezTo>
                    <a:cubicBezTo>
                      <a:pt x="412989" y="252131"/>
                      <a:pt x="411181" y="253938"/>
                      <a:pt x="408470" y="253938"/>
                    </a:cubicBezTo>
                    <a:cubicBezTo>
                      <a:pt x="405759" y="253938"/>
                      <a:pt x="403952" y="252131"/>
                      <a:pt x="403952" y="249420"/>
                    </a:cubicBezTo>
                    <a:cubicBezTo>
                      <a:pt x="403952" y="246709"/>
                      <a:pt x="405759" y="244901"/>
                      <a:pt x="408470" y="244901"/>
                    </a:cubicBezTo>
                    <a:lnTo>
                      <a:pt x="408470" y="244901"/>
                    </a:lnTo>
                    <a:close/>
                    <a:moveTo>
                      <a:pt x="389493" y="244901"/>
                    </a:moveTo>
                    <a:cubicBezTo>
                      <a:pt x="392204" y="244901"/>
                      <a:pt x="394011" y="246709"/>
                      <a:pt x="394011" y="249420"/>
                    </a:cubicBezTo>
                    <a:cubicBezTo>
                      <a:pt x="394011" y="252131"/>
                      <a:pt x="392204" y="253938"/>
                      <a:pt x="389493" y="253938"/>
                    </a:cubicBezTo>
                    <a:cubicBezTo>
                      <a:pt x="386782" y="253938"/>
                      <a:pt x="384974" y="252131"/>
                      <a:pt x="384974" y="249420"/>
                    </a:cubicBezTo>
                    <a:cubicBezTo>
                      <a:pt x="384974" y="246709"/>
                      <a:pt x="386782" y="244901"/>
                      <a:pt x="389493" y="244901"/>
                    </a:cubicBezTo>
                    <a:lnTo>
                      <a:pt x="389493" y="244901"/>
                    </a:lnTo>
                    <a:close/>
                    <a:moveTo>
                      <a:pt x="370515" y="244901"/>
                    </a:moveTo>
                    <a:cubicBezTo>
                      <a:pt x="373226" y="244901"/>
                      <a:pt x="375034" y="246709"/>
                      <a:pt x="375034" y="249420"/>
                    </a:cubicBezTo>
                    <a:cubicBezTo>
                      <a:pt x="375034" y="252131"/>
                      <a:pt x="373226" y="253938"/>
                      <a:pt x="370515" y="253938"/>
                    </a:cubicBezTo>
                    <a:cubicBezTo>
                      <a:pt x="367804" y="253938"/>
                      <a:pt x="365997" y="252131"/>
                      <a:pt x="365997" y="249420"/>
                    </a:cubicBezTo>
                    <a:cubicBezTo>
                      <a:pt x="365997" y="246709"/>
                      <a:pt x="367804" y="244901"/>
                      <a:pt x="370515" y="244901"/>
                    </a:cubicBezTo>
                    <a:lnTo>
                      <a:pt x="370515" y="244901"/>
                    </a:lnTo>
                    <a:close/>
                    <a:moveTo>
                      <a:pt x="352441" y="244901"/>
                    </a:moveTo>
                    <a:cubicBezTo>
                      <a:pt x="355152" y="244901"/>
                      <a:pt x="356960" y="246709"/>
                      <a:pt x="356960" y="249420"/>
                    </a:cubicBezTo>
                    <a:cubicBezTo>
                      <a:pt x="356960" y="252131"/>
                      <a:pt x="355152" y="253938"/>
                      <a:pt x="352441" y="253938"/>
                    </a:cubicBezTo>
                    <a:cubicBezTo>
                      <a:pt x="349730" y="253938"/>
                      <a:pt x="347923" y="252131"/>
                      <a:pt x="347923" y="249420"/>
                    </a:cubicBezTo>
                    <a:cubicBezTo>
                      <a:pt x="347019" y="246709"/>
                      <a:pt x="349730" y="244901"/>
                      <a:pt x="352441" y="244901"/>
                    </a:cubicBezTo>
                    <a:lnTo>
                      <a:pt x="352441" y="244901"/>
                    </a:lnTo>
                    <a:close/>
                    <a:moveTo>
                      <a:pt x="333464" y="244901"/>
                    </a:moveTo>
                    <a:cubicBezTo>
                      <a:pt x="336175" y="244901"/>
                      <a:pt x="337982" y="246709"/>
                      <a:pt x="337982" y="249420"/>
                    </a:cubicBezTo>
                    <a:cubicBezTo>
                      <a:pt x="337982" y="252131"/>
                      <a:pt x="336175" y="253938"/>
                      <a:pt x="333464" y="253938"/>
                    </a:cubicBezTo>
                    <a:cubicBezTo>
                      <a:pt x="330753" y="253938"/>
                      <a:pt x="328945" y="252131"/>
                      <a:pt x="328945" y="249420"/>
                    </a:cubicBezTo>
                    <a:cubicBezTo>
                      <a:pt x="328945" y="246709"/>
                      <a:pt x="330753" y="244901"/>
                      <a:pt x="333464" y="244901"/>
                    </a:cubicBezTo>
                    <a:lnTo>
                      <a:pt x="333464" y="244901"/>
                    </a:lnTo>
                    <a:close/>
                    <a:moveTo>
                      <a:pt x="314486" y="244901"/>
                    </a:moveTo>
                    <a:cubicBezTo>
                      <a:pt x="317197" y="244901"/>
                      <a:pt x="319004" y="246709"/>
                      <a:pt x="319004" y="249420"/>
                    </a:cubicBezTo>
                    <a:cubicBezTo>
                      <a:pt x="319004" y="252131"/>
                      <a:pt x="317197" y="253938"/>
                      <a:pt x="314486" y="253938"/>
                    </a:cubicBezTo>
                    <a:cubicBezTo>
                      <a:pt x="311775" y="253938"/>
                      <a:pt x="309968" y="252131"/>
                      <a:pt x="309968" y="249420"/>
                    </a:cubicBezTo>
                    <a:cubicBezTo>
                      <a:pt x="309968" y="246709"/>
                      <a:pt x="311775" y="244901"/>
                      <a:pt x="314486" y="244901"/>
                    </a:cubicBezTo>
                    <a:lnTo>
                      <a:pt x="314486" y="244901"/>
                    </a:lnTo>
                    <a:close/>
                    <a:moveTo>
                      <a:pt x="295508" y="244901"/>
                    </a:moveTo>
                    <a:cubicBezTo>
                      <a:pt x="298219" y="244901"/>
                      <a:pt x="300027" y="246709"/>
                      <a:pt x="300027" y="249420"/>
                    </a:cubicBezTo>
                    <a:cubicBezTo>
                      <a:pt x="300027" y="252131"/>
                      <a:pt x="298219" y="253938"/>
                      <a:pt x="295508" y="253938"/>
                    </a:cubicBezTo>
                    <a:cubicBezTo>
                      <a:pt x="292797" y="253938"/>
                      <a:pt x="290990" y="252131"/>
                      <a:pt x="290990" y="249420"/>
                    </a:cubicBezTo>
                    <a:cubicBezTo>
                      <a:pt x="290990" y="246709"/>
                      <a:pt x="292797" y="244901"/>
                      <a:pt x="295508" y="244901"/>
                    </a:cubicBezTo>
                    <a:lnTo>
                      <a:pt x="295508" y="244901"/>
                    </a:lnTo>
                    <a:close/>
                    <a:moveTo>
                      <a:pt x="831400" y="234057"/>
                    </a:moveTo>
                    <a:cubicBezTo>
                      <a:pt x="834111" y="234057"/>
                      <a:pt x="835918" y="235864"/>
                      <a:pt x="835918" y="238576"/>
                    </a:cubicBezTo>
                    <a:cubicBezTo>
                      <a:pt x="835918" y="241287"/>
                      <a:pt x="834111" y="243094"/>
                      <a:pt x="831400" y="243094"/>
                    </a:cubicBezTo>
                    <a:cubicBezTo>
                      <a:pt x="828689" y="243094"/>
                      <a:pt x="826881" y="241287"/>
                      <a:pt x="826881" y="238576"/>
                    </a:cubicBezTo>
                    <a:cubicBezTo>
                      <a:pt x="826881" y="235864"/>
                      <a:pt x="828689" y="234057"/>
                      <a:pt x="831400" y="234057"/>
                    </a:cubicBezTo>
                    <a:lnTo>
                      <a:pt x="831400" y="234057"/>
                    </a:lnTo>
                    <a:close/>
                    <a:moveTo>
                      <a:pt x="812422" y="234057"/>
                    </a:moveTo>
                    <a:cubicBezTo>
                      <a:pt x="815133" y="234057"/>
                      <a:pt x="816941" y="235864"/>
                      <a:pt x="816941" y="238576"/>
                    </a:cubicBezTo>
                    <a:cubicBezTo>
                      <a:pt x="816941" y="241287"/>
                      <a:pt x="815133" y="243094"/>
                      <a:pt x="812422" y="243094"/>
                    </a:cubicBezTo>
                    <a:cubicBezTo>
                      <a:pt x="809711" y="243094"/>
                      <a:pt x="807904" y="241287"/>
                      <a:pt x="807904" y="238576"/>
                    </a:cubicBezTo>
                    <a:cubicBezTo>
                      <a:pt x="807904" y="235864"/>
                      <a:pt x="809711" y="234057"/>
                      <a:pt x="812422" y="234057"/>
                    </a:cubicBezTo>
                    <a:lnTo>
                      <a:pt x="812422" y="234057"/>
                    </a:lnTo>
                    <a:close/>
                    <a:moveTo>
                      <a:pt x="793445" y="234057"/>
                    </a:moveTo>
                    <a:cubicBezTo>
                      <a:pt x="796156" y="234057"/>
                      <a:pt x="797963" y="235864"/>
                      <a:pt x="797963" y="238576"/>
                    </a:cubicBezTo>
                    <a:cubicBezTo>
                      <a:pt x="797963" y="241287"/>
                      <a:pt x="796156" y="243094"/>
                      <a:pt x="793445" y="243094"/>
                    </a:cubicBezTo>
                    <a:cubicBezTo>
                      <a:pt x="790733" y="243094"/>
                      <a:pt x="788926" y="241287"/>
                      <a:pt x="788926" y="238576"/>
                    </a:cubicBezTo>
                    <a:cubicBezTo>
                      <a:pt x="788926" y="235864"/>
                      <a:pt x="790733" y="234057"/>
                      <a:pt x="793445" y="234057"/>
                    </a:cubicBezTo>
                    <a:lnTo>
                      <a:pt x="793445" y="234057"/>
                    </a:lnTo>
                    <a:close/>
                    <a:moveTo>
                      <a:pt x="774467" y="234057"/>
                    </a:moveTo>
                    <a:cubicBezTo>
                      <a:pt x="777178" y="234057"/>
                      <a:pt x="778985" y="235864"/>
                      <a:pt x="778985" y="238576"/>
                    </a:cubicBezTo>
                    <a:cubicBezTo>
                      <a:pt x="778985" y="241287"/>
                      <a:pt x="777178" y="243094"/>
                      <a:pt x="774467" y="243094"/>
                    </a:cubicBezTo>
                    <a:cubicBezTo>
                      <a:pt x="771756" y="243094"/>
                      <a:pt x="769948" y="241287"/>
                      <a:pt x="769948" y="238576"/>
                    </a:cubicBezTo>
                    <a:cubicBezTo>
                      <a:pt x="769948" y="235864"/>
                      <a:pt x="771756" y="234057"/>
                      <a:pt x="774467" y="234057"/>
                    </a:cubicBezTo>
                    <a:lnTo>
                      <a:pt x="774467" y="234057"/>
                    </a:lnTo>
                    <a:close/>
                    <a:moveTo>
                      <a:pt x="756393" y="234057"/>
                    </a:moveTo>
                    <a:cubicBezTo>
                      <a:pt x="759104" y="234057"/>
                      <a:pt x="760912" y="235864"/>
                      <a:pt x="760912" y="238576"/>
                    </a:cubicBezTo>
                    <a:cubicBezTo>
                      <a:pt x="760912" y="241287"/>
                      <a:pt x="759104" y="243094"/>
                      <a:pt x="756393" y="243094"/>
                    </a:cubicBezTo>
                    <a:cubicBezTo>
                      <a:pt x="753682" y="243094"/>
                      <a:pt x="751875" y="241287"/>
                      <a:pt x="751875" y="238576"/>
                    </a:cubicBezTo>
                    <a:cubicBezTo>
                      <a:pt x="750971" y="235864"/>
                      <a:pt x="753682" y="234057"/>
                      <a:pt x="756393" y="234057"/>
                    </a:cubicBezTo>
                    <a:lnTo>
                      <a:pt x="756393" y="234057"/>
                    </a:lnTo>
                    <a:close/>
                    <a:moveTo>
                      <a:pt x="737415" y="234057"/>
                    </a:moveTo>
                    <a:cubicBezTo>
                      <a:pt x="740126" y="234057"/>
                      <a:pt x="741934" y="235864"/>
                      <a:pt x="741934" y="238576"/>
                    </a:cubicBezTo>
                    <a:cubicBezTo>
                      <a:pt x="741934" y="241287"/>
                      <a:pt x="740126" y="243094"/>
                      <a:pt x="737415" y="243094"/>
                    </a:cubicBezTo>
                    <a:cubicBezTo>
                      <a:pt x="734704" y="243094"/>
                      <a:pt x="732897" y="241287"/>
                      <a:pt x="732897" y="238576"/>
                    </a:cubicBezTo>
                    <a:cubicBezTo>
                      <a:pt x="732897" y="235864"/>
                      <a:pt x="734704" y="234057"/>
                      <a:pt x="737415" y="234057"/>
                    </a:cubicBezTo>
                    <a:lnTo>
                      <a:pt x="737415" y="234057"/>
                    </a:lnTo>
                    <a:close/>
                    <a:moveTo>
                      <a:pt x="718438" y="234057"/>
                    </a:moveTo>
                    <a:cubicBezTo>
                      <a:pt x="721149" y="234057"/>
                      <a:pt x="722956" y="235864"/>
                      <a:pt x="722956" y="238576"/>
                    </a:cubicBezTo>
                    <a:cubicBezTo>
                      <a:pt x="722956" y="241287"/>
                      <a:pt x="721149" y="243094"/>
                      <a:pt x="718438" y="243094"/>
                    </a:cubicBezTo>
                    <a:cubicBezTo>
                      <a:pt x="715727" y="243094"/>
                      <a:pt x="713919" y="241287"/>
                      <a:pt x="713919" y="238576"/>
                    </a:cubicBezTo>
                    <a:cubicBezTo>
                      <a:pt x="713919" y="235864"/>
                      <a:pt x="715727" y="234057"/>
                      <a:pt x="718438" y="234057"/>
                    </a:cubicBezTo>
                    <a:lnTo>
                      <a:pt x="718438" y="234057"/>
                    </a:lnTo>
                    <a:close/>
                    <a:moveTo>
                      <a:pt x="699460" y="234057"/>
                    </a:moveTo>
                    <a:cubicBezTo>
                      <a:pt x="702171" y="234057"/>
                      <a:pt x="703979" y="235864"/>
                      <a:pt x="703979" y="238576"/>
                    </a:cubicBezTo>
                    <a:cubicBezTo>
                      <a:pt x="703979" y="241287"/>
                      <a:pt x="702171" y="243094"/>
                      <a:pt x="699460" y="243094"/>
                    </a:cubicBezTo>
                    <a:cubicBezTo>
                      <a:pt x="696749" y="243094"/>
                      <a:pt x="694942" y="241287"/>
                      <a:pt x="694942" y="238576"/>
                    </a:cubicBezTo>
                    <a:cubicBezTo>
                      <a:pt x="694942" y="235864"/>
                      <a:pt x="696749" y="234057"/>
                      <a:pt x="699460" y="234057"/>
                    </a:cubicBezTo>
                    <a:lnTo>
                      <a:pt x="699460" y="234057"/>
                    </a:lnTo>
                    <a:close/>
                    <a:moveTo>
                      <a:pt x="680483" y="234057"/>
                    </a:moveTo>
                    <a:cubicBezTo>
                      <a:pt x="683194" y="234057"/>
                      <a:pt x="685001" y="235864"/>
                      <a:pt x="685001" y="238576"/>
                    </a:cubicBezTo>
                    <a:cubicBezTo>
                      <a:pt x="685001" y="241287"/>
                      <a:pt x="683194" y="243094"/>
                      <a:pt x="680483" y="243094"/>
                    </a:cubicBezTo>
                    <a:cubicBezTo>
                      <a:pt x="677771" y="243094"/>
                      <a:pt x="675964" y="241287"/>
                      <a:pt x="675964" y="238576"/>
                    </a:cubicBezTo>
                    <a:cubicBezTo>
                      <a:pt x="675964" y="235864"/>
                      <a:pt x="678675" y="234057"/>
                      <a:pt x="680483" y="234057"/>
                    </a:cubicBezTo>
                    <a:lnTo>
                      <a:pt x="680483" y="234057"/>
                    </a:lnTo>
                    <a:close/>
                    <a:moveTo>
                      <a:pt x="662409" y="234057"/>
                    </a:moveTo>
                    <a:cubicBezTo>
                      <a:pt x="665120" y="234057"/>
                      <a:pt x="666927" y="235864"/>
                      <a:pt x="666927" y="238576"/>
                    </a:cubicBezTo>
                    <a:cubicBezTo>
                      <a:pt x="666927" y="241287"/>
                      <a:pt x="665120" y="243094"/>
                      <a:pt x="662409" y="243094"/>
                    </a:cubicBezTo>
                    <a:cubicBezTo>
                      <a:pt x="659698" y="243094"/>
                      <a:pt x="657890" y="241287"/>
                      <a:pt x="657890" y="238576"/>
                    </a:cubicBezTo>
                    <a:cubicBezTo>
                      <a:pt x="656987" y="235864"/>
                      <a:pt x="659698" y="234057"/>
                      <a:pt x="662409" y="234057"/>
                    </a:cubicBezTo>
                    <a:lnTo>
                      <a:pt x="662409" y="234057"/>
                    </a:lnTo>
                    <a:close/>
                    <a:moveTo>
                      <a:pt x="643431" y="234057"/>
                    </a:moveTo>
                    <a:cubicBezTo>
                      <a:pt x="646142" y="234057"/>
                      <a:pt x="647950" y="235864"/>
                      <a:pt x="647950" y="238576"/>
                    </a:cubicBezTo>
                    <a:cubicBezTo>
                      <a:pt x="647950" y="241287"/>
                      <a:pt x="646142" y="243094"/>
                      <a:pt x="643431" y="243094"/>
                    </a:cubicBezTo>
                    <a:cubicBezTo>
                      <a:pt x="640720" y="243094"/>
                      <a:pt x="638913" y="241287"/>
                      <a:pt x="638913" y="238576"/>
                    </a:cubicBezTo>
                    <a:cubicBezTo>
                      <a:pt x="638913" y="235864"/>
                      <a:pt x="640720" y="234057"/>
                      <a:pt x="643431" y="234057"/>
                    </a:cubicBezTo>
                    <a:lnTo>
                      <a:pt x="643431" y="234057"/>
                    </a:lnTo>
                    <a:close/>
                    <a:moveTo>
                      <a:pt x="624453" y="234057"/>
                    </a:moveTo>
                    <a:cubicBezTo>
                      <a:pt x="627165" y="234057"/>
                      <a:pt x="628972" y="235864"/>
                      <a:pt x="628972" y="238576"/>
                    </a:cubicBezTo>
                    <a:cubicBezTo>
                      <a:pt x="628972" y="241287"/>
                      <a:pt x="627165" y="243094"/>
                      <a:pt x="624453" y="243094"/>
                    </a:cubicBezTo>
                    <a:cubicBezTo>
                      <a:pt x="621742" y="243094"/>
                      <a:pt x="619935" y="241287"/>
                      <a:pt x="619935" y="238576"/>
                    </a:cubicBezTo>
                    <a:cubicBezTo>
                      <a:pt x="619935" y="235864"/>
                      <a:pt x="621742" y="234057"/>
                      <a:pt x="624453" y="234057"/>
                    </a:cubicBezTo>
                    <a:lnTo>
                      <a:pt x="624453" y="234057"/>
                    </a:lnTo>
                    <a:close/>
                    <a:moveTo>
                      <a:pt x="605476" y="234057"/>
                    </a:moveTo>
                    <a:cubicBezTo>
                      <a:pt x="608187" y="234057"/>
                      <a:pt x="609994" y="235864"/>
                      <a:pt x="609994" y="238576"/>
                    </a:cubicBezTo>
                    <a:cubicBezTo>
                      <a:pt x="609994" y="241287"/>
                      <a:pt x="608187" y="243094"/>
                      <a:pt x="605476" y="243094"/>
                    </a:cubicBezTo>
                    <a:cubicBezTo>
                      <a:pt x="602765" y="243094"/>
                      <a:pt x="600957" y="241287"/>
                      <a:pt x="600957" y="238576"/>
                    </a:cubicBezTo>
                    <a:cubicBezTo>
                      <a:pt x="600957" y="235864"/>
                      <a:pt x="602765" y="234057"/>
                      <a:pt x="605476" y="234057"/>
                    </a:cubicBezTo>
                    <a:lnTo>
                      <a:pt x="605476" y="234057"/>
                    </a:lnTo>
                    <a:close/>
                    <a:moveTo>
                      <a:pt x="586498" y="234057"/>
                    </a:moveTo>
                    <a:cubicBezTo>
                      <a:pt x="589209" y="234057"/>
                      <a:pt x="591017" y="235864"/>
                      <a:pt x="591017" y="238576"/>
                    </a:cubicBezTo>
                    <a:cubicBezTo>
                      <a:pt x="591017" y="241287"/>
                      <a:pt x="589209" y="243094"/>
                      <a:pt x="586498" y="243094"/>
                    </a:cubicBezTo>
                    <a:cubicBezTo>
                      <a:pt x="583787" y="243094"/>
                      <a:pt x="581980" y="241287"/>
                      <a:pt x="581980" y="238576"/>
                    </a:cubicBezTo>
                    <a:cubicBezTo>
                      <a:pt x="581980" y="235864"/>
                      <a:pt x="584691" y="234057"/>
                      <a:pt x="586498" y="234057"/>
                    </a:cubicBezTo>
                    <a:lnTo>
                      <a:pt x="586498" y="234057"/>
                    </a:lnTo>
                    <a:close/>
                    <a:moveTo>
                      <a:pt x="568424" y="234057"/>
                    </a:moveTo>
                    <a:cubicBezTo>
                      <a:pt x="571135" y="234057"/>
                      <a:pt x="572943" y="235864"/>
                      <a:pt x="572943" y="238576"/>
                    </a:cubicBezTo>
                    <a:cubicBezTo>
                      <a:pt x="572943" y="241287"/>
                      <a:pt x="571135" y="243094"/>
                      <a:pt x="568424" y="243094"/>
                    </a:cubicBezTo>
                    <a:cubicBezTo>
                      <a:pt x="565713" y="243094"/>
                      <a:pt x="563906" y="241287"/>
                      <a:pt x="563906" y="238576"/>
                    </a:cubicBezTo>
                    <a:cubicBezTo>
                      <a:pt x="563906" y="235864"/>
                      <a:pt x="565713" y="234057"/>
                      <a:pt x="568424" y="234057"/>
                    </a:cubicBezTo>
                    <a:lnTo>
                      <a:pt x="568424" y="234057"/>
                    </a:lnTo>
                    <a:close/>
                    <a:moveTo>
                      <a:pt x="549447" y="234057"/>
                    </a:moveTo>
                    <a:cubicBezTo>
                      <a:pt x="552158" y="234057"/>
                      <a:pt x="553965" y="235864"/>
                      <a:pt x="553965" y="238576"/>
                    </a:cubicBezTo>
                    <a:cubicBezTo>
                      <a:pt x="553965" y="241287"/>
                      <a:pt x="552158" y="243094"/>
                      <a:pt x="549447" y="243094"/>
                    </a:cubicBezTo>
                    <a:cubicBezTo>
                      <a:pt x="546736" y="243094"/>
                      <a:pt x="544928" y="241287"/>
                      <a:pt x="544928" y="238576"/>
                    </a:cubicBezTo>
                    <a:cubicBezTo>
                      <a:pt x="544928" y="235864"/>
                      <a:pt x="546736" y="234057"/>
                      <a:pt x="549447" y="234057"/>
                    </a:cubicBezTo>
                    <a:lnTo>
                      <a:pt x="549447" y="234057"/>
                    </a:lnTo>
                    <a:close/>
                    <a:moveTo>
                      <a:pt x="530469" y="234057"/>
                    </a:moveTo>
                    <a:cubicBezTo>
                      <a:pt x="533180" y="234057"/>
                      <a:pt x="534988" y="235864"/>
                      <a:pt x="534988" y="238576"/>
                    </a:cubicBezTo>
                    <a:cubicBezTo>
                      <a:pt x="534988" y="241287"/>
                      <a:pt x="533180" y="243094"/>
                      <a:pt x="530469" y="243094"/>
                    </a:cubicBezTo>
                    <a:cubicBezTo>
                      <a:pt x="527758" y="243094"/>
                      <a:pt x="525951" y="241287"/>
                      <a:pt x="525951" y="238576"/>
                    </a:cubicBezTo>
                    <a:cubicBezTo>
                      <a:pt x="525951" y="235864"/>
                      <a:pt x="527758" y="234057"/>
                      <a:pt x="530469" y="234057"/>
                    </a:cubicBezTo>
                    <a:lnTo>
                      <a:pt x="530469" y="234057"/>
                    </a:lnTo>
                    <a:close/>
                    <a:moveTo>
                      <a:pt x="511492" y="234057"/>
                    </a:moveTo>
                    <a:cubicBezTo>
                      <a:pt x="514203" y="234057"/>
                      <a:pt x="516010" y="235864"/>
                      <a:pt x="516010" y="238576"/>
                    </a:cubicBezTo>
                    <a:cubicBezTo>
                      <a:pt x="516010" y="241287"/>
                      <a:pt x="514203" y="243094"/>
                      <a:pt x="511492" y="243094"/>
                    </a:cubicBezTo>
                    <a:cubicBezTo>
                      <a:pt x="508780" y="243094"/>
                      <a:pt x="506973" y="241287"/>
                      <a:pt x="506973" y="238576"/>
                    </a:cubicBezTo>
                    <a:cubicBezTo>
                      <a:pt x="506973" y="235864"/>
                      <a:pt x="508780" y="234057"/>
                      <a:pt x="511492" y="234057"/>
                    </a:cubicBezTo>
                    <a:lnTo>
                      <a:pt x="511492" y="234057"/>
                    </a:lnTo>
                    <a:close/>
                    <a:moveTo>
                      <a:pt x="493418" y="234057"/>
                    </a:moveTo>
                    <a:cubicBezTo>
                      <a:pt x="496129" y="234057"/>
                      <a:pt x="497936" y="235864"/>
                      <a:pt x="497936" y="238576"/>
                    </a:cubicBezTo>
                    <a:cubicBezTo>
                      <a:pt x="497936" y="241287"/>
                      <a:pt x="496129" y="243094"/>
                      <a:pt x="493418" y="243094"/>
                    </a:cubicBezTo>
                    <a:cubicBezTo>
                      <a:pt x="490707" y="243094"/>
                      <a:pt x="488899" y="241287"/>
                      <a:pt x="488899" y="238576"/>
                    </a:cubicBezTo>
                    <a:cubicBezTo>
                      <a:pt x="487995" y="235864"/>
                      <a:pt x="490707" y="234057"/>
                      <a:pt x="493418" y="234057"/>
                    </a:cubicBezTo>
                    <a:lnTo>
                      <a:pt x="493418" y="234057"/>
                    </a:lnTo>
                    <a:close/>
                    <a:moveTo>
                      <a:pt x="474440" y="234057"/>
                    </a:moveTo>
                    <a:cubicBezTo>
                      <a:pt x="477151" y="234057"/>
                      <a:pt x="478959" y="235864"/>
                      <a:pt x="478959" y="238576"/>
                    </a:cubicBezTo>
                    <a:cubicBezTo>
                      <a:pt x="478959" y="241287"/>
                      <a:pt x="477151" y="243094"/>
                      <a:pt x="474440" y="243094"/>
                    </a:cubicBezTo>
                    <a:cubicBezTo>
                      <a:pt x="471729" y="243094"/>
                      <a:pt x="469922" y="241287"/>
                      <a:pt x="469922" y="238576"/>
                    </a:cubicBezTo>
                    <a:cubicBezTo>
                      <a:pt x="469922" y="235864"/>
                      <a:pt x="471729" y="234057"/>
                      <a:pt x="474440" y="234057"/>
                    </a:cubicBezTo>
                    <a:lnTo>
                      <a:pt x="474440" y="234057"/>
                    </a:lnTo>
                    <a:close/>
                    <a:moveTo>
                      <a:pt x="455462" y="234057"/>
                    </a:moveTo>
                    <a:cubicBezTo>
                      <a:pt x="458174" y="234057"/>
                      <a:pt x="459981" y="235864"/>
                      <a:pt x="459981" y="238576"/>
                    </a:cubicBezTo>
                    <a:cubicBezTo>
                      <a:pt x="459981" y="241287"/>
                      <a:pt x="458174" y="243094"/>
                      <a:pt x="455462" y="243094"/>
                    </a:cubicBezTo>
                    <a:cubicBezTo>
                      <a:pt x="452751" y="243094"/>
                      <a:pt x="450944" y="241287"/>
                      <a:pt x="450944" y="238576"/>
                    </a:cubicBezTo>
                    <a:cubicBezTo>
                      <a:pt x="450944" y="235864"/>
                      <a:pt x="452751" y="234057"/>
                      <a:pt x="455462" y="234057"/>
                    </a:cubicBezTo>
                    <a:lnTo>
                      <a:pt x="455462" y="234057"/>
                    </a:lnTo>
                    <a:close/>
                    <a:moveTo>
                      <a:pt x="436485" y="234057"/>
                    </a:moveTo>
                    <a:cubicBezTo>
                      <a:pt x="439196" y="234057"/>
                      <a:pt x="441003" y="235864"/>
                      <a:pt x="441003" y="238576"/>
                    </a:cubicBezTo>
                    <a:cubicBezTo>
                      <a:pt x="441003" y="241287"/>
                      <a:pt x="439196" y="243094"/>
                      <a:pt x="436485" y="243094"/>
                    </a:cubicBezTo>
                    <a:cubicBezTo>
                      <a:pt x="433774" y="243094"/>
                      <a:pt x="431966" y="241287"/>
                      <a:pt x="431966" y="238576"/>
                    </a:cubicBezTo>
                    <a:cubicBezTo>
                      <a:pt x="431966" y="235864"/>
                      <a:pt x="433774" y="234057"/>
                      <a:pt x="436485" y="234057"/>
                    </a:cubicBezTo>
                    <a:lnTo>
                      <a:pt x="436485" y="234057"/>
                    </a:lnTo>
                    <a:close/>
                    <a:moveTo>
                      <a:pt x="417507" y="234057"/>
                    </a:moveTo>
                    <a:cubicBezTo>
                      <a:pt x="420218" y="234057"/>
                      <a:pt x="422026" y="235864"/>
                      <a:pt x="422026" y="238576"/>
                    </a:cubicBezTo>
                    <a:cubicBezTo>
                      <a:pt x="422026" y="241287"/>
                      <a:pt x="420218" y="243094"/>
                      <a:pt x="417507" y="243094"/>
                    </a:cubicBezTo>
                    <a:cubicBezTo>
                      <a:pt x="414796" y="243094"/>
                      <a:pt x="412989" y="241287"/>
                      <a:pt x="412989" y="238576"/>
                    </a:cubicBezTo>
                    <a:cubicBezTo>
                      <a:pt x="412989" y="235864"/>
                      <a:pt x="415700" y="234057"/>
                      <a:pt x="417507" y="234057"/>
                    </a:cubicBezTo>
                    <a:lnTo>
                      <a:pt x="417507" y="234057"/>
                    </a:lnTo>
                    <a:close/>
                    <a:moveTo>
                      <a:pt x="399433" y="234057"/>
                    </a:moveTo>
                    <a:cubicBezTo>
                      <a:pt x="402144" y="234057"/>
                      <a:pt x="403952" y="235864"/>
                      <a:pt x="403952" y="238576"/>
                    </a:cubicBezTo>
                    <a:cubicBezTo>
                      <a:pt x="403952" y="241287"/>
                      <a:pt x="402144" y="243094"/>
                      <a:pt x="399433" y="243094"/>
                    </a:cubicBezTo>
                    <a:cubicBezTo>
                      <a:pt x="396722" y="243094"/>
                      <a:pt x="394915" y="241287"/>
                      <a:pt x="394915" y="238576"/>
                    </a:cubicBezTo>
                    <a:cubicBezTo>
                      <a:pt x="394011" y="235864"/>
                      <a:pt x="396722" y="234057"/>
                      <a:pt x="399433" y="234057"/>
                    </a:cubicBezTo>
                    <a:lnTo>
                      <a:pt x="399433" y="234057"/>
                    </a:lnTo>
                    <a:close/>
                    <a:moveTo>
                      <a:pt x="380456" y="234057"/>
                    </a:moveTo>
                    <a:cubicBezTo>
                      <a:pt x="383167" y="234057"/>
                      <a:pt x="384974" y="235864"/>
                      <a:pt x="384974" y="238576"/>
                    </a:cubicBezTo>
                    <a:cubicBezTo>
                      <a:pt x="384974" y="241287"/>
                      <a:pt x="383167" y="243094"/>
                      <a:pt x="380456" y="243094"/>
                    </a:cubicBezTo>
                    <a:cubicBezTo>
                      <a:pt x="377745" y="243094"/>
                      <a:pt x="375937" y="241287"/>
                      <a:pt x="375937" y="238576"/>
                    </a:cubicBezTo>
                    <a:cubicBezTo>
                      <a:pt x="375937" y="235864"/>
                      <a:pt x="377745" y="234057"/>
                      <a:pt x="380456" y="234057"/>
                    </a:cubicBezTo>
                    <a:lnTo>
                      <a:pt x="380456" y="234057"/>
                    </a:lnTo>
                    <a:close/>
                    <a:moveTo>
                      <a:pt x="361478" y="234057"/>
                    </a:moveTo>
                    <a:cubicBezTo>
                      <a:pt x="364189" y="234057"/>
                      <a:pt x="365997" y="235864"/>
                      <a:pt x="365997" y="238576"/>
                    </a:cubicBezTo>
                    <a:cubicBezTo>
                      <a:pt x="365997" y="241287"/>
                      <a:pt x="364189" y="243094"/>
                      <a:pt x="361478" y="243094"/>
                    </a:cubicBezTo>
                    <a:cubicBezTo>
                      <a:pt x="358767" y="243094"/>
                      <a:pt x="356960" y="241287"/>
                      <a:pt x="356960" y="238576"/>
                    </a:cubicBezTo>
                    <a:cubicBezTo>
                      <a:pt x="356960" y="235864"/>
                      <a:pt x="358767" y="234057"/>
                      <a:pt x="361478" y="234057"/>
                    </a:cubicBezTo>
                    <a:lnTo>
                      <a:pt x="361478" y="234057"/>
                    </a:lnTo>
                    <a:close/>
                    <a:moveTo>
                      <a:pt x="342501" y="234057"/>
                    </a:moveTo>
                    <a:cubicBezTo>
                      <a:pt x="345212" y="234057"/>
                      <a:pt x="347019" y="235864"/>
                      <a:pt x="347019" y="238576"/>
                    </a:cubicBezTo>
                    <a:cubicBezTo>
                      <a:pt x="347019" y="241287"/>
                      <a:pt x="345212" y="243094"/>
                      <a:pt x="342501" y="243094"/>
                    </a:cubicBezTo>
                    <a:cubicBezTo>
                      <a:pt x="339789" y="243094"/>
                      <a:pt x="337982" y="241287"/>
                      <a:pt x="337982" y="238576"/>
                    </a:cubicBezTo>
                    <a:cubicBezTo>
                      <a:pt x="337982" y="235864"/>
                      <a:pt x="339789" y="234057"/>
                      <a:pt x="342501" y="234057"/>
                    </a:cubicBezTo>
                    <a:lnTo>
                      <a:pt x="342501" y="234057"/>
                    </a:lnTo>
                    <a:close/>
                    <a:moveTo>
                      <a:pt x="323523" y="234057"/>
                    </a:moveTo>
                    <a:cubicBezTo>
                      <a:pt x="326234" y="234057"/>
                      <a:pt x="328041" y="235864"/>
                      <a:pt x="328041" y="238576"/>
                    </a:cubicBezTo>
                    <a:cubicBezTo>
                      <a:pt x="328041" y="241287"/>
                      <a:pt x="326234" y="243094"/>
                      <a:pt x="323523" y="243094"/>
                    </a:cubicBezTo>
                    <a:cubicBezTo>
                      <a:pt x="320812" y="243094"/>
                      <a:pt x="319004" y="241287"/>
                      <a:pt x="319004" y="238576"/>
                    </a:cubicBezTo>
                    <a:cubicBezTo>
                      <a:pt x="319004" y="235864"/>
                      <a:pt x="321716" y="234057"/>
                      <a:pt x="323523" y="234057"/>
                    </a:cubicBezTo>
                    <a:lnTo>
                      <a:pt x="323523" y="234057"/>
                    </a:lnTo>
                    <a:close/>
                    <a:moveTo>
                      <a:pt x="305449" y="234057"/>
                    </a:moveTo>
                    <a:cubicBezTo>
                      <a:pt x="308160" y="234057"/>
                      <a:pt x="309968" y="235864"/>
                      <a:pt x="309968" y="238576"/>
                    </a:cubicBezTo>
                    <a:cubicBezTo>
                      <a:pt x="309968" y="241287"/>
                      <a:pt x="308160" y="243094"/>
                      <a:pt x="305449" y="243094"/>
                    </a:cubicBezTo>
                    <a:cubicBezTo>
                      <a:pt x="302738" y="243094"/>
                      <a:pt x="300931" y="241287"/>
                      <a:pt x="300931" y="238576"/>
                    </a:cubicBezTo>
                    <a:cubicBezTo>
                      <a:pt x="300027" y="235864"/>
                      <a:pt x="302738" y="234057"/>
                      <a:pt x="305449" y="234057"/>
                    </a:cubicBezTo>
                    <a:lnTo>
                      <a:pt x="305449" y="234057"/>
                    </a:lnTo>
                    <a:close/>
                    <a:moveTo>
                      <a:pt x="286471" y="234057"/>
                    </a:moveTo>
                    <a:cubicBezTo>
                      <a:pt x="289182" y="234057"/>
                      <a:pt x="290990" y="235864"/>
                      <a:pt x="290990" y="238576"/>
                    </a:cubicBezTo>
                    <a:cubicBezTo>
                      <a:pt x="290990" y="241287"/>
                      <a:pt x="289182" y="243094"/>
                      <a:pt x="286471" y="243094"/>
                    </a:cubicBezTo>
                    <a:cubicBezTo>
                      <a:pt x="283760" y="243094"/>
                      <a:pt x="281953" y="241287"/>
                      <a:pt x="281953" y="238576"/>
                    </a:cubicBezTo>
                    <a:cubicBezTo>
                      <a:pt x="281953" y="235864"/>
                      <a:pt x="283760" y="234057"/>
                      <a:pt x="286471" y="234057"/>
                    </a:cubicBezTo>
                    <a:lnTo>
                      <a:pt x="286471" y="234057"/>
                    </a:lnTo>
                    <a:close/>
                    <a:moveTo>
                      <a:pt x="840437" y="225020"/>
                    </a:moveTo>
                    <a:cubicBezTo>
                      <a:pt x="843148" y="225020"/>
                      <a:pt x="844955" y="226828"/>
                      <a:pt x="844955" y="229539"/>
                    </a:cubicBezTo>
                    <a:cubicBezTo>
                      <a:pt x="844955" y="232250"/>
                      <a:pt x="843148" y="234057"/>
                      <a:pt x="840437" y="234057"/>
                    </a:cubicBezTo>
                    <a:cubicBezTo>
                      <a:pt x="837726" y="234057"/>
                      <a:pt x="835918" y="232250"/>
                      <a:pt x="835918" y="229539"/>
                    </a:cubicBezTo>
                    <a:cubicBezTo>
                      <a:pt x="835918" y="226828"/>
                      <a:pt x="837726" y="225020"/>
                      <a:pt x="840437" y="225020"/>
                    </a:cubicBezTo>
                    <a:lnTo>
                      <a:pt x="840437" y="225020"/>
                    </a:lnTo>
                    <a:close/>
                    <a:moveTo>
                      <a:pt x="821459" y="225020"/>
                    </a:moveTo>
                    <a:cubicBezTo>
                      <a:pt x="824170" y="225020"/>
                      <a:pt x="825978" y="226828"/>
                      <a:pt x="825978" y="229539"/>
                    </a:cubicBezTo>
                    <a:cubicBezTo>
                      <a:pt x="825978" y="232250"/>
                      <a:pt x="824170" y="234057"/>
                      <a:pt x="821459" y="234057"/>
                    </a:cubicBezTo>
                    <a:cubicBezTo>
                      <a:pt x="818748" y="234057"/>
                      <a:pt x="816941" y="232250"/>
                      <a:pt x="816941" y="229539"/>
                    </a:cubicBezTo>
                    <a:cubicBezTo>
                      <a:pt x="816941" y="226828"/>
                      <a:pt x="818748" y="225020"/>
                      <a:pt x="821459" y="225020"/>
                    </a:cubicBezTo>
                    <a:lnTo>
                      <a:pt x="821459" y="225020"/>
                    </a:lnTo>
                    <a:close/>
                    <a:moveTo>
                      <a:pt x="803385" y="225020"/>
                    </a:moveTo>
                    <a:cubicBezTo>
                      <a:pt x="806096" y="225020"/>
                      <a:pt x="807904" y="226828"/>
                      <a:pt x="807904" y="229539"/>
                    </a:cubicBezTo>
                    <a:cubicBezTo>
                      <a:pt x="807904" y="232250"/>
                      <a:pt x="806096" y="234057"/>
                      <a:pt x="803385" y="234057"/>
                    </a:cubicBezTo>
                    <a:cubicBezTo>
                      <a:pt x="800674" y="234057"/>
                      <a:pt x="798867" y="232250"/>
                      <a:pt x="798867" y="229539"/>
                    </a:cubicBezTo>
                    <a:cubicBezTo>
                      <a:pt x="797963" y="226828"/>
                      <a:pt x="800674" y="225020"/>
                      <a:pt x="803385" y="225020"/>
                    </a:cubicBezTo>
                    <a:lnTo>
                      <a:pt x="803385" y="225020"/>
                    </a:lnTo>
                    <a:close/>
                    <a:moveTo>
                      <a:pt x="784408" y="225020"/>
                    </a:moveTo>
                    <a:cubicBezTo>
                      <a:pt x="787119" y="225020"/>
                      <a:pt x="788926" y="226828"/>
                      <a:pt x="788926" y="229539"/>
                    </a:cubicBezTo>
                    <a:cubicBezTo>
                      <a:pt x="788926" y="232250"/>
                      <a:pt x="787119" y="234057"/>
                      <a:pt x="784408" y="234057"/>
                    </a:cubicBezTo>
                    <a:cubicBezTo>
                      <a:pt x="781696" y="234057"/>
                      <a:pt x="779889" y="232250"/>
                      <a:pt x="779889" y="229539"/>
                    </a:cubicBezTo>
                    <a:cubicBezTo>
                      <a:pt x="778985" y="226828"/>
                      <a:pt x="781696" y="225020"/>
                      <a:pt x="784408" y="225020"/>
                    </a:cubicBezTo>
                    <a:lnTo>
                      <a:pt x="784408" y="225020"/>
                    </a:lnTo>
                    <a:close/>
                    <a:moveTo>
                      <a:pt x="765430" y="225020"/>
                    </a:moveTo>
                    <a:cubicBezTo>
                      <a:pt x="768141" y="225020"/>
                      <a:pt x="769948" y="226828"/>
                      <a:pt x="769948" y="229539"/>
                    </a:cubicBezTo>
                    <a:cubicBezTo>
                      <a:pt x="769948" y="232250"/>
                      <a:pt x="768141" y="234057"/>
                      <a:pt x="765430" y="234057"/>
                    </a:cubicBezTo>
                    <a:cubicBezTo>
                      <a:pt x="762719" y="234057"/>
                      <a:pt x="760912" y="232250"/>
                      <a:pt x="760912" y="229539"/>
                    </a:cubicBezTo>
                    <a:cubicBezTo>
                      <a:pt x="760912" y="226828"/>
                      <a:pt x="762719" y="225020"/>
                      <a:pt x="765430" y="225020"/>
                    </a:cubicBezTo>
                    <a:lnTo>
                      <a:pt x="765430" y="225020"/>
                    </a:lnTo>
                    <a:close/>
                    <a:moveTo>
                      <a:pt x="746452" y="225020"/>
                    </a:moveTo>
                    <a:cubicBezTo>
                      <a:pt x="749163" y="225020"/>
                      <a:pt x="750971" y="226828"/>
                      <a:pt x="750971" y="229539"/>
                    </a:cubicBezTo>
                    <a:cubicBezTo>
                      <a:pt x="750971" y="232250"/>
                      <a:pt x="749163" y="234057"/>
                      <a:pt x="746452" y="234057"/>
                    </a:cubicBezTo>
                    <a:cubicBezTo>
                      <a:pt x="743741" y="234057"/>
                      <a:pt x="741934" y="232250"/>
                      <a:pt x="741934" y="229539"/>
                    </a:cubicBezTo>
                    <a:cubicBezTo>
                      <a:pt x="741934" y="226828"/>
                      <a:pt x="743741" y="225020"/>
                      <a:pt x="746452" y="225020"/>
                    </a:cubicBezTo>
                    <a:lnTo>
                      <a:pt x="746452" y="225020"/>
                    </a:lnTo>
                    <a:close/>
                    <a:moveTo>
                      <a:pt x="727475" y="225020"/>
                    </a:moveTo>
                    <a:cubicBezTo>
                      <a:pt x="730186" y="225020"/>
                      <a:pt x="731993" y="226828"/>
                      <a:pt x="731993" y="229539"/>
                    </a:cubicBezTo>
                    <a:cubicBezTo>
                      <a:pt x="731993" y="232250"/>
                      <a:pt x="730186" y="234057"/>
                      <a:pt x="727475" y="234057"/>
                    </a:cubicBezTo>
                    <a:cubicBezTo>
                      <a:pt x="724764" y="234057"/>
                      <a:pt x="722956" y="232250"/>
                      <a:pt x="722956" y="229539"/>
                    </a:cubicBezTo>
                    <a:cubicBezTo>
                      <a:pt x="722956" y="226828"/>
                      <a:pt x="724764" y="225020"/>
                      <a:pt x="727475" y="225020"/>
                    </a:cubicBezTo>
                    <a:lnTo>
                      <a:pt x="727475" y="225020"/>
                    </a:lnTo>
                    <a:close/>
                    <a:moveTo>
                      <a:pt x="709401" y="225020"/>
                    </a:moveTo>
                    <a:cubicBezTo>
                      <a:pt x="712112" y="225020"/>
                      <a:pt x="713919" y="226828"/>
                      <a:pt x="713919" y="229539"/>
                    </a:cubicBezTo>
                    <a:cubicBezTo>
                      <a:pt x="713919" y="232250"/>
                      <a:pt x="712112" y="234057"/>
                      <a:pt x="709401" y="234057"/>
                    </a:cubicBezTo>
                    <a:cubicBezTo>
                      <a:pt x="706690" y="234057"/>
                      <a:pt x="704882" y="232250"/>
                      <a:pt x="704882" y="229539"/>
                    </a:cubicBezTo>
                    <a:cubicBezTo>
                      <a:pt x="703979" y="226828"/>
                      <a:pt x="706690" y="225020"/>
                      <a:pt x="709401" y="225020"/>
                    </a:cubicBezTo>
                    <a:lnTo>
                      <a:pt x="709401" y="225020"/>
                    </a:lnTo>
                    <a:close/>
                    <a:moveTo>
                      <a:pt x="690423" y="225020"/>
                    </a:moveTo>
                    <a:cubicBezTo>
                      <a:pt x="693134" y="225020"/>
                      <a:pt x="694942" y="226828"/>
                      <a:pt x="694942" y="229539"/>
                    </a:cubicBezTo>
                    <a:cubicBezTo>
                      <a:pt x="694942" y="232250"/>
                      <a:pt x="693134" y="234057"/>
                      <a:pt x="690423" y="234057"/>
                    </a:cubicBezTo>
                    <a:cubicBezTo>
                      <a:pt x="687712" y="234057"/>
                      <a:pt x="685905" y="232250"/>
                      <a:pt x="685905" y="229539"/>
                    </a:cubicBezTo>
                    <a:cubicBezTo>
                      <a:pt x="685905" y="226828"/>
                      <a:pt x="687712" y="225020"/>
                      <a:pt x="690423" y="225020"/>
                    </a:cubicBezTo>
                    <a:lnTo>
                      <a:pt x="690423" y="225020"/>
                    </a:lnTo>
                    <a:close/>
                    <a:moveTo>
                      <a:pt x="671446" y="225020"/>
                    </a:moveTo>
                    <a:cubicBezTo>
                      <a:pt x="674157" y="225020"/>
                      <a:pt x="675964" y="226828"/>
                      <a:pt x="675964" y="229539"/>
                    </a:cubicBezTo>
                    <a:cubicBezTo>
                      <a:pt x="675964" y="232250"/>
                      <a:pt x="674157" y="234057"/>
                      <a:pt x="671446" y="234057"/>
                    </a:cubicBezTo>
                    <a:cubicBezTo>
                      <a:pt x="668735" y="234057"/>
                      <a:pt x="666927" y="232250"/>
                      <a:pt x="666927" y="229539"/>
                    </a:cubicBezTo>
                    <a:cubicBezTo>
                      <a:pt x="666927" y="226828"/>
                      <a:pt x="668735" y="225020"/>
                      <a:pt x="671446" y="225020"/>
                    </a:cubicBezTo>
                    <a:lnTo>
                      <a:pt x="671446" y="225020"/>
                    </a:lnTo>
                    <a:close/>
                    <a:moveTo>
                      <a:pt x="652468" y="225020"/>
                    </a:moveTo>
                    <a:cubicBezTo>
                      <a:pt x="655179" y="225020"/>
                      <a:pt x="656987" y="226828"/>
                      <a:pt x="656987" y="229539"/>
                    </a:cubicBezTo>
                    <a:cubicBezTo>
                      <a:pt x="656987" y="232250"/>
                      <a:pt x="655179" y="234057"/>
                      <a:pt x="652468" y="234057"/>
                    </a:cubicBezTo>
                    <a:cubicBezTo>
                      <a:pt x="649757" y="234057"/>
                      <a:pt x="647950" y="232250"/>
                      <a:pt x="647950" y="229539"/>
                    </a:cubicBezTo>
                    <a:cubicBezTo>
                      <a:pt x="647950" y="226828"/>
                      <a:pt x="649757" y="225020"/>
                      <a:pt x="652468" y="225020"/>
                    </a:cubicBezTo>
                    <a:lnTo>
                      <a:pt x="652468" y="225020"/>
                    </a:lnTo>
                    <a:close/>
                    <a:moveTo>
                      <a:pt x="633490" y="225020"/>
                    </a:moveTo>
                    <a:cubicBezTo>
                      <a:pt x="636202" y="225020"/>
                      <a:pt x="638009" y="226828"/>
                      <a:pt x="638009" y="229539"/>
                    </a:cubicBezTo>
                    <a:cubicBezTo>
                      <a:pt x="638009" y="232250"/>
                      <a:pt x="636202" y="234057"/>
                      <a:pt x="633490" y="234057"/>
                    </a:cubicBezTo>
                    <a:cubicBezTo>
                      <a:pt x="630779" y="234057"/>
                      <a:pt x="628972" y="232250"/>
                      <a:pt x="628972" y="229539"/>
                    </a:cubicBezTo>
                    <a:cubicBezTo>
                      <a:pt x="628972" y="226828"/>
                      <a:pt x="631683" y="225020"/>
                      <a:pt x="633490" y="225020"/>
                    </a:cubicBezTo>
                    <a:lnTo>
                      <a:pt x="633490" y="225020"/>
                    </a:lnTo>
                    <a:close/>
                    <a:moveTo>
                      <a:pt x="615417" y="225020"/>
                    </a:moveTo>
                    <a:cubicBezTo>
                      <a:pt x="618128" y="225020"/>
                      <a:pt x="619935" y="226828"/>
                      <a:pt x="619935" y="229539"/>
                    </a:cubicBezTo>
                    <a:cubicBezTo>
                      <a:pt x="619935" y="232250"/>
                      <a:pt x="618128" y="234057"/>
                      <a:pt x="615417" y="234057"/>
                    </a:cubicBezTo>
                    <a:cubicBezTo>
                      <a:pt x="612705" y="234057"/>
                      <a:pt x="610898" y="232250"/>
                      <a:pt x="610898" y="229539"/>
                    </a:cubicBezTo>
                    <a:cubicBezTo>
                      <a:pt x="609994" y="226828"/>
                      <a:pt x="612705" y="225020"/>
                      <a:pt x="615417" y="225020"/>
                    </a:cubicBezTo>
                    <a:lnTo>
                      <a:pt x="615417" y="225020"/>
                    </a:lnTo>
                    <a:close/>
                    <a:moveTo>
                      <a:pt x="596439" y="225020"/>
                    </a:moveTo>
                    <a:cubicBezTo>
                      <a:pt x="599150" y="225020"/>
                      <a:pt x="600957" y="226828"/>
                      <a:pt x="600957" y="229539"/>
                    </a:cubicBezTo>
                    <a:cubicBezTo>
                      <a:pt x="600957" y="232250"/>
                      <a:pt x="599150" y="234057"/>
                      <a:pt x="596439" y="234057"/>
                    </a:cubicBezTo>
                    <a:cubicBezTo>
                      <a:pt x="593728" y="234057"/>
                      <a:pt x="591920" y="232250"/>
                      <a:pt x="591920" y="229539"/>
                    </a:cubicBezTo>
                    <a:cubicBezTo>
                      <a:pt x="591920" y="226828"/>
                      <a:pt x="593728" y="225020"/>
                      <a:pt x="596439" y="225020"/>
                    </a:cubicBezTo>
                    <a:lnTo>
                      <a:pt x="596439" y="225020"/>
                    </a:lnTo>
                    <a:close/>
                    <a:moveTo>
                      <a:pt x="577461" y="225020"/>
                    </a:moveTo>
                    <a:cubicBezTo>
                      <a:pt x="580172" y="225020"/>
                      <a:pt x="581980" y="226828"/>
                      <a:pt x="581980" y="229539"/>
                    </a:cubicBezTo>
                    <a:cubicBezTo>
                      <a:pt x="581980" y="232250"/>
                      <a:pt x="580172" y="234057"/>
                      <a:pt x="577461" y="234057"/>
                    </a:cubicBezTo>
                    <a:cubicBezTo>
                      <a:pt x="574750" y="234057"/>
                      <a:pt x="572943" y="232250"/>
                      <a:pt x="572943" y="229539"/>
                    </a:cubicBezTo>
                    <a:cubicBezTo>
                      <a:pt x="572943" y="226828"/>
                      <a:pt x="574750" y="225020"/>
                      <a:pt x="577461" y="225020"/>
                    </a:cubicBezTo>
                    <a:lnTo>
                      <a:pt x="577461" y="225020"/>
                    </a:lnTo>
                    <a:close/>
                    <a:moveTo>
                      <a:pt x="558484" y="225020"/>
                    </a:moveTo>
                    <a:cubicBezTo>
                      <a:pt x="561195" y="225020"/>
                      <a:pt x="563002" y="226828"/>
                      <a:pt x="563002" y="229539"/>
                    </a:cubicBezTo>
                    <a:cubicBezTo>
                      <a:pt x="563002" y="232250"/>
                      <a:pt x="561195" y="234057"/>
                      <a:pt x="558484" y="234057"/>
                    </a:cubicBezTo>
                    <a:cubicBezTo>
                      <a:pt x="555773" y="234057"/>
                      <a:pt x="553965" y="232250"/>
                      <a:pt x="553965" y="229539"/>
                    </a:cubicBezTo>
                    <a:cubicBezTo>
                      <a:pt x="553965" y="226828"/>
                      <a:pt x="555773" y="225020"/>
                      <a:pt x="558484" y="225020"/>
                    </a:cubicBezTo>
                    <a:lnTo>
                      <a:pt x="558484" y="225020"/>
                    </a:lnTo>
                    <a:close/>
                    <a:moveTo>
                      <a:pt x="539506" y="225020"/>
                    </a:moveTo>
                    <a:cubicBezTo>
                      <a:pt x="542217" y="225020"/>
                      <a:pt x="544025" y="226828"/>
                      <a:pt x="544025" y="229539"/>
                    </a:cubicBezTo>
                    <a:cubicBezTo>
                      <a:pt x="544025" y="232250"/>
                      <a:pt x="542217" y="234057"/>
                      <a:pt x="539506" y="234057"/>
                    </a:cubicBezTo>
                    <a:cubicBezTo>
                      <a:pt x="536795" y="234057"/>
                      <a:pt x="534988" y="232250"/>
                      <a:pt x="534988" y="229539"/>
                    </a:cubicBezTo>
                    <a:cubicBezTo>
                      <a:pt x="534988" y="226828"/>
                      <a:pt x="537699" y="225020"/>
                      <a:pt x="539506" y="225020"/>
                    </a:cubicBezTo>
                    <a:lnTo>
                      <a:pt x="539506" y="225020"/>
                    </a:lnTo>
                    <a:close/>
                    <a:moveTo>
                      <a:pt x="521432" y="225020"/>
                    </a:moveTo>
                    <a:cubicBezTo>
                      <a:pt x="524143" y="225020"/>
                      <a:pt x="525951" y="226828"/>
                      <a:pt x="525951" y="229539"/>
                    </a:cubicBezTo>
                    <a:cubicBezTo>
                      <a:pt x="525951" y="232250"/>
                      <a:pt x="524143" y="234057"/>
                      <a:pt x="521432" y="234057"/>
                    </a:cubicBezTo>
                    <a:cubicBezTo>
                      <a:pt x="518721" y="234057"/>
                      <a:pt x="516914" y="232250"/>
                      <a:pt x="516914" y="229539"/>
                    </a:cubicBezTo>
                    <a:cubicBezTo>
                      <a:pt x="516010" y="226828"/>
                      <a:pt x="518721" y="225020"/>
                      <a:pt x="521432" y="225020"/>
                    </a:cubicBezTo>
                    <a:lnTo>
                      <a:pt x="521432" y="225020"/>
                    </a:lnTo>
                    <a:close/>
                    <a:moveTo>
                      <a:pt x="502455" y="225020"/>
                    </a:moveTo>
                    <a:cubicBezTo>
                      <a:pt x="505166" y="225020"/>
                      <a:pt x="506973" y="226828"/>
                      <a:pt x="506973" y="229539"/>
                    </a:cubicBezTo>
                    <a:cubicBezTo>
                      <a:pt x="506973" y="232250"/>
                      <a:pt x="505166" y="234057"/>
                      <a:pt x="502455" y="234057"/>
                    </a:cubicBezTo>
                    <a:cubicBezTo>
                      <a:pt x="499744" y="234057"/>
                      <a:pt x="497936" y="232250"/>
                      <a:pt x="497936" y="229539"/>
                    </a:cubicBezTo>
                    <a:cubicBezTo>
                      <a:pt x="497936" y="226828"/>
                      <a:pt x="499744" y="225020"/>
                      <a:pt x="502455" y="225020"/>
                    </a:cubicBezTo>
                    <a:lnTo>
                      <a:pt x="502455" y="225020"/>
                    </a:lnTo>
                    <a:close/>
                    <a:moveTo>
                      <a:pt x="483477" y="225020"/>
                    </a:moveTo>
                    <a:cubicBezTo>
                      <a:pt x="486188" y="225020"/>
                      <a:pt x="487995" y="226828"/>
                      <a:pt x="487995" y="229539"/>
                    </a:cubicBezTo>
                    <a:cubicBezTo>
                      <a:pt x="487995" y="232250"/>
                      <a:pt x="486188" y="234057"/>
                      <a:pt x="483477" y="234057"/>
                    </a:cubicBezTo>
                    <a:cubicBezTo>
                      <a:pt x="480766" y="234057"/>
                      <a:pt x="478959" y="232250"/>
                      <a:pt x="478959" y="229539"/>
                    </a:cubicBezTo>
                    <a:cubicBezTo>
                      <a:pt x="478959" y="226828"/>
                      <a:pt x="480766" y="225020"/>
                      <a:pt x="483477" y="225020"/>
                    </a:cubicBezTo>
                    <a:lnTo>
                      <a:pt x="483477" y="225020"/>
                    </a:lnTo>
                    <a:close/>
                    <a:moveTo>
                      <a:pt x="464499" y="225020"/>
                    </a:moveTo>
                    <a:cubicBezTo>
                      <a:pt x="467211" y="225020"/>
                      <a:pt x="469018" y="226828"/>
                      <a:pt x="469018" y="229539"/>
                    </a:cubicBezTo>
                    <a:cubicBezTo>
                      <a:pt x="469018" y="232250"/>
                      <a:pt x="467211" y="234057"/>
                      <a:pt x="464499" y="234057"/>
                    </a:cubicBezTo>
                    <a:cubicBezTo>
                      <a:pt x="461788" y="234057"/>
                      <a:pt x="459981" y="232250"/>
                      <a:pt x="459981" y="229539"/>
                    </a:cubicBezTo>
                    <a:cubicBezTo>
                      <a:pt x="459981" y="226828"/>
                      <a:pt x="461788" y="225020"/>
                      <a:pt x="464499" y="225020"/>
                    </a:cubicBezTo>
                    <a:lnTo>
                      <a:pt x="464499" y="225020"/>
                    </a:lnTo>
                    <a:close/>
                    <a:moveTo>
                      <a:pt x="446425" y="225020"/>
                    </a:moveTo>
                    <a:cubicBezTo>
                      <a:pt x="449137" y="225020"/>
                      <a:pt x="450944" y="226828"/>
                      <a:pt x="450944" y="229539"/>
                    </a:cubicBezTo>
                    <a:cubicBezTo>
                      <a:pt x="450944" y="232250"/>
                      <a:pt x="449137" y="234057"/>
                      <a:pt x="446425" y="234057"/>
                    </a:cubicBezTo>
                    <a:cubicBezTo>
                      <a:pt x="443714" y="234057"/>
                      <a:pt x="441907" y="232250"/>
                      <a:pt x="441907" y="229539"/>
                    </a:cubicBezTo>
                    <a:cubicBezTo>
                      <a:pt x="441003" y="226828"/>
                      <a:pt x="443714" y="225020"/>
                      <a:pt x="446425" y="225020"/>
                    </a:cubicBezTo>
                    <a:lnTo>
                      <a:pt x="446425" y="225020"/>
                    </a:lnTo>
                    <a:close/>
                    <a:moveTo>
                      <a:pt x="427448" y="225020"/>
                    </a:moveTo>
                    <a:cubicBezTo>
                      <a:pt x="430159" y="225020"/>
                      <a:pt x="431966" y="226828"/>
                      <a:pt x="431966" y="229539"/>
                    </a:cubicBezTo>
                    <a:cubicBezTo>
                      <a:pt x="431966" y="232250"/>
                      <a:pt x="430159" y="234057"/>
                      <a:pt x="427448" y="234057"/>
                    </a:cubicBezTo>
                    <a:cubicBezTo>
                      <a:pt x="424737" y="234057"/>
                      <a:pt x="422929" y="232250"/>
                      <a:pt x="422929" y="229539"/>
                    </a:cubicBezTo>
                    <a:cubicBezTo>
                      <a:pt x="422929" y="226828"/>
                      <a:pt x="424737" y="225020"/>
                      <a:pt x="427448" y="225020"/>
                    </a:cubicBezTo>
                    <a:lnTo>
                      <a:pt x="427448" y="225020"/>
                    </a:lnTo>
                    <a:close/>
                    <a:moveTo>
                      <a:pt x="408470" y="225020"/>
                    </a:moveTo>
                    <a:cubicBezTo>
                      <a:pt x="411181" y="225020"/>
                      <a:pt x="412989" y="226828"/>
                      <a:pt x="412989" y="229539"/>
                    </a:cubicBezTo>
                    <a:cubicBezTo>
                      <a:pt x="412989" y="232250"/>
                      <a:pt x="411181" y="234057"/>
                      <a:pt x="408470" y="234057"/>
                    </a:cubicBezTo>
                    <a:cubicBezTo>
                      <a:pt x="405759" y="234057"/>
                      <a:pt x="403952" y="232250"/>
                      <a:pt x="403952" y="229539"/>
                    </a:cubicBezTo>
                    <a:cubicBezTo>
                      <a:pt x="403952" y="226828"/>
                      <a:pt x="405759" y="225020"/>
                      <a:pt x="408470" y="225020"/>
                    </a:cubicBezTo>
                    <a:lnTo>
                      <a:pt x="408470" y="225020"/>
                    </a:lnTo>
                    <a:close/>
                    <a:moveTo>
                      <a:pt x="389493" y="225020"/>
                    </a:moveTo>
                    <a:cubicBezTo>
                      <a:pt x="392204" y="225020"/>
                      <a:pt x="394011" y="226828"/>
                      <a:pt x="394011" y="229539"/>
                    </a:cubicBezTo>
                    <a:cubicBezTo>
                      <a:pt x="394011" y="232250"/>
                      <a:pt x="392204" y="234057"/>
                      <a:pt x="389493" y="234057"/>
                    </a:cubicBezTo>
                    <a:cubicBezTo>
                      <a:pt x="386782" y="234057"/>
                      <a:pt x="384974" y="232250"/>
                      <a:pt x="384974" y="229539"/>
                    </a:cubicBezTo>
                    <a:cubicBezTo>
                      <a:pt x="384974" y="226828"/>
                      <a:pt x="386782" y="225020"/>
                      <a:pt x="389493" y="225020"/>
                    </a:cubicBezTo>
                    <a:lnTo>
                      <a:pt x="389493" y="225020"/>
                    </a:lnTo>
                    <a:close/>
                    <a:moveTo>
                      <a:pt x="370515" y="225020"/>
                    </a:moveTo>
                    <a:cubicBezTo>
                      <a:pt x="373226" y="225020"/>
                      <a:pt x="375034" y="226828"/>
                      <a:pt x="375034" y="229539"/>
                    </a:cubicBezTo>
                    <a:cubicBezTo>
                      <a:pt x="375034" y="232250"/>
                      <a:pt x="373226" y="234057"/>
                      <a:pt x="370515" y="234057"/>
                    </a:cubicBezTo>
                    <a:cubicBezTo>
                      <a:pt x="367804" y="234057"/>
                      <a:pt x="365997" y="232250"/>
                      <a:pt x="365997" y="229539"/>
                    </a:cubicBezTo>
                    <a:cubicBezTo>
                      <a:pt x="365997" y="226828"/>
                      <a:pt x="367804" y="225020"/>
                      <a:pt x="370515" y="225020"/>
                    </a:cubicBezTo>
                    <a:lnTo>
                      <a:pt x="370515" y="225020"/>
                    </a:lnTo>
                    <a:close/>
                    <a:moveTo>
                      <a:pt x="352441" y="225020"/>
                    </a:moveTo>
                    <a:cubicBezTo>
                      <a:pt x="355152" y="225020"/>
                      <a:pt x="356960" y="226828"/>
                      <a:pt x="356960" y="229539"/>
                    </a:cubicBezTo>
                    <a:cubicBezTo>
                      <a:pt x="356960" y="232250"/>
                      <a:pt x="355152" y="234057"/>
                      <a:pt x="352441" y="234057"/>
                    </a:cubicBezTo>
                    <a:cubicBezTo>
                      <a:pt x="349730" y="234057"/>
                      <a:pt x="347923" y="232250"/>
                      <a:pt x="347923" y="229539"/>
                    </a:cubicBezTo>
                    <a:cubicBezTo>
                      <a:pt x="347019" y="226828"/>
                      <a:pt x="349730" y="225020"/>
                      <a:pt x="352441" y="225020"/>
                    </a:cubicBezTo>
                    <a:lnTo>
                      <a:pt x="352441" y="225020"/>
                    </a:lnTo>
                    <a:close/>
                    <a:moveTo>
                      <a:pt x="333464" y="225020"/>
                    </a:moveTo>
                    <a:cubicBezTo>
                      <a:pt x="336175" y="225020"/>
                      <a:pt x="337982" y="226828"/>
                      <a:pt x="337982" y="229539"/>
                    </a:cubicBezTo>
                    <a:cubicBezTo>
                      <a:pt x="337982" y="232250"/>
                      <a:pt x="336175" y="234057"/>
                      <a:pt x="333464" y="234057"/>
                    </a:cubicBezTo>
                    <a:cubicBezTo>
                      <a:pt x="330753" y="234057"/>
                      <a:pt x="328945" y="232250"/>
                      <a:pt x="328945" y="229539"/>
                    </a:cubicBezTo>
                    <a:cubicBezTo>
                      <a:pt x="328945" y="226828"/>
                      <a:pt x="330753" y="225020"/>
                      <a:pt x="333464" y="225020"/>
                    </a:cubicBezTo>
                    <a:lnTo>
                      <a:pt x="333464" y="225020"/>
                    </a:lnTo>
                    <a:close/>
                    <a:moveTo>
                      <a:pt x="314486" y="225020"/>
                    </a:moveTo>
                    <a:cubicBezTo>
                      <a:pt x="317197" y="225020"/>
                      <a:pt x="319004" y="226828"/>
                      <a:pt x="319004" y="229539"/>
                    </a:cubicBezTo>
                    <a:cubicBezTo>
                      <a:pt x="319004" y="232250"/>
                      <a:pt x="317197" y="234057"/>
                      <a:pt x="314486" y="234057"/>
                    </a:cubicBezTo>
                    <a:cubicBezTo>
                      <a:pt x="311775" y="234057"/>
                      <a:pt x="309968" y="232250"/>
                      <a:pt x="309968" y="229539"/>
                    </a:cubicBezTo>
                    <a:cubicBezTo>
                      <a:pt x="309968" y="226828"/>
                      <a:pt x="311775" y="225020"/>
                      <a:pt x="314486" y="225020"/>
                    </a:cubicBezTo>
                    <a:lnTo>
                      <a:pt x="314486" y="225020"/>
                    </a:lnTo>
                    <a:close/>
                    <a:moveTo>
                      <a:pt x="295508" y="225020"/>
                    </a:moveTo>
                    <a:cubicBezTo>
                      <a:pt x="298219" y="225020"/>
                      <a:pt x="300027" y="226828"/>
                      <a:pt x="300027" y="229539"/>
                    </a:cubicBezTo>
                    <a:cubicBezTo>
                      <a:pt x="300027" y="232250"/>
                      <a:pt x="298219" y="234057"/>
                      <a:pt x="295508" y="234057"/>
                    </a:cubicBezTo>
                    <a:cubicBezTo>
                      <a:pt x="292797" y="234057"/>
                      <a:pt x="290990" y="232250"/>
                      <a:pt x="290990" y="229539"/>
                    </a:cubicBezTo>
                    <a:cubicBezTo>
                      <a:pt x="290990" y="226828"/>
                      <a:pt x="292797" y="225020"/>
                      <a:pt x="295508" y="225020"/>
                    </a:cubicBezTo>
                    <a:lnTo>
                      <a:pt x="295508" y="225020"/>
                    </a:lnTo>
                    <a:close/>
                    <a:moveTo>
                      <a:pt x="831400" y="214176"/>
                    </a:moveTo>
                    <a:cubicBezTo>
                      <a:pt x="834111" y="214176"/>
                      <a:pt x="835918" y="215983"/>
                      <a:pt x="835918" y="218694"/>
                    </a:cubicBezTo>
                    <a:cubicBezTo>
                      <a:pt x="835918" y="221405"/>
                      <a:pt x="834111" y="223213"/>
                      <a:pt x="831400" y="223213"/>
                    </a:cubicBezTo>
                    <a:cubicBezTo>
                      <a:pt x="828689" y="223213"/>
                      <a:pt x="826881" y="221405"/>
                      <a:pt x="826881" y="218694"/>
                    </a:cubicBezTo>
                    <a:cubicBezTo>
                      <a:pt x="826881" y="215983"/>
                      <a:pt x="828689" y="214176"/>
                      <a:pt x="831400" y="214176"/>
                    </a:cubicBezTo>
                    <a:lnTo>
                      <a:pt x="831400" y="214176"/>
                    </a:lnTo>
                    <a:close/>
                    <a:moveTo>
                      <a:pt x="812422" y="214176"/>
                    </a:moveTo>
                    <a:cubicBezTo>
                      <a:pt x="815133" y="214176"/>
                      <a:pt x="816941" y="215983"/>
                      <a:pt x="816941" y="218694"/>
                    </a:cubicBezTo>
                    <a:cubicBezTo>
                      <a:pt x="816941" y="221405"/>
                      <a:pt x="815133" y="223213"/>
                      <a:pt x="812422" y="223213"/>
                    </a:cubicBezTo>
                    <a:cubicBezTo>
                      <a:pt x="809711" y="223213"/>
                      <a:pt x="807904" y="221405"/>
                      <a:pt x="807904" y="218694"/>
                    </a:cubicBezTo>
                    <a:cubicBezTo>
                      <a:pt x="807904" y="215983"/>
                      <a:pt x="809711" y="214176"/>
                      <a:pt x="812422" y="214176"/>
                    </a:cubicBezTo>
                    <a:lnTo>
                      <a:pt x="812422" y="214176"/>
                    </a:lnTo>
                    <a:close/>
                    <a:moveTo>
                      <a:pt x="793445" y="214176"/>
                    </a:moveTo>
                    <a:cubicBezTo>
                      <a:pt x="796156" y="214176"/>
                      <a:pt x="797963" y="215983"/>
                      <a:pt x="797963" y="218694"/>
                    </a:cubicBezTo>
                    <a:cubicBezTo>
                      <a:pt x="797963" y="221405"/>
                      <a:pt x="796156" y="223213"/>
                      <a:pt x="793445" y="223213"/>
                    </a:cubicBezTo>
                    <a:cubicBezTo>
                      <a:pt x="790733" y="223213"/>
                      <a:pt x="788926" y="221405"/>
                      <a:pt x="788926" y="218694"/>
                    </a:cubicBezTo>
                    <a:cubicBezTo>
                      <a:pt x="788926" y="215983"/>
                      <a:pt x="790733" y="214176"/>
                      <a:pt x="793445" y="214176"/>
                    </a:cubicBezTo>
                    <a:lnTo>
                      <a:pt x="793445" y="214176"/>
                    </a:lnTo>
                    <a:close/>
                    <a:moveTo>
                      <a:pt x="774467" y="214176"/>
                    </a:moveTo>
                    <a:cubicBezTo>
                      <a:pt x="777178" y="214176"/>
                      <a:pt x="778985" y="215983"/>
                      <a:pt x="778985" y="218694"/>
                    </a:cubicBezTo>
                    <a:cubicBezTo>
                      <a:pt x="778985" y="221405"/>
                      <a:pt x="777178" y="223213"/>
                      <a:pt x="774467" y="223213"/>
                    </a:cubicBezTo>
                    <a:cubicBezTo>
                      <a:pt x="771756" y="223213"/>
                      <a:pt x="769948" y="221405"/>
                      <a:pt x="769948" y="218694"/>
                    </a:cubicBezTo>
                    <a:cubicBezTo>
                      <a:pt x="769948" y="215983"/>
                      <a:pt x="771756" y="214176"/>
                      <a:pt x="774467" y="214176"/>
                    </a:cubicBezTo>
                    <a:lnTo>
                      <a:pt x="774467" y="214176"/>
                    </a:lnTo>
                    <a:close/>
                    <a:moveTo>
                      <a:pt x="756393" y="214176"/>
                    </a:moveTo>
                    <a:cubicBezTo>
                      <a:pt x="759104" y="214176"/>
                      <a:pt x="760912" y="215983"/>
                      <a:pt x="760912" y="218694"/>
                    </a:cubicBezTo>
                    <a:cubicBezTo>
                      <a:pt x="760912" y="221405"/>
                      <a:pt x="759104" y="223213"/>
                      <a:pt x="756393" y="223213"/>
                    </a:cubicBezTo>
                    <a:cubicBezTo>
                      <a:pt x="753682" y="223213"/>
                      <a:pt x="751875" y="221405"/>
                      <a:pt x="751875" y="218694"/>
                    </a:cubicBezTo>
                    <a:cubicBezTo>
                      <a:pt x="750971" y="215983"/>
                      <a:pt x="753682" y="214176"/>
                      <a:pt x="756393" y="214176"/>
                    </a:cubicBezTo>
                    <a:lnTo>
                      <a:pt x="756393" y="214176"/>
                    </a:lnTo>
                    <a:close/>
                    <a:moveTo>
                      <a:pt x="737415" y="214176"/>
                    </a:moveTo>
                    <a:cubicBezTo>
                      <a:pt x="740126" y="214176"/>
                      <a:pt x="741934" y="215983"/>
                      <a:pt x="741934" y="218694"/>
                    </a:cubicBezTo>
                    <a:cubicBezTo>
                      <a:pt x="741934" y="221405"/>
                      <a:pt x="740126" y="223213"/>
                      <a:pt x="737415" y="223213"/>
                    </a:cubicBezTo>
                    <a:cubicBezTo>
                      <a:pt x="734704" y="223213"/>
                      <a:pt x="732897" y="221405"/>
                      <a:pt x="732897" y="218694"/>
                    </a:cubicBezTo>
                    <a:cubicBezTo>
                      <a:pt x="732897" y="215983"/>
                      <a:pt x="734704" y="214176"/>
                      <a:pt x="737415" y="214176"/>
                    </a:cubicBezTo>
                    <a:lnTo>
                      <a:pt x="737415" y="214176"/>
                    </a:lnTo>
                    <a:close/>
                    <a:moveTo>
                      <a:pt x="718438" y="214176"/>
                    </a:moveTo>
                    <a:cubicBezTo>
                      <a:pt x="721149" y="214176"/>
                      <a:pt x="722956" y="215983"/>
                      <a:pt x="722956" y="218694"/>
                    </a:cubicBezTo>
                    <a:cubicBezTo>
                      <a:pt x="722956" y="221405"/>
                      <a:pt x="721149" y="223213"/>
                      <a:pt x="718438" y="223213"/>
                    </a:cubicBezTo>
                    <a:cubicBezTo>
                      <a:pt x="715727" y="223213"/>
                      <a:pt x="713919" y="221405"/>
                      <a:pt x="713919" y="218694"/>
                    </a:cubicBezTo>
                    <a:cubicBezTo>
                      <a:pt x="713919" y="215983"/>
                      <a:pt x="715727" y="214176"/>
                      <a:pt x="718438" y="214176"/>
                    </a:cubicBezTo>
                    <a:lnTo>
                      <a:pt x="718438" y="214176"/>
                    </a:lnTo>
                    <a:close/>
                    <a:moveTo>
                      <a:pt x="699460" y="214176"/>
                    </a:moveTo>
                    <a:cubicBezTo>
                      <a:pt x="702171" y="214176"/>
                      <a:pt x="703979" y="215983"/>
                      <a:pt x="703979" y="218694"/>
                    </a:cubicBezTo>
                    <a:cubicBezTo>
                      <a:pt x="703979" y="221405"/>
                      <a:pt x="702171" y="223213"/>
                      <a:pt x="699460" y="223213"/>
                    </a:cubicBezTo>
                    <a:cubicBezTo>
                      <a:pt x="696749" y="223213"/>
                      <a:pt x="694942" y="221405"/>
                      <a:pt x="694942" y="218694"/>
                    </a:cubicBezTo>
                    <a:cubicBezTo>
                      <a:pt x="694942" y="215983"/>
                      <a:pt x="696749" y="214176"/>
                      <a:pt x="699460" y="214176"/>
                    </a:cubicBezTo>
                    <a:lnTo>
                      <a:pt x="699460" y="214176"/>
                    </a:lnTo>
                    <a:close/>
                    <a:moveTo>
                      <a:pt x="680483" y="214176"/>
                    </a:moveTo>
                    <a:cubicBezTo>
                      <a:pt x="683194" y="214176"/>
                      <a:pt x="685001" y="215983"/>
                      <a:pt x="685001" y="218694"/>
                    </a:cubicBezTo>
                    <a:cubicBezTo>
                      <a:pt x="685001" y="221405"/>
                      <a:pt x="683194" y="223213"/>
                      <a:pt x="680483" y="223213"/>
                    </a:cubicBezTo>
                    <a:cubicBezTo>
                      <a:pt x="677771" y="223213"/>
                      <a:pt x="675964" y="221405"/>
                      <a:pt x="675964" y="218694"/>
                    </a:cubicBezTo>
                    <a:cubicBezTo>
                      <a:pt x="675964" y="215983"/>
                      <a:pt x="678675" y="214176"/>
                      <a:pt x="680483" y="214176"/>
                    </a:cubicBezTo>
                    <a:lnTo>
                      <a:pt x="680483" y="214176"/>
                    </a:lnTo>
                    <a:close/>
                    <a:moveTo>
                      <a:pt x="662409" y="214176"/>
                    </a:moveTo>
                    <a:cubicBezTo>
                      <a:pt x="665120" y="214176"/>
                      <a:pt x="666927" y="215983"/>
                      <a:pt x="666927" y="218694"/>
                    </a:cubicBezTo>
                    <a:cubicBezTo>
                      <a:pt x="666927" y="221405"/>
                      <a:pt x="665120" y="223213"/>
                      <a:pt x="662409" y="223213"/>
                    </a:cubicBezTo>
                    <a:cubicBezTo>
                      <a:pt x="659698" y="223213"/>
                      <a:pt x="657890" y="221405"/>
                      <a:pt x="657890" y="218694"/>
                    </a:cubicBezTo>
                    <a:cubicBezTo>
                      <a:pt x="656987" y="215983"/>
                      <a:pt x="659698" y="214176"/>
                      <a:pt x="662409" y="214176"/>
                    </a:cubicBezTo>
                    <a:lnTo>
                      <a:pt x="662409" y="214176"/>
                    </a:lnTo>
                    <a:close/>
                    <a:moveTo>
                      <a:pt x="643431" y="214176"/>
                    </a:moveTo>
                    <a:cubicBezTo>
                      <a:pt x="646142" y="214176"/>
                      <a:pt x="647950" y="215983"/>
                      <a:pt x="647950" y="218694"/>
                    </a:cubicBezTo>
                    <a:cubicBezTo>
                      <a:pt x="647950" y="221405"/>
                      <a:pt x="646142" y="223213"/>
                      <a:pt x="643431" y="223213"/>
                    </a:cubicBezTo>
                    <a:cubicBezTo>
                      <a:pt x="640720" y="223213"/>
                      <a:pt x="638913" y="221405"/>
                      <a:pt x="638913" y="218694"/>
                    </a:cubicBezTo>
                    <a:cubicBezTo>
                      <a:pt x="638913" y="215983"/>
                      <a:pt x="640720" y="214176"/>
                      <a:pt x="643431" y="214176"/>
                    </a:cubicBezTo>
                    <a:lnTo>
                      <a:pt x="643431" y="214176"/>
                    </a:lnTo>
                    <a:close/>
                    <a:moveTo>
                      <a:pt x="624453" y="214176"/>
                    </a:moveTo>
                    <a:cubicBezTo>
                      <a:pt x="627165" y="214176"/>
                      <a:pt x="628972" y="215983"/>
                      <a:pt x="628972" y="218694"/>
                    </a:cubicBezTo>
                    <a:cubicBezTo>
                      <a:pt x="628972" y="221405"/>
                      <a:pt x="627165" y="223213"/>
                      <a:pt x="624453" y="223213"/>
                    </a:cubicBezTo>
                    <a:cubicBezTo>
                      <a:pt x="621742" y="223213"/>
                      <a:pt x="619935" y="221405"/>
                      <a:pt x="619935" y="218694"/>
                    </a:cubicBezTo>
                    <a:cubicBezTo>
                      <a:pt x="619935" y="215983"/>
                      <a:pt x="621742" y="214176"/>
                      <a:pt x="624453" y="214176"/>
                    </a:cubicBezTo>
                    <a:lnTo>
                      <a:pt x="624453" y="214176"/>
                    </a:lnTo>
                    <a:close/>
                    <a:moveTo>
                      <a:pt x="605476" y="214176"/>
                    </a:moveTo>
                    <a:cubicBezTo>
                      <a:pt x="608187" y="214176"/>
                      <a:pt x="609994" y="215983"/>
                      <a:pt x="609994" y="218694"/>
                    </a:cubicBezTo>
                    <a:cubicBezTo>
                      <a:pt x="609994" y="221405"/>
                      <a:pt x="608187" y="223213"/>
                      <a:pt x="605476" y="223213"/>
                    </a:cubicBezTo>
                    <a:cubicBezTo>
                      <a:pt x="602765" y="223213"/>
                      <a:pt x="600957" y="221405"/>
                      <a:pt x="600957" y="218694"/>
                    </a:cubicBezTo>
                    <a:cubicBezTo>
                      <a:pt x="600957" y="215983"/>
                      <a:pt x="602765" y="214176"/>
                      <a:pt x="605476" y="214176"/>
                    </a:cubicBezTo>
                    <a:lnTo>
                      <a:pt x="605476" y="214176"/>
                    </a:lnTo>
                    <a:close/>
                    <a:moveTo>
                      <a:pt x="586498" y="214176"/>
                    </a:moveTo>
                    <a:cubicBezTo>
                      <a:pt x="589209" y="214176"/>
                      <a:pt x="591017" y="215983"/>
                      <a:pt x="591017" y="218694"/>
                    </a:cubicBezTo>
                    <a:cubicBezTo>
                      <a:pt x="591017" y="221405"/>
                      <a:pt x="589209" y="223213"/>
                      <a:pt x="586498" y="223213"/>
                    </a:cubicBezTo>
                    <a:cubicBezTo>
                      <a:pt x="583787" y="223213"/>
                      <a:pt x="581980" y="221405"/>
                      <a:pt x="581980" y="218694"/>
                    </a:cubicBezTo>
                    <a:cubicBezTo>
                      <a:pt x="581980" y="215983"/>
                      <a:pt x="584691" y="214176"/>
                      <a:pt x="586498" y="214176"/>
                    </a:cubicBezTo>
                    <a:lnTo>
                      <a:pt x="586498" y="214176"/>
                    </a:lnTo>
                    <a:close/>
                    <a:moveTo>
                      <a:pt x="568424" y="214176"/>
                    </a:moveTo>
                    <a:cubicBezTo>
                      <a:pt x="571135" y="214176"/>
                      <a:pt x="572943" y="215983"/>
                      <a:pt x="572943" y="218694"/>
                    </a:cubicBezTo>
                    <a:cubicBezTo>
                      <a:pt x="572943" y="221405"/>
                      <a:pt x="571135" y="223213"/>
                      <a:pt x="568424" y="223213"/>
                    </a:cubicBezTo>
                    <a:cubicBezTo>
                      <a:pt x="565713" y="223213"/>
                      <a:pt x="563906" y="221405"/>
                      <a:pt x="563906" y="218694"/>
                    </a:cubicBezTo>
                    <a:cubicBezTo>
                      <a:pt x="563906" y="215983"/>
                      <a:pt x="565713" y="214176"/>
                      <a:pt x="568424" y="214176"/>
                    </a:cubicBezTo>
                    <a:lnTo>
                      <a:pt x="568424" y="214176"/>
                    </a:lnTo>
                    <a:close/>
                    <a:moveTo>
                      <a:pt x="549447" y="214176"/>
                    </a:moveTo>
                    <a:cubicBezTo>
                      <a:pt x="552158" y="214176"/>
                      <a:pt x="553965" y="215983"/>
                      <a:pt x="553965" y="218694"/>
                    </a:cubicBezTo>
                    <a:cubicBezTo>
                      <a:pt x="553965" y="221405"/>
                      <a:pt x="552158" y="223213"/>
                      <a:pt x="549447" y="223213"/>
                    </a:cubicBezTo>
                    <a:cubicBezTo>
                      <a:pt x="546736" y="223213"/>
                      <a:pt x="544928" y="221405"/>
                      <a:pt x="544928" y="218694"/>
                    </a:cubicBezTo>
                    <a:cubicBezTo>
                      <a:pt x="544928" y="215983"/>
                      <a:pt x="546736" y="214176"/>
                      <a:pt x="549447" y="214176"/>
                    </a:cubicBezTo>
                    <a:lnTo>
                      <a:pt x="549447" y="214176"/>
                    </a:lnTo>
                    <a:close/>
                    <a:moveTo>
                      <a:pt x="530469" y="214176"/>
                    </a:moveTo>
                    <a:cubicBezTo>
                      <a:pt x="533180" y="214176"/>
                      <a:pt x="534988" y="215983"/>
                      <a:pt x="534988" y="218694"/>
                    </a:cubicBezTo>
                    <a:cubicBezTo>
                      <a:pt x="534988" y="221405"/>
                      <a:pt x="533180" y="223213"/>
                      <a:pt x="530469" y="223213"/>
                    </a:cubicBezTo>
                    <a:cubicBezTo>
                      <a:pt x="527758" y="223213"/>
                      <a:pt x="525951" y="221405"/>
                      <a:pt x="525951" y="218694"/>
                    </a:cubicBezTo>
                    <a:cubicBezTo>
                      <a:pt x="525951" y="215983"/>
                      <a:pt x="527758" y="214176"/>
                      <a:pt x="530469" y="214176"/>
                    </a:cubicBezTo>
                    <a:lnTo>
                      <a:pt x="530469" y="214176"/>
                    </a:lnTo>
                    <a:close/>
                    <a:moveTo>
                      <a:pt x="511492" y="214176"/>
                    </a:moveTo>
                    <a:cubicBezTo>
                      <a:pt x="514203" y="214176"/>
                      <a:pt x="516010" y="215983"/>
                      <a:pt x="516010" y="218694"/>
                    </a:cubicBezTo>
                    <a:cubicBezTo>
                      <a:pt x="516010" y="221405"/>
                      <a:pt x="514203" y="223213"/>
                      <a:pt x="511492" y="223213"/>
                    </a:cubicBezTo>
                    <a:cubicBezTo>
                      <a:pt x="508780" y="223213"/>
                      <a:pt x="506973" y="221405"/>
                      <a:pt x="506973" y="218694"/>
                    </a:cubicBezTo>
                    <a:cubicBezTo>
                      <a:pt x="506973" y="215983"/>
                      <a:pt x="508780" y="214176"/>
                      <a:pt x="511492" y="214176"/>
                    </a:cubicBezTo>
                    <a:lnTo>
                      <a:pt x="511492" y="214176"/>
                    </a:lnTo>
                    <a:close/>
                    <a:moveTo>
                      <a:pt x="493418" y="214176"/>
                    </a:moveTo>
                    <a:cubicBezTo>
                      <a:pt x="496129" y="214176"/>
                      <a:pt x="497936" y="215983"/>
                      <a:pt x="497936" y="218694"/>
                    </a:cubicBezTo>
                    <a:cubicBezTo>
                      <a:pt x="497936" y="221405"/>
                      <a:pt x="496129" y="223213"/>
                      <a:pt x="493418" y="223213"/>
                    </a:cubicBezTo>
                    <a:cubicBezTo>
                      <a:pt x="490707" y="223213"/>
                      <a:pt x="488899" y="221405"/>
                      <a:pt x="488899" y="218694"/>
                    </a:cubicBezTo>
                    <a:cubicBezTo>
                      <a:pt x="487995" y="215983"/>
                      <a:pt x="490707" y="214176"/>
                      <a:pt x="493418" y="214176"/>
                    </a:cubicBezTo>
                    <a:lnTo>
                      <a:pt x="493418" y="214176"/>
                    </a:lnTo>
                    <a:close/>
                    <a:moveTo>
                      <a:pt x="474440" y="214176"/>
                    </a:moveTo>
                    <a:cubicBezTo>
                      <a:pt x="477151" y="214176"/>
                      <a:pt x="478959" y="215983"/>
                      <a:pt x="478959" y="218694"/>
                    </a:cubicBezTo>
                    <a:cubicBezTo>
                      <a:pt x="478959" y="221405"/>
                      <a:pt x="477151" y="223213"/>
                      <a:pt x="474440" y="223213"/>
                    </a:cubicBezTo>
                    <a:cubicBezTo>
                      <a:pt x="471729" y="223213"/>
                      <a:pt x="469922" y="221405"/>
                      <a:pt x="469922" y="218694"/>
                    </a:cubicBezTo>
                    <a:cubicBezTo>
                      <a:pt x="469922" y="215983"/>
                      <a:pt x="471729" y="214176"/>
                      <a:pt x="474440" y="214176"/>
                    </a:cubicBezTo>
                    <a:lnTo>
                      <a:pt x="474440" y="214176"/>
                    </a:lnTo>
                    <a:close/>
                    <a:moveTo>
                      <a:pt x="455462" y="214176"/>
                    </a:moveTo>
                    <a:cubicBezTo>
                      <a:pt x="458174" y="214176"/>
                      <a:pt x="459981" y="215983"/>
                      <a:pt x="459981" y="218694"/>
                    </a:cubicBezTo>
                    <a:cubicBezTo>
                      <a:pt x="459981" y="221405"/>
                      <a:pt x="458174" y="223213"/>
                      <a:pt x="455462" y="223213"/>
                    </a:cubicBezTo>
                    <a:cubicBezTo>
                      <a:pt x="452751" y="223213"/>
                      <a:pt x="450944" y="221405"/>
                      <a:pt x="450944" y="218694"/>
                    </a:cubicBezTo>
                    <a:cubicBezTo>
                      <a:pt x="450944" y="215983"/>
                      <a:pt x="452751" y="214176"/>
                      <a:pt x="455462" y="214176"/>
                    </a:cubicBezTo>
                    <a:lnTo>
                      <a:pt x="455462" y="214176"/>
                    </a:lnTo>
                    <a:close/>
                    <a:moveTo>
                      <a:pt x="436485" y="214176"/>
                    </a:moveTo>
                    <a:cubicBezTo>
                      <a:pt x="439196" y="214176"/>
                      <a:pt x="441003" y="215983"/>
                      <a:pt x="441003" y="218694"/>
                    </a:cubicBezTo>
                    <a:cubicBezTo>
                      <a:pt x="441003" y="221405"/>
                      <a:pt x="439196" y="223213"/>
                      <a:pt x="436485" y="223213"/>
                    </a:cubicBezTo>
                    <a:cubicBezTo>
                      <a:pt x="433774" y="223213"/>
                      <a:pt x="431966" y="221405"/>
                      <a:pt x="431966" y="218694"/>
                    </a:cubicBezTo>
                    <a:cubicBezTo>
                      <a:pt x="431966" y="215983"/>
                      <a:pt x="433774" y="214176"/>
                      <a:pt x="436485" y="214176"/>
                    </a:cubicBezTo>
                    <a:lnTo>
                      <a:pt x="436485" y="214176"/>
                    </a:lnTo>
                    <a:close/>
                    <a:moveTo>
                      <a:pt x="417507" y="214176"/>
                    </a:moveTo>
                    <a:cubicBezTo>
                      <a:pt x="420218" y="214176"/>
                      <a:pt x="422026" y="215983"/>
                      <a:pt x="422026" y="218694"/>
                    </a:cubicBezTo>
                    <a:cubicBezTo>
                      <a:pt x="422026" y="221405"/>
                      <a:pt x="420218" y="223213"/>
                      <a:pt x="417507" y="223213"/>
                    </a:cubicBezTo>
                    <a:cubicBezTo>
                      <a:pt x="414796" y="223213"/>
                      <a:pt x="412989" y="221405"/>
                      <a:pt x="412989" y="218694"/>
                    </a:cubicBezTo>
                    <a:cubicBezTo>
                      <a:pt x="412989" y="215983"/>
                      <a:pt x="415700" y="214176"/>
                      <a:pt x="417507" y="214176"/>
                    </a:cubicBezTo>
                    <a:lnTo>
                      <a:pt x="417507" y="214176"/>
                    </a:lnTo>
                    <a:close/>
                    <a:moveTo>
                      <a:pt x="399433" y="214176"/>
                    </a:moveTo>
                    <a:cubicBezTo>
                      <a:pt x="402144" y="214176"/>
                      <a:pt x="403952" y="215983"/>
                      <a:pt x="403952" y="218694"/>
                    </a:cubicBezTo>
                    <a:cubicBezTo>
                      <a:pt x="403952" y="221405"/>
                      <a:pt x="402144" y="223213"/>
                      <a:pt x="399433" y="223213"/>
                    </a:cubicBezTo>
                    <a:cubicBezTo>
                      <a:pt x="396722" y="223213"/>
                      <a:pt x="394915" y="221405"/>
                      <a:pt x="394915" y="218694"/>
                    </a:cubicBezTo>
                    <a:cubicBezTo>
                      <a:pt x="394011" y="215983"/>
                      <a:pt x="396722" y="214176"/>
                      <a:pt x="399433" y="214176"/>
                    </a:cubicBezTo>
                    <a:lnTo>
                      <a:pt x="399433" y="214176"/>
                    </a:lnTo>
                    <a:close/>
                    <a:moveTo>
                      <a:pt x="380456" y="214176"/>
                    </a:moveTo>
                    <a:cubicBezTo>
                      <a:pt x="383167" y="214176"/>
                      <a:pt x="384974" y="215983"/>
                      <a:pt x="384974" y="218694"/>
                    </a:cubicBezTo>
                    <a:cubicBezTo>
                      <a:pt x="384974" y="221405"/>
                      <a:pt x="383167" y="223213"/>
                      <a:pt x="380456" y="223213"/>
                    </a:cubicBezTo>
                    <a:cubicBezTo>
                      <a:pt x="377745" y="223213"/>
                      <a:pt x="375937" y="221405"/>
                      <a:pt x="375937" y="218694"/>
                    </a:cubicBezTo>
                    <a:cubicBezTo>
                      <a:pt x="375937" y="215983"/>
                      <a:pt x="377745" y="214176"/>
                      <a:pt x="380456" y="214176"/>
                    </a:cubicBezTo>
                    <a:lnTo>
                      <a:pt x="380456" y="214176"/>
                    </a:lnTo>
                    <a:close/>
                    <a:moveTo>
                      <a:pt x="361478" y="214176"/>
                    </a:moveTo>
                    <a:cubicBezTo>
                      <a:pt x="364189" y="214176"/>
                      <a:pt x="365997" y="215983"/>
                      <a:pt x="365997" y="218694"/>
                    </a:cubicBezTo>
                    <a:cubicBezTo>
                      <a:pt x="365997" y="221405"/>
                      <a:pt x="364189" y="223213"/>
                      <a:pt x="361478" y="223213"/>
                    </a:cubicBezTo>
                    <a:cubicBezTo>
                      <a:pt x="358767" y="223213"/>
                      <a:pt x="356960" y="221405"/>
                      <a:pt x="356960" y="218694"/>
                    </a:cubicBezTo>
                    <a:cubicBezTo>
                      <a:pt x="356960" y="215983"/>
                      <a:pt x="358767" y="214176"/>
                      <a:pt x="361478" y="214176"/>
                    </a:cubicBezTo>
                    <a:lnTo>
                      <a:pt x="361478" y="214176"/>
                    </a:lnTo>
                    <a:close/>
                    <a:moveTo>
                      <a:pt x="342501" y="214176"/>
                    </a:moveTo>
                    <a:cubicBezTo>
                      <a:pt x="345212" y="214176"/>
                      <a:pt x="347019" y="215983"/>
                      <a:pt x="347019" y="218694"/>
                    </a:cubicBezTo>
                    <a:cubicBezTo>
                      <a:pt x="347019" y="221405"/>
                      <a:pt x="345212" y="223213"/>
                      <a:pt x="342501" y="223213"/>
                    </a:cubicBezTo>
                    <a:cubicBezTo>
                      <a:pt x="339789" y="223213"/>
                      <a:pt x="337982" y="221405"/>
                      <a:pt x="337982" y="218694"/>
                    </a:cubicBezTo>
                    <a:cubicBezTo>
                      <a:pt x="337982" y="215983"/>
                      <a:pt x="339789" y="214176"/>
                      <a:pt x="342501" y="214176"/>
                    </a:cubicBezTo>
                    <a:lnTo>
                      <a:pt x="342501" y="214176"/>
                    </a:lnTo>
                    <a:close/>
                    <a:moveTo>
                      <a:pt x="323523" y="214176"/>
                    </a:moveTo>
                    <a:cubicBezTo>
                      <a:pt x="326234" y="214176"/>
                      <a:pt x="328041" y="215983"/>
                      <a:pt x="328041" y="218694"/>
                    </a:cubicBezTo>
                    <a:cubicBezTo>
                      <a:pt x="328041" y="221405"/>
                      <a:pt x="326234" y="223213"/>
                      <a:pt x="323523" y="223213"/>
                    </a:cubicBezTo>
                    <a:cubicBezTo>
                      <a:pt x="320812" y="223213"/>
                      <a:pt x="319004" y="221405"/>
                      <a:pt x="319004" y="218694"/>
                    </a:cubicBezTo>
                    <a:cubicBezTo>
                      <a:pt x="319004" y="215983"/>
                      <a:pt x="321716" y="214176"/>
                      <a:pt x="323523" y="214176"/>
                    </a:cubicBezTo>
                    <a:lnTo>
                      <a:pt x="323523" y="214176"/>
                    </a:lnTo>
                    <a:close/>
                    <a:moveTo>
                      <a:pt x="305449" y="214176"/>
                    </a:moveTo>
                    <a:cubicBezTo>
                      <a:pt x="308160" y="214176"/>
                      <a:pt x="309968" y="215983"/>
                      <a:pt x="309968" y="218694"/>
                    </a:cubicBezTo>
                    <a:cubicBezTo>
                      <a:pt x="309968" y="221405"/>
                      <a:pt x="308160" y="223213"/>
                      <a:pt x="305449" y="223213"/>
                    </a:cubicBezTo>
                    <a:cubicBezTo>
                      <a:pt x="302738" y="223213"/>
                      <a:pt x="300931" y="221405"/>
                      <a:pt x="300931" y="218694"/>
                    </a:cubicBezTo>
                    <a:cubicBezTo>
                      <a:pt x="300027" y="215983"/>
                      <a:pt x="302738" y="214176"/>
                      <a:pt x="305449" y="214176"/>
                    </a:cubicBezTo>
                    <a:lnTo>
                      <a:pt x="305449" y="214176"/>
                    </a:lnTo>
                    <a:close/>
                    <a:moveTo>
                      <a:pt x="286471" y="214176"/>
                    </a:moveTo>
                    <a:cubicBezTo>
                      <a:pt x="289182" y="214176"/>
                      <a:pt x="290990" y="215983"/>
                      <a:pt x="290990" y="218694"/>
                    </a:cubicBezTo>
                    <a:cubicBezTo>
                      <a:pt x="290990" y="221405"/>
                      <a:pt x="289182" y="223213"/>
                      <a:pt x="286471" y="223213"/>
                    </a:cubicBezTo>
                    <a:cubicBezTo>
                      <a:pt x="283760" y="223213"/>
                      <a:pt x="281953" y="221405"/>
                      <a:pt x="281953" y="218694"/>
                    </a:cubicBezTo>
                    <a:cubicBezTo>
                      <a:pt x="281953" y="215983"/>
                      <a:pt x="283760" y="214176"/>
                      <a:pt x="286471" y="214176"/>
                    </a:cubicBezTo>
                    <a:lnTo>
                      <a:pt x="286471" y="214176"/>
                    </a:lnTo>
                    <a:close/>
                    <a:moveTo>
                      <a:pt x="840437" y="204235"/>
                    </a:moveTo>
                    <a:cubicBezTo>
                      <a:pt x="843148" y="204235"/>
                      <a:pt x="844955" y="206043"/>
                      <a:pt x="844955" y="208754"/>
                    </a:cubicBezTo>
                    <a:cubicBezTo>
                      <a:pt x="844955" y="211465"/>
                      <a:pt x="843148" y="213272"/>
                      <a:pt x="840437" y="213272"/>
                    </a:cubicBezTo>
                    <a:cubicBezTo>
                      <a:pt x="837726" y="213272"/>
                      <a:pt x="835918" y="211465"/>
                      <a:pt x="835918" y="208754"/>
                    </a:cubicBezTo>
                    <a:cubicBezTo>
                      <a:pt x="835918" y="206043"/>
                      <a:pt x="837726" y="204235"/>
                      <a:pt x="840437" y="204235"/>
                    </a:cubicBezTo>
                    <a:lnTo>
                      <a:pt x="840437" y="204235"/>
                    </a:lnTo>
                    <a:close/>
                    <a:moveTo>
                      <a:pt x="821459" y="204235"/>
                    </a:moveTo>
                    <a:cubicBezTo>
                      <a:pt x="824170" y="204235"/>
                      <a:pt x="825978" y="206043"/>
                      <a:pt x="825978" y="208754"/>
                    </a:cubicBezTo>
                    <a:cubicBezTo>
                      <a:pt x="825978" y="211465"/>
                      <a:pt x="824170" y="213272"/>
                      <a:pt x="821459" y="213272"/>
                    </a:cubicBezTo>
                    <a:cubicBezTo>
                      <a:pt x="818748" y="213272"/>
                      <a:pt x="816941" y="211465"/>
                      <a:pt x="816941" y="208754"/>
                    </a:cubicBezTo>
                    <a:cubicBezTo>
                      <a:pt x="816941" y="206043"/>
                      <a:pt x="818748" y="204235"/>
                      <a:pt x="821459" y="204235"/>
                    </a:cubicBezTo>
                    <a:lnTo>
                      <a:pt x="821459" y="204235"/>
                    </a:lnTo>
                    <a:close/>
                    <a:moveTo>
                      <a:pt x="803385" y="204235"/>
                    </a:moveTo>
                    <a:cubicBezTo>
                      <a:pt x="806096" y="204235"/>
                      <a:pt x="807904" y="206043"/>
                      <a:pt x="807904" y="208754"/>
                    </a:cubicBezTo>
                    <a:cubicBezTo>
                      <a:pt x="807904" y="211465"/>
                      <a:pt x="806096" y="213272"/>
                      <a:pt x="803385" y="213272"/>
                    </a:cubicBezTo>
                    <a:cubicBezTo>
                      <a:pt x="800674" y="213272"/>
                      <a:pt x="798867" y="211465"/>
                      <a:pt x="798867" y="208754"/>
                    </a:cubicBezTo>
                    <a:cubicBezTo>
                      <a:pt x="797963" y="206043"/>
                      <a:pt x="800674" y="204235"/>
                      <a:pt x="803385" y="204235"/>
                    </a:cubicBezTo>
                    <a:lnTo>
                      <a:pt x="803385" y="204235"/>
                    </a:lnTo>
                    <a:close/>
                    <a:moveTo>
                      <a:pt x="784408" y="204235"/>
                    </a:moveTo>
                    <a:cubicBezTo>
                      <a:pt x="787119" y="204235"/>
                      <a:pt x="788926" y="206043"/>
                      <a:pt x="788926" y="208754"/>
                    </a:cubicBezTo>
                    <a:cubicBezTo>
                      <a:pt x="788926" y="211465"/>
                      <a:pt x="787119" y="213272"/>
                      <a:pt x="784408" y="213272"/>
                    </a:cubicBezTo>
                    <a:cubicBezTo>
                      <a:pt x="781696" y="213272"/>
                      <a:pt x="779889" y="211465"/>
                      <a:pt x="779889" y="208754"/>
                    </a:cubicBezTo>
                    <a:cubicBezTo>
                      <a:pt x="778985" y="206043"/>
                      <a:pt x="781696" y="204235"/>
                      <a:pt x="784408" y="204235"/>
                    </a:cubicBezTo>
                    <a:lnTo>
                      <a:pt x="784408" y="204235"/>
                    </a:lnTo>
                    <a:close/>
                    <a:moveTo>
                      <a:pt x="765430" y="204235"/>
                    </a:moveTo>
                    <a:cubicBezTo>
                      <a:pt x="768141" y="204235"/>
                      <a:pt x="769948" y="206043"/>
                      <a:pt x="769948" y="208754"/>
                    </a:cubicBezTo>
                    <a:cubicBezTo>
                      <a:pt x="769948" y="211465"/>
                      <a:pt x="768141" y="213272"/>
                      <a:pt x="765430" y="213272"/>
                    </a:cubicBezTo>
                    <a:cubicBezTo>
                      <a:pt x="762719" y="213272"/>
                      <a:pt x="760912" y="211465"/>
                      <a:pt x="760912" y="208754"/>
                    </a:cubicBezTo>
                    <a:cubicBezTo>
                      <a:pt x="760912" y="206043"/>
                      <a:pt x="762719" y="204235"/>
                      <a:pt x="765430" y="204235"/>
                    </a:cubicBezTo>
                    <a:lnTo>
                      <a:pt x="765430" y="204235"/>
                    </a:lnTo>
                    <a:close/>
                    <a:moveTo>
                      <a:pt x="746452" y="204235"/>
                    </a:moveTo>
                    <a:cubicBezTo>
                      <a:pt x="749163" y="204235"/>
                      <a:pt x="750971" y="206043"/>
                      <a:pt x="750971" y="208754"/>
                    </a:cubicBezTo>
                    <a:cubicBezTo>
                      <a:pt x="750971" y="211465"/>
                      <a:pt x="749163" y="213272"/>
                      <a:pt x="746452" y="213272"/>
                    </a:cubicBezTo>
                    <a:cubicBezTo>
                      <a:pt x="743741" y="213272"/>
                      <a:pt x="741934" y="211465"/>
                      <a:pt x="741934" y="208754"/>
                    </a:cubicBezTo>
                    <a:cubicBezTo>
                      <a:pt x="741934" y="206043"/>
                      <a:pt x="743741" y="204235"/>
                      <a:pt x="746452" y="204235"/>
                    </a:cubicBezTo>
                    <a:lnTo>
                      <a:pt x="746452" y="204235"/>
                    </a:lnTo>
                    <a:close/>
                    <a:moveTo>
                      <a:pt x="727475" y="204235"/>
                    </a:moveTo>
                    <a:cubicBezTo>
                      <a:pt x="730186" y="204235"/>
                      <a:pt x="731993" y="206043"/>
                      <a:pt x="731993" y="208754"/>
                    </a:cubicBezTo>
                    <a:cubicBezTo>
                      <a:pt x="731993" y="211465"/>
                      <a:pt x="730186" y="213272"/>
                      <a:pt x="727475" y="213272"/>
                    </a:cubicBezTo>
                    <a:cubicBezTo>
                      <a:pt x="724764" y="213272"/>
                      <a:pt x="722956" y="211465"/>
                      <a:pt x="722956" y="208754"/>
                    </a:cubicBezTo>
                    <a:cubicBezTo>
                      <a:pt x="722956" y="206043"/>
                      <a:pt x="724764" y="204235"/>
                      <a:pt x="727475" y="204235"/>
                    </a:cubicBezTo>
                    <a:lnTo>
                      <a:pt x="727475" y="204235"/>
                    </a:lnTo>
                    <a:close/>
                    <a:moveTo>
                      <a:pt x="709401" y="204235"/>
                    </a:moveTo>
                    <a:cubicBezTo>
                      <a:pt x="712112" y="204235"/>
                      <a:pt x="713919" y="206043"/>
                      <a:pt x="713919" y="208754"/>
                    </a:cubicBezTo>
                    <a:cubicBezTo>
                      <a:pt x="713919" y="211465"/>
                      <a:pt x="712112" y="213272"/>
                      <a:pt x="709401" y="213272"/>
                    </a:cubicBezTo>
                    <a:cubicBezTo>
                      <a:pt x="706690" y="213272"/>
                      <a:pt x="704882" y="211465"/>
                      <a:pt x="704882" y="208754"/>
                    </a:cubicBezTo>
                    <a:cubicBezTo>
                      <a:pt x="703979" y="206043"/>
                      <a:pt x="706690" y="204235"/>
                      <a:pt x="709401" y="204235"/>
                    </a:cubicBezTo>
                    <a:lnTo>
                      <a:pt x="709401" y="204235"/>
                    </a:lnTo>
                    <a:close/>
                    <a:moveTo>
                      <a:pt x="690423" y="204235"/>
                    </a:moveTo>
                    <a:cubicBezTo>
                      <a:pt x="693134" y="204235"/>
                      <a:pt x="694942" y="206043"/>
                      <a:pt x="694942" y="208754"/>
                    </a:cubicBezTo>
                    <a:cubicBezTo>
                      <a:pt x="694942" y="211465"/>
                      <a:pt x="693134" y="213272"/>
                      <a:pt x="690423" y="213272"/>
                    </a:cubicBezTo>
                    <a:cubicBezTo>
                      <a:pt x="687712" y="213272"/>
                      <a:pt x="685905" y="211465"/>
                      <a:pt x="685905" y="208754"/>
                    </a:cubicBezTo>
                    <a:cubicBezTo>
                      <a:pt x="685905" y="206043"/>
                      <a:pt x="687712" y="204235"/>
                      <a:pt x="690423" y="204235"/>
                    </a:cubicBezTo>
                    <a:lnTo>
                      <a:pt x="690423" y="204235"/>
                    </a:lnTo>
                    <a:close/>
                    <a:moveTo>
                      <a:pt x="671446" y="204235"/>
                    </a:moveTo>
                    <a:cubicBezTo>
                      <a:pt x="674157" y="204235"/>
                      <a:pt x="675964" y="206043"/>
                      <a:pt x="675964" y="208754"/>
                    </a:cubicBezTo>
                    <a:cubicBezTo>
                      <a:pt x="675964" y="211465"/>
                      <a:pt x="674157" y="213272"/>
                      <a:pt x="671446" y="213272"/>
                    </a:cubicBezTo>
                    <a:cubicBezTo>
                      <a:pt x="668735" y="213272"/>
                      <a:pt x="666927" y="211465"/>
                      <a:pt x="666927" y="208754"/>
                    </a:cubicBezTo>
                    <a:cubicBezTo>
                      <a:pt x="666927" y="206043"/>
                      <a:pt x="668735" y="204235"/>
                      <a:pt x="671446" y="204235"/>
                    </a:cubicBezTo>
                    <a:lnTo>
                      <a:pt x="671446" y="204235"/>
                    </a:lnTo>
                    <a:close/>
                    <a:moveTo>
                      <a:pt x="652468" y="204235"/>
                    </a:moveTo>
                    <a:cubicBezTo>
                      <a:pt x="655179" y="204235"/>
                      <a:pt x="656987" y="206043"/>
                      <a:pt x="656987" y="208754"/>
                    </a:cubicBezTo>
                    <a:cubicBezTo>
                      <a:pt x="656987" y="211465"/>
                      <a:pt x="655179" y="213272"/>
                      <a:pt x="652468" y="213272"/>
                    </a:cubicBezTo>
                    <a:cubicBezTo>
                      <a:pt x="649757" y="213272"/>
                      <a:pt x="647950" y="211465"/>
                      <a:pt x="647950" y="208754"/>
                    </a:cubicBezTo>
                    <a:cubicBezTo>
                      <a:pt x="647950" y="206043"/>
                      <a:pt x="649757" y="204235"/>
                      <a:pt x="652468" y="204235"/>
                    </a:cubicBezTo>
                    <a:lnTo>
                      <a:pt x="652468" y="204235"/>
                    </a:lnTo>
                    <a:close/>
                    <a:moveTo>
                      <a:pt x="633490" y="204235"/>
                    </a:moveTo>
                    <a:cubicBezTo>
                      <a:pt x="636202" y="204235"/>
                      <a:pt x="638009" y="206043"/>
                      <a:pt x="638009" y="208754"/>
                    </a:cubicBezTo>
                    <a:cubicBezTo>
                      <a:pt x="638009" y="211465"/>
                      <a:pt x="636202" y="213272"/>
                      <a:pt x="633490" y="213272"/>
                    </a:cubicBezTo>
                    <a:cubicBezTo>
                      <a:pt x="630779" y="213272"/>
                      <a:pt x="628972" y="211465"/>
                      <a:pt x="628972" y="208754"/>
                    </a:cubicBezTo>
                    <a:cubicBezTo>
                      <a:pt x="628972" y="206043"/>
                      <a:pt x="631683" y="204235"/>
                      <a:pt x="633490" y="204235"/>
                    </a:cubicBezTo>
                    <a:lnTo>
                      <a:pt x="633490" y="204235"/>
                    </a:lnTo>
                    <a:close/>
                    <a:moveTo>
                      <a:pt x="615417" y="204235"/>
                    </a:moveTo>
                    <a:cubicBezTo>
                      <a:pt x="618128" y="204235"/>
                      <a:pt x="619935" y="206043"/>
                      <a:pt x="619935" y="208754"/>
                    </a:cubicBezTo>
                    <a:cubicBezTo>
                      <a:pt x="619935" y="211465"/>
                      <a:pt x="618128" y="213272"/>
                      <a:pt x="615417" y="213272"/>
                    </a:cubicBezTo>
                    <a:cubicBezTo>
                      <a:pt x="612705" y="213272"/>
                      <a:pt x="610898" y="211465"/>
                      <a:pt x="610898" y="208754"/>
                    </a:cubicBezTo>
                    <a:cubicBezTo>
                      <a:pt x="609994" y="206043"/>
                      <a:pt x="612705" y="204235"/>
                      <a:pt x="615417" y="204235"/>
                    </a:cubicBezTo>
                    <a:lnTo>
                      <a:pt x="615417" y="204235"/>
                    </a:lnTo>
                    <a:close/>
                    <a:moveTo>
                      <a:pt x="596439" y="204235"/>
                    </a:moveTo>
                    <a:cubicBezTo>
                      <a:pt x="599150" y="204235"/>
                      <a:pt x="600957" y="206043"/>
                      <a:pt x="600957" y="208754"/>
                    </a:cubicBezTo>
                    <a:cubicBezTo>
                      <a:pt x="600957" y="211465"/>
                      <a:pt x="599150" y="213272"/>
                      <a:pt x="596439" y="213272"/>
                    </a:cubicBezTo>
                    <a:cubicBezTo>
                      <a:pt x="593728" y="213272"/>
                      <a:pt x="591920" y="211465"/>
                      <a:pt x="591920" y="208754"/>
                    </a:cubicBezTo>
                    <a:cubicBezTo>
                      <a:pt x="591920" y="206043"/>
                      <a:pt x="593728" y="204235"/>
                      <a:pt x="596439" y="204235"/>
                    </a:cubicBezTo>
                    <a:lnTo>
                      <a:pt x="596439" y="204235"/>
                    </a:lnTo>
                    <a:close/>
                    <a:moveTo>
                      <a:pt x="577461" y="204235"/>
                    </a:moveTo>
                    <a:cubicBezTo>
                      <a:pt x="580172" y="204235"/>
                      <a:pt x="581980" y="206043"/>
                      <a:pt x="581980" y="208754"/>
                    </a:cubicBezTo>
                    <a:cubicBezTo>
                      <a:pt x="581980" y="211465"/>
                      <a:pt x="580172" y="213272"/>
                      <a:pt x="577461" y="213272"/>
                    </a:cubicBezTo>
                    <a:cubicBezTo>
                      <a:pt x="574750" y="213272"/>
                      <a:pt x="572943" y="211465"/>
                      <a:pt x="572943" y="208754"/>
                    </a:cubicBezTo>
                    <a:cubicBezTo>
                      <a:pt x="572943" y="206043"/>
                      <a:pt x="574750" y="204235"/>
                      <a:pt x="577461" y="204235"/>
                    </a:cubicBezTo>
                    <a:lnTo>
                      <a:pt x="577461" y="204235"/>
                    </a:lnTo>
                    <a:close/>
                    <a:moveTo>
                      <a:pt x="558484" y="204235"/>
                    </a:moveTo>
                    <a:cubicBezTo>
                      <a:pt x="561195" y="204235"/>
                      <a:pt x="563002" y="206043"/>
                      <a:pt x="563002" y="208754"/>
                    </a:cubicBezTo>
                    <a:cubicBezTo>
                      <a:pt x="563002" y="211465"/>
                      <a:pt x="561195" y="213272"/>
                      <a:pt x="558484" y="213272"/>
                    </a:cubicBezTo>
                    <a:cubicBezTo>
                      <a:pt x="555773" y="213272"/>
                      <a:pt x="553965" y="211465"/>
                      <a:pt x="553965" y="208754"/>
                    </a:cubicBezTo>
                    <a:cubicBezTo>
                      <a:pt x="553965" y="206043"/>
                      <a:pt x="555773" y="204235"/>
                      <a:pt x="558484" y="204235"/>
                    </a:cubicBezTo>
                    <a:lnTo>
                      <a:pt x="558484" y="204235"/>
                    </a:lnTo>
                    <a:close/>
                    <a:moveTo>
                      <a:pt x="539506" y="204235"/>
                    </a:moveTo>
                    <a:cubicBezTo>
                      <a:pt x="542217" y="204235"/>
                      <a:pt x="544025" y="206043"/>
                      <a:pt x="544025" y="208754"/>
                    </a:cubicBezTo>
                    <a:cubicBezTo>
                      <a:pt x="544025" y="211465"/>
                      <a:pt x="542217" y="213272"/>
                      <a:pt x="539506" y="213272"/>
                    </a:cubicBezTo>
                    <a:cubicBezTo>
                      <a:pt x="536795" y="213272"/>
                      <a:pt x="534988" y="211465"/>
                      <a:pt x="534988" y="208754"/>
                    </a:cubicBezTo>
                    <a:cubicBezTo>
                      <a:pt x="534988" y="206043"/>
                      <a:pt x="537699" y="204235"/>
                      <a:pt x="539506" y="204235"/>
                    </a:cubicBezTo>
                    <a:lnTo>
                      <a:pt x="539506" y="204235"/>
                    </a:lnTo>
                    <a:close/>
                    <a:moveTo>
                      <a:pt x="521432" y="204235"/>
                    </a:moveTo>
                    <a:cubicBezTo>
                      <a:pt x="524143" y="204235"/>
                      <a:pt x="525951" y="206043"/>
                      <a:pt x="525951" y="208754"/>
                    </a:cubicBezTo>
                    <a:cubicBezTo>
                      <a:pt x="525951" y="211465"/>
                      <a:pt x="524143" y="213272"/>
                      <a:pt x="521432" y="213272"/>
                    </a:cubicBezTo>
                    <a:cubicBezTo>
                      <a:pt x="518721" y="213272"/>
                      <a:pt x="516914" y="211465"/>
                      <a:pt x="516914" y="208754"/>
                    </a:cubicBezTo>
                    <a:cubicBezTo>
                      <a:pt x="516010" y="206043"/>
                      <a:pt x="518721" y="204235"/>
                      <a:pt x="521432" y="204235"/>
                    </a:cubicBezTo>
                    <a:lnTo>
                      <a:pt x="521432" y="204235"/>
                    </a:lnTo>
                    <a:close/>
                    <a:moveTo>
                      <a:pt x="502455" y="204235"/>
                    </a:moveTo>
                    <a:cubicBezTo>
                      <a:pt x="505166" y="204235"/>
                      <a:pt x="506973" y="206043"/>
                      <a:pt x="506973" y="208754"/>
                    </a:cubicBezTo>
                    <a:cubicBezTo>
                      <a:pt x="506973" y="211465"/>
                      <a:pt x="505166" y="213272"/>
                      <a:pt x="502455" y="213272"/>
                    </a:cubicBezTo>
                    <a:cubicBezTo>
                      <a:pt x="499744" y="213272"/>
                      <a:pt x="497936" y="211465"/>
                      <a:pt x="497936" y="208754"/>
                    </a:cubicBezTo>
                    <a:cubicBezTo>
                      <a:pt x="497936" y="206043"/>
                      <a:pt x="499744" y="204235"/>
                      <a:pt x="502455" y="204235"/>
                    </a:cubicBezTo>
                    <a:lnTo>
                      <a:pt x="502455" y="204235"/>
                    </a:lnTo>
                    <a:close/>
                    <a:moveTo>
                      <a:pt x="483477" y="204235"/>
                    </a:moveTo>
                    <a:cubicBezTo>
                      <a:pt x="486188" y="204235"/>
                      <a:pt x="487995" y="206043"/>
                      <a:pt x="487995" y="208754"/>
                    </a:cubicBezTo>
                    <a:cubicBezTo>
                      <a:pt x="487995" y="211465"/>
                      <a:pt x="486188" y="213272"/>
                      <a:pt x="483477" y="213272"/>
                    </a:cubicBezTo>
                    <a:cubicBezTo>
                      <a:pt x="480766" y="213272"/>
                      <a:pt x="478959" y="211465"/>
                      <a:pt x="478959" y="208754"/>
                    </a:cubicBezTo>
                    <a:cubicBezTo>
                      <a:pt x="478959" y="206043"/>
                      <a:pt x="480766" y="204235"/>
                      <a:pt x="483477" y="204235"/>
                    </a:cubicBezTo>
                    <a:lnTo>
                      <a:pt x="483477" y="204235"/>
                    </a:lnTo>
                    <a:close/>
                    <a:moveTo>
                      <a:pt x="464499" y="204235"/>
                    </a:moveTo>
                    <a:cubicBezTo>
                      <a:pt x="467211" y="204235"/>
                      <a:pt x="469018" y="206043"/>
                      <a:pt x="469018" y="208754"/>
                    </a:cubicBezTo>
                    <a:cubicBezTo>
                      <a:pt x="469018" y="211465"/>
                      <a:pt x="467211" y="213272"/>
                      <a:pt x="464499" y="213272"/>
                    </a:cubicBezTo>
                    <a:cubicBezTo>
                      <a:pt x="461788" y="213272"/>
                      <a:pt x="459981" y="211465"/>
                      <a:pt x="459981" y="208754"/>
                    </a:cubicBezTo>
                    <a:cubicBezTo>
                      <a:pt x="459981" y="206043"/>
                      <a:pt x="461788" y="204235"/>
                      <a:pt x="464499" y="204235"/>
                    </a:cubicBezTo>
                    <a:lnTo>
                      <a:pt x="464499" y="204235"/>
                    </a:lnTo>
                    <a:close/>
                    <a:moveTo>
                      <a:pt x="446425" y="204235"/>
                    </a:moveTo>
                    <a:cubicBezTo>
                      <a:pt x="449137" y="204235"/>
                      <a:pt x="450944" y="206043"/>
                      <a:pt x="450944" y="208754"/>
                    </a:cubicBezTo>
                    <a:cubicBezTo>
                      <a:pt x="450944" y="211465"/>
                      <a:pt x="449137" y="213272"/>
                      <a:pt x="446425" y="213272"/>
                    </a:cubicBezTo>
                    <a:cubicBezTo>
                      <a:pt x="443714" y="213272"/>
                      <a:pt x="441907" y="211465"/>
                      <a:pt x="441907" y="208754"/>
                    </a:cubicBezTo>
                    <a:cubicBezTo>
                      <a:pt x="441003" y="206043"/>
                      <a:pt x="443714" y="204235"/>
                      <a:pt x="446425" y="204235"/>
                    </a:cubicBezTo>
                    <a:lnTo>
                      <a:pt x="446425" y="204235"/>
                    </a:lnTo>
                    <a:close/>
                    <a:moveTo>
                      <a:pt x="427448" y="204235"/>
                    </a:moveTo>
                    <a:cubicBezTo>
                      <a:pt x="430159" y="204235"/>
                      <a:pt x="431966" y="206043"/>
                      <a:pt x="431966" y="208754"/>
                    </a:cubicBezTo>
                    <a:cubicBezTo>
                      <a:pt x="431966" y="211465"/>
                      <a:pt x="430159" y="213272"/>
                      <a:pt x="427448" y="213272"/>
                    </a:cubicBezTo>
                    <a:cubicBezTo>
                      <a:pt x="424737" y="213272"/>
                      <a:pt x="422929" y="211465"/>
                      <a:pt x="422929" y="208754"/>
                    </a:cubicBezTo>
                    <a:cubicBezTo>
                      <a:pt x="422929" y="206043"/>
                      <a:pt x="424737" y="204235"/>
                      <a:pt x="427448" y="204235"/>
                    </a:cubicBezTo>
                    <a:lnTo>
                      <a:pt x="427448" y="204235"/>
                    </a:lnTo>
                    <a:close/>
                    <a:moveTo>
                      <a:pt x="408470" y="204235"/>
                    </a:moveTo>
                    <a:cubicBezTo>
                      <a:pt x="411181" y="204235"/>
                      <a:pt x="412989" y="206043"/>
                      <a:pt x="412989" y="208754"/>
                    </a:cubicBezTo>
                    <a:cubicBezTo>
                      <a:pt x="412989" y="211465"/>
                      <a:pt x="411181" y="213272"/>
                      <a:pt x="408470" y="213272"/>
                    </a:cubicBezTo>
                    <a:cubicBezTo>
                      <a:pt x="405759" y="213272"/>
                      <a:pt x="403952" y="211465"/>
                      <a:pt x="403952" y="208754"/>
                    </a:cubicBezTo>
                    <a:cubicBezTo>
                      <a:pt x="403952" y="206043"/>
                      <a:pt x="405759" y="204235"/>
                      <a:pt x="408470" y="204235"/>
                    </a:cubicBezTo>
                    <a:lnTo>
                      <a:pt x="408470" y="204235"/>
                    </a:lnTo>
                    <a:close/>
                    <a:moveTo>
                      <a:pt x="389493" y="204235"/>
                    </a:moveTo>
                    <a:cubicBezTo>
                      <a:pt x="392204" y="204235"/>
                      <a:pt x="394011" y="206043"/>
                      <a:pt x="394011" y="208754"/>
                    </a:cubicBezTo>
                    <a:cubicBezTo>
                      <a:pt x="394011" y="211465"/>
                      <a:pt x="392204" y="213272"/>
                      <a:pt x="389493" y="213272"/>
                    </a:cubicBezTo>
                    <a:cubicBezTo>
                      <a:pt x="386782" y="213272"/>
                      <a:pt x="384974" y="211465"/>
                      <a:pt x="384974" y="208754"/>
                    </a:cubicBezTo>
                    <a:cubicBezTo>
                      <a:pt x="384974" y="206043"/>
                      <a:pt x="386782" y="204235"/>
                      <a:pt x="389493" y="204235"/>
                    </a:cubicBezTo>
                    <a:lnTo>
                      <a:pt x="389493" y="204235"/>
                    </a:lnTo>
                    <a:close/>
                    <a:moveTo>
                      <a:pt x="370515" y="204235"/>
                    </a:moveTo>
                    <a:cubicBezTo>
                      <a:pt x="373226" y="204235"/>
                      <a:pt x="375034" y="206043"/>
                      <a:pt x="375034" y="208754"/>
                    </a:cubicBezTo>
                    <a:cubicBezTo>
                      <a:pt x="375034" y="211465"/>
                      <a:pt x="373226" y="213272"/>
                      <a:pt x="370515" y="213272"/>
                    </a:cubicBezTo>
                    <a:cubicBezTo>
                      <a:pt x="367804" y="213272"/>
                      <a:pt x="365997" y="211465"/>
                      <a:pt x="365997" y="208754"/>
                    </a:cubicBezTo>
                    <a:cubicBezTo>
                      <a:pt x="365997" y="206043"/>
                      <a:pt x="367804" y="204235"/>
                      <a:pt x="370515" y="204235"/>
                    </a:cubicBezTo>
                    <a:lnTo>
                      <a:pt x="370515" y="204235"/>
                    </a:lnTo>
                    <a:close/>
                    <a:moveTo>
                      <a:pt x="352441" y="204235"/>
                    </a:moveTo>
                    <a:cubicBezTo>
                      <a:pt x="355152" y="204235"/>
                      <a:pt x="356960" y="206043"/>
                      <a:pt x="356960" y="208754"/>
                    </a:cubicBezTo>
                    <a:cubicBezTo>
                      <a:pt x="356960" y="211465"/>
                      <a:pt x="355152" y="213272"/>
                      <a:pt x="352441" y="213272"/>
                    </a:cubicBezTo>
                    <a:cubicBezTo>
                      <a:pt x="349730" y="213272"/>
                      <a:pt x="347923" y="211465"/>
                      <a:pt x="347923" y="208754"/>
                    </a:cubicBezTo>
                    <a:cubicBezTo>
                      <a:pt x="347019" y="206043"/>
                      <a:pt x="349730" y="204235"/>
                      <a:pt x="352441" y="204235"/>
                    </a:cubicBezTo>
                    <a:lnTo>
                      <a:pt x="352441" y="204235"/>
                    </a:lnTo>
                    <a:close/>
                    <a:moveTo>
                      <a:pt x="333464" y="204235"/>
                    </a:moveTo>
                    <a:cubicBezTo>
                      <a:pt x="336175" y="204235"/>
                      <a:pt x="337982" y="206043"/>
                      <a:pt x="337982" y="208754"/>
                    </a:cubicBezTo>
                    <a:cubicBezTo>
                      <a:pt x="337982" y="211465"/>
                      <a:pt x="336175" y="213272"/>
                      <a:pt x="333464" y="213272"/>
                    </a:cubicBezTo>
                    <a:cubicBezTo>
                      <a:pt x="330753" y="213272"/>
                      <a:pt x="328945" y="211465"/>
                      <a:pt x="328945" y="208754"/>
                    </a:cubicBezTo>
                    <a:cubicBezTo>
                      <a:pt x="328945" y="206043"/>
                      <a:pt x="330753" y="204235"/>
                      <a:pt x="333464" y="204235"/>
                    </a:cubicBezTo>
                    <a:lnTo>
                      <a:pt x="333464" y="204235"/>
                    </a:lnTo>
                    <a:close/>
                    <a:moveTo>
                      <a:pt x="314486" y="204235"/>
                    </a:moveTo>
                    <a:cubicBezTo>
                      <a:pt x="317197" y="204235"/>
                      <a:pt x="319004" y="206043"/>
                      <a:pt x="319004" y="208754"/>
                    </a:cubicBezTo>
                    <a:cubicBezTo>
                      <a:pt x="319004" y="211465"/>
                      <a:pt x="317197" y="213272"/>
                      <a:pt x="314486" y="213272"/>
                    </a:cubicBezTo>
                    <a:cubicBezTo>
                      <a:pt x="311775" y="213272"/>
                      <a:pt x="309968" y="211465"/>
                      <a:pt x="309968" y="208754"/>
                    </a:cubicBezTo>
                    <a:cubicBezTo>
                      <a:pt x="309968" y="206043"/>
                      <a:pt x="311775" y="204235"/>
                      <a:pt x="314486" y="204235"/>
                    </a:cubicBezTo>
                    <a:lnTo>
                      <a:pt x="314486" y="204235"/>
                    </a:lnTo>
                    <a:close/>
                    <a:moveTo>
                      <a:pt x="295508" y="204235"/>
                    </a:moveTo>
                    <a:cubicBezTo>
                      <a:pt x="298219" y="204235"/>
                      <a:pt x="300027" y="206043"/>
                      <a:pt x="300027" y="208754"/>
                    </a:cubicBezTo>
                    <a:cubicBezTo>
                      <a:pt x="300027" y="211465"/>
                      <a:pt x="298219" y="213272"/>
                      <a:pt x="295508" y="213272"/>
                    </a:cubicBezTo>
                    <a:cubicBezTo>
                      <a:pt x="292797" y="213272"/>
                      <a:pt x="290990" y="211465"/>
                      <a:pt x="290990" y="208754"/>
                    </a:cubicBezTo>
                    <a:cubicBezTo>
                      <a:pt x="290990" y="206043"/>
                      <a:pt x="292797" y="204235"/>
                      <a:pt x="295508" y="204235"/>
                    </a:cubicBezTo>
                    <a:lnTo>
                      <a:pt x="295508" y="204235"/>
                    </a:lnTo>
                    <a:close/>
                    <a:moveTo>
                      <a:pt x="831400" y="193391"/>
                    </a:moveTo>
                    <a:cubicBezTo>
                      <a:pt x="834111" y="193391"/>
                      <a:pt x="835918" y="195198"/>
                      <a:pt x="835918" y="197909"/>
                    </a:cubicBezTo>
                    <a:cubicBezTo>
                      <a:pt x="835918" y="200620"/>
                      <a:pt x="834111" y="202428"/>
                      <a:pt x="831400" y="202428"/>
                    </a:cubicBezTo>
                    <a:cubicBezTo>
                      <a:pt x="828689" y="202428"/>
                      <a:pt x="826881" y="200620"/>
                      <a:pt x="826881" y="197909"/>
                    </a:cubicBezTo>
                    <a:cubicBezTo>
                      <a:pt x="826881" y="195198"/>
                      <a:pt x="828689" y="193391"/>
                      <a:pt x="831400" y="193391"/>
                    </a:cubicBezTo>
                    <a:lnTo>
                      <a:pt x="831400" y="193391"/>
                    </a:lnTo>
                    <a:close/>
                    <a:moveTo>
                      <a:pt x="812422" y="193391"/>
                    </a:moveTo>
                    <a:cubicBezTo>
                      <a:pt x="815133" y="193391"/>
                      <a:pt x="816941" y="195198"/>
                      <a:pt x="816941" y="197909"/>
                    </a:cubicBezTo>
                    <a:cubicBezTo>
                      <a:pt x="816941" y="200620"/>
                      <a:pt x="815133" y="202428"/>
                      <a:pt x="812422" y="202428"/>
                    </a:cubicBezTo>
                    <a:cubicBezTo>
                      <a:pt x="809711" y="202428"/>
                      <a:pt x="807904" y="200620"/>
                      <a:pt x="807904" y="197909"/>
                    </a:cubicBezTo>
                    <a:cubicBezTo>
                      <a:pt x="807904" y="195198"/>
                      <a:pt x="809711" y="193391"/>
                      <a:pt x="812422" y="193391"/>
                    </a:cubicBezTo>
                    <a:lnTo>
                      <a:pt x="812422" y="193391"/>
                    </a:lnTo>
                    <a:close/>
                    <a:moveTo>
                      <a:pt x="793445" y="193391"/>
                    </a:moveTo>
                    <a:cubicBezTo>
                      <a:pt x="796156" y="193391"/>
                      <a:pt x="797963" y="195198"/>
                      <a:pt x="797963" y="197909"/>
                    </a:cubicBezTo>
                    <a:cubicBezTo>
                      <a:pt x="797963" y="200620"/>
                      <a:pt x="796156" y="202428"/>
                      <a:pt x="793445" y="202428"/>
                    </a:cubicBezTo>
                    <a:cubicBezTo>
                      <a:pt x="790733" y="202428"/>
                      <a:pt x="788926" y="200620"/>
                      <a:pt x="788926" y="197909"/>
                    </a:cubicBezTo>
                    <a:cubicBezTo>
                      <a:pt x="788926" y="195198"/>
                      <a:pt x="790733" y="193391"/>
                      <a:pt x="793445" y="193391"/>
                    </a:cubicBezTo>
                    <a:lnTo>
                      <a:pt x="793445" y="193391"/>
                    </a:lnTo>
                    <a:close/>
                    <a:moveTo>
                      <a:pt x="774467" y="193391"/>
                    </a:moveTo>
                    <a:cubicBezTo>
                      <a:pt x="777178" y="193391"/>
                      <a:pt x="778985" y="195198"/>
                      <a:pt x="778985" y="197909"/>
                    </a:cubicBezTo>
                    <a:cubicBezTo>
                      <a:pt x="778985" y="200620"/>
                      <a:pt x="777178" y="202428"/>
                      <a:pt x="774467" y="202428"/>
                    </a:cubicBezTo>
                    <a:cubicBezTo>
                      <a:pt x="771756" y="202428"/>
                      <a:pt x="769948" y="200620"/>
                      <a:pt x="769948" y="197909"/>
                    </a:cubicBezTo>
                    <a:cubicBezTo>
                      <a:pt x="769948" y="195198"/>
                      <a:pt x="771756" y="193391"/>
                      <a:pt x="774467" y="193391"/>
                    </a:cubicBezTo>
                    <a:lnTo>
                      <a:pt x="774467" y="193391"/>
                    </a:lnTo>
                    <a:close/>
                    <a:moveTo>
                      <a:pt x="756393" y="193391"/>
                    </a:moveTo>
                    <a:cubicBezTo>
                      <a:pt x="759104" y="193391"/>
                      <a:pt x="760912" y="195198"/>
                      <a:pt x="760912" y="197909"/>
                    </a:cubicBezTo>
                    <a:cubicBezTo>
                      <a:pt x="760912" y="200620"/>
                      <a:pt x="759104" y="202428"/>
                      <a:pt x="756393" y="202428"/>
                    </a:cubicBezTo>
                    <a:cubicBezTo>
                      <a:pt x="753682" y="202428"/>
                      <a:pt x="751875" y="200620"/>
                      <a:pt x="751875" y="197909"/>
                    </a:cubicBezTo>
                    <a:cubicBezTo>
                      <a:pt x="750971" y="195198"/>
                      <a:pt x="753682" y="193391"/>
                      <a:pt x="756393" y="193391"/>
                    </a:cubicBezTo>
                    <a:lnTo>
                      <a:pt x="756393" y="193391"/>
                    </a:lnTo>
                    <a:close/>
                    <a:moveTo>
                      <a:pt x="737415" y="193391"/>
                    </a:moveTo>
                    <a:cubicBezTo>
                      <a:pt x="740126" y="193391"/>
                      <a:pt x="741934" y="195198"/>
                      <a:pt x="741934" y="197909"/>
                    </a:cubicBezTo>
                    <a:cubicBezTo>
                      <a:pt x="741934" y="200620"/>
                      <a:pt x="740126" y="202428"/>
                      <a:pt x="737415" y="202428"/>
                    </a:cubicBezTo>
                    <a:cubicBezTo>
                      <a:pt x="734704" y="202428"/>
                      <a:pt x="732897" y="200620"/>
                      <a:pt x="732897" y="197909"/>
                    </a:cubicBezTo>
                    <a:cubicBezTo>
                      <a:pt x="732897" y="195198"/>
                      <a:pt x="734704" y="193391"/>
                      <a:pt x="737415" y="193391"/>
                    </a:cubicBezTo>
                    <a:lnTo>
                      <a:pt x="737415" y="193391"/>
                    </a:lnTo>
                    <a:close/>
                    <a:moveTo>
                      <a:pt x="718438" y="193391"/>
                    </a:moveTo>
                    <a:cubicBezTo>
                      <a:pt x="721149" y="193391"/>
                      <a:pt x="722956" y="195198"/>
                      <a:pt x="722956" y="197909"/>
                    </a:cubicBezTo>
                    <a:cubicBezTo>
                      <a:pt x="722956" y="200620"/>
                      <a:pt x="721149" y="202428"/>
                      <a:pt x="718438" y="202428"/>
                    </a:cubicBezTo>
                    <a:cubicBezTo>
                      <a:pt x="715727" y="202428"/>
                      <a:pt x="713919" y="200620"/>
                      <a:pt x="713919" y="197909"/>
                    </a:cubicBezTo>
                    <a:cubicBezTo>
                      <a:pt x="713919" y="195198"/>
                      <a:pt x="715727" y="193391"/>
                      <a:pt x="718438" y="193391"/>
                    </a:cubicBezTo>
                    <a:lnTo>
                      <a:pt x="718438" y="193391"/>
                    </a:lnTo>
                    <a:close/>
                    <a:moveTo>
                      <a:pt x="699460" y="193391"/>
                    </a:moveTo>
                    <a:cubicBezTo>
                      <a:pt x="702171" y="193391"/>
                      <a:pt x="703979" y="195198"/>
                      <a:pt x="703979" y="197909"/>
                    </a:cubicBezTo>
                    <a:cubicBezTo>
                      <a:pt x="703979" y="200620"/>
                      <a:pt x="702171" y="202428"/>
                      <a:pt x="699460" y="202428"/>
                    </a:cubicBezTo>
                    <a:cubicBezTo>
                      <a:pt x="696749" y="202428"/>
                      <a:pt x="694942" y="200620"/>
                      <a:pt x="694942" y="197909"/>
                    </a:cubicBezTo>
                    <a:cubicBezTo>
                      <a:pt x="694942" y="195198"/>
                      <a:pt x="696749" y="193391"/>
                      <a:pt x="699460" y="193391"/>
                    </a:cubicBezTo>
                    <a:lnTo>
                      <a:pt x="699460" y="193391"/>
                    </a:lnTo>
                    <a:close/>
                    <a:moveTo>
                      <a:pt x="680483" y="193391"/>
                    </a:moveTo>
                    <a:cubicBezTo>
                      <a:pt x="683194" y="193391"/>
                      <a:pt x="685001" y="195198"/>
                      <a:pt x="685001" y="197909"/>
                    </a:cubicBezTo>
                    <a:cubicBezTo>
                      <a:pt x="685001" y="200620"/>
                      <a:pt x="683194" y="202428"/>
                      <a:pt x="680483" y="202428"/>
                    </a:cubicBezTo>
                    <a:cubicBezTo>
                      <a:pt x="677771" y="202428"/>
                      <a:pt x="675964" y="200620"/>
                      <a:pt x="675964" y="197909"/>
                    </a:cubicBezTo>
                    <a:cubicBezTo>
                      <a:pt x="675964" y="195198"/>
                      <a:pt x="678675" y="193391"/>
                      <a:pt x="680483" y="193391"/>
                    </a:cubicBezTo>
                    <a:lnTo>
                      <a:pt x="680483" y="193391"/>
                    </a:lnTo>
                    <a:close/>
                    <a:moveTo>
                      <a:pt x="662409" y="193391"/>
                    </a:moveTo>
                    <a:cubicBezTo>
                      <a:pt x="665120" y="193391"/>
                      <a:pt x="666927" y="195198"/>
                      <a:pt x="666927" y="197909"/>
                    </a:cubicBezTo>
                    <a:cubicBezTo>
                      <a:pt x="666927" y="200620"/>
                      <a:pt x="665120" y="202428"/>
                      <a:pt x="662409" y="202428"/>
                    </a:cubicBezTo>
                    <a:cubicBezTo>
                      <a:pt x="659698" y="202428"/>
                      <a:pt x="657890" y="200620"/>
                      <a:pt x="657890" y="197909"/>
                    </a:cubicBezTo>
                    <a:cubicBezTo>
                      <a:pt x="656987" y="195198"/>
                      <a:pt x="659698" y="193391"/>
                      <a:pt x="662409" y="193391"/>
                    </a:cubicBezTo>
                    <a:lnTo>
                      <a:pt x="662409" y="193391"/>
                    </a:lnTo>
                    <a:close/>
                    <a:moveTo>
                      <a:pt x="643431" y="193391"/>
                    </a:moveTo>
                    <a:cubicBezTo>
                      <a:pt x="646142" y="193391"/>
                      <a:pt x="647950" y="195198"/>
                      <a:pt x="647950" y="197909"/>
                    </a:cubicBezTo>
                    <a:cubicBezTo>
                      <a:pt x="647950" y="200620"/>
                      <a:pt x="646142" y="202428"/>
                      <a:pt x="643431" y="202428"/>
                    </a:cubicBezTo>
                    <a:cubicBezTo>
                      <a:pt x="640720" y="202428"/>
                      <a:pt x="638913" y="200620"/>
                      <a:pt x="638913" y="197909"/>
                    </a:cubicBezTo>
                    <a:cubicBezTo>
                      <a:pt x="638913" y="195198"/>
                      <a:pt x="640720" y="193391"/>
                      <a:pt x="643431" y="193391"/>
                    </a:cubicBezTo>
                    <a:lnTo>
                      <a:pt x="643431" y="193391"/>
                    </a:lnTo>
                    <a:close/>
                    <a:moveTo>
                      <a:pt x="624453" y="193391"/>
                    </a:moveTo>
                    <a:cubicBezTo>
                      <a:pt x="627165" y="193391"/>
                      <a:pt x="628972" y="195198"/>
                      <a:pt x="628972" y="197909"/>
                    </a:cubicBezTo>
                    <a:cubicBezTo>
                      <a:pt x="628972" y="200620"/>
                      <a:pt x="627165" y="202428"/>
                      <a:pt x="624453" y="202428"/>
                    </a:cubicBezTo>
                    <a:cubicBezTo>
                      <a:pt x="621742" y="202428"/>
                      <a:pt x="619935" y="200620"/>
                      <a:pt x="619935" y="197909"/>
                    </a:cubicBezTo>
                    <a:cubicBezTo>
                      <a:pt x="619935" y="195198"/>
                      <a:pt x="621742" y="193391"/>
                      <a:pt x="624453" y="193391"/>
                    </a:cubicBezTo>
                    <a:lnTo>
                      <a:pt x="624453" y="193391"/>
                    </a:lnTo>
                    <a:close/>
                    <a:moveTo>
                      <a:pt x="605476" y="193391"/>
                    </a:moveTo>
                    <a:cubicBezTo>
                      <a:pt x="608187" y="193391"/>
                      <a:pt x="609994" y="195198"/>
                      <a:pt x="609994" y="197909"/>
                    </a:cubicBezTo>
                    <a:cubicBezTo>
                      <a:pt x="609994" y="200620"/>
                      <a:pt x="608187" y="202428"/>
                      <a:pt x="605476" y="202428"/>
                    </a:cubicBezTo>
                    <a:cubicBezTo>
                      <a:pt x="602765" y="202428"/>
                      <a:pt x="600957" y="200620"/>
                      <a:pt x="600957" y="197909"/>
                    </a:cubicBezTo>
                    <a:cubicBezTo>
                      <a:pt x="600957" y="195198"/>
                      <a:pt x="602765" y="193391"/>
                      <a:pt x="605476" y="193391"/>
                    </a:cubicBezTo>
                    <a:lnTo>
                      <a:pt x="605476" y="193391"/>
                    </a:lnTo>
                    <a:close/>
                    <a:moveTo>
                      <a:pt x="586498" y="193391"/>
                    </a:moveTo>
                    <a:cubicBezTo>
                      <a:pt x="589209" y="193391"/>
                      <a:pt x="591017" y="195198"/>
                      <a:pt x="591017" y="197909"/>
                    </a:cubicBezTo>
                    <a:cubicBezTo>
                      <a:pt x="591017" y="200620"/>
                      <a:pt x="589209" y="202428"/>
                      <a:pt x="586498" y="202428"/>
                    </a:cubicBezTo>
                    <a:cubicBezTo>
                      <a:pt x="583787" y="202428"/>
                      <a:pt x="581980" y="200620"/>
                      <a:pt x="581980" y="197909"/>
                    </a:cubicBezTo>
                    <a:cubicBezTo>
                      <a:pt x="581980" y="195198"/>
                      <a:pt x="584691" y="193391"/>
                      <a:pt x="586498" y="193391"/>
                    </a:cubicBezTo>
                    <a:lnTo>
                      <a:pt x="586498" y="193391"/>
                    </a:lnTo>
                    <a:close/>
                    <a:moveTo>
                      <a:pt x="568424" y="193391"/>
                    </a:moveTo>
                    <a:cubicBezTo>
                      <a:pt x="571135" y="193391"/>
                      <a:pt x="572943" y="195198"/>
                      <a:pt x="572943" y="197909"/>
                    </a:cubicBezTo>
                    <a:cubicBezTo>
                      <a:pt x="572943" y="200620"/>
                      <a:pt x="571135" y="202428"/>
                      <a:pt x="568424" y="202428"/>
                    </a:cubicBezTo>
                    <a:cubicBezTo>
                      <a:pt x="565713" y="202428"/>
                      <a:pt x="563906" y="200620"/>
                      <a:pt x="563906" y="197909"/>
                    </a:cubicBezTo>
                    <a:cubicBezTo>
                      <a:pt x="563906" y="195198"/>
                      <a:pt x="565713" y="193391"/>
                      <a:pt x="568424" y="193391"/>
                    </a:cubicBezTo>
                    <a:lnTo>
                      <a:pt x="568424" y="193391"/>
                    </a:lnTo>
                    <a:close/>
                    <a:moveTo>
                      <a:pt x="549447" y="193391"/>
                    </a:moveTo>
                    <a:cubicBezTo>
                      <a:pt x="552158" y="193391"/>
                      <a:pt x="553965" y="195198"/>
                      <a:pt x="553965" y="197909"/>
                    </a:cubicBezTo>
                    <a:cubicBezTo>
                      <a:pt x="553965" y="200620"/>
                      <a:pt x="552158" y="202428"/>
                      <a:pt x="549447" y="202428"/>
                    </a:cubicBezTo>
                    <a:cubicBezTo>
                      <a:pt x="546736" y="202428"/>
                      <a:pt x="544928" y="200620"/>
                      <a:pt x="544928" y="197909"/>
                    </a:cubicBezTo>
                    <a:cubicBezTo>
                      <a:pt x="544928" y="195198"/>
                      <a:pt x="546736" y="193391"/>
                      <a:pt x="549447" y="193391"/>
                    </a:cubicBezTo>
                    <a:lnTo>
                      <a:pt x="549447" y="193391"/>
                    </a:lnTo>
                    <a:close/>
                    <a:moveTo>
                      <a:pt x="530469" y="193391"/>
                    </a:moveTo>
                    <a:cubicBezTo>
                      <a:pt x="533180" y="193391"/>
                      <a:pt x="534988" y="195198"/>
                      <a:pt x="534988" y="197909"/>
                    </a:cubicBezTo>
                    <a:cubicBezTo>
                      <a:pt x="534988" y="200620"/>
                      <a:pt x="533180" y="202428"/>
                      <a:pt x="530469" y="202428"/>
                    </a:cubicBezTo>
                    <a:cubicBezTo>
                      <a:pt x="527758" y="202428"/>
                      <a:pt x="525951" y="200620"/>
                      <a:pt x="525951" y="197909"/>
                    </a:cubicBezTo>
                    <a:cubicBezTo>
                      <a:pt x="525951" y="195198"/>
                      <a:pt x="527758" y="193391"/>
                      <a:pt x="530469" y="193391"/>
                    </a:cubicBezTo>
                    <a:lnTo>
                      <a:pt x="530469" y="193391"/>
                    </a:lnTo>
                    <a:close/>
                    <a:moveTo>
                      <a:pt x="511492" y="193391"/>
                    </a:moveTo>
                    <a:cubicBezTo>
                      <a:pt x="514203" y="193391"/>
                      <a:pt x="516010" y="195198"/>
                      <a:pt x="516010" y="197909"/>
                    </a:cubicBezTo>
                    <a:cubicBezTo>
                      <a:pt x="516010" y="200620"/>
                      <a:pt x="514203" y="202428"/>
                      <a:pt x="511492" y="202428"/>
                    </a:cubicBezTo>
                    <a:cubicBezTo>
                      <a:pt x="508780" y="202428"/>
                      <a:pt x="506973" y="200620"/>
                      <a:pt x="506973" y="197909"/>
                    </a:cubicBezTo>
                    <a:cubicBezTo>
                      <a:pt x="506973" y="195198"/>
                      <a:pt x="508780" y="193391"/>
                      <a:pt x="511492" y="193391"/>
                    </a:cubicBezTo>
                    <a:lnTo>
                      <a:pt x="511492" y="193391"/>
                    </a:lnTo>
                    <a:close/>
                    <a:moveTo>
                      <a:pt x="493418" y="193391"/>
                    </a:moveTo>
                    <a:cubicBezTo>
                      <a:pt x="496129" y="193391"/>
                      <a:pt x="497936" y="195198"/>
                      <a:pt x="497936" y="197909"/>
                    </a:cubicBezTo>
                    <a:cubicBezTo>
                      <a:pt x="497936" y="200620"/>
                      <a:pt x="496129" y="202428"/>
                      <a:pt x="493418" y="202428"/>
                    </a:cubicBezTo>
                    <a:cubicBezTo>
                      <a:pt x="490707" y="202428"/>
                      <a:pt x="488899" y="200620"/>
                      <a:pt x="488899" y="197909"/>
                    </a:cubicBezTo>
                    <a:cubicBezTo>
                      <a:pt x="487995" y="195198"/>
                      <a:pt x="490707" y="193391"/>
                      <a:pt x="493418" y="193391"/>
                    </a:cubicBezTo>
                    <a:lnTo>
                      <a:pt x="493418" y="193391"/>
                    </a:lnTo>
                    <a:close/>
                    <a:moveTo>
                      <a:pt x="474440" y="193391"/>
                    </a:moveTo>
                    <a:cubicBezTo>
                      <a:pt x="477151" y="193391"/>
                      <a:pt x="478959" y="195198"/>
                      <a:pt x="478959" y="197909"/>
                    </a:cubicBezTo>
                    <a:cubicBezTo>
                      <a:pt x="478959" y="200620"/>
                      <a:pt x="477151" y="202428"/>
                      <a:pt x="474440" y="202428"/>
                    </a:cubicBezTo>
                    <a:cubicBezTo>
                      <a:pt x="471729" y="202428"/>
                      <a:pt x="469922" y="200620"/>
                      <a:pt x="469922" y="197909"/>
                    </a:cubicBezTo>
                    <a:cubicBezTo>
                      <a:pt x="469922" y="195198"/>
                      <a:pt x="471729" y="193391"/>
                      <a:pt x="474440" y="193391"/>
                    </a:cubicBezTo>
                    <a:lnTo>
                      <a:pt x="474440" y="193391"/>
                    </a:lnTo>
                    <a:close/>
                    <a:moveTo>
                      <a:pt x="455462" y="193391"/>
                    </a:moveTo>
                    <a:cubicBezTo>
                      <a:pt x="458174" y="193391"/>
                      <a:pt x="459981" y="195198"/>
                      <a:pt x="459981" y="197909"/>
                    </a:cubicBezTo>
                    <a:cubicBezTo>
                      <a:pt x="459981" y="200620"/>
                      <a:pt x="458174" y="202428"/>
                      <a:pt x="455462" y="202428"/>
                    </a:cubicBezTo>
                    <a:cubicBezTo>
                      <a:pt x="452751" y="202428"/>
                      <a:pt x="450944" y="200620"/>
                      <a:pt x="450944" y="197909"/>
                    </a:cubicBezTo>
                    <a:cubicBezTo>
                      <a:pt x="450944" y="195198"/>
                      <a:pt x="452751" y="193391"/>
                      <a:pt x="455462" y="193391"/>
                    </a:cubicBezTo>
                    <a:lnTo>
                      <a:pt x="455462" y="193391"/>
                    </a:lnTo>
                    <a:close/>
                    <a:moveTo>
                      <a:pt x="436485" y="193391"/>
                    </a:moveTo>
                    <a:cubicBezTo>
                      <a:pt x="439196" y="193391"/>
                      <a:pt x="441003" y="195198"/>
                      <a:pt x="441003" y="197909"/>
                    </a:cubicBezTo>
                    <a:cubicBezTo>
                      <a:pt x="441003" y="200620"/>
                      <a:pt x="439196" y="202428"/>
                      <a:pt x="436485" y="202428"/>
                    </a:cubicBezTo>
                    <a:cubicBezTo>
                      <a:pt x="433774" y="202428"/>
                      <a:pt x="431966" y="200620"/>
                      <a:pt x="431966" y="197909"/>
                    </a:cubicBezTo>
                    <a:cubicBezTo>
                      <a:pt x="431966" y="195198"/>
                      <a:pt x="433774" y="193391"/>
                      <a:pt x="436485" y="193391"/>
                    </a:cubicBezTo>
                    <a:lnTo>
                      <a:pt x="436485" y="193391"/>
                    </a:lnTo>
                    <a:close/>
                    <a:moveTo>
                      <a:pt x="417507" y="193391"/>
                    </a:moveTo>
                    <a:cubicBezTo>
                      <a:pt x="420218" y="193391"/>
                      <a:pt x="422026" y="195198"/>
                      <a:pt x="422026" y="197909"/>
                    </a:cubicBezTo>
                    <a:cubicBezTo>
                      <a:pt x="422026" y="200620"/>
                      <a:pt x="420218" y="202428"/>
                      <a:pt x="417507" y="202428"/>
                    </a:cubicBezTo>
                    <a:cubicBezTo>
                      <a:pt x="414796" y="202428"/>
                      <a:pt x="412989" y="200620"/>
                      <a:pt x="412989" y="197909"/>
                    </a:cubicBezTo>
                    <a:cubicBezTo>
                      <a:pt x="412989" y="195198"/>
                      <a:pt x="415700" y="193391"/>
                      <a:pt x="417507" y="193391"/>
                    </a:cubicBezTo>
                    <a:lnTo>
                      <a:pt x="417507" y="193391"/>
                    </a:lnTo>
                    <a:close/>
                    <a:moveTo>
                      <a:pt x="399433" y="193391"/>
                    </a:moveTo>
                    <a:cubicBezTo>
                      <a:pt x="402144" y="193391"/>
                      <a:pt x="403952" y="195198"/>
                      <a:pt x="403952" y="197909"/>
                    </a:cubicBezTo>
                    <a:cubicBezTo>
                      <a:pt x="403952" y="200620"/>
                      <a:pt x="402144" y="202428"/>
                      <a:pt x="399433" y="202428"/>
                    </a:cubicBezTo>
                    <a:cubicBezTo>
                      <a:pt x="396722" y="202428"/>
                      <a:pt x="394915" y="200620"/>
                      <a:pt x="394915" y="197909"/>
                    </a:cubicBezTo>
                    <a:cubicBezTo>
                      <a:pt x="394011" y="195198"/>
                      <a:pt x="396722" y="193391"/>
                      <a:pt x="399433" y="193391"/>
                    </a:cubicBezTo>
                    <a:lnTo>
                      <a:pt x="399433" y="193391"/>
                    </a:lnTo>
                    <a:close/>
                    <a:moveTo>
                      <a:pt x="380456" y="193391"/>
                    </a:moveTo>
                    <a:cubicBezTo>
                      <a:pt x="383167" y="193391"/>
                      <a:pt x="384974" y="195198"/>
                      <a:pt x="384974" y="197909"/>
                    </a:cubicBezTo>
                    <a:cubicBezTo>
                      <a:pt x="384974" y="200620"/>
                      <a:pt x="383167" y="202428"/>
                      <a:pt x="380456" y="202428"/>
                    </a:cubicBezTo>
                    <a:cubicBezTo>
                      <a:pt x="377745" y="202428"/>
                      <a:pt x="375937" y="200620"/>
                      <a:pt x="375937" y="197909"/>
                    </a:cubicBezTo>
                    <a:cubicBezTo>
                      <a:pt x="375937" y="195198"/>
                      <a:pt x="377745" y="193391"/>
                      <a:pt x="380456" y="193391"/>
                    </a:cubicBezTo>
                    <a:lnTo>
                      <a:pt x="380456" y="193391"/>
                    </a:lnTo>
                    <a:close/>
                    <a:moveTo>
                      <a:pt x="361478" y="193391"/>
                    </a:moveTo>
                    <a:cubicBezTo>
                      <a:pt x="364189" y="193391"/>
                      <a:pt x="365997" y="195198"/>
                      <a:pt x="365997" y="197909"/>
                    </a:cubicBezTo>
                    <a:cubicBezTo>
                      <a:pt x="365997" y="200620"/>
                      <a:pt x="364189" y="202428"/>
                      <a:pt x="361478" y="202428"/>
                    </a:cubicBezTo>
                    <a:cubicBezTo>
                      <a:pt x="358767" y="202428"/>
                      <a:pt x="356960" y="200620"/>
                      <a:pt x="356960" y="197909"/>
                    </a:cubicBezTo>
                    <a:cubicBezTo>
                      <a:pt x="356960" y="195198"/>
                      <a:pt x="358767" y="193391"/>
                      <a:pt x="361478" y="193391"/>
                    </a:cubicBezTo>
                    <a:lnTo>
                      <a:pt x="361478" y="193391"/>
                    </a:lnTo>
                    <a:close/>
                    <a:moveTo>
                      <a:pt x="342501" y="193391"/>
                    </a:moveTo>
                    <a:cubicBezTo>
                      <a:pt x="345212" y="193391"/>
                      <a:pt x="347019" y="195198"/>
                      <a:pt x="347019" y="197909"/>
                    </a:cubicBezTo>
                    <a:cubicBezTo>
                      <a:pt x="347019" y="200620"/>
                      <a:pt x="345212" y="202428"/>
                      <a:pt x="342501" y="202428"/>
                    </a:cubicBezTo>
                    <a:cubicBezTo>
                      <a:pt x="339789" y="202428"/>
                      <a:pt x="337982" y="200620"/>
                      <a:pt x="337982" y="197909"/>
                    </a:cubicBezTo>
                    <a:cubicBezTo>
                      <a:pt x="337982" y="195198"/>
                      <a:pt x="339789" y="193391"/>
                      <a:pt x="342501" y="193391"/>
                    </a:cubicBezTo>
                    <a:lnTo>
                      <a:pt x="342501" y="193391"/>
                    </a:lnTo>
                    <a:close/>
                    <a:moveTo>
                      <a:pt x="323523" y="193391"/>
                    </a:moveTo>
                    <a:cubicBezTo>
                      <a:pt x="326234" y="193391"/>
                      <a:pt x="328041" y="195198"/>
                      <a:pt x="328041" y="197909"/>
                    </a:cubicBezTo>
                    <a:cubicBezTo>
                      <a:pt x="328041" y="200620"/>
                      <a:pt x="326234" y="202428"/>
                      <a:pt x="323523" y="202428"/>
                    </a:cubicBezTo>
                    <a:cubicBezTo>
                      <a:pt x="320812" y="202428"/>
                      <a:pt x="319004" y="200620"/>
                      <a:pt x="319004" y="197909"/>
                    </a:cubicBezTo>
                    <a:cubicBezTo>
                      <a:pt x="319004" y="195198"/>
                      <a:pt x="321716" y="193391"/>
                      <a:pt x="323523" y="193391"/>
                    </a:cubicBezTo>
                    <a:lnTo>
                      <a:pt x="323523" y="193391"/>
                    </a:lnTo>
                    <a:close/>
                    <a:moveTo>
                      <a:pt x="305449" y="193391"/>
                    </a:moveTo>
                    <a:cubicBezTo>
                      <a:pt x="308160" y="193391"/>
                      <a:pt x="309968" y="195198"/>
                      <a:pt x="309968" y="197909"/>
                    </a:cubicBezTo>
                    <a:cubicBezTo>
                      <a:pt x="309968" y="200620"/>
                      <a:pt x="308160" y="202428"/>
                      <a:pt x="305449" y="202428"/>
                    </a:cubicBezTo>
                    <a:cubicBezTo>
                      <a:pt x="302738" y="202428"/>
                      <a:pt x="300931" y="200620"/>
                      <a:pt x="300931" y="197909"/>
                    </a:cubicBezTo>
                    <a:cubicBezTo>
                      <a:pt x="300027" y="195198"/>
                      <a:pt x="302738" y="193391"/>
                      <a:pt x="305449" y="193391"/>
                    </a:cubicBezTo>
                    <a:lnTo>
                      <a:pt x="305449" y="193391"/>
                    </a:lnTo>
                    <a:close/>
                    <a:moveTo>
                      <a:pt x="286471" y="193391"/>
                    </a:moveTo>
                    <a:cubicBezTo>
                      <a:pt x="289182" y="193391"/>
                      <a:pt x="290990" y="195198"/>
                      <a:pt x="290990" y="197909"/>
                    </a:cubicBezTo>
                    <a:cubicBezTo>
                      <a:pt x="290990" y="200620"/>
                      <a:pt x="289182" y="202428"/>
                      <a:pt x="286471" y="202428"/>
                    </a:cubicBezTo>
                    <a:cubicBezTo>
                      <a:pt x="283760" y="202428"/>
                      <a:pt x="281953" y="200620"/>
                      <a:pt x="281953" y="197909"/>
                    </a:cubicBezTo>
                    <a:cubicBezTo>
                      <a:pt x="281953" y="195198"/>
                      <a:pt x="283760" y="193391"/>
                      <a:pt x="286471" y="193391"/>
                    </a:cubicBezTo>
                    <a:lnTo>
                      <a:pt x="286471" y="193391"/>
                    </a:lnTo>
                    <a:close/>
                    <a:moveTo>
                      <a:pt x="840437" y="184354"/>
                    </a:moveTo>
                    <a:cubicBezTo>
                      <a:pt x="843148" y="184354"/>
                      <a:pt x="844955" y="186161"/>
                      <a:pt x="844955" y="188872"/>
                    </a:cubicBezTo>
                    <a:cubicBezTo>
                      <a:pt x="844955" y="191583"/>
                      <a:pt x="843148" y="193391"/>
                      <a:pt x="840437" y="193391"/>
                    </a:cubicBezTo>
                    <a:cubicBezTo>
                      <a:pt x="837726" y="193391"/>
                      <a:pt x="835918" y="191583"/>
                      <a:pt x="835918" y="188872"/>
                    </a:cubicBezTo>
                    <a:cubicBezTo>
                      <a:pt x="835918" y="186161"/>
                      <a:pt x="837726" y="184354"/>
                      <a:pt x="840437" y="184354"/>
                    </a:cubicBezTo>
                    <a:lnTo>
                      <a:pt x="840437" y="184354"/>
                    </a:lnTo>
                    <a:close/>
                    <a:moveTo>
                      <a:pt x="821459" y="184354"/>
                    </a:moveTo>
                    <a:cubicBezTo>
                      <a:pt x="824170" y="184354"/>
                      <a:pt x="825978" y="186161"/>
                      <a:pt x="825978" y="188872"/>
                    </a:cubicBezTo>
                    <a:cubicBezTo>
                      <a:pt x="825978" y="191583"/>
                      <a:pt x="824170" y="193391"/>
                      <a:pt x="821459" y="193391"/>
                    </a:cubicBezTo>
                    <a:cubicBezTo>
                      <a:pt x="818748" y="193391"/>
                      <a:pt x="816941" y="191583"/>
                      <a:pt x="816941" y="188872"/>
                    </a:cubicBezTo>
                    <a:cubicBezTo>
                      <a:pt x="816941" y="186161"/>
                      <a:pt x="818748" y="184354"/>
                      <a:pt x="821459" y="184354"/>
                    </a:cubicBezTo>
                    <a:lnTo>
                      <a:pt x="821459" y="184354"/>
                    </a:lnTo>
                    <a:close/>
                    <a:moveTo>
                      <a:pt x="803385" y="184354"/>
                    </a:moveTo>
                    <a:cubicBezTo>
                      <a:pt x="806096" y="184354"/>
                      <a:pt x="807904" y="186161"/>
                      <a:pt x="807904" y="188872"/>
                    </a:cubicBezTo>
                    <a:cubicBezTo>
                      <a:pt x="807904" y="191583"/>
                      <a:pt x="806096" y="193391"/>
                      <a:pt x="803385" y="193391"/>
                    </a:cubicBezTo>
                    <a:cubicBezTo>
                      <a:pt x="800674" y="193391"/>
                      <a:pt x="798867" y="191583"/>
                      <a:pt x="798867" y="188872"/>
                    </a:cubicBezTo>
                    <a:cubicBezTo>
                      <a:pt x="797963" y="186161"/>
                      <a:pt x="800674" y="184354"/>
                      <a:pt x="803385" y="184354"/>
                    </a:cubicBezTo>
                    <a:lnTo>
                      <a:pt x="803385" y="184354"/>
                    </a:lnTo>
                    <a:close/>
                    <a:moveTo>
                      <a:pt x="784408" y="184354"/>
                    </a:moveTo>
                    <a:cubicBezTo>
                      <a:pt x="787119" y="184354"/>
                      <a:pt x="788926" y="186161"/>
                      <a:pt x="788926" y="188872"/>
                    </a:cubicBezTo>
                    <a:cubicBezTo>
                      <a:pt x="788926" y="191583"/>
                      <a:pt x="787119" y="193391"/>
                      <a:pt x="784408" y="193391"/>
                    </a:cubicBezTo>
                    <a:cubicBezTo>
                      <a:pt x="781696" y="193391"/>
                      <a:pt x="779889" y="191583"/>
                      <a:pt x="779889" y="188872"/>
                    </a:cubicBezTo>
                    <a:cubicBezTo>
                      <a:pt x="778985" y="186161"/>
                      <a:pt x="781696" y="184354"/>
                      <a:pt x="784408" y="184354"/>
                    </a:cubicBezTo>
                    <a:lnTo>
                      <a:pt x="784408" y="184354"/>
                    </a:lnTo>
                    <a:close/>
                    <a:moveTo>
                      <a:pt x="765430" y="184354"/>
                    </a:moveTo>
                    <a:cubicBezTo>
                      <a:pt x="768141" y="184354"/>
                      <a:pt x="769948" y="186161"/>
                      <a:pt x="769948" y="188872"/>
                    </a:cubicBezTo>
                    <a:cubicBezTo>
                      <a:pt x="769948" y="191583"/>
                      <a:pt x="768141" y="193391"/>
                      <a:pt x="765430" y="193391"/>
                    </a:cubicBezTo>
                    <a:cubicBezTo>
                      <a:pt x="762719" y="193391"/>
                      <a:pt x="760912" y="191583"/>
                      <a:pt x="760912" y="188872"/>
                    </a:cubicBezTo>
                    <a:cubicBezTo>
                      <a:pt x="760912" y="186161"/>
                      <a:pt x="762719" y="184354"/>
                      <a:pt x="765430" y="184354"/>
                    </a:cubicBezTo>
                    <a:lnTo>
                      <a:pt x="765430" y="184354"/>
                    </a:lnTo>
                    <a:close/>
                    <a:moveTo>
                      <a:pt x="746452" y="184354"/>
                    </a:moveTo>
                    <a:cubicBezTo>
                      <a:pt x="749163" y="184354"/>
                      <a:pt x="750971" y="186161"/>
                      <a:pt x="750971" y="188872"/>
                    </a:cubicBezTo>
                    <a:cubicBezTo>
                      <a:pt x="750971" y="191583"/>
                      <a:pt x="749163" y="193391"/>
                      <a:pt x="746452" y="193391"/>
                    </a:cubicBezTo>
                    <a:cubicBezTo>
                      <a:pt x="743741" y="193391"/>
                      <a:pt x="741934" y="191583"/>
                      <a:pt x="741934" y="188872"/>
                    </a:cubicBezTo>
                    <a:cubicBezTo>
                      <a:pt x="741934" y="186161"/>
                      <a:pt x="743741" y="184354"/>
                      <a:pt x="746452" y="184354"/>
                    </a:cubicBezTo>
                    <a:lnTo>
                      <a:pt x="746452" y="184354"/>
                    </a:lnTo>
                    <a:close/>
                    <a:moveTo>
                      <a:pt x="727475" y="184354"/>
                    </a:moveTo>
                    <a:cubicBezTo>
                      <a:pt x="730186" y="184354"/>
                      <a:pt x="731993" y="186161"/>
                      <a:pt x="731993" y="188872"/>
                    </a:cubicBezTo>
                    <a:cubicBezTo>
                      <a:pt x="731993" y="191583"/>
                      <a:pt x="730186" y="193391"/>
                      <a:pt x="727475" y="193391"/>
                    </a:cubicBezTo>
                    <a:cubicBezTo>
                      <a:pt x="724764" y="193391"/>
                      <a:pt x="722956" y="191583"/>
                      <a:pt x="722956" y="188872"/>
                    </a:cubicBezTo>
                    <a:cubicBezTo>
                      <a:pt x="722956" y="186161"/>
                      <a:pt x="724764" y="184354"/>
                      <a:pt x="727475" y="184354"/>
                    </a:cubicBezTo>
                    <a:lnTo>
                      <a:pt x="727475" y="184354"/>
                    </a:lnTo>
                    <a:close/>
                    <a:moveTo>
                      <a:pt x="709401" y="184354"/>
                    </a:moveTo>
                    <a:cubicBezTo>
                      <a:pt x="712112" y="184354"/>
                      <a:pt x="713919" y="186161"/>
                      <a:pt x="713919" y="188872"/>
                    </a:cubicBezTo>
                    <a:cubicBezTo>
                      <a:pt x="713919" y="191583"/>
                      <a:pt x="712112" y="193391"/>
                      <a:pt x="709401" y="193391"/>
                    </a:cubicBezTo>
                    <a:cubicBezTo>
                      <a:pt x="706690" y="193391"/>
                      <a:pt x="704882" y="191583"/>
                      <a:pt x="704882" y="188872"/>
                    </a:cubicBezTo>
                    <a:cubicBezTo>
                      <a:pt x="703979" y="186161"/>
                      <a:pt x="706690" y="184354"/>
                      <a:pt x="709401" y="184354"/>
                    </a:cubicBezTo>
                    <a:lnTo>
                      <a:pt x="709401" y="184354"/>
                    </a:lnTo>
                    <a:close/>
                    <a:moveTo>
                      <a:pt x="690423" y="184354"/>
                    </a:moveTo>
                    <a:cubicBezTo>
                      <a:pt x="693134" y="184354"/>
                      <a:pt x="694942" y="186161"/>
                      <a:pt x="694942" y="188872"/>
                    </a:cubicBezTo>
                    <a:cubicBezTo>
                      <a:pt x="694942" y="191583"/>
                      <a:pt x="693134" y="193391"/>
                      <a:pt x="690423" y="193391"/>
                    </a:cubicBezTo>
                    <a:cubicBezTo>
                      <a:pt x="687712" y="193391"/>
                      <a:pt x="685905" y="191583"/>
                      <a:pt x="685905" y="188872"/>
                    </a:cubicBezTo>
                    <a:cubicBezTo>
                      <a:pt x="685905" y="186161"/>
                      <a:pt x="687712" y="184354"/>
                      <a:pt x="690423" y="184354"/>
                    </a:cubicBezTo>
                    <a:lnTo>
                      <a:pt x="690423" y="184354"/>
                    </a:lnTo>
                    <a:close/>
                    <a:moveTo>
                      <a:pt x="671446" y="184354"/>
                    </a:moveTo>
                    <a:cubicBezTo>
                      <a:pt x="674157" y="184354"/>
                      <a:pt x="675964" y="186161"/>
                      <a:pt x="675964" y="188872"/>
                    </a:cubicBezTo>
                    <a:cubicBezTo>
                      <a:pt x="675964" y="191583"/>
                      <a:pt x="674157" y="193391"/>
                      <a:pt x="671446" y="193391"/>
                    </a:cubicBezTo>
                    <a:cubicBezTo>
                      <a:pt x="668735" y="193391"/>
                      <a:pt x="666927" y="191583"/>
                      <a:pt x="666927" y="188872"/>
                    </a:cubicBezTo>
                    <a:cubicBezTo>
                      <a:pt x="666927" y="186161"/>
                      <a:pt x="668735" y="184354"/>
                      <a:pt x="671446" y="184354"/>
                    </a:cubicBezTo>
                    <a:lnTo>
                      <a:pt x="671446" y="184354"/>
                    </a:lnTo>
                    <a:close/>
                    <a:moveTo>
                      <a:pt x="652468" y="184354"/>
                    </a:moveTo>
                    <a:cubicBezTo>
                      <a:pt x="655179" y="184354"/>
                      <a:pt x="656987" y="186161"/>
                      <a:pt x="656987" y="188872"/>
                    </a:cubicBezTo>
                    <a:cubicBezTo>
                      <a:pt x="656987" y="191583"/>
                      <a:pt x="655179" y="193391"/>
                      <a:pt x="652468" y="193391"/>
                    </a:cubicBezTo>
                    <a:cubicBezTo>
                      <a:pt x="649757" y="193391"/>
                      <a:pt x="647950" y="191583"/>
                      <a:pt x="647950" y="188872"/>
                    </a:cubicBezTo>
                    <a:cubicBezTo>
                      <a:pt x="647950" y="186161"/>
                      <a:pt x="649757" y="184354"/>
                      <a:pt x="652468" y="184354"/>
                    </a:cubicBezTo>
                    <a:lnTo>
                      <a:pt x="652468" y="184354"/>
                    </a:lnTo>
                    <a:close/>
                    <a:moveTo>
                      <a:pt x="633490" y="184354"/>
                    </a:moveTo>
                    <a:cubicBezTo>
                      <a:pt x="636202" y="184354"/>
                      <a:pt x="638009" y="186161"/>
                      <a:pt x="638009" y="188872"/>
                    </a:cubicBezTo>
                    <a:cubicBezTo>
                      <a:pt x="638009" y="191583"/>
                      <a:pt x="636202" y="193391"/>
                      <a:pt x="633490" y="193391"/>
                    </a:cubicBezTo>
                    <a:cubicBezTo>
                      <a:pt x="630779" y="193391"/>
                      <a:pt x="628972" y="191583"/>
                      <a:pt x="628972" y="188872"/>
                    </a:cubicBezTo>
                    <a:cubicBezTo>
                      <a:pt x="628972" y="186161"/>
                      <a:pt x="631683" y="184354"/>
                      <a:pt x="633490" y="184354"/>
                    </a:cubicBezTo>
                    <a:lnTo>
                      <a:pt x="633490" y="184354"/>
                    </a:lnTo>
                    <a:close/>
                    <a:moveTo>
                      <a:pt x="615417" y="184354"/>
                    </a:moveTo>
                    <a:cubicBezTo>
                      <a:pt x="618128" y="184354"/>
                      <a:pt x="619935" y="186161"/>
                      <a:pt x="619935" y="188872"/>
                    </a:cubicBezTo>
                    <a:cubicBezTo>
                      <a:pt x="619935" y="191583"/>
                      <a:pt x="618128" y="193391"/>
                      <a:pt x="615417" y="193391"/>
                    </a:cubicBezTo>
                    <a:cubicBezTo>
                      <a:pt x="612705" y="193391"/>
                      <a:pt x="610898" y="191583"/>
                      <a:pt x="610898" y="188872"/>
                    </a:cubicBezTo>
                    <a:cubicBezTo>
                      <a:pt x="609994" y="186161"/>
                      <a:pt x="612705" y="184354"/>
                      <a:pt x="615417" y="184354"/>
                    </a:cubicBezTo>
                    <a:lnTo>
                      <a:pt x="615417" y="184354"/>
                    </a:lnTo>
                    <a:close/>
                    <a:moveTo>
                      <a:pt x="596439" y="184354"/>
                    </a:moveTo>
                    <a:cubicBezTo>
                      <a:pt x="599150" y="184354"/>
                      <a:pt x="600957" y="186161"/>
                      <a:pt x="600957" y="188872"/>
                    </a:cubicBezTo>
                    <a:cubicBezTo>
                      <a:pt x="600957" y="191583"/>
                      <a:pt x="599150" y="193391"/>
                      <a:pt x="596439" y="193391"/>
                    </a:cubicBezTo>
                    <a:cubicBezTo>
                      <a:pt x="593728" y="193391"/>
                      <a:pt x="591920" y="191583"/>
                      <a:pt x="591920" y="188872"/>
                    </a:cubicBezTo>
                    <a:cubicBezTo>
                      <a:pt x="591920" y="186161"/>
                      <a:pt x="593728" y="184354"/>
                      <a:pt x="596439" y="184354"/>
                    </a:cubicBezTo>
                    <a:lnTo>
                      <a:pt x="596439" y="184354"/>
                    </a:lnTo>
                    <a:close/>
                    <a:moveTo>
                      <a:pt x="577461" y="184354"/>
                    </a:moveTo>
                    <a:cubicBezTo>
                      <a:pt x="580172" y="184354"/>
                      <a:pt x="581980" y="186161"/>
                      <a:pt x="581980" y="188872"/>
                    </a:cubicBezTo>
                    <a:cubicBezTo>
                      <a:pt x="581980" y="191583"/>
                      <a:pt x="580172" y="193391"/>
                      <a:pt x="577461" y="193391"/>
                    </a:cubicBezTo>
                    <a:cubicBezTo>
                      <a:pt x="574750" y="193391"/>
                      <a:pt x="572943" y="191583"/>
                      <a:pt x="572943" y="188872"/>
                    </a:cubicBezTo>
                    <a:cubicBezTo>
                      <a:pt x="572943" y="186161"/>
                      <a:pt x="574750" y="184354"/>
                      <a:pt x="577461" y="184354"/>
                    </a:cubicBezTo>
                    <a:lnTo>
                      <a:pt x="577461" y="184354"/>
                    </a:lnTo>
                    <a:close/>
                    <a:moveTo>
                      <a:pt x="558484" y="184354"/>
                    </a:moveTo>
                    <a:cubicBezTo>
                      <a:pt x="561195" y="184354"/>
                      <a:pt x="563002" y="186161"/>
                      <a:pt x="563002" y="188872"/>
                    </a:cubicBezTo>
                    <a:cubicBezTo>
                      <a:pt x="563002" y="191583"/>
                      <a:pt x="561195" y="193391"/>
                      <a:pt x="558484" y="193391"/>
                    </a:cubicBezTo>
                    <a:cubicBezTo>
                      <a:pt x="555773" y="193391"/>
                      <a:pt x="553965" y="191583"/>
                      <a:pt x="553965" y="188872"/>
                    </a:cubicBezTo>
                    <a:cubicBezTo>
                      <a:pt x="553965" y="186161"/>
                      <a:pt x="555773" y="184354"/>
                      <a:pt x="558484" y="184354"/>
                    </a:cubicBezTo>
                    <a:lnTo>
                      <a:pt x="558484" y="184354"/>
                    </a:lnTo>
                    <a:close/>
                    <a:moveTo>
                      <a:pt x="539506" y="184354"/>
                    </a:moveTo>
                    <a:cubicBezTo>
                      <a:pt x="542217" y="184354"/>
                      <a:pt x="544025" y="186161"/>
                      <a:pt x="544025" y="188872"/>
                    </a:cubicBezTo>
                    <a:cubicBezTo>
                      <a:pt x="544025" y="191583"/>
                      <a:pt x="542217" y="193391"/>
                      <a:pt x="539506" y="193391"/>
                    </a:cubicBezTo>
                    <a:cubicBezTo>
                      <a:pt x="536795" y="193391"/>
                      <a:pt x="534988" y="191583"/>
                      <a:pt x="534988" y="188872"/>
                    </a:cubicBezTo>
                    <a:cubicBezTo>
                      <a:pt x="534988" y="186161"/>
                      <a:pt x="537699" y="184354"/>
                      <a:pt x="539506" y="184354"/>
                    </a:cubicBezTo>
                    <a:lnTo>
                      <a:pt x="539506" y="184354"/>
                    </a:lnTo>
                    <a:close/>
                    <a:moveTo>
                      <a:pt x="521432" y="184354"/>
                    </a:moveTo>
                    <a:cubicBezTo>
                      <a:pt x="524143" y="184354"/>
                      <a:pt x="525951" y="186161"/>
                      <a:pt x="525951" y="188872"/>
                    </a:cubicBezTo>
                    <a:cubicBezTo>
                      <a:pt x="525951" y="191583"/>
                      <a:pt x="524143" y="193391"/>
                      <a:pt x="521432" y="193391"/>
                    </a:cubicBezTo>
                    <a:cubicBezTo>
                      <a:pt x="518721" y="193391"/>
                      <a:pt x="516914" y="191583"/>
                      <a:pt x="516914" y="188872"/>
                    </a:cubicBezTo>
                    <a:cubicBezTo>
                      <a:pt x="516010" y="186161"/>
                      <a:pt x="518721" y="184354"/>
                      <a:pt x="521432" y="184354"/>
                    </a:cubicBezTo>
                    <a:lnTo>
                      <a:pt x="521432" y="184354"/>
                    </a:lnTo>
                    <a:close/>
                    <a:moveTo>
                      <a:pt x="502455" y="184354"/>
                    </a:moveTo>
                    <a:cubicBezTo>
                      <a:pt x="505166" y="184354"/>
                      <a:pt x="506973" y="186161"/>
                      <a:pt x="506973" y="188872"/>
                    </a:cubicBezTo>
                    <a:cubicBezTo>
                      <a:pt x="506973" y="191583"/>
                      <a:pt x="505166" y="193391"/>
                      <a:pt x="502455" y="193391"/>
                    </a:cubicBezTo>
                    <a:cubicBezTo>
                      <a:pt x="499744" y="193391"/>
                      <a:pt x="497936" y="191583"/>
                      <a:pt x="497936" y="188872"/>
                    </a:cubicBezTo>
                    <a:cubicBezTo>
                      <a:pt x="497936" y="186161"/>
                      <a:pt x="499744" y="184354"/>
                      <a:pt x="502455" y="184354"/>
                    </a:cubicBezTo>
                    <a:lnTo>
                      <a:pt x="502455" y="184354"/>
                    </a:lnTo>
                    <a:close/>
                    <a:moveTo>
                      <a:pt x="483477" y="184354"/>
                    </a:moveTo>
                    <a:cubicBezTo>
                      <a:pt x="486188" y="184354"/>
                      <a:pt x="487995" y="186161"/>
                      <a:pt x="487995" y="188872"/>
                    </a:cubicBezTo>
                    <a:cubicBezTo>
                      <a:pt x="487995" y="191583"/>
                      <a:pt x="486188" y="193391"/>
                      <a:pt x="483477" y="193391"/>
                    </a:cubicBezTo>
                    <a:cubicBezTo>
                      <a:pt x="480766" y="193391"/>
                      <a:pt x="478959" y="191583"/>
                      <a:pt x="478959" y="188872"/>
                    </a:cubicBezTo>
                    <a:cubicBezTo>
                      <a:pt x="478959" y="186161"/>
                      <a:pt x="480766" y="184354"/>
                      <a:pt x="483477" y="184354"/>
                    </a:cubicBezTo>
                    <a:lnTo>
                      <a:pt x="483477" y="184354"/>
                    </a:lnTo>
                    <a:close/>
                    <a:moveTo>
                      <a:pt x="464499" y="184354"/>
                    </a:moveTo>
                    <a:cubicBezTo>
                      <a:pt x="467211" y="184354"/>
                      <a:pt x="469018" y="186161"/>
                      <a:pt x="469018" y="188872"/>
                    </a:cubicBezTo>
                    <a:cubicBezTo>
                      <a:pt x="469018" y="191583"/>
                      <a:pt x="467211" y="193391"/>
                      <a:pt x="464499" y="193391"/>
                    </a:cubicBezTo>
                    <a:cubicBezTo>
                      <a:pt x="461788" y="193391"/>
                      <a:pt x="459981" y="191583"/>
                      <a:pt x="459981" y="188872"/>
                    </a:cubicBezTo>
                    <a:cubicBezTo>
                      <a:pt x="459981" y="186161"/>
                      <a:pt x="461788" y="184354"/>
                      <a:pt x="464499" y="184354"/>
                    </a:cubicBezTo>
                    <a:lnTo>
                      <a:pt x="464499" y="184354"/>
                    </a:lnTo>
                    <a:close/>
                    <a:moveTo>
                      <a:pt x="446425" y="184354"/>
                    </a:moveTo>
                    <a:cubicBezTo>
                      <a:pt x="449137" y="184354"/>
                      <a:pt x="450944" y="186161"/>
                      <a:pt x="450944" y="188872"/>
                    </a:cubicBezTo>
                    <a:cubicBezTo>
                      <a:pt x="450944" y="191583"/>
                      <a:pt x="449137" y="193391"/>
                      <a:pt x="446425" y="193391"/>
                    </a:cubicBezTo>
                    <a:cubicBezTo>
                      <a:pt x="443714" y="193391"/>
                      <a:pt x="441907" y="191583"/>
                      <a:pt x="441907" y="188872"/>
                    </a:cubicBezTo>
                    <a:cubicBezTo>
                      <a:pt x="441003" y="186161"/>
                      <a:pt x="443714" y="184354"/>
                      <a:pt x="446425" y="184354"/>
                    </a:cubicBezTo>
                    <a:lnTo>
                      <a:pt x="446425" y="184354"/>
                    </a:lnTo>
                    <a:close/>
                    <a:moveTo>
                      <a:pt x="427448" y="184354"/>
                    </a:moveTo>
                    <a:cubicBezTo>
                      <a:pt x="430159" y="184354"/>
                      <a:pt x="431966" y="186161"/>
                      <a:pt x="431966" y="188872"/>
                    </a:cubicBezTo>
                    <a:cubicBezTo>
                      <a:pt x="431966" y="191583"/>
                      <a:pt x="430159" y="193391"/>
                      <a:pt x="427448" y="193391"/>
                    </a:cubicBezTo>
                    <a:cubicBezTo>
                      <a:pt x="424737" y="193391"/>
                      <a:pt x="422929" y="191583"/>
                      <a:pt x="422929" y="188872"/>
                    </a:cubicBezTo>
                    <a:cubicBezTo>
                      <a:pt x="422929" y="186161"/>
                      <a:pt x="424737" y="184354"/>
                      <a:pt x="427448" y="184354"/>
                    </a:cubicBezTo>
                    <a:lnTo>
                      <a:pt x="427448" y="184354"/>
                    </a:lnTo>
                    <a:close/>
                    <a:moveTo>
                      <a:pt x="408470" y="184354"/>
                    </a:moveTo>
                    <a:cubicBezTo>
                      <a:pt x="411181" y="184354"/>
                      <a:pt x="412989" y="186161"/>
                      <a:pt x="412989" y="188872"/>
                    </a:cubicBezTo>
                    <a:cubicBezTo>
                      <a:pt x="412989" y="191583"/>
                      <a:pt x="411181" y="193391"/>
                      <a:pt x="408470" y="193391"/>
                    </a:cubicBezTo>
                    <a:cubicBezTo>
                      <a:pt x="405759" y="193391"/>
                      <a:pt x="403952" y="191583"/>
                      <a:pt x="403952" y="188872"/>
                    </a:cubicBezTo>
                    <a:cubicBezTo>
                      <a:pt x="403952" y="186161"/>
                      <a:pt x="405759" y="184354"/>
                      <a:pt x="408470" y="184354"/>
                    </a:cubicBezTo>
                    <a:lnTo>
                      <a:pt x="408470" y="184354"/>
                    </a:lnTo>
                    <a:close/>
                    <a:moveTo>
                      <a:pt x="389493" y="184354"/>
                    </a:moveTo>
                    <a:cubicBezTo>
                      <a:pt x="392204" y="184354"/>
                      <a:pt x="394011" y="186161"/>
                      <a:pt x="394011" y="188872"/>
                    </a:cubicBezTo>
                    <a:cubicBezTo>
                      <a:pt x="394011" y="191583"/>
                      <a:pt x="392204" y="193391"/>
                      <a:pt x="389493" y="193391"/>
                    </a:cubicBezTo>
                    <a:cubicBezTo>
                      <a:pt x="386782" y="193391"/>
                      <a:pt x="384974" y="191583"/>
                      <a:pt x="384974" y="188872"/>
                    </a:cubicBezTo>
                    <a:cubicBezTo>
                      <a:pt x="384974" y="186161"/>
                      <a:pt x="386782" y="184354"/>
                      <a:pt x="389493" y="184354"/>
                    </a:cubicBezTo>
                    <a:lnTo>
                      <a:pt x="389493" y="184354"/>
                    </a:lnTo>
                    <a:close/>
                    <a:moveTo>
                      <a:pt x="370515" y="184354"/>
                    </a:moveTo>
                    <a:cubicBezTo>
                      <a:pt x="373226" y="184354"/>
                      <a:pt x="375034" y="186161"/>
                      <a:pt x="375034" y="188872"/>
                    </a:cubicBezTo>
                    <a:cubicBezTo>
                      <a:pt x="375034" y="191583"/>
                      <a:pt x="373226" y="193391"/>
                      <a:pt x="370515" y="193391"/>
                    </a:cubicBezTo>
                    <a:cubicBezTo>
                      <a:pt x="367804" y="193391"/>
                      <a:pt x="365997" y="191583"/>
                      <a:pt x="365997" y="188872"/>
                    </a:cubicBezTo>
                    <a:cubicBezTo>
                      <a:pt x="365997" y="186161"/>
                      <a:pt x="367804" y="184354"/>
                      <a:pt x="370515" y="184354"/>
                    </a:cubicBezTo>
                    <a:lnTo>
                      <a:pt x="370515" y="184354"/>
                    </a:lnTo>
                    <a:close/>
                    <a:moveTo>
                      <a:pt x="352441" y="184354"/>
                    </a:moveTo>
                    <a:cubicBezTo>
                      <a:pt x="355152" y="184354"/>
                      <a:pt x="356960" y="186161"/>
                      <a:pt x="356960" y="188872"/>
                    </a:cubicBezTo>
                    <a:cubicBezTo>
                      <a:pt x="356960" y="191583"/>
                      <a:pt x="355152" y="193391"/>
                      <a:pt x="352441" y="193391"/>
                    </a:cubicBezTo>
                    <a:cubicBezTo>
                      <a:pt x="349730" y="193391"/>
                      <a:pt x="347923" y="191583"/>
                      <a:pt x="347923" y="188872"/>
                    </a:cubicBezTo>
                    <a:cubicBezTo>
                      <a:pt x="347019" y="186161"/>
                      <a:pt x="349730" y="184354"/>
                      <a:pt x="352441" y="184354"/>
                    </a:cubicBezTo>
                    <a:lnTo>
                      <a:pt x="352441" y="184354"/>
                    </a:lnTo>
                    <a:close/>
                    <a:moveTo>
                      <a:pt x="333464" y="184354"/>
                    </a:moveTo>
                    <a:cubicBezTo>
                      <a:pt x="336175" y="184354"/>
                      <a:pt x="337982" y="186161"/>
                      <a:pt x="337982" y="188872"/>
                    </a:cubicBezTo>
                    <a:cubicBezTo>
                      <a:pt x="337982" y="191583"/>
                      <a:pt x="336175" y="193391"/>
                      <a:pt x="333464" y="193391"/>
                    </a:cubicBezTo>
                    <a:cubicBezTo>
                      <a:pt x="330753" y="193391"/>
                      <a:pt x="328945" y="191583"/>
                      <a:pt x="328945" y="188872"/>
                    </a:cubicBezTo>
                    <a:cubicBezTo>
                      <a:pt x="328945" y="186161"/>
                      <a:pt x="330753" y="184354"/>
                      <a:pt x="333464" y="184354"/>
                    </a:cubicBezTo>
                    <a:lnTo>
                      <a:pt x="333464" y="184354"/>
                    </a:lnTo>
                    <a:close/>
                    <a:moveTo>
                      <a:pt x="314486" y="184354"/>
                    </a:moveTo>
                    <a:cubicBezTo>
                      <a:pt x="317197" y="184354"/>
                      <a:pt x="319004" y="186161"/>
                      <a:pt x="319004" y="188872"/>
                    </a:cubicBezTo>
                    <a:cubicBezTo>
                      <a:pt x="319004" y="191583"/>
                      <a:pt x="317197" y="193391"/>
                      <a:pt x="314486" y="193391"/>
                    </a:cubicBezTo>
                    <a:cubicBezTo>
                      <a:pt x="311775" y="193391"/>
                      <a:pt x="309968" y="191583"/>
                      <a:pt x="309968" y="188872"/>
                    </a:cubicBezTo>
                    <a:cubicBezTo>
                      <a:pt x="309968" y="186161"/>
                      <a:pt x="311775" y="184354"/>
                      <a:pt x="314486" y="184354"/>
                    </a:cubicBezTo>
                    <a:lnTo>
                      <a:pt x="314486" y="184354"/>
                    </a:lnTo>
                    <a:close/>
                    <a:moveTo>
                      <a:pt x="295508" y="184354"/>
                    </a:moveTo>
                    <a:cubicBezTo>
                      <a:pt x="298219" y="184354"/>
                      <a:pt x="300027" y="186161"/>
                      <a:pt x="300027" y="188872"/>
                    </a:cubicBezTo>
                    <a:cubicBezTo>
                      <a:pt x="300027" y="191583"/>
                      <a:pt x="298219" y="193391"/>
                      <a:pt x="295508" y="193391"/>
                    </a:cubicBezTo>
                    <a:cubicBezTo>
                      <a:pt x="292797" y="193391"/>
                      <a:pt x="290990" y="191583"/>
                      <a:pt x="290990" y="188872"/>
                    </a:cubicBezTo>
                    <a:cubicBezTo>
                      <a:pt x="290990" y="186161"/>
                      <a:pt x="292797" y="184354"/>
                      <a:pt x="295508" y="184354"/>
                    </a:cubicBezTo>
                    <a:lnTo>
                      <a:pt x="295508" y="184354"/>
                    </a:lnTo>
                    <a:close/>
                    <a:moveTo>
                      <a:pt x="831400" y="173510"/>
                    </a:moveTo>
                    <a:cubicBezTo>
                      <a:pt x="834111" y="173510"/>
                      <a:pt x="835918" y="175317"/>
                      <a:pt x="835918" y="178028"/>
                    </a:cubicBezTo>
                    <a:cubicBezTo>
                      <a:pt x="835918" y="180739"/>
                      <a:pt x="834111" y="182546"/>
                      <a:pt x="831400" y="182546"/>
                    </a:cubicBezTo>
                    <a:cubicBezTo>
                      <a:pt x="828689" y="182546"/>
                      <a:pt x="826881" y="180739"/>
                      <a:pt x="826881" y="178028"/>
                    </a:cubicBezTo>
                    <a:cubicBezTo>
                      <a:pt x="826881" y="175317"/>
                      <a:pt x="828689" y="173510"/>
                      <a:pt x="831400" y="173510"/>
                    </a:cubicBezTo>
                    <a:lnTo>
                      <a:pt x="831400" y="173510"/>
                    </a:lnTo>
                    <a:close/>
                    <a:moveTo>
                      <a:pt x="812422" y="173510"/>
                    </a:moveTo>
                    <a:cubicBezTo>
                      <a:pt x="815133" y="173510"/>
                      <a:pt x="816941" y="175317"/>
                      <a:pt x="816941" y="178028"/>
                    </a:cubicBezTo>
                    <a:cubicBezTo>
                      <a:pt x="816941" y="180739"/>
                      <a:pt x="815133" y="182546"/>
                      <a:pt x="812422" y="182546"/>
                    </a:cubicBezTo>
                    <a:cubicBezTo>
                      <a:pt x="809711" y="182546"/>
                      <a:pt x="807904" y="180739"/>
                      <a:pt x="807904" y="178028"/>
                    </a:cubicBezTo>
                    <a:cubicBezTo>
                      <a:pt x="807904" y="175317"/>
                      <a:pt x="809711" y="173510"/>
                      <a:pt x="812422" y="173510"/>
                    </a:cubicBezTo>
                    <a:lnTo>
                      <a:pt x="812422" y="173510"/>
                    </a:lnTo>
                    <a:close/>
                    <a:moveTo>
                      <a:pt x="793445" y="173510"/>
                    </a:moveTo>
                    <a:cubicBezTo>
                      <a:pt x="796156" y="173510"/>
                      <a:pt x="797963" y="175317"/>
                      <a:pt x="797963" y="178028"/>
                    </a:cubicBezTo>
                    <a:cubicBezTo>
                      <a:pt x="797963" y="180739"/>
                      <a:pt x="796156" y="182546"/>
                      <a:pt x="793445" y="182546"/>
                    </a:cubicBezTo>
                    <a:cubicBezTo>
                      <a:pt x="790733" y="182546"/>
                      <a:pt x="788926" y="180739"/>
                      <a:pt x="788926" y="178028"/>
                    </a:cubicBezTo>
                    <a:cubicBezTo>
                      <a:pt x="788926" y="175317"/>
                      <a:pt x="790733" y="173510"/>
                      <a:pt x="793445" y="173510"/>
                    </a:cubicBezTo>
                    <a:lnTo>
                      <a:pt x="793445" y="173510"/>
                    </a:lnTo>
                    <a:close/>
                    <a:moveTo>
                      <a:pt x="774467" y="173510"/>
                    </a:moveTo>
                    <a:cubicBezTo>
                      <a:pt x="777178" y="173510"/>
                      <a:pt x="778985" y="175317"/>
                      <a:pt x="778985" y="178028"/>
                    </a:cubicBezTo>
                    <a:cubicBezTo>
                      <a:pt x="778985" y="180739"/>
                      <a:pt x="777178" y="182546"/>
                      <a:pt x="774467" y="182546"/>
                    </a:cubicBezTo>
                    <a:cubicBezTo>
                      <a:pt x="771756" y="182546"/>
                      <a:pt x="769948" y="180739"/>
                      <a:pt x="769948" y="178028"/>
                    </a:cubicBezTo>
                    <a:cubicBezTo>
                      <a:pt x="769948" y="175317"/>
                      <a:pt x="771756" y="173510"/>
                      <a:pt x="774467" y="173510"/>
                    </a:cubicBezTo>
                    <a:lnTo>
                      <a:pt x="774467" y="173510"/>
                    </a:lnTo>
                    <a:close/>
                    <a:moveTo>
                      <a:pt x="756393" y="173510"/>
                    </a:moveTo>
                    <a:cubicBezTo>
                      <a:pt x="759104" y="173510"/>
                      <a:pt x="760912" y="175317"/>
                      <a:pt x="760912" y="178028"/>
                    </a:cubicBezTo>
                    <a:cubicBezTo>
                      <a:pt x="760912" y="180739"/>
                      <a:pt x="759104" y="182546"/>
                      <a:pt x="756393" y="182546"/>
                    </a:cubicBezTo>
                    <a:cubicBezTo>
                      <a:pt x="753682" y="182546"/>
                      <a:pt x="751875" y="180739"/>
                      <a:pt x="751875" y="178028"/>
                    </a:cubicBezTo>
                    <a:cubicBezTo>
                      <a:pt x="750971" y="175317"/>
                      <a:pt x="753682" y="173510"/>
                      <a:pt x="756393" y="173510"/>
                    </a:cubicBezTo>
                    <a:lnTo>
                      <a:pt x="756393" y="173510"/>
                    </a:lnTo>
                    <a:close/>
                    <a:moveTo>
                      <a:pt x="737415" y="173510"/>
                    </a:moveTo>
                    <a:cubicBezTo>
                      <a:pt x="740126" y="173510"/>
                      <a:pt x="741934" y="175317"/>
                      <a:pt x="741934" y="178028"/>
                    </a:cubicBezTo>
                    <a:cubicBezTo>
                      <a:pt x="741934" y="180739"/>
                      <a:pt x="740126" y="182546"/>
                      <a:pt x="737415" y="182546"/>
                    </a:cubicBezTo>
                    <a:cubicBezTo>
                      <a:pt x="734704" y="182546"/>
                      <a:pt x="732897" y="180739"/>
                      <a:pt x="732897" y="178028"/>
                    </a:cubicBezTo>
                    <a:cubicBezTo>
                      <a:pt x="732897" y="175317"/>
                      <a:pt x="734704" y="173510"/>
                      <a:pt x="737415" y="173510"/>
                    </a:cubicBezTo>
                    <a:lnTo>
                      <a:pt x="737415" y="173510"/>
                    </a:lnTo>
                    <a:close/>
                    <a:moveTo>
                      <a:pt x="718438" y="173510"/>
                    </a:moveTo>
                    <a:cubicBezTo>
                      <a:pt x="721149" y="173510"/>
                      <a:pt x="722956" y="175317"/>
                      <a:pt x="722956" y="178028"/>
                    </a:cubicBezTo>
                    <a:cubicBezTo>
                      <a:pt x="722956" y="180739"/>
                      <a:pt x="721149" y="182546"/>
                      <a:pt x="718438" y="182546"/>
                    </a:cubicBezTo>
                    <a:cubicBezTo>
                      <a:pt x="715727" y="182546"/>
                      <a:pt x="713919" y="180739"/>
                      <a:pt x="713919" y="178028"/>
                    </a:cubicBezTo>
                    <a:cubicBezTo>
                      <a:pt x="713919" y="175317"/>
                      <a:pt x="715727" y="173510"/>
                      <a:pt x="718438" y="173510"/>
                    </a:cubicBezTo>
                    <a:lnTo>
                      <a:pt x="718438" y="173510"/>
                    </a:lnTo>
                    <a:close/>
                    <a:moveTo>
                      <a:pt x="699460" y="173510"/>
                    </a:moveTo>
                    <a:cubicBezTo>
                      <a:pt x="702171" y="173510"/>
                      <a:pt x="703979" y="175317"/>
                      <a:pt x="703979" y="178028"/>
                    </a:cubicBezTo>
                    <a:cubicBezTo>
                      <a:pt x="703979" y="180739"/>
                      <a:pt x="702171" y="182546"/>
                      <a:pt x="699460" y="182546"/>
                    </a:cubicBezTo>
                    <a:cubicBezTo>
                      <a:pt x="696749" y="182546"/>
                      <a:pt x="694942" y="180739"/>
                      <a:pt x="694942" y="178028"/>
                    </a:cubicBezTo>
                    <a:cubicBezTo>
                      <a:pt x="694942" y="175317"/>
                      <a:pt x="696749" y="173510"/>
                      <a:pt x="699460" y="173510"/>
                    </a:cubicBezTo>
                    <a:lnTo>
                      <a:pt x="699460" y="173510"/>
                    </a:lnTo>
                    <a:close/>
                    <a:moveTo>
                      <a:pt x="680483" y="173510"/>
                    </a:moveTo>
                    <a:cubicBezTo>
                      <a:pt x="683194" y="173510"/>
                      <a:pt x="685001" y="175317"/>
                      <a:pt x="685001" y="178028"/>
                    </a:cubicBezTo>
                    <a:cubicBezTo>
                      <a:pt x="685001" y="180739"/>
                      <a:pt x="683194" y="182546"/>
                      <a:pt x="680483" y="182546"/>
                    </a:cubicBezTo>
                    <a:cubicBezTo>
                      <a:pt x="677771" y="182546"/>
                      <a:pt x="675964" y="180739"/>
                      <a:pt x="675964" y="178028"/>
                    </a:cubicBezTo>
                    <a:cubicBezTo>
                      <a:pt x="675964" y="175317"/>
                      <a:pt x="678675" y="173510"/>
                      <a:pt x="680483" y="173510"/>
                    </a:cubicBezTo>
                    <a:lnTo>
                      <a:pt x="680483" y="173510"/>
                    </a:lnTo>
                    <a:close/>
                    <a:moveTo>
                      <a:pt x="662409" y="173510"/>
                    </a:moveTo>
                    <a:cubicBezTo>
                      <a:pt x="665120" y="173510"/>
                      <a:pt x="666927" y="175317"/>
                      <a:pt x="666927" y="178028"/>
                    </a:cubicBezTo>
                    <a:cubicBezTo>
                      <a:pt x="666927" y="180739"/>
                      <a:pt x="665120" y="182546"/>
                      <a:pt x="662409" y="182546"/>
                    </a:cubicBezTo>
                    <a:cubicBezTo>
                      <a:pt x="659698" y="182546"/>
                      <a:pt x="657890" y="180739"/>
                      <a:pt x="657890" y="178028"/>
                    </a:cubicBezTo>
                    <a:cubicBezTo>
                      <a:pt x="656987" y="175317"/>
                      <a:pt x="659698" y="173510"/>
                      <a:pt x="662409" y="173510"/>
                    </a:cubicBezTo>
                    <a:lnTo>
                      <a:pt x="662409" y="173510"/>
                    </a:lnTo>
                    <a:close/>
                    <a:moveTo>
                      <a:pt x="643431" y="173510"/>
                    </a:moveTo>
                    <a:cubicBezTo>
                      <a:pt x="646142" y="173510"/>
                      <a:pt x="647950" y="175317"/>
                      <a:pt x="647950" y="178028"/>
                    </a:cubicBezTo>
                    <a:cubicBezTo>
                      <a:pt x="647950" y="180739"/>
                      <a:pt x="646142" y="182546"/>
                      <a:pt x="643431" y="182546"/>
                    </a:cubicBezTo>
                    <a:cubicBezTo>
                      <a:pt x="640720" y="182546"/>
                      <a:pt x="638913" y="180739"/>
                      <a:pt x="638913" y="178028"/>
                    </a:cubicBezTo>
                    <a:cubicBezTo>
                      <a:pt x="638913" y="175317"/>
                      <a:pt x="640720" y="173510"/>
                      <a:pt x="643431" y="173510"/>
                    </a:cubicBezTo>
                    <a:lnTo>
                      <a:pt x="643431" y="173510"/>
                    </a:lnTo>
                    <a:close/>
                    <a:moveTo>
                      <a:pt x="624453" y="173510"/>
                    </a:moveTo>
                    <a:cubicBezTo>
                      <a:pt x="627165" y="173510"/>
                      <a:pt x="628972" y="175317"/>
                      <a:pt x="628972" y="178028"/>
                    </a:cubicBezTo>
                    <a:cubicBezTo>
                      <a:pt x="628972" y="180739"/>
                      <a:pt x="627165" y="182546"/>
                      <a:pt x="624453" y="182546"/>
                    </a:cubicBezTo>
                    <a:cubicBezTo>
                      <a:pt x="621742" y="182546"/>
                      <a:pt x="619935" y="180739"/>
                      <a:pt x="619935" y="178028"/>
                    </a:cubicBezTo>
                    <a:cubicBezTo>
                      <a:pt x="619935" y="175317"/>
                      <a:pt x="621742" y="173510"/>
                      <a:pt x="624453" y="173510"/>
                    </a:cubicBezTo>
                    <a:lnTo>
                      <a:pt x="624453" y="173510"/>
                    </a:lnTo>
                    <a:close/>
                    <a:moveTo>
                      <a:pt x="605476" y="173510"/>
                    </a:moveTo>
                    <a:cubicBezTo>
                      <a:pt x="608187" y="173510"/>
                      <a:pt x="609994" y="175317"/>
                      <a:pt x="609994" y="178028"/>
                    </a:cubicBezTo>
                    <a:cubicBezTo>
                      <a:pt x="609994" y="180739"/>
                      <a:pt x="608187" y="182546"/>
                      <a:pt x="605476" y="182546"/>
                    </a:cubicBezTo>
                    <a:cubicBezTo>
                      <a:pt x="602765" y="182546"/>
                      <a:pt x="600957" y="180739"/>
                      <a:pt x="600957" y="178028"/>
                    </a:cubicBezTo>
                    <a:cubicBezTo>
                      <a:pt x="600957" y="175317"/>
                      <a:pt x="602765" y="173510"/>
                      <a:pt x="605476" y="173510"/>
                    </a:cubicBezTo>
                    <a:lnTo>
                      <a:pt x="605476" y="173510"/>
                    </a:lnTo>
                    <a:close/>
                    <a:moveTo>
                      <a:pt x="586498" y="173510"/>
                    </a:moveTo>
                    <a:cubicBezTo>
                      <a:pt x="589209" y="173510"/>
                      <a:pt x="591017" y="175317"/>
                      <a:pt x="591017" y="178028"/>
                    </a:cubicBezTo>
                    <a:cubicBezTo>
                      <a:pt x="591017" y="180739"/>
                      <a:pt x="589209" y="182546"/>
                      <a:pt x="586498" y="182546"/>
                    </a:cubicBezTo>
                    <a:cubicBezTo>
                      <a:pt x="583787" y="182546"/>
                      <a:pt x="581980" y="180739"/>
                      <a:pt x="581980" y="178028"/>
                    </a:cubicBezTo>
                    <a:cubicBezTo>
                      <a:pt x="581980" y="175317"/>
                      <a:pt x="584691" y="173510"/>
                      <a:pt x="586498" y="173510"/>
                    </a:cubicBezTo>
                    <a:lnTo>
                      <a:pt x="586498" y="173510"/>
                    </a:lnTo>
                    <a:close/>
                    <a:moveTo>
                      <a:pt x="568424" y="173510"/>
                    </a:moveTo>
                    <a:cubicBezTo>
                      <a:pt x="571135" y="173510"/>
                      <a:pt x="572943" y="175317"/>
                      <a:pt x="572943" y="178028"/>
                    </a:cubicBezTo>
                    <a:cubicBezTo>
                      <a:pt x="572943" y="180739"/>
                      <a:pt x="571135" y="182546"/>
                      <a:pt x="568424" y="182546"/>
                    </a:cubicBezTo>
                    <a:cubicBezTo>
                      <a:pt x="565713" y="182546"/>
                      <a:pt x="563906" y="180739"/>
                      <a:pt x="563906" y="178028"/>
                    </a:cubicBezTo>
                    <a:cubicBezTo>
                      <a:pt x="563906" y="175317"/>
                      <a:pt x="565713" y="173510"/>
                      <a:pt x="568424" y="173510"/>
                    </a:cubicBezTo>
                    <a:lnTo>
                      <a:pt x="568424" y="173510"/>
                    </a:lnTo>
                    <a:close/>
                    <a:moveTo>
                      <a:pt x="549447" y="173510"/>
                    </a:moveTo>
                    <a:cubicBezTo>
                      <a:pt x="552158" y="173510"/>
                      <a:pt x="553965" y="175317"/>
                      <a:pt x="553965" y="178028"/>
                    </a:cubicBezTo>
                    <a:cubicBezTo>
                      <a:pt x="553965" y="180739"/>
                      <a:pt x="552158" y="182546"/>
                      <a:pt x="549447" y="182546"/>
                    </a:cubicBezTo>
                    <a:cubicBezTo>
                      <a:pt x="546736" y="182546"/>
                      <a:pt x="544928" y="180739"/>
                      <a:pt x="544928" y="178028"/>
                    </a:cubicBezTo>
                    <a:cubicBezTo>
                      <a:pt x="544928" y="175317"/>
                      <a:pt x="546736" y="173510"/>
                      <a:pt x="549447" y="173510"/>
                    </a:cubicBezTo>
                    <a:lnTo>
                      <a:pt x="549447" y="173510"/>
                    </a:lnTo>
                    <a:close/>
                    <a:moveTo>
                      <a:pt x="530469" y="173510"/>
                    </a:moveTo>
                    <a:cubicBezTo>
                      <a:pt x="533180" y="173510"/>
                      <a:pt x="534988" y="175317"/>
                      <a:pt x="534988" y="178028"/>
                    </a:cubicBezTo>
                    <a:cubicBezTo>
                      <a:pt x="534988" y="180739"/>
                      <a:pt x="533180" y="182546"/>
                      <a:pt x="530469" y="182546"/>
                    </a:cubicBezTo>
                    <a:cubicBezTo>
                      <a:pt x="527758" y="182546"/>
                      <a:pt x="525951" y="180739"/>
                      <a:pt x="525951" y="178028"/>
                    </a:cubicBezTo>
                    <a:cubicBezTo>
                      <a:pt x="525951" y="175317"/>
                      <a:pt x="527758" y="173510"/>
                      <a:pt x="530469" y="173510"/>
                    </a:cubicBezTo>
                    <a:lnTo>
                      <a:pt x="530469" y="173510"/>
                    </a:lnTo>
                    <a:close/>
                    <a:moveTo>
                      <a:pt x="511492" y="173510"/>
                    </a:moveTo>
                    <a:cubicBezTo>
                      <a:pt x="514203" y="173510"/>
                      <a:pt x="516010" y="175317"/>
                      <a:pt x="516010" y="178028"/>
                    </a:cubicBezTo>
                    <a:cubicBezTo>
                      <a:pt x="516010" y="180739"/>
                      <a:pt x="514203" y="182546"/>
                      <a:pt x="511492" y="182546"/>
                    </a:cubicBezTo>
                    <a:cubicBezTo>
                      <a:pt x="508780" y="182546"/>
                      <a:pt x="506973" y="180739"/>
                      <a:pt x="506973" y="178028"/>
                    </a:cubicBezTo>
                    <a:cubicBezTo>
                      <a:pt x="506973" y="175317"/>
                      <a:pt x="508780" y="173510"/>
                      <a:pt x="511492" y="173510"/>
                    </a:cubicBezTo>
                    <a:lnTo>
                      <a:pt x="511492" y="173510"/>
                    </a:lnTo>
                    <a:close/>
                    <a:moveTo>
                      <a:pt x="493418" y="173510"/>
                    </a:moveTo>
                    <a:cubicBezTo>
                      <a:pt x="496129" y="173510"/>
                      <a:pt x="497936" y="175317"/>
                      <a:pt x="497936" y="178028"/>
                    </a:cubicBezTo>
                    <a:cubicBezTo>
                      <a:pt x="497936" y="180739"/>
                      <a:pt x="496129" y="182546"/>
                      <a:pt x="493418" y="182546"/>
                    </a:cubicBezTo>
                    <a:cubicBezTo>
                      <a:pt x="490707" y="182546"/>
                      <a:pt x="488899" y="180739"/>
                      <a:pt x="488899" y="178028"/>
                    </a:cubicBezTo>
                    <a:cubicBezTo>
                      <a:pt x="487995" y="175317"/>
                      <a:pt x="490707" y="173510"/>
                      <a:pt x="493418" y="173510"/>
                    </a:cubicBezTo>
                    <a:lnTo>
                      <a:pt x="493418" y="173510"/>
                    </a:lnTo>
                    <a:close/>
                    <a:moveTo>
                      <a:pt x="474440" y="173510"/>
                    </a:moveTo>
                    <a:cubicBezTo>
                      <a:pt x="477151" y="173510"/>
                      <a:pt x="478959" y="175317"/>
                      <a:pt x="478959" y="178028"/>
                    </a:cubicBezTo>
                    <a:cubicBezTo>
                      <a:pt x="478959" y="180739"/>
                      <a:pt x="477151" y="182546"/>
                      <a:pt x="474440" y="182546"/>
                    </a:cubicBezTo>
                    <a:cubicBezTo>
                      <a:pt x="471729" y="182546"/>
                      <a:pt x="469922" y="180739"/>
                      <a:pt x="469922" y="178028"/>
                    </a:cubicBezTo>
                    <a:cubicBezTo>
                      <a:pt x="469922" y="175317"/>
                      <a:pt x="471729" y="173510"/>
                      <a:pt x="474440" y="173510"/>
                    </a:cubicBezTo>
                    <a:lnTo>
                      <a:pt x="474440" y="173510"/>
                    </a:lnTo>
                    <a:close/>
                    <a:moveTo>
                      <a:pt x="455462" y="173510"/>
                    </a:moveTo>
                    <a:cubicBezTo>
                      <a:pt x="458174" y="173510"/>
                      <a:pt x="459981" y="175317"/>
                      <a:pt x="459981" y="178028"/>
                    </a:cubicBezTo>
                    <a:cubicBezTo>
                      <a:pt x="459981" y="180739"/>
                      <a:pt x="458174" y="182546"/>
                      <a:pt x="455462" y="182546"/>
                    </a:cubicBezTo>
                    <a:cubicBezTo>
                      <a:pt x="452751" y="182546"/>
                      <a:pt x="450944" y="180739"/>
                      <a:pt x="450944" y="178028"/>
                    </a:cubicBezTo>
                    <a:cubicBezTo>
                      <a:pt x="450944" y="175317"/>
                      <a:pt x="452751" y="173510"/>
                      <a:pt x="455462" y="173510"/>
                    </a:cubicBezTo>
                    <a:lnTo>
                      <a:pt x="455462" y="173510"/>
                    </a:lnTo>
                    <a:close/>
                    <a:moveTo>
                      <a:pt x="436485" y="173510"/>
                    </a:moveTo>
                    <a:cubicBezTo>
                      <a:pt x="439196" y="173510"/>
                      <a:pt x="441003" y="175317"/>
                      <a:pt x="441003" y="178028"/>
                    </a:cubicBezTo>
                    <a:cubicBezTo>
                      <a:pt x="441003" y="180739"/>
                      <a:pt x="439196" y="182546"/>
                      <a:pt x="436485" y="182546"/>
                    </a:cubicBezTo>
                    <a:cubicBezTo>
                      <a:pt x="433774" y="182546"/>
                      <a:pt x="431966" y="180739"/>
                      <a:pt x="431966" y="178028"/>
                    </a:cubicBezTo>
                    <a:cubicBezTo>
                      <a:pt x="431966" y="175317"/>
                      <a:pt x="433774" y="173510"/>
                      <a:pt x="436485" y="173510"/>
                    </a:cubicBezTo>
                    <a:lnTo>
                      <a:pt x="436485" y="173510"/>
                    </a:lnTo>
                    <a:close/>
                    <a:moveTo>
                      <a:pt x="417507" y="173510"/>
                    </a:moveTo>
                    <a:cubicBezTo>
                      <a:pt x="420218" y="173510"/>
                      <a:pt x="422026" y="175317"/>
                      <a:pt x="422026" y="178028"/>
                    </a:cubicBezTo>
                    <a:cubicBezTo>
                      <a:pt x="422026" y="180739"/>
                      <a:pt x="420218" y="182546"/>
                      <a:pt x="417507" y="182546"/>
                    </a:cubicBezTo>
                    <a:cubicBezTo>
                      <a:pt x="414796" y="182546"/>
                      <a:pt x="412989" y="180739"/>
                      <a:pt x="412989" y="178028"/>
                    </a:cubicBezTo>
                    <a:cubicBezTo>
                      <a:pt x="412989" y="175317"/>
                      <a:pt x="415700" y="173510"/>
                      <a:pt x="417507" y="173510"/>
                    </a:cubicBezTo>
                    <a:lnTo>
                      <a:pt x="417507" y="173510"/>
                    </a:lnTo>
                    <a:close/>
                    <a:moveTo>
                      <a:pt x="399433" y="173510"/>
                    </a:moveTo>
                    <a:cubicBezTo>
                      <a:pt x="402144" y="173510"/>
                      <a:pt x="403952" y="175317"/>
                      <a:pt x="403952" y="178028"/>
                    </a:cubicBezTo>
                    <a:cubicBezTo>
                      <a:pt x="403952" y="180739"/>
                      <a:pt x="402144" y="182546"/>
                      <a:pt x="399433" y="182546"/>
                    </a:cubicBezTo>
                    <a:cubicBezTo>
                      <a:pt x="396722" y="182546"/>
                      <a:pt x="394915" y="180739"/>
                      <a:pt x="394915" y="178028"/>
                    </a:cubicBezTo>
                    <a:cubicBezTo>
                      <a:pt x="394011" y="175317"/>
                      <a:pt x="396722" y="173510"/>
                      <a:pt x="399433" y="173510"/>
                    </a:cubicBezTo>
                    <a:lnTo>
                      <a:pt x="399433" y="173510"/>
                    </a:lnTo>
                    <a:close/>
                    <a:moveTo>
                      <a:pt x="380456" y="173510"/>
                    </a:moveTo>
                    <a:cubicBezTo>
                      <a:pt x="383167" y="173510"/>
                      <a:pt x="384974" y="175317"/>
                      <a:pt x="384974" y="178028"/>
                    </a:cubicBezTo>
                    <a:cubicBezTo>
                      <a:pt x="384974" y="180739"/>
                      <a:pt x="383167" y="182546"/>
                      <a:pt x="380456" y="182546"/>
                    </a:cubicBezTo>
                    <a:cubicBezTo>
                      <a:pt x="377745" y="182546"/>
                      <a:pt x="375937" y="180739"/>
                      <a:pt x="375937" y="178028"/>
                    </a:cubicBezTo>
                    <a:cubicBezTo>
                      <a:pt x="375937" y="175317"/>
                      <a:pt x="377745" y="173510"/>
                      <a:pt x="380456" y="173510"/>
                    </a:cubicBezTo>
                    <a:lnTo>
                      <a:pt x="380456" y="173510"/>
                    </a:lnTo>
                    <a:close/>
                    <a:moveTo>
                      <a:pt x="361478" y="173510"/>
                    </a:moveTo>
                    <a:cubicBezTo>
                      <a:pt x="364189" y="173510"/>
                      <a:pt x="365997" y="175317"/>
                      <a:pt x="365997" y="178028"/>
                    </a:cubicBezTo>
                    <a:cubicBezTo>
                      <a:pt x="365997" y="180739"/>
                      <a:pt x="364189" y="182546"/>
                      <a:pt x="361478" y="182546"/>
                    </a:cubicBezTo>
                    <a:cubicBezTo>
                      <a:pt x="358767" y="182546"/>
                      <a:pt x="356960" y="180739"/>
                      <a:pt x="356960" y="178028"/>
                    </a:cubicBezTo>
                    <a:cubicBezTo>
                      <a:pt x="356960" y="175317"/>
                      <a:pt x="358767" y="173510"/>
                      <a:pt x="361478" y="173510"/>
                    </a:cubicBezTo>
                    <a:lnTo>
                      <a:pt x="361478" y="173510"/>
                    </a:lnTo>
                    <a:close/>
                    <a:moveTo>
                      <a:pt x="342501" y="173510"/>
                    </a:moveTo>
                    <a:cubicBezTo>
                      <a:pt x="345212" y="173510"/>
                      <a:pt x="347019" y="175317"/>
                      <a:pt x="347019" y="178028"/>
                    </a:cubicBezTo>
                    <a:cubicBezTo>
                      <a:pt x="347019" y="180739"/>
                      <a:pt x="345212" y="182546"/>
                      <a:pt x="342501" y="182546"/>
                    </a:cubicBezTo>
                    <a:cubicBezTo>
                      <a:pt x="339789" y="182546"/>
                      <a:pt x="337982" y="180739"/>
                      <a:pt x="337982" y="178028"/>
                    </a:cubicBezTo>
                    <a:cubicBezTo>
                      <a:pt x="337982" y="175317"/>
                      <a:pt x="339789" y="173510"/>
                      <a:pt x="342501" y="173510"/>
                    </a:cubicBezTo>
                    <a:lnTo>
                      <a:pt x="342501" y="173510"/>
                    </a:lnTo>
                    <a:close/>
                    <a:moveTo>
                      <a:pt x="323523" y="173510"/>
                    </a:moveTo>
                    <a:cubicBezTo>
                      <a:pt x="326234" y="173510"/>
                      <a:pt x="328041" y="175317"/>
                      <a:pt x="328041" y="178028"/>
                    </a:cubicBezTo>
                    <a:cubicBezTo>
                      <a:pt x="328041" y="180739"/>
                      <a:pt x="326234" y="182546"/>
                      <a:pt x="323523" y="182546"/>
                    </a:cubicBezTo>
                    <a:cubicBezTo>
                      <a:pt x="320812" y="182546"/>
                      <a:pt x="319004" y="180739"/>
                      <a:pt x="319004" y="178028"/>
                    </a:cubicBezTo>
                    <a:cubicBezTo>
                      <a:pt x="319004" y="175317"/>
                      <a:pt x="321716" y="173510"/>
                      <a:pt x="323523" y="173510"/>
                    </a:cubicBezTo>
                    <a:lnTo>
                      <a:pt x="323523" y="173510"/>
                    </a:lnTo>
                    <a:close/>
                    <a:moveTo>
                      <a:pt x="305449" y="173510"/>
                    </a:moveTo>
                    <a:cubicBezTo>
                      <a:pt x="308160" y="173510"/>
                      <a:pt x="309968" y="175317"/>
                      <a:pt x="309968" y="178028"/>
                    </a:cubicBezTo>
                    <a:cubicBezTo>
                      <a:pt x="309968" y="180739"/>
                      <a:pt x="308160" y="182546"/>
                      <a:pt x="305449" y="182546"/>
                    </a:cubicBezTo>
                    <a:cubicBezTo>
                      <a:pt x="302738" y="182546"/>
                      <a:pt x="300931" y="180739"/>
                      <a:pt x="300931" y="178028"/>
                    </a:cubicBezTo>
                    <a:cubicBezTo>
                      <a:pt x="300027" y="175317"/>
                      <a:pt x="302738" y="173510"/>
                      <a:pt x="305449" y="173510"/>
                    </a:cubicBezTo>
                    <a:lnTo>
                      <a:pt x="305449" y="173510"/>
                    </a:lnTo>
                    <a:close/>
                    <a:moveTo>
                      <a:pt x="286471" y="173510"/>
                    </a:moveTo>
                    <a:cubicBezTo>
                      <a:pt x="289182" y="173510"/>
                      <a:pt x="290990" y="175317"/>
                      <a:pt x="290990" y="178028"/>
                    </a:cubicBezTo>
                    <a:cubicBezTo>
                      <a:pt x="290990" y="180739"/>
                      <a:pt x="289182" y="182546"/>
                      <a:pt x="286471" y="182546"/>
                    </a:cubicBezTo>
                    <a:cubicBezTo>
                      <a:pt x="283760" y="182546"/>
                      <a:pt x="281953" y="180739"/>
                      <a:pt x="281953" y="178028"/>
                    </a:cubicBezTo>
                    <a:cubicBezTo>
                      <a:pt x="281953" y="175317"/>
                      <a:pt x="283760" y="173510"/>
                      <a:pt x="286471" y="173510"/>
                    </a:cubicBezTo>
                    <a:lnTo>
                      <a:pt x="286471" y="173510"/>
                    </a:lnTo>
                    <a:close/>
                    <a:moveTo>
                      <a:pt x="840437" y="163569"/>
                    </a:moveTo>
                    <a:cubicBezTo>
                      <a:pt x="843148" y="163569"/>
                      <a:pt x="844955" y="165376"/>
                      <a:pt x="844955" y="168087"/>
                    </a:cubicBezTo>
                    <a:cubicBezTo>
                      <a:pt x="844955" y="170798"/>
                      <a:pt x="843148" y="172606"/>
                      <a:pt x="840437" y="172606"/>
                    </a:cubicBezTo>
                    <a:cubicBezTo>
                      <a:pt x="837726" y="172606"/>
                      <a:pt x="835918" y="170798"/>
                      <a:pt x="835918" y="168087"/>
                    </a:cubicBezTo>
                    <a:cubicBezTo>
                      <a:pt x="835918" y="166280"/>
                      <a:pt x="837726" y="163569"/>
                      <a:pt x="840437" y="163569"/>
                    </a:cubicBezTo>
                    <a:lnTo>
                      <a:pt x="840437" y="163569"/>
                    </a:lnTo>
                    <a:close/>
                    <a:moveTo>
                      <a:pt x="821459" y="163569"/>
                    </a:moveTo>
                    <a:cubicBezTo>
                      <a:pt x="824170" y="163569"/>
                      <a:pt x="825978" y="165376"/>
                      <a:pt x="825978" y="168087"/>
                    </a:cubicBezTo>
                    <a:cubicBezTo>
                      <a:pt x="825978" y="170798"/>
                      <a:pt x="824170" y="172606"/>
                      <a:pt x="821459" y="172606"/>
                    </a:cubicBezTo>
                    <a:cubicBezTo>
                      <a:pt x="818748" y="172606"/>
                      <a:pt x="816941" y="170798"/>
                      <a:pt x="816941" y="168087"/>
                    </a:cubicBezTo>
                    <a:cubicBezTo>
                      <a:pt x="816941" y="166280"/>
                      <a:pt x="818748" y="163569"/>
                      <a:pt x="821459" y="163569"/>
                    </a:cubicBezTo>
                    <a:lnTo>
                      <a:pt x="821459" y="163569"/>
                    </a:lnTo>
                    <a:close/>
                    <a:moveTo>
                      <a:pt x="803385" y="163569"/>
                    </a:moveTo>
                    <a:cubicBezTo>
                      <a:pt x="806096" y="163569"/>
                      <a:pt x="807904" y="165376"/>
                      <a:pt x="807904" y="168087"/>
                    </a:cubicBezTo>
                    <a:cubicBezTo>
                      <a:pt x="807904" y="170798"/>
                      <a:pt x="806096" y="172606"/>
                      <a:pt x="803385" y="172606"/>
                    </a:cubicBezTo>
                    <a:cubicBezTo>
                      <a:pt x="800674" y="172606"/>
                      <a:pt x="798867" y="170798"/>
                      <a:pt x="798867" y="168087"/>
                    </a:cubicBezTo>
                    <a:cubicBezTo>
                      <a:pt x="797963" y="166280"/>
                      <a:pt x="800674" y="163569"/>
                      <a:pt x="803385" y="163569"/>
                    </a:cubicBezTo>
                    <a:lnTo>
                      <a:pt x="803385" y="163569"/>
                    </a:lnTo>
                    <a:close/>
                    <a:moveTo>
                      <a:pt x="784408" y="163569"/>
                    </a:moveTo>
                    <a:cubicBezTo>
                      <a:pt x="787119" y="163569"/>
                      <a:pt x="788926" y="165376"/>
                      <a:pt x="788926" y="168087"/>
                    </a:cubicBezTo>
                    <a:cubicBezTo>
                      <a:pt x="788926" y="170798"/>
                      <a:pt x="787119" y="172606"/>
                      <a:pt x="784408" y="172606"/>
                    </a:cubicBezTo>
                    <a:cubicBezTo>
                      <a:pt x="781696" y="172606"/>
                      <a:pt x="779889" y="170798"/>
                      <a:pt x="779889" y="168087"/>
                    </a:cubicBezTo>
                    <a:cubicBezTo>
                      <a:pt x="778985" y="166280"/>
                      <a:pt x="781696" y="163569"/>
                      <a:pt x="784408" y="163569"/>
                    </a:cubicBezTo>
                    <a:lnTo>
                      <a:pt x="784408" y="163569"/>
                    </a:lnTo>
                    <a:close/>
                    <a:moveTo>
                      <a:pt x="765430" y="163569"/>
                    </a:moveTo>
                    <a:cubicBezTo>
                      <a:pt x="768141" y="163569"/>
                      <a:pt x="769948" y="165376"/>
                      <a:pt x="769948" y="168087"/>
                    </a:cubicBezTo>
                    <a:cubicBezTo>
                      <a:pt x="769948" y="170798"/>
                      <a:pt x="768141" y="172606"/>
                      <a:pt x="765430" y="172606"/>
                    </a:cubicBezTo>
                    <a:cubicBezTo>
                      <a:pt x="762719" y="172606"/>
                      <a:pt x="760912" y="170798"/>
                      <a:pt x="760912" y="168087"/>
                    </a:cubicBezTo>
                    <a:cubicBezTo>
                      <a:pt x="760912" y="166280"/>
                      <a:pt x="762719" y="163569"/>
                      <a:pt x="765430" y="163569"/>
                    </a:cubicBezTo>
                    <a:lnTo>
                      <a:pt x="765430" y="163569"/>
                    </a:lnTo>
                    <a:close/>
                    <a:moveTo>
                      <a:pt x="746452" y="163569"/>
                    </a:moveTo>
                    <a:cubicBezTo>
                      <a:pt x="749163" y="163569"/>
                      <a:pt x="750971" y="165376"/>
                      <a:pt x="750971" y="168087"/>
                    </a:cubicBezTo>
                    <a:cubicBezTo>
                      <a:pt x="750971" y="170798"/>
                      <a:pt x="749163" y="172606"/>
                      <a:pt x="746452" y="172606"/>
                    </a:cubicBezTo>
                    <a:cubicBezTo>
                      <a:pt x="743741" y="172606"/>
                      <a:pt x="741934" y="170798"/>
                      <a:pt x="741934" y="168087"/>
                    </a:cubicBezTo>
                    <a:cubicBezTo>
                      <a:pt x="741934" y="166280"/>
                      <a:pt x="743741" y="163569"/>
                      <a:pt x="746452" y="163569"/>
                    </a:cubicBezTo>
                    <a:lnTo>
                      <a:pt x="746452" y="163569"/>
                    </a:lnTo>
                    <a:close/>
                    <a:moveTo>
                      <a:pt x="727475" y="163569"/>
                    </a:moveTo>
                    <a:cubicBezTo>
                      <a:pt x="730186" y="163569"/>
                      <a:pt x="731993" y="165376"/>
                      <a:pt x="731993" y="168087"/>
                    </a:cubicBezTo>
                    <a:cubicBezTo>
                      <a:pt x="731993" y="170798"/>
                      <a:pt x="730186" y="172606"/>
                      <a:pt x="727475" y="172606"/>
                    </a:cubicBezTo>
                    <a:cubicBezTo>
                      <a:pt x="724764" y="172606"/>
                      <a:pt x="722956" y="170798"/>
                      <a:pt x="722956" y="168087"/>
                    </a:cubicBezTo>
                    <a:cubicBezTo>
                      <a:pt x="722956" y="166280"/>
                      <a:pt x="724764" y="163569"/>
                      <a:pt x="727475" y="163569"/>
                    </a:cubicBezTo>
                    <a:lnTo>
                      <a:pt x="727475" y="163569"/>
                    </a:lnTo>
                    <a:close/>
                    <a:moveTo>
                      <a:pt x="709401" y="163569"/>
                    </a:moveTo>
                    <a:cubicBezTo>
                      <a:pt x="712112" y="163569"/>
                      <a:pt x="713919" y="165376"/>
                      <a:pt x="713919" y="168087"/>
                    </a:cubicBezTo>
                    <a:cubicBezTo>
                      <a:pt x="713919" y="170798"/>
                      <a:pt x="712112" y="172606"/>
                      <a:pt x="709401" y="172606"/>
                    </a:cubicBezTo>
                    <a:cubicBezTo>
                      <a:pt x="706690" y="172606"/>
                      <a:pt x="704882" y="170798"/>
                      <a:pt x="704882" y="168087"/>
                    </a:cubicBezTo>
                    <a:cubicBezTo>
                      <a:pt x="703979" y="166280"/>
                      <a:pt x="706690" y="163569"/>
                      <a:pt x="709401" y="163569"/>
                    </a:cubicBezTo>
                    <a:lnTo>
                      <a:pt x="709401" y="163569"/>
                    </a:lnTo>
                    <a:close/>
                    <a:moveTo>
                      <a:pt x="690423" y="163569"/>
                    </a:moveTo>
                    <a:cubicBezTo>
                      <a:pt x="693134" y="163569"/>
                      <a:pt x="694942" y="165376"/>
                      <a:pt x="694942" y="168087"/>
                    </a:cubicBezTo>
                    <a:cubicBezTo>
                      <a:pt x="694942" y="170798"/>
                      <a:pt x="693134" y="172606"/>
                      <a:pt x="690423" y="172606"/>
                    </a:cubicBezTo>
                    <a:cubicBezTo>
                      <a:pt x="687712" y="172606"/>
                      <a:pt x="685905" y="170798"/>
                      <a:pt x="685905" y="168087"/>
                    </a:cubicBezTo>
                    <a:cubicBezTo>
                      <a:pt x="685905" y="166280"/>
                      <a:pt x="687712" y="163569"/>
                      <a:pt x="690423" y="163569"/>
                    </a:cubicBezTo>
                    <a:lnTo>
                      <a:pt x="690423" y="163569"/>
                    </a:lnTo>
                    <a:close/>
                    <a:moveTo>
                      <a:pt x="671446" y="163569"/>
                    </a:moveTo>
                    <a:cubicBezTo>
                      <a:pt x="674157" y="163569"/>
                      <a:pt x="675964" y="165376"/>
                      <a:pt x="675964" y="168087"/>
                    </a:cubicBezTo>
                    <a:cubicBezTo>
                      <a:pt x="675964" y="170798"/>
                      <a:pt x="674157" y="172606"/>
                      <a:pt x="671446" y="172606"/>
                    </a:cubicBezTo>
                    <a:cubicBezTo>
                      <a:pt x="668735" y="172606"/>
                      <a:pt x="666927" y="170798"/>
                      <a:pt x="666927" y="168087"/>
                    </a:cubicBezTo>
                    <a:cubicBezTo>
                      <a:pt x="666927" y="166280"/>
                      <a:pt x="668735" y="163569"/>
                      <a:pt x="671446" y="163569"/>
                    </a:cubicBezTo>
                    <a:lnTo>
                      <a:pt x="671446" y="163569"/>
                    </a:lnTo>
                    <a:close/>
                    <a:moveTo>
                      <a:pt x="652468" y="163569"/>
                    </a:moveTo>
                    <a:cubicBezTo>
                      <a:pt x="655179" y="163569"/>
                      <a:pt x="656987" y="165376"/>
                      <a:pt x="656987" y="168087"/>
                    </a:cubicBezTo>
                    <a:cubicBezTo>
                      <a:pt x="656987" y="170798"/>
                      <a:pt x="655179" y="172606"/>
                      <a:pt x="652468" y="172606"/>
                    </a:cubicBezTo>
                    <a:cubicBezTo>
                      <a:pt x="649757" y="172606"/>
                      <a:pt x="647950" y="170798"/>
                      <a:pt x="647950" y="168087"/>
                    </a:cubicBezTo>
                    <a:cubicBezTo>
                      <a:pt x="647950" y="166280"/>
                      <a:pt x="649757" y="163569"/>
                      <a:pt x="652468" y="163569"/>
                    </a:cubicBezTo>
                    <a:lnTo>
                      <a:pt x="652468" y="163569"/>
                    </a:lnTo>
                    <a:close/>
                    <a:moveTo>
                      <a:pt x="633490" y="163569"/>
                    </a:moveTo>
                    <a:cubicBezTo>
                      <a:pt x="636202" y="163569"/>
                      <a:pt x="638009" y="165376"/>
                      <a:pt x="638009" y="168087"/>
                    </a:cubicBezTo>
                    <a:cubicBezTo>
                      <a:pt x="638009" y="170798"/>
                      <a:pt x="636202" y="172606"/>
                      <a:pt x="633490" y="172606"/>
                    </a:cubicBezTo>
                    <a:cubicBezTo>
                      <a:pt x="630779" y="172606"/>
                      <a:pt x="628972" y="170798"/>
                      <a:pt x="628972" y="168087"/>
                    </a:cubicBezTo>
                    <a:cubicBezTo>
                      <a:pt x="628972" y="166280"/>
                      <a:pt x="631683" y="163569"/>
                      <a:pt x="633490" y="163569"/>
                    </a:cubicBezTo>
                    <a:lnTo>
                      <a:pt x="633490" y="163569"/>
                    </a:lnTo>
                    <a:close/>
                    <a:moveTo>
                      <a:pt x="615417" y="163569"/>
                    </a:moveTo>
                    <a:cubicBezTo>
                      <a:pt x="618128" y="163569"/>
                      <a:pt x="619935" y="165376"/>
                      <a:pt x="619935" y="168087"/>
                    </a:cubicBezTo>
                    <a:cubicBezTo>
                      <a:pt x="619935" y="170798"/>
                      <a:pt x="618128" y="172606"/>
                      <a:pt x="615417" y="172606"/>
                    </a:cubicBezTo>
                    <a:cubicBezTo>
                      <a:pt x="612705" y="172606"/>
                      <a:pt x="610898" y="170798"/>
                      <a:pt x="610898" y="168087"/>
                    </a:cubicBezTo>
                    <a:cubicBezTo>
                      <a:pt x="609994" y="166280"/>
                      <a:pt x="612705" y="163569"/>
                      <a:pt x="615417" y="163569"/>
                    </a:cubicBezTo>
                    <a:lnTo>
                      <a:pt x="615417" y="163569"/>
                    </a:lnTo>
                    <a:close/>
                    <a:moveTo>
                      <a:pt x="596439" y="163569"/>
                    </a:moveTo>
                    <a:cubicBezTo>
                      <a:pt x="599150" y="163569"/>
                      <a:pt x="600957" y="165376"/>
                      <a:pt x="600957" y="168087"/>
                    </a:cubicBezTo>
                    <a:cubicBezTo>
                      <a:pt x="600957" y="170798"/>
                      <a:pt x="599150" y="172606"/>
                      <a:pt x="596439" y="172606"/>
                    </a:cubicBezTo>
                    <a:cubicBezTo>
                      <a:pt x="593728" y="172606"/>
                      <a:pt x="591920" y="170798"/>
                      <a:pt x="591920" y="168087"/>
                    </a:cubicBezTo>
                    <a:cubicBezTo>
                      <a:pt x="591920" y="166280"/>
                      <a:pt x="593728" y="163569"/>
                      <a:pt x="596439" y="163569"/>
                    </a:cubicBezTo>
                    <a:lnTo>
                      <a:pt x="596439" y="163569"/>
                    </a:lnTo>
                    <a:close/>
                    <a:moveTo>
                      <a:pt x="577461" y="163569"/>
                    </a:moveTo>
                    <a:cubicBezTo>
                      <a:pt x="580172" y="163569"/>
                      <a:pt x="581980" y="165376"/>
                      <a:pt x="581980" y="168087"/>
                    </a:cubicBezTo>
                    <a:cubicBezTo>
                      <a:pt x="581980" y="170798"/>
                      <a:pt x="580172" y="172606"/>
                      <a:pt x="577461" y="172606"/>
                    </a:cubicBezTo>
                    <a:cubicBezTo>
                      <a:pt x="574750" y="172606"/>
                      <a:pt x="572943" y="170798"/>
                      <a:pt x="572943" y="168087"/>
                    </a:cubicBezTo>
                    <a:cubicBezTo>
                      <a:pt x="572943" y="166280"/>
                      <a:pt x="574750" y="163569"/>
                      <a:pt x="577461" y="163569"/>
                    </a:cubicBezTo>
                    <a:lnTo>
                      <a:pt x="577461" y="163569"/>
                    </a:lnTo>
                    <a:close/>
                    <a:moveTo>
                      <a:pt x="558484" y="163569"/>
                    </a:moveTo>
                    <a:cubicBezTo>
                      <a:pt x="561195" y="163569"/>
                      <a:pt x="563002" y="165376"/>
                      <a:pt x="563002" y="168087"/>
                    </a:cubicBezTo>
                    <a:cubicBezTo>
                      <a:pt x="563002" y="170798"/>
                      <a:pt x="561195" y="172606"/>
                      <a:pt x="558484" y="172606"/>
                    </a:cubicBezTo>
                    <a:cubicBezTo>
                      <a:pt x="555773" y="172606"/>
                      <a:pt x="553965" y="170798"/>
                      <a:pt x="553965" y="168087"/>
                    </a:cubicBezTo>
                    <a:cubicBezTo>
                      <a:pt x="553965" y="166280"/>
                      <a:pt x="555773" y="163569"/>
                      <a:pt x="558484" y="163569"/>
                    </a:cubicBezTo>
                    <a:lnTo>
                      <a:pt x="558484" y="163569"/>
                    </a:lnTo>
                    <a:close/>
                    <a:moveTo>
                      <a:pt x="539506" y="163569"/>
                    </a:moveTo>
                    <a:cubicBezTo>
                      <a:pt x="542217" y="163569"/>
                      <a:pt x="544025" y="165376"/>
                      <a:pt x="544025" y="168087"/>
                    </a:cubicBezTo>
                    <a:cubicBezTo>
                      <a:pt x="544025" y="170798"/>
                      <a:pt x="542217" y="172606"/>
                      <a:pt x="539506" y="172606"/>
                    </a:cubicBezTo>
                    <a:cubicBezTo>
                      <a:pt x="536795" y="172606"/>
                      <a:pt x="534988" y="170798"/>
                      <a:pt x="534988" y="168087"/>
                    </a:cubicBezTo>
                    <a:cubicBezTo>
                      <a:pt x="534988" y="166280"/>
                      <a:pt x="537699" y="163569"/>
                      <a:pt x="539506" y="163569"/>
                    </a:cubicBezTo>
                    <a:lnTo>
                      <a:pt x="539506" y="163569"/>
                    </a:lnTo>
                    <a:close/>
                    <a:moveTo>
                      <a:pt x="521432" y="163569"/>
                    </a:moveTo>
                    <a:cubicBezTo>
                      <a:pt x="524143" y="163569"/>
                      <a:pt x="525951" y="165376"/>
                      <a:pt x="525951" y="168087"/>
                    </a:cubicBezTo>
                    <a:cubicBezTo>
                      <a:pt x="525951" y="170798"/>
                      <a:pt x="524143" y="172606"/>
                      <a:pt x="521432" y="172606"/>
                    </a:cubicBezTo>
                    <a:cubicBezTo>
                      <a:pt x="518721" y="172606"/>
                      <a:pt x="516914" y="170798"/>
                      <a:pt x="516914" y="168087"/>
                    </a:cubicBezTo>
                    <a:cubicBezTo>
                      <a:pt x="516010" y="166280"/>
                      <a:pt x="518721" y="163569"/>
                      <a:pt x="521432" y="163569"/>
                    </a:cubicBezTo>
                    <a:lnTo>
                      <a:pt x="521432" y="163569"/>
                    </a:lnTo>
                    <a:close/>
                    <a:moveTo>
                      <a:pt x="502455" y="163569"/>
                    </a:moveTo>
                    <a:cubicBezTo>
                      <a:pt x="505166" y="163569"/>
                      <a:pt x="506973" y="165376"/>
                      <a:pt x="506973" y="168087"/>
                    </a:cubicBezTo>
                    <a:cubicBezTo>
                      <a:pt x="506973" y="170798"/>
                      <a:pt x="505166" y="172606"/>
                      <a:pt x="502455" y="172606"/>
                    </a:cubicBezTo>
                    <a:cubicBezTo>
                      <a:pt x="499744" y="172606"/>
                      <a:pt x="497936" y="170798"/>
                      <a:pt x="497936" y="168087"/>
                    </a:cubicBezTo>
                    <a:cubicBezTo>
                      <a:pt x="497936" y="166280"/>
                      <a:pt x="499744" y="163569"/>
                      <a:pt x="502455" y="163569"/>
                    </a:cubicBezTo>
                    <a:lnTo>
                      <a:pt x="502455" y="163569"/>
                    </a:lnTo>
                    <a:close/>
                    <a:moveTo>
                      <a:pt x="483477" y="163569"/>
                    </a:moveTo>
                    <a:cubicBezTo>
                      <a:pt x="486188" y="163569"/>
                      <a:pt x="487995" y="165376"/>
                      <a:pt x="487995" y="168087"/>
                    </a:cubicBezTo>
                    <a:cubicBezTo>
                      <a:pt x="487995" y="170798"/>
                      <a:pt x="486188" y="172606"/>
                      <a:pt x="483477" y="172606"/>
                    </a:cubicBezTo>
                    <a:cubicBezTo>
                      <a:pt x="480766" y="172606"/>
                      <a:pt x="478959" y="170798"/>
                      <a:pt x="478959" y="168087"/>
                    </a:cubicBezTo>
                    <a:cubicBezTo>
                      <a:pt x="478959" y="166280"/>
                      <a:pt x="480766" y="163569"/>
                      <a:pt x="483477" y="163569"/>
                    </a:cubicBezTo>
                    <a:lnTo>
                      <a:pt x="483477" y="163569"/>
                    </a:lnTo>
                    <a:close/>
                    <a:moveTo>
                      <a:pt x="464499" y="163569"/>
                    </a:moveTo>
                    <a:cubicBezTo>
                      <a:pt x="467211" y="163569"/>
                      <a:pt x="469018" y="165376"/>
                      <a:pt x="469018" y="168087"/>
                    </a:cubicBezTo>
                    <a:cubicBezTo>
                      <a:pt x="469018" y="170798"/>
                      <a:pt x="467211" y="172606"/>
                      <a:pt x="464499" y="172606"/>
                    </a:cubicBezTo>
                    <a:cubicBezTo>
                      <a:pt x="461788" y="172606"/>
                      <a:pt x="459981" y="170798"/>
                      <a:pt x="459981" y="168087"/>
                    </a:cubicBezTo>
                    <a:cubicBezTo>
                      <a:pt x="459981" y="166280"/>
                      <a:pt x="461788" y="163569"/>
                      <a:pt x="464499" y="163569"/>
                    </a:cubicBezTo>
                    <a:lnTo>
                      <a:pt x="464499" y="163569"/>
                    </a:lnTo>
                    <a:close/>
                    <a:moveTo>
                      <a:pt x="446425" y="163569"/>
                    </a:moveTo>
                    <a:cubicBezTo>
                      <a:pt x="449137" y="163569"/>
                      <a:pt x="450944" y="165376"/>
                      <a:pt x="450944" y="168087"/>
                    </a:cubicBezTo>
                    <a:cubicBezTo>
                      <a:pt x="450944" y="170798"/>
                      <a:pt x="449137" y="172606"/>
                      <a:pt x="446425" y="172606"/>
                    </a:cubicBezTo>
                    <a:cubicBezTo>
                      <a:pt x="443714" y="172606"/>
                      <a:pt x="441907" y="170798"/>
                      <a:pt x="441907" y="168087"/>
                    </a:cubicBezTo>
                    <a:cubicBezTo>
                      <a:pt x="441003" y="166280"/>
                      <a:pt x="443714" y="163569"/>
                      <a:pt x="446425" y="163569"/>
                    </a:cubicBezTo>
                    <a:lnTo>
                      <a:pt x="446425" y="163569"/>
                    </a:lnTo>
                    <a:close/>
                    <a:moveTo>
                      <a:pt x="427448" y="163569"/>
                    </a:moveTo>
                    <a:cubicBezTo>
                      <a:pt x="430159" y="163569"/>
                      <a:pt x="431966" y="165376"/>
                      <a:pt x="431966" y="168087"/>
                    </a:cubicBezTo>
                    <a:cubicBezTo>
                      <a:pt x="431966" y="170798"/>
                      <a:pt x="430159" y="172606"/>
                      <a:pt x="427448" y="172606"/>
                    </a:cubicBezTo>
                    <a:cubicBezTo>
                      <a:pt x="424737" y="172606"/>
                      <a:pt x="422929" y="170798"/>
                      <a:pt x="422929" y="168087"/>
                    </a:cubicBezTo>
                    <a:cubicBezTo>
                      <a:pt x="422929" y="166280"/>
                      <a:pt x="424737" y="163569"/>
                      <a:pt x="427448" y="163569"/>
                    </a:cubicBezTo>
                    <a:lnTo>
                      <a:pt x="427448" y="163569"/>
                    </a:lnTo>
                    <a:close/>
                    <a:moveTo>
                      <a:pt x="408470" y="163569"/>
                    </a:moveTo>
                    <a:cubicBezTo>
                      <a:pt x="411181" y="163569"/>
                      <a:pt x="412989" y="165376"/>
                      <a:pt x="412989" y="168087"/>
                    </a:cubicBezTo>
                    <a:cubicBezTo>
                      <a:pt x="412989" y="170798"/>
                      <a:pt x="411181" y="172606"/>
                      <a:pt x="408470" y="172606"/>
                    </a:cubicBezTo>
                    <a:cubicBezTo>
                      <a:pt x="405759" y="172606"/>
                      <a:pt x="403952" y="170798"/>
                      <a:pt x="403952" y="168087"/>
                    </a:cubicBezTo>
                    <a:cubicBezTo>
                      <a:pt x="403952" y="166280"/>
                      <a:pt x="405759" y="163569"/>
                      <a:pt x="408470" y="163569"/>
                    </a:cubicBezTo>
                    <a:lnTo>
                      <a:pt x="408470" y="163569"/>
                    </a:lnTo>
                    <a:close/>
                    <a:moveTo>
                      <a:pt x="389493" y="163569"/>
                    </a:moveTo>
                    <a:cubicBezTo>
                      <a:pt x="392204" y="163569"/>
                      <a:pt x="394011" y="165376"/>
                      <a:pt x="394011" y="168087"/>
                    </a:cubicBezTo>
                    <a:cubicBezTo>
                      <a:pt x="394011" y="170798"/>
                      <a:pt x="392204" y="172606"/>
                      <a:pt x="389493" y="172606"/>
                    </a:cubicBezTo>
                    <a:cubicBezTo>
                      <a:pt x="386782" y="172606"/>
                      <a:pt x="384974" y="170798"/>
                      <a:pt x="384974" y="168087"/>
                    </a:cubicBezTo>
                    <a:cubicBezTo>
                      <a:pt x="384974" y="166280"/>
                      <a:pt x="386782" y="163569"/>
                      <a:pt x="389493" y="163569"/>
                    </a:cubicBezTo>
                    <a:lnTo>
                      <a:pt x="389493" y="163569"/>
                    </a:lnTo>
                    <a:close/>
                    <a:moveTo>
                      <a:pt x="370515" y="163569"/>
                    </a:moveTo>
                    <a:cubicBezTo>
                      <a:pt x="373226" y="163569"/>
                      <a:pt x="375034" y="165376"/>
                      <a:pt x="375034" y="168087"/>
                    </a:cubicBezTo>
                    <a:cubicBezTo>
                      <a:pt x="375034" y="170798"/>
                      <a:pt x="373226" y="172606"/>
                      <a:pt x="370515" y="172606"/>
                    </a:cubicBezTo>
                    <a:cubicBezTo>
                      <a:pt x="367804" y="172606"/>
                      <a:pt x="365997" y="170798"/>
                      <a:pt x="365997" y="168087"/>
                    </a:cubicBezTo>
                    <a:cubicBezTo>
                      <a:pt x="365997" y="166280"/>
                      <a:pt x="367804" y="163569"/>
                      <a:pt x="370515" y="163569"/>
                    </a:cubicBezTo>
                    <a:lnTo>
                      <a:pt x="370515" y="163569"/>
                    </a:lnTo>
                    <a:close/>
                    <a:moveTo>
                      <a:pt x="352441" y="163569"/>
                    </a:moveTo>
                    <a:cubicBezTo>
                      <a:pt x="355152" y="163569"/>
                      <a:pt x="356960" y="165376"/>
                      <a:pt x="356960" y="168087"/>
                    </a:cubicBezTo>
                    <a:cubicBezTo>
                      <a:pt x="356960" y="170798"/>
                      <a:pt x="355152" y="172606"/>
                      <a:pt x="352441" y="172606"/>
                    </a:cubicBezTo>
                    <a:cubicBezTo>
                      <a:pt x="349730" y="172606"/>
                      <a:pt x="347923" y="170798"/>
                      <a:pt x="347923" y="168087"/>
                    </a:cubicBezTo>
                    <a:cubicBezTo>
                      <a:pt x="347019" y="166280"/>
                      <a:pt x="349730" y="163569"/>
                      <a:pt x="352441" y="163569"/>
                    </a:cubicBezTo>
                    <a:lnTo>
                      <a:pt x="352441" y="163569"/>
                    </a:lnTo>
                    <a:close/>
                    <a:moveTo>
                      <a:pt x="333464" y="163569"/>
                    </a:moveTo>
                    <a:cubicBezTo>
                      <a:pt x="336175" y="163569"/>
                      <a:pt x="337982" y="165376"/>
                      <a:pt x="337982" y="168087"/>
                    </a:cubicBezTo>
                    <a:cubicBezTo>
                      <a:pt x="337982" y="170798"/>
                      <a:pt x="336175" y="172606"/>
                      <a:pt x="333464" y="172606"/>
                    </a:cubicBezTo>
                    <a:cubicBezTo>
                      <a:pt x="330753" y="172606"/>
                      <a:pt x="328945" y="170798"/>
                      <a:pt x="328945" y="168087"/>
                    </a:cubicBezTo>
                    <a:cubicBezTo>
                      <a:pt x="328945" y="166280"/>
                      <a:pt x="330753" y="163569"/>
                      <a:pt x="333464" y="163569"/>
                    </a:cubicBezTo>
                    <a:lnTo>
                      <a:pt x="333464" y="163569"/>
                    </a:lnTo>
                    <a:close/>
                    <a:moveTo>
                      <a:pt x="314486" y="163569"/>
                    </a:moveTo>
                    <a:cubicBezTo>
                      <a:pt x="317197" y="163569"/>
                      <a:pt x="319004" y="165376"/>
                      <a:pt x="319004" y="168087"/>
                    </a:cubicBezTo>
                    <a:cubicBezTo>
                      <a:pt x="319004" y="170798"/>
                      <a:pt x="317197" y="172606"/>
                      <a:pt x="314486" y="172606"/>
                    </a:cubicBezTo>
                    <a:cubicBezTo>
                      <a:pt x="311775" y="172606"/>
                      <a:pt x="309968" y="170798"/>
                      <a:pt x="309968" y="168087"/>
                    </a:cubicBezTo>
                    <a:cubicBezTo>
                      <a:pt x="309968" y="166280"/>
                      <a:pt x="311775" y="163569"/>
                      <a:pt x="314486" y="163569"/>
                    </a:cubicBezTo>
                    <a:lnTo>
                      <a:pt x="314486" y="163569"/>
                    </a:lnTo>
                    <a:close/>
                    <a:moveTo>
                      <a:pt x="295508" y="163569"/>
                    </a:moveTo>
                    <a:cubicBezTo>
                      <a:pt x="298219" y="163569"/>
                      <a:pt x="300027" y="165376"/>
                      <a:pt x="300027" y="168087"/>
                    </a:cubicBezTo>
                    <a:cubicBezTo>
                      <a:pt x="300027" y="170798"/>
                      <a:pt x="298219" y="172606"/>
                      <a:pt x="295508" y="172606"/>
                    </a:cubicBezTo>
                    <a:cubicBezTo>
                      <a:pt x="292797" y="172606"/>
                      <a:pt x="290990" y="170798"/>
                      <a:pt x="290990" y="168087"/>
                    </a:cubicBezTo>
                    <a:cubicBezTo>
                      <a:pt x="290990" y="166280"/>
                      <a:pt x="292797" y="163569"/>
                      <a:pt x="295508" y="163569"/>
                    </a:cubicBezTo>
                    <a:lnTo>
                      <a:pt x="295508" y="163569"/>
                    </a:lnTo>
                    <a:close/>
                    <a:moveTo>
                      <a:pt x="831400" y="152725"/>
                    </a:moveTo>
                    <a:cubicBezTo>
                      <a:pt x="834111" y="152725"/>
                      <a:pt x="835918" y="154532"/>
                      <a:pt x="835918" y="157243"/>
                    </a:cubicBezTo>
                    <a:cubicBezTo>
                      <a:pt x="835918" y="159954"/>
                      <a:pt x="834111" y="161761"/>
                      <a:pt x="831400" y="161761"/>
                    </a:cubicBezTo>
                    <a:cubicBezTo>
                      <a:pt x="828689" y="161761"/>
                      <a:pt x="826881" y="159954"/>
                      <a:pt x="826881" y="157243"/>
                    </a:cubicBezTo>
                    <a:cubicBezTo>
                      <a:pt x="826881" y="155436"/>
                      <a:pt x="828689" y="152725"/>
                      <a:pt x="831400" y="152725"/>
                    </a:cubicBezTo>
                    <a:lnTo>
                      <a:pt x="831400" y="152725"/>
                    </a:lnTo>
                    <a:close/>
                    <a:moveTo>
                      <a:pt x="812422" y="152725"/>
                    </a:moveTo>
                    <a:cubicBezTo>
                      <a:pt x="815133" y="152725"/>
                      <a:pt x="816941" y="154532"/>
                      <a:pt x="816941" y="157243"/>
                    </a:cubicBezTo>
                    <a:cubicBezTo>
                      <a:pt x="816941" y="159954"/>
                      <a:pt x="815133" y="161761"/>
                      <a:pt x="812422" y="161761"/>
                    </a:cubicBezTo>
                    <a:cubicBezTo>
                      <a:pt x="809711" y="161761"/>
                      <a:pt x="807904" y="159954"/>
                      <a:pt x="807904" y="157243"/>
                    </a:cubicBezTo>
                    <a:cubicBezTo>
                      <a:pt x="807904" y="155436"/>
                      <a:pt x="809711" y="152725"/>
                      <a:pt x="812422" y="152725"/>
                    </a:cubicBezTo>
                    <a:lnTo>
                      <a:pt x="812422" y="152725"/>
                    </a:lnTo>
                    <a:close/>
                    <a:moveTo>
                      <a:pt x="793445" y="152725"/>
                    </a:moveTo>
                    <a:cubicBezTo>
                      <a:pt x="796156" y="152725"/>
                      <a:pt x="797963" y="154532"/>
                      <a:pt x="797963" y="157243"/>
                    </a:cubicBezTo>
                    <a:cubicBezTo>
                      <a:pt x="797963" y="159954"/>
                      <a:pt x="796156" y="161761"/>
                      <a:pt x="793445" y="161761"/>
                    </a:cubicBezTo>
                    <a:cubicBezTo>
                      <a:pt x="790733" y="161761"/>
                      <a:pt x="788926" y="159954"/>
                      <a:pt x="788926" y="157243"/>
                    </a:cubicBezTo>
                    <a:cubicBezTo>
                      <a:pt x="788926" y="155436"/>
                      <a:pt x="790733" y="152725"/>
                      <a:pt x="793445" y="152725"/>
                    </a:cubicBezTo>
                    <a:lnTo>
                      <a:pt x="793445" y="152725"/>
                    </a:lnTo>
                    <a:close/>
                    <a:moveTo>
                      <a:pt x="774467" y="152725"/>
                    </a:moveTo>
                    <a:cubicBezTo>
                      <a:pt x="777178" y="152725"/>
                      <a:pt x="778985" y="154532"/>
                      <a:pt x="778985" y="157243"/>
                    </a:cubicBezTo>
                    <a:cubicBezTo>
                      <a:pt x="778985" y="159954"/>
                      <a:pt x="777178" y="161761"/>
                      <a:pt x="774467" y="161761"/>
                    </a:cubicBezTo>
                    <a:cubicBezTo>
                      <a:pt x="771756" y="161761"/>
                      <a:pt x="769948" y="159954"/>
                      <a:pt x="769948" y="157243"/>
                    </a:cubicBezTo>
                    <a:cubicBezTo>
                      <a:pt x="769948" y="155436"/>
                      <a:pt x="771756" y="152725"/>
                      <a:pt x="774467" y="152725"/>
                    </a:cubicBezTo>
                    <a:lnTo>
                      <a:pt x="774467" y="152725"/>
                    </a:lnTo>
                    <a:close/>
                    <a:moveTo>
                      <a:pt x="756393" y="152725"/>
                    </a:moveTo>
                    <a:cubicBezTo>
                      <a:pt x="759104" y="152725"/>
                      <a:pt x="760912" y="154532"/>
                      <a:pt x="760912" y="157243"/>
                    </a:cubicBezTo>
                    <a:cubicBezTo>
                      <a:pt x="760912" y="159954"/>
                      <a:pt x="759104" y="161761"/>
                      <a:pt x="756393" y="161761"/>
                    </a:cubicBezTo>
                    <a:cubicBezTo>
                      <a:pt x="753682" y="161761"/>
                      <a:pt x="751875" y="159954"/>
                      <a:pt x="751875" y="157243"/>
                    </a:cubicBezTo>
                    <a:cubicBezTo>
                      <a:pt x="750971" y="155436"/>
                      <a:pt x="753682" y="152725"/>
                      <a:pt x="756393" y="152725"/>
                    </a:cubicBezTo>
                    <a:lnTo>
                      <a:pt x="756393" y="152725"/>
                    </a:lnTo>
                    <a:close/>
                    <a:moveTo>
                      <a:pt x="737415" y="152725"/>
                    </a:moveTo>
                    <a:cubicBezTo>
                      <a:pt x="740126" y="152725"/>
                      <a:pt x="741934" y="154532"/>
                      <a:pt x="741934" y="157243"/>
                    </a:cubicBezTo>
                    <a:cubicBezTo>
                      <a:pt x="741934" y="159954"/>
                      <a:pt x="740126" y="161761"/>
                      <a:pt x="737415" y="161761"/>
                    </a:cubicBezTo>
                    <a:cubicBezTo>
                      <a:pt x="734704" y="161761"/>
                      <a:pt x="732897" y="159954"/>
                      <a:pt x="732897" y="157243"/>
                    </a:cubicBezTo>
                    <a:cubicBezTo>
                      <a:pt x="732897" y="155436"/>
                      <a:pt x="734704" y="152725"/>
                      <a:pt x="737415" y="152725"/>
                    </a:cubicBezTo>
                    <a:lnTo>
                      <a:pt x="737415" y="152725"/>
                    </a:lnTo>
                    <a:close/>
                    <a:moveTo>
                      <a:pt x="718438" y="152725"/>
                    </a:moveTo>
                    <a:cubicBezTo>
                      <a:pt x="721149" y="152725"/>
                      <a:pt x="722956" y="154532"/>
                      <a:pt x="722956" y="157243"/>
                    </a:cubicBezTo>
                    <a:cubicBezTo>
                      <a:pt x="722956" y="159954"/>
                      <a:pt x="721149" y="161761"/>
                      <a:pt x="718438" y="161761"/>
                    </a:cubicBezTo>
                    <a:cubicBezTo>
                      <a:pt x="715727" y="161761"/>
                      <a:pt x="713919" y="159954"/>
                      <a:pt x="713919" y="157243"/>
                    </a:cubicBezTo>
                    <a:cubicBezTo>
                      <a:pt x="713919" y="155436"/>
                      <a:pt x="715727" y="152725"/>
                      <a:pt x="718438" y="152725"/>
                    </a:cubicBezTo>
                    <a:lnTo>
                      <a:pt x="718438" y="152725"/>
                    </a:lnTo>
                    <a:close/>
                    <a:moveTo>
                      <a:pt x="699460" y="152725"/>
                    </a:moveTo>
                    <a:cubicBezTo>
                      <a:pt x="702171" y="152725"/>
                      <a:pt x="703979" y="154532"/>
                      <a:pt x="703979" y="157243"/>
                    </a:cubicBezTo>
                    <a:cubicBezTo>
                      <a:pt x="703979" y="159954"/>
                      <a:pt x="702171" y="161761"/>
                      <a:pt x="699460" y="161761"/>
                    </a:cubicBezTo>
                    <a:cubicBezTo>
                      <a:pt x="696749" y="161761"/>
                      <a:pt x="694942" y="159954"/>
                      <a:pt x="694942" y="157243"/>
                    </a:cubicBezTo>
                    <a:cubicBezTo>
                      <a:pt x="694942" y="155436"/>
                      <a:pt x="696749" y="152725"/>
                      <a:pt x="699460" y="152725"/>
                    </a:cubicBezTo>
                    <a:lnTo>
                      <a:pt x="699460" y="152725"/>
                    </a:lnTo>
                    <a:close/>
                    <a:moveTo>
                      <a:pt x="680483" y="152725"/>
                    </a:moveTo>
                    <a:cubicBezTo>
                      <a:pt x="683194" y="152725"/>
                      <a:pt x="685001" y="154532"/>
                      <a:pt x="685001" y="157243"/>
                    </a:cubicBezTo>
                    <a:cubicBezTo>
                      <a:pt x="685001" y="159954"/>
                      <a:pt x="683194" y="161761"/>
                      <a:pt x="680483" y="161761"/>
                    </a:cubicBezTo>
                    <a:cubicBezTo>
                      <a:pt x="677771" y="161761"/>
                      <a:pt x="675964" y="159954"/>
                      <a:pt x="675964" y="157243"/>
                    </a:cubicBezTo>
                    <a:cubicBezTo>
                      <a:pt x="675964" y="155436"/>
                      <a:pt x="678675" y="152725"/>
                      <a:pt x="680483" y="152725"/>
                    </a:cubicBezTo>
                    <a:lnTo>
                      <a:pt x="680483" y="152725"/>
                    </a:lnTo>
                    <a:close/>
                    <a:moveTo>
                      <a:pt x="662409" y="152725"/>
                    </a:moveTo>
                    <a:cubicBezTo>
                      <a:pt x="665120" y="152725"/>
                      <a:pt x="666927" y="154532"/>
                      <a:pt x="666927" y="157243"/>
                    </a:cubicBezTo>
                    <a:cubicBezTo>
                      <a:pt x="666927" y="159954"/>
                      <a:pt x="665120" y="161761"/>
                      <a:pt x="662409" y="161761"/>
                    </a:cubicBezTo>
                    <a:cubicBezTo>
                      <a:pt x="659698" y="161761"/>
                      <a:pt x="657890" y="159954"/>
                      <a:pt x="657890" y="157243"/>
                    </a:cubicBezTo>
                    <a:cubicBezTo>
                      <a:pt x="656987" y="155436"/>
                      <a:pt x="659698" y="152725"/>
                      <a:pt x="662409" y="152725"/>
                    </a:cubicBezTo>
                    <a:lnTo>
                      <a:pt x="662409" y="152725"/>
                    </a:lnTo>
                    <a:close/>
                    <a:moveTo>
                      <a:pt x="643431" y="152725"/>
                    </a:moveTo>
                    <a:cubicBezTo>
                      <a:pt x="646142" y="152725"/>
                      <a:pt x="647950" y="154532"/>
                      <a:pt x="647950" y="157243"/>
                    </a:cubicBezTo>
                    <a:cubicBezTo>
                      <a:pt x="647950" y="159954"/>
                      <a:pt x="646142" y="161761"/>
                      <a:pt x="643431" y="161761"/>
                    </a:cubicBezTo>
                    <a:cubicBezTo>
                      <a:pt x="640720" y="161761"/>
                      <a:pt x="638913" y="159954"/>
                      <a:pt x="638913" y="157243"/>
                    </a:cubicBezTo>
                    <a:cubicBezTo>
                      <a:pt x="638913" y="155436"/>
                      <a:pt x="640720" y="152725"/>
                      <a:pt x="643431" y="152725"/>
                    </a:cubicBezTo>
                    <a:lnTo>
                      <a:pt x="643431" y="152725"/>
                    </a:lnTo>
                    <a:close/>
                    <a:moveTo>
                      <a:pt x="624453" y="152725"/>
                    </a:moveTo>
                    <a:cubicBezTo>
                      <a:pt x="627165" y="152725"/>
                      <a:pt x="628972" y="154532"/>
                      <a:pt x="628972" y="157243"/>
                    </a:cubicBezTo>
                    <a:cubicBezTo>
                      <a:pt x="628972" y="159954"/>
                      <a:pt x="627165" y="161761"/>
                      <a:pt x="624453" y="161761"/>
                    </a:cubicBezTo>
                    <a:cubicBezTo>
                      <a:pt x="621742" y="161761"/>
                      <a:pt x="619935" y="159954"/>
                      <a:pt x="619935" y="157243"/>
                    </a:cubicBezTo>
                    <a:cubicBezTo>
                      <a:pt x="619935" y="155436"/>
                      <a:pt x="621742" y="152725"/>
                      <a:pt x="624453" y="152725"/>
                    </a:cubicBezTo>
                    <a:lnTo>
                      <a:pt x="624453" y="152725"/>
                    </a:lnTo>
                    <a:close/>
                    <a:moveTo>
                      <a:pt x="605476" y="152725"/>
                    </a:moveTo>
                    <a:cubicBezTo>
                      <a:pt x="608187" y="152725"/>
                      <a:pt x="609994" y="154532"/>
                      <a:pt x="609994" y="157243"/>
                    </a:cubicBezTo>
                    <a:cubicBezTo>
                      <a:pt x="609994" y="159954"/>
                      <a:pt x="608187" y="161761"/>
                      <a:pt x="605476" y="161761"/>
                    </a:cubicBezTo>
                    <a:cubicBezTo>
                      <a:pt x="602765" y="161761"/>
                      <a:pt x="600957" y="159954"/>
                      <a:pt x="600957" y="157243"/>
                    </a:cubicBezTo>
                    <a:cubicBezTo>
                      <a:pt x="600957" y="155436"/>
                      <a:pt x="602765" y="152725"/>
                      <a:pt x="605476" y="152725"/>
                    </a:cubicBezTo>
                    <a:lnTo>
                      <a:pt x="605476" y="152725"/>
                    </a:lnTo>
                    <a:close/>
                    <a:moveTo>
                      <a:pt x="586498" y="152725"/>
                    </a:moveTo>
                    <a:cubicBezTo>
                      <a:pt x="589209" y="152725"/>
                      <a:pt x="591017" y="154532"/>
                      <a:pt x="591017" y="157243"/>
                    </a:cubicBezTo>
                    <a:cubicBezTo>
                      <a:pt x="591017" y="159954"/>
                      <a:pt x="589209" y="161761"/>
                      <a:pt x="586498" y="161761"/>
                    </a:cubicBezTo>
                    <a:cubicBezTo>
                      <a:pt x="583787" y="161761"/>
                      <a:pt x="581980" y="159954"/>
                      <a:pt x="581980" y="157243"/>
                    </a:cubicBezTo>
                    <a:cubicBezTo>
                      <a:pt x="581980" y="155436"/>
                      <a:pt x="584691" y="152725"/>
                      <a:pt x="586498" y="152725"/>
                    </a:cubicBezTo>
                    <a:lnTo>
                      <a:pt x="586498" y="152725"/>
                    </a:lnTo>
                    <a:close/>
                    <a:moveTo>
                      <a:pt x="568424" y="152725"/>
                    </a:moveTo>
                    <a:cubicBezTo>
                      <a:pt x="571135" y="152725"/>
                      <a:pt x="572943" y="154532"/>
                      <a:pt x="572943" y="157243"/>
                    </a:cubicBezTo>
                    <a:cubicBezTo>
                      <a:pt x="572943" y="159954"/>
                      <a:pt x="571135" y="161761"/>
                      <a:pt x="568424" y="161761"/>
                    </a:cubicBezTo>
                    <a:cubicBezTo>
                      <a:pt x="565713" y="161761"/>
                      <a:pt x="563906" y="159954"/>
                      <a:pt x="563906" y="157243"/>
                    </a:cubicBezTo>
                    <a:cubicBezTo>
                      <a:pt x="563906" y="155436"/>
                      <a:pt x="565713" y="152725"/>
                      <a:pt x="568424" y="152725"/>
                    </a:cubicBezTo>
                    <a:lnTo>
                      <a:pt x="568424" y="152725"/>
                    </a:lnTo>
                    <a:close/>
                    <a:moveTo>
                      <a:pt x="549447" y="152725"/>
                    </a:moveTo>
                    <a:cubicBezTo>
                      <a:pt x="552158" y="152725"/>
                      <a:pt x="553965" y="154532"/>
                      <a:pt x="553965" y="157243"/>
                    </a:cubicBezTo>
                    <a:cubicBezTo>
                      <a:pt x="553965" y="159954"/>
                      <a:pt x="552158" y="161761"/>
                      <a:pt x="549447" y="161761"/>
                    </a:cubicBezTo>
                    <a:cubicBezTo>
                      <a:pt x="546736" y="161761"/>
                      <a:pt x="544928" y="159954"/>
                      <a:pt x="544928" y="157243"/>
                    </a:cubicBezTo>
                    <a:cubicBezTo>
                      <a:pt x="544928" y="155436"/>
                      <a:pt x="546736" y="152725"/>
                      <a:pt x="549447" y="152725"/>
                    </a:cubicBezTo>
                    <a:lnTo>
                      <a:pt x="549447" y="152725"/>
                    </a:lnTo>
                    <a:close/>
                    <a:moveTo>
                      <a:pt x="530469" y="152725"/>
                    </a:moveTo>
                    <a:cubicBezTo>
                      <a:pt x="533180" y="152725"/>
                      <a:pt x="534988" y="154532"/>
                      <a:pt x="534988" y="157243"/>
                    </a:cubicBezTo>
                    <a:cubicBezTo>
                      <a:pt x="534988" y="159954"/>
                      <a:pt x="533180" y="161761"/>
                      <a:pt x="530469" y="161761"/>
                    </a:cubicBezTo>
                    <a:cubicBezTo>
                      <a:pt x="527758" y="161761"/>
                      <a:pt x="525951" y="159954"/>
                      <a:pt x="525951" y="157243"/>
                    </a:cubicBezTo>
                    <a:cubicBezTo>
                      <a:pt x="525951" y="155436"/>
                      <a:pt x="527758" y="152725"/>
                      <a:pt x="530469" y="152725"/>
                    </a:cubicBezTo>
                    <a:lnTo>
                      <a:pt x="530469" y="152725"/>
                    </a:lnTo>
                    <a:close/>
                    <a:moveTo>
                      <a:pt x="511492" y="152725"/>
                    </a:moveTo>
                    <a:cubicBezTo>
                      <a:pt x="514203" y="152725"/>
                      <a:pt x="516010" y="154532"/>
                      <a:pt x="516010" y="157243"/>
                    </a:cubicBezTo>
                    <a:cubicBezTo>
                      <a:pt x="516010" y="159954"/>
                      <a:pt x="514203" y="161761"/>
                      <a:pt x="511492" y="161761"/>
                    </a:cubicBezTo>
                    <a:cubicBezTo>
                      <a:pt x="508780" y="161761"/>
                      <a:pt x="506973" y="159954"/>
                      <a:pt x="506973" y="157243"/>
                    </a:cubicBezTo>
                    <a:cubicBezTo>
                      <a:pt x="506973" y="155436"/>
                      <a:pt x="508780" y="152725"/>
                      <a:pt x="511492" y="152725"/>
                    </a:cubicBezTo>
                    <a:lnTo>
                      <a:pt x="511492" y="152725"/>
                    </a:lnTo>
                    <a:close/>
                    <a:moveTo>
                      <a:pt x="493418" y="152725"/>
                    </a:moveTo>
                    <a:cubicBezTo>
                      <a:pt x="496129" y="152725"/>
                      <a:pt x="497936" y="154532"/>
                      <a:pt x="497936" y="157243"/>
                    </a:cubicBezTo>
                    <a:cubicBezTo>
                      <a:pt x="497936" y="159954"/>
                      <a:pt x="496129" y="161761"/>
                      <a:pt x="493418" y="161761"/>
                    </a:cubicBezTo>
                    <a:cubicBezTo>
                      <a:pt x="490707" y="161761"/>
                      <a:pt x="488899" y="159954"/>
                      <a:pt x="488899" y="157243"/>
                    </a:cubicBezTo>
                    <a:cubicBezTo>
                      <a:pt x="487995" y="155436"/>
                      <a:pt x="490707" y="152725"/>
                      <a:pt x="493418" y="152725"/>
                    </a:cubicBezTo>
                    <a:lnTo>
                      <a:pt x="493418" y="152725"/>
                    </a:lnTo>
                    <a:close/>
                    <a:moveTo>
                      <a:pt x="474440" y="152725"/>
                    </a:moveTo>
                    <a:cubicBezTo>
                      <a:pt x="477151" y="152725"/>
                      <a:pt x="478959" y="154532"/>
                      <a:pt x="478959" y="157243"/>
                    </a:cubicBezTo>
                    <a:cubicBezTo>
                      <a:pt x="478959" y="159954"/>
                      <a:pt x="477151" y="161761"/>
                      <a:pt x="474440" y="161761"/>
                    </a:cubicBezTo>
                    <a:cubicBezTo>
                      <a:pt x="471729" y="161761"/>
                      <a:pt x="469922" y="159954"/>
                      <a:pt x="469922" y="157243"/>
                    </a:cubicBezTo>
                    <a:cubicBezTo>
                      <a:pt x="469922" y="155436"/>
                      <a:pt x="471729" y="152725"/>
                      <a:pt x="474440" y="152725"/>
                    </a:cubicBezTo>
                    <a:lnTo>
                      <a:pt x="474440" y="152725"/>
                    </a:lnTo>
                    <a:close/>
                    <a:moveTo>
                      <a:pt x="455462" y="152725"/>
                    </a:moveTo>
                    <a:cubicBezTo>
                      <a:pt x="458174" y="152725"/>
                      <a:pt x="459981" y="154532"/>
                      <a:pt x="459981" y="157243"/>
                    </a:cubicBezTo>
                    <a:cubicBezTo>
                      <a:pt x="459981" y="159954"/>
                      <a:pt x="458174" y="161761"/>
                      <a:pt x="455462" y="161761"/>
                    </a:cubicBezTo>
                    <a:cubicBezTo>
                      <a:pt x="452751" y="161761"/>
                      <a:pt x="450944" y="159954"/>
                      <a:pt x="450944" y="157243"/>
                    </a:cubicBezTo>
                    <a:cubicBezTo>
                      <a:pt x="450944" y="155436"/>
                      <a:pt x="452751" y="152725"/>
                      <a:pt x="455462" y="152725"/>
                    </a:cubicBezTo>
                    <a:lnTo>
                      <a:pt x="455462" y="152725"/>
                    </a:lnTo>
                    <a:close/>
                    <a:moveTo>
                      <a:pt x="436485" y="152725"/>
                    </a:moveTo>
                    <a:cubicBezTo>
                      <a:pt x="439196" y="152725"/>
                      <a:pt x="441003" y="154532"/>
                      <a:pt x="441003" y="157243"/>
                    </a:cubicBezTo>
                    <a:cubicBezTo>
                      <a:pt x="441003" y="159954"/>
                      <a:pt x="439196" y="161761"/>
                      <a:pt x="436485" y="161761"/>
                    </a:cubicBezTo>
                    <a:cubicBezTo>
                      <a:pt x="433774" y="161761"/>
                      <a:pt x="431966" y="159954"/>
                      <a:pt x="431966" y="157243"/>
                    </a:cubicBezTo>
                    <a:cubicBezTo>
                      <a:pt x="431966" y="155436"/>
                      <a:pt x="433774" y="152725"/>
                      <a:pt x="436485" y="152725"/>
                    </a:cubicBezTo>
                    <a:lnTo>
                      <a:pt x="436485" y="152725"/>
                    </a:lnTo>
                    <a:close/>
                    <a:moveTo>
                      <a:pt x="417507" y="152725"/>
                    </a:moveTo>
                    <a:cubicBezTo>
                      <a:pt x="420218" y="152725"/>
                      <a:pt x="422026" y="154532"/>
                      <a:pt x="422026" y="157243"/>
                    </a:cubicBezTo>
                    <a:cubicBezTo>
                      <a:pt x="422026" y="159954"/>
                      <a:pt x="420218" y="161761"/>
                      <a:pt x="417507" y="161761"/>
                    </a:cubicBezTo>
                    <a:cubicBezTo>
                      <a:pt x="414796" y="161761"/>
                      <a:pt x="412989" y="159954"/>
                      <a:pt x="412989" y="157243"/>
                    </a:cubicBezTo>
                    <a:cubicBezTo>
                      <a:pt x="412989" y="155436"/>
                      <a:pt x="415700" y="152725"/>
                      <a:pt x="417507" y="152725"/>
                    </a:cubicBezTo>
                    <a:lnTo>
                      <a:pt x="417507" y="152725"/>
                    </a:lnTo>
                    <a:close/>
                    <a:moveTo>
                      <a:pt x="399433" y="152725"/>
                    </a:moveTo>
                    <a:cubicBezTo>
                      <a:pt x="402144" y="152725"/>
                      <a:pt x="403952" y="154532"/>
                      <a:pt x="403952" y="157243"/>
                    </a:cubicBezTo>
                    <a:cubicBezTo>
                      <a:pt x="403952" y="159954"/>
                      <a:pt x="402144" y="161761"/>
                      <a:pt x="399433" y="161761"/>
                    </a:cubicBezTo>
                    <a:cubicBezTo>
                      <a:pt x="396722" y="161761"/>
                      <a:pt x="394915" y="159954"/>
                      <a:pt x="394915" y="157243"/>
                    </a:cubicBezTo>
                    <a:cubicBezTo>
                      <a:pt x="394011" y="155436"/>
                      <a:pt x="396722" y="152725"/>
                      <a:pt x="399433" y="152725"/>
                    </a:cubicBezTo>
                    <a:lnTo>
                      <a:pt x="399433" y="152725"/>
                    </a:lnTo>
                    <a:close/>
                    <a:moveTo>
                      <a:pt x="380456" y="152725"/>
                    </a:moveTo>
                    <a:cubicBezTo>
                      <a:pt x="383167" y="152725"/>
                      <a:pt x="384974" y="154532"/>
                      <a:pt x="384974" y="157243"/>
                    </a:cubicBezTo>
                    <a:cubicBezTo>
                      <a:pt x="384974" y="159954"/>
                      <a:pt x="383167" y="161761"/>
                      <a:pt x="380456" y="161761"/>
                    </a:cubicBezTo>
                    <a:cubicBezTo>
                      <a:pt x="377745" y="161761"/>
                      <a:pt x="375937" y="159954"/>
                      <a:pt x="375937" y="157243"/>
                    </a:cubicBezTo>
                    <a:cubicBezTo>
                      <a:pt x="375937" y="155436"/>
                      <a:pt x="377745" y="152725"/>
                      <a:pt x="380456" y="152725"/>
                    </a:cubicBezTo>
                    <a:lnTo>
                      <a:pt x="380456" y="152725"/>
                    </a:lnTo>
                    <a:close/>
                    <a:moveTo>
                      <a:pt x="361478" y="152725"/>
                    </a:moveTo>
                    <a:cubicBezTo>
                      <a:pt x="364189" y="152725"/>
                      <a:pt x="365997" y="154532"/>
                      <a:pt x="365997" y="157243"/>
                    </a:cubicBezTo>
                    <a:cubicBezTo>
                      <a:pt x="365997" y="159954"/>
                      <a:pt x="364189" y="161761"/>
                      <a:pt x="361478" y="161761"/>
                    </a:cubicBezTo>
                    <a:cubicBezTo>
                      <a:pt x="358767" y="161761"/>
                      <a:pt x="356960" y="159954"/>
                      <a:pt x="356960" y="157243"/>
                    </a:cubicBezTo>
                    <a:cubicBezTo>
                      <a:pt x="356960" y="155436"/>
                      <a:pt x="358767" y="152725"/>
                      <a:pt x="361478" y="152725"/>
                    </a:cubicBezTo>
                    <a:lnTo>
                      <a:pt x="361478" y="152725"/>
                    </a:lnTo>
                    <a:close/>
                    <a:moveTo>
                      <a:pt x="342501" y="152725"/>
                    </a:moveTo>
                    <a:cubicBezTo>
                      <a:pt x="345212" y="152725"/>
                      <a:pt x="347019" y="154532"/>
                      <a:pt x="347019" y="157243"/>
                    </a:cubicBezTo>
                    <a:cubicBezTo>
                      <a:pt x="347019" y="159954"/>
                      <a:pt x="345212" y="161761"/>
                      <a:pt x="342501" y="161761"/>
                    </a:cubicBezTo>
                    <a:cubicBezTo>
                      <a:pt x="339789" y="161761"/>
                      <a:pt x="337982" y="159954"/>
                      <a:pt x="337982" y="157243"/>
                    </a:cubicBezTo>
                    <a:cubicBezTo>
                      <a:pt x="337982" y="155436"/>
                      <a:pt x="339789" y="152725"/>
                      <a:pt x="342501" y="152725"/>
                    </a:cubicBezTo>
                    <a:lnTo>
                      <a:pt x="342501" y="152725"/>
                    </a:lnTo>
                    <a:close/>
                    <a:moveTo>
                      <a:pt x="323523" y="152725"/>
                    </a:moveTo>
                    <a:cubicBezTo>
                      <a:pt x="326234" y="152725"/>
                      <a:pt x="328041" y="154532"/>
                      <a:pt x="328041" y="157243"/>
                    </a:cubicBezTo>
                    <a:cubicBezTo>
                      <a:pt x="328041" y="159954"/>
                      <a:pt x="326234" y="161761"/>
                      <a:pt x="323523" y="161761"/>
                    </a:cubicBezTo>
                    <a:cubicBezTo>
                      <a:pt x="320812" y="161761"/>
                      <a:pt x="319004" y="159954"/>
                      <a:pt x="319004" y="157243"/>
                    </a:cubicBezTo>
                    <a:cubicBezTo>
                      <a:pt x="319004" y="155436"/>
                      <a:pt x="321716" y="152725"/>
                      <a:pt x="323523" y="152725"/>
                    </a:cubicBezTo>
                    <a:lnTo>
                      <a:pt x="323523" y="152725"/>
                    </a:lnTo>
                    <a:close/>
                    <a:moveTo>
                      <a:pt x="305449" y="152725"/>
                    </a:moveTo>
                    <a:cubicBezTo>
                      <a:pt x="308160" y="152725"/>
                      <a:pt x="309968" y="154532"/>
                      <a:pt x="309968" y="157243"/>
                    </a:cubicBezTo>
                    <a:cubicBezTo>
                      <a:pt x="309968" y="159954"/>
                      <a:pt x="308160" y="161761"/>
                      <a:pt x="305449" y="161761"/>
                    </a:cubicBezTo>
                    <a:cubicBezTo>
                      <a:pt x="302738" y="161761"/>
                      <a:pt x="300931" y="159954"/>
                      <a:pt x="300931" y="157243"/>
                    </a:cubicBezTo>
                    <a:cubicBezTo>
                      <a:pt x="300027" y="155436"/>
                      <a:pt x="302738" y="152725"/>
                      <a:pt x="305449" y="152725"/>
                    </a:cubicBezTo>
                    <a:lnTo>
                      <a:pt x="305449" y="152725"/>
                    </a:lnTo>
                    <a:close/>
                    <a:moveTo>
                      <a:pt x="286471" y="152725"/>
                    </a:moveTo>
                    <a:cubicBezTo>
                      <a:pt x="289182" y="152725"/>
                      <a:pt x="290990" y="154532"/>
                      <a:pt x="290990" y="157243"/>
                    </a:cubicBezTo>
                    <a:cubicBezTo>
                      <a:pt x="290990" y="159954"/>
                      <a:pt x="289182" y="161761"/>
                      <a:pt x="286471" y="161761"/>
                    </a:cubicBezTo>
                    <a:cubicBezTo>
                      <a:pt x="283760" y="161761"/>
                      <a:pt x="281953" y="159954"/>
                      <a:pt x="281953" y="157243"/>
                    </a:cubicBezTo>
                    <a:cubicBezTo>
                      <a:pt x="281953" y="155436"/>
                      <a:pt x="283760" y="152725"/>
                      <a:pt x="286471" y="152725"/>
                    </a:cubicBezTo>
                    <a:lnTo>
                      <a:pt x="286471" y="152725"/>
                    </a:lnTo>
                    <a:close/>
                    <a:moveTo>
                      <a:pt x="840437" y="285568"/>
                    </a:moveTo>
                    <a:cubicBezTo>
                      <a:pt x="843148" y="285568"/>
                      <a:pt x="844955" y="287375"/>
                      <a:pt x="844955" y="290086"/>
                    </a:cubicBezTo>
                    <a:cubicBezTo>
                      <a:pt x="844955" y="292797"/>
                      <a:pt x="843148" y="294605"/>
                      <a:pt x="840437" y="294605"/>
                    </a:cubicBezTo>
                    <a:cubicBezTo>
                      <a:pt x="837726" y="294605"/>
                      <a:pt x="835918" y="292797"/>
                      <a:pt x="835918" y="290086"/>
                    </a:cubicBezTo>
                    <a:cubicBezTo>
                      <a:pt x="835918" y="287375"/>
                      <a:pt x="837726" y="285568"/>
                      <a:pt x="840437" y="285568"/>
                    </a:cubicBezTo>
                    <a:lnTo>
                      <a:pt x="840437" y="285568"/>
                    </a:lnTo>
                    <a:close/>
                    <a:moveTo>
                      <a:pt x="821459" y="285568"/>
                    </a:moveTo>
                    <a:cubicBezTo>
                      <a:pt x="824170" y="285568"/>
                      <a:pt x="825978" y="287375"/>
                      <a:pt x="825978" y="290086"/>
                    </a:cubicBezTo>
                    <a:cubicBezTo>
                      <a:pt x="825978" y="292797"/>
                      <a:pt x="824170" y="294605"/>
                      <a:pt x="821459" y="294605"/>
                    </a:cubicBezTo>
                    <a:cubicBezTo>
                      <a:pt x="818748" y="294605"/>
                      <a:pt x="816941" y="292797"/>
                      <a:pt x="816941" y="290086"/>
                    </a:cubicBezTo>
                    <a:cubicBezTo>
                      <a:pt x="816941" y="287375"/>
                      <a:pt x="818748" y="285568"/>
                      <a:pt x="821459" y="285568"/>
                    </a:cubicBezTo>
                    <a:lnTo>
                      <a:pt x="821459" y="285568"/>
                    </a:lnTo>
                    <a:close/>
                    <a:moveTo>
                      <a:pt x="803385" y="285568"/>
                    </a:moveTo>
                    <a:cubicBezTo>
                      <a:pt x="806096" y="285568"/>
                      <a:pt x="807904" y="287375"/>
                      <a:pt x="807904" y="290086"/>
                    </a:cubicBezTo>
                    <a:cubicBezTo>
                      <a:pt x="807904" y="292797"/>
                      <a:pt x="806096" y="294605"/>
                      <a:pt x="803385" y="294605"/>
                    </a:cubicBezTo>
                    <a:cubicBezTo>
                      <a:pt x="800674" y="294605"/>
                      <a:pt x="798867" y="292797"/>
                      <a:pt x="798867" y="290086"/>
                    </a:cubicBezTo>
                    <a:cubicBezTo>
                      <a:pt x="797963" y="287375"/>
                      <a:pt x="800674" y="285568"/>
                      <a:pt x="803385" y="285568"/>
                    </a:cubicBezTo>
                    <a:lnTo>
                      <a:pt x="803385" y="285568"/>
                    </a:lnTo>
                    <a:close/>
                    <a:moveTo>
                      <a:pt x="784408" y="285568"/>
                    </a:moveTo>
                    <a:cubicBezTo>
                      <a:pt x="787119" y="285568"/>
                      <a:pt x="788926" y="287375"/>
                      <a:pt x="788926" y="290086"/>
                    </a:cubicBezTo>
                    <a:cubicBezTo>
                      <a:pt x="788926" y="292797"/>
                      <a:pt x="787119" y="294605"/>
                      <a:pt x="784408" y="294605"/>
                    </a:cubicBezTo>
                    <a:cubicBezTo>
                      <a:pt x="781696" y="294605"/>
                      <a:pt x="779889" y="292797"/>
                      <a:pt x="779889" y="290086"/>
                    </a:cubicBezTo>
                    <a:cubicBezTo>
                      <a:pt x="778985" y="287375"/>
                      <a:pt x="781696" y="285568"/>
                      <a:pt x="784408" y="285568"/>
                    </a:cubicBezTo>
                    <a:lnTo>
                      <a:pt x="784408" y="285568"/>
                    </a:lnTo>
                    <a:close/>
                    <a:moveTo>
                      <a:pt x="765430" y="285568"/>
                    </a:moveTo>
                    <a:cubicBezTo>
                      <a:pt x="768141" y="285568"/>
                      <a:pt x="769948" y="287375"/>
                      <a:pt x="769948" y="290086"/>
                    </a:cubicBezTo>
                    <a:cubicBezTo>
                      <a:pt x="769948" y="292797"/>
                      <a:pt x="768141" y="294605"/>
                      <a:pt x="765430" y="294605"/>
                    </a:cubicBezTo>
                    <a:cubicBezTo>
                      <a:pt x="762719" y="294605"/>
                      <a:pt x="760912" y="292797"/>
                      <a:pt x="760912" y="290086"/>
                    </a:cubicBezTo>
                    <a:cubicBezTo>
                      <a:pt x="760912" y="287375"/>
                      <a:pt x="762719" y="285568"/>
                      <a:pt x="765430" y="285568"/>
                    </a:cubicBezTo>
                    <a:lnTo>
                      <a:pt x="765430" y="285568"/>
                    </a:lnTo>
                    <a:close/>
                    <a:moveTo>
                      <a:pt x="746452" y="285568"/>
                    </a:moveTo>
                    <a:cubicBezTo>
                      <a:pt x="749163" y="285568"/>
                      <a:pt x="750971" y="287375"/>
                      <a:pt x="750971" y="290086"/>
                    </a:cubicBezTo>
                    <a:cubicBezTo>
                      <a:pt x="750971" y="292797"/>
                      <a:pt x="749163" y="294605"/>
                      <a:pt x="746452" y="294605"/>
                    </a:cubicBezTo>
                    <a:cubicBezTo>
                      <a:pt x="743741" y="294605"/>
                      <a:pt x="741934" y="292797"/>
                      <a:pt x="741934" y="290086"/>
                    </a:cubicBezTo>
                    <a:cubicBezTo>
                      <a:pt x="741934" y="287375"/>
                      <a:pt x="743741" y="285568"/>
                      <a:pt x="746452" y="285568"/>
                    </a:cubicBezTo>
                    <a:lnTo>
                      <a:pt x="746452" y="285568"/>
                    </a:lnTo>
                    <a:close/>
                    <a:moveTo>
                      <a:pt x="727475" y="285568"/>
                    </a:moveTo>
                    <a:cubicBezTo>
                      <a:pt x="730186" y="285568"/>
                      <a:pt x="731993" y="287375"/>
                      <a:pt x="731993" y="290086"/>
                    </a:cubicBezTo>
                    <a:cubicBezTo>
                      <a:pt x="731993" y="292797"/>
                      <a:pt x="730186" y="294605"/>
                      <a:pt x="727475" y="294605"/>
                    </a:cubicBezTo>
                    <a:cubicBezTo>
                      <a:pt x="724764" y="294605"/>
                      <a:pt x="722956" y="292797"/>
                      <a:pt x="722956" y="290086"/>
                    </a:cubicBezTo>
                    <a:cubicBezTo>
                      <a:pt x="722956" y="287375"/>
                      <a:pt x="724764" y="285568"/>
                      <a:pt x="727475" y="285568"/>
                    </a:cubicBezTo>
                    <a:lnTo>
                      <a:pt x="727475" y="285568"/>
                    </a:lnTo>
                    <a:close/>
                    <a:moveTo>
                      <a:pt x="709401" y="285568"/>
                    </a:moveTo>
                    <a:cubicBezTo>
                      <a:pt x="712112" y="285568"/>
                      <a:pt x="713919" y="287375"/>
                      <a:pt x="713919" y="290086"/>
                    </a:cubicBezTo>
                    <a:cubicBezTo>
                      <a:pt x="713919" y="292797"/>
                      <a:pt x="712112" y="294605"/>
                      <a:pt x="709401" y="294605"/>
                    </a:cubicBezTo>
                    <a:cubicBezTo>
                      <a:pt x="706690" y="294605"/>
                      <a:pt x="704882" y="292797"/>
                      <a:pt x="704882" y="290086"/>
                    </a:cubicBezTo>
                    <a:cubicBezTo>
                      <a:pt x="703979" y="287375"/>
                      <a:pt x="706690" y="285568"/>
                      <a:pt x="709401" y="285568"/>
                    </a:cubicBezTo>
                    <a:lnTo>
                      <a:pt x="709401" y="285568"/>
                    </a:lnTo>
                    <a:close/>
                    <a:moveTo>
                      <a:pt x="690423" y="285568"/>
                    </a:moveTo>
                    <a:cubicBezTo>
                      <a:pt x="693134" y="285568"/>
                      <a:pt x="694942" y="287375"/>
                      <a:pt x="694942" y="290086"/>
                    </a:cubicBezTo>
                    <a:cubicBezTo>
                      <a:pt x="694942" y="292797"/>
                      <a:pt x="693134" y="294605"/>
                      <a:pt x="690423" y="294605"/>
                    </a:cubicBezTo>
                    <a:cubicBezTo>
                      <a:pt x="687712" y="294605"/>
                      <a:pt x="685905" y="292797"/>
                      <a:pt x="685905" y="290086"/>
                    </a:cubicBezTo>
                    <a:cubicBezTo>
                      <a:pt x="685905" y="287375"/>
                      <a:pt x="687712" y="285568"/>
                      <a:pt x="690423" y="285568"/>
                    </a:cubicBezTo>
                    <a:lnTo>
                      <a:pt x="690423" y="285568"/>
                    </a:lnTo>
                    <a:close/>
                    <a:moveTo>
                      <a:pt x="671446" y="285568"/>
                    </a:moveTo>
                    <a:cubicBezTo>
                      <a:pt x="674157" y="285568"/>
                      <a:pt x="675964" y="287375"/>
                      <a:pt x="675964" y="290086"/>
                    </a:cubicBezTo>
                    <a:cubicBezTo>
                      <a:pt x="675964" y="292797"/>
                      <a:pt x="674157" y="294605"/>
                      <a:pt x="671446" y="294605"/>
                    </a:cubicBezTo>
                    <a:cubicBezTo>
                      <a:pt x="668735" y="294605"/>
                      <a:pt x="666927" y="292797"/>
                      <a:pt x="666927" y="290086"/>
                    </a:cubicBezTo>
                    <a:cubicBezTo>
                      <a:pt x="666927" y="287375"/>
                      <a:pt x="668735" y="285568"/>
                      <a:pt x="671446" y="285568"/>
                    </a:cubicBezTo>
                    <a:lnTo>
                      <a:pt x="671446" y="285568"/>
                    </a:lnTo>
                    <a:close/>
                    <a:moveTo>
                      <a:pt x="652468" y="285568"/>
                    </a:moveTo>
                    <a:cubicBezTo>
                      <a:pt x="655179" y="285568"/>
                      <a:pt x="656987" y="287375"/>
                      <a:pt x="656987" y="290086"/>
                    </a:cubicBezTo>
                    <a:cubicBezTo>
                      <a:pt x="656987" y="292797"/>
                      <a:pt x="655179" y="294605"/>
                      <a:pt x="652468" y="294605"/>
                    </a:cubicBezTo>
                    <a:cubicBezTo>
                      <a:pt x="649757" y="294605"/>
                      <a:pt x="647950" y="292797"/>
                      <a:pt x="647950" y="290086"/>
                    </a:cubicBezTo>
                    <a:cubicBezTo>
                      <a:pt x="647950" y="287375"/>
                      <a:pt x="649757" y="285568"/>
                      <a:pt x="652468" y="285568"/>
                    </a:cubicBezTo>
                    <a:lnTo>
                      <a:pt x="652468" y="285568"/>
                    </a:lnTo>
                    <a:close/>
                    <a:moveTo>
                      <a:pt x="633490" y="285568"/>
                    </a:moveTo>
                    <a:cubicBezTo>
                      <a:pt x="636202" y="285568"/>
                      <a:pt x="638009" y="287375"/>
                      <a:pt x="638009" y="290086"/>
                    </a:cubicBezTo>
                    <a:cubicBezTo>
                      <a:pt x="638009" y="292797"/>
                      <a:pt x="636202" y="294605"/>
                      <a:pt x="633490" y="294605"/>
                    </a:cubicBezTo>
                    <a:cubicBezTo>
                      <a:pt x="630779" y="294605"/>
                      <a:pt x="628972" y="292797"/>
                      <a:pt x="628972" y="290086"/>
                    </a:cubicBezTo>
                    <a:cubicBezTo>
                      <a:pt x="628972" y="287375"/>
                      <a:pt x="631683" y="285568"/>
                      <a:pt x="633490" y="285568"/>
                    </a:cubicBezTo>
                    <a:lnTo>
                      <a:pt x="633490" y="285568"/>
                    </a:lnTo>
                    <a:close/>
                    <a:moveTo>
                      <a:pt x="615417" y="285568"/>
                    </a:moveTo>
                    <a:cubicBezTo>
                      <a:pt x="618128" y="285568"/>
                      <a:pt x="619935" y="287375"/>
                      <a:pt x="619935" y="290086"/>
                    </a:cubicBezTo>
                    <a:cubicBezTo>
                      <a:pt x="619935" y="292797"/>
                      <a:pt x="618128" y="294605"/>
                      <a:pt x="615417" y="294605"/>
                    </a:cubicBezTo>
                    <a:cubicBezTo>
                      <a:pt x="612705" y="294605"/>
                      <a:pt x="610898" y="292797"/>
                      <a:pt x="610898" y="290086"/>
                    </a:cubicBezTo>
                    <a:cubicBezTo>
                      <a:pt x="609994" y="287375"/>
                      <a:pt x="612705" y="285568"/>
                      <a:pt x="615417" y="285568"/>
                    </a:cubicBezTo>
                    <a:lnTo>
                      <a:pt x="615417" y="285568"/>
                    </a:lnTo>
                    <a:close/>
                    <a:moveTo>
                      <a:pt x="596439" y="285568"/>
                    </a:moveTo>
                    <a:cubicBezTo>
                      <a:pt x="599150" y="285568"/>
                      <a:pt x="600957" y="287375"/>
                      <a:pt x="600957" y="290086"/>
                    </a:cubicBezTo>
                    <a:cubicBezTo>
                      <a:pt x="600957" y="292797"/>
                      <a:pt x="599150" y="294605"/>
                      <a:pt x="596439" y="294605"/>
                    </a:cubicBezTo>
                    <a:cubicBezTo>
                      <a:pt x="593728" y="294605"/>
                      <a:pt x="591920" y="292797"/>
                      <a:pt x="591920" y="290086"/>
                    </a:cubicBezTo>
                    <a:cubicBezTo>
                      <a:pt x="591920" y="287375"/>
                      <a:pt x="593728" y="285568"/>
                      <a:pt x="596439" y="285568"/>
                    </a:cubicBezTo>
                    <a:lnTo>
                      <a:pt x="596439" y="285568"/>
                    </a:lnTo>
                    <a:close/>
                    <a:moveTo>
                      <a:pt x="577461" y="285568"/>
                    </a:moveTo>
                    <a:cubicBezTo>
                      <a:pt x="580172" y="285568"/>
                      <a:pt x="581980" y="287375"/>
                      <a:pt x="581980" y="290086"/>
                    </a:cubicBezTo>
                    <a:cubicBezTo>
                      <a:pt x="581980" y="292797"/>
                      <a:pt x="580172" y="294605"/>
                      <a:pt x="577461" y="294605"/>
                    </a:cubicBezTo>
                    <a:cubicBezTo>
                      <a:pt x="574750" y="294605"/>
                      <a:pt x="572943" y="292797"/>
                      <a:pt x="572943" y="290086"/>
                    </a:cubicBezTo>
                    <a:cubicBezTo>
                      <a:pt x="572943" y="287375"/>
                      <a:pt x="574750" y="285568"/>
                      <a:pt x="577461" y="285568"/>
                    </a:cubicBezTo>
                    <a:lnTo>
                      <a:pt x="577461" y="285568"/>
                    </a:lnTo>
                    <a:close/>
                    <a:moveTo>
                      <a:pt x="558484" y="285568"/>
                    </a:moveTo>
                    <a:cubicBezTo>
                      <a:pt x="561195" y="285568"/>
                      <a:pt x="563002" y="287375"/>
                      <a:pt x="563002" y="290086"/>
                    </a:cubicBezTo>
                    <a:cubicBezTo>
                      <a:pt x="563002" y="292797"/>
                      <a:pt x="561195" y="294605"/>
                      <a:pt x="558484" y="294605"/>
                    </a:cubicBezTo>
                    <a:cubicBezTo>
                      <a:pt x="555773" y="294605"/>
                      <a:pt x="553965" y="292797"/>
                      <a:pt x="553965" y="290086"/>
                    </a:cubicBezTo>
                    <a:cubicBezTo>
                      <a:pt x="553965" y="287375"/>
                      <a:pt x="555773" y="285568"/>
                      <a:pt x="558484" y="285568"/>
                    </a:cubicBezTo>
                    <a:lnTo>
                      <a:pt x="558484" y="285568"/>
                    </a:lnTo>
                    <a:close/>
                    <a:moveTo>
                      <a:pt x="539506" y="285568"/>
                    </a:moveTo>
                    <a:cubicBezTo>
                      <a:pt x="542217" y="285568"/>
                      <a:pt x="544025" y="287375"/>
                      <a:pt x="544025" y="290086"/>
                    </a:cubicBezTo>
                    <a:cubicBezTo>
                      <a:pt x="544025" y="292797"/>
                      <a:pt x="542217" y="294605"/>
                      <a:pt x="539506" y="294605"/>
                    </a:cubicBezTo>
                    <a:cubicBezTo>
                      <a:pt x="536795" y="294605"/>
                      <a:pt x="534988" y="292797"/>
                      <a:pt x="534988" y="290086"/>
                    </a:cubicBezTo>
                    <a:cubicBezTo>
                      <a:pt x="534988" y="287375"/>
                      <a:pt x="537699" y="285568"/>
                      <a:pt x="539506" y="285568"/>
                    </a:cubicBezTo>
                    <a:lnTo>
                      <a:pt x="539506" y="285568"/>
                    </a:lnTo>
                    <a:close/>
                    <a:moveTo>
                      <a:pt x="521432" y="285568"/>
                    </a:moveTo>
                    <a:cubicBezTo>
                      <a:pt x="524143" y="285568"/>
                      <a:pt x="525951" y="287375"/>
                      <a:pt x="525951" y="290086"/>
                    </a:cubicBezTo>
                    <a:cubicBezTo>
                      <a:pt x="525951" y="292797"/>
                      <a:pt x="524143" y="294605"/>
                      <a:pt x="521432" y="294605"/>
                    </a:cubicBezTo>
                    <a:cubicBezTo>
                      <a:pt x="518721" y="294605"/>
                      <a:pt x="516914" y="292797"/>
                      <a:pt x="516914" y="290086"/>
                    </a:cubicBezTo>
                    <a:cubicBezTo>
                      <a:pt x="516010" y="287375"/>
                      <a:pt x="518721" y="285568"/>
                      <a:pt x="521432" y="285568"/>
                    </a:cubicBezTo>
                    <a:lnTo>
                      <a:pt x="521432" y="285568"/>
                    </a:lnTo>
                    <a:close/>
                    <a:moveTo>
                      <a:pt x="502455" y="285568"/>
                    </a:moveTo>
                    <a:cubicBezTo>
                      <a:pt x="505166" y="285568"/>
                      <a:pt x="506973" y="287375"/>
                      <a:pt x="506973" y="290086"/>
                    </a:cubicBezTo>
                    <a:cubicBezTo>
                      <a:pt x="506973" y="292797"/>
                      <a:pt x="505166" y="294605"/>
                      <a:pt x="502455" y="294605"/>
                    </a:cubicBezTo>
                    <a:cubicBezTo>
                      <a:pt x="499744" y="294605"/>
                      <a:pt x="497936" y="292797"/>
                      <a:pt x="497936" y="290086"/>
                    </a:cubicBezTo>
                    <a:cubicBezTo>
                      <a:pt x="497936" y="287375"/>
                      <a:pt x="499744" y="285568"/>
                      <a:pt x="502455" y="285568"/>
                    </a:cubicBezTo>
                    <a:lnTo>
                      <a:pt x="502455" y="285568"/>
                    </a:lnTo>
                    <a:close/>
                    <a:moveTo>
                      <a:pt x="483477" y="285568"/>
                    </a:moveTo>
                    <a:cubicBezTo>
                      <a:pt x="486188" y="285568"/>
                      <a:pt x="487995" y="287375"/>
                      <a:pt x="487995" y="290086"/>
                    </a:cubicBezTo>
                    <a:cubicBezTo>
                      <a:pt x="487995" y="292797"/>
                      <a:pt x="486188" y="294605"/>
                      <a:pt x="483477" y="294605"/>
                    </a:cubicBezTo>
                    <a:cubicBezTo>
                      <a:pt x="480766" y="294605"/>
                      <a:pt x="478959" y="292797"/>
                      <a:pt x="478959" y="290086"/>
                    </a:cubicBezTo>
                    <a:cubicBezTo>
                      <a:pt x="478959" y="287375"/>
                      <a:pt x="480766" y="285568"/>
                      <a:pt x="483477" y="285568"/>
                    </a:cubicBezTo>
                    <a:lnTo>
                      <a:pt x="483477" y="285568"/>
                    </a:lnTo>
                    <a:close/>
                    <a:moveTo>
                      <a:pt x="464499" y="285568"/>
                    </a:moveTo>
                    <a:cubicBezTo>
                      <a:pt x="467211" y="285568"/>
                      <a:pt x="469018" y="287375"/>
                      <a:pt x="469018" y="290086"/>
                    </a:cubicBezTo>
                    <a:cubicBezTo>
                      <a:pt x="469018" y="292797"/>
                      <a:pt x="467211" y="294605"/>
                      <a:pt x="464499" y="294605"/>
                    </a:cubicBezTo>
                    <a:cubicBezTo>
                      <a:pt x="461788" y="294605"/>
                      <a:pt x="459981" y="292797"/>
                      <a:pt x="459981" y="290086"/>
                    </a:cubicBezTo>
                    <a:cubicBezTo>
                      <a:pt x="459981" y="287375"/>
                      <a:pt x="461788" y="285568"/>
                      <a:pt x="464499" y="285568"/>
                    </a:cubicBezTo>
                    <a:lnTo>
                      <a:pt x="464499" y="285568"/>
                    </a:lnTo>
                    <a:close/>
                    <a:moveTo>
                      <a:pt x="446425" y="285568"/>
                    </a:moveTo>
                    <a:cubicBezTo>
                      <a:pt x="449137" y="285568"/>
                      <a:pt x="450944" y="287375"/>
                      <a:pt x="450944" y="290086"/>
                    </a:cubicBezTo>
                    <a:cubicBezTo>
                      <a:pt x="450944" y="292797"/>
                      <a:pt x="449137" y="294605"/>
                      <a:pt x="446425" y="294605"/>
                    </a:cubicBezTo>
                    <a:cubicBezTo>
                      <a:pt x="443714" y="294605"/>
                      <a:pt x="441907" y="292797"/>
                      <a:pt x="441907" y="290086"/>
                    </a:cubicBezTo>
                    <a:cubicBezTo>
                      <a:pt x="441003" y="287375"/>
                      <a:pt x="443714" y="285568"/>
                      <a:pt x="446425" y="285568"/>
                    </a:cubicBezTo>
                    <a:lnTo>
                      <a:pt x="446425" y="285568"/>
                    </a:lnTo>
                    <a:close/>
                    <a:moveTo>
                      <a:pt x="427448" y="285568"/>
                    </a:moveTo>
                    <a:cubicBezTo>
                      <a:pt x="430159" y="285568"/>
                      <a:pt x="431966" y="287375"/>
                      <a:pt x="431966" y="290086"/>
                    </a:cubicBezTo>
                    <a:cubicBezTo>
                      <a:pt x="431966" y="292797"/>
                      <a:pt x="430159" y="294605"/>
                      <a:pt x="427448" y="294605"/>
                    </a:cubicBezTo>
                    <a:cubicBezTo>
                      <a:pt x="424737" y="294605"/>
                      <a:pt x="422929" y="292797"/>
                      <a:pt x="422929" y="290086"/>
                    </a:cubicBezTo>
                    <a:cubicBezTo>
                      <a:pt x="422929" y="287375"/>
                      <a:pt x="424737" y="285568"/>
                      <a:pt x="427448" y="285568"/>
                    </a:cubicBezTo>
                    <a:lnTo>
                      <a:pt x="427448" y="285568"/>
                    </a:lnTo>
                    <a:close/>
                    <a:moveTo>
                      <a:pt x="408470" y="285568"/>
                    </a:moveTo>
                    <a:cubicBezTo>
                      <a:pt x="411181" y="285568"/>
                      <a:pt x="412989" y="287375"/>
                      <a:pt x="412989" y="290086"/>
                    </a:cubicBezTo>
                    <a:cubicBezTo>
                      <a:pt x="412989" y="292797"/>
                      <a:pt x="411181" y="294605"/>
                      <a:pt x="408470" y="294605"/>
                    </a:cubicBezTo>
                    <a:cubicBezTo>
                      <a:pt x="405759" y="294605"/>
                      <a:pt x="403952" y="292797"/>
                      <a:pt x="403952" y="290086"/>
                    </a:cubicBezTo>
                    <a:cubicBezTo>
                      <a:pt x="403952" y="287375"/>
                      <a:pt x="405759" y="285568"/>
                      <a:pt x="408470" y="285568"/>
                    </a:cubicBezTo>
                    <a:lnTo>
                      <a:pt x="408470" y="285568"/>
                    </a:lnTo>
                    <a:close/>
                    <a:moveTo>
                      <a:pt x="389493" y="285568"/>
                    </a:moveTo>
                    <a:cubicBezTo>
                      <a:pt x="392204" y="285568"/>
                      <a:pt x="394011" y="287375"/>
                      <a:pt x="394011" y="290086"/>
                    </a:cubicBezTo>
                    <a:cubicBezTo>
                      <a:pt x="394011" y="292797"/>
                      <a:pt x="392204" y="294605"/>
                      <a:pt x="389493" y="294605"/>
                    </a:cubicBezTo>
                    <a:cubicBezTo>
                      <a:pt x="386782" y="294605"/>
                      <a:pt x="384974" y="292797"/>
                      <a:pt x="384974" y="290086"/>
                    </a:cubicBezTo>
                    <a:cubicBezTo>
                      <a:pt x="384974" y="287375"/>
                      <a:pt x="386782" y="285568"/>
                      <a:pt x="389493" y="285568"/>
                    </a:cubicBezTo>
                    <a:lnTo>
                      <a:pt x="389493" y="285568"/>
                    </a:lnTo>
                    <a:close/>
                    <a:moveTo>
                      <a:pt x="370515" y="285568"/>
                    </a:moveTo>
                    <a:cubicBezTo>
                      <a:pt x="373226" y="285568"/>
                      <a:pt x="375034" y="287375"/>
                      <a:pt x="375034" y="290086"/>
                    </a:cubicBezTo>
                    <a:cubicBezTo>
                      <a:pt x="375034" y="292797"/>
                      <a:pt x="373226" y="294605"/>
                      <a:pt x="370515" y="294605"/>
                    </a:cubicBezTo>
                    <a:cubicBezTo>
                      <a:pt x="367804" y="294605"/>
                      <a:pt x="365997" y="292797"/>
                      <a:pt x="365997" y="290086"/>
                    </a:cubicBezTo>
                    <a:cubicBezTo>
                      <a:pt x="365997" y="287375"/>
                      <a:pt x="367804" y="285568"/>
                      <a:pt x="370515" y="285568"/>
                    </a:cubicBezTo>
                    <a:lnTo>
                      <a:pt x="370515" y="285568"/>
                    </a:lnTo>
                    <a:close/>
                    <a:moveTo>
                      <a:pt x="352441" y="285568"/>
                    </a:moveTo>
                    <a:cubicBezTo>
                      <a:pt x="355152" y="285568"/>
                      <a:pt x="356960" y="287375"/>
                      <a:pt x="356960" y="290086"/>
                    </a:cubicBezTo>
                    <a:cubicBezTo>
                      <a:pt x="356960" y="292797"/>
                      <a:pt x="355152" y="294605"/>
                      <a:pt x="352441" y="294605"/>
                    </a:cubicBezTo>
                    <a:cubicBezTo>
                      <a:pt x="349730" y="294605"/>
                      <a:pt x="347923" y="292797"/>
                      <a:pt x="347923" y="290086"/>
                    </a:cubicBezTo>
                    <a:cubicBezTo>
                      <a:pt x="347019" y="287375"/>
                      <a:pt x="349730" y="285568"/>
                      <a:pt x="352441" y="285568"/>
                    </a:cubicBezTo>
                    <a:lnTo>
                      <a:pt x="352441" y="285568"/>
                    </a:lnTo>
                    <a:close/>
                    <a:moveTo>
                      <a:pt x="831400" y="274723"/>
                    </a:moveTo>
                    <a:cubicBezTo>
                      <a:pt x="834111" y="274723"/>
                      <a:pt x="835918" y="276531"/>
                      <a:pt x="835918" y="279242"/>
                    </a:cubicBezTo>
                    <a:cubicBezTo>
                      <a:pt x="835918" y="281953"/>
                      <a:pt x="834111" y="283760"/>
                      <a:pt x="831400" y="283760"/>
                    </a:cubicBezTo>
                    <a:cubicBezTo>
                      <a:pt x="828689" y="283760"/>
                      <a:pt x="826881" y="281953"/>
                      <a:pt x="826881" y="279242"/>
                    </a:cubicBezTo>
                    <a:cubicBezTo>
                      <a:pt x="826881" y="276531"/>
                      <a:pt x="828689" y="274723"/>
                      <a:pt x="831400" y="274723"/>
                    </a:cubicBezTo>
                    <a:lnTo>
                      <a:pt x="831400" y="274723"/>
                    </a:lnTo>
                    <a:close/>
                    <a:moveTo>
                      <a:pt x="812422" y="274723"/>
                    </a:moveTo>
                    <a:cubicBezTo>
                      <a:pt x="815133" y="274723"/>
                      <a:pt x="816941" y="276531"/>
                      <a:pt x="816941" y="279242"/>
                    </a:cubicBezTo>
                    <a:cubicBezTo>
                      <a:pt x="816941" y="281953"/>
                      <a:pt x="815133" y="283760"/>
                      <a:pt x="812422" y="283760"/>
                    </a:cubicBezTo>
                    <a:cubicBezTo>
                      <a:pt x="809711" y="283760"/>
                      <a:pt x="807904" y="281953"/>
                      <a:pt x="807904" y="279242"/>
                    </a:cubicBezTo>
                    <a:cubicBezTo>
                      <a:pt x="807904" y="276531"/>
                      <a:pt x="809711" y="274723"/>
                      <a:pt x="812422" y="274723"/>
                    </a:cubicBezTo>
                    <a:lnTo>
                      <a:pt x="812422" y="274723"/>
                    </a:lnTo>
                    <a:close/>
                    <a:moveTo>
                      <a:pt x="793445" y="274723"/>
                    </a:moveTo>
                    <a:cubicBezTo>
                      <a:pt x="796156" y="274723"/>
                      <a:pt x="797963" y="276531"/>
                      <a:pt x="797963" y="279242"/>
                    </a:cubicBezTo>
                    <a:cubicBezTo>
                      <a:pt x="797963" y="281953"/>
                      <a:pt x="796156" y="283760"/>
                      <a:pt x="793445" y="283760"/>
                    </a:cubicBezTo>
                    <a:cubicBezTo>
                      <a:pt x="790733" y="283760"/>
                      <a:pt x="788926" y="281953"/>
                      <a:pt x="788926" y="279242"/>
                    </a:cubicBezTo>
                    <a:cubicBezTo>
                      <a:pt x="788926" y="276531"/>
                      <a:pt x="790733" y="274723"/>
                      <a:pt x="793445" y="274723"/>
                    </a:cubicBezTo>
                    <a:lnTo>
                      <a:pt x="793445" y="274723"/>
                    </a:lnTo>
                    <a:close/>
                    <a:moveTo>
                      <a:pt x="774467" y="274723"/>
                    </a:moveTo>
                    <a:cubicBezTo>
                      <a:pt x="777178" y="274723"/>
                      <a:pt x="778985" y="276531"/>
                      <a:pt x="778985" y="279242"/>
                    </a:cubicBezTo>
                    <a:cubicBezTo>
                      <a:pt x="778985" y="281953"/>
                      <a:pt x="777178" y="283760"/>
                      <a:pt x="774467" y="283760"/>
                    </a:cubicBezTo>
                    <a:cubicBezTo>
                      <a:pt x="771756" y="283760"/>
                      <a:pt x="769948" y="281953"/>
                      <a:pt x="769948" y="279242"/>
                    </a:cubicBezTo>
                    <a:cubicBezTo>
                      <a:pt x="769948" y="276531"/>
                      <a:pt x="771756" y="274723"/>
                      <a:pt x="774467" y="274723"/>
                    </a:cubicBezTo>
                    <a:lnTo>
                      <a:pt x="774467" y="274723"/>
                    </a:lnTo>
                    <a:close/>
                    <a:moveTo>
                      <a:pt x="756393" y="274723"/>
                    </a:moveTo>
                    <a:cubicBezTo>
                      <a:pt x="759104" y="274723"/>
                      <a:pt x="760912" y="276531"/>
                      <a:pt x="760912" y="279242"/>
                    </a:cubicBezTo>
                    <a:cubicBezTo>
                      <a:pt x="760912" y="281953"/>
                      <a:pt x="759104" y="283760"/>
                      <a:pt x="756393" y="283760"/>
                    </a:cubicBezTo>
                    <a:cubicBezTo>
                      <a:pt x="753682" y="283760"/>
                      <a:pt x="751875" y="281953"/>
                      <a:pt x="751875" y="279242"/>
                    </a:cubicBezTo>
                    <a:cubicBezTo>
                      <a:pt x="750971" y="276531"/>
                      <a:pt x="753682" y="274723"/>
                      <a:pt x="756393" y="274723"/>
                    </a:cubicBezTo>
                    <a:lnTo>
                      <a:pt x="756393" y="274723"/>
                    </a:lnTo>
                    <a:close/>
                    <a:moveTo>
                      <a:pt x="737415" y="274723"/>
                    </a:moveTo>
                    <a:cubicBezTo>
                      <a:pt x="740126" y="274723"/>
                      <a:pt x="741934" y="276531"/>
                      <a:pt x="741934" y="279242"/>
                    </a:cubicBezTo>
                    <a:cubicBezTo>
                      <a:pt x="741934" y="281953"/>
                      <a:pt x="740126" y="283760"/>
                      <a:pt x="737415" y="283760"/>
                    </a:cubicBezTo>
                    <a:cubicBezTo>
                      <a:pt x="734704" y="283760"/>
                      <a:pt x="732897" y="281953"/>
                      <a:pt x="732897" y="279242"/>
                    </a:cubicBezTo>
                    <a:cubicBezTo>
                      <a:pt x="732897" y="276531"/>
                      <a:pt x="734704" y="274723"/>
                      <a:pt x="737415" y="274723"/>
                    </a:cubicBezTo>
                    <a:lnTo>
                      <a:pt x="737415" y="274723"/>
                    </a:lnTo>
                    <a:close/>
                    <a:moveTo>
                      <a:pt x="718438" y="274723"/>
                    </a:moveTo>
                    <a:cubicBezTo>
                      <a:pt x="721149" y="274723"/>
                      <a:pt x="722956" y="276531"/>
                      <a:pt x="722956" y="279242"/>
                    </a:cubicBezTo>
                    <a:cubicBezTo>
                      <a:pt x="722956" y="281953"/>
                      <a:pt x="721149" y="283760"/>
                      <a:pt x="718438" y="283760"/>
                    </a:cubicBezTo>
                    <a:cubicBezTo>
                      <a:pt x="715727" y="283760"/>
                      <a:pt x="713919" y="281953"/>
                      <a:pt x="713919" y="279242"/>
                    </a:cubicBezTo>
                    <a:cubicBezTo>
                      <a:pt x="713919" y="276531"/>
                      <a:pt x="715727" y="274723"/>
                      <a:pt x="718438" y="274723"/>
                    </a:cubicBezTo>
                    <a:lnTo>
                      <a:pt x="718438" y="274723"/>
                    </a:lnTo>
                    <a:close/>
                    <a:moveTo>
                      <a:pt x="699460" y="274723"/>
                    </a:moveTo>
                    <a:cubicBezTo>
                      <a:pt x="702171" y="274723"/>
                      <a:pt x="703979" y="276531"/>
                      <a:pt x="703979" y="279242"/>
                    </a:cubicBezTo>
                    <a:cubicBezTo>
                      <a:pt x="703979" y="281953"/>
                      <a:pt x="702171" y="283760"/>
                      <a:pt x="699460" y="283760"/>
                    </a:cubicBezTo>
                    <a:cubicBezTo>
                      <a:pt x="696749" y="283760"/>
                      <a:pt x="694942" y="281953"/>
                      <a:pt x="694942" y="279242"/>
                    </a:cubicBezTo>
                    <a:cubicBezTo>
                      <a:pt x="694942" y="276531"/>
                      <a:pt x="696749" y="274723"/>
                      <a:pt x="699460" y="274723"/>
                    </a:cubicBezTo>
                    <a:lnTo>
                      <a:pt x="699460" y="274723"/>
                    </a:lnTo>
                    <a:close/>
                    <a:moveTo>
                      <a:pt x="680483" y="274723"/>
                    </a:moveTo>
                    <a:cubicBezTo>
                      <a:pt x="683194" y="274723"/>
                      <a:pt x="685001" y="276531"/>
                      <a:pt x="685001" y="279242"/>
                    </a:cubicBezTo>
                    <a:cubicBezTo>
                      <a:pt x="685001" y="281953"/>
                      <a:pt x="683194" y="283760"/>
                      <a:pt x="680483" y="283760"/>
                    </a:cubicBezTo>
                    <a:cubicBezTo>
                      <a:pt x="677771" y="283760"/>
                      <a:pt x="675964" y="281953"/>
                      <a:pt x="675964" y="279242"/>
                    </a:cubicBezTo>
                    <a:cubicBezTo>
                      <a:pt x="675964" y="276531"/>
                      <a:pt x="678675" y="274723"/>
                      <a:pt x="680483" y="274723"/>
                    </a:cubicBezTo>
                    <a:lnTo>
                      <a:pt x="680483" y="274723"/>
                    </a:lnTo>
                    <a:close/>
                    <a:moveTo>
                      <a:pt x="662409" y="274723"/>
                    </a:moveTo>
                    <a:cubicBezTo>
                      <a:pt x="665120" y="274723"/>
                      <a:pt x="666927" y="276531"/>
                      <a:pt x="666927" y="279242"/>
                    </a:cubicBezTo>
                    <a:cubicBezTo>
                      <a:pt x="666927" y="281953"/>
                      <a:pt x="665120" y="283760"/>
                      <a:pt x="662409" y="283760"/>
                    </a:cubicBezTo>
                    <a:cubicBezTo>
                      <a:pt x="659698" y="283760"/>
                      <a:pt x="657890" y="281953"/>
                      <a:pt x="657890" y="279242"/>
                    </a:cubicBezTo>
                    <a:cubicBezTo>
                      <a:pt x="656987" y="276531"/>
                      <a:pt x="659698" y="274723"/>
                      <a:pt x="662409" y="274723"/>
                    </a:cubicBezTo>
                    <a:lnTo>
                      <a:pt x="662409" y="274723"/>
                    </a:lnTo>
                    <a:close/>
                    <a:moveTo>
                      <a:pt x="643431" y="274723"/>
                    </a:moveTo>
                    <a:cubicBezTo>
                      <a:pt x="646142" y="274723"/>
                      <a:pt x="647950" y="276531"/>
                      <a:pt x="647950" y="279242"/>
                    </a:cubicBezTo>
                    <a:cubicBezTo>
                      <a:pt x="647950" y="281953"/>
                      <a:pt x="646142" y="283760"/>
                      <a:pt x="643431" y="283760"/>
                    </a:cubicBezTo>
                    <a:cubicBezTo>
                      <a:pt x="640720" y="283760"/>
                      <a:pt x="638913" y="281953"/>
                      <a:pt x="638913" y="279242"/>
                    </a:cubicBezTo>
                    <a:cubicBezTo>
                      <a:pt x="638913" y="276531"/>
                      <a:pt x="640720" y="274723"/>
                      <a:pt x="643431" y="274723"/>
                    </a:cubicBezTo>
                    <a:lnTo>
                      <a:pt x="643431" y="274723"/>
                    </a:lnTo>
                    <a:close/>
                    <a:moveTo>
                      <a:pt x="624453" y="274723"/>
                    </a:moveTo>
                    <a:cubicBezTo>
                      <a:pt x="627165" y="274723"/>
                      <a:pt x="628972" y="276531"/>
                      <a:pt x="628972" y="279242"/>
                    </a:cubicBezTo>
                    <a:cubicBezTo>
                      <a:pt x="628972" y="281953"/>
                      <a:pt x="627165" y="283760"/>
                      <a:pt x="624453" y="283760"/>
                    </a:cubicBezTo>
                    <a:cubicBezTo>
                      <a:pt x="621742" y="283760"/>
                      <a:pt x="619935" y="281953"/>
                      <a:pt x="619935" y="279242"/>
                    </a:cubicBezTo>
                    <a:cubicBezTo>
                      <a:pt x="619935" y="276531"/>
                      <a:pt x="621742" y="274723"/>
                      <a:pt x="624453" y="274723"/>
                    </a:cubicBezTo>
                    <a:lnTo>
                      <a:pt x="624453" y="274723"/>
                    </a:lnTo>
                    <a:close/>
                    <a:moveTo>
                      <a:pt x="605476" y="274723"/>
                    </a:moveTo>
                    <a:cubicBezTo>
                      <a:pt x="608187" y="274723"/>
                      <a:pt x="609994" y="276531"/>
                      <a:pt x="609994" y="279242"/>
                    </a:cubicBezTo>
                    <a:cubicBezTo>
                      <a:pt x="609994" y="281953"/>
                      <a:pt x="608187" y="283760"/>
                      <a:pt x="605476" y="283760"/>
                    </a:cubicBezTo>
                    <a:cubicBezTo>
                      <a:pt x="602765" y="283760"/>
                      <a:pt x="600957" y="281953"/>
                      <a:pt x="600957" y="279242"/>
                    </a:cubicBezTo>
                    <a:cubicBezTo>
                      <a:pt x="600957" y="276531"/>
                      <a:pt x="602765" y="274723"/>
                      <a:pt x="605476" y="274723"/>
                    </a:cubicBezTo>
                    <a:lnTo>
                      <a:pt x="605476" y="274723"/>
                    </a:lnTo>
                    <a:close/>
                    <a:moveTo>
                      <a:pt x="586498" y="274723"/>
                    </a:moveTo>
                    <a:cubicBezTo>
                      <a:pt x="589209" y="274723"/>
                      <a:pt x="591017" y="276531"/>
                      <a:pt x="591017" y="279242"/>
                    </a:cubicBezTo>
                    <a:cubicBezTo>
                      <a:pt x="591017" y="281953"/>
                      <a:pt x="589209" y="283760"/>
                      <a:pt x="586498" y="283760"/>
                    </a:cubicBezTo>
                    <a:cubicBezTo>
                      <a:pt x="583787" y="283760"/>
                      <a:pt x="581980" y="281953"/>
                      <a:pt x="581980" y="279242"/>
                    </a:cubicBezTo>
                    <a:cubicBezTo>
                      <a:pt x="581980" y="276531"/>
                      <a:pt x="584691" y="274723"/>
                      <a:pt x="586498" y="274723"/>
                    </a:cubicBezTo>
                    <a:lnTo>
                      <a:pt x="586498" y="274723"/>
                    </a:lnTo>
                    <a:close/>
                    <a:moveTo>
                      <a:pt x="568424" y="274723"/>
                    </a:moveTo>
                    <a:cubicBezTo>
                      <a:pt x="571135" y="274723"/>
                      <a:pt x="572943" y="276531"/>
                      <a:pt x="572943" y="279242"/>
                    </a:cubicBezTo>
                    <a:cubicBezTo>
                      <a:pt x="572943" y="281953"/>
                      <a:pt x="571135" y="283760"/>
                      <a:pt x="568424" y="283760"/>
                    </a:cubicBezTo>
                    <a:cubicBezTo>
                      <a:pt x="565713" y="283760"/>
                      <a:pt x="563906" y="281953"/>
                      <a:pt x="563906" y="279242"/>
                    </a:cubicBezTo>
                    <a:cubicBezTo>
                      <a:pt x="563906" y="276531"/>
                      <a:pt x="565713" y="274723"/>
                      <a:pt x="568424" y="274723"/>
                    </a:cubicBezTo>
                    <a:lnTo>
                      <a:pt x="568424" y="274723"/>
                    </a:lnTo>
                    <a:close/>
                    <a:moveTo>
                      <a:pt x="549447" y="274723"/>
                    </a:moveTo>
                    <a:cubicBezTo>
                      <a:pt x="552158" y="274723"/>
                      <a:pt x="553965" y="276531"/>
                      <a:pt x="553965" y="279242"/>
                    </a:cubicBezTo>
                    <a:cubicBezTo>
                      <a:pt x="553965" y="281953"/>
                      <a:pt x="552158" y="283760"/>
                      <a:pt x="549447" y="283760"/>
                    </a:cubicBezTo>
                    <a:cubicBezTo>
                      <a:pt x="546736" y="283760"/>
                      <a:pt x="544928" y="281953"/>
                      <a:pt x="544928" y="279242"/>
                    </a:cubicBezTo>
                    <a:cubicBezTo>
                      <a:pt x="544928" y="276531"/>
                      <a:pt x="546736" y="274723"/>
                      <a:pt x="549447" y="274723"/>
                    </a:cubicBezTo>
                    <a:lnTo>
                      <a:pt x="549447" y="274723"/>
                    </a:lnTo>
                    <a:close/>
                    <a:moveTo>
                      <a:pt x="530469" y="274723"/>
                    </a:moveTo>
                    <a:cubicBezTo>
                      <a:pt x="533180" y="274723"/>
                      <a:pt x="534988" y="276531"/>
                      <a:pt x="534988" y="279242"/>
                    </a:cubicBezTo>
                    <a:cubicBezTo>
                      <a:pt x="534988" y="281953"/>
                      <a:pt x="533180" y="283760"/>
                      <a:pt x="530469" y="283760"/>
                    </a:cubicBezTo>
                    <a:cubicBezTo>
                      <a:pt x="527758" y="283760"/>
                      <a:pt x="525951" y="281953"/>
                      <a:pt x="525951" y="279242"/>
                    </a:cubicBezTo>
                    <a:cubicBezTo>
                      <a:pt x="525951" y="276531"/>
                      <a:pt x="527758" y="274723"/>
                      <a:pt x="530469" y="274723"/>
                    </a:cubicBezTo>
                    <a:lnTo>
                      <a:pt x="530469" y="274723"/>
                    </a:lnTo>
                    <a:close/>
                    <a:moveTo>
                      <a:pt x="511492" y="274723"/>
                    </a:moveTo>
                    <a:cubicBezTo>
                      <a:pt x="514203" y="274723"/>
                      <a:pt x="516010" y="276531"/>
                      <a:pt x="516010" y="279242"/>
                    </a:cubicBezTo>
                    <a:cubicBezTo>
                      <a:pt x="516010" y="281953"/>
                      <a:pt x="514203" y="283760"/>
                      <a:pt x="511492" y="283760"/>
                    </a:cubicBezTo>
                    <a:cubicBezTo>
                      <a:pt x="508780" y="283760"/>
                      <a:pt x="506973" y="281953"/>
                      <a:pt x="506973" y="279242"/>
                    </a:cubicBezTo>
                    <a:cubicBezTo>
                      <a:pt x="506973" y="276531"/>
                      <a:pt x="508780" y="274723"/>
                      <a:pt x="511492" y="274723"/>
                    </a:cubicBezTo>
                    <a:lnTo>
                      <a:pt x="511492" y="274723"/>
                    </a:lnTo>
                    <a:close/>
                    <a:moveTo>
                      <a:pt x="493418" y="274723"/>
                    </a:moveTo>
                    <a:cubicBezTo>
                      <a:pt x="496129" y="274723"/>
                      <a:pt x="497936" y="276531"/>
                      <a:pt x="497936" y="279242"/>
                    </a:cubicBezTo>
                    <a:cubicBezTo>
                      <a:pt x="497936" y="281953"/>
                      <a:pt x="496129" y="283760"/>
                      <a:pt x="493418" y="283760"/>
                    </a:cubicBezTo>
                    <a:cubicBezTo>
                      <a:pt x="490707" y="283760"/>
                      <a:pt x="488899" y="281953"/>
                      <a:pt x="488899" y="279242"/>
                    </a:cubicBezTo>
                    <a:cubicBezTo>
                      <a:pt x="487995" y="276531"/>
                      <a:pt x="490707" y="274723"/>
                      <a:pt x="493418" y="274723"/>
                    </a:cubicBezTo>
                    <a:lnTo>
                      <a:pt x="493418" y="274723"/>
                    </a:lnTo>
                    <a:close/>
                    <a:moveTo>
                      <a:pt x="474440" y="274723"/>
                    </a:moveTo>
                    <a:cubicBezTo>
                      <a:pt x="477151" y="274723"/>
                      <a:pt x="478959" y="276531"/>
                      <a:pt x="478959" y="279242"/>
                    </a:cubicBezTo>
                    <a:cubicBezTo>
                      <a:pt x="478959" y="281953"/>
                      <a:pt x="477151" y="283760"/>
                      <a:pt x="474440" y="283760"/>
                    </a:cubicBezTo>
                    <a:cubicBezTo>
                      <a:pt x="471729" y="283760"/>
                      <a:pt x="469922" y="281953"/>
                      <a:pt x="469922" y="279242"/>
                    </a:cubicBezTo>
                    <a:cubicBezTo>
                      <a:pt x="469922" y="276531"/>
                      <a:pt x="471729" y="274723"/>
                      <a:pt x="474440" y="274723"/>
                    </a:cubicBezTo>
                    <a:lnTo>
                      <a:pt x="474440" y="274723"/>
                    </a:lnTo>
                    <a:close/>
                    <a:moveTo>
                      <a:pt x="455462" y="274723"/>
                    </a:moveTo>
                    <a:cubicBezTo>
                      <a:pt x="458174" y="274723"/>
                      <a:pt x="459981" y="276531"/>
                      <a:pt x="459981" y="279242"/>
                    </a:cubicBezTo>
                    <a:cubicBezTo>
                      <a:pt x="459981" y="281953"/>
                      <a:pt x="458174" y="283760"/>
                      <a:pt x="455462" y="283760"/>
                    </a:cubicBezTo>
                    <a:cubicBezTo>
                      <a:pt x="452751" y="283760"/>
                      <a:pt x="450944" y="281953"/>
                      <a:pt x="450944" y="279242"/>
                    </a:cubicBezTo>
                    <a:cubicBezTo>
                      <a:pt x="450944" y="276531"/>
                      <a:pt x="452751" y="274723"/>
                      <a:pt x="455462" y="274723"/>
                    </a:cubicBezTo>
                    <a:lnTo>
                      <a:pt x="455462" y="274723"/>
                    </a:lnTo>
                    <a:close/>
                    <a:moveTo>
                      <a:pt x="436485" y="274723"/>
                    </a:moveTo>
                    <a:cubicBezTo>
                      <a:pt x="439196" y="274723"/>
                      <a:pt x="441003" y="276531"/>
                      <a:pt x="441003" y="279242"/>
                    </a:cubicBezTo>
                    <a:cubicBezTo>
                      <a:pt x="441003" y="281953"/>
                      <a:pt x="439196" y="283760"/>
                      <a:pt x="436485" y="283760"/>
                    </a:cubicBezTo>
                    <a:cubicBezTo>
                      <a:pt x="433774" y="283760"/>
                      <a:pt x="431966" y="281953"/>
                      <a:pt x="431966" y="279242"/>
                    </a:cubicBezTo>
                    <a:cubicBezTo>
                      <a:pt x="431966" y="276531"/>
                      <a:pt x="433774" y="274723"/>
                      <a:pt x="436485" y="274723"/>
                    </a:cubicBezTo>
                    <a:lnTo>
                      <a:pt x="436485" y="274723"/>
                    </a:lnTo>
                    <a:close/>
                    <a:moveTo>
                      <a:pt x="417507" y="274723"/>
                    </a:moveTo>
                    <a:cubicBezTo>
                      <a:pt x="420218" y="274723"/>
                      <a:pt x="422026" y="276531"/>
                      <a:pt x="422026" y="279242"/>
                    </a:cubicBezTo>
                    <a:cubicBezTo>
                      <a:pt x="422026" y="281953"/>
                      <a:pt x="420218" y="283760"/>
                      <a:pt x="417507" y="283760"/>
                    </a:cubicBezTo>
                    <a:cubicBezTo>
                      <a:pt x="414796" y="283760"/>
                      <a:pt x="412989" y="281953"/>
                      <a:pt x="412989" y="279242"/>
                    </a:cubicBezTo>
                    <a:cubicBezTo>
                      <a:pt x="412989" y="276531"/>
                      <a:pt x="415700" y="274723"/>
                      <a:pt x="417507" y="274723"/>
                    </a:cubicBezTo>
                    <a:lnTo>
                      <a:pt x="417507" y="274723"/>
                    </a:lnTo>
                    <a:close/>
                    <a:moveTo>
                      <a:pt x="399433" y="274723"/>
                    </a:moveTo>
                    <a:cubicBezTo>
                      <a:pt x="402144" y="274723"/>
                      <a:pt x="403952" y="276531"/>
                      <a:pt x="403952" y="279242"/>
                    </a:cubicBezTo>
                    <a:cubicBezTo>
                      <a:pt x="403952" y="281953"/>
                      <a:pt x="402144" y="283760"/>
                      <a:pt x="399433" y="283760"/>
                    </a:cubicBezTo>
                    <a:cubicBezTo>
                      <a:pt x="396722" y="283760"/>
                      <a:pt x="394915" y="281953"/>
                      <a:pt x="394915" y="279242"/>
                    </a:cubicBezTo>
                    <a:cubicBezTo>
                      <a:pt x="394011" y="276531"/>
                      <a:pt x="396722" y="274723"/>
                      <a:pt x="399433" y="274723"/>
                    </a:cubicBezTo>
                    <a:lnTo>
                      <a:pt x="399433" y="274723"/>
                    </a:lnTo>
                    <a:close/>
                    <a:moveTo>
                      <a:pt x="380456" y="274723"/>
                    </a:moveTo>
                    <a:cubicBezTo>
                      <a:pt x="383167" y="274723"/>
                      <a:pt x="384974" y="276531"/>
                      <a:pt x="384974" y="279242"/>
                    </a:cubicBezTo>
                    <a:cubicBezTo>
                      <a:pt x="384974" y="281953"/>
                      <a:pt x="383167" y="283760"/>
                      <a:pt x="380456" y="283760"/>
                    </a:cubicBezTo>
                    <a:cubicBezTo>
                      <a:pt x="377745" y="283760"/>
                      <a:pt x="375937" y="281953"/>
                      <a:pt x="375937" y="279242"/>
                    </a:cubicBezTo>
                    <a:cubicBezTo>
                      <a:pt x="375937" y="276531"/>
                      <a:pt x="377745" y="274723"/>
                      <a:pt x="380456" y="274723"/>
                    </a:cubicBezTo>
                    <a:lnTo>
                      <a:pt x="380456" y="274723"/>
                    </a:lnTo>
                    <a:close/>
                    <a:moveTo>
                      <a:pt x="361478" y="274723"/>
                    </a:moveTo>
                    <a:cubicBezTo>
                      <a:pt x="364189" y="274723"/>
                      <a:pt x="365997" y="276531"/>
                      <a:pt x="365997" y="279242"/>
                    </a:cubicBezTo>
                    <a:cubicBezTo>
                      <a:pt x="365997" y="281953"/>
                      <a:pt x="364189" y="283760"/>
                      <a:pt x="361478" y="283760"/>
                    </a:cubicBezTo>
                    <a:cubicBezTo>
                      <a:pt x="358767" y="283760"/>
                      <a:pt x="356960" y="281953"/>
                      <a:pt x="356960" y="279242"/>
                    </a:cubicBezTo>
                    <a:cubicBezTo>
                      <a:pt x="356960" y="276531"/>
                      <a:pt x="358767" y="274723"/>
                      <a:pt x="361478" y="274723"/>
                    </a:cubicBezTo>
                    <a:lnTo>
                      <a:pt x="361478" y="274723"/>
                    </a:lnTo>
                    <a:close/>
                    <a:moveTo>
                      <a:pt x="342501" y="274723"/>
                    </a:moveTo>
                    <a:cubicBezTo>
                      <a:pt x="345212" y="274723"/>
                      <a:pt x="347019" y="276531"/>
                      <a:pt x="347019" y="279242"/>
                    </a:cubicBezTo>
                    <a:cubicBezTo>
                      <a:pt x="347019" y="281953"/>
                      <a:pt x="345212" y="283760"/>
                      <a:pt x="342501" y="283760"/>
                    </a:cubicBezTo>
                    <a:cubicBezTo>
                      <a:pt x="339789" y="283760"/>
                      <a:pt x="337982" y="281953"/>
                      <a:pt x="337982" y="279242"/>
                    </a:cubicBezTo>
                    <a:cubicBezTo>
                      <a:pt x="337982" y="276531"/>
                      <a:pt x="339789" y="274723"/>
                      <a:pt x="342501" y="274723"/>
                    </a:cubicBezTo>
                    <a:lnTo>
                      <a:pt x="342501" y="274723"/>
                    </a:lnTo>
                    <a:close/>
                    <a:moveTo>
                      <a:pt x="953399" y="143688"/>
                    </a:moveTo>
                    <a:cubicBezTo>
                      <a:pt x="956110" y="143688"/>
                      <a:pt x="957917" y="145495"/>
                      <a:pt x="957917" y="148206"/>
                    </a:cubicBezTo>
                    <a:cubicBezTo>
                      <a:pt x="957917" y="150917"/>
                      <a:pt x="956110" y="152725"/>
                      <a:pt x="953399" y="152725"/>
                    </a:cubicBezTo>
                    <a:cubicBezTo>
                      <a:pt x="950688" y="152725"/>
                      <a:pt x="948880" y="150917"/>
                      <a:pt x="948880" y="148206"/>
                    </a:cubicBezTo>
                    <a:cubicBezTo>
                      <a:pt x="948880" y="145495"/>
                      <a:pt x="950688" y="143688"/>
                      <a:pt x="953399" y="143688"/>
                    </a:cubicBezTo>
                    <a:lnTo>
                      <a:pt x="953399" y="143688"/>
                    </a:lnTo>
                    <a:close/>
                    <a:moveTo>
                      <a:pt x="934421" y="143688"/>
                    </a:moveTo>
                    <a:cubicBezTo>
                      <a:pt x="937132" y="143688"/>
                      <a:pt x="938939" y="145495"/>
                      <a:pt x="938939" y="148206"/>
                    </a:cubicBezTo>
                    <a:cubicBezTo>
                      <a:pt x="938939" y="150917"/>
                      <a:pt x="937132" y="152725"/>
                      <a:pt x="934421" y="152725"/>
                    </a:cubicBezTo>
                    <a:cubicBezTo>
                      <a:pt x="931710" y="152725"/>
                      <a:pt x="929903" y="150917"/>
                      <a:pt x="929903" y="148206"/>
                    </a:cubicBezTo>
                    <a:cubicBezTo>
                      <a:pt x="929903" y="145495"/>
                      <a:pt x="931710" y="143688"/>
                      <a:pt x="934421" y="143688"/>
                    </a:cubicBezTo>
                    <a:lnTo>
                      <a:pt x="934421" y="143688"/>
                    </a:lnTo>
                    <a:close/>
                    <a:moveTo>
                      <a:pt x="915443" y="143688"/>
                    </a:moveTo>
                    <a:cubicBezTo>
                      <a:pt x="918154" y="143688"/>
                      <a:pt x="919962" y="145495"/>
                      <a:pt x="919962" y="148206"/>
                    </a:cubicBezTo>
                    <a:cubicBezTo>
                      <a:pt x="919962" y="150917"/>
                      <a:pt x="918154" y="152725"/>
                      <a:pt x="915443" y="152725"/>
                    </a:cubicBezTo>
                    <a:cubicBezTo>
                      <a:pt x="912732" y="152725"/>
                      <a:pt x="910925" y="150917"/>
                      <a:pt x="910925" y="148206"/>
                    </a:cubicBezTo>
                    <a:cubicBezTo>
                      <a:pt x="910925" y="145495"/>
                      <a:pt x="912732" y="143688"/>
                      <a:pt x="915443" y="143688"/>
                    </a:cubicBezTo>
                    <a:lnTo>
                      <a:pt x="915443" y="143688"/>
                    </a:lnTo>
                    <a:close/>
                    <a:moveTo>
                      <a:pt x="897369" y="143688"/>
                    </a:moveTo>
                    <a:cubicBezTo>
                      <a:pt x="900081" y="143688"/>
                      <a:pt x="901888" y="145495"/>
                      <a:pt x="901888" y="148206"/>
                    </a:cubicBezTo>
                    <a:cubicBezTo>
                      <a:pt x="901888" y="150917"/>
                      <a:pt x="900081" y="152725"/>
                      <a:pt x="897369" y="152725"/>
                    </a:cubicBezTo>
                    <a:cubicBezTo>
                      <a:pt x="894658" y="152725"/>
                      <a:pt x="892851" y="150917"/>
                      <a:pt x="892851" y="148206"/>
                    </a:cubicBezTo>
                    <a:cubicBezTo>
                      <a:pt x="892851" y="145495"/>
                      <a:pt x="894658" y="143688"/>
                      <a:pt x="897369" y="143688"/>
                    </a:cubicBezTo>
                    <a:lnTo>
                      <a:pt x="897369" y="143688"/>
                    </a:lnTo>
                    <a:close/>
                    <a:moveTo>
                      <a:pt x="878392" y="143688"/>
                    </a:moveTo>
                    <a:cubicBezTo>
                      <a:pt x="881103" y="143688"/>
                      <a:pt x="882910" y="145495"/>
                      <a:pt x="882910" y="148206"/>
                    </a:cubicBezTo>
                    <a:cubicBezTo>
                      <a:pt x="882910" y="150917"/>
                      <a:pt x="881103" y="152725"/>
                      <a:pt x="878392" y="152725"/>
                    </a:cubicBezTo>
                    <a:cubicBezTo>
                      <a:pt x="875681" y="152725"/>
                      <a:pt x="873873" y="150917"/>
                      <a:pt x="873873" y="148206"/>
                    </a:cubicBezTo>
                    <a:cubicBezTo>
                      <a:pt x="873873" y="145495"/>
                      <a:pt x="875681" y="143688"/>
                      <a:pt x="878392" y="143688"/>
                    </a:cubicBezTo>
                    <a:lnTo>
                      <a:pt x="878392" y="143688"/>
                    </a:lnTo>
                    <a:close/>
                    <a:moveTo>
                      <a:pt x="859414" y="143688"/>
                    </a:moveTo>
                    <a:cubicBezTo>
                      <a:pt x="862125" y="143688"/>
                      <a:pt x="863933" y="145495"/>
                      <a:pt x="863933" y="148206"/>
                    </a:cubicBezTo>
                    <a:cubicBezTo>
                      <a:pt x="863933" y="150917"/>
                      <a:pt x="862125" y="152725"/>
                      <a:pt x="859414" y="152725"/>
                    </a:cubicBezTo>
                    <a:cubicBezTo>
                      <a:pt x="856703" y="152725"/>
                      <a:pt x="854896" y="150917"/>
                      <a:pt x="854896" y="148206"/>
                    </a:cubicBezTo>
                    <a:cubicBezTo>
                      <a:pt x="854896" y="145495"/>
                      <a:pt x="856703" y="143688"/>
                      <a:pt x="859414" y="143688"/>
                    </a:cubicBezTo>
                    <a:lnTo>
                      <a:pt x="859414" y="143688"/>
                    </a:lnTo>
                    <a:close/>
                    <a:moveTo>
                      <a:pt x="962436" y="132843"/>
                    </a:moveTo>
                    <a:cubicBezTo>
                      <a:pt x="965147" y="132843"/>
                      <a:pt x="966954" y="134651"/>
                      <a:pt x="966954" y="137362"/>
                    </a:cubicBezTo>
                    <a:cubicBezTo>
                      <a:pt x="966954" y="140073"/>
                      <a:pt x="965147" y="141880"/>
                      <a:pt x="962436" y="141880"/>
                    </a:cubicBezTo>
                    <a:cubicBezTo>
                      <a:pt x="959724" y="141880"/>
                      <a:pt x="957917" y="140073"/>
                      <a:pt x="957917" y="137362"/>
                    </a:cubicBezTo>
                    <a:cubicBezTo>
                      <a:pt x="957917" y="134651"/>
                      <a:pt x="960628" y="132843"/>
                      <a:pt x="962436" y="132843"/>
                    </a:cubicBezTo>
                    <a:lnTo>
                      <a:pt x="962436" y="132843"/>
                    </a:lnTo>
                    <a:close/>
                    <a:moveTo>
                      <a:pt x="944362" y="132843"/>
                    </a:moveTo>
                    <a:cubicBezTo>
                      <a:pt x="947073" y="132843"/>
                      <a:pt x="948880" y="134651"/>
                      <a:pt x="948880" y="137362"/>
                    </a:cubicBezTo>
                    <a:cubicBezTo>
                      <a:pt x="948880" y="140073"/>
                      <a:pt x="947073" y="141880"/>
                      <a:pt x="944362" y="141880"/>
                    </a:cubicBezTo>
                    <a:cubicBezTo>
                      <a:pt x="941651" y="141880"/>
                      <a:pt x="939843" y="140073"/>
                      <a:pt x="939843" y="137362"/>
                    </a:cubicBezTo>
                    <a:cubicBezTo>
                      <a:pt x="939843" y="134651"/>
                      <a:pt x="941651" y="132843"/>
                      <a:pt x="944362" y="132843"/>
                    </a:cubicBezTo>
                    <a:lnTo>
                      <a:pt x="944362" y="132843"/>
                    </a:lnTo>
                    <a:close/>
                    <a:moveTo>
                      <a:pt x="925384" y="132843"/>
                    </a:moveTo>
                    <a:cubicBezTo>
                      <a:pt x="928095" y="132843"/>
                      <a:pt x="929903" y="134651"/>
                      <a:pt x="929903" y="137362"/>
                    </a:cubicBezTo>
                    <a:cubicBezTo>
                      <a:pt x="929903" y="140073"/>
                      <a:pt x="928095" y="141880"/>
                      <a:pt x="925384" y="141880"/>
                    </a:cubicBezTo>
                    <a:cubicBezTo>
                      <a:pt x="922673" y="141880"/>
                      <a:pt x="920866" y="140073"/>
                      <a:pt x="920866" y="137362"/>
                    </a:cubicBezTo>
                    <a:cubicBezTo>
                      <a:pt x="920866" y="134651"/>
                      <a:pt x="922673" y="132843"/>
                      <a:pt x="925384" y="132843"/>
                    </a:cubicBezTo>
                    <a:lnTo>
                      <a:pt x="925384" y="132843"/>
                    </a:lnTo>
                    <a:close/>
                    <a:moveTo>
                      <a:pt x="906406" y="132843"/>
                    </a:moveTo>
                    <a:cubicBezTo>
                      <a:pt x="909117" y="132843"/>
                      <a:pt x="910925" y="134651"/>
                      <a:pt x="910925" y="137362"/>
                    </a:cubicBezTo>
                    <a:cubicBezTo>
                      <a:pt x="910925" y="140073"/>
                      <a:pt x="909117" y="141880"/>
                      <a:pt x="906406" y="141880"/>
                    </a:cubicBezTo>
                    <a:cubicBezTo>
                      <a:pt x="903695" y="141880"/>
                      <a:pt x="901888" y="140073"/>
                      <a:pt x="901888" y="137362"/>
                    </a:cubicBezTo>
                    <a:cubicBezTo>
                      <a:pt x="901888" y="134651"/>
                      <a:pt x="903695" y="132843"/>
                      <a:pt x="906406" y="132843"/>
                    </a:cubicBezTo>
                    <a:lnTo>
                      <a:pt x="906406" y="132843"/>
                    </a:lnTo>
                    <a:close/>
                    <a:moveTo>
                      <a:pt x="887429" y="132843"/>
                    </a:moveTo>
                    <a:cubicBezTo>
                      <a:pt x="890140" y="132843"/>
                      <a:pt x="891947" y="134651"/>
                      <a:pt x="891947" y="137362"/>
                    </a:cubicBezTo>
                    <a:cubicBezTo>
                      <a:pt x="891947" y="140073"/>
                      <a:pt x="890140" y="141880"/>
                      <a:pt x="887429" y="141880"/>
                    </a:cubicBezTo>
                    <a:cubicBezTo>
                      <a:pt x="884718" y="141880"/>
                      <a:pt x="882910" y="140073"/>
                      <a:pt x="882910" y="137362"/>
                    </a:cubicBezTo>
                    <a:cubicBezTo>
                      <a:pt x="882910" y="134651"/>
                      <a:pt x="884718" y="132843"/>
                      <a:pt x="887429" y="132843"/>
                    </a:cubicBezTo>
                    <a:lnTo>
                      <a:pt x="887429" y="132843"/>
                    </a:lnTo>
                    <a:close/>
                    <a:moveTo>
                      <a:pt x="868451" y="132843"/>
                    </a:moveTo>
                    <a:cubicBezTo>
                      <a:pt x="871162" y="132843"/>
                      <a:pt x="872970" y="134651"/>
                      <a:pt x="872970" y="137362"/>
                    </a:cubicBezTo>
                    <a:cubicBezTo>
                      <a:pt x="872970" y="140073"/>
                      <a:pt x="871162" y="141880"/>
                      <a:pt x="868451" y="141880"/>
                    </a:cubicBezTo>
                    <a:cubicBezTo>
                      <a:pt x="865740" y="141880"/>
                      <a:pt x="863933" y="140073"/>
                      <a:pt x="863933" y="137362"/>
                    </a:cubicBezTo>
                    <a:cubicBezTo>
                      <a:pt x="863933" y="134651"/>
                      <a:pt x="866644" y="132843"/>
                      <a:pt x="868451" y="132843"/>
                    </a:cubicBezTo>
                    <a:lnTo>
                      <a:pt x="868451" y="132843"/>
                    </a:lnTo>
                    <a:close/>
                    <a:moveTo>
                      <a:pt x="850377" y="132843"/>
                    </a:moveTo>
                    <a:cubicBezTo>
                      <a:pt x="853088" y="132843"/>
                      <a:pt x="854896" y="134651"/>
                      <a:pt x="854896" y="137362"/>
                    </a:cubicBezTo>
                    <a:cubicBezTo>
                      <a:pt x="854896" y="140073"/>
                      <a:pt x="853088" y="141880"/>
                      <a:pt x="850377" y="141880"/>
                    </a:cubicBezTo>
                    <a:cubicBezTo>
                      <a:pt x="847666" y="141880"/>
                      <a:pt x="845859" y="140073"/>
                      <a:pt x="845859" y="137362"/>
                    </a:cubicBezTo>
                    <a:cubicBezTo>
                      <a:pt x="845859" y="134651"/>
                      <a:pt x="847666" y="132843"/>
                      <a:pt x="850377" y="132843"/>
                    </a:cubicBezTo>
                    <a:lnTo>
                      <a:pt x="850377" y="132843"/>
                    </a:lnTo>
                    <a:close/>
                    <a:moveTo>
                      <a:pt x="934421" y="122903"/>
                    </a:moveTo>
                    <a:cubicBezTo>
                      <a:pt x="937132" y="122903"/>
                      <a:pt x="938939" y="124710"/>
                      <a:pt x="938939" y="127421"/>
                    </a:cubicBezTo>
                    <a:cubicBezTo>
                      <a:pt x="938939" y="130132"/>
                      <a:pt x="937132" y="131940"/>
                      <a:pt x="934421" y="131940"/>
                    </a:cubicBezTo>
                    <a:cubicBezTo>
                      <a:pt x="931710" y="131940"/>
                      <a:pt x="929903" y="130132"/>
                      <a:pt x="929903" y="127421"/>
                    </a:cubicBezTo>
                    <a:cubicBezTo>
                      <a:pt x="929903" y="125614"/>
                      <a:pt x="931710" y="122903"/>
                      <a:pt x="934421" y="122903"/>
                    </a:cubicBezTo>
                    <a:lnTo>
                      <a:pt x="934421" y="122903"/>
                    </a:lnTo>
                    <a:close/>
                    <a:moveTo>
                      <a:pt x="915443" y="122903"/>
                    </a:moveTo>
                    <a:cubicBezTo>
                      <a:pt x="918154" y="122903"/>
                      <a:pt x="919962" y="124710"/>
                      <a:pt x="919962" y="127421"/>
                    </a:cubicBezTo>
                    <a:cubicBezTo>
                      <a:pt x="919962" y="130132"/>
                      <a:pt x="918154" y="131940"/>
                      <a:pt x="915443" y="131940"/>
                    </a:cubicBezTo>
                    <a:cubicBezTo>
                      <a:pt x="912732" y="131940"/>
                      <a:pt x="910925" y="130132"/>
                      <a:pt x="910925" y="127421"/>
                    </a:cubicBezTo>
                    <a:cubicBezTo>
                      <a:pt x="910925" y="125614"/>
                      <a:pt x="912732" y="122903"/>
                      <a:pt x="915443" y="122903"/>
                    </a:cubicBezTo>
                    <a:lnTo>
                      <a:pt x="915443" y="122903"/>
                    </a:lnTo>
                    <a:close/>
                    <a:moveTo>
                      <a:pt x="897369" y="122903"/>
                    </a:moveTo>
                    <a:cubicBezTo>
                      <a:pt x="900081" y="122903"/>
                      <a:pt x="901888" y="124710"/>
                      <a:pt x="901888" y="127421"/>
                    </a:cubicBezTo>
                    <a:cubicBezTo>
                      <a:pt x="901888" y="130132"/>
                      <a:pt x="900081" y="131940"/>
                      <a:pt x="897369" y="131940"/>
                    </a:cubicBezTo>
                    <a:cubicBezTo>
                      <a:pt x="894658" y="131940"/>
                      <a:pt x="892851" y="130132"/>
                      <a:pt x="892851" y="127421"/>
                    </a:cubicBezTo>
                    <a:cubicBezTo>
                      <a:pt x="891947" y="125614"/>
                      <a:pt x="894658" y="122903"/>
                      <a:pt x="897369" y="122903"/>
                    </a:cubicBezTo>
                    <a:lnTo>
                      <a:pt x="897369" y="122903"/>
                    </a:lnTo>
                    <a:close/>
                    <a:moveTo>
                      <a:pt x="878392" y="122903"/>
                    </a:moveTo>
                    <a:cubicBezTo>
                      <a:pt x="881103" y="122903"/>
                      <a:pt x="882910" y="124710"/>
                      <a:pt x="882910" y="127421"/>
                    </a:cubicBezTo>
                    <a:cubicBezTo>
                      <a:pt x="882910" y="130132"/>
                      <a:pt x="881103" y="131940"/>
                      <a:pt x="878392" y="131940"/>
                    </a:cubicBezTo>
                    <a:cubicBezTo>
                      <a:pt x="875681" y="131940"/>
                      <a:pt x="873873" y="130132"/>
                      <a:pt x="873873" y="127421"/>
                    </a:cubicBezTo>
                    <a:cubicBezTo>
                      <a:pt x="873873" y="125614"/>
                      <a:pt x="875681" y="122903"/>
                      <a:pt x="878392" y="122903"/>
                    </a:cubicBezTo>
                    <a:lnTo>
                      <a:pt x="878392" y="122903"/>
                    </a:lnTo>
                    <a:close/>
                    <a:moveTo>
                      <a:pt x="859414" y="122903"/>
                    </a:moveTo>
                    <a:cubicBezTo>
                      <a:pt x="862125" y="122903"/>
                      <a:pt x="863933" y="124710"/>
                      <a:pt x="863933" y="127421"/>
                    </a:cubicBezTo>
                    <a:cubicBezTo>
                      <a:pt x="863933" y="130132"/>
                      <a:pt x="862125" y="131940"/>
                      <a:pt x="859414" y="131940"/>
                    </a:cubicBezTo>
                    <a:cubicBezTo>
                      <a:pt x="856703" y="131940"/>
                      <a:pt x="854896" y="130132"/>
                      <a:pt x="854896" y="127421"/>
                    </a:cubicBezTo>
                    <a:cubicBezTo>
                      <a:pt x="854896" y="125614"/>
                      <a:pt x="856703" y="122903"/>
                      <a:pt x="859414" y="122903"/>
                    </a:cubicBezTo>
                    <a:lnTo>
                      <a:pt x="859414" y="122903"/>
                    </a:lnTo>
                    <a:close/>
                    <a:moveTo>
                      <a:pt x="906406" y="112058"/>
                    </a:moveTo>
                    <a:cubicBezTo>
                      <a:pt x="909117" y="112058"/>
                      <a:pt x="910925" y="113866"/>
                      <a:pt x="910925" y="116577"/>
                    </a:cubicBezTo>
                    <a:cubicBezTo>
                      <a:pt x="910925" y="119288"/>
                      <a:pt x="909117" y="121095"/>
                      <a:pt x="906406" y="121095"/>
                    </a:cubicBezTo>
                    <a:cubicBezTo>
                      <a:pt x="903695" y="121095"/>
                      <a:pt x="901888" y="119288"/>
                      <a:pt x="901888" y="116577"/>
                    </a:cubicBezTo>
                    <a:cubicBezTo>
                      <a:pt x="901888" y="114769"/>
                      <a:pt x="903695" y="112058"/>
                      <a:pt x="906406" y="112058"/>
                    </a:cubicBezTo>
                    <a:lnTo>
                      <a:pt x="906406" y="112058"/>
                    </a:lnTo>
                    <a:close/>
                    <a:moveTo>
                      <a:pt x="887429" y="112058"/>
                    </a:moveTo>
                    <a:cubicBezTo>
                      <a:pt x="890140" y="112058"/>
                      <a:pt x="891947" y="113866"/>
                      <a:pt x="891947" y="116577"/>
                    </a:cubicBezTo>
                    <a:cubicBezTo>
                      <a:pt x="891947" y="119288"/>
                      <a:pt x="890140" y="121095"/>
                      <a:pt x="887429" y="121095"/>
                    </a:cubicBezTo>
                    <a:cubicBezTo>
                      <a:pt x="884718" y="121095"/>
                      <a:pt x="882910" y="119288"/>
                      <a:pt x="882910" y="116577"/>
                    </a:cubicBezTo>
                    <a:cubicBezTo>
                      <a:pt x="882910" y="114769"/>
                      <a:pt x="884718" y="112058"/>
                      <a:pt x="887429" y="112058"/>
                    </a:cubicBezTo>
                    <a:lnTo>
                      <a:pt x="887429" y="112058"/>
                    </a:lnTo>
                    <a:close/>
                    <a:moveTo>
                      <a:pt x="868451" y="112058"/>
                    </a:moveTo>
                    <a:cubicBezTo>
                      <a:pt x="871162" y="112058"/>
                      <a:pt x="872970" y="113866"/>
                      <a:pt x="872970" y="116577"/>
                    </a:cubicBezTo>
                    <a:cubicBezTo>
                      <a:pt x="872970" y="119288"/>
                      <a:pt x="871162" y="121095"/>
                      <a:pt x="868451" y="121095"/>
                    </a:cubicBezTo>
                    <a:cubicBezTo>
                      <a:pt x="865740" y="121095"/>
                      <a:pt x="863933" y="119288"/>
                      <a:pt x="863933" y="116577"/>
                    </a:cubicBezTo>
                    <a:cubicBezTo>
                      <a:pt x="863933" y="114769"/>
                      <a:pt x="866644" y="112058"/>
                      <a:pt x="868451" y="112058"/>
                    </a:cubicBezTo>
                    <a:lnTo>
                      <a:pt x="868451" y="112058"/>
                    </a:lnTo>
                    <a:close/>
                    <a:moveTo>
                      <a:pt x="850377" y="112058"/>
                    </a:moveTo>
                    <a:cubicBezTo>
                      <a:pt x="853088" y="112058"/>
                      <a:pt x="854896" y="113866"/>
                      <a:pt x="854896" y="116577"/>
                    </a:cubicBezTo>
                    <a:cubicBezTo>
                      <a:pt x="854896" y="119288"/>
                      <a:pt x="853088" y="121095"/>
                      <a:pt x="850377" y="121095"/>
                    </a:cubicBezTo>
                    <a:cubicBezTo>
                      <a:pt x="847666" y="121095"/>
                      <a:pt x="845859" y="119288"/>
                      <a:pt x="845859" y="116577"/>
                    </a:cubicBezTo>
                    <a:cubicBezTo>
                      <a:pt x="844955" y="114769"/>
                      <a:pt x="847666" y="112058"/>
                      <a:pt x="850377" y="112058"/>
                    </a:cubicBezTo>
                    <a:lnTo>
                      <a:pt x="850377" y="112058"/>
                    </a:lnTo>
                    <a:close/>
                    <a:moveTo>
                      <a:pt x="897369" y="103021"/>
                    </a:moveTo>
                    <a:cubicBezTo>
                      <a:pt x="900081" y="103021"/>
                      <a:pt x="901888" y="104829"/>
                      <a:pt x="901888" y="107540"/>
                    </a:cubicBezTo>
                    <a:cubicBezTo>
                      <a:pt x="901888" y="110251"/>
                      <a:pt x="900081" y="112058"/>
                      <a:pt x="897369" y="112058"/>
                    </a:cubicBezTo>
                    <a:cubicBezTo>
                      <a:pt x="894658" y="112058"/>
                      <a:pt x="892851" y="110251"/>
                      <a:pt x="892851" y="107540"/>
                    </a:cubicBezTo>
                    <a:cubicBezTo>
                      <a:pt x="891947" y="104829"/>
                      <a:pt x="894658" y="103021"/>
                      <a:pt x="897369" y="103021"/>
                    </a:cubicBezTo>
                    <a:lnTo>
                      <a:pt x="897369" y="103021"/>
                    </a:lnTo>
                    <a:close/>
                    <a:moveTo>
                      <a:pt x="878392" y="103021"/>
                    </a:moveTo>
                    <a:cubicBezTo>
                      <a:pt x="881103" y="103021"/>
                      <a:pt x="882910" y="104829"/>
                      <a:pt x="882910" y="107540"/>
                    </a:cubicBezTo>
                    <a:cubicBezTo>
                      <a:pt x="882910" y="110251"/>
                      <a:pt x="881103" y="112058"/>
                      <a:pt x="878392" y="112058"/>
                    </a:cubicBezTo>
                    <a:cubicBezTo>
                      <a:pt x="875681" y="112058"/>
                      <a:pt x="873873" y="110251"/>
                      <a:pt x="873873" y="107540"/>
                    </a:cubicBezTo>
                    <a:cubicBezTo>
                      <a:pt x="873873" y="104829"/>
                      <a:pt x="875681" y="103021"/>
                      <a:pt x="878392" y="103021"/>
                    </a:cubicBezTo>
                    <a:lnTo>
                      <a:pt x="878392" y="103021"/>
                    </a:lnTo>
                    <a:close/>
                    <a:moveTo>
                      <a:pt x="859414" y="103021"/>
                    </a:moveTo>
                    <a:cubicBezTo>
                      <a:pt x="862125" y="103021"/>
                      <a:pt x="863933" y="104829"/>
                      <a:pt x="863933" y="107540"/>
                    </a:cubicBezTo>
                    <a:cubicBezTo>
                      <a:pt x="863933" y="110251"/>
                      <a:pt x="862125" y="112058"/>
                      <a:pt x="859414" y="112058"/>
                    </a:cubicBezTo>
                    <a:cubicBezTo>
                      <a:pt x="856703" y="112058"/>
                      <a:pt x="854896" y="110251"/>
                      <a:pt x="854896" y="107540"/>
                    </a:cubicBezTo>
                    <a:cubicBezTo>
                      <a:pt x="854896" y="104829"/>
                      <a:pt x="856703" y="103021"/>
                      <a:pt x="859414" y="103021"/>
                    </a:cubicBezTo>
                    <a:lnTo>
                      <a:pt x="859414" y="103021"/>
                    </a:lnTo>
                    <a:close/>
                    <a:moveTo>
                      <a:pt x="868451" y="92177"/>
                    </a:moveTo>
                    <a:cubicBezTo>
                      <a:pt x="871162" y="92177"/>
                      <a:pt x="872970" y="93984"/>
                      <a:pt x="872970" y="96695"/>
                    </a:cubicBezTo>
                    <a:cubicBezTo>
                      <a:pt x="872970" y="99406"/>
                      <a:pt x="871162" y="101214"/>
                      <a:pt x="868451" y="101214"/>
                    </a:cubicBezTo>
                    <a:cubicBezTo>
                      <a:pt x="865740" y="101214"/>
                      <a:pt x="863933" y="99406"/>
                      <a:pt x="863933" y="96695"/>
                    </a:cubicBezTo>
                    <a:cubicBezTo>
                      <a:pt x="863933" y="93984"/>
                      <a:pt x="866644" y="92177"/>
                      <a:pt x="868451" y="92177"/>
                    </a:cubicBezTo>
                    <a:lnTo>
                      <a:pt x="868451" y="92177"/>
                    </a:lnTo>
                    <a:close/>
                    <a:moveTo>
                      <a:pt x="850377" y="92177"/>
                    </a:moveTo>
                    <a:cubicBezTo>
                      <a:pt x="853088" y="92177"/>
                      <a:pt x="854896" y="93984"/>
                      <a:pt x="854896" y="96695"/>
                    </a:cubicBezTo>
                    <a:cubicBezTo>
                      <a:pt x="854896" y="99406"/>
                      <a:pt x="853088" y="101214"/>
                      <a:pt x="850377" y="101214"/>
                    </a:cubicBezTo>
                    <a:cubicBezTo>
                      <a:pt x="847666" y="101214"/>
                      <a:pt x="845859" y="99406"/>
                      <a:pt x="845859" y="96695"/>
                    </a:cubicBezTo>
                    <a:cubicBezTo>
                      <a:pt x="844955" y="93984"/>
                      <a:pt x="847666" y="92177"/>
                      <a:pt x="850377" y="92177"/>
                    </a:cubicBezTo>
                    <a:lnTo>
                      <a:pt x="850377" y="92177"/>
                    </a:lnTo>
                    <a:close/>
                    <a:moveTo>
                      <a:pt x="972376" y="264783"/>
                    </a:moveTo>
                    <a:cubicBezTo>
                      <a:pt x="975087" y="264783"/>
                      <a:pt x="976895" y="266590"/>
                      <a:pt x="976895" y="269301"/>
                    </a:cubicBezTo>
                    <a:cubicBezTo>
                      <a:pt x="976895" y="272012"/>
                      <a:pt x="975087" y="273820"/>
                      <a:pt x="972376" y="273820"/>
                    </a:cubicBezTo>
                    <a:cubicBezTo>
                      <a:pt x="969665" y="273820"/>
                      <a:pt x="967858" y="272012"/>
                      <a:pt x="967858" y="269301"/>
                    </a:cubicBezTo>
                    <a:cubicBezTo>
                      <a:pt x="967858" y="267494"/>
                      <a:pt x="969665" y="264783"/>
                      <a:pt x="972376" y="264783"/>
                    </a:cubicBezTo>
                    <a:lnTo>
                      <a:pt x="972376" y="264783"/>
                    </a:lnTo>
                    <a:close/>
                    <a:moveTo>
                      <a:pt x="953399" y="264783"/>
                    </a:moveTo>
                    <a:cubicBezTo>
                      <a:pt x="956110" y="264783"/>
                      <a:pt x="957917" y="266590"/>
                      <a:pt x="957917" y="269301"/>
                    </a:cubicBezTo>
                    <a:cubicBezTo>
                      <a:pt x="957917" y="272012"/>
                      <a:pt x="956110" y="273820"/>
                      <a:pt x="953399" y="273820"/>
                    </a:cubicBezTo>
                    <a:cubicBezTo>
                      <a:pt x="950688" y="273820"/>
                      <a:pt x="948880" y="272012"/>
                      <a:pt x="948880" y="269301"/>
                    </a:cubicBezTo>
                    <a:cubicBezTo>
                      <a:pt x="948880" y="267494"/>
                      <a:pt x="950688" y="264783"/>
                      <a:pt x="953399" y="264783"/>
                    </a:cubicBezTo>
                    <a:lnTo>
                      <a:pt x="953399" y="264783"/>
                    </a:lnTo>
                    <a:close/>
                    <a:moveTo>
                      <a:pt x="934421" y="264783"/>
                    </a:moveTo>
                    <a:cubicBezTo>
                      <a:pt x="937132" y="264783"/>
                      <a:pt x="938939" y="266590"/>
                      <a:pt x="938939" y="269301"/>
                    </a:cubicBezTo>
                    <a:cubicBezTo>
                      <a:pt x="938939" y="272012"/>
                      <a:pt x="937132" y="273820"/>
                      <a:pt x="934421" y="273820"/>
                    </a:cubicBezTo>
                    <a:cubicBezTo>
                      <a:pt x="931710" y="273820"/>
                      <a:pt x="929903" y="272012"/>
                      <a:pt x="929903" y="269301"/>
                    </a:cubicBezTo>
                    <a:cubicBezTo>
                      <a:pt x="929903" y="267494"/>
                      <a:pt x="931710" y="264783"/>
                      <a:pt x="934421" y="264783"/>
                    </a:cubicBezTo>
                    <a:lnTo>
                      <a:pt x="934421" y="264783"/>
                    </a:lnTo>
                    <a:close/>
                    <a:moveTo>
                      <a:pt x="915443" y="264783"/>
                    </a:moveTo>
                    <a:cubicBezTo>
                      <a:pt x="918154" y="264783"/>
                      <a:pt x="919962" y="266590"/>
                      <a:pt x="919962" y="269301"/>
                    </a:cubicBezTo>
                    <a:cubicBezTo>
                      <a:pt x="919962" y="272012"/>
                      <a:pt x="918154" y="273820"/>
                      <a:pt x="915443" y="273820"/>
                    </a:cubicBezTo>
                    <a:cubicBezTo>
                      <a:pt x="912732" y="273820"/>
                      <a:pt x="910925" y="272012"/>
                      <a:pt x="910925" y="269301"/>
                    </a:cubicBezTo>
                    <a:cubicBezTo>
                      <a:pt x="910925" y="267494"/>
                      <a:pt x="912732" y="264783"/>
                      <a:pt x="915443" y="264783"/>
                    </a:cubicBezTo>
                    <a:lnTo>
                      <a:pt x="915443" y="264783"/>
                    </a:lnTo>
                    <a:close/>
                    <a:moveTo>
                      <a:pt x="897369" y="264783"/>
                    </a:moveTo>
                    <a:cubicBezTo>
                      <a:pt x="900081" y="264783"/>
                      <a:pt x="901888" y="266590"/>
                      <a:pt x="901888" y="269301"/>
                    </a:cubicBezTo>
                    <a:cubicBezTo>
                      <a:pt x="901888" y="272012"/>
                      <a:pt x="900081" y="273820"/>
                      <a:pt x="897369" y="273820"/>
                    </a:cubicBezTo>
                    <a:cubicBezTo>
                      <a:pt x="894658" y="273820"/>
                      <a:pt x="892851" y="272012"/>
                      <a:pt x="892851" y="269301"/>
                    </a:cubicBezTo>
                    <a:cubicBezTo>
                      <a:pt x="891947" y="267494"/>
                      <a:pt x="894658" y="264783"/>
                      <a:pt x="897369" y="264783"/>
                    </a:cubicBezTo>
                    <a:lnTo>
                      <a:pt x="897369" y="264783"/>
                    </a:lnTo>
                    <a:close/>
                    <a:moveTo>
                      <a:pt x="878392" y="264783"/>
                    </a:moveTo>
                    <a:cubicBezTo>
                      <a:pt x="881103" y="264783"/>
                      <a:pt x="882910" y="266590"/>
                      <a:pt x="882910" y="269301"/>
                    </a:cubicBezTo>
                    <a:cubicBezTo>
                      <a:pt x="882910" y="272012"/>
                      <a:pt x="881103" y="273820"/>
                      <a:pt x="878392" y="273820"/>
                    </a:cubicBezTo>
                    <a:cubicBezTo>
                      <a:pt x="875681" y="273820"/>
                      <a:pt x="873873" y="272012"/>
                      <a:pt x="873873" y="269301"/>
                    </a:cubicBezTo>
                    <a:cubicBezTo>
                      <a:pt x="873873" y="267494"/>
                      <a:pt x="875681" y="264783"/>
                      <a:pt x="878392" y="264783"/>
                    </a:cubicBezTo>
                    <a:lnTo>
                      <a:pt x="878392" y="264783"/>
                    </a:lnTo>
                    <a:close/>
                    <a:moveTo>
                      <a:pt x="859414" y="264783"/>
                    </a:moveTo>
                    <a:cubicBezTo>
                      <a:pt x="862125" y="264783"/>
                      <a:pt x="863933" y="266590"/>
                      <a:pt x="863933" y="269301"/>
                    </a:cubicBezTo>
                    <a:cubicBezTo>
                      <a:pt x="863933" y="272012"/>
                      <a:pt x="862125" y="273820"/>
                      <a:pt x="859414" y="273820"/>
                    </a:cubicBezTo>
                    <a:cubicBezTo>
                      <a:pt x="856703" y="273820"/>
                      <a:pt x="854896" y="272012"/>
                      <a:pt x="854896" y="269301"/>
                    </a:cubicBezTo>
                    <a:cubicBezTo>
                      <a:pt x="854896" y="267494"/>
                      <a:pt x="856703" y="264783"/>
                      <a:pt x="859414" y="264783"/>
                    </a:cubicBezTo>
                    <a:lnTo>
                      <a:pt x="859414" y="264783"/>
                    </a:lnTo>
                    <a:close/>
                    <a:moveTo>
                      <a:pt x="981413" y="253938"/>
                    </a:moveTo>
                    <a:cubicBezTo>
                      <a:pt x="984124" y="253938"/>
                      <a:pt x="985932" y="255746"/>
                      <a:pt x="985932" y="258457"/>
                    </a:cubicBezTo>
                    <a:cubicBezTo>
                      <a:pt x="985932" y="261168"/>
                      <a:pt x="984124" y="262975"/>
                      <a:pt x="981413" y="262975"/>
                    </a:cubicBezTo>
                    <a:cubicBezTo>
                      <a:pt x="978702" y="262975"/>
                      <a:pt x="976895" y="261168"/>
                      <a:pt x="976895" y="258457"/>
                    </a:cubicBezTo>
                    <a:cubicBezTo>
                      <a:pt x="976895" y="256649"/>
                      <a:pt x="978702" y="253938"/>
                      <a:pt x="981413" y="253938"/>
                    </a:cubicBezTo>
                    <a:lnTo>
                      <a:pt x="981413" y="253938"/>
                    </a:lnTo>
                    <a:close/>
                    <a:moveTo>
                      <a:pt x="962436" y="253938"/>
                    </a:moveTo>
                    <a:cubicBezTo>
                      <a:pt x="965147" y="253938"/>
                      <a:pt x="966954" y="255746"/>
                      <a:pt x="966954" y="258457"/>
                    </a:cubicBezTo>
                    <a:cubicBezTo>
                      <a:pt x="966954" y="261168"/>
                      <a:pt x="965147" y="262975"/>
                      <a:pt x="962436" y="262975"/>
                    </a:cubicBezTo>
                    <a:cubicBezTo>
                      <a:pt x="959724" y="262975"/>
                      <a:pt x="957917" y="261168"/>
                      <a:pt x="957917" y="258457"/>
                    </a:cubicBezTo>
                    <a:cubicBezTo>
                      <a:pt x="957917" y="256649"/>
                      <a:pt x="960628" y="253938"/>
                      <a:pt x="962436" y="253938"/>
                    </a:cubicBezTo>
                    <a:lnTo>
                      <a:pt x="962436" y="253938"/>
                    </a:lnTo>
                    <a:close/>
                    <a:moveTo>
                      <a:pt x="944362" y="253938"/>
                    </a:moveTo>
                    <a:cubicBezTo>
                      <a:pt x="947073" y="253938"/>
                      <a:pt x="948880" y="255746"/>
                      <a:pt x="948880" y="258457"/>
                    </a:cubicBezTo>
                    <a:cubicBezTo>
                      <a:pt x="948880" y="261168"/>
                      <a:pt x="947073" y="262975"/>
                      <a:pt x="944362" y="262975"/>
                    </a:cubicBezTo>
                    <a:cubicBezTo>
                      <a:pt x="941651" y="262975"/>
                      <a:pt x="939843" y="261168"/>
                      <a:pt x="939843" y="258457"/>
                    </a:cubicBezTo>
                    <a:cubicBezTo>
                      <a:pt x="938939" y="256649"/>
                      <a:pt x="941651" y="253938"/>
                      <a:pt x="944362" y="253938"/>
                    </a:cubicBezTo>
                    <a:lnTo>
                      <a:pt x="944362" y="253938"/>
                    </a:lnTo>
                    <a:close/>
                    <a:moveTo>
                      <a:pt x="925384" y="253938"/>
                    </a:moveTo>
                    <a:cubicBezTo>
                      <a:pt x="928095" y="253938"/>
                      <a:pt x="929903" y="255746"/>
                      <a:pt x="929903" y="258457"/>
                    </a:cubicBezTo>
                    <a:cubicBezTo>
                      <a:pt x="929903" y="261168"/>
                      <a:pt x="928095" y="262975"/>
                      <a:pt x="925384" y="262975"/>
                    </a:cubicBezTo>
                    <a:cubicBezTo>
                      <a:pt x="922673" y="262975"/>
                      <a:pt x="920866" y="261168"/>
                      <a:pt x="920866" y="258457"/>
                    </a:cubicBezTo>
                    <a:cubicBezTo>
                      <a:pt x="920866" y="256649"/>
                      <a:pt x="922673" y="253938"/>
                      <a:pt x="925384" y="253938"/>
                    </a:cubicBezTo>
                    <a:lnTo>
                      <a:pt x="925384" y="253938"/>
                    </a:lnTo>
                    <a:close/>
                    <a:moveTo>
                      <a:pt x="906406" y="253938"/>
                    </a:moveTo>
                    <a:cubicBezTo>
                      <a:pt x="909117" y="253938"/>
                      <a:pt x="910925" y="255746"/>
                      <a:pt x="910925" y="258457"/>
                    </a:cubicBezTo>
                    <a:cubicBezTo>
                      <a:pt x="910925" y="261168"/>
                      <a:pt x="909117" y="262975"/>
                      <a:pt x="906406" y="262975"/>
                    </a:cubicBezTo>
                    <a:cubicBezTo>
                      <a:pt x="903695" y="262975"/>
                      <a:pt x="901888" y="261168"/>
                      <a:pt x="901888" y="258457"/>
                    </a:cubicBezTo>
                    <a:cubicBezTo>
                      <a:pt x="901888" y="256649"/>
                      <a:pt x="903695" y="253938"/>
                      <a:pt x="906406" y="253938"/>
                    </a:cubicBezTo>
                    <a:lnTo>
                      <a:pt x="906406" y="253938"/>
                    </a:lnTo>
                    <a:close/>
                    <a:moveTo>
                      <a:pt x="887429" y="253938"/>
                    </a:moveTo>
                    <a:cubicBezTo>
                      <a:pt x="890140" y="253938"/>
                      <a:pt x="891947" y="255746"/>
                      <a:pt x="891947" y="258457"/>
                    </a:cubicBezTo>
                    <a:cubicBezTo>
                      <a:pt x="891947" y="261168"/>
                      <a:pt x="890140" y="262975"/>
                      <a:pt x="887429" y="262975"/>
                    </a:cubicBezTo>
                    <a:cubicBezTo>
                      <a:pt x="884718" y="262975"/>
                      <a:pt x="882910" y="261168"/>
                      <a:pt x="882910" y="258457"/>
                    </a:cubicBezTo>
                    <a:cubicBezTo>
                      <a:pt x="882910" y="256649"/>
                      <a:pt x="884718" y="253938"/>
                      <a:pt x="887429" y="253938"/>
                    </a:cubicBezTo>
                    <a:lnTo>
                      <a:pt x="887429" y="253938"/>
                    </a:lnTo>
                    <a:close/>
                    <a:moveTo>
                      <a:pt x="868451" y="253938"/>
                    </a:moveTo>
                    <a:cubicBezTo>
                      <a:pt x="871162" y="253938"/>
                      <a:pt x="872970" y="255746"/>
                      <a:pt x="872970" y="258457"/>
                    </a:cubicBezTo>
                    <a:cubicBezTo>
                      <a:pt x="872970" y="261168"/>
                      <a:pt x="871162" y="262975"/>
                      <a:pt x="868451" y="262975"/>
                    </a:cubicBezTo>
                    <a:cubicBezTo>
                      <a:pt x="865740" y="262975"/>
                      <a:pt x="863933" y="261168"/>
                      <a:pt x="863933" y="258457"/>
                    </a:cubicBezTo>
                    <a:cubicBezTo>
                      <a:pt x="863933" y="256649"/>
                      <a:pt x="866644" y="253938"/>
                      <a:pt x="868451" y="253938"/>
                    </a:cubicBezTo>
                    <a:lnTo>
                      <a:pt x="868451" y="253938"/>
                    </a:lnTo>
                    <a:close/>
                    <a:moveTo>
                      <a:pt x="850377" y="253938"/>
                    </a:moveTo>
                    <a:cubicBezTo>
                      <a:pt x="853088" y="253938"/>
                      <a:pt x="854896" y="255746"/>
                      <a:pt x="854896" y="258457"/>
                    </a:cubicBezTo>
                    <a:cubicBezTo>
                      <a:pt x="854896" y="261168"/>
                      <a:pt x="853088" y="262975"/>
                      <a:pt x="850377" y="262975"/>
                    </a:cubicBezTo>
                    <a:cubicBezTo>
                      <a:pt x="847666" y="262975"/>
                      <a:pt x="845859" y="261168"/>
                      <a:pt x="845859" y="258457"/>
                    </a:cubicBezTo>
                    <a:cubicBezTo>
                      <a:pt x="844955" y="256649"/>
                      <a:pt x="847666" y="253938"/>
                      <a:pt x="850377" y="253938"/>
                    </a:cubicBezTo>
                    <a:lnTo>
                      <a:pt x="850377" y="253938"/>
                    </a:lnTo>
                    <a:close/>
                    <a:moveTo>
                      <a:pt x="990450" y="244901"/>
                    </a:moveTo>
                    <a:cubicBezTo>
                      <a:pt x="993161" y="244901"/>
                      <a:pt x="994969" y="246709"/>
                      <a:pt x="994969" y="249420"/>
                    </a:cubicBezTo>
                    <a:cubicBezTo>
                      <a:pt x="994969" y="252131"/>
                      <a:pt x="993161" y="253938"/>
                      <a:pt x="990450" y="253938"/>
                    </a:cubicBezTo>
                    <a:cubicBezTo>
                      <a:pt x="987739" y="253938"/>
                      <a:pt x="985932" y="252131"/>
                      <a:pt x="985932" y="249420"/>
                    </a:cubicBezTo>
                    <a:cubicBezTo>
                      <a:pt x="985932" y="246709"/>
                      <a:pt x="988643" y="244901"/>
                      <a:pt x="990450" y="244901"/>
                    </a:cubicBezTo>
                    <a:lnTo>
                      <a:pt x="990450" y="244901"/>
                    </a:lnTo>
                    <a:close/>
                    <a:moveTo>
                      <a:pt x="972376" y="244901"/>
                    </a:moveTo>
                    <a:cubicBezTo>
                      <a:pt x="975087" y="244901"/>
                      <a:pt x="976895" y="246709"/>
                      <a:pt x="976895" y="249420"/>
                    </a:cubicBezTo>
                    <a:cubicBezTo>
                      <a:pt x="976895" y="252131"/>
                      <a:pt x="975087" y="253938"/>
                      <a:pt x="972376" y="253938"/>
                    </a:cubicBezTo>
                    <a:cubicBezTo>
                      <a:pt x="969665" y="253938"/>
                      <a:pt x="967858" y="252131"/>
                      <a:pt x="967858" y="249420"/>
                    </a:cubicBezTo>
                    <a:cubicBezTo>
                      <a:pt x="967858" y="246709"/>
                      <a:pt x="969665" y="244901"/>
                      <a:pt x="972376" y="244901"/>
                    </a:cubicBezTo>
                    <a:lnTo>
                      <a:pt x="972376" y="244901"/>
                    </a:lnTo>
                    <a:close/>
                    <a:moveTo>
                      <a:pt x="953399" y="244901"/>
                    </a:moveTo>
                    <a:cubicBezTo>
                      <a:pt x="956110" y="244901"/>
                      <a:pt x="957917" y="246709"/>
                      <a:pt x="957917" y="249420"/>
                    </a:cubicBezTo>
                    <a:cubicBezTo>
                      <a:pt x="957917" y="252131"/>
                      <a:pt x="956110" y="253938"/>
                      <a:pt x="953399" y="253938"/>
                    </a:cubicBezTo>
                    <a:cubicBezTo>
                      <a:pt x="950688" y="253938"/>
                      <a:pt x="948880" y="252131"/>
                      <a:pt x="948880" y="249420"/>
                    </a:cubicBezTo>
                    <a:cubicBezTo>
                      <a:pt x="948880" y="246709"/>
                      <a:pt x="950688" y="244901"/>
                      <a:pt x="953399" y="244901"/>
                    </a:cubicBezTo>
                    <a:lnTo>
                      <a:pt x="953399" y="244901"/>
                    </a:lnTo>
                    <a:close/>
                    <a:moveTo>
                      <a:pt x="934421" y="244901"/>
                    </a:moveTo>
                    <a:cubicBezTo>
                      <a:pt x="937132" y="244901"/>
                      <a:pt x="938939" y="246709"/>
                      <a:pt x="938939" y="249420"/>
                    </a:cubicBezTo>
                    <a:cubicBezTo>
                      <a:pt x="938939" y="252131"/>
                      <a:pt x="937132" y="253938"/>
                      <a:pt x="934421" y="253938"/>
                    </a:cubicBezTo>
                    <a:cubicBezTo>
                      <a:pt x="931710" y="253938"/>
                      <a:pt x="929903" y="252131"/>
                      <a:pt x="929903" y="249420"/>
                    </a:cubicBezTo>
                    <a:cubicBezTo>
                      <a:pt x="929903" y="246709"/>
                      <a:pt x="931710" y="244901"/>
                      <a:pt x="934421" y="244901"/>
                    </a:cubicBezTo>
                    <a:lnTo>
                      <a:pt x="934421" y="244901"/>
                    </a:lnTo>
                    <a:close/>
                    <a:moveTo>
                      <a:pt x="915443" y="244901"/>
                    </a:moveTo>
                    <a:cubicBezTo>
                      <a:pt x="918154" y="244901"/>
                      <a:pt x="919962" y="246709"/>
                      <a:pt x="919962" y="249420"/>
                    </a:cubicBezTo>
                    <a:cubicBezTo>
                      <a:pt x="919962" y="252131"/>
                      <a:pt x="918154" y="253938"/>
                      <a:pt x="915443" y="253938"/>
                    </a:cubicBezTo>
                    <a:cubicBezTo>
                      <a:pt x="912732" y="253938"/>
                      <a:pt x="910925" y="252131"/>
                      <a:pt x="910925" y="249420"/>
                    </a:cubicBezTo>
                    <a:cubicBezTo>
                      <a:pt x="910925" y="246709"/>
                      <a:pt x="912732" y="244901"/>
                      <a:pt x="915443" y="244901"/>
                    </a:cubicBezTo>
                    <a:lnTo>
                      <a:pt x="915443" y="244901"/>
                    </a:lnTo>
                    <a:close/>
                    <a:moveTo>
                      <a:pt x="897369" y="244901"/>
                    </a:moveTo>
                    <a:cubicBezTo>
                      <a:pt x="900081" y="244901"/>
                      <a:pt x="901888" y="246709"/>
                      <a:pt x="901888" y="249420"/>
                    </a:cubicBezTo>
                    <a:cubicBezTo>
                      <a:pt x="901888" y="252131"/>
                      <a:pt x="900081" y="253938"/>
                      <a:pt x="897369" y="253938"/>
                    </a:cubicBezTo>
                    <a:cubicBezTo>
                      <a:pt x="894658" y="253938"/>
                      <a:pt x="892851" y="252131"/>
                      <a:pt x="892851" y="249420"/>
                    </a:cubicBezTo>
                    <a:cubicBezTo>
                      <a:pt x="891947" y="246709"/>
                      <a:pt x="894658" y="244901"/>
                      <a:pt x="897369" y="244901"/>
                    </a:cubicBezTo>
                    <a:lnTo>
                      <a:pt x="897369" y="244901"/>
                    </a:lnTo>
                    <a:close/>
                    <a:moveTo>
                      <a:pt x="878392" y="244901"/>
                    </a:moveTo>
                    <a:cubicBezTo>
                      <a:pt x="881103" y="244901"/>
                      <a:pt x="882910" y="246709"/>
                      <a:pt x="882910" y="249420"/>
                    </a:cubicBezTo>
                    <a:cubicBezTo>
                      <a:pt x="882910" y="252131"/>
                      <a:pt x="881103" y="253938"/>
                      <a:pt x="878392" y="253938"/>
                    </a:cubicBezTo>
                    <a:cubicBezTo>
                      <a:pt x="875681" y="253938"/>
                      <a:pt x="873873" y="252131"/>
                      <a:pt x="873873" y="249420"/>
                    </a:cubicBezTo>
                    <a:cubicBezTo>
                      <a:pt x="873873" y="246709"/>
                      <a:pt x="875681" y="244901"/>
                      <a:pt x="878392" y="244901"/>
                    </a:cubicBezTo>
                    <a:lnTo>
                      <a:pt x="878392" y="244901"/>
                    </a:lnTo>
                    <a:close/>
                    <a:moveTo>
                      <a:pt x="859414" y="244901"/>
                    </a:moveTo>
                    <a:cubicBezTo>
                      <a:pt x="862125" y="244901"/>
                      <a:pt x="863933" y="246709"/>
                      <a:pt x="863933" y="249420"/>
                    </a:cubicBezTo>
                    <a:cubicBezTo>
                      <a:pt x="863933" y="252131"/>
                      <a:pt x="862125" y="253938"/>
                      <a:pt x="859414" y="253938"/>
                    </a:cubicBezTo>
                    <a:cubicBezTo>
                      <a:pt x="856703" y="253938"/>
                      <a:pt x="854896" y="252131"/>
                      <a:pt x="854896" y="249420"/>
                    </a:cubicBezTo>
                    <a:cubicBezTo>
                      <a:pt x="854896" y="246709"/>
                      <a:pt x="856703" y="244901"/>
                      <a:pt x="859414" y="244901"/>
                    </a:cubicBezTo>
                    <a:lnTo>
                      <a:pt x="859414" y="244901"/>
                    </a:lnTo>
                    <a:close/>
                    <a:moveTo>
                      <a:pt x="981413" y="234057"/>
                    </a:moveTo>
                    <a:cubicBezTo>
                      <a:pt x="984124" y="234057"/>
                      <a:pt x="985932" y="235864"/>
                      <a:pt x="985932" y="238576"/>
                    </a:cubicBezTo>
                    <a:cubicBezTo>
                      <a:pt x="985932" y="241287"/>
                      <a:pt x="984124" y="243094"/>
                      <a:pt x="981413" y="243094"/>
                    </a:cubicBezTo>
                    <a:cubicBezTo>
                      <a:pt x="978702" y="243094"/>
                      <a:pt x="976895" y="241287"/>
                      <a:pt x="976895" y="238576"/>
                    </a:cubicBezTo>
                    <a:cubicBezTo>
                      <a:pt x="976895" y="235864"/>
                      <a:pt x="978702" y="234057"/>
                      <a:pt x="981413" y="234057"/>
                    </a:cubicBezTo>
                    <a:lnTo>
                      <a:pt x="981413" y="234057"/>
                    </a:lnTo>
                    <a:close/>
                    <a:moveTo>
                      <a:pt x="962436" y="234057"/>
                    </a:moveTo>
                    <a:cubicBezTo>
                      <a:pt x="965147" y="234057"/>
                      <a:pt x="966954" y="235864"/>
                      <a:pt x="966954" y="238576"/>
                    </a:cubicBezTo>
                    <a:cubicBezTo>
                      <a:pt x="966954" y="241287"/>
                      <a:pt x="965147" y="243094"/>
                      <a:pt x="962436" y="243094"/>
                    </a:cubicBezTo>
                    <a:cubicBezTo>
                      <a:pt x="959724" y="243094"/>
                      <a:pt x="957917" y="241287"/>
                      <a:pt x="957917" y="238576"/>
                    </a:cubicBezTo>
                    <a:cubicBezTo>
                      <a:pt x="957917" y="235864"/>
                      <a:pt x="960628" y="234057"/>
                      <a:pt x="962436" y="234057"/>
                    </a:cubicBezTo>
                    <a:lnTo>
                      <a:pt x="962436" y="234057"/>
                    </a:lnTo>
                    <a:close/>
                    <a:moveTo>
                      <a:pt x="944362" y="234057"/>
                    </a:moveTo>
                    <a:cubicBezTo>
                      <a:pt x="947073" y="234057"/>
                      <a:pt x="948880" y="235864"/>
                      <a:pt x="948880" y="238576"/>
                    </a:cubicBezTo>
                    <a:cubicBezTo>
                      <a:pt x="948880" y="241287"/>
                      <a:pt x="947073" y="243094"/>
                      <a:pt x="944362" y="243094"/>
                    </a:cubicBezTo>
                    <a:cubicBezTo>
                      <a:pt x="941651" y="243094"/>
                      <a:pt x="939843" y="241287"/>
                      <a:pt x="939843" y="238576"/>
                    </a:cubicBezTo>
                    <a:cubicBezTo>
                      <a:pt x="938939" y="235864"/>
                      <a:pt x="941651" y="234057"/>
                      <a:pt x="944362" y="234057"/>
                    </a:cubicBezTo>
                    <a:lnTo>
                      <a:pt x="944362" y="234057"/>
                    </a:lnTo>
                    <a:close/>
                    <a:moveTo>
                      <a:pt x="925384" y="234057"/>
                    </a:moveTo>
                    <a:cubicBezTo>
                      <a:pt x="928095" y="234057"/>
                      <a:pt x="929903" y="235864"/>
                      <a:pt x="929903" y="238576"/>
                    </a:cubicBezTo>
                    <a:cubicBezTo>
                      <a:pt x="929903" y="241287"/>
                      <a:pt x="928095" y="243094"/>
                      <a:pt x="925384" y="243094"/>
                    </a:cubicBezTo>
                    <a:cubicBezTo>
                      <a:pt x="922673" y="243094"/>
                      <a:pt x="920866" y="241287"/>
                      <a:pt x="920866" y="238576"/>
                    </a:cubicBezTo>
                    <a:cubicBezTo>
                      <a:pt x="920866" y="235864"/>
                      <a:pt x="922673" y="234057"/>
                      <a:pt x="925384" y="234057"/>
                    </a:cubicBezTo>
                    <a:lnTo>
                      <a:pt x="925384" y="234057"/>
                    </a:lnTo>
                    <a:close/>
                    <a:moveTo>
                      <a:pt x="906406" y="234057"/>
                    </a:moveTo>
                    <a:cubicBezTo>
                      <a:pt x="909117" y="234057"/>
                      <a:pt x="910925" y="235864"/>
                      <a:pt x="910925" y="238576"/>
                    </a:cubicBezTo>
                    <a:cubicBezTo>
                      <a:pt x="910925" y="241287"/>
                      <a:pt x="909117" y="243094"/>
                      <a:pt x="906406" y="243094"/>
                    </a:cubicBezTo>
                    <a:cubicBezTo>
                      <a:pt x="903695" y="243094"/>
                      <a:pt x="901888" y="241287"/>
                      <a:pt x="901888" y="238576"/>
                    </a:cubicBezTo>
                    <a:cubicBezTo>
                      <a:pt x="901888" y="235864"/>
                      <a:pt x="903695" y="234057"/>
                      <a:pt x="906406" y="234057"/>
                    </a:cubicBezTo>
                    <a:lnTo>
                      <a:pt x="906406" y="234057"/>
                    </a:lnTo>
                    <a:close/>
                    <a:moveTo>
                      <a:pt x="887429" y="234057"/>
                    </a:moveTo>
                    <a:cubicBezTo>
                      <a:pt x="890140" y="234057"/>
                      <a:pt x="891947" y="235864"/>
                      <a:pt x="891947" y="238576"/>
                    </a:cubicBezTo>
                    <a:cubicBezTo>
                      <a:pt x="891947" y="241287"/>
                      <a:pt x="890140" y="243094"/>
                      <a:pt x="887429" y="243094"/>
                    </a:cubicBezTo>
                    <a:cubicBezTo>
                      <a:pt x="884718" y="243094"/>
                      <a:pt x="882910" y="241287"/>
                      <a:pt x="882910" y="238576"/>
                    </a:cubicBezTo>
                    <a:cubicBezTo>
                      <a:pt x="882910" y="235864"/>
                      <a:pt x="884718" y="234057"/>
                      <a:pt x="887429" y="234057"/>
                    </a:cubicBezTo>
                    <a:lnTo>
                      <a:pt x="887429" y="234057"/>
                    </a:lnTo>
                    <a:close/>
                    <a:moveTo>
                      <a:pt x="868451" y="234057"/>
                    </a:moveTo>
                    <a:cubicBezTo>
                      <a:pt x="871162" y="234057"/>
                      <a:pt x="872970" y="235864"/>
                      <a:pt x="872970" y="238576"/>
                    </a:cubicBezTo>
                    <a:cubicBezTo>
                      <a:pt x="872970" y="241287"/>
                      <a:pt x="871162" y="243094"/>
                      <a:pt x="868451" y="243094"/>
                    </a:cubicBezTo>
                    <a:cubicBezTo>
                      <a:pt x="865740" y="243094"/>
                      <a:pt x="863933" y="241287"/>
                      <a:pt x="863933" y="238576"/>
                    </a:cubicBezTo>
                    <a:cubicBezTo>
                      <a:pt x="863933" y="235864"/>
                      <a:pt x="866644" y="234057"/>
                      <a:pt x="868451" y="234057"/>
                    </a:cubicBezTo>
                    <a:lnTo>
                      <a:pt x="868451" y="234057"/>
                    </a:lnTo>
                    <a:close/>
                    <a:moveTo>
                      <a:pt x="850377" y="234057"/>
                    </a:moveTo>
                    <a:cubicBezTo>
                      <a:pt x="853088" y="234057"/>
                      <a:pt x="854896" y="235864"/>
                      <a:pt x="854896" y="238576"/>
                    </a:cubicBezTo>
                    <a:cubicBezTo>
                      <a:pt x="854896" y="241287"/>
                      <a:pt x="853088" y="243094"/>
                      <a:pt x="850377" y="243094"/>
                    </a:cubicBezTo>
                    <a:cubicBezTo>
                      <a:pt x="847666" y="243094"/>
                      <a:pt x="845859" y="241287"/>
                      <a:pt x="845859" y="238576"/>
                    </a:cubicBezTo>
                    <a:cubicBezTo>
                      <a:pt x="844955" y="235864"/>
                      <a:pt x="847666" y="234057"/>
                      <a:pt x="850377" y="234057"/>
                    </a:cubicBezTo>
                    <a:lnTo>
                      <a:pt x="850377" y="234057"/>
                    </a:lnTo>
                    <a:close/>
                    <a:moveTo>
                      <a:pt x="990450" y="225020"/>
                    </a:moveTo>
                    <a:cubicBezTo>
                      <a:pt x="993161" y="225020"/>
                      <a:pt x="994969" y="226828"/>
                      <a:pt x="994969" y="229539"/>
                    </a:cubicBezTo>
                    <a:cubicBezTo>
                      <a:pt x="994969" y="232250"/>
                      <a:pt x="993161" y="234057"/>
                      <a:pt x="990450" y="234057"/>
                    </a:cubicBezTo>
                    <a:cubicBezTo>
                      <a:pt x="987739" y="234057"/>
                      <a:pt x="985932" y="232250"/>
                      <a:pt x="985932" y="229539"/>
                    </a:cubicBezTo>
                    <a:cubicBezTo>
                      <a:pt x="985932" y="226828"/>
                      <a:pt x="988643" y="225020"/>
                      <a:pt x="990450" y="225020"/>
                    </a:cubicBezTo>
                    <a:lnTo>
                      <a:pt x="990450" y="225020"/>
                    </a:lnTo>
                    <a:close/>
                    <a:moveTo>
                      <a:pt x="972376" y="225020"/>
                    </a:moveTo>
                    <a:cubicBezTo>
                      <a:pt x="975087" y="225020"/>
                      <a:pt x="976895" y="226828"/>
                      <a:pt x="976895" y="229539"/>
                    </a:cubicBezTo>
                    <a:cubicBezTo>
                      <a:pt x="976895" y="232250"/>
                      <a:pt x="975087" y="234057"/>
                      <a:pt x="972376" y="234057"/>
                    </a:cubicBezTo>
                    <a:cubicBezTo>
                      <a:pt x="969665" y="234057"/>
                      <a:pt x="967858" y="232250"/>
                      <a:pt x="967858" y="229539"/>
                    </a:cubicBezTo>
                    <a:cubicBezTo>
                      <a:pt x="967858" y="226828"/>
                      <a:pt x="969665" y="225020"/>
                      <a:pt x="972376" y="225020"/>
                    </a:cubicBezTo>
                    <a:lnTo>
                      <a:pt x="972376" y="225020"/>
                    </a:lnTo>
                    <a:close/>
                    <a:moveTo>
                      <a:pt x="953399" y="225020"/>
                    </a:moveTo>
                    <a:cubicBezTo>
                      <a:pt x="956110" y="225020"/>
                      <a:pt x="957917" y="226828"/>
                      <a:pt x="957917" y="229539"/>
                    </a:cubicBezTo>
                    <a:cubicBezTo>
                      <a:pt x="957917" y="232250"/>
                      <a:pt x="956110" y="234057"/>
                      <a:pt x="953399" y="234057"/>
                    </a:cubicBezTo>
                    <a:cubicBezTo>
                      <a:pt x="950688" y="234057"/>
                      <a:pt x="948880" y="232250"/>
                      <a:pt x="948880" y="229539"/>
                    </a:cubicBezTo>
                    <a:cubicBezTo>
                      <a:pt x="948880" y="226828"/>
                      <a:pt x="950688" y="225020"/>
                      <a:pt x="953399" y="225020"/>
                    </a:cubicBezTo>
                    <a:lnTo>
                      <a:pt x="953399" y="225020"/>
                    </a:lnTo>
                    <a:close/>
                    <a:moveTo>
                      <a:pt x="934421" y="225020"/>
                    </a:moveTo>
                    <a:cubicBezTo>
                      <a:pt x="937132" y="225020"/>
                      <a:pt x="938939" y="226828"/>
                      <a:pt x="938939" y="229539"/>
                    </a:cubicBezTo>
                    <a:cubicBezTo>
                      <a:pt x="938939" y="232250"/>
                      <a:pt x="937132" y="234057"/>
                      <a:pt x="934421" y="234057"/>
                    </a:cubicBezTo>
                    <a:cubicBezTo>
                      <a:pt x="931710" y="234057"/>
                      <a:pt x="929903" y="232250"/>
                      <a:pt x="929903" y="229539"/>
                    </a:cubicBezTo>
                    <a:cubicBezTo>
                      <a:pt x="929903" y="226828"/>
                      <a:pt x="931710" y="225020"/>
                      <a:pt x="934421" y="225020"/>
                    </a:cubicBezTo>
                    <a:lnTo>
                      <a:pt x="934421" y="225020"/>
                    </a:lnTo>
                    <a:close/>
                    <a:moveTo>
                      <a:pt x="915443" y="225020"/>
                    </a:moveTo>
                    <a:cubicBezTo>
                      <a:pt x="918154" y="225020"/>
                      <a:pt x="919962" y="226828"/>
                      <a:pt x="919962" y="229539"/>
                    </a:cubicBezTo>
                    <a:cubicBezTo>
                      <a:pt x="919962" y="232250"/>
                      <a:pt x="918154" y="234057"/>
                      <a:pt x="915443" y="234057"/>
                    </a:cubicBezTo>
                    <a:cubicBezTo>
                      <a:pt x="912732" y="234057"/>
                      <a:pt x="910925" y="232250"/>
                      <a:pt x="910925" y="229539"/>
                    </a:cubicBezTo>
                    <a:cubicBezTo>
                      <a:pt x="910925" y="226828"/>
                      <a:pt x="912732" y="225020"/>
                      <a:pt x="915443" y="225020"/>
                    </a:cubicBezTo>
                    <a:lnTo>
                      <a:pt x="915443" y="225020"/>
                    </a:lnTo>
                    <a:close/>
                    <a:moveTo>
                      <a:pt x="897369" y="225020"/>
                    </a:moveTo>
                    <a:cubicBezTo>
                      <a:pt x="900081" y="225020"/>
                      <a:pt x="901888" y="226828"/>
                      <a:pt x="901888" y="229539"/>
                    </a:cubicBezTo>
                    <a:cubicBezTo>
                      <a:pt x="901888" y="232250"/>
                      <a:pt x="900081" y="234057"/>
                      <a:pt x="897369" y="234057"/>
                    </a:cubicBezTo>
                    <a:cubicBezTo>
                      <a:pt x="894658" y="234057"/>
                      <a:pt x="892851" y="232250"/>
                      <a:pt x="892851" y="229539"/>
                    </a:cubicBezTo>
                    <a:cubicBezTo>
                      <a:pt x="891947" y="226828"/>
                      <a:pt x="894658" y="225020"/>
                      <a:pt x="897369" y="225020"/>
                    </a:cubicBezTo>
                    <a:lnTo>
                      <a:pt x="897369" y="225020"/>
                    </a:lnTo>
                    <a:close/>
                    <a:moveTo>
                      <a:pt x="878392" y="225020"/>
                    </a:moveTo>
                    <a:cubicBezTo>
                      <a:pt x="881103" y="225020"/>
                      <a:pt x="882910" y="226828"/>
                      <a:pt x="882910" y="229539"/>
                    </a:cubicBezTo>
                    <a:cubicBezTo>
                      <a:pt x="882910" y="232250"/>
                      <a:pt x="881103" y="234057"/>
                      <a:pt x="878392" y="234057"/>
                    </a:cubicBezTo>
                    <a:cubicBezTo>
                      <a:pt x="875681" y="234057"/>
                      <a:pt x="873873" y="232250"/>
                      <a:pt x="873873" y="229539"/>
                    </a:cubicBezTo>
                    <a:cubicBezTo>
                      <a:pt x="873873" y="226828"/>
                      <a:pt x="875681" y="225020"/>
                      <a:pt x="878392" y="225020"/>
                    </a:cubicBezTo>
                    <a:lnTo>
                      <a:pt x="878392" y="225020"/>
                    </a:lnTo>
                    <a:close/>
                    <a:moveTo>
                      <a:pt x="859414" y="225020"/>
                    </a:moveTo>
                    <a:cubicBezTo>
                      <a:pt x="862125" y="225020"/>
                      <a:pt x="863933" y="226828"/>
                      <a:pt x="863933" y="229539"/>
                    </a:cubicBezTo>
                    <a:cubicBezTo>
                      <a:pt x="863933" y="232250"/>
                      <a:pt x="862125" y="234057"/>
                      <a:pt x="859414" y="234057"/>
                    </a:cubicBezTo>
                    <a:cubicBezTo>
                      <a:pt x="856703" y="234057"/>
                      <a:pt x="854896" y="232250"/>
                      <a:pt x="854896" y="229539"/>
                    </a:cubicBezTo>
                    <a:cubicBezTo>
                      <a:pt x="854896" y="226828"/>
                      <a:pt x="856703" y="225020"/>
                      <a:pt x="859414" y="225020"/>
                    </a:cubicBezTo>
                    <a:lnTo>
                      <a:pt x="859414" y="225020"/>
                    </a:lnTo>
                    <a:close/>
                    <a:moveTo>
                      <a:pt x="981413" y="214176"/>
                    </a:moveTo>
                    <a:cubicBezTo>
                      <a:pt x="984124" y="214176"/>
                      <a:pt x="985932" y="215983"/>
                      <a:pt x="985932" y="218694"/>
                    </a:cubicBezTo>
                    <a:cubicBezTo>
                      <a:pt x="985932" y="221405"/>
                      <a:pt x="984124" y="223213"/>
                      <a:pt x="981413" y="223213"/>
                    </a:cubicBezTo>
                    <a:cubicBezTo>
                      <a:pt x="978702" y="223213"/>
                      <a:pt x="976895" y="221405"/>
                      <a:pt x="976895" y="218694"/>
                    </a:cubicBezTo>
                    <a:cubicBezTo>
                      <a:pt x="976895" y="215983"/>
                      <a:pt x="978702" y="214176"/>
                      <a:pt x="981413" y="214176"/>
                    </a:cubicBezTo>
                    <a:lnTo>
                      <a:pt x="981413" y="214176"/>
                    </a:lnTo>
                    <a:close/>
                    <a:moveTo>
                      <a:pt x="962436" y="214176"/>
                    </a:moveTo>
                    <a:cubicBezTo>
                      <a:pt x="965147" y="214176"/>
                      <a:pt x="966954" y="215983"/>
                      <a:pt x="966954" y="218694"/>
                    </a:cubicBezTo>
                    <a:cubicBezTo>
                      <a:pt x="966954" y="221405"/>
                      <a:pt x="965147" y="223213"/>
                      <a:pt x="962436" y="223213"/>
                    </a:cubicBezTo>
                    <a:cubicBezTo>
                      <a:pt x="959724" y="223213"/>
                      <a:pt x="957917" y="221405"/>
                      <a:pt x="957917" y="218694"/>
                    </a:cubicBezTo>
                    <a:cubicBezTo>
                      <a:pt x="957917" y="215983"/>
                      <a:pt x="960628" y="214176"/>
                      <a:pt x="962436" y="214176"/>
                    </a:cubicBezTo>
                    <a:lnTo>
                      <a:pt x="962436" y="214176"/>
                    </a:lnTo>
                    <a:close/>
                    <a:moveTo>
                      <a:pt x="944362" y="214176"/>
                    </a:moveTo>
                    <a:cubicBezTo>
                      <a:pt x="947073" y="214176"/>
                      <a:pt x="948880" y="215983"/>
                      <a:pt x="948880" y="218694"/>
                    </a:cubicBezTo>
                    <a:cubicBezTo>
                      <a:pt x="948880" y="221405"/>
                      <a:pt x="947073" y="223213"/>
                      <a:pt x="944362" y="223213"/>
                    </a:cubicBezTo>
                    <a:cubicBezTo>
                      <a:pt x="941651" y="223213"/>
                      <a:pt x="939843" y="221405"/>
                      <a:pt x="939843" y="218694"/>
                    </a:cubicBezTo>
                    <a:cubicBezTo>
                      <a:pt x="938939" y="215983"/>
                      <a:pt x="941651" y="214176"/>
                      <a:pt x="944362" y="214176"/>
                    </a:cubicBezTo>
                    <a:lnTo>
                      <a:pt x="944362" y="214176"/>
                    </a:lnTo>
                    <a:close/>
                    <a:moveTo>
                      <a:pt x="925384" y="214176"/>
                    </a:moveTo>
                    <a:cubicBezTo>
                      <a:pt x="928095" y="214176"/>
                      <a:pt x="929903" y="215983"/>
                      <a:pt x="929903" y="218694"/>
                    </a:cubicBezTo>
                    <a:cubicBezTo>
                      <a:pt x="929903" y="221405"/>
                      <a:pt x="928095" y="223213"/>
                      <a:pt x="925384" y="223213"/>
                    </a:cubicBezTo>
                    <a:cubicBezTo>
                      <a:pt x="922673" y="223213"/>
                      <a:pt x="920866" y="221405"/>
                      <a:pt x="920866" y="218694"/>
                    </a:cubicBezTo>
                    <a:cubicBezTo>
                      <a:pt x="920866" y="215983"/>
                      <a:pt x="922673" y="214176"/>
                      <a:pt x="925384" y="214176"/>
                    </a:cubicBezTo>
                    <a:lnTo>
                      <a:pt x="925384" y="214176"/>
                    </a:lnTo>
                    <a:close/>
                    <a:moveTo>
                      <a:pt x="906406" y="214176"/>
                    </a:moveTo>
                    <a:cubicBezTo>
                      <a:pt x="909117" y="214176"/>
                      <a:pt x="910925" y="215983"/>
                      <a:pt x="910925" y="218694"/>
                    </a:cubicBezTo>
                    <a:cubicBezTo>
                      <a:pt x="910925" y="221405"/>
                      <a:pt x="909117" y="223213"/>
                      <a:pt x="906406" y="223213"/>
                    </a:cubicBezTo>
                    <a:cubicBezTo>
                      <a:pt x="903695" y="223213"/>
                      <a:pt x="901888" y="221405"/>
                      <a:pt x="901888" y="218694"/>
                    </a:cubicBezTo>
                    <a:cubicBezTo>
                      <a:pt x="901888" y="215983"/>
                      <a:pt x="903695" y="214176"/>
                      <a:pt x="906406" y="214176"/>
                    </a:cubicBezTo>
                    <a:lnTo>
                      <a:pt x="906406" y="214176"/>
                    </a:lnTo>
                    <a:close/>
                    <a:moveTo>
                      <a:pt x="887429" y="214176"/>
                    </a:moveTo>
                    <a:cubicBezTo>
                      <a:pt x="890140" y="214176"/>
                      <a:pt x="891947" y="215983"/>
                      <a:pt x="891947" y="218694"/>
                    </a:cubicBezTo>
                    <a:cubicBezTo>
                      <a:pt x="891947" y="221405"/>
                      <a:pt x="890140" y="223213"/>
                      <a:pt x="887429" y="223213"/>
                    </a:cubicBezTo>
                    <a:cubicBezTo>
                      <a:pt x="884718" y="223213"/>
                      <a:pt x="882910" y="221405"/>
                      <a:pt x="882910" y="218694"/>
                    </a:cubicBezTo>
                    <a:cubicBezTo>
                      <a:pt x="882910" y="215983"/>
                      <a:pt x="884718" y="214176"/>
                      <a:pt x="887429" y="214176"/>
                    </a:cubicBezTo>
                    <a:lnTo>
                      <a:pt x="887429" y="214176"/>
                    </a:lnTo>
                    <a:close/>
                    <a:moveTo>
                      <a:pt x="868451" y="214176"/>
                    </a:moveTo>
                    <a:cubicBezTo>
                      <a:pt x="871162" y="214176"/>
                      <a:pt x="872970" y="215983"/>
                      <a:pt x="872970" y="218694"/>
                    </a:cubicBezTo>
                    <a:cubicBezTo>
                      <a:pt x="872970" y="221405"/>
                      <a:pt x="871162" y="223213"/>
                      <a:pt x="868451" y="223213"/>
                    </a:cubicBezTo>
                    <a:cubicBezTo>
                      <a:pt x="865740" y="223213"/>
                      <a:pt x="863933" y="221405"/>
                      <a:pt x="863933" y="218694"/>
                    </a:cubicBezTo>
                    <a:cubicBezTo>
                      <a:pt x="863933" y="215983"/>
                      <a:pt x="866644" y="214176"/>
                      <a:pt x="868451" y="214176"/>
                    </a:cubicBezTo>
                    <a:lnTo>
                      <a:pt x="868451" y="214176"/>
                    </a:lnTo>
                    <a:close/>
                    <a:moveTo>
                      <a:pt x="850377" y="214176"/>
                    </a:moveTo>
                    <a:cubicBezTo>
                      <a:pt x="853088" y="214176"/>
                      <a:pt x="854896" y="215983"/>
                      <a:pt x="854896" y="218694"/>
                    </a:cubicBezTo>
                    <a:cubicBezTo>
                      <a:pt x="854896" y="221405"/>
                      <a:pt x="853088" y="223213"/>
                      <a:pt x="850377" y="223213"/>
                    </a:cubicBezTo>
                    <a:cubicBezTo>
                      <a:pt x="847666" y="223213"/>
                      <a:pt x="845859" y="221405"/>
                      <a:pt x="845859" y="218694"/>
                    </a:cubicBezTo>
                    <a:cubicBezTo>
                      <a:pt x="844955" y="215983"/>
                      <a:pt x="847666" y="214176"/>
                      <a:pt x="850377" y="214176"/>
                    </a:cubicBezTo>
                    <a:lnTo>
                      <a:pt x="850377" y="214176"/>
                    </a:lnTo>
                    <a:close/>
                    <a:moveTo>
                      <a:pt x="972376" y="204235"/>
                    </a:moveTo>
                    <a:cubicBezTo>
                      <a:pt x="975087" y="204235"/>
                      <a:pt x="976895" y="206043"/>
                      <a:pt x="976895" y="208754"/>
                    </a:cubicBezTo>
                    <a:cubicBezTo>
                      <a:pt x="976895" y="211465"/>
                      <a:pt x="975087" y="213272"/>
                      <a:pt x="972376" y="213272"/>
                    </a:cubicBezTo>
                    <a:cubicBezTo>
                      <a:pt x="969665" y="213272"/>
                      <a:pt x="967858" y="211465"/>
                      <a:pt x="967858" y="208754"/>
                    </a:cubicBezTo>
                    <a:cubicBezTo>
                      <a:pt x="967858" y="206043"/>
                      <a:pt x="969665" y="204235"/>
                      <a:pt x="972376" y="204235"/>
                    </a:cubicBezTo>
                    <a:lnTo>
                      <a:pt x="972376" y="204235"/>
                    </a:lnTo>
                    <a:close/>
                    <a:moveTo>
                      <a:pt x="953399" y="204235"/>
                    </a:moveTo>
                    <a:cubicBezTo>
                      <a:pt x="956110" y="204235"/>
                      <a:pt x="957917" y="206043"/>
                      <a:pt x="957917" y="208754"/>
                    </a:cubicBezTo>
                    <a:cubicBezTo>
                      <a:pt x="957917" y="211465"/>
                      <a:pt x="956110" y="213272"/>
                      <a:pt x="953399" y="213272"/>
                    </a:cubicBezTo>
                    <a:cubicBezTo>
                      <a:pt x="950688" y="213272"/>
                      <a:pt x="948880" y="211465"/>
                      <a:pt x="948880" y="208754"/>
                    </a:cubicBezTo>
                    <a:cubicBezTo>
                      <a:pt x="948880" y="206043"/>
                      <a:pt x="950688" y="204235"/>
                      <a:pt x="953399" y="204235"/>
                    </a:cubicBezTo>
                    <a:lnTo>
                      <a:pt x="953399" y="204235"/>
                    </a:lnTo>
                    <a:close/>
                    <a:moveTo>
                      <a:pt x="934421" y="204235"/>
                    </a:moveTo>
                    <a:cubicBezTo>
                      <a:pt x="937132" y="204235"/>
                      <a:pt x="938939" y="206043"/>
                      <a:pt x="938939" y="208754"/>
                    </a:cubicBezTo>
                    <a:cubicBezTo>
                      <a:pt x="938939" y="211465"/>
                      <a:pt x="937132" y="213272"/>
                      <a:pt x="934421" y="213272"/>
                    </a:cubicBezTo>
                    <a:cubicBezTo>
                      <a:pt x="931710" y="213272"/>
                      <a:pt x="929903" y="211465"/>
                      <a:pt x="929903" y="208754"/>
                    </a:cubicBezTo>
                    <a:cubicBezTo>
                      <a:pt x="929903" y="206043"/>
                      <a:pt x="931710" y="204235"/>
                      <a:pt x="934421" y="204235"/>
                    </a:cubicBezTo>
                    <a:lnTo>
                      <a:pt x="934421" y="204235"/>
                    </a:lnTo>
                    <a:close/>
                    <a:moveTo>
                      <a:pt x="915443" y="204235"/>
                    </a:moveTo>
                    <a:cubicBezTo>
                      <a:pt x="918154" y="204235"/>
                      <a:pt x="919962" y="206043"/>
                      <a:pt x="919962" y="208754"/>
                    </a:cubicBezTo>
                    <a:cubicBezTo>
                      <a:pt x="919962" y="211465"/>
                      <a:pt x="918154" y="213272"/>
                      <a:pt x="915443" y="213272"/>
                    </a:cubicBezTo>
                    <a:cubicBezTo>
                      <a:pt x="912732" y="213272"/>
                      <a:pt x="910925" y="211465"/>
                      <a:pt x="910925" y="208754"/>
                    </a:cubicBezTo>
                    <a:cubicBezTo>
                      <a:pt x="910925" y="206043"/>
                      <a:pt x="912732" y="204235"/>
                      <a:pt x="915443" y="204235"/>
                    </a:cubicBezTo>
                    <a:lnTo>
                      <a:pt x="915443" y="204235"/>
                    </a:lnTo>
                    <a:close/>
                    <a:moveTo>
                      <a:pt x="897369" y="204235"/>
                    </a:moveTo>
                    <a:cubicBezTo>
                      <a:pt x="900081" y="204235"/>
                      <a:pt x="901888" y="206043"/>
                      <a:pt x="901888" y="208754"/>
                    </a:cubicBezTo>
                    <a:cubicBezTo>
                      <a:pt x="901888" y="211465"/>
                      <a:pt x="900081" y="213272"/>
                      <a:pt x="897369" y="213272"/>
                    </a:cubicBezTo>
                    <a:cubicBezTo>
                      <a:pt x="894658" y="213272"/>
                      <a:pt x="892851" y="211465"/>
                      <a:pt x="892851" y="208754"/>
                    </a:cubicBezTo>
                    <a:cubicBezTo>
                      <a:pt x="891947" y="206043"/>
                      <a:pt x="894658" y="204235"/>
                      <a:pt x="897369" y="204235"/>
                    </a:cubicBezTo>
                    <a:lnTo>
                      <a:pt x="897369" y="204235"/>
                    </a:lnTo>
                    <a:close/>
                    <a:moveTo>
                      <a:pt x="878392" y="204235"/>
                    </a:moveTo>
                    <a:cubicBezTo>
                      <a:pt x="881103" y="204235"/>
                      <a:pt x="882910" y="206043"/>
                      <a:pt x="882910" y="208754"/>
                    </a:cubicBezTo>
                    <a:cubicBezTo>
                      <a:pt x="882910" y="211465"/>
                      <a:pt x="881103" y="213272"/>
                      <a:pt x="878392" y="213272"/>
                    </a:cubicBezTo>
                    <a:cubicBezTo>
                      <a:pt x="875681" y="213272"/>
                      <a:pt x="873873" y="211465"/>
                      <a:pt x="873873" y="208754"/>
                    </a:cubicBezTo>
                    <a:cubicBezTo>
                      <a:pt x="873873" y="206043"/>
                      <a:pt x="875681" y="204235"/>
                      <a:pt x="878392" y="204235"/>
                    </a:cubicBezTo>
                    <a:lnTo>
                      <a:pt x="878392" y="204235"/>
                    </a:lnTo>
                    <a:close/>
                    <a:moveTo>
                      <a:pt x="859414" y="204235"/>
                    </a:moveTo>
                    <a:cubicBezTo>
                      <a:pt x="862125" y="204235"/>
                      <a:pt x="863933" y="206043"/>
                      <a:pt x="863933" y="208754"/>
                    </a:cubicBezTo>
                    <a:cubicBezTo>
                      <a:pt x="863933" y="211465"/>
                      <a:pt x="862125" y="213272"/>
                      <a:pt x="859414" y="213272"/>
                    </a:cubicBezTo>
                    <a:cubicBezTo>
                      <a:pt x="856703" y="213272"/>
                      <a:pt x="854896" y="211465"/>
                      <a:pt x="854896" y="208754"/>
                    </a:cubicBezTo>
                    <a:cubicBezTo>
                      <a:pt x="854896" y="206043"/>
                      <a:pt x="856703" y="204235"/>
                      <a:pt x="859414" y="204235"/>
                    </a:cubicBezTo>
                    <a:lnTo>
                      <a:pt x="859414" y="204235"/>
                    </a:lnTo>
                    <a:close/>
                    <a:moveTo>
                      <a:pt x="981413" y="193391"/>
                    </a:moveTo>
                    <a:cubicBezTo>
                      <a:pt x="984124" y="193391"/>
                      <a:pt x="985932" y="195198"/>
                      <a:pt x="985932" y="197909"/>
                    </a:cubicBezTo>
                    <a:cubicBezTo>
                      <a:pt x="985932" y="200620"/>
                      <a:pt x="984124" y="202428"/>
                      <a:pt x="981413" y="202428"/>
                    </a:cubicBezTo>
                    <a:cubicBezTo>
                      <a:pt x="978702" y="202428"/>
                      <a:pt x="976895" y="200620"/>
                      <a:pt x="976895" y="197909"/>
                    </a:cubicBezTo>
                    <a:cubicBezTo>
                      <a:pt x="976895" y="195198"/>
                      <a:pt x="978702" y="193391"/>
                      <a:pt x="981413" y="193391"/>
                    </a:cubicBezTo>
                    <a:lnTo>
                      <a:pt x="981413" y="193391"/>
                    </a:lnTo>
                    <a:close/>
                    <a:moveTo>
                      <a:pt x="962436" y="193391"/>
                    </a:moveTo>
                    <a:cubicBezTo>
                      <a:pt x="965147" y="193391"/>
                      <a:pt x="966954" y="195198"/>
                      <a:pt x="966954" y="197909"/>
                    </a:cubicBezTo>
                    <a:cubicBezTo>
                      <a:pt x="966954" y="200620"/>
                      <a:pt x="965147" y="202428"/>
                      <a:pt x="962436" y="202428"/>
                    </a:cubicBezTo>
                    <a:cubicBezTo>
                      <a:pt x="959724" y="202428"/>
                      <a:pt x="957917" y="200620"/>
                      <a:pt x="957917" y="197909"/>
                    </a:cubicBezTo>
                    <a:cubicBezTo>
                      <a:pt x="957917" y="195198"/>
                      <a:pt x="960628" y="193391"/>
                      <a:pt x="962436" y="193391"/>
                    </a:cubicBezTo>
                    <a:lnTo>
                      <a:pt x="962436" y="193391"/>
                    </a:lnTo>
                    <a:close/>
                    <a:moveTo>
                      <a:pt x="944362" y="193391"/>
                    </a:moveTo>
                    <a:cubicBezTo>
                      <a:pt x="947073" y="193391"/>
                      <a:pt x="948880" y="195198"/>
                      <a:pt x="948880" y="197909"/>
                    </a:cubicBezTo>
                    <a:cubicBezTo>
                      <a:pt x="948880" y="200620"/>
                      <a:pt x="947073" y="202428"/>
                      <a:pt x="944362" y="202428"/>
                    </a:cubicBezTo>
                    <a:cubicBezTo>
                      <a:pt x="941651" y="202428"/>
                      <a:pt x="939843" y="200620"/>
                      <a:pt x="939843" y="197909"/>
                    </a:cubicBezTo>
                    <a:cubicBezTo>
                      <a:pt x="938939" y="195198"/>
                      <a:pt x="941651" y="193391"/>
                      <a:pt x="944362" y="193391"/>
                    </a:cubicBezTo>
                    <a:lnTo>
                      <a:pt x="944362" y="193391"/>
                    </a:lnTo>
                    <a:close/>
                    <a:moveTo>
                      <a:pt x="925384" y="193391"/>
                    </a:moveTo>
                    <a:cubicBezTo>
                      <a:pt x="928095" y="193391"/>
                      <a:pt x="929903" y="195198"/>
                      <a:pt x="929903" y="197909"/>
                    </a:cubicBezTo>
                    <a:cubicBezTo>
                      <a:pt x="929903" y="200620"/>
                      <a:pt x="928095" y="202428"/>
                      <a:pt x="925384" y="202428"/>
                    </a:cubicBezTo>
                    <a:cubicBezTo>
                      <a:pt x="922673" y="202428"/>
                      <a:pt x="920866" y="200620"/>
                      <a:pt x="920866" y="197909"/>
                    </a:cubicBezTo>
                    <a:cubicBezTo>
                      <a:pt x="920866" y="195198"/>
                      <a:pt x="922673" y="193391"/>
                      <a:pt x="925384" y="193391"/>
                    </a:cubicBezTo>
                    <a:lnTo>
                      <a:pt x="925384" y="193391"/>
                    </a:lnTo>
                    <a:close/>
                    <a:moveTo>
                      <a:pt x="906406" y="193391"/>
                    </a:moveTo>
                    <a:cubicBezTo>
                      <a:pt x="909117" y="193391"/>
                      <a:pt x="910925" y="195198"/>
                      <a:pt x="910925" y="197909"/>
                    </a:cubicBezTo>
                    <a:cubicBezTo>
                      <a:pt x="910925" y="200620"/>
                      <a:pt x="909117" y="202428"/>
                      <a:pt x="906406" y="202428"/>
                    </a:cubicBezTo>
                    <a:cubicBezTo>
                      <a:pt x="903695" y="202428"/>
                      <a:pt x="901888" y="200620"/>
                      <a:pt x="901888" y="197909"/>
                    </a:cubicBezTo>
                    <a:cubicBezTo>
                      <a:pt x="901888" y="195198"/>
                      <a:pt x="903695" y="193391"/>
                      <a:pt x="906406" y="193391"/>
                    </a:cubicBezTo>
                    <a:lnTo>
                      <a:pt x="906406" y="193391"/>
                    </a:lnTo>
                    <a:close/>
                    <a:moveTo>
                      <a:pt x="887429" y="193391"/>
                    </a:moveTo>
                    <a:cubicBezTo>
                      <a:pt x="890140" y="193391"/>
                      <a:pt x="891947" y="195198"/>
                      <a:pt x="891947" y="197909"/>
                    </a:cubicBezTo>
                    <a:cubicBezTo>
                      <a:pt x="891947" y="200620"/>
                      <a:pt x="890140" y="202428"/>
                      <a:pt x="887429" y="202428"/>
                    </a:cubicBezTo>
                    <a:cubicBezTo>
                      <a:pt x="884718" y="202428"/>
                      <a:pt x="882910" y="200620"/>
                      <a:pt x="882910" y="197909"/>
                    </a:cubicBezTo>
                    <a:cubicBezTo>
                      <a:pt x="882910" y="195198"/>
                      <a:pt x="884718" y="193391"/>
                      <a:pt x="887429" y="193391"/>
                    </a:cubicBezTo>
                    <a:lnTo>
                      <a:pt x="887429" y="193391"/>
                    </a:lnTo>
                    <a:close/>
                    <a:moveTo>
                      <a:pt x="868451" y="193391"/>
                    </a:moveTo>
                    <a:cubicBezTo>
                      <a:pt x="871162" y="193391"/>
                      <a:pt x="872970" y="195198"/>
                      <a:pt x="872970" y="197909"/>
                    </a:cubicBezTo>
                    <a:cubicBezTo>
                      <a:pt x="872970" y="200620"/>
                      <a:pt x="871162" y="202428"/>
                      <a:pt x="868451" y="202428"/>
                    </a:cubicBezTo>
                    <a:cubicBezTo>
                      <a:pt x="865740" y="202428"/>
                      <a:pt x="863933" y="200620"/>
                      <a:pt x="863933" y="197909"/>
                    </a:cubicBezTo>
                    <a:cubicBezTo>
                      <a:pt x="863933" y="195198"/>
                      <a:pt x="866644" y="193391"/>
                      <a:pt x="868451" y="193391"/>
                    </a:cubicBezTo>
                    <a:lnTo>
                      <a:pt x="868451" y="193391"/>
                    </a:lnTo>
                    <a:close/>
                    <a:moveTo>
                      <a:pt x="850377" y="193391"/>
                    </a:moveTo>
                    <a:cubicBezTo>
                      <a:pt x="853088" y="193391"/>
                      <a:pt x="854896" y="195198"/>
                      <a:pt x="854896" y="197909"/>
                    </a:cubicBezTo>
                    <a:cubicBezTo>
                      <a:pt x="854896" y="200620"/>
                      <a:pt x="853088" y="202428"/>
                      <a:pt x="850377" y="202428"/>
                    </a:cubicBezTo>
                    <a:cubicBezTo>
                      <a:pt x="847666" y="202428"/>
                      <a:pt x="845859" y="200620"/>
                      <a:pt x="845859" y="197909"/>
                    </a:cubicBezTo>
                    <a:cubicBezTo>
                      <a:pt x="844955" y="195198"/>
                      <a:pt x="847666" y="193391"/>
                      <a:pt x="850377" y="193391"/>
                    </a:cubicBezTo>
                    <a:lnTo>
                      <a:pt x="850377" y="193391"/>
                    </a:lnTo>
                    <a:close/>
                    <a:moveTo>
                      <a:pt x="972376" y="184354"/>
                    </a:moveTo>
                    <a:cubicBezTo>
                      <a:pt x="975087" y="184354"/>
                      <a:pt x="976895" y="186161"/>
                      <a:pt x="976895" y="188872"/>
                    </a:cubicBezTo>
                    <a:cubicBezTo>
                      <a:pt x="976895" y="191583"/>
                      <a:pt x="975087" y="193391"/>
                      <a:pt x="972376" y="193391"/>
                    </a:cubicBezTo>
                    <a:cubicBezTo>
                      <a:pt x="969665" y="193391"/>
                      <a:pt x="967858" y="191583"/>
                      <a:pt x="967858" y="188872"/>
                    </a:cubicBezTo>
                    <a:cubicBezTo>
                      <a:pt x="967858" y="186161"/>
                      <a:pt x="969665" y="184354"/>
                      <a:pt x="972376" y="184354"/>
                    </a:cubicBezTo>
                    <a:lnTo>
                      <a:pt x="972376" y="184354"/>
                    </a:lnTo>
                    <a:close/>
                    <a:moveTo>
                      <a:pt x="953399" y="184354"/>
                    </a:moveTo>
                    <a:cubicBezTo>
                      <a:pt x="956110" y="184354"/>
                      <a:pt x="957917" y="186161"/>
                      <a:pt x="957917" y="188872"/>
                    </a:cubicBezTo>
                    <a:cubicBezTo>
                      <a:pt x="957917" y="191583"/>
                      <a:pt x="956110" y="193391"/>
                      <a:pt x="953399" y="193391"/>
                    </a:cubicBezTo>
                    <a:cubicBezTo>
                      <a:pt x="950688" y="193391"/>
                      <a:pt x="948880" y="191583"/>
                      <a:pt x="948880" y="188872"/>
                    </a:cubicBezTo>
                    <a:cubicBezTo>
                      <a:pt x="948880" y="186161"/>
                      <a:pt x="950688" y="184354"/>
                      <a:pt x="953399" y="184354"/>
                    </a:cubicBezTo>
                    <a:lnTo>
                      <a:pt x="953399" y="184354"/>
                    </a:lnTo>
                    <a:close/>
                    <a:moveTo>
                      <a:pt x="934421" y="184354"/>
                    </a:moveTo>
                    <a:cubicBezTo>
                      <a:pt x="937132" y="184354"/>
                      <a:pt x="938939" y="186161"/>
                      <a:pt x="938939" y="188872"/>
                    </a:cubicBezTo>
                    <a:cubicBezTo>
                      <a:pt x="938939" y="191583"/>
                      <a:pt x="937132" y="193391"/>
                      <a:pt x="934421" y="193391"/>
                    </a:cubicBezTo>
                    <a:cubicBezTo>
                      <a:pt x="931710" y="193391"/>
                      <a:pt x="929903" y="191583"/>
                      <a:pt x="929903" y="188872"/>
                    </a:cubicBezTo>
                    <a:cubicBezTo>
                      <a:pt x="929903" y="186161"/>
                      <a:pt x="931710" y="184354"/>
                      <a:pt x="934421" y="184354"/>
                    </a:cubicBezTo>
                    <a:lnTo>
                      <a:pt x="934421" y="184354"/>
                    </a:lnTo>
                    <a:close/>
                    <a:moveTo>
                      <a:pt x="915443" y="184354"/>
                    </a:moveTo>
                    <a:cubicBezTo>
                      <a:pt x="918154" y="184354"/>
                      <a:pt x="919962" y="186161"/>
                      <a:pt x="919962" y="188872"/>
                    </a:cubicBezTo>
                    <a:cubicBezTo>
                      <a:pt x="919962" y="191583"/>
                      <a:pt x="918154" y="193391"/>
                      <a:pt x="915443" y="193391"/>
                    </a:cubicBezTo>
                    <a:cubicBezTo>
                      <a:pt x="912732" y="193391"/>
                      <a:pt x="910925" y="191583"/>
                      <a:pt x="910925" y="188872"/>
                    </a:cubicBezTo>
                    <a:cubicBezTo>
                      <a:pt x="910925" y="186161"/>
                      <a:pt x="912732" y="184354"/>
                      <a:pt x="915443" y="184354"/>
                    </a:cubicBezTo>
                    <a:lnTo>
                      <a:pt x="915443" y="184354"/>
                    </a:lnTo>
                    <a:close/>
                    <a:moveTo>
                      <a:pt x="897369" y="184354"/>
                    </a:moveTo>
                    <a:cubicBezTo>
                      <a:pt x="900081" y="184354"/>
                      <a:pt x="901888" y="186161"/>
                      <a:pt x="901888" y="188872"/>
                    </a:cubicBezTo>
                    <a:cubicBezTo>
                      <a:pt x="901888" y="191583"/>
                      <a:pt x="900081" y="193391"/>
                      <a:pt x="897369" y="193391"/>
                    </a:cubicBezTo>
                    <a:cubicBezTo>
                      <a:pt x="894658" y="193391"/>
                      <a:pt x="892851" y="191583"/>
                      <a:pt x="892851" y="188872"/>
                    </a:cubicBezTo>
                    <a:cubicBezTo>
                      <a:pt x="891947" y="186161"/>
                      <a:pt x="894658" y="184354"/>
                      <a:pt x="897369" y="184354"/>
                    </a:cubicBezTo>
                    <a:lnTo>
                      <a:pt x="897369" y="184354"/>
                    </a:lnTo>
                    <a:close/>
                    <a:moveTo>
                      <a:pt x="878392" y="184354"/>
                    </a:moveTo>
                    <a:cubicBezTo>
                      <a:pt x="881103" y="184354"/>
                      <a:pt x="882910" y="186161"/>
                      <a:pt x="882910" y="188872"/>
                    </a:cubicBezTo>
                    <a:cubicBezTo>
                      <a:pt x="882910" y="191583"/>
                      <a:pt x="881103" y="193391"/>
                      <a:pt x="878392" y="193391"/>
                    </a:cubicBezTo>
                    <a:cubicBezTo>
                      <a:pt x="875681" y="193391"/>
                      <a:pt x="873873" y="191583"/>
                      <a:pt x="873873" y="188872"/>
                    </a:cubicBezTo>
                    <a:cubicBezTo>
                      <a:pt x="873873" y="186161"/>
                      <a:pt x="875681" y="184354"/>
                      <a:pt x="878392" y="184354"/>
                    </a:cubicBezTo>
                    <a:lnTo>
                      <a:pt x="878392" y="184354"/>
                    </a:lnTo>
                    <a:close/>
                    <a:moveTo>
                      <a:pt x="859414" y="184354"/>
                    </a:moveTo>
                    <a:cubicBezTo>
                      <a:pt x="862125" y="184354"/>
                      <a:pt x="863933" y="186161"/>
                      <a:pt x="863933" y="188872"/>
                    </a:cubicBezTo>
                    <a:cubicBezTo>
                      <a:pt x="863933" y="191583"/>
                      <a:pt x="862125" y="193391"/>
                      <a:pt x="859414" y="193391"/>
                    </a:cubicBezTo>
                    <a:cubicBezTo>
                      <a:pt x="856703" y="193391"/>
                      <a:pt x="854896" y="191583"/>
                      <a:pt x="854896" y="188872"/>
                    </a:cubicBezTo>
                    <a:cubicBezTo>
                      <a:pt x="854896" y="186161"/>
                      <a:pt x="856703" y="184354"/>
                      <a:pt x="859414" y="184354"/>
                    </a:cubicBezTo>
                    <a:lnTo>
                      <a:pt x="859414" y="184354"/>
                    </a:lnTo>
                    <a:close/>
                    <a:moveTo>
                      <a:pt x="962436" y="173510"/>
                    </a:moveTo>
                    <a:cubicBezTo>
                      <a:pt x="965147" y="173510"/>
                      <a:pt x="966954" y="175317"/>
                      <a:pt x="966954" y="178028"/>
                    </a:cubicBezTo>
                    <a:cubicBezTo>
                      <a:pt x="966954" y="180739"/>
                      <a:pt x="965147" y="182546"/>
                      <a:pt x="962436" y="182546"/>
                    </a:cubicBezTo>
                    <a:cubicBezTo>
                      <a:pt x="959724" y="182546"/>
                      <a:pt x="957917" y="180739"/>
                      <a:pt x="957917" y="178028"/>
                    </a:cubicBezTo>
                    <a:cubicBezTo>
                      <a:pt x="957917" y="175317"/>
                      <a:pt x="960628" y="173510"/>
                      <a:pt x="962436" y="173510"/>
                    </a:cubicBezTo>
                    <a:lnTo>
                      <a:pt x="962436" y="173510"/>
                    </a:lnTo>
                    <a:close/>
                    <a:moveTo>
                      <a:pt x="944362" y="173510"/>
                    </a:moveTo>
                    <a:cubicBezTo>
                      <a:pt x="947073" y="173510"/>
                      <a:pt x="948880" y="175317"/>
                      <a:pt x="948880" y="178028"/>
                    </a:cubicBezTo>
                    <a:cubicBezTo>
                      <a:pt x="948880" y="180739"/>
                      <a:pt x="947073" y="182546"/>
                      <a:pt x="944362" y="182546"/>
                    </a:cubicBezTo>
                    <a:cubicBezTo>
                      <a:pt x="941651" y="182546"/>
                      <a:pt x="939843" y="180739"/>
                      <a:pt x="939843" y="178028"/>
                    </a:cubicBezTo>
                    <a:cubicBezTo>
                      <a:pt x="938939" y="175317"/>
                      <a:pt x="941651" y="173510"/>
                      <a:pt x="944362" y="173510"/>
                    </a:cubicBezTo>
                    <a:lnTo>
                      <a:pt x="944362" y="173510"/>
                    </a:lnTo>
                    <a:close/>
                    <a:moveTo>
                      <a:pt x="925384" y="173510"/>
                    </a:moveTo>
                    <a:cubicBezTo>
                      <a:pt x="928095" y="173510"/>
                      <a:pt x="929903" y="175317"/>
                      <a:pt x="929903" y="178028"/>
                    </a:cubicBezTo>
                    <a:cubicBezTo>
                      <a:pt x="929903" y="180739"/>
                      <a:pt x="928095" y="182546"/>
                      <a:pt x="925384" y="182546"/>
                    </a:cubicBezTo>
                    <a:cubicBezTo>
                      <a:pt x="922673" y="182546"/>
                      <a:pt x="920866" y="180739"/>
                      <a:pt x="920866" y="178028"/>
                    </a:cubicBezTo>
                    <a:cubicBezTo>
                      <a:pt x="920866" y="175317"/>
                      <a:pt x="922673" y="173510"/>
                      <a:pt x="925384" y="173510"/>
                    </a:cubicBezTo>
                    <a:lnTo>
                      <a:pt x="925384" y="173510"/>
                    </a:lnTo>
                    <a:close/>
                    <a:moveTo>
                      <a:pt x="906406" y="173510"/>
                    </a:moveTo>
                    <a:cubicBezTo>
                      <a:pt x="909117" y="173510"/>
                      <a:pt x="910925" y="175317"/>
                      <a:pt x="910925" y="178028"/>
                    </a:cubicBezTo>
                    <a:cubicBezTo>
                      <a:pt x="910925" y="180739"/>
                      <a:pt x="909117" y="182546"/>
                      <a:pt x="906406" y="182546"/>
                    </a:cubicBezTo>
                    <a:cubicBezTo>
                      <a:pt x="903695" y="182546"/>
                      <a:pt x="901888" y="180739"/>
                      <a:pt x="901888" y="178028"/>
                    </a:cubicBezTo>
                    <a:cubicBezTo>
                      <a:pt x="901888" y="175317"/>
                      <a:pt x="903695" y="173510"/>
                      <a:pt x="906406" y="173510"/>
                    </a:cubicBezTo>
                    <a:lnTo>
                      <a:pt x="906406" y="173510"/>
                    </a:lnTo>
                    <a:close/>
                    <a:moveTo>
                      <a:pt x="887429" y="173510"/>
                    </a:moveTo>
                    <a:cubicBezTo>
                      <a:pt x="890140" y="173510"/>
                      <a:pt x="891947" y="175317"/>
                      <a:pt x="891947" y="178028"/>
                    </a:cubicBezTo>
                    <a:cubicBezTo>
                      <a:pt x="891947" y="180739"/>
                      <a:pt x="890140" y="182546"/>
                      <a:pt x="887429" y="182546"/>
                    </a:cubicBezTo>
                    <a:cubicBezTo>
                      <a:pt x="884718" y="182546"/>
                      <a:pt x="882910" y="180739"/>
                      <a:pt x="882910" y="178028"/>
                    </a:cubicBezTo>
                    <a:cubicBezTo>
                      <a:pt x="882910" y="175317"/>
                      <a:pt x="884718" y="173510"/>
                      <a:pt x="887429" y="173510"/>
                    </a:cubicBezTo>
                    <a:lnTo>
                      <a:pt x="887429" y="173510"/>
                    </a:lnTo>
                    <a:close/>
                    <a:moveTo>
                      <a:pt x="868451" y="173510"/>
                    </a:moveTo>
                    <a:cubicBezTo>
                      <a:pt x="871162" y="173510"/>
                      <a:pt x="872970" y="175317"/>
                      <a:pt x="872970" y="178028"/>
                    </a:cubicBezTo>
                    <a:cubicBezTo>
                      <a:pt x="872970" y="180739"/>
                      <a:pt x="871162" y="182546"/>
                      <a:pt x="868451" y="182546"/>
                    </a:cubicBezTo>
                    <a:cubicBezTo>
                      <a:pt x="865740" y="182546"/>
                      <a:pt x="863933" y="180739"/>
                      <a:pt x="863933" y="178028"/>
                    </a:cubicBezTo>
                    <a:cubicBezTo>
                      <a:pt x="863933" y="175317"/>
                      <a:pt x="866644" y="173510"/>
                      <a:pt x="868451" y="173510"/>
                    </a:cubicBezTo>
                    <a:lnTo>
                      <a:pt x="868451" y="173510"/>
                    </a:lnTo>
                    <a:close/>
                    <a:moveTo>
                      <a:pt x="850377" y="173510"/>
                    </a:moveTo>
                    <a:cubicBezTo>
                      <a:pt x="853088" y="173510"/>
                      <a:pt x="854896" y="175317"/>
                      <a:pt x="854896" y="178028"/>
                    </a:cubicBezTo>
                    <a:cubicBezTo>
                      <a:pt x="854896" y="180739"/>
                      <a:pt x="853088" y="182546"/>
                      <a:pt x="850377" y="182546"/>
                    </a:cubicBezTo>
                    <a:cubicBezTo>
                      <a:pt x="847666" y="182546"/>
                      <a:pt x="845859" y="180739"/>
                      <a:pt x="845859" y="178028"/>
                    </a:cubicBezTo>
                    <a:cubicBezTo>
                      <a:pt x="844955" y="175317"/>
                      <a:pt x="847666" y="173510"/>
                      <a:pt x="850377" y="173510"/>
                    </a:cubicBezTo>
                    <a:lnTo>
                      <a:pt x="850377" y="173510"/>
                    </a:lnTo>
                    <a:close/>
                    <a:moveTo>
                      <a:pt x="972376" y="163569"/>
                    </a:moveTo>
                    <a:cubicBezTo>
                      <a:pt x="975087" y="163569"/>
                      <a:pt x="976895" y="165376"/>
                      <a:pt x="976895" y="168087"/>
                    </a:cubicBezTo>
                    <a:cubicBezTo>
                      <a:pt x="976895" y="170798"/>
                      <a:pt x="975087" y="172606"/>
                      <a:pt x="972376" y="172606"/>
                    </a:cubicBezTo>
                    <a:cubicBezTo>
                      <a:pt x="969665" y="172606"/>
                      <a:pt x="967858" y="170798"/>
                      <a:pt x="967858" y="168087"/>
                    </a:cubicBezTo>
                    <a:cubicBezTo>
                      <a:pt x="967858" y="166280"/>
                      <a:pt x="969665" y="163569"/>
                      <a:pt x="972376" y="163569"/>
                    </a:cubicBezTo>
                    <a:lnTo>
                      <a:pt x="972376" y="163569"/>
                    </a:lnTo>
                    <a:close/>
                    <a:moveTo>
                      <a:pt x="953399" y="163569"/>
                    </a:moveTo>
                    <a:cubicBezTo>
                      <a:pt x="956110" y="163569"/>
                      <a:pt x="957917" y="165376"/>
                      <a:pt x="957917" y="168087"/>
                    </a:cubicBezTo>
                    <a:cubicBezTo>
                      <a:pt x="957917" y="170798"/>
                      <a:pt x="956110" y="172606"/>
                      <a:pt x="953399" y="172606"/>
                    </a:cubicBezTo>
                    <a:cubicBezTo>
                      <a:pt x="950688" y="172606"/>
                      <a:pt x="948880" y="170798"/>
                      <a:pt x="948880" y="168087"/>
                    </a:cubicBezTo>
                    <a:cubicBezTo>
                      <a:pt x="948880" y="166280"/>
                      <a:pt x="950688" y="163569"/>
                      <a:pt x="953399" y="163569"/>
                    </a:cubicBezTo>
                    <a:lnTo>
                      <a:pt x="953399" y="163569"/>
                    </a:lnTo>
                    <a:close/>
                    <a:moveTo>
                      <a:pt x="934421" y="163569"/>
                    </a:moveTo>
                    <a:cubicBezTo>
                      <a:pt x="937132" y="163569"/>
                      <a:pt x="938939" y="165376"/>
                      <a:pt x="938939" y="168087"/>
                    </a:cubicBezTo>
                    <a:cubicBezTo>
                      <a:pt x="938939" y="170798"/>
                      <a:pt x="937132" y="172606"/>
                      <a:pt x="934421" y="172606"/>
                    </a:cubicBezTo>
                    <a:cubicBezTo>
                      <a:pt x="931710" y="172606"/>
                      <a:pt x="929903" y="170798"/>
                      <a:pt x="929903" y="168087"/>
                    </a:cubicBezTo>
                    <a:cubicBezTo>
                      <a:pt x="929903" y="166280"/>
                      <a:pt x="931710" y="163569"/>
                      <a:pt x="934421" y="163569"/>
                    </a:cubicBezTo>
                    <a:lnTo>
                      <a:pt x="934421" y="163569"/>
                    </a:lnTo>
                    <a:close/>
                    <a:moveTo>
                      <a:pt x="915443" y="163569"/>
                    </a:moveTo>
                    <a:cubicBezTo>
                      <a:pt x="918154" y="163569"/>
                      <a:pt x="919962" y="165376"/>
                      <a:pt x="919962" y="168087"/>
                    </a:cubicBezTo>
                    <a:cubicBezTo>
                      <a:pt x="919962" y="170798"/>
                      <a:pt x="918154" y="172606"/>
                      <a:pt x="915443" y="172606"/>
                    </a:cubicBezTo>
                    <a:cubicBezTo>
                      <a:pt x="912732" y="172606"/>
                      <a:pt x="910925" y="170798"/>
                      <a:pt x="910925" y="168087"/>
                    </a:cubicBezTo>
                    <a:cubicBezTo>
                      <a:pt x="910925" y="166280"/>
                      <a:pt x="912732" y="163569"/>
                      <a:pt x="915443" y="163569"/>
                    </a:cubicBezTo>
                    <a:lnTo>
                      <a:pt x="915443" y="163569"/>
                    </a:lnTo>
                    <a:close/>
                    <a:moveTo>
                      <a:pt x="897369" y="163569"/>
                    </a:moveTo>
                    <a:cubicBezTo>
                      <a:pt x="900081" y="163569"/>
                      <a:pt x="901888" y="165376"/>
                      <a:pt x="901888" y="168087"/>
                    </a:cubicBezTo>
                    <a:cubicBezTo>
                      <a:pt x="901888" y="170798"/>
                      <a:pt x="900081" y="172606"/>
                      <a:pt x="897369" y="172606"/>
                    </a:cubicBezTo>
                    <a:cubicBezTo>
                      <a:pt x="894658" y="172606"/>
                      <a:pt x="892851" y="170798"/>
                      <a:pt x="892851" y="168087"/>
                    </a:cubicBezTo>
                    <a:cubicBezTo>
                      <a:pt x="891947" y="166280"/>
                      <a:pt x="894658" y="163569"/>
                      <a:pt x="897369" y="163569"/>
                    </a:cubicBezTo>
                    <a:lnTo>
                      <a:pt x="897369" y="163569"/>
                    </a:lnTo>
                    <a:close/>
                    <a:moveTo>
                      <a:pt x="878392" y="163569"/>
                    </a:moveTo>
                    <a:cubicBezTo>
                      <a:pt x="881103" y="163569"/>
                      <a:pt x="882910" y="165376"/>
                      <a:pt x="882910" y="168087"/>
                    </a:cubicBezTo>
                    <a:cubicBezTo>
                      <a:pt x="882910" y="170798"/>
                      <a:pt x="881103" y="172606"/>
                      <a:pt x="878392" y="172606"/>
                    </a:cubicBezTo>
                    <a:cubicBezTo>
                      <a:pt x="875681" y="172606"/>
                      <a:pt x="873873" y="170798"/>
                      <a:pt x="873873" y="168087"/>
                    </a:cubicBezTo>
                    <a:cubicBezTo>
                      <a:pt x="873873" y="166280"/>
                      <a:pt x="875681" y="163569"/>
                      <a:pt x="878392" y="163569"/>
                    </a:cubicBezTo>
                    <a:lnTo>
                      <a:pt x="878392" y="163569"/>
                    </a:lnTo>
                    <a:close/>
                    <a:moveTo>
                      <a:pt x="859414" y="163569"/>
                    </a:moveTo>
                    <a:cubicBezTo>
                      <a:pt x="862125" y="163569"/>
                      <a:pt x="863933" y="165376"/>
                      <a:pt x="863933" y="168087"/>
                    </a:cubicBezTo>
                    <a:cubicBezTo>
                      <a:pt x="863933" y="170798"/>
                      <a:pt x="862125" y="172606"/>
                      <a:pt x="859414" y="172606"/>
                    </a:cubicBezTo>
                    <a:cubicBezTo>
                      <a:pt x="856703" y="172606"/>
                      <a:pt x="854896" y="170798"/>
                      <a:pt x="854896" y="168087"/>
                    </a:cubicBezTo>
                    <a:cubicBezTo>
                      <a:pt x="854896" y="166280"/>
                      <a:pt x="856703" y="163569"/>
                      <a:pt x="859414" y="163569"/>
                    </a:cubicBezTo>
                    <a:lnTo>
                      <a:pt x="859414" y="163569"/>
                    </a:lnTo>
                    <a:close/>
                    <a:moveTo>
                      <a:pt x="962436" y="152725"/>
                    </a:moveTo>
                    <a:cubicBezTo>
                      <a:pt x="965147" y="152725"/>
                      <a:pt x="966954" y="154532"/>
                      <a:pt x="966954" y="157243"/>
                    </a:cubicBezTo>
                    <a:cubicBezTo>
                      <a:pt x="966954" y="159954"/>
                      <a:pt x="965147" y="161761"/>
                      <a:pt x="962436" y="161761"/>
                    </a:cubicBezTo>
                    <a:cubicBezTo>
                      <a:pt x="959724" y="161761"/>
                      <a:pt x="957917" y="159954"/>
                      <a:pt x="957917" y="157243"/>
                    </a:cubicBezTo>
                    <a:cubicBezTo>
                      <a:pt x="957917" y="155436"/>
                      <a:pt x="960628" y="152725"/>
                      <a:pt x="962436" y="152725"/>
                    </a:cubicBezTo>
                    <a:lnTo>
                      <a:pt x="962436" y="152725"/>
                    </a:lnTo>
                    <a:close/>
                    <a:moveTo>
                      <a:pt x="944362" y="152725"/>
                    </a:moveTo>
                    <a:cubicBezTo>
                      <a:pt x="947073" y="152725"/>
                      <a:pt x="948880" y="154532"/>
                      <a:pt x="948880" y="157243"/>
                    </a:cubicBezTo>
                    <a:cubicBezTo>
                      <a:pt x="948880" y="159954"/>
                      <a:pt x="947073" y="161761"/>
                      <a:pt x="944362" y="161761"/>
                    </a:cubicBezTo>
                    <a:cubicBezTo>
                      <a:pt x="941651" y="161761"/>
                      <a:pt x="939843" y="159954"/>
                      <a:pt x="939843" y="157243"/>
                    </a:cubicBezTo>
                    <a:cubicBezTo>
                      <a:pt x="938939" y="155436"/>
                      <a:pt x="941651" y="152725"/>
                      <a:pt x="944362" y="152725"/>
                    </a:cubicBezTo>
                    <a:lnTo>
                      <a:pt x="944362" y="152725"/>
                    </a:lnTo>
                    <a:close/>
                    <a:moveTo>
                      <a:pt x="925384" y="152725"/>
                    </a:moveTo>
                    <a:cubicBezTo>
                      <a:pt x="928095" y="152725"/>
                      <a:pt x="929903" y="154532"/>
                      <a:pt x="929903" y="157243"/>
                    </a:cubicBezTo>
                    <a:cubicBezTo>
                      <a:pt x="929903" y="159954"/>
                      <a:pt x="928095" y="161761"/>
                      <a:pt x="925384" y="161761"/>
                    </a:cubicBezTo>
                    <a:cubicBezTo>
                      <a:pt x="922673" y="161761"/>
                      <a:pt x="920866" y="159954"/>
                      <a:pt x="920866" y="157243"/>
                    </a:cubicBezTo>
                    <a:cubicBezTo>
                      <a:pt x="920866" y="155436"/>
                      <a:pt x="922673" y="152725"/>
                      <a:pt x="925384" y="152725"/>
                    </a:cubicBezTo>
                    <a:lnTo>
                      <a:pt x="925384" y="152725"/>
                    </a:lnTo>
                    <a:close/>
                    <a:moveTo>
                      <a:pt x="906406" y="152725"/>
                    </a:moveTo>
                    <a:cubicBezTo>
                      <a:pt x="909117" y="152725"/>
                      <a:pt x="910925" y="154532"/>
                      <a:pt x="910925" y="157243"/>
                    </a:cubicBezTo>
                    <a:cubicBezTo>
                      <a:pt x="910925" y="159954"/>
                      <a:pt x="909117" y="161761"/>
                      <a:pt x="906406" y="161761"/>
                    </a:cubicBezTo>
                    <a:cubicBezTo>
                      <a:pt x="903695" y="161761"/>
                      <a:pt x="901888" y="159954"/>
                      <a:pt x="901888" y="157243"/>
                    </a:cubicBezTo>
                    <a:cubicBezTo>
                      <a:pt x="901888" y="155436"/>
                      <a:pt x="903695" y="152725"/>
                      <a:pt x="906406" y="152725"/>
                    </a:cubicBezTo>
                    <a:lnTo>
                      <a:pt x="906406" y="152725"/>
                    </a:lnTo>
                    <a:close/>
                    <a:moveTo>
                      <a:pt x="887429" y="152725"/>
                    </a:moveTo>
                    <a:cubicBezTo>
                      <a:pt x="890140" y="152725"/>
                      <a:pt x="891947" y="154532"/>
                      <a:pt x="891947" y="157243"/>
                    </a:cubicBezTo>
                    <a:cubicBezTo>
                      <a:pt x="891947" y="159954"/>
                      <a:pt x="890140" y="161761"/>
                      <a:pt x="887429" y="161761"/>
                    </a:cubicBezTo>
                    <a:cubicBezTo>
                      <a:pt x="884718" y="161761"/>
                      <a:pt x="882910" y="159954"/>
                      <a:pt x="882910" y="157243"/>
                    </a:cubicBezTo>
                    <a:cubicBezTo>
                      <a:pt x="882910" y="155436"/>
                      <a:pt x="884718" y="152725"/>
                      <a:pt x="887429" y="152725"/>
                    </a:cubicBezTo>
                    <a:lnTo>
                      <a:pt x="887429" y="152725"/>
                    </a:lnTo>
                    <a:close/>
                    <a:moveTo>
                      <a:pt x="868451" y="152725"/>
                    </a:moveTo>
                    <a:cubicBezTo>
                      <a:pt x="871162" y="152725"/>
                      <a:pt x="872970" y="154532"/>
                      <a:pt x="872970" y="157243"/>
                    </a:cubicBezTo>
                    <a:cubicBezTo>
                      <a:pt x="872970" y="159954"/>
                      <a:pt x="871162" y="161761"/>
                      <a:pt x="868451" y="161761"/>
                    </a:cubicBezTo>
                    <a:cubicBezTo>
                      <a:pt x="865740" y="161761"/>
                      <a:pt x="863933" y="159954"/>
                      <a:pt x="863933" y="157243"/>
                    </a:cubicBezTo>
                    <a:cubicBezTo>
                      <a:pt x="863933" y="155436"/>
                      <a:pt x="866644" y="152725"/>
                      <a:pt x="868451" y="152725"/>
                    </a:cubicBezTo>
                    <a:lnTo>
                      <a:pt x="868451" y="152725"/>
                    </a:lnTo>
                    <a:close/>
                    <a:moveTo>
                      <a:pt x="850377" y="152725"/>
                    </a:moveTo>
                    <a:cubicBezTo>
                      <a:pt x="853088" y="152725"/>
                      <a:pt x="854896" y="154532"/>
                      <a:pt x="854896" y="157243"/>
                    </a:cubicBezTo>
                    <a:cubicBezTo>
                      <a:pt x="854896" y="159954"/>
                      <a:pt x="853088" y="161761"/>
                      <a:pt x="850377" y="161761"/>
                    </a:cubicBezTo>
                    <a:cubicBezTo>
                      <a:pt x="847666" y="161761"/>
                      <a:pt x="845859" y="159954"/>
                      <a:pt x="845859" y="157243"/>
                    </a:cubicBezTo>
                    <a:cubicBezTo>
                      <a:pt x="844955" y="155436"/>
                      <a:pt x="847666" y="152725"/>
                      <a:pt x="850377" y="152725"/>
                    </a:cubicBezTo>
                    <a:lnTo>
                      <a:pt x="850377" y="152725"/>
                    </a:lnTo>
                    <a:close/>
                    <a:moveTo>
                      <a:pt x="953399" y="285568"/>
                    </a:moveTo>
                    <a:cubicBezTo>
                      <a:pt x="956110" y="285568"/>
                      <a:pt x="957917" y="287375"/>
                      <a:pt x="957917" y="290086"/>
                    </a:cubicBezTo>
                    <a:cubicBezTo>
                      <a:pt x="957917" y="292797"/>
                      <a:pt x="956110" y="294605"/>
                      <a:pt x="953399" y="294605"/>
                    </a:cubicBezTo>
                    <a:cubicBezTo>
                      <a:pt x="950688" y="294605"/>
                      <a:pt x="948880" y="292797"/>
                      <a:pt x="948880" y="290086"/>
                    </a:cubicBezTo>
                    <a:cubicBezTo>
                      <a:pt x="948880" y="287375"/>
                      <a:pt x="950688" y="285568"/>
                      <a:pt x="953399" y="285568"/>
                    </a:cubicBezTo>
                    <a:lnTo>
                      <a:pt x="953399" y="285568"/>
                    </a:lnTo>
                    <a:close/>
                    <a:moveTo>
                      <a:pt x="934421" y="285568"/>
                    </a:moveTo>
                    <a:cubicBezTo>
                      <a:pt x="937132" y="285568"/>
                      <a:pt x="938939" y="287375"/>
                      <a:pt x="938939" y="290086"/>
                    </a:cubicBezTo>
                    <a:cubicBezTo>
                      <a:pt x="938939" y="292797"/>
                      <a:pt x="937132" y="294605"/>
                      <a:pt x="934421" y="294605"/>
                    </a:cubicBezTo>
                    <a:cubicBezTo>
                      <a:pt x="931710" y="294605"/>
                      <a:pt x="929903" y="292797"/>
                      <a:pt x="929903" y="290086"/>
                    </a:cubicBezTo>
                    <a:cubicBezTo>
                      <a:pt x="929903" y="287375"/>
                      <a:pt x="931710" y="285568"/>
                      <a:pt x="934421" y="285568"/>
                    </a:cubicBezTo>
                    <a:lnTo>
                      <a:pt x="934421" y="285568"/>
                    </a:lnTo>
                    <a:close/>
                    <a:moveTo>
                      <a:pt x="915443" y="285568"/>
                    </a:moveTo>
                    <a:cubicBezTo>
                      <a:pt x="918154" y="285568"/>
                      <a:pt x="919962" y="287375"/>
                      <a:pt x="919962" y="290086"/>
                    </a:cubicBezTo>
                    <a:cubicBezTo>
                      <a:pt x="919962" y="292797"/>
                      <a:pt x="918154" y="294605"/>
                      <a:pt x="915443" y="294605"/>
                    </a:cubicBezTo>
                    <a:cubicBezTo>
                      <a:pt x="912732" y="294605"/>
                      <a:pt x="910925" y="292797"/>
                      <a:pt x="910925" y="290086"/>
                    </a:cubicBezTo>
                    <a:cubicBezTo>
                      <a:pt x="910925" y="287375"/>
                      <a:pt x="912732" y="285568"/>
                      <a:pt x="915443" y="285568"/>
                    </a:cubicBezTo>
                    <a:lnTo>
                      <a:pt x="915443" y="285568"/>
                    </a:lnTo>
                    <a:close/>
                    <a:moveTo>
                      <a:pt x="897369" y="285568"/>
                    </a:moveTo>
                    <a:cubicBezTo>
                      <a:pt x="900081" y="285568"/>
                      <a:pt x="901888" y="287375"/>
                      <a:pt x="901888" y="290086"/>
                    </a:cubicBezTo>
                    <a:cubicBezTo>
                      <a:pt x="901888" y="292797"/>
                      <a:pt x="900081" y="294605"/>
                      <a:pt x="897369" y="294605"/>
                    </a:cubicBezTo>
                    <a:cubicBezTo>
                      <a:pt x="894658" y="294605"/>
                      <a:pt x="892851" y="292797"/>
                      <a:pt x="892851" y="290086"/>
                    </a:cubicBezTo>
                    <a:cubicBezTo>
                      <a:pt x="891947" y="287375"/>
                      <a:pt x="894658" y="285568"/>
                      <a:pt x="897369" y="285568"/>
                    </a:cubicBezTo>
                    <a:lnTo>
                      <a:pt x="897369" y="285568"/>
                    </a:lnTo>
                    <a:close/>
                    <a:moveTo>
                      <a:pt x="878392" y="285568"/>
                    </a:moveTo>
                    <a:cubicBezTo>
                      <a:pt x="881103" y="285568"/>
                      <a:pt x="882910" y="287375"/>
                      <a:pt x="882910" y="290086"/>
                    </a:cubicBezTo>
                    <a:cubicBezTo>
                      <a:pt x="882910" y="292797"/>
                      <a:pt x="881103" y="294605"/>
                      <a:pt x="878392" y="294605"/>
                    </a:cubicBezTo>
                    <a:cubicBezTo>
                      <a:pt x="875681" y="294605"/>
                      <a:pt x="873873" y="292797"/>
                      <a:pt x="873873" y="290086"/>
                    </a:cubicBezTo>
                    <a:cubicBezTo>
                      <a:pt x="873873" y="287375"/>
                      <a:pt x="875681" y="285568"/>
                      <a:pt x="878392" y="285568"/>
                    </a:cubicBezTo>
                    <a:lnTo>
                      <a:pt x="878392" y="285568"/>
                    </a:lnTo>
                    <a:close/>
                    <a:moveTo>
                      <a:pt x="859414" y="285568"/>
                    </a:moveTo>
                    <a:cubicBezTo>
                      <a:pt x="862125" y="285568"/>
                      <a:pt x="863933" y="287375"/>
                      <a:pt x="863933" y="290086"/>
                    </a:cubicBezTo>
                    <a:cubicBezTo>
                      <a:pt x="863933" y="292797"/>
                      <a:pt x="862125" y="294605"/>
                      <a:pt x="859414" y="294605"/>
                    </a:cubicBezTo>
                    <a:cubicBezTo>
                      <a:pt x="856703" y="294605"/>
                      <a:pt x="854896" y="292797"/>
                      <a:pt x="854896" y="290086"/>
                    </a:cubicBezTo>
                    <a:cubicBezTo>
                      <a:pt x="854896" y="287375"/>
                      <a:pt x="856703" y="285568"/>
                      <a:pt x="859414" y="285568"/>
                    </a:cubicBezTo>
                    <a:lnTo>
                      <a:pt x="859414" y="285568"/>
                    </a:lnTo>
                    <a:close/>
                    <a:moveTo>
                      <a:pt x="962436" y="274723"/>
                    </a:moveTo>
                    <a:cubicBezTo>
                      <a:pt x="965147" y="274723"/>
                      <a:pt x="966954" y="276531"/>
                      <a:pt x="966954" y="279242"/>
                    </a:cubicBezTo>
                    <a:cubicBezTo>
                      <a:pt x="966954" y="281953"/>
                      <a:pt x="965147" y="283760"/>
                      <a:pt x="962436" y="283760"/>
                    </a:cubicBezTo>
                    <a:cubicBezTo>
                      <a:pt x="959724" y="283760"/>
                      <a:pt x="957917" y="281953"/>
                      <a:pt x="957917" y="279242"/>
                    </a:cubicBezTo>
                    <a:cubicBezTo>
                      <a:pt x="957917" y="276531"/>
                      <a:pt x="960628" y="274723"/>
                      <a:pt x="962436" y="274723"/>
                    </a:cubicBezTo>
                    <a:lnTo>
                      <a:pt x="962436" y="274723"/>
                    </a:lnTo>
                    <a:close/>
                    <a:moveTo>
                      <a:pt x="944362" y="274723"/>
                    </a:moveTo>
                    <a:cubicBezTo>
                      <a:pt x="947073" y="274723"/>
                      <a:pt x="948880" y="276531"/>
                      <a:pt x="948880" y="279242"/>
                    </a:cubicBezTo>
                    <a:cubicBezTo>
                      <a:pt x="948880" y="281953"/>
                      <a:pt x="947073" y="283760"/>
                      <a:pt x="944362" y="283760"/>
                    </a:cubicBezTo>
                    <a:cubicBezTo>
                      <a:pt x="941651" y="283760"/>
                      <a:pt x="939843" y="281953"/>
                      <a:pt x="939843" y="279242"/>
                    </a:cubicBezTo>
                    <a:cubicBezTo>
                      <a:pt x="938939" y="276531"/>
                      <a:pt x="941651" y="274723"/>
                      <a:pt x="944362" y="274723"/>
                    </a:cubicBezTo>
                    <a:lnTo>
                      <a:pt x="944362" y="274723"/>
                    </a:lnTo>
                    <a:close/>
                    <a:moveTo>
                      <a:pt x="925384" y="274723"/>
                    </a:moveTo>
                    <a:cubicBezTo>
                      <a:pt x="928095" y="274723"/>
                      <a:pt x="929903" y="276531"/>
                      <a:pt x="929903" y="279242"/>
                    </a:cubicBezTo>
                    <a:cubicBezTo>
                      <a:pt x="929903" y="281953"/>
                      <a:pt x="928095" y="283760"/>
                      <a:pt x="925384" y="283760"/>
                    </a:cubicBezTo>
                    <a:cubicBezTo>
                      <a:pt x="922673" y="283760"/>
                      <a:pt x="920866" y="281953"/>
                      <a:pt x="920866" y="279242"/>
                    </a:cubicBezTo>
                    <a:cubicBezTo>
                      <a:pt x="920866" y="276531"/>
                      <a:pt x="922673" y="274723"/>
                      <a:pt x="925384" y="274723"/>
                    </a:cubicBezTo>
                    <a:lnTo>
                      <a:pt x="925384" y="274723"/>
                    </a:lnTo>
                    <a:close/>
                    <a:moveTo>
                      <a:pt x="906406" y="274723"/>
                    </a:moveTo>
                    <a:cubicBezTo>
                      <a:pt x="909117" y="274723"/>
                      <a:pt x="910925" y="276531"/>
                      <a:pt x="910925" y="279242"/>
                    </a:cubicBezTo>
                    <a:cubicBezTo>
                      <a:pt x="910925" y="281953"/>
                      <a:pt x="909117" y="283760"/>
                      <a:pt x="906406" y="283760"/>
                    </a:cubicBezTo>
                    <a:cubicBezTo>
                      <a:pt x="903695" y="283760"/>
                      <a:pt x="901888" y="281953"/>
                      <a:pt x="901888" y="279242"/>
                    </a:cubicBezTo>
                    <a:cubicBezTo>
                      <a:pt x="901888" y="276531"/>
                      <a:pt x="903695" y="274723"/>
                      <a:pt x="906406" y="274723"/>
                    </a:cubicBezTo>
                    <a:lnTo>
                      <a:pt x="906406" y="274723"/>
                    </a:lnTo>
                    <a:close/>
                    <a:moveTo>
                      <a:pt x="887429" y="274723"/>
                    </a:moveTo>
                    <a:cubicBezTo>
                      <a:pt x="890140" y="274723"/>
                      <a:pt x="891947" y="276531"/>
                      <a:pt x="891947" y="279242"/>
                    </a:cubicBezTo>
                    <a:cubicBezTo>
                      <a:pt x="891947" y="281953"/>
                      <a:pt x="890140" y="283760"/>
                      <a:pt x="887429" y="283760"/>
                    </a:cubicBezTo>
                    <a:cubicBezTo>
                      <a:pt x="884718" y="283760"/>
                      <a:pt x="882910" y="281953"/>
                      <a:pt x="882910" y="279242"/>
                    </a:cubicBezTo>
                    <a:cubicBezTo>
                      <a:pt x="882910" y="276531"/>
                      <a:pt x="884718" y="274723"/>
                      <a:pt x="887429" y="274723"/>
                    </a:cubicBezTo>
                    <a:lnTo>
                      <a:pt x="887429" y="274723"/>
                    </a:lnTo>
                    <a:close/>
                    <a:moveTo>
                      <a:pt x="868451" y="274723"/>
                    </a:moveTo>
                    <a:cubicBezTo>
                      <a:pt x="871162" y="274723"/>
                      <a:pt x="872970" y="276531"/>
                      <a:pt x="872970" y="279242"/>
                    </a:cubicBezTo>
                    <a:cubicBezTo>
                      <a:pt x="872970" y="281953"/>
                      <a:pt x="871162" y="283760"/>
                      <a:pt x="868451" y="283760"/>
                    </a:cubicBezTo>
                    <a:cubicBezTo>
                      <a:pt x="865740" y="283760"/>
                      <a:pt x="863933" y="281953"/>
                      <a:pt x="863933" y="279242"/>
                    </a:cubicBezTo>
                    <a:cubicBezTo>
                      <a:pt x="863933" y="276531"/>
                      <a:pt x="866644" y="274723"/>
                      <a:pt x="868451" y="274723"/>
                    </a:cubicBezTo>
                    <a:lnTo>
                      <a:pt x="868451" y="274723"/>
                    </a:lnTo>
                    <a:close/>
                    <a:moveTo>
                      <a:pt x="850377" y="274723"/>
                    </a:moveTo>
                    <a:cubicBezTo>
                      <a:pt x="853088" y="274723"/>
                      <a:pt x="854896" y="276531"/>
                      <a:pt x="854896" y="279242"/>
                    </a:cubicBezTo>
                    <a:cubicBezTo>
                      <a:pt x="854896" y="281953"/>
                      <a:pt x="853088" y="283760"/>
                      <a:pt x="850377" y="283760"/>
                    </a:cubicBezTo>
                    <a:cubicBezTo>
                      <a:pt x="847666" y="283760"/>
                      <a:pt x="845859" y="281953"/>
                      <a:pt x="845859" y="279242"/>
                    </a:cubicBezTo>
                    <a:cubicBezTo>
                      <a:pt x="844955" y="276531"/>
                      <a:pt x="847666" y="274723"/>
                      <a:pt x="850377" y="274723"/>
                    </a:cubicBezTo>
                    <a:lnTo>
                      <a:pt x="850377" y="274723"/>
                    </a:lnTo>
                    <a:close/>
                  </a:path>
                </a:pathLst>
              </a:custGeom>
              <a:solidFill>
                <a:srgbClr val="567983"/>
              </a:solidFill>
              <a:ln w="9025" cap="flat">
                <a:noFill/>
                <a:prstDash val="solid"/>
                <a:miter/>
              </a:ln>
            </p:spPr>
            <p:txBody>
              <a:bodyPr rtlCol="0" anchor="ctr"/>
              <a:lstStyle/>
              <a:p>
                <a:endParaRPr lang="zh-CN" altLang="en-US"/>
              </a:p>
            </p:txBody>
          </p:sp>
          <p:sp>
            <p:nvSpPr>
              <p:cNvPr id="2578" name="任意多边形: 形状 1847"/>
              <p:cNvSpPr/>
              <p:nvPr>
                <p:custDataLst>
                  <p:tags r:id="rId8"/>
                </p:custDataLst>
              </p:nvPr>
            </p:nvSpPr>
            <p:spPr>
              <a:xfrm>
                <a:off x="4399763" y="2341696"/>
                <a:ext cx="243997" cy="280145"/>
              </a:xfrm>
              <a:custGeom>
                <a:avLst/>
                <a:gdLst>
                  <a:gd name="connsiteX0" fmla="*/ 26207 w 243997"/>
                  <a:gd name="connsiteY0" fmla="*/ 0 h 280145"/>
                  <a:gd name="connsiteX1" fmla="*/ 16266 w 243997"/>
                  <a:gd name="connsiteY1" fmla="*/ 20785 h 280145"/>
                  <a:gd name="connsiteX2" fmla="*/ 13555 w 243997"/>
                  <a:gd name="connsiteY2" fmla="*/ 75910 h 280145"/>
                  <a:gd name="connsiteX3" fmla="*/ 10844 w 243997"/>
                  <a:gd name="connsiteY3" fmla="*/ 116577 h 280145"/>
                  <a:gd name="connsiteX4" fmla="*/ 5422 w 243997"/>
                  <a:gd name="connsiteY4" fmla="*/ 194294 h 280145"/>
                  <a:gd name="connsiteX5" fmla="*/ 0 w 243997"/>
                  <a:gd name="connsiteY5" fmla="*/ 279242 h 280145"/>
                  <a:gd name="connsiteX6" fmla="*/ 243998 w 243997"/>
                  <a:gd name="connsiteY6" fmla="*/ 280146 h 280145"/>
                  <a:gd name="connsiteX7" fmla="*/ 225020 w 243997"/>
                  <a:gd name="connsiteY7" fmla="*/ 126517 h 280145"/>
                  <a:gd name="connsiteX8" fmla="*/ 215079 w 243997"/>
                  <a:gd name="connsiteY8" fmla="*/ 62355 h 280145"/>
                  <a:gd name="connsiteX9" fmla="*/ 200620 w 243997"/>
                  <a:gd name="connsiteY9" fmla="*/ 46992 h 280145"/>
                  <a:gd name="connsiteX10" fmla="*/ 180739 w 243997"/>
                  <a:gd name="connsiteY10" fmla="*/ 70488 h 280145"/>
                  <a:gd name="connsiteX11" fmla="*/ 146399 w 243997"/>
                  <a:gd name="connsiteY11" fmla="*/ 116577 h 280145"/>
                  <a:gd name="connsiteX12" fmla="*/ 94888 w 243997"/>
                  <a:gd name="connsiteY12" fmla="*/ 112962 h 280145"/>
                  <a:gd name="connsiteX13" fmla="*/ 52414 w 243997"/>
                  <a:gd name="connsiteY13" fmla="*/ 63259 h 280145"/>
                  <a:gd name="connsiteX14" fmla="*/ 37955 w 243997"/>
                  <a:gd name="connsiteY14" fmla="*/ 41570 h 280145"/>
                  <a:gd name="connsiteX15" fmla="*/ 26207 w 243997"/>
                  <a:gd name="connsiteY15" fmla="*/ 0 h 280145"/>
                  <a:gd name="connsiteX16" fmla="*/ 26207 w 243997"/>
                  <a:gd name="connsiteY16" fmla="*/ 0 h 280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3997" h="280145">
                    <a:moveTo>
                      <a:pt x="26207" y="0"/>
                    </a:moveTo>
                    <a:cubicBezTo>
                      <a:pt x="22592" y="7230"/>
                      <a:pt x="18978" y="14459"/>
                      <a:pt x="16266" y="20785"/>
                    </a:cubicBezTo>
                    <a:cubicBezTo>
                      <a:pt x="15363" y="38859"/>
                      <a:pt x="14459" y="57837"/>
                      <a:pt x="13555" y="75910"/>
                    </a:cubicBezTo>
                    <a:cubicBezTo>
                      <a:pt x="12652" y="89466"/>
                      <a:pt x="11748" y="103021"/>
                      <a:pt x="10844" y="116577"/>
                    </a:cubicBezTo>
                    <a:cubicBezTo>
                      <a:pt x="9037" y="141880"/>
                      <a:pt x="7230" y="168087"/>
                      <a:pt x="5422" y="194294"/>
                    </a:cubicBezTo>
                    <a:cubicBezTo>
                      <a:pt x="3615" y="222309"/>
                      <a:pt x="904" y="249420"/>
                      <a:pt x="0" y="279242"/>
                    </a:cubicBezTo>
                    <a:cubicBezTo>
                      <a:pt x="82236" y="279242"/>
                      <a:pt x="161761" y="279242"/>
                      <a:pt x="243998" y="280146"/>
                    </a:cubicBezTo>
                    <a:cubicBezTo>
                      <a:pt x="241287" y="229539"/>
                      <a:pt x="235864" y="178028"/>
                      <a:pt x="225020" y="126517"/>
                    </a:cubicBezTo>
                    <a:cubicBezTo>
                      <a:pt x="221405" y="104829"/>
                      <a:pt x="218694" y="83140"/>
                      <a:pt x="215079" y="62355"/>
                    </a:cubicBezTo>
                    <a:cubicBezTo>
                      <a:pt x="210561" y="56933"/>
                      <a:pt x="205139" y="52414"/>
                      <a:pt x="200620" y="46992"/>
                    </a:cubicBezTo>
                    <a:cubicBezTo>
                      <a:pt x="195198" y="48800"/>
                      <a:pt x="185258" y="64162"/>
                      <a:pt x="180739" y="70488"/>
                    </a:cubicBezTo>
                    <a:cubicBezTo>
                      <a:pt x="167184" y="87658"/>
                      <a:pt x="160858" y="101214"/>
                      <a:pt x="146399" y="116577"/>
                    </a:cubicBezTo>
                    <a:cubicBezTo>
                      <a:pt x="134651" y="125614"/>
                      <a:pt x="103021" y="120191"/>
                      <a:pt x="94888" y="112962"/>
                    </a:cubicBezTo>
                    <a:cubicBezTo>
                      <a:pt x="80429" y="96695"/>
                      <a:pt x="66873" y="80429"/>
                      <a:pt x="52414" y="63259"/>
                    </a:cubicBezTo>
                    <a:cubicBezTo>
                      <a:pt x="47896" y="56029"/>
                      <a:pt x="42474" y="48800"/>
                      <a:pt x="37955" y="41570"/>
                    </a:cubicBezTo>
                    <a:cubicBezTo>
                      <a:pt x="33437" y="27111"/>
                      <a:pt x="29822" y="13555"/>
                      <a:pt x="26207" y="0"/>
                    </a:cubicBezTo>
                    <a:lnTo>
                      <a:pt x="26207" y="0"/>
                    </a:lnTo>
                    <a:close/>
                  </a:path>
                </a:pathLst>
              </a:custGeom>
              <a:solidFill>
                <a:srgbClr val="FEF7E5"/>
              </a:solidFill>
              <a:ln w="9025" cap="flat">
                <a:noFill/>
                <a:prstDash val="solid"/>
                <a:miter/>
              </a:ln>
            </p:spPr>
            <p:txBody>
              <a:bodyPr rtlCol="0" anchor="ctr"/>
              <a:lstStyle/>
              <a:p>
                <a:endParaRPr lang="zh-CN" altLang="en-US"/>
              </a:p>
            </p:txBody>
          </p:sp>
          <p:sp>
            <p:nvSpPr>
              <p:cNvPr id="2579" name="任意多边形: 形状 1848"/>
              <p:cNvSpPr/>
              <p:nvPr>
                <p:custDataLst>
                  <p:tags r:id="rId9"/>
                </p:custDataLst>
              </p:nvPr>
            </p:nvSpPr>
            <p:spPr>
              <a:xfrm>
                <a:off x="4478385" y="2460080"/>
                <a:ext cx="72295" cy="160857"/>
              </a:xfrm>
              <a:custGeom>
                <a:avLst/>
                <a:gdLst>
                  <a:gd name="connsiteX0" fmla="*/ 0 w 72295"/>
                  <a:gd name="connsiteY0" fmla="*/ 160858 h 160857"/>
                  <a:gd name="connsiteX1" fmla="*/ 7230 w 72295"/>
                  <a:gd name="connsiteY1" fmla="*/ 106636 h 160857"/>
                  <a:gd name="connsiteX2" fmla="*/ 13555 w 72295"/>
                  <a:gd name="connsiteY2" fmla="*/ 55125 h 160857"/>
                  <a:gd name="connsiteX3" fmla="*/ 11748 w 72295"/>
                  <a:gd name="connsiteY3" fmla="*/ 53318 h 160857"/>
                  <a:gd name="connsiteX4" fmla="*/ 5422 w 72295"/>
                  <a:gd name="connsiteY4" fmla="*/ 9941 h 160857"/>
                  <a:gd name="connsiteX5" fmla="*/ 14459 w 72295"/>
                  <a:gd name="connsiteY5" fmla="*/ 0 h 160857"/>
                  <a:gd name="connsiteX6" fmla="*/ 72296 w 72295"/>
                  <a:gd name="connsiteY6" fmla="*/ 9941 h 160857"/>
                  <a:gd name="connsiteX7" fmla="*/ 51511 w 72295"/>
                  <a:gd name="connsiteY7" fmla="*/ 51511 h 160857"/>
                  <a:gd name="connsiteX8" fmla="*/ 62355 w 72295"/>
                  <a:gd name="connsiteY8" fmla="*/ 112058 h 160857"/>
                  <a:gd name="connsiteX9" fmla="*/ 69585 w 72295"/>
                  <a:gd name="connsiteY9" fmla="*/ 159954 h 160857"/>
                  <a:gd name="connsiteX10" fmla="*/ 0 w 72295"/>
                  <a:gd name="connsiteY10" fmla="*/ 160858 h 160857"/>
                  <a:gd name="connsiteX11" fmla="*/ 0 w 72295"/>
                  <a:gd name="connsiteY11" fmla="*/ 160858 h 160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2295" h="160857">
                    <a:moveTo>
                      <a:pt x="0" y="160858"/>
                    </a:moveTo>
                    <a:cubicBezTo>
                      <a:pt x="2711" y="142784"/>
                      <a:pt x="5422" y="124710"/>
                      <a:pt x="7230" y="106636"/>
                    </a:cubicBezTo>
                    <a:cubicBezTo>
                      <a:pt x="9941" y="89466"/>
                      <a:pt x="11748" y="72296"/>
                      <a:pt x="13555" y="55125"/>
                    </a:cubicBezTo>
                    <a:cubicBezTo>
                      <a:pt x="13555" y="54222"/>
                      <a:pt x="11748" y="54222"/>
                      <a:pt x="11748" y="53318"/>
                    </a:cubicBezTo>
                    <a:cubicBezTo>
                      <a:pt x="10844" y="38859"/>
                      <a:pt x="9037" y="24400"/>
                      <a:pt x="5422" y="9941"/>
                    </a:cubicBezTo>
                    <a:cubicBezTo>
                      <a:pt x="5422" y="4518"/>
                      <a:pt x="10844" y="4518"/>
                      <a:pt x="14459" y="0"/>
                    </a:cubicBezTo>
                    <a:cubicBezTo>
                      <a:pt x="34340" y="4518"/>
                      <a:pt x="52414" y="6326"/>
                      <a:pt x="72296" y="9941"/>
                    </a:cubicBezTo>
                    <a:cubicBezTo>
                      <a:pt x="65066" y="23496"/>
                      <a:pt x="58740" y="37955"/>
                      <a:pt x="51511" y="51511"/>
                    </a:cubicBezTo>
                    <a:cubicBezTo>
                      <a:pt x="53318" y="72296"/>
                      <a:pt x="58740" y="92177"/>
                      <a:pt x="62355" y="112058"/>
                    </a:cubicBezTo>
                    <a:cubicBezTo>
                      <a:pt x="65066" y="128325"/>
                      <a:pt x="66873" y="143688"/>
                      <a:pt x="69585" y="159954"/>
                    </a:cubicBezTo>
                    <a:cubicBezTo>
                      <a:pt x="46088" y="160858"/>
                      <a:pt x="23496" y="160858"/>
                      <a:pt x="0" y="160858"/>
                    </a:cubicBezTo>
                    <a:lnTo>
                      <a:pt x="0" y="160858"/>
                    </a:lnTo>
                    <a:close/>
                  </a:path>
                </a:pathLst>
              </a:custGeom>
              <a:solidFill>
                <a:srgbClr val="368C7F"/>
              </a:solidFill>
              <a:ln w="9025" cap="flat">
                <a:noFill/>
                <a:prstDash val="solid"/>
                <a:miter/>
              </a:ln>
            </p:spPr>
            <p:txBody>
              <a:bodyPr rtlCol="0" anchor="ctr"/>
              <a:lstStyle/>
              <a:p>
                <a:endParaRPr lang="zh-CN" altLang="en-US"/>
              </a:p>
            </p:txBody>
          </p:sp>
          <p:sp>
            <p:nvSpPr>
              <p:cNvPr id="2580" name="任意多边形: 形状 1849"/>
              <p:cNvSpPr/>
              <p:nvPr>
                <p:custDataLst>
                  <p:tags r:id="rId10"/>
                </p:custDataLst>
              </p:nvPr>
            </p:nvSpPr>
            <p:spPr>
              <a:xfrm>
                <a:off x="3901827" y="2525518"/>
                <a:ext cx="156339" cy="94172"/>
              </a:xfrm>
              <a:custGeom>
                <a:avLst/>
                <a:gdLst>
                  <a:gd name="connsiteX0" fmla="*/ 78622 w 156339"/>
                  <a:gd name="connsiteY0" fmla="*/ 84576 h 94172"/>
                  <a:gd name="connsiteX1" fmla="*/ 57836 w 156339"/>
                  <a:gd name="connsiteY1" fmla="*/ 89998 h 94172"/>
                  <a:gd name="connsiteX2" fmla="*/ 8133 w 156339"/>
                  <a:gd name="connsiteY2" fmla="*/ 91806 h 94172"/>
                  <a:gd name="connsiteX3" fmla="*/ 0 w 156339"/>
                  <a:gd name="connsiteY3" fmla="*/ 71021 h 94172"/>
                  <a:gd name="connsiteX4" fmla="*/ 46088 w 156339"/>
                  <a:gd name="connsiteY4" fmla="*/ 37584 h 94172"/>
                  <a:gd name="connsiteX5" fmla="*/ 83140 w 156339"/>
                  <a:gd name="connsiteY5" fmla="*/ 7762 h 94172"/>
                  <a:gd name="connsiteX6" fmla="*/ 134651 w 156339"/>
                  <a:gd name="connsiteY6" fmla="*/ 1436 h 94172"/>
                  <a:gd name="connsiteX7" fmla="*/ 155436 w 156339"/>
                  <a:gd name="connsiteY7" fmla="*/ 11377 h 94172"/>
                  <a:gd name="connsiteX8" fmla="*/ 156339 w 156339"/>
                  <a:gd name="connsiteY8" fmla="*/ 17703 h 94172"/>
                  <a:gd name="connsiteX9" fmla="*/ 147302 w 156339"/>
                  <a:gd name="connsiteY9" fmla="*/ 10473 h 94172"/>
                  <a:gd name="connsiteX10" fmla="*/ 101214 w 156339"/>
                  <a:gd name="connsiteY10" fmla="*/ 7762 h 94172"/>
                  <a:gd name="connsiteX11" fmla="*/ 79525 w 156339"/>
                  <a:gd name="connsiteY11" fmla="*/ 19510 h 94172"/>
                  <a:gd name="connsiteX12" fmla="*/ 56933 w 156339"/>
                  <a:gd name="connsiteY12" fmla="*/ 44813 h 94172"/>
                  <a:gd name="connsiteX13" fmla="*/ 68681 w 156339"/>
                  <a:gd name="connsiteY13" fmla="*/ 59273 h 94172"/>
                  <a:gd name="connsiteX14" fmla="*/ 81333 w 156339"/>
                  <a:gd name="connsiteY14" fmla="*/ 65598 h 94172"/>
                  <a:gd name="connsiteX15" fmla="*/ 83140 w 156339"/>
                  <a:gd name="connsiteY15" fmla="*/ 82769 h 94172"/>
                  <a:gd name="connsiteX16" fmla="*/ 78622 w 156339"/>
                  <a:gd name="connsiteY16" fmla="*/ 84576 h 94172"/>
                  <a:gd name="connsiteX17" fmla="*/ 78622 w 156339"/>
                  <a:gd name="connsiteY17" fmla="*/ 84576 h 94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6339" h="94172">
                    <a:moveTo>
                      <a:pt x="78622" y="84576"/>
                    </a:moveTo>
                    <a:cubicBezTo>
                      <a:pt x="71392" y="85480"/>
                      <a:pt x="64162" y="88191"/>
                      <a:pt x="57836" y="89998"/>
                    </a:cubicBezTo>
                    <a:cubicBezTo>
                      <a:pt x="40666" y="93613"/>
                      <a:pt x="23496" y="96324"/>
                      <a:pt x="8133" y="91806"/>
                    </a:cubicBezTo>
                    <a:cubicBezTo>
                      <a:pt x="3615" y="85480"/>
                      <a:pt x="904" y="79154"/>
                      <a:pt x="0" y="71021"/>
                    </a:cubicBezTo>
                    <a:cubicBezTo>
                      <a:pt x="15363" y="60176"/>
                      <a:pt x="30726" y="48428"/>
                      <a:pt x="46088" y="37584"/>
                    </a:cubicBezTo>
                    <a:cubicBezTo>
                      <a:pt x="58740" y="27643"/>
                      <a:pt x="71392" y="17703"/>
                      <a:pt x="83140" y="7762"/>
                    </a:cubicBezTo>
                    <a:cubicBezTo>
                      <a:pt x="93984" y="1436"/>
                      <a:pt x="109347" y="-2179"/>
                      <a:pt x="134651" y="1436"/>
                    </a:cubicBezTo>
                    <a:cubicBezTo>
                      <a:pt x="142784" y="4147"/>
                      <a:pt x="150013" y="6858"/>
                      <a:pt x="155436" y="11377"/>
                    </a:cubicBezTo>
                    <a:cubicBezTo>
                      <a:pt x="155436" y="13184"/>
                      <a:pt x="156339" y="15895"/>
                      <a:pt x="156339" y="17703"/>
                    </a:cubicBezTo>
                    <a:cubicBezTo>
                      <a:pt x="153628" y="14991"/>
                      <a:pt x="150917" y="12280"/>
                      <a:pt x="147302" y="10473"/>
                    </a:cubicBezTo>
                    <a:cubicBezTo>
                      <a:pt x="139169" y="5954"/>
                      <a:pt x="115673" y="4147"/>
                      <a:pt x="101214" y="7762"/>
                    </a:cubicBezTo>
                    <a:cubicBezTo>
                      <a:pt x="93984" y="9569"/>
                      <a:pt x="86755" y="14088"/>
                      <a:pt x="79525" y="19510"/>
                    </a:cubicBezTo>
                    <a:cubicBezTo>
                      <a:pt x="72296" y="28547"/>
                      <a:pt x="65066" y="35776"/>
                      <a:pt x="56933" y="44813"/>
                    </a:cubicBezTo>
                    <a:cubicBezTo>
                      <a:pt x="60548" y="49332"/>
                      <a:pt x="65066" y="54754"/>
                      <a:pt x="68681" y="59273"/>
                    </a:cubicBezTo>
                    <a:cubicBezTo>
                      <a:pt x="73199" y="61080"/>
                      <a:pt x="76814" y="63791"/>
                      <a:pt x="81333" y="65598"/>
                    </a:cubicBezTo>
                    <a:cubicBezTo>
                      <a:pt x="82236" y="71021"/>
                      <a:pt x="82236" y="77346"/>
                      <a:pt x="83140" y="82769"/>
                    </a:cubicBezTo>
                    <a:cubicBezTo>
                      <a:pt x="82236" y="82769"/>
                      <a:pt x="80429" y="82769"/>
                      <a:pt x="78622" y="84576"/>
                    </a:cubicBezTo>
                    <a:lnTo>
                      <a:pt x="78622" y="84576"/>
                    </a:lnTo>
                    <a:close/>
                  </a:path>
                </a:pathLst>
              </a:custGeom>
              <a:solidFill>
                <a:srgbClr val="FEF7E5"/>
              </a:solidFill>
              <a:ln w="9025" cap="flat">
                <a:noFill/>
                <a:prstDash val="solid"/>
                <a:miter/>
              </a:ln>
            </p:spPr>
            <p:txBody>
              <a:bodyPr rtlCol="0" anchor="ctr"/>
              <a:lstStyle/>
              <a:p>
                <a:endParaRPr lang="zh-CN" altLang="en-US"/>
              </a:p>
            </p:txBody>
          </p:sp>
          <p:sp>
            <p:nvSpPr>
              <p:cNvPr id="2581" name="任意多边形: 形状 1850"/>
              <p:cNvSpPr/>
              <p:nvPr>
                <p:custDataLst>
                  <p:tags r:id="rId11"/>
                </p:custDataLst>
              </p:nvPr>
            </p:nvSpPr>
            <p:spPr>
              <a:xfrm>
                <a:off x="4396149" y="2198009"/>
                <a:ext cx="240382" cy="262376"/>
              </a:xfrm>
              <a:custGeom>
                <a:avLst/>
                <a:gdLst>
                  <a:gd name="connsiteX0" fmla="*/ 5422 w 240382"/>
                  <a:gd name="connsiteY0" fmla="*/ 44281 h 262376"/>
                  <a:gd name="connsiteX1" fmla="*/ 0 w 240382"/>
                  <a:gd name="connsiteY1" fmla="*/ 64162 h 262376"/>
                  <a:gd name="connsiteX2" fmla="*/ 7230 w 240382"/>
                  <a:gd name="connsiteY2" fmla="*/ 98503 h 262376"/>
                  <a:gd name="connsiteX3" fmla="*/ 27111 w 240382"/>
                  <a:gd name="connsiteY3" fmla="*/ 112962 h 262376"/>
                  <a:gd name="connsiteX4" fmla="*/ 39763 w 240382"/>
                  <a:gd name="connsiteY4" fmla="*/ 180739 h 262376"/>
                  <a:gd name="connsiteX5" fmla="*/ 98503 w 240382"/>
                  <a:gd name="connsiteY5" fmla="*/ 256649 h 262376"/>
                  <a:gd name="connsiteX6" fmla="*/ 145495 w 240382"/>
                  <a:gd name="connsiteY6" fmla="*/ 262072 h 262376"/>
                  <a:gd name="connsiteX7" fmla="*/ 206042 w 240382"/>
                  <a:gd name="connsiteY7" fmla="*/ 184354 h 262376"/>
                  <a:gd name="connsiteX8" fmla="*/ 223213 w 240382"/>
                  <a:gd name="connsiteY8" fmla="*/ 121095 h 262376"/>
                  <a:gd name="connsiteX9" fmla="*/ 229539 w 240382"/>
                  <a:gd name="connsiteY9" fmla="*/ 115673 h 262376"/>
                  <a:gd name="connsiteX10" fmla="*/ 232250 w 240382"/>
                  <a:gd name="connsiteY10" fmla="*/ 97599 h 262376"/>
                  <a:gd name="connsiteX11" fmla="*/ 240383 w 240382"/>
                  <a:gd name="connsiteY11" fmla="*/ 73199 h 262376"/>
                  <a:gd name="connsiteX12" fmla="*/ 236768 w 240382"/>
                  <a:gd name="connsiteY12" fmla="*/ 65970 h 262376"/>
                  <a:gd name="connsiteX13" fmla="*/ 231346 w 240382"/>
                  <a:gd name="connsiteY13" fmla="*/ 76814 h 262376"/>
                  <a:gd name="connsiteX14" fmla="*/ 231346 w 240382"/>
                  <a:gd name="connsiteY14" fmla="*/ 64162 h 262376"/>
                  <a:gd name="connsiteX15" fmla="*/ 233153 w 240382"/>
                  <a:gd name="connsiteY15" fmla="*/ 63259 h 262376"/>
                  <a:gd name="connsiteX16" fmla="*/ 231346 w 240382"/>
                  <a:gd name="connsiteY16" fmla="*/ 51511 h 262376"/>
                  <a:gd name="connsiteX17" fmla="*/ 232250 w 240382"/>
                  <a:gd name="connsiteY17" fmla="*/ 37052 h 262376"/>
                  <a:gd name="connsiteX18" fmla="*/ 230442 w 240382"/>
                  <a:gd name="connsiteY18" fmla="*/ 29822 h 262376"/>
                  <a:gd name="connsiteX19" fmla="*/ 234057 w 240382"/>
                  <a:gd name="connsiteY19" fmla="*/ 25303 h 262376"/>
                  <a:gd name="connsiteX20" fmla="*/ 212368 w 240382"/>
                  <a:gd name="connsiteY20" fmla="*/ 0 h 262376"/>
                  <a:gd name="connsiteX21" fmla="*/ 184354 w 240382"/>
                  <a:gd name="connsiteY21" fmla="*/ 15363 h 262376"/>
                  <a:gd name="connsiteX22" fmla="*/ 172606 w 240382"/>
                  <a:gd name="connsiteY22" fmla="*/ 18074 h 262376"/>
                  <a:gd name="connsiteX23" fmla="*/ 159954 w 240382"/>
                  <a:gd name="connsiteY23" fmla="*/ 21689 h 262376"/>
                  <a:gd name="connsiteX24" fmla="*/ 156339 w 240382"/>
                  <a:gd name="connsiteY24" fmla="*/ 21689 h 262376"/>
                  <a:gd name="connsiteX25" fmla="*/ 118384 w 240382"/>
                  <a:gd name="connsiteY25" fmla="*/ 9941 h 262376"/>
                  <a:gd name="connsiteX26" fmla="*/ 94888 w 240382"/>
                  <a:gd name="connsiteY26" fmla="*/ 4518 h 262376"/>
                  <a:gd name="connsiteX27" fmla="*/ 76814 w 240382"/>
                  <a:gd name="connsiteY27" fmla="*/ 5422 h 262376"/>
                  <a:gd name="connsiteX28" fmla="*/ 42474 w 240382"/>
                  <a:gd name="connsiteY28" fmla="*/ 7230 h 262376"/>
                  <a:gd name="connsiteX29" fmla="*/ 42474 w 240382"/>
                  <a:gd name="connsiteY29" fmla="*/ 17170 h 262376"/>
                  <a:gd name="connsiteX30" fmla="*/ 36148 w 240382"/>
                  <a:gd name="connsiteY30" fmla="*/ 30726 h 262376"/>
                  <a:gd name="connsiteX31" fmla="*/ 25303 w 240382"/>
                  <a:gd name="connsiteY31" fmla="*/ 48800 h 262376"/>
                  <a:gd name="connsiteX32" fmla="*/ 27111 w 240382"/>
                  <a:gd name="connsiteY32" fmla="*/ 63259 h 262376"/>
                  <a:gd name="connsiteX33" fmla="*/ 26207 w 240382"/>
                  <a:gd name="connsiteY33" fmla="*/ 81333 h 262376"/>
                  <a:gd name="connsiteX34" fmla="*/ 19881 w 240382"/>
                  <a:gd name="connsiteY34" fmla="*/ 70488 h 262376"/>
                  <a:gd name="connsiteX35" fmla="*/ 5422 w 240382"/>
                  <a:gd name="connsiteY35" fmla="*/ 44281 h 262376"/>
                  <a:gd name="connsiteX36" fmla="*/ 5422 w 240382"/>
                  <a:gd name="connsiteY36" fmla="*/ 44281 h 262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40382" h="262376">
                    <a:moveTo>
                      <a:pt x="5422" y="44281"/>
                    </a:moveTo>
                    <a:cubicBezTo>
                      <a:pt x="2711" y="50607"/>
                      <a:pt x="904" y="56029"/>
                      <a:pt x="0" y="64162"/>
                    </a:cubicBezTo>
                    <a:cubicBezTo>
                      <a:pt x="904" y="74103"/>
                      <a:pt x="8133" y="87658"/>
                      <a:pt x="7230" y="98503"/>
                    </a:cubicBezTo>
                    <a:cubicBezTo>
                      <a:pt x="9941" y="109347"/>
                      <a:pt x="18074" y="110251"/>
                      <a:pt x="27111" y="112962"/>
                    </a:cubicBezTo>
                    <a:cubicBezTo>
                      <a:pt x="33437" y="128325"/>
                      <a:pt x="32533" y="159050"/>
                      <a:pt x="39763" y="180739"/>
                    </a:cubicBezTo>
                    <a:cubicBezTo>
                      <a:pt x="53318" y="206043"/>
                      <a:pt x="79525" y="231346"/>
                      <a:pt x="98503" y="256649"/>
                    </a:cubicBezTo>
                    <a:cubicBezTo>
                      <a:pt x="111154" y="262072"/>
                      <a:pt x="133747" y="262975"/>
                      <a:pt x="145495" y="262072"/>
                    </a:cubicBezTo>
                    <a:cubicBezTo>
                      <a:pt x="164473" y="243094"/>
                      <a:pt x="186161" y="206043"/>
                      <a:pt x="206042" y="184354"/>
                    </a:cubicBezTo>
                    <a:cubicBezTo>
                      <a:pt x="212368" y="163569"/>
                      <a:pt x="217791" y="142784"/>
                      <a:pt x="223213" y="121095"/>
                    </a:cubicBezTo>
                    <a:cubicBezTo>
                      <a:pt x="225924" y="119288"/>
                      <a:pt x="226828" y="118384"/>
                      <a:pt x="229539" y="115673"/>
                    </a:cubicBezTo>
                    <a:cubicBezTo>
                      <a:pt x="230442" y="110251"/>
                      <a:pt x="231346" y="103021"/>
                      <a:pt x="232250" y="97599"/>
                    </a:cubicBezTo>
                    <a:cubicBezTo>
                      <a:pt x="234961" y="90370"/>
                      <a:pt x="237672" y="80429"/>
                      <a:pt x="240383" y="73199"/>
                    </a:cubicBezTo>
                    <a:cubicBezTo>
                      <a:pt x="238576" y="70488"/>
                      <a:pt x="238576" y="66873"/>
                      <a:pt x="236768" y="65970"/>
                    </a:cubicBezTo>
                    <a:cubicBezTo>
                      <a:pt x="234961" y="69585"/>
                      <a:pt x="233153" y="73199"/>
                      <a:pt x="231346" y="76814"/>
                    </a:cubicBezTo>
                    <a:cubicBezTo>
                      <a:pt x="231346" y="72296"/>
                      <a:pt x="231346" y="68681"/>
                      <a:pt x="231346" y="64162"/>
                    </a:cubicBezTo>
                    <a:cubicBezTo>
                      <a:pt x="231346" y="62355"/>
                      <a:pt x="233153" y="65970"/>
                      <a:pt x="233153" y="63259"/>
                    </a:cubicBezTo>
                    <a:cubicBezTo>
                      <a:pt x="233153" y="60548"/>
                      <a:pt x="232250" y="54222"/>
                      <a:pt x="231346" y="51511"/>
                    </a:cubicBezTo>
                    <a:cubicBezTo>
                      <a:pt x="236768" y="60548"/>
                      <a:pt x="232250" y="41570"/>
                      <a:pt x="232250" y="37052"/>
                    </a:cubicBezTo>
                    <a:cubicBezTo>
                      <a:pt x="232250" y="36148"/>
                      <a:pt x="230442" y="31629"/>
                      <a:pt x="230442" y="29822"/>
                    </a:cubicBezTo>
                    <a:cubicBezTo>
                      <a:pt x="231346" y="27111"/>
                      <a:pt x="234057" y="27111"/>
                      <a:pt x="234057" y="25303"/>
                    </a:cubicBezTo>
                    <a:cubicBezTo>
                      <a:pt x="229539" y="8133"/>
                      <a:pt x="221405" y="904"/>
                      <a:pt x="212368" y="0"/>
                    </a:cubicBezTo>
                    <a:cubicBezTo>
                      <a:pt x="201524" y="904"/>
                      <a:pt x="193391" y="9941"/>
                      <a:pt x="184354" y="15363"/>
                    </a:cubicBezTo>
                    <a:cubicBezTo>
                      <a:pt x="178932" y="15363"/>
                      <a:pt x="176221" y="16267"/>
                      <a:pt x="172606" y="18074"/>
                    </a:cubicBezTo>
                    <a:cubicBezTo>
                      <a:pt x="166280" y="18074"/>
                      <a:pt x="162665" y="18978"/>
                      <a:pt x="159954" y="21689"/>
                    </a:cubicBezTo>
                    <a:cubicBezTo>
                      <a:pt x="159050" y="21689"/>
                      <a:pt x="157243" y="21689"/>
                      <a:pt x="156339" y="21689"/>
                    </a:cubicBezTo>
                    <a:cubicBezTo>
                      <a:pt x="143688" y="18978"/>
                      <a:pt x="131036" y="14459"/>
                      <a:pt x="118384" y="9941"/>
                    </a:cubicBezTo>
                    <a:cubicBezTo>
                      <a:pt x="108443" y="7230"/>
                      <a:pt x="104829" y="7230"/>
                      <a:pt x="94888" y="4518"/>
                    </a:cubicBezTo>
                    <a:cubicBezTo>
                      <a:pt x="87658" y="2711"/>
                      <a:pt x="82236" y="5422"/>
                      <a:pt x="76814" y="5422"/>
                    </a:cubicBezTo>
                    <a:cubicBezTo>
                      <a:pt x="67777" y="7230"/>
                      <a:pt x="52414" y="2711"/>
                      <a:pt x="42474" y="7230"/>
                    </a:cubicBezTo>
                    <a:cubicBezTo>
                      <a:pt x="40666" y="10844"/>
                      <a:pt x="35244" y="17170"/>
                      <a:pt x="42474" y="17170"/>
                    </a:cubicBezTo>
                    <a:cubicBezTo>
                      <a:pt x="41570" y="20785"/>
                      <a:pt x="37051" y="27111"/>
                      <a:pt x="36148" y="30726"/>
                    </a:cubicBezTo>
                    <a:cubicBezTo>
                      <a:pt x="32533" y="37052"/>
                      <a:pt x="25303" y="39763"/>
                      <a:pt x="25303" y="48800"/>
                    </a:cubicBezTo>
                    <a:cubicBezTo>
                      <a:pt x="26207" y="53318"/>
                      <a:pt x="27111" y="57836"/>
                      <a:pt x="27111" y="63259"/>
                    </a:cubicBezTo>
                    <a:cubicBezTo>
                      <a:pt x="27111" y="69585"/>
                      <a:pt x="26207" y="75007"/>
                      <a:pt x="26207" y="81333"/>
                    </a:cubicBezTo>
                    <a:cubicBezTo>
                      <a:pt x="24400" y="77718"/>
                      <a:pt x="21689" y="74103"/>
                      <a:pt x="19881" y="70488"/>
                    </a:cubicBezTo>
                    <a:cubicBezTo>
                      <a:pt x="18074" y="59644"/>
                      <a:pt x="13555" y="50607"/>
                      <a:pt x="5422" y="44281"/>
                    </a:cubicBezTo>
                    <a:lnTo>
                      <a:pt x="5422" y="44281"/>
                    </a:lnTo>
                    <a:close/>
                  </a:path>
                </a:pathLst>
              </a:custGeom>
              <a:solidFill>
                <a:srgbClr val="F9BB8A"/>
              </a:solidFill>
              <a:ln w="9025" cap="flat">
                <a:noFill/>
                <a:prstDash val="solid"/>
                <a:miter/>
              </a:ln>
            </p:spPr>
            <p:txBody>
              <a:bodyPr rtlCol="0" anchor="ctr"/>
              <a:lstStyle/>
              <a:p>
                <a:endParaRPr lang="zh-CN" altLang="en-US"/>
              </a:p>
            </p:txBody>
          </p:sp>
          <p:sp>
            <p:nvSpPr>
              <p:cNvPr id="2582" name="任意多边形: 形状 1851"/>
              <p:cNvSpPr/>
              <p:nvPr>
                <p:custDataLst>
                  <p:tags r:id="rId12"/>
                </p:custDataLst>
              </p:nvPr>
            </p:nvSpPr>
            <p:spPr>
              <a:xfrm>
                <a:off x="4403378" y="2081776"/>
                <a:ext cx="243997" cy="198468"/>
              </a:xfrm>
              <a:custGeom>
                <a:avLst/>
                <a:gdLst>
                  <a:gd name="connsiteX0" fmla="*/ 20785 w 243997"/>
                  <a:gd name="connsiteY0" fmla="*/ 198469 h 198468"/>
                  <a:gd name="connsiteX1" fmla="*/ 0 w 243997"/>
                  <a:gd name="connsiteY1" fmla="*/ 158706 h 198468"/>
                  <a:gd name="connsiteX2" fmla="*/ 3615 w 243997"/>
                  <a:gd name="connsiteY2" fmla="*/ 131595 h 198468"/>
                  <a:gd name="connsiteX3" fmla="*/ 4518 w 243997"/>
                  <a:gd name="connsiteY3" fmla="*/ 109003 h 198468"/>
                  <a:gd name="connsiteX4" fmla="*/ 8133 w 243997"/>
                  <a:gd name="connsiteY4" fmla="*/ 70144 h 198468"/>
                  <a:gd name="connsiteX5" fmla="*/ 16267 w 243997"/>
                  <a:gd name="connsiteY5" fmla="*/ 45744 h 198468"/>
                  <a:gd name="connsiteX6" fmla="*/ 35244 w 243997"/>
                  <a:gd name="connsiteY6" fmla="*/ 32189 h 198468"/>
                  <a:gd name="connsiteX7" fmla="*/ 46089 w 243997"/>
                  <a:gd name="connsiteY7" fmla="*/ 20441 h 198468"/>
                  <a:gd name="connsiteX8" fmla="*/ 77718 w 243997"/>
                  <a:gd name="connsiteY8" fmla="*/ 9596 h 198468"/>
                  <a:gd name="connsiteX9" fmla="*/ 79525 w 243997"/>
                  <a:gd name="connsiteY9" fmla="*/ 5982 h 198468"/>
                  <a:gd name="connsiteX10" fmla="*/ 84044 w 243997"/>
                  <a:gd name="connsiteY10" fmla="*/ 4174 h 198468"/>
                  <a:gd name="connsiteX11" fmla="*/ 124710 w 243997"/>
                  <a:gd name="connsiteY11" fmla="*/ 2367 h 198468"/>
                  <a:gd name="connsiteX12" fmla="*/ 150013 w 243997"/>
                  <a:gd name="connsiteY12" fmla="*/ 10500 h 198468"/>
                  <a:gd name="connsiteX13" fmla="*/ 158147 w 243997"/>
                  <a:gd name="connsiteY13" fmla="*/ 10500 h 198468"/>
                  <a:gd name="connsiteX14" fmla="*/ 177124 w 243997"/>
                  <a:gd name="connsiteY14" fmla="*/ 19537 h 198468"/>
                  <a:gd name="connsiteX15" fmla="*/ 190680 w 243997"/>
                  <a:gd name="connsiteY15" fmla="*/ 24959 h 198468"/>
                  <a:gd name="connsiteX16" fmla="*/ 214176 w 243997"/>
                  <a:gd name="connsiteY16" fmla="*/ 37611 h 198468"/>
                  <a:gd name="connsiteX17" fmla="*/ 227731 w 243997"/>
                  <a:gd name="connsiteY17" fmla="*/ 54781 h 198468"/>
                  <a:gd name="connsiteX18" fmla="*/ 234057 w 243997"/>
                  <a:gd name="connsiteY18" fmla="*/ 75566 h 198468"/>
                  <a:gd name="connsiteX19" fmla="*/ 243998 w 243997"/>
                  <a:gd name="connsiteY19" fmla="*/ 123462 h 198468"/>
                  <a:gd name="connsiteX20" fmla="*/ 235865 w 243997"/>
                  <a:gd name="connsiteY20" fmla="*/ 162321 h 198468"/>
                  <a:gd name="connsiteX21" fmla="*/ 233153 w 243997"/>
                  <a:gd name="connsiteY21" fmla="*/ 172262 h 198468"/>
                  <a:gd name="connsiteX22" fmla="*/ 225020 w 243997"/>
                  <a:gd name="connsiteY22" fmla="*/ 191239 h 198468"/>
                  <a:gd name="connsiteX23" fmla="*/ 225924 w 243997"/>
                  <a:gd name="connsiteY23" fmla="*/ 179491 h 198468"/>
                  <a:gd name="connsiteX24" fmla="*/ 226828 w 243997"/>
                  <a:gd name="connsiteY24" fmla="*/ 170454 h 198468"/>
                  <a:gd name="connsiteX25" fmla="*/ 223213 w 243997"/>
                  <a:gd name="connsiteY25" fmla="*/ 150573 h 198468"/>
                  <a:gd name="connsiteX26" fmla="*/ 224116 w 243997"/>
                  <a:gd name="connsiteY26" fmla="*/ 144247 h 198468"/>
                  <a:gd name="connsiteX27" fmla="*/ 226828 w 243997"/>
                  <a:gd name="connsiteY27" fmla="*/ 143343 h 198468"/>
                  <a:gd name="connsiteX28" fmla="*/ 223213 w 243997"/>
                  <a:gd name="connsiteY28" fmla="*/ 130692 h 198468"/>
                  <a:gd name="connsiteX29" fmla="*/ 211465 w 243997"/>
                  <a:gd name="connsiteY29" fmla="*/ 118944 h 198468"/>
                  <a:gd name="connsiteX30" fmla="*/ 206946 w 243997"/>
                  <a:gd name="connsiteY30" fmla="*/ 117136 h 198468"/>
                  <a:gd name="connsiteX31" fmla="*/ 177124 w 243997"/>
                  <a:gd name="connsiteY31" fmla="*/ 131595 h 198468"/>
                  <a:gd name="connsiteX32" fmla="*/ 167184 w 243997"/>
                  <a:gd name="connsiteY32" fmla="*/ 134306 h 198468"/>
                  <a:gd name="connsiteX33" fmla="*/ 156339 w 243997"/>
                  <a:gd name="connsiteY33" fmla="*/ 136114 h 198468"/>
                  <a:gd name="connsiteX34" fmla="*/ 152725 w 243997"/>
                  <a:gd name="connsiteY34" fmla="*/ 138825 h 198468"/>
                  <a:gd name="connsiteX35" fmla="*/ 150013 w 243997"/>
                  <a:gd name="connsiteY35" fmla="*/ 137921 h 198468"/>
                  <a:gd name="connsiteX36" fmla="*/ 135554 w 243997"/>
                  <a:gd name="connsiteY36" fmla="*/ 133403 h 198468"/>
                  <a:gd name="connsiteX37" fmla="*/ 118384 w 243997"/>
                  <a:gd name="connsiteY37" fmla="*/ 127077 h 198468"/>
                  <a:gd name="connsiteX38" fmla="*/ 108443 w 243997"/>
                  <a:gd name="connsiteY38" fmla="*/ 125269 h 198468"/>
                  <a:gd name="connsiteX39" fmla="*/ 84947 w 243997"/>
                  <a:gd name="connsiteY39" fmla="*/ 118944 h 198468"/>
                  <a:gd name="connsiteX40" fmla="*/ 71392 w 243997"/>
                  <a:gd name="connsiteY40" fmla="*/ 121655 h 198468"/>
                  <a:gd name="connsiteX41" fmla="*/ 36148 w 243997"/>
                  <a:gd name="connsiteY41" fmla="*/ 122558 h 198468"/>
                  <a:gd name="connsiteX42" fmla="*/ 32533 w 243997"/>
                  <a:gd name="connsiteY42" fmla="*/ 128884 h 198468"/>
                  <a:gd name="connsiteX43" fmla="*/ 35244 w 243997"/>
                  <a:gd name="connsiteY43" fmla="*/ 134306 h 198468"/>
                  <a:gd name="connsiteX44" fmla="*/ 33437 w 243997"/>
                  <a:gd name="connsiteY44" fmla="*/ 143343 h 198468"/>
                  <a:gd name="connsiteX45" fmla="*/ 22592 w 243997"/>
                  <a:gd name="connsiteY45" fmla="*/ 155995 h 198468"/>
                  <a:gd name="connsiteX46" fmla="*/ 18978 w 243997"/>
                  <a:gd name="connsiteY46" fmla="*/ 173165 h 198468"/>
                  <a:gd name="connsiteX47" fmla="*/ 21689 w 243997"/>
                  <a:gd name="connsiteY47" fmla="*/ 181299 h 198468"/>
                  <a:gd name="connsiteX48" fmla="*/ 20785 w 243997"/>
                  <a:gd name="connsiteY48" fmla="*/ 198469 h 198468"/>
                  <a:gd name="connsiteX49" fmla="*/ 20785 w 243997"/>
                  <a:gd name="connsiteY49" fmla="*/ 198469 h 198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243997" h="198468">
                    <a:moveTo>
                      <a:pt x="20785" y="198469"/>
                    </a:moveTo>
                    <a:cubicBezTo>
                      <a:pt x="15363" y="184913"/>
                      <a:pt x="7230" y="171358"/>
                      <a:pt x="0" y="158706"/>
                    </a:cubicBezTo>
                    <a:cubicBezTo>
                      <a:pt x="904" y="149669"/>
                      <a:pt x="1807" y="140632"/>
                      <a:pt x="3615" y="131595"/>
                    </a:cubicBezTo>
                    <a:cubicBezTo>
                      <a:pt x="4518" y="124366"/>
                      <a:pt x="4518" y="117136"/>
                      <a:pt x="4518" y="109003"/>
                    </a:cubicBezTo>
                    <a:cubicBezTo>
                      <a:pt x="5422" y="96351"/>
                      <a:pt x="7230" y="83700"/>
                      <a:pt x="8133" y="70144"/>
                    </a:cubicBezTo>
                    <a:cubicBezTo>
                      <a:pt x="9941" y="62011"/>
                      <a:pt x="11748" y="52974"/>
                      <a:pt x="16267" y="45744"/>
                    </a:cubicBezTo>
                    <a:cubicBezTo>
                      <a:pt x="21689" y="39418"/>
                      <a:pt x="29822" y="37611"/>
                      <a:pt x="35244" y="32189"/>
                    </a:cubicBezTo>
                    <a:cubicBezTo>
                      <a:pt x="37955" y="25863"/>
                      <a:pt x="42474" y="22248"/>
                      <a:pt x="46089" y="20441"/>
                    </a:cubicBezTo>
                    <a:cubicBezTo>
                      <a:pt x="55125" y="14115"/>
                      <a:pt x="65970" y="10500"/>
                      <a:pt x="77718" y="9596"/>
                    </a:cubicBezTo>
                    <a:cubicBezTo>
                      <a:pt x="86755" y="8693"/>
                      <a:pt x="78622" y="7789"/>
                      <a:pt x="79525" y="5982"/>
                    </a:cubicBezTo>
                    <a:cubicBezTo>
                      <a:pt x="79525" y="5078"/>
                      <a:pt x="83140" y="5078"/>
                      <a:pt x="84044" y="4174"/>
                    </a:cubicBezTo>
                    <a:cubicBezTo>
                      <a:pt x="92177" y="560"/>
                      <a:pt x="103925" y="-2152"/>
                      <a:pt x="124710" y="2367"/>
                    </a:cubicBezTo>
                    <a:cubicBezTo>
                      <a:pt x="131940" y="3271"/>
                      <a:pt x="142784" y="8693"/>
                      <a:pt x="150013" y="10500"/>
                    </a:cubicBezTo>
                    <a:cubicBezTo>
                      <a:pt x="153628" y="11404"/>
                      <a:pt x="154532" y="9596"/>
                      <a:pt x="158147" y="10500"/>
                    </a:cubicBezTo>
                    <a:cubicBezTo>
                      <a:pt x="165376" y="12308"/>
                      <a:pt x="170798" y="16826"/>
                      <a:pt x="177124" y="19537"/>
                    </a:cubicBezTo>
                    <a:cubicBezTo>
                      <a:pt x="182547" y="22248"/>
                      <a:pt x="184354" y="22248"/>
                      <a:pt x="190680" y="24959"/>
                    </a:cubicBezTo>
                    <a:cubicBezTo>
                      <a:pt x="195198" y="24959"/>
                      <a:pt x="208754" y="34900"/>
                      <a:pt x="214176" y="37611"/>
                    </a:cubicBezTo>
                    <a:cubicBezTo>
                      <a:pt x="219598" y="43937"/>
                      <a:pt x="222309" y="49359"/>
                      <a:pt x="227731" y="54781"/>
                    </a:cubicBezTo>
                    <a:cubicBezTo>
                      <a:pt x="230442" y="61107"/>
                      <a:pt x="232250" y="68337"/>
                      <a:pt x="234057" y="75566"/>
                    </a:cubicBezTo>
                    <a:cubicBezTo>
                      <a:pt x="238576" y="90025"/>
                      <a:pt x="243094" y="105388"/>
                      <a:pt x="243998" y="123462"/>
                    </a:cubicBezTo>
                    <a:cubicBezTo>
                      <a:pt x="240383" y="138825"/>
                      <a:pt x="235865" y="153284"/>
                      <a:pt x="235865" y="162321"/>
                    </a:cubicBezTo>
                    <a:cubicBezTo>
                      <a:pt x="234057" y="165032"/>
                      <a:pt x="234057" y="170454"/>
                      <a:pt x="233153" y="172262"/>
                    </a:cubicBezTo>
                    <a:cubicBezTo>
                      <a:pt x="231346" y="179491"/>
                      <a:pt x="229539" y="184913"/>
                      <a:pt x="225020" y="191239"/>
                    </a:cubicBezTo>
                    <a:cubicBezTo>
                      <a:pt x="224116" y="186721"/>
                      <a:pt x="225020" y="183106"/>
                      <a:pt x="225924" y="179491"/>
                    </a:cubicBezTo>
                    <a:cubicBezTo>
                      <a:pt x="226828" y="176780"/>
                      <a:pt x="226828" y="174069"/>
                      <a:pt x="226828" y="170454"/>
                    </a:cubicBezTo>
                    <a:cubicBezTo>
                      <a:pt x="226828" y="165032"/>
                      <a:pt x="226828" y="155995"/>
                      <a:pt x="223213" y="150573"/>
                    </a:cubicBezTo>
                    <a:cubicBezTo>
                      <a:pt x="223213" y="147862"/>
                      <a:pt x="224116" y="146054"/>
                      <a:pt x="224116" y="144247"/>
                    </a:cubicBezTo>
                    <a:cubicBezTo>
                      <a:pt x="225020" y="144247"/>
                      <a:pt x="225924" y="143343"/>
                      <a:pt x="226828" y="143343"/>
                    </a:cubicBezTo>
                    <a:cubicBezTo>
                      <a:pt x="226828" y="139729"/>
                      <a:pt x="223213" y="134306"/>
                      <a:pt x="223213" y="130692"/>
                    </a:cubicBezTo>
                    <a:cubicBezTo>
                      <a:pt x="219598" y="125269"/>
                      <a:pt x="217791" y="122558"/>
                      <a:pt x="211465" y="118944"/>
                    </a:cubicBezTo>
                    <a:cubicBezTo>
                      <a:pt x="210561" y="118040"/>
                      <a:pt x="208754" y="117136"/>
                      <a:pt x="206946" y="117136"/>
                    </a:cubicBezTo>
                    <a:cubicBezTo>
                      <a:pt x="198813" y="115329"/>
                      <a:pt x="187065" y="127077"/>
                      <a:pt x="177124" y="131595"/>
                    </a:cubicBezTo>
                    <a:cubicBezTo>
                      <a:pt x="173510" y="132499"/>
                      <a:pt x="169895" y="132499"/>
                      <a:pt x="167184" y="134306"/>
                    </a:cubicBezTo>
                    <a:cubicBezTo>
                      <a:pt x="163569" y="135210"/>
                      <a:pt x="159954" y="134306"/>
                      <a:pt x="156339" y="136114"/>
                    </a:cubicBezTo>
                    <a:cubicBezTo>
                      <a:pt x="155436" y="137018"/>
                      <a:pt x="154532" y="137921"/>
                      <a:pt x="152725" y="138825"/>
                    </a:cubicBezTo>
                    <a:cubicBezTo>
                      <a:pt x="151821" y="138825"/>
                      <a:pt x="150917" y="138825"/>
                      <a:pt x="150013" y="137921"/>
                    </a:cubicBezTo>
                    <a:cubicBezTo>
                      <a:pt x="145495" y="137018"/>
                      <a:pt x="140977" y="135210"/>
                      <a:pt x="135554" y="133403"/>
                    </a:cubicBezTo>
                    <a:cubicBezTo>
                      <a:pt x="129228" y="131595"/>
                      <a:pt x="123806" y="129788"/>
                      <a:pt x="118384" y="127077"/>
                    </a:cubicBezTo>
                    <a:cubicBezTo>
                      <a:pt x="115673" y="126173"/>
                      <a:pt x="112058" y="126173"/>
                      <a:pt x="108443" y="125269"/>
                    </a:cubicBezTo>
                    <a:cubicBezTo>
                      <a:pt x="99406" y="123462"/>
                      <a:pt x="93984" y="120751"/>
                      <a:pt x="84947" y="118944"/>
                    </a:cubicBezTo>
                    <a:cubicBezTo>
                      <a:pt x="81333" y="119847"/>
                      <a:pt x="75007" y="120751"/>
                      <a:pt x="71392" y="121655"/>
                    </a:cubicBezTo>
                    <a:cubicBezTo>
                      <a:pt x="58740" y="119847"/>
                      <a:pt x="47896" y="119847"/>
                      <a:pt x="36148" y="122558"/>
                    </a:cubicBezTo>
                    <a:cubicBezTo>
                      <a:pt x="35244" y="124366"/>
                      <a:pt x="33437" y="126173"/>
                      <a:pt x="32533" y="128884"/>
                    </a:cubicBezTo>
                    <a:cubicBezTo>
                      <a:pt x="32533" y="130692"/>
                      <a:pt x="31629" y="134306"/>
                      <a:pt x="35244" y="134306"/>
                    </a:cubicBezTo>
                    <a:cubicBezTo>
                      <a:pt x="35244" y="137018"/>
                      <a:pt x="33437" y="140632"/>
                      <a:pt x="33437" y="143343"/>
                    </a:cubicBezTo>
                    <a:cubicBezTo>
                      <a:pt x="29822" y="147862"/>
                      <a:pt x="26207" y="151477"/>
                      <a:pt x="22592" y="155995"/>
                    </a:cubicBezTo>
                    <a:cubicBezTo>
                      <a:pt x="20785" y="161417"/>
                      <a:pt x="20785" y="167743"/>
                      <a:pt x="18978" y="173165"/>
                    </a:cubicBezTo>
                    <a:cubicBezTo>
                      <a:pt x="19881" y="175876"/>
                      <a:pt x="20785" y="178588"/>
                      <a:pt x="21689" y="181299"/>
                    </a:cubicBezTo>
                    <a:cubicBezTo>
                      <a:pt x="20785" y="187624"/>
                      <a:pt x="21689" y="193047"/>
                      <a:pt x="20785" y="198469"/>
                    </a:cubicBezTo>
                    <a:lnTo>
                      <a:pt x="20785" y="198469"/>
                    </a:lnTo>
                    <a:close/>
                  </a:path>
                </a:pathLst>
              </a:custGeom>
              <a:solidFill>
                <a:srgbClr val="6D4245"/>
              </a:solidFill>
              <a:ln w="9025" cap="flat">
                <a:noFill/>
                <a:prstDash val="solid"/>
                <a:miter/>
              </a:ln>
            </p:spPr>
            <p:txBody>
              <a:bodyPr rtlCol="0" anchor="ctr"/>
              <a:lstStyle/>
              <a:p>
                <a:endParaRPr lang="zh-CN" altLang="en-US"/>
              </a:p>
            </p:txBody>
          </p:sp>
          <p:sp>
            <p:nvSpPr>
              <p:cNvPr id="2583" name="任意多边形: 形状 1852"/>
              <p:cNvSpPr/>
              <p:nvPr>
                <p:custDataLst>
                  <p:tags r:id="rId13"/>
                </p:custDataLst>
              </p:nvPr>
            </p:nvSpPr>
            <p:spPr>
              <a:xfrm>
                <a:off x="3957856" y="2529831"/>
                <a:ext cx="256991" cy="233827"/>
              </a:xfrm>
              <a:custGeom>
                <a:avLst/>
                <a:gdLst>
                  <a:gd name="connsiteX0" fmla="*/ 95792 w 256991"/>
                  <a:gd name="connsiteY0" fmla="*/ 7967 h 233827"/>
                  <a:gd name="connsiteX1" fmla="*/ 40666 w 256991"/>
                  <a:gd name="connsiteY1" fmla="*/ 3448 h 233827"/>
                  <a:gd name="connsiteX2" fmla="*/ 0 w 256991"/>
                  <a:gd name="connsiteY2" fmla="*/ 40500 h 233827"/>
                  <a:gd name="connsiteX3" fmla="*/ 26207 w 256991"/>
                  <a:gd name="connsiteY3" fmla="*/ 57670 h 233827"/>
                  <a:gd name="connsiteX4" fmla="*/ 29822 w 256991"/>
                  <a:gd name="connsiteY4" fmla="*/ 96529 h 233827"/>
                  <a:gd name="connsiteX5" fmla="*/ 62355 w 256991"/>
                  <a:gd name="connsiteY5" fmla="*/ 162499 h 233827"/>
                  <a:gd name="connsiteX6" fmla="*/ 79525 w 256991"/>
                  <a:gd name="connsiteY6" fmla="*/ 183284 h 233827"/>
                  <a:gd name="connsiteX7" fmla="*/ 95792 w 256991"/>
                  <a:gd name="connsiteY7" fmla="*/ 180573 h 233827"/>
                  <a:gd name="connsiteX8" fmla="*/ 105732 w 256991"/>
                  <a:gd name="connsiteY8" fmla="*/ 189610 h 233827"/>
                  <a:gd name="connsiteX9" fmla="*/ 130132 w 256991"/>
                  <a:gd name="connsiteY9" fmla="*/ 185995 h 233827"/>
                  <a:gd name="connsiteX10" fmla="*/ 136458 w 256991"/>
                  <a:gd name="connsiteY10" fmla="*/ 194128 h 233827"/>
                  <a:gd name="connsiteX11" fmla="*/ 163569 w 256991"/>
                  <a:gd name="connsiteY11" fmla="*/ 185995 h 233827"/>
                  <a:gd name="connsiteX12" fmla="*/ 159050 w 256991"/>
                  <a:gd name="connsiteY12" fmla="*/ 144425 h 233827"/>
                  <a:gd name="connsiteX13" fmla="*/ 185258 w 256991"/>
                  <a:gd name="connsiteY13" fmla="*/ 172439 h 233827"/>
                  <a:gd name="connsiteX14" fmla="*/ 203331 w 256991"/>
                  <a:gd name="connsiteY14" fmla="*/ 198647 h 233827"/>
                  <a:gd name="connsiteX15" fmla="*/ 222309 w 256991"/>
                  <a:gd name="connsiteY15" fmla="*/ 231180 h 233827"/>
                  <a:gd name="connsiteX16" fmla="*/ 244901 w 256991"/>
                  <a:gd name="connsiteY16" fmla="*/ 221239 h 233827"/>
                  <a:gd name="connsiteX17" fmla="*/ 235864 w 256991"/>
                  <a:gd name="connsiteY17" fmla="*/ 203165 h 233827"/>
                  <a:gd name="connsiteX18" fmla="*/ 218694 w 256991"/>
                  <a:gd name="connsiteY18" fmla="*/ 165210 h 233827"/>
                  <a:gd name="connsiteX19" fmla="*/ 207850 w 256991"/>
                  <a:gd name="connsiteY19" fmla="*/ 148943 h 233827"/>
                  <a:gd name="connsiteX20" fmla="*/ 180739 w 256991"/>
                  <a:gd name="connsiteY20" fmla="*/ 99240 h 233827"/>
                  <a:gd name="connsiteX21" fmla="*/ 220502 w 256991"/>
                  <a:gd name="connsiteY21" fmla="*/ 117314 h 233827"/>
                  <a:gd name="connsiteX22" fmla="*/ 251227 w 256991"/>
                  <a:gd name="connsiteY22" fmla="*/ 108277 h 233827"/>
                  <a:gd name="connsiteX23" fmla="*/ 255746 w 256991"/>
                  <a:gd name="connsiteY23" fmla="*/ 90203 h 233827"/>
                  <a:gd name="connsiteX24" fmla="*/ 226828 w 256991"/>
                  <a:gd name="connsiteY24" fmla="*/ 90203 h 233827"/>
                  <a:gd name="connsiteX25" fmla="*/ 215080 w 256991"/>
                  <a:gd name="connsiteY25" fmla="*/ 85685 h 233827"/>
                  <a:gd name="connsiteX26" fmla="*/ 211465 w 256991"/>
                  <a:gd name="connsiteY26" fmla="*/ 80262 h 233827"/>
                  <a:gd name="connsiteX27" fmla="*/ 195198 w 256991"/>
                  <a:gd name="connsiteY27" fmla="*/ 73937 h 233827"/>
                  <a:gd name="connsiteX28" fmla="*/ 177124 w 256991"/>
                  <a:gd name="connsiteY28" fmla="*/ 61285 h 233827"/>
                  <a:gd name="connsiteX29" fmla="*/ 115673 w 256991"/>
                  <a:gd name="connsiteY29" fmla="*/ 22426 h 233827"/>
                  <a:gd name="connsiteX30" fmla="*/ 95792 w 256991"/>
                  <a:gd name="connsiteY30" fmla="*/ 7967 h 233827"/>
                  <a:gd name="connsiteX31" fmla="*/ 95792 w 256991"/>
                  <a:gd name="connsiteY31" fmla="*/ 7967 h 233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56991" h="233827">
                    <a:moveTo>
                      <a:pt x="95792" y="7967"/>
                    </a:moveTo>
                    <a:cubicBezTo>
                      <a:pt x="92177" y="1641"/>
                      <a:pt x="60548" y="-3781"/>
                      <a:pt x="40666" y="3448"/>
                    </a:cubicBezTo>
                    <a:cubicBezTo>
                      <a:pt x="28015" y="7967"/>
                      <a:pt x="12652" y="22426"/>
                      <a:pt x="0" y="40500"/>
                    </a:cubicBezTo>
                    <a:cubicBezTo>
                      <a:pt x="8133" y="47729"/>
                      <a:pt x="18074" y="51344"/>
                      <a:pt x="26207" y="57670"/>
                    </a:cubicBezTo>
                    <a:cubicBezTo>
                      <a:pt x="28015" y="70322"/>
                      <a:pt x="28015" y="83877"/>
                      <a:pt x="29822" y="96529"/>
                    </a:cubicBezTo>
                    <a:cubicBezTo>
                      <a:pt x="37955" y="122736"/>
                      <a:pt x="49703" y="143521"/>
                      <a:pt x="62355" y="162499"/>
                    </a:cubicBezTo>
                    <a:cubicBezTo>
                      <a:pt x="67777" y="169728"/>
                      <a:pt x="72296" y="179669"/>
                      <a:pt x="79525" y="183284"/>
                    </a:cubicBezTo>
                    <a:cubicBezTo>
                      <a:pt x="84947" y="185091"/>
                      <a:pt x="90370" y="184187"/>
                      <a:pt x="95792" y="180573"/>
                    </a:cubicBezTo>
                    <a:cubicBezTo>
                      <a:pt x="99407" y="184187"/>
                      <a:pt x="100310" y="187802"/>
                      <a:pt x="105732" y="189610"/>
                    </a:cubicBezTo>
                    <a:cubicBezTo>
                      <a:pt x="112962" y="189610"/>
                      <a:pt x="121999" y="188706"/>
                      <a:pt x="130132" y="185995"/>
                    </a:cubicBezTo>
                    <a:cubicBezTo>
                      <a:pt x="132843" y="188706"/>
                      <a:pt x="133747" y="191417"/>
                      <a:pt x="136458" y="194128"/>
                    </a:cubicBezTo>
                    <a:cubicBezTo>
                      <a:pt x="145495" y="195032"/>
                      <a:pt x="157243" y="193224"/>
                      <a:pt x="163569" y="185995"/>
                    </a:cubicBezTo>
                    <a:cubicBezTo>
                      <a:pt x="165376" y="173343"/>
                      <a:pt x="159050" y="158884"/>
                      <a:pt x="159050" y="144425"/>
                    </a:cubicBezTo>
                    <a:cubicBezTo>
                      <a:pt x="167184" y="154365"/>
                      <a:pt x="178932" y="162499"/>
                      <a:pt x="185258" y="172439"/>
                    </a:cubicBezTo>
                    <a:cubicBezTo>
                      <a:pt x="190680" y="181476"/>
                      <a:pt x="197909" y="189610"/>
                      <a:pt x="203331" y="198647"/>
                    </a:cubicBezTo>
                    <a:cubicBezTo>
                      <a:pt x="209657" y="209491"/>
                      <a:pt x="215983" y="220335"/>
                      <a:pt x="222309" y="231180"/>
                    </a:cubicBezTo>
                    <a:cubicBezTo>
                      <a:pt x="227731" y="236602"/>
                      <a:pt x="245805" y="233891"/>
                      <a:pt x="244901" y="221239"/>
                    </a:cubicBezTo>
                    <a:cubicBezTo>
                      <a:pt x="244901" y="215817"/>
                      <a:pt x="238576" y="208587"/>
                      <a:pt x="235864" y="203165"/>
                    </a:cubicBezTo>
                    <a:cubicBezTo>
                      <a:pt x="229539" y="191417"/>
                      <a:pt x="223213" y="178765"/>
                      <a:pt x="218694" y="165210"/>
                    </a:cubicBezTo>
                    <a:cubicBezTo>
                      <a:pt x="216887" y="156173"/>
                      <a:pt x="212368" y="154365"/>
                      <a:pt x="207850" y="148943"/>
                    </a:cubicBezTo>
                    <a:cubicBezTo>
                      <a:pt x="198813" y="132677"/>
                      <a:pt x="185258" y="118218"/>
                      <a:pt x="180739" y="99240"/>
                    </a:cubicBezTo>
                    <a:cubicBezTo>
                      <a:pt x="186161" y="106470"/>
                      <a:pt x="205139" y="117314"/>
                      <a:pt x="220502" y="117314"/>
                    </a:cubicBezTo>
                    <a:cubicBezTo>
                      <a:pt x="234961" y="117314"/>
                      <a:pt x="244901" y="113699"/>
                      <a:pt x="251227" y="108277"/>
                    </a:cubicBezTo>
                    <a:cubicBezTo>
                      <a:pt x="256649" y="103758"/>
                      <a:pt x="258457" y="95625"/>
                      <a:pt x="255746" y="90203"/>
                    </a:cubicBezTo>
                    <a:cubicBezTo>
                      <a:pt x="245805" y="89299"/>
                      <a:pt x="236768" y="91107"/>
                      <a:pt x="226828" y="90203"/>
                    </a:cubicBezTo>
                    <a:cubicBezTo>
                      <a:pt x="222309" y="89299"/>
                      <a:pt x="218694" y="88396"/>
                      <a:pt x="215080" y="85685"/>
                    </a:cubicBezTo>
                    <a:cubicBezTo>
                      <a:pt x="213272" y="83877"/>
                      <a:pt x="212368" y="82070"/>
                      <a:pt x="211465" y="80262"/>
                    </a:cubicBezTo>
                    <a:cubicBezTo>
                      <a:pt x="206946" y="78455"/>
                      <a:pt x="200620" y="76648"/>
                      <a:pt x="195198" y="73937"/>
                    </a:cubicBezTo>
                    <a:cubicBezTo>
                      <a:pt x="189776" y="69418"/>
                      <a:pt x="183450" y="65803"/>
                      <a:pt x="177124" y="61285"/>
                    </a:cubicBezTo>
                    <a:cubicBezTo>
                      <a:pt x="156339" y="48633"/>
                      <a:pt x="136458" y="35981"/>
                      <a:pt x="115673" y="22426"/>
                    </a:cubicBezTo>
                    <a:cubicBezTo>
                      <a:pt x="105732" y="20618"/>
                      <a:pt x="102118" y="14293"/>
                      <a:pt x="95792" y="7967"/>
                    </a:cubicBezTo>
                    <a:lnTo>
                      <a:pt x="95792" y="7967"/>
                    </a:lnTo>
                    <a:close/>
                  </a:path>
                </a:pathLst>
              </a:custGeom>
              <a:solidFill>
                <a:srgbClr val="F9BB8A"/>
              </a:solidFill>
              <a:ln w="9025" cap="flat">
                <a:noFill/>
                <a:prstDash val="solid"/>
                <a:miter/>
              </a:ln>
            </p:spPr>
            <p:txBody>
              <a:bodyPr rtlCol="0" anchor="ctr"/>
              <a:lstStyle/>
              <a:p>
                <a:endParaRPr lang="zh-CN" altLang="en-US"/>
              </a:p>
            </p:txBody>
          </p:sp>
          <p:sp>
            <p:nvSpPr>
              <p:cNvPr id="2584" name="任意多边形: 形状 1853"/>
              <p:cNvSpPr/>
              <p:nvPr>
                <p:custDataLst>
                  <p:tags r:id="rId14"/>
                </p:custDataLst>
              </p:nvPr>
            </p:nvSpPr>
            <p:spPr>
              <a:xfrm>
                <a:off x="4467541" y="2262089"/>
                <a:ext cx="55125" cy="21770"/>
              </a:xfrm>
              <a:custGeom>
                <a:avLst/>
                <a:gdLst>
                  <a:gd name="connsiteX0" fmla="*/ 0 w 55125"/>
                  <a:gd name="connsiteY0" fmla="*/ 7311 h 21770"/>
                  <a:gd name="connsiteX1" fmla="*/ 13555 w 55125"/>
                  <a:gd name="connsiteY1" fmla="*/ 985 h 21770"/>
                  <a:gd name="connsiteX2" fmla="*/ 23496 w 55125"/>
                  <a:gd name="connsiteY2" fmla="*/ 1889 h 21770"/>
                  <a:gd name="connsiteX3" fmla="*/ 55125 w 55125"/>
                  <a:gd name="connsiteY3" fmla="*/ 17252 h 21770"/>
                  <a:gd name="connsiteX4" fmla="*/ 46992 w 55125"/>
                  <a:gd name="connsiteY4" fmla="*/ 21770 h 21770"/>
                  <a:gd name="connsiteX5" fmla="*/ 14459 w 55125"/>
                  <a:gd name="connsiteY5" fmla="*/ 8215 h 21770"/>
                  <a:gd name="connsiteX6" fmla="*/ 0 w 55125"/>
                  <a:gd name="connsiteY6" fmla="*/ 7311 h 21770"/>
                  <a:gd name="connsiteX7" fmla="*/ 0 w 55125"/>
                  <a:gd name="connsiteY7" fmla="*/ 7311 h 21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125" h="21770">
                    <a:moveTo>
                      <a:pt x="0" y="7311"/>
                    </a:moveTo>
                    <a:cubicBezTo>
                      <a:pt x="4518" y="5504"/>
                      <a:pt x="9037" y="2793"/>
                      <a:pt x="13555" y="985"/>
                    </a:cubicBezTo>
                    <a:cubicBezTo>
                      <a:pt x="17170" y="-822"/>
                      <a:pt x="20785" y="81"/>
                      <a:pt x="23496" y="1889"/>
                    </a:cubicBezTo>
                    <a:cubicBezTo>
                      <a:pt x="34340" y="6407"/>
                      <a:pt x="45185" y="14541"/>
                      <a:pt x="55125" y="17252"/>
                    </a:cubicBezTo>
                    <a:cubicBezTo>
                      <a:pt x="54222" y="19963"/>
                      <a:pt x="51511" y="20866"/>
                      <a:pt x="46992" y="21770"/>
                    </a:cubicBezTo>
                    <a:cubicBezTo>
                      <a:pt x="35244" y="19059"/>
                      <a:pt x="25303" y="12733"/>
                      <a:pt x="14459" y="8215"/>
                    </a:cubicBezTo>
                    <a:cubicBezTo>
                      <a:pt x="9941" y="8215"/>
                      <a:pt x="5422" y="8215"/>
                      <a:pt x="0" y="7311"/>
                    </a:cubicBezTo>
                    <a:lnTo>
                      <a:pt x="0" y="7311"/>
                    </a:lnTo>
                    <a:close/>
                  </a:path>
                </a:pathLst>
              </a:custGeom>
              <a:solidFill>
                <a:srgbClr val="6D4245"/>
              </a:solidFill>
              <a:ln w="9025" cap="flat">
                <a:noFill/>
                <a:prstDash val="solid"/>
                <a:miter/>
              </a:ln>
            </p:spPr>
            <p:txBody>
              <a:bodyPr rtlCol="0" anchor="ctr"/>
              <a:lstStyle/>
              <a:p>
                <a:endParaRPr lang="zh-CN" altLang="en-US"/>
              </a:p>
            </p:txBody>
          </p:sp>
          <p:sp>
            <p:nvSpPr>
              <p:cNvPr id="2585" name="任意多边形: 形状 1854"/>
              <p:cNvSpPr/>
              <p:nvPr>
                <p:custDataLst>
                  <p:tags r:id="rId15"/>
                </p:custDataLst>
              </p:nvPr>
            </p:nvSpPr>
            <p:spPr>
              <a:xfrm>
                <a:off x="4566947" y="2270614"/>
                <a:ext cx="49703" cy="16860"/>
              </a:xfrm>
              <a:custGeom>
                <a:avLst/>
                <a:gdLst>
                  <a:gd name="connsiteX0" fmla="*/ 0 w 49703"/>
                  <a:gd name="connsiteY0" fmla="*/ 15956 h 16860"/>
                  <a:gd name="connsiteX1" fmla="*/ 26207 w 49703"/>
                  <a:gd name="connsiteY1" fmla="*/ 1497 h 16860"/>
                  <a:gd name="connsiteX2" fmla="*/ 35244 w 49703"/>
                  <a:gd name="connsiteY2" fmla="*/ 594 h 16860"/>
                  <a:gd name="connsiteX3" fmla="*/ 47896 w 49703"/>
                  <a:gd name="connsiteY3" fmla="*/ 8727 h 16860"/>
                  <a:gd name="connsiteX4" fmla="*/ 49703 w 49703"/>
                  <a:gd name="connsiteY4" fmla="*/ 14149 h 16860"/>
                  <a:gd name="connsiteX5" fmla="*/ 38859 w 49703"/>
                  <a:gd name="connsiteY5" fmla="*/ 10534 h 16860"/>
                  <a:gd name="connsiteX6" fmla="*/ 1807 w 49703"/>
                  <a:gd name="connsiteY6" fmla="*/ 16860 h 16860"/>
                  <a:gd name="connsiteX7" fmla="*/ 0 w 49703"/>
                  <a:gd name="connsiteY7" fmla="*/ 15956 h 16860"/>
                  <a:gd name="connsiteX8" fmla="*/ 0 w 49703"/>
                  <a:gd name="connsiteY8" fmla="*/ 15956 h 16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703" h="16860">
                    <a:moveTo>
                      <a:pt x="0" y="15956"/>
                    </a:moveTo>
                    <a:cubicBezTo>
                      <a:pt x="9037" y="8727"/>
                      <a:pt x="18074" y="5112"/>
                      <a:pt x="26207" y="1497"/>
                    </a:cubicBezTo>
                    <a:cubicBezTo>
                      <a:pt x="30726" y="-310"/>
                      <a:pt x="33437" y="-310"/>
                      <a:pt x="35244" y="594"/>
                    </a:cubicBezTo>
                    <a:cubicBezTo>
                      <a:pt x="39763" y="2401"/>
                      <a:pt x="44281" y="5112"/>
                      <a:pt x="47896" y="8727"/>
                    </a:cubicBezTo>
                    <a:cubicBezTo>
                      <a:pt x="48799" y="10534"/>
                      <a:pt x="49703" y="12342"/>
                      <a:pt x="49703" y="14149"/>
                    </a:cubicBezTo>
                    <a:cubicBezTo>
                      <a:pt x="46992" y="12342"/>
                      <a:pt x="43377" y="10534"/>
                      <a:pt x="38859" y="10534"/>
                    </a:cubicBezTo>
                    <a:cubicBezTo>
                      <a:pt x="26207" y="11438"/>
                      <a:pt x="13555" y="13245"/>
                      <a:pt x="1807" y="16860"/>
                    </a:cubicBezTo>
                    <a:cubicBezTo>
                      <a:pt x="1807" y="16860"/>
                      <a:pt x="904" y="16860"/>
                      <a:pt x="0" y="15956"/>
                    </a:cubicBezTo>
                    <a:lnTo>
                      <a:pt x="0" y="15956"/>
                    </a:lnTo>
                    <a:close/>
                  </a:path>
                </a:pathLst>
              </a:custGeom>
              <a:solidFill>
                <a:srgbClr val="6D4245"/>
              </a:solidFill>
              <a:ln w="9025" cap="flat">
                <a:noFill/>
                <a:prstDash val="solid"/>
                <a:miter/>
              </a:ln>
            </p:spPr>
            <p:txBody>
              <a:bodyPr rtlCol="0" anchor="ctr"/>
              <a:lstStyle/>
              <a:p>
                <a:endParaRPr lang="zh-CN" altLang="en-US"/>
              </a:p>
            </p:txBody>
          </p:sp>
          <p:sp>
            <p:nvSpPr>
              <p:cNvPr id="2586" name="任意多边形: 形状 1855"/>
              <p:cNvSpPr/>
              <p:nvPr>
                <p:custDataLst>
                  <p:tags r:id="rId16"/>
                </p:custDataLst>
              </p:nvPr>
            </p:nvSpPr>
            <p:spPr>
              <a:xfrm>
                <a:off x="4417230" y="2104024"/>
                <a:ext cx="222012" cy="88687"/>
              </a:xfrm>
              <a:custGeom>
                <a:avLst/>
                <a:gdLst>
                  <a:gd name="connsiteX0" fmla="*/ 607 w 222012"/>
                  <a:gd name="connsiteY0" fmla="*/ 85851 h 88687"/>
                  <a:gd name="connsiteX1" fmla="*/ 23200 w 222012"/>
                  <a:gd name="connsiteY1" fmla="*/ 86755 h 88687"/>
                  <a:gd name="connsiteX2" fmla="*/ 15970 w 222012"/>
                  <a:gd name="connsiteY2" fmla="*/ 80429 h 88687"/>
                  <a:gd name="connsiteX3" fmla="*/ 34948 w 222012"/>
                  <a:gd name="connsiteY3" fmla="*/ 82236 h 88687"/>
                  <a:gd name="connsiteX4" fmla="*/ 28622 w 222012"/>
                  <a:gd name="connsiteY4" fmla="*/ 74103 h 88687"/>
                  <a:gd name="connsiteX5" fmla="*/ 48503 w 222012"/>
                  <a:gd name="connsiteY5" fmla="*/ 80429 h 88687"/>
                  <a:gd name="connsiteX6" fmla="*/ 41273 w 222012"/>
                  <a:gd name="connsiteY6" fmla="*/ 63259 h 88687"/>
                  <a:gd name="connsiteX7" fmla="*/ 58444 w 222012"/>
                  <a:gd name="connsiteY7" fmla="*/ 71392 h 88687"/>
                  <a:gd name="connsiteX8" fmla="*/ 52118 w 222012"/>
                  <a:gd name="connsiteY8" fmla="*/ 54222 h 88687"/>
                  <a:gd name="connsiteX9" fmla="*/ 64769 w 222012"/>
                  <a:gd name="connsiteY9" fmla="*/ 72296 h 88687"/>
                  <a:gd name="connsiteX10" fmla="*/ 79229 w 222012"/>
                  <a:gd name="connsiteY10" fmla="*/ 72296 h 88687"/>
                  <a:gd name="connsiteX11" fmla="*/ 74710 w 222012"/>
                  <a:gd name="connsiteY11" fmla="*/ 55125 h 88687"/>
                  <a:gd name="connsiteX12" fmla="*/ 69288 w 222012"/>
                  <a:gd name="connsiteY12" fmla="*/ 44281 h 88687"/>
                  <a:gd name="connsiteX13" fmla="*/ 89169 w 222012"/>
                  <a:gd name="connsiteY13" fmla="*/ 65970 h 88687"/>
                  <a:gd name="connsiteX14" fmla="*/ 101821 w 222012"/>
                  <a:gd name="connsiteY14" fmla="*/ 81333 h 88687"/>
                  <a:gd name="connsiteX15" fmla="*/ 94591 w 222012"/>
                  <a:gd name="connsiteY15" fmla="*/ 53318 h 88687"/>
                  <a:gd name="connsiteX16" fmla="*/ 120799 w 222012"/>
                  <a:gd name="connsiteY16" fmla="*/ 86755 h 88687"/>
                  <a:gd name="connsiteX17" fmla="*/ 116280 w 222012"/>
                  <a:gd name="connsiteY17" fmla="*/ 62355 h 88687"/>
                  <a:gd name="connsiteX18" fmla="*/ 112665 w 222012"/>
                  <a:gd name="connsiteY18" fmla="*/ 47896 h 88687"/>
                  <a:gd name="connsiteX19" fmla="*/ 114473 w 222012"/>
                  <a:gd name="connsiteY19" fmla="*/ 51511 h 88687"/>
                  <a:gd name="connsiteX20" fmla="*/ 126221 w 222012"/>
                  <a:gd name="connsiteY20" fmla="*/ 75007 h 88687"/>
                  <a:gd name="connsiteX21" fmla="*/ 123510 w 222012"/>
                  <a:gd name="connsiteY21" fmla="*/ 56029 h 88687"/>
                  <a:gd name="connsiteX22" fmla="*/ 134354 w 222012"/>
                  <a:gd name="connsiteY22" fmla="*/ 80429 h 88687"/>
                  <a:gd name="connsiteX23" fmla="*/ 140680 w 222012"/>
                  <a:gd name="connsiteY23" fmla="*/ 57837 h 88687"/>
                  <a:gd name="connsiteX24" fmla="*/ 146102 w 222012"/>
                  <a:gd name="connsiteY24" fmla="*/ 72296 h 88687"/>
                  <a:gd name="connsiteX25" fmla="*/ 147909 w 222012"/>
                  <a:gd name="connsiteY25" fmla="*/ 63259 h 88687"/>
                  <a:gd name="connsiteX26" fmla="*/ 152428 w 222012"/>
                  <a:gd name="connsiteY26" fmla="*/ 76814 h 88687"/>
                  <a:gd name="connsiteX27" fmla="*/ 153332 w 222012"/>
                  <a:gd name="connsiteY27" fmla="*/ 63259 h 88687"/>
                  <a:gd name="connsiteX28" fmla="*/ 153332 w 222012"/>
                  <a:gd name="connsiteY28" fmla="*/ 57837 h 88687"/>
                  <a:gd name="connsiteX29" fmla="*/ 163272 w 222012"/>
                  <a:gd name="connsiteY29" fmla="*/ 84044 h 88687"/>
                  <a:gd name="connsiteX30" fmla="*/ 165080 w 222012"/>
                  <a:gd name="connsiteY30" fmla="*/ 63259 h 88687"/>
                  <a:gd name="connsiteX31" fmla="*/ 164176 w 222012"/>
                  <a:gd name="connsiteY31" fmla="*/ 55125 h 88687"/>
                  <a:gd name="connsiteX32" fmla="*/ 165080 w 222012"/>
                  <a:gd name="connsiteY32" fmla="*/ 55125 h 88687"/>
                  <a:gd name="connsiteX33" fmla="*/ 169598 w 222012"/>
                  <a:gd name="connsiteY33" fmla="*/ 60548 h 88687"/>
                  <a:gd name="connsiteX34" fmla="*/ 171406 w 222012"/>
                  <a:gd name="connsiteY34" fmla="*/ 69585 h 88687"/>
                  <a:gd name="connsiteX35" fmla="*/ 171406 w 222012"/>
                  <a:gd name="connsiteY35" fmla="*/ 54222 h 88687"/>
                  <a:gd name="connsiteX36" fmla="*/ 172309 w 222012"/>
                  <a:gd name="connsiteY36" fmla="*/ 55125 h 88687"/>
                  <a:gd name="connsiteX37" fmla="*/ 184961 w 222012"/>
                  <a:gd name="connsiteY37" fmla="*/ 76814 h 88687"/>
                  <a:gd name="connsiteX38" fmla="*/ 185865 w 222012"/>
                  <a:gd name="connsiteY38" fmla="*/ 58740 h 88687"/>
                  <a:gd name="connsiteX39" fmla="*/ 186768 w 222012"/>
                  <a:gd name="connsiteY39" fmla="*/ 59644 h 88687"/>
                  <a:gd name="connsiteX40" fmla="*/ 195805 w 222012"/>
                  <a:gd name="connsiteY40" fmla="*/ 76814 h 88687"/>
                  <a:gd name="connsiteX41" fmla="*/ 203035 w 222012"/>
                  <a:gd name="connsiteY41" fmla="*/ 71392 h 88687"/>
                  <a:gd name="connsiteX42" fmla="*/ 207553 w 222012"/>
                  <a:gd name="connsiteY42" fmla="*/ 67777 h 88687"/>
                  <a:gd name="connsiteX43" fmla="*/ 203939 w 222012"/>
                  <a:gd name="connsiteY43" fmla="*/ 78621 h 88687"/>
                  <a:gd name="connsiteX44" fmla="*/ 212976 w 222012"/>
                  <a:gd name="connsiteY44" fmla="*/ 84947 h 88687"/>
                  <a:gd name="connsiteX45" fmla="*/ 220205 w 222012"/>
                  <a:gd name="connsiteY45" fmla="*/ 82236 h 88687"/>
                  <a:gd name="connsiteX46" fmla="*/ 222012 w 222012"/>
                  <a:gd name="connsiteY46" fmla="*/ 66873 h 88687"/>
                  <a:gd name="connsiteX47" fmla="*/ 212072 w 222012"/>
                  <a:gd name="connsiteY47" fmla="*/ 63259 h 88687"/>
                  <a:gd name="connsiteX48" fmla="*/ 212072 w 222012"/>
                  <a:gd name="connsiteY48" fmla="*/ 62355 h 88687"/>
                  <a:gd name="connsiteX49" fmla="*/ 208457 w 222012"/>
                  <a:gd name="connsiteY49" fmla="*/ 47896 h 88687"/>
                  <a:gd name="connsiteX50" fmla="*/ 198516 w 222012"/>
                  <a:gd name="connsiteY50" fmla="*/ 51511 h 88687"/>
                  <a:gd name="connsiteX51" fmla="*/ 196709 w 222012"/>
                  <a:gd name="connsiteY51" fmla="*/ 30726 h 88687"/>
                  <a:gd name="connsiteX52" fmla="*/ 193998 w 222012"/>
                  <a:gd name="connsiteY52" fmla="*/ 28015 h 88687"/>
                  <a:gd name="connsiteX53" fmla="*/ 194902 w 222012"/>
                  <a:gd name="connsiteY53" fmla="*/ 46088 h 88687"/>
                  <a:gd name="connsiteX54" fmla="*/ 191287 w 222012"/>
                  <a:gd name="connsiteY54" fmla="*/ 38859 h 88687"/>
                  <a:gd name="connsiteX55" fmla="*/ 189479 w 222012"/>
                  <a:gd name="connsiteY55" fmla="*/ 49703 h 88687"/>
                  <a:gd name="connsiteX56" fmla="*/ 181346 w 222012"/>
                  <a:gd name="connsiteY56" fmla="*/ 26207 h 88687"/>
                  <a:gd name="connsiteX57" fmla="*/ 177731 w 222012"/>
                  <a:gd name="connsiteY57" fmla="*/ 20785 h 88687"/>
                  <a:gd name="connsiteX58" fmla="*/ 180442 w 222012"/>
                  <a:gd name="connsiteY58" fmla="*/ 40666 h 88687"/>
                  <a:gd name="connsiteX59" fmla="*/ 178635 w 222012"/>
                  <a:gd name="connsiteY59" fmla="*/ 37955 h 88687"/>
                  <a:gd name="connsiteX60" fmla="*/ 168694 w 222012"/>
                  <a:gd name="connsiteY60" fmla="*/ 18978 h 88687"/>
                  <a:gd name="connsiteX61" fmla="*/ 158754 w 222012"/>
                  <a:gd name="connsiteY61" fmla="*/ 9037 h 88687"/>
                  <a:gd name="connsiteX62" fmla="*/ 167791 w 222012"/>
                  <a:gd name="connsiteY62" fmla="*/ 34340 h 88687"/>
                  <a:gd name="connsiteX63" fmla="*/ 167791 w 222012"/>
                  <a:gd name="connsiteY63" fmla="*/ 39763 h 88687"/>
                  <a:gd name="connsiteX64" fmla="*/ 155139 w 222012"/>
                  <a:gd name="connsiteY64" fmla="*/ 23496 h 88687"/>
                  <a:gd name="connsiteX65" fmla="*/ 145198 w 222012"/>
                  <a:gd name="connsiteY65" fmla="*/ 13555 h 88687"/>
                  <a:gd name="connsiteX66" fmla="*/ 144295 w 222012"/>
                  <a:gd name="connsiteY66" fmla="*/ 13555 h 88687"/>
                  <a:gd name="connsiteX67" fmla="*/ 149717 w 222012"/>
                  <a:gd name="connsiteY67" fmla="*/ 22592 h 88687"/>
                  <a:gd name="connsiteX68" fmla="*/ 158754 w 222012"/>
                  <a:gd name="connsiteY68" fmla="*/ 37955 h 88687"/>
                  <a:gd name="connsiteX69" fmla="*/ 147006 w 222012"/>
                  <a:gd name="connsiteY69" fmla="*/ 29822 h 88687"/>
                  <a:gd name="connsiteX70" fmla="*/ 146102 w 222012"/>
                  <a:gd name="connsiteY70" fmla="*/ 28918 h 88687"/>
                  <a:gd name="connsiteX71" fmla="*/ 141584 w 222012"/>
                  <a:gd name="connsiteY71" fmla="*/ 24400 h 88687"/>
                  <a:gd name="connsiteX72" fmla="*/ 149717 w 222012"/>
                  <a:gd name="connsiteY72" fmla="*/ 40666 h 88687"/>
                  <a:gd name="connsiteX73" fmla="*/ 128932 w 222012"/>
                  <a:gd name="connsiteY73" fmla="*/ 16267 h 88687"/>
                  <a:gd name="connsiteX74" fmla="*/ 128028 w 222012"/>
                  <a:gd name="connsiteY74" fmla="*/ 14459 h 88687"/>
                  <a:gd name="connsiteX75" fmla="*/ 138872 w 222012"/>
                  <a:gd name="connsiteY75" fmla="*/ 45185 h 88687"/>
                  <a:gd name="connsiteX76" fmla="*/ 135258 w 222012"/>
                  <a:gd name="connsiteY76" fmla="*/ 42474 h 88687"/>
                  <a:gd name="connsiteX77" fmla="*/ 109051 w 222012"/>
                  <a:gd name="connsiteY77" fmla="*/ 7230 h 88687"/>
                  <a:gd name="connsiteX78" fmla="*/ 118088 w 222012"/>
                  <a:gd name="connsiteY78" fmla="*/ 22592 h 88687"/>
                  <a:gd name="connsiteX79" fmla="*/ 120799 w 222012"/>
                  <a:gd name="connsiteY79" fmla="*/ 31629 h 88687"/>
                  <a:gd name="connsiteX80" fmla="*/ 112665 w 222012"/>
                  <a:gd name="connsiteY80" fmla="*/ 28918 h 88687"/>
                  <a:gd name="connsiteX81" fmla="*/ 106339 w 222012"/>
                  <a:gd name="connsiteY81" fmla="*/ 18074 h 88687"/>
                  <a:gd name="connsiteX82" fmla="*/ 78325 w 222012"/>
                  <a:gd name="connsiteY82" fmla="*/ 0 h 88687"/>
                  <a:gd name="connsiteX83" fmla="*/ 90073 w 222012"/>
                  <a:gd name="connsiteY83" fmla="*/ 13555 h 88687"/>
                  <a:gd name="connsiteX84" fmla="*/ 100917 w 222012"/>
                  <a:gd name="connsiteY84" fmla="*/ 26207 h 88687"/>
                  <a:gd name="connsiteX85" fmla="*/ 92784 w 222012"/>
                  <a:gd name="connsiteY85" fmla="*/ 26207 h 88687"/>
                  <a:gd name="connsiteX86" fmla="*/ 61155 w 222012"/>
                  <a:gd name="connsiteY86" fmla="*/ 9941 h 88687"/>
                  <a:gd name="connsiteX87" fmla="*/ 73806 w 222012"/>
                  <a:gd name="connsiteY87" fmla="*/ 21689 h 88687"/>
                  <a:gd name="connsiteX88" fmla="*/ 65673 w 222012"/>
                  <a:gd name="connsiteY88" fmla="*/ 28918 h 88687"/>
                  <a:gd name="connsiteX89" fmla="*/ 51214 w 222012"/>
                  <a:gd name="connsiteY89" fmla="*/ 26207 h 88687"/>
                  <a:gd name="connsiteX90" fmla="*/ 58444 w 222012"/>
                  <a:gd name="connsiteY90" fmla="*/ 36148 h 88687"/>
                  <a:gd name="connsiteX91" fmla="*/ 57540 w 222012"/>
                  <a:gd name="connsiteY91" fmla="*/ 41570 h 88687"/>
                  <a:gd name="connsiteX92" fmla="*/ 36755 w 222012"/>
                  <a:gd name="connsiteY92" fmla="*/ 32533 h 88687"/>
                  <a:gd name="connsiteX93" fmla="*/ 27718 w 222012"/>
                  <a:gd name="connsiteY93" fmla="*/ 29822 h 88687"/>
                  <a:gd name="connsiteX94" fmla="*/ 16874 w 222012"/>
                  <a:gd name="connsiteY94" fmla="*/ 32533 h 88687"/>
                  <a:gd name="connsiteX95" fmla="*/ 34044 w 222012"/>
                  <a:gd name="connsiteY95" fmla="*/ 37955 h 88687"/>
                  <a:gd name="connsiteX96" fmla="*/ 33140 w 222012"/>
                  <a:gd name="connsiteY96" fmla="*/ 42474 h 88687"/>
                  <a:gd name="connsiteX97" fmla="*/ 20488 w 222012"/>
                  <a:gd name="connsiteY97" fmla="*/ 42474 h 88687"/>
                  <a:gd name="connsiteX98" fmla="*/ 15970 w 222012"/>
                  <a:gd name="connsiteY98" fmla="*/ 42474 h 88687"/>
                  <a:gd name="connsiteX99" fmla="*/ 23200 w 222012"/>
                  <a:gd name="connsiteY99" fmla="*/ 50607 h 88687"/>
                  <a:gd name="connsiteX100" fmla="*/ 8740 w 222012"/>
                  <a:gd name="connsiteY100" fmla="*/ 56933 h 88687"/>
                  <a:gd name="connsiteX101" fmla="*/ 28622 w 222012"/>
                  <a:gd name="connsiteY101" fmla="*/ 61451 h 88687"/>
                  <a:gd name="connsiteX102" fmla="*/ 34948 w 222012"/>
                  <a:gd name="connsiteY102" fmla="*/ 71392 h 88687"/>
                  <a:gd name="connsiteX103" fmla="*/ 25911 w 222012"/>
                  <a:gd name="connsiteY103" fmla="*/ 67777 h 88687"/>
                  <a:gd name="connsiteX104" fmla="*/ 11451 w 222012"/>
                  <a:gd name="connsiteY104" fmla="*/ 65066 h 88687"/>
                  <a:gd name="connsiteX105" fmla="*/ 20488 w 222012"/>
                  <a:gd name="connsiteY105" fmla="*/ 73199 h 88687"/>
                  <a:gd name="connsiteX106" fmla="*/ 11451 w 222012"/>
                  <a:gd name="connsiteY106" fmla="*/ 77718 h 88687"/>
                  <a:gd name="connsiteX107" fmla="*/ 14163 w 222012"/>
                  <a:gd name="connsiteY107" fmla="*/ 84044 h 88687"/>
                  <a:gd name="connsiteX108" fmla="*/ 607 w 222012"/>
                  <a:gd name="connsiteY108" fmla="*/ 85851 h 88687"/>
                  <a:gd name="connsiteX109" fmla="*/ 607 w 222012"/>
                  <a:gd name="connsiteY109" fmla="*/ 85851 h 88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222012" h="88687">
                    <a:moveTo>
                      <a:pt x="607" y="85851"/>
                    </a:moveTo>
                    <a:cubicBezTo>
                      <a:pt x="6933" y="89466"/>
                      <a:pt x="15970" y="89466"/>
                      <a:pt x="23200" y="86755"/>
                    </a:cubicBezTo>
                    <a:cubicBezTo>
                      <a:pt x="25911" y="85851"/>
                      <a:pt x="13259" y="81333"/>
                      <a:pt x="15970" y="80429"/>
                    </a:cubicBezTo>
                    <a:cubicBezTo>
                      <a:pt x="22296" y="77718"/>
                      <a:pt x="29525" y="84947"/>
                      <a:pt x="34948" y="82236"/>
                    </a:cubicBezTo>
                    <a:cubicBezTo>
                      <a:pt x="37659" y="80429"/>
                      <a:pt x="25911" y="74103"/>
                      <a:pt x="28622" y="74103"/>
                    </a:cubicBezTo>
                    <a:cubicBezTo>
                      <a:pt x="35851" y="73199"/>
                      <a:pt x="44888" y="83140"/>
                      <a:pt x="48503" y="80429"/>
                    </a:cubicBezTo>
                    <a:cubicBezTo>
                      <a:pt x="49407" y="79525"/>
                      <a:pt x="44888" y="68681"/>
                      <a:pt x="41273" y="63259"/>
                    </a:cubicBezTo>
                    <a:cubicBezTo>
                      <a:pt x="41273" y="63259"/>
                      <a:pt x="51214" y="72296"/>
                      <a:pt x="58444" y="71392"/>
                    </a:cubicBezTo>
                    <a:cubicBezTo>
                      <a:pt x="60251" y="71392"/>
                      <a:pt x="49407" y="53318"/>
                      <a:pt x="52118" y="54222"/>
                    </a:cubicBezTo>
                    <a:cubicBezTo>
                      <a:pt x="53925" y="55125"/>
                      <a:pt x="62058" y="71392"/>
                      <a:pt x="64769" y="72296"/>
                    </a:cubicBezTo>
                    <a:cubicBezTo>
                      <a:pt x="82843" y="82236"/>
                      <a:pt x="79229" y="72296"/>
                      <a:pt x="79229" y="72296"/>
                    </a:cubicBezTo>
                    <a:cubicBezTo>
                      <a:pt x="77421" y="66873"/>
                      <a:pt x="75614" y="60548"/>
                      <a:pt x="74710" y="55125"/>
                    </a:cubicBezTo>
                    <a:cubicBezTo>
                      <a:pt x="73806" y="50607"/>
                      <a:pt x="69288" y="48800"/>
                      <a:pt x="69288" y="44281"/>
                    </a:cubicBezTo>
                    <a:cubicBezTo>
                      <a:pt x="74710" y="52414"/>
                      <a:pt x="82843" y="57837"/>
                      <a:pt x="89169" y="65970"/>
                    </a:cubicBezTo>
                    <a:cubicBezTo>
                      <a:pt x="92784" y="71392"/>
                      <a:pt x="96399" y="79525"/>
                      <a:pt x="101821" y="81333"/>
                    </a:cubicBezTo>
                    <a:cubicBezTo>
                      <a:pt x="105436" y="82236"/>
                      <a:pt x="91880" y="53318"/>
                      <a:pt x="94591" y="53318"/>
                    </a:cubicBezTo>
                    <a:cubicBezTo>
                      <a:pt x="98206" y="54222"/>
                      <a:pt x="112665" y="76814"/>
                      <a:pt x="120799" y="86755"/>
                    </a:cubicBezTo>
                    <a:cubicBezTo>
                      <a:pt x="126221" y="93081"/>
                      <a:pt x="117184" y="70488"/>
                      <a:pt x="116280" y="62355"/>
                    </a:cubicBezTo>
                    <a:cubicBezTo>
                      <a:pt x="116280" y="62355"/>
                      <a:pt x="113569" y="54222"/>
                      <a:pt x="112665" y="47896"/>
                    </a:cubicBezTo>
                    <a:cubicBezTo>
                      <a:pt x="111762" y="41570"/>
                      <a:pt x="113569" y="46992"/>
                      <a:pt x="114473" y="51511"/>
                    </a:cubicBezTo>
                    <a:cubicBezTo>
                      <a:pt x="114473" y="56933"/>
                      <a:pt x="126221" y="75007"/>
                      <a:pt x="126221" y="75007"/>
                    </a:cubicBezTo>
                    <a:cubicBezTo>
                      <a:pt x="126221" y="69585"/>
                      <a:pt x="123510" y="60548"/>
                      <a:pt x="123510" y="56029"/>
                    </a:cubicBezTo>
                    <a:cubicBezTo>
                      <a:pt x="123510" y="56029"/>
                      <a:pt x="134354" y="77718"/>
                      <a:pt x="134354" y="80429"/>
                    </a:cubicBezTo>
                    <a:cubicBezTo>
                      <a:pt x="135258" y="83140"/>
                      <a:pt x="138872" y="65066"/>
                      <a:pt x="140680" y="57837"/>
                    </a:cubicBezTo>
                    <a:cubicBezTo>
                      <a:pt x="142487" y="61451"/>
                      <a:pt x="144295" y="71392"/>
                      <a:pt x="146102" y="72296"/>
                    </a:cubicBezTo>
                    <a:cubicBezTo>
                      <a:pt x="148813" y="73199"/>
                      <a:pt x="147006" y="62355"/>
                      <a:pt x="147909" y="63259"/>
                    </a:cubicBezTo>
                    <a:cubicBezTo>
                      <a:pt x="152428" y="68681"/>
                      <a:pt x="152428" y="70488"/>
                      <a:pt x="152428" y="76814"/>
                    </a:cubicBezTo>
                    <a:cubicBezTo>
                      <a:pt x="152428" y="82236"/>
                      <a:pt x="154235" y="70488"/>
                      <a:pt x="153332" y="63259"/>
                    </a:cubicBezTo>
                    <a:cubicBezTo>
                      <a:pt x="153332" y="62355"/>
                      <a:pt x="152428" y="57837"/>
                      <a:pt x="153332" y="57837"/>
                    </a:cubicBezTo>
                    <a:cubicBezTo>
                      <a:pt x="156043" y="58740"/>
                      <a:pt x="165080" y="81333"/>
                      <a:pt x="163272" y="84044"/>
                    </a:cubicBezTo>
                    <a:cubicBezTo>
                      <a:pt x="167791" y="70488"/>
                      <a:pt x="165983" y="75007"/>
                      <a:pt x="165080" y="63259"/>
                    </a:cubicBezTo>
                    <a:cubicBezTo>
                      <a:pt x="165080" y="62355"/>
                      <a:pt x="163272" y="55125"/>
                      <a:pt x="164176" y="55125"/>
                    </a:cubicBezTo>
                    <a:cubicBezTo>
                      <a:pt x="164176" y="55125"/>
                      <a:pt x="164176" y="55125"/>
                      <a:pt x="165080" y="55125"/>
                    </a:cubicBezTo>
                    <a:cubicBezTo>
                      <a:pt x="166887" y="56933"/>
                      <a:pt x="168694" y="58740"/>
                      <a:pt x="169598" y="60548"/>
                    </a:cubicBezTo>
                    <a:cubicBezTo>
                      <a:pt x="170502" y="63259"/>
                      <a:pt x="171406" y="65970"/>
                      <a:pt x="171406" y="69585"/>
                    </a:cubicBezTo>
                    <a:cubicBezTo>
                      <a:pt x="171406" y="70488"/>
                      <a:pt x="171406" y="53318"/>
                      <a:pt x="171406" y="54222"/>
                    </a:cubicBezTo>
                    <a:cubicBezTo>
                      <a:pt x="171406" y="54222"/>
                      <a:pt x="172309" y="55125"/>
                      <a:pt x="172309" y="55125"/>
                    </a:cubicBezTo>
                    <a:cubicBezTo>
                      <a:pt x="175924" y="58740"/>
                      <a:pt x="181346" y="76814"/>
                      <a:pt x="184961" y="76814"/>
                    </a:cubicBezTo>
                    <a:cubicBezTo>
                      <a:pt x="187672" y="76814"/>
                      <a:pt x="184961" y="58740"/>
                      <a:pt x="185865" y="58740"/>
                    </a:cubicBezTo>
                    <a:cubicBezTo>
                      <a:pt x="185865" y="58740"/>
                      <a:pt x="186768" y="58740"/>
                      <a:pt x="186768" y="59644"/>
                    </a:cubicBezTo>
                    <a:cubicBezTo>
                      <a:pt x="191287" y="62355"/>
                      <a:pt x="198516" y="71392"/>
                      <a:pt x="195805" y="76814"/>
                    </a:cubicBezTo>
                    <a:cubicBezTo>
                      <a:pt x="195805" y="76814"/>
                      <a:pt x="203035" y="71392"/>
                      <a:pt x="203035" y="71392"/>
                    </a:cubicBezTo>
                    <a:cubicBezTo>
                      <a:pt x="204842" y="70488"/>
                      <a:pt x="206650" y="65970"/>
                      <a:pt x="207553" y="67777"/>
                    </a:cubicBezTo>
                    <a:cubicBezTo>
                      <a:pt x="210264" y="72296"/>
                      <a:pt x="202131" y="75910"/>
                      <a:pt x="203939" y="78621"/>
                    </a:cubicBezTo>
                    <a:cubicBezTo>
                      <a:pt x="207553" y="82236"/>
                      <a:pt x="222012" y="67777"/>
                      <a:pt x="212976" y="84947"/>
                    </a:cubicBezTo>
                    <a:cubicBezTo>
                      <a:pt x="212976" y="84947"/>
                      <a:pt x="220205" y="89466"/>
                      <a:pt x="220205" y="82236"/>
                    </a:cubicBezTo>
                    <a:cubicBezTo>
                      <a:pt x="220205" y="79525"/>
                      <a:pt x="222012" y="66873"/>
                      <a:pt x="222012" y="66873"/>
                    </a:cubicBezTo>
                    <a:cubicBezTo>
                      <a:pt x="217494" y="66873"/>
                      <a:pt x="207553" y="75910"/>
                      <a:pt x="212072" y="63259"/>
                    </a:cubicBezTo>
                    <a:cubicBezTo>
                      <a:pt x="212072" y="63259"/>
                      <a:pt x="212976" y="61451"/>
                      <a:pt x="212072" y="62355"/>
                    </a:cubicBezTo>
                    <a:cubicBezTo>
                      <a:pt x="203939" y="65066"/>
                      <a:pt x="208457" y="56933"/>
                      <a:pt x="208457" y="47896"/>
                    </a:cubicBezTo>
                    <a:cubicBezTo>
                      <a:pt x="208457" y="43377"/>
                      <a:pt x="191287" y="71392"/>
                      <a:pt x="198516" y="51511"/>
                    </a:cubicBezTo>
                    <a:cubicBezTo>
                      <a:pt x="200324" y="46088"/>
                      <a:pt x="200324" y="36148"/>
                      <a:pt x="196709" y="30726"/>
                    </a:cubicBezTo>
                    <a:cubicBezTo>
                      <a:pt x="195805" y="29822"/>
                      <a:pt x="193998" y="27111"/>
                      <a:pt x="193998" y="28015"/>
                    </a:cubicBezTo>
                    <a:cubicBezTo>
                      <a:pt x="195805" y="34340"/>
                      <a:pt x="197613" y="43377"/>
                      <a:pt x="194902" y="46088"/>
                    </a:cubicBezTo>
                    <a:cubicBezTo>
                      <a:pt x="194902" y="46088"/>
                      <a:pt x="191287" y="37955"/>
                      <a:pt x="191287" y="38859"/>
                    </a:cubicBezTo>
                    <a:cubicBezTo>
                      <a:pt x="191287" y="43377"/>
                      <a:pt x="190383" y="54222"/>
                      <a:pt x="189479" y="49703"/>
                    </a:cubicBezTo>
                    <a:cubicBezTo>
                      <a:pt x="189479" y="47896"/>
                      <a:pt x="190383" y="37052"/>
                      <a:pt x="181346" y="26207"/>
                    </a:cubicBezTo>
                    <a:cubicBezTo>
                      <a:pt x="180442" y="25303"/>
                      <a:pt x="178635" y="21689"/>
                      <a:pt x="177731" y="20785"/>
                    </a:cubicBezTo>
                    <a:cubicBezTo>
                      <a:pt x="177731" y="20785"/>
                      <a:pt x="184057" y="39763"/>
                      <a:pt x="180442" y="40666"/>
                    </a:cubicBezTo>
                    <a:cubicBezTo>
                      <a:pt x="178635" y="40666"/>
                      <a:pt x="178635" y="38859"/>
                      <a:pt x="178635" y="37955"/>
                    </a:cubicBezTo>
                    <a:cubicBezTo>
                      <a:pt x="175020" y="30726"/>
                      <a:pt x="172309" y="26207"/>
                      <a:pt x="168694" y="18978"/>
                    </a:cubicBezTo>
                    <a:cubicBezTo>
                      <a:pt x="166887" y="14459"/>
                      <a:pt x="162369" y="10844"/>
                      <a:pt x="158754" y="9037"/>
                    </a:cubicBezTo>
                    <a:cubicBezTo>
                      <a:pt x="157850" y="8133"/>
                      <a:pt x="166887" y="28918"/>
                      <a:pt x="167791" y="34340"/>
                    </a:cubicBezTo>
                    <a:cubicBezTo>
                      <a:pt x="167791" y="35244"/>
                      <a:pt x="169598" y="38859"/>
                      <a:pt x="167791" y="39763"/>
                    </a:cubicBezTo>
                    <a:cubicBezTo>
                      <a:pt x="167791" y="39763"/>
                      <a:pt x="161465" y="28918"/>
                      <a:pt x="155139" y="23496"/>
                    </a:cubicBezTo>
                    <a:cubicBezTo>
                      <a:pt x="151524" y="20785"/>
                      <a:pt x="151524" y="18074"/>
                      <a:pt x="145198" y="13555"/>
                    </a:cubicBezTo>
                    <a:cubicBezTo>
                      <a:pt x="144295" y="12652"/>
                      <a:pt x="144295" y="13555"/>
                      <a:pt x="144295" y="13555"/>
                    </a:cubicBezTo>
                    <a:cubicBezTo>
                      <a:pt x="144295" y="13555"/>
                      <a:pt x="149717" y="22592"/>
                      <a:pt x="149717" y="22592"/>
                    </a:cubicBezTo>
                    <a:cubicBezTo>
                      <a:pt x="150621" y="27111"/>
                      <a:pt x="156043" y="31629"/>
                      <a:pt x="158754" y="37955"/>
                    </a:cubicBezTo>
                    <a:cubicBezTo>
                      <a:pt x="154235" y="34340"/>
                      <a:pt x="150621" y="31629"/>
                      <a:pt x="147006" y="29822"/>
                    </a:cubicBezTo>
                    <a:cubicBezTo>
                      <a:pt x="147006" y="29822"/>
                      <a:pt x="146102" y="29822"/>
                      <a:pt x="146102" y="28918"/>
                    </a:cubicBezTo>
                    <a:cubicBezTo>
                      <a:pt x="145198" y="28015"/>
                      <a:pt x="141584" y="24400"/>
                      <a:pt x="141584" y="24400"/>
                    </a:cubicBezTo>
                    <a:cubicBezTo>
                      <a:pt x="142487" y="27111"/>
                      <a:pt x="153332" y="42474"/>
                      <a:pt x="149717" y="40666"/>
                    </a:cubicBezTo>
                    <a:cubicBezTo>
                      <a:pt x="139776" y="37052"/>
                      <a:pt x="136161" y="24400"/>
                      <a:pt x="128932" y="16267"/>
                    </a:cubicBezTo>
                    <a:cubicBezTo>
                      <a:pt x="128932" y="15363"/>
                      <a:pt x="128028" y="13555"/>
                      <a:pt x="128028" y="14459"/>
                    </a:cubicBezTo>
                    <a:cubicBezTo>
                      <a:pt x="127124" y="19881"/>
                      <a:pt x="140680" y="44281"/>
                      <a:pt x="138872" y="45185"/>
                    </a:cubicBezTo>
                    <a:cubicBezTo>
                      <a:pt x="138872" y="45185"/>
                      <a:pt x="137065" y="43377"/>
                      <a:pt x="135258" y="42474"/>
                    </a:cubicBezTo>
                    <a:cubicBezTo>
                      <a:pt x="130739" y="29822"/>
                      <a:pt x="123510" y="20785"/>
                      <a:pt x="109051" y="7230"/>
                    </a:cubicBezTo>
                    <a:cubicBezTo>
                      <a:pt x="109954" y="11748"/>
                      <a:pt x="117184" y="18074"/>
                      <a:pt x="118088" y="22592"/>
                    </a:cubicBezTo>
                    <a:cubicBezTo>
                      <a:pt x="118991" y="26207"/>
                      <a:pt x="119895" y="28918"/>
                      <a:pt x="120799" y="31629"/>
                    </a:cubicBezTo>
                    <a:cubicBezTo>
                      <a:pt x="120799" y="31629"/>
                      <a:pt x="116280" y="36148"/>
                      <a:pt x="112665" y="28918"/>
                    </a:cubicBezTo>
                    <a:cubicBezTo>
                      <a:pt x="109051" y="21689"/>
                      <a:pt x="108147" y="20785"/>
                      <a:pt x="106339" y="18074"/>
                    </a:cubicBezTo>
                    <a:cubicBezTo>
                      <a:pt x="99110" y="9037"/>
                      <a:pt x="94591" y="6326"/>
                      <a:pt x="78325" y="0"/>
                    </a:cubicBezTo>
                    <a:cubicBezTo>
                      <a:pt x="78325" y="0"/>
                      <a:pt x="87362" y="11748"/>
                      <a:pt x="90073" y="13555"/>
                    </a:cubicBezTo>
                    <a:cubicBezTo>
                      <a:pt x="100014" y="18978"/>
                      <a:pt x="100917" y="26207"/>
                      <a:pt x="100917" y="26207"/>
                    </a:cubicBezTo>
                    <a:cubicBezTo>
                      <a:pt x="100917" y="26207"/>
                      <a:pt x="114473" y="40666"/>
                      <a:pt x="92784" y="26207"/>
                    </a:cubicBezTo>
                    <a:cubicBezTo>
                      <a:pt x="71095" y="11748"/>
                      <a:pt x="53925" y="2711"/>
                      <a:pt x="61155" y="9941"/>
                    </a:cubicBezTo>
                    <a:cubicBezTo>
                      <a:pt x="69288" y="17170"/>
                      <a:pt x="73806" y="21689"/>
                      <a:pt x="73806" y="21689"/>
                    </a:cubicBezTo>
                    <a:cubicBezTo>
                      <a:pt x="73806" y="21689"/>
                      <a:pt x="71095" y="28918"/>
                      <a:pt x="65673" y="28918"/>
                    </a:cubicBezTo>
                    <a:cubicBezTo>
                      <a:pt x="60251" y="28918"/>
                      <a:pt x="44888" y="18978"/>
                      <a:pt x="51214" y="26207"/>
                    </a:cubicBezTo>
                    <a:cubicBezTo>
                      <a:pt x="57540" y="34340"/>
                      <a:pt x="58444" y="36148"/>
                      <a:pt x="58444" y="36148"/>
                    </a:cubicBezTo>
                    <a:cubicBezTo>
                      <a:pt x="58444" y="36148"/>
                      <a:pt x="61155" y="41570"/>
                      <a:pt x="57540" y="41570"/>
                    </a:cubicBezTo>
                    <a:cubicBezTo>
                      <a:pt x="53021" y="41570"/>
                      <a:pt x="36755" y="32533"/>
                      <a:pt x="36755" y="32533"/>
                    </a:cubicBezTo>
                    <a:cubicBezTo>
                      <a:pt x="36755" y="32533"/>
                      <a:pt x="34044" y="28015"/>
                      <a:pt x="27718" y="29822"/>
                    </a:cubicBezTo>
                    <a:cubicBezTo>
                      <a:pt x="21392" y="31629"/>
                      <a:pt x="6029" y="28918"/>
                      <a:pt x="16874" y="32533"/>
                    </a:cubicBezTo>
                    <a:cubicBezTo>
                      <a:pt x="27718" y="35244"/>
                      <a:pt x="34044" y="37955"/>
                      <a:pt x="34044" y="37955"/>
                    </a:cubicBezTo>
                    <a:cubicBezTo>
                      <a:pt x="34044" y="37955"/>
                      <a:pt x="36755" y="42474"/>
                      <a:pt x="33140" y="42474"/>
                    </a:cubicBezTo>
                    <a:cubicBezTo>
                      <a:pt x="29525" y="42474"/>
                      <a:pt x="23200" y="42474"/>
                      <a:pt x="20488" y="42474"/>
                    </a:cubicBezTo>
                    <a:cubicBezTo>
                      <a:pt x="17777" y="42474"/>
                      <a:pt x="15970" y="42474"/>
                      <a:pt x="15970" y="42474"/>
                    </a:cubicBezTo>
                    <a:cubicBezTo>
                      <a:pt x="18681" y="45185"/>
                      <a:pt x="25007" y="47896"/>
                      <a:pt x="23200" y="50607"/>
                    </a:cubicBezTo>
                    <a:cubicBezTo>
                      <a:pt x="20488" y="55125"/>
                      <a:pt x="6933" y="52414"/>
                      <a:pt x="8740" y="56933"/>
                    </a:cubicBezTo>
                    <a:cubicBezTo>
                      <a:pt x="12355" y="63259"/>
                      <a:pt x="23200" y="58740"/>
                      <a:pt x="28622" y="61451"/>
                    </a:cubicBezTo>
                    <a:cubicBezTo>
                      <a:pt x="32236" y="63259"/>
                      <a:pt x="36755" y="67777"/>
                      <a:pt x="34948" y="71392"/>
                    </a:cubicBezTo>
                    <a:cubicBezTo>
                      <a:pt x="33140" y="74103"/>
                      <a:pt x="28622" y="68681"/>
                      <a:pt x="25911" y="67777"/>
                    </a:cubicBezTo>
                    <a:cubicBezTo>
                      <a:pt x="21392" y="66873"/>
                      <a:pt x="15066" y="62355"/>
                      <a:pt x="11451" y="65066"/>
                    </a:cubicBezTo>
                    <a:cubicBezTo>
                      <a:pt x="8740" y="67777"/>
                      <a:pt x="20488" y="68681"/>
                      <a:pt x="20488" y="73199"/>
                    </a:cubicBezTo>
                    <a:cubicBezTo>
                      <a:pt x="20488" y="76814"/>
                      <a:pt x="13259" y="74103"/>
                      <a:pt x="11451" y="77718"/>
                    </a:cubicBezTo>
                    <a:cubicBezTo>
                      <a:pt x="10548" y="79525"/>
                      <a:pt x="15066" y="82236"/>
                      <a:pt x="14163" y="84044"/>
                    </a:cubicBezTo>
                    <a:cubicBezTo>
                      <a:pt x="10548" y="84947"/>
                      <a:pt x="-3008" y="84044"/>
                      <a:pt x="607" y="85851"/>
                    </a:cubicBezTo>
                    <a:lnTo>
                      <a:pt x="607" y="85851"/>
                    </a:lnTo>
                    <a:close/>
                  </a:path>
                </a:pathLst>
              </a:custGeom>
              <a:solidFill>
                <a:srgbClr val="080808"/>
              </a:solidFill>
              <a:ln w="9025" cap="flat">
                <a:noFill/>
                <a:prstDash val="solid"/>
                <a:miter/>
              </a:ln>
            </p:spPr>
            <p:txBody>
              <a:bodyPr rtlCol="0" anchor="ctr"/>
              <a:lstStyle/>
              <a:p>
                <a:endParaRPr lang="zh-CN" altLang="en-US"/>
              </a:p>
            </p:txBody>
          </p:sp>
          <p:sp>
            <p:nvSpPr>
              <p:cNvPr id="2587" name="任意多边形: 形状 1856"/>
              <p:cNvSpPr/>
              <p:nvPr>
                <p:custDataLst>
                  <p:tags r:id="rId17"/>
                </p:custDataLst>
              </p:nvPr>
            </p:nvSpPr>
            <p:spPr>
              <a:xfrm>
                <a:off x="4413290" y="2197374"/>
                <a:ext cx="17582" cy="17805"/>
              </a:xfrm>
              <a:custGeom>
                <a:avLst/>
                <a:gdLst>
                  <a:gd name="connsiteX0" fmla="*/ 29 w 17582"/>
                  <a:gd name="connsiteY0" fmla="*/ 2442 h 17805"/>
                  <a:gd name="connsiteX1" fmla="*/ 14488 w 17582"/>
                  <a:gd name="connsiteY1" fmla="*/ 5153 h 17805"/>
                  <a:gd name="connsiteX2" fmla="*/ 8162 w 17582"/>
                  <a:gd name="connsiteY2" fmla="*/ 6961 h 17805"/>
                  <a:gd name="connsiteX3" fmla="*/ 2740 w 17582"/>
                  <a:gd name="connsiteY3" fmla="*/ 17805 h 17805"/>
                  <a:gd name="connsiteX4" fmla="*/ 6355 w 17582"/>
                  <a:gd name="connsiteY4" fmla="*/ 9672 h 17805"/>
                  <a:gd name="connsiteX5" fmla="*/ 6355 w 17582"/>
                  <a:gd name="connsiteY5" fmla="*/ 4250 h 17805"/>
                  <a:gd name="connsiteX6" fmla="*/ 6355 w 17582"/>
                  <a:gd name="connsiteY6" fmla="*/ 3346 h 17805"/>
                  <a:gd name="connsiteX7" fmla="*/ 29 w 17582"/>
                  <a:gd name="connsiteY7" fmla="*/ 2442 h 17805"/>
                  <a:gd name="connsiteX8" fmla="*/ 29 w 17582"/>
                  <a:gd name="connsiteY8" fmla="*/ 2442 h 17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582" h="17805">
                    <a:moveTo>
                      <a:pt x="29" y="2442"/>
                    </a:moveTo>
                    <a:cubicBezTo>
                      <a:pt x="4548" y="-1172"/>
                      <a:pt x="25332" y="-1172"/>
                      <a:pt x="14488" y="5153"/>
                    </a:cubicBezTo>
                    <a:cubicBezTo>
                      <a:pt x="11777" y="6961"/>
                      <a:pt x="9970" y="5153"/>
                      <a:pt x="8162" y="6961"/>
                    </a:cubicBezTo>
                    <a:cubicBezTo>
                      <a:pt x="8162" y="6961"/>
                      <a:pt x="19007" y="16902"/>
                      <a:pt x="2740" y="17805"/>
                    </a:cubicBezTo>
                    <a:cubicBezTo>
                      <a:pt x="-5393" y="17805"/>
                      <a:pt x="7259" y="13287"/>
                      <a:pt x="6355" y="9672"/>
                    </a:cubicBezTo>
                    <a:cubicBezTo>
                      <a:pt x="5451" y="4250"/>
                      <a:pt x="-6297" y="12383"/>
                      <a:pt x="6355" y="4250"/>
                    </a:cubicBezTo>
                    <a:cubicBezTo>
                      <a:pt x="6355" y="4250"/>
                      <a:pt x="6355" y="3346"/>
                      <a:pt x="6355" y="3346"/>
                    </a:cubicBezTo>
                    <a:cubicBezTo>
                      <a:pt x="3644" y="4250"/>
                      <a:pt x="29" y="3346"/>
                      <a:pt x="29" y="2442"/>
                    </a:cubicBezTo>
                    <a:lnTo>
                      <a:pt x="29" y="2442"/>
                    </a:lnTo>
                    <a:close/>
                  </a:path>
                </a:pathLst>
              </a:custGeom>
              <a:solidFill>
                <a:srgbClr val="080808"/>
              </a:solidFill>
              <a:ln w="9025" cap="flat">
                <a:noFill/>
                <a:prstDash val="solid"/>
                <a:miter/>
              </a:ln>
            </p:spPr>
            <p:txBody>
              <a:bodyPr rtlCol="0" anchor="ctr"/>
              <a:lstStyle/>
              <a:p>
                <a:endParaRPr lang="zh-CN" altLang="en-US"/>
              </a:p>
            </p:txBody>
          </p:sp>
          <p:sp>
            <p:nvSpPr>
              <p:cNvPr id="2588" name="任意多边形: 形状 1857"/>
              <p:cNvSpPr/>
              <p:nvPr>
                <p:custDataLst>
                  <p:tags r:id="rId18"/>
                </p:custDataLst>
              </p:nvPr>
            </p:nvSpPr>
            <p:spPr>
              <a:xfrm>
                <a:off x="4626899" y="2194394"/>
                <a:ext cx="12464" cy="38858"/>
              </a:xfrm>
              <a:custGeom>
                <a:avLst/>
                <a:gdLst>
                  <a:gd name="connsiteX0" fmla="*/ 3307 w 12464"/>
                  <a:gd name="connsiteY0" fmla="*/ 8133 h 38858"/>
                  <a:gd name="connsiteX1" fmla="*/ 9633 w 12464"/>
                  <a:gd name="connsiteY1" fmla="*/ 0 h 38858"/>
                  <a:gd name="connsiteX2" fmla="*/ 9633 w 12464"/>
                  <a:gd name="connsiteY2" fmla="*/ 9941 h 38858"/>
                  <a:gd name="connsiteX3" fmla="*/ 11440 w 12464"/>
                  <a:gd name="connsiteY3" fmla="*/ 9037 h 38858"/>
                  <a:gd name="connsiteX4" fmla="*/ 8729 w 12464"/>
                  <a:gd name="connsiteY4" fmla="*/ 17170 h 38858"/>
                  <a:gd name="connsiteX5" fmla="*/ 12344 w 12464"/>
                  <a:gd name="connsiteY5" fmla="*/ 15363 h 38858"/>
                  <a:gd name="connsiteX6" fmla="*/ 9633 w 12464"/>
                  <a:gd name="connsiteY6" fmla="*/ 31629 h 38858"/>
                  <a:gd name="connsiteX7" fmla="*/ 11440 w 12464"/>
                  <a:gd name="connsiteY7" fmla="*/ 28918 h 38858"/>
                  <a:gd name="connsiteX8" fmla="*/ 11440 w 12464"/>
                  <a:gd name="connsiteY8" fmla="*/ 30726 h 38858"/>
                  <a:gd name="connsiteX9" fmla="*/ 8729 w 12464"/>
                  <a:gd name="connsiteY9" fmla="*/ 38859 h 38858"/>
                  <a:gd name="connsiteX10" fmla="*/ 8729 w 12464"/>
                  <a:gd name="connsiteY10" fmla="*/ 19881 h 38858"/>
                  <a:gd name="connsiteX11" fmla="*/ 4211 w 12464"/>
                  <a:gd name="connsiteY11" fmla="*/ 19881 h 38858"/>
                  <a:gd name="connsiteX12" fmla="*/ 6922 w 12464"/>
                  <a:gd name="connsiteY12" fmla="*/ 11748 h 38858"/>
                  <a:gd name="connsiteX13" fmla="*/ 596 w 12464"/>
                  <a:gd name="connsiteY13" fmla="*/ 11748 h 38858"/>
                  <a:gd name="connsiteX14" fmla="*/ 3307 w 12464"/>
                  <a:gd name="connsiteY14" fmla="*/ 8133 h 38858"/>
                  <a:gd name="connsiteX15" fmla="*/ 3307 w 12464"/>
                  <a:gd name="connsiteY15" fmla="*/ 8133 h 38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464" h="38858">
                    <a:moveTo>
                      <a:pt x="3307" y="8133"/>
                    </a:moveTo>
                    <a:cubicBezTo>
                      <a:pt x="6922" y="7230"/>
                      <a:pt x="6018" y="0"/>
                      <a:pt x="9633" y="0"/>
                    </a:cubicBezTo>
                    <a:cubicBezTo>
                      <a:pt x="12344" y="0"/>
                      <a:pt x="8729" y="7230"/>
                      <a:pt x="9633" y="9941"/>
                    </a:cubicBezTo>
                    <a:cubicBezTo>
                      <a:pt x="9633" y="10844"/>
                      <a:pt x="10537" y="9037"/>
                      <a:pt x="11440" y="9037"/>
                    </a:cubicBezTo>
                    <a:cubicBezTo>
                      <a:pt x="12344" y="9941"/>
                      <a:pt x="7826" y="16267"/>
                      <a:pt x="8729" y="17170"/>
                    </a:cubicBezTo>
                    <a:cubicBezTo>
                      <a:pt x="9633" y="18074"/>
                      <a:pt x="11440" y="15363"/>
                      <a:pt x="12344" y="15363"/>
                    </a:cubicBezTo>
                    <a:cubicBezTo>
                      <a:pt x="13248" y="15363"/>
                      <a:pt x="8729" y="29822"/>
                      <a:pt x="9633" y="31629"/>
                    </a:cubicBezTo>
                    <a:cubicBezTo>
                      <a:pt x="10537" y="32533"/>
                      <a:pt x="10537" y="29822"/>
                      <a:pt x="11440" y="28918"/>
                    </a:cubicBezTo>
                    <a:cubicBezTo>
                      <a:pt x="11440" y="28918"/>
                      <a:pt x="11440" y="30726"/>
                      <a:pt x="11440" y="30726"/>
                    </a:cubicBezTo>
                    <a:cubicBezTo>
                      <a:pt x="10537" y="31629"/>
                      <a:pt x="8729" y="38859"/>
                      <a:pt x="8729" y="38859"/>
                    </a:cubicBezTo>
                    <a:cubicBezTo>
                      <a:pt x="6922" y="32533"/>
                      <a:pt x="7826" y="26207"/>
                      <a:pt x="8729" y="19881"/>
                    </a:cubicBezTo>
                    <a:cubicBezTo>
                      <a:pt x="8729" y="18978"/>
                      <a:pt x="5115" y="21689"/>
                      <a:pt x="4211" y="19881"/>
                    </a:cubicBezTo>
                    <a:cubicBezTo>
                      <a:pt x="3307" y="18074"/>
                      <a:pt x="7826" y="11748"/>
                      <a:pt x="6922" y="11748"/>
                    </a:cubicBezTo>
                    <a:cubicBezTo>
                      <a:pt x="5115" y="10844"/>
                      <a:pt x="2403" y="12652"/>
                      <a:pt x="596" y="11748"/>
                    </a:cubicBezTo>
                    <a:cubicBezTo>
                      <a:pt x="-1211" y="11748"/>
                      <a:pt x="1500" y="8133"/>
                      <a:pt x="3307" y="8133"/>
                    </a:cubicBezTo>
                    <a:lnTo>
                      <a:pt x="3307" y="8133"/>
                    </a:lnTo>
                    <a:close/>
                  </a:path>
                </a:pathLst>
              </a:custGeom>
              <a:solidFill>
                <a:srgbClr val="080808"/>
              </a:solidFill>
              <a:ln w="9025" cap="flat">
                <a:noFill/>
                <a:prstDash val="solid"/>
                <a:miter/>
              </a:ln>
            </p:spPr>
            <p:txBody>
              <a:bodyPr rtlCol="0" anchor="ctr"/>
              <a:lstStyle/>
              <a:p>
                <a:endParaRPr lang="zh-CN" altLang="en-US"/>
              </a:p>
            </p:txBody>
          </p:sp>
          <p:sp>
            <p:nvSpPr>
              <p:cNvPr id="2589" name="任意多边形: 形状 1858"/>
              <p:cNvSpPr/>
              <p:nvPr>
                <p:custDataLst>
                  <p:tags r:id="rId19"/>
                </p:custDataLst>
              </p:nvPr>
            </p:nvSpPr>
            <p:spPr>
              <a:xfrm>
                <a:off x="4485614" y="2375133"/>
                <a:ext cx="81332" cy="22592"/>
              </a:xfrm>
              <a:custGeom>
                <a:avLst/>
                <a:gdLst>
                  <a:gd name="connsiteX0" fmla="*/ 0 w 81332"/>
                  <a:gd name="connsiteY0" fmla="*/ 0 h 22592"/>
                  <a:gd name="connsiteX1" fmla="*/ 48799 w 81332"/>
                  <a:gd name="connsiteY1" fmla="*/ 22592 h 22592"/>
                  <a:gd name="connsiteX2" fmla="*/ 81333 w 81332"/>
                  <a:gd name="connsiteY2" fmla="*/ 3615 h 22592"/>
                  <a:gd name="connsiteX3" fmla="*/ 67777 w 81332"/>
                  <a:gd name="connsiteY3" fmla="*/ 9037 h 22592"/>
                  <a:gd name="connsiteX4" fmla="*/ 0 w 81332"/>
                  <a:gd name="connsiteY4" fmla="*/ 0 h 22592"/>
                  <a:gd name="connsiteX5" fmla="*/ 0 w 81332"/>
                  <a:gd name="connsiteY5" fmla="*/ 0 h 22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332" h="22592">
                    <a:moveTo>
                      <a:pt x="0" y="0"/>
                    </a:moveTo>
                    <a:cubicBezTo>
                      <a:pt x="9941" y="13555"/>
                      <a:pt x="27111" y="20785"/>
                      <a:pt x="48799" y="22592"/>
                    </a:cubicBezTo>
                    <a:cubicBezTo>
                      <a:pt x="65066" y="21689"/>
                      <a:pt x="74103" y="13555"/>
                      <a:pt x="81333" y="3615"/>
                    </a:cubicBezTo>
                    <a:cubicBezTo>
                      <a:pt x="76814" y="5422"/>
                      <a:pt x="72296" y="7230"/>
                      <a:pt x="67777" y="9037"/>
                    </a:cubicBezTo>
                    <a:cubicBezTo>
                      <a:pt x="52414" y="15363"/>
                      <a:pt x="30726" y="9037"/>
                      <a:pt x="0" y="0"/>
                    </a:cubicBezTo>
                    <a:lnTo>
                      <a:pt x="0" y="0"/>
                    </a:lnTo>
                    <a:close/>
                  </a:path>
                </a:pathLst>
              </a:custGeom>
              <a:solidFill>
                <a:srgbClr val="FFFFFF"/>
              </a:solidFill>
              <a:ln w="9025" cap="flat">
                <a:noFill/>
                <a:prstDash val="solid"/>
                <a:miter/>
              </a:ln>
            </p:spPr>
            <p:txBody>
              <a:bodyPr rtlCol="0" anchor="ctr"/>
              <a:lstStyle/>
              <a:p>
                <a:endParaRPr lang="zh-CN" altLang="en-US"/>
              </a:p>
            </p:txBody>
          </p:sp>
          <p:sp>
            <p:nvSpPr>
              <p:cNvPr id="2590" name="任意多边形: 形状 1859"/>
              <p:cNvSpPr/>
              <p:nvPr>
                <p:custDataLst>
                  <p:tags r:id="rId20"/>
                </p:custDataLst>
              </p:nvPr>
            </p:nvSpPr>
            <p:spPr>
              <a:xfrm>
                <a:off x="4474770" y="2287376"/>
                <a:ext cx="36147" cy="14146"/>
              </a:xfrm>
              <a:custGeom>
                <a:avLst/>
                <a:gdLst>
                  <a:gd name="connsiteX0" fmla="*/ 9941 w 36147"/>
                  <a:gd name="connsiteY0" fmla="*/ 99 h 14146"/>
                  <a:gd name="connsiteX1" fmla="*/ 0 w 36147"/>
                  <a:gd name="connsiteY1" fmla="*/ 4617 h 14146"/>
                  <a:gd name="connsiteX2" fmla="*/ 9037 w 36147"/>
                  <a:gd name="connsiteY2" fmla="*/ 11847 h 14146"/>
                  <a:gd name="connsiteX3" fmla="*/ 36148 w 36147"/>
                  <a:gd name="connsiteY3" fmla="*/ 10943 h 14146"/>
                  <a:gd name="connsiteX4" fmla="*/ 9941 w 36147"/>
                  <a:gd name="connsiteY4" fmla="*/ 99 h 14146"/>
                  <a:gd name="connsiteX5" fmla="*/ 9941 w 36147"/>
                  <a:gd name="connsiteY5" fmla="*/ 99 h 14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147" h="14146">
                    <a:moveTo>
                      <a:pt x="9941" y="99"/>
                    </a:moveTo>
                    <a:cubicBezTo>
                      <a:pt x="6326" y="1906"/>
                      <a:pt x="3615" y="2810"/>
                      <a:pt x="0" y="4617"/>
                    </a:cubicBezTo>
                    <a:cubicBezTo>
                      <a:pt x="1807" y="8232"/>
                      <a:pt x="5422" y="10943"/>
                      <a:pt x="9037" y="11847"/>
                    </a:cubicBezTo>
                    <a:cubicBezTo>
                      <a:pt x="16267" y="13654"/>
                      <a:pt x="26207" y="16365"/>
                      <a:pt x="36148" y="10943"/>
                    </a:cubicBezTo>
                    <a:cubicBezTo>
                      <a:pt x="32533" y="4617"/>
                      <a:pt x="27111" y="-805"/>
                      <a:pt x="9941" y="99"/>
                    </a:cubicBezTo>
                    <a:lnTo>
                      <a:pt x="9941" y="99"/>
                    </a:lnTo>
                    <a:close/>
                  </a:path>
                </a:pathLst>
              </a:custGeom>
              <a:solidFill>
                <a:srgbClr val="FFFFFF"/>
              </a:solidFill>
              <a:ln w="9025" cap="flat">
                <a:noFill/>
                <a:prstDash val="solid"/>
                <a:miter/>
              </a:ln>
            </p:spPr>
            <p:txBody>
              <a:bodyPr rtlCol="0" anchor="ctr"/>
              <a:lstStyle/>
              <a:p>
                <a:endParaRPr lang="zh-CN" altLang="en-US"/>
              </a:p>
            </p:txBody>
          </p:sp>
          <p:sp>
            <p:nvSpPr>
              <p:cNvPr id="2591" name="任意多边形: 形状 1860"/>
              <p:cNvSpPr/>
              <p:nvPr>
                <p:custDataLst>
                  <p:tags r:id="rId21"/>
                </p:custDataLst>
              </p:nvPr>
            </p:nvSpPr>
            <p:spPr>
              <a:xfrm>
                <a:off x="4566043" y="2293446"/>
                <a:ext cx="32533" cy="10972"/>
              </a:xfrm>
              <a:custGeom>
                <a:avLst/>
                <a:gdLst>
                  <a:gd name="connsiteX0" fmla="*/ 0 w 32533"/>
                  <a:gd name="connsiteY0" fmla="*/ 5777 h 10972"/>
                  <a:gd name="connsiteX1" fmla="*/ 3615 w 32533"/>
                  <a:gd name="connsiteY1" fmla="*/ 2162 h 10972"/>
                  <a:gd name="connsiteX2" fmla="*/ 25303 w 32533"/>
                  <a:gd name="connsiteY2" fmla="*/ 355 h 10972"/>
                  <a:gd name="connsiteX3" fmla="*/ 32533 w 32533"/>
                  <a:gd name="connsiteY3" fmla="*/ 3969 h 10972"/>
                  <a:gd name="connsiteX4" fmla="*/ 20785 w 32533"/>
                  <a:gd name="connsiteY4" fmla="*/ 10295 h 10972"/>
                  <a:gd name="connsiteX5" fmla="*/ 7230 w 32533"/>
                  <a:gd name="connsiteY5" fmla="*/ 10295 h 10972"/>
                  <a:gd name="connsiteX6" fmla="*/ 0 w 32533"/>
                  <a:gd name="connsiteY6" fmla="*/ 5777 h 10972"/>
                  <a:gd name="connsiteX7" fmla="*/ 0 w 32533"/>
                  <a:gd name="connsiteY7" fmla="*/ 5777 h 10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533" h="10972">
                    <a:moveTo>
                      <a:pt x="0" y="5777"/>
                    </a:moveTo>
                    <a:cubicBezTo>
                      <a:pt x="904" y="4873"/>
                      <a:pt x="2711" y="3969"/>
                      <a:pt x="3615" y="2162"/>
                    </a:cubicBezTo>
                    <a:cubicBezTo>
                      <a:pt x="9941" y="355"/>
                      <a:pt x="17170" y="-549"/>
                      <a:pt x="25303" y="355"/>
                    </a:cubicBezTo>
                    <a:cubicBezTo>
                      <a:pt x="28015" y="1258"/>
                      <a:pt x="29822" y="3066"/>
                      <a:pt x="32533" y="3969"/>
                    </a:cubicBezTo>
                    <a:cubicBezTo>
                      <a:pt x="29822" y="6680"/>
                      <a:pt x="26207" y="9391"/>
                      <a:pt x="20785" y="10295"/>
                    </a:cubicBezTo>
                    <a:cubicBezTo>
                      <a:pt x="16267" y="11199"/>
                      <a:pt x="11748" y="11199"/>
                      <a:pt x="7230" y="10295"/>
                    </a:cubicBezTo>
                    <a:cubicBezTo>
                      <a:pt x="4518" y="9391"/>
                      <a:pt x="1807" y="7584"/>
                      <a:pt x="0" y="5777"/>
                    </a:cubicBezTo>
                    <a:lnTo>
                      <a:pt x="0" y="5777"/>
                    </a:lnTo>
                    <a:close/>
                  </a:path>
                </a:pathLst>
              </a:custGeom>
              <a:solidFill>
                <a:srgbClr val="FFFFFF"/>
              </a:solidFill>
              <a:ln w="9025" cap="flat">
                <a:noFill/>
                <a:prstDash val="solid"/>
                <a:miter/>
              </a:ln>
            </p:spPr>
            <p:txBody>
              <a:bodyPr rtlCol="0" anchor="ctr"/>
              <a:lstStyle/>
              <a:p>
                <a:endParaRPr lang="zh-CN" altLang="en-US"/>
              </a:p>
            </p:txBody>
          </p:sp>
          <p:sp>
            <p:nvSpPr>
              <p:cNvPr id="2592" name="任意多边形: 形状 1861"/>
              <p:cNvSpPr/>
              <p:nvPr>
                <p:custDataLst>
                  <p:tags r:id="rId22"/>
                </p:custDataLst>
              </p:nvPr>
            </p:nvSpPr>
            <p:spPr>
              <a:xfrm>
                <a:off x="3826562" y="2079625"/>
                <a:ext cx="1106381" cy="685037"/>
              </a:xfrm>
              <a:custGeom>
                <a:avLst/>
                <a:gdLst>
                  <a:gd name="connsiteX0" fmla="*/ 652727 w 1106381"/>
                  <a:gd name="connsiteY0" fmla="*/ 538602 h 685037"/>
                  <a:gd name="connsiteX1" fmla="*/ 657245 w 1106381"/>
                  <a:gd name="connsiteY1" fmla="*/ 509684 h 685037"/>
                  <a:gd name="connsiteX2" fmla="*/ 663571 w 1106381"/>
                  <a:gd name="connsiteY2" fmla="*/ 461788 h 685037"/>
                  <a:gd name="connsiteX3" fmla="*/ 665378 w 1106381"/>
                  <a:gd name="connsiteY3" fmla="*/ 445522 h 685037"/>
                  <a:gd name="connsiteX4" fmla="*/ 671704 w 1106381"/>
                  <a:gd name="connsiteY4" fmla="*/ 433774 h 685037"/>
                  <a:gd name="connsiteX5" fmla="*/ 686163 w 1106381"/>
                  <a:gd name="connsiteY5" fmla="*/ 430159 h 685037"/>
                  <a:gd name="connsiteX6" fmla="*/ 701526 w 1106381"/>
                  <a:gd name="connsiteY6" fmla="*/ 432870 h 685037"/>
                  <a:gd name="connsiteX7" fmla="*/ 704237 w 1106381"/>
                  <a:gd name="connsiteY7" fmla="*/ 448233 h 685037"/>
                  <a:gd name="connsiteX8" fmla="*/ 713274 w 1106381"/>
                  <a:gd name="connsiteY8" fmla="*/ 492514 h 685037"/>
                  <a:gd name="connsiteX9" fmla="*/ 715082 w 1106381"/>
                  <a:gd name="connsiteY9" fmla="*/ 508780 h 685037"/>
                  <a:gd name="connsiteX10" fmla="*/ 720504 w 1106381"/>
                  <a:gd name="connsiteY10" fmla="*/ 538602 h 685037"/>
                  <a:gd name="connsiteX11" fmla="*/ 715082 w 1106381"/>
                  <a:gd name="connsiteY11" fmla="*/ 539506 h 685037"/>
                  <a:gd name="connsiteX12" fmla="*/ 697008 w 1106381"/>
                  <a:gd name="connsiteY12" fmla="*/ 539506 h 685037"/>
                  <a:gd name="connsiteX13" fmla="*/ 686163 w 1106381"/>
                  <a:gd name="connsiteY13" fmla="*/ 539506 h 685037"/>
                  <a:gd name="connsiteX14" fmla="*/ 678934 w 1106381"/>
                  <a:gd name="connsiteY14" fmla="*/ 539506 h 685037"/>
                  <a:gd name="connsiteX15" fmla="*/ 652727 w 1106381"/>
                  <a:gd name="connsiteY15" fmla="*/ 539506 h 685037"/>
                  <a:gd name="connsiteX16" fmla="*/ 520787 w 1106381"/>
                  <a:gd name="connsiteY16" fmla="*/ 538602 h 685037"/>
                  <a:gd name="connsiteX17" fmla="*/ 347278 w 1106381"/>
                  <a:gd name="connsiteY17" fmla="*/ 538602 h 685037"/>
                  <a:gd name="connsiteX18" fmla="*/ 340952 w 1106381"/>
                  <a:gd name="connsiteY18" fmla="*/ 532277 h 685037"/>
                  <a:gd name="connsiteX19" fmla="*/ 333722 w 1106381"/>
                  <a:gd name="connsiteY19" fmla="*/ 524143 h 685037"/>
                  <a:gd name="connsiteX20" fmla="*/ 330107 w 1106381"/>
                  <a:gd name="connsiteY20" fmla="*/ 513299 h 685037"/>
                  <a:gd name="connsiteX21" fmla="*/ 326493 w 1106381"/>
                  <a:gd name="connsiteY21" fmla="*/ 504262 h 685037"/>
                  <a:gd name="connsiteX22" fmla="*/ 326493 w 1106381"/>
                  <a:gd name="connsiteY22" fmla="*/ 504262 h 685037"/>
                  <a:gd name="connsiteX23" fmla="*/ 317456 w 1106381"/>
                  <a:gd name="connsiteY23" fmla="*/ 500647 h 685037"/>
                  <a:gd name="connsiteX24" fmla="*/ 280404 w 1106381"/>
                  <a:gd name="connsiteY24" fmla="*/ 497032 h 685037"/>
                  <a:gd name="connsiteX25" fmla="*/ 271367 w 1106381"/>
                  <a:gd name="connsiteY25" fmla="*/ 491610 h 685037"/>
                  <a:gd name="connsiteX26" fmla="*/ 254197 w 1106381"/>
                  <a:gd name="connsiteY26" fmla="*/ 480766 h 685037"/>
                  <a:gd name="connsiteX27" fmla="*/ 238834 w 1106381"/>
                  <a:gd name="connsiteY27" fmla="*/ 469922 h 685037"/>
                  <a:gd name="connsiteX28" fmla="*/ 239738 w 1106381"/>
                  <a:gd name="connsiteY28" fmla="*/ 459077 h 685037"/>
                  <a:gd name="connsiteX29" fmla="*/ 238834 w 1106381"/>
                  <a:gd name="connsiteY29" fmla="*/ 462692 h 685037"/>
                  <a:gd name="connsiteX30" fmla="*/ 227086 w 1106381"/>
                  <a:gd name="connsiteY30" fmla="*/ 451848 h 685037"/>
                  <a:gd name="connsiteX31" fmla="*/ 210820 w 1106381"/>
                  <a:gd name="connsiteY31" fmla="*/ 445522 h 685037"/>
                  <a:gd name="connsiteX32" fmla="*/ 171057 w 1106381"/>
                  <a:gd name="connsiteY32" fmla="*/ 446425 h 685037"/>
                  <a:gd name="connsiteX33" fmla="*/ 130391 w 1106381"/>
                  <a:gd name="connsiteY33" fmla="*/ 473536 h 685037"/>
                  <a:gd name="connsiteX34" fmla="*/ 124065 w 1106381"/>
                  <a:gd name="connsiteY34" fmla="*/ 478959 h 685037"/>
                  <a:gd name="connsiteX35" fmla="*/ 117739 w 1106381"/>
                  <a:gd name="connsiteY35" fmla="*/ 483477 h 685037"/>
                  <a:gd name="connsiteX36" fmla="*/ 90628 w 1106381"/>
                  <a:gd name="connsiteY36" fmla="*/ 501551 h 685037"/>
                  <a:gd name="connsiteX37" fmla="*/ 77073 w 1106381"/>
                  <a:gd name="connsiteY37" fmla="*/ 510588 h 685037"/>
                  <a:gd name="connsiteX38" fmla="*/ 72554 w 1106381"/>
                  <a:gd name="connsiteY38" fmla="*/ 525047 h 685037"/>
                  <a:gd name="connsiteX39" fmla="*/ 81591 w 1106381"/>
                  <a:gd name="connsiteY39" fmla="*/ 538602 h 685037"/>
                  <a:gd name="connsiteX40" fmla="*/ 129487 w 1106381"/>
                  <a:gd name="connsiteY40" fmla="*/ 539506 h 685037"/>
                  <a:gd name="connsiteX41" fmla="*/ 138524 w 1106381"/>
                  <a:gd name="connsiteY41" fmla="*/ 538602 h 685037"/>
                  <a:gd name="connsiteX42" fmla="*/ 137620 w 1106381"/>
                  <a:gd name="connsiteY42" fmla="*/ 538602 h 685037"/>
                  <a:gd name="connsiteX43" fmla="*/ 136717 w 1106381"/>
                  <a:gd name="connsiteY43" fmla="*/ 538602 h 685037"/>
                  <a:gd name="connsiteX44" fmla="*/ 122257 w 1106381"/>
                  <a:gd name="connsiteY44" fmla="*/ 542217 h 685037"/>
                  <a:gd name="connsiteX45" fmla="*/ 105991 w 1106381"/>
                  <a:gd name="connsiteY45" fmla="*/ 545832 h 685037"/>
                  <a:gd name="connsiteX46" fmla="*/ 87917 w 1106381"/>
                  <a:gd name="connsiteY46" fmla="*/ 544025 h 685037"/>
                  <a:gd name="connsiteX47" fmla="*/ 75265 w 1106381"/>
                  <a:gd name="connsiteY47" fmla="*/ 536795 h 685037"/>
                  <a:gd name="connsiteX48" fmla="*/ 68939 w 1106381"/>
                  <a:gd name="connsiteY48" fmla="*/ 523240 h 685037"/>
                  <a:gd name="connsiteX49" fmla="*/ 61710 w 1106381"/>
                  <a:gd name="connsiteY49" fmla="*/ 510588 h 685037"/>
                  <a:gd name="connsiteX50" fmla="*/ 54480 w 1106381"/>
                  <a:gd name="connsiteY50" fmla="*/ 497936 h 685037"/>
                  <a:gd name="connsiteX51" fmla="*/ 45443 w 1106381"/>
                  <a:gd name="connsiteY51" fmla="*/ 487995 h 685037"/>
                  <a:gd name="connsiteX52" fmla="*/ 56288 w 1106381"/>
                  <a:gd name="connsiteY52" fmla="*/ 494321 h 685037"/>
                  <a:gd name="connsiteX53" fmla="*/ 17429 w 1106381"/>
                  <a:gd name="connsiteY53" fmla="*/ 459077 h 685037"/>
                  <a:gd name="connsiteX54" fmla="*/ 14718 w 1106381"/>
                  <a:gd name="connsiteY54" fmla="*/ 451848 h 685037"/>
                  <a:gd name="connsiteX55" fmla="*/ 4777 w 1106381"/>
                  <a:gd name="connsiteY55" fmla="*/ 420218 h 685037"/>
                  <a:gd name="connsiteX56" fmla="*/ 20140 w 1106381"/>
                  <a:gd name="connsiteY56" fmla="*/ 394011 h 685037"/>
                  <a:gd name="connsiteX57" fmla="*/ 49962 w 1106381"/>
                  <a:gd name="connsiteY57" fmla="*/ 360574 h 685037"/>
                  <a:gd name="connsiteX58" fmla="*/ 84302 w 1106381"/>
                  <a:gd name="connsiteY58" fmla="*/ 353345 h 685037"/>
                  <a:gd name="connsiteX59" fmla="*/ 92436 w 1106381"/>
                  <a:gd name="connsiteY59" fmla="*/ 350634 h 685037"/>
                  <a:gd name="connsiteX60" fmla="*/ 136717 w 1106381"/>
                  <a:gd name="connsiteY60" fmla="*/ 353345 h 685037"/>
                  <a:gd name="connsiteX61" fmla="*/ 122257 w 1106381"/>
                  <a:gd name="connsiteY61" fmla="*/ 351537 h 685037"/>
                  <a:gd name="connsiteX62" fmla="*/ 153887 w 1106381"/>
                  <a:gd name="connsiteY62" fmla="*/ 351537 h 685037"/>
                  <a:gd name="connsiteX63" fmla="*/ 185516 w 1106381"/>
                  <a:gd name="connsiteY63" fmla="*/ 350634 h 685037"/>
                  <a:gd name="connsiteX64" fmla="*/ 198168 w 1106381"/>
                  <a:gd name="connsiteY64" fmla="*/ 347923 h 685037"/>
                  <a:gd name="connsiteX65" fmla="*/ 209012 w 1106381"/>
                  <a:gd name="connsiteY65" fmla="*/ 341597 h 685037"/>
                  <a:gd name="connsiteX66" fmla="*/ 223471 w 1106381"/>
                  <a:gd name="connsiteY66" fmla="*/ 340693 h 685037"/>
                  <a:gd name="connsiteX67" fmla="*/ 237027 w 1106381"/>
                  <a:gd name="connsiteY67" fmla="*/ 344308 h 685037"/>
                  <a:gd name="connsiteX68" fmla="*/ 258715 w 1106381"/>
                  <a:gd name="connsiteY68" fmla="*/ 347019 h 685037"/>
                  <a:gd name="connsiteX69" fmla="*/ 275886 w 1106381"/>
                  <a:gd name="connsiteY69" fmla="*/ 347019 h 685037"/>
                  <a:gd name="connsiteX70" fmla="*/ 274078 w 1106381"/>
                  <a:gd name="connsiteY70" fmla="*/ 345212 h 685037"/>
                  <a:gd name="connsiteX71" fmla="*/ 282212 w 1106381"/>
                  <a:gd name="connsiteY71" fmla="*/ 337078 h 685037"/>
                  <a:gd name="connsiteX72" fmla="*/ 319263 w 1106381"/>
                  <a:gd name="connsiteY72" fmla="*/ 343404 h 685037"/>
                  <a:gd name="connsiteX73" fmla="*/ 310226 w 1106381"/>
                  <a:gd name="connsiteY73" fmla="*/ 337982 h 685037"/>
                  <a:gd name="connsiteX74" fmla="*/ 323782 w 1106381"/>
                  <a:gd name="connsiteY74" fmla="*/ 329849 h 685037"/>
                  <a:gd name="connsiteX75" fmla="*/ 359929 w 1106381"/>
                  <a:gd name="connsiteY75" fmla="*/ 322619 h 685037"/>
                  <a:gd name="connsiteX76" fmla="*/ 368966 w 1106381"/>
                  <a:gd name="connsiteY76" fmla="*/ 320812 h 685037"/>
                  <a:gd name="connsiteX77" fmla="*/ 373485 w 1106381"/>
                  <a:gd name="connsiteY77" fmla="*/ 319908 h 685037"/>
                  <a:gd name="connsiteX78" fmla="*/ 377100 w 1106381"/>
                  <a:gd name="connsiteY78" fmla="*/ 319908 h 685037"/>
                  <a:gd name="connsiteX79" fmla="*/ 367159 w 1106381"/>
                  <a:gd name="connsiteY79" fmla="*/ 365997 h 685037"/>
                  <a:gd name="connsiteX80" fmla="*/ 378003 w 1106381"/>
                  <a:gd name="connsiteY80" fmla="*/ 341597 h 685037"/>
                  <a:gd name="connsiteX81" fmla="*/ 379811 w 1106381"/>
                  <a:gd name="connsiteY81" fmla="*/ 328041 h 685037"/>
                  <a:gd name="connsiteX82" fmla="*/ 378003 w 1106381"/>
                  <a:gd name="connsiteY82" fmla="*/ 313582 h 685037"/>
                  <a:gd name="connsiteX83" fmla="*/ 372581 w 1106381"/>
                  <a:gd name="connsiteY83" fmla="*/ 304545 h 685037"/>
                  <a:gd name="connsiteX84" fmla="*/ 381618 w 1106381"/>
                  <a:gd name="connsiteY84" fmla="*/ 297316 h 685037"/>
                  <a:gd name="connsiteX85" fmla="*/ 388848 w 1106381"/>
                  <a:gd name="connsiteY85" fmla="*/ 289183 h 685037"/>
                  <a:gd name="connsiteX86" fmla="*/ 395173 w 1106381"/>
                  <a:gd name="connsiteY86" fmla="*/ 280146 h 685037"/>
                  <a:gd name="connsiteX87" fmla="*/ 401499 w 1106381"/>
                  <a:gd name="connsiteY87" fmla="*/ 271109 h 685037"/>
                  <a:gd name="connsiteX88" fmla="*/ 420477 w 1106381"/>
                  <a:gd name="connsiteY88" fmla="*/ 258457 h 685037"/>
                  <a:gd name="connsiteX89" fmla="*/ 447588 w 1106381"/>
                  <a:gd name="connsiteY89" fmla="*/ 261168 h 685037"/>
                  <a:gd name="connsiteX90" fmla="*/ 491869 w 1106381"/>
                  <a:gd name="connsiteY90" fmla="*/ 262975 h 685037"/>
                  <a:gd name="connsiteX91" fmla="*/ 504521 w 1106381"/>
                  <a:gd name="connsiteY91" fmla="*/ 265686 h 685037"/>
                  <a:gd name="connsiteX92" fmla="*/ 534343 w 1106381"/>
                  <a:gd name="connsiteY92" fmla="*/ 267494 h 685037"/>
                  <a:gd name="connsiteX93" fmla="*/ 560550 w 1106381"/>
                  <a:gd name="connsiteY93" fmla="*/ 271109 h 685037"/>
                  <a:gd name="connsiteX94" fmla="*/ 556031 w 1106381"/>
                  <a:gd name="connsiteY94" fmla="*/ 280146 h 685037"/>
                  <a:gd name="connsiteX95" fmla="*/ 537054 w 1106381"/>
                  <a:gd name="connsiteY95" fmla="*/ 318101 h 685037"/>
                  <a:gd name="connsiteX96" fmla="*/ 535246 w 1106381"/>
                  <a:gd name="connsiteY96" fmla="*/ 327138 h 685037"/>
                  <a:gd name="connsiteX97" fmla="*/ 553320 w 1106381"/>
                  <a:gd name="connsiteY97" fmla="*/ 337078 h 685037"/>
                  <a:gd name="connsiteX98" fmla="*/ 531631 w 1106381"/>
                  <a:gd name="connsiteY98" fmla="*/ 347923 h 685037"/>
                  <a:gd name="connsiteX99" fmla="*/ 521691 w 1106381"/>
                  <a:gd name="connsiteY99" fmla="*/ 354249 h 685037"/>
                  <a:gd name="connsiteX100" fmla="*/ 514461 w 1106381"/>
                  <a:gd name="connsiteY100" fmla="*/ 363286 h 685037"/>
                  <a:gd name="connsiteX101" fmla="*/ 512654 w 1106381"/>
                  <a:gd name="connsiteY101" fmla="*/ 456366 h 685037"/>
                  <a:gd name="connsiteX102" fmla="*/ 516269 w 1106381"/>
                  <a:gd name="connsiteY102" fmla="*/ 484381 h 685037"/>
                  <a:gd name="connsiteX103" fmla="*/ 519883 w 1106381"/>
                  <a:gd name="connsiteY103" fmla="*/ 513299 h 685037"/>
                  <a:gd name="connsiteX104" fmla="*/ 520787 w 1106381"/>
                  <a:gd name="connsiteY104" fmla="*/ 538602 h 685037"/>
                  <a:gd name="connsiteX105" fmla="*/ 520787 w 1106381"/>
                  <a:gd name="connsiteY105" fmla="*/ 538602 h 685037"/>
                  <a:gd name="connsiteX106" fmla="*/ 524402 w 1106381"/>
                  <a:gd name="connsiteY106" fmla="*/ 538602 h 685037"/>
                  <a:gd name="connsiteX107" fmla="*/ 523498 w 1106381"/>
                  <a:gd name="connsiteY107" fmla="*/ 534988 h 685037"/>
                  <a:gd name="connsiteX108" fmla="*/ 520787 w 1106381"/>
                  <a:gd name="connsiteY108" fmla="*/ 518721 h 685037"/>
                  <a:gd name="connsiteX109" fmla="*/ 514461 w 1106381"/>
                  <a:gd name="connsiteY109" fmla="*/ 481670 h 685037"/>
                  <a:gd name="connsiteX110" fmla="*/ 511750 w 1106381"/>
                  <a:gd name="connsiteY110" fmla="*/ 397626 h 685037"/>
                  <a:gd name="connsiteX111" fmla="*/ 512654 w 1106381"/>
                  <a:gd name="connsiteY111" fmla="*/ 377745 h 685037"/>
                  <a:gd name="connsiteX112" fmla="*/ 514461 w 1106381"/>
                  <a:gd name="connsiteY112" fmla="*/ 357863 h 685037"/>
                  <a:gd name="connsiteX113" fmla="*/ 567779 w 1106381"/>
                  <a:gd name="connsiteY113" fmla="*/ 328945 h 685037"/>
                  <a:gd name="connsiteX114" fmla="*/ 553320 w 1106381"/>
                  <a:gd name="connsiteY114" fmla="*/ 334367 h 685037"/>
                  <a:gd name="connsiteX115" fmla="*/ 542476 w 1106381"/>
                  <a:gd name="connsiteY115" fmla="*/ 328041 h 685037"/>
                  <a:gd name="connsiteX116" fmla="*/ 531631 w 1106381"/>
                  <a:gd name="connsiteY116" fmla="*/ 322619 h 685037"/>
                  <a:gd name="connsiteX117" fmla="*/ 537957 w 1106381"/>
                  <a:gd name="connsiteY117" fmla="*/ 313582 h 685037"/>
                  <a:gd name="connsiteX118" fmla="*/ 543379 w 1106381"/>
                  <a:gd name="connsiteY118" fmla="*/ 304545 h 685037"/>
                  <a:gd name="connsiteX119" fmla="*/ 558742 w 1106381"/>
                  <a:gd name="connsiteY119" fmla="*/ 274723 h 685037"/>
                  <a:gd name="connsiteX120" fmla="*/ 565972 w 1106381"/>
                  <a:gd name="connsiteY120" fmla="*/ 267494 h 685037"/>
                  <a:gd name="connsiteX121" fmla="*/ 575009 w 1106381"/>
                  <a:gd name="connsiteY121" fmla="*/ 262072 h 685037"/>
                  <a:gd name="connsiteX122" fmla="*/ 584949 w 1106381"/>
                  <a:gd name="connsiteY122" fmla="*/ 257553 h 685037"/>
                  <a:gd name="connsiteX123" fmla="*/ 585853 w 1106381"/>
                  <a:gd name="connsiteY123" fmla="*/ 259361 h 685037"/>
                  <a:gd name="connsiteX124" fmla="*/ 597601 w 1106381"/>
                  <a:gd name="connsiteY124" fmla="*/ 243094 h 685037"/>
                  <a:gd name="connsiteX125" fmla="*/ 598505 w 1106381"/>
                  <a:gd name="connsiteY125" fmla="*/ 247613 h 685037"/>
                  <a:gd name="connsiteX126" fmla="*/ 590372 w 1106381"/>
                  <a:gd name="connsiteY126" fmla="*/ 274723 h 685037"/>
                  <a:gd name="connsiteX127" fmla="*/ 587661 w 1106381"/>
                  <a:gd name="connsiteY127" fmla="*/ 292797 h 685037"/>
                  <a:gd name="connsiteX128" fmla="*/ 582238 w 1106381"/>
                  <a:gd name="connsiteY128" fmla="*/ 387685 h 685037"/>
                  <a:gd name="connsiteX129" fmla="*/ 576816 w 1106381"/>
                  <a:gd name="connsiteY129" fmla="*/ 463596 h 685037"/>
                  <a:gd name="connsiteX130" fmla="*/ 574105 w 1106381"/>
                  <a:gd name="connsiteY130" fmla="*/ 501551 h 685037"/>
                  <a:gd name="connsiteX131" fmla="*/ 573201 w 1106381"/>
                  <a:gd name="connsiteY131" fmla="*/ 538602 h 685037"/>
                  <a:gd name="connsiteX132" fmla="*/ 524402 w 1106381"/>
                  <a:gd name="connsiteY132" fmla="*/ 538602 h 685037"/>
                  <a:gd name="connsiteX133" fmla="*/ 71651 w 1106381"/>
                  <a:gd name="connsiteY133" fmla="*/ 538602 h 685037"/>
                  <a:gd name="connsiteX134" fmla="*/ 51769 w 1106381"/>
                  <a:gd name="connsiteY134" fmla="*/ 502455 h 685037"/>
                  <a:gd name="connsiteX135" fmla="*/ 46347 w 1106381"/>
                  <a:gd name="connsiteY135" fmla="*/ 495225 h 685037"/>
                  <a:gd name="connsiteX136" fmla="*/ 43636 w 1106381"/>
                  <a:gd name="connsiteY136" fmla="*/ 491610 h 685037"/>
                  <a:gd name="connsiteX137" fmla="*/ 34599 w 1106381"/>
                  <a:gd name="connsiteY137" fmla="*/ 481670 h 685037"/>
                  <a:gd name="connsiteX138" fmla="*/ 10199 w 1106381"/>
                  <a:gd name="connsiteY138" fmla="*/ 456366 h 685037"/>
                  <a:gd name="connsiteX139" fmla="*/ 259 w 1106381"/>
                  <a:gd name="connsiteY139" fmla="*/ 416604 h 685037"/>
                  <a:gd name="connsiteX140" fmla="*/ 8392 w 1106381"/>
                  <a:gd name="connsiteY140" fmla="*/ 400337 h 685037"/>
                  <a:gd name="connsiteX141" fmla="*/ 30081 w 1106381"/>
                  <a:gd name="connsiteY141" fmla="*/ 371419 h 685037"/>
                  <a:gd name="connsiteX142" fmla="*/ 58999 w 1106381"/>
                  <a:gd name="connsiteY142" fmla="*/ 350634 h 685037"/>
                  <a:gd name="connsiteX143" fmla="*/ 81591 w 1106381"/>
                  <a:gd name="connsiteY143" fmla="*/ 348826 h 685037"/>
                  <a:gd name="connsiteX144" fmla="*/ 104184 w 1106381"/>
                  <a:gd name="connsiteY144" fmla="*/ 347923 h 685037"/>
                  <a:gd name="connsiteX145" fmla="*/ 115028 w 1106381"/>
                  <a:gd name="connsiteY145" fmla="*/ 348826 h 685037"/>
                  <a:gd name="connsiteX146" fmla="*/ 126776 w 1106381"/>
                  <a:gd name="connsiteY146" fmla="*/ 347923 h 685037"/>
                  <a:gd name="connsiteX147" fmla="*/ 151176 w 1106381"/>
                  <a:gd name="connsiteY147" fmla="*/ 347923 h 685037"/>
                  <a:gd name="connsiteX148" fmla="*/ 174672 w 1106381"/>
                  <a:gd name="connsiteY148" fmla="*/ 347019 h 685037"/>
                  <a:gd name="connsiteX149" fmla="*/ 195457 w 1106381"/>
                  <a:gd name="connsiteY149" fmla="*/ 344308 h 685037"/>
                  <a:gd name="connsiteX150" fmla="*/ 213531 w 1106381"/>
                  <a:gd name="connsiteY150" fmla="*/ 337078 h 685037"/>
                  <a:gd name="connsiteX151" fmla="*/ 255101 w 1106381"/>
                  <a:gd name="connsiteY151" fmla="*/ 343404 h 685037"/>
                  <a:gd name="connsiteX152" fmla="*/ 265945 w 1106381"/>
                  <a:gd name="connsiteY152" fmla="*/ 343404 h 685037"/>
                  <a:gd name="connsiteX153" fmla="*/ 272271 w 1106381"/>
                  <a:gd name="connsiteY153" fmla="*/ 337078 h 685037"/>
                  <a:gd name="connsiteX154" fmla="*/ 294863 w 1106381"/>
                  <a:gd name="connsiteY154" fmla="*/ 334367 h 685037"/>
                  <a:gd name="connsiteX155" fmla="*/ 304804 w 1106381"/>
                  <a:gd name="connsiteY155" fmla="*/ 335271 h 685037"/>
                  <a:gd name="connsiteX156" fmla="*/ 319263 w 1106381"/>
                  <a:gd name="connsiteY156" fmla="*/ 326234 h 685037"/>
                  <a:gd name="connsiteX157" fmla="*/ 329204 w 1106381"/>
                  <a:gd name="connsiteY157" fmla="*/ 323523 h 685037"/>
                  <a:gd name="connsiteX158" fmla="*/ 368966 w 1106381"/>
                  <a:gd name="connsiteY158" fmla="*/ 312679 h 685037"/>
                  <a:gd name="connsiteX159" fmla="*/ 368063 w 1106381"/>
                  <a:gd name="connsiteY159" fmla="*/ 311775 h 685037"/>
                  <a:gd name="connsiteX160" fmla="*/ 367159 w 1106381"/>
                  <a:gd name="connsiteY160" fmla="*/ 310871 h 685037"/>
                  <a:gd name="connsiteX161" fmla="*/ 384329 w 1106381"/>
                  <a:gd name="connsiteY161" fmla="*/ 282857 h 685037"/>
                  <a:gd name="connsiteX162" fmla="*/ 435840 w 1106381"/>
                  <a:gd name="connsiteY162" fmla="*/ 257553 h 685037"/>
                  <a:gd name="connsiteX163" fmla="*/ 474699 w 1106381"/>
                  <a:gd name="connsiteY163" fmla="*/ 257553 h 685037"/>
                  <a:gd name="connsiteX164" fmla="*/ 491869 w 1106381"/>
                  <a:gd name="connsiteY164" fmla="*/ 260264 h 685037"/>
                  <a:gd name="connsiteX165" fmla="*/ 510846 w 1106381"/>
                  <a:gd name="connsiteY165" fmla="*/ 261168 h 685037"/>
                  <a:gd name="connsiteX166" fmla="*/ 546994 w 1106381"/>
                  <a:gd name="connsiteY166" fmla="*/ 264783 h 685037"/>
                  <a:gd name="connsiteX167" fmla="*/ 576816 w 1106381"/>
                  <a:gd name="connsiteY167" fmla="*/ 258457 h 685037"/>
                  <a:gd name="connsiteX168" fmla="*/ 588564 w 1106381"/>
                  <a:gd name="connsiteY168" fmla="*/ 250324 h 685037"/>
                  <a:gd name="connsiteX169" fmla="*/ 596698 w 1106381"/>
                  <a:gd name="connsiteY169" fmla="*/ 239479 h 685037"/>
                  <a:gd name="connsiteX170" fmla="*/ 596698 w 1106381"/>
                  <a:gd name="connsiteY170" fmla="*/ 239479 h 685037"/>
                  <a:gd name="connsiteX171" fmla="*/ 593986 w 1106381"/>
                  <a:gd name="connsiteY171" fmla="*/ 234057 h 685037"/>
                  <a:gd name="connsiteX172" fmla="*/ 573201 w 1106381"/>
                  <a:gd name="connsiteY172" fmla="*/ 216887 h 685037"/>
                  <a:gd name="connsiteX173" fmla="*/ 567779 w 1106381"/>
                  <a:gd name="connsiteY173" fmla="*/ 184354 h 685037"/>
                  <a:gd name="connsiteX174" fmla="*/ 570490 w 1106381"/>
                  <a:gd name="connsiteY174" fmla="*/ 168991 h 685037"/>
                  <a:gd name="connsiteX175" fmla="*/ 575009 w 1106381"/>
                  <a:gd name="connsiteY175" fmla="*/ 153628 h 685037"/>
                  <a:gd name="connsiteX176" fmla="*/ 578624 w 1106381"/>
                  <a:gd name="connsiteY176" fmla="*/ 117480 h 685037"/>
                  <a:gd name="connsiteX177" fmla="*/ 581335 w 1106381"/>
                  <a:gd name="connsiteY177" fmla="*/ 81333 h 685037"/>
                  <a:gd name="connsiteX178" fmla="*/ 591275 w 1106381"/>
                  <a:gd name="connsiteY178" fmla="*/ 52414 h 685037"/>
                  <a:gd name="connsiteX179" fmla="*/ 612964 w 1106381"/>
                  <a:gd name="connsiteY179" fmla="*/ 35244 h 685037"/>
                  <a:gd name="connsiteX180" fmla="*/ 622001 w 1106381"/>
                  <a:gd name="connsiteY180" fmla="*/ 24400 h 685037"/>
                  <a:gd name="connsiteX181" fmla="*/ 628327 w 1106381"/>
                  <a:gd name="connsiteY181" fmla="*/ 20785 h 685037"/>
                  <a:gd name="connsiteX182" fmla="*/ 632845 w 1106381"/>
                  <a:gd name="connsiteY182" fmla="*/ 17170 h 685037"/>
                  <a:gd name="connsiteX183" fmla="*/ 660860 w 1106381"/>
                  <a:gd name="connsiteY183" fmla="*/ 13555 h 685037"/>
                  <a:gd name="connsiteX184" fmla="*/ 665378 w 1106381"/>
                  <a:gd name="connsiteY184" fmla="*/ 16267 h 685037"/>
                  <a:gd name="connsiteX185" fmla="*/ 635556 w 1106381"/>
                  <a:gd name="connsiteY185" fmla="*/ 21689 h 685037"/>
                  <a:gd name="connsiteX186" fmla="*/ 613868 w 1106381"/>
                  <a:gd name="connsiteY186" fmla="*/ 35244 h 685037"/>
                  <a:gd name="connsiteX187" fmla="*/ 622001 w 1106381"/>
                  <a:gd name="connsiteY187" fmla="*/ 30726 h 685037"/>
                  <a:gd name="connsiteX188" fmla="*/ 597601 w 1106381"/>
                  <a:gd name="connsiteY188" fmla="*/ 47896 h 685037"/>
                  <a:gd name="connsiteX189" fmla="*/ 590372 w 1106381"/>
                  <a:gd name="connsiteY189" fmla="*/ 60548 h 685037"/>
                  <a:gd name="connsiteX190" fmla="*/ 587661 w 1106381"/>
                  <a:gd name="connsiteY190" fmla="*/ 79525 h 685037"/>
                  <a:gd name="connsiteX191" fmla="*/ 585853 w 1106381"/>
                  <a:gd name="connsiteY191" fmla="*/ 99406 h 685037"/>
                  <a:gd name="connsiteX192" fmla="*/ 582238 w 1106381"/>
                  <a:gd name="connsiteY192" fmla="*/ 117480 h 685037"/>
                  <a:gd name="connsiteX193" fmla="*/ 579527 w 1106381"/>
                  <a:gd name="connsiteY193" fmla="*/ 157243 h 685037"/>
                  <a:gd name="connsiteX194" fmla="*/ 584046 w 1106381"/>
                  <a:gd name="connsiteY194" fmla="*/ 154532 h 685037"/>
                  <a:gd name="connsiteX195" fmla="*/ 579527 w 1106381"/>
                  <a:gd name="connsiteY195" fmla="*/ 162665 h 685037"/>
                  <a:gd name="connsiteX196" fmla="*/ 584949 w 1106381"/>
                  <a:gd name="connsiteY196" fmla="*/ 170798 h 685037"/>
                  <a:gd name="connsiteX197" fmla="*/ 589468 w 1106381"/>
                  <a:gd name="connsiteY197" fmla="*/ 180739 h 685037"/>
                  <a:gd name="connsiteX198" fmla="*/ 597601 w 1106381"/>
                  <a:gd name="connsiteY198" fmla="*/ 199717 h 685037"/>
                  <a:gd name="connsiteX199" fmla="*/ 594890 w 1106381"/>
                  <a:gd name="connsiteY199" fmla="*/ 187969 h 685037"/>
                  <a:gd name="connsiteX200" fmla="*/ 593083 w 1106381"/>
                  <a:gd name="connsiteY200" fmla="*/ 179835 h 685037"/>
                  <a:gd name="connsiteX201" fmla="*/ 593083 w 1106381"/>
                  <a:gd name="connsiteY201" fmla="*/ 170798 h 685037"/>
                  <a:gd name="connsiteX202" fmla="*/ 596698 w 1106381"/>
                  <a:gd name="connsiteY202" fmla="*/ 161761 h 685037"/>
                  <a:gd name="connsiteX203" fmla="*/ 594890 w 1106381"/>
                  <a:gd name="connsiteY203" fmla="*/ 161761 h 685037"/>
                  <a:gd name="connsiteX204" fmla="*/ 603023 w 1106381"/>
                  <a:gd name="connsiteY204" fmla="*/ 150917 h 685037"/>
                  <a:gd name="connsiteX205" fmla="*/ 606638 w 1106381"/>
                  <a:gd name="connsiteY205" fmla="*/ 147302 h 685037"/>
                  <a:gd name="connsiteX206" fmla="*/ 613868 w 1106381"/>
                  <a:gd name="connsiteY206" fmla="*/ 143688 h 685037"/>
                  <a:gd name="connsiteX207" fmla="*/ 610253 w 1106381"/>
                  <a:gd name="connsiteY207" fmla="*/ 144591 h 685037"/>
                  <a:gd name="connsiteX208" fmla="*/ 607542 w 1106381"/>
                  <a:gd name="connsiteY208" fmla="*/ 151821 h 685037"/>
                  <a:gd name="connsiteX209" fmla="*/ 601216 w 1106381"/>
                  <a:gd name="connsiteY209" fmla="*/ 159050 h 685037"/>
                  <a:gd name="connsiteX210" fmla="*/ 604831 w 1106381"/>
                  <a:gd name="connsiteY210" fmla="*/ 158147 h 685037"/>
                  <a:gd name="connsiteX211" fmla="*/ 607542 w 1106381"/>
                  <a:gd name="connsiteY211" fmla="*/ 157243 h 685037"/>
                  <a:gd name="connsiteX212" fmla="*/ 606638 w 1106381"/>
                  <a:gd name="connsiteY212" fmla="*/ 159050 h 685037"/>
                  <a:gd name="connsiteX213" fmla="*/ 604831 w 1106381"/>
                  <a:gd name="connsiteY213" fmla="*/ 161761 h 685037"/>
                  <a:gd name="connsiteX214" fmla="*/ 601216 w 1106381"/>
                  <a:gd name="connsiteY214" fmla="*/ 166280 h 685037"/>
                  <a:gd name="connsiteX215" fmla="*/ 597601 w 1106381"/>
                  <a:gd name="connsiteY215" fmla="*/ 171702 h 685037"/>
                  <a:gd name="connsiteX216" fmla="*/ 598505 w 1106381"/>
                  <a:gd name="connsiteY216" fmla="*/ 171702 h 685037"/>
                  <a:gd name="connsiteX217" fmla="*/ 601216 w 1106381"/>
                  <a:gd name="connsiteY217" fmla="*/ 172606 h 685037"/>
                  <a:gd name="connsiteX218" fmla="*/ 598505 w 1106381"/>
                  <a:gd name="connsiteY218" fmla="*/ 176221 h 685037"/>
                  <a:gd name="connsiteX219" fmla="*/ 598505 w 1106381"/>
                  <a:gd name="connsiteY219" fmla="*/ 186161 h 685037"/>
                  <a:gd name="connsiteX220" fmla="*/ 599409 w 1106381"/>
                  <a:gd name="connsiteY220" fmla="*/ 199717 h 685037"/>
                  <a:gd name="connsiteX221" fmla="*/ 595794 w 1106381"/>
                  <a:gd name="connsiteY221" fmla="*/ 210561 h 685037"/>
                  <a:gd name="connsiteX222" fmla="*/ 592179 w 1106381"/>
                  <a:gd name="connsiteY222" fmla="*/ 197909 h 685037"/>
                  <a:gd name="connsiteX223" fmla="*/ 592179 w 1106381"/>
                  <a:gd name="connsiteY223" fmla="*/ 219598 h 685037"/>
                  <a:gd name="connsiteX224" fmla="*/ 589468 w 1106381"/>
                  <a:gd name="connsiteY224" fmla="*/ 215079 h 685037"/>
                  <a:gd name="connsiteX225" fmla="*/ 586757 w 1106381"/>
                  <a:gd name="connsiteY225" fmla="*/ 210561 h 685037"/>
                  <a:gd name="connsiteX226" fmla="*/ 586757 w 1106381"/>
                  <a:gd name="connsiteY226" fmla="*/ 196102 h 685037"/>
                  <a:gd name="connsiteX227" fmla="*/ 584949 w 1106381"/>
                  <a:gd name="connsiteY227" fmla="*/ 183450 h 685037"/>
                  <a:gd name="connsiteX228" fmla="*/ 581335 w 1106381"/>
                  <a:gd name="connsiteY228" fmla="*/ 172606 h 685037"/>
                  <a:gd name="connsiteX229" fmla="*/ 576816 w 1106381"/>
                  <a:gd name="connsiteY229" fmla="*/ 192487 h 685037"/>
                  <a:gd name="connsiteX230" fmla="*/ 575009 w 1106381"/>
                  <a:gd name="connsiteY230" fmla="*/ 179835 h 685037"/>
                  <a:gd name="connsiteX231" fmla="*/ 579527 w 1106381"/>
                  <a:gd name="connsiteY231" fmla="*/ 168991 h 685037"/>
                  <a:gd name="connsiteX232" fmla="*/ 575913 w 1106381"/>
                  <a:gd name="connsiteY232" fmla="*/ 164473 h 685037"/>
                  <a:gd name="connsiteX233" fmla="*/ 571394 w 1106381"/>
                  <a:gd name="connsiteY233" fmla="*/ 178028 h 685037"/>
                  <a:gd name="connsiteX234" fmla="*/ 573201 w 1106381"/>
                  <a:gd name="connsiteY234" fmla="*/ 192487 h 685037"/>
                  <a:gd name="connsiteX235" fmla="*/ 576816 w 1106381"/>
                  <a:gd name="connsiteY235" fmla="*/ 206043 h 685037"/>
                  <a:gd name="connsiteX236" fmla="*/ 591275 w 1106381"/>
                  <a:gd name="connsiteY236" fmla="*/ 226828 h 685037"/>
                  <a:gd name="connsiteX237" fmla="*/ 599409 w 1106381"/>
                  <a:gd name="connsiteY237" fmla="*/ 235864 h 685037"/>
                  <a:gd name="connsiteX238" fmla="*/ 610253 w 1106381"/>
                  <a:gd name="connsiteY238" fmla="*/ 295508 h 685037"/>
                  <a:gd name="connsiteX239" fmla="*/ 631942 w 1106381"/>
                  <a:gd name="connsiteY239" fmla="*/ 326234 h 685037"/>
                  <a:gd name="connsiteX240" fmla="*/ 644593 w 1106381"/>
                  <a:gd name="connsiteY240" fmla="*/ 339789 h 685037"/>
                  <a:gd name="connsiteX241" fmla="*/ 687971 w 1106381"/>
                  <a:gd name="connsiteY241" fmla="*/ 375937 h 685037"/>
                  <a:gd name="connsiteX242" fmla="*/ 717793 w 1106381"/>
                  <a:gd name="connsiteY242" fmla="*/ 373226 h 685037"/>
                  <a:gd name="connsiteX243" fmla="*/ 734059 w 1106381"/>
                  <a:gd name="connsiteY243" fmla="*/ 354249 h 685037"/>
                  <a:gd name="connsiteX244" fmla="*/ 776533 w 1106381"/>
                  <a:gd name="connsiteY244" fmla="*/ 291894 h 685037"/>
                  <a:gd name="connsiteX245" fmla="*/ 781051 w 1106381"/>
                  <a:gd name="connsiteY245" fmla="*/ 278338 h 685037"/>
                  <a:gd name="connsiteX246" fmla="*/ 787377 w 1106381"/>
                  <a:gd name="connsiteY246" fmla="*/ 252131 h 685037"/>
                  <a:gd name="connsiteX247" fmla="*/ 781051 w 1106381"/>
                  <a:gd name="connsiteY247" fmla="*/ 260264 h 685037"/>
                  <a:gd name="connsiteX248" fmla="*/ 789185 w 1106381"/>
                  <a:gd name="connsiteY248" fmla="*/ 241287 h 685037"/>
                  <a:gd name="connsiteX249" fmla="*/ 792799 w 1106381"/>
                  <a:gd name="connsiteY249" fmla="*/ 225020 h 685037"/>
                  <a:gd name="connsiteX250" fmla="*/ 792799 w 1106381"/>
                  <a:gd name="connsiteY250" fmla="*/ 234961 h 685037"/>
                  <a:gd name="connsiteX251" fmla="*/ 796414 w 1106381"/>
                  <a:gd name="connsiteY251" fmla="*/ 231346 h 685037"/>
                  <a:gd name="connsiteX252" fmla="*/ 800029 w 1106381"/>
                  <a:gd name="connsiteY252" fmla="*/ 210561 h 685037"/>
                  <a:gd name="connsiteX253" fmla="*/ 804547 w 1106381"/>
                  <a:gd name="connsiteY253" fmla="*/ 197909 h 685037"/>
                  <a:gd name="connsiteX254" fmla="*/ 805451 w 1106381"/>
                  <a:gd name="connsiteY254" fmla="*/ 184354 h 685037"/>
                  <a:gd name="connsiteX255" fmla="*/ 796414 w 1106381"/>
                  <a:gd name="connsiteY255" fmla="*/ 211465 h 685037"/>
                  <a:gd name="connsiteX256" fmla="*/ 792799 w 1106381"/>
                  <a:gd name="connsiteY256" fmla="*/ 221405 h 685037"/>
                  <a:gd name="connsiteX257" fmla="*/ 795510 w 1106381"/>
                  <a:gd name="connsiteY257" fmla="*/ 200620 h 685037"/>
                  <a:gd name="connsiteX258" fmla="*/ 800933 w 1106381"/>
                  <a:gd name="connsiteY258" fmla="*/ 178932 h 685037"/>
                  <a:gd name="connsiteX259" fmla="*/ 800933 w 1106381"/>
                  <a:gd name="connsiteY259" fmla="*/ 178932 h 685037"/>
                  <a:gd name="connsiteX260" fmla="*/ 801836 w 1106381"/>
                  <a:gd name="connsiteY260" fmla="*/ 178932 h 685037"/>
                  <a:gd name="connsiteX261" fmla="*/ 802740 w 1106381"/>
                  <a:gd name="connsiteY261" fmla="*/ 178932 h 685037"/>
                  <a:gd name="connsiteX262" fmla="*/ 800933 w 1106381"/>
                  <a:gd name="connsiteY262" fmla="*/ 166280 h 685037"/>
                  <a:gd name="connsiteX263" fmla="*/ 801836 w 1106381"/>
                  <a:gd name="connsiteY263" fmla="*/ 166280 h 685037"/>
                  <a:gd name="connsiteX264" fmla="*/ 803644 w 1106381"/>
                  <a:gd name="connsiteY264" fmla="*/ 169895 h 685037"/>
                  <a:gd name="connsiteX265" fmla="*/ 801836 w 1106381"/>
                  <a:gd name="connsiteY265" fmla="*/ 158147 h 685037"/>
                  <a:gd name="connsiteX266" fmla="*/ 802740 w 1106381"/>
                  <a:gd name="connsiteY266" fmla="*/ 157243 h 685037"/>
                  <a:gd name="connsiteX267" fmla="*/ 801836 w 1106381"/>
                  <a:gd name="connsiteY267" fmla="*/ 154532 h 685037"/>
                  <a:gd name="connsiteX268" fmla="*/ 800029 w 1106381"/>
                  <a:gd name="connsiteY268" fmla="*/ 147302 h 685037"/>
                  <a:gd name="connsiteX269" fmla="*/ 805451 w 1106381"/>
                  <a:gd name="connsiteY269" fmla="*/ 178932 h 685037"/>
                  <a:gd name="connsiteX270" fmla="*/ 803644 w 1106381"/>
                  <a:gd name="connsiteY270" fmla="*/ 181643 h 685037"/>
                  <a:gd name="connsiteX271" fmla="*/ 803644 w 1106381"/>
                  <a:gd name="connsiteY271" fmla="*/ 188872 h 685037"/>
                  <a:gd name="connsiteX272" fmla="*/ 808162 w 1106381"/>
                  <a:gd name="connsiteY272" fmla="*/ 178932 h 685037"/>
                  <a:gd name="connsiteX273" fmla="*/ 810873 w 1106381"/>
                  <a:gd name="connsiteY273" fmla="*/ 169895 h 685037"/>
                  <a:gd name="connsiteX274" fmla="*/ 811777 w 1106381"/>
                  <a:gd name="connsiteY274" fmla="*/ 168991 h 685037"/>
                  <a:gd name="connsiteX275" fmla="*/ 809066 w 1106381"/>
                  <a:gd name="connsiteY275" fmla="*/ 181643 h 685037"/>
                  <a:gd name="connsiteX276" fmla="*/ 811777 w 1106381"/>
                  <a:gd name="connsiteY276" fmla="*/ 194294 h 685037"/>
                  <a:gd name="connsiteX277" fmla="*/ 803644 w 1106381"/>
                  <a:gd name="connsiteY277" fmla="*/ 219598 h 685037"/>
                  <a:gd name="connsiteX278" fmla="*/ 800933 w 1106381"/>
                  <a:gd name="connsiteY278" fmla="*/ 234057 h 685037"/>
                  <a:gd name="connsiteX279" fmla="*/ 793703 w 1106381"/>
                  <a:gd name="connsiteY279" fmla="*/ 243998 h 685037"/>
                  <a:gd name="connsiteX280" fmla="*/ 787377 w 1106381"/>
                  <a:gd name="connsiteY280" fmla="*/ 271109 h 685037"/>
                  <a:gd name="connsiteX281" fmla="*/ 800933 w 1106381"/>
                  <a:gd name="connsiteY281" fmla="*/ 288279 h 685037"/>
                  <a:gd name="connsiteX282" fmla="*/ 811777 w 1106381"/>
                  <a:gd name="connsiteY282" fmla="*/ 298219 h 685037"/>
                  <a:gd name="connsiteX283" fmla="*/ 818103 w 1106381"/>
                  <a:gd name="connsiteY283" fmla="*/ 303642 h 685037"/>
                  <a:gd name="connsiteX284" fmla="*/ 827140 w 1106381"/>
                  <a:gd name="connsiteY284" fmla="*/ 310871 h 685037"/>
                  <a:gd name="connsiteX285" fmla="*/ 861480 w 1106381"/>
                  <a:gd name="connsiteY285" fmla="*/ 324427 h 685037"/>
                  <a:gd name="connsiteX286" fmla="*/ 906665 w 1106381"/>
                  <a:gd name="connsiteY286" fmla="*/ 343404 h 685037"/>
                  <a:gd name="connsiteX287" fmla="*/ 937391 w 1106381"/>
                  <a:gd name="connsiteY287" fmla="*/ 356056 h 685037"/>
                  <a:gd name="connsiteX288" fmla="*/ 951850 w 1106381"/>
                  <a:gd name="connsiteY288" fmla="*/ 361478 h 685037"/>
                  <a:gd name="connsiteX289" fmla="*/ 967213 w 1106381"/>
                  <a:gd name="connsiteY289" fmla="*/ 366900 h 685037"/>
                  <a:gd name="connsiteX290" fmla="*/ 977153 w 1106381"/>
                  <a:gd name="connsiteY290" fmla="*/ 377745 h 685037"/>
                  <a:gd name="connsiteX291" fmla="*/ 983479 w 1106381"/>
                  <a:gd name="connsiteY291" fmla="*/ 393107 h 685037"/>
                  <a:gd name="connsiteX292" fmla="*/ 990709 w 1106381"/>
                  <a:gd name="connsiteY292" fmla="*/ 425640 h 685037"/>
                  <a:gd name="connsiteX293" fmla="*/ 999746 w 1106381"/>
                  <a:gd name="connsiteY293" fmla="*/ 459077 h 685037"/>
                  <a:gd name="connsiteX294" fmla="*/ 1005168 w 1106381"/>
                  <a:gd name="connsiteY294" fmla="*/ 474440 h 685037"/>
                  <a:gd name="connsiteX295" fmla="*/ 1024145 w 1106381"/>
                  <a:gd name="connsiteY295" fmla="*/ 493418 h 685037"/>
                  <a:gd name="connsiteX296" fmla="*/ 1038605 w 1106381"/>
                  <a:gd name="connsiteY296" fmla="*/ 488899 h 685037"/>
                  <a:gd name="connsiteX297" fmla="*/ 1050353 w 1106381"/>
                  <a:gd name="connsiteY297" fmla="*/ 497936 h 685037"/>
                  <a:gd name="connsiteX298" fmla="*/ 1034086 w 1106381"/>
                  <a:gd name="connsiteY298" fmla="*/ 491610 h 685037"/>
                  <a:gd name="connsiteX299" fmla="*/ 1027760 w 1106381"/>
                  <a:gd name="connsiteY299" fmla="*/ 495225 h 685037"/>
                  <a:gd name="connsiteX300" fmla="*/ 1019627 w 1106381"/>
                  <a:gd name="connsiteY300" fmla="*/ 498840 h 685037"/>
                  <a:gd name="connsiteX301" fmla="*/ 1003360 w 1106381"/>
                  <a:gd name="connsiteY301" fmla="*/ 505166 h 685037"/>
                  <a:gd name="connsiteX302" fmla="*/ 993420 w 1106381"/>
                  <a:gd name="connsiteY302" fmla="*/ 516914 h 685037"/>
                  <a:gd name="connsiteX303" fmla="*/ 1010590 w 1106381"/>
                  <a:gd name="connsiteY303" fmla="*/ 516010 h 685037"/>
                  <a:gd name="connsiteX304" fmla="*/ 1002457 w 1106381"/>
                  <a:gd name="connsiteY304" fmla="*/ 519625 h 685037"/>
                  <a:gd name="connsiteX305" fmla="*/ 992516 w 1106381"/>
                  <a:gd name="connsiteY305" fmla="*/ 517817 h 685037"/>
                  <a:gd name="connsiteX306" fmla="*/ 1001553 w 1106381"/>
                  <a:gd name="connsiteY306" fmla="*/ 544928 h 685037"/>
                  <a:gd name="connsiteX307" fmla="*/ 1007879 w 1106381"/>
                  <a:gd name="connsiteY307" fmla="*/ 575654 h 685037"/>
                  <a:gd name="connsiteX308" fmla="*/ 1013301 w 1106381"/>
                  <a:gd name="connsiteY308" fmla="*/ 589209 h 685037"/>
                  <a:gd name="connsiteX309" fmla="*/ 1027760 w 1106381"/>
                  <a:gd name="connsiteY309" fmla="*/ 588306 h 685037"/>
                  <a:gd name="connsiteX310" fmla="*/ 1024145 w 1106381"/>
                  <a:gd name="connsiteY310" fmla="*/ 561195 h 685037"/>
                  <a:gd name="connsiteX311" fmla="*/ 1019627 w 1106381"/>
                  <a:gd name="connsiteY311" fmla="*/ 529565 h 685037"/>
                  <a:gd name="connsiteX312" fmla="*/ 1026856 w 1106381"/>
                  <a:gd name="connsiteY312" fmla="*/ 506069 h 685037"/>
                  <a:gd name="connsiteX313" fmla="*/ 1054871 w 1106381"/>
                  <a:gd name="connsiteY313" fmla="*/ 497936 h 685037"/>
                  <a:gd name="connsiteX314" fmla="*/ 1068427 w 1106381"/>
                  <a:gd name="connsiteY314" fmla="*/ 500647 h 685037"/>
                  <a:gd name="connsiteX315" fmla="*/ 1079271 w 1106381"/>
                  <a:gd name="connsiteY315" fmla="*/ 507877 h 685037"/>
                  <a:gd name="connsiteX316" fmla="*/ 1096441 w 1106381"/>
                  <a:gd name="connsiteY316" fmla="*/ 515106 h 685037"/>
                  <a:gd name="connsiteX317" fmla="*/ 1106382 w 1106381"/>
                  <a:gd name="connsiteY317" fmla="*/ 539506 h 685037"/>
                  <a:gd name="connsiteX318" fmla="*/ 171057 w 1106381"/>
                  <a:gd name="connsiteY318" fmla="*/ 538602 h 685037"/>
                  <a:gd name="connsiteX319" fmla="*/ 164731 w 1106381"/>
                  <a:gd name="connsiteY319" fmla="*/ 553062 h 685037"/>
                  <a:gd name="connsiteX320" fmla="*/ 169250 w 1106381"/>
                  <a:gd name="connsiteY320" fmla="*/ 568424 h 685037"/>
                  <a:gd name="connsiteX321" fmla="*/ 175575 w 1106381"/>
                  <a:gd name="connsiteY321" fmla="*/ 582883 h 685037"/>
                  <a:gd name="connsiteX322" fmla="*/ 182805 w 1106381"/>
                  <a:gd name="connsiteY322" fmla="*/ 596439 h 685037"/>
                  <a:gd name="connsiteX323" fmla="*/ 182805 w 1106381"/>
                  <a:gd name="connsiteY323" fmla="*/ 595535 h 685037"/>
                  <a:gd name="connsiteX324" fmla="*/ 185516 w 1106381"/>
                  <a:gd name="connsiteY324" fmla="*/ 588306 h 685037"/>
                  <a:gd name="connsiteX325" fmla="*/ 185516 w 1106381"/>
                  <a:gd name="connsiteY325" fmla="*/ 598246 h 685037"/>
                  <a:gd name="connsiteX326" fmla="*/ 185516 w 1106381"/>
                  <a:gd name="connsiteY326" fmla="*/ 598246 h 685037"/>
                  <a:gd name="connsiteX327" fmla="*/ 187323 w 1106381"/>
                  <a:gd name="connsiteY327" fmla="*/ 598246 h 685037"/>
                  <a:gd name="connsiteX328" fmla="*/ 189131 w 1106381"/>
                  <a:gd name="connsiteY328" fmla="*/ 604572 h 685037"/>
                  <a:gd name="connsiteX329" fmla="*/ 204494 w 1106381"/>
                  <a:gd name="connsiteY329" fmla="*/ 627165 h 685037"/>
                  <a:gd name="connsiteX330" fmla="*/ 224375 w 1106381"/>
                  <a:gd name="connsiteY330" fmla="*/ 628068 h 685037"/>
                  <a:gd name="connsiteX331" fmla="*/ 222568 w 1106381"/>
                  <a:gd name="connsiteY331" fmla="*/ 619031 h 685037"/>
                  <a:gd name="connsiteX332" fmla="*/ 211723 w 1106381"/>
                  <a:gd name="connsiteY332" fmla="*/ 598246 h 685037"/>
                  <a:gd name="connsiteX333" fmla="*/ 218049 w 1106381"/>
                  <a:gd name="connsiteY333" fmla="*/ 603668 h 685037"/>
                  <a:gd name="connsiteX334" fmla="*/ 227990 w 1106381"/>
                  <a:gd name="connsiteY334" fmla="*/ 627165 h 685037"/>
                  <a:gd name="connsiteX335" fmla="*/ 258715 w 1106381"/>
                  <a:gd name="connsiteY335" fmla="*/ 635298 h 685037"/>
                  <a:gd name="connsiteX336" fmla="*/ 253293 w 1106381"/>
                  <a:gd name="connsiteY336" fmla="*/ 611802 h 685037"/>
                  <a:gd name="connsiteX337" fmla="*/ 248775 w 1106381"/>
                  <a:gd name="connsiteY337" fmla="*/ 600957 h 685037"/>
                  <a:gd name="connsiteX338" fmla="*/ 247871 w 1106381"/>
                  <a:gd name="connsiteY338" fmla="*/ 595535 h 685037"/>
                  <a:gd name="connsiteX339" fmla="*/ 246967 w 1106381"/>
                  <a:gd name="connsiteY339" fmla="*/ 591017 h 685037"/>
                  <a:gd name="connsiteX340" fmla="*/ 256004 w 1106381"/>
                  <a:gd name="connsiteY340" fmla="*/ 607283 h 685037"/>
                  <a:gd name="connsiteX341" fmla="*/ 260523 w 1106381"/>
                  <a:gd name="connsiteY341" fmla="*/ 628068 h 685037"/>
                  <a:gd name="connsiteX342" fmla="*/ 263234 w 1106381"/>
                  <a:gd name="connsiteY342" fmla="*/ 638913 h 685037"/>
                  <a:gd name="connsiteX343" fmla="*/ 272271 w 1106381"/>
                  <a:gd name="connsiteY343" fmla="*/ 642527 h 685037"/>
                  <a:gd name="connsiteX344" fmla="*/ 284019 w 1106381"/>
                  <a:gd name="connsiteY344" fmla="*/ 641624 h 685037"/>
                  <a:gd name="connsiteX345" fmla="*/ 292152 w 1106381"/>
                  <a:gd name="connsiteY345" fmla="*/ 637105 h 685037"/>
                  <a:gd name="connsiteX346" fmla="*/ 286730 w 1106381"/>
                  <a:gd name="connsiteY346" fmla="*/ 584691 h 685037"/>
                  <a:gd name="connsiteX347" fmla="*/ 287634 w 1106381"/>
                  <a:gd name="connsiteY347" fmla="*/ 591017 h 685037"/>
                  <a:gd name="connsiteX348" fmla="*/ 289441 w 1106381"/>
                  <a:gd name="connsiteY348" fmla="*/ 588306 h 685037"/>
                  <a:gd name="connsiteX349" fmla="*/ 291248 w 1106381"/>
                  <a:gd name="connsiteY349" fmla="*/ 599150 h 685037"/>
                  <a:gd name="connsiteX350" fmla="*/ 290345 w 1106381"/>
                  <a:gd name="connsiteY350" fmla="*/ 609091 h 685037"/>
                  <a:gd name="connsiteX351" fmla="*/ 293960 w 1106381"/>
                  <a:gd name="connsiteY351" fmla="*/ 628972 h 685037"/>
                  <a:gd name="connsiteX352" fmla="*/ 291248 w 1106381"/>
                  <a:gd name="connsiteY352" fmla="*/ 640720 h 685037"/>
                  <a:gd name="connsiteX353" fmla="*/ 280404 w 1106381"/>
                  <a:gd name="connsiteY353" fmla="*/ 646142 h 685037"/>
                  <a:gd name="connsiteX354" fmla="*/ 258715 w 1106381"/>
                  <a:gd name="connsiteY354" fmla="*/ 638913 h 685037"/>
                  <a:gd name="connsiteX355" fmla="*/ 240642 w 1106381"/>
                  <a:gd name="connsiteY355" fmla="*/ 642527 h 685037"/>
                  <a:gd name="connsiteX356" fmla="*/ 226182 w 1106381"/>
                  <a:gd name="connsiteY356" fmla="*/ 635298 h 685037"/>
                  <a:gd name="connsiteX357" fmla="*/ 202686 w 1106381"/>
                  <a:gd name="connsiteY357" fmla="*/ 629876 h 685037"/>
                  <a:gd name="connsiteX358" fmla="*/ 190938 w 1106381"/>
                  <a:gd name="connsiteY358" fmla="*/ 611802 h 685037"/>
                  <a:gd name="connsiteX359" fmla="*/ 182805 w 1106381"/>
                  <a:gd name="connsiteY359" fmla="*/ 600054 h 685037"/>
                  <a:gd name="connsiteX360" fmla="*/ 159309 w 1106381"/>
                  <a:gd name="connsiteY360" fmla="*/ 544025 h 685037"/>
                  <a:gd name="connsiteX361" fmla="*/ 140331 w 1106381"/>
                  <a:gd name="connsiteY361" fmla="*/ 544025 h 685037"/>
                  <a:gd name="connsiteX362" fmla="*/ 126776 w 1106381"/>
                  <a:gd name="connsiteY362" fmla="*/ 546736 h 685037"/>
                  <a:gd name="connsiteX363" fmla="*/ 116835 w 1106381"/>
                  <a:gd name="connsiteY363" fmla="*/ 549447 h 685037"/>
                  <a:gd name="connsiteX364" fmla="*/ 94243 w 1106381"/>
                  <a:gd name="connsiteY364" fmla="*/ 550350 h 685037"/>
                  <a:gd name="connsiteX365" fmla="*/ 83399 w 1106381"/>
                  <a:gd name="connsiteY365" fmla="*/ 548543 h 685037"/>
                  <a:gd name="connsiteX366" fmla="*/ 76169 w 1106381"/>
                  <a:gd name="connsiteY366" fmla="*/ 544025 h 685037"/>
                  <a:gd name="connsiteX367" fmla="*/ 76169 w 1106381"/>
                  <a:gd name="connsiteY367" fmla="*/ 544025 h 685037"/>
                  <a:gd name="connsiteX368" fmla="*/ 345470 w 1106381"/>
                  <a:gd name="connsiteY368" fmla="*/ 539506 h 685037"/>
                  <a:gd name="connsiteX369" fmla="*/ 338241 w 1106381"/>
                  <a:gd name="connsiteY369" fmla="*/ 533180 h 685037"/>
                  <a:gd name="connsiteX370" fmla="*/ 313841 w 1106381"/>
                  <a:gd name="connsiteY370" fmla="*/ 520528 h 685037"/>
                  <a:gd name="connsiteX371" fmla="*/ 302997 w 1106381"/>
                  <a:gd name="connsiteY371" fmla="*/ 513299 h 685037"/>
                  <a:gd name="connsiteX372" fmla="*/ 291248 w 1106381"/>
                  <a:gd name="connsiteY372" fmla="*/ 506069 h 685037"/>
                  <a:gd name="connsiteX373" fmla="*/ 280404 w 1106381"/>
                  <a:gd name="connsiteY373" fmla="*/ 498840 h 685037"/>
                  <a:gd name="connsiteX374" fmla="*/ 268656 w 1106381"/>
                  <a:gd name="connsiteY374" fmla="*/ 492514 h 685037"/>
                  <a:gd name="connsiteX375" fmla="*/ 257812 w 1106381"/>
                  <a:gd name="connsiteY375" fmla="*/ 485284 h 685037"/>
                  <a:gd name="connsiteX376" fmla="*/ 246064 w 1106381"/>
                  <a:gd name="connsiteY376" fmla="*/ 478055 h 685037"/>
                  <a:gd name="connsiteX377" fmla="*/ 227086 w 1106381"/>
                  <a:gd name="connsiteY377" fmla="*/ 459981 h 685037"/>
                  <a:gd name="connsiteX378" fmla="*/ 181901 w 1106381"/>
                  <a:gd name="connsiteY378" fmla="*/ 452751 h 685037"/>
                  <a:gd name="connsiteX379" fmla="*/ 157502 w 1106381"/>
                  <a:gd name="connsiteY379" fmla="*/ 464499 h 685037"/>
                  <a:gd name="connsiteX380" fmla="*/ 161116 w 1106381"/>
                  <a:gd name="connsiteY380" fmla="*/ 464499 h 685037"/>
                  <a:gd name="connsiteX381" fmla="*/ 145754 w 1106381"/>
                  <a:gd name="connsiteY381" fmla="*/ 477151 h 685037"/>
                  <a:gd name="connsiteX382" fmla="*/ 156598 w 1106381"/>
                  <a:gd name="connsiteY382" fmla="*/ 470825 h 685037"/>
                  <a:gd name="connsiteX383" fmla="*/ 145754 w 1106381"/>
                  <a:gd name="connsiteY383" fmla="*/ 480766 h 685037"/>
                  <a:gd name="connsiteX384" fmla="*/ 136717 w 1106381"/>
                  <a:gd name="connsiteY384" fmla="*/ 491610 h 685037"/>
                  <a:gd name="connsiteX385" fmla="*/ 154790 w 1106381"/>
                  <a:gd name="connsiteY385" fmla="*/ 478959 h 685037"/>
                  <a:gd name="connsiteX386" fmla="*/ 151176 w 1106381"/>
                  <a:gd name="connsiteY386" fmla="*/ 482573 h 685037"/>
                  <a:gd name="connsiteX387" fmla="*/ 147561 w 1106381"/>
                  <a:gd name="connsiteY387" fmla="*/ 485284 h 685037"/>
                  <a:gd name="connsiteX388" fmla="*/ 142139 w 1106381"/>
                  <a:gd name="connsiteY388" fmla="*/ 490707 h 685037"/>
                  <a:gd name="connsiteX389" fmla="*/ 152079 w 1106381"/>
                  <a:gd name="connsiteY389" fmla="*/ 484381 h 685037"/>
                  <a:gd name="connsiteX390" fmla="*/ 144850 w 1106381"/>
                  <a:gd name="connsiteY390" fmla="*/ 491610 h 685037"/>
                  <a:gd name="connsiteX391" fmla="*/ 146657 w 1106381"/>
                  <a:gd name="connsiteY391" fmla="*/ 490707 h 685037"/>
                  <a:gd name="connsiteX392" fmla="*/ 148465 w 1106381"/>
                  <a:gd name="connsiteY392" fmla="*/ 490707 h 685037"/>
                  <a:gd name="connsiteX393" fmla="*/ 158405 w 1106381"/>
                  <a:gd name="connsiteY393" fmla="*/ 507877 h 685037"/>
                  <a:gd name="connsiteX394" fmla="*/ 161116 w 1106381"/>
                  <a:gd name="connsiteY394" fmla="*/ 537699 h 685037"/>
                  <a:gd name="connsiteX395" fmla="*/ 168346 w 1106381"/>
                  <a:gd name="connsiteY395" fmla="*/ 525951 h 685037"/>
                  <a:gd name="connsiteX396" fmla="*/ 162020 w 1106381"/>
                  <a:gd name="connsiteY396" fmla="*/ 550350 h 685037"/>
                  <a:gd name="connsiteX397" fmla="*/ 171961 w 1106381"/>
                  <a:gd name="connsiteY397" fmla="*/ 534084 h 685037"/>
                  <a:gd name="connsiteX398" fmla="*/ 163827 w 1106381"/>
                  <a:gd name="connsiteY398" fmla="*/ 553965 h 685037"/>
                  <a:gd name="connsiteX399" fmla="*/ 166539 w 1106381"/>
                  <a:gd name="connsiteY399" fmla="*/ 545832 h 685037"/>
                  <a:gd name="connsiteX400" fmla="*/ 171057 w 1106381"/>
                  <a:gd name="connsiteY400" fmla="*/ 540410 h 685037"/>
                  <a:gd name="connsiteX401" fmla="*/ 1068427 w 1106381"/>
                  <a:gd name="connsiteY401" fmla="*/ 540410 h 685037"/>
                  <a:gd name="connsiteX402" fmla="*/ 1069330 w 1106381"/>
                  <a:gd name="connsiteY402" fmla="*/ 550350 h 685037"/>
                  <a:gd name="connsiteX403" fmla="*/ 1061197 w 1106381"/>
                  <a:gd name="connsiteY403" fmla="*/ 571135 h 685037"/>
                  <a:gd name="connsiteX404" fmla="*/ 1053064 w 1106381"/>
                  <a:gd name="connsiteY404" fmla="*/ 566617 h 685037"/>
                  <a:gd name="connsiteX405" fmla="*/ 1052160 w 1106381"/>
                  <a:gd name="connsiteY405" fmla="*/ 565713 h 685037"/>
                  <a:gd name="connsiteX406" fmla="*/ 1051256 w 1106381"/>
                  <a:gd name="connsiteY406" fmla="*/ 565713 h 685037"/>
                  <a:gd name="connsiteX407" fmla="*/ 1032279 w 1106381"/>
                  <a:gd name="connsiteY407" fmla="*/ 586498 h 685037"/>
                  <a:gd name="connsiteX408" fmla="*/ 1019627 w 1106381"/>
                  <a:gd name="connsiteY408" fmla="*/ 593728 h 685037"/>
                  <a:gd name="connsiteX409" fmla="*/ 1006071 w 1106381"/>
                  <a:gd name="connsiteY409" fmla="*/ 586498 h 685037"/>
                  <a:gd name="connsiteX410" fmla="*/ 987998 w 1106381"/>
                  <a:gd name="connsiteY410" fmla="*/ 587402 h 685037"/>
                  <a:gd name="connsiteX411" fmla="*/ 983479 w 1106381"/>
                  <a:gd name="connsiteY411" fmla="*/ 581076 h 685037"/>
                  <a:gd name="connsiteX412" fmla="*/ 979864 w 1106381"/>
                  <a:gd name="connsiteY412" fmla="*/ 573847 h 685037"/>
                  <a:gd name="connsiteX413" fmla="*/ 973538 w 1106381"/>
                  <a:gd name="connsiteY413" fmla="*/ 557580 h 685037"/>
                  <a:gd name="connsiteX414" fmla="*/ 969020 w 1106381"/>
                  <a:gd name="connsiteY414" fmla="*/ 542217 h 685037"/>
                  <a:gd name="connsiteX415" fmla="*/ 386136 w 1106381"/>
                  <a:gd name="connsiteY415" fmla="*/ 542217 h 685037"/>
                  <a:gd name="connsiteX416" fmla="*/ 358122 w 1106381"/>
                  <a:gd name="connsiteY416" fmla="*/ 568424 h 685037"/>
                  <a:gd name="connsiteX417" fmla="*/ 312937 w 1106381"/>
                  <a:gd name="connsiteY417" fmla="*/ 555773 h 685037"/>
                  <a:gd name="connsiteX418" fmla="*/ 333722 w 1106381"/>
                  <a:gd name="connsiteY418" fmla="*/ 591920 h 685037"/>
                  <a:gd name="connsiteX419" fmla="*/ 337337 w 1106381"/>
                  <a:gd name="connsiteY419" fmla="*/ 597343 h 685037"/>
                  <a:gd name="connsiteX420" fmla="*/ 348181 w 1106381"/>
                  <a:gd name="connsiteY420" fmla="*/ 615416 h 685037"/>
                  <a:gd name="connsiteX421" fmla="*/ 353603 w 1106381"/>
                  <a:gd name="connsiteY421" fmla="*/ 629876 h 685037"/>
                  <a:gd name="connsiteX422" fmla="*/ 363544 w 1106381"/>
                  <a:gd name="connsiteY422" fmla="*/ 648853 h 685037"/>
                  <a:gd name="connsiteX423" fmla="*/ 367159 w 1106381"/>
                  <a:gd name="connsiteY423" fmla="*/ 656083 h 685037"/>
                  <a:gd name="connsiteX424" fmla="*/ 369870 w 1106381"/>
                  <a:gd name="connsiteY424" fmla="*/ 682290 h 685037"/>
                  <a:gd name="connsiteX425" fmla="*/ 354507 w 1106381"/>
                  <a:gd name="connsiteY425" fmla="*/ 684097 h 685037"/>
                  <a:gd name="connsiteX426" fmla="*/ 345470 w 1106381"/>
                  <a:gd name="connsiteY426" fmla="*/ 674157 h 685037"/>
                  <a:gd name="connsiteX427" fmla="*/ 331011 w 1106381"/>
                  <a:gd name="connsiteY427" fmla="*/ 650661 h 685037"/>
                  <a:gd name="connsiteX428" fmla="*/ 314745 w 1106381"/>
                  <a:gd name="connsiteY428" fmla="*/ 628068 h 685037"/>
                  <a:gd name="connsiteX429" fmla="*/ 309322 w 1106381"/>
                  <a:gd name="connsiteY429" fmla="*/ 619031 h 685037"/>
                  <a:gd name="connsiteX430" fmla="*/ 296671 w 1106381"/>
                  <a:gd name="connsiteY430" fmla="*/ 606380 h 685037"/>
                  <a:gd name="connsiteX431" fmla="*/ 291248 w 1106381"/>
                  <a:gd name="connsiteY431" fmla="*/ 601861 h 685037"/>
                  <a:gd name="connsiteX432" fmla="*/ 291248 w 1106381"/>
                  <a:gd name="connsiteY432" fmla="*/ 590113 h 685037"/>
                  <a:gd name="connsiteX433" fmla="*/ 293056 w 1106381"/>
                  <a:gd name="connsiteY433" fmla="*/ 592824 h 685037"/>
                  <a:gd name="connsiteX434" fmla="*/ 293960 w 1106381"/>
                  <a:gd name="connsiteY434" fmla="*/ 591920 h 685037"/>
                  <a:gd name="connsiteX435" fmla="*/ 295767 w 1106381"/>
                  <a:gd name="connsiteY435" fmla="*/ 602765 h 685037"/>
                  <a:gd name="connsiteX436" fmla="*/ 297574 w 1106381"/>
                  <a:gd name="connsiteY436" fmla="*/ 600957 h 685037"/>
                  <a:gd name="connsiteX437" fmla="*/ 308419 w 1106381"/>
                  <a:gd name="connsiteY437" fmla="*/ 615416 h 685037"/>
                  <a:gd name="connsiteX438" fmla="*/ 329204 w 1106381"/>
                  <a:gd name="connsiteY438" fmla="*/ 645238 h 685037"/>
                  <a:gd name="connsiteX439" fmla="*/ 333722 w 1106381"/>
                  <a:gd name="connsiteY439" fmla="*/ 652468 h 685037"/>
                  <a:gd name="connsiteX440" fmla="*/ 337337 w 1106381"/>
                  <a:gd name="connsiteY440" fmla="*/ 660601 h 685037"/>
                  <a:gd name="connsiteX441" fmla="*/ 346374 w 1106381"/>
                  <a:gd name="connsiteY441" fmla="*/ 676868 h 685037"/>
                  <a:gd name="connsiteX442" fmla="*/ 368966 w 1106381"/>
                  <a:gd name="connsiteY442" fmla="*/ 676868 h 685037"/>
                  <a:gd name="connsiteX443" fmla="*/ 363544 w 1106381"/>
                  <a:gd name="connsiteY443" fmla="*/ 659698 h 685037"/>
                  <a:gd name="connsiteX444" fmla="*/ 343663 w 1106381"/>
                  <a:gd name="connsiteY444" fmla="*/ 617224 h 685037"/>
                  <a:gd name="connsiteX445" fmla="*/ 334626 w 1106381"/>
                  <a:gd name="connsiteY445" fmla="*/ 600957 h 685037"/>
                  <a:gd name="connsiteX446" fmla="*/ 314745 w 1106381"/>
                  <a:gd name="connsiteY446" fmla="*/ 570232 h 685037"/>
                  <a:gd name="connsiteX447" fmla="*/ 306611 w 1106381"/>
                  <a:gd name="connsiteY447" fmla="*/ 553965 h 685037"/>
                  <a:gd name="connsiteX448" fmla="*/ 299382 w 1106381"/>
                  <a:gd name="connsiteY448" fmla="*/ 536795 h 685037"/>
                  <a:gd name="connsiteX449" fmla="*/ 296671 w 1106381"/>
                  <a:gd name="connsiteY449" fmla="*/ 526854 h 685037"/>
                  <a:gd name="connsiteX450" fmla="*/ 293056 w 1106381"/>
                  <a:gd name="connsiteY450" fmla="*/ 517817 h 685037"/>
                  <a:gd name="connsiteX451" fmla="*/ 302997 w 1106381"/>
                  <a:gd name="connsiteY451" fmla="*/ 537699 h 685037"/>
                  <a:gd name="connsiteX452" fmla="*/ 302997 w 1106381"/>
                  <a:gd name="connsiteY452" fmla="*/ 530469 h 685037"/>
                  <a:gd name="connsiteX453" fmla="*/ 304804 w 1106381"/>
                  <a:gd name="connsiteY453" fmla="*/ 536795 h 685037"/>
                  <a:gd name="connsiteX454" fmla="*/ 306611 w 1106381"/>
                  <a:gd name="connsiteY454" fmla="*/ 540410 h 685037"/>
                  <a:gd name="connsiteX455" fmla="*/ 306611 w 1106381"/>
                  <a:gd name="connsiteY455" fmla="*/ 540410 h 685037"/>
                  <a:gd name="connsiteX456" fmla="*/ 306611 w 1106381"/>
                  <a:gd name="connsiteY456" fmla="*/ 541314 h 685037"/>
                  <a:gd name="connsiteX457" fmla="*/ 307515 w 1106381"/>
                  <a:gd name="connsiteY457" fmla="*/ 543121 h 685037"/>
                  <a:gd name="connsiteX458" fmla="*/ 308419 w 1106381"/>
                  <a:gd name="connsiteY458" fmla="*/ 540410 h 685037"/>
                  <a:gd name="connsiteX459" fmla="*/ 312937 w 1106381"/>
                  <a:gd name="connsiteY459" fmla="*/ 552158 h 685037"/>
                  <a:gd name="connsiteX460" fmla="*/ 321974 w 1106381"/>
                  <a:gd name="connsiteY460" fmla="*/ 558484 h 685037"/>
                  <a:gd name="connsiteX461" fmla="*/ 343663 w 1106381"/>
                  <a:gd name="connsiteY461" fmla="*/ 567521 h 685037"/>
                  <a:gd name="connsiteX462" fmla="*/ 379811 w 1106381"/>
                  <a:gd name="connsiteY462" fmla="*/ 557580 h 685037"/>
                  <a:gd name="connsiteX463" fmla="*/ 380714 w 1106381"/>
                  <a:gd name="connsiteY463" fmla="*/ 547639 h 685037"/>
                  <a:gd name="connsiteX464" fmla="*/ 369870 w 1106381"/>
                  <a:gd name="connsiteY464" fmla="*/ 551254 h 685037"/>
                  <a:gd name="connsiteX465" fmla="*/ 358122 w 1106381"/>
                  <a:gd name="connsiteY465" fmla="*/ 545832 h 685037"/>
                  <a:gd name="connsiteX466" fmla="*/ 358122 w 1106381"/>
                  <a:gd name="connsiteY466" fmla="*/ 546736 h 685037"/>
                  <a:gd name="connsiteX467" fmla="*/ 358122 w 1106381"/>
                  <a:gd name="connsiteY467" fmla="*/ 546736 h 685037"/>
                  <a:gd name="connsiteX468" fmla="*/ 378907 w 1106381"/>
                  <a:gd name="connsiteY468" fmla="*/ 544928 h 685037"/>
                  <a:gd name="connsiteX469" fmla="*/ 380714 w 1106381"/>
                  <a:gd name="connsiteY469" fmla="*/ 542217 h 685037"/>
                  <a:gd name="connsiteX470" fmla="*/ 356315 w 1106381"/>
                  <a:gd name="connsiteY470" fmla="*/ 543121 h 685037"/>
                  <a:gd name="connsiteX471" fmla="*/ 356315 w 1106381"/>
                  <a:gd name="connsiteY471" fmla="*/ 544025 h 685037"/>
                  <a:gd name="connsiteX472" fmla="*/ 356315 w 1106381"/>
                  <a:gd name="connsiteY472" fmla="*/ 544928 h 685037"/>
                  <a:gd name="connsiteX473" fmla="*/ 356315 w 1106381"/>
                  <a:gd name="connsiteY473" fmla="*/ 545832 h 685037"/>
                  <a:gd name="connsiteX474" fmla="*/ 356315 w 1106381"/>
                  <a:gd name="connsiteY474" fmla="*/ 547639 h 685037"/>
                  <a:gd name="connsiteX475" fmla="*/ 353603 w 1106381"/>
                  <a:gd name="connsiteY475" fmla="*/ 543121 h 685037"/>
                  <a:gd name="connsiteX476" fmla="*/ 351796 w 1106381"/>
                  <a:gd name="connsiteY476" fmla="*/ 542217 h 685037"/>
                  <a:gd name="connsiteX477" fmla="*/ 344567 w 1106381"/>
                  <a:gd name="connsiteY477" fmla="*/ 538602 h 685037"/>
                  <a:gd name="connsiteX478" fmla="*/ 573201 w 1106381"/>
                  <a:gd name="connsiteY478" fmla="*/ 538602 h 685037"/>
                  <a:gd name="connsiteX479" fmla="*/ 650919 w 1106381"/>
                  <a:gd name="connsiteY479" fmla="*/ 538602 h 685037"/>
                  <a:gd name="connsiteX480" fmla="*/ 654534 w 1106381"/>
                  <a:gd name="connsiteY480" fmla="*/ 513299 h 685037"/>
                  <a:gd name="connsiteX481" fmla="*/ 657245 w 1106381"/>
                  <a:gd name="connsiteY481" fmla="*/ 500647 h 685037"/>
                  <a:gd name="connsiteX482" fmla="*/ 658149 w 1106381"/>
                  <a:gd name="connsiteY482" fmla="*/ 486188 h 685037"/>
                  <a:gd name="connsiteX483" fmla="*/ 662667 w 1106381"/>
                  <a:gd name="connsiteY483" fmla="*/ 459077 h 685037"/>
                  <a:gd name="connsiteX484" fmla="*/ 665378 w 1106381"/>
                  <a:gd name="connsiteY484" fmla="*/ 438292 h 685037"/>
                  <a:gd name="connsiteX485" fmla="*/ 663571 w 1106381"/>
                  <a:gd name="connsiteY485" fmla="*/ 431966 h 685037"/>
                  <a:gd name="connsiteX486" fmla="*/ 659956 w 1106381"/>
                  <a:gd name="connsiteY486" fmla="*/ 403952 h 685037"/>
                  <a:gd name="connsiteX487" fmla="*/ 655438 w 1106381"/>
                  <a:gd name="connsiteY487" fmla="*/ 393107 h 685037"/>
                  <a:gd name="connsiteX488" fmla="*/ 637364 w 1106381"/>
                  <a:gd name="connsiteY488" fmla="*/ 391300 h 685037"/>
                  <a:gd name="connsiteX489" fmla="*/ 597601 w 1106381"/>
                  <a:gd name="connsiteY489" fmla="*/ 406663 h 685037"/>
                  <a:gd name="connsiteX490" fmla="*/ 665378 w 1106381"/>
                  <a:gd name="connsiteY490" fmla="*/ 375034 h 685037"/>
                  <a:gd name="connsiteX491" fmla="*/ 634653 w 1106381"/>
                  <a:gd name="connsiteY491" fmla="*/ 337982 h 685037"/>
                  <a:gd name="connsiteX492" fmla="*/ 620194 w 1106381"/>
                  <a:gd name="connsiteY492" fmla="*/ 319004 h 685037"/>
                  <a:gd name="connsiteX493" fmla="*/ 612060 w 1106381"/>
                  <a:gd name="connsiteY493" fmla="*/ 307256 h 685037"/>
                  <a:gd name="connsiteX494" fmla="*/ 608446 w 1106381"/>
                  <a:gd name="connsiteY494" fmla="*/ 299123 h 685037"/>
                  <a:gd name="connsiteX495" fmla="*/ 607542 w 1106381"/>
                  <a:gd name="connsiteY495" fmla="*/ 303642 h 685037"/>
                  <a:gd name="connsiteX496" fmla="*/ 605734 w 1106381"/>
                  <a:gd name="connsiteY496" fmla="*/ 293701 h 685037"/>
                  <a:gd name="connsiteX497" fmla="*/ 604831 w 1106381"/>
                  <a:gd name="connsiteY497" fmla="*/ 291894 h 685037"/>
                  <a:gd name="connsiteX498" fmla="*/ 603023 w 1106381"/>
                  <a:gd name="connsiteY498" fmla="*/ 298219 h 685037"/>
                  <a:gd name="connsiteX499" fmla="*/ 603023 w 1106381"/>
                  <a:gd name="connsiteY499" fmla="*/ 285568 h 685037"/>
                  <a:gd name="connsiteX500" fmla="*/ 601216 w 1106381"/>
                  <a:gd name="connsiteY500" fmla="*/ 289183 h 685037"/>
                  <a:gd name="connsiteX501" fmla="*/ 599409 w 1106381"/>
                  <a:gd name="connsiteY501" fmla="*/ 293701 h 685037"/>
                  <a:gd name="connsiteX502" fmla="*/ 599409 w 1106381"/>
                  <a:gd name="connsiteY502" fmla="*/ 282857 h 685037"/>
                  <a:gd name="connsiteX503" fmla="*/ 597601 w 1106381"/>
                  <a:gd name="connsiteY503" fmla="*/ 287375 h 685037"/>
                  <a:gd name="connsiteX504" fmla="*/ 595794 w 1106381"/>
                  <a:gd name="connsiteY504" fmla="*/ 291894 h 685037"/>
                  <a:gd name="connsiteX505" fmla="*/ 596698 w 1106381"/>
                  <a:gd name="connsiteY505" fmla="*/ 283760 h 685037"/>
                  <a:gd name="connsiteX506" fmla="*/ 595794 w 1106381"/>
                  <a:gd name="connsiteY506" fmla="*/ 285568 h 685037"/>
                  <a:gd name="connsiteX507" fmla="*/ 593986 w 1106381"/>
                  <a:gd name="connsiteY507" fmla="*/ 290086 h 685037"/>
                  <a:gd name="connsiteX508" fmla="*/ 593986 w 1106381"/>
                  <a:gd name="connsiteY508" fmla="*/ 279242 h 685037"/>
                  <a:gd name="connsiteX509" fmla="*/ 590372 w 1106381"/>
                  <a:gd name="connsiteY509" fmla="*/ 292797 h 685037"/>
                  <a:gd name="connsiteX510" fmla="*/ 589468 w 1106381"/>
                  <a:gd name="connsiteY510" fmla="*/ 342501 h 685037"/>
                  <a:gd name="connsiteX511" fmla="*/ 594890 w 1106381"/>
                  <a:gd name="connsiteY511" fmla="*/ 371419 h 685037"/>
                  <a:gd name="connsiteX512" fmla="*/ 595794 w 1106381"/>
                  <a:gd name="connsiteY512" fmla="*/ 387685 h 685037"/>
                  <a:gd name="connsiteX513" fmla="*/ 596698 w 1106381"/>
                  <a:gd name="connsiteY513" fmla="*/ 403952 h 685037"/>
                  <a:gd name="connsiteX514" fmla="*/ 590372 w 1106381"/>
                  <a:gd name="connsiteY514" fmla="*/ 384974 h 685037"/>
                  <a:gd name="connsiteX515" fmla="*/ 587661 w 1106381"/>
                  <a:gd name="connsiteY515" fmla="*/ 382263 h 685037"/>
                  <a:gd name="connsiteX516" fmla="*/ 586757 w 1106381"/>
                  <a:gd name="connsiteY516" fmla="*/ 378648 h 685037"/>
                  <a:gd name="connsiteX517" fmla="*/ 577720 w 1106381"/>
                  <a:gd name="connsiteY517" fmla="*/ 477151 h 685037"/>
                  <a:gd name="connsiteX518" fmla="*/ 575009 w 1106381"/>
                  <a:gd name="connsiteY518" fmla="*/ 497032 h 685037"/>
                  <a:gd name="connsiteX519" fmla="*/ 574105 w 1106381"/>
                  <a:gd name="connsiteY519" fmla="*/ 517817 h 685037"/>
                  <a:gd name="connsiteX520" fmla="*/ 573201 w 1106381"/>
                  <a:gd name="connsiteY520" fmla="*/ 538602 h 685037"/>
                  <a:gd name="connsiteX521" fmla="*/ 573201 w 1106381"/>
                  <a:gd name="connsiteY521" fmla="*/ 538602 h 685037"/>
                  <a:gd name="connsiteX522" fmla="*/ 815392 w 1106381"/>
                  <a:gd name="connsiteY522" fmla="*/ 538602 h 685037"/>
                  <a:gd name="connsiteX523" fmla="*/ 809970 w 1106381"/>
                  <a:gd name="connsiteY523" fmla="*/ 479862 h 685037"/>
                  <a:gd name="connsiteX524" fmla="*/ 802740 w 1106381"/>
                  <a:gd name="connsiteY524" fmla="*/ 423833 h 685037"/>
                  <a:gd name="connsiteX525" fmla="*/ 798222 w 1106381"/>
                  <a:gd name="connsiteY525" fmla="*/ 396722 h 685037"/>
                  <a:gd name="connsiteX526" fmla="*/ 796414 w 1106381"/>
                  <a:gd name="connsiteY526" fmla="*/ 387685 h 685037"/>
                  <a:gd name="connsiteX527" fmla="*/ 795510 w 1106381"/>
                  <a:gd name="connsiteY527" fmla="*/ 388589 h 685037"/>
                  <a:gd name="connsiteX528" fmla="*/ 794607 w 1106381"/>
                  <a:gd name="connsiteY528" fmla="*/ 389493 h 685037"/>
                  <a:gd name="connsiteX529" fmla="*/ 794607 w 1106381"/>
                  <a:gd name="connsiteY529" fmla="*/ 390396 h 685037"/>
                  <a:gd name="connsiteX530" fmla="*/ 794607 w 1106381"/>
                  <a:gd name="connsiteY530" fmla="*/ 391300 h 685037"/>
                  <a:gd name="connsiteX531" fmla="*/ 790088 w 1106381"/>
                  <a:gd name="connsiteY531" fmla="*/ 375034 h 685037"/>
                  <a:gd name="connsiteX532" fmla="*/ 789185 w 1106381"/>
                  <a:gd name="connsiteY532" fmla="*/ 375937 h 685037"/>
                  <a:gd name="connsiteX533" fmla="*/ 789185 w 1106381"/>
                  <a:gd name="connsiteY533" fmla="*/ 376841 h 685037"/>
                  <a:gd name="connsiteX534" fmla="*/ 784666 w 1106381"/>
                  <a:gd name="connsiteY534" fmla="*/ 416604 h 685037"/>
                  <a:gd name="connsiteX535" fmla="*/ 783762 w 1106381"/>
                  <a:gd name="connsiteY535" fmla="*/ 409374 h 685037"/>
                  <a:gd name="connsiteX536" fmla="*/ 785570 w 1106381"/>
                  <a:gd name="connsiteY536" fmla="*/ 381359 h 685037"/>
                  <a:gd name="connsiteX537" fmla="*/ 790992 w 1106381"/>
                  <a:gd name="connsiteY537" fmla="*/ 344308 h 685037"/>
                  <a:gd name="connsiteX538" fmla="*/ 789185 w 1106381"/>
                  <a:gd name="connsiteY538" fmla="*/ 339789 h 685037"/>
                  <a:gd name="connsiteX539" fmla="*/ 787377 w 1106381"/>
                  <a:gd name="connsiteY539" fmla="*/ 341597 h 685037"/>
                  <a:gd name="connsiteX540" fmla="*/ 787377 w 1106381"/>
                  <a:gd name="connsiteY540" fmla="*/ 337078 h 685037"/>
                  <a:gd name="connsiteX541" fmla="*/ 787377 w 1106381"/>
                  <a:gd name="connsiteY541" fmla="*/ 337078 h 685037"/>
                  <a:gd name="connsiteX542" fmla="*/ 786474 w 1106381"/>
                  <a:gd name="connsiteY542" fmla="*/ 336175 h 685037"/>
                  <a:gd name="connsiteX543" fmla="*/ 786474 w 1106381"/>
                  <a:gd name="connsiteY543" fmla="*/ 330752 h 685037"/>
                  <a:gd name="connsiteX544" fmla="*/ 786474 w 1106381"/>
                  <a:gd name="connsiteY544" fmla="*/ 330752 h 685037"/>
                  <a:gd name="connsiteX545" fmla="*/ 783762 w 1106381"/>
                  <a:gd name="connsiteY545" fmla="*/ 333464 h 685037"/>
                  <a:gd name="connsiteX546" fmla="*/ 784666 w 1106381"/>
                  <a:gd name="connsiteY546" fmla="*/ 328945 h 685037"/>
                  <a:gd name="connsiteX547" fmla="*/ 782859 w 1106381"/>
                  <a:gd name="connsiteY547" fmla="*/ 330752 h 685037"/>
                  <a:gd name="connsiteX548" fmla="*/ 781955 w 1106381"/>
                  <a:gd name="connsiteY548" fmla="*/ 332560 h 685037"/>
                  <a:gd name="connsiteX549" fmla="*/ 782859 w 1106381"/>
                  <a:gd name="connsiteY549" fmla="*/ 327138 h 685037"/>
                  <a:gd name="connsiteX550" fmla="*/ 779244 w 1106381"/>
                  <a:gd name="connsiteY550" fmla="*/ 331656 h 685037"/>
                  <a:gd name="connsiteX551" fmla="*/ 781051 w 1106381"/>
                  <a:gd name="connsiteY551" fmla="*/ 324427 h 685037"/>
                  <a:gd name="connsiteX552" fmla="*/ 779244 w 1106381"/>
                  <a:gd name="connsiteY552" fmla="*/ 326234 h 685037"/>
                  <a:gd name="connsiteX553" fmla="*/ 780148 w 1106381"/>
                  <a:gd name="connsiteY553" fmla="*/ 319908 h 685037"/>
                  <a:gd name="connsiteX554" fmla="*/ 777437 w 1106381"/>
                  <a:gd name="connsiteY554" fmla="*/ 322619 h 685037"/>
                  <a:gd name="connsiteX555" fmla="*/ 778340 w 1106381"/>
                  <a:gd name="connsiteY555" fmla="*/ 317197 h 685037"/>
                  <a:gd name="connsiteX556" fmla="*/ 773822 w 1106381"/>
                  <a:gd name="connsiteY556" fmla="*/ 320812 h 685037"/>
                  <a:gd name="connsiteX557" fmla="*/ 774725 w 1106381"/>
                  <a:gd name="connsiteY557" fmla="*/ 316293 h 685037"/>
                  <a:gd name="connsiteX558" fmla="*/ 771111 w 1106381"/>
                  <a:gd name="connsiteY558" fmla="*/ 319004 h 685037"/>
                  <a:gd name="connsiteX559" fmla="*/ 772918 w 1106381"/>
                  <a:gd name="connsiteY559" fmla="*/ 312679 h 685037"/>
                  <a:gd name="connsiteX560" fmla="*/ 772014 w 1106381"/>
                  <a:gd name="connsiteY560" fmla="*/ 313582 h 685037"/>
                  <a:gd name="connsiteX561" fmla="*/ 771111 w 1106381"/>
                  <a:gd name="connsiteY561" fmla="*/ 313582 h 685037"/>
                  <a:gd name="connsiteX562" fmla="*/ 760266 w 1106381"/>
                  <a:gd name="connsiteY562" fmla="*/ 325330 h 685037"/>
                  <a:gd name="connsiteX563" fmla="*/ 747615 w 1106381"/>
                  <a:gd name="connsiteY563" fmla="*/ 343404 h 685037"/>
                  <a:gd name="connsiteX564" fmla="*/ 722311 w 1106381"/>
                  <a:gd name="connsiteY564" fmla="*/ 378648 h 685037"/>
                  <a:gd name="connsiteX565" fmla="*/ 736770 w 1106381"/>
                  <a:gd name="connsiteY565" fmla="*/ 387685 h 685037"/>
                  <a:gd name="connsiteX566" fmla="*/ 753037 w 1106381"/>
                  <a:gd name="connsiteY566" fmla="*/ 395819 h 685037"/>
                  <a:gd name="connsiteX567" fmla="*/ 759363 w 1106381"/>
                  <a:gd name="connsiteY567" fmla="*/ 401241 h 685037"/>
                  <a:gd name="connsiteX568" fmla="*/ 780148 w 1106381"/>
                  <a:gd name="connsiteY568" fmla="*/ 416604 h 685037"/>
                  <a:gd name="connsiteX569" fmla="*/ 768400 w 1106381"/>
                  <a:gd name="connsiteY569" fmla="*/ 412085 h 685037"/>
                  <a:gd name="connsiteX570" fmla="*/ 764785 w 1106381"/>
                  <a:gd name="connsiteY570" fmla="*/ 410278 h 685037"/>
                  <a:gd name="connsiteX571" fmla="*/ 763881 w 1106381"/>
                  <a:gd name="connsiteY571" fmla="*/ 410278 h 685037"/>
                  <a:gd name="connsiteX572" fmla="*/ 763881 w 1106381"/>
                  <a:gd name="connsiteY572" fmla="*/ 410278 h 685037"/>
                  <a:gd name="connsiteX573" fmla="*/ 757555 w 1106381"/>
                  <a:gd name="connsiteY573" fmla="*/ 408470 h 685037"/>
                  <a:gd name="connsiteX574" fmla="*/ 757555 w 1106381"/>
                  <a:gd name="connsiteY574" fmla="*/ 408470 h 685037"/>
                  <a:gd name="connsiteX575" fmla="*/ 756652 w 1106381"/>
                  <a:gd name="connsiteY575" fmla="*/ 408470 h 685037"/>
                  <a:gd name="connsiteX576" fmla="*/ 754844 w 1106381"/>
                  <a:gd name="connsiteY576" fmla="*/ 407567 h 685037"/>
                  <a:gd name="connsiteX577" fmla="*/ 750326 w 1106381"/>
                  <a:gd name="connsiteY577" fmla="*/ 405759 h 685037"/>
                  <a:gd name="connsiteX578" fmla="*/ 746711 w 1106381"/>
                  <a:gd name="connsiteY578" fmla="*/ 402144 h 685037"/>
                  <a:gd name="connsiteX579" fmla="*/ 746711 w 1106381"/>
                  <a:gd name="connsiteY579" fmla="*/ 402144 h 685037"/>
                  <a:gd name="connsiteX580" fmla="*/ 744904 w 1106381"/>
                  <a:gd name="connsiteY580" fmla="*/ 401241 h 685037"/>
                  <a:gd name="connsiteX581" fmla="*/ 739481 w 1106381"/>
                  <a:gd name="connsiteY581" fmla="*/ 400337 h 685037"/>
                  <a:gd name="connsiteX582" fmla="*/ 738578 w 1106381"/>
                  <a:gd name="connsiteY582" fmla="*/ 400337 h 685037"/>
                  <a:gd name="connsiteX583" fmla="*/ 738578 w 1106381"/>
                  <a:gd name="connsiteY583" fmla="*/ 400337 h 685037"/>
                  <a:gd name="connsiteX584" fmla="*/ 734059 w 1106381"/>
                  <a:gd name="connsiteY584" fmla="*/ 400337 h 685037"/>
                  <a:gd name="connsiteX585" fmla="*/ 734059 w 1106381"/>
                  <a:gd name="connsiteY585" fmla="*/ 400337 h 685037"/>
                  <a:gd name="connsiteX586" fmla="*/ 727733 w 1106381"/>
                  <a:gd name="connsiteY586" fmla="*/ 400337 h 685037"/>
                  <a:gd name="connsiteX587" fmla="*/ 725022 w 1106381"/>
                  <a:gd name="connsiteY587" fmla="*/ 400337 h 685037"/>
                  <a:gd name="connsiteX588" fmla="*/ 715985 w 1106381"/>
                  <a:gd name="connsiteY588" fmla="*/ 415700 h 685037"/>
                  <a:gd name="connsiteX589" fmla="*/ 706948 w 1106381"/>
                  <a:gd name="connsiteY589" fmla="*/ 431966 h 685037"/>
                  <a:gd name="connsiteX590" fmla="*/ 715985 w 1106381"/>
                  <a:gd name="connsiteY590" fmla="*/ 485284 h 685037"/>
                  <a:gd name="connsiteX591" fmla="*/ 720504 w 1106381"/>
                  <a:gd name="connsiteY591" fmla="*/ 511492 h 685037"/>
                  <a:gd name="connsiteX592" fmla="*/ 724119 w 1106381"/>
                  <a:gd name="connsiteY592" fmla="*/ 539506 h 685037"/>
                  <a:gd name="connsiteX593" fmla="*/ 815392 w 1106381"/>
                  <a:gd name="connsiteY593" fmla="*/ 538602 h 685037"/>
                  <a:gd name="connsiteX594" fmla="*/ 815392 w 1106381"/>
                  <a:gd name="connsiteY594" fmla="*/ 538602 h 685037"/>
                  <a:gd name="connsiteX595" fmla="*/ 866902 w 1106381"/>
                  <a:gd name="connsiteY595" fmla="*/ 538602 h 685037"/>
                  <a:gd name="connsiteX596" fmla="*/ 946428 w 1106381"/>
                  <a:gd name="connsiteY596" fmla="*/ 538602 h 685037"/>
                  <a:gd name="connsiteX597" fmla="*/ 964501 w 1106381"/>
                  <a:gd name="connsiteY597" fmla="*/ 419315 h 685037"/>
                  <a:gd name="connsiteX598" fmla="*/ 958176 w 1106381"/>
                  <a:gd name="connsiteY598" fmla="*/ 478959 h 685037"/>
                  <a:gd name="connsiteX599" fmla="*/ 951850 w 1106381"/>
                  <a:gd name="connsiteY599" fmla="*/ 537699 h 685037"/>
                  <a:gd name="connsiteX600" fmla="*/ 970827 w 1106381"/>
                  <a:gd name="connsiteY600" fmla="*/ 537699 h 685037"/>
                  <a:gd name="connsiteX601" fmla="*/ 979864 w 1106381"/>
                  <a:gd name="connsiteY601" fmla="*/ 507877 h 685037"/>
                  <a:gd name="connsiteX602" fmla="*/ 985287 w 1106381"/>
                  <a:gd name="connsiteY602" fmla="*/ 501551 h 685037"/>
                  <a:gd name="connsiteX603" fmla="*/ 1009686 w 1106381"/>
                  <a:gd name="connsiteY603" fmla="*/ 491610 h 685037"/>
                  <a:gd name="connsiteX604" fmla="*/ 993420 w 1106381"/>
                  <a:gd name="connsiteY604" fmla="*/ 452751 h 685037"/>
                  <a:gd name="connsiteX605" fmla="*/ 991612 w 1106381"/>
                  <a:gd name="connsiteY605" fmla="*/ 465403 h 685037"/>
                  <a:gd name="connsiteX606" fmla="*/ 992516 w 1106381"/>
                  <a:gd name="connsiteY606" fmla="*/ 438292 h 685037"/>
                  <a:gd name="connsiteX607" fmla="*/ 988901 w 1106381"/>
                  <a:gd name="connsiteY607" fmla="*/ 429255 h 685037"/>
                  <a:gd name="connsiteX608" fmla="*/ 980768 w 1106381"/>
                  <a:gd name="connsiteY608" fmla="*/ 426544 h 685037"/>
                  <a:gd name="connsiteX609" fmla="*/ 972635 w 1106381"/>
                  <a:gd name="connsiteY609" fmla="*/ 455462 h 685037"/>
                  <a:gd name="connsiteX610" fmla="*/ 979864 w 1106381"/>
                  <a:gd name="connsiteY610" fmla="*/ 398530 h 685037"/>
                  <a:gd name="connsiteX611" fmla="*/ 975346 w 1106381"/>
                  <a:gd name="connsiteY611" fmla="*/ 384974 h 685037"/>
                  <a:gd name="connsiteX612" fmla="*/ 958176 w 1106381"/>
                  <a:gd name="connsiteY612" fmla="*/ 366900 h 685037"/>
                  <a:gd name="connsiteX613" fmla="*/ 932872 w 1106381"/>
                  <a:gd name="connsiteY613" fmla="*/ 356960 h 685037"/>
                  <a:gd name="connsiteX614" fmla="*/ 907569 w 1106381"/>
                  <a:gd name="connsiteY614" fmla="*/ 347019 h 685037"/>
                  <a:gd name="connsiteX615" fmla="*/ 895821 w 1106381"/>
                  <a:gd name="connsiteY615" fmla="*/ 341597 h 685037"/>
                  <a:gd name="connsiteX616" fmla="*/ 870517 w 1106381"/>
                  <a:gd name="connsiteY616" fmla="*/ 331656 h 685037"/>
                  <a:gd name="connsiteX617" fmla="*/ 843406 w 1106381"/>
                  <a:gd name="connsiteY617" fmla="*/ 322619 h 685037"/>
                  <a:gd name="connsiteX618" fmla="*/ 830755 w 1106381"/>
                  <a:gd name="connsiteY618" fmla="*/ 317197 h 685037"/>
                  <a:gd name="connsiteX619" fmla="*/ 847925 w 1106381"/>
                  <a:gd name="connsiteY619" fmla="*/ 345212 h 685037"/>
                  <a:gd name="connsiteX620" fmla="*/ 857865 w 1106381"/>
                  <a:gd name="connsiteY620" fmla="*/ 365093 h 685037"/>
                  <a:gd name="connsiteX621" fmla="*/ 846117 w 1106381"/>
                  <a:gd name="connsiteY621" fmla="*/ 377745 h 685037"/>
                  <a:gd name="connsiteX622" fmla="*/ 859673 w 1106381"/>
                  <a:gd name="connsiteY622" fmla="*/ 387685 h 685037"/>
                  <a:gd name="connsiteX623" fmla="*/ 873228 w 1106381"/>
                  <a:gd name="connsiteY623" fmla="*/ 399433 h 685037"/>
                  <a:gd name="connsiteX624" fmla="*/ 875036 w 1106381"/>
                  <a:gd name="connsiteY624" fmla="*/ 447329 h 685037"/>
                  <a:gd name="connsiteX625" fmla="*/ 872325 w 1106381"/>
                  <a:gd name="connsiteY625" fmla="*/ 469018 h 685037"/>
                  <a:gd name="connsiteX626" fmla="*/ 869613 w 1106381"/>
                  <a:gd name="connsiteY626" fmla="*/ 491610 h 685037"/>
                  <a:gd name="connsiteX627" fmla="*/ 865999 w 1106381"/>
                  <a:gd name="connsiteY627" fmla="*/ 531373 h 685037"/>
                  <a:gd name="connsiteX628" fmla="*/ 865095 w 1106381"/>
                  <a:gd name="connsiteY628" fmla="*/ 536795 h 685037"/>
                  <a:gd name="connsiteX629" fmla="*/ 866902 w 1106381"/>
                  <a:gd name="connsiteY629" fmla="*/ 538602 h 685037"/>
                  <a:gd name="connsiteX630" fmla="*/ 866902 w 1106381"/>
                  <a:gd name="connsiteY630" fmla="*/ 538602 h 685037"/>
                  <a:gd name="connsiteX631" fmla="*/ 1085597 w 1106381"/>
                  <a:gd name="connsiteY631" fmla="*/ 515106 h 685037"/>
                  <a:gd name="connsiteX632" fmla="*/ 1080174 w 1106381"/>
                  <a:gd name="connsiteY632" fmla="*/ 511492 h 685037"/>
                  <a:gd name="connsiteX633" fmla="*/ 1096441 w 1106381"/>
                  <a:gd name="connsiteY633" fmla="*/ 520528 h 685037"/>
                  <a:gd name="connsiteX634" fmla="*/ 1104574 w 1106381"/>
                  <a:gd name="connsiteY634" fmla="*/ 537699 h 685037"/>
                  <a:gd name="connsiteX635" fmla="*/ 1096441 w 1106381"/>
                  <a:gd name="connsiteY635" fmla="*/ 537699 h 685037"/>
                  <a:gd name="connsiteX636" fmla="*/ 1098248 w 1106381"/>
                  <a:gd name="connsiteY636" fmla="*/ 535891 h 685037"/>
                  <a:gd name="connsiteX637" fmla="*/ 1097345 w 1106381"/>
                  <a:gd name="connsiteY637" fmla="*/ 535891 h 685037"/>
                  <a:gd name="connsiteX638" fmla="*/ 1094634 w 1106381"/>
                  <a:gd name="connsiteY638" fmla="*/ 534988 h 685037"/>
                  <a:gd name="connsiteX639" fmla="*/ 1095537 w 1106381"/>
                  <a:gd name="connsiteY639" fmla="*/ 532277 h 685037"/>
                  <a:gd name="connsiteX640" fmla="*/ 1080174 w 1106381"/>
                  <a:gd name="connsiteY640" fmla="*/ 537699 h 685037"/>
                  <a:gd name="connsiteX641" fmla="*/ 1084693 w 1106381"/>
                  <a:gd name="connsiteY641" fmla="*/ 534988 h 685037"/>
                  <a:gd name="connsiteX642" fmla="*/ 1081078 w 1106381"/>
                  <a:gd name="connsiteY642" fmla="*/ 534988 h 685037"/>
                  <a:gd name="connsiteX643" fmla="*/ 1081982 w 1106381"/>
                  <a:gd name="connsiteY643" fmla="*/ 532277 h 685037"/>
                  <a:gd name="connsiteX644" fmla="*/ 1077464 w 1106381"/>
                  <a:gd name="connsiteY644" fmla="*/ 534084 h 685037"/>
                  <a:gd name="connsiteX645" fmla="*/ 1077464 w 1106381"/>
                  <a:gd name="connsiteY645" fmla="*/ 530469 h 685037"/>
                  <a:gd name="connsiteX646" fmla="*/ 1077464 w 1106381"/>
                  <a:gd name="connsiteY646" fmla="*/ 529565 h 685037"/>
                  <a:gd name="connsiteX647" fmla="*/ 1073849 w 1106381"/>
                  <a:gd name="connsiteY647" fmla="*/ 534084 h 685037"/>
                  <a:gd name="connsiteX648" fmla="*/ 1073849 w 1106381"/>
                  <a:gd name="connsiteY648" fmla="*/ 527758 h 685037"/>
                  <a:gd name="connsiteX649" fmla="*/ 1068427 w 1106381"/>
                  <a:gd name="connsiteY649" fmla="*/ 545832 h 685037"/>
                  <a:gd name="connsiteX650" fmla="*/ 1064812 w 1106381"/>
                  <a:gd name="connsiteY650" fmla="*/ 541314 h 685037"/>
                  <a:gd name="connsiteX651" fmla="*/ 1066619 w 1106381"/>
                  <a:gd name="connsiteY651" fmla="*/ 567521 h 685037"/>
                  <a:gd name="connsiteX652" fmla="*/ 1054871 w 1106381"/>
                  <a:gd name="connsiteY652" fmla="*/ 566617 h 685037"/>
                  <a:gd name="connsiteX653" fmla="*/ 1053967 w 1106381"/>
                  <a:gd name="connsiteY653" fmla="*/ 564810 h 685037"/>
                  <a:gd name="connsiteX654" fmla="*/ 1053064 w 1106381"/>
                  <a:gd name="connsiteY654" fmla="*/ 561195 h 685037"/>
                  <a:gd name="connsiteX655" fmla="*/ 1044027 w 1106381"/>
                  <a:gd name="connsiteY655" fmla="*/ 543121 h 685037"/>
                  <a:gd name="connsiteX656" fmla="*/ 1053064 w 1106381"/>
                  <a:gd name="connsiteY656" fmla="*/ 513299 h 685037"/>
                  <a:gd name="connsiteX657" fmla="*/ 1068427 w 1106381"/>
                  <a:gd name="connsiteY657" fmla="*/ 517817 h 685037"/>
                  <a:gd name="connsiteX658" fmla="*/ 1064812 w 1106381"/>
                  <a:gd name="connsiteY658" fmla="*/ 514203 h 685037"/>
                  <a:gd name="connsiteX659" fmla="*/ 1081078 w 1106381"/>
                  <a:gd name="connsiteY659" fmla="*/ 517817 h 685037"/>
                  <a:gd name="connsiteX660" fmla="*/ 1080174 w 1106381"/>
                  <a:gd name="connsiteY660" fmla="*/ 516010 h 685037"/>
                  <a:gd name="connsiteX661" fmla="*/ 1085597 w 1106381"/>
                  <a:gd name="connsiteY661" fmla="*/ 515106 h 685037"/>
                  <a:gd name="connsiteX662" fmla="*/ 1085597 w 1106381"/>
                  <a:gd name="connsiteY662" fmla="*/ 515106 h 685037"/>
                  <a:gd name="connsiteX663" fmla="*/ 1034086 w 1106381"/>
                  <a:gd name="connsiteY663" fmla="*/ 583787 h 685037"/>
                  <a:gd name="connsiteX664" fmla="*/ 1025953 w 1106381"/>
                  <a:gd name="connsiteY664" fmla="*/ 559387 h 685037"/>
                  <a:gd name="connsiteX665" fmla="*/ 1025049 w 1106381"/>
                  <a:gd name="connsiteY665" fmla="*/ 549447 h 685037"/>
                  <a:gd name="connsiteX666" fmla="*/ 1019627 w 1106381"/>
                  <a:gd name="connsiteY666" fmla="*/ 514203 h 685037"/>
                  <a:gd name="connsiteX667" fmla="*/ 1031375 w 1106381"/>
                  <a:gd name="connsiteY667" fmla="*/ 506973 h 685037"/>
                  <a:gd name="connsiteX668" fmla="*/ 1047641 w 1106381"/>
                  <a:gd name="connsiteY668" fmla="*/ 502455 h 685037"/>
                  <a:gd name="connsiteX669" fmla="*/ 1063908 w 1106381"/>
                  <a:gd name="connsiteY669" fmla="*/ 501551 h 685037"/>
                  <a:gd name="connsiteX670" fmla="*/ 1075656 w 1106381"/>
                  <a:gd name="connsiteY670" fmla="*/ 508780 h 685037"/>
                  <a:gd name="connsiteX671" fmla="*/ 1061197 w 1106381"/>
                  <a:gd name="connsiteY671" fmla="*/ 510588 h 685037"/>
                  <a:gd name="connsiteX672" fmla="*/ 1050353 w 1106381"/>
                  <a:gd name="connsiteY672" fmla="*/ 516010 h 685037"/>
                  <a:gd name="connsiteX673" fmla="*/ 1042219 w 1106381"/>
                  <a:gd name="connsiteY673" fmla="*/ 542217 h 685037"/>
                  <a:gd name="connsiteX674" fmla="*/ 1044930 w 1106381"/>
                  <a:gd name="connsiteY674" fmla="*/ 554869 h 685037"/>
                  <a:gd name="connsiteX675" fmla="*/ 1049449 w 1106381"/>
                  <a:gd name="connsiteY675" fmla="*/ 567521 h 685037"/>
                  <a:gd name="connsiteX676" fmla="*/ 1034086 w 1106381"/>
                  <a:gd name="connsiteY676" fmla="*/ 583787 h 685037"/>
                  <a:gd name="connsiteX677" fmla="*/ 1034086 w 1106381"/>
                  <a:gd name="connsiteY677" fmla="*/ 583787 h 685037"/>
                  <a:gd name="connsiteX678" fmla="*/ 1000649 w 1106381"/>
                  <a:gd name="connsiteY678" fmla="*/ 503358 h 685037"/>
                  <a:gd name="connsiteX679" fmla="*/ 1000649 w 1106381"/>
                  <a:gd name="connsiteY679" fmla="*/ 503358 h 685037"/>
                  <a:gd name="connsiteX680" fmla="*/ 991612 w 1106381"/>
                  <a:gd name="connsiteY680" fmla="*/ 524143 h 685037"/>
                  <a:gd name="connsiteX681" fmla="*/ 1002457 w 1106381"/>
                  <a:gd name="connsiteY681" fmla="*/ 561195 h 685037"/>
                  <a:gd name="connsiteX682" fmla="*/ 1004264 w 1106381"/>
                  <a:gd name="connsiteY682" fmla="*/ 575654 h 685037"/>
                  <a:gd name="connsiteX683" fmla="*/ 999746 w 1106381"/>
                  <a:gd name="connsiteY683" fmla="*/ 584691 h 685037"/>
                  <a:gd name="connsiteX684" fmla="*/ 991612 w 1106381"/>
                  <a:gd name="connsiteY684" fmla="*/ 584691 h 685037"/>
                  <a:gd name="connsiteX685" fmla="*/ 987998 w 1106381"/>
                  <a:gd name="connsiteY685" fmla="*/ 580172 h 685037"/>
                  <a:gd name="connsiteX686" fmla="*/ 981672 w 1106381"/>
                  <a:gd name="connsiteY686" fmla="*/ 570232 h 685037"/>
                  <a:gd name="connsiteX687" fmla="*/ 978057 w 1106381"/>
                  <a:gd name="connsiteY687" fmla="*/ 558484 h 685037"/>
                  <a:gd name="connsiteX688" fmla="*/ 970827 w 1106381"/>
                  <a:gd name="connsiteY688" fmla="*/ 533180 h 685037"/>
                  <a:gd name="connsiteX689" fmla="*/ 977153 w 1106381"/>
                  <a:gd name="connsiteY689" fmla="*/ 512395 h 685037"/>
                  <a:gd name="connsiteX690" fmla="*/ 1000649 w 1106381"/>
                  <a:gd name="connsiteY690" fmla="*/ 503358 h 685037"/>
                  <a:gd name="connsiteX691" fmla="*/ 1000649 w 1106381"/>
                  <a:gd name="connsiteY691" fmla="*/ 503358 h 685037"/>
                  <a:gd name="connsiteX692" fmla="*/ 332818 w 1106381"/>
                  <a:gd name="connsiteY692" fmla="*/ 529565 h 685037"/>
                  <a:gd name="connsiteX693" fmla="*/ 302093 w 1106381"/>
                  <a:gd name="connsiteY693" fmla="*/ 509684 h 685037"/>
                  <a:gd name="connsiteX694" fmla="*/ 291248 w 1106381"/>
                  <a:gd name="connsiteY694" fmla="*/ 503358 h 685037"/>
                  <a:gd name="connsiteX695" fmla="*/ 315648 w 1106381"/>
                  <a:gd name="connsiteY695" fmla="*/ 504262 h 685037"/>
                  <a:gd name="connsiteX696" fmla="*/ 323782 w 1106381"/>
                  <a:gd name="connsiteY696" fmla="*/ 510588 h 685037"/>
                  <a:gd name="connsiteX697" fmla="*/ 332818 w 1106381"/>
                  <a:gd name="connsiteY697" fmla="*/ 529565 h 685037"/>
                  <a:gd name="connsiteX698" fmla="*/ 332818 w 1106381"/>
                  <a:gd name="connsiteY698" fmla="*/ 529565 h 685037"/>
                  <a:gd name="connsiteX699" fmla="*/ 996131 w 1106381"/>
                  <a:gd name="connsiteY699" fmla="*/ 497936 h 685037"/>
                  <a:gd name="connsiteX700" fmla="*/ 1006975 w 1106381"/>
                  <a:gd name="connsiteY700" fmla="*/ 495225 h 685037"/>
                  <a:gd name="connsiteX701" fmla="*/ 1017820 w 1106381"/>
                  <a:gd name="connsiteY701" fmla="*/ 497032 h 685037"/>
                  <a:gd name="connsiteX702" fmla="*/ 1006071 w 1106381"/>
                  <a:gd name="connsiteY702" fmla="*/ 502455 h 685037"/>
                  <a:gd name="connsiteX703" fmla="*/ 990709 w 1106381"/>
                  <a:gd name="connsiteY703" fmla="*/ 503358 h 685037"/>
                  <a:gd name="connsiteX704" fmla="*/ 1002457 w 1106381"/>
                  <a:gd name="connsiteY704" fmla="*/ 500647 h 685037"/>
                  <a:gd name="connsiteX705" fmla="*/ 996131 w 1106381"/>
                  <a:gd name="connsiteY705" fmla="*/ 497936 h 685037"/>
                  <a:gd name="connsiteX706" fmla="*/ 996131 w 1106381"/>
                  <a:gd name="connsiteY706" fmla="*/ 497936 h 685037"/>
                  <a:gd name="connsiteX707" fmla="*/ 996131 w 1106381"/>
                  <a:gd name="connsiteY707" fmla="*/ 497936 h 685037"/>
                  <a:gd name="connsiteX708" fmla="*/ 84302 w 1106381"/>
                  <a:gd name="connsiteY708" fmla="*/ 534988 h 685037"/>
                  <a:gd name="connsiteX709" fmla="*/ 82495 w 1106381"/>
                  <a:gd name="connsiteY709" fmla="*/ 528662 h 685037"/>
                  <a:gd name="connsiteX710" fmla="*/ 78880 w 1106381"/>
                  <a:gd name="connsiteY710" fmla="*/ 524143 h 685037"/>
                  <a:gd name="connsiteX711" fmla="*/ 77976 w 1106381"/>
                  <a:gd name="connsiteY711" fmla="*/ 517817 h 685037"/>
                  <a:gd name="connsiteX712" fmla="*/ 87013 w 1106381"/>
                  <a:gd name="connsiteY712" fmla="*/ 510588 h 685037"/>
                  <a:gd name="connsiteX713" fmla="*/ 120450 w 1106381"/>
                  <a:gd name="connsiteY713" fmla="*/ 486188 h 685037"/>
                  <a:gd name="connsiteX714" fmla="*/ 130391 w 1106381"/>
                  <a:gd name="connsiteY714" fmla="*/ 478959 h 685037"/>
                  <a:gd name="connsiteX715" fmla="*/ 157502 w 1106381"/>
                  <a:gd name="connsiteY715" fmla="*/ 457270 h 685037"/>
                  <a:gd name="connsiteX716" fmla="*/ 166539 w 1106381"/>
                  <a:gd name="connsiteY716" fmla="*/ 450944 h 685037"/>
                  <a:gd name="connsiteX717" fmla="*/ 179190 w 1106381"/>
                  <a:gd name="connsiteY717" fmla="*/ 447329 h 685037"/>
                  <a:gd name="connsiteX718" fmla="*/ 209916 w 1106381"/>
                  <a:gd name="connsiteY718" fmla="*/ 448233 h 685037"/>
                  <a:gd name="connsiteX719" fmla="*/ 221664 w 1106381"/>
                  <a:gd name="connsiteY719" fmla="*/ 453655 h 685037"/>
                  <a:gd name="connsiteX720" fmla="*/ 229797 w 1106381"/>
                  <a:gd name="connsiteY720" fmla="*/ 460885 h 685037"/>
                  <a:gd name="connsiteX721" fmla="*/ 221664 w 1106381"/>
                  <a:gd name="connsiteY721" fmla="*/ 454559 h 685037"/>
                  <a:gd name="connsiteX722" fmla="*/ 184612 w 1106381"/>
                  <a:gd name="connsiteY722" fmla="*/ 450944 h 685037"/>
                  <a:gd name="connsiteX723" fmla="*/ 162924 w 1106381"/>
                  <a:gd name="connsiteY723" fmla="*/ 458174 h 685037"/>
                  <a:gd name="connsiteX724" fmla="*/ 145754 w 1106381"/>
                  <a:gd name="connsiteY724" fmla="*/ 469922 h 685037"/>
                  <a:gd name="connsiteX725" fmla="*/ 138524 w 1106381"/>
                  <a:gd name="connsiteY725" fmla="*/ 477151 h 685037"/>
                  <a:gd name="connsiteX726" fmla="*/ 124969 w 1106381"/>
                  <a:gd name="connsiteY726" fmla="*/ 492514 h 685037"/>
                  <a:gd name="connsiteX727" fmla="*/ 109606 w 1106381"/>
                  <a:gd name="connsiteY727" fmla="*/ 506069 h 685037"/>
                  <a:gd name="connsiteX728" fmla="*/ 102376 w 1106381"/>
                  <a:gd name="connsiteY728" fmla="*/ 512395 h 685037"/>
                  <a:gd name="connsiteX729" fmla="*/ 94243 w 1106381"/>
                  <a:gd name="connsiteY729" fmla="*/ 518721 h 685037"/>
                  <a:gd name="connsiteX730" fmla="*/ 86110 w 1106381"/>
                  <a:gd name="connsiteY730" fmla="*/ 525047 h 685037"/>
                  <a:gd name="connsiteX731" fmla="*/ 93339 w 1106381"/>
                  <a:gd name="connsiteY731" fmla="*/ 529565 h 685037"/>
                  <a:gd name="connsiteX732" fmla="*/ 89724 w 1106381"/>
                  <a:gd name="connsiteY732" fmla="*/ 525047 h 685037"/>
                  <a:gd name="connsiteX733" fmla="*/ 103280 w 1106381"/>
                  <a:gd name="connsiteY733" fmla="*/ 516010 h 685037"/>
                  <a:gd name="connsiteX734" fmla="*/ 96954 w 1106381"/>
                  <a:gd name="connsiteY734" fmla="*/ 521432 h 685037"/>
                  <a:gd name="connsiteX735" fmla="*/ 110509 w 1106381"/>
                  <a:gd name="connsiteY735" fmla="*/ 516010 h 685037"/>
                  <a:gd name="connsiteX736" fmla="*/ 114124 w 1106381"/>
                  <a:gd name="connsiteY736" fmla="*/ 515106 h 685037"/>
                  <a:gd name="connsiteX737" fmla="*/ 120450 w 1106381"/>
                  <a:gd name="connsiteY737" fmla="*/ 514203 h 685037"/>
                  <a:gd name="connsiteX738" fmla="*/ 124065 w 1106381"/>
                  <a:gd name="connsiteY738" fmla="*/ 513299 h 685037"/>
                  <a:gd name="connsiteX739" fmla="*/ 121354 w 1106381"/>
                  <a:gd name="connsiteY739" fmla="*/ 516010 h 685037"/>
                  <a:gd name="connsiteX740" fmla="*/ 128583 w 1106381"/>
                  <a:gd name="connsiteY740" fmla="*/ 513299 h 685037"/>
                  <a:gd name="connsiteX741" fmla="*/ 126776 w 1106381"/>
                  <a:gd name="connsiteY741" fmla="*/ 516914 h 685037"/>
                  <a:gd name="connsiteX742" fmla="*/ 134909 w 1106381"/>
                  <a:gd name="connsiteY742" fmla="*/ 512395 h 685037"/>
                  <a:gd name="connsiteX743" fmla="*/ 132198 w 1106381"/>
                  <a:gd name="connsiteY743" fmla="*/ 513299 h 685037"/>
                  <a:gd name="connsiteX744" fmla="*/ 135813 w 1106381"/>
                  <a:gd name="connsiteY744" fmla="*/ 511492 h 685037"/>
                  <a:gd name="connsiteX745" fmla="*/ 134005 w 1106381"/>
                  <a:gd name="connsiteY745" fmla="*/ 515106 h 685037"/>
                  <a:gd name="connsiteX746" fmla="*/ 141235 w 1106381"/>
                  <a:gd name="connsiteY746" fmla="*/ 510588 h 685037"/>
                  <a:gd name="connsiteX747" fmla="*/ 139428 w 1106381"/>
                  <a:gd name="connsiteY747" fmla="*/ 515106 h 685037"/>
                  <a:gd name="connsiteX748" fmla="*/ 149368 w 1106381"/>
                  <a:gd name="connsiteY748" fmla="*/ 506973 h 685037"/>
                  <a:gd name="connsiteX749" fmla="*/ 143946 w 1106381"/>
                  <a:gd name="connsiteY749" fmla="*/ 515106 h 685037"/>
                  <a:gd name="connsiteX750" fmla="*/ 144850 w 1106381"/>
                  <a:gd name="connsiteY750" fmla="*/ 515106 h 685037"/>
                  <a:gd name="connsiteX751" fmla="*/ 146657 w 1106381"/>
                  <a:gd name="connsiteY751" fmla="*/ 516010 h 685037"/>
                  <a:gd name="connsiteX752" fmla="*/ 146657 w 1106381"/>
                  <a:gd name="connsiteY752" fmla="*/ 516914 h 685037"/>
                  <a:gd name="connsiteX753" fmla="*/ 153887 w 1106381"/>
                  <a:gd name="connsiteY753" fmla="*/ 513299 h 685037"/>
                  <a:gd name="connsiteX754" fmla="*/ 153887 w 1106381"/>
                  <a:gd name="connsiteY754" fmla="*/ 516010 h 685037"/>
                  <a:gd name="connsiteX755" fmla="*/ 156598 w 1106381"/>
                  <a:gd name="connsiteY755" fmla="*/ 515106 h 685037"/>
                  <a:gd name="connsiteX756" fmla="*/ 159309 w 1106381"/>
                  <a:gd name="connsiteY756" fmla="*/ 525951 h 685037"/>
                  <a:gd name="connsiteX757" fmla="*/ 142139 w 1106381"/>
                  <a:gd name="connsiteY757" fmla="*/ 530469 h 685037"/>
                  <a:gd name="connsiteX758" fmla="*/ 123161 w 1106381"/>
                  <a:gd name="connsiteY758" fmla="*/ 534084 h 685037"/>
                  <a:gd name="connsiteX759" fmla="*/ 103280 w 1106381"/>
                  <a:gd name="connsiteY759" fmla="*/ 536795 h 685037"/>
                  <a:gd name="connsiteX760" fmla="*/ 93339 w 1106381"/>
                  <a:gd name="connsiteY760" fmla="*/ 536795 h 685037"/>
                  <a:gd name="connsiteX761" fmla="*/ 84302 w 1106381"/>
                  <a:gd name="connsiteY761" fmla="*/ 534988 h 685037"/>
                  <a:gd name="connsiteX762" fmla="*/ 84302 w 1106381"/>
                  <a:gd name="connsiteY762" fmla="*/ 534988 h 685037"/>
                  <a:gd name="connsiteX763" fmla="*/ 704237 w 1106381"/>
                  <a:gd name="connsiteY763" fmla="*/ 431063 h 685037"/>
                  <a:gd name="connsiteX764" fmla="*/ 699719 w 1106381"/>
                  <a:gd name="connsiteY764" fmla="*/ 430159 h 685037"/>
                  <a:gd name="connsiteX765" fmla="*/ 697008 w 1106381"/>
                  <a:gd name="connsiteY765" fmla="*/ 429255 h 685037"/>
                  <a:gd name="connsiteX766" fmla="*/ 665378 w 1106381"/>
                  <a:gd name="connsiteY766" fmla="*/ 433774 h 685037"/>
                  <a:gd name="connsiteX767" fmla="*/ 661764 w 1106381"/>
                  <a:gd name="connsiteY767" fmla="*/ 403952 h 685037"/>
                  <a:gd name="connsiteX768" fmla="*/ 664475 w 1106381"/>
                  <a:gd name="connsiteY768" fmla="*/ 386782 h 685037"/>
                  <a:gd name="connsiteX769" fmla="*/ 668089 w 1106381"/>
                  <a:gd name="connsiteY769" fmla="*/ 386782 h 685037"/>
                  <a:gd name="connsiteX770" fmla="*/ 668089 w 1106381"/>
                  <a:gd name="connsiteY770" fmla="*/ 386782 h 685037"/>
                  <a:gd name="connsiteX771" fmla="*/ 672608 w 1106381"/>
                  <a:gd name="connsiteY771" fmla="*/ 392204 h 685037"/>
                  <a:gd name="connsiteX772" fmla="*/ 670801 w 1106381"/>
                  <a:gd name="connsiteY772" fmla="*/ 384974 h 685037"/>
                  <a:gd name="connsiteX773" fmla="*/ 675319 w 1106381"/>
                  <a:gd name="connsiteY773" fmla="*/ 392204 h 685037"/>
                  <a:gd name="connsiteX774" fmla="*/ 673512 w 1106381"/>
                  <a:gd name="connsiteY774" fmla="*/ 385878 h 685037"/>
                  <a:gd name="connsiteX775" fmla="*/ 678030 w 1106381"/>
                  <a:gd name="connsiteY775" fmla="*/ 389493 h 685037"/>
                  <a:gd name="connsiteX776" fmla="*/ 677126 w 1106381"/>
                  <a:gd name="connsiteY776" fmla="*/ 384071 h 685037"/>
                  <a:gd name="connsiteX777" fmla="*/ 679837 w 1106381"/>
                  <a:gd name="connsiteY777" fmla="*/ 387685 h 685037"/>
                  <a:gd name="connsiteX778" fmla="*/ 682549 w 1106381"/>
                  <a:gd name="connsiteY778" fmla="*/ 391300 h 685037"/>
                  <a:gd name="connsiteX779" fmla="*/ 683452 w 1106381"/>
                  <a:gd name="connsiteY779" fmla="*/ 389493 h 685037"/>
                  <a:gd name="connsiteX780" fmla="*/ 682549 w 1106381"/>
                  <a:gd name="connsiteY780" fmla="*/ 386782 h 685037"/>
                  <a:gd name="connsiteX781" fmla="*/ 689778 w 1106381"/>
                  <a:gd name="connsiteY781" fmla="*/ 394011 h 685037"/>
                  <a:gd name="connsiteX782" fmla="*/ 686163 w 1106381"/>
                  <a:gd name="connsiteY782" fmla="*/ 388589 h 685037"/>
                  <a:gd name="connsiteX783" fmla="*/ 692489 w 1106381"/>
                  <a:gd name="connsiteY783" fmla="*/ 395819 h 685037"/>
                  <a:gd name="connsiteX784" fmla="*/ 688874 w 1106381"/>
                  <a:gd name="connsiteY784" fmla="*/ 388589 h 685037"/>
                  <a:gd name="connsiteX785" fmla="*/ 697008 w 1106381"/>
                  <a:gd name="connsiteY785" fmla="*/ 398530 h 685037"/>
                  <a:gd name="connsiteX786" fmla="*/ 692489 w 1106381"/>
                  <a:gd name="connsiteY786" fmla="*/ 389493 h 685037"/>
                  <a:gd name="connsiteX787" fmla="*/ 697008 w 1106381"/>
                  <a:gd name="connsiteY787" fmla="*/ 393107 h 685037"/>
                  <a:gd name="connsiteX788" fmla="*/ 695200 w 1106381"/>
                  <a:gd name="connsiteY788" fmla="*/ 389493 h 685037"/>
                  <a:gd name="connsiteX789" fmla="*/ 698815 w 1106381"/>
                  <a:gd name="connsiteY789" fmla="*/ 394011 h 685037"/>
                  <a:gd name="connsiteX790" fmla="*/ 702430 w 1106381"/>
                  <a:gd name="connsiteY790" fmla="*/ 397626 h 685037"/>
                  <a:gd name="connsiteX791" fmla="*/ 697911 w 1106381"/>
                  <a:gd name="connsiteY791" fmla="*/ 390396 h 685037"/>
                  <a:gd name="connsiteX792" fmla="*/ 705141 w 1106381"/>
                  <a:gd name="connsiteY792" fmla="*/ 397626 h 685037"/>
                  <a:gd name="connsiteX793" fmla="*/ 702430 w 1106381"/>
                  <a:gd name="connsiteY793" fmla="*/ 391300 h 685037"/>
                  <a:gd name="connsiteX794" fmla="*/ 704237 w 1106381"/>
                  <a:gd name="connsiteY794" fmla="*/ 393107 h 685037"/>
                  <a:gd name="connsiteX795" fmla="*/ 708756 w 1106381"/>
                  <a:gd name="connsiteY795" fmla="*/ 397626 h 685037"/>
                  <a:gd name="connsiteX796" fmla="*/ 706948 w 1106381"/>
                  <a:gd name="connsiteY796" fmla="*/ 390396 h 685037"/>
                  <a:gd name="connsiteX797" fmla="*/ 714178 w 1106381"/>
                  <a:gd name="connsiteY797" fmla="*/ 398530 h 685037"/>
                  <a:gd name="connsiteX798" fmla="*/ 712370 w 1106381"/>
                  <a:gd name="connsiteY798" fmla="*/ 393107 h 685037"/>
                  <a:gd name="connsiteX799" fmla="*/ 715985 w 1106381"/>
                  <a:gd name="connsiteY799" fmla="*/ 396722 h 685037"/>
                  <a:gd name="connsiteX800" fmla="*/ 715985 w 1106381"/>
                  <a:gd name="connsiteY800" fmla="*/ 394915 h 685037"/>
                  <a:gd name="connsiteX801" fmla="*/ 718696 w 1106381"/>
                  <a:gd name="connsiteY801" fmla="*/ 396722 h 685037"/>
                  <a:gd name="connsiteX802" fmla="*/ 711467 w 1106381"/>
                  <a:gd name="connsiteY802" fmla="*/ 414796 h 685037"/>
                  <a:gd name="connsiteX803" fmla="*/ 704237 w 1106381"/>
                  <a:gd name="connsiteY803" fmla="*/ 431063 h 685037"/>
                  <a:gd name="connsiteX804" fmla="*/ 704237 w 1106381"/>
                  <a:gd name="connsiteY804" fmla="*/ 431063 h 685037"/>
                  <a:gd name="connsiteX805" fmla="*/ 855154 w 1106381"/>
                  <a:gd name="connsiteY805" fmla="*/ 365093 h 685037"/>
                  <a:gd name="connsiteX806" fmla="*/ 841599 w 1106381"/>
                  <a:gd name="connsiteY806" fmla="*/ 372322 h 685037"/>
                  <a:gd name="connsiteX807" fmla="*/ 827140 w 1106381"/>
                  <a:gd name="connsiteY807" fmla="*/ 368708 h 685037"/>
                  <a:gd name="connsiteX808" fmla="*/ 820814 w 1106381"/>
                  <a:gd name="connsiteY808" fmla="*/ 363286 h 685037"/>
                  <a:gd name="connsiteX809" fmla="*/ 805451 w 1106381"/>
                  <a:gd name="connsiteY809" fmla="*/ 347923 h 685037"/>
                  <a:gd name="connsiteX810" fmla="*/ 812681 w 1106381"/>
                  <a:gd name="connsiteY810" fmla="*/ 357863 h 685037"/>
                  <a:gd name="connsiteX811" fmla="*/ 838888 w 1106381"/>
                  <a:gd name="connsiteY811" fmla="*/ 381359 h 685037"/>
                  <a:gd name="connsiteX812" fmla="*/ 858769 w 1106381"/>
                  <a:gd name="connsiteY812" fmla="*/ 394915 h 685037"/>
                  <a:gd name="connsiteX813" fmla="*/ 871421 w 1106381"/>
                  <a:gd name="connsiteY813" fmla="*/ 415700 h 685037"/>
                  <a:gd name="connsiteX814" fmla="*/ 865095 w 1106381"/>
                  <a:gd name="connsiteY814" fmla="*/ 508780 h 685037"/>
                  <a:gd name="connsiteX815" fmla="*/ 862384 w 1106381"/>
                  <a:gd name="connsiteY815" fmla="*/ 539506 h 685037"/>
                  <a:gd name="connsiteX816" fmla="*/ 818103 w 1106381"/>
                  <a:gd name="connsiteY816" fmla="*/ 538602 h 685037"/>
                  <a:gd name="connsiteX817" fmla="*/ 817199 w 1106381"/>
                  <a:gd name="connsiteY817" fmla="*/ 520528 h 685037"/>
                  <a:gd name="connsiteX818" fmla="*/ 811777 w 1106381"/>
                  <a:gd name="connsiteY818" fmla="*/ 469922 h 685037"/>
                  <a:gd name="connsiteX819" fmla="*/ 804547 w 1106381"/>
                  <a:gd name="connsiteY819" fmla="*/ 403048 h 685037"/>
                  <a:gd name="connsiteX820" fmla="*/ 793703 w 1106381"/>
                  <a:gd name="connsiteY820" fmla="*/ 338886 h 685037"/>
                  <a:gd name="connsiteX821" fmla="*/ 787377 w 1106381"/>
                  <a:gd name="connsiteY821" fmla="*/ 308160 h 685037"/>
                  <a:gd name="connsiteX822" fmla="*/ 783762 w 1106381"/>
                  <a:gd name="connsiteY822" fmla="*/ 293701 h 685037"/>
                  <a:gd name="connsiteX823" fmla="*/ 789185 w 1106381"/>
                  <a:gd name="connsiteY823" fmla="*/ 280146 h 685037"/>
                  <a:gd name="connsiteX824" fmla="*/ 802740 w 1106381"/>
                  <a:gd name="connsiteY824" fmla="*/ 300931 h 685037"/>
                  <a:gd name="connsiteX825" fmla="*/ 808162 w 1106381"/>
                  <a:gd name="connsiteY825" fmla="*/ 306353 h 685037"/>
                  <a:gd name="connsiteX826" fmla="*/ 809066 w 1106381"/>
                  <a:gd name="connsiteY826" fmla="*/ 304545 h 685037"/>
                  <a:gd name="connsiteX827" fmla="*/ 809066 w 1106381"/>
                  <a:gd name="connsiteY827" fmla="*/ 303642 h 685037"/>
                  <a:gd name="connsiteX828" fmla="*/ 824429 w 1106381"/>
                  <a:gd name="connsiteY828" fmla="*/ 315390 h 685037"/>
                  <a:gd name="connsiteX829" fmla="*/ 836177 w 1106381"/>
                  <a:gd name="connsiteY829" fmla="*/ 330752 h 685037"/>
                  <a:gd name="connsiteX830" fmla="*/ 855154 w 1106381"/>
                  <a:gd name="connsiteY830" fmla="*/ 365093 h 685037"/>
                  <a:gd name="connsiteX831" fmla="*/ 855154 w 1106381"/>
                  <a:gd name="connsiteY831" fmla="*/ 365093 h 685037"/>
                  <a:gd name="connsiteX832" fmla="*/ 752133 w 1106381"/>
                  <a:gd name="connsiteY832" fmla="*/ 234057 h 685037"/>
                  <a:gd name="connsiteX833" fmla="*/ 743096 w 1106381"/>
                  <a:gd name="connsiteY833" fmla="*/ 229539 h 685037"/>
                  <a:gd name="connsiteX834" fmla="*/ 752133 w 1106381"/>
                  <a:gd name="connsiteY834" fmla="*/ 234057 h 685037"/>
                  <a:gd name="connsiteX835" fmla="*/ 752133 w 1106381"/>
                  <a:gd name="connsiteY835" fmla="*/ 234057 h 685037"/>
                  <a:gd name="connsiteX836" fmla="*/ 656341 w 1106381"/>
                  <a:gd name="connsiteY836" fmla="*/ 209657 h 685037"/>
                  <a:gd name="connsiteX837" fmla="*/ 657245 w 1106381"/>
                  <a:gd name="connsiteY837" fmla="*/ 217791 h 685037"/>
                  <a:gd name="connsiteX838" fmla="*/ 649112 w 1106381"/>
                  <a:gd name="connsiteY838" fmla="*/ 211465 h 685037"/>
                  <a:gd name="connsiteX839" fmla="*/ 656341 w 1106381"/>
                  <a:gd name="connsiteY839" fmla="*/ 209657 h 685037"/>
                  <a:gd name="connsiteX840" fmla="*/ 662667 w 1106381"/>
                  <a:gd name="connsiteY840" fmla="*/ 210561 h 685037"/>
                  <a:gd name="connsiteX841" fmla="*/ 658149 w 1106381"/>
                  <a:gd name="connsiteY841" fmla="*/ 211465 h 685037"/>
                  <a:gd name="connsiteX842" fmla="*/ 660860 w 1106381"/>
                  <a:gd name="connsiteY842" fmla="*/ 215079 h 685037"/>
                  <a:gd name="connsiteX843" fmla="*/ 665378 w 1106381"/>
                  <a:gd name="connsiteY843" fmla="*/ 214176 h 685037"/>
                  <a:gd name="connsiteX844" fmla="*/ 662667 w 1106381"/>
                  <a:gd name="connsiteY844" fmla="*/ 210561 h 685037"/>
                  <a:gd name="connsiteX845" fmla="*/ 662667 w 1106381"/>
                  <a:gd name="connsiteY845" fmla="*/ 210561 h 685037"/>
                  <a:gd name="connsiteX846" fmla="*/ 682549 w 1106381"/>
                  <a:gd name="connsiteY846" fmla="*/ 216887 h 685037"/>
                  <a:gd name="connsiteX847" fmla="*/ 676223 w 1106381"/>
                  <a:gd name="connsiteY847" fmla="*/ 211465 h 685037"/>
                  <a:gd name="connsiteX848" fmla="*/ 674415 w 1106381"/>
                  <a:gd name="connsiteY848" fmla="*/ 218694 h 685037"/>
                  <a:gd name="connsiteX849" fmla="*/ 675319 w 1106381"/>
                  <a:gd name="connsiteY849" fmla="*/ 219598 h 685037"/>
                  <a:gd name="connsiteX850" fmla="*/ 682549 w 1106381"/>
                  <a:gd name="connsiteY850" fmla="*/ 216887 h 685037"/>
                  <a:gd name="connsiteX851" fmla="*/ 682549 w 1106381"/>
                  <a:gd name="connsiteY851" fmla="*/ 216887 h 685037"/>
                  <a:gd name="connsiteX852" fmla="*/ 668993 w 1106381"/>
                  <a:gd name="connsiteY852" fmla="*/ 222309 h 685037"/>
                  <a:gd name="connsiteX853" fmla="*/ 650919 w 1106381"/>
                  <a:gd name="connsiteY853" fmla="*/ 217791 h 685037"/>
                  <a:gd name="connsiteX854" fmla="*/ 643690 w 1106381"/>
                  <a:gd name="connsiteY854" fmla="*/ 210561 h 685037"/>
                  <a:gd name="connsiteX855" fmla="*/ 651823 w 1106381"/>
                  <a:gd name="connsiteY855" fmla="*/ 208754 h 685037"/>
                  <a:gd name="connsiteX856" fmla="*/ 654534 w 1106381"/>
                  <a:gd name="connsiteY856" fmla="*/ 206946 h 685037"/>
                  <a:gd name="connsiteX857" fmla="*/ 657245 w 1106381"/>
                  <a:gd name="connsiteY857" fmla="*/ 206043 h 685037"/>
                  <a:gd name="connsiteX858" fmla="*/ 642786 w 1106381"/>
                  <a:gd name="connsiteY858" fmla="*/ 205139 h 685037"/>
                  <a:gd name="connsiteX859" fmla="*/ 665378 w 1106381"/>
                  <a:gd name="connsiteY859" fmla="*/ 206946 h 685037"/>
                  <a:gd name="connsiteX860" fmla="*/ 685260 w 1106381"/>
                  <a:gd name="connsiteY860" fmla="*/ 215983 h 685037"/>
                  <a:gd name="connsiteX861" fmla="*/ 679837 w 1106381"/>
                  <a:gd name="connsiteY861" fmla="*/ 214176 h 685037"/>
                  <a:gd name="connsiteX862" fmla="*/ 684356 w 1106381"/>
                  <a:gd name="connsiteY862" fmla="*/ 219598 h 685037"/>
                  <a:gd name="connsiteX863" fmla="*/ 668993 w 1106381"/>
                  <a:gd name="connsiteY863" fmla="*/ 222309 h 685037"/>
                  <a:gd name="connsiteX864" fmla="*/ 668993 w 1106381"/>
                  <a:gd name="connsiteY864" fmla="*/ 222309 h 685037"/>
                  <a:gd name="connsiteX865" fmla="*/ 741289 w 1106381"/>
                  <a:gd name="connsiteY865" fmla="*/ 219598 h 685037"/>
                  <a:gd name="connsiteX866" fmla="*/ 743096 w 1106381"/>
                  <a:gd name="connsiteY866" fmla="*/ 217791 h 685037"/>
                  <a:gd name="connsiteX867" fmla="*/ 745807 w 1106381"/>
                  <a:gd name="connsiteY867" fmla="*/ 223213 h 685037"/>
                  <a:gd name="connsiteX868" fmla="*/ 741289 w 1106381"/>
                  <a:gd name="connsiteY868" fmla="*/ 219598 h 685037"/>
                  <a:gd name="connsiteX869" fmla="*/ 741289 w 1106381"/>
                  <a:gd name="connsiteY869" fmla="*/ 219598 h 685037"/>
                  <a:gd name="connsiteX870" fmla="*/ 748518 w 1106381"/>
                  <a:gd name="connsiteY870" fmla="*/ 216887 h 685037"/>
                  <a:gd name="connsiteX871" fmla="*/ 744904 w 1106381"/>
                  <a:gd name="connsiteY871" fmla="*/ 217791 h 685037"/>
                  <a:gd name="connsiteX872" fmla="*/ 747615 w 1106381"/>
                  <a:gd name="connsiteY872" fmla="*/ 220502 h 685037"/>
                  <a:gd name="connsiteX873" fmla="*/ 751229 w 1106381"/>
                  <a:gd name="connsiteY873" fmla="*/ 219598 h 685037"/>
                  <a:gd name="connsiteX874" fmla="*/ 748518 w 1106381"/>
                  <a:gd name="connsiteY874" fmla="*/ 216887 h 685037"/>
                  <a:gd name="connsiteX875" fmla="*/ 748518 w 1106381"/>
                  <a:gd name="connsiteY875" fmla="*/ 216887 h 685037"/>
                  <a:gd name="connsiteX876" fmla="*/ 761170 w 1106381"/>
                  <a:gd name="connsiteY876" fmla="*/ 224116 h 685037"/>
                  <a:gd name="connsiteX877" fmla="*/ 762074 w 1106381"/>
                  <a:gd name="connsiteY877" fmla="*/ 216887 h 685037"/>
                  <a:gd name="connsiteX878" fmla="*/ 769303 w 1106381"/>
                  <a:gd name="connsiteY878" fmla="*/ 218694 h 685037"/>
                  <a:gd name="connsiteX879" fmla="*/ 761170 w 1106381"/>
                  <a:gd name="connsiteY879" fmla="*/ 224116 h 685037"/>
                  <a:gd name="connsiteX880" fmla="*/ 761170 w 1106381"/>
                  <a:gd name="connsiteY880" fmla="*/ 224116 h 685037"/>
                  <a:gd name="connsiteX881" fmla="*/ 737674 w 1106381"/>
                  <a:gd name="connsiteY881" fmla="*/ 219598 h 685037"/>
                  <a:gd name="connsiteX882" fmla="*/ 739481 w 1106381"/>
                  <a:gd name="connsiteY882" fmla="*/ 220502 h 685037"/>
                  <a:gd name="connsiteX883" fmla="*/ 740385 w 1106381"/>
                  <a:gd name="connsiteY883" fmla="*/ 220502 h 685037"/>
                  <a:gd name="connsiteX884" fmla="*/ 742192 w 1106381"/>
                  <a:gd name="connsiteY884" fmla="*/ 221405 h 685037"/>
                  <a:gd name="connsiteX885" fmla="*/ 754844 w 1106381"/>
                  <a:gd name="connsiteY885" fmla="*/ 225924 h 685037"/>
                  <a:gd name="connsiteX886" fmla="*/ 774725 w 1106381"/>
                  <a:gd name="connsiteY886" fmla="*/ 217791 h 685037"/>
                  <a:gd name="connsiteX887" fmla="*/ 769303 w 1106381"/>
                  <a:gd name="connsiteY887" fmla="*/ 215079 h 685037"/>
                  <a:gd name="connsiteX888" fmla="*/ 766592 w 1106381"/>
                  <a:gd name="connsiteY888" fmla="*/ 212368 h 685037"/>
                  <a:gd name="connsiteX889" fmla="*/ 775629 w 1106381"/>
                  <a:gd name="connsiteY889" fmla="*/ 215079 h 685037"/>
                  <a:gd name="connsiteX890" fmla="*/ 754844 w 1106381"/>
                  <a:gd name="connsiteY890" fmla="*/ 212368 h 685037"/>
                  <a:gd name="connsiteX891" fmla="*/ 745807 w 1106381"/>
                  <a:gd name="connsiteY891" fmla="*/ 215079 h 685037"/>
                  <a:gd name="connsiteX892" fmla="*/ 737674 w 1106381"/>
                  <a:gd name="connsiteY892" fmla="*/ 219598 h 685037"/>
                  <a:gd name="connsiteX893" fmla="*/ 737674 w 1106381"/>
                  <a:gd name="connsiteY893" fmla="*/ 219598 h 685037"/>
                  <a:gd name="connsiteX894" fmla="*/ 642786 w 1106381"/>
                  <a:gd name="connsiteY894" fmla="*/ 306353 h 685037"/>
                  <a:gd name="connsiteX895" fmla="*/ 653630 w 1106381"/>
                  <a:gd name="connsiteY895" fmla="*/ 286471 h 685037"/>
                  <a:gd name="connsiteX896" fmla="*/ 663571 w 1106381"/>
                  <a:gd name="connsiteY896" fmla="*/ 279242 h 685037"/>
                  <a:gd name="connsiteX897" fmla="*/ 671704 w 1106381"/>
                  <a:gd name="connsiteY897" fmla="*/ 270205 h 685037"/>
                  <a:gd name="connsiteX898" fmla="*/ 662667 w 1106381"/>
                  <a:gd name="connsiteY898" fmla="*/ 278338 h 685037"/>
                  <a:gd name="connsiteX899" fmla="*/ 640979 w 1106381"/>
                  <a:gd name="connsiteY899" fmla="*/ 292797 h 685037"/>
                  <a:gd name="connsiteX900" fmla="*/ 642786 w 1106381"/>
                  <a:gd name="connsiteY900" fmla="*/ 306353 h 685037"/>
                  <a:gd name="connsiteX901" fmla="*/ 642786 w 1106381"/>
                  <a:gd name="connsiteY901" fmla="*/ 306353 h 685037"/>
                  <a:gd name="connsiteX902" fmla="*/ 698815 w 1106381"/>
                  <a:gd name="connsiteY902" fmla="*/ 336175 h 685037"/>
                  <a:gd name="connsiteX903" fmla="*/ 716889 w 1106381"/>
                  <a:gd name="connsiteY903" fmla="*/ 337982 h 685037"/>
                  <a:gd name="connsiteX904" fmla="*/ 713274 w 1106381"/>
                  <a:gd name="connsiteY904" fmla="*/ 337078 h 685037"/>
                  <a:gd name="connsiteX905" fmla="*/ 716889 w 1106381"/>
                  <a:gd name="connsiteY905" fmla="*/ 335271 h 685037"/>
                  <a:gd name="connsiteX906" fmla="*/ 716889 w 1106381"/>
                  <a:gd name="connsiteY906" fmla="*/ 335271 h 685037"/>
                  <a:gd name="connsiteX907" fmla="*/ 683452 w 1106381"/>
                  <a:gd name="connsiteY907" fmla="*/ 332560 h 685037"/>
                  <a:gd name="connsiteX908" fmla="*/ 698815 w 1106381"/>
                  <a:gd name="connsiteY908" fmla="*/ 336175 h 685037"/>
                  <a:gd name="connsiteX909" fmla="*/ 684356 w 1106381"/>
                  <a:gd name="connsiteY909" fmla="*/ 281049 h 685037"/>
                  <a:gd name="connsiteX910" fmla="*/ 687971 w 1106381"/>
                  <a:gd name="connsiteY910" fmla="*/ 284664 h 685037"/>
                  <a:gd name="connsiteX911" fmla="*/ 691586 w 1106381"/>
                  <a:gd name="connsiteY911" fmla="*/ 289183 h 685037"/>
                  <a:gd name="connsiteX912" fmla="*/ 714178 w 1106381"/>
                  <a:gd name="connsiteY912" fmla="*/ 301834 h 685037"/>
                  <a:gd name="connsiteX913" fmla="*/ 719600 w 1106381"/>
                  <a:gd name="connsiteY913" fmla="*/ 298219 h 685037"/>
                  <a:gd name="connsiteX914" fmla="*/ 723215 w 1106381"/>
                  <a:gd name="connsiteY914" fmla="*/ 292797 h 685037"/>
                  <a:gd name="connsiteX915" fmla="*/ 729541 w 1106381"/>
                  <a:gd name="connsiteY915" fmla="*/ 287375 h 685037"/>
                  <a:gd name="connsiteX916" fmla="*/ 733156 w 1106381"/>
                  <a:gd name="connsiteY916" fmla="*/ 283760 h 685037"/>
                  <a:gd name="connsiteX917" fmla="*/ 734059 w 1106381"/>
                  <a:gd name="connsiteY917" fmla="*/ 267494 h 685037"/>
                  <a:gd name="connsiteX918" fmla="*/ 722311 w 1106381"/>
                  <a:gd name="connsiteY918" fmla="*/ 290086 h 685037"/>
                  <a:gd name="connsiteX919" fmla="*/ 715082 w 1106381"/>
                  <a:gd name="connsiteY919" fmla="*/ 294605 h 685037"/>
                  <a:gd name="connsiteX920" fmla="*/ 692489 w 1106381"/>
                  <a:gd name="connsiteY920" fmla="*/ 283760 h 685037"/>
                  <a:gd name="connsiteX921" fmla="*/ 684356 w 1106381"/>
                  <a:gd name="connsiteY921" fmla="*/ 281049 h 685037"/>
                  <a:gd name="connsiteX922" fmla="*/ 684356 w 1106381"/>
                  <a:gd name="connsiteY922" fmla="*/ 281049 h 685037"/>
                  <a:gd name="connsiteX923" fmla="*/ 753941 w 1106381"/>
                  <a:gd name="connsiteY923" fmla="*/ 309967 h 685037"/>
                  <a:gd name="connsiteX924" fmla="*/ 759363 w 1106381"/>
                  <a:gd name="connsiteY924" fmla="*/ 291894 h 685037"/>
                  <a:gd name="connsiteX925" fmla="*/ 748518 w 1106381"/>
                  <a:gd name="connsiteY925" fmla="*/ 277434 h 685037"/>
                  <a:gd name="connsiteX926" fmla="*/ 740385 w 1106381"/>
                  <a:gd name="connsiteY926" fmla="*/ 268398 h 685037"/>
                  <a:gd name="connsiteX927" fmla="*/ 751229 w 1106381"/>
                  <a:gd name="connsiteY927" fmla="*/ 287375 h 685037"/>
                  <a:gd name="connsiteX928" fmla="*/ 753941 w 1106381"/>
                  <a:gd name="connsiteY928" fmla="*/ 309967 h 685037"/>
                  <a:gd name="connsiteX929" fmla="*/ 753941 w 1106381"/>
                  <a:gd name="connsiteY929" fmla="*/ 309967 h 685037"/>
                  <a:gd name="connsiteX930" fmla="*/ 644593 w 1106381"/>
                  <a:gd name="connsiteY930" fmla="*/ 187969 h 685037"/>
                  <a:gd name="connsiteX931" fmla="*/ 682549 w 1106381"/>
                  <a:gd name="connsiteY931" fmla="*/ 194294 h 685037"/>
                  <a:gd name="connsiteX932" fmla="*/ 695200 w 1106381"/>
                  <a:gd name="connsiteY932" fmla="*/ 199717 h 685037"/>
                  <a:gd name="connsiteX933" fmla="*/ 676223 w 1106381"/>
                  <a:gd name="connsiteY933" fmla="*/ 198813 h 685037"/>
                  <a:gd name="connsiteX934" fmla="*/ 659956 w 1106381"/>
                  <a:gd name="connsiteY934" fmla="*/ 190680 h 685037"/>
                  <a:gd name="connsiteX935" fmla="*/ 648208 w 1106381"/>
                  <a:gd name="connsiteY935" fmla="*/ 189776 h 685037"/>
                  <a:gd name="connsiteX936" fmla="*/ 644593 w 1106381"/>
                  <a:gd name="connsiteY936" fmla="*/ 187969 h 685037"/>
                  <a:gd name="connsiteX937" fmla="*/ 644593 w 1106381"/>
                  <a:gd name="connsiteY937" fmla="*/ 187969 h 685037"/>
                  <a:gd name="connsiteX938" fmla="*/ 631038 w 1106381"/>
                  <a:gd name="connsiteY938" fmla="*/ 193391 h 685037"/>
                  <a:gd name="connsiteX939" fmla="*/ 650016 w 1106381"/>
                  <a:gd name="connsiteY939" fmla="*/ 190680 h 685037"/>
                  <a:gd name="connsiteX940" fmla="*/ 683452 w 1106381"/>
                  <a:gd name="connsiteY940" fmla="*/ 203331 h 685037"/>
                  <a:gd name="connsiteX941" fmla="*/ 701526 w 1106381"/>
                  <a:gd name="connsiteY941" fmla="*/ 197909 h 685037"/>
                  <a:gd name="connsiteX942" fmla="*/ 697911 w 1106381"/>
                  <a:gd name="connsiteY942" fmla="*/ 199717 h 685037"/>
                  <a:gd name="connsiteX943" fmla="*/ 701526 w 1106381"/>
                  <a:gd name="connsiteY943" fmla="*/ 194294 h 685037"/>
                  <a:gd name="connsiteX944" fmla="*/ 691586 w 1106381"/>
                  <a:gd name="connsiteY944" fmla="*/ 197006 h 685037"/>
                  <a:gd name="connsiteX945" fmla="*/ 687067 w 1106381"/>
                  <a:gd name="connsiteY945" fmla="*/ 195198 h 685037"/>
                  <a:gd name="connsiteX946" fmla="*/ 683452 w 1106381"/>
                  <a:gd name="connsiteY946" fmla="*/ 192487 h 685037"/>
                  <a:gd name="connsiteX947" fmla="*/ 665378 w 1106381"/>
                  <a:gd name="connsiteY947" fmla="*/ 183450 h 685037"/>
                  <a:gd name="connsiteX948" fmla="*/ 649112 w 1106381"/>
                  <a:gd name="connsiteY948" fmla="*/ 185258 h 685037"/>
                  <a:gd name="connsiteX949" fmla="*/ 631038 w 1106381"/>
                  <a:gd name="connsiteY949" fmla="*/ 193391 h 685037"/>
                  <a:gd name="connsiteX950" fmla="*/ 631038 w 1106381"/>
                  <a:gd name="connsiteY950" fmla="*/ 193391 h 685037"/>
                  <a:gd name="connsiteX951" fmla="*/ 742192 w 1106381"/>
                  <a:gd name="connsiteY951" fmla="*/ 206946 h 685037"/>
                  <a:gd name="connsiteX952" fmla="*/ 765689 w 1106381"/>
                  <a:gd name="connsiteY952" fmla="*/ 193391 h 685037"/>
                  <a:gd name="connsiteX953" fmla="*/ 780148 w 1106381"/>
                  <a:gd name="connsiteY953" fmla="*/ 194294 h 685037"/>
                  <a:gd name="connsiteX954" fmla="*/ 785570 w 1106381"/>
                  <a:gd name="connsiteY954" fmla="*/ 197909 h 685037"/>
                  <a:gd name="connsiteX955" fmla="*/ 789185 w 1106381"/>
                  <a:gd name="connsiteY955" fmla="*/ 203331 h 685037"/>
                  <a:gd name="connsiteX956" fmla="*/ 765689 w 1106381"/>
                  <a:gd name="connsiteY956" fmla="*/ 202428 h 685037"/>
                  <a:gd name="connsiteX957" fmla="*/ 742192 w 1106381"/>
                  <a:gd name="connsiteY957" fmla="*/ 206946 h 685037"/>
                  <a:gd name="connsiteX958" fmla="*/ 742192 w 1106381"/>
                  <a:gd name="connsiteY958" fmla="*/ 206946 h 685037"/>
                  <a:gd name="connsiteX959" fmla="*/ 742192 w 1106381"/>
                  <a:gd name="connsiteY959" fmla="*/ 204235 h 685037"/>
                  <a:gd name="connsiteX960" fmla="*/ 743096 w 1106381"/>
                  <a:gd name="connsiteY960" fmla="*/ 200620 h 685037"/>
                  <a:gd name="connsiteX961" fmla="*/ 740385 w 1106381"/>
                  <a:gd name="connsiteY961" fmla="*/ 203331 h 685037"/>
                  <a:gd name="connsiteX962" fmla="*/ 740385 w 1106381"/>
                  <a:gd name="connsiteY962" fmla="*/ 200620 h 685037"/>
                  <a:gd name="connsiteX963" fmla="*/ 737674 w 1106381"/>
                  <a:gd name="connsiteY963" fmla="*/ 204235 h 685037"/>
                  <a:gd name="connsiteX964" fmla="*/ 737674 w 1106381"/>
                  <a:gd name="connsiteY964" fmla="*/ 209657 h 685037"/>
                  <a:gd name="connsiteX965" fmla="*/ 764785 w 1106381"/>
                  <a:gd name="connsiteY965" fmla="*/ 205139 h 685037"/>
                  <a:gd name="connsiteX966" fmla="*/ 779244 w 1106381"/>
                  <a:gd name="connsiteY966" fmla="*/ 203331 h 685037"/>
                  <a:gd name="connsiteX967" fmla="*/ 791896 w 1106381"/>
                  <a:gd name="connsiteY967" fmla="*/ 207850 h 685037"/>
                  <a:gd name="connsiteX968" fmla="*/ 778340 w 1106381"/>
                  <a:gd name="connsiteY968" fmla="*/ 191583 h 685037"/>
                  <a:gd name="connsiteX969" fmla="*/ 756652 w 1106381"/>
                  <a:gd name="connsiteY969" fmla="*/ 197006 h 685037"/>
                  <a:gd name="connsiteX970" fmla="*/ 742192 w 1106381"/>
                  <a:gd name="connsiteY970" fmla="*/ 204235 h 685037"/>
                  <a:gd name="connsiteX971" fmla="*/ 742192 w 1106381"/>
                  <a:gd name="connsiteY971" fmla="*/ 204235 h 685037"/>
                  <a:gd name="connsiteX972" fmla="*/ 692489 w 1106381"/>
                  <a:gd name="connsiteY972" fmla="*/ 219598 h 685037"/>
                  <a:gd name="connsiteX973" fmla="*/ 694297 w 1106381"/>
                  <a:gd name="connsiteY973" fmla="*/ 222309 h 685037"/>
                  <a:gd name="connsiteX974" fmla="*/ 695200 w 1106381"/>
                  <a:gd name="connsiteY974" fmla="*/ 214176 h 685037"/>
                  <a:gd name="connsiteX975" fmla="*/ 692489 w 1106381"/>
                  <a:gd name="connsiteY975" fmla="*/ 219598 h 685037"/>
                  <a:gd name="connsiteX976" fmla="*/ 683452 w 1106381"/>
                  <a:gd name="connsiteY976" fmla="*/ 280146 h 685037"/>
                  <a:gd name="connsiteX977" fmla="*/ 684356 w 1106381"/>
                  <a:gd name="connsiteY977" fmla="*/ 273820 h 685037"/>
                  <a:gd name="connsiteX978" fmla="*/ 685260 w 1106381"/>
                  <a:gd name="connsiteY978" fmla="*/ 271109 h 685037"/>
                  <a:gd name="connsiteX979" fmla="*/ 685260 w 1106381"/>
                  <a:gd name="connsiteY979" fmla="*/ 268398 h 685037"/>
                  <a:gd name="connsiteX980" fmla="*/ 683452 w 1106381"/>
                  <a:gd name="connsiteY980" fmla="*/ 280146 h 685037"/>
                  <a:gd name="connsiteX981" fmla="*/ 683452 w 1106381"/>
                  <a:gd name="connsiteY981" fmla="*/ 280146 h 685037"/>
                  <a:gd name="connsiteX982" fmla="*/ 726830 w 1106381"/>
                  <a:gd name="connsiteY982" fmla="*/ 304545 h 685037"/>
                  <a:gd name="connsiteX983" fmla="*/ 736770 w 1106381"/>
                  <a:gd name="connsiteY983" fmla="*/ 300931 h 685037"/>
                  <a:gd name="connsiteX984" fmla="*/ 734963 w 1106381"/>
                  <a:gd name="connsiteY984" fmla="*/ 302738 h 685037"/>
                  <a:gd name="connsiteX985" fmla="*/ 729541 w 1106381"/>
                  <a:gd name="connsiteY985" fmla="*/ 307256 h 685037"/>
                  <a:gd name="connsiteX986" fmla="*/ 678030 w 1106381"/>
                  <a:gd name="connsiteY986" fmla="*/ 307256 h 685037"/>
                  <a:gd name="connsiteX987" fmla="*/ 668993 w 1106381"/>
                  <a:gd name="connsiteY987" fmla="*/ 301834 h 685037"/>
                  <a:gd name="connsiteX988" fmla="*/ 661764 w 1106381"/>
                  <a:gd name="connsiteY988" fmla="*/ 296412 h 685037"/>
                  <a:gd name="connsiteX989" fmla="*/ 692489 w 1106381"/>
                  <a:gd name="connsiteY989" fmla="*/ 305449 h 685037"/>
                  <a:gd name="connsiteX990" fmla="*/ 726830 w 1106381"/>
                  <a:gd name="connsiteY990" fmla="*/ 304545 h 685037"/>
                  <a:gd name="connsiteX991" fmla="*/ 726830 w 1106381"/>
                  <a:gd name="connsiteY991" fmla="*/ 304545 h 685037"/>
                  <a:gd name="connsiteX992" fmla="*/ 726830 w 1106381"/>
                  <a:gd name="connsiteY992" fmla="*/ 304545 h 685037"/>
                  <a:gd name="connsiteX993" fmla="*/ 706045 w 1106381"/>
                  <a:gd name="connsiteY993" fmla="*/ 306353 h 685037"/>
                  <a:gd name="connsiteX994" fmla="*/ 687067 w 1106381"/>
                  <a:gd name="connsiteY994" fmla="*/ 302738 h 685037"/>
                  <a:gd name="connsiteX995" fmla="*/ 668993 w 1106381"/>
                  <a:gd name="connsiteY995" fmla="*/ 298219 h 685037"/>
                  <a:gd name="connsiteX996" fmla="*/ 657245 w 1106381"/>
                  <a:gd name="connsiteY996" fmla="*/ 288279 h 685037"/>
                  <a:gd name="connsiteX997" fmla="*/ 652727 w 1106381"/>
                  <a:gd name="connsiteY997" fmla="*/ 298219 h 685037"/>
                  <a:gd name="connsiteX998" fmla="*/ 654534 w 1106381"/>
                  <a:gd name="connsiteY998" fmla="*/ 297316 h 685037"/>
                  <a:gd name="connsiteX999" fmla="*/ 655438 w 1106381"/>
                  <a:gd name="connsiteY999" fmla="*/ 296412 h 685037"/>
                  <a:gd name="connsiteX1000" fmla="*/ 699719 w 1106381"/>
                  <a:gd name="connsiteY1000" fmla="*/ 322619 h 685037"/>
                  <a:gd name="connsiteX1001" fmla="*/ 726830 w 1106381"/>
                  <a:gd name="connsiteY1001" fmla="*/ 315390 h 685037"/>
                  <a:gd name="connsiteX1002" fmla="*/ 744904 w 1106381"/>
                  <a:gd name="connsiteY1002" fmla="*/ 299123 h 685037"/>
                  <a:gd name="connsiteX1003" fmla="*/ 744904 w 1106381"/>
                  <a:gd name="connsiteY1003" fmla="*/ 300931 h 685037"/>
                  <a:gd name="connsiteX1004" fmla="*/ 745807 w 1106381"/>
                  <a:gd name="connsiteY1004" fmla="*/ 302738 h 685037"/>
                  <a:gd name="connsiteX1005" fmla="*/ 745807 w 1106381"/>
                  <a:gd name="connsiteY1005" fmla="*/ 290990 h 685037"/>
                  <a:gd name="connsiteX1006" fmla="*/ 737674 w 1106381"/>
                  <a:gd name="connsiteY1006" fmla="*/ 300027 h 685037"/>
                  <a:gd name="connsiteX1007" fmla="*/ 732252 w 1106381"/>
                  <a:gd name="connsiteY1007" fmla="*/ 302738 h 685037"/>
                  <a:gd name="connsiteX1008" fmla="*/ 726830 w 1106381"/>
                  <a:gd name="connsiteY1008" fmla="*/ 304545 h 685037"/>
                  <a:gd name="connsiteX1009" fmla="*/ 726830 w 1106381"/>
                  <a:gd name="connsiteY1009" fmla="*/ 304545 h 685037"/>
                  <a:gd name="connsiteX1010" fmla="*/ 619290 w 1106381"/>
                  <a:gd name="connsiteY1010" fmla="*/ 261168 h 685037"/>
                  <a:gd name="connsiteX1011" fmla="*/ 606638 w 1106381"/>
                  <a:gd name="connsiteY1011" fmla="*/ 237672 h 685037"/>
                  <a:gd name="connsiteX1012" fmla="*/ 614771 w 1106381"/>
                  <a:gd name="connsiteY1012" fmla="*/ 255746 h 685037"/>
                  <a:gd name="connsiteX1013" fmla="*/ 619290 w 1106381"/>
                  <a:gd name="connsiteY1013" fmla="*/ 261168 h 685037"/>
                  <a:gd name="connsiteX1014" fmla="*/ 619290 w 1106381"/>
                  <a:gd name="connsiteY1014" fmla="*/ 261168 h 685037"/>
                  <a:gd name="connsiteX1015" fmla="*/ 727733 w 1106381"/>
                  <a:gd name="connsiteY1015" fmla="*/ 256649 h 685037"/>
                  <a:gd name="connsiteX1016" fmla="*/ 732252 w 1106381"/>
                  <a:gd name="connsiteY1016" fmla="*/ 223213 h 685037"/>
                  <a:gd name="connsiteX1017" fmla="*/ 737674 w 1106381"/>
                  <a:gd name="connsiteY1017" fmla="*/ 210561 h 685037"/>
                  <a:gd name="connsiteX1018" fmla="*/ 729541 w 1106381"/>
                  <a:gd name="connsiteY1018" fmla="*/ 221405 h 685037"/>
                  <a:gd name="connsiteX1019" fmla="*/ 727733 w 1106381"/>
                  <a:gd name="connsiteY1019" fmla="*/ 256649 h 685037"/>
                  <a:gd name="connsiteX1020" fmla="*/ 727733 w 1106381"/>
                  <a:gd name="connsiteY1020" fmla="*/ 256649 h 685037"/>
                  <a:gd name="connsiteX1021" fmla="*/ 661764 w 1106381"/>
                  <a:gd name="connsiteY1021" fmla="*/ 227731 h 685037"/>
                  <a:gd name="connsiteX1022" fmla="*/ 677126 w 1106381"/>
                  <a:gd name="connsiteY1022" fmla="*/ 227731 h 685037"/>
                  <a:gd name="connsiteX1023" fmla="*/ 661764 w 1106381"/>
                  <a:gd name="connsiteY1023" fmla="*/ 227731 h 685037"/>
                  <a:gd name="connsiteX1024" fmla="*/ 661764 w 1106381"/>
                  <a:gd name="connsiteY1024" fmla="*/ 227731 h 685037"/>
                  <a:gd name="connsiteX1025" fmla="*/ 691586 w 1106381"/>
                  <a:gd name="connsiteY1025" fmla="*/ 267494 h 685037"/>
                  <a:gd name="connsiteX1026" fmla="*/ 697911 w 1106381"/>
                  <a:gd name="connsiteY1026" fmla="*/ 262072 h 685037"/>
                  <a:gd name="connsiteX1027" fmla="*/ 691586 w 1106381"/>
                  <a:gd name="connsiteY1027" fmla="*/ 267494 h 685037"/>
                  <a:gd name="connsiteX1028" fmla="*/ 691586 w 1106381"/>
                  <a:gd name="connsiteY1028" fmla="*/ 267494 h 685037"/>
                  <a:gd name="connsiteX1029" fmla="*/ 811777 w 1106381"/>
                  <a:gd name="connsiteY1029" fmla="*/ 164473 h 685037"/>
                  <a:gd name="connsiteX1030" fmla="*/ 819910 w 1106381"/>
                  <a:gd name="connsiteY1030" fmla="*/ 112962 h 685037"/>
                  <a:gd name="connsiteX1031" fmla="*/ 812681 w 1106381"/>
                  <a:gd name="connsiteY1031" fmla="*/ 77718 h 685037"/>
                  <a:gd name="connsiteX1032" fmla="*/ 804547 w 1106381"/>
                  <a:gd name="connsiteY1032" fmla="*/ 55125 h 685037"/>
                  <a:gd name="connsiteX1033" fmla="*/ 800029 w 1106381"/>
                  <a:gd name="connsiteY1033" fmla="*/ 48800 h 685037"/>
                  <a:gd name="connsiteX1034" fmla="*/ 790088 w 1106381"/>
                  <a:gd name="connsiteY1034" fmla="*/ 37052 h 685037"/>
                  <a:gd name="connsiteX1035" fmla="*/ 770207 w 1106381"/>
                  <a:gd name="connsiteY1035" fmla="*/ 27111 h 685037"/>
                  <a:gd name="connsiteX1036" fmla="*/ 770207 w 1106381"/>
                  <a:gd name="connsiteY1036" fmla="*/ 27111 h 685037"/>
                  <a:gd name="connsiteX1037" fmla="*/ 776533 w 1106381"/>
                  <a:gd name="connsiteY1037" fmla="*/ 30726 h 685037"/>
                  <a:gd name="connsiteX1038" fmla="*/ 782859 w 1106381"/>
                  <a:gd name="connsiteY1038" fmla="*/ 36148 h 685037"/>
                  <a:gd name="connsiteX1039" fmla="*/ 790992 w 1106381"/>
                  <a:gd name="connsiteY1039" fmla="*/ 50607 h 685037"/>
                  <a:gd name="connsiteX1040" fmla="*/ 789185 w 1106381"/>
                  <a:gd name="connsiteY1040" fmla="*/ 38859 h 685037"/>
                  <a:gd name="connsiteX1041" fmla="*/ 795510 w 1106381"/>
                  <a:gd name="connsiteY1041" fmla="*/ 53318 h 685037"/>
                  <a:gd name="connsiteX1042" fmla="*/ 796414 w 1106381"/>
                  <a:gd name="connsiteY1042" fmla="*/ 52414 h 685037"/>
                  <a:gd name="connsiteX1043" fmla="*/ 799125 w 1106381"/>
                  <a:gd name="connsiteY1043" fmla="*/ 59644 h 685037"/>
                  <a:gd name="connsiteX1044" fmla="*/ 800029 w 1106381"/>
                  <a:gd name="connsiteY1044" fmla="*/ 61451 h 685037"/>
                  <a:gd name="connsiteX1045" fmla="*/ 800933 w 1106381"/>
                  <a:gd name="connsiteY1045" fmla="*/ 67777 h 685037"/>
                  <a:gd name="connsiteX1046" fmla="*/ 803644 w 1106381"/>
                  <a:gd name="connsiteY1046" fmla="*/ 65066 h 685037"/>
                  <a:gd name="connsiteX1047" fmla="*/ 804547 w 1106381"/>
                  <a:gd name="connsiteY1047" fmla="*/ 60548 h 685037"/>
                  <a:gd name="connsiteX1048" fmla="*/ 805451 w 1106381"/>
                  <a:gd name="connsiteY1048" fmla="*/ 70488 h 685037"/>
                  <a:gd name="connsiteX1049" fmla="*/ 803644 w 1106381"/>
                  <a:gd name="connsiteY1049" fmla="*/ 75007 h 685037"/>
                  <a:gd name="connsiteX1050" fmla="*/ 802740 w 1106381"/>
                  <a:gd name="connsiteY1050" fmla="*/ 76814 h 685037"/>
                  <a:gd name="connsiteX1051" fmla="*/ 802740 w 1106381"/>
                  <a:gd name="connsiteY1051" fmla="*/ 77718 h 685037"/>
                  <a:gd name="connsiteX1052" fmla="*/ 802740 w 1106381"/>
                  <a:gd name="connsiteY1052" fmla="*/ 79525 h 685037"/>
                  <a:gd name="connsiteX1053" fmla="*/ 808162 w 1106381"/>
                  <a:gd name="connsiteY1053" fmla="*/ 72296 h 685037"/>
                  <a:gd name="connsiteX1054" fmla="*/ 809066 w 1106381"/>
                  <a:gd name="connsiteY1054" fmla="*/ 80429 h 685037"/>
                  <a:gd name="connsiteX1055" fmla="*/ 811777 w 1106381"/>
                  <a:gd name="connsiteY1055" fmla="*/ 87658 h 685037"/>
                  <a:gd name="connsiteX1056" fmla="*/ 814488 w 1106381"/>
                  <a:gd name="connsiteY1056" fmla="*/ 104829 h 685037"/>
                  <a:gd name="connsiteX1057" fmla="*/ 815392 w 1106381"/>
                  <a:gd name="connsiteY1057" fmla="*/ 103925 h 685037"/>
                  <a:gd name="connsiteX1058" fmla="*/ 816295 w 1106381"/>
                  <a:gd name="connsiteY1058" fmla="*/ 103021 h 685037"/>
                  <a:gd name="connsiteX1059" fmla="*/ 811777 w 1106381"/>
                  <a:gd name="connsiteY1059" fmla="*/ 120191 h 685037"/>
                  <a:gd name="connsiteX1060" fmla="*/ 815392 w 1106381"/>
                  <a:gd name="connsiteY1060" fmla="*/ 114769 h 685037"/>
                  <a:gd name="connsiteX1061" fmla="*/ 814488 w 1106381"/>
                  <a:gd name="connsiteY1061" fmla="*/ 122903 h 685037"/>
                  <a:gd name="connsiteX1062" fmla="*/ 818103 w 1106381"/>
                  <a:gd name="connsiteY1062" fmla="*/ 120191 h 685037"/>
                  <a:gd name="connsiteX1063" fmla="*/ 807258 w 1106381"/>
                  <a:gd name="connsiteY1063" fmla="*/ 171702 h 685037"/>
                  <a:gd name="connsiteX1064" fmla="*/ 809066 w 1106381"/>
                  <a:gd name="connsiteY1064" fmla="*/ 167184 h 685037"/>
                  <a:gd name="connsiteX1065" fmla="*/ 811777 w 1106381"/>
                  <a:gd name="connsiteY1065" fmla="*/ 164473 h 685037"/>
                  <a:gd name="connsiteX1066" fmla="*/ 811777 w 1106381"/>
                  <a:gd name="connsiteY1066" fmla="*/ 164473 h 685037"/>
                  <a:gd name="connsiteX1067" fmla="*/ 660860 w 1106381"/>
                  <a:gd name="connsiteY1067" fmla="*/ 9941 h 685037"/>
                  <a:gd name="connsiteX1068" fmla="*/ 677126 w 1106381"/>
                  <a:gd name="connsiteY1068" fmla="*/ 14459 h 685037"/>
                  <a:gd name="connsiteX1069" fmla="*/ 669897 w 1106381"/>
                  <a:gd name="connsiteY1069" fmla="*/ 9941 h 685037"/>
                  <a:gd name="connsiteX1070" fmla="*/ 659956 w 1106381"/>
                  <a:gd name="connsiteY1070" fmla="*/ 7230 h 685037"/>
                  <a:gd name="connsiteX1071" fmla="*/ 697008 w 1106381"/>
                  <a:gd name="connsiteY1071" fmla="*/ 7230 h 685037"/>
                  <a:gd name="connsiteX1072" fmla="*/ 693393 w 1106381"/>
                  <a:gd name="connsiteY1072" fmla="*/ 3615 h 685037"/>
                  <a:gd name="connsiteX1073" fmla="*/ 715082 w 1106381"/>
                  <a:gd name="connsiteY1073" fmla="*/ 14459 h 685037"/>
                  <a:gd name="connsiteX1074" fmla="*/ 707852 w 1106381"/>
                  <a:gd name="connsiteY1074" fmla="*/ 6326 h 685037"/>
                  <a:gd name="connsiteX1075" fmla="*/ 734059 w 1106381"/>
                  <a:gd name="connsiteY1075" fmla="*/ 16267 h 685037"/>
                  <a:gd name="connsiteX1076" fmla="*/ 734059 w 1106381"/>
                  <a:gd name="connsiteY1076" fmla="*/ 15363 h 685037"/>
                  <a:gd name="connsiteX1077" fmla="*/ 734963 w 1106381"/>
                  <a:gd name="connsiteY1077" fmla="*/ 15363 h 685037"/>
                  <a:gd name="connsiteX1078" fmla="*/ 737674 w 1106381"/>
                  <a:gd name="connsiteY1078" fmla="*/ 17170 h 685037"/>
                  <a:gd name="connsiteX1079" fmla="*/ 744000 w 1106381"/>
                  <a:gd name="connsiteY1079" fmla="*/ 19881 h 685037"/>
                  <a:gd name="connsiteX1080" fmla="*/ 739481 w 1106381"/>
                  <a:gd name="connsiteY1080" fmla="*/ 14459 h 685037"/>
                  <a:gd name="connsiteX1081" fmla="*/ 763881 w 1106381"/>
                  <a:gd name="connsiteY1081" fmla="*/ 33437 h 685037"/>
                  <a:gd name="connsiteX1082" fmla="*/ 761170 w 1106381"/>
                  <a:gd name="connsiteY1082" fmla="*/ 27111 h 685037"/>
                  <a:gd name="connsiteX1083" fmla="*/ 769303 w 1106381"/>
                  <a:gd name="connsiteY1083" fmla="*/ 34340 h 685037"/>
                  <a:gd name="connsiteX1084" fmla="*/ 776533 w 1106381"/>
                  <a:gd name="connsiteY1084" fmla="*/ 43377 h 685037"/>
                  <a:gd name="connsiteX1085" fmla="*/ 768400 w 1106381"/>
                  <a:gd name="connsiteY1085" fmla="*/ 28015 h 685037"/>
                  <a:gd name="connsiteX1086" fmla="*/ 767496 w 1106381"/>
                  <a:gd name="connsiteY1086" fmla="*/ 27111 h 685037"/>
                  <a:gd name="connsiteX1087" fmla="*/ 767496 w 1106381"/>
                  <a:gd name="connsiteY1087" fmla="*/ 27111 h 685037"/>
                  <a:gd name="connsiteX1088" fmla="*/ 753037 w 1106381"/>
                  <a:gd name="connsiteY1088" fmla="*/ 18978 h 685037"/>
                  <a:gd name="connsiteX1089" fmla="*/ 736770 w 1106381"/>
                  <a:gd name="connsiteY1089" fmla="*/ 10844 h 685037"/>
                  <a:gd name="connsiteX1090" fmla="*/ 725926 w 1106381"/>
                  <a:gd name="connsiteY1090" fmla="*/ 9037 h 685037"/>
                  <a:gd name="connsiteX1091" fmla="*/ 715985 w 1106381"/>
                  <a:gd name="connsiteY1091" fmla="*/ 7230 h 685037"/>
                  <a:gd name="connsiteX1092" fmla="*/ 723215 w 1106381"/>
                  <a:gd name="connsiteY1092" fmla="*/ 10844 h 685037"/>
                  <a:gd name="connsiteX1093" fmla="*/ 702430 w 1106381"/>
                  <a:gd name="connsiteY1093" fmla="*/ 3615 h 685037"/>
                  <a:gd name="connsiteX1094" fmla="*/ 677126 w 1106381"/>
                  <a:gd name="connsiteY1094" fmla="*/ 0 h 685037"/>
                  <a:gd name="connsiteX1095" fmla="*/ 658149 w 1106381"/>
                  <a:gd name="connsiteY1095" fmla="*/ 7230 h 685037"/>
                  <a:gd name="connsiteX1096" fmla="*/ 650016 w 1106381"/>
                  <a:gd name="connsiteY1096" fmla="*/ 8133 h 685037"/>
                  <a:gd name="connsiteX1097" fmla="*/ 660860 w 1106381"/>
                  <a:gd name="connsiteY1097" fmla="*/ 9941 h 685037"/>
                  <a:gd name="connsiteX1098" fmla="*/ 727733 w 1106381"/>
                  <a:gd name="connsiteY1098" fmla="*/ 141880 h 685037"/>
                  <a:gd name="connsiteX1099" fmla="*/ 730444 w 1106381"/>
                  <a:gd name="connsiteY1099" fmla="*/ 140073 h 685037"/>
                  <a:gd name="connsiteX1100" fmla="*/ 733156 w 1106381"/>
                  <a:gd name="connsiteY1100" fmla="*/ 137362 h 685037"/>
                  <a:gd name="connsiteX1101" fmla="*/ 743096 w 1106381"/>
                  <a:gd name="connsiteY1101" fmla="*/ 136458 h 685037"/>
                  <a:gd name="connsiteX1102" fmla="*/ 747615 w 1106381"/>
                  <a:gd name="connsiteY1102" fmla="*/ 134651 h 685037"/>
                  <a:gd name="connsiteX1103" fmla="*/ 753037 w 1106381"/>
                  <a:gd name="connsiteY1103" fmla="*/ 133747 h 685037"/>
                  <a:gd name="connsiteX1104" fmla="*/ 775629 w 1106381"/>
                  <a:gd name="connsiteY1104" fmla="*/ 120191 h 685037"/>
                  <a:gd name="connsiteX1105" fmla="*/ 797318 w 1106381"/>
                  <a:gd name="connsiteY1105" fmla="*/ 118384 h 685037"/>
                  <a:gd name="connsiteX1106" fmla="*/ 796414 w 1106381"/>
                  <a:gd name="connsiteY1106" fmla="*/ 117480 h 685037"/>
                  <a:gd name="connsiteX1107" fmla="*/ 789185 w 1106381"/>
                  <a:gd name="connsiteY1107" fmla="*/ 116577 h 685037"/>
                  <a:gd name="connsiteX1108" fmla="*/ 781051 w 1106381"/>
                  <a:gd name="connsiteY1108" fmla="*/ 117480 h 685037"/>
                  <a:gd name="connsiteX1109" fmla="*/ 798222 w 1106381"/>
                  <a:gd name="connsiteY1109" fmla="*/ 110251 h 685037"/>
                  <a:gd name="connsiteX1110" fmla="*/ 778340 w 1106381"/>
                  <a:gd name="connsiteY1110" fmla="*/ 115673 h 685037"/>
                  <a:gd name="connsiteX1111" fmla="*/ 780148 w 1106381"/>
                  <a:gd name="connsiteY1111" fmla="*/ 112058 h 685037"/>
                  <a:gd name="connsiteX1112" fmla="*/ 746711 w 1106381"/>
                  <a:gd name="connsiteY1112" fmla="*/ 132843 h 685037"/>
                  <a:gd name="connsiteX1113" fmla="*/ 762074 w 1106381"/>
                  <a:gd name="connsiteY1113" fmla="*/ 114769 h 685037"/>
                  <a:gd name="connsiteX1114" fmla="*/ 743096 w 1106381"/>
                  <a:gd name="connsiteY1114" fmla="*/ 132843 h 685037"/>
                  <a:gd name="connsiteX1115" fmla="*/ 756652 w 1106381"/>
                  <a:gd name="connsiteY1115" fmla="*/ 113866 h 685037"/>
                  <a:gd name="connsiteX1116" fmla="*/ 736770 w 1106381"/>
                  <a:gd name="connsiteY1116" fmla="*/ 134651 h 685037"/>
                  <a:gd name="connsiteX1117" fmla="*/ 750326 w 1106381"/>
                  <a:gd name="connsiteY1117" fmla="*/ 110251 h 685037"/>
                  <a:gd name="connsiteX1118" fmla="*/ 739481 w 1106381"/>
                  <a:gd name="connsiteY1118" fmla="*/ 126517 h 685037"/>
                  <a:gd name="connsiteX1119" fmla="*/ 734963 w 1106381"/>
                  <a:gd name="connsiteY1119" fmla="*/ 131940 h 685037"/>
                  <a:gd name="connsiteX1120" fmla="*/ 742192 w 1106381"/>
                  <a:gd name="connsiteY1120" fmla="*/ 118384 h 685037"/>
                  <a:gd name="connsiteX1121" fmla="*/ 739481 w 1106381"/>
                  <a:gd name="connsiteY1121" fmla="*/ 121999 h 685037"/>
                  <a:gd name="connsiteX1122" fmla="*/ 731348 w 1106381"/>
                  <a:gd name="connsiteY1122" fmla="*/ 135554 h 685037"/>
                  <a:gd name="connsiteX1123" fmla="*/ 735867 w 1106381"/>
                  <a:gd name="connsiteY1123" fmla="*/ 105732 h 685037"/>
                  <a:gd name="connsiteX1124" fmla="*/ 729541 w 1106381"/>
                  <a:gd name="connsiteY1124" fmla="*/ 131940 h 685037"/>
                  <a:gd name="connsiteX1125" fmla="*/ 727733 w 1106381"/>
                  <a:gd name="connsiteY1125" fmla="*/ 141880 h 685037"/>
                  <a:gd name="connsiteX1126" fmla="*/ 727733 w 1106381"/>
                  <a:gd name="connsiteY1126" fmla="*/ 141880 h 685037"/>
                  <a:gd name="connsiteX1127" fmla="*/ 671704 w 1106381"/>
                  <a:gd name="connsiteY1127" fmla="*/ 123806 h 685037"/>
                  <a:gd name="connsiteX1128" fmla="*/ 646401 w 1106381"/>
                  <a:gd name="connsiteY1128" fmla="*/ 107540 h 685037"/>
                  <a:gd name="connsiteX1129" fmla="*/ 656341 w 1106381"/>
                  <a:gd name="connsiteY1129" fmla="*/ 119288 h 685037"/>
                  <a:gd name="connsiteX1130" fmla="*/ 621097 w 1106381"/>
                  <a:gd name="connsiteY1130" fmla="*/ 117480 h 685037"/>
                  <a:gd name="connsiteX1131" fmla="*/ 663571 w 1106381"/>
                  <a:gd name="connsiteY1131" fmla="*/ 123806 h 685037"/>
                  <a:gd name="connsiteX1132" fmla="*/ 672608 w 1106381"/>
                  <a:gd name="connsiteY1132" fmla="*/ 126517 h 685037"/>
                  <a:gd name="connsiteX1133" fmla="*/ 683452 w 1106381"/>
                  <a:gd name="connsiteY1133" fmla="*/ 128325 h 685037"/>
                  <a:gd name="connsiteX1134" fmla="*/ 687067 w 1106381"/>
                  <a:gd name="connsiteY1134" fmla="*/ 130132 h 685037"/>
                  <a:gd name="connsiteX1135" fmla="*/ 692489 w 1106381"/>
                  <a:gd name="connsiteY1135" fmla="*/ 131036 h 685037"/>
                  <a:gd name="connsiteX1136" fmla="*/ 701526 w 1106381"/>
                  <a:gd name="connsiteY1136" fmla="*/ 134651 h 685037"/>
                  <a:gd name="connsiteX1137" fmla="*/ 701526 w 1106381"/>
                  <a:gd name="connsiteY1137" fmla="*/ 133747 h 685037"/>
                  <a:gd name="connsiteX1138" fmla="*/ 697008 w 1106381"/>
                  <a:gd name="connsiteY1138" fmla="*/ 130132 h 685037"/>
                  <a:gd name="connsiteX1139" fmla="*/ 684356 w 1106381"/>
                  <a:gd name="connsiteY1139" fmla="*/ 119288 h 685037"/>
                  <a:gd name="connsiteX1140" fmla="*/ 685260 w 1106381"/>
                  <a:gd name="connsiteY1140" fmla="*/ 123806 h 685037"/>
                  <a:gd name="connsiteX1141" fmla="*/ 686163 w 1106381"/>
                  <a:gd name="connsiteY1141" fmla="*/ 127421 h 685037"/>
                  <a:gd name="connsiteX1142" fmla="*/ 675319 w 1106381"/>
                  <a:gd name="connsiteY1142" fmla="*/ 120191 h 685037"/>
                  <a:gd name="connsiteX1143" fmla="*/ 678030 w 1106381"/>
                  <a:gd name="connsiteY1143" fmla="*/ 124710 h 685037"/>
                  <a:gd name="connsiteX1144" fmla="*/ 661764 w 1106381"/>
                  <a:gd name="connsiteY1144" fmla="*/ 109347 h 685037"/>
                  <a:gd name="connsiteX1145" fmla="*/ 657245 w 1106381"/>
                  <a:gd name="connsiteY1145" fmla="*/ 103925 h 685037"/>
                  <a:gd name="connsiteX1146" fmla="*/ 671704 w 1106381"/>
                  <a:gd name="connsiteY1146" fmla="*/ 123806 h 685037"/>
                  <a:gd name="connsiteX1147" fmla="*/ 671704 w 1106381"/>
                  <a:gd name="connsiteY1147" fmla="*/ 123806 h 685037"/>
                  <a:gd name="connsiteX1148" fmla="*/ 603927 w 1106381"/>
                  <a:gd name="connsiteY1148" fmla="*/ 127421 h 685037"/>
                  <a:gd name="connsiteX1149" fmla="*/ 609349 w 1106381"/>
                  <a:gd name="connsiteY1149" fmla="*/ 126517 h 685037"/>
                  <a:gd name="connsiteX1150" fmla="*/ 608446 w 1106381"/>
                  <a:gd name="connsiteY1150" fmla="*/ 127421 h 685037"/>
                  <a:gd name="connsiteX1151" fmla="*/ 599409 w 1106381"/>
                  <a:gd name="connsiteY1151" fmla="*/ 134651 h 685037"/>
                  <a:gd name="connsiteX1152" fmla="*/ 603927 w 1106381"/>
                  <a:gd name="connsiteY1152" fmla="*/ 133747 h 685037"/>
                  <a:gd name="connsiteX1153" fmla="*/ 596698 w 1106381"/>
                  <a:gd name="connsiteY1153" fmla="*/ 140976 h 685037"/>
                  <a:gd name="connsiteX1154" fmla="*/ 606638 w 1106381"/>
                  <a:gd name="connsiteY1154" fmla="*/ 133747 h 685037"/>
                  <a:gd name="connsiteX1155" fmla="*/ 611157 w 1106381"/>
                  <a:gd name="connsiteY1155" fmla="*/ 130132 h 685037"/>
                  <a:gd name="connsiteX1156" fmla="*/ 612964 w 1106381"/>
                  <a:gd name="connsiteY1156" fmla="*/ 128325 h 685037"/>
                  <a:gd name="connsiteX1157" fmla="*/ 612964 w 1106381"/>
                  <a:gd name="connsiteY1157" fmla="*/ 127421 h 685037"/>
                  <a:gd name="connsiteX1158" fmla="*/ 612964 w 1106381"/>
                  <a:gd name="connsiteY1158" fmla="*/ 125614 h 685037"/>
                  <a:gd name="connsiteX1159" fmla="*/ 651823 w 1106381"/>
                  <a:gd name="connsiteY1159" fmla="*/ 123806 h 685037"/>
                  <a:gd name="connsiteX1160" fmla="*/ 627423 w 1106381"/>
                  <a:gd name="connsiteY1160" fmla="*/ 120191 h 685037"/>
                  <a:gd name="connsiteX1161" fmla="*/ 603927 w 1106381"/>
                  <a:gd name="connsiteY1161" fmla="*/ 127421 h 685037"/>
                  <a:gd name="connsiteX1162" fmla="*/ 603927 w 1106381"/>
                  <a:gd name="connsiteY1162" fmla="*/ 127421 h 685037"/>
                  <a:gd name="connsiteX1163" fmla="*/ 605734 w 1106381"/>
                  <a:gd name="connsiteY1163" fmla="*/ 144591 h 685037"/>
                  <a:gd name="connsiteX1164" fmla="*/ 615675 w 1106381"/>
                  <a:gd name="connsiteY1164" fmla="*/ 134651 h 685037"/>
                  <a:gd name="connsiteX1165" fmla="*/ 599409 w 1106381"/>
                  <a:gd name="connsiteY1165" fmla="*/ 142784 h 685037"/>
                  <a:gd name="connsiteX1166" fmla="*/ 597601 w 1106381"/>
                  <a:gd name="connsiteY1166" fmla="*/ 148206 h 685037"/>
                  <a:gd name="connsiteX1167" fmla="*/ 605734 w 1106381"/>
                  <a:gd name="connsiteY1167" fmla="*/ 144591 h 685037"/>
                  <a:gd name="connsiteX1168" fmla="*/ 605734 w 1106381"/>
                  <a:gd name="connsiteY1168" fmla="*/ 144591 h 685037"/>
                  <a:gd name="connsiteX1169" fmla="*/ 801836 w 1106381"/>
                  <a:gd name="connsiteY1169" fmla="*/ 143688 h 685037"/>
                  <a:gd name="connsiteX1170" fmla="*/ 796414 w 1106381"/>
                  <a:gd name="connsiteY1170" fmla="*/ 137362 h 685037"/>
                  <a:gd name="connsiteX1171" fmla="*/ 805451 w 1106381"/>
                  <a:gd name="connsiteY1171" fmla="*/ 158147 h 685037"/>
                  <a:gd name="connsiteX1172" fmla="*/ 805451 w 1106381"/>
                  <a:gd name="connsiteY1172" fmla="*/ 150917 h 685037"/>
                  <a:gd name="connsiteX1173" fmla="*/ 806355 w 1106381"/>
                  <a:gd name="connsiteY1173" fmla="*/ 150013 h 685037"/>
                  <a:gd name="connsiteX1174" fmla="*/ 796414 w 1106381"/>
                  <a:gd name="connsiteY1174" fmla="*/ 132843 h 685037"/>
                  <a:gd name="connsiteX1175" fmla="*/ 801836 w 1106381"/>
                  <a:gd name="connsiteY1175" fmla="*/ 143688 h 685037"/>
                  <a:gd name="connsiteX1176" fmla="*/ 725022 w 1106381"/>
                  <a:gd name="connsiteY1176" fmla="*/ 140073 h 685037"/>
                  <a:gd name="connsiteX1177" fmla="*/ 720504 w 1106381"/>
                  <a:gd name="connsiteY1177" fmla="*/ 134651 h 685037"/>
                  <a:gd name="connsiteX1178" fmla="*/ 719600 w 1106381"/>
                  <a:gd name="connsiteY1178" fmla="*/ 136458 h 685037"/>
                  <a:gd name="connsiteX1179" fmla="*/ 719600 w 1106381"/>
                  <a:gd name="connsiteY1179" fmla="*/ 136458 h 685037"/>
                  <a:gd name="connsiteX1180" fmla="*/ 711467 w 1106381"/>
                  <a:gd name="connsiteY1180" fmla="*/ 128325 h 685037"/>
                  <a:gd name="connsiteX1181" fmla="*/ 714178 w 1106381"/>
                  <a:gd name="connsiteY1181" fmla="*/ 134651 h 685037"/>
                  <a:gd name="connsiteX1182" fmla="*/ 705141 w 1106381"/>
                  <a:gd name="connsiteY1182" fmla="*/ 128325 h 685037"/>
                  <a:gd name="connsiteX1183" fmla="*/ 713274 w 1106381"/>
                  <a:gd name="connsiteY1183" fmla="*/ 137362 h 685037"/>
                  <a:gd name="connsiteX1184" fmla="*/ 724119 w 1106381"/>
                  <a:gd name="connsiteY1184" fmla="*/ 139169 h 685037"/>
                  <a:gd name="connsiteX1185" fmla="*/ 727733 w 1106381"/>
                  <a:gd name="connsiteY1185" fmla="*/ 140073 h 685037"/>
                  <a:gd name="connsiteX1186" fmla="*/ 727733 w 1106381"/>
                  <a:gd name="connsiteY1186" fmla="*/ 125614 h 685037"/>
                  <a:gd name="connsiteX1187" fmla="*/ 725022 w 1106381"/>
                  <a:gd name="connsiteY1187" fmla="*/ 140073 h 685037"/>
                  <a:gd name="connsiteX1188" fmla="*/ 725022 w 1106381"/>
                  <a:gd name="connsiteY1188" fmla="*/ 140073 h 685037"/>
                  <a:gd name="connsiteX1189" fmla="*/ 784666 w 1106381"/>
                  <a:gd name="connsiteY1189" fmla="*/ 121095 h 685037"/>
                  <a:gd name="connsiteX1190" fmla="*/ 800029 w 1106381"/>
                  <a:gd name="connsiteY1190" fmla="*/ 134651 h 685037"/>
                  <a:gd name="connsiteX1191" fmla="*/ 804547 w 1106381"/>
                  <a:gd name="connsiteY1191" fmla="*/ 140073 h 685037"/>
                  <a:gd name="connsiteX1192" fmla="*/ 795510 w 1106381"/>
                  <a:gd name="connsiteY1192" fmla="*/ 126517 h 685037"/>
                  <a:gd name="connsiteX1193" fmla="*/ 799125 w 1106381"/>
                  <a:gd name="connsiteY1193" fmla="*/ 128325 h 685037"/>
                  <a:gd name="connsiteX1194" fmla="*/ 793703 w 1106381"/>
                  <a:gd name="connsiteY1194" fmla="*/ 121999 h 685037"/>
                  <a:gd name="connsiteX1195" fmla="*/ 784666 w 1106381"/>
                  <a:gd name="connsiteY1195" fmla="*/ 121095 h 685037"/>
                  <a:gd name="connsiteX1196" fmla="*/ 784666 w 1106381"/>
                  <a:gd name="connsiteY1196" fmla="*/ 121095 h 685037"/>
                  <a:gd name="connsiteX1197" fmla="*/ 709659 w 1106381"/>
                  <a:gd name="connsiteY1197" fmla="*/ 137362 h 685037"/>
                  <a:gd name="connsiteX1198" fmla="*/ 703334 w 1106381"/>
                  <a:gd name="connsiteY1198" fmla="*/ 131036 h 685037"/>
                  <a:gd name="connsiteX1199" fmla="*/ 700622 w 1106381"/>
                  <a:gd name="connsiteY1199" fmla="*/ 127421 h 685037"/>
                  <a:gd name="connsiteX1200" fmla="*/ 697008 w 1106381"/>
                  <a:gd name="connsiteY1200" fmla="*/ 123806 h 685037"/>
                  <a:gd name="connsiteX1201" fmla="*/ 701526 w 1106381"/>
                  <a:gd name="connsiteY1201" fmla="*/ 131940 h 685037"/>
                  <a:gd name="connsiteX1202" fmla="*/ 709659 w 1106381"/>
                  <a:gd name="connsiteY1202" fmla="*/ 137362 h 685037"/>
                  <a:gd name="connsiteX1203" fmla="*/ 709659 w 1106381"/>
                  <a:gd name="connsiteY1203" fmla="*/ 137362 h 685037"/>
                  <a:gd name="connsiteX1204" fmla="*/ 316552 w 1106381"/>
                  <a:gd name="connsiteY1204" fmla="*/ 480766 h 685037"/>
                  <a:gd name="connsiteX1205" fmla="*/ 241545 w 1106381"/>
                  <a:gd name="connsiteY1205" fmla="*/ 429255 h 685037"/>
                  <a:gd name="connsiteX1206" fmla="*/ 219857 w 1106381"/>
                  <a:gd name="connsiteY1206" fmla="*/ 408470 h 685037"/>
                  <a:gd name="connsiteX1207" fmla="*/ 201783 w 1106381"/>
                  <a:gd name="connsiteY1207" fmla="*/ 392204 h 685037"/>
                  <a:gd name="connsiteX1208" fmla="*/ 178287 w 1106381"/>
                  <a:gd name="connsiteY1208" fmla="*/ 374130 h 685037"/>
                  <a:gd name="connsiteX1209" fmla="*/ 161116 w 1106381"/>
                  <a:gd name="connsiteY1209" fmla="*/ 365093 h 685037"/>
                  <a:gd name="connsiteX1210" fmla="*/ 170153 w 1106381"/>
                  <a:gd name="connsiteY1210" fmla="*/ 372322 h 685037"/>
                  <a:gd name="connsiteX1211" fmla="*/ 179190 w 1106381"/>
                  <a:gd name="connsiteY1211" fmla="*/ 380456 h 685037"/>
                  <a:gd name="connsiteX1212" fmla="*/ 197264 w 1106381"/>
                  <a:gd name="connsiteY1212" fmla="*/ 396722 h 685037"/>
                  <a:gd name="connsiteX1213" fmla="*/ 205397 w 1106381"/>
                  <a:gd name="connsiteY1213" fmla="*/ 405759 h 685037"/>
                  <a:gd name="connsiteX1214" fmla="*/ 213531 w 1106381"/>
                  <a:gd name="connsiteY1214" fmla="*/ 414796 h 685037"/>
                  <a:gd name="connsiteX1215" fmla="*/ 227086 w 1106381"/>
                  <a:gd name="connsiteY1215" fmla="*/ 427448 h 685037"/>
                  <a:gd name="connsiteX1216" fmla="*/ 316552 w 1106381"/>
                  <a:gd name="connsiteY1216" fmla="*/ 480766 h 685037"/>
                  <a:gd name="connsiteX1217" fmla="*/ 316552 w 1106381"/>
                  <a:gd name="connsiteY1217" fmla="*/ 480766 h 685037"/>
                  <a:gd name="connsiteX1218" fmla="*/ 307515 w 1106381"/>
                  <a:gd name="connsiteY1218" fmla="*/ 412085 h 685037"/>
                  <a:gd name="connsiteX1219" fmla="*/ 310226 w 1106381"/>
                  <a:gd name="connsiteY1219" fmla="*/ 415700 h 685037"/>
                  <a:gd name="connsiteX1220" fmla="*/ 336433 w 1106381"/>
                  <a:gd name="connsiteY1220" fmla="*/ 445522 h 685037"/>
                  <a:gd name="connsiteX1221" fmla="*/ 312937 w 1106381"/>
                  <a:gd name="connsiteY1221" fmla="*/ 412989 h 685037"/>
                  <a:gd name="connsiteX1222" fmla="*/ 269560 w 1106381"/>
                  <a:gd name="connsiteY1222" fmla="*/ 371419 h 685037"/>
                  <a:gd name="connsiteX1223" fmla="*/ 253293 w 1106381"/>
                  <a:gd name="connsiteY1223" fmla="*/ 359671 h 685037"/>
                  <a:gd name="connsiteX1224" fmla="*/ 214434 w 1106381"/>
                  <a:gd name="connsiteY1224" fmla="*/ 346115 h 685037"/>
                  <a:gd name="connsiteX1225" fmla="*/ 202686 w 1106381"/>
                  <a:gd name="connsiteY1225" fmla="*/ 347923 h 685037"/>
                  <a:gd name="connsiteX1226" fmla="*/ 199975 w 1106381"/>
                  <a:gd name="connsiteY1226" fmla="*/ 349730 h 685037"/>
                  <a:gd name="connsiteX1227" fmla="*/ 307515 w 1106381"/>
                  <a:gd name="connsiteY1227" fmla="*/ 412085 h 685037"/>
                  <a:gd name="connsiteX1228" fmla="*/ 307515 w 1106381"/>
                  <a:gd name="connsiteY1228" fmla="*/ 412085 h 685037"/>
                  <a:gd name="connsiteX1229" fmla="*/ 239738 w 1106381"/>
                  <a:gd name="connsiteY1229" fmla="*/ 459077 h 685037"/>
                  <a:gd name="connsiteX1230" fmla="*/ 221664 w 1106381"/>
                  <a:gd name="connsiteY1230" fmla="*/ 436485 h 685037"/>
                  <a:gd name="connsiteX1231" fmla="*/ 201783 w 1106381"/>
                  <a:gd name="connsiteY1231" fmla="*/ 415700 h 685037"/>
                  <a:gd name="connsiteX1232" fmla="*/ 171961 w 1106381"/>
                  <a:gd name="connsiteY1232" fmla="*/ 391300 h 685037"/>
                  <a:gd name="connsiteX1233" fmla="*/ 159309 w 1106381"/>
                  <a:gd name="connsiteY1233" fmla="*/ 376841 h 685037"/>
                  <a:gd name="connsiteX1234" fmla="*/ 124969 w 1106381"/>
                  <a:gd name="connsiteY1234" fmla="*/ 356960 h 685037"/>
                  <a:gd name="connsiteX1235" fmla="*/ 134909 w 1106381"/>
                  <a:gd name="connsiteY1235" fmla="*/ 364189 h 685037"/>
                  <a:gd name="connsiteX1236" fmla="*/ 154790 w 1106381"/>
                  <a:gd name="connsiteY1236" fmla="*/ 381359 h 685037"/>
                  <a:gd name="connsiteX1237" fmla="*/ 197264 w 1106381"/>
                  <a:gd name="connsiteY1237" fmla="*/ 417507 h 685037"/>
                  <a:gd name="connsiteX1238" fmla="*/ 213531 w 1106381"/>
                  <a:gd name="connsiteY1238" fmla="*/ 433774 h 685037"/>
                  <a:gd name="connsiteX1239" fmla="*/ 229797 w 1106381"/>
                  <a:gd name="connsiteY1239" fmla="*/ 450040 h 685037"/>
                  <a:gd name="connsiteX1240" fmla="*/ 239738 w 1106381"/>
                  <a:gd name="connsiteY1240" fmla="*/ 459077 h 685037"/>
                  <a:gd name="connsiteX1241" fmla="*/ 362640 w 1106381"/>
                  <a:gd name="connsiteY1241" fmla="*/ 453655 h 685037"/>
                  <a:gd name="connsiteX1242" fmla="*/ 372581 w 1106381"/>
                  <a:gd name="connsiteY1242" fmla="*/ 435581 h 685037"/>
                  <a:gd name="connsiteX1243" fmla="*/ 399692 w 1106381"/>
                  <a:gd name="connsiteY1243" fmla="*/ 374130 h 685037"/>
                  <a:gd name="connsiteX1244" fmla="*/ 422284 w 1106381"/>
                  <a:gd name="connsiteY1244" fmla="*/ 281049 h 685037"/>
                  <a:gd name="connsiteX1245" fmla="*/ 411440 w 1106381"/>
                  <a:gd name="connsiteY1245" fmla="*/ 328041 h 685037"/>
                  <a:gd name="connsiteX1246" fmla="*/ 396981 w 1106381"/>
                  <a:gd name="connsiteY1246" fmla="*/ 372322 h 685037"/>
                  <a:gd name="connsiteX1247" fmla="*/ 379811 w 1106381"/>
                  <a:gd name="connsiteY1247" fmla="*/ 413892 h 685037"/>
                  <a:gd name="connsiteX1248" fmla="*/ 371677 w 1106381"/>
                  <a:gd name="connsiteY1248" fmla="*/ 434677 h 685037"/>
                  <a:gd name="connsiteX1249" fmla="*/ 362640 w 1106381"/>
                  <a:gd name="connsiteY1249" fmla="*/ 453655 h 685037"/>
                  <a:gd name="connsiteX1250" fmla="*/ 362640 w 1106381"/>
                  <a:gd name="connsiteY1250" fmla="*/ 453655 h 685037"/>
                  <a:gd name="connsiteX1251" fmla="*/ 278597 w 1106381"/>
                  <a:gd name="connsiteY1251" fmla="*/ 341597 h 685037"/>
                  <a:gd name="connsiteX1252" fmla="*/ 288537 w 1106381"/>
                  <a:gd name="connsiteY1252" fmla="*/ 348826 h 685037"/>
                  <a:gd name="connsiteX1253" fmla="*/ 315648 w 1106381"/>
                  <a:gd name="connsiteY1253" fmla="*/ 371419 h 685037"/>
                  <a:gd name="connsiteX1254" fmla="*/ 323782 w 1106381"/>
                  <a:gd name="connsiteY1254" fmla="*/ 379552 h 685037"/>
                  <a:gd name="connsiteX1255" fmla="*/ 338241 w 1106381"/>
                  <a:gd name="connsiteY1255" fmla="*/ 397626 h 685037"/>
                  <a:gd name="connsiteX1256" fmla="*/ 345470 w 1106381"/>
                  <a:gd name="connsiteY1256" fmla="*/ 407567 h 685037"/>
                  <a:gd name="connsiteX1257" fmla="*/ 321974 w 1106381"/>
                  <a:gd name="connsiteY1257" fmla="*/ 373226 h 685037"/>
                  <a:gd name="connsiteX1258" fmla="*/ 309322 w 1106381"/>
                  <a:gd name="connsiteY1258" fmla="*/ 360574 h 685037"/>
                  <a:gd name="connsiteX1259" fmla="*/ 290345 w 1106381"/>
                  <a:gd name="connsiteY1259" fmla="*/ 345212 h 685037"/>
                  <a:gd name="connsiteX1260" fmla="*/ 278597 w 1106381"/>
                  <a:gd name="connsiteY1260" fmla="*/ 341597 h 685037"/>
                  <a:gd name="connsiteX1261" fmla="*/ 278597 w 1106381"/>
                  <a:gd name="connsiteY1261" fmla="*/ 341597 h 685037"/>
                  <a:gd name="connsiteX1262" fmla="*/ 249678 w 1106381"/>
                  <a:gd name="connsiteY1262" fmla="*/ 411181 h 685037"/>
                  <a:gd name="connsiteX1263" fmla="*/ 238834 w 1106381"/>
                  <a:gd name="connsiteY1263" fmla="*/ 397626 h 685037"/>
                  <a:gd name="connsiteX1264" fmla="*/ 211723 w 1106381"/>
                  <a:gd name="connsiteY1264" fmla="*/ 375034 h 685037"/>
                  <a:gd name="connsiteX1265" fmla="*/ 196360 w 1106381"/>
                  <a:gd name="connsiteY1265" fmla="*/ 365997 h 685037"/>
                  <a:gd name="connsiteX1266" fmla="*/ 202686 w 1106381"/>
                  <a:gd name="connsiteY1266" fmla="*/ 371419 h 685037"/>
                  <a:gd name="connsiteX1267" fmla="*/ 216242 w 1106381"/>
                  <a:gd name="connsiteY1267" fmla="*/ 382263 h 685037"/>
                  <a:gd name="connsiteX1268" fmla="*/ 219857 w 1106381"/>
                  <a:gd name="connsiteY1268" fmla="*/ 384974 h 685037"/>
                  <a:gd name="connsiteX1269" fmla="*/ 236123 w 1106381"/>
                  <a:gd name="connsiteY1269" fmla="*/ 400337 h 685037"/>
                  <a:gd name="connsiteX1270" fmla="*/ 249678 w 1106381"/>
                  <a:gd name="connsiteY1270" fmla="*/ 411181 h 685037"/>
                  <a:gd name="connsiteX1271" fmla="*/ 249678 w 1106381"/>
                  <a:gd name="connsiteY1271" fmla="*/ 411181 h 685037"/>
                  <a:gd name="connsiteX1272" fmla="*/ 286730 w 1106381"/>
                  <a:gd name="connsiteY1272" fmla="*/ 537699 h 685037"/>
                  <a:gd name="connsiteX1273" fmla="*/ 274078 w 1106381"/>
                  <a:gd name="connsiteY1273" fmla="*/ 526854 h 685037"/>
                  <a:gd name="connsiteX1274" fmla="*/ 298478 w 1106381"/>
                  <a:gd name="connsiteY1274" fmla="*/ 542217 h 685037"/>
                  <a:gd name="connsiteX1275" fmla="*/ 280404 w 1106381"/>
                  <a:gd name="connsiteY1275" fmla="*/ 528662 h 685037"/>
                  <a:gd name="connsiteX1276" fmla="*/ 261427 w 1106381"/>
                  <a:gd name="connsiteY1276" fmla="*/ 516010 h 685037"/>
                  <a:gd name="connsiteX1277" fmla="*/ 273175 w 1106381"/>
                  <a:gd name="connsiteY1277" fmla="*/ 528662 h 685037"/>
                  <a:gd name="connsiteX1278" fmla="*/ 286730 w 1106381"/>
                  <a:gd name="connsiteY1278" fmla="*/ 537699 h 685037"/>
                  <a:gd name="connsiteX1279" fmla="*/ 286730 w 1106381"/>
                  <a:gd name="connsiteY1279" fmla="*/ 537699 h 685037"/>
                  <a:gd name="connsiteX1280" fmla="*/ 273175 w 1106381"/>
                  <a:gd name="connsiteY1280" fmla="*/ 582883 h 685037"/>
                  <a:gd name="connsiteX1281" fmla="*/ 273175 w 1106381"/>
                  <a:gd name="connsiteY1281" fmla="*/ 582883 h 685037"/>
                  <a:gd name="connsiteX1282" fmla="*/ 274078 w 1106381"/>
                  <a:gd name="connsiteY1282" fmla="*/ 582883 h 685037"/>
                  <a:gd name="connsiteX1283" fmla="*/ 274078 w 1106381"/>
                  <a:gd name="connsiteY1283" fmla="*/ 582883 h 685037"/>
                  <a:gd name="connsiteX1284" fmla="*/ 274982 w 1106381"/>
                  <a:gd name="connsiteY1284" fmla="*/ 587402 h 685037"/>
                  <a:gd name="connsiteX1285" fmla="*/ 276789 w 1106381"/>
                  <a:gd name="connsiteY1285" fmla="*/ 591017 h 685037"/>
                  <a:gd name="connsiteX1286" fmla="*/ 274982 w 1106381"/>
                  <a:gd name="connsiteY1286" fmla="*/ 568424 h 685037"/>
                  <a:gd name="connsiteX1287" fmla="*/ 271367 w 1106381"/>
                  <a:gd name="connsiteY1287" fmla="*/ 564810 h 685037"/>
                  <a:gd name="connsiteX1288" fmla="*/ 269560 w 1106381"/>
                  <a:gd name="connsiteY1288" fmla="*/ 563906 h 685037"/>
                  <a:gd name="connsiteX1289" fmla="*/ 273175 w 1106381"/>
                  <a:gd name="connsiteY1289" fmla="*/ 582883 h 685037"/>
                  <a:gd name="connsiteX1290" fmla="*/ 273175 w 1106381"/>
                  <a:gd name="connsiteY1290" fmla="*/ 582883 h 685037"/>
                  <a:gd name="connsiteX1291" fmla="*/ 353603 w 1106381"/>
                  <a:gd name="connsiteY1291" fmla="*/ 670542 h 685037"/>
                  <a:gd name="connsiteX1292" fmla="*/ 362640 w 1106381"/>
                  <a:gd name="connsiteY1292" fmla="*/ 666023 h 685037"/>
                  <a:gd name="connsiteX1293" fmla="*/ 370774 w 1106381"/>
                  <a:gd name="connsiteY1293" fmla="*/ 671446 h 685037"/>
                  <a:gd name="connsiteX1294" fmla="*/ 366255 w 1106381"/>
                  <a:gd name="connsiteY1294" fmla="*/ 677771 h 685037"/>
                  <a:gd name="connsiteX1295" fmla="*/ 358122 w 1106381"/>
                  <a:gd name="connsiteY1295" fmla="*/ 680483 h 685037"/>
                  <a:gd name="connsiteX1296" fmla="*/ 353603 w 1106381"/>
                  <a:gd name="connsiteY1296" fmla="*/ 670542 h 685037"/>
                  <a:gd name="connsiteX1297" fmla="*/ 353603 w 1106381"/>
                  <a:gd name="connsiteY1297" fmla="*/ 670542 h 685037"/>
                  <a:gd name="connsiteX1298" fmla="*/ 352700 w 1106381"/>
                  <a:gd name="connsiteY1298" fmla="*/ 669638 h 685037"/>
                  <a:gd name="connsiteX1299" fmla="*/ 356315 w 1106381"/>
                  <a:gd name="connsiteY1299" fmla="*/ 679579 h 685037"/>
                  <a:gd name="connsiteX1300" fmla="*/ 366255 w 1106381"/>
                  <a:gd name="connsiteY1300" fmla="*/ 679579 h 685037"/>
                  <a:gd name="connsiteX1301" fmla="*/ 365351 w 1106381"/>
                  <a:gd name="connsiteY1301" fmla="*/ 663312 h 685037"/>
                  <a:gd name="connsiteX1302" fmla="*/ 352700 w 1106381"/>
                  <a:gd name="connsiteY1302" fmla="*/ 669638 h 685037"/>
                  <a:gd name="connsiteX1303" fmla="*/ 352700 w 1106381"/>
                  <a:gd name="connsiteY1303" fmla="*/ 669638 h 685037"/>
                  <a:gd name="connsiteX1304" fmla="*/ 202686 w 1106381"/>
                  <a:gd name="connsiteY1304" fmla="*/ 603668 h 685037"/>
                  <a:gd name="connsiteX1305" fmla="*/ 205397 w 1106381"/>
                  <a:gd name="connsiteY1305" fmla="*/ 601861 h 685037"/>
                  <a:gd name="connsiteX1306" fmla="*/ 206301 w 1106381"/>
                  <a:gd name="connsiteY1306" fmla="*/ 598246 h 685037"/>
                  <a:gd name="connsiteX1307" fmla="*/ 205397 w 1106381"/>
                  <a:gd name="connsiteY1307" fmla="*/ 607283 h 685037"/>
                  <a:gd name="connsiteX1308" fmla="*/ 207205 w 1106381"/>
                  <a:gd name="connsiteY1308" fmla="*/ 604572 h 685037"/>
                  <a:gd name="connsiteX1309" fmla="*/ 207205 w 1106381"/>
                  <a:gd name="connsiteY1309" fmla="*/ 609091 h 685037"/>
                  <a:gd name="connsiteX1310" fmla="*/ 204494 w 1106381"/>
                  <a:gd name="connsiteY1310" fmla="*/ 587402 h 685037"/>
                  <a:gd name="connsiteX1311" fmla="*/ 203590 w 1106381"/>
                  <a:gd name="connsiteY1311" fmla="*/ 584691 h 685037"/>
                  <a:gd name="connsiteX1312" fmla="*/ 202686 w 1106381"/>
                  <a:gd name="connsiteY1312" fmla="*/ 582883 h 685037"/>
                  <a:gd name="connsiteX1313" fmla="*/ 200879 w 1106381"/>
                  <a:gd name="connsiteY1313" fmla="*/ 581076 h 685037"/>
                  <a:gd name="connsiteX1314" fmla="*/ 200879 w 1106381"/>
                  <a:gd name="connsiteY1314" fmla="*/ 585595 h 685037"/>
                  <a:gd name="connsiteX1315" fmla="*/ 202686 w 1106381"/>
                  <a:gd name="connsiteY1315" fmla="*/ 603668 h 685037"/>
                  <a:gd name="connsiteX1316" fmla="*/ 202686 w 1106381"/>
                  <a:gd name="connsiteY1316" fmla="*/ 603668 h 685037"/>
                  <a:gd name="connsiteX1317" fmla="*/ 238834 w 1106381"/>
                  <a:gd name="connsiteY1317" fmla="*/ 581076 h 685037"/>
                  <a:gd name="connsiteX1318" fmla="*/ 240642 w 1106381"/>
                  <a:gd name="connsiteY1318" fmla="*/ 605476 h 685037"/>
                  <a:gd name="connsiteX1319" fmla="*/ 240642 w 1106381"/>
                  <a:gd name="connsiteY1319" fmla="*/ 581076 h 685037"/>
                  <a:gd name="connsiteX1320" fmla="*/ 239738 w 1106381"/>
                  <a:gd name="connsiteY1320" fmla="*/ 582883 h 685037"/>
                  <a:gd name="connsiteX1321" fmla="*/ 237027 w 1106381"/>
                  <a:gd name="connsiteY1321" fmla="*/ 577461 h 685037"/>
                  <a:gd name="connsiteX1322" fmla="*/ 235219 w 1106381"/>
                  <a:gd name="connsiteY1322" fmla="*/ 574750 h 685037"/>
                  <a:gd name="connsiteX1323" fmla="*/ 232508 w 1106381"/>
                  <a:gd name="connsiteY1323" fmla="*/ 572039 h 685037"/>
                  <a:gd name="connsiteX1324" fmla="*/ 238834 w 1106381"/>
                  <a:gd name="connsiteY1324" fmla="*/ 581076 h 685037"/>
                  <a:gd name="connsiteX1325" fmla="*/ 238834 w 1106381"/>
                  <a:gd name="connsiteY1325" fmla="*/ 581076 h 685037"/>
                  <a:gd name="connsiteX1326" fmla="*/ 257812 w 1106381"/>
                  <a:gd name="connsiteY1326" fmla="*/ 541314 h 685037"/>
                  <a:gd name="connsiteX1327" fmla="*/ 241545 w 1106381"/>
                  <a:gd name="connsiteY1327" fmla="*/ 522336 h 685037"/>
                  <a:gd name="connsiteX1328" fmla="*/ 221664 w 1106381"/>
                  <a:gd name="connsiteY1328" fmla="*/ 497936 h 685037"/>
                  <a:gd name="connsiteX1329" fmla="*/ 254197 w 1106381"/>
                  <a:gd name="connsiteY1329" fmla="*/ 537699 h 685037"/>
                  <a:gd name="connsiteX1330" fmla="*/ 257812 w 1106381"/>
                  <a:gd name="connsiteY1330" fmla="*/ 541314 h 685037"/>
                  <a:gd name="connsiteX1331" fmla="*/ 257812 w 1106381"/>
                  <a:gd name="connsiteY1331" fmla="*/ 541314 h 685037"/>
                  <a:gd name="connsiteX1332" fmla="*/ 262330 w 1106381"/>
                  <a:gd name="connsiteY1332" fmla="*/ 507877 h 685037"/>
                  <a:gd name="connsiteX1333" fmla="*/ 262330 w 1106381"/>
                  <a:gd name="connsiteY1333" fmla="*/ 505166 h 685037"/>
                  <a:gd name="connsiteX1334" fmla="*/ 264138 w 1106381"/>
                  <a:gd name="connsiteY1334" fmla="*/ 506069 h 685037"/>
                  <a:gd name="connsiteX1335" fmla="*/ 265041 w 1106381"/>
                  <a:gd name="connsiteY1335" fmla="*/ 506069 h 685037"/>
                  <a:gd name="connsiteX1336" fmla="*/ 265945 w 1106381"/>
                  <a:gd name="connsiteY1336" fmla="*/ 505166 h 685037"/>
                  <a:gd name="connsiteX1337" fmla="*/ 268656 w 1106381"/>
                  <a:gd name="connsiteY1337" fmla="*/ 507877 h 685037"/>
                  <a:gd name="connsiteX1338" fmla="*/ 265945 w 1106381"/>
                  <a:gd name="connsiteY1338" fmla="*/ 504262 h 685037"/>
                  <a:gd name="connsiteX1339" fmla="*/ 262330 w 1106381"/>
                  <a:gd name="connsiteY1339" fmla="*/ 499743 h 685037"/>
                  <a:gd name="connsiteX1340" fmla="*/ 262330 w 1106381"/>
                  <a:gd name="connsiteY1340" fmla="*/ 502455 h 685037"/>
                  <a:gd name="connsiteX1341" fmla="*/ 260523 w 1106381"/>
                  <a:gd name="connsiteY1341" fmla="*/ 499743 h 685037"/>
                  <a:gd name="connsiteX1342" fmla="*/ 258715 w 1106381"/>
                  <a:gd name="connsiteY1342" fmla="*/ 498840 h 685037"/>
                  <a:gd name="connsiteX1343" fmla="*/ 258715 w 1106381"/>
                  <a:gd name="connsiteY1343" fmla="*/ 498840 h 685037"/>
                  <a:gd name="connsiteX1344" fmla="*/ 253293 w 1106381"/>
                  <a:gd name="connsiteY1344" fmla="*/ 493418 h 685037"/>
                  <a:gd name="connsiteX1345" fmla="*/ 256908 w 1106381"/>
                  <a:gd name="connsiteY1345" fmla="*/ 501551 h 685037"/>
                  <a:gd name="connsiteX1346" fmla="*/ 262330 w 1106381"/>
                  <a:gd name="connsiteY1346" fmla="*/ 507877 h 685037"/>
                  <a:gd name="connsiteX1347" fmla="*/ 262330 w 1106381"/>
                  <a:gd name="connsiteY1347" fmla="*/ 507877 h 685037"/>
                  <a:gd name="connsiteX1348" fmla="*/ 286730 w 1106381"/>
                  <a:gd name="connsiteY1348" fmla="*/ 623550 h 685037"/>
                  <a:gd name="connsiteX1349" fmla="*/ 284923 w 1106381"/>
                  <a:gd name="connsiteY1349" fmla="*/ 608187 h 685037"/>
                  <a:gd name="connsiteX1350" fmla="*/ 284019 w 1106381"/>
                  <a:gd name="connsiteY1350" fmla="*/ 607283 h 685037"/>
                  <a:gd name="connsiteX1351" fmla="*/ 283115 w 1106381"/>
                  <a:gd name="connsiteY1351" fmla="*/ 594632 h 685037"/>
                  <a:gd name="connsiteX1352" fmla="*/ 282212 w 1106381"/>
                  <a:gd name="connsiteY1352" fmla="*/ 609994 h 685037"/>
                  <a:gd name="connsiteX1353" fmla="*/ 284923 w 1106381"/>
                  <a:gd name="connsiteY1353" fmla="*/ 621742 h 685037"/>
                  <a:gd name="connsiteX1354" fmla="*/ 286730 w 1106381"/>
                  <a:gd name="connsiteY1354" fmla="*/ 623550 h 685037"/>
                  <a:gd name="connsiteX1355" fmla="*/ 306611 w 1106381"/>
                  <a:gd name="connsiteY1355" fmla="*/ 568424 h 685037"/>
                  <a:gd name="connsiteX1356" fmla="*/ 306611 w 1106381"/>
                  <a:gd name="connsiteY1356" fmla="*/ 565713 h 685037"/>
                  <a:gd name="connsiteX1357" fmla="*/ 306611 w 1106381"/>
                  <a:gd name="connsiteY1357" fmla="*/ 564810 h 685037"/>
                  <a:gd name="connsiteX1358" fmla="*/ 307515 w 1106381"/>
                  <a:gd name="connsiteY1358" fmla="*/ 568424 h 685037"/>
                  <a:gd name="connsiteX1359" fmla="*/ 305708 w 1106381"/>
                  <a:gd name="connsiteY1359" fmla="*/ 555773 h 685037"/>
                  <a:gd name="connsiteX1360" fmla="*/ 304804 w 1106381"/>
                  <a:gd name="connsiteY1360" fmla="*/ 556676 h 685037"/>
                  <a:gd name="connsiteX1361" fmla="*/ 303900 w 1106381"/>
                  <a:gd name="connsiteY1361" fmla="*/ 552158 h 685037"/>
                  <a:gd name="connsiteX1362" fmla="*/ 306611 w 1106381"/>
                  <a:gd name="connsiteY1362" fmla="*/ 568424 h 685037"/>
                  <a:gd name="connsiteX1363" fmla="*/ 306611 w 1106381"/>
                  <a:gd name="connsiteY1363" fmla="*/ 568424 h 685037"/>
                  <a:gd name="connsiteX1364" fmla="*/ 350892 w 1106381"/>
                  <a:gd name="connsiteY1364" fmla="*/ 666023 h 685037"/>
                  <a:gd name="connsiteX1365" fmla="*/ 355411 w 1106381"/>
                  <a:gd name="connsiteY1365" fmla="*/ 662409 h 685037"/>
                  <a:gd name="connsiteX1366" fmla="*/ 359929 w 1106381"/>
                  <a:gd name="connsiteY1366" fmla="*/ 658794 h 685037"/>
                  <a:gd name="connsiteX1367" fmla="*/ 353603 w 1106381"/>
                  <a:gd name="connsiteY1367" fmla="*/ 660601 h 685037"/>
                  <a:gd name="connsiteX1368" fmla="*/ 350892 w 1106381"/>
                  <a:gd name="connsiteY1368" fmla="*/ 666023 h 685037"/>
                  <a:gd name="connsiteX1369" fmla="*/ 350892 w 1106381"/>
                  <a:gd name="connsiteY1369" fmla="*/ 666023 h 685037"/>
                  <a:gd name="connsiteX1370" fmla="*/ 261427 w 1106381"/>
                  <a:gd name="connsiteY1370" fmla="*/ 583787 h 685037"/>
                  <a:gd name="connsiteX1371" fmla="*/ 254197 w 1106381"/>
                  <a:gd name="connsiteY1371" fmla="*/ 574750 h 685037"/>
                  <a:gd name="connsiteX1372" fmla="*/ 256908 w 1106381"/>
                  <a:gd name="connsiteY1372" fmla="*/ 580172 h 685037"/>
                  <a:gd name="connsiteX1373" fmla="*/ 261427 w 1106381"/>
                  <a:gd name="connsiteY1373" fmla="*/ 583787 h 685037"/>
                  <a:gd name="connsiteX1374" fmla="*/ 261427 w 1106381"/>
                  <a:gd name="connsiteY1374" fmla="*/ 583787 h 685037"/>
                  <a:gd name="connsiteX1375" fmla="*/ 229797 w 1106381"/>
                  <a:gd name="connsiteY1375" fmla="*/ 595535 h 685037"/>
                  <a:gd name="connsiteX1376" fmla="*/ 227990 w 1106381"/>
                  <a:gd name="connsiteY1376" fmla="*/ 593728 h 685037"/>
                  <a:gd name="connsiteX1377" fmla="*/ 219857 w 1106381"/>
                  <a:gd name="connsiteY1377" fmla="*/ 586498 h 685037"/>
                  <a:gd name="connsiteX1378" fmla="*/ 226182 w 1106381"/>
                  <a:gd name="connsiteY1378" fmla="*/ 594632 h 685037"/>
                  <a:gd name="connsiteX1379" fmla="*/ 229797 w 1106381"/>
                  <a:gd name="connsiteY1379" fmla="*/ 595535 h 685037"/>
                  <a:gd name="connsiteX1380" fmla="*/ 229797 w 1106381"/>
                  <a:gd name="connsiteY1380" fmla="*/ 595535 h 685037"/>
                  <a:gd name="connsiteX1381" fmla="*/ 344567 w 1106381"/>
                  <a:gd name="connsiteY1381" fmla="*/ 621742 h 685037"/>
                  <a:gd name="connsiteX1382" fmla="*/ 341855 w 1106381"/>
                  <a:gd name="connsiteY1382" fmla="*/ 622646 h 685037"/>
                  <a:gd name="connsiteX1383" fmla="*/ 329204 w 1106381"/>
                  <a:gd name="connsiteY1383" fmla="*/ 628972 h 685037"/>
                  <a:gd name="connsiteX1384" fmla="*/ 342759 w 1106381"/>
                  <a:gd name="connsiteY1384" fmla="*/ 624453 h 685037"/>
                  <a:gd name="connsiteX1385" fmla="*/ 344567 w 1106381"/>
                  <a:gd name="connsiteY1385" fmla="*/ 621742 h 685037"/>
                  <a:gd name="connsiteX1386" fmla="*/ 344567 w 1106381"/>
                  <a:gd name="connsiteY1386" fmla="*/ 621742 h 685037"/>
                  <a:gd name="connsiteX1387" fmla="*/ 329204 w 1106381"/>
                  <a:gd name="connsiteY1387" fmla="*/ 614513 h 685037"/>
                  <a:gd name="connsiteX1388" fmla="*/ 331011 w 1106381"/>
                  <a:gd name="connsiteY1388" fmla="*/ 613609 h 685037"/>
                  <a:gd name="connsiteX1389" fmla="*/ 339144 w 1106381"/>
                  <a:gd name="connsiteY1389" fmla="*/ 609091 h 685037"/>
                  <a:gd name="connsiteX1390" fmla="*/ 331011 w 1106381"/>
                  <a:gd name="connsiteY1390" fmla="*/ 611802 h 685037"/>
                  <a:gd name="connsiteX1391" fmla="*/ 329204 w 1106381"/>
                  <a:gd name="connsiteY1391" fmla="*/ 614513 h 685037"/>
                  <a:gd name="connsiteX1392" fmla="*/ 329204 w 1106381"/>
                  <a:gd name="connsiteY1392" fmla="*/ 614513 h 685037"/>
                  <a:gd name="connsiteX1393" fmla="*/ 343663 w 1106381"/>
                  <a:gd name="connsiteY1393" fmla="*/ 616320 h 685037"/>
                  <a:gd name="connsiteX1394" fmla="*/ 341855 w 1106381"/>
                  <a:gd name="connsiteY1394" fmla="*/ 617224 h 685037"/>
                  <a:gd name="connsiteX1395" fmla="*/ 332818 w 1106381"/>
                  <a:gd name="connsiteY1395" fmla="*/ 621742 h 685037"/>
                  <a:gd name="connsiteX1396" fmla="*/ 341855 w 1106381"/>
                  <a:gd name="connsiteY1396" fmla="*/ 619031 h 685037"/>
                  <a:gd name="connsiteX1397" fmla="*/ 343663 w 1106381"/>
                  <a:gd name="connsiteY1397" fmla="*/ 616320 h 685037"/>
                  <a:gd name="connsiteX1398" fmla="*/ 343663 w 1106381"/>
                  <a:gd name="connsiteY1398" fmla="*/ 616320 h 685037"/>
                  <a:gd name="connsiteX1399" fmla="*/ 224375 w 1106381"/>
                  <a:gd name="connsiteY1399" fmla="*/ 552158 h 685037"/>
                  <a:gd name="connsiteX1400" fmla="*/ 216242 w 1106381"/>
                  <a:gd name="connsiteY1400" fmla="*/ 528662 h 685037"/>
                  <a:gd name="connsiteX1401" fmla="*/ 211723 w 1106381"/>
                  <a:gd name="connsiteY1401" fmla="*/ 513299 h 685037"/>
                  <a:gd name="connsiteX1402" fmla="*/ 222568 w 1106381"/>
                  <a:gd name="connsiteY1402" fmla="*/ 547639 h 685037"/>
                  <a:gd name="connsiteX1403" fmla="*/ 224375 w 1106381"/>
                  <a:gd name="connsiteY1403" fmla="*/ 552158 h 685037"/>
                  <a:gd name="connsiteX1404" fmla="*/ 224375 w 1106381"/>
                  <a:gd name="connsiteY1404" fmla="*/ 552158 h 685037"/>
                  <a:gd name="connsiteX1405" fmla="*/ 1010590 w 1106381"/>
                  <a:gd name="connsiteY1405" fmla="*/ 576558 h 685037"/>
                  <a:gd name="connsiteX1406" fmla="*/ 1011494 w 1106381"/>
                  <a:gd name="connsiteY1406" fmla="*/ 587402 h 685037"/>
                  <a:gd name="connsiteX1407" fmla="*/ 1021434 w 1106381"/>
                  <a:gd name="connsiteY1407" fmla="*/ 588306 h 685037"/>
                  <a:gd name="connsiteX1408" fmla="*/ 1011494 w 1106381"/>
                  <a:gd name="connsiteY1408" fmla="*/ 585595 h 685037"/>
                  <a:gd name="connsiteX1409" fmla="*/ 1011494 w 1106381"/>
                  <a:gd name="connsiteY1409" fmla="*/ 572943 h 685037"/>
                  <a:gd name="connsiteX1410" fmla="*/ 1021434 w 1106381"/>
                  <a:gd name="connsiteY1410" fmla="*/ 572943 h 685037"/>
                  <a:gd name="connsiteX1411" fmla="*/ 1024145 w 1106381"/>
                  <a:gd name="connsiteY1411" fmla="*/ 580172 h 685037"/>
                  <a:gd name="connsiteX1412" fmla="*/ 1025049 w 1106381"/>
                  <a:gd name="connsiteY1412" fmla="*/ 582883 h 685037"/>
                  <a:gd name="connsiteX1413" fmla="*/ 1021434 w 1106381"/>
                  <a:gd name="connsiteY1413" fmla="*/ 571135 h 685037"/>
                  <a:gd name="connsiteX1414" fmla="*/ 1013301 w 1106381"/>
                  <a:gd name="connsiteY1414" fmla="*/ 570232 h 685037"/>
                  <a:gd name="connsiteX1415" fmla="*/ 1010590 w 1106381"/>
                  <a:gd name="connsiteY1415" fmla="*/ 576558 h 685037"/>
                  <a:gd name="connsiteX1416" fmla="*/ 1010590 w 1106381"/>
                  <a:gd name="connsiteY1416" fmla="*/ 576558 h 685037"/>
                  <a:gd name="connsiteX1417" fmla="*/ 988901 w 1106381"/>
                  <a:gd name="connsiteY1417" fmla="*/ 570232 h 685037"/>
                  <a:gd name="connsiteX1418" fmla="*/ 1002457 w 1106381"/>
                  <a:gd name="connsiteY1418" fmla="*/ 574750 h 685037"/>
                  <a:gd name="connsiteX1419" fmla="*/ 1004264 w 1106381"/>
                  <a:gd name="connsiteY1419" fmla="*/ 577461 h 685037"/>
                  <a:gd name="connsiteX1420" fmla="*/ 1000649 w 1106381"/>
                  <a:gd name="connsiteY1420" fmla="*/ 567521 h 685037"/>
                  <a:gd name="connsiteX1421" fmla="*/ 987094 w 1106381"/>
                  <a:gd name="connsiteY1421" fmla="*/ 572039 h 685037"/>
                  <a:gd name="connsiteX1422" fmla="*/ 988901 w 1106381"/>
                  <a:gd name="connsiteY1422" fmla="*/ 579269 h 685037"/>
                  <a:gd name="connsiteX1423" fmla="*/ 993420 w 1106381"/>
                  <a:gd name="connsiteY1423" fmla="*/ 584691 h 685037"/>
                  <a:gd name="connsiteX1424" fmla="*/ 988901 w 1106381"/>
                  <a:gd name="connsiteY1424" fmla="*/ 570232 h 685037"/>
                  <a:gd name="connsiteX1425" fmla="*/ 988901 w 1106381"/>
                  <a:gd name="connsiteY1425" fmla="*/ 570232 h 685037"/>
                  <a:gd name="connsiteX1426" fmla="*/ 971731 w 1106381"/>
                  <a:gd name="connsiteY1426" fmla="*/ 522336 h 685037"/>
                  <a:gd name="connsiteX1427" fmla="*/ 973538 w 1106381"/>
                  <a:gd name="connsiteY1427" fmla="*/ 523240 h 685037"/>
                  <a:gd name="connsiteX1428" fmla="*/ 976250 w 1106381"/>
                  <a:gd name="connsiteY1428" fmla="*/ 523240 h 685037"/>
                  <a:gd name="connsiteX1429" fmla="*/ 981672 w 1106381"/>
                  <a:gd name="connsiteY1429" fmla="*/ 523240 h 685037"/>
                  <a:gd name="connsiteX1430" fmla="*/ 974442 w 1106381"/>
                  <a:gd name="connsiteY1430" fmla="*/ 525951 h 685037"/>
                  <a:gd name="connsiteX1431" fmla="*/ 980768 w 1106381"/>
                  <a:gd name="connsiteY1431" fmla="*/ 526854 h 685037"/>
                  <a:gd name="connsiteX1432" fmla="*/ 984383 w 1106381"/>
                  <a:gd name="connsiteY1432" fmla="*/ 524143 h 685037"/>
                  <a:gd name="connsiteX1433" fmla="*/ 981672 w 1106381"/>
                  <a:gd name="connsiteY1433" fmla="*/ 523240 h 685037"/>
                  <a:gd name="connsiteX1434" fmla="*/ 987998 w 1106381"/>
                  <a:gd name="connsiteY1434" fmla="*/ 519625 h 685037"/>
                  <a:gd name="connsiteX1435" fmla="*/ 971731 w 1106381"/>
                  <a:gd name="connsiteY1435" fmla="*/ 522336 h 685037"/>
                  <a:gd name="connsiteX1436" fmla="*/ 971731 w 1106381"/>
                  <a:gd name="connsiteY1436" fmla="*/ 522336 h 685037"/>
                  <a:gd name="connsiteX1437" fmla="*/ 1033182 w 1106381"/>
                  <a:gd name="connsiteY1437" fmla="*/ 571135 h 685037"/>
                  <a:gd name="connsiteX1438" fmla="*/ 1033182 w 1106381"/>
                  <a:gd name="connsiteY1438" fmla="*/ 574750 h 685037"/>
                  <a:gd name="connsiteX1439" fmla="*/ 1034086 w 1106381"/>
                  <a:gd name="connsiteY1439" fmla="*/ 578365 h 685037"/>
                  <a:gd name="connsiteX1440" fmla="*/ 1034086 w 1106381"/>
                  <a:gd name="connsiteY1440" fmla="*/ 571135 h 685037"/>
                  <a:gd name="connsiteX1441" fmla="*/ 1042219 w 1106381"/>
                  <a:gd name="connsiteY1441" fmla="*/ 572039 h 685037"/>
                  <a:gd name="connsiteX1442" fmla="*/ 1045834 w 1106381"/>
                  <a:gd name="connsiteY1442" fmla="*/ 580172 h 685037"/>
                  <a:gd name="connsiteX1443" fmla="*/ 1033182 w 1106381"/>
                  <a:gd name="connsiteY1443" fmla="*/ 571135 h 685037"/>
                  <a:gd name="connsiteX1444" fmla="*/ 1033182 w 1106381"/>
                  <a:gd name="connsiteY1444" fmla="*/ 571135 h 685037"/>
                  <a:gd name="connsiteX1445" fmla="*/ 1045834 w 1106381"/>
                  <a:gd name="connsiteY1445" fmla="*/ 548543 h 685037"/>
                  <a:gd name="connsiteX1446" fmla="*/ 1060293 w 1106381"/>
                  <a:gd name="connsiteY1446" fmla="*/ 547639 h 685037"/>
                  <a:gd name="connsiteX1447" fmla="*/ 1045834 w 1106381"/>
                  <a:gd name="connsiteY1447" fmla="*/ 548543 h 685037"/>
                  <a:gd name="connsiteX1448" fmla="*/ 1020531 w 1106381"/>
                  <a:gd name="connsiteY1448" fmla="*/ 516914 h 685037"/>
                  <a:gd name="connsiteX1449" fmla="*/ 1035893 w 1106381"/>
                  <a:gd name="connsiteY1449" fmla="*/ 516010 h 685037"/>
                  <a:gd name="connsiteX1450" fmla="*/ 1020531 w 1106381"/>
                  <a:gd name="connsiteY1450" fmla="*/ 516914 h 685037"/>
                  <a:gd name="connsiteX1451" fmla="*/ 1020531 w 1106381"/>
                  <a:gd name="connsiteY1451" fmla="*/ 516914 h 685037"/>
                  <a:gd name="connsiteX1452" fmla="*/ 996131 w 1106381"/>
                  <a:gd name="connsiteY1452" fmla="*/ 513299 h 685037"/>
                  <a:gd name="connsiteX1453" fmla="*/ 998842 w 1106381"/>
                  <a:gd name="connsiteY1453" fmla="*/ 513299 h 685037"/>
                  <a:gd name="connsiteX1454" fmla="*/ 1002457 w 1106381"/>
                  <a:gd name="connsiteY1454" fmla="*/ 512395 h 685037"/>
                  <a:gd name="connsiteX1455" fmla="*/ 1011494 w 1106381"/>
                  <a:gd name="connsiteY1455" fmla="*/ 511492 h 685037"/>
                  <a:gd name="connsiteX1456" fmla="*/ 996131 w 1106381"/>
                  <a:gd name="connsiteY1456" fmla="*/ 513299 h 685037"/>
                  <a:gd name="connsiteX1457" fmla="*/ 996131 w 1106381"/>
                  <a:gd name="connsiteY1457" fmla="*/ 513299 h 685037"/>
                  <a:gd name="connsiteX1458" fmla="*/ 1010590 w 1106381"/>
                  <a:gd name="connsiteY1458" fmla="*/ 564810 h 685037"/>
                  <a:gd name="connsiteX1459" fmla="*/ 1011494 w 1106381"/>
                  <a:gd name="connsiteY1459" fmla="*/ 565713 h 685037"/>
                  <a:gd name="connsiteX1460" fmla="*/ 1021434 w 1106381"/>
                  <a:gd name="connsiteY1460" fmla="*/ 563906 h 685037"/>
                  <a:gd name="connsiteX1461" fmla="*/ 1010590 w 1106381"/>
                  <a:gd name="connsiteY1461" fmla="*/ 564810 h 685037"/>
                  <a:gd name="connsiteX1462" fmla="*/ 1010590 w 1106381"/>
                  <a:gd name="connsiteY1462" fmla="*/ 564810 h 685037"/>
                  <a:gd name="connsiteX1463" fmla="*/ 1054871 w 1106381"/>
                  <a:gd name="connsiteY1463" fmla="*/ 560291 h 685037"/>
                  <a:gd name="connsiteX1464" fmla="*/ 1056678 w 1106381"/>
                  <a:gd name="connsiteY1464" fmla="*/ 561195 h 685037"/>
                  <a:gd name="connsiteX1465" fmla="*/ 1057582 w 1106381"/>
                  <a:gd name="connsiteY1465" fmla="*/ 561195 h 685037"/>
                  <a:gd name="connsiteX1466" fmla="*/ 1060293 w 1106381"/>
                  <a:gd name="connsiteY1466" fmla="*/ 561195 h 685037"/>
                  <a:gd name="connsiteX1467" fmla="*/ 1061197 w 1106381"/>
                  <a:gd name="connsiteY1467" fmla="*/ 563906 h 685037"/>
                  <a:gd name="connsiteX1468" fmla="*/ 1063004 w 1106381"/>
                  <a:gd name="connsiteY1468" fmla="*/ 566617 h 685037"/>
                  <a:gd name="connsiteX1469" fmla="*/ 1060293 w 1106381"/>
                  <a:gd name="connsiteY1469" fmla="*/ 559387 h 685037"/>
                  <a:gd name="connsiteX1470" fmla="*/ 1054871 w 1106381"/>
                  <a:gd name="connsiteY1470" fmla="*/ 560291 h 685037"/>
                  <a:gd name="connsiteX1471" fmla="*/ 58999 w 1106381"/>
                  <a:gd name="connsiteY1471" fmla="*/ 492514 h 685037"/>
                  <a:gd name="connsiteX1472" fmla="*/ 76169 w 1106381"/>
                  <a:gd name="connsiteY1472" fmla="*/ 476247 h 685037"/>
                  <a:gd name="connsiteX1473" fmla="*/ 58999 w 1106381"/>
                  <a:gd name="connsiteY1473" fmla="*/ 492514 h 685037"/>
                  <a:gd name="connsiteX1474" fmla="*/ 58999 w 1106381"/>
                  <a:gd name="connsiteY1474" fmla="*/ 492514 h 685037"/>
                  <a:gd name="connsiteX1475" fmla="*/ 55384 w 1106381"/>
                  <a:gd name="connsiteY1475" fmla="*/ 475344 h 685037"/>
                  <a:gd name="connsiteX1476" fmla="*/ 57191 w 1106381"/>
                  <a:gd name="connsiteY1476" fmla="*/ 474440 h 685037"/>
                  <a:gd name="connsiteX1477" fmla="*/ 58999 w 1106381"/>
                  <a:gd name="connsiteY1477" fmla="*/ 472633 h 685037"/>
                  <a:gd name="connsiteX1478" fmla="*/ 65325 w 1106381"/>
                  <a:gd name="connsiteY1478" fmla="*/ 478959 h 685037"/>
                  <a:gd name="connsiteX1479" fmla="*/ 57191 w 1106381"/>
                  <a:gd name="connsiteY1479" fmla="*/ 483477 h 685037"/>
                  <a:gd name="connsiteX1480" fmla="*/ 55384 w 1106381"/>
                  <a:gd name="connsiteY1480" fmla="*/ 483477 h 685037"/>
                  <a:gd name="connsiteX1481" fmla="*/ 54480 w 1106381"/>
                  <a:gd name="connsiteY1481" fmla="*/ 483477 h 685037"/>
                  <a:gd name="connsiteX1482" fmla="*/ 55384 w 1106381"/>
                  <a:gd name="connsiteY1482" fmla="*/ 475344 h 685037"/>
                  <a:gd name="connsiteX1483" fmla="*/ 55384 w 1106381"/>
                  <a:gd name="connsiteY1483" fmla="*/ 475344 h 685037"/>
                  <a:gd name="connsiteX1484" fmla="*/ 55384 w 1106381"/>
                  <a:gd name="connsiteY1484" fmla="*/ 475344 h 685037"/>
                  <a:gd name="connsiteX1485" fmla="*/ 51769 w 1106381"/>
                  <a:gd name="connsiteY1485" fmla="*/ 482573 h 685037"/>
                  <a:gd name="connsiteX1486" fmla="*/ 58095 w 1106381"/>
                  <a:gd name="connsiteY1486" fmla="*/ 487995 h 685037"/>
                  <a:gd name="connsiteX1487" fmla="*/ 58095 w 1106381"/>
                  <a:gd name="connsiteY1487" fmla="*/ 493418 h 685037"/>
                  <a:gd name="connsiteX1488" fmla="*/ 73458 w 1106381"/>
                  <a:gd name="connsiteY1488" fmla="*/ 493418 h 685037"/>
                  <a:gd name="connsiteX1489" fmla="*/ 80687 w 1106381"/>
                  <a:gd name="connsiteY1489" fmla="*/ 484381 h 685037"/>
                  <a:gd name="connsiteX1490" fmla="*/ 76169 w 1106381"/>
                  <a:gd name="connsiteY1490" fmla="*/ 474440 h 685037"/>
                  <a:gd name="connsiteX1491" fmla="*/ 55384 w 1106381"/>
                  <a:gd name="connsiteY1491" fmla="*/ 475344 h 685037"/>
                  <a:gd name="connsiteX1492" fmla="*/ 55384 w 1106381"/>
                  <a:gd name="connsiteY1492" fmla="*/ 475344 h 685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Lst>
                <a:rect l="l" t="t" r="r" b="b"/>
                <a:pathLst>
                  <a:path w="1106381" h="685037">
                    <a:moveTo>
                      <a:pt x="652727" y="538602"/>
                    </a:moveTo>
                    <a:cubicBezTo>
                      <a:pt x="654534" y="528662"/>
                      <a:pt x="656341" y="521432"/>
                      <a:pt x="657245" y="509684"/>
                    </a:cubicBezTo>
                    <a:cubicBezTo>
                      <a:pt x="659053" y="493418"/>
                      <a:pt x="661764" y="476247"/>
                      <a:pt x="663571" y="461788"/>
                    </a:cubicBezTo>
                    <a:cubicBezTo>
                      <a:pt x="664475" y="456366"/>
                      <a:pt x="664475" y="450944"/>
                      <a:pt x="665378" y="445522"/>
                    </a:cubicBezTo>
                    <a:cubicBezTo>
                      <a:pt x="667186" y="433774"/>
                      <a:pt x="665378" y="435581"/>
                      <a:pt x="671704" y="433774"/>
                    </a:cubicBezTo>
                    <a:cubicBezTo>
                      <a:pt x="676223" y="431966"/>
                      <a:pt x="680741" y="430159"/>
                      <a:pt x="686163" y="430159"/>
                    </a:cubicBezTo>
                    <a:cubicBezTo>
                      <a:pt x="689778" y="430159"/>
                      <a:pt x="699719" y="431063"/>
                      <a:pt x="701526" y="432870"/>
                    </a:cubicBezTo>
                    <a:cubicBezTo>
                      <a:pt x="702430" y="433774"/>
                      <a:pt x="703334" y="445522"/>
                      <a:pt x="704237" y="448233"/>
                    </a:cubicBezTo>
                    <a:cubicBezTo>
                      <a:pt x="706045" y="460885"/>
                      <a:pt x="710563" y="478959"/>
                      <a:pt x="713274" y="492514"/>
                    </a:cubicBezTo>
                    <a:cubicBezTo>
                      <a:pt x="714178" y="497936"/>
                      <a:pt x="714178" y="503358"/>
                      <a:pt x="715082" y="508780"/>
                    </a:cubicBezTo>
                    <a:cubicBezTo>
                      <a:pt x="716889" y="518721"/>
                      <a:pt x="718696" y="528662"/>
                      <a:pt x="720504" y="538602"/>
                    </a:cubicBezTo>
                    <a:cubicBezTo>
                      <a:pt x="718696" y="538602"/>
                      <a:pt x="716889" y="538602"/>
                      <a:pt x="715082" y="539506"/>
                    </a:cubicBezTo>
                    <a:lnTo>
                      <a:pt x="697008" y="539506"/>
                    </a:lnTo>
                    <a:cubicBezTo>
                      <a:pt x="693393" y="539506"/>
                      <a:pt x="688874" y="539506"/>
                      <a:pt x="686163" y="539506"/>
                    </a:cubicBezTo>
                    <a:cubicBezTo>
                      <a:pt x="683452" y="539506"/>
                      <a:pt x="681645" y="539506"/>
                      <a:pt x="678934" y="539506"/>
                    </a:cubicBezTo>
                    <a:lnTo>
                      <a:pt x="652727" y="539506"/>
                    </a:lnTo>
                    <a:close/>
                    <a:moveTo>
                      <a:pt x="520787" y="538602"/>
                    </a:moveTo>
                    <a:lnTo>
                      <a:pt x="347278" y="538602"/>
                    </a:lnTo>
                    <a:cubicBezTo>
                      <a:pt x="344567" y="535891"/>
                      <a:pt x="343663" y="533180"/>
                      <a:pt x="340952" y="532277"/>
                    </a:cubicBezTo>
                    <a:cubicBezTo>
                      <a:pt x="336433" y="529565"/>
                      <a:pt x="339144" y="534988"/>
                      <a:pt x="333722" y="524143"/>
                    </a:cubicBezTo>
                    <a:cubicBezTo>
                      <a:pt x="331915" y="521432"/>
                      <a:pt x="331011" y="516914"/>
                      <a:pt x="330107" y="513299"/>
                    </a:cubicBezTo>
                    <a:cubicBezTo>
                      <a:pt x="329204" y="506973"/>
                      <a:pt x="328300" y="507877"/>
                      <a:pt x="326493" y="504262"/>
                    </a:cubicBezTo>
                    <a:cubicBezTo>
                      <a:pt x="326493" y="504262"/>
                      <a:pt x="326493" y="504262"/>
                      <a:pt x="326493" y="504262"/>
                    </a:cubicBezTo>
                    <a:cubicBezTo>
                      <a:pt x="324685" y="501551"/>
                      <a:pt x="320167" y="500647"/>
                      <a:pt x="317456" y="500647"/>
                    </a:cubicBezTo>
                    <a:cubicBezTo>
                      <a:pt x="298478" y="498840"/>
                      <a:pt x="290345" y="505166"/>
                      <a:pt x="280404" y="497032"/>
                    </a:cubicBezTo>
                    <a:cubicBezTo>
                      <a:pt x="277693" y="495225"/>
                      <a:pt x="274982" y="493418"/>
                      <a:pt x="271367" y="491610"/>
                    </a:cubicBezTo>
                    <a:cubicBezTo>
                      <a:pt x="260523" y="486188"/>
                      <a:pt x="266849" y="487092"/>
                      <a:pt x="254197" y="480766"/>
                    </a:cubicBezTo>
                    <a:lnTo>
                      <a:pt x="238834" y="469922"/>
                    </a:lnTo>
                    <a:cubicBezTo>
                      <a:pt x="241545" y="467210"/>
                      <a:pt x="243353" y="462692"/>
                      <a:pt x="239738" y="459077"/>
                    </a:cubicBezTo>
                    <a:lnTo>
                      <a:pt x="238834" y="462692"/>
                    </a:lnTo>
                    <a:cubicBezTo>
                      <a:pt x="234316" y="457270"/>
                      <a:pt x="235219" y="456366"/>
                      <a:pt x="227086" y="451848"/>
                    </a:cubicBezTo>
                    <a:cubicBezTo>
                      <a:pt x="221664" y="449137"/>
                      <a:pt x="217145" y="447329"/>
                      <a:pt x="210820" y="445522"/>
                    </a:cubicBezTo>
                    <a:cubicBezTo>
                      <a:pt x="200879" y="442811"/>
                      <a:pt x="180998" y="443714"/>
                      <a:pt x="171057" y="446425"/>
                    </a:cubicBezTo>
                    <a:cubicBezTo>
                      <a:pt x="155694" y="450944"/>
                      <a:pt x="142139" y="464499"/>
                      <a:pt x="130391" y="473536"/>
                    </a:cubicBezTo>
                    <a:cubicBezTo>
                      <a:pt x="127680" y="475344"/>
                      <a:pt x="127680" y="476247"/>
                      <a:pt x="124065" y="478959"/>
                    </a:cubicBezTo>
                    <a:cubicBezTo>
                      <a:pt x="121354" y="480766"/>
                      <a:pt x="119546" y="481670"/>
                      <a:pt x="117739" y="483477"/>
                    </a:cubicBezTo>
                    <a:cubicBezTo>
                      <a:pt x="106895" y="491610"/>
                      <a:pt x="98761" y="495225"/>
                      <a:pt x="90628" y="501551"/>
                    </a:cubicBezTo>
                    <a:cubicBezTo>
                      <a:pt x="83399" y="506973"/>
                      <a:pt x="85206" y="503358"/>
                      <a:pt x="77073" y="510588"/>
                    </a:cubicBezTo>
                    <a:cubicBezTo>
                      <a:pt x="71651" y="515106"/>
                      <a:pt x="68939" y="515106"/>
                      <a:pt x="72554" y="525047"/>
                    </a:cubicBezTo>
                    <a:cubicBezTo>
                      <a:pt x="73458" y="527758"/>
                      <a:pt x="79784" y="536795"/>
                      <a:pt x="81591" y="538602"/>
                    </a:cubicBezTo>
                    <a:cubicBezTo>
                      <a:pt x="93339" y="547639"/>
                      <a:pt x="115932" y="542217"/>
                      <a:pt x="129487" y="539506"/>
                    </a:cubicBezTo>
                    <a:cubicBezTo>
                      <a:pt x="134909" y="538602"/>
                      <a:pt x="135813" y="536795"/>
                      <a:pt x="138524" y="538602"/>
                    </a:cubicBezTo>
                    <a:cubicBezTo>
                      <a:pt x="138524" y="538602"/>
                      <a:pt x="138524" y="538602"/>
                      <a:pt x="137620" y="538602"/>
                    </a:cubicBezTo>
                    <a:cubicBezTo>
                      <a:pt x="137620" y="538602"/>
                      <a:pt x="137620" y="538602"/>
                      <a:pt x="136717" y="538602"/>
                    </a:cubicBezTo>
                    <a:lnTo>
                      <a:pt x="122257" y="542217"/>
                    </a:lnTo>
                    <a:cubicBezTo>
                      <a:pt x="117739" y="543121"/>
                      <a:pt x="110509" y="545832"/>
                      <a:pt x="105991" y="545832"/>
                    </a:cubicBezTo>
                    <a:cubicBezTo>
                      <a:pt x="93339" y="546736"/>
                      <a:pt x="97858" y="546736"/>
                      <a:pt x="87917" y="544025"/>
                    </a:cubicBezTo>
                    <a:cubicBezTo>
                      <a:pt x="78880" y="541314"/>
                      <a:pt x="79784" y="544025"/>
                      <a:pt x="75265" y="536795"/>
                    </a:cubicBezTo>
                    <a:cubicBezTo>
                      <a:pt x="72554" y="532277"/>
                      <a:pt x="71651" y="527758"/>
                      <a:pt x="68939" y="523240"/>
                    </a:cubicBezTo>
                    <a:cubicBezTo>
                      <a:pt x="67132" y="519625"/>
                      <a:pt x="64421" y="515106"/>
                      <a:pt x="61710" y="510588"/>
                    </a:cubicBezTo>
                    <a:cubicBezTo>
                      <a:pt x="58999" y="506069"/>
                      <a:pt x="58095" y="503358"/>
                      <a:pt x="54480" y="497936"/>
                    </a:cubicBezTo>
                    <a:cubicBezTo>
                      <a:pt x="52673" y="495225"/>
                      <a:pt x="48154" y="488899"/>
                      <a:pt x="45443" y="487995"/>
                    </a:cubicBezTo>
                    <a:cubicBezTo>
                      <a:pt x="47251" y="489803"/>
                      <a:pt x="52673" y="493418"/>
                      <a:pt x="56288" y="494321"/>
                    </a:cubicBezTo>
                    <a:cubicBezTo>
                      <a:pt x="50866" y="486188"/>
                      <a:pt x="28273" y="473536"/>
                      <a:pt x="17429" y="459077"/>
                    </a:cubicBezTo>
                    <a:cubicBezTo>
                      <a:pt x="14718" y="455462"/>
                      <a:pt x="15621" y="456366"/>
                      <a:pt x="14718" y="451848"/>
                    </a:cubicBezTo>
                    <a:cubicBezTo>
                      <a:pt x="12910" y="444618"/>
                      <a:pt x="4777" y="426544"/>
                      <a:pt x="4777" y="420218"/>
                    </a:cubicBezTo>
                    <a:cubicBezTo>
                      <a:pt x="4777" y="414796"/>
                      <a:pt x="17429" y="398530"/>
                      <a:pt x="20140" y="394011"/>
                    </a:cubicBezTo>
                    <a:cubicBezTo>
                      <a:pt x="28273" y="382263"/>
                      <a:pt x="38214" y="367804"/>
                      <a:pt x="49962" y="360574"/>
                    </a:cubicBezTo>
                    <a:cubicBezTo>
                      <a:pt x="69843" y="347923"/>
                      <a:pt x="67132" y="356056"/>
                      <a:pt x="84302" y="353345"/>
                    </a:cubicBezTo>
                    <a:cubicBezTo>
                      <a:pt x="87917" y="352441"/>
                      <a:pt x="88821" y="351537"/>
                      <a:pt x="92436" y="350634"/>
                    </a:cubicBezTo>
                    <a:cubicBezTo>
                      <a:pt x="112317" y="347019"/>
                      <a:pt x="120450" y="356056"/>
                      <a:pt x="136717" y="353345"/>
                    </a:cubicBezTo>
                    <a:lnTo>
                      <a:pt x="122257" y="351537"/>
                    </a:lnTo>
                    <a:cubicBezTo>
                      <a:pt x="133102" y="350634"/>
                      <a:pt x="142139" y="351537"/>
                      <a:pt x="153887" y="351537"/>
                    </a:cubicBezTo>
                    <a:cubicBezTo>
                      <a:pt x="164731" y="351537"/>
                      <a:pt x="175575" y="350634"/>
                      <a:pt x="185516" y="350634"/>
                    </a:cubicBezTo>
                    <a:cubicBezTo>
                      <a:pt x="192746" y="350634"/>
                      <a:pt x="191842" y="351537"/>
                      <a:pt x="198168" y="347923"/>
                    </a:cubicBezTo>
                    <a:cubicBezTo>
                      <a:pt x="200879" y="346115"/>
                      <a:pt x="205397" y="342501"/>
                      <a:pt x="209012" y="341597"/>
                    </a:cubicBezTo>
                    <a:cubicBezTo>
                      <a:pt x="214434" y="340693"/>
                      <a:pt x="218049" y="339789"/>
                      <a:pt x="223471" y="340693"/>
                    </a:cubicBezTo>
                    <a:cubicBezTo>
                      <a:pt x="225279" y="340693"/>
                      <a:pt x="236123" y="343404"/>
                      <a:pt x="237027" y="344308"/>
                    </a:cubicBezTo>
                    <a:cubicBezTo>
                      <a:pt x="240642" y="343404"/>
                      <a:pt x="253293" y="346115"/>
                      <a:pt x="258715" y="347019"/>
                    </a:cubicBezTo>
                    <a:cubicBezTo>
                      <a:pt x="263234" y="347019"/>
                      <a:pt x="272271" y="348826"/>
                      <a:pt x="275886" y="347019"/>
                    </a:cubicBezTo>
                    <a:cubicBezTo>
                      <a:pt x="277693" y="346115"/>
                      <a:pt x="275886" y="347019"/>
                      <a:pt x="274078" y="345212"/>
                    </a:cubicBezTo>
                    <a:cubicBezTo>
                      <a:pt x="277693" y="342501"/>
                      <a:pt x="278597" y="337982"/>
                      <a:pt x="282212" y="337078"/>
                    </a:cubicBezTo>
                    <a:cubicBezTo>
                      <a:pt x="294863" y="334367"/>
                      <a:pt x="312937" y="342501"/>
                      <a:pt x="319263" y="343404"/>
                    </a:cubicBezTo>
                    <a:cubicBezTo>
                      <a:pt x="318359" y="343404"/>
                      <a:pt x="312033" y="338886"/>
                      <a:pt x="310226" y="337982"/>
                    </a:cubicBezTo>
                    <a:cubicBezTo>
                      <a:pt x="314745" y="334367"/>
                      <a:pt x="318359" y="334367"/>
                      <a:pt x="323782" y="329849"/>
                    </a:cubicBezTo>
                    <a:cubicBezTo>
                      <a:pt x="327396" y="326234"/>
                      <a:pt x="352700" y="324427"/>
                      <a:pt x="359929" y="322619"/>
                    </a:cubicBezTo>
                    <a:cubicBezTo>
                      <a:pt x="362640" y="321716"/>
                      <a:pt x="366255" y="320812"/>
                      <a:pt x="368966" y="320812"/>
                    </a:cubicBezTo>
                    <a:cubicBezTo>
                      <a:pt x="370774" y="320812"/>
                      <a:pt x="371677" y="319908"/>
                      <a:pt x="373485" y="319908"/>
                    </a:cubicBezTo>
                    <a:cubicBezTo>
                      <a:pt x="377100" y="319004"/>
                      <a:pt x="376196" y="319908"/>
                      <a:pt x="377100" y="319908"/>
                    </a:cubicBezTo>
                    <a:cubicBezTo>
                      <a:pt x="380714" y="323523"/>
                      <a:pt x="367159" y="355152"/>
                      <a:pt x="367159" y="365997"/>
                    </a:cubicBezTo>
                    <a:cubicBezTo>
                      <a:pt x="371677" y="358767"/>
                      <a:pt x="375292" y="354249"/>
                      <a:pt x="378003" y="341597"/>
                    </a:cubicBezTo>
                    <a:cubicBezTo>
                      <a:pt x="378907" y="337078"/>
                      <a:pt x="379811" y="332560"/>
                      <a:pt x="379811" y="328041"/>
                    </a:cubicBezTo>
                    <a:cubicBezTo>
                      <a:pt x="379811" y="324427"/>
                      <a:pt x="378907" y="317197"/>
                      <a:pt x="378003" y="313582"/>
                    </a:cubicBezTo>
                    <a:cubicBezTo>
                      <a:pt x="377100" y="309967"/>
                      <a:pt x="372581" y="306353"/>
                      <a:pt x="372581" y="304545"/>
                    </a:cubicBezTo>
                    <a:cubicBezTo>
                      <a:pt x="372581" y="302738"/>
                      <a:pt x="377100" y="300931"/>
                      <a:pt x="381618" y="297316"/>
                    </a:cubicBezTo>
                    <a:cubicBezTo>
                      <a:pt x="383425" y="295508"/>
                      <a:pt x="387040" y="291894"/>
                      <a:pt x="388848" y="289183"/>
                    </a:cubicBezTo>
                    <a:cubicBezTo>
                      <a:pt x="390655" y="286471"/>
                      <a:pt x="393366" y="282857"/>
                      <a:pt x="395173" y="280146"/>
                    </a:cubicBezTo>
                    <a:cubicBezTo>
                      <a:pt x="396981" y="276531"/>
                      <a:pt x="398788" y="274723"/>
                      <a:pt x="401499" y="271109"/>
                    </a:cubicBezTo>
                    <a:cubicBezTo>
                      <a:pt x="407825" y="262072"/>
                      <a:pt x="411440" y="260264"/>
                      <a:pt x="420477" y="258457"/>
                    </a:cubicBezTo>
                    <a:cubicBezTo>
                      <a:pt x="428610" y="256649"/>
                      <a:pt x="438551" y="261168"/>
                      <a:pt x="447588" y="261168"/>
                    </a:cubicBezTo>
                    <a:cubicBezTo>
                      <a:pt x="462047" y="261168"/>
                      <a:pt x="476506" y="260264"/>
                      <a:pt x="491869" y="262975"/>
                    </a:cubicBezTo>
                    <a:cubicBezTo>
                      <a:pt x="496387" y="263879"/>
                      <a:pt x="500002" y="264783"/>
                      <a:pt x="504521" y="265686"/>
                    </a:cubicBezTo>
                    <a:cubicBezTo>
                      <a:pt x="510846" y="266590"/>
                      <a:pt x="522594" y="265686"/>
                      <a:pt x="534343" y="267494"/>
                    </a:cubicBezTo>
                    <a:cubicBezTo>
                      <a:pt x="541572" y="268398"/>
                      <a:pt x="556031" y="268398"/>
                      <a:pt x="560550" y="271109"/>
                    </a:cubicBezTo>
                    <a:cubicBezTo>
                      <a:pt x="558742" y="274723"/>
                      <a:pt x="556935" y="276531"/>
                      <a:pt x="556031" y="280146"/>
                    </a:cubicBezTo>
                    <a:cubicBezTo>
                      <a:pt x="550609" y="292797"/>
                      <a:pt x="543379" y="305449"/>
                      <a:pt x="537054" y="318101"/>
                    </a:cubicBezTo>
                    <a:cubicBezTo>
                      <a:pt x="535246" y="321716"/>
                      <a:pt x="533439" y="323523"/>
                      <a:pt x="535246" y="327138"/>
                    </a:cubicBezTo>
                    <a:cubicBezTo>
                      <a:pt x="538861" y="332560"/>
                      <a:pt x="546994" y="334367"/>
                      <a:pt x="553320" y="337078"/>
                    </a:cubicBezTo>
                    <a:cubicBezTo>
                      <a:pt x="549705" y="339789"/>
                      <a:pt x="537054" y="345212"/>
                      <a:pt x="531631" y="347923"/>
                    </a:cubicBezTo>
                    <a:cubicBezTo>
                      <a:pt x="528017" y="349730"/>
                      <a:pt x="525306" y="352441"/>
                      <a:pt x="521691" y="354249"/>
                    </a:cubicBezTo>
                    <a:cubicBezTo>
                      <a:pt x="518076" y="356960"/>
                      <a:pt x="515365" y="357863"/>
                      <a:pt x="514461" y="363286"/>
                    </a:cubicBezTo>
                    <a:cubicBezTo>
                      <a:pt x="512654" y="400337"/>
                      <a:pt x="510846" y="419315"/>
                      <a:pt x="512654" y="456366"/>
                    </a:cubicBezTo>
                    <a:cubicBezTo>
                      <a:pt x="512654" y="465403"/>
                      <a:pt x="515365" y="475344"/>
                      <a:pt x="516269" y="484381"/>
                    </a:cubicBezTo>
                    <a:cubicBezTo>
                      <a:pt x="517172" y="494321"/>
                      <a:pt x="518980" y="503358"/>
                      <a:pt x="519883" y="513299"/>
                    </a:cubicBezTo>
                    <a:lnTo>
                      <a:pt x="520787" y="538602"/>
                    </a:lnTo>
                    <a:lnTo>
                      <a:pt x="520787" y="538602"/>
                    </a:lnTo>
                    <a:close/>
                    <a:moveTo>
                      <a:pt x="524402" y="538602"/>
                    </a:moveTo>
                    <a:cubicBezTo>
                      <a:pt x="524402" y="536795"/>
                      <a:pt x="523498" y="536795"/>
                      <a:pt x="523498" y="534988"/>
                    </a:cubicBezTo>
                    <a:cubicBezTo>
                      <a:pt x="523498" y="532277"/>
                      <a:pt x="520787" y="519625"/>
                      <a:pt x="520787" y="518721"/>
                    </a:cubicBezTo>
                    <a:cubicBezTo>
                      <a:pt x="520787" y="508780"/>
                      <a:pt x="516269" y="492514"/>
                      <a:pt x="514461" y="481670"/>
                    </a:cubicBezTo>
                    <a:cubicBezTo>
                      <a:pt x="511750" y="459981"/>
                      <a:pt x="510846" y="419315"/>
                      <a:pt x="511750" y="397626"/>
                    </a:cubicBezTo>
                    <a:cubicBezTo>
                      <a:pt x="512654" y="390396"/>
                      <a:pt x="512654" y="384071"/>
                      <a:pt x="512654" y="377745"/>
                    </a:cubicBezTo>
                    <a:cubicBezTo>
                      <a:pt x="512654" y="370515"/>
                      <a:pt x="514461" y="365093"/>
                      <a:pt x="514461" y="357863"/>
                    </a:cubicBezTo>
                    <a:cubicBezTo>
                      <a:pt x="528920" y="346115"/>
                      <a:pt x="563261" y="337078"/>
                      <a:pt x="567779" y="328945"/>
                    </a:cubicBezTo>
                    <a:cubicBezTo>
                      <a:pt x="563261" y="327138"/>
                      <a:pt x="557839" y="333464"/>
                      <a:pt x="553320" y="334367"/>
                    </a:cubicBezTo>
                    <a:cubicBezTo>
                      <a:pt x="549705" y="332560"/>
                      <a:pt x="547898" y="330752"/>
                      <a:pt x="542476" y="328041"/>
                    </a:cubicBezTo>
                    <a:cubicBezTo>
                      <a:pt x="537957" y="326234"/>
                      <a:pt x="535246" y="324427"/>
                      <a:pt x="531631" y="322619"/>
                    </a:cubicBezTo>
                    <a:cubicBezTo>
                      <a:pt x="535246" y="317197"/>
                      <a:pt x="533439" y="321716"/>
                      <a:pt x="537957" y="313582"/>
                    </a:cubicBezTo>
                    <a:cubicBezTo>
                      <a:pt x="539765" y="309967"/>
                      <a:pt x="541572" y="307256"/>
                      <a:pt x="543379" y="304545"/>
                    </a:cubicBezTo>
                    <a:cubicBezTo>
                      <a:pt x="547898" y="296412"/>
                      <a:pt x="554224" y="281049"/>
                      <a:pt x="558742" y="274723"/>
                    </a:cubicBezTo>
                    <a:cubicBezTo>
                      <a:pt x="562357" y="269301"/>
                      <a:pt x="559646" y="270205"/>
                      <a:pt x="565972" y="267494"/>
                    </a:cubicBezTo>
                    <a:cubicBezTo>
                      <a:pt x="569587" y="265686"/>
                      <a:pt x="572298" y="263879"/>
                      <a:pt x="575009" y="262072"/>
                    </a:cubicBezTo>
                    <a:cubicBezTo>
                      <a:pt x="578624" y="260264"/>
                      <a:pt x="582238" y="260264"/>
                      <a:pt x="584949" y="257553"/>
                    </a:cubicBezTo>
                    <a:lnTo>
                      <a:pt x="585853" y="259361"/>
                    </a:lnTo>
                    <a:cubicBezTo>
                      <a:pt x="591275" y="255746"/>
                      <a:pt x="594890" y="251227"/>
                      <a:pt x="597601" y="243094"/>
                    </a:cubicBezTo>
                    <a:lnTo>
                      <a:pt x="598505" y="247613"/>
                    </a:lnTo>
                    <a:cubicBezTo>
                      <a:pt x="600312" y="257553"/>
                      <a:pt x="594890" y="262975"/>
                      <a:pt x="590372" y="274723"/>
                    </a:cubicBezTo>
                    <a:cubicBezTo>
                      <a:pt x="588564" y="279242"/>
                      <a:pt x="587661" y="288279"/>
                      <a:pt x="587661" y="292797"/>
                    </a:cubicBezTo>
                    <a:cubicBezTo>
                      <a:pt x="587661" y="310871"/>
                      <a:pt x="584046" y="371419"/>
                      <a:pt x="582238" y="387685"/>
                    </a:cubicBezTo>
                    <a:cubicBezTo>
                      <a:pt x="579527" y="412989"/>
                      <a:pt x="578624" y="438292"/>
                      <a:pt x="576816" y="463596"/>
                    </a:cubicBezTo>
                    <a:cubicBezTo>
                      <a:pt x="575913" y="476247"/>
                      <a:pt x="575009" y="488899"/>
                      <a:pt x="574105" y="501551"/>
                    </a:cubicBezTo>
                    <a:lnTo>
                      <a:pt x="573201" y="538602"/>
                    </a:lnTo>
                    <a:lnTo>
                      <a:pt x="524402" y="538602"/>
                    </a:lnTo>
                    <a:close/>
                    <a:moveTo>
                      <a:pt x="71651" y="538602"/>
                    </a:moveTo>
                    <a:cubicBezTo>
                      <a:pt x="64421" y="527758"/>
                      <a:pt x="58999" y="512395"/>
                      <a:pt x="51769" y="502455"/>
                    </a:cubicBezTo>
                    <a:cubicBezTo>
                      <a:pt x="49962" y="499743"/>
                      <a:pt x="48154" y="497936"/>
                      <a:pt x="46347" y="495225"/>
                    </a:cubicBezTo>
                    <a:cubicBezTo>
                      <a:pt x="45443" y="493418"/>
                      <a:pt x="44540" y="492514"/>
                      <a:pt x="43636" y="491610"/>
                    </a:cubicBezTo>
                    <a:lnTo>
                      <a:pt x="34599" y="481670"/>
                    </a:lnTo>
                    <a:cubicBezTo>
                      <a:pt x="26466" y="473536"/>
                      <a:pt x="19236" y="477151"/>
                      <a:pt x="10199" y="456366"/>
                    </a:cubicBezTo>
                    <a:cubicBezTo>
                      <a:pt x="6584" y="448233"/>
                      <a:pt x="-1549" y="426544"/>
                      <a:pt x="259" y="416604"/>
                    </a:cubicBezTo>
                    <a:lnTo>
                      <a:pt x="8392" y="400337"/>
                    </a:lnTo>
                    <a:cubicBezTo>
                      <a:pt x="14718" y="390396"/>
                      <a:pt x="22851" y="381359"/>
                      <a:pt x="30081" y="371419"/>
                    </a:cubicBezTo>
                    <a:cubicBezTo>
                      <a:pt x="37310" y="362382"/>
                      <a:pt x="48154" y="355152"/>
                      <a:pt x="58999" y="350634"/>
                    </a:cubicBezTo>
                    <a:cubicBezTo>
                      <a:pt x="63517" y="348826"/>
                      <a:pt x="75265" y="348826"/>
                      <a:pt x="81591" y="348826"/>
                    </a:cubicBezTo>
                    <a:cubicBezTo>
                      <a:pt x="88821" y="347923"/>
                      <a:pt x="96050" y="346115"/>
                      <a:pt x="104184" y="347923"/>
                    </a:cubicBezTo>
                    <a:cubicBezTo>
                      <a:pt x="107798" y="348826"/>
                      <a:pt x="111413" y="348826"/>
                      <a:pt x="115028" y="348826"/>
                    </a:cubicBezTo>
                    <a:cubicBezTo>
                      <a:pt x="118643" y="348826"/>
                      <a:pt x="122257" y="347923"/>
                      <a:pt x="126776" y="347923"/>
                    </a:cubicBezTo>
                    <a:cubicBezTo>
                      <a:pt x="134005" y="347923"/>
                      <a:pt x="143946" y="347923"/>
                      <a:pt x="151176" y="347923"/>
                    </a:cubicBezTo>
                    <a:cubicBezTo>
                      <a:pt x="160213" y="348826"/>
                      <a:pt x="166539" y="347019"/>
                      <a:pt x="174672" y="347019"/>
                    </a:cubicBezTo>
                    <a:cubicBezTo>
                      <a:pt x="182805" y="347019"/>
                      <a:pt x="189131" y="348826"/>
                      <a:pt x="195457" y="344308"/>
                    </a:cubicBezTo>
                    <a:cubicBezTo>
                      <a:pt x="201783" y="339789"/>
                      <a:pt x="205397" y="338886"/>
                      <a:pt x="213531" y="337078"/>
                    </a:cubicBezTo>
                    <a:cubicBezTo>
                      <a:pt x="227086" y="334367"/>
                      <a:pt x="235219" y="342501"/>
                      <a:pt x="255101" y="343404"/>
                    </a:cubicBezTo>
                    <a:cubicBezTo>
                      <a:pt x="258715" y="343404"/>
                      <a:pt x="263234" y="345212"/>
                      <a:pt x="265945" y="343404"/>
                    </a:cubicBezTo>
                    <a:cubicBezTo>
                      <a:pt x="267752" y="341597"/>
                      <a:pt x="270463" y="337982"/>
                      <a:pt x="272271" y="337078"/>
                    </a:cubicBezTo>
                    <a:cubicBezTo>
                      <a:pt x="276789" y="333464"/>
                      <a:pt x="288537" y="333464"/>
                      <a:pt x="294863" y="334367"/>
                    </a:cubicBezTo>
                    <a:cubicBezTo>
                      <a:pt x="299382" y="335271"/>
                      <a:pt x="299382" y="336175"/>
                      <a:pt x="304804" y="335271"/>
                    </a:cubicBezTo>
                    <a:cubicBezTo>
                      <a:pt x="313841" y="332560"/>
                      <a:pt x="312937" y="327138"/>
                      <a:pt x="319263" y="326234"/>
                    </a:cubicBezTo>
                    <a:cubicBezTo>
                      <a:pt x="321974" y="326234"/>
                      <a:pt x="326493" y="324427"/>
                      <a:pt x="329204" y="323523"/>
                    </a:cubicBezTo>
                    <a:cubicBezTo>
                      <a:pt x="345470" y="319908"/>
                      <a:pt x="355411" y="321716"/>
                      <a:pt x="368966" y="312679"/>
                    </a:cubicBezTo>
                    <a:lnTo>
                      <a:pt x="368063" y="311775"/>
                    </a:lnTo>
                    <a:cubicBezTo>
                      <a:pt x="368063" y="310871"/>
                      <a:pt x="368063" y="310871"/>
                      <a:pt x="367159" y="310871"/>
                    </a:cubicBezTo>
                    <a:cubicBezTo>
                      <a:pt x="358122" y="297316"/>
                      <a:pt x="368063" y="306353"/>
                      <a:pt x="384329" y="282857"/>
                    </a:cubicBezTo>
                    <a:cubicBezTo>
                      <a:pt x="403307" y="254842"/>
                      <a:pt x="405114" y="254842"/>
                      <a:pt x="435840" y="257553"/>
                    </a:cubicBezTo>
                    <a:cubicBezTo>
                      <a:pt x="448491" y="259361"/>
                      <a:pt x="461143" y="257553"/>
                      <a:pt x="474699" y="257553"/>
                    </a:cubicBezTo>
                    <a:cubicBezTo>
                      <a:pt x="480121" y="257553"/>
                      <a:pt x="485543" y="259361"/>
                      <a:pt x="491869" y="260264"/>
                    </a:cubicBezTo>
                    <a:cubicBezTo>
                      <a:pt x="498195" y="261168"/>
                      <a:pt x="503617" y="260264"/>
                      <a:pt x="510846" y="261168"/>
                    </a:cubicBezTo>
                    <a:cubicBezTo>
                      <a:pt x="522594" y="262975"/>
                      <a:pt x="536150" y="262975"/>
                      <a:pt x="546994" y="264783"/>
                    </a:cubicBezTo>
                    <a:cubicBezTo>
                      <a:pt x="560550" y="267494"/>
                      <a:pt x="562357" y="265686"/>
                      <a:pt x="576816" y="258457"/>
                    </a:cubicBezTo>
                    <a:cubicBezTo>
                      <a:pt x="579527" y="256649"/>
                      <a:pt x="586757" y="252131"/>
                      <a:pt x="588564" y="250324"/>
                    </a:cubicBezTo>
                    <a:cubicBezTo>
                      <a:pt x="593083" y="243998"/>
                      <a:pt x="590372" y="244901"/>
                      <a:pt x="596698" y="239479"/>
                    </a:cubicBezTo>
                    <a:cubicBezTo>
                      <a:pt x="596698" y="239479"/>
                      <a:pt x="596698" y="239479"/>
                      <a:pt x="596698" y="239479"/>
                    </a:cubicBezTo>
                    <a:cubicBezTo>
                      <a:pt x="595794" y="238576"/>
                      <a:pt x="594890" y="234057"/>
                      <a:pt x="593986" y="234057"/>
                    </a:cubicBezTo>
                    <a:cubicBezTo>
                      <a:pt x="593986" y="234057"/>
                      <a:pt x="573201" y="233153"/>
                      <a:pt x="573201" y="216887"/>
                    </a:cubicBezTo>
                    <a:cubicBezTo>
                      <a:pt x="573201" y="196102"/>
                      <a:pt x="568683" y="196102"/>
                      <a:pt x="567779" y="184354"/>
                    </a:cubicBezTo>
                    <a:cubicBezTo>
                      <a:pt x="567779" y="180739"/>
                      <a:pt x="569587" y="172606"/>
                      <a:pt x="570490" y="168991"/>
                    </a:cubicBezTo>
                    <a:cubicBezTo>
                      <a:pt x="573201" y="161761"/>
                      <a:pt x="574105" y="164473"/>
                      <a:pt x="575009" y="153628"/>
                    </a:cubicBezTo>
                    <a:cubicBezTo>
                      <a:pt x="575913" y="127421"/>
                      <a:pt x="579527" y="146399"/>
                      <a:pt x="578624" y="117480"/>
                    </a:cubicBezTo>
                    <a:cubicBezTo>
                      <a:pt x="578624" y="114769"/>
                      <a:pt x="580431" y="84947"/>
                      <a:pt x="581335" y="81333"/>
                    </a:cubicBezTo>
                    <a:cubicBezTo>
                      <a:pt x="582238" y="69585"/>
                      <a:pt x="585853" y="60548"/>
                      <a:pt x="591275" y="52414"/>
                    </a:cubicBezTo>
                    <a:cubicBezTo>
                      <a:pt x="599409" y="39763"/>
                      <a:pt x="610253" y="39763"/>
                      <a:pt x="612964" y="35244"/>
                    </a:cubicBezTo>
                    <a:cubicBezTo>
                      <a:pt x="613868" y="33437"/>
                      <a:pt x="614771" y="28918"/>
                      <a:pt x="622001" y="24400"/>
                    </a:cubicBezTo>
                    <a:cubicBezTo>
                      <a:pt x="623808" y="23496"/>
                      <a:pt x="625616" y="21689"/>
                      <a:pt x="628327" y="20785"/>
                    </a:cubicBezTo>
                    <a:cubicBezTo>
                      <a:pt x="637364" y="16267"/>
                      <a:pt x="630134" y="18978"/>
                      <a:pt x="632845" y="17170"/>
                    </a:cubicBezTo>
                    <a:cubicBezTo>
                      <a:pt x="637364" y="14459"/>
                      <a:pt x="657245" y="14459"/>
                      <a:pt x="660860" y="13555"/>
                    </a:cubicBezTo>
                    <a:cubicBezTo>
                      <a:pt x="662667" y="14459"/>
                      <a:pt x="663571" y="15363"/>
                      <a:pt x="665378" y="16267"/>
                    </a:cubicBezTo>
                    <a:cubicBezTo>
                      <a:pt x="645497" y="18074"/>
                      <a:pt x="653630" y="16267"/>
                      <a:pt x="635556" y="21689"/>
                    </a:cubicBezTo>
                    <a:cubicBezTo>
                      <a:pt x="630134" y="23496"/>
                      <a:pt x="615675" y="28918"/>
                      <a:pt x="613868" y="35244"/>
                    </a:cubicBezTo>
                    <a:cubicBezTo>
                      <a:pt x="616579" y="34340"/>
                      <a:pt x="621097" y="32533"/>
                      <a:pt x="622001" y="30726"/>
                    </a:cubicBezTo>
                    <a:cubicBezTo>
                      <a:pt x="612060" y="44281"/>
                      <a:pt x="612060" y="38859"/>
                      <a:pt x="597601" y="47896"/>
                    </a:cubicBezTo>
                    <a:cubicBezTo>
                      <a:pt x="592179" y="51511"/>
                      <a:pt x="591275" y="54222"/>
                      <a:pt x="590372" y="60548"/>
                    </a:cubicBezTo>
                    <a:cubicBezTo>
                      <a:pt x="589468" y="66873"/>
                      <a:pt x="587661" y="73199"/>
                      <a:pt x="587661" y="79525"/>
                    </a:cubicBezTo>
                    <a:cubicBezTo>
                      <a:pt x="586757" y="85851"/>
                      <a:pt x="586757" y="93081"/>
                      <a:pt x="585853" y="99406"/>
                    </a:cubicBezTo>
                    <a:cubicBezTo>
                      <a:pt x="584949" y="106636"/>
                      <a:pt x="582238" y="109347"/>
                      <a:pt x="582238" y="117480"/>
                    </a:cubicBezTo>
                    <a:cubicBezTo>
                      <a:pt x="581335" y="131036"/>
                      <a:pt x="581335" y="143688"/>
                      <a:pt x="579527" y="157243"/>
                    </a:cubicBezTo>
                    <a:cubicBezTo>
                      <a:pt x="581335" y="156339"/>
                      <a:pt x="581335" y="155436"/>
                      <a:pt x="584046" y="154532"/>
                    </a:cubicBezTo>
                    <a:cubicBezTo>
                      <a:pt x="583142" y="158147"/>
                      <a:pt x="581335" y="159954"/>
                      <a:pt x="579527" y="162665"/>
                    </a:cubicBezTo>
                    <a:cubicBezTo>
                      <a:pt x="581335" y="165376"/>
                      <a:pt x="583142" y="167184"/>
                      <a:pt x="584949" y="170798"/>
                    </a:cubicBezTo>
                    <a:cubicBezTo>
                      <a:pt x="587661" y="176221"/>
                      <a:pt x="584046" y="170798"/>
                      <a:pt x="589468" y="180739"/>
                    </a:cubicBezTo>
                    <a:cubicBezTo>
                      <a:pt x="593083" y="187065"/>
                      <a:pt x="594890" y="192487"/>
                      <a:pt x="597601" y="199717"/>
                    </a:cubicBezTo>
                    <a:cubicBezTo>
                      <a:pt x="598505" y="188872"/>
                      <a:pt x="595794" y="189776"/>
                      <a:pt x="594890" y="187969"/>
                    </a:cubicBezTo>
                    <a:cubicBezTo>
                      <a:pt x="592179" y="184354"/>
                      <a:pt x="593083" y="182546"/>
                      <a:pt x="593083" y="179835"/>
                    </a:cubicBezTo>
                    <a:lnTo>
                      <a:pt x="593083" y="170798"/>
                    </a:lnTo>
                    <a:cubicBezTo>
                      <a:pt x="593083" y="167184"/>
                      <a:pt x="594890" y="164473"/>
                      <a:pt x="596698" y="161761"/>
                    </a:cubicBezTo>
                    <a:lnTo>
                      <a:pt x="594890" y="161761"/>
                    </a:lnTo>
                    <a:cubicBezTo>
                      <a:pt x="596698" y="158147"/>
                      <a:pt x="600312" y="153628"/>
                      <a:pt x="603023" y="150917"/>
                    </a:cubicBezTo>
                    <a:cubicBezTo>
                      <a:pt x="603927" y="150013"/>
                      <a:pt x="605734" y="149110"/>
                      <a:pt x="606638" y="147302"/>
                    </a:cubicBezTo>
                    <a:cubicBezTo>
                      <a:pt x="609349" y="146399"/>
                      <a:pt x="610253" y="144591"/>
                      <a:pt x="613868" y="143688"/>
                    </a:cubicBezTo>
                    <a:lnTo>
                      <a:pt x="610253" y="144591"/>
                    </a:lnTo>
                    <a:cubicBezTo>
                      <a:pt x="612060" y="145495"/>
                      <a:pt x="613868" y="143688"/>
                      <a:pt x="607542" y="151821"/>
                    </a:cubicBezTo>
                    <a:lnTo>
                      <a:pt x="601216" y="159050"/>
                    </a:lnTo>
                    <a:lnTo>
                      <a:pt x="604831" y="158147"/>
                    </a:lnTo>
                    <a:lnTo>
                      <a:pt x="607542" y="157243"/>
                    </a:lnTo>
                    <a:lnTo>
                      <a:pt x="606638" y="159050"/>
                    </a:lnTo>
                    <a:lnTo>
                      <a:pt x="604831" y="161761"/>
                    </a:lnTo>
                    <a:cubicBezTo>
                      <a:pt x="603023" y="163569"/>
                      <a:pt x="601216" y="165376"/>
                      <a:pt x="601216" y="166280"/>
                    </a:cubicBezTo>
                    <a:cubicBezTo>
                      <a:pt x="601216" y="167184"/>
                      <a:pt x="603023" y="167184"/>
                      <a:pt x="597601" y="171702"/>
                    </a:cubicBezTo>
                    <a:cubicBezTo>
                      <a:pt x="597601" y="171702"/>
                      <a:pt x="598505" y="171702"/>
                      <a:pt x="598505" y="171702"/>
                    </a:cubicBezTo>
                    <a:cubicBezTo>
                      <a:pt x="598505" y="172606"/>
                      <a:pt x="599409" y="172606"/>
                      <a:pt x="601216" y="172606"/>
                    </a:cubicBezTo>
                    <a:lnTo>
                      <a:pt x="598505" y="176221"/>
                    </a:lnTo>
                    <a:cubicBezTo>
                      <a:pt x="603927" y="178932"/>
                      <a:pt x="599409" y="180739"/>
                      <a:pt x="598505" y="186161"/>
                    </a:cubicBezTo>
                    <a:cubicBezTo>
                      <a:pt x="598505" y="187969"/>
                      <a:pt x="599409" y="197006"/>
                      <a:pt x="599409" y="199717"/>
                    </a:cubicBezTo>
                    <a:cubicBezTo>
                      <a:pt x="599409" y="202428"/>
                      <a:pt x="601216" y="214176"/>
                      <a:pt x="595794" y="210561"/>
                    </a:cubicBezTo>
                    <a:cubicBezTo>
                      <a:pt x="593083" y="208754"/>
                      <a:pt x="595794" y="206043"/>
                      <a:pt x="592179" y="197909"/>
                    </a:cubicBezTo>
                    <a:cubicBezTo>
                      <a:pt x="583142" y="211465"/>
                      <a:pt x="593083" y="211465"/>
                      <a:pt x="592179" y="219598"/>
                    </a:cubicBezTo>
                    <a:cubicBezTo>
                      <a:pt x="591275" y="217791"/>
                      <a:pt x="590372" y="216887"/>
                      <a:pt x="589468" y="215079"/>
                    </a:cubicBezTo>
                    <a:cubicBezTo>
                      <a:pt x="588564" y="214176"/>
                      <a:pt x="586757" y="212368"/>
                      <a:pt x="586757" y="210561"/>
                    </a:cubicBezTo>
                    <a:cubicBezTo>
                      <a:pt x="584949" y="206043"/>
                      <a:pt x="587661" y="203331"/>
                      <a:pt x="586757" y="196102"/>
                    </a:cubicBezTo>
                    <a:cubicBezTo>
                      <a:pt x="586757" y="190680"/>
                      <a:pt x="585853" y="187969"/>
                      <a:pt x="584949" y="183450"/>
                    </a:cubicBezTo>
                    <a:cubicBezTo>
                      <a:pt x="584046" y="178028"/>
                      <a:pt x="584949" y="177124"/>
                      <a:pt x="581335" y="172606"/>
                    </a:cubicBezTo>
                    <a:cubicBezTo>
                      <a:pt x="577720" y="177124"/>
                      <a:pt x="577720" y="186161"/>
                      <a:pt x="576816" y="192487"/>
                    </a:cubicBezTo>
                    <a:cubicBezTo>
                      <a:pt x="575913" y="189776"/>
                      <a:pt x="575009" y="183450"/>
                      <a:pt x="575009" y="179835"/>
                    </a:cubicBezTo>
                    <a:cubicBezTo>
                      <a:pt x="575009" y="174413"/>
                      <a:pt x="577720" y="172606"/>
                      <a:pt x="579527" y="168991"/>
                    </a:cubicBezTo>
                    <a:lnTo>
                      <a:pt x="575913" y="164473"/>
                    </a:lnTo>
                    <a:cubicBezTo>
                      <a:pt x="574105" y="168087"/>
                      <a:pt x="572298" y="173510"/>
                      <a:pt x="571394" y="178028"/>
                    </a:cubicBezTo>
                    <a:cubicBezTo>
                      <a:pt x="570490" y="182546"/>
                      <a:pt x="572298" y="188872"/>
                      <a:pt x="573201" y="192487"/>
                    </a:cubicBezTo>
                    <a:cubicBezTo>
                      <a:pt x="574105" y="197006"/>
                      <a:pt x="575913" y="201524"/>
                      <a:pt x="576816" y="206043"/>
                    </a:cubicBezTo>
                    <a:cubicBezTo>
                      <a:pt x="578624" y="215079"/>
                      <a:pt x="573201" y="222309"/>
                      <a:pt x="591275" y="226828"/>
                    </a:cubicBezTo>
                    <a:cubicBezTo>
                      <a:pt x="598505" y="228635"/>
                      <a:pt x="597601" y="228635"/>
                      <a:pt x="599409" y="235864"/>
                    </a:cubicBezTo>
                    <a:cubicBezTo>
                      <a:pt x="604831" y="252131"/>
                      <a:pt x="603927" y="274723"/>
                      <a:pt x="610253" y="295508"/>
                    </a:cubicBezTo>
                    <a:cubicBezTo>
                      <a:pt x="612060" y="302738"/>
                      <a:pt x="626519" y="319004"/>
                      <a:pt x="631942" y="326234"/>
                    </a:cubicBezTo>
                    <a:lnTo>
                      <a:pt x="644593" y="339789"/>
                    </a:lnTo>
                    <a:cubicBezTo>
                      <a:pt x="659053" y="355152"/>
                      <a:pt x="662667" y="375034"/>
                      <a:pt x="687971" y="375937"/>
                    </a:cubicBezTo>
                    <a:cubicBezTo>
                      <a:pt x="696104" y="375937"/>
                      <a:pt x="708756" y="379552"/>
                      <a:pt x="717793" y="373226"/>
                    </a:cubicBezTo>
                    <a:cubicBezTo>
                      <a:pt x="727733" y="364189"/>
                      <a:pt x="725022" y="365997"/>
                      <a:pt x="734059" y="354249"/>
                    </a:cubicBezTo>
                    <a:cubicBezTo>
                      <a:pt x="744000" y="340693"/>
                      <a:pt x="772014" y="305449"/>
                      <a:pt x="776533" y="291894"/>
                    </a:cubicBezTo>
                    <a:cubicBezTo>
                      <a:pt x="778340" y="287375"/>
                      <a:pt x="779244" y="282857"/>
                      <a:pt x="781051" y="278338"/>
                    </a:cubicBezTo>
                    <a:cubicBezTo>
                      <a:pt x="783762" y="271109"/>
                      <a:pt x="786474" y="260264"/>
                      <a:pt x="787377" y="252131"/>
                    </a:cubicBezTo>
                    <a:cubicBezTo>
                      <a:pt x="786474" y="253938"/>
                      <a:pt x="782859" y="259361"/>
                      <a:pt x="781051" y="260264"/>
                    </a:cubicBezTo>
                    <a:cubicBezTo>
                      <a:pt x="782859" y="255746"/>
                      <a:pt x="787377" y="246709"/>
                      <a:pt x="789185" y="241287"/>
                    </a:cubicBezTo>
                    <a:cubicBezTo>
                      <a:pt x="790992" y="235864"/>
                      <a:pt x="791896" y="231346"/>
                      <a:pt x="792799" y="225020"/>
                    </a:cubicBezTo>
                    <a:lnTo>
                      <a:pt x="792799" y="234961"/>
                    </a:lnTo>
                    <a:lnTo>
                      <a:pt x="796414" y="231346"/>
                    </a:lnTo>
                    <a:cubicBezTo>
                      <a:pt x="799125" y="226828"/>
                      <a:pt x="797318" y="219598"/>
                      <a:pt x="800029" y="210561"/>
                    </a:cubicBezTo>
                    <a:cubicBezTo>
                      <a:pt x="801836" y="206946"/>
                      <a:pt x="802740" y="202428"/>
                      <a:pt x="804547" y="197909"/>
                    </a:cubicBezTo>
                    <a:cubicBezTo>
                      <a:pt x="807258" y="189776"/>
                      <a:pt x="807258" y="192487"/>
                      <a:pt x="805451" y="184354"/>
                    </a:cubicBezTo>
                    <a:cubicBezTo>
                      <a:pt x="800933" y="191583"/>
                      <a:pt x="799125" y="206043"/>
                      <a:pt x="796414" y="211465"/>
                    </a:cubicBezTo>
                    <a:cubicBezTo>
                      <a:pt x="794607" y="215079"/>
                      <a:pt x="794607" y="219598"/>
                      <a:pt x="792799" y="221405"/>
                    </a:cubicBezTo>
                    <a:cubicBezTo>
                      <a:pt x="790992" y="218694"/>
                      <a:pt x="793703" y="206946"/>
                      <a:pt x="795510" y="200620"/>
                    </a:cubicBezTo>
                    <a:cubicBezTo>
                      <a:pt x="797318" y="192487"/>
                      <a:pt x="800933" y="182546"/>
                      <a:pt x="800933" y="178932"/>
                    </a:cubicBezTo>
                    <a:cubicBezTo>
                      <a:pt x="800933" y="178932"/>
                      <a:pt x="800933" y="178932"/>
                      <a:pt x="800933" y="178932"/>
                    </a:cubicBezTo>
                    <a:lnTo>
                      <a:pt x="801836" y="178932"/>
                    </a:lnTo>
                    <a:cubicBezTo>
                      <a:pt x="802740" y="178932"/>
                      <a:pt x="801836" y="180739"/>
                      <a:pt x="802740" y="178932"/>
                    </a:cubicBezTo>
                    <a:cubicBezTo>
                      <a:pt x="803644" y="176221"/>
                      <a:pt x="800933" y="168991"/>
                      <a:pt x="800933" y="166280"/>
                    </a:cubicBezTo>
                    <a:cubicBezTo>
                      <a:pt x="800933" y="166280"/>
                      <a:pt x="800933" y="166280"/>
                      <a:pt x="801836" y="166280"/>
                    </a:cubicBezTo>
                    <a:cubicBezTo>
                      <a:pt x="801836" y="167184"/>
                      <a:pt x="803644" y="168087"/>
                      <a:pt x="803644" y="169895"/>
                    </a:cubicBezTo>
                    <a:cubicBezTo>
                      <a:pt x="803644" y="166280"/>
                      <a:pt x="801836" y="159050"/>
                      <a:pt x="801836" y="158147"/>
                    </a:cubicBezTo>
                    <a:cubicBezTo>
                      <a:pt x="801836" y="156339"/>
                      <a:pt x="802740" y="160858"/>
                      <a:pt x="802740" y="157243"/>
                    </a:cubicBezTo>
                    <a:cubicBezTo>
                      <a:pt x="802740" y="156339"/>
                      <a:pt x="802740" y="155436"/>
                      <a:pt x="801836" y="154532"/>
                    </a:cubicBezTo>
                    <a:cubicBezTo>
                      <a:pt x="800933" y="151821"/>
                      <a:pt x="800029" y="150013"/>
                      <a:pt x="800029" y="147302"/>
                    </a:cubicBezTo>
                    <a:cubicBezTo>
                      <a:pt x="807258" y="150917"/>
                      <a:pt x="808162" y="169895"/>
                      <a:pt x="805451" y="178932"/>
                    </a:cubicBezTo>
                    <a:cubicBezTo>
                      <a:pt x="804547" y="183450"/>
                      <a:pt x="804547" y="181643"/>
                      <a:pt x="803644" y="181643"/>
                    </a:cubicBezTo>
                    <a:lnTo>
                      <a:pt x="803644" y="188872"/>
                    </a:lnTo>
                    <a:cubicBezTo>
                      <a:pt x="805451" y="186161"/>
                      <a:pt x="806355" y="181643"/>
                      <a:pt x="808162" y="178932"/>
                    </a:cubicBezTo>
                    <a:cubicBezTo>
                      <a:pt x="809066" y="176221"/>
                      <a:pt x="809970" y="171702"/>
                      <a:pt x="810873" y="169895"/>
                    </a:cubicBezTo>
                    <a:cubicBezTo>
                      <a:pt x="811777" y="168991"/>
                      <a:pt x="810873" y="168991"/>
                      <a:pt x="811777" y="168991"/>
                    </a:cubicBezTo>
                    <a:cubicBezTo>
                      <a:pt x="811777" y="172606"/>
                      <a:pt x="808162" y="179835"/>
                      <a:pt x="809066" y="181643"/>
                    </a:cubicBezTo>
                    <a:cubicBezTo>
                      <a:pt x="809066" y="185258"/>
                      <a:pt x="813584" y="185258"/>
                      <a:pt x="811777" y="194294"/>
                    </a:cubicBezTo>
                    <a:cubicBezTo>
                      <a:pt x="809970" y="202428"/>
                      <a:pt x="804547" y="213272"/>
                      <a:pt x="803644" y="219598"/>
                    </a:cubicBezTo>
                    <a:cubicBezTo>
                      <a:pt x="802740" y="224116"/>
                      <a:pt x="802740" y="230442"/>
                      <a:pt x="800933" y="234057"/>
                    </a:cubicBezTo>
                    <a:cubicBezTo>
                      <a:pt x="799125" y="237672"/>
                      <a:pt x="795510" y="237672"/>
                      <a:pt x="793703" y="243998"/>
                    </a:cubicBezTo>
                    <a:cubicBezTo>
                      <a:pt x="791896" y="253938"/>
                      <a:pt x="790088" y="262072"/>
                      <a:pt x="787377" y="271109"/>
                    </a:cubicBezTo>
                    <a:cubicBezTo>
                      <a:pt x="790088" y="275627"/>
                      <a:pt x="790088" y="270205"/>
                      <a:pt x="800933" y="288279"/>
                    </a:cubicBezTo>
                    <a:cubicBezTo>
                      <a:pt x="802740" y="291894"/>
                      <a:pt x="809066" y="296412"/>
                      <a:pt x="811777" y="298219"/>
                    </a:cubicBezTo>
                    <a:cubicBezTo>
                      <a:pt x="814488" y="300027"/>
                      <a:pt x="815392" y="301834"/>
                      <a:pt x="818103" y="303642"/>
                    </a:cubicBezTo>
                    <a:cubicBezTo>
                      <a:pt x="826236" y="309064"/>
                      <a:pt x="825332" y="309064"/>
                      <a:pt x="827140" y="310871"/>
                    </a:cubicBezTo>
                    <a:cubicBezTo>
                      <a:pt x="834369" y="315390"/>
                      <a:pt x="852443" y="320812"/>
                      <a:pt x="861480" y="324427"/>
                    </a:cubicBezTo>
                    <a:cubicBezTo>
                      <a:pt x="876843" y="330752"/>
                      <a:pt x="891302" y="337078"/>
                      <a:pt x="906665" y="343404"/>
                    </a:cubicBezTo>
                    <a:lnTo>
                      <a:pt x="937391" y="356056"/>
                    </a:lnTo>
                    <a:cubicBezTo>
                      <a:pt x="941909" y="357863"/>
                      <a:pt x="947331" y="360574"/>
                      <a:pt x="951850" y="361478"/>
                    </a:cubicBezTo>
                    <a:cubicBezTo>
                      <a:pt x="959079" y="364189"/>
                      <a:pt x="960887" y="363286"/>
                      <a:pt x="967213" y="366900"/>
                    </a:cubicBezTo>
                    <a:cubicBezTo>
                      <a:pt x="974442" y="370515"/>
                      <a:pt x="973538" y="370515"/>
                      <a:pt x="977153" y="377745"/>
                    </a:cubicBezTo>
                    <a:cubicBezTo>
                      <a:pt x="978961" y="381359"/>
                      <a:pt x="981672" y="388589"/>
                      <a:pt x="983479" y="393107"/>
                    </a:cubicBezTo>
                    <a:cubicBezTo>
                      <a:pt x="987998" y="409374"/>
                      <a:pt x="978961" y="413892"/>
                      <a:pt x="990709" y="425640"/>
                    </a:cubicBezTo>
                    <a:cubicBezTo>
                      <a:pt x="1001553" y="435581"/>
                      <a:pt x="990709" y="438292"/>
                      <a:pt x="999746" y="459077"/>
                    </a:cubicBezTo>
                    <a:cubicBezTo>
                      <a:pt x="1003360" y="467210"/>
                      <a:pt x="1003360" y="469922"/>
                      <a:pt x="1005168" y="474440"/>
                    </a:cubicBezTo>
                    <a:cubicBezTo>
                      <a:pt x="1012397" y="487995"/>
                      <a:pt x="1012397" y="498840"/>
                      <a:pt x="1024145" y="493418"/>
                    </a:cubicBezTo>
                    <a:cubicBezTo>
                      <a:pt x="1032279" y="489803"/>
                      <a:pt x="1034086" y="486188"/>
                      <a:pt x="1038605" y="488899"/>
                    </a:cubicBezTo>
                    <a:cubicBezTo>
                      <a:pt x="1043123" y="490707"/>
                      <a:pt x="1049449" y="493418"/>
                      <a:pt x="1050353" y="497936"/>
                    </a:cubicBezTo>
                    <a:cubicBezTo>
                      <a:pt x="1044027" y="497032"/>
                      <a:pt x="1041316" y="491610"/>
                      <a:pt x="1034086" y="491610"/>
                    </a:cubicBezTo>
                    <a:cubicBezTo>
                      <a:pt x="1031375" y="491610"/>
                      <a:pt x="1030471" y="494321"/>
                      <a:pt x="1027760" y="495225"/>
                    </a:cubicBezTo>
                    <a:cubicBezTo>
                      <a:pt x="1025953" y="496129"/>
                      <a:pt x="1022338" y="497936"/>
                      <a:pt x="1019627" y="498840"/>
                    </a:cubicBezTo>
                    <a:cubicBezTo>
                      <a:pt x="1014205" y="500647"/>
                      <a:pt x="1008783" y="502455"/>
                      <a:pt x="1003360" y="505166"/>
                    </a:cubicBezTo>
                    <a:cubicBezTo>
                      <a:pt x="996131" y="508780"/>
                      <a:pt x="994323" y="507877"/>
                      <a:pt x="993420" y="516914"/>
                    </a:cubicBezTo>
                    <a:lnTo>
                      <a:pt x="1010590" y="516010"/>
                    </a:lnTo>
                    <a:cubicBezTo>
                      <a:pt x="1007879" y="517817"/>
                      <a:pt x="1007879" y="519625"/>
                      <a:pt x="1002457" y="519625"/>
                    </a:cubicBezTo>
                    <a:cubicBezTo>
                      <a:pt x="998842" y="519625"/>
                      <a:pt x="995227" y="517817"/>
                      <a:pt x="992516" y="517817"/>
                    </a:cubicBezTo>
                    <a:cubicBezTo>
                      <a:pt x="992516" y="522336"/>
                      <a:pt x="999746" y="538602"/>
                      <a:pt x="1001553" y="544928"/>
                    </a:cubicBezTo>
                    <a:cubicBezTo>
                      <a:pt x="1007879" y="563906"/>
                      <a:pt x="1004264" y="561195"/>
                      <a:pt x="1007879" y="575654"/>
                    </a:cubicBezTo>
                    <a:cubicBezTo>
                      <a:pt x="1009686" y="582883"/>
                      <a:pt x="1009686" y="586498"/>
                      <a:pt x="1013301" y="589209"/>
                    </a:cubicBezTo>
                    <a:cubicBezTo>
                      <a:pt x="1016916" y="591017"/>
                      <a:pt x="1025953" y="591017"/>
                      <a:pt x="1027760" y="588306"/>
                    </a:cubicBezTo>
                    <a:cubicBezTo>
                      <a:pt x="1033182" y="581076"/>
                      <a:pt x="1026856" y="569328"/>
                      <a:pt x="1024145" y="561195"/>
                    </a:cubicBezTo>
                    <a:cubicBezTo>
                      <a:pt x="1017820" y="542217"/>
                      <a:pt x="1022338" y="538602"/>
                      <a:pt x="1019627" y="529565"/>
                    </a:cubicBezTo>
                    <a:cubicBezTo>
                      <a:pt x="1015108" y="515106"/>
                      <a:pt x="1014205" y="512395"/>
                      <a:pt x="1026856" y="506069"/>
                    </a:cubicBezTo>
                    <a:cubicBezTo>
                      <a:pt x="1034990" y="501551"/>
                      <a:pt x="1045834" y="500647"/>
                      <a:pt x="1054871" y="497936"/>
                    </a:cubicBezTo>
                    <a:cubicBezTo>
                      <a:pt x="1062101" y="495225"/>
                      <a:pt x="1063908" y="497936"/>
                      <a:pt x="1068427" y="500647"/>
                    </a:cubicBezTo>
                    <a:cubicBezTo>
                      <a:pt x="1072041" y="502455"/>
                      <a:pt x="1077464" y="505166"/>
                      <a:pt x="1079271" y="507877"/>
                    </a:cubicBezTo>
                    <a:cubicBezTo>
                      <a:pt x="1088308" y="507877"/>
                      <a:pt x="1091923" y="508780"/>
                      <a:pt x="1096441" y="515106"/>
                    </a:cubicBezTo>
                    <a:cubicBezTo>
                      <a:pt x="1100056" y="520528"/>
                      <a:pt x="1106382" y="532277"/>
                      <a:pt x="1106382" y="539506"/>
                    </a:cubicBezTo>
                    <a:moveTo>
                      <a:pt x="171057" y="538602"/>
                    </a:moveTo>
                    <a:cubicBezTo>
                      <a:pt x="169250" y="544025"/>
                      <a:pt x="166539" y="545832"/>
                      <a:pt x="164731" y="553062"/>
                    </a:cubicBezTo>
                    <a:cubicBezTo>
                      <a:pt x="163827" y="557580"/>
                      <a:pt x="167442" y="563906"/>
                      <a:pt x="169250" y="568424"/>
                    </a:cubicBezTo>
                    <a:cubicBezTo>
                      <a:pt x="171057" y="573847"/>
                      <a:pt x="173768" y="577461"/>
                      <a:pt x="175575" y="582883"/>
                    </a:cubicBezTo>
                    <a:cubicBezTo>
                      <a:pt x="177383" y="588306"/>
                      <a:pt x="180998" y="591920"/>
                      <a:pt x="182805" y="596439"/>
                    </a:cubicBezTo>
                    <a:cubicBezTo>
                      <a:pt x="182805" y="596439"/>
                      <a:pt x="182805" y="596439"/>
                      <a:pt x="182805" y="595535"/>
                    </a:cubicBezTo>
                    <a:lnTo>
                      <a:pt x="185516" y="588306"/>
                    </a:lnTo>
                    <a:lnTo>
                      <a:pt x="185516" y="598246"/>
                    </a:lnTo>
                    <a:cubicBezTo>
                      <a:pt x="185516" y="598246"/>
                      <a:pt x="185516" y="598246"/>
                      <a:pt x="185516" y="598246"/>
                    </a:cubicBezTo>
                    <a:lnTo>
                      <a:pt x="187323" y="598246"/>
                    </a:lnTo>
                    <a:cubicBezTo>
                      <a:pt x="186420" y="602765"/>
                      <a:pt x="186420" y="601861"/>
                      <a:pt x="189131" y="604572"/>
                    </a:cubicBezTo>
                    <a:cubicBezTo>
                      <a:pt x="195457" y="612705"/>
                      <a:pt x="198168" y="620839"/>
                      <a:pt x="204494" y="627165"/>
                    </a:cubicBezTo>
                    <a:cubicBezTo>
                      <a:pt x="210820" y="634394"/>
                      <a:pt x="215338" y="630779"/>
                      <a:pt x="224375" y="628068"/>
                    </a:cubicBezTo>
                    <a:cubicBezTo>
                      <a:pt x="223471" y="624453"/>
                      <a:pt x="223471" y="621742"/>
                      <a:pt x="222568" y="619031"/>
                    </a:cubicBezTo>
                    <a:cubicBezTo>
                      <a:pt x="220760" y="604572"/>
                      <a:pt x="210820" y="605476"/>
                      <a:pt x="211723" y="598246"/>
                    </a:cubicBezTo>
                    <a:cubicBezTo>
                      <a:pt x="214434" y="600957"/>
                      <a:pt x="214434" y="601861"/>
                      <a:pt x="218049" y="603668"/>
                    </a:cubicBezTo>
                    <a:cubicBezTo>
                      <a:pt x="228894" y="609091"/>
                      <a:pt x="225279" y="612705"/>
                      <a:pt x="227990" y="627165"/>
                    </a:cubicBezTo>
                    <a:cubicBezTo>
                      <a:pt x="231605" y="642527"/>
                      <a:pt x="237027" y="638913"/>
                      <a:pt x="258715" y="635298"/>
                    </a:cubicBezTo>
                    <a:cubicBezTo>
                      <a:pt x="256908" y="628068"/>
                      <a:pt x="256908" y="618128"/>
                      <a:pt x="253293" y="611802"/>
                    </a:cubicBezTo>
                    <a:cubicBezTo>
                      <a:pt x="251486" y="608187"/>
                      <a:pt x="249678" y="604572"/>
                      <a:pt x="248775" y="600957"/>
                    </a:cubicBezTo>
                    <a:cubicBezTo>
                      <a:pt x="247871" y="598246"/>
                      <a:pt x="248775" y="598246"/>
                      <a:pt x="247871" y="595535"/>
                    </a:cubicBezTo>
                    <a:cubicBezTo>
                      <a:pt x="246967" y="593728"/>
                      <a:pt x="246967" y="591920"/>
                      <a:pt x="246967" y="591017"/>
                    </a:cubicBezTo>
                    <a:cubicBezTo>
                      <a:pt x="246967" y="593728"/>
                      <a:pt x="254197" y="603668"/>
                      <a:pt x="256004" y="607283"/>
                    </a:cubicBezTo>
                    <a:cubicBezTo>
                      <a:pt x="257812" y="612705"/>
                      <a:pt x="259619" y="622646"/>
                      <a:pt x="260523" y="628068"/>
                    </a:cubicBezTo>
                    <a:cubicBezTo>
                      <a:pt x="261427" y="632587"/>
                      <a:pt x="261427" y="635298"/>
                      <a:pt x="263234" y="638913"/>
                    </a:cubicBezTo>
                    <a:cubicBezTo>
                      <a:pt x="265041" y="643431"/>
                      <a:pt x="266849" y="642527"/>
                      <a:pt x="272271" y="642527"/>
                    </a:cubicBezTo>
                    <a:cubicBezTo>
                      <a:pt x="274982" y="642527"/>
                      <a:pt x="282212" y="641624"/>
                      <a:pt x="284019" y="641624"/>
                    </a:cubicBezTo>
                    <a:cubicBezTo>
                      <a:pt x="286730" y="640720"/>
                      <a:pt x="290345" y="638913"/>
                      <a:pt x="292152" y="637105"/>
                    </a:cubicBezTo>
                    <a:cubicBezTo>
                      <a:pt x="293056" y="621742"/>
                      <a:pt x="285826" y="602765"/>
                      <a:pt x="286730" y="584691"/>
                    </a:cubicBezTo>
                    <a:lnTo>
                      <a:pt x="287634" y="591017"/>
                    </a:lnTo>
                    <a:lnTo>
                      <a:pt x="289441" y="588306"/>
                    </a:lnTo>
                    <a:cubicBezTo>
                      <a:pt x="289441" y="591920"/>
                      <a:pt x="291248" y="594632"/>
                      <a:pt x="291248" y="599150"/>
                    </a:cubicBezTo>
                    <a:cubicBezTo>
                      <a:pt x="291248" y="604572"/>
                      <a:pt x="289441" y="602765"/>
                      <a:pt x="290345" y="609091"/>
                    </a:cubicBezTo>
                    <a:cubicBezTo>
                      <a:pt x="291248" y="616320"/>
                      <a:pt x="293960" y="621742"/>
                      <a:pt x="293960" y="628972"/>
                    </a:cubicBezTo>
                    <a:cubicBezTo>
                      <a:pt x="293960" y="633490"/>
                      <a:pt x="293960" y="638913"/>
                      <a:pt x="291248" y="640720"/>
                    </a:cubicBezTo>
                    <a:cubicBezTo>
                      <a:pt x="290345" y="641624"/>
                      <a:pt x="283115" y="645238"/>
                      <a:pt x="280404" y="646142"/>
                    </a:cubicBezTo>
                    <a:cubicBezTo>
                      <a:pt x="260523" y="651564"/>
                      <a:pt x="261427" y="641624"/>
                      <a:pt x="258715" y="638913"/>
                    </a:cubicBezTo>
                    <a:cubicBezTo>
                      <a:pt x="251486" y="639816"/>
                      <a:pt x="250582" y="642527"/>
                      <a:pt x="240642" y="642527"/>
                    </a:cubicBezTo>
                    <a:cubicBezTo>
                      <a:pt x="231605" y="642527"/>
                      <a:pt x="230701" y="640720"/>
                      <a:pt x="226182" y="635298"/>
                    </a:cubicBezTo>
                    <a:cubicBezTo>
                      <a:pt x="213531" y="635298"/>
                      <a:pt x="209012" y="638009"/>
                      <a:pt x="202686" y="629876"/>
                    </a:cubicBezTo>
                    <a:cubicBezTo>
                      <a:pt x="190938" y="616320"/>
                      <a:pt x="198168" y="623550"/>
                      <a:pt x="190938" y="611802"/>
                    </a:cubicBezTo>
                    <a:lnTo>
                      <a:pt x="182805" y="600054"/>
                    </a:lnTo>
                    <a:cubicBezTo>
                      <a:pt x="175575" y="587402"/>
                      <a:pt x="162020" y="561195"/>
                      <a:pt x="159309" y="544025"/>
                    </a:cubicBezTo>
                    <a:lnTo>
                      <a:pt x="140331" y="544025"/>
                    </a:lnTo>
                    <a:cubicBezTo>
                      <a:pt x="135813" y="544928"/>
                      <a:pt x="130391" y="545832"/>
                      <a:pt x="126776" y="546736"/>
                    </a:cubicBezTo>
                    <a:cubicBezTo>
                      <a:pt x="122257" y="547639"/>
                      <a:pt x="120450" y="548543"/>
                      <a:pt x="116835" y="549447"/>
                    </a:cubicBezTo>
                    <a:cubicBezTo>
                      <a:pt x="113220" y="550350"/>
                      <a:pt x="97858" y="551254"/>
                      <a:pt x="94243" y="550350"/>
                    </a:cubicBezTo>
                    <a:cubicBezTo>
                      <a:pt x="90628" y="550350"/>
                      <a:pt x="87013" y="549447"/>
                      <a:pt x="83399" y="548543"/>
                    </a:cubicBezTo>
                    <a:cubicBezTo>
                      <a:pt x="77976" y="547639"/>
                      <a:pt x="77976" y="546736"/>
                      <a:pt x="76169" y="544025"/>
                    </a:cubicBezTo>
                    <a:lnTo>
                      <a:pt x="76169" y="544025"/>
                    </a:lnTo>
                    <a:moveTo>
                      <a:pt x="345470" y="539506"/>
                    </a:moveTo>
                    <a:lnTo>
                      <a:pt x="338241" y="533180"/>
                    </a:lnTo>
                    <a:cubicBezTo>
                      <a:pt x="333722" y="530469"/>
                      <a:pt x="324685" y="531373"/>
                      <a:pt x="313841" y="520528"/>
                    </a:cubicBezTo>
                    <a:cubicBezTo>
                      <a:pt x="310226" y="517817"/>
                      <a:pt x="307515" y="516010"/>
                      <a:pt x="302997" y="513299"/>
                    </a:cubicBezTo>
                    <a:cubicBezTo>
                      <a:pt x="299382" y="510588"/>
                      <a:pt x="294863" y="508780"/>
                      <a:pt x="291248" y="506069"/>
                    </a:cubicBezTo>
                    <a:lnTo>
                      <a:pt x="280404" y="498840"/>
                    </a:lnTo>
                    <a:cubicBezTo>
                      <a:pt x="276789" y="496129"/>
                      <a:pt x="272271" y="494321"/>
                      <a:pt x="268656" y="492514"/>
                    </a:cubicBezTo>
                    <a:cubicBezTo>
                      <a:pt x="264138" y="489803"/>
                      <a:pt x="262330" y="487995"/>
                      <a:pt x="257812" y="485284"/>
                    </a:cubicBezTo>
                    <a:cubicBezTo>
                      <a:pt x="254197" y="483477"/>
                      <a:pt x="249678" y="480766"/>
                      <a:pt x="246064" y="478055"/>
                    </a:cubicBezTo>
                    <a:cubicBezTo>
                      <a:pt x="235219" y="471729"/>
                      <a:pt x="234316" y="468114"/>
                      <a:pt x="227086" y="459981"/>
                    </a:cubicBezTo>
                    <a:cubicBezTo>
                      <a:pt x="219857" y="450944"/>
                      <a:pt x="192746" y="450944"/>
                      <a:pt x="181901" y="452751"/>
                    </a:cubicBezTo>
                    <a:cubicBezTo>
                      <a:pt x="169250" y="454559"/>
                      <a:pt x="165635" y="459981"/>
                      <a:pt x="157502" y="464499"/>
                    </a:cubicBezTo>
                    <a:cubicBezTo>
                      <a:pt x="159309" y="463596"/>
                      <a:pt x="160213" y="463596"/>
                      <a:pt x="161116" y="464499"/>
                    </a:cubicBezTo>
                    <a:cubicBezTo>
                      <a:pt x="158405" y="466307"/>
                      <a:pt x="147561" y="475344"/>
                      <a:pt x="145754" y="477151"/>
                    </a:cubicBezTo>
                    <a:lnTo>
                      <a:pt x="156598" y="470825"/>
                    </a:lnTo>
                    <a:cubicBezTo>
                      <a:pt x="155694" y="472633"/>
                      <a:pt x="148465" y="478959"/>
                      <a:pt x="145754" y="480766"/>
                    </a:cubicBezTo>
                    <a:cubicBezTo>
                      <a:pt x="142139" y="483477"/>
                      <a:pt x="137620" y="487092"/>
                      <a:pt x="136717" y="491610"/>
                    </a:cubicBezTo>
                    <a:cubicBezTo>
                      <a:pt x="143042" y="487092"/>
                      <a:pt x="145754" y="482573"/>
                      <a:pt x="154790" y="478959"/>
                    </a:cubicBezTo>
                    <a:cubicBezTo>
                      <a:pt x="152983" y="479862"/>
                      <a:pt x="152983" y="480766"/>
                      <a:pt x="151176" y="482573"/>
                    </a:cubicBezTo>
                    <a:cubicBezTo>
                      <a:pt x="150272" y="483477"/>
                      <a:pt x="148465" y="484381"/>
                      <a:pt x="147561" y="485284"/>
                    </a:cubicBezTo>
                    <a:cubicBezTo>
                      <a:pt x="147561" y="485284"/>
                      <a:pt x="137620" y="493418"/>
                      <a:pt x="142139" y="490707"/>
                    </a:cubicBezTo>
                    <a:cubicBezTo>
                      <a:pt x="145754" y="488899"/>
                      <a:pt x="147561" y="485284"/>
                      <a:pt x="152079" y="484381"/>
                    </a:cubicBezTo>
                    <a:cubicBezTo>
                      <a:pt x="149368" y="487092"/>
                      <a:pt x="146657" y="488899"/>
                      <a:pt x="144850" y="491610"/>
                    </a:cubicBezTo>
                    <a:cubicBezTo>
                      <a:pt x="145754" y="490707"/>
                      <a:pt x="145754" y="490707"/>
                      <a:pt x="146657" y="490707"/>
                    </a:cubicBezTo>
                    <a:cubicBezTo>
                      <a:pt x="147561" y="490707"/>
                      <a:pt x="147561" y="490707"/>
                      <a:pt x="148465" y="490707"/>
                    </a:cubicBezTo>
                    <a:cubicBezTo>
                      <a:pt x="138524" y="497936"/>
                      <a:pt x="152079" y="501551"/>
                      <a:pt x="158405" y="507877"/>
                    </a:cubicBezTo>
                    <a:cubicBezTo>
                      <a:pt x="159309" y="505166"/>
                      <a:pt x="161116" y="534988"/>
                      <a:pt x="161116" y="537699"/>
                    </a:cubicBezTo>
                    <a:cubicBezTo>
                      <a:pt x="163827" y="533180"/>
                      <a:pt x="163827" y="529565"/>
                      <a:pt x="168346" y="525951"/>
                    </a:cubicBezTo>
                    <a:cubicBezTo>
                      <a:pt x="165635" y="536795"/>
                      <a:pt x="159309" y="538602"/>
                      <a:pt x="162020" y="550350"/>
                    </a:cubicBezTo>
                    <a:cubicBezTo>
                      <a:pt x="165635" y="545832"/>
                      <a:pt x="166539" y="536795"/>
                      <a:pt x="171961" y="534084"/>
                    </a:cubicBezTo>
                    <a:cubicBezTo>
                      <a:pt x="169250" y="540410"/>
                      <a:pt x="162924" y="545832"/>
                      <a:pt x="163827" y="553965"/>
                    </a:cubicBezTo>
                    <a:cubicBezTo>
                      <a:pt x="165635" y="551254"/>
                      <a:pt x="165635" y="548543"/>
                      <a:pt x="166539" y="545832"/>
                    </a:cubicBezTo>
                    <a:cubicBezTo>
                      <a:pt x="167442" y="543121"/>
                      <a:pt x="169250" y="541314"/>
                      <a:pt x="171057" y="540410"/>
                    </a:cubicBezTo>
                    <a:moveTo>
                      <a:pt x="1068427" y="540410"/>
                    </a:moveTo>
                    <a:cubicBezTo>
                      <a:pt x="1067523" y="543121"/>
                      <a:pt x="1069330" y="547639"/>
                      <a:pt x="1069330" y="550350"/>
                    </a:cubicBezTo>
                    <a:cubicBezTo>
                      <a:pt x="1070234" y="557580"/>
                      <a:pt x="1071138" y="570232"/>
                      <a:pt x="1061197" y="571135"/>
                    </a:cubicBezTo>
                    <a:cubicBezTo>
                      <a:pt x="1055775" y="572039"/>
                      <a:pt x="1055775" y="569328"/>
                      <a:pt x="1053064" y="566617"/>
                    </a:cubicBezTo>
                    <a:lnTo>
                      <a:pt x="1052160" y="565713"/>
                    </a:lnTo>
                    <a:cubicBezTo>
                      <a:pt x="1052160" y="565713"/>
                      <a:pt x="1052160" y="565713"/>
                      <a:pt x="1051256" y="565713"/>
                    </a:cubicBezTo>
                    <a:cubicBezTo>
                      <a:pt x="1052160" y="597343"/>
                      <a:pt x="1037701" y="584691"/>
                      <a:pt x="1032279" y="586498"/>
                    </a:cubicBezTo>
                    <a:cubicBezTo>
                      <a:pt x="1027760" y="590113"/>
                      <a:pt x="1029568" y="592824"/>
                      <a:pt x="1019627" y="593728"/>
                    </a:cubicBezTo>
                    <a:cubicBezTo>
                      <a:pt x="1008783" y="594632"/>
                      <a:pt x="1008783" y="588306"/>
                      <a:pt x="1006071" y="586498"/>
                    </a:cubicBezTo>
                    <a:cubicBezTo>
                      <a:pt x="1001553" y="588306"/>
                      <a:pt x="993420" y="590113"/>
                      <a:pt x="987998" y="587402"/>
                    </a:cubicBezTo>
                    <a:cubicBezTo>
                      <a:pt x="984383" y="585595"/>
                      <a:pt x="985287" y="584691"/>
                      <a:pt x="983479" y="581076"/>
                    </a:cubicBezTo>
                    <a:cubicBezTo>
                      <a:pt x="982575" y="578365"/>
                      <a:pt x="980768" y="576558"/>
                      <a:pt x="979864" y="573847"/>
                    </a:cubicBezTo>
                    <a:cubicBezTo>
                      <a:pt x="978057" y="569328"/>
                      <a:pt x="976250" y="563002"/>
                      <a:pt x="973538" y="557580"/>
                    </a:cubicBezTo>
                    <a:cubicBezTo>
                      <a:pt x="971731" y="552158"/>
                      <a:pt x="969924" y="548543"/>
                      <a:pt x="969020" y="542217"/>
                    </a:cubicBezTo>
                    <a:lnTo>
                      <a:pt x="386136" y="542217"/>
                    </a:lnTo>
                    <a:cubicBezTo>
                      <a:pt x="391559" y="547639"/>
                      <a:pt x="384329" y="565713"/>
                      <a:pt x="358122" y="568424"/>
                    </a:cubicBezTo>
                    <a:cubicBezTo>
                      <a:pt x="331915" y="572039"/>
                      <a:pt x="321974" y="557580"/>
                      <a:pt x="312937" y="555773"/>
                    </a:cubicBezTo>
                    <a:cubicBezTo>
                      <a:pt x="312937" y="561195"/>
                      <a:pt x="329204" y="582883"/>
                      <a:pt x="333722" y="591920"/>
                    </a:cubicBezTo>
                    <a:cubicBezTo>
                      <a:pt x="335530" y="594632"/>
                      <a:pt x="336433" y="595535"/>
                      <a:pt x="337337" y="597343"/>
                    </a:cubicBezTo>
                    <a:cubicBezTo>
                      <a:pt x="344567" y="605476"/>
                      <a:pt x="344567" y="606380"/>
                      <a:pt x="348181" y="615416"/>
                    </a:cubicBezTo>
                    <a:cubicBezTo>
                      <a:pt x="349989" y="619935"/>
                      <a:pt x="351796" y="624453"/>
                      <a:pt x="353603" y="629876"/>
                    </a:cubicBezTo>
                    <a:cubicBezTo>
                      <a:pt x="355411" y="634394"/>
                      <a:pt x="360833" y="643431"/>
                      <a:pt x="363544" y="648853"/>
                    </a:cubicBezTo>
                    <a:cubicBezTo>
                      <a:pt x="364448" y="651564"/>
                      <a:pt x="365351" y="654275"/>
                      <a:pt x="367159" y="656083"/>
                    </a:cubicBezTo>
                    <a:cubicBezTo>
                      <a:pt x="370774" y="662409"/>
                      <a:pt x="380714" y="675060"/>
                      <a:pt x="369870" y="682290"/>
                    </a:cubicBezTo>
                    <a:cubicBezTo>
                      <a:pt x="366255" y="685001"/>
                      <a:pt x="359026" y="685905"/>
                      <a:pt x="354507" y="684097"/>
                    </a:cubicBezTo>
                    <a:cubicBezTo>
                      <a:pt x="349989" y="683194"/>
                      <a:pt x="347278" y="677771"/>
                      <a:pt x="345470" y="674157"/>
                    </a:cubicBezTo>
                    <a:cubicBezTo>
                      <a:pt x="340048" y="669638"/>
                      <a:pt x="333722" y="654275"/>
                      <a:pt x="331011" y="650661"/>
                    </a:cubicBezTo>
                    <a:cubicBezTo>
                      <a:pt x="329204" y="647950"/>
                      <a:pt x="315648" y="628068"/>
                      <a:pt x="314745" y="628068"/>
                    </a:cubicBezTo>
                    <a:cubicBezTo>
                      <a:pt x="313841" y="624453"/>
                      <a:pt x="312033" y="621742"/>
                      <a:pt x="309322" y="619031"/>
                    </a:cubicBezTo>
                    <a:cubicBezTo>
                      <a:pt x="305708" y="614513"/>
                      <a:pt x="301189" y="610898"/>
                      <a:pt x="296671" y="606380"/>
                    </a:cubicBezTo>
                    <a:cubicBezTo>
                      <a:pt x="294863" y="604572"/>
                      <a:pt x="293056" y="603668"/>
                      <a:pt x="291248" y="601861"/>
                    </a:cubicBezTo>
                    <a:cubicBezTo>
                      <a:pt x="288537" y="599150"/>
                      <a:pt x="290345" y="593728"/>
                      <a:pt x="291248" y="590113"/>
                    </a:cubicBezTo>
                    <a:cubicBezTo>
                      <a:pt x="290345" y="595535"/>
                      <a:pt x="291248" y="591920"/>
                      <a:pt x="293056" y="592824"/>
                    </a:cubicBezTo>
                    <a:cubicBezTo>
                      <a:pt x="293056" y="591017"/>
                      <a:pt x="293960" y="593728"/>
                      <a:pt x="293960" y="591920"/>
                    </a:cubicBezTo>
                    <a:lnTo>
                      <a:pt x="295767" y="602765"/>
                    </a:lnTo>
                    <a:lnTo>
                      <a:pt x="297574" y="600957"/>
                    </a:lnTo>
                    <a:cubicBezTo>
                      <a:pt x="298478" y="608187"/>
                      <a:pt x="304804" y="609994"/>
                      <a:pt x="308419" y="615416"/>
                    </a:cubicBezTo>
                    <a:cubicBezTo>
                      <a:pt x="315648" y="625357"/>
                      <a:pt x="322878" y="634394"/>
                      <a:pt x="329204" y="645238"/>
                    </a:cubicBezTo>
                    <a:cubicBezTo>
                      <a:pt x="331011" y="647950"/>
                      <a:pt x="332818" y="649757"/>
                      <a:pt x="333722" y="652468"/>
                    </a:cubicBezTo>
                    <a:cubicBezTo>
                      <a:pt x="334626" y="655179"/>
                      <a:pt x="336433" y="657890"/>
                      <a:pt x="337337" y="660601"/>
                    </a:cubicBezTo>
                    <a:lnTo>
                      <a:pt x="346374" y="676868"/>
                    </a:lnTo>
                    <a:cubicBezTo>
                      <a:pt x="350892" y="685905"/>
                      <a:pt x="363544" y="687712"/>
                      <a:pt x="368966" y="676868"/>
                    </a:cubicBezTo>
                    <a:cubicBezTo>
                      <a:pt x="372581" y="670542"/>
                      <a:pt x="367159" y="666023"/>
                      <a:pt x="363544" y="659698"/>
                    </a:cubicBezTo>
                    <a:cubicBezTo>
                      <a:pt x="357218" y="649757"/>
                      <a:pt x="346374" y="627165"/>
                      <a:pt x="343663" y="617224"/>
                    </a:cubicBezTo>
                    <a:cubicBezTo>
                      <a:pt x="340952" y="607283"/>
                      <a:pt x="339144" y="606380"/>
                      <a:pt x="334626" y="600957"/>
                    </a:cubicBezTo>
                    <a:cubicBezTo>
                      <a:pt x="331011" y="597343"/>
                      <a:pt x="317456" y="575654"/>
                      <a:pt x="314745" y="570232"/>
                    </a:cubicBezTo>
                    <a:cubicBezTo>
                      <a:pt x="312033" y="564810"/>
                      <a:pt x="309322" y="559387"/>
                      <a:pt x="306611" y="553965"/>
                    </a:cubicBezTo>
                    <a:cubicBezTo>
                      <a:pt x="303900" y="548543"/>
                      <a:pt x="301189" y="542217"/>
                      <a:pt x="299382" y="536795"/>
                    </a:cubicBezTo>
                    <a:cubicBezTo>
                      <a:pt x="297574" y="532277"/>
                      <a:pt x="297574" y="532277"/>
                      <a:pt x="296671" y="526854"/>
                    </a:cubicBezTo>
                    <a:cubicBezTo>
                      <a:pt x="295767" y="523240"/>
                      <a:pt x="293960" y="521432"/>
                      <a:pt x="293056" y="517817"/>
                    </a:cubicBezTo>
                    <a:cubicBezTo>
                      <a:pt x="298478" y="523240"/>
                      <a:pt x="298478" y="531373"/>
                      <a:pt x="302997" y="537699"/>
                    </a:cubicBezTo>
                    <a:lnTo>
                      <a:pt x="302997" y="530469"/>
                    </a:lnTo>
                    <a:cubicBezTo>
                      <a:pt x="303900" y="533180"/>
                      <a:pt x="303900" y="534084"/>
                      <a:pt x="304804" y="536795"/>
                    </a:cubicBezTo>
                    <a:lnTo>
                      <a:pt x="306611" y="540410"/>
                    </a:lnTo>
                    <a:cubicBezTo>
                      <a:pt x="306611" y="540410"/>
                      <a:pt x="306611" y="540410"/>
                      <a:pt x="306611" y="540410"/>
                    </a:cubicBezTo>
                    <a:cubicBezTo>
                      <a:pt x="306611" y="540410"/>
                      <a:pt x="306611" y="540410"/>
                      <a:pt x="306611" y="541314"/>
                    </a:cubicBezTo>
                    <a:cubicBezTo>
                      <a:pt x="306611" y="542217"/>
                      <a:pt x="307515" y="542217"/>
                      <a:pt x="307515" y="543121"/>
                    </a:cubicBezTo>
                    <a:lnTo>
                      <a:pt x="308419" y="540410"/>
                    </a:lnTo>
                    <a:cubicBezTo>
                      <a:pt x="309322" y="544928"/>
                      <a:pt x="311130" y="548543"/>
                      <a:pt x="312937" y="552158"/>
                    </a:cubicBezTo>
                    <a:cubicBezTo>
                      <a:pt x="313841" y="554869"/>
                      <a:pt x="319263" y="556676"/>
                      <a:pt x="321974" y="558484"/>
                    </a:cubicBezTo>
                    <a:cubicBezTo>
                      <a:pt x="330107" y="562098"/>
                      <a:pt x="334626" y="566617"/>
                      <a:pt x="343663" y="567521"/>
                    </a:cubicBezTo>
                    <a:cubicBezTo>
                      <a:pt x="353603" y="568424"/>
                      <a:pt x="374388" y="566617"/>
                      <a:pt x="379811" y="557580"/>
                    </a:cubicBezTo>
                    <a:cubicBezTo>
                      <a:pt x="380714" y="555773"/>
                      <a:pt x="387040" y="546736"/>
                      <a:pt x="380714" y="547639"/>
                    </a:cubicBezTo>
                    <a:cubicBezTo>
                      <a:pt x="377100" y="548543"/>
                      <a:pt x="373485" y="550350"/>
                      <a:pt x="369870" y="551254"/>
                    </a:cubicBezTo>
                    <a:cubicBezTo>
                      <a:pt x="365351" y="552158"/>
                      <a:pt x="358122" y="552158"/>
                      <a:pt x="358122" y="545832"/>
                    </a:cubicBezTo>
                    <a:cubicBezTo>
                      <a:pt x="358122" y="545832"/>
                      <a:pt x="358122" y="545832"/>
                      <a:pt x="358122" y="546736"/>
                    </a:cubicBezTo>
                    <a:cubicBezTo>
                      <a:pt x="358122" y="546736"/>
                      <a:pt x="358122" y="546736"/>
                      <a:pt x="358122" y="546736"/>
                    </a:cubicBezTo>
                    <a:cubicBezTo>
                      <a:pt x="361737" y="552158"/>
                      <a:pt x="376196" y="547639"/>
                      <a:pt x="378907" y="544928"/>
                    </a:cubicBezTo>
                    <a:cubicBezTo>
                      <a:pt x="380714" y="543121"/>
                      <a:pt x="379811" y="544928"/>
                      <a:pt x="380714" y="542217"/>
                    </a:cubicBezTo>
                    <a:cubicBezTo>
                      <a:pt x="374388" y="543121"/>
                      <a:pt x="363544" y="544025"/>
                      <a:pt x="356315" y="543121"/>
                    </a:cubicBezTo>
                    <a:cubicBezTo>
                      <a:pt x="356315" y="543121"/>
                      <a:pt x="356315" y="543121"/>
                      <a:pt x="356315" y="544025"/>
                    </a:cubicBezTo>
                    <a:cubicBezTo>
                      <a:pt x="356315" y="544025"/>
                      <a:pt x="356315" y="544025"/>
                      <a:pt x="356315" y="544928"/>
                    </a:cubicBezTo>
                    <a:cubicBezTo>
                      <a:pt x="356315" y="545832"/>
                      <a:pt x="356315" y="544928"/>
                      <a:pt x="356315" y="545832"/>
                    </a:cubicBezTo>
                    <a:cubicBezTo>
                      <a:pt x="356315" y="545832"/>
                      <a:pt x="356315" y="547639"/>
                      <a:pt x="356315" y="547639"/>
                    </a:cubicBezTo>
                    <a:cubicBezTo>
                      <a:pt x="356315" y="545832"/>
                      <a:pt x="354507" y="544025"/>
                      <a:pt x="353603" y="543121"/>
                    </a:cubicBezTo>
                    <a:cubicBezTo>
                      <a:pt x="353603" y="543121"/>
                      <a:pt x="351796" y="542217"/>
                      <a:pt x="351796" y="542217"/>
                    </a:cubicBezTo>
                    <a:cubicBezTo>
                      <a:pt x="349085" y="541314"/>
                      <a:pt x="347278" y="540410"/>
                      <a:pt x="344567" y="538602"/>
                    </a:cubicBezTo>
                    <a:moveTo>
                      <a:pt x="573201" y="538602"/>
                    </a:moveTo>
                    <a:lnTo>
                      <a:pt x="650919" y="538602"/>
                    </a:lnTo>
                    <a:cubicBezTo>
                      <a:pt x="650919" y="531373"/>
                      <a:pt x="654534" y="521432"/>
                      <a:pt x="654534" y="513299"/>
                    </a:cubicBezTo>
                    <a:cubicBezTo>
                      <a:pt x="654534" y="508780"/>
                      <a:pt x="656341" y="505166"/>
                      <a:pt x="657245" y="500647"/>
                    </a:cubicBezTo>
                    <a:cubicBezTo>
                      <a:pt x="658149" y="496129"/>
                      <a:pt x="658149" y="490707"/>
                      <a:pt x="658149" y="486188"/>
                    </a:cubicBezTo>
                    <a:cubicBezTo>
                      <a:pt x="659053" y="477151"/>
                      <a:pt x="661764" y="468114"/>
                      <a:pt x="662667" y="459077"/>
                    </a:cubicBezTo>
                    <a:lnTo>
                      <a:pt x="665378" y="438292"/>
                    </a:lnTo>
                    <a:cubicBezTo>
                      <a:pt x="665378" y="435581"/>
                      <a:pt x="664475" y="435581"/>
                      <a:pt x="663571" y="431966"/>
                    </a:cubicBezTo>
                    <a:cubicBezTo>
                      <a:pt x="661764" y="422929"/>
                      <a:pt x="661764" y="412085"/>
                      <a:pt x="659956" y="403952"/>
                    </a:cubicBezTo>
                    <a:cubicBezTo>
                      <a:pt x="659053" y="400337"/>
                      <a:pt x="657245" y="394915"/>
                      <a:pt x="655438" y="393107"/>
                    </a:cubicBezTo>
                    <a:cubicBezTo>
                      <a:pt x="653630" y="391300"/>
                      <a:pt x="640075" y="390396"/>
                      <a:pt x="637364" y="391300"/>
                    </a:cubicBezTo>
                    <a:cubicBezTo>
                      <a:pt x="613868" y="394915"/>
                      <a:pt x="602120" y="406663"/>
                      <a:pt x="597601" y="406663"/>
                    </a:cubicBezTo>
                    <a:cubicBezTo>
                      <a:pt x="626519" y="379552"/>
                      <a:pt x="651823" y="388589"/>
                      <a:pt x="665378" y="375034"/>
                    </a:cubicBezTo>
                    <a:lnTo>
                      <a:pt x="634653" y="337982"/>
                    </a:lnTo>
                    <a:cubicBezTo>
                      <a:pt x="629231" y="332560"/>
                      <a:pt x="624712" y="325330"/>
                      <a:pt x="620194" y="319004"/>
                    </a:cubicBezTo>
                    <a:cubicBezTo>
                      <a:pt x="617482" y="316293"/>
                      <a:pt x="612964" y="308160"/>
                      <a:pt x="612060" y="307256"/>
                    </a:cubicBezTo>
                    <a:cubicBezTo>
                      <a:pt x="608446" y="304545"/>
                      <a:pt x="610253" y="302738"/>
                      <a:pt x="608446" y="299123"/>
                    </a:cubicBezTo>
                    <a:lnTo>
                      <a:pt x="607542" y="303642"/>
                    </a:lnTo>
                    <a:cubicBezTo>
                      <a:pt x="604831" y="300027"/>
                      <a:pt x="607542" y="297316"/>
                      <a:pt x="605734" y="293701"/>
                    </a:cubicBezTo>
                    <a:cubicBezTo>
                      <a:pt x="604831" y="291894"/>
                      <a:pt x="605734" y="292797"/>
                      <a:pt x="604831" y="291894"/>
                    </a:cubicBezTo>
                    <a:cubicBezTo>
                      <a:pt x="603927" y="294605"/>
                      <a:pt x="603927" y="296412"/>
                      <a:pt x="603023" y="298219"/>
                    </a:cubicBezTo>
                    <a:cubicBezTo>
                      <a:pt x="602120" y="292797"/>
                      <a:pt x="603927" y="290086"/>
                      <a:pt x="603023" y="285568"/>
                    </a:cubicBezTo>
                    <a:cubicBezTo>
                      <a:pt x="603023" y="288279"/>
                      <a:pt x="603023" y="286471"/>
                      <a:pt x="601216" y="289183"/>
                    </a:cubicBezTo>
                    <a:cubicBezTo>
                      <a:pt x="600312" y="290990"/>
                      <a:pt x="599409" y="292797"/>
                      <a:pt x="599409" y="293701"/>
                    </a:cubicBezTo>
                    <a:lnTo>
                      <a:pt x="599409" y="282857"/>
                    </a:lnTo>
                    <a:cubicBezTo>
                      <a:pt x="598505" y="283760"/>
                      <a:pt x="598505" y="285568"/>
                      <a:pt x="597601" y="287375"/>
                    </a:cubicBezTo>
                    <a:cubicBezTo>
                      <a:pt x="596698" y="289183"/>
                      <a:pt x="596698" y="290990"/>
                      <a:pt x="595794" y="291894"/>
                    </a:cubicBezTo>
                    <a:lnTo>
                      <a:pt x="596698" y="283760"/>
                    </a:lnTo>
                    <a:cubicBezTo>
                      <a:pt x="596698" y="284664"/>
                      <a:pt x="596698" y="283760"/>
                      <a:pt x="595794" y="285568"/>
                    </a:cubicBezTo>
                    <a:cubicBezTo>
                      <a:pt x="594890" y="287375"/>
                      <a:pt x="594890" y="288279"/>
                      <a:pt x="593986" y="290086"/>
                    </a:cubicBezTo>
                    <a:lnTo>
                      <a:pt x="593986" y="279242"/>
                    </a:lnTo>
                    <a:cubicBezTo>
                      <a:pt x="591275" y="285568"/>
                      <a:pt x="590372" y="283760"/>
                      <a:pt x="590372" y="292797"/>
                    </a:cubicBezTo>
                    <a:cubicBezTo>
                      <a:pt x="589468" y="305449"/>
                      <a:pt x="586757" y="331656"/>
                      <a:pt x="589468" y="342501"/>
                    </a:cubicBezTo>
                    <a:cubicBezTo>
                      <a:pt x="591275" y="351537"/>
                      <a:pt x="593986" y="361478"/>
                      <a:pt x="594890" y="371419"/>
                    </a:cubicBezTo>
                    <a:cubicBezTo>
                      <a:pt x="595794" y="376841"/>
                      <a:pt x="594890" y="382263"/>
                      <a:pt x="595794" y="387685"/>
                    </a:cubicBezTo>
                    <a:cubicBezTo>
                      <a:pt x="596698" y="393107"/>
                      <a:pt x="596698" y="399433"/>
                      <a:pt x="596698" y="403952"/>
                    </a:cubicBezTo>
                    <a:cubicBezTo>
                      <a:pt x="593986" y="401241"/>
                      <a:pt x="591275" y="388589"/>
                      <a:pt x="590372" y="384974"/>
                    </a:cubicBezTo>
                    <a:cubicBezTo>
                      <a:pt x="589468" y="380456"/>
                      <a:pt x="588564" y="382263"/>
                      <a:pt x="587661" y="382263"/>
                    </a:cubicBezTo>
                    <a:lnTo>
                      <a:pt x="586757" y="378648"/>
                    </a:lnTo>
                    <a:cubicBezTo>
                      <a:pt x="581335" y="384974"/>
                      <a:pt x="579527" y="460885"/>
                      <a:pt x="577720" y="477151"/>
                    </a:cubicBezTo>
                    <a:cubicBezTo>
                      <a:pt x="576816" y="483477"/>
                      <a:pt x="575913" y="491610"/>
                      <a:pt x="575009" y="497032"/>
                    </a:cubicBezTo>
                    <a:cubicBezTo>
                      <a:pt x="575009" y="504262"/>
                      <a:pt x="575009" y="510588"/>
                      <a:pt x="574105" y="517817"/>
                    </a:cubicBezTo>
                    <a:cubicBezTo>
                      <a:pt x="575009" y="525951"/>
                      <a:pt x="573201" y="532277"/>
                      <a:pt x="573201" y="538602"/>
                    </a:cubicBezTo>
                    <a:lnTo>
                      <a:pt x="573201" y="538602"/>
                    </a:lnTo>
                    <a:close/>
                    <a:moveTo>
                      <a:pt x="815392" y="538602"/>
                    </a:moveTo>
                    <a:cubicBezTo>
                      <a:pt x="816295" y="526854"/>
                      <a:pt x="811777" y="494321"/>
                      <a:pt x="809970" y="479862"/>
                    </a:cubicBezTo>
                    <a:cubicBezTo>
                      <a:pt x="807258" y="455462"/>
                      <a:pt x="808162" y="451848"/>
                      <a:pt x="802740" y="423833"/>
                    </a:cubicBezTo>
                    <a:cubicBezTo>
                      <a:pt x="800933" y="413892"/>
                      <a:pt x="801836" y="405759"/>
                      <a:pt x="798222" y="396722"/>
                    </a:cubicBezTo>
                    <a:cubicBezTo>
                      <a:pt x="796414" y="393107"/>
                      <a:pt x="796414" y="392204"/>
                      <a:pt x="796414" y="387685"/>
                    </a:cubicBezTo>
                    <a:cubicBezTo>
                      <a:pt x="796414" y="387685"/>
                      <a:pt x="795510" y="388589"/>
                      <a:pt x="795510" y="388589"/>
                    </a:cubicBezTo>
                    <a:cubicBezTo>
                      <a:pt x="795510" y="388589"/>
                      <a:pt x="794607" y="389493"/>
                      <a:pt x="794607" y="389493"/>
                    </a:cubicBezTo>
                    <a:cubicBezTo>
                      <a:pt x="794607" y="389493"/>
                      <a:pt x="794607" y="389493"/>
                      <a:pt x="794607" y="390396"/>
                    </a:cubicBezTo>
                    <a:cubicBezTo>
                      <a:pt x="794607" y="390396"/>
                      <a:pt x="794607" y="390396"/>
                      <a:pt x="794607" y="391300"/>
                    </a:cubicBezTo>
                    <a:cubicBezTo>
                      <a:pt x="794607" y="389493"/>
                      <a:pt x="790088" y="375937"/>
                      <a:pt x="790088" y="375034"/>
                    </a:cubicBezTo>
                    <a:lnTo>
                      <a:pt x="789185" y="375937"/>
                    </a:lnTo>
                    <a:cubicBezTo>
                      <a:pt x="787377" y="379552"/>
                      <a:pt x="789185" y="375034"/>
                      <a:pt x="789185" y="376841"/>
                    </a:cubicBezTo>
                    <a:cubicBezTo>
                      <a:pt x="787377" y="382263"/>
                      <a:pt x="784666" y="412085"/>
                      <a:pt x="784666" y="416604"/>
                    </a:cubicBezTo>
                    <a:cubicBezTo>
                      <a:pt x="781955" y="415700"/>
                      <a:pt x="783762" y="417507"/>
                      <a:pt x="783762" y="409374"/>
                    </a:cubicBezTo>
                    <a:lnTo>
                      <a:pt x="785570" y="381359"/>
                    </a:lnTo>
                    <a:cubicBezTo>
                      <a:pt x="787377" y="368708"/>
                      <a:pt x="789185" y="356960"/>
                      <a:pt x="790992" y="344308"/>
                    </a:cubicBezTo>
                    <a:cubicBezTo>
                      <a:pt x="790088" y="343404"/>
                      <a:pt x="789185" y="346115"/>
                      <a:pt x="789185" y="339789"/>
                    </a:cubicBezTo>
                    <a:lnTo>
                      <a:pt x="787377" y="341597"/>
                    </a:lnTo>
                    <a:lnTo>
                      <a:pt x="787377" y="337078"/>
                    </a:lnTo>
                    <a:cubicBezTo>
                      <a:pt x="787377" y="337078"/>
                      <a:pt x="787377" y="337078"/>
                      <a:pt x="787377" y="337078"/>
                    </a:cubicBezTo>
                    <a:cubicBezTo>
                      <a:pt x="787377" y="337078"/>
                      <a:pt x="786474" y="338886"/>
                      <a:pt x="786474" y="336175"/>
                    </a:cubicBezTo>
                    <a:cubicBezTo>
                      <a:pt x="786474" y="334367"/>
                      <a:pt x="786474" y="333464"/>
                      <a:pt x="786474" y="330752"/>
                    </a:cubicBezTo>
                    <a:cubicBezTo>
                      <a:pt x="786474" y="330752"/>
                      <a:pt x="786474" y="330752"/>
                      <a:pt x="786474" y="330752"/>
                    </a:cubicBezTo>
                    <a:lnTo>
                      <a:pt x="783762" y="333464"/>
                    </a:lnTo>
                    <a:lnTo>
                      <a:pt x="784666" y="328945"/>
                    </a:lnTo>
                    <a:cubicBezTo>
                      <a:pt x="783762" y="329849"/>
                      <a:pt x="784666" y="328945"/>
                      <a:pt x="782859" y="330752"/>
                    </a:cubicBezTo>
                    <a:cubicBezTo>
                      <a:pt x="781955" y="331656"/>
                      <a:pt x="782859" y="330752"/>
                      <a:pt x="781955" y="332560"/>
                    </a:cubicBezTo>
                    <a:lnTo>
                      <a:pt x="782859" y="327138"/>
                    </a:lnTo>
                    <a:cubicBezTo>
                      <a:pt x="781955" y="328945"/>
                      <a:pt x="780148" y="329849"/>
                      <a:pt x="779244" y="331656"/>
                    </a:cubicBezTo>
                    <a:lnTo>
                      <a:pt x="781051" y="324427"/>
                    </a:lnTo>
                    <a:lnTo>
                      <a:pt x="779244" y="326234"/>
                    </a:lnTo>
                    <a:lnTo>
                      <a:pt x="780148" y="319908"/>
                    </a:lnTo>
                    <a:cubicBezTo>
                      <a:pt x="779244" y="320812"/>
                      <a:pt x="778340" y="321716"/>
                      <a:pt x="777437" y="322619"/>
                    </a:cubicBezTo>
                    <a:lnTo>
                      <a:pt x="778340" y="317197"/>
                    </a:lnTo>
                    <a:cubicBezTo>
                      <a:pt x="776533" y="318101"/>
                      <a:pt x="774725" y="319908"/>
                      <a:pt x="773822" y="320812"/>
                    </a:cubicBezTo>
                    <a:lnTo>
                      <a:pt x="774725" y="316293"/>
                    </a:lnTo>
                    <a:cubicBezTo>
                      <a:pt x="773822" y="317197"/>
                      <a:pt x="772918" y="318101"/>
                      <a:pt x="771111" y="319004"/>
                    </a:cubicBezTo>
                    <a:lnTo>
                      <a:pt x="772918" y="312679"/>
                    </a:lnTo>
                    <a:cubicBezTo>
                      <a:pt x="772918" y="312679"/>
                      <a:pt x="772918" y="312679"/>
                      <a:pt x="772014" y="313582"/>
                    </a:cubicBezTo>
                    <a:cubicBezTo>
                      <a:pt x="769303" y="314486"/>
                      <a:pt x="772014" y="313582"/>
                      <a:pt x="771111" y="313582"/>
                    </a:cubicBezTo>
                    <a:cubicBezTo>
                      <a:pt x="769303" y="314486"/>
                      <a:pt x="762074" y="322619"/>
                      <a:pt x="760266" y="325330"/>
                    </a:cubicBezTo>
                    <a:cubicBezTo>
                      <a:pt x="755748" y="331656"/>
                      <a:pt x="752133" y="336175"/>
                      <a:pt x="747615" y="343404"/>
                    </a:cubicBezTo>
                    <a:cubicBezTo>
                      <a:pt x="743096" y="350634"/>
                      <a:pt x="727733" y="373226"/>
                      <a:pt x="722311" y="378648"/>
                    </a:cubicBezTo>
                    <a:cubicBezTo>
                      <a:pt x="724119" y="380456"/>
                      <a:pt x="733156" y="385878"/>
                      <a:pt x="736770" y="387685"/>
                    </a:cubicBezTo>
                    <a:cubicBezTo>
                      <a:pt x="742192" y="390396"/>
                      <a:pt x="747615" y="392204"/>
                      <a:pt x="753037" y="395819"/>
                    </a:cubicBezTo>
                    <a:cubicBezTo>
                      <a:pt x="756652" y="397626"/>
                      <a:pt x="756652" y="399433"/>
                      <a:pt x="759363" y="401241"/>
                    </a:cubicBezTo>
                    <a:cubicBezTo>
                      <a:pt x="765689" y="404855"/>
                      <a:pt x="775629" y="411181"/>
                      <a:pt x="780148" y="416604"/>
                    </a:cubicBezTo>
                    <a:cubicBezTo>
                      <a:pt x="773822" y="415700"/>
                      <a:pt x="776533" y="413892"/>
                      <a:pt x="768400" y="412085"/>
                    </a:cubicBezTo>
                    <a:cubicBezTo>
                      <a:pt x="763881" y="411181"/>
                      <a:pt x="765689" y="411181"/>
                      <a:pt x="764785" y="410278"/>
                    </a:cubicBezTo>
                    <a:cubicBezTo>
                      <a:pt x="762977" y="409374"/>
                      <a:pt x="764785" y="410278"/>
                      <a:pt x="763881" y="410278"/>
                    </a:cubicBezTo>
                    <a:cubicBezTo>
                      <a:pt x="763881" y="410278"/>
                      <a:pt x="763881" y="410278"/>
                      <a:pt x="763881" y="410278"/>
                    </a:cubicBezTo>
                    <a:cubicBezTo>
                      <a:pt x="761170" y="410278"/>
                      <a:pt x="759363" y="409374"/>
                      <a:pt x="757555" y="408470"/>
                    </a:cubicBezTo>
                    <a:cubicBezTo>
                      <a:pt x="757555" y="408470"/>
                      <a:pt x="757555" y="408470"/>
                      <a:pt x="757555" y="408470"/>
                    </a:cubicBezTo>
                    <a:cubicBezTo>
                      <a:pt x="757555" y="408470"/>
                      <a:pt x="756652" y="408470"/>
                      <a:pt x="756652" y="408470"/>
                    </a:cubicBezTo>
                    <a:cubicBezTo>
                      <a:pt x="754844" y="407567"/>
                      <a:pt x="756652" y="408470"/>
                      <a:pt x="754844" y="407567"/>
                    </a:cubicBezTo>
                    <a:cubicBezTo>
                      <a:pt x="753037" y="406663"/>
                      <a:pt x="752133" y="406663"/>
                      <a:pt x="750326" y="405759"/>
                    </a:cubicBezTo>
                    <a:lnTo>
                      <a:pt x="746711" y="402144"/>
                    </a:lnTo>
                    <a:cubicBezTo>
                      <a:pt x="746711" y="402144"/>
                      <a:pt x="746711" y="402144"/>
                      <a:pt x="746711" y="402144"/>
                    </a:cubicBezTo>
                    <a:cubicBezTo>
                      <a:pt x="744904" y="401241"/>
                      <a:pt x="745807" y="401241"/>
                      <a:pt x="744904" y="401241"/>
                    </a:cubicBezTo>
                    <a:cubicBezTo>
                      <a:pt x="740385" y="401241"/>
                      <a:pt x="744000" y="400337"/>
                      <a:pt x="739481" y="400337"/>
                    </a:cubicBezTo>
                    <a:cubicBezTo>
                      <a:pt x="739481" y="400337"/>
                      <a:pt x="738578" y="400337"/>
                      <a:pt x="738578" y="400337"/>
                    </a:cubicBezTo>
                    <a:cubicBezTo>
                      <a:pt x="738578" y="400337"/>
                      <a:pt x="738578" y="400337"/>
                      <a:pt x="738578" y="400337"/>
                    </a:cubicBezTo>
                    <a:cubicBezTo>
                      <a:pt x="735867" y="399433"/>
                      <a:pt x="736770" y="400337"/>
                      <a:pt x="734059" y="400337"/>
                    </a:cubicBezTo>
                    <a:cubicBezTo>
                      <a:pt x="734059" y="400337"/>
                      <a:pt x="734059" y="400337"/>
                      <a:pt x="734059" y="400337"/>
                    </a:cubicBezTo>
                    <a:cubicBezTo>
                      <a:pt x="730444" y="399433"/>
                      <a:pt x="733156" y="400337"/>
                      <a:pt x="727733" y="400337"/>
                    </a:cubicBezTo>
                    <a:cubicBezTo>
                      <a:pt x="724119" y="400337"/>
                      <a:pt x="728637" y="399433"/>
                      <a:pt x="725022" y="400337"/>
                    </a:cubicBezTo>
                    <a:cubicBezTo>
                      <a:pt x="717793" y="410278"/>
                      <a:pt x="722311" y="403952"/>
                      <a:pt x="715985" y="415700"/>
                    </a:cubicBezTo>
                    <a:cubicBezTo>
                      <a:pt x="713274" y="421122"/>
                      <a:pt x="710563" y="428352"/>
                      <a:pt x="706948" y="431966"/>
                    </a:cubicBezTo>
                    <a:cubicBezTo>
                      <a:pt x="706045" y="439196"/>
                      <a:pt x="714178" y="476247"/>
                      <a:pt x="715985" y="485284"/>
                    </a:cubicBezTo>
                    <a:cubicBezTo>
                      <a:pt x="717793" y="494321"/>
                      <a:pt x="719600" y="502455"/>
                      <a:pt x="720504" y="511492"/>
                    </a:cubicBezTo>
                    <a:cubicBezTo>
                      <a:pt x="722311" y="520528"/>
                      <a:pt x="722311" y="531373"/>
                      <a:pt x="724119" y="539506"/>
                    </a:cubicBezTo>
                    <a:cubicBezTo>
                      <a:pt x="752133" y="538602"/>
                      <a:pt x="784666" y="539506"/>
                      <a:pt x="815392" y="538602"/>
                    </a:cubicBezTo>
                    <a:lnTo>
                      <a:pt x="815392" y="538602"/>
                    </a:lnTo>
                    <a:close/>
                    <a:moveTo>
                      <a:pt x="866902" y="538602"/>
                    </a:moveTo>
                    <a:lnTo>
                      <a:pt x="946428" y="538602"/>
                    </a:lnTo>
                    <a:cubicBezTo>
                      <a:pt x="945524" y="525951"/>
                      <a:pt x="962694" y="430159"/>
                      <a:pt x="964501" y="419315"/>
                    </a:cubicBezTo>
                    <a:cubicBezTo>
                      <a:pt x="964501" y="423833"/>
                      <a:pt x="958176" y="475344"/>
                      <a:pt x="958176" y="478959"/>
                    </a:cubicBezTo>
                    <a:cubicBezTo>
                      <a:pt x="957272" y="487092"/>
                      <a:pt x="951850" y="527758"/>
                      <a:pt x="951850" y="537699"/>
                    </a:cubicBezTo>
                    <a:lnTo>
                      <a:pt x="970827" y="537699"/>
                    </a:lnTo>
                    <a:cubicBezTo>
                      <a:pt x="967213" y="520528"/>
                      <a:pt x="962694" y="524143"/>
                      <a:pt x="979864" y="507877"/>
                    </a:cubicBezTo>
                    <a:cubicBezTo>
                      <a:pt x="981672" y="506069"/>
                      <a:pt x="983479" y="504262"/>
                      <a:pt x="985287" y="501551"/>
                    </a:cubicBezTo>
                    <a:cubicBezTo>
                      <a:pt x="997035" y="490707"/>
                      <a:pt x="997938" y="490707"/>
                      <a:pt x="1009686" y="491610"/>
                    </a:cubicBezTo>
                    <a:lnTo>
                      <a:pt x="993420" y="452751"/>
                    </a:lnTo>
                    <a:cubicBezTo>
                      <a:pt x="992516" y="454559"/>
                      <a:pt x="991612" y="465403"/>
                      <a:pt x="991612" y="465403"/>
                    </a:cubicBezTo>
                    <a:cubicBezTo>
                      <a:pt x="988901" y="459077"/>
                      <a:pt x="991612" y="445522"/>
                      <a:pt x="992516" y="438292"/>
                    </a:cubicBezTo>
                    <a:cubicBezTo>
                      <a:pt x="993420" y="431966"/>
                      <a:pt x="991612" y="431966"/>
                      <a:pt x="988901" y="429255"/>
                    </a:cubicBezTo>
                    <a:cubicBezTo>
                      <a:pt x="987998" y="428352"/>
                      <a:pt x="983479" y="421122"/>
                      <a:pt x="980768" y="426544"/>
                    </a:cubicBezTo>
                    <a:cubicBezTo>
                      <a:pt x="978961" y="429255"/>
                      <a:pt x="976250" y="448233"/>
                      <a:pt x="972635" y="455462"/>
                    </a:cubicBezTo>
                    <a:cubicBezTo>
                      <a:pt x="972635" y="417507"/>
                      <a:pt x="986190" y="413892"/>
                      <a:pt x="979864" y="398530"/>
                    </a:cubicBezTo>
                    <a:cubicBezTo>
                      <a:pt x="978057" y="394011"/>
                      <a:pt x="977153" y="389493"/>
                      <a:pt x="975346" y="384974"/>
                    </a:cubicBezTo>
                    <a:cubicBezTo>
                      <a:pt x="971731" y="369611"/>
                      <a:pt x="970827" y="373226"/>
                      <a:pt x="958176" y="366900"/>
                    </a:cubicBezTo>
                    <a:lnTo>
                      <a:pt x="932872" y="356960"/>
                    </a:lnTo>
                    <a:cubicBezTo>
                      <a:pt x="923835" y="354249"/>
                      <a:pt x="915702" y="350634"/>
                      <a:pt x="907569" y="347019"/>
                    </a:cubicBezTo>
                    <a:cubicBezTo>
                      <a:pt x="903050" y="345212"/>
                      <a:pt x="900339" y="343404"/>
                      <a:pt x="895821" y="341597"/>
                    </a:cubicBezTo>
                    <a:lnTo>
                      <a:pt x="870517" y="331656"/>
                    </a:lnTo>
                    <a:cubicBezTo>
                      <a:pt x="865095" y="329849"/>
                      <a:pt x="852443" y="326234"/>
                      <a:pt x="843406" y="322619"/>
                    </a:cubicBezTo>
                    <a:cubicBezTo>
                      <a:pt x="838888" y="320812"/>
                      <a:pt x="836177" y="318101"/>
                      <a:pt x="830755" y="317197"/>
                    </a:cubicBezTo>
                    <a:cubicBezTo>
                      <a:pt x="838888" y="329849"/>
                      <a:pt x="839792" y="329849"/>
                      <a:pt x="847925" y="345212"/>
                    </a:cubicBezTo>
                    <a:cubicBezTo>
                      <a:pt x="849732" y="347923"/>
                      <a:pt x="858769" y="363286"/>
                      <a:pt x="857865" y="365093"/>
                    </a:cubicBezTo>
                    <a:cubicBezTo>
                      <a:pt x="856058" y="368708"/>
                      <a:pt x="850636" y="372322"/>
                      <a:pt x="846117" y="377745"/>
                    </a:cubicBezTo>
                    <a:cubicBezTo>
                      <a:pt x="849732" y="381359"/>
                      <a:pt x="855154" y="384071"/>
                      <a:pt x="859673" y="387685"/>
                    </a:cubicBezTo>
                    <a:cubicBezTo>
                      <a:pt x="861480" y="389493"/>
                      <a:pt x="871421" y="396722"/>
                      <a:pt x="873228" y="399433"/>
                    </a:cubicBezTo>
                    <a:cubicBezTo>
                      <a:pt x="875939" y="403952"/>
                      <a:pt x="875036" y="439196"/>
                      <a:pt x="875036" y="447329"/>
                    </a:cubicBezTo>
                    <a:cubicBezTo>
                      <a:pt x="874132" y="455462"/>
                      <a:pt x="872325" y="461788"/>
                      <a:pt x="872325" y="469018"/>
                    </a:cubicBezTo>
                    <a:cubicBezTo>
                      <a:pt x="871421" y="477151"/>
                      <a:pt x="870517" y="484381"/>
                      <a:pt x="869613" y="491610"/>
                    </a:cubicBezTo>
                    <a:cubicBezTo>
                      <a:pt x="869613" y="495225"/>
                      <a:pt x="866902" y="527758"/>
                      <a:pt x="865999" y="531373"/>
                    </a:cubicBezTo>
                    <a:cubicBezTo>
                      <a:pt x="865095" y="533180"/>
                      <a:pt x="864191" y="534988"/>
                      <a:pt x="865095" y="536795"/>
                    </a:cubicBezTo>
                    <a:cubicBezTo>
                      <a:pt x="865095" y="538602"/>
                      <a:pt x="865999" y="538602"/>
                      <a:pt x="866902" y="538602"/>
                    </a:cubicBezTo>
                    <a:lnTo>
                      <a:pt x="866902" y="538602"/>
                    </a:lnTo>
                    <a:close/>
                    <a:moveTo>
                      <a:pt x="1085597" y="515106"/>
                    </a:moveTo>
                    <a:cubicBezTo>
                      <a:pt x="1083789" y="512395"/>
                      <a:pt x="1082886" y="512395"/>
                      <a:pt x="1080174" y="511492"/>
                    </a:cubicBezTo>
                    <a:cubicBezTo>
                      <a:pt x="1084693" y="511492"/>
                      <a:pt x="1094634" y="517817"/>
                      <a:pt x="1096441" y="520528"/>
                    </a:cubicBezTo>
                    <a:cubicBezTo>
                      <a:pt x="1100056" y="525951"/>
                      <a:pt x="1101863" y="532277"/>
                      <a:pt x="1104574" y="537699"/>
                    </a:cubicBezTo>
                    <a:lnTo>
                      <a:pt x="1096441" y="537699"/>
                    </a:lnTo>
                    <a:cubicBezTo>
                      <a:pt x="1098248" y="536795"/>
                      <a:pt x="1098248" y="536795"/>
                      <a:pt x="1098248" y="535891"/>
                    </a:cubicBezTo>
                    <a:cubicBezTo>
                      <a:pt x="1098248" y="535891"/>
                      <a:pt x="1097345" y="535891"/>
                      <a:pt x="1097345" y="535891"/>
                    </a:cubicBezTo>
                    <a:lnTo>
                      <a:pt x="1094634" y="534988"/>
                    </a:lnTo>
                    <a:lnTo>
                      <a:pt x="1095537" y="532277"/>
                    </a:lnTo>
                    <a:cubicBezTo>
                      <a:pt x="1093730" y="533180"/>
                      <a:pt x="1083789" y="536795"/>
                      <a:pt x="1080174" y="537699"/>
                    </a:cubicBezTo>
                    <a:lnTo>
                      <a:pt x="1084693" y="534988"/>
                    </a:lnTo>
                    <a:lnTo>
                      <a:pt x="1081078" y="534988"/>
                    </a:lnTo>
                    <a:lnTo>
                      <a:pt x="1081982" y="532277"/>
                    </a:lnTo>
                    <a:cubicBezTo>
                      <a:pt x="1080174" y="533180"/>
                      <a:pt x="1079271" y="533180"/>
                      <a:pt x="1077464" y="534084"/>
                    </a:cubicBezTo>
                    <a:cubicBezTo>
                      <a:pt x="1078367" y="530469"/>
                      <a:pt x="1077464" y="531373"/>
                      <a:pt x="1077464" y="530469"/>
                    </a:cubicBezTo>
                    <a:cubicBezTo>
                      <a:pt x="1077464" y="530469"/>
                      <a:pt x="1077464" y="530469"/>
                      <a:pt x="1077464" y="529565"/>
                    </a:cubicBezTo>
                    <a:lnTo>
                      <a:pt x="1073849" y="534084"/>
                    </a:lnTo>
                    <a:lnTo>
                      <a:pt x="1073849" y="527758"/>
                    </a:lnTo>
                    <a:cubicBezTo>
                      <a:pt x="1072945" y="535891"/>
                      <a:pt x="1071138" y="541314"/>
                      <a:pt x="1068427" y="545832"/>
                    </a:cubicBezTo>
                    <a:cubicBezTo>
                      <a:pt x="1067523" y="547639"/>
                      <a:pt x="1067523" y="543121"/>
                      <a:pt x="1064812" y="541314"/>
                    </a:cubicBezTo>
                    <a:cubicBezTo>
                      <a:pt x="1064812" y="548543"/>
                      <a:pt x="1069330" y="561195"/>
                      <a:pt x="1066619" y="567521"/>
                    </a:cubicBezTo>
                    <a:cubicBezTo>
                      <a:pt x="1066619" y="567521"/>
                      <a:pt x="1057582" y="572039"/>
                      <a:pt x="1054871" y="566617"/>
                    </a:cubicBezTo>
                    <a:cubicBezTo>
                      <a:pt x="1054871" y="565713"/>
                      <a:pt x="1053967" y="564810"/>
                      <a:pt x="1053967" y="564810"/>
                    </a:cubicBezTo>
                    <a:cubicBezTo>
                      <a:pt x="1053967" y="563002"/>
                      <a:pt x="1053967" y="562098"/>
                      <a:pt x="1053064" y="561195"/>
                    </a:cubicBezTo>
                    <a:cubicBezTo>
                      <a:pt x="1051256" y="555773"/>
                      <a:pt x="1040412" y="552158"/>
                      <a:pt x="1044027" y="543121"/>
                    </a:cubicBezTo>
                    <a:cubicBezTo>
                      <a:pt x="1045834" y="537699"/>
                      <a:pt x="1051256" y="516010"/>
                      <a:pt x="1053064" y="513299"/>
                    </a:cubicBezTo>
                    <a:cubicBezTo>
                      <a:pt x="1056678" y="513299"/>
                      <a:pt x="1063908" y="516914"/>
                      <a:pt x="1068427" y="517817"/>
                    </a:cubicBezTo>
                    <a:cubicBezTo>
                      <a:pt x="1067523" y="516010"/>
                      <a:pt x="1066619" y="515106"/>
                      <a:pt x="1064812" y="514203"/>
                    </a:cubicBezTo>
                    <a:cubicBezTo>
                      <a:pt x="1070234" y="514203"/>
                      <a:pt x="1075656" y="516914"/>
                      <a:pt x="1081078" y="517817"/>
                    </a:cubicBezTo>
                    <a:cubicBezTo>
                      <a:pt x="1081078" y="516914"/>
                      <a:pt x="1081982" y="517817"/>
                      <a:pt x="1080174" y="516010"/>
                    </a:cubicBezTo>
                    <a:cubicBezTo>
                      <a:pt x="1083789" y="515106"/>
                      <a:pt x="1084693" y="515106"/>
                      <a:pt x="1085597" y="515106"/>
                    </a:cubicBezTo>
                    <a:lnTo>
                      <a:pt x="1085597" y="515106"/>
                    </a:lnTo>
                    <a:close/>
                    <a:moveTo>
                      <a:pt x="1034086" y="583787"/>
                    </a:moveTo>
                    <a:cubicBezTo>
                      <a:pt x="1033182" y="581980"/>
                      <a:pt x="1027760" y="563002"/>
                      <a:pt x="1025953" y="559387"/>
                    </a:cubicBezTo>
                    <a:cubicBezTo>
                      <a:pt x="1025049" y="556676"/>
                      <a:pt x="1025049" y="552158"/>
                      <a:pt x="1025049" y="549447"/>
                    </a:cubicBezTo>
                    <a:cubicBezTo>
                      <a:pt x="1024145" y="538602"/>
                      <a:pt x="1016012" y="522336"/>
                      <a:pt x="1019627" y="514203"/>
                    </a:cubicBezTo>
                    <a:cubicBezTo>
                      <a:pt x="1021434" y="512395"/>
                      <a:pt x="1029568" y="507877"/>
                      <a:pt x="1031375" y="506973"/>
                    </a:cubicBezTo>
                    <a:cubicBezTo>
                      <a:pt x="1036797" y="505166"/>
                      <a:pt x="1042219" y="504262"/>
                      <a:pt x="1047641" y="502455"/>
                    </a:cubicBezTo>
                    <a:cubicBezTo>
                      <a:pt x="1052160" y="500647"/>
                      <a:pt x="1059390" y="498840"/>
                      <a:pt x="1063908" y="501551"/>
                    </a:cubicBezTo>
                    <a:cubicBezTo>
                      <a:pt x="1067523" y="503358"/>
                      <a:pt x="1072041" y="507877"/>
                      <a:pt x="1075656" y="508780"/>
                    </a:cubicBezTo>
                    <a:cubicBezTo>
                      <a:pt x="1071138" y="509684"/>
                      <a:pt x="1065715" y="510588"/>
                      <a:pt x="1061197" y="510588"/>
                    </a:cubicBezTo>
                    <a:cubicBezTo>
                      <a:pt x="1053064" y="511492"/>
                      <a:pt x="1052160" y="507877"/>
                      <a:pt x="1050353" y="516010"/>
                    </a:cubicBezTo>
                    <a:cubicBezTo>
                      <a:pt x="1047641" y="525951"/>
                      <a:pt x="1045834" y="527758"/>
                      <a:pt x="1042219" y="542217"/>
                    </a:cubicBezTo>
                    <a:cubicBezTo>
                      <a:pt x="1041316" y="547639"/>
                      <a:pt x="1041316" y="551254"/>
                      <a:pt x="1044930" y="554869"/>
                    </a:cubicBezTo>
                    <a:cubicBezTo>
                      <a:pt x="1049449" y="560291"/>
                      <a:pt x="1049449" y="558484"/>
                      <a:pt x="1049449" y="567521"/>
                    </a:cubicBezTo>
                    <a:cubicBezTo>
                      <a:pt x="1049449" y="581980"/>
                      <a:pt x="1049449" y="587402"/>
                      <a:pt x="1034086" y="583787"/>
                    </a:cubicBezTo>
                    <a:lnTo>
                      <a:pt x="1034086" y="583787"/>
                    </a:lnTo>
                    <a:close/>
                    <a:moveTo>
                      <a:pt x="1000649" y="503358"/>
                    </a:moveTo>
                    <a:cubicBezTo>
                      <a:pt x="1000649" y="504262"/>
                      <a:pt x="1000649" y="504262"/>
                      <a:pt x="1000649" y="503358"/>
                    </a:cubicBezTo>
                    <a:cubicBezTo>
                      <a:pt x="999746" y="506973"/>
                      <a:pt x="987094" y="506069"/>
                      <a:pt x="991612" y="524143"/>
                    </a:cubicBezTo>
                    <a:cubicBezTo>
                      <a:pt x="995227" y="539506"/>
                      <a:pt x="999746" y="542217"/>
                      <a:pt x="1002457" y="561195"/>
                    </a:cubicBezTo>
                    <a:cubicBezTo>
                      <a:pt x="1003360" y="565713"/>
                      <a:pt x="1003360" y="571135"/>
                      <a:pt x="1004264" y="575654"/>
                    </a:cubicBezTo>
                    <a:cubicBezTo>
                      <a:pt x="1005168" y="581076"/>
                      <a:pt x="1006071" y="583787"/>
                      <a:pt x="999746" y="584691"/>
                    </a:cubicBezTo>
                    <a:cubicBezTo>
                      <a:pt x="997938" y="584691"/>
                      <a:pt x="993420" y="585595"/>
                      <a:pt x="991612" y="584691"/>
                    </a:cubicBezTo>
                    <a:cubicBezTo>
                      <a:pt x="987998" y="583787"/>
                      <a:pt x="988901" y="582883"/>
                      <a:pt x="987998" y="580172"/>
                    </a:cubicBezTo>
                    <a:cubicBezTo>
                      <a:pt x="986190" y="576558"/>
                      <a:pt x="983479" y="572943"/>
                      <a:pt x="981672" y="570232"/>
                    </a:cubicBezTo>
                    <a:cubicBezTo>
                      <a:pt x="978961" y="566617"/>
                      <a:pt x="978961" y="563002"/>
                      <a:pt x="978057" y="558484"/>
                    </a:cubicBezTo>
                    <a:cubicBezTo>
                      <a:pt x="975346" y="549447"/>
                      <a:pt x="973538" y="543121"/>
                      <a:pt x="970827" y="533180"/>
                    </a:cubicBezTo>
                    <a:cubicBezTo>
                      <a:pt x="968116" y="522336"/>
                      <a:pt x="965405" y="522336"/>
                      <a:pt x="977153" y="512395"/>
                    </a:cubicBezTo>
                    <a:cubicBezTo>
                      <a:pt x="993420" y="501551"/>
                      <a:pt x="980768" y="507877"/>
                      <a:pt x="1000649" y="503358"/>
                    </a:cubicBezTo>
                    <a:lnTo>
                      <a:pt x="1000649" y="503358"/>
                    </a:lnTo>
                    <a:close/>
                    <a:moveTo>
                      <a:pt x="332818" y="529565"/>
                    </a:moveTo>
                    <a:cubicBezTo>
                      <a:pt x="319263" y="526854"/>
                      <a:pt x="313841" y="516010"/>
                      <a:pt x="302093" y="509684"/>
                    </a:cubicBezTo>
                    <a:cubicBezTo>
                      <a:pt x="299382" y="507877"/>
                      <a:pt x="293960" y="506069"/>
                      <a:pt x="291248" y="503358"/>
                    </a:cubicBezTo>
                    <a:lnTo>
                      <a:pt x="315648" y="504262"/>
                    </a:lnTo>
                    <a:cubicBezTo>
                      <a:pt x="321070" y="504262"/>
                      <a:pt x="321070" y="506069"/>
                      <a:pt x="323782" y="510588"/>
                    </a:cubicBezTo>
                    <a:cubicBezTo>
                      <a:pt x="327396" y="514203"/>
                      <a:pt x="331011" y="524143"/>
                      <a:pt x="332818" y="529565"/>
                    </a:cubicBezTo>
                    <a:lnTo>
                      <a:pt x="332818" y="529565"/>
                    </a:lnTo>
                    <a:close/>
                    <a:moveTo>
                      <a:pt x="996131" y="497936"/>
                    </a:moveTo>
                    <a:cubicBezTo>
                      <a:pt x="1000649" y="495225"/>
                      <a:pt x="998842" y="494321"/>
                      <a:pt x="1006975" y="495225"/>
                    </a:cubicBezTo>
                    <a:cubicBezTo>
                      <a:pt x="1010590" y="495225"/>
                      <a:pt x="1014205" y="497032"/>
                      <a:pt x="1017820" y="497032"/>
                    </a:cubicBezTo>
                    <a:cubicBezTo>
                      <a:pt x="1015108" y="499743"/>
                      <a:pt x="1010590" y="500647"/>
                      <a:pt x="1006071" y="502455"/>
                    </a:cubicBezTo>
                    <a:cubicBezTo>
                      <a:pt x="1001553" y="504262"/>
                      <a:pt x="996131" y="503358"/>
                      <a:pt x="990709" y="503358"/>
                    </a:cubicBezTo>
                    <a:cubicBezTo>
                      <a:pt x="994323" y="499743"/>
                      <a:pt x="996131" y="500647"/>
                      <a:pt x="1002457" y="500647"/>
                    </a:cubicBezTo>
                    <a:cubicBezTo>
                      <a:pt x="1001553" y="499743"/>
                      <a:pt x="996131" y="497936"/>
                      <a:pt x="996131" y="497936"/>
                    </a:cubicBezTo>
                    <a:cubicBezTo>
                      <a:pt x="996131" y="497936"/>
                      <a:pt x="996131" y="497936"/>
                      <a:pt x="996131" y="497936"/>
                    </a:cubicBezTo>
                    <a:lnTo>
                      <a:pt x="996131" y="497936"/>
                    </a:lnTo>
                    <a:close/>
                    <a:moveTo>
                      <a:pt x="84302" y="534988"/>
                    </a:moveTo>
                    <a:cubicBezTo>
                      <a:pt x="83399" y="532277"/>
                      <a:pt x="84302" y="530469"/>
                      <a:pt x="82495" y="528662"/>
                    </a:cubicBezTo>
                    <a:cubicBezTo>
                      <a:pt x="81591" y="525951"/>
                      <a:pt x="79784" y="525951"/>
                      <a:pt x="78880" y="524143"/>
                    </a:cubicBezTo>
                    <a:cubicBezTo>
                      <a:pt x="77976" y="523240"/>
                      <a:pt x="77073" y="518721"/>
                      <a:pt x="77976" y="517817"/>
                    </a:cubicBezTo>
                    <a:cubicBezTo>
                      <a:pt x="78880" y="516010"/>
                      <a:pt x="84302" y="511492"/>
                      <a:pt x="87013" y="510588"/>
                    </a:cubicBezTo>
                    <a:cubicBezTo>
                      <a:pt x="98761" y="502455"/>
                      <a:pt x="110509" y="496129"/>
                      <a:pt x="120450" y="486188"/>
                    </a:cubicBezTo>
                    <a:cubicBezTo>
                      <a:pt x="122257" y="484381"/>
                      <a:pt x="126776" y="481670"/>
                      <a:pt x="130391" y="478959"/>
                    </a:cubicBezTo>
                    <a:lnTo>
                      <a:pt x="157502" y="457270"/>
                    </a:lnTo>
                    <a:cubicBezTo>
                      <a:pt x="159309" y="454559"/>
                      <a:pt x="159309" y="454559"/>
                      <a:pt x="166539" y="450944"/>
                    </a:cubicBezTo>
                    <a:cubicBezTo>
                      <a:pt x="171057" y="449137"/>
                      <a:pt x="174672" y="448233"/>
                      <a:pt x="179190" y="447329"/>
                    </a:cubicBezTo>
                    <a:cubicBezTo>
                      <a:pt x="186420" y="446425"/>
                      <a:pt x="204494" y="446425"/>
                      <a:pt x="209916" y="448233"/>
                    </a:cubicBezTo>
                    <a:cubicBezTo>
                      <a:pt x="214434" y="450040"/>
                      <a:pt x="217145" y="451848"/>
                      <a:pt x="221664" y="453655"/>
                    </a:cubicBezTo>
                    <a:cubicBezTo>
                      <a:pt x="226182" y="455462"/>
                      <a:pt x="228894" y="456366"/>
                      <a:pt x="229797" y="460885"/>
                    </a:cubicBezTo>
                    <a:cubicBezTo>
                      <a:pt x="227990" y="459981"/>
                      <a:pt x="224375" y="455462"/>
                      <a:pt x="221664" y="454559"/>
                    </a:cubicBezTo>
                    <a:cubicBezTo>
                      <a:pt x="209012" y="449137"/>
                      <a:pt x="199072" y="449137"/>
                      <a:pt x="184612" y="450944"/>
                    </a:cubicBezTo>
                    <a:cubicBezTo>
                      <a:pt x="172864" y="452751"/>
                      <a:pt x="171961" y="451848"/>
                      <a:pt x="162924" y="458174"/>
                    </a:cubicBezTo>
                    <a:cubicBezTo>
                      <a:pt x="157502" y="461788"/>
                      <a:pt x="151176" y="465403"/>
                      <a:pt x="145754" y="469922"/>
                    </a:cubicBezTo>
                    <a:cubicBezTo>
                      <a:pt x="143042" y="472633"/>
                      <a:pt x="141235" y="474440"/>
                      <a:pt x="138524" y="477151"/>
                    </a:cubicBezTo>
                    <a:cubicBezTo>
                      <a:pt x="135813" y="479862"/>
                      <a:pt x="126776" y="489803"/>
                      <a:pt x="124969" y="492514"/>
                    </a:cubicBezTo>
                    <a:lnTo>
                      <a:pt x="109606" y="506069"/>
                    </a:lnTo>
                    <a:cubicBezTo>
                      <a:pt x="107798" y="507877"/>
                      <a:pt x="105087" y="510588"/>
                      <a:pt x="102376" y="512395"/>
                    </a:cubicBezTo>
                    <a:cubicBezTo>
                      <a:pt x="99665" y="514203"/>
                      <a:pt x="96954" y="516914"/>
                      <a:pt x="94243" y="518721"/>
                    </a:cubicBezTo>
                    <a:cubicBezTo>
                      <a:pt x="89724" y="522336"/>
                      <a:pt x="87917" y="522336"/>
                      <a:pt x="86110" y="525047"/>
                    </a:cubicBezTo>
                    <a:cubicBezTo>
                      <a:pt x="87013" y="528662"/>
                      <a:pt x="89724" y="530469"/>
                      <a:pt x="93339" y="529565"/>
                    </a:cubicBezTo>
                    <a:cubicBezTo>
                      <a:pt x="92436" y="526854"/>
                      <a:pt x="91532" y="526854"/>
                      <a:pt x="89724" y="525047"/>
                    </a:cubicBezTo>
                    <a:cubicBezTo>
                      <a:pt x="90628" y="524143"/>
                      <a:pt x="101472" y="516914"/>
                      <a:pt x="103280" y="516010"/>
                    </a:cubicBezTo>
                    <a:cubicBezTo>
                      <a:pt x="101472" y="517817"/>
                      <a:pt x="99665" y="520528"/>
                      <a:pt x="96954" y="521432"/>
                    </a:cubicBezTo>
                    <a:cubicBezTo>
                      <a:pt x="99665" y="520528"/>
                      <a:pt x="108702" y="516010"/>
                      <a:pt x="110509" y="516010"/>
                    </a:cubicBezTo>
                    <a:cubicBezTo>
                      <a:pt x="111413" y="516010"/>
                      <a:pt x="113220" y="515106"/>
                      <a:pt x="114124" y="515106"/>
                    </a:cubicBezTo>
                    <a:cubicBezTo>
                      <a:pt x="118643" y="513299"/>
                      <a:pt x="115932" y="516010"/>
                      <a:pt x="120450" y="514203"/>
                    </a:cubicBezTo>
                    <a:cubicBezTo>
                      <a:pt x="121354" y="513299"/>
                      <a:pt x="122257" y="513299"/>
                      <a:pt x="124065" y="513299"/>
                    </a:cubicBezTo>
                    <a:lnTo>
                      <a:pt x="121354" y="516010"/>
                    </a:lnTo>
                    <a:lnTo>
                      <a:pt x="128583" y="513299"/>
                    </a:lnTo>
                    <a:lnTo>
                      <a:pt x="126776" y="516914"/>
                    </a:lnTo>
                    <a:lnTo>
                      <a:pt x="134909" y="512395"/>
                    </a:lnTo>
                    <a:lnTo>
                      <a:pt x="132198" y="513299"/>
                    </a:lnTo>
                    <a:lnTo>
                      <a:pt x="135813" y="511492"/>
                    </a:lnTo>
                    <a:lnTo>
                      <a:pt x="134005" y="515106"/>
                    </a:lnTo>
                    <a:cubicBezTo>
                      <a:pt x="136717" y="514203"/>
                      <a:pt x="139428" y="512395"/>
                      <a:pt x="141235" y="510588"/>
                    </a:cubicBezTo>
                    <a:lnTo>
                      <a:pt x="139428" y="515106"/>
                    </a:lnTo>
                    <a:cubicBezTo>
                      <a:pt x="147561" y="510588"/>
                      <a:pt x="145754" y="508780"/>
                      <a:pt x="149368" y="506973"/>
                    </a:cubicBezTo>
                    <a:cubicBezTo>
                      <a:pt x="148465" y="508780"/>
                      <a:pt x="144850" y="512395"/>
                      <a:pt x="143946" y="515106"/>
                    </a:cubicBezTo>
                    <a:cubicBezTo>
                      <a:pt x="144850" y="515106"/>
                      <a:pt x="143946" y="515106"/>
                      <a:pt x="144850" y="515106"/>
                    </a:cubicBezTo>
                    <a:cubicBezTo>
                      <a:pt x="148465" y="515106"/>
                      <a:pt x="144850" y="514203"/>
                      <a:pt x="146657" y="516010"/>
                    </a:cubicBezTo>
                    <a:lnTo>
                      <a:pt x="146657" y="516914"/>
                    </a:lnTo>
                    <a:cubicBezTo>
                      <a:pt x="152079" y="511492"/>
                      <a:pt x="146657" y="518721"/>
                      <a:pt x="153887" y="513299"/>
                    </a:cubicBezTo>
                    <a:lnTo>
                      <a:pt x="153887" y="516010"/>
                    </a:lnTo>
                    <a:lnTo>
                      <a:pt x="156598" y="515106"/>
                    </a:lnTo>
                    <a:lnTo>
                      <a:pt x="159309" y="525951"/>
                    </a:lnTo>
                    <a:cubicBezTo>
                      <a:pt x="156598" y="526854"/>
                      <a:pt x="146657" y="529565"/>
                      <a:pt x="142139" y="530469"/>
                    </a:cubicBezTo>
                    <a:cubicBezTo>
                      <a:pt x="133102" y="533180"/>
                      <a:pt x="132198" y="534084"/>
                      <a:pt x="123161" y="534084"/>
                    </a:cubicBezTo>
                    <a:cubicBezTo>
                      <a:pt x="116835" y="534988"/>
                      <a:pt x="108702" y="535891"/>
                      <a:pt x="103280" y="536795"/>
                    </a:cubicBezTo>
                    <a:cubicBezTo>
                      <a:pt x="99665" y="536795"/>
                      <a:pt x="96954" y="535891"/>
                      <a:pt x="93339" y="536795"/>
                    </a:cubicBezTo>
                    <a:cubicBezTo>
                      <a:pt x="89724" y="536795"/>
                      <a:pt x="87917" y="536795"/>
                      <a:pt x="84302" y="534988"/>
                    </a:cubicBezTo>
                    <a:lnTo>
                      <a:pt x="84302" y="534988"/>
                    </a:lnTo>
                    <a:close/>
                    <a:moveTo>
                      <a:pt x="704237" y="431063"/>
                    </a:moveTo>
                    <a:cubicBezTo>
                      <a:pt x="702430" y="431966"/>
                      <a:pt x="701526" y="431063"/>
                      <a:pt x="699719" y="430159"/>
                    </a:cubicBezTo>
                    <a:cubicBezTo>
                      <a:pt x="697911" y="429255"/>
                      <a:pt x="697911" y="429255"/>
                      <a:pt x="697008" y="429255"/>
                    </a:cubicBezTo>
                    <a:cubicBezTo>
                      <a:pt x="687971" y="424737"/>
                      <a:pt x="672608" y="430159"/>
                      <a:pt x="665378" y="433774"/>
                    </a:cubicBezTo>
                    <a:cubicBezTo>
                      <a:pt x="663571" y="423833"/>
                      <a:pt x="663571" y="413892"/>
                      <a:pt x="661764" y="403952"/>
                    </a:cubicBezTo>
                    <a:cubicBezTo>
                      <a:pt x="659956" y="394915"/>
                      <a:pt x="657245" y="389493"/>
                      <a:pt x="664475" y="386782"/>
                    </a:cubicBezTo>
                    <a:cubicBezTo>
                      <a:pt x="668089" y="385878"/>
                      <a:pt x="664475" y="386782"/>
                      <a:pt x="668089" y="386782"/>
                    </a:cubicBezTo>
                    <a:cubicBezTo>
                      <a:pt x="668089" y="386782"/>
                      <a:pt x="668089" y="386782"/>
                      <a:pt x="668089" y="386782"/>
                    </a:cubicBezTo>
                    <a:cubicBezTo>
                      <a:pt x="669897" y="386782"/>
                      <a:pt x="671704" y="390396"/>
                      <a:pt x="672608" y="392204"/>
                    </a:cubicBezTo>
                    <a:lnTo>
                      <a:pt x="670801" y="384974"/>
                    </a:lnTo>
                    <a:lnTo>
                      <a:pt x="675319" y="392204"/>
                    </a:lnTo>
                    <a:lnTo>
                      <a:pt x="673512" y="385878"/>
                    </a:lnTo>
                    <a:cubicBezTo>
                      <a:pt x="676223" y="385878"/>
                      <a:pt x="676223" y="387685"/>
                      <a:pt x="678030" y="389493"/>
                    </a:cubicBezTo>
                    <a:lnTo>
                      <a:pt x="677126" y="384071"/>
                    </a:lnTo>
                    <a:cubicBezTo>
                      <a:pt x="678030" y="384974"/>
                      <a:pt x="678934" y="385878"/>
                      <a:pt x="679837" y="387685"/>
                    </a:cubicBezTo>
                    <a:cubicBezTo>
                      <a:pt x="680741" y="389493"/>
                      <a:pt x="681645" y="390396"/>
                      <a:pt x="682549" y="391300"/>
                    </a:cubicBezTo>
                    <a:cubicBezTo>
                      <a:pt x="683452" y="390396"/>
                      <a:pt x="683452" y="391300"/>
                      <a:pt x="683452" y="389493"/>
                    </a:cubicBezTo>
                    <a:cubicBezTo>
                      <a:pt x="683452" y="389493"/>
                      <a:pt x="682549" y="387685"/>
                      <a:pt x="682549" y="386782"/>
                    </a:cubicBezTo>
                    <a:lnTo>
                      <a:pt x="689778" y="394011"/>
                    </a:lnTo>
                    <a:lnTo>
                      <a:pt x="686163" y="388589"/>
                    </a:lnTo>
                    <a:cubicBezTo>
                      <a:pt x="687067" y="389493"/>
                      <a:pt x="691586" y="395819"/>
                      <a:pt x="692489" y="395819"/>
                    </a:cubicBezTo>
                    <a:lnTo>
                      <a:pt x="688874" y="388589"/>
                    </a:lnTo>
                    <a:cubicBezTo>
                      <a:pt x="689778" y="388589"/>
                      <a:pt x="697008" y="398530"/>
                      <a:pt x="697008" y="398530"/>
                    </a:cubicBezTo>
                    <a:lnTo>
                      <a:pt x="692489" y="389493"/>
                    </a:lnTo>
                    <a:cubicBezTo>
                      <a:pt x="695200" y="390396"/>
                      <a:pt x="694297" y="391300"/>
                      <a:pt x="697008" y="393107"/>
                    </a:cubicBezTo>
                    <a:lnTo>
                      <a:pt x="695200" y="389493"/>
                    </a:lnTo>
                    <a:cubicBezTo>
                      <a:pt x="697008" y="391300"/>
                      <a:pt x="697008" y="392204"/>
                      <a:pt x="698815" y="394011"/>
                    </a:cubicBezTo>
                    <a:cubicBezTo>
                      <a:pt x="699719" y="394915"/>
                      <a:pt x="701526" y="396722"/>
                      <a:pt x="702430" y="397626"/>
                    </a:cubicBezTo>
                    <a:cubicBezTo>
                      <a:pt x="700622" y="394011"/>
                      <a:pt x="699719" y="393107"/>
                      <a:pt x="697911" y="390396"/>
                    </a:cubicBezTo>
                    <a:cubicBezTo>
                      <a:pt x="702430" y="392204"/>
                      <a:pt x="701526" y="395819"/>
                      <a:pt x="705141" y="397626"/>
                    </a:cubicBezTo>
                    <a:cubicBezTo>
                      <a:pt x="704237" y="394011"/>
                      <a:pt x="702430" y="394011"/>
                      <a:pt x="702430" y="391300"/>
                    </a:cubicBezTo>
                    <a:cubicBezTo>
                      <a:pt x="704237" y="392204"/>
                      <a:pt x="703334" y="391300"/>
                      <a:pt x="704237" y="393107"/>
                    </a:cubicBezTo>
                    <a:cubicBezTo>
                      <a:pt x="706045" y="395819"/>
                      <a:pt x="705141" y="395819"/>
                      <a:pt x="708756" y="397626"/>
                    </a:cubicBezTo>
                    <a:cubicBezTo>
                      <a:pt x="707852" y="394915"/>
                      <a:pt x="706045" y="394011"/>
                      <a:pt x="706948" y="390396"/>
                    </a:cubicBezTo>
                    <a:cubicBezTo>
                      <a:pt x="709659" y="392204"/>
                      <a:pt x="708756" y="394011"/>
                      <a:pt x="714178" y="398530"/>
                    </a:cubicBezTo>
                    <a:lnTo>
                      <a:pt x="712370" y="393107"/>
                    </a:lnTo>
                    <a:lnTo>
                      <a:pt x="715985" y="396722"/>
                    </a:lnTo>
                    <a:cubicBezTo>
                      <a:pt x="716889" y="395819"/>
                      <a:pt x="715985" y="394915"/>
                      <a:pt x="715985" y="394915"/>
                    </a:cubicBezTo>
                    <a:lnTo>
                      <a:pt x="718696" y="396722"/>
                    </a:lnTo>
                    <a:cubicBezTo>
                      <a:pt x="717793" y="400337"/>
                      <a:pt x="713274" y="410278"/>
                      <a:pt x="711467" y="414796"/>
                    </a:cubicBezTo>
                    <a:cubicBezTo>
                      <a:pt x="709659" y="419315"/>
                      <a:pt x="705141" y="426544"/>
                      <a:pt x="704237" y="431063"/>
                    </a:cubicBezTo>
                    <a:lnTo>
                      <a:pt x="704237" y="431063"/>
                    </a:lnTo>
                    <a:close/>
                    <a:moveTo>
                      <a:pt x="855154" y="365093"/>
                    </a:moveTo>
                    <a:cubicBezTo>
                      <a:pt x="851540" y="368708"/>
                      <a:pt x="846117" y="370515"/>
                      <a:pt x="841599" y="372322"/>
                    </a:cubicBezTo>
                    <a:cubicBezTo>
                      <a:pt x="834369" y="375034"/>
                      <a:pt x="832562" y="372322"/>
                      <a:pt x="827140" y="368708"/>
                    </a:cubicBezTo>
                    <a:cubicBezTo>
                      <a:pt x="824429" y="366900"/>
                      <a:pt x="823525" y="365093"/>
                      <a:pt x="820814" y="363286"/>
                    </a:cubicBezTo>
                    <a:cubicBezTo>
                      <a:pt x="816295" y="359671"/>
                      <a:pt x="810873" y="352441"/>
                      <a:pt x="805451" y="347923"/>
                    </a:cubicBezTo>
                    <a:cubicBezTo>
                      <a:pt x="806355" y="350634"/>
                      <a:pt x="809970" y="356056"/>
                      <a:pt x="812681" y="357863"/>
                    </a:cubicBezTo>
                    <a:cubicBezTo>
                      <a:pt x="821718" y="366900"/>
                      <a:pt x="826236" y="373226"/>
                      <a:pt x="838888" y="381359"/>
                    </a:cubicBezTo>
                    <a:lnTo>
                      <a:pt x="858769" y="394915"/>
                    </a:lnTo>
                    <a:cubicBezTo>
                      <a:pt x="873228" y="403048"/>
                      <a:pt x="870517" y="398530"/>
                      <a:pt x="871421" y="415700"/>
                    </a:cubicBezTo>
                    <a:cubicBezTo>
                      <a:pt x="872325" y="445522"/>
                      <a:pt x="867806" y="478055"/>
                      <a:pt x="865095" y="508780"/>
                    </a:cubicBezTo>
                    <a:cubicBezTo>
                      <a:pt x="864191" y="516914"/>
                      <a:pt x="862384" y="533180"/>
                      <a:pt x="862384" y="539506"/>
                    </a:cubicBezTo>
                    <a:lnTo>
                      <a:pt x="818103" y="538602"/>
                    </a:lnTo>
                    <a:cubicBezTo>
                      <a:pt x="817199" y="534084"/>
                      <a:pt x="817199" y="525047"/>
                      <a:pt x="817199" y="520528"/>
                    </a:cubicBezTo>
                    <a:cubicBezTo>
                      <a:pt x="816295" y="506069"/>
                      <a:pt x="813584" y="483477"/>
                      <a:pt x="811777" y="469922"/>
                    </a:cubicBezTo>
                    <a:cubicBezTo>
                      <a:pt x="809066" y="447329"/>
                      <a:pt x="806355" y="425640"/>
                      <a:pt x="804547" y="403048"/>
                    </a:cubicBezTo>
                    <a:cubicBezTo>
                      <a:pt x="802740" y="381359"/>
                      <a:pt x="798222" y="359671"/>
                      <a:pt x="793703" y="338886"/>
                    </a:cubicBezTo>
                    <a:cubicBezTo>
                      <a:pt x="790992" y="328041"/>
                      <a:pt x="790088" y="318101"/>
                      <a:pt x="787377" y="308160"/>
                    </a:cubicBezTo>
                    <a:cubicBezTo>
                      <a:pt x="786474" y="304545"/>
                      <a:pt x="782859" y="297316"/>
                      <a:pt x="783762" y="293701"/>
                    </a:cubicBezTo>
                    <a:cubicBezTo>
                      <a:pt x="783762" y="292797"/>
                      <a:pt x="788281" y="281049"/>
                      <a:pt x="789185" y="280146"/>
                    </a:cubicBezTo>
                    <a:cubicBezTo>
                      <a:pt x="796414" y="287375"/>
                      <a:pt x="797318" y="291894"/>
                      <a:pt x="802740" y="300931"/>
                    </a:cubicBezTo>
                    <a:cubicBezTo>
                      <a:pt x="805451" y="304545"/>
                      <a:pt x="805451" y="303642"/>
                      <a:pt x="808162" y="306353"/>
                    </a:cubicBezTo>
                    <a:cubicBezTo>
                      <a:pt x="809066" y="305449"/>
                      <a:pt x="808162" y="306353"/>
                      <a:pt x="809066" y="304545"/>
                    </a:cubicBezTo>
                    <a:cubicBezTo>
                      <a:pt x="809970" y="300931"/>
                      <a:pt x="808162" y="305449"/>
                      <a:pt x="809066" y="303642"/>
                    </a:cubicBezTo>
                    <a:cubicBezTo>
                      <a:pt x="816295" y="311775"/>
                      <a:pt x="818103" y="307256"/>
                      <a:pt x="824429" y="315390"/>
                    </a:cubicBezTo>
                    <a:cubicBezTo>
                      <a:pt x="828044" y="319908"/>
                      <a:pt x="833466" y="325330"/>
                      <a:pt x="836177" y="330752"/>
                    </a:cubicBezTo>
                    <a:cubicBezTo>
                      <a:pt x="839792" y="336175"/>
                      <a:pt x="853347" y="359671"/>
                      <a:pt x="855154" y="365093"/>
                    </a:cubicBezTo>
                    <a:lnTo>
                      <a:pt x="855154" y="365093"/>
                    </a:lnTo>
                    <a:close/>
                    <a:moveTo>
                      <a:pt x="752133" y="234057"/>
                    </a:moveTo>
                    <a:lnTo>
                      <a:pt x="743096" y="229539"/>
                    </a:lnTo>
                    <a:cubicBezTo>
                      <a:pt x="744000" y="233153"/>
                      <a:pt x="747615" y="234961"/>
                      <a:pt x="752133" y="234057"/>
                    </a:cubicBezTo>
                    <a:lnTo>
                      <a:pt x="752133" y="234057"/>
                    </a:lnTo>
                    <a:close/>
                    <a:moveTo>
                      <a:pt x="656341" y="209657"/>
                    </a:moveTo>
                    <a:cubicBezTo>
                      <a:pt x="656341" y="213272"/>
                      <a:pt x="655438" y="215983"/>
                      <a:pt x="657245" y="217791"/>
                    </a:cubicBezTo>
                    <a:cubicBezTo>
                      <a:pt x="652727" y="217791"/>
                      <a:pt x="650919" y="214176"/>
                      <a:pt x="649112" y="211465"/>
                    </a:cubicBezTo>
                    <a:lnTo>
                      <a:pt x="656341" y="209657"/>
                    </a:lnTo>
                    <a:close/>
                    <a:moveTo>
                      <a:pt x="662667" y="210561"/>
                    </a:moveTo>
                    <a:cubicBezTo>
                      <a:pt x="660860" y="209657"/>
                      <a:pt x="659053" y="210561"/>
                      <a:pt x="658149" y="211465"/>
                    </a:cubicBezTo>
                    <a:cubicBezTo>
                      <a:pt x="658149" y="212368"/>
                      <a:pt x="659053" y="214176"/>
                      <a:pt x="660860" y="215079"/>
                    </a:cubicBezTo>
                    <a:cubicBezTo>
                      <a:pt x="662667" y="215983"/>
                      <a:pt x="664475" y="215079"/>
                      <a:pt x="665378" y="214176"/>
                    </a:cubicBezTo>
                    <a:cubicBezTo>
                      <a:pt x="666282" y="212368"/>
                      <a:pt x="664475" y="210561"/>
                      <a:pt x="662667" y="210561"/>
                    </a:cubicBezTo>
                    <a:lnTo>
                      <a:pt x="662667" y="210561"/>
                    </a:lnTo>
                    <a:close/>
                    <a:moveTo>
                      <a:pt x="682549" y="216887"/>
                    </a:moveTo>
                    <a:cubicBezTo>
                      <a:pt x="681645" y="215079"/>
                      <a:pt x="678934" y="213272"/>
                      <a:pt x="676223" y="211465"/>
                    </a:cubicBezTo>
                    <a:cubicBezTo>
                      <a:pt x="676223" y="215983"/>
                      <a:pt x="676223" y="215983"/>
                      <a:pt x="674415" y="218694"/>
                    </a:cubicBezTo>
                    <a:cubicBezTo>
                      <a:pt x="674415" y="219598"/>
                      <a:pt x="674415" y="219598"/>
                      <a:pt x="675319" y="219598"/>
                    </a:cubicBezTo>
                    <a:cubicBezTo>
                      <a:pt x="678934" y="220502"/>
                      <a:pt x="679837" y="218694"/>
                      <a:pt x="682549" y="216887"/>
                    </a:cubicBezTo>
                    <a:lnTo>
                      <a:pt x="682549" y="216887"/>
                    </a:lnTo>
                    <a:close/>
                    <a:moveTo>
                      <a:pt x="668993" y="222309"/>
                    </a:moveTo>
                    <a:cubicBezTo>
                      <a:pt x="664475" y="221405"/>
                      <a:pt x="654534" y="220502"/>
                      <a:pt x="650919" y="217791"/>
                    </a:cubicBezTo>
                    <a:lnTo>
                      <a:pt x="643690" y="210561"/>
                    </a:lnTo>
                    <a:cubicBezTo>
                      <a:pt x="645497" y="209657"/>
                      <a:pt x="650016" y="209657"/>
                      <a:pt x="651823" y="208754"/>
                    </a:cubicBezTo>
                    <a:cubicBezTo>
                      <a:pt x="653630" y="207850"/>
                      <a:pt x="652727" y="207850"/>
                      <a:pt x="654534" y="206946"/>
                    </a:cubicBezTo>
                    <a:cubicBezTo>
                      <a:pt x="655438" y="206043"/>
                      <a:pt x="656341" y="206043"/>
                      <a:pt x="657245" y="206043"/>
                    </a:cubicBezTo>
                    <a:cubicBezTo>
                      <a:pt x="653630" y="205139"/>
                      <a:pt x="644593" y="206043"/>
                      <a:pt x="642786" y="205139"/>
                    </a:cubicBezTo>
                    <a:cubicBezTo>
                      <a:pt x="653630" y="202428"/>
                      <a:pt x="656341" y="203331"/>
                      <a:pt x="665378" y="206946"/>
                    </a:cubicBezTo>
                    <a:cubicBezTo>
                      <a:pt x="669897" y="207850"/>
                      <a:pt x="680741" y="209657"/>
                      <a:pt x="685260" y="215983"/>
                    </a:cubicBezTo>
                    <a:cubicBezTo>
                      <a:pt x="684356" y="216887"/>
                      <a:pt x="681645" y="213272"/>
                      <a:pt x="679837" y="214176"/>
                    </a:cubicBezTo>
                    <a:cubicBezTo>
                      <a:pt x="682549" y="215983"/>
                      <a:pt x="682549" y="217791"/>
                      <a:pt x="684356" y="219598"/>
                    </a:cubicBezTo>
                    <a:cubicBezTo>
                      <a:pt x="682549" y="220502"/>
                      <a:pt x="673512" y="222309"/>
                      <a:pt x="668993" y="222309"/>
                    </a:cubicBezTo>
                    <a:lnTo>
                      <a:pt x="668993" y="222309"/>
                    </a:lnTo>
                    <a:close/>
                    <a:moveTo>
                      <a:pt x="741289" y="219598"/>
                    </a:moveTo>
                    <a:lnTo>
                      <a:pt x="743096" y="217791"/>
                    </a:lnTo>
                    <a:lnTo>
                      <a:pt x="745807" y="223213"/>
                    </a:lnTo>
                    <a:cubicBezTo>
                      <a:pt x="743096" y="221405"/>
                      <a:pt x="742192" y="221405"/>
                      <a:pt x="741289" y="219598"/>
                    </a:cubicBezTo>
                    <a:lnTo>
                      <a:pt x="741289" y="219598"/>
                    </a:lnTo>
                    <a:close/>
                    <a:moveTo>
                      <a:pt x="748518" y="216887"/>
                    </a:moveTo>
                    <a:cubicBezTo>
                      <a:pt x="746711" y="215983"/>
                      <a:pt x="744904" y="216887"/>
                      <a:pt x="744904" y="217791"/>
                    </a:cubicBezTo>
                    <a:cubicBezTo>
                      <a:pt x="744904" y="218694"/>
                      <a:pt x="745807" y="219598"/>
                      <a:pt x="747615" y="220502"/>
                    </a:cubicBezTo>
                    <a:cubicBezTo>
                      <a:pt x="749422" y="220502"/>
                      <a:pt x="751229" y="220502"/>
                      <a:pt x="751229" y="219598"/>
                    </a:cubicBezTo>
                    <a:cubicBezTo>
                      <a:pt x="751229" y="218694"/>
                      <a:pt x="750326" y="217791"/>
                      <a:pt x="748518" y="216887"/>
                    </a:cubicBezTo>
                    <a:lnTo>
                      <a:pt x="748518" y="216887"/>
                    </a:lnTo>
                    <a:close/>
                    <a:moveTo>
                      <a:pt x="761170" y="224116"/>
                    </a:moveTo>
                    <a:lnTo>
                      <a:pt x="762074" y="216887"/>
                    </a:lnTo>
                    <a:lnTo>
                      <a:pt x="769303" y="218694"/>
                    </a:lnTo>
                    <a:cubicBezTo>
                      <a:pt x="769303" y="221405"/>
                      <a:pt x="765689" y="223213"/>
                      <a:pt x="761170" y="224116"/>
                    </a:cubicBezTo>
                    <a:lnTo>
                      <a:pt x="761170" y="224116"/>
                    </a:lnTo>
                    <a:close/>
                    <a:moveTo>
                      <a:pt x="737674" y="219598"/>
                    </a:moveTo>
                    <a:lnTo>
                      <a:pt x="739481" y="220502"/>
                    </a:lnTo>
                    <a:cubicBezTo>
                      <a:pt x="739481" y="220502"/>
                      <a:pt x="739481" y="220502"/>
                      <a:pt x="740385" y="220502"/>
                    </a:cubicBezTo>
                    <a:cubicBezTo>
                      <a:pt x="741289" y="221405"/>
                      <a:pt x="741289" y="221405"/>
                      <a:pt x="742192" y="221405"/>
                    </a:cubicBezTo>
                    <a:cubicBezTo>
                      <a:pt x="746711" y="225924"/>
                      <a:pt x="746711" y="226828"/>
                      <a:pt x="754844" y="225924"/>
                    </a:cubicBezTo>
                    <a:cubicBezTo>
                      <a:pt x="758459" y="225924"/>
                      <a:pt x="774725" y="222309"/>
                      <a:pt x="774725" y="217791"/>
                    </a:cubicBezTo>
                    <a:cubicBezTo>
                      <a:pt x="774725" y="216887"/>
                      <a:pt x="770207" y="215983"/>
                      <a:pt x="769303" y="215079"/>
                    </a:cubicBezTo>
                    <a:cubicBezTo>
                      <a:pt x="768400" y="214176"/>
                      <a:pt x="766592" y="213272"/>
                      <a:pt x="766592" y="212368"/>
                    </a:cubicBezTo>
                    <a:cubicBezTo>
                      <a:pt x="767496" y="213272"/>
                      <a:pt x="773822" y="215983"/>
                      <a:pt x="775629" y="215079"/>
                    </a:cubicBezTo>
                    <a:cubicBezTo>
                      <a:pt x="767496" y="210561"/>
                      <a:pt x="764785" y="210561"/>
                      <a:pt x="754844" y="212368"/>
                    </a:cubicBezTo>
                    <a:cubicBezTo>
                      <a:pt x="751229" y="213272"/>
                      <a:pt x="748518" y="213272"/>
                      <a:pt x="745807" y="215079"/>
                    </a:cubicBezTo>
                    <a:cubicBezTo>
                      <a:pt x="739481" y="216887"/>
                      <a:pt x="741289" y="216887"/>
                      <a:pt x="737674" y="219598"/>
                    </a:cubicBezTo>
                    <a:lnTo>
                      <a:pt x="737674" y="219598"/>
                    </a:lnTo>
                    <a:close/>
                    <a:moveTo>
                      <a:pt x="642786" y="306353"/>
                    </a:moveTo>
                    <a:cubicBezTo>
                      <a:pt x="640979" y="291894"/>
                      <a:pt x="644593" y="292797"/>
                      <a:pt x="653630" y="286471"/>
                    </a:cubicBezTo>
                    <a:lnTo>
                      <a:pt x="663571" y="279242"/>
                    </a:lnTo>
                    <a:cubicBezTo>
                      <a:pt x="666282" y="276531"/>
                      <a:pt x="669897" y="273820"/>
                      <a:pt x="671704" y="270205"/>
                    </a:cubicBezTo>
                    <a:cubicBezTo>
                      <a:pt x="668089" y="272012"/>
                      <a:pt x="666282" y="276531"/>
                      <a:pt x="662667" y="278338"/>
                    </a:cubicBezTo>
                    <a:cubicBezTo>
                      <a:pt x="654534" y="283760"/>
                      <a:pt x="644593" y="283760"/>
                      <a:pt x="640979" y="292797"/>
                    </a:cubicBezTo>
                    <a:cubicBezTo>
                      <a:pt x="639171" y="297316"/>
                      <a:pt x="641882" y="302738"/>
                      <a:pt x="642786" y="306353"/>
                    </a:cubicBezTo>
                    <a:lnTo>
                      <a:pt x="642786" y="306353"/>
                    </a:lnTo>
                    <a:close/>
                    <a:moveTo>
                      <a:pt x="698815" y="336175"/>
                    </a:moveTo>
                    <a:cubicBezTo>
                      <a:pt x="706045" y="337982"/>
                      <a:pt x="709659" y="338886"/>
                      <a:pt x="716889" y="337982"/>
                    </a:cubicBezTo>
                    <a:lnTo>
                      <a:pt x="713274" y="337078"/>
                    </a:lnTo>
                    <a:cubicBezTo>
                      <a:pt x="715985" y="336175"/>
                      <a:pt x="715985" y="337078"/>
                      <a:pt x="716889" y="335271"/>
                    </a:cubicBezTo>
                    <a:cubicBezTo>
                      <a:pt x="716889" y="335271"/>
                      <a:pt x="716889" y="335271"/>
                      <a:pt x="716889" y="335271"/>
                    </a:cubicBezTo>
                    <a:cubicBezTo>
                      <a:pt x="710563" y="329849"/>
                      <a:pt x="695200" y="336175"/>
                      <a:pt x="683452" y="332560"/>
                    </a:cubicBezTo>
                    <a:lnTo>
                      <a:pt x="698815" y="336175"/>
                    </a:lnTo>
                    <a:close/>
                    <a:moveTo>
                      <a:pt x="684356" y="281049"/>
                    </a:moveTo>
                    <a:cubicBezTo>
                      <a:pt x="686163" y="282857"/>
                      <a:pt x="686163" y="282857"/>
                      <a:pt x="687971" y="284664"/>
                    </a:cubicBezTo>
                    <a:cubicBezTo>
                      <a:pt x="688874" y="285568"/>
                      <a:pt x="690682" y="287375"/>
                      <a:pt x="691586" y="289183"/>
                    </a:cubicBezTo>
                    <a:cubicBezTo>
                      <a:pt x="699719" y="300027"/>
                      <a:pt x="702430" y="304545"/>
                      <a:pt x="714178" y="301834"/>
                    </a:cubicBezTo>
                    <a:cubicBezTo>
                      <a:pt x="717793" y="300931"/>
                      <a:pt x="718696" y="300027"/>
                      <a:pt x="719600" y="298219"/>
                    </a:cubicBezTo>
                    <a:cubicBezTo>
                      <a:pt x="721407" y="295508"/>
                      <a:pt x="722311" y="293701"/>
                      <a:pt x="723215" y="292797"/>
                    </a:cubicBezTo>
                    <a:lnTo>
                      <a:pt x="729541" y="287375"/>
                    </a:lnTo>
                    <a:cubicBezTo>
                      <a:pt x="731348" y="285568"/>
                      <a:pt x="732252" y="284664"/>
                      <a:pt x="733156" y="283760"/>
                    </a:cubicBezTo>
                    <a:cubicBezTo>
                      <a:pt x="741289" y="277434"/>
                      <a:pt x="734963" y="271109"/>
                      <a:pt x="734059" y="267494"/>
                    </a:cubicBezTo>
                    <a:cubicBezTo>
                      <a:pt x="734059" y="288279"/>
                      <a:pt x="733156" y="281049"/>
                      <a:pt x="722311" y="290086"/>
                    </a:cubicBezTo>
                    <a:cubicBezTo>
                      <a:pt x="720504" y="291894"/>
                      <a:pt x="717793" y="294605"/>
                      <a:pt x="715082" y="294605"/>
                    </a:cubicBezTo>
                    <a:cubicBezTo>
                      <a:pt x="701526" y="297316"/>
                      <a:pt x="699719" y="287375"/>
                      <a:pt x="692489" y="283760"/>
                    </a:cubicBezTo>
                    <a:cubicBezTo>
                      <a:pt x="691586" y="282857"/>
                      <a:pt x="687067" y="281049"/>
                      <a:pt x="684356" y="281049"/>
                    </a:cubicBezTo>
                    <a:lnTo>
                      <a:pt x="684356" y="281049"/>
                    </a:lnTo>
                    <a:close/>
                    <a:moveTo>
                      <a:pt x="753941" y="309967"/>
                    </a:moveTo>
                    <a:cubicBezTo>
                      <a:pt x="756652" y="302738"/>
                      <a:pt x="760266" y="305449"/>
                      <a:pt x="759363" y="291894"/>
                    </a:cubicBezTo>
                    <a:cubicBezTo>
                      <a:pt x="759363" y="285568"/>
                      <a:pt x="751229" y="281049"/>
                      <a:pt x="748518" y="277434"/>
                    </a:cubicBezTo>
                    <a:cubicBezTo>
                      <a:pt x="741289" y="270205"/>
                      <a:pt x="745807" y="275627"/>
                      <a:pt x="740385" y="268398"/>
                    </a:cubicBezTo>
                    <a:cubicBezTo>
                      <a:pt x="741289" y="273820"/>
                      <a:pt x="749422" y="284664"/>
                      <a:pt x="751229" y="287375"/>
                    </a:cubicBezTo>
                    <a:cubicBezTo>
                      <a:pt x="757555" y="293701"/>
                      <a:pt x="756652" y="299123"/>
                      <a:pt x="753941" y="309967"/>
                    </a:cubicBezTo>
                    <a:lnTo>
                      <a:pt x="753941" y="309967"/>
                    </a:lnTo>
                    <a:close/>
                    <a:moveTo>
                      <a:pt x="644593" y="187969"/>
                    </a:moveTo>
                    <a:cubicBezTo>
                      <a:pt x="661764" y="180739"/>
                      <a:pt x="656341" y="178932"/>
                      <a:pt x="682549" y="194294"/>
                    </a:cubicBezTo>
                    <a:cubicBezTo>
                      <a:pt x="691586" y="198813"/>
                      <a:pt x="687067" y="197006"/>
                      <a:pt x="695200" y="199717"/>
                    </a:cubicBezTo>
                    <a:cubicBezTo>
                      <a:pt x="686163" y="205139"/>
                      <a:pt x="684356" y="199717"/>
                      <a:pt x="676223" y="198813"/>
                    </a:cubicBezTo>
                    <a:cubicBezTo>
                      <a:pt x="672608" y="197909"/>
                      <a:pt x="666282" y="193391"/>
                      <a:pt x="659956" y="190680"/>
                    </a:cubicBezTo>
                    <a:cubicBezTo>
                      <a:pt x="654534" y="188872"/>
                      <a:pt x="652727" y="188872"/>
                      <a:pt x="648208" y="189776"/>
                    </a:cubicBezTo>
                    <a:cubicBezTo>
                      <a:pt x="645497" y="189776"/>
                      <a:pt x="645497" y="188872"/>
                      <a:pt x="644593" y="187969"/>
                    </a:cubicBezTo>
                    <a:lnTo>
                      <a:pt x="644593" y="187969"/>
                    </a:lnTo>
                    <a:close/>
                    <a:moveTo>
                      <a:pt x="631038" y="193391"/>
                    </a:moveTo>
                    <a:cubicBezTo>
                      <a:pt x="632845" y="194294"/>
                      <a:pt x="646401" y="191583"/>
                      <a:pt x="650016" y="190680"/>
                    </a:cubicBezTo>
                    <a:cubicBezTo>
                      <a:pt x="665378" y="190680"/>
                      <a:pt x="667186" y="198813"/>
                      <a:pt x="683452" y="203331"/>
                    </a:cubicBezTo>
                    <a:cubicBezTo>
                      <a:pt x="695200" y="206043"/>
                      <a:pt x="697008" y="203331"/>
                      <a:pt x="701526" y="197909"/>
                    </a:cubicBezTo>
                    <a:cubicBezTo>
                      <a:pt x="701526" y="197909"/>
                      <a:pt x="697911" y="200620"/>
                      <a:pt x="697911" y="199717"/>
                    </a:cubicBezTo>
                    <a:cubicBezTo>
                      <a:pt x="697911" y="199717"/>
                      <a:pt x="701526" y="195198"/>
                      <a:pt x="701526" y="194294"/>
                    </a:cubicBezTo>
                    <a:cubicBezTo>
                      <a:pt x="699719" y="196102"/>
                      <a:pt x="697911" y="199717"/>
                      <a:pt x="691586" y="197006"/>
                    </a:cubicBezTo>
                    <a:cubicBezTo>
                      <a:pt x="690682" y="196102"/>
                      <a:pt x="687971" y="195198"/>
                      <a:pt x="687067" y="195198"/>
                    </a:cubicBezTo>
                    <a:cubicBezTo>
                      <a:pt x="685260" y="194294"/>
                      <a:pt x="685260" y="193391"/>
                      <a:pt x="683452" y="192487"/>
                    </a:cubicBezTo>
                    <a:cubicBezTo>
                      <a:pt x="677126" y="189776"/>
                      <a:pt x="671704" y="187065"/>
                      <a:pt x="665378" y="183450"/>
                    </a:cubicBezTo>
                    <a:cubicBezTo>
                      <a:pt x="659053" y="179835"/>
                      <a:pt x="656341" y="181643"/>
                      <a:pt x="649112" y="185258"/>
                    </a:cubicBezTo>
                    <a:cubicBezTo>
                      <a:pt x="642786" y="187969"/>
                      <a:pt x="637364" y="190680"/>
                      <a:pt x="631038" y="193391"/>
                    </a:cubicBezTo>
                    <a:lnTo>
                      <a:pt x="631038" y="193391"/>
                    </a:lnTo>
                    <a:close/>
                    <a:moveTo>
                      <a:pt x="742192" y="206946"/>
                    </a:moveTo>
                    <a:cubicBezTo>
                      <a:pt x="747615" y="201524"/>
                      <a:pt x="757555" y="197909"/>
                      <a:pt x="765689" y="193391"/>
                    </a:cubicBezTo>
                    <a:cubicBezTo>
                      <a:pt x="772918" y="189776"/>
                      <a:pt x="774725" y="191583"/>
                      <a:pt x="780148" y="194294"/>
                    </a:cubicBezTo>
                    <a:cubicBezTo>
                      <a:pt x="781955" y="195198"/>
                      <a:pt x="783762" y="197006"/>
                      <a:pt x="785570" y="197909"/>
                    </a:cubicBezTo>
                    <a:cubicBezTo>
                      <a:pt x="789185" y="199717"/>
                      <a:pt x="788281" y="198813"/>
                      <a:pt x="789185" y="203331"/>
                    </a:cubicBezTo>
                    <a:cubicBezTo>
                      <a:pt x="782859" y="198813"/>
                      <a:pt x="773822" y="201524"/>
                      <a:pt x="765689" y="202428"/>
                    </a:cubicBezTo>
                    <a:cubicBezTo>
                      <a:pt x="755748" y="203331"/>
                      <a:pt x="751229" y="205139"/>
                      <a:pt x="742192" y="206946"/>
                    </a:cubicBezTo>
                    <a:lnTo>
                      <a:pt x="742192" y="206946"/>
                    </a:lnTo>
                    <a:close/>
                    <a:moveTo>
                      <a:pt x="742192" y="204235"/>
                    </a:moveTo>
                    <a:lnTo>
                      <a:pt x="743096" y="200620"/>
                    </a:lnTo>
                    <a:cubicBezTo>
                      <a:pt x="742192" y="201524"/>
                      <a:pt x="741289" y="203331"/>
                      <a:pt x="740385" y="203331"/>
                    </a:cubicBezTo>
                    <a:cubicBezTo>
                      <a:pt x="740385" y="202428"/>
                      <a:pt x="743096" y="197909"/>
                      <a:pt x="740385" y="200620"/>
                    </a:cubicBezTo>
                    <a:cubicBezTo>
                      <a:pt x="739481" y="202428"/>
                      <a:pt x="738578" y="202428"/>
                      <a:pt x="737674" y="204235"/>
                    </a:cubicBezTo>
                    <a:cubicBezTo>
                      <a:pt x="737674" y="207850"/>
                      <a:pt x="737674" y="206946"/>
                      <a:pt x="737674" y="209657"/>
                    </a:cubicBezTo>
                    <a:cubicBezTo>
                      <a:pt x="741289" y="210561"/>
                      <a:pt x="760266" y="206043"/>
                      <a:pt x="764785" y="205139"/>
                    </a:cubicBezTo>
                    <a:cubicBezTo>
                      <a:pt x="770207" y="204235"/>
                      <a:pt x="774725" y="204235"/>
                      <a:pt x="779244" y="203331"/>
                    </a:cubicBezTo>
                    <a:cubicBezTo>
                      <a:pt x="787377" y="202428"/>
                      <a:pt x="787377" y="206043"/>
                      <a:pt x="791896" y="207850"/>
                    </a:cubicBezTo>
                    <a:cubicBezTo>
                      <a:pt x="790088" y="197006"/>
                      <a:pt x="786474" y="195198"/>
                      <a:pt x="778340" y="191583"/>
                    </a:cubicBezTo>
                    <a:cubicBezTo>
                      <a:pt x="772918" y="188872"/>
                      <a:pt x="764785" y="194294"/>
                      <a:pt x="756652" y="197006"/>
                    </a:cubicBezTo>
                    <a:cubicBezTo>
                      <a:pt x="746711" y="201524"/>
                      <a:pt x="745807" y="203331"/>
                      <a:pt x="742192" y="204235"/>
                    </a:cubicBezTo>
                    <a:lnTo>
                      <a:pt x="742192" y="204235"/>
                    </a:lnTo>
                    <a:close/>
                    <a:moveTo>
                      <a:pt x="692489" y="219598"/>
                    </a:moveTo>
                    <a:cubicBezTo>
                      <a:pt x="694297" y="220502"/>
                      <a:pt x="694297" y="218694"/>
                      <a:pt x="694297" y="222309"/>
                    </a:cubicBezTo>
                    <a:cubicBezTo>
                      <a:pt x="697008" y="219598"/>
                      <a:pt x="698815" y="218694"/>
                      <a:pt x="695200" y="214176"/>
                    </a:cubicBezTo>
                    <a:lnTo>
                      <a:pt x="692489" y="219598"/>
                    </a:lnTo>
                    <a:close/>
                    <a:moveTo>
                      <a:pt x="683452" y="280146"/>
                    </a:moveTo>
                    <a:cubicBezTo>
                      <a:pt x="683452" y="278338"/>
                      <a:pt x="683452" y="275627"/>
                      <a:pt x="684356" y="273820"/>
                    </a:cubicBezTo>
                    <a:cubicBezTo>
                      <a:pt x="684356" y="272916"/>
                      <a:pt x="684356" y="272012"/>
                      <a:pt x="685260" y="271109"/>
                    </a:cubicBezTo>
                    <a:cubicBezTo>
                      <a:pt x="685260" y="269301"/>
                      <a:pt x="685260" y="269301"/>
                      <a:pt x="685260" y="268398"/>
                    </a:cubicBezTo>
                    <a:cubicBezTo>
                      <a:pt x="680741" y="271109"/>
                      <a:pt x="681645" y="276531"/>
                      <a:pt x="683452" y="280146"/>
                    </a:cubicBezTo>
                    <a:lnTo>
                      <a:pt x="683452" y="280146"/>
                    </a:lnTo>
                    <a:close/>
                    <a:moveTo>
                      <a:pt x="726830" y="304545"/>
                    </a:moveTo>
                    <a:cubicBezTo>
                      <a:pt x="731348" y="303642"/>
                      <a:pt x="734059" y="301834"/>
                      <a:pt x="736770" y="300931"/>
                    </a:cubicBezTo>
                    <a:cubicBezTo>
                      <a:pt x="735867" y="301834"/>
                      <a:pt x="736770" y="300931"/>
                      <a:pt x="734963" y="302738"/>
                    </a:cubicBezTo>
                    <a:lnTo>
                      <a:pt x="729541" y="307256"/>
                    </a:lnTo>
                    <a:cubicBezTo>
                      <a:pt x="714178" y="319004"/>
                      <a:pt x="694297" y="313582"/>
                      <a:pt x="678030" y="307256"/>
                    </a:cubicBezTo>
                    <a:cubicBezTo>
                      <a:pt x="675319" y="306353"/>
                      <a:pt x="673512" y="304545"/>
                      <a:pt x="668993" y="301834"/>
                    </a:cubicBezTo>
                    <a:cubicBezTo>
                      <a:pt x="666282" y="300027"/>
                      <a:pt x="662667" y="298219"/>
                      <a:pt x="661764" y="296412"/>
                    </a:cubicBezTo>
                    <a:cubicBezTo>
                      <a:pt x="669897" y="298219"/>
                      <a:pt x="682549" y="302738"/>
                      <a:pt x="692489" y="305449"/>
                    </a:cubicBezTo>
                    <a:cubicBezTo>
                      <a:pt x="699719" y="307256"/>
                      <a:pt x="721407" y="309967"/>
                      <a:pt x="726830" y="304545"/>
                    </a:cubicBezTo>
                    <a:lnTo>
                      <a:pt x="726830" y="304545"/>
                    </a:lnTo>
                    <a:close/>
                    <a:moveTo>
                      <a:pt x="726830" y="304545"/>
                    </a:moveTo>
                    <a:cubicBezTo>
                      <a:pt x="719600" y="304545"/>
                      <a:pt x="715082" y="307256"/>
                      <a:pt x="706045" y="306353"/>
                    </a:cubicBezTo>
                    <a:cubicBezTo>
                      <a:pt x="699719" y="305449"/>
                      <a:pt x="693393" y="303642"/>
                      <a:pt x="687067" y="302738"/>
                    </a:cubicBezTo>
                    <a:cubicBezTo>
                      <a:pt x="682549" y="301834"/>
                      <a:pt x="673512" y="299123"/>
                      <a:pt x="668993" y="298219"/>
                    </a:cubicBezTo>
                    <a:cubicBezTo>
                      <a:pt x="660860" y="295508"/>
                      <a:pt x="655438" y="294605"/>
                      <a:pt x="657245" y="288279"/>
                    </a:cubicBezTo>
                    <a:cubicBezTo>
                      <a:pt x="654534" y="290086"/>
                      <a:pt x="650016" y="295508"/>
                      <a:pt x="652727" y="298219"/>
                    </a:cubicBezTo>
                    <a:cubicBezTo>
                      <a:pt x="654534" y="300027"/>
                      <a:pt x="652727" y="299123"/>
                      <a:pt x="654534" y="297316"/>
                    </a:cubicBezTo>
                    <a:lnTo>
                      <a:pt x="655438" y="296412"/>
                    </a:lnTo>
                    <a:cubicBezTo>
                      <a:pt x="660860" y="306353"/>
                      <a:pt x="687971" y="320812"/>
                      <a:pt x="699719" y="322619"/>
                    </a:cubicBezTo>
                    <a:cubicBezTo>
                      <a:pt x="712370" y="324427"/>
                      <a:pt x="717793" y="321716"/>
                      <a:pt x="726830" y="315390"/>
                    </a:cubicBezTo>
                    <a:cubicBezTo>
                      <a:pt x="732252" y="311775"/>
                      <a:pt x="741289" y="303642"/>
                      <a:pt x="744904" y="299123"/>
                    </a:cubicBezTo>
                    <a:cubicBezTo>
                      <a:pt x="744904" y="299123"/>
                      <a:pt x="744904" y="300931"/>
                      <a:pt x="744904" y="300931"/>
                    </a:cubicBezTo>
                    <a:lnTo>
                      <a:pt x="745807" y="302738"/>
                    </a:lnTo>
                    <a:cubicBezTo>
                      <a:pt x="747615" y="299123"/>
                      <a:pt x="747615" y="294605"/>
                      <a:pt x="745807" y="290990"/>
                    </a:cubicBezTo>
                    <a:cubicBezTo>
                      <a:pt x="744000" y="297316"/>
                      <a:pt x="743096" y="297316"/>
                      <a:pt x="737674" y="300027"/>
                    </a:cubicBezTo>
                    <a:cubicBezTo>
                      <a:pt x="735867" y="300931"/>
                      <a:pt x="734059" y="301834"/>
                      <a:pt x="732252" y="302738"/>
                    </a:cubicBezTo>
                    <a:cubicBezTo>
                      <a:pt x="730444" y="302738"/>
                      <a:pt x="728637" y="303642"/>
                      <a:pt x="726830" y="304545"/>
                    </a:cubicBezTo>
                    <a:lnTo>
                      <a:pt x="726830" y="304545"/>
                    </a:lnTo>
                    <a:close/>
                    <a:moveTo>
                      <a:pt x="619290" y="261168"/>
                    </a:moveTo>
                    <a:cubicBezTo>
                      <a:pt x="617482" y="253035"/>
                      <a:pt x="606638" y="241287"/>
                      <a:pt x="606638" y="237672"/>
                    </a:cubicBezTo>
                    <a:cubicBezTo>
                      <a:pt x="607542" y="243094"/>
                      <a:pt x="612060" y="251227"/>
                      <a:pt x="614771" y="255746"/>
                    </a:cubicBezTo>
                    <a:cubicBezTo>
                      <a:pt x="617482" y="259361"/>
                      <a:pt x="617482" y="258457"/>
                      <a:pt x="619290" y="261168"/>
                    </a:cubicBezTo>
                    <a:lnTo>
                      <a:pt x="619290" y="261168"/>
                    </a:lnTo>
                    <a:close/>
                    <a:moveTo>
                      <a:pt x="727733" y="256649"/>
                    </a:moveTo>
                    <a:cubicBezTo>
                      <a:pt x="727733" y="247613"/>
                      <a:pt x="730444" y="233153"/>
                      <a:pt x="732252" y="223213"/>
                    </a:cubicBezTo>
                    <a:cubicBezTo>
                      <a:pt x="734059" y="215983"/>
                      <a:pt x="736770" y="211465"/>
                      <a:pt x="737674" y="210561"/>
                    </a:cubicBezTo>
                    <a:cubicBezTo>
                      <a:pt x="734963" y="214176"/>
                      <a:pt x="730444" y="216887"/>
                      <a:pt x="729541" y="221405"/>
                    </a:cubicBezTo>
                    <a:cubicBezTo>
                      <a:pt x="725926" y="234057"/>
                      <a:pt x="725926" y="250324"/>
                      <a:pt x="727733" y="256649"/>
                    </a:cubicBezTo>
                    <a:lnTo>
                      <a:pt x="727733" y="256649"/>
                    </a:lnTo>
                    <a:close/>
                    <a:moveTo>
                      <a:pt x="661764" y="227731"/>
                    </a:moveTo>
                    <a:lnTo>
                      <a:pt x="677126" y="227731"/>
                    </a:lnTo>
                    <a:cubicBezTo>
                      <a:pt x="674415" y="230442"/>
                      <a:pt x="665378" y="230442"/>
                      <a:pt x="661764" y="227731"/>
                    </a:cubicBezTo>
                    <a:lnTo>
                      <a:pt x="661764" y="227731"/>
                    </a:lnTo>
                    <a:close/>
                    <a:moveTo>
                      <a:pt x="691586" y="267494"/>
                    </a:moveTo>
                    <a:cubicBezTo>
                      <a:pt x="695200" y="268398"/>
                      <a:pt x="697911" y="268398"/>
                      <a:pt x="697911" y="262072"/>
                    </a:cubicBezTo>
                    <a:cubicBezTo>
                      <a:pt x="697008" y="264783"/>
                      <a:pt x="693393" y="266590"/>
                      <a:pt x="691586" y="267494"/>
                    </a:cubicBezTo>
                    <a:lnTo>
                      <a:pt x="691586" y="267494"/>
                    </a:lnTo>
                    <a:close/>
                    <a:moveTo>
                      <a:pt x="811777" y="164473"/>
                    </a:moveTo>
                    <a:cubicBezTo>
                      <a:pt x="811777" y="151821"/>
                      <a:pt x="824429" y="137362"/>
                      <a:pt x="819910" y="112962"/>
                    </a:cubicBezTo>
                    <a:cubicBezTo>
                      <a:pt x="818103" y="102118"/>
                      <a:pt x="816295" y="89466"/>
                      <a:pt x="812681" y="77718"/>
                    </a:cubicBezTo>
                    <a:lnTo>
                      <a:pt x="804547" y="55125"/>
                    </a:lnTo>
                    <a:cubicBezTo>
                      <a:pt x="802740" y="52414"/>
                      <a:pt x="803644" y="54222"/>
                      <a:pt x="800029" y="48800"/>
                    </a:cubicBezTo>
                    <a:cubicBezTo>
                      <a:pt x="796414" y="43377"/>
                      <a:pt x="794607" y="43377"/>
                      <a:pt x="790088" y="37052"/>
                    </a:cubicBezTo>
                    <a:cubicBezTo>
                      <a:pt x="783762" y="34340"/>
                      <a:pt x="776533" y="27111"/>
                      <a:pt x="770207" y="27111"/>
                    </a:cubicBezTo>
                    <a:cubicBezTo>
                      <a:pt x="770207" y="27111"/>
                      <a:pt x="770207" y="27111"/>
                      <a:pt x="770207" y="27111"/>
                    </a:cubicBezTo>
                    <a:lnTo>
                      <a:pt x="776533" y="30726"/>
                    </a:lnTo>
                    <a:cubicBezTo>
                      <a:pt x="778340" y="32533"/>
                      <a:pt x="781051" y="34340"/>
                      <a:pt x="782859" y="36148"/>
                    </a:cubicBezTo>
                    <a:cubicBezTo>
                      <a:pt x="785570" y="39763"/>
                      <a:pt x="789185" y="45185"/>
                      <a:pt x="790992" y="50607"/>
                    </a:cubicBezTo>
                    <a:cubicBezTo>
                      <a:pt x="791896" y="43377"/>
                      <a:pt x="790992" y="45185"/>
                      <a:pt x="789185" y="38859"/>
                    </a:cubicBezTo>
                    <a:cubicBezTo>
                      <a:pt x="793703" y="44281"/>
                      <a:pt x="792799" y="45185"/>
                      <a:pt x="795510" y="53318"/>
                    </a:cubicBezTo>
                    <a:lnTo>
                      <a:pt x="796414" y="52414"/>
                    </a:lnTo>
                    <a:cubicBezTo>
                      <a:pt x="798222" y="57837"/>
                      <a:pt x="795510" y="53318"/>
                      <a:pt x="799125" y="59644"/>
                    </a:cubicBezTo>
                    <a:cubicBezTo>
                      <a:pt x="799125" y="60548"/>
                      <a:pt x="799125" y="59644"/>
                      <a:pt x="800029" y="61451"/>
                    </a:cubicBezTo>
                    <a:lnTo>
                      <a:pt x="800933" y="67777"/>
                    </a:lnTo>
                    <a:cubicBezTo>
                      <a:pt x="801836" y="66873"/>
                      <a:pt x="802740" y="65970"/>
                      <a:pt x="803644" y="65066"/>
                    </a:cubicBezTo>
                    <a:cubicBezTo>
                      <a:pt x="804547" y="63259"/>
                      <a:pt x="804547" y="62355"/>
                      <a:pt x="804547" y="60548"/>
                    </a:cubicBezTo>
                    <a:cubicBezTo>
                      <a:pt x="805451" y="63259"/>
                      <a:pt x="806355" y="66873"/>
                      <a:pt x="805451" y="70488"/>
                    </a:cubicBezTo>
                    <a:cubicBezTo>
                      <a:pt x="805451" y="72296"/>
                      <a:pt x="804547" y="73199"/>
                      <a:pt x="803644" y="75007"/>
                    </a:cubicBezTo>
                    <a:cubicBezTo>
                      <a:pt x="803644" y="75007"/>
                      <a:pt x="802740" y="76814"/>
                      <a:pt x="802740" y="76814"/>
                    </a:cubicBezTo>
                    <a:lnTo>
                      <a:pt x="802740" y="77718"/>
                    </a:lnTo>
                    <a:cubicBezTo>
                      <a:pt x="802740" y="78621"/>
                      <a:pt x="802740" y="78621"/>
                      <a:pt x="802740" y="79525"/>
                    </a:cubicBezTo>
                    <a:cubicBezTo>
                      <a:pt x="806355" y="80429"/>
                      <a:pt x="806355" y="75910"/>
                      <a:pt x="808162" y="72296"/>
                    </a:cubicBezTo>
                    <a:cubicBezTo>
                      <a:pt x="809970" y="75007"/>
                      <a:pt x="809066" y="76814"/>
                      <a:pt x="809066" y="80429"/>
                    </a:cubicBezTo>
                    <a:cubicBezTo>
                      <a:pt x="809970" y="84947"/>
                      <a:pt x="810873" y="83140"/>
                      <a:pt x="811777" y="87658"/>
                    </a:cubicBezTo>
                    <a:cubicBezTo>
                      <a:pt x="812681" y="93081"/>
                      <a:pt x="814488" y="100310"/>
                      <a:pt x="814488" y="104829"/>
                    </a:cubicBezTo>
                    <a:lnTo>
                      <a:pt x="815392" y="103925"/>
                    </a:lnTo>
                    <a:cubicBezTo>
                      <a:pt x="816295" y="103021"/>
                      <a:pt x="815392" y="103021"/>
                      <a:pt x="816295" y="103021"/>
                    </a:cubicBezTo>
                    <a:cubicBezTo>
                      <a:pt x="815392" y="108443"/>
                      <a:pt x="813584" y="115673"/>
                      <a:pt x="811777" y="120191"/>
                    </a:cubicBezTo>
                    <a:cubicBezTo>
                      <a:pt x="812681" y="118384"/>
                      <a:pt x="814488" y="117480"/>
                      <a:pt x="815392" y="114769"/>
                    </a:cubicBezTo>
                    <a:lnTo>
                      <a:pt x="814488" y="122903"/>
                    </a:lnTo>
                    <a:cubicBezTo>
                      <a:pt x="816295" y="121999"/>
                      <a:pt x="817199" y="121095"/>
                      <a:pt x="818103" y="120191"/>
                    </a:cubicBezTo>
                    <a:cubicBezTo>
                      <a:pt x="818103" y="128325"/>
                      <a:pt x="807258" y="160858"/>
                      <a:pt x="807258" y="171702"/>
                    </a:cubicBezTo>
                    <a:lnTo>
                      <a:pt x="809066" y="167184"/>
                    </a:lnTo>
                    <a:cubicBezTo>
                      <a:pt x="810873" y="167184"/>
                      <a:pt x="810873" y="166280"/>
                      <a:pt x="811777" y="164473"/>
                    </a:cubicBezTo>
                    <a:lnTo>
                      <a:pt x="811777" y="164473"/>
                    </a:lnTo>
                    <a:close/>
                    <a:moveTo>
                      <a:pt x="660860" y="9941"/>
                    </a:moveTo>
                    <a:cubicBezTo>
                      <a:pt x="667186" y="10844"/>
                      <a:pt x="670801" y="13555"/>
                      <a:pt x="677126" y="14459"/>
                    </a:cubicBezTo>
                    <a:cubicBezTo>
                      <a:pt x="674415" y="12652"/>
                      <a:pt x="676223" y="11748"/>
                      <a:pt x="669897" y="9941"/>
                    </a:cubicBezTo>
                    <a:cubicBezTo>
                      <a:pt x="666282" y="9037"/>
                      <a:pt x="663571" y="8133"/>
                      <a:pt x="659956" y="7230"/>
                    </a:cubicBezTo>
                    <a:cubicBezTo>
                      <a:pt x="674415" y="1807"/>
                      <a:pt x="681645" y="2711"/>
                      <a:pt x="697008" y="7230"/>
                    </a:cubicBezTo>
                    <a:cubicBezTo>
                      <a:pt x="696104" y="6326"/>
                      <a:pt x="694297" y="4518"/>
                      <a:pt x="693393" y="3615"/>
                    </a:cubicBezTo>
                    <a:cubicBezTo>
                      <a:pt x="699719" y="5422"/>
                      <a:pt x="706948" y="11748"/>
                      <a:pt x="715082" y="14459"/>
                    </a:cubicBezTo>
                    <a:cubicBezTo>
                      <a:pt x="713274" y="10844"/>
                      <a:pt x="710563" y="8133"/>
                      <a:pt x="707852" y="6326"/>
                    </a:cubicBezTo>
                    <a:cubicBezTo>
                      <a:pt x="715985" y="9037"/>
                      <a:pt x="725926" y="14459"/>
                      <a:pt x="734059" y="16267"/>
                    </a:cubicBezTo>
                    <a:lnTo>
                      <a:pt x="734059" y="15363"/>
                    </a:lnTo>
                    <a:cubicBezTo>
                      <a:pt x="734963" y="14459"/>
                      <a:pt x="733156" y="14459"/>
                      <a:pt x="734963" y="15363"/>
                    </a:cubicBezTo>
                    <a:cubicBezTo>
                      <a:pt x="734963" y="15363"/>
                      <a:pt x="736770" y="16267"/>
                      <a:pt x="737674" y="17170"/>
                    </a:cubicBezTo>
                    <a:cubicBezTo>
                      <a:pt x="740385" y="18074"/>
                      <a:pt x="741289" y="18978"/>
                      <a:pt x="744000" y="19881"/>
                    </a:cubicBezTo>
                    <a:cubicBezTo>
                      <a:pt x="742192" y="16267"/>
                      <a:pt x="741289" y="17170"/>
                      <a:pt x="739481" y="14459"/>
                    </a:cubicBezTo>
                    <a:cubicBezTo>
                      <a:pt x="746711" y="18074"/>
                      <a:pt x="754844" y="28015"/>
                      <a:pt x="763881" y="33437"/>
                    </a:cubicBezTo>
                    <a:lnTo>
                      <a:pt x="761170" y="27111"/>
                    </a:lnTo>
                    <a:cubicBezTo>
                      <a:pt x="763881" y="28918"/>
                      <a:pt x="767496" y="32533"/>
                      <a:pt x="769303" y="34340"/>
                    </a:cubicBezTo>
                    <a:cubicBezTo>
                      <a:pt x="770207" y="36148"/>
                      <a:pt x="775629" y="42474"/>
                      <a:pt x="776533" y="43377"/>
                    </a:cubicBezTo>
                    <a:cubicBezTo>
                      <a:pt x="775629" y="35244"/>
                      <a:pt x="772918" y="30726"/>
                      <a:pt x="768400" y="28015"/>
                    </a:cubicBezTo>
                    <a:lnTo>
                      <a:pt x="767496" y="27111"/>
                    </a:lnTo>
                    <a:cubicBezTo>
                      <a:pt x="767496" y="27111"/>
                      <a:pt x="767496" y="27111"/>
                      <a:pt x="767496" y="27111"/>
                    </a:cubicBezTo>
                    <a:cubicBezTo>
                      <a:pt x="762977" y="23496"/>
                      <a:pt x="758459" y="20785"/>
                      <a:pt x="753037" y="18978"/>
                    </a:cubicBezTo>
                    <a:cubicBezTo>
                      <a:pt x="746711" y="17170"/>
                      <a:pt x="743096" y="13555"/>
                      <a:pt x="736770" y="10844"/>
                    </a:cubicBezTo>
                    <a:cubicBezTo>
                      <a:pt x="732252" y="9037"/>
                      <a:pt x="730444" y="9941"/>
                      <a:pt x="725926" y="9037"/>
                    </a:cubicBezTo>
                    <a:cubicBezTo>
                      <a:pt x="722311" y="8133"/>
                      <a:pt x="720504" y="6326"/>
                      <a:pt x="715985" y="7230"/>
                    </a:cubicBezTo>
                    <a:cubicBezTo>
                      <a:pt x="717793" y="8133"/>
                      <a:pt x="721407" y="9941"/>
                      <a:pt x="723215" y="10844"/>
                    </a:cubicBezTo>
                    <a:cubicBezTo>
                      <a:pt x="717793" y="9037"/>
                      <a:pt x="708756" y="4518"/>
                      <a:pt x="702430" y="3615"/>
                    </a:cubicBezTo>
                    <a:cubicBezTo>
                      <a:pt x="695200" y="2711"/>
                      <a:pt x="694297" y="0"/>
                      <a:pt x="677126" y="0"/>
                    </a:cubicBezTo>
                    <a:cubicBezTo>
                      <a:pt x="664475" y="904"/>
                      <a:pt x="662667" y="5422"/>
                      <a:pt x="658149" y="7230"/>
                    </a:cubicBezTo>
                    <a:cubicBezTo>
                      <a:pt x="655438" y="8133"/>
                      <a:pt x="651823" y="7230"/>
                      <a:pt x="650016" y="8133"/>
                    </a:cubicBezTo>
                    <a:lnTo>
                      <a:pt x="660860" y="9941"/>
                    </a:lnTo>
                    <a:close/>
                    <a:moveTo>
                      <a:pt x="727733" y="141880"/>
                    </a:moveTo>
                    <a:lnTo>
                      <a:pt x="730444" y="140073"/>
                    </a:lnTo>
                    <a:cubicBezTo>
                      <a:pt x="732252" y="139169"/>
                      <a:pt x="731348" y="138265"/>
                      <a:pt x="733156" y="137362"/>
                    </a:cubicBezTo>
                    <a:cubicBezTo>
                      <a:pt x="734963" y="136458"/>
                      <a:pt x="740385" y="137362"/>
                      <a:pt x="743096" y="136458"/>
                    </a:cubicBezTo>
                    <a:cubicBezTo>
                      <a:pt x="745807" y="135554"/>
                      <a:pt x="744904" y="135554"/>
                      <a:pt x="747615" y="134651"/>
                    </a:cubicBezTo>
                    <a:cubicBezTo>
                      <a:pt x="749422" y="134651"/>
                      <a:pt x="751229" y="134651"/>
                      <a:pt x="753037" y="133747"/>
                    </a:cubicBezTo>
                    <a:cubicBezTo>
                      <a:pt x="757555" y="131940"/>
                      <a:pt x="771111" y="122903"/>
                      <a:pt x="775629" y="120191"/>
                    </a:cubicBezTo>
                    <a:cubicBezTo>
                      <a:pt x="780148" y="118384"/>
                      <a:pt x="792799" y="118384"/>
                      <a:pt x="797318" y="118384"/>
                    </a:cubicBezTo>
                    <a:cubicBezTo>
                      <a:pt x="796414" y="117480"/>
                      <a:pt x="797318" y="118384"/>
                      <a:pt x="796414" y="117480"/>
                    </a:cubicBezTo>
                    <a:cubicBezTo>
                      <a:pt x="794607" y="115673"/>
                      <a:pt x="791896" y="115673"/>
                      <a:pt x="789185" y="116577"/>
                    </a:cubicBezTo>
                    <a:cubicBezTo>
                      <a:pt x="786474" y="116577"/>
                      <a:pt x="783762" y="117480"/>
                      <a:pt x="781051" y="117480"/>
                    </a:cubicBezTo>
                    <a:cubicBezTo>
                      <a:pt x="781955" y="117480"/>
                      <a:pt x="797318" y="111155"/>
                      <a:pt x="798222" y="110251"/>
                    </a:cubicBezTo>
                    <a:cubicBezTo>
                      <a:pt x="789185" y="109347"/>
                      <a:pt x="784666" y="113866"/>
                      <a:pt x="778340" y="115673"/>
                    </a:cubicBezTo>
                    <a:lnTo>
                      <a:pt x="780148" y="112058"/>
                    </a:lnTo>
                    <a:cubicBezTo>
                      <a:pt x="771111" y="115673"/>
                      <a:pt x="755748" y="132843"/>
                      <a:pt x="746711" y="132843"/>
                    </a:cubicBezTo>
                    <a:cubicBezTo>
                      <a:pt x="750326" y="129228"/>
                      <a:pt x="760266" y="120191"/>
                      <a:pt x="762074" y="114769"/>
                    </a:cubicBezTo>
                    <a:cubicBezTo>
                      <a:pt x="756652" y="118384"/>
                      <a:pt x="749422" y="127421"/>
                      <a:pt x="743096" y="132843"/>
                    </a:cubicBezTo>
                    <a:cubicBezTo>
                      <a:pt x="747615" y="130132"/>
                      <a:pt x="754844" y="121095"/>
                      <a:pt x="756652" y="113866"/>
                    </a:cubicBezTo>
                    <a:cubicBezTo>
                      <a:pt x="752133" y="121095"/>
                      <a:pt x="744000" y="132843"/>
                      <a:pt x="736770" y="134651"/>
                    </a:cubicBezTo>
                    <a:cubicBezTo>
                      <a:pt x="741289" y="131036"/>
                      <a:pt x="749422" y="119288"/>
                      <a:pt x="750326" y="110251"/>
                    </a:cubicBezTo>
                    <a:cubicBezTo>
                      <a:pt x="744904" y="115673"/>
                      <a:pt x="743096" y="121095"/>
                      <a:pt x="739481" y="126517"/>
                    </a:cubicBezTo>
                    <a:cubicBezTo>
                      <a:pt x="738578" y="128325"/>
                      <a:pt x="736770" y="131036"/>
                      <a:pt x="734963" y="131940"/>
                    </a:cubicBezTo>
                    <a:cubicBezTo>
                      <a:pt x="737674" y="125614"/>
                      <a:pt x="737674" y="129228"/>
                      <a:pt x="742192" y="118384"/>
                    </a:cubicBezTo>
                    <a:cubicBezTo>
                      <a:pt x="741289" y="120191"/>
                      <a:pt x="740385" y="120191"/>
                      <a:pt x="739481" y="121999"/>
                    </a:cubicBezTo>
                    <a:cubicBezTo>
                      <a:pt x="737674" y="123806"/>
                      <a:pt x="731348" y="132843"/>
                      <a:pt x="731348" y="135554"/>
                    </a:cubicBezTo>
                    <a:cubicBezTo>
                      <a:pt x="734963" y="124710"/>
                      <a:pt x="736770" y="118384"/>
                      <a:pt x="735867" y="105732"/>
                    </a:cubicBezTo>
                    <a:cubicBezTo>
                      <a:pt x="734059" y="113866"/>
                      <a:pt x="733156" y="125614"/>
                      <a:pt x="729541" y="131940"/>
                    </a:cubicBezTo>
                    <a:cubicBezTo>
                      <a:pt x="728637" y="136458"/>
                      <a:pt x="727733" y="139169"/>
                      <a:pt x="727733" y="141880"/>
                    </a:cubicBezTo>
                    <a:lnTo>
                      <a:pt x="727733" y="141880"/>
                    </a:lnTo>
                    <a:close/>
                    <a:moveTo>
                      <a:pt x="671704" y="123806"/>
                    </a:moveTo>
                    <a:cubicBezTo>
                      <a:pt x="663571" y="121999"/>
                      <a:pt x="652727" y="111155"/>
                      <a:pt x="646401" y="107540"/>
                    </a:cubicBezTo>
                    <a:cubicBezTo>
                      <a:pt x="648208" y="112058"/>
                      <a:pt x="652727" y="117480"/>
                      <a:pt x="656341" y="119288"/>
                    </a:cubicBezTo>
                    <a:cubicBezTo>
                      <a:pt x="629231" y="114769"/>
                      <a:pt x="639171" y="118384"/>
                      <a:pt x="621097" y="117480"/>
                    </a:cubicBezTo>
                    <a:cubicBezTo>
                      <a:pt x="639171" y="118384"/>
                      <a:pt x="646401" y="120191"/>
                      <a:pt x="663571" y="123806"/>
                    </a:cubicBezTo>
                    <a:cubicBezTo>
                      <a:pt x="667186" y="124710"/>
                      <a:pt x="668993" y="125614"/>
                      <a:pt x="672608" y="126517"/>
                    </a:cubicBezTo>
                    <a:cubicBezTo>
                      <a:pt x="676223" y="127421"/>
                      <a:pt x="679837" y="127421"/>
                      <a:pt x="683452" y="128325"/>
                    </a:cubicBezTo>
                    <a:cubicBezTo>
                      <a:pt x="686163" y="129228"/>
                      <a:pt x="685260" y="129228"/>
                      <a:pt x="687067" y="130132"/>
                    </a:cubicBezTo>
                    <a:cubicBezTo>
                      <a:pt x="688874" y="131036"/>
                      <a:pt x="690682" y="130132"/>
                      <a:pt x="692489" y="131036"/>
                    </a:cubicBezTo>
                    <a:cubicBezTo>
                      <a:pt x="696104" y="131940"/>
                      <a:pt x="697911" y="133747"/>
                      <a:pt x="701526" y="134651"/>
                    </a:cubicBezTo>
                    <a:cubicBezTo>
                      <a:pt x="701526" y="134651"/>
                      <a:pt x="701526" y="133747"/>
                      <a:pt x="701526" y="133747"/>
                    </a:cubicBezTo>
                    <a:cubicBezTo>
                      <a:pt x="701526" y="133747"/>
                      <a:pt x="701526" y="133747"/>
                      <a:pt x="697008" y="130132"/>
                    </a:cubicBezTo>
                    <a:cubicBezTo>
                      <a:pt x="691586" y="126517"/>
                      <a:pt x="687067" y="120191"/>
                      <a:pt x="684356" y="119288"/>
                    </a:cubicBezTo>
                    <a:cubicBezTo>
                      <a:pt x="685260" y="122903"/>
                      <a:pt x="685260" y="121999"/>
                      <a:pt x="685260" y="123806"/>
                    </a:cubicBezTo>
                    <a:cubicBezTo>
                      <a:pt x="685260" y="123806"/>
                      <a:pt x="684356" y="122903"/>
                      <a:pt x="686163" y="127421"/>
                    </a:cubicBezTo>
                    <a:cubicBezTo>
                      <a:pt x="681645" y="124710"/>
                      <a:pt x="679837" y="122903"/>
                      <a:pt x="675319" y="120191"/>
                    </a:cubicBezTo>
                    <a:lnTo>
                      <a:pt x="678030" y="124710"/>
                    </a:lnTo>
                    <a:cubicBezTo>
                      <a:pt x="670801" y="120191"/>
                      <a:pt x="667186" y="115673"/>
                      <a:pt x="661764" y="109347"/>
                    </a:cubicBezTo>
                    <a:cubicBezTo>
                      <a:pt x="659956" y="107540"/>
                      <a:pt x="658149" y="105732"/>
                      <a:pt x="657245" y="103925"/>
                    </a:cubicBezTo>
                    <a:cubicBezTo>
                      <a:pt x="660860" y="111155"/>
                      <a:pt x="664475" y="119288"/>
                      <a:pt x="671704" y="123806"/>
                    </a:cubicBezTo>
                    <a:lnTo>
                      <a:pt x="671704" y="123806"/>
                    </a:lnTo>
                    <a:close/>
                    <a:moveTo>
                      <a:pt x="603927" y="127421"/>
                    </a:moveTo>
                    <a:lnTo>
                      <a:pt x="609349" y="126517"/>
                    </a:lnTo>
                    <a:cubicBezTo>
                      <a:pt x="608446" y="127421"/>
                      <a:pt x="608446" y="127421"/>
                      <a:pt x="608446" y="127421"/>
                    </a:cubicBezTo>
                    <a:cubicBezTo>
                      <a:pt x="605734" y="130132"/>
                      <a:pt x="602120" y="131036"/>
                      <a:pt x="599409" y="134651"/>
                    </a:cubicBezTo>
                    <a:lnTo>
                      <a:pt x="603927" y="133747"/>
                    </a:lnTo>
                    <a:cubicBezTo>
                      <a:pt x="602120" y="135554"/>
                      <a:pt x="598505" y="138265"/>
                      <a:pt x="596698" y="140976"/>
                    </a:cubicBezTo>
                    <a:cubicBezTo>
                      <a:pt x="599409" y="140073"/>
                      <a:pt x="604831" y="135554"/>
                      <a:pt x="606638" y="133747"/>
                    </a:cubicBezTo>
                    <a:cubicBezTo>
                      <a:pt x="608446" y="131940"/>
                      <a:pt x="609349" y="131940"/>
                      <a:pt x="611157" y="130132"/>
                    </a:cubicBezTo>
                    <a:cubicBezTo>
                      <a:pt x="612060" y="130132"/>
                      <a:pt x="612964" y="129228"/>
                      <a:pt x="612964" y="128325"/>
                    </a:cubicBezTo>
                    <a:cubicBezTo>
                      <a:pt x="613868" y="127421"/>
                      <a:pt x="612964" y="128325"/>
                      <a:pt x="612964" y="127421"/>
                    </a:cubicBezTo>
                    <a:cubicBezTo>
                      <a:pt x="613868" y="122903"/>
                      <a:pt x="611157" y="130132"/>
                      <a:pt x="612964" y="125614"/>
                    </a:cubicBezTo>
                    <a:cubicBezTo>
                      <a:pt x="624712" y="121999"/>
                      <a:pt x="639171" y="125614"/>
                      <a:pt x="651823" y="123806"/>
                    </a:cubicBezTo>
                    <a:cubicBezTo>
                      <a:pt x="642786" y="120191"/>
                      <a:pt x="638267" y="118384"/>
                      <a:pt x="627423" y="120191"/>
                    </a:cubicBezTo>
                    <a:cubicBezTo>
                      <a:pt x="617482" y="121999"/>
                      <a:pt x="611157" y="123806"/>
                      <a:pt x="603927" y="127421"/>
                    </a:cubicBezTo>
                    <a:lnTo>
                      <a:pt x="603927" y="127421"/>
                    </a:lnTo>
                    <a:close/>
                    <a:moveTo>
                      <a:pt x="605734" y="144591"/>
                    </a:moveTo>
                    <a:lnTo>
                      <a:pt x="615675" y="134651"/>
                    </a:lnTo>
                    <a:cubicBezTo>
                      <a:pt x="606638" y="134651"/>
                      <a:pt x="605734" y="135554"/>
                      <a:pt x="599409" y="142784"/>
                    </a:cubicBezTo>
                    <a:cubicBezTo>
                      <a:pt x="597601" y="144591"/>
                      <a:pt x="595794" y="145495"/>
                      <a:pt x="597601" y="148206"/>
                    </a:cubicBezTo>
                    <a:cubicBezTo>
                      <a:pt x="601216" y="150013"/>
                      <a:pt x="603023" y="146399"/>
                      <a:pt x="605734" y="144591"/>
                    </a:cubicBezTo>
                    <a:lnTo>
                      <a:pt x="605734" y="144591"/>
                    </a:lnTo>
                    <a:close/>
                    <a:moveTo>
                      <a:pt x="801836" y="143688"/>
                    </a:moveTo>
                    <a:cubicBezTo>
                      <a:pt x="800029" y="141880"/>
                      <a:pt x="798222" y="139169"/>
                      <a:pt x="796414" y="137362"/>
                    </a:cubicBezTo>
                    <a:cubicBezTo>
                      <a:pt x="796414" y="138265"/>
                      <a:pt x="804547" y="157243"/>
                      <a:pt x="805451" y="158147"/>
                    </a:cubicBezTo>
                    <a:lnTo>
                      <a:pt x="805451" y="150917"/>
                    </a:lnTo>
                    <a:cubicBezTo>
                      <a:pt x="805451" y="150917"/>
                      <a:pt x="806355" y="150917"/>
                      <a:pt x="806355" y="150013"/>
                    </a:cubicBezTo>
                    <a:cubicBezTo>
                      <a:pt x="808162" y="145495"/>
                      <a:pt x="799125" y="134651"/>
                      <a:pt x="796414" y="132843"/>
                    </a:cubicBezTo>
                    <a:lnTo>
                      <a:pt x="801836" y="143688"/>
                    </a:lnTo>
                    <a:close/>
                    <a:moveTo>
                      <a:pt x="725022" y="140073"/>
                    </a:moveTo>
                    <a:cubicBezTo>
                      <a:pt x="722311" y="138265"/>
                      <a:pt x="721407" y="137362"/>
                      <a:pt x="720504" y="134651"/>
                    </a:cubicBezTo>
                    <a:lnTo>
                      <a:pt x="719600" y="136458"/>
                    </a:lnTo>
                    <a:cubicBezTo>
                      <a:pt x="719600" y="136458"/>
                      <a:pt x="719600" y="136458"/>
                      <a:pt x="719600" y="136458"/>
                    </a:cubicBezTo>
                    <a:cubicBezTo>
                      <a:pt x="716889" y="133747"/>
                      <a:pt x="714178" y="131036"/>
                      <a:pt x="711467" y="128325"/>
                    </a:cubicBezTo>
                    <a:cubicBezTo>
                      <a:pt x="712370" y="131036"/>
                      <a:pt x="713274" y="131940"/>
                      <a:pt x="714178" y="134651"/>
                    </a:cubicBezTo>
                    <a:cubicBezTo>
                      <a:pt x="710563" y="132843"/>
                      <a:pt x="707852" y="129228"/>
                      <a:pt x="705141" y="128325"/>
                    </a:cubicBezTo>
                    <a:cubicBezTo>
                      <a:pt x="707852" y="131036"/>
                      <a:pt x="708756" y="135554"/>
                      <a:pt x="713274" y="137362"/>
                    </a:cubicBezTo>
                    <a:cubicBezTo>
                      <a:pt x="717793" y="140073"/>
                      <a:pt x="717793" y="137362"/>
                      <a:pt x="724119" y="139169"/>
                    </a:cubicBezTo>
                    <a:cubicBezTo>
                      <a:pt x="725926" y="140073"/>
                      <a:pt x="726830" y="140073"/>
                      <a:pt x="727733" y="140073"/>
                    </a:cubicBezTo>
                    <a:cubicBezTo>
                      <a:pt x="728637" y="136458"/>
                      <a:pt x="728637" y="130132"/>
                      <a:pt x="727733" y="125614"/>
                    </a:cubicBezTo>
                    <a:cubicBezTo>
                      <a:pt x="726830" y="130132"/>
                      <a:pt x="725022" y="130132"/>
                      <a:pt x="725022" y="140073"/>
                    </a:cubicBezTo>
                    <a:lnTo>
                      <a:pt x="725022" y="140073"/>
                    </a:lnTo>
                    <a:close/>
                    <a:moveTo>
                      <a:pt x="784666" y="121095"/>
                    </a:moveTo>
                    <a:cubicBezTo>
                      <a:pt x="790992" y="124710"/>
                      <a:pt x="790992" y="121999"/>
                      <a:pt x="800029" y="134651"/>
                    </a:cubicBezTo>
                    <a:lnTo>
                      <a:pt x="804547" y="140073"/>
                    </a:lnTo>
                    <a:cubicBezTo>
                      <a:pt x="804547" y="134651"/>
                      <a:pt x="798222" y="128325"/>
                      <a:pt x="795510" y="126517"/>
                    </a:cubicBezTo>
                    <a:lnTo>
                      <a:pt x="799125" y="128325"/>
                    </a:lnTo>
                    <a:cubicBezTo>
                      <a:pt x="798222" y="124710"/>
                      <a:pt x="797318" y="123806"/>
                      <a:pt x="793703" y="121999"/>
                    </a:cubicBezTo>
                    <a:cubicBezTo>
                      <a:pt x="790992" y="121999"/>
                      <a:pt x="786474" y="119288"/>
                      <a:pt x="784666" y="121095"/>
                    </a:cubicBezTo>
                    <a:lnTo>
                      <a:pt x="784666" y="121095"/>
                    </a:lnTo>
                    <a:close/>
                    <a:moveTo>
                      <a:pt x="709659" y="137362"/>
                    </a:moveTo>
                    <a:cubicBezTo>
                      <a:pt x="707852" y="134651"/>
                      <a:pt x="706045" y="133747"/>
                      <a:pt x="703334" y="131036"/>
                    </a:cubicBezTo>
                    <a:cubicBezTo>
                      <a:pt x="702430" y="129228"/>
                      <a:pt x="702430" y="129228"/>
                      <a:pt x="700622" y="127421"/>
                    </a:cubicBezTo>
                    <a:cubicBezTo>
                      <a:pt x="699719" y="126517"/>
                      <a:pt x="698815" y="124710"/>
                      <a:pt x="697008" y="123806"/>
                    </a:cubicBezTo>
                    <a:cubicBezTo>
                      <a:pt x="697911" y="127421"/>
                      <a:pt x="699719" y="130132"/>
                      <a:pt x="701526" y="131940"/>
                    </a:cubicBezTo>
                    <a:cubicBezTo>
                      <a:pt x="704237" y="135554"/>
                      <a:pt x="703334" y="136458"/>
                      <a:pt x="709659" y="137362"/>
                    </a:cubicBezTo>
                    <a:lnTo>
                      <a:pt x="709659" y="137362"/>
                    </a:lnTo>
                    <a:close/>
                    <a:moveTo>
                      <a:pt x="316552" y="480766"/>
                    </a:moveTo>
                    <a:cubicBezTo>
                      <a:pt x="283115" y="471729"/>
                      <a:pt x="259619" y="444618"/>
                      <a:pt x="241545" y="429255"/>
                    </a:cubicBezTo>
                    <a:cubicBezTo>
                      <a:pt x="233412" y="421122"/>
                      <a:pt x="227990" y="417507"/>
                      <a:pt x="219857" y="408470"/>
                    </a:cubicBezTo>
                    <a:cubicBezTo>
                      <a:pt x="214434" y="402144"/>
                      <a:pt x="207205" y="397626"/>
                      <a:pt x="201783" y="392204"/>
                    </a:cubicBezTo>
                    <a:cubicBezTo>
                      <a:pt x="193649" y="383167"/>
                      <a:pt x="186420" y="380456"/>
                      <a:pt x="178287" y="374130"/>
                    </a:cubicBezTo>
                    <a:cubicBezTo>
                      <a:pt x="173768" y="371419"/>
                      <a:pt x="169250" y="365997"/>
                      <a:pt x="161116" y="365093"/>
                    </a:cubicBezTo>
                    <a:cubicBezTo>
                      <a:pt x="167442" y="369611"/>
                      <a:pt x="163827" y="365997"/>
                      <a:pt x="170153" y="372322"/>
                    </a:cubicBezTo>
                    <a:cubicBezTo>
                      <a:pt x="172864" y="375034"/>
                      <a:pt x="175575" y="378648"/>
                      <a:pt x="179190" y="380456"/>
                    </a:cubicBezTo>
                    <a:cubicBezTo>
                      <a:pt x="181901" y="382263"/>
                      <a:pt x="195457" y="394011"/>
                      <a:pt x="197264" y="396722"/>
                    </a:cubicBezTo>
                    <a:cubicBezTo>
                      <a:pt x="199975" y="400337"/>
                      <a:pt x="201783" y="402144"/>
                      <a:pt x="205397" y="405759"/>
                    </a:cubicBezTo>
                    <a:cubicBezTo>
                      <a:pt x="208109" y="408470"/>
                      <a:pt x="210820" y="411181"/>
                      <a:pt x="213531" y="414796"/>
                    </a:cubicBezTo>
                    <a:lnTo>
                      <a:pt x="227086" y="427448"/>
                    </a:lnTo>
                    <a:cubicBezTo>
                      <a:pt x="253293" y="446425"/>
                      <a:pt x="269560" y="470825"/>
                      <a:pt x="316552" y="480766"/>
                    </a:cubicBezTo>
                    <a:lnTo>
                      <a:pt x="316552" y="480766"/>
                    </a:lnTo>
                    <a:close/>
                    <a:moveTo>
                      <a:pt x="307515" y="412085"/>
                    </a:moveTo>
                    <a:cubicBezTo>
                      <a:pt x="308419" y="412989"/>
                      <a:pt x="309322" y="413892"/>
                      <a:pt x="310226" y="415700"/>
                    </a:cubicBezTo>
                    <a:cubicBezTo>
                      <a:pt x="319263" y="423833"/>
                      <a:pt x="327396" y="437389"/>
                      <a:pt x="336433" y="445522"/>
                    </a:cubicBezTo>
                    <a:cubicBezTo>
                      <a:pt x="331915" y="435581"/>
                      <a:pt x="319263" y="422929"/>
                      <a:pt x="312937" y="412989"/>
                    </a:cubicBezTo>
                    <a:cubicBezTo>
                      <a:pt x="302093" y="395819"/>
                      <a:pt x="283115" y="385878"/>
                      <a:pt x="269560" y="371419"/>
                    </a:cubicBezTo>
                    <a:cubicBezTo>
                      <a:pt x="265041" y="366900"/>
                      <a:pt x="259619" y="363286"/>
                      <a:pt x="253293" y="359671"/>
                    </a:cubicBezTo>
                    <a:cubicBezTo>
                      <a:pt x="246064" y="354249"/>
                      <a:pt x="222568" y="347923"/>
                      <a:pt x="214434" y="346115"/>
                    </a:cubicBezTo>
                    <a:cubicBezTo>
                      <a:pt x="210820" y="346115"/>
                      <a:pt x="207205" y="345212"/>
                      <a:pt x="202686" y="347923"/>
                    </a:cubicBezTo>
                    <a:cubicBezTo>
                      <a:pt x="200879" y="348826"/>
                      <a:pt x="201783" y="347923"/>
                      <a:pt x="199975" y="349730"/>
                    </a:cubicBezTo>
                    <a:cubicBezTo>
                      <a:pt x="222568" y="337982"/>
                      <a:pt x="289441" y="391300"/>
                      <a:pt x="307515" y="412085"/>
                    </a:cubicBezTo>
                    <a:lnTo>
                      <a:pt x="307515" y="412085"/>
                    </a:lnTo>
                    <a:close/>
                    <a:moveTo>
                      <a:pt x="239738" y="459077"/>
                    </a:moveTo>
                    <a:cubicBezTo>
                      <a:pt x="237930" y="451848"/>
                      <a:pt x="227990" y="444618"/>
                      <a:pt x="221664" y="436485"/>
                    </a:cubicBezTo>
                    <a:cubicBezTo>
                      <a:pt x="218953" y="432870"/>
                      <a:pt x="205397" y="418411"/>
                      <a:pt x="201783" y="415700"/>
                    </a:cubicBezTo>
                    <a:cubicBezTo>
                      <a:pt x="197264" y="411181"/>
                      <a:pt x="179190" y="398530"/>
                      <a:pt x="171961" y="391300"/>
                    </a:cubicBezTo>
                    <a:cubicBezTo>
                      <a:pt x="164731" y="384974"/>
                      <a:pt x="162924" y="380456"/>
                      <a:pt x="159309" y="376841"/>
                    </a:cubicBezTo>
                    <a:cubicBezTo>
                      <a:pt x="154790" y="372322"/>
                      <a:pt x="133102" y="357863"/>
                      <a:pt x="124969" y="356960"/>
                    </a:cubicBezTo>
                    <a:lnTo>
                      <a:pt x="134909" y="364189"/>
                    </a:lnTo>
                    <a:cubicBezTo>
                      <a:pt x="136717" y="365997"/>
                      <a:pt x="152079" y="378648"/>
                      <a:pt x="154790" y="381359"/>
                    </a:cubicBezTo>
                    <a:cubicBezTo>
                      <a:pt x="163827" y="391300"/>
                      <a:pt x="185516" y="411181"/>
                      <a:pt x="197264" y="417507"/>
                    </a:cubicBezTo>
                    <a:cubicBezTo>
                      <a:pt x="200879" y="419315"/>
                      <a:pt x="209916" y="430159"/>
                      <a:pt x="213531" y="433774"/>
                    </a:cubicBezTo>
                    <a:cubicBezTo>
                      <a:pt x="225279" y="447329"/>
                      <a:pt x="220760" y="441003"/>
                      <a:pt x="229797" y="450040"/>
                    </a:cubicBezTo>
                    <a:lnTo>
                      <a:pt x="239738" y="459077"/>
                    </a:lnTo>
                    <a:close/>
                    <a:moveTo>
                      <a:pt x="362640" y="453655"/>
                    </a:moveTo>
                    <a:lnTo>
                      <a:pt x="372581" y="435581"/>
                    </a:lnTo>
                    <a:cubicBezTo>
                      <a:pt x="378907" y="422929"/>
                      <a:pt x="394270" y="388589"/>
                      <a:pt x="399692" y="374130"/>
                    </a:cubicBezTo>
                    <a:cubicBezTo>
                      <a:pt x="406921" y="356056"/>
                      <a:pt x="423188" y="296412"/>
                      <a:pt x="422284" y="281049"/>
                    </a:cubicBezTo>
                    <a:cubicBezTo>
                      <a:pt x="423188" y="285568"/>
                      <a:pt x="413247" y="320812"/>
                      <a:pt x="411440" y="328041"/>
                    </a:cubicBezTo>
                    <a:cubicBezTo>
                      <a:pt x="406921" y="343404"/>
                      <a:pt x="401499" y="356960"/>
                      <a:pt x="396981" y="372322"/>
                    </a:cubicBezTo>
                    <a:cubicBezTo>
                      <a:pt x="392462" y="385878"/>
                      <a:pt x="385233" y="400337"/>
                      <a:pt x="379811" y="413892"/>
                    </a:cubicBezTo>
                    <a:cubicBezTo>
                      <a:pt x="377100" y="421122"/>
                      <a:pt x="375292" y="428352"/>
                      <a:pt x="371677" y="434677"/>
                    </a:cubicBezTo>
                    <a:cubicBezTo>
                      <a:pt x="368063" y="439196"/>
                      <a:pt x="363544" y="447329"/>
                      <a:pt x="362640" y="453655"/>
                    </a:cubicBezTo>
                    <a:lnTo>
                      <a:pt x="362640" y="453655"/>
                    </a:lnTo>
                    <a:close/>
                    <a:moveTo>
                      <a:pt x="278597" y="341597"/>
                    </a:moveTo>
                    <a:cubicBezTo>
                      <a:pt x="282212" y="344308"/>
                      <a:pt x="278597" y="339789"/>
                      <a:pt x="288537" y="348826"/>
                    </a:cubicBezTo>
                    <a:cubicBezTo>
                      <a:pt x="302093" y="359671"/>
                      <a:pt x="302093" y="356960"/>
                      <a:pt x="315648" y="371419"/>
                    </a:cubicBezTo>
                    <a:cubicBezTo>
                      <a:pt x="318359" y="374130"/>
                      <a:pt x="321070" y="375937"/>
                      <a:pt x="323782" y="379552"/>
                    </a:cubicBezTo>
                    <a:cubicBezTo>
                      <a:pt x="327396" y="384071"/>
                      <a:pt x="335530" y="393107"/>
                      <a:pt x="338241" y="397626"/>
                    </a:cubicBezTo>
                    <a:cubicBezTo>
                      <a:pt x="340952" y="401241"/>
                      <a:pt x="342759" y="403952"/>
                      <a:pt x="345470" y="407567"/>
                    </a:cubicBezTo>
                    <a:cubicBezTo>
                      <a:pt x="341855" y="397626"/>
                      <a:pt x="328300" y="382263"/>
                      <a:pt x="321974" y="373226"/>
                    </a:cubicBezTo>
                    <a:cubicBezTo>
                      <a:pt x="319263" y="368708"/>
                      <a:pt x="312937" y="364189"/>
                      <a:pt x="309322" y="360574"/>
                    </a:cubicBezTo>
                    <a:cubicBezTo>
                      <a:pt x="306611" y="357863"/>
                      <a:pt x="293960" y="347923"/>
                      <a:pt x="290345" y="345212"/>
                    </a:cubicBezTo>
                    <a:cubicBezTo>
                      <a:pt x="284923" y="339789"/>
                      <a:pt x="284923" y="339789"/>
                      <a:pt x="278597" y="341597"/>
                    </a:cubicBezTo>
                    <a:lnTo>
                      <a:pt x="278597" y="341597"/>
                    </a:lnTo>
                    <a:close/>
                    <a:moveTo>
                      <a:pt x="249678" y="411181"/>
                    </a:moveTo>
                    <a:cubicBezTo>
                      <a:pt x="248775" y="408470"/>
                      <a:pt x="242449" y="402144"/>
                      <a:pt x="238834" y="397626"/>
                    </a:cubicBezTo>
                    <a:cubicBezTo>
                      <a:pt x="232508" y="390396"/>
                      <a:pt x="218953" y="381359"/>
                      <a:pt x="211723" y="375034"/>
                    </a:cubicBezTo>
                    <a:lnTo>
                      <a:pt x="196360" y="365997"/>
                    </a:lnTo>
                    <a:cubicBezTo>
                      <a:pt x="198168" y="367804"/>
                      <a:pt x="200879" y="369611"/>
                      <a:pt x="202686" y="371419"/>
                    </a:cubicBezTo>
                    <a:lnTo>
                      <a:pt x="216242" y="382263"/>
                    </a:lnTo>
                    <a:cubicBezTo>
                      <a:pt x="217145" y="383167"/>
                      <a:pt x="218049" y="384071"/>
                      <a:pt x="219857" y="384974"/>
                    </a:cubicBezTo>
                    <a:cubicBezTo>
                      <a:pt x="223471" y="388589"/>
                      <a:pt x="232508" y="397626"/>
                      <a:pt x="236123" y="400337"/>
                    </a:cubicBezTo>
                    <a:cubicBezTo>
                      <a:pt x="239738" y="402144"/>
                      <a:pt x="245160" y="408470"/>
                      <a:pt x="249678" y="411181"/>
                    </a:cubicBezTo>
                    <a:lnTo>
                      <a:pt x="249678" y="411181"/>
                    </a:lnTo>
                    <a:close/>
                    <a:moveTo>
                      <a:pt x="286730" y="537699"/>
                    </a:moveTo>
                    <a:cubicBezTo>
                      <a:pt x="284923" y="536795"/>
                      <a:pt x="274982" y="528662"/>
                      <a:pt x="274078" y="526854"/>
                    </a:cubicBezTo>
                    <a:cubicBezTo>
                      <a:pt x="280404" y="531373"/>
                      <a:pt x="288537" y="538602"/>
                      <a:pt x="298478" y="542217"/>
                    </a:cubicBezTo>
                    <a:cubicBezTo>
                      <a:pt x="294863" y="537699"/>
                      <a:pt x="285826" y="533180"/>
                      <a:pt x="280404" y="528662"/>
                    </a:cubicBezTo>
                    <a:cubicBezTo>
                      <a:pt x="275886" y="525951"/>
                      <a:pt x="265945" y="518721"/>
                      <a:pt x="261427" y="516010"/>
                    </a:cubicBezTo>
                    <a:cubicBezTo>
                      <a:pt x="262330" y="517817"/>
                      <a:pt x="270463" y="525951"/>
                      <a:pt x="273175" y="528662"/>
                    </a:cubicBezTo>
                    <a:cubicBezTo>
                      <a:pt x="275886" y="532277"/>
                      <a:pt x="279500" y="534988"/>
                      <a:pt x="286730" y="537699"/>
                    </a:cubicBezTo>
                    <a:lnTo>
                      <a:pt x="286730" y="537699"/>
                    </a:lnTo>
                    <a:close/>
                    <a:moveTo>
                      <a:pt x="273175" y="582883"/>
                    </a:moveTo>
                    <a:cubicBezTo>
                      <a:pt x="273175" y="582883"/>
                      <a:pt x="273175" y="581980"/>
                      <a:pt x="273175" y="582883"/>
                    </a:cubicBezTo>
                    <a:cubicBezTo>
                      <a:pt x="273175" y="584691"/>
                      <a:pt x="273175" y="582883"/>
                      <a:pt x="274078" y="582883"/>
                    </a:cubicBezTo>
                    <a:cubicBezTo>
                      <a:pt x="274078" y="582883"/>
                      <a:pt x="274078" y="582883"/>
                      <a:pt x="274078" y="582883"/>
                    </a:cubicBezTo>
                    <a:lnTo>
                      <a:pt x="274982" y="587402"/>
                    </a:lnTo>
                    <a:cubicBezTo>
                      <a:pt x="275886" y="588306"/>
                      <a:pt x="274982" y="589209"/>
                      <a:pt x="276789" y="591017"/>
                    </a:cubicBezTo>
                    <a:cubicBezTo>
                      <a:pt x="279500" y="582883"/>
                      <a:pt x="279500" y="575654"/>
                      <a:pt x="274982" y="568424"/>
                    </a:cubicBezTo>
                    <a:lnTo>
                      <a:pt x="271367" y="564810"/>
                    </a:lnTo>
                    <a:cubicBezTo>
                      <a:pt x="270463" y="563906"/>
                      <a:pt x="270463" y="563906"/>
                      <a:pt x="269560" y="563906"/>
                    </a:cubicBezTo>
                    <a:cubicBezTo>
                      <a:pt x="274982" y="572039"/>
                      <a:pt x="274078" y="563906"/>
                      <a:pt x="273175" y="582883"/>
                    </a:cubicBezTo>
                    <a:lnTo>
                      <a:pt x="273175" y="582883"/>
                    </a:lnTo>
                    <a:close/>
                    <a:moveTo>
                      <a:pt x="353603" y="670542"/>
                    </a:moveTo>
                    <a:cubicBezTo>
                      <a:pt x="355411" y="669638"/>
                      <a:pt x="360833" y="666023"/>
                      <a:pt x="362640" y="666023"/>
                    </a:cubicBezTo>
                    <a:cubicBezTo>
                      <a:pt x="365351" y="666023"/>
                      <a:pt x="368966" y="669638"/>
                      <a:pt x="370774" y="671446"/>
                    </a:cubicBezTo>
                    <a:cubicBezTo>
                      <a:pt x="369870" y="674157"/>
                      <a:pt x="368063" y="675964"/>
                      <a:pt x="366255" y="677771"/>
                    </a:cubicBezTo>
                    <a:cubicBezTo>
                      <a:pt x="365351" y="678675"/>
                      <a:pt x="360833" y="680483"/>
                      <a:pt x="358122" y="680483"/>
                    </a:cubicBezTo>
                    <a:cubicBezTo>
                      <a:pt x="356315" y="677771"/>
                      <a:pt x="353603" y="676868"/>
                      <a:pt x="353603" y="670542"/>
                    </a:cubicBezTo>
                    <a:lnTo>
                      <a:pt x="353603" y="670542"/>
                    </a:lnTo>
                    <a:close/>
                    <a:moveTo>
                      <a:pt x="352700" y="669638"/>
                    </a:moveTo>
                    <a:cubicBezTo>
                      <a:pt x="351796" y="674157"/>
                      <a:pt x="352700" y="677771"/>
                      <a:pt x="356315" y="679579"/>
                    </a:cubicBezTo>
                    <a:cubicBezTo>
                      <a:pt x="359026" y="681386"/>
                      <a:pt x="363544" y="681386"/>
                      <a:pt x="366255" y="679579"/>
                    </a:cubicBezTo>
                    <a:cubicBezTo>
                      <a:pt x="378003" y="671446"/>
                      <a:pt x="368063" y="666927"/>
                      <a:pt x="365351" y="663312"/>
                    </a:cubicBezTo>
                    <a:cubicBezTo>
                      <a:pt x="359929" y="664216"/>
                      <a:pt x="356315" y="666927"/>
                      <a:pt x="352700" y="669638"/>
                    </a:cubicBezTo>
                    <a:lnTo>
                      <a:pt x="352700" y="669638"/>
                    </a:lnTo>
                    <a:close/>
                    <a:moveTo>
                      <a:pt x="202686" y="603668"/>
                    </a:moveTo>
                    <a:cubicBezTo>
                      <a:pt x="204494" y="602765"/>
                      <a:pt x="203590" y="603668"/>
                      <a:pt x="205397" y="601861"/>
                    </a:cubicBezTo>
                    <a:cubicBezTo>
                      <a:pt x="206301" y="600957"/>
                      <a:pt x="206301" y="600054"/>
                      <a:pt x="206301" y="598246"/>
                    </a:cubicBezTo>
                    <a:lnTo>
                      <a:pt x="205397" y="607283"/>
                    </a:lnTo>
                    <a:lnTo>
                      <a:pt x="207205" y="604572"/>
                    </a:lnTo>
                    <a:lnTo>
                      <a:pt x="207205" y="609091"/>
                    </a:lnTo>
                    <a:cubicBezTo>
                      <a:pt x="208109" y="603668"/>
                      <a:pt x="206301" y="591017"/>
                      <a:pt x="204494" y="587402"/>
                    </a:cubicBezTo>
                    <a:cubicBezTo>
                      <a:pt x="203590" y="585595"/>
                      <a:pt x="203590" y="585595"/>
                      <a:pt x="203590" y="584691"/>
                    </a:cubicBezTo>
                    <a:cubicBezTo>
                      <a:pt x="203590" y="583787"/>
                      <a:pt x="203590" y="583787"/>
                      <a:pt x="202686" y="582883"/>
                    </a:cubicBezTo>
                    <a:cubicBezTo>
                      <a:pt x="201783" y="580172"/>
                      <a:pt x="202686" y="581980"/>
                      <a:pt x="200879" y="581076"/>
                    </a:cubicBezTo>
                    <a:cubicBezTo>
                      <a:pt x="200879" y="581980"/>
                      <a:pt x="199072" y="580172"/>
                      <a:pt x="200879" y="585595"/>
                    </a:cubicBezTo>
                    <a:cubicBezTo>
                      <a:pt x="205397" y="597343"/>
                      <a:pt x="202686" y="596439"/>
                      <a:pt x="202686" y="603668"/>
                    </a:cubicBezTo>
                    <a:lnTo>
                      <a:pt x="202686" y="603668"/>
                    </a:lnTo>
                    <a:close/>
                    <a:moveTo>
                      <a:pt x="238834" y="581076"/>
                    </a:moveTo>
                    <a:cubicBezTo>
                      <a:pt x="238834" y="591017"/>
                      <a:pt x="238834" y="596439"/>
                      <a:pt x="240642" y="605476"/>
                    </a:cubicBezTo>
                    <a:cubicBezTo>
                      <a:pt x="244256" y="598246"/>
                      <a:pt x="241545" y="588306"/>
                      <a:pt x="240642" y="581076"/>
                    </a:cubicBezTo>
                    <a:cubicBezTo>
                      <a:pt x="239738" y="581076"/>
                      <a:pt x="241545" y="579269"/>
                      <a:pt x="239738" y="582883"/>
                    </a:cubicBezTo>
                    <a:cubicBezTo>
                      <a:pt x="239738" y="577461"/>
                      <a:pt x="238834" y="579269"/>
                      <a:pt x="237027" y="577461"/>
                    </a:cubicBezTo>
                    <a:cubicBezTo>
                      <a:pt x="236123" y="575654"/>
                      <a:pt x="236123" y="575654"/>
                      <a:pt x="235219" y="574750"/>
                    </a:cubicBezTo>
                    <a:cubicBezTo>
                      <a:pt x="234316" y="573847"/>
                      <a:pt x="233412" y="572943"/>
                      <a:pt x="232508" y="572039"/>
                    </a:cubicBezTo>
                    <a:cubicBezTo>
                      <a:pt x="234316" y="574750"/>
                      <a:pt x="237027" y="580172"/>
                      <a:pt x="238834" y="581076"/>
                    </a:cubicBezTo>
                    <a:lnTo>
                      <a:pt x="238834" y="581076"/>
                    </a:lnTo>
                    <a:close/>
                    <a:moveTo>
                      <a:pt x="257812" y="541314"/>
                    </a:moveTo>
                    <a:cubicBezTo>
                      <a:pt x="249678" y="531373"/>
                      <a:pt x="250582" y="531373"/>
                      <a:pt x="241545" y="522336"/>
                    </a:cubicBezTo>
                    <a:lnTo>
                      <a:pt x="221664" y="497936"/>
                    </a:lnTo>
                    <a:cubicBezTo>
                      <a:pt x="223471" y="505166"/>
                      <a:pt x="248775" y="534084"/>
                      <a:pt x="254197" y="537699"/>
                    </a:cubicBezTo>
                    <a:cubicBezTo>
                      <a:pt x="256004" y="539506"/>
                      <a:pt x="256908" y="539506"/>
                      <a:pt x="257812" y="541314"/>
                    </a:cubicBezTo>
                    <a:lnTo>
                      <a:pt x="257812" y="541314"/>
                    </a:lnTo>
                    <a:close/>
                    <a:moveTo>
                      <a:pt x="262330" y="507877"/>
                    </a:moveTo>
                    <a:cubicBezTo>
                      <a:pt x="262330" y="507877"/>
                      <a:pt x="263234" y="507877"/>
                      <a:pt x="262330" y="505166"/>
                    </a:cubicBezTo>
                    <a:cubicBezTo>
                      <a:pt x="262330" y="505166"/>
                      <a:pt x="263234" y="506069"/>
                      <a:pt x="264138" y="506069"/>
                    </a:cubicBezTo>
                    <a:cubicBezTo>
                      <a:pt x="266849" y="506973"/>
                      <a:pt x="262330" y="506973"/>
                      <a:pt x="265041" y="506069"/>
                    </a:cubicBezTo>
                    <a:lnTo>
                      <a:pt x="265945" y="505166"/>
                    </a:lnTo>
                    <a:cubicBezTo>
                      <a:pt x="266849" y="506973"/>
                      <a:pt x="266849" y="506973"/>
                      <a:pt x="268656" y="507877"/>
                    </a:cubicBezTo>
                    <a:cubicBezTo>
                      <a:pt x="267752" y="505166"/>
                      <a:pt x="267752" y="506069"/>
                      <a:pt x="265945" y="504262"/>
                    </a:cubicBezTo>
                    <a:lnTo>
                      <a:pt x="262330" y="499743"/>
                    </a:lnTo>
                    <a:cubicBezTo>
                      <a:pt x="262330" y="500647"/>
                      <a:pt x="262330" y="501551"/>
                      <a:pt x="262330" y="502455"/>
                    </a:cubicBezTo>
                    <a:cubicBezTo>
                      <a:pt x="261427" y="501551"/>
                      <a:pt x="261427" y="500647"/>
                      <a:pt x="260523" y="499743"/>
                    </a:cubicBezTo>
                    <a:lnTo>
                      <a:pt x="258715" y="498840"/>
                    </a:lnTo>
                    <a:cubicBezTo>
                      <a:pt x="258715" y="498840"/>
                      <a:pt x="258715" y="498840"/>
                      <a:pt x="258715" y="498840"/>
                    </a:cubicBezTo>
                    <a:cubicBezTo>
                      <a:pt x="256908" y="497936"/>
                      <a:pt x="255101" y="495225"/>
                      <a:pt x="253293" y="493418"/>
                    </a:cubicBezTo>
                    <a:cubicBezTo>
                      <a:pt x="253293" y="496129"/>
                      <a:pt x="256004" y="499743"/>
                      <a:pt x="256908" y="501551"/>
                    </a:cubicBezTo>
                    <a:cubicBezTo>
                      <a:pt x="258715" y="504262"/>
                      <a:pt x="259619" y="506069"/>
                      <a:pt x="262330" y="507877"/>
                    </a:cubicBezTo>
                    <a:lnTo>
                      <a:pt x="262330" y="507877"/>
                    </a:lnTo>
                    <a:close/>
                    <a:moveTo>
                      <a:pt x="286730" y="623550"/>
                    </a:moveTo>
                    <a:cubicBezTo>
                      <a:pt x="286730" y="618128"/>
                      <a:pt x="285826" y="612705"/>
                      <a:pt x="284923" y="608187"/>
                    </a:cubicBezTo>
                    <a:lnTo>
                      <a:pt x="284019" y="607283"/>
                    </a:lnTo>
                    <a:lnTo>
                      <a:pt x="283115" y="594632"/>
                    </a:lnTo>
                    <a:cubicBezTo>
                      <a:pt x="283115" y="600054"/>
                      <a:pt x="282212" y="603668"/>
                      <a:pt x="282212" y="609994"/>
                    </a:cubicBezTo>
                    <a:cubicBezTo>
                      <a:pt x="282212" y="615416"/>
                      <a:pt x="282212" y="618128"/>
                      <a:pt x="284923" y="621742"/>
                    </a:cubicBezTo>
                    <a:lnTo>
                      <a:pt x="286730" y="623550"/>
                    </a:lnTo>
                    <a:close/>
                    <a:moveTo>
                      <a:pt x="306611" y="568424"/>
                    </a:moveTo>
                    <a:cubicBezTo>
                      <a:pt x="306611" y="566617"/>
                      <a:pt x="306611" y="567521"/>
                      <a:pt x="306611" y="565713"/>
                    </a:cubicBezTo>
                    <a:cubicBezTo>
                      <a:pt x="306611" y="565713"/>
                      <a:pt x="306611" y="565713"/>
                      <a:pt x="306611" y="564810"/>
                    </a:cubicBezTo>
                    <a:lnTo>
                      <a:pt x="307515" y="568424"/>
                    </a:lnTo>
                    <a:cubicBezTo>
                      <a:pt x="307515" y="563906"/>
                      <a:pt x="307515" y="559387"/>
                      <a:pt x="305708" y="555773"/>
                    </a:cubicBezTo>
                    <a:lnTo>
                      <a:pt x="304804" y="556676"/>
                    </a:lnTo>
                    <a:lnTo>
                      <a:pt x="303900" y="552158"/>
                    </a:lnTo>
                    <a:cubicBezTo>
                      <a:pt x="304804" y="560291"/>
                      <a:pt x="304804" y="561195"/>
                      <a:pt x="306611" y="568424"/>
                    </a:cubicBezTo>
                    <a:lnTo>
                      <a:pt x="306611" y="568424"/>
                    </a:lnTo>
                    <a:close/>
                    <a:moveTo>
                      <a:pt x="350892" y="666023"/>
                    </a:moveTo>
                    <a:cubicBezTo>
                      <a:pt x="353603" y="665120"/>
                      <a:pt x="350892" y="665120"/>
                      <a:pt x="355411" y="662409"/>
                    </a:cubicBezTo>
                    <a:cubicBezTo>
                      <a:pt x="357218" y="660601"/>
                      <a:pt x="358122" y="659698"/>
                      <a:pt x="359929" y="658794"/>
                    </a:cubicBezTo>
                    <a:cubicBezTo>
                      <a:pt x="356315" y="658794"/>
                      <a:pt x="355411" y="658794"/>
                      <a:pt x="353603" y="660601"/>
                    </a:cubicBezTo>
                    <a:cubicBezTo>
                      <a:pt x="351796" y="662409"/>
                      <a:pt x="349085" y="663312"/>
                      <a:pt x="350892" y="666023"/>
                    </a:cubicBezTo>
                    <a:lnTo>
                      <a:pt x="350892" y="666023"/>
                    </a:lnTo>
                    <a:close/>
                    <a:moveTo>
                      <a:pt x="261427" y="583787"/>
                    </a:moveTo>
                    <a:cubicBezTo>
                      <a:pt x="260523" y="581076"/>
                      <a:pt x="256004" y="575654"/>
                      <a:pt x="254197" y="574750"/>
                    </a:cubicBezTo>
                    <a:cubicBezTo>
                      <a:pt x="254197" y="577461"/>
                      <a:pt x="255101" y="578365"/>
                      <a:pt x="256908" y="580172"/>
                    </a:cubicBezTo>
                    <a:cubicBezTo>
                      <a:pt x="257812" y="581980"/>
                      <a:pt x="257812" y="582883"/>
                      <a:pt x="261427" y="583787"/>
                    </a:cubicBezTo>
                    <a:lnTo>
                      <a:pt x="261427" y="583787"/>
                    </a:lnTo>
                    <a:close/>
                    <a:moveTo>
                      <a:pt x="229797" y="595535"/>
                    </a:moveTo>
                    <a:cubicBezTo>
                      <a:pt x="229797" y="595535"/>
                      <a:pt x="231605" y="596439"/>
                      <a:pt x="227990" y="593728"/>
                    </a:cubicBezTo>
                    <a:lnTo>
                      <a:pt x="219857" y="586498"/>
                    </a:lnTo>
                    <a:cubicBezTo>
                      <a:pt x="220760" y="590113"/>
                      <a:pt x="223471" y="592824"/>
                      <a:pt x="226182" y="594632"/>
                    </a:cubicBezTo>
                    <a:cubicBezTo>
                      <a:pt x="229797" y="596439"/>
                      <a:pt x="229797" y="595535"/>
                      <a:pt x="229797" y="595535"/>
                    </a:cubicBezTo>
                    <a:lnTo>
                      <a:pt x="229797" y="595535"/>
                    </a:lnTo>
                    <a:close/>
                    <a:moveTo>
                      <a:pt x="344567" y="621742"/>
                    </a:moveTo>
                    <a:cubicBezTo>
                      <a:pt x="344567" y="621742"/>
                      <a:pt x="346374" y="619935"/>
                      <a:pt x="341855" y="622646"/>
                    </a:cubicBezTo>
                    <a:lnTo>
                      <a:pt x="329204" y="628972"/>
                    </a:lnTo>
                    <a:cubicBezTo>
                      <a:pt x="333722" y="628972"/>
                      <a:pt x="339144" y="627165"/>
                      <a:pt x="342759" y="624453"/>
                    </a:cubicBezTo>
                    <a:cubicBezTo>
                      <a:pt x="346374" y="622646"/>
                      <a:pt x="344567" y="621742"/>
                      <a:pt x="344567" y="621742"/>
                    </a:cubicBezTo>
                    <a:lnTo>
                      <a:pt x="344567" y="621742"/>
                    </a:lnTo>
                    <a:close/>
                    <a:moveTo>
                      <a:pt x="329204" y="614513"/>
                    </a:moveTo>
                    <a:cubicBezTo>
                      <a:pt x="329204" y="614513"/>
                      <a:pt x="327396" y="615416"/>
                      <a:pt x="331011" y="613609"/>
                    </a:cubicBezTo>
                    <a:lnTo>
                      <a:pt x="339144" y="609091"/>
                    </a:lnTo>
                    <a:cubicBezTo>
                      <a:pt x="336433" y="609091"/>
                      <a:pt x="332818" y="609994"/>
                      <a:pt x="331011" y="611802"/>
                    </a:cubicBezTo>
                    <a:cubicBezTo>
                      <a:pt x="328300" y="614513"/>
                      <a:pt x="329204" y="614513"/>
                      <a:pt x="329204" y="614513"/>
                    </a:cubicBezTo>
                    <a:lnTo>
                      <a:pt x="329204" y="614513"/>
                    </a:lnTo>
                    <a:close/>
                    <a:moveTo>
                      <a:pt x="343663" y="616320"/>
                    </a:moveTo>
                    <a:cubicBezTo>
                      <a:pt x="343663" y="616320"/>
                      <a:pt x="345470" y="615416"/>
                      <a:pt x="341855" y="617224"/>
                    </a:cubicBezTo>
                    <a:lnTo>
                      <a:pt x="332818" y="621742"/>
                    </a:lnTo>
                    <a:cubicBezTo>
                      <a:pt x="336433" y="621742"/>
                      <a:pt x="339144" y="620839"/>
                      <a:pt x="341855" y="619031"/>
                    </a:cubicBezTo>
                    <a:cubicBezTo>
                      <a:pt x="344567" y="617224"/>
                      <a:pt x="343663" y="616320"/>
                      <a:pt x="343663" y="616320"/>
                    </a:cubicBezTo>
                    <a:lnTo>
                      <a:pt x="343663" y="616320"/>
                    </a:lnTo>
                    <a:close/>
                    <a:moveTo>
                      <a:pt x="224375" y="552158"/>
                    </a:moveTo>
                    <a:cubicBezTo>
                      <a:pt x="220760" y="540410"/>
                      <a:pt x="220760" y="540410"/>
                      <a:pt x="216242" y="528662"/>
                    </a:cubicBezTo>
                    <a:lnTo>
                      <a:pt x="211723" y="513299"/>
                    </a:lnTo>
                    <a:cubicBezTo>
                      <a:pt x="210820" y="520528"/>
                      <a:pt x="218953" y="542217"/>
                      <a:pt x="222568" y="547639"/>
                    </a:cubicBezTo>
                    <a:cubicBezTo>
                      <a:pt x="223471" y="549447"/>
                      <a:pt x="223471" y="550350"/>
                      <a:pt x="224375" y="552158"/>
                    </a:cubicBezTo>
                    <a:lnTo>
                      <a:pt x="224375" y="552158"/>
                    </a:lnTo>
                    <a:close/>
                    <a:moveTo>
                      <a:pt x="1010590" y="576558"/>
                    </a:moveTo>
                    <a:lnTo>
                      <a:pt x="1011494" y="587402"/>
                    </a:lnTo>
                    <a:cubicBezTo>
                      <a:pt x="1016916" y="590113"/>
                      <a:pt x="1016012" y="589209"/>
                      <a:pt x="1021434" y="588306"/>
                    </a:cubicBezTo>
                    <a:cubicBezTo>
                      <a:pt x="1016012" y="587402"/>
                      <a:pt x="1016012" y="587402"/>
                      <a:pt x="1011494" y="585595"/>
                    </a:cubicBezTo>
                    <a:lnTo>
                      <a:pt x="1011494" y="572943"/>
                    </a:lnTo>
                    <a:lnTo>
                      <a:pt x="1021434" y="572943"/>
                    </a:lnTo>
                    <a:cubicBezTo>
                      <a:pt x="1023242" y="577461"/>
                      <a:pt x="1023242" y="573847"/>
                      <a:pt x="1024145" y="580172"/>
                    </a:cubicBezTo>
                    <a:cubicBezTo>
                      <a:pt x="1024145" y="581980"/>
                      <a:pt x="1024145" y="581980"/>
                      <a:pt x="1025049" y="582883"/>
                    </a:cubicBezTo>
                    <a:cubicBezTo>
                      <a:pt x="1026856" y="579269"/>
                      <a:pt x="1025953" y="572039"/>
                      <a:pt x="1021434" y="571135"/>
                    </a:cubicBezTo>
                    <a:cubicBezTo>
                      <a:pt x="1020531" y="571135"/>
                      <a:pt x="1015108" y="570232"/>
                      <a:pt x="1013301" y="570232"/>
                    </a:cubicBezTo>
                    <a:cubicBezTo>
                      <a:pt x="1010590" y="571135"/>
                      <a:pt x="1010590" y="572943"/>
                      <a:pt x="1010590" y="576558"/>
                    </a:cubicBezTo>
                    <a:lnTo>
                      <a:pt x="1010590" y="576558"/>
                    </a:lnTo>
                    <a:close/>
                    <a:moveTo>
                      <a:pt x="988901" y="570232"/>
                    </a:moveTo>
                    <a:cubicBezTo>
                      <a:pt x="1000649" y="566617"/>
                      <a:pt x="998842" y="566617"/>
                      <a:pt x="1002457" y="574750"/>
                    </a:cubicBezTo>
                    <a:lnTo>
                      <a:pt x="1004264" y="577461"/>
                    </a:lnTo>
                    <a:cubicBezTo>
                      <a:pt x="1004264" y="572943"/>
                      <a:pt x="1003360" y="570232"/>
                      <a:pt x="1000649" y="567521"/>
                    </a:cubicBezTo>
                    <a:cubicBezTo>
                      <a:pt x="995227" y="566617"/>
                      <a:pt x="987998" y="567521"/>
                      <a:pt x="987094" y="572039"/>
                    </a:cubicBezTo>
                    <a:cubicBezTo>
                      <a:pt x="987094" y="574750"/>
                      <a:pt x="987998" y="576558"/>
                      <a:pt x="988901" y="579269"/>
                    </a:cubicBezTo>
                    <a:cubicBezTo>
                      <a:pt x="989805" y="582883"/>
                      <a:pt x="990709" y="583787"/>
                      <a:pt x="993420" y="584691"/>
                    </a:cubicBezTo>
                    <a:cubicBezTo>
                      <a:pt x="992516" y="580172"/>
                      <a:pt x="988901" y="578365"/>
                      <a:pt x="988901" y="570232"/>
                    </a:cubicBezTo>
                    <a:lnTo>
                      <a:pt x="988901" y="570232"/>
                    </a:lnTo>
                    <a:close/>
                    <a:moveTo>
                      <a:pt x="971731" y="522336"/>
                    </a:moveTo>
                    <a:cubicBezTo>
                      <a:pt x="973538" y="524143"/>
                      <a:pt x="969924" y="522336"/>
                      <a:pt x="973538" y="523240"/>
                    </a:cubicBezTo>
                    <a:cubicBezTo>
                      <a:pt x="974442" y="523240"/>
                      <a:pt x="975346" y="523240"/>
                      <a:pt x="976250" y="523240"/>
                    </a:cubicBezTo>
                    <a:cubicBezTo>
                      <a:pt x="978057" y="523240"/>
                      <a:pt x="979864" y="523240"/>
                      <a:pt x="981672" y="523240"/>
                    </a:cubicBezTo>
                    <a:lnTo>
                      <a:pt x="974442" y="525951"/>
                    </a:lnTo>
                    <a:cubicBezTo>
                      <a:pt x="976250" y="527758"/>
                      <a:pt x="978057" y="525951"/>
                      <a:pt x="980768" y="526854"/>
                    </a:cubicBezTo>
                    <a:cubicBezTo>
                      <a:pt x="981672" y="525951"/>
                      <a:pt x="982575" y="525047"/>
                      <a:pt x="984383" y="524143"/>
                    </a:cubicBezTo>
                    <a:lnTo>
                      <a:pt x="981672" y="523240"/>
                    </a:lnTo>
                    <a:cubicBezTo>
                      <a:pt x="986190" y="522336"/>
                      <a:pt x="985287" y="521432"/>
                      <a:pt x="987998" y="519625"/>
                    </a:cubicBezTo>
                    <a:cubicBezTo>
                      <a:pt x="981672" y="521432"/>
                      <a:pt x="978057" y="522336"/>
                      <a:pt x="971731" y="522336"/>
                    </a:cubicBezTo>
                    <a:lnTo>
                      <a:pt x="971731" y="522336"/>
                    </a:lnTo>
                    <a:close/>
                    <a:moveTo>
                      <a:pt x="1033182" y="571135"/>
                    </a:moveTo>
                    <a:cubicBezTo>
                      <a:pt x="1034990" y="572943"/>
                      <a:pt x="1033182" y="572039"/>
                      <a:pt x="1033182" y="574750"/>
                    </a:cubicBezTo>
                    <a:cubicBezTo>
                      <a:pt x="1033182" y="576558"/>
                      <a:pt x="1034086" y="577461"/>
                      <a:pt x="1034086" y="578365"/>
                    </a:cubicBezTo>
                    <a:lnTo>
                      <a:pt x="1034086" y="571135"/>
                    </a:lnTo>
                    <a:lnTo>
                      <a:pt x="1042219" y="572039"/>
                    </a:lnTo>
                    <a:cubicBezTo>
                      <a:pt x="1043123" y="572943"/>
                      <a:pt x="1045834" y="579269"/>
                      <a:pt x="1045834" y="580172"/>
                    </a:cubicBezTo>
                    <a:cubicBezTo>
                      <a:pt x="1046738" y="570232"/>
                      <a:pt x="1043123" y="568424"/>
                      <a:pt x="1033182" y="571135"/>
                    </a:cubicBezTo>
                    <a:lnTo>
                      <a:pt x="1033182" y="571135"/>
                    </a:lnTo>
                    <a:close/>
                    <a:moveTo>
                      <a:pt x="1045834" y="548543"/>
                    </a:moveTo>
                    <a:cubicBezTo>
                      <a:pt x="1048545" y="553062"/>
                      <a:pt x="1056678" y="553062"/>
                      <a:pt x="1060293" y="547639"/>
                    </a:cubicBezTo>
                    <a:lnTo>
                      <a:pt x="1045834" y="548543"/>
                    </a:lnTo>
                    <a:close/>
                    <a:moveTo>
                      <a:pt x="1020531" y="516914"/>
                    </a:moveTo>
                    <a:cubicBezTo>
                      <a:pt x="1026856" y="515106"/>
                      <a:pt x="1029568" y="516010"/>
                      <a:pt x="1035893" y="516010"/>
                    </a:cubicBezTo>
                    <a:cubicBezTo>
                      <a:pt x="1034086" y="512395"/>
                      <a:pt x="1022338" y="513299"/>
                      <a:pt x="1020531" y="516914"/>
                    </a:cubicBezTo>
                    <a:lnTo>
                      <a:pt x="1020531" y="516914"/>
                    </a:lnTo>
                    <a:close/>
                    <a:moveTo>
                      <a:pt x="996131" y="513299"/>
                    </a:moveTo>
                    <a:cubicBezTo>
                      <a:pt x="997035" y="514203"/>
                      <a:pt x="995227" y="515106"/>
                      <a:pt x="998842" y="513299"/>
                    </a:cubicBezTo>
                    <a:cubicBezTo>
                      <a:pt x="999746" y="513299"/>
                      <a:pt x="1000649" y="512395"/>
                      <a:pt x="1002457" y="512395"/>
                    </a:cubicBezTo>
                    <a:cubicBezTo>
                      <a:pt x="1005168" y="512395"/>
                      <a:pt x="1008783" y="511492"/>
                      <a:pt x="1011494" y="511492"/>
                    </a:cubicBezTo>
                    <a:cubicBezTo>
                      <a:pt x="1006071" y="508780"/>
                      <a:pt x="999746" y="510588"/>
                      <a:pt x="996131" y="513299"/>
                    </a:cubicBezTo>
                    <a:lnTo>
                      <a:pt x="996131" y="513299"/>
                    </a:lnTo>
                    <a:close/>
                    <a:moveTo>
                      <a:pt x="1010590" y="564810"/>
                    </a:moveTo>
                    <a:lnTo>
                      <a:pt x="1011494" y="565713"/>
                    </a:lnTo>
                    <a:cubicBezTo>
                      <a:pt x="1018723" y="568424"/>
                      <a:pt x="1016916" y="564810"/>
                      <a:pt x="1021434" y="563906"/>
                    </a:cubicBezTo>
                    <a:cubicBezTo>
                      <a:pt x="1017820" y="563002"/>
                      <a:pt x="1013301" y="561195"/>
                      <a:pt x="1010590" y="564810"/>
                    </a:cubicBezTo>
                    <a:lnTo>
                      <a:pt x="1010590" y="564810"/>
                    </a:lnTo>
                    <a:close/>
                    <a:moveTo>
                      <a:pt x="1054871" y="560291"/>
                    </a:moveTo>
                    <a:cubicBezTo>
                      <a:pt x="1054871" y="560291"/>
                      <a:pt x="1054871" y="560291"/>
                      <a:pt x="1056678" y="561195"/>
                    </a:cubicBezTo>
                    <a:cubicBezTo>
                      <a:pt x="1056678" y="561195"/>
                      <a:pt x="1057582" y="561195"/>
                      <a:pt x="1057582" y="561195"/>
                    </a:cubicBezTo>
                    <a:cubicBezTo>
                      <a:pt x="1058486" y="561195"/>
                      <a:pt x="1059390" y="561195"/>
                      <a:pt x="1060293" y="561195"/>
                    </a:cubicBezTo>
                    <a:cubicBezTo>
                      <a:pt x="1060293" y="562098"/>
                      <a:pt x="1061197" y="563002"/>
                      <a:pt x="1061197" y="563906"/>
                    </a:cubicBezTo>
                    <a:cubicBezTo>
                      <a:pt x="1062101" y="565713"/>
                      <a:pt x="1061197" y="564810"/>
                      <a:pt x="1063004" y="566617"/>
                    </a:cubicBezTo>
                    <a:cubicBezTo>
                      <a:pt x="1063908" y="563002"/>
                      <a:pt x="1062101" y="561195"/>
                      <a:pt x="1060293" y="559387"/>
                    </a:cubicBezTo>
                    <a:lnTo>
                      <a:pt x="1054871" y="560291"/>
                    </a:lnTo>
                    <a:close/>
                    <a:moveTo>
                      <a:pt x="58999" y="492514"/>
                    </a:moveTo>
                    <a:cubicBezTo>
                      <a:pt x="58999" y="486188"/>
                      <a:pt x="69843" y="476247"/>
                      <a:pt x="76169" y="476247"/>
                    </a:cubicBezTo>
                    <a:cubicBezTo>
                      <a:pt x="79784" y="488899"/>
                      <a:pt x="66228" y="494321"/>
                      <a:pt x="58999" y="492514"/>
                    </a:cubicBezTo>
                    <a:lnTo>
                      <a:pt x="58999" y="492514"/>
                    </a:lnTo>
                    <a:close/>
                    <a:moveTo>
                      <a:pt x="55384" y="475344"/>
                    </a:moveTo>
                    <a:cubicBezTo>
                      <a:pt x="57191" y="474440"/>
                      <a:pt x="55384" y="475344"/>
                      <a:pt x="57191" y="474440"/>
                    </a:cubicBezTo>
                    <a:cubicBezTo>
                      <a:pt x="58095" y="473536"/>
                      <a:pt x="57191" y="474440"/>
                      <a:pt x="58999" y="472633"/>
                    </a:cubicBezTo>
                    <a:cubicBezTo>
                      <a:pt x="63517" y="469018"/>
                      <a:pt x="82495" y="466307"/>
                      <a:pt x="65325" y="478959"/>
                    </a:cubicBezTo>
                    <a:cubicBezTo>
                      <a:pt x="63517" y="479862"/>
                      <a:pt x="59902" y="483477"/>
                      <a:pt x="57191" y="483477"/>
                    </a:cubicBezTo>
                    <a:cubicBezTo>
                      <a:pt x="56288" y="483477"/>
                      <a:pt x="56288" y="483477"/>
                      <a:pt x="55384" y="483477"/>
                    </a:cubicBezTo>
                    <a:lnTo>
                      <a:pt x="54480" y="483477"/>
                    </a:lnTo>
                    <a:cubicBezTo>
                      <a:pt x="52673" y="480766"/>
                      <a:pt x="54480" y="478055"/>
                      <a:pt x="55384" y="475344"/>
                    </a:cubicBezTo>
                    <a:lnTo>
                      <a:pt x="55384" y="475344"/>
                    </a:lnTo>
                    <a:close/>
                    <a:moveTo>
                      <a:pt x="55384" y="475344"/>
                    </a:moveTo>
                    <a:cubicBezTo>
                      <a:pt x="52673" y="476247"/>
                      <a:pt x="51769" y="479862"/>
                      <a:pt x="51769" y="482573"/>
                    </a:cubicBezTo>
                    <a:cubicBezTo>
                      <a:pt x="51769" y="486188"/>
                      <a:pt x="53577" y="487092"/>
                      <a:pt x="58095" y="487995"/>
                    </a:cubicBezTo>
                    <a:cubicBezTo>
                      <a:pt x="57191" y="489803"/>
                      <a:pt x="56288" y="490707"/>
                      <a:pt x="58095" y="493418"/>
                    </a:cubicBezTo>
                    <a:cubicBezTo>
                      <a:pt x="62614" y="500647"/>
                      <a:pt x="69843" y="495225"/>
                      <a:pt x="73458" y="493418"/>
                    </a:cubicBezTo>
                    <a:cubicBezTo>
                      <a:pt x="77976" y="490707"/>
                      <a:pt x="79784" y="490707"/>
                      <a:pt x="80687" y="484381"/>
                    </a:cubicBezTo>
                    <a:cubicBezTo>
                      <a:pt x="81591" y="478959"/>
                      <a:pt x="80687" y="475344"/>
                      <a:pt x="76169" y="474440"/>
                    </a:cubicBezTo>
                    <a:cubicBezTo>
                      <a:pt x="75265" y="461788"/>
                      <a:pt x="58999" y="469018"/>
                      <a:pt x="55384" y="475344"/>
                    </a:cubicBezTo>
                    <a:lnTo>
                      <a:pt x="55384" y="475344"/>
                    </a:lnTo>
                    <a:close/>
                  </a:path>
                </a:pathLst>
              </a:custGeom>
              <a:solidFill>
                <a:srgbClr val="080808"/>
              </a:solidFill>
              <a:ln w="9025" cap="flat">
                <a:noFill/>
                <a:prstDash val="solid"/>
                <a:miter/>
              </a:ln>
            </p:spPr>
            <p:txBody>
              <a:bodyPr rtlCol="0" anchor="ctr"/>
              <a:lstStyle/>
              <a:p>
                <a:endParaRPr lang="zh-CN" altLang="en-US"/>
              </a:p>
            </p:txBody>
          </p:sp>
          <p:sp>
            <p:nvSpPr>
              <p:cNvPr id="2593" name="任意多边形: 形状 1862"/>
              <p:cNvSpPr/>
              <p:nvPr>
                <p:custDataLst>
                  <p:tags r:id="rId23"/>
                </p:custDataLst>
              </p:nvPr>
            </p:nvSpPr>
            <p:spPr>
              <a:xfrm>
                <a:off x="4478385" y="2460984"/>
                <a:ext cx="70488" cy="159954"/>
              </a:xfrm>
              <a:custGeom>
                <a:avLst/>
                <a:gdLst>
                  <a:gd name="connsiteX0" fmla="*/ 904 w 70488"/>
                  <a:gd name="connsiteY0" fmla="*/ 154532 h 159954"/>
                  <a:gd name="connsiteX1" fmla="*/ 904 w 70488"/>
                  <a:gd name="connsiteY1" fmla="*/ 154532 h 159954"/>
                  <a:gd name="connsiteX2" fmla="*/ 904 w 70488"/>
                  <a:gd name="connsiteY2" fmla="*/ 154532 h 159954"/>
                  <a:gd name="connsiteX3" fmla="*/ 904 w 70488"/>
                  <a:gd name="connsiteY3" fmla="*/ 154532 h 159954"/>
                  <a:gd name="connsiteX4" fmla="*/ 904 w 70488"/>
                  <a:gd name="connsiteY4" fmla="*/ 154532 h 159954"/>
                  <a:gd name="connsiteX5" fmla="*/ 904 w 70488"/>
                  <a:gd name="connsiteY5" fmla="*/ 150013 h 159954"/>
                  <a:gd name="connsiteX6" fmla="*/ 1807 w 70488"/>
                  <a:gd name="connsiteY6" fmla="*/ 146399 h 159954"/>
                  <a:gd name="connsiteX7" fmla="*/ 2711 w 70488"/>
                  <a:gd name="connsiteY7" fmla="*/ 146399 h 159954"/>
                  <a:gd name="connsiteX8" fmla="*/ 5422 w 70488"/>
                  <a:gd name="connsiteY8" fmla="*/ 149110 h 159954"/>
                  <a:gd name="connsiteX9" fmla="*/ 2711 w 70488"/>
                  <a:gd name="connsiteY9" fmla="*/ 151821 h 159954"/>
                  <a:gd name="connsiteX10" fmla="*/ 904 w 70488"/>
                  <a:gd name="connsiteY10" fmla="*/ 150013 h 159954"/>
                  <a:gd name="connsiteX11" fmla="*/ 904 w 70488"/>
                  <a:gd name="connsiteY11" fmla="*/ 150013 h 159954"/>
                  <a:gd name="connsiteX12" fmla="*/ 2711 w 70488"/>
                  <a:gd name="connsiteY12" fmla="*/ 140073 h 159954"/>
                  <a:gd name="connsiteX13" fmla="*/ 3615 w 70488"/>
                  <a:gd name="connsiteY13" fmla="*/ 135554 h 159954"/>
                  <a:gd name="connsiteX14" fmla="*/ 5422 w 70488"/>
                  <a:gd name="connsiteY14" fmla="*/ 138265 h 159954"/>
                  <a:gd name="connsiteX15" fmla="*/ 2711 w 70488"/>
                  <a:gd name="connsiteY15" fmla="*/ 140073 h 159954"/>
                  <a:gd name="connsiteX16" fmla="*/ 2711 w 70488"/>
                  <a:gd name="connsiteY16" fmla="*/ 140073 h 159954"/>
                  <a:gd name="connsiteX17" fmla="*/ 2711 w 70488"/>
                  <a:gd name="connsiteY17" fmla="*/ 140073 h 159954"/>
                  <a:gd name="connsiteX18" fmla="*/ 4518 w 70488"/>
                  <a:gd name="connsiteY18" fmla="*/ 130132 h 159954"/>
                  <a:gd name="connsiteX19" fmla="*/ 5422 w 70488"/>
                  <a:gd name="connsiteY19" fmla="*/ 126517 h 159954"/>
                  <a:gd name="connsiteX20" fmla="*/ 6326 w 70488"/>
                  <a:gd name="connsiteY20" fmla="*/ 128325 h 159954"/>
                  <a:gd name="connsiteX21" fmla="*/ 4518 w 70488"/>
                  <a:gd name="connsiteY21" fmla="*/ 130132 h 159954"/>
                  <a:gd name="connsiteX22" fmla="*/ 4518 w 70488"/>
                  <a:gd name="connsiteY22" fmla="*/ 130132 h 159954"/>
                  <a:gd name="connsiteX23" fmla="*/ 6326 w 70488"/>
                  <a:gd name="connsiteY23" fmla="*/ 115673 h 159954"/>
                  <a:gd name="connsiteX24" fmla="*/ 7230 w 70488"/>
                  <a:gd name="connsiteY24" fmla="*/ 112058 h 159954"/>
                  <a:gd name="connsiteX25" fmla="*/ 8133 w 70488"/>
                  <a:gd name="connsiteY25" fmla="*/ 112058 h 159954"/>
                  <a:gd name="connsiteX26" fmla="*/ 10844 w 70488"/>
                  <a:gd name="connsiteY26" fmla="*/ 114769 h 159954"/>
                  <a:gd name="connsiteX27" fmla="*/ 8133 w 70488"/>
                  <a:gd name="connsiteY27" fmla="*/ 117480 h 159954"/>
                  <a:gd name="connsiteX28" fmla="*/ 6326 w 70488"/>
                  <a:gd name="connsiteY28" fmla="*/ 115673 h 159954"/>
                  <a:gd name="connsiteX29" fmla="*/ 6326 w 70488"/>
                  <a:gd name="connsiteY29" fmla="*/ 115673 h 159954"/>
                  <a:gd name="connsiteX30" fmla="*/ 7230 w 70488"/>
                  <a:gd name="connsiteY30" fmla="*/ 106636 h 159954"/>
                  <a:gd name="connsiteX31" fmla="*/ 7230 w 70488"/>
                  <a:gd name="connsiteY31" fmla="*/ 106636 h 159954"/>
                  <a:gd name="connsiteX32" fmla="*/ 8133 w 70488"/>
                  <a:gd name="connsiteY32" fmla="*/ 102118 h 159954"/>
                  <a:gd name="connsiteX33" fmla="*/ 9941 w 70488"/>
                  <a:gd name="connsiteY33" fmla="*/ 104829 h 159954"/>
                  <a:gd name="connsiteX34" fmla="*/ 7230 w 70488"/>
                  <a:gd name="connsiteY34" fmla="*/ 106636 h 159954"/>
                  <a:gd name="connsiteX35" fmla="*/ 7230 w 70488"/>
                  <a:gd name="connsiteY35" fmla="*/ 106636 h 159954"/>
                  <a:gd name="connsiteX36" fmla="*/ 7230 w 70488"/>
                  <a:gd name="connsiteY36" fmla="*/ 106636 h 159954"/>
                  <a:gd name="connsiteX37" fmla="*/ 9037 w 70488"/>
                  <a:gd name="connsiteY37" fmla="*/ 96695 h 159954"/>
                  <a:gd name="connsiteX38" fmla="*/ 9941 w 70488"/>
                  <a:gd name="connsiteY38" fmla="*/ 93081 h 159954"/>
                  <a:gd name="connsiteX39" fmla="*/ 10844 w 70488"/>
                  <a:gd name="connsiteY39" fmla="*/ 94888 h 159954"/>
                  <a:gd name="connsiteX40" fmla="*/ 9037 w 70488"/>
                  <a:gd name="connsiteY40" fmla="*/ 96695 h 159954"/>
                  <a:gd name="connsiteX41" fmla="*/ 9037 w 70488"/>
                  <a:gd name="connsiteY41" fmla="*/ 96695 h 159954"/>
                  <a:gd name="connsiteX42" fmla="*/ 10844 w 70488"/>
                  <a:gd name="connsiteY42" fmla="*/ 80429 h 159954"/>
                  <a:gd name="connsiteX43" fmla="*/ 11748 w 70488"/>
                  <a:gd name="connsiteY43" fmla="*/ 76814 h 159954"/>
                  <a:gd name="connsiteX44" fmla="*/ 12652 w 70488"/>
                  <a:gd name="connsiteY44" fmla="*/ 76814 h 159954"/>
                  <a:gd name="connsiteX45" fmla="*/ 15363 w 70488"/>
                  <a:gd name="connsiteY45" fmla="*/ 79525 h 159954"/>
                  <a:gd name="connsiteX46" fmla="*/ 12652 w 70488"/>
                  <a:gd name="connsiteY46" fmla="*/ 82236 h 159954"/>
                  <a:gd name="connsiteX47" fmla="*/ 10844 w 70488"/>
                  <a:gd name="connsiteY47" fmla="*/ 80429 h 159954"/>
                  <a:gd name="connsiteX48" fmla="*/ 10844 w 70488"/>
                  <a:gd name="connsiteY48" fmla="*/ 80429 h 159954"/>
                  <a:gd name="connsiteX49" fmla="*/ 11748 w 70488"/>
                  <a:gd name="connsiteY49" fmla="*/ 71392 h 159954"/>
                  <a:gd name="connsiteX50" fmla="*/ 12652 w 70488"/>
                  <a:gd name="connsiteY50" fmla="*/ 66873 h 159954"/>
                  <a:gd name="connsiteX51" fmla="*/ 14459 w 70488"/>
                  <a:gd name="connsiteY51" fmla="*/ 69585 h 159954"/>
                  <a:gd name="connsiteX52" fmla="*/ 11748 w 70488"/>
                  <a:gd name="connsiteY52" fmla="*/ 71392 h 159954"/>
                  <a:gd name="connsiteX53" fmla="*/ 11748 w 70488"/>
                  <a:gd name="connsiteY53" fmla="*/ 71392 h 159954"/>
                  <a:gd name="connsiteX54" fmla="*/ 11748 w 70488"/>
                  <a:gd name="connsiteY54" fmla="*/ 71392 h 159954"/>
                  <a:gd name="connsiteX55" fmla="*/ 12652 w 70488"/>
                  <a:gd name="connsiteY55" fmla="*/ 61451 h 159954"/>
                  <a:gd name="connsiteX56" fmla="*/ 12652 w 70488"/>
                  <a:gd name="connsiteY56" fmla="*/ 56933 h 159954"/>
                  <a:gd name="connsiteX57" fmla="*/ 13555 w 70488"/>
                  <a:gd name="connsiteY57" fmla="*/ 58740 h 159954"/>
                  <a:gd name="connsiteX58" fmla="*/ 12652 w 70488"/>
                  <a:gd name="connsiteY58" fmla="*/ 61451 h 159954"/>
                  <a:gd name="connsiteX59" fmla="*/ 12652 w 70488"/>
                  <a:gd name="connsiteY59" fmla="*/ 61451 h 159954"/>
                  <a:gd name="connsiteX60" fmla="*/ 11748 w 70488"/>
                  <a:gd name="connsiteY60" fmla="*/ 51511 h 159954"/>
                  <a:gd name="connsiteX61" fmla="*/ 11748 w 70488"/>
                  <a:gd name="connsiteY61" fmla="*/ 46992 h 159954"/>
                  <a:gd name="connsiteX62" fmla="*/ 12652 w 70488"/>
                  <a:gd name="connsiteY62" fmla="*/ 46992 h 159954"/>
                  <a:gd name="connsiteX63" fmla="*/ 15363 w 70488"/>
                  <a:gd name="connsiteY63" fmla="*/ 49703 h 159954"/>
                  <a:gd name="connsiteX64" fmla="*/ 11748 w 70488"/>
                  <a:gd name="connsiteY64" fmla="*/ 51511 h 159954"/>
                  <a:gd name="connsiteX65" fmla="*/ 11748 w 70488"/>
                  <a:gd name="connsiteY65" fmla="*/ 51511 h 159954"/>
                  <a:gd name="connsiteX66" fmla="*/ 10844 w 70488"/>
                  <a:gd name="connsiteY66" fmla="*/ 41570 h 159954"/>
                  <a:gd name="connsiteX67" fmla="*/ 10844 w 70488"/>
                  <a:gd name="connsiteY67" fmla="*/ 37955 h 159954"/>
                  <a:gd name="connsiteX68" fmla="*/ 12652 w 70488"/>
                  <a:gd name="connsiteY68" fmla="*/ 37051 h 159954"/>
                  <a:gd name="connsiteX69" fmla="*/ 15363 w 70488"/>
                  <a:gd name="connsiteY69" fmla="*/ 39763 h 159954"/>
                  <a:gd name="connsiteX70" fmla="*/ 12652 w 70488"/>
                  <a:gd name="connsiteY70" fmla="*/ 42474 h 159954"/>
                  <a:gd name="connsiteX71" fmla="*/ 10844 w 70488"/>
                  <a:gd name="connsiteY71" fmla="*/ 41570 h 159954"/>
                  <a:gd name="connsiteX72" fmla="*/ 10844 w 70488"/>
                  <a:gd name="connsiteY72" fmla="*/ 41570 h 159954"/>
                  <a:gd name="connsiteX73" fmla="*/ 9037 w 70488"/>
                  <a:gd name="connsiteY73" fmla="*/ 27111 h 159954"/>
                  <a:gd name="connsiteX74" fmla="*/ 8133 w 70488"/>
                  <a:gd name="connsiteY74" fmla="*/ 23496 h 159954"/>
                  <a:gd name="connsiteX75" fmla="*/ 9037 w 70488"/>
                  <a:gd name="connsiteY75" fmla="*/ 25303 h 159954"/>
                  <a:gd name="connsiteX76" fmla="*/ 9037 w 70488"/>
                  <a:gd name="connsiteY76" fmla="*/ 27111 h 159954"/>
                  <a:gd name="connsiteX77" fmla="*/ 9037 w 70488"/>
                  <a:gd name="connsiteY77" fmla="*/ 27111 h 159954"/>
                  <a:gd name="connsiteX78" fmla="*/ 8133 w 70488"/>
                  <a:gd name="connsiteY78" fmla="*/ 18074 h 159954"/>
                  <a:gd name="connsiteX79" fmla="*/ 7230 w 70488"/>
                  <a:gd name="connsiteY79" fmla="*/ 13555 h 159954"/>
                  <a:gd name="connsiteX80" fmla="*/ 8133 w 70488"/>
                  <a:gd name="connsiteY80" fmla="*/ 13555 h 159954"/>
                  <a:gd name="connsiteX81" fmla="*/ 10844 w 70488"/>
                  <a:gd name="connsiteY81" fmla="*/ 16267 h 159954"/>
                  <a:gd name="connsiteX82" fmla="*/ 8133 w 70488"/>
                  <a:gd name="connsiteY82" fmla="*/ 18074 h 159954"/>
                  <a:gd name="connsiteX83" fmla="*/ 8133 w 70488"/>
                  <a:gd name="connsiteY83" fmla="*/ 18074 h 159954"/>
                  <a:gd name="connsiteX84" fmla="*/ 6326 w 70488"/>
                  <a:gd name="connsiteY84" fmla="*/ 7230 h 159954"/>
                  <a:gd name="connsiteX85" fmla="*/ 9037 w 70488"/>
                  <a:gd name="connsiteY85" fmla="*/ 3615 h 159954"/>
                  <a:gd name="connsiteX86" fmla="*/ 9941 w 70488"/>
                  <a:gd name="connsiteY86" fmla="*/ 5422 h 159954"/>
                  <a:gd name="connsiteX87" fmla="*/ 7230 w 70488"/>
                  <a:gd name="connsiteY87" fmla="*/ 8133 h 159954"/>
                  <a:gd name="connsiteX88" fmla="*/ 6326 w 70488"/>
                  <a:gd name="connsiteY88" fmla="*/ 7230 h 159954"/>
                  <a:gd name="connsiteX89" fmla="*/ 6326 w 70488"/>
                  <a:gd name="connsiteY89" fmla="*/ 7230 h 159954"/>
                  <a:gd name="connsiteX90" fmla="*/ 10844 w 70488"/>
                  <a:gd name="connsiteY90" fmla="*/ 2711 h 159954"/>
                  <a:gd name="connsiteX91" fmla="*/ 14459 w 70488"/>
                  <a:gd name="connsiteY91" fmla="*/ 0 h 159954"/>
                  <a:gd name="connsiteX92" fmla="*/ 14459 w 70488"/>
                  <a:gd name="connsiteY92" fmla="*/ 0 h 159954"/>
                  <a:gd name="connsiteX93" fmla="*/ 11748 w 70488"/>
                  <a:gd name="connsiteY93" fmla="*/ 2711 h 159954"/>
                  <a:gd name="connsiteX94" fmla="*/ 10844 w 70488"/>
                  <a:gd name="connsiteY94" fmla="*/ 2711 h 159954"/>
                  <a:gd name="connsiteX95" fmla="*/ 10844 w 70488"/>
                  <a:gd name="connsiteY95" fmla="*/ 2711 h 159954"/>
                  <a:gd name="connsiteX96" fmla="*/ 18978 w 70488"/>
                  <a:gd name="connsiteY96" fmla="*/ 904 h 159954"/>
                  <a:gd name="connsiteX97" fmla="*/ 23496 w 70488"/>
                  <a:gd name="connsiteY97" fmla="*/ 1807 h 159954"/>
                  <a:gd name="connsiteX98" fmla="*/ 21689 w 70488"/>
                  <a:gd name="connsiteY98" fmla="*/ 2711 h 159954"/>
                  <a:gd name="connsiteX99" fmla="*/ 18978 w 70488"/>
                  <a:gd name="connsiteY99" fmla="*/ 904 h 159954"/>
                  <a:gd name="connsiteX100" fmla="*/ 18978 w 70488"/>
                  <a:gd name="connsiteY100" fmla="*/ 904 h 159954"/>
                  <a:gd name="connsiteX101" fmla="*/ 34340 w 70488"/>
                  <a:gd name="connsiteY101" fmla="*/ 3615 h 159954"/>
                  <a:gd name="connsiteX102" fmla="*/ 36148 w 70488"/>
                  <a:gd name="connsiteY102" fmla="*/ 3615 h 159954"/>
                  <a:gd name="connsiteX103" fmla="*/ 37051 w 70488"/>
                  <a:gd name="connsiteY103" fmla="*/ 5422 h 159954"/>
                  <a:gd name="connsiteX104" fmla="*/ 34340 w 70488"/>
                  <a:gd name="connsiteY104" fmla="*/ 8133 h 159954"/>
                  <a:gd name="connsiteX105" fmla="*/ 31629 w 70488"/>
                  <a:gd name="connsiteY105" fmla="*/ 5422 h 159954"/>
                  <a:gd name="connsiteX106" fmla="*/ 34340 w 70488"/>
                  <a:gd name="connsiteY106" fmla="*/ 3615 h 159954"/>
                  <a:gd name="connsiteX107" fmla="*/ 34340 w 70488"/>
                  <a:gd name="connsiteY107" fmla="*/ 3615 h 159954"/>
                  <a:gd name="connsiteX108" fmla="*/ 42474 w 70488"/>
                  <a:gd name="connsiteY108" fmla="*/ 4518 h 159954"/>
                  <a:gd name="connsiteX109" fmla="*/ 46992 w 70488"/>
                  <a:gd name="connsiteY109" fmla="*/ 5422 h 159954"/>
                  <a:gd name="connsiteX110" fmla="*/ 46992 w 70488"/>
                  <a:gd name="connsiteY110" fmla="*/ 5422 h 159954"/>
                  <a:gd name="connsiteX111" fmla="*/ 44281 w 70488"/>
                  <a:gd name="connsiteY111" fmla="*/ 8133 h 159954"/>
                  <a:gd name="connsiteX112" fmla="*/ 41570 w 70488"/>
                  <a:gd name="connsiteY112" fmla="*/ 5422 h 159954"/>
                  <a:gd name="connsiteX113" fmla="*/ 42474 w 70488"/>
                  <a:gd name="connsiteY113" fmla="*/ 4518 h 159954"/>
                  <a:gd name="connsiteX114" fmla="*/ 42474 w 70488"/>
                  <a:gd name="connsiteY114" fmla="*/ 4518 h 159954"/>
                  <a:gd name="connsiteX115" fmla="*/ 50607 w 70488"/>
                  <a:gd name="connsiteY115" fmla="*/ 6326 h 159954"/>
                  <a:gd name="connsiteX116" fmla="*/ 55125 w 70488"/>
                  <a:gd name="connsiteY116" fmla="*/ 7230 h 159954"/>
                  <a:gd name="connsiteX117" fmla="*/ 53318 w 70488"/>
                  <a:gd name="connsiteY117" fmla="*/ 8133 h 159954"/>
                  <a:gd name="connsiteX118" fmla="*/ 50607 w 70488"/>
                  <a:gd name="connsiteY118" fmla="*/ 6326 h 159954"/>
                  <a:gd name="connsiteX119" fmla="*/ 50607 w 70488"/>
                  <a:gd name="connsiteY119" fmla="*/ 6326 h 159954"/>
                  <a:gd name="connsiteX120" fmla="*/ 65066 w 70488"/>
                  <a:gd name="connsiteY120" fmla="*/ 8133 h 159954"/>
                  <a:gd name="connsiteX121" fmla="*/ 68681 w 70488"/>
                  <a:gd name="connsiteY121" fmla="*/ 9037 h 159954"/>
                  <a:gd name="connsiteX122" fmla="*/ 68681 w 70488"/>
                  <a:gd name="connsiteY122" fmla="*/ 9941 h 159954"/>
                  <a:gd name="connsiteX123" fmla="*/ 65970 w 70488"/>
                  <a:gd name="connsiteY123" fmla="*/ 12652 h 159954"/>
                  <a:gd name="connsiteX124" fmla="*/ 63259 w 70488"/>
                  <a:gd name="connsiteY124" fmla="*/ 9941 h 159954"/>
                  <a:gd name="connsiteX125" fmla="*/ 65066 w 70488"/>
                  <a:gd name="connsiteY125" fmla="*/ 8133 h 159954"/>
                  <a:gd name="connsiteX126" fmla="*/ 65066 w 70488"/>
                  <a:gd name="connsiteY126" fmla="*/ 8133 h 159954"/>
                  <a:gd name="connsiteX127" fmla="*/ 70488 w 70488"/>
                  <a:gd name="connsiteY127" fmla="*/ 13555 h 159954"/>
                  <a:gd name="connsiteX128" fmla="*/ 69585 w 70488"/>
                  <a:gd name="connsiteY128" fmla="*/ 16267 h 159954"/>
                  <a:gd name="connsiteX129" fmla="*/ 69585 w 70488"/>
                  <a:gd name="connsiteY129" fmla="*/ 16267 h 159954"/>
                  <a:gd name="connsiteX130" fmla="*/ 70488 w 70488"/>
                  <a:gd name="connsiteY130" fmla="*/ 13555 h 159954"/>
                  <a:gd name="connsiteX131" fmla="*/ 70488 w 70488"/>
                  <a:gd name="connsiteY131" fmla="*/ 13555 h 159954"/>
                  <a:gd name="connsiteX132" fmla="*/ 67777 w 70488"/>
                  <a:gd name="connsiteY132" fmla="*/ 18074 h 159954"/>
                  <a:gd name="connsiteX133" fmla="*/ 65970 w 70488"/>
                  <a:gd name="connsiteY133" fmla="*/ 22592 h 159954"/>
                  <a:gd name="connsiteX134" fmla="*/ 64162 w 70488"/>
                  <a:gd name="connsiteY134" fmla="*/ 20785 h 159954"/>
                  <a:gd name="connsiteX135" fmla="*/ 66873 w 70488"/>
                  <a:gd name="connsiteY135" fmla="*/ 18074 h 159954"/>
                  <a:gd name="connsiteX136" fmla="*/ 67777 w 70488"/>
                  <a:gd name="connsiteY136" fmla="*/ 18074 h 159954"/>
                  <a:gd name="connsiteX137" fmla="*/ 67777 w 70488"/>
                  <a:gd name="connsiteY137" fmla="*/ 18074 h 159954"/>
                  <a:gd name="connsiteX138" fmla="*/ 65066 w 70488"/>
                  <a:gd name="connsiteY138" fmla="*/ 25303 h 159954"/>
                  <a:gd name="connsiteX139" fmla="*/ 64162 w 70488"/>
                  <a:gd name="connsiteY139" fmla="*/ 27111 h 159954"/>
                  <a:gd name="connsiteX140" fmla="*/ 63259 w 70488"/>
                  <a:gd name="connsiteY140" fmla="*/ 27111 h 159954"/>
                  <a:gd name="connsiteX141" fmla="*/ 60548 w 70488"/>
                  <a:gd name="connsiteY141" fmla="*/ 24400 h 159954"/>
                  <a:gd name="connsiteX142" fmla="*/ 63259 w 70488"/>
                  <a:gd name="connsiteY142" fmla="*/ 21689 h 159954"/>
                  <a:gd name="connsiteX143" fmla="*/ 65066 w 70488"/>
                  <a:gd name="connsiteY143" fmla="*/ 25303 h 159954"/>
                  <a:gd name="connsiteX144" fmla="*/ 65066 w 70488"/>
                  <a:gd name="connsiteY144" fmla="*/ 25303 h 159954"/>
                  <a:gd name="connsiteX145" fmla="*/ 58740 w 70488"/>
                  <a:gd name="connsiteY145" fmla="*/ 37955 h 159954"/>
                  <a:gd name="connsiteX146" fmla="*/ 56933 w 70488"/>
                  <a:gd name="connsiteY146" fmla="*/ 41570 h 159954"/>
                  <a:gd name="connsiteX147" fmla="*/ 56029 w 70488"/>
                  <a:gd name="connsiteY147" fmla="*/ 39763 h 159954"/>
                  <a:gd name="connsiteX148" fmla="*/ 58740 w 70488"/>
                  <a:gd name="connsiteY148" fmla="*/ 37955 h 159954"/>
                  <a:gd name="connsiteX149" fmla="*/ 58740 w 70488"/>
                  <a:gd name="connsiteY149" fmla="*/ 37955 h 159954"/>
                  <a:gd name="connsiteX150" fmla="*/ 58740 w 70488"/>
                  <a:gd name="connsiteY150" fmla="*/ 37955 h 159954"/>
                  <a:gd name="connsiteX151" fmla="*/ 55125 w 70488"/>
                  <a:gd name="connsiteY151" fmla="*/ 44281 h 159954"/>
                  <a:gd name="connsiteX152" fmla="*/ 53318 w 70488"/>
                  <a:gd name="connsiteY152" fmla="*/ 47896 h 159954"/>
                  <a:gd name="connsiteX153" fmla="*/ 53318 w 70488"/>
                  <a:gd name="connsiteY153" fmla="*/ 47896 h 159954"/>
                  <a:gd name="connsiteX154" fmla="*/ 50607 w 70488"/>
                  <a:gd name="connsiteY154" fmla="*/ 45185 h 159954"/>
                  <a:gd name="connsiteX155" fmla="*/ 53318 w 70488"/>
                  <a:gd name="connsiteY155" fmla="*/ 42474 h 159954"/>
                  <a:gd name="connsiteX156" fmla="*/ 55125 w 70488"/>
                  <a:gd name="connsiteY156" fmla="*/ 44281 h 159954"/>
                  <a:gd name="connsiteX157" fmla="*/ 55125 w 70488"/>
                  <a:gd name="connsiteY157" fmla="*/ 44281 h 159954"/>
                  <a:gd name="connsiteX158" fmla="*/ 51511 w 70488"/>
                  <a:gd name="connsiteY158" fmla="*/ 53318 h 159954"/>
                  <a:gd name="connsiteX159" fmla="*/ 51511 w 70488"/>
                  <a:gd name="connsiteY159" fmla="*/ 56933 h 159954"/>
                  <a:gd name="connsiteX160" fmla="*/ 50607 w 70488"/>
                  <a:gd name="connsiteY160" fmla="*/ 55125 h 159954"/>
                  <a:gd name="connsiteX161" fmla="*/ 51511 w 70488"/>
                  <a:gd name="connsiteY161" fmla="*/ 53318 h 159954"/>
                  <a:gd name="connsiteX162" fmla="*/ 51511 w 70488"/>
                  <a:gd name="connsiteY162" fmla="*/ 53318 h 159954"/>
                  <a:gd name="connsiteX163" fmla="*/ 52414 w 70488"/>
                  <a:gd name="connsiteY163" fmla="*/ 62355 h 159954"/>
                  <a:gd name="connsiteX164" fmla="*/ 53318 w 70488"/>
                  <a:gd name="connsiteY164" fmla="*/ 66873 h 159954"/>
                  <a:gd name="connsiteX165" fmla="*/ 50607 w 70488"/>
                  <a:gd name="connsiteY165" fmla="*/ 64162 h 159954"/>
                  <a:gd name="connsiteX166" fmla="*/ 52414 w 70488"/>
                  <a:gd name="connsiteY166" fmla="*/ 62355 h 159954"/>
                  <a:gd name="connsiteX167" fmla="*/ 52414 w 70488"/>
                  <a:gd name="connsiteY167" fmla="*/ 62355 h 159954"/>
                  <a:gd name="connsiteX168" fmla="*/ 54222 w 70488"/>
                  <a:gd name="connsiteY168" fmla="*/ 72296 h 159954"/>
                  <a:gd name="connsiteX169" fmla="*/ 55125 w 70488"/>
                  <a:gd name="connsiteY169" fmla="*/ 75910 h 159954"/>
                  <a:gd name="connsiteX170" fmla="*/ 53318 w 70488"/>
                  <a:gd name="connsiteY170" fmla="*/ 76814 h 159954"/>
                  <a:gd name="connsiteX171" fmla="*/ 50607 w 70488"/>
                  <a:gd name="connsiteY171" fmla="*/ 74103 h 159954"/>
                  <a:gd name="connsiteX172" fmla="*/ 54222 w 70488"/>
                  <a:gd name="connsiteY172" fmla="*/ 72296 h 159954"/>
                  <a:gd name="connsiteX173" fmla="*/ 54222 w 70488"/>
                  <a:gd name="connsiteY173" fmla="*/ 72296 h 159954"/>
                  <a:gd name="connsiteX174" fmla="*/ 54222 w 70488"/>
                  <a:gd name="connsiteY174" fmla="*/ 72296 h 159954"/>
                  <a:gd name="connsiteX175" fmla="*/ 56933 w 70488"/>
                  <a:gd name="connsiteY175" fmla="*/ 86755 h 159954"/>
                  <a:gd name="connsiteX176" fmla="*/ 57837 w 70488"/>
                  <a:gd name="connsiteY176" fmla="*/ 91273 h 159954"/>
                  <a:gd name="connsiteX177" fmla="*/ 57837 w 70488"/>
                  <a:gd name="connsiteY177" fmla="*/ 91273 h 159954"/>
                  <a:gd name="connsiteX178" fmla="*/ 55125 w 70488"/>
                  <a:gd name="connsiteY178" fmla="*/ 88562 h 159954"/>
                  <a:gd name="connsiteX179" fmla="*/ 56933 w 70488"/>
                  <a:gd name="connsiteY179" fmla="*/ 86755 h 159954"/>
                  <a:gd name="connsiteX180" fmla="*/ 56933 w 70488"/>
                  <a:gd name="connsiteY180" fmla="*/ 86755 h 159954"/>
                  <a:gd name="connsiteX181" fmla="*/ 58740 w 70488"/>
                  <a:gd name="connsiteY181" fmla="*/ 96695 h 159954"/>
                  <a:gd name="connsiteX182" fmla="*/ 59644 w 70488"/>
                  <a:gd name="connsiteY182" fmla="*/ 100310 h 159954"/>
                  <a:gd name="connsiteX183" fmla="*/ 57837 w 70488"/>
                  <a:gd name="connsiteY183" fmla="*/ 101214 h 159954"/>
                  <a:gd name="connsiteX184" fmla="*/ 55125 w 70488"/>
                  <a:gd name="connsiteY184" fmla="*/ 98503 h 159954"/>
                  <a:gd name="connsiteX185" fmla="*/ 57837 w 70488"/>
                  <a:gd name="connsiteY185" fmla="*/ 95792 h 159954"/>
                  <a:gd name="connsiteX186" fmla="*/ 58740 w 70488"/>
                  <a:gd name="connsiteY186" fmla="*/ 96695 h 159954"/>
                  <a:gd name="connsiteX187" fmla="*/ 58740 w 70488"/>
                  <a:gd name="connsiteY187" fmla="*/ 96695 h 159954"/>
                  <a:gd name="connsiteX188" fmla="*/ 60548 w 70488"/>
                  <a:gd name="connsiteY188" fmla="*/ 103021 h 159954"/>
                  <a:gd name="connsiteX189" fmla="*/ 61451 w 70488"/>
                  <a:gd name="connsiteY189" fmla="*/ 105732 h 159954"/>
                  <a:gd name="connsiteX190" fmla="*/ 60548 w 70488"/>
                  <a:gd name="connsiteY190" fmla="*/ 103925 h 159954"/>
                  <a:gd name="connsiteX191" fmla="*/ 60548 w 70488"/>
                  <a:gd name="connsiteY191" fmla="*/ 103021 h 159954"/>
                  <a:gd name="connsiteX192" fmla="*/ 60548 w 70488"/>
                  <a:gd name="connsiteY192" fmla="*/ 103021 h 159954"/>
                  <a:gd name="connsiteX193" fmla="*/ 62355 w 70488"/>
                  <a:gd name="connsiteY193" fmla="*/ 112058 h 159954"/>
                  <a:gd name="connsiteX194" fmla="*/ 62355 w 70488"/>
                  <a:gd name="connsiteY194" fmla="*/ 112058 h 159954"/>
                  <a:gd name="connsiteX195" fmla="*/ 63259 w 70488"/>
                  <a:gd name="connsiteY195" fmla="*/ 116577 h 159954"/>
                  <a:gd name="connsiteX196" fmla="*/ 63259 w 70488"/>
                  <a:gd name="connsiteY196" fmla="*/ 116577 h 159954"/>
                  <a:gd name="connsiteX197" fmla="*/ 60548 w 70488"/>
                  <a:gd name="connsiteY197" fmla="*/ 113866 h 159954"/>
                  <a:gd name="connsiteX198" fmla="*/ 62355 w 70488"/>
                  <a:gd name="connsiteY198" fmla="*/ 112058 h 159954"/>
                  <a:gd name="connsiteX199" fmla="*/ 62355 w 70488"/>
                  <a:gd name="connsiteY199" fmla="*/ 112058 h 159954"/>
                  <a:gd name="connsiteX200" fmla="*/ 63259 w 70488"/>
                  <a:gd name="connsiteY200" fmla="*/ 121999 h 159954"/>
                  <a:gd name="connsiteX201" fmla="*/ 64162 w 70488"/>
                  <a:gd name="connsiteY201" fmla="*/ 125614 h 159954"/>
                  <a:gd name="connsiteX202" fmla="*/ 62355 w 70488"/>
                  <a:gd name="connsiteY202" fmla="*/ 126517 h 159954"/>
                  <a:gd name="connsiteX203" fmla="*/ 59644 w 70488"/>
                  <a:gd name="connsiteY203" fmla="*/ 123806 h 159954"/>
                  <a:gd name="connsiteX204" fmla="*/ 62355 w 70488"/>
                  <a:gd name="connsiteY204" fmla="*/ 121095 h 159954"/>
                  <a:gd name="connsiteX205" fmla="*/ 63259 w 70488"/>
                  <a:gd name="connsiteY205" fmla="*/ 121999 h 159954"/>
                  <a:gd name="connsiteX206" fmla="*/ 63259 w 70488"/>
                  <a:gd name="connsiteY206" fmla="*/ 121999 h 159954"/>
                  <a:gd name="connsiteX207" fmla="*/ 65970 w 70488"/>
                  <a:gd name="connsiteY207" fmla="*/ 136458 h 159954"/>
                  <a:gd name="connsiteX208" fmla="*/ 66873 w 70488"/>
                  <a:gd name="connsiteY208" fmla="*/ 140976 h 159954"/>
                  <a:gd name="connsiteX209" fmla="*/ 65066 w 70488"/>
                  <a:gd name="connsiteY209" fmla="*/ 139169 h 159954"/>
                  <a:gd name="connsiteX210" fmla="*/ 65970 w 70488"/>
                  <a:gd name="connsiteY210" fmla="*/ 136458 h 159954"/>
                  <a:gd name="connsiteX211" fmla="*/ 65970 w 70488"/>
                  <a:gd name="connsiteY211" fmla="*/ 136458 h 159954"/>
                  <a:gd name="connsiteX212" fmla="*/ 66873 w 70488"/>
                  <a:gd name="connsiteY212" fmla="*/ 145495 h 159954"/>
                  <a:gd name="connsiteX213" fmla="*/ 67777 w 70488"/>
                  <a:gd name="connsiteY213" fmla="*/ 150013 h 159954"/>
                  <a:gd name="connsiteX214" fmla="*/ 66873 w 70488"/>
                  <a:gd name="connsiteY214" fmla="*/ 150013 h 159954"/>
                  <a:gd name="connsiteX215" fmla="*/ 64162 w 70488"/>
                  <a:gd name="connsiteY215" fmla="*/ 147302 h 159954"/>
                  <a:gd name="connsiteX216" fmla="*/ 66873 w 70488"/>
                  <a:gd name="connsiteY216" fmla="*/ 145495 h 159954"/>
                  <a:gd name="connsiteX217" fmla="*/ 66873 w 70488"/>
                  <a:gd name="connsiteY217" fmla="*/ 145495 h 159954"/>
                  <a:gd name="connsiteX218" fmla="*/ 66873 w 70488"/>
                  <a:gd name="connsiteY218" fmla="*/ 145495 h 159954"/>
                  <a:gd name="connsiteX219" fmla="*/ 69585 w 70488"/>
                  <a:gd name="connsiteY219" fmla="*/ 157243 h 159954"/>
                  <a:gd name="connsiteX220" fmla="*/ 69585 w 70488"/>
                  <a:gd name="connsiteY220" fmla="*/ 157243 h 159954"/>
                  <a:gd name="connsiteX221" fmla="*/ 69585 w 70488"/>
                  <a:gd name="connsiteY221" fmla="*/ 157243 h 159954"/>
                  <a:gd name="connsiteX222" fmla="*/ 68681 w 70488"/>
                  <a:gd name="connsiteY222" fmla="*/ 159954 h 159954"/>
                  <a:gd name="connsiteX223" fmla="*/ 65970 w 70488"/>
                  <a:gd name="connsiteY223" fmla="*/ 159954 h 159954"/>
                  <a:gd name="connsiteX224" fmla="*/ 65066 w 70488"/>
                  <a:gd name="connsiteY224" fmla="*/ 158147 h 159954"/>
                  <a:gd name="connsiteX225" fmla="*/ 67777 w 70488"/>
                  <a:gd name="connsiteY225" fmla="*/ 155436 h 159954"/>
                  <a:gd name="connsiteX226" fmla="*/ 69585 w 70488"/>
                  <a:gd name="connsiteY226" fmla="*/ 157243 h 159954"/>
                  <a:gd name="connsiteX227" fmla="*/ 69585 w 70488"/>
                  <a:gd name="connsiteY227" fmla="*/ 157243 h 159954"/>
                  <a:gd name="connsiteX228" fmla="*/ 58740 w 70488"/>
                  <a:gd name="connsiteY228" fmla="*/ 159954 h 159954"/>
                  <a:gd name="connsiteX229" fmla="*/ 56029 w 70488"/>
                  <a:gd name="connsiteY229" fmla="*/ 159954 h 159954"/>
                  <a:gd name="connsiteX230" fmla="*/ 55125 w 70488"/>
                  <a:gd name="connsiteY230" fmla="*/ 158147 h 159954"/>
                  <a:gd name="connsiteX231" fmla="*/ 57837 w 70488"/>
                  <a:gd name="connsiteY231" fmla="*/ 155436 h 159954"/>
                  <a:gd name="connsiteX232" fmla="*/ 60548 w 70488"/>
                  <a:gd name="connsiteY232" fmla="*/ 158147 h 159954"/>
                  <a:gd name="connsiteX233" fmla="*/ 58740 w 70488"/>
                  <a:gd name="connsiteY233" fmla="*/ 159954 h 159954"/>
                  <a:gd name="connsiteX234" fmla="*/ 58740 w 70488"/>
                  <a:gd name="connsiteY234" fmla="*/ 159954 h 159954"/>
                  <a:gd name="connsiteX235" fmla="*/ 49703 w 70488"/>
                  <a:gd name="connsiteY235" fmla="*/ 159954 h 159954"/>
                  <a:gd name="connsiteX236" fmla="*/ 47896 w 70488"/>
                  <a:gd name="connsiteY236" fmla="*/ 159954 h 159954"/>
                  <a:gd name="connsiteX237" fmla="*/ 46992 w 70488"/>
                  <a:gd name="connsiteY237" fmla="*/ 158147 h 159954"/>
                  <a:gd name="connsiteX238" fmla="*/ 49703 w 70488"/>
                  <a:gd name="connsiteY238" fmla="*/ 155436 h 159954"/>
                  <a:gd name="connsiteX239" fmla="*/ 52414 w 70488"/>
                  <a:gd name="connsiteY239" fmla="*/ 158147 h 159954"/>
                  <a:gd name="connsiteX240" fmla="*/ 49703 w 70488"/>
                  <a:gd name="connsiteY240" fmla="*/ 159954 h 159954"/>
                  <a:gd name="connsiteX241" fmla="*/ 49703 w 70488"/>
                  <a:gd name="connsiteY241" fmla="*/ 159954 h 159954"/>
                  <a:gd name="connsiteX242" fmla="*/ 40666 w 70488"/>
                  <a:gd name="connsiteY242" fmla="*/ 159954 h 159954"/>
                  <a:gd name="connsiteX243" fmla="*/ 38859 w 70488"/>
                  <a:gd name="connsiteY243" fmla="*/ 159954 h 159954"/>
                  <a:gd name="connsiteX244" fmla="*/ 37955 w 70488"/>
                  <a:gd name="connsiteY244" fmla="*/ 158147 h 159954"/>
                  <a:gd name="connsiteX245" fmla="*/ 40666 w 70488"/>
                  <a:gd name="connsiteY245" fmla="*/ 155436 h 159954"/>
                  <a:gd name="connsiteX246" fmla="*/ 43377 w 70488"/>
                  <a:gd name="connsiteY246" fmla="*/ 158147 h 159954"/>
                  <a:gd name="connsiteX247" fmla="*/ 40666 w 70488"/>
                  <a:gd name="connsiteY247" fmla="*/ 159954 h 159954"/>
                  <a:gd name="connsiteX248" fmla="*/ 40666 w 70488"/>
                  <a:gd name="connsiteY248" fmla="*/ 159954 h 159954"/>
                  <a:gd name="connsiteX249" fmla="*/ 31629 w 70488"/>
                  <a:gd name="connsiteY249" fmla="*/ 159954 h 159954"/>
                  <a:gd name="connsiteX250" fmla="*/ 29822 w 70488"/>
                  <a:gd name="connsiteY250" fmla="*/ 159954 h 159954"/>
                  <a:gd name="connsiteX251" fmla="*/ 28918 w 70488"/>
                  <a:gd name="connsiteY251" fmla="*/ 158147 h 159954"/>
                  <a:gd name="connsiteX252" fmla="*/ 31629 w 70488"/>
                  <a:gd name="connsiteY252" fmla="*/ 155436 h 159954"/>
                  <a:gd name="connsiteX253" fmla="*/ 34340 w 70488"/>
                  <a:gd name="connsiteY253" fmla="*/ 158147 h 159954"/>
                  <a:gd name="connsiteX254" fmla="*/ 31629 w 70488"/>
                  <a:gd name="connsiteY254" fmla="*/ 159954 h 159954"/>
                  <a:gd name="connsiteX255" fmla="*/ 31629 w 70488"/>
                  <a:gd name="connsiteY255" fmla="*/ 159954 h 159954"/>
                  <a:gd name="connsiteX256" fmla="*/ 22592 w 70488"/>
                  <a:gd name="connsiteY256" fmla="*/ 159954 h 159954"/>
                  <a:gd name="connsiteX257" fmla="*/ 20785 w 70488"/>
                  <a:gd name="connsiteY257" fmla="*/ 159954 h 159954"/>
                  <a:gd name="connsiteX258" fmla="*/ 19881 w 70488"/>
                  <a:gd name="connsiteY258" fmla="*/ 158147 h 159954"/>
                  <a:gd name="connsiteX259" fmla="*/ 22592 w 70488"/>
                  <a:gd name="connsiteY259" fmla="*/ 155436 h 159954"/>
                  <a:gd name="connsiteX260" fmla="*/ 25303 w 70488"/>
                  <a:gd name="connsiteY260" fmla="*/ 158147 h 159954"/>
                  <a:gd name="connsiteX261" fmla="*/ 22592 w 70488"/>
                  <a:gd name="connsiteY261" fmla="*/ 159954 h 159954"/>
                  <a:gd name="connsiteX262" fmla="*/ 22592 w 70488"/>
                  <a:gd name="connsiteY262" fmla="*/ 159954 h 159954"/>
                  <a:gd name="connsiteX263" fmla="*/ 13555 w 70488"/>
                  <a:gd name="connsiteY263" fmla="*/ 159954 h 159954"/>
                  <a:gd name="connsiteX264" fmla="*/ 11748 w 70488"/>
                  <a:gd name="connsiteY264" fmla="*/ 159954 h 159954"/>
                  <a:gd name="connsiteX265" fmla="*/ 10844 w 70488"/>
                  <a:gd name="connsiteY265" fmla="*/ 158147 h 159954"/>
                  <a:gd name="connsiteX266" fmla="*/ 13555 w 70488"/>
                  <a:gd name="connsiteY266" fmla="*/ 155436 h 159954"/>
                  <a:gd name="connsiteX267" fmla="*/ 16267 w 70488"/>
                  <a:gd name="connsiteY267" fmla="*/ 158147 h 159954"/>
                  <a:gd name="connsiteX268" fmla="*/ 13555 w 70488"/>
                  <a:gd name="connsiteY268" fmla="*/ 159954 h 159954"/>
                  <a:gd name="connsiteX269" fmla="*/ 13555 w 70488"/>
                  <a:gd name="connsiteY269" fmla="*/ 159954 h 159954"/>
                  <a:gd name="connsiteX270" fmla="*/ 3615 w 70488"/>
                  <a:gd name="connsiteY270" fmla="*/ 159954 h 159954"/>
                  <a:gd name="connsiteX271" fmla="*/ 1807 w 70488"/>
                  <a:gd name="connsiteY271" fmla="*/ 159954 h 159954"/>
                  <a:gd name="connsiteX272" fmla="*/ 0 w 70488"/>
                  <a:gd name="connsiteY272" fmla="*/ 158147 h 159954"/>
                  <a:gd name="connsiteX273" fmla="*/ 2711 w 70488"/>
                  <a:gd name="connsiteY273" fmla="*/ 155436 h 159954"/>
                  <a:gd name="connsiteX274" fmla="*/ 5422 w 70488"/>
                  <a:gd name="connsiteY274" fmla="*/ 158147 h 159954"/>
                  <a:gd name="connsiteX275" fmla="*/ 3615 w 70488"/>
                  <a:gd name="connsiteY275" fmla="*/ 159954 h 159954"/>
                  <a:gd name="connsiteX276" fmla="*/ 3615 w 70488"/>
                  <a:gd name="connsiteY276" fmla="*/ 159954 h 159954"/>
                  <a:gd name="connsiteX277" fmla="*/ 26207 w 70488"/>
                  <a:gd name="connsiteY277" fmla="*/ 3615 h 159954"/>
                  <a:gd name="connsiteX278" fmla="*/ 28918 w 70488"/>
                  <a:gd name="connsiteY278" fmla="*/ 6326 h 159954"/>
                  <a:gd name="connsiteX279" fmla="*/ 26207 w 70488"/>
                  <a:gd name="connsiteY279" fmla="*/ 9037 h 159954"/>
                  <a:gd name="connsiteX280" fmla="*/ 23496 w 70488"/>
                  <a:gd name="connsiteY280" fmla="*/ 6326 h 159954"/>
                  <a:gd name="connsiteX281" fmla="*/ 26207 w 70488"/>
                  <a:gd name="connsiteY281" fmla="*/ 3615 h 159954"/>
                  <a:gd name="connsiteX282" fmla="*/ 26207 w 70488"/>
                  <a:gd name="connsiteY282" fmla="*/ 3615 h 159954"/>
                  <a:gd name="connsiteX283" fmla="*/ 17170 w 70488"/>
                  <a:gd name="connsiteY283" fmla="*/ 3615 h 159954"/>
                  <a:gd name="connsiteX284" fmla="*/ 19881 w 70488"/>
                  <a:gd name="connsiteY284" fmla="*/ 6326 h 159954"/>
                  <a:gd name="connsiteX285" fmla="*/ 17170 w 70488"/>
                  <a:gd name="connsiteY285" fmla="*/ 9037 h 159954"/>
                  <a:gd name="connsiteX286" fmla="*/ 14459 w 70488"/>
                  <a:gd name="connsiteY286" fmla="*/ 6326 h 159954"/>
                  <a:gd name="connsiteX287" fmla="*/ 17170 w 70488"/>
                  <a:gd name="connsiteY287" fmla="*/ 3615 h 159954"/>
                  <a:gd name="connsiteX288" fmla="*/ 17170 w 70488"/>
                  <a:gd name="connsiteY288" fmla="*/ 3615 h 159954"/>
                  <a:gd name="connsiteX289" fmla="*/ 44281 w 70488"/>
                  <a:gd name="connsiteY289" fmla="*/ 62355 h 159954"/>
                  <a:gd name="connsiteX290" fmla="*/ 46992 w 70488"/>
                  <a:gd name="connsiteY290" fmla="*/ 65066 h 159954"/>
                  <a:gd name="connsiteX291" fmla="*/ 44281 w 70488"/>
                  <a:gd name="connsiteY291" fmla="*/ 67777 h 159954"/>
                  <a:gd name="connsiteX292" fmla="*/ 41570 w 70488"/>
                  <a:gd name="connsiteY292" fmla="*/ 65066 h 159954"/>
                  <a:gd name="connsiteX293" fmla="*/ 44281 w 70488"/>
                  <a:gd name="connsiteY293" fmla="*/ 62355 h 159954"/>
                  <a:gd name="connsiteX294" fmla="*/ 44281 w 70488"/>
                  <a:gd name="connsiteY294" fmla="*/ 62355 h 159954"/>
                  <a:gd name="connsiteX295" fmla="*/ 35244 w 70488"/>
                  <a:gd name="connsiteY295" fmla="*/ 62355 h 159954"/>
                  <a:gd name="connsiteX296" fmla="*/ 37955 w 70488"/>
                  <a:gd name="connsiteY296" fmla="*/ 65066 h 159954"/>
                  <a:gd name="connsiteX297" fmla="*/ 35244 w 70488"/>
                  <a:gd name="connsiteY297" fmla="*/ 67777 h 159954"/>
                  <a:gd name="connsiteX298" fmla="*/ 32533 w 70488"/>
                  <a:gd name="connsiteY298" fmla="*/ 65066 h 159954"/>
                  <a:gd name="connsiteX299" fmla="*/ 35244 w 70488"/>
                  <a:gd name="connsiteY299" fmla="*/ 62355 h 159954"/>
                  <a:gd name="connsiteX300" fmla="*/ 35244 w 70488"/>
                  <a:gd name="connsiteY300" fmla="*/ 62355 h 159954"/>
                  <a:gd name="connsiteX301" fmla="*/ 26207 w 70488"/>
                  <a:gd name="connsiteY301" fmla="*/ 62355 h 159954"/>
                  <a:gd name="connsiteX302" fmla="*/ 28918 w 70488"/>
                  <a:gd name="connsiteY302" fmla="*/ 65066 h 159954"/>
                  <a:gd name="connsiteX303" fmla="*/ 26207 w 70488"/>
                  <a:gd name="connsiteY303" fmla="*/ 67777 h 159954"/>
                  <a:gd name="connsiteX304" fmla="*/ 23496 w 70488"/>
                  <a:gd name="connsiteY304" fmla="*/ 65066 h 159954"/>
                  <a:gd name="connsiteX305" fmla="*/ 26207 w 70488"/>
                  <a:gd name="connsiteY305" fmla="*/ 62355 h 159954"/>
                  <a:gd name="connsiteX306" fmla="*/ 26207 w 70488"/>
                  <a:gd name="connsiteY306" fmla="*/ 62355 h 159954"/>
                  <a:gd name="connsiteX307" fmla="*/ 17170 w 70488"/>
                  <a:gd name="connsiteY307" fmla="*/ 62355 h 159954"/>
                  <a:gd name="connsiteX308" fmla="*/ 19881 w 70488"/>
                  <a:gd name="connsiteY308" fmla="*/ 65066 h 159954"/>
                  <a:gd name="connsiteX309" fmla="*/ 17170 w 70488"/>
                  <a:gd name="connsiteY309" fmla="*/ 67777 h 159954"/>
                  <a:gd name="connsiteX310" fmla="*/ 14459 w 70488"/>
                  <a:gd name="connsiteY310" fmla="*/ 65066 h 159954"/>
                  <a:gd name="connsiteX311" fmla="*/ 17170 w 70488"/>
                  <a:gd name="connsiteY311" fmla="*/ 62355 h 159954"/>
                  <a:gd name="connsiteX312" fmla="*/ 17170 w 70488"/>
                  <a:gd name="connsiteY312" fmla="*/ 62355 h 159954"/>
                  <a:gd name="connsiteX313" fmla="*/ 48800 w 70488"/>
                  <a:gd name="connsiteY313" fmla="*/ 56933 h 159954"/>
                  <a:gd name="connsiteX314" fmla="*/ 51511 w 70488"/>
                  <a:gd name="connsiteY314" fmla="*/ 59644 h 159954"/>
                  <a:gd name="connsiteX315" fmla="*/ 48800 w 70488"/>
                  <a:gd name="connsiteY315" fmla="*/ 62355 h 159954"/>
                  <a:gd name="connsiteX316" fmla="*/ 46088 w 70488"/>
                  <a:gd name="connsiteY316" fmla="*/ 59644 h 159954"/>
                  <a:gd name="connsiteX317" fmla="*/ 48800 w 70488"/>
                  <a:gd name="connsiteY317" fmla="*/ 56933 h 159954"/>
                  <a:gd name="connsiteX318" fmla="*/ 48800 w 70488"/>
                  <a:gd name="connsiteY318" fmla="*/ 56933 h 159954"/>
                  <a:gd name="connsiteX319" fmla="*/ 39763 w 70488"/>
                  <a:gd name="connsiteY319" fmla="*/ 56933 h 159954"/>
                  <a:gd name="connsiteX320" fmla="*/ 42474 w 70488"/>
                  <a:gd name="connsiteY320" fmla="*/ 59644 h 159954"/>
                  <a:gd name="connsiteX321" fmla="*/ 39763 w 70488"/>
                  <a:gd name="connsiteY321" fmla="*/ 62355 h 159954"/>
                  <a:gd name="connsiteX322" fmla="*/ 37051 w 70488"/>
                  <a:gd name="connsiteY322" fmla="*/ 59644 h 159954"/>
                  <a:gd name="connsiteX323" fmla="*/ 39763 w 70488"/>
                  <a:gd name="connsiteY323" fmla="*/ 56933 h 159954"/>
                  <a:gd name="connsiteX324" fmla="*/ 39763 w 70488"/>
                  <a:gd name="connsiteY324" fmla="*/ 56933 h 159954"/>
                  <a:gd name="connsiteX325" fmla="*/ 30726 w 70488"/>
                  <a:gd name="connsiteY325" fmla="*/ 56933 h 159954"/>
                  <a:gd name="connsiteX326" fmla="*/ 33437 w 70488"/>
                  <a:gd name="connsiteY326" fmla="*/ 59644 h 159954"/>
                  <a:gd name="connsiteX327" fmla="*/ 30726 w 70488"/>
                  <a:gd name="connsiteY327" fmla="*/ 62355 h 159954"/>
                  <a:gd name="connsiteX328" fmla="*/ 28015 w 70488"/>
                  <a:gd name="connsiteY328" fmla="*/ 59644 h 159954"/>
                  <a:gd name="connsiteX329" fmla="*/ 30726 w 70488"/>
                  <a:gd name="connsiteY329" fmla="*/ 56933 h 159954"/>
                  <a:gd name="connsiteX330" fmla="*/ 30726 w 70488"/>
                  <a:gd name="connsiteY330" fmla="*/ 56933 h 159954"/>
                  <a:gd name="connsiteX331" fmla="*/ 21689 w 70488"/>
                  <a:gd name="connsiteY331" fmla="*/ 56933 h 159954"/>
                  <a:gd name="connsiteX332" fmla="*/ 24400 w 70488"/>
                  <a:gd name="connsiteY332" fmla="*/ 59644 h 159954"/>
                  <a:gd name="connsiteX333" fmla="*/ 21689 w 70488"/>
                  <a:gd name="connsiteY333" fmla="*/ 62355 h 159954"/>
                  <a:gd name="connsiteX334" fmla="*/ 18978 w 70488"/>
                  <a:gd name="connsiteY334" fmla="*/ 59644 h 159954"/>
                  <a:gd name="connsiteX335" fmla="*/ 21689 w 70488"/>
                  <a:gd name="connsiteY335" fmla="*/ 56933 h 159954"/>
                  <a:gd name="connsiteX336" fmla="*/ 21689 w 70488"/>
                  <a:gd name="connsiteY336" fmla="*/ 56933 h 159954"/>
                  <a:gd name="connsiteX337" fmla="*/ 44281 w 70488"/>
                  <a:gd name="connsiteY337" fmla="*/ 52414 h 159954"/>
                  <a:gd name="connsiteX338" fmla="*/ 46992 w 70488"/>
                  <a:gd name="connsiteY338" fmla="*/ 55125 h 159954"/>
                  <a:gd name="connsiteX339" fmla="*/ 44281 w 70488"/>
                  <a:gd name="connsiteY339" fmla="*/ 56933 h 159954"/>
                  <a:gd name="connsiteX340" fmla="*/ 41570 w 70488"/>
                  <a:gd name="connsiteY340" fmla="*/ 55125 h 159954"/>
                  <a:gd name="connsiteX341" fmla="*/ 44281 w 70488"/>
                  <a:gd name="connsiteY341" fmla="*/ 52414 h 159954"/>
                  <a:gd name="connsiteX342" fmla="*/ 44281 w 70488"/>
                  <a:gd name="connsiteY342" fmla="*/ 52414 h 159954"/>
                  <a:gd name="connsiteX343" fmla="*/ 35244 w 70488"/>
                  <a:gd name="connsiteY343" fmla="*/ 52414 h 159954"/>
                  <a:gd name="connsiteX344" fmla="*/ 37955 w 70488"/>
                  <a:gd name="connsiteY344" fmla="*/ 55125 h 159954"/>
                  <a:gd name="connsiteX345" fmla="*/ 35244 w 70488"/>
                  <a:gd name="connsiteY345" fmla="*/ 56933 h 159954"/>
                  <a:gd name="connsiteX346" fmla="*/ 32533 w 70488"/>
                  <a:gd name="connsiteY346" fmla="*/ 55125 h 159954"/>
                  <a:gd name="connsiteX347" fmla="*/ 35244 w 70488"/>
                  <a:gd name="connsiteY347" fmla="*/ 52414 h 159954"/>
                  <a:gd name="connsiteX348" fmla="*/ 35244 w 70488"/>
                  <a:gd name="connsiteY348" fmla="*/ 52414 h 159954"/>
                  <a:gd name="connsiteX349" fmla="*/ 26207 w 70488"/>
                  <a:gd name="connsiteY349" fmla="*/ 52414 h 159954"/>
                  <a:gd name="connsiteX350" fmla="*/ 28918 w 70488"/>
                  <a:gd name="connsiteY350" fmla="*/ 55125 h 159954"/>
                  <a:gd name="connsiteX351" fmla="*/ 26207 w 70488"/>
                  <a:gd name="connsiteY351" fmla="*/ 56933 h 159954"/>
                  <a:gd name="connsiteX352" fmla="*/ 23496 w 70488"/>
                  <a:gd name="connsiteY352" fmla="*/ 55125 h 159954"/>
                  <a:gd name="connsiteX353" fmla="*/ 26207 w 70488"/>
                  <a:gd name="connsiteY353" fmla="*/ 52414 h 159954"/>
                  <a:gd name="connsiteX354" fmla="*/ 26207 w 70488"/>
                  <a:gd name="connsiteY354" fmla="*/ 52414 h 159954"/>
                  <a:gd name="connsiteX355" fmla="*/ 17170 w 70488"/>
                  <a:gd name="connsiteY355" fmla="*/ 52414 h 159954"/>
                  <a:gd name="connsiteX356" fmla="*/ 19881 w 70488"/>
                  <a:gd name="connsiteY356" fmla="*/ 55125 h 159954"/>
                  <a:gd name="connsiteX357" fmla="*/ 17170 w 70488"/>
                  <a:gd name="connsiteY357" fmla="*/ 56933 h 159954"/>
                  <a:gd name="connsiteX358" fmla="*/ 14459 w 70488"/>
                  <a:gd name="connsiteY358" fmla="*/ 55125 h 159954"/>
                  <a:gd name="connsiteX359" fmla="*/ 17170 w 70488"/>
                  <a:gd name="connsiteY359" fmla="*/ 52414 h 159954"/>
                  <a:gd name="connsiteX360" fmla="*/ 17170 w 70488"/>
                  <a:gd name="connsiteY360" fmla="*/ 52414 h 159954"/>
                  <a:gd name="connsiteX361" fmla="*/ 48800 w 70488"/>
                  <a:gd name="connsiteY361" fmla="*/ 46992 h 159954"/>
                  <a:gd name="connsiteX362" fmla="*/ 51511 w 70488"/>
                  <a:gd name="connsiteY362" fmla="*/ 49703 h 159954"/>
                  <a:gd name="connsiteX363" fmla="*/ 48800 w 70488"/>
                  <a:gd name="connsiteY363" fmla="*/ 51511 h 159954"/>
                  <a:gd name="connsiteX364" fmla="*/ 46088 w 70488"/>
                  <a:gd name="connsiteY364" fmla="*/ 49703 h 159954"/>
                  <a:gd name="connsiteX365" fmla="*/ 48800 w 70488"/>
                  <a:gd name="connsiteY365" fmla="*/ 46992 h 159954"/>
                  <a:gd name="connsiteX366" fmla="*/ 48800 w 70488"/>
                  <a:gd name="connsiteY366" fmla="*/ 46992 h 159954"/>
                  <a:gd name="connsiteX367" fmla="*/ 39763 w 70488"/>
                  <a:gd name="connsiteY367" fmla="*/ 46992 h 159954"/>
                  <a:gd name="connsiteX368" fmla="*/ 42474 w 70488"/>
                  <a:gd name="connsiteY368" fmla="*/ 49703 h 159954"/>
                  <a:gd name="connsiteX369" fmla="*/ 39763 w 70488"/>
                  <a:gd name="connsiteY369" fmla="*/ 51511 h 159954"/>
                  <a:gd name="connsiteX370" fmla="*/ 37051 w 70488"/>
                  <a:gd name="connsiteY370" fmla="*/ 49703 h 159954"/>
                  <a:gd name="connsiteX371" fmla="*/ 39763 w 70488"/>
                  <a:gd name="connsiteY371" fmla="*/ 46992 h 159954"/>
                  <a:gd name="connsiteX372" fmla="*/ 39763 w 70488"/>
                  <a:gd name="connsiteY372" fmla="*/ 46992 h 159954"/>
                  <a:gd name="connsiteX373" fmla="*/ 30726 w 70488"/>
                  <a:gd name="connsiteY373" fmla="*/ 46992 h 159954"/>
                  <a:gd name="connsiteX374" fmla="*/ 33437 w 70488"/>
                  <a:gd name="connsiteY374" fmla="*/ 49703 h 159954"/>
                  <a:gd name="connsiteX375" fmla="*/ 30726 w 70488"/>
                  <a:gd name="connsiteY375" fmla="*/ 51511 h 159954"/>
                  <a:gd name="connsiteX376" fmla="*/ 28015 w 70488"/>
                  <a:gd name="connsiteY376" fmla="*/ 49703 h 159954"/>
                  <a:gd name="connsiteX377" fmla="*/ 30726 w 70488"/>
                  <a:gd name="connsiteY377" fmla="*/ 46992 h 159954"/>
                  <a:gd name="connsiteX378" fmla="*/ 30726 w 70488"/>
                  <a:gd name="connsiteY378" fmla="*/ 46992 h 159954"/>
                  <a:gd name="connsiteX379" fmla="*/ 21689 w 70488"/>
                  <a:gd name="connsiteY379" fmla="*/ 46992 h 159954"/>
                  <a:gd name="connsiteX380" fmla="*/ 24400 w 70488"/>
                  <a:gd name="connsiteY380" fmla="*/ 49703 h 159954"/>
                  <a:gd name="connsiteX381" fmla="*/ 21689 w 70488"/>
                  <a:gd name="connsiteY381" fmla="*/ 51511 h 159954"/>
                  <a:gd name="connsiteX382" fmla="*/ 18978 w 70488"/>
                  <a:gd name="connsiteY382" fmla="*/ 49703 h 159954"/>
                  <a:gd name="connsiteX383" fmla="*/ 21689 w 70488"/>
                  <a:gd name="connsiteY383" fmla="*/ 46992 h 159954"/>
                  <a:gd name="connsiteX384" fmla="*/ 21689 w 70488"/>
                  <a:gd name="connsiteY384" fmla="*/ 46992 h 159954"/>
                  <a:gd name="connsiteX385" fmla="*/ 44281 w 70488"/>
                  <a:gd name="connsiteY385" fmla="*/ 42474 h 159954"/>
                  <a:gd name="connsiteX386" fmla="*/ 46992 w 70488"/>
                  <a:gd name="connsiteY386" fmla="*/ 45185 h 159954"/>
                  <a:gd name="connsiteX387" fmla="*/ 44281 w 70488"/>
                  <a:gd name="connsiteY387" fmla="*/ 47896 h 159954"/>
                  <a:gd name="connsiteX388" fmla="*/ 41570 w 70488"/>
                  <a:gd name="connsiteY388" fmla="*/ 45185 h 159954"/>
                  <a:gd name="connsiteX389" fmla="*/ 44281 w 70488"/>
                  <a:gd name="connsiteY389" fmla="*/ 42474 h 159954"/>
                  <a:gd name="connsiteX390" fmla="*/ 44281 w 70488"/>
                  <a:gd name="connsiteY390" fmla="*/ 42474 h 159954"/>
                  <a:gd name="connsiteX391" fmla="*/ 35244 w 70488"/>
                  <a:gd name="connsiteY391" fmla="*/ 42474 h 159954"/>
                  <a:gd name="connsiteX392" fmla="*/ 37955 w 70488"/>
                  <a:gd name="connsiteY392" fmla="*/ 45185 h 159954"/>
                  <a:gd name="connsiteX393" fmla="*/ 35244 w 70488"/>
                  <a:gd name="connsiteY393" fmla="*/ 47896 h 159954"/>
                  <a:gd name="connsiteX394" fmla="*/ 32533 w 70488"/>
                  <a:gd name="connsiteY394" fmla="*/ 45185 h 159954"/>
                  <a:gd name="connsiteX395" fmla="*/ 35244 w 70488"/>
                  <a:gd name="connsiteY395" fmla="*/ 42474 h 159954"/>
                  <a:gd name="connsiteX396" fmla="*/ 35244 w 70488"/>
                  <a:gd name="connsiteY396" fmla="*/ 42474 h 159954"/>
                  <a:gd name="connsiteX397" fmla="*/ 26207 w 70488"/>
                  <a:gd name="connsiteY397" fmla="*/ 42474 h 159954"/>
                  <a:gd name="connsiteX398" fmla="*/ 28918 w 70488"/>
                  <a:gd name="connsiteY398" fmla="*/ 45185 h 159954"/>
                  <a:gd name="connsiteX399" fmla="*/ 26207 w 70488"/>
                  <a:gd name="connsiteY399" fmla="*/ 47896 h 159954"/>
                  <a:gd name="connsiteX400" fmla="*/ 23496 w 70488"/>
                  <a:gd name="connsiteY400" fmla="*/ 45185 h 159954"/>
                  <a:gd name="connsiteX401" fmla="*/ 26207 w 70488"/>
                  <a:gd name="connsiteY401" fmla="*/ 42474 h 159954"/>
                  <a:gd name="connsiteX402" fmla="*/ 26207 w 70488"/>
                  <a:gd name="connsiteY402" fmla="*/ 42474 h 159954"/>
                  <a:gd name="connsiteX403" fmla="*/ 17170 w 70488"/>
                  <a:gd name="connsiteY403" fmla="*/ 42474 h 159954"/>
                  <a:gd name="connsiteX404" fmla="*/ 19881 w 70488"/>
                  <a:gd name="connsiteY404" fmla="*/ 45185 h 159954"/>
                  <a:gd name="connsiteX405" fmla="*/ 17170 w 70488"/>
                  <a:gd name="connsiteY405" fmla="*/ 47896 h 159954"/>
                  <a:gd name="connsiteX406" fmla="*/ 14459 w 70488"/>
                  <a:gd name="connsiteY406" fmla="*/ 45185 h 159954"/>
                  <a:gd name="connsiteX407" fmla="*/ 17170 w 70488"/>
                  <a:gd name="connsiteY407" fmla="*/ 42474 h 159954"/>
                  <a:gd name="connsiteX408" fmla="*/ 17170 w 70488"/>
                  <a:gd name="connsiteY408" fmla="*/ 42474 h 159954"/>
                  <a:gd name="connsiteX409" fmla="*/ 48800 w 70488"/>
                  <a:gd name="connsiteY409" fmla="*/ 37051 h 159954"/>
                  <a:gd name="connsiteX410" fmla="*/ 51511 w 70488"/>
                  <a:gd name="connsiteY410" fmla="*/ 39763 h 159954"/>
                  <a:gd name="connsiteX411" fmla="*/ 48800 w 70488"/>
                  <a:gd name="connsiteY411" fmla="*/ 42474 h 159954"/>
                  <a:gd name="connsiteX412" fmla="*/ 46088 w 70488"/>
                  <a:gd name="connsiteY412" fmla="*/ 39763 h 159954"/>
                  <a:gd name="connsiteX413" fmla="*/ 48800 w 70488"/>
                  <a:gd name="connsiteY413" fmla="*/ 37051 h 159954"/>
                  <a:gd name="connsiteX414" fmla="*/ 48800 w 70488"/>
                  <a:gd name="connsiteY414" fmla="*/ 37051 h 159954"/>
                  <a:gd name="connsiteX415" fmla="*/ 39763 w 70488"/>
                  <a:gd name="connsiteY415" fmla="*/ 37051 h 159954"/>
                  <a:gd name="connsiteX416" fmla="*/ 42474 w 70488"/>
                  <a:gd name="connsiteY416" fmla="*/ 39763 h 159954"/>
                  <a:gd name="connsiteX417" fmla="*/ 39763 w 70488"/>
                  <a:gd name="connsiteY417" fmla="*/ 42474 h 159954"/>
                  <a:gd name="connsiteX418" fmla="*/ 37051 w 70488"/>
                  <a:gd name="connsiteY418" fmla="*/ 39763 h 159954"/>
                  <a:gd name="connsiteX419" fmla="*/ 39763 w 70488"/>
                  <a:gd name="connsiteY419" fmla="*/ 37051 h 159954"/>
                  <a:gd name="connsiteX420" fmla="*/ 39763 w 70488"/>
                  <a:gd name="connsiteY420" fmla="*/ 37051 h 159954"/>
                  <a:gd name="connsiteX421" fmla="*/ 30726 w 70488"/>
                  <a:gd name="connsiteY421" fmla="*/ 37051 h 159954"/>
                  <a:gd name="connsiteX422" fmla="*/ 33437 w 70488"/>
                  <a:gd name="connsiteY422" fmla="*/ 39763 h 159954"/>
                  <a:gd name="connsiteX423" fmla="*/ 30726 w 70488"/>
                  <a:gd name="connsiteY423" fmla="*/ 42474 h 159954"/>
                  <a:gd name="connsiteX424" fmla="*/ 28015 w 70488"/>
                  <a:gd name="connsiteY424" fmla="*/ 39763 h 159954"/>
                  <a:gd name="connsiteX425" fmla="*/ 30726 w 70488"/>
                  <a:gd name="connsiteY425" fmla="*/ 37051 h 159954"/>
                  <a:gd name="connsiteX426" fmla="*/ 30726 w 70488"/>
                  <a:gd name="connsiteY426" fmla="*/ 37051 h 159954"/>
                  <a:gd name="connsiteX427" fmla="*/ 21689 w 70488"/>
                  <a:gd name="connsiteY427" fmla="*/ 37051 h 159954"/>
                  <a:gd name="connsiteX428" fmla="*/ 24400 w 70488"/>
                  <a:gd name="connsiteY428" fmla="*/ 39763 h 159954"/>
                  <a:gd name="connsiteX429" fmla="*/ 21689 w 70488"/>
                  <a:gd name="connsiteY429" fmla="*/ 42474 h 159954"/>
                  <a:gd name="connsiteX430" fmla="*/ 18978 w 70488"/>
                  <a:gd name="connsiteY430" fmla="*/ 39763 h 159954"/>
                  <a:gd name="connsiteX431" fmla="*/ 21689 w 70488"/>
                  <a:gd name="connsiteY431" fmla="*/ 37051 h 159954"/>
                  <a:gd name="connsiteX432" fmla="*/ 21689 w 70488"/>
                  <a:gd name="connsiteY432" fmla="*/ 37051 h 159954"/>
                  <a:gd name="connsiteX433" fmla="*/ 53318 w 70488"/>
                  <a:gd name="connsiteY433" fmla="*/ 32533 h 159954"/>
                  <a:gd name="connsiteX434" fmla="*/ 56029 w 70488"/>
                  <a:gd name="connsiteY434" fmla="*/ 35244 h 159954"/>
                  <a:gd name="connsiteX435" fmla="*/ 53318 w 70488"/>
                  <a:gd name="connsiteY435" fmla="*/ 37955 h 159954"/>
                  <a:gd name="connsiteX436" fmla="*/ 50607 w 70488"/>
                  <a:gd name="connsiteY436" fmla="*/ 35244 h 159954"/>
                  <a:gd name="connsiteX437" fmla="*/ 53318 w 70488"/>
                  <a:gd name="connsiteY437" fmla="*/ 32533 h 159954"/>
                  <a:gd name="connsiteX438" fmla="*/ 53318 w 70488"/>
                  <a:gd name="connsiteY438" fmla="*/ 32533 h 159954"/>
                  <a:gd name="connsiteX439" fmla="*/ 44281 w 70488"/>
                  <a:gd name="connsiteY439" fmla="*/ 32533 h 159954"/>
                  <a:gd name="connsiteX440" fmla="*/ 46992 w 70488"/>
                  <a:gd name="connsiteY440" fmla="*/ 35244 h 159954"/>
                  <a:gd name="connsiteX441" fmla="*/ 44281 w 70488"/>
                  <a:gd name="connsiteY441" fmla="*/ 37955 h 159954"/>
                  <a:gd name="connsiteX442" fmla="*/ 41570 w 70488"/>
                  <a:gd name="connsiteY442" fmla="*/ 35244 h 159954"/>
                  <a:gd name="connsiteX443" fmla="*/ 44281 w 70488"/>
                  <a:gd name="connsiteY443" fmla="*/ 32533 h 159954"/>
                  <a:gd name="connsiteX444" fmla="*/ 44281 w 70488"/>
                  <a:gd name="connsiteY444" fmla="*/ 32533 h 159954"/>
                  <a:gd name="connsiteX445" fmla="*/ 35244 w 70488"/>
                  <a:gd name="connsiteY445" fmla="*/ 32533 h 159954"/>
                  <a:gd name="connsiteX446" fmla="*/ 37955 w 70488"/>
                  <a:gd name="connsiteY446" fmla="*/ 35244 h 159954"/>
                  <a:gd name="connsiteX447" fmla="*/ 35244 w 70488"/>
                  <a:gd name="connsiteY447" fmla="*/ 37955 h 159954"/>
                  <a:gd name="connsiteX448" fmla="*/ 32533 w 70488"/>
                  <a:gd name="connsiteY448" fmla="*/ 35244 h 159954"/>
                  <a:gd name="connsiteX449" fmla="*/ 35244 w 70488"/>
                  <a:gd name="connsiteY449" fmla="*/ 32533 h 159954"/>
                  <a:gd name="connsiteX450" fmla="*/ 35244 w 70488"/>
                  <a:gd name="connsiteY450" fmla="*/ 32533 h 159954"/>
                  <a:gd name="connsiteX451" fmla="*/ 26207 w 70488"/>
                  <a:gd name="connsiteY451" fmla="*/ 32533 h 159954"/>
                  <a:gd name="connsiteX452" fmla="*/ 28918 w 70488"/>
                  <a:gd name="connsiteY452" fmla="*/ 35244 h 159954"/>
                  <a:gd name="connsiteX453" fmla="*/ 26207 w 70488"/>
                  <a:gd name="connsiteY453" fmla="*/ 37955 h 159954"/>
                  <a:gd name="connsiteX454" fmla="*/ 23496 w 70488"/>
                  <a:gd name="connsiteY454" fmla="*/ 35244 h 159954"/>
                  <a:gd name="connsiteX455" fmla="*/ 26207 w 70488"/>
                  <a:gd name="connsiteY455" fmla="*/ 32533 h 159954"/>
                  <a:gd name="connsiteX456" fmla="*/ 26207 w 70488"/>
                  <a:gd name="connsiteY456" fmla="*/ 32533 h 159954"/>
                  <a:gd name="connsiteX457" fmla="*/ 17170 w 70488"/>
                  <a:gd name="connsiteY457" fmla="*/ 32533 h 159954"/>
                  <a:gd name="connsiteX458" fmla="*/ 19881 w 70488"/>
                  <a:gd name="connsiteY458" fmla="*/ 35244 h 159954"/>
                  <a:gd name="connsiteX459" fmla="*/ 17170 w 70488"/>
                  <a:gd name="connsiteY459" fmla="*/ 37955 h 159954"/>
                  <a:gd name="connsiteX460" fmla="*/ 14459 w 70488"/>
                  <a:gd name="connsiteY460" fmla="*/ 35244 h 159954"/>
                  <a:gd name="connsiteX461" fmla="*/ 17170 w 70488"/>
                  <a:gd name="connsiteY461" fmla="*/ 32533 h 159954"/>
                  <a:gd name="connsiteX462" fmla="*/ 17170 w 70488"/>
                  <a:gd name="connsiteY462" fmla="*/ 32533 h 159954"/>
                  <a:gd name="connsiteX463" fmla="*/ 57837 w 70488"/>
                  <a:gd name="connsiteY463" fmla="*/ 28015 h 159954"/>
                  <a:gd name="connsiteX464" fmla="*/ 60548 w 70488"/>
                  <a:gd name="connsiteY464" fmla="*/ 30726 h 159954"/>
                  <a:gd name="connsiteX465" fmla="*/ 57837 w 70488"/>
                  <a:gd name="connsiteY465" fmla="*/ 33437 h 159954"/>
                  <a:gd name="connsiteX466" fmla="*/ 55125 w 70488"/>
                  <a:gd name="connsiteY466" fmla="*/ 30726 h 159954"/>
                  <a:gd name="connsiteX467" fmla="*/ 57837 w 70488"/>
                  <a:gd name="connsiteY467" fmla="*/ 28015 h 159954"/>
                  <a:gd name="connsiteX468" fmla="*/ 57837 w 70488"/>
                  <a:gd name="connsiteY468" fmla="*/ 28015 h 159954"/>
                  <a:gd name="connsiteX469" fmla="*/ 48800 w 70488"/>
                  <a:gd name="connsiteY469" fmla="*/ 28015 h 159954"/>
                  <a:gd name="connsiteX470" fmla="*/ 51511 w 70488"/>
                  <a:gd name="connsiteY470" fmla="*/ 30726 h 159954"/>
                  <a:gd name="connsiteX471" fmla="*/ 48800 w 70488"/>
                  <a:gd name="connsiteY471" fmla="*/ 33437 h 159954"/>
                  <a:gd name="connsiteX472" fmla="*/ 46088 w 70488"/>
                  <a:gd name="connsiteY472" fmla="*/ 30726 h 159954"/>
                  <a:gd name="connsiteX473" fmla="*/ 48800 w 70488"/>
                  <a:gd name="connsiteY473" fmla="*/ 28015 h 159954"/>
                  <a:gd name="connsiteX474" fmla="*/ 48800 w 70488"/>
                  <a:gd name="connsiteY474" fmla="*/ 28015 h 159954"/>
                  <a:gd name="connsiteX475" fmla="*/ 39763 w 70488"/>
                  <a:gd name="connsiteY475" fmla="*/ 28015 h 159954"/>
                  <a:gd name="connsiteX476" fmla="*/ 42474 w 70488"/>
                  <a:gd name="connsiteY476" fmla="*/ 30726 h 159954"/>
                  <a:gd name="connsiteX477" fmla="*/ 39763 w 70488"/>
                  <a:gd name="connsiteY477" fmla="*/ 33437 h 159954"/>
                  <a:gd name="connsiteX478" fmla="*/ 37051 w 70488"/>
                  <a:gd name="connsiteY478" fmla="*/ 30726 h 159954"/>
                  <a:gd name="connsiteX479" fmla="*/ 39763 w 70488"/>
                  <a:gd name="connsiteY479" fmla="*/ 28015 h 159954"/>
                  <a:gd name="connsiteX480" fmla="*/ 39763 w 70488"/>
                  <a:gd name="connsiteY480" fmla="*/ 28015 h 159954"/>
                  <a:gd name="connsiteX481" fmla="*/ 30726 w 70488"/>
                  <a:gd name="connsiteY481" fmla="*/ 28015 h 159954"/>
                  <a:gd name="connsiteX482" fmla="*/ 33437 w 70488"/>
                  <a:gd name="connsiteY482" fmla="*/ 30726 h 159954"/>
                  <a:gd name="connsiteX483" fmla="*/ 30726 w 70488"/>
                  <a:gd name="connsiteY483" fmla="*/ 33437 h 159954"/>
                  <a:gd name="connsiteX484" fmla="*/ 28015 w 70488"/>
                  <a:gd name="connsiteY484" fmla="*/ 30726 h 159954"/>
                  <a:gd name="connsiteX485" fmla="*/ 30726 w 70488"/>
                  <a:gd name="connsiteY485" fmla="*/ 28015 h 159954"/>
                  <a:gd name="connsiteX486" fmla="*/ 30726 w 70488"/>
                  <a:gd name="connsiteY486" fmla="*/ 28015 h 159954"/>
                  <a:gd name="connsiteX487" fmla="*/ 21689 w 70488"/>
                  <a:gd name="connsiteY487" fmla="*/ 28015 h 159954"/>
                  <a:gd name="connsiteX488" fmla="*/ 24400 w 70488"/>
                  <a:gd name="connsiteY488" fmla="*/ 30726 h 159954"/>
                  <a:gd name="connsiteX489" fmla="*/ 21689 w 70488"/>
                  <a:gd name="connsiteY489" fmla="*/ 33437 h 159954"/>
                  <a:gd name="connsiteX490" fmla="*/ 18978 w 70488"/>
                  <a:gd name="connsiteY490" fmla="*/ 30726 h 159954"/>
                  <a:gd name="connsiteX491" fmla="*/ 21689 w 70488"/>
                  <a:gd name="connsiteY491" fmla="*/ 28015 h 159954"/>
                  <a:gd name="connsiteX492" fmla="*/ 21689 w 70488"/>
                  <a:gd name="connsiteY492" fmla="*/ 28015 h 159954"/>
                  <a:gd name="connsiteX493" fmla="*/ 12652 w 70488"/>
                  <a:gd name="connsiteY493" fmla="*/ 28015 h 159954"/>
                  <a:gd name="connsiteX494" fmla="*/ 15363 w 70488"/>
                  <a:gd name="connsiteY494" fmla="*/ 30726 h 159954"/>
                  <a:gd name="connsiteX495" fmla="*/ 12652 w 70488"/>
                  <a:gd name="connsiteY495" fmla="*/ 33437 h 159954"/>
                  <a:gd name="connsiteX496" fmla="*/ 9941 w 70488"/>
                  <a:gd name="connsiteY496" fmla="*/ 30726 h 159954"/>
                  <a:gd name="connsiteX497" fmla="*/ 12652 w 70488"/>
                  <a:gd name="connsiteY497" fmla="*/ 28015 h 159954"/>
                  <a:gd name="connsiteX498" fmla="*/ 12652 w 70488"/>
                  <a:gd name="connsiteY498" fmla="*/ 28015 h 159954"/>
                  <a:gd name="connsiteX499" fmla="*/ 53318 w 70488"/>
                  <a:gd name="connsiteY499" fmla="*/ 22592 h 159954"/>
                  <a:gd name="connsiteX500" fmla="*/ 56029 w 70488"/>
                  <a:gd name="connsiteY500" fmla="*/ 25303 h 159954"/>
                  <a:gd name="connsiteX501" fmla="*/ 53318 w 70488"/>
                  <a:gd name="connsiteY501" fmla="*/ 28015 h 159954"/>
                  <a:gd name="connsiteX502" fmla="*/ 50607 w 70488"/>
                  <a:gd name="connsiteY502" fmla="*/ 25303 h 159954"/>
                  <a:gd name="connsiteX503" fmla="*/ 53318 w 70488"/>
                  <a:gd name="connsiteY503" fmla="*/ 22592 h 159954"/>
                  <a:gd name="connsiteX504" fmla="*/ 53318 w 70488"/>
                  <a:gd name="connsiteY504" fmla="*/ 22592 h 159954"/>
                  <a:gd name="connsiteX505" fmla="*/ 44281 w 70488"/>
                  <a:gd name="connsiteY505" fmla="*/ 22592 h 159954"/>
                  <a:gd name="connsiteX506" fmla="*/ 46992 w 70488"/>
                  <a:gd name="connsiteY506" fmla="*/ 25303 h 159954"/>
                  <a:gd name="connsiteX507" fmla="*/ 44281 w 70488"/>
                  <a:gd name="connsiteY507" fmla="*/ 28015 h 159954"/>
                  <a:gd name="connsiteX508" fmla="*/ 41570 w 70488"/>
                  <a:gd name="connsiteY508" fmla="*/ 25303 h 159954"/>
                  <a:gd name="connsiteX509" fmla="*/ 44281 w 70488"/>
                  <a:gd name="connsiteY509" fmla="*/ 22592 h 159954"/>
                  <a:gd name="connsiteX510" fmla="*/ 44281 w 70488"/>
                  <a:gd name="connsiteY510" fmla="*/ 22592 h 159954"/>
                  <a:gd name="connsiteX511" fmla="*/ 35244 w 70488"/>
                  <a:gd name="connsiteY511" fmla="*/ 22592 h 159954"/>
                  <a:gd name="connsiteX512" fmla="*/ 37955 w 70488"/>
                  <a:gd name="connsiteY512" fmla="*/ 25303 h 159954"/>
                  <a:gd name="connsiteX513" fmla="*/ 35244 w 70488"/>
                  <a:gd name="connsiteY513" fmla="*/ 28015 h 159954"/>
                  <a:gd name="connsiteX514" fmla="*/ 32533 w 70488"/>
                  <a:gd name="connsiteY514" fmla="*/ 25303 h 159954"/>
                  <a:gd name="connsiteX515" fmla="*/ 35244 w 70488"/>
                  <a:gd name="connsiteY515" fmla="*/ 22592 h 159954"/>
                  <a:gd name="connsiteX516" fmla="*/ 35244 w 70488"/>
                  <a:gd name="connsiteY516" fmla="*/ 22592 h 159954"/>
                  <a:gd name="connsiteX517" fmla="*/ 26207 w 70488"/>
                  <a:gd name="connsiteY517" fmla="*/ 22592 h 159954"/>
                  <a:gd name="connsiteX518" fmla="*/ 28918 w 70488"/>
                  <a:gd name="connsiteY518" fmla="*/ 25303 h 159954"/>
                  <a:gd name="connsiteX519" fmla="*/ 26207 w 70488"/>
                  <a:gd name="connsiteY519" fmla="*/ 28015 h 159954"/>
                  <a:gd name="connsiteX520" fmla="*/ 23496 w 70488"/>
                  <a:gd name="connsiteY520" fmla="*/ 25303 h 159954"/>
                  <a:gd name="connsiteX521" fmla="*/ 26207 w 70488"/>
                  <a:gd name="connsiteY521" fmla="*/ 22592 h 159954"/>
                  <a:gd name="connsiteX522" fmla="*/ 26207 w 70488"/>
                  <a:gd name="connsiteY522" fmla="*/ 22592 h 159954"/>
                  <a:gd name="connsiteX523" fmla="*/ 17170 w 70488"/>
                  <a:gd name="connsiteY523" fmla="*/ 22592 h 159954"/>
                  <a:gd name="connsiteX524" fmla="*/ 19881 w 70488"/>
                  <a:gd name="connsiteY524" fmla="*/ 25303 h 159954"/>
                  <a:gd name="connsiteX525" fmla="*/ 17170 w 70488"/>
                  <a:gd name="connsiteY525" fmla="*/ 28015 h 159954"/>
                  <a:gd name="connsiteX526" fmla="*/ 14459 w 70488"/>
                  <a:gd name="connsiteY526" fmla="*/ 25303 h 159954"/>
                  <a:gd name="connsiteX527" fmla="*/ 17170 w 70488"/>
                  <a:gd name="connsiteY527" fmla="*/ 22592 h 159954"/>
                  <a:gd name="connsiteX528" fmla="*/ 17170 w 70488"/>
                  <a:gd name="connsiteY528" fmla="*/ 22592 h 159954"/>
                  <a:gd name="connsiteX529" fmla="*/ 57837 w 70488"/>
                  <a:gd name="connsiteY529" fmla="*/ 18074 h 159954"/>
                  <a:gd name="connsiteX530" fmla="*/ 60548 w 70488"/>
                  <a:gd name="connsiteY530" fmla="*/ 20785 h 159954"/>
                  <a:gd name="connsiteX531" fmla="*/ 57837 w 70488"/>
                  <a:gd name="connsiteY531" fmla="*/ 23496 h 159954"/>
                  <a:gd name="connsiteX532" fmla="*/ 55125 w 70488"/>
                  <a:gd name="connsiteY532" fmla="*/ 20785 h 159954"/>
                  <a:gd name="connsiteX533" fmla="*/ 57837 w 70488"/>
                  <a:gd name="connsiteY533" fmla="*/ 18074 h 159954"/>
                  <a:gd name="connsiteX534" fmla="*/ 57837 w 70488"/>
                  <a:gd name="connsiteY534" fmla="*/ 18074 h 159954"/>
                  <a:gd name="connsiteX535" fmla="*/ 48800 w 70488"/>
                  <a:gd name="connsiteY535" fmla="*/ 18074 h 159954"/>
                  <a:gd name="connsiteX536" fmla="*/ 51511 w 70488"/>
                  <a:gd name="connsiteY536" fmla="*/ 20785 h 159954"/>
                  <a:gd name="connsiteX537" fmla="*/ 48800 w 70488"/>
                  <a:gd name="connsiteY537" fmla="*/ 23496 h 159954"/>
                  <a:gd name="connsiteX538" fmla="*/ 46088 w 70488"/>
                  <a:gd name="connsiteY538" fmla="*/ 20785 h 159954"/>
                  <a:gd name="connsiteX539" fmla="*/ 48800 w 70488"/>
                  <a:gd name="connsiteY539" fmla="*/ 18074 h 159954"/>
                  <a:gd name="connsiteX540" fmla="*/ 48800 w 70488"/>
                  <a:gd name="connsiteY540" fmla="*/ 18074 h 159954"/>
                  <a:gd name="connsiteX541" fmla="*/ 39763 w 70488"/>
                  <a:gd name="connsiteY541" fmla="*/ 18074 h 159954"/>
                  <a:gd name="connsiteX542" fmla="*/ 42474 w 70488"/>
                  <a:gd name="connsiteY542" fmla="*/ 20785 h 159954"/>
                  <a:gd name="connsiteX543" fmla="*/ 39763 w 70488"/>
                  <a:gd name="connsiteY543" fmla="*/ 23496 h 159954"/>
                  <a:gd name="connsiteX544" fmla="*/ 37051 w 70488"/>
                  <a:gd name="connsiteY544" fmla="*/ 20785 h 159954"/>
                  <a:gd name="connsiteX545" fmla="*/ 39763 w 70488"/>
                  <a:gd name="connsiteY545" fmla="*/ 18074 h 159954"/>
                  <a:gd name="connsiteX546" fmla="*/ 39763 w 70488"/>
                  <a:gd name="connsiteY546" fmla="*/ 18074 h 159954"/>
                  <a:gd name="connsiteX547" fmla="*/ 30726 w 70488"/>
                  <a:gd name="connsiteY547" fmla="*/ 18074 h 159954"/>
                  <a:gd name="connsiteX548" fmla="*/ 33437 w 70488"/>
                  <a:gd name="connsiteY548" fmla="*/ 20785 h 159954"/>
                  <a:gd name="connsiteX549" fmla="*/ 30726 w 70488"/>
                  <a:gd name="connsiteY549" fmla="*/ 23496 h 159954"/>
                  <a:gd name="connsiteX550" fmla="*/ 28015 w 70488"/>
                  <a:gd name="connsiteY550" fmla="*/ 20785 h 159954"/>
                  <a:gd name="connsiteX551" fmla="*/ 30726 w 70488"/>
                  <a:gd name="connsiteY551" fmla="*/ 18074 h 159954"/>
                  <a:gd name="connsiteX552" fmla="*/ 30726 w 70488"/>
                  <a:gd name="connsiteY552" fmla="*/ 18074 h 159954"/>
                  <a:gd name="connsiteX553" fmla="*/ 21689 w 70488"/>
                  <a:gd name="connsiteY553" fmla="*/ 18074 h 159954"/>
                  <a:gd name="connsiteX554" fmla="*/ 24400 w 70488"/>
                  <a:gd name="connsiteY554" fmla="*/ 20785 h 159954"/>
                  <a:gd name="connsiteX555" fmla="*/ 21689 w 70488"/>
                  <a:gd name="connsiteY555" fmla="*/ 23496 h 159954"/>
                  <a:gd name="connsiteX556" fmla="*/ 18978 w 70488"/>
                  <a:gd name="connsiteY556" fmla="*/ 20785 h 159954"/>
                  <a:gd name="connsiteX557" fmla="*/ 21689 w 70488"/>
                  <a:gd name="connsiteY557" fmla="*/ 18074 h 159954"/>
                  <a:gd name="connsiteX558" fmla="*/ 21689 w 70488"/>
                  <a:gd name="connsiteY558" fmla="*/ 18074 h 159954"/>
                  <a:gd name="connsiteX559" fmla="*/ 12652 w 70488"/>
                  <a:gd name="connsiteY559" fmla="*/ 18074 h 159954"/>
                  <a:gd name="connsiteX560" fmla="*/ 15363 w 70488"/>
                  <a:gd name="connsiteY560" fmla="*/ 20785 h 159954"/>
                  <a:gd name="connsiteX561" fmla="*/ 12652 w 70488"/>
                  <a:gd name="connsiteY561" fmla="*/ 23496 h 159954"/>
                  <a:gd name="connsiteX562" fmla="*/ 9941 w 70488"/>
                  <a:gd name="connsiteY562" fmla="*/ 20785 h 159954"/>
                  <a:gd name="connsiteX563" fmla="*/ 12652 w 70488"/>
                  <a:gd name="connsiteY563" fmla="*/ 18074 h 159954"/>
                  <a:gd name="connsiteX564" fmla="*/ 12652 w 70488"/>
                  <a:gd name="connsiteY564" fmla="*/ 18074 h 159954"/>
                  <a:gd name="connsiteX565" fmla="*/ 62355 w 70488"/>
                  <a:gd name="connsiteY565" fmla="*/ 13555 h 159954"/>
                  <a:gd name="connsiteX566" fmla="*/ 65066 w 70488"/>
                  <a:gd name="connsiteY566" fmla="*/ 16267 h 159954"/>
                  <a:gd name="connsiteX567" fmla="*/ 62355 w 70488"/>
                  <a:gd name="connsiteY567" fmla="*/ 18978 h 159954"/>
                  <a:gd name="connsiteX568" fmla="*/ 59644 w 70488"/>
                  <a:gd name="connsiteY568" fmla="*/ 16267 h 159954"/>
                  <a:gd name="connsiteX569" fmla="*/ 62355 w 70488"/>
                  <a:gd name="connsiteY569" fmla="*/ 13555 h 159954"/>
                  <a:gd name="connsiteX570" fmla="*/ 62355 w 70488"/>
                  <a:gd name="connsiteY570" fmla="*/ 13555 h 159954"/>
                  <a:gd name="connsiteX571" fmla="*/ 53318 w 70488"/>
                  <a:gd name="connsiteY571" fmla="*/ 13555 h 159954"/>
                  <a:gd name="connsiteX572" fmla="*/ 56029 w 70488"/>
                  <a:gd name="connsiteY572" fmla="*/ 16267 h 159954"/>
                  <a:gd name="connsiteX573" fmla="*/ 53318 w 70488"/>
                  <a:gd name="connsiteY573" fmla="*/ 18978 h 159954"/>
                  <a:gd name="connsiteX574" fmla="*/ 50607 w 70488"/>
                  <a:gd name="connsiteY574" fmla="*/ 16267 h 159954"/>
                  <a:gd name="connsiteX575" fmla="*/ 53318 w 70488"/>
                  <a:gd name="connsiteY575" fmla="*/ 13555 h 159954"/>
                  <a:gd name="connsiteX576" fmla="*/ 53318 w 70488"/>
                  <a:gd name="connsiteY576" fmla="*/ 13555 h 159954"/>
                  <a:gd name="connsiteX577" fmla="*/ 44281 w 70488"/>
                  <a:gd name="connsiteY577" fmla="*/ 13555 h 159954"/>
                  <a:gd name="connsiteX578" fmla="*/ 46992 w 70488"/>
                  <a:gd name="connsiteY578" fmla="*/ 16267 h 159954"/>
                  <a:gd name="connsiteX579" fmla="*/ 44281 w 70488"/>
                  <a:gd name="connsiteY579" fmla="*/ 18978 h 159954"/>
                  <a:gd name="connsiteX580" fmla="*/ 41570 w 70488"/>
                  <a:gd name="connsiteY580" fmla="*/ 16267 h 159954"/>
                  <a:gd name="connsiteX581" fmla="*/ 44281 w 70488"/>
                  <a:gd name="connsiteY581" fmla="*/ 13555 h 159954"/>
                  <a:gd name="connsiteX582" fmla="*/ 44281 w 70488"/>
                  <a:gd name="connsiteY582" fmla="*/ 13555 h 159954"/>
                  <a:gd name="connsiteX583" fmla="*/ 35244 w 70488"/>
                  <a:gd name="connsiteY583" fmla="*/ 13555 h 159954"/>
                  <a:gd name="connsiteX584" fmla="*/ 37955 w 70488"/>
                  <a:gd name="connsiteY584" fmla="*/ 16267 h 159954"/>
                  <a:gd name="connsiteX585" fmla="*/ 35244 w 70488"/>
                  <a:gd name="connsiteY585" fmla="*/ 18978 h 159954"/>
                  <a:gd name="connsiteX586" fmla="*/ 32533 w 70488"/>
                  <a:gd name="connsiteY586" fmla="*/ 16267 h 159954"/>
                  <a:gd name="connsiteX587" fmla="*/ 35244 w 70488"/>
                  <a:gd name="connsiteY587" fmla="*/ 13555 h 159954"/>
                  <a:gd name="connsiteX588" fmla="*/ 35244 w 70488"/>
                  <a:gd name="connsiteY588" fmla="*/ 13555 h 159954"/>
                  <a:gd name="connsiteX589" fmla="*/ 26207 w 70488"/>
                  <a:gd name="connsiteY589" fmla="*/ 13555 h 159954"/>
                  <a:gd name="connsiteX590" fmla="*/ 28918 w 70488"/>
                  <a:gd name="connsiteY590" fmla="*/ 16267 h 159954"/>
                  <a:gd name="connsiteX591" fmla="*/ 26207 w 70488"/>
                  <a:gd name="connsiteY591" fmla="*/ 18978 h 159954"/>
                  <a:gd name="connsiteX592" fmla="*/ 23496 w 70488"/>
                  <a:gd name="connsiteY592" fmla="*/ 16267 h 159954"/>
                  <a:gd name="connsiteX593" fmla="*/ 26207 w 70488"/>
                  <a:gd name="connsiteY593" fmla="*/ 13555 h 159954"/>
                  <a:gd name="connsiteX594" fmla="*/ 26207 w 70488"/>
                  <a:gd name="connsiteY594" fmla="*/ 13555 h 159954"/>
                  <a:gd name="connsiteX595" fmla="*/ 17170 w 70488"/>
                  <a:gd name="connsiteY595" fmla="*/ 13555 h 159954"/>
                  <a:gd name="connsiteX596" fmla="*/ 19881 w 70488"/>
                  <a:gd name="connsiteY596" fmla="*/ 16267 h 159954"/>
                  <a:gd name="connsiteX597" fmla="*/ 17170 w 70488"/>
                  <a:gd name="connsiteY597" fmla="*/ 18978 h 159954"/>
                  <a:gd name="connsiteX598" fmla="*/ 14459 w 70488"/>
                  <a:gd name="connsiteY598" fmla="*/ 16267 h 159954"/>
                  <a:gd name="connsiteX599" fmla="*/ 17170 w 70488"/>
                  <a:gd name="connsiteY599" fmla="*/ 13555 h 159954"/>
                  <a:gd name="connsiteX600" fmla="*/ 17170 w 70488"/>
                  <a:gd name="connsiteY600" fmla="*/ 13555 h 159954"/>
                  <a:gd name="connsiteX601" fmla="*/ 57837 w 70488"/>
                  <a:gd name="connsiteY601" fmla="*/ 8133 h 159954"/>
                  <a:gd name="connsiteX602" fmla="*/ 60548 w 70488"/>
                  <a:gd name="connsiteY602" fmla="*/ 10844 h 159954"/>
                  <a:gd name="connsiteX603" fmla="*/ 57837 w 70488"/>
                  <a:gd name="connsiteY603" fmla="*/ 13555 h 159954"/>
                  <a:gd name="connsiteX604" fmla="*/ 55125 w 70488"/>
                  <a:gd name="connsiteY604" fmla="*/ 10844 h 159954"/>
                  <a:gd name="connsiteX605" fmla="*/ 57837 w 70488"/>
                  <a:gd name="connsiteY605" fmla="*/ 8133 h 159954"/>
                  <a:gd name="connsiteX606" fmla="*/ 57837 w 70488"/>
                  <a:gd name="connsiteY606" fmla="*/ 8133 h 159954"/>
                  <a:gd name="connsiteX607" fmla="*/ 48800 w 70488"/>
                  <a:gd name="connsiteY607" fmla="*/ 8133 h 159954"/>
                  <a:gd name="connsiteX608" fmla="*/ 51511 w 70488"/>
                  <a:gd name="connsiteY608" fmla="*/ 10844 h 159954"/>
                  <a:gd name="connsiteX609" fmla="*/ 48800 w 70488"/>
                  <a:gd name="connsiteY609" fmla="*/ 13555 h 159954"/>
                  <a:gd name="connsiteX610" fmla="*/ 46088 w 70488"/>
                  <a:gd name="connsiteY610" fmla="*/ 10844 h 159954"/>
                  <a:gd name="connsiteX611" fmla="*/ 48800 w 70488"/>
                  <a:gd name="connsiteY611" fmla="*/ 8133 h 159954"/>
                  <a:gd name="connsiteX612" fmla="*/ 48800 w 70488"/>
                  <a:gd name="connsiteY612" fmla="*/ 8133 h 159954"/>
                  <a:gd name="connsiteX613" fmla="*/ 39763 w 70488"/>
                  <a:gd name="connsiteY613" fmla="*/ 8133 h 159954"/>
                  <a:gd name="connsiteX614" fmla="*/ 42474 w 70488"/>
                  <a:gd name="connsiteY614" fmla="*/ 10844 h 159954"/>
                  <a:gd name="connsiteX615" fmla="*/ 39763 w 70488"/>
                  <a:gd name="connsiteY615" fmla="*/ 13555 h 159954"/>
                  <a:gd name="connsiteX616" fmla="*/ 37051 w 70488"/>
                  <a:gd name="connsiteY616" fmla="*/ 10844 h 159954"/>
                  <a:gd name="connsiteX617" fmla="*/ 39763 w 70488"/>
                  <a:gd name="connsiteY617" fmla="*/ 8133 h 159954"/>
                  <a:gd name="connsiteX618" fmla="*/ 39763 w 70488"/>
                  <a:gd name="connsiteY618" fmla="*/ 8133 h 159954"/>
                  <a:gd name="connsiteX619" fmla="*/ 30726 w 70488"/>
                  <a:gd name="connsiteY619" fmla="*/ 8133 h 159954"/>
                  <a:gd name="connsiteX620" fmla="*/ 33437 w 70488"/>
                  <a:gd name="connsiteY620" fmla="*/ 10844 h 159954"/>
                  <a:gd name="connsiteX621" fmla="*/ 30726 w 70488"/>
                  <a:gd name="connsiteY621" fmla="*/ 13555 h 159954"/>
                  <a:gd name="connsiteX622" fmla="*/ 28015 w 70488"/>
                  <a:gd name="connsiteY622" fmla="*/ 10844 h 159954"/>
                  <a:gd name="connsiteX623" fmla="*/ 30726 w 70488"/>
                  <a:gd name="connsiteY623" fmla="*/ 8133 h 159954"/>
                  <a:gd name="connsiteX624" fmla="*/ 30726 w 70488"/>
                  <a:gd name="connsiteY624" fmla="*/ 8133 h 159954"/>
                  <a:gd name="connsiteX625" fmla="*/ 21689 w 70488"/>
                  <a:gd name="connsiteY625" fmla="*/ 8133 h 159954"/>
                  <a:gd name="connsiteX626" fmla="*/ 24400 w 70488"/>
                  <a:gd name="connsiteY626" fmla="*/ 10844 h 159954"/>
                  <a:gd name="connsiteX627" fmla="*/ 21689 w 70488"/>
                  <a:gd name="connsiteY627" fmla="*/ 13555 h 159954"/>
                  <a:gd name="connsiteX628" fmla="*/ 18978 w 70488"/>
                  <a:gd name="connsiteY628" fmla="*/ 10844 h 159954"/>
                  <a:gd name="connsiteX629" fmla="*/ 21689 w 70488"/>
                  <a:gd name="connsiteY629" fmla="*/ 8133 h 159954"/>
                  <a:gd name="connsiteX630" fmla="*/ 21689 w 70488"/>
                  <a:gd name="connsiteY630" fmla="*/ 8133 h 159954"/>
                  <a:gd name="connsiteX631" fmla="*/ 12652 w 70488"/>
                  <a:gd name="connsiteY631" fmla="*/ 8133 h 159954"/>
                  <a:gd name="connsiteX632" fmla="*/ 15363 w 70488"/>
                  <a:gd name="connsiteY632" fmla="*/ 10844 h 159954"/>
                  <a:gd name="connsiteX633" fmla="*/ 12652 w 70488"/>
                  <a:gd name="connsiteY633" fmla="*/ 13555 h 159954"/>
                  <a:gd name="connsiteX634" fmla="*/ 9941 w 70488"/>
                  <a:gd name="connsiteY634" fmla="*/ 10844 h 159954"/>
                  <a:gd name="connsiteX635" fmla="*/ 12652 w 70488"/>
                  <a:gd name="connsiteY635" fmla="*/ 8133 h 159954"/>
                  <a:gd name="connsiteX636" fmla="*/ 12652 w 70488"/>
                  <a:gd name="connsiteY636" fmla="*/ 8133 h 159954"/>
                  <a:gd name="connsiteX637" fmla="*/ 53318 w 70488"/>
                  <a:gd name="connsiteY637" fmla="*/ 121095 h 159954"/>
                  <a:gd name="connsiteX638" fmla="*/ 56029 w 70488"/>
                  <a:gd name="connsiteY638" fmla="*/ 123806 h 159954"/>
                  <a:gd name="connsiteX639" fmla="*/ 53318 w 70488"/>
                  <a:gd name="connsiteY639" fmla="*/ 126517 h 159954"/>
                  <a:gd name="connsiteX640" fmla="*/ 50607 w 70488"/>
                  <a:gd name="connsiteY640" fmla="*/ 123806 h 159954"/>
                  <a:gd name="connsiteX641" fmla="*/ 53318 w 70488"/>
                  <a:gd name="connsiteY641" fmla="*/ 121095 h 159954"/>
                  <a:gd name="connsiteX642" fmla="*/ 53318 w 70488"/>
                  <a:gd name="connsiteY642" fmla="*/ 121095 h 159954"/>
                  <a:gd name="connsiteX643" fmla="*/ 44281 w 70488"/>
                  <a:gd name="connsiteY643" fmla="*/ 121095 h 159954"/>
                  <a:gd name="connsiteX644" fmla="*/ 46992 w 70488"/>
                  <a:gd name="connsiteY644" fmla="*/ 123806 h 159954"/>
                  <a:gd name="connsiteX645" fmla="*/ 44281 w 70488"/>
                  <a:gd name="connsiteY645" fmla="*/ 126517 h 159954"/>
                  <a:gd name="connsiteX646" fmla="*/ 41570 w 70488"/>
                  <a:gd name="connsiteY646" fmla="*/ 123806 h 159954"/>
                  <a:gd name="connsiteX647" fmla="*/ 44281 w 70488"/>
                  <a:gd name="connsiteY647" fmla="*/ 121095 h 159954"/>
                  <a:gd name="connsiteX648" fmla="*/ 44281 w 70488"/>
                  <a:gd name="connsiteY648" fmla="*/ 121095 h 159954"/>
                  <a:gd name="connsiteX649" fmla="*/ 35244 w 70488"/>
                  <a:gd name="connsiteY649" fmla="*/ 121095 h 159954"/>
                  <a:gd name="connsiteX650" fmla="*/ 37955 w 70488"/>
                  <a:gd name="connsiteY650" fmla="*/ 123806 h 159954"/>
                  <a:gd name="connsiteX651" fmla="*/ 35244 w 70488"/>
                  <a:gd name="connsiteY651" fmla="*/ 126517 h 159954"/>
                  <a:gd name="connsiteX652" fmla="*/ 32533 w 70488"/>
                  <a:gd name="connsiteY652" fmla="*/ 123806 h 159954"/>
                  <a:gd name="connsiteX653" fmla="*/ 35244 w 70488"/>
                  <a:gd name="connsiteY653" fmla="*/ 121095 h 159954"/>
                  <a:gd name="connsiteX654" fmla="*/ 35244 w 70488"/>
                  <a:gd name="connsiteY654" fmla="*/ 121095 h 159954"/>
                  <a:gd name="connsiteX655" fmla="*/ 26207 w 70488"/>
                  <a:gd name="connsiteY655" fmla="*/ 121095 h 159954"/>
                  <a:gd name="connsiteX656" fmla="*/ 28918 w 70488"/>
                  <a:gd name="connsiteY656" fmla="*/ 123806 h 159954"/>
                  <a:gd name="connsiteX657" fmla="*/ 26207 w 70488"/>
                  <a:gd name="connsiteY657" fmla="*/ 126517 h 159954"/>
                  <a:gd name="connsiteX658" fmla="*/ 23496 w 70488"/>
                  <a:gd name="connsiteY658" fmla="*/ 123806 h 159954"/>
                  <a:gd name="connsiteX659" fmla="*/ 26207 w 70488"/>
                  <a:gd name="connsiteY659" fmla="*/ 121095 h 159954"/>
                  <a:gd name="connsiteX660" fmla="*/ 26207 w 70488"/>
                  <a:gd name="connsiteY660" fmla="*/ 121095 h 159954"/>
                  <a:gd name="connsiteX661" fmla="*/ 17170 w 70488"/>
                  <a:gd name="connsiteY661" fmla="*/ 121095 h 159954"/>
                  <a:gd name="connsiteX662" fmla="*/ 19881 w 70488"/>
                  <a:gd name="connsiteY662" fmla="*/ 123806 h 159954"/>
                  <a:gd name="connsiteX663" fmla="*/ 17170 w 70488"/>
                  <a:gd name="connsiteY663" fmla="*/ 126517 h 159954"/>
                  <a:gd name="connsiteX664" fmla="*/ 14459 w 70488"/>
                  <a:gd name="connsiteY664" fmla="*/ 123806 h 159954"/>
                  <a:gd name="connsiteX665" fmla="*/ 17170 w 70488"/>
                  <a:gd name="connsiteY665" fmla="*/ 121095 h 159954"/>
                  <a:gd name="connsiteX666" fmla="*/ 17170 w 70488"/>
                  <a:gd name="connsiteY666" fmla="*/ 121095 h 159954"/>
                  <a:gd name="connsiteX667" fmla="*/ 7230 w 70488"/>
                  <a:gd name="connsiteY667" fmla="*/ 121095 h 159954"/>
                  <a:gd name="connsiteX668" fmla="*/ 9941 w 70488"/>
                  <a:gd name="connsiteY668" fmla="*/ 123806 h 159954"/>
                  <a:gd name="connsiteX669" fmla="*/ 7230 w 70488"/>
                  <a:gd name="connsiteY669" fmla="*/ 126517 h 159954"/>
                  <a:gd name="connsiteX670" fmla="*/ 4518 w 70488"/>
                  <a:gd name="connsiteY670" fmla="*/ 123806 h 159954"/>
                  <a:gd name="connsiteX671" fmla="*/ 7230 w 70488"/>
                  <a:gd name="connsiteY671" fmla="*/ 121095 h 159954"/>
                  <a:gd name="connsiteX672" fmla="*/ 7230 w 70488"/>
                  <a:gd name="connsiteY672" fmla="*/ 121095 h 159954"/>
                  <a:gd name="connsiteX673" fmla="*/ 57837 w 70488"/>
                  <a:gd name="connsiteY673" fmla="*/ 116577 h 159954"/>
                  <a:gd name="connsiteX674" fmla="*/ 60548 w 70488"/>
                  <a:gd name="connsiteY674" fmla="*/ 119288 h 159954"/>
                  <a:gd name="connsiteX675" fmla="*/ 57837 w 70488"/>
                  <a:gd name="connsiteY675" fmla="*/ 121999 h 159954"/>
                  <a:gd name="connsiteX676" fmla="*/ 55125 w 70488"/>
                  <a:gd name="connsiteY676" fmla="*/ 119288 h 159954"/>
                  <a:gd name="connsiteX677" fmla="*/ 57837 w 70488"/>
                  <a:gd name="connsiteY677" fmla="*/ 116577 h 159954"/>
                  <a:gd name="connsiteX678" fmla="*/ 57837 w 70488"/>
                  <a:gd name="connsiteY678" fmla="*/ 116577 h 159954"/>
                  <a:gd name="connsiteX679" fmla="*/ 48800 w 70488"/>
                  <a:gd name="connsiteY679" fmla="*/ 116577 h 159954"/>
                  <a:gd name="connsiteX680" fmla="*/ 51511 w 70488"/>
                  <a:gd name="connsiteY680" fmla="*/ 119288 h 159954"/>
                  <a:gd name="connsiteX681" fmla="*/ 48800 w 70488"/>
                  <a:gd name="connsiteY681" fmla="*/ 121999 h 159954"/>
                  <a:gd name="connsiteX682" fmla="*/ 46088 w 70488"/>
                  <a:gd name="connsiteY682" fmla="*/ 119288 h 159954"/>
                  <a:gd name="connsiteX683" fmla="*/ 48800 w 70488"/>
                  <a:gd name="connsiteY683" fmla="*/ 116577 h 159954"/>
                  <a:gd name="connsiteX684" fmla="*/ 48800 w 70488"/>
                  <a:gd name="connsiteY684" fmla="*/ 116577 h 159954"/>
                  <a:gd name="connsiteX685" fmla="*/ 39763 w 70488"/>
                  <a:gd name="connsiteY685" fmla="*/ 116577 h 159954"/>
                  <a:gd name="connsiteX686" fmla="*/ 42474 w 70488"/>
                  <a:gd name="connsiteY686" fmla="*/ 119288 h 159954"/>
                  <a:gd name="connsiteX687" fmla="*/ 39763 w 70488"/>
                  <a:gd name="connsiteY687" fmla="*/ 121999 h 159954"/>
                  <a:gd name="connsiteX688" fmla="*/ 37051 w 70488"/>
                  <a:gd name="connsiteY688" fmla="*/ 119288 h 159954"/>
                  <a:gd name="connsiteX689" fmla="*/ 39763 w 70488"/>
                  <a:gd name="connsiteY689" fmla="*/ 116577 h 159954"/>
                  <a:gd name="connsiteX690" fmla="*/ 39763 w 70488"/>
                  <a:gd name="connsiteY690" fmla="*/ 116577 h 159954"/>
                  <a:gd name="connsiteX691" fmla="*/ 30726 w 70488"/>
                  <a:gd name="connsiteY691" fmla="*/ 116577 h 159954"/>
                  <a:gd name="connsiteX692" fmla="*/ 33437 w 70488"/>
                  <a:gd name="connsiteY692" fmla="*/ 119288 h 159954"/>
                  <a:gd name="connsiteX693" fmla="*/ 30726 w 70488"/>
                  <a:gd name="connsiteY693" fmla="*/ 121999 h 159954"/>
                  <a:gd name="connsiteX694" fmla="*/ 28015 w 70488"/>
                  <a:gd name="connsiteY694" fmla="*/ 119288 h 159954"/>
                  <a:gd name="connsiteX695" fmla="*/ 30726 w 70488"/>
                  <a:gd name="connsiteY695" fmla="*/ 116577 h 159954"/>
                  <a:gd name="connsiteX696" fmla="*/ 30726 w 70488"/>
                  <a:gd name="connsiteY696" fmla="*/ 116577 h 159954"/>
                  <a:gd name="connsiteX697" fmla="*/ 21689 w 70488"/>
                  <a:gd name="connsiteY697" fmla="*/ 116577 h 159954"/>
                  <a:gd name="connsiteX698" fmla="*/ 24400 w 70488"/>
                  <a:gd name="connsiteY698" fmla="*/ 119288 h 159954"/>
                  <a:gd name="connsiteX699" fmla="*/ 21689 w 70488"/>
                  <a:gd name="connsiteY699" fmla="*/ 121999 h 159954"/>
                  <a:gd name="connsiteX700" fmla="*/ 18978 w 70488"/>
                  <a:gd name="connsiteY700" fmla="*/ 119288 h 159954"/>
                  <a:gd name="connsiteX701" fmla="*/ 21689 w 70488"/>
                  <a:gd name="connsiteY701" fmla="*/ 116577 h 159954"/>
                  <a:gd name="connsiteX702" fmla="*/ 21689 w 70488"/>
                  <a:gd name="connsiteY702" fmla="*/ 116577 h 159954"/>
                  <a:gd name="connsiteX703" fmla="*/ 12652 w 70488"/>
                  <a:gd name="connsiteY703" fmla="*/ 116577 h 159954"/>
                  <a:gd name="connsiteX704" fmla="*/ 15363 w 70488"/>
                  <a:gd name="connsiteY704" fmla="*/ 119288 h 159954"/>
                  <a:gd name="connsiteX705" fmla="*/ 12652 w 70488"/>
                  <a:gd name="connsiteY705" fmla="*/ 121999 h 159954"/>
                  <a:gd name="connsiteX706" fmla="*/ 9941 w 70488"/>
                  <a:gd name="connsiteY706" fmla="*/ 119288 h 159954"/>
                  <a:gd name="connsiteX707" fmla="*/ 12652 w 70488"/>
                  <a:gd name="connsiteY707" fmla="*/ 116577 h 159954"/>
                  <a:gd name="connsiteX708" fmla="*/ 12652 w 70488"/>
                  <a:gd name="connsiteY708" fmla="*/ 116577 h 159954"/>
                  <a:gd name="connsiteX709" fmla="*/ 53318 w 70488"/>
                  <a:gd name="connsiteY709" fmla="*/ 112058 h 159954"/>
                  <a:gd name="connsiteX710" fmla="*/ 56029 w 70488"/>
                  <a:gd name="connsiteY710" fmla="*/ 114769 h 159954"/>
                  <a:gd name="connsiteX711" fmla="*/ 53318 w 70488"/>
                  <a:gd name="connsiteY711" fmla="*/ 117480 h 159954"/>
                  <a:gd name="connsiteX712" fmla="*/ 50607 w 70488"/>
                  <a:gd name="connsiteY712" fmla="*/ 114769 h 159954"/>
                  <a:gd name="connsiteX713" fmla="*/ 53318 w 70488"/>
                  <a:gd name="connsiteY713" fmla="*/ 112058 h 159954"/>
                  <a:gd name="connsiteX714" fmla="*/ 53318 w 70488"/>
                  <a:gd name="connsiteY714" fmla="*/ 112058 h 159954"/>
                  <a:gd name="connsiteX715" fmla="*/ 44281 w 70488"/>
                  <a:gd name="connsiteY715" fmla="*/ 112058 h 159954"/>
                  <a:gd name="connsiteX716" fmla="*/ 46992 w 70488"/>
                  <a:gd name="connsiteY716" fmla="*/ 114769 h 159954"/>
                  <a:gd name="connsiteX717" fmla="*/ 44281 w 70488"/>
                  <a:gd name="connsiteY717" fmla="*/ 117480 h 159954"/>
                  <a:gd name="connsiteX718" fmla="*/ 41570 w 70488"/>
                  <a:gd name="connsiteY718" fmla="*/ 114769 h 159954"/>
                  <a:gd name="connsiteX719" fmla="*/ 44281 w 70488"/>
                  <a:gd name="connsiteY719" fmla="*/ 112058 h 159954"/>
                  <a:gd name="connsiteX720" fmla="*/ 44281 w 70488"/>
                  <a:gd name="connsiteY720" fmla="*/ 112058 h 159954"/>
                  <a:gd name="connsiteX721" fmla="*/ 35244 w 70488"/>
                  <a:gd name="connsiteY721" fmla="*/ 112058 h 159954"/>
                  <a:gd name="connsiteX722" fmla="*/ 37955 w 70488"/>
                  <a:gd name="connsiteY722" fmla="*/ 114769 h 159954"/>
                  <a:gd name="connsiteX723" fmla="*/ 35244 w 70488"/>
                  <a:gd name="connsiteY723" fmla="*/ 117480 h 159954"/>
                  <a:gd name="connsiteX724" fmla="*/ 32533 w 70488"/>
                  <a:gd name="connsiteY724" fmla="*/ 114769 h 159954"/>
                  <a:gd name="connsiteX725" fmla="*/ 35244 w 70488"/>
                  <a:gd name="connsiteY725" fmla="*/ 112058 h 159954"/>
                  <a:gd name="connsiteX726" fmla="*/ 35244 w 70488"/>
                  <a:gd name="connsiteY726" fmla="*/ 112058 h 159954"/>
                  <a:gd name="connsiteX727" fmla="*/ 26207 w 70488"/>
                  <a:gd name="connsiteY727" fmla="*/ 112058 h 159954"/>
                  <a:gd name="connsiteX728" fmla="*/ 28918 w 70488"/>
                  <a:gd name="connsiteY728" fmla="*/ 114769 h 159954"/>
                  <a:gd name="connsiteX729" fmla="*/ 26207 w 70488"/>
                  <a:gd name="connsiteY729" fmla="*/ 117480 h 159954"/>
                  <a:gd name="connsiteX730" fmla="*/ 23496 w 70488"/>
                  <a:gd name="connsiteY730" fmla="*/ 114769 h 159954"/>
                  <a:gd name="connsiteX731" fmla="*/ 26207 w 70488"/>
                  <a:gd name="connsiteY731" fmla="*/ 112058 h 159954"/>
                  <a:gd name="connsiteX732" fmla="*/ 26207 w 70488"/>
                  <a:gd name="connsiteY732" fmla="*/ 112058 h 159954"/>
                  <a:gd name="connsiteX733" fmla="*/ 17170 w 70488"/>
                  <a:gd name="connsiteY733" fmla="*/ 112058 h 159954"/>
                  <a:gd name="connsiteX734" fmla="*/ 19881 w 70488"/>
                  <a:gd name="connsiteY734" fmla="*/ 114769 h 159954"/>
                  <a:gd name="connsiteX735" fmla="*/ 17170 w 70488"/>
                  <a:gd name="connsiteY735" fmla="*/ 117480 h 159954"/>
                  <a:gd name="connsiteX736" fmla="*/ 14459 w 70488"/>
                  <a:gd name="connsiteY736" fmla="*/ 114769 h 159954"/>
                  <a:gd name="connsiteX737" fmla="*/ 17170 w 70488"/>
                  <a:gd name="connsiteY737" fmla="*/ 112058 h 159954"/>
                  <a:gd name="connsiteX738" fmla="*/ 17170 w 70488"/>
                  <a:gd name="connsiteY738" fmla="*/ 112058 h 159954"/>
                  <a:gd name="connsiteX739" fmla="*/ 57837 w 70488"/>
                  <a:gd name="connsiteY739" fmla="*/ 106636 h 159954"/>
                  <a:gd name="connsiteX740" fmla="*/ 60548 w 70488"/>
                  <a:gd name="connsiteY740" fmla="*/ 109347 h 159954"/>
                  <a:gd name="connsiteX741" fmla="*/ 57837 w 70488"/>
                  <a:gd name="connsiteY741" fmla="*/ 112058 h 159954"/>
                  <a:gd name="connsiteX742" fmla="*/ 55125 w 70488"/>
                  <a:gd name="connsiteY742" fmla="*/ 109347 h 159954"/>
                  <a:gd name="connsiteX743" fmla="*/ 57837 w 70488"/>
                  <a:gd name="connsiteY743" fmla="*/ 106636 h 159954"/>
                  <a:gd name="connsiteX744" fmla="*/ 57837 w 70488"/>
                  <a:gd name="connsiteY744" fmla="*/ 106636 h 159954"/>
                  <a:gd name="connsiteX745" fmla="*/ 48800 w 70488"/>
                  <a:gd name="connsiteY745" fmla="*/ 106636 h 159954"/>
                  <a:gd name="connsiteX746" fmla="*/ 51511 w 70488"/>
                  <a:gd name="connsiteY746" fmla="*/ 109347 h 159954"/>
                  <a:gd name="connsiteX747" fmla="*/ 48800 w 70488"/>
                  <a:gd name="connsiteY747" fmla="*/ 112058 h 159954"/>
                  <a:gd name="connsiteX748" fmla="*/ 46088 w 70488"/>
                  <a:gd name="connsiteY748" fmla="*/ 109347 h 159954"/>
                  <a:gd name="connsiteX749" fmla="*/ 48800 w 70488"/>
                  <a:gd name="connsiteY749" fmla="*/ 106636 h 159954"/>
                  <a:gd name="connsiteX750" fmla="*/ 48800 w 70488"/>
                  <a:gd name="connsiteY750" fmla="*/ 106636 h 159954"/>
                  <a:gd name="connsiteX751" fmla="*/ 39763 w 70488"/>
                  <a:gd name="connsiteY751" fmla="*/ 106636 h 159954"/>
                  <a:gd name="connsiteX752" fmla="*/ 42474 w 70488"/>
                  <a:gd name="connsiteY752" fmla="*/ 109347 h 159954"/>
                  <a:gd name="connsiteX753" fmla="*/ 39763 w 70488"/>
                  <a:gd name="connsiteY753" fmla="*/ 112058 h 159954"/>
                  <a:gd name="connsiteX754" fmla="*/ 37051 w 70488"/>
                  <a:gd name="connsiteY754" fmla="*/ 109347 h 159954"/>
                  <a:gd name="connsiteX755" fmla="*/ 39763 w 70488"/>
                  <a:gd name="connsiteY755" fmla="*/ 106636 h 159954"/>
                  <a:gd name="connsiteX756" fmla="*/ 39763 w 70488"/>
                  <a:gd name="connsiteY756" fmla="*/ 106636 h 159954"/>
                  <a:gd name="connsiteX757" fmla="*/ 30726 w 70488"/>
                  <a:gd name="connsiteY757" fmla="*/ 106636 h 159954"/>
                  <a:gd name="connsiteX758" fmla="*/ 33437 w 70488"/>
                  <a:gd name="connsiteY758" fmla="*/ 109347 h 159954"/>
                  <a:gd name="connsiteX759" fmla="*/ 30726 w 70488"/>
                  <a:gd name="connsiteY759" fmla="*/ 112058 h 159954"/>
                  <a:gd name="connsiteX760" fmla="*/ 28015 w 70488"/>
                  <a:gd name="connsiteY760" fmla="*/ 109347 h 159954"/>
                  <a:gd name="connsiteX761" fmla="*/ 30726 w 70488"/>
                  <a:gd name="connsiteY761" fmla="*/ 106636 h 159954"/>
                  <a:gd name="connsiteX762" fmla="*/ 30726 w 70488"/>
                  <a:gd name="connsiteY762" fmla="*/ 106636 h 159954"/>
                  <a:gd name="connsiteX763" fmla="*/ 21689 w 70488"/>
                  <a:gd name="connsiteY763" fmla="*/ 106636 h 159954"/>
                  <a:gd name="connsiteX764" fmla="*/ 24400 w 70488"/>
                  <a:gd name="connsiteY764" fmla="*/ 109347 h 159954"/>
                  <a:gd name="connsiteX765" fmla="*/ 21689 w 70488"/>
                  <a:gd name="connsiteY765" fmla="*/ 112058 h 159954"/>
                  <a:gd name="connsiteX766" fmla="*/ 18978 w 70488"/>
                  <a:gd name="connsiteY766" fmla="*/ 109347 h 159954"/>
                  <a:gd name="connsiteX767" fmla="*/ 21689 w 70488"/>
                  <a:gd name="connsiteY767" fmla="*/ 106636 h 159954"/>
                  <a:gd name="connsiteX768" fmla="*/ 21689 w 70488"/>
                  <a:gd name="connsiteY768" fmla="*/ 106636 h 159954"/>
                  <a:gd name="connsiteX769" fmla="*/ 12652 w 70488"/>
                  <a:gd name="connsiteY769" fmla="*/ 106636 h 159954"/>
                  <a:gd name="connsiteX770" fmla="*/ 15363 w 70488"/>
                  <a:gd name="connsiteY770" fmla="*/ 109347 h 159954"/>
                  <a:gd name="connsiteX771" fmla="*/ 12652 w 70488"/>
                  <a:gd name="connsiteY771" fmla="*/ 112058 h 159954"/>
                  <a:gd name="connsiteX772" fmla="*/ 9941 w 70488"/>
                  <a:gd name="connsiteY772" fmla="*/ 109347 h 159954"/>
                  <a:gd name="connsiteX773" fmla="*/ 12652 w 70488"/>
                  <a:gd name="connsiteY773" fmla="*/ 106636 h 159954"/>
                  <a:gd name="connsiteX774" fmla="*/ 12652 w 70488"/>
                  <a:gd name="connsiteY774" fmla="*/ 106636 h 159954"/>
                  <a:gd name="connsiteX775" fmla="*/ 53318 w 70488"/>
                  <a:gd name="connsiteY775" fmla="*/ 102118 h 159954"/>
                  <a:gd name="connsiteX776" fmla="*/ 56029 w 70488"/>
                  <a:gd name="connsiteY776" fmla="*/ 104829 h 159954"/>
                  <a:gd name="connsiteX777" fmla="*/ 53318 w 70488"/>
                  <a:gd name="connsiteY777" fmla="*/ 107540 h 159954"/>
                  <a:gd name="connsiteX778" fmla="*/ 50607 w 70488"/>
                  <a:gd name="connsiteY778" fmla="*/ 104829 h 159954"/>
                  <a:gd name="connsiteX779" fmla="*/ 53318 w 70488"/>
                  <a:gd name="connsiteY779" fmla="*/ 102118 h 159954"/>
                  <a:gd name="connsiteX780" fmla="*/ 53318 w 70488"/>
                  <a:gd name="connsiteY780" fmla="*/ 102118 h 159954"/>
                  <a:gd name="connsiteX781" fmla="*/ 44281 w 70488"/>
                  <a:gd name="connsiteY781" fmla="*/ 102118 h 159954"/>
                  <a:gd name="connsiteX782" fmla="*/ 46992 w 70488"/>
                  <a:gd name="connsiteY782" fmla="*/ 104829 h 159954"/>
                  <a:gd name="connsiteX783" fmla="*/ 44281 w 70488"/>
                  <a:gd name="connsiteY783" fmla="*/ 107540 h 159954"/>
                  <a:gd name="connsiteX784" fmla="*/ 41570 w 70488"/>
                  <a:gd name="connsiteY784" fmla="*/ 104829 h 159954"/>
                  <a:gd name="connsiteX785" fmla="*/ 44281 w 70488"/>
                  <a:gd name="connsiteY785" fmla="*/ 102118 h 159954"/>
                  <a:gd name="connsiteX786" fmla="*/ 44281 w 70488"/>
                  <a:gd name="connsiteY786" fmla="*/ 102118 h 159954"/>
                  <a:gd name="connsiteX787" fmla="*/ 35244 w 70488"/>
                  <a:gd name="connsiteY787" fmla="*/ 102118 h 159954"/>
                  <a:gd name="connsiteX788" fmla="*/ 37955 w 70488"/>
                  <a:gd name="connsiteY788" fmla="*/ 104829 h 159954"/>
                  <a:gd name="connsiteX789" fmla="*/ 35244 w 70488"/>
                  <a:gd name="connsiteY789" fmla="*/ 107540 h 159954"/>
                  <a:gd name="connsiteX790" fmla="*/ 32533 w 70488"/>
                  <a:gd name="connsiteY790" fmla="*/ 104829 h 159954"/>
                  <a:gd name="connsiteX791" fmla="*/ 35244 w 70488"/>
                  <a:gd name="connsiteY791" fmla="*/ 102118 h 159954"/>
                  <a:gd name="connsiteX792" fmla="*/ 35244 w 70488"/>
                  <a:gd name="connsiteY792" fmla="*/ 102118 h 159954"/>
                  <a:gd name="connsiteX793" fmla="*/ 26207 w 70488"/>
                  <a:gd name="connsiteY793" fmla="*/ 102118 h 159954"/>
                  <a:gd name="connsiteX794" fmla="*/ 28918 w 70488"/>
                  <a:gd name="connsiteY794" fmla="*/ 104829 h 159954"/>
                  <a:gd name="connsiteX795" fmla="*/ 26207 w 70488"/>
                  <a:gd name="connsiteY795" fmla="*/ 107540 h 159954"/>
                  <a:gd name="connsiteX796" fmla="*/ 23496 w 70488"/>
                  <a:gd name="connsiteY796" fmla="*/ 104829 h 159954"/>
                  <a:gd name="connsiteX797" fmla="*/ 26207 w 70488"/>
                  <a:gd name="connsiteY797" fmla="*/ 102118 h 159954"/>
                  <a:gd name="connsiteX798" fmla="*/ 26207 w 70488"/>
                  <a:gd name="connsiteY798" fmla="*/ 102118 h 159954"/>
                  <a:gd name="connsiteX799" fmla="*/ 17170 w 70488"/>
                  <a:gd name="connsiteY799" fmla="*/ 102118 h 159954"/>
                  <a:gd name="connsiteX800" fmla="*/ 19881 w 70488"/>
                  <a:gd name="connsiteY800" fmla="*/ 104829 h 159954"/>
                  <a:gd name="connsiteX801" fmla="*/ 17170 w 70488"/>
                  <a:gd name="connsiteY801" fmla="*/ 107540 h 159954"/>
                  <a:gd name="connsiteX802" fmla="*/ 14459 w 70488"/>
                  <a:gd name="connsiteY802" fmla="*/ 104829 h 159954"/>
                  <a:gd name="connsiteX803" fmla="*/ 17170 w 70488"/>
                  <a:gd name="connsiteY803" fmla="*/ 102118 h 159954"/>
                  <a:gd name="connsiteX804" fmla="*/ 17170 w 70488"/>
                  <a:gd name="connsiteY804" fmla="*/ 102118 h 159954"/>
                  <a:gd name="connsiteX805" fmla="*/ 48800 w 70488"/>
                  <a:gd name="connsiteY805" fmla="*/ 96695 h 159954"/>
                  <a:gd name="connsiteX806" fmla="*/ 51511 w 70488"/>
                  <a:gd name="connsiteY806" fmla="*/ 99406 h 159954"/>
                  <a:gd name="connsiteX807" fmla="*/ 48800 w 70488"/>
                  <a:gd name="connsiteY807" fmla="*/ 102118 h 159954"/>
                  <a:gd name="connsiteX808" fmla="*/ 46088 w 70488"/>
                  <a:gd name="connsiteY808" fmla="*/ 99406 h 159954"/>
                  <a:gd name="connsiteX809" fmla="*/ 48800 w 70488"/>
                  <a:gd name="connsiteY809" fmla="*/ 96695 h 159954"/>
                  <a:gd name="connsiteX810" fmla="*/ 48800 w 70488"/>
                  <a:gd name="connsiteY810" fmla="*/ 96695 h 159954"/>
                  <a:gd name="connsiteX811" fmla="*/ 39763 w 70488"/>
                  <a:gd name="connsiteY811" fmla="*/ 96695 h 159954"/>
                  <a:gd name="connsiteX812" fmla="*/ 42474 w 70488"/>
                  <a:gd name="connsiteY812" fmla="*/ 99406 h 159954"/>
                  <a:gd name="connsiteX813" fmla="*/ 39763 w 70488"/>
                  <a:gd name="connsiteY813" fmla="*/ 102118 h 159954"/>
                  <a:gd name="connsiteX814" fmla="*/ 37051 w 70488"/>
                  <a:gd name="connsiteY814" fmla="*/ 99406 h 159954"/>
                  <a:gd name="connsiteX815" fmla="*/ 39763 w 70488"/>
                  <a:gd name="connsiteY815" fmla="*/ 96695 h 159954"/>
                  <a:gd name="connsiteX816" fmla="*/ 39763 w 70488"/>
                  <a:gd name="connsiteY816" fmla="*/ 96695 h 159954"/>
                  <a:gd name="connsiteX817" fmla="*/ 30726 w 70488"/>
                  <a:gd name="connsiteY817" fmla="*/ 96695 h 159954"/>
                  <a:gd name="connsiteX818" fmla="*/ 33437 w 70488"/>
                  <a:gd name="connsiteY818" fmla="*/ 99406 h 159954"/>
                  <a:gd name="connsiteX819" fmla="*/ 30726 w 70488"/>
                  <a:gd name="connsiteY819" fmla="*/ 102118 h 159954"/>
                  <a:gd name="connsiteX820" fmla="*/ 28015 w 70488"/>
                  <a:gd name="connsiteY820" fmla="*/ 99406 h 159954"/>
                  <a:gd name="connsiteX821" fmla="*/ 30726 w 70488"/>
                  <a:gd name="connsiteY821" fmla="*/ 96695 h 159954"/>
                  <a:gd name="connsiteX822" fmla="*/ 30726 w 70488"/>
                  <a:gd name="connsiteY822" fmla="*/ 96695 h 159954"/>
                  <a:gd name="connsiteX823" fmla="*/ 21689 w 70488"/>
                  <a:gd name="connsiteY823" fmla="*/ 96695 h 159954"/>
                  <a:gd name="connsiteX824" fmla="*/ 24400 w 70488"/>
                  <a:gd name="connsiteY824" fmla="*/ 99406 h 159954"/>
                  <a:gd name="connsiteX825" fmla="*/ 21689 w 70488"/>
                  <a:gd name="connsiteY825" fmla="*/ 102118 h 159954"/>
                  <a:gd name="connsiteX826" fmla="*/ 18978 w 70488"/>
                  <a:gd name="connsiteY826" fmla="*/ 99406 h 159954"/>
                  <a:gd name="connsiteX827" fmla="*/ 21689 w 70488"/>
                  <a:gd name="connsiteY827" fmla="*/ 96695 h 159954"/>
                  <a:gd name="connsiteX828" fmla="*/ 21689 w 70488"/>
                  <a:gd name="connsiteY828" fmla="*/ 96695 h 159954"/>
                  <a:gd name="connsiteX829" fmla="*/ 12652 w 70488"/>
                  <a:gd name="connsiteY829" fmla="*/ 96695 h 159954"/>
                  <a:gd name="connsiteX830" fmla="*/ 15363 w 70488"/>
                  <a:gd name="connsiteY830" fmla="*/ 99406 h 159954"/>
                  <a:gd name="connsiteX831" fmla="*/ 12652 w 70488"/>
                  <a:gd name="connsiteY831" fmla="*/ 102118 h 159954"/>
                  <a:gd name="connsiteX832" fmla="*/ 9941 w 70488"/>
                  <a:gd name="connsiteY832" fmla="*/ 99406 h 159954"/>
                  <a:gd name="connsiteX833" fmla="*/ 12652 w 70488"/>
                  <a:gd name="connsiteY833" fmla="*/ 96695 h 159954"/>
                  <a:gd name="connsiteX834" fmla="*/ 12652 w 70488"/>
                  <a:gd name="connsiteY834" fmla="*/ 96695 h 159954"/>
                  <a:gd name="connsiteX835" fmla="*/ 53318 w 70488"/>
                  <a:gd name="connsiteY835" fmla="*/ 92177 h 159954"/>
                  <a:gd name="connsiteX836" fmla="*/ 56029 w 70488"/>
                  <a:gd name="connsiteY836" fmla="*/ 94888 h 159954"/>
                  <a:gd name="connsiteX837" fmla="*/ 53318 w 70488"/>
                  <a:gd name="connsiteY837" fmla="*/ 97599 h 159954"/>
                  <a:gd name="connsiteX838" fmla="*/ 50607 w 70488"/>
                  <a:gd name="connsiteY838" fmla="*/ 94888 h 159954"/>
                  <a:gd name="connsiteX839" fmla="*/ 53318 w 70488"/>
                  <a:gd name="connsiteY839" fmla="*/ 92177 h 159954"/>
                  <a:gd name="connsiteX840" fmla="*/ 53318 w 70488"/>
                  <a:gd name="connsiteY840" fmla="*/ 92177 h 159954"/>
                  <a:gd name="connsiteX841" fmla="*/ 44281 w 70488"/>
                  <a:gd name="connsiteY841" fmla="*/ 92177 h 159954"/>
                  <a:gd name="connsiteX842" fmla="*/ 46992 w 70488"/>
                  <a:gd name="connsiteY842" fmla="*/ 94888 h 159954"/>
                  <a:gd name="connsiteX843" fmla="*/ 44281 w 70488"/>
                  <a:gd name="connsiteY843" fmla="*/ 97599 h 159954"/>
                  <a:gd name="connsiteX844" fmla="*/ 41570 w 70488"/>
                  <a:gd name="connsiteY844" fmla="*/ 94888 h 159954"/>
                  <a:gd name="connsiteX845" fmla="*/ 44281 w 70488"/>
                  <a:gd name="connsiteY845" fmla="*/ 92177 h 159954"/>
                  <a:gd name="connsiteX846" fmla="*/ 44281 w 70488"/>
                  <a:gd name="connsiteY846" fmla="*/ 92177 h 159954"/>
                  <a:gd name="connsiteX847" fmla="*/ 35244 w 70488"/>
                  <a:gd name="connsiteY847" fmla="*/ 92177 h 159954"/>
                  <a:gd name="connsiteX848" fmla="*/ 37955 w 70488"/>
                  <a:gd name="connsiteY848" fmla="*/ 94888 h 159954"/>
                  <a:gd name="connsiteX849" fmla="*/ 35244 w 70488"/>
                  <a:gd name="connsiteY849" fmla="*/ 97599 h 159954"/>
                  <a:gd name="connsiteX850" fmla="*/ 32533 w 70488"/>
                  <a:gd name="connsiteY850" fmla="*/ 94888 h 159954"/>
                  <a:gd name="connsiteX851" fmla="*/ 35244 w 70488"/>
                  <a:gd name="connsiteY851" fmla="*/ 92177 h 159954"/>
                  <a:gd name="connsiteX852" fmla="*/ 35244 w 70488"/>
                  <a:gd name="connsiteY852" fmla="*/ 92177 h 159954"/>
                  <a:gd name="connsiteX853" fmla="*/ 26207 w 70488"/>
                  <a:gd name="connsiteY853" fmla="*/ 92177 h 159954"/>
                  <a:gd name="connsiteX854" fmla="*/ 28918 w 70488"/>
                  <a:gd name="connsiteY854" fmla="*/ 94888 h 159954"/>
                  <a:gd name="connsiteX855" fmla="*/ 26207 w 70488"/>
                  <a:gd name="connsiteY855" fmla="*/ 97599 h 159954"/>
                  <a:gd name="connsiteX856" fmla="*/ 23496 w 70488"/>
                  <a:gd name="connsiteY856" fmla="*/ 94888 h 159954"/>
                  <a:gd name="connsiteX857" fmla="*/ 26207 w 70488"/>
                  <a:gd name="connsiteY857" fmla="*/ 92177 h 159954"/>
                  <a:gd name="connsiteX858" fmla="*/ 26207 w 70488"/>
                  <a:gd name="connsiteY858" fmla="*/ 92177 h 159954"/>
                  <a:gd name="connsiteX859" fmla="*/ 17170 w 70488"/>
                  <a:gd name="connsiteY859" fmla="*/ 92177 h 159954"/>
                  <a:gd name="connsiteX860" fmla="*/ 19881 w 70488"/>
                  <a:gd name="connsiteY860" fmla="*/ 94888 h 159954"/>
                  <a:gd name="connsiteX861" fmla="*/ 17170 w 70488"/>
                  <a:gd name="connsiteY861" fmla="*/ 97599 h 159954"/>
                  <a:gd name="connsiteX862" fmla="*/ 14459 w 70488"/>
                  <a:gd name="connsiteY862" fmla="*/ 94888 h 159954"/>
                  <a:gd name="connsiteX863" fmla="*/ 17170 w 70488"/>
                  <a:gd name="connsiteY863" fmla="*/ 92177 h 159954"/>
                  <a:gd name="connsiteX864" fmla="*/ 17170 w 70488"/>
                  <a:gd name="connsiteY864" fmla="*/ 92177 h 159954"/>
                  <a:gd name="connsiteX865" fmla="*/ 48800 w 70488"/>
                  <a:gd name="connsiteY865" fmla="*/ 86755 h 159954"/>
                  <a:gd name="connsiteX866" fmla="*/ 51511 w 70488"/>
                  <a:gd name="connsiteY866" fmla="*/ 89466 h 159954"/>
                  <a:gd name="connsiteX867" fmla="*/ 48800 w 70488"/>
                  <a:gd name="connsiteY867" fmla="*/ 92177 h 159954"/>
                  <a:gd name="connsiteX868" fmla="*/ 46088 w 70488"/>
                  <a:gd name="connsiteY868" fmla="*/ 89466 h 159954"/>
                  <a:gd name="connsiteX869" fmla="*/ 48800 w 70488"/>
                  <a:gd name="connsiteY869" fmla="*/ 86755 h 159954"/>
                  <a:gd name="connsiteX870" fmla="*/ 48800 w 70488"/>
                  <a:gd name="connsiteY870" fmla="*/ 86755 h 159954"/>
                  <a:gd name="connsiteX871" fmla="*/ 39763 w 70488"/>
                  <a:gd name="connsiteY871" fmla="*/ 86755 h 159954"/>
                  <a:gd name="connsiteX872" fmla="*/ 42474 w 70488"/>
                  <a:gd name="connsiteY872" fmla="*/ 89466 h 159954"/>
                  <a:gd name="connsiteX873" fmla="*/ 39763 w 70488"/>
                  <a:gd name="connsiteY873" fmla="*/ 92177 h 159954"/>
                  <a:gd name="connsiteX874" fmla="*/ 37051 w 70488"/>
                  <a:gd name="connsiteY874" fmla="*/ 89466 h 159954"/>
                  <a:gd name="connsiteX875" fmla="*/ 39763 w 70488"/>
                  <a:gd name="connsiteY875" fmla="*/ 86755 h 159954"/>
                  <a:gd name="connsiteX876" fmla="*/ 39763 w 70488"/>
                  <a:gd name="connsiteY876" fmla="*/ 86755 h 159954"/>
                  <a:gd name="connsiteX877" fmla="*/ 30726 w 70488"/>
                  <a:gd name="connsiteY877" fmla="*/ 86755 h 159954"/>
                  <a:gd name="connsiteX878" fmla="*/ 33437 w 70488"/>
                  <a:gd name="connsiteY878" fmla="*/ 89466 h 159954"/>
                  <a:gd name="connsiteX879" fmla="*/ 30726 w 70488"/>
                  <a:gd name="connsiteY879" fmla="*/ 92177 h 159954"/>
                  <a:gd name="connsiteX880" fmla="*/ 28015 w 70488"/>
                  <a:gd name="connsiteY880" fmla="*/ 89466 h 159954"/>
                  <a:gd name="connsiteX881" fmla="*/ 30726 w 70488"/>
                  <a:gd name="connsiteY881" fmla="*/ 86755 h 159954"/>
                  <a:gd name="connsiteX882" fmla="*/ 30726 w 70488"/>
                  <a:gd name="connsiteY882" fmla="*/ 86755 h 159954"/>
                  <a:gd name="connsiteX883" fmla="*/ 21689 w 70488"/>
                  <a:gd name="connsiteY883" fmla="*/ 86755 h 159954"/>
                  <a:gd name="connsiteX884" fmla="*/ 24400 w 70488"/>
                  <a:gd name="connsiteY884" fmla="*/ 89466 h 159954"/>
                  <a:gd name="connsiteX885" fmla="*/ 21689 w 70488"/>
                  <a:gd name="connsiteY885" fmla="*/ 92177 h 159954"/>
                  <a:gd name="connsiteX886" fmla="*/ 18978 w 70488"/>
                  <a:gd name="connsiteY886" fmla="*/ 89466 h 159954"/>
                  <a:gd name="connsiteX887" fmla="*/ 21689 w 70488"/>
                  <a:gd name="connsiteY887" fmla="*/ 86755 h 159954"/>
                  <a:gd name="connsiteX888" fmla="*/ 21689 w 70488"/>
                  <a:gd name="connsiteY888" fmla="*/ 86755 h 159954"/>
                  <a:gd name="connsiteX889" fmla="*/ 12652 w 70488"/>
                  <a:gd name="connsiteY889" fmla="*/ 86755 h 159954"/>
                  <a:gd name="connsiteX890" fmla="*/ 15363 w 70488"/>
                  <a:gd name="connsiteY890" fmla="*/ 89466 h 159954"/>
                  <a:gd name="connsiteX891" fmla="*/ 12652 w 70488"/>
                  <a:gd name="connsiteY891" fmla="*/ 92177 h 159954"/>
                  <a:gd name="connsiteX892" fmla="*/ 9941 w 70488"/>
                  <a:gd name="connsiteY892" fmla="*/ 89466 h 159954"/>
                  <a:gd name="connsiteX893" fmla="*/ 12652 w 70488"/>
                  <a:gd name="connsiteY893" fmla="*/ 86755 h 159954"/>
                  <a:gd name="connsiteX894" fmla="*/ 12652 w 70488"/>
                  <a:gd name="connsiteY894" fmla="*/ 86755 h 159954"/>
                  <a:gd name="connsiteX895" fmla="*/ 53318 w 70488"/>
                  <a:gd name="connsiteY895" fmla="*/ 82236 h 159954"/>
                  <a:gd name="connsiteX896" fmla="*/ 56029 w 70488"/>
                  <a:gd name="connsiteY896" fmla="*/ 84947 h 159954"/>
                  <a:gd name="connsiteX897" fmla="*/ 53318 w 70488"/>
                  <a:gd name="connsiteY897" fmla="*/ 87658 h 159954"/>
                  <a:gd name="connsiteX898" fmla="*/ 50607 w 70488"/>
                  <a:gd name="connsiteY898" fmla="*/ 84947 h 159954"/>
                  <a:gd name="connsiteX899" fmla="*/ 53318 w 70488"/>
                  <a:gd name="connsiteY899" fmla="*/ 82236 h 159954"/>
                  <a:gd name="connsiteX900" fmla="*/ 53318 w 70488"/>
                  <a:gd name="connsiteY900" fmla="*/ 82236 h 159954"/>
                  <a:gd name="connsiteX901" fmla="*/ 44281 w 70488"/>
                  <a:gd name="connsiteY901" fmla="*/ 82236 h 159954"/>
                  <a:gd name="connsiteX902" fmla="*/ 46992 w 70488"/>
                  <a:gd name="connsiteY902" fmla="*/ 84947 h 159954"/>
                  <a:gd name="connsiteX903" fmla="*/ 44281 w 70488"/>
                  <a:gd name="connsiteY903" fmla="*/ 87658 h 159954"/>
                  <a:gd name="connsiteX904" fmla="*/ 41570 w 70488"/>
                  <a:gd name="connsiteY904" fmla="*/ 84947 h 159954"/>
                  <a:gd name="connsiteX905" fmla="*/ 44281 w 70488"/>
                  <a:gd name="connsiteY905" fmla="*/ 82236 h 159954"/>
                  <a:gd name="connsiteX906" fmla="*/ 44281 w 70488"/>
                  <a:gd name="connsiteY906" fmla="*/ 82236 h 159954"/>
                  <a:gd name="connsiteX907" fmla="*/ 35244 w 70488"/>
                  <a:gd name="connsiteY907" fmla="*/ 82236 h 159954"/>
                  <a:gd name="connsiteX908" fmla="*/ 37955 w 70488"/>
                  <a:gd name="connsiteY908" fmla="*/ 84947 h 159954"/>
                  <a:gd name="connsiteX909" fmla="*/ 35244 w 70488"/>
                  <a:gd name="connsiteY909" fmla="*/ 87658 h 159954"/>
                  <a:gd name="connsiteX910" fmla="*/ 32533 w 70488"/>
                  <a:gd name="connsiteY910" fmla="*/ 84947 h 159954"/>
                  <a:gd name="connsiteX911" fmla="*/ 35244 w 70488"/>
                  <a:gd name="connsiteY911" fmla="*/ 82236 h 159954"/>
                  <a:gd name="connsiteX912" fmla="*/ 35244 w 70488"/>
                  <a:gd name="connsiteY912" fmla="*/ 82236 h 159954"/>
                  <a:gd name="connsiteX913" fmla="*/ 26207 w 70488"/>
                  <a:gd name="connsiteY913" fmla="*/ 82236 h 159954"/>
                  <a:gd name="connsiteX914" fmla="*/ 28918 w 70488"/>
                  <a:gd name="connsiteY914" fmla="*/ 84947 h 159954"/>
                  <a:gd name="connsiteX915" fmla="*/ 26207 w 70488"/>
                  <a:gd name="connsiteY915" fmla="*/ 87658 h 159954"/>
                  <a:gd name="connsiteX916" fmla="*/ 23496 w 70488"/>
                  <a:gd name="connsiteY916" fmla="*/ 84947 h 159954"/>
                  <a:gd name="connsiteX917" fmla="*/ 26207 w 70488"/>
                  <a:gd name="connsiteY917" fmla="*/ 82236 h 159954"/>
                  <a:gd name="connsiteX918" fmla="*/ 26207 w 70488"/>
                  <a:gd name="connsiteY918" fmla="*/ 82236 h 159954"/>
                  <a:gd name="connsiteX919" fmla="*/ 17170 w 70488"/>
                  <a:gd name="connsiteY919" fmla="*/ 82236 h 159954"/>
                  <a:gd name="connsiteX920" fmla="*/ 19881 w 70488"/>
                  <a:gd name="connsiteY920" fmla="*/ 84947 h 159954"/>
                  <a:gd name="connsiteX921" fmla="*/ 17170 w 70488"/>
                  <a:gd name="connsiteY921" fmla="*/ 87658 h 159954"/>
                  <a:gd name="connsiteX922" fmla="*/ 14459 w 70488"/>
                  <a:gd name="connsiteY922" fmla="*/ 84947 h 159954"/>
                  <a:gd name="connsiteX923" fmla="*/ 17170 w 70488"/>
                  <a:gd name="connsiteY923" fmla="*/ 82236 h 159954"/>
                  <a:gd name="connsiteX924" fmla="*/ 17170 w 70488"/>
                  <a:gd name="connsiteY924" fmla="*/ 82236 h 159954"/>
                  <a:gd name="connsiteX925" fmla="*/ 48800 w 70488"/>
                  <a:gd name="connsiteY925" fmla="*/ 76814 h 159954"/>
                  <a:gd name="connsiteX926" fmla="*/ 51511 w 70488"/>
                  <a:gd name="connsiteY926" fmla="*/ 79525 h 159954"/>
                  <a:gd name="connsiteX927" fmla="*/ 48800 w 70488"/>
                  <a:gd name="connsiteY927" fmla="*/ 82236 h 159954"/>
                  <a:gd name="connsiteX928" fmla="*/ 46088 w 70488"/>
                  <a:gd name="connsiteY928" fmla="*/ 79525 h 159954"/>
                  <a:gd name="connsiteX929" fmla="*/ 48800 w 70488"/>
                  <a:gd name="connsiteY929" fmla="*/ 76814 h 159954"/>
                  <a:gd name="connsiteX930" fmla="*/ 48800 w 70488"/>
                  <a:gd name="connsiteY930" fmla="*/ 76814 h 159954"/>
                  <a:gd name="connsiteX931" fmla="*/ 39763 w 70488"/>
                  <a:gd name="connsiteY931" fmla="*/ 76814 h 159954"/>
                  <a:gd name="connsiteX932" fmla="*/ 42474 w 70488"/>
                  <a:gd name="connsiteY932" fmla="*/ 79525 h 159954"/>
                  <a:gd name="connsiteX933" fmla="*/ 39763 w 70488"/>
                  <a:gd name="connsiteY933" fmla="*/ 82236 h 159954"/>
                  <a:gd name="connsiteX934" fmla="*/ 37051 w 70488"/>
                  <a:gd name="connsiteY934" fmla="*/ 79525 h 159954"/>
                  <a:gd name="connsiteX935" fmla="*/ 39763 w 70488"/>
                  <a:gd name="connsiteY935" fmla="*/ 76814 h 159954"/>
                  <a:gd name="connsiteX936" fmla="*/ 39763 w 70488"/>
                  <a:gd name="connsiteY936" fmla="*/ 76814 h 159954"/>
                  <a:gd name="connsiteX937" fmla="*/ 30726 w 70488"/>
                  <a:gd name="connsiteY937" fmla="*/ 76814 h 159954"/>
                  <a:gd name="connsiteX938" fmla="*/ 33437 w 70488"/>
                  <a:gd name="connsiteY938" fmla="*/ 79525 h 159954"/>
                  <a:gd name="connsiteX939" fmla="*/ 30726 w 70488"/>
                  <a:gd name="connsiteY939" fmla="*/ 82236 h 159954"/>
                  <a:gd name="connsiteX940" fmla="*/ 28015 w 70488"/>
                  <a:gd name="connsiteY940" fmla="*/ 79525 h 159954"/>
                  <a:gd name="connsiteX941" fmla="*/ 30726 w 70488"/>
                  <a:gd name="connsiteY941" fmla="*/ 76814 h 159954"/>
                  <a:gd name="connsiteX942" fmla="*/ 30726 w 70488"/>
                  <a:gd name="connsiteY942" fmla="*/ 76814 h 159954"/>
                  <a:gd name="connsiteX943" fmla="*/ 21689 w 70488"/>
                  <a:gd name="connsiteY943" fmla="*/ 76814 h 159954"/>
                  <a:gd name="connsiteX944" fmla="*/ 24400 w 70488"/>
                  <a:gd name="connsiteY944" fmla="*/ 79525 h 159954"/>
                  <a:gd name="connsiteX945" fmla="*/ 21689 w 70488"/>
                  <a:gd name="connsiteY945" fmla="*/ 82236 h 159954"/>
                  <a:gd name="connsiteX946" fmla="*/ 18978 w 70488"/>
                  <a:gd name="connsiteY946" fmla="*/ 79525 h 159954"/>
                  <a:gd name="connsiteX947" fmla="*/ 21689 w 70488"/>
                  <a:gd name="connsiteY947" fmla="*/ 76814 h 159954"/>
                  <a:gd name="connsiteX948" fmla="*/ 21689 w 70488"/>
                  <a:gd name="connsiteY948" fmla="*/ 76814 h 159954"/>
                  <a:gd name="connsiteX949" fmla="*/ 44281 w 70488"/>
                  <a:gd name="connsiteY949" fmla="*/ 72296 h 159954"/>
                  <a:gd name="connsiteX950" fmla="*/ 46992 w 70488"/>
                  <a:gd name="connsiteY950" fmla="*/ 75007 h 159954"/>
                  <a:gd name="connsiteX951" fmla="*/ 44281 w 70488"/>
                  <a:gd name="connsiteY951" fmla="*/ 77718 h 159954"/>
                  <a:gd name="connsiteX952" fmla="*/ 41570 w 70488"/>
                  <a:gd name="connsiteY952" fmla="*/ 75007 h 159954"/>
                  <a:gd name="connsiteX953" fmla="*/ 44281 w 70488"/>
                  <a:gd name="connsiteY953" fmla="*/ 72296 h 159954"/>
                  <a:gd name="connsiteX954" fmla="*/ 44281 w 70488"/>
                  <a:gd name="connsiteY954" fmla="*/ 72296 h 159954"/>
                  <a:gd name="connsiteX955" fmla="*/ 35244 w 70488"/>
                  <a:gd name="connsiteY955" fmla="*/ 72296 h 159954"/>
                  <a:gd name="connsiteX956" fmla="*/ 37955 w 70488"/>
                  <a:gd name="connsiteY956" fmla="*/ 75007 h 159954"/>
                  <a:gd name="connsiteX957" fmla="*/ 35244 w 70488"/>
                  <a:gd name="connsiteY957" fmla="*/ 77718 h 159954"/>
                  <a:gd name="connsiteX958" fmla="*/ 32533 w 70488"/>
                  <a:gd name="connsiteY958" fmla="*/ 75007 h 159954"/>
                  <a:gd name="connsiteX959" fmla="*/ 35244 w 70488"/>
                  <a:gd name="connsiteY959" fmla="*/ 72296 h 159954"/>
                  <a:gd name="connsiteX960" fmla="*/ 35244 w 70488"/>
                  <a:gd name="connsiteY960" fmla="*/ 72296 h 159954"/>
                  <a:gd name="connsiteX961" fmla="*/ 26207 w 70488"/>
                  <a:gd name="connsiteY961" fmla="*/ 72296 h 159954"/>
                  <a:gd name="connsiteX962" fmla="*/ 28918 w 70488"/>
                  <a:gd name="connsiteY962" fmla="*/ 75007 h 159954"/>
                  <a:gd name="connsiteX963" fmla="*/ 26207 w 70488"/>
                  <a:gd name="connsiteY963" fmla="*/ 77718 h 159954"/>
                  <a:gd name="connsiteX964" fmla="*/ 23496 w 70488"/>
                  <a:gd name="connsiteY964" fmla="*/ 75007 h 159954"/>
                  <a:gd name="connsiteX965" fmla="*/ 26207 w 70488"/>
                  <a:gd name="connsiteY965" fmla="*/ 72296 h 159954"/>
                  <a:gd name="connsiteX966" fmla="*/ 26207 w 70488"/>
                  <a:gd name="connsiteY966" fmla="*/ 72296 h 159954"/>
                  <a:gd name="connsiteX967" fmla="*/ 17170 w 70488"/>
                  <a:gd name="connsiteY967" fmla="*/ 72296 h 159954"/>
                  <a:gd name="connsiteX968" fmla="*/ 19881 w 70488"/>
                  <a:gd name="connsiteY968" fmla="*/ 75007 h 159954"/>
                  <a:gd name="connsiteX969" fmla="*/ 17170 w 70488"/>
                  <a:gd name="connsiteY969" fmla="*/ 77718 h 159954"/>
                  <a:gd name="connsiteX970" fmla="*/ 14459 w 70488"/>
                  <a:gd name="connsiteY970" fmla="*/ 75007 h 159954"/>
                  <a:gd name="connsiteX971" fmla="*/ 17170 w 70488"/>
                  <a:gd name="connsiteY971" fmla="*/ 72296 h 159954"/>
                  <a:gd name="connsiteX972" fmla="*/ 17170 w 70488"/>
                  <a:gd name="connsiteY972" fmla="*/ 72296 h 159954"/>
                  <a:gd name="connsiteX973" fmla="*/ 48800 w 70488"/>
                  <a:gd name="connsiteY973" fmla="*/ 66873 h 159954"/>
                  <a:gd name="connsiteX974" fmla="*/ 51511 w 70488"/>
                  <a:gd name="connsiteY974" fmla="*/ 69585 h 159954"/>
                  <a:gd name="connsiteX975" fmla="*/ 48800 w 70488"/>
                  <a:gd name="connsiteY975" fmla="*/ 72296 h 159954"/>
                  <a:gd name="connsiteX976" fmla="*/ 46088 w 70488"/>
                  <a:gd name="connsiteY976" fmla="*/ 69585 h 159954"/>
                  <a:gd name="connsiteX977" fmla="*/ 48800 w 70488"/>
                  <a:gd name="connsiteY977" fmla="*/ 66873 h 159954"/>
                  <a:gd name="connsiteX978" fmla="*/ 48800 w 70488"/>
                  <a:gd name="connsiteY978" fmla="*/ 66873 h 159954"/>
                  <a:gd name="connsiteX979" fmla="*/ 39763 w 70488"/>
                  <a:gd name="connsiteY979" fmla="*/ 66873 h 159954"/>
                  <a:gd name="connsiteX980" fmla="*/ 42474 w 70488"/>
                  <a:gd name="connsiteY980" fmla="*/ 69585 h 159954"/>
                  <a:gd name="connsiteX981" fmla="*/ 39763 w 70488"/>
                  <a:gd name="connsiteY981" fmla="*/ 72296 h 159954"/>
                  <a:gd name="connsiteX982" fmla="*/ 37051 w 70488"/>
                  <a:gd name="connsiteY982" fmla="*/ 69585 h 159954"/>
                  <a:gd name="connsiteX983" fmla="*/ 39763 w 70488"/>
                  <a:gd name="connsiteY983" fmla="*/ 66873 h 159954"/>
                  <a:gd name="connsiteX984" fmla="*/ 39763 w 70488"/>
                  <a:gd name="connsiteY984" fmla="*/ 66873 h 159954"/>
                  <a:gd name="connsiteX985" fmla="*/ 30726 w 70488"/>
                  <a:gd name="connsiteY985" fmla="*/ 66873 h 159954"/>
                  <a:gd name="connsiteX986" fmla="*/ 33437 w 70488"/>
                  <a:gd name="connsiteY986" fmla="*/ 69585 h 159954"/>
                  <a:gd name="connsiteX987" fmla="*/ 30726 w 70488"/>
                  <a:gd name="connsiteY987" fmla="*/ 72296 h 159954"/>
                  <a:gd name="connsiteX988" fmla="*/ 28015 w 70488"/>
                  <a:gd name="connsiteY988" fmla="*/ 69585 h 159954"/>
                  <a:gd name="connsiteX989" fmla="*/ 30726 w 70488"/>
                  <a:gd name="connsiteY989" fmla="*/ 66873 h 159954"/>
                  <a:gd name="connsiteX990" fmla="*/ 30726 w 70488"/>
                  <a:gd name="connsiteY990" fmla="*/ 66873 h 159954"/>
                  <a:gd name="connsiteX991" fmla="*/ 21689 w 70488"/>
                  <a:gd name="connsiteY991" fmla="*/ 66873 h 159954"/>
                  <a:gd name="connsiteX992" fmla="*/ 24400 w 70488"/>
                  <a:gd name="connsiteY992" fmla="*/ 69585 h 159954"/>
                  <a:gd name="connsiteX993" fmla="*/ 21689 w 70488"/>
                  <a:gd name="connsiteY993" fmla="*/ 72296 h 159954"/>
                  <a:gd name="connsiteX994" fmla="*/ 18978 w 70488"/>
                  <a:gd name="connsiteY994" fmla="*/ 69585 h 159954"/>
                  <a:gd name="connsiteX995" fmla="*/ 21689 w 70488"/>
                  <a:gd name="connsiteY995" fmla="*/ 66873 h 159954"/>
                  <a:gd name="connsiteX996" fmla="*/ 21689 w 70488"/>
                  <a:gd name="connsiteY996" fmla="*/ 66873 h 159954"/>
                  <a:gd name="connsiteX997" fmla="*/ 62355 w 70488"/>
                  <a:gd name="connsiteY997" fmla="*/ 150917 h 159954"/>
                  <a:gd name="connsiteX998" fmla="*/ 65066 w 70488"/>
                  <a:gd name="connsiteY998" fmla="*/ 153628 h 159954"/>
                  <a:gd name="connsiteX999" fmla="*/ 62355 w 70488"/>
                  <a:gd name="connsiteY999" fmla="*/ 156339 h 159954"/>
                  <a:gd name="connsiteX1000" fmla="*/ 59644 w 70488"/>
                  <a:gd name="connsiteY1000" fmla="*/ 153628 h 159954"/>
                  <a:gd name="connsiteX1001" fmla="*/ 62355 w 70488"/>
                  <a:gd name="connsiteY1001" fmla="*/ 150917 h 159954"/>
                  <a:gd name="connsiteX1002" fmla="*/ 62355 w 70488"/>
                  <a:gd name="connsiteY1002" fmla="*/ 150917 h 159954"/>
                  <a:gd name="connsiteX1003" fmla="*/ 53318 w 70488"/>
                  <a:gd name="connsiteY1003" fmla="*/ 150917 h 159954"/>
                  <a:gd name="connsiteX1004" fmla="*/ 56029 w 70488"/>
                  <a:gd name="connsiteY1004" fmla="*/ 153628 h 159954"/>
                  <a:gd name="connsiteX1005" fmla="*/ 53318 w 70488"/>
                  <a:gd name="connsiteY1005" fmla="*/ 156339 h 159954"/>
                  <a:gd name="connsiteX1006" fmla="*/ 50607 w 70488"/>
                  <a:gd name="connsiteY1006" fmla="*/ 153628 h 159954"/>
                  <a:gd name="connsiteX1007" fmla="*/ 53318 w 70488"/>
                  <a:gd name="connsiteY1007" fmla="*/ 150917 h 159954"/>
                  <a:gd name="connsiteX1008" fmla="*/ 53318 w 70488"/>
                  <a:gd name="connsiteY1008" fmla="*/ 150917 h 159954"/>
                  <a:gd name="connsiteX1009" fmla="*/ 44281 w 70488"/>
                  <a:gd name="connsiteY1009" fmla="*/ 150917 h 159954"/>
                  <a:gd name="connsiteX1010" fmla="*/ 46992 w 70488"/>
                  <a:gd name="connsiteY1010" fmla="*/ 153628 h 159954"/>
                  <a:gd name="connsiteX1011" fmla="*/ 44281 w 70488"/>
                  <a:gd name="connsiteY1011" fmla="*/ 156339 h 159954"/>
                  <a:gd name="connsiteX1012" fmla="*/ 41570 w 70488"/>
                  <a:gd name="connsiteY1012" fmla="*/ 153628 h 159954"/>
                  <a:gd name="connsiteX1013" fmla="*/ 44281 w 70488"/>
                  <a:gd name="connsiteY1013" fmla="*/ 150917 h 159954"/>
                  <a:gd name="connsiteX1014" fmla="*/ 44281 w 70488"/>
                  <a:gd name="connsiteY1014" fmla="*/ 150917 h 159954"/>
                  <a:gd name="connsiteX1015" fmla="*/ 35244 w 70488"/>
                  <a:gd name="connsiteY1015" fmla="*/ 150917 h 159954"/>
                  <a:gd name="connsiteX1016" fmla="*/ 37955 w 70488"/>
                  <a:gd name="connsiteY1016" fmla="*/ 153628 h 159954"/>
                  <a:gd name="connsiteX1017" fmla="*/ 35244 w 70488"/>
                  <a:gd name="connsiteY1017" fmla="*/ 156339 h 159954"/>
                  <a:gd name="connsiteX1018" fmla="*/ 32533 w 70488"/>
                  <a:gd name="connsiteY1018" fmla="*/ 153628 h 159954"/>
                  <a:gd name="connsiteX1019" fmla="*/ 35244 w 70488"/>
                  <a:gd name="connsiteY1019" fmla="*/ 150917 h 159954"/>
                  <a:gd name="connsiteX1020" fmla="*/ 35244 w 70488"/>
                  <a:gd name="connsiteY1020" fmla="*/ 150917 h 159954"/>
                  <a:gd name="connsiteX1021" fmla="*/ 26207 w 70488"/>
                  <a:gd name="connsiteY1021" fmla="*/ 150917 h 159954"/>
                  <a:gd name="connsiteX1022" fmla="*/ 28918 w 70488"/>
                  <a:gd name="connsiteY1022" fmla="*/ 153628 h 159954"/>
                  <a:gd name="connsiteX1023" fmla="*/ 26207 w 70488"/>
                  <a:gd name="connsiteY1023" fmla="*/ 156339 h 159954"/>
                  <a:gd name="connsiteX1024" fmla="*/ 23496 w 70488"/>
                  <a:gd name="connsiteY1024" fmla="*/ 153628 h 159954"/>
                  <a:gd name="connsiteX1025" fmla="*/ 26207 w 70488"/>
                  <a:gd name="connsiteY1025" fmla="*/ 150917 h 159954"/>
                  <a:gd name="connsiteX1026" fmla="*/ 26207 w 70488"/>
                  <a:gd name="connsiteY1026" fmla="*/ 150917 h 159954"/>
                  <a:gd name="connsiteX1027" fmla="*/ 17170 w 70488"/>
                  <a:gd name="connsiteY1027" fmla="*/ 150917 h 159954"/>
                  <a:gd name="connsiteX1028" fmla="*/ 19881 w 70488"/>
                  <a:gd name="connsiteY1028" fmla="*/ 153628 h 159954"/>
                  <a:gd name="connsiteX1029" fmla="*/ 17170 w 70488"/>
                  <a:gd name="connsiteY1029" fmla="*/ 156339 h 159954"/>
                  <a:gd name="connsiteX1030" fmla="*/ 14459 w 70488"/>
                  <a:gd name="connsiteY1030" fmla="*/ 153628 h 159954"/>
                  <a:gd name="connsiteX1031" fmla="*/ 17170 w 70488"/>
                  <a:gd name="connsiteY1031" fmla="*/ 150917 h 159954"/>
                  <a:gd name="connsiteX1032" fmla="*/ 17170 w 70488"/>
                  <a:gd name="connsiteY1032" fmla="*/ 150917 h 159954"/>
                  <a:gd name="connsiteX1033" fmla="*/ 7230 w 70488"/>
                  <a:gd name="connsiteY1033" fmla="*/ 150917 h 159954"/>
                  <a:gd name="connsiteX1034" fmla="*/ 9941 w 70488"/>
                  <a:gd name="connsiteY1034" fmla="*/ 153628 h 159954"/>
                  <a:gd name="connsiteX1035" fmla="*/ 7230 w 70488"/>
                  <a:gd name="connsiteY1035" fmla="*/ 156339 h 159954"/>
                  <a:gd name="connsiteX1036" fmla="*/ 4518 w 70488"/>
                  <a:gd name="connsiteY1036" fmla="*/ 153628 h 159954"/>
                  <a:gd name="connsiteX1037" fmla="*/ 7230 w 70488"/>
                  <a:gd name="connsiteY1037" fmla="*/ 150917 h 159954"/>
                  <a:gd name="connsiteX1038" fmla="*/ 7230 w 70488"/>
                  <a:gd name="connsiteY1038" fmla="*/ 150917 h 159954"/>
                  <a:gd name="connsiteX1039" fmla="*/ 57837 w 70488"/>
                  <a:gd name="connsiteY1039" fmla="*/ 145495 h 159954"/>
                  <a:gd name="connsiteX1040" fmla="*/ 60548 w 70488"/>
                  <a:gd name="connsiteY1040" fmla="*/ 148206 h 159954"/>
                  <a:gd name="connsiteX1041" fmla="*/ 57837 w 70488"/>
                  <a:gd name="connsiteY1041" fmla="*/ 150917 h 159954"/>
                  <a:gd name="connsiteX1042" fmla="*/ 55125 w 70488"/>
                  <a:gd name="connsiteY1042" fmla="*/ 148206 h 159954"/>
                  <a:gd name="connsiteX1043" fmla="*/ 57837 w 70488"/>
                  <a:gd name="connsiteY1043" fmla="*/ 145495 h 159954"/>
                  <a:gd name="connsiteX1044" fmla="*/ 57837 w 70488"/>
                  <a:gd name="connsiteY1044" fmla="*/ 145495 h 159954"/>
                  <a:gd name="connsiteX1045" fmla="*/ 48800 w 70488"/>
                  <a:gd name="connsiteY1045" fmla="*/ 145495 h 159954"/>
                  <a:gd name="connsiteX1046" fmla="*/ 51511 w 70488"/>
                  <a:gd name="connsiteY1046" fmla="*/ 148206 h 159954"/>
                  <a:gd name="connsiteX1047" fmla="*/ 48800 w 70488"/>
                  <a:gd name="connsiteY1047" fmla="*/ 150917 h 159954"/>
                  <a:gd name="connsiteX1048" fmla="*/ 46088 w 70488"/>
                  <a:gd name="connsiteY1048" fmla="*/ 148206 h 159954"/>
                  <a:gd name="connsiteX1049" fmla="*/ 48800 w 70488"/>
                  <a:gd name="connsiteY1049" fmla="*/ 145495 h 159954"/>
                  <a:gd name="connsiteX1050" fmla="*/ 48800 w 70488"/>
                  <a:gd name="connsiteY1050" fmla="*/ 145495 h 159954"/>
                  <a:gd name="connsiteX1051" fmla="*/ 39763 w 70488"/>
                  <a:gd name="connsiteY1051" fmla="*/ 145495 h 159954"/>
                  <a:gd name="connsiteX1052" fmla="*/ 42474 w 70488"/>
                  <a:gd name="connsiteY1052" fmla="*/ 148206 h 159954"/>
                  <a:gd name="connsiteX1053" fmla="*/ 39763 w 70488"/>
                  <a:gd name="connsiteY1053" fmla="*/ 150917 h 159954"/>
                  <a:gd name="connsiteX1054" fmla="*/ 37051 w 70488"/>
                  <a:gd name="connsiteY1054" fmla="*/ 148206 h 159954"/>
                  <a:gd name="connsiteX1055" fmla="*/ 39763 w 70488"/>
                  <a:gd name="connsiteY1055" fmla="*/ 145495 h 159954"/>
                  <a:gd name="connsiteX1056" fmla="*/ 39763 w 70488"/>
                  <a:gd name="connsiteY1056" fmla="*/ 145495 h 159954"/>
                  <a:gd name="connsiteX1057" fmla="*/ 30726 w 70488"/>
                  <a:gd name="connsiteY1057" fmla="*/ 145495 h 159954"/>
                  <a:gd name="connsiteX1058" fmla="*/ 33437 w 70488"/>
                  <a:gd name="connsiteY1058" fmla="*/ 148206 h 159954"/>
                  <a:gd name="connsiteX1059" fmla="*/ 30726 w 70488"/>
                  <a:gd name="connsiteY1059" fmla="*/ 150917 h 159954"/>
                  <a:gd name="connsiteX1060" fmla="*/ 28015 w 70488"/>
                  <a:gd name="connsiteY1060" fmla="*/ 148206 h 159954"/>
                  <a:gd name="connsiteX1061" fmla="*/ 30726 w 70488"/>
                  <a:gd name="connsiteY1061" fmla="*/ 145495 h 159954"/>
                  <a:gd name="connsiteX1062" fmla="*/ 30726 w 70488"/>
                  <a:gd name="connsiteY1062" fmla="*/ 145495 h 159954"/>
                  <a:gd name="connsiteX1063" fmla="*/ 21689 w 70488"/>
                  <a:gd name="connsiteY1063" fmla="*/ 145495 h 159954"/>
                  <a:gd name="connsiteX1064" fmla="*/ 24400 w 70488"/>
                  <a:gd name="connsiteY1064" fmla="*/ 148206 h 159954"/>
                  <a:gd name="connsiteX1065" fmla="*/ 21689 w 70488"/>
                  <a:gd name="connsiteY1065" fmla="*/ 150917 h 159954"/>
                  <a:gd name="connsiteX1066" fmla="*/ 18978 w 70488"/>
                  <a:gd name="connsiteY1066" fmla="*/ 148206 h 159954"/>
                  <a:gd name="connsiteX1067" fmla="*/ 21689 w 70488"/>
                  <a:gd name="connsiteY1067" fmla="*/ 145495 h 159954"/>
                  <a:gd name="connsiteX1068" fmla="*/ 21689 w 70488"/>
                  <a:gd name="connsiteY1068" fmla="*/ 145495 h 159954"/>
                  <a:gd name="connsiteX1069" fmla="*/ 12652 w 70488"/>
                  <a:gd name="connsiteY1069" fmla="*/ 145495 h 159954"/>
                  <a:gd name="connsiteX1070" fmla="*/ 15363 w 70488"/>
                  <a:gd name="connsiteY1070" fmla="*/ 148206 h 159954"/>
                  <a:gd name="connsiteX1071" fmla="*/ 12652 w 70488"/>
                  <a:gd name="connsiteY1071" fmla="*/ 150917 h 159954"/>
                  <a:gd name="connsiteX1072" fmla="*/ 9941 w 70488"/>
                  <a:gd name="connsiteY1072" fmla="*/ 148206 h 159954"/>
                  <a:gd name="connsiteX1073" fmla="*/ 12652 w 70488"/>
                  <a:gd name="connsiteY1073" fmla="*/ 145495 h 159954"/>
                  <a:gd name="connsiteX1074" fmla="*/ 12652 w 70488"/>
                  <a:gd name="connsiteY1074" fmla="*/ 145495 h 159954"/>
                  <a:gd name="connsiteX1075" fmla="*/ 62355 w 70488"/>
                  <a:gd name="connsiteY1075" fmla="*/ 140976 h 159954"/>
                  <a:gd name="connsiteX1076" fmla="*/ 65066 w 70488"/>
                  <a:gd name="connsiteY1076" fmla="*/ 143688 h 159954"/>
                  <a:gd name="connsiteX1077" fmla="*/ 62355 w 70488"/>
                  <a:gd name="connsiteY1077" fmla="*/ 146399 h 159954"/>
                  <a:gd name="connsiteX1078" fmla="*/ 59644 w 70488"/>
                  <a:gd name="connsiteY1078" fmla="*/ 143688 h 159954"/>
                  <a:gd name="connsiteX1079" fmla="*/ 62355 w 70488"/>
                  <a:gd name="connsiteY1079" fmla="*/ 140976 h 159954"/>
                  <a:gd name="connsiteX1080" fmla="*/ 62355 w 70488"/>
                  <a:gd name="connsiteY1080" fmla="*/ 140976 h 159954"/>
                  <a:gd name="connsiteX1081" fmla="*/ 53318 w 70488"/>
                  <a:gd name="connsiteY1081" fmla="*/ 140976 h 159954"/>
                  <a:gd name="connsiteX1082" fmla="*/ 56029 w 70488"/>
                  <a:gd name="connsiteY1082" fmla="*/ 143688 h 159954"/>
                  <a:gd name="connsiteX1083" fmla="*/ 53318 w 70488"/>
                  <a:gd name="connsiteY1083" fmla="*/ 146399 h 159954"/>
                  <a:gd name="connsiteX1084" fmla="*/ 50607 w 70488"/>
                  <a:gd name="connsiteY1084" fmla="*/ 143688 h 159954"/>
                  <a:gd name="connsiteX1085" fmla="*/ 53318 w 70488"/>
                  <a:gd name="connsiteY1085" fmla="*/ 140976 h 159954"/>
                  <a:gd name="connsiteX1086" fmla="*/ 53318 w 70488"/>
                  <a:gd name="connsiteY1086" fmla="*/ 140976 h 159954"/>
                  <a:gd name="connsiteX1087" fmla="*/ 44281 w 70488"/>
                  <a:gd name="connsiteY1087" fmla="*/ 140976 h 159954"/>
                  <a:gd name="connsiteX1088" fmla="*/ 46992 w 70488"/>
                  <a:gd name="connsiteY1088" fmla="*/ 143688 h 159954"/>
                  <a:gd name="connsiteX1089" fmla="*/ 44281 w 70488"/>
                  <a:gd name="connsiteY1089" fmla="*/ 146399 h 159954"/>
                  <a:gd name="connsiteX1090" fmla="*/ 41570 w 70488"/>
                  <a:gd name="connsiteY1090" fmla="*/ 143688 h 159954"/>
                  <a:gd name="connsiteX1091" fmla="*/ 44281 w 70488"/>
                  <a:gd name="connsiteY1091" fmla="*/ 140976 h 159954"/>
                  <a:gd name="connsiteX1092" fmla="*/ 44281 w 70488"/>
                  <a:gd name="connsiteY1092" fmla="*/ 140976 h 159954"/>
                  <a:gd name="connsiteX1093" fmla="*/ 35244 w 70488"/>
                  <a:gd name="connsiteY1093" fmla="*/ 140976 h 159954"/>
                  <a:gd name="connsiteX1094" fmla="*/ 37955 w 70488"/>
                  <a:gd name="connsiteY1094" fmla="*/ 143688 h 159954"/>
                  <a:gd name="connsiteX1095" fmla="*/ 35244 w 70488"/>
                  <a:gd name="connsiteY1095" fmla="*/ 146399 h 159954"/>
                  <a:gd name="connsiteX1096" fmla="*/ 32533 w 70488"/>
                  <a:gd name="connsiteY1096" fmla="*/ 143688 h 159954"/>
                  <a:gd name="connsiteX1097" fmla="*/ 35244 w 70488"/>
                  <a:gd name="connsiteY1097" fmla="*/ 140976 h 159954"/>
                  <a:gd name="connsiteX1098" fmla="*/ 35244 w 70488"/>
                  <a:gd name="connsiteY1098" fmla="*/ 140976 h 159954"/>
                  <a:gd name="connsiteX1099" fmla="*/ 26207 w 70488"/>
                  <a:gd name="connsiteY1099" fmla="*/ 140976 h 159954"/>
                  <a:gd name="connsiteX1100" fmla="*/ 28918 w 70488"/>
                  <a:gd name="connsiteY1100" fmla="*/ 143688 h 159954"/>
                  <a:gd name="connsiteX1101" fmla="*/ 26207 w 70488"/>
                  <a:gd name="connsiteY1101" fmla="*/ 146399 h 159954"/>
                  <a:gd name="connsiteX1102" fmla="*/ 23496 w 70488"/>
                  <a:gd name="connsiteY1102" fmla="*/ 143688 h 159954"/>
                  <a:gd name="connsiteX1103" fmla="*/ 26207 w 70488"/>
                  <a:gd name="connsiteY1103" fmla="*/ 140976 h 159954"/>
                  <a:gd name="connsiteX1104" fmla="*/ 26207 w 70488"/>
                  <a:gd name="connsiteY1104" fmla="*/ 140976 h 159954"/>
                  <a:gd name="connsiteX1105" fmla="*/ 17170 w 70488"/>
                  <a:gd name="connsiteY1105" fmla="*/ 140976 h 159954"/>
                  <a:gd name="connsiteX1106" fmla="*/ 19881 w 70488"/>
                  <a:gd name="connsiteY1106" fmla="*/ 143688 h 159954"/>
                  <a:gd name="connsiteX1107" fmla="*/ 17170 w 70488"/>
                  <a:gd name="connsiteY1107" fmla="*/ 146399 h 159954"/>
                  <a:gd name="connsiteX1108" fmla="*/ 14459 w 70488"/>
                  <a:gd name="connsiteY1108" fmla="*/ 143688 h 159954"/>
                  <a:gd name="connsiteX1109" fmla="*/ 17170 w 70488"/>
                  <a:gd name="connsiteY1109" fmla="*/ 140976 h 159954"/>
                  <a:gd name="connsiteX1110" fmla="*/ 17170 w 70488"/>
                  <a:gd name="connsiteY1110" fmla="*/ 140976 h 159954"/>
                  <a:gd name="connsiteX1111" fmla="*/ 7230 w 70488"/>
                  <a:gd name="connsiteY1111" fmla="*/ 140976 h 159954"/>
                  <a:gd name="connsiteX1112" fmla="*/ 9941 w 70488"/>
                  <a:gd name="connsiteY1112" fmla="*/ 143688 h 159954"/>
                  <a:gd name="connsiteX1113" fmla="*/ 7230 w 70488"/>
                  <a:gd name="connsiteY1113" fmla="*/ 146399 h 159954"/>
                  <a:gd name="connsiteX1114" fmla="*/ 4518 w 70488"/>
                  <a:gd name="connsiteY1114" fmla="*/ 143688 h 159954"/>
                  <a:gd name="connsiteX1115" fmla="*/ 7230 w 70488"/>
                  <a:gd name="connsiteY1115" fmla="*/ 140976 h 159954"/>
                  <a:gd name="connsiteX1116" fmla="*/ 7230 w 70488"/>
                  <a:gd name="connsiteY1116" fmla="*/ 140976 h 159954"/>
                  <a:gd name="connsiteX1117" fmla="*/ 57837 w 70488"/>
                  <a:gd name="connsiteY1117" fmla="*/ 135554 h 159954"/>
                  <a:gd name="connsiteX1118" fmla="*/ 60548 w 70488"/>
                  <a:gd name="connsiteY1118" fmla="*/ 138265 h 159954"/>
                  <a:gd name="connsiteX1119" fmla="*/ 57837 w 70488"/>
                  <a:gd name="connsiteY1119" fmla="*/ 140976 h 159954"/>
                  <a:gd name="connsiteX1120" fmla="*/ 55125 w 70488"/>
                  <a:gd name="connsiteY1120" fmla="*/ 138265 h 159954"/>
                  <a:gd name="connsiteX1121" fmla="*/ 57837 w 70488"/>
                  <a:gd name="connsiteY1121" fmla="*/ 135554 h 159954"/>
                  <a:gd name="connsiteX1122" fmla="*/ 57837 w 70488"/>
                  <a:gd name="connsiteY1122" fmla="*/ 135554 h 159954"/>
                  <a:gd name="connsiteX1123" fmla="*/ 48800 w 70488"/>
                  <a:gd name="connsiteY1123" fmla="*/ 135554 h 159954"/>
                  <a:gd name="connsiteX1124" fmla="*/ 51511 w 70488"/>
                  <a:gd name="connsiteY1124" fmla="*/ 138265 h 159954"/>
                  <a:gd name="connsiteX1125" fmla="*/ 48800 w 70488"/>
                  <a:gd name="connsiteY1125" fmla="*/ 140976 h 159954"/>
                  <a:gd name="connsiteX1126" fmla="*/ 46088 w 70488"/>
                  <a:gd name="connsiteY1126" fmla="*/ 138265 h 159954"/>
                  <a:gd name="connsiteX1127" fmla="*/ 48800 w 70488"/>
                  <a:gd name="connsiteY1127" fmla="*/ 135554 h 159954"/>
                  <a:gd name="connsiteX1128" fmla="*/ 48800 w 70488"/>
                  <a:gd name="connsiteY1128" fmla="*/ 135554 h 159954"/>
                  <a:gd name="connsiteX1129" fmla="*/ 39763 w 70488"/>
                  <a:gd name="connsiteY1129" fmla="*/ 135554 h 159954"/>
                  <a:gd name="connsiteX1130" fmla="*/ 42474 w 70488"/>
                  <a:gd name="connsiteY1130" fmla="*/ 138265 h 159954"/>
                  <a:gd name="connsiteX1131" fmla="*/ 39763 w 70488"/>
                  <a:gd name="connsiteY1131" fmla="*/ 140976 h 159954"/>
                  <a:gd name="connsiteX1132" fmla="*/ 37051 w 70488"/>
                  <a:gd name="connsiteY1132" fmla="*/ 138265 h 159954"/>
                  <a:gd name="connsiteX1133" fmla="*/ 39763 w 70488"/>
                  <a:gd name="connsiteY1133" fmla="*/ 135554 h 159954"/>
                  <a:gd name="connsiteX1134" fmla="*/ 39763 w 70488"/>
                  <a:gd name="connsiteY1134" fmla="*/ 135554 h 159954"/>
                  <a:gd name="connsiteX1135" fmla="*/ 30726 w 70488"/>
                  <a:gd name="connsiteY1135" fmla="*/ 135554 h 159954"/>
                  <a:gd name="connsiteX1136" fmla="*/ 33437 w 70488"/>
                  <a:gd name="connsiteY1136" fmla="*/ 138265 h 159954"/>
                  <a:gd name="connsiteX1137" fmla="*/ 30726 w 70488"/>
                  <a:gd name="connsiteY1137" fmla="*/ 140976 h 159954"/>
                  <a:gd name="connsiteX1138" fmla="*/ 28015 w 70488"/>
                  <a:gd name="connsiteY1138" fmla="*/ 138265 h 159954"/>
                  <a:gd name="connsiteX1139" fmla="*/ 30726 w 70488"/>
                  <a:gd name="connsiteY1139" fmla="*/ 135554 h 159954"/>
                  <a:gd name="connsiteX1140" fmla="*/ 30726 w 70488"/>
                  <a:gd name="connsiteY1140" fmla="*/ 135554 h 159954"/>
                  <a:gd name="connsiteX1141" fmla="*/ 21689 w 70488"/>
                  <a:gd name="connsiteY1141" fmla="*/ 135554 h 159954"/>
                  <a:gd name="connsiteX1142" fmla="*/ 24400 w 70488"/>
                  <a:gd name="connsiteY1142" fmla="*/ 138265 h 159954"/>
                  <a:gd name="connsiteX1143" fmla="*/ 21689 w 70488"/>
                  <a:gd name="connsiteY1143" fmla="*/ 140976 h 159954"/>
                  <a:gd name="connsiteX1144" fmla="*/ 18978 w 70488"/>
                  <a:gd name="connsiteY1144" fmla="*/ 138265 h 159954"/>
                  <a:gd name="connsiteX1145" fmla="*/ 21689 w 70488"/>
                  <a:gd name="connsiteY1145" fmla="*/ 135554 h 159954"/>
                  <a:gd name="connsiteX1146" fmla="*/ 21689 w 70488"/>
                  <a:gd name="connsiteY1146" fmla="*/ 135554 h 159954"/>
                  <a:gd name="connsiteX1147" fmla="*/ 12652 w 70488"/>
                  <a:gd name="connsiteY1147" fmla="*/ 135554 h 159954"/>
                  <a:gd name="connsiteX1148" fmla="*/ 15363 w 70488"/>
                  <a:gd name="connsiteY1148" fmla="*/ 138265 h 159954"/>
                  <a:gd name="connsiteX1149" fmla="*/ 12652 w 70488"/>
                  <a:gd name="connsiteY1149" fmla="*/ 140976 h 159954"/>
                  <a:gd name="connsiteX1150" fmla="*/ 9941 w 70488"/>
                  <a:gd name="connsiteY1150" fmla="*/ 138265 h 159954"/>
                  <a:gd name="connsiteX1151" fmla="*/ 12652 w 70488"/>
                  <a:gd name="connsiteY1151" fmla="*/ 135554 h 159954"/>
                  <a:gd name="connsiteX1152" fmla="*/ 12652 w 70488"/>
                  <a:gd name="connsiteY1152" fmla="*/ 135554 h 159954"/>
                  <a:gd name="connsiteX1153" fmla="*/ 62355 w 70488"/>
                  <a:gd name="connsiteY1153" fmla="*/ 131036 h 159954"/>
                  <a:gd name="connsiteX1154" fmla="*/ 65066 w 70488"/>
                  <a:gd name="connsiteY1154" fmla="*/ 133747 h 159954"/>
                  <a:gd name="connsiteX1155" fmla="*/ 62355 w 70488"/>
                  <a:gd name="connsiteY1155" fmla="*/ 136458 h 159954"/>
                  <a:gd name="connsiteX1156" fmla="*/ 59644 w 70488"/>
                  <a:gd name="connsiteY1156" fmla="*/ 133747 h 159954"/>
                  <a:gd name="connsiteX1157" fmla="*/ 62355 w 70488"/>
                  <a:gd name="connsiteY1157" fmla="*/ 131036 h 159954"/>
                  <a:gd name="connsiteX1158" fmla="*/ 62355 w 70488"/>
                  <a:gd name="connsiteY1158" fmla="*/ 131036 h 159954"/>
                  <a:gd name="connsiteX1159" fmla="*/ 53318 w 70488"/>
                  <a:gd name="connsiteY1159" fmla="*/ 131036 h 159954"/>
                  <a:gd name="connsiteX1160" fmla="*/ 56029 w 70488"/>
                  <a:gd name="connsiteY1160" fmla="*/ 133747 h 159954"/>
                  <a:gd name="connsiteX1161" fmla="*/ 53318 w 70488"/>
                  <a:gd name="connsiteY1161" fmla="*/ 136458 h 159954"/>
                  <a:gd name="connsiteX1162" fmla="*/ 50607 w 70488"/>
                  <a:gd name="connsiteY1162" fmla="*/ 133747 h 159954"/>
                  <a:gd name="connsiteX1163" fmla="*/ 53318 w 70488"/>
                  <a:gd name="connsiteY1163" fmla="*/ 131036 h 159954"/>
                  <a:gd name="connsiteX1164" fmla="*/ 53318 w 70488"/>
                  <a:gd name="connsiteY1164" fmla="*/ 131036 h 159954"/>
                  <a:gd name="connsiteX1165" fmla="*/ 44281 w 70488"/>
                  <a:gd name="connsiteY1165" fmla="*/ 131036 h 159954"/>
                  <a:gd name="connsiteX1166" fmla="*/ 46992 w 70488"/>
                  <a:gd name="connsiteY1166" fmla="*/ 133747 h 159954"/>
                  <a:gd name="connsiteX1167" fmla="*/ 44281 w 70488"/>
                  <a:gd name="connsiteY1167" fmla="*/ 136458 h 159954"/>
                  <a:gd name="connsiteX1168" fmla="*/ 41570 w 70488"/>
                  <a:gd name="connsiteY1168" fmla="*/ 133747 h 159954"/>
                  <a:gd name="connsiteX1169" fmla="*/ 44281 w 70488"/>
                  <a:gd name="connsiteY1169" fmla="*/ 131036 h 159954"/>
                  <a:gd name="connsiteX1170" fmla="*/ 44281 w 70488"/>
                  <a:gd name="connsiteY1170" fmla="*/ 131036 h 159954"/>
                  <a:gd name="connsiteX1171" fmla="*/ 35244 w 70488"/>
                  <a:gd name="connsiteY1171" fmla="*/ 131036 h 159954"/>
                  <a:gd name="connsiteX1172" fmla="*/ 37955 w 70488"/>
                  <a:gd name="connsiteY1172" fmla="*/ 133747 h 159954"/>
                  <a:gd name="connsiteX1173" fmla="*/ 35244 w 70488"/>
                  <a:gd name="connsiteY1173" fmla="*/ 136458 h 159954"/>
                  <a:gd name="connsiteX1174" fmla="*/ 32533 w 70488"/>
                  <a:gd name="connsiteY1174" fmla="*/ 133747 h 159954"/>
                  <a:gd name="connsiteX1175" fmla="*/ 35244 w 70488"/>
                  <a:gd name="connsiteY1175" fmla="*/ 131036 h 159954"/>
                  <a:gd name="connsiteX1176" fmla="*/ 35244 w 70488"/>
                  <a:gd name="connsiteY1176" fmla="*/ 131036 h 159954"/>
                  <a:gd name="connsiteX1177" fmla="*/ 26207 w 70488"/>
                  <a:gd name="connsiteY1177" fmla="*/ 131036 h 159954"/>
                  <a:gd name="connsiteX1178" fmla="*/ 28918 w 70488"/>
                  <a:gd name="connsiteY1178" fmla="*/ 133747 h 159954"/>
                  <a:gd name="connsiteX1179" fmla="*/ 26207 w 70488"/>
                  <a:gd name="connsiteY1179" fmla="*/ 136458 h 159954"/>
                  <a:gd name="connsiteX1180" fmla="*/ 23496 w 70488"/>
                  <a:gd name="connsiteY1180" fmla="*/ 133747 h 159954"/>
                  <a:gd name="connsiteX1181" fmla="*/ 26207 w 70488"/>
                  <a:gd name="connsiteY1181" fmla="*/ 131036 h 159954"/>
                  <a:gd name="connsiteX1182" fmla="*/ 26207 w 70488"/>
                  <a:gd name="connsiteY1182" fmla="*/ 131036 h 159954"/>
                  <a:gd name="connsiteX1183" fmla="*/ 17170 w 70488"/>
                  <a:gd name="connsiteY1183" fmla="*/ 131036 h 159954"/>
                  <a:gd name="connsiteX1184" fmla="*/ 19881 w 70488"/>
                  <a:gd name="connsiteY1184" fmla="*/ 133747 h 159954"/>
                  <a:gd name="connsiteX1185" fmla="*/ 17170 w 70488"/>
                  <a:gd name="connsiteY1185" fmla="*/ 136458 h 159954"/>
                  <a:gd name="connsiteX1186" fmla="*/ 14459 w 70488"/>
                  <a:gd name="connsiteY1186" fmla="*/ 133747 h 159954"/>
                  <a:gd name="connsiteX1187" fmla="*/ 17170 w 70488"/>
                  <a:gd name="connsiteY1187" fmla="*/ 131036 h 159954"/>
                  <a:gd name="connsiteX1188" fmla="*/ 17170 w 70488"/>
                  <a:gd name="connsiteY1188" fmla="*/ 131036 h 159954"/>
                  <a:gd name="connsiteX1189" fmla="*/ 7230 w 70488"/>
                  <a:gd name="connsiteY1189" fmla="*/ 131036 h 159954"/>
                  <a:gd name="connsiteX1190" fmla="*/ 9941 w 70488"/>
                  <a:gd name="connsiteY1190" fmla="*/ 133747 h 159954"/>
                  <a:gd name="connsiteX1191" fmla="*/ 7230 w 70488"/>
                  <a:gd name="connsiteY1191" fmla="*/ 136458 h 159954"/>
                  <a:gd name="connsiteX1192" fmla="*/ 4518 w 70488"/>
                  <a:gd name="connsiteY1192" fmla="*/ 133747 h 159954"/>
                  <a:gd name="connsiteX1193" fmla="*/ 7230 w 70488"/>
                  <a:gd name="connsiteY1193" fmla="*/ 131036 h 159954"/>
                  <a:gd name="connsiteX1194" fmla="*/ 7230 w 70488"/>
                  <a:gd name="connsiteY1194" fmla="*/ 131036 h 159954"/>
                  <a:gd name="connsiteX1195" fmla="*/ 57837 w 70488"/>
                  <a:gd name="connsiteY1195" fmla="*/ 126517 h 159954"/>
                  <a:gd name="connsiteX1196" fmla="*/ 60548 w 70488"/>
                  <a:gd name="connsiteY1196" fmla="*/ 129228 h 159954"/>
                  <a:gd name="connsiteX1197" fmla="*/ 57837 w 70488"/>
                  <a:gd name="connsiteY1197" fmla="*/ 131940 h 159954"/>
                  <a:gd name="connsiteX1198" fmla="*/ 55125 w 70488"/>
                  <a:gd name="connsiteY1198" fmla="*/ 129228 h 159954"/>
                  <a:gd name="connsiteX1199" fmla="*/ 57837 w 70488"/>
                  <a:gd name="connsiteY1199" fmla="*/ 126517 h 159954"/>
                  <a:gd name="connsiteX1200" fmla="*/ 57837 w 70488"/>
                  <a:gd name="connsiteY1200" fmla="*/ 126517 h 159954"/>
                  <a:gd name="connsiteX1201" fmla="*/ 48800 w 70488"/>
                  <a:gd name="connsiteY1201" fmla="*/ 126517 h 159954"/>
                  <a:gd name="connsiteX1202" fmla="*/ 51511 w 70488"/>
                  <a:gd name="connsiteY1202" fmla="*/ 129228 h 159954"/>
                  <a:gd name="connsiteX1203" fmla="*/ 48800 w 70488"/>
                  <a:gd name="connsiteY1203" fmla="*/ 131940 h 159954"/>
                  <a:gd name="connsiteX1204" fmla="*/ 46088 w 70488"/>
                  <a:gd name="connsiteY1204" fmla="*/ 129228 h 159954"/>
                  <a:gd name="connsiteX1205" fmla="*/ 48800 w 70488"/>
                  <a:gd name="connsiteY1205" fmla="*/ 126517 h 159954"/>
                  <a:gd name="connsiteX1206" fmla="*/ 48800 w 70488"/>
                  <a:gd name="connsiteY1206" fmla="*/ 126517 h 159954"/>
                  <a:gd name="connsiteX1207" fmla="*/ 39763 w 70488"/>
                  <a:gd name="connsiteY1207" fmla="*/ 126517 h 159954"/>
                  <a:gd name="connsiteX1208" fmla="*/ 42474 w 70488"/>
                  <a:gd name="connsiteY1208" fmla="*/ 129228 h 159954"/>
                  <a:gd name="connsiteX1209" fmla="*/ 39763 w 70488"/>
                  <a:gd name="connsiteY1209" fmla="*/ 131940 h 159954"/>
                  <a:gd name="connsiteX1210" fmla="*/ 37051 w 70488"/>
                  <a:gd name="connsiteY1210" fmla="*/ 129228 h 159954"/>
                  <a:gd name="connsiteX1211" fmla="*/ 39763 w 70488"/>
                  <a:gd name="connsiteY1211" fmla="*/ 126517 h 159954"/>
                  <a:gd name="connsiteX1212" fmla="*/ 39763 w 70488"/>
                  <a:gd name="connsiteY1212" fmla="*/ 126517 h 159954"/>
                  <a:gd name="connsiteX1213" fmla="*/ 30726 w 70488"/>
                  <a:gd name="connsiteY1213" fmla="*/ 126517 h 159954"/>
                  <a:gd name="connsiteX1214" fmla="*/ 33437 w 70488"/>
                  <a:gd name="connsiteY1214" fmla="*/ 129228 h 159954"/>
                  <a:gd name="connsiteX1215" fmla="*/ 30726 w 70488"/>
                  <a:gd name="connsiteY1215" fmla="*/ 131940 h 159954"/>
                  <a:gd name="connsiteX1216" fmla="*/ 28015 w 70488"/>
                  <a:gd name="connsiteY1216" fmla="*/ 129228 h 159954"/>
                  <a:gd name="connsiteX1217" fmla="*/ 30726 w 70488"/>
                  <a:gd name="connsiteY1217" fmla="*/ 126517 h 159954"/>
                  <a:gd name="connsiteX1218" fmla="*/ 30726 w 70488"/>
                  <a:gd name="connsiteY1218" fmla="*/ 126517 h 159954"/>
                  <a:gd name="connsiteX1219" fmla="*/ 21689 w 70488"/>
                  <a:gd name="connsiteY1219" fmla="*/ 126517 h 159954"/>
                  <a:gd name="connsiteX1220" fmla="*/ 24400 w 70488"/>
                  <a:gd name="connsiteY1220" fmla="*/ 129228 h 159954"/>
                  <a:gd name="connsiteX1221" fmla="*/ 21689 w 70488"/>
                  <a:gd name="connsiteY1221" fmla="*/ 131940 h 159954"/>
                  <a:gd name="connsiteX1222" fmla="*/ 18978 w 70488"/>
                  <a:gd name="connsiteY1222" fmla="*/ 129228 h 159954"/>
                  <a:gd name="connsiteX1223" fmla="*/ 21689 w 70488"/>
                  <a:gd name="connsiteY1223" fmla="*/ 126517 h 159954"/>
                  <a:gd name="connsiteX1224" fmla="*/ 21689 w 70488"/>
                  <a:gd name="connsiteY1224" fmla="*/ 126517 h 159954"/>
                  <a:gd name="connsiteX1225" fmla="*/ 12652 w 70488"/>
                  <a:gd name="connsiteY1225" fmla="*/ 126517 h 159954"/>
                  <a:gd name="connsiteX1226" fmla="*/ 15363 w 70488"/>
                  <a:gd name="connsiteY1226" fmla="*/ 129228 h 159954"/>
                  <a:gd name="connsiteX1227" fmla="*/ 12652 w 70488"/>
                  <a:gd name="connsiteY1227" fmla="*/ 131940 h 159954"/>
                  <a:gd name="connsiteX1228" fmla="*/ 9941 w 70488"/>
                  <a:gd name="connsiteY1228" fmla="*/ 129228 h 159954"/>
                  <a:gd name="connsiteX1229" fmla="*/ 12652 w 70488"/>
                  <a:gd name="connsiteY1229" fmla="*/ 126517 h 159954"/>
                  <a:gd name="connsiteX1230" fmla="*/ 12652 w 70488"/>
                  <a:gd name="connsiteY1230" fmla="*/ 126517 h 159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Lst>
                <a:rect l="l" t="t" r="r" b="b"/>
                <a:pathLst>
                  <a:path w="70488" h="159954">
                    <a:moveTo>
                      <a:pt x="904" y="154532"/>
                    </a:moveTo>
                    <a:lnTo>
                      <a:pt x="904" y="154532"/>
                    </a:lnTo>
                    <a:lnTo>
                      <a:pt x="904" y="154532"/>
                    </a:lnTo>
                    <a:cubicBezTo>
                      <a:pt x="904" y="153628"/>
                      <a:pt x="904" y="153628"/>
                      <a:pt x="904" y="154532"/>
                    </a:cubicBezTo>
                    <a:lnTo>
                      <a:pt x="904" y="154532"/>
                    </a:lnTo>
                    <a:close/>
                    <a:moveTo>
                      <a:pt x="904" y="150013"/>
                    </a:moveTo>
                    <a:lnTo>
                      <a:pt x="1807" y="146399"/>
                    </a:lnTo>
                    <a:cubicBezTo>
                      <a:pt x="1807" y="146399"/>
                      <a:pt x="2711" y="146399"/>
                      <a:pt x="2711" y="146399"/>
                    </a:cubicBezTo>
                    <a:cubicBezTo>
                      <a:pt x="3615" y="146399"/>
                      <a:pt x="5422" y="147302"/>
                      <a:pt x="5422" y="149110"/>
                    </a:cubicBezTo>
                    <a:cubicBezTo>
                      <a:pt x="5422" y="150013"/>
                      <a:pt x="4518" y="151821"/>
                      <a:pt x="2711" y="151821"/>
                    </a:cubicBezTo>
                    <a:cubicBezTo>
                      <a:pt x="2711" y="150013"/>
                      <a:pt x="1807" y="150013"/>
                      <a:pt x="904" y="150013"/>
                    </a:cubicBezTo>
                    <a:lnTo>
                      <a:pt x="904" y="150013"/>
                    </a:lnTo>
                    <a:close/>
                    <a:moveTo>
                      <a:pt x="2711" y="140073"/>
                    </a:moveTo>
                    <a:lnTo>
                      <a:pt x="3615" y="135554"/>
                    </a:lnTo>
                    <a:cubicBezTo>
                      <a:pt x="4518" y="135554"/>
                      <a:pt x="5422" y="136458"/>
                      <a:pt x="5422" y="138265"/>
                    </a:cubicBezTo>
                    <a:cubicBezTo>
                      <a:pt x="5422" y="139169"/>
                      <a:pt x="4518" y="140976"/>
                      <a:pt x="2711" y="140073"/>
                    </a:cubicBezTo>
                    <a:cubicBezTo>
                      <a:pt x="2711" y="140976"/>
                      <a:pt x="2711" y="140976"/>
                      <a:pt x="2711" y="140073"/>
                    </a:cubicBezTo>
                    <a:lnTo>
                      <a:pt x="2711" y="140073"/>
                    </a:lnTo>
                    <a:close/>
                    <a:moveTo>
                      <a:pt x="4518" y="130132"/>
                    </a:moveTo>
                    <a:lnTo>
                      <a:pt x="5422" y="126517"/>
                    </a:lnTo>
                    <a:cubicBezTo>
                      <a:pt x="5422" y="126517"/>
                      <a:pt x="6326" y="127421"/>
                      <a:pt x="6326" y="128325"/>
                    </a:cubicBezTo>
                    <a:cubicBezTo>
                      <a:pt x="5422" y="129228"/>
                      <a:pt x="4518" y="130132"/>
                      <a:pt x="4518" y="130132"/>
                    </a:cubicBezTo>
                    <a:lnTo>
                      <a:pt x="4518" y="130132"/>
                    </a:lnTo>
                    <a:close/>
                    <a:moveTo>
                      <a:pt x="6326" y="115673"/>
                    </a:moveTo>
                    <a:lnTo>
                      <a:pt x="7230" y="112058"/>
                    </a:lnTo>
                    <a:cubicBezTo>
                      <a:pt x="7230" y="112058"/>
                      <a:pt x="8133" y="112058"/>
                      <a:pt x="8133" y="112058"/>
                    </a:cubicBezTo>
                    <a:cubicBezTo>
                      <a:pt x="9037" y="112058"/>
                      <a:pt x="10844" y="112962"/>
                      <a:pt x="10844" y="114769"/>
                    </a:cubicBezTo>
                    <a:cubicBezTo>
                      <a:pt x="10844" y="115673"/>
                      <a:pt x="9941" y="117480"/>
                      <a:pt x="8133" y="117480"/>
                    </a:cubicBezTo>
                    <a:cubicBezTo>
                      <a:pt x="7230" y="116577"/>
                      <a:pt x="6326" y="115673"/>
                      <a:pt x="6326" y="115673"/>
                    </a:cubicBezTo>
                    <a:lnTo>
                      <a:pt x="6326" y="115673"/>
                    </a:lnTo>
                    <a:close/>
                    <a:moveTo>
                      <a:pt x="7230" y="106636"/>
                    </a:moveTo>
                    <a:lnTo>
                      <a:pt x="7230" y="106636"/>
                    </a:lnTo>
                    <a:lnTo>
                      <a:pt x="8133" y="102118"/>
                    </a:lnTo>
                    <a:cubicBezTo>
                      <a:pt x="9037" y="102118"/>
                      <a:pt x="9941" y="103021"/>
                      <a:pt x="9941" y="104829"/>
                    </a:cubicBezTo>
                    <a:cubicBezTo>
                      <a:pt x="9941" y="105732"/>
                      <a:pt x="9037" y="106636"/>
                      <a:pt x="7230" y="106636"/>
                    </a:cubicBezTo>
                    <a:cubicBezTo>
                      <a:pt x="7230" y="106636"/>
                      <a:pt x="7230" y="106636"/>
                      <a:pt x="7230" y="106636"/>
                    </a:cubicBezTo>
                    <a:lnTo>
                      <a:pt x="7230" y="106636"/>
                    </a:lnTo>
                    <a:close/>
                    <a:moveTo>
                      <a:pt x="9037" y="96695"/>
                    </a:moveTo>
                    <a:lnTo>
                      <a:pt x="9941" y="93081"/>
                    </a:lnTo>
                    <a:cubicBezTo>
                      <a:pt x="9941" y="93081"/>
                      <a:pt x="10844" y="93984"/>
                      <a:pt x="10844" y="94888"/>
                    </a:cubicBezTo>
                    <a:cubicBezTo>
                      <a:pt x="9941" y="94888"/>
                      <a:pt x="9037" y="95792"/>
                      <a:pt x="9037" y="96695"/>
                    </a:cubicBezTo>
                    <a:lnTo>
                      <a:pt x="9037" y="96695"/>
                    </a:lnTo>
                    <a:close/>
                    <a:moveTo>
                      <a:pt x="10844" y="80429"/>
                    </a:moveTo>
                    <a:lnTo>
                      <a:pt x="11748" y="76814"/>
                    </a:lnTo>
                    <a:cubicBezTo>
                      <a:pt x="11748" y="76814"/>
                      <a:pt x="12652" y="76814"/>
                      <a:pt x="12652" y="76814"/>
                    </a:cubicBezTo>
                    <a:cubicBezTo>
                      <a:pt x="13555" y="76814"/>
                      <a:pt x="15363" y="77718"/>
                      <a:pt x="15363" y="79525"/>
                    </a:cubicBezTo>
                    <a:cubicBezTo>
                      <a:pt x="15363" y="80429"/>
                      <a:pt x="14459" y="82236"/>
                      <a:pt x="12652" y="82236"/>
                    </a:cubicBezTo>
                    <a:cubicBezTo>
                      <a:pt x="11748" y="81333"/>
                      <a:pt x="10844" y="81333"/>
                      <a:pt x="10844" y="80429"/>
                    </a:cubicBezTo>
                    <a:lnTo>
                      <a:pt x="10844" y="80429"/>
                    </a:lnTo>
                    <a:close/>
                    <a:moveTo>
                      <a:pt x="11748" y="71392"/>
                    </a:moveTo>
                    <a:cubicBezTo>
                      <a:pt x="11748" y="69585"/>
                      <a:pt x="11748" y="68681"/>
                      <a:pt x="12652" y="66873"/>
                    </a:cubicBezTo>
                    <a:cubicBezTo>
                      <a:pt x="13555" y="66873"/>
                      <a:pt x="14459" y="67777"/>
                      <a:pt x="14459" y="69585"/>
                    </a:cubicBezTo>
                    <a:cubicBezTo>
                      <a:pt x="14459" y="70488"/>
                      <a:pt x="13555" y="71392"/>
                      <a:pt x="11748" y="71392"/>
                    </a:cubicBezTo>
                    <a:cubicBezTo>
                      <a:pt x="11748" y="71392"/>
                      <a:pt x="11748" y="71392"/>
                      <a:pt x="11748" y="71392"/>
                    </a:cubicBezTo>
                    <a:lnTo>
                      <a:pt x="11748" y="71392"/>
                    </a:lnTo>
                    <a:close/>
                    <a:moveTo>
                      <a:pt x="12652" y="61451"/>
                    </a:moveTo>
                    <a:cubicBezTo>
                      <a:pt x="12652" y="59644"/>
                      <a:pt x="12652" y="58740"/>
                      <a:pt x="12652" y="56933"/>
                    </a:cubicBezTo>
                    <a:cubicBezTo>
                      <a:pt x="13555" y="56933"/>
                      <a:pt x="13555" y="57836"/>
                      <a:pt x="13555" y="58740"/>
                    </a:cubicBezTo>
                    <a:cubicBezTo>
                      <a:pt x="14459" y="60548"/>
                      <a:pt x="13555" y="61451"/>
                      <a:pt x="12652" y="61451"/>
                    </a:cubicBezTo>
                    <a:lnTo>
                      <a:pt x="12652" y="61451"/>
                    </a:lnTo>
                    <a:close/>
                    <a:moveTo>
                      <a:pt x="11748" y="51511"/>
                    </a:moveTo>
                    <a:cubicBezTo>
                      <a:pt x="11748" y="49703"/>
                      <a:pt x="11748" y="48800"/>
                      <a:pt x="11748" y="46992"/>
                    </a:cubicBezTo>
                    <a:cubicBezTo>
                      <a:pt x="11748" y="46992"/>
                      <a:pt x="11748" y="46992"/>
                      <a:pt x="12652" y="46992"/>
                    </a:cubicBezTo>
                    <a:cubicBezTo>
                      <a:pt x="13555" y="46992"/>
                      <a:pt x="15363" y="47896"/>
                      <a:pt x="15363" y="49703"/>
                    </a:cubicBezTo>
                    <a:cubicBezTo>
                      <a:pt x="14459" y="50607"/>
                      <a:pt x="13555" y="51511"/>
                      <a:pt x="11748" y="51511"/>
                    </a:cubicBezTo>
                    <a:lnTo>
                      <a:pt x="11748" y="51511"/>
                    </a:lnTo>
                    <a:close/>
                    <a:moveTo>
                      <a:pt x="10844" y="41570"/>
                    </a:moveTo>
                    <a:cubicBezTo>
                      <a:pt x="10844" y="40666"/>
                      <a:pt x="10844" y="38859"/>
                      <a:pt x="10844" y="37955"/>
                    </a:cubicBezTo>
                    <a:cubicBezTo>
                      <a:pt x="10844" y="37955"/>
                      <a:pt x="11748" y="37051"/>
                      <a:pt x="12652" y="37051"/>
                    </a:cubicBezTo>
                    <a:cubicBezTo>
                      <a:pt x="13555" y="37051"/>
                      <a:pt x="15363" y="37955"/>
                      <a:pt x="15363" y="39763"/>
                    </a:cubicBezTo>
                    <a:cubicBezTo>
                      <a:pt x="15363" y="40666"/>
                      <a:pt x="14459" y="42474"/>
                      <a:pt x="12652" y="42474"/>
                    </a:cubicBezTo>
                    <a:cubicBezTo>
                      <a:pt x="11748" y="42474"/>
                      <a:pt x="11748" y="41570"/>
                      <a:pt x="10844" y="41570"/>
                    </a:cubicBezTo>
                    <a:lnTo>
                      <a:pt x="10844" y="41570"/>
                    </a:lnTo>
                    <a:close/>
                    <a:moveTo>
                      <a:pt x="9037" y="27111"/>
                    </a:moveTo>
                    <a:cubicBezTo>
                      <a:pt x="9037" y="26207"/>
                      <a:pt x="9037" y="25303"/>
                      <a:pt x="8133" y="23496"/>
                    </a:cubicBezTo>
                    <a:cubicBezTo>
                      <a:pt x="9037" y="23496"/>
                      <a:pt x="9037" y="24400"/>
                      <a:pt x="9037" y="25303"/>
                    </a:cubicBezTo>
                    <a:cubicBezTo>
                      <a:pt x="9941" y="26207"/>
                      <a:pt x="9941" y="26207"/>
                      <a:pt x="9037" y="27111"/>
                    </a:cubicBezTo>
                    <a:lnTo>
                      <a:pt x="9037" y="27111"/>
                    </a:lnTo>
                    <a:close/>
                    <a:moveTo>
                      <a:pt x="8133" y="18074"/>
                    </a:moveTo>
                    <a:cubicBezTo>
                      <a:pt x="8133" y="16267"/>
                      <a:pt x="7230" y="15363"/>
                      <a:pt x="7230" y="13555"/>
                    </a:cubicBezTo>
                    <a:cubicBezTo>
                      <a:pt x="7230" y="13555"/>
                      <a:pt x="7230" y="13555"/>
                      <a:pt x="8133" y="13555"/>
                    </a:cubicBezTo>
                    <a:cubicBezTo>
                      <a:pt x="9037" y="13555"/>
                      <a:pt x="10844" y="14459"/>
                      <a:pt x="10844" y="16267"/>
                    </a:cubicBezTo>
                    <a:cubicBezTo>
                      <a:pt x="9941" y="16267"/>
                      <a:pt x="9037" y="17170"/>
                      <a:pt x="8133" y="18074"/>
                    </a:cubicBezTo>
                    <a:lnTo>
                      <a:pt x="8133" y="18074"/>
                    </a:lnTo>
                    <a:close/>
                    <a:moveTo>
                      <a:pt x="6326" y="7230"/>
                    </a:moveTo>
                    <a:cubicBezTo>
                      <a:pt x="6326" y="5422"/>
                      <a:pt x="8133" y="4518"/>
                      <a:pt x="9037" y="3615"/>
                    </a:cubicBezTo>
                    <a:cubicBezTo>
                      <a:pt x="9941" y="3615"/>
                      <a:pt x="9941" y="4518"/>
                      <a:pt x="9941" y="5422"/>
                    </a:cubicBezTo>
                    <a:cubicBezTo>
                      <a:pt x="9941" y="6326"/>
                      <a:pt x="9037" y="8133"/>
                      <a:pt x="7230" y="8133"/>
                    </a:cubicBezTo>
                    <a:cubicBezTo>
                      <a:pt x="7230" y="8133"/>
                      <a:pt x="6326" y="8133"/>
                      <a:pt x="6326" y="7230"/>
                    </a:cubicBezTo>
                    <a:lnTo>
                      <a:pt x="6326" y="7230"/>
                    </a:lnTo>
                    <a:close/>
                    <a:moveTo>
                      <a:pt x="10844" y="2711"/>
                    </a:moveTo>
                    <a:cubicBezTo>
                      <a:pt x="11748" y="1807"/>
                      <a:pt x="12652" y="904"/>
                      <a:pt x="14459" y="0"/>
                    </a:cubicBezTo>
                    <a:cubicBezTo>
                      <a:pt x="14459" y="0"/>
                      <a:pt x="14459" y="0"/>
                      <a:pt x="14459" y="0"/>
                    </a:cubicBezTo>
                    <a:cubicBezTo>
                      <a:pt x="14459" y="904"/>
                      <a:pt x="13555" y="2711"/>
                      <a:pt x="11748" y="2711"/>
                    </a:cubicBezTo>
                    <a:cubicBezTo>
                      <a:pt x="11748" y="2711"/>
                      <a:pt x="11748" y="2711"/>
                      <a:pt x="10844" y="2711"/>
                    </a:cubicBezTo>
                    <a:lnTo>
                      <a:pt x="10844" y="2711"/>
                    </a:lnTo>
                    <a:close/>
                    <a:moveTo>
                      <a:pt x="18978" y="904"/>
                    </a:moveTo>
                    <a:cubicBezTo>
                      <a:pt x="20785" y="904"/>
                      <a:pt x="21689" y="1807"/>
                      <a:pt x="23496" y="1807"/>
                    </a:cubicBezTo>
                    <a:cubicBezTo>
                      <a:pt x="23496" y="2711"/>
                      <a:pt x="22592" y="2711"/>
                      <a:pt x="21689" y="2711"/>
                    </a:cubicBezTo>
                    <a:cubicBezTo>
                      <a:pt x="19881" y="2711"/>
                      <a:pt x="18978" y="1807"/>
                      <a:pt x="18978" y="904"/>
                    </a:cubicBezTo>
                    <a:lnTo>
                      <a:pt x="18978" y="904"/>
                    </a:lnTo>
                    <a:close/>
                    <a:moveTo>
                      <a:pt x="34340" y="3615"/>
                    </a:moveTo>
                    <a:lnTo>
                      <a:pt x="36148" y="3615"/>
                    </a:lnTo>
                    <a:cubicBezTo>
                      <a:pt x="37051" y="3615"/>
                      <a:pt x="37051" y="4518"/>
                      <a:pt x="37051" y="5422"/>
                    </a:cubicBezTo>
                    <a:cubicBezTo>
                      <a:pt x="37051" y="6326"/>
                      <a:pt x="36148" y="8133"/>
                      <a:pt x="34340" y="8133"/>
                    </a:cubicBezTo>
                    <a:cubicBezTo>
                      <a:pt x="32533" y="8133"/>
                      <a:pt x="31629" y="7230"/>
                      <a:pt x="31629" y="5422"/>
                    </a:cubicBezTo>
                    <a:cubicBezTo>
                      <a:pt x="32533" y="4518"/>
                      <a:pt x="33437" y="3615"/>
                      <a:pt x="34340" y="3615"/>
                    </a:cubicBezTo>
                    <a:lnTo>
                      <a:pt x="34340" y="3615"/>
                    </a:lnTo>
                    <a:close/>
                    <a:moveTo>
                      <a:pt x="42474" y="4518"/>
                    </a:moveTo>
                    <a:lnTo>
                      <a:pt x="46992" y="5422"/>
                    </a:lnTo>
                    <a:cubicBezTo>
                      <a:pt x="46992" y="5422"/>
                      <a:pt x="46992" y="5422"/>
                      <a:pt x="46992" y="5422"/>
                    </a:cubicBezTo>
                    <a:cubicBezTo>
                      <a:pt x="46992" y="6326"/>
                      <a:pt x="46088" y="8133"/>
                      <a:pt x="44281" y="8133"/>
                    </a:cubicBezTo>
                    <a:cubicBezTo>
                      <a:pt x="42474" y="8133"/>
                      <a:pt x="41570" y="7230"/>
                      <a:pt x="41570" y="5422"/>
                    </a:cubicBezTo>
                    <a:cubicBezTo>
                      <a:pt x="41570" y="5422"/>
                      <a:pt x="41570" y="4518"/>
                      <a:pt x="42474" y="4518"/>
                    </a:cubicBezTo>
                    <a:lnTo>
                      <a:pt x="42474" y="4518"/>
                    </a:lnTo>
                    <a:close/>
                    <a:moveTo>
                      <a:pt x="50607" y="6326"/>
                    </a:moveTo>
                    <a:cubicBezTo>
                      <a:pt x="52414" y="6326"/>
                      <a:pt x="53318" y="7230"/>
                      <a:pt x="55125" y="7230"/>
                    </a:cubicBezTo>
                    <a:cubicBezTo>
                      <a:pt x="55125" y="8133"/>
                      <a:pt x="54222" y="8133"/>
                      <a:pt x="53318" y="8133"/>
                    </a:cubicBezTo>
                    <a:cubicBezTo>
                      <a:pt x="52414" y="8133"/>
                      <a:pt x="51511" y="7230"/>
                      <a:pt x="50607" y="6326"/>
                    </a:cubicBezTo>
                    <a:lnTo>
                      <a:pt x="50607" y="6326"/>
                    </a:lnTo>
                    <a:close/>
                    <a:moveTo>
                      <a:pt x="65066" y="8133"/>
                    </a:moveTo>
                    <a:cubicBezTo>
                      <a:pt x="65970" y="8133"/>
                      <a:pt x="67777" y="9037"/>
                      <a:pt x="68681" y="9037"/>
                    </a:cubicBezTo>
                    <a:cubicBezTo>
                      <a:pt x="68681" y="9037"/>
                      <a:pt x="68681" y="9941"/>
                      <a:pt x="68681" y="9941"/>
                    </a:cubicBezTo>
                    <a:cubicBezTo>
                      <a:pt x="68681" y="10844"/>
                      <a:pt x="67777" y="12652"/>
                      <a:pt x="65970" y="12652"/>
                    </a:cubicBezTo>
                    <a:cubicBezTo>
                      <a:pt x="64162" y="12652"/>
                      <a:pt x="63259" y="11748"/>
                      <a:pt x="63259" y="9941"/>
                    </a:cubicBezTo>
                    <a:cubicBezTo>
                      <a:pt x="65066" y="9941"/>
                      <a:pt x="65066" y="9037"/>
                      <a:pt x="65066" y="8133"/>
                    </a:cubicBezTo>
                    <a:lnTo>
                      <a:pt x="65066" y="8133"/>
                    </a:lnTo>
                    <a:close/>
                    <a:moveTo>
                      <a:pt x="70488" y="13555"/>
                    </a:moveTo>
                    <a:cubicBezTo>
                      <a:pt x="70488" y="14459"/>
                      <a:pt x="69585" y="15363"/>
                      <a:pt x="69585" y="16267"/>
                    </a:cubicBezTo>
                    <a:cubicBezTo>
                      <a:pt x="69585" y="16267"/>
                      <a:pt x="69585" y="16267"/>
                      <a:pt x="69585" y="16267"/>
                    </a:cubicBezTo>
                    <a:cubicBezTo>
                      <a:pt x="69585" y="14459"/>
                      <a:pt x="69585" y="13555"/>
                      <a:pt x="70488" y="13555"/>
                    </a:cubicBezTo>
                    <a:lnTo>
                      <a:pt x="70488" y="13555"/>
                    </a:lnTo>
                    <a:close/>
                    <a:moveTo>
                      <a:pt x="67777" y="18074"/>
                    </a:moveTo>
                    <a:cubicBezTo>
                      <a:pt x="66873" y="19881"/>
                      <a:pt x="66873" y="20785"/>
                      <a:pt x="65970" y="22592"/>
                    </a:cubicBezTo>
                    <a:cubicBezTo>
                      <a:pt x="65066" y="22592"/>
                      <a:pt x="64162" y="21689"/>
                      <a:pt x="64162" y="20785"/>
                    </a:cubicBezTo>
                    <a:cubicBezTo>
                      <a:pt x="64162" y="19881"/>
                      <a:pt x="65066" y="18074"/>
                      <a:pt x="66873" y="18074"/>
                    </a:cubicBezTo>
                    <a:cubicBezTo>
                      <a:pt x="67777" y="18074"/>
                      <a:pt x="67777" y="18074"/>
                      <a:pt x="67777" y="18074"/>
                    </a:cubicBezTo>
                    <a:lnTo>
                      <a:pt x="67777" y="18074"/>
                    </a:lnTo>
                    <a:close/>
                    <a:moveTo>
                      <a:pt x="65066" y="25303"/>
                    </a:moveTo>
                    <a:lnTo>
                      <a:pt x="64162" y="27111"/>
                    </a:lnTo>
                    <a:cubicBezTo>
                      <a:pt x="64162" y="27111"/>
                      <a:pt x="63259" y="27111"/>
                      <a:pt x="63259" y="27111"/>
                    </a:cubicBezTo>
                    <a:cubicBezTo>
                      <a:pt x="62355" y="27111"/>
                      <a:pt x="60548" y="26207"/>
                      <a:pt x="60548" y="24400"/>
                    </a:cubicBezTo>
                    <a:cubicBezTo>
                      <a:pt x="60548" y="23496"/>
                      <a:pt x="61451" y="21689"/>
                      <a:pt x="63259" y="21689"/>
                    </a:cubicBezTo>
                    <a:cubicBezTo>
                      <a:pt x="63259" y="22592"/>
                      <a:pt x="64162" y="23496"/>
                      <a:pt x="65066" y="25303"/>
                    </a:cubicBezTo>
                    <a:lnTo>
                      <a:pt x="65066" y="25303"/>
                    </a:lnTo>
                    <a:close/>
                    <a:moveTo>
                      <a:pt x="58740" y="37955"/>
                    </a:moveTo>
                    <a:cubicBezTo>
                      <a:pt x="57837" y="38859"/>
                      <a:pt x="57837" y="40666"/>
                      <a:pt x="56933" y="41570"/>
                    </a:cubicBezTo>
                    <a:cubicBezTo>
                      <a:pt x="56029" y="41570"/>
                      <a:pt x="56029" y="40666"/>
                      <a:pt x="56029" y="39763"/>
                    </a:cubicBezTo>
                    <a:cubicBezTo>
                      <a:pt x="55125" y="38859"/>
                      <a:pt x="56933" y="37051"/>
                      <a:pt x="58740" y="37955"/>
                    </a:cubicBezTo>
                    <a:cubicBezTo>
                      <a:pt x="57837" y="37051"/>
                      <a:pt x="58740" y="37955"/>
                      <a:pt x="58740" y="37955"/>
                    </a:cubicBezTo>
                    <a:lnTo>
                      <a:pt x="58740" y="37955"/>
                    </a:lnTo>
                    <a:close/>
                    <a:moveTo>
                      <a:pt x="55125" y="44281"/>
                    </a:moveTo>
                    <a:cubicBezTo>
                      <a:pt x="54222" y="45185"/>
                      <a:pt x="54222" y="46088"/>
                      <a:pt x="53318" y="47896"/>
                    </a:cubicBezTo>
                    <a:cubicBezTo>
                      <a:pt x="53318" y="47896"/>
                      <a:pt x="53318" y="47896"/>
                      <a:pt x="53318" y="47896"/>
                    </a:cubicBezTo>
                    <a:cubicBezTo>
                      <a:pt x="52414" y="47896"/>
                      <a:pt x="50607" y="46992"/>
                      <a:pt x="50607" y="45185"/>
                    </a:cubicBezTo>
                    <a:cubicBezTo>
                      <a:pt x="50607" y="44281"/>
                      <a:pt x="51511" y="42474"/>
                      <a:pt x="53318" y="42474"/>
                    </a:cubicBezTo>
                    <a:cubicBezTo>
                      <a:pt x="54222" y="42474"/>
                      <a:pt x="55125" y="43377"/>
                      <a:pt x="55125" y="44281"/>
                    </a:cubicBezTo>
                    <a:lnTo>
                      <a:pt x="55125" y="44281"/>
                    </a:lnTo>
                    <a:close/>
                    <a:moveTo>
                      <a:pt x="51511" y="53318"/>
                    </a:moveTo>
                    <a:cubicBezTo>
                      <a:pt x="51511" y="54222"/>
                      <a:pt x="51511" y="55125"/>
                      <a:pt x="51511" y="56933"/>
                    </a:cubicBezTo>
                    <a:cubicBezTo>
                      <a:pt x="50607" y="56933"/>
                      <a:pt x="50607" y="56029"/>
                      <a:pt x="50607" y="55125"/>
                    </a:cubicBezTo>
                    <a:cubicBezTo>
                      <a:pt x="50607" y="54222"/>
                      <a:pt x="51511" y="54222"/>
                      <a:pt x="51511" y="53318"/>
                    </a:cubicBezTo>
                    <a:lnTo>
                      <a:pt x="51511" y="53318"/>
                    </a:lnTo>
                    <a:close/>
                    <a:moveTo>
                      <a:pt x="52414" y="62355"/>
                    </a:moveTo>
                    <a:cubicBezTo>
                      <a:pt x="52414" y="64162"/>
                      <a:pt x="53318" y="65066"/>
                      <a:pt x="53318" y="66873"/>
                    </a:cubicBezTo>
                    <a:cubicBezTo>
                      <a:pt x="52414" y="66873"/>
                      <a:pt x="50607" y="65970"/>
                      <a:pt x="50607" y="64162"/>
                    </a:cubicBezTo>
                    <a:cubicBezTo>
                      <a:pt x="50607" y="63259"/>
                      <a:pt x="51511" y="63259"/>
                      <a:pt x="52414" y="62355"/>
                    </a:cubicBezTo>
                    <a:lnTo>
                      <a:pt x="52414" y="62355"/>
                    </a:lnTo>
                    <a:close/>
                    <a:moveTo>
                      <a:pt x="54222" y="72296"/>
                    </a:moveTo>
                    <a:cubicBezTo>
                      <a:pt x="54222" y="73199"/>
                      <a:pt x="55125" y="75007"/>
                      <a:pt x="55125" y="75910"/>
                    </a:cubicBezTo>
                    <a:cubicBezTo>
                      <a:pt x="55125" y="75910"/>
                      <a:pt x="54222" y="76814"/>
                      <a:pt x="53318" y="76814"/>
                    </a:cubicBezTo>
                    <a:cubicBezTo>
                      <a:pt x="52414" y="76814"/>
                      <a:pt x="50607" y="75910"/>
                      <a:pt x="50607" y="74103"/>
                    </a:cubicBezTo>
                    <a:cubicBezTo>
                      <a:pt x="50607" y="73199"/>
                      <a:pt x="52414" y="72296"/>
                      <a:pt x="54222" y="72296"/>
                    </a:cubicBezTo>
                    <a:cubicBezTo>
                      <a:pt x="53318" y="72296"/>
                      <a:pt x="54222" y="72296"/>
                      <a:pt x="54222" y="72296"/>
                    </a:cubicBezTo>
                    <a:lnTo>
                      <a:pt x="54222" y="72296"/>
                    </a:lnTo>
                    <a:close/>
                    <a:moveTo>
                      <a:pt x="56933" y="86755"/>
                    </a:moveTo>
                    <a:lnTo>
                      <a:pt x="57837" y="91273"/>
                    </a:lnTo>
                    <a:lnTo>
                      <a:pt x="57837" y="91273"/>
                    </a:lnTo>
                    <a:cubicBezTo>
                      <a:pt x="56933" y="91273"/>
                      <a:pt x="55125" y="90370"/>
                      <a:pt x="55125" y="88562"/>
                    </a:cubicBezTo>
                    <a:cubicBezTo>
                      <a:pt x="55125" y="87658"/>
                      <a:pt x="56029" y="86755"/>
                      <a:pt x="56933" y="86755"/>
                    </a:cubicBezTo>
                    <a:lnTo>
                      <a:pt x="56933" y="86755"/>
                    </a:lnTo>
                    <a:close/>
                    <a:moveTo>
                      <a:pt x="58740" y="96695"/>
                    </a:moveTo>
                    <a:cubicBezTo>
                      <a:pt x="58740" y="97599"/>
                      <a:pt x="58740" y="98503"/>
                      <a:pt x="59644" y="100310"/>
                    </a:cubicBezTo>
                    <a:cubicBezTo>
                      <a:pt x="59644" y="101214"/>
                      <a:pt x="58740" y="101214"/>
                      <a:pt x="57837" y="101214"/>
                    </a:cubicBezTo>
                    <a:cubicBezTo>
                      <a:pt x="56933" y="101214"/>
                      <a:pt x="55125" y="100310"/>
                      <a:pt x="55125" y="98503"/>
                    </a:cubicBezTo>
                    <a:cubicBezTo>
                      <a:pt x="55125" y="97599"/>
                      <a:pt x="56029" y="95792"/>
                      <a:pt x="57837" y="95792"/>
                    </a:cubicBezTo>
                    <a:cubicBezTo>
                      <a:pt x="58740" y="96695"/>
                      <a:pt x="58740" y="96695"/>
                      <a:pt x="58740" y="96695"/>
                    </a:cubicBezTo>
                    <a:lnTo>
                      <a:pt x="58740" y="96695"/>
                    </a:lnTo>
                    <a:close/>
                    <a:moveTo>
                      <a:pt x="60548" y="103021"/>
                    </a:moveTo>
                    <a:cubicBezTo>
                      <a:pt x="60548" y="103925"/>
                      <a:pt x="60548" y="104829"/>
                      <a:pt x="61451" y="105732"/>
                    </a:cubicBezTo>
                    <a:cubicBezTo>
                      <a:pt x="60548" y="105732"/>
                      <a:pt x="60548" y="104829"/>
                      <a:pt x="60548" y="103925"/>
                    </a:cubicBezTo>
                    <a:cubicBezTo>
                      <a:pt x="59644" y="103925"/>
                      <a:pt x="60548" y="103021"/>
                      <a:pt x="60548" y="103021"/>
                    </a:cubicBezTo>
                    <a:lnTo>
                      <a:pt x="60548" y="103021"/>
                    </a:lnTo>
                    <a:close/>
                    <a:moveTo>
                      <a:pt x="62355" y="112058"/>
                    </a:moveTo>
                    <a:lnTo>
                      <a:pt x="62355" y="112058"/>
                    </a:lnTo>
                    <a:cubicBezTo>
                      <a:pt x="62355" y="113866"/>
                      <a:pt x="63259" y="115673"/>
                      <a:pt x="63259" y="116577"/>
                    </a:cubicBezTo>
                    <a:cubicBezTo>
                      <a:pt x="63259" y="116577"/>
                      <a:pt x="63259" y="116577"/>
                      <a:pt x="63259" y="116577"/>
                    </a:cubicBezTo>
                    <a:cubicBezTo>
                      <a:pt x="62355" y="116577"/>
                      <a:pt x="60548" y="115673"/>
                      <a:pt x="60548" y="113866"/>
                    </a:cubicBezTo>
                    <a:cubicBezTo>
                      <a:pt x="59644" y="112962"/>
                      <a:pt x="60548" y="112058"/>
                      <a:pt x="62355" y="112058"/>
                    </a:cubicBezTo>
                    <a:lnTo>
                      <a:pt x="62355" y="112058"/>
                    </a:lnTo>
                    <a:close/>
                    <a:moveTo>
                      <a:pt x="63259" y="121999"/>
                    </a:moveTo>
                    <a:lnTo>
                      <a:pt x="64162" y="125614"/>
                    </a:lnTo>
                    <a:cubicBezTo>
                      <a:pt x="64162" y="126517"/>
                      <a:pt x="63259" y="126517"/>
                      <a:pt x="62355" y="126517"/>
                    </a:cubicBezTo>
                    <a:cubicBezTo>
                      <a:pt x="61451" y="126517"/>
                      <a:pt x="59644" y="125614"/>
                      <a:pt x="59644" y="123806"/>
                    </a:cubicBezTo>
                    <a:cubicBezTo>
                      <a:pt x="59644" y="122903"/>
                      <a:pt x="60548" y="121095"/>
                      <a:pt x="62355" y="121095"/>
                    </a:cubicBezTo>
                    <a:cubicBezTo>
                      <a:pt x="63259" y="121095"/>
                      <a:pt x="63259" y="121999"/>
                      <a:pt x="63259" y="121999"/>
                    </a:cubicBezTo>
                    <a:lnTo>
                      <a:pt x="63259" y="121999"/>
                    </a:lnTo>
                    <a:close/>
                    <a:moveTo>
                      <a:pt x="65970" y="136458"/>
                    </a:moveTo>
                    <a:lnTo>
                      <a:pt x="66873" y="140976"/>
                    </a:lnTo>
                    <a:cubicBezTo>
                      <a:pt x="65970" y="140976"/>
                      <a:pt x="65066" y="140073"/>
                      <a:pt x="65066" y="139169"/>
                    </a:cubicBezTo>
                    <a:cubicBezTo>
                      <a:pt x="65066" y="137362"/>
                      <a:pt x="65066" y="136458"/>
                      <a:pt x="65970" y="136458"/>
                    </a:cubicBezTo>
                    <a:lnTo>
                      <a:pt x="65970" y="136458"/>
                    </a:lnTo>
                    <a:close/>
                    <a:moveTo>
                      <a:pt x="66873" y="145495"/>
                    </a:moveTo>
                    <a:cubicBezTo>
                      <a:pt x="66873" y="147302"/>
                      <a:pt x="67777" y="148206"/>
                      <a:pt x="67777" y="150013"/>
                    </a:cubicBezTo>
                    <a:cubicBezTo>
                      <a:pt x="67777" y="150013"/>
                      <a:pt x="66873" y="150013"/>
                      <a:pt x="66873" y="150013"/>
                    </a:cubicBezTo>
                    <a:cubicBezTo>
                      <a:pt x="65970" y="150013"/>
                      <a:pt x="64162" y="149110"/>
                      <a:pt x="64162" y="147302"/>
                    </a:cubicBezTo>
                    <a:cubicBezTo>
                      <a:pt x="65066" y="147302"/>
                      <a:pt x="65970" y="145495"/>
                      <a:pt x="66873" y="145495"/>
                    </a:cubicBezTo>
                    <a:cubicBezTo>
                      <a:pt x="66873" y="145495"/>
                      <a:pt x="66873" y="145495"/>
                      <a:pt x="66873" y="145495"/>
                    </a:cubicBezTo>
                    <a:lnTo>
                      <a:pt x="66873" y="145495"/>
                    </a:lnTo>
                    <a:close/>
                    <a:moveTo>
                      <a:pt x="69585" y="157243"/>
                    </a:moveTo>
                    <a:lnTo>
                      <a:pt x="69585" y="157243"/>
                    </a:lnTo>
                    <a:cubicBezTo>
                      <a:pt x="69585" y="158147"/>
                      <a:pt x="69585" y="158147"/>
                      <a:pt x="69585" y="157243"/>
                    </a:cubicBezTo>
                    <a:cubicBezTo>
                      <a:pt x="69585" y="159050"/>
                      <a:pt x="69585" y="159050"/>
                      <a:pt x="68681" y="159954"/>
                    </a:cubicBezTo>
                    <a:lnTo>
                      <a:pt x="65970" y="159954"/>
                    </a:lnTo>
                    <a:cubicBezTo>
                      <a:pt x="65066" y="159954"/>
                      <a:pt x="65066" y="159050"/>
                      <a:pt x="65066" y="158147"/>
                    </a:cubicBezTo>
                    <a:cubicBezTo>
                      <a:pt x="65066" y="157243"/>
                      <a:pt x="65970" y="155436"/>
                      <a:pt x="67777" y="155436"/>
                    </a:cubicBezTo>
                    <a:cubicBezTo>
                      <a:pt x="67777" y="155436"/>
                      <a:pt x="68681" y="156339"/>
                      <a:pt x="69585" y="157243"/>
                    </a:cubicBezTo>
                    <a:lnTo>
                      <a:pt x="69585" y="157243"/>
                    </a:lnTo>
                    <a:close/>
                    <a:moveTo>
                      <a:pt x="58740" y="159954"/>
                    </a:moveTo>
                    <a:lnTo>
                      <a:pt x="56029" y="159954"/>
                    </a:lnTo>
                    <a:cubicBezTo>
                      <a:pt x="55125" y="159954"/>
                      <a:pt x="55125" y="159050"/>
                      <a:pt x="55125" y="158147"/>
                    </a:cubicBezTo>
                    <a:cubicBezTo>
                      <a:pt x="55125" y="157243"/>
                      <a:pt x="56029" y="155436"/>
                      <a:pt x="57837" y="155436"/>
                    </a:cubicBezTo>
                    <a:cubicBezTo>
                      <a:pt x="58740" y="155436"/>
                      <a:pt x="60548" y="156339"/>
                      <a:pt x="60548" y="158147"/>
                    </a:cubicBezTo>
                    <a:cubicBezTo>
                      <a:pt x="60548" y="159050"/>
                      <a:pt x="59644" y="159954"/>
                      <a:pt x="58740" y="159954"/>
                    </a:cubicBezTo>
                    <a:lnTo>
                      <a:pt x="58740" y="159954"/>
                    </a:lnTo>
                    <a:close/>
                    <a:moveTo>
                      <a:pt x="49703" y="159954"/>
                    </a:moveTo>
                    <a:lnTo>
                      <a:pt x="47896" y="159954"/>
                    </a:lnTo>
                    <a:cubicBezTo>
                      <a:pt x="46992" y="159954"/>
                      <a:pt x="46992" y="159050"/>
                      <a:pt x="46992" y="158147"/>
                    </a:cubicBezTo>
                    <a:cubicBezTo>
                      <a:pt x="46992" y="157243"/>
                      <a:pt x="47896" y="155436"/>
                      <a:pt x="49703" y="155436"/>
                    </a:cubicBezTo>
                    <a:cubicBezTo>
                      <a:pt x="51511" y="155436"/>
                      <a:pt x="52414" y="156339"/>
                      <a:pt x="52414" y="158147"/>
                    </a:cubicBezTo>
                    <a:cubicBezTo>
                      <a:pt x="50607" y="159050"/>
                      <a:pt x="50607" y="159954"/>
                      <a:pt x="49703" y="159954"/>
                    </a:cubicBezTo>
                    <a:lnTo>
                      <a:pt x="49703" y="159954"/>
                    </a:lnTo>
                    <a:close/>
                    <a:moveTo>
                      <a:pt x="40666" y="159954"/>
                    </a:moveTo>
                    <a:lnTo>
                      <a:pt x="38859" y="159954"/>
                    </a:lnTo>
                    <a:cubicBezTo>
                      <a:pt x="37955" y="159954"/>
                      <a:pt x="37955" y="159050"/>
                      <a:pt x="37955" y="158147"/>
                    </a:cubicBezTo>
                    <a:cubicBezTo>
                      <a:pt x="37955" y="157243"/>
                      <a:pt x="38859" y="155436"/>
                      <a:pt x="40666" y="155436"/>
                    </a:cubicBezTo>
                    <a:cubicBezTo>
                      <a:pt x="42474" y="155436"/>
                      <a:pt x="43377" y="156339"/>
                      <a:pt x="43377" y="158147"/>
                    </a:cubicBezTo>
                    <a:cubicBezTo>
                      <a:pt x="41570" y="159050"/>
                      <a:pt x="41570" y="159954"/>
                      <a:pt x="40666" y="159954"/>
                    </a:cubicBezTo>
                    <a:lnTo>
                      <a:pt x="40666" y="159954"/>
                    </a:lnTo>
                    <a:close/>
                    <a:moveTo>
                      <a:pt x="31629" y="159954"/>
                    </a:moveTo>
                    <a:lnTo>
                      <a:pt x="29822" y="159954"/>
                    </a:lnTo>
                    <a:cubicBezTo>
                      <a:pt x="28918" y="159954"/>
                      <a:pt x="28918" y="159050"/>
                      <a:pt x="28918" y="158147"/>
                    </a:cubicBezTo>
                    <a:cubicBezTo>
                      <a:pt x="28918" y="157243"/>
                      <a:pt x="29822" y="155436"/>
                      <a:pt x="31629" y="155436"/>
                    </a:cubicBezTo>
                    <a:cubicBezTo>
                      <a:pt x="32533" y="155436"/>
                      <a:pt x="34340" y="156339"/>
                      <a:pt x="34340" y="158147"/>
                    </a:cubicBezTo>
                    <a:cubicBezTo>
                      <a:pt x="32533" y="159050"/>
                      <a:pt x="32533" y="159954"/>
                      <a:pt x="31629" y="159954"/>
                    </a:cubicBezTo>
                    <a:lnTo>
                      <a:pt x="31629" y="159954"/>
                    </a:lnTo>
                    <a:close/>
                    <a:moveTo>
                      <a:pt x="22592" y="159954"/>
                    </a:moveTo>
                    <a:lnTo>
                      <a:pt x="20785" y="159954"/>
                    </a:lnTo>
                    <a:cubicBezTo>
                      <a:pt x="19881" y="159954"/>
                      <a:pt x="19881" y="159050"/>
                      <a:pt x="19881" y="158147"/>
                    </a:cubicBezTo>
                    <a:cubicBezTo>
                      <a:pt x="19881" y="157243"/>
                      <a:pt x="20785" y="155436"/>
                      <a:pt x="22592" y="155436"/>
                    </a:cubicBezTo>
                    <a:cubicBezTo>
                      <a:pt x="24400" y="155436"/>
                      <a:pt x="25303" y="156339"/>
                      <a:pt x="25303" y="158147"/>
                    </a:cubicBezTo>
                    <a:cubicBezTo>
                      <a:pt x="23496" y="159050"/>
                      <a:pt x="23496" y="159954"/>
                      <a:pt x="22592" y="159954"/>
                    </a:cubicBezTo>
                    <a:lnTo>
                      <a:pt x="22592" y="159954"/>
                    </a:lnTo>
                    <a:close/>
                    <a:moveTo>
                      <a:pt x="13555" y="159954"/>
                    </a:moveTo>
                    <a:lnTo>
                      <a:pt x="11748" y="159954"/>
                    </a:lnTo>
                    <a:cubicBezTo>
                      <a:pt x="10844" y="159954"/>
                      <a:pt x="10844" y="159050"/>
                      <a:pt x="10844" y="158147"/>
                    </a:cubicBezTo>
                    <a:cubicBezTo>
                      <a:pt x="10844" y="157243"/>
                      <a:pt x="11748" y="155436"/>
                      <a:pt x="13555" y="155436"/>
                    </a:cubicBezTo>
                    <a:cubicBezTo>
                      <a:pt x="15363" y="155436"/>
                      <a:pt x="16267" y="156339"/>
                      <a:pt x="16267" y="158147"/>
                    </a:cubicBezTo>
                    <a:cubicBezTo>
                      <a:pt x="14459" y="159050"/>
                      <a:pt x="13555" y="159954"/>
                      <a:pt x="13555" y="159954"/>
                    </a:cubicBezTo>
                    <a:lnTo>
                      <a:pt x="13555" y="159954"/>
                    </a:lnTo>
                    <a:close/>
                    <a:moveTo>
                      <a:pt x="3615" y="159954"/>
                    </a:moveTo>
                    <a:lnTo>
                      <a:pt x="1807" y="159954"/>
                    </a:lnTo>
                    <a:cubicBezTo>
                      <a:pt x="904" y="159954"/>
                      <a:pt x="0" y="159050"/>
                      <a:pt x="0" y="158147"/>
                    </a:cubicBezTo>
                    <a:cubicBezTo>
                      <a:pt x="0" y="157243"/>
                      <a:pt x="904" y="155436"/>
                      <a:pt x="2711" y="155436"/>
                    </a:cubicBezTo>
                    <a:cubicBezTo>
                      <a:pt x="4518" y="155436"/>
                      <a:pt x="5422" y="156339"/>
                      <a:pt x="5422" y="158147"/>
                    </a:cubicBezTo>
                    <a:cubicBezTo>
                      <a:pt x="5422" y="159050"/>
                      <a:pt x="4518" y="159954"/>
                      <a:pt x="3615" y="159954"/>
                    </a:cubicBezTo>
                    <a:lnTo>
                      <a:pt x="3615" y="159954"/>
                    </a:lnTo>
                    <a:close/>
                    <a:moveTo>
                      <a:pt x="26207" y="3615"/>
                    </a:moveTo>
                    <a:cubicBezTo>
                      <a:pt x="27111" y="3615"/>
                      <a:pt x="28918" y="4518"/>
                      <a:pt x="28918" y="6326"/>
                    </a:cubicBezTo>
                    <a:cubicBezTo>
                      <a:pt x="28918" y="7230"/>
                      <a:pt x="28015" y="9037"/>
                      <a:pt x="26207" y="9037"/>
                    </a:cubicBezTo>
                    <a:cubicBezTo>
                      <a:pt x="24400" y="9037"/>
                      <a:pt x="23496" y="8133"/>
                      <a:pt x="23496" y="6326"/>
                    </a:cubicBezTo>
                    <a:cubicBezTo>
                      <a:pt x="23496" y="4518"/>
                      <a:pt x="24400" y="3615"/>
                      <a:pt x="26207" y="3615"/>
                    </a:cubicBezTo>
                    <a:lnTo>
                      <a:pt x="26207" y="3615"/>
                    </a:lnTo>
                    <a:close/>
                    <a:moveTo>
                      <a:pt x="17170" y="3615"/>
                    </a:moveTo>
                    <a:cubicBezTo>
                      <a:pt x="18074" y="3615"/>
                      <a:pt x="19881" y="4518"/>
                      <a:pt x="19881" y="6326"/>
                    </a:cubicBezTo>
                    <a:cubicBezTo>
                      <a:pt x="19881" y="7230"/>
                      <a:pt x="18978" y="9037"/>
                      <a:pt x="17170" y="9037"/>
                    </a:cubicBezTo>
                    <a:cubicBezTo>
                      <a:pt x="15363" y="9037"/>
                      <a:pt x="14459" y="8133"/>
                      <a:pt x="14459" y="6326"/>
                    </a:cubicBezTo>
                    <a:cubicBezTo>
                      <a:pt x="14459" y="4518"/>
                      <a:pt x="15363" y="3615"/>
                      <a:pt x="17170" y="3615"/>
                    </a:cubicBezTo>
                    <a:lnTo>
                      <a:pt x="17170" y="3615"/>
                    </a:lnTo>
                    <a:close/>
                    <a:moveTo>
                      <a:pt x="44281" y="62355"/>
                    </a:moveTo>
                    <a:cubicBezTo>
                      <a:pt x="45185" y="62355"/>
                      <a:pt x="46992" y="63259"/>
                      <a:pt x="46992" y="65066"/>
                    </a:cubicBezTo>
                    <a:cubicBezTo>
                      <a:pt x="46992" y="66873"/>
                      <a:pt x="46088" y="67777"/>
                      <a:pt x="44281" y="67777"/>
                    </a:cubicBezTo>
                    <a:cubicBezTo>
                      <a:pt x="42474" y="67777"/>
                      <a:pt x="41570" y="66873"/>
                      <a:pt x="41570" y="65066"/>
                    </a:cubicBezTo>
                    <a:cubicBezTo>
                      <a:pt x="41570" y="63259"/>
                      <a:pt x="42474" y="62355"/>
                      <a:pt x="44281" y="62355"/>
                    </a:cubicBezTo>
                    <a:lnTo>
                      <a:pt x="44281" y="62355"/>
                    </a:lnTo>
                    <a:close/>
                    <a:moveTo>
                      <a:pt x="35244" y="62355"/>
                    </a:moveTo>
                    <a:cubicBezTo>
                      <a:pt x="36148" y="62355"/>
                      <a:pt x="37955" y="63259"/>
                      <a:pt x="37955" y="65066"/>
                    </a:cubicBezTo>
                    <a:cubicBezTo>
                      <a:pt x="37955" y="66873"/>
                      <a:pt x="37051" y="67777"/>
                      <a:pt x="35244" y="67777"/>
                    </a:cubicBezTo>
                    <a:cubicBezTo>
                      <a:pt x="33437" y="67777"/>
                      <a:pt x="32533" y="66873"/>
                      <a:pt x="32533" y="65066"/>
                    </a:cubicBezTo>
                    <a:cubicBezTo>
                      <a:pt x="32533" y="63259"/>
                      <a:pt x="33437" y="62355"/>
                      <a:pt x="35244" y="62355"/>
                    </a:cubicBezTo>
                    <a:lnTo>
                      <a:pt x="35244" y="62355"/>
                    </a:lnTo>
                    <a:close/>
                    <a:moveTo>
                      <a:pt x="26207" y="62355"/>
                    </a:moveTo>
                    <a:cubicBezTo>
                      <a:pt x="27111" y="62355"/>
                      <a:pt x="28918" y="63259"/>
                      <a:pt x="28918" y="65066"/>
                    </a:cubicBezTo>
                    <a:cubicBezTo>
                      <a:pt x="28918" y="66873"/>
                      <a:pt x="28015" y="67777"/>
                      <a:pt x="26207" y="67777"/>
                    </a:cubicBezTo>
                    <a:cubicBezTo>
                      <a:pt x="24400" y="67777"/>
                      <a:pt x="23496" y="66873"/>
                      <a:pt x="23496" y="65066"/>
                    </a:cubicBezTo>
                    <a:cubicBezTo>
                      <a:pt x="23496" y="63259"/>
                      <a:pt x="24400" y="62355"/>
                      <a:pt x="26207" y="62355"/>
                    </a:cubicBezTo>
                    <a:lnTo>
                      <a:pt x="26207" y="62355"/>
                    </a:lnTo>
                    <a:close/>
                    <a:moveTo>
                      <a:pt x="17170" y="62355"/>
                    </a:moveTo>
                    <a:cubicBezTo>
                      <a:pt x="18074" y="62355"/>
                      <a:pt x="19881" y="63259"/>
                      <a:pt x="19881" y="65066"/>
                    </a:cubicBezTo>
                    <a:cubicBezTo>
                      <a:pt x="19881" y="66873"/>
                      <a:pt x="18978" y="67777"/>
                      <a:pt x="17170" y="67777"/>
                    </a:cubicBezTo>
                    <a:cubicBezTo>
                      <a:pt x="15363" y="67777"/>
                      <a:pt x="14459" y="66873"/>
                      <a:pt x="14459" y="65066"/>
                    </a:cubicBezTo>
                    <a:cubicBezTo>
                      <a:pt x="14459" y="63259"/>
                      <a:pt x="15363" y="62355"/>
                      <a:pt x="17170" y="62355"/>
                    </a:cubicBezTo>
                    <a:lnTo>
                      <a:pt x="17170" y="62355"/>
                    </a:lnTo>
                    <a:close/>
                    <a:moveTo>
                      <a:pt x="48800" y="56933"/>
                    </a:moveTo>
                    <a:cubicBezTo>
                      <a:pt x="49703" y="56933"/>
                      <a:pt x="51511" y="57836"/>
                      <a:pt x="51511" y="59644"/>
                    </a:cubicBezTo>
                    <a:cubicBezTo>
                      <a:pt x="51511" y="60548"/>
                      <a:pt x="50607" y="62355"/>
                      <a:pt x="48800" y="62355"/>
                    </a:cubicBezTo>
                    <a:cubicBezTo>
                      <a:pt x="46992" y="62355"/>
                      <a:pt x="46088" y="61451"/>
                      <a:pt x="46088" y="59644"/>
                    </a:cubicBezTo>
                    <a:cubicBezTo>
                      <a:pt x="46088" y="57836"/>
                      <a:pt x="47896" y="56933"/>
                      <a:pt x="48800" y="56933"/>
                    </a:cubicBezTo>
                    <a:lnTo>
                      <a:pt x="48800" y="56933"/>
                    </a:lnTo>
                    <a:close/>
                    <a:moveTo>
                      <a:pt x="39763" y="56933"/>
                    </a:moveTo>
                    <a:cubicBezTo>
                      <a:pt x="40666" y="56933"/>
                      <a:pt x="42474" y="57836"/>
                      <a:pt x="42474" y="59644"/>
                    </a:cubicBezTo>
                    <a:cubicBezTo>
                      <a:pt x="42474" y="60548"/>
                      <a:pt x="41570" y="62355"/>
                      <a:pt x="39763" y="62355"/>
                    </a:cubicBezTo>
                    <a:cubicBezTo>
                      <a:pt x="37955" y="62355"/>
                      <a:pt x="37051" y="61451"/>
                      <a:pt x="37051" y="59644"/>
                    </a:cubicBezTo>
                    <a:cubicBezTo>
                      <a:pt x="37051" y="57836"/>
                      <a:pt x="37955" y="56933"/>
                      <a:pt x="39763" y="56933"/>
                    </a:cubicBezTo>
                    <a:lnTo>
                      <a:pt x="39763" y="56933"/>
                    </a:lnTo>
                    <a:close/>
                    <a:moveTo>
                      <a:pt x="30726" y="56933"/>
                    </a:moveTo>
                    <a:cubicBezTo>
                      <a:pt x="31629" y="56933"/>
                      <a:pt x="33437" y="57836"/>
                      <a:pt x="33437" y="59644"/>
                    </a:cubicBezTo>
                    <a:cubicBezTo>
                      <a:pt x="33437" y="60548"/>
                      <a:pt x="32533" y="62355"/>
                      <a:pt x="30726" y="62355"/>
                    </a:cubicBezTo>
                    <a:cubicBezTo>
                      <a:pt x="29822" y="62355"/>
                      <a:pt x="28015" y="61451"/>
                      <a:pt x="28015" y="59644"/>
                    </a:cubicBezTo>
                    <a:cubicBezTo>
                      <a:pt x="28015" y="57836"/>
                      <a:pt x="28918" y="56933"/>
                      <a:pt x="30726" y="56933"/>
                    </a:cubicBezTo>
                    <a:lnTo>
                      <a:pt x="30726" y="56933"/>
                    </a:lnTo>
                    <a:close/>
                    <a:moveTo>
                      <a:pt x="21689" y="56933"/>
                    </a:moveTo>
                    <a:cubicBezTo>
                      <a:pt x="22592" y="56933"/>
                      <a:pt x="24400" y="57836"/>
                      <a:pt x="24400" y="59644"/>
                    </a:cubicBezTo>
                    <a:cubicBezTo>
                      <a:pt x="24400" y="60548"/>
                      <a:pt x="23496" y="62355"/>
                      <a:pt x="21689" y="62355"/>
                    </a:cubicBezTo>
                    <a:cubicBezTo>
                      <a:pt x="19881" y="62355"/>
                      <a:pt x="18978" y="61451"/>
                      <a:pt x="18978" y="59644"/>
                    </a:cubicBezTo>
                    <a:cubicBezTo>
                      <a:pt x="18978" y="57836"/>
                      <a:pt x="19881" y="56933"/>
                      <a:pt x="21689" y="56933"/>
                    </a:cubicBezTo>
                    <a:lnTo>
                      <a:pt x="21689" y="56933"/>
                    </a:lnTo>
                    <a:close/>
                    <a:moveTo>
                      <a:pt x="44281" y="52414"/>
                    </a:moveTo>
                    <a:cubicBezTo>
                      <a:pt x="45185" y="52414"/>
                      <a:pt x="46992" y="53318"/>
                      <a:pt x="46992" y="55125"/>
                    </a:cubicBezTo>
                    <a:cubicBezTo>
                      <a:pt x="46992" y="56029"/>
                      <a:pt x="46088" y="56933"/>
                      <a:pt x="44281" y="56933"/>
                    </a:cubicBezTo>
                    <a:cubicBezTo>
                      <a:pt x="42474" y="56933"/>
                      <a:pt x="41570" y="56029"/>
                      <a:pt x="41570" y="55125"/>
                    </a:cubicBezTo>
                    <a:cubicBezTo>
                      <a:pt x="41570" y="53318"/>
                      <a:pt x="42474" y="52414"/>
                      <a:pt x="44281" y="52414"/>
                    </a:cubicBezTo>
                    <a:lnTo>
                      <a:pt x="44281" y="52414"/>
                    </a:lnTo>
                    <a:close/>
                    <a:moveTo>
                      <a:pt x="35244" y="52414"/>
                    </a:moveTo>
                    <a:cubicBezTo>
                      <a:pt x="36148" y="52414"/>
                      <a:pt x="37955" y="53318"/>
                      <a:pt x="37955" y="55125"/>
                    </a:cubicBezTo>
                    <a:cubicBezTo>
                      <a:pt x="37955" y="56029"/>
                      <a:pt x="37051" y="56933"/>
                      <a:pt x="35244" y="56933"/>
                    </a:cubicBezTo>
                    <a:cubicBezTo>
                      <a:pt x="33437" y="56933"/>
                      <a:pt x="32533" y="56029"/>
                      <a:pt x="32533" y="55125"/>
                    </a:cubicBezTo>
                    <a:cubicBezTo>
                      <a:pt x="32533" y="53318"/>
                      <a:pt x="33437" y="52414"/>
                      <a:pt x="35244" y="52414"/>
                    </a:cubicBezTo>
                    <a:lnTo>
                      <a:pt x="35244" y="52414"/>
                    </a:lnTo>
                    <a:close/>
                    <a:moveTo>
                      <a:pt x="26207" y="52414"/>
                    </a:moveTo>
                    <a:cubicBezTo>
                      <a:pt x="27111" y="52414"/>
                      <a:pt x="28918" y="53318"/>
                      <a:pt x="28918" y="55125"/>
                    </a:cubicBezTo>
                    <a:cubicBezTo>
                      <a:pt x="28918" y="56029"/>
                      <a:pt x="28015" y="56933"/>
                      <a:pt x="26207" y="56933"/>
                    </a:cubicBezTo>
                    <a:cubicBezTo>
                      <a:pt x="24400" y="56933"/>
                      <a:pt x="23496" y="56029"/>
                      <a:pt x="23496" y="55125"/>
                    </a:cubicBezTo>
                    <a:cubicBezTo>
                      <a:pt x="23496" y="53318"/>
                      <a:pt x="24400" y="52414"/>
                      <a:pt x="26207" y="52414"/>
                    </a:cubicBezTo>
                    <a:lnTo>
                      <a:pt x="26207" y="52414"/>
                    </a:lnTo>
                    <a:close/>
                    <a:moveTo>
                      <a:pt x="17170" y="52414"/>
                    </a:moveTo>
                    <a:cubicBezTo>
                      <a:pt x="18074" y="52414"/>
                      <a:pt x="19881" y="53318"/>
                      <a:pt x="19881" y="55125"/>
                    </a:cubicBezTo>
                    <a:cubicBezTo>
                      <a:pt x="19881" y="56029"/>
                      <a:pt x="18978" y="56933"/>
                      <a:pt x="17170" y="56933"/>
                    </a:cubicBezTo>
                    <a:cubicBezTo>
                      <a:pt x="15363" y="56933"/>
                      <a:pt x="14459" y="56029"/>
                      <a:pt x="14459" y="55125"/>
                    </a:cubicBezTo>
                    <a:cubicBezTo>
                      <a:pt x="14459" y="53318"/>
                      <a:pt x="15363" y="52414"/>
                      <a:pt x="17170" y="52414"/>
                    </a:cubicBezTo>
                    <a:lnTo>
                      <a:pt x="17170" y="52414"/>
                    </a:lnTo>
                    <a:close/>
                    <a:moveTo>
                      <a:pt x="48800" y="46992"/>
                    </a:moveTo>
                    <a:cubicBezTo>
                      <a:pt x="49703" y="46992"/>
                      <a:pt x="51511" y="47896"/>
                      <a:pt x="51511" y="49703"/>
                    </a:cubicBezTo>
                    <a:cubicBezTo>
                      <a:pt x="51511" y="50607"/>
                      <a:pt x="50607" y="51511"/>
                      <a:pt x="48800" y="51511"/>
                    </a:cubicBezTo>
                    <a:cubicBezTo>
                      <a:pt x="46992" y="51511"/>
                      <a:pt x="46088" y="50607"/>
                      <a:pt x="46088" y="49703"/>
                    </a:cubicBezTo>
                    <a:cubicBezTo>
                      <a:pt x="46088" y="48800"/>
                      <a:pt x="47896" y="46992"/>
                      <a:pt x="48800" y="46992"/>
                    </a:cubicBezTo>
                    <a:lnTo>
                      <a:pt x="48800" y="46992"/>
                    </a:lnTo>
                    <a:close/>
                    <a:moveTo>
                      <a:pt x="39763" y="46992"/>
                    </a:moveTo>
                    <a:cubicBezTo>
                      <a:pt x="40666" y="46992"/>
                      <a:pt x="42474" y="47896"/>
                      <a:pt x="42474" y="49703"/>
                    </a:cubicBezTo>
                    <a:cubicBezTo>
                      <a:pt x="42474" y="50607"/>
                      <a:pt x="41570" y="51511"/>
                      <a:pt x="39763" y="51511"/>
                    </a:cubicBezTo>
                    <a:cubicBezTo>
                      <a:pt x="37955" y="51511"/>
                      <a:pt x="37051" y="50607"/>
                      <a:pt x="37051" y="49703"/>
                    </a:cubicBezTo>
                    <a:cubicBezTo>
                      <a:pt x="37051" y="48800"/>
                      <a:pt x="37955" y="46992"/>
                      <a:pt x="39763" y="46992"/>
                    </a:cubicBezTo>
                    <a:lnTo>
                      <a:pt x="39763" y="46992"/>
                    </a:lnTo>
                    <a:close/>
                    <a:moveTo>
                      <a:pt x="30726" y="46992"/>
                    </a:moveTo>
                    <a:cubicBezTo>
                      <a:pt x="31629" y="46992"/>
                      <a:pt x="33437" y="47896"/>
                      <a:pt x="33437" y="49703"/>
                    </a:cubicBezTo>
                    <a:cubicBezTo>
                      <a:pt x="33437" y="50607"/>
                      <a:pt x="32533" y="51511"/>
                      <a:pt x="30726" y="51511"/>
                    </a:cubicBezTo>
                    <a:cubicBezTo>
                      <a:pt x="29822" y="51511"/>
                      <a:pt x="28015" y="50607"/>
                      <a:pt x="28015" y="49703"/>
                    </a:cubicBezTo>
                    <a:cubicBezTo>
                      <a:pt x="28015" y="48800"/>
                      <a:pt x="28918" y="46992"/>
                      <a:pt x="30726" y="46992"/>
                    </a:cubicBezTo>
                    <a:lnTo>
                      <a:pt x="30726" y="46992"/>
                    </a:lnTo>
                    <a:close/>
                    <a:moveTo>
                      <a:pt x="21689" y="46992"/>
                    </a:moveTo>
                    <a:cubicBezTo>
                      <a:pt x="22592" y="46992"/>
                      <a:pt x="24400" y="47896"/>
                      <a:pt x="24400" y="49703"/>
                    </a:cubicBezTo>
                    <a:cubicBezTo>
                      <a:pt x="24400" y="50607"/>
                      <a:pt x="23496" y="51511"/>
                      <a:pt x="21689" y="51511"/>
                    </a:cubicBezTo>
                    <a:cubicBezTo>
                      <a:pt x="19881" y="51511"/>
                      <a:pt x="18978" y="50607"/>
                      <a:pt x="18978" y="49703"/>
                    </a:cubicBezTo>
                    <a:cubicBezTo>
                      <a:pt x="18978" y="48800"/>
                      <a:pt x="19881" y="46992"/>
                      <a:pt x="21689" y="46992"/>
                    </a:cubicBezTo>
                    <a:lnTo>
                      <a:pt x="21689" y="46992"/>
                    </a:lnTo>
                    <a:close/>
                    <a:moveTo>
                      <a:pt x="44281" y="42474"/>
                    </a:moveTo>
                    <a:cubicBezTo>
                      <a:pt x="45185" y="42474"/>
                      <a:pt x="46992" y="43377"/>
                      <a:pt x="46992" y="45185"/>
                    </a:cubicBezTo>
                    <a:cubicBezTo>
                      <a:pt x="46992" y="46088"/>
                      <a:pt x="46088" y="47896"/>
                      <a:pt x="44281" y="47896"/>
                    </a:cubicBezTo>
                    <a:cubicBezTo>
                      <a:pt x="42474" y="47896"/>
                      <a:pt x="41570" y="46992"/>
                      <a:pt x="41570" y="45185"/>
                    </a:cubicBezTo>
                    <a:cubicBezTo>
                      <a:pt x="41570" y="43377"/>
                      <a:pt x="42474" y="42474"/>
                      <a:pt x="44281" y="42474"/>
                    </a:cubicBezTo>
                    <a:lnTo>
                      <a:pt x="44281" y="42474"/>
                    </a:lnTo>
                    <a:close/>
                    <a:moveTo>
                      <a:pt x="35244" y="42474"/>
                    </a:moveTo>
                    <a:cubicBezTo>
                      <a:pt x="36148" y="42474"/>
                      <a:pt x="37955" y="43377"/>
                      <a:pt x="37955" y="45185"/>
                    </a:cubicBezTo>
                    <a:cubicBezTo>
                      <a:pt x="37955" y="46088"/>
                      <a:pt x="37051" y="47896"/>
                      <a:pt x="35244" y="47896"/>
                    </a:cubicBezTo>
                    <a:cubicBezTo>
                      <a:pt x="33437" y="47896"/>
                      <a:pt x="32533" y="46992"/>
                      <a:pt x="32533" y="45185"/>
                    </a:cubicBezTo>
                    <a:cubicBezTo>
                      <a:pt x="32533" y="43377"/>
                      <a:pt x="33437" y="42474"/>
                      <a:pt x="35244" y="42474"/>
                    </a:cubicBezTo>
                    <a:lnTo>
                      <a:pt x="35244" y="42474"/>
                    </a:lnTo>
                    <a:close/>
                    <a:moveTo>
                      <a:pt x="26207" y="42474"/>
                    </a:moveTo>
                    <a:cubicBezTo>
                      <a:pt x="27111" y="42474"/>
                      <a:pt x="28918" y="43377"/>
                      <a:pt x="28918" y="45185"/>
                    </a:cubicBezTo>
                    <a:cubicBezTo>
                      <a:pt x="28918" y="46088"/>
                      <a:pt x="28015" y="47896"/>
                      <a:pt x="26207" y="47896"/>
                    </a:cubicBezTo>
                    <a:cubicBezTo>
                      <a:pt x="24400" y="47896"/>
                      <a:pt x="23496" y="46992"/>
                      <a:pt x="23496" y="45185"/>
                    </a:cubicBezTo>
                    <a:cubicBezTo>
                      <a:pt x="23496" y="43377"/>
                      <a:pt x="24400" y="42474"/>
                      <a:pt x="26207" y="42474"/>
                    </a:cubicBezTo>
                    <a:lnTo>
                      <a:pt x="26207" y="42474"/>
                    </a:lnTo>
                    <a:close/>
                    <a:moveTo>
                      <a:pt x="17170" y="42474"/>
                    </a:moveTo>
                    <a:cubicBezTo>
                      <a:pt x="18074" y="42474"/>
                      <a:pt x="19881" y="43377"/>
                      <a:pt x="19881" y="45185"/>
                    </a:cubicBezTo>
                    <a:cubicBezTo>
                      <a:pt x="19881" y="46088"/>
                      <a:pt x="18978" y="47896"/>
                      <a:pt x="17170" y="47896"/>
                    </a:cubicBezTo>
                    <a:cubicBezTo>
                      <a:pt x="15363" y="47896"/>
                      <a:pt x="14459" y="46992"/>
                      <a:pt x="14459" y="45185"/>
                    </a:cubicBezTo>
                    <a:cubicBezTo>
                      <a:pt x="14459" y="43377"/>
                      <a:pt x="15363" y="42474"/>
                      <a:pt x="17170" y="42474"/>
                    </a:cubicBezTo>
                    <a:lnTo>
                      <a:pt x="17170" y="42474"/>
                    </a:lnTo>
                    <a:close/>
                    <a:moveTo>
                      <a:pt x="48800" y="37051"/>
                    </a:moveTo>
                    <a:cubicBezTo>
                      <a:pt x="49703" y="37051"/>
                      <a:pt x="51511" y="37955"/>
                      <a:pt x="51511" y="39763"/>
                    </a:cubicBezTo>
                    <a:cubicBezTo>
                      <a:pt x="51511" y="40666"/>
                      <a:pt x="50607" y="42474"/>
                      <a:pt x="48800" y="42474"/>
                    </a:cubicBezTo>
                    <a:cubicBezTo>
                      <a:pt x="46992" y="42474"/>
                      <a:pt x="46088" y="41570"/>
                      <a:pt x="46088" y="39763"/>
                    </a:cubicBezTo>
                    <a:cubicBezTo>
                      <a:pt x="46088" y="38859"/>
                      <a:pt x="47896" y="37051"/>
                      <a:pt x="48800" y="37051"/>
                    </a:cubicBezTo>
                    <a:lnTo>
                      <a:pt x="48800" y="37051"/>
                    </a:lnTo>
                    <a:close/>
                    <a:moveTo>
                      <a:pt x="39763" y="37051"/>
                    </a:moveTo>
                    <a:cubicBezTo>
                      <a:pt x="40666" y="37051"/>
                      <a:pt x="42474" y="37955"/>
                      <a:pt x="42474" y="39763"/>
                    </a:cubicBezTo>
                    <a:cubicBezTo>
                      <a:pt x="42474" y="40666"/>
                      <a:pt x="41570" y="42474"/>
                      <a:pt x="39763" y="42474"/>
                    </a:cubicBezTo>
                    <a:cubicBezTo>
                      <a:pt x="37955" y="42474"/>
                      <a:pt x="37051" y="41570"/>
                      <a:pt x="37051" y="39763"/>
                    </a:cubicBezTo>
                    <a:cubicBezTo>
                      <a:pt x="37051" y="38859"/>
                      <a:pt x="37955" y="37051"/>
                      <a:pt x="39763" y="37051"/>
                    </a:cubicBezTo>
                    <a:lnTo>
                      <a:pt x="39763" y="37051"/>
                    </a:lnTo>
                    <a:close/>
                    <a:moveTo>
                      <a:pt x="30726" y="37051"/>
                    </a:moveTo>
                    <a:cubicBezTo>
                      <a:pt x="31629" y="37051"/>
                      <a:pt x="33437" y="37955"/>
                      <a:pt x="33437" y="39763"/>
                    </a:cubicBezTo>
                    <a:cubicBezTo>
                      <a:pt x="33437" y="40666"/>
                      <a:pt x="32533" y="42474"/>
                      <a:pt x="30726" y="42474"/>
                    </a:cubicBezTo>
                    <a:cubicBezTo>
                      <a:pt x="29822" y="42474"/>
                      <a:pt x="28015" y="41570"/>
                      <a:pt x="28015" y="39763"/>
                    </a:cubicBezTo>
                    <a:cubicBezTo>
                      <a:pt x="28015" y="38859"/>
                      <a:pt x="28918" y="37051"/>
                      <a:pt x="30726" y="37051"/>
                    </a:cubicBezTo>
                    <a:lnTo>
                      <a:pt x="30726" y="37051"/>
                    </a:lnTo>
                    <a:close/>
                    <a:moveTo>
                      <a:pt x="21689" y="37051"/>
                    </a:moveTo>
                    <a:cubicBezTo>
                      <a:pt x="22592" y="37051"/>
                      <a:pt x="24400" y="37955"/>
                      <a:pt x="24400" y="39763"/>
                    </a:cubicBezTo>
                    <a:cubicBezTo>
                      <a:pt x="24400" y="40666"/>
                      <a:pt x="23496" y="42474"/>
                      <a:pt x="21689" y="42474"/>
                    </a:cubicBezTo>
                    <a:cubicBezTo>
                      <a:pt x="19881" y="42474"/>
                      <a:pt x="18978" y="41570"/>
                      <a:pt x="18978" y="39763"/>
                    </a:cubicBezTo>
                    <a:cubicBezTo>
                      <a:pt x="18978" y="38859"/>
                      <a:pt x="19881" y="37051"/>
                      <a:pt x="21689" y="37051"/>
                    </a:cubicBezTo>
                    <a:lnTo>
                      <a:pt x="21689" y="37051"/>
                    </a:lnTo>
                    <a:close/>
                    <a:moveTo>
                      <a:pt x="53318" y="32533"/>
                    </a:moveTo>
                    <a:cubicBezTo>
                      <a:pt x="54222" y="32533"/>
                      <a:pt x="56029" y="33437"/>
                      <a:pt x="56029" y="35244"/>
                    </a:cubicBezTo>
                    <a:cubicBezTo>
                      <a:pt x="56029" y="36148"/>
                      <a:pt x="55125" y="37955"/>
                      <a:pt x="53318" y="37955"/>
                    </a:cubicBezTo>
                    <a:cubicBezTo>
                      <a:pt x="51511" y="37955"/>
                      <a:pt x="50607" y="37051"/>
                      <a:pt x="50607" y="35244"/>
                    </a:cubicBezTo>
                    <a:cubicBezTo>
                      <a:pt x="50607" y="34340"/>
                      <a:pt x="52414" y="32533"/>
                      <a:pt x="53318" y="32533"/>
                    </a:cubicBezTo>
                    <a:lnTo>
                      <a:pt x="53318" y="32533"/>
                    </a:lnTo>
                    <a:close/>
                    <a:moveTo>
                      <a:pt x="44281" y="32533"/>
                    </a:moveTo>
                    <a:cubicBezTo>
                      <a:pt x="45185" y="32533"/>
                      <a:pt x="46992" y="33437"/>
                      <a:pt x="46992" y="35244"/>
                    </a:cubicBezTo>
                    <a:cubicBezTo>
                      <a:pt x="46992" y="36148"/>
                      <a:pt x="46088" y="37955"/>
                      <a:pt x="44281" y="37955"/>
                    </a:cubicBezTo>
                    <a:cubicBezTo>
                      <a:pt x="42474" y="37955"/>
                      <a:pt x="41570" y="37051"/>
                      <a:pt x="41570" y="35244"/>
                    </a:cubicBezTo>
                    <a:cubicBezTo>
                      <a:pt x="41570" y="34340"/>
                      <a:pt x="42474" y="32533"/>
                      <a:pt x="44281" y="32533"/>
                    </a:cubicBezTo>
                    <a:lnTo>
                      <a:pt x="44281" y="32533"/>
                    </a:lnTo>
                    <a:close/>
                    <a:moveTo>
                      <a:pt x="35244" y="32533"/>
                    </a:moveTo>
                    <a:cubicBezTo>
                      <a:pt x="36148" y="32533"/>
                      <a:pt x="37955" y="33437"/>
                      <a:pt x="37955" y="35244"/>
                    </a:cubicBezTo>
                    <a:cubicBezTo>
                      <a:pt x="37955" y="36148"/>
                      <a:pt x="37051" y="37955"/>
                      <a:pt x="35244" y="37955"/>
                    </a:cubicBezTo>
                    <a:cubicBezTo>
                      <a:pt x="33437" y="37955"/>
                      <a:pt x="32533" y="37051"/>
                      <a:pt x="32533" y="35244"/>
                    </a:cubicBezTo>
                    <a:cubicBezTo>
                      <a:pt x="32533" y="34340"/>
                      <a:pt x="33437" y="32533"/>
                      <a:pt x="35244" y="32533"/>
                    </a:cubicBezTo>
                    <a:lnTo>
                      <a:pt x="35244" y="32533"/>
                    </a:lnTo>
                    <a:close/>
                    <a:moveTo>
                      <a:pt x="26207" y="32533"/>
                    </a:moveTo>
                    <a:cubicBezTo>
                      <a:pt x="27111" y="32533"/>
                      <a:pt x="28918" y="33437"/>
                      <a:pt x="28918" y="35244"/>
                    </a:cubicBezTo>
                    <a:cubicBezTo>
                      <a:pt x="28918" y="36148"/>
                      <a:pt x="28015" y="37955"/>
                      <a:pt x="26207" y="37955"/>
                    </a:cubicBezTo>
                    <a:cubicBezTo>
                      <a:pt x="24400" y="37955"/>
                      <a:pt x="23496" y="37051"/>
                      <a:pt x="23496" y="35244"/>
                    </a:cubicBezTo>
                    <a:cubicBezTo>
                      <a:pt x="23496" y="34340"/>
                      <a:pt x="24400" y="32533"/>
                      <a:pt x="26207" y="32533"/>
                    </a:cubicBezTo>
                    <a:lnTo>
                      <a:pt x="26207" y="32533"/>
                    </a:lnTo>
                    <a:close/>
                    <a:moveTo>
                      <a:pt x="17170" y="32533"/>
                    </a:moveTo>
                    <a:cubicBezTo>
                      <a:pt x="18074" y="32533"/>
                      <a:pt x="19881" y="33437"/>
                      <a:pt x="19881" y="35244"/>
                    </a:cubicBezTo>
                    <a:cubicBezTo>
                      <a:pt x="19881" y="36148"/>
                      <a:pt x="18978" y="37955"/>
                      <a:pt x="17170" y="37955"/>
                    </a:cubicBezTo>
                    <a:cubicBezTo>
                      <a:pt x="15363" y="37955"/>
                      <a:pt x="14459" y="37051"/>
                      <a:pt x="14459" y="35244"/>
                    </a:cubicBezTo>
                    <a:cubicBezTo>
                      <a:pt x="14459" y="34340"/>
                      <a:pt x="15363" y="32533"/>
                      <a:pt x="17170" y="32533"/>
                    </a:cubicBezTo>
                    <a:lnTo>
                      <a:pt x="17170" y="32533"/>
                    </a:lnTo>
                    <a:close/>
                    <a:moveTo>
                      <a:pt x="57837" y="28015"/>
                    </a:moveTo>
                    <a:cubicBezTo>
                      <a:pt x="58740" y="28015"/>
                      <a:pt x="60548" y="28918"/>
                      <a:pt x="60548" y="30726"/>
                    </a:cubicBezTo>
                    <a:cubicBezTo>
                      <a:pt x="60548" y="31629"/>
                      <a:pt x="59644" y="33437"/>
                      <a:pt x="57837" y="33437"/>
                    </a:cubicBezTo>
                    <a:cubicBezTo>
                      <a:pt x="56933" y="33437"/>
                      <a:pt x="55125" y="32533"/>
                      <a:pt x="55125" y="30726"/>
                    </a:cubicBezTo>
                    <a:cubicBezTo>
                      <a:pt x="55125" y="28918"/>
                      <a:pt x="56933" y="28015"/>
                      <a:pt x="57837" y="28015"/>
                    </a:cubicBezTo>
                    <a:lnTo>
                      <a:pt x="57837" y="28015"/>
                    </a:lnTo>
                    <a:close/>
                    <a:moveTo>
                      <a:pt x="48800" y="28015"/>
                    </a:moveTo>
                    <a:cubicBezTo>
                      <a:pt x="49703" y="28015"/>
                      <a:pt x="51511" y="28918"/>
                      <a:pt x="51511" y="30726"/>
                    </a:cubicBezTo>
                    <a:cubicBezTo>
                      <a:pt x="51511" y="31629"/>
                      <a:pt x="50607" y="33437"/>
                      <a:pt x="48800" y="33437"/>
                    </a:cubicBezTo>
                    <a:cubicBezTo>
                      <a:pt x="46992" y="33437"/>
                      <a:pt x="46088" y="32533"/>
                      <a:pt x="46088" y="30726"/>
                    </a:cubicBezTo>
                    <a:cubicBezTo>
                      <a:pt x="46088" y="28918"/>
                      <a:pt x="47896" y="28015"/>
                      <a:pt x="48800" y="28015"/>
                    </a:cubicBezTo>
                    <a:lnTo>
                      <a:pt x="48800" y="28015"/>
                    </a:lnTo>
                    <a:close/>
                    <a:moveTo>
                      <a:pt x="39763" y="28015"/>
                    </a:moveTo>
                    <a:cubicBezTo>
                      <a:pt x="40666" y="28015"/>
                      <a:pt x="42474" y="28918"/>
                      <a:pt x="42474" y="30726"/>
                    </a:cubicBezTo>
                    <a:cubicBezTo>
                      <a:pt x="42474" y="31629"/>
                      <a:pt x="41570" y="33437"/>
                      <a:pt x="39763" y="33437"/>
                    </a:cubicBezTo>
                    <a:cubicBezTo>
                      <a:pt x="37955" y="33437"/>
                      <a:pt x="37051" y="32533"/>
                      <a:pt x="37051" y="30726"/>
                    </a:cubicBezTo>
                    <a:cubicBezTo>
                      <a:pt x="37051" y="28918"/>
                      <a:pt x="37955" y="28015"/>
                      <a:pt x="39763" y="28015"/>
                    </a:cubicBezTo>
                    <a:lnTo>
                      <a:pt x="39763" y="28015"/>
                    </a:lnTo>
                    <a:close/>
                    <a:moveTo>
                      <a:pt x="30726" y="28015"/>
                    </a:moveTo>
                    <a:cubicBezTo>
                      <a:pt x="31629" y="28015"/>
                      <a:pt x="33437" y="28918"/>
                      <a:pt x="33437" y="30726"/>
                    </a:cubicBezTo>
                    <a:cubicBezTo>
                      <a:pt x="33437" y="31629"/>
                      <a:pt x="32533" y="33437"/>
                      <a:pt x="30726" y="33437"/>
                    </a:cubicBezTo>
                    <a:cubicBezTo>
                      <a:pt x="29822" y="33437"/>
                      <a:pt x="28015" y="32533"/>
                      <a:pt x="28015" y="30726"/>
                    </a:cubicBezTo>
                    <a:cubicBezTo>
                      <a:pt x="28015" y="28918"/>
                      <a:pt x="28918" y="28015"/>
                      <a:pt x="30726" y="28015"/>
                    </a:cubicBezTo>
                    <a:lnTo>
                      <a:pt x="30726" y="28015"/>
                    </a:lnTo>
                    <a:close/>
                    <a:moveTo>
                      <a:pt x="21689" y="28015"/>
                    </a:moveTo>
                    <a:cubicBezTo>
                      <a:pt x="22592" y="28015"/>
                      <a:pt x="24400" y="28918"/>
                      <a:pt x="24400" y="30726"/>
                    </a:cubicBezTo>
                    <a:cubicBezTo>
                      <a:pt x="24400" y="31629"/>
                      <a:pt x="23496" y="33437"/>
                      <a:pt x="21689" y="33437"/>
                    </a:cubicBezTo>
                    <a:cubicBezTo>
                      <a:pt x="19881" y="33437"/>
                      <a:pt x="18978" y="32533"/>
                      <a:pt x="18978" y="30726"/>
                    </a:cubicBezTo>
                    <a:cubicBezTo>
                      <a:pt x="18978" y="28918"/>
                      <a:pt x="19881" y="28015"/>
                      <a:pt x="21689" y="28015"/>
                    </a:cubicBezTo>
                    <a:lnTo>
                      <a:pt x="21689" y="28015"/>
                    </a:lnTo>
                    <a:close/>
                    <a:moveTo>
                      <a:pt x="12652" y="28015"/>
                    </a:moveTo>
                    <a:cubicBezTo>
                      <a:pt x="13555" y="28015"/>
                      <a:pt x="15363" y="28918"/>
                      <a:pt x="15363" y="30726"/>
                    </a:cubicBezTo>
                    <a:cubicBezTo>
                      <a:pt x="15363" y="31629"/>
                      <a:pt x="14459" y="33437"/>
                      <a:pt x="12652" y="33437"/>
                    </a:cubicBezTo>
                    <a:cubicBezTo>
                      <a:pt x="10844" y="33437"/>
                      <a:pt x="9941" y="32533"/>
                      <a:pt x="9941" y="30726"/>
                    </a:cubicBezTo>
                    <a:cubicBezTo>
                      <a:pt x="9941" y="28918"/>
                      <a:pt x="10844" y="28015"/>
                      <a:pt x="12652" y="28015"/>
                    </a:cubicBezTo>
                    <a:lnTo>
                      <a:pt x="12652" y="28015"/>
                    </a:lnTo>
                    <a:close/>
                    <a:moveTo>
                      <a:pt x="53318" y="22592"/>
                    </a:moveTo>
                    <a:cubicBezTo>
                      <a:pt x="54222" y="22592"/>
                      <a:pt x="56029" y="23496"/>
                      <a:pt x="56029" y="25303"/>
                    </a:cubicBezTo>
                    <a:cubicBezTo>
                      <a:pt x="56029" y="26207"/>
                      <a:pt x="55125" y="28015"/>
                      <a:pt x="53318" y="28015"/>
                    </a:cubicBezTo>
                    <a:cubicBezTo>
                      <a:pt x="51511" y="28015"/>
                      <a:pt x="50607" y="27111"/>
                      <a:pt x="50607" y="25303"/>
                    </a:cubicBezTo>
                    <a:cubicBezTo>
                      <a:pt x="50607" y="24400"/>
                      <a:pt x="52414" y="22592"/>
                      <a:pt x="53318" y="22592"/>
                    </a:cubicBezTo>
                    <a:lnTo>
                      <a:pt x="53318" y="22592"/>
                    </a:lnTo>
                    <a:close/>
                    <a:moveTo>
                      <a:pt x="44281" y="22592"/>
                    </a:moveTo>
                    <a:cubicBezTo>
                      <a:pt x="45185" y="22592"/>
                      <a:pt x="46992" y="23496"/>
                      <a:pt x="46992" y="25303"/>
                    </a:cubicBezTo>
                    <a:cubicBezTo>
                      <a:pt x="46992" y="26207"/>
                      <a:pt x="46088" y="28015"/>
                      <a:pt x="44281" y="28015"/>
                    </a:cubicBezTo>
                    <a:cubicBezTo>
                      <a:pt x="42474" y="28015"/>
                      <a:pt x="41570" y="27111"/>
                      <a:pt x="41570" y="25303"/>
                    </a:cubicBezTo>
                    <a:cubicBezTo>
                      <a:pt x="41570" y="24400"/>
                      <a:pt x="42474" y="22592"/>
                      <a:pt x="44281" y="22592"/>
                    </a:cubicBezTo>
                    <a:lnTo>
                      <a:pt x="44281" y="22592"/>
                    </a:lnTo>
                    <a:close/>
                    <a:moveTo>
                      <a:pt x="35244" y="22592"/>
                    </a:moveTo>
                    <a:cubicBezTo>
                      <a:pt x="36148" y="22592"/>
                      <a:pt x="37955" y="23496"/>
                      <a:pt x="37955" y="25303"/>
                    </a:cubicBezTo>
                    <a:cubicBezTo>
                      <a:pt x="37955" y="26207"/>
                      <a:pt x="37051" y="28015"/>
                      <a:pt x="35244" y="28015"/>
                    </a:cubicBezTo>
                    <a:cubicBezTo>
                      <a:pt x="33437" y="28015"/>
                      <a:pt x="32533" y="27111"/>
                      <a:pt x="32533" y="25303"/>
                    </a:cubicBezTo>
                    <a:cubicBezTo>
                      <a:pt x="32533" y="24400"/>
                      <a:pt x="33437" y="22592"/>
                      <a:pt x="35244" y="22592"/>
                    </a:cubicBezTo>
                    <a:lnTo>
                      <a:pt x="35244" y="22592"/>
                    </a:lnTo>
                    <a:close/>
                    <a:moveTo>
                      <a:pt x="26207" y="22592"/>
                    </a:moveTo>
                    <a:cubicBezTo>
                      <a:pt x="27111" y="22592"/>
                      <a:pt x="28918" y="23496"/>
                      <a:pt x="28918" y="25303"/>
                    </a:cubicBezTo>
                    <a:cubicBezTo>
                      <a:pt x="28918" y="26207"/>
                      <a:pt x="28015" y="28015"/>
                      <a:pt x="26207" y="28015"/>
                    </a:cubicBezTo>
                    <a:cubicBezTo>
                      <a:pt x="24400" y="28015"/>
                      <a:pt x="23496" y="27111"/>
                      <a:pt x="23496" y="25303"/>
                    </a:cubicBezTo>
                    <a:cubicBezTo>
                      <a:pt x="23496" y="24400"/>
                      <a:pt x="24400" y="22592"/>
                      <a:pt x="26207" y="22592"/>
                    </a:cubicBezTo>
                    <a:lnTo>
                      <a:pt x="26207" y="22592"/>
                    </a:lnTo>
                    <a:close/>
                    <a:moveTo>
                      <a:pt x="17170" y="22592"/>
                    </a:moveTo>
                    <a:cubicBezTo>
                      <a:pt x="18074" y="22592"/>
                      <a:pt x="19881" y="23496"/>
                      <a:pt x="19881" y="25303"/>
                    </a:cubicBezTo>
                    <a:cubicBezTo>
                      <a:pt x="19881" y="26207"/>
                      <a:pt x="18978" y="28015"/>
                      <a:pt x="17170" y="28015"/>
                    </a:cubicBezTo>
                    <a:cubicBezTo>
                      <a:pt x="15363" y="28015"/>
                      <a:pt x="14459" y="27111"/>
                      <a:pt x="14459" y="25303"/>
                    </a:cubicBezTo>
                    <a:cubicBezTo>
                      <a:pt x="14459" y="24400"/>
                      <a:pt x="15363" y="22592"/>
                      <a:pt x="17170" y="22592"/>
                    </a:cubicBezTo>
                    <a:lnTo>
                      <a:pt x="17170" y="22592"/>
                    </a:lnTo>
                    <a:close/>
                    <a:moveTo>
                      <a:pt x="57837" y="18074"/>
                    </a:moveTo>
                    <a:cubicBezTo>
                      <a:pt x="58740" y="18074"/>
                      <a:pt x="60548" y="18978"/>
                      <a:pt x="60548" y="20785"/>
                    </a:cubicBezTo>
                    <a:cubicBezTo>
                      <a:pt x="60548" y="21689"/>
                      <a:pt x="59644" y="23496"/>
                      <a:pt x="57837" y="23496"/>
                    </a:cubicBezTo>
                    <a:cubicBezTo>
                      <a:pt x="56933" y="23496"/>
                      <a:pt x="55125" y="22592"/>
                      <a:pt x="55125" y="20785"/>
                    </a:cubicBezTo>
                    <a:cubicBezTo>
                      <a:pt x="55125" y="18978"/>
                      <a:pt x="56933" y="18074"/>
                      <a:pt x="57837" y="18074"/>
                    </a:cubicBezTo>
                    <a:lnTo>
                      <a:pt x="57837" y="18074"/>
                    </a:lnTo>
                    <a:close/>
                    <a:moveTo>
                      <a:pt x="48800" y="18074"/>
                    </a:moveTo>
                    <a:cubicBezTo>
                      <a:pt x="49703" y="18074"/>
                      <a:pt x="51511" y="18978"/>
                      <a:pt x="51511" y="20785"/>
                    </a:cubicBezTo>
                    <a:cubicBezTo>
                      <a:pt x="51511" y="21689"/>
                      <a:pt x="50607" y="23496"/>
                      <a:pt x="48800" y="23496"/>
                    </a:cubicBezTo>
                    <a:cubicBezTo>
                      <a:pt x="46992" y="23496"/>
                      <a:pt x="46088" y="22592"/>
                      <a:pt x="46088" y="20785"/>
                    </a:cubicBezTo>
                    <a:cubicBezTo>
                      <a:pt x="46088" y="18978"/>
                      <a:pt x="47896" y="18074"/>
                      <a:pt x="48800" y="18074"/>
                    </a:cubicBezTo>
                    <a:lnTo>
                      <a:pt x="48800" y="18074"/>
                    </a:lnTo>
                    <a:close/>
                    <a:moveTo>
                      <a:pt x="39763" y="18074"/>
                    </a:moveTo>
                    <a:cubicBezTo>
                      <a:pt x="40666" y="18074"/>
                      <a:pt x="42474" y="18978"/>
                      <a:pt x="42474" y="20785"/>
                    </a:cubicBezTo>
                    <a:cubicBezTo>
                      <a:pt x="42474" y="21689"/>
                      <a:pt x="41570" y="23496"/>
                      <a:pt x="39763" y="23496"/>
                    </a:cubicBezTo>
                    <a:cubicBezTo>
                      <a:pt x="37955" y="23496"/>
                      <a:pt x="37051" y="22592"/>
                      <a:pt x="37051" y="20785"/>
                    </a:cubicBezTo>
                    <a:cubicBezTo>
                      <a:pt x="37051" y="18978"/>
                      <a:pt x="37955" y="18074"/>
                      <a:pt x="39763" y="18074"/>
                    </a:cubicBezTo>
                    <a:lnTo>
                      <a:pt x="39763" y="18074"/>
                    </a:lnTo>
                    <a:close/>
                    <a:moveTo>
                      <a:pt x="30726" y="18074"/>
                    </a:moveTo>
                    <a:cubicBezTo>
                      <a:pt x="31629" y="18074"/>
                      <a:pt x="33437" y="18978"/>
                      <a:pt x="33437" y="20785"/>
                    </a:cubicBezTo>
                    <a:cubicBezTo>
                      <a:pt x="33437" y="21689"/>
                      <a:pt x="32533" y="23496"/>
                      <a:pt x="30726" y="23496"/>
                    </a:cubicBezTo>
                    <a:cubicBezTo>
                      <a:pt x="29822" y="23496"/>
                      <a:pt x="28015" y="22592"/>
                      <a:pt x="28015" y="20785"/>
                    </a:cubicBezTo>
                    <a:cubicBezTo>
                      <a:pt x="28015" y="18978"/>
                      <a:pt x="28918" y="18074"/>
                      <a:pt x="30726" y="18074"/>
                    </a:cubicBezTo>
                    <a:lnTo>
                      <a:pt x="30726" y="18074"/>
                    </a:lnTo>
                    <a:close/>
                    <a:moveTo>
                      <a:pt x="21689" y="18074"/>
                    </a:moveTo>
                    <a:cubicBezTo>
                      <a:pt x="22592" y="18074"/>
                      <a:pt x="24400" y="18978"/>
                      <a:pt x="24400" y="20785"/>
                    </a:cubicBezTo>
                    <a:cubicBezTo>
                      <a:pt x="24400" y="21689"/>
                      <a:pt x="23496" y="23496"/>
                      <a:pt x="21689" y="23496"/>
                    </a:cubicBezTo>
                    <a:cubicBezTo>
                      <a:pt x="19881" y="23496"/>
                      <a:pt x="18978" y="22592"/>
                      <a:pt x="18978" y="20785"/>
                    </a:cubicBezTo>
                    <a:cubicBezTo>
                      <a:pt x="18978" y="18978"/>
                      <a:pt x="19881" y="18074"/>
                      <a:pt x="21689" y="18074"/>
                    </a:cubicBezTo>
                    <a:lnTo>
                      <a:pt x="21689" y="18074"/>
                    </a:lnTo>
                    <a:close/>
                    <a:moveTo>
                      <a:pt x="12652" y="18074"/>
                    </a:moveTo>
                    <a:cubicBezTo>
                      <a:pt x="13555" y="18074"/>
                      <a:pt x="15363" y="18978"/>
                      <a:pt x="15363" y="20785"/>
                    </a:cubicBezTo>
                    <a:cubicBezTo>
                      <a:pt x="15363" y="21689"/>
                      <a:pt x="14459" y="23496"/>
                      <a:pt x="12652" y="23496"/>
                    </a:cubicBezTo>
                    <a:cubicBezTo>
                      <a:pt x="10844" y="23496"/>
                      <a:pt x="9941" y="22592"/>
                      <a:pt x="9941" y="20785"/>
                    </a:cubicBezTo>
                    <a:cubicBezTo>
                      <a:pt x="9941" y="18978"/>
                      <a:pt x="10844" y="18074"/>
                      <a:pt x="12652" y="18074"/>
                    </a:cubicBezTo>
                    <a:lnTo>
                      <a:pt x="12652" y="18074"/>
                    </a:lnTo>
                    <a:close/>
                    <a:moveTo>
                      <a:pt x="62355" y="13555"/>
                    </a:moveTo>
                    <a:cubicBezTo>
                      <a:pt x="63259" y="13555"/>
                      <a:pt x="65066" y="14459"/>
                      <a:pt x="65066" y="16267"/>
                    </a:cubicBezTo>
                    <a:cubicBezTo>
                      <a:pt x="65066" y="18074"/>
                      <a:pt x="64162" y="18978"/>
                      <a:pt x="62355" y="18978"/>
                    </a:cubicBezTo>
                    <a:cubicBezTo>
                      <a:pt x="60548" y="18978"/>
                      <a:pt x="59644" y="18074"/>
                      <a:pt x="59644" y="16267"/>
                    </a:cubicBezTo>
                    <a:cubicBezTo>
                      <a:pt x="59644" y="14459"/>
                      <a:pt x="61451" y="13555"/>
                      <a:pt x="62355" y="13555"/>
                    </a:cubicBezTo>
                    <a:lnTo>
                      <a:pt x="62355" y="13555"/>
                    </a:lnTo>
                    <a:close/>
                    <a:moveTo>
                      <a:pt x="53318" y="13555"/>
                    </a:moveTo>
                    <a:cubicBezTo>
                      <a:pt x="54222" y="13555"/>
                      <a:pt x="56029" y="14459"/>
                      <a:pt x="56029" y="16267"/>
                    </a:cubicBezTo>
                    <a:cubicBezTo>
                      <a:pt x="56029" y="18074"/>
                      <a:pt x="55125" y="18978"/>
                      <a:pt x="53318" y="18978"/>
                    </a:cubicBezTo>
                    <a:cubicBezTo>
                      <a:pt x="51511" y="18978"/>
                      <a:pt x="50607" y="18074"/>
                      <a:pt x="50607" y="16267"/>
                    </a:cubicBezTo>
                    <a:cubicBezTo>
                      <a:pt x="50607" y="14459"/>
                      <a:pt x="52414" y="13555"/>
                      <a:pt x="53318" y="13555"/>
                    </a:cubicBezTo>
                    <a:lnTo>
                      <a:pt x="53318" y="13555"/>
                    </a:lnTo>
                    <a:close/>
                    <a:moveTo>
                      <a:pt x="44281" y="13555"/>
                    </a:moveTo>
                    <a:cubicBezTo>
                      <a:pt x="45185" y="13555"/>
                      <a:pt x="46992" y="14459"/>
                      <a:pt x="46992" y="16267"/>
                    </a:cubicBezTo>
                    <a:cubicBezTo>
                      <a:pt x="46992" y="18074"/>
                      <a:pt x="46088" y="18978"/>
                      <a:pt x="44281" y="18978"/>
                    </a:cubicBezTo>
                    <a:cubicBezTo>
                      <a:pt x="42474" y="18978"/>
                      <a:pt x="41570" y="18074"/>
                      <a:pt x="41570" y="16267"/>
                    </a:cubicBezTo>
                    <a:cubicBezTo>
                      <a:pt x="41570" y="14459"/>
                      <a:pt x="42474" y="13555"/>
                      <a:pt x="44281" y="13555"/>
                    </a:cubicBezTo>
                    <a:lnTo>
                      <a:pt x="44281" y="13555"/>
                    </a:lnTo>
                    <a:close/>
                    <a:moveTo>
                      <a:pt x="35244" y="13555"/>
                    </a:moveTo>
                    <a:cubicBezTo>
                      <a:pt x="36148" y="13555"/>
                      <a:pt x="37955" y="14459"/>
                      <a:pt x="37955" y="16267"/>
                    </a:cubicBezTo>
                    <a:cubicBezTo>
                      <a:pt x="37955" y="18074"/>
                      <a:pt x="37051" y="18978"/>
                      <a:pt x="35244" y="18978"/>
                    </a:cubicBezTo>
                    <a:cubicBezTo>
                      <a:pt x="33437" y="18978"/>
                      <a:pt x="32533" y="18074"/>
                      <a:pt x="32533" y="16267"/>
                    </a:cubicBezTo>
                    <a:cubicBezTo>
                      <a:pt x="32533" y="14459"/>
                      <a:pt x="33437" y="13555"/>
                      <a:pt x="35244" y="13555"/>
                    </a:cubicBezTo>
                    <a:lnTo>
                      <a:pt x="35244" y="13555"/>
                    </a:lnTo>
                    <a:close/>
                    <a:moveTo>
                      <a:pt x="26207" y="13555"/>
                    </a:moveTo>
                    <a:cubicBezTo>
                      <a:pt x="27111" y="13555"/>
                      <a:pt x="28918" y="14459"/>
                      <a:pt x="28918" y="16267"/>
                    </a:cubicBezTo>
                    <a:cubicBezTo>
                      <a:pt x="28918" y="18074"/>
                      <a:pt x="28015" y="18978"/>
                      <a:pt x="26207" y="18978"/>
                    </a:cubicBezTo>
                    <a:cubicBezTo>
                      <a:pt x="24400" y="18978"/>
                      <a:pt x="23496" y="18074"/>
                      <a:pt x="23496" y="16267"/>
                    </a:cubicBezTo>
                    <a:cubicBezTo>
                      <a:pt x="23496" y="14459"/>
                      <a:pt x="24400" y="13555"/>
                      <a:pt x="26207" y="13555"/>
                    </a:cubicBezTo>
                    <a:lnTo>
                      <a:pt x="26207" y="13555"/>
                    </a:lnTo>
                    <a:close/>
                    <a:moveTo>
                      <a:pt x="17170" y="13555"/>
                    </a:moveTo>
                    <a:cubicBezTo>
                      <a:pt x="18074" y="13555"/>
                      <a:pt x="19881" y="14459"/>
                      <a:pt x="19881" y="16267"/>
                    </a:cubicBezTo>
                    <a:cubicBezTo>
                      <a:pt x="19881" y="18074"/>
                      <a:pt x="18978" y="18978"/>
                      <a:pt x="17170" y="18978"/>
                    </a:cubicBezTo>
                    <a:cubicBezTo>
                      <a:pt x="15363" y="18978"/>
                      <a:pt x="14459" y="18074"/>
                      <a:pt x="14459" y="16267"/>
                    </a:cubicBezTo>
                    <a:cubicBezTo>
                      <a:pt x="14459" y="14459"/>
                      <a:pt x="15363" y="13555"/>
                      <a:pt x="17170" y="13555"/>
                    </a:cubicBezTo>
                    <a:lnTo>
                      <a:pt x="17170" y="13555"/>
                    </a:lnTo>
                    <a:close/>
                    <a:moveTo>
                      <a:pt x="57837" y="8133"/>
                    </a:moveTo>
                    <a:cubicBezTo>
                      <a:pt x="58740" y="8133"/>
                      <a:pt x="60548" y="9037"/>
                      <a:pt x="60548" y="10844"/>
                    </a:cubicBezTo>
                    <a:cubicBezTo>
                      <a:pt x="60548" y="11748"/>
                      <a:pt x="59644" y="13555"/>
                      <a:pt x="57837" y="13555"/>
                    </a:cubicBezTo>
                    <a:cubicBezTo>
                      <a:pt x="56933" y="13555"/>
                      <a:pt x="55125" y="12652"/>
                      <a:pt x="55125" y="10844"/>
                    </a:cubicBezTo>
                    <a:cubicBezTo>
                      <a:pt x="55125" y="9037"/>
                      <a:pt x="56933" y="8133"/>
                      <a:pt x="57837" y="8133"/>
                    </a:cubicBezTo>
                    <a:lnTo>
                      <a:pt x="57837" y="8133"/>
                    </a:lnTo>
                    <a:close/>
                    <a:moveTo>
                      <a:pt x="48800" y="8133"/>
                    </a:moveTo>
                    <a:cubicBezTo>
                      <a:pt x="49703" y="8133"/>
                      <a:pt x="51511" y="9037"/>
                      <a:pt x="51511" y="10844"/>
                    </a:cubicBezTo>
                    <a:cubicBezTo>
                      <a:pt x="51511" y="11748"/>
                      <a:pt x="50607" y="13555"/>
                      <a:pt x="48800" y="13555"/>
                    </a:cubicBezTo>
                    <a:cubicBezTo>
                      <a:pt x="46992" y="13555"/>
                      <a:pt x="46088" y="12652"/>
                      <a:pt x="46088" y="10844"/>
                    </a:cubicBezTo>
                    <a:cubicBezTo>
                      <a:pt x="46088" y="9037"/>
                      <a:pt x="47896" y="8133"/>
                      <a:pt x="48800" y="8133"/>
                    </a:cubicBezTo>
                    <a:lnTo>
                      <a:pt x="48800" y="8133"/>
                    </a:lnTo>
                    <a:close/>
                    <a:moveTo>
                      <a:pt x="39763" y="8133"/>
                    </a:moveTo>
                    <a:cubicBezTo>
                      <a:pt x="40666" y="8133"/>
                      <a:pt x="42474" y="9037"/>
                      <a:pt x="42474" y="10844"/>
                    </a:cubicBezTo>
                    <a:cubicBezTo>
                      <a:pt x="42474" y="11748"/>
                      <a:pt x="41570" y="13555"/>
                      <a:pt x="39763" y="13555"/>
                    </a:cubicBezTo>
                    <a:cubicBezTo>
                      <a:pt x="37955" y="13555"/>
                      <a:pt x="37051" y="12652"/>
                      <a:pt x="37051" y="10844"/>
                    </a:cubicBezTo>
                    <a:cubicBezTo>
                      <a:pt x="37051" y="9037"/>
                      <a:pt x="37955" y="8133"/>
                      <a:pt x="39763" y="8133"/>
                    </a:cubicBezTo>
                    <a:lnTo>
                      <a:pt x="39763" y="8133"/>
                    </a:lnTo>
                    <a:close/>
                    <a:moveTo>
                      <a:pt x="30726" y="8133"/>
                    </a:moveTo>
                    <a:cubicBezTo>
                      <a:pt x="31629" y="8133"/>
                      <a:pt x="33437" y="9037"/>
                      <a:pt x="33437" y="10844"/>
                    </a:cubicBezTo>
                    <a:cubicBezTo>
                      <a:pt x="33437" y="11748"/>
                      <a:pt x="32533" y="13555"/>
                      <a:pt x="30726" y="13555"/>
                    </a:cubicBezTo>
                    <a:cubicBezTo>
                      <a:pt x="29822" y="13555"/>
                      <a:pt x="28015" y="12652"/>
                      <a:pt x="28015" y="10844"/>
                    </a:cubicBezTo>
                    <a:cubicBezTo>
                      <a:pt x="28015" y="9037"/>
                      <a:pt x="28918" y="8133"/>
                      <a:pt x="30726" y="8133"/>
                    </a:cubicBezTo>
                    <a:lnTo>
                      <a:pt x="30726" y="8133"/>
                    </a:lnTo>
                    <a:close/>
                    <a:moveTo>
                      <a:pt x="21689" y="8133"/>
                    </a:moveTo>
                    <a:cubicBezTo>
                      <a:pt x="22592" y="8133"/>
                      <a:pt x="24400" y="9037"/>
                      <a:pt x="24400" y="10844"/>
                    </a:cubicBezTo>
                    <a:cubicBezTo>
                      <a:pt x="24400" y="11748"/>
                      <a:pt x="23496" y="13555"/>
                      <a:pt x="21689" y="13555"/>
                    </a:cubicBezTo>
                    <a:cubicBezTo>
                      <a:pt x="19881" y="13555"/>
                      <a:pt x="18978" y="12652"/>
                      <a:pt x="18978" y="10844"/>
                    </a:cubicBezTo>
                    <a:cubicBezTo>
                      <a:pt x="18978" y="9037"/>
                      <a:pt x="19881" y="8133"/>
                      <a:pt x="21689" y="8133"/>
                    </a:cubicBezTo>
                    <a:lnTo>
                      <a:pt x="21689" y="8133"/>
                    </a:lnTo>
                    <a:close/>
                    <a:moveTo>
                      <a:pt x="12652" y="8133"/>
                    </a:moveTo>
                    <a:cubicBezTo>
                      <a:pt x="13555" y="8133"/>
                      <a:pt x="15363" y="9037"/>
                      <a:pt x="15363" y="10844"/>
                    </a:cubicBezTo>
                    <a:cubicBezTo>
                      <a:pt x="15363" y="11748"/>
                      <a:pt x="14459" y="13555"/>
                      <a:pt x="12652" y="13555"/>
                    </a:cubicBezTo>
                    <a:cubicBezTo>
                      <a:pt x="10844" y="13555"/>
                      <a:pt x="9941" y="12652"/>
                      <a:pt x="9941" y="10844"/>
                    </a:cubicBezTo>
                    <a:cubicBezTo>
                      <a:pt x="9941" y="9037"/>
                      <a:pt x="10844" y="8133"/>
                      <a:pt x="12652" y="8133"/>
                    </a:cubicBezTo>
                    <a:lnTo>
                      <a:pt x="12652" y="8133"/>
                    </a:lnTo>
                    <a:close/>
                    <a:moveTo>
                      <a:pt x="53318" y="121095"/>
                    </a:moveTo>
                    <a:cubicBezTo>
                      <a:pt x="54222" y="121095"/>
                      <a:pt x="56029" y="121999"/>
                      <a:pt x="56029" y="123806"/>
                    </a:cubicBezTo>
                    <a:cubicBezTo>
                      <a:pt x="56029" y="124710"/>
                      <a:pt x="55125" y="126517"/>
                      <a:pt x="53318" y="126517"/>
                    </a:cubicBezTo>
                    <a:cubicBezTo>
                      <a:pt x="51511" y="126517"/>
                      <a:pt x="50607" y="125614"/>
                      <a:pt x="50607" y="123806"/>
                    </a:cubicBezTo>
                    <a:cubicBezTo>
                      <a:pt x="50607" y="122903"/>
                      <a:pt x="52414" y="121095"/>
                      <a:pt x="53318" y="121095"/>
                    </a:cubicBezTo>
                    <a:lnTo>
                      <a:pt x="53318" y="121095"/>
                    </a:lnTo>
                    <a:close/>
                    <a:moveTo>
                      <a:pt x="44281" y="121095"/>
                    </a:moveTo>
                    <a:cubicBezTo>
                      <a:pt x="45185" y="121095"/>
                      <a:pt x="46992" y="121999"/>
                      <a:pt x="46992" y="123806"/>
                    </a:cubicBezTo>
                    <a:cubicBezTo>
                      <a:pt x="46992" y="124710"/>
                      <a:pt x="46088" y="126517"/>
                      <a:pt x="44281" y="126517"/>
                    </a:cubicBezTo>
                    <a:cubicBezTo>
                      <a:pt x="42474" y="126517"/>
                      <a:pt x="41570" y="125614"/>
                      <a:pt x="41570" y="123806"/>
                    </a:cubicBezTo>
                    <a:cubicBezTo>
                      <a:pt x="41570" y="122903"/>
                      <a:pt x="42474" y="121095"/>
                      <a:pt x="44281" y="121095"/>
                    </a:cubicBezTo>
                    <a:lnTo>
                      <a:pt x="44281" y="121095"/>
                    </a:lnTo>
                    <a:close/>
                    <a:moveTo>
                      <a:pt x="35244" y="121095"/>
                    </a:moveTo>
                    <a:cubicBezTo>
                      <a:pt x="36148" y="121095"/>
                      <a:pt x="37955" y="121999"/>
                      <a:pt x="37955" y="123806"/>
                    </a:cubicBezTo>
                    <a:cubicBezTo>
                      <a:pt x="37955" y="124710"/>
                      <a:pt x="37051" y="126517"/>
                      <a:pt x="35244" y="126517"/>
                    </a:cubicBezTo>
                    <a:cubicBezTo>
                      <a:pt x="33437" y="126517"/>
                      <a:pt x="32533" y="125614"/>
                      <a:pt x="32533" y="123806"/>
                    </a:cubicBezTo>
                    <a:cubicBezTo>
                      <a:pt x="32533" y="122903"/>
                      <a:pt x="33437" y="121095"/>
                      <a:pt x="35244" y="121095"/>
                    </a:cubicBezTo>
                    <a:lnTo>
                      <a:pt x="35244" y="121095"/>
                    </a:lnTo>
                    <a:close/>
                    <a:moveTo>
                      <a:pt x="26207" y="121095"/>
                    </a:moveTo>
                    <a:cubicBezTo>
                      <a:pt x="27111" y="121095"/>
                      <a:pt x="28918" y="121999"/>
                      <a:pt x="28918" y="123806"/>
                    </a:cubicBezTo>
                    <a:cubicBezTo>
                      <a:pt x="28918" y="124710"/>
                      <a:pt x="28015" y="126517"/>
                      <a:pt x="26207" y="126517"/>
                    </a:cubicBezTo>
                    <a:cubicBezTo>
                      <a:pt x="24400" y="126517"/>
                      <a:pt x="23496" y="125614"/>
                      <a:pt x="23496" y="123806"/>
                    </a:cubicBezTo>
                    <a:cubicBezTo>
                      <a:pt x="23496" y="122903"/>
                      <a:pt x="24400" y="121095"/>
                      <a:pt x="26207" y="121095"/>
                    </a:cubicBezTo>
                    <a:lnTo>
                      <a:pt x="26207" y="121095"/>
                    </a:lnTo>
                    <a:close/>
                    <a:moveTo>
                      <a:pt x="17170" y="121095"/>
                    </a:moveTo>
                    <a:cubicBezTo>
                      <a:pt x="18074" y="121095"/>
                      <a:pt x="19881" y="121999"/>
                      <a:pt x="19881" y="123806"/>
                    </a:cubicBezTo>
                    <a:cubicBezTo>
                      <a:pt x="19881" y="124710"/>
                      <a:pt x="18978" y="126517"/>
                      <a:pt x="17170" y="126517"/>
                    </a:cubicBezTo>
                    <a:cubicBezTo>
                      <a:pt x="15363" y="126517"/>
                      <a:pt x="14459" y="125614"/>
                      <a:pt x="14459" y="123806"/>
                    </a:cubicBezTo>
                    <a:cubicBezTo>
                      <a:pt x="14459" y="122903"/>
                      <a:pt x="15363" y="121095"/>
                      <a:pt x="17170" y="121095"/>
                    </a:cubicBezTo>
                    <a:lnTo>
                      <a:pt x="17170" y="121095"/>
                    </a:lnTo>
                    <a:close/>
                    <a:moveTo>
                      <a:pt x="7230" y="121095"/>
                    </a:moveTo>
                    <a:cubicBezTo>
                      <a:pt x="8133" y="121095"/>
                      <a:pt x="9941" y="121999"/>
                      <a:pt x="9941" y="123806"/>
                    </a:cubicBezTo>
                    <a:cubicBezTo>
                      <a:pt x="9941" y="124710"/>
                      <a:pt x="9037" y="126517"/>
                      <a:pt x="7230" y="126517"/>
                    </a:cubicBezTo>
                    <a:cubicBezTo>
                      <a:pt x="5422" y="126517"/>
                      <a:pt x="4518" y="125614"/>
                      <a:pt x="4518" y="123806"/>
                    </a:cubicBezTo>
                    <a:cubicBezTo>
                      <a:pt x="5422" y="122903"/>
                      <a:pt x="6326" y="121095"/>
                      <a:pt x="7230" y="121095"/>
                    </a:cubicBezTo>
                    <a:lnTo>
                      <a:pt x="7230" y="121095"/>
                    </a:lnTo>
                    <a:close/>
                    <a:moveTo>
                      <a:pt x="57837" y="116577"/>
                    </a:moveTo>
                    <a:cubicBezTo>
                      <a:pt x="58740" y="116577"/>
                      <a:pt x="60548" y="117480"/>
                      <a:pt x="60548" y="119288"/>
                    </a:cubicBezTo>
                    <a:cubicBezTo>
                      <a:pt x="60548" y="120191"/>
                      <a:pt x="59644" y="121999"/>
                      <a:pt x="57837" y="121999"/>
                    </a:cubicBezTo>
                    <a:cubicBezTo>
                      <a:pt x="56933" y="121999"/>
                      <a:pt x="55125" y="121095"/>
                      <a:pt x="55125" y="119288"/>
                    </a:cubicBezTo>
                    <a:cubicBezTo>
                      <a:pt x="55125" y="117480"/>
                      <a:pt x="56933" y="116577"/>
                      <a:pt x="57837" y="116577"/>
                    </a:cubicBezTo>
                    <a:lnTo>
                      <a:pt x="57837" y="116577"/>
                    </a:lnTo>
                    <a:close/>
                    <a:moveTo>
                      <a:pt x="48800" y="116577"/>
                    </a:moveTo>
                    <a:cubicBezTo>
                      <a:pt x="49703" y="116577"/>
                      <a:pt x="51511" y="117480"/>
                      <a:pt x="51511" y="119288"/>
                    </a:cubicBezTo>
                    <a:cubicBezTo>
                      <a:pt x="51511" y="120191"/>
                      <a:pt x="50607" y="121999"/>
                      <a:pt x="48800" y="121999"/>
                    </a:cubicBezTo>
                    <a:cubicBezTo>
                      <a:pt x="46992" y="121999"/>
                      <a:pt x="46088" y="121095"/>
                      <a:pt x="46088" y="119288"/>
                    </a:cubicBezTo>
                    <a:cubicBezTo>
                      <a:pt x="46088" y="117480"/>
                      <a:pt x="47896" y="116577"/>
                      <a:pt x="48800" y="116577"/>
                    </a:cubicBezTo>
                    <a:lnTo>
                      <a:pt x="48800" y="116577"/>
                    </a:lnTo>
                    <a:close/>
                    <a:moveTo>
                      <a:pt x="39763" y="116577"/>
                    </a:moveTo>
                    <a:cubicBezTo>
                      <a:pt x="40666" y="116577"/>
                      <a:pt x="42474" y="117480"/>
                      <a:pt x="42474" y="119288"/>
                    </a:cubicBezTo>
                    <a:cubicBezTo>
                      <a:pt x="42474" y="120191"/>
                      <a:pt x="41570" y="121999"/>
                      <a:pt x="39763" y="121999"/>
                    </a:cubicBezTo>
                    <a:cubicBezTo>
                      <a:pt x="37955" y="121999"/>
                      <a:pt x="37051" y="121095"/>
                      <a:pt x="37051" y="119288"/>
                    </a:cubicBezTo>
                    <a:cubicBezTo>
                      <a:pt x="37051" y="117480"/>
                      <a:pt x="37955" y="116577"/>
                      <a:pt x="39763" y="116577"/>
                    </a:cubicBezTo>
                    <a:lnTo>
                      <a:pt x="39763" y="116577"/>
                    </a:lnTo>
                    <a:close/>
                    <a:moveTo>
                      <a:pt x="30726" y="116577"/>
                    </a:moveTo>
                    <a:cubicBezTo>
                      <a:pt x="31629" y="116577"/>
                      <a:pt x="33437" y="117480"/>
                      <a:pt x="33437" y="119288"/>
                    </a:cubicBezTo>
                    <a:cubicBezTo>
                      <a:pt x="33437" y="120191"/>
                      <a:pt x="32533" y="121999"/>
                      <a:pt x="30726" y="121999"/>
                    </a:cubicBezTo>
                    <a:cubicBezTo>
                      <a:pt x="29822" y="121999"/>
                      <a:pt x="28015" y="121095"/>
                      <a:pt x="28015" y="119288"/>
                    </a:cubicBezTo>
                    <a:cubicBezTo>
                      <a:pt x="28015" y="117480"/>
                      <a:pt x="28918" y="116577"/>
                      <a:pt x="30726" y="116577"/>
                    </a:cubicBezTo>
                    <a:lnTo>
                      <a:pt x="30726" y="116577"/>
                    </a:lnTo>
                    <a:close/>
                    <a:moveTo>
                      <a:pt x="21689" y="116577"/>
                    </a:moveTo>
                    <a:cubicBezTo>
                      <a:pt x="22592" y="116577"/>
                      <a:pt x="24400" y="117480"/>
                      <a:pt x="24400" y="119288"/>
                    </a:cubicBezTo>
                    <a:cubicBezTo>
                      <a:pt x="24400" y="120191"/>
                      <a:pt x="23496" y="121999"/>
                      <a:pt x="21689" y="121999"/>
                    </a:cubicBezTo>
                    <a:cubicBezTo>
                      <a:pt x="19881" y="121999"/>
                      <a:pt x="18978" y="121095"/>
                      <a:pt x="18978" y="119288"/>
                    </a:cubicBezTo>
                    <a:cubicBezTo>
                      <a:pt x="18978" y="117480"/>
                      <a:pt x="19881" y="116577"/>
                      <a:pt x="21689" y="116577"/>
                    </a:cubicBezTo>
                    <a:lnTo>
                      <a:pt x="21689" y="116577"/>
                    </a:lnTo>
                    <a:close/>
                    <a:moveTo>
                      <a:pt x="12652" y="116577"/>
                    </a:moveTo>
                    <a:cubicBezTo>
                      <a:pt x="13555" y="116577"/>
                      <a:pt x="15363" y="117480"/>
                      <a:pt x="15363" y="119288"/>
                    </a:cubicBezTo>
                    <a:cubicBezTo>
                      <a:pt x="15363" y="120191"/>
                      <a:pt x="14459" y="121999"/>
                      <a:pt x="12652" y="121999"/>
                    </a:cubicBezTo>
                    <a:cubicBezTo>
                      <a:pt x="10844" y="121999"/>
                      <a:pt x="9941" y="121095"/>
                      <a:pt x="9941" y="119288"/>
                    </a:cubicBezTo>
                    <a:cubicBezTo>
                      <a:pt x="9941" y="117480"/>
                      <a:pt x="10844" y="116577"/>
                      <a:pt x="12652" y="116577"/>
                    </a:cubicBezTo>
                    <a:lnTo>
                      <a:pt x="12652" y="116577"/>
                    </a:lnTo>
                    <a:close/>
                    <a:moveTo>
                      <a:pt x="53318" y="112058"/>
                    </a:moveTo>
                    <a:cubicBezTo>
                      <a:pt x="54222" y="112058"/>
                      <a:pt x="56029" y="112962"/>
                      <a:pt x="56029" y="114769"/>
                    </a:cubicBezTo>
                    <a:cubicBezTo>
                      <a:pt x="56029" y="115673"/>
                      <a:pt x="55125" y="117480"/>
                      <a:pt x="53318" y="117480"/>
                    </a:cubicBezTo>
                    <a:cubicBezTo>
                      <a:pt x="51511" y="117480"/>
                      <a:pt x="50607" y="116577"/>
                      <a:pt x="50607" y="114769"/>
                    </a:cubicBezTo>
                    <a:cubicBezTo>
                      <a:pt x="50607" y="112962"/>
                      <a:pt x="52414" y="112058"/>
                      <a:pt x="53318" y="112058"/>
                    </a:cubicBezTo>
                    <a:lnTo>
                      <a:pt x="53318" y="112058"/>
                    </a:lnTo>
                    <a:close/>
                    <a:moveTo>
                      <a:pt x="44281" y="112058"/>
                    </a:moveTo>
                    <a:cubicBezTo>
                      <a:pt x="45185" y="112058"/>
                      <a:pt x="46992" y="112962"/>
                      <a:pt x="46992" y="114769"/>
                    </a:cubicBezTo>
                    <a:cubicBezTo>
                      <a:pt x="46992" y="115673"/>
                      <a:pt x="46088" y="117480"/>
                      <a:pt x="44281" y="117480"/>
                    </a:cubicBezTo>
                    <a:cubicBezTo>
                      <a:pt x="42474" y="117480"/>
                      <a:pt x="41570" y="116577"/>
                      <a:pt x="41570" y="114769"/>
                    </a:cubicBezTo>
                    <a:cubicBezTo>
                      <a:pt x="41570" y="112962"/>
                      <a:pt x="42474" y="112058"/>
                      <a:pt x="44281" y="112058"/>
                    </a:cubicBezTo>
                    <a:lnTo>
                      <a:pt x="44281" y="112058"/>
                    </a:lnTo>
                    <a:close/>
                    <a:moveTo>
                      <a:pt x="35244" y="112058"/>
                    </a:moveTo>
                    <a:cubicBezTo>
                      <a:pt x="36148" y="112058"/>
                      <a:pt x="37955" y="112962"/>
                      <a:pt x="37955" y="114769"/>
                    </a:cubicBezTo>
                    <a:cubicBezTo>
                      <a:pt x="37955" y="115673"/>
                      <a:pt x="37051" y="117480"/>
                      <a:pt x="35244" y="117480"/>
                    </a:cubicBezTo>
                    <a:cubicBezTo>
                      <a:pt x="33437" y="117480"/>
                      <a:pt x="32533" y="116577"/>
                      <a:pt x="32533" y="114769"/>
                    </a:cubicBezTo>
                    <a:cubicBezTo>
                      <a:pt x="32533" y="112962"/>
                      <a:pt x="33437" y="112058"/>
                      <a:pt x="35244" y="112058"/>
                    </a:cubicBezTo>
                    <a:lnTo>
                      <a:pt x="35244" y="112058"/>
                    </a:lnTo>
                    <a:close/>
                    <a:moveTo>
                      <a:pt x="26207" y="112058"/>
                    </a:moveTo>
                    <a:cubicBezTo>
                      <a:pt x="27111" y="112058"/>
                      <a:pt x="28918" y="112962"/>
                      <a:pt x="28918" y="114769"/>
                    </a:cubicBezTo>
                    <a:cubicBezTo>
                      <a:pt x="28918" y="115673"/>
                      <a:pt x="28015" y="117480"/>
                      <a:pt x="26207" y="117480"/>
                    </a:cubicBezTo>
                    <a:cubicBezTo>
                      <a:pt x="24400" y="117480"/>
                      <a:pt x="23496" y="116577"/>
                      <a:pt x="23496" y="114769"/>
                    </a:cubicBezTo>
                    <a:cubicBezTo>
                      <a:pt x="23496" y="112962"/>
                      <a:pt x="24400" y="112058"/>
                      <a:pt x="26207" y="112058"/>
                    </a:cubicBezTo>
                    <a:lnTo>
                      <a:pt x="26207" y="112058"/>
                    </a:lnTo>
                    <a:close/>
                    <a:moveTo>
                      <a:pt x="17170" y="112058"/>
                    </a:moveTo>
                    <a:cubicBezTo>
                      <a:pt x="18074" y="112058"/>
                      <a:pt x="19881" y="112962"/>
                      <a:pt x="19881" y="114769"/>
                    </a:cubicBezTo>
                    <a:cubicBezTo>
                      <a:pt x="19881" y="115673"/>
                      <a:pt x="18978" y="117480"/>
                      <a:pt x="17170" y="117480"/>
                    </a:cubicBezTo>
                    <a:cubicBezTo>
                      <a:pt x="15363" y="117480"/>
                      <a:pt x="14459" y="116577"/>
                      <a:pt x="14459" y="114769"/>
                    </a:cubicBezTo>
                    <a:cubicBezTo>
                      <a:pt x="14459" y="112962"/>
                      <a:pt x="15363" y="112058"/>
                      <a:pt x="17170" y="112058"/>
                    </a:cubicBezTo>
                    <a:lnTo>
                      <a:pt x="17170" y="112058"/>
                    </a:lnTo>
                    <a:close/>
                    <a:moveTo>
                      <a:pt x="57837" y="106636"/>
                    </a:moveTo>
                    <a:cubicBezTo>
                      <a:pt x="58740" y="106636"/>
                      <a:pt x="60548" y="107540"/>
                      <a:pt x="60548" y="109347"/>
                    </a:cubicBezTo>
                    <a:cubicBezTo>
                      <a:pt x="60548" y="110251"/>
                      <a:pt x="59644" y="112058"/>
                      <a:pt x="57837" y="112058"/>
                    </a:cubicBezTo>
                    <a:cubicBezTo>
                      <a:pt x="56933" y="112058"/>
                      <a:pt x="55125" y="111155"/>
                      <a:pt x="55125" y="109347"/>
                    </a:cubicBezTo>
                    <a:cubicBezTo>
                      <a:pt x="55125" y="107540"/>
                      <a:pt x="56933" y="106636"/>
                      <a:pt x="57837" y="106636"/>
                    </a:cubicBezTo>
                    <a:lnTo>
                      <a:pt x="57837" y="106636"/>
                    </a:lnTo>
                    <a:close/>
                    <a:moveTo>
                      <a:pt x="48800" y="106636"/>
                    </a:moveTo>
                    <a:cubicBezTo>
                      <a:pt x="49703" y="106636"/>
                      <a:pt x="51511" y="107540"/>
                      <a:pt x="51511" y="109347"/>
                    </a:cubicBezTo>
                    <a:cubicBezTo>
                      <a:pt x="51511" y="110251"/>
                      <a:pt x="50607" y="112058"/>
                      <a:pt x="48800" y="112058"/>
                    </a:cubicBezTo>
                    <a:cubicBezTo>
                      <a:pt x="46992" y="112058"/>
                      <a:pt x="46088" y="111155"/>
                      <a:pt x="46088" y="109347"/>
                    </a:cubicBezTo>
                    <a:cubicBezTo>
                      <a:pt x="46088" y="107540"/>
                      <a:pt x="47896" y="106636"/>
                      <a:pt x="48800" y="106636"/>
                    </a:cubicBezTo>
                    <a:lnTo>
                      <a:pt x="48800" y="106636"/>
                    </a:lnTo>
                    <a:close/>
                    <a:moveTo>
                      <a:pt x="39763" y="106636"/>
                    </a:moveTo>
                    <a:cubicBezTo>
                      <a:pt x="40666" y="106636"/>
                      <a:pt x="42474" y="107540"/>
                      <a:pt x="42474" y="109347"/>
                    </a:cubicBezTo>
                    <a:cubicBezTo>
                      <a:pt x="42474" y="110251"/>
                      <a:pt x="41570" y="112058"/>
                      <a:pt x="39763" y="112058"/>
                    </a:cubicBezTo>
                    <a:cubicBezTo>
                      <a:pt x="37955" y="112058"/>
                      <a:pt x="37051" y="111155"/>
                      <a:pt x="37051" y="109347"/>
                    </a:cubicBezTo>
                    <a:cubicBezTo>
                      <a:pt x="37051" y="107540"/>
                      <a:pt x="37955" y="106636"/>
                      <a:pt x="39763" y="106636"/>
                    </a:cubicBezTo>
                    <a:lnTo>
                      <a:pt x="39763" y="106636"/>
                    </a:lnTo>
                    <a:close/>
                    <a:moveTo>
                      <a:pt x="30726" y="106636"/>
                    </a:moveTo>
                    <a:cubicBezTo>
                      <a:pt x="31629" y="106636"/>
                      <a:pt x="33437" y="107540"/>
                      <a:pt x="33437" y="109347"/>
                    </a:cubicBezTo>
                    <a:cubicBezTo>
                      <a:pt x="33437" y="110251"/>
                      <a:pt x="32533" y="112058"/>
                      <a:pt x="30726" y="112058"/>
                    </a:cubicBezTo>
                    <a:cubicBezTo>
                      <a:pt x="29822" y="112058"/>
                      <a:pt x="28015" y="111155"/>
                      <a:pt x="28015" y="109347"/>
                    </a:cubicBezTo>
                    <a:cubicBezTo>
                      <a:pt x="28015" y="107540"/>
                      <a:pt x="28918" y="106636"/>
                      <a:pt x="30726" y="106636"/>
                    </a:cubicBezTo>
                    <a:lnTo>
                      <a:pt x="30726" y="106636"/>
                    </a:lnTo>
                    <a:close/>
                    <a:moveTo>
                      <a:pt x="21689" y="106636"/>
                    </a:moveTo>
                    <a:cubicBezTo>
                      <a:pt x="22592" y="106636"/>
                      <a:pt x="24400" y="107540"/>
                      <a:pt x="24400" y="109347"/>
                    </a:cubicBezTo>
                    <a:cubicBezTo>
                      <a:pt x="24400" y="110251"/>
                      <a:pt x="23496" y="112058"/>
                      <a:pt x="21689" y="112058"/>
                    </a:cubicBezTo>
                    <a:cubicBezTo>
                      <a:pt x="19881" y="112058"/>
                      <a:pt x="18978" y="111155"/>
                      <a:pt x="18978" y="109347"/>
                    </a:cubicBezTo>
                    <a:cubicBezTo>
                      <a:pt x="18978" y="107540"/>
                      <a:pt x="19881" y="106636"/>
                      <a:pt x="21689" y="106636"/>
                    </a:cubicBezTo>
                    <a:lnTo>
                      <a:pt x="21689" y="106636"/>
                    </a:lnTo>
                    <a:close/>
                    <a:moveTo>
                      <a:pt x="12652" y="106636"/>
                    </a:moveTo>
                    <a:cubicBezTo>
                      <a:pt x="13555" y="106636"/>
                      <a:pt x="15363" y="107540"/>
                      <a:pt x="15363" y="109347"/>
                    </a:cubicBezTo>
                    <a:cubicBezTo>
                      <a:pt x="15363" y="110251"/>
                      <a:pt x="14459" y="112058"/>
                      <a:pt x="12652" y="112058"/>
                    </a:cubicBezTo>
                    <a:cubicBezTo>
                      <a:pt x="10844" y="112058"/>
                      <a:pt x="9941" y="111155"/>
                      <a:pt x="9941" y="109347"/>
                    </a:cubicBezTo>
                    <a:cubicBezTo>
                      <a:pt x="9941" y="107540"/>
                      <a:pt x="10844" y="106636"/>
                      <a:pt x="12652" y="106636"/>
                    </a:cubicBezTo>
                    <a:lnTo>
                      <a:pt x="12652" y="106636"/>
                    </a:lnTo>
                    <a:close/>
                    <a:moveTo>
                      <a:pt x="53318" y="102118"/>
                    </a:moveTo>
                    <a:cubicBezTo>
                      <a:pt x="54222" y="102118"/>
                      <a:pt x="56029" y="103021"/>
                      <a:pt x="56029" y="104829"/>
                    </a:cubicBezTo>
                    <a:cubicBezTo>
                      <a:pt x="56029" y="105732"/>
                      <a:pt x="55125" y="107540"/>
                      <a:pt x="53318" y="107540"/>
                    </a:cubicBezTo>
                    <a:cubicBezTo>
                      <a:pt x="51511" y="107540"/>
                      <a:pt x="50607" y="106636"/>
                      <a:pt x="50607" y="104829"/>
                    </a:cubicBezTo>
                    <a:cubicBezTo>
                      <a:pt x="50607" y="103021"/>
                      <a:pt x="52414" y="102118"/>
                      <a:pt x="53318" y="102118"/>
                    </a:cubicBezTo>
                    <a:lnTo>
                      <a:pt x="53318" y="102118"/>
                    </a:lnTo>
                    <a:close/>
                    <a:moveTo>
                      <a:pt x="44281" y="102118"/>
                    </a:moveTo>
                    <a:cubicBezTo>
                      <a:pt x="45185" y="102118"/>
                      <a:pt x="46992" y="103021"/>
                      <a:pt x="46992" y="104829"/>
                    </a:cubicBezTo>
                    <a:cubicBezTo>
                      <a:pt x="46992" y="105732"/>
                      <a:pt x="46088" y="107540"/>
                      <a:pt x="44281" y="107540"/>
                    </a:cubicBezTo>
                    <a:cubicBezTo>
                      <a:pt x="42474" y="107540"/>
                      <a:pt x="41570" y="106636"/>
                      <a:pt x="41570" y="104829"/>
                    </a:cubicBezTo>
                    <a:cubicBezTo>
                      <a:pt x="41570" y="103021"/>
                      <a:pt x="42474" y="102118"/>
                      <a:pt x="44281" y="102118"/>
                    </a:cubicBezTo>
                    <a:lnTo>
                      <a:pt x="44281" y="102118"/>
                    </a:lnTo>
                    <a:close/>
                    <a:moveTo>
                      <a:pt x="35244" y="102118"/>
                    </a:moveTo>
                    <a:cubicBezTo>
                      <a:pt x="36148" y="102118"/>
                      <a:pt x="37955" y="103021"/>
                      <a:pt x="37955" y="104829"/>
                    </a:cubicBezTo>
                    <a:cubicBezTo>
                      <a:pt x="37955" y="105732"/>
                      <a:pt x="37051" y="107540"/>
                      <a:pt x="35244" y="107540"/>
                    </a:cubicBezTo>
                    <a:cubicBezTo>
                      <a:pt x="33437" y="107540"/>
                      <a:pt x="32533" y="106636"/>
                      <a:pt x="32533" y="104829"/>
                    </a:cubicBezTo>
                    <a:cubicBezTo>
                      <a:pt x="32533" y="103021"/>
                      <a:pt x="33437" y="102118"/>
                      <a:pt x="35244" y="102118"/>
                    </a:cubicBezTo>
                    <a:lnTo>
                      <a:pt x="35244" y="102118"/>
                    </a:lnTo>
                    <a:close/>
                    <a:moveTo>
                      <a:pt x="26207" y="102118"/>
                    </a:moveTo>
                    <a:cubicBezTo>
                      <a:pt x="27111" y="102118"/>
                      <a:pt x="28918" y="103021"/>
                      <a:pt x="28918" y="104829"/>
                    </a:cubicBezTo>
                    <a:cubicBezTo>
                      <a:pt x="28918" y="105732"/>
                      <a:pt x="28015" y="107540"/>
                      <a:pt x="26207" y="107540"/>
                    </a:cubicBezTo>
                    <a:cubicBezTo>
                      <a:pt x="24400" y="107540"/>
                      <a:pt x="23496" y="106636"/>
                      <a:pt x="23496" y="104829"/>
                    </a:cubicBezTo>
                    <a:cubicBezTo>
                      <a:pt x="23496" y="103021"/>
                      <a:pt x="24400" y="102118"/>
                      <a:pt x="26207" y="102118"/>
                    </a:cubicBezTo>
                    <a:lnTo>
                      <a:pt x="26207" y="102118"/>
                    </a:lnTo>
                    <a:close/>
                    <a:moveTo>
                      <a:pt x="17170" y="102118"/>
                    </a:moveTo>
                    <a:cubicBezTo>
                      <a:pt x="18074" y="102118"/>
                      <a:pt x="19881" y="103021"/>
                      <a:pt x="19881" y="104829"/>
                    </a:cubicBezTo>
                    <a:cubicBezTo>
                      <a:pt x="19881" y="105732"/>
                      <a:pt x="18978" y="107540"/>
                      <a:pt x="17170" y="107540"/>
                    </a:cubicBezTo>
                    <a:cubicBezTo>
                      <a:pt x="15363" y="107540"/>
                      <a:pt x="14459" y="106636"/>
                      <a:pt x="14459" y="104829"/>
                    </a:cubicBezTo>
                    <a:cubicBezTo>
                      <a:pt x="14459" y="103021"/>
                      <a:pt x="15363" y="102118"/>
                      <a:pt x="17170" y="102118"/>
                    </a:cubicBezTo>
                    <a:lnTo>
                      <a:pt x="17170" y="102118"/>
                    </a:lnTo>
                    <a:close/>
                    <a:moveTo>
                      <a:pt x="48800" y="96695"/>
                    </a:moveTo>
                    <a:cubicBezTo>
                      <a:pt x="49703" y="96695"/>
                      <a:pt x="51511" y="97599"/>
                      <a:pt x="51511" y="99406"/>
                    </a:cubicBezTo>
                    <a:cubicBezTo>
                      <a:pt x="51511" y="100310"/>
                      <a:pt x="50607" y="102118"/>
                      <a:pt x="48800" y="102118"/>
                    </a:cubicBezTo>
                    <a:cubicBezTo>
                      <a:pt x="46992" y="102118"/>
                      <a:pt x="46088" y="101214"/>
                      <a:pt x="46088" y="99406"/>
                    </a:cubicBezTo>
                    <a:cubicBezTo>
                      <a:pt x="46088" y="97599"/>
                      <a:pt x="47896" y="96695"/>
                      <a:pt x="48800" y="96695"/>
                    </a:cubicBezTo>
                    <a:lnTo>
                      <a:pt x="48800" y="96695"/>
                    </a:lnTo>
                    <a:close/>
                    <a:moveTo>
                      <a:pt x="39763" y="96695"/>
                    </a:moveTo>
                    <a:cubicBezTo>
                      <a:pt x="40666" y="96695"/>
                      <a:pt x="42474" y="97599"/>
                      <a:pt x="42474" y="99406"/>
                    </a:cubicBezTo>
                    <a:cubicBezTo>
                      <a:pt x="42474" y="100310"/>
                      <a:pt x="41570" y="102118"/>
                      <a:pt x="39763" y="102118"/>
                    </a:cubicBezTo>
                    <a:cubicBezTo>
                      <a:pt x="37955" y="102118"/>
                      <a:pt x="37051" y="101214"/>
                      <a:pt x="37051" y="99406"/>
                    </a:cubicBezTo>
                    <a:cubicBezTo>
                      <a:pt x="37051" y="97599"/>
                      <a:pt x="37955" y="96695"/>
                      <a:pt x="39763" y="96695"/>
                    </a:cubicBezTo>
                    <a:lnTo>
                      <a:pt x="39763" y="96695"/>
                    </a:lnTo>
                    <a:close/>
                    <a:moveTo>
                      <a:pt x="30726" y="96695"/>
                    </a:moveTo>
                    <a:cubicBezTo>
                      <a:pt x="31629" y="96695"/>
                      <a:pt x="33437" y="97599"/>
                      <a:pt x="33437" y="99406"/>
                    </a:cubicBezTo>
                    <a:cubicBezTo>
                      <a:pt x="33437" y="100310"/>
                      <a:pt x="32533" y="102118"/>
                      <a:pt x="30726" y="102118"/>
                    </a:cubicBezTo>
                    <a:cubicBezTo>
                      <a:pt x="29822" y="102118"/>
                      <a:pt x="28015" y="101214"/>
                      <a:pt x="28015" y="99406"/>
                    </a:cubicBezTo>
                    <a:cubicBezTo>
                      <a:pt x="28015" y="97599"/>
                      <a:pt x="28918" y="96695"/>
                      <a:pt x="30726" y="96695"/>
                    </a:cubicBezTo>
                    <a:lnTo>
                      <a:pt x="30726" y="96695"/>
                    </a:lnTo>
                    <a:close/>
                    <a:moveTo>
                      <a:pt x="21689" y="96695"/>
                    </a:moveTo>
                    <a:cubicBezTo>
                      <a:pt x="22592" y="96695"/>
                      <a:pt x="24400" y="97599"/>
                      <a:pt x="24400" y="99406"/>
                    </a:cubicBezTo>
                    <a:cubicBezTo>
                      <a:pt x="24400" y="100310"/>
                      <a:pt x="23496" y="102118"/>
                      <a:pt x="21689" y="102118"/>
                    </a:cubicBezTo>
                    <a:cubicBezTo>
                      <a:pt x="19881" y="102118"/>
                      <a:pt x="18978" y="101214"/>
                      <a:pt x="18978" y="99406"/>
                    </a:cubicBezTo>
                    <a:cubicBezTo>
                      <a:pt x="18978" y="97599"/>
                      <a:pt x="19881" y="96695"/>
                      <a:pt x="21689" y="96695"/>
                    </a:cubicBezTo>
                    <a:lnTo>
                      <a:pt x="21689" y="96695"/>
                    </a:lnTo>
                    <a:close/>
                    <a:moveTo>
                      <a:pt x="12652" y="96695"/>
                    </a:moveTo>
                    <a:cubicBezTo>
                      <a:pt x="13555" y="96695"/>
                      <a:pt x="15363" y="97599"/>
                      <a:pt x="15363" y="99406"/>
                    </a:cubicBezTo>
                    <a:cubicBezTo>
                      <a:pt x="15363" y="100310"/>
                      <a:pt x="14459" y="102118"/>
                      <a:pt x="12652" y="102118"/>
                    </a:cubicBezTo>
                    <a:cubicBezTo>
                      <a:pt x="10844" y="102118"/>
                      <a:pt x="9941" y="101214"/>
                      <a:pt x="9941" y="99406"/>
                    </a:cubicBezTo>
                    <a:cubicBezTo>
                      <a:pt x="9941" y="97599"/>
                      <a:pt x="10844" y="96695"/>
                      <a:pt x="12652" y="96695"/>
                    </a:cubicBezTo>
                    <a:lnTo>
                      <a:pt x="12652" y="96695"/>
                    </a:lnTo>
                    <a:close/>
                    <a:moveTo>
                      <a:pt x="53318" y="92177"/>
                    </a:moveTo>
                    <a:cubicBezTo>
                      <a:pt x="54222" y="92177"/>
                      <a:pt x="56029" y="93081"/>
                      <a:pt x="56029" y="94888"/>
                    </a:cubicBezTo>
                    <a:cubicBezTo>
                      <a:pt x="56029" y="95792"/>
                      <a:pt x="55125" y="97599"/>
                      <a:pt x="53318" y="97599"/>
                    </a:cubicBezTo>
                    <a:cubicBezTo>
                      <a:pt x="51511" y="97599"/>
                      <a:pt x="50607" y="96695"/>
                      <a:pt x="50607" y="94888"/>
                    </a:cubicBezTo>
                    <a:cubicBezTo>
                      <a:pt x="50607" y="93081"/>
                      <a:pt x="52414" y="92177"/>
                      <a:pt x="53318" y="92177"/>
                    </a:cubicBezTo>
                    <a:lnTo>
                      <a:pt x="53318" y="92177"/>
                    </a:lnTo>
                    <a:close/>
                    <a:moveTo>
                      <a:pt x="44281" y="92177"/>
                    </a:moveTo>
                    <a:cubicBezTo>
                      <a:pt x="45185" y="92177"/>
                      <a:pt x="46992" y="93081"/>
                      <a:pt x="46992" y="94888"/>
                    </a:cubicBezTo>
                    <a:cubicBezTo>
                      <a:pt x="46992" y="95792"/>
                      <a:pt x="46088" y="97599"/>
                      <a:pt x="44281" y="97599"/>
                    </a:cubicBezTo>
                    <a:cubicBezTo>
                      <a:pt x="42474" y="97599"/>
                      <a:pt x="41570" y="96695"/>
                      <a:pt x="41570" y="94888"/>
                    </a:cubicBezTo>
                    <a:cubicBezTo>
                      <a:pt x="41570" y="93081"/>
                      <a:pt x="42474" y="92177"/>
                      <a:pt x="44281" y="92177"/>
                    </a:cubicBezTo>
                    <a:lnTo>
                      <a:pt x="44281" y="92177"/>
                    </a:lnTo>
                    <a:close/>
                    <a:moveTo>
                      <a:pt x="35244" y="92177"/>
                    </a:moveTo>
                    <a:cubicBezTo>
                      <a:pt x="36148" y="92177"/>
                      <a:pt x="37955" y="93081"/>
                      <a:pt x="37955" y="94888"/>
                    </a:cubicBezTo>
                    <a:cubicBezTo>
                      <a:pt x="37955" y="95792"/>
                      <a:pt x="37051" y="97599"/>
                      <a:pt x="35244" y="97599"/>
                    </a:cubicBezTo>
                    <a:cubicBezTo>
                      <a:pt x="33437" y="97599"/>
                      <a:pt x="32533" y="96695"/>
                      <a:pt x="32533" y="94888"/>
                    </a:cubicBezTo>
                    <a:cubicBezTo>
                      <a:pt x="32533" y="93081"/>
                      <a:pt x="33437" y="92177"/>
                      <a:pt x="35244" y="92177"/>
                    </a:cubicBezTo>
                    <a:lnTo>
                      <a:pt x="35244" y="92177"/>
                    </a:lnTo>
                    <a:close/>
                    <a:moveTo>
                      <a:pt x="26207" y="92177"/>
                    </a:moveTo>
                    <a:cubicBezTo>
                      <a:pt x="27111" y="92177"/>
                      <a:pt x="28918" y="93081"/>
                      <a:pt x="28918" y="94888"/>
                    </a:cubicBezTo>
                    <a:cubicBezTo>
                      <a:pt x="28918" y="95792"/>
                      <a:pt x="28015" y="97599"/>
                      <a:pt x="26207" y="97599"/>
                    </a:cubicBezTo>
                    <a:cubicBezTo>
                      <a:pt x="24400" y="97599"/>
                      <a:pt x="23496" y="96695"/>
                      <a:pt x="23496" y="94888"/>
                    </a:cubicBezTo>
                    <a:cubicBezTo>
                      <a:pt x="23496" y="93081"/>
                      <a:pt x="24400" y="92177"/>
                      <a:pt x="26207" y="92177"/>
                    </a:cubicBezTo>
                    <a:lnTo>
                      <a:pt x="26207" y="92177"/>
                    </a:lnTo>
                    <a:close/>
                    <a:moveTo>
                      <a:pt x="17170" y="92177"/>
                    </a:moveTo>
                    <a:cubicBezTo>
                      <a:pt x="18074" y="92177"/>
                      <a:pt x="19881" y="93081"/>
                      <a:pt x="19881" y="94888"/>
                    </a:cubicBezTo>
                    <a:cubicBezTo>
                      <a:pt x="19881" y="95792"/>
                      <a:pt x="18978" y="97599"/>
                      <a:pt x="17170" y="97599"/>
                    </a:cubicBezTo>
                    <a:cubicBezTo>
                      <a:pt x="15363" y="97599"/>
                      <a:pt x="14459" y="96695"/>
                      <a:pt x="14459" y="94888"/>
                    </a:cubicBezTo>
                    <a:cubicBezTo>
                      <a:pt x="14459" y="93081"/>
                      <a:pt x="15363" y="92177"/>
                      <a:pt x="17170" y="92177"/>
                    </a:cubicBezTo>
                    <a:lnTo>
                      <a:pt x="17170" y="92177"/>
                    </a:lnTo>
                    <a:close/>
                    <a:moveTo>
                      <a:pt x="48800" y="86755"/>
                    </a:moveTo>
                    <a:cubicBezTo>
                      <a:pt x="49703" y="86755"/>
                      <a:pt x="51511" y="87658"/>
                      <a:pt x="51511" y="89466"/>
                    </a:cubicBezTo>
                    <a:cubicBezTo>
                      <a:pt x="51511" y="90370"/>
                      <a:pt x="50607" y="92177"/>
                      <a:pt x="48800" y="92177"/>
                    </a:cubicBezTo>
                    <a:cubicBezTo>
                      <a:pt x="46992" y="92177"/>
                      <a:pt x="46088" y="91273"/>
                      <a:pt x="46088" y="89466"/>
                    </a:cubicBezTo>
                    <a:cubicBezTo>
                      <a:pt x="46088" y="87658"/>
                      <a:pt x="47896" y="86755"/>
                      <a:pt x="48800" y="86755"/>
                    </a:cubicBezTo>
                    <a:lnTo>
                      <a:pt x="48800" y="86755"/>
                    </a:lnTo>
                    <a:close/>
                    <a:moveTo>
                      <a:pt x="39763" y="86755"/>
                    </a:moveTo>
                    <a:cubicBezTo>
                      <a:pt x="40666" y="86755"/>
                      <a:pt x="42474" y="87658"/>
                      <a:pt x="42474" y="89466"/>
                    </a:cubicBezTo>
                    <a:cubicBezTo>
                      <a:pt x="42474" y="90370"/>
                      <a:pt x="41570" y="92177"/>
                      <a:pt x="39763" y="92177"/>
                    </a:cubicBezTo>
                    <a:cubicBezTo>
                      <a:pt x="37955" y="92177"/>
                      <a:pt x="37051" y="91273"/>
                      <a:pt x="37051" y="89466"/>
                    </a:cubicBezTo>
                    <a:cubicBezTo>
                      <a:pt x="37051" y="87658"/>
                      <a:pt x="37955" y="86755"/>
                      <a:pt x="39763" y="86755"/>
                    </a:cubicBezTo>
                    <a:lnTo>
                      <a:pt x="39763" y="86755"/>
                    </a:lnTo>
                    <a:close/>
                    <a:moveTo>
                      <a:pt x="30726" y="86755"/>
                    </a:moveTo>
                    <a:cubicBezTo>
                      <a:pt x="31629" y="86755"/>
                      <a:pt x="33437" y="87658"/>
                      <a:pt x="33437" y="89466"/>
                    </a:cubicBezTo>
                    <a:cubicBezTo>
                      <a:pt x="33437" y="90370"/>
                      <a:pt x="32533" y="92177"/>
                      <a:pt x="30726" y="92177"/>
                    </a:cubicBezTo>
                    <a:cubicBezTo>
                      <a:pt x="29822" y="92177"/>
                      <a:pt x="28015" y="91273"/>
                      <a:pt x="28015" y="89466"/>
                    </a:cubicBezTo>
                    <a:cubicBezTo>
                      <a:pt x="28015" y="87658"/>
                      <a:pt x="28918" y="86755"/>
                      <a:pt x="30726" y="86755"/>
                    </a:cubicBezTo>
                    <a:lnTo>
                      <a:pt x="30726" y="86755"/>
                    </a:lnTo>
                    <a:close/>
                    <a:moveTo>
                      <a:pt x="21689" y="86755"/>
                    </a:moveTo>
                    <a:cubicBezTo>
                      <a:pt x="22592" y="86755"/>
                      <a:pt x="24400" y="87658"/>
                      <a:pt x="24400" y="89466"/>
                    </a:cubicBezTo>
                    <a:cubicBezTo>
                      <a:pt x="24400" y="90370"/>
                      <a:pt x="23496" y="92177"/>
                      <a:pt x="21689" y="92177"/>
                    </a:cubicBezTo>
                    <a:cubicBezTo>
                      <a:pt x="19881" y="92177"/>
                      <a:pt x="18978" y="91273"/>
                      <a:pt x="18978" y="89466"/>
                    </a:cubicBezTo>
                    <a:cubicBezTo>
                      <a:pt x="18978" y="87658"/>
                      <a:pt x="19881" y="86755"/>
                      <a:pt x="21689" y="86755"/>
                    </a:cubicBezTo>
                    <a:lnTo>
                      <a:pt x="21689" y="86755"/>
                    </a:lnTo>
                    <a:close/>
                    <a:moveTo>
                      <a:pt x="12652" y="86755"/>
                    </a:moveTo>
                    <a:cubicBezTo>
                      <a:pt x="13555" y="86755"/>
                      <a:pt x="15363" y="87658"/>
                      <a:pt x="15363" y="89466"/>
                    </a:cubicBezTo>
                    <a:cubicBezTo>
                      <a:pt x="15363" y="90370"/>
                      <a:pt x="14459" y="92177"/>
                      <a:pt x="12652" y="92177"/>
                    </a:cubicBezTo>
                    <a:cubicBezTo>
                      <a:pt x="10844" y="92177"/>
                      <a:pt x="9941" y="91273"/>
                      <a:pt x="9941" y="89466"/>
                    </a:cubicBezTo>
                    <a:cubicBezTo>
                      <a:pt x="9941" y="87658"/>
                      <a:pt x="10844" y="86755"/>
                      <a:pt x="12652" y="86755"/>
                    </a:cubicBezTo>
                    <a:lnTo>
                      <a:pt x="12652" y="86755"/>
                    </a:lnTo>
                    <a:close/>
                    <a:moveTo>
                      <a:pt x="53318" y="82236"/>
                    </a:moveTo>
                    <a:cubicBezTo>
                      <a:pt x="54222" y="82236"/>
                      <a:pt x="56029" y="83140"/>
                      <a:pt x="56029" y="84947"/>
                    </a:cubicBezTo>
                    <a:cubicBezTo>
                      <a:pt x="56029" y="85851"/>
                      <a:pt x="55125" y="87658"/>
                      <a:pt x="53318" y="87658"/>
                    </a:cubicBezTo>
                    <a:cubicBezTo>
                      <a:pt x="51511" y="87658"/>
                      <a:pt x="50607" y="86755"/>
                      <a:pt x="50607" y="84947"/>
                    </a:cubicBezTo>
                    <a:cubicBezTo>
                      <a:pt x="50607" y="83140"/>
                      <a:pt x="52414" y="82236"/>
                      <a:pt x="53318" y="82236"/>
                    </a:cubicBezTo>
                    <a:lnTo>
                      <a:pt x="53318" y="82236"/>
                    </a:lnTo>
                    <a:close/>
                    <a:moveTo>
                      <a:pt x="44281" y="82236"/>
                    </a:moveTo>
                    <a:cubicBezTo>
                      <a:pt x="45185" y="82236"/>
                      <a:pt x="46992" y="83140"/>
                      <a:pt x="46992" y="84947"/>
                    </a:cubicBezTo>
                    <a:cubicBezTo>
                      <a:pt x="46992" y="85851"/>
                      <a:pt x="46088" y="87658"/>
                      <a:pt x="44281" y="87658"/>
                    </a:cubicBezTo>
                    <a:cubicBezTo>
                      <a:pt x="42474" y="87658"/>
                      <a:pt x="41570" y="86755"/>
                      <a:pt x="41570" y="84947"/>
                    </a:cubicBezTo>
                    <a:cubicBezTo>
                      <a:pt x="41570" y="83140"/>
                      <a:pt x="42474" y="82236"/>
                      <a:pt x="44281" y="82236"/>
                    </a:cubicBezTo>
                    <a:lnTo>
                      <a:pt x="44281" y="82236"/>
                    </a:lnTo>
                    <a:close/>
                    <a:moveTo>
                      <a:pt x="35244" y="82236"/>
                    </a:moveTo>
                    <a:cubicBezTo>
                      <a:pt x="36148" y="82236"/>
                      <a:pt x="37955" y="83140"/>
                      <a:pt x="37955" y="84947"/>
                    </a:cubicBezTo>
                    <a:cubicBezTo>
                      <a:pt x="37955" y="85851"/>
                      <a:pt x="37051" y="87658"/>
                      <a:pt x="35244" y="87658"/>
                    </a:cubicBezTo>
                    <a:cubicBezTo>
                      <a:pt x="33437" y="87658"/>
                      <a:pt x="32533" y="86755"/>
                      <a:pt x="32533" y="84947"/>
                    </a:cubicBezTo>
                    <a:cubicBezTo>
                      <a:pt x="32533" y="83140"/>
                      <a:pt x="33437" y="82236"/>
                      <a:pt x="35244" y="82236"/>
                    </a:cubicBezTo>
                    <a:lnTo>
                      <a:pt x="35244" y="82236"/>
                    </a:lnTo>
                    <a:close/>
                    <a:moveTo>
                      <a:pt x="26207" y="82236"/>
                    </a:moveTo>
                    <a:cubicBezTo>
                      <a:pt x="27111" y="82236"/>
                      <a:pt x="28918" y="83140"/>
                      <a:pt x="28918" y="84947"/>
                    </a:cubicBezTo>
                    <a:cubicBezTo>
                      <a:pt x="28918" y="85851"/>
                      <a:pt x="28015" y="87658"/>
                      <a:pt x="26207" y="87658"/>
                    </a:cubicBezTo>
                    <a:cubicBezTo>
                      <a:pt x="24400" y="87658"/>
                      <a:pt x="23496" y="86755"/>
                      <a:pt x="23496" y="84947"/>
                    </a:cubicBezTo>
                    <a:cubicBezTo>
                      <a:pt x="23496" y="83140"/>
                      <a:pt x="24400" y="82236"/>
                      <a:pt x="26207" y="82236"/>
                    </a:cubicBezTo>
                    <a:lnTo>
                      <a:pt x="26207" y="82236"/>
                    </a:lnTo>
                    <a:close/>
                    <a:moveTo>
                      <a:pt x="17170" y="82236"/>
                    </a:moveTo>
                    <a:cubicBezTo>
                      <a:pt x="18074" y="82236"/>
                      <a:pt x="19881" y="83140"/>
                      <a:pt x="19881" y="84947"/>
                    </a:cubicBezTo>
                    <a:cubicBezTo>
                      <a:pt x="19881" y="85851"/>
                      <a:pt x="18978" y="87658"/>
                      <a:pt x="17170" y="87658"/>
                    </a:cubicBezTo>
                    <a:cubicBezTo>
                      <a:pt x="15363" y="87658"/>
                      <a:pt x="14459" y="86755"/>
                      <a:pt x="14459" y="84947"/>
                    </a:cubicBezTo>
                    <a:cubicBezTo>
                      <a:pt x="14459" y="83140"/>
                      <a:pt x="15363" y="82236"/>
                      <a:pt x="17170" y="82236"/>
                    </a:cubicBezTo>
                    <a:lnTo>
                      <a:pt x="17170" y="82236"/>
                    </a:lnTo>
                    <a:close/>
                    <a:moveTo>
                      <a:pt x="48800" y="76814"/>
                    </a:moveTo>
                    <a:cubicBezTo>
                      <a:pt x="49703" y="76814"/>
                      <a:pt x="51511" y="77718"/>
                      <a:pt x="51511" y="79525"/>
                    </a:cubicBezTo>
                    <a:cubicBezTo>
                      <a:pt x="51511" y="80429"/>
                      <a:pt x="50607" y="82236"/>
                      <a:pt x="48800" y="82236"/>
                    </a:cubicBezTo>
                    <a:cubicBezTo>
                      <a:pt x="46992" y="82236"/>
                      <a:pt x="46088" y="81333"/>
                      <a:pt x="46088" y="79525"/>
                    </a:cubicBezTo>
                    <a:cubicBezTo>
                      <a:pt x="46088" y="77718"/>
                      <a:pt x="47896" y="76814"/>
                      <a:pt x="48800" y="76814"/>
                    </a:cubicBezTo>
                    <a:lnTo>
                      <a:pt x="48800" y="76814"/>
                    </a:lnTo>
                    <a:close/>
                    <a:moveTo>
                      <a:pt x="39763" y="76814"/>
                    </a:moveTo>
                    <a:cubicBezTo>
                      <a:pt x="40666" y="76814"/>
                      <a:pt x="42474" y="77718"/>
                      <a:pt x="42474" y="79525"/>
                    </a:cubicBezTo>
                    <a:cubicBezTo>
                      <a:pt x="42474" y="80429"/>
                      <a:pt x="41570" y="82236"/>
                      <a:pt x="39763" y="82236"/>
                    </a:cubicBezTo>
                    <a:cubicBezTo>
                      <a:pt x="37955" y="82236"/>
                      <a:pt x="37051" y="81333"/>
                      <a:pt x="37051" y="79525"/>
                    </a:cubicBezTo>
                    <a:cubicBezTo>
                      <a:pt x="37051" y="77718"/>
                      <a:pt x="37955" y="76814"/>
                      <a:pt x="39763" y="76814"/>
                    </a:cubicBezTo>
                    <a:lnTo>
                      <a:pt x="39763" y="76814"/>
                    </a:lnTo>
                    <a:close/>
                    <a:moveTo>
                      <a:pt x="30726" y="76814"/>
                    </a:moveTo>
                    <a:cubicBezTo>
                      <a:pt x="31629" y="76814"/>
                      <a:pt x="33437" y="77718"/>
                      <a:pt x="33437" y="79525"/>
                    </a:cubicBezTo>
                    <a:cubicBezTo>
                      <a:pt x="33437" y="80429"/>
                      <a:pt x="32533" y="82236"/>
                      <a:pt x="30726" y="82236"/>
                    </a:cubicBezTo>
                    <a:cubicBezTo>
                      <a:pt x="29822" y="82236"/>
                      <a:pt x="28015" y="81333"/>
                      <a:pt x="28015" y="79525"/>
                    </a:cubicBezTo>
                    <a:cubicBezTo>
                      <a:pt x="28015" y="77718"/>
                      <a:pt x="28918" y="76814"/>
                      <a:pt x="30726" y="76814"/>
                    </a:cubicBezTo>
                    <a:lnTo>
                      <a:pt x="30726" y="76814"/>
                    </a:lnTo>
                    <a:close/>
                    <a:moveTo>
                      <a:pt x="21689" y="76814"/>
                    </a:moveTo>
                    <a:cubicBezTo>
                      <a:pt x="22592" y="76814"/>
                      <a:pt x="24400" y="77718"/>
                      <a:pt x="24400" y="79525"/>
                    </a:cubicBezTo>
                    <a:cubicBezTo>
                      <a:pt x="24400" y="80429"/>
                      <a:pt x="23496" y="82236"/>
                      <a:pt x="21689" y="82236"/>
                    </a:cubicBezTo>
                    <a:cubicBezTo>
                      <a:pt x="19881" y="82236"/>
                      <a:pt x="18978" y="81333"/>
                      <a:pt x="18978" y="79525"/>
                    </a:cubicBezTo>
                    <a:cubicBezTo>
                      <a:pt x="18978" y="77718"/>
                      <a:pt x="19881" y="76814"/>
                      <a:pt x="21689" y="76814"/>
                    </a:cubicBezTo>
                    <a:lnTo>
                      <a:pt x="21689" y="76814"/>
                    </a:lnTo>
                    <a:close/>
                    <a:moveTo>
                      <a:pt x="44281" y="72296"/>
                    </a:moveTo>
                    <a:cubicBezTo>
                      <a:pt x="45185" y="72296"/>
                      <a:pt x="46992" y="73199"/>
                      <a:pt x="46992" y="75007"/>
                    </a:cubicBezTo>
                    <a:cubicBezTo>
                      <a:pt x="46992" y="75910"/>
                      <a:pt x="46088" y="77718"/>
                      <a:pt x="44281" y="77718"/>
                    </a:cubicBezTo>
                    <a:cubicBezTo>
                      <a:pt x="42474" y="77718"/>
                      <a:pt x="41570" y="76814"/>
                      <a:pt x="41570" y="75007"/>
                    </a:cubicBezTo>
                    <a:cubicBezTo>
                      <a:pt x="41570" y="73199"/>
                      <a:pt x="42474" y="72296"/>
                      <a:pt x="44281" y="72296"/>
                    </a:cubicBezTo>
                    <a:lnTo>
                      <a:pt x="44281" y="72296"/>
                    </a:lnTo>
                    <a:close/>
                    <a:moveTo>
                      <a:pt x="35244" y="72296"/>
                    </a:moveTo>
                    <a:cubicBezTo>
                      <a:pt x="36148" y="72296"/>
                      <a:pt x="37955" y="73199"/>
                      <a:pt x="37955" y="75007"/>
                    </a:cubicBezTo>
                    <a:cubicBezTo>
                      <a:pt x="37955" y="75910"/>
                      <a:pt x="37051" y="77718"/>
                      <a:pt x="35244" y="77718"/>
                    </a:cubicBezTo>
                    <a:cubicBezTo>
                      <a:pt x="33437" y="77718"/>
                      <a:pt x="32533" y="76814"/>
                      <a:pt x="32533" y="75007"/>
                    </a:cubicBezTo>
                    <a:cubicBezTo>
                      <a:pt x="32533" y="73199"/>
                      <a:pt x="33437" y="72296"/>
                      <a:pt x="35244" y="72296"/>
                    </a:cubicBezTo>
                    <a:lnTo>
                      <a:pt x="35244" y="72296"/>
                    </a:lnTo>
                    <a:close/>
                    <a:moveTo>
                      <a:pt x="26207" y="72296"/>
                    </a:moveTo>
                    <a:cubicBezTo>
                      <a:pt x="27111" y="72296"/>
                      <a:pt x="28918" y="73199"/>
                      <a:pt x="28918" y="75007"/>
                    </a:cubicBezTo>
                    <a:cubicBezTo>
                      <a:pt x="28918" y="75910"/>
                      <a:pt x="28015" y="77718"/>
                      <a:pt x="26207" y="77718"/>
                    </a:cubicBezTo>
                    <a:cubicBezTo>
                      <a:pt x="24400" y="77718"/>
                      <a:pt x="23496" y="76814"/>
                      <a:pt x="23496" y="75007"/>
                    </a:cubicBezTo>
                    <a:cubicBezTo>
                      <a:pt x="23496" y="73199"/>
                      <a:pt x="24400" y="72296"/>
                      <a:pt x="26207" y="72296"/>
                    </a:cubicBezTo>
                    <a:lnTo>
                      <a:pt x="26207" y="72296"/>
                    </a:lnTo>
                    <a:close/>
                    <a:moveTo>
                      <a:pt x="17170" y="72296"/>
                    </a:moveTo>
                    <a:cubicBezTo>
                      <a:pt x="18074" y="72296"/>
                      <a:pt x="19881" y="73199"/>
                      <a:pt x="19881" y="75007"/>
                    </a:cubicBezTo>
                    <a:cubicBezTo>
                      <a:pt x="19881" y="75910"/>
                      <a:pt x="18978" y="77718"/>
                      <a:pt x="17170" y="77718"/>
                    </a:cubicBezTo>
                    <a:cubicBezTo>
                      <a:pt x="15363" y="77718"/>
                      <a:pt x="14459" y="76814"/>
                      <a:pt x="14459" y="75007"/>
                    </a:cubicBezTo>
                    <a:cubicBezTo>
                      <a:pt x="14459" y="73199"/>
                      <a:pt x="15363" y="72296"/>
                      <a:pt x="17170" y="72296"/>
                    </a:cubicBezTo>
                    <a:lnTo>
                      <a:pt x="17170" y="72296"/>
                    </a:lnTo>
                    <a:close/>
                    <a:moveTo>
                      <a:pt x="48800" y="66873"/>
                    </a:moveTo>
                    <a:cubicBezTo>
                      <a:pt x="49703" y="66873"/>
                      <a:pt x="51511" y="67777"/>
                      <a:pt x="51511" y="69585"/>
                    </a:cubicBezTo>
                    <a:cubicBezTo>
                      <a:pt x="51511" y="70488"/>
                      <a:pt x="50607" y="72296"/>
                      <a:pt x="48800" y="72296"/>
                    </a:cubicBezTo>
                    <a:cubicBezTo>
                      <a:pt x="46992" y="72296"/>
                      <a:pt x="46088" y="71392"/>
                      <a:pt x="46088" y="69585"/>
                    </a:cubicBezTo>
                    <a:cubicBezTo>
                      <a:pt x="46088" y="67777"/>
                      <a:pt x="47896" y="66873"/>
                      <a:pt x="48800" y="66873"/>
                    </a:cubicBezTo>
                    <a:lnTo>
                      <a:pt x="48800" y="66873"/>
                    </a:lnTo>
                    <a:close/>
                    <a:moveTo>
                      <a:pt x="39763" y="66873"/>
                    </a:moveTo>
                    <a:cubicBezTo>
                      <a:pt x="40666" y="66873"/>
                      <a:pt x="42474" y="67777"/>
                      <a:pt x="42474" y="69585"/>
                    </a:cubicBezTo>
                    <a:cubicBezTo>
                      <a:pt x="42474" y="70488"/>
                      <a:pt x="41570" y="72296"/>
                      <a:pt x="39763" y="72296"/>
                    </a:cubicBezTo>
                    <a:cubicBezTo>
                      <a:pt x="37955" y="72296"/>
                      <a:pt x="37051" y="71392"/>
                      <a:pt x="37051" y="69585"/>
                    </a:cubicBezTo>
                    <a:cubicBezTo>
                      <a:pt x="37051" y="67777"/>
                      <a:pt x="37955" y="66873"/>
                      <a:pt x="39763" y="66873"/>
                    </a:cubicBezTo>
                    <a:lnTo>
                      <a:pt x="39763" y="66873"/>
                    </a:lnTo>
                    <a:close/>
                    <a:moveTo>
                      <a:pt x="30726" y="66873"/>
                    </a:moveTo>
                    <a:cubicBezTo>
                      <a:pt x="31629" y="66873"/>
                      <a:pt x="33437" y="67777"/>
                      <a:pt x="33437" y="69585"/>
                    </a:cubicBezTo>
                    <a:cubicBezTo>
                      <a:pt x="33437" y="70488"/>
                      <a:pt x="32533" y="72296"/>
                      <a:pt x="30726" y="72296"/>
                    </a:cubicBezTo>
                    <a:cubicBezTo>
                      <a:pt x="29822" y="72296"/>
                      <a:pt x="28015" y="71392"/>
                      <a:pt x="28015" y="69585"/>
                    </a:cubicBezTo>
                    <a:cubicBezTo>
                      <a:pt x="28015" y="67777"/>
                      <a:pt x="28918" y="66873"/>
                      <a:pt x="30726" y="66873"/>
                    </a:cubicBezTo>
                    <a:lnTo>
                      <a:pt x="30726" y="66873"/>
                    </a:lnTo>
                    <a:close/>
                    <a:moveTo>
                      <a:pt x="21689" y="66873"/>
                    </a:moveTo>
                    <a:cubicBezTo>
                      <a:pt x="22592" y="66873"/>
                      <a:pt x="24400" y="67777"/>
                      <a:pt x="24400" y="69585"/>
                    </a:cubicBezTo>
                    <a:cubicBezTo>
                      <a:pt x="24400" y="70488"/>
                      <a:pt x="23496" y="72296"/>
                      <a:pt x="21689" y="72296"/>
                    </a:cubicBezTo>
                    <a:cubicBezTo>
                      <a:pt x="19881" y="72296"/>
                      <a:pt x="18978" y="71392"/>
                      <a:pt x="18978" y="69585"/>
                    </a:cubicBezTo>
                    <a:cubicBezTo>
                      <a:pt x="18978" y="67777"/>
                      <a:pt x="19881" y="66873"/>
                      <a:pt x="21689" y="66873"/>
                    </a:cubicBezTo>
                    <a:lnTo>
                      <a:pt x="21689" y="66873"/>
                    </a:lnTo>
                    <a:close/>
                    <a:moveTo>
                      <a:pt x="62355" y="150917"/>
                    </a:moveTo>
                    <a:cubicBezTo>
                      <a:pt x="63259" y="150917"/>
                      <a:pt x="65066" y="151821"/>
                      <a:pt x="65066" y="153628"/>
                    </a:cubicBezTo>
                    <a:cubicBezTo>
                      <a:pt x="65066" y="154532"/>
                      <a:pt x="64162" y="156339"/>
                      <a:pt x="62355" y="156339"/>
                    </a:cubicBezTo>
                    <a:cubicBezTo>
                      <a:pt x="60548" y="156339"/>
                      <a:pt x="59644" y="155436"/>
                      <a:pt x="59644" y="153628"/>
                    </a:cubicBezTo>
                    <a:cubicBezTo>
                      <a:pt x="59644" y="151821"/>
                      <a:pt x="61451" y="150917"/>
                      <a:pt x="62355" y="150917"/>
                    </a:cubicBezTo>
                    <a:lnTo>
                      <a:pt x="62355" y="150917"/>
                    </a:lnTo>
                    <a:close/>
                    <a:moveTo>
                      <a:pt x="53318" y="150917"/>
                    </a:moveTo>
                    <a:cubicBezTo>
                      <a:pt x="54222" y="150917"/>
                      <a:pt x="56029" y="151821"/>
                      <a:pt x="56029" y="153628"/>
                    </a:cubicBezTo>
                    <a:cubicBezTo>
                      <a:pt x="56029" y="154532"/>
                      <a:pt x="55125" y="156339"/>
                      <a:pt x="53318" y="156339"/>
                    </a:cubicBezTo>
                    <a:cubicBezTo>
                      <a:pt x="51511" y="156339"/>
                      <a:pt x="50607" y="155436"/>
                      <a:pt x="50607" y="153628"/>
                    </a:cubicBezTo>
                    <a:cubicBezTo>
                      <a:pt x="50607" y="151821"/>
                      <a:pt x="52414" y="150917"/>
                      <a:pt x="53318" y="150917"/>
                    </a:cubicBezTo>
                    <a:lnTo>
                      <a:pt x="53318" y="150917"/>
                    </a:lnTo>
                    <a:close/>
                    <a:moveTo>
                      <a:pt x="44281" y="150917"/>
                    </a:moveTo>
                    <a:cubicBezTo>
                      <a:pt x="45185" y="150917"/>
                      <a:pt x="46992" y="151821"/>
                      <a:pt x="46992" y="153628"/>
                    </a:cubicBezTo>
                    <a:cubicBezTo>
                      <a:pt x="46992" y="154532"/>
                      <a:pt x="46088" y="156339"/>
                      <a:pt x="44281" y="156339"/>
                    </a:cubicBezTo>
                    <a:cubicBezTo>
                      <a:pt x="42474" y="156339"/>
                      <a:pt x="41570" y="155436"/>
                      <a:pt x="41570" y="153628"/>
                    </a:cubicBezTo>
                    <a:cubicBezTo>
                      <a:pt x="41570" y="151821"/>
                      <a:pt x="42474" y="150917"/>
                      <a:pt x="44281" y="150917"/>
                    </a:cubicBezTo>
                    <a:lnTo>
                      <a:pt x="44281" y="150917"/>
                    </a:lnTo>
                    <a:close/>
                    <a:moveTo>
                      <a:pt x="35244" y="150917"/>
                    </a:moveTo>
                    <a:cubicBezTo>
                      <a:pt x="36148" y="150917"/>
                      <a:pt x="37955" y="151821"/>
                      <a:pt x="37955" y="153628"/>
                    </a:cubicBezTo>
                    <a:cubicBezTo>
                      <a:pt x="37955" y="154532"/>
                      <a:pt x="37051" y="156339"/>
                      <a:pt x="35244" y="156339"/>
                    </a:cubicBezTo>
                    <a:cubicBezTo>
                      <a:pt x="33437" y="156339"/>
                      <a:pt x="32533" y="155436"/>
                      <a:pt x="32533" y="153628"/>
                    </a:cubicBezTo>
                    <a:cubicBezTo>
                      <a:pt x="32533" y="151821"/>
                      <a:pt x="33437" y="150917"/>
                      <a:pt x="35244" y="150917"/>
                    </a:cubicBezTo>
                    <a:lnTo>
                      <a:pt x="35244" y="150917"/>
                    </a:lnTo>
                    <a:close/>
                    <a:moveTo>
                      <a:pt x="26207" y="150917"/>
                    </a:moveTo>
                    <a:cubicBezTo>
                      <a:pt x="27111" y="150917"/>
                      <a:pt x="28918" y="151821"/>
                      <a:pt x="28918" y="153628"/>
                    </a:cubicBezTo>
                    <a:cubicBezTo>
                      <a:pt x="28918" y="154532"/>
                      <a:pt x="28015" y="156339"/>
                      <a:pt x="26207" y="156339"/>
                    </a:cubicBezTo>
                    <a:cubicBezTo>
                      <a:pt x="24400" y="156339"/>
                      <a:pt x="23496" y="155436"/>
                      <a:pt x="23496" y="153628"/>
                    </a:cubicBezTo>
                    <a:cubicBezTo>
                      <a:pt x="23496" y="151821"/>
                      <a:pt x="24400" y="150917"/>
                      <a:pt x="26207" y="150917"/>
                    </a:cubicBezTo>
                    <a:lnTo>
                      <a:pt x="26207" y="150917"/>
                    </a:lnTo>
                    <a:close/>
                    <a:moveTo>
                      <a:pt x="17170" y="150917"/>
                    </a:moveTo>
                    <a:cubicBezTo>
                      <a:pt x="18074" y="150917"/>
                      <a:pt x="19881" y="151821"/>
                      <a:pt x="19881" y="153628"/>
                    </a:cubicBezTo>
                    <a:cubicBezTo>
                      <a:pt x="19881" y="154532"/>
                      <a:pt x="18978" y="156339"/>
                      <a:pt x="17170" y="156339"/>
                    </a:cubicBezTo>
                    <a:cubicBezTo>
                      <a:pt x="15363" y="156339"/>
                      <a:pt x="14459" y="155436"/>
                      <a:pt x="14459" y="153628"/>
                    </a:cubicBezTo>
                    <a:cubicBezTo>
                      <a:pt x="14459" y="151821"/>
                      <a:pt x="15363" y="150917"/>
                      <a:pt x="17170" y="150917"/>
                    </a:cubicBezTo>
                    <a:lnTo>
                      <a:pt x="17170" y="150917"/>
                    </a:lnTo>
                    <a:close/>
                    <a:moveTo>
                      <a:pt x="7230" y="150917"/>
                    </a:moveTo>
                    <a:cubicBezTo>
                      <a:pt x="8133" y="150917"/>
                      <a:pt x="9941" y="151821"/>
                      <a:pt x="9941" y="153628"/>
                    </a:cubicBezTo>
                    <a:cubicBezTo>
                      <a:pt x="9941" y="154532"/>
                      <a:pt x="9037" y="156339"/>
                      <a:pt x="7230" y="156339"/>
                    </a:cubicBezTo>
                    <a:cubicBezTo>
                      <a:pt x="5422" y="156339"/>
                      <a:pt x="4518" y="155436"/>
                      <a:pt x="4518" y="153628"/>
                    </a:cubicBezTo>
                    <a:cubicBezTo>
                      <a:pt x="5422" y="151821"/>
                      <a:pt x="6326" y="150917"/>
                      <a:pt x="7230" y="150917"/>
                    </a:cubicBezTo>
                    <a:lnTo>
                      <a:pt x="7230" y="150917"/>
                    </a:lnTo>
                    <a:close/>
                    <a:moveTo>
                      <a:pt x="57837" y="145495"/>
                    </a:moveTo>
                    <a:cubicBezTo>
                      <a:pt x="58740" y="145495"/>
                      <a:pt x="60548" y="146399"/>
                      <a:pt x="60548" y="148206"/>
                    </a:cubicBezTo>
                    <a:cubicBezTo>
                      <a:pt x="60548" y="149110"/>
                      <a:pt x="59644" y="150917"/>
                      <a:pt x="57837" y="150917"/>
                    </a:cubicBezTo>
                    <a:cubicBezTo>
                      <a:pt x="56933" y="150917"/>
                      <a:pt x="55125" y="150013"/>
                      <a:pt x="55125" y="148206"/>
                    </a:cubicBezTo>
                    <a:cubicBezTo>
                      <a:pt x="55125" y="147302"/>
                      <a:pt x="56933" y="145495"/>
                      <a:pt x="57837" y="145495"/>
                    </a:cubicBezTo>
                    <a:lnTo>
                      <a:pt x="57837" y="145495"/>
                    </a:lnTo>
                    <a:close/>
                    <a:moveTo>
                      <a:pt x="48800" y="145495"/>
                    </a:moveTo>
                    <a:cubicBezTo>
                      <a:pt x="49703" y="145495"/>
                      <a:pt x="51511" y="146399"/>
                      <a:pt x="51511" y="148206"/>
                    </a:cubicBezTo>
                    <a:cubicBezTo>
                      <a:pt x="51511" y="149110"/>
                      <a:pt x="50607" y="150917"/>
                      <a:pt x="48800" y="150917"/>
                    </a:cubicBezTo>
                    <a:cubicBezTo>
                      <a:pt x="46992" y="150917"/>
                      <a:pt x="46088" y="150013"/>
                      <a:pt x="46088" y="148206"/>
                    </a:cubicBezTo>
                    <a:cubicBezTo>
                      <a:pt x="46088" y="147302"/>
                      <a:pt x="47896" y="145495"/>
                      <a:pt x="48800" y="145495"/>
                    </a:cubicBezTo>
                    <a:lnTo>
                      <a:pt x="48800" y="145495"/>
                    </a:lnTo>
                    <a:close/>
                    <a:moveTo>
                      <a:pt x="39763" y="145495"/>
                    </a:moveTo>
                    <a:cubicBezTo>
                      <a:pt x="40666" y="145495"/>
                      <a:pt x="42474" y="146399"/>
                      <a:pt x="42474" y="148206"/>
                    </a:cubicBezTo>
                    <a:cubicBezTo>
                      <a:pt x="42474" y="149110"/>
                      <a:pt x="41570" y="150917"/>
                      <a:pt x="39763" y="150917"/>
                    </a:cubicBezTo>
                    <a:cubicBezTo>
                      <a:pt x="37955" y="150917"/>
                      <a:pt x="37051" y="150013"/>
                      <a:pt x="37051" y="148206"/>
                    </a:cubicBezTo>
                    <a:cubicBezTo>
                      <a:pt x="37051" y="147302"/>
                      <a:pt x="37955" y="145495"/>
                      <a:pt x="39763" y="145495"/>
                    </a:cubicBezTo>
                    <a:lnTo>
                      <a:pt x="39763" y="145495"/>
                    </a:lnTo>
                    <a:close/>
                    <a:moveTo>
                      <a:pt x="30726" y="145495"/>
                    </a:moveTo>
                    <a:cubicBezTo>
                      <a:pt x="31629" y="145495"/>
                      <a:pt x="33437" y="146399"/>
                      <a:pt x="33437" y="148206"/>
                    </a:cubicBezTo>
                    <a:cubicBezTo>
                      <a:pt x="33437" y="149110"/>
                      <a:pt x="32533" y="150917"/>
                      <a:pt x="30726" y="150917"/>
                    </a:cubicBezTo>
                    <a:cubicBezTo>
                      <a:pt x="29822" y="150917"/>
                      <a:pt x="28015" y="150013"/>
                      <a:pt x="28015" y="148206"/>
                    </a:cubicBezTo>
                    <a:cubicBezTo>
                      <a:pt x="28015" y="147302"/>
                      <a:pt x="28918" y="145495"/>
                      <a:pt x="30726" y="145495"/>
                    </a:cubicBezTo>
                    <a:lnTo>
                      <a:pt x="30726" y="145495"/>
                    </a:lnTo>
                    <a:close/>
                    <a:moveTo>
                      <a:pt x="21689" y="145495"/>
                    </a:moveTo>
                    <a:cubicBezTo>
                      <a:pt x="22592" y="145495"/>
                      <a:pt x="24400" y="146399"/>
                      <a:pt x="24400" y="148206"/>
                    </a:cubicBezTo>
                    <a:cubicBezTo>
                      <a:pt x="24400" y="149110"/>
                      <a:pt x="23496" y="150917"/>
                      <a:pt x="21689" y="150917"/>
                    </a:cubicBezTo>
                    <a:cubicBezTo>
                      <a:pt x="19881" y="150917"/>
                      <a:pt x="18978" y="150013"/>
                      <a:pt x="18978" y="148206"/>
                    </a:cubicBezTo>
                    <a:cubicBezTo>
                      <a:pt x="18978" y="147302"/>
                      <a:pt x="19881" y="145495"/>
                      <a:pt x="21689" y="145495"/>
                    </a:cubicBezTo>
                    <a:lnTo>
                      <a:pt x="21689" y="145495"/>
                    </a:lnTo>
                    <a:close/>
                    <a:moveTo>
                      <a:pt x="12652" y="145495"/>
                    </a:moveTo>
                    <a:cubicBezTo>
                      <a:pt x="13555" y="145495"/>
                      <a:pt x="15363" y="146399"/>
                      <a:pt x="15363" y="148206"/>
                    </a:cubicBezTo>
                    <a:cubicBezTo>
                      <a:pt x="15363" y="149110"/>
                      <a:pt x="14459" y="150917"/>
                      <a:pt x="12652" y="150917"/>
                    </a:cubicBezTo>
                    <a:cubicBezTo>
                      <a:pt x="10844" y="150917"/>
                      <a:pt x="9941" y="150013"/>
                      <a:pt x="9941" y="148206"/>
                    </a:cubicBezTo>
                    <a:cubicBezTo>
                      <a:pt x="9941" y="147302"/>
                      <a:pt x="10844" y="145495"/>
                      <a:pt x="12652" y="145495"/>
                    </a:cubicBezTo>
                    <a:lnTo>
                      <a:pt x="12652" y="145495"/>
                    </a:lnTo>
                    <a:close/>
                    <a:moveTo>
                      <a:pt x="62355" y="140976"/>
                    </a:moveTo>
                    <a:cubicBezTo>
                      <a:pt x="63259" y="140976"/>
                      <a:pt x="65066" y="141880"/>
                      <a:pt x="65066" y="143688"/>
                    </a:cubicBezTo>
                    <a:cubicBezTo>
                      <a:pt x="65066" y="144591"/>
                      <a:pt x="64162" y="146399"/>
                      <a:pt x="62355" y="146399"/>
                    </a:cubicBezTo>
                    <a:cubicBezTo>
                      <a:pt x="60548" y="146399"/>
                      <a:pt x="59644" y="145495"/>
                      <a:pt x="59644" y="143688"/>
                    </a:cubicBezTo>
                    <a:cubicBezTo>
                      <a:pt x="59644" y="141880"/>
                      <a:pt x="61451" y="140976"/>
                      <a:pt x="62355" y="140976"/>
                    </a:cubicBezTo>
                    <a:lnTo>
                      <a:pt x="62355" y="140976"/>
                    </a:lnTo>
                    <a:close/>
                    <a:moveTo>
                      <a:pt x="53318" y="140976"/>
                    </a:moveTo>
                    <a:cubicBezTo>
                      <a:pt x="54222" y="140976"/>
                      <a:pt x="56029" y="141880"/>
                      <a:pt x="56029" y="143688"/>
                    </a:cubicBezTo>
                    <a:cubicBezTo>
                      <a:pt x="56029" y="144591"/>
                      <a:pt x="55125" y="146399"/>
                      <a:pt x="53318" y="146399"/>
                    </a:cubicBezTo>
                    <a:cubicBezTo>
                      <a:pt x="51511" y="146399"/>
                      <a:pt x="50607" y="145495"/>
                      <a:pt x="50607" y="143688"/>
                    </a:cubicBezTo>
                    <a:cubicBezTo>
                      <a:pt x="50607" y="141880"/>
                      <a:pt x="52414" y="140976"/>
                      <a:pt x="53318" y="140976"/>
                    </a:cubicBezTo>
                    <a:lnTo>
                      <a:pt x="53318" y="140976"/>
                    </a:lnTo>
                    <a:close/>
                    <a:moveTo>
                      <a:pt x="44281" y="140976"/>
                    </a:moveTo>
                    <a:cubicBezTo>
                      <a:pt x="45185" y="140976"/>
                      <a:pt x="46992" y="141880"/>
                      <a:pt x="46992" y="143688"/>
                    </a:cubicBezTo>
                    <a:cubicBezTo>
                      <a:pt x="46992" y="144591"/>
                      <a:pt x="46088" y="146399"/>
                      <a:pt x="44281" y="146399"/>
                    </a:cubicBezTo>
                    <a:cubicBezTo>
                      <a:pt x="42474" y="146399"/>
                      <a:pt x="41570" y="145495"/>
                      <a:pt x="41570" y="143688"/>
                    </a:cubicBezTo>
                    <a:cubicBezTo>
                      <a:pt x="41570" y="141880"/>
                      <a:pt x="42474" y="140976"/>
                      <a:pt x="44281" y="140976"/>
                    </a:cubicBezTo>
                    <a:lnTo>
                      <a:pt x="44281" y="140976"/>
                    </a:lnTo>
                    <a:close/>
                    <a:moveTo>
                      <a:pt x="35244" y="140976"/>
                    </a:moveTo>
                    <a:cubicBezTo>
                      <a:pt x="36148" y="140976"/>
                      <a:pt x="37955" y="141880"/>
                      <a:pt x="37955" y="143688"/>
                    </a:cubicBezTo>
                    <a:cubicBezTo>
                      <a:pt x="37955" y="144591"/>
                      <a:pt x="37051" y="146399"/>
                      <a:pt x="35244" y="146399"/>
                    </a:cubicBezTo>
                    <a:cubicBezTo>
                      <a:pt x="33437" y="146399"/>
                      <a:pt x="32533" y="145495"/>
                      <a:pt x="32533" y="143688"/>
                    </a:cubicBezTo>
                    <a:cubicBezTo>
                      <a:pt x="32533" y="141880"/>
                      <a:pt x="33437" y="140976"/>
                      <a:pt x="35244" y="140976"/>
                    </a:cubicBezTo>
                    <a:lnTo>
                      <a:pt x="35244" y="140976"/>
                    </a:lnTo>
                    <a:close/>
                    <a:moveTo>
                      <a:pt x="26207" y="140976"/>
                    </a:moveTo>
                    <a:cubicBezTo>
                      <a:pt x="27111" y="140976"/>
                      <a:pt x="28918" y="141880"/>
                      <a:pt x="28918" y="143688"/>
                    </a:cubicBezTo>
                    <a:cubicBezTo>
                      <a:pt x="28918" y="144591"/>
                      <a:pt x="28015" y="146399"/>
                      <a:pt x="26207" y="146399"/>
                    </a:cubicBezTo>
                    <a:cubicBezTo>
                      <a:pt x="24400" y="146399"/>
                      <a:pt x="23496" y="145495"/>
                      <a:pt x="23496" y="143688"/>
                    </a:cubicBezTo>
                    <a:cubicBezTo>
                      <a:pt x="23496" y="141880"/>
                      <a:pt x="24400" y="140976"/>
                      <a:pt x="26207" y="140976"/>
                    </a:cubicBezTo>
                    <a:lnTo>
                      <a:pt x="26207" y="140976"/>
                    </a:lnTo>
                    <a:close/>
                    <a:moveTo>
                      <a:pt x="17170" y="140976"/>
                    </a:moveTo>
                    <a:cubicBezTo>
                      <a:pt x="18074" y="140976"/>
                      <a:pt x="19881" y="141880"/>
                      <a:pt x="19881" y="143688"/>
                    </a:cubicBezTo>
                    <a:cubicBezTo>
                      <a:pt x="19881" y="144591"/>
                      <a:pt x="18978" y="146399"/>
                      <a:pt x="17170" y="146399"/>
                    </a:cubicBezTo>
                    <a:cubicBezTo>
                      <a:pt x="15363" y="146399"/>
                      <a:pt x="14459" y="145495"/>
                      <a:pt x="14459" y="143688"/>
                    </a:cubicBezTo>
                    <a:cubicBezTo>
                      <a:pt x="14459" y="141880"/>
                      <a:pt x="15363" y="140976"/>
                      <a:pt x="17170" y="140976"/>
                    </a:cubicBezTo>
                    <a:lnTo>
                      <a:pt x="17170" y="140976"/>
                    </a:lnTo>
                    <a:close/>
                    <a:moveTo>
                      <a:pt x="7230" y="140976"/>
                    </a:moveTo>
                    <a:cubicBezTo>
                      <a:pt x="8133" y="140976"/>
                      <a:pt x="9941" y="141880"/>
                      <a:pt x="9941" y="143688"/>
                    </a:cubicBezTo>
                    <a:cubicBezTo>
                      <a:pt x="9941" y="144591"/>
                      <a:pt x="9037" y="146399"/>
                      <a:pt x="7230" y="146399"/>
                    </a:cubicBezTo>
                    <a:cubicBezTo>
                      <a:pt x="5422" y="146399"/>
                      <a:pt x="4518" y="145495"/>
                      <a:pt x="4518" y="143688"/>
                    </a:cubicBezTo>
                    <a:cubicBezTo>
                      <a:pt x="5422" y="141880"/>
                      <a:pt x="6326" y="140976"/>
                      <a:pt x="7230" y="140976"/>
                    </a:cubicBezTo>
                    <a:lnTo>
                      <a:pt x="7230" y="140976"/>
                    </a:lnTo>
                    <a:close/>
                    <a:moveTo>
                      <a:pt x="57837" y="135554"/>
                    </a:moveTo>
                    <a:cubicBezTo>
                      <a:pt x="58740" y="135554"/>
                      <a:pt x="60548" y="136458"/>
                      <a:pt x="60548" y="138265"/>
                    </a:cubicBezTo>
                    <a:cubicBezTo>
                      <a:pt x="60548" y="139169"/>
                      <a:pt x="59644" y="140976"/>
                      <a:pt x="57837" y="140976"/>
                    </a:cubicBezTo>
                    <a:cubicBezTo>
                      <a:pt x="56933" y="140976"/>
                      <a:pt x="55125" y="140073"/>
                      <a:pt x="55125" y="138265"/>
                    </a:cubicBezTo>
                    <a:cubicBezTo>
                      <a:pt x="55125" y="137362"/>
                      <a:pt x="56933" y="135554"/>
                      <a:pt x="57837" y="135554"/>
                    </a:cubicBezTo>
                    <a:lnTo>
                      <a:pt x="57837" y="135554"/>
                    </a:lnTo>
                    <a:close/>
                    <a:moveTo>
                      <a:pt x="48800" y="135554"/>
                    </a:moveTo>
                    <a:cubicBezTo>
                      <a:pt x="49703" y="135554"/>
                      <a:pt x="51511" y="136458"/>
                      <a:pt x="51511" y="138265"/>
                    </a:cubicBezTo>
                    <a:cubicBezTo>
                      <a:pt x="51511" y="139169"/>
                      <a:pt x="50607" y="140976"/>
                      <a:pt x="48800" y="140976"/>
                    </a:cubicBezTo>
                    <a:cubicBezTo>
                      <a:pt x="46992" y="140976"/>
                      <a:pt x="46088" y="140073"/>
                      <a:pt x="46088" y="138265"/>
                    </a:cubicBezTo>
                    <a:cubicBezTo>
                      <a:pt x="46088" y="137362"/>
                      <a:pt x="47896" y="135554"/>
                      <a:pt x="48800" y="135554"/>
                    </a:cubicBezTo>
                    <a:lnTo>
                      <a:pt x="48800" y="135554"/>
                    </a:lnTo>
                    <a:close/>
                    <a:moveTo>
                      <a:pt x="39763" y="135554"/>
                    </a:moveTo>
                    <a:cubicBezTo>
                      <a:pt x="40666" y="135554"/>
                      <a:pt x="42474" y="136458"/>
                      <a:pt x="42474" y="138265"/>
                    </a:cubicBezTo>
                    <a:cubicBezTo>
                      <a:pt x="42474" y="139169"/>
                      <a:pt x="41570" y="140976"/>
                      <a:pt x="39763" y="140976"/>
                    </a:cubicBezTo>
                    <a:cubicBezTo>
                      <a:pt x="37955" y="140976"/>
                      <a:pt x="37051" y="140073"/>
                      <a:pt x="37051" y="138265"/>
                    </a:cubicBezTo>
                    <a:cubicBezTo>
                      <a:pt x="37051" y="137362"/>
                      <a:pt x="37955" y="135554"/>
                      <a:pt x="39763" y="135554"/>
                    </a:cubicBezTo>
                    <a:lnTo>
                      <a:pt x="39763" y="135554"/>
                    </a:lnTo>
                    <a:close/>
                    <a:moveTo>
                      <a:pt x="30726" y="135554"/>
                    </a:moveTo>
                    <a:cubicBezTo>
                      <a:pt x="31629" y="135554"/>
                      <a:pt x="33437" y="136458"/>
                      <a:pt x="33437" y="138265"/>
                    </a:cubicBezTo>
                    <a:cubicBezTo>
                      <a:pt x="33437" y="139169"/>
                      <a:pt x="32533" y="140976"/>
                      <a:pt x="30726" y="140976"/>
                    </a:cubicBezTo>
                    <a:cubicBezTo>
                      <a:pt x="29822" y="140976"/>
                      <a:pt x="28015" y="140073"/>
                      <a:pt x="28015" y="138265"/>
                    </a:cubicBezTo>
                    <a:cubicBezTo>
                      <a:pt x="28015" y="137362"/>
                      <a:pt x="28918" y="135554"/>
                      <a:pt x="30726" y="135554"/>
                    </a:cubicBezTo>
                    <a:lnTo>
                      <a:pt x="30726" y="135554"/>
                    </a:lnTo>
                    <a:close/>
                    <a:moveTo>
                      <a:pt x="21689" y="135554"/>
                    </a:moveTo>
                    <a:cubicBezTo>
                      <a:pt x="22592" y="135554"/>
                      <a:pt x="24400" y="136458"/>
                      <a:pt x="24400" y="138265"/>
                    </a:cubicBezTo>
                    <a:cubicBezTo>
                      <a:pt x="24400" y="139169"/>
                      <a:pt x="23496" y="140976"/>
                      <a:pt x="21689" y="140976"/>
                    </a:cubicBezTo>
                    <a:cubicBezTo>
                      <a:pt x="19881" y="140976"/>
                      <a:pt x="18978" y="140073"/>
                      <a:pt x="18978" y="138265"/>
                    </a:cubicBezTo>
                    <a:cubicBezTo>
                      <a:pt x="18978" y="137362"/>
                      <a:pt x="19881" y="135554"/>
                      <a:pt x="21689" y="135554"/>
                    </a:cubicBezTo>
                    <a:lnTo>
                      <a:pt x="21689" y="135554"/>
                    </a:lnTo>
                    <a:close/>
                    <a:moveTo>
                      <a:pt x="12652" y="135554"/>
                    </a:moveTo>
                    <a:cubicBezTo>
                      <a:pt x="13555" y="135554"/>
                      <a:pt x="15363" y="136458"/>
                      <a:pt x="15363" y="138265"/>
                    </a:cubicBezTo>
                    <a:cubicBezTo>
                      <a:pt x="15363" y="139169"/>
                      <a:pt x="14459" y="140976"/>
                      <a:pt x="12652" y="140976"/>
                    </a:cubicBezTo>
                    <a:cubicBezTo>
                      <a:pt x="10844" y="140976"/>
                      <a:pt x="9941" y="140073"/>
                      <a:pt x="9941" y="138265"/>
                    </a:cubicBezTo>
                    <a:cubicBezTo>
                      <a:pt x="9941" y="137362"/>
                      <a:pt x="10844" y="135554"/>
                      <a:pt x="12652" y="135554"/>
                    </a:cubicBezTo>
                    <a:lnTo>
                      <a:pt x="12652" y="135554"/>
                    </a:lnTo>
                    <a:close/>
                    <a:moveTo>
                      <a:pt x="62355" y="131036"/>
                    </a:moveTo>
                    <a:cubicBezTo>
                      <a:pt x="63259" y="131036"/>
                      <a:pt x="65066" y="131940"/>
                      <a:pt x="65066" y="133747"/>
                    </a:cubicBezTo>
                    <a:cubicBezTo>
                      <a:pt x="65066" y="134651"/>
                      <a:pt x="64162" y="136458"/>
                      <a:pt x="62355" y="136458"/>
                    </a:cubicBezTo>
                    <a:cubicBezTo>
                      <a:pt x="60548" y="136458"/>
                      <a:pt x="59644" y="135554"/>
                      <a:pt x="59644" y="133747"/>
                    </a:cubicBezTo>
                    <a:cubicBezTo>
                      <a:pt x="59644" y="132843"/>
                      <a:pt x="61451" y="131036"/>
                      <a:pt x="62355" y="131036"/>
                    </a:cubicBezTo>
                    <a:lnTo>
                      <a:pt x="62355" y="131036"/>
                    </a:lnTo>
                    <a:close/>
                    <a:moveTo>
                      <a:pt x="53318" y="131036"/>
                    </a:moveTo>
                    <a:cubicBezTo>
                      <a:pt x="54222" y="131036"/>
                      <a:pt x="56029" y="131940"/>
                      <a:pt x="56029" y="133747"/>
                    </a:cubicBezTo>
                    <a:cubicBezTo>
                      <a:pt x="56029" y="134651"/>
                      <a:pt x="55125" y="136458"/>
                      <a:pt x="53318" y="136458"/>
                    </a:cubicBezTo>
                    <a:cubicBezTo>
                      <a:pt x="51511" y="136458"/>
                      <a:pt x="50607" y="135554"/>
                      <a:pt x="50607" y="133747"/>
                    </a:cubicBezTo>
                    <a:cubicBezTo>
                      <a:pt x="50607" y="132843"/>
                      <a:pt x="52414" y="131036"/>
                      <a:pt x="53318" y="131036"/>
                    </a:cubicBezTo>
                    <a:lnTo>
                      <a:pt x="53318" y="131036"/>
                    </a:lnTo>
                    <a:close/>
                    <a:moveTo>
                      <a:pt x="44281" y="131036"/>
                    </a:moveTo>
                    <a:cubicBezTo>
                      <a:pt x="45185" y="131036"/>
                      <a:pt x="46992" y="131940"/>
                      <a:pt x="46992" y="133747"/>
                    </a:cubicBezTo>
                    <a:cubicBezTo>
                      <a:pt x="46992" y="134651"/>
                      <a:pt x="46088" y="136458"/>
                      <a:pt x="44281" y="136458"/>
                    </a:cubicBezTo>
                    <a:cubicBezTo>
                      <a:pt x="42474" y="136458"/>
                      <a:pt x="41570" y="135554"/>
                      <a:pt x="41570" y="133747"/>
                    </a:cubicBezTo>
                    <a:cubicBezTo>
                      <a:pt x="41570" y="132843"/>
                      <a:pt x="42474" y="131036"/>
                      <a:pt x="44281" y="131036"/>
                    </a:cubicBezTo>
                    <a:lnTo>
                      <a:pt x="44281" y="131036"/>
                    </a:lnTo>
                    <a:close/>
                    <a:moveTo>
                      <a:pt x="35244" y="131036"/>
                    </a:moveTo>
                    <a:cubicBezTo>
                      <a:pt x="36148" y="131036"/>
                      <a:pt x="37955" y="131940"/>
                      <a:pt x="37955" y="133747"/>
                    </a:cubicBezTo>
                    <a:cubicBezTo>
                      <a:pt x="37955" y="134651"/>
                      <a:pt x="37051" y="136458"/>
                      <a:pt x="35244" y="136458"/>
                    </a:cubicBezTo>
                    <a:cubicBezTo>
                      <a:pt x="33437" y="136458"/>
                      <a:pt x="32533" y="135554"/>
                      <a:pt x="32533" y="133747"/>
                    </a:cubicBezTo>
                    <a:cubicBezTo>
                      <a:pt x="32533" y="132843"/>
                      <a:pt x="33437" y="131036"/>
                      <a:pt x="35244" y="131036"/>
                    </a:cubicBezTo>
                    <a:lnTo>
                      <a:pt x="35244" y="131036"/>
                    </a:lnTo>
                    <a:close/>
                    <a:moveTo>
                      <a:pt x="26207" y="131036"/>
                    </a:moveTo>
                    <a:cubicBezTo>
                      <a:pt x="27111" y="131036"/>
                      <a:pt x="28918" y="131940"/>
                      <a:pt x="28918" y="133747"/>
                    </a:cubicBezTo>
                    <a:cubicBezTo>
                      <a:pt x="28918" y="134651"/>
                      <a:pt x="28015" y="136458"/>
                      <a:pt x="26207" y="136458"/>
                    </a:cubicBezTo>
                    <a:cubicBezTo>
                      <a:pt x="24400" y="136458"/>
                      <a:pt x="23496" y="135554"/>
                      <a:pt x="23496" y="133747"/>
                    </a:cubicBezTo>
                    <a:cubicBezTo>
                      <a:pt x="23496" y="132843"/>
                      <a:pt x="24400" y="131036"/>
                      <a:pt x="26207" y="131036"/>
                    </a:cubicBezTo>
                    <a:lnTo>
                      <a:pt x="26207" y="131036"/>
                    </a:lnTo>
                    <a:close/>
                    <a:moveTo>
                      <a:pt x="17170" y="131036"/>
                    </a:moveTo>
                    <a:cubicBezTo>
                      <a:pt x="18074" y="131036"/>
                      <a:pt x="19881" y="131940"/>
                      <a:pt x="19881" y="133747"/>
                    </a:cubicBezTo>
                    <a:cubicBezTo>
                      <a:pt x="19881" y="134651"/>
                      <a:pt x="18978" y="136458"/>
                      <a:pt x="17170" y="136458"/>
                    </a:cubicBezTo>
                    <a:cubicBezTo>
                      <a:pt x="15363" y="136458"/>
                      <a:pt x="14459" y="135554"/>
                      <a:pt x="14459" y="133747"/>
                    </a:cubicBezTo>
                    <a:cubicBezTo>
                      <a:pt x="14459" y="132843"/>
                      <a:pt x="15363" y="131036"/>
                      <a:pt x="17170" y="131036"/>
                    </a:cubicBezTo>
                    <a:lnTo>
                      <a:pt x="17170" y="131036"/>
                    </a:lnTo>
                    <a:close/>
                    <a:moveTo>
                      <a:pt x="7230" y="131036"/>
                    </a:moveTo>
                    <a:cubicBezTo>
                      <a:pt x="8133" y="131036"/>
                      <a:pt x="9941" y="131940"/>
                      <a:pt x="9941" y="133747"/>
                    </a:cubicBezTo>
                    <a:cubicBezTo>
                      <a:pt x="9941" y="134651"/>
                      <a:pt x="9037" y="136458"/>
                      <a:pt x="7230" y="136458"/>
                    </a:cubicBezTo>
                    <a:cubicBezTo>
                      <a:pt x="5422" y="136458"/>
                      <a:pt x="4518" y="135554"/>
                      <a:pt x="4518" y="133747"/>
                    </a:cubicBezTo>
                    <a:cubicBezTo>
                      <a:pt x="5422" y="132843"/>
                      <a:pt x="6326" y="131036"/>
                      <a:pt x="7230" y="131036"/>
                    </a:cubicBezTo>
                    <a:lnTo>
                      <a:pt x="7230" y="131036"/>
                    </a:lnTo>
                    <a:close/>
                    <a:moveTo>
                      <a:pt x="57837" y="126517"/>
                    </a:moveTo>
                    <a:cubicBezTo>
                      <a:pt x="58740" y="126517"/>
                      <a:pt x="60548" y="127421"/>
                      <a:pt x="60548" y="129228"/>
                    </a:cubicBezTo>
                    <a:cubicBezTo>
                      <a:pt x="60548" y="130132"/>
                      <a:pt x="59644" y="131940"/>
                      <a:pt x="57837" y="131940"/>
                    </a:cubicBezTo>
                    <a:cubicBezTo>
                      <a:pt x="56933" y="131940"/>
                      <a:pt x="55125" y="131036"/>
                      <a:pt x="55125" y="129228"/>
                    </a:cubicBezTo>
                    <a:cubicBezTo>
                      <a:pt x="55125" y="127421"/>
                      <a:pt x="56933" y="126517"/>
                      <a:pt x="57837" y="126517"/>
                    </a:cubicBezTo>
                    <a:lnTo>
                      <a:pt x="57837" y="126517"/>
                    </a:lnTo>
                    <a:close/>
                    <a:moveTo>
                      <a:pt x="48800" y="126517"/>
                    </a:moveTo>
                    <a:cubicBezTo>
                      <a:pt x="49703" y="126517"/>
                      <a:pt x="51511" y="127421"/>
                      <a:pt x="51511" y="129228"/>
                    </a:cubicBezTo>
                    <a:cubicBezTo>
                      <a:pt x="51511" y="130132"/>
                      <a:pt x="50607" y="131940"/>
                      <a:pt x="48800" y="131940"/>
                    </a:cubicBezTo>
                    <a:cubicBezTo>
                      <a:pt x="46992" y="131940"/>
                      <a:pt x="46088" y="131036"/>
                      <a:pt x="46088" y="129228"/>
                    </a:cubicBezTo>
                    <a:cubicBezTo>
                      <a:pt x="46088" y="127421"/>
                      <a:pt x="47896" y="126517"/>
                      <a:pt x="48800" y="126517"/>
                    </a:cubicBezTo>
                    <a:lnTo>
                      <a:pt x="48800" y="126517"/>
                    </a:lnTo>
                    <a:close/>
                    <a:moveTo>
                      <a:pt x="39763" y="126517"/>
                    </a:moveTo>
                    <a:cubicBezTo>
                      <a:pt x="40666" y="126517"/>
                      <a:pt x="42474" y="127421"/>
                      <a:pt x="42474" y="129228"/>
                    </a:cubicBezTo>
                    <a:cubicBezTo>
                      <a:pt x="42474" y="130132"/>
                      <a:pt x="41570" y="131940"/>
                      <a:pt x="39763" y="131940"/>
                    </a:cubicBezTo>
                    <a:cubicBezTo>
                      <a:pt x="37955" y="131940"/>
                      <a:pt x="37051" y="131036"/>
                      <a:pt x="37051" y="129228"/>
                    </a:cubicBezTo>
                    <a:cubicBezTo>
                      <a:pt x="37051" y="127421"/>
                      <a:pt x="37955" y="126517"/>
                      <a:pt x="39763" y="126517"/>
                    </a:cubicBezTo>
                    <a:lnTo>
                      <a:pt x="39763" y="126517"/>
                    </a:lnTo>
                    <a:close/>
                    <a:moveTo>
                      <a:pt x="30726" y="126517"/>
                    </a:moveTo>
                    <a:cubicBezTo>
                      <a:pt x="31629" y="126517"/>
                      <a:pt x="33437" y="127421"/>
                      <a:pt x="33437" y="129228"/>
                    </a:cubicBezTo>
                    <a:cubicBezTo>
                      <a:pt x="33437" y="130132"/>
                      <a:pt x="32533" y="131940"/>
                      <a:pt x="30726" y="131940"/>
                    </a:cubicBezTo>
                    <a:cubicBezTo>
                      <a:pt x="29822" y="131940"/>
                      <a:pt x="28015" y="131036"/>
                      <a:pt x="28015" y="129228"/>
                    </a:cubicBezTo>
                    <a:cubicBezTo>
                      <a:pt x="28015" y="127421"/>
                      <a:pt x="28918" y="126517"/>
                      <a:pt x="30726" y="126517"/>
                    </a:cubicBezTo>
                    <a:lnTo>
                      <a:pt x="30726" y="126517"/>
                    </a:lnTo>
                    <a:close/>
                    <a:moveTo>
                      <a:pt x="21689" y="126517"/>
                    </a:moveTo>
                    <a:cubicBezTo>
                      <a:pt x="22592" y="126517"/>
                      <a:pt x="24400" y="127421"/>
                      <a:pt x="24400" y="129228"/>
                    </a:cubicBezTo>
                    <a:cubicBezTo>
                      <a:pt x="24400" y="130132"/>
                      <a:pt x="23496" y="131940"/>
                      <a:pt x="21689" y="131940"/>
                    </a:cubicBezTo>
                    <a:cubicBezTo>
                      <a:pt x="19881" y="131940"/>
                      <a:pt x="18978" y="131036"/>
                      <a:pt x="18978" y="129228"/>
                    </a:cubicBezTo>
                    <a:cubicBezTo>
                      <a:pt x="18978" y="127421"/>
                      <a:pt x="19881" y="126517"/>
                      <a:pt x="21689" y="126517"/>
                    </a:cubicBezTo>
                    <a:lnTo>
                      <a:pt x="21689" y="126517"/>
                    </a:lnTo>
                    <a:close/>
                    <a:moveTo>
                      <a:pt x="12652" y="126517"/>
                    </a:moveTo>
                    <a:cubicBezTo>
                      <a:pt x="13555" y="126517"/>
                      <a:pt x="15363" y="127421"/>
                      <a:pt x="15363" y="129228"/>
                    </a:cubicBezTo>
                    <a:cubicBezTo>
                      <a:pt x="15363" y="130132"/>
                      <a:pt x="14459" y="131940"/>
                      <a:pt x="12652" y="131940"/>
                    </a:cubicBezTo>
                    <a:cubicBezTo>
                      <a:pt x="10844" y="131940"/>
                      <a:pt x="9941" y="131036"/>
                      <a:pt x="9941" y="129228"/>
                    </a:cubicBezTo>
                    <a:cubicBezTo>
                      <a:pt x="9941" y="127421"/>
                      <a:pt x="10844" y="126517"/>
                      <a:pt x="12652" y="126517"/>
                    </a:cubicBezTo>
                    <a:lnTo>
                      <a:pt x="12652" y="126517"/>
                    </a:lnTo>
                    <a:close/>
                  </a:path>
                </a:pathLst>
              </a:custGeom>
              <a:solidFill>
                <a:srgbClr val="2C7167"/>
              </a:solidFill>
              <a:ln w="9025" cap="flat">
                <a:noFill/>
                <a:prstDash val="solid"/>
                <a:miter/>
              </a:ln>
            </p:spPr>
            <p:txBody>
              <a:bodyPr rtlCol="0" anchor="ctr"/>
              <a:lstStyle/>
              <a:p>
                <a:endParaRPr lang="zh-CN" altLang="en-US"/>
              </a:p>
            </p:txBody>
          </p:sp>
        </p:grpSp>
        <p:sp>
          <p:nvSpPr>
            <p:cNvPr id="2594" name="文本框 2593"/>
            <p:cNvSpPr txBox="1"/>
            <p:nvPr>
              <p:custDataLst>
                <p:tags r:id="rId3"/>
              </p:custDataLst>
            </p:nvPr>
          </p:nvSpPr>
          <p:spPr>
            <a:xfrm>
              <a:off x="6233" y="4352"/>
              <a:ext cx="6771" cy="2740"/>
            </a:xfrm>
            <a:prstGeom prst="rect">
              <a:avLst/>
            </a:prstGeom>
            <a:noFill/>
          </p:spPr>
          <p:txBody>
            <a:bodyPr wrap="square" rtlCol="0">
              <a:noAutofit/>
            </a:bodyPr>
            <a:lstStyle/>
            <a:p>
              <a:pPr indent="457200" algn="just" fontAlgn="auto">
                <a:lnSpc>
                  <a:spcPct val="120000"/>
                </a:lnSpc>
              </a:pPr>
              <a:r>
                <a:rPr lang="zh-CN" altLang="en-US" sz="1600" spc="200">
                  <a:solidFill>
                    <a:schemeClr val="tx1"/>
                  </a:solidFill>
                  <a:uFillTx/>
                  <a:latin typeface="汉仪君黑-55简" panose="020B0604020202020204" charset="-122"/>
                  <a:ea typeface="汉仪君黑-55简" panose="020B0604020202020204" charset="-122"/>
                </a:rPr>
                <a:t>四川省安全生产条例第四十五条</a:t>
              </a:r>
              <a:r>
                <a:rPr lang="en-US" altLang="zh-CN" sz="1600" spc="200">
                  <a:solidFill>
                    <a:schemeClr val="tx1"/>
                  </a:solidFill>
                  <a:uFillTx/>
                  <a:latin typeface="汉仪君黑-55简" panose="020B0604020202020204" charset="-122"/>
                  <a:ea typeface="汉仪君黑-55简" panose="020B0604020202020204" charset="-122"/>
                </a:rPr>
                <a:t>  有易燃易爆物品的区域应当具备可靠的消防措施，</a:t>
              </a:r>
              <a:r>
                <a:rPr lang="en-US" altLang="zh-CN" spc="200">
                  <a:solidFill>
                    <a:srgbClr val="FF0000"/>
                  </a:solidFill>
                  <a:uFillTx/>
                  <a:latin typeface="汉仪君黑-55简" panose="020B0604020202020204" charset="-122"/>
                  <a:ea typeface="汉仪君黑-55简" panose="020B0604020202020204" charset="-122"/>
                </a:rPr>
                <a:t>在上述区域动火，应当采取安全措施</a:t>
              </a:r>
              <a:r>
                <a:rPr lang="en-US" altLang="zh-CN" sz="1600" spc="200">
                  <a:solidFill>
                    <a:schemeClr val="tx1"/>
                  </a:solidFill>
                  <a:uFillTx/>
                  <a:latin typeface="汉仪君黑-55简" panose="020B0604020202020204" charset="-122"/>
                  <a:ea typeface="汉仪君黑-55简" panose="020B0604020202020204" charset="-122"/>
                </a:rPr>
                <a:t>和履行相关手续后，方能在专人监护下进行。</a:t>
              </a:r>
            </a:p>
            <a:p>
              <a:pPr indent="457200" algn="just" fontAlgn="auto">
                <a:lnSpc>
                  <a:spcPct val="120000"/>
                </a:lnSpc>
              </a:pPr>
              <a:r>
                <a:rPr lang="zh-CN" altLang="en-US" sz="2400" spc="200">
                  <a:solidFill>
                    <a:srgbClr val="FF0000"/>
                  </a:solidFill>
                  <a:uFillTx/>
                  <a:latin typeface="汉仪君黑-55简" panose="020B0604020202020204" charset="-122"/>
                  <a:ea typeface="汉仪君黑-55简" panose="020B0604020202020204" charset="-122"/>
                </a:rPr>
                <a:t>以风险辨识的危险有害因素为主。更关注易燃易爆气体和蒸汽</a:t>
              </a: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nvPicPr>
        <p:blipFill>
          <a:blip r:embed="rId33"/>
          <a:stretch>
            <a:fillRect/>
          </a:stretch>
        </p:blipFill>
        <p:spPr>
          <a:xfrm>
            <a:off x="0" y="0"/>
            <a:ext cx="12202795" cy="6857365"/>
          </a:xfrm>
          <a:prstGeom prst="rect">
            <a:avLst/>
          </a:prstGeom>
        </p:spPr>
      </p:pic>
      <p:sp>
        <p:nvSpPr>
          <p:cNvPr id="7" name="文本框 6"/>
          <p:cNvSpPr txBox="1"/>
          <p:nvPr>
            <p:custDataLst>
              <p:tags r:id="rId1"/>
            </p:custDataLst>
          </p:nvPr>
        </p:nvSpPr>
        <p:spPr>
          <a:xfrm>
            <a:off x="135890" y="210185"/>
            <a:ext cx="3142615" cy="6523990"/>
          </a:xfrm>
          <a:prstGeom prst="rect">
            <a:avLst/>
          </a:prstGeom>
          <a:gradFill>
            <a:gsLst>
              <a:gs pos="0">
                <a:srgbClr val="E30000"/>
              </a:gs>
              <a:gs pos="100000">
                <a:srgbClr val="760303"/>
              </a:gs>
            </a:gsLst>
            <a:lin ang="5400000" scaled="0"/>
          </a:gradFill>
          <a:ln>
            <a:noFill/>
          </a:ln>
        </p:spPr>
        <p:txBody>
          <a:bodyPr wrap="square" rtlCol="0">
            <a:spAutoFit/>
          </a:bodyPr>
          <a:lstStyle/>
          <a:p>
            <a:pPr algn="l"/>
            <a:r>
              <a:rPr lang="en-US" sz="2200">
                <a:solidFill>
                  <a:schemeClr val="bg1"/>
                </a:solidFill>
                <a:latin typeface="思源黑体 Medium" panose="020B0600000000000000" charset="-122"/>
                <a:ea typeface="思源黑体 Medium" panose="020B0600000000000000" charset="-122"/>
                <a:cs typeface="思源黑体 Medium" panose="020B0600000000000000" charset="-122"/>
              </a:rPr>
              <a:t>7</a:t>
            </a:r>
            <a:r>
              <a:rPr lang="zh-CN" altLang="en-US" sz="2200">
                <a:solidFill>
                  <a:schemeClr val="bg1"/>
                </a:solidFill>
                <a:latin typeface="思源黑体 Medium" panose="020B0600000000000000" charset="-122"/>
                <a:ea typeface="思源黑体 Medium" panose="020B0600000000000000" charset="-122"/>
                <a:cs typeface="思源黑体 Medium" panose="020B0600000000000000" charset="-122"/>
              </a:rPr>
              <a:t>、</a:t>
            </a:r>
            <a:r>
              <a:rPr lang="zh-CN" altLang="en-US" sz="2200">
                <a:solidFill>
                  <a:schemeClr val="bg1"/>
                </a:solidFill>
                <a:latin typeface="思源黑体 Medium" panose="020B0600000000000000" charset="-122"/>
                <a:ea typeface="思源黑体 Medium" panose="020B0600000000000000" charset="-122"/>
                <a:cs typeface="思源黑体 Medium" panose="020B0600000000000000" charset="-122"/>
                <a:sym typeface="+mn-ea"/>
              </a:rPr>
              <a:t>粉尘爆炸危险场所进行动火作业时，未由安全生产管理负责人批准并取得动火审批作业证；</a:t>
            </a:r>
          </a:p>
          <a:p>
            <a:pPr algn="l"/>
            <a:r>
              <a:rPr lang="zh-CN" altLang="en-US" sz="2200">
                <a:solidFill>
                  <a:schemeClr val="bg1"/>
                </a:solidFill>
                <a:latin typeface="思源黑体 Medium" panose="020B0600000000000000" charset="-122"/>
                <a:ea typeface="思源黑体 Medium" panose="020B0600000000000000" charset="-122"/>
                <a:cs typeface="思源黑体 Medium" panose="020B0600000000000000" charset="-122"/>
                <a:sym typeface="+mn-ea"/>
              </a:rPr>
              <a:t>动火作业前，未清除动火作业场所10m范围内的可燃粉尘并配备充足的灭火器材；</a:t>
            </a:r>
          </a:p>
          <a:p>
            <a:pPr algn="l"/>
            <a:r>
              <a:rPr sz="2200">
                <a:solidFill>
                  <a:schemeClr val="bg1"/>
                </a:solidFill>
                <a:latin typeface="思源黑体 Medium" panose="020B0600000000000000" charset="-122"/>
                <a:ea typeface="思源黑体 Medium" panose="020B0600000000000000" charset="-122"/>
                <a:cs typeface="思源黑体 Medium" panose="020B0600000000000000" charset="-122"/>
              </a:rPr>
              <a:t>动火作业区段内涉粉作业设备未停止运行，未与其他区段有效分开或隔断；</a:t>
            </a:r>
          </a:p>
          <a:p>
            <a:pPr algn="l"/>
            <a:r>
              <a:rPr sz="2200">
                <a:solidFill>
                  <a:schemeClr val="bg1"/>
                </a:solidFill>
                <a:latin typeface="思源黑体 Medium" panose="020B0600000000000000" charset="-122"/>
                <a:ea typeface="思源黑体 Medium" panose="020B0600000000000000" charset="-122"/>
                <a:cs typeface="思源黑体 Medium" panose="020B0600000000000000" charset="-122"/>
              </a:rPr>
              <a:t>动火作业后未全面检查设备内外部，确保无热熔焊渣遗留，防止粉尘阴燃；</a:t>
            </a:r>
          </a:p>
          <a:p>
            <a:pPr algn="l"/>
            <a:r>
              <a:rPr sz="2200">
                <a:solidFill>
                  <a:schemeClr val="bg1"/>
                </a:solidFill>
                <a:latin typeface="思源黑体 Medium" panose="020B0600000000000000" charset="-122"/>
                <a:ea typeface="思源黑体 Medium" panose="020B0600000000000000" charset="-122"/>
                <a:cs typeface="思源黑体 Medium" panose="020B0600000000000000" charset="-122"/>
              </a:rPr>
              <a:t>动火作业期间和作业完成后的冷却期间，存在粉尘进入明火作业场所。</a:t>
            </a:r>
          </a:p>
        </p:txBody>
      </p:sp>
      <p:sp>
        <p:nvSpPr>
          <p:cNvPr id="9" name="文本框 8"/>
          <p:cNvSpPr txBox="1"/>
          <p:nvPr>
            <p:custDataLst>
              <p:tags r:id="rId2"/>
            </p:custDataLst>
          </p:nvPr>
        </p:nvSpPr>
        <p:spPr>
          <a:xfrm>
            <a:off x="3342005" y="210185"/>
            <a:ext cx="8582025" cy="1938020"/>
          </a:xfrm>
          <a:prstGeom prst="rect">
            <a:avLst/>
          </a:prstGeom>
          <a:solidFill>
            <a:schemeClr val="bg2">
              <a:alpha val="48000"/>
            </a:schemeClr>
          </a:solidFill>
        </p:spPr>
        <p:txBody>
          <a:bodyPr wrap="square" rtlCol="0">
            <a:spAutoFit/>
          </a:bodyPr>
          <a:lstStyle/>
          <a:p>
            <a:pPr>
              <a:lnSpc>
                <a:spcPct val="150000"/>
              </a:lnSpc>
            </a:pPr>
            <a:r>
              <a:rPr lang="zh-CN" altLang="en-US" sz="1600"/>
              <a:t>《工贸企业粉尘防爆安全规定》第十九条 粉尘涉爆企业对粉尘爆炸危险场所设备设施或者除尘系统的检修维修作业，</a:t>
            </a:r>
            <a:r>
              <a:rPr lang="zh-CN" altLang="en-US" sz="1600">
                <a:solidFill>
                  <a:srgbClr val="FF0000"/>
                </a:solidFill>
              </a:rPr>
              <a:t>应当实行专项作业审批</a:t>
            </a:r>
            <a:r>
              <a:rPr lang="zh-CN" altLang="en-US" sz="1600"/>
              <a:t>。作业前，应当制定专项方案；对存在粉尘沉积的除尘器、管道等设施设备进行动火作业前，应当清理干净内部积尘和作业区域的可燃性粉尘。</a:t>
            </a:r>
            <a:r>
              <a:rPr lang="zh-CN" altLang="en-US" sz="1600">
                <a:solidFill>
                  <a:srgbClr val="FF0000"/>
                </a:solidFill>
              </a:rPr>
              <a:t>作业时，生产设备应当处于停止运行状态</a:t>
            </a:r>
            <a:r>
              <a:rPr lang="zh-CN" altLang="en-US" sz="1600"/>
              <a:t>，检修维修工具应当采用防止产生火花的防爆工具。</a:t>
            </a:r>
            <a:r>
              <a:rPr lang="zh-CN" altLang="en-US" sz="1600">
                <a:solidFill>
                  <a:srgbClr val="FF0000"/>
                </a:solidFill>
              </a:rPr>
              <a:t>作业后，</a:t>
            </a:r>
            <a:r>
              <a:rPr lang="zh-CN" altLang="en-US" sz="1600"/>
              <a:t>应当妥善清理现场，作</a:t>
            </a:r>
            <a:r>
              <a:rPr lang="zh-CN" altLang="en-US" sz="1600">
                <a:solidFill>
                  <a:srgbClr val="FF0000"/>
                </a:solidFill>
              </a:rPr>
              <a:t>业点最高温度恢复到常温后方可重新开始生产</a:t>
            </a:r>
            <a:r>
              <a:rPr lang="zh-CN" altLang="en-US" sz="1600"/>
              <a:t>。</a:t>
            </a:r>
          </a:p>
        </p:txBody>
      </p:sp>
      <p:grpSp>
        <p:nvGrpSpPr>
          <p:cNvPr id="2" name="组合 1"/>
          <p:cNvGrpSpPr/>
          <p:nvPr/>
        </p:nvGrpSpPr>
        <p:grpSpPr>
          <a:xfrm>
            <a:off x="3342005" y="2147570"/>
            <a:ext cx="8733790" cy="4586605"/>
            <a:chOff x="3543300" y="2205037"/>
            <a:chExt cx="5109209" cy="2444115"/>
          </a:xfrm>
        </p:grpSpPr>
        <p:sp>
          <p:nvSpPr>
            <p:cNvPr id="3" name="图形 248"/>
            <p:cNvSpPr/>
            <p:nvPr>
              <p:custDataLst>
                <p:tags r:id="rId4"/>
              </p:custDataLst>
            </p:nvPr>
          </p:nvSpPr>
          <p:spPr>
            <a:xfrm>
              <a:off x="3543300" y="2205037"/>
              <a:ext cx="3023263" cy="101917"/>
            </a:xfrm>
            <a:custGeom>
              <a:avLst/>
              <a:gdLst>
                <a:gd name="connsiteX0" fmla="*/ 2973705 w 3023263"/>
                <a:gd name="connsiteY0" fmla="*/ 101918 h 101917"/>
                <a:gd name="connsiteX1" fmla="*/ 50483 w 3023263"/>
                <a:gd name="connsiteY1" fmla="*/ 101918 h 101917"/>
                <a:gd name="connsiteX2" fmla="*/ 0 w 3023263"/>
                <a:gd name="connsiteY2" fmla="*/ 50483 h 101917"/>
                <a:gd name="connsiteX3" fmla="*/ 0 w 3023263"/>
                <a:gd name="connsiteY3" fmla="*/ 50483 h 101917"/>
                <a:gd name="connsiteX4" fmla="*/ 50483 w 3023263"/>
                <a:gd name="connsiteY4" fmla="*/ 0 h 101917"/>
                <a:gd name="connsiteX5" fmla="*/ 2972753 w 3023263"/>
                <a:gd name="connsiteY5" fmla="*/ 0 h 101917"/>
                <a:gd name="connsiteX6" fmla="*/ 3023235 w 3023263"/>
                <a:gd name="connsiteY6" fmla="*/ 50483 h 101917"/>
                <a:gd name="connsiteX7" fmla="*/ 3023235 w 3023263"/>
                <a:gd name="connsiteY7" fmla="*/ 50483 h 101917"/>
                <a:gd name="connsiteX8" fmla="*/ 2973705 w 3023263"/>
                <a:gd name="connsiteY8" fmla="*/ 101918 h 101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23263" h="101917">
                  <a:moveTo>
                    <a:pt x="2973705" y="101918"/>
                  </a:moveTo>
                  <a:lnTo>
                    <a:pt x="50483" y="101918"/>
                  </a:lnTo>
                  <a:cubicBezTo>
                    <a:pt x="22860" y="101918"/>
                    <a:pt x="0" y="79058"/>
                    <a:pt x="0" y="50483"/>
                  </a:cubicBezTo>
                  <a:lnTo>
                    <a:pt x="0" y="50483"/>
                  </a:lnTo>
                  <a:cubicBezTo>
                    <a:pt x="0" y="22860"/>
                    <a:pt x="22860" y="0"/>
                    <a:pt x="50483" y="0"/>
                  </a:cubicBezTo>
                  <a:lnTo>
                    <a:pt x="2972753" y="0"/>
                  </a:lnTo>
                  <a:cubicBezTo>
                    <a:pt x="3000375" y="0"/>
                    <a:pt x="3023235" y="22860"/>
                    <a:pt x="3023235" y="50483"/>
                  </a:cubicBezTo>
                  <a:lnTo>
                    <a:pt x="3023235" y="50483"/>
                  </a:lnTo>
                  <a:cubicBezTo>
                    <a:pt x="3024188" y="79058"/>
                    <a:pt x="3001328" y="101918"/>
                    <a:pt x="2973705" y="101918"/>
                  </a:cubicBezTo>
                  <a:close/>
                </a:path>
              </a:pathLst>
            </a:custGeom>
            <a:solidFill>
              <a:srgbClr val="3269B8"/>
            </a:solidFill>
            <a:ln w="9525" cap="flat">
              <a:noFill/>
              <a:prstDash val="solid"/>
              <a:miter/>
            </a:ln>
          </p:spPr>
        </p:sp>
        <p:sp>
          <p:nvSpPr>
            <p:cNvPr id="5" name="图形 248"/>
            <p:cNvSpPr/>
            <p:nvPr>
              <p:custDataLst>
                <p:tags r:id="rId5"/>
              </p:custDataLst>
            </p:nvPr>
          </p:nvSpPr>
          <p:spPr>
            <a:xfrm>
              <a:off x="7453312" y="2205989"/>
              <a:ext cx="1193511" cy="100964"/>
            </a:xfrm>
            <a:custGeom>
              <a:avLst/>
              <a:gdLst>
                <a:gd name="connsiteX0" fmla="*/ 1143000 w 1193511"/>
                <a:gd name="connsiteY0" fmla="*/ 100965 h 100964"/>
                <a:gd name="connsiteX1" fmla="*/ 50482 w 1193511"/>
                <a:gd name="connsiteY1" fmla="*/ 100965 h 100964"/>
                <a:gd name="connsiteX2" fmla="*/ 0 w 1193511"/>
                <a:gd name="connsiteY2" fmla="*/ 50483 h 100964"/>
                <a:gd name="connsiteX3" fmla="*/ 0 w 1193511"/>
                <a:gd name="connsiteY3" fmla="*/ 50483 h 100964"/>
                <a:gd name="connsiteX4" fmla="*/ 50482 w 1193511"/>
                <a:gd name="connsiteY4" fmla="*/ 0 h 100964"/>
                <a:gd name="connsiteX5" fmla="*/ 1143000 w 1193511"/>
                <a:gd name="connsiteY5" fmla="*/ 0 h 100964"/>
                <a:gd name="connsiteX6" fmla="*/ 1193482 w 1193511"/>
                <a:gd name="connsiteY6" fmla="*/ 50483 h 100964"/>
                <a:gd name="connsiteX7" fmla="*/ 1193482 w 1193511"/>
                <a:gd name="connsiteY7" fmla="*/ 50483 h 100964"/>
                <a:gd name="connsiteX8" fmla="*/ 1143000 w 1193511"/>
                <a:gd name="connsiteY8" fmla="*/ 100965 h 100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93511" h="100964">
                  <a:moveTo>
                    <a:pt x="1143000" y="100965"/>
                  </a:moveTo>
                  <a:lnTo>
                    <a:pt x="50482" y="100965"/>
                  </a:lnTo>
                  <a:cubicBezTo>
                    <a:pt x="22860" y="100965"/>
                    <a:pt x="0" y="78105"/>
                    <a:pt x="0" y="50483"/>
                  </a:cubicBezTo>
                  <a:lnTo>
                    <a:pt x="0" y="50483"/>
                  </a:lnTo>
                  <a:cubicBezTo>
                    <a:pt x="0" y="22860"/>
                    <a:pt x="22860" y="0"/>
                    <a:pt x="50482" y="0"/>
                  </a:cubicBezTo>
                  <a:lnTo>
                    <a:pt x="1143000" y="0"/>
                  </a:lnTo>
                  <a:cubicBezTo>
                    <a:pt x="1170623" y="0"/>
                    <a:pt x="1193482" y="22860"/>
                    <a:pt x="1193482" y="50483"/>
                  </a:cubicBezTo>
                  <a:lnTo>
                    <a:pt x="1193482" y="50483"/>
                  </a:lnTo>
                  <a:cubicBezTo>
                    <a:pt x="1194435" y="78105"/>
                    <a:pt x="1171575" y="100965"/>
                    <a:pt x="1143000" y="100965"/>
                  </a:cubicBezTo>
                  <a:close/>
                </a:path>
              </a:pathLst>
            </a:custGeom>
            <a:solidFill>
              <a:srgbClr val="3269B8"/>
            </a:solidFill>
            <a:ln w="9525" cap="flat">
              <a:noFill/>
              <a:prstDash val="solid"/>
              <a:miter/>
            </a:ln>
          </p:spPr>
        </p:sp>
        <p:sp>
          <p:nvSpPr>
            <p:cNvPr id="6" name="图形 248"/>
            <p:cNvSpPr/>
            <p:nvPr>
              <p:custDataLst>
                <p:tags r:id="rId6"/>
              </p:custDataLst>
            </p:nvPr>
          </p:nvSpPr>
          <p:spPr>
            <a:xfrm>
              <a:off x="8545830" y="2205037"/>
              <a:ext cx="100964" cy="646776"/>
            </a:xfrm>
            <a:custGeom>
              <a:avLst/>
              <a:gdLst>
                <a:gd name="connsiteX0" fmla="*/ 0 w 100964"/>
                <a:gd name="connsiteY0" fmla="*/ 597218 h 646776"/>
                <a:gd name="connsiteX1" fmla="*/ 0 w 100964"/>
                <a:gd name="connsiteY1" fmla="*/ 50483 h 646776"/>
                <a:gd name="connsiteX2" fmla="*/ 50482 w 100964"/>
                <a:gd name="connsiteY2" fmla="*/ 0 h 646776"/>
                <a:gd name="connsiteX3" fmla="*/ 50482 w 100964"/>
                <a:gd name="connsiteY3" fmla="*/ 0 h 646776"/>
                <a:gd name="connsiteX4" fmla="*/ 100965 w 100964"/>
                <a:gd name="connsiteY4" fmla="*/ 50483 h 646776"/>
                <a:gd name="connsiteX5" fmla="*/ 100965 w 100964"/>
                <a:gd name="connsiteY5" fmla="*/ 596265 h 646776"/>
                <a:gd name="connsiteX6" fmla="*/ 50482 w 100964"/>
                <a:gd name="connsiteY6" fmla="*/ 646748 h 646776"/>
                <a:gd name="connsiteX7" fmla="*/ 50482 w 100964"/>
                <a:gd name="connsiteY7" fmla="*/ 646748 h 646776"/>
                <a:gd name="connsiteX8" fmla="*/ 0 w 100964"/>
                <a:gd name="connsiteY8" fmla="*/ 597218 h 646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964" h="646776">
                  <a:moveTo>
                    <a:pt x="0" y="597218"/>
                  </a:moveTo>
                  <a:lnTo>
                    <a:pt x="0" y="50483"/>
                  </a:lnTo>
                  <a:cubicBezTo>
                    <a:pt x="0" y="22860"/>
                    <a:pt x="22860" y="0"/>
                    <a:pt x="50482" y="0"/>
                  </a:cubicBezTo>
                  <a:lnTo>
                    <a:pt x="50482" y="0"/>
                  </a:lnTo>
                  <a:cubicBezTo>
                    <a:pt x="78105" y="0"/>
                    <a:pt x="100965" y="22860"/>
                    <a:pt x="100965" y="50483"/>
                  </a:cubicBezTo>
                  <a:lnTo>
                    <a:pt x="100965" y="596265"/>
                  </a:lnTo>
                  <a:cubicBezTo>
                    <a:pt x="100965" y="623888"/>
                    <a:pt x="78105" y="646748"/>
                    <a:pt x="50482" y="646748"/>
                  </a:cubicBezTo>
                  <a:lnTo>
                    <a:pt x="50482" y="646748"/>
                  </a:lnTo>
                  <a:cubicBezTo>
                    <a:pt x="22860" y="647700"/>
                    <a:pt x="0" y="624840"/>
                    <a:pt x="0" y="597218"/>
                  </a:cubicBezTo>
                  <a:close/>
                </a:path>
              </a:pathLst>
            </a:custGeom>
            <a:solidFill>
              <a:srgbClr val="3269B8"/>
            </a:solidFill>
            <a:ln w="9525" cap="flat">
              <a:noFill/>
              <a:prstDash val="solid"/>
              <a:miter/>
            </a:ln>
          </p:spPr>
        </p:sp>
        <p:sp>
          <p:nvSpPr>
            <p:cNvPr id="8" name="图形 248"/>
            <p:cNvSpPr/>
            <p:nvPr>
              <p:custDataLst>
                <p:tags r:id="rId7"/>
              </p:custDataLst>
            </p:nvPr>
          </p:nvSpPr>
          <p:spPr>
            <a:xfrm>
              <a:off x="3543300" y="4547234"/>
              <a:ext cx="1193482" cy="100965"/>
            </a:xfrm>
            <a:custGeom>
              <a:avLst/>
              <a:gdLst>
                <a:gd name="connsiteX0" fmla="*/ 50483 w 1193482"/>
                <a:gd name="connsiteY0" fmla="*/ 0 h 100965"/>
                <a:gd name="connsiteX1" fmla="*/ 1143000 w 1193482"/>
                <a:gd name="connsiteY1" fmla="*/ 0 h 100965"/>
                <a:gd name="connsiteX2" fmla="*/ 1193483 w 1193482"/>
                <a:gd name="connsiteY2" fmla="*/ 50483 h 100965"/>
                <a:gd name="connsiteX3" fmla="*/ 1193483 w 1193482"/>
                <a:gd name="connsiteY3" fmla="*/ 50483 h 100965"/>
                <a:gd name="connsiteX4" fmla="*/ 1143000 w 1193482"/>
                <a:gd name="connsiteY4" fmla="*/ 100965 h 100965"/>
                <a:gd name="connsiteX5" fmla="*/ 50483 w 1193482"/>
                <a:gd name="connsiteY5" fmla="*/ 100965 h 100965"/>
                <a:gd name="connsiteX6" fmla="*/ 0 w 1193482"/>
                <a:gd name="connsiteY6" fmla="*/ 50483 h 100965"/>
                <a:gd name="connsiteX7" fmla="*/ 0 w 1193482"/>
                <a:gd name="connsiteY7" fmla="*/ 50483 h 100965"/>
                <a:gd name="connsiteX8" fmla="*/ 50483 w 1193482"/>
                <a:gd name="connsiteY8" fmla="*/ 0 h 100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93482" h="100965">
                  <a:moveTo>
                    <a:pt x="50483" y="0"/>
                  </a:moveTo>
                  <a:lnTo>
                    <a:pt x="1143000" y="0"/>
                  </a:lnTo>
                  <a:cubicBezTo>
                    <a:pt x="1170623" y="0"/>
                    <a:pt x="1193483" y="22860"/>
                    <a:pt x="1193483" y="50483"/>
                  </a:cubicBezTo>
                  <a:lnTo>
                    <a:pt x="1193483" y="50483"/>
                  </a:lnTo>
                  <a:cubicBezTo>
                    <a:pt x="1193483" y="78105"/>
                    <a:pt x="1170623" y="100965"/>
                    <a:pt x="1143000" y="100965"/>
                  </a:cubicBezTo>
                  <a:lnTo>
                    <a:pt x="50483" y="100965"/>
                  </a:lnTo>
                  <a:cubicBezTo>
                    <a:pt x="22860" y="100965"/>
                    <a:pt x="0" y="78105"/>
                    <a:pt x="0" y="50483"/>
                  </a:cubicBezTo>
                  <a:lnTo>
                    <a:pt x="0" y="50483"/>
                  </a:lnTo>
                  <a:cubicBezTo>
                    <a:pt x="0" y="22860"/>
                    <a:pt x="22860" y="0"/>
                    <a:pt x="50483" y="0"/>
                  </a:cubicBezTo>
                  <a:close/>
                </a:path>
              </a:pathLst>
            </a:custGeom>
            <a:solidFill>
              <a:srgbClr val="3269B8"/>
            </a:solidFill>
            <a:ln w="9525" cap="flat">
              <a:noFill/>
              <a:prstDash val="solid"/>
              <a:miter/>
            </a:ln>
          </p:spPr>
        </p:sp>
        <p:sp>
          <p:nvSpPr>
            <p:cNvPr id="10" name="图形 248"/>
            <p:cNvSpPr/>
            <p:nvPr>
              <p:custDataLst>
                <p:tags r:id="rId8"/>
              </p:custDataLst>
            </p:nvPr>
          </p:nvSpPr>
          <p:spPr>
            <a:xfrm>
              <a:off x="3544252" y="4001452"/>
              <a:ext cx="100964" cy="646747"/>
            </a:xfrm>
            <a:custGeom>
              <a:avLst/>
              <a:gdLst>
                <a:gd name="connsiteX0" fmla="*/ 100965 w 100964"/>
                <a:gd name="connsiteY0" fmla="*/ 50482 h 646747"/>
                <a:gd name="connsiteX1" fmla="*/ 100965 w 100964"/>
                <a:gd name="connsiteY1" fmla="*/ 596265 h 646747"/>
                <a:gd name="connsiteX2" fmla="*/ 50483 w 100964"/>
                <a:gd name="connsiteY2" fmla="*/ 646747 h 646747"/>
                <a:gd name="connsiteX3" fmla="*/ 50483 w 100964"/>
                <a:gd name="connsiteY3" fmla="*/ 646747 h 646747"/>
                <a:gd name="connsiteX4" fmla="*/ 0 w 100964"/>
                <a:gd name="connsiteY4" fmla="*/ 596265 h 646747"/>
                <a:gd name="connsiteX5" fmla="*/ 0 w 100964"/>
                <a:gd name="connsiteY5" fmla="*/ 50482 h 646747"/>
                <a:gd name="connsiteX6" fmla="*/ 50483 w 100964"/>
                <a:gd name="connsiteY6" fmla="*/ 0 h 646747"/>
                <a:gd name="connsiteX7" fmla="*/ 50483 w 100964"/>
                <a:gd name="connsiteY7" fmla="*/ 0 h 646747"/>
                <a:gd name="connsiteX8" fmla="*/ 100965 w 100964"/>
                <a:gd name="connsiteY8" fmla="*/ 50482 h 646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964" h="646747">
                  <a:moveTo>
                    <a:pt x="100965" y="50482"/>
                  </a:moveTo>
                  <a:lnTo>
                    <a:pt x="100965" y="596265"/>
                  </a:lnTo>
                  <a:cubicBezTo>
                    <a:pt x="100965" y="623888"/>
                    <a:pt x="78105" y="646747"/>
                    <a:pt x="50483" y="646747"/>
                  </a:cubicBezTo>
                  <a:lnTo>
                    <a:pt x="50483" y="646747"/>
                  </a:lnTo>
                  <a:cubicBezTo>
                    <a:pt x="22860" y="646747"/>
                    <a:pt x="0" y="623888"/>
                    <a:pt x="0" y="596265"/>
                  </a:cubicBezTo>
                  <a:lnTo>
                    <a:pt x="0" y="50482"/>
                  </a:lnTo>
                  <a:cubicBezTo>
                    <a:pt x="0" y="22860"/>
                    <a:pt x="22860" y="0"/>
                    <a:pt x="50483" y="0"/>
                  </a:cubicBezTo>
                  <a:lnTo>
                    <a:pt x="50483" y="0"/>
                  </a:lnTo>
                  <a:cubicBezTo>
                    <a:pt x="78105" y="0"/>
                    <a:pt x="100965" y="22860"/>
                    <a:pt x="100965" y="50482"/>
                  </a:cubicBezTo>
                  <a:close/>
                </a:path>
              </a:pathLst>
            </a:custGeom>
            <a:solidFill>
              <a:srgbClr val="3269B8"/>
            </a:solidFill>
            <a:ln w="9525" cap="flat">
              <a:noFill/>
              <a:prstDash val="solid"/>
              <a:miter/>
            </a:ln>
          </p:spPr>
        </p:sp>
        <p:sp>
          <p:nvSpPr>
            <p:cNvPr id="11" name="图形 248"/>
            <p:cNvSpPr/>
            <p:nvPr>
              <p:custDataLst>
                <p:tags r:id="rId9"/>
              </p:custDataLst>
            </p:nvPr>
          </p:nvSpPr>
          <p:spPr>
            <a:xfrm>
              <a:off x="3543300" y="2205037"/>
              <a:ext cx="100965" cy="932526"/>
            </a:xfrm>
            <a:custGeom>
              <a:avLst/>
              <a:gdLst>
                <a:gd name="connsiteX0" fmla="*/ 0 w 100965"/>
                <a:gd name="connsiteY0" fmla="*/ 882968 h 932526"/>
                <a:gd name="connsiteX1" fmla="*/ 0 w 100965"/>
                <a:gd name="connsiteY1" fmla="*/ 50483 h 932526"/>
                <a:gd name="connsiteX2" fmla="*/ 50483 w 100965"/>
                <a:gd name="connsiteY2" fmla="*/ 0 h 932526"/>
                <a:gd name="connsiteX3" fmla="*/ 50483 w 100965"/>
                <a:gd name="connsiteY3" fmla="*/ 0 h 932526"/>
                <a:gd name="connsiteX4" fmla="*/ 100965 w 100965"/>
                <a:gd name="connsiteY4" fmla="*/ 50483 h 932526"/>
                <a:gd name="connsiteX5" fmla="*/ 100965 w 100965"/>
                <a:gd name="connsiteY5" fmla="*/ 882015 h 932526"/>
                <a:gd name="connsiteX6" fmla="*/ 50483 w 100965"/>
                <a:gd name="connsiteY6" fmla="*/ 932498 h 932526"/>
                <a:gd name="connsiteX7" fmla="*/ 50483 w 100965"/>
                <a:gd name="connsiteY7" fmla="*/ 932498 h 932526"/>
                <a:gd name="connsiteX8" fmla="*/ 0 w 100965"/>
                <a:gd name="connsiteY8" fmla="*/ 882968 h 932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965" h="932526">
                  <a:moveTo>
                    <a:pt x="0" y="882968"/>
                  </a:moveTo>
                  <a:lnTo>
                    <a:pt x="0" y="50483"/>
                  </a:lnTo>
                  <a:cubicBezTo>
                    <a:pt x="0" y="22860"/>
                    <a:pt x="22860" y="0"/>
                    <a:pt x="50483" y="0"/>
                  </a:cubicBezTo>
                  <a:lnTo>
                    <a:pt x="50483" y="0"/>
                  </a:lnTo>
                  <a:cubicBezTo>
                    <a:pt x="78105" y="0"/>
                    <a:pt x="100965" y="22860"/>
                    <a:pt x="100965" y="50483"/>
                  </a:cubicBezTo>
                  <a:lnTo>
                    <a:pt x="100965" y="882015"/>
                  </a:lnTo>
                  <a:cubicBezTo>
                    <a:pt x="100965" y="909638"/>
                    <a:pt x="78105" y="932498"/>
                    <a:pt x="50483" y="932498"/>
                  </a:cubicBezTo>
                  <a:lnTo>
                    <a:pt x="50483" y="932498"/>
                  </a:lnTo>
                  <a:cubicBezTo>
                    <a:pt x="22860" y="933450"/>
                    <a:pt x="0" y="910590"/>
                    <a:pt x="0" y="882968"/>
                  </a:cubicBezTo>
                  <a:close/>
                </a:path>
              </a:pathLst>
            </a:custGeom>
            <a:solidFill>
              <a:srgbClr val="3269B8"/>
            </a:solidFill>
            <a:ln w="9525" cap="flat">
              <a:noFill/>
              <a:prstDash val="solid"/>
              <a:miter/>
            </a:ln>
          </p:spPr>
        </p:sp>
        <p:sp>
          <p:nvSpPr>
            <p:cNvPr id="12" name="图形 248"/>
            <p:cNvSpPr/>
            <p:nvPr>
              <p:custDataLst>
                <p:tags r:id="rId10"/>
              </p:custDataLst>
            </p:nvPr>
          </p:nvSpPr>
          <p:spPr>
            <a:xfrm>
              <a:off x="6714172" y="2205037"/>
              <a:ext cx="100965" cy="100965"/>
            </a:xfrm>
            <a:custGeom>
              <a:avLst/>
              <a:gdLst>
                <a:gd name="connsiteX0" fmla="*/ 100965 w 100965"/>
                <a:gd name="connsiteY0" fmla="*/ 50483 h 100965"/>
                <a:gd name="connsiteX1" fmla="*/ 50483 w 100965"/>
                <a:gd name="connsiteY1" fmla="*/ 100965 h 100965"/>
                <a:gd name="connsiteX2" fmla="*/ 0 w 100965"/>
                <a:gd name="connsiteY2" fmla="*/ 50483 h 100965"/>
                <a:gd name="connsiteX3" fmla="*/ 50483 w 100965"/>
                <a:gd name="connsiteY3" fmla="*/ 0 h 100965"/>
                <a:gd name="connsiteX4" fmla="*/ 100965 w 100965"/>
                <a:gd name="connsiteY4" fmla="*/ 50483 h 1009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965" h="100965">
                  <a:moveTo>
                    <a:pt x="100965" y="50483"/>
                  </a:moveTo>
                  <a:cubicBezTo>
                    <a:pt x="100965" y="78363"/>
                    <a:pt x="78363" y="100965"/>
                    <a:pt x="50483" y="100965"/>
                  </a:cubicBezTo>
                  <a:cubicBezTo>
                    <a:pt x="22602" y="100965"/>
                    <a:pt x="0" y="78363"/>
                    <a:pt x="0" y="50483"/>
                  </a:cubicBezTo>
                  <a:cubicBezTo>
                    <a:pt x="0" y="22602"/>
                    <a:pt x="22602" y="0"/>
                    <a:pt x="50483" y="0"/>
                  </a:cubicBezTo>
                  <a:cubicBezTo>
                    <a:pt x="78363" y="0"/>
                    <a:pt x="100965" y="22602"/>
                    <a:pt x="100965" y="50483"/>
                  </a:cubicBezTo>
                  <a:close/>
                </a:path>
              </a:pathLst>
            </a:custGeom>
            <a:solidFill>
              <a:srgbClr val="178CCC"/>
            </a:solidFill>
            <a:ln w="9525" cap="flat">
              <a:noFill/>
              <a:prstDash val="solid"/>
              <a:miter/>
            </a:ln>
          </p:spPr>
        </p:sp>
        <p:sp>
          <p:nvSpPr>
            <p:cNvPr id="13" name="图形 248"/>
            <p:cNvSpPr/>
            <p:nvPr>
              <p:custDataLst>
                <p:tags r:id="rId11"/>
              </p:custDataLst>
            </p:nvPr>
          </p:nvSpPr>
          <p:spPr>
            <a:xfrm>
              <a:off x="6968490" y="2210752"/>
              <a:ext cx="89534" cy="89535"/>
            </a:xfrm>
            <a:custGeom>
              <a:avLst/>
              <a:gdLst>
                <a:gd name="connsiteX0" fmla="*/ 89535 w 89534"/>
                <a:gd name="connsiteY0" fmla="*/ 44768 h 89535"/>
                <a:gd name="connsiteX1" fmla="*/ 44767 w 89534"/>
                <a:gd name="connsiteY1" fmla="*/ 89535 h 89535"/>
                <a:gd name="connsiteX2" fmla="*/ 0 w 89534"/>
                <a:gd name="connsiteY2" fmla="*/ 44768 h 89535"/>
                <a:gd name="connsiteX3" fmla="*/ 44767 w 89534"/>
                <a:gd name="connsiteY3" fmla="*/ 0 h 89535"/>
                <a:gd name="connsiteX4" fmla="*/ 89535 w 89534"/>
                <a:gd name="connsiteY4" fmla="*/ 44768 h 895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534" h="89535">
                  <a:moveTo>
                    <a:pt x="89535" y="44768"/>
                  </a:moveTo>
                  <a:cubicBezTo>
                    <a:pt x="89535" y="69492"/>
                    <a:pt x="69492" y="89535"/>
                    <a:pt x="44767" y="89535"/>
                  </a:cubicBezTo>
                  <a:cubicBezTo>
                    <a:pt x="20043" y="89535"/>
                    <a:pt x="0" y="69492"/>
                    <a:pt x="0" y="44768"/>
                  </a:cubicBezTo>
                  <a:cubicBezTo>
                    <a:pt x="0" y="20043"/>
                    <a:pt x="20043" y="0"/>
                    <a:pt x="44767" y="0"/>
                  </a:cubicBezTo>
                  <a:cubicBezTo>
                    <a:pt x="69492" y="0"/>
                    <a:pt x="89535" y="20043"/>
                    <a:pt x="89535" y="44768"/>
                  </a:cubicBezTo>
                  <a:close/>
                </a:path>
              </a:pathLst>
            </a:custGeom>
            <a:noFill/>
            <a:ln w="9525" cap="flat">
              <a:solidFill>
                <a:srgbClr val="178CCC"/>
              </a:solidFill>
              <a:prstDash val="solid"/>
              <a:miter/>
            </a:ln>
          </p:spPr>
        </p:sp>
        <p:sp>
          <p:nvSpPr>
            <p:cNvPr id="14" name="图形 248"/>
            <p:cNvSpPr/>
            <p:nvPr>
              <p:custDataLst>
                <p:tags r:id="rId12"/>
              </p:custDataLst>
            </p:nvPr>
          </p:nvSpPr>
          <p:spPr>
            <a:xfrm>
              <a:off x="7217092" y="2210752"/>
              <a:ext cx="89534" cy="89535"/>
            </a:xfrm>
            <a:custGeom>
              <a:avLst/>
              <a:gdLst>
                <a:gd name="connsiteX0" fmla="*/ 89535 w 89534"/>
                <a:gd name="connsiteY0" fmla="*/ 44768 h 89535"/>
                <a:gd name="connsiteX1" fmla="*/ 44767 w 89534"/>
                <a:gd name="connsiteY1" fmla="*/ 89535 h 89535"/>
                <a:gd name="connsiteX2" fmla="*/ 0 w 89534"/>
                <a:gd name="connsiteY2" fmla="*/ 44768 h 89535"/>
                <a:gd name="connsiteX3" fmla="*/ 44767 w 89534"/>
                <a:gd name="connsiteY3" fmla="*/ 0 h 89535"/>
                <a:gd name="connsiteX4" fmla="*/ 89535 w 89534"/>
                <a:gd name="connsiteY4" fmla="*/ 44768 h 895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534" h="89535">
                  <a:moveTo>
                    <a:pt x="89535" y="44768"/>
                  </a:moveTo>
                  <a:cubicBezTo>
                    <a:pt x="89535" y="69492"/>
                    <a:pt x="69492" y="89535"/>
                    <a:pt x="44767" y="89535"/>
                  </a:cubicBezTo>
                  <a:cubicBezTo>
                    <a:pt x="20043" y="89535"/>
                    <a:pt x="0" y="69492"/>
                    <a:pt x="0" y="44768"/>
                  </a:cubicBezTo>
                  <a:cubicBezTo>
                    <a:pt x="0" y="20043"/>
                    <a:pt x="20043" y="0"/>
                    <a:pt x="44767" y="0"/>
                  </a:cubicBezTo>
                  <a:cubicBezTo>
                    <a:pt x="69492" y="0"/>
                    <a:pt x="89535" y="20043"/>
                    <a:pt x="89535" y="44768"/>
                  </a:cubicBezTo>
                  <a:close/>
                </a:path>
              </a:pathLst>
            </a:custGeom>
            <a:noFill/>
            <a:ln w="9525" cap="flat">
              <a:solidFill>
                <a:srgbClr val="178CCC"/>
              </a:solidFill>
              <a:prstDash val="solid"/>
              <a:miter/>
            </a:ln>
          </p:spPr>
        </p:sp>
        <p:sp>
          <p:nvSpPr>
            <p:cNvPr id="16" name="图形 248"/>
            <p:cNvSpPr/>
            <p:nvPr>
              <p:custDataLst>
                <p:tags r:id="rId13"/>
              </p:custDataLst>
            </p:nvPr>
          </p:nvSpPr>
          <p:spPr>
            <a:xfrm>
              <a:off x="3549015" y="3418522"/>
              <a:ext cx="89535" cy="89534"/>
            </a:xfrm>
            <a:custGeom>
              <a:avLst/>
              <a:gdLst>
                <a:gd name="connsiteX0" fmla="*/ 89535 w 89535"/>
                <a:gd name="connsiteY0" fmla="*/ 44768 h 89534"/>
                <a:gd name="connsiteX1" fmla="*/ 44768 w 89535"/>
                <a:gd name="connsiteY1" fmla="*/ 89535 h 89534"/>
                <a:gd name="connsiteX2" fmla="*/ 0 w 89535"/>
                <a:gd name="connsiteY2" fmla="*/ 44768 h 89534"/>
                <a:gd name="connsiteX3" fmla="*/ 44768 w 89535"/>
                <a:gd name="connsiteY3" fmla="*/ 0 h 89534"/>
                <a:gd name="connsiteX4" fmla="*/ 89535 w 89535"/>
                <a:gd name="connsiteY4" fmla="*/ 44768 h 89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535" h="89534">
                  <a:moveTo>
                    <a:pt x="89535" y="44768"/>
                  </a:moveTo>
                  <a:cubicBezTo>
                    <a:pt x="89535" y="69492"/>
                    <a:pt x="69492" y="89535"/>
                    <a:pt x="44768" y="89535"/>
                  </a:cubicBezTo>
                  <a:cubicBezTo>
                    <a:pt x="20043" y="89535"/>
                    <a:pt x="0" y="69492"/>
                    <a:pt x="0" y="44768"/>
                  </a:cubicBezTo>
                  <a:cubicBezTo>
                    <a:pt x="0" y="20043"/>
                    <a:pt x="20043" y="0"/>
                    <a:pt x="44768" y="0"/>
                  </a:cubicBezTo>
                  <a:cubicBezTo>
                    <a:pt x="69492" y="0"/>
                    <a:pt x="89535" y="20043"/>
                    <a:pt x="89535" y="44768"/>
                  </a:cubicBezTo>
                  <a:close/>
                </a:path>
              </a:pathLst>
            </a:custGeom>
            <a:noFill/>
            <a:ln w="9525" cap="flat">
              <a:solidFill>
                <a:srgbClr val="178CCC"/>
              </a:solidFill>
              <a:prstDash val="solid"/>
              <a:miter/>
            </a:ln>
          </p:spPr>
        </p:sp>
        <p:sp>
          <p:nvSpPr>
            <p:cNvPr id="17" name="图形 248"/>
            <p:cNvSpPr/>
            <p:nvPr>
              <p:custDataLst>
                <p:tags r:id="rId14"/>
              </p:custDataLst>
            </p:nvPr>
          </p:nvSpPr>
          <p:spPr>
            <a:xfrm>
              <a:off x="3549015" y="3599497"/>
              <a:ext cx="89535" cy="89534"/>
            </a:xfrm>
            <a:custGeom>
              <a:avLst/>
              <a:gdLst>
                <a:gd name="connsiteX0" fmla="*/ 89535 w 89535"/>
                <a:gd name="connsiteY0" fmla="*/ 44768 h 89534"/>
                <a:gd name="connsiteX1" fmla="*/ 44768 w 89535"/>
                <a:gd name="connsiteY1" fmla="*/ 89535 h 89534"/>
                <a:gd name="connsiteX2" fmla="*/ 0 w 89535"/>
                <a:gd name="connsiteY2" fmla="*/ 44768 h 89534"/>
                <a:gd name="connsiteX3" fmla="*/ 44768 w 89535"/>
                <a:gd name="connsiteY3" fmla="*/ 0 h 89534"/>
                <a:gd name="connsiteX4" fmla="*/ 89535 w 89535"/>
                <a:gd name="connsiteY4" fmla="*/ 44768 h 89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535" h="89534">
                  <a:moveTo>
                    <a:pt x="89535" y="44768"/>
                  </a:moveTo>
                  <a:cubicBezTo>
                    <a:pt x="89535" y="69492"/>
                    <a:pt x="69492" y="89535"/>
                    <a:pt x="44768" y="89535"/>
                  </a:cubicBezTo>
                  <a:cubicBezTo>
                    <a:pt x="20043" y="89535"/>
                    <a:pt x="0" y="69492"/>
                    <a:pt x="0" y="44768"/>
                  </a:cubicBezTo>
                  <a:cubicBezTo>
                    <a:pt x="0" y="20043"/>
                    <a:pt x="20043" y="0"/>
                    <a:pt x="44768" y="0"/>
                  </a:cubicBezTo>
                  <a:cubicBezTo>
                    <a:pt x="69492" y="0"/>
                    <a:pt x="89535" y="20043"/>
                    <a:pt x="89535" y="44768"/>
                  </a:cubicBezTo>
                  <a:close/>
                </a:path>
              </a:pathLst>
            </a:custGeom>
            <a:noFill/>
            <a:ln w="9525" cap="flat">
              <a:solidFill>
                <a:srgbClr val="178CCC"/>
              </a:solidFill>
              <a:prstDash val="solid"/>
              <a:miter/>
            </a:ln>
          </p:spPr>
        </p:sp>
        <p:sp>
          <p:nvSpPr>
            <p:cNvPr id="18" name="图形 248"/>
            <p:cNvSpPr/>
            <p:nvPr>
              <p:custDataLst>
                <p:tags r:id="rId15"/>
              </p:custDataLst>
            </p:nvPr>
          </p:nvSpPr>
          <p:spPr>
            <a:xfrm>
              <a:off x="3549015" y="3779519"/>
              <a:ext cx="89535" cy="89534"/>
            </a:xfrm>
            <a:custGeom>
              <a:avLst/>
              <a:gdLst>
                <a:gd name="connsiteX0" fmla="*/ 89535 w 89535"/>
                <a:gd name="connsiteY0" fmla="*/ 44768 h 89534"/>
                <a:gd name="connsiteX1" fmla="*/ 44768 w 89535"/>
                <a:gd name="connsiteY1" fmla="*/ 89535 h 89534"/>
                <a:gd name="connsiteX2" fmla="*/ 0 w 89535"/>
                <a:gd name="connsiteY2" fmla="*/ 44768 h 89534"/>
                <a:gd name="connsiteX3" fmla="*/ 44768 w 89535"/>
                <a:gd name="connsiteY3" fmla="*/ 0 h 89534"/>
                <a:gd name="connsiteX4" fmla="*/ 89535 w 89535"/>
                <a:gd name="connsiteY4" fmla="*/ 44768 h 89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535" h="89534">
                  <a:moveTo>
                    <a:pt x="89535" y="44768"/>
                  </a:moveTo>
                  <a:cubicBezTo>
                    <a:pt x="89535" y="69492"/>
                    <a:pt x="69492" y="89535"/>
                    <a:pt x="44768" y="89535"/>
                  </a:cubicBezTo>
                  <a:cubicBezTo>
                    <a:pt x="20043" y="89535"/>
                    <a:pt x="0" y="69492"/>
                    <a:pt x="0" y="44768"/>
                  </a:cubicBezTo>
                  <a:cubicBezTo>
                    <a:pt x="0" y="20043"/>
                    <a:pt x="20043" y="0"/>
                    <a:pt x="44768" y="0"/>
                  </a:cubicBezTo>
                  <a:cubicBezTo>
                    <a:pt x="69492" y="0"/>
                    <a:pt x="89535" y="20043"/>
                    <a:pt x="89535" y="44768"/>
                  </a:cubicBezTo>
                  <a:close/>
                </a:path>
              </a:pathLst>
            </a:custGeom>
            <a:noFill/>
            <a:ln w="9525" cap="flat">
              <a:solidFill>
                <a:srgbClr val="178CCC"/>
              </a:solidFill>
              <a:prstDash val="solid"/>
              <a:miter/>
            </a:ln>
          </p:spPr>
        </p:sp>
        <p:sp>
          <p:nvSpPr>
            <p:cNvPr id="19" name="图形 248"/>
            <p:cNvSpPr/>
            <p:nvPr>
              <p:custDataLst>
                <p:tags r:id="rId16"/>
              </p:custDataLst>
            </p:nvPr>
          </p:nvSpPr>
          <p:spPr>
            <a:xfrm>
              <a:off x="3543300" y="3198494"/>
              <a:ext cx="100965" cy="100964"/>
            </a:xfrm>
            <a:custGeom>
              <a:avLst/>
              <a:gdLst>
                <a:gd name="connsiteX0" fmla="*/ 100965 w 100965"/>
                <a:gd name="connsiteY0" fmla="*/ 50482 h 100964"/>
                <a:gd name="connsiteX1" fmla="*/ 50483 w 100965"/>
                <a:gd name="connsiteY1" fmla="*/ 100965 h 100964"/>
                <a:gd name="connsiteX2" fmla="*/ 0 w 100965"/>
                <a:gd name="connsiteY2" fmla="*/ 50482 h 100964"/>
                <a:gd name="connsiteX3" fmla="*/ 50483 w 100965"/>
                <a:gd name="connsiteY3" fmla="*/ 0 h 100964"/>
                <a:gd name="connsiteX4" fmla="*/ 100965 w 100965"/>
                <a:gd name="connsiteY4" fmla="*/ 50482 h 1009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965" h="100964">
                  <a:moveTo>
                    <a:pt x="100965" y="50482"/>
                  </a:moveTo>
                  <a:cubicBezTo>
                    <a:pt x="100965" y="78363"/>
                    <a:pt x="78363" y="100965"/>
                    <a:pt x="50483" y="100965"/>
                  </a:cubicBezTo>
                  <a:cubicBezTo>
                    <a:pt x="22602" y="100965"/>
                    <a:pt x="0" y="78363"/>
                    <a:pt x="0" y="50482"/>
                  </a:cubicBezTo>
                  <a:cubicBezTo>
                    <a:pt x="0" y="22602"/>
                    <a:pt x="22602" y="0"/>
                    <a:pt x="50483" y="0"/>
                  </a:cubicBezTo>
                  <a:cubicBezTo>
                    <a:pt x="78363" y="0"/>
                    <a:pt x="100965" y="22602"/>
                    <a:pt x="100965" y="50482"/>
                  </a:cubicBezTo>
                  <a:close/>
                </a:path>
              </a:pathLst>
            </a:custGeom>
            <a:solidFill>
              <a:srgbClr val="178CCC"/>
            </a:solidFill>
            <a:ln w="9525" cap="flat">
              <a:noFill/>
              <a:prstDash val="solid"/>
              <a:miter/>
            </a:ln>
          </p:spPr>
        </p:sp>
        <p:sp>
          <p:nvSpPr>
            <p:cNvPr id="20" name="图形 248"/>
            <p:cNvSpPr/>
            <p:nvPr>
              <p:custDataLst>
                <p:tags r:id="rId17"/>
              </p:custDataLst>
            </p:nvPr>
          </p:nvSpPr>
          <p:spPr>
            <a:xfrm>
              <a:off x="5629246" y="4547234"/>
              <a:ext cx="3023263" cy="100965"/>
            </a:xfrm>
            <a:custGeom>
              <a:avLst/>
              <a:gdLst>
                <a:gd name="connsiteX0" fmla="*/ 50511 w 3023263"/>
                <a:gd name="connsiteY0" fmla="*/ 0 h 100965"/>
                <a:gd name="connsiteX1" fmla="*/ 2972781 w 3023263"/>
                <a:gd name="connsiteY1" fmla="*/ 0 h 100965"/>
                <a:gd name="connsiteX2" fmla="*/ 3023264 w 3023263"/>
                <a:gd name="connsiteY2" fmla="*/ 50483 h 100965"/>
                <a:gd name="connsiteX3" fmla="*/ 3023264 w 3023263"/>
                <a:gd name="connsiteY3" fmla="*/ 50483 h 100965"/>
                <a:gd name="connsiteX4" fmla="*/ 2972781 w 3023263"/>
                <a:gd name="connsiteY4" fmla="*/ 100965 h 100965"/>
                <a:gd name="connsiteX5" fmla="*/ 50511 w 3023263"/>
                <a:gd name="connsiteY5" fmla="*/ 100965 h 100965"/>
                <a:gd name="connsiteX6" fmla="*/ 29 w 3023263"/>
                <a:gd name="connsiteY6" fmla="*/ 50483 h 100965"/>
                <a:gd name="connsiteX7" fmla="*/ 29 w 3023263"/>
                <a:gd name="connsiteY7" fmla="*/ 50483 h 100965"/>
                <a:gd name="connsiteX8" fmla="*/ 50511 w 3023263"/>
                <a:gd name="connsiteY8" fmla="*/ 0 h 100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23263" h="100965">
                  <a:moveTo>
                    <a:pt x="50511" y="0"/>
                  </a:moveTo>
                  <a:lnTo>
                    <a:pt x="2972781" y="0"/>
                  </a:lnTo>
                  <a:cubicBezTo>
                    <a:pt x="3000404" y="0"/>
                    <a:pt x="3023264" y="22860"/>
                    <a:pt x="3023264" y="50483"/>
                  </a:cubicBezTo>
                  <a:lnTo>
                    <a:pt x="3023264" y="50483"/>
                  </a:lnTo>
                  <a:cubicBezTo>
                    <a:pt x="3023264" y="78105"/>
                    <a:pt x="3000404" y="100965"/>
                    <a:pt x="2972781" y="100965"/>
                  </a:cubicBezTo>
                  <a:lnTo>
                    <a:pt x="50511" y="100965"/>
                  </a:lnTo>
                  <a:cubicBezTo>
                    <a:pt x="22889" y="100965"/>
                    <a:pt x="29" y="78105"/>
                    <a:pt x="29" y="50483"/>
                  </a:cubicBezTo>
                  <a:lnTo>
                    <a:pt x="29" y="50483"/>
                  </a:lnTo>
                  <a:cubicBezTo>
                    <a:pt x="-924" y="22860"/>
                    <a:pt x="21936" y="0"/>
                    <a:pt x="50511" y="0"/>
                  </a:cubicBezTo>
                  <a:close/>
                </a:path>
              </a:pathLst>
            </a:custGeom>
            <a:solidFill>
              <a:srgbClr val="3269B8"/>
            </a:solidFill>
            <a:ln w="9525" cap="flat">
              <a:noFill/>
              <a:prstDash val="solid"/>
              <a:miter/>
            </a:ln>
          </p:spPr>
        </p:sp>
        <p:sp>
          <p:nvSpPr>
            <p:cNvPr id="21" name="图形 248"/>
            <p:cNvSpPr/>
            <p:nvPr>
              <p:custDataLst>
                <p:tags r:id="rId18"/>
              </p:custDataLst>
            </p:nvPr>
          </p:nvSpPr>
          <p:spPr>
            <a:xfrm>
              <a:off x="8551544" y="3715702"/>
              <a:ext cx="100965" cy="932497"/>
            </a:xfrm>
            <a:custGeom>
              <a:avLst/>
              <a:gdLst>
                <a:gd name="connsiteX0" fmla="*/ 100965 w 100965"/>
                <a:gd name="connsiteY0" fmla="*/ 50482 h 932497"/>
                <a:gd name="connsiteX1" fmla="*/ 100965 w 100965"/>
                <a:gd name="connsiteY1" fmla="*/ 882015 h 932497"/>
                <a:gd name="connsiteX2" fmla="*/ 50482 w 100965"/>
                <a:gd name="connsiteY2" fmla="*/ 932497 h 932497"/>
                <a:gd name="connsiteX3" fmla="*/ 50482 w 100965"/>
                <a:gd name="connsiteY3" fmla="*/ 932497 h 932497"/>
                <a:gd name="connsiteX4" fmla="*/ 0 w 100965"/>
                <a:gd name="connsiteY4" fmla="*/ 882015 h 932497"/>
                <a:gd name="connsiteX5" fmla="*/ 0 w 100965"/>
                <a:gd name="connsiteY5" fmla="*/ 50482 h 932497"/>
                <a:gd name="connsiteX6" fmla="*/ 50482 w 100965"/>
                <a:gd name="connsiteY6" fmla="*/ 0 h 932497"/>
                <a:gd name="connsiteX7" fmla="*/ 50482 w 100965"/>
                <a:gd name="connsiteY7" fmla="*/ 0 h 932497"/>
                <a:gd name="connsiteX8" fmla="*/ 100965 w 100965"/>
                <a:gd name="connsiteY8" fmla="*/ 50482 h 932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965" h="932497">
                  <a:moveTo>
                    <a:pt x="100965" y="50482"/>
                  </a:moveTo>
                  <a:lnTo>
                    <a:pt x="100965" y="882015"/>
                  </a:lnTo>
                  <a:cubicBezTo>
                    <a:pt x="100965" y="909638"/>
                    <a:pt x="78105" y="932497"/>
                    <a:pt x="50482" y="932497"/>
                  </a:cubicBezTo>
                  <a:lnTo>
                    <a:pt x="50482" y="932497"/>
                  </a:lnTo>
                  <a:cubicBezTo>
                    <a:pt x="22860" y="932497"/>
                    <a:pt x="0" y="909638"/>
                    <a:pt x="0" y="882015"/>
                  </a:cubicBezTo>
                  <a:lnTo>
                    <a:pt x="0" y="50482"/>
                  </a:lnTo>
                  <a:cubicBezTo>
                    <a:pt x="0" y="22860"/>
                    <a:pt x="22860" y="0"/>
                    <a:pt x="50482" y="0"/>
                  </a:cubicBezTo>
                  <a:lnTo>
                    <a:pt x="50482" y="0"/>
                  </a:lnTo>
                  <a:cubicBezTo>
                    <a:pt x="79057" y="0"/>
                    <a:pt x="100965" y="22860"/>
                    <a:pt x="100965" y="50482"/>
                  </a:cubicBezTo>
                  <a:close/>
                </a:path>
              </a:pathLst>
            </a:custGeom>
            <a:solidFill>
              <a:srgbClr val="3269B8"/>
            </a:solidFill>
            <a:ln w="9525" cap="flat">
              <a:noFill/>
              <a:prstDash val="solid"/>
              <a:miter/>
            </a:ln>
          </p:spPr>
        </p:sp>
        <p:sp>
          <p:nvSpPr>
            <p:cNvPr id="22" name="图形 248"/>
            <p:cNvSpPr/>
            <p:nvPr>
              <p:custDataLst>
                <p:tags r:id="rId19"/>
              </p:custDataLst>
            </p:nvPr>
          </p:nvSpPr>
          <p:spPr>
            <a:xfrm>
              <a:off x="5463540" y="4548187"/>
              <a:ext cx="100965" cy="100965"/>
            </a:xfrm>
            <a:custGeom>
              <a:avLst/>
              <a:gdLst>
                <a:gd name="connsiteX0" fmla="*/ 100965 w 100965"/>
                <a:gd name="connsiteY0" fmla="*/ 50483 h 100965"/>
                <a:gd name="connsiteX1" fmla="*/ 50482 w 100965"/>
                <a:gd name="connsiteY1" fmla="*/ 100965 h 100965"/>
                <a:gd name="connsiteX2" fmla="*/ 0 w 100965"/>
                <a:gd name="connsiteY2" fmla="*/ 50483 h 100965"/>
                <a:gd name="connsiteX3" fmla="*/ 50482 w 100965"/>
                <a:gd name="connsiteY3" fmla="*/ 0 h 100965"/>
                <a:gd name="connsiteX4" fmla="*/ 100965 w 100965"/>
                <a:gd name="connsiteY4" fmla="*/ 50483 h 1009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965" h="100965">
                  <a:moveTo>
                    <a:pt x="100965" y="50483"/>
                  </a:moveTo>
                  <a:cubicBezTo>
                    <a:pt x="100965" y="78363"/>
                    <a:pt x="78363" y="100965"/>
                    <a:pt x="50482" y="100965"/>
                  </a:cubicBezTo>
                  <a:cubicBezTo>
                    <a:pt x="22602" y="100965"/>
                    <a:pt x="0" y="78363"/>
                    <a:pt x="0" y="50483"/>
                  </a:cubicBezTo>
                  <a:cubicBezTo>
                    <a:pt x="0" y="22602"/>
                    <a:pt x="22602" y="0"/>
                    <a:pt x="50482" y="0"/>
                  </a:cubicBezTo>
                  <a:cubicBezTo>
                    <a:pt x="78363" y="0"/>
                    <a:pt x="100965" y="22602"/>
                    <a:pt x="100965" y="50483"/>
                  </a:cubicBezTo>
                  <a:close/>
                </a:path>
              </a:pathLst>
            </a:custGeom>
            <a:solidFill>
              <a:srgbClr val="178CCC"/>
            </a:solidFill>
            <a:ln w="9525" cap="flat">
              <a:noFill/>
              <a:prstDash val="solid"/>
              <a:miter/>
            </a:ln>
          </p:spPr>
        </p:sp>
        <p:sp>
          <p:nvSpPr>
            <p:cNvPr id="23" name="图形 248"/>
            <p:cNvSpPr/>
            <p:nvPr>
              <p:custDataLst>
                <p:tags r:id="rId20"/>
              </p:custDataLst>
            </p:nvPr>
          </p:nvSpPr>
          <p:spPr>
            <a:xfrm>
              <a:off x="5207317" y="4553902"/>
              <a:ext cx="89534" cy="89534"/>
            </a:xfrm>
            <a:custGeom>
              <a:avLst/>
              <a:gdLst>
                <a:gd name="connsiteX0" fmla="*/ 89535 w 89534"/>
                <a:gd name="connsiteY0" fmla="*/ 44768 h 89534"/>
                <a:gd name="connsiteX1" fmla="*/ 44768 w 89534"/>
                <a:gd name="connsiteY1" fmla="*/ 89535 h 89534"/>
                <a:gd name="connsiteX2" fmla="*/ 0 w 89534"/>
                <a:gd name="connsiteY2" fmla="*/ 44768 h 89534"/>
                <a:gd name="connsiteX3" fmla="*/ 44768 w 89534"/>
                <a:gd name="connsiteY3" fmla="*/ 0 h 89534"/>
                <a:gd name="connsiteX4" fmla="*/ 89535 w 89534"/>
                <a:gd name="connsiteY4" fmla="*/ 44768 h 89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534" h="89534">
                  <a:moveTo>
                    <a:pt x="89535" y="44768"/>
                  </a:moveTo>
                  <a:cubicBezTo>
                    <a:pt x="89535" y="69492"/>
                    <a:pt x="69492" y="89535"/>
                    <a:pt x="44768" y="89535"/>
                  </a:cubicBezTo>
                  <a:cubicBezTo>
                    <a:pt x="20043" y="89535"/>
                    <a:pt x="0" y="69492"/>
                    <a:pt x="0" y="44768"/>
                  </a:cubicBezTo>
                  <a:cubicBezTo>
                    <a:pt x="0" y="20043"/>
                    <a:pt x="20043" y="0"/>
                    <a:pt x="44768" y="0"/>
                  </a:cubicBezTo>
                  <a:cubicBezTo>
                    <a:pt x="69492" y="0"/>
                    <a:pt x="89535" y="20043"/>
                    <a:pt x="89535" y="44768"/>
                  </a:cubicBezTo>
                  <a:close/>
                </a:path>
              </a:pathLst>
            </a:custGeom>
            <a:noFill/>
            <a:ln w="9525" cap="flat">
              <a:solidFill>
                <a:srgbClr val="178CCC"/>
              </a:solidFill>
              <a:prstDash val="solid"/>
              <a:miter/>
            </a:ln>
          </p:spPr>
        </p:sp>
        <p:sp>
          <p:nvSpPr>
            <p:cNvPr id="24" name="图形 248"/>
            <p:cNvSpPr/>
            <p:nvPr>
              <p:custDataLst>
                <p:tags r:id="rId21"/>
              </p:custDataLst>
            </p:nvPr>
          </p:nvSpPr>
          <p:spPr>
            <a:xfrm>
              <a:off x="4930140" y="4553902"/>
              <a:ext cx="89534" cy="89534"/>
            </a:xfrm>
            <a:custGeom>
              <a:avLst/>
              <a:gdLst>
                <a:gd name="connsiteX0" fmla="*/ 89535 w 89534"/>
                <a:gd name="connsiteY0" fmla="*/ 44768 h 89534"/>
                <a:gd name="connsiteX1" fmla="*/ 44768 w 89534"/>
                <a:gd name="connsiteY1" fmla="*/ 89535 h 89534"/>
                <a:gd name="connsiteX2" fmla="*/ 0 w 89534"/>
                <a:gd name="connsiteY2" fmla="*/ 44768 h 89534"/>
                <a:gd name="connsiteX3" fmla="*/ 44768 w 89534"/>
                <a:gd name="connsiteY3" fmla="*/ 0 h 89534"/>
                <a:gd name="connsiteX4" fmla="*/ 89535 w 89534"/>
                <a:gd name="connsiteY4" fmla="*/ 44768 h 89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534" h="89534">
                  <a:moveTo>
                    <a:pt x="89535" y="44768"/>
                  </a:moveTo>
                  <a:cubicBezTo>
                    <a:pt x="89535" y="69492"/>
                    <a:pt x="69492" y="89535"/>
                    <a:pt x="44768" y="89535"/>
                  </a:cubicBezTo>
                  <a:cubicBezTo>
                    <a:pt x="20043" y="89535"/>
                    <a:pt x="0" y="69492"/>
                    <a:pt x="0" y="44768"/>
                  </a:cubicBezTo>
                  <a:cubicBezTo>
                    <a:pt x="0" y="20043"/>
                    <a:pt x="20043" y="0"/>
                    <a:pt x="44768" y="0"/>
                  </a:cubicBezTo>
                  <a:cubicBezTo>
                    <a:pt x="69492" y="0"/>
                    <a:pt x="89535" y="20043"/>
                    <a:pt x="89535" y="44768"/>
                  </a:cubicBezTo>
                  <a:close/>
                </a:path>
              </a:pathLst>
            </a:custGeom>
            <a:noFill/>
            <a:ln w="9525" cap="flat">
              <a:solidFill>
                <a:srgbClr val="178CCC"/>
              </a:solidFill>
              <a:prstDash val="solid"/>
              <a:miter/>
            </a:ln>
          </p:spPr>
        </p:sp>
        <p:sp>
          <p:nvSpPr>
            <p:cNvPr id="25" name="图形 248"/>
            <p:cNvSpPr/>
            <p:nvPr>
              <p:custDataLst>
                <p:tags r:id="rId22"/>
              </p:custDataLst>
            </p:nvPr>
          </p:nvSpPr>
          <p:spPr>
            <a:xfrm>
              <a:off x="8557260" y="3327082"/>
              <a:ext cx="89535" cy="89535"/>
            </a:xfrm>
            <a:custGeom>
              <a:avLst/>
              <a:gdLst>
                <a:gd name="connsiteX0" fmla="*/ 89535 w 89535"/>
                <a:gd name="connsiteY0" fmla="*/ 44768 h 89535"/>
                <a:gd name="connsiteX1" fmla="*/ 44767 w 89535"/>
                <a:gd name="connsiteY1" fmla="*/ 89535 h 89535"/>
                <a:gd name="connsiteX2" fmla="*/ 0 w 89535"/>
                <a:gd name="connsiteY2" fmla="*/ 44768 h 89535"/>
                <a:gd name="connsiteX3" fmla="*/ 44767 w 89535"/>
                <a:gd name="connsiteY3" fmla="*/ 0 h 89535"/>
                <a:gd name="connsiteX4" fmla="*/ 89535 w 89535"/>
                <a:gd name="connsiteY4" fmla="*/ 44768 h 895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535" h="89535">
                  <a:moveTo>
                    <a:pt x="89535" y="44768"/>
                  </a:moveTo>
                  <a:cubicBezTo>
                    <a:pt x="89535" y="69492"/>
                    <a:pt x="69492" y="89535"/>
                    <a:pt x="44767" y="89535"/>
                  </a:cubicBezTo>
                  <a:cubicBezTo>
                    <a:pt x="20043" y="89535"/>
                    <a:pt x="0" y="69492"/>
                    <a:pt x="0" y="44768"/>
                  </a:cubicBezTo>
                  <a:cubicBezTo>
                    <a:pt x="0" y="20043"/>
                    <a:pt x="20043" y="0"/>
                    <a:pt x="44767" y="0"/>
                  </a:cubicBezTo>
                  <a:cubicBezTo>
                    <a:pt x="69492" y="0"/>
                    <a:pt x="89535" y="20043"/>
                    <a:pt x="89535" y="44768"/>
                  </a:cubicBezTo>
                  <a:close/>
                </a:path>
              </a:pathLst>
            </a:custGeom>
            <a:noFill/>
            <a:ln w="9525" cap="flat">
              <a:solidFill>
                <a:srgbClr val="178CCC"/>
              </a:solidFill>
              <a:prstDash val="solid"/>
              <a:miter/>
            </a:ln>
          </p:spPr>
        </p:sp>
        <p:sp>
          <p:nvSpPr>
            <p:cNvPr id="26" name="图形 248"/>
            <p:cNvSpPr/>
            <p:nvPr>
              <p:custDataLst>
                <p:tags r:id="rId23"/>
              </p:custDataLst>
            </p:nvPr>
          </p:nvSpPr>
          <p:spPr>
            <a:xfrm>
              <a:off x="8557260" y="3161347"/>
              <a:ext cx="89535" cy="89535"/>
            </a:xfrm>
            <a:custGeom>
              <a:avLst/>
              <a:gdLst>
                <a:gd name="connsiteX0" fmla="*/ 89535 w 89535"/>
                <a:gd name="connsiteY0" fmla="*/ 44767 h 89535"/>
                <a:gd name="connsiteX1" fmla="*/ 44767 w 89535"/>
                <a:gd name="connsiteY1" fmla="*/ 89535 h 89535"/>
                <a:gd name="connsiteX2" fmla="*/ 0 w 89535"/>
                <a:gd name="connsiteY2" fmla="*/ 44767 h 89535"/>
                <a:gd name="connsiteX3" fmla="*/ 44767 w 89535"/>
                <a:gd name="connsiteY3" fmla="*/ 0 h 89535"/>
                <a:gd name="connsiteX4" fmla="*/ 89535 w 89535"/>
                <a:gd name="connsiteY4" fmla="*/ 44767 h 895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535" h="89535">
                  <a:moveTo>
                    <a:pt x="89535" y="44767"/>
                  </a:moveTo>
                  <a:cubicBezTo>
                    <a:pt x="89535" y="69492"/>
                    <a:pt x="69492" y="89535"/>
                    <a:pt x="44767" y="89535"/>
                  </a:cubicBezTo>
                  <a:cubicBezTo>
                    <a:pt x="20043" y="89535"/>
                    <a:pt x="0" y="69492"/>
                    <a:pt x="0" y="44767"/>
                  </a:cubicBezTo>
                  <a:cubicBezTo>
                    <a:pt x="0" y="20043"/>
                    <a:pt x="20043" y="0"/>
                    <a:pt x="44767" y="0"/>
                  </a:cubicBezTo>
                  <a:cubicBezTo>
                    <a:pt x="69492" y="0"/>
                    <a:pt x="89535" y="20043"/>
                    <a:pt x="89535" y="44767"/>
                  </a:cubicBezTo>
                  <a:close/>
                </a:path>
              </a:pathLst>
            </a:custGeom>
            <a:noFill/>
            <a:ln w="9525" cap="flat">
              <a:solidFill>
                <a:srgbClr val="178CCC"/>
              </a:solidFill>
              <a:prstDash val="solid"/>
              <a:miter/>
            </a:ln>
          </p:spPr>
        </p:sp>
        <p:sp>
          <p:nvSpPr>
            <p:cNvPr id="27" name="图形 248"/>
            <p:cNvSpPr/>
            <p:nvPr>
              <p:custDataLst>
                <p:tags r:id="rId24"/>
              </p:custDataLst>
            </p:nvPr>
          </p:nvSpPr>
          <p:spPr>
            <a:xfrm>
              <a:off x="8557260" y="2995612"/>
              <a:ext cx="89535" cy="89535"/>
            </a:xfrm>
            <a:custGeom>
              <a:avLst/>
              <a:gdLst>
                <a:gd name="connsiteX0" fmla="*/ 89535 w 89535"/>
                <a:gd name="connsiteY0" fmla="*/ 44767 h 89535"/>
                <a:gd name="connsiteX1" fmla="*/ 44767 w 89535"/>
                <a:gd name="connsiteY1" fmla="*/ 89535 h 89535"/>
                <a:gd name="connsiteX2" fmla="*/ 0 w 89535"/>
                <a:gd name="connsiteY2" fmla="*/ 44767 h 89535"/>
                <a:gd name="connsiteX3" fmla="*/ 44767 w 89535"/>
                <a:gd name="connsiteY3" fmla="*/ 0 h 89535"/>
                <a:gd name="connsiteX4" fmla="*/ 89535 w 89535"/>
                <a:gd name="connsiteY4" fmla="*/ 44767 h 895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535" h="89535">
                  <a:moveTo>
                    <a:pt x="89535" y="44767"/>
                  </a:moveTo>
                  <a:cubicBezTo>
                    <a:pt x="89535" y="69492"/>
                    <a:pt x="69492" y="89535"/>
                    <a:pt x="44767" y="89535"/>
                  </a:cubicBezTo>
                  <a:cubicBezTo>
                    <a:pt x="20043" y="89535"/>
                    <a:pt x="0" y="69492"/>
                    <a:pt x="0" y="44767"/>
                  </a:cubicBezTo>
                  <a:cubicBezTo>
                    <a:pt x="0" y="20043"/>
                    <a:pt x="20043" y="0"/>
                    <a:pt x="44767" y="0"/>
                  </a:cubicBezTo>
                  <a:cubicBezTo>
                    <a:pt x="69492" y="0"/>
                    <a:pt x="89535" y="20043"/>
                    <a:pt x="89535" y="44767"/>
                  </a:cubicBezTo>
                  <a:close/>
                </a:path>
              </a:pathLst>
            </a:custGeom>
            <a:noFill/>
            <a:ln w="9525" cap="flat">
              <a:solidFill>
                <a:srgbClr val="178CCC"/>
              </a:solidFill>
              <a:prstDash val="solid"/>
              <a:miter/>
            </a:ln>
          </p:spPr>
        </p:sp>
        <p:sp>
          <p:nvSpPr>
            <p:cNvPr id="28" name="图形 248"/>
            <p:cNvSpPr/>
            <p:nvPr>
              <p:custDataLst>
                <p:tags r:id="rId25"/>
              </p:custDataLst>
            </p:nvPr>
          </p:nvSpPr>
          <p:spPr>
            <a:xfrm>
              <a:off x="8386762" y="4373879"/>
              <a:ext cx="89535" cy="89534"/>
            </a:xfrm>
            <a:custGeom>
              <a:avLst/>
              <a:gdLst>
                <a:gd name="connsiteX0" fmla="*/ 89535 w 89535"/>
                <a:gd name="connsiteY0" fmla="*/ 44767 h 89534"/>
                <a:gd name="connsiteX1" fmla="*/ 44768 w 89535"/>
                <a:gd name="connsiteY1" fmla="*/ 89535 h 89534"/>
                <a:gd name="connsiteX2" fmla="*/ 0 w 89535"/>
                <a:gd name="connsiteY2" fmla="*/ 44767 h 89534"/>
                <a:gd name="connsiteX3" fmla="*/ 44768 w 89535"/>
                <a:gd name="connsiteY3" fmla="*/ 0 h 89534"/>
                <a:gd name="connsiteX4" fmla="*/ 89535 w 89535"/>
                <a:gd name="connsiteY4" fmla="*/ 44767 h 89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535" h="89534">
                  <a:moveTo>
                    <a:pt x="89535" y="44767"/>
                  </a:moveTo>
                  <a:cubicBezTo>
                    <a:pt x="89535" y="69492"/>
                    <a:pt x="69492" y="89535"/>
                    <a:pt x="44768" y="89535"/>
                  </a:cubicBezTo>
                  <a:cubicBezTo>
                    <a:pt x="20043" y="89535"/>
                    <a:pt x="0" y="69492"/>
                    <a:pt x="0" y="44767"/>
                  </a:cubicBezTo>
                  <a:cubicBezTo>
                    <a:pt x="0" y="20043"/>
                    <a:pt x="20043" y="0"/>
                    <a:pt x="44768" y="0"/>
                  </a:cubicBezTo>
                  <a:cubicBezTo>
                    <a:pt x="69492" y="0"/>
                    <a:pt x="89535" y="20043"/>
                    <a:pt x="89535" y="44767"/>
                  </a:cubicBezTo>
                  <a:close/>
                </a:path>
              </a:pathLst>
            </a:custGeom>
            <a:solidFill>
              <a:srgbClr val="E9EDF0"/>
            </a:solidFill>
            <a:ln w="9525" cap="flat">
              <a:noFill/>
              <a:prstDash val="solid"/>
              <a:miter/>
            </a:ln>
          </p:spPr>
        </p:sp>
        <p:sp>
          <p:nvSpPr>
            <p:cNvPr id="29" name="图形 248"/>
            <p:cNvSpPr/>
            <p:nvPr>
              <p:custDataLst>
                <p:tags r:id="rId26"/>
              </p:custDataLst>
            </p:nvPr>
          </p:nvSpPr>
          <p:spPr>
            <a:xfrm>
              <a:off x="8386762" y="4208144"/>
              <a:ext cx="89535" cy="89534"/>
            </a:xfrm>
            <a:custGeom>
              <a:avLst/>
              <a:gdLst>
                <a:gd name="connsiteX0" fmla="*/ 89535 w 89535"/>
                <a:gd name="connsiteY0" fmla="*/ 44768 h 89534"/>
                <a:gd name="connsiteX1" fmla="*/ 44768 w 89535"/>
                <a:gd name="connsiteY1" fmla="*/ 89535 h 89534"/>
                <a:gd name="connsiteX2" fmla="*/ 0 w 89535"/>
                <a:gd name="connsiteY2" fmla="*/ 44768 h 89534"/>
                <a:gd name="connsiteX3" fmla="*/ 44768 w 89535"/>
                <a:gd name="connsiteY3" fmla="*/ 0 h 89534"/>
                <a:gd name="connsiteX4" fmla="*/ 89535 w 89535"/>
                <a:gd name="connsiteY4" fmla="*/ 44768 h 89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535" h="89534">
                  <a:moveTo>
                    <a:pt x="89535" y="44768"/>
                  </a:moveTo>
                  <a:cubicBezTo>
                    <a:pt x="89535" y="69492"/>
                    <a:pt x="69492" y="89535"/>
                    <a:pt x="44768" y="89535"/>
                  </a:cubicBezTo>
                  <a:cubicBezTo>
                    <a:pt x="20043" y="89535"/>
                    <a:pt x="0" y="69492"/>
                    <a:pt x="0" y="44768"/>
                  </a:cubicBezTo>
                  <a:cubicBezTo>
                    <a:pt x="0" y="20043"/>
                    <a:pt x="20043" y="0"/>
                    <a:pt x="44768" y="0"/>
                  </a:cubicBezTo>
                  <a:cubicBezTo>
                    <a:pt x="69492" y="0"/>
                    <a:pt x="89535" y="20043"/>
                    <a:pt x="89535" y="44768"/>
                  </a:cubicBezTo>
                  <a:close/>
                </a:path>
              </a:pathLst>
            </a:custGeom>
            <a:solidFill>
              <a:srgbClr val="E9EDF0"/>
            </a:solidFill>
            <a:ln w="9525" cap="flat">
              <a:noFill/>
              <a:prstDash val="solid"/>
              <a:miter/>
            </a:ln>
          </p:spPr>
        </p:sp>
        <p:sp>
          <p:nvSpPr>
            <p:cNvPr id="30" name="图形 248"/>
            <p:cNvSpPr/>
            <p:nvPr>
              <p:custDataLst>
                <p:tags r:id="rId27"/>
              </p:custDataLst>
            </p:nvPr>
          </p:nvSpPr>
          <p:spPr>
            <a:xfrm>
              <a:off x="8386762" y="4042409"/>
              <a:ext cx="89535" cy="89534"/>
            </a:xfrm>
            <a:custGeom>
              <a:avLst/>
              <a:gdLst>
                <a:gd name="connsiteX0" fmla="*/ 89535 w 89535"/>
                <a:gd name="connsiteY0" fmla="*/ 44768 h 89534"/>
                <a:gd name="connsiteX1" fmla="*/ 44768 w 89535"/>
                <a:gd name="connsiteY1" fmla="*/ 89535 h 89534"/>
                <a:gd name="connsiteX2" fmla="*/ 0 w 89535"/>
                <a:gd name="connsiteY2" fmla="*/ 44768 h 89534"/>
                <a:gd name="connsiteX3" fmla="*/ 44768 w 89535"/>
                <a:gd name="connsiteY3" fmla="*/ 0 h 89534"/>
                <a:gd name="connsiteX4" fmla="*/ 89535 w 89535"/>
                <a:gd name="connsiteY4" fmla="*/ 44768 h 89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535" h="89534">
                  <a:moveTo>
                    <a:pt x="89535" y="44768"/>
                  </a:moveTo>
                  <a:cubicBezTo>
                    <a:pt x="89535" y="69492"/>
                    <a:pt x="69492" y="89535"/>
                    <a:pt x="44768" y="89535"/>
                  </a:cubicBezTo>
                  <a:cubicBezTo>
                    <a:pt x="20043" y="89535"/>
                    <a:pt x="0" y="69492"/>
                    <a:pt x="0" y="44768"/>
                  </a:cubicBezTo>
                  <a:cubicBezTo>
                    <a:pt x="0" y="20043"/>
                    <a:pt x="20043" y="0"/>
                    <a:pt x="44768" y="0"/>
                  </a:cubicBezTo>
                  <a:cubicBezTo>
                    <a:pt x="69492" y="0"/>
                    <a:pt x="89535" y="20043"/>
                    <a:pt x="89535" y="44768"/>
                  </a:cubicBezTo>
                  <a:close/>
                </a:path>
              </a:pathLst>
            </a:custGeom>
            <a:solidFill>
              <a:srgbClr val="E9EDF0"/>
            </a:solidFill>
            <a:ln w="9525" cap="flat">
              <a:noFill/>
              <a:prstDash val="solid"/>
              <a:miter/>
            </a:ln>
          </p:spPr>
        </p:sp>
        <p:sp>
          <p:nvSpPr>
            <p:cNvPr id="31" name="图形 248"/>
            <p:cNvSpPr/>
            <p:nvPr>
              <p:custDataLst>
                <p:tags r:id="rId28"/>
              </p:custDataLst>
            </p:nvPr>
          </p:nvSpPr>
          <p:spPr>
            <a:xfrm>
              <a:off x="4065270" y="2376487"/>
              <a:ext cx="89535" cy="89534"/>
            </a:xfrm>
            <a:custGeom>
              <a:avLst/>
              <a:gdLst>
                <a:gd name="connsiteX0" fmla="*/ 89535 w 89535"/>
                <a:gd name="connsiteY0" fmla="*/ 44768 h 89534"/>
                <a:gd name="connsiteX1" fmla="*/ 44767 w 89535"/>
                <a:gd name="connsiteY1" fmla="*/ 89535 h 89534"/>
                <a:gd name="connsiteX2" fmla="*/ 0 w 89535"/>
                <a:gd name="connsiteY2" fmla="*/ 44768 h 89534"/>
                <a:gd name="connsiteX3" fmla="*/ 44767 w 89535"/>
                <a:gd name="connsiteY3" fmla="*/ 0 h 89534"/>
                <a:gd name="connsiteX4" fmla="*/ 89535 w 89535"/>
                <a:gd name="connsiteY4" fmla="*/ 44768 h 89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535" h="89534">
                  <a:moveTo>
                    <a:pt x="89535" y="44768"/>
                  </a:moveTo>
                  <a:cubicBezTo>
                    <a:pt x="89535" y="69492"/>
                    <a:pt x="69492" y="89535"/>
                    <a:pt x="44767" y="89535"/>
                  </a:cubicBezTo>
                  <a:cubicBezTo>
                    <a:pt x="20043" y="89535"/>
                    <a:pt x="0" y="69492"/>
                    <a:pt x="0" y="44768"/>
                  </a:cubicBezTo>
                  <a:cubicBezTo>
                    <a:pt x="0" y="20043"/>
                    <a:pt x="20043" y="0"/>
                    <a:pt x="44767" y="0"/>
                  </a:cubicBezTo>
                  <a:cubicBezTo>
                    <a:pt x="69492" y="0"/>
                    <a:pt x="89535" y="20043"/>
                    <a:pt x="89535" y="44768"/>
                  </a:cubicBezTo>
                  <a:close/>
                </a:path>
              </a:pathLst>
            </a:custGeom>
            <a:solidFill>
              <a:srgbClr val="E9EDF0"/>
            </a:solidFill>
            <a:ln w="9525" cap="flat">
              <a:noFill/>
              <a:prstDash val="solid"/>
              <a:miter/>
            </a:ln>
          </p:spPr>
        </p:sp>
        <p:sp>
          <p:nvSpPr>
            <p:cNvPr id="32" name="图形 248"/>
            <p:cNvSpPr/>
            <p:nvPr>
              <p:custDataLst>
                <p:tags r:id="rId29"/>
              </p:custDataLst>
            </p:nvPr>
          </p:nvSpPr>
          <p:spPr>
            <a:xfrm>
              <a:off x="3899535" y="2376487"/>
              <a:ext cx="89535" cy="89534"/>
            </a:xfrm>
            <a:custGeom>
              <a:avLst/>
              <a:gdLst>
                <a:gd name="connsiteX0" fmla="*/ 89535 w 89535"/>
                <a:gd name="connsiteY0" fmla="*/ 44768 h 89534"/>
                <a:gd name="connsiteX1" fmla="*/ 44767 w 89535"/>
                <a:gd name="connsiteY1" fmla="*/ 89535 h 89534"/>
                <a:gd name="connsiteX2" fmla="*/ 0 w 89535"/>
                <a:gd name="connsiteY2" fmla="*/ 44768 h 89534"/>
                <a:gd name="connsiteX3" fmla="*/ 44767 w 89535"/>
                <a:gd name="connsiteY3" fmla="*/ 0 h 89534"/>
                <a:gd name="connsiteX4" fmla="*/ 89535 w 89535"/>
                <a:gd name="connsiteY4" fmla="*/ 44768 h 89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535" h="89534">
                  <a:moveTo>
                    <a:pt x="89535" y="44768"/>
                  </a:moveTo>
                  <a:cubicBezTo>
                    <a:pt x="89535" y="69492"/>
                    <a:pt x="69492" y="89535"/>
                    <a:pt x="44767" y="89535"/>
                  </a:cubicBezTo>
                  <a:cubicBezTo>
                    <a:pt x="20043" y="89535"/>
                    <a:pt x="0" y="69492"/>
                    <a:pt x="0" y="44768"/>
                  </a:cubicBezTo>
                  <a:cubicBezTo>
                    <a:pt x="0" y="20043"/>
                    <a:pt x="20043" y="0"/>
                    <a:pt x="44767" y="0"/>
                  </a:cubicBezTo>
                  <a:cubicBezTo>
                    <a:pt x="69492" y="0"/>
                    <a:pt x="89535" y="20043"/>
                    <a:pt x="89535" y="44768"/>
                  </a:cubicBezTo>
                  <a:close/>
                </a:path>
              </a:pathLst>
            </a:custGeom>
            <a:solidFill>
              <a:srgbClr val="E9EDF0"/>
            </a:solidFill>
            <a:ln w="9525" cap="flat">
              <a:noFill/>
              <a:prstDash val="solid"/>
              <a:miter/>
            </a:ln>
          </p:spPr>
        </p:sp>
        <p:sp>
          <p:nvSpPr>
            <p:cNvPr id="33" name="图形 248"/>
            <p:cNvSpPr/>
            <p:nvPr>
              <p:custDataLst>
                <p:tags r:id="rId30"/>
              </p:custDataLst>
            </p:nvPr>
          </p:nvSpPr>
          <p:spPr>
            <a:xfrm>
              <a:off x="3733800" y="2376487"/>
              <a:ext cx="89534" cy="89534"/>
            </a:xfrm>
            <a:custGeom>
              <a:avLst/>
              <a:gdLst>
                <a:gd name="connsiteX0" fmla="*/ 89535 w 89534"/>
                <a:gd name="connsiteY0" fmla="*/ 44768 h 89534"/>
                <a:gd name="connsiteX1" fmla="*/ 44767 w 89534"/>
                <a:gd name="connsiteY1" fmla="*/ 89535 h 89534"/>
                <a:gd name="connsiteX2" fmla="*/ 0 w 89534"/>
                <a:gd name="connsiteY2" fmla="*/ 44768 h 89534"/>
                <a:gd name="connsiteX3" fmla="*/ 44767 w 89534"/>
                <a:gd name="connsiteY3" fmla="*/ 0 h 89534"/>
                <a:gd name="connsiteX4" fmla="*/ 89535 w 89534"/>
                <a:gd name="connsiteY4" fmla="*/ 44768 h 89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534" h="89534">
                  <a:moveTo>
                    <a:pt x="89535" y="44768"/>
                  </a:moveTo>
                  <a:cubicBezTo>
                    <a:pt x="89535" y="69492"/>
                    <a:pt x="69492" y="89535"/>
                    <a:pt x="44767" y="89535"/>
                  </a:cubicBezTo>
                  <a:cubicBezTo>
                    <a:pt x="20043" y="89535"/>
                    <a:pt x="0" y="69492"/>
                    <a:pt x="0" y="44768"/>
                  </a:cubicBezTo>
                  <a:cubicBezTo>
                    <a:pt x="0" y="20043"/>
                    <a:pt x="20043" y="0"/>
                    <a:pt x="44767" y="0"/>
                  </a:cubicBezTo>
                  <a:cubicBezTo>
                    <a:pt x="69492" y="0"/>
                    <a:pt x="89535" y="20043"/>
                    <a:pt x="89535" y="44768"/>
                  </a:cubicBezTo>
                  <a:close/>
                </a:path>
              </a:pathLst>
            </a:custGeom>
            <a:solidFill>
              <a:srgbClr val="E9EDF0"/>
            </a:solidFill>
            <a:ln w="9525" cap="flat">
              <a:noFill/>
              <a:prstDash val="solid"/>
              <a:miter/>
            </a:ln>
          </p:spPr>
        </p:sp>
        <p:sp>
          <p:nvSpPr>
            <p:cNvPr id="34" name="图形 248"/>
            <p:cNvSpPr/>
            <p:nvPr>
              <p:custDataLst>
                <p:tags r:id="rId31"/>
              </p:custDataLst>
            </p:nvPr>
          </p:nvSpPr>
          <p:spPr>
            <a:xfrm>
              <a:off x="8551545" y="3554729"/>
              <a:ext cx="100964" cy="100965"/>
            </a:xfrm>
            <a:custGeom>
              <a:avLst/>
              <a:gdLst>
                <a:gd name="connsiteX0" fmla="*/ 100965 w 100964"/>
                <a:gd name="connsiteY0" fmla="*/ 50483 h 100965"/>
                <a:gd name="connsiteX1" fmla="*/ 50483 w 100964"/>
                <a:gd name="connsiteY1" fmla="*/ 100965 h 100965"/>
                <a:gd name="connsiteX2" fmla="*/ 0 w 100964"/>
                <a:gd name="connsiteY2" fmla="*/ 50483 h 100965"/>
                <a:gd name="connsiteX3" fmla="*/ 50483 w 100964"/>
                <a:gd name="connsiteY3" fmla="*/ 0 h 100965"/>
                <a:gd name="connsiteX4" fmla="*/ 100965 w 100964"/>
                <a:gd name="connsiteY4" fmla="*/ 50483 h 1009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964" h="100965">
                  <a:moveTo>
                    <a:pt x="100965" y="50483"/>
                  </a:moveTo>
                  <a:cubicBezTo>
                    <a:pt x="100965" y="78363"/>
                    <a:pt x="78364" y="100965"/>
                    <a:pt x="50483" y="100965"/>
                  </a:cubicBezTo>
                  <a:cubicBezTo>
                    <a:pt x="22602" y="100965"/>
                    <a:pt x="0" y="78363"/>
                    <a:pt x="0" y="50483"/>
                  </a:cubicBezTo>
                  <a:cubicBezTo>
                    <a:pt x="0" y="22602"/>
                    <a:pt x="22602" y="0"/>
                    <a:pt x="50483" y="0"/>
                  </a:cubicBezTo>
                  <a:cubicBezTo>
                    <a:pt x="78364" y="0"/>
                    <a:pt x="100965" y="22602"/>
                    <a:pt x="100965" y="50483"/>
                  </a:cubicBezTo>
                  <a:close/>
                </a:path>
              </a:pathLst>
            </a:custGeom>
            <a:solidFill>
              <a:srgbClr val="178CCC"/>
            </a:solidFill>
            <a:ln w="9525" cap="flat">
              <a:noFill/>
              <a:prstDash val="solid"/>
              <a:miter/>
            </a:ln>
          </p:spPr>
        </p:sp>
      </p:grpSp>
      <p:sp>
        <p:nvSpPr>
          <p:cNvPr id="35" name="文本框 1"/>
          <p:cNvSpPr txBox="1"/>
          <p:nvPr>
            <p:custDataLst>
              <p:tags r:id="rId3"/>
            </p:custDataLst>
          </p:nvPr>
        </p:nvSpPr>
        <p:spPr>
          <a:xfrm>
            <a:off x="3576955" y="2231390"/>
            <a:ext cx="8289290" cy="4218940"/>
          </a:xfrm>
          <a:prstGeom prst="rect">
            <a:avLst/>
          </a:prstGeom>
          <a:noFill/>
        </p:spPr>
        <p:txBody>
          <a:bodyPr wrap="square" rtlCol="0">
            <a:noAutofit/>
          </a:bodyPr>
          <a:lstStyle/>
          <a:p>
            <a:pPr algn="just">
              <a:lnSpc>
                <a:spcPct val="150000"/>
              </a:lnSpc>
            </a:pPr>
            <a:r>
              <a:rPr lang="zh-CN" altLang="en-US" spc="200">
                <a:uFillTx/>
                <a:latin typeface="汉仪中黑简" panose="02010600000101010101" charset="-122"/>
                <a:ea typeface="汉仪中黑简" panose="02010600000101010101" charset="-122"/>
                <a:sym typeface="+mn-ea"/>
              </a:rPr>
              <a:t>《粉尘防爆安全规程》</a:t>
            </a:r>
            <a:r>
              <a:rPr lang="en-US" altLang="zh-CN" spc="200">
                <a:uFillTx/>
                <a:latin typeface="汉仪中黑简" panose="02010600000101010101" charset="-122"/>
                <a:ea typeface="汉仪中黑简" panose="02010600000101010101" charset="-122"/>
                <a:sym typeface="+mn-ea"/>
              </a:rPr>
              <a:t>GB15577-2018 </a:t>
            </a:r>
            <a:endParaRPr lang="en-US" altLang="zh-CN" spc="200">
              <a:solidFill>
                <a:schemeClr val="tx1"/>
              </a:solidFill>
              <a:uFillTx/>
              <a:latin typeface="汉仪中黑简" panose="02010600000101010101" charset="-122"/>
              <a:ea typeface="汉仪中黑简" panose="02010600000101010101" charset="-122"/>
            </a:endParaRPr>
          </a:p>
          <a:p>
            <a:pPr algn="just">
              <a:lnSpc>
                <a:spcPct val="150000"/>
              </a:lnSpc>
            </a:pPr>
            <a:r>
              <a:rPr lang="zh-CN" altLang="en-US" spc="200">
                <a:uFillTx/>
                <a:latin typeface="汉仪中黑简" panose="02010600000101010101" charset="-122"/>
                <a:ea typeface="汉仪中黑简" panose="02010600000101010101" charset="-122"/>
                <a:sym typeface="+mn-ea"/>
              </a:rPr>
              <a:t>6.2.1  粉尘爆炸危险场所进行动火作业时，应遵守下列规定：</a:t>
            </a:r>
          </a:p>
          <a:p>
            <a:pPr algn="just">
              <a:lnSpc>
                <a:spcPct val="150000"/>
              </a:lnSpc>
            </a:pPr>
            <a:r>
              <a:rPr lang="zh-CN" altLang="en-US" spc="200">
                <a:uFillTx/>
                <a:latin typeface="汉仪中黑简" panose="02010600000101010101" charset="-122"/>
                <a:ea typeface="汉仪中黑简" panose="02010600000101010101" charset="-122"/>
                <a:sym typeface="+mn-ea"/>
              </a:rPr>
              <a:t>——由安全生产管理负责人批准并取得动火审批作业证；</a:t>
            </a:r>
            <a:endParaRPr lang="zh-CN" altLang="en-US" spc="200">
              <a:solidFill>
                <a:schemeClr val="tx1"/>
              </a:solidFill>
              <a:uFillTx/>
              <a:latin typeface="汉仪中黑简" panose="02010600000101010101" charset="-122"/>
              <a:ea typeface="汉仪中黑简" panose="02010600000101010101" charset="-122"/>
            </a:endParaRPr>
          </a:p>
          <a:p>
            <a:pPr algn="just">
              <a:lnSpc>
                <a:spcPct val="150000"/>
              </a:lnSpc>
            </a:pPr>
            <a:r>
              <a:rPr lang="zh-CN" altLang="en-US" spc="200">
                <a:uFillTx/>
                <a:latin typeface="汉仪中黑简" panose="02010600000101010101" charset="-122"/>
                <a:ea typeface="汉仪中黑简" panose="02010600000101010101" charset="-122"/>
                <a:sym typeface="+mn-ea"/>
              </a:rPr>
              <a:t>——动火作业前，应清除动火作业场所10m范围内的可燃粉尘并配备充足的灭火器材；</a:t>
            </a:r>
            <a:r>
              <a:rPr lang="en-US" altLang="zh-CN" spc="160">
                <a:uFillTx/>
                <a:latin typeface="思源黑体 CN Normal" panose="020B0400000000000000" charset="-122"/>
                <a:ea typeface="思源黑体 CN Normal" panose="020B0400000000000000" charset="-122"/>
                <a:cs typeface="思源黑体 CN Normal" panose="020B0400000000000000" charset="-122"/>
                <a:sym typeface="+mn-ea"/>
              </a:rPr>
              <a:t>——动火作业区段内涉粉作业设备应停止运行；</a:t>
            </a:r>
            <a:endParaRPr lang="en-US" altLang="zh-CN" spc="160">
              <a:solidFill>
                <a:schemeClr val="tx1"/>
              </a:solidFill>
              <a:uFillTx/>
              <a:latin typeface="思源黑体 CN Normal" panose="020B0400000000000000" charset="-122"/>
              <a:ea typeface="思源黑体 CN Normal" panose="020B0400000000000000" charset="-122"/>
              <a:cs typeface="思源黑体 CN Normal" panose="020B0400000000000000" charset="-122"/>
            </a:endParaRPr>
          </a:p>
          <a:p>
            <a:pPr algn="just">
              <a:lnSpc>
                <a:spcPct val="150000"/>
              </a:lnSpc>
            </a:pPr>
            <a:r>
              <a:rPr lang="en-US" altLang="zh-CN" spc="160">
                <a:uFillTx/>
                <a:latin typeface="思源黑体 CN Normal" panose="020B0400000000000000" charset="-122"/>
                <a:ea typeface="思源黑体 CN Normal" panose="020B0400000000000000" charset="-122"/>
                <a:cs typeface="思源黑体 CN Normal" panose="020B0400000000000000" charset="-122"/>
                <a:sym typeface="+mn-ea"/>
              </a:rPr>
              <a:t>——动火作业的区段应与其他区段有效分开或隔断；</a:t>
            </a:r>
            <a:endParaRPr lang="en-US" altLang="zh-CN" spc="160">
              <a:solidFill>
                <a:schemeClr val="tx1"/>
              </a:solidFill>
              <a:uFillTx/>
              <a:latin typeface="思源黑体 CN Normal" panose="020B0400000000000000" charset="-122"/>
              <a:ea typeface="思源黑体 CN Normal" panose="020B0400000000000000" charset="-122"/>
              <a:cs typeface="思源黑体 CN Normal" panose="020B0400000000000000" charset="-122"/>
            </a:endParaRPr>
          </a:p>
          <a:p>
            <a:pPr algn="just">
              <a:lnSpc>
                <a:spcPct val="150000"/>
              </a:lnSpc>
            </a:pPr>
            <a:r>
              <a:rPr lang="en-US" altLang="zh-CN" spc="160">
                <a:uFillTx/>
                <a:latin typeface="思源黑体 CN Normal" panose="020B0400000000000000" charset="-122"/>
                <a:ea typeface="思源黑体 CN Normal" panose="020B0400000000000000" charset="-122"/>
                <a:cs typeface="思源黑体 CN Normal" panose="020B0400000000000000" charset="-122"/>
                <a:sym typeface="+mn-ea"/>
              </a:rPr>
              <a:t>——动火作业后应全面检查设备内外部，确保无热熔焊渣遗留，防止粉尘阴燃；</a:t>
            </a:r>
            <a:endParaRPr lang="en-US" altLang="zh-CN" spc="160">
              <a:solidFill>
                <a:schemeClr val="tx1"/>
              </a:solidFill>
              <a:uFillTx/>
              <a:latin typeface="思源黑体 CN Normal" panose="020B0400000000000000" charset="-122"/>
              <a:ea typeface="思源黑体 CN Normal" panose="020B0400000000000000" charset="-122"/>
              <a:cs typeface="思源黑体 CN Normal" panose="020B0400000000000000" charset="-122"/>
            </a:endParaRPr>
          </a:p>
          <a:p>
            <a:pPr algn="just">
              <a:lnSpc>
                <a:spcPct val="150000"/>
              </a:lnSpc>
            </a:pPr>
            <a:r>
              <a:rPr lang="en-US" altLang="zh-CN" spc="160">
                <a:uFillTx/>
                <a:latin typeface="思源黑体 CN Normal" panose="020B0400000000000000" charset="-122"/>
                <a:ea typeface="思源黑体 CN Normal" panose="020B0400000000000000" charset="-122"/>
                <a:cs typeface="思源黑体 CN Normal" panose="020B0400000000000000" charset="-122"/>
                <a:sym typeface="+mn-ea"/>
              </a:rPr>
              <a:t>——动火作业期间和作业完成后的冷却期间，不应有粉尘进入明火作业场所。</a:t>
            </a:r>
            <a:endParaRPr lang="en-US" altLang="zh-CN" sz="1200" kern="100" spc="85">
              <a:latin typeface="Calibri" panose="020F0502020204030204"/>
              <a:ea typeface="宋体" panose="02010600030101010101" pitchFamily="2" charset="-122"/>
              <a:cs typeface="Times New Roman" panose="02020603050405020304"/>
              <a:sym typeface="Times New Roman" panose="02020603050405020304"/>
            </a:endParaRP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模板"/>
          <p:cNvPicPr>
            <a:picLocks noChangeAspect="1"/>
          </p:cNvPicPr>
          <p:nvPr/>
        </p:nvPicPr>
        <p:blipFill>
          <a:blip r:embed="rId3"/>
          <a:stretch>
            <a:fillRect/>
          </a:stretch>
        </p:blipFill>
        <p:spPr>
          <a:xfrm>
            <a:off x="0" y="0"/>
            <a:ext cx="12202795" cy="6857365"/>
          </a:xfrm>
          <a:prstGeom prst="rect">
            <a:avLst/>
          </a:prstGeom>
        </p:spPr>
      </p:pic>
      <p:pic>
        <p:nvPicPr>
          <p:cNvPr id="5" name="图片 4" descr="2"/>
          <p:cNvPicPr>
            <a:picLocks noChangeAspect="1"/>
          </p:cNvPicPr>
          <p:nvPr/>
        </p:nvPicPr>
        <p:blipFill>
          <a:blip r:embed="rId4"/>
          <a:stretch>
            <a:fillRect/>
          </a:stretch>
        </p:blipFill>
        <p:spPr>
          <a:xfrm>
            <a:off x="480060" y="548005"/>
            <a:ext cx="3302000" cy="1893570"/>
          </a:xfrm>
          <a:prstGeom prst="rect">
            <a:avLst/>
          </a:prstGeom>
        </p:spPr>
      </p:pic>
      <p:sp>
        <p:nvSpPr>
          <p:cNvPr id="3" name="文本框 2"/>
          <p:cNvSpPr txBox="1"/>
          <p:nvPr/>
        </p:nvSpPr>
        <p:spPr>
          <a:xfrm>
            <a:off x="4786630" y="2441575"/>
            <a:ext cx="5594350" cy="1309370"/>
          </a:xfrm>
          <a:prstGeom prst="rect">
            <a:avLst/>
          </a:prstGeom>
          <a:noFill/>
          <a:extLst>
            <a:ext uri="{909E8E84-426E-40DD-AFC4-6F175D3DCCD1}">
              <a14:hiddenFill xmlns:a14="http://schemas.microsoft.com/office/drawing/2010/main">
                <a:solidFill>
                  <a:schemeClr val="bg1"/>
                </a:solidFill>
              </a14:hiddenFill>
            </a:ext>
          </a:extLst>
        </p:spPr>
        <p:txBody>
          <a:bodyPr wrap="square" rtlCol="0">
            <a:spAutoFit/>
          </a:bodyPr>
          <a:lstStyle/>
          <a:p>
            <a:pPr algn="ctr">
              <a:lnSpc>
                <a:spcPct val="120000"/>
              </a:lnSpc>
              <a:spcBef>
                <a:spcPts val="0"/>
              </a:spcBef>
              <a:spcAft>
                <a:spcPts val="0"/>
              </a:spcAft>
            </a:pPr>
            <a:r>
              <a:rPr lang="zh-CN" altLang="en-US" sz="6600">
                <a:solidFill>
                  <a:srgbClr val="C00000"/>
                </a:solidFill>
                <a:latin typeface="方正小标宋简体" panose="02000000000000000000" charset="-122"/>
                <a:ea typeface="方正小标宋简体" panose="02000000000000000000" charset="-122"/>
              </a:rPr>
              <a:t>二、临时用电</a:t>
            </a:r>
          </a:p>
        </p:txBody>
      </p:sp>
      <p:sp>
        <p:nvSpPr>
          <p:cNvPr id="2" name="文本框 1"/>
          <p:cNvSpPr txBox="1"/>
          <p:nvPr>
            <p:custDataLst>
              <p:tags r:id="rId1"/>
            </p:custDataLst>
          </p:nvPr>
        </p:nvSpPr>
        <p:spPr>
          <a:xfrm>
            <a:off x="6747510" y="3898265"/>
            <a:ext cx="3514090" cy="583565"/>
          </a:xfrm>
          <a:prstGeom prst="rect">
            <a:avLst/>
          </a:prstGeom>
          <a:noFill/>
        </p:spPr>
        <p:txBody>
          <a:bodyPr wrap="square" rtlCol="0">
            <a:spAutoFit/>
          </a:bodyPr>
          <a:lstStyle/>
          <a:p>
            <a:r>
              <a:rPr lang="zh-CN" altLang="en-US" sz="3200">
                <a:solidFill>
                  <a:srgbClr val="FF0000"/>
                </a:solidFill>
              </a:rPr>
              <a:t>整治内容</a:t>
            </a:r>
            <a:r>
              <a:rPr lang="en-US" altLang="zh-CN" sz="3200">
                <a:solidFill>
                  <a:srgbClr val="FF0000"/>
                </a:solidFill>
              </a:rPr>
              <a:t>5</a:t>
            </a:r>
            <a:r>
              <a:rPr lang="zh-CN" altLang="en-US" sz="3200">
                <a:solidFill>
                  <a:srgbClr val="FF0000"/>
                </a:solidFill>
              </a:rPr>
              <a:t>项</a:t>
            </a: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custDataLst>
              <p:tags r:id="rId1"/>
            </p:custDataLst>
          </p:nvPr>
        </p:nvPicPr>
        <p:blipFill>
          <a:blip r:embed="rId270"/>
          <a:stretch>
            <a:fillRect/>
          </a:stretch>
        </p:blipFill>
        <p:spPr>
          <a:xfrm>
            <a:off x="0" y="0"/>
            <a:ext cx="12202795" cy="6857365"/>
          </a:xfrm>
          <a:prstGeom prst="rect">
            <a:avLst/>
          </a:prstGeom>
        </p:spPr>
      </p:pic>
      <p:sp>
        <p:nvSpPr>
          <p:cNvPr id="47" name="文本框 46"/>
          <p:cNvSpPr txBox="1"/>
          <p:nvPr/>
        </p:nvSpPr>
        <p:spPr>
          <a:xfrm>
            <a:off x="847090" y="347980"/>
            <a:ext cx="10452735" cy="768350"/>
          </a:xfrm>
          <a:prstGeom prst="rect">
            <a:avLst/>
          </a:prstGeom>
          <a:gradFill>
            <a:gsLst>
              <a:gs pos="0">
                <a:srgbClr val="E30000"/>
              </a:gs>
              <a:gs pos="100000">
                <a:srgbClr val="760303"/>
              </a:gs>
            </a:gsLst>
            <a:lin ang="5400000" scaled="0"/>
          </a:gradFill>
          <a:ln>
            <a:noFill/>
          </a:ln>
        </p:spPr>
        <p:txBody>
          <a:bodyPr wrap="square" rtlCol="0">
            <a:spAutoFit/>
          </a:bodyPr>
          <a:lstStyle/>
          <a:p>
            <a:pPr algn="l"/>
            <a:r>
              <a:rPr lang="en-US" altLang="zh-CN" sz="2200">
                <a:solidFill>
                  <a:schemeClr val="bg1"/>
                </a:solidFill>
                <a:latin typeface="思源黑体 Medium" panose="020B0600000000000000" charset="-122"/>
                <a:ea typeface="思源黑体 Medium" panose="020B0600000000000000" charset="-122"/>
                <a:cs typeface="思源黑体 Medium" panose="020B0600000000000000" charset="-122"/>
              </a:rPr>
              <a:t>1</a:t>
            </a:r>
            <a:r>
              <a:rPr lang="zh-CN" altLang="en-US" sz="2200">
                <a:solidFill>
                  <a:schemeClr val="bg1"/>
                </a:solidFill>
                <a:latin typeface="思源黑体 Medium" panose="020B0600000000000000" charset="-122"/>
                <a:ea typeface="思源黑体 Medium" panose="020B0600000000000000" charset="-122"/>
                <a:cs typeface="思源黑体 Medium" panose="020B0600000000000000" charset="-122"/>
              </a:rPr>
              <a:t>、在有易燃、易爆气体（包括可产生的可燃性蒸汽和液体薄雾）和涉爆粉尘的作业场所，未按照要求使用防爆型电气设备</a:t>
            </a:r>
          </a:p>
        </p:txBody>
      </p:sp>
      <p:sp>
        <p:nvSpPr>
          <p:cNvPr id="5" name="文本框 4"/>
          <p:cNvSpPr txBox="1"/>
          <p:nvPr/>
        </p:nvSpPr>
        <p:spPr>
          <a:xfrm>
            <a:off x="770890" y="1578610"/>
            <a:ext cx="5546090" cy="3784600"/>
          </a:xfrm>
          <a:prstGeom prst="rect">
            <a:avLst/>
          </a:prstGeom>
          <a:solidFill>
            <a:schemeClr val="bg2">
              <a:alpha val="48000"/>
            </a:schemeClr>
          </a:solidFill>
        </p:spPr>
        <p:txBody>
          <a:bodyPr wrap="square" rtlCol="0">
            <a:spAutoFit/>
          </a:bodyPr>
          <a:lstStyle/>
          <a:p>
            <a:pPr>
              <a:lnSpc>
                <a:spcPct val="150000"/>
              </a:lnSpc>
            </a:pPr>
            <a:r>
              <a:rPr lang="zh-CN" altLang="en-US" sz="1600"/>
              <a:t>《中华人民共和国安全生产法》第三十六条 安全设备的设计、制造、安装、使用、检测、维修、改造和报废</a:t>
            </a:r>
            <a:r>
              <a:rPr lang="zh-CN" altLang="en-US" sz="1600">
                <a:solidFill>
                  <a:srgbClr val="FF0000"/>
                </a:solidFill>
              </a:rPr>
              <a:t>，应当符合国家标准或者行业标准。</a:t>
            </a:r>
          </a:p>
          <a:p>
            <a:pPr>
              <a:lnSpc>
                <a:spcPct val="150000"/>
              </a:lnSpc>
            </a:pPr>
            <a:r>
              <a:rPr lang="zh-CN" altLang="en-US" sz="1600"/>
              <a:t>《工贸企业粉尘防爆安全规定》第十七条 粉尘涉爆企业应当对粉尘防爆安全设备进行经常性维护、保养，并按照《粉尘防爆安全规程》等有关国家标准或者行业标准定期检测或者检查，保证正常运行，做好相关记录，不得关闭、破坏直接关系粉尘防爆安全的监控、报警、防控等设备、设施，或者篡改、隐瞒、销毁其相关数据、信息。</a:t>
            </a:r>
            <a:r>
              <a:rPr lang="zh-CN" altLang="en-US" sz="1600">
                <a:solidFill>
                  <a:srgbClr val="FF0000"/>
                </a:solidFill>
              </a:rPr>
              <a:t>粉尘涉爆企业应当规范选用与爆炸危险区域相适应的防爆型电气设备。</a:t>
            </a:r>
          </a:p>
        </p:txBody>
      </p:sp>
      <p:grpSp>
        <p:nvGrpSpPr>
          <p:cNvPr id="2" name="组合 1" descr="7b0a202020202274657874626f78223a20227b5c2269645c223a32303334353032302c5c2263617465676f72795f69645c223a5c225c227d220a7d0a"/>
          <p:cNvGrpSpPr/>
          <p:nvPr/>
        </p:nvGrpSpPr>
        <p:grpSpPr>
          <a:xfrm>
            <a:off x="6506845" y="1764665"/>
            <a:ext cx="4793615" cy="3538220"/>
            <a:chOff x="5402" y="3594"/>
            <a:chExt cx="8398" cy="3612"/>
          </a:xfrm>
        </p:grpSpPr>
        <p:grpSp>
          <p:nvGrpSpPr>
            <p:cNvPr id="3" name="组合 2"/>
            <p:cNvGrpSpPr/>
            <p:nvPr/>
          </p:nvGrpSpPr>
          <p:grpSpPr>
            <a:xfrm>
              <a:off x="5402" y="3594"/>
              <a:ext cx="8398" cy="3612"/>
              <a:chOff x="5402" y="3594"/>
              <a:chExt cx="8398" cy="3612"/>
            </a:xfrm>
          </p:grpSpPr>
          <p:sp>
            <p:nvSpPr>
              <p:cNvPr id="181" name="Freeform 107"/>
              <p:cNvSpPr>
                <a:spLocks noEditPoints="1"/>
              </p:cNvSpPr>
              <p:nvPr>
                <p:custDataLst>
                  <p:tags r:id="rId3"/>
                </p:custDataLst>
              </p:nvPr>
            </p:nvSpPr>
            <p:spPr bwMode="auto">
              <a:xfrm>
                <a:off x="13134" y="6734"/>
                <a:ext cx="124" cy="128"/>
              </a:xfrm>
              <a:custGeom>
                <a:avLst/>
                <a:gdLst>
                  <a:gd name="T0" fmla="*/ 18 w 19"/>
                  <a:gd name="T1" fmla="*/ 15 h 20"/>
                  <a:gd name="T2" fmla="*/ 19 w 19"/>
                  <a:gd name="T3" fmla="*/ 13 h 20"/>
                  <a:gd name="T4" fmla="*/ 17 w 19"/>
                  <a:gd name="T5" fmla="*/ 11 h 20"/>
                  <a:gd name="T6" fmla="*/ 17 w 19"/>
                  <a:gd name="T7" fmla="*/ 9 h 20"/>
                  <a:gd name="T8" fmla="*/ 19 w 19"/>
                  <a:gd name="T9" fmla="*/ 7 h 20"/>
                  <a:gd name="T10" fmla="*/ 18 w 19"/>
                  <a:gd name="T11" fmla="*/ 5 h 20"/>
                  <a:gd name="T12" fmla="*/ 15 w 19"/>
                  <a:gd name="T13" fmla="*/ 5 h 20"/>
                  <a:gd name="T14" fmla="*/ 14 w 19"/>
                  <a:gd name="T15" fmla="*/ 4 h 20"/>
                  <a:gd name="T16" fmla="*/ 14 w 19"/>
                  <a:gd name="T17" fmla="*/ 1 h 20"/>
                  <a:gd name="T18" fmla="*/ 12 w 19"/>
                  <a:gd name="T19" fmla="*/ 0 h 20"/>
                  <a:gd name="T20" fmla="*/ 10 w 19"/>
                  <a:gd name="T21" fmla="*/ 2 h 20"/>
                  <a:gd name="T22" fmla="*/ 8 w 19"/>
                  <a:gd name="T23" fmla="*/ 2 h 20"/>
                  <a:gd name="T24" fmla="*/ 7 w 19"/>
                  <a:gd name="T25" fmla="*/ 0 h 20"/>
                  <a:gd name="T26" fmla="*/ 4 w 19"/>
                  <a:gd name="T27" fmla="*/ 1 h 20"/>
                  <a:gd name="T28" fmla="*/ 5 w 19"/>
                  <a:gd name="T29" fmla="*/ 4 h 20"/>
                  <a:gd name="T30" fmla="*/ 3 w 19"/>
                  <a:gd name="T31" fmla="*/ 5 h 20"/>
                  <a:gd name="T32" fmla="*/ 0 w 19"/>
                  <a:gd name="T33" fmla="*/ 5 h 20"/>
                  <a:gd name="T34" fmla="*/ 0 w 19"/>
                  <a:gd name="T35" fmla="*/ 7 h 20"/>
                  <a:gd name="T36" fmla="*/ 2 w 19"/>
                  <a:gd name="T37" fmla="*/ 9 h 20"/>
                  <a:gd name="T38" fmla="*/ 2 w 19"/>
                  <a:gd name="T39" fmla="*/ 11 h 20"/>
                  <a:gd name="T40" fmla="*/ 0 w 19"/>
                  <a:gd name="T41" fmla="*/ 13 h 20"/>
                  <a:gd name="T42" fmla="*/ 1 w 19"/>
                  <a:gd name="T43" fmla="*/ 15 h 20"/>
                  <a:gd name="T44" fmla="*/ 3 w 19"/>
                  <a:gd name="T45" fmla="*/ 15 h 20"/>
                  <a:gd name="T46" fmla="*/ 5 w 19"/>
                  <a:gd name="T47" fmla="*/ 16 h 20"/>
                  <a:gd name="T48" fmla="*/ 4 w 19"/>
                  <a:gd name="T49" fmla="*/ 19 h 20"/>
                  <a:gd name="T50" fmla="*/ 7 w 19"/>
                  <a:gd name="T51" fmla="*/ 20 h 20"/>
                  <a:gd name="T52" fmla="*/ 9 w 19"/>
                  <a:gd name="T53" fmla="*/ 18 h 20"/>
                  <a:gd name="T54" fmla="*/ 10 w 19"/>
                  <a:gd name="T55" fmla="*/ 18 h 20"/>
                  <a:gd name="T56" fmla="*/ 12 w 19"/>
                  <a:gd name="T57" fmla="*/ 20 h 20"/>
                  <a:gd name="T58" fmla="*/ 14 w 19"/>
                  <a:gd name="T59" fmla="*/ 19 h 20"/>
                  <a:gd name="T60" fmla="*/ 14 w 19"/>
                  <a:gd name="T61" fmla="*/ 16 h 20"/>
                  <a:gd name="T62" fmla="*/ 15 w 19"/>
                  <a:gd name="T63" fmla="*/ 15 h 20"/>
                  <a:gd name="T64" fmla="*/ 18 w 19"/>
                  <a:gd name="T65" fmla="*/ 15 h 20"/>
                  <a:gd name="T66" fmla="*/ 8 w 19"/>
                  <a:gd name="T67" fmla="*/ 13 h 20"/>
                  <a:gd name="T68" fmla="*/ 6 w 19"/>
                  <a:gd name="T69" fmla="*/ 9 h 20"/>
                  <a:gd name="T70" fmla="*/ 11 w 19"/>
                  <a:gd name="T71" fmla="*/ 6 h 20"/>
                  <a:gd name="T72" fmla="*/ 13 w 19"/>
                  <a:gd name="T73" fmla="*/ 11 h 20"/>
                  <a:gd name="T74" fmla="*/ 8 w 19"/>
                  <a:gd name="T75"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 h="20">
                    <a:moveTo>
                      <a:pt x="18" y="15"/>
                    </a:moveTo>
                    <a:cubicBezTo>
                      <a:pt x="19" y="13"/>
                      <a:pt x="19" y="13"/>
                      <a:pt x="19" y="13"/>
                    </a:cubicBezTo>
                    <a:cubicBezTo>
                      <a:pt x="17" y="11"/>
                      <a:pt x="17" y="11"/>
                      <a:pt x="17" y="11"/>
                    </a:cubicBezTo>
                    <a:cubicBezTo>
                      <a:pt x="17" y="10"/>
                      <a:pt x="17" y="10"/>
                      <a:pt x="17" y="9"/>
                    </a:cubicBezTo>
                    <a:cubicBezTo>
                      <a:pt x="19" y="7"/>
                      <a:pt x="19" y="7"/>
                      <a:pt x="19" y="7"/>
                    </a:cubicBezTo>
                    <a:cubicBezTo>
                      <a:pt x="18" y="5"/>
                      <a:pt x="18" y="5"/>
                      <a:pt x="18" y="5"/>
                    </a:cubicBezTo>
                    <a:cubicBezTo>
                      <a:pt x="15" y="5"/>
                      <a:pt x="15" y="5"/>
                      <a:pt x="15" y="5"/>
                    </a:cubicBezTo>
                    <a:cubicBezTo>
                      <a:pt x="15" y="5"/>
                      <a:pt x="15" y="4"/>
                      <a:pt x="14" y="4"/>
                    </a:cubicBezTo>
                    <a:cubicBezTo>
                      <a:pt x="14" y="1"/>
                      <a:pt x="14" y="1"/>
                      <a:pt x="14" y="1"/>
                    </a:cubicBezTo>
                    <a:cubicBezTo>
                      <a:pt x="12" y="0"/>
                      <a:pt x="12" y="0"/>
                      <a:pt x="12" y="0"/>
                    </a:cubicBezTo>
                    <a:cubicBezTo>
                      <a:pt x="10" y="2"/>
                      <a:pt x="10" y="2"/>
                      <a:pt x="10" y="2"/>
                    </a:cubicBezTo>
                    <a:cubicBezTo>
                      <a:pt x="10" y="2"/>
                      <a:pt x="9" y="2"/>
                      <a:pt x="8" y="2"/>
                    </a:cubicBezTo>
                    <a:cubicBezTo>
                      <a:pt x="7" y="0"/>
                      <a:pt x="7" y="0"/>
                      <a:pt x="7" y="0"/>
                    </a:cubicBezTo>
                    <a:cubicBezTo>
                      <a:pt x="4" y="1"/>
                      <a:pt x="4" y="1"/>
                      <a:pt x="4" y="1"/>
                    </a:cubicBezTo>
                    <a:cubicBezTo>
                      <a:pt x="5" y="4"/>
                      <a:pt x="5" y="4"/>
                      <a:pt x="5" y="4"/>
                    </a:cubicBezTo>
                    <a:cubicBezTo>
                      <a:pt x="4" y="4"/>
                      <a:pt x="4" y="5"/>
                      <a:pt x="3" y="5"/>
                    </a:cubicBezTo>
                    <a:cubicBezTo>
                      <a:pt x="0" y="5"/>
                      <a:pt x="0" y="5"/>
                      <a:pt x="0" y="5"/>
                    </a:cubicBezTo>
                    <a:cubicBezTo>
                      <a:pt x="0" y="7"/>
                      <a:pt x="0" y="7"/>
                      <a:pt x="0" y="7"/>
                    </a:cubicBezTo>
                    <a:cubicBezTo>
                      <a:pt x="2" y="9"/>
                      <a:pt x="2" y="9"/>
                      <a:pt x="2" y="9"/>
                    </a:cubicBezTo>
                    <a:cubicBezTo>
                      <a:pt x="2" y="10"/>
                      <a:pt x="2" y="10"/>
                      <a:pt x="2" y="11"/>
                    </a:cubicBezTo>
                    <a:cubicBezTo>
                      <a:pt x="0" y="13"/>
                      <a:pt x="0" y="13"/>
                      <a:pt x="0" y="13"/>
                    </a:cubicBezTo>
                    <a:cubicBezTo>
                      <a:pt x="1" y="15"/>
                      <a:pt x="1" y="15"/>
                      <a:pt x="1" y="15"/>
                    </a:cubicBezTo>
                    <a:cubicBezTo>
                      <a:pt x="3" y="15"/>
                      <a:pt x="3" y="15"/>
                      <a:pt x="3" y="15"/>
                    </a:cubicBezTo>
                    <a:cubicBezTo>
                      <a:pt x="4" y="15"/>
                      <a:pt x="4" y="16"/>
                      <a:pt x="5" y="16"/>
                    </a:cubicBezTo>
                    <a:cubicBezTo>
                      <a:pt x="4" y="19"/>
                      <a:pt x="4" y="19"/>
                      <a:pt x="4" y="19"/>
                    </a:cubicBezTo>
                    <a:cubicBezTo>
                      <a:pt x="7" y="20"/>
                      <a:pt x="7" y="20"/>
                      <a:pt x="7" y="20"/>
                    </a:cubicBezTo>
                    <a:cubicBezTo>
                      <a:pt x="9" y="18"/>
                      <a:pt x="9" y="18"/>
                      <a:pt x="9" y="18"/>
                    </a:cubicBezTo>
                    <a:cubicBezTo>
                      <a:pt x="9" y="18"/>
                      <a:pt x="10" y="18"/>
                      <a:pt x="10" y="18"/>
                    </a:cubicBezTo>
                    <a:cubicBezTo>
                      <a:pt x="12" y="20"/>
                      <a:pt x="12" y="20"/>
                      <a:pt x="12" y="20"/>
                    </a:cubicBezTo>
                    <a:cubicBezTo>
                      <a:pt x="14" y="19"/>
                      <a:pt x="14" y="19"/>
                      <a:pt x="14" y="19"/>
                    </a:cubicBezTo>
                    <a:cubicBezTo>
                      <a:pt x="14" y="16"/>
                      <a:pt x="14" y="16"/>
                      <a:pt x="14" y="16"/>
                    </a:cubicBezTo>
                    <a:cubicBezTo>
                      <a:pt x="15" y="16"/>
                      <a:pt x="15" y="15"/>
                      <a:pt x="15" y="15"/>
                    </a:cubicBezTo>
                    <a:lnTo>
                      <a:pt x="18" y="15"/>
                    </a:lnTo>
                    <a:close/>
                    <a:moveTo>
                      <a:pt x="8" y="13"/>
                    </a:moveTo>
                    <a:cubicBezTo>
                      <a:pt x="6" y="13"/>
                      <a:pt x="5" y="10"/>
                      <a:pt x="6" y="9"/>
                    </a:cubicBezTo>
                    <a:cubicBezTo>
                      <a:pt x="7" y="7"/>
                      <a:pt x="9" y="6"/>
                      <a:pt x="11" y="6"/>
                    </a:cubicBezTo>
                    <a:cubicBezTo>
                      <a:pt x="13" y="7"/>
                      <a:pt x="14" y="9"/>
                      <a:pt x="13" y="11"/>
                    </a:cubicBezTo>
                    <a:cubicBezTo>
                      <a:pt x="12" y="13"/>
                      <a:pt x="10" y="14"/>
                      <a:pt x="8" y="13"/>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2" name="Freeform 108"/>
              <p:cNvSpPr>
                <a:spLocks noEditPoints="1"/>
              </p:cNvSpPr>
              <p:nvPr>
                <p:custDataLst>
                  <p:tags r:id="rId4"/>
                </p:custDataLst>
              </p:nvPr>
            </p:nvSpPr>
            <p:spPr bwMode="auto">
              <a:xfrm>
                <a:off x="5757" y="3807"/>
                <a:ext cx="186" cy="188"/>
              </a:xfrm>
              <a:custGeom>
                <a:avLst/>
                <a:gdLst>
                  <a:gd name="T0" fmla="*/ 23 w 29"/>
                  <a:gd name="T1" fmla="*/ 26 h 29"/>
                  <a:gd name="T2" fmla="*/ 26 w 29"/>
                  <a:gd name="T3" fmla="*/ 24 h 29"/>
                  <a:gd name="T4" fmla="*/ 24 w 29"/>
                  <a:gd name="T5" fmla="*/ 20 h 29"/>
                  <a:gd name="T6" fmla="*/ 25 w 29"/>
                  <a:gd name="T7" fmla="*/ 18 h 29"/>
                  <a:gd name="T8" fmla="*/ 29 w 29"/>
                  <a:gd name="T9" fmla="*/ 17 h 29"/>
                  <a:gd name="T10" fmla="*/ 29 w 29"/>
                  <a:gd name="T11" fmla="*/ 13 h 29"/>
                  <a:gd name="T12" fmla="*/ 25 w 29"/>
                  <a:gd name="T13" fmla="*/ 12 h 29"/>
                  <a:gd name="T14" fmla="*/ 24 w 29"/>
                  <a:gd name="T15" fmla="*/ 10 h 29"/>
                  <a:gd name="T16" fmla="*/ 26 w 29"/>
                  <a:gd name="T17" fmla="*/ 6 h 29"/>
                  <a:gd name="T18" fmla="*/ 24 w 29"/>
                  <a:gd name="T19" fmla="*/ 3 h 29"/>
                  <a:gd name="T20" fmla="*/ 20 w 29"/>
                  <a:gd name="T21" fmla="*/ 5 h 29"/>
                  <a:gd name="T22" fmla="*/ 18 w 29"/>
                  <a:gd name="T23" fmla="*/ 4 h 29"/>
                  <a:gd name="T24" fmla="*/ 17 w 29"/>
                  <a:gd name="T25" fmla="*/ 0 h 29"/>
                  <a:gd name="T26" fmla="*/ 13 w 29"/>
                  <a:gd name="T27" fmla="*/ 0 h 29"/>
                  <a:gd name="T28" fmla="*/ 12 w 29"/>
                  <a:gd name="T29" fmla="*/ 4 h 29"/>
                  <a:gd name="T30" fmla="*/ 10 w 29"/>
                  <a:gd name="T31" fmla="*/ 5 h 29"/>
                  <a:gd name="T32" fmla="*/ 6 w 29"/>
                  <a:gd name="T33" fmla="*/ 3 h 29"/>
                  <a:gd name="T34" fmla="*/ 4 w 29"/>
                  <a:gd name="T35" fmla="*/ 5 h 29"/>
                  <a:gd name="T36" fmla="*/ 5 w 29"/>
                  <a:gd name="T37" fmla="*/ 9 h 29"/>
                  <a:gd name="T38" fmla="*/ 4 w 29"/>
                  <a:gd name="T39" fmla="*/ 11 h 29"/>
                  <a:gd name="T40" fmla="*/ 0 w 29"/>
                  <a:gd name="T41" fmla="*/ 12 h 29"/>
                  <a:gd name="T42" fmla="*/ 0 w 29"/>
                  <a:gd name="T43" fmla="*/ 16 h 29"/>
                  <a:gd name="T44" fmla="*/ 4 w 29"/>
                  <a:gd name="T45" fmla="*/ 17 h 29"/>
                  <a:gd name="T46" fmla="*/ 5 w 29"/>
                  <a:gd name="T47" fmla="*/ 19 h 29"/>
                  <a:gd name="T48" fmla="*/ 3 w 29"/>
                  <a:gd name="T49" fmla="*/ 23 h 29"/>
                  <a:gd name="T50" fmla="*/ 5 w 29"/>
                  <a:gd name="T51" fmla="*/ 25 h 29"/>
                  <a:gd name="T52" fmla="*/ 9 w 29"/>
                  <a:gd name="T53" fmla="*/ 24 h 29"/>
                  <a:gd name="T54" fmla="*/ 11 w 29"/>
                  <a:gd name="T55" fmla="*/ 25 h 29"/>
                  <a:gd name="T56" fmla="*/ 12 w 29"/>
                  <a:gd name="T57" fmla="*/ 29 h 29"/>
                  <a:gd name="T58" fmla="*/ 16 w 29"/>
                  <a:gd name="T59" fmla="*/ 29 h 29"/>
                  <a:gd name="T60" fmla="*/ 17 w 29"/>
                  <a:gd name="T61" fmla="*/ 25 h 29"/>
                  <a:gd name="T62" fmla="*/ 20 w 29"/>
                  <a:gd name="T63" fmla="*/ 24 h 29"/>
                  <a:gd name="T64" fmla="*/ 23 w 29"/>
                  <a:gd name="T65" fmla="*/ 26 h 29"/>
                  <a:gd name="T66" fmla="*/ 11 w 29"/>
                  <a:gd name="T67" fmla="*/ 18 h 29"/>
                  <a:gd name="T68" fmla="*/ 11 w 29"/>
                  <a:gd name="T69" fmla="*/ 11 h 29"/>
                  <a:gd name="T70" fmla="*/ 19 w 29"/>
                  <a:gd name="T71" fmla="*/ 11 h 29"/>
                  <a:gd name="T72" fmla="*/ 18 w 29"/>
                  <a:gd name="T73" fmla="*/ 18 h 29"/>
                  <a:gd name="T74" fmla="*/ 11 w 29"/>
                  <a:gd name="T75" fmla="*/ 1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 h="29">
                    <a:moveTo>
                      <a:pt x="23" y="26"/>
                    </a:moveTo>
                    <a:cubicBezTo>
                      <a:pt x="26" y="24"/>
                      <a:pt x="26" y="24"/>
                      <a:pt x="26" y="24"/>
                    </a:cubicBezTo>
                    <a:cubicBezTo>
                      <a:pt x="24" y="20"/>
                      <a:pt x="24" y="20"/>
                      <a:pt x="24" y="20"/>
                    </a:cubicBezTo>
                    <a:cubicBezTo>
                      <a:pt x="24" y="19"/>
                      <a:pt x="25" y="19"/>
                      <a:pt x="25" y="18"/>
                    </a:cubicBezTo>
                    <a:cubicBezTo>
                      <a:pt x="29" y="17"/>
                      <a:pt x="29" y="17"/>
                      <a:pt x="29" y="17"/>
                    </a:cubicBezTo>
                    <a:cubicBezTo>
                      <a:pt x="29" y="13"/>
                      <a:pt x="29" y="13"/>
                      <a:pt x="29" y="13"/>
                    </a:cubicBezTo>
                    <a:cubicBezTo>
                      <a:pt x="25" y="12"/>
                      <a:pt x="25" y="12"/>
                      <a:pt x="25" y="12"/>
                    </a:cubicBezTo>
                    <a:cubicBezTo>
                      <a:pt x="25" y="11"/>
                      <a:pt x="25" y="10"/>
                      <a:pt x="24" y="10"/>
                    </a:cubicBezTo>
                    <a:cubicBezTo>
                      <a:pt x="26" y="6"/>
                      <a:pt x="26" y="6"/>
                      <a:pt x="26" y="6"/>
                    </a:cubicBezTo>
                    <a:cubicBezTo>
                      <a:pt x="24" y="3"/>
                      <a:pt x="24" y="3"/>
                      <a:pt x="24" y="3"/>
                    </a:cubicBezTo>
                    <a:cubicBezTo>
                      <a:pt x="20" y="5"/>
                      <a:pt x="20" y="5"/>
                      <a:pt x="20" y="5"/>
                    </a:cubicBezTo>
                    <a:cubicBezTo>
                      <a:pt x="20" y="5"/>
                      <a:pt x="19" y="4"/>
                      <a:pt x="18" y="4"/>
                    </a:cubicBezTo>
                    <a:cubicBezTo>
                      <a:pt x="17" y="0"/>
                      <a:pt x="17" y="0"/>
                      <a:pt x="17" y="0"/>
                    </a:cubicBezTo>
                    <a:cubicBezTo>
                      <a:pt x="13" y="0"/>
                      <a:pt x="13" y="0"/>
                      <a:pt x="13" y="0"/>
                    </a:cubicBezTo>
                    <a:cubicBezTo>
                      <a:pt x="12" y="4"/>
                      <a:pt x="12" y="4"/>
                      <a:pt x="12" y="4"/>
                    </a:cubicBezTo>
                    <a:cubicBezTo>
                      <a:pt x="11" y="4"/>
                      <a:pt x="11" y="4"/>
                      <a:pt x="10" y="5"/>
                    </a:cubicBezTo>
                    <a:cubicBezTo>
                      <a:pt x="6" y="3"/>
                      <a:pt x="6" y="3"/>
                      <a:pt x="6" y="3"/>
                    </a:cubicBezTo>
                    <a:cubicBezTo>
                      <a:pt x="4" y="5"/>
                      <a:pt x="4" y="5"/>
                      <a:pt x="4" y="5"/>
                    </a:cubicBezTo>
                    <a:cubicBezTo>
                      <a:pt x="5" y="9"/>
                      <a:pt x="5" y="9"/>
                      <a:pt x="5" y="9"/>
                    </a:cubicBezTo>
                    <a:cubicBezTo>
                      <a:pt x="5" y="9"/>
                      <a:pt x="5" y="10"/>
                      <a:pt x="4" y="11"/>
                    </a:cubicBezTo>
                    <a:cubicBezTo>
                      <a:pt x="0" y="12"/>
                      <a:pt x="0" y="12"/>
                      <a:pt x="0" y="12"/>
                    </a:cubicBezTo>
                    <a:cubicBezTo>
                      <a:pt x="0" y="16"/>
                      <a:pt x="0" y="16"/>
                      <a:pt x="0" y="16"/>
                    </a:cubicBezTo>
                    <a:cubicBezTo>
                      <a:pt x="4" y="17"/>
                      <a:pt x="4" y="17"/>
                      <a:pt x="4" y="17"/>
                    </a:cubicBezTo>
                    <a:cubicBezTo>
                      <a:pt x="4" y="18"/>
                      <a:pt x="5" y="19"/>
                      <a:pt x="5" y="19"/>
                    </a:cubicBezTo>
                    <a:cubicBezTo>
                      <a:pt x="3" y="23"/>
                      <a:pt x="3" y="23"/>
                      <a:pt x="3" y="23"/>
                    </a:cubicBezTo>
                    <a:cubicBezTo>
                      <a:pt x="5" y="25"/>
                      <a:pt x="5" y="25"/>
                      <a:pt x="5" y="25"/>
                    </a:cubicBezTo>
                    <a:cubicBezTo>
                      <a:pt x="9" y="24"/>
                      <a:pt x="9" y="24"/>
                      <a:pt x="9" y="24"/>
                    </a:cubicBezTo>
                    <a:cubicBezTo>
                      <a:pt x="10" y="24"/>
                      <a:pt x="10" y="24"/>
                      <a:pt x="11" y="25"/>
                    </a:cubicBezTo>
                    <a:cubicBezTo>
                      <a:pt x="12" y="29"/>
                      <a:pt x="12" y="29"/>
                      <a:pt x="12" y="29"/>
                    </a:cubicBezTo>
                    <a:cubicBezTo>
                      <a:pt x="16" y="29"/>
                      <a:pt x="16" y="29"/>
                      <a:pt x="16" y="29"/>
                    </a:cubicBezTo>
                    <a:cubicBezTo>
                      <a:pt x="17" y="25"/>
                      <a:pt x="17" y="25"/>
                      <a:pt x="17" y="25"/>
                    </a:cubicBezTo>
                    <a:cubicBezTo>
                      <a:pt x="18" y="25"/>
                      <a:pt x="19" y="24"/>
                      <a:pt x="20" y="24"/>
                    </a:cubicBezTo>
                    <a:lnTo>
                      <a:pt x="23" y="26"/>
                    </a:lnTo>
                    <a:close/>
                    <a:moveTo>
                      <a:pt x="11" y="18"/>
                    </a:moveTo>
                    <a:cubicBezTo>
                      <a:pt x="9" y="16"/>
                      <a:pt x="9" y="12"/>
                      <a:pt x="11" y="11"/>
                    </a:cubicBezTo>
                    <a:cubicBezTo>
                      <a:pt x="13" y="9"/>
                      <a:pt x="17" y="9"/>
                      <a:pt x="19" y="11"/>
                    </a:cubicBezTo>
                    <a:cubicBezTo>
                      <a:pt x="21" y="13"/>
                      <a:pt x="20" y="16"/>
                      <a:pt x="18" y="18"/>
                    </a:cubicBezTo>
                    <a:cubicBezTo>
                      <a:pt x="16" y="20"/>
                      <a:pt x="13" y="20"/>
                      <a:pt x="11" y="18"/>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3" name="Freeform 109"/>
              <p:cNvSpPr>
                <a:spLocks noEditPoints="1"/>
              </p:cNvSpPr>
              <p:nvPr>
                <p:custDataLst>
                  <p:tags r:id="rId5"/>
                </p:custDataLst>
              </p:nvPr>
            </p:nvSpPr>
            <p:spPr bwMode="auto">
              <a:xfrm>
                <a:off x="5646" y="3969"/>
                <a:ext cx="97" cy="92"/>
              </a:xfrm>
              <a:custGeom>
                <a:avLst/>
                <a:gdLst>
                  <a:gd name="T0" fmla="*/ 12 w 15"/>
                  <a:gd name="T1" fmla="*/ 13 h 14"/>
                  <a:gd name="T2" fmla="*/ 13 w 15"/>
                  <a:gd name="T3" fmla="*/ 12 h 14"/>
                  <a:gd name="T4" fmla="*/ 12 w 15"/>
                  <a:gd name="T5" fmla="*/ 10 h 14"/>
                  <a:gd name="T6" fmla="*/ 13 w 15"/>
                  <a:gd name="T7" fmla="*/ 9 h 14"/>
                  <a:gd name="T8" fmla="*/ 15 w 15"/>
                  <a:gd name="T9" fmla="*/ 8 h 14"/>
                  <a:gd name="T10" fmla="*/ 15 w 15"/>
                  <a:gd name="T11" fmla="*/ 6 h 14"/>
                  <a:gd name="T12" fmla="*/ 13 w 15"/>
                  <a:gd name="T13" fmla="*/ 6 h 14"/>
                  <a:gd name="T14" fmla="*/ 12 w 15"/>
                  <a:gd name="T15" fmla="*/ 5 h 14"/>
                  <a:gd name="T16" fmla="*/ 14 w 15"/>
                  <a:gd name="T17" fmla="*/ 3 h 14"/>
                  <a:gd name="T18" fmla="*/ 12 w 15"/>
                  <a:gd name="T19" fmla="*/ 2 h 14"/>
                  <a:gd name="T20" fmla="*/ 10 w 15"/>
                  <a:gd name="T21" fmla="*/ 2 h 14"/>
                  <a:gd name="T22" fmla="*/ 9 w 15"/>
                  <a:gd name="T23" fmla="*/ 2 h 14"/>
                  <a:gd name="T24" fmla="*/ 9 w 15"/>
                  <a:gd name="T25" fmla="*/ 0 h 14"/>
                  <a:gd name="T26" fmla="*/ 7 w 15"/>
                  <a:gd name="T27" fmla="*/ 0 h 14"/>
                  <a:gd name="T28" fmla="*/ 6 w 15"/>
                  <a:gd name="T29" fmla="*/ 2 h 14"/>
                  <a:gd name="T30" fmla="*/ 5 w 15"/>
                  <a:gd name="T31" fmla="*/ 2 h 14"/>
                  <a:gd name="T32" fmla="*/ 3 w 15"/>
                  <a:gd name="T33" fmla="*/ 1 h 14"/>
                  <a:gd name="T34" fmla="*/ 2 w 15"/>
                  <a:gd name="T35" fmla="*/ 2 h 14"/>
                  <a:gd name="T36" fmla="*/ 3 w 15"/>
                  <a:gd name="T37" fmla="*/ 4 h 14"/>
                  <a:gd name="T38" fmla="*/ 2 w 15"/>
                  <a:gd name="T39" fmla="*/ 5 h 14"/>
                  <a:gd name="T40" fmla="*/ 0 w 15"/>
                  <a:gd name="T41" fmla="*/ 6 h 14"/>
                  <a:gd name="T42" fmla="*/ 0 w 15"/>
                  <a:gd name="T43" fmla="*/ 8 h 14"/>
                  <a:gd name="T44" fmla="*/ 2 w 15"/>
                  <a:gd name="T45" fmla="*/ 8 h 14"/>
                  <a:gd name="T46" fmla="*/ 3 w 15"/>
                  <a:gd name="T47" fmla="*/ 9 h 14"/>
                  <a:gd name="T48" fmla="*/ 2 w 15"/>
                  <a:gd name="T49" fmla="*/ 11 h 14"/>
                  <a:gd name="T50" fmla="*/ 3 w 15"/>
                  <a:gd name="T51" fmla="*/ 13 h 14"/>
                  <a:gd name="T52" fmla="*/ 5 w 15"/>
                  <a:gd name="T53" fmla="*/ 12 h 14"/>
                  <a:gd name="T54" fmla="*/ 6 w 15"/>
                  <a:gd name="T55" fmla="*/ 12 h 14"/>
                  <a:gd name="T56" fmla="*/ 6 w 15"/>
                  <a:gd name="T57" fmla="*/ 14 h 14"/>
                  <a:gd name="T58" fmla="*/ 8 w 15"/>
                  <a:gd name="T59" fmla="*/ 14 h 14"/>
                  <a:gd name="T60" fmla="*/ 9 w 15"/>
                  <a:gd name="T61" fmla="*/ 12 h 14"/>
                  <a:gd name="T62" fmla="*/ 10 w 15"/>
                  <a:gd name="T63" fmla="*/ 12 h 14"/>
                  <a:gd name="T64" fmla="*/ 12 w 15"/>
                  <a:gd name="T65" fmla="*/ 13 h 14"/>
                  <a:gd name="T66" fmla="*/ 6 w 15"/>
                  <a:gd name="T67" fmla="*/ 9 h 14"/>
                  <a:gd name="T68" fmla="*/ 6 w 15"/>
                  <a:gd name="T69" fmla="*/ 5 h 14"/>
                  <a:gd name="T70" fmla="*/ 10 w 15"/>
                  <a:gd name="T71" fmla="*/ 5 h 14"/>
                  <a:gd name="T72" fmla="*/ 9 w 15"/>
                  <a:gd name="T73" fmla="*/ 9 h 14"/>
                  <a:gd name="T74" fmla="*/ 6 w 15"/>
                  <a:gd name="T7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 h="14">
                    <a:moveTo>
                      <a:pt x="12" y="13"/>
                    </a:moveTo>
                    <a:cubicBezTo>
                      <a:pt x="13" y="12"/>
                      <a:pt x="13" y="12"/>
                      <a:pt x="13" y="12"/>
                    </a:cubicBezTo>
                    <a:cubicBezTo>
                      <a:pt x="12" y="10"/>
                      <a:pt x="12" y="10"/>
                      <a:pt x="12" y="10"/>
                    </a:cubicBezTo>
                    <a:cubicBezTo>
                      <a:pt x="12" y="10"/>
                      <a:pt x="13" y="9"/>
                      <a:pt x="13" y="9"/>
                    </a:cubicBezTo>
                    <a:cubicBezTo>
                      <a:pt x="15" y="8"/>
                      <a:pt x="15" y="8"/>
                      <a:pt x="15" y="8"/>
                    </a:cubicBezTo>
                    <a:cubicBezTo>
                      <a:pt x="15" y="6"/>
                      <a:pt x="15" y="6"/>
                      <a:pt x="15" y="6"/>
                    </a:cubicBezTo>
                    <a:cubicBezTo>
                      <a:pt x="13" y="6"/>
                      <a:pt x="13" y="6"/>
                      <a:pt x="13" y="6"/>
                    </a:cubicBezTo>
                    <a:cubicBezTo>
                      <a:pt x="13" y="5"/>
                      <a:pt x="13" y="5"/>
                      <a:pt x="12" y="5"/>
                    </a:cubicBezTo>
                    <a:cubicBezTo>
                      <a:pt x="14" y="3"/>
                      <a:pt x="14" y="3"/>
                      <a:pt x="14" y="3"/>
                    </a:cubicBezTo>
                    <a:cubicBezTo>
                      <a:pt x="12" y="2"/>
                      <a:pt x="12" y="2"/>
                      <a:pt x="12" y="2"/>
                    </a:cubicBezTo>
                    <a:cubicBezTo>
                      <a:pt x="10" y="2"/>
                      <a:pt x="10" y="2"/>
                      <a:pt x="10" y="2"/>
                    </a:cubicBezTo>
                    <a:cubicBezTo>
                      <a:pt x="10" y="2"/>
                      <a:pt x="10" y="2"/>
                      <a:pt x="9" y="2"/>
                    </a:cubicBezTo>
                    <a:cubicBezTo>
                      <a:pt x="9" y="0"/>
                      <a:pt x="9" y="0"/>
                      <a:pt x="9" y="0"/>
                    </a:cubicBezTo>
                    <a:cubicBezTo>
                      <a:pt x="7" y="0"/>
                      <a:pt x="7" y="0"/>
                      <a:pt x="7" y="0"/>
                    </a:cubicBezTo>
                    <a:cubicBezTo>
                      <a:pt x="6" y="2"/>
                      <a:pt x="6" y="2"/>
                      <a:pt x="6" y="2"/>
                    </a:cubicBezTo>
                    <a:cubicBezTo>
                      <a:pt x="6" y="2"/>
                      <a:pt x="6" y="2"/>
                      <a:pt x="5" y="2"/>
                    </a:cubicBezTo>
                    <a:cubicBezTo>
                      <a:pt x="3" y="1"/>
                      <a:pt x="3" y="1"/>
                      <a:pt x="3" y="1"/>
                    </a:cubicBezTo>
                    <a:cubicBezTo>
                      <a:pt x="2" y="2"/>
                      <a:pt x="2" y="2"/>
                      <a:pt x="2" y="2"/>
                    </a:cubicBezTo>
                    <a:cubicBezTo>
                      <a:pt x="3" y="4"/>
                      <a:pt x="3" y="4"/>
                      <a:pt x="3" y="4"/>
                    </a:cubicBezTo>
                    <a:cubicBezTo>
                      <a:pt x="3" y="5"/>
                      <a:pt x="3" y="5"/>
                      <a:pt x="2" y="5"/>
                    </a:cubicBezTo>
                    <a:cubicBezTo>
                      <a:pt x="0" y="6"/>
                      <a:pt x="0" y="6"/>
                      <a:pt x="0" y="6"/>
                    </a:cubicBezTo>
                    <a:cubicBezTo>
                      <a:pt x="0" y="8"/>
                      <a:pt x="0" y="8"/>
                      <a:pt x="0" y="8"/>
                    </a:cubicBezTo>
                    <a:cubicBezTo>
                      <a:pt x="2" y="8"/>
                      <a:pt x="2" y="8"/>
                      <a:pt x="2" y="8"/>
                    </a:cubicBezTo>
                    <a:cubicBezTo>
                      <a:pt x="2" y="9"/>
                      <a:pt x="3" y="9"/>
                      <a:pt x="3" y="9"/>
                    </a:cubicBezTo>
                    <a:cubicBezTo>
                      <a:pt x="2" y="11"/>
                      <a:pt x="2" y="11"/>
                      <a:pt x="2" y="11"/>
                    </a:cubicBezTo>
                    <a:cubicBezTo>
                      <a:pt x="3" y="13"/>
                      <a:pt x="3" y="13"/>
                      <a:pt x="3" y="13"/>
                    </a:cubicBezTo>
                    <a:cubicBezTo>
                      <a:pt x="5" y="12"/>
                      <a:pt x="5" y="12"/>
                      <a:pt x="5" y="12"/>
                    </a:cubicBezTo>
                    <a:cubicBezTo>
                      <a:pt x="5" y="12"/>
                      <a:pt x="6" y="12"/>
                      <a:pt x="6" y="12"/>
                    </a:cubicBezTo>
                    <a:cubicBezTo>
                      <a:pt x="6" y="14"/>
                      <a:pt x="6" y="14"/>
                      <a:pt x="6" y="14"/>
                    </a:cubicBezTo>
                    <a:cubicBezTo>
                      <a:pt x="8" y="14"/>
                      <a:pt x="8" y="14"/>
                      <a:pt x="8" y="14"/>
                    </a:cubicBezTo>
                    <a:cubicBezTo>
                      <a:pt x="9" y="12"/>
                      <a:pt x="9" y="12"/>
                      <a:pt x="9" y="12"/>
                    </a:cubicBezTo>
                    <a:cubicBezTo>
                      <a:pt x="9" y="12"/>
                      <a:pt x="10" y="12"/>
                      <a:pt x="10" y="12"/>
                    </a:cubicBezTo>
                    <a:lnTo>
                      <a:pt x="12" y="13"/>
                    </a:lnTo>
                    <a:close/>
                    <a:moveTo>
                      <a:pt x="6" y="9"/>
                    </a:moveTo>
                    <a:cubicBezTo>
                      <a:pt x="5" y="8"/>
                      <a:pt x="5" y="6"/>
                      <a:pt x="6" y="5"/>
                    </a:cubicBezTo>
                    <a:cubicBezTo>
                      <a:pt x="7" y="4"/>
                      <a:pt x="9" y="4"/>
                      <a:pt x="10" y="5"/>
                    </a:cubicBezTo>
                    <a:cubicBezTo>
                      <a:pt x="11" y="6"/>
                      <a:pt x="10" y="8"/>
                      <a:pt x="9" y="9"/>
                    </a:cubicBezTo>
                    <a:cubicBezTo>
                      <a:pt x="8" y="10"/>
                      <a:pt x="7" y="10"/>
                      <a:pt x="6" y="9"/>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4" name="Line 110"/>
              <p:cNvSpPr>
                <a:spLocks noChangeShapeType="1"/>
              </p:cNvSpPr>
              <p:nvPr>
                <p:custDataLst>
                  <p:tags r:id="rId6"/>
                </p:custDataLst>
              </p:nvPr>
            </p:nvSpPr>
            <p:spPr bwMode="auto">
              <a:xfrm>
                <a:off x="12651" y="7051"/>
                <a:ext cx="0" cy="0"/>
              </a:xfrm>
              <a:prstGeom prst="line">
                <a:avLst/>
              </a:prstGeom>
              <a:solidFill>
                <a:srgbClr val="4A7CC6"/>
              </a:solidFill>
              <a:ln w="34925" cap="flat">
                <a:solidFill>
                  <a:srgbClr val="172A88"/>
                </a:solidFill>
                <a:prstDash val="solid"/>
                <a:miter lim="800000"/>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5" name="Freeform 111"/>
              <p:cNvSpPr/>
              <p:nvPr>
                <p:custDataLst>
                  <p:tags r:id="rId7"/>
                </p:custDataLst>
              </p:nvPr>
            </p:nvSpPr>
            <p:spPr bwMode="auto">
              <a:xfrm>
                <a:off x="5402" y="3594"/>
                <a:ext cx="8398" cy="3483"/>
              </a:xfrm>
              <a:custGeom>
                <a:avLst/>
                <a:gdLst>
                  <a:gd name="T0" fmla="*/ 1236 w 1302"/>
                  <a:gd name="T1" fmla="*/ 538 h 538"/>
                  <a:gd name="T2" fmla="*/ 1201 w 1302"/>
                  <a:gd name="T3" fmla="*/ 538 h 538"/>
                  <a:gd name="T4" fmla="*/ 1201 w 1302"/>
                  <a:gd name="T5" fmla="*/ 530 h 538"/>
                  <a:gd name="T6" fmla="*/ 1236 w 1302"/>
                  <a:gd name="T7" fmla="*/ 530 h 538"/>
                  <a:gd name="T8" fmla="*/ 1294 w 1302"/>
                  <a:gd name="T9" fmla="*/ 472 h 538"/>
                  <a:gd name="T10" fmla="*/ 1294 w 1302"/>
                  <a:gd name="T11" fmla="*/ 67 h 538"/>
                  <a:gd name="T12" fmla="*/ 1236 w 1302"/>
                  <a:gd name="T13" fmla="*/ 8 h 538"/>
                  <a:gd name="T14" fmla="*/ 66 w 1302"/>
                  <a:gd name="T15" fmla="*/ 8 h 538"/>
                  <a:gd name="T16" fmla="*/ 8 w 1302"/>
                  <a:gd name="T17" fmla="*/ 67 h 538"/>
                  <a:gd name="T18" fmla="*/ 8 w 1302"/>
                  <a:gd name="T19" fmla="*/ 472 h 538"/>
                  <a:gd name="T20" fmla="*/ 66 w 1302"/>
                  <a:gd name="T21" fmla="*/ 530 h 538"/>
                  <a:gd name="T22" fmla="*/ 1124 w 1302"/>
                  <a:gd name="T23" fmla="*/ 530 h 538"/>
                  <a:gd name="T24" fmla="*/ 1124 w 1302"/>
                  <a:gd name="T25" fmla="*/ 538 h 538"/>
                  <a:gd name="T26" fmla="*/ 66 w 1302"/>
                  <a:gd name="T27" fmla="*/ 538 h 538"/>
                  <a:gd name="T28" fmla="*/ 0 w 1302"/>
                  <a:gd name="T29" fmla="*/ 472 h 538"/>
                  <a:gd name="T30" fmla="*/ 0 w 1302"/>
                  <a:gd name="T31" fmla="*/ 67 h 538"/>
                  <a:gd name="T32" fmla="*/ 66 w 1302"/>
                  <a:gd name="T33" fmla="*/ 0 h 538"/>
                  <a:gd name="T34" fmla="*/ 1236 w 1302"/>
                  <a:gd name="T35" fmla="*/ 0 h 538"/>
                  <a:gd name="T36" fmla="*/ 1302 w 1302"/>
                  <a:gd name="T37" fmla="*/ 67 h 538"/>
                  <a:gd name="T38" fmla="*/ 1302 w 1302"/>
                  <a:gd name="T39" fmla="*/ 472 h 538"/>
                  <a:gd name="T40" fmla="*/ 1236 w 1302"/>
                  <a:gd name="T41" fmla="*/ 538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2" h="538">
                    <a:moveTo>
                      <a:pt x="1236" y="538"/>
                    </a:moveTo>
                    <a:cubicBezTo>
                      <a:pt x="1201" y="538"/>
                      <a:pt x="1201" y="538"/>
                      <a:pt x="1201" y="538"/>
                    </a:cubicBezTo>
                    <a:cubicBezTo>
                      <a:pt x="1201" y="530"/>
                      <a:pt x="1201" y="530"/>
                      <a:pt x="1201" y="530"/>
                    </a:cubicBezTo>
                    <a:cubicBezTo>
                      <a:pt x="1236" y="530"/>
                      <a:pt x="1236" y="530"/>
                      <a:pt x="1236" y="530"/>
                    </a:cubicBezTo>
                    <a:cubicBezTo>
                      <a:pt x="1268" y="530"/>
                      <a:pt x="1294" y="504"/>
                      <a:pt x="1294" y="472"/>
                    </a:cubicBezTo>
                    <a:cubicBezTo>
                      <a:pt x="1294" y="67"/>
                      <a:pt x="1294" y="67"/>
                      <a:pt x="1294" y="67"/>
                    </a:cubicBezTo>
                    <a:cubicBezTo>
                      <a:pt x="1294" y="35"/>
                      <a:pt x="1268" y="8"/>
                      <a:pt x="1236" y="8"/>
                    </a:cubicBezTo>
                    <a:cubicBezTo>
                      <a:pt x="66" y="8"/>
                      <a:pt x="66" y="8"/>
                      <a:pt x="66" y="8"/>
                    </a:cubicBezTo>
                    <a:cubicBezTo>
                      <a:pt x="34" y="8"/>
                      <a:pt x="8" y="35"/>
                      <a:pt x="8" y="67"/>
                    </a:cubicBezTo>
                    <a:cubicBezTo>
                      <a:pt x="8" y="472"/>
                      <a:pt x="8" y="472"/>
                      <a:pt x="8" y="472"/>
                    </a:cubicBezTo>
                    <a:cubicBezTo>
                      <a:pt x="8" y="504"/>
                      <a:pt x="34" y="530"/>
                      <a:pt x="66" y="530"/>
                    </a:cubicBezTo>
                    <a:cubicBezTo>
                      <a:pt x="1124" y="530"/>
                      <a:pt x="1124" y="530"/>
                      <a:pt x="1124" y="530"/>
                    </a:cubicBezTo>
                    <a:cubicBezTo>
                      <a:pt x="1124" y="538"/>
                      <a:pt x="1124" y="538"/>
                      <a:pt x="1124" y="538"/>
                    </a:cubicBezTo>
                    <a:cubicBezTo>
                      <a:pt x="66" y="538"/>
                      <a:pt x="66" y="538"/>
                      <a:pt x="66" y="538"/>
                    </a:cubicBezTo>
                    <a:cubicBezTo>
                      <a:pt x="30" y="538"/>
                      <a:pt x="0" y="508"/>
                      <a:pt x="0" y="472"/>
                    </a:cubicBezTo>
                    <a:cubicBezTo>
                      <a:pt x="0" y="67"/>
                      <a:pt x="0" y="67"/>
                      <a:pt x="0" y="67"/>
                    </a:cubicBezTo>
                    <a:cubicBezTo>
                      <a:pt x="0" y="30"/>
                      <a:pt x="30" y="0"/>
                      <a:pt x="66" y="0"/>
                    </a:cubicBezTo>
                    <a:cubicBezTo>
                      <a:pt x="1236" y="0"/>
                      <a:pt x="1236" y="0"/>
                      <a:pt x="1236" y="0"/>
                    </a:cubicBezTo>
                    <a:cubicBezTo>
                      <a:pt x="1272" y="0"/>
                      <a:pt x="1302" y="30"/>
                      <a:pt x="1302" y="67"/>
                    </a:cubicBezTo>
                    <a:cubicBezTo>
                      <a:pt x="1302" y="472"/>
                      <a:pt x="1302" y="472"/>
                      <a:pt x="1302" y="472"/>
                    </a:cubicBezTo>
                    <a:cubicBezTo>
                      <a:pt x="1302" y="508"/>
                      <a:pt x="1272" y="538"/>
                      <a:pt x="1236" y="538"/>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6" name="Oval 112"/>
              <p:cNvSpPr>
                <a:spLocks noChangeArrowheads="1"/>
              </p:cNvSpPr>
              <p:nvPr>
                <p:custDataLst>
                  <p:tags r:id="rId8"/>
                </p:custDataLst>
              </p:nvPr>
            </p:nvSpPr>
            <p:spPr bwMode="auto">
              <a:xfrm>
                <a:off x="1256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7" name="Oval 113"/>
              <p:cNvSpPr>
                <a:spLocks noChangeArrowheads="1"/>
              </p:cNvSpPr>
              <p:nvPr>
                <p:custDataLst>
                  <p:tags r:id="rId9"/>
                </p:custDataLst>
              </p:nvPr>
            </p:nvSpPr>
            <p:spPr bwMode="auto">
              <a:xfrm>
                <a:off x="1246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8" name="Oval 114"/>
              <p:cNvSpPr>
                <a:spLocks noChangeArrowheads="1"/>
              </p:cNvSpPr>
              <p:nvPr>
                <p:custDataLst>
                  <p:tags r:id="rId10"/>
                </p:custDataLst>
              </p:nvPr>
            </p:nvSpPr>
            <p:spPr bwMode="auto">
              <a:xfrm>
                <a:off x="123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9" name="Oval 115"/>
              <p:cNvSpPr>
                <a:spLocks noChangeArrowheads="1"/>
              </p:cNvSpPr>
              <p:nvPr>
                <p:custDataLst>
                  <p:tags r:id="rId11"/>
                </p:custDataLst>
              </p:nvPr>
            </p:nvSpPr>
            <p:spPr bwMode="auto">
              <a:xfrm>
                <a:off x="1229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0" name="Oval 116"/>
              <p:cNvSpPr>
                <a:spLocks noChangeArrowheads="1"/>
              </p:cNvSpPr>
              <p:nvPr>
                <p:custDataLst>
                  <p:tags r:id="rId12"/>
                </p:custDataLst>
              </p:nvPr>
            </p:nvSpPr>
            <p:spPr bwMode="auto">
              <a:xfrm>
                <a:off x="1221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1" name="Oval 117"/>
              <p:cNvSpPr>
                <a:spLocks noChangeArrowheads="1"/>
              </p:cNvSpPr>
              <p:nvPr>
                <p:custDataLst>
                  <p:tags r:id="rId13"/>
                </p:custDataLst>
              </p:nvPr>
            </p:nvSpPr>
            <p:spPr bwMode="auto">
              <a:xfrm>
                <a:off x="1212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2" name="Oval 118"/>
              <p:cNvSpPr>
                <a:spLocks noChangeArrowheads="1"/>
              </p:cNvSpPr>
              <p:nvPr>
                <p:custDataLst>
                  <p:tags r:id="rId14"/>
                </p:custDataLst>
              </p:nvPr>
            </p:nvSpPr>
            <p:spPr bwMode="auto">
              <a:xfrm>
                <a:off x="1204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3" name="Oval 119"/>
              <p:cNvSpPr>
                <a:spLocks noChangeArrowheads="1"/>
              </p:cNvSpPr>
              <p:nvPr>
                <p:custDataLst>
                  <p:tags r:id="rId15"/>
                </p:custDataLst>
              </p:nvPr>
            </p:nvSpPr>
            <p:spPr bwMode="auto">
              <a:xfrm>
                <a:off x="1196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4" name="Oval 120"/>
              <p:cNvSpPr>
                <a:spLocks noChangeArrowheads="1"/>
              </p:cNvSpPr>
              <p:nvPr>
                <p:custDataLst>
                  <p:tags r:id="rId16"/>
                </p:custDataLst>
              </p:nvPr>
            </p:nvSpPr>
            <p:spPr bwMode="auto">
              <a:xfrm>
                <a:off x="1187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5" name="Oval 121"/>
              <p:cNvSpPr>
                <a:spLocks noChangeArrowheads="1"/>
              </p:cNvSpPr>
              <p:nvPr>
                <p:custDataLst>
                  <p:tags r:id="rId17"/>
                </p:custDataLst>
              </p:nvPr>
            </p:nvSpPr>
            <p:spPr bwMode="auto">
              <a:xfrm>
                <a:off x="117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6" name="Oval 122"/>
              <p:cNvSpPr>
                <a:spLocks noChangeArrowheads="1"/>
              </p:cNvSpPr>
              <p:nvPr>
                <p:custDataLst>
                  <p:tags r:id="rId18"/>
                </p:custDataLst>
              </p:nvPr>
            </p:nvSpPr>
            <p:spPr bwMode="auto">
              <a:xfrm>
                <a:off x="1170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7" name="Oval 123"/>
              <p:cNvSpPr>
                <a:spLocks noChangeArrowheads="1"/>
              </p:cNvSpPr>
              <p:nvPr>
                <p:custDataLst>
                  <p:tags r:id="rId19"/>
                </p:custDataLst>
              </p:nvPr>
            </p:nvSpPr>
            <p:spPr bwMode="auto">
              <a:xfrm>
                <a:off x="116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8" name="Oval 124"/>
              <p:cNvSpPr>
                <a:spLocks noChangeArrowheads="1"/>
              </p:cNvSpPr>
              <p:nvPr>
                <p:custDataLst>
                  <p:tags r:id="rId20"/>
                </p:custDataLst>
              </p:nvPr>
            </p:nvSpPr>
            <p:spPr bwMode="auto">
              <a:xfrm>
                <a:off x="115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 name="Oval 125"/>
              <p:cNvSpPr>
                <a:spLocks noChangeArrowheads="1"/>
              </p:cNvSpPr>
              <p:nvPr>
                <p:custDataLst>
                  <p:tags r:id="rId21"/>
                </p:custDataLst>
              </p:nvPr>
            </p:nvSpPr>
            <p:spPr bwMode="auto">
              <a:xfrm>
                <a:off x="114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0" name="Oval 126"/>
              <p:cNvSpPr>
                <a:spLocks noChangeArrowheads="1"/>
              </p:cNvSpPr>
              <p:nvPr>
                <p:custDataLst>
                  <p:tags r:id="rId22"/>
                </p:custDataLst>
              </p:nvPr>
            </p:nvSpPr>
            <p:spPr bwMode="auto">
              <a:xfrm>
                <a:off x="113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1" name="Oval 127"/>
              <p:cNvSpPr>
                <a:spLocks noChangeArrowheads="1"/>
              </p:cNvSpPr>
              <p:nvPr>
                <p:custDataLst>
                  <p:tags r:id="rId23"/>
                </p:custDataLst>
              </p:nvPr>
            </p:nvSpPr>
            <p:spPr bwMode="auto">
              <a:xfrm>
                <a:off x="1128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2" name="Oval 128"/>
              <p:cNvSpPr>
                <a:spLocks noChangeArrowheads="1"/>
              </p:cNvSpPr>
              <p:nvPr>
                <p:custDataLst>
                  <p:tags r:id="rId24"/>
                </p:custDataLst>
              </p:nvPr>
            </p:nvSpPr>
            <p:spPr bwMode="auto">
              <a:xfrm>
                <a:off x="1120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3" name="Oval 129"/>
              <p:cNvSpPr>
                <a:spLocks noChangeArrowheads="1"/>
              </p:cNvSpPr>
              <p:nvPr>
                <p:custDataLst>
                  <p:tags r:id="rId25"/>
                </p:custDataLst>
              </p:nvPr>
            </p:nvSpPr>
            <p:spPr bwMode="auto">
              <a:xfrm>
                <a:off x="111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4" name="Oval 130"/>
              <p:cNvSpPr>
                <a:spLocks noChangeArrowheads="1"/>
              </p:cNvSpPr>
              <p:nvPr>
                <p:custDataLst>
                  <p:tags r:id="rId26"/>
                </p:custDataLst>
              </p:nvPr>
            </p:nvSpPr>
            <p:spPr bwMode="auto">
              <a:xfrm>
                <a:off x="1103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5" name="Oval 131"/>
              <p:cNvSpPr>
                <a:spLocks noChangeArrowheads="1"/>
              </p:cNvSpPr>
              <p:nvPr>
                <p:custDataLst>
                  <p:tags r:id="rId27"/>
                </p:custDataLst>
              </p:nvPr>
            </p:nvSpPr>
            <p:spPr bwMode="auto">
              <a:xfrm>
                <a:off x="1095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6" name="Oval 132"/>
              <p:cNvSpPr>
                <a:spLocks noChangeArrowheads="1"/>
              </p:cNvSpPr>
              <p:nvPr>
                <p:custDataLst>
                  <p:tags r:id="rId28"/>
                </p:custDataLst>
              </p:nvPr>
            </p:nvSpPr>
            <p:spPr bwMode="auto">
              <a:xfrm>
                <a:off x="108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7" name="Oval 133"/>
              <p:cNvSpPr>
                <a:spLocks noChangeArrowheads="1"/>
              </p:cNvSpPr>
              <p:nvPr>
                <p:custDataLst>
                  <p:tags r:id="rId29"/>
                </p:custDataLst>
              </p:nvPr>
            </p:nvSpPr>
            <p:spPr bwMode="auto">
              <a:xfrm>
                <a:off x="1078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8" name="Oval 134"/>
              <p:cNvSpPr>
                <a:spLocks noChangeArrowheads="1"/>
              </p:cNvSpPr>
              <p:nvPr>
                <p:custDataLst>
                  <p:tags r:id="rId30"/>
                </p:custDataLst>
              </p:nvPr>
            </p:nvSpPr>
            <p:spPr bwMode="auto">
              <a:xfrm>
                <a:off x="107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 name="Oval 135"/>
              <p:cNvSpPr>
                <a:spLocks noChangeArrowheads="1"/>
              </p:cNvSpPr>
              <p:nvPr>
                <p:custDataLst>
                  <p:tags r:id="rId31"/>
                </p:custDataLst>
              </p:nvPr>
            </p:nvSpPr>
            <p:spPr bwMode="auto">
              <a:xfrm>
                <a:off x="1062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0" name="Oval 136"/>
              <p:cNvSpPr>
                <a:spLocks noChangeArrowheads="1"/>
              </p:cNvSpPr>
              <p:nvPr>
                <p:custDataLst>
                  <p:tags r:id="rId32"/>
                </p:custDataLst>
              </p:nvPr>
            </p:nvSpPr>
            <p:spPr bwMode="auto">
              <a:xfrm>
                <a:off x="1053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1" name="Oval 137"/>
              <p:cNvSpPr>
                <a:spLocks noChangeArrowheads="1"/>
              </p:cNvSpPr>
              <p:nvPr>
                <p:custDataLst>
                  <p:tags r:id="rId33"/>
                </p:custDataLst>
              </p:nvPr>
            </p:nvSpPr>
            <p:spPr bwMode="auto">
              <a:xfrm>
                <a:off x="1045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2" name="Oval 138"/>
              <p:cNvSpPr>
                <a:spLocks noChangeArrowheads="1"/>
              </p:cNvSpPr>
              <p:nvPr>
                <p:custDataLst>
                  <p:tags r:id="rId34"/>
                </p:custDataLst>
              </p:nvPr>
            </p:nvSpPr>
            <p:spPr bwMode="auto">
              <a:xfrm>
                <a:off x="1036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3" name="Oval 139"/>
              <p:cNvSpPr>
                <a:spLocks noChangeArrowheads="1"/>
              </p:cNvSpPr>
              <p:nvPr>
                <p:custDataLst>
                  <p:tags r:id="rId35"/>
                </p:custDataLst>
              </p:nvPr>
            </p:nvSpPr>
            <p:spPr bwMode="auto">
              <a:xfrm>
                <a:off x="10284"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4" name="Oval 140"/>
              <p:cNvSpPr>
                <a:spLocks noChangeArrowheads="1"/>
              </p:cNvSpPr>
              <p:nvPr>
                <p:custDataLst>
                  <p:tags r:id="rId36"/>
                </p:custDataLst>
              </p:nvPr>
            </p:nvSpPr>
            <p:spPr bwMode="auto">
              <a:xfrm>
                <a:off x="1020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5" name="Oval 141"/>
              <p:cNvSpPr>
                <a:spLocks noChangeArrowheads="1"/>
              </p:cNvSpPr>
              <p:nvPr>
                <p:custDataLst>
                  <p:tags r:id="rId37"/>
                </p:custDataLst>
              </p:nvPr>
            </p:nvSpPr>
            <p:spPr bwMode="auto">
              <a:xfrm>
                <a:off x="1011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6" name="Oval 142"/>
              <p:cNvSpPr>
                <a:spLocks noChangeArrowheads="1"/>
              </p:cNvSpPr>
              <p:nvPr>
                <p:custDataLst>
                  <p:tags r:id="rId38"/>
                </p:custDataLst>
              </p:nvPr>
            </p:nvSpPr>
            <p:spPr bwMode="auto">
              <a:xfrm>
                <a:off x="1003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7" name="Oval 143"/>
              <p:cNvSpPr>
                <a:spLocks noChangeArrowheads="1"/>
              </p:cNvSpPr>
              <p:nvPr>
                <p:custDataLst>
                  <p:tags r:id="rId39"/>
                </p:custDataLst>
              </p:nvPr>
            </p:nvSpPr>
            <p:spPr bwMode="auto">
              <a:xfrm>
                <a:off x="994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8" name="Oval 144"/>
              <p:cNvSpPr>
                <a:spLocks noChangeArrowheads="1"/>
              </p:cNvSpPr>
              <p:nvPr>
                <p:custDataLst>
                  <p:tags r:id="rId40"/>
                </p:custDataLst>
              </p:nvPr>
            </p:nvSpPr>
            <p:spPr bwMode="auto">
              <a:xfrm>
                <a:off x="986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9" name="Oval 145"/>
              <p:cNvSpPr>
                <a:spLocks noChangeArrowheads="1"/>
              </p:cNvSpPr>
              <p:nvPr>
                <p:custDataLst>
                  <p:tags r:id="rId41"/>
                </p:custDataLst>
              </p:nvPr>
            </p:nvSpPr>
            <p:spPr bwMode="auto">
              <a:xfrm>
                <a:off x="97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0" name="Oval 146"/>
              <p:cNvSpPr>
                <a:spLocks noChangeArrowheads="1"/>
              </p:cNvSpPr>
              <p:nvPr>
                <p:custDataLst>
                  <p:tags r:id="rId42"/>
                </p:custDataLst>
              </p:nvPr>
            </p:nvSpPr>
            <p:spPr bwMode="auto">
              <a:xfrm>
                <a:off x="969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1" name="Oval 147"/>
              <p:cNvSpPr>
                <a:spLocks noChangeArrowheads="1"/>
              </p:cNvSpPr>
              <p:nvPr>
                <p:custDataLst>
                  <p:tags r:id="rId43"/>
                </p:custDataLst>
              </p:nvPr>
            </p:nvSpPr>
            <p:spPr bwMode="auto">
              <a:xfrm>
                <a:off x="961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2" name="Oval 148"/>
              <p:cNvSpPr>
                <a:spLocks noChangeArrowheads="1"/>
              </p:cNvSpPr>
              <p:nvPr>
                <p:custDataLst>
                  <p:tags r:id="rId44"/>
                </p:custDataLst>
              </p:nvPr>
            </p:nvSpPr>
            <p:spPr bwMode="auto">
              <a:xfrm>
                <a:off x="952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3" name="Oval 149"/>
              <p:cNvSpPr>
                <a:spLocks noChangeArrowheads="1"/>
              </p:cNvSpPr>
              <p:nvPr>
                <p:custDataLst>
                  <p:tags r:id="rId45"/>
                </p:custDataLst>
              </p:nvPr>
            </p:nvSpPr>
            <p:spPr bwMode="auto">
              <a:xfrm>
                <a:off x="944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4" name="Oval 150"/>
              <p:cNvSpPr>
                <a:spLocks noChangeArrowheads="1"/>
              </p:cNvSpPr>
              <p:nvPr>
                <p:custDataLst>
                  <p:tags r:id="rId46"/>
                </p:custDataLst>
              </p:nvPr>
            </p:nvSpPr>
            <p:spPr bwMode="auto">
              <a:xfrm>
                <a:off x="936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5" name="Oval 151"/>
              <p:cNvSpPr>
                <a:spLocks noChangeArrowheads="1"/>
              </p:cNvSpPr>
              <p:nvPr>
                <p:custDataLst>
                  <p:tags r:id="rId47"/>
                </p:custDataLst>
              </p:nvPr>
            </p:nvSpPr>
            <p:spPr bwMode="auto">
              <a:xfrm>
                <a:off x="927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6" name="Oval 152"/>
              <p:cNvSpPr>
                <a:spLocks noChangeArrowheads="1"/>
              </p:cNvSpPr>
              <p:nvPr>
                <p:custDataLst>
                  <p:tags r:id="rId48"/>
                </p:custDataLst>
              </p:nvPr>
            </p:nvSpPr>
            <p:spPr bwMode="auto">
              <a:xfrm>
                <a:off x="919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7" name="Oval 153"/>
              <p:cNvSpPr>
                <a:spLocks noChangeArrowheads="1"/>
              </p:cNvSpPr>
              <p:nvPr>
                <p:custDataLst>
                  <p:tags r:id="rId49"/>
                </p:custDataLst>
              </p:nvPr>
            </p:nvSpPr>
            <p:spPr bwMode="auto">
              <a:xfrm>
                <a:off x="911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8" name="Oval 154"/>
              <p:cNvSpPr>
                <a:spLocks noChangeArrowheads="1"/>
              </p:cNvSpPr>
              <p:nvPr>
                <p:custDataLst>
                  <p:tags r:id="rId50"/>
                </p:custDataLst>
              </p:nvPr>
            </p:nvSpPr>
            <p:spPr bwMode="auto">
              <a:xfrm>
                <a:off x="902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9" name="Oval 155"/>
              <p:cNvSpPr>
                <a:spLocks noChangeArrowheads="1"/>
              </p:cNvSpPr>
              <p:nvPr>
                <p:custDataLst>
                  <p:tags r:id="rId51"/>
                </p:custDataLst>
              </p:nvPr>
            </p:nvSpPr>
            <p:spPr bwMode="auto">
              <a:xfrm>
                <a:off x="894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0" name="Oval 156"/>
              <p:cNvSpPr>
                <a:spLocks noChangeArrowheads="1"/>
              </p:cNvSpPr>
              <p:nvPr>
                <p:custDataLst>
                  <p:tags r:id="rId52"/>
                </p:custDataLst>
              </p:nvPr>
            </p:nvSpPr>
            <p:spPr bwMode="auto">
              <a:xfrm>
                <a:off x="88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1" name="Oval 157"/>
              <p:cNvSpPr>
                <a:spLocks noChangeArrowheads="1"/>
              </p:cNvSpPr>
              <p:nvPr>
                <p:custDataLst>
                  <p:tags r:id="rId53"/>
                </p:custDataLst>
              </p:nvPr>
            </p:nvSpPr>
            <p:spPr bwMode="auto">
              <a:xfrm>
                <a:off x="877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2" name="Oval 158"/>
              <p:cNvSpPr>
                <a:spLocks noChangeArrowheads="1"/>
              </p:cNvSpPr>
              <p:nvPr>
                <p:custDataLst>
                  <p:tags r:id="rId54"/>
                </p:custDataLst>
              </p:nvPr>
            </p:nvSpPr>
            <p:spPr bwMode="auto">
              <a:xfrm>
                <a:off x="869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3" name="Oval 159"/>
              <p:cNvSpPr>
                <a:spLocks noChangeArrowheads="1"/>
              </p:cNvSpPr>
              <p:nvPr>
                <p:custDataLst>
                  <p:tags r:id="rId55"/>
                </p:custDataLst>
              </p:nvPr>
            </p:nvSpPr>
            <p:spPr bwMode="auto">
              <a:xfrm>
                <a:off x="8607"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4" name="Oval 160"/>
              <p:cNvSpPr>
                <a:spLocks noChangeArrowheads="1"/>
              </p:cNvSpPr>
              <p:nvPr>
                <p:custDataLst>
                  <p:tags r:id="rId56"/>
                </p:custDataLst>
              </p:nvPr>
            </p:nvSpPr>
            <p:spPr bwMode="auto">
              <a:xfrm>
                <a:off x="8525"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5" name="Oval 161"/>
              <p:cNvSpPr>
                <a:spLocks noChangeArrowheads="1"/>
              </p:cNvSpPr>
              <p:nvPr>
                <p:custDataLst>
                  <p:tags r:id="rId57"/>
                </p:custDataLst>
              </p:nvPr>
            </p:nvSpPr>
            <p:spPr bwMode="auto">
              <a:xfrm>
                <a:off x="8440"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6" name="Oval 162"/>
              <p:cNvSpPr>
                <a:spLocks noChangeArrowheads="1"/>
              </p:cNvSpPr>
              <p:nvPr>
                <p:custDataLst>
                  <p:tags r:id="rId58"/>
                </p:custDataLst>
              </p:nvPr>
            </p:nvSpPr>
            <p:spPr bwMode="auto">
              <a:xfrm>
                <a:off x="8356"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7" name="Oval 163"/>
              <p:cNvSpPr>
                <a:spLocks noChangeArrowheads="1"/>
              </p:cNvSpPr>
              <p:nvPr>
                <p:custDataLst>
                  <p:tags r:id="rId59"/>
                </p:custDataLst>
              </p:nvPr>
            </p:nvSpPr>
            <p:spPr bwMode="auto">
              <a:xfrm>
                <a:off x="8271"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8" name="Oval 164"/>
              <p:cNvSpPr>
                <a:spLocks noChangeArrowheads="1"/>
              </p:cNvSpPr>
              <p:nvPr>
                <p:custDataLst>
                  <p:tags r:id="rId60"/>
                </p:custDataLst>
              </p:nvPr>
            </p:nvSpPr>
            <p:spPr bwMode="auto">
              <a:xfrm>
                <a:off x="818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9" name="Oval 165"/>
              <p:cNvSpPr>
                <a:spLocks noChangeArrowheads="1"/>
              </p:cNvSpPr>
              <p:nvPr>
                <p:custDataLst>
                  <p:tags r:id="rId61"/>
                </p:custDataLst>
              </p:nvPr>
            </p:nvSpPr>
            <p:spPr bwMode="auto">
              <a:xfrm>
                <a:off x="810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0" name="Oval 166"/>
              <p:cNvSpPr>
                <a:spLocks noChangeArrowheads="1"/>
              </p:cNvSpPr>
              <p:nvPr>
                <p:custDataLst>
                  <p:tags r:id="rId62"/>
                </p:custDataLst>
              </p:nvPr>
            </p:nvSpPr>
            <p:spPr bwMode="auto">
              <a:xfrm>
                <a:off x="8019"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1" name="Oval 167"/>
              <p:cNvSpPr>
                <a:spLocks noChangeArrowheads="1"/>
              </p:cNvSpPr>
              <p:nvPr>
                <p:custDataLst>
                  <p:tags r:id="rId63"/>
                </p:custDataLst>
              </p:nvPr>
            </p:nvSpPr>
            <p:spPr bwMode="auto">
              <a:xfrm>
                <a:off x="7935" y="6922"/>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2" name="Oval 168"/>
              <p:cNvSpPr>
                <a:spLocks noChangeArrowheads="1"/>
              </p:cNvSpPr>
              <p:nvPr>
                <p:custDataLst>
                  <p:tags r:id="rId64"/>
                </p:custDataLst>
              </p:nvPr>
            </p:nvSpPr>
            <p:spPr bwMode="auto">
              <a:xfrm>
                <a:off x="7853"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3" name="Oval 169"/>
              <p:cNvSpPr>
                <a:spLocks noChangeArrowheads="1"/>
              </p:cNvSpPr>
              <p:nvPr>
                <p:custDataLst>
                  <p:tags r:id="rId65"/>
                </p:custDataLst>
              </p:nvPr>
            </p:nvSpPr>
            <p:spPr bwMode="auto">
              <a:xfrm>
                <a:off x="776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4" name="Oval 170"/>
              <p:cNvSpPr>
                <a:spLocks noChangeArrowheads="1"/>
              </p:cNvSpPr>
              <p:nvPr>
                <p:custDataLst>
                  <p:tags r:id="rId66"/>
                </p:custDataLst>
              </p:nvPr>
            </p:nvSpPr>
            <p:spPr bwMode="auto">
              <a:xfrm>
                <a:off x="768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5" name="Oval 171"/>
              <p:cNvSpPr>
                <a:spLocks noChangeArrowheads="1"/>
              </p:cNvSpPr>
              <p:nvPr>
                <p:custDataLst>
                  <p:tags r:id="rId67"/>
                </p:custDataLst>
              </p:nvPr>
            </p:nvSpPr>
            <p:spPr bwMode="auto">
              <a:xfrm>
                <a:off x="75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6" name="Oval 172"/>
              <p:cNvSpPr>
                <a:spLocks noChangeArrowheads="1"/>
              </p:cNvSpPr>
              <p:nvPr>
                <p:custDataLst>
                  <p:tags r:id="rId68"/>
                </p:custDataLst>
              </p:nvPr>
            </p:nvSpPr>
            <p:spPr bwMode="auto">
              <a:xfrm>
                <a:off x="751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7" name="Oval 173"/>
              <p:cNvSpPr>
                <a:spLocks noChangeArrowheads="1"/>
              </p:cNvSpPr>
              <p:nvPr>
                <p:custDataLst>
                  <p:tags r:id="rId69"/>
                </p:custDataLst>
              </p:nvPr>
            </p:nvSpPr>
            <p:spPr bwMode="auto">
              <a:xfrm>
                <a:off x="74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8" name="Oval 174"/>
              <p:cNvSpPr>
                <a:spLocks noChangeArrowheads="1"/>
              </p:cNvSpPr>
              <p:nvPr>
                <p:custDataLst>
                  <p:tags r:id="rId70"/>
                </p:custDataLst>
              </p:nvPr>
            </p:nvSpPr>
            <p:spPr bwMode="auto">
              <a:xfrm>
                <a:off x="73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9" name="Oval 175"/>
              <p:cNvSpPr>
                <a:spLocks noChangeArrowheads="1"/>
              </p:cNvSpPr>
              <p:nvPr>
                <p:custDataLst>
                  <p:tags r:id="rId71"/>
                </p:custDataLst>
              </p:nvPr>
            </p:nvSpPr>
            <p:spPr bwMode="auto">
              <a:xfrm>
                <a:off x="725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0" name="Oval 176"/>
              <p:cNvSpPr>
                <a:spLocks noChangeArrowheads="1"/>
              </p:cNvSpPr>
              <p:nvPr>
                <p:custDataLst>
                  <p:tags r:id="rId72"/>
                </p:custDataLst>
              </p:nvPr>
            </p:nvSpPr>
            <p:spPr bwMode="auto">
              <a:xfrm>
                <a:off x="71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1" name="Oval 177"/>
              <p:cNvSpPr>
                <a:spLocks noChangeArrowheads="1"/>
              </p:cNvSpPr>
              <p:nvPr>
                <p:custDataLst>
                  <p:tags r:id="rId73"/>
                </p:custDataLst>
              </p:nvPr>
            </p:nvSpPr>
            <p:spPr bwMode="auto">
              <a:xfrm>
                <a:off x="7092"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2" name="Oval 178"/>
              <p:cNvSpPr>
                <a:spLocks noChangeArrowheads="1"/>
              </p:cNvSpPr>
              <p:nvPr>
                <p:custDataLst>
                  <p:tags r:id="rId74"/>
                </p:custDataLst>
              </p:nvPr>
            </p:nvSpPr>
            <p:spPr bwMode="auto">
              <a:xfrm>
                <a:off x="700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3" name="Oval 179"/>
              <p:cNvSpPr>
                <a:spLocks noChangeArrowheads="1"/>
              </p:cNvSpPr>
              <p:nvPr>
                <p:custDataLst>
                  <p:tags r:id="rId75"/>
                </p:custDataLst>
              </p:nvPr>
            </p:nvSpPr>
            <p:spPr bwMode="auto">
              <a:xfrm>
                <a:off x="69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4" name="Oval 180"/>
              <p:cNvSpPr>
                <a:spLocks noChangeArrowheads="1"/>
              </p:cNvSpPr>
              <p:nvPr>
                <p:custDataLst>
                  <p:tags r:id="rId76"/>
                </p:custDataLst>
              </p:nvPr>
            </p:nvSpPr>
            <p:spPr bwMode="auto">
              <a:xfrm>
                <a:off x="683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5" name="Oval 181"/>
              <p:cNvSpPr>
                <a:spLocks noChangeArrowheads="1"/>
              </p:cNvSpPr>
              <p:nvPr>
                <p:custDataLst>
                  <p:tags r:id="rId77"/>
                </p:custDataLst>
              </p:nvPr>
            </p:nvSpPr>
            <p:spPr bwMode="auto">
              <a:xfrm>
                <a:off x="675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6" name="Oval 182"/>
              <p:cNvSpPr>
                <a:spLocks noChangeArrowheads="1"/>
              </p:cNvSpPr>
              <p:nvPr>
                <p:custDataLst>
                  <p:tags r:id="rId78"/>
                </p:custDataLst>
              </p:nvPr>
            </p:nvSpPr>
            <p:spPr bwMode="auto">
              <a:xfrm>
                <a:off x="66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7" name="Oval 183"/>
              <p:cNvSpPr>
                <a:spLocks noChangeArrowheads="1"/>
              </p:cNvSpPr>
              <p:nvPr>
                <p:custDataLst>
                  <p:tags r:id="rId79"/>
                </p:custDataLst>
              </p:nvPr>
            </p:nvSpPr>
            <p:spPr bwMode="auto">
              <a:xfrm>
                <a:off x="658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8" name="Oval 184"/>
              <p:cNvSpPr>
                <a:spLocks noChangeArrowheads="1"/>
              </p:cNvSpPr>
              <p:nvPr>
                <p:custDataLst>
                  <p:tags r:id="rId80"/>
                </p:custDataLst>
              </p:nvPr>
            </p:nvSpPr>
            <p:spPr bwMode="auto">
              <a:xfrm>
                <a:off x="65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9" name="Oval 185"/>
              <p:cNvSpPr>
                <a:spLocks noChangeArrowheads="1"/>
              </p:cNvSpPr>
              <p:nvPr>
                <p:custDataLst>
                  <p:tags r:id="rId81"/>
                </p:custDataLst>
              </p:nvPr>
            </p:nvSpPr>
            <p:spPr bwMode="auto">
              <a:xfrm>
                <a:off x="642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0" name="Oval 186"/>
              <p:cNvSpPr>
                <a:spLocks noChangeArrowheads="1"/>
              </p:cNvSpPr>
              <p:nvPr>
                <p:custDataLst>
                  <p:tags r:id="rId82"/>
                </p:custDataLst>
              </p:nvPr>
            </p:nvSpPr>
            <p:spPr bwMode="auto">
              <a:xfrm>
                <a:off x="633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1" name="Oval 187"/>
              <p:cNvSpPr>
                <a:spLocks noChangeArrowheads="1"/>
              </p:cNvSpPr>
              <p:nvPr>
                <p:custDataLst>
                  <p:tags r:id="rId83"/>
                </p:custDataLst>
              </p:nvPr>
            </p:nvSpPr>
            <p:spPr bwMode="auto">
              <a:xfrm>
                <a:off x="625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2" name="Oval 188"/>
              <p:cNvSpPr>
                <a:spLocks noChangeArrowheads="1"/>
              </p:cNvSpPr>
              <p:nvPr>
                <p:custDataLst>
                  <p:tags r:id="rId84"/>
                </p:custDataLst>
              </p:nvPr>
            </p:nvSpPr>
            <p:spPr bwMode="auto">
              <a:xfrm>
                <a:off x="617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3" name="Oval 189"/>
              <p:cNvSpPr>
                <a:spLocks noChangeArrowheads="1"/>
              </p:cNvSpPr>
              <p:nvPr>
                <p:custDataLst>
                  <p:tags r:id="rId85"/>
                </p:custDataLst>
              </p:nvPr>
            </p:nvSpPr>
            <p:spPr bwMode="auto">
              <a:xfrm>
                <a:off x="608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4" name="Oval 190"/>
              <p:cNvSpPr>
                <a:spLocks noChangeArrowheads="1"/>
              </p:cNvSpPr>
              <p:nvPr>
                <p:custDataLst>
                  <p:tags r:id="rId86"/>
                </p:custDataLst>
              </p:nvPr>
            </p:nvSpPr>
            <p:spPr bwMode="auto">
              <a:xfrm>
                <a:off x="600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5" name="Oval 191"/>
              <p:cNvSpPr>
                <a:spLocks noChangeArrowheads="1"/>
              </p:cNvSpPr>
              <p:nvPr>
                <p:custDataLst>
                  <p:tags r:id="rId87"/>
                </p:custDataLst>
              </p:nvPr>
            </p:nvSpPr>
            <p:spPr bwMode="auto">
              <a:xfrm>
                <a:off x="591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6" name="Oval 192"/>
              <p:cNvSpPr>
                <a:spLocks noChangeArrowheads="1"/>
              </p:cNvSpPr>
              <p:nvPr>
                <p:custDataLst>
                  <p:tags r:id="rId88"/>
                </p:custDataLst>
              </p:nvPr>
            </p:nvSpPr>
            <p:spPr bwMode="auto">
              <a:xfrm>
                <a:off x="583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7" name="Freeform 193"/>
              <p:cNvSpPr/>
              <p:nvPr>
                <p:custDataLst>
                  <p:tags r:id="rId89"/>
                </p:custDataLst>
              </p:nvPr>
            </p:nvSpPr>
            <p:spPr bwMode="auto">
              <a:xfrm>
                <a:off x="5750" y="6915"/>
                <a:ext cx="46" cy="46"/>
              </a:xfrm>
              <a:custGeom>
                <a:avLst/>
                <a:gdLst>
                  <a:gd name="T0" fmla="*/ 0 w 7"/>
                  <a:gd name="T1" fmla="*/ 2 h 7"/>
                  <a:gd name="T2" fmla="*/ 4 w 7"/>
                  <a:gd name="T3" fmla="*/ 0 h 7"/>
                  <a:gd name="T4" fmla="*/ 7 w 7"/>
                  <a:gd name="T5" fmla="*/ 4 h 7"/>
                  <a:gd name="T6" fmla="*/ 3 w 7"/>
                  <a:gd name="T7" fmla="*/ 7 h 7"/>
                  <a:gd name="T8" fmla="*/ 0 w 7"/>
                  <a:gd name="T9" fmla="*/ 2 h 7"/>
                </a:gdLst>
                <a:ahLst/>
                <a:cxnLst>
                  <a:cxn ang="0">
                    <a:pos x="T0" y="T1"/>
                  </a:cxn>
                  <a:cxn ang="0">
                    <a:pos x="T2" y="T3"/>
                  </a:cxn>
                  <a:cxn ang="0">
                    <a:pos x="T4" y="T5"/>
                  </a:cxn>
                  <a:cxn ang="0">
                    <a:pos x="T6" y="T7"/>
                  </a:cxn>
                  <a:cxn ang="0">
                    <a:pos x="T8" y="T9"/>
                  </a:cxn>
                </a:cxnLst>
                <a:rect l="0" t="0" r="r" b="b"/>
                <a:pathLst>
                  <a:path w="7" h="7">
                    <a:moveTo>
                      <a:pt x="0" y="2"/>
                    </a:moveTo>
                    <a:cubicBezTo>
                      <a:pt x="1" y="1"/>
                      <a:pt x="3" y="0"/>
                      <a:pt x="4" y="0"/>
                    </a:cubicBezTo>
                    <a:cubicBezTo>
                      <a:pt x="6" y="0"/>
                      <a:pt x="7" y="2"/>
                      <a:pt x="7" y="4"/>
                    </a:cubicBezTo>
                    <a:cubicBezTo>
                      <a:pt x="7" y="6"/>
                      <a:pt x="5" y="7"/>
                      <a:pt x="3" y="7"/>
                    </a:cubicBezTo>
                    <a:cubicBezTo>
                      <a:pt x="1" y="6"/>
                      <a:pt x="0" y="4"/>
                      <a:pt x="0"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8" name="Freeform 194"/>
              <p:cNvSpPr/>
              <p:nvPr>
                <p:custDataLst>
                  <p:tags r:id="rId90"/>
                </p:custDataLst>
              </p:nvPr>
            </p:nvSpPr>
            <p:spPr bwMode="auto">
              <a:xfrm>
                <a:off x="5666" y="6881"/>
                <a:ext cx="53" cy="53"/>
              </a:xfrm>
              <a:custGeom>
                <a:avLst/>
                <a:gdLst>
                  <a:gd name="T0" fmla="*/ 1 w 8"/>
                  <a:gd name="T1" fmla="*/ 2 h 8"/>
                  <a:gd name="T2" fmla="*/ 6 w 8"/>
                  <a:gd name="T3" fmla="*/ 1 h 8"/>
                  <a:gd name="T4" fmla="*/ 7 w 8"/>
                  <a:gd name="T5" fmla="*/ 5 h 8"/>
                  <a:gd name="T6" fmla="*/ 3 w 8"/>
                  <a:gd name="T7" fmla="*/ 7 h 8"/>
                  <a:gd name="T8" fmla="*/ 1 w 8"/>
                  <a:gd name="T9" fmla="*/ 2 h 8"/>
                </a:gdLst>
                <a:ahLst/>
                <a:cxnLst>
                  <a:cxn ang="0">
                    <a:pos x="T0" y="T1"/>
                  </a:cxn>
                  <a:cxn ang="0">
                    <a:pos x="T2" y="T3"/>
                  </a:cxn>
                  <a:cxn ang="0">
                    <a:pos x="T4" y="T5"/>
                  </a:cxn>
                  <a:cxn ang="0">
                    <a:pos x="T6" y="T7"/>
                  </a:cxn>
                  <a:cxn ang="0">
                    <a:pos x="T8" y="T9"/>
                  </a:cxn>
                </a:cxnLst>
                <a:rect l="0" t="0" r="r" b="b"/>
                <a:pathLst>
                  <a:path w="8" h="8">
                    <a:moveTo>
                      <a:pt x="1" y="2"/>
                    </a:moveTo>
                    <a:cubicBezTo>
                      <a:pt x="2" y="1"/>
                      <a:pt x="4" y="0"/>
                      <a:pt x="6" y="1"/>
                    </a:cubicBezTo>
                    <a:cubicBezTo>
                      <a:pt x="8" y="2"/>
                      <a:pt x="8" y="4"/>
                      <a:pt x="7" y="5"/>
                    </a:cubicBezTo>
                    <a:cubicBezTo>
                      <a:pt x="7" y="7"/>
                      <a:pt x="5" y="8"/>
                      <a:pt x="3" y="7"/>
                    </a:cubicBezTo>
                    <a:cubicBezTo>
                      <a:pt x="1" y="6"/>
                      <a:pt x="0" y="4"/>
                      <a:pt x="1"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9" name="Freeform 195"/>
              <p:cNvSpPr/>
              <p:nvPr>
                <p:custDataLst>
                  <p:tags r:id="rId91"/>
                </p:custDataLst>
              </p:nvPr>
            </p:nvSpPr>
            <p:spPr bwMode="auto">
              <a:xfrm>
                <a:off x="5603" y="6838"/>
                <a:ext cx="51" cy="43"/>
              </a:xfrm>
              <a:custGeom>
                <a:avLst/>
                <a:gdLst>
                  <a:gd name="T0" fmla="*/ 2 w 8"/>
                  <a:gd name="T1" fmla="*/ 1 h 7"/>
                  <a:gd name="T2" fmla="*/ 6 w 8"/>
                  <a:gd name="T3" fmla="*/ 1 h 7"/>
                  <a:gd name="T4" fmla="*/ 6 w 8"/>
                  <a:gd name="T5" fmla="*/ 6 h 7"/>
                  <a:gd name="T6" fmla="*/ 2 w 8"/>
                  <a:gd name="T7" fmla="*/ 6 h 7"/>
                  <a:gd name="T8" fmla="*/ 2 w 8"/>
                  <a:gd name="T9" fmla="*/ 1 h 7"/>
                </a:gdLst>
                <a:ahLst/>
                <a:cxnLst>
                  <a:cxn ang="0">
                    <a:pos x="T0" y="T1"/>
                  </a:cxn>
                  <a:cxn ang="0">
                    <a:pos x="T2" y="T3"/>
                  </a:cxn>
                  <a:cxn ang="0">
                    <a:pos x="T4" y="T5"/>
                  </a:cxn>
                  <a:cxn ang="0">
                    <a:pos x="T6" y="T7"/>
                  </a:cxn>
                  <a:cxn ang="0">
                    <a:pos x="T8" y="T9"/>
                  </a:cxn>
                </a:cxnLst>
                <a:rect l="0" t="0" r="r" b="b"/>
                <a:pathLst>
                  <a:path w="8" h="7">
                    <a:moveTo>
                      <a:pt x="2" y="1"/>
                    </a:moveTo>
                    <a:cubicBezTo>
                      <a:pt x="3" y="0"/>
                      <a:pt x="5" y="0"/>
                      <a:pt x="6" y="1"/>
                    </a:cubicBezTo>
                    <a:cubicBezTo>
                      <a:pt x="8" y="2"/>
                      <a:pt x="8" y="4"/>
                      <a:pt x="6" y="6"/>
                    </a:cubicBezTo>
                    <a:cubicBezTo>
                      <a:pt x="5" y="7"/>
                      <a:pt x="3" y="7"/>
                      <a:pt x="2" y="6"/>
                    </a:cubicBezTo>
                    <a:cubicBezTo>
                      <a:pt x="0" y="4"/>
                      <a:pt x="0"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0" name="Freeform 196"/>
              <p:cNvSpPr/>
              <p:nvPr>
                <p:custDataLst>
                  <p:tags r:id="rId92"/>
                </p:custDataLst>
              </p:nvPr>
            </p:nvSpPr>
            <p:spPr bwMode="auto">
              <a:xfrm>
                <a:off x="5550" y="6766"/>
                <a:ext cx="53" cy="53"/>
              </a:xfrm>
              <a:custGeom>
                <a:avLst/>
                <a:gdLst>
                  <a:gd name="T0" fmla="*/ 2 w 8"/>
                  <a:gd name="T1" fmla="*/ 1 h 8"/>
                  <a:gd name="T2" fmla="*/ 7 w 8"/>
                  <a:gd name="T3" fmla="*/ 2 h 8"/>
                  <a:gd name="T4" fmla="*/ 6 w 8"/>
                  <a:gd name="T5" fmla="*/ 7 h 8"/>
                  <a:gd name="T6" fmla="*/ 1 w 8"/>
                  <a:gd name="T7" fmla="*/ 6 h 8"/>
                  <a:gd name="T8" fmla="*/ 2 w 8"/>
                  <a:gd name="T9" fmla="*/ 1 h 8"/>
                </a:gdLst>
                <a:ahLst/>
                <a:cxnLst>
                  <a:cxn ang="0">
                    <a:pos x="T0" y="T1"/>
                  </a:cxn>
                  <a:cxn ang="0">
                    <a:pos x="T2" y="T3"/>
                  </a:cxn>
                  <a:cxn ang="0">
                    <a:pos x="T4" y="T5"/>
                  </a:cxn>
                  <a:cxn ang="0">
                    <a:pos x="T6" y="T7"/>
                  </a:cxn>
                  <a:cxn ang="0">
                    <a:pos x="T8" y="T9"/>
                  </a:cxn>
                </a:cxnLst>
                <a:rect l="0" t="0" r="r" b="b"/>
                <a:pathLst>
                  <a:path w="8" h="8">
                    <a:moveTo>
                      <a:pt x="2" y="1"/>
                    </a:moveTo>
                    <a:cubicBezTo>
                      <a:pt x="4" y="0"/>
                      <a:pt x="6" y="1"/>
                      <a:pt x="7" y="2"/>
                    </a:cubicBezTo>
                    <a:cubicBezTo>
                      <a:pt x="8" y="4"/>
                      <a:pt x="7" y="6"/>
                      <a:pt x="6" y="7"/>
                    </a:cubicBezTo>
                    <a:cubicBezTo>
                      <a:pt x="4" y="8"/>
                      <a:pt x="2" y="8"/>
                      <a:pt x="1" y="6"/>
                    </a:cubicBezTo>
                    <a:cubicBezTo>
                      <a:pt x="0" y="4"/>
                      <a:pt x="1"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1" name="Freeform 197"/>
              <p:cNvSpPr/>
              <p:nvPr>
                <p:custDataLst>
                  <p:tags r:id="rId93"/>
                </p:custDataLst>
              </p:nvPr>
            </p:nvSpPr>
            <p:spPr bwMode="auto">
              <a:xfrm>
                <a:off x="5518" y="6688"/>
                <a:ext cx="51" cy="53"/>
              </a:xfrm>
              <a:custGeom>
                <a:avLst/>
                <a:gdLst>
                  <a:gd name="T0" fmla="*/ 4 w 8"/>
                  <a:gd name="T1" fmla="*/ 1 h 8"/>
                  <a:gd name="T2" fmla="*/ 8 w 8"/>
                  <a:gd name="T3" fmla="*/ 3 h 8"/>
                  <a:gd name="T4" fmla="*/ 5 w 8"/>
                  <a:gd name="T5" fmla="*/ 7 h 8"/>
                  <a:gd name="T6" fmla="*/ 1 w 8"/>
                  <a:gd name="T7" fmla="*/ 5 h 8"/>
                  <a:gd name="T8" fmla="*/ 4 w 8"/>
                  <a:gd name="T9" fmla="*/ 1 h 8"/>
                </a:gdLst>
                <a:ahLst/>
                <a:cxnLst>
                  <a:cxn ang="0">
                    <a:pos x="T0" y="T1"/>
                  </a:cxn>
                  <a:cxn ang="0">
                    <a:pos x="T2" y="T3"/>
                  </a:cxn>
                  <a:cxn ang="0">
                    <a:pos x="T4" y="T5"/>
                  </a:cxn>
                  <a:cxn ang="0">
                    <a:pos x="T6" y="T7"/>
                  </a:cxn>
                  <a:cxn ang="0">
                    <a:pos x="T8" y="T9"/>
                  </a:cxn>
                </a:cxnLst>
                <a:rect l="0" t="0" r="r" b="b"/>
                <a:pathLst>
                  <a:path w="8" h="8">
                    <a:moveTo>
                      <a:pt x="4" y="1"/>
                    </a:moveTo>
                    <a:cubicBezTo>
                      <a:pt x="6" y="0"/>
                      <a:pt x="7" y="2"/>
                      <a:pt x="8" y="3"/>
                    </a:cubicBezTo>
                    <a:cubicBezTo>
                      <a:pt x="8" y="5"/>
                      <a:pt x="7" y="7"/>
                      <a:pt x="5" y="7"/>
                    </a:cubicBezTo>
                    <a:cubicBezTo>
                      <a:pt x="3" y="8"/>
                      <a:pt x="1" y="7"/>
                      <a:pt x="1" y="5"/>
                    </a:cubicBezTo>
                    <a:cubicBezTo>
                      <a:pt x="0" y="3"/>
                      <a:pt x="2" y="1"/>
                      <a:pt x="4"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2" name="Freeform 198"/>
              <p:cNvSpPr/>
              <p:nvPr>
                <p:custDataLst>
                  <p:tags r:id="rId94"/>
                </p:custDataLst>
              </p:nvPr>
            </p:nvSpPr>
            <p:spPr bwMode="auto">
              <a:xfrm>
                <a:off x="5518" y="6611"/>
                <a:ext cx="43" cy="46"/>
              </a:xfrm>
              <a:custGeom>
                <a:avLst/>
                <a:gdLst>
                  <a:gd name="T0" fmla="*/ 3 w 7"/>
                  <a:gd name="T1" fmla="*/ 0 h 7"/>
                  <a:gd name="T2" fmla="*/ 7 w 7"/>
                  <a:gd name="T3" fmla="*/ 3 h 7"/>
                  <a:gd name="T4" fmla="*/ 3 w 7"/>
                  <a:gd name="T5" fmla="*/ 6 h 7"/>
                  <a:gd name="T6" fmla="*/ 0 w 7"/>
                  <a:gd name="T7" fmla="*/ 3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1"/>
                      <a:pt x="7" y="3"/>
                    </a:cubicBezTo>
                    <a:cubicBezTo>
                      <a:pt x="7" y="5"/>
                      <a:pt x="5" y="6"/>
                      <a:pt x="3" y="6"/>
                    </a:cubicBezTo>
                    <a:cubicBezTo>
                      <a:pt x="1" y="7"/>
                      <a:pt x="0" y="5"/>
                      <a:pt x="0" y="3"/>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3" name="Oval 199"/>
              <p:cNvSpPr>
                <a:spLocks noChangeArrowheads="1"/>
              </p:cNvSpPr>
              <p:nvPr>
                <p:custDataLst>
                  <p:tags r:id="rId95"/>
                </p:custDataLst>
              </p:nvPr>
            </p:nvSpPr>
            <p:spPr bwMode="auto">
              <a:xfrm>
                <a:off x="5518" y="652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4" name="Oval 200"/>
              <p:cNvSpPr>
                <a:spLocks noChangeArrowheads="1"/>
              </p:cNvSpPr>
              <p:nvPr>
                <p:custDataLst>
                  <p:tags r:id="rId96"/>
                </p:custDataLst>
              </p:nvPr>
            </p:nvSpPr>
            <p:spPr bwMode="auto">
              <a:xfrm>
                <a:off x="5518" y="644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5" name="Oval 201"/>
              <p:cNvSpPr>
                <a:spLocks noChangeArrowheads="1"/>
              </p:cNvSpPr>
              <p:nvPr>
                <p:custDataLst>
                  <p:tags r:id="rId97"/>
                </p:custDataLst>
              </p:nvPr>
            </p:nvSpPr>
            <p:spPr bwMode="auto">
              <a:xfrm>
                <a:off x="5518" y="635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6" name="Oval 202"/>
              <p:cNvSpPr>
                <a:spLocks noChangeArrowheads="1"/>
              </p:cNvSpPr>
              <p:nvPr>
                <p:custDataLst>
                  <p:tags r:id="rId98"/>
                </p:custDataLst>
              </p:nvPr>
            </p:nvSpPr>
            <p:spPr bwMode="auto">
              <a:xfrm>
                <a:off x="5518" y="6275"/>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7" name="Oval 203"/>
              <p:cNvSpPr>
                <a:spLocks noChangeArrowheads="1"/>
              </p:cNvSpPr>
              <p:nvPr>
                <p:custDataLst>
                  <p:tags r:id="rId99"/>
                </p:custDataLst>
              </p:nvPr>
            </p:nvSpPr>
            <p:spPr bwMode="auto">
              <a:xfrm>
                <a:off x="5518" y="6191"/>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8" name="Oval 204"/>
              <p:cNvSpPr>
                <a:spLocks noChangeArrowheads="1"/>
              </p:cNvSpPr>
              <p:nvPr>
                <p:custDataLst>
                  <p:tags r:id="rId100"/>
                </p:custDataLst>
              </p:nvPr>
            </p:nvSpPr>
            <p:spPr bwMode="auto">
              <a:xfrm>
                <a:off x="5518" y="610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9" name="Oval 205"/>
              <p:cNvSpPr>
                <a:spLocks noChangeArrowheads="1"/>
              </p:cNvSpPr>
              <p:nvPr>
                <p:custDataLst>
                  <p:tags r:id="rId101"/>
                </p:custDataLst>
              </p:nvPr>
            </p:nvSpPr>
            <p:spPr bwMode="auto">
              <a:xfrm>
                <a:off x="5518" y="602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0" name="Oval 206"/>
              <p:cNvSpPr>
                <a:spLocks noChangeArrowheads="1"/>
              </p:cNvSpPr>
              <p:nvPr>
                <p:custDataLst>
                  <p:tags r:id="rId102"/>
                </p:custDataLst>
              </p:nvPr>
            </p:nvSpPr>
            <p:spPr bwMode="auto">
              <a:xfrm>
                <a:off x="5518" y="593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1" name="Oval 207"/>
              <p:cNvSpPr>
                <a:spLocks noChangeArrowheads="1"/>
              </p:cNvSpPr>
              <p:nvPr>
                <p:custDataLst>
                  <p:tags r:id="rId103"/>
                </p:custDataLst>
              </p:nvPr>
            </p:nvSpPr>
            <p:spPr bwMode="auto">
              <a:xfrm>
                <a:off x="5518" y="5853"/>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2" name="Oval 208"/>
              <p:cNvSpPr>
                <a:spLocks noChangeArrowheads="1"/>
              </p:cNvSpPr>
              <p:nvPr>
                <p:custDataLst>
                  <p:tags r:id="rId104"/>
                </p:custDataLst>
              </p:nvPr>
            </p:nvSpPr>
            <p:spPr bwMode="auto">
              <a:xfrm>
                <a:off x="5518" y="5768"/>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3" name="Oval 209"/>
              <p:cNvSpPr>
                <a:spLocks noChangeArrowheads="1"/>
              </p:cNvSpPr>
              <p:nvPr>
                <p:custDataLst>
                  <p:tags r:id="rId105"/>
                </p:custDataLst>
              </p:nvPr>
            </p:nvSpPr>
            <p:spPr bwMode="auto">
              <a:xfrm>
                <a:off x="5518" y="567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4" name="Oval 210"/>
              <p:cNvSpPr>
                <a:spLocks noChangeArrowheads="1"/>
              </p:cNvSpPr>
              <p:nvPr>
                <p:custDataLst>
                  <p:tags r:id="rId106"/>
                </p:custDataLst>
              </p:nvPr>
            </p:nvSpPr>
            <p:spPr bwMode="auto">
              <a:xfrm>
                <a:off x="5518" y="559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5" name="Oval 211"/>
              <p:cNvSpPr>
                <a:spLocks noChangeArrowheads="1"/>
              </p:cNvSpPr>
              <p:nvPr>
                <p:custDataLst>
                  <p:tags r:id="rId107"/>
                </p:custDataLst>
              </p:nvPr>
            </p:nvSpPr>
            <p:spPr bwMode="auto">
              <a:xfrm>
                <a:off x="5518" y="55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6" name="Oval 212"/>
              <p:cNvSpPr>
                <a:spLocks noChangeArrowheads="1"/>
              </p:cNvSpPr>
              <p:nvPr>
                <p:custDataLst>
                  <p:tags r:id="rId108"/>
                </p:custDataLst>
              </p:nvPr>
            </p:nvSpPr>
            <p:spPr bwMode="auto">
              <a:xfrm>
                <a:off x="5518" y="542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7" name="Oval 213"/>
              <p:cNvSpPr>
                <a:spLocks noChangeArrowheads="1"/>
              </p:cNvSpPr>
              <p:nvPr>
                <p:custDataLst>
                  <p:tags r:id="rId109"/>
                </p:custDataLst>
              </p:nvPr>
            </p:nvSpPr>
            <p:spPr bwMode="auto">
              <a:xfrm>
                <a:off x="5518" y="534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8" name="Oval 214"/>
              <p:cNvSpPr>
                <a:spLocks noChangeArrowheads="1"/>
              </p:cNvSpPr>
              <p:nvPr>
                <p:custDataLst>
                  <p:tags r:id="rId110"/>
                </p:custDataLst>
              </p:nvPr>
            </p:nvSpPr>
            <p:spPr bwMode="auto">
              <a:xfrm>
                <a:off x="5518" y="5258"/>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9" name="Oval 215"/>
              <p:cNvSpPr>
                <a:spLocks noChangeArrowheads="1"/>
              </p:cNvSpPr>
              <p:nvPr>
                <p:custDataLst>
                  <p:tags r:id="rId111"/>
                </p:custDataLst>
              </p:nvPr>
            </p:nvSpPr>
            <p:spPr bwMode="auto">
              <a:xfrm>
                <a:off x="5518" y="5173"/>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0" name="Oval 216"/>
              <p:cNvSpPr>
                <a:spLocks noChangeArrowheads="1"/>
              </p:cNvSpPr>
              <p:nvPr>
                <p:custDataLst>
                  <p:tags r:id="rId112"/>
                </p:custDataLst>
              </p:nvPr>
            </p:nvSpPr>
            <p:spPr bwMode="auto">
              <a:xfrm>
                <a:off x="5518" y="508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1" name="Oval 217"/>
              <p:cNvSpPr>
                <a:spLocks noChangeArrowheads="1"/>
              </p:cNvSpPr>
              <p:nvPr>
                <p:custDataLst>
                  <p:tags r:id="rId113"/>
                </p:custDataLst>
              </p:nvPr>
            </p:nvSpPr>
            <p:spPr bwMode="auto">
              <a:xfrm>
                <a:off x="5518" y="500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2" name="Oval 218"/>
              <p:cNvSpPr>
                <a:spLocks noChangeArrowheads="1"/>
              </p:cNvSpPr>
              <p:nvPr>
                <p:custDataLst>
                  <p:tags r:id="rId114"/>
                </p:custDataLst>
              </p:nvPr>
            </p:nvSpPr>
            <p:spPr bwMode="auto">
              <a:xfrm>
                <a:off x="5518" y="492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3" name="Oval 219"/>
              <p:cNvSpPr>
                <a:spLocks noChangeArrowheads="1"/>
              </p:cNvSpPr>
              <p:nvPr>
                <p:custDataLst>
                  <p:tags r:id="rId115"/>
                </p:custDataLst>
              </p:nvPr>
            </p:nvSpPr>
            <p:spPr bwMode="auto">
              <a:xfrm>
                <a:off x="5518" y="483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4" name="Oval 220"/>
              <p:cNvSpPr>
                <a:spLocks noChangeArrowheads="1"/>
              </p:cNvSpPr>
              <p:nvPr>
                <p:custDataLst>
                  <p:tags r:id="rId116"/>
                </p:custDataLst>
              </p:nvPr>
            </p:nvSpPr>
            <p:spPr bwMode="auto">
              <a:xfrm>
                <a:off x="5518" y="4753"/>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5" name="Oval 221"/>
              <p:cNvSpPr>
                <a:spLocks noChangeArrowheads="1"/>
              </p:cNvSpPr>
              <p:nvPr>
                <p:custDataLst>
                  <p:tags r:id="rId117"/>
                </p:custDataLst>
              </p:nvPr>
            </p:nvSpPr>
            <p:spPr bwMode="auto">
              <a:xfrm>
                <a:off x="5518" y="4669"/>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6" name="Oval 222"/>
              <p:cNvSpPr>
                <a:spLocks noChangeArrowheads="1"/>
              </p:cNvSpPr>
              <p:nvPr>
                <p:custDataLst>
                  <p:tags r:id="rId118"/>
                </p:custDataLst>
              </p:nvPr>
            </p:nvSpPr>
            <p:spPr bwMode="auto">
              <a:xfrm>
                <a:off x="5518" y="458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7" name="Oval 223"/>
              <p:cNvSpPr>
                <a:spLocks noChangeArrowheads="1"/>
              </p:cNvSpPr>
              <p:nvPr>
                <p:custDataLst>
                  <p:tags r:id="rId119"/>
                </p:custDataLst>
              </p:nvPr>
            </p:nvSpPr>
            <p:spPr bwMode="auto">
              <a:xfrm>
                <a:off x="5518" y="450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8" name="Oval 224"/>
              <p:cNvSpPr>
                <a:spLocks noChangeArrowheads="1"/>
              </p:cNvSpPr>
              <p:nvPr>
                <p:custDataLst>
                  <p:tags r:id="rId120"/>
                </p:custDataLst>
              </p:nvPr>
            </p:nvSpPr>
            <p:spPr bwMode="auto">
              <a:xfrm>
                <a:off x="5518" y="441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9" name="Oval 225"/>
              <p:cNvSpPr>
                <a:spLocks noChangeArrowheads="1"/>
              </p:cNvSpPr>
              <p:nvPr>
                <p:custDataLst>
                  <p:tags r:id="rId121"/>
                </p:custDataLst>
              </p:nvPr>
            </p:nvSpPr>
            <p:spPr bwMode="auto">
              <a:xfrm>
                <a:off x="5518" y="433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0" name="Oval 226"/>
              <p:cNvSpPr>
                <a:spLocks noChangeArrowheads="1"/>
              </p:cNvSpPr>
              <p:nvPr>
                <p:custDataLst>
                  <p:tags r:id="rId122"/>
                </p:custDataLst>
              </p:nvPr>
            </p:nvSpPr>
            <p:spPr bwMode="auto">
              <a:xfrm>
                <a:off x="5518" y="4246"/>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1" name="Oval 227"/>
              <p:cNvSpPr>
                <a:spLocks noChangeArrowheads="1"/>
              </p:cNvSpPr>
              <p:nvPr>
                <p:custDataLst>
                  <p:tags r:id="rId123"/>
                </p:custDataLst>
              </p:nvPr>
            </p:nvSpPr>
            <p:spPr bwMode="auto">
              <a:xfrm>
                <a:off x="5518" y="4164"/>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2" name="Oval 228"/>
              <p:cNvSpPr>
                <a:spLocks noChangeArrowheads="1"/>
              </p:cNvSpPr>
              <p:nvPr>
                <p:custDataLst>
                  <p:tags r:id="rId124"/>
                </p:custDataLst>
              </p:nvPr>
            </p:nvSpPr>
            <p:spPr bwMode="auto">
              <a:xfrm>
                <a:off x="5518" y="4080"/>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3" name="Freeform 229"/>
              <p:cNvSpPr/>
              <p:nvPr>
                <p:custDataLst>
                  <p:tags r:id="rId125"/>
                </p:custDataLst>
              </p:nvPr>
            </p:nvSpPr>
            <p:spPr bwMode="auto">
              <a:xfrm>
                <a:off x="5518" y="3995"/>
                <a:ext cx="43" cy="46"/>
              </a:xfrm>
              <a:custGeom>
                <a:avLst/>
                <a:gdLst>
                  <a:gd name="T0" fmla="*/ 3 w 7"/>
                  <a:gd name="T1" fmla="*/ 0 h 7"/>
                  <a:gd name="T2" fmla="*/ 7 w 7"/>
                  <a:gd name="T3" fmla="*/ 4 h 7"/>
                  <a:gd name="T4" fmla="*/ 3 w 7"/>
                  <a:gd name="T5" fmla="*/ 7 h 7"/>
                  <a:gd name="T6" fmla="*/ 0 w 7"/>
                  <a:gd name="T7" fmla="*/ 4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2"/>
                      <a:pt x="7" y="4"/>
                    </a:cubicBezTo>
                    <a:cubicBezTo>
                      <a:pt x="6" y="5"/>
                      <a:pt x="5" y="7"/>
                      <a:pt x="3" y="7"/>
                    </a:cubicBezTo>
                    <a:cubicBezTo>
                      <a:pt x="1" y="7"/>
                      <a:pt x="0" y="6"/>
                      <a:pt x="0" y="4"/>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4" name="Freeform 230"/>
              <p:cNvSpPr/>
              <p:nvPr>
                <p:custDataLst>
                  <p:tags r:id="rId126"/>
                </p:custDataLst>
              </p:nvPr>
            </p:nvSpPr>
            <p:spPr bwMode="auto">
              <a:xfrm>
                <a:off x="5523" y="3911"/>
                <a:ext cx="53" cy="51"/>
              </a:xfrm>
              <a:custGeom>
                <a:avLst/>
                <a:gdLst>
                  <a:gd name="T0" fmla="*/ 5 w 8"/>
                  <a:gd name="T1" fmla="*/ 1 h 8"/>
                  <a:gd name="T2" fmla="*/ 8 w 8"/>
                  <a:gd name="T3" fmla="*/ 5 h 8"/>
                  <a:gd name="T4" fmla="*/ 3 w 8"/>
                  <a:gd name="T5" fmla="*/ 7 h 8"/>
                  <a:gd name="T6" fmla="*/ 1 w 8"/>
                  <a:gd name="T7" fmla="*/ 3 h 8"/>
                  <a:gd name="T8" fmla="*/ 5 w 8"/>
                  <a:gd name="T9" fmla="*/ 1 h 8"/>
                </a:gdLst>
                <a:ahLst/>
                <a:cxnLst>
                  <a:cxn ang="0">
                    <a:pos x="T0" y="T1"/>
                  </a:cxn>
                  <a:cxn ang="0">
                    <a:pos x="T2" y="T3"/>
                  </a:cxn>
                  <a:cxn ang="0">
                    <a:pos x="T4" y="T5"/>
                  </a:cxn>
                  <a:cxn ang="0">
                    <a:pos x="T6" y="T7"/>
                  </a:cxn>
                  <a:cxn ang="0">
                    <a:pos x="T8" y="T9"/>
                  </a:cxn>
                </a:cxnLst>
                <a:rect l="0" t="0" r="r" b="b"/>
                <a:pathLst>
                  <a:path w="8" h="8">
                    <a:moveTo>
                      <a:pt x="5" y="1"/>
                    </a:moveTo>
                    <a:cubicBezTo>
                      <a:pt x="7" y="1"/>
                      <a:pt x="8" y="3"/>
                      <a:pt x="8" y="5"/>
                    </a:cubicBezTo>
                    <a:cubicBezTo>
                      <a:pt x="7" y="7"/>
                      <a:pt x="5" y="8"/>
                      <a:pt x="3" y="7"/>
                    </a:cubicBezTo>
                    <a:cubicBezTo>
                      <a:pt x="2" y="7"/>
                      <a:pt x="0" y="5"/>
                      <a:pt x="1" y="3"/>
                    </a:cubicBezTo>
                    <a:cubicBezTo>
                      <a:pt x="2" y="1"/>
                      <a:pt x="4" y="0"/>
                      <a:pt x="5"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5" name="Freeform 231"/>
              <p:cNvSpPr/>
              <p:nvPr>
                <p:custDataLst>
                  <p:tags r:id="rId127"/>
                </p:custDataLst>
              </p:nvPr>
            </p:nvSpPr>
            <p:spPr bwMode="auto">
              <a:xfrm>
                <a:off x="5561" y="3834"/>
                <a:ext cx="53" cy="51"/>
              </a:xfrm>
              <a:custGeom>
                <a:avLst/>
                <a:gdLst>
                  <a:gd name="T0" fmla="*/ 6 w 8"/>
                  <a:gd name="T1" fmla="*/ 1 h 8"/>
                  <a:gd name="T2" fmla="*/ 7 w 8"/>
                  <a:gd name="T3" fmla="*/ 6 h 8"/>
                  <a:gd name="T4" fmla="*/ 2 w 8"/>
                  <a:gd name="T5" fmla="*/ 7 h 8"/>
                  <a:gd name="T6" fmla="*/ 1 w 8"/>
                  <a:gd name="T7" fmla="*/ 2 h 8"/>
                  <a:gd name="T8" fmla="*/ 6 w 8"/>
                  <a:gd name="T9" fmla="*/ 1 h 8"/>
                </a:gdLst>
                <a:ahLst/>
                <a:cxnLst>
                  <a:cxn ang="0">
                    <a:pos x="T0" y="T1"/>
                  </a:cxn>
                  <a:cxn ang="0">
                    <a:pos x="T2" y="T3"/>
                  </a:cxn>
                  <a:cxn ang="0">
                    <a:pos x="T4" y="T5"/>
                  </a:cxn>
                  <a:cxn ang="0">
                    <a:pos x="T6" y="T7"/>
                  </a:cxn>
                  <a:cxn ang="0">
                    <a:pos x="T8" y="T9"/>
                  </a:cxn>
                </a:cxnLst>
                <a:rect l="0" t="0" r="r" b="b"/>
                <a:pathLst>
                  <a:path w="8" h="8">
                    <a:moveTo>
                      <a:pt x="6" y="1"/>
                    </a:moveTo>
                    <a:cubicBezTo>
                      <a:pt x="8" y="3"/>
                      <a:pt x="8" y="5"/>
                      <a:pt x="7" y="6"/>
                    </a:cubicBezTo>
                    <a:cubicBezTo>
                      <a:pt x="6" y="8"/>
                      <a:pt x="4" y="8"/>
                      <a:pt x="2" y="7"/>
                    </a:cubicBezTo>
                    <a:cubicBezTo>
                      <a:pt x="1" y="6"/>
                      <a:pt x="0" y="4"/>
                      <a:pt x="1" y="2"/>
                    </a:cubicBezTo>
                    <a:cubicBezTo>
                      <a:pt x="2" y="1"/>
                      <a:pt x="5" y="0"/>
                      <a:pt x="6"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6" name="Freeform 232"/>
              <p:cNvSpPr/>
              <p:nvPr>
                <p:custDataLst>
                  <p:tags r:id="rId128"/>
                </p:custDataLst>
              </p:nvPr>
            </p:nvSpPr>
            <p:spPr bwMode="auto">
              <a:xfrm>
                <a:off x="5622" y="3776"/>
                <a:ext cx="51" cy="43"/>
              </a:xfrm>
              <a:custGeom>
                <a:avLst/>
                <a:gdLst>
                  <a:gd name="T0" fmla="*/ 7 w 8"/>
                  <a:gd name="T1" fmla="*/ 2 h 7"/>
                  <a:gd name="T2" fmla="*/ 6 w 8"/>
                  <a:gd name="T3" fmla="*/ 6 h 7"/>
                  <a:gd name="T4" fmla="*/ 1 w 8"/>
                  <a:gd name="T5" fmla="*/ 6 h 7"/>
                  <a:gd name="T6" fmla="*/ 2 w 8"/>
                  <a:gd name="T7" fmla="*/ 1 h 7"/>
                  <a:gd name="T8" fmla="*/ 7 w 8"/>
                  <a:gd name="T9" fmla="*/ 2 h 7"/>
                </a:gdLst>
                <a:ahLst/>
                <a:cxnLst>
                  <a:cxn ang="0">
                    <a:pos x="T0" y="T1"/>
                  </a:cxn>
                  <a:cxn ang="0">
                    <a:pos x="T2" y="T3"/>
                  </a:cxn>
                  <a:cxn ang="0">
                    <a:pos x="T4" y="T5"/>
                  </a:cxn>
                  <a:cxn ang="0">
                    <a:pos x="T6" y="T7"/>
                  </a:cxn>
                  <a:cxn ang="0">
                    <a:pos x="T8" y="T9"/>
                  </a:cxn>
                </a:cxnLst>
                <a:rect l="0" t="0" r="r" b="b"/>
                <a:pathLst>
                  <a:path w="8" h="7">
                    <a:moveTo>
                      <a:pt x="7" y="2"/>
                    </a:moveTo>
                    <a:cubicBezTo>
                      <a:pt x="8" y="3"/>
                      <a:pt x="7" y="5"/>
                      <a:pt x="6" y="6"/>
                    </a:cubicBezTo>
                    <a:cubicBezTo>
                      <a:pt x="5" y="7"/>
                      <a:pt x="3" y="7"/>
                      <a:pt x="1" y="6"/>
                    </a:cubicBezTo>
                    <a:cubicBezTo>
                      <a:pt x="0" y="5"/>
                      <a:pt x="0" y="2"/>
                      <a:pt x="2" y="1"/>
                    </a:cubicBezTo>
                    <a:cubicBezTo>
                      <a:pt x="3" y="0"/>
                      <a:pt x="5" y="0"/>
                      <a:pt x="7"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7" name="Freeform 233"/>
              <p:cNvSpPr/>
              <p:nvPr>
                <p:custDataLst>
                  <p:tags r:id="rId129"/>
                </p:custDataLst>
              </p:nvPr>
            </p:nvSpPr>
            <p:spPr bwMode="auto">
              <a:xfrm>
                <a:off x="5692" y="3729"/>
                <a:ext cx="51" cy="51"/>
              </a:xfrm>
              <a:custGeom>
                <a:avLst/>
                <a:gdLst>
                  <a:gd name="T0" fmla="*/ 7 w 8"/>
                  <a:gd name="T1" fmla="*/ 3 h 8"/>
                  <a:gd name="T2" fmla="*/ 5 w 8"/>
                  <a:gd name="T3" fmla="*/ 7 h 8"/>
                  <a:gd name="T4" fmla="*/ 1 w 8"/>
                  <a:gd name="T5" fmla="*/ 5 h 8"/>
                  <a:gd name="T6" fmla="*/ 3 w 8"/>
                  <a:gd name="T7" fmla="*/ 1 h 8"/>
                  <a:gd name="T8" fmla="*/ 7 w 8"/>
                  <a:gd name="T9" fmla="*/ 3 h 8"/>
                </a:gdLst>
                <a:ahLst/>
                <a:cxnLst>
                  <a:cxn ang="0">
                    <a:pos x="T0" y="T1"/>
                  </a:cxn>
                  <a:cxn ang="0">
                    <a:pos x="T2" y="T3"/>
                  </a:cxn>
                  <a:cxn ang="0">
                    <a:pos x="T4" y="T5"/>
                  </a:cxn>
                  <a:cxn ang="0">
                    <a:pos x="T6" y="T7"/>
                  </a:cxn>
                  <a:cxn ang="0">
                    <a:pos x="T8" y="T9"/>
                  </a:cxn>
                </a:cxnLst>
                <a:rect l="0" t="0" r="r" b="b"/>
                <a:pathLst>
                  <a:path w="8" h="8">
                    <a:moveTo>
                      <a:pt x="7" y="3"/>
                    </a:moveTo>
                    <a:cubicBezTo>
                      <a:pt x="8" y="5"/>
                      <a:pt x="7" y="7"/>
                      <a:pt x="5" y="7"/>
                    </a:cubicBezTo>
                    <a:cubicBezTo>
                      <a:pt x="4" y="8"/>
                      <a:pt x="2" y="7"/>
                      <a:pt x="1" y="5"/>
                    </a:cubicBezTo>
                    <a:cubicBezTo>
                      <a:pt x="0" y="4"/>
                      <a:pt x="1" y="2"/>
                      <a:pt x="3" y="1"/>
                    </a:cubicBezTo>
                    <a:cubicBezTo>
                      <a:pt x="5" y="0"/>
                      <a:pt x="7" y="1"/>
                      <a:pt x="7" y="3"/>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8" name="Freeform 234"/>
              <p:cNvSpPr/>
              <p:nvPr>
                <p:custDataLst>
                  <p:tags r:id="rId130"/>
                </p:custDataLst>
              </p:nvPr>
            </p:nvSpPr>
            <p:spPr bwMode="auto">
              <a:xfrm>
                <a:off x="5777" y="3710"/>
                <a:ext cx="43" cy="46"/>
              </a:xfrm>
              <a:custGeom>
                <a:avLst/>
                <a:gdLst>
                  <a:gd name="T0" fmla="*/ 7 w 7"/>
                  <a:gd name="T1" fmla="*/ 4 h 7"/>
                  <a:gd name="T2" fmla="*/ 4 w 7"/>
                  <a:gd name="T3" fmla="*/ 7 h 7"/>
                  <a:gd name="T4" fmla="*/ 0 w 7"/>
                  <a:gd name="T5" fmla="*/ 4 h 7"/>
                  <a:gd name="T6" fmla="*/ 3 w 7"/>
                  <a:gd name="T7" fmla="*/ 0 h 7"/>
                  <a:gd name="T8" fmla="*/ 7 w 7"/>
                  <a:gd name="T9" fmla="*/ 4 h 7"/>
                </a:gdLst>
                <a:ahLst/>
                <a:cxnLst>
                  <a:cxn ang="0">
                    <a:pos x="T0" y="T1"/>
                  </a:cxn>
                  <a:cxn ang="0">
                    <a:pos x="T2" y="T3"/>
                  </a:cxn>
                  <a:cxn ang="0">
                    <a:pos x="T4" y="T5"/>
                  </a:cxn>
                  <a:cxn ang="0">
                    <a:pos x="T6" y="T7"/>
                  </a:cxn>
                  <a:cxn ang="0">
                    <a:pos x="T8" y="T9"/>
                  </a:cxn>
                </a:cxnLst>
                <a:rect l="0" t="0" r="r" b="b"/>
                <a:pathLst>
                  <a:path w="7" h="7">
                    <a:moveTo>
                      <a:pt x="7" y="4"/>
                    </a:moveTo>
                    <a:cubicBezTo>
                      <a:pt x="7" y="5"/>
                      <a:pt x="6" y="7"/>
                      <a:pt x="4" y="7"/>
                    </a:cubicBezTo>
                    <a:cubicBezTo>
                      <a:pt x="2" y="7"/>
                      <a:pt x="0" y="6"/>
                      <a:pt x="0" y="4"/>
                    </a:cubicBezTo>
                    <a:cubicBezTo>
                      <a:pt x="0" y="2"/>
                      <a:pt x="1" y="1"/>
                      <a:pt x="3" y="0"/>
                    </a:cubicBezTo>
                    <a:cubicBezTo>
                      <a:pt x="5" y="0"/>
                      <a:pt x="7" y="2"/>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9" name="Oval 235"/>
              <p:cNvSpPr>
                <a:spLocks noChangeArrowheads="1"/>
              </p:cNvSpPr>
              <p:nvPr>
                <p:custDataLst>
                  <p:tags r:id="rId131"/>
                </p:custDataLst>
              </p:nvPr>
            </p:nvSpPr>
            <p:spPr bwMode="auto">
              <a:xfrm>
                <a:off x="585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0" name="Oval 236"/>
              <p:cNvSpPr>
                <a:spLocks noChangeArrowheads="1"/>
              </p:cNvSpPr>
              <p:nvPr>
                <p:custDataLst>
                  <p:tags r:id="rId132"/>
                </p:custDataLst>
              </p:nvPr>
            </p:nvSpPr>
            <p:spPr bwMode="auto">
              <a:xfrm>
                <a:off x="594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1" name="Oval 237"/>
              <p:cNvSpPr>
                <a:spLocks noChangeArrowheads="1"/>
              </p:cNvSpPr>
              <p:nvPr>
                <p:custDataLst>
                  <p:tags r:id="rId133"/>
                </p:custDataLst>
              </p:nvPr>
            </p:nvSpPr>
            <p:spPr bwMode="auto">
              <a:xfrm>
                <a:off x="602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2" name="Oval 238"/>
              <p:cNvSpPr>
                <a:spLocks noChangeArrowheads="1"/>
              </p:cNvSpPr>
              <p:nvPr>
                <p:custDataLst>
                  <p:tags r:id="rId134"/>
                </p:custDataLst>
              </p:nvPr>
            </p:nvSpPr>
            <p:spPr bwMode="auto">
              <a:xfrm>
                <a:off x="611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3" name="Oval 239"/>
              <p:cNvSpPr>
                <a:spLocks noChangeArrowheads="1"/>
              </p:cNvSpPr>
              <p:nvPr>
                <p:custDataLst>
                  <p:tags r:id="rId135"/>
                </p:custDataLst>
              </p:nvPr>
            </p:nvSpPr>
            <p:spPr bwMode="auto">
              <a:xfrm>
                <a:off x="619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4" name="Oval 240"/>
              <p:cNvSpPr>
                <a:spLocks noChangeArrowheads="1"/>
              </p:cNvSpPr>
              <p:nvPr>
                <p:custDataLst>
                  <p:tags r:id="rId136"/>
                </p:custDataLst>
              </p:nvPr>
            </p:nvSpPr>
            <p:spPr bwMode="auto">
              <a:xfrm>
                <a:off x="627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5" name="Oval 241"/>
              <p:cNvSpPr>
                <a:spLocks noChangeArrowheads="1"/>
              </p:cNvSpPr>
              <p:nvPr>
                <p:custDataLst>
                  <p:tags r:id="rId137"/>
                </p:custDataLst>
              </p:nvPr>
            </p:nvSpPr>
            <p:spPr bwMode="auto">
              <a:xfrm>
                <a:off x="636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6" name="Oval 242"/>
              <p:cNvSpPr>
                <a:spLocks noChangeArrowheads="1"/>
              </p:cNvSpPr>
              <p:nvPr>
                <p:custDataLst>
                  <p:tags r:id="rId138"/>
                </p:custDataLst>
              </p:nvPr>
            </p:nvSpPr>
            <p:spPr bwMode="auto">
              <a:xfrm>
                <a:off x="64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7" name="Oval 243"/>
              <p:cNvSpPr>
                <a:spLocks noChangeArrowheads="1"/>
              </p:cNvSpPr>
              <p:nvPr>
                <p:custDataLst>
                  <p:tags r:id="rId139"/>
                </p:custDataLst>
              </p:nvPr>
            </p:nvSpPr>
            <p:spPr bwMode="auto">
              <a:xfrm>
                <a:off x="653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8" name="Oval 244"/>
              <p:cNvSpPr>
                <a:spLocks noChangeArrowheads="1"/>
              </p:cNvSpPr>
              <p:nvPr>
                <p:custDataLst>
                  <p:tags r:id="rId140"/>
                </p:custDataLst>
              </p:nvPr>
            </p:nvSpPr>
            <p:spPr bwMode="auto">
              <a:xfrm>
                <a:off x="66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9" name="Oval 245"/>
              <p:cNvSpPr>
                <a:spLocks noChangeArrowheads="1"/>
              </p:cNvSpPr>
              <p:nvPr>
                <p:custDataLst>
                  <p:tags r:id="rId141"/>
                </p:custDataLst>
              </p:nvPr>
            </p:nvSpPr>
            <p:spPr bwMode="auto">
              <a:xfrm>
                <a:off x="669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0" name="Oval 246"/>
              <p:cNvSpPr>
                <a:spLocks noChangeArrowheads="1"/>
              </p:cNvSpPr>
              <p:nvPr>
                <p:custDataLst>
                  <p:tags r:id="rId142"/>
                </p:custDataLst>
              </p:nvPr>
            </p:nvSpPr>
            <p:spPr bwMode="auto">
              <a:xfrm>
                <a:off x="678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1" name="Oval 247"/>
              <p:cNvSpPr>
                <a:spLocks noChangeArrowheads="1"/>
              </p:cNvSpPr>
              <p:nvPr>
                <p:custDataLst>
                  <p:tags r:id="rId143"/>
                </p:custDataLst>
              </p:nvPr>
            </p:nvSpPr>
            <p:spPr bwMode="auto">
              <a:xfrm>
                <a:off x="68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2" name="Oval 248"/>
              <p:cNvSpPr>
                <a:spLocks noChangeArrowheads="1"/>
              </p:cNvSpPr>
              <p:nvPr>
                <p:custDataLst>
                  <p:tags r:id="rId144"/>
                </p:custDataLst>
              </p:nvPr>
            </p:nvSpPr>
            <p:spPr bwMode="auto">
              <a:xfrm>
                <a:off x="695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3" name="Oval 249"/>
              <p:cNvSpPr>
                <a:spLocks noChangeArrowheads="1"/>
              </p:cNvSpPr>
              <p:nvPr>
                <p:custDataLst>
                  <p:tags r:id="rId145"/>
                </p:custDataLst>
              </p:nvPr>
            </p:nvSpPr>
            <p:spPr bwMode="auto">
              <a:xfrm>
                <a:off x="7034"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4" name="Oval 250"/>
              <p:cNvSpPr>
                <a:spLocks noChangeArrowheads="1"/>
              </p:cNvSpPr>
              <p:nvPr>
                <p:custDataLst>
                  <p:tags r:id="rId146"/>
                </p:custDataLst>
              </p:nvPr>
            </p:nvSpPr>
            <p:spPr bwMode="auto">
              <a:xfrm>
                <a:off x="71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5" name="Oval 251"/>
              <p:cNvSpPr>
                <a:spLocks noChangeArrowheads="1"/>
              </p:cNvSpPr>
              <p:nvPr>
                <p:custDataLst>
                  <p:tags r:id="rId147"/>
                </p:custDataLst>
              </p:nvPr>
            </p:nvSpPr>
            <p:spPr bwMode="auto">
              <a:xfrm>
                <a:off x="720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6" name="Oval 252"/>
              <p:cNvSpPr>
                <a:spLocks noChangeArrowheads="1"/>
              </p:cNvSpPr>
              <p:nvPr>
                <p:custDataLst>
                  <p:tags r:id="rId148"/>
                </p:custDataLst>
              </p:nvPr>
            </p:nvSpPr>
            <p:spPr bwMode="auto">
              <a:xfrm>
                <a:off x="72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7" name="Oval 253"/>
              <p:cNvSpPr>
                <a:spLocks noChangeArrowheads="1"/>
              </p:cNvSpPr>
              <p:nvPr>
                <p:custDataLst>
                  <p:tags r:id="rId149"/>
                </p:custDataLst>
              </p:nvPr>
            </p:nvSpPr>
            <p:spPr bwMode="auto">
              <a:xfrm>
                <a:off x="73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8" name="Oval 254"/>
              <p:cNvSpPr>
                <a:spLocks noChangeArrowheads="1"/>
              </p:cNvSpPr>
              <p:nvPr>
                <p:custDataLst>
                  <p:tags r:id="rId150"/>
                </p:custDataLst>
              </p:nvPr>
            </p:nvSpPr>
            <p:spPr bwMode="auto">
              <a:xfrm>
                <a:off x="745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9" name="Oval 255"/>
              <p:cNvSpPr>
                <a:spLocks noChangeArrowheads="1"/>
              </p:cNvSpPr>
              <p:nvPr>
                <p:custDataLst>
                  <p:tags r:id="rId151"/>
                </p:custDataLst>
              </p:nvPr>
            </p:nvSpPr>
            <p:spPr bwMode="auto">
              <a:xfrm>
                <a:off x="75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0" name="Oval 256"/>
              <p:cNvSpPr>
                <a:spLocks noChangeArrowheads="1"/>
              </p:cNvSpPr>
              <p:nvPr>
                <p:custDataLst>
                  <p:tags r:id="rId152"/>
                </p:custDataLst>
              </p:nvPr>
            </p:nvSpPr>
            <p:spPr bwMode="auto">
              <a:xfrm>
                <a:off x="762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1" name="Oval 257"/>
              <p:cNvSpPr>
                <a:spLocks noChangeArrowheads="1"/>
              </p:cNvSpPr>
              <p:nvPr>
                <p:custDataLst>
                  <p:tags r:id="rId153"/>
                </p:custDataLst>
              </p:nvPr>
            </p:nvSpPr>
            <p:spPr bwMode="auto">
              <a:xfrm>
                <a:off x="770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2" name="Oval 258"/>
              <p:cNvSpPr>
                <a:spLocks noChangeArrowheads="1"/>
              </p:cNvSpPr>
              <p:nvPr>
                <p:custDataLst>
                  <p:tags r:id="rId154"/>
                </p:custDataLst>
              </p:nvPr>
            </p:nvSpPr>
            <p:spPr bwMode="auto">
              <a:xfrm>
                <a:off x="77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3" name="Oval 259"/>
              <p:cNvSpPr>
                <a:spLocks noChangeArrowheads="1"/>
              </p:cNvSpPr>
              <p:nvPr>
                <p:custDataLst>
                  <p:tags r:id="rId155"/>
                </p:custDataLst>
              </p:nvPr>
            </p:nvSpPr>
            <p:spPr bwMode="auto">
              <a:xfrm>
                <a:off x="787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4" name="Oval 260"/>
              <p:cNvSpPr>
                <a:spLocks noChangeArrowheads="1"/>
              </p:cNvSpPr>
              <p:nvPr>
                <p:custDataLst>
                  <p:tags r:id="rId156"/>
                </p:custDataLst>
              </p:nvPr>
            </p:nvSpPr>
            <p:spPr bwMode="auto">
              <a:xfrm>
                <a:off x="79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5" name="Oval 261"/>
              <p:cNvSpPr>
                <a:spLocks noChangeArrowheads="1"/>
              </p:cNvSpPr>
              <p:nvPr>
                <p:custDataLst>
                  <p:tags r:id="rId157"/>
                </p:custDataLst>
              </p:nvPr>
            </p:nvSpPr>
            <p:spPr bwMode="auto">
              <a:xfrm>
                <a:off x="803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6" name="Oval 262"/>
              <p:cNvSpPr>
                <a:spLocks noChangeArrowheads="1"/>
              </p:cNvSpPr>
              <p:nvPr>
                <p:custDataLst>
                  <p:tags r:id="rId158"/>
                </p:custDataLst>
              </p:nvPr>
            </p:nvSpPr>
            <p:spPr bwMode="auto">
              <a:xfrm>
                <a:off x="81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7" name="Oval 263"/>
              <p:cNvSpPr>
                <a:spLocks noChangeArrowheads="1"/>
              </p:cNvSpPr>
              <p:nvPr>
                <p:custDataLst>
                  <p:tags r:id="rId159"/>
                </p:custDataLst>
              </p:nvPr>
            </p:nvSpPr>
            <p:spPr bwMode="auto">
              <a:xfrm>
                <a:off x="820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8" name="Oval 264"/>
              <p:cNvSpPr>
                <a:spLocks noChangeArrowheads="1"/>
              </p:cNvSpPr>
              <p:nvPr>
                <p:custDataLst>
                  <p:tags r:id="rId160"/>
                </p:custDataLst>
              </p:nvPr>
            </p:nvSpPr>
            <p:spPr bwMode="auto">
              <a:xfrm>
                <a:off x="829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9" name="Oval 265"/>
              <p:cNvSpPr>
                <a:spLocks noChangeArrowheads="1"/>
              </p:cNvSpPr>
              <p:nvPr>
                <p:custDataLst>
                  <p:tags r:id="rId161"/>
                </p:custDataLst>
              </p:nvPr>
            </p:nvSpPr>
            <p:spPr bwMode="auto">
              <a:xfrm>
                <a:off x="8382"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0" name="Oval 266"/>
              <p:cNvSpPr>
                <a:spLocks noChangeArrowheads="1"/>
              </p:cNvSpPr>
              <p:nvPr>
                <p:custDataLst>
                  <p:tags r:id="rId162"/>
                </p:custDataLst>
              </p:nvPr>
            </p:nvSpPr>
            <p:spPr bwMode="auto">
              <a:xfrm>
                <a:off x="8467"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1" name="Oval 267"/>
              <p:cNvSpPr>
                <a:spLocks noChangeArrowheads="1"/>
              </p:cNvSpPr>
              <p:nvPr>
                <p:custDataLst>
                  <p:tags r:id="rId163"/>
                </p:custDataLst>
              </p:nvPr>
            </p:nvSpPr>
            <p:spPr bwMode="auto">
              <a:xfrm>
                <a:off x="854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2" name="Oval 268"/>
              <p:cNvSpPr>
                <a:spLocks noChangeArrowheads="1"/>
              </p:cNvSpPr>
              <p:nvPr>
                <p:custDataLst>
                  <p:tags r:id="rId164"/>
                </p:custDataLst>
              </p:nvPr>
            </p:nvSpPr>
            <p:spPr bwMode="auto">
              <a:xfrm>
                <a:off x="863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3" name="Oval 269"/>
              <p:cNvSpPr>
                <a:spLocks noChangeArrowheads="1"/>
              </p:cNvSpPr>
              <p:nvPr>
                <p:custDataLst>
                  <p:tags r:id="rId165"/>
                </p:custDataLst>
              </p:nvPr>
            </p:nvSpPr>
            <p:spPr bwMode="auto">
              <a:xfrm>
                <a:off x="8718"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4" name="Oval 270"/>
              <p:cNvSpPr>
                <a:spLocks noChangeArrowheads="1"/>
              </p:cNvSpPr>
              <p:nvPr>
                <p:custDataLst>
                  <p:tags r:id="rId166"/>
                </p:custDataLst>
              </p:nvPr>
            </p:nvSpPr>
            <p:spPr bwMode="auto">
              <a:xfrm>
                <a:off x="880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5" name="Oval 271"/>
              <p:cNvSpPr>
                <a:spLocks noChangeArrowheads="1"/>
              </p:cNvSpPr>
              <p:nvPr>
                <p:custDataLst>
                  <p:tags r:id="rId167"/>
                </p:custDataLst>
              </p:nvPr>
            </p:nvSpPr>
            <p:spPr bwMode="auto">
              <a:xfrm>
                <a:off x="888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6" name="Oval 272"/>
              <p:cNvSpPr>
                <a:spLocks noChangeArrowheads="1"/>
              </p:cNvSpPr>
              <p:nvPr>
                <p:custDataLst>
                  <p:tags r:id="rId168"/>
                </p:custDataLst>
              </p:nvPr>
            </p:nvSpPr>
            <p:spPr bwMode="auto">
              <a:xfrm>
                <a:off x="896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7" name="Oval 273"/>
              <p:cNvSpPr>
                <a:spLocks noChangeArrowheads="1"/>
              </p:cNvSpPr>
              <p:nvPr>
                <p:custDataLst>
                  <p:tags r:id="rId169"/>
                </p:custDataLst>
              </p:nvPr>
            </p:nvSpPr>
            <p:spPr bwMode="auto">
              <a:xfrm>
                <a:off x="905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8" name="Oval 274"/>
              <p:cNvSpPr>
                <a:spLocks noChangeArrowheads="1"/>
              </p:cNvSpPr>
              <p:nvPr>
                <p:custDataLst>
                  <p:tags r:id="rId170"/>
                </p:custDataLst>
              </p:nvPr>
            </p:nvSpPr>
            <p:spPr bwMode="auto">
              <a:xfrm>
                <a:off x="9135"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9" name="Oval 275"/>
              <p:cNvSpPr>
                <a:spLocks noChangeArrowheads="1"/>
              </p:cNvSpPr>
              <p:nvPr>
                <p:custDataLst>
                  <p:tags r:id="rId171"/>
                </p:custDataLst>
              </p:nvPr>
            </p:nvSpPr>
            <p:spPr bwMode="auto">
              <a:xfrm>
                <a:off x="922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0" name="Oval 276"/>
              <p:cNvSpPr>
                <a:spLocks noChangeArrowheads="1"/>
              </p:cNvSpPr>
              <p:nvPr>
                <p:custDataLst>
                  <p:tags r:id="rId172"/>
                </p:custDataLst>
              </p:nvPr>
            </p:nvSpPr>
            <p:spPr bwMode="auto">
              <a:xfrm>
                <a:off x="930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1" name="Oval 277"/>
              <p:cNvSpPr>
                <a:spLocks noChangeArrowheads="1"/>
              </p:cNvSpPr>
              <p:nvPr>
                <p:custDataLst>
                  <p:tags r:id="rId173"/>
                </p:custDataLst>
              </p:nvPr>
            </p:nvSpPr>
            <p:spPr bwMode="auto">
              <a:xfrm>
                <a:off x="93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2" name="Oval 278"/>
              <p:cNvSpPr>
                <a:spLocks noChangeArrowheads="1"/>
              </p:cNvSpPr>
              <p:nvPr>
                <p:custDataLst>
                  <p:tags r:id="rId174"/>
                </p:custDataLst>
              </p:nvPr>
            </p:nvSpPr>
            <p:spPr bwMode="auto">
              <a:xfrm>
                <a:off x="947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3" name="Oval 279"/>
              <p:cNvSpPr>
                <a:spLocks noChangeArrowheads="1"/>
              </p:cNvSpPr>
              <p:nvPr>
                <p:custDataLst>
                  <p:tags r:id="rId175"/>
                </p:custDataLst>
              </p:nvPr>
            </p:nvSpPr>
            <p:spPr bwMode="auto">
              <a:xfrm>
                <a:off x="95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4" name="Oval 280"/>
              <p:cNvSpPr>
                <a:spLocks noChangeArrowheads="1"/>
              </p:cNvSpPr>
              <p:nvPr>
                <p:custDataLst>
                  <p:tags r:id="rId176"/>
                </p:custDataLst>
              </p:nvPr>
            </p:nvSpPr>
            <p:spPr bwMode="auto">
              <a:xfrm>
                <a:off x="964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5" name="Oval 281"/>
              <p:cNvSpPr>
                <a:spLocks noChangeArrowheads="1"/>
              </p:cNvSpPr>
              <p:nvPr>
                <p:custDataLst>
                  <p:tags r:id="rId177"/>
                </p:custDataLst>
              </p:nvPr>
            </p:nvSpPr>
            <p:spPr bwMode="auto">
              <a:xfrm>
                <a:off x="97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6" name="Oval 282"/>
              <p:cNvSpPr>
                <a:spLocks noChangeArrowheads="1"/>
              </p:cNvSpPr>
              <p:nvPr>
                <p:custDataLst>
                  <p:tags r:id="rId178"/>
                </p:custDataLst>
              </p:nvPr>
            </p:nvSpPr>
            <p:spPr bwMode="auto">
              <a:xfrm>
                <a:off x="980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7" name="Oval 283"/>
              <p:cNvSpPr>
                <a:spLocks noChangeArrowheads="1"/>
              </p:cNvSpPr>
              <p:nvPr>
                <p:custDataLst>
                  <p:tags r:id="rId179"/>
                </p:custDataLst>
              </p:nvPr>
            </p:nvSpPr>
            <p:spPr bwMode="auto">
              <a:xfrm>
                <a:off x="989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8" name="Oval 284"/>
              <p:cNvSpPr>
                <a:spLocks noChangeArrowheads="1"/>
              </p:cNvSpPr>
              <p:nvPr>
                <p:custDataLst>
                  <p:tags r:id="rId180"/>
                </p:custDataLst>
              </p:nvPr>
            </p:nvSpPr>
            <p:spPr bwMode="auto">
              <a:xfrm>
                <a:off x="997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9" name="Oval 285"/>
              <p:cNvSpPr>
                <a:spLocks noChangeArrowheads="1"/>
              </p:cNvSpPr>
              <p:nvPr>
                <p:custDataLst>
                  <p:tags r:id="rId181"/>
                </p:custDataLst>
              </p:nvPr>
            </p:nvSpPr>
            <p:spPr bwMode="auto">
              <a:xfrm>
                <a:off x="1005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0" name="Oval 286"/>
              <p:cNvSpPr>
                <a:spLocks noChangeArrowheads="1"/>
              </p:cNvSpPr>
              <p:nvPr>
                <p:custDataLst>
                  <p:tags r:id="rId182"/>
                </p:custDataLst>
              </p:nvPr>
            </p:nvSpPr>
            <p:spPr bwMode="auto">
              <a:xfrm>
                <a:off x="1014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1" name="Oval 287"/>
              <p:cNvSpPr>
                <a:spLocks noChangeArrowheads="1"/>
              </p:cNvSpPr>
              <p:nvPr>
                <p:custDataLst>
                  <p:tags r:id="rId183"/>
                </p:custDataLst>
              </p:nvPr>
            </p:nvSpPr>
            <p:spPr bwMode="auto">
              <a:xfrm>
                <a:off x="1022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2" name="Oval 288"/>
              <p:cNvSpPr>
                <a:spLocks noChangeArrowheads="1"/>
              </p:cNvSpPr>
              <p:nvPr>
                <p:custDataLst>
                  <p:tags r:id="rId184"/>
                </p:custDataLst>
              </p:nvPr>
            </p:nvSpPr>
            <p:spPr bwMode="auto">
              <a:xfrm>
                <a:off x="103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3" name="Oval 289"/>
              <p:cNvSpPr>
                <a:spLocks noChangeArrowheads="1"/>
              </p:cNvSpPr>
              <p:nvPr>
                <p:custDataLst>
                  <p:tags r:id="rId185"/>
                </p:custDataLst>
              </p:nvPr>
            </p:nvSpPr>
            <p:spPr bwMode="auto">
              <a:xfrm>
                <a:off x="1039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4" name="Oval 290"/>
              <p:cNvSpPr>
                <a:spLocks noChangeArrowheads="1"/>
              </p:cNvSpPr>
              <p:nvPr>
                <p:custDataLst>
                  <p:tags r:id="rId186"/>
                </p:custDataLst>
              </p:nvPr>
            </p:nvSpPr>
            <p:spPr bwMode="auto">
              <a:xfrm>
                <a:off x="1047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5" name="Oval 291"/>
              <p:cNvSpPr>
                <a:spLocks noChangeArrowheads="1"/>
              </p:cNvSpPr>
              <p:nvPr>
                <p:custDataLst>
                  <p:tags r:id="rId187"/>
                </p:custDataLst>
              </p:nvPr>
            </p:nvSpPr>
            <p:spPr bwMode="auto">
              <a:xfrm>
                <a:off x="1056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6" name="Oval 292"/>
              <p:cNvSpPr>
                <a:spLocks noChangeArrowheads="1"/>
              </p:cNvSpPr>
              <p:nvPr>
                <p:custDataLst>
                  <p:tags r:id="rId188"/>
                </p:custDataLst>
              </p:nvPr>
            </p:nvSpPr>
            <p:spPr bwMode="auto">
              <a:xfrm>
                <a:off x="106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7" name="Oval 293"/>
              <p:cNvSpPr>
                <a:spLocks noChangeArrowheads="1"/>
              </p:cNvSpPr>
              <p:nvPr>
                <p:custDataLst>
                  <p:tags r:id="rId189"/>
                </p:custDataLst>
              </p:nvPr>
            </p:nvSpPr>
            <p:spPr bwMode="auto">
              <a:xfrm>
                <a:off x="1072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8" name="Oval 294"/>
              <p:cNvSpPr>
                <a:spLocks noChangeArrowheads="1"/>
              </p:cNvSpPr>
              <p:nvPr>
                <p:custDataLst>
                  <p:tags r:id="rId190"/>
                </p:custDataLst>
              </p:nvPr>
            </p:nvSpPr>
            <p:spPr bwMode="auto">
              <a:xfrm>
                <a:off x="108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9" name="Oval 295"/>
              <p:cNvSpPr>
                <a:spLocks noChangeArrowheads="1"/>
              </p:cNvSpPr>
              <p:nvPr>
                <p:custDataLst>
                  <p:tags r:id="rId191"/>
                </p:custDataLst>
              </p:nvPr>
            </p:nvSpPr>
            <p:spPr bwMode="auto">
              <a:xfrm>
                <a:off x="1089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0" name="Oval 296"/>
              <p:cNvSpPr>
                <a:spLocks noChangeArrowheads="1"/>
              </p:cNvSpPr>
              <p:nvPr>
                <p:custDataLst>
                  <p:tags r:id="rId192"/>
                </p:custDataLst>
              </p:nvPr>
            </p:nvSpPr>
            <p:spPr bwMode="auto">
              <a:xfrm>
                <a:off x="1098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1" name="Oval 297"/>
              <p:cNvSpPr>
                <a:spLocks noChangeArrowheads="1"/>
              </p:cNvSpPr>
              <p:nvPr>
                <p:custDataLst>
                  <p:tags r:id="rId193"/>
                </p:custDataLst>
              </p:nvPr>
            </p:nvSpPr>
            <p:spPr bwMode="auto">
              <a:xfrm>
                <a:off x="110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2" name="Oval 298"/>
              <p:cNvSpPr>
                <a:spLocks noChangeArrowheads="1"/>
              </p:cNvSpPr>
              <p:nvPr>
                <p:custDataLst>
                  <p:tags r:id="rId194"/>
                </p:custDataLst>
              </p:nvPr>
            </p:nvSpPr>
            <p:spPr bwMode="auto">
              <a:xfrm>
                <a:off x="1114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3" name="Oval 299"/>
              <p:cNvSpPr>
                <a:spLocks noChangeArrowheads="1"/>
              </p:cNvSpPr>
              <p:nvPr>
                <p:custDataLst>
                  <p:tags r:id="rId195"/>
                </p:custDataLst>
              </p:nvPr>
            </p:nvSpPr>
            <p:spPr bwMode="auto">
              <a:xfrm>
                <a:off x="1123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4" name="Oval 300"/>
              <p:cNvSpPr>
                <a:spLocks noChangeArrowheads="1"/>
              </p:cNvSpPr>
              <p:nvPr>
                <p:custDataLst>
                  <p:tags r:id="rId196"/>
                </p:custDataLst>
              </p:nvPr>
            </p:nvSpPr>
            <p:spPr bwMode="auto">
              <a:xfrm>
                <a:off x="113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5" name="Oval 301"/>
              <p:cNvSpPr>
                <a:spLocks noChangeArrowheads="1"/>
              </p:cNvSpPr>
              <p:nvPr>
                <p:custDataLst>
                  <p:tags r:id="rId197"/>
                </p:custDataLst>
              </p:nvPr>
            </p:nvSpPr>
            <p:spPr bwMode="auto">
              <a:xfrm>
                <a:off x="1140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6" name="Oval 302"/>
              <p:cNvSpPr>
                <a:spLocks noChangeArrowheads="1"/>
              </p:cNvSpPr>
              <p:nvPr>
                <p:custDataLst>
                  <p:tags r:id="rId198"/>
                </p:custDataLst>
              </p:nvPr>
            </p:nvSpPr>
            <p:spPr bwMode="auto">
              <a:xfrm>
                <a:off x="114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7" name="Oval 303"/>
              <p:cNvSpPr>
                <a:spLocks noChangeArrowheads="1"/>
              </p:cNvSpPr>
              <p:nvPr>
                <p:custDataLst>
                  <p:tags r:id="rId199"/>
                </p:custDataLst>
              </p:nvPr>
            </p:nvSpPr>
            <p:spPr bwMode="auto">
              <a:xfrm>
                <a:off x="115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8" name="Oval 304"/>
              <p:cNvSpPr>
                <a:spLocks noChangeArrowheads="1"/>
              </p:cNvSpPr>
              <p:nvPr>
                <p:custDataLst>
                  <p:tags r:id="rId200"/>
                </p:custDataLst>
              </p:nvPr>
            </p:nvSpPr>
            <p:spPr bwMode="auto">
              <a:xfrm>
                <a:off x="1165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9" name="Oval 305"/>
              <p:cNvSpPr>
                <a:spLocks noChangeArrowheads="1"/>
              </p:cNvSpPr>
              <p:nvPr>
                <p:custDataLst>
                  <p:tags r:id="rId201"/>
                </p:custDataLst>
              </p:nvPr>
            </p:nvSpPr>
            <p:spPr bwMode="auto">
              <a:xfrm>
                <a:off x="1173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80" name="Oval 306"/>
              <p:cNvSpPr>
                <a:spLocks noChangeArrowheads="1"/>
              </p:cNvSpPr>
              <p:nvPr>
                <p:custDataLst>
                  <p:tags r:id="rId202"/>
                </p:custDataLst>
              </p:nvPr>
            </p:nvSpPr>
            <p:spPr bwMode="auto">
              <a:xfrm>
                <a:off x="1182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5" name="Oval 308"/>
              <p:cNvSpPr>
                <a:spLocks noChangeArrowheads="1"/>
              </p:cNvSpPr>
              <p:nvPr>
                <p:custDataLst>
                  <p:tags r:id="rId203"/>
                </p:custDataLst>
              </p:nvPr>
            </p:nvSpPr>
            <p:spPr bwMode="auto">
              <a:xfrm>
                <a:off x="1190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6" name="Oval 309"/>
              <p:cNvSpPr>
                <a:spLocks noChangeArrowheads="1"/>
              </p:cNvSpPr>
              <p:nvPr>
                <p:custDataLst>
                  <p:tags r:id="rId204"/>
                </p:custDataLst>
              </p:nvPr>
            </p:nvSpPr>
            <p:spPr bwMode="auto">
              <a:xfrm>
                <a:off x="119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7" name="Oval 310"/>
              <p:cNvSpPr>
                <a:spLocks noChangeArrowheads="1"/>
              </p:cNvSpPr>
              <p:nvPr>
                <p:custDataLst>
                  <p:tags r:id="rId205"/>
                </p:custDataLst>
              </p:nvPr>
            </p:nvSpPr>
            <p:spPr bwMode="auto">
              <a:xfrm>
                <a:off x="1207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8" name="Oval 311"/>
              <p:cNvSpPr>
                <a:spLocks noChangeArrowheads="1"/>
              </p:cNvSpPr>
              <p:nvPr>
                <p:custDataLst>
                  <p:tags r:id="rId206"/>
                </p:custDataLst>
              </p:nvPr>
            </p:nvSpPr>
            <p:spPr bwMode="auto">
              <a:xfrm>
                <a:off x="1215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9" name="Oval 312"/>
              <p:cNvSpPr>
                <a:spLocks noChangeArrowheads="1"/>
              </p:cNvSpPr>
              <p:nvPr>
                <p:custDataLst>
                  <p:tags r:id="rId207"/>
                </p:custDataLst>
              </p:nvPr>
            </p:nvSpPr>
            <p:spPr bwMode="auto">
              <a:xfrm>
                <a:off x="122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0" name="Oval 313"/>
              <p:cNvSpPr>
                <a:spLocks noChangeArrowheads="1"/>
              </p:cNvSpPr>
              <p:nvPr>
                <p:custDataLst>
                  <p:tags r:id="rId208"/>
                </p:custDataLst>
              </p:nvPr>
            </p:nvSpPr>
            <p:spPr bwMode="auto">
              <a:xfrm>
                <a:off x="123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 name="Oval 314"/>
              <p:cNvSpPr>
                <a:spLocks noChangeArrowheads="1"/>
              </p:cNvSpPr>
              <p:nvPr>
                <p:custDataLst>
                  <p:tags r:id="rId209"/>
                </p:custDataLst>
              </p:nvPr>
            </p:nvSpPr>
            <p:spPr bwMode="auto">
              <a:xfrm>
                <a:off x="1240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2" name="Oval 315"/>
              <p:cNvSpPr>
                <a:spLocks noChangeArrowheads="1"/>
              </p:cNvSpPr>
              <p:nvPr>
                <p:custDataLst>
                  <p:tags r:id="rId210"/>
                </p:custDataLst>
              </p:nvPr>
            </p:nvSpPr>
            <p:spPr bwMode="auto">
              <a:xfrm>
                <a:off x="124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3" name="Oval 316"/>
              <p:cNvSpPr>
                <a:spLocks noChangeArrowheads="1"/>
              </p:cNvSpPr>
              <p:nvPr>
                <p:custDataLst>
                  <p:tags r:id="rId211"/>
                </p:custDataLst>
              </p:nvPr>
            </p:nvSpPr>
            <p:spPr bwMode="auto">
              <a:xfrm>
                <a:off x="1257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4" name="Oval 317"/>
              <p:cNvSpPr>
                <a:spLocks noChangeArrowheads="1"/>
              </p:cNvSpPr>
              <p:nvPr>
                <p:custDataLst>
                  <p:tags r:id="rId212"/>
                </p:custDataLst>
              </p:nvPr>
            </p:nvSpPr>
            <p:spPr bwMode="auto">
              <a:xfrm>
                <a:off x="12657"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Oval 318"/>
              <p:cNvSpPr>
                <a:spLocks noChangeArrowheads="1"/>
              </p:cNvSpPr>
              <p:nvPr>
                <p:custDataLst>
                  <p:tags r:id="rId213"/>
                </p:custDataLst>
              </p:nvPr>
            </p:nvSpPr>
            <p:spPr bwMode="auto">
              <a:xfrm>
                <a:off x="1274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6" name="Oval 319"/>
              <p:cNvSpPr>
                <a:spLocks noChangeArrowheads="1"/>
              </p:cNvSpPr>
              <p:nvPr>
                <p:custDataLst>
                  <p:tags r:id="rId214"/>
                </p:custDataLst>
              </p:nvPr>
            </p:nvSpPr>
            <p:spPr bwMode="auto">
              <a:xfrm>
                <a:off x="128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7" name="Oval 320"/>
              <p:cNvSpPr>
                <a:spLocks noChangeArrowheads="1"/>
              </p:cNvSpPr>
              <p:nvPr>
                <p:custDataLst>
                  <p:tags r:id="rId215"/>
                </p:custDataLst>
              </p:nvPr>
            </p:nvSpPr>
            <p:spPr bwMode="auto">
              <a:xfrm>
                <a:off x="129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8" name="Oval 321"/>
              <p:cNvSpPr>
                <a:spLocks noChangeArrowheads="1"/>
              </p:cNvSpPr>
              <p:nvPr>
                <p:custDataLst>
                  <p:tags r:id="rId216"/>
                </p:custDataLst>
              </p:nvPr>
            </p:nvSpPr>
            <p:spPr bwMode="auto">
              <a:xfrm>
                <a:off x="1299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9" name="Oval 322"/>
              <p:cNvSpPr>
                <a:spLocks noChangeArrowheads="1"/>
              </p:cNvSpPr>
              <p:nvPr>
                <p:custDataLst>
                  <p:tags r:id="rId217"/>
                </p:custDataLst>
              </p:nvPr>
            </p:nvSpPr>
            <p:spPr bwMode="auto">
              <a:xfrm>
                <a:off x="1307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0" name="Oval 323"/>
              <p:cNvSpPr>
                <a:spLocks noChangeArrowheads="1"/>
              </p:cNvSpPr>
              <p:nvPr>
                <p:custDataLst>
                  <p:tags r:id="rId218"/>
                </p:custDataLst>
              </p:nvPr>
            </p:nvSpPr>
            <p:spPr bwMode="auto">
              <a:xfrm>
                <a:off x="1316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1" name="Oval 324"/>
              <p:cNvSpPr>
                <a:spLocks noChangeArrowheads="1"/>
              </p:cNvSpPr>
              <p:nvPr>
                <p:custDataLst>
                  <p:tags r:id="rId219"/>
                </p:custDataLst>
              </p:nvPr>
            </p:nvSpPr>
            <p:spPr bwMode="auto">
              <a:xfrm>
                <a:off x="132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2" name="Oval 325"/>
              <p:cNvSpPr>
                <a:spLocks noChangeArrowheads="1"/>
              </p:cNvSpPr>
              <p:nvPr>
                <p:custDataLst>
                  <p:tags r:id="rId220"/>
                </p:custDataLst>
              </p:nvPr>
            </p:nvSpPr>
            <p:spPr bwMode="auto">
              <a:xfrm>
                <a:off x="1332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3" name="Freeform 326"/>
              <p:cNvSpPr/>
              <p:nvPr>
                <p:custDataLst>
                  <p:tags r:id="rId221"/>
                </p:custDataLst>
              </p:nvPr>
            </p:nvSpPr>
            <p:spPr bwMode="auto">
              <a:xfrm>
                <a:off x="13411" y="3717"/>
                <a:ext cx="53" cy="43"/>
              </a:xfrm>
              <a:custGeom>
                <a:avLst/>
                <a:gdLst>
                  <a:gd name="T0" fmla="*/ 7 w 8"/>
                  <a:gd name="T1" fmla="*/ 4 h 7"/>
                  <a:gd name="T2" fmla="*/ 3 w 8"/>
                  <a:gd name="T3" fmla="*/ 7 h 7"/>
                  <a:gd name="T4" fmla="*/ 0 w 8"/>
                  <a:gd name="T5" fmla="*/ 3 h 7"/>
                  <a:gd name="T6" fmla="*/ 4 w 8"/>
                  <a:gd name="T7" fmla="*/ 0 h 7"/>
                  <a:gd name="T8" fmla="*/ 7 w 8"/>
                  <a:gd name="T9" fmla="*/ 4 h 7"/>
                </a:gdLst>
                <a:ahLst/>
                <a:cxnLst>
                  <a:cxn ang="0">
                    <a:pos x="T0" y="T1"/>
                  </a:cxn>
                  <a:cxn ang="0">
                    <a:pos x="T2" y="T3"/>
                  </a:cxn>
                  <a:cxn ang="0">
                    <a:pos x="T4" y="T5"/>
                  </a:cxn>
                  <a:cxn ang="0">
                    <a:pos x="T6" y="T7"/>
                  </a:cxn>
                  <a:cxn ang="0">
                    <a:pos x="T8" y="T9"/>
                  </a:cxn>
                </a:cxnLst>
                <a:rect l="0" t="0" r="r" b="b"/>
                <a:pathLst>
                  <a:path w="8" h="7">
                    <a:moveTo>
                      <a:pt x="7" y="4"/>
                    </a:moveTo>
                    <a:cubicBezTo>
                      <a:pt x="6" y="6"/>
                      <a:pt x="5" y="7"/>
                      <a:pt x="3" y="7"/>
                    </a:cubicBezTo>
                    <a:cubicBezTo>
                      <a:pt x="1" y="6"/>
                      <a:pt x="0" y="5"/>
                      <a:pt x="0" y="3"/>
                    </a:cubicBezTo>
                    <a:cubicBezTo>
                      <a:pt x="1" y="1"/>
                      <a:pt x="2" y="0"/>
                      <a:pt x="4" y="0"/>
                    </a:cubicBezTo>
                    <a:cubicBezTo>
                      <a:pt x="6" y="1"/>
                      <a:pt x="8" y="3"/>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4" name="Freeform 327"/>
              <p:cNvSpPr/>
              <p:nvPr>
                <p:custDataLst>
                  <p:tags r:id="rId222"/>
                </p:custDataLst>
              </p:nvPr>
            </p:nvSpPr>
            <p:spPr bwMode="auto">
              <a:xfrm>
                <a:off x="13488" y="3741"/>
                <a:ext cx="53" cy="53"/>
              </a:xfrm>
              <a:custGeom>
                <a:avLst/>
                <a:gdLst>
                  <a:gd name="T0" fmla="*/ 7 w 8"/>
                  <a:gd name="T1" fmla="*/ 6 h 8"/>
                  <a:gd name="T2" fmla="*/ 2 w 8"/>
                  <a:gd name="T3" fmla="*/ 7 h 8"/>
                  <a:gd name="T4" fmla="*/ 1 w 8"/>
                  <a:gd name="T5" fmla="*/ 3 h 8"/>
                  <a:gd name="T6" fmla="*/ 5 w 8"/>
                  <a:gd name="T7" fmla="*/ 1 h 8"/>
                  <a:gd name="T8" fmla="*/ 7 w 8"/>
                  <a:gd name="T9" fmla="*/ 6 h 8"/>
                </a:gdLst>
                <a:ahLst/>
                <a:cxnLst>
                  <a:cxn ang="0">
                    <a:pos x="T0" y="T1"/>
                  </a:cxn>
                  <a:cxn ang="0">
                    <a:pos x="T2" y="T3"/>
                  </a:cxn>
                  <a:cxn ang="0">
                    <a:pos x="T4" y="T5"/>
                  </a:cxn>
                  <a:cxn ang="0">
                    <a:pos x="T6" y="T7"/>
                  </a:cxn>
                  <a:cxn ang="0">
                    <a:pos x="T8" y="T9"/>
                  </a:cxn>
                </a:cxnLst>
                <a:rect l="0" t="0" r="r" b="b"/>
                <a:pathLst>
                  <a:path w="8" h="8">
                    <a:moveTo>
                      <a:pt x="7" y="6"/>
                    </a:moveTo>
                    <a:cubicBezTo>
                      <a:pt x="6" y="8"/>
                      <a:pt x="4" y="8"/>
                      <a:pt x="2" y="7"/>
                    </a:cubicBezTo>
                    <a:cubicBezTo>
                      <a:pt x="1" y="6"/>
                      <a:pt x="0" y="4"/>
                      <a:pt x="1" y="3"/>
                    </a:cubicBezTo>
                    <a:cubicBezTo>
                      <a:pt x="2" y="1"/>
                      <a:pt x="4" y="0"/>
                      <a:pt x="5" y="1"/>
                    </a:cubicBezTo>
                    <a:cubicBezTo>
                      <a:pt x="7" y="2"/>
                      <a:pt x="8" y="4"/>
                      <a:pt x="7"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5" name="Freeform 328"/>
              <p:cNvSpPr/>
              <p:nvPr>
                <p:custDataLst>
                  <p:tags r:id="rId223"/>
                </p:custDataLst>
              </p:nvPr>
            </p:nvSpPr>
            <p:spPr bwMode="auto">
              <a:xfrm>
                <a:off x="13554" y="3794"/>
                <a:ext cx="51" cy="51"/>
              </a:xfrm>
              <a:custGeom>
                <a:avLst/>
                <a:gdLst>
                  <a:gd name="T0" fmla="*/ 6 w 8"/>
                  <a:gd name="T1" fmla="*/ 7 h 8"/>
                  <a:gd name="T2" fmla="*/ 2 w 8"/>
                  <a:gd name="T3" fmla="*/ 7 h 8"/>
                  <a:gd name="T4" fmla="*/ 2 w 8"/>
                  <a:gd name="T5" fmla="*/ 2 h 8"/>
                  <a:gd name="T6" fmla="*/ 7 w 8"/>
                  <a:gd name="T7" fmla="*/ 2 h 8"/>
                  <a:gd name="T8" fmla="*/ 6 w 8"/>
                  <a:gd name="T9" fmla="*/ 7 h 8"/>
                </a:gdLst>
                <a:ahLst/>
                <a:cxnLst>
                  <a:cxn ang="0">
                    <a:pos x="T0" y="T1"/>
                  </a:cxn>
                  <a:cxn ang="0">
                    <a:pos x="T2" y="T3"/>
                  </a:cxn>
                  <a:cxn ang="0">
                    <a:pos x="T4" y="T5"/>
                  </a:cxn>
                  <a:cxn ang="0">
                    <a:pos x="T6" y="T7"/>
                  </a:cxn>
                  <a:cxn ang="0">
                    <a:pos x="T8" y="T9"/>
                  </a:cxn>
                </a:cxnLst>
                <a:rect l="0" t="0" r="r" b="b"/>
                <a:pathLst>
                  <a:path w="8" h="8">
                    <a:moveTo>
                      <a:pt x="6" y="7"/>
                    </a:moveTo>
                    <a:cubicBezTo>
                      <a:pt x="5" y="8"/>
                      <a:pt x="3" y="8"/>
                      <a:pt x="2" y="7"/>
                    </a:cubicBezTo>
                    <a:cubicBezTo>
                      <a:pt x="0" y="5"/>
                      <a:pt x="0" y="3"/>
                      <a:pt x="2" y="2"/>
                    </a:cubicBezTo>
                    <a:cubicBezTo>
                      <a:pt x="3" y="0"/>
                      <a:pt x="5" y="0"/>
                      <a:pt x="7" y="2"/>
                    </a:cubicBezTo>
                    <a:cubicBezTo>
                      <a:pt x="8" y="3"/>
                      <a:pt x="8" y="5"/>
                      <a:pt x="6"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6" name="Freeform 329"/>
              <p:cNvSpPr/>
              <p:nvPr>
                <p:custDataLst>
                  <p:tags r:id="rId224"/>
                </p:custDataLst>
              </p:nvPr>
            </p:nvSpPr>
            <p:spPr bwMode="auto">
              <a:xfrm>
                <a:off x="13604" y="3864"/>
                <a:ext cx="53" cy="46"/>
              </a:xfrm>
              <a:custGeom>
                <a:avLst/>
                <a:gdLst>
                  <a:gd name="T0" fmla="*/ 5 w 8"/>
                  <a:gd name="T1" fmla="*/ 7 h 7"/>
                  <a:gd name="T2" fmla="*/ 1 w 8"/>
                  <a:gd name="T3" fmla="*/ 5 h 7"/>
                  <a:gd name="T4" fmla="*/ 2 w 8"/>
                  <a:gd name="T5" fmla="*/ 1 h 7"/>
                  <a:gd name="T6" fmla="*/ 7 w 8"/>
                  <a:gd name="T7" fmla="*/ 2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7"/>
                      <a:pt x="1" y="5"/>
                    </a:cubicBezTo>
                    <a:cubicBezTo>
                      <a:pt x="0" y="4"/>
                      <a:pt x="0" y="2"/>
                      <a:pt x="2" y="1"/>
                    </a:cubicBezTo>
                    <a:cubicBezTo>
                      <a:pt x="4" y="0"/>
                      <a:pt x="6" y="0"/>
                      <a:pt x="7" y="2"/>
                    </a:cubicBezTo>
                    <a:cubicBezTo>
                      <a:pt x="8" y="4"/>
                      <a:pt x="7" y="6"/>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7" name="Freeform 330"/>
              <p:cNvSpPr/>
              <p:nvPr>
                <p:custDataLst>
                  <p:tags r:id="rId225"/>
                </p:custDataLst>
              </p:nvPr>
            </p:nvSpPr>
            <p:spPr bwMode="auto">
              <a:xfrm>
                <a:off x="13631" y="3942"/>
                <a:ext cx="53" cy="46"/>
              </a:xfrm>
              <a:custGeom>
                <a:avLst/>
                <a:gdLst>
                  <a:gd name="T0" fmla="*/ 5 w 8"/>
                  <a:gd name="T1" fmla="*/ 7 h 7"/>
                  <a:gd name="T2" fmla="*/ 1 w 8"/>
                  <a:gd name="T3" fmla="*/ 5 h 7"/>
                  <a:gd name="T4" fmla="*/ 3 w 8"/>
                  <a:gd name="T5" fmla="*/ 1 h 7"/>
                  <a:gd name="T6" fmla="*/ 7 w 8"/>
                  <a:gd name="T7" fmla="*/ 3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6"/>
                      <a:pt x="1" y="5"/>
                    </a:cubicBezTo>
                    <a:cubicBezTo>
                      <a:pt x="0" y="3"/>
                      <a:pt x="1" y="1"/>
                      <a:pt x="3" y="1"/>
                    </a:cubicBezTo>
                    <a:cubicBezTo>
                      <a:pt x="5" y="0"/>
                      <a:pt x="7" y="1"/>
                      <a:pt x="7" y="3"/>
                    </a:cubicBezTo>
                    <a:cubicBezTo>
                      <a:pt x="8" y="5"/>
                      <a:pt x="6" y="7"/>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8" name="Oval 331"/>
              <p:cNvSpPr>
                <a:spLocks noChangeArrowheads="1"/>
              </p:cNvSpPr>
              <p:nvPr>
                <p:custDataLst>
                  <p:tags r:id="rId226"/>
                </p:custDataLst>
              </p:nvPr>
            </p:nvSpPr>
            <p:spPr bwMode="auto">
              <a:xfrm>
                <a:off x="13643" y="402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9" name="Oval 332"/>
              <p:cNvSpPr>
                <a:spLocks noChangeArrowheads="1"/>
              </p:cNvSpPr>
              <p:nvPr>
                <p:custDataLst>
                  <p:tags r:id="rId227"/>
                </p:custDataLst>
              </p:nvPr>
            </p:nvSpPr>
            <p:spPr bwMode="auto">
              <a:xfrm>
                <a:off x="13643" y="411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0" name="Oval 333"/>
              <p:cNvSpPr>
                <a:spLocks noChangeArrowheads="1"/>
              </p:cNvSpPr>
              <p:nvPr>
                <p:custDataLst>
                  <p:tags r:id="rId228"/>
                </p:custDataLst>
              </p:nvPr>
            </p:nvSpPr>
            <p:spPr bwMode="auto">
              <a:xfrm>
                <a:off x="13643" y="4195"/>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1" name="Oval 334"/>
              <p:cNvSpPr>
                <a:spLocks noChangeArrowheads="1"/>
              </p:cNvSpPr>
              <p:nvPr>
                <p:custDataLst>
                  <p:tags r:id="rId229"/>
                </p:custDataLst>
              </p:nvPr>
            </p:nvSpPr>
            <p:spPr bwMode="auto">
              <a:xfrm>
                <a:off x="13643" y="4280"/>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2" name="Oval 335"/>
              <p:cNvSpPr>
                <a:spLocks noChangeArrowheads="1"/>
              </p:cNvSpPr>
              <p:nvPr>
                <p:custDataLst>
                  <p:tags r:id="rId230"/>
                </p:custDataLst>
              </p:nvPr>
            </p:nvSpPr>
            <p:spPr bwMode="auto">
              <a:xfrm>
                <a:off x="13643" y="4364"/>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3" name="Oval 336"/>
              <p:cNvSpPr>
                <a:spLocks noChangeArrowheads="1"/>
              </p:cNvSpPr>
              <p:nvPr>
                <p:custDataLst>
                  <p:tags r:id="rId231"/>
                </p:custDataLst>
              </p:nvPr>
            </p:nvSpPr>
            <p:spPr bwMode="auto">
              <a:xfrm>
                <a:off x="13643" y="4449"/>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4" name="Oval 337"/>
              <p:cNvSpPr>
                <a:spLocks noChangeArrowheads="1"/>
              </p:cNvSpPr>
              <p:nvPr>
                <p:custDataLst>
                  <p:tags r:id="rId232"/>
                </p:custDataLst>
              </p:nvPr>
            </p:nvSpPr>
            <p:spPr bwMode="auto">
              <a:xfrm>
                <a:off x="13643" y="453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5" name="Oval 338"/>
              <p:cNvSpPr>
                <a:spLocks noChangeArrowheads="1"/>
              </p:cNvSpPr>
              <p:nvPr>
                <p:custDataLst>
                  <p:tags r:id="rId233"/>
                </p:custDataLst>
              </p:nvPr>
            </p:nvSpPr>
            <p:spPr bwMode="auto">
              <a:xfrm>
                <a:off x="13643" y="462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6" name="Oval 339"/>
              <p:cNvSpPr>
                <a:spLocks noChangeArrowheads="1"/>
              </p:cNvSpPr>
              <p:nvPr>
                <p:custDataLst>
                  <p:tags r:id="rId234"/>
                </p:custDataLst>
              </p:nvPr>
            </p:nvSpPr>
            <p:spPr bwMode="auto">
              <a:xfrm>
                <a:off x="13643" y="470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7" name="Oval 340"/>
              <p:cNvSpPr>
                <a:spLocks noChangeArrowheads="1"/>
              </p:cNvSpPr>
              <p:nvPr>
                <p:custDataLst>
                  <p:tags r:id="rId235"/>
                </p:custDataLst>
              </p:nvPr>
            </p:nvSpPr>
            <p:spPr bwMode="auto">
              <a:xfrm>
                <a:off x="13643" y="479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8" name="Oval 341"/>
              <p:cNvSpPr>
                <a:spLocks noChangeArrowheads="1"/>
              </p:cNvSpPr>
              <p:nvPr>
                <p:custDataLst>
                  <p:tags r:id="rId236"/>
                </p:custDataLst>
              </p:nvPr>
            </p:nvSpPr>
            <p:spPr bwMode="auto">
              <a:xfrm>
                <a:off x="13643" y="4874"/>
                <a:ext cx="42" cy="42"/>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9" name="Oval 342"/>
              <p:cNvSpPr>
                <a:spLocks noChangeArrowheads="1"/>
              </p:cNvSpPr>
              <p:nvPr>
                <p:custDataLst>
                  <p:tags r:id="rId237"/>
                </p:custDataLst>
              </p:nvPr>
            </p:nvSpPr>
            <p:spPr bwMode="auto">
              <a:xfrm>
                <a:off x="13643" y="4958"/>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0" name="Oval 343"/>
              <p:cNvSpPr>
                <a:spLocks noChangeArrowheads="1"/>
              </p:cNvSpPr>
              <p:nvPr>
                <p:custDataLst>
                  <p:tags r:id="rId238"/>
                </p:custDataLst>
              </p:nvPr>
            </p:nvSpPr>
            <p:spPr bwMode="auto">
              <a:xfrm>
                <a:off x="13643" y="504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1" name="Oval 344"/>
              <p:cNvSpPr>
                <a:spLocks noChangeArrowheads="1"/>
              </p:cNvSpPr>
              <p:nvPr>
                <p:custDataLst>
                  <p:tags r:id="rId239"/>
                </p:custDataLst>
              </p:nvPr>
            </p:nvSpPr>
            <p:spPr bwMode="auto">
              <a:xfrm>
                <a:off x="13643" y="512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2" name="Oval 345"/>
              <p:cNvSpPr>
                <a:spLocks noChangeArrowheads="1"/>
              </p:cNvSpPr>
              <p:nvPr>
                <p:custDataLst>
                  <p:tags r:id="rId240"/>
                </p:custDataLst>
              </p:nvPr>
            </p:nvSpPr>
            <p:spPr bwMode="auto">
              <a:xfrm>
                <a:off x="13643" y="521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3" name="Oval 346"/>
              <p:cNvSpPr>
                <a:spLocks noChangeArrowheads="1"/>
              </p:cNvSpPr>
              <p:nvPr>
                <p:custDataLst>
                  <p:tags r:id="rId241"/>
                </p:custDataLst>
              </p:nvPr>
            </p:nvSpPr>
            <p:spPr bwMode="auto">
              <a:xfrm>
                <a:off x="13643" y="5296"/>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4" name="Oval 347"/>
              <p:cNvSpPr>
                <a:spLocks noChangeArrowheads="1"/>
              </p:cNvSpPr>
              <p:nvPr>
                <p:custDataLst>
                  <p:tags r:id="rId242"/>
                </p:custDataLst>
              </p:nvPr>
            </p:nvSpPr>
            <p:spPr bwMode="auto">
              <a:xfrm>
                <a:off x="13643" y="5381"/>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5" name="Oval 348"/>
              <p:cNvSpPr>
                <a:spLocks noChangeArrowheads="1"/>
              </p:cNvSpPr>
              <p:nvPr>
                <p:custDataLst>
                  <p:tags r:id="rId243"/>
                </p:custDataLst>
              </p:nvPr>
            </p:nvSpPr>
            <p:spPr bwMode="auto">
              <a:xfrm>
                <a:off x="13643" y="546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6" name="Oval 349"/>
              <p:cNvSpPr>
                <a:spLocks noChangeArrowheads="1"/>
              </p:cNvSpPr>
              <p:nvPr>
                <p:custDataLst>
                  <p:tags r:id="rId244"/>
                </p:custDataLst>
              </p:nvPr>
            </p:nvSpPr>
            <p:spPr bwMode="auto">
              <a:xfrm>
                <a:off x="13643" y="554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7" name="Oval 350"/>
              <p:cNvSpPr>
                <a:spLocks noChangeArrowheads="1"/>
              </p:cNvSpPr>
              <p:nvPr>
                <p:custDataLst>
                  <p:tags r:id="rId245"/>
                </p:custDataLst>
              </p:nvPr>
            </p:nvSpPr>
            <p:spPr bwMode="auto">
              <a:xfrm>
                <a:off x="13643" y="563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8" name="Oval 351"/>
              <p:cNvSpPr>
                <a:spLocks noChangeArrowheads="1"/>
              </p:cNvSpPr>
              <p:nvPr>
                <p:custDataLst>
                  <p:tags r:id="rId246"/>
                </p:custDataLst>
              </p:nvPr>
            </p:nvSpPr>
            <p:spPr bwMode="auto">
              <a:xfrm>
                <a:off x="13643" y="571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9" name="Oval 352"/>
              <p:cNvSpPr>
                <a:spLocks noChangeArrowheads="1"/>
              </p:cNvSpPr>
              <p:nvPr>
                <p:custDataLst>
                  <p:tags r:id="rId247"/>
                </p:custDataLst>
              </p:nvPr>
            </p:nvSpPr>
            <p:spPr bwMode="auto">
              <a:xfrm>
                <a:off x="13643" y="580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0" name="Oval 353"/>
              <p:cNvSpPr>
                <a:spLocks noChangeArrowheads="1"/>
              </p:cNvSpPr>
              <p:nvPr>
                <p:custDataLst>
                  <p:tags r:id="rId248"/>
                </p:custDataLst>
              </p:nvPr>
            </p:nvSpPr>
            <p:spPr bwMode="auto">
              <a:xfrm>
                <a:off x="13643" y="588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1" name="Oval 354"/>
              <p:cNvSpPr>
                <a:spLocks noChangeArrowheads="1"/>
              </p:cNvSpPr>
              <p:nvPr>
                <p:custDataLst>
                  <p:tags r:id="rId249"/>
                </p:custDataLst>
              </p:nvPr>
            </p:nvSpPr>
            <p:spPr bwMode="auto">
              <a:xfrm>
                <a:off x="13643" y="5970"/>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2" name="Oval 355"/>
              <p:cNvSpPr>
                <a:spLocks noChangeArrowheads="1"/>
              </p:cNvSpPr>
              <p:nvPr>
                <p:custDataLst>
                  <p:tags r:id="rId250"/>
                </p:custDataLst>
              </p:nvPr>
            </p:nvSpPr>
            <p:spPr bwMode="auto">
              <a:xfrm>
                <a:off x="13643" y="6053"/>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3" name="Oval 356"/>
              <p:cNvSpPr>
                <a:spLocks noChangeArrowheads="1"/>
              </p:cNvSpPr>
              <p:nvPr>
                <p:custDataLst>
                  <p:tags r:id="rId251"/>
                </p:custDataLst>
              </p:nvPr>
            </p:nvSpPr>
            <p:spPr bwMode="auto">
              <a:xfrm>
                <a:off x="13643" y="613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4" name="Oval 357"/>
              <p:cNvSpPr>
                <a:spLocks noChangeArrowheads="1"/>
              </p:cNvSpPr>
              <p:nvPr>
                <p:custDataLst>
                  <p:tags r:id="rId252"/>
                </p:custDataLst>
              </p:nvPr>
            </p:nvSpPr>
            <p:spPr bwMode="auto">
              <a:xfrm>
                <a:off x="13643" y="622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5" name="Oval 358"/>
              <p:cNvSpPr>
                <a:spLocks noChangeArrowheads="1"/>
              </p:cNvSpPr>
              <p:nvPr>
                <p:custDataLst>
                  <p:tags r:id="rId253"/>
                </p:custDataLst>
              </p:nvPr>
            </p:nvSpPr>
            <p:spPr bwMode="auto">
              <a:xfrm>
                <a:off x="13643" y="630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6" name="Oval 359"/>
              <p:cNvSpPr>
                <a:spLocks noChangeArrowheads="1"/>
              </p:cNvSpPr>
              <p:nvPr>
                <p:custDataLst>
                  <p:tags r:id="rId254"/>
                </p:custDataLst>
              </p:nvPr>
            </p:nvSpPr>
            <p:spPr bwMode="auto">
              <a:xfrm>
                <a:off x="13643" y="639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7" name="Oval 360"/>
              <p:cNvSpPr>
                <a:spLocks noChangeArrowheads="1"/>
              </p:cNvSpPr>
              <p:nvPr>
                <p:custDataLst>
                  <p:tags r:id="rId255"/>
                </p:custDataLst>
              </p:nvPr>
            </p:nvSpPr>
            <p:spPr bwMode="auto">
              <a:xfrm>
                <a:off x="13643" y="647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8" name="Oval 361"/>
              <p:cNvSpPr>
                <a:spLocks noChangeArrowheads="1"/>
              </p:cNvSpPr>
              <p:nvPr>
                <p:custDataLst>
                  <p:tags r:id="rId256"/>
                </p:custDataLst>
              </p:nvPr>
            </p:nvSpPr>
            <p:spPr bwMode="auto">
              <a:xfrm>
                <a:off x="13643" y="655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9" name="Freeform 362"/>
              <p:cNvSpPr/>
              <p:nvPr>
                <p:custDataLst>
                  <p:tags r:id="rId257"/>
                </p:custDataLst>
              </p:nvPr>
            </p:nvSpPr>
            <p:spPr bwMode="auto">
              <a:xfrm>
                <a:off x="13638" y="6642"/>
                <a:ext cx="46" cy="46"/>
              </a:xfrm>
              <a:custGeom>
                <a:avLst/>
                <a:gdLst>
                  <a:gd name="T0" fmla="*/ 4 w 7"/>
                  <a:gd name="T1" fmla="*/ 7 h 7"/>
                  <a:gd name="T2" fmla="*/ 0 w 7"/>
                  <a:gd name="T3" fmla="*/ 3 h 7"/>
                  <a:gd name="T4" fmla="*/ 4 w 7"/>
                  <a:gd name="T5" fmla="*/ 0 h 7"/>
                  <a:gd name="T6" fmla="*/ 7 w 7"/>
                  <a:gd name="T7" fmla="*/ 3 h 7"/>
                  <a:gd name="T8" fmla="*/ 4 w 7"/>
                  <a:gd name="T9" fmla="*/ 7 h 7"/>
                </a:gdLst>
                <a:ahLst/>
                <a:cxnLst>
                  <a:cxn ang="0">
                    <a:pos x="T0" y="T1"/>
                  </a:cxn>
                  <a:cxn ang="0">
                    <a:pos x="T2" y="T3"/>
                  </a:cxn>
                  <a:cxn ang="0">
                    <a:pos x="T4" y="T5"/>
                  </a:cxn>
                  <a:cxn ang="0">
                    <a:pos x="T6" y="T7"/>
                  </a:cxn>
                  <a:cxn ang="0">
                    <a:pos x="T8" y="T9"/>
                  </a:cxn>
                </a:cxnLst>
                <a:rect l="0" t="0" r="r" b="b"/>
                <a:pathLst>
                  <a:path w="7" h="7">
                    <a:moveTo>
                      <a:pt x="4" y="7"/>
                    </a:moveTo>
                    <a:cubicBezTo>
                      <a:pt x="2" y="6"/>
                      <a:pt x="0" y="5"/>
                      <a:pt x="0" y="3"/>
                    </a:cubicBezTo>
                    <a:cubicBezTo>
                      <a:pt x="1" y="1"/>
                      <a:pt x="2" y="0"/>
                      <a:pt x="4" y="0"/>
                    </a:cubicBezTo>
                    <a:cubicBezTo>
                      <a:pt x="6" y="0"/>
                      <a:pt x="7" y="1"/>
                      <a:pt x="7" y="3"/>
                    </a:cubicBezTo>
                    <a:cubicBezTo>
                      <a:pt x="7" y="6"/>
                      <a:pt x="5" y="7"/>
                      <a:pt x="4"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0" name="Freeform 363"/>
              <p:cNvSpPr/>
              <p:nvPr>
                <p:custDataLst>
                  <p:tags r:id="rId258"/>
                </p:custDataLst>
              </p:nvPr>
            </p:nvSpPr>
            <p:spPr bwMode="auto">
              <a:xfrm>
                <a:off x="13623" y="6719"/>
                <a:ext cx="46" cy="53"/>
              </a:xfrm>
              <a:custGeom>
                <a:avLst/>
                <a:gdLst>
                  <a:gd name="T0" fmla="*/ 2 w 7"/>
                  <a:gd name="T1" fmla="*/ 7 h 8"/>
                  <a:gd name="T2" fmla="*/ 0 w 7"/>
                  <a:gd name="T3" fmla="*/ 3 h 8"/>
                  <a:gd name="T4" fmla="*/ 4 w 7"/>
                  <a:gd name="T5" fmla="*/ 1 h 8"/>
                  <a:gd name="T6" fmla="*/ 7 w 7"/>
                  <a:gd name="T7" fmla="*/ 5 h 8"/>
                  <a:gd name="T8" fmla="*/ 2 w 7"/>
                  <a:gd name="T9" fmla="*/ 7 h 8"/>
                </a:gdLst>
                <a:ahLst/>
                <a:cxnLst>
                  <a:cxn ang="0">
                    <a:pos x="T0" y="T1"/>
                  </a:cxn>
                  <a:cxn ang="0">
                    <a:pos x="T2" y="T3"/>
                  </a:cxn>
                  <a:cxn ang="0">
                    <a:pos x="T4" y="T5"/>
                  </a:cxn>
                  <a:cxn ang="0">
                    <a:pos x="T6" y="T7"/>
                  </a:cxn>
                  <a:cxn ang="0">
                    <a:pos x="T8" y="T9"/>
                  </a:cxn>
                </a:cxnLst>
                <a:rect l="0" t="0" r="r" b="b"/>
                <a:pathLst>
                  <a:path w="7" h="8">
                    <a:moveTo>
                      <a:pt x="2" y="7"/>
                    </a:moveTo>
                    <a:cubicBezTo>
                      <a:pt x="0" y="6"/>
                      <a:pt x="0" y="4"/>
                      <a:pt x="0" y="3"/>
                    </a:cubicBezTo>
                    <a:cubicBezTo>
                      <a:pt x="1" y="1"/>
                      <a:pt x="2" y="0"/>
                      <a:pt x="4" y="1"/>
                    </a:cubicBezTo>
                    <a:cubicBezTo>
                      <a:pt x="6" y="1"/>
                      <a:pt x="7" y="3"/>
                      <a:pt x="7" y="5"/>
                    </a:cubicBezTo>
                    <a:cubicBezTo>
                      <a:pt x="6" y="7"/>
                      <a:pt x="4" y="8"/>
                      <a:pt x="2"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1" name="Freeform 364"/>
              <p:cNvSpPr/>
              <p:nvPr>
                <p:custDataLst>
                  <p:tags r:id="rId259"/>
                </p:custDataLst>
              </p:nvPr>
            </p:nvSpPr>
            <p:spPr bwMode="auto">
              <a:xfrm>
                <a:off x="13580" y="6798"/>
                <a:ext cx="51" cy="43"/>
              </a:xfrm>
              <a:custGeom>
                <a:avLst/>
                <a:gdLst>
                  <a:gd name="T0" fmla="*/ 2 w 8"/>
                  <a:gd name="T1" fmla="*/ 6 h 7"/>
                  <a:gd name="T2" fmla="*/ 1 w 8"/>
                  <a:gd name="T3" fmla="*/ 1 h 7"/>
                  <a:gd name="T4" fmla="*/ 6 w 8"/>
                  <a:gd name="T5" fmla="*/ 1 h 7"/>
                  <a:gd name="T6" fmla="*/ 7 w 8"/>
                  <a:gd name="T7" fmla="*/ 5 h 7"/>
                  <a:gd name="T8" fmla="*/ 2 w 8"/>
                  <a:gd name="T9" fmla="*/ 6 h 7"/>
                </a:gdLst>
                <a:ahLst/>
                <a:cxnLst>
                  <a:cxn ang="0">
                    <a:pos x="T0" y="T1"/>
                  </a:cxn>
                  <a:cxn ang="0">
                    <a:pos x="T2" y="T3"/>
                  </a:cxn>
                  <a:cxn ang="0">
                    <a:pos x="T4" y="T5"/>
                  </a:cxn>
                  <a:cxn ang="0">
                    <a:pos x="T6" y="T7"/>
                  </a:cxn>
                  <a:cxn ang="0">
                    <a:pos x="T8" y="T9"/>
                  </a:cxn>
                </a:cxnLst>
                <a:rect l="0" t="0" r="r" b="b"/>
                <a:pathLst>
                  <a:path w="8" h="7">
                    <a:moveTo>
                      <a:pt x="2" y="6"/>
                    </a:moveTo>
                    <a:cubicBezTo>
                      <a:pt x="1" y="5"/>
                      <a:pt x="0" y="3"/>
                      <a:pt x="1" y="1"/>
                    </a:cubicBezTo>
                    <a:cubicBezTo>
                      <a:pt x="3" y="0"/>
                      <a:pt x="5" y="0"/>
                      <a:pt x="6" y="1"/>
                    </a:cubicBezTo>
                    <a:cubicBezTo>
                      <a:pt x="8" y="2"/>
                      <a:pt x="8" y="4"/>
                      <a:pt x="7" y="5"/>
                    </a:cubicBezTo>
                    <a:cubicBezTo>
                      <a:pt x="6" y="7"/>
                      <a:pt x="4" y="7"/>
                      <a:pt x="2"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2" name="Freeform 365"/>
              <p:cNvSpPr/>
              <p:nvPr>
                <p:custDataLst>
                  <p:tags r:id="rId260"/>
                </p:custDataLst>
              </p:nvPr>
            </p:nvSpPr>
            <p:spPr bwMode="auto">
              <a:xfrm>
                <a:off x="13522" y="6856"/>
                <a:ext cx="51" cy="51"/>
              </a:xfrm>
              <a:custGeom>
                <a:avLst/>
                <a:gdLst>
                  <a:gd name="T0" fmla="*/ 1 w 8"/>
                  <a:gd name="T1" fmla="*/ 6 h 8"/>
                  <a:gd name="T2" fmla="*/ 2 w 8"/>
                  <a:gd name="T3" fmla="*/ 1 h 8"/>
                  <a:gd name="T4" fmla="*/ 7 w 8"/>
                  <a:gd name="T5" fmla="*/ 2 h 8"/>
                  <a:gd name="T6" fmla="*/ 6 w 8"/>
                  <a:gd name="T7" fmla="*/ 6 h 8"/>
                  <a:gd name="T8" fmla="*/ 1 w 8"/>
                  <a:gd name="T9" fmla="*/ 6 h 8"/>
                </a:gdLst>
                <a:ahLst/>
                <a:cxnLst>
                  <a:cxn ang="0">
                    <a:pos x="T0" y="T1"/>
                  </a:cxn>
                  <a:cxn ang="0">
                    <a:pos x="T2" y="T3"/>
                  </a:cxn>
                  <a:cxn ang="0">
                    <a:pos x="T4" y="T5"/>
                  </a:cxn>
                  <a:cxn ang="0">
                    <a:pos x="T6" y="T7"/>
                  </a:cxn>
                  <a:cxn ang="0">
                    <a:pos x="T8" y="T9"/>
                  </a:cxn>
                </a:cxnLst>
                <a:rect l="0" t="0" r="r" b="b"/>
                <a:pathLst>
                  <a:path w="8" h="8">
                    <a:moveTo>
                      <a:pt x="1" y="6"/>
                    </a:moveTo>
                    <a:cubicBezTo>
                      <a:pt x="0" y="4"/>
                      <a:pt x="1" y="2"/>
                      <a:pt x="2" y="1"/>
                    </a:cubicBezTo>
                    <a:cubicBezTo>
                      <a:pt x="4" y="0"/>
                      <a:pt x="6" y="0"/>
                      <a:pt x="7" y="2"/>
                    </a:cubicBezTo>
                    <a:cubicBezTo>
                      <a:pt x="8" y="3"/>
                      <a:pt x="8" y="5"/>
                      <a:pt x="6" y="6"/>
                    </a:cubicBezTo>
                    <a:cubicBezTo>
                      <a:pt x="5" y="8"/>
                      <a:pt x="2" y="7"/>
                      <a:pt x="1"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3" name="Freeform 366"/>
              <p:cNvSpPr/>
              <p:nvPr>
                <p:custDataLst>
                  <p:tags r:id="rId261"/>
                </p:custDataLst>
              </p:nvPr>
            </p:nvSpPr>
            <p:spPr bwMode="auto">
              <a:xfrm>
                <a:off x="13449" y="6895"/>
                <a:ext cx="53" cy="51"/>
              </a:xfrm>
              <a:custGeom>
                <a:avLst/>
                <a:gdLst>
                  <a:gd name="T0" fmla="*/ 1 w 8"/>
                  <a:gd name="T1" fmla="*/ 5 h 8"/>
                  <a:gd name="T2" fmla="*/ 3 w 8"/>
                  <a:gd name="T3" fmla="*/ 1 h 8"/>
                  <a:gd name="T4" fmla="*/ 7 w 8"/>
                  <a:gd name="T5" fmla="*/ 3 h 8"/>
                  <a:gd name="T6" fmla="*/ 5 w 8"/>
                  <a:gd name="T7" fmla="*/ 7 h 8"/>
                  <a:gd name="T8" fmla="*/ 1 w 8"/>
                  <a:gd name="T9" fmla="*/ 5 h 8"/>
                </a:gdLst>
                <a:ahLst/>
                <a:cxnLst>
                  <a:cxn ang="0">
                    <a:pos x="T0" y="T1"/>
                  </a:cxn>
                  <a:cxn ang="0">
                    <a:pos x="T2" y="T3"/>
                  </a:cxn>
                  <a:cxn ang="0">
                    <a:pos x="T4" y="T5"/>
                  </a:cxn>
                  <a:cxn ang="0">
                    <a:pos x="T6" y="T7"/>
                  </a:cxn>
                  <a:cxn ang="0">
                    <a:pos x="T8" y="T9"/>
                  </a:cxn>
                </a:cxnLst>
                <a:rect l="0" t="0" r="r" b="b"/>
                <a:pathLst>
                  <a:path w="8" h="8">
                    <a:moveTo>
                      <a:pt x="1" y="5"/>
                    </a:moveTo>
                    <a:cubicBezTo>
                      <a:pt x="0" y="3"/>
                      <a:pt x="1" y="1"/>
                      <a:pt x="3" y="1"/>
                    </a:cubicBezTo>
                    <a:cubicBezTo>
                      <a:pt x="4" y="0"/>
                      <a:pt x="6" y="1"/>
                      <a:pt x="7" y="3"/>
                    </a:cubicBezTo>
                    <a:cubicBezTo>
                      <a:pt x="8" y="4"/>
                      <a:pt x="7" y="7"/>
                      <a:pt x="5" y="7"/>
                    </a:cubicBezTo>
                    <a:cubicBezTo>
                      <a:pt x="3" y="8"/>
                      <a:pt x="1" y="7"/>
                      <a:pt x="1" y="5"/>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4" name="Freeform 367"/>
              <p:cNvSpPr/>
              <p:nvPr>
                <p:custDataLst>
                  <p:tags r:id="rId262"/>
                </p:custDataLst>
              </p:nvPr>
            </p:nvSpPr>
            <p:spPr bwMode="auto">
              <a:xfrm>
                <a:off x="13372" y="6914"/>
                <a:ext cx="46" cy="46"/>
              </a:xfrm>
              <a:custGeom>
                <a:avLst/>
                <a:gdLst>
                  <a:gd name="T0" fmla="*/ 0 w 7"/>
                  <a:gd name="T1" fmla="*/ 4 h 7"/>
                  <a:gd name="T2" fmla="*/ 3 w 7"/>
                  <a:gd name="T3" fmla="*/ 1 h 7"/>
                  <a:gd name="T4" fmla="*/ 7 w 7"/>
                  <a:gd name="T5" fmla="*/ 4 h 7"/>
                  <a:gd name="T6" fmla="*/ 4 w 7"/>
                  <a:gd name="T7" fmla="*/ 7 h 7"/>
                  <a:gd name="T8" fmla="*/ 0 w 7"/>
                  <a:gd name="T9" fmla="*/ 4 h 7"/>
                </a:gdLst>
                <a:ahLst/>
                <a:cxnLst>
                  <a:cxn ang="0">
                    <a:pos x="T0" y="T1"/>
                  </a:cxn>
                  <a:cxn ang="0">
                    <a:pos x="T2" y="T3"/>
                  </a:cxn>
                  <a:cxn ang="0">
                    <a:pos x="T4" y="T5"/>
                  </a:cxn>
                  <a:cxn ang="0">
                    <a:pos x="T6" y="T7"/>
                  </a:cxn>
                  <a:cxn ang="0">
                    <a:pos x="T8" y="T9"/>
                  </a:cxn>
                </a:cxnLst>
                <a:rect l="0" t="0" r="r" b="b"/>
                <a:pathLst>
                  <a:path w="7" h="7">
                    <a:moveTo>
                      <a:pt x="0" y="4"/>
                    </a:moveTo>
                    <a:cubicBezTo>
                      <a:pt x="0" y="2"/>
                      <a:pt x="1" y="1"/>
                      <a:pt x="3" y="1"/>
                    </a:cubicBezTo>
                    <a:cubicBezTo>
                      <a:pt x="5" y="0"/>
                      <a:pt x="6" y="2"/>
                      <a:pt x="7" y="4"/>
                    </a:cubicBezTo>
                    <a:cubicBezTo>
                      <a:pt x="7" y="5"/>
                      <a:pt x="6" y="7"/>
                      <a:pt x="4" y="7"/>
                    </a:cubicBezTo>
                    <a:cubicBezTo>
                      <a:pt x="1" y="7"/>
                      <a:pt x="0" y="6"/>
                      <a:pt x="0"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5" name="Oval 368"/>
              <p:cNvSpPr>
                <a:spLocks noChangeArrowheads="1"/>
              </p:cNvSpPr>
              <p:nvPr>
                <p:custDataLst>
                  <p:tags r:id="rId263"/>
                </p:custDataLst>
              </p:nvPr>
            </p:nvSpPr>
            <p:spPr bwMode="auto">
              <a:xfrm>
                <a:off x="1329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6" name="Oval 369"/>
              <p:cNvSpPr>
                <a:spLocks noChangeArrowheads="1"/>
              </p:cNvSpPr>
              <p:nvPr>
                <p:custDataLst>
                  <p:tags r:id="rId264"/>
                </p:custDataLst>
              </p:nvPr>
            </p:nvSpPr>
            <p:spPr bwMode="auto">
              <a:xfrm>
                <a:off x="1320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7" name="Rectangle 370"/>
              <p:cNvSpPr>
                <a:spLocks noChangeArrowheads="1"/>
              </p:cNvSpPr>
              <p:nvPr>
                <p:custDataLst>
                  <p:tags r:id="rId265"/>
                </p:custDataLst>
              </p:nvPr>
            </p:nvSpPr>
            <p:spPr bwMode="auto">
              <a:xfrm>
                <a:off x="12781" y="6999"/>
                <a:ext cx="58" cy="66"/>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8" name="Rectangle 371"/>
              <p:cNvSpPr>
                <a:spLocks noChangeArrowheads="1"/>
              </p:cNvSpPr>
              <p:nvPr>
                <p:custDataLst>
                  <p:tags r:id="rId266"/>
                </p:custDataLst>
              </p:nvPr>
            </p:nvSpPr>
            <p:spPr bwMode="auto">
              <a:xfrm>
                <a:off x="12870" y="6922"/>
                <a:ext cx="58" cy="143"/>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9" name="Rectangle 372"/>
              <p:cNvSpPr>
                <a:spLocks noChangeArrowheads="1"/>
              </p:cNvSpPr>
              <p:nvPr>
                <p:custDataLst>
                  <p:tags r:id="rId267"/>
                </p:custDataLst>
              </p:nvPr>
            </p:nvSpPr>
            <p:spPr bwMode="auto">
              <a:xfrm>
                <a:off x="12960" y="6876"/>
                <a:ext cx="58" cy="188"/>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0" name="Freeform 373"/>
              <p:cNvSpPr>
                <a:spLocks noEditPoints="1"/>
              </p:cNvSpPr>
              <p:nvPr>
                <p:custDataLst>
                  <p:tags r:id="rId268"/>
                </p:custDataLst>
              </p:nvPr>
            </p:nvSpPr>
            <p:spPr bwMode="auto">
              <a:xfrm>
                <a:off x="12677" y="6740"/>
                <a:ext cx="457" cy="467"/>
              </a:xfrm>
              <a:custGeom>
                <a:avLst/>
                <a:gdLst>
                  <a:gd name="T0" fmla="*/ 35 w 69"/>
                  <a:gd name="T1" fmla="*/ 70 h 70"/>
                  <a:gd name="T2" fmla="*/ 0 w 69"/>
                  <a:gd name="T3" fmla="*/ 35 h 70"/>
                  <a:gd name="T4" fmla="*/ 35 w 69"/>
                  <a:gd name="T5" fmla="*/ 0 h 70"/>
                  <a:gd name="T6" fmla="*/ 69 w 69"/>
                  <a:gd name="T7" fmla="*/ 35 h 70"/>
                  <a:gd name="T8" fmla="*/ 35 w 69"/>
                  <a:gd name="T9" fmla="*/ 70 h 70"/>
                  <a:gd name="T10" fmla="*/ 35 w 69"/>
                  <a:gd name="T11" fmla="*/ 6 h 70"/>
                  <a:gd name="T12" fmla="*/ 6 w 69"/>
                  <a:gd name="T13" fmla="*/ 35 h 70"/>
                  <a:gd name="T14" fmla="*/ 35 w 69"/>
                  <a:gd name="T15" fmla="*/ 64 h 70"/>
                  <a:gd name="T16" fmla="*/ 63 w 69"/>
                  <a:gd name="T17" fmla="*/ 35 h 70"/>
                  <a:gd name="T18" fmla="*/ 35 w 69"/>
                  <a:gd name="T19" fmla="*/ 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70">
                    <a:moveTo>
                      <a:pt x="35" y="70"/>
                    </a:moveTo>
                    <a:cubicBezTo>
                      <a:pt x="16" y="70"/>
                      <a:pt x="0" y="54"/>
                      <a:pt x="0" y="35"/>
                    </a:cubicBezTo>
                    <a:cubicBezTo>
                      <a:pt x="0" y="16"/>
                      <a:pt x="16" y="0"/>
                      <a:pt x="35" y="0"/>
                    </a:cubicBezTo>
                    <a:cubicBezTo>
                      <a:pt x="54" y="0"/>
                      <a:pt x="69" y="16"/>
                      <a:pt x="69" y="35"/>
                    </a:cubicBezTo>
                    <a:cubicBezTo>
                      <a:pt x="69" y="54"/>
                      <a:pt x="54" y="70"/>
                      <a:pt x="35" y="70"/>
                    </a:cubicBezTo>
                    <a:close/>
                    <a:moveTo>
                      <a:pt x="35" y="6"/>
                    </a:moveTo>
                    <a:cubicBezTo>
                      <a:pt x="19" y="6"/>
                      <a:pt x="6" y="19"/>
                      <a:pt x="6" y="35"/>
                    </a:cubicBezTo>
                    <a:cubicBezTo>
                      <a:pt x="6" y="51"/>
                      <a:pt x="19" y="64"/>
                      <a:pt x="35" y="64"/>
                    </a:cubicBezTo>
                    <a:cubicBezTo>
                      <a:pt x="50" y="64"/>
                      <a:pt x="63" y="51"/>
                      <a:pt x="63" y="35"/>
                    </a:cubicBezTo>
                    <a:cubicBezTo>
                      <a:pt x="63" y="19"/>
                      <a:pt x="50" y="6"/>
                      <a:pt x="35" y="6"/>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75" name="文本框 74"/>
            <p:cNvSpPr txBox="1"/>
            <p:nvPr>
              <p:custDataLst>
                <p:tags r:id="rId2"/>
              </p:custDataLst>
            </p:nvPr>
          </p:nvSpPr>
          <p:spPr>
            <a:xfrm>
              <a:off x="5919" y="4045"/>
              <a:ext cx="7365" cy="2447"/>
            </a:xfrm>
            <a:prstGeom prst="rect">
              <a:avLst/>
            </a:prstGeom>
            <a:noFill/>
          </p:spPr>
          <p:txBody>
            <a:bodyPr wrap="square" rtlCol="0" anchor="ctr">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fontAlgn="auto">
                <a:lnSpc>
                  <a:spcPts val="3400"/>
                </a:lnSpc>
                <a:spcBef>
                  <a:spcPts val="0"/>
                </a:spcBef>
                <a:spcAft>
                  <a:spcPts val="0"/>
                </a:spcAft>
              </a:pPr>
              <a:r>
                <a:rPr lang="zh-CN" altLang="en-US" spc="200">
                  <a:uFillTx/>
                  <a:latin typeface="汉仪中黑简" panose="02010600000101010101" charset="-122"/>
                  <a:ea typeface="汉仪中黑简" panose="02010600000101010101" charset="-122"/>
                  <a:sym typeface="+mn-ea"/>
                </a:rPr>
                <a:t>《爆炸危险环境电力装置设计规范》</a:t>
              </a:r>
              <a:r>
                <a:rPr lang="en-US" altLang="zh-CN" spc="200">
                  <a:uFillTx/>
                  <a:latin typeface="汉仪中黑简" panose="02010600000101010101" charset="-122"/>
                  <a:ea typeface="汉仪中黑简" panose="02010600000101010101" charset="-122"/>
                  <a:sym typeface="+mn-ea"/>
                </a:rPr>
                <a:t>GB50058-2014</a:t>
              </a:r>
            </a:p>
            <a:p>
              <a:pPr algn="just" fontAlgn="auto">
                <a:lnSpc>
                  <a:spcPts val="3400"/>
                </a:lnSpc>
                <a:spcBef>
                  <a:spcPts val="0"/>
                </a:spcBef>
                <a:spcAft>
                  <a:spcPts val="0"/>
                </a:spcAft>
              </a:pPr>
              <a:r>
                <a:rPr lang="zh-CN" altLang="en-US" spc="200">
                  <a:uFillTx/>
                  <a:latin typeface="汉仪中黑简" panose="02010600000101010101" charset="-122"/>
                  <a:ea typeface="汉仪中黑简" panose="02010600000101010101" charset="-122"/>
                  <a:sym typeface="+mn-ea"/>
                </a:rPr>
                <a:t>GB/T 3836.15-2017爆炸性环境　第15部分：电气装置的设计、选型和安装</a:t>
              </a:r>
            </a:p>
            <a:p>
              <a:pPr algn="just" fontAlgn="auto">
                <a:lnSpc>
                  <a:spcPts val="3400"/>
                </a:lnSpc>
                <a:spcBef>
                  <a:spcPts val="0"/>
                </a:spcBef>
                <a:spcAft>
                  <a:spcPts val="0"/>
                </a:spcAft>
              </a:pPr>
              <a:r>
                <a:rPr lang="zh-CN" altLang="en-US" spc="200">
                  <a:uFillTx/>
                  <a:latin typeface="汉仪中黑简" panose="02010600000101010101" charset="-122"/>
                  <a:ea typeface="汉仪中黑简" panose="02010600000101010101" charset="-122"/>
                  <a:sym typeface="+mn-ea"/>
                </a:rPr>
                <a:t>《粉尘防爆安全规程》</a:t>
              </a:r>
              <a:r>
                <a:rPr lang="en-US" altLang="zh-CN" spc="200">
                  <a:uFillTx/>
                  <a:latin typeface="汉仪中黑简" panose="02010600000101010101" charset="-122"/>
                  <a:ea typeface="汉仪中黑简" panose="02010600000101010101" charset="-122"/>
                  <a:sym typeface="+mn-ea"/>
                </a:rPr>
                <a:t>GB15577-2018</a:t>
              </a:r>
              <a:endParaRPr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nvPicPr>
        <p:blipFill>
          <a:blip r:embed="rId271"/>
          <a:stretch>
            <a:fillRect/>
          </a:stretch>
        </p:blipFill>
        <p:spPr>
          <a:xfrm>
            <a:off x="0" y="0"/>
            <a:ext cx="12202795" cy="6857365"/>
          </a:xfrm>
          <a:prstGeom prst="rect">
            <a:avLst/>
          </a:prstGeom>
        </p:spPr>
      </p:pic>
      <p:sp>
        <p:nvSpPr>
          <p:cNvPr id="7" name="文本框 6"/>
          <p:cNvSpPr txBox="1"/>
          <p:nvPr>
            <p:custDataLst>
              <p:tags r:id="rId1"/>
            </p:custDataLst>
          </p:nvPr>
        </p:nvSpPr>
        <p:spPr>
          <a:xfrm>
            <a:off x="847090" y="459105"/>
            <a:ext cx="10452735" cy="429895"/>
          </a:xfrm>
          <a:prstGeom prst="rect">
            <a:avLst/>
          </a:prstGeom>
          <a:gradFill>
            <a:gsLst>
              <a:gs pos="0">
                <a:srgbClr val="E30000"/>
              </a:gs>
              <a:gs pos="100000">
                <a:srgbClr val="760303"/>
              </a:gs>
            </a:gsLst>
            <a:lin ang="5400000" scaled="0"/>
          </a:gradFill>
          <a:ln>
            <a:noFill/>
          </a:ln>
        </p:spPr>
        <p:txBody>
          <a:bodyPr wrap="square" rtlCol="0">
            <a:spAutoFit/>
          </a:bodyPr>
          <a:lstStyle/>
          <a:p>
            <a:pPr algn="l"/>
            <a:r>
              <a:rPr lang="en-US" sz="2200">
                <a:solidFill>
                  <a:schemeClr val="bg1"/>
                </a:solidFill>
                <a:latin typeface="思源黑体 Medium" panose="020B0600000000000000" charset="-122"/>
                <a:ea typeface="思源黑体 Medium" panose="020B0600000000000000" charset="-122"/>
                <a:cs typeface="思源黑体 Medium" panose="020B0600000000000000" charset="-122"/>
              </a:rPr>
              <a:t>2</a:t>
            </a:r>
            <a:r>
              <a:rPr lang="zh-CN" altLang="en-US" sz="2200">
                <a:solidFill>
                  <a:schemeClr val="bg1"/>
                </a:solidFill>
                <a:latin typeface="思源黑体 Medium" panose="020B0600000000000000" charset="-122"/>
                <a:ea typeface="思源黑体 Medium" panose="020B0600000000000000" charset="-122"/>
                <a:cs typeface="思源黑体 Medium" panose="020B0600000000000000" charset="-122"/>
              </a:rPr>
              <a:t>、</a:t>
            </a:r>
            <a:r>
              <a:rPr sz="2200">
                <a:solidFill>
                  <a:schemeClr val="bg1"/>
                </a:solidFill>
                <a:latin typeface="思源黑体 Medium" panose="020B0600000000000000" charset="-122"/>
                <a:ea typeface="思源黑体 Medium" panose="020B0600000000000000" charset="-122"/>
                <a:cs typeface="思源黑体 Medium" panose="020B0600000000000000" charset="-122"/>
              </a:rPr>
              <a:t>供电线路铺设和使用不符合国家标准或者行业标准</a:t>
            </a:r>
          </a:p>
        </p:txBody>
      </p:sp>
      <p:sp>
        <p:nvSpPr>
          <p:cNvPr id="9" name="文本框 8"/>
          <p:cNvSpPr txBox="1"/>
          <p:nvPr>
            <p:custDataLst>
              <p:tags r:id="rId2"/>
            </p:custDataLst>
          </p:nvPr>
        </p:nvSpPr>
        <p:spPr>
          <a:xfrm>
            <a:off x="1038225" y="1487170"/>
            <a:ext cx="4310380" cy="3458210"/>
          </a:xfrm>
          <a:prstGeom prst="rect">
            <a:avLst/>
          </a:prstGeom>
          <a:solidFill>
            <a:schemeClr val="bg2">
              <a:alpha val="48000"/>
            </a:schemeClr>
          </a:solidFill>
        </p:spPr>
        <p:txBody>
          <a:bodyPr wrap="square" rtlCol="0">
            <a:noAutofit/>
          </a:bodyPr>
          <a:lstStyle/>
          <a:p>
            <a:pPr>
              <a:lnSpc>
                <a:spcPct val="150000"/>
              </a:lnSpc>
            </a:pPr>
            <a:r>
              <a:rPr lang="zh-CN" altLang="en-US" sz="1600"/>
              <a:t>《中华人民共和国安全生产法》第十一条 ......生产经营单位必须执行依法制定的保障安全生产的国家标准或者行业标准。</a:t>
            </a:r>
          </a:p>
          <a:p>
            <a:pPr>
              <a:lnSpc>
                <a:spcPct val="150000"/>
              </a:lnSpc>
            </a:pPr>
            <a:r>
              <a:rPr lang="zh-CN" altLang="en-US" sz="1600"/>
              <a:t>《四川省安全生产条例》第四条 生产经营单位的主要负责人对本单位的安全生产全面负责，其他从业人员对安全生产负岗位责任。</a:t>
            </a:r>
          </a:p>
          <a:p>
            <a:pPr>
              <a:lnSpc>
                <a:spcPct val="150000"/>
              </a:lnSpc>
            </a:pPr>
            <a:r>
              <a:rPr lang="zh-CN" altLang="en-US" sz="1600"/>
              <a:t>生产经营单位及其从业人员必须遵守安全生产法律、法规、规章、标准、规范、作业规程以及安全技术措施等相关规定。</a:t>
            </a:r>
          </a:p>
        </p:txBody>
      </p:sp>
      <p:grpSp>
        <p:nvGrpSpPr>
          <p:cNvPr id="2" name="组合 1" descr="7b0a202020202274657874626f78223a20227b5c2269645c223a32303334353032302c5c2263617465676f72795f69645c223a5c225c227d220a7d0a"/>
          <p:cNvGrpSpPr/>
          <p:nvPr/>
        </p:nvGrpSpPr>
        <p:grpSpPr>
          <a:xfrm>
            <a:off x="5845175" y="1418590"/>
            <a:ext cx="5455285" cy="4751070"/>
            <a:chOff x="5402" y="3594"/>
            <a:chExt cx="8398" cy="3612"/>
          </a:xfrm>
        </p:grpSpPr>
        <p:grpSp>
          <p:nvGrpSpPr>
            <p:cNvPr id="3" name="组合 2"/>
            <p:cNvGrpSpPr/>
            <p:nvPr/>
          </p:nvGrpSpPr>
          <p:grpSpPr>
            <a:xfrm>
              <a:off x="5402" y="3594"/>
              <a:ext cx="8398" cy="3612"/>
              <a:chOff x="5402" y="3594"/>
              <a:chExt cx="8398" cy="3612"/>
            </a:xfrm>
          </p:grpSpPr>
          <p:sp>
            <p:nvSpPr>
              <p:cNvPr id="181" name="Freeform 107"/>
              <p:cNvSpPr>
                <a:spLocks noEditPoints="1"/>
              </p:cNvSpPr>
              <p:nvPr>
                <p:custDataLst>
                  <p:tags r:id="rId4"/>
                </p:custDataLst>
              </p:nvPr>
            </p:nvSpPr>
            <p:spPr bwMode="auto">
              <a:xfrm>
                <a:off x="13134" y="6734"/>
                <a:ext cx="124" cy="128"/>
              </a:xfrm>
              <a:custGeom>
                <a:avLst/>
                <a:gdLst>
                  <a:gd name="T0" fmla="*/ 18 w 19"/>
                  <a:gd name="T1" fmla="*/ 15 h 20"/>
                  <a:gd name="T2" fmla="*/ 19 w 19"/>
                  <a:gd name="T3" fmla="*/ 13 h 20"/>
                  <a:gd name="T4" fmla="*/ 17 w 19"/>
                  <a:gd name="T5" fmla="*/ 11 h 20"/>
                  <a:gd name="T6" fmla="*/ 17 w 19"/>
                  <a:gd name="T7" fmla="*/ 9 h 20"/>
                  <a:gd name="T8" fmla="*/ 19 w 19"/>
                  <a:gd name="T9" fmla="*/ 7 h 20"/>
                  <a:gd name="T10" fmla="*/ 18 w 19"/>
                  <a:gd name="T11" fmla="*/ 5 h 20"/>
                  <a:gd name="T12" fmla="*/ 15 w 19"/>
                  <a:gd name="T13" fmla="*/ 5 h 20"/>
                  <a:gd name="T14" fmla="*/ 14 w 19"/>
                  <a:gd name="T15" fmla="*/ 4 h 20"/>
                  <a:gd name="T16" fmla="*/ 14 w 19"/>
                  <a:gd name="T17" fmla="*/ 1 h 20"/>
                  <a:gd name="T18" fmla="*/ 12 w 19"/>
                  <a:gd name="T19" fmla="*/ 0 h 20"/>
                  <a:gd name="T20" fmla="*/ 10 w 19"/>
                  <a:gd name="T21" fmla="*/ 2 h 20"/>
                  <a:gd name="T22" fmla="*/ 8 w 19"/>
                  <a:gd name="T23" fmla="*/ 2 h 20"/>
                  <a:gd name="T24" fmla="*/ 7 w 19"/>
                  <a:gd name="T25" fmla="*/ 0 h 20"/>
                  <a:gd name="T26" fmla="*/ 4 w 19"/>
                  <a:gd name="T27" fmla="*/ 1 h 20"/>
                  <a:gd name="T28" fmla="*/ 5 w 19"/>
                  <a:gd name="T29" fmla="*/ 4 h 20"/>
                  <a:gd name="T30" fmla="*/ 3 w 19"/>
                  <a:gd name="T31" fmla="*/ 5 h 20"/>
                  <a:gd name="T32" fmla="*/ 0 w 19"/>
                  <a:gd name="T33" fmla="*/ 5 h 20"/>
                  <a:gd name="T34" fmla="*/ 0 w 19"/>
                  <a:gd name="T35" fmla="*/ 7 h 20"/>
                  <a:gd name="T36" fmla="*/ 2 w 19"/>
                  <a:gd name="T37" fmla="*/ 9 h 20"/>
                  <a:gd name="T38" fmla="*/ 2 w 19"/>
                  <a:gd name="T39" fmla="*/ 11 h 20"/>
                  <a:gd name="T40" fmla="*/ 0 w 19"/>
                  <a:gd name="T41" fmla="*/ 13 h 20"/>
                  <a:gd name="T42" fmla="*/ 1 w 19"/>
                  <a:gd name="T43" fmla="*/ 15 h 20"/>
                  <a:gd name="T44" fmla="*/ 3 w 19"/>
                  <a:gd name="T45" fmla="*/ 15 h 20"/>
                  <a:gd name="T46" fmla="*/ 5 w 19"/>
                  <a:gd name="T47" fmla="*/ 16 h 20"/>
                  <a:gd name="T48" fmla="*/ 4 w 19"/>
                  <a:gd name="T49" fmla="*/ 19 h 20"/>
                  <a:gd name="T50" fmla="*/ 7 w 19"/>
                  <a:gd name="T51" fmla="*/ 20 h 20"/>
                  <a:gd name="T52" fmla="*/ 9 w 19"/>
                  <a:gd name="T53" fmla="*/ 18 h 20"/>
                  <a:gd name="T54" fmla="*/ 10 w 19"/>
                  <a:gd name="T55" fmla="*/ 18 h 20"/>
                  <a:gd name="T56" fmla="*/ 12 w 19"/>
                  <a:gd name="T57" fmla="*/ 20 h 20"/>
                  <a:gd name="T58" fmla="*/ 14 w 19"/>
                  <a:gd name="T59" fmla="*/ 19 h 20"/>
                  <a:gd name="T60" fmla="*/ 14 w 19"/>
                  <a:gd name="T61" fmla="*/ 16 h 20"/>
                  <a:gd name="T62" fmla="*/ 15 w 19"/>
                  <a:gd name="T63" fmla="*/ 15 h 20"/>
                  <a:gd name="T64" fmla="*/ 18 w 19"/>
                  <a:gd name="T65" fmla="*/ 15 h 20"/>
                  <a:gd name="T66" fmla="*/ 8 w 19"/>
                  <a:gd name="T67" fmla="*/ 13 h 20"/>
                  <a:gd name="T68" fmla="*/ 6 w 19"/>
                  <a:gd name="T69" fmla="*/ 9 h 20"/>
                  <a:gd name="T70" fmla="*/ 11 w 19"/>
                  <a:gd name="T71" fmla="*/ 6 h 20"/>
                  <a:gd name="T72" fmla="*/ 13 w 19"/>
                  <a:gd name="T73" fmla="*/ 11 h 20"/>
                  <a:gd name="T74" fmla="*/ 8 w 19"/>
                  <a:gd name="T75"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 h="20">
                    <a:moveTo>
                      <a:pt x="18" y="15"/>
                    </a:moveTo>
                    <a:cubicBezTo>
                      <a:pt x="19" y="13"/>
                      <a:pt x="19" y="13"/>
                      <a:pt x="19" y="13"/>
                    </a:cubicBezTo>
                    <a:cubicBezTo>
                      <a:pt x="17" y="11"/>
                      <a:pt x="17" y="11"/>
                      <a:pt x="17" y="11"/>
                    </a:cubicBezTo>
                    <a:cubicBezTo>
                      <a:pt x="17" y="10"/>
                      <a:pt x="17" y="10"/>
                      <a:pt x="17" y="9"/>
                    </a:cubicBezTo>
                    <a:cubicBezTo>
                      <a:pt x="19" y="7"/>
                      <a:pt x="19" y="7"/>
                      <a:pt x="19" y="7"/>
                    </a:cubicBezTo>
                    <a:cubicBezTo>
                      <a:pt x="18" y="5"/>
                      <a:pt x="18" y="5"/>
                      <a:pt x="18" y="5"/>
                    </a:cubicBezTo>
                    <a:cubicBezTo>
                      <a:pt x="15" y="5"/>
                      <a:pt x="15" y="5"/>
                      <a:pt x="15" y="5"/>
                    </a:cubicBezTo>
                    <a:cubicBezTo>
                      <a:pt x="15" y="5"/>
                      <a:pt x="15" y="4"/>
                      <a:pt x="14" y="4"/>
                    </a:cubicBezTo>
                    <a:cubicBezTo>
                      <a:pt x="14" y="1"/>
                      <a:pt x="14" y="1"/>
                      <a:pt x="14" y="1"/>
                    </a:cubicBezTo>
                    <a:cubicBezTo>
                      <a:pt x="12" y="0"/>
                      <a:pt x="12" y="0"/>
                      <a:pt x="12" y="0"/>
                    </a:cubicBezTo>
                    <a:cubicBezTo>
                      <a:pt x="10" y="2"/>
                      <a:pt x="10" y="2"/>
                      <a:pt x="10" y="2"/>
                    </a:cubicBezTo>
                    <a:cubicBezTo>
                      <a:pt x="10" y="2"/>
                      <a:pt x="9" y="2"/>
                      <a:pt x="8" y="2"/>
                    </a:cubicBezTo>
                    <a:cubicBezTo>
                      <a:pt x="7" y="0"/>
                      <a:pt x="7" y="0"/>
                      <a:pt x="7" y="0"/>
                    </a:cubicBezTo>
                    <a:cubicBezTo>
                      <a:pt x="4" y="1"/>
                      <a:pt x="4" y="1"/>
                      <a:pt x="4" y="1"/>
                    </a:cubicBezTo>
                    <a:cubicBezTo>
                      <a:pt x="5" y="4"/>
                      <a:pt x="5" y="4"/>
                      <a:pt x="5" y="4"/>
                    </a:cubicBezTo>
                    <a:cubicBezTo>
                      <a:pt x="4" y="4"/>
                      <a:pt x="4" y="5"/>
                      <a:pt x="3" y="5"/>
                    </a:cubicBezTo>
                    <a:cubicBezTo>
                      <a:pt x="0" y="5"/>
                      <a:pt x="0" y="5"/>
                      <a:pt x="0" y="5"/>
                    </a:cubicBezTo>
                    <a:cubicBezTo>
                      <a:pt x="0" y="7"/>
                      <a:pt x="0" y="7"/>
                      <a:pt x="0" y="7"/>
                    </a:cubicBezTo>
                    <a:cubicBezTo>
                      <a:pt x="2" y="9"/>
                      <a:pt x="2" y="9"/>
                      <a:pt x="2" y="9"/>
                    </a:cubicBezTo>
                    <a:cubicBezTo>
                      <a:pt x="2" y="10"/>
                      <a:pt x="2" y="10"/>
                      <a:pt x="2" y="11"/>
                    </a:cubicBezTo>
                    <a:cubicBezTo>
                      <a:pt x="0" y="13"/>
                      <a:pt x="0" y="13"/>
                      <a:pt x="0" y="13"/>
                    </a:cubicBezTo>
                    <a:cubicBezTo>
                      <a:pt x="1" y="15"/>
                      <a:pt x="1" y="15"/>
                      <a:pt x="1" y="15"/>
                    </a:cubicBezTo>
                    <a:cubicBezTo>
                      <a:pt x="3" y="15"/>
                      <a:pt x="3" y="15"/>
                      <a:pt x="3" y="15"/>
                    </a:cubicBezTo>
                    <a:cubicBezTo>
                      <a:pt x="4" y="15"/>
                      <a:pt x="4" y="16"/>
                      <a:pt x="5" y="16"/>
                    </a:cubicBezTo>
                    <a:cubicBezTo>
                      <a:pt x="4" y="19"/>
                      <a:pt x="4" y="19"/>
                      <a:pt x="4" y="19"/>
                    </a:cubicBezTo>
                    <a:cubicBezTo>
                      <a:pt x="7" y="20"/>
                      <a:pt x="7" y="20"/>
                      <a:pt x="7" y="20"/>
                    </a:cubicBezTo>
                    <a:cubicBezTo>
                      <a:pt x="9" y="18"/>
                      <a:pt x="9" y="18"/>
                      <a:pt x="9" y="18"/>
                    </a:cubicBezTo>
                    <a:cubicBezTo>
                      <a:pt x="9" y="18"/>
                      <a:pt x="10" y="18"/>
                      <a:pt x="10" y="18"/>
                    </a:cubicBezTo>
                    <a:cubicBezTo>
                      <a:pt x="12" y="20"/>
                      <a:pt x="12" y="20"/>
                      <a:pt x="12" y="20"/>
                    </a:cubicBezTo>
                    <a:cubicBezTo>
                      <a:pt x="14" y="19"/>
                      <a:pt x="14" y="19"/>
                      <a:pt x="14" y="19"/>
                    </a:cubicBezTo>
                    <a:cubicBezTo>
                      <a:pt x="14" y="16"/>
                      <a:pt x="14" y="16"/>
                      <a:pt x="14" y="16"/>
                    </a:cubicBezTo>
                    <a:cubicBezTo>
                      <a:pt x="15" y="16"/>
                      <a:pt x="15" y="15"/>
                      <a:pt x="15" y="15"/>
                    </a:cubicBezTo>
                    <a:lnTo>
                      <a:pt x="18" y="15"/>
                    </a:lnTo>
                    <a:close/>
                    <a:moveTo>
                      <a:pt x="8" y="13"/>
                    </a:moveTo>
                    <a:cubicBezTo>
                      <a:pt x="6" y="13"/>
                      <a:pt x="5" y="10"/>
                      <a:pt x="6" y="9"/>
                    </a:cubicBezTo>
                    <a:cubicBezTo>
                      <a:pt x="7" y="7"/>
                      <a:pt x="9" y="6"/>
                      <a:pt x="11" y="6"/>
                    </a:cubicBezTo>
                    <a:cubicBezTo>
                      <a:pt x="13" y="7"/>
                      <a:pt x="14" y="9"/>
                      <a:pt x="13" y="11"/>
                    </a:cubicBezTo>
                    <a:cubicBezTo>
                      <a:pt x="12" y="13"/>
                      <a:pt x="10" y="14"/>
                      <a:pt x="8" y="13"/>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2" name="Freeform 108"/>
              <p:cNvSpPr>
                <a:spLocks noEditPoints="1"/>
              </p:cNvSpPr>
              <p:nvPr>
                <p:custDataLst>
                  <p:tags r:id="rId5"/>
                </p:custDataLst>
              </p:nvPr>
            </p:nvSpPr>
            <p:spPr bwMode="auto">
              <a:xfrm>
                <a:off x="5757" y="3807"/>
                <a:ext cx="186" cy="188"/>
              </a:xfrm>
              <a:custGeom>
                <a:avLst/>
                <a:gdLst>
                  <a:gd name="T0" fmla="*/ 23 w 29"/>
                  <a:gd name="T1" fmla="*/ 26 h 29"/>
                  <a:gd name="T2" fmla="*/ 26 w 29"/>
                  <a:gd name="T3" fmla="*/ 24 h 29"/>
                  <a:gd name="T4" fmla="*/ 24 w 29"/>
                  <a:gd name="T5" fmla="*/ 20 h 29"/>
                  <a:gd name="T6" fmla="*/ 25 w 29"/>
                  <a:gd name="T7" fmla="*/ 18 h 29"/>
                  <a:gd name="T8" fmla="*/ 29 w 29"/>
                  <a:gd name="T9" fmla="*/ 17 h 29"/>
                  <a:gd name="T10" fmla="*/ 29 w 29"/>
                  <a:gd name="T11" fmla="*/ 13 h 29"/>
                  <a:gd name="T12" fmla="*/ 25 w 29"/>
                  <a:gd name="T13" fmla="*/ 12 h 29"/>
                  <a:gd name="T14" fmla="*/ 24 w 29"/>
                  <a:gd name="T15" fmla="*/ 10 h 29"/>
                  <a:gd name="T16" fmla="*/ 26 w 29"/>
                  <a:gd name="T17" fmla="*/ 6 h 29"/>
                  <a:gd name="T18" fmla="*/ 24 w 29"/>
                  <a:gd name="T19" fmla="*/ 3 h 29"/>
                  <a:gd name="T20" fmla="*/ 20 w 29"/>
                  <a:gd name="T21" fmla="*/ 5 h 29"/>
                  <a:gd name="T22" fmla="*/ 18 w 29"/>
                  <a:gd name="T23" fmla="*/ 4 h 29"/>
                  <a:gd name="T24" fmla="*/ 17 w 29"/>
                  <a:gd name="T25" fmla="*/ 0 h 29"/>
                  <a:gd name="T26" fmla="*/ 13 w 29"/>
                  <a:gd name="T27" fmla="*/ 0 h 29"/>
                  <a:gd name="T28" fmla="*/ 12 w 29"/>
                  <a:gd name="T29" fmla="*/ 4 h 29"/>
                  <a:gd name="T30" fmla="*/ 10 w 29"/>
                  <a:gd name="T31" fmla="*/ 5 h 29"/>
                  <a:gd name="T32" fmla="*/ 6 w 29"/>
                  <a:gd name="T33" fmla="*/ 3 h 29"/>
                  <a:gd name="T34" fmla="*/ 4 w 29"/>
                  <a:gd name="T35" fmla="*/ 5 h 29"/>
                  <a:gd name="T36" fmla="*/ 5 w 29"/>
                  <a:gd name="T37" fmla="*/ 9 h 29"/>
                  <a:gd name="T38" fmla="*/ 4 w 29"/>
                  <a:gd name="T39" fmla="*/ 11 h 29"/>
                  <a:gd name="T40" fmla="*/ 0 w 29"/>
                  <a:gd name="T41" fmla="*/ 12 h 29"/>
                  <a:gd name="T42" fmla="*/ 0 w 29"/>
                  <a:gd name="T43" fmla="*/ 16 h 29"/>
                  <a:gd name="T44" fmla="*/ 4 w 29"/>
                  <a:gd name="T45" fmla="*/ 17 h 29"/>
                  <a:gd name="T46" fmla="*/ 5 w 29"/>
                  <a:gd name="T47" fmla="*/ 19 h 29"/>
                  <a:gd name="T48" fmla="*/ 3 w 29"/>
                  <a:gd name="T49" fmla="*/ 23 h 29"/>
                  <a:gd name="T50" fmla="*/ 5 w 29"/>
                  <a:gd name="T51" fmla="*/ 25 h 29"/>
                  <a:gd name="T52" fmla="*/ 9 w 29"/>
                  <a:gd name="T53" fmla="*/ 24 h 29"/>
                  <a:gd name="T54" fmla="*/ 11 w 29"/>
                  <a:gd name="T55" fmla="*/ 25 h 29"/>
                  <a:gd name="T56" fmla="*/ 12 w 29"/>
                  <a:gd name="T57" fmla="*/ 29 h 29"/>
                  <a:gd name="T58" fmla="*/ 16 w 29"/>
                  <a:gd name="T59" fmla="*/ 29 h 29"/>
                  <a:gd name="T60" fmla="*/ 17 w 29"/>
                  <a:gd name="T61" fmla="*/ 25 h 29"/>
                  <a:gd name="T62" fmla="*/ 20 w 29"/>
                  <a:gd name="T63" fmla="*/ 24 h 29"/>
                  <a:gd name="T64" fmla="*/ 23 w 29"/>
                  <a:gd name="T65" fmla="*/ 26 h 29"/>
                  <a:gd name="T66" fmla="*/ 11 w 29"/>
                  <a:gd name="T67" fmla="*/ 18 h 29"/>
                  <a:gd name="T68" fmla="*/ 11 w 29"/>
                  <a:gd name="T69" fmla="*/ 11 h 29"/>
                  <a:gd name="T70" fmla="*/ 19 w 29"/>
                  <a:gd name="T71" fmla="*/ 11 h 29"/>
                  <a:gd name="T72" fmla="*/ 18 w 29"/>
                  <a:gd name="T73" fmla="*/ 18 h 29"/>
                  <a:gd name="T74" fmla="*/ 11 w 29"/>
                  <a:gd name="T75" fmla="*/ 1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 h="29">
                    <a:moveTo>
                      <a:pt x="23" y="26"/>
                    </a:moveTo>
                    <a:cubicBezTo>
                      <a:pt x="26" y="24"/>
                      <a:pt x="26" y="24"/>
                      <a:pt x="26" y="24"/>
                    </a:cubicBezTo>
                    <a:cubicBezTo>
                      <a:pt x="24" y="20"/>
                      <a:pt x="24" y="20"/>
                      <a:pt x="24" y="20"/>
                    </a:cubicBezTo>
                    <a:cubicBezTo>
                      <a:pt x="24" y="19"/>
                      <a:pt x="25" y="19"/>
                      <a:pt x="25" y="18"/>
                    </a:cubicBezTo>
                    <a:cubicBezTo>
                      <a:pt x="29" y="17"/>
                      <a:pt x="29" y="17"/>
                      <a:pt x="29" y="17"/>
                    </a:cubicBezTo>
                    <a:cubicBezTo>
                      <a:pt x="29" y="13"/>
                      <a:pt x="29" y="13"/>
                      <a:pt x="29" y="13"/>
                    </a:cubicBezTo>
                    <a:cubicBezTo>
                      <a:pt x="25" y="12"/>
                      <a:pt x="25" y="12"/>
                      <a:pt x="25" y="12"/>
                    </a:cubicBezTo>
                    <a:cubicBezTo>
                      <a:pt x="25" y="11"/>
                      <a:pt x="25" y="10"/>
                      <a:pt x="24" y="10"/>
                    </a:cubicBezTo>
                    <a:cubicBezTo>
                      <a:pt x="26" y="6"/>
                      <a:pt x="26" y="6"/>
                      <a:pt x="26" y="6"/>
                    </a:cubicBezTo>
                    <a:cubicBezTo>
                      <a:pt x="24" y="3"/>
                      <a:pt x="24" y="3"/>
                      <a:pt x="24" y="3"/>
                    </a:cubicBezTo>
                    <a:cubicBezTo>
                      <a:pt x="20" y="5"/>
                      <a:pt x="20" y="5"/>
                      <a:pt x="20" y="5"/>
                    </a:cubicBezTo>
                    <a:cubicBezTo>
                      <a:pt x="20" y="5"/>
                      <a:pt x="19" y="4"/>
                      <a:pt x="18" y="4"/>
                    </a:cubicBezTo>
                    <a:cubicBezTo>
                      <a:pt x="17" y="0"/>
                      <a:pt x="17" y="0"/>
                      <a:pt x="17" y="0"/>
                    </a:cubicBezTo>
                    <a:cubicBezTo>
                      <a:pt x="13" y="0"/>
                      <a:pt x="13" y="0"/>
                      <a:pt x="13" y="0"/>
                    </a:cubicBezTo>
                    <a:cubicBezTo>
                      <a:pt x="12" y="4"/>
                      <a:pt x="12" y="4"/>
                      <a:pt x="12" y="4"/>
                    </a:cubicBezTo>
                    <a:cubicBezTo>
                      <a:pt x="11" y="4"/>
                      <a:pt x="11" y="4"/>
                      <a:pt x="10" y="5"/>
                    </a:cubicBezTo>
                    <a:cubicBezTo>
                      <a:pt x="6" y="3"/>
                      <a:pt x="6" y="3"/>
                      <a:pt x="6" y="3"/>
                    </a:cubicBezTo>
                    <a:cubicBezTo>
                      <a:pt x="4" y="5"/>
                      <a:pt x="4" y="5"/>
                      <a:pt x="4" y="5"/>
                    </a:cubicBezTo>
                    <a:cubicBezTo>
                      <a:pt x="5" y="9"/>
                      <a:pt x="5" y="9"/>
                      <a:pt x="5" y="9"/>
                    </a:cubicBezTo>
                    <a:cubicBezTo>
                      <a:pt x="5" y="9"/>
                      <a:pt x="5" y="10"/>
                      <a:pt x="4" y="11"/>
                    </a:cubicBezTo>
                    <a:cubicBezTo>
                      <a:pt x="0" y="12"/>
                      <a:pt x="0" y="12"/>
                      <a:pt x="0" y="12"/>
                    </a:cubicBezTo>
                    <a:cubicBezTo>
                      <a:pt x="0" y="16"/>
                      <a:pt x="0" y="16"/>
                      <a:pt x="0" y="16"/>
                    </a:cubicBezTo>
                    <a:cubicBezTo>
                      <a:pt x="4" y="17"/>
                      <a:pt x="4" y="17"/>
                      <a:pt x="4" y="17"/>
                    </a:cubicBezTo>
                    <a:cubicBezTo>
                      <a:pt x="4" y="18"/>
                      <a:pt x="5" y="19"/>
                      <a:pt x="5" y="19"/>
                    </a:cubicBezTo>
                    <a:cubicBezTo>
                      <a:pt x="3" y="23"/>
                      <a:pt x="3" y="23"/>
                      <a:pt x="3" y="23"/>
                    </a:cubicBezTo>
                    <a:cubicBezTo>
                      <a:pt x="5" y="25"/>
                      <a:pt x="5" y="25"/>
                      <a:pt x="5" y="25"/>
                    </a:cubicBezTo>
                    <a:cubicBezTo>
                      <a:pt x="9" y="24"/>
                      <a:pt x="9" y="24"/>
                      <a:pt x="9" y="24"/>
                    </a:cubicBezTo>
                    <a:cubicBezTo>
                      <a:pt x="10" y="24"/>
                      <a:pt x="10" y="24"/>
                      <a:pt x="11" y="25"/>
                    </a:cubicBezTo>
                    <a:cubicBezTo>
                      <a:pt x="12" y="29"/>
                      <a:pt x="12" y="29"/>
                      <a:pt x="12" y="29"/>
                    </a:cubicBezTo>
                    <a:cubicBezTo>
                      <a:pt x="16" y="29"/>
                      <a:pt x="16" y="29"/>
                      <a:pt x="16" y="29"/>
                    </a:cubicBezTo>
                    <a:cubicBezTo>
                      <a:pt x="17" y="25"/>
                      <a:pt x="17" y="25"/>
                      <a:pt x="17" y="25"/>
                    </a:cubicBezTo>
                    <a:cubicBezTo>
                      <a:pt x="18" y="25"/>
                      <a:pt x="19" y="24"/>
                      <a:pt x="20" y="24"/>
                    </a:cubicBezTo>
                    <a:lnTo>
                      <a:pt x="23" y="26"/>
                    </a:lnTo>
                    <a:close/>
                    <a:moveTo>
                      <a:pt x="11" y="18"/>
                    </a:moveTo>
                    <a:cubicBezTo>
                      <a:pt x="9" y="16"/>
                      <a:pt x="9" y="12"/>
                      <a:pt x="11" y="11"/>
                    </a:cubicBezTo>
                    <a:cubicBezTo>
                      <a:pt x="13" y="9"/>
                      <a:pt x="17" y="9"/>
                      <a:pt x="19" y="11"/>
                    </a:cubicBezTo>
                    <a:cubicBezTo>
                      <a:pt x="21" y="13"/>
                      <a:pt x="20" y="16"/>
                      <a:pt x="18" y="18"/>
                    </a:cubicBezTo>
                    <a:cubicBezTo>
                      <a:pt x="16" y="20"/>
                      <a:pt x="13" y="20"/>
                      <a:pt x="11" y="18"/>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3" name="Freeform 109"/>
              <p:cNvSpPr>
                <a:spLocks noEditPoints="1"/>
              </p:cNvSpPr>
              <p:nvPr>
                <p:custDataLst>
                  <p:tags r:id="rId6"/>
                </p:custDataLst>
              </p:nvPr>
            </p:nvSpPr>
            <p:spPr bwMode="auto">
              <a:xfrm>
                <a:off x="5646" y="3969"/>
                <a:ext cx="97" cy="92"/>
              </a:xfrm>
              <a:custGeom>
                <a:avLst/>
                <a:gdLst>
                  <a:gd name="T0" fmla="*/ 12 w 15"/>
                  <a:gd name="T1" fmla="*/ 13 h 14"/>
                  <a:gd name="T2" fmla="*/ 13 w 15"/>
                  <a:gd name="T3" fmla="*/ 12 h 14"/>
                  <a:gd name="T4" fmla="*/ 12 w 15"/>
                  <a:gd name="T5" fmla="*/ 10 h 14"/>
                  <a:gd name="T6" fmla="*/ 13 w 15"/>
                  <a:gd name="T7" fmla="*/ 9 h 14"/>
                  <a:gd name="T8" fmla="*/ 15 w 15"/>
                  <a:gd name="T9" fmla="*/ 8 h 14"/>
                  <a:gd name="T10" fmla="*/ 15 w 15"/>
                  <a:gd name="T11" fmla="*/ 6 h 14"/>
                  <a:gd name="T12" fmla="*/ 13 w 15"/>
                  <a:gd name="T13" fmla="*/ 6 h 14"/>
                  <a:gd name="T14" fmla="*/ 12 w 15"/>
                  <a:gd name="T15" fmla="*/ 5 h 14"/>
                  <a:gd name="T16" fmla="*/ 14 w 15"/>
                  <a:gd name="T17" fmla="*/ 3 h 14"/>
                  <a:gd name="T18" fmla="*/ 12 w 15"/>
                  <a:gd name="T19" fmla="*/ 2 h 14"/>
                  <a:gd name="T20" fmla="*/ 10 w 15"/>
                  <a:gd name="T21" fmla="*/ 2 h 14"/>
                  <a:gd name="T22" fmla="*/ 9 w 15"/>
                  <a:gd name="T23" fmla="*/ 2 h 14"/>
                  <a:gd name="T24" fmla="*/ 9 w 15"/>
                  <a:gd name="T25" fmla="*/ 0 h 14"/>
                  <a:gd name="T26" fmla="*/ 7 w 15"/>
                  <a:gd name="T27" fmla="*/ 0 h 14"/>
                  <a:gd name="T28" fmla="*/ 6 w 15"/>
                  <a:gd name="T29" fmla="*/ 2 h 14"/>
                  <a:gd name="T30" fmla="*/ 5 w 15"/>
                  <a:gd name="T31" fmla="*/ 2 h 14"/>
                  <a:gd name="T32" fmla="*/ 3 w 15"/>
                  <a:gd name="T33" fmla="*/ 1 h 14"/>
                  <a:gd name="T34" fmla="*/ 2 w 15"/>
                  <a:gd name="T35" fmla="*/ 2 h 14"/>
                  <a:gd name="T36" fmla="*/ 3 w 15"/>
                  <a:gd name="T37" fmla="*/ 4 h 14"/>
                  <a:gd name="T38" fmla="*/ 2 w 15"/>
                  <a:gd name="T39" fmla="*/ 5 h 14"/>
                  <a:gd name="T40" fmla="*/ 0 w 15"/>
                  <a:gd name="T41" fmla="*/ 6 h 14"/>
                  <a:gd name="T42" fmla="*/ 0 w 15"/>
                  <a:gd name="T43" fmla="*/ 8 h 14"/>
                  <a:gd name="T44" fmla="*/ 2 w 15"/>
                  <a:gd name="T45" fmla="*/ 8 h 14"/>
                  <a:gd name="T46" fmla="*/ 3 w 15"/>
                  <a:gd name="T47" fmla="*/ 9 h 14"/>
                  <a:gd name="T48" fmla="*/ 2 w 15"/>
                  <a:gd name="T49" fmla="*/ 11 h 14"/>
                  <a:gd name="T50" fmla="*/ 3 w 15"/>
                  <a:gd name="T51" fmla="*/ 13 h 14"/>
                  <a:gd name="T52" fmla="*/ 5 w 15"/>
                  <a:gd name="T53" fmla="*/ 12 h 14"/>
                  <a:gd name="T54" fmla="*/ 6 w 15"/>
                  <a:gd name="T55" fmla="*/ 12 h 14"/>
                  <a:gd name="T56" fmla="*/ 6 w 15"/>
                  <a:gd name="T57" fmla="*/ 14 h 14"/>
                  <a:gd name="T58" fmla="*/ 8 w 15"/>
                  <a:gd name="T59" fmla="*/ 14 h 14"/>
                  <a:gd name="T60" fmla="*/ 9 w 15"/>
                  <a:gd name="T61" fmla="*/ 12 h 14"/>
                  <a:gd name="T62" fmla="*/ 10 w 15"/>
                  <a:gd name="T63" fmla="*/ 12 h 14"/>
                  <a:gd name="T64" fmla="*/ 12 w 15"/>
                  <a:gd name="T65" fmla="*/ 13 h 14"/>
                  <a:gd name="T66" fmla="*/ 6 w 15"/>
                  <a:gd name="T67" fmla="*/ 9 h 14"/>
                  <a:gd name="T68" fmla="*/ 6 w 15"/>
                  <a:gd name="T69" fmla="*/ 5 h 14"/>
                  <a:gd name="T70" fmla="*/ 10 w 15"/>
                  <a:gd name="T71" fmla="*/ 5 h 14"/>
                  <a:gd name="T72" fmla="*/ 9 w 15"/>
                  <a:gd name="T73" fmla="*/ 9 h 14"/>
                  <a:gd name="T74" fmla="*/ 6 w 15"/>
                  <a:gd name="T7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 h="14">
                    <a:moveTo>
                      <a:pt x="12" y="13"/>
                    </a:moveTo>
                    <a:cubicBezTo>
                      <a:pt x="13" y="12"/>
                      <a:pt x="13" y="12"/>
                      <a:pt x="13" y="12"/>
                    </a:cubicBezTo>
                    <a:cubicBezTo>
                      <a:pt x="12" y="10"/>
                      <a:pt x="12" y="10"/>
                      <a:pt x="12" y="10"/>
                    </a:cubicBezTo>
                    <a:cubicBezTo>
                      <a:pt x="12" y="10"/>
                      <a:pt x="13" y="9"/>
                      <a:pt x="13" y="9"/>
                    </a:cubicBezTo>
                    <a:cubicBezTo>
                      <a:pt x="15" y="8"/>
                      <a:pt x="15" y="8"/>
                      <a:pt x="15" y="8"/>
                    </a:cubicBezTo>
                    <a:cubicBezTo>
                      <a:pt x="15" y="6"/>
                      <a:pt x="15" y="6"/>
                      <a:pt x="15" y="6"/>
                    </a:cubicBezTo>
                    <a:cubicBezTo>
                      <a:pt x="13" y="6"/>
                      <a:pt x="13" y="6"/>
                      <a:pt x="13" y="6"/>
                    </a:cubicBezTo>
                    <a:cubicBezTo>
                      <a:pt x="13" y="5"/>
                      <a:pt x="13" y="5"/>
                      <a:pt x="12" y="5"/>
                    </a:cubicBezTo>
                    <a:cubicBezTo>
                      <a:pt x="14" y="3"/>
                      <a:pt x="14" y="3"/>
                      <a:pt x="14" y="3"/>
                    </a:cubicBezTo>
                    <a:cubicBezTo>
                      <a:pt x="12" y="2"/>
                      <a:pt x="12" y="2"/>
                      <a:pt x="12" y="2"/>
                    </a:cubicBezTo>
                    <a:cubicBezTo>
                      <a:pt x="10" y="2"/>
                      <a:pt x="10" y="2"/>
                      <a:pt x="10" y="2"/>
                    </a:cubicBezTo>
                    <a:cubicBezTo>
                      <a:pt x="10" y="2"/>
                      <a:pt x="10" y="2"/>
                      <a:pt x="9" y="2"/>
                    </a:cubicBezTo>
                    <a:cubicBezTo>
                      <a:pt x="9" y="0"/>
                      <a:pt x="9" y="0"/>
                      <a:pt x="9" y="0"/>
                    </a:cubicBezTo>
                    <a:cubicBezTo>
                      <a:pt x="7" y="0"/>
                      <a:pt x="7" y="0"/>
                      <a:pt x="7" y="0"/>
                    </a:cubicBezTo>
                    <a:cubicBezTo>
                      <a:pt x="6" y="2"/>
                      <a:pt x="6" y="2"/>
                      <a:pt x="6" y="2"/>
                    </a:cubicBezTo>
                    <a:cubicBezTo>
                      <a:pt x="6" y="2"/>
                      <a:pt x="6" y="2"/>
                      <a:pt x="5" y="2"/>
                    </a:cubicBezTo>
                    <a:cubicBezTo>
                      <a:pt x="3" y="1"/>
                      <a:pt x="3" y="1"/>
                      <a:pt x="3" y="1"/>
                    </a:cubicBezTo>
                    <a:cubicBezTo>
                      <a:pt x="2" y="2"/>
                      <a:pt x="2" y="2"/>
                      <a:pt x="2" y="2"/>
                    </a:cubicBezTo>
                    <a:cubicBezTo>
                      <a:pt x="3" y="4"/>
                      <a:pt x="3" y="4"/>
                      <a:pt x="3" y="4"/>
                    </a:cubicBezTo>
                    <a:cubicBezTo>
                      <a:pt x="3" y="5"/>
                      <a:pt x="3" y="5"/>
                      <a:pt x="2" y="5"/>
                    </a:cubicBezTo>
                    <a:cubicBezTo>
                      <a:pt x="0" y="6"/>
                      <a:pt x="0" y="6"/>
                      <a:pt x="0" y="6"/>
                    </a:cubicBezTo>
                    <a:cubicBezTo>
                      <a:pt x="0" y="8"/>
                      <a:pt x="0" y="8"/>
                      <a:pt x="0" y="8"/>
                    </a:cubicBezTo>
                    <a:cubicBezTo>
                      <a:pt x="2" y="8"/>
                      <a:pt x="2" y="8"/>
                      <a:pt x="2" y="8"/>
                    </a:cubicBezTo>
                    <a:cubicBezTo>
                      <a:pt x="2" y="9"/>
                      <a:pt x="3" y="9"/>
                      <a:pt x="3" y="9"/>
                    </a:cubicBezTo>
                    <a:cubicBezTo>
                      <a:pt x="2" y="11"/>
                      <a:pt x="2" y="11"/>
                      <a:pt x="2" y="11"/>
                    </a:cubicBezTo>
                    <a:cubicBezTo>
                      <a:pt x="3" y="13"/>
                      <a:pt x="3" y="13"/>
                      <a:pt x="3" y="13"/>
                    </a:cubicBezTo>
                    <a:cubicBezTo>
                      <a:pt x="5" y="12"/>
                      <a:pt x="5" y="12"/>
                      <a:pt x="5" y="12"/>
                    </a:cubicBezTo>
                    <a:cubicBezTo>
                      <a:pt x="5" y="12"/>
                      <a:pt x="6" y="12"/>
                      <a:pt x="6" y="12"/>
                    </a:cubicBezTo>
                    <a:cubicBezTo>
                      <a:pt x="6" y="14"/>
                      <a:pt x="6" y="14"/>
                      <a:pt x="6" y="14"/>
                    </a:cubicBezTo>
                    <a:cubicBezTo>
                      <a:pt x="8" y="14"/>
                      <a:pt x="8" y="14"/>
                      <a:pt x="8" y="14"/>
                    </a:cubicBezTo>
                    <a:cubicBezTo>
                      <a:pt x="9" y="12"/>
                      <a:pt x="9" y="12"/>
                      <a:pt x="9" y="12"/>
                    </a:cubicBezTo>
                    <a:cubicBezTo>
                      <a:pt x="9" y="12"/>
                      <a:pt x="10" y="12"/>
                      <a:pt x="10" y="12"/>
                    </a:cubicBezTo>
                    <a:lnTo>
                      <a:pt x="12" y="13"/>
                    </a:lnTo>
                    <a:close/>
                    <a:moveTo>
                      <a:pt x="6" y="9"/>
                    </a:moveTo>
                    <a:cubicBezTo>
                      <a:pt x="5" y="8"/>
                      <a:pt x="5" y="6"/>
                      <a:pt x="6" y="5"/>
                    </a:cubicBezTo>
                    <a:cubicBezTo>
                      <a:pt x="7" y="4"/>
                      <a:pt x="9" y="4"/>
                      <a:pt x="10" y="5"/>
                    </a:cubicBezTo>
                    <a:cubicBezTo>
                      <a:pt x="11" y="6"/>
                      <a:pt x="10" y="8"/>
                      <a:pt x="9" y="9"/>
                    </a:cubicBezTo>
                    <a:cubicBezTo>
                      <a:pt x="8" y="10"/>
                      <a:pt x="7" y="10"/>
                      <a:pt x="6" y="9"/>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4" name="Line 110"/>
              <p:cNvSpPr>
                <a:spLocks noChangeShapeType="1"/>
              </p:cNvSpPr>
              <p:nvPr>
                <p:custDataLst>
                  <p:tags r:id="rId7"/>
                </p:custDataLst>
              </p:nvPr>
            </p:nvSpPr>
            <p:spPr bwMode="auto">
              <a:xfrm>
                <a:off x="12651" y="7051"/>
                <a:ext cx="0" cy="0"/>
              </a:xfrm>
              <a:prstGeom prst="line">
                <a:avLst/>
              </a:prstGeom>
              <a:solidFill>
                <a:srgbClr val="4A7CC6"/>
              </a:solidFill>
              <a:ln w="34925" cap="flat">
                <a:solidFill>
                  <a:srgbClr val="172A88"/>
                </a:solidFill>
                <a:prstDash val="solid"/>
                <a:miter lim="800000"/>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5" name="Freeform 111"/>
              <p:cNvSpPr/>
              <p:nvPr>
                <p:custDataLst>
                  <p:tags r:id="rId8"/>
                </p:custDataLst>
              </p:nvPr>
            </p:nvSpPr>
            <p:spPr bwMode="auto">
              <a:xfrm>
                <a:off x="5402" y="3594"/>
                <a:ext cx="8398" cy="3483"/>
              </a:xfrm>
              <a:custGeom>
                <a:avLst/>
                <a:gdLst>
                  <a:gd name="T0" fmla="*/ 1236 w 1302"/>
                  <a:gd name="T1" fmla="*/ 538 h 538"/>
                  <a:gd name="T2" fmla="*/ 1201 w 1302"/>
                  <a:gd name="T3" fmla="*/ 538 h 538"/>
                  <a:gd name="T4" fmla="*/ 1201 w 1302"/>
                  <a:gd name="T5" fmla="*/ 530 h 538"/>
                  <a:gd name="T6" fmla="*/ 1236 w 1302"/>
                  <a:gd name="T7" fmla="*/ 530 h 538"/>
                  <a:gd name="T8" fmla="*/ 1294 w 1302"/>
                  <a:gd name="T9" fmla="*/ 472 h 538"/>
                  <a:gd name="T10" fmla="*/ 1294 w 1302"/>
                  <a:gd name="T11" fmla="*/ 67 h 538"/>
                  <a:gd name="T12" fmla="*/ 1236 w 1302"/>
                  <a:gd name="T13" fmla="*/ 8 h 538"/>
                  <a:gd name="T14" fmla="*/ 66 w 1302"/>
                  <a:gd name="T15" fmla="*/ 8 h 538"/>
                  <a:gd name="T16" fmla="*/ 8 w 1302"/>
                  <a:gd name="T17" fmla="*/ 67 h 538"/>
                  <a:gd name="T18" fmla="*/ 8 w 1302"/>
                  <a:gd name="T19" fmla="*/ 472 h 538"/>
                  <a:gd name="T20" fmla="*/ 66 w 1302"/>
                  <a:gd name="T21" fmla="*/ 530 h 538"/>
                  <a:gd name="T22" fmla="*/ 1124 w 1302"/>
                  <a:gd name="T23" fmla="*/ 530 h 538"/>
                  <a:gd name="T24" fmla="*/ 1124 w 1302"/>
                  <a:gd name="T25" fmla="*/ 538 h 538"/>
                  <a:gd name="T26" fmla="*/ 66 w 1302"/>
                  <a:gd name="T27" fmla="*/ 538 h 538"/>
                  <a:gd name="T28" fmla="*/ 0 w 1302"/>
                  <a:gd name="T29" fmla="*/ 472 h 538"/>
                  <a:gd name="T30" fmla="*/ 0 w 1302"/>
                  <a:gd name="T31" fmla="*/ 67 h 538"/>
                  <a:gd name="T32" fmla="*/ 66 w 1302"/>
                  <a:gd name="T33" fmla="*/ 0 h 538"/>
                  <a:gd name="T34" fmla="*/ 1236 w 1302"/>
                  <a:gd name="T35" fmla="*/ 0 h 538"/>
                  <a:gd name="T36" fmla="*/ 1302 w 1302"/>
                  <a:gd name="T37" fmla="*/ 67 h 538"/>
                  <a:gd name="T38" fmla="*/ 1302 w 1302"/>
                  <a:gd name="T39" fmla="*/ 472 h 538"/>
                  <a:gd name="T40" fmla="*/ 1236 w 1302"/>
                  <a:gd name="T41" fmla="*/ 538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2" h="538">
                    <a:moveTo>
                      <a:pt x="1236" y="538"/>
                    </a:moveTo>
                    <a:cubicBezTo>
                      <a:pt x="1201" y="538"/>
                      <a:pt x="1201" y="538"/>
                      <a:pt x="1201" y="538"/>
                    </a:cubicBezTo>
                    <a:cubicBezTo>
                      <a:pt x="1201" y="530"/>
                      <a:pt x="1201" y="530"/>
                      <a:pt x="1201" y="530"/>
                    </a:cubicBezTo>
                    <a:cubicBezTo>
                      <a:pt x="1236" y="530"/>
                      <a:pt x="1236" y="530"/>
                      <a:pt x="1236" y="530"/>
                    </a:cubicBezTo>
                    <a:cubicBezTo>
                      <a:pt x="1268" y="530"/>
                      <a:pt x="1294" y="504"/>
                      <a:pt x="1294" y="472"/>
                    </a:cubicBezTo>
                    <a:cubicBezTo>
                      <a:pt x="1294" y="67"/>
                      <a:pt x="1294" y="67"/>
                      <a:pt x="1294" y="67"/>
                    </a:cubicBezTo>
                    <a:cubicBezTo>
                      <a:pt x="1294" y="35"/>
                      <a:pt x="1268" y="8"/>
                      <a:pt x="1236" y="8"/>
                    </a:cubicBezTo>
                    <a:cubicBezTo>
                      <a:pt x="66" y="8"/>
                      <a:pt x="66" y="8"/>
                      <a:pt x="66" y="8"/>
                    </a:cubicBezTo>
                    <a:cubicBezTo>
                      <a:pt x="34" y="8"/>
                      <a:pt x="8" y="35"/>
                      <a:pt x="8" y="67"/>
                    </a:cubicBezTo>
                    <a:cubicBezTo>
                      <a:pt x="8" y="472"/>
                      <a:pt x="8" y="472"/>
                      <a:pt x="8" y="472"/>
                    </a:cubicBezTo>
                    <a:cubicBezTo>
                      <a:pt x="8" y="504"/>
                      <a:pt x="34" y="530"/>
                      <a:pt x="66" y="530"/>
                    </a:cubicBezTo>
                    <a:cubicBezTo>
                      <a:pt x="1124" y="530"/>
                      <a:pt x="1124" y="530"/>
                      <a:pt x="1124" y="530"/>
                    </a:cubicBezTo>
                    <a:cubicBezTo>
                      <a:pt x="1124" y="538"/>
                      <a:pt x="1124" y="538"/>
                      <a:pt x="1124" y="538"/>
                    </a:cubicBezTo>
                    <a:cubicBezTo>
                      <a:pt x="66" y="538"/>
                      <a:pt x="66" y="538"/>
                      <a:pt x="66" y="538"/>
                    </a:cubicBezTo>
                    <a:cubicBezTo>
                      <a:pt x="30" y="538"/>
                      <a:pt x="0" y="508"/>
                      <a:pt x="0" y="472"/>
                    </a:cubicBezTo>
                    <a:cubicBezTo>
                      <a:pt x="0" y="67"/>
                      <a:pt x="0" y="67"/>
                      <a:pt x="0" y="67"/>
                    </a:cubicBezTo>
                    <a:cubicBezTo>
                      <a:pt x="0" y="30"/>
                      <a:pt x="30" y="0"/>
                      <a:pt x="66" y="0"/>
                    </a:cubicBezTo>
                    <a:cubicBezTo>
                      <a:pt x="1236" y="0"/>
                      <a:pt x="1236" y="0"/>
                      <a:pt x="1236" y="0"/>
                    </a:cubicBezTo>
                    <a:cubicBezTo>
                      <a:pt x="1272" y="0"/>
                      <a:pt x="1302" y="30"/>
                      <a:pt x="1302" y="67"/>
                    </a:cubicBezTo>
                    <a:cubicBezTo>
                      <a:pt x="1302" y="472"/>
                      <a:pt x="1302" y="472"/>
                      <a:pt x="1302" y="472"/>
                    </a:cubicBezTo>
                    <a:cubicBezTo>
                      <a:pt x="1302" y="508"/>
                      <a:pt x="1272" y="538"/>
                      <a:pt x="1236" y="538"/>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6" name="Oval 112"/>
              <p:cNvSpPr>
                <a:spLocks noChangeArrowheads="1"/>
              </p:cNvSpPr>
              <p:nvPr>
                <p:custDataLst>
                  <p:tags r:id="rId9"/>
                </p:custDataLst>
              </p:nvPr>
            </p:nvSpPr>
            <p:spPr bwMode="auto">
              <a:xfrm>
                <a:off x="1256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7" name="Oval 113"/>
              <p:cNvSpPr>
                <a:spLocks noChangeArrowheads="1"/>
              </p:cNvSpPr>
              <p:nvPr>
                <p:custDataLst>
                  <p:tags r:id="rId10"/>
                </p:custDataLst>
              </p:nvPr>
            </p:nvSpPr>
            <p:spPr bwMode="auto">
              <a:xfrm>
                <a:off x="1246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8" name="Oval 114"/>
              <p:cNvSpPr>
                <a:spLocks noChangeArrowheads="1"/>
              </p:cNvSpPr>
              <p:nvPr>
                <p:custDataLst>
                  <p:tags r:id="rId11"/>
                </p:custDataLst>
              </p:nvPr>
            </p:nvSpPr>
            <p:spPr bwMode="auto">
              <a:xfrm>
                <a:off x="123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9" name="Oval 115"/>
              <p:cNvSpPr>
                <a:spLocks noChangeArrowheads="1"/>
              </p:cNvSpPr>
              <p:nvPr>
                <p:custDataLst>
                  <p:tags r:id="rId12"/>
                </p:custDataLst>
              </p:nvPr>
            </p:nvSpPr>
            <p:spPr bwMode="auto">
              <a:xfrm>
                <a:off x="1229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0" name="Oval 116"/>
              <p:cNvSpPr>
                <a:spLocks noChangeArrowheads="1"/>
              </p:cNvSpPr>
              <p:nvPr>
                <p:custDataLst>
                  <p:tags r:id="rId13"/>
                </p:custDataLst>
              </p:nvPr>
            </p:nvSpPr>
            <p:spPr bwMode="auto">
              <a:xfrm>
                <a:off x="1221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1" name="Oval 117"/>
              <p:cNvSpPr>
                <a:spLocks noChangeArrowheads="1"/>
              </p:cNvSpPr>
              <p:nvPr>
                <p:custDataLst>
                  <p:tags r:id="rId14"/>
                </p:custDataLst>
              </p:nvPr>
            </p:nvSpPr>
            <p:spPr bwMode="auto">
              <a:xfrm>
                <a:off x="1212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2" name="Oval 118"/>
              <p:cNvSpPr>
                <a:spLocks noChangeArrowheads="1"/>
              </p:cNvSpPr>
              <p:nvPr>
                <p:custDataLst>
                  <p:tags r:id="rId15"/>
                </p:custDataLst>
              </p:nvPr>
            </p:nvSpPr>
            <p:spPr bwMode="auto">
              <a:xfrm>
                <a:off x="1204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3" name="Oval 119"/>
              <p:cNvSpPr>
                <a:spLocks noChangeArrowheads="1"/>
              </p:cNvSpPr>
              <p:nvPr>
                <p:custDataLst>
                  <p:tags r:id="rId16"/>
                </p:custDataLst>
              </p:nvPr>
            </p:nvSpPr>
            <p:spPr bwMode="auto">
              <a:xfrm>
                <a:off x="1196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4" name="Oval 120"/>
              <p:cNvSpPr>
                <a:spLocks noChangeArrowheads="1"/>
              </p:cNvSpPr>
              <p:nvPr>
                <p:custDataLst>
                  <p:tags r:id="rId17"/>
                </p:custDataLst>
              </p:nvPr>
            </p:nvSpPr>
            <p:spPr bwMode="auto">
              <a:xfrm>
                <a:off x="1187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5" name="Oval 121"/>
              <p:cNvSpPr>
                <a:spLocks noChangeArrowheads="1"/>
              </p:cNvSpPr>
              <p:nvPr>
                <p:custDataLst>
                  <p:tags r:id="rId18"/>
                </p:custDataLst>
              </p:nvPr>
            </p:nvSpPr>
            <p:spPr bwMode="auto">
              <a:xfrm>
                <a:off x="117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6" name="Oval 122"/>
              <p:cNvSpPr>
                <a:spLocks noChangeArrowheads="1"/>
              </p:cNvSpPr>
              <p:nvPr>
                <p:custDataLst>
                  <p:tags r:id="rId19"/>
                </p:custDataLst>
              </p:nvPr>
            </p:nvSpPr>
            <p:spPr bwMode="auto">
              <a:xfrm>
                <a:off x="1170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7" name="Oval 123"/>
              <p:cNvSpPr>
                <a:spLocks noChangeArrowheads="1"/>
              </p:cNvSpPr>
              <p:nvPr>
                <p:custDataLst>
                  <p:tags r:id="rId20"/>
                </p:custDataLst>
              </p:nvPr>
            </p:nvSpPr>
            <p:spPr bwMode="auto">
              <a:xfrm>
                <a:off x="116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8" name="Oval 124"/>
              <p:cNvSpPr>
                <a:spLocks noChangeArrowheads="1"/>
              </p:cNvSpPr>
              <p:nvPr>
                <p:custDataLst>
                  <p:tags r:id="rId21"/>
                </p:custDataLst>
              </p:nvPr>
            </p:nvSpPr>
            <p:spPr bwMode="auto">
              <a:xfrm>
                <a:off x="115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 name="Oval 125"/>
              <p:cNvSpPr>
                <a:spLocks noChangeArrowheads="1"/>
              </p:cNvSpPr>
              <p:nvPr>
                <p:custDataLst>
                  <p:tags r:id="rId22"/>
                </p:custDataLst>
              </p:nvPr>
            </p:nvSpPr>
            <p:spPr bwMode="auto">
              <a:xfrm>
                <a:off x="114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0" name="Oval 126"/>
              <p:cNvSpPr>
                <a:spLocks noChangeArrowheads="1"/>
              </p:cNvSpPr>
              <p:nvPr>
                <p:custDataLst>
                  <p:tags r:id="rId23"/>
                </p:custDataLst>
              </p:nvPr>
            </p:nvSpPr>
            <p:spPr bwMode="auto">
              <a:xfrm>
                <a:off x="113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1" name="Oval 127"/>
              <p:cNvSpPr>
                <a:spLocks noChangeArrowheads="1"/>
              </p:cNvSpPr>
              <p:nvPr>
                <p:custDataLst>
                  <p:tags r:id="rId24"/>
                </p:custDataLst>
              </p:nvPr>
            </p:nvSpPr>
            <p:spPr bwMode="auto">
              <a:xfrm>
                <a:off x="1128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2" name="Oval 128"/>
              <p:cNvSpPr>
                <a:spLocks noChangeArrowheads="1"/>
              </p:cNvSpPr>
              <p:nvPr>
                <p:custDataLst>
                  <p:tags r:id="rId25"/>
                </p:custDataLst>
              </p:nvPr>
            </p:nvSpPr>
            <p:spPr bwMode="auto">
              <a:xfrm>
                <a:off x="1120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3" name="Oval 129"/>
              <p:cNvSpPr>
                <a:spLocks noChangeArrowheads="1"/>
              </p:cNvSpPr>
              <p:nvPr>
                <p:custDataLst>
                  <p:tags r:id="rId26"/>
                </p:custDataLst>
              </p:nvPr>
            </p:nvSpPr>
            <p:spPr bwMode="auto">
              <a:xfrm>
                <a:off x="111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4" name="Oval 130"/>
              <p:cNvSpPr>
                <a:spLocks noChangeArrowheads="1"/>
              </p:cNvSpPr>
              <p:nvPr>
                <p:custDataLst>
                  <p:tags r:id="rId27"/>
                </p:custDataLst>
              </p:nvPr>
            </p:nvSpPr>
            <p:spPr bwMode="auto">
              <a:xfrm>
                <a:off x="1103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5" name="Oval 131"/>
              <p:cNvSpPr>
                <a:spLocks noChangeArrowheads="1"/>
              </p:cNvSpPr>
              <p:nvPr>
                <p:custDataLst>
                  <p:tags r:id="rId28"/>
                </p:custDataLst>
              </p:nvPr>
            </p:nvSpPr>
            <p:spPr bwMode="auto">
              <a:xfrm>
                <a:off x="1095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6" name="Oval 132"/>
              <p:cNvSpPr>
                <a:spLocks noChangeArrowheads="1"/>
              </p:cNvSpPr>
              <p:nvPr>
                <p:custDataLst>
                  <p:tags r:id="rId29"/>
                </p:custDataLst>
              </p:nvPr>
            </p:nvSpPr>
            <p:spPr bwMode="auto">
              <a:xfrm>
                <a:off x="108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7" name="Oval 133"/>
              <p:cNvSpPr>
                <a:spLocks noChangeArrowheads="1"/>
              </p:cNvSpPr>
              <p:nvPr>
                <p:custDataLst>
                  <p:tags r:id="rId30"/>
                </p:custDataLst>
              </p:nvPr>
            </p:nvSpPr>
            <p:spPr bwMode="auto">
              <a:xfrm>
                <a:off x="1078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8" name="Oval 134"/>
              <p:cNvSpPr>
                <a:spLocks noChangeArrowheads="1"/>
              </p:cNvSpPr>
              <p:nvPr>
                <p:custDataLst>
                  <p:tags r:id="rId31"/>
                </p:custDataLst>
              </p:nvPr>
            </p:nvSpPr>
            <p:spPr bwMode="auto">
              <a:xfrm>
                <a:off x="107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 name="Oval 135"/>
              <p:cNvSpPr>
                <a:spLocks noChangeArrowheads="1"/>
              </p:cNvSpPr>
              <p:nvPr>
                <p:custDataLst>
                  <p:tags r:id="rId32"/>
                </p:custDataLst>
              </p:nvPr>
            </p:nvSpPr>
            <p:spPr bwMode="auto">
              <a:xfrm>
                <a:off x="1062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0" name="Oval 136"/>
              <p:cNvSpPr>
                <a:spLocks noChangeArrowheads="1"/>
              </p:cNvSpPr>
              <p:nvPr>
                <p:custDataLst>
                  <p:tags r:id="rId33"/>
                </p:custDataLst>
              </p:nvPr>
            </p:nvSpPr>
            <p:spPr bwMode="auto">
              <a:xfrm>
                <a:off x="1053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1" name="Oval 137"/>
              <p:cNvSpPr>
                <a:spLocks noChangeArrowheads="1"/>
              </p:cNvSpPr>
              <p:nvPr>
                <p:custDataLst>
                  <p:tags r:id="rId34"/>
                </p:custDataLst>
              </p:nvPr>
            </p:nvSpPr>
            <p:spPr bwMode="auto">
              <a:xfrm>
                <a:off x="1045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2" name="Oval 138"/>
              <p:cNvSpPr>
                <a:spLocks noChangeArrowheads="1"/>
              </p:cNvSpPr>
              <p:nvPr>
                <p:custDataLst>
                  <p:tags r:id="rId35"/>
                </p:custDataLst>
              </p:nvPr>
            </p:nvSpPr>
            <p:spPr bwMode="auto">
              <a:xfrm>
                <a:off x="1036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3" name="Oval 139"/>
              <p:cNvSpPr>
                <a:spLocks noChangeArrowheads="1"/>
              </p:cNvSpPr>
              <p:nvPr>
                <p:custDataLst>
                  <p:tags r:id="rId36"/>
                </p:custDataLst>
              </p:nvPr>
            </p:nvSpPr>
            <p:spPr bwMode="auto">
              <a:xfrm>
                <a:off x="10284"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4" name="Oval 140"/>
              <p:cNvSpPr>
                <a:spLocks noChangeArrowheads="1"/>
              </p:cNvSpPr>
              <p:nvPr>
                <p:custDataLst>
                  <p:tags r:id="rId37"/>
                </p:custDataLst>
              </p:nvPr>
            </p:nvSpPr>
            <p:spPr bwMode="auto">
              <a:xfrm>
                <a:off x="1020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5" name="Oval 141"/>
              <p:cNvSpPr>
                <a:spLocks noChangeArrowheads="1"/>
              </p:cNvSpPr>
              <p:nvPr>
                <p:custDataLst>
                  <p:tags r:id="rId38"/>
                </p:custDataLst>
              </p:nvPr>
            </p:nvSpPr>
            <p:spPr bwMode="auto">
              <a:xfrm>
                <a:off x="1011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6" name="Oval 142"/>
              <p:cNvSpPr>
                <a:spLocks noChangeArrowheads="1"/>
              </p:cNvSpPr>
              <p:nvPr>
                <p:custDataLst>
                  <p:tags r:id="rId39"/>
                </p:custDataLst>
              </p:nvPr>
            </p:nvSpPr>
            <p:spPr bwMode="auto">
              <a:xfrm>
                <a:off x="1003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7" name="Oval 143"/>
              <p:cNvSpPr>
                <a:spLocks noChangeArrowheads="1"/>
              </p:cNvSpPr>
              <p:nvPr>
                <p:custDataLst>
                  <p:tags r:id="rId40"/>
                </p:custDataLst>
              </p:nvPr>
            </p:nvSpPr>
            <p:spPr bwMode="auto">
              <a:xfrm>
                <a:off x="994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8" name="Oval 144"/>
              <p:cNvSpPr>
                <a:spLocks noChangeArrowheads="1"/>
              </p:cNvSpPr>
              <p:nvPr>
                <p:custDataLst>
                  <p:tags r:id="rId41"/>
                </p:custDataLst>
              </p:nvPr>
            </p:nvSpPr>
            <p:spPr bwMode="auto">
              <a:xfrm>
                <a:off x="986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9" name="Oval 145"/>
              <p:cNvSpPr>
                <a:spLocks noChangeArrowheads="1"/>
              </p:cNvSpPr>
              <p:nvPr>
                <p:custDataLst>
                  <p:tags r:id="rId42"/>
                </p:custDataLst>
              </p:nvPr>
            </p:nvSpPr>
            <p:spPr bwMode="auto">
              <a:xfrm>
                <a:off x="97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0" name="Oval 146"/>
              <p:cNvSpPr>
                <a:spLocks noChangeArrowheads="1"/>
              </p:cNvSpPr>
              <p:nvPr>
                <p:custDataLst>
                  <p:tags r:id="rId43"/>
                </p:custDataLst>
              </p:nvPr>
            </p:nvSpPr>
            <p:spPr bwMode="auto">
              <a:xfrm>
                <a:off x="969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1" name="Oval 147"/>
              <p:cNvSpPr>
                <a:spLocks noChangeArrowheads="1"/>
              </p:cNvSpPr>
              <p:nvPr>
                <p:custDataLst>
                  <p:tags r:id="rId44"/>
                </p:custDataLst>
              </p:nvPr>
            </p:nvSpPr>
            <p:spPr bwMode="auto">
              <a:xfrm>
                <a:off x="961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2" name="Oval 148"/>
              <p:cNvSpPr>
                <a:spLocks noChangeArrowheads="1"/>
              </p:cNvSpPr>
              <p:nvPr>
                <p:custDataLst>
                  <p:tags r:id="rId45"/>
                </p:custDataLst>
              </p:nvPr>
            </p:nvSpPr>
            <p:spPr bwMode="auto">
              <a:xfrm>
                <a:off x="952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3" name="Oval 149"/>
              <p:cNvSpPr>
                <a:spLocks noChangeArrowheads="1"/>
              </p:cNvSpPr>
              <p:nvPr>
                <p:custDataLst>
                  <p:tags r:id="rId46"/>
                </p:custDataLst>
              </p:nvPr>
            </p:nvSpPr>
            <p:spPr bwMode="auto">
              <a:xfrm>
                <a:off x="944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4" name="Oval 150"/>
              <p:cNvSpPr>
                <a:spLocks noChangeArrowheads="1"/>
              </p:cNvSpPr>
              <p:nvPr>
                <p:custDataLst>
                  <p:tags r:id="rId47"/>
                </p:custDataLst>
              </p:nvPr>
            </p:nvSpPr>
            <p:spPr bwMode="auto">
              <a:xfrm>
                <a:off x="936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5" name="Oval 151"/>
              <p:cNvSpPr>
                <a:spLocks noChangeArrowheads="1"/>
              </p:cNvSpPr>
              <p:nvPr>
                <p:custDataLst>
                  <p:tags r:id="rId48"/>
                </p:custDataLst>
              </p:nvPr>
            </p:nvSpPr>
            <p:spPr bwMode="auto">
              <a:xfrm>
                <a:off x="927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6" name="Oval 152"/>
              <p:cNvSpPr>
                <a:spLocks noChangeArrowheads="1"/>
              </p:cNvSpPr>
              <p:nvPr>
                <p:custDataLst>
                  <p:tags r:id="rId49"/>
                </p:custDataLst>
              </p:nvPr>
            </p:nvSpPr>
            <p:spPr bwMode="auto">
              <a:xfrm>
                <a:off x="919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7" name="Oval 153"/>
              <p:cNvSpPr>
                <a:spLocks noChangeArrowheads="1"/>
              </p:cNvSpPr>
              <p:nvPr>
                <p:custDataLst>
                  <p:tags r:id="rId50"/>
                </p:custDataLst>
              </p:nvPr>
            </p:nvSpPr>
            <p:spPr bwMode="auto">
              <a:xfrm>
                <a:off x="911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8" name="Oval 154"/>
              <p:cNvSpPr>
                <a:spLocks noChangeArrowheads="1"/>
              </p:cNvSpPr>
              <p:nvPr>
                <p:custDataLst>
                  <p:tags r:id="rId51"/>
                </p:custDataLst>
              </p:nvPr>
            </p:nvSpPr>
            <p:spPr bwMode="auto">
              <a:xfrm>
                <a:off x="902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9" name="Oval 155"/>
              <p:cNvSpPr>
                <a:spLocks noChangeArrowheads="1"/>
              </p:cNvSpPr>
              <p:nvPr>
                <p:custDataLst>
                  <p:tags r:id="rId52"/>
                </p:custDataLst>
              </p:nvPr>
            </p:nvSpPr>
            <p:spPr bwMode="auto">
              <a:xfrm>
                <a:off x="894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0" name="Oval 156"/>
              <p:cNvSpPr>
                <a:spLocks noChangeArrowheads="1"/>
              </p:cNvSpPr>
              <p:nvPr>
                <p:custDataLst>
                  <p:tags r:id="rId53"/>
                </p:custDataLst>
              </p:nvPr>
            </p:nvSpPr>
            <p:spPr bwMode="auto">
              <a:xfrm>
                <a:off x="88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1" name="Oval 157"/>
              <p:cNvSpPr>
                <a:spLocks noChangeArrowheads="1"/>
              </p:cNvSpPr>
              <p:nvPr>
                <p:custDataLst>
                  <p:tags r:id="rId54"/>
                </p:custDataLst>
              </p:nvPr>
            </p:nvSpPr>
            <p:spPr bwMode="auto">
              <a:xfrm>
                <a:off x="877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2" name="Oval 158"/>
              <p:cNvSpPr>
                <a:spLocks noChangeArrowheads="1"/>
              </p:cNvSpPr>
              <p:nvPr>
                <p:custDataLst>
                  <p:tags r:id="rId55"/>
                </p:custDataLst>
              </p:nvPr>
            </p:nvSpPr>
            <p:spPr bwMode="auto">
              <a:xfrm>
                <a:off x="869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3" name="Oval 159"/>
              <p:cNvSpPr>
                <a:spLocks noChangeArrowheads="1"/>
              </p:cNvSpPr>
              <p:nvPr>
                <p:custDataLst>
                  <p:tags r:id="rId56"/>
                </p:custDataLst>
              </p:nvPr>
            </p:nvSpPr>
            <p:spPr bwMode="auto">
              <a:xfrm>
                <a:off x="8607"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4" name="Oval 160"/>
              <p:cNvSpPr>
                <a:spLocks noChangeArrowheads="1"/>
              </p:cNvSpPr>
              <p:nvPr>
                <p:custDataLst>
                  <p:tags r:id="rId57"/>
                </p:custDataLst>
              </p:nvPr>
            </p:nvSpPr>
            <p:spPr bwMode="auto">
              <a:xfrm>
                <a:off x="8525"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5" name="Oval 161"/>
              <p:cNvSpPr>
                <a:spLocks noChangeArrowheads="1"/>
              </p:cNvSpPr>
              <p:nvPr>
                <p:custDataLst>
                  <p:tags r:id="rId58"/>
                </p:custDataLst>
              </p:nvPr>
            </p:nvSpPr>
            <p:spPr bwMode="auto">
              <a:xfrm>
                <a:off x="8440"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6" name="Oval 162"/>
              <p:cNvSpPr>
                <a:spLocks noChangeArrowheads="1"/>
              </p:cNvSpPr>
              <p:nvPr>
                <p:custDataLst>
                  <p:tags r:id="rId59"/>
                </p:custDataLst>
              </p:nvPr>
            </p:nvSpPr>
            <p:spPr bwMode="auto">
              <a:xfrm>
                <a:off x="8356"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7" name="Oval 163"/>
              <p:cNvSpPr>
                <a:spLocks noChangeArrowheads="1"/>
              </p:cNvSpPr>
              <p:nvPr>
                <p:custDataLst>
                  <p:tags r:id="rId60"/>
                </p:custDataLst>
              </p:nvPr>
            </p:nvSpPr>
            <p:spPr bwMode="auto">
              <a:xfrm>
                <a:off x="8271"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8" name="Oval 164"/>
              <p:cNvSpPr>
                <a:spLocks noChangeArrowheads="1"/>
              </p:cNvSpPr>
              <p:nvPr>
                <p:custDataLst>
                  <p:tags r:id="rId61"/>
                </p:custDataLst>
              </p:nvPr>
            </p:nvSpPr>
            <p:spPr bwMode="auto">
              <a:xfrm>
                <a:off x="818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9" name="Oval 165"/>
              <p:cNvSpPr>
                <a:spLocks noChangeArrowheads="1"/>
              </p:cNvSpPr>
              <p:nvPr>
                <p:custDataLst>
                  <p:tags r:id="rId62"/>
                </p:custDataLst>
              </p:nvPr>
            </p:nvSpPr>
            <p:spPr bwMode="auto">
              <a:xfrm>
                <a:off x="810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0" name="Oval 166"/>
              <p:cNvSpPr>
                <a:spLocks noChangeArrowheads="1"/>
              </p:cNvSpPr>
              <p:nvPr>
                <p:custDataLst>
                  <p:tags r:id="rId63"/>
                </p:custDataLst>
              </p:nvPr>
            </p:nvSpPr>
            <p:spPr bwMode="auto">
              <a:xfrm>
                <a:off x="8019"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1" name="Oval 167"/>
              <p:cNvSpPr>
                <a:spLocks noChangeArrowheads="1"/>
              </p:cNvSpPr>
              <p:nvPr>
                <p:custDataLst>
                  <p:tags r:id="rId64"/>
                </p:custDataLst>
              </p:nvPr>
            </p:nvSpPr>
            <p:spPr bwMode="auto">
              <a:xfrm>
                <a:off x="7935" y="6922"/>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2" name="Oval 168"/>
              <p:cNvSpPr>
                <a:spLocks noChangeArrowheads="1"/>
              </p:cNvSpPr>
              <p:nvPr>
                <p:custDataLst>
                  <p:tags r:id="rId65"/>
                </p:custDataLst>
              </p:nvPr>
            </p:nvSpPr>
            <p:spPr bwMode="auto">
              <a:xfrm>
                <a:off x="7853"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3" name="Oval 169"/>
              <p:cNvSpPr>
                <a:spLocks noChangeArrowheads="1"/>
              </p:cNvSpPr>
              <p:nvPr>
                <p:custDataLst>
                  <p:tags r:id="rId66"/>
                </p:custDataLst>
              </p:nvPr>
            </p:nvSpPr>
            <p:spPr bwMode="auto">
              <a:xfrm>
                <a:off x="776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4" name="Oval 170"/>
              <p:cNvSpPr>
                <a:spLocks noChangeArrowheads="1"/>
              </p:cNvSpPr>
              <p:nvPr>
                <p:custDataLst>
                  <p:tags r:id="rId67"/>
                </p:custDataLst>
              </p:nvPr>
            </p:nvSpPr>
            <p:spPr bwMode="auto">
              <a:xfrm>
                <a:off x="768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5" name="Oval 171"/>
              <p:cNvSpPr>
                <a:spLocks noChangeArrowheads="1"/>
              </p:cNvSpPr>
              <p:nvPr>
                <p:custDataLst>
                  <p:tags r:id="rId68"/>
                </p:custDataLst>
              </p:nvPr>
            </p:nvSpPr>
            <p:spPr bwMode="auto">
              <a:xfrm>
                <a:off x="75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6" name="Oval 172"/>
              <p:cNvSpPr>
                <a:spLocks noChangeArrowheads="1"/>
              </p:cNvSpPr>
              <p:nvPr>
                <p:custDataLst>
                  <p:tags r:id="rId69"/>
                </p:custDataLst>
              </p:nvPr>
            </p:nvSpPr>
            <p:spPr bwMode="auto">
              <a:xfrm>
                <a:off x="751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7" name="Oval 173"/>
              <p:cNvSpPr>
                <a:spLocks noChangeArrowheads="1"/>
              </p:cNvSpPr>
              <p:nvPr>
                <p:custDataLst>
                  <p:tags r:id="rId70"/>
                </p:custDataLst>
              </p:nvPr>
            </p:nvSpPr>
            <p:spPr bwMode="auto">
              <a:xfrm>
                <a:off x="74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8" name="Oval 174"/>
              <p:cNvSpPr>
                <a:spLocks noChangeArrowheads="1"/>
              </p:cNvSpPr>
              <p:nvPr>
                <p:custDataLst>
                  <p:tags r:id="rId71"/>
                </p:custDataLst>
              </p:nvPr>
            </p:nvSpPr>
            <p:spPr bwMode="auto">
              <a:xfrm>
                <a:off x="73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9" name="Oval 175"/>
              <p:cNvSpPr>
                <a:spLocks noChangeArrowheads="1"/>
              </p:cNvSpPr>
              <p:nvPr>
                <p:custDataLst>
                  <p:tags r:id="rId72"/>
                </p:custDataLst>
              </p:nvPr>
            </p:nvSpPr>
            <p:spPr bwMode="auto">
              <a:xfrm>
                <a:off x="725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0" name="Oval 176"/>
              <p:cNvSpPr>
                <a:spLocks noChangeArrowheads="1"/>
              </p:cNvSpPr>
              <p:nvPr>
                <p:custDataLst>
                  <p:tags r:id="rId73"/>
                </p:custDataLst>
              </p:nvPr>
            </p:nvSpPr>
            <p:spPr bwMode="auto">
              <a:xfrm>
                <a:off x="71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1" name="Oval 177"/>
              <p:cNvSpPr>
                <a:spLocks noChangeArrowheads="1"/>
              </p:cNvSpPr>
              <p:nvPr>
                <p:custDataLst>
                  <p:tags r:id="rId74"/>
                </p:custDataLst>
              </p:nvPr>
            </p:nvSpPr>
            <p:spPr bwMode="auto">
              <a:xfrm>
                <a:off x="7092"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2" name="Oval 178"/>
              <p:cNvSpPr>
                <a:spLocks noChangeArrowheads="1"/>
              </p:cNvSpPr>
              <p:nvPr>
                <p:custDataLst>
                  <p:tags r:id="rId75"/>
                </p:custDataLst>
              </p:nvPr>
            </p:nvSpPr>
            <p:spPr bwMode="auto">
              <a:xfrm>
                <a:off x="700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3" name="Oval 179"/>
              <p:cNvSpPr>
                <a:spLocks noChangeArrowheads="1"/>
              </p:cNvSpPr>
              <p:nvPr>
                <p:custDataLst>
                  <p:tags r:id="rId76"/>
                </p:custDataLst>
              </p:nvPr>
            </p:nvSpPr>
            <p:spPr bwMode="auto">
              <a:xfrm>
                <a:off x="69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4" name="Oval 180"/>
              <p:cNvSpPr>
                <a:spLocks noChangeArrowheads="1"/>
              </p:cNvSpPr>
              <p:nvPr>
                <p:custDataLst>
                  <p:tags r:id="rId77"/>
                </p:custDataLst>
              </p:nvPr>
            </p:nvSpPr>
            <p:spPr bwMode="auto">
              <a:xfrm>
                <a:off x="683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5" name="Oval 181"/>
              <p:cNvSpPr>
                <a:spLocks noChangeArrowheads="1"/>
              </p:cNvSpPr>
              <p:nvPr>
                <p:custDataLst>
                  <p:tags r:id="rId78"/>
                </p:custDataLst>
              </p:nvPr>
            </p:nvSpPr>
            <p:spPr bwMode="auto">
              <a:xfrm>
                <a:off x="675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6" name="Oval 182"/>
              <p:cNvSpPr>
                <a:spLocks noChangeArrowheads="1"/>
              </p:cNvSpPr>
              <p:nvPr>
                <p:custDataLst>
                  <p:tags r:id="rId79"/>
                </p:custDataLst>
              </p:nvPr>
            </p:nvSpPr>
            <p:spPr bwMode="auto">
              <a:xfrm>
                <a:off x="66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7" name="Oval 183"/>
              <p:cNvSpPr>
                <a:spLocks noChangeArrowheads="1"/>
              </p:cNvSpPr>
              <p:nvPr>
                <p:custDataLst>
                  <p:tags r:id="rId80"/>
                </p:custDataLst>
              </p:nvPr>
            </p:nvSpPr>
            <p:spPr bwMode="auto">
              <a:xfrm>
                <a:off x="658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8" name="Oval 184"/>
              <p:cNvSpPr>
                <a:spLocks noChangeArrowheads="1"/>
              </p:cNvSpPr>
              <p:nvPr>
                <p:custDataLst>
                  <p:tags r:id="rId81"/>
                </p:custDataLst>
              </p:nvPr>
            </p:nvSpPr>
            <p:spPr bwMode="auto">
              <a:xfrm>
                <a:off x="65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9" name="Oval 185"/>
              <p:cNvSpPr>
                <a:spLocks noChangeArrowheads="1"/>
              </p:cNvSpPr>
              <p:nvPr>
                <p:custDataLst>
                  <p:tags r:id="rId82"/>
                </p:custDataLst>
              </p:nvPr>
            </p:nvSpPr>
            <p:spPr bwMode="auto">
              <a:xfrm>
                <a:off x="642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0" name="Oval 186"/>
              <p:cNvSpPr>
                <a:spLocks noChangeArrowheads="1"/>
              </p:cNvSpPr>
              <p:nvPr>
                <p:custDataLst>
                  <p:tags r:id="rId83"/>
                </p:custDataLst>
              </p:nvPr>
            </p:nvSpPr>
            <p:spPr bwMode="auto">
              <a:xfrm>
                <a:off x="633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1" name="Oval 187"/>
              <p:cNvSpPr>
                <a:spLocks noChangeArrowheads="1"/>
              </p:cNvSpPr>
              <p:nvPr>
                <p:custDataLst>
                  <p:tags r:id="rId84"/>
                </p:custDataLst>
              </p:nvPr>
            </p:nvSpPr>
            <p:spPr bwMode="auto">
              <a:xfrm>
                <a:off x="625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2" name="Oval 188"/>
              <p:cNvSpPr>
                <a:spLocks noChangeArrowheads="1"/>
              </p:cNvSpPr>
              <p:nvPr>
                <p:custDataLst>
                  <p:tags r:id="rId85"/>
                </p:custDataLst>
              </p:nvPr>
            </p:nvSpPr>
            <p:spPr bwMode="auto">
              <a:xfrm>
                <a:off x="617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3" name="Oval 189"/>
              <p:cNvSpPr>
                <a:spLocks noChangeArrowheads="1"/>
              </p:cNvSpPr>
              <p:nvPr>
                <p:custDataLst>
                  <p:tags r:id="rId86"/>
                </p:custDataLst>
              </p:nvPr>
            </p:nvSpPr>
            <p:spPr bwMode="auto">
              <a:xfrm>
                <a:off x="608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4" name="Oval 190"/>
              <p:cNvSpPr>
                <a:spLocks noChangeArrowheads="1"/>
              </p:cNvSpPr>
              <p:nvPr>
                <p:custDataLst>
                  <p:tags r:id="rId87"/>
                </p:custDataLst>
              </p:nvPr>
            </p:nvSpPr>
            <p:spPr bwMode="auto">
              <a:xfrm>
                <a:off x="600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5" name="Oval 191"/>
              <p:cNvSpPr>
                <a:spLocks noChangeArrowheads="1"/>
              </p:cNvSpPr>
              <p:nvPr>
                <p:custDataLst>
                  <p:tags r:id="rId88"/>
                </p:custDataLst>
              </p:nvPr>
            </p:nvSpPr>
            <p:spPr bwMode="auto">
              <a:xfrm>
                <a:off x="591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6" name="Oval 192"/>
              <p:cNvSpPr>
                <a:spLocks noChangeArrowheads="1"/>
              </p:cNvSpPr>
              <p:nvPr>
                <p:custDataLst>
                  <p:tags r:id="rId89"/>
                </p:custDataLst>
              </p:nvPr>
            </p:nvSpPr>
            <p:spPr bwMode="auto">
              <a:xfrm>
                <a:off x="583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7" name="Freeform 193"/>
              <p:cNvSpPr/>
              <p:nvPr>
                <p:custDataLst>
                  <p:tags r:id="rId90"/>
                </p:custDataLst>
              </p:nvPr>
            </p:nvSpPr>
            <p:spPr bwMode="auto">
              <a:xfrm>
                <a:off x="5750" y="6915"/>
                <a:ext cx="46" cy="46"/>
              </a:xfrm>
              <a:custGeom>
                <a:avLst/>
                <a:gdLst>
                  <a:gd name="T0" fmla="*/ 0 w 7"/>
                  <a:gd name="T1" fmla="*/ 2 h 7"/>
                  <a:gd name="T2" fmla="*/ 4 w 7"/>
                  <a:gd name="T3" fmla="*/ 0 h 7"/>
                  <a:gd name="T4" fmla="*/ 7 w 7"/>
                  <a:gd name="T5" fmla="*/ 4 h 7"/>
                  <a:gd name="T6" fmla="*/ 3 w 7"/>
                  <a:gd name="T7" fmla="*/ 7 h 7"/>
                  <a:gd name="T8" fmla="*/ 0 w 7"/>
                  <a:gd name="T9" fmla="*/ 2 h 7"/>
                </a:gdLst>
                <a:ahLst/>
                <a:cxnLst>
                  <a:cxn ang="0">
                    <a:pos x="T0" y="T1"/>
                  </a:cxn>
                  <a:cxn ang="0">
                    <a:pos x="T2" y="T3"/>
                  </a:cxn>
                  <a:cxn ang="0">
                    <a:pos x="T4" y="T5"/>
                  </a:cxn>
                  <a:cxn ang="0">
                    <a:pos x="T6" y="T7"/>
                  </a:cxn>
                  <a:cxn ang="0">
                    <a:pos x="T8" y="T9"/>
                  </a:cxn>
                </a:cxnLst>
                <a:rect l="0" t="0" r="r" b="b"/>
                <a:pathLst>
                  <a:path w="7" h="7">
                    <a:moveTo>
                      <a:pt x="0" y="2"/>
                    </a:moveTo>
                    <a:cubicBezTo>
                      <a:pt x="1" y="1"/>
                      <a:pt x="3" y="0"/>
                      <a:pt x="4" y="0"/>
                    </a:cubicBezTo>
                    <a:cubicBezTo>
                      <a:pt x="6" y="0"/>
                      <a:pt x="7" y="2"/>
                      <a:pt x="7" y="4"/>
                    </a:cubicBezTo>
                    <a:cubicBezTo>
                      <a:pt x="7" y="6"/>
                      <a:pt x="5" y="7"/>
                      <a:pt x="3" y="7"/>
                    </a:cubicBezTo>
                    <a:cubicBezTo>
                      <a:pt x="1" y="6"/>
                      <a:pt x="0" y="4"/>
                      <a:pt x="0"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8" name="Freeform 194"/>
              <p:cNvSpPr/>
              <p:nvPr>
                <p:custDataLst>
                  <p:tags r:id="rId91"/>
                </p:custDataLst>
              </p:nvPr>
            </p:nvSpPr>
            <p:spPr bwMode="auto">
              <a:xfrm>
                <a:off x="5666" y="6881"/>
                <a:ext cx="53" cy="53"/>
              </a:xfrm>
              <a:custGeom>
                <a:avLst/>
                <a:gdLst>
                  <a:gd name="T0" fmla="*/ 1 w 8"/>
                  <a:gd name="T1" fmla="*/ 2 h 8"/>
                  <a:gd name="T2" fmla="*/ 6 w 8"/>
                  <a:gd name="T3" fmla="*/ 1 h 8"/>
                  <a:gd name="T4" fmla="*/ 7 w 8"/>
                  <a:gd name="T5" fmla="*/ 5 h 8"/>
                  <a:gd name="T6" fmla="*/ 3 w 8"/>
                  <a:gd name="T7" fmla="*/ 7 h 8"/>
                  <a:gd name="T8" fmla="*/ 1 w 8"/>
                  <a:gd name="T9" fmla="*/ 2 h 8"/>
                </a:gdLst>
                <a:ahLst/>
                <a:cxnLst>
                  <a:cxn ang="0">
                    <a:pos x="T0" y="T1"/>
                  </a:cxn>
                  <a:cxn ang="0">
                    <a:pos x="T2" y="T3"/>
                  </a:cxn>
                  <a:cxn ang="0">
                    <a:pos x="T4" y="T5"/>
                  </a:cxn>
                  <a:cxn ang="0">
                    <a:pos x="T6" y="T7"/>
                  </a:cxn>
                  <a:cxn ang="0">
                    <a:pos x="T8" y="T9"/>
                  </a:cxn>
                </a:cxnLst>
                <a:rect l="0" t="0" r="r" b="b"/>
                <a:pathLst>
                  <a:path w="8" h="8">
                    <a:moveTo>
                      <a:pt x="1" y="2"/>
                    </a:moveTo>
                    <a:cubicBezTo>
                      <a:pt x="2" y="1"/>
                      <a:pt x="4" y="0"/>
                      <a:pt x="6" y="1"/>
                    </a:cubicBezTo>
                    <a:cubicBezTo>
                      <a:pt x="8" y="2"/>
                      <a:pt x="8" y="4"/>
                      <a:pt x="7" y="5"/>
                    </a:cubicBezTo>
                    <a:cubicBezTo>
                      <a:pt x="7" y="7"/>
                      <a:pt x="5" y="8"/>
                      <a:pt x="3" y="7"/>
                    </a:cubicBezTo>
                    <a:cubicBezTo>
                      <a:pt x="1" y="6"/>
                      <a:pt x="0" y="4"/>
                      <a:pt x="1"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9" name="Freeform 195"/>
              <p:cNvSpPr/>
              <p:nvPr>
                <p:custDataLst>
                  <p:tags r:id="rId92"/>
                </p:custDataLst>
              </p:nvPr>
            </p:nvSpPr>
            <p:spPr bwMode="auto">
              <a:xfrm>
                <a:off x="5603" y="6838"/>
                <a:ext cx="51" cy="43"/>
              </a:xfrm>
              <a:custGeom>
                <a:avLst/>
                <a:gdLst>
                  <a:gd name="T0" fmla="*/ 2 w 8"/>
                  <a:gd name="T1" fmla="*/ 1 h 7"/>
                  <a:gd name="T2" fmla="*/ 6 w 8"/>
                  <a:gd name="T3" fmla="*/ 1 h 7"/>
                  <a:gd name="T4" fmla="*/ 6 w 8"/>
                  <a:gd name="T5" fmla="*/ 6 h 7"/>
                  <a:gd name="T6" fmla="*/ 2 w 8"/>
                  <a:gd name="T7" fmla="*/ 6 h 7"/>
                  <a:gd name="T8" fmla="*/ 2 w 8"/>
                  <a:gd name="T9" fmla="*/ 1 h 7"/>
                </a:gdLst>
                <a:ahLst/>
                <a:cxnLst>
                  <a:cxn ang="0">
                    <a:pos x="T0" y="T1"/>
                  </a:cxn>
                  <a:cxn ang="0">
                    <a:pos x="T2" y="T3"/>
                  </a:cxn>
                  <a:cxn ang="0">
                    <a:pos x="T4" y="T5"/>
                  </a:cxn>
                  <a:cxn ang="0">
                    <a:pos x="T6" y="T7"/>
                  </a:cxn>
                  <a:cxn ang="0">
                    <a:pos x="T8" y="T9"/>
                  </a:cxn>
                </a:cxnLst>
                <a:rect l="0" t="0" r="r" b="b"/>
                <a:pathLst>
                  <a:path w="8" h="7">
                    <a:moveTo>
                      <a:pt x="2" y="1"/>
                    </a:moveTo>
                    <a:cubicBezTo>
                      <a:pt x="3" y="0"/>
                      <a:pt x="5" y="0"/>
                      <a:pt x="6" y="1"/>
                    </a:cubicBezTo>
                    <a:cubicBezTo>
                      <a:pt x="8" y="2"/>
                      <a:pt x="8" y="4"/>
                      <a:pt x="6" y="6"/>
                    </a:cubicBezTo>
                    <a:cubicBezTo>
                      <a:pt x="5" y="7"/>
                      <a:pt x="3" y="7"/>
                      <a:pt x="2" y="6"/>
                    </a:cubicBezTo>
                    <a:cubicBezTo>
                      <a:pt x="0" y="4"/>
                      <a:pt x="0"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0" name="Freeform 196"/>
              <p:cNvSpPr/>
              <p:nvPr>
                <p:custDataLst>
                  <p:tags r:id="rId93"/>
                </p:custDataLst>
              </p:nvPr>
            </p:nvSpPr>
            <p:spPr bwMode="auto">
              <a:xfrm>
                <a:off x="5550" y="6766"/>
                <a:ext cx="53" cy="53"/>
              </a:xfrm>
              <a:custGeom>
                <a:avLst/>
                <a:gdLst>
                  <a:gd name="T0" fmla="*/ 2 w 8"/>
                  <a:gd name="T1" fmla="*/ 1 h 8"/>
                  <a:gd name="T2" fmla="*/ 7 w 8"/>
                  <a:gd name="T3" fmla="*/ 2 h 8"/>
                  <a:gd name="T4" fmla="*/ 6 w 8"/>
                  <a:gd name="T5" fmla="*/ 7 h 8"/>
                  <a:gd name="T6" fmla="*/ 1 w 8"/>
                  <a:gd name="T7" fmla="*/ 6 h 8"/>
                  <a:gd name="T8" fmla="*/ 2 w 8"/>
                  <a:gd name="T9" fmla="*/ 1 h 8"/>
                </a:gdLst>
                <a:ahLst/>
                <a:cxnLst>
                  <a:cxn ang="0">
                    <a:pos x="T0" y="T1"/>
                  </a:cxn>
                  <a:cxn ang="0">
                    <a:pos x="T2" y="T3"/>
                  </a:cxn>
                  <a:cxn ang="0">
                    <a:pos x="T4" y="T5"/>
                  </a:cxn>
                  <a:cxn ang="0">
                    <a:pos x="T6" y="T7"/>
                  </a:cxn>
                  <a:cxn ang="0">
                    <a:pos x="T8" y="T9"/>
                  </a:cxn>
                </a:cxnLst>
                <a:rect l="0" t="0" r="r" b="b"/>
                <a:pathLst>
                  <a:path w="8" h="8">
                    <a:moveTo>
                      <a:pt x="2" y="1"/>
                    </a:moveTo>
                    <a:cubicBezTo>
                      <a:pt x="4" y="0"/>
                      <a:pt x="6" y="1"/>
                      <a:pt x="7" y="2"/>
                    </a:cubicBezTo>
                    <a:cubicBezTo>
                      <a:pt x="8" y="4"/>
                      <a:pt x="7" y="6"/>
                      <a:pt x="6" y="7"/>
                    </a:cubicBezTo>
                    <a:cubicBezTo>
                      <a:pt x="4" y="8"/>
                      <a:pt x="2" y="8"/>
                      <a:pt x="1" y="6"/>
                    </a:cubicBezTo>
                    <a:cubicBezTo>
                      <a:pt x="0" y="4"/>
                      <a:pt x="1"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1" name="Freeform 197"/>
              <p:cNvSpPr/>
              <p:nvPr>
                <p:custDataLst>
                  <p:tags r:id="rId94"/>
                </p:custDataLst>
              </p:nvPr>
            </p:nvSpPr>
            <p:spPr bwMode="auto">
              <a:xfrm>
                <a:off x="5518" y="6688"/>
                <a:ext cx="51" cy="53"/>
              </a:xfrm>
              <a:custGeom>
                <a:avLst/>
                <a:gdLst>
                  <a:gd name="T0" fmla="*/ 4 w 8"/>
                  <a:gd name="T1" fmla="*/ 1 h 8"/>
                  <a:gd name="T2" fmla="*/ 8 w 8"/>
                  <a:gd name="T3" fmla="*/ 3 h 8"/>
                  <a:gd name="T4" fmla="*/ 5 w 8"/>
                  <a:gd name="T5" fmla="*/ 7 h 8"/>
                  <a:gd name="T6" fmla="*/ 1 w 8"/>
                  <a:gd name="T7" fmla="*/ 5 h 8"/>
                  <a:gd name="T8" fmla="*/ 4 w 8"/>
                  <a:gd name="T9" fmla="*/ 1 h 8"/>
                </a:gdLst>
                <a:ahLst/>
                <a:cxnLst>
                  <a:cxn ang="0">
                    <a:pos x="T0" y="T1"/>
                  </a:cxn>
                  <a:cxn ang="0">
                    <a:pos x="T2" y="T3"/>
                  </a:cxn>
                  <a:cxn ang="0">
                    <a:pos x="T4" y="T5"/>
                  </a:cxn>
                  <a:cxn ang="0">
                    <a:pos x="T6" y="T7"/>
                  </a:cxn>
                  <a:cxn ang="0">
                    <a:pos x="T8" y="T9"/>
                  </a:cxn>
                </a:cxnLst>
                <a:rect l="0" t="0" r="r" b="b"/>
                <a:pathLst>
                  <a:path w="8" h="8">
                    <a:moveTo>
                      <a:pt x="4" y="1"/>
                    </a:moveTo>
                    <a:cubicBezTo>
                      <a:pt x="6" y="0"/>
                      <a:pt x="7" y="2"/>
                      <a:pt x="8" y="3"/>
                    </a:cubicBezTo>
                    <a:cubicBezTo>
                      <a:pt x="8" y="5"/>
                      <a:pt x="7" y="7"/>
                      <a:pt x="5" y="7"/>
                    </a:cubicBezTo>
                    <a:cubicBezTo>
                      <a:pt x="3" y="8"/>
                      <a:pt x="1" y="7"/>
                      <a:pt x="1" y="5"/>
                    </a:cubicBezTo>
                    <a:cubicBezTo>
                      <a:pt x="0" y="3"/>
                      <a:pt x="2" y="1"/>
                      <a:pt x="4"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2" name="Freeform 198"/>
              <p:cNvSpPr/>
              <p:nvPr>
                <p:custDataLst>
                  <p:tags r:id="rId95"/>
                </p:custDataLst>
              </p:nvPr>
            </p:nvSpPr>
            <p:spPr bwMode="auto">
              <a:xfrm>
                <a:off x="5518" y="6611"/>
                <a:ext cx="43" cy="46"/>
              </a:xfrm>
              <a:custGeom>
                <a:avLst/>
                <a:gdLst>
                  <a:gd name="T0" fmla="*/ 3 w 7"/>
                  <a:gd name="T1" fmla="*/ 0 h 7"/>
                  <a:gd name="T2" fmla="*/ 7 w 7"/>
                  <a:gd name="T3" fmla="*/ 3 h 7"/>
                  <a:gd name="T4" fmla="*/ 3 w 7"/>
                  <a:gd name="T5" fmla="*/ 6 h 7"/>
                  <a:gd name="T6" fmla="*/ 0 w 7"/>
                  <a:gd name="T7" fmla="*/ 3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1"/>
                      <a:pt x="7" y="3"/>
                    </a:cubicBezTo>
                    <a:cubicBezTo>
                      <a:pt x="7" y="5"/>
                      <a:pt x="5" y="6"/>
                      <a:pt x="3" y="6"/>
                    </a:cubicBezTo>
                    <a:cubicBezTo>
                      <a:pt x="1" y="7"/>
                      <a:pt x="0" y="5"/>
                      <a:pt x="0" y="3"/>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3" name="Oval 199"/>
              <p:cNvSpPr>
                <a:spLocks noChangeArrowheads="1"/>
              </p:cNvSpPr>
              <p:nvPr>
                <p:custDataLst>
                  <p:tags r:id="rId96"/>
                </p:custDataLst>
              </p:nvPr>
            </p:nvSpPr>
            <p:spPr bwMode="auto">
              <a:xfrm>
                <a:off x="5518" y="652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4" name="Oval 200"/>
              <p:cNvSpPr>
                <a:spLocks noChangeArrowheads="1"/>
              </p:cNvSpPr>
              <p:nvPr>
                <p:custDataLst>
                  <p:tags r:id="rId97"/>
                </p:custDataLst>
              </p:nvPr>
            </p:nvSpPr>
            <p:spPr bwMode="auto">
              <a:xfrm>
                <a:off x="5518" y="644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5" name="Oval 201"/>
              <p:cNvSpPr>
                <a:spLocks noChangeArrowheads="1"/>
              </p:cNvSpPr>
              <p:nvPr>
                <p:custDataLst>
                  <p:tags r:id="rId98"/>
                </p:custDataLst>
              </p:nvPr>
            </p:nvSpPr>
            <p:spPr bwMode="auto">
              <a:xfrm>
                <a:off x="5518" y="635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6" name="Oval 202"/>
              <p:cNvSpPr>
                <a:spLocks noChangeArrowheads="1"/>
              </p:cNvSpPr>
              <p:nvPr>
                <p:custDataLst>
                  <p:tags r:id="rId99"/>
                </p:custDataLst>
              </p:nvPr>
            </p:nvSpPr>
            <p:spPr bwMode="auto">
              <a:xfrm>
                <a:off x="5518" y="6275"/>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7" name="Oval 203"/>
              <p:cNvSpPr>
                <a:spLocks noChangeArrowheads="1"/>
              </p:cNvSpPr>
              <p:nvPr>
                <p:custDataLst>
                  <p:tags r:id="rId100"/>
                </p:custDataLst>
              </p:nvPr>
            </p:nvSpPr>
            <p:spPr bwMode="auto">
              <a:xfrm>
                <a:off x="5518" y="6191"/>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8" name="Oval 204"/>
              <p:cNvSpPr>
                <a:spLocks noChangeArrowheads="1"/>
              </p:cNvSpPr>
              <p:nvPr>
                <p:custDataLst>
                  <p:tags r:id="rId101"/>
                </p:custDataLst>
              </p:nvPr>
            </p:nvSpPr>
            <p:spPr bwMode="auto">
              <a:xfrm>
                <a:off x="5518" y="610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9" name="Oval 205"/>
              <p:cNvSpPr>
                <a:spLocks noChangeArrowheads="1"/>
              </p:cNvSpPr>
              <p:nvPr>
                <p:custDataLst>
                  <p:tags r:id="rId102"/>
                </p:custDataLst>
              </p:nvPr>
            </p:nvSpPr>
            <p:spPr bwMode="auto">
              <a:xfrm>
                <a:off x="5518" y="602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0" name="Oval 206"/>
              <p:cNvSpPr>
                <a:spLocks noChangeArrowheads="1"/>
              </p:cNvSpPr>
              <p:nvPr>
                <p:custDataLst>
                  <p:tags r:id="rId103"/>
                </p:custDataLst>
              </p:nvPr>
            </p:nvSpPr>
            <p:spPr bwMode="auto">
              <a:xfrm>
                <a:off x="5518" y="593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1" name="Oval 207"/>
              <p:cNvSpPr>
                <a:spLocks noChangeArrowheads="1"/>
              </p:cNvSpPr>
              <p:nvPr>
                <p:custDataLst>
                  <p:tags r:id="rId104"/>
                </p:custDataLst>
              </p:nvPr>
            </p:nvSpPr>
            <p:spPr bwMode="auto">
              <a:xfrm>
                <a:off x="5518" y="5853"/>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2" name="Oval 208"/>
              <p:cNvSpPr>
                <a:spLocks noChangeArrowheads="1"/>
              </p:cNvSpPr>
              <p:nvPr>
                <p:custDataLst>
                  <p:tags r:id="rId105"/>
                </p:custDataLst>
              </p:nvPr>
            </p:nvSpPr>
            <p:spPr bwMode="auto">
              <a:xfrm>
                <a:off x="5518" y="5768"/>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3" name="Oval 209"/>
              <p:cNvSpPr>
                <a:spLocks noChangeArrowheads="1"/>
              </p:cNvSpPr>
              <p:nvPr>
                <p:custDataLst>
                  <p:tags r:id="rId106"/>
                </p:custDataLst>
              </p:nvPr>
            </p:nvSpPr>
            <p:spPr bwMode="auto">
              <a:xfrm>
                <a:off x="5518" y="567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4" name="Oval 210"/>
              <p:cNvSpPr>
                <a:spLocks noChangeArrowheads="1"/>
              </p:cNvSpPr>
              <p:nvPr>
                <p:custDataLst>
                  <p:tags r:id="rId107"/>
                </p:custDataLst>
              </p:nvPr>
            </p:nvSpPr>
            <p:spPr bwMode="auto">
              <a:xfrm>
                <a:off x="5518" y="559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5" name="Oval 211"/>
              <p:cNvSpPr>
                <a:spLocks noChangeArrowheads="1"/>
              </p:cNvSpPr>
              <p:nvPr>
                <p:custDataLst>
                  <p:tags r:id="rId108"/>
                </p:custDataLst>
              </p:nvPr>
            </p:nvSpPr>
            <p:spPr bwMode="auto">
              <a:xfrm>
                <a:off x="5518" y="55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6" name="Oval 212"/>
              <p:cNvSpPr>
                <a:spLocks noChangeArrowheads="1"/>
              </p:cNvSpPr>
              <p:nvPr>
                <p:custDataLst>
                  <p:tags r:id="rId109"/>
                </p:custDataLst>
              </p:nvPr>
            </p:nvSpPr>
            <p:spPr bwMode="auto">
              <a:xfrm>
                <a:off x="5518" y="542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7" name="Oval 213"/>
              <p:cNvSpPr>
                <a:spLocks noChangeArrowheads="1"/>
              </p:cNvSpPr>
              <p:nvPr>
                <p:custDataLst>
                  <p:tags r:id="rId110"/>
                </p:custDataLst>
              </p:nvPr>
            </p:nvSpPr>
            <p:spPr bwMode="auto">
              <a:xfrm>
                <a:off x="5518" y="534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8" name="Oval 214"/>
              <p:cNvSpPr>
                <a:spLocks noChangeArrowheads="1"/>
              </p:cNvSpPr>
              <p:nvPr>
                <p:custDataLst>
                  <p:tags r:id="rId111"/>
                </p:custDataLst>
              </p:nvPr>
            </p:nvSpPr>
            <p:spPr bwMode="auto">
              <a:xfrm>
                <a:off x="5518" y="5258"/>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9" name="Oval 215"/>
              <p:cNvSpPr>
                <a:spLocks noChangeArrowheads="1"/>
              </p:cNvSpPr>
              <p:nvPr>
                <p:custDataLst>
                  <p:tags r:id="rId112"/>
                </p:custDataLst>
              </p:nvPr>
            </p:nvSpPr>
            <p:spPr bwMode="auto">
              <a:xfrm>
                <a:off x="5518" y="5173"/>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0" name="Oval 216"/>
              <p:cNvSpPr>
                <a:spLocks noChangeArrowheads="1"/>
              </p:cNvSpPr>
              <p:nvPr>
                <p:custDataLst>
                  <p:tags r:id="rId113"/>
                </p:custDataLst>
              </p:nvPr>
            </p:nvSpPr>
            <p:spPr bwMode="auto">
              <a:xfrm>
                <a:off x="5518" y="508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1" name="Oval 217"/>
              <p:cNvSpPr>
                <a:spLocks noChangeArrowheads="1"/>
              </p:cNvSpPr>
              <p:nvPr>
                <p:custDataLst>
                  <p:tags r:id="rId114"/>
                </p:custDataLst>
              </p:nvPr>
            </p:nvSpPr>
            <p:spPr bwMode="auto">
              <a:xfrm>
                <a:off x="5518" y="500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2" name="Oval 218"/>
              <p:cNvSpPr>
                <a:spLocks noChangeArrowheads="1"/>
              </p:cNvSpPr>
              <p:nvPr>
                <p:custDataLst>
                  <p:tags r:id="rId115"/>
                </p:custDataLst>
              </p:nvPr>
            </p:nvSpPr>
            <p:spPr bwMode="auto">
              <a:xfrm>
                <a:off x="5518" y="492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3" name="Oval 219"/>
              <p:cNvSpPr>
                <a:spLocks noChangeArrowheads="1"/>
              </p:cNvSpPr>
              <p:nvPr>
                <p:custDataLst>
                  <p:tags r:id="rId116"/>
                </p:custDataLst>
              </p:nvPr>
            </p:nvSpPr>
            <p:spPr bwMode="auto">
              <a:xfrm>
                <a:off x="5518" y="483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4" name="Oval 220"/>
              <p:cNvSpPr>
                <a:spLocks noChangeArrowheads="1"/>
              </p:cNvSpPr>
              <p:nvPr>
                <p:custDataLst>
                  <p:tags r:id="rId117"/>
                </p:custDataLst>
              </p:nvPr>
            </p:nvSpPr>
            <p:spPr bwMode="auto">
              <a:xfrm>
                <a:off x="5518" y="4753"/>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5" name="Oval 221"/>
              <p:cNvSpPr>
                <a:spLocks noChangeArrowheads="1"/>
              </p:cNvSpPr>
              <p:nvPr>
                <p:custDataLst>
                  <p:tags r:id="rId118"/>
                </p:custDataLst>
              </p:nvPr>
            </p:nvSpPr>
            <p:spPr bwMode="auto">
              <a:xfrm>
                <a:off x="5518" y="4669"/>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6" name="Oval 222"/>
              <p:cNvSpPr>
                <a:spLocks noChangeArrowheads="1"/>
              </p:cNvSpPr>
              <p:nvPr>
                <p:custDataLst>
                  <p:tags r:id="rId119"/>
                </p:custDataLst>
              </p:nvPr>
            </p:nvSpPr>
            <p:spPr bwMode="auto">
              <a:xfrm>
                <a:off x="5518" y="458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7" name="Oval 223"/>
              <p:cNvSpPr>
                <a:spLocks noChangeArrowheads="1"/>
              </p:cNvSpPr>
              <p:nvPr>
                <p:custDataLst>
                  <p:tags r:id="rId120"/>
                </p:custDataLst>
              </p:nvPr>
            </p:nvSpPr>
            <p:spPr bwMode="auto">
              <a:xfrm>
                <a:off x="5518" y="450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8" name="Oval 224"/>
              <p:cNvSpPr>
                <a:spLocks noChangeArrowheads="1"/>
              </p:cNvSpPr>
              <p:nvPr>
                <p:custDataLst>
                  <p:tags r:id="rId121"/>
                </p:custDataLst>
              </p:nvPr>
            </p:nvSpPr>
            <p:spPr bwMode="auto">
              <a:xfrm>
                <a:off x="5518" y="441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9" name="Oval 225"/>
              <p:cNvSpPr>
                <a:spLocks noChangeArrowheads="1"/>
              </p:cNvSpPr>
              <p:nvPr>
                <p:custDataLst>
                  <p:tags r:id="rId122"/>
                </p:custDataLst>
              </p:nvPr>
            </p:nvSpPr>
            <p:spPr bwMode="auto">
              <a:xfrm>
                <a:off x="5518" y="433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0" name="Oval 226"/>
              <p:cNvSpPr>
                <a:spLocks noChangeArrowheads="1"/>
              </p:cNvSpPr>
              <p:nvPr>
                <p:custDataLst>
                  <p:tags r:id="rId123"/>
                </p:custDataLst>
              </p:nvPr>
            </p:nvSpPr>
            <p:spPr bwMode="auto">
              <a:xfrm>
                <a:off x="5518" y="4246"/>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1" name="Oval 227"/>
              <p:cNvSpPr>
                <a:spLocks noChangeArrowheads="1"/>
              </p:cNvSpPr>
              <p:nvPr>
                <p:custDataLst>
                  <p:tags r:id="rId124"/>
                </p:custDataLst>
              </p:nvPr>
            </p:nvSpPr>
            <p:spPr bwMode="auto">
              <a:xfrm>
                <a:off x="5518" y="4164"/>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2" name="Oval 228"/>
              <p:cNvSpPr>
                <a:spLocks noChangeArrowheads="1"/>
              </p:cNvSpPr>
              <p:nvPr>
                <p:custDataLst>
                  <p:tags r:id="rId125"/>
                </p:custDataLst>
              </p:nvPr>
            </p:nvSpPr>
            <p:spPr bwMode="auto">
              <a:xfrm>
                <a:off x="5518" y="4080"/>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3" name="Freeform 229"/>
              <p:cNvSpPr/>
              <p:nvPr>
                <p:custDataLst>
                  <p:tags r:id="rId126"/>
                </p:custDataLst>
              </p:nvPr>
            </p:nvSpPr>
            <p:spPr bwMode="auto">
              <a:xfrm>
                <a:off x="5518" y="3995"/>
                <a:ext cx="43" cy="46"/>
              </a:xfrm>
              <a:custGeom>
                <a:avLst/>
                <a:gdLst>
                  <a:gd name="T0" fmla="*/ 3 w 7"/>
                  <a:gd name="T1" fmla="*/ 0 h 7"/>
                  <a:gd name="T2" fmla="*/ 7 w 7"/>
                  <a:gd name="T3" fmla="*/ 4 h 7"/>
                  <a:gd name="T4" fmla="*/ 3 w 7"/>
                  <a:gd name="T5" fmla="*/ 7 h 7"/>
                  <a:gd name="T6" fmla="*/ 0 w 7"/>
                  <a:gd name="T7" fmla="*/ 4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2"/>
                      <a:pt x="7" y="4"/>
                    </a:cubicBezTo>
                    <a:cubicBezTo>
                      <a:pt x="6" y="5"/>
                      <a:pt x="5" y="7"/>
                      <a:pt x="3" y="7"/>
                    </a:cubicBezTo>
                    <a:cubicBezTo>
                      <a:pt x="1" y="7"/>
                      <a:pt x="0" y="6"/>
                      <a:pt x="0" y="4"/>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4" name="Freeform 230"/>
              <p:cNvSpPr/>
              <p:nvPr>
                <p:custDataLst>
                  <p:tags r:id="rId127"/>
                </p:custDataLst>
              </p:nvPr>
            </p:nvSpPr>
            <p:spPr bwMode="auto">
              <a:xfrm>
                <a:off x="5523" y="3911"/>
                <a:ext cx="53" cy="51"/>
              </a:xfrm>
              <a:custGeom>
                <a:avLst/>
                <a:gdLst>
                  <a:gd name="T0" fmla="*/ 5 w 8"/>
                  <a:gd name="T1" fmla="*/ 1 h 8"/>
                  <a:gd name="T2" fmla="*/ 8 w 8"/>
                  <a:gd name="T3" fmla="*/ 5 h 8"/>
                  <a:gd name="T4" fmla="*/ 3 w 8"/>
                  <a:gd name="T5" fmla="*/ 7 h 8"/>
                  <a:gd name="T6" fmla="*/ 1 w 8"/>
                  <a:gd name="T7" fmla="*/ 3 h 8"/>
                  <a:gd name="T8" fmla="*/ 5 w 8"/>
                  <a:gd name="T9" fmla="*/ 1 h 8"/>
                </a:gdLst>
                <a:ahLst/>
                <a:cxnLst>
                  <a:cxn ang="0">
                    <a:pos x="T0" y="T1"/>
                  </a:cxn>
                  <a:cxn ang="0">
                    <a:pos x="T2" y="T3"/>
                  </a:cxn>
                  <a:cxn ang="0">
                    <a:pos x="T4" y="T5"/>
                  </a:cxn>
                  <a:cxn ang="0">
                    <a:pos x="T6" y="T7"/>
                  </a:cxn>
                  <a:cxn ang="0">
                    <a:pos x="T8" y="T9"/>
                  </a:cxn>
                </a:cxnLst>
                <a:rect l="0" t="0" r="r" b="b"/>
                <a:pathLst>
                  <a:path w="8" h="8">
                    <a:moveTo>
                      <a:pt x="5" y="1"/>
                    </a:moveTo>
                    <a:cubicBezTo>
                      <a:pt x="7" y="1"/>
                      <a:pt x="8" y="3"/>
                      <a:pt x="8" y="5"/>
                    </a:cubicBezTo>
                    <a:cubicBezTo>
                      <a:pt x="7" y="7"/>
                      <a:pt x="5" y="8"/>
                      <a:pt x="3" y="7"/>
                    </a:cubicBezTo>
                    <a:cubicBezTo>
                      <a:pt x="2" y="7"/>
                      <a:pt x="0" y="5"/>
                      <a:pt x="1" y="3"/>
                    </a:cubicBezTo>
                    <a:cubicBezTo>
                      <a:pt x="2" y="1"/>
                      <a:pt x="4" y="0"/>
                      <a:pt x="5"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5" name="Freeform 231"/>
              <p:cNvSpPr/>
              <p:nvPr>
                <p:custDataLst>
                  <p:tags r:id="rId128"/>
                </p:custDataLst>
              </p:nvPr>
            </p:nvSpPr>
            <p:spPr bwMode="auto">
              <a:xfrm>
                <a:off x="5561" y="3834"/>
                <a:ext cx="53" cy="51"/>
              </a:xfrm>
              <a:custGeom>
                <a:avLst/>
                <a:gdLst>
                  <a:gd name="T0" fmla="*/ 6 w 8"/>
                  <a:gd name="T1" fmla="*/ 1 h 8"/>
                  <a:gd name="T2" fmla="*/ 7 w 8"/>
                  <a:gd name="T3" fmla="*/ 6 h 8"/>
                  <a:gd name="T4" fmla="*/ 2 w 8"/>
                  <a:gd name="T5" fmla="*/ 7 h 8"/>
                  <a:gd name="T6" fmla="*/ 1 w 8"/>
                  <a:gd name="T7" fmla="*/ 2 h 8"/>
                  <a:gd name="T8" fmla="*/ 6 w 8"/>
                  <a:gd name="T9" fmla="*/ 1 h 8"/>
                </a:gdLst>
                <a:ahLst/>
                <a:cxnLst>
                  <a:cxn ang="0">
                    <a:pos x="T0" y="T1"/>
                  </a:cxn>
                  <a:cxn ang="0">
                    <a:pos x="T2" y="T3"/>
                  </a:cxn>
                  <a:cxn ang="0">
                    <a:pos x="T4" y="T5"/>
                  </a:cxn>
                  <a:cxn ang="0">
                    <a:pos x="T6" y="T7"/>
                  </a:cxn>
                  <a:cxn ang="0">
                    <a:pos x="T8" y="T9"/>
                  </a:cxn>
                </a:cxnLst>
                <a:rect l="0" t="0" r="r" b="b"/>
                <a:pathLst>
                  <a:path w="8" h="8">
                    <a:moveTo>
                      <a:pt x="6" y="1"/>
                    </a:moveTo>
                    <a:cubicBezTo>
                      <a:pt x="8" y="3"/>
                      <a:pt x="8" y="5"/>
                      <a:pt x="7" y="6"/>
                    </a:cubicBezTo>
                    <a:cubicBezTo>
                      <a:pt x="6" y="8"/>
                      <a:pt x="4" y="8"/>
                      <a:pt x="2" y="7"/>
                    </a:cubicBezTo>
                    <a:cubicBezTo>
                      <a:pt x="1" y="6"/>
                      <a:pt x="0" y="4"/>
                      <a:pt x="1" y="2"/>
                    </a:cubicBezTo>
                    <a:cubicBezTo>
                      <a:pt x="2" y="1"/>
                      <a:pt x="5" y="0"/>
                      <a:pt x="6"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6" name="Freeform 232"/>
              <p:cNvSpPr/>
              <p:nvPr>
                <p:custDataLst>
                  <p:tags r:id="rId129"/>
                </p:custDataLst>
              </p:nvPr>
            </p:nvSpPr>
            <p:spPr bwMode="auto">
              <a:xfrm>
                <a:off x="5622" y="3776"/>
                <a:ext cx="51" cy="43"/>
              </a:xfrm>
              <a:custGeom>
                <a:avLst/>
                <a:gdLst>
                  <a:gd name="T0" fmla="*/ 7 w 8"/>
                  <a:gd name="T1" fmla="*/ 2 h 7"/>
                  <a:gd name="T2" fmla="*/ 6 w 8"/>
                  <a:gd name="T3" fmla="*/ 6 h 7"/>
                  <a:gd name="T4" fmla="*/ 1 w 8"/>
                  <a:gd name="T5" fmla="*/ 6 h 7"/>
                  <a:gd name="T6" fmla="*/ 2 w 8"/>
                  <a:gd name="T7" fmla="*/ 1 h 7"/>
                  <a:gd name="T8" fmla="*/ 7 w 8"/>
                  <a:gd name="T9" fmla="*/ 2 h 7"/>
                </a:gdLst>
                <a:ahLst/>
                <a:cxnLst>
                  <a:cxn ang="0">
                    <a:pos x="T0" y="T1"/>
                  </a:cxn>
                  <a:cxn ang="0">
                    <a:pos x="T2" y="T3"/>
                  </a:cxn>
                  <a:cxn ang="0">
                    <a:pos x="T4" y="T5"/>
                  </a:cxn>
                  <a:cxn ang="0">
                    <a:pos x="T6" y="T7"/>
                  </a:cxn>
                  <a:cxn ang="0">
                    <a:pos x="T8" y="T9"/>
                  </a:cxn>
                </a:cxnLst>
                <a:rect l="0" t="0" r="r" b="b"/>
                <a:pathLst>
                  <a:path w="8" h="7">
                    <a:moveTo>
                      <a:pt x="7" y="2"/>
                    </a:moveTo>
                    <a:cubicBezTo>
                      <a:pt x="8" y="3"/>
                      <a:pt x="7" y="5"/>
                      <a:pt x="6" y="6"/>
                    </a:cubicBezTo>
                    <a:cubicBezTo>
                      <a:pt x="5" y="7"/>
                      <a:pt x="3" y="7"/>
                      <a:pt x="1" y="6"/>
                    </a:cubicBezTo>
                    <a:cubicBezTo>
                      <a:pt x="0" y="5"/>
                      <a:pt x="0" y="2"/>
                      <a:pt x="2" y="1"/>
                    </a:cubicBezTo>
                    <a:cubicBezTo>
                      <a:pt x="3" y="0"/>
                      <a:pt x="5" y="0"/>
                      <a:pt x="7"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7" name="Freeform 233"/>
              <p:cNvSpPr/>
              <p:nvPr>
                <p:custDataLst>
                  <p:tags r:id="rId130"/>
                </p:custDataLst>
              </p:nvPr>
            </p:nvSpPr>
            <p:spPr bwMode="auto">
              <a:xfrm>
                <a:off x="5692" y="3729"/>
                <a:ext cx="51" cy="51"/>
              </a:xfrm>
              <a:custGeom>
                <a:avLst/>
                <a:gdLst>
                  <a:gd name="T0" fmla="*/ 7 w 8"/>
                  <a:gd name="T1" fmla="*/ 3 h 8"/>
                  <a:gd name="T2" fmla="*/ 5 w 8"/>
                  <a:gd name="T3" fmla="*/ 7 h 8"/>
                  <a:gd name="T4" fmla="*/ 1 w 8"/>
                  <a:gd name="T5" fmla="*/ 5 h 8"/>
                  <a:gd name="T6" fmla="*/ 3 w 8"/>
                  <a:gd name="T7" fmla="*/ 1 h 8"/>
                  <a:gd name="T8" fmla="*/ 7 w 8"/>
                  <a:gd name="T9" fmla="*/ 3 h 8"/>
                </a:gdLst>
                <a:ahLst/>
                <a:cxnLst>
                  <a:cxn ang="0">
                    <a:pos x="T0" y="T1"/>
                  </a:cxn>
                  <a:cxn ang="0">
                    <a:pos x="T2" y="T3"/>
                  </a:cxn>
                  <a:cxn ang="0">
                    <a:pos x="T4" y="T5"/>
                  </a:cxn>
                  <a:cxn ang="0">
                    <a:pos x="T6" y="T7"/>
                  </a:cxn>
                  <a:cxn ang="0">
                    <a:pos x="T8" y="T9"/>
                  </a:cxn>
                </a:cxnLst>
                <a:rect l="0" t="0" r="r" b="b"/>
                <a:pathLst>
                  <a:path w="8" h="8">
                    <a:moveTo>
                      <a:pt x="7" y="3"/>
                    </a:moveTo>
                    <a:cubicBezTo>
                      <a:pt x="8" y="5"/>
                      <a:pt x="7" y="7"/>
                      <a:pt x="5" y="7"/>
                    </a:cubicBezTo>
                    <a:cubicBezTo>
                      <a:pt x="4" y="8"/>
                      <a:pt x="2" y="7"/>
                      <a:pt x="1" y="5"/>
                    </a:cubicBezTo>
                    <a:cubicBezTo>
                      <a:pt x="0" y="4"/>
                      <a:pt x="1" y="2"/>
                      <a:pt x="3" y="1"/>
                    </a:cubicBezTo>
                    <a:cubicBezTo>
                      <a:pt x="5" y="0"/>
                      <a:pt x="7" y="1"/>
                      <a:pt x="7" y="3"/>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8" name="Freeform 234"/>
              <p:cNvSpPr/>
              <p:nvPr>
                <p:custDataLst>
                  <p:tags r:id="rId131"/>
                </p:custDataLst>
              </p:nvPr>
            </p:nvSpPr>
            <p:spPr bwMode="auto">
              <a:xfrm>
                <a:off x="5777" y="3710"/>
                <a:ext cx="43" cy="46"/>
              </a:xfrm>
              <a:custGeom>
                <a:avLst/>
                <a:gdLst>
                  <a:gd name="T0" fmla="*/ 7 w 7"/>
                  <a:gd name="T1" fmla="*/ 4 h 7"/>
                  <a:gd name="T2" fmla="*/ 4 w 7"/>
                  <a:gd name="T3" fmla="*/ 7 h 7"/>
                  <a:gd name="T4" fmla="*/ 0 w 7"/>
                  <a:gd name="T5" fmla="*/ 4 h 7"/>
                  <a:gd name="T6" fmla="*/ 3 w 7"/>
                  <a:gd name="T7" fmla="*/ 0 h 7"/>
                  <a:gd name="T8" fmla="*/ 7 w 7"/>
                  <a:gd name="T9" fmla="*/ 4 h 7"/>
                </a:gdLst>
                <a:ahLst/>
                <a:cxnLst>
                  <a:cxn ang="0">
                    <a:pos x="T0" y="T1"/>
                  </a:cxn>
                  <a:cxn ang="0">
                    <a:pos x="T2" y="T3"/>
                  </a:cxn>
                  <a:cxn ang="0">
                    <a:pos x="T4" y="T5"/>
                  </a:cxn>
                  <a:cxn ang="0">
                    <a:pos x="T6" y="T7"/>
                  </a:cxn>
                  <a:cxn ang="0">
                    <a:pos x="T8" y="T9"/>
                  </a:cxn>
                </a:cxnLst>
                <a:rect l="0" t="0" r="r" b="b"/>
                <a:pathLst>
                  <a:path w="7" h="7">
                    <a:moveTo>
                      <a:pt x="7" y="4"/>
                    </a:moveTo>
                    <a:cubicBezTo>
                      <a:pt x="7" y="5"/>
                      <a:pt x="6" y="7"/>
                      <a:pt x="4" y="7"/>
                    </a:cubicBezTo>
                    <a:cubicBezTo>
                      <a:pt x="2" y="7"/>
                      <a:pt x="0" y="6"/>
                      <a:pt x="0" y="4"/>
                    </a:cubicBezTo>
                    <a:cubicBezTo>
                      <a:pt x="0" y="2"/>
                      <a:pt x="1" y="1"/>
                      <a:pt x="3" y="0"/>
                    </a:cubicBezTo>
                    <a:cubicBezTo>
                      <a:pt x="5" y="0"/>
                      <a:pt x="7" y="2"/>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9" name="Oval 235"/>
              <p:cNvSpPr>
                <a:spLocks noChangeArrowheads="1"/>
              </p:cNvSpPr>
              <p:nvPr>
                <p:custDataLst>
                  <p:tags r:id="rId132"/>
                </p:custDataLst>
              </p:nvPr>
            </p:nvSpPr>
            <p:spPr bwMode="auto">
              <a:xfrm>
                <a:off x="585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0" name="Oval 236"/>
              <p:cNvSpPr>
                <a:spLocks noChangeArrowheads="1"/>
              </p:cNvSpPr>
              <p:nvPr>
                <p:custDataLst>
                  <p:tags r:id="rId133"/>
                </p:custDataLst>
              </p:nvPr>
            </p:nvSpPr>
            <p:spPr bwMode="auto">
              <a:xfrm>
                <a:off x="594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1" name="Oval 237"/>
              <p:cNvSpPr>
                <a:spLocks noChangeArrowheads="1"/>
              </p:cNvSpPr>
              <p:nvPr>
                <p:custDataLst>
                  <p:tags r:id="rId134"/>
                </p:custDataLst>
              </p:nvPr>
            </p:nvSpPr>
            <p:spPr bwMode="auto">
              <a:xfrm>
                <a:off x="602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2" name="Oval 238"/>
              <p:cNvSpPr>
                <a:spLocks noChangeArrowheads="1"/>
              </p:cNvSpPr>
              <p:nvPr>
                <p:custDataLst>
                  <p:tags r:id="rId135"/>
                </p:custDataLst>
              </p:nvPr>
            </p:nvSpPr>
            <p:spPr bwMode="auto">
              <a:xfrm>
                <a:off x="611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3" name="Oval 239"/>
              <p:cNvSpPr>
                <a:spLocks noChangeArrowheads="1"/>
              </p:cNvSpPr>
              <p:nvPr>
                <p:custDataLst>
                  <p:tags r:id="rId136"/>
                </p:custDataLst>
              </p:nvPr>
            </p:nvSpPr>
            <p:spPr bwMode="auto">
              <a:xfrm>
                <a:off x="619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4" name="Oval 240"/>
              <p:cNvSpPr>
                <a:spLocks noChangeArrowheads="1"/>
              </p:cNvSpPr>
              <p:nvPr>
                <p:custDataLst>
                  <p:tags r:id="rId137"/>
                </p:custDataLst>
              </p:nvPr>
            </p:nvSpPr>
            <p:spPr bwMode="auto">
              <a:xfrm>
                <a:off x="627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5" name="Oval 241"/>
              <p:cNvSpPr>
                <a:spLocks noChangeArrowheads="1"/>
              </p:cNvSpPr>
              <p:nvPr>
                <p:custDataLst>
                  <p:tags r:id="rId138"/>
                </p:custDataLst>
              </p:nvPr>
            </p:nvSpPr>
            <p:spPr bwMode="auto">
              <a:xfrm>
                <a:off x="636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6" name="Oval 242"/>
              <p:cNvSpPr>
                <a:spLocks noChangeArrowheads="1"/>
              </p:cNvSpPr>
              <p:nvPr>
                <p:custDataLst>
                  <p:tags r:id="rId139"/>
                </p:custDataLst>
              </p:nvPr>
            </p:nvSpPr>
            <p:spPr bwMode="auto">
              <a:xfrm>
                <a:off x="64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7" name="Oval 243"/>
              <p:cNvSpPr>
                <a:spLocks noChangeArrowheads="1"/>
              </p:cNvSpPr>
              <p:nvPr>
                <p:custDataLst>
                  <p:tags r:id="rId140"/>
                </p:custDataLst>
              </p:nvPr>
            </p:nvSpPr>
            <p:spPr bwMode="auto">
              <a:xfrm>
                <a:off x="653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8" name="Oval 244"/>
              <p:cNvSpPr>
                <a:spLocks noChangeArrowheads="1"/>
              </p:cNvSpPr>
              <p:nvPr>
                <p:custDataLst>
                  <p:tags r:id="rId141"/>
                </p:custDataLst>
              </p:nvPr>
            </p:nvSpPr>
            <p:spPr bwMode="auto">
              <a:xfrm>
                <a:off x="66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9" name="Oval 245"/>
              <p:cNvSpPr>
                <a:spLocks noChangeArrowheads="1"/>
              </p:cNvSpPr>
              <p:nvPr>
                <p:custDataLst>
                  <p:tags r:id="rId142"/>
                </p:custDataLst>
              </p:nvPr>
            </p:nvSpPr>
            <p:spPr bwMode="auto">
              <a:xfrm>
                <a:off x="669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0" name="Oval 246"/>
              <p:cNvSpPr>
                <a:spLocks noChangeArrowheads="1"/>
              </p:cNvSpPr>
              <p:nvPr>
                <p:custDataLst>
                  <p:tags r:id="rId143"/>
                </p:custDataLst>
              </p:nvPr>
            </p:nvSpPr>
            <p:spPr bwMode="auto">
              <a:xfrm>
                <a:off x="678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1" name="Oval 247"/>
              <p:cNvSpPr>
                <a:spLocks noChangeArrowheads="1"/>
              </p:cNvSpPr>
              <p:nvPr>
                <p:custDataLst>
                  <p:tags r:id="rId144"/>
                </p:custDataLst>
              </p:nvPr>
            </p:nvSpPr>
            <p:spPr bwMode="auto">
              <a:xfrm>
                <a:off x="68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2" name="Oval 248"/>
              <p:cNvSpPr>
                <a:spLocks noChangeArrowheads="1"/>
              </p:cNvSpPr>
              <p:nvPr>
                <p:custDataLst>
                  <p:tags r:id="rId145"/>
                </p:custDataLst>
              </p:nvPr>
            </p:nvSpPr>
            <p:spPr bwMode="auto">
              <a:xfrm>
                <a:off x="695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3" name="Oval 249"/>
              <p:cNvSpPr>
                <a:spLocks noChangeArrowheads="1"/>
              </p:cNvSpPr>
              <p:nvPr>
                <p:custDataLst>
                  <p:tags r:id="rId146"/>
                </p:custDataLst>
              </p:nvPr>
            </p:nvSpPr>
            <p:spPr bwMode="auto">
              <a:xfrm>
                <a:off x="7034"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4" name="Oval 250"/>
              <p:cNvSpPr>
                <a:spLocks noChangeArrowheads="1"/>
              </p:cNvSpPr>
              <p:nvPr>
                <p:custDataLst>
                  <p:tags r:id="rId147"/>
                </p:custDataLst>
              </p:nvPr>
            </p:nvSpPr>
            <p:spPr bwMode="auto">
              <a:xfrm>
                <a:off x="71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5" name="Oval 251"/>
              <p:cNvSpPr>
                <a:spLocks noChangeArrowheads="1"/>
              </p:cNvSpPr>
              <p:nvPr>
                <p:custDataLst>
                  <p:tags r:id="rId148"/>
                </p:custDataLst>
              </p:nvPr>
            </p:nvSpPr>
            <p:spPr bwMode="auto">
              <a:xfrm>
                <a:off x="720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6" name="Oval 252"/>
              <p:cNvSpPr>
                <a:spLocks noChangeArrowheads="1"/>
              </p:cNvSpPr>
              <p:nvPr>
                <p:custDataLst>
                  <p:tags r:id="rId149"/>
                </p:custDataLst>
              </p:nvPr>
            </p:nvSpPr>
            <p:spPr bwMode="auto">
              <a:xfrm>
                <a:off x="72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7" name="Oval 253"/>
              <p:cNvSpPr>
                <a:spLocks noChangeArrowheads="1"/>
              </p:cNvSpPr>
              <p:nvPr>
                <p:custDataLst>
                  <p:tags r:id="rId150"/>
                </p:custDataLst>
              </p:nvPr>
            </p:nvSpPr>
            <p:spPr bwMode="auto">
              <a:xfrm>
                <a:off x="73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8" name="Oval 254"/>
              <p:cNvSpPr>
                <a:spLocks noChangeArrowheads="1"/>
              </p:cNvSpPr>
              <p:nvPr>
                <p:custDataLst>
                  <p:tags r:id="rId151"/>
                </p:custDataLst>
              </p:nvPr>
            </p:nvSpPr>
            <p:spPr bwMode="auto">
              <a:xfrm>
                <a:off x="745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9" name="Oval 255"/>
              <p:cNvSpPr>
                <a:spLocks noChangeArrowheads="1"/>
              </p:cNvSpPr>
              <p:nvPr>
                <p:custDataLst>
                  <p:tags r:id="rId152"/>
                </p:custDataLst>
              </p:nvPr>
            </p:nvSpPr>
            <p:spPr bwMode="auto">
              <a:xfrm>
                <a:off x="75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0" name="Oval 256"/>
              <p:cNvSpPr>
                <a:spLocks noChangeArrowheads="1"/>
              </p:cNvSpPr>
              <p:nvPr>
                <p:custDataLst>
                  <p:tags r:id="rId153"/>
                </p:custDataLst>
              </p:nvPr>
            </p:nvSpPr>
            <p:spPr bwMode="auto">
              <a:xfrm>
                <a:off x="762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1" name="Oval 257"/>
              <p:cNvSpPr>
                <a:spLocks noChangeArrowheads="1"/>
              </p:cNvSpPr>
              <p:nvPr>
                <p:custDataLst>
                  <p:tags r:id="rId154"/>
                </p:custDataLst>
              </p:nvPr>
            </p:nvSpPr>
            <p:spPr bwMode="auto">
              <a:xfrm>
                <a:off x="770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2" name="Oval 258"/>
              <p:cNvSpPr>
                <a:spLocks noChangeArrowheads="1"/>
              </p:cNvSpPr>
              <p:nvPr>
                <p:custDataLst>
                  <p:tags r:id="rId155"/>
                </p:custDataLst>
              </p:nvPr>
            </p:nvSpPr>
            <p:spPr bwMode="auto">
              <a:xfrm>
                <a:off x="77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3" name="Oval 259"/>
              <p:cNvSpPr>
                <a:spLocks noChangeArrowheads="1"/>
              </p:cNvSpPr>
              <p:nvPr>
                <p:custDataLst>
                  <p:tags r:id="rId156"/>
                </p:custDataLst>
              </p:nvPr>
            </p:nvSpPr>
            <p:spPr bwMode="auto">
              <a:xfrm>
                <a:off x="787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4" name="Oval 260"/>
              <p:cNvSpPr>
                <a:spLocks noChangeArrowheads="1"/>
              </p:cNvSpPr>
              <p:nvPr>
                <p:custDataLst>
                  <p:tags r:id="rId157"/>
                </p:custDataLst>
              </p:nvPr>
            </p:nvSpPr>
            <p:spPr bwMode="auto">
              <a:xfrm>
                <a:off x="79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5" name="Oval 261"/>
              <p:cNvSpPr>
                <a:spLocks noChangeArrowheads="1"/>
              </p:cNvSpPr>
              <p:nvPr>
                <p:custDataLst>
                  <p:tags r:id="rId158"/>
                </p:custDataLst>
              </p:nvPr>
            </p:nvSpPr>
            <p:spPr bwMode="auto">
              <a:xfrm>
                <a:off x="803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6" name="Oval 262"/>
              <p:cNvSpPr>
                <a:spLocks noChangeArrowheads="1"/>
              </p:cNvSpPr>
              <p:nvPr>
                <p:custDataLst>
                  <p:tags r:id="rId159"/>
                </p:custDataLst>
              </p:nvPr>
            </p:nvSpPr>
            <p:spPr bwMode="auto">
              <a:xfrm>
                <a:off x="81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7" name="Oval 263"/>
              <p:cNvSpPr>
                <a:spLocks noChangeArrowheads="1"/>
              </p:cNvSpPr>
              <p:nvPr>
                <p:custDataLst>
                  <p:tags r:id="rId160"/>
                </p:custDataLst>
              </p:nvPr>
            </p:nvSpPr>
            <p:spPr bwMode="auto">
              <a:xfrm>
                <a:off x="820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8" name="Oval 264"/>
              <p:cNvSpPr>
                <a:spLocks noChangeArrowheads="1"/>
              </p:cNvSpPr>
              <p:nvPr>
                <p:custDataLst>
                  <p:tags r:id="rId161"/>
                </p:custDataLst>
              </p:nvPr>
            </p:nvSpPr>
            <p:spPr bwMode="auto">
              <a:xfrm>
                <a:off x="829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9" name="Oval 265"/>
              <p:cNvSpPr>
                <a:spLocks noChangeArrowheads="1"/>
              </p:cNvSpPr>
              <p:nvPr>
                <p:custDataLst>
                  <p:tags r:id="rId162"/>
                </p:custDataLst>
              </p:nvPr>
            </p:nvSpPr>
            <p:spPr bwMode="auto">
              <a:xfrm>
                <a:off x="8382"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0" name="Oval 266"/>
              <p:cNvSpPr>
                <a:spLocks noChangeArrowheads="1"/>
              </p:cNvSpPr>
              <p:nvPr>
                <p:custDataLst>
                  <p:tags r:id="rId163"/>
                </p:custDataLst>
              </p:nvPr>
            </p:nvSpPr>
            <p:spPr bwMode="auto">
              <a:xfrm>
                <a:off x="8467"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1" name="Oval 267"/>
              <p:cNvSpPr>
                <a:spLocks noChangeArrowheads="1"/>
              </p:cNvSpPr>
              <p:nvPr>
                <p:custDataLst>
                  <p:tags r:id="rId164"/>
                </p:custDataLst>
              </p:nvPr>
            </p:nvSpPr>
            <p:spPr bwMode="auto">
              <a:xfrm>
                <a:off x="854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2" name="Oval 268"/>
              <p:cNvSpPr>
                <a:spLocks noChangeArrowheads="1"/>
              </p:cNvSpPr>
              <p:nvPr>
                <p:custDataLst>
                  <p:tags r:id="rId165"/>
                </p:custDataLst>
              </p:nvPr>
            </p:nvSpPr>
            <p:spPr bwMode="auto">
              <a:xfrm>
                <a:off x="863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3" name="Oval 269"/>
              <p:cNvSpPr>
                <a:spLocks noChangeArrowheads="1"/>
              </p:cNvSpPr>
              <p:nvPr>
                <p:custDataLst>
                  <p:tags r:id="rId166"/>
                </p:custDataLst>
              </p:nvPr>
            </p:nvSpPr>
            <p:spPr bwMode="auto">
              <a:xfrm>
                <a:off x="8718"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4" name="Oval 270"/>
              <p:cNvSpPr>
                <a:spLocks noChangeArrowheads="1"/>
              </p:cNvSpPr>
              <p:nvPr>
                <p:custDataLst>
                  <p:tags r:id="rId167"/>
                </p:custDataLst>
              </p:nvPr>
            </p:nvSpPr>
            <p:spPr bwMode="auto">
              <a:xfrm>
                <a:off x="880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5" name="Oval 271"/>
              <p:cNvSpPr>
                <a:spLocks noChangeArrowheads="1"/>
              </p:cNvSpPr>
              <p:nvPr>
                <p:custDataLst>
                  <p:tags r:id="rId168"/>
                </p:custDataLst>
              </p:nvPr>
            </p:nvSpPr>
            <p:spPr bwMode="auto">
              <a:xfrm>
                <a:off x="888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6" name="Oval 272"/>
              <p:cNvSpPr>
                <a:spLocks noChangeArrowheads="1"/>
              </p:cNvSpPr>
              <p:nvPr>
                <p:custDataLst>
                  <p:tags r:id="rId169"/>
                </p:custDataLst>
              </p:nvPr>
            </p:nvSpPr>
            <p:spPr bwMode="auto">
              <a:xfrm>
                <a:off x="896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7" name="Oval 273"/>
              <p:cNvSpPr>
                <a:spLocks noChangeArrowheads="1"/>
              </p:cNvSpPr>
              <p:nvPr>
                <p:custDataLst>
                  <p:tags r:id="rId170"/>
                </p:custDataLst>
              </p:nvPr>
            </p:nvSpPr>
            <p:spPr bwMode="auto">
              <a:xfrm>
                <a:off x="905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8" name="Oval 274"/>
              <p:cNvSpPr>
                <a:spLocks noChangeArrowheads="1"/>
              </p:cNvSpPr>
              <p:nvPr>
                <p:custDataLst>
                  <p:tags r:id="rId171"/>
                </p:custDataLst>
              </p:nvPr>
            </p:nvSpPr>
            <p:spPr bwMode="auto">
              <a:xfrm>
                <a:off x="9135"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9" name="Oval 275"/>
              <p:cNvSpPr>
                <a:spLocks noChangeArrowheads="1"/>
              </p:cNvSpPr>
              <p:nvPr>
                <p:custDataLst>
                  <p:tags r:id="rId172"/>
                </p:custDataLst>
              </p:nvPr>
            </p:nvSpPr>
            <p:spPr bwMode="auto">
              <a:xfrm>
                <a:off x="922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0" name="Oval 276"/>
              <p:cNvSpPr>
                <a:spLocks noChangeArrowheads="1"/>
              </p:cNvSpPr>
              <p:nvPr>
                <p:custDataLst>
                  <p:tags r:id="rId173"/>
                </p:custDataLst>
              </p:nvPr>
            </p:nvSpPr>
            <p:spPr bwMode="auto">
              <a:xfrm>
                <a:off x="930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1" name="Oval 277"/>
              <p:cNvSpPr>
                <a:spLocks noChangeArrowheads="1"/>
              </p:cNvSpPr>
              <p:nvPr>
                <p:custDataLst>
                  <p:tags r:id="rId174"/>
                </p:custDataLst>
              </p:nvPr>
            </p:nvSpPr>
            <p:spPr bwMode="auto">
              <a:xfrm>
                <a:off x="93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2" name="Oval 278"/>
              <p:cNvSpPr>
                <a:spLocks noChangeArrowheads="1"/>
              </p:cNvSpPr>
              <p:nvPr>
                <p:custDataLst>
                  <p:tags r:id="rId175"/>
                </p:custDataLst>
              </p:nvPr>
            </p:nvSpPr>
            <p:spPr bwMode="auto">
              <a:xfrm>
                <a:off x="947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3" name="Oval 279"/>
              <p:cNvSpPr>
                <a:spLocks noChangeArrowheads="1"/>
              </p:cNvSpPr>
              <p:nvPr>
                <p:custDataLst>
                  <p:tags r:id="rId176"/>
                </p:custDataLst>
              </p:nvPr>
            </p:nvSpPr>
            <p:spPr bwMode="auto">
              <a:xfrm>
                <a:off x="95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4" name="Oval 280"/>
              <p:cNvSpPr>
                <a:spLocks noChangeArrowheads="1"/>
              </p:cNvSpPr>
              <p:nvPr>
                <p:custDataLst>
                  <p:tags r:id="rId177"/>
                </p:custDataLst>
              </p:nvPr>
            </p:nvSpPr>
            <p:spPr bwMode="auto">
              <a:xfrm>
                <a:off x="964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5" name="Oval 281"/>
              <p:cNvSpPr>
                <a:spLocks noChangeArrowheads="1"/>
              </p:cNvSpPr>
              <p:nvPr>
                <p:custDataLst>
                  <p:tags r:id="rId178"/>
                </p:custDataLst>
              </p:nvPr>
            </p:nvSpPr>
            <p:spPr bwMode="auto">
              <a:xfrm>
                <a:off x="97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6" name="Oval 282"/>
              <p:cNvSpPr>
                <a:spLocks noChangeArrowheads="1"/>
              </p:cNvSpPr>
              <p:nvPr>
                <p:custDataLst>
                  <p:tags r:id="rId179"/>
                </p:custDataLst>
              </p:nvPr>
            </p:nvSpPr>
            <p:spPr bwMode="auto">
              <a:xfrm>
                <a:off x="980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7" name="Oval 283"/>
              <p:cNvSpPr>
                <a:spLocks noChangeArrowheads="1"/>
              </p:cNvSpPr>
              <p:nvPr>
                <p:custDataLst>
                  <p:tags r:id="rId180"/>
                </p:custDataLst>
              </p:nvPr>
            </p:nvSpPr>
            <p:spPr bwMode="auto">
              <a:xfrm>
                <a:off x="989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8" name="Oval 284"/>
              <p:cNvSpPr>
                <a:spLocks noChangeArrowheads="1"/>
              </p:cNvSpPr>
              <p:nvPr>
                <p:custDataLst>
                  <p:tags r:id="rId181"/>
                </p:custDataLst>
              </p:nvPr>
            </p:nvSpPr>
            <p:spPr bwMode="auto">
              <a:xfrm>
                <a:off x="997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9" name="Oval 285"/>
              <p:cNvSpPr>
                <a:spLocks noChangeArrowheads="1"/>
              </p:cNvSpPr>
              <p:nvPr>
                <p:custDataLst>
                  <p:tags r:id="rId182"/>
                </p:custDataLst>
              </p:nvPr>
            </p:nvSpPr>
            <p:spPr bwMode="auto">
              <a:xfrm>
                <a:off x="1005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0" name="Oval 286"/>
              <p:cNvSpPr>
                <a:spLocks noChangeArrowheads="1"/>
              </p:cNvSpPr>
              <p:nvPr>
                <p:custDataLst>
                  <p:tags r:id="rId183"/>
                </p:custDataLst>
              </p:nvPr>
            </p:nvSpPr>
            <p:spPr bwMode="auto">
              <a:xfrm>
                <a:off x="1014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1" name="Oval 287"/>
              <p:cNvSpPr>
                <a:spLocks noChangeArrowheads="1"/>
              </p:cNvSpPr>
              <p:nvPr>
                <p:custDataLst>
                  <p:tags r:id="rId184"/>
                </p:custDataLst>
              </p:nvPr>
            </p:nvSpPr>
            <p:spPr bwMode="auto">
              <a:xfrm>
                <a:off x="1022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2" name="Oval 288"/>
              <p:cNvSpPr>
                <a:spLocks noChangeArrowheads="1"/>
              </p:cNvSpPr>
              <p:nvPr>
                <p:custDataLst>
                  <p:tags r:id="rId185"/>
                </p:custDataLst>
              </p:nvPr>
            </p:nvSpPr>
            <p:spPr bwMode="auto">
              <a:xfrm>
                <a:off x="103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3" name="Oval 289"/>
              <p:cNvSpPr>
                <a:spLocks noChangeArrowheads="1"/>
              </p:cNvSpPr>
              <p:nvPr>
                <p:custDataLst>
                  <p:tags r:id="rId186"/>
                </p:custDataLst>
              </p:nvPr>
            </p:nvSpPr>
            <p:spPr bwMode="auto">
              <a:xfrm>
                <a:off x="1039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4" name="Oval 290"/>
              <p:cNvSpPr>
                <a:spLocks noChangeArrowheads="1"/>
              </p:cNvSpPr>
              <p:nvPr>
                <p:custDataLst>
                  <p:tags r:id="rId187"/>
                </p:custDataLst>
              </p:nvPr>
            </p:nvSpPr>
            <p:spPr bwMode="auto">
              <a:xfrm>
                <a:off x="1047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5" name="Oval 291"/>
              <p:cNvSpPr>
                <a:spLocks noChangeArrowheads="1"/>
              </p:cNvSpPr>
              <p:nvPr>
                <p:custDataLst>
                  <p:tags r:id="rId188"/>
                </p:custDataLst>
              </p:nvPr>
            </p:nvSpPr>
            <p:spPr bwMode="auto">
              <a:xfrm>
                <a:off x="1056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6" name="Oval 292"/>
              <p:cNvSpPr>
                <a:spLocks noChangeArrowheads="1"/>
              </p:cNvSpPr>
              <p:nvPr>
                <p:custDataLst>
                  <p:tags r:id="rId189"/>
                </p:custDataLst>
              </p:nvPr>
            </p:nvSpPr>
            <p:spPr bwMode="auto">
              <a:xfrm>
                <a:off x="106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7" name="Oval 293"/>
              <p:cNvSpPr>
                <a:spLocks noChangeArrowheads="1"/>
              </p:cNvSpPr>
              <p:nvPr>
                <p:custDataLst>
                  <p:tags r:id="rId190"/>
                </p:custDataLst>
              </p:nvPr>
            </p:nvSpPr>
            <p:spPr bwMode="auto">
              <a:xfrm>
                <a:off x="1072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8" name="Oval 294"/>
              <p:cNvSpPr>
                <a:spLocks noChangeArrowheads="1"/>
              </p:cNvSpPr>
              <p:nvPr>
                <p:custDataLst>
                  <p:tags r:id="rId191"/>
                </p:custDataLst>
              </p:nvPr>
            </p:nvSpPr>
            <p:spPr bwMode="auto">
              <a:xfrm>
                <a:off x="108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9" name="Oval 295"/>
              <p:cNvSpPr>
                <a:spLocks noChangeArrowheads="1"/>
              </p:cNvSpPr>
              <p:nvPr>
                <p:custDataLst>
                  <p:tags r:id="rId192"/>
                </p:custDataLst>
              </p:nvPr>
            </p:nvSpPr>
            <p:spPr bwMode="auto">
              <a:xfrm>
                <a:off x="1089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0" name="Oval 296"/>
              <p:cNvSpPr>
                <a:spLocks noChangeArrowheads="1"/>
              </p:cNvSpPr>
              <p:nvPr>
                <p:custDataLst>
                  <p:tags r:id="rId193"/>
                </p:custDataLst>
              </p:nvPr>
            </p:nvSpPr>
            <p:spPr bwMode="auto">
              <a:xfrm>
                <a:off x="1098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1" name="Oval 297"/>
              <p:cNvSpPr>
                <a:spLocks noChangeArrowheads="1"/>
              </p:cNvSpPr>
              <p:nvPr>
                <p:custDataLst>
                  <p:tags r:id="rId194"/>
                </p:custDataLst>
              </p:nvPr>
            </p:nvSpPr>
            <p:spPr bwMode="auto">
              <a:xfrm>
                <a:off x="110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2" name="Oval 298"/>
              <p:cNvSpPr>
                <a:spLocks noChangeArrowheads="1"/>
              </p:cNvSpPr>
              <p:nvPr>
                <p:custDataLst>
                  <p:tags r:id="rId195"/>
                </p:custDataLst>
              </p:nvPr>
            </p:nvSpPr>
            <p:spPr bwMode="auto">
              <a:xfrm>
                <a:off x="1114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3" name="Oval 299"/>
              <p:cNvSpPr>
                <a:spLocks noChangeArrowheads="1"/>
              </p:cNvSpPr>
              <p:nvPr>
                <p:custDataLst>
                  <p:tags r:id="rId196"/>
                </p:custDataLst>
              </p:nvPr>
            </p:nvSpPr>
            <p:spPr bwMode="auto">
              <a:xfrm>
                <a:off x="1123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4" name="Oval 300"/>
              <p:cNvSpPr>
                <a:spLocks noChangeArrowheads="1"/>
              </p:cNvSpPr>
              <p:nvPr>
                <p:custDataLst>
                  <p:tags r:id="rId197"/>
                </p:custDataLst>
              </p:nvPr>
            </p:nvSpPr>
            <p:spPr bwMode="auto">
              <a:xfrm>
                <a:off x="113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5" name="Oval 301"/>
              <p:cNvSpPr>
                <a:spLocks noChangeArrowheads="1"/>
              </p:cNvSpPr>
              <p:nvPr>
                <p:custDataLst>
                  <p:tags r:id="rId198"/>
                </p:custDataLst>
              </p:nvPr>
            </p:nvSpPr>
            <p:spPr bwMode="auto">
              <a:xfrm>
                <a:off x="1140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6" name="Oval 302"/>
              <p:cNvSpPr>
                <a:spLocks noChangeArrowheads="1"/>
              </p:cNvSpPr>
              <p:nvPr>
                <p:custDataLst>
                  <p:tags r:id="rId199"/>
                </p:custDataLst>
              </p:nvPr>
            </p:nvSpPr>
            <p:spPr bwMode="auto">
              <a:xfrm>
                <a:off x="114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7" name="Oval 303"/>
              <p:cNvSpPr>
                <a:spLocks noChangeArrowheads="1"/>
              </p:cNvSpPr>
              <p:nvPr>
                <p:custDataLst>
                  <p:tags r:id="rId200"/>
                </p:custDataLst>
              </p:nvPr>
            </p:nvSpPr>
            <p:spPr bwMode="auto">
              <a:xfrm>
                <a:off x="115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8" name="Oval 304"/>
              <p:cNvSpPr>
                <a:spLocks noChangeArrowheads="1"/>
              </p:cNvSpPr>
              <p:nvPr>
                <p:custDataLst>
                  <p:tags r:id="rId201"/>
                </p:custDataLst>
              </p:nvPr>
            </p:nvSpPr>
            <p:spPr bwMode="auto">
              <a:xfrm>
                <a:off x="1165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9" name="Oval 305"/>
              <p:cNvSpPr>
                <a:spLocks noChangeArrowheads="1"/>
              </p:cNvSpPr>
              <p:nvPr>
                <p:custDataLst>
                  <p:tags r:id="rId202"/>
                </p:custDataLst>
              </p:nvPr>
            </p:nvSpPr>
            <p:spPr bwMode="auto">
              <a:xfrm>
                <a:off x="1173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80" name="Oval 306"/>
              <p:cNvSpPr>
                <a:spLocks noChangeArrowheads="1"/>
              </p:cNvSpPr>
              <p:nvPr>
                <p:custDataLst>
                  <p:tags r:id="rId203"/>
                </p:custDataLst>
              </p:nvPr>
            </p:nvSpPr>
            <p:spPr bwMode="auto">
              <a:xfrm>
                <a:off x="1182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5" name="Oval 308"/>
              <p:cNvSpPr>
                <a:spLocks noChangeArrowheads="1"/>
              </p:cNvSpPr>
              <p:nvPr>
                <p:custDataLst>
                  <p:tags r:id="rId204"/>
                </p:custDataLst>
              </p:nvPr>
            </p:nvSpPr>
            <p:spPr bwMode="auto">
              <a:xfrm>
                <a:off x="1190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6" name="Oval 309"/>
              <p:cNvSpPr>
                <a:spLocks noChangeArrowheads="1"/>
              </p:cNvSpPr>
              <p:nvPr>
                <p:custDataLst>
                  <p:tags r:id="rId205"/>
                </p:custDataLst>
              </p:nvPr>
            </p:nvSpPr>
            <p:spPr bwMode="auto">
              <a:xfrm>
                <a:off x="119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7" name="Oval 310"/>
              <p:cNvSpPr>
                <a:spLocks noChangeArrowheads="1"/>
              </p:cNvSpPr>
              <p:nvPr>
                <p:custDataLst>
                  <p:tags r:id="rId206"/>
                </p:custDataLst>
              </p:nvPr>
            </p:nvSpPr>
            <p:spPr bwMode="auto">
              <a:xfrm>
                <a:off x="1207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8" name="Oval 311"/>
              <p:cNvSpPr>
                <a:spLocks noChangeArrowheads="1"/>
              </p:cNvSpPr>
              <p:nvPr>
                <p:custDataLst>
                  <p:tags r:id="rId207"/>
                </p:custDataLst>
              </p:nvPr>
            </p:nvSpPr>
            <p:spPr bwMode="auto">
              <a:xfrm>
                <a:off x="1215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9" name="Oval 312"/>
              <p:cNvSpPr>
                <a:spLocks noChangeArrowheads="1"/>
              </p:cNvSpPr>
              <p:nvPr>
                <p:custDataLst>
                  <p:tags r:id="rId208"/>
                </p:custDataLst>
              </p:nvPr>
            </p:nvSpPr>
            <p:spPr bwMode="auto">
              <a:xfrm>
                <a:off x="122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0" name="Oval 313"/>
              <p:cNvSpPr>
                <a:spLocks noChangeArrowheads="1"/>
              </p:cNvSpPr>
              <p:nvPr>
                <p:custDataLst>
                  <p:tags r:id="rId209"/>
                </p:custDataLst>
              </p:nvPr>
            </p:nvSpPr>
            <p:spPr bwMode="auto">
              <a:xfrm>
                <a:off x="123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 name="Oval 314"/>
              <p:cNvSpPr>
                <a:spLocks noChangeArrowheads="1"/>
              </p:cNvSpPr>
              <p:nvPr>
                <p:custDataLst>
                  <p:tags r:id="rId210"/>
                </p:custDataLst>
              </p:nvPr>
            </p:nvSpPr>
            <p:spPr bwMode="auto">
              <a:xfrm>
                <a:off x="1240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2" name="Oval 315"/>
              <p:cNvSpPr>
                <a:spLocks noChangeArrowheads="1"/>
              </p:cNvSpPr>
              <p:nvPr>
                <p:custDataLst>
                  <p:tags r:id="rId211"/>
                </p:custDataLst>
              </p:nvPr>
            </p:nvSpPr>
            <p:spPr bwMode="auto">
              <a:xfrm>
                <a:off x="124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3" name="Oval 316"/>
              <p:cNvSpPr>
                <a:spLocks noChangeArrowheads="1"/>
              </p:cNvSpPr>
              <p:nvPr>
                <p:custDataLst>
                  <p:tags r:id="rId212"/>
                </p:custDataLst>
              </p:nvPr>
            </p:nvSpPr>
            <p:spPr bwMode="auto">
              <a:xfrm>
                <a:off x="1257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4" name="Oval 317"/>
              <p:cNvSpPr>
                <a:spLocks noChangeArrowheads="1"/>
              </p:cNvSpPr>
              <p:nvPr>
                <p:custDataLst>
                  <p:tags r:id="rId213"/>
                </p:custDataLst>
              </p:nvPr>
            </p:nvSpPr>
            <p:spPr bwMode="auto">
              <a:xfrm>
                <a:off x="12657"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Oval 318"/>
              <p:cNvSpPr>
                <a:spLocks noChangeArrowheads="1"/>
              </p:cNvSpPr>
              <p:nvPr>
                <p:custDataLst>
                  <p:tags r:id="rId214"/>
                </p:custDataLst>
              </p:nvPr>
            </p:nvSpPr>
            <p:spPr bwMode="auto">
              <a:xfrm>
                <a:off x="1274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6" name="Oval 319"/>
              <p:cNvSpPr>
                <a:spLocks noChangeArrowheads="1"/>
              </p:cNvSpPr>
              <p:nvPr>
                <p:custDataLst>
                  <p:tags r:id="rId215"/>
                </p:custDataLst>
              </p:nvPr>
            </p:nvSpPr>
            <p:spPr bwMode="auto">
              <a:xfrm>
                <a:off x="128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7" name="Oval 320"/>
              <p:cNvSpPr>
                <a:spLocks noChangeArrowheads="1"/>
              </p:cNvSpPr>
              <p:nvPr>
                <p:custDataLst>
                  <p:tags r:id="rId216"/>
                </p:custDataLst>
              </p:nvPr>
            </p:nvSpPr>
            <p:spPr bwMode="auto">
              <a:xfrm>
                <a:off x="129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8" name="Oval 321"/>
              <p:cNvSpPr>
                <a:spLocks noChangeArrowheads="1"/>
              </p:cNvSpPr>
              <p:nvPr>
                <p:custDataLst>
                  <p:tags r:id="rId217"/>
                </p:custDataLst>
              </p:nvPr>
            </p:nvSpPr>
            <p:spPr bwMode="auto">
              <a:xfrm>
                <a:off x="1299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9" name="Oval 322"/>
              <p:cNvSpPr>
                <a:spLocks noChangeArrowheads="1"/>
              </p:cNvSpPr>
              <p:nvPr>
                <p:custDataLst>
                  <p:tags r:id="rId218"/>
                </p:custDataLst>
              </p:nvPr>
            </p:nvSpPr>
            <p:spPr bwMode="auto">
              <a:xfrm>
                <a:off x="1307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0" name="Oval 323"/>
              <p:cNvSpPr>
                <a:spLocks noChangeArrowheads="1"/>
              </p:cNvSpPr>
              <p:nvPr>
                <p:custDataLst>
                  <p:tags r:id="rId219"/>
                </p:custDataLst>
              </p:nvPr>
            </p:nvSpPr>
            <p:spPr bwMode="auto">
              <a:xfrm>
                <a:off x="1316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1" name="Oval 324"/>
              <p:cNvSpPr>
                <a:spLocks noChangeArrowheads="1"/>
              </p:cNvSpPr>
              <p:nvPr>
                <p:custDataLst>
                  <p:tags r:id="rId220"/>
                </p:custDataLst>
              </p:nvPr>
            </p:nvSpPr>
            <p:spPr bwMode="auto">
              <a:xfrm>
                <a:off x="132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2" name="Oval 325"/>
              <p:cNvSpPr>
                <a:spLocks noChangeArrowheads="1"/>
              </p:cNvSpPr>
              <p:nvPr>
                <p:custDataLst>
                  <p:tags r:id="rId221"/>
                </p:custDataLst>
              </p:nvPr>
            </p:nvSpPr>
            <p:spPr bwMode="auto">
              <a:xfrm>
                <a:off x="1332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3" name="Freeform 326"/>
              <p:cNvSpPr/>
              <p:nvPr>
                <p:custDataLst>
                  <p:tags r:id="rId222"/>
                </p:custDataLst>
              </p:nvPr>
            </p:nvSpPr>
            <p:spPr bwMode="auto">
              <a:xfrm>
                <a:off x="13411" y="3717"/>
                <a:ext cx="53" cy="43"/>
              </a:xfrm>
              <a:custGeom>
                <a:avLst/>
                <a:gdLst>
                  <a:gd name="T0" fmla="*/ 7 w 8"/>
                  <a:gd name="T1" fmla="*/ 4 h 7"/>
                  <a:gd name="T2" fmla="*/ 3 w 8"/>
                  <a:gd name="T3" fmla="*/ 7 h 7"/>
                  <a:gd name="T4" fmla="*/ 0 w 8"/>
                  <a:gd name="T5" fmla="*/ 3 h 7"/>
                  <a:gd name="T6" fmla="*/ 4 w 8"/>
                  <a:gd name="T7" fmla="*/ 0 h 7"/>
                  <a:gd name="T8" fmla="*/ 7 w 8"/>
                  <a:gd name="T9" fmla="*/ 4 h 7"/>
                </a:gdLst>
                <a:ahLst/>
                <a:cxnLst>
                  <a:cxn ang="0">
                    <a:pos x="T0" y="T1"/>
                  </a:cxn>
                  <a:cxn ang="0">
                    <a:pos x="T2" y="T3"/>
                  </a:cxn>
                  <a:cxn ang="0">
                    <a:pos x="T4" y="T5"/>
                  </a:cxn>
                  <a:cxn ang="0">
                    <a:pos x="T6" y="T7"/>
                  </a:cxn>
                  <a:cxn ang="0">
                    <a:pos x="T8" y="T9"/>
                  </a:cxn>
                </a:cxnLst>
                <a:rect l="0" t="0" r="r" b="b"/>
                <a:pathLst>
                  <a:path w="8" h="7">
                    <a:moveTo>
                      <a:pt x="7" y="4"/>
                    </a:moveTo>
                    <a:cubicBezTo>
                      <a:pt x="6" y="6"/>
                      <a:pt x="5" y="7"/>
                      <a:pt x="3" y="7"/>
                    </a:cubicBezTo>
                    <a:cubicBezTo>
                      <a:pt x="1" y="6"/>
                      <a:pt x="0" y="5"/>
                      <a:pt x="0" y="3"/>
                    </a:cubicBezTo>
                    <a:cubicBezTo>
                      <a:pt x="1" y="1"/>
                      <a:pt x="2" y="0"/>
                      <a:pt x="4" y="0"/>
                    </a:cubicBezTo>
                    <a:cubicBezTo>
                      <a:pt x="6" y="1"/>
                      <a:pt x="8" y="3"/>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4" name="Freeform 327"/>
              <p:cNvSpPr/>
              <p:nvPr>
                <p:custDataLst>
                  <p:tags r:id="rId223"/>
                </p:custDataLst>
              </p:nvPr>
            </p:nvSpPr>
            <p:spPr bwMode="auto">
              <a:xfrm>
                <a:off x="13488" y="3741"/>
                <a:ext cx="53" cy="53"/>
              </a:xfrm>
              <a:custGeom>
                <a:avLst/>
                <a:gdLst>
                  <a:gd name="T0" fmla="*/ 7 w 8"/>
                  <a:gd name="T1" fmla="*/ 6 h 8"/>
                  <a:gd name="T2" fmla="*/ 2 w 8"/>
                  <a:gd name="T3" fmla="*/ 7 h 8"/>
                  <a:gd name="T4" fmla="*/ 1 w 8"/>
                  <a:gd name="T5" fmla="*/ 3 h 8"/>
                  <a:gd name="T6" fmla="*/ 5 w 8"/>
                  <a:gd name="T7" fmla="*/ 1 h 8"/>
                  <a:gd name="T8" fmla="*/ 7 w 8"/>
                  <a:gd name="T9" fmla="*/ 6 h 8"/>
                </a:gdLst>
                <a:ahLst/>
                <a:cxnLst>
                  <a:cxn ang="0">
                    <a:pos x="T0" y="T1"/>
                  </a:cxn>
                  <a:cxn ang="0">
                    <a:pos x="T2" y="T3"/>
                  </a:cxn>
                  <a:cxn ang="0">
                    <a:pos x="T4" y="T5"/>
                  </a:cxn>
                  <a:cxn ang="0">
                    <a:pos x="T6" y="T7"/>
                  </a:cxn>
                  <a:cxn ang="0">
                    <a:pos x="T8" y="T9"/>
                  </a:cxn>
                </a:cxnLst>
                <a:rect l="0" t="0" r="r" b="b"/>
                <a:pathLst>
                  <a:path w="8" h="8">
                    <a:moveTo>
                      <a:pt x="7" y="6"/>
                    </a:moveTo>
                    <a:cubicBezTo>
                      <a:pt x="6" y="8"/>
                      <a:pt x="4" y="8"/>
                      <a:pt x="2" y="7"/>
                    </a:cubicBezTo>
                    <a:cubicBezTo>
                      <a:pt x="1" y="6"/>
                      <a:pt x="0" y="4"/>
                      <a:pt x="1" y="3"/>
                    </a:cubicBezTo>
                    <a:cubicBezTo>
                      <a:pt x="2" y="1"/>
                      <a:pt x="4" y="0"/>
                      <a:pt x="5" y="1"/>
                    </a:cubicBezTo>
                    <a:cubicBezTo>
                      <a:pt x="7" y="2"/>
                      <a:pt x="8" y="4"/>
                      <a:pt x="7"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5" name="Freeform 328"/>
              <p:cNvSpPr/>
              <p:nvPr>
                <p:custDataLst>
                  <p:tags r:id="rId224"/>
                </p:custDataLst>
              </p:nvPr>
            </p:nvSpPr>
            <p:spPr bwMode="auto">
              <a:xfrm>
                <a:off x="13554" y="3794"/>
                <a:ext cx="51" cy="51"/>
              </a:xfrm>
              <a:custGeom>
                <a:avLst/>
                <a:gdLst>
                  <a:gd name="T0" fmla="*/ 6 w 8"/>
                  <a:gd name="T1" fmla="*/ 7 h 8"/>
                  <a:gd name="T2" fmla="*/ 2 w 8"/>
                  <a:gd name="T3" fmla="*/ 7 h 8"/>
                  <a:gd name="T4" fmla="*/ 2 w 8"/>
                  <a:gd name="T5" fmla="*/ 2 h 8"/>
                  <a:gd name="T6" fmla="*/ 7 w 8"/>
                  <a:gd name="T7" fmla="*/ 2 h 8"/>
                  <a:gd name="T8" fmla="*/ 6 w 8"/>
                  <a:gd name="T9" fmla="*/ 7 h 8"/>
                </a:gdLst>
                <a:ahLst/>
                <a:cxnLst>
                  <a:cxn ang="0">
                    <a:pos x="T0" y="T1"/>
                  </a:cxn>
                  <a:cxn ang="0">
                    <a:pos x="T2" y="T3"/>
                  </a:cxn>
                  <a:cxn ang="0">
                    <a:pos x="T4" y="T5"/>
                  </a:cxn>
                  <a:cxn ang="0">
                    <a:pos x="T6" y="T7"/>
                  </a:cxn>
                  <a:cxn ang="0">
                    <a:pos x="T8" y="T9"/>
                  </a:cxn>
                </a:cxnLst>
                <a:rect l="0" t="0" r="r" b="b"/>
                <a:pathLst>
                  <a:path w="8" h="8">
                    <a:moveTo>
                      <a:pt x="6" y="7"/>
                    </a:moveTo>
                    <a:cubicBezTo>
                      <a:pt x="5" y="8"/>
                      <a:pt x="3" y="8"/>
                      <a:pt x="2" y="7"/>
                    </a:cubicBezTo>
                    <a:cubicBezTo>
                      <a:pt x="0" y="5"/>
                      <a:pt x="0" y="3"/>
                      <a:pt x="2" y="2"/>
                    </a:cubicBezTo>
                    <a:cubicBezTo>
                      <a:pt x="3" y="0"/>
                      <a:pt x="5" y="0"/>
                      <a:pt x="7" y="2"/>
                    </a:cubicBezTo>
                    <a:cubicBezTo>
                      <a:pt x="8" y="3"/>
                      <a:pt x="8" y="5"/>
                      <a:pt x="6"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6" name="Freeform 329"/>
              <p:cNvSpPr/>
              <p:nvPr>
                <p:custDataLst>
                  <p:tags r:id="rId225"/>
                </p:custDataLst>
              </p:nvPr>
            </p:nvSpPr>
            <p:spPr bwMode="auto">
              <a:xfrm>
                <a:off x="13604" y="3864"/>
                <a:ext cx="53" cy="46"/>
              </a:xfrm>
              <a:custGeom>
                <a:avLst/>
                <a:gdLst>
                  <a:gd name="T0" fmla="*/ 5 w 8"/>
                  <a:gd name="T1" fmla="*/ 7 h 7"/>
                  <a:gd name="T2" fmla="*/ 1 w 8"/>
                  <a:gd name="T3" fmla="*/ 5 h 7"/>
                  <a:gd name="T4" fmla="*/ 2 w 8"/>
                  <a:gd name="T5" fmla="*/ 1 h 7"/>
                  <a:gd name="T6" fmla="*/ 7 w 8"/>
                  <a:gd name="T7" fmla="*/ 2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7"/>
                      <a:pt x="1" y="5"/>
                    </a:cubicBezTo>
                    <a:cubicBezTo>
                      <a:pt x="0" y="4"/>
                      <a:pt x="0" y="2"/>
                      <a:pt x="2" y="1"/>
                    </a:cubicBezTo>
                    <a:cubicBezTo>
                      <a:pt x="4" y="0"/>
                      <a:pt x="6" y="0"/>
                      <a:pt x="7" y="2"/>
                    </a:cubicBezTo>
                    <a:cubicBezTo>
                      <a:pt x="8" y="4"/>
                      <a:pt x="7" y="6"/>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7" name="Freeform 330"/>
              <p:cNvSpPr/>
              <p:nvPr>
                <p:custDataLst>
                  <p:tags r:id="rId226"/>
                </p:custDataLst>
              </p:nvPr>
            </p:nvSpPr>
            <p:spPr bwMode="auto">
              <a:xfrm>
                <a:off x="13631" y="3942"/>
                <a:ext cx="53" cy="46"/>
              </a:xfrm>
              <a:custGeom>
                <a:avLst/>
                <a:gdLst>
                  <a:gd name="T0" fmla="*/ 5 w 8"/>
                  <a:gd name="T1" fmla="*/ 7 h 7"/>
                  <a:gd name="T2" fmla="*/ 1 w 8"/>
                  <a:gd name="T3" fmla="*/ 5 h 7"/>
                  <a:gd name="T4" fmla="*/ 3 w 8"/>
                  <a:gd name="T5" fmla="*/ 1 h 7"/>
                  <a:gd name="T6" fmla="*/ 7 w 8"/>
                  <a:gd name="T7" fmla="*/ 3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6"/>
                      <a:pt x="1" y="5"/>
                    </a:cubicBezTo>
                    <a:cubicBezTo>
                      <a:pt x="0" y="3"/>
                      <a:pt x="1" y="1"/>
                      <a:pt x="3" y="1"/>
                    </a:cubicBezTo>
                    <a:cubicBezTo>
                      <a:pt x="5" y="0"/>
                      <a:pt x="7" y="1"/>
                      <a:pt x="7" y="3"/>
                    </a:cubicBezTo>
                    <a:cubicBezTo>
                      <a:pt x="8" y="5"/>
                      <a:pt x="6" y="7"/>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8" name="Oval 331"/>
              <p:cNvSpPr>
                <a:spLocks noChangeArrowheads="1"/>
              </p:cNvSpPr>
              <p:nvPr>
                <p:custDataLst>
                  <p:tags r:id="rId227"/>
                </p:custDataLst>
              </p:nvPr>
            </p:nvSpPr>
            <p:spPr bwMode="auto">
              <a:xfrm>
                <a:off x="13643" y="402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9" name="Oval 332"/>
              <p:cNvSpPr>
                <a:spLocks noChangeArrowheads="1"/>
              </p:cNvSpPr>
              <p:nvPr>
                <p:custDataLst>
                  <p:tags r:id="rId228"/>
                </p:custDataLst>
              </p:nvPr>
            </p:nvSpPr>
            <p:spPr bwMode="auto">
              <a:xfrm>
                <a:off x="13643" y="411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0" name="Oval 333"/>
              <p:cNvSpPr>
                <a:spLocks noChangeArrowheads="1"/>
              </p:cNvSpPr>
              <p:nvPr>
                <p:custDataLst>
                  <p:tags r:id="rId229"/>
                </p:custDataLst>
              </p:nvPr>
            </p:nvSpPr>
            <p:spPr bwMode="auto">
              <a:xfrm>
                <a:off x="13643" y="4195"/>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1" name="Oval 334"/>
              <p:cNvSpPr>
                <a:spLocks noChangeArrowheads="1"/>
              </p:cNvSpPr>
              <p:nvPr>
                <p:custDataLst>
                  <p:tags r:id="rId230"/>
                </p:custDataLst>
              </p:nvPr>
            </p:nvSpPr>
            <p:spPr bwMode="auto">
              <a:xfrm>
                <a:off x="13643" y="4280"/>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2" name="Oval 335"/>
              <p:cNvSpPr>
                <a:spLocks noChangeArrowheads="1"/>
              </p:cNvSpPr>
              <p:nvPr>
                <p:custDataLst>
                  <p:tags r:id="rId231"/>
                </p:custDataLst>
              </p:nvPr>
            </p:nvSpPr>
            <p:spPr bwMode="auto">
              <a:xfrm>
                <a:off x="13643" y="4364"/>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3" name="Oval 336"/>
              <p:cNvSpPr>
                <a:spLocks noChangeArrowheads="1"/>
              </p:cNvSpPr>
              <p:nvPr>
                <p:custDataLst>
                  <p:tags r:id="rId232"/>
                </p:custDataLst>
              </p:nvPr>
            </p:nvSpPr>
            <p:spPr bwMode="auto">
              <a:xfrm>
                <a:off x="13643" y="4449"/>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4" name="Oval 337"/>
              <p:cNvSpPr>
                <a:spLocks noChangeArrowheads="1"/>
              </p:cNvSpPr>
              <p:nvPr>
                <p:custDataLst>
                  <p:tags r:id="rId233"/>
                </p:custDataLst>
              </p:nvPr>
            </p:nvSpPr>
            <p:spPr bwMode="auto">
              <a:xfrm>
                <a:off x="13643" y="453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5" name="Oval 338"/>
              <p:cNvSpPr>
                <a:spLocks noChangeArrowheads="1"/>
              </p:cNvSpPr>
              <p:nvPr>
                <p:custDataLst>
                  <p:tags r:id="rId234"/>
                </p:custDataLst>
              </p:nvPr>
            </p:nvSpPr>
            <p:spPr bwMode="auto">
              <a:xfrm>
                <a:off x="13643" y="462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6" name="Oval 339"/>
              <p:cNvSpPr>
                <a:spLocks noChangeArrowheads="1"/>
              </p:cNvSpPr>
              <p:nvPr>
                <p:custDataLst>
                  <p:tags r:id="rId235"/>
                </p:custDataLst>
              </p:nvPr>
            </p:nvSpPr>
            <p:spPr bwMode="auto">
              <a:xfrm>
                <a:off x="13643" y="470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7" name="Oval 340"/>
              <p:cNvSpPr>
                <a:spLocks noChangeArrowheads="1"/>
              </p:cNvSpPr>
              <p:nvPr>
                <p:custDataLst>
                  <p:tags r:id="rId236"/>
                </p:custDataLst>
              </p:nvPr>
            </p:nvSpPr>
            <p:spPr bwMode="auto">
              <a:xfrm>
                <a:off x="13643" y="479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8" name="Oval 341"/>
              <p:cNvSpPr>
                <a:spLocks noChangeArrowheads="1"/>
              </p:cNvSpPr>
              <p:nvPr>
                <p:custDataLst>
                  <p:tags r:id="rId237"/>
                </p:custDataLst>
              </p:nvPr>
            </p:nvSpPr>
            <p:spPr bwMode="auto">
              <a:xfrm>
                <a:off x="13643" y="4874"/>
                <a:ext cx="42" cy="42"/>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9" name="Oval 342"/>
              <p:cNvSpPr>
                <a:spLocks noChangeArrowheads="1"/>
              </p:cNvSpPr>
              <p:nvPr>
                <p:custDataLst>
                  <p:tags r:id="rId238"/>
                </p:custDataLst>
              </p:nvPr>
            </p:nvSpPr>
            <p:spPr bwMode="auto">
              <a:xfrm>
                <a:off x="13643" y="4958"/>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0" name="Oval 343"/>
              <p:cNvSpPr>
                <a:spLocks noChangeArrowheads="1"/>
              </p:cNvSpPr>
              <p:nvPr>
                <p:custDataLst>
                  <p:tags r:id="rId239"/>
                </p:custDataLst>
              </p:nvPr>
            </p:nvSpPr>
            <p:spPr bwMode="auto">
              <a:xfrm>
                <a:off x="13643" y="504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1" name="Oval 344"/>
              <p:cNvSpPr>
                <a:spLocks noChangeArrowheads="1"/>
              </p:cNvSpPr>
              <p:nvPr>
                <p:custDataLst>
                  <p:tags r:id="rId240"/>
                </p:custDataLst>
              </p:nvPr>
            </p:nvSpPr>
            <p:spPr bwMode="auto">
              <a:xfrm>
                <a:off x="13643" y="512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2" name="Oval 345"/>
              <p:cNvSpPr>
                <a:spLocks noChangeArrowheads="1"/>
              </p:cNvSpPr>
              <p:nvPr>
                <p:custDataLst>
                  <p:tags r:id="rId241"/>
                </p:custDataLst>
              </p:nvPr>
            </p:nvSpPr>
            <p:spPr bwMode="auto">
              <a:xfrm>
                <a:off x="13643" y="521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3" name="Oval 346"/>
              <p:cNvSpPr>
                <a:spLocks noChangeArrowheads="1"/>
              </p:cNvSpPr>
              <p:nvPr>
                <p:custDataLst>
                  <p:tags r:id="rId242"/>
                </p:custDataLst>
              </p:nvPr>
            </p:nvSpPr>
            <p:spPr bwMode="auto">
              <a:xfrm>
                <a:off x="13643" y="5296"/>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4" name="Oval 347"/>
              <p:cNvSpPr>
                <a:spLocks noChangeArrowheads="1"/>
              </p:cNvSpPr>
              <p:nvPr>
                <p:custDataLst>
                  <p:tags r:id="rId243"/>
                </p:custDataLst>
              </p:nvPr>
            </p:nvSpPr>
            <p:spPr bwMode="auto">
              <a:xfrm>
                <a:off x="13643" y="5381"/>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5" name="Oval 348"/>
              <p:cNvSpPr>
                <a:spLocks noChangeArrowheads="1"/>
              </p:cNvSpPr>
              <p:nvPr>
                <p:custDataLst>
                  <p:tags r:id="rId244"/>
                </p:custDataLst>
              </p:nvPr>
            </p:nvSpPr>
            <p:spPr bwMode="auto">
              <a:xfrm>
                <a:off x="13643" y="546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6" name="Oval 349"/>
              <p:cNvSpPr>
                <a:spLocks noChangeArrowheads="1"/>
              </p:cNvSpPr>
              <p:nvPr>
                <p:custDataLst>
                  <p:tags r:id="rId245"/>
                </p:custDataLst>
              </p:nvPr>
            </p:nvSpPr>
            <p:spPr bwMode="auto">
              <a:xfrm>
                <a:off x="13643" y="554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7" name="Oval 350"/>
              <p:cNvSpPr>
                <a:spLocks noChangeArrowheads="1"/>
              </p:cNvSpPr>
              <p:nvPr>
                <p:custDataLst>
                  <p:tags r:id="rId246"/>
                </p:custDataLst>
              </p:nvPr>
            </p:nvSpPr>
            <p:spPr bwMode="auto">
              <a:xfrm>
                <a:off x="13643" y="563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8" name="Oval 351"/>
              <p:cNvSpPr>
                <a:spLocks noChangeArrowheads="1"/>
              </p:cNvSpPr>
              <p:nvPr>
                <p:custDataLst>
                  <p:tags r:id="rId247"/>
                </p:custDataLst>
              </p:nvPr>
            </p:nvSpPr>
            <p:spPr bwMode="auto">
              <a:xfrm>
                <a:off x="13643" y="571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9" name="Oval 352"/>
              <p:cNvSpPr>
                <a:spLocks noChangeArrowheads="1"/>
              </p:cNvSpPr>
              <p:nvPr>
                <p:custDataLst>
                  <p:tags r:id="rId248"/>
                </p:custDataLst>
              </p:nvPr>
            </p:nvSpPr>
            <p:spPr bwMode="auto">
              <a:xfrm>
                <a:off x="13643" y="580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0" name="Oval 353"/>
              <p:cNvSpPr>
                <a:spLocks noChangeArrowheads="1"/>
              </p:cNvSpPr>
              <p:nvPr>
                <p:custDataLst>
                  <p:tags r:id="rId249"/>
                </p:custDataLst>
              </p:nvPr>
            </p:nvSpPr>
            <p:spPr bwMode="auto">
              <a:xfrm>
                <a:off x="13643" y="588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1" name="Oval 354"/>
              <p:cNvSpPr>
                <a:spLocks noChangeArrowheads="1"/>
              </p:cNvSpPr>
              <p:nvPr>
                <p:custDataLst>
                  <p:tags r:id="rId250"/>
                </p:custDataLst>
              </p:nvPr>
            </p:nvSpPr>
            <p:spPr bwMode="auto">
              <a:xfrm>
                <a:off x="13643" y="5970"/>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2" name="Oval 355"/>
              <p:cNvSpPr>
                <a:spLocks noChangeArrowheads="1"/>
              </p:cNvSpPr>
              <p:nvPr>
                <p:custDataLst>
                  <p:tags r:id="rId251"/>
                </p:custDataLst>
              </p:nvPr>
            </p:nvSpPr>
            <p:spPr bwMode="auto">
              <a:xfrm>
                <a:off x="13643" y="6053"/>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3" name="Oval 356"/>
              <p:cNvSpPr>
                <a:spLocks noChangeArrowheads="1"/>
              </p:cNvSpPr>
              <p:nvPr>
                <p:custDataLst>
                  <p:tags r:id="rId252"/>
                </p:custDataLst>
              </p:nvPr>
            </p:nvSpPr>
            <p:spPr bwMode="auto">
              <a:xfrm>
                <a:off x="13643" y="613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4" name="Oval 357"/>
              <p:cNvSpPr>
                <a:spLocks noChangeArrowheads="1"/>
              </p:cNvSpPr>
              <p:nvPr>
                <p:custDataLst>
                  <p:tags r:id="rId253"/>
                </p:custDataLst>
              </p:nvPr>
            </p:nvSpPr>
            <p:spPr bwMode="auto">
              <a:xfrm>
                <a:off x="13643" y="622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5" name="Oval 358"/>
              <p:cNvSpPr>
                <a:spLocks noChangeArrowheads="1"/>
              </p:cNvSpPr>
              <p:nvPr>
                <p:custDataLst>
                  <p:tags r:id="rId254"/>
                </p:custDataLst>
              </p:nvPr>
            </p:nvSpPr>
            <p:spPr bwMode="auto">
              <a:xfrm>
                <a:off x="13643" y="630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6" name="Oval 359"/>
              <p:cNvSpPr>
                <a:spLocks noChangeArrowheads="1"/>
              </p:cNvSpPr>
              <p:nvPr>
                <p:custDataLst>
                  <p:tags r:id="rId255"/>
                </p:custDataLst>
              </p:nvPr>
            </p:nvSpPr>
            <p:spPr bwMode="auto">
              <a:xfrm>
                <a:off x="13643" y="639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7" name="Oval 360"/>
              <p:cNvSpPr>
                <a:spLocks noChangeArrowheads="1"/>
              </p:cNvSpPr>
              <p:nvPr>
                <p:custDataLst>
                  <p:tags r:id="rId256"/>
                </p:custDataLst>
              </p:nvPr>
            </p:nvSpPr>
            <p:spPr bwMode="auto">
              <a:xfrm>
                <a:off x="13643" y="647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8" name="Oval 361"/>
              <p:cNvSpPr>
                <a:spLocks noChangeArrowheads="1"/>
              </p:cNvSpPr>
              <p:nvPr>
                <p:custDataLst>
                  <p:tags r:id="rId257"/>
                </p:custDataLst>
              </p:nvPr>
            </p:nvSpPr>
            <p:spPr bwMode="auto">
              <a:xfrm>
                <a:off x="13643" y="655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9" name="Freeform 362"/>
              <p:cNvSpPr/>
              <p:nvPr>
                <p:custDataLst>
                  <p:tags r:id="rId258"/>
                </p:custDataLst>
              </p:nvPr>
            </p:nvSpPr>
            <p:spPr bwMode="auto">
              <a:xfrm>
                <a:off x="13638" y="6642"/>
                <a:ext cx="46" cy="46"/>
              </a:xfrm>
              <a:custGeom>
                <a:avLst/>
                <a:gdLst>
                  <a:gd name="T0" fmla="*/ 4 w 7"/>
                  <a:gd name="T1" fmla="*/ 7 h 7"/>
                  <a:gd name="T2" fmla="*/ 0 w 7"/>
                  <a:gd name="T3" fmla="*/ 3 h 7"/>
                  <a:gd name="T4" fmla="*/ 4 w 7"/>
                  <a:gd name="T5" fmla="*/ 0 h 7"/>
                  <a:gd name="T6" fmla="*/ 7 w 7"/>
                  <a:gd name="T7" fmla="*/ 3 h 7"/>
                  <a:gd name="T8" fmla="*/ 4 w 7"/>
                  <a:gd name="T9" fmla="*/ 7 h 7"/>
                </a:gdLst>
                <a:ahLst/>
                <a:cxnLst>
                  <a:cxn ang="0">
                    <a:pos x="T0" y="T1"/>
                  </a:cxn>
                  <a:cxn ang="0">
                    <a:pos x="T2" y="T3"/>
                  </a:cxn>
                  <a:cxn ang="0">
                    <a:pos x="T4" y="T5"/>
                  </a:cxn>
                  <a:cxn ang="0">
                    <a:pos x="T6" y="T7"/>
                  </a:cxn>
                  <a:cxn ang="0">
                    <a:pos x="T8" y="T9"/>
                  </a:cxn>
                </a:cxnLst>
                <a:rect l="0" t="0" r="r" b="b"/>
                <a:pathLst>
                  <a:path w="7" h="7">
                    <a:moveTo>
                      <a:pt x="4" y="7"/>
                    </a:moveTo>
                    <a:cubicBezTo>
                      <a:pt x="2" y="6"/>
                      <a:pt x="0" y="5"/>
                      <a:pt x="0" y="3"/>
                    </a:cubicBezTo>
                    <a:cubicBezTo>
                      <a:pt x="1" y="1"/>
                      <a:pt x="2" y="0"/>
                      <a:pt x="4" y="0"/>
                    </a:cubicBezTo>
                    <a:cubicBezTo>
                      <a:pt x="6" y="0"/>
                      <a:pt x="7" y="1"/>
                      <a:pt x="7" y="3"/>
                    </a:cubicBezTo>
                    <a:cubicBezTo>
                      <a:pt x="7" y="6"/>
                      <a:pt x="5" y="7"/>
                      <a:pt x="4"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0" name="Freeform 363"/>
              <p:cNvSpPr/>
              <p:nvPr>
                <p:custDataLst>
                  <p:tags r:id="rId259"/>
                </p:custDataLst>
              </p:nvPr>
            </p:nvSpPr>
            <p:spPr bwMode="auto">
              <a:xfrm>
                <a:off x="13623" y="6719"/>
                <a:ext cx="46" cy="53"/>
              </a:xfrm>
              <a:custGeom>
                <a:avLst/>
                <a:gdLst>
                  <a:gd name="T0" fmla="*/ 2 w 7"/>
                  <a:gd name="T1" fmla="*/ 7 h 8"/>
                  <a:gd name="T2" fmla="*/ 0 w 7"/>
                  <a:gd name="T3" fmla="*/ 3 h 8"/>
                  <a:gd name="T4" fmla="*/ 4 w 7"/>
                  <a:gd name="T5" fmla="*/ 1 h 8"/>
                  <a:gd name="T6" fmla="*/ 7 w 7"/>
                  <a:gd name="T7" fmla="*/ 5 h 8"/>
                  <a:gd name="T8" fmla="*/ 2 w 7"/>
                  <a:gd name="T9" fmla="*/ 7 h 8"/>
                </a:gdLst>
                <a:ahLst/>
                <a:cxnLst>
                  <a:cxn ang="0">
                    <a:pos x="T0" y="T1"/>
                  </a:cxn>
                  <a:cxn ang="0">
                    <a:pos x="T2" y="T3"/>
                  </a:cxn>
                  <a:cxn ang="0">
                    <a:pos x="T4" y="T5"/>
                  </a:cxn>
                  <a:cxn ang="0">
                    <a:pos x="T6" y="T7"/>
                  </a:cxn>
                  <a:cxn ang="0">
                    <a:pos x="T8" y="T9"/>
                  </a:cxn>
                </a:cxnLst>
                <a:rect l="0" t="0" r="r" b="b"/>
                <a:pathLst>
                  <a:path w="7" h="8">
                    <a:moveTo>
                      <a:pt x="2" y="7"/>
                    </a:moveTo>
                    <a:cubicBezTo>
                      <a:pt x="0" y="6"/>
                      <a:pt x="0" y="4"/>
                      <a:pt x="0" y="3"/>
                    </a:cubicBezTo>
                    <a:cubicBezTo>
                      <a:pt x="1" y="1"/>
                      <a:pt x="2" y="0"/>
                      <a:pt x="4" y="1"/>
                    </a:cubicBezTo>
                    <a:cubicBezTo>
                      <a:pt x="6" y="1"/>
                      <a:pt x="7" y="3"/>
                      <a:pt x="7" y="5"/>
                    </a:cubicBezTo>
                    <a:cubicBezTo>
                      <a:pt x="6" y="7"/>
                      <a:pt x="4" y="8"/>
                      <a:pt x="2"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1" name="Freeform 364"/>
              <p:cNvSpPr/>
              <p:nvPr>
                <p:custDataLst>
                  <p:tags r:id="rId260"/>
                </p:custDataLst>
              </p:nvPr>
            </p:nvSpPr>
            <p:spPr bwMode="auto">
              <a:xfrm>
                <a:off x="13580" y="6798"/>
                <a:ext cx="51" cy="43"/>
              </a:xfrm>
              <a:custGeom>
                <a:avLst/>
                <a:gdLst>
                  <a:gd name="T0" fmla="*/ 2 w 8"/>
                  <a:gd name="T1" fmla="*/ 6 h 7"/>
                  <a:gd name="T2" fmla="*/ 1 w 8"/>
                  <a:gd name="T3" fmla="*/ 1 h 7"/>
                  <a:gd name="T4" fmla="*/ 6 w 8"/>
                  <a:gd name="T5" fmla="*/ 1 h 7"/>
                  <a:gd name="T6" fmla="*/ 7 w 8"/>
                  <a:gd name="T7" fmla="*/ 5 h 7"/>
                  <a:gd name="T8" fmla="*/ 2 w 8"/>
                  <a:gd name="T9" fmla="*/ 6 h 7"/>
                </a:gdLst>
                <a:ahLst/>
                <a:cxnLst>
                  <a:cxn ang="0">
                    <a:pos x="T0" y="T1"/>
                  </a:cxn>
                  <a:cxn ang="0">
                    <a:pos x="T2" y="T3"/>
                  </a:cxn>
                  <a:cxn ang="0">
                    <a:pos x="T4" y="T5"/>
                  </a:cxn>
                  <a:cxn ang="0">
                    <a:pos x="T6" y="T7"/>
                  </a:cxn>
                  <a:cxn ang="0">
                    <a:pos x="T8" y="T9"/>
                  </a:cxn>
                </a:cxnLst>
                <a:rect l="0" t="0" r="r" b="b"/>
                <a:pathLst>
                  <a:path w="8" h="7">
                    <a:moveTo>
                      <a:pt x="2" y="6"/>
                    </a:moveTo>
                    <a:cubicBezTo>
                      <a:pt x="1" y="5"/>
                      <a:pt x="0" y="3"/>
                      <a:pt x="1" y="1"/>
                    </a:cubicBezTo>
                    <a:cubicBezTo>
                      <a:pt x="3" y="0"/>
                      <a:pt x="5" y="0"/>
                      <a:pt x="6" y="1"/>
                    </a:cubicBezTo>
                    <a:cubicBezTo>
                      <a:pt x="8" y="2"/>
                      <a:pt x="8" y="4"/>
                      <a:pt x="7" y="5"/>
                    </a:cubicBezTo>
                    <a:cubicBezTo>
                      <a:pt x="6" y="7"/>
                      <a:pt x="4" y="7"/>
                      <a:pt x="2"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2" name="Freeform 365"/>
              <p:cNvSpPr/>
              <p:nvPr>
                <p:custDataLst>
                  <p:tags r:id="rId261"/>
                </p:custDataLst>
              </p:nvPr>
            </p:nvSpPr>
            <p:spPr bwMode="auto">
              <a:xfrm>
                <a:off x="13522" y="6856"/>
                <a:ext cx="51" cy="51"/>
              </a:xfrm>
              <a:custGeom>
                <a:avLst/>
                <a:gdLst>
                  <a:gd name="T0" fmla="*/ 1 w 8"/>
                  <a:gd name="T1" fmla="*/ 6 h 8"/>
                  <a:gd name="T2" fmla="*/ 2 w 8"/>
                  <a:gd name="T3" fmla="*/ 1 h 8"/>
                  <a:gd name="T4" fmla="*/ 7 w 8"/>
                  <a:gd name="T5" fmla="*/ 2 h 8"/>
                  <a:gd name="T6" fmla="*/ 6 w 8"/>
                  <a:gd name="T7" fmla="*/ 6 h 8"/>
                  <a:gd name="T8" fmla="*/ 1 w 8"/>
                  <a:gd name="T9" fmla="*/ 6 h 8"/>
                </a:gdLst>
                <a:ahLst/>
                <a:cxnLst>
                  <a:cxn ang="0">
                    <a:pos x="T0" y="T1"/>
                  </a:cxn>
                  <a:cxn ang="0">
                    <a:pos x="T2" y="T3"/>
                  </a:cxn>
                  <a:cxn ang="0">
                    <a:pos x="T4" y="T5"/>
                  </a:cxn>
                  <a:cxn ang="0">
                    <a:pos x="T6" y="T7"/>
                  </a:cxn>
                  <a:cxn ang="0">
                    <a:pos x="T8" y="T9"/>
                  </a:cxn>
                </a:cxnLst>
                <a:rect l="0" t="0" r="r" b="b"/>
                <a:pathLst>
                  <a:path w="8" h="8">
                    <a:moveTo>
                      <a:pt x="1" y="6"/>
                    </a:moveTo>
                    <a:cubicBezTo>
                      <a:pt x="0" y="4"/>
                      <a:pt x="1" y="2"/>
                      <a:pt x="2" y="1"/>
                    </a:cubicBezTo>
                    <a:cubicBezTo>
                      <a:pt x="4" y="0"/>
                      <a:pt x="6" y="0"/>
                      <a:pt x="7" y="2"/>
                    </a:cubicBezTo>
                    <a:cubicBezTo>
                      <a:pt x="8" y="3"/>
                      <a:pt x="8" y="5"/>
                      <a:pt x="6" y="6"/>
                    </a:cubicBezTo>
                    <a:cubicBezTo>
                      <a:pt x="5" y="8"/>
                      <a:pt x="2" y="7"/>
                      <a:pt x="1"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3" name="Freeform 366"/>
              <p:cNvSpPr/>
              <p:nvPr>
                <p:custDataLst>
                  <p:tags r:id="rId262"/>
                </p:custDataLst>
              </p:nvPr>
            </p:nvSpPr>
            <p:spPr bwMode="auto">
              <a:xfrm>
                <a:off x="13449" y="6895"/>
                <a:ext cx="53" cy="51"/>
              </a:xfrm>
              <a:custGeom>
                <a:avLst/>
                <a:gdLst>
                  <a:gd name="T0" fmla="*/ 1 w 8"/>
                  <a:gd name="T1" fmla="*/ 5 h 8"/>
                  <a:gd name="T2" fmla="*/ 3 w 8"/>
                  <a:gd name="T3" fmla="*/ 1 h 8"/>
                  <a:gd name="T4" fmla="*/ 7 w 8"/>
                  <a:gd name="T5" fmla="*/ 3 h 8"/>
                  <a:gd name="T6" fmla="*/ 5 w 8"/>
                  <a:gd name="T7" fmla="*/ 7 h 8"/>
                  <a:gd name="T8" fmla="*/ 1 w 8"/>
                  <a:gd name="T9" fmla="*/ 5 h 8"/>
                </a:gdLst>
                <a:ahLst/>
                <a:cxnLst>
                  <a:cxn ang="0">
                    <a:pos x="T0" y="T1"/>
                  </a:cxn>
                  <a:cxn ang="0">
                    <a:pos x="T2" y="T3"/>
                  </a:cxn>
                  <a:cxn ang="0">
                    <a:pos x="T4" y="T5"/>
                  </a:cxn>
                  <a:cxn ang="0">
                    <a:pos x="T6" y="T7"/>
                  </a:cxn>
                  <a:cxn ang="0">
                    <a:pos x="T8" y="T9"/>
                  </a:cxn>
                </a:cxnLst>
                <a:rect l="0" t="0" r="r" b="b"/>
                <a:pathLst>
                  <a:path w="8" h="8">
                    <a:moveTo>
                      <a:pt x="1" y="5"/>
                    </a:moveTo>
                    <a:cubicBezTo>
                      <a:pt x="0" y="3"/>
                      <a:pt x="1" y="1"/>
                      <a:pt x="3" y="1"/>
                    </a:cubicBezTo>
                    <a:cubicBezTo>
                      <a:pt x="4" y="0"/>
                      <a:pt x="6" y="1"/>
                      <a:pt x="7" y="3"/>
                    </a:cubicBezTo>
                    <a:cubicBezTo>
                      <a:pt x="8" y="4"/>
                      <a:pt x="7" y="7"/>
                      <a:pt x="5" y="7"/>
                    </a:cubicBezTo>
                    <a:cubicBezTo>
                      <a:pt x="3" y="8"/>
                      <a:pt x="1" y="7"/>
                      <a:pt x="1" y="5"/>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4" name="Freeform 367"/>
              <p:cNvSpPr/>
              <p:nvPr>
                <p:custDataLst>
                  <p:tags r:id="rId263"/>
                </p:custDataLst>
              </p:nvPr>
            </p:nvSpPr>
            <p:spPr bwMode="auto">
              <a:xfrm>
                <a:off x="13372" y="6914"/>
                <a:ext cx="46" cy="46"/>
              </a:xfrm>
              <a:custGeom>
                <a:avLst/>
                <a:gdLst>
                  <a:gd name="T0" fmla="*/ 0 w 7"/>
                  <a:gd name="T1" fmla="*/ 4 h 7"/>
                  <a:gd name="T2" fmla="*/ 3 w 7"/>
                  <a:gd name="T3" fmla="*/ 1 h 7"/>
                  <a:gd name="T4" fmla="*/ 7 w 7"/>
                  <a:gd name="T5" fmla="*/ 4 h 7"/>
                  <a:gd name="T6" fmla="*/ 4 w 7"/>
                  <a:gd name="T7" fmla="*/ 7 h 7"/>
                  <a:gd name="T8" fmla="*/ 0 w 7"/>
                  <a:gd name="T9" fmla="*/ 4 h 7"/>
                </a:gdLst>
                <a:ahLst/>
                <a:cxnLst>
                  <a:cxn ang="0">
                    <a:pos x="T0" y="T1"/>
                  </a:cxn>
                  <a:cxn ang="0">
                    <a:pos x="T2" y="T3"/>
                  </a:cxn>
                  <a:cxn ang="0">
                    <a:pos x="T4" y="T5"/>
                  </a:cxn>
                  <a:cxn ang="0">
                    <a:pos x="T6" y="T7"/>
                  </a:cxn>
                  <a:cxn ang="0">
                    <a:pos x="T8" y="T9"/>
                  </a:cxn>
                </a:cxnLst>
                <a:rect l="0" t="0" r="r" b="b"/>
                <a:pathLst>
                  <a:path w="7" h="7">
                    <a:moveTo>
                      <a:pt x="0" y="4"/>
                    </a:moveTo>
                    <a:cubicBezTo>
                      <a:pt x="0" y="2"/>
                      <a:pt x="1" y="1"/>
                      <a:pt x="3" y="1"/>
                    </a:cubicBezTo>
                    <a:cubicBezTo>
                      <a:pt x="5" y="0"/>
                      <a:pt x="6" y="2"/>
                      <a:pt x="7" y="4"/>
                    </a:cubicBezTo>
                    <a:cubicBezTo>
                      <a:pt x="7" y="5"/>
                      <a:pt x="6" y="7"/>
                      <a:pt x="4" y="7"/>
                    </a:cubicBezTo>
                    <a:cubicBezTo>
                      <a:pt x="1" y="7"/>
                      <a:pt x="0" y="6"/>
                      <a:pt x="0"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5" name="Oval 368"/>
              <p:cNvSpPr>
                <a:spLocks noChangeArrowheads="1"/>
              </p:cNvSpPr>
              <p:nvPr>
                <p:custDataLst>
                  <p:tags r:id="rId264"/>
                </p:custDataLst>
              </p:nvPr>
            </p:nvSpPr>
            <p:spPr bwMode="auto">
              <a:xfrm>
                <a:off x="1329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6" name="Oval 369"/>
              <p:cNvSpPr>
                <a:spLocks noChangeArrowheads="1"/>
              </p:cNvSpPr>
              <p:nvPr>
                <p:custDataLst>
                  <p:tags r:id="rId265"/>
                </p:custDataLst>
              </p:nvPr>
            </p:nvSpPr>
            <p:spPr bwMode="auto">
              <a:xfrm>
                <a:off x="1320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7" name="Rectangle 370"/>
              <p:cNvSpPr>
                <a:spLocks noChangeArrowheads="1"/>
              </p:cNvSpPr>
              <p:nvPr>
                <p:custDataLst>
                  <p:tags r:id="rId266"/>
                </p:custDataLst>
              </p:nvPr>
            </p:nvSpPr>
            <p:spPr bwMode="auto">
              <a:xfrm>
                <a:off x="12781" y="6999"/>
                <a:ext cx="58" cy="66"/>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8" name="Rectangle 371"/>
              <p:cNvSpPr>
                <a:spLocks noChangeArrowheads="1"/>
              </p:cNvSpPr>
              <p:nvPr>
                <p:custDataLst>
                  <p:tags r:id="rId267"/>
                </p:custDataLst>
              </p:nvPr>
            </p:nvSpPr>
            <p:spPr bwMode="auto">
              <a:xfrm>
                <a:off x="12870" y="6922"/>
                <a:ext cx="58" cy="143"/>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9" name="Rectangle 372"/>
              <p:cNvSpPr>
                <a:spLocks noChangeArrowheads="1"/>
              </p:cNvSpPr>
              <p:nvPr>
                <p:custDataLst>
                  <p:tags r:id="rId268"/>
                </p:custDataLst>
              </p:nvPr>
            </p:nvSpPr>
            <p:spPr bwMode="auto">
              <a:xfrm>
                <a:off x="12960" y="6876"/>
                <a:ext cx="58" cy="188"/>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0" name="Freeform 373"/>
              <p:cNvSpPr>
                <a:spLocks noEditPoints="1"/>
              </p:cNvSpPr>
              <p:nvPr>
                <p:custDataLst>
                  <p:tags r:id="rId269"/>
                </p:custDataLst>
              </p:nvPr>
            </p:nvSpPr>
            <p:spPr bwMode="auto">
              <a:xfrm>
                <a:off x="12677" y="6740"/>
                <a:ext cx="457" cy="467"/>
              </a:xfrm>
              <a:custGeom>
                <a:avLst/>
                <a:gdLst>
                  <a:gd name="T0" fmla="*/ 35 w 69"/>
                  <a:gd name="T1" fmla="*/ 70 h 70"/>
                  <a:gd name="T2" fmla="*/ 0 w 69"/>
                  <a:gd name="T3" fmla="*/ 35 h 70"/>
                  <a:gd name="T4" fmla="*/ 35 w 69"/>
                  <a:gd name="T5" fmla="*/ 0 h 70"/>
                  <a:gd name="T6" fmla="*/ 69 w 69"/>
                  <a:gd name="T7" fmla="*/ 35 h 70"/>
                  <a:gd name="T8" fmla="*/ 35 w 69"/>
                  <a:gd name="T9" fmla="*/ 70 h 70"/>
                  <a:gd name="T10" fmla="*/ 35 w 69"/>
                  <a:gd name="T11" fmla="*/ 6 h 70"/>
                  <a:gd name="T12" fmla="*/ 6 w 69"/>
                  <a:gd name="T13" fmla="*/ 35 h 70"/>
                  <a:gd name="T14" fmla="*/ 35 w 69"/>
                  <a:gd name="T15" fmla="*/ 64 h 70"/>
                  <a:gd name="T16" fmla="*/ 63 w 69"/>
                  <a:gd name="T17" fmla="*/ 35 h 70"/>
                  <a:gd name="T18" fmla="*/ 35 w 69"/>
                  <a:gd name="T19" fmla="*/ 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70">
                    <a:moveTo>
                      <a:pt x="35" y="70"/>
                    </a:moveTo>
                    <a:cubicBezTo>
                      <a:pt x="16" y="70"/>
                      <a:pt x="0" y="54"/>
                      <a:pt x="0" y="35"/>
                    </a:cubicBezTo>
                    <a:cubicBezTo>
                      <a:pt x="0" y="16"/>
                      <a:pt x="16" y="0"/>
                      <a:pt x="35" y="0"/>
                    </a:cubicBezTo>
                    <a:cubicBezTo>
                      <a:pt x="54" y="0"/>
                      <a:pt x="69" y="16"/>
                      <a:pt x="69" y="35"/>
                    </a:cubicBezTo>
                    <a:cubicBezTo>
                      <a:pt x="69" y="54"/>
                      <a:pt x="54" y="70"/>
                      <a:pt x="35" y="70"/>
                    </a:cubicBezTo>
                    <a:close/>
                    <a:moveTo>
                      <a:pt x="35" y="6"/>
                    </a:moveTo>
                    <a:cubicBezTo>
                      <a:pt x="19" y="6"/>
                      <a:pt x="6" y="19"/>
                      <a:pt x="6" y="35"/>
                    </a:cubicBezTo>
                    <a:cubicBezTo>
                      <a:pt x="6" y="51"/>
                      <a:pt x="19" y="64"/>
                      <a:pt x="35" y="64"/>
                    </a:cubicBezTo>
                    <a:cubicBezTo>
                      <a:pt x="50" y="64"/>
                      <a:pt x="63" y="51"/>
                      <a:pt x="63" y="35"/>
                    </a:cubicBezTo>
                    <a:cubicBezTo>
                      <a:pt x="63" y="19"/>
                      <a:pt x="50" y="6"/>
                      <a:pt x="35" y="6"/>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75" name="文本框 74"/>
            <p:cNvSpPr txBox="1"/>
            <p:nvPr>
              <p:custDataLst>
                <p:tags r:id="rId3"/>
              </p:custDataLst>
            </p:nvPr>
          </p:nvSpPr>
          <p:spPr>
            <a:xfrm>
              <a:off x="5919" y="4045"/>
              <a:ext cx="7365" cy="2447"/>
            </a:xfrm>
            <a:prstGeom prst="rect">
              <a:avLst/>
            </a:prstGeom>
            <a:noFill/>
          </p:spPr>
          <p:txBody>
            <a:bodyPr wrap="square" rtlCol="0" anchor="ctr">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fontAlgn="auto">
                <a:lnSpc>
                  <a:spcPts val="3400"/>
                </a:lnSpc>
                <a:spcBef>
                  <a:spcPts val="0"/>
                </a:spcBef>
                <a:spcAft>
                  <a:spcPts val="0"/>
                </a:spcAft>
              </a:pPr>
              <a:r>
                <a:rPr dirty="0">
                  <a:solidFill>
                    <a:srgbClr val="FF0000"/>
                  </a:solidFill>
                  <a:latin typeface="汉仪中黑简" panose="02010600000101010101" charset="-122"/>
                  <a:ea typeface="汉仪中黑简" panose="02010600000101010101" charset="-122"/>
                  <a:cs typeface="汉仪中黑简" panose="02010600000101010101" charset="-122"/>
                  <a:sym typeface="+mn-ea"/>
                </a:rPr>
                <a:t>目前为止最新版本是《施工现场临时用电安全技术规范》JGJ46-2005，临时用电还有另外一个重要的规范《建设工程施工现场供用电安全规范》GB50194-2014</a:t>
              </a:r>
            </a:p>
            <a:p>
              <a:pPr algn="just" fontAlgn="auto">
                <a:lnSpc>
                  <a:spcPts val="3400"/>
                </a:lnSpc>
                <a:spcBef>
                  <a:spcPts val="0"/>
                </a:spcBef>
                <a:spcAft>
                  <a:spcPts val="0"/>
                </a:spcAft>
              </a:pPr>
              <a:r>
                <a:rPr lang="zh-CN"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工厂供配电系统设计规范有：《66kV及以下架空电力线路设计规范》GB 50061-2010、</a:t>
              </a:r>
              <a:r>
                <a:rPr lang="zh-CN" dirty="0">
                  <a:solidFill>
                    <a:srgbClr val="FF0000"/>
                  </a:solidFill>
                  <a:latin typeface="汉仪中黑简" panose="02010600000101010101" charset="-122"/>
                  <a:ea typeface="汉仪中黑简" panose="02010600000101010101" charset="-122"/>
                  <a:cs typeface="汉仪中黑简" panose="02010600000101010101" charset="-122"/>
                  <a:sym typeface="+mn-ea"/>
                </a:rPr>
                <a:t>《低压配电设计规范》GB 50054-2011、《供配电系统设计规范》GB 50052-2009</a:t>
              </a: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nvPicPr>
        <p:blipFill>
          <a:blip r:embed="rId274"/>
          <a:stretch>
            <a:fillRect/>
          </a:stretch>
        </p:blipFill>
        <p:spPr>
          <a:xfrm>
            <a:off x="0" y="0"/>
            <a:ext cx="12202795" cy="6857365"/>
          </a:xfrm>
          <a:prstGeom prst="rect">
            <a:avLst/>
          </a:prstGeom>
        </p:spPr>
      </p:pic>
      <p:sp>
        <p:nvSpPr>
          <p:cNvPr id="47" name="文本框 46"/>
          <p:cNvSpPr txBox="1"/>
          <p:nvPr/>
        </p:nvSpPr>
        <p:spPr>
          <a:xfrm>
            <a:off x="847090" y="553720"/>
            <a:ext cx="10452735" cy="768350"/>
          </a:xfrm>
          <a:prstGeom prst="rect">
            <a:avLst/>
          </a:prstGeom>
          <a:gradFill>
            <a:gsLst>
              <a:gs pos="0">
                <a:srgbClr val="E30000"/>
              </a:gs>
              <a:gs pos="100000">
                <a:srgbClr val="760303"/>
              </a:gs>
            </a:gsLst>
            <a:lin ang="5400000" scaled="0"/>
          </a:gradFill>
          <a:ln>
            <a:noFill/>
          </a:ln>
        </p:spPr>
        <p:txBody>
          <a:bodyPr wrap="square" rtlCol="0">
            <a:spAutoFit/>
          </a:bodyPr>
          <a:lstStyle/>
          <a:p>
            <a:pPr algn="l"/>
            <a:r>
              <a:rPr lang="en-US" altLang="zh-CN" sz="2200">
                <a:solidFill>
                  <a:schemeClr val="bg1"/>
                </a:solidFill>
                <a:latin typeface="思源黑体 Medium" panose="020B0600000000000000" charset="-122"/>
                <a:ea typeface="思源黑体 Medium" panose="020B0600000000000000" charset="-122"/>
                <a:cs typeface="思源黑体 Medium" panose="020B0600000000000000" charset="-122"/>
              </a:rPr>
              <a:t>3</a:t>
            </a:r>
            <a:r>
              <a:rPr lang="zh-CN" altLang="en-US" sz="2200">
                <a:solidFill>
                  <a:schemeClr val="bg1"/>
                </a:solidFill>
                <a:latin typeface="思源黑体 Medium" panose="020B0600000000000000" charset="-122"/>
                <a:ea typeface="思源黑体 Medium" panose="020B0600000000000000" charset="-122"/>
                <a:cs typeface="思源黑体 Medium" panose="020B0600000000000000" charset="-122"/>
              </a:rPr>
              <a:t>、电气设备的金属外壳未按照技术标准采取安全保护措施。可能造成人身触电事故的电气设备和设施未按国家规定采用安全电压或者装设漏电防护装置</a:t>
            </a:r>
          </a:p>
        </p:txBody>
      </p:sp>
      <p:sp>
        <p:nvSpPr>
          <p:cNvPr id="5" name="文本框 4"/>
          <p:cNvSpPr txBox="1"/>
          <p:nvPr/>
        </p:nvSpPr>
        <p:spPr>
          <a:xfrm>
            <a:off x="847090" y="1332230"/>
            <a:ext cx="3792855" cy="3474720"/>
          </a:xfrm>
          <a:prstGeom prst="rect">
            <a:avLst/>
          </a:prstGeom>
          <a:solidFill>
            <a:schemeClr val="bg2">
              <a:alpha val="48000"/>
            </a:schemeClr>
          </a:solidFill>
        </p:spPr>
        <p:txBody>
          <a:bodyPr wrap="square" rtlCol="0">
            <a:noAutofit/>
          </a:bodyPr>
          <a:lstStyle/>
          <a:p>
            <a:pPr>
              <a:lnSpc>
                <a:spcPct val="150000"/>
              </a:lnSpc>
            </a:pPr>
            <a:r>
              <a:rPr lang="zh-CN" altLang="en-US" sz="1400"/>
              <a:t>《中华人民共和国安全生产法》第三十六条 安全设备的设计、制造、</a:t>
            </a:r>
            <a:r>
              <a:rPr lang="zh-CN" altLang="en-US" sz="1400">
                <a:solidFill>
                  <a:srgbClr val="FF0000"/>
                </a:solidFill>
              </a:rPr>
              <a:t>安装、使用</a:t>
            </a:r>
            <a:r>
              <a:rPr lang="zh-CN" altLang="en-US" sz="1400"/>
              <a:t>、检测、维修、改造和报废，应当</a:t>
            </a:r>
            <a:r>
              <a:rPr lang="zh-CN" altLang="en-US" sz="1400">
                <a:solidFill>
                  <a:srgbClr val="FF0000"/>
                </a:solidFill>
              </a:rPr>
              <a:t>符合国家标准或者行业标准。</a:t>
            </a:r>
          </a:p>
          <a:p>
            <a:pPr>
              <a:lnSpc>
                <a:spcPct val="150000"/>
              </a:lnSpc>
            </a:pPr>
            <a:r>
              <a:rPr lang="zh-CN" altLang="en-US" sz="1600"/>
              <a:t>《四川省安全生产条例》第三十九条 电</a:t>
            </a:r>
            <a:r>
              <a:rPr lang="zh-CN" altLang="en-US" sz="1600">
                <a:solidFill>
                  <a:srgbClr val="FF0000"/>
                </a:solidFill>
              </a:rPr>
              <a:t>气设备的金属外壳，应当按照技术标准采取安全保护措施。可能造成人身触电事故的电气设备和设施，应当按国家规定采用安全电压或者装设漏电防护装置。</a:t>
            </a:r>
          </a:p>
        </p:txBody>
      </p:sp>
      <p:grpSp>
        <p:nvGrpSpPr>
          <p:cNvPr id="2" name="组合 1" descr="7b0a202020202274657874626f78223a20227b5c2269645c223a32303334353032302c5c2263617465676f72795f69645c223a5c225c227d220a7d0a"/>
          <p:cNvGrpSpPr/>
          <p:nvPr/>
        </p:nvGrpSpPr>
        <p:grpSpPr>
          <a:xfrm>
            <a:off x="5385435" y="1429385"/>
            <a:ext cx="6049010" cy="5201285"/>
            <a:chOff x="5402" y="3437"/>
            <a:chExt cx="8398" cy="3770"/>
          </a:xfrm>
        </p:grpSpPr>
        <p:grpSp>
          <p:nvGrpSpPr>
            <p:cNvPr id="3" name="组合 2"/>
            <p:cNvGrpSpPr/>
            <p:nvPr/>
          </p:nvGrpSpPr>
          <p:grpSpPr>
            <a:xfrm>
              <a:off x="5402" y="3437"/>
              <a:ext cx="8398" cy="3770"/>
              <a:chOff x="5402" y="3437"/>
              <a:chExt cx="8398" cy="3770"/>
            </a:xfrm>
          </p:grpSpPr>
          <p:sp>
            <p:nvSpPr>
              <p:cNvPr id="181" name="Freeform 107"/>
              <p:cNvSpPr>
                <a:spLocks noEditPoints="1"/>
              </p:cNvSpPr>
              <p:nvPr>
                <p:custDataLst>
                  <p:tags r:id="rId7"/>
                </p:custDataLst>
              </p:nvPr>
            </p:nvSpPr>
            <p:spPr bwMode="auto">
              <a:xfrm>
                <a:off x="13134" y="6734"/>
                <a:ext cx="124" cy="128"/>
              </a:xfrm>
              <a:custGeom>
                <a:avLst/>
                <a:gdLst>
                  <a:gd name="T0" fmla="*/ 18 w 19"/>
                  <a:gd name="T1" fmla="*/ 15 h 20"/>
                  <a:gd name="T2" fmla="*/ 19 w 19"/>
                  <a:gd name="T3" fmla="*/ 13 h 20"/>
                  <a:gd name="T4" fmla="*/ 17 w 19"/>
                  <a:gd name="T5" fmla="*/ 11 h 20"/>
                  <a:gd name="T6" fmla="*/ 17 w 19"/>
                  <a:gd name="T7" fmla="*/ 9 h 20"/>
                  <a:gd name="T8" fmla="*/ 19 w 19"/>
                  <a:gd name="T9" fmla="*/ 7 h 20"/>
                  <a:gd name="T10" fmla="*/ 18 w 19"/>
                  <a:gd name="T11" fmla="*/ 5 h 20"/>
                  <a:gd name="T12" fmla="*/ 15 w 19"/>
                  <a:gd name="T13" fmla="*/ 5 h 20"/>
                  <a:gd name="T14" fmla="*/ 14 w 19"/>
                  <a:gd name="T15" fmla="*/ 4 h 20"/>
                  <a:gd name="T16" fmla="*/ 14 w 19"/>
                  <a:gd name="T17" fmla="*/ 1 h 20"/>
                  <a:gd name="T18" fmla="*/ 12 w 19"/>
                  <a:gd name="T19" fmla="*/ 0 h 20"/>
                  <a:gd name="T20" fmla="*/ 10 w 19"/>
                  <a:gd name="T21" fmla="*/ 2 h 20"/>
                  <a:gd name="T22" fmla="*/ 8 w 19"/>
                  <a:gd name="T23" fmla="*/ 2 h 20"/>
                  <a:gd name="T24" fmla="*/ 7 w 19"/>
                  <a:gd name="T25" fmla="*/ 0 h 20"/>
                  <a:gd name="T26" fmla="*/ 4 w 19"/>
                  <a:gd name="T27" fmla="*/ 1 h 20"/>
                  <a:gd name="T28" fmla="*/ 5 w 19"/>
                  <a:gd name="T29" fmla="*/ 4 h 20"/>
                  <a:gd name="T30" fmla="*/ 3 w 19"/>
                  <a:gd name="T31" fmla="*/ 5 h 20"/>
                  <a:gd name="T32" fmla="*/ 0 w 19"/>
                  <a:gd name="T33" fmla="*/ 5 h 20"/>
                  <a:gd name="T34" fmla="*/ 0 w 19"/>
                  <a:gd name="T35" fmla="*/ 7 h 20"/>
                  <a:gd name="T36" fmla="*/ 2 w 19"/>
                  <a:gd name="T37" fmla="*/ 9 h 20"/>
                  <a:gd name="T38" fmla="*/ 2 w 19"/>
                  <a:gd name="T39" fmla="*/ 11 h 20"/>
                  <a:gd name="T40" fmla="*/ 0 w 19"/>
                  <a:gd name="T41" fmla="*/ 13 h 20"/>
                  <a:gd name="T42" fmla="*/ 1 w 19"/>
                  <a:gd name="T43" fmla="*/ 15 h 20"/>
                  <a:gd name="T44" fmla="*/ 3 w 19"/>
                  <a:gd name="T45" fmla="*/ 15 h 20"/>
                  <a:gd name="T46" fmla="*/ 5 w 19"/>
                  <a:gd name="T47" fmla="*/ 16 h 20"/>
                  <a:gd name="T48" fmla="*/ 4 w 19"/>
                  <a:gd name="T49" fmla="*/ 19 h 20"/>
                  <a:gd name="T50" fmla="*/ 7 w 19"/>
                  <a:gd name="T51" fmla="*/ 20 h 20"/>
                  <a:gd name="T52" fmla="*/ 9 w 19"/>
                  <a:gd name="T53" fmla="*/ 18 h 20"/>
                  <a:gd name="T54" fmla="*/ 10 w 19"/>
                  <a:gd name="T55" fmla="*/ 18 h 20"/>
                  <a:gd name="T56" fmla="*/ 12 w 19"/>
                  <a:gd name="T57" fmla="*/ 20 h 20"/>
                  <a:gd name="T58" fmla="*/ 14 w 19"/>
                  <a:gd name="T59" fmla="*/ 19 h 20"/>
                  <a:gd name="T60" fmla="*/ 14 w 19"/>
                  <a:gd name="T61" fmla="*/ 16 h 20"/>
                  <a:gd name="T62" fmla="*/ 15 w 19"/>
                  <a:gd name="T63" fmla="*/ 15 h 20"/>
                  <a:gd name="T64" fmla="*/ 18 w 19"/>
                  <a:gd name="T65" fmla="*/ 15 h 20"/>
                  <a:gd name="T66" fmla="*/ 8 w 19"/>
                  <a:gd name="T67" fmla="*/ 13 h 20"/>
                  <a:gd name="T68" fmla="*/ 6 w 19"/>
                  <a:gd name="T69" fmla="*/ 9 h 20"/>
                  <a:gd name="T70" fmla="*/ 11 w 19"/>
                  <a:gd name="T71" fmla="*/ 6 h 20"/>
                  <a:gd name="T72" fmla="*/ 13 w 19"/>
                  <a:gd name="T73" fmla="*/ 11 h 20"/>
                  <a:gd name="T74" fmla="*/ 8 w 19"/>
                  <a:gd name="T75"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 h="20">
                    <a:moveTo>
                      <a:pt x="18" y="15"/>
                    </a:moveTo>
                    <a:cubicBezTo>
                      <a:pt x="19" y="13"/>
                      <a:pt x="19" y="13"/>
                      <a:pt x="19" y="13"/>
                    </a:cubicBezTo>
                    <a:cubicBezTo>
                      <a:pt x="17" y="11"/>
                      <a:pt x="17" y="11"/>
                      <a:pt x="17" y="11"/>
                    </a:cubicBezTo>
                    <a:cubicBezTo>
                      <a:pt x="17" y="10"/>
                      <a:pt x="17" y="10"/>
                      <a:pt x="17" y="9"/>
                    </a:cubicBezTo>
                    <a:cubicBezTo>
                      <a:pt x="19" y="7"/>
                      <a:pt x="19" y="7"/>
                      <a:pt x="19" y="7"/>
                    </a:cubicBezTo>
                    <a:cubicBezTo>
                      <a:pt x="18" y="5"/>
                      <a:pt x="18" y="5"/>
                      <a:pt x="18" y="5"/>
                    </a:cubicBezTo>
                    <a:cubicBezTo>
                      <a:pt x="15" y="5"/>
                      <a:pt x="15" y="5"/>
                      <a:pt x="15" y="5"/>
                    </a:cubicBezTo>
                    <a:cubicBezTo>
                      <a:pt x="15" y="5"/>
                      <a:pt x="15" y="4"/>
                      <a:pt x="14" y="4"/>
                    </a:cubicBezTo>
                    <a:cubicBezTo>
                      <a:pt x="14" y="1"/>
                      <a:pt x="14" y="1"/>
                      <a:pt x="14" y="1"/>
                    </a:cubicBezTo>
                    <a:cubicBezTo>
                      <a:pt x="12" y="0"/>
                      <a:pt x="12" y="0"/>
                      <a:pt x="12" y="0"/>
                    </a:cubicBezTo>
                    <a:cubicBezTo>
                      <a:pt x="10" y="2"/>
                      <a:pt x="10" y="2"/>
                      <a:pt x="10" y="2"/>
                    </a:cubicBezTo>
                    <a:cubicBezTo>
                      <a:pt x="10" y="2"/>
                      <a:pt x="9" y="2"/>
                      <a:pt x="8" y="2"/>
                    </a:cubicBezTo>
                    <a:cubicBezTo>
                      <a:pt x="7" y="0"/>
                      <a:pt x="7" y="0"/>
                      <a:pt x="7" y="0"/>
                    </a:cubicBezTo>
                    <a:cubicBezTo>
                      <a:pt x="4" y="1"/>
                      <a:pt x="4" y="1"/>
                      <a:pt x="4" y="1"/>
                    </a:cubicBezTo>
                    <a:cubicBezTo>
                      <a:pt x="5" y="4"/>
                      <a:pt x="5" y="4"/>
                      <a:pt x="5" y="4"/>
                    </a:cubicBezTo>
                    <a:cubicBezTo>
                      <a:pt x="4" y="4"/>
                      <a:pt x="4" y="5"/>
                      <a:pt x="3" y="5"/>
                    </a:cubicBezTo>
                    <a:cubicBezTo>
                      <a:pt x="0" y="5"/>
                      <a:pt x="0" y="5"/>
                      <a:pt x="0" y="5"/>
                    </a:cubicBezTo>
                    <a:cubicBezTo>
                      <a:pt x="0" y="7"/>
                      <a:pt x="0" y="7"/>
                      <a:pt x="0" y="7"/>
                    </a:cubicBezTo>
                    <a:cubicBezTo>
                      <a:pt x="2" y="9"/>
                      <a:pt x="2" y="9"/>
                      <a:pt x="2" y="9"/>
                    </a:cubicBezTo>
                    <a:cubicBezTo>
                      <a:pt x="2" y="10"/>
                      <a:pt x="2" y="10"/>
                      <a:pt x="2" y="11"/>
                    </a:cubicBezTo>
                    <a:cubicBezTo>
                      <a:pt x="0" y="13"/>
                      <a:pt x="0" y="13"/>
                      <a:pt x="0" y="13"/>
                    </a:cubicBezTo>
                    <a:cubicBezTo>
                      <a:pt x="1" y="15"/>
                      <a:pt x="1" y="15"/>
                      <a:pt x="1" y="15"/>
                    </a:cubicBezTo>
                    <a:cubicBezTo>
                      <a:pt x="3" y="15"/>
                      <a:pt x="3" y="15"/>
                      <a:pt x="3" y="15"/>
                    </a:cubicBezTo>
                    <a:cubicBezTo>
                      <a:pt x="4" y="15"/>
                      <a:pt x="4" y="16"/>
                      <a:pt x="5" y="16"/>
                    </a:cubicBezTo>
                    <a:cubicBezTo>
                      <a:pt x="4" y="19"/>
                      <a:pt x="4" y="19"/>
                      <a:pt x="4" y="19"/>
                    </a:cubicBezTo>
                    <a:cubicBezTo>
                      <a:pt x="7" y="20"/>
                      <a:pt x="7" y="20"/>
                      <a:pt x="7" y="20"/>
                    </a:cubicBezTo>
                    <a:cubicBezTo>
                      <a:pt x="9" y="18"/>
                      <a:pt x="9" y="18"/>
                      <a:pt x="9" y="18"/>
                    </a:cubicBezTo>
                    <a:cubicBezTo>
                      <a:pt x="9" y="18"/>
                      <a:pt x="10" y="18"/>
                      <a:pt x="10" y="18"/>
                    </a:cubicBezTo>
                    <a:cubicBezTo>
                      <a:pt x="12" y="20"/>
                      <a:pt x="12" y="20"/>
                      <a:pt x="12" y="20"/>
                    </a:cubicBezTo>
                    <a:cubicBezTo>
                      <a:pt x="14" y="19"/>
                      <a:pt x="14" y="19"/>
                      <a:pt x="14" y="19"/>
                    </a:cubicBezTo>
                    <a:cubicBezTo>
                      <a:pt x="14" y="16"/>
                      <a:pt x="14" y="16"/>
                      <a:pt x="14" y="16"/>
                    </a:cubicBezTo>
                    <a:cubicBezTo>
                      <a:pt x="15" y="16"/>
                      <a:pt x="15" y="15"/>
                      <a:pt x="15" y="15"/>
                    </a:cubicBezTo>
                    <a:lnTo>
                      <a:pt x="18" y="15"/>
                    </a:lnTo>
                    <a:close/>
                    <a:moveTo>
                      <a:pt x="8" y="13"/>
                    </a:moveTo>
                    <a:cubicBezTo>
                      <a:pt x="6" y="13"/>
                      <a:pt x="5" y="10"/>
                      <a:pt x="6" y="9"/>
                    </a:cubicBezTo>
                    <a:cubicBezTo>
                      <a:pt x="7" y="7"/>
                      <a:pt x="9" y="6"/>
                      <a:pt x="11" y="6"/>
                    </a:cubicBezTo>
                    <a:cubicBezTo>
                      <a:pt x="13" y="7"/>
                      <a:pt x="14" y="9"/>
                      <a:pt x="13" y="11"/>
                    </a:cubicBezTo>
                    <a:cubicBezTo>
                      <a:pt x="12" y="13"/>
                      <a:pt x="10" y="14"/>
                      <a:pt x="8" y="13"/>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2" name="Freeform 108"/>
              <p:cNvSpPr>
                <a:spLocks noEditPoints="1"/>
              </p:cNvSpPr>
              <p:nvPr>
                <p:custDataLst>
                  <p:tags r:id="rId8"/>
                </p:custDataLst>
              </p:nvPr>
            </p:nvSpPr>
            <p:spPr bwMode="auto">
              <a:xfrm>
                <a:off x="5757" y="3807"/>
                <a:ext cx="186" cy="188"/>
              </a:xfrm>
              <a:custGeom>
                <a:avLst/>
                <a:gdLst>
                  <a:gd name="T0" fmla="*/ 23 w 29"/>
                  <a:gd name="T1" fmla="*/ 26 h 29"/>
                  <a:gd name="T2" fmla="*/ 26 w 29"/>
                  <a:gd name="T3" fmla="*/ 24 h 29"/>
                  <a:gd name="T4" fmla="*/ 24 w 29"/>
                  <a:gd name="T5" fmla="*/ 20 h 29"/>
                  <a:gd name="T6" fmla="*/ 25 w 29"/>
                  <a:gd name="T7" fmla="*/ 18 h 29"/>
                  <a:gd name="T8" fmla="*/ 29 w 29"/>
                  <a:gd name="T9" fmla="*/ 17 h 29"/>
                  <a:gd name="T10" fmla="*/ 29 w 29"/>
                  <a:gd name="T11" fmla="*/ 13 h 29"/>
                  <a:gd name="T12" fmla="*/ 25 w 29"/>
                  <a:gd name="T13" fmla="*/ 12 h 29"/>
                  <a:gd name="T14" fmla="*/ 24 w 29"/>
                  <a:gd name="T15" fmla="*/ 10 h 29"/>
                  <a:gd name="T16" fmla="*/ 26 w 29"/>
                  <a:gd name="T17" fmla="*/ 6 h 29"/>
                  <a:gd name="T18" fmla="*/ 24 w 29"/>
                  <a:gd name="T19" fmla="*/ 3 h 29"/>
                  <a:gd name="T20" fmla="*/ 20 w 29"/>
                  <a:gd name="T21" fmla="*/ 5 h 29"/>
                  <a:gd name="T22" fmla="*/ 18 w 29"/>
                  <a:gd name="T23" fmla="*/ 4 h 29"/>
                  <a:gd name="T24" fmla="*/ 17 w 29"/>
                  <a:gd name="T25" fmla="*/ 0 h 29"/>
                  <a:gd name="T26" fmla="*/ 13 w 29"/>
                  <a:gd name="T27" fmla="*/ 0 h 29"/>
                  <a:gd name="T28" fmla="*/ 12 w 29"/>
                  <a:gd name="T29" fmla="*/ 4 h 29"/>
                  <a:gd name="T30" fmla="*/ 10 w 29"/>
                  <a:gd name="T31" fmla="*/ 5 h 29"/>
                  <a:gd name="T32" fmla="*/ 6 w 29"/>
                  <a:gd name="T33" fmla="*/ 3 h 29"/>
                  <a:gd name="T34" fmla="*/ 4 w 29"/>
                  <a:gd name="T35" fmla="*/ 5 h 29"/>
                  <a:gd name="T36" fmla="*/ 5 w 29"/>
                  <a:gd name="T37" fmla="*/ 9 h 29"/>
                  <a:gd name="T38" fmla="*/ 4 w 29"/>
                  <a:gd name="T39" fmla="*/ 11 h 29"/>
                  <a:gd name="T40" fmla="*/ 0 w 29"/>
                  <a:gd name="T41" fmla="*/ 12 h 29"/>
                  <a:gd name="T42" fmla="*/ 0 w 29"/>
                  <a:gd name="T43" fmla="*/ 16 h 29"/>
                  <a:gd name="T44" fmla="*/ 4 w 29"/>
                  <a:gd name="T45" fmla="*/ 17 h 29"/>
                  <a:gd name="T46" fmla="*/ 5 w 29"/>
                  <a:gd name="T47" fmla="*/ 19 h 29"/>
                  <a:gd name="T48" fmla="*/ 3 w 29"/>
                  <a:gd name="T49" fmla="*/ 23 h 29"/>
                  <a:gd name="T50" fmla="*/ 5 w 29"/>
                  <a:gd name="T51" fmla="*/ 25 h 29"/>
                  <a:gd name="T52" fmla="*/ 9 w 29"/>
                  <a:gd name="T53" fmla="*/ 24 h 29"/>
                  <a:gd name="T54" fmla="*/ 11 w 29"/>
                  <a:gd name="T55" fmla="*/ 25 h 29"/>
                  <a:gd name="T56" fmla="*/ 12 w 29"/>
                  <a:gd name="T57" fmla="*/ 29 h 29"/>
                  <a:gd name="T58" fmla="*/ 16 w 29"/>
                  <a:gd name="T59" fmla="*/ 29 h 29"/>
                  <a:gd name="T60" fmla="*/ 17 w 29"/>
                  <a:gd name="T61" fmla="*/ 25 h 29"/>
                  <a:gd name="T62" fmla="*/ 20 w 29"/>
                  <a:gd name="T63" fmla="*/ 24 h 29"/>
                  <a:gd name="T64" fmla="*/ 23 w 29"/>
                  <a:gd name="T65" fmla="*/ 26 h 29"/>
                  <a:gd name="T66" fmla="*/ 11 w 29"/>
                  <a:gd name="T67" fmla="*/ 18 h 29"/>
                  <a:gd name="T68" fmla="*/ 11 w 29"/>
                  <a:gd name="T69" fmla="*/ 11 h 29"/>
                  <a:gd name="T70" fmla="*/ 19 w 29"/>
                  <a:gd name="T71" fmla="*/ 11 h 29"/>
                  <a:gd name="T72" fmla="*/ 18 w 29"/>
                  <a:gd name="T73" fmla="*/ 18 h 29"/>
                  <a:gd name="T74" fmla="*/ 11 w 29"/>
                  <a:gd name="T75" fmla="*/ 1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 h="29">
                    <a:moveTo>
                      <a:pt x="23" y="26"/>
                    </a:moveTo>
                    <a:cubicBezTo>
                      <a:pt x="26" y="24"/>
                      <a:pt x="26" y="24"/>
                      <a:pt x="26" y="24"/>
                    </a:cubicBezTo>
                    <a:cubicBezTo>
                      <a:pt x="24" y="20"/>
                      <a:pt x="24" y="20"/>
                      <a:pt x="24" y="20"/>
                    </a:cubicBezTo>
                    <a:cubicBezTo>
                      <a:pt x="24" y="19"/>
                      <a:pt x="25" y="19"/>
                      <a:pt x="25" y="18"/>
                    </a:cubicBezTo>
                    <a:cubicBezTo>
                      <a:pt x="29" y="17"/>
                      <a:pt x="29" y="17"/>
                      <a:pt x="29" y="17"/>
                    </a:cubicBezTo>
                    <a:cubicBezTo>
                      <a:pt x="29" y="13"/>
                      <a:pt x="29" y="13"/>
                      <a:pt x="29" y="13"/>
                    </a:cubicBezTo>
                    <a:cubicBezTo>
                      <a:pt x="25" y="12"/>
                      <a:pt x="25" y="12"/>
                      <a:pt x="25" y="12"/>
                    </a:cubicBezTo>
                    <a:cubicBezTo>
                      <a:pt x="25" y="11"/>
                      <a:pt x="25" y="10"/>
                      <a:pt x="24" y="10"/>
                    </a:cubicBezTo>
                    <a:cubicBezTo>
                      <a:pt x="26" y="6"/>
                      <a:pt x="26" y="6"/>
                      <a:pt x="26" y="6"/>
                    </a:cubicBezTo>
                    <a:cubicBezTo>
                      <a:pt x="24" y="3"/>
                      <a:pt x="24" y="3"/>
                      <a:pt x="24" y="3"/>
                    </a:cubicBezTo>
                    <a:cubicBezTo>
                      <a:pt x="20" y="5"/>
                      <a:pt x="20" y="5"/>
                      <a:pt x="20" y="5"/>
                    </a:cubicBezTo>
                    <a:cubicBezTo>
                      <a:pt x="20" y="5"/>
                      <a:pt x="19" y="4"/>
                      <a:pt x="18" y="4"/>
                    </a:cubicBezTo>
                    <a:cubicBezTo>
                      <a:pt x="17" y="0"/>
                      <a:pt x="17" y="0"/>
                      <a:pt x="17" y="0"/>
                    </a:cubicBezTo>
                    <a:cubicBezTo>
                      <a:pt x="13" y="0"/>
                      <a:pt x="13" y="0"/>
                      <a:pt x="13" y="0"/>
                    </a:cubicBezTo>
                    <a:cubicBezTo>
                      <a:pt x="12" y="4"/>
                      <a:pt x="12" y="4"/>
                      <a:pt x="12" y="4"/>
                    </a:cubicBezTo>
                    <a:cubicBezTo>
                      <a:pt x="11" y="4"/>
                      <a:pt x="11" y="4"/>
                      <a:pt x="10" y="5"/>
                    </a:cubicBezTo>
                    <a:cubicBezTo>
                      <a:pt x="6" y="3"/>
                      <a:pt x="6" y="3"/>
                      <a:pt x="6" y="3"/>
                    </a:cubicBezTo>
                    <a:cubicBezTo>
                      <a:pt x="4" y="5"/>
                      <a:pt x="4" y="5"/>
                      <a:pt x="4" y="5"/>
                    </a:cubicBezTo>
                    <a:cubicBezTo>
                      <a:pt x="5" y="9"/>
                      <a:pt x="5" y="9"/>
                      <a:pt x="5" y="9"/>
                    </a:cubicBezTo>
                    <a:cubicBezTo>
                      <a:pt x="5" y="9"/>
                      <a:pt x="5" y="10"/>
                      <a:pt x="4" y="11"/>
                    </a:cubicBezTo>
                    <a:cubicBezTo>
                      <a:pt x="0" y="12"/>
                      <a:pt x="0" y="12"/>
                      <a:pt x="0" y="12"/>
                    </a:cubicBezTo>
                    <a:cubicBezTo>
                      <a:pt x="0" y="16"/>
                      <a:pt x="0" y="16"/>
                      <a:pt x="0" y="16"/>
                    </a:cubicBezTo>
                    <a:cubicBezTo>
                      <a:pt x="4" y="17"/>
                      <a:pt x="4" y="17"/>
                      <a:pt x="4" y="17"/>
                    </a:cubicBezTo>
                    <a:cubicBezTo>
                      <a:pt x="4" y="18"/>
                      <a:pt x="5" y="19"/>
                      <a:pt x="5" y="19"/>
                    </a:cubicBezTo>
                    <a:cubicBezTo>
                      <a:pt x="3" y="23"/>
                      <a:pt x="3" y="23"/>
                      <a:pt x="3" y="23"/>
                    </a:cubicBezTo>
                    <a:cubicBezTo>
                      <a:pt x="5" y="25"/>
                      <a:pt x="5" y="25"/>
                      <a:pt x="5" y="25"/>
                    </a:cubicBezTo>
                    <a:cubicBezTo>
                      <a:pt x="9" y="24"/>
                      <a:pt x="9" y="24"/>
                      <a:pt x="9" y="24"/>
                    </a:cubicBezTo>
                    <a:cubicBezTo>
                      <a:pt x="10" y="24"/>
                      <a:pt x="10" y="24"/>
                      <a:pt x="11" y="25"/>
                    </a:cubicBezTo>
                    <a:cubicBezTo>
                      <a:pt x="12" y="29"/>
                      <a:pt x="12" y="29"/>
                      <a:pt x="12" y="29"/>
                    </a:cubicBezTo>
                    <a:cubicBezTo>
                      <a:pt x="16" y="29"/>
                      <a:pt x="16" y="29"/>
                      <a:pt x="16" y="29"/>
                    </a:cubicBezTo>
                    <a:cubicBezTo>
                      <a:pt x="17" y="25"/>
                      <a:pt x="17" y="25"/>
                      <a:pt x="17" y="25"/>
                    </a:cubicBezTo>
                    <a:cubicBezTo>
                      <a:pt x="18" y="25"/>
                      <a:pt x="19" y="24"/>
                      <a:pt x="20" y="24"/>
                    </a:cubicBezTo>
                    <a:lnTo>
                      <a:pt x="23" y="26"/>
                    </a:lnTo>
                    <a:close/>
                    <a:moveTo>
                      <a:pt x="11" y="18"/>
                    </a:moveTo>
                    <a:cubicBezTo>
                      <a:pt x="9" y="16"/>
                      <a:pt x="9" y="12"/>
                      <a:pt x="11" y="11"/>
                    </a:cubicBezTo>
                    <a:cubicBezTo>
                      <a:pt x="13" y="9"/>
                      <a:pt x="17" y="9"/>
                      <a:pt x="19" y="11"/>
                    </a:cubicBezTo>
                    <a:cubicBezTo>
                      <a:pt x="21" y="13"/>
                      <a:pt x="20" y="16"/>
                      <a:pt x="18" y="18"/>
                    </a:cubicBezTo>
                    <a:cubicBezTo>
                      <a:pt x="16" y="20"/>
                      <a:pt x="13" y="20"/>
                      <a:pt x="11" y="18"/>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3" name="Freeform 109"/>
              <p:cNvSpPr>
                <a:spLocks noEditPoints="1"/>
              </p:cNvSpPr>
              <p:nvPr>
                <p:custDataLst>
                  <p:tags r:id="rId9"/>
                </p:custDataLst>
              </p:nvPr>
            </p:nvSpPr>
            <p:spPr bwMode="auto">
              <a:xfrm>
                <a:off x="5646" y="3969"/>
                <a:ext cx="97" cy="92"/>
              </a:xfrm>
              <a:custGeom>
                <a:avLst/>
                <a:gdLst>
                  <a:gd name="T0" fmla="*/ 12 w 15"/>
                  <a:gd name="T1" fmla="*/ 13 h 14"/>
                  <a:gd name="T2" fmla="*/ 13 w 15"/>
                  <a:gd name="T3" fmla="*/ 12 h 14"/>
                  <a:gd name="T4" fmla="*/ 12 w 15"/>
                  <a:gd name="T5" fmla="*/ 10 h 14"/>
                  <a:gd name="T6" fmla="*/ 13 w 15"/>
                  <a:gd name="T7" fmla="*/ 9 h 14"/>
                  <a:gd name="T8" fmla="*/ 15 w 15"/>
                  <a:gd name="T9" fmla="*/ 8 h 14"/>
                  <a:gd name="T10" fmla="*/ 15 w 15"/>
                  <a:gd name="T11" fmla="*/ 6 h 14"/>
                  <a:gd name="T12" fmla="*/ 13 w 15"/>
                  <a:gd name="T13" fmla="*/ 6 h 14"/>
                  <a:gd name="T14" fmla="*/ 12 w 15"/>
                  <a:gd name="T15" fmla="*/ 5 h 14"/>
                  <a:gd name="T16" fmla="*/ 14 w 15"/>
                  <a:gd name="T17" fmla="*/ 3 h 14"/>
                  <a:gd name="T18" fmla="*/ 12 w 15"/>
                  <a:gd name="T19" fmla="*/ 2 h 14"/>
                  <a:gd name="T20" fmla="*/ 10 w 15"/>
                  <a:gd name="T21" fmla="*/ 2 h 14"/>
                  <a:gd name="T22" fmla="*/ 9 w 15"/>
                  <a:gd name="T23" fmla="*/ 2 h 14"/>
                  <a:gd name="T24" fmla="*/ 9 w 15"/>
                  <a:gd name="T25" fmla="*/ 0 h 14"/>
                  <a:gd name="T26" fmla="*/ 7 w 15"/>
                  <a:gd name="T27" fmla="*/ 0 h 14"/>
                  <a:gd name="T28" fmla="*/ 6 w 15"/>
                  <a:gd name="T29" fmla="*/ 2 h 14"/>
                  <a:gd name="T30" fmla="*/ 5 w 15"/>
                  <a:gd name="T31" fmla="*/ 2 h 14"/>
                  <a:gd name="T32" fmla="*/ 3 w 15"/>
                  <a:gd name="T33" fmla="*/ 1 h 14"/>
                  <a:gd name="T34" fmla="*/ 2 w 15"/>
                  <a:gd name="T35" fmla="*/ 2 h 14"/>
                  <a:gd name="T36" fmla="*/ 3 w 15"/>
                  <a:gd name="T37" fmla="*/ 4 h 14"/>
                  <a:gd name="T38" fmla="*/ 2 w 15"/>
                  <a:gd name="T39" fmla="*/ 5 h 14"/>
                  <a:gd name="T40" fmla="*/ 0 w 15"/>
                  <a:gd name="T41" fmla="*/ 6 h 14"/>
                  <a:gd name="T42" fmla="*/ 0 w 15"/>
                  <a:gd name="T43" fmla="*/ 8 h 14"/>
                  <a:gd name="T44" fmla="*/ 2 w 15"/>
                  <a:gd name="T45" fmla="*/ 8 h 14"/>
                  <a:gd name="T46" fmla="*/ 3 w 15"/>
                  <a:gd name="T47" fmla="*/ 9 h 14"/>
                  <a:gd name="T48" fmla="*/ 2 w 15"/>
                  <a:gd name="T49" fmla="*/ 11 h 14"/>
                  <a:gd name="T50" fmla="*/ 3 w 15"/>
                  <a:gd name="T51" fmla="*/ 13 h 14"/>
                  <a:gd name="T52" fmla="*/ 5 w 15"/>
                  <a:gd name="T53" fmla="*/ 12 h 14"/>
                  <a:gd name="T54" fmla="*/ 6 w 15"/>
                  <a:gd name="T55" fmla="*/ 12 h 14"/>
                  <a:gd name="T56" fmla="*/ 6 w 15"/>
                  <a:gd name="T57" fmla="*/ 14 h 14"/>
                  <a:gd name="T58" fmla="*/ 8 w 15"/>
                  <a:gd name="T59" fmla="*/ 14 h 14"/>
                  <a:gd name="T60" fmla="*/ 9 w 15"/>
                  <a:gd name="T61" fmla="*/ 12 h 14"/>
                  <a:gd name="T62" fmla="*/ 10 w 15"/>
                  <a:gd name="T63" fmla="*/ 12 h 14"/>
                  <a:gd name="T64" fmla="*/ 12 w 15"/>
                  <a:gd name="T65" fmla="*/ 13 h 14"/>
                  <a:gd name="T66" fmla="*/ 6 w 15"/>
                  <a:gd name="T67" fmla="*/ 9 h 14"/>
                  <a:gd name="T68" fmla="*/ 6 w 15"/>
                  <a:gd name="T69" fmla="*/ 5 h 14"/>
                  <a:gd name="T70" fmla="*/ 10 w 15"/>
                  <a:gd name="T71" fmla="*/ 5 h 14"/>
                  <a:gd name="T72" fmla="*/ 9 w 15"/>
                  <a:gd name="T73" fmla="*/ 9 h 14"/>
                  <a:gd name="T74" fmla="*/ 6 w 15"/>
                  <a:gd name="T7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 h="14">
                    <a:moveTo>
                      <a:pt x="12" y="13"/>
                    </a:moveTo>
                    <a:cubicBezTo>
                      <a:pt x="13" y="12"/>
                      <a:pt x="13" y="12"/>
                      <a:pt x="13" y="12"/>
                    </a:cubicBezTo>
                    <a:cubicBezTo>
                      <a:pt x="12" y="10"/>
                      <a:pt x="12" y="10"/>
                      <a:pt x="12" y="10"/>
                    </a:cubicBezTo>
                    <a:cubicBezTo>
                      <a:pt x="12" y="10"/>
                      <a:pt x="13" y="9"/>
                      <a:pt x="13" y="9"/>
                    </a:cubicBezTo>
                    <a:cubicBezTo>
                      <a:pt x="15" y="8"/>
                      <a:pt x="15" y="8"/>
                      <a:pt x="15" y="8"/>
                    </a:cubicBezTo>
                    <a:cubicBezTo>
                      <a:pt x="15" y="6"/>
                      <a:pt x="15" y="6"/>
                      <a:pt x="15" y="6"/>
                    </a:cubicBezTo>
                    <a:cubicBezTo>
                      <a:pt x="13" y="6"/>
                      <a:pt x="13" y="6"/>
                      <a:pt x="13" y="6"/>
                    </a:cubicBezTo>
                    <a:cubicBezTo>
                      <a:pt x="13" y="5"/>
                      <a:pt x="13" y="5"/>
                      <a:pt x="12" y="5"/>
                    </a:cubicBezTo>
                    <a:cubicBezTo>
                      <a:pt x="14" y="3"/>
                      <a:pt x="14" y="3"/>
                      <a:pt x="14" y="3"/>
                    </a:cubicBezTo>
                    <a:cubicBezTo>
                      <a:pt x="12" y="2"/>
                      <a:pt x="12" y="2"/>
                      <a:pt x="12" y="2"/>
                    </a:cubicBezTo>
                    <a:cubicBezTo>
                      <a:pt x="10" y="2"/>
                      <a:pt x="10" y="2"/>
                      <a:pt x="10" y="2"/>
                    </a:cubicBezTo>
                    <a:cubicBezTo>
                      <a:pt x="10" y="2"/>
                      <a:pt x="10" y="2"/>
                      <a:pt x="9" y="2"/>
                    </a:cubicBezTo>
                    <a:cubicBezTo>
                      <a:pt x="9" y="0"/>
                      <a:pt x="9" y="0"/>
                      <a:pt x="9" y="0"/>
                    </a:cubicBezTo>
                    <a:cubicBezTo>
                      <a:pt x="7" y="0"/>
                      <a:pt x="7" y="0"/>
                      <a:pt x="7" y="0"/>
                    </a:cubicBezTo>
                    <a:cubicBezTo>
                      <a:pt x="6" y="2"/>
                      <a:pt x="6" y="2"/>
                      <a:pt x="6" y="2"/>
                    </a:cubicBezTo>
                    <a:cubicBezTo>
                      <a:pt x="6" y="2"/>
                      <a:pt x="6" y="2"/>
                      <a:pt x="5" y="2"/>
                    </a:cubicBezTo>
                    <a:cubicBezTo>
                      <a:pt x="3" y="1"/>
                      <a:pt x="3" y="1"/>
                      <a:pt x="3" y="1"/>
                    </a:cubicBezTo>
                    <a:cubicBezTo>
                      <a:pt x="2" y="2"/>
                      <a:pt x="2" y="2"/>
                      <a:pt x="2" y="2"/>
                    </a:cubicBezTo>
                    <a:cubicBezTo>
                      <a:pt x="3" y="4"/>
                      <a:pt x="3" y="4"/>
                      <a:pt x="3" y="4"/>
                    </a:cubicBezTo>
                    <a:cubicBezTo>
                      <a:pt x="3" y="5"/>
                      <a:pt x="3" y="5"/>
                      <a:pt x="2" y="5"/>
                    </a:cubicBezTo>
                    <a:cubicBezTo>
                      <a:pt x="0" y="6"/>
                      <a:pt x="0" y="6"/>
                      <a:pt x="0" y="6"/>
                    </a:cubicBezTo>
                    <a:cubicBezTo>
                      <a:pt x="0" y="8"/>
                      <a:pt x="0" y="8"/>
                      <a:pt x="0" y="8"/>
                    </a:cubicBezTo>
                    <a:cubicBezTo>
                      <a:pt x="2" y="8"/>
                      <a:pt x="2" y="8"/>
                      <a:pt x="2" y="8"/>
                    </a:cubicBezTo>
                    <a:cubicBezTo>
                      <a:pt x="2" y="9"/>
                      <a:pt x="3" y="9"/>
                      <a:pt x="3" y="9"/>
                    </a:cubicBezTo>
                    <a:cubicBezTo>
                      <a:pt x="2" y="11"/>
                      <a:pt x="2" y="11"/>
                      <a:pt x="2" y="11"/>
                    </a:cubicBezTo>
                    <a:cubicBezTo>
                      <a:pt x="3" y="13"/>
                      <a:pt x="3" y="13"/>
                      <a:pt x="3" y="13"/>
                    </a:cubicBezTo>
                    <a:cubicBezTo>
                      <a:pt x="5" y="12"/>
                      <a:pt x="5" y="12"/>
                      <a:pt x="5" y="12"/>
                    </a:cubicBezTo>
                    <a:cubicBezTo>
                      <a:pt x="5" y="12"/>
                      <a:pt x="6" y="12"/>
                      <a:pt x="6" y="12"/>
                    </a:cubicBezTo>
                    <a:cubicBezTo>
                      <a:pt x="6" y="14"/>
                      <a:pt x="6" y="14"/>
                      <a:pt x="6" y="14"/>
                    </a:cubicBezTo>
                    <a:cubicBezTo>
                      <a:pt x="8" y="14"/>
                      <a:pt x="8" y="14"/>
                      <a:pt x="8" y="14"/>
                    </a:cubicBezTo>
                    <a:cubicBezTo>
                      <a:pt x="9" y="12"/>
                      <a:pt x="9" y="12"/>
                      <a:pt x="9" y="12"/>
                    </a:cubicBezTo>
                    <a:cubicBezTo>
                      <a:pt x="9" y="12"/>
                      <a:pt x="10" y="12"/>
                      <a:pt x="10" y="12"/>
                    </a:cubicBezTo>
                    <a:lnTo>
                      <a:pt x="12" y="13"/>
                    </a:lnTo>
                    <a:close/>
                    <a:moveTo>
                      <a:pt x="6" y="9"/>
                    </a:moveTo>
                    <a:cubicBezTo>
                      <a:pt x="5" y="8"/>
                      <a:pt x="5" y="6"/>
                      <a:pt x="6" y="5"/>
                    </a:cubicBezTo>
                    <a:cubicBezTo>
                      <a:pt x="7" y="4"/>
                      <a:pt x="9" y="4"/>
                      <a:pt x="10" y="5"/>
                    </a:cubicBezTo>
                    <a:cubicBezTo>
                      <a:pt x="11" y="6"/>
                      <a:pt x="10" y="8"/>
                      <a:pt x="9" y="9"/>
                    </a:cubicBezTo>
                    <a:cubicBezTo>
                      <a:pt x="8" y="10"/>
                      <a:pt x="7" y="10"/>
                      <a:pt x="6" y="9"/>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4" name="Line 110"/>
              <p:cNvSpPr>
                <a:spLocks noChangeShapeType="1"/>
              </p:cNvSpPr>
              <p:nvPr>
                <p:custDataLst>
                  <p:tags r:id="rId10"/>
                </p:custDataLst>
              </p:nvPr>
            </p:nvSpPr>
            <p:spPr bwMode="auto">
              <a:xfrm>
                <a:off x="12651" y="7051"/>
                <a:ext cx="0" cy="0"/>
              </a:xfrm>
              <a:prstGeom prst="line">
                <a:avLst/>
              </a:prstGeom>
              <a:solidFill>
                <a:srgbClr val="4A7CC6"/>
              </a:solidFill>
              <a:ln w="34925" cap="flat">
                <a:solidFill>
                  <a:srgbClr val="172A88"/>
                </a:solidFill>
                <a:prstDash val="solid"/>
                <a:miter lim="800000"/>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5" name="Freeform 111"/>
              <p:cNvSpPr/>
              <p:nvPr>
                <p:custDataLst>
                  <p:tags r:id="rId11"/>
                </p:custDataLst>
              </p:nvPr>
            </p:nvSpPr>
            <p:spPr bwMode="auto">
              <a:xfrm>
                <a:off x="5402" y="3437"/>
                <a:ext cx="8398" cy="3640"/>
              </a:xfrm>
              <a:custGeom>
                <a:avLst/>
                <a:gdLst>
                  <a:gd name="T0" fmla="*/ 1236 w 1302"/>
                  <a:gd name="T1" fmla="*/ 538 h 538"/>
                  <a:gd name="T2" fmla="*/ 1201 w 1302"/>
                  <a:gd name="T3" fmla="*/ 538 h 538"/>
                  <a:gd name="T4" fmla="*/ 1201 w 1302"/>
                  <a:gd name="T5" fmla="*/ 530 h 538"/>
                  <a:gd name="T6" fmla="*/ 1236 w 1302"/>
                  <a:gd name="T7" fmla="*/ 530 h 538"/>
                  <a:gd name="T8" fmla="*/ 1294 w 1302"/>
                  <a:gd name="T9" fmla="*/ 472 h 538"/>
                  <a:gd name="T10" fmla="*/ 1294 w 1302"/>
                  <a:gd name="T11" fmla="*/ 67 h 538"/>
                  <a:gd name="T12" fmla="*/ 1236 w 1302"/>
                  <a:gd name="T13" fmla="*/ 8 h 538"/>
                  <a:gd name="T14" fmla="*/ 66 w 1302"/>
                  <a:gd name="T15" fmla="*/ 8 h 538"/>
                  <a:gd name="T16" fmla="*/ 8 w 1302"/>
                  <a:gd name="T17" fmla="*/ 67 h 538"/>
                  <a:gd name="T18" fmla="*/ 8 w 1302"/>
                  <a:gd name="T19" fmla="*/ 472 h 538"/>
                  <a:gd name="T20" fmla="*/ 66 w 1302"/>
                  <a:gd name="T21" fmla="*/ 530 h 538"/>
                  <a:gd name="T22" fmla="*/ 1124 w 1302"/>
                  <a:gd name="T23" fmla="*/ 530 h 538"/>
                  <a:gd name="T24" fmla="*/ 1124 w 1302"/>
                  <a:gd name="T25" fmla="*/ 538 h 538"/>
                  <a:gd name="T26" fmla="*/ 66 w 1302"/>
                  <a:gd name="T27" fmla="*/ 538 h 538"/>
                  <a:gd name="T28" fmla="*/ 0 w 1302"/>
                  <a:gd name="T29" fmla="*/ 472 h 538"/>
                  <a:gd name="T30" fmla="*/ 0 w 1302"/>
                  <a:gd name="T31" fmla="*/ 67 h 538"/>
                  <a:gd name="T32" fmla="*/ 66 w 1302"/>
                  <a:gd name="T33" fmla="*/ 0 h 538"/>
                  <a:gd name="T34" fmla="*/ 1236 w 1302"/>
                  <a:gd name="T35" fmla="*/ 0 h 538"/>
                  <a:gd name="T36" fmla="*/ 1302 w 1302"/>
                  <a:gd name="T37" fmla="*/ 67 h 538"/>
                  <a:gd name="T38" fmla="*/ 1302 w 1302"/>
                  <a:gd name="T39" fmla="*/ 472 h 538"/>
                  <a:gd name="T40" fmla="*/ 1236 w 1302"/>
                  <a:gd name="T41" fmla="*/ 538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2" h="538">
                    <a:moveTo>
                      <a:pt x="1236" y="538"/>
                    </a:moveTo>
                    <a:cubicBezTo>
                      <a:pt x="1201" y="538"/>
                      <a:pt x="1201" y="538"/>
                      <a:pt x="1201" y="538"/>
                    </a:cubicBezTo>
                    <a:cubicBezTo>
                      <a:pt x="1201" y="530"/>
                      <a:pt x="1201" y="530"/>
                      <a:pt x="1201" y="530"/>
                    </a:cubicBezTo>
                    <a:cubicBezTo>
                      <a:pt x="1236" y="530"/>
                      <a:pt x="1236" y="530"/>
                      <a:pt x="1236" y="530"/>
                    </a:cubicBezTo>
                    <a:cubicBezTo>
                      <a:pt x="1268" y="530"/>
                      <a:pt x="1294" y="504"/>
                      <a:pt x="1294" y="472"/>
                    </a:cubicBezTo>
                    <a:cubicBezTo>
                      <a:pt x="1294" y="67"/>
                      <a:pt x="1294" y="67"/>
                      <a:pt x="1294" y="67"/>
                    </a:cubicBezTo>
                    <a:cubicBezTo>
                      <a:pt x="1294" y="35"/>
                      <a:pt x="1268" y="8"/>
                      <a:pt x="1236" y="8"/>
                    </a:cubicBezTo>
                    <a:cubicBezTo>
                      <a:pt x="66" y="8"/>
                      <a:pt x="66" y="8"/>
                      <a:pt x="66" y="8"/>
                    </a:cubicBezTo>
                    <a:cubicBezTo>
                      <a:pt x="34" y="8"/>
                      <a:pt x="8" y="35"/>
                      <a:pt x="8" y="67"/>
                    </a:cubicBezTo>
                    <a:cubicBezTo>
                      <a:pt x="8" y="472"/>
                      <a:pt x="8" y="472"/>
                      <a:pt x="8" y="472"/>
                    </a:cubicBezTo>
                    <a:cubicBezTo>
                      <a:pt x="8" y="504"/>
                      <a:pt x="34" y="530"/>
                      <a:pt x="66" y="530"/>
                    </a:cubicBezTo>
                    <a:cubicBezTo>
                      <a:pt x="1124" y="530"/>
                      <a:pt x="1124" y="530"/>
                      <a:pt x="1124" y="530"/>
                    </a:cubicBezTo>
                    <a:cubicBezTo>
                      <a:pt x="1124" y="538"/>
                      <a:pt x="1124" y="538"/>
                      <a:pt x="1124" y="538"/>
                    </a:cubicBezTo>
                    <a:cubicBezTo>
                      <a:pt x="66" y="538"/>
                      <a:pt x="66" y="538"/>
                      <a:pt x="66" y="538"/>
                    </a:cubicBezTo>
                    <a:cubicBezTo>
                      <a:pt x="30" y="538"/>
                      <a:pt x="0" y="508"/>
                      <a:pt x="0" y="472"/>
                    </a:cubicBezTo>
                    <a:cubicBezTo>
                      <a:pt x="0" y="67"/>
                      <a:pt x="0" y="67"/>
                      <a:pt x="0" y="67"/>
                    </a:cubicBezTo>
                    <a:cubicBezTo>
                      <a:pt x="0" y="30"/>
                      <a:pt x="30" y="0"/>
                      <a:pt x="66" y="0"/>
                    </a:cubicBezTo>
                    <a:cubicBezTo>
                      <a:pt x="1236" y="0"/>
                      <a:pt x="1236" y="0"/>
                      <a:pt x="1236" y="0"/>
                    </a:cubicBezTo>
                    <a:cubicBezTo>
                      <a:pt x="1272" y="0"/>
                      <a:pt x="1302" y="30"/>
                      <a:pt x="1302" y="67"/>
                    </a:cubicBezTo>
                    <a:cubicBezTo>
                      <a:pt x="1302" y="472"/>
                      <a:pt x="1302" y="472"/>
                      <a:pt x="1302" y="472"/>
                    </a:cubicBezTo>
                    <a:cubicBezTo>
                      <a:pt x="1302" y="508"/>
                      <a:pt x="1272" y="538"/>
                      <a:pt x="1236" y="538"/>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6" name="Oval 112"/>
              <p:cNvSpPr>
                <a:spLocks noChangeArrowheads="1"/>
              </p:cNvSpPr>
              <p:nvPr>
                <p:custDataLst>
                  <p:tags r:id="rId12"/>
                </p:custDataLst>
              </p:nvPr>
            </p:nvSpPr>
            <p:spPr bwMode="auto">
              <a:xfrm>
                <a:off x="1256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7" name="Oval 113"/>
              <p:cNvSpPr>
                <a:spLocks noChangeArrowheads="1"/>
              </p:cNvSpPr>
              <p:nvPr>
                <p:custDataLst>
                  <p:tags r:id="rId13"/>
                </p:custDataLst>
              </p:nvPr>
            </p:nvSpPr>
            <p:spPr bwMode="auto">
              <a:xfrm>
                <a:off x="1246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8" name="Oval 114"/>
              <p:cNvSpPr>
                <a:spLocks noChangeArrowheads="1"/>
              </p:cNvSpPr>
              <p:nvPr>
                <p:custDataLst>
                  <p:tags r:id="rId14"/>
                </p:custDataLst>
              </p:nvPr>
            </p:nvSpPr>
            <p:spPr bwMode="auto">
              <a:xfrm>
                <a:off x="123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9" name="Oval 115"/>
              <p:cNvSpPr>
                <a:spLocks noChangeArrowheads="1"/>
              </p:cNvSpPr>
              <p:nvPr>
                <p:custDataLst>
                  <p:tags r:id="rId15"/>
                </p:custDataLst>
              </p:nvPr>
            </p:nvSpPr>
            <p:spPr bwMode="auto">
              <a:xfrm>
                <a:off x="1229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0" name="Oval 116"/>
              <p:cNvSpPr>
                <a:spLocks noChangeArrowheads="1"/>
              </p:cNvSpPr>
              <p:nvPr>
                <p:custDataLst>
                  <p:tags r:id="rId16"/>
                </p:custDataLst>
              </p:nvPr>
            </p:nvSpPr>
            <p:spPr bwMode="auto">
              <a:xfrm>
                <a:off x="1221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1" name="Oval 117"/>
              <p:cNvSpPr>
                <a:spLocks noChangeArrowheads="1"/>
              </p:cNvSpPr>
              <p:nvPr>
                <p:custDataLst>
                  <p:tags r:id="rId17"/>
                </p:custDataLst>
              </p:nvPr>
            </p:nvSpPr>
            <p:spPr bwMode="auto">
              <a:xfrm>
                <a:off x="1212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2" name="Oval 118"/>
              <p:cNvSpPr>
                <a:spLocks noChangeArrowheads="1"/>
              </p:cNvSpPr>
              <p:nvPr>
                <p:custDataLst>
                  <p:tags r:id="rId18"/>
                </p:custDataLst>
              </p:nvPr>
            </p:nvSpPr>
            <p:spPr bwMode="auto">
              <a:xfrm>
                <a:off x="1204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3" name="Oval 119"/>
              <p:cNvSpPr>
                <a:spLocks noChangeArrowheads="1"/>
              </p:cNvSpPr>
              <p:nvPr>
                <p:custDataLst>
                  <p:tags r:id="rId19"/>
                </p:custDataLst>
              </p:nvPr>
            </p:nvSpPr>
            <p:spPr bwMode="auto">
              <a:xfrm>
                <a:off x="1196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4" name="Oval 120"/>
              <p:cNvSpPr>
                <a:spLocks noChangeArrowheads="1"/>
              </p:cNvSpPr>
              <p:nvPr>
                <p:custDataLst>
                  <p:tags r:id="rId20"/>
                </p:custDataLst>
              </p:nvPr>
            </p:nvSpPr>
            <p:spPr bwMode="auto">
              <a:xfrm>
                <a:off x="1187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5" name="Oval 121"/>
              <p:cNvSpPr>
                <a:spLocks noChangeArrowheads="1"/>
              </p:cNvSpPr>
              <p:nvPr>
                <p:custDataLst>
                  <p:tags r:id="rId21"/>
                </p:custDataLst>
              </p:nvPr>
            </p:nvSpPr>
            <p:spPr bwMode="auto">
              <a:xfrm>
                <a:off x="117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6" name="Oval 122"/>
              <p:cNvSpPr>
                <a:spLocks noChangeArrowheads="1"/>
              </p:cNvSpPr>
              <p:nvPr>
                <p:custDataLst>
                  <p:tags r:id="rId22"/>
                </p:custDataLst>
              </p:nvPr>
            </p:nvSpPr>
            <p:spPr bwMode="auto">
              <a:xfrm>
                <a:off x="1170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7" name="Oval 123"/>
              <p:cNvSpPr>
                <a:spLocks noChangeArrowheads="1"/>
              </p:cNvSpPr>
              <p:nvPr>
                <p:custDataLst>
                  <p:tags r:id="rId23"/>
                </p:custDataLst>
              </p:nvPr>
            </p:nvSpPr>
            <p:spPr bwMode="auto">
              <a:xfrm>
                <a:off x="116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8" name="Oval 124"/>
              <p:cNvSpPr>
                <a:spLocks noChangeArrowheads="1"/>
              </p:cNvSpPr>
              <p:nvPr>
                <p:custDataLst>
                  <p:tags r:id="rId24"/>
                </p:custDataLst>
              </p:nvPr>
            </p:nvSpPr>
            <p:spPr bwMode="auto">
              <a:xfrm>
                <a:off x="115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 name="Oval 125"/>
              <p:cNvSpPr>
                <a:spLocks noChangeArrowheads="1"/>
              </p:cNvSpPr>
              <p:nvPr>
                <p:custDataLst>
                  <p:tags r:id="rId25"/>
                </p:custDataLst>
              </p:nvPr>
            </p:nvSpPr>
            <p:spPr bwMode="auto">
              <a:xfrm>
                <a:off x="114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0" name="Oval 126"/>
              <p:cNvSpPr>
                <a:spLocks noChangeArrowheads="1"/>
              </p:cNvSpPr>
              <p:nvPr>
                <p:custDataLst>
                  <p:tags r:id="rId26"/>
                </p:custDataLst>
              </p:nvPr>
            </p:nvSpPr>
            <p:spPr bwMode="auto">
              <a:xfrm>
                <a:off x="113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1" name="Oval 127"/>
              <p:cNvSpPr>
                <a:spLocks noChangeArrowheads="1"/>
              </p:cNvSpPr>
              <p:nvPr>
                <p:custDataLst>
                  <p:tags r:id="rId27"/>
                </p:custDataLst>
              </p:nvPr>
            </p:nvSpPr>
            <p:spPr bwMode="auto">
              <a:xfrm>
                <a:off x="1128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2" name="Oval 128"/>
              <p:cNvSpPr>
                <a:spLocks noChangeArrowheads="1"/>
              </p:cNvSpPr>
              <p:nvPr>
                <p:custDataLst>
                  <p:tags r:id="rId28"/>
                </p:custDataLst>
              </p:nvPr>
            </p:nvSpPr>
            <p:spPr bwMode="auto">
              <a:xfrm>
                <a:off x="1120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3" name="Oval 129"/>
              <p:cNvSpPr>
                <a:spLocks noChangeArrowheads="1"/>
              </p:cNvSpPr>
              <p:nvPr>
                <p:custDataLst>
                  <p:tags r:id="rId29"/>
                </p:custDataLst>
              </p:nvPr>
            </p:nvSpPr>
            <p:spPr bwMode="auto">
              <a:xfrm>
                <a:off x="111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4" name="Oval 130"/>
              <p:cNvSpPr>
                <a:spLocks noChangeArrowheads="1"/>
              </p:cNvSpPr>
              <p:nvPr>
                <p:custDataLst>
                  <p:tags r:id="rId30"/>
                </p:custDataLst>
              </p:nvPr>
            </p:nvSpPr>
            <p:spPr bwMode="auto">
              <a:xfrm>
                <a:off x="1103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5" name="Oval 131"/>
              <p:cNvSpPr>
                <a:spLocks noChangeArrowheads="1"/>
              </p:cNvSpPr>
              <p:nvPr>
                <p:custDataLst>
                  <p:tags r:id="rId31"/>
                </p:custDataLst>
              </p:nvPr>
            </p:nvSpPr>
            <p:spPr bwMode="auto">
              <a:xfrm>
                <a:off x="1095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6" name="Oval 132"/>
              <p:cNvSpPr>
                <a:spLocks noChangeArrowheads="1"/>
              </p:cNvSpPr>
              <p:nvPr>
                <p:custDataLst>
                  <p:tags r:id="rId32"/>
                </p:custDataLst>
              </p:nvPr>
            </p:nvSpPr>
            <p:spPr bwMode="auto">
              <a:xfrm>
                <a:off x="108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7" name="Oval 133"/>
              <p:cNvSpPr>
                <a:spLocks noChangeArrowheads="1"/>
              </p:cNvSpPr>
              <p:nvPr>
                <p:custDataLst>
                  <p:tags r:id="rId33"/>
                </p:custDataLst>
              </p:nvPr>
            </p:nvSpPr>
            <p:spPr bwMode="auto">
              <a:xfrm>
                <a:off x="1078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8" name="Oval 134"/>
              <p:cNvSpPr>
                <a:spLocks noChangeArrowheads="1"/>
              </p:cNvSpPr>
              <p:nvPr>
                <p:custDataLst>
                  <p:tags r:id="rId34"/>
                </p:custDataLst>
              </p:nvPr>
            </p:nvSpPr>
            <p:spPr bwMode="auto">
              <a:xfrm>
                <a:off x="107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 name="Oval 135"/>
              <p:cNvSpPr>
                <a:spLocks noChangeArrowheads="1"/>
              </p:cNvSpPr>
              <p:nvPr>
                <p:custDataLst>
                  <p:tags r:id="rId35"/>
                </p:custDataLst>
              </p:nvPr>
            </p:nvSpPr>
            <p:spPr bwMode="auto">
              <a:xfrm>
                <a:off x="1062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0" name="Oval 136"/>
              <p:cNvSpPr>
                <a:spLocks noChangeArrowheads="1"/>
              </p:cNvSpPr>
              <p:nvPr>
                <p:custDataLst>
                  <p:tags r:id="rId36"/>
                </p:custDataLst>
              </p:nvPr>
            </p:nvSpPr>
            <p:spPr bwMode="auto">
              <a:xfrm>
                <a:off x="1053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1" name="Oval 137"/>
              <p:cNvSpPr>
                <a:spLocks noChangeArrowheads="1"/>
              </p:cNvSpPr>
              <p:nvPr>
                <p:custDataLst>
                  <p:tags r:id="rId37"/>
                </p:custDataLst>
              </p:nvPr>
            </p:nvSpPr>
            <p:spPr bwMode="auto">
              <a:xfrm>
                <a:off x="1045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2" name="Oval 138"/>
              <p:cNvSpPr>
                <a:spLocks noChangeArrowheads="1"/>
              </p:cNvSpPr>
              <p:nvPr>
                <p:custDataLst>
                  <p:tags r:id="rId38"/>
                </p:custDataLst>
              </p:nvPr>
            </p:nvSpPr>
            <p:spPr bwMode="auto">
              <a:xfrm>
                <a:off x="1036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3" name="Oval 139"/>
              <p:cNvSpPr>
                <a:spLocks noChangeArrowheads="1"/>
              </p:cNvSpPr>
              <p:nvPr>
                <p:custDataLst>
                  <p:tags r:id="rId39"/>
                </p:custDataLst>
              </p:nvPr>
            </p:nvSpPr>
            <p:spPr bwMode="auto">
              <a:xfrm>
                <a:off x="10284"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4" name="Oval 140"/>
              <p:cNvSpPr>
                <a:spLocks noChangeArrowheads="1"/>
              </p:cNvSpPr>
              <p:nvPr>
                <p:custDataLst>
                  <p:tags r:id="rId40"/>
                </p:custDataLst>
              </p:nvPr>
            </p:nvSpPr>
            <p:spPr bwMode="auto">
              <a:xfrm>
                <a:off x="1020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5" name="Oval 141"/>
              <p:cNvSpPr>
                <a:spLocks noChangeArrowheads="1"/>
              </p:cNvSpPr>
              <p:nvPr>
                <p:custDataLst>
                  <p:tags r:id="rId41"/>
                </p:custDataLst>
              </p:nvPr>
            </p:nvSpPr>
            <p:spPr bwMode="auto">
              <a:xfrm>
                <a:off x="1011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6" name="Oval 142"/>
              <p:cNvSpPr>
                <a:spLocks noChangeArrowheads="1"/>
              </p:cNvSpPr>
              <p:nvPr>
                <p:custDataLst>
                  <p:tags r:id="rId42"/>
                </p:custDataLst>
              </p:nvPr>
            </p:nvSpPr>
            <p:spPr bwMode="auto">
              <a:xfrm>
                <a:off x="1003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7" name="Oval 143"/>
              <p:cNvSpPr>
                <a:spLocks noChangeArrowheads="1"/>
              </p:cNvSpPr>
              <p:nvPr>
                <p:custDataLst>
                  <p:tags r:id="rId43"/>
                </p:custDataLst>
              </p:nvPr>
            </p:nvSpPr>
            <p:spPr bwMode="auto">
              <a:xfrm>
                <a:off x="994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8" name="Oval 144"/>
              <p:cNvSpPr>
                <a:spLocks noChangeArrowheads="1"/>
              </p:cNvSpPr>
              <p:nvPr>
                <p:custDataLst>
                  <p:tags r:id="rId44"/>
                </p:custDataLst>
              </p:nvPr>
            </p:nvSpPr>
            <p:spPr bwMode="auto">
              <a:xfrm>
                <a:off x="986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9" name="Oval 145"/>
              <p:cNvSpPr>
                <a:spLocks noChangeArrowheads="1"/>
              </p:cNvSpPr>
              <p:nvPr>
                <p:custDataLst>
                  <p:tags r:id="rId45"/>
                </p:custDataLst>
              </p:nvPr>
            </p:nvSpPr>
            <p:spPr bwMode="auto">
              <a:xfrm>
                <a:off x="97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0" name="Oval 146"/>
              <p:cNvSpPr>
                <a:spLocks noChangeArrowheads="1"/>
              </p:cNvSpPr>
              <p:nvPr>
                <p:custDataLst>
                  <p:tags r:id="rId46"/>
                </p:custDataLst>
              </p:nvPr>
            </p:nvSpPr>
            <p:spPr bwMode="auto">
              <a:xfrm>
                <a:off x="969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1" name="Oval 147"/>
              <p:cNvSpPr>
                <a:spLocks noChangeArrowheads="1"/>
              </p:cNvSpPr>
              <p:nvPr>
                <p:custDataLst>
                  <p:tags r:id="rId47"/>
                </p:custDataLst>
              </p:nvPr>
            </p:nvSpPr>
            <p:spPr bwMode="auto">
              <a:xfrm>
                <a:off x="961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2" name="Oval 148"/>
              <p:cNvSpPr>
                <a:spLocks noChangeArrowheads="1"/>
              </p:cNvSpPr>
              <p:nvPr>
                <p:custDataLst>
                  <p:tags r:id="rId48"/>
                </p:custDataLst>
              </p:nvPr>
            </p:nvSpPr>
            <p:spPr bwMode="auto">
              <a:xfrm>
                <a:off x="952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3" name="Oval 149"/>
              <p:cNvSpPr>
                <a:spLocks noChangeArrowheads="1"/>
              </p:cNvSpPr>
              <p:nvPr>
                <p:custDataLst>
                  <p:tags r:id="rId49"/>
                </p:custDataLst>
              </p:nvPr>
            </p:nvSpPr>
            <p:spPr bwMode="auto">
              <a:xfrm>
                <a:off x="944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4" name="Oval 150"/>
              <p:cNvSpPr>
                <a:spLocks noChangeArrowheads="1"/>
              </p:cNvSpPr>
              <p:nvPr>
                <p:custDataLst>
                  <p:tags r:id="rId50"/>
                </p:custDataLst>
              </p:nvPr>
            </p:nvSpPr>
            <p:spPr bwMode="auto">
              <a:xfrm>
                <a:off x="936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5" name="Oval 151"/>
              <p:cNvSpPr>
                <a:spLocks noChangeArrowheads="1"/>
              </p:cNvSpPr>
              <p:nvPr>
                <p:custDataLst>
                  <p:tags r:id="rId51"/>
                </p:custDataLst>
              </p:nvPr>
            </p:nvSpPr>
            <p:spPr bwMode="auto">
              <a:xfrm>
                <a:off x="927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6" name="Oval 152"/>
              <p:cNvSpPr>
                <a:spLocks noChangeArrowheads="1"/>
              </p:cNvSpPr>
              <p:nvPr>
                <p:custDataLst>
                  <p:tags r:id="rId52"/>
                </p:custDataLst>
              </p:nvPr>
            </p:nvSpPr>
            <p:spPr bwMode="auto">
              <a:xfrm>
                <a:off x="919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7" name="Oval 153"/>
              <p:cNvSpPr>
                <a:spLocks noChangeArrowheads="1"/>
              </p:cNvSpPr>
              <p:nvPr>
                <p:custDataLst>
                  <p:tags r:id="rId53"/>
                </p:custDataLst>
              </p:nvPr>
            </p:nvSpPr>
            <p:spPr bwMode="auto">
              <a:xfrm>
                <a:off x="911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8" name="Oval 154"/>
              <p:cNvSpPr>
                <a:spLocks noChangeArrowheads="1"/>
              </p:cNvSpPr>
              <p:nvPr>
                <p:custDataLst>
                  <p:tags r:id="rId54"/>
                </p:custDataLst>
              </p:nvPr>
            </p:nvSpPr>
            <p:spPr bwMode="auto">
              <a:xfrm>
                <a:off x="902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9" name="Oval 155"/>
              <p:cNvSpPr>
                <a:spLocks noChangeArrowheads="1"/>
              </p:cNvSpPr>
              <p:nvPr>
                <p:custDataLst>
                  <p:tags r:id="rId55"/>
                </p:custDataLst>
              </p:nvPr>
            </p:nvSpPr>
            <p:spPr bwMode="auto">
              <a:xfrm>
                <a:off x="894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0" name="Oval 156"/>
              <p:cNvSpPr>
                <a:spLocks noChangeArrowheads="1"/>
              </p:cNvSpPr>
              <p:nvPr>
                <p:custDataLst>
                  <p:tags r:id="rId56"/>
                </p:custDataLst>
              </p:nvPr>
            </p:nvSpPr>
            <p:spPr bwMode="auto">
              <a:xfrm>
                <a:off x="88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1" name="Oval 157"/>
              <p:cNvSpPr>
                <a:spLocks noChangeArrowheads="1"/>
              </p:cNvSpPr>
              <p:nvPr>
                <p:custDataLst>
                  <p:tags r:id="rId57"/>
                </p:custDataLst>
              </p:nvPr>
            </p:nvSpPr>
            <p:spPr bwMode="auto">
              <a:xfrm>
                <a:off x="877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2" name="Oval 158"/>
              <p:cNvSpPr>
                <a:spLocks noChangeArrowheads="1"/>
              </p:cNvSpPr>
              <p:nvPr>
                <p:custDataLst>
                  <p:tags r:id="rId58"/>
                </p:custDataLst>
              </p:nvPr>
            </p:nvSpPr>
            <p:spPr bwMode="auto">
              <a:xfrm>
                <a:off x="869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3" name="Oval 159"/>
              <p:cNvSpPr>
                <a:spLocks noChangeArrowheads="1"/>
              </p:cNvSpPr>
              <p:nvPr>
                <p:custDataLst>
                  <p:tags r:id="rId59"/>
                </p:custDataLst>
              </p:nvPr>
            </p:nvSpPr>
            <p:spPr bwMode="auto">
              <a:xfrm>
                <a:off x="8607"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4" name="Oval 160"/>
              <p:cNvSpPr>
                <a:spLocks noChangeArrowheads="1"/>
              </p:cNvSpPr>
              <p:nvPr>
                <p:custDataLst>
                  <p:tags r:id="rId60"/>
                </p:custDataLst>
              </p:nvPr>
            </p:nvSpPr>
            <p:spPr bwMode="auto">
              <a:xfrm>
                <a:off x="8525"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5" name="Oval 161"/>
              <p:cNvSpPr>
                <a:spLocks noChangeArrowheads="1"/>
              </p:cNvSpPr>
              <p:nvPr>
                <p:custDataLst>
                  <p:tags r:id="rId61"/>
                </p:custDataLst>
              </p:nvPr>
            </p:nvSpPr>
            <p:spPr bwMode="auto">
              <a:xfrm>
                <a:off x="8440"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6" name="Oval 162"/>
              <p:cNvSpPr>
                <a:spLocks noChangeArrowheads="1"/>
              </p:cNvSpPr>
              <p:nvPr>
                <p:custDataLst>
                  <p:tags r:id="rId62"/>
                </p:custDataLst>
              </p:nvPr>
            </p:nvSpPr>
            <p:spPr bwMode="auto">
              <a:xfrm>
                <a:off x="8356"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7" name="Oval 163"/>
              <p:cNvSpPr>
                <a:spLocks noChangeArrowheads="1"/>
              </p:cNvSpPr>
              <p:nvPr>
                <p:custDataLst>
                  <p:tags r:id="rId63"/>
                </p:custDataLst>
              </p:nvPr>
            </p:nvSpPr>
            <p:spPr bwMode="auto">
              <a:xfrm>
                <a:off x="8271"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8" name="Oval 164"/>
              <p:cNvSpPr>
                <a:spLocks noChangeArrowheads="1"/>
              </p:cNvSpPr>
              <p:nvPr>
                <p:custDataLst>
                  <p:tags r:id="rId64"/>
                </p:custDataLst>
              </p:nvPr>
            </p:nvSpPr>
            <p:spPr bwMode="auto">
              <a:xfrm>
                <a:off x="818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9" name="Oval 165"/>
              <p:cNvSpPr>
                <a:spLocks noChangeArrowheads="1"/>
              </p:cNvSpPr>
              <p:nvPr>
                <p:custDataLst>
                  <p:tags r:id="rId65"/>
                </p:custDataLst>
              </p:nvPr>
            </p:nvSpPr>
            <p:spPr bwMode="auto">
              <a:xfrm>
                <a:off x="810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0" name="Oval 166"/>
              <p:cNvSpPr>
                <a:spLocks noChangeArrowheads="1"/>
              </p:cNvSpPr>
              <p:nvPr>
                <p:custDataLst>
                  <p:tags r:id="rId66"/>
                </p:custDataLst>
              </p:nvPr>
            </p:nvSpPr>
            <p:spPr bwMode="auto">
              <a:xfrm>
                <a:off x="8019"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1" name="Oval 167"/>
              <p:cNvSpPr>
                <a:spLocks noChangeArrowheads="1"/>
              </p:cNvSpPr>
              <p:nvPr>
                <p:custDataLst>
                  <p:tags r:id="rId67"/>
                </p:custDataLst>
              </p:nvPr>
            </p:nvSpPr>
            <p:spPr bwMode="auto">
              <a:xfrm>
                <a:off x="7935" y="6922"/>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2" name="Oval 168"/>
              <p:cNvSpPr>
                <a:spLocks noChangeArrowheads="1"/>
              </p:cNvSpPr>
              <p:nvPr>
                <p:custDataLst>
                  <p:tags r:id="rId68"/>
                </p:custDataLst>
              </p:nvPr>
            </p:nvSpPr>
            <p:spPr bwMode="auto">
              <a:xfrm>
                <a:off x="7853"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3" name="Oval 169"/>
              <p:cNvSpPr>
                <a:spLocks noChangeArrowheads="1"/>
              </p:cNvSpPr>
              <p:nvPr>
                <p:custDataLst>
                  <p:tags r:id="rId69"/>
                </p:custDataLst>
              </p:nvPr>
            </p:nvSpPr>
            <p:spPr bwMode="auto">
              <a:xfrm>
                <a:off x="776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4" name="Oval 170"/>
              <p:cNvSpPr>
                <a:spLocks noChangeArrowheads="1"/>
              </p:cNvSpPr>
              <p:nvPr>
                <p:custDataLst>
                  <p:tags r:id="rId70"/>
                </p:custDataLst>
              </p:nvPr>
            </p:nvSpPr>
            <p:spPr bwMode="auto">
              <a:xfrm>
                <a:off x="768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5" name="Oval 171"/>
              <p:cNvSpPr>
                <a:spLocks noChangeArrowheads="1"/>
              </p:cNvSpPr>
              <p:nvPr>
                <p:custDataLst>
                  <p:tags r:id="rId71"/>
                </p:custDataLst>
              </p:nvPr>
            </p:nvSpPr>
            <p:spPr bwMode="auto">
              <a:xfrm>
                <a:off x="75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6" name="Oval 172"/>
              <p:cNvSpPr>
                <a:spLocks noChangeArrowheads="1"/>
              </p:cNvSpPr>
              <p:nvPr>
                <p:custDataLst>
                  <p:tags r:id="rId72"/>
                </p:custDataLst>
              </p:nvPr>
            </p:nvSpPr>
            <p:spPr bwMode="auto">
              <a:xfrm>
                <a:off x="751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7" name="Oval 173"/>
              <p:cNvSpPr>
                <a:spLocks noChangeArrowheads="1"/>
              </p:cNvSpPr>
              <p:nvPr>
                <p:custDataLst>
                  <p:tags r:id="rId73"/>
                </p:custDataLst>
              </p:nvPr>
            </p:nvSpPr>
            <p:spPr bwMode="auto">
              <a:xfrm>
                <a:off x="74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8" name="Oval 174"/>
              <p:cNvSpPr>
                <a:spLocks noChangeArrowheads="1"/>
              </p:cNvSpPr>
              <p:nvPr>
                <p:custDataLst>
                  <p:tags r:id="rId74"/>
                </p:custDataLst>
              </p:nvPr>
            </p:nvSpPr>
            <p:spPr bwMode="auto">
              <a:xfrm>
                <a:off x="73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9" name="Oval 175"/>
              <p:cNvSpPr>
                <a:spLocks noChangeArrowheads="1"/>
              </p:cNvSpPr>
              <p:nvPr>
                <p:custDataLst>
                  <p:tags r:id="rId75"/>
                </p:custDataLst>
              </p:nvPr>
            </p:nvSpPr>
            <p:spPr bwMode="auto">
              <a:xfrm>
                <a:off x="725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0" name="Oval 176"/>
              <p:cNvSpPr>
                <a:spLocks noChangeArrowheads="1"/>
              </p:cNvSpPr>
              <p:nvPr>
                <p:custDataLst>
                  <p:tags r:id="rId76"/>
                </p:custDataLst>
              </p:nvPr>
            </p:nvSpPr>
            <p:spPr bwMode="auto">
              <a:xfrm>
                <a:off x="71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1" name="Oval 177"/>
              <p:cNvSpPr>
                <a:spLocks noChangeArrowheads="1"/>
              </p:cNvSpPr>
              <p:nvPr>
                <p:custDataLst>
                  <p:tags r:id="rId77"/>
                </p:custDataLst>
              </p:nvPr>
            </p:nvSpPr>
            <p:spPr bwMode="auto">
              <a:xfrm>
                <a:off x="7092"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2" name="Oval 178"/>
              <p:cNvSpPr>
                <a:spLocks noChangeArrowheads="1"/>
              </p:cNvSpPr>
              <p:nvPr>
                <p:custDataLst>
                  <p:tags r:id="rId78"/>
                </p:custDataLst>
              </p:nvPr>
            </p:nvSpPr>
            <p:spPr bwMode="auto">
              <a:xfrm>
                <a:off x="700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3" name="Oval 179"/>
              <p:cNvSpPr>
                <a:spLocks noChangeArrowheads="1"/>
              </p:cNvSpPr>
              <p:nvPr>
                <p:custDataLst>
                  <p:tags r:id="rId79"/>
                </p:custDataLst>
              </p:nvPr>
            </p:nvSpPr>
            <p:spPr bwMode="auto">
              <a:xfrm>
                <a:off x="69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4" name="Oval 180"/>
              <p:cNvSpPr>
                <a:spLocks noChangeArrowheads="1"/>
              </p:cNvSpPr>
              <p:nvPr>
                <p:custDataLst>
                  <p:tags r:id="rId80"/>
                </p:custDataLst>
              </p:nvPr>
            </p:nvSpPr>
            <p:spPr bwMode="auto">
              <a:xfrm>
                <a:off x="683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5" name="Oval 181"/>
              <p:cNvSpPr>
                <a:spLocks noChangeArrowheads="1"/>
              </p:cNvSpPr>
              <p:nvPr>
                <p:custDataLst>
                  <p:tags r:id="rId81"/>
                </p:custDataLst>
              </p:nvPr>
            </p:nvSpPr>
            <p:spPr bwMode="auto">
              <a:xfrm>
                <a:off x="675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6" name="Oval 182"/>
              <p:cNvSpPr>
                <a:spLocks noChangeArrowheads="1"/>
              </p:cNvSpPr>
              <p:nvPr>
                <p:custDataLst>
                  <p:tags r:id="rId82"/>
                </p:custDataLst>
              </p:nvPr>
            </p:nvSpPr>
            <p:spPr bwMode="auto">
              <a:xfrm>
                <a:off x="66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7" name="Oval 183"/>
              <p:cNvSpPr>
                <a:spLocks noChangeArrowheads="1"/>
              </p:cNvSpPr>
              <p:nvPr>
                <p:custDataLst>
                  <p:tags r:id="rId83"/>
                </p:custDataLst>
              </p:nvPr>
            </p:nvSpPr>
            <p:spPr bwMode="auto">
              <a:xfrm>
                <a:off x="658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8" name="Oval 184"/>
              <p:cNvSpPr>
                <a:spLocks noChangeArrowheads="1"/>
              </p:cNvSpPr>
              <p:nvPr>
                <p:custDataLst>
                  <p:tags r:id="rId84"/>
                </p:custDataLst>
              </p:nvPr>
            </p:nvSpPr>
            <p:spPr bwMode="auto">
              <a:xfrm>
                <a:off x="65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9" name="Oval 185"/>
              <p:cNvSpPr>
                <a:spLocks noChangeArrowheads="1"/>
              </p:cNvSpPr>
              <p:nvPr>
                <p:custDataLst>
                  <p:tags r:id="rId85"/>
                </p:custDataLst>
              </p:nvPr>
            </p:nvSpPr>
            <p:spPr bwMode="auto">
              <a:xfrm>
                <a:off x="642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0" name="Oval 186"/>
              <p:cNvSpPr>
                <a:spLocks noChangeArrowheads="1"/>
              </p:cNvSpPr>
              <p:nvPr>
                <p:custDataLst>
                  <p:tags r:id="rId86"/>
                </p:custDataLst>
              </p:nvPr>
            </p:nvSpPr>
            <p:spPr bwMode="auto">
              <a:xfrm>
                <a:off x="633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1" name="Oval 187"/>
              <p:cNvSpPr>
                <a:spLocks noChangeArrowheads="1"/>
              </p:cNvSpPr>
              <p:nvPr>
                <p:custDataLst>
                  <p:tags r:id="rId87"/>
                </p:custDataLst>
              </p:nvPr>
            </p:nvSpPr>
            <p:spPr bwMode="auto">
              <a:xfrm>
                <a:off x="625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2" name="Oval 188"/>
              <p:cNvSpPr>
                <a:spLocks noChangeArrowheads="1"/>
              </p:cNvSpPr>
              <p:nvPr>
                <p:custDataLst>
                  <p:tags r:id="rId88"/>
                </p:custDataLst>
              </p:nvPr>
            </p:nvSpPr>
            <p:spPr bwMode="auto">
              <a:xfrm>
                <a:off x="617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3" name="Oval 189"/>
              <p:cNvSpPr>
                <a:spLocks noChangeArrowheads="1"/>
              </p:cNvSpPr>
              <p:nvPr>
                <p:custDataLst>
                  <p:tags r:id="rId89"/>
                </p:custDataLst>
              </p:nvPr>
            </p:nvSpPr>
            <p:spPr bwMode="auto">
              <a:xfrm>
                <a:off x="608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4" name="Oval 190"/>
              <p:cNvSpPr>
                <a:spLocks noChangeArrowheads="1"/>
              </p:cNvSpPr>
              <p:nvPr>
                <p:custDataLst>
                  <p:tags r:id="rId90"/>
                </p:custDataLst>
              </p:nvPr>
            </p:nvSpPr>
            <p:spPr bwMode="auto">
              <a:xfrm>
                <a:off x="600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5" name="Oval 191"/>
              <p:cNvSpPr>
                <a:spLocks noChangeArrowheads="1"/>
              </p:cNvSpPr>
              <p:nvPr>
                <p:custDataLst>
                  <p:tags r:id="rId91"/>
                </p:custDataLst>
              </p:nvPr>
            </p:nvSpPr>
            <p:spPr bwMode="auto">
              <a:xfrm>
                <a:off x="591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6" name="Oval 192"/>
              <p:cNvSpPr>
                <a:spLocks noChangeArrowheads="1"/>
              </p:cNvSpPr>
              <p:nvPr>
                <p:custDataLst>
                  <p:tags r:id="rId92"/>
                </p:custDataLst>
              </p:nvPr>
            </p:nvSpPr>
            <p:spPr bwMode="auto">
              <a:xfrm>
                <a:off x="583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7" name="Freeform 193"/>
              <p:cNvSpPr/>
              <p:nvPr>
                <p:custDataLst>
                  <p:tags r:id="rId93"/>
                </p:custDataLst>
              </p:nvPr>
            </p:nvSpPr>
            <p:spPr bwMode="auto">
              <a:xfrm>
                <a:off x="5750" y="6915"/>
                <a:ext cx="46" cy="46"/>
              </a:xfrm>
              <a:custGeom>
                <a:avLst/>
                <a:gdLst>
                  <a:gd name="T0" fmla="*/ 0 w 7"/>
                  <a:gd name="T1" fmla="*/ 2 h 7"/>
                  <a:gd name="T2" fmla="*/ 4 w 7"/>
                  <a:gd name="T3" fmla="*/ 0 h 7"/>
                  <a:gd name="T4" fmla="*/ 7 w 7"/>
                  <a:gd name="T5" fmla="*/ 4 h 7"/>
                  <a:gd name="T6" fmla="*/ 3 w 7"/>
                  <a:gd name="T7" fmla="*/ 7 h 7"/>
                  <a:gd name="T8" fmla="*/ 0 w 7"/>
                  <a:gd name="T9" fmla="*/ 2 h 7"/>
                </a:gdLst>
                <a:ahLst/>
                <a:cxnLst>
                  <a:cxn ang="0">
                    <a:pos x="T0" y="T1"/>
                  </a:cxn>
                  <a:cxn ang="0">
                    <a:pos x="T2" y="T3"/>
                  </a:cxn>
                  <a:cxn ang="0">
                    <a:pos x="T4" y="T5"/>
                  </a:cxn>
                  <a:cxn ang="0">
                    <a:pos x="T6" y="T7"/>
                  </a:cxn>
                  <a:cxn ang="0">
                    <a:pos x="T8" y="T9"/>
                  </a:cxn>
                </a:cxnLst>
                <a:rect l="0" t="0" r="r" b="b"/>
                <a:pathLst>
                  <a:path w="7" h="7">
                    <a:moveTo>
                      <a:pt x="0" y="2"/>
                    </a:moveTo>
                    <a:cubicBezTo>
                      <a:pt x="1" y="1"/>
                      <a:pt x="3" y="0"/>
                      <a:pt x="4" y="0"/>
                    </a:cubicBezTo>
                    <a:cubicBezTo>
                      <a:pt x="6" y="0"/>
                      <a:pt x="7" y="2"/>
                      <a:pt x="7" y="4"/>
                    </a:cubicBezTo>
                    <a:cubicBezTo>
                      <a:pt x="7" y="6"/>
                      <a:pt x="5" y="7"/>
                      <a:pt x="3" y="7"/>
                    </a:cubicBezTo>
                    <a:cubicBezTo>
                      <a:pt x="1" y="6"/>
                      <a:pt x="0" y="4"/>
                      <a:pt x="0"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8" name="Freeform 194"/>
              <p:cNvSpPr/>
              <p:nvPr>
                <p:custDataLst>
                  <p:tags r:id="rId94"/>
                </p:custDataLst>
              </p:nvPr>
            </p:nvSpPr>
            <p:spPr bwMode="auto">
              <a:xfrm>
                <a:off x="5666" y="6881"/>
                <a:ext cx="53" cy="53"/>
              </a:xfrm>
              <a:custGeom>
                <a:avLst/>
                <a:gdLst>
                  <a:gd name="T0" fmla="*/ 1 w 8"/>
                  <a:gd name="T1" fmla="*/ 2 h 8"/>
                  <a:gd name="T2" fmla="*/ 6 w 8"/>
                  <a:gd name="T3" fmla="*/ 1 h 8"/>
                  <a:gd name="T4" fmla="*/ 7 w 8"/>
                  <a:gd name="T5" fmla="*/ 5 h 8"/>
                  <a:gd name="T6" fmla="*/ 3 w 8"/>
                  <a:gd name="T7" fmla="*/ 7 h 8"/>
                  <a:gd name="T8" fmla="*/ 1 w 8"/>
                  <a:gd name="T9" fmla="*/ 2 h 8"/>
                </a:gdLst>
                <a:ahLst/>
                <a:cxnLst>
                  <a:cxn ang="0">
                    <a:pos x="T0" y="T1"/>
                  </a:cxn>
                  <a:cxn ang="0">
                    <a:pos x="T2" y="T3"/>
                  </a:cxn>
                  <a:cxn ang="0">
                    <a:pos x="T4" y="T5"/>
                  </a:cxn>
                  <a:cxn ang="0">
                    <a:pos x="T6" y="T7"/>
                  </a:cxn>
                  <a:cxn ang="0">
                    <a:pos x="T8" y="T9"/>
                  </a:cxn>
                </a:cxnLst>
                <a:rect l="0" t="0" r="r" b="b"/>
                <a:pathLst>
                  <a:path w="8" h="8">
                    <a:moveTo>
                      <a:pt x="1" y="2"/>
                    </a:moveTo>
                    <a:cubicBezTo>
                      <a:pt x="2" y="1"/>
                      <a:pt x="4" y="0"/>
                      <a:pt x="6" y="1"/>
                    </a:cubicBezTo>
                    <a:cubicBezTo>
                      <a:pt x="8" y="2"/>
                      <a:pt x="8" y="4"/>
                      <a:pt x="7" y="5"/>
                    </a:cubicBezTo>
                    <a:cubicBezTo>
                      <a:pt x="7" y="7"/>
                      <a:pt x="5" y="8"/>
                      <a:pt x="3" y="7"/>
                    </a:cubicBezTo>
                    <a:cubicBezTo>
                      <a:pt x="1" y="6"/>
                      <a:pt x="0" y="4"/>
                      <a:pt x="1"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9" name="Freeform 195"/>
              <p:cNvSpPr/>
              <p:nvPr>
                <p:custDataLst>
                  <p:tags r:id="rId95"/>
                </p:custDataLst>
              </p:nvPr>
            </p:nvSpPr>
            <p:spPr bwMode="auto">
              <a:xfrm>
                <a:off x="5603" y="6838"/>
                <a:ext cx="51" cy="43"/>
              </a:xfrm>
              <a:custGeom>
                <a:avLst/>
                <a:gdLst>
                  <a:gd name="T0" fmla="*/ 2 w 8"/>
                  <a:gd name="T1" fmla="*/ 1 h 7"/>
                  <a:gd name="T2" fmla="*/ 6 w 8"/>
                  <a:gd name="T3" fmla="*/ 1 h 7"/>
                  <a:gd name="T4" fmla="*/ 6 w 8"/>
                  <a:gd name="T5" fmla="*/ 6 h 7"/>
                  <a:gd name="T6" fmla="*/ 2 w 8"/>
                  <a:gd name="T7" fmla="*/ 6 h 7"/>
                  <a:gd name="T8" fmla="*/ 2 w 8"/>
                  <a:gd name="T9" fmla="*/ 1 h 7"/>
                </a:gdLst>
                <a:ahLst/>
                <a:cxnLst>
                  <a:cxn ang="0">
                    <a:pos x="T0" y="T1"/>
                  </a:cxn>
                  <a:cxn ang="0">
                    <a:pos x="T2" y="T3"/>
                  </a:cxn>
                  <a:cxn ang="0">
                    <a:pos x="T4" y="T5"/>
                  </a:cxn>
                  <a:cxn ang="0">
                    <a:pos x="T6" y="T7"/>
                  </a:cxn>
                  <a:cxn ang="0">
                    <a:pos x="T8" y="T9"/>
                  </a:cxn>
                </a:cxnLst>
                <a:rect l="0" t="0" r="r" b="b"/>
                <a:pathLst>
                  <a:path w="8" h="7">
                    <a:moveTo>
                      <a:pt x="2" y="1"/>
                    </a:moveTo>
                    <a:cubicBezTo>
                      <a:pt x="3" y="0"/>
                      <a:pt x="5" y="0"/>
                      <a:pt x="6" y="1"/>
                    </a:cubicBezTo>
                    <a:cubicBezTo>
                      <a:pt x="8" y="2"/>
                      <a:pt x="8" y="4"/>
                      <a:pt x="6" y="6"/>
                    </a:cubicBezTo>
                    <a:cubicBezTo>
                      <a:pt x="5" y="7"/>
                      <a:pt x="3" y="7"/>
                      <a:pt x="2" y="6"/>
                    </a:cubicBezTo>
                    <a:cubicBezTo>
                      <a:pt x="0" y="4"/>
                      <a:pt x="0"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0" name="Freeform 196"/>
              <p:cNvSpPr/>
              <p:nvPr>
                <p:custDataLst>
                  <p:tags r:id="rId96"/>
                </p:custDataLst>
              </p:nvPr>
            </p:nvSpPr>
            <p:spPr bwMode="auto">
              <a:xfrm>
                <a:off x="5550" y="6766"/>
                <a:ext cx="53" cy="53"/>
              </a:xfrm>
              <a:custGeom>
                <a:avLst/>
                <a:gdLst>
                  <a:gd name="T0" fmla="*/ 2 w 8"/>
                  <a:gd name="T1" fmla="*/ 1 h 8"/>
                  <a:gd name="T2" fmla="*/ 7 w 8"/>
                  <a:gd name="T3" fmla="*/ 2 h 8"/>
                  <a:gd name="T4" fmla="*/ 6 w 8"/>
                  <a:gd name="T5" fmla="*/ 7 h 8"/>
                  <a:gd name="T6" fmla="*/ 1 w 8"/>
                  <a:gd name="T7" fmla="*/ 6 h 8"/>
                  <a:gd name="T8" fmla="*/ 2 w 8"/>
                  <a:gd name="T9" fmla="*/ 1 h 8"/>
                </a:gdLst>
                <a:ahLst/>
                <a:cxnLst>
                  <a:cxn ang="0">
                    <a:pos x="T0" y="T1"/>
                  </a:cxn>
                  <a:cxn ang="0">
                    <a:pos x="T2" y="T3"/>
                  </a:cxn>
                  <a:cxn ang="0">
                    <a:pos x="T4" y="T5"/>
                  </a:cxn>
                  <a:cxn ang="0">
                    <a:pos x="T6" y="T7"/>
                  </a:cxn>
                  <a:cxn ang="0">
                    <a:pos x="T8" y="T9"/>
                  </a:cxn>
                </a:cxnLst>
                <a:rect l="0" t="0" r="r" b="b"/>
                <a:pathLst>
                  <a:path w="8" h="8">
                    <a:moveTo>
                      <a:pt x="2" y="1"/>
                    </a:moveTo>
                    <a:cubicBezTo>
                      <a:pt x="4" y="0"/>
                      <a:pt x="6" y="1"/>
                      <a:pt x="7" y="2"/>
                    </a:cubicBezTo>
                    <a:cubicBezTo>
                      <a:pt x="8" y="4"/>
                      <a:pt x="7" y="6"/>
                      <a:pt x="6" y="7"/>
                    </a:cubicBezTo>
                    <a:cubicBezTo>
                      <a:pt x="4" y="8"/>
                      <a:pt x="2" y="8"/>
                      <a:pt x="1" y="6"/>
                    </a:cubicBezTo>
                    <a:cubicBezTo>
                      <a:pt x="0" y="4"/>
                      <a:pt x="1"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1" name="Freeform 197"/>
              <p:cNvSpPr/>
              <p:nvPr>
                <p:custDataLst>
                  <p:tags r:id="rId97"/>
                </p:custDataLst>
              </p:nvPr>
            </p:nvSpPr>
            <p:spPr bwMode="auto">
              <a:xfrm>
                <a:off x="5518" y="6688"/>
                <a:ext cx="51" cy="53"/>
              </a:xfrm>
              <a:custGeom>
                <a:avLst/>
                <a:gdLst>
                  <a:gd name="T0" fmla="*/ 4 w 8"/>
                  <a:gd name="T1" fmla="*/ 1 h 8"/>
                  <a:gd name="T2" fmla="*/ 8 w 8"/>
                  <a:gd name="T3" fmla="*/ 3 h 8"/>
                  <a:gd name="T4" fmla="*/ 5 w 8"/>
                  <a:gd name="T5" fmla="*/ 7 h 8"/>
                  <a:gd name="T6" fmla="*/ 1 w 8"/>
                  <a:gd name="T7" fmla="*/ 5 h 8"/>
                  <a:gd name="T8" fmla="*/ 4 w 8"/>
                  <a:gd name="T9" fmla="*/ 1 h 8"/>
                </a:gdLst>
                <a:ahLst/>
                <a:cxnLst>
                  <a:cxn ang="0">
                    <a:pos x="T0" y="T1"/>
                  </a:cxn>
                  <a:cxn ang="0">
                    <a:pos x="T2" y="T3"/>
                  </a:cxn>
                  <a:cxn ang="0">
                    <a:pos x="T4" y="T5"/>
                  </a:cxn>
                  <a:cxn ang="0">
                    <a:pos x="T6" y="T7"/>
                  </a:cxn>
                  <a:cxn ang="0">
                    <a:pos x="T8" y="T9"/>
                  </a:cxn>
                </a:cxnLst>
                <a:rect l="0" t="0" r="r" b="b"/>
                <a:pathLst>
                  <a:path w="8" h="8">
                    <a:moveTo>
                      <a:pt x="4" y="1"/>
                    </a:moveTo>
                    <a:cubicBezTo>
                      <a:pt x="6" y="0"/>
                      <a:pt x="7" y="2"/>
                      <a:pt x="8" y="3"/>
                    </a:cubicBezTo>
                    <a:cubicBezTo>
                      <a:pt x="8" y="5"/>
                      <a:pt x="7" y="7"/>
                      <a:pt x="5" y="7"/>
                    </a:cubicBezTo>
                    <a:cubicBezTo>
                      <a:pt x="3" y="8"/>
                      <a:pt x="1" y="7"/>
                      <a:pt x="1" y="5"/>
                    </a:cubicBezTo>
                    <a:cubicBezTo>
                      <a:pt x="0" y="3"/>
                      <a:pt x="2" y="1"/>
                      <a:pt x="4"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2" name="Freeform 198"/>
              <p:cNvSpPr/>
              <p:nvPr>
                <p:custDataLst>
                  <p:tags r:id="rId98"/>
                </p:custDataLst>
              </p:nvPr>
            </p:nvSpPr>
            <p:spPr bwMode="auto">
              <a:xfrm>
                <a:off x="5518" y="6611"/>
                <a:ext cx="43" cy="46"/>
              </a:xfrm>
              <a:custGeom>
                <a:avLst/>
                <a:gdLst>
                  <a:gd name="T0" fmla="*/ 3 w 7"/>
                  <a:gd name="T1" fmla="*/ 0 h 7"/>
                  <a:gd name="T2" fmla="*/ 7 w 7"/>
                  <a:gd name="T3" fmla="*/ 3 h 7"/>
                  <a:gd name="T4" fmla="*/ 3 w 7"/>
                  <a:gd name="T5" fmla="*/ 6 h 7"/>
                  <a:gd name="T6" fmla="*/ 0 w 7"/>
                  <a:gd name="T7" fmla="*/ 3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1"/>
                      <a:pt x="7" y="3"/>
                    </a:cubicBezTo>
                    <a:cubicBezTo>
                      <a:pt x="7" y="5"/>
                      <a:pt x="5" y="6"/>
                      <a:pt x="3" y="6"/>
                    </a:cubicBezTo>
                    <a:cubicBezTo>
                      <a:pt x="1" y="7"/>
                      <a:pt x="0" y="5"/>
                      <a:pt x="0" y="3"/>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3" name="Oval 199"/>
              <p:cNvSpPr>
                <a:spLocks noChangeArrowheads="1"/>
              </p:cNvSpPr>
              <p:nvPr>
                <p:custDataLst>
                  <p:tags r:id="rId99"/>
                </p:custDataLst>
              </p:nvPr>
            </p:nvSpPr>
            <p:spPr bwMode="auto">
              <a:xfrm>
                <a:off x="5518" y="652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4" name="Oval 200"/>
              <p:cNvSpPr>
                <a:spLocks noChangeArrowheads="1"/>
              </p:cNvSpPr>
              <p:nvPr>
                <p:custDataLst>
                  <p:tags r:id="rId100"/>
                </p:custDataLst>
              </p:nvPr>
            </p:nvSpPr>
            <p:spPr bwMode="auto">
              <a:xfrm>
                <a:off x="5518" y="644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5" name="Oval 201"/>
              <p:cNvSpPr>
                <a:spLocks noChangeArrowheads="1"/>
              </p:cNvSpPr>
              <p:nvPr>
                <p:custDataLst>
                  <p:tags r:id="rId101"/>
                </p:custDataLst>
              </p:nvPr>
            </p:nvSpPr>
            <p:spPr bwMode="auto">
              <a:xfrm>
                <a:off x="5518" y="635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6" name="Oval 202"/>
              <p:cNvSpPr>
                <a:spLocks noChangeArrowheads="1"/>
              </p:cNvSpPr>
              <p:nvPr>
                <p:custDataLst>
                  <p:tags r:id="rId102"/>
                </p:custDataLst>
              </p:nvPr>
            </p:nvSpPr>
            <p:spPr bwMode="auto">
              <a:xfrm>
                <a:off x="5518" y="6275"/>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7" name="Oval 203"/>
              <p:cNvSpPr>
                <a:spLocks noChangeArrowheads="1"/>
              </p:cNvSpPr>
              <p:nvPr>
                <p:custDataLst>
                  <p:tags r:id="rId103"/>
                </p:custDataLst>
              </p:nvPr>
            </p:nvSpPr>
            <p:spPr bwMode="auto">
              <a:xfrm>
                <a:off x="5518" y="6191"/>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8" name="Oval 204"/>
              <p:cNvSpPr>
                <a:spLocks noChangeArrowheads="1"/>
              </p:cNvSpPr>
              <p:nvPr>
                <p:custDataLst>
                  <p:tags r:id="rId104"/>
                </p:custDataLst>
              </p:nvPr>
            </p:nvSpPr>
            <p:spPr bwMode="auto">
              <a:xfrm>
                <a:off x="5518" y="610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9" name="Oval 205"/>
              <p:cNvSpPr>
                <a:spLocks noChangeArrowheads="1"/>
              </p:cNvSpPr>
              <p:nvPr>
                <p:custDataLst>
                  <p:tags r:id="rId105"/>
                </p:custDataLst>
              </p:nvPr>
            </p:nvSpPr>
            <p:spPr bwMode="auto">
              <a:xfrm>
                <a:off x="5518" y="602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0" name="Oval 206"/>
              <p:cNvSpPr>
                <a:spLocks noChangeArrowheads="1"/>
              </p:cNvSpPr>
              <p:nvPr>
                <p:custDataLst>
                  <p:tags r:id="rId106"/>
                </p:custDataLst>
              </p:nvPr>
            </p:nvSpPr>
            <p:spPr bwMode="auto">
              <a:xfrm>
                <a:off x="5518" y="593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1" name="Oval 207"/>
              <p:cNvSpPr>
                <a:spLocks noChangeArrowheads="1"/>
              </p:cNvSpPr>
              <p:nvPr>
                <p:custDataLst>
                  <p:tags r:id="rId107"/>
                </p:custDataLst>
              </p:nvPr>
            </p:nvSpPr>
            <p:spPr bwMode="auto">
              <a:xfrm>
                <a:off x="5518" y="5853"/>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2" name="Oval 208"/>
              <p:cNvSpPr>
                <a:spLocks noChangeArrowheads="1"/>
              </p:cNvSpPr>
              <p:nvPr>
                <p:custDataLst>
                  <p:tags r:id="rId108"/>
                </p:custDataLst>
              </p:nvPr>
            </p:nvSpPr>
            <p:spPr bwMode="auto">
              <a:xfrm>
                <a:off x="5518" y="5768"/>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3" name="Oval 209"/>
              <p:cNvSpPr>
                <a:spLocks noChangeArrowheads="1"/>
              </p:cNvSpPr>
              <p:nvPr>
                <p:custDataLst>
                  <p:tags r:id="rId109"/>
                </p:custDataLst>
              </p:nvPr>
            </p:nvSpPr>
            <p:spPr bwMode="auto">
              <a:xfrm>
                <a:off x="5518" y="567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4" name="Oval 210"/>
              <p:cNvSpPr>
                <a:spLocks noChangeArrowheads="1"/>
              </p:cNvSpPr>
              <p:nvPr>
                <p:custDataLst>
                  <p:tags r:id="rId110"/>
                </p:custDataLst>
              </p:nvPr>
            </p:nvSpPr>
            <p:spPr bwMode="auto">
              <a:xfrm>
                <a:off x="5518" y="559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5" name="Oval 211"/>
              <p:cNvSpPr>
                <a:spLocks noChangeArrowheads="1"/>
              </p:cNvSpPr>
              <p:nvPr>
                <p:custDataLst>
                  <p:tags r:id="rId111"/>
                </p:custDataLst>
              </p:nvPr>
            </p:nvSpPr>
            <p:spPr bwMode="auto">
              <a:xfrm>
                <a:off x="5518" y="55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6" name="Oval 212"/>
              <p:cNvSpPr>
                <a:spLocks noChangeArrowheads="1"/>
              </p:cNvSpPr>
              <p:nvPr>
                <p:custDataLst>
                  <p:tags r:id="rId112"/>
                </p:custDataLst>
              </p:nvPr>
            </p:nvSpPr>
            <p:spPr bwMode="auto">
              <a:xfrm>
                <a:off x="5518" y="542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7" name="Oval 213"/>
              <p:cNvSpPr>
                <a:spLocks noChangeArrowheads="1"/>
              </p:cNvSpPr>
              <p:nvPr>
                <p:custDataLst>
                  <p:tags r:id="rId113"/>
                </p:custDataLst>
              </p:nvPr>
            </p:nvSpPr>
            <p:spPr bwMode="auto">
              <a:xfrm>
                <a:off x="5518" y="534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8" name="Oval 214"/>
              <p:cNvSpPr>
                <a:spLocks noChangeArrowheads="1"/>
              </p:cNvSpPr>
              <p:nvPr>
                <p:custDataLst>
                  <p:tags r:id="rId114"/>
                </p:custDataLst>
              </p:nvPr>
            </p:nvSpPr>
            <p:spPr bwMode="auto">
              <a:xfrm>
                <a:off x="5518" y="5258"/>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9" name="Oval 215"/>
              <p:cNvSpPr>
                <a:spLocks noChangeArrowheads="1"/>
              </p:cNvSpPr>
              <p:nvPr>
                <p:custDataLst>
                  <p:tags r:id="rId115"/>
                </p:custDataLst>
              </p:nvPr>
            </p:nvSpPr>
            <p:spPr bwMode="auto">
              <a:xfrm>
                <a:off x="5518" y="5173"/>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0" name="Oval 216"/>
              <p:cNvSpPr>
                <a:spLocks noChangeArrowheads="1"/>
              </p:cNvSpPr>
              <p:nvPr>
                <p:custDataLst>
                  <p:tags r:id="rId116"/>
                </p:custDataLst>
              </p:nvPr>
            </p:nvSpPr>
            <p:spPr bwMode="auto">
              <a:xfrm>
                <a:off x="5518" y="508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1" name="Oval 217"/>
              <p:cNvSpPr>
                <a:spLocks noChangeArrowheads="1"/>
              </p:cNvSpPr>
              <p:nvPr>
                <p:custDataLst>
                  <p:tags r:id="rId117"/>
                </p:custDataLst>
              </p:nvPr>
            </p:nvSpPr>
            <p:spPr bwMode="auto">
              <a:xfrm>
                <a:off x="5518" y="500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2" name="Oval 218"/>
              <p:cNvSpPr>
                <a:spLocks noChangeArrowheads="1"/>
              </p:cNvSpPr>
              <p:nvPr>
                <p:custDataLst>
                  <p:tags r:id="rId118"/>
                </p:custDataLst>
              </p:nvPr>
            </p:nvSpPr>
            <p:spPr bwMode="auto">
              <a:xfrm>
                <a:off x="5518" y="492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3" name="Oval 219"/>
              <p:cNvSpPr>
                <a:spLocks noChangeArrowheads="1"/>
              </p:cNvSpPr>
              <p:nvPr>
                <p:custDataLst>
                  <p:tags r:id="rId119"/>
                </p:custDataLst>
              </p:nvPr>
            </p:nvSpPr>
            <p:spPr bwMode="auto">
              <a:xfrm>
                <a:off x="5518" y="483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4" name="Oval 220"/>
              <p:cNvSpPr>
                <a:spLocks noChangeArrowheads="1"/>
              </p:cNvSpPr>
              <p:nvPr>
                <p:custDataLst>
                  <p:tags r:id="rId120"/>
                </p:custDataLst>
              </p:nvPr>
            </p:nvSpPr>
            <p:spPr bwMode="auto">
              <a:xfrm>
                <a:off x="5518" y="4753"/>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5" name="Oval 221"/>
              <p:cNvSpPr>
                <a:spLocks noChangeArrowheads="1"/>
              </p:cNvSpPr>
              <p:nvPr>
                <p:custDataLst>
                  <p:tags r:id="rId121"/>
                </p:custDataLst>
              </p:nvPr>
            </p:nvSpPr>
            <p:spPr bwMode="auto">
              <a:xfrm>
                <a:off x="5518" y="4669"/>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6" name="Oval 222"/>
              <p:cNvSpPr>
                <a:spLocks noChangeArrowheads="1"/>
              </p:cNvSpPr>
              <p:nvPr>
                <p:custDataLst>
                  <p:tags r:id="rId122"/>
                </p:custDataLst>
              </p:nvPr>
            </p:nvSpPr>
            <p:spPr bwMode="auto">
              <a:xfrm>
                <a:off x="5518" y="458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7" name="Oval 223"/>
              <p:cNvSpPr>
                <a:spLocks noChangeArrowheads="1"/>
              </p:cNvSpPr>
              <p:nvPr>
                <p:custDataLst>
                  <p:tags r:id="rId123"/>
                </p:custDataLst>
              </p:nvPr>
            </p:nvSpPr>
            <p:spPr bwMode="auto">
              <a:xfrm>
                <a:off x="5518" y="450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8" name="Oval 224"/>
              <p:cNvSpPr>
                <a:spLocks noChangeArrowheads="1"/>
              </p:cNvSpPr>
              <p:nvPr>
                <p:custDataLst>
                  <p:tags r:id="rId124"/>
                </p:custDataLst>
              </p:nvPr>
            </p:nvSpPr>
            <p:spPr bwMode="auto">
              <a:xfrm>
                <a:off x="5518" y="441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9" name="Oval 225"/>
              <p:cNvSpPr>
                <a:spLocks noChangeArrowheads="1"/>
              </p:cNvSpPr>
              <p:nvPr>
                <p:custDataLst>
                  <p:tags r:id="rId125"/>
                </p:custDataLst>
              </p:nvPr>
            </p:nvSpPr>
            <p:spPr bwMode="auto">
              <a:xfrm>
                <a:off x="5518" y="433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0" name="Oval 226"/>
              <p:cNvSpPr>
                <a:spLocks noChangeArrowheads="1"/>
              </p:cNvSpPr>
              <p:nvPr>
                <p:custDataLst>
                  <p:tags r:id="rId126"/>
                </p:custDataLst>
              </p:nvPr>
            </p:nvSpPr>
            <p:spPr bwMode="auto">
              <a:xfrm>
                <a:off x="5518" y="4246"/>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1" name="Oval 227"/>
              <p:cNvSpPr>
                <a:spLocks noChangeArrowheads="1"/>
              </p:cNvSpPr>
              <p:nvPr>
                <p:custDataLst>
                  <p:tags r:id="rId127"/>
                </p:custDataLst>
              </p:nvPr>
            </p:nvSpPr>
            <p:spPr bwMode="auto">
              <a:xfrm>
                <a:off x="5518" y="4164"/>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2" name="Oval 228"/>
              <p:cNvSpPr>
                <a:spLocks noChangeArrowheads="1"/>
              </p:cNvSpPr>
              <p:nvPr>
                <p:custDataLst>
                  <p:tags r:id="rId128"/>
                </p:custDataLst>
              </p:nvPr>
            </p:nvSpPr>
            <p:spPr bwMode="auto">
              <a:xfrm>
                <a:off x="5518" y="4080"/>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3" name="Freeform 229"/>
              <p:cNvSpPr/>
              <p:nvPr>
                <p:custDataLst>
                  <p:tags r:id="rId129"/>
                </p:custDataLst>
              </p:nvPr>
            </p:nvSpPr>
            <p:spPr bwMode="auto">
              <a:xfrm>
                <a:off x="5518" y="3995"/>
                <a:ext cx="43" cy="46"/>
              </a:xfrm>
              <a:custGeom>
                <a:avLst/>
                <a:gdLst>
                  <a:gd name="T0" fmla="*/ 3 w 7"/>
                  <a:gd name="T1" fmla="*/ 0 h 7"/>
                  <a:gd name="T2" fmla="*/ 7 w 7"/>
                  <a:gd name="T3" fmla="*/ 4 h 7"/>
                  <a:gd name="T4" fmla="*/ 3 w 7"/>
                  <a:gd name="T5" fmla="*/ 7 h 7"/>
                  <a:gd name="T6" fmla="*/ 0 w 7"/>
                  <a:gd name="T7" fmla="*/ 4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2"/>
                      <a:pt x="7" y="4"/>
                    </a:cubicBezTo>
                    <a:cubicBezTo>
                      <a:pt x="6" y="5"/>
                      <a:pt x="5" y="7"/>
                      <a:pt x="3" y="7"/>
                    </a:cubicBezTo>
                    <a:cubicBezTo>
                      <a:pt x="1" y="7"/>
                      <a:pt x="0" y="6"/>
                      <a:pt x="0" y="4"/>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4" name="Freeform 230"/>
              <p:cNvSpPr/>
              <p:nvPr>
                <p:custDataLst>
                  <p:tags r:id="rId130"/>
                </p:custDataLst>
              </p:nvPr>
            </p:nvSpPr>
            <p:spPr bwMode="auto">
              <a:xfrm>
                <a:off x="5523" y="3911"/>
                <a:ext cx="53" cy="51"/>
              </a:xfrm>
              <a:custGeom>
                <a:avLst/>
                <a:gdLst>
                  <a:gd name="T0" fmla="*/ 5 w 8"/>
                  <a:gd name="T1" fmla="*/ 1 h 8"/>
                  <a:gd name="T2" fmla="*/ 8 w 8"/>
                  <a:gd name="T3" fmla="*/ 5 h 8"/>
                  <a:gd name="T4" fmla="*/ 3 w 8"/>
                  <a:gd name="T5" fmla="*/ 7 h 8"/>
                  <a:gd name="T6" fmla="*/ 1 w 8"/>
                  <a:gd name="T7" fmla="*/ 3 h 8"/>
                  <a:gd name="T8" fmla="*/ 5 w 8"/>
                  <a:gd name="T9" fmla="*/ 1 h 8"/>
                </a:gdLst>
                <a:ahLst/>
                <a:cxnLst>
                  <a:cxn ang="0">
                    <a:pos x="T0" y="T1"/>
                  </a:cxn>
                  <a:cxn ang="0">
                    <a:pos x="T2" y="T3"/>
                  </a:cxn>
                  <a:cxn ang="0">
                    <a:pos x="T4" y="T5"/>
                  </a:cxn>
                  <a:cxn ang="0">
                    <a:pos x="T6" y="T7"/>
                  </a:cxn>
                  <a:cxn ang="0">
                    <a:pos x="T8" y="T9"/>
                  </a:cxn>
                </a:cxnLst>
                <a:rect l="0" t="0" r="r" b="b"/>
                <a:pathLst>
                  <a:path w="8" h="8">
                    <a:moveTo>
                      <a:pt x="5" y="1"/>
                    </a:moveTo>
                    <a:cubicBezTo>
                      <a:pt x="7" y="1"/>
                      <a:pt x="8" y="3"/>
                      <a:pt x="8" y="5"/>
                    </a:cubicBezTo>
                    <a:cubicBezTo>
                      <a:pt x="7" y="7"/>
                      <a:pt x="5" y="8"/>
                      <a:pt x="3" y="7"/>
                    </a:cubicBezTo>
                    <a:cubicBezTo>
                      <a:pt x="2" y="7"/>
                      <a:pt x="0" y="5"/>
                      <a:pt x="1" y="3"/>
                    </a:cubicBezTo>
                    <a:cubicBezTo>
                      <a:pt x="2" y="1"/>
                      <a:pt x="4" y="0"/>
                      <a:pt x="5"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5" name="Freeform 231"/>
              <p:cNvSpPr/>
              <p:nvPr>
                <p:custDataLst>
                  <p:tags r:id="rId131"/>
                </p:custDataLst>
              </p:nvPr>
            </p:nvSpPr>
            <p:spPr bwMode="auto">
              <a:xfrm>
                <a:off x="5561" y="3834"/>
                <a:ext cx="53" cy="51"/>
              </a:xfrm>
              <a:custGeom>
                <a:avLst/>
                <a:gdLst>
                  <a:gd name="T0" fmla="*/ 6 w 8"/>
                  <a:gd name="T1" fmla="*/ 1 h 8"/>
                  <a:gd name="T2" fmla="*/ 7 w 8"/>
                  <a:gd name="T3" fmla="*/ 6 h 8"/>
                  <a:gd name="T4" fmla="*/ 2 w 8"/>
                  <a:gd name="T5" fmla="*/ 7 h 8"/>
                  <a:gd name="T6" fmla="*/ 1 w 8"/>
                  <a:gd name="T7" fmla="*/ 2 h 8"/>
                  <a:gd name="T8" fmla="*/ 6 w 8"/>
                  <a:gd name="T9" fmla="*/ 1 h 8"/>
                </a:gdLst>
                <a:ahLst/>
                <a:cxnLst>
                  <a:cxn ang="0">
                    <a:pos x="T0" y="T1"/>
                  </a:cxn>
                  <a:cxn ang="0">
                    <a:pos x="T2" y="T3"/>
                  </a:cxn>
                  <a:cxn ang="0">
                    <a:pos x="T4" y="T5"/>
                  </a:cxn>
                  <a:cxn ang="0">
                    <a:pos x="T6" y="T7"/>
                  </a:cxn>
                  <a:cxn ang="0">
                    <a:pos x="T8" y="T9"/>
                  </a:cxn>
                </a:cxnLst>
                <a:rect l="0" t="0" r="r" b="b"/>
                <a:pathLst>
                  <a:path w="8" h="8">
                    <a:moveTo>
                      <a:pt x="6" y="1"/>
                    </a:moveTo>
                    <a:cubicBezTo>
                      <a:pt x="8" y="3"/>
                      <a:pt x="8" y="5"/>
                      <a:pt x="7" y="6"/>
                    </a:cubicBezTo>
                    <a:cubicBezTo>
                      <a:pt x="6" y="8"/>
                      <a:pt x="4" y="8"/>
                      <a:pt x="2" y="7"/>
                    </a:cubicBezTo>
                    <a:cubicBezTo>
                      <a:pt x="1" y="6"/>
                      <a:pt x="0" y="4"/>
                      <a:pt x="1" y="2"/>
                    </a:cubicBezTo>
                    <a:cubicBezTo>
                      <a:pt x="2" y="1"/>
                      <a:pt x="5" y="0"/>
                      <a:pt x="6"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6" name="Freeform 232"/>
              <p:cNvSpPr/>
              <p:nvPr>
                <p:custDataLst>
                  <p:tags r:id="rId132"/>
                </p:custDataLst>
              </p:nvPr>
            </p:nvSpPr>
            <p:spPr bwMode="auto">
              <a:xfrm>
                <a:off x="5622" y="3776"/>
                <a:ext cx="51" cy="43"/>
              </a:xfrm>
              <a:custGeom>
                <a:avLst/>
                <a:gdLst>
                  <a:gd name="T0" fmla="*/ 7 w 8"/>
                  <a:gd name="T1" fmla="*/ 2 h 7"/>
                  <a:gd name="T2" fmla="*/ 6 w 8"/>
                  <a:gd name="T3" fmla="*/ 6 h 7"/>
                  <a:gd name="T4" fmla="*/ 1 w 8"/>
                  <a:gd name="T5" fmla="*/ 6 h 7"/>
                  <a:gd name="T6" fmla="*/ 2 w 8"/>
                  <a:gd name="T7" fmla="*/ 1 h 7"/>
                  <a:gd name="T8" fmla="*/ 7 w 8"/>
                  <a:gd name="T9" fmla="*/ 2 h 7"/>
                </a:gdLst>
                <a:ahLst/>
                <a:cxnLst>
                  <a:cxn ang="0">
                    <a:pos x="T0" y="T1"/>
                  </a:cxn>
                  <a:cxn ang="0">
                    <a:pos x="T2" y="T3"/>
                  </a:cxn>
                  <a:cxn ang="0">
                    <a:pos x="T4" y="T5"/>
                  </a:cxn>
                  <a:cxn ang="0">
                    <a:pos x="T6" y="T7"/>
                  </a:cxn>
                  <a:cxn ang="0">
                    <a:pos x="T8" y="T9"/>
                  </a:cxn>
                </a:cxnLst>
                <a:rect l="0" t="0" r="r" b="b"/>
                <a:pathLst>
                  <a:path w="8" h="7">
                    <a:moveTo>
                      <a:pt x="7" y="2"/>
                    </a:moveTo>
                    <a:cubicBezTo>
                      <a:pt x="8" y="3"/>
                      <a:pt x="7" y="5"/>
                      <a:pt x="6" y="6"/>
                    </a:cubicBezTo>
                    <a:cubicBezTo>
                      <a:pt x="5" y="7"/>
                      <a:pt x="3" y="7"/>
                      <a:pt x="1" y="6"/>
                    </a:cubicBezTo>
                    <a:cubicBezTo>
                      <a:pt x="0" y="5"/>
                      <a:pt x="0" y="2"/>
                      <a:pt x="2" y="1"/>
                    </a:cubicBezTo>
                    <a:cubicBezTo>
                      <a:pt x="3" y="0"/>
                      <a:pt x="5" y="0"/>
                      <a:pt x="7"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7" name="Freeform 233"/>
              <p:cNvSpPr/>
              <p:nvPr>
                <p:custDataLst>
                  <p:tags r:id="rId133"/>
                </p:custDataLst>
              </p:nvPr>
            </p:nvSpPr>
            <p:spPr bwMode="auto">
              <a:xfrm>
                <a:off x="5692" y="3729"/>
                <a:ext cx="51" cy="51"/>
              </a:xfrm>
              <a:custGeom>
                <a:avLst/>
                <a:gdLst>
                  <a:gd name="T0" fmla="*/ 7 w 8"/>
                  <a:gd name="T1" fmla="*/ 3 h 8"/>
                  <a:gd name="T2" fmla="*/ 5 w 8"/>
                  <a:gd name="T3" fmla="*/ 7 h 8"/>
                  <a:gd name="T4" fmla="*/ 1 w 8"/>
                  <a:gd name="T5" fmla="*/ 5 h 8"/>
                  <a:gd name="T6" fmla="*/ 3 w 8"/>
                  <a:gd name="T7" fmla="*/ 1 h 8"/>
                  <a:gd name="T8" fmla="*/ 7 w 8"/>
                  <a:gd name="T9" fmla="*/ 3 h 8"/>
                </a:gdLst>
                <a:ahLst/>
                <a:cxnLst>
                  <a:cxn ang="0">
                    <a:pos x="T0" y="T1"/>
                  </a:cxn>
                  <a:cxn ang="0">
                    <a:pos x="T2" y="T3"/>
                  </a:cxn>
                  <a:cxn ang="0">
                    <a:pos x="T4" y="T5"/>
                  </a:cxn>
                  <a:cxn ang="0">
                    <a:pos x="T6" y="T7"/>
                  </a:cxn>
                  <a:cxn ang="0">
                    <a:pos x="T8" y="T9"/>
                  </a:cxn>
                </a:cxnLst>
                <a:rect l="0" t="0" r="r" b="b"/>
                <a:pathLst>
                  <a:path w="8" h="8">
                    <a:moveTo>
                      <a:pt x="7" y="3"/>
                    </a:moveTo>
                    <a:cubicBezTo>
                      <a:pt x="8" y="5"/>
                      <a:pt x="7" y="7"/>
                      <a:pt x="5" y="7"/>
                    </a:cubicBezTo>
                    <a:cubicBezTo>
                      <a:pt x="4" y="8"/>
                      <a:pt x="2" y="7"/>
                      <a:pt x="1" y="5"/>
                    </a:cubicBezTo>
                    <a:cubicBezTo>
                      <a:pt x="0" y="4"/>
                      <a:pt x="1" y="2"/>
                      <a:pt x="3" y="1"/>
                    </a:cubicBezTo>
                    <a:cubicBezTo>
                      <a:pt x="5" y="0"/>
                      <a:pt x="7" y="1"/>
                      <a:pt x="7" y="3"/>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8" name="Freeform 234"/>
              <p:cNvSpPr/>
              <p:nvPr>
                <p:custDataLst>
                  <p:tags r:id="rId134"/>
                </p:custDataLst>
              </p:nvPr>
            </p:nvSpPr>
            <p:spPr bwMode="auto">
              <a:xfrm>
                <a:off x="5777" y="3710"/>
                <a:ext cx="43" cy="46"/>
              </a:xfrm>
              <a:custGeom>
                <a:avLst/>
                <a:gdLst>
                  <a:gd name="T0" fmla="*/ 7 w 7"/>
                  <a:gd name="T1" fmla="*/ 4 h 7"/>
                  <a:gd name="T2" fmla="*/ 4 w 7"/>
                  <a:gd name="T3" fmla="*/ 7 h 7"/>
                  <a:gd name="T4" fmla="*/ 0 w 7"/>
                  <a:gd name="T5" fmla="*/ 4 h 7"/>
                  <a:gd name="T6" fmla="*/ 3 w 7"/>
                  <a:gd name="T7" fmla="*/ 0 h 7"/>
                  <a:gd name="T8" fmla="*/ 7 w 7"/>
                  <a:gd name="T9" fmla="*/ 4 h 7"/>
                </a:gdLst>
                <a:ahLst/>
                <a:cxnLst>
                  <a:cxn ang="0">
                    <a:pos x="T0" y="T1"/>
                  </a:cxn>
                  <a:cxn ang="0">
                    <a:pos x="T2" y="T3"/>
                  </a:cxn>
                  <a:cxn ang="0">
                    <a:pos x="T4" y="T5"/>
                  </a:cxn>
                  <a:cxn ang="0">
                    <a:pos x="T6" y="T7"/>
                  </a:cxn>
                  <a:cxn ang="0">
                    <a:pos x="T8" y="T9"/>
                  </a:cxn>
                </a:cxnLst>
                <a:rect l="0" t="0" r="r" b="b"/>
                <a:pathLst>
                  <a:path w="7" h="7">
                    <a:moveTo>
                      <a:pt x="7" y="4"/>
                    </a:moveTo>
                    <a:cubicBezTo>
                      <a:pt x="7" y="5"/>
                      <a:pt x="6" y="7"/>
                      <a:pt x="4" y="7"/>
                    </a:cubicBezTo>
                    <a:cubicBezTo>
                      <a:pt x="2" y="7"/>
                      <a:pt x="0" y="6"/>
                      <a:pt x="0" y="4"/>
                    </a:cubicBezTo>
                    <a:cubicBezTo>
                      <a:pt x="0" y="2"/>
                      <a:pt x="1" y="1"/>
                      <a:pt x="3" y="0"/>
                    </a:cubicBezTo>
                    <a:cubicBezTo>
                      <a:pt x="5" y="0"/>
                      <a:pt x="7" y="2"/>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9" name="Oval 235"/>
              <p:cNvSpPr>
                <a:spLocks noChangeArrowheads="1"/>
              </p:cNvSpPr>
              <p:nvPr>
                <p:custDataLst>
                  <p:tags r:id="rId135"/>
                </p:custDataLst>
              </p:nvPr>
            </p:nvSpPr>
            <p:spPr bwMode="auto">
              <a:xfrm>
                <a:off x="585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0" name="Oval 236"/>
              <p:cNvSpPr>
                <a:spLocks noChangeArrowheads="1"/>
              </p:cNvSpPr>
              <p:nvPr>
                <p:custDataLst>
                  <p:tags r:id="rId136"/>
                </p:custDataLst>
              </p:nvPr>
            </p:nvSpPr>
            <p:spPr bwMode="auto">
              <a:xfrm>
                <a:off x="594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1" name="Oval 237"/>
              <p:cNvSpPr>
                <a:spLocks noChangeArrowheads="1"/>
              </p:cNvSpPr>
              <p:nvPr>
                <p:custDataLst>
                  <p:tags r:id="rId137"/>
                </p:custDataLst>
              </p:nvPr>
            </p:nvSpPr>
            <p:spPr bwMode="auto">
              <a:xfrm>
                <a:off x="602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2" name="Oval 238"/>
              <p:cNvSpPr>
                <a:spLocks noChangeArrowheads="1"/>
              </p:cNvSpPr>
              <p:nvPr>
                <p:custDataLst>
                  <p:tags r:id="rId138"/>
                </p:custDataLst>
              </p:nvPr>
            </p:nvSpPr>
            <p:spPr bwMode="auto">
              <a:xfrm>
                <a:off x="611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3" name="Oval 239"/>
              <p:cNvSpPr>
                <a:spLocks noChangeArrowheads="1"/>
              </p:cNvSpPr>
              <p:nvPr>
                <p:custDataLst>
                  <p:tags r:id="rId139"/>
                </p:custDataLst>
              </p:nvPr>
            </p:nvSpPr>
            <p:spPr bwMode="auto">
              <a:xfrm>
                <a:off x="619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4" name="Oval 240"/>
              <p:cNvSpPr>
                <a:spLocks noChangeArrowheads="1"/>
              </p:cNvSpPr>
              <p:nvPr>
                <p:custDataLst>
                  <p:tags r:id="rId140"/>
                </p:custDataLst>
              </p:nvPr>
            </p:nvSpPr>
            <p:spPr bwMode="auto">
              <a:xfrm>
                <a:off x="627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5" name="Oval 241"/>
              <p:cNvSpPr>
                <a:spLocks noChangeArrowheads="1"/>
              </p:cNvSpPr>
              <p:nvPr>
                <p:custDataLst>
                  <p:tags r:id="rId141"/>
                </p:custDataLst>
              </p:nvPr>
            </p:nvSpPr>
            <p:spPr bwMode="auto">
              <a:xfrm>
                <a:off x="636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6" name="Oval 242"/>
              <p:cNvSpPr>
                <a:spLocks noChangeArrowheads="1"/>
              </p:cNvSpPr>
              <p:nvPr>
                <p:custDataLst>
                  <p:tags r:id="rId142"/>
                </p:custDataLst>
              </p:nvPr>
            </p:nvSpPr>
            <p:spPr bwMode="auto">
              <a:xfrm>
                <a:off x="64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7" name="Oval 243"/>
              <p:cNvSpPr>
                <a:spLocks noChangeArrowheads="1"/>
              </p:cNvSpPr>
              <p:nvPr>
                <p:custDataLst>
                  <p:tags r:id="rId143"/>
                </p:custDataLst>
              </p:nvPr>
            </p:nvSpPr>
            <p:spPr bwMode="auto">
              <a:xfrm>
                <a:off x="653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8" name="Oval 244"/>
              <p:cNvSpPr>
                <a:spLocks noChangeArrowheads="1"/>
              </p:cNvSpPr>
              <p:nvPr>
                <p:custDataLst>
                  <p:tags r:id="rId144"/>
                </p:custDataLst>
              </p:nvPr>
            </p:nvSpPr>
            <p:spPr bwMode="auto">
              <a:xfrm>
                <a:off x="66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9" name="Oval 245"/>
              <p:cNvSpPr>
                <a:spLocks noChangeArrowheads="1"/>
              </p:cNvSpPr>
              <p:nvPr>
                <p:custDataLst>
                  <p:tags r:id="rId145"/>
                </p:custDataLst>
              </p:nvPr>
            </p:nvSpPr>
            <p:spPr bwMode="auto">
              <a:xfrm>
                <a:off x="669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0" name="Oval 246"/>
              <p:cNvSpPr>
                <a:spLocks noChangeArrowheads="1"/>
              </p:cNvSpPr>
              <p:nvPr>
                <p:custDataLst>
                  <p:tags r:id="rId146"/>
                </p:custDataLst>
              </p:nvPr>
            </p:nvSpPr>
            <p:spPr bwMode="auto">
              <a:xfrm>
                <a:off x="678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1" name="Oval 247"/>
              <p:cNvSpPr>
                <a:spLocks noChangeArrowheads="1"/>
              </p:cNvSpPr>
              <p:nvPr>
                <p:custDataLst>
                  <p:tags r:id="rId147"/>
                </p:custDataLst>
              </p:nvPr>
            </p:nvSpPr>
            <p:spPr bwMode="auto">
              <a:xfrm>
                <a:off x="68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2" name="Oval 248"/>
              <p:cNvSpPr>
                <a:spLocks noChangeArrowheads="1"/>
              </p:cNvSpPr>
              <p:nvPr>
                <p:custDataLst>
                  <p:tags r:id="rId148"/>
                </p:custDataLst>
              </p:nvPr>
            </p:nvSpPr>
            <p:spPr bwMode="auto">
              <a:xfrm>
                <a:off x="695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3" name="Oval 249"/>
              <p:cNvSpPr>
                <a:spLocks noChangeArrowheads="1"/>
              </p:cNvSpPr>
              <p:nvPr>
                <p:custDataLst>
                  <p:tags r:id="rId149"/>
                </p:custDataLst>
              </p:nvPr>
            </p:nvSpPr>
            <p:spPr bwMode="auto">
              <a:xfrm>
                <a:off x="7034"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4" name="Oval 250"/>
              <p:cNvSpPr>
                <a:spLocks noChangeArrowheads="1"/>
              </p:cNvSpPr>
              <p:nvPr>
                <p:custDataLst>
                  <p:tags r:id="rId150"/>
                </p:custDataLst>
              </p:nvPr>
            </p:nvSpPr>
            <p:spPr bwMode="auto">
              <a:xfrm>
                <a:off x="71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5" name="Oval 251"/>
              <p:cNvSpPr>
                <a:spLocks noChangeArrowheads="1"/>
              </p:cNvSpPr>
              <p:nvPr>
                <p:custDataLst>
                  <p:tags r:id="rId151"/>
                </p:custDataLst>
              </p:nvPr>
            </p:nvSpPr>
            <p:spPr bwMode="auto">
              <a:xfrm>
                <a:off x="720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6" name="Oval 252"/>
              <p:cNvSpPr>
                <a:spLocks noChangeArrowheads="1"/>
              </p:cNvSpPr>
              <p:nvPr>
                <p:custDataLst>
                  <p:tags r:id="rId152"/>
                </p:custDataLst>
              </p:nvPr>
            </p:nvSpPr>
            <p:spPr bwMode="auto">
              <a:xfrm>
                <a:off x="72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7" name="Oval 253"/>
              <p:cNvSpPr>
                <a:spLocks noChangeArrowheads="1"/>
              </p:cNvSpPr>
              <p:nvPr>
                <p:custDataLst>
                  <p:tags r:id="rId153"/>
                </p:custDataLst>
              </p:nvPr>
            </p:nvSpPr>
            <p:spPr bwMode="auto">
              <a:xfrm>
                <a:off x="73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8" name="Oval 254"/>
              <p:cNvSpPr>
                <a:spLocks noChangeArrowheads="1"/>
              </p:cNvSpPr>
              <p:nvPr>
                <p:custDataLst>
                  <p:tags r:id="rId154"/>
                </p:custDataLst>
              </p:nvPr>
            </p:nvSpPr>
            <p:spPr bwMode="auto">
              <a:xfrm>
                <a:off x="745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9" name="Oval 255"/>
              <p:cNvSpPr>
                <a:spLocks noChangeArrowheads="1"/>
              </p:cNvSpPr>
              <p:nvPr>
                <p:custDataLst>
                  <p:tags r:id="rId155"/>
                </p:custDataLst>
              </p:nvPr>
            </p:nvSpPr>
            <p:spPr bwMode="auto">
              <a:xfrm>
                <a:off x="75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0" name="Oval 256"/>
              <p:cNvSpPr>
                <a:spLocks noChangeArrowheads="1"/>
              </p:cNvSpPr>
              <p:nvPr>
                <p:custDataLst>
                  <p:tags r:id="rId156"/>
                </p:custDataLst>
              </p:nvPr>
            </p:nvSpPr>
            <p:spPr bwMode="auto">
              <a:xfrm>
                <a:off x="762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1" name="Oval 257"/>
              <p:cNvSpPr>
                <a:spLocks noChangeArrowheads="1"/>
              </p:cNvSpPr>
              <p:nvPr>
                <p:custDataLst>
                  <p:tags r:id="rId157"/>
                </p:custDataLst>
              </p:nvPr>
            </p:nvSpPr>
            <p:spPr bwMode="auto">
              <a:xfrm>
                <a:off x="770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2" name="Oval 258"/>
              <p:cNvSpPr>
                <a:spLocks noChangeArrowheads="1"/>
              </p:cNvSpPr>
              <p:nvPr>
                <p:custDataLst>
                  <p:tags r:id="rId158"/>
                </p:custDataLst>
              </p:nvPr>
            </p:nvSpPr>
            <p:spPr bwMode="auto">
              <a:xfrm>
                <a:off x="77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3" name="Oval 259"/>
              <p:cNvSpPr>
                <a:spLocks noChangeArrowheads="1"/>
              </p:cNvSpPr>
              <p:nvPr>
                <p:custDataLst>
                  <p:tags r:id="rId159"/>
                </p:custDataLst>
              </p:nvPr>
            </p:nvSpPr>
            <p:spPr bwMode="auto">
              <a:xfrm>
                <a:off x="787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4" name="Oval 260"/>
              <p:cNvSpPr>
                <a:spLocks noChangeArrowheads="1"/>
              </p:cNvSpPr>
              <p:nvPr>
                <p:custDataLst>
                  <p:tags r:id="rId160"/>
                </p:custDataLst>
              </p:nvPr>
            </p:nvSpPr>
            <p:spPr bwMode="auto">
              <a:xfrm>
                <a:off x="79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5" name="Oval 261"/>
              <p:cNvSpPr>
                <a:spLocks noChangeArrowheads="1"/>
              </p:cNvSpPr>
              <p:nvPr>
                <p:custDataLst>
                  <p:tags r:id="rId161"/>
                </p:custDataLst>
              </p:nvPr>
            </p:nvSpPr>
            <p:spPr bwMode="auto">
              <a:xfrm>
                <a:off x="803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6" name="Oval 262"/>
              <p:cNvSpPr>
                <a:spLocks noChangeArrowheads="1"/>
              </p:cNvSpPr>
              <p:nvPr>
                <p:custDataLst>
                  <p:tags r:id="rId162"/>
                </p:custDataLst>
              </p:nvPr>
            </p:nvSpPr>
            <p:spPr bwMode="auto">
              <a:xfrm>
                <a:off x="81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7" name="Oval 263"/>
              <p:cNvSpPr>
                <a:spLocks noChangeArrowheads="1"/>
              </p:cNvSpPr>
              <p:nvPr>
                <p:custDataLst>
                  <p:tags r:id="rId163"/>
                </p:custDataLst>
              </p:nvPr>
            </p:nvSpPr>
            <p:spPr bwMode="auto">
              <a:xfrm>
                <a:off x="820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8" name="Oval 264"/>
              <p:cNvSpPr>
                <a:spLocks noChangeArrowheads="1"/>
              </p:cNvSpPr>
              <p:nvPr>
                <p:custDataLst>
                  <p:tags r:id="rId164"/>
                </p:custDataLst>
              </p:nvPr>
            </p:nvSpPr>
            <p:spPr bwMode="auto">
              <a:xfrm>
                <a:off x="829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9" name="Oval 265"/>
              <p:cNvSpPr>
                <a:spLocks noChangeArrowheads="1"/>
              </p:cNvSpPr>
              <p:nvPr>
                <p:custDataLst>
                  <p:tags r:id="rId165"/>
                </p:custDataLst>
              </p:nvPr>
            </p:nvSpPr>
            <p:spPr bwMode="auto">
              <a:xfrm>
                <a:off x="8382"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0" name="Oval 266"/>
              <p:cNvSpPr>
                <a:spLocks noChangeArrowheads="1"/>
              </p:cNvSpPr>
              <p:nvPr>
                <p:custDataLst>
                  <p:tags r:id="rId166"/>
                </p:custDataLst>
              </p:nvPr>
            </p:nvSpPr>
            <p:spPr bwMode="auto">
              <a:xfrm>
                <a:off x="8467"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1" name="Oval 267"/>
              <p:cNvSpPr>
                <a:spLocks noChangeArrowheads="1"/>
              </p:cNvSpPr>
              <p:nvPr>
                <p:custDataLst>
                  <p:tags r:id="rId167"/>
                </p:custDataLst>
              </p:nvPr>
            </p:nvSpPr>
            <p:spPr bwMode="auto">
              <a:xfrm>
                <a:off x="854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2" name="Oval 268"/>
              <p:cNvSpPr>
                <a:spLocks noChangeArrowheads="1"/>
              </p:cNvSpPr>
              <p:nvPr>
                <p:custDataLst>
                  <p:tags r:id="rId168"/>
                </p:custDataLst>
              </p:nvPr>
            </p:nvSpPr>
            <p:spPr bwMode="auto">
              <a:xfrm>
                <a:off x="863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3" name="Oval 269"/>
              <p:cNvSpPr>
                <a:spLocks noChangeArrowheads="1"/>
              </p:cNvSpPr>
              <p:nvPr>
                <p:custDataLst>
                  <p:tags r:id="rId169"/>
                </p:custDataLst>
              </p:nvPr>
            </p:nvSpPr>
            <p:spPr bwMode="auto">
              <a:xfrm>
                <a:off x="8718"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4" name="Oval 270"/>
              <p:cNvSpPr>
                <a:spLocks noChangeArrowheads="1"/>
              </p:cNvSpPr>
              <p:nvPr>
                <p:custDataLst>
                  <p:tags r:id="rId170"/>
                </p:custDataLst>
              </p:nvPr>
            </p:nvSpPr>
            <p:spPr bwMode="auto">
              <a:xfrm>
                <a:off x="880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5" name="Oval 271"/>
              <p:cNvSpPr>
                <a:spLocks noChangeArrowheads="1"/>
              </p:cNvSpPr>
              <p:nvPr>
                <p:custDataLst>
                  <p:tags r:id="rId171"/>
                </p:custDataLst>
              </p:nvPr>
            </p:nvSpPr>
            <p:spPr bwMode="auto">
              <a:xfrm>
                <a:off x="888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6" name="Oval 272"/>
              <p:cNvSpPr>
                <a:spLocks noChangeArrowheads="1"/>
              </p:cNvSpPr>
              <p:nvPr>
                <p:custDataLst>
                  <p:tags r:id="rId172"/>
                </p:custDataLst>
              </p:nvPr>
            </p:nvSpPr>
            <p:spPr bwMode="auto">
              <a:xfrm>
                <a:off x="896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7" name="Oval 273"/>
              <p:cNvSpPr>
                <a:spLocks noChangeArrowheads="1"/>
              </p:cNvSpPr>
              <p:nvPr>
                <p:custDataLst>
                  <p:tags r:id="rId173"/>
                </p:custDataLst>
              </p:nvPr>
            </p:nvSpPr>
            <p:spPr bwMode="auto">
              <a:xfrm>
                <a:off x="905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8" name="Oval 274"/>
              <p:cNvSpPr>
                <a:spLocks noChangeArrowheads="1"/>
              </p:cNvSpPr>
              <p:nvPr>
                <p:custDataLst>
                  <p:tags r:id="rId174"/>
                </p:custDataLst>
              </p:nvPr>
            </p:nvSpPr>
            <p:spPr bwMode="auto">
              <a:xfrm>
                <a:off x="9135"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9" name="Oval 275"/>
              <p:cNvSpPr>
                <a:spLocks noChangeArrowheads="1"/>
              </p:cNvSpPr>
              <p:nvPr>
                <p:custDataLst>
                  <p:tags r:id="rId175"/>
                </p:custDataLst>
              </p:nvPr>
            </p:nvSpPr>
            <p:spPr bwMode="auto">
              <a:xfrm>
                <a:off x="922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0" name="Oval 276"/>
              <p:cNvSpPr>
                <a:spLocks noChangeArrowheads="1"/>
              </p:cNvSpPr>
              <p:nvPr>
                <p:custDataLst>
                  <p:tags r:id="rId176"/>
                </p:custDataLst>
              </p:nvPr>
            </p:nvSpPr>
            <p:spPr bwMode="auto">
              <a:xfrm>
                <a:off x="930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1" name="Oval 277"/>
              <p:cNvSpPr>
                <a:spLocks noChangeArrowheads="1"/>
              </p:cNvSpPr>
              <p:nvPr>
                <p:custDataLst>
                  <p:tags r:id="rId177"/>
                </p:custDataLst>
              </p:nvPr>
            </p:nvSpPr>
            <p:spPr bwMode="auto">
              <a:xfrm>
                <a:off x="93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2" name="Oval 278"/>
              <p:cNvSpPr>
                <a:spLocks noChangeArrowheads="1"/>
              </p:cNvSpPr>
              <p:nvPr>
                <p:custDataLst>
                  <p:tags r:id="rId178"/>
                </p:custDataLst>
              </p:nvPr>
            </p:nvSpPr>
            <p:spPr bwMode="auto">
              <a:xfrm>
                <a:off x="947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3" name="Oval 279"/>
              <p:cNvSpPr>
                <a:spLocks noChangeArrowheads="1"/>
              </p:cNvSpPr>
              <p:nvPr>
                <p:custDataLst>
                  <p:tags r:id="rId179"/>
                </p:custDataLst>
              </p:nvPr>
            </p:nvSpPr>
            <p:spPr bwMode="auto">
              <a:xfrm>
                <a:off x="95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4" name="Oval 280"/>
              <p:cNvSpPr>
                <a:spLocks noChangeArrowheads="1"/>
              </p:cNvSpPr>
              <p:nvPr>
                <p:custDataLst>
                  <p:tags r:id="rId180"/>
                </p:custDataLst>
              </p:nvPr>
            </p:nvSpPr>
            <p:spPr bwMode="auto">
              <a:xfrm>
                <a:off x="964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5" name="Oval 281"/>
              <p:cNvSpPr>
                <a:spLocks noChangeArrowheads="1"/>
              </p:cNvSpPr>
              <p:nvPr>
                <p:custDataLst>
                  <p:tags r:id="rId181"/>
                </p:custDataLst>
              </p:nvPr>
            </p:nvSpPr>
            <p:spPr bwMode="auto">
              <a:xfrm>
                <a:off x="97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6" name="Oval 282"/>
              <p:cNvSpPr>
                <a:spLocks noChangeArrowheads="1"/>
              </p:cNvSpPr>
              <p:nvPr>
                <p:custDataLst>
                  <p:tags r:id="rId182"/>
                </p:custDataLst>
              </p:nvPr>
            </p:nvSpPr>
            <p:spPr bwMode="auto">
              <a:xfrm>
                <a:off x="980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7" name="Oval 283"/>
              <p:cNvSpPr>
                <a:spLocks noChangeArrowheads="1"/>
              </p:cNvSpPr>
              <p:nvPr>
                <p:custDataLst>
                  <p:tags r:id="rId183"/>
                </p:custDataLst>
              </p:nvPr>
            </p:nvSpPr>
            <p:spPr bwMode="auto">
              <a:xfrm>
                <a:off x="989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8" name="Oval 284"/>
              <p:cNvSpPr>
                <a:spLocks noChangeArrowheads="1"/>
              </p:cNvSpPr>
              <p:nvPr>
                <p:custDataLst>
                  <p:tags r:id="rId184"/>
                </p:custDataLst>
              </p:nvPr>
            </p:nvSpPr>
            <p:spPr bwMode="auto">
              <a:xfrm>
                <a:off x="997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9" name="Oval 285"/>
              <p:cNvSpPr>
                <a:spLocks noChangeArrowheads="1"/>
              </p:cNvSpPr>
              <p:nvPr>
                <p:custDataLst>
                  <p:tags r:id="rId185"/>
                </p:custDataLst>
              </p:nvPr>
            </p:nvSpPr>
            <p:spPr bwMode="auto">
              <a:xfrm>
                <a:off x="1005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0" name="Oval 286"/>
              <p:cNvSpPr>
                <a:spLocks noChangeArrowheads="1"/>
              </p:cNvSpPr>
              <p:nvPr>
                <p:custDataLst>
                  <p:tags r:id="rId186"/>
                </p:custDataLst>
              </p:nvPr>
            </p:nvSpPr>
            <p:spPr bwMode="auto">
              <a:xfrm>
                <a:off x="1014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1" name="Oval 287"/>
              <p:cNvSpPr>
                <a:spLocks noChangeArrowheads="1"/>
              </p:cNvSpPr>
              <p:nvPr>
                <p:custDataLst>
                  <p:tags r:id="rId187"/>
                </p:custDataLst>
              </p:nvPr>
            </p:nvSpPr>
            <p:spPr bwMode="auto">
              <a:xfrm>
                <a:off x="1022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2" name="Oval 288"/>
              <p:cNvSpPr>
                <a:spLocks noChangeArrowheads="1"/>
              </p:cNvSpPr>
              <p:nvPr>
                <p:custDataLst>
                  <p:tags r:id="rId188"/>
                </p:custDataLst>
              </p:nvPr>
            </p:nvSpPr>
            <p:spPr bwMode="auto">
              <a:xfrm>
                <a:off x="103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3" name="Oval 289"/>
              <p:cNvSpPr>
                <a:spLocks noChangeArrowheads="1"/>
              </p:cNvSpPr>
              <p:nvPr>
                <p:custDataLst>
                  <p:tags r:id="rId189"/>
                </p:custDataLst>
              </p:nvPr>
            </p:nvSpPr>
            <p:spPr bwMode="auto">
              <a:xfrm>
                <a:off x="1039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4" name="Oval 290"/>
              <p:cNvSpPr>
                <a:spLocks noChangeArrowheads="1"/>
              </p:cNvSpPr>
              <p:nvPr>
                <p:custDataLst>
                  <p:tags r:id="rId190"/>
                </p:custDataLst>
              </p:nvPr>
            </p:nvSpPr>
            <p:spPr bwMode="auto">
              <a:xfrm>
                <a:off x="1047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5" name="Oval 291"/>
              <p:cNvSpPr>
                <a:spLocks noChangeArrowheads="1"/>
              </p:cNvSpPr>
              <p:nvPr>
                <p:custDataLst>
                  <p:tags r:id="rId191"/>
                </p:custDataLst>
              </p:nvPr>
            </p:nvSpPr>
            <p:spPr bwMode="auto">
              <a:xfrm>
                <a:off x="1056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6" name="Oval 292"/>
              <p:cNvSpPr>
                <a:spLocks noChangeArrowheads="1"/>
              </p:cNvSpPr>
              <p:nvPr>
                <p:custDataLst>
                  <p:tags r:id="rId192"/>
                </p:custDataLst>
              </p:nvPr>
            </p:nvSpPr>
            <p:spPr bwMode="auto">
              <a:xfrm>
                <a:off x="106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7" name="Oval 293"/>
              <p:cNvSpPr>
                <a:spLocks noChangeArrowheads="1"/>
              </p:cNvSpPr>
              <p:nvPr>
                <p:custDataLst>
                  <p:tags r:id="rId193"/>
                </p:custDataLst>
              </p:nvPr>
            </p:nvSpPr>
            <p:spPr bwMode="auto">
              <a:xfrm>
                <a:off x="1072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8" name="Oval 294"/>
              <p:cNvSpPr>
                <a:spLocks noChangeArrowheads="1"/>
              </p:cNvSpPr>
              <p:nvPr>
                <p:custDataLst>
                  <p:tags r:id="rId194"/>
                </p:custDataLst>
              </p:nvPr>
            </p:nvSpPr>
            <p:spPr bwMode="auto">
              <a:xfrm>
                <a:off x="108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9" name="Oval 295"/>
              <p:cNvSpPr>
                <a:spLocks noChangeArrowheads="1"/>
              </p:cNvSpPr>
              <p:nvPr>
                <p:custDataLst>
                  <p:tags r:id="rId195"/>
                </p:custDataLst>
              </p:nvPr>
            </p:nvSpPr>
            <p:spPr bwMode="auto">
              <a:xfrm>
                <a:off x="1089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0" name="Oval 296"/>
              <p:cNvSpPr>
                <a:spLocks noChangeArrowheads="1"/>
              </p:cNvSpPr>
              <p:nvPr>
                <p:custDataLst>
                  <p:tags r:id="rId196"/>
                </p:custDataLst>
              </p:nvPr>
            </p:nvSpPr>
            <p:spPr bwMode="auto">
              <a:xfrm>
                <a:off x="1098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1" name="Oval 297"/>
              <p:cNvSpPr>
                <a:spLocks noChangeArrowheads="1"/>
              </p:cNvSpPr>
              <p:nvPr>
                <p:custDataLst>
                  <p:tags r:id="rId197"/>
                </p:custDataLst>
              </p:nvPr>
            </p:nvSpPr>
            <p:spPr bwMode="auto">
              <a:xfrm>
                <a:off x="110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2" name="Oval 298"/>
              <p:cNvSpPr>
                <a:spLocks noChangeArrowheads="1"/>
              </p:cNvSpPr>
              <p:nvPr>
                <p:custDataLst>
                  <p:tags r:id="rId198"/>
                </p:custDataLst>
              </p:nvPr>
            </p:nvSpPr>
            <p:spPr bwMode="auto">
              <a:xfrm>
                <a:off x="1114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3" name="Oval 299"/>
              <p:cNvSpPr>
                <a:spLocks noChangeArrowheads="1"/>
              </p:cNvSpPr>
              <p:nvPr>
                <p:custDataLst>
                  <p:tags r:id="rId199"/>
                </p:custDataLst>
              </p:nvPr>
            </p:nvSpPr>
            <p:spPr bwMode="auto">
              <a:xfrm>
                <a:off x="1123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4" name="Oval 300"/>
              <p:cNvSpPr>
                <a:spLocks noChangeArrowheads="1"/>
              </p:cNvSpPr>
              <p:nvPr>
                <p:custDataLst>
                  <p:tags r:id="rId200"/>
                </p:custDataLst>
              </p:nvPr>
            </p:nvSpPr>
            <p:spPr bwMode="auto">
              <a:xfrm>
                <a:off x="113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5" name="Oval 301"/>
              <p:cNvSpPr>
                <a:spLocks noChangeArrowheads="1"/>
              </p:cNvSpPr>
              <p:nvPr>
                <p:custDataLst>
                  <p:tags r:id="rId201"/>
                </p:custDataLst>
              </p:nvPr>
            </p:nvSpPr>
            <p:spPr bwMode="auto">
              <a:xfrm>
                <a:off x="1140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6" name="Oval 302"/>
              <p:cNvSpPr>
                <a:spLocks noChangeArrowheads="1"/>
              </p:cNvSpPr>
              <p:nvPr>
                <p:custDataLst>
                  <p:tags r:id="rId202"/>
                </p:custDataLst>
              </p:nvPr>
            </p:nvSpPr>
            <p:spPr bwMode="auto">
              <a:xfrm>
                <a:off x="114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7" name="Oval 303"/>
              <p:cNvSpPr>
                <a:spLocks noChangeArrowheads="1"/>
              </p:cNvSpPr>
              <p:nvPr>
                <p:custDataLst>
                  <p:tags r:id="rId203"/>
                </p:custDataLst>
              </p:nvPr>
            </p:nvSpPr>
            <p:spPr bwMode="auto">
              <a:xfrm>
                <a:off x="115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8" name="Oval 304"/>
              <p:cNvSpPr>
                <a:spLocks noChangeArrowheads="1"/>
              </p:cNvSpPr>
              <p:nvPr>
                <p:custDataLst>
                  <p:tags r:id="rId204"/>
                </p:custDataLst>
              </p:nvPr>
            </p:nvSpPr>
            <p:spPr bwMode="auto">
              <a:xfrm>
                <a:off x="1165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9" name="Oval 305"/>
              <p:cNvSpPr>
                <a:spLocks noChangeArrowheads="1"/>
              </p:cNvSpPr>
              <p:nvPr>
                <p:custDataLst>
                  <p:tags r:id="rId205"/>
                </p:custDataLst>
              </p:nvPr>
            </p:nvSpPr>
            <p:spPr bwMode="auto">
              <a:xfrm>
                <a:off x="1173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80" name="Oval 306"/>
              <p:cNvSpPr>
                <a:spLocks noChangeArrowheads="1"/>
              </p:cNvSpPr>
              <p:nvPr>
                <p:custDataLst>
                  <p:tags r:id="rId206"/>
                </p:custDataLst>
              </p:nvPr>
            </p:nvSpPr>
            <p:spPr bwMode="auto">
              <a:xfrm>
                <a:off x="1182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5" name="Oval 308"/>
              <p:cNvSpPr>
                <a:spLocks noChangeArrowheads="1"/>
              </p:cNvSpPr>
              <p:nvPr>
                <p:custDataLst>
                  <p:tags r:id="rId207"/>
                </p:custDataLst>
              </p:nvPr>
            </p:nvSpPr>
            <p:spPr bwMode="auto">
              <a:xfrm>
                <a:off x="1190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6" name="Oval 309"/>
              <p:cNvSpPr>
                <a:spLocks noChangeArrowheads="1"/>
              </p:cNvSpPr>
              <p:nvPr>
                <p:custDataLst>
                  <p:tags r:id="rId208"/>
                </p:custDataLst>
              </p:nvPr>
            </p:nvSpPr>
            <p:spPr bwMode="auto">
              <a:xfrm>
                <a:off x="119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7" name="Oval 310"/>
              <p:cNvSpPr>
                <a:spLocks noChangeArrowheads="1"/>
              </p:cNvSpPr>
              <p:nvPr>
                <p:custDataLst>
                  <p:tags r:id="rId209"/>
                </p:custDataLst>
              </p:nvPr>
            </p:nvSpPr>
            <p:spPr bwMode="auto">
              <a:xfrm>
                <a:off x="1207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8" name="Oval 311"/>
              <p:cNvSpPr>
                <a:spLocks noChangeArrowheads="1"/>
              </p:cNvSpPr>
              <p:nvPr>
                <p:custDataLst>
                  <p:tags r:id="rId210"/>
                </p:custDataLst>
              </p:nvPr>
            </p:nvSpPr>
            <p:spPr bwMode="auto">
              <a:xfrm>
                <a:off x="1215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9" name="Oval 312"/>
              <p:cNvSpPr>
                <a:spLocks noChangeArrowheads="1"/>
              </p:cNvSpPr>
              <p:nvPr>
                <p:custDataLst>
                  <p:tags r:id="rId211"/>
                </p:custDataLst>
              </p:nvPr>
            </p:nvSpPr>
            <p:spPr bwMode="auto">
              <a:xfrm>
                <a:off x="122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0" name="Oval 313"/>
              <p:cNvSpPr>
                <a:spLocks noChangeArrowheads="1"/>
              </p:cNvSpPr>
              <p:nvPr>
                <p:custDataLst>
                  <p:tags r:id="rId212"/>
                </p:custDataLst>
              </p:nvPr>
            </p:nvSpPr>
            <p:spPr bwMode="auto">
              <a:xfrm>
                <a:off x="123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 name="Oval 314"/>
              <p:cNvSpPr>
                <a:spLocks noChangeArrowheads="1"/>
              </p:cNvSpPr>
              <p:nvPr>
                <p:custDataLst>
                  <p:tags r:id="rId213"/>
                </p:custDataLst>
              </p:nvPr>
            </p:nvSpPr>
            <p:spPr bwMode="auto">
              <a:xfrm>
                <a:off x="1240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2" name="Oval 315"/>
              <p:cNvSpPr>
                <a:spLocks noChangeArrowheads="1"/>
              </p:cNvSpPr>
              <p:nvPr>
                <p:custDataLst>
                  <p:tags r:id="rId214"/>
                </p:custDataLst>
              </p:nvPr>
            </p:nvSpPr>
            <p:spPr bwMode="auto">
              <a:xfrm>
                <a:off x="124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3" name="Oval 316"/>
              <p:cNvSpPr>
                <a:spLocks noChangeArrowheads="1"/>
              </p:cNvSpPr>
              <p:nvPr>
                <p:custDataLst>
                  <p:tags r:id="rId215"/>
                </p:custDataLst>
              </p:nvPr>
            </p:nvSpPr>
            <p:spPr bwMode="auto">
              <a:xfrm>
                <a:off x="1257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4" name="Oval 317"/>
              <p:cNvSpPr>
                <a:spLocks noChangeArrowheads="1"/>
              </p:cNvSpPr>
              <p:nvPr>
                <p:custDataLst>
                  <p:tags r:id="rId216"/>
                </p:custDataLst>
              </p:nvPr>
            </p:nvSpPr>
            <p:spPr bwMode="auto">
              <a:xfrm>
                <a:off x="12657"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Oval 318"/>
              <p:cNvSpPr>
                <a:spLocks noChangeArrowheads="1"/>
              </p:cNvSpPr>
              <p:nvPr>
                <p:custDataLst>
                  <p:tags r:id="rId217"/>
                </p:custDataLst>
              </p:nvPr>
            </p:nvSpPr>
            <p:spPr bwMode="auto">
              <a:xfrm>
                <a:off x="1274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6" name="Oval 319"/>
              <p:cNvSpPr>
                <a:spLocks noChangeArrowheads="1"/>
              </p:cNvSpPr>
              <p:nvPr>
                <p:custDataLst>
                  <p:tags r:id="rId218"/>
                </p:custDataLst>
              </p:nvPr>
            </p:nvSpPr>
            <p:spPr bwMode="auto">
              <a:xfrm>
                <a:off x="128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7" name="Oval 320"/>
              <p:cNvSpPr>
                <a:spLocks noChangeArrowheads="1"/>
              </p:cNvSpPr>
              <p:nvPr>
                <p:custDataLst>
                  <p:tags r:id="rId219"/>
                </p:custDataLst>
              </p:nvPr>
            </p:nvSpPr>
            <p:spPr bwMode="auto">
              <a:xfrm>
                <a:off x="129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8" name="Oval 321"/>
              <p:cNvSpPr>
                <a:spLocks noChangeArrowheads="1"/>
              </p:cNvSpPr>
              <p:nvPr>
                <p:custDataLst>
                  <p:tags r:id="rId220"/>
                </p:custDataLst>
              </p:nvPr>
            </p:nvSpPr>
            <p:spPr bwMode="auto">
              <a:xfrm>
                <a:off x="1299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9" name="Oval 322"/>
              <p:cNvSpPr>
                <a:spLocks noChangeArrowheads="1"/>
              </p:cNvSpPr>
              <p:nvPr>
                <p:custDataLst>
                  <p:tags r:id="rId221"/>
                </p:custDataLst>
              </p:nvPr>
            </p:nvSpPr>
            <p:spPr bwMode="auto">
              <a:xfrm>
                <a:off x="1307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0" name="Oval 323"/>
              <p:cNvSpPr>
                <a:spLocks noChangeArrowheads="1"/>
              </p:cNvSpPr>
              <p:nvPr>
                <p:custDataLst>
                  <p:tags r:id="rId222"/>
                </p:custDataLst>
              </p:nvPr>
            </p:nvSpPr>
            <p:spPr bwMode="auto">
              <a:xfrm>
                <a:off x="1316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1" name="Oval 324"/>
              <p:cNvSpPr>
                <a:spLocks noChangeArrowheads="1"/>
              </p:cNvSpPr>
              <p:nvPr>
                <p:custDataLst>
                  <p:tags r:id="rId223"/>
                </p:custDataLst>
              </p:nvPr>
            </p:nvSpPr>
            <p:spPr bwMode="auto">
              <a:xfrm>
                <a:off x="132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2" name="Oval 325"/>
              <p:cNvSpPr>
                <a:spLocks noChangeArrowheads="1"/>
              </p:cNvSpPr>
              <p:nvPr>
                <p:custDataLst>
                  <p:tags r:id="rId224"/>
                </p:custDataLst>
              </p:nvPr>
            </p:nvSpPr>
            <p:spPr bwMode="auto">
              <a:xfrm>
                <a:off x="1332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3" name="Freeform 326"/>
              <p:cNvSpPr/>
              <p:nvPr>
                <p:custDataLst>
                  <p:tags r:id="rId225"/>
                </p:custDataLst>
              </p:nvPr>
            </p:nvSpPr>
            <p:spPr bwMode="auto">
              <a:xfrm>
                <a:off x="13411" y="3717"/>
                <a:ext cx="53" cy="43"/>
              </a:xfrm>
              <a:custGeom>
                <a:avLst/>
                <a:gdLst>
                  <a:gd name="T0" fmla="*/ 7 w 8"/>
                  <a:gd name="T1" fmla="*/ 4 h 7"/>
                  <a:gd name="T2" fmla="*/ 3 w 8"/>
                  <a:gd name="T3" fmla="*/ 7 h 7"/>
                  <a:gd name="T4" fmla="*/ 0 w 8"/>
                  <a:gd name="T5" fmla="*/ 3 h 7"/>
                  <a:gd name="T6" fmla="*/ 4 w 8"/>
                  <a:gd name="T7" fmla="*/ 0 h 7"/>
                  <a:gd name="T8" fmla="*/ 7 w 8"/>
                  <a:gd name="T9" fmla="*/ 4 h 7"/>
                </a:gdLst>
                <a:ahLst/>
                <a:cxnLst>
                  <a:cxn ang="0">
                    <a:pos x="T0" y="T1"/>
                  </a:cxn>
                  <a:cxn ang="0">
                    <a:pos x="T2" y="T3"/>
                  </a:cxn>
                  <a:cxn ang="0">
                    <a:pos x="T4" y="T5"/>
                  </a:cxn>
                  <a:cxn ang="0">
                    <a:pos x="T6" y="T7"/>
                  </a:cxn>
                  <a:cxn ang="0">
                    <a:pos x="T8" y="T9"/>
                  </a:cxn>
                </a:cxnLst>
                <a:rect l="0" t="0" r="r" b="b"/>
                <a:pathLst>
                  <a:path w="8" h="7">
                    <a:moveTo>
                      <a:pt x="7" y="4"/>
                    </a:moveTo>
                    <a:cubicBezTo>
                      <a:pt x="6" y="6"/>
                      <a:pt x="5" y="7"/>
                      <a:pt x="3" y="7"/>
                    </a:cubicBezTo>
                    <a:cubicBezTo>
                      <a:pt x="1" y="6"/>
                      <a:pt x="0" y="5"/>
                      <a:pt x="0" y="3"/>
                    </a:cubicBezTo>
                    <a:cubicBezTo>
                      <a:pt x="1" y="1"/>
                      <a:pt x="2" y="0"/>
                      <a:pt x="4" y="0"/>
                    </a:cubicBezTo>
                    <a:cubicBezTo>
                      <a:pt x="6" y="1"/>
                      <a:pt x="8" y="3"/>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4" name="Freeform 327"/>
              <p:cNvSpPr/>
              <p:nvPr>
                <p:custDataLst>
                  <p:tags r:id="rId226"/>
                </p:custDataLst>
              </p:nvPr>
            </p:nvSpPr>
            <p:spPr bwMode="auto">
              <a:xfrm>
                <a:off x="13488" y="3741"/>
                <a:ext cx="53" cy="53"/>
              </a:xfrm>
              <a:custGeom>
                <a:avLst/>
                <a:gdLst>
                  <a:gd name="T0" fmla="*/ 7 w 8"/>
                  <a:gd name="T1" fmla="*/ 6 h 8"/>
                  <a:gd name="T2" fmla="*/ 2 w 8"/>
                  <a:gd name="T3" fmla="*/ 7 h 8"/>
                  <a:gd name="T4" fmla="*/ 1 w 8"/>
                  <a:gd name="T5" fmla="*/ 3 h 8"/>
                  <a:gd name="T6" fmla="*/ 5 w 8"/>
                  <a:gd name="T7" fmla="*/ 1 h 8"/>
                  <a:gd name="T8" fmla="*/ 7 w 8"/>
                  <a:gd name="T9" fmla="*/ 6 h 8"/>
                </a:gdLst>
                <a:ahLst/>
                <a:cxnLst>
                  <a:cxn ang="0">
                    <a:pos x="T0" y="T1"/>
                  </a:cxn>
                  <a:cxn ang="0">
                    <a:pos x="T2" y="T3"/>
                  </a:cxn>
                  <a:cxn ang="0">
                    <a:pos x="T4" y="T5"/>
                  </a:cxn>
                  <a:cxn ang="0">
                    <a:pos x="T6" y="T7"/>
                  </a:cxn>
                  <a:cxn ang="0">
                    <a:pos x="T8" y="T9"/>
                  </a:cxn>
                </a:cxnLst>
                <a:rect l="0" t="0" r="r" b="b"/>
                <a:pathLst>
                  <a:path w="8" h="8">
                    <a:moveTo>
                      <a:pt x="7" y="6"/>
                    </a:moveTo>
                    <a:cubicBezTo>
                      <a:pt x="6" y="8"/>
                      <a:pt x="4" y="8"/>
                      <a:pt x="2" y="7"/>
                    </a:cubicBezTo>
                    <a:cubicBezTo>
                      <a:pt x="1" y="6"/>
                      <a:pt x="0" y="4"/>
                      <a:pt x="1" y="3"/>
                    </a:cubicBezTo>
                    <a:cubicBezTo>
                      <a:pt x="2" y="1"/>
                      <a:pt x="4" y="0"/>
                      <a:pt x="5" y="1"/>
                    </a:cubicBezTo>
                    <a:cubicBezTo>
                      <a:pt x="7" y="2"/>
                      <a:pt x="8" y="4"/>
                      <a:pt x="7"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5" name="Freeform 328"/>
              <p:cNvSpPr/>
              <p:nvPr>
                <p:custDataLst>
                  <p:tags r:id="rId227"/>
                </p:custDataLst>
              </p:nvPr>
            </p:nvSpPr>
            <p:spPr bwMode="auto">
              <a:xfrm>
                <a:off x="13554" y="3794"/>
                <a:ext cx="51" cy="51"/>
              </a:xfrm>
              <a:custGeom>
                <a:avLst/>
                <a:gdLst>
                  <a:gd name="T0" fmla="*/ 6 w 8"/>
                  <a:gd name="T1" fmla="*/ 7 h 8"/>
                  <a:gd name="T2" fmla="*/ 2 w 8"/>
                  <a:gd name="T3" fmla="*/ 7 h 8"/>
                  <a:gd name="T4" fmla="*/ 2 w 8"/>
                  <a:gd name="T5" fmla="*/ 2 h 8"/>
                  <a:gd name="T6" fmla="*/ 7 w 8"/>
                  <a:gd name="T7" fmla="*/ 2 h 8"/>
                  <a:gd name="T8" fmla="*/ 6 w 8"/>
                  <a:gd name="T9" fmla="*/ 7 h 8"/>
                </a:gdLst>
                <a:ahLst/>
                <a:cxnLst>
                  <a:cxn ang="0">
                    <a:pos x="T0" y="T1"/>
                  </a:cxn>
                  <a:cxn ang="0">
                    <a:pos x="T2" y="T3"/>
                  </a:cxn>
                  <a:cxn ang="0">
                    <a:pos x="T4" y="T5"/>
                  </a:cxn>
                  <a:cxn ang="0">
                    <a:pos x="T6" y="T7"/>
                  </a:cxn>
                  <a:cxn ang="0">
                    <a:pos x="T8" y="T9"/>
                  </a:cxn>
                </a:cxnLst>
                <a:rect l="0" t="0" r="r" b="b"/>
                <a:pathLst>
                  <a:path w="8" h="8">
                    <a:moveTo>
                      <a:pt x="6" y="7"/>
                    </a:moveTo>
                    <a:cubicBezTo>
                      <a:pt x="5" y="8"/>
                      <a:pt x="3" y="8"/>
                      <a:pt x="2" y="7"/>
                    </a:cubicBezTo>
                    <a:cubicBezTo>
                      <a:pt x="0" y="5"/>
                      <a:pt x="0" y="3"/>
                      <a:pt x="2" y="2"/>
                    </a:cubicBezTo>
                    <a:cubicBezTo>
                      <a:pt x="3" y="0"/>
                      <a:pt x="5" y="0"/>
                      <a:pt x="7" y="2"/>
                    </a:cubicBezTo>
                    <a:cubicBezTo>
                      <a:pt x="8" y="3"/>
                      <a:pt x="8" y="5"/>
                      <a:pt x="6"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6" name="Freeform 329"/>
              <p:cNvSpPr/>
              <p:nvPr>
                <p:custDataLst>
                  <p:tags r:id="rId228"/>
                </p:custDataLst>
              </p:nvPr>
            </p:nvSpPr>
            <p:spPr bwMode="auto">
              <a:xfrm>
                <a:off x="13604" y="3864"/>
                <a:ext cx="53" cy="46"/>
              </a:xfrm>
              <a:custGeom>
                <a:avLst/>
                <a:gdLst>
                  <a:gd name="T0" fmla="*/ 5 w 8"/>
                  <a:gd name="T1" fmla="*/ 7 h 7"/>
                  <a:gd name="T2" fmla="*/ 1 w 8"/>
                  <a:gd name="T3" fmla="*/ 5 h 7"/>
                  <a:gd name="T4" fmla="*/ 2 w 8"/>
                  <a:gd name="T5" fmla="*/ 1 h 7"/>
                  <a:gd name="T6" fmla="*/ 7 w 8"/>
                  <a:gd name="T7" fmla="*/ 2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7"/>
                      <a:pt x="1" y="5"/>
                    </a:cubicBezTo>
                    <a:cubicBezTo>
                      <a:pt x="0" y="4"/>
                      <a:pt x="0" y="2"/>
                      <a:pt x="2" y="1"/>
                    </a:cubicBezTo>
                    <a:cubicBezTo>
                      <a:pt x="4" y="0"/>
                      <a:pt x="6" y="0"/>
                      <a:pt x="7" y="2"/>
                    </a:cubicBezTo>
                    <a:cubicBezTo>
                      <a:pt x="8" y="4"/>
                      <a:pt x="7" y="6"/>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7" name="Freeform 330"/>
              <p:cNvSpPr/>
              <p:nvPr>
                <p:custDataLst>
                  <p:tags r:id="rId229"/>
                </p:custDataLst>
              </p:nvPr>
            </p:nvSpPr>
            <p:spPr bwMode="auto">
              <a:xfrm>
                <a:off x="13631" y="3942"/>
                <a:ext cx="53" cy="46"/>
              </a:xfrm>
              <a:custGeom>
                <a:avLst/>
                <a:gdLst>
                  <a:gd name="T0" fmla="*/ 5 w 8"/>
                  <a:gd name="T1" fmla="*/ 7 h 7"/>
                  <a:gd name="T2" fmla="*/ 1 w 8"/>
                  <a:gd name="T3" fmla="*/ 5 h 7"/>
                  <a:gd name="T4" fmla="*/ 3 w 8"/>
                  <a:gd name="T5" fmla="*/ 1 h 7"/>
                  <a:gd name="T6" fmla="*/ 7 w 8"/>
                  <a:gd name="T7" fmla="*/ 3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6"/>
                      <a:pt x="1" y="5"/>
                    </a:cubicBezTo>
                    <a:cubicBezTo>
                      <a:pt x="0" y="3"/>
                      <a:pt x="1" y="1"/>
                      <a:pt x="3" y="1"/>
                    </a:cubicBezTo>
                    <a:cubicBezTo>
                      <a:pt x="5" y="0"/>
                      <a:pt x="7" y="1"/>
                      <a:pt x="7" y="3"/>
                    </a:cubicBezTo>
                    <a:cubicBezTo>
                      <a:pt x="8" y="5"/>
                      <a:pt x="6" y="7"/>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8" name="Oval 331"/>
              <p:cNvSpPr>
                <a:spLocks noChangeArrowheads="1"/>
              </p:cNvSpPr>
              <p:nvPr>
                <p:custDataLst>
                  <p:tags r:id="rId230"/>
                </p:custDataLst>
              </p:nvPr>
            </p:nvSpPr>
            <p:spPr bwMode="auto">
              <a:xfrm>
                <a:off x="13643" y="402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9" name="Oval 332"/>
              <p:cNvSpPr>
                <a:spLocks noChangeArrowheads="1"/>
              </p:cNvSpPr>
              <p:nvPr>
                <p:custDataLst>
                  <p:tags r:id="rId231"/>
                </p:custDataLst>
              </p:nvPr>
            </p:nvSpPr>
            <p:spPr bwMode="auto">
              <a:xfrm>
                <a:off x="13643" y="411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0" name="Oval 333"/>
              <p:cNvSpPr>
                <a:spLocks noChangeArrowheads="1"/>
              </p:cNvSpPr>
              <p:nvPr>
                <p:custDataLst>
                  <p:tags r:id="rId232"/>
                </p:custDataLst>
              </p:nvPr>
            </p:nvSpPr>
            <p:spPr bwMode="auto">
              <a:xfrm>
                <a:off x="13643" y="4195"/>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1" name="Oval 334"/>
              <p:cNvSpPr>
                <a:spLocks noChangeArrowheads="1"/>
              </p:cNvSpPr>
              <p:nvPr>
                <p:custDataLst>
                  <p:tags r:id="rId233"/>
                </p:custDataLst>
              </p:nvPr>
            </p:nvSpPr>
            <p:spPr bwMode="auto">
              <a:xfrm>
                <a:off x="13643" y="4280"/>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2" name="Oval 335"/>
              <p:cNvSpPr>
                <a:spLocks noChangeArrowheads="1"/>
              </p:cNvSpPr>
              <p:nvPr>
                <p:custDataLst>
                  <p:tags r:id="rId234"/>
                </p:custDataLst>
              </p:nvPr>
            </p:nvSpPr>
            <p:spPr bwMode="auto">
              <a:xfrm>
                <a:off x="13643" y="4364"/>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3" name="Oval 336"/>
              <p:cNvSpPr>
                <a:spLocks noChangeArrowheads="1"/>
              </p:cNvSpPr>
              <p:nvPr>
                <p:custDataLst>
                  <p:tags r:id="rId235"/>
                </p:custDataLst>
              </p:nvPr>
            </p:nvSpPr>
            <p:spPr bwMode="auto">
              <a:xfrm>
                <a:off x="13643" y="4449"/>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4" name="Oval 337"/>
              <p:cNvSpPr>
                <a:spLocks noChangeArrowheads="1"/>
              </p:cNvSpPr>
              <p:nvPr>
                <p:custDataLst>
                  <p:tags r:id="rId236"/>
                </p:custDataLst>
              </p:nvPr>
            </p:nvSpPr>
            <p:spPr bwMode="auto">
              <a:xfrm>
                <a:off x="13643" y="453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5" name="Oval 338"/>
              <p:cNvSpPr>
                <a:spLocks noChangeArrowheads="1"/>
              </p:cNvSpPr>
              <p:nvPr>
                <p:custDataLst>
                  <p:tags r:id="rId237"/>
                </p:custDataLst>
              </p:nvPr>
            </p:nvSpPr>
            <p:spPr bwMode="auto">
              <a:xfrm>
                <a:off x="13643" y="462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6" name="Oval 339"/>
              <p:cNvSpPr>
                <a:spLocks noChangeArrowheads="1"/>
              </p:cNvSpPr>
              <p:nvPr>
                <p:custDataLst>
                  <p:tags r:id="rId238"/>
                </p:custDataLst>
              </p:nvPr>
            </p:nvSpPr>
            <p:spPr bwMode="auto">
              <a:xfrm>
                <a:off x="13643" y="470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7" name="Oval 340"/>
              <p:cNvSpPr>
                <a:spLocks noChangeArrowheads="1"/>
              </p:cNvSpPr>
              <p:nvPr>
                <p:custDataLst>
                  <p:tags r:id="rId239"/>
                </p:custDataLst>
              </p:nvPr>
            </p:nvSpPr>
            <p:spPr bwMode="auto">
              <a:xfrm>
                <a:off x="13643" y="479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8" name="Oval 341"/>
              <p:cNvSpPr>
                <a:spLocks noChangeArrowheads="1"/>
              </p:cNvSpPr>
              <p:nvPr>
                <p:custDataLst>
                  <p:tags r:id="rId240"/>
                </p:custDataLst>
              </p:nvPr>
            </p:nvSpPr>
            <p:spPr bwMode="auto">
              <a:xfrm>
                <a:off x="13643" y="4874"/>
                <a:ext cx="42" cy="42"/>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9" name="Oval 342"/>
              <p:cNvSpPr>
                <a:spLocks noChangeArrowheads="1"/>
              </p:cNvSpPr>
              <p:nvPr>
                <p:custDataLst>
                  <p:tags r:id="rId241"/>
                </p:custDataLst>
              </p:nvPr>
            </p:nvSpPr>
            <p:spPr bwMode="auto">
              <a:xfrm>
                <a:off x="13643" y="4958"/>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0" name="Oval 343"/>
              <p:cNvSpPr>
                <a:spLocks noChangeArrowheads="1"/>
              </p:cNvSpPr>
              <p:nvPr>
                <p:custDataLst>
                  <p:tags r:id="rId242"/>
                </p:custDataLst>
              </p:nvPr>
            </p:nvSpPr>
            <p:spPr bwMode="auto">
              <a:xfrm>
                <a:off x="13643" y="504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1" name="Oval 344"/>
              <p:cNvSpPr>
                <a:spLocks noChangeArrowheads="1"/>
              </p:cNvSpPr>
              <p:nvPr>
                <p:custDataLst>
                  <p:tags r:id="rId243"/>
                </p:custDataLst>
              </p:nvPr>
            </p:nvSpPr>
            <p:spPr bwMode="auto">
              <a:xfrm>
                <a:off x="13643" y="512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2" name="Oval 345"/>
              <p:cNvSpPr>
                <a:spLocks noChangeArrowheads="1"/>
              </p:cNvSpPr>
              <p:nvPr>
                <p:custDataLst>
                  <p:tags r:id="rId244"/>
                </p:custDataLst>
              </p:nvPr>
            </p:nvSpPr>
            <p:spPr bwMode="auto">
              <a:xfrm>
                <a:off x="13643" y="521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3" name="Oval 346"/>
              <p:cNvSpPr>
                <a:spLocks noChangeArrowheads="1"/>
              </p:cNvSpPr>
              <p:nvPr>
                <p:custDataLst>
                  <p:tags r:id="rId245"/>
                </p:custDataLst>
              </p:nvPr>
            </p:nvSpPr>
            <p:spPr bwMode="auto">
              <a:xfrm>
                <a:off x="13643" y="5296"/>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4" name="Oval 347"/>
              <p:cNvSpPr>
                <a:spLocks noChangeArrowheads="1"/>
              </p:cNvSpPr>
              <p:nvPr>
                <p:custDataLst>
                  <p:tags r:id="rId246"/>
                </p:custDataLst>
              </p:nvPr>
            </p:nvSpPr>
            <p:spPr bwMode="auto">
              <a:xfrm>
                <a:off x="13643" y="5381"/>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5" name="Oval 348"/>
              <p:cNvSpPr>
                <a:spLocks noChangeArrowheads="1"/>
              </p:cNvSpPr>
              <p:nvPr>
                <p:custDataLst>
                  <p:tags r:id="rId247"/>
                </p:custDataLst>
              </p:nvPr>
            </p:nvSpPr>
            <p:spPr bwMode="auto">
              <a:xfrm>
                <a:off x="13643" y="546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6" name="Oval 349"/>
              <p:cNvSpPr>
                <a:spLocks noChangeArrowheads="1"/>
              </p:cNvSpPr>
              <p:nvPr>
                <p:custDataLst>
                  <p:tags r:id="rId248"/>
                </p:custDataLst>
              </p:nvPr>
            </p:nvSpPr>
            <p:spPr bwMode="auto">
              <a:xfrm>
                <a:off x="13643" y="554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7" name="Oval 350"/>
              <p:cNvSpPr>
                <a:spLocks noChangeArrowheads="1"/>
              </p:cNvSpPr>
              <p:nvPr>
                <p:custDataLst>
                  <p:tags r:id="rId249"/>
                </p:custDataLst>
              </p:nvPr>
            </p:nvSpPr>
            <p:spPr bwMode="auto">
              <a:xfrm>
                <a:off x="13643" y="563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8" name="Oval 351"/>
              <p:cNvSpPr>
                <a:spLocks noChangeArrowheads="1"/>
              </p:cNvSpPr>
              <p:nvPr>
                <p:custDataLst>
                  <p:tags r:id="rId250"/>
                </p:custDataLst>
              </p:nvPr>
            </p:nvSpPr>
            <p:spPr bwMode="auto">
              <a:xfrm>
                <a:off x="13643" y="571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9" name="Oval 352"/>
              <p:cNvSpPr>
                <a:spLocks noChangeArrowheads="1"/>
              </p:cNvSpPr>
              <p:nvPr>
                <p:custDataLst>
                  <p:tags r:id="rId251"/>
                </p:custDataLst>
              </p:nvPr>
            </p:nvSpPr>
            <p:spPr bwMode="auto">
              <a:xfrm>
                <a:off x="13643" y="580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0" name="Oval 353"/>
              <p:cNvSpPr>
                <a:spLocks noChangeArrowheads="1"/>
              </p:cNvSpPr>
              <p:nvPr>
                <p:custDataLst>
                  <p:tags r:id="rId252"/>
                </p:custDataLst>
              </p:nvPr>
            </p:nvSpPr>
            <p:spPr bwMode="auto">
              <a:xfrm>
                <a:off x="13643" y="588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1" name="Oval 354"/>
              <p:cNvSpPr>
                <a:spLocks noChangeArrowheads="1"/>
              </p:cNvSpPr>
              <p:nvPr>
                <p:custDataLst>
                  <p:tags r:id="rId253"/>
                </p:custDataLst>
              </p:nvPr>
            </p:nvSpPr>
            <p:spPr bwMode="auto">
              <a:xfrm>
                <a:off x="13643" y="5970"/>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2" name="Oval 355"/>
              <p:cNvSpPr>
                <a:spLocks noChangeArrowheads="1"/>
              </p:cNvSpPr>
              <p:nvPr>
                <p:custDataLst>
                  <p:tags r:id="rId254"/>
                </p:custDataLst>
              </p:nvPr>
            </p:nvSpPr>
            <p:spPr bwMode="auto">
              <a:xfrm>
                <a:off x="13643" y="6053"/>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3" name="Oval 356"/>
              <p:cNvSpPr>
                <a:spLocks noChangeArrowheads="1"/>
              </p:cNvSpPr>
              <p:nvPr>
                <p:custDataLst>
                  <p:tags r:id="rId255"/>
                </p:custDataLst>
              </p:nvPr>
            </p:nvSpPr>
            <p:spPr bwMode="auto">
              <a:xfrm>
                <a:off x="13643" y="613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4" name="Oval 357"/>
              <p:cNvSpPr>
                <a:spLocks noChangeArrowheads="1"/>
              </p:cNvSpPr>
              <p:nvPr>
                <p:custDataLst>
                  <p:tags r:id="rId256"/>
                </p:custDataLst>
              </p:nvPr>
            </p:nvSpPr>
            <p:spPr bwMode="auto">
              <a:xfrm>
                <a:off x="13643" y="622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5" name="Oval 358"/>
              <p:cNvSpPr>
                <a:spLocks noChangeArrowheads="1"/>
              </p:cNvSpPr>
              <p:nvPr>
                <p:custDataLst>
                  <p:tags r:id="rId257"/>
                </p:custDataLst>
              </p:nvPr>
            </p:nvSpPr>
            <p:spPr bwMode="auto">
              <a:xfrm>
                <a:off x="13643" y="630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6" name="Oval 359"/>
              <p:cNvSpPr>
                <a:spLocks noChangeArrowheads="1"/>
              </p:cNvSpPr>
              <p:nvPr>
                <p:custDataLst>
                  <p:tags r:id="rId258"/>
                </p:custDataLst>
              </p:nvPr>
            </p:nvSpPr>
            <p:spPr bwMode="auto">
              <a:xfrm>
                <a:off x="13643" y="639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7" name="Oval 360"/>
              <p:cNvSpPr>
                <a:spLocks noChangeArrowheads="1"/>
              </p:cNvSpPr>
              <p:nvPr>
                <p:custDataLst>
                  <p:tags r:id="rId259"/>
                </p:custDataLst>
              </p:nvPr>
            </p:nvSpPr>
            <p:spPr bwMode="auto">
              <a:xfrm>
                <a:off x="13643" y="647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8" name="Oval 361"/>
              <p:cNvSpPr>
                <a:spLocks noChangeArrowheads="1"/>
              </p:cNvSpPr>
              <p:nvPr>
                <p:custDataLst>
                  <p:tags r:id="rId260"/>
                </p:custDataLst>
              </p:nvPr>
            </p:nvSpPr>
            <p:spPr bwMode="auto">
              <a:xfrm>
                <a:off x="13643" y="655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9" name="Freeform 362"/>
              <p:cNvSpPr/>
              <p:nvPr>
                <p:custDataLst>
                  <p:tags r:id="rId261"/>
                </p:custDataLst>
              </p:nvPr>
            </p:nvSpPr>
            <p:spPr bwMode="auto">
              <a:xfrm>
                <a:off x="13638" y="6642"/>
                <a:ext cx="46" cy="46"/>
              </a:xfrm>
              <a:custGeom>
                <a:avLst/>
                <a:gdLst>
                  <a:gd name="T0" fmla="*/ 4 w 7"/>
                  <a:gd name="T1" fmla="*/ 7 h 7"/>
                  <a:gd name="T2" fmla="*/ 0 w 7"/>
                  <a:gd name="T3" fmla="*/ 3 h 7"/>
                  <a:gd name="T4" fmla="*/ 4 w 7"/>
                  <a:gd name="T5" fmla="*/ 0 h 7"/>
                  <a:gd name="T6" fmla="*/ 7 w 7"/>
                  <a:gd name="T7" fmla="*/ 3 h 7"/>
                  <a:gd name="T8" fmla="*/ 4 w 7"/>
                  <a:gd name="T9" fmla="*/ 7 h 7"/>
                </a:gdLst>
                <a:ahLst/>
                <a:cxnLst>
                  <a:cxn ang="0">
                    <a:pos x="T0" y="T1"/>
                  </a:cxn>
                  <a:cxn ang="0">
                    <a:pos x="T2" y="T3"/>
                  </a:cxn>
                  <a:cxn ang="0">
                    <a:pos x="T4" y="T5"/>
                  </a:cxn>
                  <a:cxn ang="0">
                    <a:pos x="T6" y="T7"/>
                  </a:cxn>
                  <a:cxn ang="0">
                    <a:pos x="T8" y="T9"/>
                  </a:cxn>
                </a:cxnLst>
                <a:rect l="0" t="0" r="r" b="b"/>
                <a:pathLst>
                  <a:path w="7" h="7">
                    <a:moveTo>
                      <a:pt x="4" y="7"/>
                    </a:moveTo>
                    <a:cubicBezTo>
                      <a:pt x="2" y="6"/>
                      <a:pt x="0" y="5"/>
                      <a:pt x="0" y="3"/>
                    </a:cubicBezTo>
                    <a:cubicBezTo>
                      <a:pt x="1" y="1"/>
                      <a:pt x="2" y="0"/>
                      <a:pt x="4" y="0"/>
                    </a:cubicBezTo>
                    <a:cubicBezTo>
                      <a:pt x="6" y="0"/>
                      <a:pt x="7" y="1"/>
                      <a:pt x="7" y="3"/>
                    </a:cubicBezTo>
                    <a:cubicBezTo>
                      <a:pt x="7" y="6"/>
                      <a:pt x="5" y="7"/>
                      <a:pt x="4"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0" name="Freeform 363"/>
              <p:cNvSpPr/>
              <p:nvPr>
                <p:custDataLst>
                  <p:tags r:id="rId262"/>
                </p:custDataLst>
              </p:nvPr>
            </p:nvSpPr>
            <p:spPr bwMode="auto">
              <a:xfrm>
                <a:off x="13623" y="6719"/>
                <a:ext cx="46" cy="53"/>
              </a:xfrm>
              <a:custGeom>
                <a:avLst/>
                <a:gdLst>
                  <a:gd name="T0" fmla="*/ 2 w 7"/>
                  <a:gd name="T1" fmla="*/ 7 h 8"/>
                  <a:gd name="T2" fmla="*/ 0 w 7"/>
                  <a:gd name="T3" fmla="*/ 3 h 8"/>
                  <a:gd name="T4" fmla="*/ 4 w 7"/>
                  <a:gd name="T5" fmla="*/ 1 h 8"/>
                  <a:gd name="T6" fmla="*/ 7 w 7"/>
                  <a:gd name="T7" fmla="*/ 5 h 8"/>
                  <a:gd name="T8" fmla="*/ 2 w 7"/>
                  <a:gd name="T9" fmla="*/ 7 h 8"/>
                </a:gdLst>
                <a:ahLst/>
                <a:cxnLst>
                  <a:cxn ang="0">
                    <a:pos x="T0" y="T1"/>
                  </a:cxn>
                  <a:cxn ang="0">
                    <a:pos x="T2" y="T3"/>
                  </a:cxn>
                  <a:cxn ang="0">
                    <a:pos x="T4" y="T5"/>
                  </a:cxn>
                  <a:cxn ang="0">
                    <a:pos x="T6" y="T7"/>
                  </a:cxn>
                  <a:cxn ang="0">
                    <a:pos x="T8" y="T9"/>
                  </a:cxn>
                </a:cxnLst>
                <a:rect l="0" t="0" r="r" b="b"/>
                <a:pathLst>
                  <a:path w="7" h="8">
                    <a:moveTo>
                      <a:pt x="2" y="7"/>
                    </a:moveTo>
                    <a:cubicBezTo>
                      <a:pt x="0" y="6"/>
                      <a:pt x="0" y="4"/>
                      <a:pt x="0" y="3"/>
                    </a:cubicBezTo>
                    <a:cubicBezTo>
                      <a:pt x="1" y="1"/>
                      <a:pt x="2" y="0"/>
                      <a:pt x="4" y="1"/>
                    </a:cubicBezTo>
                    <a:cubicBezTo>
                      <a:pt x="6" y="1"/>
                      <a:pt x="7" y="3"/>
                      <a:pt x="7" y="5"/>
                    </a:cubicBezTo>
                    <a:cubicBezTo>
                      <a:pt x="6" y="7"/>
                      <a:pt x="4" y="8"/>
                      <a:pt x="2"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1" name="Freeform 364"/>
              <p:cNvSpPr/>
              <p:nvPr>
                <p:custDataLst>
                  <p:tags r:id="rId263"/>
                </p:custDataLst>
              </p:nvPr>
            </p:nvSpPr>
            <p:spPr bwMode="auto">
              <a:xfrm>
                <a:off x="13580" y="6798"/>
                <a:ext cx="51" cy="43"/>
              </a:xfrm>
              <a:custGeom>
                <a:avLst/>
                <a:gdLst>
                  <a:gd name="T0" fmla="*/ 2 w 8"/>
                  <a:gd name="T1" fmla="*/ 6 h 7"/>
                  <a:gd name="T2" fmla="*/ 1 w 8"/>
                  <a:gd name="T3" fmla="*/ 1 h 7"/>
                  <a:gd name="T4" fmla="*/ 6 w 8"/>
                  <a:gd name="T5" fmla="*/ 1 h 7"/>
                  <a:gd name="T6" fmla="*/ 7 w 8"/>
                  <a:gd name="T7" fmla="*/ 5 h 7"/>
                  <a:gd name="T8" fmla="*/ 2 w 8"/>
                  <a:gd name="T9" fmla="*/ 6 h 7"/>
                </a:gdLst>
                <a:ahLst/>
                <a:cxnLst>
                  <a:cxn ang="0">
                    <a:pos x="T0" y="T1"/>
                  </a:cxn>
                  <a:cxn ang="0">
                    <a:pos x="T2" y="T3"/>
                  </a:cxn>
                  <a:cxn ang="0">
                    <a:pos x="T4" y="T5"/>
                  </a:cxn>
                  <a:cxn ang="0">
                    <a:pos x="T6" y="T7"/>
                  </a:cxn>
                  <a:cxn ang="0">
                    <a:pos x="T8" y="T9"/>
                  </a:cxn>
                </a:cxnLst>
                <a:rect l="0" t="0" r="r" b="b"/>
                <a:pathLst>
                  <a:path w="8" h="7">
                    <a:moveTo>
                      <a:pt x="2" y="6"/>
                    </a:moveTo>
                    <a:cubicBezTo>
                      <a:pt x="1" y="5"/>
                      <a:pt x="0" y="3"/>
                      <a:pt x="1" y="1"/>
                    </a:cubicBezTo>
                    <a:cubicBezTo>
                      <a:pt x="3" y="0"/>
                      <a:pt x="5" y="0"/>
                      <a:pt x="6" y="1"/>
                    </a:cubicBezTo>
                    <a:cubicBezTo>
                      <a:pt x="8" y="2"/>
                      <a:pt x="8" y="4"/>
                      <a:pt x="7" y="5"/>
                    </a:cubicBezTo>
                    <a:cubicBezTo>
                      <a:pt x="6" y="7"/>
                      <a:pt x="4" y="7"/>
                      <a:pt x="2"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2" name="Freeform 365"/>
              <p:cNvSpPr/>
              <p:nvPr>
                <p:custDataLst>
                  <p:tags r:id="rId264"/>
                </p:custDataLst>
              </p:nvPr>
            </p:nvSpPr>
            <p:spPr bwMode="auto">
              <a:xfrm>
                <a:off x="13522" y="6856"/>
                <a:ext cx="51" cy="51"/>
              </a:xfrm>
              <a:custGeom>
                <a:avLst/>
                <a:gdLst>
                  <a:gd name="T0" fmla="*/ 1 w 8"/>
                  <a:gd name="T1" fmla="*/ 6 h 8"/>
                  <a:gd name="T2" fmla="*/ 2 w 8"/>
                  <a:gd name="T3" fmla="*/ 1 h 8"/>
                  <a:gd name="T4" fmla="*/ 7 w 8"/>
                  <a:gd name="T5" fmla="*/ 2 h 8"/>
                  <a:gd name="T6" fmla="*/ 6 w 8"/>
                  <a:gd name="T7" fmla="*/ 6 h 8"/>
                  <a:gd name="T8" fmla="*/ 1 w 8"/>
                  <a:gd name="T9" fmla="*/ 6 h 8"/>
                </a:gdLst>
                <a:ahLst/>
                <a:cxnLst>
                  <a:cxn ang="0">
                    <a:pos x="T0" y="T1"/>
                  </a:cxn>
                  <a:cxn ang="0">
                    <a:pos x="T2" y="T3"/>
                  </a:cxn>
                  <a:cxn ang="0">
                    <a:pos x="T4" y="T5"/>
                  </a:cxn>
                  <a:cxn ang="0">
                    <a:pos x="T6" y="T7"/>
                  </a:cxn>
                  <a:cxn ang="0">
                    <a:pos x="T8" y="T9"/>
                  </a:cxn>
                </a:cxnLst>
                <a:rect l="0" t="0" r="r" b="b"/>
                <a:pathLst>
                  <a:path w="8" h="8">
                    <a:moveTo>
                      <a:pt x="1" y="6"/>
                    </a:moveTo>
                    <a:cubicBezTo>
                      <a:pt x="0" y="4"/>
                      <a:pt x="1" y="2"/>
                      <a:pt x="2" y="1"/>
                    </a:cubicBezTo>
                    <a:cubicBezTo>
                      <a:pt x="4" y="0"/>
                      <a:pt x="6" y="0"/>
                      <a:pt x="7" y="2"/>
                    </a:cubicBezTo>
                    <a:cubicBezTo>
                      <a:pt x="8" y="3"/>
                      <a:pt x="8" y="5"/>
                      <a:pt x="6" y="6"/>
                    </a:cubicBezTo>
                    <a:cubicBezTo>
                      <a:pt x="5" y="8"/>
                      <a:pt x="2" y="7"/>
                      <a:pt x="1"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3" name="Freeform 366"/>
              <p:cNvSpPr/>
              <p:nvPr>
                <p:custDataLst>
                  <p:tags r:id="rId265"/>
                </p:custDataLst>
              </p:nvPr>
            </p:nvSpPr>
            <p:spPr bwMode="auto">
              <a:xfrm>
                <a:off x="13449" y="6895"/>
                <a:ext cx="53" cy="51"/>
              </a:xfrm>
              <a:custGeom>
                <a:avLst/>
                <a:gdLst>
                  <a:gd name="T0" fmla="*/ 1 w 8"/>
                  <a:gd name="T1" fmla="*/ 5 h 8"/>
                  <a:gd name="T2" fmla="*/ 3 w 8"/>
                  <a:gd name="T3" fmla="*/ 1 h 8"/>
                  <a:gd name="T4" fmla="*/ 7 w 8"/>
                  <a:gd name="T5" fmla="*/ 3 h 8"/>
                  <a:gd name="T6" fmla="*/ 5 w 8"/>
                  <a:gd name="T7" fmla="*/ 7 h 8"/>
                  <a:gd name="T8" fmla="*/ 1 w 8"/>
                  <a:gd name="T9" fmla="*/ 5 h 8"/>
                </a:gdLst>
                <a:ahLst/>
                <a:cxnLst>
                  <a:cxn ang="0">
                    <a:pos x="T0" y="T1"/>
                  </a:cxn>
                  <a:cxn ang="0">
                    <a:pos x="T2" y="T3"/>
                  </a:cxn>
                  <a:cxn ang="0">
                    <a:pos x="T4" y="T5"/>
                  </a:cxn>
                  <a:cxn ang="0">
                    <a:pos x="T6" y="T7"/>
                  </a:cxn>
                  <a:cxn ang="0">
                    <a:pos x="T8" y="T9"/>
                  </a:cxn>
                </a:cxnLst>
                <a:rect l="0" t="0" r="r" b="b"/>
                <a:pathLst>
                  <a:path w="8" h="8">
                    <a:moveTo>
                      <a:pt x="1" y="5"/>
                    </a:moveTo>
                    <a:cubicBezTo>
                      <a:pt x="0" y="3"/>
                      <a:pt x="1" y="1"/>
                      <a:pt x="3" y="1"/>
                    </a:cubicBezTo>
                    <a:cubicBezTo>
                      <a:pt x="4" y="0"/>
                      <a:pt x="6" y="1"/>
                      <a:pt x="7" y="3"/>
                    </a:cubicBezTo>
                    <a:cubicBezTo>
                      <a:pt x="8" y="4"/>
                      <a:pt x="7" y="7"/>
                      <a:pt x="5" y="7"/>
                    </a:cubicBezTo>
                    <a:cubicBezTo>
                      <a:pt x="3" y="8"/>
                      <a:pt x="1" y="7"/>
                      <a:pt x="1" y="5"/>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4" name="Freeform 367"/>
              <p:cNvSpPr/>
              <p:nvPr>
                <p:custDataLst>
                  <p:tags r:id="rId266"/>
                </p:custDataLst>
              </p:nvPr>
            </p:nvSpPr>
            <p:spPr bwMode="auto">
              <a:xfrm>
                <a:off x="13372" y="6914"/>
                <a:ext cx="46" cy="46"/>
              </a:xfrm>
              <a:custGeom>
                <a:avLst/>
                <a:gdLst>
                  <a:gd name="T0" fmla="*/ 0 w 7"/>
                  <a:gd name="T1" fmla="*/ 4 h 7"/>
                  <a:gd name="T2" fmla="*/ 3 w 7"/>
                  <a:gd name="T3" fmla="*/ 1 h 7"/>
                  <a:gd name="T4" fmla="*/ 7 w 7"/>
                  <a:gd name="T5" fmla="*/ 4 h 7"/>
                  <a:gd name="T6" fmla="*/ 4 w 7"/>
                  <a:gd name="T7" fmla="*/ 7 h 7"/>
                  <a:gd name="T8" fmla="*/ 0 w 7"/>
                  <a:gd name="T9" fmla="*/ 4 h 7"/>
                </a:gdLst>
                <a:ahLst/>
                <a:cxnLst>
                  <a:cxn ang="0">
                    <a:pos x="T0" y="T1"/>
                  </a:cxn>
                  <a:cxn ang="0">
                    <a:pos x="T2" y="T3"/>
                  </a:cxn>
                  <a:cxn ang="0">
                    <a:pos x="T4" y="T5"/>
                  </a:cxn>
                  <a:cxn ang="0">
                    <a:pos x="T6" y="T7"/>
                  </a:cxn>
                  <a:cxn ang="0">
                    <a:pos x="T8" y="T9"/>
                  </a:cxn>
                </a:cxnLst>
                <a:rect l="0" t="0" r="r" b="b"/>
                <a:pathLst>
                  <a:path w="7" h="7">
                    <a:moveTo>
                      <a:pt x="0" y="4"/>
                    </a:moveTo>
                    <a:cubicBezTo>
                      <a:pt x="0" y="2"/>
                      <a:pt x="1" y="1"/>
                      <a:pt x="3" y="1"/>
                    </a:cubicBezTo>
                    <a:cubicBezTo>
                      <a:pt x="5" y="0"/>
                      <a:pt x="6" y="2"/>
                      <a:pt x="7" y="4"/>
                    </a:cubicBezTo>
                    <a:cubicBezTo>
                      <a:pt x="7" y="5"/>
                      <a:pt x="6" y="7"/>
                      <a:pt x="4" y="7"/>
                    </a:cubicBezTo>
                    <a:cubicBezTo>
                      <a:pt x="1" y="7"/>
                      <a:pt x="0" y="6"/>
                      <a:pt x="0"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5" name="Oval 368"/>
              <p:cNvSpPr>
                <a:spLocks noChangeArrowheads="1"/>
              </p:cNvSpPr>
              <p:nvPr>
                <p:custDataLst>
                  <p:tags r:id="rId267"/>
                </p:custDataLst>
              </p:nvPr>
            </p:nvSpPr>
            <p:spPr bwMode="auto">
              <a:xfrm>
                <a:off x="1329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6" name="Oval 369"/>
              <p:cNvSpPr>
                <a:spLocks noChangeArrowheads="1"/>
              </p:cNvSpPr>
              <p:nvPr>
                <p:custDataLst>
                  <p:tags r:id="rId268"/>
                </p:custDataLst>
              </p:nvPr>
            </p:nvSpPr>
            <p:spPr bwMode="auto">
              <a:xfrm>
                <a:off x="1320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7" name="Rectangle 370"/>
              <p:cNvSpPr>
                <a:spLocks noChangeArrowheads="1"/>
              </p:cNvSpPr>
              <p:nvPr>
                <p:custDataLst>
                  <p:tags r:id="rId269"/>
                </p:custDataLst>
              </p:nvPr>
            </p:nvSpPr>
            <p:spPr bwMode="auto">
              <a:xfrm>
                <a:off x="12781" y="6999"/>
                <a:ext cx="58" cy="66"/>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8" name="Rectangle 371"/>
              <p:cNvSpPr>
                <a:spLocks noChangeArrowheads="1"/>
              </p:cNvSpPr>
              <p:nvPr>
                <p:custDataLst>
                  <p:tags r:id="rId270"/>
                </p:custDataLst>
              </p:nvPr>
            </p:nvSpPr>
            <p:spPr bwMode="auto">
              <a:xfrm>
                <a:off x="12870" y="6922"/>
                <a:ext cx="58" cy="143"/>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9" name="Rectangle 372"/>
              <p:cNvSpPr>
                <a:spLocks noChangeArrowheads="1"/>
              </p:cNvSpPr>
              <p:nvPr>
                <p:custDataLst>
                  <p:tags r:id="rId271"/>
                </p:custDataLst>
              </p:nvPr>
            </p:nvSpPr>
            <p:spPr bwMode="auto">
              <a:xfrm>
                <a:off x="12960" y="6876"/>
                <a:ext cx="58" cy="188"/>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0" name="Freeform 373"/>
              <p:cNvSpPr>
                <a:spLocks noEditPoints="1"/>
              </p:cNvSpPr>
              <p:nvPr>
                <p:custDataLst>
                  <p:tags r:id="rId272"/>
                </p:custDataLst>
              </p:nvPr>
            </p:nvSpPr>
            <p:spPr bwMode="auto">
              <a:xfrm>
                <a:off x="12677" y="6740"/>
                <a:ext cx="457" cy="467"/>
              </a:xfrm>
              <a:custGeom>
                <a:avLst/>
                <a:gdLst>
                  <a:gd name="T0" fmla="*/ 35 w 69"/>
                  <a:gd name="T1" fmla="*/ 70 h 70"/>
                  <a:gd name="T2" fmla="*/ 0 w 69"/>
                  <a:gd name="T3" fmla="*/ 35 h 70"/>
                  <a:gd name="T4" fmla="*/ 35 w 69"/>
                  <a:gd name="T5" fmla="*/ 0 h 70"/>
                  <a:gd name="T6" fmla="*/ 69 w 69"/>
                  <a:gd name="T7" fmla="*/ 35 h 70"/>
                  <a:gd name="T8" fmla="*/ 35 w 69"/>
                  <a:gd name="T9" fmla="*/ 70 h 70"/>
                  <a:gd name="T10" fmla="*/ 35 w 69"/>
                  <a:gd name="T11" fmla="*/ 6 h 70"/>
                  <a:gd name="T12" fmla="*/ 6 w 69"/>
                  <a:gd name="T13" fmla="*/ 35 h 70"/>
                  <a:gd name="T14" fmla="*/ 35 w 69"/>
                  <a:gd name="T15" fmla="*/ 64 h 70"/>
                  <a:gd name="T16" fmla="*/ 63 w 69"/>
                  <a:gd name="T17" fmla="*/ 35 h 70"/>
                  <a:gd name="T18" fmla="*/ 35 w 69"/>
                  <a:gd name="T19" fmla="*/ 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70">
                    <a:moveTo>
                      <a:pt x="35" y="70"/>
                    </a:moveTo>
                    <a:cubicBezTo>
                      <a:pt x="16" y="70"/>
                      <a:pt x="0" y="54"/>
                      <a:pt x="0" y="35"/>
                    </a:cubicBezTo>
                    <a:cubicBezTo>
                      <a:pt x="0" y="16"/>
                      <a:pt x="16" y="0"/>
                      <a:pt x="35" y="0"/>
                    </a:cubicBezTo>
                    <a:cubicBezTo>
                      <a:pt x="54" y="0"/>
                      <a:pt x="69" y="16"/>
                      <a:pt x="69" y="35"/>
                    </a:cubicBezTo>
                    <a:cubicBezTo>
                      <a:pt x="69" y="54"/>
                      <a:pt x="54" y="70"/>
                      <a:pt x="35" y="70"/>
                    </a:cubicBezTo>
                    <a:close/>
                    <a:moveTo>
                      <a:pt x="35" y="6"/>
                    </a:moveTo>
                    <a:cubicBezTo>
                      <a:pt x="19" y="6"/>
                      <a:pt x="6" y="19"/>
                      <a:pt x="6" y="35"/>
                    </a:cubicBezTo>
                    <a:cubicBezTo>
                      <a:pt x="6" y="51"/>
                      <a:pt x="19" y="64"/>
                      <a:pt x="35" y="64"/>
                    </a:cubicBezTo>
                    <a:cubicBezTo>
                      <a:pt x="50" y="64"/>
                      <a:pt x="63" y="51"/>
                      <a:pt x="63" y="35"/>
                    </a:cubicBezTo>
                    <a:cubicBezTo>
                      <a:pt x="63" y="19"/>
                      <a:pt x="50" y="6"/>
                      <a:pt x="35" y="6"/>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75" name="文本框 74"/>
            <p:cNvSpPr txBox="1"/>
            <p:nvPr>
              <p:custDataLst>
                <p:tags r:id="rId6"/>
              </p:custDataLst>
            </p:nvPr>
          </p:nvSpPr>
          <p:spPr>
            <a:xfrm>
              <a:off x="5797" y="3710"/>
              <a:ext cx="7743" cy="3031"/>
            </a:xfrm>
            <a:prstGeom prst="rect">
              <a:avLst/>
            </a:prstGeom>
            <a:noFill/>
          </p:spPr>
          <p:txBody>
            <a:bodyPr wrap="square" rtlCol="0" anchor="ctr">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fontAlgn="auto">
                <a:lnSpc>
                  <a:spcPts val="3400"/>
                </a:lnSpc>
                <a:spcBef>
                  <a:spcPts val="0"/>
                </a:spcBef>
                <a:spcAft>
                  <a:spcPts val="0"/>
                </a:spcAft>
              </a:pPr>
              <a:r>
                <a:rPr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电力供电系统大致可分为TT、IT、TN 三种。 TN系统又分为TN-C,TN-S,TN-C-S。</a:t>
              </a:r>
            </a:p>
            <a:p>
              <a:pPr algn="just" fontAlgn="auto">
                <a:lnSpc>
                  <a:spcPts val="3400"/>
                </a:lnSpc>
                <a:spcBef>
                  <a:spcPts val="0"/>
                </a:spcBef>
                <a:spcAft>
                  <a:spcPts val="0"/>
                </a:spcAft>
              </a:pPr>
              <a:r>
                <a:rPr dirty="0">
                  <a:solidFill>
                    <a:srgbClr val="FF0000"/>
                  </a:solidFill>
                  <a:latin typeface="汉仪中黑简" panose="02010600000101010101" charset="-122"/>
                  <a:ea typeface="汉仪中黑简" panose="02010600000101010101" charset="-122"/>
                  <a:cs typeface="汉仪中黑简" panose="02010600000101010101" charset="-122"/>
                  <a:sym typeface="+mn-ea"/>
                </a:rPr>
                <a:t>《建设工程施工现场供用电安全规范》GB50194-2014</a:t>
              </a:r>
              <a:r>
                <a:rPr lang="zh-CN" dirty="0">
                  <a:solidFill>
                    <a:srgbClr val="FF0000"/>
                  </a:solidFill>
                  <a:latin typeface="汉仪中黑简" panose="02010600000101010101" charset="-122"/>
                  <a:ea typeface="汉仪中黑简" panose="02010600000101010101" charset="-122"/>
                  <a:cs typeface="汉仪中黑简" panose="02010600000101010101" charset="-122"/>
                  <a:sym typeface="+mn-ea"/>
                </a:rPr>
                <a:t>，</a:t>
              </a:r>
              <a:r>
                <a:rPr lang="en-US" altLang="zh-CN" dirty="0">
                  <a:solidFill>
                    <a:srgbClr val="FF0000"/>
                  </a:solidFill>
                  <a:latin typeface="汉仪中黑简" panose="02010600000101010101" charset="-122"/>
                  <a:ea typeface="汉仪中黑简" panose="02010600000101010101" charset="-122"/>
                  <a:cs typeface="汉仪中黑简" panose="02010600000101010101" charset="-122"/>
                  <a:sym typeface="+mn-ea"/>
                </a:rPr>
                <a:t>8.1 </a:t>
              </a:r>
              <a:r>
                <a:rPr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TN-S</a:t>
              </a:r>
              <a:r>
                <a:rPr lang="zh-CN"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a:t>
              </a:r>
              <a:r>
                <a:rPr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TN-C-S</a:t>
              </a:r>
              <a:r>
                <a:rPr lang="zh-CN"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a:t>
              </a:r>
              <a:r>
                <a:rPr lang="en-US" altLang="zh-CN"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TT</a:t>
              </a:r>
              <a:r>
                <a:rPr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系统，电气装置的外露可导电部分</a:t>
              </a:r>
              <a:r>
                <a:rPr lang="zh-CN"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与</a:t>
              </a:r>
              <a:r>
                <a:rPr lang="en-US" altLang="zh-CN"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PE</a:t>
              </a:r>
              <a:r>
                <a:rPr lang="zh-CN" altLang="en-US"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直接连接。</a:t>
              </a:r>
            </a:p>
            <a:p>
              <a:pPr algn="just" fontAlgn="auto">
                <a:lnSpc>
                  <a:spcPts val="3400"/>
                </a:lnSpc>
                <a:spcBef>
                  <a:spcPts val="0"/>
                </a:spcBef>
                <a:spcAft>
                  <a:spcPts val="0"/>
                </a:spcAft>
              </a:pPr>
              <a:r>
                <a:rPr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6．3．12  配电箱的金属箱体、金属电器安装板以及电器正常不带电的金属底座、外壳等应通过保护导体(PE)汇流排可靠接地。金属箱门与金属箱体间应采用软铜线进行跨接</a:t>
              </a:r>
              <a:r>
                <a:rPr lang="zh-CN"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，线截面积应符合</a:t>
              </a:r>
              <a:r>
                <a:rPr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表6．2．4规定。</a:t>
              </a:r>
            </a:p>
          </p:txBody>
        </p:sp>
      </p:grpSp>
      <p:grpSp>
        <p:nvGrpSpPr>
          <p:cNvPr id="545" name="组合 544" descr="7b0a202020202274657874626f78223a20227b5c2269645c223a32303334323131382c5c2263617465676f72795f69645c223a5c225c227d220a7d0a"/>
          <p:cNvGrpSpPr/>
          <p:nvPr/>
        </p:nvGrpSpPr>
        <p:grpSpPr>
          <a:xfrm>
            <a:off x="401320" y="4754880"/>
            <a:ext cx="4803775" cy="1973580"/>
            <a:chOff x="5734" y="3705"/>
            <a:chExt cx="7732" cy="3390"/>
          </a:xfrm>
        </p:grpSpPr>
        <p:grpSp>
          <p:nvGrpSpPr>
            <p:cNvPr id="546" name="图形 36"/>
            <p:cNvGrpSpPr/>
            <p:nvPr/>
          </p:nvGrpSpPr>
          <p:grpSpPr>
            <a:xfrm>
              <a:off x="5734" y="3705"/>
              <a:ext cx="7732" cy="3390"/>
              <a:chOff x="3641012" y="2352675"/>
              <a:chExt cx="4909976" cy="2152650"/>
            </a:xfrm>
          </p:grpSpPr>
          <p:sp>
            <p:nvSpPr>
              <p:cNvPr id="547" name="任意多边形: 形状 38"/>
              <p:cNvSpPr/>
              <p:nvPr>
                <p:custDataLst>
                  <p:tags r:id="rId2"/>
                </p:custDataLst>
              </p:nvPr>
            </p:nvSpPr>
            <p:spPr>
              <a:xfrm>
                <a:off x="3902232" y="2382908"/>
                <a:ext cx="4613684" cy="1841846"/>
              </a:xfrm>
              <a:custGeom>
                <a:avLst/>
                <a:gdLst>
                  <a:gd name="connsiteX0" fmla="*/ 4445585 w 4613684"/>
                  <a:gd name="connsiteY0" fmla="*/ 1841846 h 1841846"/>
                  <a:gd name="connsiteX1" fmla="*/ 168100 w 4613684"/>
                  <a:gd name="connsiteY1" fmla="*/ 1841846 h 1841846"/>
                  <a:gd name="connsiteX2" fmla="*/ 0 w 4613684"/>
                  <a:gd name="connsiteY2" fmla="*/ 1673746 h 1841846"/>
                  <a:gd name="connsiteX3" fmla="*/ 0 w 4613684"/>
                  <a:gd name="connsiteY3" fmla="*/ 168100 h 1841846"/>
                  <a:gd name="connsiteX4" fmla="*/ 168100 w 4613684"/>
                  <a:gd name="connsiteY4" fmla="*/ 0 h 1841846"/>
                  <a:gd name="connsiteX5" fmla="*/ 4445585 w 4613684"/>
                  <a:gd name="connsiteY5" fmla="*/ 0 h 1841846"/>
                  <a:gd name="connsiteX6" fmla="*/ 4613685 w 4613684"/>
                  <a:gd name="connsiteY6" fmla="*/ 168100 h 1841846"/>
                  <a:gd name="connsiteX7" fmla="*/ 4613685 w 4613684"/>
                  <a:gd name="connsiteY7" fmla="*/ 1672537 h 1841846"/>
                  <a:gd name="connsiteX8" fmla="*/ 4445585 w 4613684"/>
                  <a:gd name="connsiteY8" fmla="*/ 1841846 h 1841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13684" h="1841846">
                    <a:moveTo>
                      <a:pt x="4445585" y="1841846"/>
                    </a:moveTo>
                    <a:lnTo>
                      <a:pt x="168100" y="1841846"/>
                    </a:lnTo>
                    <a:cubicBezTo>
                      <a:pt x="74980" y="1841846"/>
                      <a:pt x="0" y="1766866"/>
                      <a:pt x="0" y="1673746"/>
                    </a:cubicBezTo>
                    <a:lnTo>
                      <a:pt x="0" y="168100"/>
                    </a:lnTo>
                    <a:cubicBezTo>
                      <a:pt x="0" y="74980"/>
                      <a:pt x="74980" y="0"/>
                      <a:pt x="168100" y="0"/>
                    </a:cubicBezTo>
                    <a:lnTo>
                      <a:pt x="4445585" y="0"/>
                    </a:lnTo>
                    <a:cubicBezTo>
                      <a:pt x="4538705" y="0"/>
                      <a:pt x="4613685" y="74980"/>
                      <a:pt x="4613685" y="168100"/>
                    </a:cubicBezTo>
                    <a:lnTo>
                      <a:pt x="4613685" y="1672537"/>
                    </a:lnTo>
                    <a:cubicBezTo>
                      <a:pt x="4613685" y="1765657"/>
                      <a:pt x="4538705" y="1841846"/>
                      <a:pt x="4445585" y="1841846"/>
                    </a:cubicBezTo>
                    <a:close/>
                  </a:path>
                </a:pathLst>
              </a:custGeom>
              <a:noFill/>
              <a:ln w="60411" cap="flat">
                <a:solidFill>
                  <a:srgbClr val="26529E"/>
                </a:solidFill>
                <a:prstDash val="solid"/>
                <a:miter/>
              </a:ln>
            </p:spPr>
            <p:txBody>
              <a:bodyPr rtlCol="0"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nvGrpSpPr>
              <p:cNvPr id="548" name="图形 36"/>
              <p:cNvGrpSpPr/>
              <p:nvPr/>
            </p:nvGrpSpPr>
            <p:grpSpPr>
              <a:xfrm>
                <a:off x="3641012" y="3499142"/>
                <a:ext cx="786079" cy="1011019"/>
                <a:chOff x="3641012" y="3499142"/>
                <a:chExt cx="786079" cy="1011019"/>
              </a:xfrm>
            </p:grpSpPr>
            <p:sp>
              <p:nvSpPr>
                <p:cNvPr id="549" name="任意多边形: 形状 40"/>
                <p:cNvSpPr/>
                <p:nvPr>
                  <p:custDataLst>
                    <p:tags r:id="rId4"/>
                  </p:custDataLst>
                </p:nvPr>
              </p:nvSpPr>
              <p:spPr>
                <a:xfrm>
                  <a:off x="3677292" y="3535423"/>
                  <a:ext cx="713518" cy="922737"/>
                </a:xfrm>
                <a:custGeom>
                  <a:avLst/>
                  <a:gdLst>
                    <a:gd name="connsiteX0" fmla="*/ 330154 w 713518"/>
                    <a:gd name="connsiteY0" fmla="*/ 894922 h 922737"/>
                    <a:gd name="connsiteX1" fmla="*/ 0 w 713518"/>
                    <a:gd name="connsiteY1" fmla="*/ 356759 h 922737"/>
                    <a:gd name="connsiteX2" fmla="*/ 356759 w 713518"/>
                    <a:gd name="connsiteY2" fmla="*/ 0 h 922737"/>
                    <a:gd name="connsiteX3" fmla="*/ 713519 w 713518"/>
                    <a:gd name="connsiteY3" fmla="*/ 356759 h 922737"/>
                    <a:gd name="connsiteX4" fmla="*/ 383365 w 713518"/>
                    <a:gd name="connsiteY4" fmla="*/ 894922 h 922737"/>
                    <a:gd name="connsiteX5" fmla="*/ 356759 w 713518"/>
                    <a:gd name="connsiteY5" fmla="*/ 922737 h 922737"/>
                    <a:gd name="connsiteX6" fmla="*/ 330154 w 713518"/>
                    <a:gd name="connsiteY6" fmla="*/ 894922 h 922737"/>
                    <a:gd name="connsiteX7" fmla="*/ 356759 w 713518"/>
                    <a:gd name="connsiteY7" fmla="*/ 228568 h 922737"/>
                    <a:gd name="connsiteX8" fmla="*/ 228568 w 713518"/>
                    <a:gd name="connsiteY8" fmla="*/ 356759 h 922737"/>
                    <a:gd name="connsiteX9" fmla="*/ 356759 w 713518"/>
                    <a:gd name="connsiteY9" fmla="*/ 484951 h 922737"/>
                    <a:gd name="connsiteX10" fmla="*/ 484951 w 713518"/>
                    <a:gd name="connsiteY10" fmla="*/ 356759 h 922737"/>
                    <a:gd name="connsiteX11" fmla="*/ 356759 w 713518"/>
                    <a:gd name="connsiteY11" fmla="*/ 228568 h 922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13518" h="922737">
                      <a:moveTo>
                        <a:pt x="330154" y="894922"/>
                      </a:moveTo>
                      <a:cubicBezTo>
                        <a:pt x="296292" y="859851"/>
                        <a:pt x="0" y="543000"/>
                        <a:pt x="0" y="356759"/>
                      </a:cubicBezTo>
                      <a:cubicBezTo>
                        <a:pt x="0" y="159635"/>
                        <a:pt x="159635" y="0"/>
                        <a:pt x="356759" y="0"/>
                      </a:cubicBezTo>
                      <a:cubicBezTo>
                        <a:pt x="553884" y="0"/>
                        <a:pt x="713519" y="159635"/>
                        <a:pt x="713519" y="356759"/>
                      </a:cubicBezTo>
                      <a:cubicBezTo>
                        <a:pt x="713519" y="543000"/>
                        <a:pt x="417227" y="858641"/>
                        <a:pt x="383365" y="894922"/>
                      </a:cubicBezTo>
                      <a:lnTo>
                        <a:pt x="356759" y="922737"/>
                      </a:lnTo>
                      <a:lnTo>
                        <a:pt x="330154" y="894922"/>
                      </a:lnTo>
                      <a:close/>
                      <a:moveTo>
                        <a:pt x="356759" y="228568"/>
                      </a:moveTo>
                      <a:cubicBezTo>
                        <a:pt x="285407" y="228568"/>
                        <a:pt x="228568" y="286617"/>
                        <a:pt x="228568" y="356759"/>
                      </a:cubicBezTo>
                      <a:cubicBezTo>
                        <a:pt x="228568" y="428111"/>
                        <a:pt x="286617" y="484951"/>
                        <a:pt x="356759" y="484951"/>
                      </a:cubicBezTo>
                      <a:cubicBezTo>
                        <a:pt x="426902" y="484951"/>
                        <a:pt x="484951" y="426902"/>
                        <a:pt x="484951" y="356759"/>
                      </a:cubicBezTo>
                      <a:cubicBezTo>
                        <a:pt x="484951" y="286617"/>
                        <a:pt x="428111" y="228568"/>
                        <a:pt x="356759" y="228568"/>
                      </a:cubicBezTo>
                      <a:close/>
                    </a:path>
                  </a:pathLst>
                </a:custGeom>
                <a:solidFill>
                  <a:srgbClr val="26529E"/>
                </a:solidFill>
                <a:ln w="12082" cap="flat">
                  <a:noFill/>
                  <a:prstDash val="solid"/>
                  <a:miter/>
                </a:ln>
              </p:spPr>
              <p:txBody>
                <a:bodyPr rtlCol="0"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50" name="任意多边形: 形状 41"/>
                <p:cNvSpPr/>
                <p:nvPr>
                  <p:custDataLst>
                    <p:tags r:id="rId5"/>
                  </p:custDataLst>
                </p:nvPr>
              </p:nvSpPr>
              <p:spPr>
                <a:xfrm>
                  <a:off x="3641012" y="3499142"/>
                  <a:ext cx="786079" cy="1011019"/>
                </a:xfrm>
                <a:custGeom>
                  <a:avLst/>
                  <a:gdLst>
                    <a:gd name="connsiteX0" fmla="*/ 393040 w 786079"/>
                    <a:gd name="connsiteY0" fmla="*/ 72561 h 1011019"/>
                    <a:gd name="connsiteX1" fmla="*/ 713519 w 786079"/>
                    <a:gd name="connsiteY1" fmla="*/ 393040 h 1011019"/>
                    <a:gd name="connsiteX2" fmla="*/ 393040 w 786079"/>
                    <a:gd name="connsiteY2" fmla="*/ 905806 h 1011019"/>
                    <a:gd name="connsiteX3" fmla="*/ 72561 w 786079"/>
                    <a:gd name="connsiteY3" fmla="*/ 393040 h 1011019"/>
                    <a:gd name="connsiteX4" fmla="*/ 393040 w 786079"/>
                    <a:gd name="connsiteY4" fmla="*/ 72561 h 1011019"/>
                    <a:gd name="connsiteX5" fmla="*/ 393040 w 786079"/>
                    <a:gd name="connsiteY5" fmla="*/ 557512 h 1011019"/>
                    <a:gd name="connsiteX6" fmla="*/ 557512 w 786079"/>
                    <a:gd name="connsiteY6" fmla="*/ 393040 h 1011019"/>
                    <a:gd name="connsiteX7" fmla="*/ 393040 w 786079"/>
                    <a:gd name="connsiteY7" fmla="*/ 228568 h 1011019"/>
                    <a:gd name="connsiteX8" fmla="*/ 228568 w 786079"/>
                    <a:gd name="connsiteY8" fmla="*/ 393040 h 1011019"/>
                    <a:gd name="connsiteX9" fmla="*/ 393040 w 786079"/>
                    <a:gd name="connsiteY9" fmla="*/ 557512 h 1011019"/>
                    <a:gd name="connsiteX10" fmla="*/ 393040 w 786079"/>
                    <a:gd name="connsiteY10" fmla="*/ 0 h 1011019"/>
                    <a:gd name="connsiteX11" fmla="*/ 0 w 786079"/>
                    <a:gd name="connsiteY11" fmla="*/ 393040 h 1011019"/>
                    <a:gd name="connsiteX12" fmla="*/ 175356 w 786079"/>
                    <a:gd name="connsiteY12" fmla="*/ 759474 h 1011019"/>
                    <a:gd name="connsiteX13" fmla="*/ 341038 w 786079"/>
                    <a:gd name="connsiteY13" fmla="*/ 955390 h 1011019"/>
                    <a:gd name="connsiteX14" fmla="*/ 393040 w 786079"/>
                    <a:gd name="connsiteY14" fmla="*/ 1011020 h 1011019"/>
                    <a:gd name="connsiteX15" fmla="*/ 445042 w 786079"/>
                    <a:gd name="connsiteY15" fmla="*/ 955390 h 1011019"/>
                    <a:gd name="connsiteX16" fmla="*/ 610724 w 786079"/>
                    <a:gd name="connsiteY16" fmla="*/ 759474 h 1011019"/>
                    <a:gd name="connsiteX17" fmla="*/ 786080 w 786079"/>
                    <a:gd name="connsiteY17" fmla="*/ 393040 h 1011019"/>
                    <a:gd name="connsiteX18" fmla="*/ 393040 w 786079"/>
                    <a:gd name="connsiteY18" fmla="*/ 0 h 1011019"/>
                    <a:gd name="connsiteX19" fmla="*/ 393040 w 786079"/>
                    <a:gd name="connsiteY19" fmla="*/ 0 h 1011019"/>
                    <a:gd name="connsiteX20" fmla="*/ 393040 w 786079"/>
                    <a:gd name="connsiteY20" fmla="*/ 484951 h 1011019"/>
                    <a:gd name="connsiteX21" fmla="*/ 301129 w 786079"/>
                    <a:gd name="connsiteY21" fmla="*/ 393040 h 1011019"/>
                    <a:gd name="connsiteX22" fmla="*/ 393040 w 786079"/>
                    <a:gd name="connsiteY22" fmla="*/ 301129 h 1011019"/>
                    <a:gd name="connsiteX23" fmla="*/ 484951 w 786079"/>
                    <a:gd name="connsiteY23" fmla="*/ 393040 h 1011019"/>
                    <a:gd name="connsiteX24" fmla="*/ 393040 w 786079"/>
                    <a:gd name="connsiteY24" fmla="*/ 484951 h 1011019"/>
                    <a:gd name="connsiteX25" fmla="*/ 393040 w 786079"/>
                    <a:gd name="connsiteY25" fmla="*/ 484951 h 1011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86079" h="1011019">
                      <a:moveTo>
                        <a:pt x="393040" y="72561"/>
                      </a:moveTo>
                      <a:cubicBezTo>
                        <a:pt x="569606" y="72561"/>
                        <a:pt x="713519" y="216474"/>
                        <a:pt x="713519" y="393040"/>
                      </a:cubicBezTo>
                      <a:cubicBezTo>
                        <a:pt x="713519" y="569606"/>
                        <a:pt x="393040" y="905806"/>
                        <a:pt x="393040" y="905806"/>
                      </a:cubicBezTo>
                      <a:cubicBezTo>
                        <a:pt x="393040" y="905806"/>
                        <a:pt x="72561" y="569606"/>
                        <a:pt x="72561" y="393040"/>
                      </a:cubicBezTo>
                      <a:cubicBezTo>
                        <a:pt x="72561" y="216474"/>
                        <a:pt x="216474" y="72561"/>
                        <a:pt x="393040" y="72561"/>
                      </a:cubicBezTo>
                      <a:moveTo>
                        <a:pt x="393040" y="557512"/>
                      </a:moveTo>
                      <a:cubicBezTo>
                        <a:pt x="483741" y="557512"/>
                        <a:pt x="557512" y="483742"/>
                        <a:pt x="557512" y="393040"/>
                      </a:cubicBezTo>
                      <a:cubicBezTo>
                        <a:pt x="557512" y="302338"/>
                        <a:pt x="483741" y="228568"/>
                        <a:pt x="393040" y="228568"/>
                      </a:cubicBezTo>
                      <a:cubicBezTo>
                        <a:pt x="302338" y="228568"/>
                        <a:pt x="228568" y="302338"/>
                        <a:pt x="228568" y="393040"/>
                      </a:cubicBezTo>
                      <a:cubicBezTo>
                        <a:pt x="228568" y="483742"/>
                        <a:pt x="302338" y="557512"/>
                        <a:pt x="393040" y="557512"/>
                      </a:cubicBezTo>
                      <a:moveTo>
                        <a:pt x="393040" y="0"/>
                      </a:moveTo>
                      <a:cubicBezTo>
                        <a:pt x="176566" y="0"/>
                        <a:pt x="0" y="176566"/>
                        <a:pt x="0" y="393040"/>
                      </a:cubicBezTo>
                      <a:cubicBezTo>
                        <a:pt x="0" y="483742"/>
                        <a:pt x="56840" y="603468"/>
                        <a:pt x="175356" y="759474"/>
                      </a:cubicBezTo>
                      <a:cubicBezTo>
                        <a:pt x="257592" y="867107"/>
                        <a:pt x="337410" y="952971"/>
                        <a:pt x="341038" y="955390"/>
                      </a:cubicBezTo>
                      <a:lnTo>
                        <a:pt x="393040" y="1011020"/>
                      </a:lnTo>
                      <a:lnTo>
                        <a:pt x="445042" y="955390"/>
                      </a:lnTo>
                      <a:cubicBezTo>
                        <a:pt x="448670" y="951762"/>
                        <a:pt x="528488" y="867107"/>
                        <a:pt x="610724" y="759474"/>
                      </a:cubicBezTo>
                      <a:cubicBezTo>
                        <a:pt x="728031" y="603468"/>
                        <a:pt x="786080" y="483742"/>
                        <a:pt x="786080" y="393040"/>
                      </a:cubicBezTo>
                      <a:cubicBezTo>
                        <a:pt x="786080" y="176566"/>
                        <a:pt x="609514" y="0"/>
                        <a:pt x="393040" y="0"/>
                      </a:cubicBezTo>
                      <a:lnTo>
                        <a:pt x="393040" y="0"/>
                      </a:lnTo>
                      <a:close/>
                      <a:moveTo>
                        <a:pt x="393040" y="484951"/>
                      </a:moveTo>
                      <a:cubicBezTo>
                        <a:pt x="342247" y="484951"/>
                        <a:pt x="301129" y="443833"/>
                        <a:pt x="301129" y="393040"/>
                      </a:cubicBezTo>
                      <a:cubicBezTo>
                        <a:pt x="301129" y="342247"/>
                        <a:pt x="342247" y="301129"/>
                        <a:pt x="393040" y="301129"/>
                      </a:cubicBezTo>
                      <a:cubicBezTo>
                        <a:pt x="443833" y="301129"/>
                        <a:pt x="484951" y="342247"/>
                        <a:pt x="484951" y="393040"/>
                      </a:cubicBezTo>
                      <a:cubicBezTo>
                        <a:pt x="484951" y="443833"/>
                        <a:pt x="443833" y="484951"/>
                        <a:pt x="393040" y="484951"/>
                      </a:cubicBezTo>
                      <a:lnTo>
                        <a:pt x="393040" y="484951"/>
                      </a:lnTo>
                      <a:close/>
                    </a:path>
                  </a:pathLst>
                </a:custGeom>
                <a:solidFill>
                  <a:srgbClr val="FFFFFF"/>
                </a:solidFill>
                <a:ln w="12082" cap="flat">
                  <a:noFill/>
                  <a:prstDash val="solid"/>
                  <a:miter/>
                </a:ln>
              </p:spPr>
              <p:txBody>
                <a:bodyPr rtlCol="0"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551" name="任意多边形: 形状 42"/>
              <p:cNvSpPr/>
              <p:nvPr>
                <p:custDataLst>
                  <p:tags r:id="rId3"/>
                </p:custDataLst>
              </p:nvPr>
            </p:nvSpPr>
            <p:spPr>
              <a:xfrm>
                <a:off x="3838136" y="3696267"/>
                <a:ext cx="391830" cy="391830"/>
              </a:xfrm>
              <a:custGeom>
                <a:avLst/>
                <a:gdLst>
                  <a:gd name="connsiteX0" fmla="*/ 391831 w 391830"/>
                  <a:gd name="connsiteY0" fmla="*/ 195915 h 391830"/>
                  <a:gd name="connsiteX1" fmla="*/ 195915 w 391830"/>
                  <a:gd name="connsiteY1" fmla="*/ 391831 h 391830"/>
                  <a:gd name="connsiteX2" fmla="*/ 0 w 391830"/>
                  <a:gd name="connsiteY2" fmla="*/ 195915 h 391830"/>
                  <a:gd name="connsiteX3" fmla="*/ 195915 w 391830"/>
                  <a:gd name="connsiteY3" fmla="*/ 0 h 391830"/>
                  <a:gd name="connsiteX4" fmla="*/ 391831 w 391830"/>
                  <a:gd name="connsiteY4" fmla="*/ 195915 h 3918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1830" h="391830">
                    <a:moveTo>
                      <a:pt x="391831" y="195915"/>
                    </a:moveTo>
                    <a:cubicBezTo>
                      <a:pt x="391831" y="304116"/>
                      <a:pt x="304116" y="391831"/>
                      <a:pt x="195915" y="391831"/>
                    </a:cubicBezTo>
                    <a:cubicBezTo>
                      <a:pt x="87714" y="391831"/>
                      <a:pt x="0" y="304116"/>
                      <a:pt x="0" y="195915"/>
                    </a:cubicBezTo>
                    <a:cubicBezTo>
                      <a:pt x="0" y="87714"/>
                      <a:pt x="87714" y="0"/>
                      <a:pt x="195915" y="0"/>
                    </a:cubicBezTo>
                    <a:cubicBezTo>
                      <a:pt x="304116" y="0"/>
                      <a:pt x="391831" y="87714"/>
                      <a:pt x="391831" y="195915"/>
                    </a:cubicBezTo>
                    <a:close/>
                  </a:path>
                </a:pathLst>
              </a:custGeom>
              <a:solidFill>
                <a:srgbClr val="FFFFFF"/>
              </a:solidFill>
              <a:ln w="12082" cap="flat">
                <a:noFill/>
                <a:prstDash val="solid"/>
                <a:miter/>
              </a:ln>
            </p:spPr>
            <p:txBody>
              <a:bodyPr rtlCol="0"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552" name="文本框 551"/>
            <p:cNvSpPr txBox="1"/>
            <p:nvPr>
              <p:custDataLst>
                <p:tags r:id="rId1"/>
              </p:custDataLst>
            </p:nvPr>
          </p:nvSpPr>
          <p:spPr>
            <a:xfrm>
              <a:off x="6790" y="3992"/>
              <a:ext cx="6072" cy="2628"/>
            </a:xfrm>
            <a:prstGeom prst="rect">
              <a:avLst/>
            </a:prstGeom>
            <a:noFill/>
          </p:spPr>
          <p:txBody>
            <a:bodyPr wrap="square" rtlCol="0" anchor="t">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a:lnSpc>
                  <a:spcPct val="130000"/>
                </a:lnSpc>
                <a:spcBef>
                  <a:spcPts val="0"/>
                </a:spcBef>
                <a:spcAft>
                  <a:spcPts val="0"/>
                </a:spcAft>
              </a:pPr>
              <a:r>
                <a:rPr lang="zh-CN" dirty="0">
                  <a:solidFill>
                    <a:srgbClr val="FF0000"/>
                  </a:solidFill>
                  <a:latin typeface="汉仪中黑简" panose="02010600000101010101" charset="-122"/>
                  <a:ea typeface="汉仪中黑简" panose="02010600000101010101" charset="-122"/>
                  <a:cs typeface="汉仪中黑简" panose="02010600000101010101" charset="-122"/>
                  <a:sym typeface="+mn-ea"/>
                </a:rPr>
                <a:t>GB 50054-2011《低压配电设计规范》，</a:t>
              </a:r>
              <a:r>
                <a:rPr lang="en-US" altLang="zh-CN" spc="200">
                  <a:solidFill>
                    <a:srgbClr val="26529E"/>
                  </a:solidFill>
                  <a:uFillTx/>
                  <a:latin typeface="汉仪粗黑简" panose="02010600000101010101" charset="-122"/>
                  <a:ea typeface="汉仪粗黑简" panose="02010600000101010101" charset="-122"/>
                </a:rPr>
                <a:t>5.2间接接触防护的自动切断电源防护措施 </a:t>
              </a:r>
              <a:r>
                <a:rPr lang="zh-CN" altLang="en-US" spc="200">
                  <a:solidFill>
                    <a:srgbClr val="26529E"/>
                  </a:solidFill>
                  <a:uFillTx/>
                  <a:latin typeface="汉仪粗黑简" panose="02010600000101010101" charset="-122"/>
                  <a:ea typeface="汉仪粗黑简" panose="02010600000101010101" charset="-122"/>
                </a:rPr>
                <a:t>对</a:t>
              </a:r>
              <a:r>
                <a:rPr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TT、IT、TN </a:t>
              </a:r>
              <a:r>
                <a:rPr lang="zh-CN"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系统的剩余电流保护做了具体规定</a:t>
              </a: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nvPicPr>
        <p:blipFill>
          <a:blip r:embed="rId271"/>
          <a:stretch>
            <a:fillRect/>
          </a:stretch>
        </p:blipFill>
        <p:spPr>
          <a:xfrm>
            <a:off x="0" y="0"/>
            <a:ext cx="12202795" cy="6857365"/>
          </a:xfrm>
          <a:prstGeom prst="rect">
            <a:avLst/>
          </a:prstGeom>
        </p:spPr>
      </p:pic>
      <p:sp>
        <p:nvSpPr>
          <p:cNvPr id="7" name="文本框 6"/>
          <p:cNvSpPr txBox="1"/>
          <p:nvPr>
            <p:custDataLst>
              <p:tags r:id="rId1"/>
            </p:custDataLst>
          </p:nvPr>
        </p:nvSpPr>
        <p:spPr>
          <a:xfrm>
            <a:off x="664845" y="217170"/>
            <a:ext cx="10452735" cy="429895"/>
          </a:xfrm>
          <a:prstGeom prst="rect">
            <a:avLst/>
          </a:prstGeom>
          <a:gradFill>
            <a:gsLst>
              <a:gs pos="0">
                <a:srgbClr val="E30000"/>
              </a:gs>
              <a:gs pos="100000">
                <a:srgbClr val="760303"/>
              </a:gs>
            </a:gsLst>
            <a:lin ang="5400000" scaled="0"/>
          </a:gradFill>
          <a:ln>
            <a:noFill/>
          </a:ln>
        </p:spPr>
        <p:txBody>
          <a:bodyPr wrap="square" rtlCol="0">
            <a:spAutoFit/>
          </a:bodyPr>
          <a:lstStyle/>
          <a:p>
            <a:pPr algn="l"/>
            <a:r>
              <a:rPr lang="en-US" sz="2200">
                <a:solidFill>
                  <a:schemeClr val="bg1"/>
                </a:solidFill>
                <a:latin typeface="思源黑体 Medium" panose="020B0600000000000000" charset="-122"/>
                <a:ea typeface="思源黑体 Medium" panose="020B0600000000000000" charset="-122"/>
                <a:cs typeface="思源黑体 Medium" panose="020B0600000000000000" charset="-122"/>
              </a:rPr>
              <a:t>4</a:t>
            </a:r>
            <a:r>
              <a:rPr lang="zh-CN" altLang="en-US" sz="2200">
                <a:solidFill>
                  <a:schemeClr val="bg1"/>
                </a:solidFill>
                <a:latin typeface="思源黑体 Medium" panose="020B0600000000000000" charset="-122"/>
                <a:ea typeface="思源黑体 Medium" panose="020B0600000000000000" charset="-122"/>
                <a:cs typeface="思源黑体 Medium" panose="020B0600000000000000" charset="-122"/>
              </a:rPr>
              <a:t>、</a:t>
            </a:r>
            <a:r>
              <a:rPr sz="2200">
                <a:solidFill>
                  <a:schemeClr val="bg1"/>
                </a:solidFill>
                <a:latin typeface="思源黑体 Medium" panose="020B0600000000000000" charset="-122"/>
                <a:ea typeface="思源黑体 Medium" panose="020B0600000000000000" charset="-122"/>
                <a:cs typeface="思源黑体 Medium" panose="020B0600000000000000" charset="-122"/>
              </a:rPr>
              <a:t>配电箱及电器设备外壳未接地、接地电阻未定期监测</a:t>
            </a:r>
          </a:p>
        </p:txBody>
      </p:sp>
      <p:sp>
        <p:nvSpPr>
          <p:cNvPr id="9" name="文本框 8"/>
          <p:cNvSpPr txBox="1"/>
          <p:nvPr>
            <p:custDataLst>
              <p:tags r:id="rId2"/>
            </p:custDataLst>
          </p:nvPr>
        </p:nvSpPr>
        <p:spPr>
          <a:xfrm>
            <a:off x="664845" y="1033145"/>
            <a:ext cx="5314950" cy="4779645"/>
          </a:xfrm>
          <a:prstGeom prst="rect">
            <a:avLst/>
          </a:prstGeom>
          <a:solidFill>
            <a:schemeClr val="bg2">
              <a:alpha val="48000"/>
            </a:schemeClr>
          </a:solidFill>
        </p:spPr>
        <p:txBody>
          <a:bodyPr wrap="square" rtlCol="0">
            <a:noAutofit/>
          </a:bodyPr>
          <a:lstStyle/>
          <a:p>
            <a:pPr>
              <a:lnSpc>
                <a:spcPct val="150000"/>
              </a:lnSpc>
            </a:pPr>
            <a:r>
              <a:rPr lang="zh-CN" altLang="en-US" sz="1600"/>
              <a:t>《中华人民共和国安全生产法》第三十六条 安全设备的设计、制造、安装、使用、检测、维修、改造和报废，应当符合国家标准或者行业标准。</a:t>
            </a:r>
          </a:p>
          <a:p>
            <a:pPr>
              <a:lnSpc>
                <a:spcPct val="150000"/>
              </a:lnSpc>
            </a:pPr>
            <a:r>
              <a:rPr lang="zh-CN" altLang="en-US" sz="1600"/>
              <a:t>生产经营单位必须对安全设备进行经常性维护、保养，并定期检测，保证正常运转。维护、保养、检测应当作好记录，并由有关人员签字。</a:t>
            </a:r>
          </a:p>
          <a:p>
            <a:pPr>
              <a:lnSpc>
                <a:spcPct val="150000"/>
              </a:lnSpc>
            </a:pPr>
            <a:r>
              <a:rPr lang="zh-CN" altLang="en-US" sz="1600"/>
              <a:t>《四川省安全生产条例》第三十九条 电气设备的金属外壳，应当按照技术标准采取安全保护措施。可能造成人身触电事故的电气设备和设施，应当按国家规定采用安全电压或者装设漏电防护装置。</a:t>
            </a:r>
          </a:p>
        </p:txBody>
      </p:sp>
      <p:grpSp>
        <p:nvGrpSpPr>
          <p:cNvPr id="2" name="组合 1" descr="7b0a202020202274657874626f78223a20227b5c2269645c223a32303334353032302c5c2263617465676f72795f69645c223a5c225c227d220a7d0a"/>
          <p:cNvGrpSpPr/>
          <p:nvPr/>
        </p:nvGrpSpPr>
        <p:grpSpPr>
          <a:xfrm>
            <a:off x="6506845" y="1033780"/>
            <a:ext cx="4793615" cy="5045075"/>
            <a:chOff x="5402" y="3594"/>
            <a:chExt cx="8398" cy="3612"/>
          </a:xfrm>
        </p:grpSpPr>
        <p:grpSp>
          <p:nvGrpSpPr>
            <p:cNvPr id="3" name="组合 2"/>
            <p:cNvGrpSpPr/>
            <p:nvPr/>
          </p:nvGrpSpPr>
          <p:grpSpPr>
            <a:xfrm>
              <a:off x="5402" y="3594"/>
              <a:ext cx="8398" cy="3612"/>
              <a:chOff x="5402" y="3594"/>
              <a:chExt cx="8398" cy="3612"/>
            </a:xfrm>
          </p:grpSpPr>
          <p:sp>
            <p:nvSpPr>
              <p:cNvPr id="181" name="Freeform 107"/>
              <p:cNvSpPr>
                <a:spLocks noEditPoints="1"/>
              </p:cNvSpPr>
              <p:nvPr>
                <p:custDataLst>
                  <p:tags r:id="rId4"/>
                </p:custDataLst>
              </p:nvPr>
            </p:nvSpPr>
            <p:spPr bwMode="auto">
              <a:xfrm>
                <a:off x="13134" y="6734"/>
                <a:ext cx="124" cy="128"/>
              </a:xfrm>
              <a:custGeom>
                <a:avLst/>
                <a:gdLst>
                  <a:gd name="T0" fmla="*/ 18 w 19"/>
                  <a:gd name="T1" fmla="*/ 15 h 20"/>
                  <a:gd name="T2" fmla="*/ 19 w 19"/>
                  <a:gd name="T3" fmla="*/ 13 h 20"/>
                  <a:gd name="T4" fmla="*/ 17 w 19"/>
                  <a:gd name="T5" fmla="*/ 11 h 20"/>
                  <a:gd name="T6" fmla="*/ 17 w 19"/>
                  <a:gd name="T7" fmla="*/ 9 h 20"/>
                  <a:gd name="T8" fmla="*/ 19 w 19"/>
                  <a:gd name="T9" fmla="*/ 7 h 20"/>
                  <a:gd name="T10" fmla="*/ 18 w 19"/>
                  <a:gd name="T11" fmla="*/ 5 h 20"/>
                  <a:gd name="T12" fmla="*/ 15 w 19"/>
                  <a:gd name="T13" fmla="*/ 5 h 20"/>
                  <a:gd name="T14" fmla="*/ 14 w 19"/>
                  <a:gd name="T15" fmla="*/ 4 h 20"/>
                  <a:gd name="T16" fmla="*/ 14 w 19"/>
                  <a:gd name="T17" fmla="*/ 1 h 20"/>
                  <a:gd name="T18" fmla="*/ 12 w 19"/>
                  <a:gd name="T19" fmla="*/ 0 h 20"/>
                  <a:gd name="T20" fmla="*/ 10 w 19"/>
                  <a:gd name="T21" fmla="*/ 2 h 20"/>
                  <a:gd name="T22" fmla="*/ 8 w 19"/>
                  <a:gd name="T23" fmla="*/ 2 h 20"/>
                  <a:gd name="T24" fmla="*/ 7 w 19"/>
                  <a:gd name="T25" fmla="*/ 0 h 20"/>
                  <a:gd name="T26" fmla="*/ 4 w 19"/>
                  <a:gd name="T27" fmla="*/ 1 h 20"/>
                  <a:gd name="T28" fmla="*/ 5 w 19"/>
                  <a:gd name="T29" fmla="*/ 4 h 20"/>
                  <a:gd name="T30" fmla="*/ 3 w 19"/>
                  <a:gd name="T31" fmla="*/ 5 h 20"/>
                  <a:gd name="T32" fmla="*/ 0 w 19"/>
                  <a:gd name="T33" fmla="*/ 5 h 20"/>
                  <a:gd name="T34" fmla="*/ 0 w 19"/>
                  <a:gd name="T35" fmla="*/ 7 h 20"/>
                  <a:gd name="T36" fmla="*/ 2 w 19"/>
                  <a:gd name="T37" fmla="*/ 9 h 20"/>
                  <a:gd name="T38" fmla="*/ 2 w 19"/>
                  <a:gd name="T39" fmla="*/ 11 h 20"/>
                  <a:gd name="T40" fmla="*/ 0 w 19"/>
                  <a:gd name="T41" fmla="*/ 13 h 20"/>
                  <a:gd name="T42" fmla="*/ 1 w 19"/>
                  <a:gd name="T43" fmla="*/ 15 h 20"/>
                  <a:gd name="T44" fmla="*/ 3 w 19"/>
                  <a:gd name="T45" fmla="*/ 15 h 20"/>
                  <a:gd name="T46" fmla="*/ 5 w 19"/>
                  <a:gd name="T47" fmla="*/ 16 h 20"/>
                  <a:gd name="T48" fmla="*/ 4 w 19"/>
                  <a:gd name="T49" fmla="*/ 19 h 20"/>
                  <a:gd name="T50" fmla="*/ 7 w 19"/>
                  <a:gd name="T51" fmla="*/ 20 h 20"/>
                  <a:gd name="T52" fmla="*/ 9 w 19"/>
                  <a:gd name="T53" fmla="*/ 18 h 20"/>
                  <a:gd name="T54" fmla="*/ 10 w 19"/>
                  <a:gd name="T55" fmla="*/ 18 h 20"/>
                  <a:gd name="T56" fmla="*/ 12 w 19"/>
                  <a:gd name="T57" fmla="*/ 20 h 20"/>
                  <a:gd name="T58" fmla="*/ 14 w 19"/>
                  <a:gd name="T59" fmla="*/ 19 h 20"/>
                  <a:gd name="T60" fmla="*/ 14 w 19"/>
                  <a:gd name="T61" fmla="*/ 16 h 20"/>
                  <a:gd name="T62" fmla="*/ 15 w 19"/>
                  <a:gd name="T63" fmla="*/ 15 h 20"/>
                  <a:gd name="T64" fmla="*/ 18 w 19"/>
                  <a:gd name="T65" fmla="*/ 15 h 20"/>
                  <a:gd name="T66" fmla="*/ 8 w 19"/>
                  <a:gd name="T67" fmla="*/ 13 h 20"/>
                  <a:gd name="T68" fmla="*/ 6 w 19"/>
                  <a:gd name="T69" fmla="*/ 9 h 20"/>
                  <a:gd name="T70" fmla="*/ 11 w 19"/>
                  <a:gd name="T71" fmla="*/ 6 h 20"/>
                  <a:gd name="T72" fmla="*/ 13 w 19"/>
                  <a:gd name="T73" fmla="*/ 11 h 20"/>
                  <a:gd name="T74" fmla="*/ 8 w 19"/>
                  <a:gd name="T75"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 h="20">
                    <a:moveTo>
                      <a:pt x="18" y="15"/>
                    </a:moveTo>
                    <a:cubicBezTo>
                      <a:pt x="19" y="13"/>
                      <a:pt x="19" y="13"/>
                      <a:pt x="19" y="13"/>
                    </a:cubicBezTo>
                    <a:cubicBezTo>
                      <a:pt x="17" y="11"/>
                      <a:pt x="17" y="11"/>
                      <a:pt x="17" y="11"/>
                    </a:cubicBezTo>
                    <a:cubicBezTo>
                      <a:pt x="17" y="10"/>
                      <a:pt x="17" y="10"/>
                      <a:pt x="17" y="9"/>
                    </a:cubicBezTo>
                    <a:cubicBezTo>
                      <a:pt x="19" y="7"/>
                      <a:pt x="19" y="7"/>
                      <a:pt x="19" y="7"/>
                    </a:cubicBezTo>
                    <a:cubicBezTo>
                      <a:pt x="18" y="5"/>
                      <a:pt x="18" y="5"/>
                      <a:pt x="18" y="5"/>
                    </a:cubicBezTo>
                    <a:cubicBezTo>
                      <a:pt x="15" y="5"/>
                      <a:pt x="15" y="5"/>
                      <a:pt x="15" y="5"/>
                    </a:cubicBezTo>
                    <a:cubicBezTo>
                      <a:pt x="15" y="5"/>
                      <a:pt x="15" y="4"/>
                      <a:pt x="14" y="4"/>
                    </a:cubicBezTo>
                    <a:cubicBezTo>
                      <a:pt x="14" y="1"/>
                      <a:pt x="14" y="1"/>
                      <a:pt x="14" y="1"/>
                    </a:cubicBezTo>
                    <a:cubicBezTo>
                      <a:pt x="12" y="0"/>
                      <a:pt x="12" y="0"/>
                      <a:pt x="12" y="0"/>
                    </a:cubicBezTo>
                    <a:cubicBezTo>
                      <a:pt x="10" y="2"/>
                      <a:pt x="10" y="2"/>
                      <a:pt x="10" y="2"/>
                    </a:cubicBezTo>
                    <a:cubicBezTo>
                      <a:pt x="10" y="2"/>
                      <a:pt x="9" y="2"/>
                      <a:pt x="8" y="2"/>
                    </a:cubicBezTo>
                    <a:cubicBezTo>
                      <a:pt x="7" y="0"/>
                      <a:pt x="7" y="0"/>
                      <a:pt x="7" y="0"/>
                    </a:cubicBezTo>
                    <a:cubicBezTo>
                      <a:pt x="4" y="1"/>
                      <a:pt x="4" y="1"/>
                      <a:pt x="4" y="1"/>
                    </a:cubicBezTo>
                    <a:cubicBezTo>
                      <a:pt x="5" y="4"/>
                      <a:pt x="5" y="4"/>
                      <a:pt x="5" y="4"/>
                    </a:cubicBezTo>
                    <a:cubicBezTo>
                      <a:pt x="4" y="4"/>
                      <a:pt x="4" y="5"/>
                      <a:pt x="3" y="5"/>
                    </a:cubicBezTo>
                    <a:cubicBezTo>
                      <a:pt x="0" y="5"/>
                      <a:pt x="0" y="5"/>
                      <a:pt x="0" y="5"/>
                    </a:cubicBezTo>
                    <a:cubicBezTo>
                      <a:pt x="0" y="7"/>
                      <a:pt x="0" y="7"/>
                      <a:pt x="0" y="7"/>
                    </a:cubicBezTo>
                    <a:cubicBezTo>
                      <a:pt x="2" y="9"/>
                      <a:pt x="2" y="9"/>
                      <a:pt x="2" y="9"/>
                    </a:cubicBezTo>
                    <a:cubicBezTo>
                      <a:pt x="2" y="10"/>
                      <a:pt x="2" y="10"/>
                      <a:pt x="2" y="11"/>
                    </a:cubicBezTo>
                    <a:cubicBezTo>
                      <a:pt x="0" y="13"/>
                      <a:pt x="0" y="13"/>
                      <a:pt x="0" y="13"/>
                    </a:cubicBezTo>
                    <a:cubicBezTo>
                      <a:pt x="1" y="15"/>
                      <a:pt x="1" y="15"/>
                      <a:pt x="1" y="15"/>
                    </a:cubicBezTo>
                    <a:cubicBezTo>
                      <a:pt x="3" y="15"/>
                      <a:pt x="3" y="15"/>
                      <a:pt x="3" y="15"/>
                    </a:cubicBezTo>
                    <a:cubicBezTo>
                      <a:pt x="4" y="15"/>
                      <a:pt x="4" y="16"/>
                      <a:pt x="5" y="16"/>
                    </a:cubicBezTo>
                    <a:cubicBezTo>
                      <a:pt x="4" y="19"/>
                      <a:pt x="4" y="19"/>
                      <a:pt x="4" y="19"/>
                    </a:cubicBezTo>
                    <a:cubicBezTo>
                      <a:pt x="7" y="20"/>
                      <a:pt x="7" y="20"/>
                      <a:pt x="7" y="20"/>
                    </a:cubicBezTo>
                    <a:cubicBezTo>
                      <a:pt x="9" y="18"/>
                      <a:pt x="9" y="18"/>
                      <a:pt x="9" y="18"/>
                    </a:cubicBezTo>
                    <a:cubicBezTo>
                      <a:pt x="9" y="18"/>
                      <a:pt x="10" y="18"/>
                      <a:pt x="10" y="18"/>
                    </a:cubicBezTo>
                    <a:cubicBezTo>
                      <a:pt x="12" y="20"/>
                      <a:pt x="12" y="20"/>
                      <a:pt x="12" y="20"/>
                    </a:cubicBezTo>
                    <a:cubicBezTo>
                      <a:pt x="14" y="19"/>
                      <a:pt x="14" y="19"/>
                      <a:pt x="14" y="19"/>
                    </a:cubicBezTo>
                    <a:cubicBezTo>
                      <a:pt x="14" y="16"/>
                      <a:pt x="14" y="16"/>
                      <a:pt x="14" y="16"/>
                    </a:cubicBezTo>
                    <a:cubicBezTo>
                      <a:pt x="15" y="16"/>
                      <a:pt x="15" y="15"/>
                      <a:pt x="15" y="15"/>
                    </a:cubicBezTo>
                    <a:lnTo>
                      <a:pt x="18" y="15"/>
                    </a:lnTo>
                    <a:close/>
                    <a:moveTo>
                      <a:pt x="8" y="13"/>
                    </a:moveTo>
                    <a:cubicBezTo>
                      <a:pt x="6" y="13"/>
                      <a:pt x="5" y="10"/>
                      <a:pt x="6" y="9"/>
                    </a:cubicBezTo>
                    <a:cubicBezTo>
                      <a:pt x="7" y="7"/>
                      <a:pt x="9" y="6"/>
                      <a:pt x="11" y="6"/>
                    </a:cubicBezTo>
                    <a:cubicBezTo>
                      <a:pt x="13" y="7"/>
                      <a:pt x="14" y="9"/>
                      <a:pt x="13" y="11"/>
                    </a:cubicBezTo>
                    <a:cubicBezTo>
                      <a:pt x="12" y="13"/>
                      <a:pt x="10" y="14"/>
                      <a:pt x="8" y="13"/>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2" name="Freeform 108"/>
              <p:cNvSpPr>
                <a:spLocks noEditPoints="1"/>
              </p:cNvSpPr>
              <p:nvPr>
                <p:custDataLst>
                  <p:tags r:id="rId5"/>
                </p:custDataLst>
              </p:nvPr>
            </p:nvSpPr>
            <p:spPr bwMode="auto">
              <a:xfrm>
                <a:off x="5757" y="3807"/>
                <a:ext cx="186" cy="188"/>
              </a:xfrm>
              <a:custGeom>
                <a:avLst/>
                <a:gdLst>
                  <a:gd name="T0" fmla="*/ 23 w 29"/>
                  <a:gd name="T1" fmla="*/ 26 h 29"/>
                  <a:gd name="T2" fmla="*/ 26 w 29"/>
                  <a:gd name="T3" fmla="*/ 24 h 29"/>
                  <a:gd name="T4" fmla="*/ 24 w 29"/>
                  <a:gd name="T5" fmla="*/ 20 h 29"/>
                  <a:gd name="T6" fmla="*/ 25 w 29"/>
                  <a:gd name="T7" fmla="*/ 18 h 29"/>
                  <a:gd name="T8" fmla="*/ 29 w 29"/>
                  <a:gd name="T9" fmla="*/ 17 h 29"/>
                  <a:gd name="T10" fmla="*/ 29 w 29"/>
                  <a:gd name="T11" fmla="*/ 13 h 29"/>
                  <a:gd name="T12" fmla="*/ 25 w 29"/>
                  <a:gd name="T13" fmla="*/ 12 h 29"/>
                  <a:gd name="T14" fmla="*/ 24 w 29"/>
                  <a:gd name="T15" fmla="*/ 10 h 29"/>
                  <a:gd name="T16" fmla="*/ 26 w 29"/>
                  <a:gd name="T17" fmla="*/ 6 h 29"/>
                  <a:gd name="T18" fmla="*/ 24 w 29"/>
                  <a:gd name="T19" fmla="*/ 3 h 29"/>
                  <a:gd name="T20" fmla="*/ 20 w 29"/>
                  <a:gd name="T21" fmla="*/ 5 h 29"/>
                  <a:gd name="T22" fmla="*/ 18 w 29"/>
                  <a:gd name="T23" fmla="*/ 4 h 29"/>
                  <a:gd name="T24" fmla="*/ 17 w 29"/>
                  <a:gd name="T25" fmla="*/ 0 h 29"/>
                  <a:gd name="T26" fmla="*/ 13 w 29"/>
                  <a:gd name="T27" fmla="*/ 0 h 29"/>
                  <a:gd name="T28" fmla="*/ 12 w 29"/>
                  <a:gd name="T29" fmla="*/ 4 h 29"/>
                  <a:gd name="T30" fmla="*/ 10 w 29"/>
                  <a:gd name="T31" fmla="*/ 5 h 29"/>
                  <a:gd name="T32" fmla="*/ 6 w 29"/>
                  <a:gd name="T33" fmla="*/ 3 h 29"/>
                  <a:gd name="T34" fmla="*/ 4 w 29"/>
                  <a:gd name="T35" fmla="*/ 5 h 29"/>
                  <a:gd name="T36" fmla="*/ 5 w 29"/>
                  <a:gd name="T37" fmla="*/ 9 h 29"/>
                  <a:gd name="T38" fmla="*/ 4 w 29"/>
                  <a:gd name="T39" fmla="*/ 11 h 29"/>
                  <a:gd name="T40" fmla="*/ 0 w 29"/>
                  <a:gd name="T41" fmla="*/ 12 h 29"/>
                  <a:gd name="T42" fmla="*/ 0 w 29"/>
                  <a:gd name="T43" fmla="*/ 16 h 29"/>
                  <a:gd name="T44" fmla="*/ 4 w 29"/>
                  <a:gd name="T45" fmla="*/ 17 h 29"/>
                  <a:gd name="T46" fmla="*/ 5 w 29"/>
                  <a:gd name="T47" fmla="*/ 19 h 29"/>
                  <a:gd name="T48" fmla="*/ 3 w 29"/>
                  <a:gd name="T49" fmla="*/ 23 h 29"/>
                  <a:gd name="T50" fmla="*/ 5 w 29"/>
                  <a:gd name="T51" fmla="*/ 25 h 29"/>
                  <a:gd name="T52" fmla="*/ 9 w 29"/>
                  <a:gd name="T53" fmla="*/ 24 h 29"/>
                  <a:gd name="T54" fmla="*/ 11 w 29"/>
                  <a:gd name="T55" fmla="*/ 25 h 29"/>
                  <a:gd name="T56" fmla="*/ 12 w 29"/>
                  <a:gd name="T57" fmla="*/ 29 h 29"/>
                  <a:gd name="T58" fmla="*/ 16 w 29"/>
                  <a:gd name="T59" fmla="*/ 29 h 29"/>
                  <a:gd name="T60" fmla="*/ 17 w 29"/>
                  <a:gd name="T61" fmla="*/ 25 h 29"/>
                  <a:gd name="T62" fmla="*/ 20 w 29"/>
                  <a:gd name="T63" fmla="*/ 24 h 29"/>
                  <a:gd name="T64" fmla="*/ 23 w 29"/>
                  <a:gd name="T65" fmla="*/ 26 h 29"/>
                  <a:gd name="T66" fmla="*/ 11 w 29"/>
                  <a:gd name="T67" fmla="*/ 18 h 29"/>
                  <a:gd name="T68" fmla="*/ 11 w 29"/>
                  <a:gd name="T69" fmla="*/ 11 h 29"/>
                  <a:gd name="T70" fmla="*/ 19 w 29"/>
                  <a:gd name="T71" fmla="*/ 11 h 29"/>
                  <a:gd name="T72" fmla="*/ 18 w 29"/>
                  <a:gd name="T73" fmla="*/ 18 h 29"/>
                  <a:gd name="T74" fmla="*/ 11 w 29"/>
                  <a:gd name="T75" fmla="*/ 1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 h="29">
                    <a:moveTo>
                      <a:pt x="23" y="26"/>
                    </a:moveTo>
                    <a:cubicBezTo>
                      <a:pt x="26" y="24"/>
                      <a:pt x="26" y="24"/>
                      <a:pt x="26" y="24"/>
                    </a:cubicBezTo>
                    <a:cubicBezTo>
                      <a:pt x="24" y="20"/>
                      <a:pt x="24" y="20"/>
                      <a:pt x="24" y="20"/>
                    </a:cubicBezTo>
                    <a:cubicBezTo>
                      <a:pt x="24" y="19"/>
                      <a:pt x="25" y="19"/>
                      <a:pt x="25" y="18"/>
                    </a:cubicBezTo>
                    <a:cubicBezTo>
                      <a:pt x="29" y="17"/>
                      <a:pt x="29" y="17"/>
                      <a:pt x="29" y="17"/>
                    </a:cubicBezTo>
                    <a:cubicBezTo>
                      <a:pt x="29" y="13"/>
                      <a:pt x="29" y="13"/>
                      <a:pt x="29" y="13"/>
                    </a:cubicBezTo>
                    <a:cubicBezTo>
                      <a:pt x="25" y="12"/>
                      <a:pt x="25" y="12"/>
                      <a:pt x="25" y="12"/>
                    </a:cubicBezTo>
                    <a:cubicBezTo>
                      <a:pt x="25" y="11"/>
                      <a:pt x="25" y="10"/>
                      <a:pt x="24" y="10"/>
                    </a:cubicBezTo>
                    <a:cubicBezTo>
                      <a:pt x="26" y="6"/>
                      <a:pt x="26" y="6"/>
                      <a:pt x="26" y="6"/>
                    </a:cubicBezTo>
                    <a:cubicBezTo>
                      <a:pt x="24" y="3"/>
                      <a:pt x="24" y="3"/>
                      <a:pt x="24" y="3"/>
                    </a:cubicBezTo>
                    <a:cubicBezTo>
                      <a:pt x="20" y="5"/>
                      <a:pt x="20" y="5"/>
                      <a:pt x="20" y="5"/>
                    </a:cubicBezTo>
                    <a:cubicBezTo>
                      <a:pt x="20" y="5"/>
                      <a:pt x="19" y="4"/>
                      <a:pt x="18" y="4"/>
                    </a:cubicBezTo>
                    <a:cubicBezTo>
                      <a:pt x="17" y="0"/>
                      <a:pt x="17" y="0"/>
                      <a:pt x="17" y="0"/>
                    </a:cubicBezTo>
                    <a:cubicBezTo>
                      <a:pt x="13" y="0"/>
                      <a:pt x="13" y="0"/>
                      <a:pt x="13" y="0"/>
                    </a:cubicBezTo>
                    <a:cubicBezTo>
                      <a:pt x="12" y="4"/>
                      <a:pt x="12" y="4"/>
                      <a:pt x="12" y="4"/>
                    </a:cubicBezTo>
                    <a:cubicBezTo>
                      <a:pt x="11" y="4"/>
                      <a:pt x="11" y="4"/>
                      <a:pt x="10" y="5"/>
                    </a:cubicBezTo>
                    <a:cubicBezTo>
                      <a:pt x="6" y="3"/>
                      <a:pt x="6" y="3"/>
                      <a:pt x="6" y="3"/>
                    </a:cubicBezTo>
                    <a:cubicBezTo>
                      <a:pt x="4" y="5"/>
                      <a:pt x="4" y="5"/>
                      <a:pt x="4" y="5"/>
                    </a:cubicBezTo>
                    <a:cubicBezTo>
                      <a:pt x="5" y="9"/>
                      <a:pt x="5" y="9"/>
                      <a:pt x="5" y="9"/>
                    </a:cubicBezTo>
                    <a:cubicBezTo>
                      <a:pt x="5" y="9"/>
                      <a:pt x="5" y="10"/>
                      <a:pt x="4" y="11"/>
                    </a:cubicBezTo>
                    <a:cubicBezTo>
                      <a:pt x="0" y="12"/>
                      <a:pt x="0" y="12"/>
                      <a:pt x="0" y="12"/>
                    </a:cubicBezTo>
                    <a:cubicBezTo>
                      <a:pt x="0" y="16"/>
                      <a:pt x="0" y="16"/>
                      <a:pt x="0" y="16"/>
                    </a:cubicBezTo>
                    <a:cubicBezTo>
                      <a:pt x="4" y="17"/>
                      <a:pt x="4" y="17"/>
                      <a:pt x="4" y="17"/>
                    </a:cubicBezTo>
                    <a:cubicBezTo>
                      <a:pt x="4" y="18"/>
                      <a:pt x="5" y="19"/>
                      <a:pt x="5" y="19"/>
                    </a:cubicBezTo>
                    <a:cubicBezTo>
                      <a:pt x="3" y="23"/>
                      <a:pt x="3" y="23"/>
                      <a:pt x="3" y="23"/>
                    </a:cubicBezTo>
                    <a:cubicBezTo>
                      <a:pt x="5" y="25"/>
                      <a:pt x="5" y="25"/>
                      <a:pt x="5" y="25"/>
                    </a:cubicBezTo>
                    <a:cubicBezTo>
                      <a:pt x="9" y="24"/>
                      <a:pt x="9" y="24"/>
                      <a:pt x="9" y="24"/>
                    </a:cubicBezTo>
                    <a:cubicBezTo>
                      <a:pt x="10" y="24"/>
                      <a:pt x="10" y="24"/>
                      <a:pt x="11" y="25"/>
                    </a:cubicBezTo>
                    <a:cubicBezTo>
                      <a:pt x="12" y="29"/>
                      <a:pt x="12" y="29"/>
                      <a:pt x="12" y="29"/>
                    </a:cubicBezTo>
                    <a:cubicBezTo>
                      <a:pt x="16" y="29"/>
                      <a:pt x="16" y="29"/>
                      <a:pt x="16" y="29"/>
                    </a:cubicBezTo>
                    <a:cubicBezTo>
                      <a:pt x="17" y="25"/>
                      <a:pt x="17" y="25"/>
                      <a:pt x="17" y="25"/>
                    </a:cubicBezTo>
                    <a:cubicBezTo>
                      <a:pt x="18" y="25"/>
                      <a:pt x="19" y="24"/>
                      <a:pt x="20" y="24"/>
                    </a:cubicBezTo>
                    <a:lnTo>
                      <a:pt x="23" y="26"/>
                    </a:lnTo>
                    <a:close/>
                    <a:moveTo>
                      <a:pt x="11" y="18"/>
                    </a:moveTo>
                    <a:cubicBezTo>
                      <a:pt x="9" y="16"/>
                      <a:pt x="9" y="12"/>
                      <a:pt x="11" y="11"/>
                    </a:cubicBezTo>
                    <a:cubicBezTo>
                      <a:pt x="13" y="9"/>
                      <a:pt x="17" y="9"/>
                      <a:pt x="19" y="11"/>
                    </a:cubicBezTo>
                    <a:cubicBezTo>
                      <a:pt x="21" y="13"/>
                      <a:pt x="20" y="16"/>
                      <a:pt x="18" y="18"/>
                    </a:cubicBezTo>
                    <a:cubicBezTo>
                      <a:pt x="16" y="20"/>
                      <a:pt x="13" y="20"/>
                      <a:pt x="11" y="18"/>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3" name="Freeform 109"/>
              <p:cNvSpPr>
                <a:spLocks noEditPoints="1"/>
              </p:cNvSpPr>
              <p:nvPr>
                <p:custDataLst>
                  <p:tags r:id="rId6"/>
                </p:custDataLst>
              </p:nvPr>
            </p:nvSpPr>
            <p:spPr bwMode="auto">
              <a:xfrm>
                <a:off x="5646" y="3969"/>
                <a:ext cx="97" cy="92"/>
              </a:xfrm>
              <a:custGeom>
                <a:avLst/>
                <a:gdLst>
                  <a:gd name="T0" fmla="*/ 12 w 15"/>
                  <a:gd name="T1" fmla="*/ 13 h 14"/>
                  <a:gd name="T2" fmla="*/ 13 w 15"/>
                  <a:gd name="T3" fmla="*/ 12 h 14"/>
                  <a:gd name="T4" fmla="*/ 12 w 15"/>
                  <a:gd name="T5" fmla="*/ 10 h 14"/>
                  <a:gd name="T6" fmla="*/ 13 w 15"/>
                  <a:gd name="T7" fmla="*/ 9 h 14"/>
                  <a:gd name="T8" fmla="*/ 15 w 15"/>
                  <a:gd name="T9" fmla="*/ 8 h 14"/>
                  <a:gd name="T10" fmla="*/ 15 w 15"/>
                  <a:gd name="T11" fmla="*/ 6 h 14"/>
                  <a:gd name="T12" fmla="*/ 13 w 15"/>
                  <a:gd name="T13" fmla="*/ 6 h 14"/>
                  <a:gd name="T14" fmla="*/ 12 w 15"/>
                  <a:gd name="T15" fmla="*/ 5 h 14"/>
                  <a:gd name="T16" fmla="*/ 14 w 15"/>
                  <a:gd name="T17" fmla="*/ 3 h 14"/>
                  <a:gd name="T18" fmla="*/ 12 w 15"/>
                  <a:gd name="T19" fmla="*/ 2 h 14"/>
                  <a:gd name="T20" fmla="*/ 10 w 15"/>
                  <a:gd name="T21" fmla="*/ 2 h 14"/>
                  <a:gd name="T22" fmla="*/ 9 w 15"/>
                  <a:gd name="T23" fmla="*/ 2 h 14"/>
                  <a:gd name="T24" fmla="*/ 9 w 15"/>
                  <a:gd name="T25" fmla="*/ 0 h 14"/>
                  <a:gd name="T26" fmla="*/ 7 w 15"/>
                  <a:gd name="T27" fmla="*/ 0 h 14"/>
                  <a:gd name="T28" fmla="*/ 6 w 15"/>
                  <a:gd name="T29" fmla="*/ 2 h 14"/>
                  <a:gd name="T30" fmla="*/ 5 w 15"/>
                  <a:gd name="T31" fmla="*/ 2 h 14"/>
                  <a:gd name="T32" fmla="*/ 3 w 15"/>
                  <a:gd name="T33" fmla="*/ 1 h 14"/>
                  <a:gd name="T34" fmla="*/ 2 w 15"/>
                  <a:gd name="T35" fmla="*/ 2 h 14"/>
                  <a:gd name="T36" fmla="*/ 3 w 15"/>
                  <a:gd name="T37" fmla="*/ 4 h 14"/>
                  <a:gd name="T38" fmla="*/ 2 w 15"/>
                  <a:gd name="T39" fmla="*/ 5 h 14"/>
                  <a:gd name="T40" fmla="*/ 0 w 15"/>
                  <a:gd name="T41" fmla="*/ 6 h 14"/>
                  <a:gd name="T42" fmla="*/ 0 w 15"/>
                  <a:gd name="T43" fmla="*/ 8 h 14"/>
                  <a:gd name="T44" fmla="*/ 2 w 15"/>
                  <a:gd name="T45" fmla="*/ 8 h 14"/>
                  <a:gd name="T46" fmla="*/ 3 w 15"/>
                  <a:gd name="T47" fmla="*/ 9 h 14"/>
                  <a:gd name="T48" fmla="*/ 2 w 15"/>
                  <a:gd name="T49" fmla="*/ 11 h 14"/>
                  <a:gd name="T50" fmla="*/ 3 w 15"/>
                  <a:gd name="T51" fmla="*/ 13 h 14"/>
                  <a:gd name="T52" fmla="*/ 5 w 15"/>
                  <a:gd name="T53" fmla="*/ 12 h 14"/>
                  <a:gd name="T54" fmla="*/ 6 w 15"/>
                  <a:gd name="T55" fmla="*/ 12 h 14"/>
                  <a:gd name="T56" fmla="*/ 6 w 15"/>
                  <a:gd name="T57" fmla="*/ 14 h 14"/>
                  <a:gd name="T58" fmla="*/ 8 w 15"/>
                  <a:gd name="T59" fmla="*/ 14 h 14"/>
                  <a:gd name="T60" fmla="*/ 9 w 15"/>
                  <a:gd name="T61" fmla="*/ 12 h 14"/>
                  <a:gd name="T62" fmla="*/ 10 w 15"/>
                  <a:gd name="T63" fmla="*/ 12 h 14"/>
                  <a:gd name="T64" fmla="*/ 12 w 15"/>
                  <a:gd name="T65" fmla="*/ 13 h 14"/>
                  <a:gd name="T66" fmla="*/ 6 w 15"/>
                  <a:gd name="T67" fmla="*/ 9 h 14"/>
                  <a:gd name="T68" fmla="*/ 6 w 15"/>
                  <a:gd name="T69" fmla="*/ 5 h 14"/>
                  <a:gd name="T70" fmla="*/ 10 w 15"/>
                  <a:gd name="T71" fmla="*/ 5 h 14"/>
                  <a:gd name="T72" fmla="*/ 9 w 15"/>
                  <a:gd name="T73" fmla="*/ 9 h 14"/>
                  <a:gd name="T74" fmla="*/ 6 w 15"/>
                  <a:gd name="T7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 h="14">
                    <a:moveTo>
                      <a:pt x="12" y="13"/>
                    </a:moveTo>
                    <a:cubicBezTo>
                      <a:pt x="13" y="12"/>
                      <a:pt x="13" y="12"/>
                      <a:pt x="13" y="12"/>
                    </a:cubicBezTo>
                    <a:cubicBezTo>
                      <a:pt x="12" y="10"/>
                      <a:pt x="12" y="10"/>
                      <a:pt x="12" y="10"/>
                    </a:cubicBezTo>
                    <a:cubicBezTo>
                      <a:pt x="12" y="10"/>
                      <a:pt x="13" y="9"/>
                      <a:pt x="13" y="9"/>
                    </a:cubicBezTo>
                    <a:cubicBezTo>
                      <a:pt x="15" y="8"/>
                      <a:pt x="15" y="8"/>
                      <a:pt x="15" y="8"/>
                    </a:cubicBezTo>
                    <a:cubicBezTo>
                      <a:pt x="15" y="6"/>
                      <a:pt x="15" y="6"/>
                      <a:pt x="15" y="6"/>
                    </a:cubicBezTo>
                    <a:cubicBezTo>
                      <a:pt x="13" y="6"/>
                      <a:pt x="13" y="6"/>
                      <a:pt x="13" y="6"/>
                    </a:cubicBezTo>
                    <a:cubicBezTo>
                      <a:pt x="13" y="5"/>
                      <a:pt x="13" y="5"/>
                      <a:pt x="12" y="5"/>
                    </a:cubicBezTo>
                    <a:cubicBezTo>
                      <a:pt x="14" y="3"/>
                      <a:pt x="14" y="3"/>
                      <a:pt x="14" y="3"/>
                    </a:cubicBezTo>
                    <a:cubicBezTo>
                      <a:pt x="12" y="2"/>
                      <a:pt x="12" y="2"/>
                      <a:pt x="12" y="2"/>
                    </a:cubicBezTo>
                    <a:cubicBezTo>
                      <a:pt x="10" y="2"/>
                      <a:pt x="10" y="2"/>
                      <a:pt x="10" y="2"/>
                    </a:cubicBezTo>
                    <a:cubicBezTo>
                      <a:pt x="10" y="2"/>
                      <a:pt x="10" y="2"/>
                      <a:pt x="9" y="2"/>
                    </a:cubicBezTo>
                    <a:cubicBezTo>
                      <a:pt x="9" y="0"/>
                      <a:pt x="9" y="0"/>
                      <a:pt x="9" y="0"/>
                    </a:cubicBezTo>
                    <a:cubicBezTo>
                      <a:pt x="7" y="0"/>
                      <a:pt x="7" y="0"/>
                      <a:pt x="7" y="0"/>
                    </a:cubicBezTo>
                    <a:cubicBezTo>
                      <a:pt x="6" y="2"/>
                      <a:pt x="6" y="2"/>
                      <a:pt x="6" y="2"/>
                    </a:cubicBezTo>
                    <a:cubicBezTo>
                      <a:pt x="6" y="2"/>
                      <a:pt x="6" y="2"/>
                      <a:pt x="5" y="2"/>
                    </a:cubicBezTo>
                    <a:cubicBezTo>
                      <a:pt x="3" y="1"/>
                      <a:pt x="3" y="1"/>
                      <a:pt x="3" y="1"/>
                    </a:cubicBezTo>
                    <a:cubicBezTo>
                      <a:pt x="2" y="2"/>
                      <a:pt x="2" y="2"/>
                      <a:pt x="2" y="2"/>
                    </a:cubicBezTo>
                    <a:cubicBezTo>
                      <a:pt x="3" y="4"/>
                      <a:pt x="3" y="4"/>
                      <a:pt x="3" y="4"/>
                    </a:cubicBezTo>
                    <a:cubicBezTo>
                      <a:pt x="3" y="5"/>
                      <a:pt x="3" y="5"/>
                      <a:pt x="2" y="5"/>
                    </a:cubicBezTo>
                    <a:cubicBezTo>
                      <a:pt x="0" y="6"/>
                      <a:pt x="0" y="6"/>
                      <a:pt x="0" y="6"/>
                    </a:cubicBezTo>
                    <a:cubicBezTo>
                      <a:pt x="0" y="8"/>
                      <a:pt x="0" y="8"/>
                      <a:pt x="0" y="8"/>
                    </a:cubicBezTo>
                    <a:cubicBezTo>
                      <a:pt x="2" y="8"/>
                      <a:pt x="2" y="8"/>
                      <a:pt x="2" y="8"/>
                    </a:cubicBezTo>
                    <a:cubicBezTo>
                      <a:pt x="2" y="9"/>
                      <a:pt x="3" y="9"/>
                      <a:pt x="3" y="9"/>
                    </a:cubicBezTo>
                    <a:cubicBezTo>
                      <a:pt x="2" y="11"/>
                      <a:pt x="2" y="11"/>
                      <a:pt x="2" y="11"/>
                    </a:cubicBezTo>
                    <a:cubicBezTo>
                      <a:pt x="3" y="13"/>
                      <a:pt x="3" y="13"/>
                      <a:pt x="3" y="13"/>
                    </a:cubicBezTo>
                    <a:cubicBezTo>
                      <a:pt x="5" y="12"/>
                      <a:pt x="5" y="12"/>
                      <a:pt x="5" y="12"/>
                    </a:cubicBezTo>
                    <a:cubicBezTo>
                      <a:pt x="5" y="12"/>
                      <a:pt x="6" y="12"/>
                      <a:pt x="6" y="12"/>
                    </a:cubicBezTo>
                    <a:cubicBezTo>
                      <a:pt x="6" y="14"/>
                      <a:pt x="6" y="14"/>
                      <a:pt x="6" y="14"/>
                    </a:cubicBezTo>
                    <a:cubicBezTo>
                      <a:pt x="8" y="14"/>
                      <a:pt x="8" y="14"/>
                      <a:pt x="8" y="14"/>
                    </a:cubicBezTo>
                    <a:cubicBezTo>
                      <a:pt x="9" y="12"/>
                      <a:pt x="9" y="12"/>
                      <a:pt x="9" y="12"/>
                    </a:cubicBezTo>
                    <a:cubicBezTo>
                      <a:pt x="9" y="12"/>
                      <a:pt x="10" y="12"/>
                      <a:pt x="10" y="12"/>
                    </a:cubicBezTo>
                    <a:lnTo>
                      <a:pt x="12" y="13"/>
                    </a:lnTo>
                    <a:close/>
                    <a:moveTo>
                      <a:pt x="6" y="9"/>
                    </a:moveTo>
                    <a:cubicBezTo>
                      <a:pt x="5" y="8"/>
                      <a:pt x="5" y="6"/>
                      <a:pt x="6" y="5"/>
                    </a:cubicBezTo>
                    <a:cubicBezTo>
                      <a:pt x="7" y="4"/>
                      <a:pt x="9" y="4"/>
                      <a:pt x="10" y="5"/>
                    </a:cubicBezTo>
                    <a:cubicBezTo>
                      <a:pt x="11" y="6"/>
                      <a:pt x="10" y="8"/>
                      <a:pt x="9" y="9"/>
                    </a:cubicBezTo>
                    <a:cubicBezTo>
                      <a:pt x="8" y="10"/>
                      <a:pt x="7" y="10"/>
                      <a:pt x="6" y="9"/>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4" name="Line 110"/>
              <p:cNvSpPr>
                <a:spLocks noChangeShapeType="1"/>
              </p:cNvSpPr>
              <p:nvPr>
                <p:custDataLst>
                  <p:tags r:id="rId7"/>
                </p:custDataLst>
              </p:nvPr>
            </p:nvSpPr>
            <p:spPr bwMode="auto">
              <a:xfrm>
                <a:off x="12651" y="7051"/>
                <a:ext cx="0" cy="0"/>
              </a:xfrm>
              <a:prstGeom prst="line">
                <a:avLst/>
              </a:prstGeom>
              <a:solidFill>
                <a:srgbClr val="4A7CC6"/>
              </a:solidFill>
              <a:ln w="34925" cap="flat">
                <a:solidFill>
                  <a:srgbClr val="172A88"/>
                </a:solidFill>
                <a:prstDash val="solid"/>
                <a:miter lim="800000"/>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5" name="Freeform 111"/>
              <p:cNvSpPr/>
              <p:nvPr>
                <p:custDataLst>
                  <p:tags r:id="rId8"/>
                </p:custDataLst>
              </p:nvPr>
            </p:nvSpPr>
            <p:spPr bwMode="auto">
              <a:xfrm>
                <a:off x="5402" y="3594"/>
                <a:ext cx="8398" cy="3483"/>
              </a:xfrm>
              <a:custGeom>
                <a:avLst/>
                <a:gdLst>
                  <a:gd name="T0" fmla="*/ 1236 w 1302"/>
                  <a:gd name="T1" fmla="*/ 538 h 538"/>
                  <a:gd name="T2" fmla="*/ 1201 w 1302"/>
                  <a:gd name="T3" fmla="*/ 538 h 538"/>
                  <a:gd name="T4" fmla="*/ 1201 w 1302"/>
                  <a:gd name="T5" fmla="*/ 530 h 538"/>
                  <a:gd name="T6" fmla="*/ 1236 w 1302"/>
                  <a:gd name="T7" fmla="*/ 530 h 538"/>
                  <a:gd name="T8" fmla="*/ 1294 w 1302"/>
                  <a:gd name="T9" fmla="*/ 472 h 538"/>
                  <a:gd name="T10" fmla="*/ 1294 w 1302"/>
                  <a:gd name="T11" fmla="*/ 67 h 538"/>
                  <a:gd name="T12" fmla="*/ 1236 w 1302"/>
                  <a:gd name="T13" fmla="*/ 8 h 538"/>
                  <a:gd name="T14" fmla="*/ 66 w 1302"/>
                  <a:gd name="T15" fmla="*/ 8 h 538"/>
                  <a:gd name="T16" fmla="*/ 8 w 1302"/>
                  <a:gd name="T17" fmla="*/ 67 h 538"/>
                  <a:gd name="T18" fmla="*/ 8 w 1302"/>
                  <a:gd name="T19" fmla="*/ 472 h 538"/>
                  <a:gd name="T20" fmla="*/ 66 w 1302"/>
                  <a:gd name="T21" fmla="*/ 530 h 538"/>
                  <a:gd name="T22" fmla="*/ 1124 w 1302"/>
                  <a:gd name="T23" fmla="*/ 530 h 538"/>
                  <a:gd name="T24" fmla="*/ 1124 w 1302"/>
                  <a:gd name="T25" fmla="*/ 538 h 538"/>
                  <a:gd name="T26" fmla="*/ 66 w 1302"/>
                  <a:gd name="T27" fmla="*/ 538 h 538"/>
                  <a:gd name="T28" fmla="*/ 0 w 1302"/>
                  <a:gd name="T29" fmla="*/ 472 h 538"/>
                  <a:gd name="T30" fmla="*/ 0 w 1302"/>
                  <a:gd name="T31" fmla="*/ 67 h 538"/>
                  <a:gd name="T32" fmla="*/ 66 w 1302"/>
                  <a:gd name="T33" fmla="*/ 0 h 538"/>
                  <a:gd name="T34" fmla="*/ 1236 w 1302"/>
                  <a:gd name="T35" fmla="*/ 0 h 538"/>
                  <a:gd name="T36" fmla="*/ 1302 w 1302"/>
                  <a:gd name="T37" fmla="*/ 67 h 538"/>
                  <a:gd name="T38" fmla="*/ 1302 w 1302"/>
                  <a:gd name="T39" fmla="*/ 472 h 538"/>
                  <a:gd name="T40" fmla="*/ 1236 w 1302"/>
                  <a:gd name="T41" fmla="*/ 538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2" h="538">
                    <a:moveTo>
                      <a:pt x="1236" y="538"/>
                    </a:moveTo>
                    <a:cubicBezTo>
                      <a:pt x="1201" y="538"/>
                      <a:pt x="1201" y="538"/>
                      <a:pt x="1201" y="538"/>
                    </a:cubicBezTo>
                    <a:cubicBezTo>
                      <a:pt x="1201" y="530"/>
                      <a:pt x="1201" y="530"/>
                      <a:pt x="1201" y="530"/>
                    </a:cubicBezTo>
                    <a:cubicBezTo>
                      <a:pt x="1236" y="530"/>
                      <a:pt x="1236" y="530"/>
                      <a:pt x="1236" y="530"/>
                    </a:cubicBezTo>
                    <a:cubicBezTo>
                      <a:pt x="1268" y="530"/>
                      <a:pt x="1294" y="504"/>
                      <a:pt x="1294" y="472"/>
                    </a:cubicBezTo>
                    <a:cubicBezTo>
                      <a:pt x="1294" y="67"/>
                      <a:pt x="1294" y="67"/>
                      <a:pt x="1294" y="67"/>
                    </a:cubicBezTo>
                    <a:cubicBezTo>
                      <a:pt x="1294" y="35"/>
                      <a:pt x="1268" y="8"/>
                      <a:pt x="1236" y="8"/>
                    </a:cubicBezTo>
                    <a:cubicBezTo>
                      <a:pt x="66" y="8"/>
                      <a:pt x="66" y="8"/>
                      <a:pt x="66" y="8"/>
                    </a:cubicBezTo>
                    <a:cubicBezTo>
                      <a:pt x="34" y="8"/>
                      <a:pt x="8" y="35"/>
                      <a:pt x="8" y="67"/>
                    </a:cubicBezTo>
                    <a:cubicBezTo>
                      <a:pt x="8" y="472"/>
                      <a:pt x="8" y="472"/>
                      <a:pt x="8" y="472"/>
                    </a:cubicBezTo>
                    <a:cubicBezTo>
                      <a:pt x="8" y="504"/>
                      <a:pt x="34" y="530"/>
                      <a:pt x="66" y="530"/>
                    </a:cubicBezTo>
                    <a:cubicBezTo>
                      <a:pt x="1124" y="530"/>
                      <a:pt x="1124" y="530"/>
                      <a:pt x="1124" y="530"/>
                    </a:cubicBezTo>
                    <a:cubicBezTo>
                      <a:pt x="1124" y="538"/>
                      <a:pt x="1124" y="538"/>
                      <a:pt x="1124" y="538"/>
                    </a:cubicBezTo>
                    <a:cubicBezTo>
                      <a:pt x="66" y="538"/>
                      <a:pt x="66" y="538"/>
                      <a:pt x="66" y="538"/>
                    </a:cubicBezTo>
                    <a:cubicBezTo>
                      <a:pt x="30" y="538"/>
                      <a:pt x="0" y="508"/>
                      <a:pt x="0" y="472"/>
                    </a:cubicBezTo>
                    <a:cubicBezTo>
                      <a:pt x="0" y="67"/>
                      <a:pt x="0" y="67"/>
                      <a:pt x="0" y="67"/>
                    </a:cubicBezTo>
                    <a:cubicBezTo>
                      <a:pt x="0" y="30"/>
                      <a:pt x="30" y="0"/>
                      <a:pt x="66" y="0"/>
                    </a:cubicBezTo>
                    <a:cubicBezTo>
                      <a:pt x="1236" y="0"/>
                      <a:pt x="1236" y="0"/>
                      <a:pt x="1236" y="0"/>
                    </a:cubicBezTo>
                    <a:cubicBezTo>
                      <a:pt x="1272" y="0"/>
                      <a:pt x="1302" y="30"/>
                      <a:pt x="1302" y="67"/>
                    </a:cubicBezTo>
                    <a:cubicBezTo>
                      <a:pt x="1302" y="472"/>
                      <a:pt x="1302" y="472"/>
                      <a:pt x="1302" y="472"/>
                    </a:cubicBezTo>
                    <a:cubicBezTo>
                      <a:pt x="1302" y="508"/>
                      <a:pt x="1272" y="538"/>
                      <a:pt x="1236" y="538"/>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6" name="Oval 112"/>
              <p:cNvSpPr>
                <a:spLocks noChangeArrowheads="1"/>
              </p:cNvSpPr>
              <p:nvPr>
                <p:custDataLst>
                  <p:tags r:id="rId9"/>
                </p:custDataLst>
              </p:nvPr>
            </p:nvSpPr>
            <p:spPr bwMode="auto">
              <a:xfrm>
                <a:off x="1256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7" name="Oval 113"/>
              <p:cNvSpPr>
                <a:spLocks noChangeArrowheads="1"/>
              </p:cNvSpPr>
              <p:nvPr>
                <p:custDataLst>
                  <p:tags r:id="rId10"/>
                </p:custDataLst>
              </p:nvPr>
            </p:nvSpPr>
            <p:spPr bwMode="auto">
              <a:xfrm>
                <a:off x="1246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8" name="Oval 114"/>
              <p:cNvSpPr>
                <a:spLocks noChangeArrowheads="1"/>
              </p:cNvSpPr>
              <p:nvPr>
                <p:custDataLst>
                  <p:tags r:id="rId11"/>
                </p:custDataLst>
              </p:nvPr>
            </p:nvSpPr>
            <p:spPr bwMode="auto">
              <a:xfrm>
                <a:off x="123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9" name="Oval 115"/>
              <p:cNvSpPr>
                <a:spLocks noChangeArrowheads="1"/>
              </p:cNvSpPr>
              <p:nvPr>
                <p:custDataLst>
                  <p:tags r:id="rId12"/>
                </p:custDataLst>
              </p:nvPr>
            </p:nvSpPr>
            <p:spPr bwMode="auto">
              <a:xfrm>
                <a:off x="1229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0" name="Oval 116"/>
              <p:cNvSpPr>
                <a:spLocks noChangeArrowheads="1"/>
              </p:cNvSpPr>
              <p:nvPr>
                <p:custDataLst>
                  <p:tags r:id="rId13"/>
                </p:custDataLst>
              </p:nvPr>
            </p:nvSpPr>
            <p:spPr bwMode="auto">
              <a:xfrm>
                <a:off x="1221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1" name="Oval 117"/>
              <p:cNvSpPr>
                <a:spLocks noChangeArrowheads="1"/>
              </p:cNvSpPr>
              <p:nvPr>
                <p:custDataLst>
                  <p:tags r:id="rId14"/>
                </p:custDataLst>
              </p:nvPr>
            </p:nvSpPr>
            <p:spPr bwMode="auto">
              <a:xfrm>
                <a:off x="1212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2" name="Oval 118"/>
              <p:cNvSpPr>
                <a:spLocks noChangeArrowheads="1"/>
              </p:cNvSpPr>
              <p:nvPr>
                <p:custDataLst>
                  <p:tags r:id="rId15"/>
                </p:custDataLst>
              </p:nvPr>
            </p:nvSpPr>
            <p:spPr bwMode="auto">
              <a:xfrm>
                <a:off x="1204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3" name="Oval 119"/>
              <p:cNvSpPr>
                <a:spLocks noChangeArrowheads="1"/>
              </p:cNvSpPr>
              <p:nvPr>
                <p:custDataLst>
                  <p:tags r:id="rId16"/>
                </p:custDataLst>
              </p:nvPr>
            </p:nvSpPr>
            <p:spPr bwMode="auto">
              <a:xfrm>
                <a:off x="1196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4" name="Oval 120"/>
              <p:cNvSpPr>
                <a:spLocks noChangeArrowheads="1"/>
              </p:cNvSpPr>
              <p:nvPr>
                <p:custDataLst>
                  <p:tags r:id="rId17"/>
                </p:custDataLst>
              </p:nvPr>
            </p:nvSpPr>
            <p:spPr bwMode="auto">
              <a:xfrm>
                <a:off x="1187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5" name="Oval 121"/>
              <p:cNvSpPr>
                <a:spLocks noChangeArrowheads="1"/>
              </p:cNvSpPr>
              <p:nvPr>
                <p:custDataLst>
                  <p:tags r:id="rId18"/>
                </p:custDataLst>
              </p:nvPr>
            </p:nvSpPr>
            <p:spPr bwMode="auto">
              <a:xfrm>
                <a:off x="117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6" name="Oval 122"/>
              <p:cNvSpPr>
                <a:spLocks noChangeArrowheads="1"/>
              </p:cNvSpPr>
              <p:nvPr>
                <p:custDataLst>
                  <p:tags r:id="rId19"/>
                </p:custDataLst>
              </p:nvPr>
            </p:nvSpPr>
            <p:spPr bwMode="auto">
              <a:xfrm>
                <a:off x="1170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7" name="Oval 123"/>
              <p:cNvSpPr>
                <a:spLocks noChangeArrowheads="1"/>
              </p:cNvSpPr>
              <p:nvPr>
                <p:custDataLst>
                  <p:tags r:id="rId20"/>
                </p:custDataLst>
              </p:nvPr>
            </p:nvSpPr>
            <p:spPr bwMode="auto">
              <a:xfrm>
                <a:off x="116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8" name="Oval 124"/>
              <p:cNvSpPr>
                <a:spLocks noChangeArrowheads="1"/>
              </p:cNvSpPr>
              <p:nvPr>
                <p:custDataLst>
                  <p:tags r:id="rId21"/>
                </p:custDataLst>
              </p:nvPr>
            </p:nvSpPr>
            <p:spPr bwMode="auto">
              <a:xfrm>
                <a:off x="115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 name="Oval 125"/>
              <p:cNvSpPr>
                <a:spLocks noChangeArrowheads="1"/>
              </p:cNvSpPr>
              <p:nvPr>
                <p:custDataLst>
                  <p:tags r:id="rId22"/>
                </p:custDataLst>
              </p:nvPr>
            </p:nvSpPr>
            <p:spPr bwMode="auto">
              <a:xfrm>
                <a:off x="114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0" name="Oval 126"/>
              <p:cNvSpPr>
                <a:spLocks noChangeArrowheads="1"/>
              </p:cNvSpPr>
              <p:nvPr>
                <p:custDataLst>
                  <p:tags r:id="rId23"/>
                </p:custDataLst>
              </p:nvPr>
            </p:nvSpPr>
            <p:spPr bwMode="auto">
              <a:xfrm>
                <a:off x="113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1" name="Oval 127"/>
              <p:cNvSpPr>
                <a:spLocks noChangeArrowheads="1"/>
              </p:cNvSpPr>
              <p:nvPr>
                <p:custDataLst>
                  <p:tags r:id="rId24"/>
                </p:custDataLst>
              </p:nvPr>
            </p:nvSpPr>
            <p:spPr bwMode="auto">
              <a:xfrm>
                <a:off x="1128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2" name="Oval 128"/>
              <p:cNvSpPr>
                <a:spLocks noChangeArrowheads="1"/>
              </p:cNvSpPr>
              <p:nvPr>
                <p:custDataLst>
                  <p:tags r:id="rId25"/>
                </p:custDataLst>
              </p:nvPr>
            </p:nvSpPr>
            <p:spPr bwMode="auto">
              <a:xfrm>
                <a:off x="1120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3" name="Oval 129"/>
              <p:cNvSpPr>
                <a:spLocks noChangeArrowheads="1"/>
              </p:cNvSpPr>
              <p:nvPr>
                <p:custDataLst>
                  <p:tags r:id="rId26"/>
                </p:custDataLst>
              </p:nvPr>
            </p:nvSpPr>
            <p:spPr bwMode="auto">
              <a:xfrm>
                <a:off x="111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4" name="Oval 130"/>
              <p:cNvSpPr>
                <a:spLocks noChangeArrowheads="1"/>
              </p:cNvSpPr>
              <p:nvPr>
                <p:custDataLst>
                  <p:tags r:id="rId27"/>
                </p:custDataLst>
              </p:nvPr>
            </p:nvSpPr>
            <p:spPr bwMode="auto">
              <a:xfrm>
                <a:off x="1103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5" name="Oval 131"/>
              <p:cNvSpPr>
                <a:spLocks noChangeArrowheads="1"/>
              </p:cNvSpPr>
              <p:nvPr>
                <p:custDataLst>
                  <p:tags r:id="rId28"/>
                </p:custDataLst>
              </p:nvPr>
            </p:nvSpPr>
            <p:spPr bwMode="auto">
              <a:xfrm>
                <a:off x="1095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6" name="Oval 132"/>
              <p:cNvSpPr>
                <a:spLocks noChangeArrowheads="1"/>
              </p:cNvSpPr>
              <p:nvPr>
                <p:custDataLst>
                  <p:tags r:id="rId29"/>
                </p:custDataLst>
              </p:nvPr>
            </p:nvSpPr>
            <p:spPr bwMode="auto">
              <a:xfrm>
                <a:off x="108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7" name="Oval 133"/>
              <p:cNvSpPr>
                <a:spLocks noChangeArrowheads="1"/>
              </p:cNvSpPr>
              <p:nvPr>
                <p:custDataLst>
                  <p:tags r:id="rId30"/>
                </p:custDataLst>
              </p:nvPr>
            </p:nvSpPr>
            <p:spPr bwMode="auto">
              <a:xfrm>
                <a:off x="1078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8" name="Oval 134"/>
              <p:cNvSpPr>
                <a:spLocks noChangeArrowheads="1"/>
              </p:cNvSpPr>
              <p:nvPr>
                <p:custDataLst>
                  <p:tags r:id="rId31"/>
                </p:custDataLst>
              </p:nvPr>
            </p:nvSpPr>
            <p:spPr bwMode="auto">
              <a:xfrm>
                <a:off x="107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 name="Oval 135"/>
              <p:cNvSpPr>
                <a:spLocks noChangeArrowheads="1"/>
              </p:cNvSpPr>
              <p:nvPr>
                <p:custDataLst>
                  <p:tags r:id="rId32"/>
                </p:custDataLst>
              </p:nvPr>
            </p:nvSpPr>
            <p:spPr bwMode="auto">
              <a:xfrm>
                <a:off x="1062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0" name="Oval 136"/>
              <p:cNvSpPr>
                <a:spLocks noChangeArrowheads="1"/>
              </p:cNvSpPr>
              <p:nvPr>
                <p:custDataLst>
                  <p:tags r:id="rId33"/>
                </p:custDataLst>
              </p:nvPr>
            </p:nvSpPr>
            <p:spPr bwMode="auto">
              <a:xfrm>
                <a:off x="1053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1" name="Oval 137"/>
              <p:cNvSpPr>
                <a:spLocks noChangeArrowheads="1"/>
              </p:cNvSpPr>
              <p:nvPr>
                <p:custDataLst>
                  <p:tags r:id="rId34"/>
                </p:custDataLst>
              </p:nvPr>
            </p:nvSpPr>
            <p:spPr bwMode="auto">
              <a:xfrm>
                <a:off x="1045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2" name="Oval 138"/>
              <p:cNvSpPr>
                <a:spLocks noChangeArrowheads="1"/>
              </p:cNvSpPr>
              <p:nvPr>
                <p:custDataLst>
                  <p:tags r:id="rId35"/>
                </p:custDataLst>
              </p:nvPr>
            </p:nvSpPr>
            <p:spPr bwMode="auto">
              <a:xfrm>
                <a:off x="1036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3" name="Oval 139"/>
              <p:cNvSpPr>
                <a:spLocks noChangeArrowheads="1"/>
              </p:cNvSpPr>
              <p:nvPr>
                <p:custDataLst>
                  <p:tags r:id="rId36"/>
                </p:custDataLst>
              </p:nvPr>
            </p:nvSpPr>
            <p:spPr bwMode="auto">
              <a:xfrm>
                <a:off x="10284"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4" name="Oval 140"/>
              <p:cNvSpPr>
                <a:spLocks noChangeArrowheads="1"/>
              </p:cNvSpPr>
              <p:nvPr>
                <p:custDataLst>
                  <p:tags r:id="rId37"/>
                </p:custDataLst>
              </p:nvPr>
            </p:nvSpPr>
            <p:spPr bwMode="auto">
              <a:xfrm>
                <a:off x="1020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5" name="Oval 141"/>
              <p:cNvSpPr>
                <a:spLocks noChangeArrowheads="1"/>
              </p:cNvSpPr>
              <p:nvPr>
                <p:custDataLst>
                  <p:tags r:id="rId38"/>
                </p:custDataLst>
              </p:nvPr>
            </p:nvSpPr>
            <p:spPr bwMode="auto">
              <a:xfrm>
                <a:off x="1011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6" name="Oval 142"/>
              <p:cNvSpPr>
                <a:spLocks noChangeArrowheads="1"/>
              </p:cNvSpPr>
              <p:nvPr>
                <p:custDataLst>
                  <p:tags r:id="rId39"/>
                </p:custDataLst>
              </p:nvPr>
            </p:nvSpPr>
            <p:spPr bwMode="auto">
              <a:xfrm>
                <a:off x="1003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7" name="Oval 143"/>
              <p:cNvSpPr>
                <a:spLocks noChangeArrowheads="1"/>
              </p:cNvSpPr>
              <p:nvPr>
                <p:custDataLst>
                  <p:tags r:id="rId40"/>
                </p:custDataLst>
              </p:nvPr>
            </p:nvSpPr>
            <p:spPr bwMode="auto">
              <a:xfrm>
                <a:off x="994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8" name="Oval 144"/>
              <p:cNvSpPr>
                <a:spLocks noChangeArrowheads="1"/>
              </p:cNvSpPr>
              <p:nvPr>
                <p:custDataLst>
                  <p:tags r:id="rId41"/>
                </p:custDataLst>
              </p:nvPr>
            </p:nvSpPr>
            <p:spPr bwMode="auto">
              <a:xfrm>
                <a:off x="986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9" name="Oval 145"/>
              <p:cNvSpPr>
                <a:spLocks noChangeArrowheads="1"/>
              </p:cNvSpPr>
              <p:nvPr>
                <p:custDataLst>
                  <p:tags r:id="rId42"/>
                </p:custDataLst>
              </p:nvPr>
            </p:nvSpPr>
            <p:spPr bwMode="auto">
              <a:xfrm>
                <a:off x="97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0" name="Oval 146"/>
              <p:cNvSpPr>
                <a:spLocks noChangeArrowheads="1"/>
              </p:cNvSpPr>
              <p:nvPr>
                <p:custDataLst>
                  <p:tags r:id="rId43"/>
                </p:custDataLst>
              </p:nvPr>
            </p:nvSpPr>
            <p:spPr bwMode="auto">
              <a:xfrm>
                <a:off x="969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1" name="Oval 147"/>
              <p:cNvSpPr>
                <a:spLocks noChangeArrowheads="1"/>
              </p:cNvSpPr>
              <p:nvPr>
                <p:custDataLst>
                  <p:tags r:id="rId44"/>
                </p:custDataLst>
              </p:nvPr>
            </p:nvSpPr>
            <p:spPr bwMode="auto">
              <a:xfrm>
                <a:off x="961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2" name="Oval 148"/>
              <p:cNvSpPr>
                <a:spLocks noChangeArrowheads="1"/>
              </p:cNvSpPr>
              <p:nvPr>
                <p:custDataLst>
                  <p:tags r:id="rId45"/>
                </p:custDataLst>
              </p:nvPr>
            </p:nvSpPr>
            <p:spPr bwMode="auto">
              <a:xfrm>
                <a:off x="952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3" name="Oval 149"/>
              <p:cNvSpPr>
                <a:spLocks noChangeArrowheads="1"/>
              </p:cNvSpPr>
              <p:nvPr>
                <p:custDataLst>
                  <p:tags r:id="rId46"/>
                </p:custDataLst>
              </p:nvPr>
            </p:nvSpPr>
            <p:spPr bwMode="auto">
              <a:xfrm>
                <a:off x="944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4" name="Oval 150"/>
              <p:cNvSpPr>
                <a:spLocks noChangeArrowheads="1"/>
              </p:cNvSpPr>
              <p:nvPr>
                <p:custDataLst>
                  <p:tags r:id="rId47"/>
                </p:custDataLst>
              </p:nvPr>
            </p:nvSpPr>
            <p:spPr bwMode="auto">
              <a:xfrm>
                <a:off x="936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5" name="Oval 151"/>
              <p:cNvSpPr>
                <a:spLocks noChangeArrowheads="1"/>
              </p:cNvSpPr>
              <p:nvPr>
                <p:custDataLst>
                  <p:tags r:id="rId48"/>
                </p:custDataLst>
              </p:nvPr>
            </p:nvSpPr>
            <p:spPr bwMode="auto">
              <a:xfrm>
                <a:off x="927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6" name="Oval 152"/>
              <p:cNvSpPr>
                <a:spLocks noChangeArrowheads="1"/>
              </p:cNvSpPr>
              <p:nvPr>
                <p:custDataLst>
                  <p:tags r:id="rId49"/>
                </p:custDataLst>
              </p:nvPr>
            </p:nvSpPr>
            <p:spPr bwMode="auto">
              <a:xfrm>
                <a:off x="919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7" name="Oval 153"/>
              <p:cNvSpPr>
                <a:spLocks noChangeArrowheads="1"/>
              </p:cNvSpPr>
              <p:nvPr>
                <p:custDataLst>
                  <p:tags r:id="rId50"/>
                </p:custDataLst>
              </p:nvPr>
            </p:nvSpPr>
            <p:spPr bwMode="auto">
              <a:xfrm>
                <a:off x="911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8" name="Oval 154"/>
              <p:cNvSpPr>
                <a:spLocks noChangeArrowheads="1"/>
              </p:cNvSpPr>
              <p:nvPr>
                <p:custDataLst>
                  <p:tags r:id="rId51"/>
                </p:custDataLst>
              </p:nvPr>
            </p:nvSpPr>
            <p:spPr bwMode="auto">
              <a:xfrm>
                <a:off x="902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9" name="Oval 155"/>
              <p:cNvSpPr>
                <a:spLocks noChangeArrowheads="1"/>
              </p:cNvSpPr>
              <p:nvPr>
                <p:custDataLst>
                  <p:tags r:id="rId52"/>
                </p:custDataLst>
              </p:nvPr>
            </p:nvSpPr>
            <p:spPr bwMode="auto">
              <a:xfrm>
                <a:off x="894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0" name="Oval 156"/>
              <p:cNvSpPr>
                <a:spLocks noChangeArrowheads="1"/>
              </p:cNvSpPr>
              <p:nvPr>
                <p:custDataLst>
                  <p:tags r:id="rId53"/>
                </p:custDataLst>
              </p:nvPr>
            </p:nvSpPr>
            <p:spPr bwMode="auto">
              <a:xfrm>
                <a:off x="88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1" name="Oval 157"/>
              <p:cNvSpPr>
                <a:spLocks noChangeArrowheads="1"/>
              </p:cNvSpPr>
              <p:nvPr>
                <p:custDataLst>
                  <p:tags r:id="rId54"/>
                </p:custDataLst>
              </p:nvPr>
            </p:nvSpPr>
            <p:spPr bwMode="auto">
              <a:xfrm>
                <a:off x="877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2" name="Oval 158"/>
              <p:cNvSpPr>
                <a:spLocks noChangeArrowheads="1"/>
              </p:cNvSpPr>
              <p:nvPr>
                <p:custDataLst>
                  <p:tags r:id="rId55"/>
                </p:custDataLst>
              </p:nvPr>
            </p:nvSpPr>
            <p:spPr bwMode="auto">
              <a:xfrm>
                <a:off x="869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3" name="Oval 159"/>
              <p:cNvSpPr>
                <a:spLocks noChangeArrowheads="1"/>
              </p:cNvSpPr>
              <p:nvPr>
                <p:custDataLst>
                  <p:tags r:id="rId56"/>
                </p:custDataLst>
              </p:nvPr>
            </p:nvSpPr>
            <p:spPr bwMode="auto">
              <a:xfrm>
                <a:off x="8607"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4" name="Oval 160"/>
              <p:cNvSpPr>
                <a:spLocks noChangeArrowheads="1"/>
              </p:cNvSpPr>
              <p:nvPr>
                <p:custDataLst>
                  <p:tags r:id="rId57"/>
                </p:custDataLst>
              </p:nvPr>
            </p:nvSpPr>
            <p:spPr bwMode="auto">
              <a:xfrm>
                <a:off x="8525"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5" name="Oval 161"/>
              <p:cNvSpPr>
                <a:spLocks noChangeArrowheads="1"/>
              </p:cNvSpPr>
              <p:nvPr>
                <p:custDataLst>
                  <p:tags r:id="rId58"/>
                </p:custDataLst>
              </p:nvPr>
            </p:nvSpPr>
            <p:spPr bwMode="auto">
              <a:xfrm>
                <a:off x="8440"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6" name="Oval 162"/>
              <p:cNvSpPr>
                <a:spLocks noChangeArrowheads="1"/>
              </p:cNvSpPr>
              <p:nvPr>
                <p:custDataLst>
                  <p:tags r:id="rId59"/>
                </p:custDataLst>
              </p:nvPr>
            </p:nvSpPr>
            <p:spPr bwMode="auto">
              <a:xfrm>
                <a:off x="8356"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7" name="Oval 163"/>
              <p:cNvSpPr>
                <a:spLocks noChangeArrowheads="1"/>
              </p:cNvSpPr>
              <p:nvPr>
                <p:custDataLst>
                  <p:tags r:id="rId60"/>
                </p:custDataLst>
              </p:nvPr>
            </p:nvSpPr>
            <p:spPr bwMode="auto">
              <a:xfrm>
                <a:off x="8271"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8" name="Oval 164"/>
              <p:cNvSpPr>
                <a:spLocks noChangeArrowheads="1"/>
              </p:cNvSpPr>
              <p:nvPr>
                <p:custDataLst>
                  <p:tags r:id="rId61"/>
                </p:custDataLst>
              </p:nvPr>
            </p:nvSpPr>
            <p:spPr bwMode="auto">
              <a:xfrm>
                <a:off x="818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9" name="Oval 165"/>
              <p:cNvSpPr>
                <a:spLocks noChangeArrowheads="1"/>
              </p:cNvSpPr>
              <p:nvPr>
                <p:custDataLst>
                  <p:tags r:id="rId62"/>
                </p:custDataLst>
              </p:nvPr>
            </p:nvSpPr>
            <p:spPr bwMode="auto">
              <a:xfrm>
                <a:off x="810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0" name="Oval 166"/>
              <p:cNvSpPr>
                <a:spLocks noChangeArrowheads="1"/>
              </p:cNvSpPr>
              <p:nvPr>
                <p:custDataLst>
                  <p:tags r:id="rId63"/>
                </p:custDataLst>
              </p:nvPr>
            </p:nvSpPr>
            <p:spPr bwMode="auto">
              <a:xfrm>
                <a:off x="8019"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1" name="Oval 167"/>
              <p:cNvSpPr>
                <a:spLocks noChangeArrowheads="1"/>
              </p:cNvSpPr>
              <p:nvPr>
                <p:custDataLst>
                  <p:tags r:id="rId64"/>
                </p:custDataLst>
              </p:nvPr>
            </p:nvSpPr>
            <p:spPr bwMode="auto">
              <a:xfrm>
                <a:off x="7935" y="6922"/>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2" name="Oval 168"/>
              <p:cNvSpPr>
                <a:spLocks noChangeArrowheads="1"/>
              </p:cNvSpPr>
              <p:nvPr>
                <p:custDataLst>
                  <p:tags r:id="rId65"/>
                </p:custDataLst>
              </p:nvPr>
            </p:nvSpPr>
            <p:spPr bwMode="auto">
              <a:xfrm>
                <a:off x="7853"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3" name="Oval 169"/>
              <p:cNvSpPr>
                <a:spLocks noChangeArrowheads="1"/>
              </p:cNvSpPr>
              <p:nvPr>
                <p:custDataLst>
                  <p:tags r:id="rId66"/>
                </p:custDataLst>
              </p:nvPr>
            </p:nvSpPr>
            <p:spPr bwMode="auto">
              <a:xfrm>
                <a:off x="776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4" name="Oval 170"/>
              <p:cNvSpPr>
                <a:spLocks noChangeArrowheads="1"/>
              </p:cNvSpPr>
              <p:nvPr>
                <p:custDataLst>
                  <p:tags r:id="rId67"/>
                </p:custDataLst>
              </p:nvPr>
            </p:nvSpPr>
            <p:spPr bwMode="auto">
              <a:xfrm>
                <a:off x="768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5" name="Oval 171"/>
              <p:cNvSpPr>
                <a:spLocks noChangeArrowheads="1"/>
              </p:cNvSpPr>
              <p:nvPr>
                <p:custDataLst>
                  <p:tags r:id="rId68"/>
                </p:custDataLst>
              </p:nvPr>
            </p:nvSpPr>
            <p:spPr bwMode="auto">
              <a:xfrm>
                <a:off x="75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6" name="Oval 172"/>
              <p:cNvSpPr>
                <a:spLocks noChangeArrowheads="1"/>
              </p:cNvSpPr>
              <p:nvPr>
                <p:custDataLst>
                  <p:tags r:id="rId69"/>
                </p:custDataLst>
              </p:nvPr>
            </p:nvSpPr>
            <p:spPr bwMode="auto">
              <a:xfrm>
                <a:off x="751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7" name="Oval 173"/>
              <p:cNvSpPr>
                <a:spLocks noChangeArrowheads="1"/>
              </p:cNvSpPr>
              <p:nvPr>
                <p:custDataLst>
                  <p:tags r:id="rId70"/>
                </p:custDataLst>
              </p:nvPr>
            </p:nvSpPr>
            <p:spPr bwMode="auto">
              <a:xfrm>
                <a:off x="74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8" name="Oval 174"/>
              <p:cNvSpPr>
                <a:spLocks noChangeArrowheads="1"/>
              </p:cNvSpPr>
              <p:nvPr>
                <p:custDataLst>
                  <p:tags r:id="rId71"/>
                </p:custDataLst>
              </p:nvPr>
            </p:nvSpPr>
            <p:spPr bwMode="auto">
              <a:xfrm>
                <a:off x="73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9" name="Oval 175"/>
              <p:cNvSpPr>
                <a:spLocks noChangeArrowheads="1"/>
              </p:cNvSpPr>
              <p:nvPr>
                <p:custDataLst>
                  <p:tags r:id="rId72"/>
                </p:custDataLst>
              </p:nvPr>
            </p:nvSpPr>
            <p:spPr bwMode="auto">
              <a:xfrm>
                <a:off x="725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0" name="Oval 176"/>
              <p:cNvSpPr>
                <a:spLocks noChangeArrowheads="1"/>
              </p:cNvSpPr>
              <p:nvPr>
                <p:custDataLst>
                  <p:tags r:id="rId73"/>
                </p:custDataLst>
              </p:nvPr>
            </p:nvSpPr>
            <p:spPr bwMode="auto">
              <a:xfrm>
                <a:off x="71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1" name="Oval 177"/>
              <p:cNvSpPr>
                <a:spLocks noChangeArrowheads="1"/>
              </p:cNvSpPr>
              <p:nvPr>
                <p:custDataLst>
                  <p:tags r:id="rId74"/>
                </p:custDataLst>
              </p:nvPr>
            </p:nvSpPr>
            <p:spPr bwMode="auto">
              <a:xfrm>
                <a:off x="7092"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2" name="Oval 178"/>
              <p:cNvSpPr>
                <a:spLocks noChangeArrowheads="1"/>
              </p:cNvSpPr>
              <p:nvPr>
                <p:custDataLst>
                  <p:tags r:id="rId75"/>
                </p:custDataLst>
              </p:nvPr>
            </p:nvSpPr>
            <p:spPr bwMode="auto">
              <a:xfrm>
                <a:off x="700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3" name="Oval 179"/>
              <p:cNvSpPr>
                <a:spLocks noChangeArrowheads="1"/>
              </p:cNvSpPr>
              <p:nvPr>
                <p:custDataLst>
                  <p:tags r:id="rId76"/>
                </p:custDataLst>
              </p:nvPr>
            </p:nvSpPr>
            <p:spPr bwMode="auto">
              <a:xfrm>
                <a:off x="69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4" name="Oval 180"/>
              <p:cNvSpPr>
                <a:spLocks noChangeArrowheads="1"/>
              </p:cNvSpPr>
              <p:nvPr>
                <p:custDataLst>
                  <p:tags r:id="rId77"/>
                </p:custDataLst>
              </p:nvPr>
            </p:nvSpPr>
            <p:spPr bwMode="auto">
              <a:xfrm>
                <a:off x="683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5" name="Oval 181"/>
              <p:cNvSpPr>
                <a:spLocks noChangeArrowheads="1"/>
              </p:cNvSpPr>
              <p:nvPr>
                <p:custDataLst>
                  <p:tags r:id="rId78"/>
                </p:custDataLst>
              </p:nvPr>
            </p:nvSpPr>
            <p:spPr bwMode="auto">
              <a:xfrm>
                <a:off x="675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6" name="Oval 182"/>
              <p:cNvSpPr>
                <a:spLocks noChangeArrowheads="1"/>
              </p:cNvSpPr>
              <p:nvPr>
                <p:custDataLst>
                  <p:tags r:id="rId79"/>
                </p:custDataLst>
              </p:nvPr>
            </p:nvSpPr>
            <p:spPr bwMode="auto">
              <a:xfrm>
                <a:off x="66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7" name="Oval 183"/>
              <p:cNvSpPr>
                <a:spLocks noChangeArrowheads="1"/>
              </p:cNvSpPr>
              <p:nvPr>
                <p:custDataLst>
                  <p:tags r:id="rId80"/>
                </p:custDataLst>
              </p:nvPr>
            </p:nvSpPr>
            <p:spPr bwMode="auto">
              <a:xfrm>
                <a:off x="658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8" name="Oval 184"/>
              <p:cNvSpPr>
                <a:spLocks noChangeArrowheads="1"/>
              </p:cNvSpPr>
              <p:nvPr>
                <p:custDataLst>
                  <p:tags r:id="rId81"/>
                </p:custDataLst>
              </p:nvPr>
            </p:nvSpPr>
            <p:spPr bwMode="auto">
              <a:xfrm>
                <a:off x="65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9" name="Oval 185"/>
              <p:cNvSpPr>
                <a:spLocks noChangeArrowheads="1"/>
              </p:cNvSpPr>
              <p:nvPr>
                <p:custDataLst>
                  <p:tags r:id="rId82"/>
                </p:custDataLst>
              </p:nvPr>
            </p:nvSpPr>
            <p:spPr bwMode="auto">
              <a:xfrm>
                <a:off x="642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0" name="Oval 186"/>
              <p:cNvSpPr>
                <a:spLocks noChangeArrowheads="1"/>
              </p:cNvSpPr>
              <p:nvPr>
                <p:custDataLst>
                  <p:tags r:id="rId83"/>
                </p:custDataLst>
              </p:nvPr>
            </p:nvSpPr>
            <p:spPr bwMode="auto">
              <a:xfrm>
                <a:off x="633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1" name="Oval 187"/>
              <p:cNvSpPr>
                <a:spLocks noChangeArrowheads="1"/>
              </p:cNvSpPr>
              <p:nvPr>
                <p:custDataLst>
                  <p:tags r:id="rId84"/>
                </p:custDataLst>
              </p:nvPr>
            </p:nvSpPr>
            <p:spPr bwMode="auto">
              <a:xfrm>
                <a:off x="625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2" name="Oval 188"/>
              <p:cNvSpPr>
                <a:spLocks noChangeArrowheads="1"/>
              </p:cNvSpPr>
              <p:nvPr>
                <p:custDataLst>
                  <p:tags r:id="rId85"/>
                </p:custDataLst>
              </p:nvPr>
            </p:nvSpPr>
            <p:spPr bwMode="auto">
              <a:xfrm>
                <a:off x="617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3" name="Oval 189"/>
              <p:cNvSpPr>
                <a:spLocks noChangeArrowheads="1"/>
              </p:cNvSpPr>
              <p:nvPr>
                <p:custDataLst>
                  <p:tags r:id="rId86"/>
                </p:custDataLst>
              </p:nvPr>
            </p:nvSpPr>
            <p:spPr bwMode="auto">
              <a:xfrm>
                <a:off x="608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4" name="Oval 190"/>
              <p:cNvSpPr>
                <a:spLocks noChangeArrowheads="1"/>
              </p:cNvSpPr>
              <p:nvPr>
                <p:custDataLst>
                  <p:tags r:id="rId87"/>
                </p:custDataLst>
              </p:nvPr>
            </p:nvSpPr>
            <p:spPr bwMode="auto">
              <a:xfrm>
                <a:off x="600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5" name="Oval 191"/>
              <p:cNvSpPr>
                <a:spLocks noChangeArrowheads="1"/>
              </p:cNvSpPr>
              <p:nvPr>
                <p:custDataLst>
                  <p:tags r:id="rId88"/>
                </p:custDataLst>
              </p:nvPr>
            </p:nvSpPr>
            <p:spPr bwMode="auto">
              <a:xfrm>
                <a:off x="591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6" name="Oval 192"/>
              <p:cNvSpPr>
                <a:spLocks noChangeArrowheads="1"/>
              </p:cNvSpPr>
              <p:nvPr>
                <p:custDataLst>
                  <p:tags r:id="rId89"/>
                </p:custDataLst>
              </p:nvPr>
            </p:nvSpPr>
            <p:spPr bwMode="auto">
              <a:xfrm>
                <a:off x="583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7" name="Freeform 193"/>
              <p:cNvSpPr/>
              <p:nvPr>
                <p:custDataLst>
                  <p:tags r:id="rId90"/>
                </p:custDataLst>
              </p:nvPr>
            </p:nvSpPr>
            <p:spPr bwMode="auto">
              <a:xfrm>
                <a:off x="5750" y="6915"/>
                <a:ext cx="46" cy="46"/>
              </a:xfrm>
              <a:custGeom>
                <a:avLst/>
                <a:gdLst>
                  <a:gd name="T0" fmla="*/ 0 w 7"/>
                  <a:gd name="T1" fmla="*/ 2 h 7"/>
                  <a:gd name="T2" fmla="*/ 4 w 7"/>
                  <a:gd name="T3" fmla="*/ 0 h 7"/>
                  <a:gd name="T4" fmla="*/ 7 w 7"/>
                  <a:gd name="T5" fmla="*/ 4 h 7"/>
                  <a:gd name="T6" fmla="*/ 3 w 7"/>
                  <a:gd name="T7" fmla="*/ 7 h 7"/>
                  <a:gd name="T8" fmla="*/ 0 w 7"/>
                  <a:gd name="T9" fmla="*/ 2 h 7"/>
                </a:gdLst>
                <a:ahLst/>
                <a:cxnLst>
                  <a:cxn ang="0">
                    <a:pos x="T0" y="T1"/>
                  </a:cxn>
                  <a:cxn ang="0">
                    <a:pos x="T2" y="T3"/>
                  </a:cxn>
                  <a:cxn ang="0">
                    <a:pos x="T4" y="T5"/>
                  </a:cxn>
                  <a:cxn ang="0">
                    <a:pos x="T6" y="T7"/>
                  </a:cxn>
                  <a:cxn ang="0">
                    <a:pos x="T8" y="T9"/>
                  </a:cxn>
                </a:cxnLst>
                <a:rect l="0" t="0" r="r" b="b"/>
                <a:pathLst>
                  <a:path w="7" h="7">
                    <a:moveTo>
                      <a:pt x="0" y="2"/>
                    </a:moveTo>
                    <a:cubicBezTo>
                      <a:pt x="1" y="1"/>
                      <a:pt x="3" y="0"/>
                      <a:pt x="4" y="0"/>
                    </a:cubicBezTo>
                    <a:cubicBezTo>
                      <a:pt x="6" y="0"/>
                      <a:pt x="7" y="2"/>
                      <a:pt x="7" y="4"/>
                    </a:cubicBezTo>
                    <a:cubicBezTo>
                      <a:pt x="7" y="6"/>
                      <a:pt x="5" y="7"/>
                      <a:pt x="3" y="7"/>
                    </a:cubicBezTo>
                    <a:cubicBezTo>
                      <a:pt x="1" y="6"/>
                      <a:pt x="0" y="4"/>
                      <a:pt x="0"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8" name="Freeform 194"/>
              <p:cNvSpPr/>
              <p:nvPr>
                <p:custDataLst>
                  <p:tags r:id="rId91"/>
                </p:custDataLst>
              </p:nvPr>
            </p:nvSpPr>
            <p:spPr bwMode="auto">
              <a:xfrm>
                <a:off x="5666" y="6881"/>
                <a:ext cx="53" cy="53"/>
              </a:xfrm>
              <a:custGeom>
                <a:avLst/>
                <a:gdLst>
                  <a:gd name="T0" fmla="*/ 1 w 8"/>
                  <a:gd name="T1" fmla="*/ 2 h 8"/>
                  <a:gd name="T2" fmla="*/ 6 w 8"/>
                  <a:gd name="T3" fmla="*/ 1 h 8"/>
                  <a:gd name="T4" fmla="*/ 7 w 8"/>
                  <a:gd name="T5" fmla="*/ 5 h 8"/>
                  <a:gd name="T6" fmla="*/ 3 w 8"/>
                  <a:gd name="T7" fmla="*/ 7 h 8"/>
                  <a:gd name="T8" fmla="*/ 1 w 8"/>
                  <a:gd name="T9" fmla="*/ 2 h 8"/>
                </a:gdLst>
                <a:ahLst/>
                <a:cxnLst>
                  <a:cxn ang="0">
                    <a:pos x="T0" y="T1"/>
                  </a:cxn>
                  <a:cxn ang="0">
                    <a:pos x="T2" y="T3"/>
                  </a:cxn>
                  <a:cxn ang="0">
                    <a:pos x="T4" y="T5"/>
                  </a:cxn>
                  <a:cxn ang="0">
                    <a:pos x="T6" y="T7"/>
                  </a:cxn>
                  <a:cxn ang="0">
                    <a:pos x="T8" y="T9"/>
                  </a:cxn>
                </a:cxnLst>
                <a:rect l="0" t="0" r="r" b="b"/>
                <a:pathLst>
                  <a:path w="8" h="8">
                    <a:moveTo>
                      <a:pt x="1" y="2"/>
                    </a:moveTo>
                    <a:cubicBezTo>
                      <a:pt x="2" y="1"/>
                      <a:pt x="4" y="0"/>
                      <a:pt x="6" y="1"/>
                    </a:cubicBezTo>
                    <a:cubicBezTo>
                      <a:pt x="8" y="2"/>
                      <a:pt x="8" y="4"/>
                      <a:pt x="7" y="5"/>
                    </a:cubicBezTo>
                    <a:cubicBezTo>
                      <a:pt x="7" y="7"/>
                      <a:pt x="5" y="8"/>
                      <a:pt x="3" y="7"/>
                    </a:cubicBezTo>
                    <a:cubicBezTo>
                      <a:pt x="1" y="6"/>
                      <a:pt x="0" y="4"/>
                      <a:pt x="1"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9" name="Freeform 195"/>
              <p:cNvSpPr/>
              <p:nvPr>
                <p:custDataLst>
                  <p:tags r:id="rId92"/>
                </p:custDataLst>
              </p:nvPr>
            </p:nvSpPr>
            <p:spPr bwMode="auto">
              <a:xfrm>
                <a:off x="5603" y="6838"/>
                <a:ext cx="51" cy="43"/>
              </a:xfrm>
              <a:custGeom>
                <a:avLst/>
                <a:gdLst>
                  <a:gd name="T0" fmla="*/ 2 w 8"/>
                  <a:gd name="T1" fmla="*/ 1 h 7"/>
                  <a:gd name="T2" fmla="*/ 6 w 8"/>
                  <a:gd name="T3" fmla="*/ 1 h 7"/>
                  <a:gd name="T4" fmla="*/ 6 w 8"/>
                  <a:gd name="T5" fmla="*/ 6 h 7"/>
                  <a:gd name="T6" fmla="*/ 2 w 8"/>
                  <a:gd name="T7" fmla="*/ 6 h 7"/>
                  <a:gd name="T8" fmla="*/ 2 w 8"/>
                  <a:gd name="T9" fmla="*/ 1 h 7"/>
                </a:gdLst>
                <a:ahLst/>
                <a:cxnLst>
                  <a:cxn ang="0">
                    <a:pos x="T0" y="T1"/>
                  </a:cxn>
                  <a:cxn ang="0">
                    <a:pos x="T2" y="T3"/>
                  </a:cxn>
                  <a:cxn ang="0">
                    <a:pos x="T4" y="T5"/>
                  </a:cxn>
                  <a:cxn ang="0">
                    <a:pos x="T6" y="T7"/>
                  </a:cxn>
                  <a:cxn ang="0">
                    <a:pos x="T8" y="T9"/>
                  </a:cxn>
                </a:cxnLst>
                <a:rect l="0" t="0" r="r" b="b"/>
                <a:pathLst>
                  <a:path w="8" h="7">
                    <a:moveTo>
                      <a:pt x="2" y="1"/>
                    </a:moveTo>
                    <a:cubicBezTo>
                      <a:pt x="3" y="0"/>
                      <a:pt x="5" y="0"/>
                      <a:pt x="6" y="1"/>
                    </a:cubicBezTo>
                    <a:cubicBezTo>
                      <a:pt x="8" y="2"/>
                      <a:pt x="8" y="4"/>
                      <a:pt x="6" y="6"/>
                    </a:cubicBezTo>
                    <a:cubicBezTo>
                      <a:pt x="5" y="7"/>
                      <a:pt x="3" y="7"/>
                      <a:pt x="2" y="6"/>
                    </a:cubicBezTo>
                    <a:cubicBezTo>
                      <a:pt x="0" y="4"/>
                      <a:pt x="0"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0" name="Freeform 196"/>
              <p:cNvSpPr/>
              <p:nvPr>
                <p:custDataLst>
                  <p:tags r:id="rId93"/>
                </p:custDataLst>
              </p:nvPr>
            </p:nvSpPr>
            <p:spPr bwMode="auto">
              <a:xfrm>
                <a:off x="5550" y="6766"/>
                <a:ext cx="53" cy="53"/>
              </a:xfrm>
              <a:custGeom>
                <a:avLst/>
                <a:gdLst>
                  <a:gd name="T0" fmla="*/ 2 w 8"/>
                  <a:gd name="T1" fmla="*/ 1 h 8"/>
                  <a:gd name="T2" fmla="*/ 7 w 8"/>
                  <a:gd name="T3" fmla="*/ 2 h 8"/>
                  <a:gd name="T4" fmla="*/ 6 w 8"/>
                  <a:gd name="T5" fmla="*/ 7 h 8"/>
                  <a:gd name="T6" fmla="*/ 1 w 8"/>
                  <a:gd name="T7" fmla="*/ 6 h 8"/>
                  <a:gd name="T8" fmla="*/ 2 w 8"/>
                  <a:gd name="T9" fmla="*/ 1 h 8"/>
                </a:gdLst>
                <a:ahLst/>
                <a:cxnLst>
                  <a:cxn ang="0">
                    <a:pos x="T0" y="T1"/>
                  </a:cxn>
                  <a:cxn ang="0">
                    <a:pos x="T2" y="T3"/>
                  </a:cxn>
                  <a:cxn ang="0">
                    <a:pos x="T4" y="T5"/>
                  </a:cxn>
                  <a:cxn ang="0">
                    <a:pos x="T6" y="T7"/>
                  </a:cxn>
                  <a:cxn ang="0">
                    <a:pos x="T8" y="T9"/>
                  </a:cxn>
                </a:cxnLst>
                <a:rect l="0" t="0" r="r" b="b"/>
                <a:pathLst>
                  <a:path w="8" h="8">
                    <a:moveTo>
                      <a:pt x="2" y="1"/>
                    </a:moveTo>
                    <a:cubicBezTo>
                      <a:pt x="4" y="0"/>
                      <a:pt x="6" y="1"/>
                      <a:pt x="7" y="2"/>
                    </a:cubicBezTo>
                    <a:cubicBezTo>
                      <a:pt x="8" y="4"/>
                      <a:pt x="7" y="6"/>
                      <a:pt x="6" y="7"/>
                    </a:cubicBezTo>
                    <a:cubicBezTo>
                      <a:pt x="4" y="8"/>
                      <a:pt x="2" y="8"/>
                      <a:pt x="1" y="6"/>
                    </a:cubicBezTo>
                    <a:cubicBezTo>
                      <a:pt x="0" y="4"/>
                      <a:pt x="1"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1" name="Freeform 197"/>
              <p:cNvSpPr/>
              <p:nvPr>
                <p:custDataLst>
                  <p:tags r:id="rId94"/>
                </p:custDataLst>
              </p:nvPr>
            </p:nvSpPr>
            <p:spPr bwMode="auto">
              <a:xfrm>
                <a:off x="5518" y="6688"/>
                <a:ext cx="51" cy="53"/>
              </a:xfrm>
              <a:custGeom>
                <a:avLst/>
                <a:gdLst>
                  <a:gd name="T0" fmla="*/ 4 w 8"/>
                  <a:gd name="T1" fmla="*/ 1 h 8"/>
                  <a:gd name="T2" fmla="*/ 8 w 8"/>
                  <a:gd name="T3" fmla="*/ 3 h 8"/>
                  <a:gd name="T4" fmla="*/ 5 w 8"/>
                  <a:gd name="T5" fmla="*/ 7 h 8"/>
                  <a:gd name="T6" fmla="*/ 1 w 8"/>
                  <a:gd name="T7" fmla="*/ 5 h 8"/>
                  <a:gd name="T8" fmla="*/ 4 w 8"/>
                  <a:gd name="T9" fmla="*/ 1 h 8"/>
                </a:gdLst>
                <a:ahLst/>
                <a:cxnLst>
                  <a:cxn ang="0">
                    <a:pos x="T0" y="T1"/>
                  </a:cxn>
                  <a:cxn ang="0">
                    <a:pos x="T2" y="T3"/>
                  </a:cxn>
                  <a:cxn ang="0">
                    <a:pos x="T4" y="T5"/>
                  </a:cxn>
                  <a:cxn ang="0">
                    <a:pos x="T6" y="T7"/>
                  </a:cxn>
                  <a:cxn ang="0">
                    <a:pos x="T8" y="T9"/>
                  </a:cxn>
                </a:cxnLst>
                <a:rect l="0" t="0" r="r" b="b"/>
                <a:pathLst>
                  <a:path w="8" h="8">
                    <a:moveTo>
                      <a:pt x="4" y="1"/>
                    </a:moveTo>
                    <a:cubicBezTo>
                      <a:pt x="6" y="0"/>
                      <a:pt x="7" y="2"/>
                      <a:pt x="8" y="3"/>
                    </a:cubicBezTo>
                    <a:cubicBezTo>
                      <a:pt x="8" y="5"/>
                      <a:pt x="7" y="7"/>
                      <a:pt x="5" y="7"/>
                    </a:cubicBezTo>
                    <a:cubicBezTo>
                      <a:pt x="3" y="8"/>
                      <a:pt x="1" y="7"/>
                      <a:pt x="1" y="5"/>
                    </a:cubicBezTo>
                    <a:cubicBezTo>
                      <a:pt x="0" y="3"/>
                      <a:pt x="2" y="1"/>
                      <a:pt x="4"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2" name="Freeform 198"/>
              <p:cNvSpPr/>
              <p:nvPr>
                <p:custDataLst>
                  <p:tags r:id="rId95"/>
                </p:custDataLst>
              </p:nvPr>
            </p:nvSpPr>
            <p:spPr bwMode="auto">
              <a:xfrm>
                <a:off x="5518" y="6611"/>
                <a:ext cx="43" cy="46"/>
              </a:xfrm>
              <a:custGeom>
                <a:avLst/>
                <a:gdLst>
                  <a:gd name="T0" fmla="*/ 3 w 7"/>
                  <a:gd name="T1" fmla="*/ 0 h 7"/>
                  <a:gd name="T2" fmla="*/ 7 w 7"/>
                  <a:gd name="T3" fmla="*/ 3 h 7"/>
                  <a:gd name="T4" fmla="*/ 3 w 7"/>
                  <a:gd name="T5" fmla="*/ 6 h 7"/>
                  <a:gd name="T6" fmla="*/ 0 w 7"/>
                  <a:gd name="T7" fmla="*/ 3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1"/>
                      <a:pt x="7" y="3"/>
                    </a:cubicBezTo>
                    <a:cubicBezTo>
                      <a:pt x="7" y="5"/>
                      <a:pt x="5" y="6"/>
                      <a:pt x="3" y="6"/>
                    </a:cubicBezTo>
                    <a:cubicBezTo>
                      <a:pt x="1" y="7"/>
                      <a:pt x="0" y="5"/>
                      <a:pt x="0" y="3"/>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3" name="Oval 199"/>
              <p:cNvSpPr>
                <a:spLocks noChangeArrowheads="1"/>
              </p:cNvSpPr>
              <p:nvPr>
                <p:custDataLst>
                  <p:tags r:id="rId96"/>
                </p:custDataLst>
              </p:nvPr>
            </p:nvSpPr>
            <p:spPr bwMode="auto">
              <a:xfrm>
                <a:off x="5518" y="652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4" name="Oval 200"/>
              <p:cNvSpPr>
                <a:spLocks noChangeArrowheads="1"/>
              </p:cNvSpPr>
              <p:nvPr>
                <p:custDataLst>
                  <p:tags r:id="rId97"/>
                </p:custDataLst>
              </p:nvPr>
            </p:nvSpPr>
            <p:spPr bwMode="auto">
              <a:xfrm>
                <a:off x="5518" y="644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5" name="Oval 201"/>
              <p:cNvSpPr>
                <a:spLocks noChangeArrowheads="1"/>
              </p:cNvSpPr>
              <p:nvPr>
                <p:custDataLst>
                  <p:tags r:id="rId98"/>
                </p:custDataLst>
              </p:nvPr>
            </p:nvSpPr>
            <p:spPr bwMode="auto">
              <a:xfrm>
                <a:off x="5518" y="635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6" name="Oval 202"/>
              <p:cNvSpPr>
                <a:spLocks noChangeArrowheads="1"/>
              </p:cNvSpPr>
              <p:nvPr>
                <p:custDataLst>
                  <p:tags r:id="rId99"/>
                </p:custDataLst>
              </p:nvPr>
            </p:nvSpPr>
            <p:spPr bwMode="auto">
              <a:xfrm>
                <a:off x="5518" y="6275"/>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7" name="Oval 203"/>
              <p:cNvSpPr>
                <a:spLocks noChangeArrowheads="1"/>
              </p:cNvSpPr>
              <p:nvPr>
                <p:custDataLst>
                  <p:tags r:id="rId100"/>
                </p:custDataLst>
              </p:nvPr>
            </p:nvSpPr>
            <p:spPr bwMode="auto">
              <a:xfrm>
                <a:off x="5518" y="6191"/>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8" name="Oval 204"/>
              <p:cNvSpPr>
                <a:spLocks noChangeArrowheads="1"/>
              </p:cNvSpPr>
              <p:nvPr>
                <p:custDataLst>
                  <p:tags r:id="rId101"/>
                </p:custDataLst>
              </p:nvPr>
            </p:nvSpPr>
            <p:spPr bwMode="auto">
              <a:xfrm>
                <a:off x="5518" y="610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9" name="Oval 205"/>
              <p:cNvSpPr>
                <a:spLocks noChangeArrowheads="1"/>
              </p:cNvSpPr>
              <p:nvPr>
                <p:custDataLst>
                  <p:tags r:id="rId102"/>
                </p:custDataLst>
              </p:nvPr>
            </p:nvSpPr>
            <p:spPr bwMode="auto">
              <a:xfrm>
                <a:off x="5518" y="602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0" name="Oval 206"/>
              <p:cNvSpPr>
                <a:spLocks noChangeArrowheads="1"/>
              </p:cNvSpPr>
              <p:nvPr>
                <p:custDataLst>
                  <p:tags r:id="rId103"/>
                </p:custDataLst>
              </p:nvPr>
            </p:nvSpPr>
            <p:spPr bwMode="auto">
              <a:xfrm>
                <a:off x="5518" y="593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1" name="Oval 207"/>
              <p:cNvSpPr>
                <a:spLocks noChangeArrowheads="1"/>
              </p:cNvSpPr>
              <p:nvPr>
                <p:custDataLst>
                  <p:tags r:id="rId104"/>
                </p:custDataLst>
              </p:nvPr>
            </p:nvSpPr>
            <p:spPr bwMode="auto">
              <a:xfrm>
                <a:off x="5518" y="5853"/>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2" name="Oval 208"/>
              <p:cNvSpPr>
                <a:spLocks noChangeArrowheads="1"/>
              </p:cNvSpPr>
              <p:nvPr>
                <p:custDataLst>
                  <p:tags r:id="rId105"/>
                </p:custDataLst>
              </p:nvPr>
            </p:nvSpPr>
            <p:spPr bwMode="auto">
              <a:xfrm>
                <a:off x="5518" y="5768"/>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3" name="Oval 209"/>
              <p:cNvSpPr>
                <a:spLocks noChangeArrowheads="1"/>
              </p:cNvSpPr>
              <p:nvPr>
                <p:custDataLst>
                  <p:tags r:id="rId106"/>
                </p:custDataLst>
              </p:nvPr>
            </p:nvSpPr>
            <p:spPr bwMode="auto">
              <a:xfrm>
                <a:off x="5518" y="567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4" name="Oval 210"/>
              <p:cNvSpPr>
                <a:spLocks noChangeArrowheads="1"/>
              </p:cNvSpPr>
              <p:nvPr>
                <p:custDataLst>
                  <p:tags r:id="rId107"/>
                </p:custDataLst>
              </p:nvPr>
            </p:nvSpPr>
            <p:spPr bwMode="auto">
              <a:xfrm>
                <a:off x="5518" y="559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5" name="Oval 211"/>
              <p:cNvSpPr>
                <a:spLocks noChangeArrowheads="1"/>
              </p:cNvSpPr>
              <p:nvPr>
                <p:custDataLst>
                  <p:tags r:id="rId108"/>
                </p:custDataLst>
              </p:nvPr>
            </p:nvSpPr>
            <p:spPr bwMode="auto">
              <a:xfrm>
                <a:off x="5518" y="55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6" name="Oval 212"/>
              <p:cNvSpPr>
                <a:spLocks noChangeArrowheads="1"/>
              </p:cNvSpPr>
              <p:nvPr>
                <p:custDataLst>
                  <p:tags r:id="rId109"/>
                </p:custDataLst>
              </p:nvPr>
            </p:nvSpPr>
            <p:spPr bwMode="auto">
              <a:xfrm>
                <a:off x="5518" y="542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7" name="Oval 213"/>
              <p:cNvSpPr>
                <a:spLocks noChangeArrowheads="1"/>
              </p:cNvSpPr>
              <p:nvPr>
                <p:custDataLst>
                  <p:tags r:id="rId110"/>
                </p:custDataLst>
              </p:nvPr>
            </p:nvSpPr>
            <p:spPr bwMode="auto">
              <a:xfrm>
                <a:off x="5518" y="534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8" name="Oval 214"/>
              <p:cNvSpPr>
                <a:spLocks noChangeArrowheads="1"/>
              </p:cNvSpPr>
              <p:nvPr>
                <p:custDataLst>
                  <p:tags r:id="rId111"/>
                </p:custDataLst>
              </p:nvPr>
            </p:nvSpPr>
            <p:spPr bwMode="auto">
              <a:xfrm>
                <a:off x="5518" y="5258"/>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9" name="Oval 215"/>
              <p:cNvSpPr>
                <a:spLocks noChangeArrowheads="1"/>
              </p:cNvSpPr>
              <p:nvPr>
                <p:custDataLst>
                  <p:tags r:id="rId112"/>
                </p:custDataLst>
              </p:nvPr>
            </p:nvSpPr>
            <p:spPr bwMode="auto">
              <a:xfrm>
                <a:off x="5518" y="5173"/>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0" name="Oval 216"/>
              <p:cNvSpPr>
                <a:spLocks noChangeArrowheads="1"/>
              </p:cNvSpPr>
              <p:nvPr>
                <p:custDataLst>
                  <p:tags r:id="rId113"/>
                </p:custDataLst>
              </p:nvPr>
            </p:nvSpPr>
            <p:spPr bwMode="auto">
              <a:xfrm>
                <a:off x="5518" y="508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1" name="Oval 217"/>
              <p:cNvSpPr>
                <a:spLocks noChangeArrowheads="1"/>
              </p:cNvSpPr>
              <p:nvPr>
                <p:custDataLst>
                  <p:tags r:id="rId114"/>
                </p:custDataLst>
              </p:nvPr>
            </p:nvSpPr>
            <p:spPr bwMode="auto">
              <a:xfrm>
                <a:off x="5518" y="500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2" name="Oval 218"/>
              <p:cNvSpPr>
                <a:spLocks noChangeArrowheads="1"/>
              </p:cNvSpPr>
              <p:nvPr>
                <p:custDataLst>
                  <p:tags r:id="rId115"/>
                </p:custDataLst>
              </p:nvPr>
            </p:nvSpPr>
            <p:spPr bwMode="auto">
              <a:xfrm>
                <a:off x="5518" y="492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3" name="Oval 219"/>
              <p:cNvSpPr>
                <a:spLocks noChangeArrowheads="1"/>
              </p:cNvSpPr>
              <p:nvPr>
                <p:custDataLst>
                  <p:tags r:id="rId116"/>
                </p:custDataLst>
              </p:nvPr>
            </p:nvSpPr>
            <p:spPr bwMode="auto">
              <a:xfrm>
                <a:off x="5518" y="483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4" name="Oval 220"/>
              <p:cNvSpPr>
                <a:spLocks noChangeArrowheads="1"/>
              </p:cNvSpPr>
              <p:nvPr>
                <p:custDataLst>
                  <p:tags r:id="rId117"/>
                </p:custDataLst>
              </p:nvPr>
            </p:nvSpPr>
            <p:spPr bwMode="auto">
              <a:xfrm>
                <a:off x="5518" y="4753"/>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5" name="Oval 221"/>
              <p:cNvSpPr>
                <a:spLocks noChangeArrowheads="1"/>
              </p:cNvSpPr>
              <p:nvPr>
                <p:custDataLst>
                  <p:tags r:id="rId118"/>
                </p:custDataLst>
              </p:nvPr>
            </p:nvSpPr>
            <p:spPr bwMode="auto">
              <a:xfrm>
                <a:off x="5518" y="4669"/>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6" name="Oval 222"/>
              <p:cNvSpPr>
                <a:spLocks noChangeArrowheads="1"/>
              </p:cNvSpPr>
              <p:nvPr>
                <p:custDataLst>
                  <p:tags r:id="rId119"/>
                </p:custDataLst>
              </p:nvPr>
            </p:nvSpPr>
            <p:spPr bwMode="auto">
              <a:xfrm>
                <a:off x="5518" y="458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7" name="Oval 223"/>
              <p:cNvSpPr>
                <a:spLocks noChangeArrowheads="1"/>
              </p:cNvSpPr>
              <p:nvPr>
                <p:custDataLst>
                  <p:tags r:id="rId120"/>
                </p:custDataLst>
              </p:nvPr>
            </p:nvSpPr>
            <p:spPr bwMode="auto">
              <a:xfrm>
                <a:off x="5518" y="450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8" name="Oval 224"/>
              <p:cNvSpPr>
                <a:spLocks noChangeArrowheads="1"/>
              </p:cNvSpPr>
              <p:nvPr>
                <p:custDataLst>
                  <p:tags r:id="rId121"/>
                </p:custDataLst>
              </p:nvPr>
            </p:nvSpPr>
            <p:spPr bwMode="auto">
              <a:xfrm>
                <a:off x="5518" y="441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9" name="Oval 225"/>
              <p:cNvSpPr>
                <a:spLocks noChangeArrowheads="1"/>
              </p:cNvSpPr>
              <p:nvPr>
                <p:custDataLst>
                  <p:tags r:id="rId122"/>
                </p:custDataLst>
              </p:nvPr>
            </p:nvSpPr>
            <p:spPr bwMode="auto">
              <a:xfrm>
                <a:off x="5518" y="433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0" name="Oval 226"/>
              <p:cNvSpPr>
                <a:spLocks noChangeArrowheads="1"/>
              </p:cNvSpPr>
              <p:nvPr>
                <p:custDataLst>
                  <p:tags r:id="rId123"/>
                </p:custDataLst>
              </p:nvPr>
            </p:nvSpPr>
            <p:spPr bwMode="auto">
              <a:xfrm>
                <a:off x="5518" y="4246"/>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1" name="Oval 227"/>
              <p:cNvSpPr>
                <a:spLocks noChangeArrowheads="1"/>
              </p:cNvSpPr>
              <p:nvPr>
                <p:custDataLst>
                  <p:tags r:id="rId124"/>
                </p:custDataLst>
              </p:nvPr>
            </p:nvSpPr>
            <p:spPr bwMode="auto">
              <a:xfrm>
                <a:off x="5518" y="4164"/>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2" name="Oval 228"/>
              <p:cNvSpPr>
                <a:spLocks noChangeArrowheads="1"/>
              </p:cNvSpPr>
              <p:nvPr>
                <p:custDataLst>
                  <p:tags r:id="rId125"/>
                </p:custDataLst>
              </p:nvPr>
            </p:nvSpPr>
            <p:spPr bwMode="auto">
              <a:xfrm>
                <a:off x="5518" y="4080"/>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3" name="Freeform 229"/>
              <p:cNvSpPr/>
              <p:nvPr>
                <p:custDataLst>
                  <p:tags r:id="rId126"/>
                </p:custDataLst>
              </p:nvPr>
            </p:nvSpPr>
            <p:spPr bwMode="auto">
              <a:xfrm>
                <a:off x="5518" y="3995"/>
                <a:ext cx="43" cy="46"/>
              </a:xfrm>
              <a:custGeom>
                <a:avLst/>
                <a:gdLst>
                  <a:gd name="T0" fmla="*/ 3 w 7"/>
                  <a:gd name="T1" fmla="*/ 0 h 7"/>
                  <a:gd name="T2" fmla="*/ 7 w 7"/>
                  <a:gd name="T3" fmla="*/ 4 h 7"/>
                  <a:gd name="T4" fmla="*/ 3 w 7"/>
                  <a:gd name="T5" fmla="*/ 7 h 7"/>
                  <a:gd name="T6" fmla="*/ 0 w 7"/>
                  <a:gd name="T7" fmla="*/ 4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2"/>
                      <a:pt x="7" y="4"/>
                    </a:cubicBezTo>
                    <a:cubicBezTo>
                      <a:pt x="6" y="5"/>
                      <a:pt x="5" y="7"/>
                      <a:pt x="3" y="7"/>
                    </a:cubicBezTo>
                    <a:cubicBezTo>
                      <a:pt x="1" y="7"/>
                      <a:pt x="0" y="6"/>
                      <a:pt x="0" y="4"/>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4" name="Freeform 230"/>
              <p:cNvSpPr/>
              <p:nvPr>
                <p:custDataLst>
                  <p:tags r:id="rId127"/>
                </p:custDataLst>
              </p:nvPr>
            </p:nvSpPr>
            <p:spPr bwMode="auto">
              <a:xfrm>
                <a:off x="5523" y="3911"/>
                <a:ext cx="53" cy="51"/>
              </a:xfrm>
              <a:custGeom>
                <a:avLst/>
                <a:gdLst>
                  <a:gd name="T0" fmla="*/ 5 w 8"/>
                  <a:gd name="T1" fmla="*/ 1 h 8"/>
                  <a:gd name="T2" fmla="*/ 8 w 8"/>
                  <a:gd name="T3" fmla="*/ 5 h 8"/>
                  <a:gd name="T4" fmla="*/ 3 w 8"/>
                  <a:gd name="T5" fmla="*/ 7 h 8"/>
                  <a:gd name="T6" fmla="*/ 1 w 8"/>
                  <a:gd name="T7" fmla="*/ 3 h 8"/>
                  <a:gd name="T8" fmla="*/ 5 w 8"/>
                  <a:gd name="T9" fmla="*/ 1 h 8"/>
                </a:gdLst>
                <a:ahLst/>
                <a:cxnLst>
                  <a:cxn ang="0">
                    <a:pos x="T0" y="T1"/>
                  </a:cxn>
                  <a:cxn ang="0">
                    <a:pos x="T2" y="T3"/>
                  </a:cxn>
                  <a:cxn ang="0">
                    <a:pos x="T4" y="T5"/>
                  </a:cxn>
                  <a:cxn ang="0">
                    <a:pos x="T6" y="T7"/>
                  </a:cxn>
                  <a:cxn ang="0">
                    <a:pos x="T8" y="T9"/>
                  </a:cxn>
                </a:cxnLst>
                <a:rect l="0" t="0" r="r" b="b"/>
                <a:pathLst>
                  <a:path w="8" h="8">
                    <a:moveTo>
                      <a:pt x="5" y="1"/>
                    </a:moveTo>
                    <a:cubicBezTo>
                      <a:pt x="7" y="1"/>
                      <a:pt x="8" y="3"/>
                      <a:pt x="8" y="5"/>
                    </a:cubicBezTo>
                    <a:cubicBezTo>
                      <a:pt x="7" y="7"/>
                      <a:pt x="5" y="8"/>
                      <a:pt x="3" y="7"/>
                    </a:cubicBezTo>
                    <a:cubicBezTo>
                      <a:pt x="2" y="7"/>
                      <a:pt x="0" y="5"/>
                      <a:pt x="1" y="3"/>
                    </a:cubicBezTo>
                    <a:cubicBezTo>
                      <a:pt x="2" y="1"/>
                      <a:pt x="4" y="0"/>
                      <a:pt x="5"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5" name="Freeform 231"/>
              <p:cNvSpPr/>
              <p:nvPr>
                <p:custDataLst>
                  <p:tags r:id="rId128"/>
                </p:custDataLst>
              </p:nvPr>
            </p:nvSpPr>
            <p:spPr bwMode="auto">
              <a:xfrm>
                <a:off x="5561" y="3834"/>
                <a:ext cx="53" cy="51"/>
              </a:xfrm>
              <a:custGeom>
                <a:avLst/>
                <a:gdLst>
                  <a:gd name="T0" fmla="*/ 6 w 8"/>
                  <a:gd name="T1" fmla="*/ 1 h 8"/>
                  <a:gd name="T2" fmla="*/ 7 w 8"/>
                  <a:gd name="T3" fmla="*/ 6 h 8"/>
                  <a:gd name="T4" fmla="*/ 2 w 8"/>
                  <a:gd name="T5" fmla="*/ 7 h 8"/>
                  <a:gd name="T6" fmla="*/ 1 w 8"/>
                  <a:gd name="T7" fmla="*/ 2 h 8"/>
                  <a:gd name="T8" fmla="*/ 6 w 8"/>
                  <a:gd name="T9" fmla="*/ 1 h 8"/>
                </a:gdLst>
                <a:ahLst/>
                <a:cxnLst>
                  <a:cxn ang="0">
                    <a:pos x="T0" y="T1"/>
                  </a:cxn>
                  <a:cxn ang="0">
                    <a:pos x="T2" y="T3"/>
                  </a:cxn>
                  <a:cxn ang="0">
                    <a:pos x="T4" y="T5"/>
                  </a:cxn>
                  <a:cxn ang="0">
                    <a:pos x="T6" y="T7"/>
                  </a:cxn>
                  <a:cxn ang="0">
                    <a:pos x="T8" y="T9"/>
                  </a:cxn>
                </a:cxnLst>
                <a:rect l="0" t="0" r="r" b="b"/>
                <a:pathLst>
                  <a:path w="8" h="8">
                    <a:moveTo>
                      <a:pt x="6" y="1"/>
                    </a:moveTo>
                    <a:cubicBezTo>
                      <a:pt x="8" y="3"/>
                      <a:pt x="8" y="5"/>
                      <a:pt x="7" y="6"/>
                    </a:cubicBezTo>
                    <a:cubicBezTo>
                      <a:pt x="6" y="8"/>
                      <a:pt x="4" y="8"/>
                      <a:pt x="2" y="7"/>
                    </a:cubicBezTo>
                    <a:cubicBezTo>
                      <a:pt x="1" y="6"/>
                      <a:pt x="0" y="4"/>
                      <a:pt x="1" y="2"/>
                    </a:cubicBezTo>
                    <a:cubicBezTo>
                      <a:pt x="2" y="1"/>
                      <a:pt x="5" y="0"/>
                      <a:pt x="6"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6" name="Freeform 232"/>
              <p:cNvSpPr/>
              <p:nvPr>
                <p:custDataLst>
                  <p:tags r:id="rId129"/>
                </p:custDataLst>
              </p:nvPr>
            </p:nvSpPr>
            <p:spPr bwMode="auto">
              <a:xfrm>
                <a:off x="5622" y="3776"/>
                <a:ext cx="51" cy="43"/>
              </a:xfrm>
              <a:custGeom>
                <a:avLst/>
                <a:gdLst>
                  <a:gd name="T0" fmla="*/ 7 w 8"/>
                  <a:gd name="T1" fmla="*/ 2 h 7"/>
                  <a:gd name="T2" fmla="*/ 6 w 8"/>
                  <a:gd name="T3" fmla="*/ 6 h 7"/>
                  <a:gd name="T4" fmla="*/ 1 w 8"/>
                  <a:gd name="T5" fmla="*/ 6 h 7"/>
                  <a:gd name="T6" fmla="*/ 2 w 8"/>
                  <a:gd name="T7" fmla="*/ 1 h 7"/>
                  <a:gd name="T8" fmla="*/ 7 w 8"/>
                  <a:gd name="T9" fmla="*/ 2 h 7"/>
                </a:gdLst>
                <a:ahLst/>
                <a:cxnLst>
                  <a:cxn ang="0">
                    <a:pos x="T0" y="T1"/>
                  </a:cxn>
                  <a:cxn ang="0">
                    <a:pos x="T2" y="T3"/>
                  </a:cxn>
                  <a:cxn ang="0">
                    <a:pos x="T4" y="T5"/>
                  </a:cxn>
                  <a:cxn ang="0">
                    <a:pos x="T6" y="T7"/>
                  </a:cxn>
                  <a:cxn ang="0">
                    <a:pos x="T8" y="T9"/>
                  </a:cxn>
                </a:cxnLst>
                <a:rect l="0" t="0" r="r" b="b"/>
                <a:pathLst>
                  <a:path w="8" h="7">
                    <a:moveTo>
                      <a:pt x="7" y="2"/>
                    </a:moveTo>
                    <a:cubicBezTo>
                      <a:pt x="8" y="3"/>
                      <a:pt x="7" y="5"/>
                      <a:pt x="6" y="6"/>
                    </a:cubicBezTo>
                    <a:cubicBezTo>
                      <a:pt x="5" y="7"/>
                      <a:pt x="3" y="7"/>
                      <a:pt x="1" y="6"/>
                    </a:cubicBezTo>
                    <a:cubicBezTo>
                      <a:pt x="0" y="5"/>
                      <a:pt x="0" y="2"/>
                      <a:pt x="2" y="1"/>
                    </a:cubicBezTo>
                    <a:cubicBezTo>
                      <a:pt x="3" y="0"/>
                      <a:pt x="5" y="0"/>
                      <a:pt x="7"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7" name="Freeform 233"/>
              <p:cNvSpPr/>
              <p:nvPr>
                <p:custDataLst>
                  <p:tags r:id="rId130"/>
                </p:custDataLst>
              </p:nvPr>
            </p:nvSpPr>
            <p:spPr bwMode="auto">
              <a:xfrm>
                <a:off x="5692" y="3729"/>
                <a:ext cx="51" cy="51"/>
              </a:xfrm>
              <a:custGeom>
                <a:avLst/>
                <a:gdLst>
                  <a:gd name="T0" fmla="*/ 7 w 8"/>
                  <a:gd name="T1" fmla="*/ 3 h 8"/>
                  <a:gd name="T2" fmla="*/ 5 w 8"/>
                  <a:gd name="T3" fmla="*/ 7 h 8"/>
                  <a:gd name="T4" fmla="*/ 1 w 8"/>
                  <a:gd name="T5" fmla="*/ 5 h 8"/>
                  <a:gd name="T6" fmla="*/ 3 w 8"/>
                  <a:gd name="T7" fmla="*/ 1 h 8"/>
                  <a:gd name="T8" fmla="*/ 7 w 8"/>
                  <a:gd name="T9" fmla="*/ 3 h 8"/>
                </a:gdLst>
                <a:ahLst/>
                <a:cxnLst>
                  <a:cxn ang="0">
                    <a:pos x="T0" y="T1"/>
                  </a:cxn>
                  <a:cxn ang="0">
                    <a:pos x="T2" y="T3"/>
                  </a:cxn>
                  <a:cxn ang="0">
                    <a:pos x="T4" y="T5"/>
                  </a:cxn>
                  <a:cxn ang="0">
                    <a:pos x="T6" y="T7"/>
                  </a:cxn>
                  <a:cxn ang="0">
                    <a:pos x="T8" y="T9"/>
                  </a:cxn>
                </a:cxnLst>
                <a:rect l="0" t="0" r="r" b="b"/>
                <a:pathLst>
                  <a:path w="8" h="8">
                    <a:moveTo>
                      <a:pt x="7" y="3"/>
                    </a:moveTo>
                    <a:cubicBezTo>
                      <a:pt x="8" y="5"/>
                      <a:pt x="7" y="7"/>
                      <a:pt x="5" y="7"/>
                    </a:cubicBezTo>
                    <a:cubicBezTo>
                      <a:pt x="4" y="8"/>
                      <a:pt x="2" y="7"/>
                      <a:pt x="1" y="5"/>
                    </a:cubicBezTo>
                    <a:cubicBezTo>
                      <a:pt x="0" y="4"/>
                      <a:pt x="1" y="2"/>
                      <a:pt x="3" y="1"/>
                    </a:cubicBezTo>
                    <a:cubicBezTo>
                      <a:pt x="5" y="0"/>
                      <a:pt x="7" y="1"/>
                      <a:pt x="7" y="3"/>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8" name="Freeform 234"/>
              <p:cNvSpPr/>
              <p:nvPr>
                <p:custDataLst>
                  <p:tags r:id="rId131"/>
                </p:custDataLst>
              </p:nvPr>
            </p:nvSpPr>
            <p:spPr bwMode="auto">
              <a:xfrm>
                <a:off x="5777" y="3710"/>
                <a:ext cx="43" cy="46"/>
              </a:xfrm>
              <a:custGeom>
                <a:avLst/>
                <a:gdLst>
                  <a:gd name="T0" fmla="*/ 7 w 7"/>
                  <a:gd name="T1" fmla="*/ 4 h 7"/>
                  <a:gd name="T2" fmla="*/ 4 w 7"/>
                  <a:gd name="T3" fmla="*/ 7 h 7"/>
                  <a:gd name="T4" fmla="*/ 0 w 7"/>
                  <a:gd name="T5" fmla="*/ 4 h 7"/>
                  <a:gd name="T6" fmla="*/ 3 w 7"/>
                  <a:gd name="T7" fmla="*/ 0 h 7"/>
                  <a:gd name="T8" fmla="*/ 7 w 7"/>
                  <a:gd name="T9" fmla="*/ 4 h 7"/>
                </a:gdLst>
                <a:ahLst/>
                <a:cxnLst>
                  <a:cxn ang="0">
                    <a:pos x="T0" y="T1"/>
                  </a:cxn>
                  <a:cxn ang="0">
                    <a:pos x="T2" y="T3"/>
                  </a:cxn>
                  <a:cxn ang="0">
                    <a:pos x="T4" y="T5"/>
                  </a:cxn>
                  <a:cxn ang="0">
                    <a:pos x="T6" y="T7"/>
                  </a:cxn>
                  <a:cxn ang="0">
                    <a:pos x="T8" y="T9"/>
                  </a:cxn>
                </a:cxnLst>
                <a:rect l="0" t="0" r="r" b="b"/>
                <a:pathLst>
                  <a:path w="7" h="7">
                    <a:moveTo>
                      <a:pt x="7" y="4"/>
                    </a:moveTo>
                    <a:cubicBezTo>
                      <a:pt x="7" y="5"/>
                      <a:pt x="6" y="7"/>
                      <a:pt x="4" y="7"/>
                    </a:cubicBezTo>
                    <a:cubicBezTo>
                      <a:pt x="2" y="7"/>
                      <a:pt x="0" y="6"/>
                      <a:pt x="0" y="4"/>
                    </a:cubicBezTo>
                    <a:cubicBezTo>
                      <a:pt x="0" y="2"/>
                      <a:pt x="1" y="1"/>
                      <a:pt x="3" y="0"/>
                    </a:cubicBezTo>
                    <a:cubicBezTo>
                      <a:pt x="5" y="0"/>
                      <a:pt x="7" y="2"/>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9" name="Oval 235"/>
              <p:cNvSpPr>
                <a:spLocks noChangeArrowheads="1"/>
              </p:cNvSpPr>
              <p:nvPr>
                <p:custDataLst>
                  <p:tags r:id="rId132"/>
                </p:custDataLst>
              </p:nvPr>
            </p:nvSpPr>
            <p:spPr bwMode="auto">
              <a:xfrm>
                <a:off x="585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0" name="Oval 236"/>
              <p:cNvSpPr>
                <a:spLocks noChangeArrowheads="1"/>
              </p:cNvSpPr>
              <p:nvPr>
                <p:custDataLst>
                  <p:tags r:id="rId133"/>
                </p:custDataLst>
              </p:nvPr>
            </p:nvSpPr>
            <p:spPr bwMode="auto">
              <a:xfrm>
                <a:off x="594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1" name="Oval 237"/>
              <p:cNvSpPr>
                <a:spLocks noChangeArrowheads="1"/>
              </p:cNvSpPr>
              <p:nvPr>
                <p:custDataLst>
                  <p:tags r:id="rId134"/>
                </p:custDataLst>
              </p:nvPr>
            </p:nvSpPr>
            <p:spPr bwMode="auto">
              <a:xfrm>
                <a:off x="602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2" name="Oval 238"/>
              <p:cNvSpPr>
                <a:spLocks noChangeArrowheads="1"/>
              </p:cNvSpPr>
              <p:nvPr>
                <p:custDataLst>
                  <p:tags r:id="rId135"/>
                </p:custDataLst>
              </p:nvPr>
            </p:nvSpPr>
            <p:spPr bwMode="auto">
              <a:xfrm>
                <a:off x="611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3" name="Oval 239"/>
              <p:cNvSpPr>
                <a:spLocks noChangeArrowheads="1"/>
              </p:cNvSpPr>
              <p:nvPr>
                <p:custDataLst>
                  <p:tags r:id="rId136"/>
                </p:custDataLst>
              </p:nvPr>
            </p:nvSpPr>
            <p:spPr bwMode="auto">
              <a:xfrm>
                <a:off x="619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4" name="Oval 240"/>
              <p:cNvSpPr>
                <a:spLocks noChangeArrowheads="1"/>
              </p:cNvSpPr>
              <p:nvPr>
                <p:custDataLst>
                  <p:tags r:id="rId137"/>
                </p:custDataLst>
              </p:nvPr>
            </p:nvSpPr>
            <p:spPr bwMode="auto">
              <a:xfrm>
                <a:off x="627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5" name="Oval 241"/>
              <p:cNvSpPr>
                <a:spLocks noChangeArrowheads="1"/>
              </p:cNvSpPr>
              <p:nvPr>
                <p:custDataLst>
                  <p:tags r:id="rId138"/>
                </p:custDataLst>
              </p:nvPr>
            </p:nvSpPr>
            <p:spPr bwMode="auto">
              <a:xfrm>
                <a:off x="636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6" name="Oval 242"/>
              <p:cNvSpPr>
                <a:spLocks noChangeArrowheads="1"/>
              </p:cNvSpPr>
              <p:nvPr>
                <p:custDataLst>
                  <p:tags r:id="rId139"/>
                </p:custDataLst>
              </p:nvPr>
            </p:nvSpPr>
            <p:spPr bwMode="auto">
              <a:xfrm>
                <a:off x="64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7" name="Oval 243"/>
              <p:cNvSpPr>
                <a:spLocks noChangeArrowheads="1"/>
              </p:cNvSpPr>
              <p:nvPr>
                <p:custDataLst>
                  <p:tags r:id="rId140"/>
                </p:custDataLst>
              </p:nvPr>
            </p:nvSpPr>
            <p:spPr bwMode="auto">
              <a:xfrm>
                <a:off x="653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8" name="Oval 244"/>
              <p:cNvSpPr>
                <a:spLocks noChangeArrowheads="1"/>
              </p:cNvSpPr>
              <p:nvPr>
                <p:custDataLst>
                  <p:tags r:id="rId141"/>
                </p:custDataLst>
              </p:nvPr>
            </p:nvSpPr>
            <p:spPr bwMode="auto">
              <a:xfrm>
                <a:off x="66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9" name="Oval 245"/>
              <p:cNvSpPr>
                <a:spLocks noChangeArrowheads="1"/>
              </p:cNvSpPr>
              <p:nvPr>
                <p:custDataLst>
                  <p:tags r:id="rId142"/>
                </p:custDataLst>
              </p:nvPr>
            </p:nvSpPr>
            <p:spPr bwMode="auto">
              <a:xfrm>
                <a:off x="669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0" name="Oval 246"/>
              <p:cNvSpPr>
                <a:spLocks noChangeArrowheads="1"/>
              </p:cNvSpPr>
              <p:nvPr>
                <p:custDataLst>
                  <p:tags r:id="rId143"/>
                </p:custDataLst>
              </p:nvPr>
            </p:nvSpPr>
            <p:spPr bwMode="auto">
              <a:xfrm>
                <a:off x="678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1" name="Oval 247"/>
              <p:cNvSpPr>
                <a:spLocks noChangeArrowheads="1"/>
              </p:cNvSpPr>
              <p:nvPr>
                <p:custDataLst>
                  <p:tags r:id="rId144"/>
                </p:custDataLst>
              </p:nvPr>
            </p:nvSpPr>
            <p:spPr bwMode="auto">
              <a:xfrm>
                <a:off x="68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2" name="Oval 248"/>
              <p:cNvSpPr>
                <a:spLocks noChangeArrowheads="1"/>
              </p:cNvSpPr>
              <p:nvPr>
                <p:custDataLst>
                  <p:tags r:id="rId145"/>
                </p:custDataLst>
              </p:nvPr>
            </p:nvSpPr>
            <p:spPr bwMode="auto">
              <a:xfrm>
                <a:off x="695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3" name="Oval 249"/>
              <p:cNvSpPr>
                <a:spLocks noChangeArrowheads="1"/>
              </p:cNvSpPr>
              <p:nvPr>
                <p:custDataLst>
                  <p:tags r:id="rId146"/>
                </p:custDataLst>
              </p:nvPr>
            </p:nvSpPr>
            <p:spPr bwMode="auto">
              <a:xfrm>
                <a:off x="7034"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4" name="Oval 250"/>
              <p:cNvSpPr>
                <a:spLocks noChangeArrowheads="1"/>
              </p:cNvSpPr>
              <p:nvPr>
                <p:custDataLst>
                  <p:tags r:id="rId147"/>
                </p:custDataLst>
              </p:nvPr>
            </p:nvSpPr>
            <p:spPr bwMode="auto">
              <a:xfrm>
                <a:off x="71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5" name="Oval 251"/>
              <p:cNvSpPr>
                <a:spLocks noChangeArrowheads="1"/>
              </p:cNvSpPr>
              <p:nvPr>
                <p:custDataLst>
                  <p:tags r:id="rId148"/>
                </p:custDataLst>
              </p:nvPr>
            </p:nvSpPr>
            <p:spPr bwMode="auto">
              <a:xfrm>
                <a:off x="720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6" name="Oval 252"/>
              <p:cNvSpPr>
                <a:spLocks noChangeArrowheads="1"/>
              </p:cNvSpPr>
              <p:nvPr>
                <p:custDataLst>
                  <p:tags r:id="rId149"/>
                </p:custDataLst>
              </p:nvPr>
            </p:nvSpPr>
            <p:spPr bwMode="auto">
              <a:xfrm>
                <a:off x="72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7" name="Oval 253"/>
              <p:cNvSpPr>
                <a:spLocks noChangeArrowheads="1"/>
              </p:cNvSpPr>
              <p:nvPr>
                <p:custDataLst>
                  <p:tags r:id="rId150"/>
                </p:custDataLst>
              </p:nvPr>
            </p:nvSpPr>
            <p:spPr bwMode="auto">
              <a:xfrm>
                <a:off x="73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8" name="Oval 254"/>
              <p:cNvSpPr>
                <a:spLocks noChangeArrowheads="1"/>
              </p:cNvSpPr>
              <p:nvPr>
                <p:custDataLst>
                  <p:tags r:id="rId151"/>
                </p:custDataLst>
              </p:nvPr>
            </p:nvSpPr>
            <p:spPr bwMode="auto">
              <a:xfrm>
                <a:off x="745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9" name="Oval 255"/>
              <p:cNvSpPr>
                <a:spLocks noChangeArrowheads="1"/>
              </p:cNvSpPr>
              <p:nvPr>
                <p:custDataLst>
                  <p:tags r:id="rId152"/>
                </p:custDataLst>
              </p:nvPr>
            </p:nvSpPr>
            <p:spPr bwMode="auto">
              <a:xfrm>
                <a:off x="75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0" name="Oval 256"/>
              <p:cNvSpPr>
                <a:spLocks noChangeArrowheads="1"/>
              </p:cNvSpPr>
              <p:nvPr>
                <p:custDataLst>
                  <p:tags r:id="rId153"/>
                </p:custDataLst>
              </p:nvPr>
            </p:nvSpPr>
            <p:spPr bwMode="auto">
              <a:xfrm>
                <a:off x="762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1" name="Oval 257"/>
              <p:cNvSpPr>
                <a:spLocks noChangeArrowheads="1"/>
              </p:cNvSpPr>
              <p:nvPr>
                <p:custDataLst>
                  <p:tags r:id="rId154"/>
                </p:custDataLst>
              </p:nvPr>
            </p:nvSpPr>
            <p:spPr bwMode="auto">
              <a:xfrm>
                <a:off x="770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2" name="Oval 258"/>
              <p:cNvSpPr>
                <a:spLocks noChangeArrowheads="1"/>
              </p:cNvSpPr>
              <p:nvPr>
                <p:custDataLst>
                  <p:tags r:id="rId155"/>
                </p:custDataLst>
              </p:nvPr>
            </p:nvSpPr>
            <p:spPr bwMode="auto">
              <a:xfrm>
                <a:off x="77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3" name="Oval 259"/>
              <p:cNvSpPr>
                <a:spLocks noChangeArrowheads="1"/>
              </p:cNvSpPr>
              <p:nvPr>
                <p:custDataLst>
                  <p:tags r:id="rId156"/>
                </p:custDataLst>
              </p:nvPr>
            </p:nvSpPr>
            <p:spPr bwMode="auto">
              <a:xfrm>
                <a:off x="787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4" name="Oval 260"/>
              <p:cNvSpPr>
                <a:spLocks noChangeArrowheads="1"/>
              </p:cNvSpPr>
              <p:nvPr>
                <p:custDataLst>
                  <p:tags r:id="rId157"/>
                </p:custDataLst>
              </p:nvPr>
            </p:nvSpPr>
            <p:spPr bwMode="auto">
              <a:xfrm>
                <a:off x="79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5" name="Oval 261"/>
              <p:cNvSpPr>
                <a:spLocks noChangeArrowheads="1"/>
              </p:cNvSpPr>
              <p:nvPr>
                <p:custDataLst>
                  <p:tags r:id="rId158"/>
                </p:custDataLst>
              </p:nvPr>
            </p:nvSpPr>
            <p:spPr bwMode="auto">
              <a:xfrm>
                <a:off x="803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6" name="Oval 262"/>
              <p:cNvSpPr>
                <a:spLocks noChangeArrowheads="1"/>
              </p:cNvSpPr>
              <p:nvPr>
                <p:custDataLst>
                  <p:tags r:id="rId159"/>
                </p:custDataLst>
              </p:nvPr>
            </p:nvSpPr>
            <p:spPr bwMode="auto">
              <a:xfrm>
                <a:off x="81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7" name="Oval 263"/>
              <p:cNvSpPr>
                <a:spLocks noChangeArrowheads="1"/>
              </p:cNvSpPr>
              <p:nvPr>
                <p:custDataLst>
                  <p:tags r:id="rId160"/>
                </p:custDataLst>
              </p:nvPr>
            </p:nvSpPr>
            <p:spPr bwMode="auto">
              <a:xfrm>
                <a:off x="820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8" name="Oval 264"/>
              <p:cNvSpPr>
                <a:spLocks noChangeArrowheads="1"/>
              </p:cNvSpPr>
              <p:nvPr>
                <p:custDataLst>
                  <p:tags r:id="rId161"/>
                </p:custDataLst>
              </p:nvPr>
            </p:nvSpPr>
            <p:spPr bwMode="auto">
              <a:xfrm>
                <a:off x="829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9" name="Oval 265"/>
              <p:cNvSpPr>
                <a:spLocks noChangeArrowheads="1"/>
              </p:cNvSpPr>
              <p:nvPr>
                <p:custDataLst>
                  <p:tags r:id="rId162"/>
                </p:custDataLst>
              </p:nvPr>
            </p:nvSpPr>
            <p:spPr bwMode="auto">
              <a:xfrm>
                <a:off x="8382"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0" name="Oval 266"/>
              <p:cNvSpPr>
                <a:spLocks noChangeArrowheads="1"/>
              </p:cNvSpPr>
              <p:nvPr>
                <p:custDataLst>
                  <p:tags r:id="rId163"/>
                </p:custDataLst>
              </p:nvPr>
            </p:nvSpPr>
            <p:spPr bwMode="auto">
              <a:xfrm>
                <a:off x="8467"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1" name="Oval 267"/>
              <p:cNvSpPr>
                <a:spLocks noChangeArrowheads="1"/>
              </p:cNvSpPr>
              <p:nvPr>
                <p:custDataLst>
                  <p:tags r:id="rId164"/>
                </p:custDataLst>
              </p:nvPr>
            </p:nvSpPr>
            <p:spPr bwMode="auto">
              <a:xfrm>
                <a:off x="854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2" name="Oval 268"/>
              <p:cNvSpPr>
                <a:spLocks noChangeArrowheads="1"/>
              </p:cNvSpPr>
              <p:nvPr>
                <p:custDataLst>
                  <p:tags r:id="rId165"/>
                </p:custDataLst>
              </p:nvPr>
            </p:nvSpPr>
            <p:spPr bwMode="auto">
              <a:xfrm>
                <a:off x="863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3" name="Oval 269"/>
              <p:cNvSpPr>
                <a:spLocks noChangeArrowheads="1"/>
              </p:cNvSpPr>
              <p:nvPr>
                <p:custDataLst>
                  <p:tags r:id="rId166"/>
                </p:custDataLst>
              </p:nvPr>
            </p:nvSpPr>
            <p:spPr bwMode="auto">
              <a:xfrm>
                <a:off x="8718"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4" name="Oval 270"/>
              <p:cNvSpPr>
                <a:spLocks noChangeArrowheads="1"/>
              </p:cNvSpPr>
              <p:nvPr>
                <p:custDataLst>
                  <p:tags r:id="rId167"/>
                </p:custDataLst>
              </p:nvPr>
            </p:nvSpPr>
            <p:spPr bwMode="auto">
              <a:xfrm>
                <a:off x="880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5" name="Oval 271"/>
              <p:cNvSpPr>
                <a:spLocks noChangeArrowheads="1"/>
              </p:cNvSpPr>
              <p:nvPr>
                <p:custDataLst>
                  <p:tags r:id="rId168"/>
                </p:custDataLst>
              </p:nvPr>
            </p:nvSpPr>
            <p:spPr bwMode="auto">
              <a:xfrm>
                <a:off x="888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6" name="Oval 272"/>
              <p:cNvSpPr>
                <a:spLocks noChangeArrowheads="1"/>
              </p:cNvSpPr>
              <p:nvPr>
                <p:custDataLst>
                  <p:tags r:id="rId169"/>
                </p:custDataLst>
              </p:nvPr>
            </p:nvSpPr>
            <p:spPr bwMode="auto">
              <a:xfrm>
                <a:off x="896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7" name="Oval 273"/>
              <p:cNvSpPr>
                <a:spLocks noChangeArrowheads="1"/>
              </p:cNvSpPr>
              <p:nvPr>
                <p:custDataLst>
                  <p:tags r:id="rId170"/>
                </p:custDataLst>
              </p:nvPr>
            </p:nvSpPr>
            <p:spPr bwMode="auto">
              <a:xfrm>
                <a:off x="905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8" name="Oval 274"/>
              <p:cNvSpPr>
                <a:spLocks noChangeArrowheads="1"/>
              </p:cNvSpPr>
              <p:nvPr>
                <p:custDataLst>
                  <p:tags r:id="rId171"/>
                </p:custDataLst>
              </p:nvPr>
            </p:nvSpPr>
            <p:spPr bwMode="auto">
              <a:xfrm>
                <a:off x="9135"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9" name="Oval 275"/>
              <p:cNvSpPr>
                <a:spLocks noChangeArrowheads="1"/>
              </p:cNvSpPr>
              <p:nvPr>
                <p:custDataLst>
                  <p:tags r:id="rId172"/>
                </p:custDataLst>
              </p:nvPr>
            </p:nvSpPr>
            <p:spPr bwMode="auto">
              <a:xfrm>
                <a:off x="922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0" name="Oval 276"/>
              <p:cNvSpPr>
                <a:spLocks noChangeArrowheads="1"/>
              </p:cNvSpPr>
              <p:nvPr>
                <p:custDataLst>
                  <p:tags r:id="rId173"/>
                </p:custDataLst>
              </p:nvPr>
            </p:nvSpPr>
            <p:spPr bwMode="auto">
              <a:xfrm>
                <a:off x="930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1" name="Oval 277"/>
              <p:cNvSpPr>
                <a:spLocks noChangeArrowheads="1"/>
              </p:cNvSpPr>
              <p:nvPr>
                <p:custDataLst>
                  <p:tags r:id="rId174"/>
                </p:custDataLst>
              </p:nvPr>
            </p:nvSpPr>
            <p:spPr bwMode="auto">
              <a:xfrm>
                <a:off x="93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2" name="Oval 278"/>
              <p:cNvSpPr>
                <a:spLocks noChangeArrowheads="1"/>
              </p:cNvSpPr>
              <p:nvPr>
                <p:custDataLst>
                  <p:tags r:id="rId175"/>
                </p:custDataLst>
              </p:nvPr>
            </p:nvSpPr>
            <p:spPr bwMode="auto">
              <a:xfrm>
                <a:off x="947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3" name="Oval 279"/>
              <p:cNvSpPr>
                <a:spLocks noChangeArrowheads="1"/>
              </p:cNvSpPr>
              <p:nvPr>
                <p:custDataLst>
                  <p:tags r:id="rId176"/>
                </p:custDataLst>
              </p:nvPr>
            </p:nvSpPr>
            <p:spPr bwMode="auto">
              <a:xfrm>
                <a:off x="95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4" name="Oval 280"/>
              <p:cNvSpPr>
                <a:spLocks noChangeArrowheads="1"/>
              </p:cNvSpPr>
              <p:nvPr>
                <p:custDataLst>
                  <p:tags r:id="rId177"/>
                </p:custDataLst>
              </p:nvPr>
            </p:nvSpPr>
            <p:spPr bwMode="auto">
              <a:xfrm>
                <a:off x="964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5" name="Oval 281"/>
              <p:cNvSpPr>
                <a:spLocks noChangeArrowheads="1"/>
              </p:cNvSpPr>
              <p:nvPr>
                <p:custDataLst>
                  <p:tags r:id="rId178"/>
                </p:custDataLst>
              </p:nvPr>
            </p:nvSpPr>
            <p:spPr bwMode="auto">
              <a:xfrm>
                <a:off x="97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6" name="Oval 282"/>
              <p:cNvSpPr>
                <a:spLocks noChangeArrowheads="1"/>
              </p:cNvSpPr>
              <p:nvPr>
                <p:custDataLst>
                  <p:tags r:id="rId179"/>
                </p:custDataLst>
              </p:nvPr>
            </p:nvSpPr>
            <p:spPr bwMode="auto">
              <a:xfrm>
                <a:off x="980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7" name="Oval 283"/>
              <p:cNvSpPr>
                <a:spLocks noChangeArrowheads="1"/>
              </p:cNvSpPr>
              <p:nvPr>
                <p:custDataLst>
                  <p:tags r:id="rId180"/>
                </p:custDataLst>
              </p:nvPr>
            </p:nvSpPr>
            <p:spPr bwMode="auto">
              <a:xfrm>
                <a:off x="989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8" name="Oval 284"/>
              <p:cNvSpPr>
                <a:spLocks noChangeArrowheads="1"/>
              </p:cNvSpPr>
              <p:nvPr>
                <p:custDataLst>
                  <p:tags r:id="rId181"/>
                </p:custDataLst>
              </p:nvPr>
            </p:nvSpPr>
            <p:spPr bwMode="auto">
              <a:xfrm>
                <a:off x="997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9" name="Oval 285"/>
              <p:cNvSpPr>
                <a:spLocks noChangeArrowheads="1"/>
              </p:cNvSpPr>
              <p:nvPr>
                <p:custDataLst>
                  <p:tags r:id="rId182"/>
                </p:custDataLst>
              </p:nvPr>
            </p:nvSpPr>
            <p:spPr bwMode="auto">
              <a:xfrm>
                <a:off x="1005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0" name="Oval 286"/>
              <p:cNvSpPr>
                <a:spLocks noChangeArrowheads="1"/>
              </p:cNvSpPr>
              <p:nvPr>
                <p:custDataLst>
                  <p:tags r:id="rId183"/>
                </p:custDataLst>
              </p:nvPr>
            </p:nvSpPr>
            <p:spPr bwMode="auto">
              <a:xfrm>
                <a:off x="1014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1" name="Oval 287"/>
              <p:cNvSpPr>
                <a:spLocks noChangeArrowheads="1"/>
              </p:cNvSpPr>
              <p:nvPr>
                <p:custDataLst>
                  <p:tags r:id="rId184"/>
                </p:custDataLst>
              </p:nvPr>
            </p:nvSpPr>
            <p:spPr bwMode="auto">
              <a:xfrm>
                <a:off x="1022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2" name="Oval 288"/>
              <p:cNvSpPr>
                <a:spLocks noChangeArrowheads="1"/>
              </p:cNvSpPr>
              <p:nvPr>
                <p:custDataLst>
                  <p:tags r:id="rId185"/>
                </p:custDataLst>
              </p:nvPr>
            </p:nvSpPr>
            <p:spPr bwMode="auto">
              <a:xfrm>
                <a:off x="103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3" name="Oval 289"/>
              <p:cNvSpPr>
                <a:spLocks noChangeArrowheads="1"/>
              </p:cNvSpPr>
              <p:nvPr>
                <p:custDataLst>
                  <p:tags r:id="rId186"/>
                </p:custDataLst>
              </p:nvPr>
            </p:nvSpPr>
            <p:spPr bwMode="auto">
              <a:xfrm>
                <a:off x="1039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4" name="Oval 290"/>
              <p:cNvSpPr>
                <a:spLocks noChangeArrowheads="1"/>
              </p:cNvSpPr>
              <p:nvPr>
                <p:custDataLst>
                  <p:tags r:id="rId187"/>
                </p:custDataLst>
              </p:nvPr>
            </p:nvSpPr>
            <p:spPr bwMode="auto">
              <a:xfrm>
                <a:off x="1047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5" name="Oval 291"/>
              <p:cNvSpPr>
                <a:spLocks noChangeArrowheads="1"/>
              </p:cNvSpPr>
              <p:nvPr>
                <p:custDataLst>
                  <p:tags r:id="rId188"/>
                </p:custDataLst>
              </p:nvPr>
            </p:nvSpPr>
            <p:spPr bwMode="auto">
              <a:xfrm>
                <a:off x="1056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6" name="Oval 292"/>
              <p:cNvSpPr>
                <a:spLocks noChangeArrowheads="1"/>
              </p:cNvSpPr>
              <p:nvPr>
                <p:custDataLst>
                  <p:tags r:id="rId189"/>
                </p:custDataLst>
              </p:nvPr>
            </p:nvSpPr>
            <p:spPr bwMode="auto">
              <a:xfrm>
                <a:off x="106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7" name="Oval 293"/>
              <p:cNvSpPr>
                <a:spLocks noChangeArrowheads="1"/>
              </p:cNvSpPr>
              <p:nvPr>
                <p:custDataLst>
                  <p:tags r:id="rId190"/>
                </p:custDataLst>
              </p:nvPr>
            </p:nvSpPr>
            <p:spPr bwMode="auto">
              <a:xfrm>
                <a:off x="1072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8" name="Oval 294"/>
              <p:cNvSpPr>
                <a:spLocks noChangeArrowheads="1"/>
              </p:cNvSpPr>
              <p:nvPr>
                <p:custDataLst>
                  <p:tags r:id="rId191"/>
                </p:custDataLst>
              </p:nvPr>
            </p:nvSpPr>
            <p:spPr bwMode="auto">
              <a:xfrm>
                <a:off x="108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9" name="Oval 295"/>
              <p:cNvSpPr>
                <a:spLocks noChangeArrowheads="1"/>
              </p:cNvSpPr>
              <p:nvPr>
                <p:custDataLst>
                  <p:tags r:id="rId192"/>
                </p:custDataLst>
              </p:nvPr>
            </p:nvSpPr>
            <p:spPr bwMode="auto">
              <a:xfrm>
                <a:off x="1089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0" name="Oval 296"/>
              <p:cNvSpPr>
                <a:spLocks noChangeArrowheads="1"/>
              </p:cNvSpPr>
              <p:nvPr>
                <p:custDataLst>
                  <p:tags r:id="rId193"/>
                </p:custDataLst>
              </p:nvPr>
            </p:nvSpPr>
            <p:spPr bwMode="auto">
              <a:xfrm>
                <a:off x="1098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1" name="Oval 297"/>
              <p:cNvSpPr>
                <a:spLocks noChangeArrowheads="1"/>
              </p:cNvSpPr>
              <p:nvPr>
                <p:custDataLst>
                  <p:tags r:id="rId194"/>
                </p:custDataLst>
              </p:nvPr>
            </p:nvSpPr>
            <p:spPr bwMode="auto">
              <a:xfrm>
                <a:off x="110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2" name="Oval 298"/>
              <p:cNvSpPr>
                <a:spLocks noChangeArrowheads="1"/>
              </p:cNvSpPr>
              <p:nvPr>
                <p:custDataLst>
                  <p:tags r:id="rId195"/>
                </p:custDataLst>
              </p:nvPr>
            </p:nvSpPr>
            <p:spPr bwMode="auto">
              <a:xfrm>
                <a:off x="1114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3" name="Oval 299"/>
              <p:cNvSpPr>
                <a:spLocks noChangeArrowheads="1"/>
              </p:cNvSpPr>
              <p:nvPr>
                <p:custDataLst>
                  <p:tags r:id="rId196"/>
                </p:custDataLst>
              </p:nvPr>
            </p:nvSpPr>
            <p:spPr bwMode="auto">
              <a:xfrm>
                <a:off x="1123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4" name="Oval 300"/>
              <p:cNvSpPr>
                <a:spLocks noChangeArrowheads="1"/>
              </p:cNvSpPr>
              <p:nvPr>
                <p:custDataLst>
                  <p:tags r:id="rId197"/>
                </p:custDataLst>
              </p:nvPr>
            </p:nvSpPr>
            <p:spPr bwMode="auto">
              <a:xfrm>
                <a:off x="113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5" name="Oval 301"/>
              <p:cNvSpPr>
                <a:spLocks noChangeArrowheads="1"/>
              </p:cNvSpPr>
              <p:nvPr>
                <p:custDataLst>
                  <p:tags r:id="rId198"/>
                </p:custDataLst>
              </p:nvPr>
            </p:nvSpPr>
            <p:spPr bwMode="auto">
              <a:xfrm>
                <a:off x="1140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6" name="Oval 302"/>
              <p:cNvSpPr>
                <a:spLocks noChangeArrowheads="1"/>
              </p:cNvSpPr>
              <p:nvPr>
                <p:custDataLst>
                  <p:tags r:id="rId199"/>
                </p:custDataLst>
              </p:nvPr>
            </p:nvSpPr>
            <p:spPr bwMode="auto">
              <a:xfrm>
                <a:off x="114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7" name="Oval 303"/>
              <p:cNvSpPr>
                <a:spLocks noChangeArrowheads="1"/>
              </p:cNvSpPr>
              <p:nvPr>
                <p:custDataLst>
                  <p:tags r:id="rId200"/>
                </p:custDataLst>
              </p:nvPr>
            </p:nvSpPr>
            <p:spPr bwMode="auto">
              <a:xfrm>
                <a:off x="115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8" name="Oval 304"/>
              <p:cNvSpPr>
                <a:spLocks noChangeArrowheads="1"/>
              </p:cNvSpPr>
              <p:nvPr>
                <p:custDataLst>
                  <p:tags r:id="rId201"/>
                </p:custDataLst>
              </p:nvPr>
            </p:nvSpPr>
            <p:spPr bwMode="auto">
              <a:xfrm>
                <a:off x="1165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9" name="Oval 305"/>
              <p:cNvSpPr>
                <a:spLocks noChangeArrowheads="1"/>
              </p:cNvSpPr>
              <p:nvPr>
                <p:custDataLst>
                  <p:tags r:id="rId202"/>
                </p:custDataLst>
              </p:nvPr>
            </p:nvSpPr>
            <p:spPr bwMode="auto">
              <a:xfrm>
                <a:off x="1173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80" name="Oval 306"/>
              <p:cNvSpPr>
                <a:spLocks noChangeArrowheads="1"/>
              </p:cNvSpPr>
              <p:nvPr>
                <p:custDataLst>
                  <p:tags r:id="rId203"/>
                </p:custDataLst>
              </p:nvPr>
            </p:nvSpPr>
            <p:spPr bwMode="auto">
              <a:xfrm>
                <a:off x="1182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5" name="Oval 308"/>
              <p:cNvSpPr>
                <a:spLocks noChangeArrowheads="1"/>
              </p:cNvSpPr>
              <p:nvPr>
                <p:custDataLst>
                  <p:tags r:id="rId204"/>
                </p:custDataLst>
              </p:nvPr>
            </p:nvSpPr>
            <p:spPr bwMode="auto">
              <a:xfrm>
                <a:off x="1190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6" name="Oval 309"/>
              <p:cNvSpPr>
                <a:spLocks noChangeArrowheads="1"/>
              </p:cNvSpPr>
              <p:nvPr>
                <p:custDataLst>
                  <p:tags r:id="rId205"/>
                </p:custDataLst>
              </p:nvPr>
            </p:nvSpPr>
            <p:spPr bwMode="auto">
              <a:xfrm>
                <a:off x="119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7" name="Oval 310"/>
              <p:cNvSpPr>
                <a:spLocks noChangeArrowheads="1"/>
              </p:cNvSpPr>
              <p:nvPr>
                <p:custDataLst>
                  <p:tags r:id="rId206"/>
                </p:custDataLst>
              </p:nvPr>
            </p:nvSpPr>
            <p:spPr bwMode="auto">
              <a:xfrm>
                <a:off x="1207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8" name="Oval 311"/>
              <p:cNvSpPr>
                <a:spLocks noChangeArrowheads="1"/>
              </p:cNvSpPr>
              <p:nvPr>
                <p:custDataLst>
                  <p:tags r:id="rId207"/>
                </p:custDataLst>
              </p:nvPr>
            </p:nvSpPr>
            <p:spPr bwMode="auto">
              <a:xfrm>
                <a:off x="1215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9" name="Oval 312"/>
              <p:cNvSpPr>
                <a:spLocks noChangeArrowheads="1"/>
              </p:cNvSpPr>
              <p:nvPr>
                <p:custDataLst>
                  <p:tags r:id="rId208"/>
                </p:custDataLst>
              </p:nvPr>
            </p:nvSpPr>
            <p:spPr bwMode="auto">
              <a:xfrm>
                <a:off x="122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0" name="Oval 313"/>
              <p:cNvSpPr>
                <a:spLocks noChangeArrowheads="1"/>
              </p:cNvSpPr>
              <p:nvPr>
                <p:custDataLst>
                  <p:tags r:id="rId209"/>
                </p:custDataLst>
              </p:nvPr>
            </p:nvSpPr>
            <p:spPr bwMode="auto">
              <a:xfrm>
                <a:off x="123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 name="Oval 314"/>
              <p:cNvSpPr>
                <a:spLocks noChangeArrowheads="1"/>
              </p:cNvSpPr>
              <p:nvPr>
                <p:custDataLst>
                  <p:tags r:id="rId210"/>
                </p:custDataLst>
              </p:nvPr>
            </p:nvSpPr>
            <p:spPr bwMode="auto">
              <a:xfrm>
                <a:off x="1240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2" name="Oval 315"/>
              <p:cNvSpPr>
                <a:spLocks noChangeArrowheads="1"/>
              </p:cNvSpPr>
              <p:nvPr>
                <p:custDataLst>
                  <p:tags r:id="rId211"/>
                </p:custDataLst>
              </p:nvPr>
            </p:nvSpPr>
            <p:spPr bwMode="auto">
              <a:xfrm>
                <a:off x="124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3" name="Oval 316"/>
              <p:cNvSpPr>
                <a:spLocks noChangeArrowheads="1"/>
              </p:cNvSpPr>
              <p:nvPr>
                <p:custDataLst>
                  <p:tags r:id="rId212"/>
                </p:custDataLst>
              </p:nvPr>
            </p:nvSpPr>
            <p:spPr bwMode="auto">
              <a:xfrm>
                <a:off x="1257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4" name="Oval 317"/>
              <p:cNvSpPr>
                <a:spLocks noChangeArrowheads="1"/>
              </p:cNvSpPr>
              <p:nvPr>
                <p:custDataLst>
                  <p:tags r:id="rId213"/>
                </p:custDataLst>
              </p:nvPr>
            </p:nvSpPr>
            <p:spPr bwMode="auto">
              <a:xfrm>
                <a:off x="12657"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Oval 318"/>
              <p:cNvSpPr>
                <a:spLocks noChangeArrowheads="1"/>
              </p:cNvSpPr>
              <p:nvPr>
                <p:custDataLst>
                  <p:tags r:id="rId214"/>
                </p:custDataLst>
              </p:nvPr>
            </p:nvSpPr>
            <p:spPr bwMode="auto">
              <a:xfrm>
                <a:off x="1274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6" name="Oval 319"/>
              <p:cNvSpPr>
                <a:spLocks noChangeArrowheads="1"/>
              </p:cNvSpPr>
              <p:nvPr>
                <p:custDataLst>
                  <p:tags r:id="rId215"/>
                </p:custDataLst>
              </p:nvPr>
            </p:nvSpPr>
            <p:spPr bwMode="auto">
              <a:xfrm>
                <a:off x="128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7" name="Oval 320"/>
              <p:cNvSpPr>
                <a:spLocks noChangeArrowheads="1"/>
              </p:cNvSpPr>
              <p:nvPr>
                <p:custDataLst>
                  <p:tags r:id="rId216"/>
                </p:custDataLst>
              </p:nvPr>
            </p:nvSpPr>
            <p:spPr bwMode="auto">
              <a:xfrm>
                <a:off x="129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8" name="Oval 321"/>
              <p:cNvSpPr>
                <a:spLocks noChangeArrowheads="1"/>
              </p:cNvSpPr>
              <p:nvPr>
                <p:custDataLst>
                  <p:tags r:id="rId217"/>
                </p:custDataLst>
              </p:nvPr>
            </p:nvSpPr>
            <p:spPr bwMode="auto">
              <a:xfrm>
                <a:off x="1299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9" name="Oval 322"/>
              <p:cNvSpPr>
                <a:spLocks noChangeArrowheads="1"/>
              </p:cNvSpPr>
              <p:nvPr>
                <p:custDataLst>
                  <p:tags r:id="rId218"/>
                </p:custDataLst>
              </p:nvPr>
            </p:nvSpPr>
            <p:spPr bwMode="auto">
              <a:xfrm>
                <a:off x="1307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0" name="Oval 323"/>
              <p:cNvSpPr>
                <a:spLocks noChangeArrowheads="1"/>
              </p:cNvSpPr>
              <p:nvPr>
                <p:custDataLst>
                  <p:tags r:id="rId219"/>
                </p:custDataLst>
              </p:nvPr>
            </p:nvSpPr>
            <p:spPr bwMode="auto">
              <a:xfrm>
                <a:off x="1316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1" name="Oval 324"/>
              <p:cNvSpPr>
                <a:spLocks noChangeArrowheads="1"/>
              </p:cNvSpPr>
              <p:nvPr>
                <p:custDataLst>
                  <p:tags r:id="rId220"/>
                </p:custDataLst>
              </p:nvPr>
            </p:nvSpPr>
            <p:spPr bwMode="auto">
              <a:xfrm>
                <a:off x="132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2" name="Oval 325"/>
              <p:cNvSpPr>
                <a:spLocks noChangeArrowheads="1"/>
              </p:cNvSpPr>
              <p:nvPr>
                <p:custDataLst>
                  <p:tags r:id="rId221"/>
                </p:custDataLst>
              </p:nvPr>
            </p:nvSpPr>
            <p:spPr bwMode="auto">
              <a:xfrm>
                <a:off x="1332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3" name="Freeform 326"/>
              <p:cNvSpPr/>
              <p:nvPr>
                <p:custDataLst>
                  <p:tags r:id="rId222"/>
                </p:custDataLst>
              </p:nvPr>
            </p:nvSpPr>
            <p:spPr bwMode="auto">
              <a:xfrm>
                <a:off x="13411" y="3717"/>
                <a:ext cx="53" cy="43"/>
              </a:xfrm>
              <a:custGeom>
                <a:avLst/>
                <a:gdLst>
                  <a:gd name="T0" fmla="*/ 7 w 8"/>
                  <a:gd name="T1" fmla="*/ 4 h 7"/>
                  <a:gd name="T2" fmla="*/ 3 w 8"/>
                  <a:gd name="T3" fmla="*/ 7 h 7"/>
                  <a:gd name="T4" fmla="*/ 0 w 8"/>
                  <a:gd name="T5" fmla="*/ 3 h 7"/>
                  <a:gd name="T6" fmla="*/ 4 w 8"/>
                  <a:gd name="T7" fmla="*/ 0 h 7"/>
                  <a:gd name="T8" fmla="*/ 7 w 8"/>
                  <a:gd name="T9" fmla="*/ 4 h 7"/>
                </a:gdLst>
                <a:ahLst/>
                <a:cxnLst>
                  <a:cxn ang="0">
                    <a:pos x="T0" y="T1"/>
                  </a:cxn>
                  <a:cxn ang="0">
                    <a:pos x="T2" y="T3"/>
                  </a:cxn>
                  <a:cxn ang="0">
                    <a:pos x="T4" y="T5"/>
                  </a:cxn>
                  <a:cxn ang="0">
                    <a:pos x="T6" y="T7"/>
                  </a:cxn>
                  <a:cxn ang="0">
                    <a:pos x="T8" y="T9"/>
                  </a:cxn>
                </a:cxnLst>
                <a:rect l="0" t="0" r="r" b="b"/>
                <a:pathLst>
                  <a:path w="8" h="7">
                    <a:moveTo>
                      <a:pt x="7" y="4"/>
                    </a:moveTo>
                    <a:cubicBezTo>
                      <a:pt x="6" y="6"/>
                      <a:pt x="5" y="7"/>
                      <a:pt x="3" y="7"/>
                    </a:cubicBezTo>
                    <a:cubicBezTo>
                      <a:pt x="1" y="6"/>
                      <a:pt x="0" y="5"/>
                      <a:pt x="0" y="3"/>
                    </a:cubicBezTo>
                    <a:cubicBezTo>
                      <a:pt x="1" y="1"/>
                      <a:pt x="2" y="0"/>
                      <a:pt x="4" y="0"/>
                    </a:cubicBezTo>
                    <a:cubicBezTo>
                      <a:pt x="6" y="1"/>
                      <a:pt x="8" y="3"/>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4" name="Freeform 327"/>
              <p:cNvSpPr/>
              <p:nvPr>
                <p:custDataLst>
                  <p:tags r:id="rId223"/>
                </p:custDataLst>
              </p:nvPr>
            </p:nvSpPr>
            <p:spPr bwMode="auto">
              <a:xfrm>
                <a:off x="13488" y="3741"/>
                <a:ext cx="53" cy="53"/>
              </a:xfrm>
              <a:custGeom>
                <a:avLst/>
                <a:gdLst>
                  <a:gd name="T0" fmla="*/ 7 w 8"/>
                  <a:gd name="T1" fmla="*/ 6 h 8"/>
                  <a:gd name="T2" fmla="*/ 2 w 8"/>
                  <a:gd name="T3" fmla="*/ 7 h 8"/>
                  <a:gd name="T4" fmla="*/ 1 w 8"/>
                  <a:gd name="T5" fmla="*/ 3 h 8"/>
                  <a:gd name="T6" fmla="*/ 5 w 8"/>
                  <a:gd name="T7" fmla="*/ 1 h 8"/>
                  <a:gd name="T8" fmla="*/ 7 w 8"/>
                  <a:gd name="T9" fmla="*/ 6 h 8"/>
                </a:gdLst>
                <a:ahLst/>
                <a:cxnLst>
                  <a:cxn ang="0">
                    <a:pos x="T0" y="T1"/>
                  </a:cxn>
                  <a:cxn ang="0">
                    <a:pos x="T2" y="T3"/>
                  </a:cxn>
                  <a:cxn ang="0">
                    <a:pos x="T4" y="T5"/>
                  </a:cxn>
                  <a:cxn ang="0">
                    <a:pos x="T6" y="T7"/>
                  </a:cxn>
                  <a:cxn ang="0">
                    <a:pos x="T8" y="T9"/>
                  </a:cxn>
                </a:cxnLst>
                <a:rect l="0" t="0" r="r" b="b"/>
                <a:pathLst>
                  <a:path w="8" h="8">
                    <a:moveTo>
                      <a:pt x="7" y="6"/>
                    </a:moveTo>
                    <a:cubicBezTo>
                      <a:pt x="6" y="8"/>
                      <a:pt x="4" y="8"/>
                      <a:pt x="2" y="7"/>
                    </a:cubicBezTo>
                    <a:cubicBezTo>
                      <a:pt x="1" y="6"/>
                      <a:pt x="0" y="4"/>
                      <a:pt x="1" y="3"/>
                    </a:cubicBezTo>
                    <a:cubicBezTo>
                      <a:pt x="2" y="1"/>
                      <a:pt x="4" y="0"/>
                      <a:pt x="5" y="1"/>
                    </a:cubicBezTo>
                    <a:cubicBezTo>
                      <a:pt x="7" y="2"/>
                      <a:pt x="8" y="4"/>
                      <a:pt x="7"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5" name="Freeform 328"/>
              <p:cNvSpPr/>
              <p:nvPr>
                <p:custDataLst>
                  <p:tags r:id="rId224"/>
                </p:custDataLst>
              </p:nvPr>
            </p:nvSpPr>
            <p:spPr bwMode="auto">
              <a:xfrm>
                <a:off x="13554" y="3794"/>
                <a:ext cx="51" cy="51"/>
              </a:xfrm>
              <a:custGeom>
                <a:avLst/>
                <a:gdLst>
                  <a:gd name="T0" fmla="*/ 6 w 8"/>
                  <a:gd name="T1" fmla="*/ 7 h 8"/>
                  <a:gd name="T2" fmla="*/ 2 w 8"/>
                  <a:gd name="T3" fmla="*/ 7 h 8"/>
                  <a:gd name="T4" fmla="*/ 2 w 8"/>
                  <a:gd name="T5" fmla="*/ 2 h 8"/>
                  <a:gd name="T6" fmla="*/ 7 w 8"/>
                  <a:gd name="T7" fmla="*/ 2 h 8"/>
                  <a:gd name="T8" fmla="*/ 6 w 8"/>
                  <a:gd name="T9" fmla="*/ 7 h 8"/>
                </a:gdLst>
                <a:ahLst/>
                <a:cxnLst>
                  <a:cxn ang="0">
                    <a:pos x="T0" y="T1"/>
                  </a:cxn>
                  <a:cxn ang="0">
                    <a:pos x="T2" y="T3"/>
                  </a:cxn>
                  <a:cxn ang="0">
                    <a:pos x="T4" y="T5"/>
                  </a:cxn>
                  <a:cxn ang="0">
                    <a:pos x="T6" y="T7"/>
                  </a:cxn>
                  <a:cxn ang="0">
                    <a:pos x="T8" y="T9"/>
                  </a:cxn>
                </a:cxnLst>
                <a:rect l="0" t="0" r="r" b="b"/>
                <a:pathLst>
                  <a:path w="8" h="8">
                    <a:moveTo>
                      <a:pt x="6" y="7"/>
                    </a:moveTo>
                    <a:cubicBezTo>
                      <a:pt x="5" y="8"/>
                      <a:pt x="3" y="8"/>
                      <a:pt x="2" y="7"/>
                    </a:cubicBezTo>
                    <a:cubicBezTo>
                      <a:pt x="0" y="5"/>
                      <a:pt x="0" y="3"/>
                      <a:pt x="2" y="2"/>
                    </a:cubicBezTo>
                    <a:cubicBezTo>
                      <a:pt x="3" y="0"/>
                      <a:pt x="5" y="0"/>
                      <a:pt x="7" y="2"/>
                    </a:cubicBezTo>
                    <a:cubicBezTo>
                      <a:pt x="8" y="3"/>
                      <a:pt x="8" y="5"/>
                      <a:pt x="6"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6" name="Freeform 329"/>
              <p:cNvSpPr/>
              <p:nvPr>
                <p:custDataLst>
                  <p:tags r:id="rId225"/>
                </p:custDataLst>
              </p:nvPr>
            </p:nvSpPr>
            <p:spPr bwMode="auto">
              <a:xfrm>
                <a:off x="13604" y="3864"/>
                <a:ext cx="53" cy="46"/>
              </a:xfrm>
              <a:custGeom>
                <a:avLst/>
                <a:gdLst>
                  <a:gd name="T0" fmla="*/ 5 w 8"/>
                  <a:gd name="T1" fmla="*/ 7 h 7"/>
                  <a:gd name="T2" fmla="*/ 1 w 8"/>
                  <a:gd name="T3" fmla="*/ 5 h 7"/>
                  <a:gd name="T4" fmla="*/ 2 w 8"/>
                  <a:gd name="T5" fmla="*/ 1 h 7"/>
                  <a:gd name="T6" fmla="*/ 7 w 8"/>
                  <a:gd name="T7" fmla="*/ 2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7"/>
                      <a:pt x="1" y="5"/>
                    </a:cubicBezTo>
                    <a:cubicBezTo>
                      <a:pt x="0" y="4"/>
                      <a:pt x="0" y="2"/>
                      <a:pt x="2" y="1"/>
                    </a:cubicBezTo>
                    <a:cubicBezTo>
                      <a:pt x="4" y="0"/>
                      <a:pt x="6" y="0"/>
                      <a:pt x="7" y="2"/>
                    </a:cubicBezTo>
                    <a:cubicBezTo>
                      <a:pt x="8" y="4"/>
                      <a:pt x="7" y="6"/>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7" name="Freeform 330"/>
              <p:cNvSpPr/>
              <p:nvPr>
                <p:custDataLst>
                  <p:tags r:id="rId226"/>
                </p:custDataLst>
              </p:nvPr>
            </p:nvSpPr>
            <p:spPr bwMode="auto">
              <a:xfrm>
                <a:off x="13631" y="3942"/>
                <a:ext cx="53" cy="46"/>
              </a:xfrm>
              <a:custGeom>
                <a:avLst/>
                <a:gdLst>
                  <a:gd name="T0" fmla="*/ 5 w 8"/>
                  <a:gd name="T1" fmla="*/ 7 h 7"/>
                  <a:gd name="T2" fmla="*/ 1 w 8"/>
                  <a:gd name="T3" fmla="*/ 5 h 7"/>
                  <a:gd name="T4" fmla="*/ 3 w 8"/>
                  <a:gd name="T5" fmla="*/ 1 h 7"/>
                  <a:gd name="T6" fmla="*/ 7 w 8"/>
                  <a:gd name="T7" fmla="*/ 3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6"/>
                      <a:pt x="1" y="5"/>
                    </a:cubicBezTo>
                    <a:cubicBezTo>
                      <a:pt x="0" y="3"/>
                      <a:pt x="1" y="1"/>
                      <a:pt x="3" y="1"/>
                    </a:cubicBezTo>
                    <a:cubicBezTo>
                      <a:pt x="5" y="0"/>
                      <a:pt x="7" y="1"/>
                      <a:pt x="7" y="3"/>
                    </a:cubicBezTo>
                    <a:cubicBezTo>
                      <a:pt x="8" y="5"/>
                      <a:pt x="6" y="7"/>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8" name="Oval 331"/>
              <p:cNvSpPr>
                <a:spLocks noChangeArrowheads="1"/>
              </p:cNvSpPr>
              <p:nvPr>
                <p:custDataLst>
                  <p:tags r:id="rId227"/>
                </p:custDataLst>
              </p:nvPr>
            </p:nvSpPr>
            <p:spPr bwMode="auto">
              <a:xfrm>
                <a:off x="13643" y="402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9" name="Oval 332"/>
              <p:cNvSpPr>
                <a:spLocks noChangeArrowheads="1"/>
              </p:cNvSpPr>
              <p:nvPr>
                <p:custDataLst>
                  <p:tags r:id="rId228"/>
                </p:custDataLst>
              </p:nvPr>
            </p:nvSpPr>
            <p:spPr bwMode="auto">
              <a:xfrm>
                <a:off x="13643" y="411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0" name="Oval 333"/>
              <p:cNvSpPr>
                <a:spLocks noChangeArrowheads="1"/>
              </p:cNvSpPr>
              <p:nvPr>
                <p:custDataLst>
                  <p:tags r:id="rId229"/>
                </p:custDataLst>
              </p:nvPr>
            </p:nvSpPr>
            <p:spPr bwMode="auto">
              <a:xfrm>
                <a:off x="13643" y="4195"/>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1" name="Oval 334"/>
              <p:cNvSpPr>
                <a:spLocks noChangeArrowheads="1"/>
              </p:cNvSpPr>
              <p:nvPr>
                <p:custDataLst>
                  <p:tags r:id="rId230"/>
                </p:custDataLst>
              </p:nvPr>
            </p:nvSpPr>
            <p:spPr bwMode="auto">
              <a:xfrm>
                <a:off x="13643" y="4280"/>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2" name="Oval 335"/>
              <p:cNvSpPr>
                <a:spLocks noChangeArrowheads="1"/>
              </p:cNvSpPr>
              <p:nvPr>
                <p:custDataLst>
                  <p:tags r:id="rId231"/>
                </p:custDataLst>
              </p:nvPr>
            </p:nvSpPr>
            <p:spPr bwMode="auto">
              <a:xfrm>
                <a:off x="13643" y="4364"/>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3" name="Oval 336"/>
              <p:cNvSpPr>
                <a:spLocks noChangeArrowheads="1"/>
              </p:cNvSpPr>
              <p:nvPr>
                <p:custDataLst>
                  <p:tags r:id="rId232"/>
                </p:custDataLst>
              </p:nvPr>
            </p:nvSpPr>
            <p:spPr bwMode="auto">
              <a:xfrm>
                <a:off x="13643" y="4449"/>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4" name="Oval 337"/>
              <p:cNvSpPr>
                <a:spLocks noChangeArrowheads="1"/>
              </p:cNvSpPr>
              <p:nvPr>
                <p:custDataLst>
                  <p:tags r:id="rId233"/>
                </p:custDataLst>
              </p:nvPr>
            </p:nvSpPr>
            <p:spPr bwMode="auto">
              <a:xfrm>
                <a:off x="13643" y="453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5" name="Oval 338"/>
              <p:cNvSpPr>
                <a:spLocks noChangeArrowheads="1"/>
              </p:cNvSpPr>
              <p:nvPr>
                <p:custDataLst>
                  <p:tags r:id="rId234"/>
                </p:custDataLst>
              </p:nvPr>
            </p:nvSpPr>
            <p:spPr bwMode="auto">
              <a:xfrm>
                <a:off x="13643" y="462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6" name="Oval 339"/>
              <p:cNvSpPr>
                <a:spLocks noChangeArrowheads="1"/>
              </p:cNvSpPr>
              <p:nvPr>
                <p:custDataLst>
                  <p:tags r:id="rId235"/>
                </p:custDataLst>
              </p:nvPr>
            </p:nvSpPr>
            <p:spPr bwMode="auto">
              <a:xfrm>
                <a:off x="13643" y="470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7" name="Oval 340"/>
              <p:cNvSpPr>
                <a:spLocks noChangeArrowheads="1"/>
              </p:cNvSpPr>
              <p:nvPr>
                <p:custDataLst>
                  <p:tags r:id="rId236"/>
                </p:custDataLst>
              </p:nvPr>
            </p:nvSpPr>
            <p:spPr bwMode="auto">
              <a:xfrm>
                <a:off x="13643" y="479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8" name="Oval 341"/>
              <p:cNvSpPr>
                <a:spLocks noChangeArrowheads="1"/>
              </p:cNvSpPr>
              <p:nvPr>
                <p:custDataLst>
                  <p:tags r:id="rId237"/>
                </p:custDataLst>
              </p:nvPr>
            </p:nvSpPr>
            <p:spPr bwMode="auto">
              <a:xfrm>
                <a:off x="13643" y="4874"/>
                <a:ext cx="42" cy="42"/>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9" name="Oval 342"/>
              <p:cNvSpPr>
                <a:spLocks noChangeArrowheads="1"/>
              </p:cNvSpPr>
              <p:nvPr>
                <p:custDataLst>
                  <p:tags r:id="rId238"/>
                </p:custDataLst>
              </p:nvPr>
            </p:nvSpPr>
            <p:spPr bwMode="auto">
              <a:xfrm>
                <a:off x="13643" y="4958"/>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0" name="Oval 343"/>
              <p:cNvSpPr>
                <a:spLocks noChangeArrowheads="1"/>
              </p:cNvSpPr>
              <p:nvPr>
                <p:custDataLst>
                  <p:tags r:id="rId239"/>
                </p:custDataLst>
              </p:nvPr>
            </p:nvSpPr>
            <p:spPr bwMode="auto">
              <a:xfrm>
                <a:off x="13643" y="504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1" name="Oval 344"/>
              <p:cNvSpPr>
                <a:spLocks noChangeArrowheads="1"/>
              </p:cNvSpPr>
              <p:nvPr>
                <p:custDataLst>
                  <p:tags r:id="rId240"/>
                </p:custDataLst>
              </p:nvPr>
            </p:nvSpPr>
            <p:spPr bwMode="auto">
              <a:xfrm>
                <a:off x="13643" y="512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2" name="Oval 345"/>
              <p:cNvSpPr>
                <a:spLocks noChangeArrowheads="1"/>
              </p:cNvSpPr>
              <p:nvPr>
                <p:custDataLst>
                  <p:tags r:id="rId241"/>
                </p:custDataLst>
              </p:nvPr>
            </p:nvSpPr>
            <p:spPr bwMode="auto">
              <a:xfrm>
                <a:off x="13643" y="521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3" name="Oval 346"/>
              <p:cNvSpPr>
                <a:spLocks noChangeArrowheads="1"/>
              </p:cNvSpPr>
              <p:nvPr>
                <p:custDataLst>
                  <p:tags r:id="rId242"/>
                </p:custDataLst>
              </p:nvPr>
            </p:nvSpPr>
            <p:spPr bwMode="auto">
              <a:xfrm>
                <a:off x="13643" y="5296"/>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4" name="Oval 347"/>
              <p:cNvSpPr>
                <a:spLocks noChangeArrowheads="1"/>
              </p:cNvSpPr>
              <p:nvPr>
                <p:custDataLst>
                  <p:tags r:id="rId243"/>
                </p:custDataLst>
              </p:nvPr>
            </p:nvSpPr>
            <p:spPr bwMode="auto">
              <a:xfrm>
                <a:off x="13643" y="5381"/>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5" name="Oval 348"/>
              <p:cNvSpPr>
                <a:spLocks noChangeArrowheads="1"/>
              </p:cNvSpPr>
              <p:nvPr>
                <p:custDataLst>
                  <p:tags r:id="rId244"/>
                </p:custDataLst>
              </p:nvPr>
            </p:nvSpPr>
            <p:spPr bwMode="auto">
              <a:xfrm>
                <a:off x="13643" y="546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6" name="Oval 349"/>
              <p:cNvSpPr>
                <a:spLocks noChangeArrowheads="1"/>
              </p:cNvSpPr>
              <p:nvPr>
                <p:custDataLst>
                  <p:tags r:id="rId245"/>
                </p:custDataLst>
              </p:nvPr>
            </p:nvSpPr>
            <p:spPr bwMode="auto">
              <a:xfrm>
                <a:off x="13643" y="554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7" name="Oval 350"/>
              <p:cNvSpPr>
                <a:spLocks noChangeArrowheads="1"/>
              </p:cNvSpPr>
              <p:nvPr>
                <p:custDataLst>
                  <p:tags r:id="rId246"/>
                </p:custDataLst>
              </p:nvPr>
            </p:nvSpPr>
            <p:spPr bwMode="auto">
              <a:xfrm>
                <a:off x="13643" y="563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8" name="Oval 351"/>
              <p:cNvSpPr>
                <a:spLocks noChangeArrowheads="1"/>
              </p:cNvSpPr>
              <p:nvPr>
                <p:custDataLst>
                  <p:tags r:id="rId247"/>
                </p:custDataLst>
              </p:nvPr>
            </p:nvSpPr>
            <p:spPr bwMode="auto">
              <a:xfrm>
                <a:off x="13643" y="571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9" name="Oval 352"/>
              <p:cNvSpPr>
                <a:spLocks noChangeArrowheads="1"/>
              </p:cNvSpPr>
              <p:nvPr>
                <p:custDataLst>
                  <p:tags r:id="rId248"/>
                </p:custDataLst>
              </p:nvPr>
            </p:nvSpPr>
            <p:spPr bwMode="auto">
              <a:xfrm>
                <a:off x="13643" y="580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0" name="Oval 353"/>
              <p:cNvSpPr>
                <a:spLocks noChangeArrowheads="1"/>
              </p:cNvSpPr>
              <p:nvPr>
                <p:custDataLst>
                  <p:tags r:id="rId249"/>
                </p:custDataLst>
              </p:nvPr>
            </p:nvSpPr>
            <p:spPr bwMode="auto">
              <a:xfrm>
                <a:off x="13643" y="588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1" name="Oval 354"/>
              <p:cNvSpPr>
                <a:spLocks noChangeArrowheads="1"/>
              </p:cNvSpPr>
              <p:nvPr>
                <p:custDataLst>
                  <p:tags r:id="rId250"/>
                </p:custDataLst>
              </p:nvPr>
            </p:nvSpPr>
            <p:spPr bwMode="auto">
              <a:xfrm>
                <a:off x="13643" y="5970"/>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2" name="Oval 355"/>
              <p:cNvSpPr>
                <a:spLocks noChangeArrowheads="1"/>
              </p:cNvSpPr>
              <p:nvPr>
                <p:custDataLst>
                  <p:tags r:id="rId251"/>
                </p:custDataLst>
              </p:nvPr>
            </p:nvSpPr>
            <p:spPr bwMode="auto">
              <a:xfrm>
                <a:off x="13643" y="6053"/>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3" name="Oval 356"/>
              <p:cNvSpPr>
                <a:spLocks noChangeArrowheads="1"/>
              </p:cNvSpPr>
              <p:nvPr>
                <p:custDataLst>
                  <p:tags r:id="rId252"/>
                </p:custDataLst>
              </p:nvPr>
            </p:nvSpPr>
            <p:spPr bwMode="auto">
              <a:xfrm>
                <a:off x="13643" y="613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4" name="Oval 357"/>
              <p:cNvSpPr>
                <a:spLocks noChangeArrowheads="1"/>
              </p:cNvSpPr>
              <p:nvPr>
                <p:custDataLst>
                  <p:tags r:id="rId253"/>
                </p:custDataLst>
              </p:nvPr>
            </p:nvSpPr>
            <p:spPr bwMode="auto">
              <a:xfrm>
                <a:off x="13643" y="622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5" name="Oval 358"/>
              <p:cNvSpPr>
                <a:spLocks noChangeArrowheads="1"/>
              </p:cNvSpPr>
              <p:nvPr>
                <p:custDataLst>
                  <p:tags r:id="rId254"/>
                </p:custDataLst>
              </p:nvPr>
            </p:nvSpPr>
            <p:spPr bwMode="auto">
              <a:xfrm>
                <a:off x="13643" y="630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6" name="Oval 359"/>
              <p:cNvSpPr>
                <a:spLocks noChangeArrowheads="1"/>
              </p:cNvSpPr>
              <p:nvPr>
                <p:custDataLst>
                  <p:tags r:id="rId255"/>
                </p:custDataLst>
              </p:nvPr>
            </p:nvSpPr>
            <p:spPr bwMode="auto">
              <a:xfrm>
                <a:off x="13643" y="639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7" name="Oval 360"/>
              <p:cNvSpPr>
                <a:spLocks noChangeArrowheads="1"/>
              </p:cNvSpPr>
              <p:nvPr>
                <p:custDataLst>
                  <p:tags r:id="rId256"/>
                </p:custDataLst>
              </p:nvPr>
            </p:nvSpPr>
            <p:spPr bwMode="auto">
              <a:xfrm>
                <a:off x="13643" y="647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8" name="Oval 361"/>
              <p:cNvSpPr>
                <a:spLocks noChangeArrowheads="1"/>
              </p:cNvSpPr>
              <p:nvPr>
                <p:custDataLst>
                  <p:tags r:id="rId257"/>
                </p:custDataLst>
              </p:nvPr>
            </p:nvSpPr>
            <p:spPr bwMode="auto">
              <a:xfrm>
                <a:off x="13643" y="655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9" name="Freeform 362"/>
              <p:cNvSpPr/>
              <p:nvPr>
                <p:custDataLst>
                  <p:tags r:id="rId258"/>
                </p:custDataLst>
              </p:nvPr>
            </p:nvSpPr>
            <p:spPr bwMode="auto">
              <a:xfrm>
                <a:off x="13638" y="6642"/>
                <a:ext cx="46" cy="46"/>
              </a:xfrm>
              <a:custGeom>
                <a:avLst/>
                <a:gdLst>
                  <a:gd name="T0" fmla="*/ 4 w 7"/>
                  <a:gd name="T1" fmla="*/ 7 h 7"/>
                  <a:gd name="T2" fmla="*/ 0 w 7"/>
                  <a:gd name="T3" fmla="*/ 3 h 7"/>
                  <a:gd name="T4" fmla="*/ 4 w 7"/>
                  <a:gd name="T5" fmla="*/ 0 h 7"/>
                  <a:gd name="T6" fmla="*/ 7 w 7"/>
                  <a:gd name="T7" fmla="*/ 3 h 7"/>
                  <a:gd name="T8" fmla="*/ 4 w 7"/>
                  <a:gd name="T9" fmla="*/ 7 h 7"/>
                </a:gdLst>
                <a:ahLst/>
                <a:cxnLst>
                  <a:cxn ang="0">
                    <a:pos x="T0" y="T1"/>
                  </a:cxn>
                  <a:cxn ang="0">
                    <a:pos x="T2" y="T3"/>
                  </a:cxn>
                  <a:cxn ang="0">
                    <a:pos x="T4" y="T5"/>
                  </a:cxn>
                  <a:cxn ang="0">
                    <a:pos x="T6" y="T7"/>
                  </a:cxn>
                  <a:cxn ang="0">
                    <a:pos x="T8" y="T9"/>
                  </a:cxn>
                </a:cxnLst>
                <a:rect l="0" t="0" r="r" b="b"/>
                <a:pathLst>
                  <a:path w="7" h="7">
                    <a:moveTo>
                      <a:pt x="4" y="7"/>
                    </a:moveTo>
                    <a:cubicBezTo>
                      <a:pt x="2" y="6"/>
                      <a:pt x="0" y="5"/>
                      <a:pt x="0" y="3"/>
                    </a:cubicBezTo>
                    <a:cubicBezTo>
                      <a:pt x="1" y="1"/>
                      <a:pt x="2" y="0"/>
                      <a:pt x="4" y="0"/>
                    </a:cubicBezTo>
                    <a:cubicBezTo>
                      <a:pt x="6" y="0"/>
                      <a:pt x="7" y="1"/>
                      <a:pt x="7" y="3"/>
                    </a:cubicBezTo>
                    <a:cubicBezTo>
                      <a:pt x="7" y="6"/>
                      <a:pt x="5" y="7"/>
                      <a:pt x="4"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0" name="Freeform 363"/>
              <p:cNvSpPr/>
              <p:nvPr>
                <p:custDataLst>
                  <p:tags r:id="rId259"/>
                </p:custDataLst>
              </p:nvPr>
            </p:nvSpPr>
            <p:spPr bwMode="auto">
              <a:xfrm>
                <a:off x="13623" y="6719"/>
                <a:ext cx="46" cy="53"/>
              </a:xfrm>
              <a:custGeom>
                <a:avLst/>
                <a:gdLst>
                  <a:gd name="T0" fmla="*/ 2 w 7"/>
                  <a:gd name="T1" fmla="*/ 7 h 8"/>
                  <a:gd name="T2" fmla="*/ 0 w 7"/>
                  <a:gd name="T3" fmla="*/ 3 h 8"/>
                  <a:gd name="T4" fmla="*/ 4 w 7"/>
                  <a:gd name="T5" fmla="*/ 1 h 8"/>
                  <a:gd name="T6" fmla="*/ 7 w 7"/>
                  <a:gd name="T7" fmla="*/ 5 h 8"/>
                  <a:gd name="T8" fmla="*/ 2 w 7"/>
                  <a:gd name="T9" fmla="*/ 7 h 8"/>
                </a:gdLst>
                <a:ahLst/>
                <a:cxnLst>
                  <a:cxn ang="0">
                    <a:pos x="T0" y="T1"/>
                  </a:cxn>
                  <a:cxn ang="0">
                    <a:pos x="T2" y="T3"/>
                  </a:cxn>
                  <a:cxn ang="0">
                    <a:pos x="T4" y="T5"/>
                  </a:cxn>
                  <a:cxn ang="0">
                    <a:pos x="T6" y="T7"/>
                  </a:cxn>
                  <a:cxn ang="0">
                    <a:pos x="T8" y="T9"/>
                  </a:cxn>
                </a:cxnLst>
                <a:rect l="0" t="0" r="r" b="b"/>
                <a:pathLst>
                  <a:path w="7" h="8">
                    <a:moveTo>
                      <a:pt x="2" y="7"/>
                    </a:moveTo>
                    <a:cubicBezTo>
                      <a:pt x="0" y="6"/>
                      <a:pt x="0" y="4"/>
                      <a:pt x="0" y="3"/>
                    </a:cubicBezTo>
                    <a:cubicBezTo>
                      <a:pt x="1" y="1"/>
                      <a:pt x="2" y="0"/>
                      <a:pt x="4" y="1"/>
                    </a:cubicBezTo>
                    <a:cubicBezTo>
                      <a:pt x="6" y="1"/>
                      <a:pt x="7" y="3"/>
                      <a:pt x="7" y="5"/>
                    </a:cubicBezTo>
                    <a:cubicBezTo>
                      <a:pt x="6" y="7"/>
                      <a:pt x="4" y="8"/>
                      <a:pt x="2"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1" name="Freeform 364"/>
              <p:cNvSpPr/>
              <p:nvPr>
                <p:custDataLst>
                  <p:tags r:id="rId260"/>
                </p:custDataLst>
              </p:nvPr>
            </p:nvSpPr>
            <p:spPr bwMode="auto">
              <a:xfrm>
                <a:off x="13580" y="6798"/>
                <a:ext cx="51" cy="43"/>
              </a:xfrm>
              <a:custGeom>
                <a:avLst/>
                <a:gdLst>
                  <a:gd name="T0" fmla="*/ 2 w 8"/>
                  <a:gd name="T1" fmla="*/ 6 h 7"/>
                  <a:gd name="T2" fmla="*/ 1 w 8"/>
                  <a:gd name="T3" fmla="*/ 1 h 7"/>
                  <a:gd name="T4" fmla="*/ 6 w 8"/>
                  <a:gd name="T5" fmla="*/ 1 h 7"/>
                  <a:gd name="T6" fmla="*/ 7 w 8"/>
                  <a:gd name="T7" fmla="*/ 5 h 7"/>
                  <a:gd name="T8" fmla="*/ 2 w 8"/>
                  <a:gd name="T9" fmla="*/ 6 h 7"/>
                </a:gdLst>
                <a:ahLst/>
                <a:cxnLst>
                  <a:cxn ang="0">
                    <a:pos x="T0" y="T1"/>
                  </a:cxn>
                  <a:cxn ang="0">
                    <a:pos x="T2" y="T3"/>
                  </a:cxn>
                  <a:cxn ang="0">
                    <a:pos x="T4" y="T5"/>
                  </a:cxn>
                  <a:cxn ang="0">
                    <a:pos x="T6" y="T7"/>
                  </a:cxn>
                  <a:cxn ang="0">
                    <a:pos x="T8" y="T9"/>
                  </a:cxn>
                </a:cxnLst>
                <a:rect l="0" t="0" r="r" b="b"/>
                <a:pathLst>
                  <a:path w="8" h="7">
                    <a:moveTo>
                      <a:pt x="2" y="6"/>
                    </a:moveTo>
                    <a:cubicBezTo>
                      <a:pt x="1" y="5"/>
                      <a:pt x="0" y="3"/>
                      <a:pt x="1" y="1"/>
                    </a:cubicBezTo>
                    <a:cubicBezTo>
                      <a:pt x="3" y="0"/>
                      <a:pt x="5" y="0"/>
                      <a:pt x="6" y="1"/>
                    </a:cubicBezTo>
                    <a:cubicBezTo>
                      <a:pt x="8" y="2"/>
                      <a:pt x="8" y="4"/>
                      <a:pt x="7" y="5"/>
                    </a:cubicBezTo>
                    <a:cubicBezTo>
                      <a:pt x="6" y="7"/>
                      <a:pt x="4" y="7"/>
                      <a:pt x="2"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2" name="Freeform 365"/>
              <p:cNvSpPr/>
              <p:nvPr>
                <p:custDataLst>
                  <p:tags r:id="rId261"/>
                </p:custDataLst>
              </p:nvPr>
            </p:nvSpPr>
            <p:spPr bwMode="auto">
              <a:xfrm>
                <a:off x="13522" y="6856"/>
                <a:ext cx="51" cy="51"/>
              </a:xfrm>
              <a:custGeom>
                <a:avLst/>
                <a:gdLst>
                  <a:gd name="T0" fmla="*/ 1 w 8"/>
                  <a:gd name="T1" fmla="*/ 6 h 8"/>
                  <a:gd name="T2" fmla="*/ 2 w 8"/>
                  <a:gd name="T3" fmla="*/ 1 h 8"/>
                  <a:gd name="T4" fmla="*/ 7 w 8"/>
                  <a:gd name="T5" fmla="*/ 2 h 8"/>
                  <a:gd name="T6" fmla="*/ 6 w 8"/>
                  <a:gd name="T7" fmla="*/ 6 h 8"/>
                  <a:gd name="T8" fmla="*/ 1 w 8"/>
                  <a:gd name="T9" fmla="*/ 6 h 8"/>
                </a:gdLst>
                <a:ahLst/>
                <a:cxnLst>
                  <a:cxn ang="0">
                    <a:pos x="T0" y="T1"/>
                  </a:cxn>
                  <a:cxn ang="0">
                    <a:pos x="T2" y="T3"/>
                  </a:cxn>
                  <a:cxn ang="0">
                    <a:pos x="T4" y="T5"/>
                  </a:cxn>
                  <a:cxn ang="0">
                    <a:pos x="T6" y="T7"/>
                  </a:cxn>
                  <a:cxn ang="0">
                    <a:pos x="T8" y="T9"/>
                  </a:cxn>
                </a:cxnLst>
                <a:rect l="0" t="0" r="r" b="b"/>
                <a:pathLst>
                  <a:path w="8" h="8">
                    <a:moveTo>
                      <a:pt x="1" y="6"/>
                    </a:moveTo>
                    <a:cubicBezTo>
                      <a:pt x="0" y="4"/>
                      <a:pt x="1" y="2"/>
                      <a:pt x="2" y="1"/>
                    </a:cubicBezTo>
                    <a:cubicBezTo>
                      <a:pt x="4" y="0"/>
                      <a:pt x="6" y="0"/>
                      <a:pt x="7" y="2"/>
                    </a:cubicBezTo>
                    <a:cubicBezTo>
                      <a:pt x="8" y="3"/>
                      <a:pt x="8" y="5"/>
                      <a:pt x="6" y="6"/>
                    </a:cubicBezTo>
                    <a:cubicBezTo>
                      <a:pt x="5" y="8"/>
                      <a:pt x="2" y="7"/>
                      <a:pt x="1"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3" name="Freeform 366"/>
              <p:cNvSpPr/>
              <p:nvPr>
                <p:custDataLst>
                  <p:tags r:id="rId262"/>
                </p:custDataLst>
              </p:nvPr>
            </p:nvSpPr>
            <p:spPr bwMode="auto">
              <a:xfrm>
                <a:off x="13449" y="6895"/>
                <a:ext cx="53" cy="51"/>
              </a:xfrm>
              <a:custGeom>
                <a:avLst/>
                <a:gdLst>
                  <a:gd name="T0" fmla="*/ 1 w 8"/>
                  <a:gd name="T1" fmla="*/ 5 h 8"/>
                  <a:gd name="T2" fmla="*/ 3 w 8"/>
                  <a:gd name="T3" fmla="*/ 1 h 8"/>
                  <a:gd name="T4" fmla="*/ 7 w 8"/>
                  <a:gd name="T5" fmla="*/ 3 h 8"/>
                  <a:gd name="T6" fmla="*/ 5 w 8"/>
                  <a:gd name="T7" fmla="*/ 7 h 8"/>
                  <a:gd name="T8" fmla="*/ 1 w 8"/>
                  <a:gd name="T9" fmla="*/ 5 h 8"/>
                </a:gdLst>
                <a:ahLst/>
                <a:cxnLst>
                  <a:cxn ang="0">
                    <a:pos x="T0" y="T1"/>
                  </a:cxn>
                  <a:cxn ang="0">
                    <a:pos x="T2" y="T3"/>
                  </a:cxn>
                  <a:cxn ang="0">
                    <a:pos x="T4" y="T5"/>
                  </a:cxn>
                  <a:cxn ang="0">
                    <a:pos x="T6" y="T7"/>
                  </a:cxn>
                  <a:cxn ang="0">
                    <a:pos x="T8" y="T9"/>
                  </a:cxn>
                </a:cxnLst>
                <a:rect l="0" t="0" r="r" b="b"/>
                <a:pathLst>
                  <a:path w="8" h="8">
                    <a:moveTo>
                      <a:pt x="1" y="5"/>
                    </a:moveTo>
                    <a:cubicBezTo>
                      <a:pt x="0" y="3"/>
                      <a:pt x="1" y="1"/>
                      <a:pt x="3" y="1"/>
                    </a:cubicBezTo>
                    <a:cubicBezTo>
                      <a:pt x="4" y="0"/>
                      <a:pt x="6" y="1"/>
                      <a:pt x="7" y="3"/>
                    </a:cubicBezTo>
                    <a:cubicBezTo>
                      <a:pt x="8" y="4"/>
                      <a:pt x="7" y="7"/>
                      <a:pt x="5" y="7"/>
                    </a:cubicBezTo>
                    <a:cubicBezTo>
                      <a:pt x="3" y="8"/>
                      <a:pt x="1" y="7"/>
                      <a:pt x="1" y="5"/>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4" name="Freeform 367"/>
              <p:cNvSpPr/>
              <p:nvPr>
                <p:custDataLst>
                  <p:tags r:id="rId263"/>
                </p:custDataLst>
              </p:nvPr>
            </p:nvSpPr>
            <p:spPr bwMode="auto">
              <a:xfrm>
                <a:off x="13372" y="6914"/>
                <a:ext cx="46" cy="46"/>
              </a:xfrm>
              <a:custGeom>
                <a:avLst/>
                <a:gdLst>
                  <a:gd name="T0" fmla="*/ 0 w 7"/>
                  <a:gd name="T1" fmla="*/ 4 h 7"/>
                  <a:gd name="T2" fmla="*/ 3 w 7"/>
                  <a:gd name="T3" fmla="*/ 1 h 7"/>
                  <a:gd name="T4" fmla="*/ 7 w 7"/>
                  <a:gd name="T5" fmla="*/ 4 h 7"/>
                  <a:gd name="T6" fmla="*/ 4 w 7"/>
                  <a:gd name="T7" fmla="*/ 7 h 7"/>
                  <a:gd name="T8" fmla="*/ 0 w 7"/>
                  <a:gd name="T9" fmla="*/ 4 h 7"/>
                </a:gdLst>
                <a:ahLst/>
                <a:cxnLst>
                  <a:cxn ang="0">
                    <a:pos x="T0" y="T1"/>
                  </a:cxn>
                  <a:cxn ang="0">
                    <a:pos x="T2" y="T3"/>
                  </a:cxn>
                  <a:cxn ang="0">
                    <a:pos x="T4" y="T5"/>
                  </a:cxn>
                  <a:cxn ang="0">
                    <a:pos x="T6" y="T7"/>
                  </a:cxn>
                  <a:cxn ang="0">
                    <a:pos x="T8" y="T9"/>
                  </a:cxn>
                </a:cxnLst>
                <a:rect l="0" t="0" r="r" b="b"/>
                <a:pathLst>
                  <a:path w="7" h="7">
                    <a:moveTo>
                      <a:pt x="0" y="4"/>
                    </a:moveTo>
                    <a:cubicBezTo>
                      <a:pt x="0" y="2"/>
                      <a:pt x="1" y="1"/>
                      <a:pt x="3" y="1"/>
                    </a:cubicBezTo>
                    <a:cubicBezTo>
                      <a:pt x="5" y="0"/>
                      <a:pt x="6" y="2"/>
                      <a:pt x="7" y="4"/>
                    </a:cubicBezTo>
                    <a:cubicBezTo>
                      <a:pt x="7" y="5"/>
                      <a:pt x="6" y="7"/>
                      <a:pt x="4" y="7"/>
                    </a:cubicBezTo>
                    <a:cubicBezTo>
                      <a:pt x="1" y="7"/>
                      <a:pt x="0" y="6"/>
                      <a:pt x="0"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5" name="Oval 368"/>
              <p:cNvSpPr>
                <a:spLocks noChangeArrowheads="1"/>
              </p:cNvSpPr>
              <p:nvPr>
                <p:custDataLst>
                  <p:tags r:id="rId264"/>
                </p:custDataLst>
              </p:nvPr>
            </p:nvSpPr>
            <p:spPr bwMode="auto">
              <a:xfrm>
                <a:off x="1329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6" name="Oval 369"/>
              <p:cNvSpPr>
                <a:spLocks noChangeArrowheads="1"/>
              </p:cNvSpPr>
              <p:nvPr>
                <p:custDataLst>
                  <p:tags r:id="rId265"/>
                </p:custDataLst>
              </p:nvPr>
            </p:nvSpPr>
            <p:spPr bwMode="auto">
              <a:xfrm>
                <a:off x="1320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7" name="Rectangle 370"/>
              <p:cNvSpPr>
                <a:spLocks noChangeArrowheads="1"/>
              </p:cNvSpPr>
              <p:nvPr>
                <p:custDataLst>
                  <p:tags r:id="rId266"/>
                </p:custDataLst>
              </p:nvPr>
            </p:nvSpPr>
            <p:spPr bwMode="auto">
              <a:xfrm>
                <a:off x="12781" y="6999"/>
                <a:ext cx="58" cy="66"/>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8" name="Rectangle 371"/>
              <p:cNvSpPr>
                <a:spLocks noChangeArrowheads="1"/>
              </p:cNvSpPr>
              <p:nvPr>
                <p:custDataLst>
                  <p:tags r:id="rId267"/>
                </p:custDataLst>
              </p:nvPr>
            </p:nvSpPr>
            <p:spPr bwMode="auto">
              <a:xfrm>
                <a:off x="12870" y="6922"/>
                <a:ext cx="58" cy="143"/>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9" name="Rectangle 372"/>
              <p:cNvSpPr>
                <a:spLocks noChangeArrowheads="1"/>
              </p:cNvSpPr>
              <p:nvPr>
                <p:custDataLst>
                  <p:tags r:id="rId268"/>
                </p:custDataLst>
              </p:nvPr>
            </p:nvSpPr>
            <p:spPr bwMode="auto">
              <a:xfrm>
                <a:off x="12960" y="6876"/>
                <a:ext cx="58" cy="188"/>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0" name="Freeform 373"/>
              <p:cNvSpPr>
                <a:spLocks noEditPoints="1"/>
              </p:cNvSpPr>
              <p:nvPr>
                <p:custDataLst>
                  <p:tags r:id="rId269"/>
                </p:custDataLst>
              </p:nvPr>
            </p:nvSpPr>
            <p:spPr bwMode="auto">
              <a:xfrm>
                <a:off x="12677" y="6740"/>
                <a:ext cx="457" cy="467"/>
              </a:xfrm>
              <a:custGeom>
                <a:avLst/>
                <a:gdLst>
                  <a:gd name="T0" fmla="*/ 35 w 69"/>
                  <a:gd name="T1" fmla="*/ 70 h 70"/>
                  <a:gd name="T2" fmla="*/ 0 w 69"/>
                  <a:gd name="T3" fmla="*/ 35 h 70"/>
                  <a:gd name="T4" fmla="*/ 35 w 69"/>
                  <a:gd name="T5" fmla="*/ 0 h 70"/>
                  <a:gd name="T6" fmla="*/ 69 w 69"/>
                  <a:gd name="T7" fmla="*/ 35 h 70"/>
                  <a:gd name="T8" fmla="*/ 35 w 69"/>
                  <a:gd name="T9" fmla="*/ 70 h 70"/>
                  <a:gd name="T10" fmla="*/ 35 w 69"/>
                  <a:gd name="T11" fmla="*/ 6 h 70"/>
                  <a:gd name="T12" fmla="*/ 6 w 69"/>
                  <a:gd name="T13" fmla="*/ 35 h 70"/>
                  <a:gd name="T14" fmla="*/ 35 w 69"/>
                  <a:gd name="T15" fmla="*/ 64 h 70"/>
                  <a:gd name="T16" fmla="*/ 63 w 69"/>
                  <a:gd name="T17" fmla="*/ 35 h 70"/>
                  <a:gd name="T18" fmla="*/ 35 w 69"/>
                  <a:gd name="T19" fmla="*/ 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70">
                    <a:moveTo>
                      <a:pt x="35" y="70"/>
                    </a:moveTo>
                    <a:cubicBezTo>
                      <a:pt x="16" y="70"/>
                      <a:pt x="0" y="54"/>
                      <a:pt x="0" y="35"/>
                    </a:cubicBezTo>
                    <a:cubicBezTo>
                      <a:pt x="0" y="16"/>
                      <a:pt x="16" y="0"/>
                      <a:pt x="35" y="0"/>
                    </a:cubicBezTo>
                    <a:cubicBezTo>
                      <a:pt x="54" y="0"/>
                      <a:pt x="69" y="16"/>
                      <a:pt x="69" y="35"/>
                    </a:cubicBezTo>
                    <a:cubicBezTo>
                      <a:pt x="69" y="54"/>
                      <a:pt x="54" y="70"/>
                      <a:pt x="35" y="70"/>
                    </a:cubicBezTo>
                    <a:close/>
                    <a:moveTo>
                      <a:pt x="35" y="6"/>
                    </a:moveTo>
                    <a:cubicBezTo>
                      <a:pt x="19" y="6"/>
                      <a:pt x="6" y="19"/>
                      <a:pt x="6" y="35"/>
                    </a:cubicBezTo>
                    <a:cubicBezTo>
                      <a:pt x="6" y="51"/>
                      <a:pt x="19" y="64"/>
                      <a:pt x="35" y="64"/>
                    </a:cubicBezTo>
                    <a:cubicBezTo>
                      <a:pt x="50" y="64"/>
                      <a:pt x="63" y="51"/>
                      <a:pt x="63" y="35"/>
                    </a:cubicBezTo>
                    <a:cubicBezTo>
                      <a:pt x="63" y="19"/>
                      <a:pt x="50" y="6"/>
                      <a:pt x="35" y="6"/>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75" name="文本框 74"/>
            <p:cNvSpPr txBox="1"/>
            <p:nvPr>
              <p:custDataLst>
                <p:tags r:id="rId3"/>
              </p:custDataLst>
            </p:nvPr>
          </p:nvSpPr>
          <p:spPr>
            <a:xfrm>
              <a:off x="5919" y="4045"/>
              <a:ext cx="7365" cy="2447"/>
            </a:xfrm>
            <a:prstGeom prst="rect">
              <a:avLst/>
            </a:prstGeom>
            <a:noFill/>
          </p:spPr>
          <p:txBody>
            <a:bodyPr wrap="square" rtlCol="0" anchor="ctr">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fontAlgn="auto">
                <a:lnSpc>
                  <a:spcPts val="3400"/>
                </a:lnSpc>
                <a:spcBef>
                  <a:spcPts val="0"/>
                </a:spcBef>
                <a:spcAft>
                  <a:spcPts val="0"/>
                </a:spcAft>
              </a:pPr>
              <a:r>
                <a:rPr dirty="0">
                  <a:solidFill>
                    <a:srgbClr val="FF0000"/>
                  </a:solidFill>
                  <a:latin typeface="汉仪中黑简" panose="02010600000101010101" charset="-122"/>
                  <a:ea typeface="汉仪中黑简" panose="02010600000101010101" charset="-122"/>
                  <a:cs typeface="汉仪中黑简" panose="02010600000101010101" charset="-122"/>
                  <a:sym typeface="+mn-ea"/>
                </a:rPr>
                <a:t>《建设工程施工现场供用电安全规范》GB50194-2014</a:t>
              </a:r>
              <a:endParaRPr lang="zh-CN" dirty="0">
                <a:solidFill>
                  <a:srgbClr val="FF0000"/>
                </a:solidFill>
                <a:latin typeface="汉仪中黑简" panose="02010600000101010101" charset="-122"/>
                <a:ea typeface="汉仪中黑简" panose="02010600000101010101" charset="-122"/>
                <a:cs typeface="汉仪中黑简" panose="02010600000101010101" charset="-122"/>
                <a:sym typeface="+mn-ea"/>
              </a:endParaRPr>
            </a:p>
            <a:p>
              <a:pPr algn="just" fontAlgn="auto">
                <a:lnSpc>
                  <a:spcPts val="3400"/>
                </a:lnSpc>
                <a:spcBef>
                  <a:spcPts val="0"/>
                </a:spcBef>
                <a:spcAft>
                  <a:spcPts val="0"/>
                </a:spcAft>
              </a:pPr>
              <a:r>
                <a:rPr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6．3．12  </a:t>
              </a:r>
              <a:r>
                <a:rPr dirty="0">
                  <a:solidFill>
                    <a:srgbClr val="FF0000"/>
                  </a:solidFill>
                  <a:latin typeface="汉仪中黑简" panose="02010600000101010101" charset="-122"/>
                  <a:ea typeface="汉仪中黑简" panose="02010600000101010101" charset="-122"/>
                  <a:cs typeface="汉仪中黑简" panose="02010600000101010101" charset="-122"/>
                  <a:sym typeface="+mn-ea"/>
                </a:rPr>
                <a:t>配电箱的金属箱体、金属电器安装板以及电器正常不带电的金属底座、外壳</a:t>
              </a:r>
              <a:r>
                <a:rPr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等应通过保护导体(PE)汇流排</a:t>
              </a:r>
              <a:r>
                <a:rPr dirty="0">
                  <a:solidFill>
                    <a:srgbClr val="FF0000"/>
                  </a:solidFill>
                  <a:latin typeface="汉仪中黑简" panose="02010600000101010101" charset="-122"/>
                  <a:ea typeface="汉仪中黑简" panose="02010600000101010101" charset="-122"/>
                  <a:cs typeface="汉仪中黑简" panose="02010600000101010101" charset="-122"/>
                  <a:sym typeface="+mn-ea"/>
                </a:rPr>
                <a:t>可靠接地。</a:t>
              </a:r>
              <a:endParaRPr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endParaRPr>
            </a:p>
            <a:p>
              <a:pPr algn="just" fontAlgn="auto">
                <a:lnSpc>
                  <a:spcPts val="3400"/>
                </a:lnSpc>
                <a:spcBef>
                  <a:spcPts val="0"/>
                </a:spcBef>
                <a:spcAft>
                  <a:spcPts val="0"/>
                </a:spcAft>
              </a:pPr>
              <a:r>
                <a:rPr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8．1．9  接地装置的设置应考虑土壤受干燥、冻结等季节因素的影响，</a:t>
              </a:r>
              <a:r>
                <a:rPr dirty="0">
                  <a:solidFill>
                    <a:srgbClr val="FF0000"/>
                  </a:solidFill>
                  <a:latin typeface="汉仪中黑简" panose="02010600000101010101" charset="-122"/>
                  <a:ea typeface="汉仪中黑简" panose="02010600000101010101" charset="-122"/>
                  <a:cs typeface="汉仪中黑简" panose="02010600000101010101" charset="-122"/>
                  <a:sym typeface="+mn-ea"/>
                </a:rPr>
                <a:t>并应使接地电阻在各季节均能保证达到所要求的值。</a:t>
              </a:r>
            </a:p>
          </p:txBody>
        </p:sp>
      </p:gr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nvPicPr>
        <p:blipFill>
          <a:blip r:embed="rId269"/>
          <a:stretch>
            <a:fillRect/>
          </a:stretch>
        </p:blipFill>
        <p:spPr>
          <a:xfrm>
            <a:off x="0" y="0"/>
            <a:ext cx="12202795" cy="6857365"/>
          </a:xfrm>
          <a:prstGeom prst="rect">
            <a:avLst/>
          </a:prstGeom>
        </p:spPr>
      </p:pic>
      <p:sp>
        <p:nvSpPr>
          <p:cNvPr id="47" name="文本框 46"/>
          <p:cNvSpPr txBox="1"/>
          <p:nvPr/>
        </p:nvSpPr>
        <p:spPr>
          <a:xfrm>
            <a:off x="846455" y="645160"/>
            <a:ext cx="10452735" cy="429895"/>
          </a:xfrm>
          <a:prstGeom prst="rect">
            <a:avLst/>
          </a:prstGeom>
          <a:gradFill>
            <a:gsLst>
              <a:gs pos="0">
                <a:srgbClr val="E30000"/>
              </a:gs>
              <a:gs pos="100000">
                <a:srgbClr val="760303"/>
              </a:gs>
            </a:gsLst>
            <a:lin ang="5400000" scaled="0"/>
          </a:gradFill>
          <a:ln>
            <a:noFill/>
          </a:ln>
        </p:spPr>
        <p:txBody>
          <a:bodyPr wrap="square" rtlCol="0">
            <a:spAutoFit/>
          </a:bodyPr>
          <a:lstStyle/>
          <a:p>
            <a:pPr algn="l"/>
            <a:r>
              <a:rPr lang="en-US" altLang="zh-CN" sz="2200">
                <a:solidFill>
                  <a:schemeClr val="bg1"/>
                </a:solidFill>
                <a:latin typeface="思源黑体 Medium" panose="020B0600000000000000" charset="-122"/>
                <a:ea typeface="思源黑体 Medium" panose="020B0600000000000000" charset="-122"/>
                <a:cs typeface="思源黑体 Medium" panose="020B0600000000000000" charset="-122"/>
              </a:rPr>
              <a:t>5</a:t>
            </a:r>
            <a:r>
              <a:rPr lang="zh-CN" altLang="en-US" sz="2200">
                <a:solidFill>
                  <a:schemeClr val="bg1"/>
                </a:solidFill>
                <a:latin typeface="思源黑体 Medium" panose="020B0600000000000000" charset="-122"/>
                <a:ea typeface="思源黑体 Medium" panose="020B0600000000000000" charset="-122"/>
                <a:cs typeface="思源黑体 Medium" panose="020B0600000000000000" charset="-122"/>
              </a:rPr>
              <a:t>、电工未按照规定经专门的安全作业培训并取得相应资格上岗作业的</a:t>
            </a:r>
          </a:p>
        </p:txBody>
      </p:sp>
      <p:sp>
        <p:nvSpPr>
          <p:cNvPr id="5" name="文本框 4"/>
          <p:cNvSpPr txBox="1"/>
          <p:nvPr/>
        </p:nvSpPr>
        <p:spPr>
          <a:xfrm>
            <a:off x="846455" y="1075055"/>
            <a:ext cx="4902200" cy="5511800"/>
          </a:xfrm>
          <a:prstGeom prst="rect">
            <a:avLst/>
          </a:prstGeom>
          <a:solidFill>
            <a:schemeClr val="bg2">
              <a:alpha val="48000"/>
            </a:schemeClr>
          </a:solidFill>
        </p:spPr>
        <p:txBody>
          <a:bodyPr wrap="square" rtlCol="0">
            <a:noAutofit/>
          </a:bodyPr>
          <a:lstStyle/>
          <a:p>
            <a:pPr>
              <a:lnSpc>
                <a:spcPct val="150000"/>
              </a:lnSpc>
            </a:pPr>
            <a:r>
              <a:rPr lang="zh-CN" altLang="en-US" sz="1600"/>
              <a:t>《中华人民共和国安全生产法》第三十条 生产经营单位的特种作业人员必须按照国家有关规定经专门的安全作业培训，取得相应资格，方可上岗作业。</a:t>
            </a:r>
          </a:p>
          <a:p>
            <a:pPr>
              <a:lnSpc>
                <a:spcPct val="150000"/>
              </a:lnSpc>
            </a:pPr>
            <a:r>
              <a:rPr lang="zh-CN" altLang="en-US" sz="1600"/>
              <a:t>特种作业人员的范围由国务院应急管理部门会同国务院有关部门确定。</a:t>
            </a:r>
          </a:p>
        </p:txBody>
      </p:sp>
      <p:grpSp>
        <p:nvGrpSpPr>
          <p:cNvPr id="2" name="组合 1" descr="7b0a202020202274657874626f78223a20227b5c2269645c223a32303334353032302c5c2263617465676f72795f69645c223a5c225c227d220a7d0a"/>
          <p:cNvGrpSpPr/>
          <p:nvPr/>
        </p:nvGrpSpPr>
        <p:grpSpPr>
          <a:xfrm>
            <a:off x="6506845" y="1764665"/>
            <a:ext cx="4793615" cy="3538220"/>
            <a:chOff x="5402" y="3594"/>
            <a:chExt cx="8398" cy="3612"/>
          </a:xfrm>
        </p:grpSpPr>
        <p:grpSp>
          <p:nvGrpSpPr>
            <p:cNvPr id="3" name="组合 2"/>
            <p:cNvGrpSpPr/>
            <p:nvPr/>
          </p:nvGrpSpPr>
          <p:grpSpPr>
            <a:xfrm>
              <a:off x="5402" y="3594"/>
              <a:ext cx="8398" cy="3612"/>
              <a:chOff x="5402" y="3594"/>
              <a:chExt cx="8398" cy="3612"/>
            </a:xfrm>
          </p:grpSpPr>
          <p:sp>
            <p:nvSpPr>
              <p:cNvPr id="181" name="Freeform 107"/>
              <p:cNvSpPr>
                <a:spLocks noEditPoints="1"/>
              </p:cNvSpPr>
              <p:nvPr>
                <p:custDataLst>
                  <p:tags r:id="rId2"/>
                </p:custDataLst>
              </p:nvPr>
            </p:nvSpPr>
            <p:spPr bwMode="auto">
              <a:xfrm>
                <a:off x="13134" y="6734"/>
                <a:ext cx="124" cy="128"/>
              </a:xfrm>
              <a:custGeom>
                <a:avLst/>
                <a:gdLst>
                  <a:gd name="T0" fmla="*/ 18 w 19"/>
                  <a:gd name="T1" fmla="*/ 15 h 20"/>
                  <a:gd name="T2" fmla="*/ 19 w 19"/>
                  <a:gd name="T3" fmla="*/ 13 h 20"/>
                  <a:gd name="T4" fmla="*/ 17 w 19"/>
                  <a:gd name="T5" fmla="*/ 11 h 20"/>
                  <a:gd name="T6" fmla="*/ 17 w 19"/>
                  <a:gd name="T7" fmla="*/ 9 h 20"/>
                  <a:gd name="T8" fmla="*/ 19 w 19"/>
                  <a:gd name="T9" fmla="*/ 7 h 20"/>
                  <a:gd name="T10" fmla="*/ 18 w 19"/>
                  <a:gd name="T11" fmla="*/ 5 h 20"/>
                  <a:gd name="T12" fmla="*/ 15 w 19"/>
                  <a:gd name="T13" fmla="*/ 5 h 20"/>
                  <a:gd name="T14" fmla="*/ 14 w 19"/>
                  <a:gd name="T15" fmla="*/ 4 h 20"/>
                  <a:gd name="T16" fmla="*/ 14 w 19"/>
                  <a:gd name="T17" fmla="*/ 1 h 20"/>
                  <a:gd name="T18" fmla="*/ 12 w 19"/>
                  <a:gd name="T19" fmla="*/ 0 h 20"/>
                  <a:gd name="T20" fmla="*/ 10 w 19"/>
                  <a:gd name="T21" fmla="*/ 2 h 20"/>
                  <a:gd name="T22" fmla="*/ 8 w 19"/>
                  <a:gd name="T23" fmla="*/ 2 h 20"/>
                  <a:gd name="T24" fmla="*/ 7 w 19"/>
                  <a:gd name="T25" fmla="*/ 0 h 20"/>
                  <a:gd name="T26" fmla="*/ 4 w 19"/>
                  <a:gd name="T27" fmla="*/ 1 h 20"/>
                  <a:gd name="T28" fmla="*/ 5 w 19"/>
                  <a:gd name="T29" fmla="*/ 4 h 20"/>
                  <a:gd name="T30" fmla="*/ 3 w 19"/>
                  <a:gd name="T31" fmla="*/ 5 h 20"/>
                  <a:gd name="T32" fmla="*/ 0 w 19"/>
                  <a:gd name="T33" fmla="*/ 5 h 20"/>
                  <a:gd name="T34" fmla="*/ 0 w 19"/>
                  <a:gd name="T35" fmla="*/ 7 h 20"/>
                  <a:gd name="T36" fmla="*/ 2 w 19"/>
                  <a:gd name="T37" fmla="*/ 9 h 20"/>
                  <a:gd name="T38" fmla="*/ 2 w 19"/>
                  <a:gd name="T39" fmla="*/ 11 h 20"/>
                  <a:gd name="T40" fmla="*/ 0 w 19"/>
                  <a:gd name="T41" fmla="*/ 13 h 20"/>
                  <a:gd name="T42" fmla="*/ 1 w 19"/>
                  <a:gd name="T43" fmla="*/ 15 h 20"/>
                  <a:gd name="T44" fmla="*/ 3 w 19"/>
                  <a:gd name="T45" fmla="*/ 15 h 20"/>
                  <a:gd name="T46" fmla="*/ 5 w 19"/>
                  <a:gd name="T47" fmla="*/ 16 h 20"/>
                  <a:gd name="T48" fmla="*/ 4 w 19"/>
                  <a:gd name="T49" fmla="*/ 19 h 20"/>
                  <a:gd name="T50" fmla="*/ 7 w 19"/>
                  <a:gd name="T51" fmla="*/ 20 h 20"/>
                  <a:gd name="T52" fmla="*/ 9 w 19"/>
                  <a:gd name="T53" fmla="*/ 18 h 20"/>
                  <a:gd name="T54" fmla="*/ 10 w 19"/>
                  <a:gd name="T55" fmla="*/ 18 h 20"/>
                  <a:gd name="T56" fmla="*/ 12 w 19"/>
                  <a:gd name="T57" fmla="*/ 20 h 20"/>
                  <a:gd name="T58" fmla="*/ 14 w 19"/>
                  <a:gd name="T59" fmla="*/ 19 h 20"/>
                  <a:gd name="T60" fmla="*/ 14 w 19"/>
                  <a:gd name="T61" fmla="*/ 16 h 20"/>
                  <a:gd name="T62" fmla="*/ 15 w 19"/>
                  <a:gd name="T63" fmla="*/ 15 h 20"/>
                  <a:gd name="T64" fmla="*/ 18 w 19"/>
                  <a:gd name="T65" fmla="*/ 15 h 20"/>
                  <a:gd name="T66" fmla="*/ 8 w 19"/>
                  <a:gd name="T67" fmla="*/ 13 h 20"/>
                  <a:gd name="T68" fmla="*/ 6 w 19"/>
                  <a:gd name="T69" fmla="*/ 9 h 20"/>
                  <a:gd name="T70" fmla="*/ 11 w 19"/>
                  <a:gd name="T71" fmla="*/ 6 h 20"/>
                  <a:gd name="T72" fmla="*/ 13 w 19"/>
                  <a:gd name="T73" fmla="*/ 11 h 20"/>
                  <a:gd name="T74" fmla="*/ 8 w 19"/>
                  <a:gd name="T75"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 h="20">
                    <a:moveTo>
                      <a:pt x="18" y="15"/>
                    </a:moveTo>
                    <a:cubicBezTo>
                      <a:pt x="19" y="13"/>
                      <a:pt x="19" y="13"/>
                      <a:pt x="19" y="13"/>
                    </a:cubicBezTo>
                    <a:cubicBezTo>
                      <a:pt x="17" y="11"/>
                      <a:pt x="17" y="11"/>
                      <a:pt x="17" y="11"/>
                    </a:cubicBezTo>
                    <a:cubicBezTo>
                      <a:pt x="17" y="10"/>
                      <a:pt x="17" y="10"/>
                      <a:pt x="17" y="9"/>
                    </a:cubicBezTo>
                    <a:cubicBezTo>
                      <a:pt x="19" y="7"/>
                      <a:pt x="19" y="7"/>
                      <a:pt x="19" y="7"/>
                    </a:cubicBezTo>
                    <a:cubicBezTo>
                      <a:pt x="18" y="5"/>
                      <a:pt x="18" y="5"/>
                      <a:pt x="18" y="5"/>
                    </a:cubicBezTo>
                    <a:cubicBezTo>
                      <a:pt x="15" y="5"/>
                      <a:pt x="15" y="5"/>
                      <a:pt x="15" y="5"/>
                    </a:cubicBezTo>
                    <a:cubicBezTo>
                      <a:pt x="15" y="5"/>
                      <a:pt x="15" y="4"/>
                      <a:pt x="14" y="4"/>
                    </a:cubicBezTo>
                    <a:cubicBezTo>
                      <a:pt x="14" y="1"/>
                      <a:pt x="14" y="1"/>
                      <a:pt x="14" y="1"/>
                    </a:cubicBezTo>
                    <a:cubicBezTo>
                      <a:pt x="12" y="0"/>
                      <a:pt x="12" y="0"/>
                      <a:pt x="12" y="0"/>
                    </a:cubicBezTo>
                    <a:cubicBezTo>
                      <a:pt x="10" y="2"/>
                      <a:pt x="10" y="2"/>
                      <a:pt x="10" y="2"/>
                    </a:cubicBezTo>
                    <a:cubicBezTo>
                      <a:pt x="10" y="2"/>
                      <a:pt x="9" y="2"/>
                      <a:pt x="8" y="2"/>
                    </a:cubicBezTo>
                    <a:cubicBezTo>
                      <a:pt x="7" y="0"/>
                      <a:pt x="7" y="0"/>
                      <a:pt x="7" y="0"/>
                    </a:cubicBezTo>
                    <a:cubicBezTo>
                      <a:pt x="4" y="1"/>
                      <a:pt x="4" y="1"/>
                      <a:pt x="4" y="1"/>
                    </a:cubicBezTo>
                    <a:cubicBezTo>
                      <a:pt x="5" y="4"/>
                      <a:pt x="5" y="4"/>
                      <a:pt x="5" y="4"/>
                    </a:cubicBezTo>
                    <a:cubicBezTo>
                      <a:pt x="4" y="4"/>
                      <a:pt x="4" y="5"/>
                      <a:pt x="3" y="5"/>
                    </a:cubicBezTo>
                    <a:cubicBezTo>
                      <a:pt x="0" y="5"/>
                      <a:pt x="0" y="5"/>
                      <a:pt x="0" y="5"/>
                    </a:cubicBezTo>
                    <a:cubicBezTo>
                      <a:pt x="0" y="7"/>
                      <a:pt x="0" y="7"/>
                      <a:pt x="0" y="7"/>
                    </a:cubicBezTo>
                    <a:cubicBezTo>
                      <a:pt x="2" y="9"/>
                      <a:pt x="2" y="9"/>
                      <a:pt x="2" y="9"/>
                    </a:cubicBezTo>
                    <a:cubicBezTo>
                      <a:pt x="2" y="10"/>
                      <a:pt x="2" y="10"/>
                      <a:pt x="2" y="11"/>
                    </a:cubicBezTo>
                    <a:cubicBezTo>
                      <a:pt x="0" y="13"/>
                      <a:pt x="0" y="13"/>
                      <a:pt x="0" y="13"/>
                    </a:cubicBezTo>
                    <a:cubicBezTo>
                      <a:pt x="1" y="15"/>
                      <a:pt x="1" y="15"/>
                      <a:pt x="1" y="15"/>
                    </a:cubicBezTo>
                    <a:cubicBezTo>
                      <a:pt x="3" y="15"/>
                      <a:pt x="3" y="15"/>
                      <a:pt x="3" y="15"/>
                    </a:cubicBezTo>
                    <a:cubicBezTo>
                      <a:pt x="4" y="15"/>
                      <a:pt x="4" y="16"/>
                      <a:pt x="5" y="16"/>
                    </a:cubicBezTo>
                    <a:cubicBezTo>
                      <a:pt x="4" y="19"/>
                      <a:pt x="4" y="19"/>
                      <a:pt x="4" y="19"/>
                    </a:cubicBezTo>
                    <a:cubicBezTo>
                      <a:pt x="7" y="20"/>
                      <a:pt x="7" y="20"/>
                      <a:pt x="7" y="20"/>
                    </a:cubicBezTo>
                    <a:cubicBezTo>
                      <a:pt x="9" y="18"/>
                      <a:pt x="9" y="18"/>
                      <a:pt x="9" y="18"/>
                    </a:cubicBezTo>
                    <a:cubicBezTo>
                      <a:pt x="9" y="18"/>
                      <a:pt x="10" y="18"/>
                      <a:pt x="10" y="18"/>
                    </a:cubicBezTo>
                    <a:cubicBezTo>
                      <a:pt x="12" y="20"/>
                      <a:pt x="12" y="20"/>
                      <a:pt x="12" y="20"/>
                    </a:cubicBezTo>
                    <a:cubicBezTo>
                      <a:pt x="14" y="19"/>
                      <a:pt x="14" y="19"/>
                      <a:pt x="14" y="19"/>
                    </a:cubicBezTo>
                    <a:cubicBezTo>
                      <a:pt x="14" y="16"/>
                      <a:pt x="14" y="16"/>
                      <a:pt x="14" y="16"/>
                    </a:cubicBezTo>
                    <a:cubicBezTo>
                      <a:pt x="15" y="16"/>
                      <a:pt x="15" y="15"/>
                      <a:pt x="15" y="15"/>
                    </a:cubicBezTo>
                    <a:lnTo>
                      <a:pt x="18" y="15"/>
                    </a:lnTo>
                    <a:close/>
                    <a:moveTo>
                      <a:pt x="8" y="13"/>
                    </a:moveTo>
                    <a:cubicBezTo>
                      <a:pt x="6" y="13"/>
                      <a:pt x="5" y="10"/>
                      <a:pt x="6" y="9"/>
                    </a:cubicBezTo>
                    <a:cubicBezTo>
                      <a:pt x="7" y="7"/>
                      <a:pt x="9" y="6"/>
                      <a:pt x="11" y="6"/>
                    </a:cubicBezTo>
                    <a:cubicBezTo>
                      <a:pt x="13" y="7"/>
                      <a:pt x="14" y="9"/>
                      <a:pt x="13" y="11"/>
                    </a:cubicBezTo>
                    <a:cubicBezTo>
                      <a:pt x="12" y="13"/>
                      <a:pt x="10" y="14"/>
                      <a:pt x="8" y="13"/>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2" name="Freeform 108"/>
              <p:cNvSpPr>
                <a:spLocks noEditPoints="1"/>
              </p:cNvSpPr>
              <p:nvPr>
                <p:custDataLst>
                  <p:tags r:id="rId3"/>
                </p:custDataLst>
              </p:nvPr>
            </p:nvSpPr>
            <p:spPr bwMode="auto">
              <a:xfrm>
                <a:off x="5757" y="3807"/>
                <a:ext cx="186" cy="188"/>
              </a:xfrm>
              <a:custGeom>
                <a:avLst/>
                <a:gdLst>
                  <a:gd name="T0" fmla="*/ 23 w 29"/>
                  <a:gd name="T1" fmla="*/ 26 h 29"/>
                  <a:gd name="T2" fmla="*/ 26 w 29"/>
                  <a:gd name="T3" fmla="*/ 24 h 29"/>
                  <a:gd name="T4" fmla="*/ 24 w 29"/>
                  <a:gd name="T5" fmla="*/ 20 h 29"/>
                  <a:gd name="T6" fmla="*/ 25 w 29"/>
                  <a:gd name="T7" fmla="*/ 18 h 29"/>
                  <a:gd name="T8" fmla="*/ 29 w 29"/>
                  <a:gd name="T9" fmla="*/ 17 h 29"/>
                  <a:gd name="T10" fmla="*/ 29 w 29"/>
                  <a:gd name="T11" fmla="*/ 13 h 29"/>
                  <a:gd name="T12" fmla="*/ 25 w 29"/>
                  <a:gd name="T13" fmla="*/ 12 h 29"/>
                  <a:gd name="T14" fmla="*/ 24 w 29"/>
                  <a:gd name="T15" fmla="*/ 10 h 29"/>
                  <a:gd name="T16" fmla="*/ 26 w 29"/>
                  <a:gd name="T17" fmla="*/ 6 h 29"/>
                  <a:gd name="T18" fmla="*/ 24 w 29"/>
                  <a:gd name="T19" fmla="*/ 3 h 29"/>
                  <a:gd name="T20" fmla="*/ 20 w 29"/>
                  <a:gd name="T21" fmla="*/ 5 h 29"/>
                  <a:gd name="T22" fmla="*/ 18 w 29"/>
                  <a:gd name="T23" fmla="*/ 4 h 29"/>
                  <a:gd name="T24" fmla="*/ 17 w 29"/>
                  <a:gd name="T25" fmla="*/ 0 h 29"/>
                  <a:gd name="T26" fmla="*/ 13 w 29"/>
                  <a:gd name="T27" fmla="*/ 0 h 29"/>
                  <a:gd name="T28" fmla="*/ 12 w 29"/>
                  <a:gd name="T29" fmla="*/ 4 h 29"/>
                  <a:gd name="T30" fmla="*/ 10 w 29"/>
                  <a:gd name="T31" fmla="*/ 5 h 29"/>
                  <a:gd name="T32" fmla="*/ 6 w 29"/>
                  <a:gd name="T33" fmla="*/ 3 h 29"/>
                  <a:gd name="T34" fmla="*/ 4 w 29"/>
                  <a:gd name="T35" fmla="*/ 5 h 29"/>
                  <a:gd name="T36" fmla="*/ 5 w 29"/>
                  <a:gd name="T37" fmla="*/ 9 h 29"/>
                  <a:gd name="T38" fmla="*/ 4 w 29"/>
                  <a:gd name="T39" fmla="*/ 11 h 29"/>
                  <a:gd name="T40" fmla="*/ 0 w 29"/>
                  <a:gd name="T41" fmla="*/ 12 h 29"/>
                  <a:gd name="T42" fmla="*/ 0 w 29"/>
                  <a:gd name="T43" fmla="*/ 16 h 29"/>
                  <a:gd name="T44" fmla="*/ 4 w 29"/>
                  <a:gd name="T45" fmla="*/ 17 h 29"/>
                  <a:gd name="T46" fmla="*/ 5 w 29"/>
                  <a:gd name="T47" fmla="*/ 19 h 29"/>
                  <a:gd name="T48" fmla="*/ 3 w 29"/>
                  <a:gd name="T49" fmla="*/ 23 h 29"/>
                  <a:gd name="T50" fmla="*/ 5 w 29"/>
                  <a:gd name="T51" fmla="*/ 25 h 29"/>
                  <a:gd name="T52" fmla="*/ 9 w 29"/>
                  <a:gd name="T53" fmla="*/ 24 h 29"/>
                  <a:gd name="T54" fmla="*/ 11 w 29"/>
                  <a:gd name="T55" fmla="*/ 25 h 29"/>
                  <a:gd name="T56" fmla="*/ 12 w 29"/>
                  <a:gd name="T57" fmla="*/ 29 h 29"/>
                  <a:gd name="T58" fmla="*/ 16 w 29"/>
                  <a:gd name="T59" fmla="*/ 29 h 29"/>
                  <a:gd name="T60" fmla="*/ 17 w 29"/>
                  <a:gd name="T61" fmla="*/ 25 h 29"/>
                  <a:gd name="T62" fmla="*/ 20 w 29"/>
                  <a:gd name="T63" fmla="*/ 24 h 29"/>
                  <a:gd name="T64" fmla="*/ 23 w 29"/>
                  <a:gd name="T65" fmla="*/ 26 h 29"/>
                  <a:gd name="T66" fmla="*/ 11 w 29"/>
                  <a:gd name="T67" fmla="*/ 18 h 29"/>
                  <a:gd name="T68" fmla="*/ 11 w 29"/>
                  <a:gd name="T69" fmla="*/ 11 h 29"/>
                  <a:gd name="T70" fmla="*/ 19 w 29"/>
                  <a:gd name="T71" fmla="*/ 11 h 29"/>
                  <a:gd name="T72" fmla="*/ 18 w 29"/>
                  <a:gd name="T73" fmla="*/ 18 h 29"/>
                  <a:gd name="T74" fmla="*/ 11 w 29"/>
                  <a:gd name="T75" fmla="*/ 1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 h="29">
                    <a:moveTo>
                      <a:pt x="23" y="26"/>
                    </a:moveTo>
                    <a:cubicBezTo>
                      <a:pt x="26" y="24"/>
                      <a:pt x="26" y="24"/>
                      <a:pt x="26" y="24"/>
                    </a:cubicBezTo>
                    <a:cubicBezTo>
                      <a:pt x="24" y="20"/>
                      <a:pt x="24" y="20"/>
                      <a:pt x="24" y="20"/>
                    </a:cubicBezTo>
                    <a:cubicBezTo>
                      <a:pt x="24" y="19"/>
                      <a:pt x="25" y="19"/>
                      <a:pt x="25" y="18"/>
                    </a:cubicBezTo>
                    <a:cubicBezTo>
                      <a:pt x="29" y="17"/>
                      <a:pt x="29" y="17"/>
                      <a:pt x="29" y="17"/>
                    </a:cubicBezTo>
                    <a:cubicBezTo>
                      <a:pt x="29" y="13"/>
                      <a:pt x="29" y="13"/>
                      <a:pt x="29" y="13"/>
                    </a:cubicBezTo>
                    <a:cubicBezTo>
                      <a:pt x="25" y="12"/>
                      <a:pt x="25" y="12"/>
                      <a:pt x="25" y="12"/>
                    </a:cubicBezTo>
                    <a:cubicBezTo>
                      <a:pt x="25" y="11"/>
                      <a:pt x="25" y="10"/>
                      <a:pt x="24" y="10"/>
                    </a:cubicBezTo>
                    <a:cubicBezTo>
                      <a:pt x="26" y="6"/>
                      <a:pt x="26" y="6"/>
                      <a:pt x="26" y="6"/>
                    </a:cubicBezTo>
                    <a:cubicBezTo>
                      <a:pt x="24" y="3"/>
                      <a:pt x="24" y="3"/>
                      <a:pt x="24" y="3"/>
                    </a:cubicBezTo>
                    <a:cubicBezTo>
                      <a:pt x="20" y="5"/>
                      <a:pt x="20" y="5"/>
                      <a:pt x="20" y="5"/>
                    </a:cubicBezTo>
                    <a:cubicBezTo>
                      <a:pt x="20" y="5"/>
                      <a:pt x="19" y="4"/>
                      <a:pt x="18" y="4"/>
                    </a:cubicBezTo>
                    <a:cubicBezTo>
                      <a:pt x="17" y="0"/>
                      <a:pt x="17" y="0"/>
                      <a:pt x="17" y="0"/>
                    </a:cubicBezTo>
                    <a:cubicBezTo>
                      <a:pt x="13" y="0"/>
                      <a:pt x="13" y="0"/>
                      <a:pt x="13" y="0"/>
                    </a:cubicBezTo>
                    <a:cubicBezTo>
                      <a:pt x="12" y="4"/>
                      <a:pt x="12" y="4"/>
                      <a:pt x="12" y="4"/>
                    </a:cubicBezTo>
                    <a:cubicBezTo>
                      <a:pt x="11" y="4"/>
                      <a:pt x="11" y="4"/>
                      <a:pt x="10" y="5"/>
                    </a:cubicBezTo>
                    <a:cubicBezTo>
                      <a:pt x="6" y="3"/>
                      <a:pt x="6" y="3"/>
                      <a:pt x="6" y="3"/>
                    </a:cubicBezTo>
                    <a:cubicBezTo>
                      <a:pt x="4" y="5"/>
                      <a:pt x="4" y="5"/>
                      <a:pt x="4" y="5"/>
                    </a:cubicBezTo>
                    <a:cubicBezTo>
                      <a:pt x="5" y="9"/>
                      <a:pt x="5" y="9"/>
                      <a:pt x="5" y="9"/>
                    </a:cubicBezTo>
                    <a:cubicBezTo>
                      <a:pt x="5" y="9"/>
                      <a:pt x="5" y="10"/>
                      <a:pt x="4" y="11"/>
                    </a:cubicBezTo>
                    <a:cubicBezTo>
                      <a:pt x="0" y="12"/>
                      <a:pt x="0" y="12"/>
                      <a:pt x="0" y="12"/>
                    </a:cubicBezTo>
                    <a:cubicBezTo>
                      <a:pt x="0" y="16"/>
                      <a:pt x="0" y="16"/>
                      <a:pt x="0" y="16"/>
                    </a:cubicBezTo>
                    <a:cubicBezTo>
                      <a:pt x="4" y="17"/>
                      <a:pt x="4" y="17"/>
                      <a:pt x="4" y="17"/>
                    </a:cubicBezTo>
                    <a:cubicBezTo>
                      <a:pt x="4" y="18"/>
                      <a:pt x="5" y="19"/>
                      <a:pt x="5" y="19"/>
                    </a:cubicBezTo>
                    <a:cubicBezTo>
                      <a:pt x="3" y="23"/>
                      <a:pt x="3" y="23"/>
                      <a:pt x="3" y="23"/>
                    </a:cubicBezTo>
                    <a:cubicBezTo>
                      <a:pt x="5" y="25"/>
                      <a:pt x="5" y="25"/>
                      <a:pt x="5" y="25"/>
                    </a:cubicBezTo>
                    <a:cubicBezTo>
                      <a:pt x="9" y="24"/>
                      <a:pt x="9" y="24"/>
                      <a:pt x="9" y="24"/>
                    </a:cubicBezTo>
                    <a:cubicBezTo>
                      <a:pt x="10" y="24"/>
                      <a:pt x="10" y="24"/>
                      <a:pt x="11" y="25"/>
                    </a:cubicBezTo>
                    <a:cubicBezTo>
                      <a:pt x="12" y="29"/>
                      <a:pt x="12" y="29"/>
                      <a:pt x="12" y="29"/>
                    </a:cubicBezTo>
                    <a:cubicBezTo>
                      <a:pt x="16" y="29"/>
                      <a:pt x="16" y="29"/>
                      <a:pt x="16" y="29"/>
                    </a:cubicBezTo>
                    <a:cubicBezTo>
                      <a:pt x="17" y="25"/>
                      <a:pt x="17" y="25"/>
                      <a:pt x="17" y="25"/>
                    </a:cubicBezTo>
                    <a:cubicBezTo>
                      <a:pt x="18" y="25"/>
                      <a:pt x="19" y="24"/>
                      <a:pt x="20" y="24"/>
                    </a:cubicBezTo>
                    <a:lnTo>
                      <a:pt x="23" y="26"/>
                    </a:lnTo>
                    <a:close/>
                    <a:moveTo>
                      <a:pt x="11" y="18"/>
                    </a:moveTo>
                    <a:cubicBezTo>
                      <a:pt x="9" y="16"/>
                      <a:pt x="9" y="12"/>
                      <a:pt x="11" y="11"/>
                    </a:cubicBezTo>
                    <a:cubicBezTo>
                      <a:pt x="13" y="9"/>
                      <a:pt x="17" y="9"/>
                      <a:pt x="19" y="11"/>
                    </a:cubicBezTo>
                    <a:cubicBezTo>
                      <a:pt x="21" y="13"/>
                      <a:pt x="20" y="16"/>
                      <a:pt x="18" y="18"/>
                    </a:cubicBezTo>
                    <a:cubicBezTo>
                      <a:pt x="16" y="20"/>
                      <a:pt x="13" y="20"/>
                      <a:pt x="11" y="18"/>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3" name="Freeform 109"/>
              <p:cNvSpPr>
                <a:spLocks noEditPoints="1"/>
              </p:cNvSpPr>
              <p:nvPr>
                <p:custDataLst>
                  <p:tags r:id="rId4"/>
                </p:custDataLst>
              </p:nvPr>
            </p:nvSpPr>
            <p:spPr bwMode="auto">
              <a:xfrm>
                <a:off x="5646" y="3969"/>
                <a:ext cx="97" cy="92"/>
              </a:xfrm>
              <a:custGeom>
                <a:avLst/>
                <a:gdLst>
                  <a:gd name="T0" fmla="*/ 12 w 15"/>
                  <a:gd name="T1" fmla="*/ 13 h 14"/>
                  <a:gd name="T2" fmla="*/ 13 w 15"/>
                  <a:gd name="T3" fmla="*/ 12 h 14"/>
                  <a:gd name="T4" fmla="*/ 12 w 15"/>
                  <a:gd name="T5" fmla="*/ 10 h 14"/>
                  <a:gd name="T6" fmla="*/ 13 w 15"/>
                  <a:gd name="T7" fmla="*/ 9 h 14"/>
                  <a:gd name="T8" fmla="*/ 15 w 15"/>
                  <a:gd name="T9" fmla="*/ 8 h 14"/>
                  <a:gd name="T10" fmla="*/ 15 w 15"/>
                  <a:gd name="T11" fmla="*/ 6 h 14"/>
                  <a:gd name="T12" fmla="*/ 13 w 15"/>
                  <a:gd name="T13" fmla="*/ 6 h 14"/>
                  <a:gd name="T14" fmla="*/ 12 w 15"/>
                  <a:gd name="T15" fmla="*/ 5 h 14"/>
                  <a:gd name="T16" fmla="*/ 14 w 15"/>
                  <a:gd name="T17" fmla="*/ 3 h 14"/>
                  <a:gd name="T18" fmla="*/ 12 w 15"/>
                  <a:gd name="T19" fmla="*/ 2 h 14"/>
                  <a:gd name="T20" fmla="*/ 10 w 15"/>
                  <a:gd name="T21" fmla="*/ 2 h 14"/>
                  <a:gd name="T22" fmla="*/ 9 w 15"/>
                  <a:gd name="T23" fmla="*/ 2 h 14"/>
                  <a:gd name="T24" fmla="*/ 9 w 15"/>
                  <a:gd name="T25" fmla="*/ 0 h 14"/>
                  <a:gd name="T26" fmla="*/ 7 w 15"/>
                  <a:gd name="T27" fmla="*/ 0 h 14"/>
                  <a:gd name="T28" fmla="*/ 6 w 15"/>
                  <a:gd name="T29" fmla="*/ 2 h 14"/>
                  <a:gd name="T30" fmla="*/ 5 w 15"/>
                  <a:gd name="T31" fmla="*/ 2 h 14"/>
                  <a:gd name="T32" fmla="*/ 3 w 15"/>
                  <a:gd name="T33" fmla="*/ 1 h 14"/>
                  <a:gd name="T34" fmla="*/ 2 w 15"/>
                  <a:gd name="T35" fmla="*/ 2 h 14"/>
                  <a:gd name="T36" fmla="*/ 3 w 15"/>
                  <a:gd name="T37" fmla="*/ 4 h 14"/>
                  <a:gd name="T38" fmla="*/ 2 w 15"/>
                  <a:gd name="T39" fmla="*/ 5 h 14"/>
                  <a:gd name="T40" fmla="*/ 0 w 15"/>
                  <a:gd name="T41" fmla="*/ 6 h 14"/>
                  <a:gd name="T42" fmla="*/ 0 w 15"/>
                  <a:gd name="T43" fmla="*/ 8 h 14"/>
                  <a:gd name="T44" fmla="*/ 2 w 15"/>
                  <a:gd name="T45" fmla="*/ 8 h 14"/>
                  <a:gd name="T46" fmla="*/ 3 w 15"/>
                  <a:gd name="T47" fmla="*/ 9 h 14"/>
                  <a:gd name="T48" fmla="*/ 2 w 15"/>
                  <a:gd name="T49" fmla="*/ 11 h 14"/>
                  <a:gd name="T50" fmla="*/ 3 w 15"/>
                  <a:gd name="T51" fmla="*/ 13 h 14"/>
                  <a:gd name="T52" fmla="*/ 5 w 15"/>
                  <a:gd name="T53" fmla="*/ 12 h 14"/>
                  <a:gd name="T54" fmla="*/ 6 w 15"/>
                  <a:gd name="T55" fmla="*/ 12 h 14"/>
                  <a:gd name="T56" fmla="*/ 6 w 15"/>
                  <a:gd name="T57" fmla="*/ 14 h 14"/>
                  <a:gd name="T58" fmla="*/ 8 w 15"/>
                  <a:gd name="T59" fmla="*/ 14 h 14"/>
                  <a:gd name="T60" fmla="*/ 9 w 15"/>
                  <a:gd name="T61" fmla="*/ 12 h 14"/>
                  <a:gd name="T62" fmla="*/ 10 w 15"/>
                  <a:gd name="T63" fmla="*/ 12 h 14"/>
                  <a:gd name="T64" fmla="*/ 12 w 15"/>
                  <a:gd name="T65" fmla="*/ 13 h 14"/>
                  <a:gd name="T66" fmla="*/ 6 w 15"/>
                  <a:gd name="T67" fmla="*/ 9 h 14"/>
                  <a:gd name="T68" fmla="*/ 6 w 15"/>
                  <a:gd name="T69" fmla="*/ 5 h 14"/>
                  <a:gd name="T70" fmla="*/ 10 w 15"/>
                  <a:gd name="T71" fmla="*/ 5 h 14"/>
                  <a:gd name="T72" fmla="*/ 9 w 15"/>
                  <a:gd name="T73" fmla="*/ 9 h 14"/>
                  <a:gd name="T74" fmla="*/ 6 w 15"/>
                  <a:gd name="T7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 h="14">
                    <a:moveTo>
                      <a:pt x="12" y="13"/>
                    </a:moveTo>
                    <a:cubicBezTo>
                      <a:pt x="13" y="12"/>
                      <a:pt x="13" y="12"/>
                      <a:pt x="13" y="12"/>
                    </a:cubicBezTo>
                    <a:cubicBezTo>
                      <a:pt x="12" y="10"/>
                      <a:pt x="12" y="10"/>
                      <a:pt x="12" y="10"/>
                    </a:cubicBezTo>
                    <a:cubicBezTo>
                      <a:pt x="12" y="10"/>
                      <a:pt x="13" y="9"/>
                      <a:pt x="13" y="9"/>
                    </a:cubicBezTo>
                    <a:cubicBezTo>
                      <a:pt x="15" y="8"/>
                      <a:pt x="15" y="8"/>
                      <a:pt x="15" y="8"/>
                    </a:cubicBezTo>
                    <a:cubicBezTo>
                      <a:pt x="15" y="6"/>
                      <a:pt x="15" y="6"/>
                      <a:pt x="15" y="6"/>
                    </a:cubicBezTo>
                    <a:cubicBezTo>
                      <a:pt x="13" y="6"/>
                      <a:pt x="13" y="6"/>
                      <a:pt x="13" y="6"/>
                    </a:cubicBezTo>
                    <a:cubicBezTo>
                      <a:pt x="13" y="5"/>
                      <a:pt x="13" y="5"/>
                      <a:pt x="12" y="5"/>
                    </a:cubicBezTo>
                    <a:cubicBezTo>
                      <a:pt x="14" y="3"/>
                      <a:pt x="14" y="3"/>
                      <a:pt x="14" y="3"/>
                    </a:cubicBezTo>
                    <a:cubicBezTo>
                      <a:pt x="12" y="2"/>
                      <a:pt x="12" y="2"/>
                      <a:pt x="12" y="2"/>
                    </a:cubicBezTo>
                    <a:cubicBezTo>
                      <a:pt x="10" y="2"/>
                      <a:pt x="10" y="2"/>
                      <a:pt x="10" y="2"/>
                    </a:cubicBezTo>
                    <a:cubicBezTo>
                      <a:pt x="10" y="2"/>
                      <a:pt x="10" y="2"/>
                      <a:pt x="9" y="2"/>
                    </a:cubicBezTo>
                    <a:cubicBezTo>
                      <a:pt x="9" y="0"/>
                      <a:pt x="9" y="0"/>
                      <a:pt x="9" y="0"/>
                    </a:cubicBezTo>
                    <a:cubicBezTo>
                      <a:pt x="7" y="0"/>
                      <a:pt x="7" y="0"/>
                      <a:pt x="7" y="0"/>
                    </a:cubicBezTo>
                    <a:cubicBezTo>
                      <a:pt x="6" y="2"/>
                      <a:pt x="6" y="2"/>
                      <a:pt x="6" y="2"/>
                    </a:cubicBezTo>
                    <a:cubicBezTo>
                      <a:pt x="6" y="2"/>
                      <a:pt x="6" y="2"/>
                      <a:pt x="5" y="2"/>
                    </a:cubicBezTo>
                    <a:cubicBezTo>
                      <a:pt x="3" y="1"/>
                      <a:pt x="3" y="1"/>
                      <a:pt x="3" y="1"/>
                    </a:cubicBezTo>
                    <a:cubicBezTo>
                      <a:pt x="2" y="2"/>
                      <a:pt x="2" y="2"/>
                      <a:pt x="2" y="2"/>
                    </a:cubicBezTo>
                    <a:cubicBezTo>
                      <a:pt x="3" y="4"/>
                      <a:pt x="3" y="4"/>
                      <a:pt x="3" y="4"/>
                    </a:cubicBezTo>
                    <a:cubicBezTo>
                      <a:pt x="3" y="5"/>
                      <a:pt x="3" y="5"/>
                      <a:pt x="2" y="5"/>
                    </a:cubicBezTo>
                    <a:cubicBezTo>
                      <a:pt x="0" y="6"/>
                      <a:pt x="0" y="6"/>
                      <a:pt x="0" y="6"/>
                    </a:cubicBezTo>
                    <a:cubicBezTo>
                      <a:pt x="0" y="8"/>
                      <a:pt x="0" y="8"/>
                      <a:pt x="0" y="8"/>
                    </a:cubicBezTo>
                    <a:cubicBezTo>
                      <a:pt x="2" y="8"/>
                      <a:pt x="2" y="8"/>
                      <a:pt x="2" y="8"/>
                    </a:cubicBezTo>
                    <a:cubicBezTo>
                      <a:pt x="2" y="9"/>
                      <a:pt x="3" y="9"/>
                      <a:pt x="3" y="9"/>
                    </a:cubicBezTo>
                    <a:cubicBezTo>
                      <a:pt x="2" y="11"/>
                      <a:pt x="2" y="11"/>
                      <a:pt x="2" y="11"/>
                    </a:cubicBezTo>
                    <a:cubicBezTo>
                      <a:pt x="3" y="13"/>
                      <a:pt x="3" y="13"/>
                      <a:pt x="3" y="13"/>
                    </a:cubicBezTo>
                    <a:cubicBezTo>
                      <a:pt x="5" y="12"/>
                      <a:pt x="5" y="12"/>
                      <a:pt x="5" y="12"/>
                    </a:cubicBezTo>
                    <a:cubicBezTo>
                      <a:pt x="5" y="12"/>
                      <a:pt x="6" y="12"/>
                      <a:pt x="6" y="12"/>
                    </a:cubicBezTo>
                    <a:cubicBezTo>
                      <a:pt x="6" y="14"/>
                      <a:pt x="6" y="14"/>
                      <a:pt x="6" y="14"/>
                    </a:cubicBezTo>
                    <a:cubicBezTo>
                      <a:pt x="8" y="14"/>
                      <a:pt x="8" y="14"/>
                      <a:pt x="8" y="14"/>
                    </a:cubicBezTo>
                    <a:cubicBezTo>
                      <a:pt x="9" y="12"/>
                      <a:pt x="9" y="12"/>
                      <a:pt x="9" y="12"/>
                    </a:cubicBezTo>
                    <a:cubicBezTo>
                      <a:pt x="9" y="12"/>
                      <a:pt x="10" y="12"/>
                      <a:pt x="10" y="12"/>
                    </a:cubicBezTo>
                    <a:lnTo>
                      <a:pt x="12" y="13"/>
                    </a:lnTo>
                    <a:close/>
                    <a:moveTo>
                      <a:pt x="6" y="9"/>
                    </a:moveTo>
                    <a:cubicBezTo>
                      <a:pt x="5" y="8"/>
                      <a:pt x="5" y="6"/>
                      <a:pt x="6" y="5"/>
                    </a:cubicBezTo>
                    <a:cubicBezTo>
                      <a:pt x="7" y="4"/>
                      <a:pt x="9" y="4"/>
                      <a:pt x="10" y="5"/>
                    </a:cubicBezTo>
                    <a:cubicBezTo>
                      <a:pt x="11" y="6"/>
                      <a:pt x="10" y="8"/>
                      <a:pt x="9" y="9"/>
                    </a:cubicBezTo>
                    <a:cubicBezTo>
                      <a:pt x="8" y="10"/>
                      <a:pt x="7" y="10"/>
                      <a:pt x="6" y="9"/>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4" name="Line 110"/>
              <p:cNvSpPr>
                <a:spLocks noChangeShapeType="1"/>
              </p:cNvSpPr>
              <p:nvPr>
                <p:custDataLst>
                  <p:tags r:id="rId5"/>
                </p:custDataLst>
              </p:nvPr>
            </p:nvSpPr>
            <p:spPr bwMode="auto">
              <a:xfrm>
                <a:off x="12651" y="7051"/>
                <a:ext cx="0" cy="0"/>
              </a:xfrm>
              <a:prstGeom prst="line">
                <a:avLst/>
              </a:prstGeom>
              <a:solidFill>
                <a:srgbClr val="4A7CC6"/>
              </a:solidFill>
              <a:ln w="34925" cap="flat">
                <a:solidFill>
                  <a:srgbClr val="172A88"/>
                </a:solidFill>
                <a:prstDash val="solid"/>
                <a:miter lim="800000"/>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5" name="Freeform 111"/>
              <p:cNvSpPr/>
              <p:nvPr>
                <p:custDataLst>
                  <p:tags r:id="rId6"/>
                </p:custDataLst>
              </p:nvPr>
            </p:nvSpPr>
            <p:spPr bwMode="auto">
              <a:xfrm>
                <a:off x="5402" y="3594"/>
                <a:ext cx="8398" cy="3483"/>
              </a:xfrm>
              <a:custGeom>
                <a:avLst/>
                <a:gdLst>
                  <a:gd name="T0" fmla="*/ 1236 w 1302"/>
                  <a:gd name="T1" fmla="*/ 538 h 538"/>
                  <a:gd name="T2" fmla="*/ 1201 w 1302"/>
                  <a:gd name="T3" fmla="*/ 538 h 538"/>
                  <a:gd name="T4" fmla="*/ 1201 w 1302"/>
                  <a:gd name="T5" fmla="*/ 530 h 538"/>
                  <a:gd name="T6" fmla="*/ 1236 w 1302"/>
                  <a:gd name="T7" fmla="*/ 530 h 538"/>
                  <a:gd name="T8" fmla="*/ 1294 w 1302"/>
                  <a:gd name="T9" fmla="*/ 472 h 538"/>
                  <a:gd name="T10" fmla="*/ 1294 w 1302"/>
                  <a:gd name="T11" fmla="*/ 67 h 538"/>
                  <a:gd name="T12" fmla="*/ 1236 w 1302"/>
                  <a:gd name="T13" fmla="*/ 8 h 538"/>
                  <a:gd name="T14" fmla="*/ 66 w 1302"/>
                  <a:gd name="T15" fmla="*/ 8 h 538"/>
                  <a:gd name="T16" fmla="*/ 8 w 1302"/>
                  <a:gd name="T17" fmla="*/ 67 h 538"/>
                  <a:gd name="T18" fmla="*/ 8 w 1302"/>
                  <a:gd name="T19" fmla="*/ 472 h 538"/>
                  <a:gd name="T20" fmla="*/ 66 w 1302"/>
                  <a:gd name="T21" fmla="*/ 530 h 538"/>
                  <a:gd name="T22" fmla="*/ 1124 w 1302"/>
                  <a:gd name="T23" fmla="*/ 530 h 538"/>
                  <a:gd name="T24" fmla="*/ 1124 w 1302"/>
                  <a:gd name="T25" fmla="*/ 538 h 538"/>
                  <a:gd name="T26" fmla="*/ 66 w 1302"/>
                  <a:gd name="T27" fmla="*/ 538 h 538"/>
                  <a:gd name="T28" fmla="*/ 0 w 1302"/>
                  <a:gd name="T29" fmla="*/ 472 h 538"/>
                  <a:gd name="T30" fmla="*/ 0 w 1302"/>
                  <a:gd name="T31" fmla="*/ 67 h 538"/>
                  <a:gd name="T32" fmla="*/ 66 w 1302"/>
                  <a:gd name="T33" fmla="*/ 0 h 538"/>
                  <a:gd name="T34" fmla="*/ 1236 w 1302"/>
                  <a:gd name="T35" fmla="*/ 0 h 538"/>
                  <a:gd name="T36" fmla="*/ 1302 w 1302"/>
                  <a:gd name="T37" fmla="*/ 67 h 538"/>
                  <a:gd name="T38" fmla="*/ 1302 w 1302"/>
                  <a:gd name="T39" fmla="*/ 472 h 538"/>
                  <a:gd name="T40" fmla="*/ 1236 w 1302"/>
                  <a:gd name="T41" fmla="*/ 538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2" h="538">
                    <a:moveTo>
                      <a:pt x="1236" y="538"/>
                    </a:moveTo>
                    <a:cubicBezTo>
                      <a:pt x="1201" y="538"/>
                      <a:pt x="1201" y="538"/>
                      <a:pt x="1201" y="538"/>
                    </a:cubicBezTo>
                    <a:cubicBezTo>
                      <a:pt x="1201" y="530"/>
                      <a:pt x="1201" y="530"/>
                      <a:pt x="1201" y="530"/>
                    </a:cubicBezTo>
                    <a:cubicBezTo>
                      <a:pt x="1236" y="530"/>
                      <a:pt x="1236" y="530"/>
                      <a:pt x="1236" y="530"/>
                    </a:cubicBezTo>
                    <a:cubicBezTo>
                      <a:pt x="1268" y="530"/>
                      <a:pt x="1294" y="504"/>
                      <a:pt x="1294" y="472"/>
                    </a:cubicBezTo>
                    <a:cubicBezTo>
                      <a:pt x="1294" y="67"/>
                      <a:pt x="1294" y="67"/>
                      <a:pt x="1294" y="67"/>
                    </a:cubicBezTo>
                    <a:cubicBezTo>
                      <a:pt x="1294" y="35"/>
                      <a:pt x="1268" y="8"/>
                      <a:pt x="1236" y="8"/>
                    </a:cubicBezTo>
                    <a:cubicBezTo>
                      <a:pt x="66" y="8"/>
                      <a:pt x="66" y="8"/>
                      <a:pt x="66" y="8"/>
                    </a:cubicBezTo>
                    <a:cubicBezTo>
                      <a:pt x="34" y="8"/>
                      <a:pt x="8" y="35"/>
                      <a:pt x="8" y="67"/>
                    </a:cubicBezTo>
                    <a:cubicBezTo>
                      <a:pt x="8" y="472"/>
                      <a:pt x="8" y="472"/>
                      <a:pt x="8" y="472"/>
                    </a:cubicBezTo>
                    <a:cubicBezTo>
                      <a:pt x="8" y="504"/>
                      <a:pt x="34" y="530"/>
                      <a:pt x="66" y="530"/>
                    </a:cubicBezTo>
                    <a:cubicBezTo>
                      <a:pt x="1124" y="530"/>
                      <a:pt x="1124" y="530"/>
                      <a:pt x="1124" y="530"/>
                    </a:cubicBezTo>
                    <a:cubicBezTo>
                      <a:pt x="1124" y="538"/>
                      <a:pt x="1124" y="538"/>
                      <a:pt x="1124" y="538"/>
                    </a:cubicBezTo>
                    <a:cubicBezTo>
                      <a:pt x="66" y="538"/>
                      <a:pt x="66" y="538"/>
                      <a:pt x="66" y="538"/>
                    </a:cubicBezTo>
                    <a:cubicBezTo>
                      <a:pt x="30" y="538"/>
                      <a:pt x="0" y="508"/>
                      <a:pt x="0" y="472"/>
                    </a:cubicBezTo>
                    <a:cubicBezTo>
                      <a:pt x="0" y="67"/>
                      <a:pt x="0" y="67"/>
                      <a:pt x="0" y="67"/>
                    </a:cubicBezTo>
                    <a:cubicBezTo>
                      <a:pt x="0" y="30"/>
                      <a:pt x="30" y="0"/>
                      <a:pt x="66" y="0"/>
                    </a:cubicBezTo>
                    <a:cubicBezTo>
                      <a:pt x="1236" y="0"/>
                      <a:pt x="1236" y="0"/>
                      <a:pt x="1236" y="0"/>
                    </a:cubicBezTo>
                    <a:cubicBezTo>
                      <a:pt x="1272" y="0"/>
                      <a:pt x="1302" y="30"/>
                      <a:pt x="1302" y="67"/>
                    </a:cubicBezTo>
                    <a:cubicBezTo>
                      <a:pt x="1302" y="472"/>
                      <a:pt x="1302" y="472"/>
                      <a:pt x="1302" y="472"/>
                    </a:cubicBezTo>
                    <a:cubicBezTo>
                      <a:pt x="1302" y="508"/>
                      <a:pt x="1272" y="538"/>
                      <a:pt x="1236" y="538"/>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6" name="Oval 112"/>
              <p:cNvSpPr>
                <a:spLocks noChangeArrowheads="1"/>
              </p:cNvSpPr>
              <p:nvPr>
                <p:custDataLst>
                  <p:tags r:id="rId7"/>
                </p:custDataLst>
              </p:nvPr>
            </p:nvSpPr>
            <p:spPr bwMode="auto">
              <a:xfrm>
                <a:off x="1256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7" name="Oval 113"/>
              <p:cNvSpPr>
                <a:spLocks noChangeArrowheads="1"/>
              </p:cNvSpPr>
              <p:nvPr>
                <p:custDataLst>
                  <p:tags r:id="rId8"/>
                </p:custDataLst>
              </p:nvPr>
            </p:nvSpPr>
            <p:spPr bwMode="auto">
              <a:xfrm>
                <a:off x="1246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8" name="Oval 114"/>
              <p:cNvSpPr>
                <a:spLocks noChangeArrowheads="1"/>
              </p:cNvSpPr>
              <p:nvPr>
                <p:custDataLst>
                  <p:tags r:id="rId9"/>
                </p:custDataLst>
              </p:nvPr>
            </p:nvSpPr>
            <p:spPr bwMode="auto">
              <a:xfrm>
                <a:off x="123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9" name="Oval 115"/>
              <p:cNvSpPr>
                <a:spLocks noChangeArrowheads="1"/>
              </p:cNvSpPr>
              <p:nvPr>
                <p:custDataLst>
                  <p:tags r:id="rId10"/>
                </p:custDataLst>
              </p:nvPr>
            </p:nvSpPr>
            <p:spPr bwMode="auto">
              <a:xfrm>
                <a:off x="1229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0" name="Oval 116"/>
              <p:cNvSpPr>
                <a:spLocks noChangeArrowheads="1"/>
              </p:cNvSpPr>
              <p:nvPr>
                <p:custDataLst>
                  <p:tags r:id="rId11"/>
                </p:custDataLst>
              </p:nvPr>
            </p:nvSpPr>
            <p:spPr bwMode="auto">
              <a:xfrm>
                <a:off x="1221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1" name="Oval 117"/>
              <p:cNvSpPr>
                <a:spLocks noChangeArrowheads="1"/>
              </p:cNvSpPr>
              <p:nvPr>
                <p:custDataLst>
                  <p:tags r:id="rId12"/>
                </p:custDataLst>
              </p:nvPr>
            </p:nvSpPr>
            <p:spPr bwMode="auto">
              <a:xfrm>
                <a:off x="1212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2" name="Oval 118"/>
              <p:cNvSpPr>
                <a:spLocks noChangeArrowheads="1"/>
              </p:cNvSpPr>
              <p:nvPr>
                <p:custDataLst>
                  <p:tags r:id="rId13"/>
                </p:custDataLst>
              </p:nvPr>
            </p:nvSpPr>
            <p:spPr bwMode="auto">
              <a:xfrm>
                <a:off x="1204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3" name="Oval 119"/>
              <p:cNvSpPr>
                <a:spLocks noChangeArrowheads="1"/>
              </p:cNvSpPr>
              <p:nvPr>
                <p:custDataLst>
                  <p:tags r:id="rId14"/>
                </p:custDataLst>
              </p:nvPr>
            </p:nvSpPr>
            <p:spPr bwMode="auto">
              <a:xfrm>
                <a:off x="1196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4" name="Oval 120"/>
              <p:cNvSpPr>
                <a:spLocks noChangeArrowheads="1"/>
              </p:cNvSpPr>
              <p:nvPr>
                <p:custDataLst>
                  <p:tags r:id="rId15"/>
                </p:custDataLst>
              </p:nvPr>
            </p:nvSpPr>
            <p:spPr bwMode="auto">
              <a:xfrm>
                <a:off x="1187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5" name="Oval 121"/>
              <p:cNvSpPr>
                <a:spLocks noChangeArrowheads="1"/>
              </p:cNvSpPr>
              <p:nvPr>
                <p:custDataLst>
                  <p:tags r:id="rId16"/>
                </p:custDataLst>
              </p:nvPr>
            </p:nvSpPr>
            <p:spPr bwMode="auto">
              <a:xfrm>
                <a:off x="117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6" name="Oval 122"/>
              <p:cNvSpPr>
                <a:spLocks noChangeArrowheads="1"/>
              </p:cNvSpPr>
              <p:nvPr>
                <p:custDataLst>
                  <p:tags r:id="rId17"/>
                </p:custDataLst>
              </p:nvPr>
            </p:nvSpPr>
            <p:spPr bwMode="auto">
              <a:xfrm>
                <a:off x="1170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7" name="Oval 123"/>
              <p:cNvSpPr>
                <a:spLocks noChangeArrowheads="1"/>
              </p:cNvSpPr>
              <p:nvPr>
                <p:custDataLst>
                  <p:tags r:id="rId18"/>
                </p:custDataLst>
              </p:nvPr>
            </p:nvSpPr>
            <p:spPr bwMode="auto">
              <a:xfrm>
                <a:off x="116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8" name="Oval 124"/>
              <p:cNvSpPr>
                <a:spLocks noChangeArrowheads="1"/>
              </p:cNvSpPr>
              <p:nvPr>
                <p:custDataLst>
                  <p:tags r:id="rId19"/>
                </p:custDataLst>
              </p:nvPr>
            </p:nvSpPr>
            <p:spPr bwMode="auto">
              <a:xfrm>
                <a:off x="115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 name="Oval 125"/>
              <p:cNvSpPr>
                <a:spLocks noChangeArrowheads="1"/>
              </p:cNvSpPr>
              <p:nvPr>
                <p:custDataLst>
                  <p:tags r:id="rId20"/>
                </p:custDataLst>
              </p:nvPr>
            </p:nvSpPr>
            <p:spPr bwMode="auto">
              <a:xfrm>
                <a:off x="114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0" name="Oval 126"/>
              <p:cNvSpPr>
                <a:spLocks noChangeArrowheads="1"/>
              </p:cNvSpPr>
              <p:nvPr>
                <p:custDataLst>
                  <p:tags r:id="rId21"/>
                </p:custDataLst>
              </p:nvPr>
            </p:nvSpPr>
            <p:spPr bwMode="auto">
              <a:xfrm>
                <a:off x="113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1" name="Oval 127"/>
              <p:cNvSpPr>
                <a:spLocks noChangeArrowheads="1"/>
              </p:cNvSpPr>
              <p:nvPr>
                <p:custDataLst>
                  <p:tags r:id="rId22"/>
                </p:custDataLst>
              </p:nvPr>
            </p:nvSpPr>
            <p:spPr bwMode="auto">
              <a:xfrm>
                <a:off x="1128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2" name="Oval 128"/>
              <p:cNvSpPr>
                <a:spLocks noChangeArrowheads="1"/>
              </p:cNvSpPr>
              <p:nvPr>
                <p:custDataLst>
                  <p:tags r:id="rId23"/>
                </p:custDataLst>
              </p:nvPr>
            </p:nvSpPr>
            <p:spPr bwMode="auto">
              <a:xfrm>
                <a:off x="1120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3" name="Oval 129"/>
              <p:cNvSpPr>
                <a:spLocks noChangeArrowheads="1"/>
              </p:cNvSpPr>
              <p:nvPr>
                <p:custDataLst>
                  <p:tags r:id="rId24"/>
                </p:custDataLst>
              </p:nvPr>
            </p:nvSpPr>
            <p:spPr bwMode="auto">
              <a:xfrm>
                <a:off x="111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4" name="Oval 130"/>
              <p:cNvSpPr>
                <a:spLocks noChangeArrowheads="1"/>
              </p:cNvSpPr>
              <p:nvPr>
                <p:custDataLst>
                  <p:tags r:id="rId25"/>
                </p:custDataLst>
              </p:nvPr>
            </p:nvSpPr>
            <p:spPr bwMode="auto">
              <a:xfrm>
                <a:off x="1103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5" name="Oval 131"/>
              <p:cNvSpPr>
                <a:spLocks noChangeArrowheads="1"/>
              </p:cNvSpPr>
              <p:nvPr>
                <p:custDataLst>
                  <p:tags r:id="rId26"/>
                </p:custDataLst>
              </p:nvPr>
            </p:nvSpPr>
            <p:spPr bwMode="auto">
              <a:xfrm>
                <a:off x="1095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6" name="Oval 132"/>
              <p:cNvSpPr>
                <a:spLocks noChangeArrowheads="1"/>
              </p:cNvSpPr>
              <p:nvPr>
                <p:custDataLst>
                  <p:tags r:id="rId27"/>
                </p:custDataLst>
              </p:nvPr>
            </p:nvSpPr>
            <p:spPr bwMode="auto">
              <a:xfrm>
                <a:off x="108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7" name="Oval 133"/>
              <p:cNvSpPr>
                <a:spLocks noChangeArrowheads="1"/>
              </p:cNvSpPr>
              <p:nvPr>
                <p:custDataLst>
                  <p:tags r:id="rId28"/>
                </p:custDataLst>
              </p:nvPr>
            </p:nvSpPr>
            <p:spPr bwMode="auto">
              <a:xfrm>
                <a:off x="1078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8" name="Oval 134"/>
              <p:cNvSpPr>
                <a:spLocks noChangeArrowheads="1"/>
              </p:cNvSpPr>
              <p:nvPr>
                <p:custDataLst>
                  <p:tags r:id="rId29"/>
                </p:custDataLst>
              </p:nvPr>
            </p:nvSpPr>
            <p:spPr bwMode="auto">
              <a:xfrm>
                <a:off x="107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 name="Oval 135"/>
              <p:cNvSpPr>
                <a:spLocks noChangeArrowheads="1"/>
              </p:cNvSpPr>
              <p:nvPr>
                <p:custDataLst>
                  <p:tags r:id="rId30"/>
                </p:custDataLst>
              </p:nvPr>
            </p:nvSpPr>
            <p:spPr bwMode="auto">
              <a:xfrm>
                <a:off x="1062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0" name="Oval 136"/>
              <p:cNvSpPr>
                <a:spLocks noChangeArrowheads="1"/>
              </p:cNvSpPr>
              <p:nvPr>
                <p:custDataLst>
                  <p:tags r:id="rId31"/>
                </p:custDataLst>
              </p:nvPr>
            </p:nvSpPr>
            <p:spPr bwMode="auto">
              <a:xfrm>
                <a:off x="1053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1" name="Oval 137"/>
              <p:cNvSpPr>
                <a:spLocks noChangeArrowheads="1"/>
              </p:cNvSpPr>
              <p:nvPr>
                <p:custDataLst>
                  <p:tags r:id="rId32"/>
                </p:custDataLst>
              </p:nvPr>
            </p:nvSpPr>
            <p:spPr bwMode="auto">
              <a:xfrm>
                <a:off x="1045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2" name="Oval 138"/>
              <p:cNvSpPr>
                <a:spLocks noChangeArrowheads="1"/>
              </p:cNvSpPr>
              <p:nvPr>
                <p:custDataLst>
                  <p:tags r:id="rId33"/>
                </p:custDataLst>
              </p:nvPr>
            </p:nvSpPr>
            <p:spPr bwMode="auto">
              <a:xfrm>
                <a:off x="1036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3" name="Oval 139"/>
              <p:cNvSpPr>
                <a:spLocks noChangeArrowheads="1"/>
              </p:cNvSpPr>
              <p:nvPr>
                <p:custDataLst>
                  <p:tags r:id="rId34"/>
                </p:custDataLst>
              </p:nvPr>
            </p:nvSpPr>
            <p:spPr bwMode="auto">
              <a:xfrm>
                <a:off x="10284"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4" name="Oval 140"/>
              <p:cNvSpPr>
                <a:spLocks noChangeArrowheads="1"/>
              </p:cNvSpPr>
              <p:nvPr>
                <p:custDataLst>
                  <p:tags r:id="rId35"/>
                </p:custDataLst>
              </p:nvPr>
            </p:nvSpPr>
            <p:spPr bwMode="auto">
              <a:xfrm>
                <a:off x="1020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5" name="Oval 141"/>
              <p:cNvSpPr>
                <a:spLocks noChangeArrowheads="1"/>
              </p:cNvSpPr>
              <p:nvPr>
                <p:custDataLst>
                  <p:tags r:id="rId36"/>
                </p:custDataLst>
              </p:nvPr>
            </p:nvSpPr>
            <p:spPr bwMode="auto">
              <a:xfrm>
                <a:off x="1011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6" name="Oval 142"/>
              <p:cNvSpPr>
                <a:spLocks noChangeArrowheads="1"/>
              </p:cNvSpPr>
              <p:nvPr>
                <p:custDataLst>
                  <p:tags r:id="rId37"/>
                </p:custDataLst>
              </p:nvPr>
            </p:nvSpPr>
            <p:spPr bwMode="auto">
              <a:xfrm>
                <a:off x="1003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7" name="Oval 143"/>
              <p:cNvSpPr>
                <a:spLocks noChangeArrowheads="1"/>
              </p:cNvSpPr>
              <p:nvPr>
                <p:custDataLst>
                  <p:tags r:id="rId38"/>
                </p:custDataLst>
              </p:nvPr>
            </p:nvSpPr>
            <p:spPr bwMode="auto">
              <a:xfrm>
                <a:off x="994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8" name="Oval 144"/>
              <p:cNvSpPr>
                <a:spLocks noChangeArrowheads="1"/>
              </p:cNvSpPr>
              <p:nvPr>
                <p:custDataLst>
                  <p:tags r:id="rId39"/>
                </p:custDataLst>
              </p:nvPr>
            </p:nvSpPr>
            <p:spPr bwMode="auto">
              <a:xfrm>
                <a:off x="986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9" name="Oval 145"/>
              <p:cNvSpPr>
                <a:spLocks noChangeArrowheads="1"/>
              </p:cNvSpPr>
              <p:nvPr>
                <p:custDataLst>
                  <p:tags r:id="rId40"/>
                </p:custDataLst>
              </p:nvPr>
            </p:nvSpPr>
            <p:spPr bwMode="auto">
              <a:xfrm>
                <a:off x="97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0" name="Oval 146"/>
              <p:cNvSpPr>
                <a:spLocks noChangeArrowheads="1"/>
              </p:cNvSpPr>
              <p:nvPr>
                <p:custDataLst>
                  <p:tags r:id="rId41"/>
                </p:custDataLst>
              </p:nvPr>
            </p:nvSpPr>
            <p:spPr bwMode="auto">
              <a:xfrm>
                <a:off x="969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1" name="Oval 147"/>
              <p:cNvSpPr>
                <a:spLocks noChangeArrowheads="1"/>
              </p:cNvSpPr>
              <p:nvPr>
                <p:custDataLst>
                  <p:tags r:id="rId42"/>
                </p:custDataLst>
              </p:nvPr>
            </p:nvSpPr>
            <p:spPr bwMode="auto">
              <a:xfrm>
                <a:off x="961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2" name="Oval 148"/>
              <p:cNvSpPr>
                <a:spLocks noChangeArrowheads="1"/>
              </p:cNvSpPr>
              <p:nvPr>
                <p:custDataLst>
                  <p:tags r:id="rId43"/>
                </p:custDataLst>
              </p:nvPr>
            </p:nvSpPr>
            <p:spPr bwMode="auto">
              <a:xfrm>
                <a:off x="952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3" name="Oval 149"/>
              <p:cNvSpPr>
                <a:spLocks noChangeArrowheads="1"/>
              </p:cNvSpPr>
              <p:nvPr>
                <p:custDataLst>
                  <p:tags r:id="rId44"/>
                </p:custDataLst>
              </p:nvPr>
            </p:nvSpPr>
            <p:spPr bwMode="auto">
              <a:xfrm>
                <a:off x="944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4" name="Oval 150"/>
              <p:cNvSpPr>
                <a:spLocks noChangeArrowheads="1"/>
              </p:cNvSpPr>
              <p:nvPr>
                <p:custDataLst>
                  <p:tags r:id="rId45"/>
                </p:custDataLst>
              </p:nvPr>
            </p:nvSpPr>
            <p:spPr bwMode="auto">
              <a:xfrm>
                <a:off x="936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5" name="Oval 151"/>
              <p:cNvSpPr>
                <a:spLocks noChangeArrowheads="1"/>
              </p:cNvSpPr>
              <p:nvPr>
                <p:custDataLst>
                  <p:tags r:id="rId46"/>
                </p:custDataLst>
              </p:nvPr>
            </p:nvSpPr>
            <p:spPr bwMode="auto">
              <a:xfrm>
                <a:off x="927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6" name="Oval 152"/>
              <p:cNvSpPr>
                <a:spLocks noChangeArrowheads="1"/>
              </p:cNvSpPr>
              <p:nvPr>
                <p:custDataLst>
                  <p:tags r:id="rId47"/>
                </p:custDataLst>
              </p:nvPr>
            </p:nvSpPr>
            <p:spPr bwMode="auto">
              <a:xfrm>
                <a:off x="919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7" name="Oval 153"/>
              <p:cNvSpPr>
                <a:spLocks noChangeArrowheads="1"/>
              </p:cNvSpPr>
              <p:nvPr>
                <p:custDataLst>
                  <p:tags r:id="rId48"/>
                </p:custDataLst>
              </p:nvPr>
            </p:nvSpPr>
            <p:spPr bwMode="auto">
              <a:xfrm>
                <a:off x="911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8" name="Oval 154"/>
              <p:cNvSpPr>
                <a:spLocks noChangeArrowheads="1"/>
              </p:cNvSpPr>
              <p:nvPr>
                <p:custDataLst>
                  <p:tags r:id="rId49"/>
                </p:custDataLst>
              </p:nvPr>
            </p:nvSpPr>
            <p:spPr bwMode="auto">
              <a:xfrm>
                <a:off x="902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9" name="Oval 155"/>
              <p:cNvSpPr>
                <a:spLocks noChangeArrowheads="1"/>
              </p:cNvSpPr>
              <p:nvPr>
                <p:custDataLst>
                  <p:tags r:id="rId50"/>
                </p:custDataLst>
              </p:nvPr>
            </p:nvSpPr>
            <p:spPr bwMode="auto">
              <a:xfrm>
                <a:off x="894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0" name="Oval 156"/>
              <p:cNvSpPr>
                <a:spLocks noChangeArrowheads="1"/>
              </p:cNvSpPr>
              <p:nvPr>
                <p:custDataLst>
                  <p:tags r:id="rId51"/>
                </p:custDataLst>
              </p:nvPr>
            </p:nvSpPr>
            <p:spPr bwMode="auto">
              <a:xfrm>
                <a:off x="88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1" name="Oval 157"/>
              <p:cNvSpPr>
                <a:spLocks noChangeArrowheads="1"/>
              </p:cNvSpPr>
              <p:nvPr>
                <p:custDataLst>
                  <p:tags r:id="rId52"/>
                </p:custDataLst>
              </p:nvPr>
            </p:nvSpPr>
            <p:spPr bwMode="auto">
              <a:xfrm>
                <a:off x="877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2" name="Oval 158"/>
              <p:cNvSpPr>
                <a:spLocks noChangeArrowheads="1"/>
              </p:cNvSpPr>
              <p:nvPr>
                <p:custDataLst>
                  <p:tags r:id="rId53"/>
                </p:custDataLst>
              </p:nvPr>
            </p:nvSpPr>
            <p:spPr bwMode="auto">
              <a:xfrm>
                <a:off x="869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3" name="Oval 159"/>
              <p:cNvSpPr>
                <a:spLocks noChangeArrowheads="1"/>
              </p:cNvSpPr>
              <p:nvPr>
                <p:custDataLst>
                  <p:tags r:id="rId54"/>
                </p:custDataLst>
              </p:nvPr>
            </p:nvSpPr>
            <p:spPr bwMode="auto">
              <a:xfrm>
                <a:off x="8607"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4" name="Oval 160"/>
              <p:cNvSpPr>
                <a:spLocks noChangeArrowheads="1"/>
              </p:cNvSpPr>
              <p:nvPr>
                <p:custDataLst>
                  <p:tags r:id="rId55"/>
                </p:custDataLst>
              </p:nvPr>
            </p:nvSpPr>
            <p:spPr bwMode="auto">
              <a:xfrm>
                <a:off x="8525"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5" name="Oval 161"/>
              <p:cNvSpPr>
                <a:spLocks noChangeArrowheads="1"/>
              </p:cNvSpPr>
              <p:nvPr>
                <p:custDataLst>
                  <p:tags r:id="rId56"/>
                </p:custDataLst>
              </p:nvPr>
            </p:nvSpPr>
            <p:spPr bwMode="auto">
              <a:xfrm>
                <a:off x="8440"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6" name="Oval 162"/>
              <p:cNvSpPr>
                <a:spLocks noChangeArrowheads="1"/>
              </p:cNvSpPr>
              <p:nvPr>
                <p:custDataLst>
                  <p:tags r:id="rId57"/>
                </p:custDataLst>
              </p:nvPr>
            </p:nvSpPr>
            <p:spPr bwMode="auto">
              <a:xfrm>
                <a:off x="8356"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7" name="Oval 163"/>
              <p:cNvSpPr>
                <a:spLocks noChangeArrowheads="1"/>
              </p:cNvSpPr>
              <p:nvPr>
                <p:custDataLst>
                  <p:tags r:id="rId58"/>
                </p:custDataLst>
              </p:nvPr>
            </p:nvSpPr>
            <p:spPr bwMode="auto">
              <a:xfrm>
                <a:off x="8271"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8" name="Oval 164"/>
              <p:cNvSpPr>
                <a:spLocks noChangeArrowheads="1"/>
              </p:cNvSpPr>
              <p:nvPr>
                <p:custDataLst>
                  <p:tags r:id="rId59"/>
                </p:custDataLst>
              </p:nvPr>
            </p:nvSpPr>
            <p:spPr bwMode="auto">
              <a:xfrm>
                <a:off x="818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9" name="Oval 165"/>
              <p:cNvSpPr>
                <a:spLocks noChangeArrowheads="1"/>
              </p:cNvSpPr>
              <p:nvPr>
                <p:custDataLst>
                  <p:tags r:id="rId60"/>
                </p:custDataLst>
              </p:nvPr>
            </p:nvSpPr>
            <p:spPr bwMode="auto">
              <a:xfrm>
                <a:off x="810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0" name="Oval 166"/>
              <p:cNvSpPr>
                <a:spLocks noChangeArrowheads="1"/>
              </p:cNvSpPr>
              <p:nvPr>
                <p:custDataLst>
                  <p:tags r:id="rId61"/>
                </p:custDataLst>
              </p:nvPr>
            </p:nvSpPr>
            <p:spPr bwMode="auto">
              <a:xfrm>
                <a:off x="8019"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1" name="Oval 167"/>
              <p:cNvSpPr>
                <a:spLocks noChangeArrowheads="1"/>
              </p:cNvSpPr>
              <p:nvPr>
                <p:custDataLst>
                  <p:tags r:id="rId62"/>
                </p:custDataLst>
              </p:nvPr>
            </p:nvSpPr>
            <p:spPr bwMode="auto">
              <a:xfrm>
                <a:off x="7935" y="6922"/>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2" name="Oval 168"/>
              <p:cNvSpPr>
                <a:spLocks noChangeArrowheads="1"/>
              </p:cNvSpPr>
              <p:nvPr>
                <p:custDataLst>
                  <p:tags r:id="rId63"/>
                </p:custDataLst>
              </p:nvPr>
            </p:nvSpPr>
            <p:spPr bwMode="auto">
              <a:xfrm>
                <a:off x="7853"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3" name="Oval 169"/>
              <p:cNvSpPr>
                <a:spLocks noChangeArrowheads="1"/>
              </p:cNvSpPr>
              <p:nvPr>
                <p:custDataLst>
                  <p:tags r:id="rId64"/>
                </p:custDataLst>
              </p:nvPr>
            </p:nvSpPr>
            <p:spPr bwMode="auto">
              <a:xfrm>
                <a:off x="776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4" name="Oval 170"/>
              <p:cNvSpPr>
                <a:spLocks noChangeArrowheads="1"/>
              </p:cNvSpPr>
              <p:nvPr>
                <p:custDataLst>
                  <p:tags r:id="rId65"/>
                </p:custDataLst>
              </p:nvPr>
            </p:nvSpPr>
            <p:spPr bwMode="auto">
              <a:xfrm>
                <a:off x="768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5" name="Oval 171"/>
              <p:cNvSpPr>
                <a:spLocks noChangeArrowheads="1"/>
              </p:cNvSpPr>
              <p:nvPr>
                <p:custDataLst>
                  <p:tags r:id="rId66"/>
                </p:custDataLst>
              </p:nvPr>
            </p:nvSpPr>
            <p:spPr bwMode="auto">
              <a:xfrm>
                <a:off x="75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6" name="Oval 172"/>
              <p:cNvSpPr>
                <a:spLocks noChangeArrowheads="1"/>
              </p:cNvSpPr>
              <p:nvPr>
                <p:custDataLst>
                  <p:tags r:id="rId67"/>
                </p:custDataLst>
              </p:nvPr>
            </p:nvSpPr>
            <p:spPr bwMode="auto">
              <a:xfrm>
                <a:off x="751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7" name="Oval 173"/>
              <p:cNvSpPr>
                <a:spLocks noChangeArrowheads="1"/>
              </p:cNvSpPr>
              <p:nvPr>
                <p:custDataLst>
                  <p:tags r:id="rId68"/>
                </p:custDataLst>
              </p:nvPr>
            </p:nvSpPr>
            <p:spPr bwMode="auto">
              <a:xfrm>
                <a:off x="74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8" name="Oval 174"/>
              <p:cNvSpPr>
                <a:spLocks noChangeArrowheads="1"/>
              </p:cNvSpPr>
              <p:nvPr>
                <p:custDataLst>
                  <p:tags r:id="rId69"/>
                </p:custDataLst>
              </p:nvPr>
            </p:nvSpPr>
            <p:spPr bwMode="auto">
              <a:xfrm>
                <a:off x="73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9" name="Oval 175"/>
              <p:cNvSpPr>
                <a:spLocks noChangeArrowheads="1"/>
              </p:cNvSpPr>
              <p:nvPr>
                <p:custDataLst>
                  <p:tags r:id="rId70"/>
                </p:custDataLst>
              </p:nvPr>
            </p:nvSpPr>
            <p:spPr bwMode="auto">
              <a:xfrm>
                <a:off x="725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0" name="Oval 176"/>
              <p:cNvSpPr>
                <a:spLocks noChangeArrowheads="1"/>
              </p:cNvSpPr>
              <p:nvPr>
                <p:custDataLst>
                  <p:tags r:id="rId71"/>
                </p:custDataLst>
              </p:nvPr>
            </p:nvSpPr>
            <p:spPr bwMode="auto">
              <a:xfrm>
                <a:off x="71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1" name="Oval 177"/>
              <p:cNvSpPr>
                <a:spLocks noChangeArrowheads="1"/>
              </p:cNvSpPr>
              <p:nvPr>
                <p:custDataLst>
                  <p:tags r:id="rId72"/>
                </p:custDataLst>
              </p:nvPr>
            </p:nvSpPr>
            <p:spPr bwMode="auto">
              <a:xfrm>
                <a:off x="7092"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2" name="Oval 178"/>
              <p:cNvSpPr>
                <a:spLocks noChangeArrowheads="1"/>
              </p:cNvSpPr>
              <p:nvPr>
                <p:custDataLst>
                  <p:tags r:id="rId73"/>
                </p:custDataLst>
              </p:nvPr>
            </p:nvSpPr>
            <p:spPr bwMode="auto">
              <a:xfrm>
                <a:off x="700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3" name="Oval 179"/>
              <p:cNvSpPr>
                <a:spLocks noChangeArrowheads="1"/>
              </p:cNvSpPr>
              <p:nvPr>
                <p:custDataLst>
                  <p:tags r:id="rId74"/>
                </p:custDataLst>
              </p:nvPr>
            </p:nvSpPr>
            <p:spPr bwMode="auto">
              <a:xfrm>
                <a:off x="69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4" name="Oval 180"/>
              <p:cNvSpPr>
                <a:spLocks noChangeArrowheads="1"/>
              </p:cNvSpPr>
              <p:nvPr>
                <p:custDataLst>
                  <p:tags r:id="rId75"/>
                </p:custDataLst>
              </p:nvPr>
            </p:nvSpPr>
            <p:spPr bwMode="auto">
              <a:xfrm>
                <a:off x="683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5" name="Oval 181"/>
              <p:cNvSpPr>
                <a:spLocks noChangeArrowheads="1"/>
              </p:cNvSpPr>
              <p:nvPr>
                <p:custDataLst>
                  <p:tags r:id="rId76"/>
                </p:custDataLst>
              </p:nvPr>
            </p:nvSpPr>
            <p:spPr bwMode="auto">
              <a:xfrm>
                <a:off x="675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6" name="Oval 182"/>
              <p:cNvSpPr>
                <a:spLocks noChangeArrowheads="1"/>
              </p:cNvSpPr>
              <p:nvPr>
                <p:custDataLst>
                  <p:tags r:id="rId77"/>
                </p:custDataLst>
              </p:nvPr>
            </p:nvSpPr>
            <p:spPr bwMode="auto">
              <a:xfrm>
                <a:off x="66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7" name="Oval 183"/>
              <p:cNvSpPr>
                <a:spLocks noChangeArrowheads="1"/>
              </p:cNvSpPr>
              <p:nvPr>
                <p:custDataLst>
                  <p:tags r:id="rId78"/>
                </p:custDataLst>
              </p:nvPr>
            </p:nvSpPr>
            <p:spPr bwMode="auto">
              <a:xfrm>
                <a:off x="658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8" name="Oval 184"/>
              <p:cNvSpPr>
                <a:spLocks noChangeArrowheads="1"/>
              </p:cNvSpPr>
              <p:nvPr>
                <p:custDataLst>
                  <p:tags r:id="rId79"/>
                </p:custDataLst>
              </p:nvPr>
            </p:nvSpPr>
            <p:spPr bwMode="auto">
              <a:xfrm>
                <a:off x="65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9" name="Oval 185"/>
              <p:cNvSpPr>
                <a:spLocks noChangeArrowheads="1"/>
              </p:cNvSpPr>
              <p:nvPr>
                <p:custDataLst>
                  <p:tags r:id="rId80"/>
                </p:custDataLst>
              </p:nvPr>
            </p:nvSpPr>
            <p:spPr bwMode="auto">
              <a:xfrm>
                <a:off x="642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0" name="Oval 186"/>
              <p:cNvSpPr>
                <a:spLocks noChangeArrowheads="1"/>
              </p:cNvSpPr>
              <p:nvPr>
                <p:custDataLst>
                  <p:tags r:id="rId81"/>
                </p:custDataLst>
              </p:nvPr>
            </p:nvSpPr>
            <p:spPr bwMode="auto">
              <a:xfrm>
                <a:off x="633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1" name="Oval 187"/>
              <p:cNvSpPr>
                <a:spLocks noChangeArrowheads="1"/>
              </p:cNvSpPr>
              <p:nvPr>
                <p:custDataLst>
                  <p:tags r:id="rId82"/>
                </p:custDataLst>
              </p:nvPr>
            </p:nvSpPr>
            <p:spPr bwMode="auto">
              <a:xfrm>
                <a:off x="625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2" name="Oval 188"/>
              <p:cNvSpPr>
                <a:spLocks noChangeArrowheads="1"/>
              </p:cNvSpPr>
              <p:nvPr>
                <p:custDataLst>
                  <p:tags r:id="rId83"/>
                </p:custDataLst>
              </p:nvPr>
            </p:nvSpPr>
            <p:spPr bwMode="auto">
              <a:xfrm>
                <a:off x="617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3" name="Oval 189"/>
              <p:cNvSpPr>
                <a:spLocks noChangeArrowheads="1"/>
              </p:cNvSpPr>
              <p:nvPr>
                <p:custDataLst>
                  <p:tags r:id="rId84"/>
                </p:custDataLst>
              </p:nvPr>
            </p:nvSpPr>
            <p:spPr bwMode="auto">
              <a:xfrm>
                <a:off x="608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4" name="Oval 190"/>
              <p:cNvSpPr>
                <a:spLocks noChangeArrowheads="1"/>
              </p:cNvSpPr>
              <p:nvPr>
                <p:custDataLst>
                  <p:tags r:id="rId85"/>
                </p:custDataLst>
              </p:nvPr>
            </p:nvSpPr>
            <p:spPr bwMode="auto">
              <a:xfrm>
                <a:off x="600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5" name="Oval 191"/>
              <p:cNvSpPr>
                <a:spLocks noChangeArrowheads="1"/>
              </p:cNvSpPr>
              <p:nvPr>
                <p:custDataLst>
                  <p:tags r:id="rId86"/>
                </p:custDataLst>
              </p:nvPr>
            </p:nvSpPr>
            <p:spPr bwMode="auto">
              <a:xfrm>
                <a:off x="591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6" name="Oval 192"/>
              <p:cNvSpPr>
                <a:spLocks noChangeArrowheads="1"/>
              </p:cNvSpPr>
              <p:nvPr>
                <p:custDataLst>
                  <p:tags r:id="rId87"/>
                </p:custDataLst>
              </p:nvPr>
            </p:nvSpPr>
            <p:spPr bwMode="auto">
              <a:xfrm>
                <a:off x="583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7" name="Freeform 193"/>
              <p:cNvSpPr/>
              <p:nvPr>
                <p:custDataLst>
                  <p:tags r:id="rId88"/>
                </p:custDataLst>
              </p:nvPr>
            </p:nvSpPr>
            <p:spPr bwMode="auto">
              <a:xfrm>
                <a:off x="5750" y="6915"/>
                <a:ext cx="46" cy="46"/>
              </a:xfrm>
              <a:custGeom>
                <a:avLst/>
                <a:gdLst>
                  <a:gd name="T0" fmla="*/ 0 w 7"/>
                  <a:gd name="T1" fmla="*/ 2 h 7"/>
                  <a:gd name="T2" fmla="*/ 4 w 7"/>
                  <a:gd name="T3" fmla="*/ 0 h 7"/>
                  <a:gd name="T4" fmla="*/ 7 w 7"/>
                  <a:gd name="T5" fmla="*/ 4 h 7"/>
                  <a:gd name="T6" fmla="*/ 3 w 7"/>
                  <a:gd name="T7" fmla="*/ 7 h 7"/>
                  <a:gd name="T8" fmla="*/ 0 w 7"/>
                  <a:gd name="T9" fmla="*/ 2 h 7"/>
                </a:gdLst>
                <a:ahLst/>
                <a:cxnLst>
                  <a:cxn ang="0">
                    <a:pos x="T0" y="T1"/>
                  </a:cxn>
                  <a:cxn ang="0">
                    <a:pos x="T2" y="T3"/>
                  </a:cxn>
                  <a:cxn ang="0">
                    <a:pos x="T4" y="T5"/>
                  </a:cxn>
                  <a:cxn ang="0">
                    <a:pos x="T6" y="T7"/>
                  </a:cxn>
                  <a:cxn ang="0">
                    <a:pos x="T8" y="T9"/>
                  </a:cxn>
                </a:cxnLst>
                <a:rect l="0" t="0" r="r" b="b"/>
                <a:pathLst>
                  <a:path w="7" h="7">
                    <a:moveTo>
                      <a:pt x="0" y="2"/>
                    </a:moveTo>
                    <a:cubicBezTo>
                      <a:pt x="1" y="1"/>
                      <a:pt x="3" y="0"/>
                      <a:pt x="4" y="0"/>
                    </a:cubicBezTo>
                    <a:cubicBezTo>
                      <a:pt x="6" y="0"/>
                      <a:pt x="7" y="2"/>
                      <a:pt x="7" y="4"/>
                    </a:cubicBezTo>
                    <a:cubicBezTo>
                      <a:pt x="7" y="6"/>
                      <a:pt x="5" y="7"/>
                      <a:pt x="3" y="7"/>
                    </a:cubicBezTo>
                    <a:cubicBezTo>
                      <a:pt x="1" y="6"/>
                      <a:pt x="0" y="4"/>
                      <a:pt x="0"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8" name="Freeform 194"/>
              <p:cNvSpPr/>
              <p:nvPr>
                <p:custDataLst>
                  <p:tags r:id="rId89"/>
                </p:custDataLst>
              </p:nvPr>
            </p:nvSpPr>
            <p:spPr bwMode="auto">
              <a:xfrm>
                <a:off x="5666" y="6881"/>
                <a:ext cx="53" cy="53"/>
              </a:xfrm>
              <a:custGeom>
                <a:avLst/>
                <a:gdLst>
                  <a:gd name="T0" fmla="*/ 1 w 8"/>
                  <a:gd name="T1" fmla="*/ 2 h 8"/>
                  <a:gd name="T2" fmla="*/ 6 w 8"/>
                  <a:gd name="T3" fmla="*/ 1 h 8"/>
                  <a:gd name="T4" fmla="*/ 7 w 8"/>
                  <a:gd name="T5" fmla="*/ 5 h 8"/>
                  <a:gd name="T6" fmla="*/ 3 w 8"/>
                  <a:gd name="T7" fmla="*/ 7 h 8"/>
                  <a:gd name="T8" fmla="*/ 1 w 8"/>
                  <a:gd name="T9" fmla="*/ 2 h 8"/>
                </a:gdLst>
                <a:ahLst/>
                <a:cxnLst>
                  <a:cxn ang="0">
                    <a:pos x="T0" y="T1"/>
                  </a:cxn>
                  <a:cxn ang="0">
                    <a:pos x="T2" y="T3"/>
                  </a:cxn>
                  <a:cxn ang="0">
                    <a:pos x="T4" y="T5"/>
                  </a:cxn>
                  <a:cxn ang="0">
                    <a:pos x="T6" y="T7"/>
                  </a:cxn>
                  <a:cxn ang="0">
                    <a:pos x="T8" y="T9"/>
                  </a:cxn>
                </a:cxnLst>
                <a:rect l="0" t="0" r="r" b="b"/>
                <a:pathLst>
                  <a:path w="8" h="8">
                    <a:moveTo>
                      <a:pt x="1" y="2"/>
                    </a:moveTo>
                    <a:cubicBezTo>
                      <a:pt x="2" y="1"/>
                      <a:pt x="4" y="0"/>
                      <a:pt x="6" y="1"/>
                    </a:cubicBezTo>
                    <a:cubicBezTo>
                      <a:pt x="8" y="2"/>
                      <a:pt x="8" y="4"/>
                      <a:pt x="7" y="5"/>
                    </a:cubicBezTo>
                    <a:cubicBezTo>
                      <a:pt x="7" y="7"/>
                      <a:pt x="5" y="8"/>
                      <a:pt x="3" y="7"/>
                    </a:cubicBezTo>
                    <a:cubicBezTo>
                      <a:pt x="1" y="6"/>
                      <a:pt x="0" y="4"/>
                      <a:pt x="1"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9" name="Freeform 195"/>
              <p:cNvSpPr/>
              <p:nvPr>
                <p:custDataLst>
                  <p:tags r:id="rId90"/>
                </p:custDataLst>
              </p:nvPr>
            </p:nvSpPr>
            <p:spPr bwMode="auto">
              <a:xfrm>
                <a:off x="5603" y="6838"/>
                <a:ext cx="51" cy="43"/>
              </a:xfrm>
              <a:custGeom>
                <a:avLst/>
                <a:gdLst>
                  <a:gd name="T0" fmla="*/ 2 w 8"/>
                  <a:gd name="T1" fmla="*/ 1 h 7"/>
                  <a:gd name="T2" fmla="*/ 6 w 8"/>
                  <a:gd name="T3" fmla="*/ 1 h 7"/>
                  <a:gd name="T4" fmla="*/ 6 w 8"/>
                  <a:gd name="T5" fmla="*/ 6 h 7"/>
                  <a:gd name="T6" fmla="*/ 2 w 8"/>
                  <a:gd name="T7" fmla="*/ 6 h 7"/>
                  <a:gd name="T8" fmla="*/ 2 w 8"/>
                  <a:gd name="T9" fmla="*/ 1 h 7"/>
                </a:gdLst>
                <a:ahLst/>
                <a:cxnLst>
                  <a:cxn ang="0">
                    <a:pos x="T0" y="T1"/>
                  </a:cxn>
                  <a:cxn ang="0">
                    <a:pos x="T2" y="T3"/>
                  </a:cxn>
                  <a:cxn ang="0">
                    <a:pos x="T4" y="T5"/>
                  </a:cxn>
                  <a:cxn ang="0">
                    <a:pos x="T6" y="T7"/>
                  </a:cxn>
                  <a:cxn ang="0">
                    <a:pos x="T8" y="T9"/>
                  </a:cxn>
                </a:cxnLst>
                <a:rect l="0" t="0" r="r" b="b"/>
                <a:pathLst>
                  <a:path w="8" h="7">
                    <a:moveTo>
                      <a:pt x="2" y="1"/>
                    </a:moveTo>
                    <a:cubicBezTo>
                      <a:pt x="3" y="0"/>
                      <a:pt x="5" y="0"/>
                      <a:pt x="6" y="1"/>
                    </a:cubicBezTo>
                    <a:cubicBezTo>
                      <a:pt x="8" y="2"/>
                      <a:pt x="8" y="4"/>
                      <a:pt x="6" y="6"/>
                    </a:cubicBezTo>
                    <a:cubicBezTo>
                      <a:pt x="5" y="7"/>
                      <a:pt x="3" y="7"/>
                      <a:pt x="2" y="6"/>
                    </a:cubicBezTo>
                    <a:cubicBezTo>
                      <a:pt x="0" y="4"/>
                      <a:pt x="0"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0" name="Freeform 196"/>
              <p:cNvSpPr/>
              <p:nvPr>
                <p:custDataLst>
                  <p:tags r:id="rId91"/>
                </p:custDataLst>
              </p:nvPr>
            </p:nvSpPr>
            <p:spPr bwMode="auto">
              <a:xfrm>
                <a:off x="5550" y="6766"/>
                <a:ext cx="53" cy="53"/>
              </a:xfrm>
              <a:custGeom>
                <a:avLst/>
                <a:gdLst>
                  <a:gd name="T0" fmla="*/ 2 w 8"/>
                  <a:gd name="T1" fmla="*/ 1 h 8"/>
                  <a:gd name="T2" fmla="*/ 7 w 8"/>
                  <a:gd name="T3" fmla="*/ 2 h 8"/>
                  <a:gd name="T4" fmla="*/ 6 w 8"/>
                  <a:gd name="T5" fmla="*/ 7 h 8"/>
                  <a:gd name="T6" fmla="*/ 1 w 8"/>
                  <a:gd name="T7" fmla="*/ 6 h 8"/>
                  <a:gd name="T8" fmla="*/ 2 w 8"/>
                  <a:gd name="T9" fmla="*/ 1 h 8"/>
                </a:gdLst>
                <a:ahLst/>
                <a:cxnLst>
                  <a:cxn ang="0">
                    <a:pos x="T0" y="T1"/>
                  </a:cxn>
                  <a:cxn ang="0">
                    <a:pos x="T2" y="T3"/>
                  </a:cxn>
                  <a:cxn ang="0">
                    <a:pos x="T4" y="T5"/>
                  </a:cxn>
                  <a:cxn ang="0">
                    <a:pos x="T6" y="T7"/>
                  </a:cxn>
                  <a:cxn ang="0">
                    <a:pos x="T8" y="T9"/>
                  </a:cxn>
                </a:cxnLst>
                <a:rect l="0" t="0" r="r" b="b"/>
                <a:pathLst>
                  <a:path w="8" h="8">
                    <a:moveTo>
                      <a:pt x="2" y="1"/>
                    </a:moveTo>
                    <a:cubicBezTo>
                      <a:pt x="4" y="0"/>
                      <a:pt x="6" y="1"/>
                      <a:pt x="7" y="2"/>
                    </a:cubicBezTo>
                    <a:cubicBezTo>
                      <a:pt x="8" y="4"/>
                      <a:pt x="7" y="6"/>
                      <a:pt x="6" y="7"/>
                    </a:cubicBezTo>
                    <a:cubicBezTo>
                      <a:pt x="4" y="8"/>
                      <a:pt x="2" y="8"/>
                      <a:pt x="1" y="6"/>
                    </a:cubicBezTo>
                    <a:cubicBezTo>
                      <a:pt x="0" y="4"/>
                      <a:pt x="1"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1" name="Freeform 197"/>
              <p:cNvSpPr/>
              <p:nvPr>
                <p:custDataLst>
                  <p:tags r:id="rId92"/>
                </p:custDataLst>
              </p:nvPr>
            </p:nvSpPr>
            <p:spPr bwMode="auto">
              <a:xfrm>
                <a:off x="5518" y="6688"/>
                <a:ext cx="51" cy="53"/>
              </a:xfrm>
              <a:custGeom>
                <a:avLst/>
                <a:gdLst>
                  <a:gd name="T0" fmla="*/ 4 w 8"/>
                  <a:gd name="T1" fmla="*/ 1 h 8"/>
                  <a:gd name="T2" fmla="*/ 8 w 8"/>
                  <a:gd name="T3" fmla="*/ 3 h 8"/>
                  <a:gd name="T4" fmla="*/ 5 w 8"/>
                  <a:gd name="T5" fmla="*/ 7 h 8"/>
                  <a:gd name="T6" fmla="*/ 1 w 8"/>
                  <a:gd name="T7" fmla="*/ 5 h 8"/>
                  <a:gd name="T8" fmla="*/ 4 w 8"/>
                  <a:gd name="T9" fmla="*/ 1 h 8"/>
                </a:gdLst>
                <a:ahLst/>
                <a:cxnLst>
                  <a:cxn ang="0">
                    <a:pos x="T0" y="T1"/>
                  </a:cxn>
                  <a:cxn ang="0">
                    <a:pos x="T2" y="T3"/>
                  </a:cxn>
                  <a:cxn ang="0">
                    <a:pos x="T4" y="T5"/>
                  </a:cxn>
                  <a:cxn ang="0">
                    <a:pos x="T6" y="T7"/>
                  </a:cxn>
                  <a:cxn ang="0">
                    <a:pos x="T8" y="T9"/>
                  </a:cxn>
                </a:cxnLst>
                <a:rect l="0" t="0" r="r" b="b"/>
                <a:pathLst>
                  <a:path w="8" h="8">
                    <a:moveTo>
                      <a:pt x="4" y="1"/>
                    </a:moveTo>
                    <a:cubicBezTo>
                      <a:pt x="6" y="0"/>
                      <a:pt x="7" y="2"/>
                      <a:pt x="8" y="3"/>
                    </a:cubicBezTo>
                    <a:cubicBezTo>
                      <a:pt x="8" y="5"/>
                      <a:pt x="7" y="7"/>
                      <a:pt x="5" y="7"/>
                    </a:cubicBezTo>
                    <a:cubicBezTo>
                      <a:pt x="3" y="8"/>
                      <a:pt x="1" y="7"/>
                      <a:pt x="1" y="5"/>
                    </a:cubicBezTo>
                    <a:cubicBezTo>
                      <a:pt x="0" y="3"/>
                      <a:pt x="2" y="1"/>
                      <a:pt x="4"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2" name="Freeform 198"/>
              <p:cNvSpPr/>
              <p:nvPr>
                <p:custDataLst>
                  <p:tags r:id="rId93"/>
                </p:custDataLst>
              </p:nvPr>
            </p:nvSpPr>
            <p:spPr bwMode="auto">
              <a:xfrm>
                <a:off x="5518" y="6611"/>
                <a:ext cx="43" cy="46"/>
              </a:xfrm>
              <a:custGeom>
                <a:avLst/>
                <a:gdLst>
                  <a:gd name="T0" fmla="*/ 3 w 7"/>
                  <a:gd name="T1" fmla="*/ 0 h 7"/>
                  <a:gd name="T2" fmla="*/ 7 w 7"/>
                  <a:gd name="T3" fmla="*/ 3 h 7"/>
                  <a:gd name="T4" fmla="*/ 3 w 7"/>
                  <a:gd name="T5" fmla="*/ 6 h 7"/>
                  <a:gd name="T6" fmla="*/ 0 w 7"/>
                  <a:gd name="T7" fmla="*/ 3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1"/>
                      <a:pt x="7" y="3"/>
                    </a:cubicBezTo>
                    <a:cubicBezTo>
                      <a:pt x="7" y="5"/>
                      <a:pt x="5" y="6"/>
                      <a:pt x="3" y="6"/>
                    </a:cubicBezTo>
                    <a:cubicBezTo>
                      <a:pt x="1" y="7"/>
                      <a:pt x="0" y="5"/>
                      <a:pt x="0" y="3"/>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3" name="Oval 199"/>
              <p:cNvSpPr>
                <a:spLocks noChangeArrowheads="1"/>
              </p:cNvSpPr>
              <p:nvPr>
                <p:custDataLst>
                  <p:tags r:id="rId94"/>
                </p:custDataLst>
              </p:nvPr>
            </p:nvSpPr>
            <p:spPr bwMode="auto">
              <a:xfrm>
                <a:off x="5518" y="652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4" name="Oval 200"/>
              <p:cNvSpPr>
                <a:spLocks noChangeArrowheads="1"/>
              </p:cNvSpPr>
              <p:nvPr>
                <p:custDataLst>
                  <p:tags r:id="rId95"/>
                </p:custDataLst>
              </p:nvPr>
            </p:nvSpPr>
            <p:spPr bwMode="auto">
              <a:xfrm>
                <a:off x="5518" y="644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5" name="Oval 201"/>
              <p:cNvSpPr>
                <a:spLocks noChangeArrowheads="1"/>
              </p:cNvSpPr>
              <p:nvPr>
                <p:custDataLst>
                  <p:tags r:id="rId96"/>
                </p:custDataLst>
              </p:nvPr>
            </p:nvSpPr>
            <p:spPr bwMode="auto">
              <a:xfrm>
                <a:off x="5518" y="635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6" name="Oval 202"/>
              <p:cNvSpPr>
                <a:spLocks noChangeArrowheads="1"/>
              </p:cNvSpPr>
              <p:nvPr>
                <p:custDataLst>
                  <p:tags r:id="rId97"/>
                </p:custDataLst>
              </p:nvPr>
            </p:nvSpPr>
            <p:spPr bwMode="auto">
              <a:xfrm>
                <a:off x="5518" y="6275"/>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7" name="Oval 203"/>
              <p:cNvSpPr>
                <a:spLocks noChangeArrowheads="1"/>
              </p:cNvSpPr>
              <p:nvPr>
                <p:custDataLst>
                  <p:tags r:id="rId98"/>
                </p:custDataLst>
              </p:nvPr>
            </p:nvSpPr>
            <p:spPr bwMode="auto">
              <a:xfrm>
                <a:off x="5518" y="6191"/>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8" name="Oval 204"/>
              <p:cNvSpPr>
                <a:spLocks noChangeArrowheads="1"/>
              </p:cNvSpPr>
              <p:nvPr>
                <p:custDataLst>
                  <p:tags r:id="rId99"/>
                </p:custDataLst>
              </p:nvPr>
            </p:nvSpPr>
            <p:spPr bwMode="auto">
              <a:xfrm>
                <a:off x="5518" y="610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9" name="Oval 205"/>
              <p:cNvSpPr>
                <a:spLocks noChangeArrowheads="1"/>
              </p:cNvSpPr>
              <p:nvPr>
                <p:custDataLst>
                  <p:tags r:id="rId100"/>
                </p:custDataLst>
              </p:nvPr>
            </p:nvSpPr>
            <p:spPr bwMode="auto">
              <a:xfrm>
                <a:off x="5518" y="602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0" name="Oval 206"/>
              <p:cNvSpPr>
                <a:spLocks noChangeArrowheads="1"/>
              </p:cNvSpPr>
              <p:nvPr>
                <p:custDataLst>
                  <p:tags r:id="rId101"/>
                </p:custDataLst>
              </p:nvPr>
            </p:nvSpPr>
            <p:spPr bwMode="auto">
              <a:xfrm>
                <a:off x="5518" y="593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1" name="Oval 207"/>
              <p:cNvSpPr>
                <a:spLocks noChangeArrowheads="1"/>
              </p:cNvSpPr>
              <p:nvPr>
                <p:custDataLst>
                  <p:tags r:id="rId102"/>
                </p:custDataLst>
              </p:nvPr>
            </p:nvSpPr>
            <p:spPr bwMode="auto">
              <a:xfrm>
                <a:off x="5518" y="5853"/>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2" name="Oval 208"/>
              <p:cNvSpPr>
                <a:spLocks noChangeArrowheads="1"/>
              </p:cNvSpPr>
              <p:nvPr>
                <p:custDataLst>
                  <p:tags r:id="rId103"/>
                </p:custDataLst>
              </p:nvPr>
            </p:nvSpPr>
            <p:spPr bwMode="auto">
              <a:xfrm>
                <a:off x="5518" y="5768"/>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3" name="Oval 209"/>
              <p:cNvSpPr>
                <a:spLocks noChangeArrowheads="1"/>
              </p:cNvSpPr>
              <p:nvPr>
                <p:custDataLst>
                  <p:tags r:id="rId104"/>
                </p:custDataLst>
              </p:nvPr>
            </p:nvSpPr>
            <p:spPr bwMode="auto">
              <a:xfrm>
                <a:off x="5518" y="567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4" name="Oval 210"/>
              <p:cNvSpPr>
                <a:spLocks noChangeArrowheads="1"/>
              </p:cNvSpPr>
              <p:nvPr>
                <p:custDataLst>
                  <p:tags r:id="rId105"/>
                </p:custDataLst>
              </p:nvPr>
            </p:nvSpPr>
            <p:spPr bwMode="auto">
              <a:xfrm>
                <a:off x="5518" y="559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5" name="Oval 211"/>
              <p:cNvSpPr>
                <a:spLocks noChangeArrowheads="1"/>
              </p:cNvSpPr>
              <p:nvPr>
                <p:custDataLst>
                  <p:tags r:id="rId106"/>
                </p:custDataLst>
              </p:nvPr>
            </p:nvSpPr>
            <p:spPr bwMode="auto">
              <a:xfrm>
                <a:off x="5518" y="55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6" name="Oval 212"/>
              <p:cNvSpPr>
                <a:spLocks noChangeArrowheads="1"/>
              </p:cNvSpPr>
              <p:nvPr>
                <p:custDataLst>
                  <p:tags r:id="rId107"/>
                </p:custDataLst>
              </p:nvPr>
            </p:nvSpPr>
            <p:spPr bwMode="auto">
              <a:xfrm>
                <a:off x="5518" y="542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7" name="Oval 213"/>
              <p:cNvSpPr>
                <a:spLocks noChangeArrowheads="1"/>
              </p:cNvSpPr>
              <p:nvPr>
                <p:custDataLst>
                  <p:tags r:id="rId108"/>
                </p:custDataLst>
              </p:nvPr>
            </p:nvSpPr>
            <p:spPr bwMode="auto">
              <a:xfrm>
                <a:off x="5518" y="534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8" name="Oval 214"/>
              <p:cNvSpPr>
                <a:spLocks noChangeArrowheads="1"/>
              </p:cNvSpPr>
              <p:nvPr>
                <p:custDataLst>
                  <p:tags r:id="rId109"/>
                </p:custDataLst>
              </p:nvPr>
            </p:nvSpPr>
            <p:spPr bwMode="auto">
              <a:xfrm>
                <a:off x="5518" y="5258"/>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9" name="Oval 215"/>
              <p:cNvSpPr>
                <a:spLocks noChangeArrowheads="1"/>
              </p:cNvSpPr>
              <p:nvPr>
                <p:custDataLst>
                  <p:tags r:id="rId110"/>
                </p:custDataLst>
              </p:nvPr>
            </p:nvSpPr>
            <p:spPr bwMode="auto">
              <a:xfrm>
                <a:off x="5518" y="5173"/>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0" name="Oval 216"/>
              <p:cNvSpPr>
                <a:spLocks noChangeArrowheads="1"/>
              </p:cNvSpPr>
              <p:nvPr>
                <p:custDataLst>
                  <p:tags r:id="rId111"/>
                </p:custDataLst>
              </p:nvPr>
            </p:nvSpPr>
            <p:spPr bwMode="auto">
              <a:xfrm>
                <a:off x="5518" y="508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1" name="Oval 217"/>
              <p:cNvSpPr>
                <a:spLocks noChangeArrowheads="1"/>
              </p:cNvSpPr>
              <p:nvPr>
                <p:custDataLst>
                  <p:tags r:id="rId112"/>
                </p:custDataLst>
              </p:nvPr>
            </p:nvSpPr>
            <p:spPr bwMode="auto">
              <a:xfrm>
                <a:off x="5518" y="500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2" name="Oval 218"/>
              <p:cNvSpPr>
                <a:spLocks noChangeArrowheads="1"/>
              </p:cNvSpPr>
              <p:nvPr>
                <p:custDataLst>
                  <p:tags r:id="rId113"/>
                </p:custDataLst>
              </p:nvPr>
            </p:nvSpPr>
            <p:spPr bwMode="auto">
              <a:xfrm>
                <a:off x="5518" y="492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3" name="Oval 219"/>
              <p:cNvSpPr>
                <a:spLocks noChangeArrowheads="1"/>
              </p:cNvSpPr>
              <p:nvPr>
                <p:custDataLst>
                  <p:tags r:id="rId114"/>
                </p:custDataLst>
              </p:nvPr>
            </p:nvSpPr>
            <p:spPr bwMode="auto">
              <a:xfrm>
                <a:off x="5518" y="483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4" name="Oval 220"/>
              <p:cNvSpPr>
                <a:spLocks noChangeArrowheads="1"/>
              </p:cNvSpPr>
              <p:nvPr>
                <p:custDataLst>
                  <p:tags r:id="rId115"/>
                </p:custDataLst>
              </p:nvPr>
            </p:nvSpPr>
            <p:spPr bwMode="auto">
              <a:xfrm>
                <a:off x="5518" y="4753"/>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5" name="Oval 221"/>
              <p:cNvSpPr>
                <a:spLocks noChangeArrowheads="1"/>
              </p:cNvSpPr>
              <p:nvPr>
                <p:custDataLst>
                  <p:tags r:id="rId116"/>
                </p:custDataLst>
              </p:nvPr>
            </p:nvSpPr>
            <p:spPr bwMode="auto">
              <a:xfrm>
                <a:off x="5518" y="4669"/>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6" name="Oval 222"/>
              <p:cNvSpPr>
                <a:spLocks noChangeArrowheads="1"/>
              </p:cNvSpPr>
              <p:nvPr>
                <p:custDataLst>
                  <p:tags r:id="rId117"/>
                </p:custDataLst>
              </p:nvPr>
            </p:nvSpPr>
            <p:spPr bwMode="auto">
              <a:xfrm>
                <a:off x="5518" y="458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7" name="Oval 223"/>
              <p:cNvSpPr>
                <a:spLocks noChangeArrowheads="1"/>
              </p:cNvSpPr>
              <p:nvPr>
                <p:custDataLst>
                  <p:tags r:id="rId118"/>
                </p:custDataLst>
              </p:nvPr>
            </p:nvSpPr>
            <p:spPr bwMode="auto">
              <a:xfrm>
                <a:off x="5518" y="450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8" name="Oval 224"/>
              <p:cNvSpPr>
                <a:spLocks noChangeArrowheads="1"/>
              </p:cNvSpPr>
              <p:nvPr>
                <p:custDataLst>
                  <p:tags r:id="rId119"/>
                </p:custDataLst>
              </p:nvPr>
            </p:nvSpPr>
            <p:spPr bwMode="auto">
              <a:xfrm>
                <a:off x="5518" y="441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9" name="Oval 225"/>
              <p:cNvSpPr>
                <a:spLocks noChangeArrowheads="1"/>
              </p:cNvSpPr>
              <p:nvPr>
                <p:custDataLst>
                  <p:tags r:id="rId120"/>
                </p:custDataLst>
              </p:nvPr>
            </p:nvSpPr>
            <p:spPr bwMode="auto">
              <a:xfrm>
                <a:off x="5518" y="433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0" name="Oval 226"/>
              <p:cNvSpPr>
                <a:spLocks noChangeArrowheads="1"/>
              </p:cNvSpPr>
              <p:nvPr>
                <p:custDataLst>
                  <p:tags r:id="rId121"/>
                </p:custDataLst>
              </p:nvPr>
            </p:nvSpPr>
            <p:spPr bwMode="auto">
              <a:xfrm>
                <a:off x="5518" y="4246"/>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1" name="Oval 227"/>
              <p:cNvSpPr>
                <a:spLocks noChangeArrowheads="1"/>
              </p:cNvSpPr>
              <p:nvPr>
                <p:custDataLst>
                  <p:tags r:id="rId122"/>
                </p:custDataLst>
              </p:nvPr>
            </p:nvSpPr>
            <p:spPr bwMode="auto">
              <a:xfrm>
                <a:off x="5518" y="4164"/>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2" name="Oval 228"/>
              <p:cNvSpPr>
                <a:spLocks noChangeArrowheads="1"/>
              </p:cNvSpPr>
              <p:nvPr>
                <p:custDataLst>
                  <p:tags r:id="rId123"/>
                </p:custDataLst>
              </p:nvPr>
            </p:nvSpPr>
            <p:spPr bwMode="auto">
              <a:xfrm>
                <a:off x="5518" y="4080"/>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3" name="Freeform 229"/>
              <p:cNvSpPr/>
              <p:nvPr>
                <p:custDataLst>
                  <p:tags r:id="rId124"/>
                </p:custDataLst>
              </p:nvPr>
            </p:nvSpPr>
            <p:spPr bwMode="auto">
              <a:xfrm>
                <a:off x="5518" y="3995"/>
                <a:ext cx="43" cy="46"/>
              </a:xfrm>
              <a:custGeom>
                <a:avLst/>
                <a:gdLst>
                  <a:gd name="T0" fmla="*/ 3 w 7"/>
                  <a:gd name="T1" fmla="*/ 0 h 7"/>
                  <a:gd name="T2" fmla="*/ 7 w 7"/>
                  <a:gd name="T3" fmla="*/ 4 h 7"/>
                  <a:gd name="T4" fmla="*/ 3 w 7"/>
                  <a:gd name="T5" fmla="*/ 7 h 7"/>
                  <a:gd name="T6" fmla="*/ 0 w 7"/>
                  <a:gd name="T7" fmla="*/ 4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2"/>
                      <a:pt x="7" y="4"/>
                    </a:cubicBezTo>
                    <a:cubicBezTo>
                      <a:pt x="6" y="5"/>
                      <a:pt x="5" y="7"/>
                      <a:pt x="3" y="7"/>
                    </a:cubicBezTo>
                    <a:cubicBezTo>
                      <a:pt x="1" y="7"/>
                      <a:pt x="0" y="6"/>
                      <a:pt x="0" y="4"/>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4" name="Freeform 230"/>
              <p:cNvSpPr/>
              <p:nvPr>
                <p:custDataLst>
                  <p:tags r:id="rId125"/>
                </p:custDataLst>
              </p:nvPr>
            </p:nvSpPr>
            <p:spPr bwMode="auto">
              <a:xfrm>
                <a:off x="5523" y="3911"/>
                <a:ext cx="53" cy="51"/>
              </a:xfrm>
              <a:custGeom>
                <a:avLst/>
                <a:gdLst>
                  <a:gd name="T0" fmla="*/ 5 w 8"/>
                  <a:gd name="T1" fmla="*/ 1 h 8"/>
                  <a:gd name="T2" fmla="*/ 8 w 8"/>
                  <a:gd name="T3" fmla="*/ 5 h 8"/>
                  <a:gd name="T4" fmla="*/ 3 w 8"/>
                  <a:gd name="T5" fmla="*/ 7 h 8"/>
                  <a:gd name="T6" fmla="*/ 1 w 8"/>
                  <a:gd name="T7" fmla="*/ 3 h 8"/>
                  <a:gd name="T8" fmla="*/ 5 w 8"/>
                  <a:gd name="T9" fmla="*/ 1 h 8"/>
                </a:gdLst>
                <a:ahLst/>
                <a:cxnLst>
                  <a:cxn ang="0">
                    <a:pos x="T0" y="T1"/>
                  </a:cxn>
                  <a:cxn ang="0">
                    <a:pos x="T2" y="T3"/>
                  </a:cxn>
                  <a:cxn ang="0">
                    <a:pos x="T4" y="T5"/>
                  </a:cxn>
                  <a:cxn ang="0">
                    <a:pos x="T6" y="T7"/>
                  </a:cxn>
                  <a:cxn ang="0">
                    <a:pos x="T8" y="T9"/>
                  </a:cxn>
                </a:cxnLst>
                <a:rect l="0" t="0" r="r" b="b"/>
                <a:pathLst>
                  <a:path w="8" h="8">
                    <a:moveTo>
                      <a:pt x="5" y="1"/>
                    </a:moveTo>
                    <a:cubicBezTo>
                      <a:pt x="7" y="1"/>
                      <a:pt x="8" y="3"/>
                      <a:pt x="8" y="5"/>
                    </a:cubicBezTo>
                    <a:cubicBezTo>
                      <a:pt x="7" y="7"/>
                      <a:pt x="5" y="8"/>
                      <a:pt x="3" y="7"/>
                    </a:cubicBezTo>
                    <a:cubicBezTo>
                      <a:pt x="2" y="7"/>
                      <a:pt x="0" y="5"/>
                      <a:pt x="1" y="3"/>
                    </a:cubicBezTo>
                    <a:cubicBezTo>
                      <a:pt x="2" y="1"/>
                      <a:pt x="4" y="0"/>
                      <a:pt x="5"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5" name="Freeform 231"/>
              <p:cNvSpPr/>
              <p:nvPr>
                <p:custDataLst>
                  <p:tags r:id="rId126"/>
                </p:custDataLst>
              </p:nvPr>
            </p:nvSpPr>
            <p:spPr bwMode="auto">
              <a:xfrm>
                <a:off x="5561" y="3834"/>
                <a:ext cx="53" cy="51"/>
              </a:xfrm>
              <a:custGeom>
                <a:avLst/>
                <a:gdLst>
                  <a:gd name="T0" fmla="*/ 6 w 8"/>
                  <a:gd name="T1" fmla="*/ 1 h 8"/>
                  <a:gd name="T2" fmla="*/ 7 w 8"/>
                  <a:gd name="T3" fmla="*/ 6 h 8"/>
                  <a:gd name="T4" fmla="*/ 2 w 8"/>
                  <a:gd name="T5" fmla="*/ 7 h 8"/>
                  <a:gd name="T6" fmla="*/ 1 w 8"/>
                  <a:gd name="T7" fmla="*/ 2 h 8"/>
                  <a:gd name="T8" fmla="*/ 6 w 8"/>
                  <a:gd name="T9" fmla="*/ 1 h 8"/>
                </a:gdLst>
                <a:ahLst/>
                <a:cxnLst>
                  <a:cxn ang="0">
                    <a:pos x="T0" y="T1"/>
                  </a:cxn>
                  <a:cxn ang="0">
                    <a:pos x="T2" y="T3"/>
                  </a:cxn>
                  <a:cxn ang="0">
                    <a:pos x="T4" y="T5"/>
                  </a:cxn>
                  <a:cxn ang="0">
                    <a:pos x="T6" y="T7"/>
                  </a:cxn>
                  <a:cxn ang="0">
                    <a:pos x="T8" y="T9"/>
                  </a:cxn>
                </a:cxnLst>
                <a:rect l="0" t="0" r="r" b="b"/>
                <a:pathLst>
                  <a:path w="8" h="8">
                    <a:moveTo>
                      <a:pt x="6" y="1"/>
                    </a:moveTo>
                    <a:cubicBezTo>
                      <a:pt x="8" y="3"/>
                      <a:pt x="8" y="5"/>
                      <a:pt x="7" y="6"/>
                    </a:cubicBezTo>
                    <a:cubicBezTo>
                      <a:pt x="6" y="8"/>
                      <a:pt x="4" y="8"/>
                      <a:pt x="2" y="7"/>
                    </a:cubicBezTo>
                    <a:cubicBezTo>
                      <a:pt x="1" y="6"/>
                      <a:pt x="0" y="4"/>
                      <a:pt x="1" y="2"/>
                    </a:cubicBezTo>
                    <a:cubicBezTo>
                      <a:pt x="2" y="1"/>
                      <a:pt x="5" y="0"/>
                      <a:pt x="6"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6" name="Freeform 232"/>
              <p:cNvSpPr/>
              <p:nvPr>
                <p:custDataLst>
                  <p:tags r:id="rId127"/>
                </p:custDataLst>
              </p:nvPr>
            </p:nvSpPr>
            <p:spPr bwMode="auto">
              <a:xfrm>
                <a:off x="5622" y="3776"/>
                <a:ext cx="51" cy="43"/>
              </a:xfrm>
              <a:custGeom>
                <a:avLst/>
                <a:gdLst>
                  <a:gd name="T0" fmla="*/ 7 w 8"/>
                  <a:gd name="T1" fmla="*/ 2 h 7"/>
                  <a:gd name="T2" fmla="*/ 6 w 8"/>
                  <a:gd name="T3" fmla="*/ 6 h 7"/>
                  <a:gd name="T4" fmla="*/ 1 w 8"/>
                  <a:gd name="T5" fmla="*/ 6 h 7"/>
                  <a:gd name="T6" fmla="*/ 2 w 8"/>
                  <a:gd name="T7" fmla="*/ 1 h 7"/>
                  <a:gd name="T8" fmla="*/ 7 w 8"/>
                  <a:gd name="T9" fmla="*/ 2 h 7"/>
                </a:gdLst>
                <a:ahLst/>
                <a:cxnLst>
                  <a:cxn ang="0">
                    <a:pos x="T0" y="T1"/>
                  </a:cxn>
                  <a:cxn ang="0">
                    <a:pos x="T2" y="T3"/>
                  </a:cxn>
                  <a:cxn ang="0">
                    <a:pos x="T4" y="T5"/>
                  </a:cxn>
                  <a:cxn ang="0">
                    <a:pos x="T6" y="T7"/>
                  </a:cxn>
                  <a:cxn ang="0">
                    <a:pos x="T8" y="T9"/>
                  </a:cxn>
                </a:cxnLst>
                <a:rect l="0" t="0" r="r" b="b"/>
                <a:pathLst>
                  <a:path w="8" h="7">
                    <a:moveTo>
                      <a:pt x="7" y="2"/>
                    </a:moveTo>
                    <a:cubicBezTo>
                      <a:pt x="8" y="3"/>
                      <a:pt x="7" y="5"/>
                      <a:pt x="6" y="6"/>
                    </a:cubicBezTo>
                    <a:cubicBezTo>
                      <a:pt x="5" y="7"/>
                      <a:pt x="3" y="7"/>
                      <a:pt x="1" y="6"/>
                    </a:cubicBezTo>
                    <a:cubicBezTo>
                      <a:pt x="0" y="5"/>
                      <a:pt x="0" y="2"/>
                      <a:pt x="2" y="1"/>
                    </a:cubicBezTo>
                    <a:cubicBezTo>
                      <a:pt x="3" y="0"/>
                      <a:pt x="5" y="0"/>
                      <a:pt x="7"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7" name="Freeform 233"/>
              <p:cNvSpPr/>
              <p:nvPr>
                <p:custDataLst>
                  <p:tags r:id="rId128"/>
                </p:custDataLst>
              </p:nvPr>
            </p:nvSpPr>
            <p:spPr bwMode="auto">
              <a:xfrm>
                <a:off x="5692" y="3729"/>
                <a:ext cx="51" cy="51"/>
              </a:xfrm>
              <a:custGeom>
                <a:avLst/>
                <a:gdLst>
                  <a:gd name="T0" fmla="*/ 7 w 8"/>
                  <a:gd name="T1" fmla="*/ 3 h 8"/>
                  <a:gd name="T2" fmla="*/ 5 w 8"/>
                  <a:gd name="T3" fmla="*/ 7 h 8"/>
                  <a:gd name="T4" fmla="*/ 1 w 8"/>
                  <a:gd name="T5" fmla="*/ 5 h 8"/>
                  <a:gd name="T6" fmla="*/ 3 w 8"/>
                  <a:gd name="T7" fmla="*/ 1 h 8"/>
                  <a:gd name="T8" fmla="*/ 7 w 8"/>
                  <a:gd name="T9" fmla="*/ 3 h 8"/>
                </a:gdLst>
                <a:ahLst/>
                <a:cxnLst>
                  <a:cxn ang="0">
                    <a:pos x="T0" y="T1"/>
                  </a:cxn>
                  <a:cxn ang="0">
                    <a:pos x="T2" y="T3"/>
                  </a:cxn>
                  <a:cxn ang="0">
                    <a:pos x="T4" y="T5"/>
                  </a:cxn>
                  <a:cxn ang="0">
                    <a:pos x="T6" y="T7"/>
                  </a:cxn>
                  <a:cxn ang="0">
                    <a:pos x="T8" y="T9"/>
                  </a:cxn>
                </a:cxnLst>
                <a:rect l="0" t="0" r="r" b="b"/>
                <a:pathLst>
                  <a:path w="8" h="8">
                    <a:moveTo>
                      <a:pt x="7" y="3"/>
                    </a:moveTo>
                    <a:cubicBezTo>
                      <a:pt x="8" y="5"/>
                      <a:pt x="7" y="7"/>
                      <a:pt x="5" y="7"/>
                    </a:cubicBezTo>
                    <a:cubicBezTo>
                      <a:pt x="4" y="8"/>
                      <a:pt x="2" y="7"/>
                      <a:pt x="1" y="5"/>
                    </a:cubicBezTo>
                    <a:cubicBezTo>
                      <a:pt x="0" y="4"/>
                      <a:pt x="1" y="2"/>
                      <a:pt x="3" y="1"/>
                    </a:cubicBezTo>
                    <a:cubicBezTo>
                      <a:pt x="5" y="0"/>
                      <a:pt x="7" y="1"/>
                      <a:pt x="7" y="3"/>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8" name="Freeform 234"/>
              <p:cNvSpPr/>
              <p:nvPr>
                <p:custDataLst>
                  <p:tags r:id="rId129"/>
                </p:custDataLst>
              </p:nvPr>
            </p:nvSpPr>
            <p:spPr bwMode="auto">
              <a:xfrm>
                <a:off x="5777" y="3710"/>
                <a:ext cx="43" cy="46"/>
              </a:xfrm>
              <a:custGeom>
                <a:avLst/>
                <a:gdLst>
                  <a:gd name="T0" fmla="*/ 7 w 7"/>
                  <a:gd name="T1" fmla="*/ 4 h 7"/>
                  <a:gd name="T2" fmla="*/ 4 w 7"/>
                  <a:gd name="T3" fmla="*/ 7 h 7"/>
                  <a:gd name="T4" fmla="*/ 0 w 7"/>
                  <a:gd name="T5" fmla="*/ 4 h 7"/>
                  <a:gd name="T6" fmla="*/ 3 w 7"/>
                  <a:gd name="T7" fmla="*/ 0 h 7"/>
                  <a:gd name="T8" fmla="*/ 7 w 7"/>
                  <a:gd name="T9" fmla="*/ 4 h 7"/>
                </a:gdLst>
                <a:ahLst/>
                <a:cxnLst>
                  <a:cxn ang="0">
                    <a:pos x="T0" y="T1"/>
                  </a:cxn>
                  <a:cxn ang="0">
                    <a:pos x="T2" y="T3"/>
                  </a:cxn>
                  <a:cxn ang="0">
                    <a:pos x="T4" y="T5"/>
                  </a:cxn>
                  <a:cxn ang="0">
                    <a:pos x="T6" y="T7"/>
                  </a:cxn>
                  <a:cxn ang="0">
                    <a:pos x="T8" y="T9"/>
                  </a:cxn>
                </a:cxnLst>
                <a:rect l="0" t="0" r="r" b="b"/>
                <a:pathLst>
                  <a:path w="7" h="7">
                    <a:moveTo>
                      <a:pt x="7" y="4"/>
                    </a:moveTo>
                    <a:cubicBezTo>
                      <a:pt x="7" y="5"/>
                      <a:pt x="6" y="7"/>
                      <a:pt x="4" y="7"/>
                    </a:cubicBezTo>
                    <a:cubicBezTo>
                      <a:pt x="2" y="7"/>
                      <a:pt x="0" y="6"/>
                      <a:pt x="0" y="4"/>
                    </a:cubicBezTo>
                    <a:cubicBezTo>
                      <a:pt x="0" y="2"/>
                      <a:pt x="1" y="1"/>
                      <a:pt x="3" y="0"/>
                    </a:cubicBezTo>
                    <a:cubicBezTo>
                      <a:pt x="5" y="0"/>
                      <a:pt x="7" y="2"/>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9" name="Oval 235"/>
              <p:cNvSpPr>
                <a:spLocks noChangeArrowheads="1"/>
              </p:cNvSpPr>
              <p:nvPr>
                <p:custDataLst>
                  <p:tags r:id="rId130"/>
                </p:custDataLst>
              </p:nvPr>
            </p:nvSpPr>
            <p:spPr bwMode="auto">
              <a:xfrm>
                <a:off x="585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0" name="Oval 236"/>
              <p:cNvSpPr>
                <a:spLocks noChangeArrowheads="1"/>
              </p:cNvSpPr>
              <p:nvPr>
                <p:custDataLst>
                  <p:tags r:id="rId131"/>
                </p:custDataLst>
              </p:nvPr>
            </p:nvSpPr>
            <p:spPr bwMode="auto">
              <a:xfrm>
                <a:off x="594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1" name="Oval 237"/>
              <p:cNvSpPr>
                <a:spLocks noChangeArrowheads="1"/>
              </p:cNvSpPr>
              <p:nvPr>
                <p:custDataLst>
                  <p:tags r:id="rId132"/>
                </p:custDataLst>
              </p:nvPr>
            </p:nvSpPr>
            <p:spPr bwMode="auto">
              <a:xfrm>
                <a:off x="602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2" name="Oval 238"/>
              <p:cNvSpPr>
                <a:spLocks noChangeArrowheads="1"/>
              </p:cNvSpPr>
              <p:nvPr>
                <p:custDataLst>
                  <p:tags r:id="rId133"/>
                </p:custDataLst>
              </p:nvPr>
            </p:nvSpPr>
            <p:spPr bwMode="auto">
              <a:xfrm>
                <a:off x="611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3" name="Oval 239"/>
              <p:cNvSpPr>
                <a:spLocks noChangeArrowheads="1"/>
              </p:cNvSpPr>
              <p:nvPr>
                <p:custDataLst>
                  <p:tags r:id="rId134"/>
                </p:custDataLst>
              </p:nvPr>
            </p:nvSpPr>
            <p:spPr bwMode="auto">
              <a:xfrm>
                <a:off x="619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4" name="Oval 240"/>
              <p:cNvSpPr>
                <a:spLocks noChangeArrowheads="1"/>
              </p:cNvSpPr>
              <p:nvPr>
                <p:custDataLst>
                  <p:tags r:id="rId135"/>
                </p:custDataLst>
              </p:nvPr>
            </p:nvSpPr>
            <p:spPr bwMode="auto">
              <a:xfrm>
                <a:off x="627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5" name="Oval 241"/>
              <p:cNvSpPr>
                <a:spLocks noChangeArrowheads="1"/>
              </p:cNvSpPr>
              <p:nvPr>
                <p:custDataLst>
                  <p:tags r:id="rId136"/>
                </p:custDataLst>
              </p:nvPr>
            </p:nvSpPr>
            <p:spPr bwMode="auto">
              <a:xfrm>
                <a:off x="636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6" name="Oval 242"/>
              <p:cNvSpPr>
                <a:spLocks noChangeArrowheads="1"/>
              </p:cNvSpPr>
              <p:nvPr>
                <p:custDataLst>
                  <p:tags r:id="rId137"/>
                </p:custDataLst>
              </p:nvPr>
            </p:nvSpPr>
            <p:spPr bwMode="auto">
              <a:xfrm>
                <a:off x="64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7" name="Oval 243"/>
              <p:cNvSpPr>
                <a:spLocks noChangeArrowheads="1"/>
              </p:cNvSpPr>
              <p:nvPr>
                <p:custDataLst>
                  <p:tags r:id="rId138"/>
                </p:custDataLst>
              </p:nvPr>
            </p:nvSpPr>
            <p:spPr bwMode="auto">
              <a:xfrm>
                <a:off x="653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8" name="Oval 244"/>
              <p:cNvSpPr>
                <a:spLocks noChangeArrowheads="1"/>
              </p:cNvSpPr>
              <p:nvPr>
                <p:custDataLst>
                  <p:tags r:id="rId139"/>
                </p:custDataLst>
              </p:nvPr>
            </p:nvSpPr>
            <p:spPr bwMode="auto">
              <a:xfrm>
                <a:off x="66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9" name="Oval 245"/>
              <p:cNvSpPr>
                <a:spLocks noChangeArrowheads="1"/>
              </p:cNvSpPr>
              <p:nvPr>
                <p:custDataLst>
                  <p:tags r:id="rId140"/>
                </p:custDataLst>
              </p:nvPr>
            </p:nvSpPr>
            <p:spPr bwMode="auto">
              <a:xfrm>
                <a:off x="669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0" name="Oval 246"/>
              <p:cNvSpPr>
                <a:spLocks noChangeArrowheads="1"/>
              </p:cNvSpPr>
              <p:nvPr>
                <p:custDataLst>
                  <p:tags r:id="rId141"/>
                </p:custDataLst>
              </p:nvPr>
            </p:nvSpPr>
            <p:spPr bwMode="auto">
              <a:xfrm>
                <a:off x="678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1" name="Oval 247"/>
              <p:cNvSpPr>
                <a:spLocks noChangeArrowheads="1"/>
              </p:cNvSpPr>
              <p:nvPr>
                <p:custDataLst>
                  <p:tags r:id="rId142"/>
                </p:custDataLst>
              </p:nvPr>
            </p:nvSpPr>
            <p:spPr bwMode="auto">
              <a:xfrm>
                <a:off x="68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2" name="Oval 248"/>
              <p:cNvSpPr>
                <a:spLocks noChangeArrowheads="1"/>
              </p:cNvSpPr>
              <p:nvPr>
                <p:custDataLst>
                  <p:tags r:id="rId143"/>
                </p:custDataLst>
              </p:nvPr>
            </p:nvSpPr>
            <p:spPr bwMode="auto">
              <a:xfrm>
                <a:off x="695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3" name="Oval 249"/>
              <p:cNvSpPr>
                <a:spLocks noChangeArrowheads="1"/>
              </p:cNvSpPr>
              <p:nvPr>
                <p:custDataLst>
                  <p:tags r:id="rId144"/>
                </p:custDataLst>
              </p:nvPr>
            </p:nvSpPr>
            <p:spPr bwMode="auto">
              <a:xfrm>
                <a:off x="7034"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4" name="Oval 250"/>
              <p:cNvSpPr>
                <a:spLocks noChangeArrowheads="1"/>
              </p:cNvSpPr>
              <p:nvPr>
                <p:custDataLst>
                  <p:tags r:id="rId145"/>
                </p:custDataLst>
              </p:nvPr>
            </p:nvSpPr>
            <p:spPr bwMode="auto">
              <a:xfrm>
                <a:off x="71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5" name="Oval 251"/>
              <p:cNvSpPr>
                <a:spLocks noChangeArrowheads="1"/>
              </p:cNvSpPr>
              <p:nvPr>
                <p:custDataLst>
                  <p:tags r:id="rId146"/>
                </p:custDataLst>
              </p:nvPr>
            </p:nvSpPr>
            <p:spPr bwMode="auto">
              <a:xfrm>
                <a:off x="720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6" name="Oval 252"/>
              <p:cNvSpPr>
                <a:spLocks noChangeArrowheads="1"/>
              </p:cNvSpPr>
              <p:nvPr>
                <p:custDataLst>
                  <p:tags r:id="rId147"/>
                </p:custDataLst>
              </p:nvPr>
            </p:nvSpPr>
            <p:spPr bwMode="auto">
              <a:xfrm>
                <a:off x="72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7" name="Oval 253"/>
              <p:cNvSpPr>
                <a:spLocks noChangeArrowheads="1"/>
              </p:cNvSpPr>
              <p:nvPr>
                <p:custDataLst>
                  <p:tags r:id="rId148"/>
                </p:custDataLst>
              </p:nvPr>
            </p:nvSpPr>
            <p:spPr bwMode="auto">
              <a:xfrm>
                <a:off x="73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8" name="Oval 254"/>
              <p:cNvSpPr>
                <a:spLocks noChangeArrowheads="1"/>
              </p:cNvSpPr>
              <p:nvPr>
                <p:custDataLst>
                  <p:tags r:id="rId149"/>
                </p:custDataLst>
              </p:nvPr>
            </p:nvSpPr>
            <p:spPr bwMode="auto">
              <a:xfrm>
                <a:off x="745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9" name="Oval 255"/>
              <p:cNvSpPr>
                <a:spLocks noChangeArrowheads="1"/>
              </p:cNvSpPr>
              <p:nvPr>
                <p:custDataLst>
                  <p:tags r:id="rId150"/>
                </p:custDataLst>
              </p:nvPr>
            </p:nvSpPr>
            <p:spPr bwMode="auto">
              <a:xfrm>
                <a:off x="75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0" name="Oval 256"/>
              <p:cNvSpPr>
                <a:spLocks noChangeArrowheads="1"/>
              </p:cNvSpPr>
              <p:nvPr>
                <p:custDataLst>
                  <p:tags r:id="rId151"/>
                </p:custDataLst>
              </p:nvPr>
            </p:nvSpPr>
            <p:spPr bwMode="auto">
              <a:xfrm>
                <a:off x="762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1" name="Oval 257"/>
              <p:cNvSpPr>
                <a:spLocks noChangeArrowheads="1"/>
              </p:cNvSpPr>
              <p:nvPr>
                <p:custDataLst>
                  <p:tags r:id="rId152"/>
                </p:custDataLst>
              </p:nvPr>
            </p:nvSpPr>
            <p:spPr bwMode="auto">
              <a:xfrm>
                <a:off x="770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2" name="Oval 258"/>
              <p:cNvSpPr>
                <a:spLocks noChangeArrowheads="1"/>
              </p:cNvSpPr>
              <p:nvPr>
                <p:custDataLst>
                  <p:tags r:id="rId153"/>
                </p:custDataLst>
              </p:nvPr>
            </p:nvSpPr>
            <p:spPr bwMode="auto">
              <a:xfrm>
                <a:off x="77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3" name="Oval 259"/>
              <p:cNvSpPr>
                <a:spLocks noChangeArrowheads="1"/>
              </p:cNvSpPr>
              <p:nvPr>
                <p:custDataLst>
                  <p:tags r:id="rId154"/>
                </p:custDataLst>
              </p:nvPr>
            </p:nvSpPr>
            <p:spPr bwMode="auto">
              <a:xfrm>
                <a:off x="787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4" name="Oval 260"/>
              <p:cNvSpPr>
                <a:spLocks noChangeArrowheads="1"/>
              </p:cNvSpPr>
              <p:nvPr>
                <p:custDataLst>
                  <p:tags r:id="rId155"/>
                </p:custDataLst>
              </p:nvPr>
            </p:nvSpPr>
            <p:spPr bwMode="auto">
              <a:xfrm>
                <a:off x="79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5" name="Oval 261"/>
              <p:cNvSpPr>
                <a:spLocks noChangeArrowheads="1"/>
              </p:cNvSpPr>
              <p:nvPr>
                <p:custDataLst>
                  <p:tags r:id="rId156"/>
                </p:custDataLst>
              </p:nvPr>
            </p:nvSpPr>
            <p:spPr bwMode="auto">
              <a:xfrm>
                <a:off x="803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6" name="Oval 262"/>
              <p:cNvSpPr>
                <a:spLocks noChangeArrowheads="1"/>
              </p:cNvSpPr>
              <p:nvPr>
                <p:custDataLst>
                  <p:tags r:id="rId157"/>
                </p:custDataLst>
              </p:nvPr>
            </p:nvSpPr>
            <p:spPr bwMode="auto">
              <a:xfrm>
                <a:off x="81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7" name="Oval 263"/>
              <p:cNvSpPr>
                <a:spLocks noChangeArrowheads="1"/>
              </p:cNvSpPr>
              <p:nvPr>
                <p:custDataLst>
                  <p:tags r:id="rId158"/>
                </p:custDataLst>
              </p:nvPr>
            </p:nvSpPr>
            <p:spPr bwMode="auto">
              <a:xfrm>
                <a:off x="820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8" name="Oval 264"/>
              <p:cNvSpPr>
                <a:spLocks noChangeArrowheads="1"/>
              </p:cNvSpPr>
              <p:nvPr>
                <p:custDataLst>
                  <p:tags r:id="rId159"/>
                </p:custDataLst>
              </p:nvPr>
            </p:nvSpPr>
            <p:spPr bwMode="auto">
              <a:xfrm>
                <a:off x="829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9" name="Oval 265"/>
              <p:cNvSpPr>
                <a:spLocks noChangeArrowheads="1"/>
              </p:cNvSpPr>
              <p:nvPr>
                <p:custDataLst>
                  <p:tags r:id="rId160"/>
                </p:custDataLst>
              </p:nvPr>
            </p:nvSpPr>
            <p:spPr bwMode="auto">
              <a:xfrm>
                <a:off x="8382"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0" name="Oval 266"/>
              <p:cNvSpPr>
                <a:spLocks noChangeArrowheads="1"/>
              </p:cNvSpPr>
              <p:nvPr>
                <p:custDataLst>
                  <p:tags r:id="rId161"/>
                </p:custDataLst>
              </p:nvPr>
            </p:nvSpPr>
            <p:spPr bwMode="auto">
              <a:xfrm>
                <a:off x="8467"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1" name="Oval 267"/>
              <p:cNvSpPr>
                <a:spLocks noChangeArrowheads="1"/>
              </p:cNvSpPr>
              <p:nvPr>
                <p:custDataLst>
                  <p:tags r:id="rId162"/>
                </p:custDataLst>
              </p:nvPr>
            </p:nvSpPr>
            <p:spPr bwMode="auto">
              <a:xfrm>
                <a:off x="854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2" name="Oval 268"/>
              <p:cNvSpPr>
                <a:spLocks noChangeArrowheads="1"/>
              </p:cNvSpPr>
              <p:nvPr>
                <p:custDataLst>
                  <p:tags r:id="rId163"/>
                </p:custDataLst>
              </p:nvPr>
            </p:nvSpPr>
            <p:spPr bwMode="auto">
              <a:xfrm>
                <a:off x="863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3" name="Oval 269"/>
              <p:cNvSpPr>
                <a:spLocks noChangeArrowheads="1"/>
              </p:cNvSpPr>
              <p:nvPr>
                <p:custDataLst>
                  <p:tags r:id="rId164"/>
                </p:custDataLst>
              </p:nvPr>
            </p:nvSpPr>
            <p:spPr bwMode="auto">
              <a:xfrm>
                <a:off x="8718"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4" name="Oval 270"/>
              <p:cNvSpPr>
                <a:spLocks noChangeArrowheads="1"/>
              </p:cNvSpPr>
              <p:nvPr>
                <p:custDataLst>
                  <p:tags r:id="rId165"/>
                </p:custDataLst>
              </p:nvPr>
            </p:nvSpPr>
            <p:spPr bwMode="auto">
              <a:xfrm>
                <a:off x="880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5" name="Oval 271"/>
              <p:cNvSpPr>
                <a:spLocks noChangeArrowheads="1"/>
              </p:cNvSpPr>
              <p:nvPr>
                <p:custDataLst>
                  <p:tags r:id="rId166"/>
                </p:custDataLst>
              </p:nvPr>
            </p:nvSpPr>
            <p:spPr bwMode="auto">
              <a:xfrm>
                <a:off x="888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6" name="Oval 272"/>
              <p:cNvSpPr>
                <a:spLocks noChangeArrowheads="1"/>
              </p:cNvSpPr>
              <p:nvPr>
                <p:custDataLst>
                  <p:tags r:id="rId167"/>
                </p:custDataLst>
              </p:nvPr>
            </p:nvSpPr>
            <p:spPr bwMode="auto">
              <a:xfrm>
                <a:off x="896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7" name="Oval 273"/>
              <p:cNvSpPr>
                <a:spLocks noChangeArrowheads="1"/>
              </p:cNvSpPr>
              <p:nvPr>
                <p:custDataLst>
                  <p:tags r:id="rId168"/>
                </p:custDataLst>
              </p:nvPr>
            </p:nvSpPr>
            <p:spPr bwMode="auto">
              <a:xfrm>
                <a:off x="905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8" name="Oval 274"/>
              <p:cNvSpPr>
                <a:spLocks noChangeArrowheads="1"/>
              </p:cNvSpPr>
              <p:nvPr>
                <p:custDataLst>
                  <p:tags r:id="rId169"/>
                </p:custDataLst>
              </p:nvPr>
            </p:nvSpPr>
            <p:spPr bwMode="auto">
              <a:xfrm>
                <a:off x="9135"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9" name="Oval 275"/>
              <p:cNvSpPr>
                <a:spLocks noChangeArrowheads="1"/>
              </p:cNvSpPr>
              <p:nvPr>
                <p:custDataLst>
                  <p:tags r:id="rId170"/>
                </p:custDataLst>
              </p:nvPr>
            </p:nvSpPr>
            <p:spPr bwMode="auto">
              <a:xfrm>
                <a:off x="922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0" name="Oval 276"/>
              <p:cNvSpPr>
                <a:spLocks noChangeArrowheads="1"/>
              </p:cNvSpPr>
              <p:nvPr>
                <p:custDataLst>
                  <p:tags r:id="rId171"/>
                </p:custDataLst>
              </p:nvPr>
            </p:nvSpPr>
            <p:spPr bwMode="auto">
              <a:xfrm>
                <a:off x="930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1" name="Oval 277"/>
              <p:cNvSpPr>
                <a:spLocks noChangeArrowheads="1"/>
              </p:cNvSpPr>
              <p:nvPr>
                <p:custDataLst>
                  <p:tags r:id="rId172"/>
                </p:custDataLst>
              </p:nvPr>
            </p:nvSpPr>
            <p:spPr bwMode="auto">
              <a:xfrm>
                <a:off x="93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2" name="Oval 278"/>
              <p:cNvSpPr>
                <a:spLocks noChangeArrowheads="1"/>
              </p:cNvSpPr>
              <p:nvPr>
                <p:custDataLst>
                  <p:tags r:id="rId173"/>
                </p:custDataLst>
              </p:nvPr>
            </p:nvSpPr>
            <p:spPr bwMode="auto">
              <a:xfrm>
                <a:off x="947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3" name="Oval 279"/>
              <p:cNvSpPr>
                <a:spLocks noChangeArrowheads="1"/>
              </p:cNvSpPr>
              <p:nvPr>
                <p:custDataLst>
                  <p:tags r:id="rId174"/>
                </p:custDataLst>
              </p:nvPr>
            </p:nvSpPr>
            <p:spPr bwMode="auto">
              <a:xfrm>
                <a:off x="95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4" name="Oval 280"/>
              <p:cNvSpPr>
                <a:spLocks noChangeArrowheads="1"/>
              </p:cNvSpPr>
              <p:nvPr>
                <p:custDataLst>
                  <p:tags r:id="rId175"/>
                </p:custDataLst>
              </p:nvPr>
            </p:nvSpPr>
            <p:spPr bwMode="auto">
              <a:xfrm>
                <a:off x="964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5" name="Oval 281"/>
              <p:cNvSpPr>
                <a:spLocks noChangeArrowheads="1"/>
              </p:cNvSpPr>
              <p:nvPr>
                <p:custDataLst>
                  <p:tags r:id="rId176"/>
                </p:custDataLst>
              </p:nvPr>
            </p:nvSpPr>
            <p:spPr bwMode="auto">
              <a:xfrm>
                <a:off x="97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6" name="Oval 282"/>
              <p:cNvSpPr>
                <a:spLocks noChangeArrowheads="1"/>
              </p:cNvSpPr>
              <p:nvPr>
                <p:custDataLst>
                  <p:tags r:id="rId177"/>
                </p:custDataLst>
              </p:nvPr>
            </p:nvSpPr>
            <p:spPr bwMode="auto">
              <a:xfrm>
                <a:off x="980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7" name="Oval 283"/>
              <p:cNvSpPr>
                <a:spLocks noChangeArrowheads="1"/>
              </p:cNvSpPr>
              <p:nvPr>
                <p:custDataLst>
                  <p:tags r:id="rId178"/>
                </p:custDataLst>
              </p:nvPr>
            </p:nvSpPr>
            <p:spPr bwMode="auto">
              <a:xfrm>
                <a:off x="989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8" name="Oval 284"/>
              <p:cNvSpPr>
                <a:spLocks noChangeArrowheads="1"/>
              </p:cNvSpPr>
              <p:nvPr>
                <p:custDataLst>
                  <p:tags r:id="rId179"/>
                </p:custDataLst>
              </p:nvPr>
            </p:nvSpPr>
            <p:spPr bwMode="auto">
              <a:xfrm>
                <a:off x="997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9" name="Oval 285"/>
              <p:cNvSpPr>
                <a:spLocks noChangeArrowheads="1"/>
              </p:cNvSpPr>
              <p:nvPr>
                <p:custDataLst>
                  <p:tags r:id="rId180"/>
                </p:custDataLst>
              </p:nvPr>
            </p:nvSpPr>
            <p:spPr bwMode="auto">
              <a:xfrm>
                <a:off x="1005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0" name="Oval 286"/>
              <p:cNvSpPr>
                <a:spLocks noChangeArrowheads="1"/>
              </p:cNvSpPr>
              <p:nvPr>
                <p:custDataLst>
                  <p:tags r:id="rId181"/>
                </p:custDataLst>
              </p:nvPr>
            </p:nvSpPr>
            <p:spPr bwMode="auto">
              <a:xfrm>
                <a:off x="1014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1" name="Oval 287"/>
              <p:cNvSpPr>
                <a:spLocks noChangeArrowheads="1"/>
              </p:cNvSpPr>
              <p:nvPr>
                <p:custDataLst>
                  <p:tags r:id="rId182"/>
                </p:custDataLst>
              </p:nvPr>
            </p:nvSpPr>
            <p:spPr bwMode="auto">
              <a:xfrm>
                <a:off x="1022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2" name="Oval 288"/>
              <p:cNvSpPr>
                <a:spLocks noChangeArrowheads="1"/>
              </p:cNvSpPr>
              <p:nvPr>
                <p:custDataLst>
                  <p:tags r:id="rId183"/>
                </p:custDataLst>
              </p:nvPr>
            </p:nvSpPr>
            <p:spPr bwMode="auto">
              <a:xfrm>
                <a:off x="103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3" name="Oval 289"/>
              <p:cNvSpPr>
                <a:spLocks noChangeArrowheads="1"/>
              </p:cNvSpPr>
              <p:nvPr>
                <p:custDataLst>
                  <p:tags r:id="rId184"/>
                </p:custDataLst>
              </p:nvPr>
            </p:nvSpPr>
            <p:spPr bwMode="auto">
              <a:xfrm>
                <a:off x="1039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4" name="Oval 290"/>
              <p:cNvSpPr>
                <a:spLocks noChangeArrowheads="1"/>
              </p:cNvSpPr>
              <p:nvPr>
                <p:custDataLst>
                  <p:tags r:id="rId185"/>
                </p:custDataLst>
              </p:nvPr>
            </p:nvSpPr>
            <p:spPr bwMode="auto">
              <a:xfrm>
                <a:off x="1047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5" name="Oval 291"/>
              <p:cNvSpPr>
                <a:spLocks noChangeArrowheads="1"/>
              </p:cNvSpPr>
              <p:nvPr>
                <p:custDataLst>
                  <p:tags r:id="rId186"/>
                </p:custDataLst>
              </p:nvPr>
            </p:nvSpPr>
            <p:spPr bwMode="auto">
              <a:xfrm>
                <a:off x="1056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6" name="Oval 292"/>
              <p:cNvSpPr>
                <a:spLocks noChangeArrowheads="1"/>
              </p:cNvSpPr>
              <p:nvPr>
                <p:custDataLst>
                  <p:tags r:id="rId187"/>
                </p:custDataLst>
              </p:nvPr>
            </p:nvSpPr>
            <p:spPr bwMode="auto">
              <a:xfrm>
                <a:off x="106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7" name="Oval 293"/>
              <p:cNvSpPr>
                <a:spLocks noChangeArrowheads="1"/>
              </p:cNvSpPr>
              <p:nvPr>
                <p:custDataLst>
                  <p:tags r:id="rId188"/>
                </p:custDataLst>
              </p:nvPr>
            </p:nvSpPr>
            <p:spPr bwMode="auto">
              <a:xfrm>
                <a:off x="1072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8" name="Oval 294"/>
              <p:cNvSpPr>
                <a:spLocks noChangeArrowheads="1"/>
              </p:cNvSpPr>
              <p:nvPr>
                <p:custDataLst>
                  <p:tags r:id="rId189"/>
                </p:custDataLst>
              </p:nvPr>
            </p:nvSpPr>
            <p:spPr bwMode="auto">
              <a:xfrm>
                <a:off x="108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9" name="Oval 295"/>
              <p:cNvSpPr>
                <a:spLocks noChangeArrowheads="1"/>
              </p:cNvSpPr>
              <p:nvPr>
                <p:custDataLst>
                  <p:tags r:id="rId190"/>
                </p:custDataLst>
              </p:nvPr>
            </p:nvSpPr>
            <p:spPr bwMode="auto">
              <a:xfrm>
                <a:off x="1089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0" name="Oval 296"/>
              <p:cNvSpPr>
                <a:spLocks noChangeArrowheads="1"/>
              </p:cNvSpPr>
              <p:nvPr>
                <p:custDataLst>
                  <p:tags r:id="rId191"/>
                </p:custDataLst>
              </p:nvPr>
            </p:nvSpPr>
            <p:spPr bwMode="auto">
              <a:xfrm>
                <a:off x="1098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1" name="Oval 297"/>
              <p:cNvSpPr>
                <a:spLocks noChangeArrowheads="1"/>
              </p:cNvSpPr>
              <p:nvPr>
                <p:custDataLst>
                  <p:tags r:id="rId192"/>
                </p:custDataLst>
              </p:nvPr>
            </p:nvSpPr>
            <p:spPr bwMode="auto">
              <a:xfrm>
                <a:off x="110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2" name="Oval 298"/>
              <p:cNvSpPr>
                <a:spLocks noChangeArrowheads="1"/>
              </p:cNvSpPr>
              <p:nvPr>
                <p:custDataLst>
                  <p:tags r:id="rId193"/>
                </p:custDataLst>
              </p:nvPr>
            </p:nvSpPr>
            <p:spPr bwMode="auto">
              <a:xfrm>
                <a:off x="1114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3" name="Oval 299"/>
              <p:cNvSpPr>
                <a:spLocks noChangeArrowheads="1"/>
              </p:cNvSpPr>
              <p:nvPr>
                <p:custDataLst>
                  <p:tags r:id="rId194"/>
                </p:custDataLst>
              </p:nvPr>
            </p:nvSpPr>
            <p:spPr bwMode="auto">
              <a:xfrm>
                <a:off x="1123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4" name="Oval 300"/>
              <p:cNvSpPr>
                <a:spLocks noChangeArrowheads="1"/>
              </p:cNvSpPr>
              <p:nvPr>
                <p:custDataLst>
                  <p:tags r:id="rId195"/>
                </p:custDataLst>
              </p:nvPr>
            </p:nvSpPr>
            <p:spPr bwMode="auto">
              <a:xfrm>
                <a:off x="113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5" name="Oval 301"/>
              <p:cNvSpPr>
                <a:spLocks noChangeArrowheads="1"/>
              </p:cNvSpPr>
              <p:nvPr>
                <p:custDataLst>
                  <p:tags r:id="rId196"/>
                </p:custDataLst>
              </p:nvPr>
            </p:nvSpPr>
            <p:spPr bwMode="auto">
              <a:xfrm>
                <a:off x="1140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6" name="Oval 302"/>
              <p:cNvSpPr>
                <a:spLocks noChangeArrowheads="1"/>
              </p:cNvSpPr>
              <p:nvPr>
                <p:custDataLst>
                  <p:tags r:id="rId197"/>
                </p:custDataLst>
              </p:nvPr>
            </p:nvSpPr>
            <p:spPr bwMode="auto">
              <a:xfrm>
                <a:off x="114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7" name="Oval 303"/>
              <p:cNvSpPr>
                <a:spLocks noChangeArrowheads="1"/>
              </p:cNvSpPr>
              <p:nvPr>
                <p:custDataLst>
                  <p:tags r:id="rId198"/>
                </p:custDataLst>
              </p:nvPr>
            </p:nvSpPr>
            <p:spPr bwMode="auto">
              <a:xfrm>
                <a:off x="115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8" name="Oval 304"/>
              <p:cNvSpPr>
                <a:spLocks noChangeArrowheads="1"/>
              </p:cNvSpPr>
              <p:nvPr>
                <p:custDataLst>
                  <p:tags r:id="rId199"/>
                </p:custDataLst>
              </p:nvPr>
            </p:nvSpPr>
            <p:spPr bwMode="auto">
              <a:xfrm>
                <a:off x="1165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9" name="Oval 305"/>
              <p:cNvSpPr>
                <a:spLocks noChangeArrowheads="1"/>
              </p:cNvSpPr>
              <p:nvPr>
                <p:custDataLst>
                  <p:tags r:id="rId200"/>
                </p:custDataLst>
              </p:nvPr>
            </p:nvSpPr>
            <p:spPr bwMode="auto">
              <a:xfrm>
                <a:off x="1173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80" name="Oval 306"/>
              <p:cNvSpPr>
                <a:spLocks noChangeArrowheads="1"/>
              </p:cNvSpPr>
              <p:nvPr>
                <p:custDataLst>
                  <p:tags r:id="rId201"/>
                </p:custDataLst>
              </p:nvPr>
            </p:nvSpPr>
            <p:spPr bwMode="auto">
              <a:xfrm>
                <a:off x="1182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5" name="Oval 308"/>
              <p:cNvSpPr>
                <a:spLocks noChangeArrowheads="1"/>
              </p:cNvSpPr>
              <p:nvPr>
                <p:custDataLst>
                  <p:tags r:id="rId202"/>
                </p:custDataLst>
              </p:nvPr>
            </p:nvSpPr>
            <p:spPr bwMode="auto">
              <a:xfrm>
                <a:off x="1190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6" name="Oval 309"/>
              <p:cNvSpPr>
                <a:spLocks noChangeArrowheads="1"/>
              </p:cNvSpPr>
              <p:nvPr>
                <p:custDataLst>
                  <p:tags r:id="rId203"/>
                </p:custDataLst>
              </p:nvPr>
            </p:nvSpPr>
            <p:spPr bwMode="auto">
              <a:xfrm>
                <a:off x="119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7" name="Oval 310"/>
              <p:cNvSpPr>
                <a:spLocks noChangeArrowheads="1"/>
              </p:cNvSpPr>
              <p:nvPr>
                <p:custDataLst>
                  <p:tags r:id="rId204"/>
                </p:custDataLst>
              </p:nvPr>
            </p:nvSpPr>
            <p:spPr bwMode="auto">
              <a:xfrm>
                <a:off x="1207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8" name="Oval 311"/>
              <p:cNvSpPr>
                <a:spLocks noChangeArrowheads="1"/>
              </p:cNvSpPr>
              <p:nvPr>
                <p:custDataLst>
                  <p:tags r:id="rId205"/>
                </p:custDataLst>
              </p:nvPr>
            </p:nvSpPr>
            <p:spPr bwMode="auto">
              <a:xfrm>
                <a:off x="1215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9" name="Oval 312"/>
              <p:cNvSpPr>
                <a:spLocks noChangeArrowheads="1"/>
              </p:cNvSpPr>
              <p:nvPr>
                <p:custDataLst>
                  <p:tags r:id="rId206"/>
                </p:custDataLst>
              </p:nvPr>
            </p:nvSpPr>
            <p:spPr bwMode="auto">
              <a:xfrm>
                <a:off x="122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0" name="Oval 313"/>
              <p:cNvSpPr>
                <a:spLocks noChangeArrowheads="1"/>
              </p:cNvSpPr>
              <p:nvPr>
                <p:custDataLst>
                  <p:tags r:id="rId207"/>
                </p:custDataLst>
              </p:nvPr>
            </p:nvSpPr>
            <p:spPr bwMode="auto">
              <a:xfrm>
                <a:off x="123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 name="Oval 314"/>
              <p:cNvSpPr>
                <a:spLocks noChangeArrowheads="1"/>
              </p:cNvSpPr>
              <p:nvPr>
                <p:custDataLst>
                  <p:tags r:id="rId208"/>
                </p:custDataLst>
              </p:nvPr>
            </p:nvSpPr>
            <p:spPr bwMode="auto">
              <a:xfrm>
                <a:off x="1240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2" name="Oval 315"/>
              <p:cNvSpPr>
                <a:spLocks noChangeArrowheads="1"/>
              </p:cNvSpPr>
              <p:nvPr>
                <p:custDataLst>
                  <p:tags r:id="rId209"/>
                </p:custDataLst>
              </p:nvPr>
            </p:nvSpPr>
            <p:spPr bwMode="auto">
              <a:xfrm>
                <a:off x="124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3" name="Oval 316"/>
              <p:cNvSpPr>
                <a:spLocks noChangeArrowheads="1"/>
              </p:cNvSpPr>
              <p:nvPr>
                <p:custDataLst>
                  <p:tags r:id="rId210"/>
                </p:custDataLst>
              </p:nvPr>
            </p:nvSpPr>
            <p:spPr bwMode="auto">
              <a:xfrm>
                <a:off x="1257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4" name="Oval 317"/>
              <p:cNvSpPr>
                <a:spLocks noChangeArrowheads="1"/>
              </p:cNvSpPr>
              <p:nvPr>
                <p:custDataLst>
                  <p:tags r:id="rId211"/>
                </p:custDataLst>
              </p:nvPr>
            </p:nvSpPr>
            <p:spPr bwMode="auto">
              <a:xfrm>
                <a:off x="12657"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Oval 318"/>
              <p:cNvSpPr>
                <a:spLocks noChangeArrowheads="1"/>
              </p:cNvSpPr>
              <p:nvPr>
                <p:custDataLst>
                  <p:tags r:id="rId212"/>
                </p:custDataLst>
              </p:nvPr>
            </p:nvSpPr>
            <p:spPr bwMode="auto">
              <a:xfrm>
                <a:off x="1274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6" name="Oval 319"/>
              <p:cNvSpPr>
                <a:spLocks noChangeArrowheads="1"/>
              </p:cNvSpPr>
              <p:nvPr>
                <p:custDataLst>
                  <p:tags r:id="rId213"/>
                </p:custDataLst>
              </p:nvPr>
            </p:nvSpPr>
            <p:spPr bwMode="auto">
              <a:xfrm>
                <a:off x="128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7" name="Oval 320"/>
              <p:cNvSpPr>
                <a:spLocks noChangeArrowheads="1"/>
              </p:cNvSpPr>
              <p:nvPr>
                <p:custDataLst>
                  <p:tags r:id="rId214"/>
                </p:custDataLst>
              </p:nvPr>
            </p:nvSpPr>
            <p:spPr bwMode="auto">
              <a:xfrm>
                <a:off x="129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8" name="Oval 321"/>
              <p:cNvSpPr>
                <a:spLocks noChangeArrowheads="1"/>
              </p:cNvSpPr>
              <p:nvPr>
                <p:custDataLst>
                  <p:tags r:id="rId215"/>
                </p:custDataLst>
              </p:nvPr>
            </p:nvSpPr>
            <p:spPr bwMode="auto">
              <a:xfrm>
                <a:off x="1299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9" name="Oval 322"/>
              <p:cNvSpPr>
                <a:spLocks noChangeArrowheads="1"/>
              </p:cNvSpPr>
              <p:nvPr>
                <p:custDataLst>
                  <p:tags r:id="rId216"/>
                </p:custDataLst>
              </p:nvPr>
            </p:nvSpPr>
            <p:spPr bwMode="auto">
              <a:xfrm>
                <a:off x="1307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0" name="Oval 323"/>
              <p:cNvSpPr>
                <a:spLocks noChangeArrowheads="1"/>
              </p:cNvSpPr>
              <p:nvPr>
                <p:custDataLst>
                  <p:tags r:id="rId217"/>
                </p:custDataLst>
              </p:nvPr>
            </p:nvSpPr>
            <p:spPr bwMode="auto">
              <a:xfrm>
                <a:off x="1316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1" name="Oval 324"/>
              <p:cNvSpPr>
                <a:spLocks noChangeArrowheads="1"/>
              </p:cNvSpPr>
              <p:nvPr>
                <p:custDataLst>
                  <p:tags r:id="rId218"/>
                </p:custDataLst>
              </p:nvPr>
            </p:nvSpPr>
            <p:spPr bwMode="auto">
              <a:xfrm>
                <a:off x="132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2" name="Oval 325"/>
              <p:cNvSpPr>
                <a:spLocks noChangeArrowheads="1"/>
              </p:cNvSpPr>
              <p:nvPr>
                <p:custDataLst>
                  <p:tags r:id="rId219"/>
                </p:custDataLst>
              </p:nvPr>
            </p:nvSpPr>
            <p:spPr bwMode="auto">
              <a:xfrm>
                <a:off x="1332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3" name="Freeform 326"/>
              <p:cNvSpPr/>
              <p:nvPr>
                <p:custDataLst>
                  <p:tags r:id="rId220"/>
                </p:custDataLst>
              </p:nvPr>
            </p:nvSpPr>
            <p:spPr bwMode="auto">
              <a:xfrm>
                <a:off x="13411" y="3717"/>
                <a:ext cx="53" cy="43"/>
              </a:xfrm>
              <a:custGeom>
                <a:avLst/>
                <a:gdLst>
                  <a:gd name="T0" fmla="*/ 7 w 8"/>
                  <a:gd name="T1" fmla="*/ 4 h 7"/>
                  <a:gd name="T2" fmla="*/ 3 w 8"/>
                  <a:gd name="T3" fmla="*/ 7 h 7"/>
                  <a:gd name="T4" fmla="*/ 0 w 8"/>
                  <a:gd name="T5" fmla="*/ 3 h 7"/>
                  <a:gd name="T6" fmla="*/ 4 w 8"/>
                  <a:gd name="T7" fmla="*/ 0 h 7"/>
                  <a:gd name="T8" fmla="*/ 7 w 8"/>
                  <a:gd name="T9" fmla="*/ 4 h 7"/>
                </a:gdLst>
                <a:ahLst/>
                <a:cxnLst>
                  <a:cxn ang="0">
                    <a:pos x="T0" y="T1"/>
                  </a:cxn>
                  <a:cxn ang="0">
                    <a:pos x="T2" y="T3"/>
                  </a:cxn>
                  <a:cxn ang="0">
                    <a:pos x="T4" y="T5"/>
                  </a:cxn>
                  <a:cxn ang="0">
                    <a:pos x="T6" y="T7"/>
                  </a:cxn>
                  <a:cxn ang="0">
                    <a:pos x="T8" y="T9"/>
                  </a:cxn>
                </a:cxnLst>
                <a:rect l="0" t="0" r="r" b="b"/>
                <a:pathLst>
                  <a:path w="8" h="7">
                    <a:moveTo>
                      <a:pt x="7" y="4"/>
                    </a:moveTo>
                    <a:cubicBezTo>
                      <a:pt x="6" y="6"/>
                      <a:pt x="5" y="7"/>
                      <a:pt x="3" y="7"/>
                    </a:cubicBezTo>
                    <a:cubicBezTo>
                      <a:pt x="1" y="6"/>
                      <a:pt x="0" y="5"/>
                      <a:pt x="0" y="3"/>
                    </a:cubicBezTo>
                    <a:cubicBezTo>
                      <a:pt x="1" y="1"/>
                      <a:pt x="2" y="0"/>
                      <a:pt x="4" y="0"/>
                    </a:cubicBezTo>
                    <a:cubicBezTo>
                      <a:pt x="6" y="1"/>
                      <a:pt x="8" y="3"/>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4" name="Freeform 327"/>
              <p:cNvSpPr/>
              <p:nvPr>
                <p:custDataLst>
                  <p:tags r:id="rId221"/>
                </p:custDataLst>
              </p:nvPr>
            </p:nvSpPr>
            <p:spPr bwMode="auto">
              <a:xfrm>
                <a:off x="13488" y="3741"/>
                <a:ext cx="53" cy="53"/>
              </a:xfrm>
              <a:custGeom>
                <a:avLst/>
                <a:gdLst>
                  <a:gd name="T0" fmla="*/ 7 w 8"/>
                  <a:gd name="T1" fmla="*/ 6 h 8"/>
                  <a:gd name="T2" fmla="*/ 2 w 8"/>
                  <a:gd name="T3" fmla="*/ 7 h 8"/>
                  <a:gd name="T4" fmla="*/ 1 w 8"/>
                  <a:gd name="T5" fmla="*/ 3 h 8"/>
                  <a:gd name="T6" fmla="*/ 5 w 8"/>
                  <a:gd name="T7" fmla="*/ 1 h 8"/>
                  <a:gd name="T8" fmla="*/ 7 w 8"/>
                  <a:gd name="T9" fmla="*/ 6 h 8"/>
                </a:gdLst>
                <a:ahLst/>
                <a:cxnLst>
                  <a:cxn ang="0">
                    <a:pos x="T0" y="T1"/>
                  </a:cxn>
                  <a:cxn ang="0">
                    <a:pos x="T2" y="T3"/>
                  </a:cxn>
                  <a:cxn ang="0">
                    <a:pos x="T4" y="T5"/>
                  </a:cxn>
                  <a:cxn ang="0">
                    <a:pos x="T6" y="T7"/>
                  </a:cxn>
                  <a:cxn ang="0">
                    <a:pos x="T8" y="T9"/>
                  </a:cxn>
                </a:cxnLst>
                <a:rect l="0" t="0" r="r" b="b"/>
                <a:pathLst>
                  <a:path w="8" h="8">
                    <a:moveTo>
                      <a:pt x="7" y="6"/>
                    </a:moveTo>
                    <a:cubicBezTo>
                      <a:pt x="6" y="8"/>
                      <a:pt x="4" y="8"/>
                      <a:pt x="2" y="7"/>
                    </a:cubicBezTo>
                    <a:cubicBezTo>
                      <a:pt x="1" y="6"/>
                      <a:pt x="0" y="4"/>
                      <a:pt x="1" y="3"/>
                    </a:cubicBezTo>
                    <a:cubicBezTo>
                      <a:pt x="2" y="1"/>
                      <a:pt x="4" y="0"/>
                      <a:pt x="5" y="1"/>
                    </a:cubicBezTo>
                    <a:cubicBezTo>
                      <a:pt x="7" y="2"/>
                      <a:pt x="8" y="4"/>
                      <a:pt x="7"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5" name="Freeform 328"/>
              <p:cNvSpPr/>
              <p:nvPr>
                <p:custDataLst>
                  <p:tags r:id="rId222"/>
                </p:custDataLst>
              </p:nvPr>
            </p:nvSpPr>
            <p:spPr bwMode="auto">
              <a:xfrm>
                <a:off x="13554" y="3794"/>
                <a:ext cx="51" cy="51"/>
              </a:xfrm>
              <a:custGeom>
                <a:avLst/>
                <a:gdLst>
                  <a:gd name="T0" fmla="*/ 6 w 8"/>
                  <a:gd name="T1" fmla="*/ 7 h 8"/>
                  <a:gd name="T2" fmla="*/ 2 w 8"/>
                  <a:gd name="T3" fmla="*/ 7 h 8"/>
                  <a:gd name="T4" fmla="*/ 2 w 8"/>
                  <a:gd name="T5" fmla="*/ 2 h 8"/>
                  <a:gd name="T6" fmla="*/ 7 w 8"/>
                  <a:gd name="T7" fmla="*/ 2 h 8"/>
                  <a:gd name="T8" fmla="*/ 6 w 8"/>
                  <a:gd name="T9" fmla="*/ 7 h 8"/>
                </a:gdLst>
                <a:ahLst/>
                <a:cxnLst>
                  <a:cxn ang="0">
                    <a:pos x="T0" y="T1"/>
                  </a:cxn>
                  <a:cxn ang="0">
                    <a:pos x="T2" y="T3"/>
                  </a:cxn>
                  <a:cxn ang="0">
                    <a:pos x="T4" y="T5"/>
                  </a:cxn>
                  <a:cxn ang="0">
                    <a:pos x="T6" y="T7"/>
                  </a:cxn>
                  <a:cxn ang="0">
                    <a:pos x="T8" y="T9"/>
                  </a:cxn>
                </a:cxnLst>
                <a:rect l="0" t="0" r="r" b="b"/>
                <a:pathLst>
                  <a:path w="8" h="8">
                    <a:moveTo>
                      <a:pt x="6" y="7"/>
                    </a:moveTo>
                    <a:cubicBezTo>
                      <a:pt x="5" y="8"/>
                      <a:pt x="3" y="8"/>
                      <a:pt x="2" y="7"/>
                    </a:cubicBezTo>
                    <a:cubicBezTo>
                      <a:pt x="0" y="5"/>
                      <a:pt x="0" y="3"/>
                      <a:pt x="2" y="2"/>
                    </a:cubicBezTo>
                    <a:cubicBezTo>
                      <a:pt x="3" y="0"/>
                      <a:pt x="5" y="0"/>
                      <a:pt x="7" y="2"/>
                    </a:cubicBezTo>
                    <a:cubicBezTo>
                      <a:pt x="8" y="3"/>
                      <a:pt x="8" y="5"/>
                      <a:pt x="6"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6" name="Freeform 329"/>
              <p:cNvSpPr/>
              <p:nvPr>
                <p:custDataLst>
                  <p:tags r:id="rId223"/>
                </p:custDataLst>
              </p:nvPr>
            </p:nvSpPr>
            <p:spPr bwMode="auto">
              <a:xfrm>
                <a:off x="13604" y="3864"/>
                <a:ext cx="53" cy="46"/>
              </a:xfrm>
              <a:custGeom>
                <a:avLst/>
                <a:gdLst>
                  <a:gd name="T0" fmla="*/ 5 w 8"/>
                  <a:gd name="T1" fmla="*/ 7 h 7"/>
                  <a:gd name="T2" fmla="*/ 1 w 8"/>
                  <a:gd name="T3" fmla="*/ 5 h 7"/>
                  <a:gd name="T4" fmla="*/ 2 w 8"/>
                  <a:gd name="T5" fmla="*/ 1 h 7"/>
                  <a:gd name="T6" fmla="*/ 7 w 8"/>
                  <a:gd name="T7" fmla="*/ 2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7"/>
                      <a:pt x="1" y="5"/>
                    </a:cubicBezTo>
                    <a:cubicBezTo>
                      <a:pt x="0" y="4"/>
                      <a:pt x="0" y="2"/>
                      <a:pt x="2" y="1"/>
                    </a:cubicBezTo>
                    <a:cubicBezTo>
                      <a:pt x="4" y="0"/>
                      <a:pt x="6" y="0"/>
                      <a:pt x="7" y="2"/>
                    </a:cubicBezTo>
                    <a:cubicBezTo>
                      <a:pt x="8" y="4"/>
                      <a:pt x="7" y="6"/>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7" name="Freeform 330"/>
              <p:cNvSpPr/>
              <p:nvPr>
                <p:custDataLst>
                  <p:tags r:id="rId224"/>
                </p:custDataLst>
              </p:nvPr>
            </p:nvSpPr>
            <p:spPr bwMode="auto">
              <a:xfrm>
                <a:off x="13631" y="3942"/>
                <a:ext cx="53" cy="46"/>
              </a:xfrm>
              <a:custGeom>
                <a:avLst/>
                <a:gdLst>
                  <a:gd name="T0" fmla="*/ 5 w 8"/>
                  <a:gd name="T1" fmla="*/ 7 h 7"/>
                  <a:gd name="T2" fmla="*/ 1 w 8"/>
                  <a:gd name="T3" fmla="*/ 5 h 7"/>
                  <a:gd name="T4" fmla="*/ 3 w 8"/>
                  <a:gd name="T5" fmla="*/ 1 h 7"/>
                  <a:gd name="T6" fmla="*/ 7 w 8"/>
                  <a:gd name="T7" fmla="*/ 3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6"/>
                      <a:pt x="1" y="5"/>
                    </a:cubicBezTo>
                    <a:cubicBezTo>
                      <a:pt x="0" y="3"/>
                      <a:pt x="1" y="1"/>
                      <a:pt x="3" y="1"/>
                    </a:cubicBezTo>
                    <a:cubicBezTo>
                      <a:pt x="5" y="0"/>
                      <a:pt x="7" y="1"/>
                      <a:pt x="7" y="3"/>
                    </a:cubicBezTo>
                    <a:cubicBezTo>
                      <a:pt x="8" y="5"/>
                      <a:pt x="6" y="7"/>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8" name="Oval 331"/>
              <p:cNvSpPr>
                <a:spLocks noChangeArrowheads="1"/>
              </p:cNvSpPr>
              <p:nvPr>
                <p:custDataLst>
                  <p:tags r:id="rId225"/>
                </p:custDataLst>
              </p:nvPr>
            </p:nvSpPr>
            <p:spPr bwMode="auto">
              <a:xfrm>
                <a:off x="13643" y="402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9" name="Oval 332"/>
              <p:cNvSpPr>
                <a:spLocks noChangeArrowheads="1"/>
              </p:cNvSpPr>
              <p:nvPr>
                <p:custDataLst>
                  <p:tags r:id="rId226"/>
                </p:custDataLst>
              </p:nvPr>
            </p:nvSpPr>
            <p:spPr bwMode="auto">
              <a:xfrm>
                <a:off x="13643" y="411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0" name="Oval 333"/>
              <p:cNvSpPr>
                <a:spLocks noChangeArrowheads="1"/>
              </p:cNvSpPr>
              <p:nvPr>
                <p:custDataLst>
                  <p:tags r:id="rId227"/>
                </p:custDataLst>
              </p:nvPr>
            </p:nvSpPr>
            <p:spPr bwMode="auto">
              <a:xfrm>
                <a:off x="13643" y="4195"/>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1" name="Oval 334"/>
              <p:cNvSpPr>
                <a:spLocks noChangeArrowheads="1"/>
              </p:cNvSpPr>
              <p:nvPr>
                <p:custDataLst>
                  <p:tags r:id="rId228"/>
                </p:custDataLst>
              </p:nvPr>
            </p:nvSpPr>
            <p:spPr bwMode="auto">
              <a:xfrm>
                <a:off x="13643" y="4280"/>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2" name="Oval 335"/>
              <p:cNvSpPr>
                <a:spLocks noChangeArrowheads="1"/>
              </p:cNvSpPr>
              <p:nvPr>
                <p:custDataLst>
                  <p:tags r:id="rId229"/>
                </p:custDataLst>
              </p:nvPr>
            </p:nvSpPr>
            <p:spPr bwMode="auto">
              <a:xfrm>
                <a:off x="13643" y="4364"/>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3" name="Oval 336"/>
              <p:cNvSpPr>
                <a:spLocks noChangeArrowheads="1"/>
              </p:cNvSpPr>
              <p:nvPr>
                <p:custDataLst>
                  <p:tags r:id="rId230"/>
                </p:custDataLst>
              </p:nvPr>
            </p:nvSpPr>
            <p:spPr bwMode="auto">
              <a:xfrm>
                <a:off x="13643" y="4449"/>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4" name="Oval 337"/>
              <p:cNvSpPr>
                <a:spLocks noChangeArrowheads="1"/>
              </p:cNvSpPr>
              <p:nvPr>
                <p:custDataLst>
                  <p:tags r:id="rId231"/>
                </p:custDataLst>
              </p:nvPr>
            </p:nvSpPr>
            <p:spPr bwMode="auto">
              <a:xfrm>
                <a:off x="13643" y="453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5" name="Oval 338"/>
              <p:cNvSpPr>
                <a:spLocks noChangeArrowheads="1"/>
              </p:cNvSpPr>
              <p:nvPr>
                <p:custDataLst>
                  <p:tags r:id="rId232"/>
                </p:custDataLst>
              </p:nvPr>
            </p:nvSpPr>
            <p:spPr bwMode="auto">
              <a:xfrm>
                <a:off x="13643" y="462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6" name="Oval 339"/>
              <p:cNvSpPr>
                <a:spLocks noChangeArrowheads="1"/>
              </p:cNvSpPr>
              <p:nvPr>
                <p:custDataLst>
                  <p:tags r:id="rId233"/>
                </p:custDataLst>
              </p:nvPr>
            </p:nvSpPr>
            <p:spPr bwMode="auto">
              <a:xfrm>
                <a:off x="13643" y="470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7" name="Oval 340"/>
              <p:cNvSpPr>
                <a:spLocks noChangeArrowheads="1"/>
              </p:cNvSpPr>
              <p:nvPr>
                <p:custDataLst>
                  <p:tags r:id="rId234"/>
                </p:custDataLst>
              </p:nvPr>
            </p:nvSpPr>
            <p:spPr bwMode="auto">
              <a:xfrm>
                <a:off x="13643" y="479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8" name="Oval 341"/>
              <p:cNvSpPr>
                <a:spLocks noChangeArrowheads="1"/>
              </p:cNvSpPr>
              <p:nvPr>
                <p:custDataLst>
                  <p:tags r:id="rId235"/>
                </p:custDataLst>
              </p:nvPr>
            </p:nvSpPr>
            <p:spPr bwMode="auto">
              <a:xfrm>
                <a:off x="13643" y="4874"/>
                <a:ext cx="42" cy="42"/>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9" name="Oval 342"/>
              <p:cNvSpPr>
                <a:spLocks noChangeArrowheads="1"/>
              </p:cNvSpPr>
              <p:nvPr>
                <p:custDataLst>
                  <p:tags r:id="rId236"/>
                </p:custDataLst>
              </p:nvPr>
            </p:nvSpPr>
            <p:spPr bwMode="auto">
              <a:xfrm>
                <a:off x="13643" y="4958"/>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0" name="Oval 343"/>
              <p:cNvSpPr>
                <a:spLocks noChangeArrowheads="1"/>
              </p:cNvSpPr>
              <p:nvPr>
                <p:custDataLst>
                  <p:tags r:id="rId237"/>
                </p:custDataLst>
              </p:nvPr>
            </p:nvSpPr>
            <p:spPr bwMode="auto">
              <a:xfrm>
                <a:off x="13643" y="504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1" name="Oval 344"/>
              <p:cNvSpPr>
                <a:spLocks noChangeArrowheads="1"/>
              </p:cNvSpPr>
              <p:nvPr>
                <p:custDataLst>
                  <p:tags r:id="rId238"/>
                </p:custDataLst>
              </p:nvPr>
            </p:nvSpPr>
            <p:spPr bwMode="auto">
              <a:xfrm>
                <a:off x="13643" y="512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2" name="Oval 345"/>
              <p:cNvSpPr>
                <a:spLocks noChangeArrowheads="1"/>
              </p:cNvSpPr>
              <p:nvPr>
                <p:custDataLst>
                  <p:tags r:id="rId239"/>
                </p:custDataLst>
              </p:nvPr>
            </p:nvSpPr>
            <p:spPr bwMode="auto">
              <a:xfrm>
                <a:off x="13643" y="521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3" name="Oval 346"/>
              <p:cNvSpPr>
                <a:spLocks noChangeArrowheads="1"/>
              </p:cNvSpPr>
              <p:nvPr>
                <p:custDataLst>
                  <p:tags r:id="rId240"/>
                </p:custDataLst>
              </p:nvPr>
            </p:nvSpPr>
            <p:spPr bwMode="auto">
              <a:xfrm>
                <a:off x="13643" y="5296"/>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4" name="Oval 347"/>
              <p:cNvSpPr>
                <a:spLocks noChangeArrowheads="1"/>
              </p:cNvSpPr>
              <p:nvPr>
                <p:custDataLst>
                  <p:tags r:id="rId241"/>
                </p:custDataLst>
              </p:nvPr>
            </p:nvSpPr>
            <p:spPr bwMode="auto">
              <a:xfrm>
                <a:off x="13643" y="5381"/>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5" name="Oval 348"/>
              <p:cNvSpPr>
                <a:spLocks noChangeArrowheads="1"/>
              </p:cNvSpPr>
              <p:nvPr>
                <p:custDataLst>
                  <p:tags r:id="rId242"/>
                </p:custDataLst>
              </p:nvPr>
            </p:nvSpPr>
            <p:spPr bwMode="auto">
              <a:xfrm>
                <a:off x="13643" y="546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6" name="Oval 349"/>
              <p:cNvSpPr>
                <a:spLocks noChangeArrowheads="1"/>
              </p:cNvSpPr>
              <p:nvPr>
                <p:custDataLst>
                  <p:tags r:id="rId243"/>
                </p:custDataLst>
              </p:nvPr>
            </p:nvSpPr>
            <p:spPr bwMode="auto">
              <a:xfrm>
                <a:off x="13643" y="554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7" name="Oval 350"/>
              <p:cNvSpPr>
                <a:spLocks noChangeArrowheads="1"/>
              </p:cNvSpPr>
              <p:nvPr>
                <p:custDataLst>
                  <p:tags r:id="rId244"/>
                </p:custDataLst>
              </p:nvPr>
            </p:nvSpPr>
            <p:spPr bwMode="auto">
              <a:xfrm>
                <a:off x="13643" y="563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8" name="Oval 351"/>
              <p:cNvSpPr>
                <a:spLocks noChangeArrowheads="1"/>
              </p:cNvSpPr>
              <p:nvPr>
                <p:custDataLst>
                  <p:tags r:id="rId245"/>
                </p:custDataLst>
              </p:nvPr>
            </p:nvSpPr>
            <p:spPr bwMode="auto">
              <a:xfrm>
                <a:off x="13643" y="571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9" name="Oval 352"/>
              <p:cNvSpPr>
                <a:spLocks noChangeArrowheads="1"/>
              </p:cNvSpPr>
              <p:nvPr>
                <p:custDataLst>
                  <p:tags r:id="rId246"/>
                </p:custDataLst>
              </p:nvPr>
            </p:nvSpPr>
            <p:spPr bwMode="auto">
              <a:xfrm>
                <a:off x="13643" y="580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0" name="Oval 353"/>
              <p:cNvSpPr>
                <a:spLocks noChangeArrowheads="1"/>
              </p:cNvSpPr>
              <p:nvPr>
                <p:custDataLst>
                  <p:tags r:id="rId247"/>
                </p:custDataLst>
              </p:nvPr>
            </p:nvSpPr>
            <p:spPr bwMode="auto">
              <a:xfrm>
                <a:off x="13643" y="588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1" name="Oval 354"/>
              <p:cNvSpPr>
                <a:spLocks noChangeArrowheads="1"/>
              </p:cNvSpPr>
              <p:nvPr>
                <p:custDataLst>
                  <p:tags r:id="rId248"/>
                </p:custDataLst>
              </p:nvPr>
            </p:nvSpPr>
            <p:spPr bwMode="auto">
              <a:xfrm>
                <a:off x="13643" y="5970"/>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2" name="Oval 355"/>
              <p:cNvSpPr>
                <a:spLocks noChangeArrowheads="1"/>
              </p:cNvSpPr>
              <p:nvPr>
                <p:custDataLst>
                  <p:tags r:id="rId249"/>
                </p:custDataLst>
              </p:nvPr>
            </p:nvSpPr>
            <p:spPr bwMode="auto">
              <a:xfrm>
                <a:off x="13643" y="6053"/>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3" name="Oval 356"/>
              <p:cNvSpPr>
                <a:spLocks noChangeArrowheads="1"/>
              </p:cNvSpPr>
              <p:nvPr>
                <p:custDataLst>
                  <p:tags r:id="rId250"/>
                </p:custDataLst>
              </p:nvPr>
            </p:nvSpPr>
            <p:spPr bwMode="auto">
              <a:xfrm>
                <a:off x="13643" y="613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4" name="Oval 357"/>
              <p:cNvSpPr>
                <a:spLocks noChangeArrowheads="1"/>
              </p:cNvSpPr>
              <p:nvPr>
                <p:custDataLst>
                  <p:tags r:id="rId251"/>
                </p:custDataLst>
              </p:nvPr>
            </p:nvSpPr>
            <p:spPr bwMode="auto">
              <a:xfrm>
                <a:off x="13643" y="622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5" name="Oval 358"/>
              <p:cNvSpPr>
                <a:spLocks noChangeArrowheads="1"/>
              </p:cNvSpPr>
              <p:nvPr>
                <p:custDataLst>
                  <p:tags r:id="rId252"/>
                </p:custDataLst>
              </p:nvPr>
            </p:nvSpPr>
            <p:spPr bwMode="auto">
              <a:xfrm>
                <a:off x="13643" y="630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6" name="Oval 359"/>
              <p:cNvSpPr>
                <a:spLocks noChangeArrowheads="1"/>
              </p:cNvSpPr>
              <p:nvPr>
                <p:custDataLst>
                  <p:tags r:id="rId253"/>
                </p:custDataLst>
              </p:nvPr>
            </p:nvSpPr>
            <p:spPr bwMode="auto">
              <a:xfrm>
                <a:off x="13643" y="639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7" name="Oval 360"/>
              <p:cNvSpPr>
                <a:spLocks noChangeArrowheads="1"/>
              </p:cNvSpPr>
              <p:nvPr>
                <p:custDataLst>
                  <p:tags r:id="rId254"/>
                </p:custDataLst>
              </p:nvPr>
            </p:nvSpPr>
            <p:spPr bwMode="auto">
              <a:xfrm>
                <a:off x="13643" y="647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8" name="Oval 361"/>
              <p:cNvSpPr>
                <a:spLocks noChangeArrowheads="1"/>
              </p:cNvSpPr>
              <p:nvPr>
                <p:custDataLst>
                  <p:tags r:id="rId255"/>
                </p:custDataLst>
              </p:nvPr>
            </p:nvSpPr>
            <p:spPr bwMode="auto">
              <a:xfrm>
                <a:off x="13643" y="655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9" name="Freeform 362"/>
              <p:cNvSpPr/>
              <p:nvPr>
                <p:custDataLst>
                  <p:tags r:id="rId256"/>
                </p:custDataLst>
              </p:nvPr>
            </p:nvSpPr>
            <p:spPr bwMode="auto">
              <a:xfrm>
                <a:off x="13638" y="6642"/>
                <a:ext cx="46" cy="46"/>
              </a:xfrm>
              <a:custGeom>
                <a:avLst/>
                <a:gdLst>
                  <a:gd name="T0" fmla="*/ 4 w 7"/>
                  <a:gd name="T1" fmla="*/ 7 h 7"/>
                  <a:gd name="T2" fmla="*/ 0 w 7"/>
                  <a:gd name="T3" fmla="*/ 3 h 7"/>
                  <a:gd name="T4" fmla="*/ 4 w 7"/>
                  <a:gd name="T5" fmla="*/ 0 h 7"/>
                  <a:gd name="T6" fmla="*/ 7 w 7"/>
                  <a:gd name="T7" fmla="*/ 3 h 7"/>
                  <a:gd name="T8" fmla="*/ 4 w 7"/>
                  <a:gd name="T9" fmla="*/ 7 h 7"/>
                </a:gdLst>
                <a:ahLst/>
                <a:cxnLst>
                  <a:cxn ang="0">
                    <a:pos x="T0" y="T1"/>
                  </a:cxn>
                  <a:cxn ang="0">
                    <a:pos x="T2" y="T3"/>
                  </a:cxn>
                  <a:cxn ang="0">
                    <a:pos x="T4" y="T5"/>
                  </a:cxn>
                  <a:cxn ang="0">
                    <a:pos x="T6" y="T7"/>
                  </a:cxn>
                  <a:cxn ang="0">
                    <a:pos x="T8" y="T9"/>
                  </a:cxn>
                </a:cxnLst>
                <a:rect l="0" t="0" r="r" b="b"/>
                <a:pathLst>
                  <a:path w="7" h="7">
                    <a:moveTo>
                      <a:pt x="4" y="7"/>
                    </a:moveTo>
                    <a:cubicBezTo>
                      <a:pt x="2" y="6"/>
                      <a:pt x="0" y="5"/>
                      <a:pt x="0" y="3"/>
                    </a:cubicBezTo>
                    <a:cubicBezTo>
                      <a:pt x="1" y="1"/>
                      <a:pt x="2" y="0"/>
                      <a:pt x="4" y="0"/>
                    </a:cubicBezTo>
                    <a:cubicBezTo>
                      <a:pt x="6" y="0"/>
                      <a:pt x="7" y="1"/>
                      <a:pt x="7" y="3"/>
                    </a:cubicBezTo>
                    <a:cubicBezTo>
                      <a:pt x="7" y="6"/>
                      <a:pt x="5" y="7"/>
                      <a:pt x="4"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0" name="Freeform 363"/>
              <p:cNvSpPr/>
              <p:nvPr>
                <p:custDataLst>
                  <p:tags r:id="rId257"/>
                </p:custDataLst>
              </p:nvPr>
            </p:nvSpPr>
            <p:spPr bwMode="auto">
              <a:xfrm>
                <a:off x="13623" y="6719"/>
                <a:ext cx="46" cy="53"/>
              </a:xfrm>
              <a:custGeom>
                <a:avLst/>
                <a:gdLst>
                  <a:gd name="T0" fmla="*/ 2 w 7"/>
                  <a:gd name="T1" fmla="*/ 7 h 8"/>
                  <a:gd name="T2" fmla="*/ 0 w 7"/>
                  <a:gd name="T3" fmla="*/ 3 h 8"/>
                  <a:gd name="T4" fmla="*/ 4 w 7"/>
                  <a:gd name="T5" fmla="*/ 1 h 8"/>
                  <a:gd name="T6" fmla="*/ 7 w 7"/>
                  <a:gd name="T7" fmla="*/ 5 h 8"/>
                  <a:gd name="T8" fmla="*/ 2 w 7"/>
                  <a:gd name="T9" fmla="*/ 7 h 8"/>
                </a:gdLst>
                <a:ahLst/>
                <a:cxnLst>
                  <a:cxn ang="0">
                    <a:pos x="T0" y="T1"/>
                  </a:cxn>
                  <a:cxn ang="0">
                    <a:pos x="T2" y="T3"/>
                  </a:cxn>
                  <a:cxn ang="0">
                    <a:pos x="T4" y="T5"/>
                  </a:cxn>
                  <a:cxn ang="0">
                    <a:pos x="T6" y="T7"/>
                  </a:cxn>
                  <a:cxn ang="0">
                    <a:pos x="T8" y="T9"/>
                  </a:cxn>
                </a:cxnLst>
                <a:rect l="0" t="0" r="r" b="b"/>
                <a:pathLst>
                  <a:path w="7" h="8">
                    <a:moveTo>
                      <a:pt x="2" y="7"/>
                    </a:moveTo>
                    <a:cubicBezTo>
                      <a:pt x="0" y="6"/>
                      <a:pt x="0" y="4"/>
                      <a:pt x="0" y="3"/>
                    </a:cubicBezTo>
                    <a:cubicBezTo>
                      <a:pt x="1" y="1"/>
                      <a:pt x="2" y="0"/>
                      <a:pt x="4" y="1"/>
                    </a:cubicBezTo>
                    <a:cubicBezTo>
                      <a:pt x="6" y="1"/>
                      <a:pt x="7" y="3"/>
                      <a:pt x="7" y="5"/>
                    </a:cubicBezTo>
                    <a:cubicBezTo>
                      <a:pt x="6" y="7"/>
                      <a:pt x="4" y="8"/>
                      <a:pt x="2"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1" name="Freeform 364"/>
              <p:cNvSpPr/>
              <p:nvPr>
                <p:custDataLst>
                  <p:tags r:id="rId258"/>
                </p:custDataLst>
              </p:nvPr>
            </p:nvSpPr>
            <p:spPr bwMode="auto">
              <a:xfrm>
                <a:off x="13580" y="6798"/>
                <a:ext cx="51" cy="43"/>
              </a:xfrm>
              <a:custGeom>
                <a:avLst/>
                <a:gdLst>
                  <a:gd name="T0" fmla="*/ 2 w 8"/>
                  <a:gd name="T1" fmla="*/ 6 h 7"/>
                  <a:gd name="T2" fmla="*/ 1 w 8"/>
                  <a:gd name="T3" fmla="*/ 1 h 7"/>
                  <a:gd name="T4" fmla="*/ 6 w 8"/>
                  <a:gd name="T5" fmla="*/ 1 h 7"/>
                  <a:gd name="T6" fmla="*/ 7 w 8"/>
                  <a:gd name="T7" fmla="*/ 5 h 7"/>
                  <a:gd name="T8" fmla="*/ 2 w 8"/>
                  <a:gd name="T9" fmla="*/ 6 h 7"/>
                </a:gdLst>
                <a:ahLst/>
                <a:cxnLst>
                  <a:cxn ang="0">
                    <a:pos x="T0" y="T1"/>
                  </a:cxn>
                  <a:cxn ang="0">
                    <a:pos x="T2" y="T3"/>
                  </a:cxn>
                  <a:cxn ang="0">
                    <a:pos x="T4" y="T5"/>
                  </a:cxn>
                  <a:cxn ang="0">
                    <a:pos x="T6" y="T7"/>
                  </a:cxn>
                  <a:cxn ang="0">
                    <a:pos x="T8" y="T9"/>
                  </a:cxn>
                </a:cxnLst>
                <a:rect l="0" t="0" r="r" b="b"/>
                <a:pathLst>
                  <a:path w="8" h="7">
                    <a:moveTo>
                      <a:pt x="2" y="6"/>
                    </a:moveTo>
                    <a:cubicBezTo>
                      <a:pt x="1" y="5"/>
                      <a:pt x="0" y="3"/>
                      <a:pt x="1" y="1"/>
                    </a:cubicBezTo>
                    <a:cubicBezTo>
                      <a:pt x="3" y="0"/>
                      <a:pt x="5" y="0"/>
                      <a:pt x="6" y="1"/>
                    </a:cubicBezTo>
                    <a:cubicBezTo>
                      <a:pt x="8" y="2"/>
                      <a:pt x="8" y="4"/>
                      <a:pt x="7" y="5"/>
                    </a:cubicBezTo>
                    <a:cubicBezTo>
                      <a:pt x="6" y="7"/>
                      <a:pt x="4" y="7"/>
                      <a:pt x="2"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2" name="Freeform 365"/>
              <p:cNvSpPr/>
              <p:nvPr>
                <p:custDataLst>
                  <p:tags r:id="rId259"/>
                </p:custDataLst>
              </p:nvPr>
            </p:nvSpPr>
            <p:spPr bwMode="auto">
              <a:xfrm>
                <a:off x="13522" y="6856"/>
                <a:ext cx="51" cy="51"/>
              </a:xfrm>
              <a:custGeom>
                <a:avLst/>
                <a:gdLst>
                  <a:gd name="T0" fmla="*/ 1 w 8"/>
                  <a:gd name="T1" fmla="*/ 6 h 8"/>
                  <a:gd name="T2" fmla="*/ 2 w 8"/>
                  <a:gd name="T3" fmla="*/ 1 h 8"/>
                  <a:gd name="T4" fmla="*/ 7 w 8"/>
                  <a:gd name="T5" fmla="*/ 2 h 8"/>
                  <a:gd name="T6" fmla="*/ 6 w 8"/>
                  <a:gd name="T7" fmla="*/ 6 h 8"/>
                  <a:gd name="T8" fmla="*/ 1 w 8"/>
                  <a:gd name="T9" fmla="*/ 6 h 8"/>
                </a:gdLst>
                <a:ahLst/>
                <a:cxnLst>
                  <a:cxn ang="0">
                    <a:pos x="T0" y="T1"/>
                  </a:cxn>
                  <a:cxn ang="0">
                    <a:pos x="T2" y="T3"/>
                  </a:cxn>
                  <a:cxn ang="0">
                    <a:pos x="T4" y="T5"/>
                  </a:cxn>
                  <a:cxn ang="0">
                    <a:pos x="T6" y="T7"/>
                  </a:cxn>
                  <a:cxn ang="0">
                    <a:pos x="T8" y="T9"/>
                  </a:cxn>
                </a:cxnLst>
                <a:rect l="0" t="0" r="r" b="b"/>
                <a:pathLst>
                  <a:path w="8" h="8">
                    <a:moveTo>
                      <a:pt x="1" y="6"/>
                    </a:moveTo>
                    <a:cubicBezTo>
                      <a:pt x="0" y="4"/>
                      <a:pt x="1" y="2"/>
                      <a:pt x="2" y="1"/>
                    </a:cubicBezTo>
                    <a:cubicBezTo>
                      <a:pt x="4" y="0"/>
                      <a:pt x="6" y="0"/>
                      <a:pt x="7" y="2"/>
                    </a:cubicBezTo>
                    <a:cubicBezTo>
                      <a:pt x="8" y="3"/>
                      <a:pt x="8" y="5"/>
                      <a:pt x="6" y="6"/>
                    </a:cubicBezTo>
                    <a:cubicBezTo>
                      <a:pt x="5" y="8"/>
                      <a:pt x="2" y="7"/>
                      <a:pt x="1"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3" name="Freeform 366"/>
              <p:cNvSpPr/>
              <p:nvPr>
                <p:custDataLst>
                  <p:tags r:id="rId260"/>
                </p:custDataLst>
              </p:nvPr>
            </p:nvSpPr>
            <p:spPr bwMode="auto">
              <a:xfrm>
                <a:off x="13449" y="6895"/>
                <a:ext cx="53" cy="51"/>
              </a:xfrm>
              <a:custGeom>
                <a:avLst/>
                <a:gdLst>
                  <a:gd name="T0" fmla="*/ 1 w 8"/>
                  <a:gd name="T1" fmla="*/ 5 h 8"/>
                  <a:gd name="T2" fmla="*/ 3 w 8"/>
                  <a:gd name="T3" fmla="*/ 1 h 8"/>
                  <a:gd name="T4" fmla="*/ 7 w 8"/>
                  <a:gd name="T5" fmla="*/ 3 h 8"/>
                  <a:gd name="T6" fmla="*/ 5 w 8"/>
                  <a:gd name="T7" fmla="*/ 7 h 8"/>
                  <a:gd name="T8" fmla="*/ 1 w 8"/>
                  <a:gd name="T9" fmla="*/ 5 h 8"/>
                </a:gdLst>
                <a:ahLst/>
                <a:cxnLst>
                  <a:cxn ang="0">
                    <a:pos x="T0" y="T1"/>
                  </a:cxn>
                  <a:cxn ang="0">
                    <a:pos x="T2" y="T3"/>
                  </a:cxn>
                  <a:cxn ang="0">
                    <a:pos x="T4" y="T5"/>
                  </a:cxn>
                  <a:cxn ang="0">
                    <a:pos x="T6" y="T7"/>
                  </a:cxn>
                  <a:cxn ang="0">
                    <a:pos x="T8" y="T9"/>
                  </a:cxn>
                </a:cxnLst>
                <a:rect l="0" t="0" r="r" b="b"/>
                <a:pathLst>
                  <a:path w="8" h="8">
                    <a:moveTo>
                      <a:pt x="1" y="5"/>
                    </a:moveTo>
                    <a:cubicBezTo>
                      <a:pt x="0" y="3"/>
                      <a:pt x="1" y="1"/>
                      <a:pt x="3" y="1"/>
                    </a:cubicBezTo>
                    <a:cubicBezTo>
                      <a:pt x="4" y="0"/>
                      <a:pt x="6" y="1"/>
                      <a:pt x="7" y="3"/>
                    </a:cubicBezTo>
                    <a:cubicBezTo>
                      <a:pt x="8" y="4"/>
                      <a:pt x="7" y="7"/>
                      <a:pt x="5" y="7"/>
                    </a:cubicBezTo>
                    <a:cubicBezTo>
                      <a:pt x="3" y="8"/>
                      <a:pt x="1" y="7"/>
                      <a:pt x="1" y="5"/>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4" name="Freeform 367"/>
              <p:cNvSpPr/>
              <p:nvPr>
                <p:custDataLst>
                  <p:tags r:id="rId261"/>
                </p:custDataLst>
              </p:nvPr>
            </p:nvSpPr>
            <p:spPr bwMode="auto">
              <a:xfrm>
                <a:off x="13372" y="6914"/>
                <a:ext cx="46" cy="46"/>
              </a:xfrm>
              <a:custGeom>
                <a:avLst/>
                <a:gdLst>
                  <a:gd name="T0" fmla="*/ 0 w 7"/>
                  <a:gd name="T1" fmla="*/ 4 h 7"/>
                  <a:gd name="T2" fmla="*/ 3 w 7"/>
                  <a:gd name="T3" fmla="*/ 1 h 7"/>
                  <a:gd name="T4" fmla="*/ 7 w 7"/>
                  <a:gd name="T5" fmla="*/ 4 h 7"/>
                  <a:gd name="T6" fmla="*/ 4 w 7"/>
                  <a:gd name="T7" fmla="*/ 7 h 7"/>
                  <a:gd name="T8" fmla="*/ 0 w 7"/>
                  <a:gd name="T9" fmla="*/ 4 h 7"/>
                </a:gdLst>
                <a:ahLst/>
                <a:cxnLst>
                  <a:cxn ang="0">
                    <a:pos x="T0" y="T1"/>
                  </a:cxn>
                  <a:cxn ang="0">
                    <a:pos x="T2" y="T3"/>
                  </a:cxn>
                  <a:cxn ang="0">
                    <a:pos x="T4" y="T5"/>
                  </a:cxn>
                  <a:cxn ang="0">
                    <a:pos x="T6" y="T7"/>
                  </a:cxn>
                  <a:cxn ang="0">
                    <a:pos x="T8" y="T9"/>
                  </a:cxn>
                </a:cxnLst>
                <a:rect l="0" t="0" r="r" b="b"/>
                <a:pathLst>
                  <a:path w="7" h="7">
                    <a:moveTo>
                      <a:pt x="0" y="4"/>
                    </a:moveTo>
                    <a:cubicBezTo>
                      <a:pt x="0" y="2"/>
                      <a:pt x="1" y="1"/>
                      <a:pt x="3" y="1"/>
                    </a:cubicBezTo>
                    <a:cubicBezTo>
                      <a:pt x="5" y="0"/>
                      <a:pt x="6" y="2"/>
                      <a:pt x="7" y="4"/>
                    </a:cubicBezTo>
                    <a:cubicBezTo>
                      <a:pt x="7" y="5"/>
                      <a:pt x="6" y="7"/>
                      <a:pt x="4" y="7"/>
                    </a:cubicBezTo>
                    <a:cubicBezTo>
                      <a:pt x="1" y="7"/>
                      <a:pt x="0" y="6"/>
                      <a:pt x="0"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5" name="Oval 368"/>
              <p:cNvSpPr>
                <a:spLocks noChangeArrowheads="1"/>
              </p:cNvSpPr>
              <p:nvPr>
                <p:custDataLst>
                  <p:tags r:id="rId262"/>
                </p:custDataLst>
              </p:nvPr>
            </p:nvSpPr>
            <p:spPr bwMode="auto">
              <a:xfrm>
                <a:off x="1329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6" name="Oval 369"/>
              <p:cNvSpPr>
                <a:spLocks noChangeArrowheads="1"/>
              </p:cNvSpPr>
              <p:nvPr>
                <p:custDataLst>
                  <p:tags r:id="rId263"/>
                </p:custDataLst>
              </p:nvPr>
            </p:nvSpPr>
            <p:spPr bwMode="auto">
              <a:xfrm>
                <a:off x="1320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7" name="Rectangle 370"/>
              <p:cNvSpPr>
                <a:spLocks noChangeArrowheads="1"/>
              </p:cNvSpPr>
              <p:nvPr>
                <p:custDataLst>
                  <p:tags r:id="rId264"/>
                </p:custDataLst>
              </p:nvPr>
            </p:nvSpPr>
            <p:spPr bwMode="auto">
              <a:xfrm>
                <a:off x="12781" y="6999"/>
                <a:ext cx="58" cy="66"/>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8" name="Rectangle 371"/>
              <p:cNvSpPr>
                <a:spLocks noChangeArrowheads="1"/>
              </p:cNvSpPr>
              <p:nvPr>
                <p:custDataLst>
                  <p:tags r:id="rId265"/>
                </p:custDataLst>
              </p:nvPr>
            </p:nvSpPr>
            <p:spPr bwMode="auto">
              <a:xfrm>
                <a:off x="12870" y="6922"/>
                <a:ext cx="58" cy="143"/>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9" name="Rectangle 372"/>
              <p:cNvSpPr>
                <a:spLocks noChangeArrowheads="1"/>
              </p:cNvSpPr>
              <p:nvPr>
                <p:custDataLst>
                  <p:tags r:id="rId266"/>
                </p:custDataLst>
              </p:nvPr>
            </p:nvSpPr>
            <p:spPr bwMode="auto">
              <a:xfrm>
                <a:off x="12960" y="6876"/>
                <a:ext cx="58" cy="188"/>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0" name="Freeform 373"/>
              <p:cNvSpPr>
                <a:spLocks noEditPoints="1"/>
              </p:cNvSpPr>
              <p:nvPr>
                <p:custDataLst>
                  <p:tags r:id="rId267"/>
                </p:custDataLst>
              </p:nvPr>
            </p:nvSpPr>
            <p:spPr bwMode="auto">
              <a:xfrm>
                <a:off x="12677" y="6740"/>
                <a:ext cx="457" cy="467"/>
              </a:xfrm>
              <a:custGeom>
                <a:avLst/>
                <a:gdLst>
                  <a:gd name="T0" fmla="*/ 35 w 69"/>
                  <a:gd name="T1" fmla="*/ 70 h 70"/>
                  <a:gd name="T2" fmla="*/ 0 w 69"/>
                  <a:gd name="T3" fmla="*/ 35 h 70"/>
                  <a:gd name="T4" fmla="*/ 35 w 69"/>
                  <a:gd name="T5" fmla="*/ 0 h 70"/>
                  <a:gd name="T6" fmla="*/ 69 w 69"/>
                  <a:gd name="T7" fmla="*/ 35 h 70"/>
                  <a:gd name="T8" fmla="*/ 35 w 69"/>
                  <a:gd name="T9" fmla="*/ 70 h 70"/>
                  <a:gd name="T10" fmla="*/ 35 w 69"/>
                  <a:gd name="T11" fmla="*/ 6 h 70"/>
                  <a:gd name="T12" fmla="*/ 6 w 69"/>
                  <a:gd name="T13" fmla="*/ 35 h 70"/>
                  <a:gd name="T14" fmla="*/ 35 w 69"/>
                  <a:gd name="T15" fmla="*/ 64 h 70"/>
                  <a:gd name="T16" fmla="*/ 63 w 69"/>
                  <a:gd name="T17" fmla="*/ 35 h 70"/>
                  <a:gd name="T18" fmla="*/ 35 w 69"/>
                  <a:gd name="T19" fmla="*/ 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70">
                    <a:moveTo>
                      <a:pt x="35" y="70"/>
                    </a:moveTo>
                    <a:cubicBezTo>
                      <a:pt x="16" y="70"/>
                      <a:pt x="0" y="54"/>
                      <a:pt x="0" y="35"/>
                    </a:cubicBezTo>
                    <a:cubicBezTo>
                      <a:pt x="0" y="16"/>
                      <a:pt x="16" y="0"/>
                      <a:pt x="35" y="0"/>
                    </a:cubicBezTo>
                    <a:cubicBezTo>
                      <a:pt x="54" y="0"/>
                      <a:pt x="69" y="16"/>
                      <a:pt x="69" y="35"/>
                    </a:cubicBezTo>
                    <a:cubicBezTo>
                      <a:pt x="69" y="54"/>
                      <a:pt x="54" y="70"/>
                      <a:pt x="35" y="70"/>
                    </a:cubicBezTo>
                    <a:close/>
                    <a:moveTo>
                      <a:pt x="35" y="6"/>
                    </a:moveTo>
                    <a:cubicBezTo>
                      <a:pt x="19" y="6"/>
                      <a:pt x="6" y="19"/>
                      <a:pt x="6" y="35"/>
                    </a:cubicBezTo>
                    <a:cubicBezTo>
                      <a:pt x="6" y="51"/>
                      <a:pt x="19" y="64"/>
                      <a:pt x="35" y="64"/>
                    </a:cubicBezTo>
                    <a:cubicBezTo>
                      <a:pt x="50" y="64"/>
                      <a:pt x="63" y="51"/>
                      <a:pt x="63" y="35"/>
                    </a:cubicBezTo>
                    <a:cubicBezTo>
                      <a:pt x="63" y="19"/>
                      <a:pt x="50" y="6"/>
                      <a:pt x="35" y="6"/>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75" name="文本框 74"/>
            <p:cNvSpPr txBox="1"/>
            <p:nvPr>
              <p:custDataLst>
                <p:tags r:id="rId1"/>
              </p:custDataLst>
            </p:nvPr>
          </p:nvSpPr>
          <p:spPr>
            <a:xfrm>
              <a:off x="5919" y="4045"/>
              <a:ext cx="7365" cy="2447"/>
            </a:xfrm>
            <a:prstGeom prst="rect">
              <a:avLst/>
            </a:prstGeom>
            <a:noFill/>
          </p:spPr>
          <p:txBody>
            <a:bodyPr wrap="square" rtlCol="0" anchor="ctr">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fontAlgn="auto">
                <a:lnSpc>
                  <a:spcPts val="3400"/>
                </a:lnSpc>
                <a:spcBef>
                  <a:spcPts val="0"/>
                </a:spcBef>
                <a:spcAft>
                  <a:spcPts val="0"/>
                </a:spcAft>
              </a:pPr>
              <a:r>
                <a:rPr lang="zh-CN"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a:t>
              </a:r>
              <a:r>
                <a:rPr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特种作业人员安全技术培训考核管理规定</a:t>
              </a:r>
              <a:r>
                <a:rPr lang="zh-CN"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》国家安全生产监督管理总局令第　30号，电工作业（高压电工作业、低压电工作业、防爆电气作业）</a:t>
              </a:r>
            </a:p>
          </p:txBody>
        </p:sp>
      </p:gr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模板"/>
          <p:cNvPicPr>
            <a:picLocks noChangeAspect="1"/>
          </p:cNvPicPr>
          <p:nvPr/>
        </p:nvPicPr>
        <p:blipFill>
          <a:blip r:embed="rId3"/>
          <a:stretch>
            <a:fillRect/>
          </a:stretch>
        </p:blipFill>
        <p:spPr>
          <a:xfrm>
            <a:off x="0" y="0"/>
            <a:ext cx="12202795" cy="6857365"/>
          </a:xfrm>
          <a:prstGeom prst="rect">
            <a:avLst/>
          </a:prstGeom>
        </p:spPr>
      </p:pic>
      <p:pic>
        <p:nvPicPr>
          <p:cNvPr id="5" name="图片 4" descr="2"/>
          <p:cNvPicPr>
            <a:picLocks noChangeAspect="1"/>
          </p:cNvPicPr>
          <p:nvPr/>
        </p:nvPicPr>
        <p:blipFill>
          <a:blip r:embed="rId4"/>
          <a:stretch>
            <a:fillRect/>
          </a:stretch>
        </p:blipFill>
        <p:spPr>
          <a:xfrm>
            <a:off x="480060" y="548005"/>
            <a:ext cx="3302000" cy="1893570"/>
          </a:xfrm>
          <a:prstGeom prst="rect">
            <a:avLst/>
          </a:prstGeom>
        </p:spPr>
      </p:pic>
      <p:sp>
        <p:nvSpPr>
          <p:cNvPr id="3" name="文本框 2"/>
          <p:cNvSpPr txBox="1"/>
          <p:nvPr/>
        </p:nvSpPr>
        <p:spPr>
          <a:xfrm>
            <a:off x="4364355" y="2690495"/>
            <a:ext cx="5594350" cy="1309370"/>
          </a:xfrm>
          <a:prstGeom prst="rect">
            <a:avLst/>
          </a:prstGeom>
          <a:noFill/>
          <a:extLst>
            <a:ext uri="{909E8E84-426E-40DD-AFC4-6F175D3DCCD1}">
              <a14:hiddenFill xmlns:a14="http://schemas.microsoft.com/office/drawing/2010/main">
                <a:solidFill>
                  <a:schemeClr val="bg1"/>
                </a:solidFill>
              </a14:hiddenFill>
            </a:ext>
          </a:extLst>
        </p:spPr>
        <p:txBody>
          <a:bodyPr wrap="square" rtlCol="0">
            <a:spAutoFit/>
          </a:bodyPr>
          <a:lstStyle/>
          <a:p>
            <a:pPr algn="ctr">
              <a:lnSpc>
                <a:spcPct val="120000"/>
              </a:lnSpc>
              <a:spcBef>
                <a:spcPts val="0"/>
              </a:spcBef>
              <a:spcAft>
                <a:spcPts val="0"/>
              </a:spcAft>
            </a:pPr>
            <a:r>
              <a:rPr lang="zh-CN" altLang="en-US" sz="6600">
                <a:solidFill>
                  <a:srgbClr val="C00000"/>
                </a:solidFill>
                <a:latin typeface="方正小标宋简体" panose="02000000000000000000" charset="-122"/>
                <a:ea typeface="方正小标宋简体" panose="02000000000000000000" charset="-122"/>
              </a:rPr>
              <a:t>三、检维修</a:t>
            </a:r>
          </a:p>
        </p:txBody>
      </p:sp>
      <p:sp>
        <p:nvSpPr>
          <p:cNvPr id="2" name="文本框 1"/>
          <p:cNvSpPr txBox="1"/>
          <p:nvPr>
            <p:custDataLst>
              <p:tags r:id="rId1"/>
            </p:custDataLst>
          </p:nvPr>
        </p:nvSpPr>
        <p:spPr>
          <a:xfrm>
            <a:off x="6421120" y="4291330"/>
            <a:ext cx="4064000" cy="583565"/>
          </a:xfrm>
          <a:prstGeom prst="rect">
            <a:avLst/>
          </a:prstGeom>
          <a:noFill/>
        </p:spPr>
        <p:txBody>
          <a:bodyPr wrap="square" rtlCol="0">
            <a:spAutoFit/>
          </a:bodyPr>
          <a:lstStyle/>
          <a:p>
            <a:r>
              <a:rPr lang="zh-CN" altLang="en-US" sz="3200">
                <a:solidFill>
                  <a:srgbClr val="FF0000"/>
                </a:solidFill>
              </a:rPr>
              <a:t>整治内容</a:t>
            </a:r>
            <a:r>
              <a:rPr lang="en-US" altLang="zh-CN" sz="3200">
                <a:solidFill>
                  <a:srgbClr val="FF0000"/>
                </a:solidFill>
              </a:rPr>
              <a:t>7</a:t>
            </a:r>
            <a:r>
              <a:rPr lang="zh-CN" altLang="en-US" sz="3200">
                <a:solidFill>
                  <a:srgbClr val="FF0000"/>
                </a:solidFill>
              </a:rPr>
              <a:t>项</a:t>
            </a: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nvPicPr>
        <p:blipFill>
          <a:blip r:embed="rId44"/>
          <a:stretch>
            <a:fillRect/>
          </a:stretch>
        </p:blipFill>
        <p:spPr>
          <a:xfrm>
            <a:off x="0" y="0"/>
            <a:ext cx="12202795" cy="6857365"/>
          </a:xfrm>
          <a:prstGeom prst="rect">
            <a:avLst/>
          </a:prstGeom>
        </p:spPr>
      </p:pic>
      <p:sp>
        <p:nvSpPr>
          <p:cNvPr id="6" name="文本框 5"/>
          <p:cNvSpPr txBox="1"/>
          <p:nvPr/>
        </p:nvSpPr>
        <p:spPr>
          <a:xfrm>
            <a:off x="3023595" y="802025"/>
            <a:ext cx="5982970" cy="1015663"/>
          </a:xfrm>
          <a:prstGeom prst="rect">
            <a:avLst/>
          </a:prstGeom>
          <a:noFill/>
        </p:spPr>
        <p:txBody>
          <a:bodyPr wrap="square" rtlCol="0">
            <a:spAutoFit/>
          </a:bodyPr>
          <a:lstStyle/>
          <a:p>
            <a:pPr algn="ctr"/>
            <a:r>
              <a:rPr lang="zh-CN" altLang="en-US" sz="6000" dirty="0" smtClean="0">
                <a:solidFill>
                  <a:srgbClr val="C01920"/>
                </a:solidFill>
                <a:latin typeface="思源黑体 Medium" panose="020B0600000000000000" charset="-122"/>
                <a:ea typeface="思源黑体 Medium" panose="020B0600000000000000" charset="-122"/>
                <a:cs typeface="思源黑体 Medium" panose="020B0600000000000000" charset="-122"/>
              </a:rPr>
              <a:t>目   录</a:t>
            </a:r>
            <a:endParaRPr lang="en-US" altLang="zh-CN" sz="6000" dirty="0">
              <a:solidFill>
                <a:srgbClr val="C01920"/>
              </a:solidFill>
              <a:latin typeface="思源黑体 Medium" panose="020B0600000000000000" charset="-122"/>
              <a:ea typeface="思源黑体 Medium" panose="020B0600000000000000" charset="-122"/>
              <a:cs typeface="思源黑体 Medium" panose="020B0600000000000000" charset="-122"/>
            </a:endParaRPr>
          </a:p>
        </p:txBody>
      </p:sp>
      <p:sp>
        <p:nvSpPr>
          <p:cNvPr id="9" name="任意多边形 8"/>
          <p:cNvSpPr/>
          <p:nvPr/>
        </p:nvSpPr>
        <p:spPr>
          <a:xfrm rot="5400000">
            <a:off x="1813560" y="2214245"/>
            <a:ext cx="4445" cy="3810"/>
          </a:xfrm>
          <a:custGeom>
            <a:avLst/>
            <a:gdLst>
              <a:gd name="adj" fmla="val 50000"/>
              <a:gd name="a" fmla="pin 0 adj 100000"/>
              <a:gd name="x1" fmla="*/ w a 200000"/>
              <a:gd name="x2" fmla="*/ w a 100000"/>
              <a:gd name="x3" fmla="+- x1 wd2 0"/>
            </a:gdLst>
            <a:ahLst/>
            <a:cxnLst>
              <a:cxn ang="3">
                <a:pos x="x2" y="t"/>
              </a:cxn>
              <a:cxn ang="cd2">
                <a:pos x="x1" y="vc"/>
              </a:cxn>
              <a:cxn ang="cd4">
                <a:pos x="l" y="b"/>
              </a:cxn>
              <a:cxn ang="cd4">
                <a:pos x="x2" y="b"/>
              </a:cxn>
              <a:cxn ang="cd4">
                <a:pos x="r" y="b"/>
              </a:cxn>
              <a:cxn ang="0">
                <a:pos x="x3" y="vc"/>
              </a:cxn>
            </a:cxnLst>
            <a:rect l="l" t="t" r="r" b="b"/>
            <a:pathLst>
              <a:path w="7" h="6">
                <a:moveTo>
                  <a:pt x="0" y="0"/>
                </a:moveTo>
                <a:lnTo>
                  <a:pt x="7" y="0"/>
                </a:lnTo>
                <a:lnTo>
                  <a:pt x="0" y="6"/>
                </a:lnTo>
                <a:lnTo>
                  <a:pt x="0" y="0"/>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defPPr>
              <a:defRPr lang="zh-CN">
                <a:solidFill>
                  <a:schemeClr val="lt1"/>
                </a:solidFill>
              </a:defRP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sp>
        <p:nvSpPr>
          <p:cNvPr id="10" name="任意多边形 9"/>
          <p:cNvSpPr/>
          <p:nvPr/>
        </p:nvSpPr>
        <p:spPr>
          <a:xfrm rot="5400000">
            <a:off x="1813560" y="2954655"/>
            <a:ext cx="4445" cy="3810"/>
          </a:xfrm>
          <a:custGeom>
            <a:avLst/>
            <a:gdLst>
              <a:gd name="adj" fmla="val 50000"/>
              <a:gd name="a" fmla="pin 0 adj 100000"/>
              <a:gd name="x1" fmla="*/ w a 200000"/>
              <a:gd name="x2" fmla="*/ w a 100000"/>
              <a:gd name="x3" fmla="+- x1 wd2 0"/>
            </a:gdLst>
            <a:ahLst/>
            <a:cxnLst>
              <a:cxn ang="3">
                <a:pos x="x2" y="t"/>
              </a:cxn>
              <a:cxn ang="cd2">
                <a:pos x="x1" y="vc"/>
              </a:cxn>
              <a:cxn ang="cd4">
                <a:pos x="l" y="b"/>
              </a:cxn>
              <a:cxn ang="cd4">
                <a:pos x="x2" y="b"/>
              </a:cxn>
              <a:cxn ang="cd4">
                <a:pos x="r" y="b"/>
              </a:cxn>
              <a:cxn ang="0">
                <a:pos x="x3" y="vc"/>
              </a:cxn>
            </a:cxnLst>
            <a:rect l="l" t="t" r="r" b="b"/>
            <a:pathLst>
              <a:path w="7" h="6">
                <a:moveTo>
                  <a:pt x="0" y="0"/>
                </a:moveTo>
                <a:lnTo>
                  <a:pt x="7" y="0"/>
                </a:lnTo>
                <a:lnTo>
                  <a:pt x="7" y="6"/>
                </a:lnTo>
                <a:lnTo>
                  <a:pt x="0" y="0"/>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defPPr>
              <a:defRPr lang="zh-CN">
                <a:solidFill>
                  <a:schemeClr val="lt1"/>
                </a:solidFill>
              </a:defRP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sp>
        <p:nvSpPr>
          <p:cNvPr id="13" name="任意多边形 12"/>
          <p:cNvSpPr/>
          <p:nvPr/>
        </p:nvSpPr>
        <p:spPr>
          <a:xfrm rot="5400000">
            <a:off x="1102995" y="2179320"/>
            <a:ext cx="745490" cy="805815"/>
          </a:xfrm>
          <a:custGeom>
            <a:avLst/>
            <a:gdLst>
              <a:gd name="adj" fmla="val 50000"/>
              <a:gd name="a" fmla="pin 0 adj 100000"/>
              <a:gd name="x1" fmla="*/ w a 200000"/>
              <a:gd name="x2" fmla="*/ w a 100000"/>
              <a:gd name="x3" fmla="+- x1 wd2 0"/>
            </a:gdLst>
            <a:ahLst/>
            <a:cxnLst>
              <a:cxn ang="3">
                <a:pos x="x2" y="t"/>
              </a:cxn>
              <a:cxn ang="cd2">
                <a:pos x="x1" y="vc"/>
              </a:cxn>
              <a:cxn ang="cd4">
                <a:pos x="l" y="b"/>
              </a:cxn>
              <a:cxn ang="cd4">
                <a:pos x="x2" y="b"/>
              </a:cxn>
              <a:cxn ang="cd4">
                <a:pos x="r" y="b"/>
              </a:cxn>
              <a:cxn ang="0">
                <a:pos x="x3" y="vc"/>
              </a:cxn>
            </a:cxnLst>
            <a:rect l="l" t="t" r="r" b="b"/>
            <a:pathLst>
              <a:path w="1174" h="1269">
                <a:moveTo>
                  <a:pt x="587" y="0"/>
                </a:moveTo>
                <a:lnTo>
                  <a:pt x="1163" y="480"/>
                </a:lnTo>
                <a:lnTo>
                  <a:pt x="1174" y="480"/>
                </a:lnTo>
                <a:lnTo>
                  <a:pt x="1174" y="1269"/>
                </a:lnTo>
                <a:lnTo>
                  <a:pt x="0" y="1269"/>
                </a:lnTo>
                <a:lnTo>
                  <a:pt x="0" y="480"/>
                </a:lnTo>
                <a:lnTo>
                  <a:pt x="11" y="480"/>
                </a:lnTo>
                <a:lnTo>
                  <a:pt x="587" y="0"/>
                </a:lnTo>
                <a:close/>
              </a:path>
            </a:pathLst>
          </a:custGeom>
          <a:solidFill>
            <a:srgbClr val="C01920"/>
          </a:solidFill>
          <a:ln>
            <a:solidFill>
              <a:srgbClr val="C01920"/>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defPPr>
              <a:defRPr lang="zh-CN">
                <a:solidFill>
                  <a:schemeClr val="lt1"/>
                </a:solidFill>
              </a:defRP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sp>
        <p:nvSpPr>
          <p:cNvPr id="15" name="任意多边形 14"/>
          <p:cNvSpPr/>
          <p:nvPr/>
        </p:nvSpPr>
        <p:spPr>
          <a:xfrm rot="5400000">
            <a:off x="3037840" y="737235"/>
            <a:ext cx="745490" cy="3689350"/>
          </a:xfrm>
          <a:custGeom>
            <a:avLst/>
            <a:gdLst>
              <a:gd name="adj" fmla="val 50000"/>
              <a:gd name="a" fmla="pin 0 adj 100000"/>
              <a:gd name="x1" fmla="*/ w a 200000"/>
              <a:gd name="x2" fmla="*/ w a 100000"/>
              <a:gd name="x3" fmla="+- x1 wd2 0"/>
            </a:gdLst>
            <a:ahLst/>
            <a:cxnLst>
              <a:cxn ang="3">
                <a:pos x="x2" y="t"/>
              </a:cxn>
              <a:cxn ang="cd2">
                <a:pos x="x1" y="vc"/>
              </a:cxn>
              <a:cxn ang="cd4">
                <a:pos x="l" y="b"/>
              </a:cxn>
              <a:cxn ang="cd4">
                <a:pos x="x2" y="b"/>
              </a:cxn>
              <a:cxn ang="cd4">
                <a:pos x="r" y="b"/>
              </a:cxn>
              <a:cxn ang="0">
                <a:pos x="x3" y="vc"/>
              </a:cxn>
            </a:cxnLst>
            <a:rect l="l" t="t" r="r" b="b"/>
            <a:pathLst>
              <a:path w="1174" h="789">
                <a:moveTo>
                  <a:pt x="0" y="0"/>
                </a:moveTo>
                <a:lnTo>
                  <a:pt x="1174" y="0"/>
                </a:lnTo>
                <a:lnTo>
                  <a:pt x="1174" y="789"/>
                </a:lnTo>
                <a:lnTo>
                  <a:pt x="0" y="789"/>
                </a:lnTo>
                <a:lnTo>
                  <a:pt x="0" y="0"/>
                </a:lnTo>
                <a:close/>
              </a:path>
            </a:pathLst>
          </a:custGeom>
          <a:noFill/>
          <a:ln>
            <a:solidFill>
              <a:srgbClr val="C01920"/>
            </a:solidFill>
          </a:ln>
          <a:extLst>
            <a:ext uri="{909E8E84-426E-40DD-AFC4-6F175D3DCCD1}">
              <a14:hiddenFill xmlns:a14="http://schemas.microsoft.com/office/drawing/2010/main">
                <a:solidFill>
                  <a:srgbClr val="C01920"/>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defPPr>
              <a:defRPr lang="zh-CN">
                <a:solidFill>
                  <a:schemeClr val="lt1"/>
                </a:solidFill>
              </a:defRP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sp>
        <p:nvSpPr>
          <p:cNvPr id="19" name="文本框 18"/>
          <p:cNvSpPr txBox="1"/>
          <p:nvPr/>
        </p:nvSpPr>
        <p:spPr>
          <a:xfrm>
            <a:off x="1944370" y="2305050"/>
            <a:ext cx="3231515" cy="553085"/>
          </a:xfrm>
          <a:prstGeom prst="rect">
            <a:avLst/>
          </a:prstGeom>
          <a:noFill/>
        </p:spPr>
        <p:txBody>
          <a:bodyPr wrap="square" rtlCol="0">
            <a:spAutoFit/>
          </a:bodyPr>
          <a:lstStyle/>
          <a:p>
            <a:pPr algn="dist"/>
            <a:r>
              <a:rPr lang="zh-CN" altLang="en-US" sz="3000">
                <a:solidFill>
                  <a:schemeClr val="tx1">
                    <a:lumMod val="95000"/>
                    <a:lumOff val="5000"/>
                  </a:schemeClr>
                </a:solidFill>
                <a:latin typeface="思源黑体 Regular" panose="020B0500000000000000" charset="-122"/>
                <a:ea typeface="思源黑体 Regular" panose="020B0500000000000000" charset="-122"/>
                <a:cs typeface="思源黑体 Medium" panose="020B0600000000000000" charset="-122"/>
              </a:rPr>
              <a:t>动火作业</a:t>
            </a:r>
          </a:p>
        </p:txBody>
      </p:sp>
      <p:sp>
        <p:nvSpPr>
          <p:cNvPr id="16" name="文本框 15"/>
          <p:cNvSpPr txBox="1"/>
          <p:nvPr/>
        </p:nvSpPr>
        <p:spPr>
          <a:xfrm>
            <a:off x="1063625" y="2259330"/>
            <a:ext cx="676910" cy="629920"/>
          </a:xfrm>
          <a:prstGeom prst="rect">
            <a:avLst/>
          </a:prstGeom>
          <a:noFill/>
        </p:spPr>
        <p:txBody>
          <a:bodyPr wrap="none" rtlCol="0">
            <a:spAutoFit/>
          </a:bodyPr>
          <a:lstStyle/>
          <a:p>
            <a:r>
              <a:rPr lang="en-US" altLang="zh-CN" sz="3500">
                <a:solidFill>
                  <a:schemeClr val="bg1"/>
                </a:solidFill>
                <a:latin typeface="思源黑体 Regular" panose="020B0500000000000000" charset="-122"/>
                <a:ea typeface="思源黑体 Regular" panose="020B0500000000000000" charset="-122"/>
                <a:cs typeface="思源黑体 Medium" panose="020B0600000000000000" charset="-122"/>
              </a:rPr>
              <a:t>01</a:t>
            </a:r>
          </a:p>
        </p:txBody>
      </p:sp>
      <p:cxnSp>
        <p:nvCxnSpPr>
          <p:cNvPr id="43" name="直接连接符 42"/>
          <p:cNvCxnSpPr/>
          <p:nvPr/>
        </p:nvCxnSpPr>
        <p:spPr>
          <a:xfrm>
            <a:off x="4963160" y="1840865"/>
            <a:ext cx="2265680" cy="0"/>
          </a:xfrm>
          <a:prstGeom prst="line">
            <a:avLst/>
          </a:prstGeom>
          <a:ln>
            <a:solidFill>
              <a:srgbClr val="C01920"/>
            </a:solidFill>
            <a:prstDash val="sysDash"/>
          </a:ln>
        </p:spPr>
        <p:style>
          <a:lnRef idx="1">
            <a:schemeClr val="accent1"/>
          </a:lnRef>
          <a:fillRef idx="0">
            <a:schemeClr val="accent1"/>
          </a:fillRef>
          <a:effectRef idx="0">
            <a:schemeClr val="accent1"/>
          </a:effectRef>
          <a:fontRef idx="minor">
            <a:schemeClr val="tx1"/>
          </a:fontRef>
        </p:style>
      </p:cxnSp>
      <p:sp>
        <p:nvSpPr>
          <p:cNvPr id="101" name="任意多边形 100"/>
          <p:cNvSpPr/>
          <p:nvPr>
            <p:custDataLst>
              <p:tags r:id="rId1"/>
            </p:custDataLst>
          </p:nvPr>
        </p:nvSpPr>
        <p:spPr>
          <a:xfrm rot="5400000">
            <a:off x="1813560" y="3218180"/>
            <a:ext cx="4445" cy="3810"/>
          </a:xfrm>
          <a:custGeom>
            <a:avLst/>
            <a:gdLst>
              <a:gd name="adj" fmla="val 50000"/>
              <a:gd name="a" fmla="pin 0 adj 100000"/>
              <a:gd name="x1" fmla="*/ w a 200000"/>
              <a:gd name="x2" fmla="*/ w a 100000"/>
              <a:gd name="x3" fmla="+- x1 wd2 0"/>
            </a:gdLst>
            <a:ahLst/>
            <a:cxnLst>
              <a:cxn ang="3">
                <a:pos x="x2" y="t"/>
              </a:cxn>
              <a:cxn ang="cd2">
                <a:pos x="x1" y="vc"/>
              </a:cxn>
              <a:cxn ang="cd4">
                <a:pos x="l" y="b"/>
              </a:cxn>
              <a:cxn ang="cd4">
                <a:pos x="x2" y="b"/>
              </a:cxn>
              <a:cxn ang="cd4">
                <a:pos x="r" y="b"/>
              </a:cxn>
              <a:cxn ang="0">
                <a:pos x="x3" y="vc"/>
              </a:cxn>
            </a:cxnLst>
            <a:rect l="l" t="t" r="r" b="b"/>
            <a:pathLst>
              <a:path w="7" h="6">
                <a:moveTo>
                  <a:pt x="0" y="0"/>
                </a:moveTo>
                <a:lnTo>
                  <a:pt x="7" y="0"/>
                </a:lnTo>
                <a:lnTo>
                  <a:pt x="0" y="6"/>
                </a:lnTo>
                <a:lnTo>
                  <a:pt x="0" y="0"/>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defPPr>
              <a:defRPr lang="zh-CN">
                <a:solidFill>
                  <a:schemeClr val="lt1"/>
                </a:solidFill>
              </a:defRP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b="1"/>
          </a:p>
        </p:txBody>
      </p:sp>
      <p:sp>
        <p:nvSpPr>
          <p:cNvPr id="102" name="任意多边形 101"/>
          <p:cNvSpPr/>
          <p:nvPr>
            <p:custDataLst>
              <p:tags r:id="rId2"/>
            </p:custDataLst>
          </p:nvPr>
        </p:nvSpPr>
        <p:spPr>
          <a:xfrm rot="5400000">
            <a:off x="1813560" y="3958590"/>
            <a:ext cx="4445" cy="3810"/>
          </a:xfrm>
          <a:custGeom>
            <a:avLst/>
            <a:gdLst>
              <a:gd name="adj" fmla="val 50000"/>
              <a:gd name="a" fmla="pin 0 adj 100000"/>
              <a:gd name="x1" fmla="*/ w a 200000"/>
              <a:gd name="x2" fmla="*/ w a 100000"/>
              <a:gd name="x3" fmla="+- x1 wd2 0"/>
            </a:gdLst>
            <a:ahLst/>
            <a:cxnLst>
              <a:cxn ang="3">
                <a:pos x="x2" y="t"/>
              </a:cxn>
              <a:cxn ang="cd2">
                <a:pos x="x1" y="vc"/>
              </a:cxn>
              <a:cxn ang="cd4">
                <a:pos x="l" y="b"/>
              </a:cxn>
              <a:cxn ang="cd4">
                <a:pos x="x2" y="b"/>
              </a:cxn>
              <a:cxn ang="cd4">
                <a:pos x="r" y="b"/>
              </a:cxn>
              <a:cxn ang="0">
                <a:pos x="x3" y="vc"/>
              </a:cxn>
            </a:cxnLst>
            <a:rect l="l" t="t" r="r" b="b"/>
            <a:pathLst>
              <a:path w="7" h="6">
                <a:moveTo>
                  <a:pt x="0" y="0"/>
                </a:moveTo>
                <a:lnTo>
                  <a:pt x="7" y="0"/>
                </a:lnTo>
                <a:lnTo>
                  <a:pt x="7" y="6"/>
                </a:lnTo>
                <a:lnTo>
                  <a:pt x="0" y="0"/>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defPPr>
              <a:defRPr lang="zh-CN">
                <a:solidFill>
                  <a:schemeClr val="lt1"/>
                </a:solidFill>
              </a:defRP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b="1"/>
          </a:p>
        </p:txBody>
      </p:sp>
      <p:sp>
        <p:nvSpPr>
          <p:cNvPr id="103" name="任意多边形 102"/>
          <p:cNvSpPr/>
          <p:nvPr>
            <p:custDataLst>
              <p:tags r:id="rId3"/>
            </p:custDataLst>
          </p:nvPr>
        </p:nvSpPr>
        <p:spPr>
          <a:xfrm rot="5400000">
            <a:off x="1102995" y="3183255"/>
            <a:ext cx="745490" cy="805815"/>
          </a:xfrm>
          <a:custGeom>
            <a:avLst/>
            <a:gdLst>
              <a:gd name="adj" fmla="val 50000"/>
              <a:gd name="a" fmla="pin 0 adj 100000"/>
              <a:gd name="x1" fmla="*/ w a 200000"/>
              <a:gd name="x2" fmla="*/ w a 100000"/>
              <a:gd name="x3" fmla="+- x1 wd2 0"/>
            </a:gdLst>
            <a:ahLst/>
            <a:cxnLst>
              <a:cxn ang="3">
                <a:pos x="x2" y="t"/>
              </a:cxn>
              <a:cxn ang="cd2">
                <a:pos x="x1" y="vc"/>
              </a:cxn>
              <a:cxn ang="cd4">
                <a:pos x="l" y="b"/>
              </a:cxn>
              <a:cxn ang="cd4">
                <a:pos x="x2" y="b"/>
              </a:cxn>
              <a:cxn ang="cd4">
                <a:pos x="r" y="b"/>
              </a:cxn>
              <a:cxn ang="0">
                <a:pos x="x3" y="vc"/>
              </a:cxn>
            </a:cxnLst>
            <a:rect l="l" t="t" r="r" b="b"/>
            <a:pathLst>
              <a:path w="1174" h="1269">
                <a:moveTo>
                  <a:pt x="587" y="0"/>
                </a:moveTo>
                <a:lnTo>
                  <a:pt x="1163" y="480"/>
                </a:lnTo>
                <a:lnTo>
                  <a:pt x="1174" y="480"/>
                </a:lnTo>
                <a:lnTo>
                  <a:pt x="1174" y="1269"/>
                </a:lnTo>
                <a:lnTo>
                  <a:pt x="0" y="1269"/>
                </a:lnTo>
                <a:lnTo>
                  <a:pt x="0" y="480"/>
                </a:lnTo>
                <a:lnTo>
                  <a:pt x="11" y="480"/>
                </a:lnTo>
                <a:lnTo>
                  <a:pt x="587" y="0"/>
                </a:lnTo>
                <a:close/>
              </a:path>
            </a:pathLst>
          </a:custGeom>
          <a:solidFill>
            <a:srgbClr val="C01920"/>
          </a:solidFill>
          <a:ln>
            <a:solidFill>
              <a:srgbClr val="C01920"/>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defPPr>
              <a:defRPr lang="zh-CN">
                <a:solidFill>
                  <a:schemeClr val="lt1"/>
                </a:solidFill>
              </a:defRP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b="1"/>
          </a:p>
        </p:txBody>
      </p:sp>
      <p:sp>
        <p:nvSpPr>
          <p:cNvPr id="104" name="任意多边形 103"/>
          <p:cNvSpPr/>
          <p:nvPr>
            <p:custDataLst>
              <p:tags r:id="rId4"/>
            </p:custDataLst>
          </p:nvPr>
        </p:nvSpPr>
        <p:spPr>
          <a:xfrm rot="5400000">
            <a:off x="3037840" y="1741170"/>
            <a:ext cx="745490" cy="3689350"/>
          </a:xfrm>
          <a:custGeom>
            <a:avLst/>
            <a:gdLst>
              <a:gd name="adj" fmla="val 50000"/>
              <a:gd name="a" fmla="pin 0 adj 100000"/>
              <a:gd name="x1" fmla="*/ w a 200000"/>
              <a:gd name="x2" fmla="*/ w a 100000"/>
              <a:gd name="x3" fmla="+- x1 wd2 0"/>
            </a:gdLst>
            <a:ahLst/>
            <a:cxnLst>
              <a:cxn ang="3">
                <a:pos x="x2" y="t"/>
              </a:cxn>
              <a:cxn ang="cd2">
                <a:pos x="x1" y="vc"/>
              </a:cxn>
              <a:cxn ang="cd4">
                <a:pos x="l" y="b"/>
              </a:cxn>
              <a:cxn ang="cd4">
                <a:pos x="x2" y="b"/>
              </a:cxn>
              <a:cxn ang="cd4">
                <a:pos x="r" y="b"/>
              </a:cxn>
              <a:cxn ang="0">
                <a:pos x="x3" y="vc"/>
              </a:cxn>
            </a:cxnLst>
            <a:rect l="l" t="t" r="r" b="b"/>
            <a:pathLst>
              <a:path w="1174" h="789">
                <a:moveTo>
                  <a:pt x="0" y="0"/>
                </a:moveTo>
                <a:lnTo>
                  <a:pt x="1174" y="0"/>
                </a:lnTo>
                <a:lnTo>
                  <a:pt x="1174" y="789"/>
                </a:lnTo>
                <a:lnTo>
                  <a:pt x="0" y="789"/>
                </a:lnTo>
                <a:lnTo>
                  <a:pt x="0" y="0"/>
                </a:lnTo>
                <a:close/>
              </a:path>
            </a:pathLst>
          </a:custGeom>
          <a:noFill/>
          <a:ln>
            <a:solidFill>
              <a:srgbClr val="C01920"/>
            </a:solidFill>
          </a:ln>
          <a:extLst>
            <a:ext uri="{909E8E84-426E-40DD-AFC4-6F175D3DCCD1}">
              <a14:hiddenFill xmlns:a14="http://schemas.microsoft.com/office/drawing/2010/main">
                <a:solidFill>
                  <a:srgbClr val="C01920"/>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defPPr>
              <a:defRPr lang="zh-CN">
                <a:solidFill>
                  <a:schemeClr val="lt1"/>
                </a:solidFill>
              </a:defRP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b="1"/>
          </a:p>
        </p:txBody>
      </p:sp>
      <p:sp>
        <p:nvSpPr>
          <p:cNvPr id="105" name="文本框 104"/>
          <p:cNvSpPr txBox="1"/>
          <p:nvPr>
            <p:custDataLst>
              <p:tags r:id="rId5"/>
            </p:custDataLst>
          </p:nvPr>
        </p:nvSpPr>
        <p:spPr>
          <a:xfrm>
            <a:off x="1948180" y="3308985"/>
            <a:ext cx="3227705" cy="553085"/>
          </a:xfrm>
          <a:prstGeom prst="rect">
            <a:avLst/>
          </a:prstGeom>
          <a:noFill/>
        </p:spPr>
        <p:txBody>
          <a:bodyPr wrap="square" rtlCol="0">
            <a:spAutoFit/>
          </a:bodyPr>
          <a:lstStyle/>
          <a:p>
            <a:pPr algn="dist">
              <a:buClrTx/>
              <a:buSzTx/>
              <a:buFontTx/>
            </a:pPr>
            <a:r>
              <a:rPr lang="zh-CN" altLang="en-US" sz="3000">
                <a:solidFill>
                  <a:schemeClr val="tx1">
                    <a:lumMod val="95000"/>
                    <a:lumOff val="5000"/>
                  </a:schemeClr>
                </a:solidFill>
                <a:latin typeface="思源黑体 Regular" panose="020B0500000000000000" charset="-122"/>
                <a:ea typeface="思源黑体 Regular" panose="020B0500000000000000" charset="-122"/>
                <a:cs typeface="思源黑体 Medium" panose="020B0600000000000000" charset="-122"/>
              </a:rPr>
              <a:t>临时用电</a:t>
            </a:r>
          </a:p>
        </p:txBody>
      </p:sp>
      <p:sp>
        <p:nvSpPr>
          <p:cNvPr id="106" name="文本框 105"/>
          <p:cNvSpPr txBox="1"/>
          <p:nvPr>
            <p:custDataLst>
              <p:tags r:id="rId6"/>
            </p:custDataLst>
          </p:nvPr>
        </p:nvSpPr>
        <p:spPr>
          <a:xfrm>
            <a:off x="1063625" y="3263265"/>
            <a:ext cx="631190" cy="629920"/>
          </a:xfrm>
          <a:prstGeom prst="rect">
            <a:avLst/>
          </a:prstGeom>
          <a:noFill/>
        </p:spPr>
        <p:txBody>
          <a:bodyPr wrap="none" rtlCol="0">
            <a:spAutoFit/>
          </a:bodyPr>
          <a:lstStyle/>
          <a:p>
            <a:r>
              <a:rPr lang="en-US" altLang="zh-CN" sz="3500" b="1">
                <a:solidFill>
                  <a:schemeClr val="bg1"/>
                </a:solidFill>
                <a:latin typeface="思源黑体 Regular" panose="020B0500000000000000" charset="-122"/>
                <a:ea typeface="思源黑体 Regular" panose="020B0500000000000000" charset="-122"/>
                <a:cs typeface="思源黑体 Medium" panose="020B0600000000000000" charset="-122"/>
              </a:rPr>
              <a:t>02</a:t>
            </a:r>
          </a:p>
        </p:txBody>
      </p:sp>
      <p:sp>
        <p:nvSpPr>
          <p:cNvPr id="107" name="任意多边形 106"/>
          <p:cNvSpPr/>
          <p:nvPr>
            <p:custDataLst>
              <p:tags r:id="rId7"/>
            </p:custDataLst>
          </p:nvPr>
        </p:nvSpPr>
        <p:spPr>
          <a:xfrm rot="5400000">
            <a:off x="1813560" y="4288790"/>
            <a:ext cx="4445" cy="3810"/>
          </a:xfrm>
          <a:custGeom>
            <a:avLst/>
            <a:gdLst>
              <a:gd name="adj" fmla="val 50000"/>
              <a:gd name="a" fmla="pin 0 adj 100000"/>
              <a:gd name="x1" fmla="*/ w a 200000"/>
              <a:gd name="x2" fmla="*/ w a 100000"/>
              <a:gd name="x3" fmla="+- x1 wd2 0"/>
            </a:gdLst>
            <a:ahLst/>
            <a:cxnLst>
              <a:cxn ang="3">
                <a:pos x="x2" y="t"/>
              </a:cxn>
              <a:cxn ang="cd2">
                <a:pos x="x1" y="vc"/>
              </a:cxn>
              <a:cxn ang="cd4">
                <a:pos x="l" y="b"/>
              </a:cxn>
              <a:cxn ang="cd4">
                <a:pos x="x2" y="b"/>
              </a:cxn>
              <a:cxn ang="cd4">
                <a:pos x="r" y="b"/>
              </a:cxn>
              <a:cxn ang="0">
                <a:pos x="x3" y="vc"/>
              </a:cxn>
            </a:cxnLst>
            <a:rect l="l" t="t" r="r" b="b"/>
            <a:pathLst>
              <a:path w="7" h="6">
                <a:moveTo>
                  <a:pt x="0" y="0"/>
                </a:moveTo>
                <a:lnTo>
                  <a:pt x="7" y="0"/>
                </a:lnTo>
                <a:lnTo>
                  <a:pt x="0" y="6"/>
                </a:lnTo>
                <a:lnTo>
                  <a:pt x="0" y="0"/>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defPPr>
              <a:defRPr lang="zh-CN">
                <a:solidFill>
                  <a:schemeClr val="lt1"/>
                </a:solidFill>
              </a:defRP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sp>
        <p:nvSpPr>
          <p:cNvPr id="108" name="任意多边形 107"/>
          <p:cNvSpPr/>
          <p:nvPr>
            <p:custDataLst>
              <p:tags r:id="rId8"/>
            </p:custDataLst>
          </p:nvPr>
        </p:nvSpPr>
        <p:spPr>
          <a:xfrm rot="5400000">
            <a:off x="1813560" y="5029200"/>
            <a:ext cx="4445" cy="3810"/>
          </a:xfrm>
          <a:custGeom>
            <a:avLst/>
            <a:gdLst>
              <a:gd name="adj" fmla="val 50000"/>
              <a:gd name="a" fmla="pin 0 adj 100000"/>
              <a:gd name="x1" fmla="*/ w a 200000"/>
              <a:gd name="x2" fmla="*/ w a 100000"/>
              <a:gd name="x3" fmla="+- x1 wd2 0"/>
            </a:gdLst>
            <a:ahLst/>
            <a:cxnLst>
              <a:cxn ang="3">
                <a:pos x="x2" y="t"/>
              </a:cxn>
              <a:cxn ang="cd2">
                <a:pos x="x1" y="vc"/>
              </a:cxn>
              <a:cxn ang="cd4">
                <a:pos x="l" y="b"/>
              </a:cxn>
              <a:cxn ang="cd4">
                <a:pos x="x2" y="b"/>
              </a:cxn>
              <a:cxn ang="cd4">
                <a:pos x="r" y="b"/>
              </a:cxn>
              <a:cxn ang="0">
                <a:pos x="x3" y="vc"/>
              </a:cxn>
            </a:cxnLst>
            <a:rect l="l" t="t" r="r" b="b"/>
            <a:pathLst>
              <a:path w="7" h="6">
                <a:moveTo>
                  <a:pt x="0" y="0"/>
                </a:moveTo>
                <a:lnTo>
                  <a:pt x="7" y="0"/>
                </a:lnTo>
                <a:lnTo>
                  <a:pt x="7" y="6"/>
                </a:lnTo>
                <a:lnTo>
                  <a:pt x="0" y="0"/>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defPPr>
              <a:defRPr lang="zh-CN">
                <a:solidFill>
                  <a:schemeClr val="lt1"/>
                </a:solidFill>
              </a:defRP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sp>
        <p:nvSpPr>
          <p:cNvPr id="109" name="任意多边形 108"/>
          <p:cNvSpPr/>
          <p:nvPr>
            <p:custDataLst>
              <p:tags r:id="rId9"/>
            </p:custDataLst>
          </p:nvPr>
        </p:nvSpPr>
        <p:spPr>
          <a:xfrm rot="5400000">
            <a:off x="1102995" y="4253865"/>
            <a:ext cx="745490" cy="805815"/>
          </a:xfrm>
          <a:custGeom>
            <a:avLst/>
            <a:gdLst>
              <a:gd name="adj" fmla="val 50000"/>
              <a:gd name="a" fmla="pin 0 adj 100000"/>
              <a:gd name="x1" fmla="*/ w a 200000"/>
              <a:gd name="x2" fmla="*/ w a 100000"/>
              <a:gd name="x3" fmla="+- x1 wd2 0"/>
            </a:gdLst>
            <a:ahLst/>
            <a:cxnLst>
              <a:cxn ang="3">
                <a:pos x="x2" y="t"/>
              </a:cxn>
              <a:cxn ang="cd2">
                <a:pos x="x1" y="vc"/>
              </a:cxn>
              <a:cxn ang="cd4">
                <a:pos x="l" y="b"/>
              </a:cxn>
              <a:cxn ang="cd4">
                <a:pos x="x2" y="b"/>
              </a:cxn>
              <a:cxn ang="cd4">
                <a:pos x="r" y="b"/>
              </a:cxn>
              <a:cxn ang="0">
                <a:pos x="x3" y="vc"/>
              </a:cxn>
            </a:cxnLst>
            <a:rect l="l" t="t" r="r" b="b"/>
            <a:pathLst>
              <a:path w="1174" h="1269">
                <a:moveTo>
                  <a:pt x="587" y="0"/>
                </a:moveTo>
                <a:lnTo>
                  <a:pt x="1163" y="480"/>
                </a:lnTo>
                <a:lnTo>
                  <a:pt x="1174" y="480"/>
                </a:lnTo>
                <a:lnTo>
                  <a:pt x="1174" y="1269"/>
                </a:lnTo>
                <a:lnTo>
                  <a:pt x="0" y="1269"/>
                </a:lnTo>
                <a:lnTo>
                  <a:pt x="0" y="480"/>
                </a:lnTo>
                <a:lnTo>
                  <a:pt x="11" y="480"/>
                </a:lnTo>
                <a:lnTo>
                  <a:pt x="587" y="0"/>
                </a:lnTo>
                <a:close/>
              </a:path>
            </a:pathLst>
          </a:custGeom>
          <a:solidFill>
            <a:srgbClr val="C01920"/>
          </a:solidFill>
          <a:ln>
            <a:solidFill>
              <a:srgbClr val="C01920"/>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defPPr>
              <a:defRPr lang="zh-CN">
                <a:solidFill>
                  <a:schemeClr val="lt1"/>
                </a:solidFill>
              </a:defRP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sp>
        <p:nvSpPr>
          <p:cNvPr id="110" name="任意多边形 109"/>
          <p:cNvSpPr/>
          <p:nvPr>
            <p:custDataLst>
              <p:tags r:id="rId10"/>
            </p:custDataLst>
          </p:nvPr>
        </p:nvSpPr>
        <p:spPr>
          <a:xfrm rot="5400000">
            <a:off x="3037840" y="2811780"/>
            <a:ext cx="745490" cy="3689350"/>
          </a:xfrm>
          <a:custGeom>
            <a:avLst/>
            <a:gdLst>
              <a:gd name="adj" fmla="val 50000"/>
              <a:gd name="a" fmla="pin 0 adj 100000"/>
              <a:gd name="x1" fmla="*/ w a 200000"/>
              <a:gd name="x2" fmla="*/ w a 100000"/>
              <a:gd name="x3" fmla="+- x1 wd2 0"/>
            </a:gdLst>
            <a:ahLst/>
            <a:cxnLst>
              <a:cxn ang="3">
                <a:pos x="x2" y="t"/>
              </a:cxn>
              <a:cxn ang="cd2">
                <a:pos x="x1" y="vc"/>
              </a:cxn>
              <a:cxn ang="cd4">
                <a:pos x="l" y="b"/>
              </a:cxn>
              <a:cxn ang="cd4">
                <a:pos x="x2" y="b"/>
              </a:cxn>
              <a:cxn ang="cd4">
                <a:pos x="r" y="b"/>
              </a:cxn>
              <a:cxn ang="0">
                <a:pos x="x3" y="vc"/>
              </a:cxn>
            </a:cxnLst>
            <a:rect l="l" t="t" r="r" b="b"/>
            <a:pathLst>
              <a:path w="1174" h="789">
                <a:moveTo>
                  <a:pt x="0" y="0"/>
                </a:moveTo>
                <a:lnTo>
                  <a:pt x="1174" y="0"/>
                </a:lnTo>
                <a:lnTo>
                  <a:pt x="1174" y="789"/>
                </a:lnTo>
                <a:lnTo>
                  <a:pt x="0" y="789"/>
                </a:lnTo>
                <a:lnTo>
                  <a:pt x="0" y="0"/>
                </a:lnTo>
                <a:close/>
              </a:path>
            </a:pathLst>
          </a:custGeom>
          <a:noFill/>
          <a:ln>
            <a:solidFill>
              <a:srgbClr val="C01920"/>
            </a:solidFill>
          </a:ln>
          <a:extLst>
            <a:ext uri="{909E8E84-426E-40DD-AFC4-6F175D3DCCD1}">
              <a14:hiddenFill xmlns:a14="http://schemas.microsoft.com/office/drawing/2010/main">
                <a:solidFill>
                  <a:srgbClr val="C01920"/>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defPPr>
              <a:defRPr lang="zh-CN">
                <a:solidFill>
                  <a:schemeClr val="lt1"/>
                </a:solidFill>
              </a:defRP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sp>
        <p:nvSpPr>
          <p:cNvPr id="111" name="文本框 110"/>
          <p:cNvSpPr txBox="1"/>
          <p:nvPr>
            <p:custDataLst>
              <p:tags r:id="rId11"/>
            </p:custDataLst>
          </p:nvPr>
        </p:nvSpPr>
        <p:spPr>
          <a:xfrm>
            <a:off x="1944370" y="4379595"/>
            <a:ext cx="3230880" cy="553085"/>
          </a:xfrm>
          <a:prstGeom prst="rect">
            <a:avLst/>
          </a:prstGeom>
          <a:noFill/>
        </p:spPr>
        <p:txBody>
          <a:bodyPr wrap="square" rtlCol="0">
            <a:spAutoFit/>
          </a:bodyPr>
          <a:lstStyle/>
          <a:p>
            <a:pPr algn="dist"/>
            <a:r>
              <a:rPr lang="zh-CN" altLang="en-US" sz="3000">
                <a:solidFill>
                  <a:schemeClr val="tx1">
                    <a:lumMod val="95000"/>
                    <a:lumOff val="5000"/>
                  </a:schemeClr>
                </a:solidFill>
                <a:latin typeface="思源黑体 Regular" panose="020B0500000000000000" charset="-122"/>
                <a:ea typeface="思源黑体 Regular" panose="020B0500000000000000" charset="-122"/>
                <a:cs typeface="思源黑体 Medium" panose="020B0600000000000000" charset="-122"/>
              </a:rPr>
              <a:t>检维修</a:t>
            </a:r>
          </a:p>
        </p:txBody>
      </p:sp>
      <p:sp>
        <p:nvSpPr>
          <p:cNvPr id="112" name="文本框 111"/>
          <p:cNvSpPr txBox="1"/>
          <p:nvPr>
            <p:custDataLst>
              <p:tags r:id="rId12"/>
            </p:custDataLst>
          </p:nvPr>
        </p:nvSpPr>
        <p:spPr>
          <a:xfrm>
            <a:off x="1063625" y="4333875"/>
            <a:ext cx="627380" cy="629920"/>
          </a:xfrm>
          <a:prstGeom prst="rect">
            <a:avLst/>
          </a:prstGeom>
          <a:noFill/>
        </p:spPr>
        <p:txBody>
          <a:bodyPr wrap="none" rtlCol="0">
            <a:spAutoFit/>
          </a:bodyPr>
          <a:lstStyle/>
          <a:p>
            <a:r>
              <a:rPr lang="en-US" altLang="zh-CN" sz="3500">
                <a:solidFill>
                  <a:schemeClr val="bg1"/>
                </a:solidFill>
                <a:latin typeface="思源黑体 Regular" panose="020B0500000000000000" charset="-122"/>
                <a:ea typeface="思源黑体 Regular" panose="020B0500000000000000" charset="-122"/>
                <a:cs typeface="思源黑体 Medium" panose="020B0600000000000000" charset="-122"/>
              </a:rPr>
              <a:t>03</a:t>
            </a:r>
          </a:p>
        </p:txBody>
      </p:sp>
      <p:sp>
        <p:nvSpPr>
          <p:cNvPr id="113" name="任意多边形 112"/>
          <p:cNvSpPr/>
          <p:nvPr>
            <p:custDataLst>
              <p:tags r:id="rId13"/>
            </p:custDataLst>
          </p:nvPr>
        </p:nvSpPr>
        <p:spPr>
          <a:xfrm rot="5400000">
            <a:off x="1813560" y="5323840"/>
            <a:ext cx="4445" cy="3810"/>
          </a:xfrm>
          <a:custGeom>
            <a:avLst/>
            <a:gdLst>
              <a:gd name="adj" fmla="val 50000"/>
              <a:gd name="a" fmla="pin 0 adj 100000"/>
              <a:gd name="x1" fmla="*/ w a 200000"/>
              <a:gd name="x2" fmla="*/ w a 100000"/>
              <a:gd name="x3" fmla="+- x1 wd2 0"/>
            </a:gdLst>
            <a:ahLst/>
            <a:cxnLst>
              <a:cxn ang="3">
                <a:pos x="x2" y="t"/>
              </a:cxn>
              <a:cxn ang="cd2">
                <a:pos x="x1" y="vc"/>
              </a:cxn>
              <a:cxn ang="cd4">
                <a:pos x="l" y="b"/>
              </a:cxn>
              <a:cxn ang="cd4">
                <a:pos x="x2" y="b"/>
              </a:cxn>
              <a:cxn ang="cd4">
                <a:pos x="r" y="b"/>
              </a:cxn>
              <a:cxn ang="0">
                <a:pos x="x3" y="vc"/>
              </a:cxn>
            </a:cxnLst>
            <a:rect l="l" t="t" r="r" b="b"/>
            <a:pathLst>
              <a:path w="7" h="6">
                <a:moveTo>
                  <a:pt x="0" y="0"/>
                </a:moveTo>
                <a:lnTo>
                  <a:pt x="7" y="0"/>
                </a:lnTo>
                <a:lnTo>
                  <a:pt x="0" y="6"/>
                </a:lnTo>
                <a:lnTo>
                  <a:pt x="0" y="0"/>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defPPr>
              <a:defRPr lang="zh-CN">
                <a:solidFill>
                  <a:schemeClr val="lt1"/>
                </a:solidFill>
              </a:defRP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sp>
        <p:nvSpPr>
          <p:cNvPr id="114" name="任意多边形 113"/>
          <p:cNvSpPr/>
          <p:nvPr>
            <p:custDataLst>
              <p:tags r:id="rId14"/>
            </p:custDataLst>
          </p:nvPr>
        </p:nvSpPr>
        <p:spPr>
          <a:xfrm rot="5400000">
            <a:off x="1813560" y="6064250"/>
            <a:ext cx="4445" cy="3810"/>
          </a:xfrm>
          <a:custGeom>
            <a:avLst/>
            <a:gdLst>
              <a:gd name="adj" fmla="val 50000"/>
              <a:gd name="a" fmla="pin 0 adj 100000"/>
              <a:gd name="x1" fmla="*/ w a 200000"/>
              <a:gd name="x2" fmla="*/ w a 100000"/>
              <a:gd name="x3" fmla="+- x1 wd2 0"/>
            </a:gdLst>
            <a:ahLst/>
            <a:cxnLst>
              <a:cxn ang="3">
                <a:pos x="x2" y="t"/>
              </a:cxn>
              <a:cxn ang="cd2">
                <a:pos x="x1" y="vc"/>
              </a:cxn>
              <a:cxn ang="cd4">
                <a:pos x="l" y="b"/>
              </a:cxn>
              <a:cxn ang="cd4">
                <a:pos x="x2" y="b"/>
              </a:cxn>
              <a:cxn ang="cd4">
                <a:pos x="r" y="b"/>
              </a:cxn>
              <a:cxn ang="0">
                <a:pos x="x3" y="vc"/>
              </a:cxn>
            </a:cxnLst>
            <a:rect l="l" t="t" r="r" b="b"/>
            <a:pathLst>
              <a:path w="7" h="6">
                <a:moveTo>
                  <a:pt x="0" y="0"/>
                </a:moveTo>
                <a:lnTo>
                  <a:pt x="7" y="0"/>
                </a:lnTo>
                <a:lnTo>
                  <a:pt x="7" y="6"/>
                </a:lnTo>
                <a:lnTo>
                  <a:pt x="0" y="0"/>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defPPr>
              <a:defRPr lang="zh-CN">
                <a:solidFill>
                  <a:schemeClr val="lt1"/>
                </a:solidFill>
              </a:defRP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sp>
        <p:nvSpPr>
          <p:cNvPr id="115" name="任意多边形 114"/>
          <p:cNvSpPr/>
          <p:nvPr>
            <p:custDataLst>
              <p:tags r:id="rId15"/>
            </p:custDataLst>
          </p:nvPr>
        </p:nvSpPr>
        <p:spPr>
          <a:xfrm rot="5400000">
            <a:off x="1102995" y="5288915"/>
            <a:ext cx="745490" cy="805815"/>
          </a:xfrm>
          <a:custGeom>
            <a:avLst/>
            <a:gdLst>
              <a:gd name="adj" fmla="val 50000"/>
              <a:gd name="a" fmla="pin 0 adj 100000"/>
              <a:gd name="x1" fmla="*/ w a 200000"/>
              <a:gd name="x2" fmla="*/ w a 100000"/>
              <a:gd name="x3" fmla="+- x1 wd2 0"/>
            </a:gdLst>
            <a:ahLst/>
            <a:cxnLst>
              <a:cxn ang="3">
                <a:pos x="x2" y="t"/>
              </a:cxn>
              <a:cxn ang="cd2">
                <a:pos x="x1" y="vc"/>
              </a:cxn>
              <a:cxn ang="cd4">
                <a:pos x="l" y="b"/>
              </a:cxn>
              <a:cxn ang="cd4">
                <a:pos x="x2" y="b"/>
              </a:cxn>
              <a:cxn ang="cd4">
                <a:pos x="r" y="b"/>
              </a:cxn>
              <a:cxn ang="0">
                <a:pos x="x3" y="vc"/>
              </a:cxn>
            </a:cxnLst>
            <a:rect l="l" t="t" r="r" b="b"/>
            <a:pathLst>
              <a:path w="1174" h="1269">
                <a:moveTo>
                  <a:pt x="587" y="0"/>
                </a:moveTo>
                <a:lnTo>
                  <a:pt x="1163" y="480"/>
                </a:lnTo>
                <a:lnTo>
                  <a:pt x="1174" y="480"/>
                </a:lnTo>
                <a:lnTo>
                  <a:pt x="1174" y="1269"/>
                </a:lnTo>
                <a:lnTo>
                  <a:pt x="0" y="1269"/>
                </a:lnTo>
                <a:lnTo>
                  <a:pt x="0" y="480"/>
                </a:lnTo>
                <a:lnTo>
                  <a:pt x="11" y="480"/>
                </a:lnTo>
                <a:lnTo>
                  <a:pt x="587" y="0"/>
                </a:lnTo>
                <a:close/>
              </a:path>
            </a:pathLst>
          </a:custGeom>
          <a:solidFill>
            <a:srgbClr val="C01920"/>
          </a:solidFill>
          <a:ln>
            <a:solidFill>
              <a:srgbClr val="C01920"/>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defPPr>
              <a:defRPr lang="zh-CN">
                <a:solidFill>
                  <a:schemeClr val="lt1"/>
                </a:solidFill>
              </a:defRP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sp>
        <p:nvSpPr>
          <p:cNvPr id="116" name="任意多边形 115"/>
          <p:cNvSpPr/>
          <p:nvPr>
            <p:custDataLst>
              <p:tags r:id="rId16"/>
            </p:custDataLst>
          </p:nvPr>
        </p:nvSpPr>
        <p:spPr>
          <a:xfrm rot="5400000">
            <a:off x="3037840" y="3846830"/>
            <a:ext cx="745490" cy="3689350"/>
          </a:xfrm>
          <a:custGeom>
            <a:avLst/>
            <a:gdLst>
              <a:gd name="adj" fmla="val 50000"/>
              <a:gd name="a" fmla="pin 0 adj 100000"/>
              <a:gd name="x1" fmla="*/ w a 200000"/>
              <a:gd name="x2" fmla="*/ w a 100000"/>
              <a:gd name="x3" fmla="+- x1 wd2 0"/>
            </a:gdLst>
            <a:ahLst/>
            <a:cxnLst>
              <a:cxn ang="3">
                <a:pos x="x2" y="t"/>
              </a:cxn>
              <a:cxn ang="cd2">
                <a:pos x="x1" y="vc"/>
              </a:cxn>
              <a:cxn ang="cd4">
                <a:pos x="l" y="b"/>
              </a:cxn>
              <a:cxn ang="cd4">
                <a:pos x="x2" y="b"/>
              </a:cxn>
              <a:cxn ang="cd4">
                <a:pos x="r" y="b"/>
              </a:cxn>
              <a:cxn ang="0">
                <a:pos x="x3" y="vc"/>
              </a:cxn>
            </a:cxnLst>
            <a:rect l="l" t="t" r="r" b="b"/>
            <a:pathLst>
              <a:path w="1174" h="789">
                <a:moveTo>
                  <a:pt x="0" y="0"/>
                </a:moveTo>
                <a:lnTo>
                  <a:pt x="1174" y="0"/>
                </a:lnTo>
                <a:lnTo>
                  <a:pt x="1174" y="789"/>
                </a:lnTo>
                <a:lnTo>
                  <a:pt x="0" y="789"/>
                </a:lnTo>
                <a:lnTo>
                  <a:pt x="0" y="0"/>
                </a:lnTo>
                <a:close/>
              </a:path>
            </a:pathLst>
          </a:custGeom>
          <a:noFill/>
          <a:ln>
            <a:solidFill>
              <a:srgbClr val="C01920"/>
            </a:solidFill>
          </a:ln>
          <a:extLst>
            <a:ext uri="{909E8E84-426E-40DD-AFC4-6F175D3DCCD1}">
              <a14:hiddenFill xmlns:a14="http://schemas.microsoft.com/office/drawing/2010/main">
                <a:solidFill>
                  <a:srgbClr val="C01920"/>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defPPr>
              <a:defRPr lang="zh-CN">
                <a:solidFill>
                  <a:schemeClr val="lt1"/>
                </a:solidFill>
              </a:defRP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sp>
        <p:nvSpPr>
          <p:cNvPr id="117" name="文本框 116"/>
          <p:cNvSpPr txBox="1"/>
          <p:nvPr>
            <p:custDataLst>
              <p:tags r:id="rId17"/>
            </p:custDataLst>
          </p:nvPr>
        </p:nvSpPr>
        <p:spPr>
          <a:xfrm>
            <a:off x="1944370" y="5414645"/>
            <a:ext cx="3230245" cy="553085"/>
          </a:xfrm>
          <a:prstGeom prst="rect">
            <a:avLst/>
          </a:prstGeom>
          <a:noFill/>
        </p:spPr>
        <p:txBody>
          <a:bodyPr wrap="square" rtlCol="0">
            <a:spAutoFit/>
          </a:bodyPr>
          <a:lstStyle/>
          <a:p>
            <a:pPr algn="dist"/>
            <a:r>
              <a:rPr lang="zh-CN" altLang="en-US" sz="3000">
                <a:solidFill>
                  <a:schemeClr val="tx1">
                    <a:lumMod val="95000"/>
                    <a:lumOff val="5000"/>
                  </a:schemeClr>
                </a:solidFill>
                <a:latin typeface="思源黑体 Regular" panose="020B0500000000000000" charset="-122"/>
                <a:ea typeface="思源黑体 Regular" panose="020B0500000000000000" charset="-122"/>
                <a:cs typeface="思源黑体 Medium" panose="020B0600000000000000" charset="-122"/>
              </a:rPr>
              <a:t>外委外包</a:t>
            </a:r>
          </a:p>
        </p:txBody>
      </p:sp>
      <p:sp>
        <p:nvSpPr>
          <p:cNvPr id="118" name="文本框 117"/>
          <p:cNvSpPr txBox="1"/>
          <p:nvPr>
            <p:custDataLst>
              <p:tags r:id="rId18"/>
            </p:custDataLst>
          </p:nvPr>
        </p:nvSpPr>
        <p:spPr>
          <a:xfrm>
            <a:off x="1063625" y="5368925"/>
            <a:ext cx="627380" cy="629920"/>
          </a:xfrm>
          <a:prstGeom prst="rect">
            <a:avLst/>
          </a:prstGeom>
          <a:noFill/>
        </p:spPr>
        <p:txBody>
          <a:bodyPr wrap="none" rtlCol="0">
            <a:spAutoFit/>
          </a:bodyPr>
          <a:lstStyle/>
          <a:p>
            <a:r>
              <a:rPr lang="en-US" altLang="zh-CN" sz="3500">
                <a:solidFill>
                  <a:schemeClr val="bg1"/>
                </a:solidFill>
                <a:latin typeface="思源黑体 Regular" panose="020B0500000000000000" charset="-122"/>
                <a:ea typeface="思源黑体 Regular" panose="020B0500000000000000" charset="-122"/>
                <a:cs typeface="思源黑体 Medium" panose="020B0600000000000000" charset="-122"/>
              </a:rPr>
              <a:t>04</a:t>
            </a:r>
          </a:p>
        </p:txBody>
      </p:sp>
      <p:sp>
        <p:nvSpPr>
          <p:cNvPr id="119" name="任意多边形 118"/>
          <p:cNvSpPr/>
          <p:nvPr>
            <p:custDataLst>
              <p:tags r:id="rId19"/>
            </p:custDataLst>
          </p:nvPr>
        </p:nvSpPr>
        <p:spPr>
          <a:xfrm rot="5400000">
            <a:off x="7765415" y="2213610"/>
            <a:ext cx="4445" cy="3810"/>
          </a:xfrm>
          <a:custGeom>
            <a:avLst/>
            <a:gdLst>
              <a:gd name="adj" fmla="val 50000"/>
              <a:gd name="a" fmla="pin 0 adj 100000"/>
              <a:gd name="x1" fmla="*/ w a 200000"/>
              <a:gd name="x2" fmla="*/ w a 100000"/>
              <a:gd name="x3" fmla="+- x1 wd2 0"/>
            </a:gdLst>
            <a:ahLst/>
            <a:cxnLst>
              <a:cxn ang="3">
                <a:pos x="x2" y="t"/>
              </a:cxn>
              <a:cxn ang="cd2">
                <a:pos x="x1" y="vc"/>
              </a:cxn>
              <a:cxn ang="cd4">
                <a:pos x="l" y="b"/>
              </a:cxn>
              <a:cxn ang="cd4">
                <a:pos x="x2" y="b"/>
              </a:cxn>
              <a:cxn ang="cd4">
                <a:pos x="r" y="b"/>
              </a:cxn>
              <a:cxn ang="0">
                <a:pos x="x3" y="vc"/>
              </a:cxn>
            </a:cxnLst>
            <a:rect l="l" t="t" r="r" b="b"/>
            <a:pathLst>
              <a:path w="7" h="6">
                <a:moveTo>
                  <a:pt x="0" y="0"/>
                </a:moveTo>
                <a:lnTo>
                  <a:pt x="7" y="0"/>
                </a:lnTo>
                <a:lnTo>
                  <a:pt x="0" y="6"/>
                </a:lnTo>
                <a:lnTo>
                  <a:pt x="0" y="0"/>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defPPr>
              <a:defRPr lang="zh-CN">
                <a:solidFill>
                  <a:schemeClr val="lt1"/>
                </a:solidFill>
              </a:defRP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sp>
        <p:nvSpPr>
          <p:cNvPr id="120" name="任意多边形 119"/>
          <p:cNvSpPr/>
          <p:nvPr>
            <p:custDataLst>
              <p:tags r:id="rId20"/>
            </p:custDataLst>
          </p:nvPr>
        </p:nvSpPr>
        <p:spPr>
          <a:xfrm rot="5400000">
            <a:off x="7765415" y="2954020"/>
            <a:ext cx="4445" cy="3810"/>
          </a:xfrm>
          <a:custGeom>
            <a:avLst/>
            <a:gdLst>
              <a:gd name="adj" fmla="val 50000"/>
              <a:gd name="a" fmla="pin 0 adj 100000"/>
              <a:gd name="x1" fmla="*/ w a 200000"/>
              <a:gd name="x2" fmla="*/ w a 100000"/>
              <a:gd name="x3" fmla="+- x1 wd2 0"/>
            </a:gdLst>
            <a:ahLst/>
            <a:cxnLst>
              <a:cxn ang="3">
                <a:pos x="x2" y="t"/>
              </a:cxn>
              <a:cxn ang="cd2">
                <a:pos x="x1" y="vc"/>
              </a:cxn>
              <a:cxn ang="cd4">
                <a:pos x="l" y="b"/>
              </a:cxn>
              <a:cxn ang="cd4">
                <a:pos x="x2" y="b"/>
              </a:cxn>
              <a:cxn ang="cd4">
                <a:pos x="r" y="b"/>
              </a:cxn>
              <a:cxn ang="0">
                <a:pos x="x3" y="vc"/>
              </a:cxn>
            </a:cxnLst>
            <a:rect l="l" t="t" r="r" b="b"/>
            <a:pathLst>
              <a:path w="7" h="6">
                <a:moveTo>
                  <a:pt x="0" y="0"/>
                </a:moveTo>
                <a:lnTo>
                  <a:pt x="7" y="0"/>
                </a:lnTo>
                <a:lnTo>
                  <a:pt x="7" y="6"/>
                </a:lnTo>
                <a:lnTo>
                  <a:pt x="0" y="0"/>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defPPr>
              <a:defRPr lang="zh-CN">
                <a:solidFill>
                  <a:schemeClr val="lt1"/>
                </a:solidFill>
              </a:defRP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sp>
        <p:nvSpPr>
          <p:cNvPr id="121" name="任意多边形 120"/>
          <p:cNvSpPr/>
          <p:nvPr>
            <p:custDataLst>
              <p:tags r:id="rId21"/>
            </p:custDataLst>
          </p:nvPr>
        </p:nvSpPr>
        <p:spPr>
          <a:xfrm rot="5400000">
            <a:off x="7054850" y="2178685"/>
            <a:ext cx="745490" cy="805815"/>
          </a:xfrm>
          <a:custGeom>
            <a:avLst/>
            <a:gdLst>
              <a:gd name="adj" fmla="val 50000"/>
              <a:gd name="a" fmla="pin 0 adj 100000"/>
              <a:gd name="x1" fmla="*/ w a 200000"/>
              <a:gd name="x2" fmla="*/ w a 100000"/>
              <a:gd name="x3" fmla="+- x1 wd2 0"/>
            </a:gdLst>
            <a:ahLst/>
            <a:cxnLst>
              <a:cxn ang="3">
                <a:pos x="x2" y="t"/>
              </a:cxn>
              <a:cxn ang="cd2">
                <a:pos x="x1" y="vc"/>
              </a:cxn>
              <a:cxn ang="cd4">
                <a:pos x="l" y="b"/>
              </a:cxn>
              <a:cxn ang="cd4">
                <a:pos x="x2" y="b"/>
              </a:cxn>
              <a:cxn ang="cd4">
                <a:pos x="r" y="b"/>
              </a:cxn>
              <a:cxn ang="0">
                <a:pos x="x3" y="vc"/>
              </a:cxn>
            </a:cxnLst>
            <a:rect l="l" t="t" r="r" b="b"/>
            <a:pathLst>
              <a:path w="1174" h="1269">
                <a:moveTo>
                  <a:pt x="587" y="0"/>
                </a:moveTo>
                <a:lnTo>
                  <a:pt x="1163" y="480"/>
                </a:lnTo>
                <a:lnTo>
                  <a:pt x="1174" y="480"/>
                </a:lnTo>
                <a:lnTo>
                  <a:pt x="1174" y="1269"/>
                </a:lnTo>
                <a:lnTo>
                  <a:pt x="0" y="1269"/>
                </a:lnTo>
                <a:lnTo>
                  <a:pt x="0" y="480"/>
                </a:lnTo>
                <a:lnTo>
                  <a:pt x="11" y="480"/>
                </a:lnTo>
                <a:lnTo>
                  <a:pt x="587" y="0"/>
                </a:lnTo>
                <a:close/>
              </a:path>
            </a:pathLst>
          </a:custGeom>
          <a:solidFill>
            <a:srgbClr val="C01920"/>
          </a:solidFill>
          <a:ln>
            <a:solidFill>
              <a:srgbClr val="C01920"/>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defPPr>
              <a:defRPr lang="zh-CN">
                <a:solidFill>
                  <a:schemeClr val="lt1"/>
                </a:solidFill>
              </a:defRP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sp>
        <p:nvSpPr>
          <p:cNvPr id="122" name="任意多边形 121"/>
          <p:cNvSpPr/>
          <p:nvPr>
            <p:custDataLst>
              <p:tags r:id="rId22"/>
            </p:custDataLst>
          </p:nvPr>
        </p:nvSpPr>
        <p:spPr>
          <a:xfrm rot="5400000">
            <a:off x="8989695" y="736600"/>
            <a:ext cx="745490" cy="3689350"/>
          </a:xfrm>
          <a:custGeom>
            <a:avLst/>
            <a:gdLst>
              <a:gd name="adj" fmla="val 50000"/>
              <a:gd name="a" fmla="pin 0 adj 100000"/>
              <a:gd name="x1" fmla="*/ w a 200000"/>
              <a:gd name="x2" fmla="*/ w a 100000"/>
              <a:gd name="x3" fmla="+- x1 wd2 0"/>
            </a:gdLst>
            <a:ahLst/>
            <a:cxnLst>
              <a:cxn ang="3">
                <a:pos x="x2" y="t"/>
              </a:cxn>
              <a:cxn ang="cd2">
                <a:pos x="x1" y="vc"/>
              </a:cxn>
              <a:cxn ang="cd4">
                <a:pos x="l" y="b"/>
              </a:cxn>
              <a:cxn ang="cd4">
                <a:pos x="x2" y="b"/>
              </a:cxn>
              <a:cxn ang="cd4">
                <a:pos x="r" y="b"/>
              </a:cxn>
              <a:cxn ang="0">
                <a:pos x="x3" y="vc"/>
              </a:cxn>
            </a:cxnLst>
            <a:rect l="l" t="t" r="r" b="b"/>
            <a:pathLst>
              <a:path w="1174" h="789">
                <a:moveTo>
                  <a:pt x="0" y="0"/>
                </a:moveTo>
                <a:lnTo>
                  <a:pt x="1174" y="0"/>
                </a:lnTo>
                <a:lnTo>
                  <a:pt x="1174" y="789"/>
                </a:lnTo>
                <a:lnTo>
                  <a:pt x="0" y="789"/>
                </a:lnTo>
                <a:lnTo>
                  <a:pt x="0" y="0"/>
                </a:lnTo>
                <a:close/>
              </a:path>
            </a:pathLst>
          </a:custGeom>
          <a:noFill/>
          <a:ln>
            <a:solidFill>
              <a:srgbClr val="C01920"/>
            </a:solidFill>
          </a:ln>
          <a:extLst>
            <a:ext uri="{909E8E84-426E-40DD-AFC4-6F175D3DCCD1}">
              <a14:hiddenFill xmlns:a14="http://schemas.microsoft.com/office/drawing/2010/main">
                <a:solidFill>
                  <a:srgbClr val="C01920"/>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defPPr>
              <a:defRPr lang="zh-CN">
                <a:solidFill>
                  <a:schemeClr val="lt1"/>
                </a:solidFill>
              </a:defRP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sp>
        <p:nvSpPr>
          <p:cNvPr id="123" name="文本框 122"/>
          <p:cNvSpPr txBox="1"/>
          <p:nvPr>
            <p:custDataLst>
              <p:tags r:id="rId23"/>
            </p:custDataLst>
          </p:nvPr>
        </p:nvSpPr>
        <p:spPr>
          <a:xfrm>
            <a:off x="7896225" y="2304415"/>
            <a:ext cx="3230245" cy="553085"/>
          </a:xfrm>
          <a:prstGeom prst="rect">
            <a:avLst/>
          </a:prstGeom>
          <a:noFill/>
        </p:spPr>
        <p:txBody>
          <a:bodyPr wrap="square" rtlCol="0">
            <a:spAutoFit/>
          </a:bodyPr>
          <a:lstStyle/>
          <a:p>
            <a:pPr algn="dist"/>
            <a:r>
              <a:rPr lang="zh-CN" altLang="en-US" sz="3000">
                <a:solidFill>
                  <a:schemeClr val="tx1">
                    <a:lumMod val="95000"/>
                    <a:lumOff val="5000"/>
                  </a:schemeClr>
                </a:solidFill>
                <a:latin typeface="思源黑体 Regular" panose="020B0500000000000000" charset="-122"/>
                <a:ea typeface="思源黑体 Regular" panose="020B0500000000000000" charset="-122"/>
                <a:cs typeface="思源黑体 Medium" panose="020B0600000000000000" charset="-122"/>
              </a:rPr>
              <a:t>涉危险化学品</a:t>
            </a:r>
          </a:p>
        </p:txBody>
      </p:sp>
      <p:sp>
        <p:nvSpPr>
          <p:cNvPr id="124" name="文本框 123"/>
          <p:cNvSpPr txBox="1"/>
          <p:nvPr>
            <p:custDataLst>
              <p:tags r:id="rId24"/>
            </p:custDataLst>
          </p:nvPr>
        </p:nvSpPr>
        <p:spPr>
          <a:xfrm>
            <a:off x="7015480" y="2258695"/>
            <a:ext cx="627380" cy="629920"/>
          </a:xfrm>
          <a:prstGeom prst="rect">
            <a:avLst/>
          </a:prstGeom>
          <a:noFill/>
        </p:spPr>
        <p:txBody>
          <a:bodyPr wrap="none" rtlCol="0">
            <a:spAutoFit/>
          </a:bodyPr>
          <a:lstStyle/>
          <a:p>
            <a:r>
              <a:rPr lang="en-US" altLang="zh-CN" sz="3500">
                <a:solidFill>
                  <a:schemeClr val="bg1"/>
                </a:solidFill>
                <a:latin typeface="思源黑体 Regular" panose="020B0500000000000000" charset="-122"/>
                <a:ea typeface="思源黑体 Regular" panose="020B0500000000000000" charset="-122"/>
                <a:cs typeface="思源黑体 Medium" panose="020B0600000000000000" charset="-122"/>
              </a:rPr>
              <a:t>05</a:t>
            </a:r>
          </a:p>
        </p:txBody>
      </p:sp>
      <p:sp>
        <p:nvSpPr>
          <p:cNvPr id="125" name="任意多边形 124"/>
          <p:cNvSpPr/>
          <p:nvPr>
            <p:custDataLst>
              <p:tags r:id="rId25"/>
            </p:custDataLst>
          </p:nvPr>
        </p:nvSpPr>
        <p:spPr>
          <a:xfrm rot="5400000">
            <a:off x="7765415" y="3217545"/>
            <a:ext cx="4445" cy="3810"/>
          </a:xfrm>
          <a:custGeom>
            <a:avLst/>
            <a:gdLst>
              <a:gd name="adj" fmla="val 50000"/>
              <a:gd name="a" fmla="pin 0 adj 100000"/>
              <a:gd name="x1" fmla="*/ w a 200000"/>
              <a:gd name="x2" fmla="*/ w a 100000"/>
              <a:gd name="x3" fmla="+- x1 wd2 0"/>
            </a:gdLst>
            <a:ahLst/>
            <a:cxnLst>
              <a:cxn ang="3">
                <a:pos x="x2" y="t"/>
              </a:cxn>
              <a:cxn ang="cd2">
                <a:pos x="x1" y="vc"/>
              </a:cxn>
              <a:cxn ang="cd4">
                <a:pos x="l" y="b"/>
              </a:cxn>
              <a:cxn ang="cd4">
                <a:pos x="x2" y="b"/>
              </a:cxn>
              <a:cxn ang="cd4">
                <a:pos x="r" y="b"/>
              </a:cxn>
              <a:cxn ang="0">
                <a:pos x="x3" y="vc"/>
              </a:cxn>
            </a:cxnLst>
            <a:rect l="l" t="t" r="r" b="b"/>
            <a:pathLst>
              <a:path w="7" h="6">
                <a:moveTo>
                  <a:pt x="0" y="0"/>
                </a:moveTo>
                <a:lnTo>
                  <a:pt x="7" y="0"/>
                </a:lnTo>
                <a:lnTo>
                  <a:pt x="0" y="6"/>
                </a:lnTo>
                <a:lnTo>
                  <a:pt x="0" y="0"/>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defPPr>
              <a:defRPr lang="zh-CN">
                <a:solidFill>
                  <a:schemeClr val="lt1"/>
                </a:solidFill>
              </a:defRP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b="1"/>
          </a:p>
        </p:txBody>
      </p:sp>
      <p:sp>
        <p:nvSpPr>
          <p:cNvPr id="126" name="任意多边形 125"/>
          <p:cNvSpPr/>
          <p:nvPr>
            <p:custDataLst>
              <p:tags r:id="rId26"/>
            </p:custDataLst>
          </p:nvPr>
        </p:nvSpPr>
        <p:spPr>
          <a:xfrm rot="5400000">
            <a:off x="7765415" y="3957955"/>
            <a:ext cx="4445" cy="3810"/>
          </a:xfrm>
          <a:custGeom>
            <a:avLst/>
            <a:gdLst>
              <a:gd name="adj" fmla="val 50000"/>
              <a:gd name="a" fmla="pin 0 adj 100000"/>
              <a:gd name="x1" fmla="*/ w a 200000"/>
              <a:gd name="x2" fmla="*/ w a 100000"/>
              <a:gd name="x3" fmla="+- x1 wd2 0"/>
            </a:gdLst>
            <a:ahLst/>
            <a:cxnLst>
              <a:cxn ang="3">
                <a:pos x="x2" y="t"/>
              </a:cxn>
              <a:cxn ang="cd2">
                <a:pos x="x1" y="vc"/>
              </a:cxn>
              <a:cxn ang="cd4">
                <a:pos x="l" y="b"/>
              </a:cxn>
              <a:cxn ang="cd4">
                <a:pos x="x2" y="b"/>
              </a:cxn>
              <a:cxn ang="cd4">
                <a:pos x="r" y="b"/>
              </a:cxn>
              <a:cxn ang="0">
                <a:pos x="x3" y="vc"/>
              </a:cxn>
            </a:cxnLst>
            <a:rect l="l" t="t" r="r" b="b"/>
            <a:pathLst>
              <a:path w="7" h="6">
                <a:moveTo>
                  <a:pt x="0" y="0"/>
                </a:moveTo>
                <a:lnTo>
                  <a:pt x="7" y="0"/>
                </a:lnTo>
                <a:lnTo>
                  <a:pt x="7" y="6"/>
                </a:lnTo>
                <a:lnTo>
                  <a:pt x="0" y="0"/>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defPPr>
              <a:defRPr lang="zh-CN">
                <a:solidFill>
                  <a:schemeClr val="lt1"/>
                </a:solidFill>
              </a:defRP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b="1"/>
          </a:p>
        </p:txBody>
      </p:sp>
      <p:sp>
        <p:nvSpPr>
          <p:cNvPr id="127" name="任意多边形 126"/>
          <p:cNvSpPr/>
          <p:nvPr>
            <p:custDataLst>
              <p:tags r:id="rId27"/>
            </p:custDataLst>
          </p:nvPr>
        </p:nvSpPr>
        <p:spPr>
          <a:xfrm rot="5400000">
            <a:off x="7054850" y="3182620"/>
            <a:ext cx="745490" cy="805815"/>
          </a:xfrm>
          <a:custGeom>
            <a:avLst/>
            <a:gdLst>
              <a:gd name="adj" fmla="val 50000"/>
              <a:gd name="a" fmla="pin 0 adj 100000"/>
              <a:gd name="x1" fmla="*/ w a 200000"/>
              <a:gd name="x2" fmla="*/ w a 100000"/>
              <a:gd name="x3" fmla="+- x1 wd2 0"/>
            </a:gdLst>
            <a:ahLst/>
            <a:cxnLst>
              <a:cxn ang="3">
                <a:pos x="x2" y="t"/>
              </a:cxn>
              <a:cxn ang="cd2">
                <a:pos x="x1" y="vc"/>
              </a:cxn>
              <a:cxn ang="cd4">
                <a:pos x="l" y="b"/>
              </a:cxn>
              <a:cxn ang="cd4">
                <a:pos x="x2" y="b"/>
              </a:cxn>
              <a:cxn ang="cd4">
                <a:pos x="r" y="b"/>
              </a:cxn>
              <a:cxn ang="0">
                <a:pos x="x3" y="vc"/>
              </a:cxn>
            </a:cxnLst>
            <a:rect l="l" t="t" r="r" b="b"/>
            <a:pathLst>
              <a:path w="1174" h="1269">
                <a:moveTo>
                  <a:pt x="587" y="0"/>
                </a:moveTo>
                <a:lnTo>
                  <a:pt x="1163" y="480"/>
                </a:lnTo>
                <a:lnTo>
                  <a:pt x="1174" y="480"/>
                </a:lnTo>
                <a:lnTo>
                  <a:pt x="1174" y="1269"/>
                </a:lnTo>
                <a:lnTo>
                  <a:pt x="0" y="1269"/>
                </a:lnTo>
                <a:lnTo>
                  <a:pt x="0" y="480"/>
                </a:lnTo>
                <a:lnTo>
                  <a:pt x="11" y="480"/>
                </a:lnTo>
                <a:lnTo>
                  <a:pt x="587" y="0"/>
                </a:lnTo>
                <a:close/>
              </a:path>
            </a:pathLst>
          </a:custGeom>
          <a:solidFill>
            <a:srgbClr val="C01920"/>
          </a:solidFill>
          <a:ln>
            <a:solidFill>
              <a:srgbClr val="C01920"/>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defPPr>
              <a:defRPr lang="zh-CN">
                <a:solidFill>
                  <a:schemeClr val="lt1"/>
                </a:solidFill>
              </a:defRP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b="1"/>
          </a:p>
        </p:txBody>
      </p:sp>
      <p:sp>
        <p:nvSpPr>
          <p:cNvPr id="128" name="任意多边形 127"/>
          <p:cNvSpPr/>
          <p:nvPr>
            <p:custDataLst>
              <p:tags r:id="rId28"/>
            </p:custDataLst>
          </p:nvPr>
        </p:nvSpPr>
        <p:spPr>
          <a:xfrm rot="5400000">
            <a:off x="8989695" y="1740535"/>
            <a:ext cx="745490" cy="3689350"/>
          </a:xfrm>
          <a:custGeom>
            <a:avLst/>
            <a:gdLst>
              <a:gd name="adj" fmla="val 50000"/>
              <a:gd name="a" fmla="pin 0 adj 100000"/>
              <a:gd name="x1" fmla="*/ w a 200000"/>
              <a:gd name="x2" fmla="*/ w a 100000"/>
              <a:gd name="x3" fmla="+- x1 wd2 0"/>
            </a:gdLst>
            <a:ahLst/>
            <a:cxnLst>
              <a:cxn ang="3">
                <a:pos x="x2" y="t"/>
              </a:cxn>
              <a:cxn ang="cd2">
                <a:pos x="x1" y="vc"/>
              </a:cxn>
              <a:cxn ang="cd4">
                <a:pos x="l" y="b"/>
              </a:cxn>
              <a:cxn ang="cd4">
                <a:pos x="x2" y="b"/>
              </a:cxn>
              <a:cxn ang="cd4">
                <a:pos x="r" y="b"/>
              </a:cxn>
              <a:cxn ang="0">
                <a:pos x="x3" y="vc"/>
              </a:cxn>
            </a:cxnLst>
            <a:rect l="l" t="t" r="r" b="b"/>
            <a:pathLst>
              <a:path w="1174" h="789">
                <a:moveTo>
                  <a:pt x="0" y="0"/>
                </a:moveTo>
                <a:lnTo>
                  <a:pt x="1174" y="0"/>
                </a:lnTo>
                <a:lnTo>
                  <a:pt x="1174" y="789"/>
                </a:lnTo>
                <a:lnTo>
                  <a:pt x="0" y="789"/>
                </a:lnTo>
                <a:lnTo>
                  <a:pt x="0" y="0"/>
                </a:lnTo>
                <a:close/>
              </a:path>
            </a:pathLst>
          </a:custGeom>
          <a:noFill/>
          <a:ln>
            <a:solidFill>
              <a:srgbClr val="C01920"/>
            </a:solidFill>
          </a:ln>
          <a:extLst>
            <a:ext uri="{909E8E84-426E-40DD-AFC4-6F175D3DCCD1}">
              <a14:hiddenFill xmlns:a14="http://schemas.microsoft.com/office/drawing/2010/main">
                <a:solidFill>
                  <a:srgbClr val="C01920"/>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defPPr>
              <a:defRPr lang="zh-CN">
                <a:solidFill>
                  <a:schemeClr val="lt1"/>
                </a:solidFill>
              </a:defRP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b="1"/>
          </a:p>
        </p:txBody>
      </p:sp>
      <p:sp>
        <p:nvSpPr>
          <p:cNvPr id="129" name="文本框 128"/>
          <p:cNvSpPr txBox="1"/>
          <p:nvPr>
            <p:custDataLst>
              <p:tags r:id="rId29"/>
            </p:custDataLst>
          </p:nvPr>
        </p:nvSpPr>
        <p:spPr>
          <a:xfrm>
            <a:off x="7896225" y="3308350"/>
            <a:ext cx="3230880" cy="553085"/>
          </a:xfrm>
          <a:prstGeom prst="rect">
            <a:avLst/>
          </a:prstGeom>
          <a:noFill/>
        </p:spPr>
        <p:txBody>
          <a:bodyPr wrap="square" rtlCol="0">
            <a:spAutoFit/>
          </a:bodyPr>
          <a:lstStyle/>
          <a:p>
            <a:pPr algn="dist">
              <a:buClrTx/>
              <a:buSzTx/>
              <a:buFontTx/>
            </a:pPr>
            <a:r>
              <a:rPr lang="zh-CN" altLang="en-US" sz="3000">
                <a:solidFill>
                  <a:schemeClr val="tx1">
                    <a:lumMod val="95000"/>
                    <a:lumOff val="5000"/>
                  </a:schemeClr>
                </a:solidFill>
                <a:latin typeface="思源黑体 Regular" panose="020B0500000000000000" charset="-122"/>
                <a:ea typeface="思源黑体 Regular" panose="020B0500000000000000" charset="-122"/>
                <a:cs typeface="思源黑体 Medium" panose="020B0600000000000000" charset="-122"/>
              </a:rPr>
              <a:t>吊装</a:t>
            </a:r>
          </a:p>
        </p:txBody>
      </p:sp>
      <p:sp>
        <p:nvSpPr>
          <p:cNvPr id="130" name="文本框 129"/>
          <p:cNvSpPr txBox="1"/>
          <p:nvPr>
            <p:custDataLst>
              <p:tags r:id="rId30"/>
            </p:custDataLst>
          </p:nvPr>
        </p:nvSpPr>
        <p:spPr>
          <a:xfrm>
            <a:off x="7015480" y="3262630"/>
            <a:ext cx="631190" cy="629920"/>
          </a:xfrm>
          <a:prstGeom prst="rect">
            <a:avLst/>
          </a:prstGeom>
          <a:noFill/>
        </p:spPr>
        <p:txBody>
          <a:bodyPr wrap="none" rtlCol="0">
            <a:spAutoFit/>
          </a:bodyPr>
          <a:lstStyle/>
          <a:p>
            <a:r>
              <a:rPr lang="en-US" altLang="zh-CN" sz="3500" b="1">
                <a:solidFill>
                  <a:schemeClr val="bg1"/>
                </a:solidFill>
                <a:latin typeface="思源黑体 Regular" panose="020B0500000000000000" charset="-122"/>
                <a:ea typeface="思源黑体 Regular" panose="020B0500000000000000" charset="-122"/>
                <a:cs typeface="思源黑体 Medium" panose="020B0600000000000000" charset="-122"/>
              </a:rPr>
              <a:t>06</a:t>
            </a:r>
          </a:p>
        </p:txBody>
      </p:sp>
      <p:sp>
        <p:nvSpPr>
          <p:cNvPr id="131" name="任意多边形 130"/>
          <p:cNvSpPr/>
          <p:nvPr>
            <p:custDataLst>
              <p:tags r:id="rId31"/>
            </p:custDataLst>
          </p:nvPr>
        </p:nvSpPr>
        <p:spPr>
          <a:xfrm rot="5400000">
            <a:off x="7765415" y="4288155"/>
            <a:ext cx="4445" cy="3810"/>
          </a:xfrm>
          <a:custGeom>
            <a:avLst/>
            <a:gdLst>
              <a:gd name="adj" fmla="val 50000"/>
              <a:gd name="a" fmla="pin 0 adj 100000"/>
              <a:gd name="x1" fmla="*/ w a 200000"/>
              <a:gd name="x2" fmla="*/ w a 100000"/>
              <a:gd name="x3" fmla="+- x1 wd2 0"/>
            </a:gdLst>
            <a:ahLst/>
            <a:cxnLst>
              <a:cxn ang="3">
                <a:pos x="x2" y="t"/>
              </a:cxn>
              <a:cxn ang="cd2">
                <a:pos x="x1" y="vc"/>
              </a:cxn>
              <a:cxn ang="cd4">
                <a:pos x="l" y="b"/>
              </a:cxn>
              <a:cxn ang="cd4">
                <a:pos x="x2" y="b"/>
              </a:cxn>
              <a:cxn ang="cd4">
                <a:pos x="r" y="b"/>
              </a:cxn>
              <a:cxn ang="0">
                <a:pos x="x3" y="vc"/>
              </a:cxn>
            </a:cxnLst>
            <a:rect l="l" t="t" r="r" b="b"/>
            <a:pathLst>
              <a:path w="7" h="6">
                <a:moveTo>
                  <a:pt x="0" y="0"/>
                </a:moveTo>
                <a:lnTo>
                  <a:pt x="7" y="0"/>
                </a:lnTo>
                <a:lnTo>
                  <a:pt x="0" y="6"/>
                </a:lnTo>
                <a:lnTo>
                  <a:pt x="0" y="0"/>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defPPr>
              <a:defRPr lang="zh-CN">
                <a:solidFill>
                  <a:schemeClr val="lt1"/>
                </a:solidFill>
              </a:defRP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sp>
        <p:nvSpPr>
          <p:cNvPr id="132" name="任意多边形 131"/>
          <p:cNvSpPr/>
          <p:nvPr>
            <p:custDataLst>
              <p:tags r:id="rId32"/>
            </p:custDataLst>
          </p:nvPr>
        </p:nvSpPr>
        <p:spPr>
          <a:xfrm rot="5400000">
            <a:off x="7765415" y="5028565"/>
            <a:ext cx="4445" cy="3810"/>
          </a:xfrm>
          <a:custGeom>
            <a:avLst/>
            <a:gdLst>
              <a:gd name="adj" fmla="val 50000"/>
              <a:gd name="a" fmla="pin 0 adj 100000"/>
              <a:gd name="x1" fmla="*/ w a 200000"/>
              <a:gd name="x2" fmla="*/ w a 100000"/>
              <a:gd name="x3" fmla="+- x1 wd2 0"/>
            </a:gdLst>
            <a:ahLst/>
            <a:cxnLst>
              <a:cxn ang="3">
                <a:pos x="x2" y="t"/>
              </a:cxn>
              <a:cxn ang="cd2">
                <a:pos x="x1" y="vc"/>
              </a:cxn>
              <a:cxn ang="cd4">
                <a:pos x="l" y="b"/>
              </a:cxn>
              <a:cxn ang="cd4">
                <a:pos x="x2" y="b"/>
              </a:cxn>
              <a:cxn ang="cd4">
                <a:pos x="r" y="b"/>
              </a:cxn>
              <a:cxn ang="0">
                <a:pos x="x3" y="vc"/>
              </a:cxn>
            </a:cxnLst>
            <a:rect l="l" t="t" r="r" b="b"/>
            <a:pathLst>
              <a:path w="7" h="6">
                <a:moveTo>
                  <a:pt x="0" y="0"/>
                </a:moveTo>
                <a:lnTo>
                  <a:pt x="7" y="0"/>
                </a:lnTo>
                <a:lnTo>
                  <a:pt x="7" y="6"/>
                </a:lnTo>
                <a:lnTo>
                  <a:pt x="0" y="0"/>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defPPr>
              <a:defRPr lang="zh-CN">
                <a:solidFill>
                  <a:schemeClr val="lt1"/>
                </a:solidFill>
              </a:defRP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sp>
        <p:nvSpPr>
          <p:cNvPr id="133" name="任意多边形 132"/>
          <p:cNvSpPr/>
          <p:nvPr>
            <p:custDataLst>
              <p:tags r:id="rId33"/>
            </p:custDataLst>
          </p:nvPr>
        </p:nvSpPr>
        <p:spPr>
          <a:xfrm rot="5400000">
            <a:off x="7054850" y="4253230"/>
            <a:ext cx="745490" cy="805815"/>
          </a:xfrm>
          <a:custGeom>
            <a:avLst/>
            <a:gdLst>
              <a:gd name="adj" fmla="val 50000"/>
              <a:gd name="a" fmla="pin 0 adj 100000"/>
              <a:gd name="x1" fmla="*/ w a 200000"/>
              <a:gd name="x2" fmla="*/ w a 100000"/>
              <a:gd name="x3" fmla="+- x1 wd2 0"/>
            </a:gdLst>
            <a:ahLst/>
            <a:cxnLst>
              <a:cxn ang="3">
                <a:pos x="x2" y="t"/>
              </a:cxn>
              <a:cxn ang="cd2">
                <a:pos x="x1" y="vc"/>
              </a:cxn>
              <a:cxn ang="cd4">
                <a:pos x="l" y="b"/>
              </a:cxn>
              <a:cxn ang="cd4">
                <a:pos x="x2" y="b"/>
              </a:cxn>
              <a:cxn ang="cd4">
                <a:pos x="r" y="b"/>
              </a:cxn>
              <a:cxn ang="0">
                <a:pos x="x3" y="vc"/>
              </a:cxn>
            </a:cxnLst>
            <a:rect l="l" t="t" r="r" b="b"/>
            <a:pathLst>
              <a:path w="1174" h="1269">
                <a:moveTo>
                  <a:pt x="587" y="0"/>
                </a:moveTo>
                <a:lnTo>
                  <a:pt x="1163" y="480"/>
                </a:lnTo>
                <a:lnTo>
                  <a:pt x="1174" y="480"/>
                </a:lnTo>
                <a:lnTo>
                  <a:pt x="1174" y="1269"/>
                </a:lnTo>
                <a:lnTo>
                  <a:pt x="0" y="1269"/>
                </a:lnTo>
                <a:lnTo>
                  <a:pt x="0" y="480"/>
                </a:lnTo>
                <a:lnTo>
                  <a:pt x="11" y="480"/>
                </a:lnTo>
                <a:lnTo>
                  <a:pt x="587" y="0"/>
                </a:lnTo>
                <a:close/>
              </a:path>
            </a:pathLst>
          </a:custGeom>
          <a:solidFill>
            <a:srgbClr val="C01920"/>
          </a:solidFill>
          <a:ln>
            <a:solidFill>
              <a:srgbClr val="C01920"/>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defPPr>
              <a:defRPr lang="zh-CN">
                <a:solidFill>
                  <a:schemeClr val="lt1"/>
                </a:solidFill>
              </a:defRP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sp>
        <p:nvSpPr>
          <p:cNvPr id="134" name="任意多边形 133"/>
          <p:cNvSpPr/>
          <p:nvPr>
            <p:custDataLst>
              <p:tags r:id="rId34"/>
            </p:custDataLst>
          </p:nvPr>
        </p:nvSpPr>
        <p:spPr>
          <a:xfrm rot="5400000">
            <a:off x="8989695" y="2811145"/>
            <a:ext cx="745490" cy="3689350"/>
          </a:xfrm>
          <a:custGeom>
            <a:avLst/>
            <a:gdLst>
              <a:gd name="adj" fmla="val 50000"/>
              <a:gd name="a" fmla="pin 0 adj 100000"/>
              <a:gd name="x1" fmla="*/ w a 200000"/>
              <a:gd name="x2" fmla="*/ w a 100000"/>
              <a:gd name="x3" fmla="+- x1 wd2 0"/>
            </a:gdLst>
            <a:ahLst/>
            <a:cxnLst>
              <a:cxn ang="3">
                <a:pos x="x2" y="t"/>
              </a:cxn>
              <a:cxn ang="cd2">
                <a:pos x="x1" y="vc"/>
              </a:cxn>
              <a:cxn ang="cd4">
                <a:pos x="l" y="b"/>
              </a:cxn>
              <a:cxn ang="cd4">
                <a:pos x="x2" y="b"/>
              </a:cxn>
              <a:cxn ang="cd4">
                <a:pos x="r" y="b"/>
              </a:cxn>
              <a:cxn ang="0">
                <a:pos x="x3" y="vc"/>
              </a:cxn>
            </a:cxnLst>
            <a:rect l="l" t="t" r="r" b="b"/>
            <a:pathLst>
              <a:path w="1174" h="789">
                <a:moveTo>
                  <a:pt x="0" y="0"/>
                </a:moveTo>
                <a:lnTo>
                  <a:pt x="1174" y="0"/>
                </a:lnTo>
                <a:lnTo>
                  <a:pt x="1174" y="789"/>
                </a:lnTo>
                <a:lnTo>
                  <a:pt x="0" y="789"/>
                </a:lnTo>
                <a:lnTo>
                  <a:pt x="0" y="0"/>
                </a:lnTo>
                <a:close/>
              </a:path>
            </a:pathLst>
          </a:custGeom>
          <a:noFill/>
          <a:ln>
            <a:solidFill>
              <a:srgbClr val="C01920"/>
            </a:solidFill>
          </a:ln>
          <a:extLst>
            <a:ext uri="{909E8E84-426E-40DD-AFC4-6F175D3DCCD1}">
              <a14:hiddenFill xmlns:a14="http://schemas.microsoft.com/office/drawing/2010/main">
                <a:solidFill>
                  <a:srgbClr val="C01920"/>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defPPr>
              <a:defRPr lang="zh-CN">
                <a:solidFill>
                  <a:schemeClr val="lt1"/>
                </a:solidFill>
              </a:defRP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sp>
        <p:nvSpPr>
          <p:cNvPr id="135" name="文本框 134"/>
          <p:cNvSpPr txBox="1"/>
          <p:nvPr>
            <p:custDataLst>
              <p:tags r:id="rId35"/>
            </p:custDataLst>
          </p:nvPr>
        </p:nvSpPr>
        <p:spPr>
          <a:xfrm>
            <a:off x="7896225" y="4378960"/>
            <a:ext cx="3230245" cy="553085"/>
          </a:xfrm>
          <a:prstGeom prst="rect">
            <a:avLst/>
          </a:prstGeom>
          <a:noFill/>
        </p:spPr>
        <p:txBody>
          <a:bodyPr wrap="square" rtlCol="0">
            <a:spAutoFit/>
          </a:bodyPr>
          <a:lstStyle/>
          <a:p>
            <a:pPr algn="dist"/>
            <a:r>
              <a:rPr lang="zh-CN" altLang="en-US" sz="3000">
                <a:solidFill>
                  <a:schemeClr val="tx1">
                    <a:lumMod val="95000"/>
                    <a:lumOff val="5000"/>
                  </a:schemeClr>
                </a:solidFill>
                <a:latin typeface="思源黑体 Regular" panose="020B0500000000000000" charset="-122"/>
                <a:ea typeface="思源黑体 Regular" panose="020B0500000000000000" charset="-122"/>
                <a:cs typeface="思源黑体 Medium" panose="020B0600000000000000" charset="-122"/>
              </a:rPr>
              <a:t>有限空间</a:t>
            </a:r>
          </a:p>
        </p:txBody>
      </p:sp>
      <p:sp>
        <p:nvSpPr>
          <p:cNvPr id="136" name="文本框 135"/>
          <p:cNvSpPr txBox="1"/>
          <p:nvPr>
            <p:custDataLst>
              <p:tags r:id="rId36"/>
            </p:custDataLst>
          </p:nvPr>
        </p:nvSpPr>
        <p:spPr>
          <a:xfrm>
            <a:off x="7015480" y="4333240"/>
            <a:ext cx="627380" cy="629920"/>
          </a:xfrm>
          <a:prstGeom prst="rect">
            <a:avLst/>
          </a:prstGeom>
          <a:noFill/>
        </p:spPr>
        <p:txBody>
          <a:bodyPr wrap="none" rtlCol="0">
            <a:spAutoFit/>
          </a:bodyPr>
          <a:lstStyle/>
          <a:p>
            <a:r>
              <a:rPr lang="en-US" altLang="zh-CN" sz="3500">
                <a:solidFill>
                  <a:schemeClr val="bg1"/>
                </a:solidFill>
                <a:latin typeface="思源黑体 Regular" panose="020B0500000000000000" charset="-122"/>
                <a:ea typeface="思源黑体 Regular" panose="020B0500000000000000" charset="-122"/>
                <a:cs typeface="思源黑体 Medium" panose="020B0600000000000000" charset="-122"/>
              </a:rPr>
              <a:t>07</a:t>
            </a:r>
          </a:p>
        </p:txBody>
      </p:sp>
      <p:sp>
        <p:nvSpPr>
          <p:cNvPr id="137" name="任意多边形 136"/>
          <p:cNvSpPr/>
          <p:nvPr>
            <p:custDataLst>
              <p:tags r:id="rId37"/>
            </p:custDataLst>
          </p:nvPr>
        </p:nvSpPr>
        <p:spPr>
          <a:xfrm rot="5400000">
            <a:off x="7765415" y="5323205"/>
            <a:ext cx="4445" cy="3810"/>
          </a:xfrm>
          <a:custGeom>
            <a:avLst/>
            <a:gdLst>
              <a:gd name="adj" fmla="val 50000"/>
              <a:gd name="a" fmla="pin 0 adj 100000"/>
              <a:gd name="x1" fmla="*/ w a 200000"/>
              <a:gd name="x2" fmla="*/ w a 100000"/>
              <a:gd name="x3" fmla="+- x1 wd2 0"/>
            </a:gdLst>
            <a:ahLst/>
            <a:cxnLst>
              <a:cxn ang="3">
                <a:pos x="x2" y="t"/>
              </a:cxn>
              <a:cxn ang="cd2">
                <a:pos x="x1" y="vc"/>
              </a:cxn>
              <a:cxn ang="cd4">
                <a:pos x="l" y="b"/>
              </a:cxn>
              <a:cxn ang="cd4">
                <a:pos x="x2" y="b"/>
              </a:cxn>
              <a:cxn ang="cd4">
                <a:pos x="r" y="b"/>
              </a:cxn>
              <a:cxn ang="0">
                <a:pos x="x3" y="vc"/>
              </a:cxn>
            </a:cxnLst>
            <a:rect l="l" t="t" r="r" b="b"/>
            <a:pathLst>
              <a:path w="7" h="6">
                <a:moveTo>
                  <a:pt x="0" y="0"/>
                </a:moveTo>
                <a:lnTo>
                  <a:pt x="7" y="0"/>
                </a:lnTo>
                <a:lnTo>
                  <a:pt x="0" y="6"/>
                </a:lnTo>
                <a:lnTo>
                  <a:pt x="0" y="0"/>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defPPr>
              <a:defRPr lang="zh-CN">
                <a:solidFill>
                  <a:schemeClr val="lt1"/>
                </a:solidFill>
              </a:defRP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sp>
        <p:nvSpPr>
          <p:cNvPr id="138" name="任意多边形 137"/>
          <p:cNvSpPr/>
          <p:nvPr>
            <p:custDataLst>
              <p:tags r:id="rId38"/>
            </p:custDataLst>
          </p:nvPr>
        </p:nvSpPr>
        <p:spPr>
          <a:xfrm rot="5400000">
            <a:off x="7765415" y="6063615"/>
            <a:ext cx="4445" cy="3810"/>
          </a:xfrm>
          <a:custGeom>
            <a:avLst/>
            <a:gdLst>
              <a:gd name="adj" fmla="val 50000"/>
              <a:gd name="a" fmla="pin 0 adj 100000"/>
              <a:gd name="x1" fmla="*/ w a 200000"/>
              <a:gd name="x2" fmla="*/ w a 100000"/>
              <a:gd name="x3" fmla="+- x1 wd2 0"/>
            </a:gdLst>
            <a:ahLst/>
            <a:cxnLst>
              <a:cxn ang="3">
                <a:pos x="x2" y="t"/>
              </a:cxn>
              <a:cxn ang="cd2">
                <a:pos x="x1" y="vc"/>
              </a:cxn>
              <a:cxn ang="cd4">
                <a:pos x="l" y="b"/>
              </a:cxn>
              <a:cxn ang="cd4">
                <a:pos x="x2" y="b"/>
              </a:cxn>
              <a:cxn ang="cd4">
                <a:pos x="r" y="b"/>
              </a:cxn>
              <a:cxn ang="0">
                <a:pos x="x3" y="vc"/>
              </a:cxn>
            </a:cxnLst>
            <a:rect l="l" t="t" r="r" b="b"/>
            <a:pathLst>
              <a:path w="7" h="6">
                <a:moveTo>
                  <a:pt x="0" y="0"/>
                </a:moveTo>
                <a:lnTo>
                  <a:pt x="7" y="0"/>
                </a:lnTo>
                <a:lnTo>
                  <a:pt x="7" y="6"/>
                </a:lnTo>
                <a:lnTo>
                  <a:pt x="0" y="0"/>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defPPr>
              <a:defRPr lang="zh-CN">
                <a:solidFill>
                  <a:schemeClr val="lt1"/>
                </a:solidFill>
              </a:defRP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sp>
        <p:nvSpPr>
          <p:cNvPr id="139" name="任意多边形 138"/>
          <p:cNvSpPr/>
          <p:nvPr>
            <p:custDataLst>
              <p:tags r:id="rId39"/>
            </p:custDataLst>
          </p:nvPr>
        </p:nvSpPr>
        <p:spPr>
          <a:xfrm rot="5400000">
            <a:off x="7054850" y="5288280"/>
            <a:ext cx="745490" cy="805815"/>
          </a:xfrm>
          <a:custGeom>
            <a:avLst/>
            <a:gdLst>
              <a:gd name="adj" fmla="val 50000"/>
              <a:gd name="a" fmla="pin 0 adj 100000"/>
              <a:gd name="x1" fmla="*/ w a 200000"/>
              <a:gd name="x2" fmla="*/ w a 100000"/>
              <a:gd name="x3" fmla="+- x1 wd2 0"/>
            </a:gdLst>
            <a:ahLst/>
            <a:cxnLst>
              <a:cxn ang="3">
                <a:pos x="x2" y="t"/>
              </a:cxn>
              <a:cxn ang="cd2">
                <a:pos x="x1" y="vc"/>
              </a:cxn>
              <a:cxn ang="cd4">
                <a:pos x="l" y="b"/>
              </a:cxn>
              <a:cxn ang="cd4">
                <a:pos x="x2" y="b"/>
              </a:cxn>
              <a:cxn ang="cd4">
                <a:pos x="r" y="b"/>
              </a:cxn>
              <a:cxn ang="0">
                <a:pos x="x3" y="vc"/>
              </a:cxn>
            </a:cxnLst>
            <a:rect l="l" t="t" r="r" b="b"/>
            <a:pathLst>
              <a:path w="1174" h="1269">
                <a:moveTo>
                  <a:pt x="587" y="0"/>
                </a:moveTo>
                <a:lnTo>
                  <a:pt x="1163" y="480"/>
                </a:lnTo>
                <a:lnTo>
                  <a:pt x="1174" y="480"/>
                </a:lnTo>
                <a:lnTo>
                  <a:pt x="1174" y="1269"/>
                </a:lnTo>
                <a:lnTo>
                  <a:pt x="0" y="1269"/>
                </a:lnTo>
                <a:lnTo>
                  <a:pt x="0" y="480"/>
                </a:lnTo>
                <a:lnTo>
                  <a:pt x="11" y="480"/>
                </a:lnTo>
                <a:lnTo>
                  <a:pt x="587" y="0"/>
                </a:lnTo>
                <a:close/>
              </a:path>
            </a:pathLst>
          </a:custGeom>
          <a:solidFill>
            <a:srgbClr val="C01920"/>
          </a:solidFill>
          <a:ln>
            <a:solidFill>
              <a:srgbClr val="C01920"/>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defPPr>
              <a:defRPr lang="zh-CN">
                <a:solidFill>
                  <a:schemeClr val="lt1"/>
                </a:solidFill>
              </a:defRP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sp>
        <p:nvSpPr>
          <p:cNvPr id="140" name="任意多边形 139"/>
          <p:cNvSpPr/>
          <p:nvPr>
            <p:custDataLst>
              <p:tags r:id="rId40"/>
            </p:custDataLst>
          </p:nvPr>
        </p:nvSpPr>
        <p:spPr>
          <a:xfrm rot="5400000">
            <a:off x="8989695" y="3846195"/>
            <a:ext cx="745490" cy="3689350"/>
          </a:xfrm>
          <a:custGeom>
            <a:avLst/>
            <a:gdLst>
              <a:gd name="adj" fmla="val 50000"/>
              <a:gd name="a" fmla="pin 0 adj 100000"/>
              <a:gd name="x1" fmla="*/ w a 200000"/>
              <a:gd name="x2" fmla="*/ w a 100000"/>
              <a:gd name="x3" fmla="+- x1 wd2 0"/>
            </a:gdLst>
            <a:ahLst/>
            <a:cxnLst>
              <a:cxn ang="3">
                <a:pos x="x2" y="t"/>
              </a:cxn>
              <a:cxn ang="cd2">
                <a:pos x="x1" y="vc"/>
              </a:cxn>
              <a:cxn ang="cd4">
                <a:pos x="l" y="b"/>
              </a:cxn>
              <a:cxn ang="cd4">
                <a:pos x="x2" y="b"/>
              </a:cxn>
              <a:cxn ang="cd4">
                <a:pos x="r" y="b"/>
              </a:cxn>
              <a:cxn ang="0">
                <a:pos x="x3" y="vc"/>
              </a:cxn>
            </a:cxnLst>
            <a:rect l="l" t="t" r="r" b="b"/>
            <a:pathLst>
              <a:path w="1174" h="789">
                <a:moveTo>
                  <a:pt x="0" y="0"/>
                </a:moveTo>
                <a:lnTo>
                  <a:pt x="1174" y="0"/>
                </a:lnTo>
                <a:lnTo>
                  <a:pt x="1174" y="789"/>
                </a:lnTo>
                <a:lnTo>
                  <a:pt x="0" y="789"/>
                </a:lnTo>
                <a:lnTo>
                  <a:pt x="0" y="0"/>
                </a:lnTo>
                <a:close/>
              </a:path>
            </a:pathLst>
          </a:custGeom>
          <a:noFill/>
          <a:ln>
            <a:solidFill>
              <a:srgbClr val="C01920"/>
            </a:solidFill>
          </a:ln>
          <a:extLst>
            <a:ext uri="{909E8E84-426E-40DD-AFC4-6F175D3DCCD1}">
              <a14:hiddenFill xmlns:a14="http://schemas.microsoft.com/office/drawing/2010/main">
                <a:solidFill>
                  <a:srgbClr val="C01920"/>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defPPr>
              <a:defRPr lang="zh-CN">
                <a:solidFill>
                  <a:schemeClr val="lt1"/>
                </a:solidFill>
              </a:defRP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sp>
        <p:nvSpPr>
          <p:cNvPr id="141" name="文本框 140"/>
          <p:cNvSpPr txBox="1"/>
          <p:nvPr>
            <p:custDataLst>
              <p:tags r:id="rId41"/>
            </p:custDataLst>
          </p:nvPr>
        </p:nvSpPr>
        <p:spPr>
          <a:xfrm>
            <a:off x="7896225" y="5414010"/>
            <a:ext cx="3230245" cy="553085"/>
          </a:xfrm>
          <a:prstGeom prst="rect">
            <a:avLst/>
          </a:prstGeom>
          <a:noFill/>
        </p:spPr>
        <p:txBody>
          <a:bodyPr wrap="square" rtlCol="0">
            <a:spAutoFit/>
          </a:bodyPr>
          <a:lstStyle/>
          <a:p>
            <a:pPr algn="dist"/>
            <a:r>
              <a:rPr lang="zh-CN" altLang="en-US" sz="3000">
                <a:solidFill>
                  <a:schemeClr val="tx1">
                    <a:lumMod val="95000"/>
                    <a:lumOff val="5000"/>
                  </a:schemeClr>
                </a:solidFill>
                <a:latin typeface="思源黑体 Regular" panose="020B0500000000000000" charset="-122"/>
                <a:ea typeface="思源黑体 Regular" panose="020B0500000000000000" charset="-122"/>
                <a:cs typeface="思源黑体 Medium" panose="020B0600000000000000" charset="-122"/>
              </a:rPr>
              <a:t>粉尘涉爆</a:t>
            </a:r>
          </a:p>
        </p:txBody>
      </p:sp>
      <p:sp>
        <p:nvSpPr>
          <p:cNvPr id="142" name="文本框 141"/>
          <p:cNvSpPr txBox="1"/>
          <p:nvPr>
            <p:custDataLst>
              <p:tags r:id="rId42"/>
            </p:custDataLst>
          </p:nvPr>
        </p:nvSpPr>
        <p:spPr>
          <a:xfrm>
            <a:off x="7015480" y="5368290"/>
            <a:ext cx="627380" cy="629920"/>
          </a:xfrm>
          <a:prstGeom prst="rect">
            <a:avLst/>
          </a:prstGeom>
          <a:noFill/>
        </p:spPr>
        <p:txBody>
          <a:bodyPr wrap="none" rtlCol="0">
            <a:spAutoFit/>
          </a:bodyPr>
          <a:lstStyle/>
          <a:p>
            <a:r>
              <a:rPr lang="en-US" altLang="zh-CN" sz="3500">
                <a:solidFill>
                  <a:schemeClr val="bg1"/>
                </a:solidFill>
                <a:latin typeface="思源黑体 Regular" panose="020B0500000000000000" charset="-122"/>
                <a:ea typeface="思源黑体 Regular" panose="020B0500000000000000" charset="-122"/>
                <a:cs typeface="思源黑体 Medium" panose="020B0600000000000000" charset="-122"/>
              </a:rPr>
              <a:t>08</a:t>
            </a:r>
          </a:p>
        </p:txBody>
      </p:sp>
    </p:spTree>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nvPicPr>
        <p:blipFill>
          <a:blip r:embed="rId3"/>
          <a:stretch>
            <a:fillRect/>
          </a:stretch>
        </p:blipFill>
        <p:spPr>
          <a:xfrm>
            <a:off x="0" y="0"/>
            <a:ext cx="12202795" cy="6857365"/>
          </a:xfrm>
          <a:prstGeom prst="rect">
            <a:avLst/>
          </a:prstGeom>
        </p:spPr>
      </p:pic>
      <p:sp>
        <p:nvSpPr>
          <p:cNvPr id="47" name="文本框 46"/>
          <p:cNvSpPr txBox="1"/>
          <p:nvPr/>
        </p:nvSpPr>
        <p:spPr>
          <a:xfrm>
            <a:off x="847090" y="759460"/>
            <a:ext cx="10452735" cy="429895"/>
          </a:xfrm>
          <a:prstGeom prst="rect">
            <a:avLst/>
          </a:prstGeom>
          <a:gradFill>
            <a:gsLst>
              <a:gs pos="0">
                <a:srgbClr val="E30000"/>
              </a:gs>
              <a:gs pos="100000">
                <a:srgbClr val="760303"/>
              </a:gs>
            </a:gsLst>
            <a:lin ang="5400000" scaled="0"/>
          </a:gradFill>
          <a:ln>
            <a:noFill/>
          </a:ln>
        </p:spPr>
        <p:txBody>
          <a:bodyPr wrap="square" rtlCol="0">
            <a:spAutoFit/>
          </a:bodyPr>
          <a:lstStyle/>
          <a:p>
            <a:pPr algn="l"/>
            <a:r>
              <a:rPr lang="en-US" altLang="zh-CN" sz="2200">
                <a:solidFill>
                  <a:schemeClr val="bg1"/>
                </a:solidFill>
                <a:latin typeface="思源黑体 Medium" panose="020B0600000000000000" charset="-122"/>
                <a:ea typeface="思源黑体 Medium" panose="020B0600000000000000" charset="-122"/>
                <a:cs typeface="思源黑体 Medium" panose="020B0600000000000000" charset="-122"/>
              </a:rPr>
              <a:t>1</a:t>
            </a:r>
            <a:r>
              <a:rPr lang="zh-CN" altLang="en-US" sz="2200">
                <a:solidFill>
                  <a:schemeClr val="bg1"/>
                </a:solidFill>
                <a:latin typeface="思源黑体 Medium" panose="020B0600000000000000" charset="-122"/>
                <a:ea typeface="思源黑体 Medium" panose="020B0600000000000000" charset="-122"/>
                <a:cs typeface="思源黑体 Medium" panose="020B0600000000000000" charset="-122"/>
              </a:rPr>
              <a:t>、未按规定制定并落实检维修制度</a:t>
            </a:r>
          </a:p>
        </p:txBody>
      </p:sp>
      <p:sp>
        <p:nvSpPr>
          <p:cNvPr id="5" name="文本框 4"/>
          <p:cNvSpPr txBox="1"/>
          <p:nvPr/>
        </p:nvSpPr>
        <p:spPr>
          <a:xfrm>
            <a:off x="847090" y="1189355"/>
            <a:ext cx="9070975" cy="5413375"/>
          </a:xfrm>
          <a:prstGeom prst="rect">
            <a:avLst/>
          </a:prstGeom>
          <a:solidFill>
            <a:schemeClr val="bg2">
              <a:alpha val="48000"/>
            </a:schemeClr>
          </a:solidFill>
        </p:spPr>
        <p:txBody>
          <a:bodyPr wrap="square" rtlCol="0">
            <a:noAutofit/>
          </a:bodyPr>
          <a:lstStyle/>
          <a:p>
            <a:pPr>
              <a:lnSpc>
                <a:spcPct val="150000"/>
              </a:lnSpc>
            </a:pPr>
            <a:r>
              <a:rPr lang="zh-CN" altLang="en-US" sz="1600"/>
              <a:t>《中华人民共和国安全生产法》第四条 生产经营单位必须遵守本法和其他有关安全生产的法律、法规，加强安全生产管理，</a:t>
            </a:r>
            <a:r>
              <a:rPr lang="zh-CN" altLang="en-US" sz="1600">
                <a:solidFill>
                  <a:srgbClr val="FF0000"/>
                </a:solidFill>
              </a:rPr>
              <a:t>建立健全</a:t>
            </a:r>
            <a:r>
              <a:rPr lang="zh-CN" altLang="en-US" sz="1600"/>
              <a:t>全员安全生产责任制和</a:t>
            </a:r>
            <a:r>
              <a:rPr lang="zh-CN" altLang="en-US" sz="1600">
                <a:solidFill>
                  <a:srgbClr val="FF0000"/>
                </a:solidFill>
              </a:rPr>
              <a:t>安全生产规章制度</a:t>
            </a:r>
            <a:r>
              <a:rPr lang="zh-CN" altLang="en-US" sz="1600"/>
              <a:t>，加大对安全生产资金、物资、技术、人员的投入保障力度，改善安全生产条件，加强安全生产标准化、信息化建设，构建安全风险分级管控和隐患排查治理双重预防机制，健全风险防范化解机制，提高安全生产水平，确保安全生产。</a:t>
            </a:r>
          </a:p>
          <a:p>
            <a:pPr>
              <a:lnSpc>
                <a:spcPct val="150000"/>
              </a:lnSpc>
            </a:pPr>
            <a:r>
              <a:rPr lang="zh-CN" altLang="en-US" sz="1600"/>
              <a:t>第二十一条 生产经营单位的主要负责人对本单位安全生产工作负有下列职责:</a:t>
            </a:r>
          </a:p>
          <a:p>
            <a:pPr>
              <a:lnSpc>
                <a:spcPct val="150000"/>
              </a:lnSpc>
            </a:pPr>
            <a:r>
              <a:rPr lang="zh-CN" altLang="en-US" sz="1600"/>
              <a:t>（二）组织</a:t>
            </a:r>
            <a:r>
              <a:rPr lang="zh-CN" altLang="en-US" sz="1600">
                <a:solidFill>
                  <a:srgbClr val="FF0000"/>
                </a:solidFill>
              </a:rPr>
              <a:t>制定并实施本</a:t>
            </a:r>
            <a:r>
              <a:rPr lang="zh-CN" altLang="en-US" sz="1600"/>
              <a:t>单位</a:t>
            </a:r>
            <a:r>
              <a:rPr lang="zh-CN" altLang="en-US" sz="1600">
                <a:solidFill>
                  <a:srgbClr val="FF0000"/>
                </a:solidFill>
              </a:rPr>
              <a:t>安全生产规章制度</a:t>
            </a:r>
            <a:r>
              <a:rPr lang="zh-CN" altLang="en-US" sz="1600"/>
              <a:t>和操作规程；</a:t>
            </a:r>
          </a:p>
          <a:p>
            <a:pPr>
              <a:lnSpc>
                <a:spcPct val="150000"/>
              </a:lnSpc>
            </a:pPr>
            <a:r>
              <a:rPr lang="zh-CN" altLang="en-US" sz="1600"/>
              <a:t>第二十五条 生产经营单位的安全生产管理机构以及安全生产管理人员履行下列职责:</a:t>
            </a:r>
          </a:p>
          <a:p>
            <a:pPr>
              <a:lnSpc>
                <a:spcPct val="150000"/>
              </a:lnSpc>
            </a:pPr>
            <a:r>
              <a:rPr lang="zh-CN" altLang="en-US" sz="1600"/>
              <a:t>（一）组织或者参与拟订本单位安全生产规章制度、操作规程和生产安全事故应急救援预案；</a:t>
            </a:r>
          </a:p>
          <a:p>
            <a:pPr>
              <a:lnSpc>
                <a:spcPct val="150000"/>
              </a:lnSpc>
            </a:pPr>
            <a:r>
              <a:rPr lang="zh-CN" altLang="en-US" sz="1600"/>
              <a:t>《四川省安全生产条例》第三十八条 生产经营单位应当建立健全机械设备使用、检查、</a:t>
            </a:r>
            <a:r>
              <a:rPr lang="zh-CN" altLang="en-US" sz="1600">
                <a:solidFill>
                  <a:srgbClr val="FF0000"/>
                </a:solidFill>
              </a:rPr>
              <a:t>维修</a:t>
            </a:r>
            <a:r>
              <a:rPr lang="zh-CN" altLang="en-US" sz="1600"/>
              <a:t>、保养</a:t>
            </a:r>
            <a:r>
              <a:rPr lang="zh-CN" altLang="en-US" sz="1600">
                <a:solidFill>
                  <a:srgbClr val="FF0000"/>
                </a:solidFill>
              </a:rPr>
              <a:t>制度</a:t>
            </a:r>
            <a:r>
              <a:rPr lang="zh-CN" altLang="en-US" sz="1600"/>
              <a:t>，不得超温、超压、超负荷和带故障运行机械设备。</a:t>
            </a:r>
          </a:p>
          <a:p>
            <a:pPr>
              <a:lnSpc>
                <a:spcPct val="150000"/>
              </a:lnSpc>
            </a:pPr>
            <a:r>
              <a:rPr lang="zh-CN" altLang="en-US" sz="1600">
                <a:solidFill>
                  <a:srgbClr val="FF0000"/>
                </a:solidFill>
              </a:rPr>
              <a:t>《四川省生产经营单位安全生产责任规定》第七条 生产经营单位应当建立健全下列安全生产规章制度：</a:t>
            </a:r>
          </a:p>
          <a:p>
            <a:pPr>
              <a:lnSpc>
                <a:spcPct val="150000"/>
              </a:lnSpc>
            </a:pPr>
            <a:r>
              <a:rPr lang="zh-CN" altLang="en-US" sz="1600">
                <a:solidFill>
                  <a:srgbClr val="FF0000"/>
                </a:solidFill>
              </a:rPr>
              <a:t>（三）设施、设备综合安全管理制度以及安全设施、设备维护、保养和检修、维修制度；</a:t>
            </a:r>
          </a:p>
        </p:txBody>
      </p:sp>
      <p:sp>
        <p:nvSpPr>
          <p:cNvPr id="6" name="文本框 5"/>
          <p:cNvSpPr txBox="1"/>
          <p:nvPr>
            <p:custDataLst>
              <p:tags r:id="rId1"/>
            </p:custDataLst>
          </p:nvPr>
        </p:nvSpPr>
        <p:spPr>
          <a:xfrm>
            <a:off x="10043795" y="1386205"/>
            <a:ext cx="1633220" cy="5015865"/>
          </a:xfrm>
          <a:prstGeom prst="rect">
            <a:avLst/>
          </a:prstGeom>
          <a:noFill/>
        </p:spPr>
        <p:txBody>
          <a:bodyPr wrap="square" rtlCol="0" anchor="t">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zh-CN" altLang="zh-CN" sz="3200" b="1">
                <a:solidFill>
                  <a:srgbClr val="433A59"/>
                </a:solidFill>
                <a:latin typeface="黑体" panose="02010609060101010101" charset="-122"/>
                <a:ea typeface="黑体" panose="02010609060101010101" charset="-122"/>
                <a:cs typeface="汉仪刚艺体-85W" panose="00020600040101010101" charset="-122"/>
              </a:rPr>
              <a:t>检查有没有制度、抽查正在实施或已完成的检维修作业记录执行情况</a:t>
            </a:r>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nvPicPr>
        <p:blipFill>
          <a:blip r:embed="rId3"/>
          <a:stretch>
            <a:fillRect/>
          </a:stretch>
        </p:blipFill>
        <p:spPr>
          <a:xfrm>
            <a:off x="0" y="0"/>
            <a:ext cx="12202795" cy="6857365"/>
          </a:xfrm>
          <a:prstGeom prst="rect">
            <a:avLst/>
          </a:prstGeom>
        </p:spPr>
      </p:pic>
      <p:sp>
        <p:nvSpPr>
          <p:cNvPr id="47" name="文本框 46"/>
          <p:cNvSpPr txBox="1"/>
          <p:nvPr/>
        </p:nvSpPr>
        <p:spPr>
          <a:xfrm>
            <a:off x="847090" y="972820"/>
            <a:ext cx="10452735" cy="768350"/>
          </a:xfrm>
          <a:prstGeom prst="rect">
            <a:avLst/>
          </a:prstGeom>
          <a:gradFill>
            <a:gsLst>
              <a:gs pos="0">
                <a:srgbClr val="E30000"/>
              </a:gs>
              <a:gs pos="100000">
                <a:srgbClr val="760303"/>
              </a:gs>
            </a:gsLst>
            <a:lin ang="5400000" scaled="0"/>
          </a:gradFill>
          <a:ln>
            <a:noFill/>
          </a:ln>
        </p:spPr>
        <p:txBody>
          <a:bodyPr wrap="square" rtlCol="0">
            <a:spAutoFit/>
          </a:bodyPr>
          <a:lstStyle/>
          <a:p>
            <a:pPr algn="l"/>
            <a:r>
              <a:rPr lang="en-US" altLang="zh-CN" sz="2200">
                <a:solidFill>
                  <a:schemeClr val="bg1"/>
                </a:solidFill>
                <a:latin typeface="思源黑体 Medium" panose="020B0600000000000000" charset="-122"/>
                <a:ea typeface="思源黑体 Medium" panose="020B0600000000000000" charset="-122"/>
                <a:cs typeface="思源黑体 Medium" panose="020B0600000000000000" charset="-122"/>
              </a:rPr>
              <a:t>2</a:t>
            </a:r>
            <a:r>
              <a:rPr lang="zh-CN" altLang="en-US" sz="2200">
                <a:solidFill>
                  <a:schemeClr val="bg1"/>
                </a:solidFill>
                <a:latin typeface="思源黑体 Medium" panose="020B0600000000000000" charset="-122"/>
                <a:ea typeface="思源黑体 Medium" panose="020B0600000000000000" charset="-122"/>
                <a:cs typeface="思源黑体 Medium" panose="020B0600000000000000" charset="-122"/>
              </a:rPr>
              <a:t>、未对检维修作业开展安全风险辨识，制定并落实管控措施，未对检维修人员进行作业现场安全技术交底</a:t>
            </a:r>
          </a:p>
        </p:txBody>
      </p:sp>
      <p:sp>
        <p:nvSpPr>
          <p:cNvPr id="5" name="文本框 4"/>
          <p:cNvSpPr txBox="1"/>
          <p:nvPr/>
        </p:nvSpPr>
        <p:spPr>
          <a:xfrm>
            <a:off x="406400" y="1741170"/>
            <a:ext cx="10452100" cy="4523105"/>
          </a:xfrm>
          <a:prstGeom prst="rect">
            <a:avLst/>
          </a:prstGeom>
          <a:solidFill>
            <a:schemeClr val="bg2">
              <a:alpha val="48000"/>
            </a:schemeClr>
          </a:solidFill>
        </p:spPr>
        <p:txBody>
          <a:bodyPr wrap="square" rtlCol="0">
            <a:spAutoFit/>
          </a:bodyPr>
          <a:lstStyle/>
          <a:p>
            <a:pPr>
              <a:lnSpc>
                <a:spcPct val="150000"/>
              </a:lnSpc>
            </a:pPr>
            <a:r>
              <a:rPr lang="zh-CN" altLang="en-US" sz="1600"/>
              <a:t>《中华人民共和国安全生产法》第二十八条　生产经营单位应当对从业人员进行安全生产教育和培训，保证从业人员具备必要的安全生产知识，熟悉有关的安全生产规章制度和安全操作规程，掌握本岗位的安全操作技能，了解事故应急处理措施，知悉自身在安全生产方面的权利和义务。未经安全生产教育和培训合格的从业人员，不得上岗作业。</a:t>
            </a:r>
          </a:p>
          <a:p>
            <a:pPr>
              <a:lnSpc>
                <a:spcPct val="150000"/>
              </a:lnSpc>
            </a:pPr>
            <a:r>
              <a:rPr lang="zh-CN" altLang="en-US" sz="1600"/>
              <a:t>生产经营单位使用被派遣劳动者的，应当将</a:t>
            </a:r>
            <a:r>
              <a:rPr lang="zh-CN" altLang="en-US" sz="1600">
                <a:solidFill>
                  <a:srgbClr val="FF0000"/>
                </a:solidFill>
              </a:rPr>
              <a:t>被派遣劳动者纳入本单位从业人员统一管理</a:t>
            </a:r>
            <a:r>
              <a:rPr lang="zh-CN" altLang="en-US" sz="1600"/>
              <a:t>，对被派遣劳动者进行岗位安全操作规程和安全操作技能的教育和培训。劳务派遣单位应当对被派遣劳动者进行必要的安全生产教育和培训。</a:t>
            </a:r>
          </a:p>
          <a:p>
            <a:pPr>
              <a:lnSpc>
                <a:spcPct val="150000"/>
              </a:lnSpc>
            </a:pPr>
            <a:r>
              <a:rPr lang="zh-CN" altLang="en-US" sz="1600"/>
              <a:t>生产经营单位应当建立安全生产教育和培训档案，如实记录安全生产教育和培训的时间、内容、参加人员以及考核结果等情况。</a:t>
            </a:r>
          </a:p>
          <a:p>
            <a:pPr>
              <a:lnSpc>
                <a:spcPct val="150000"/>
              </a:lnSpc>
            </a:pPr>
            <a:r>
              <a:rPr lang="zh-CN" altLang="en-US" sz="1600"/>
              <a:t>第四十四条 生产经营单位应当教育和督促从业人员严格执行本单位的安全生产规章制度和安全操作规程；</a:t>
            </a:r>
            <a:r>
              <a:rPr lang="zh-CN" altLang="en-US" sz="1600">
                <a:solidFill>
                  <a:srgbClr val="FF0000"/>
                </a:solidFill>
              </a:rPr>
              <a:t>并向从业人员如实告知作业场所和工作岗位存在的危险因素、防范措施以及事故应急措施。</a:t>
            </a:r>
          </a:p>
          <a:p>
            <a:pPr>
              <a:lnSpc>
                <a:spcPct val="150000"/>
              </a:lnSpc>
            </a:pPr>
            <a:r>
              <a:rPr lang="zh-CN" altLang="en-US" sz="1600">
                <a:gradFill>
                  <a:gsLst>
                    <a:gs pos="0">
                      <a:srgbClr val="007BD3"/>
                    </a:gs>
                    <a:gs pos="100000">
                      <a:srgbClr val="034373"/>
                    </a:gs>
                  </a:gsLst>
                  <a:lin scaled="0"/>
                </a:gradFill>
              </a:rPr>
              <a:t>《建设工程安全管理条例》第二七条建设工程施工前，施工单位负责项目管理的技术人员应当对有关安全施工的技术要求向施工作业班组、作业人员作出详细说明，并由双方签字确认。</a:t>
            </a:r>
          </a:p>
        </p:txBody>
      </p:sp>
      <p:sp>
        <p:nvSpPr>
          <p:cNvPr id="6" name="文本框 5"/>
          <p:cNvSpPr txBox="1"/>
          <p:nvPr>
            <p:custDataLst>
              <p:tags r:id="rId1"/>
            </p:custDataLst>
          </p:nvPr>
        </p:nvSpPr>
        <p:spPr>
          <a:xfrm>
            <a:off x="11030585" y="2239010"/>
            <a:ext cx="818515" cy="3046095"/>
          </a:xfrm>
          <a:prstGeom prst="rect">
            <a:avLst/>
          </a:prstGeom>
          <a:noFill/>
        </p:spPr>
        <p:txBody>
          <a:bodyPr wrap="square" rtlCol="0" anchor="t">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zh-CN" altLang="zh-CN" sz="3200" b="1">
                <a:solidFill>
                  <a:srgbClr val="433A59"/>
                </a:solidFill>
                <a:latin typeface="黑体" panose="02010609060101010101" charset="-122"/>
                <a:ea typeface="黑体" panose="02010609060101010101" charset="-122"/>
                <a:cs typeface="汉仪刚艺体-85W" panose="00020600040101010101" charset="-122"/>
              </a:rPr>
              <a:t>检查方式同上</a:t>
            </a:r>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nvPicPr>
        <p:blipFill>
          <a:blip r:embed="rId269"/>
          <a:stretch>
            <a:fillRect/>
          </a:stretch>
        </p:blipFill>
        <p:spPr>
          <a:xfrm>
            <a:off x="0" y="0"/>
            <a:ext cx="12202795" cy="6857365"/>
          </a:xfrm>
          <a:prstGeom prst="rect">
            <a:avLst/>
          </a:prstGeom>
        </p:spPr>
      </p:pic>
      <p:sp>
        <p:nvSpPr>
          <p:cNvPr id="47" name="文本框 46"/>
          <p:cNvSpPr txBox="1"/>
          <p:nvPr/>
        </p:nvSpPr>
        <p:spPr>
          <a:xfrm>
            <a:off x="847090" y="843280"/>
            <a:ext cx="10452735" cy="429895"/>
          </a:xfrm>
          <a:prstGeom prst="rect">
            <a:avLst/>
          </a:prstGeom>
          <a:gradFill>
            <a:gsLst>
              <a:gs pos="0">
                <a:srgbClr val="E30000"/>
              </a:gs>
              <a:gs pos="100000">
                <a:srgbClr val="760303"/>
              </a:gs>
            </a:gsLst>
            <a:lin ang="5400000" scaled="0"/>
          </a:gradFill>
          <a:ln>
            <a:noFill/>
          </a:ln>
        </p:spPr>
        <p:txBody>
          <a:bodyPr wrap="square" rtlCol="0">
            <a:spAutoFit/>
          </a:bodyPr>
          <a:lstStyle/>
          <a:p>
            <a:pPr algn="l"/>
            <a:r>
              <a:rPr lang="en-US" altLang="zh-CN" sz="2200">
                <a:solidFill>
                  <a:schemeClr val="bg1"/>
                </a:solidFill>
                <a:latin typeface="思源黑体 Medium" panose="020B0600000000000000" charset="-122"/>
                <a:ea typeface="思源黑体 Medium" panose="020B0600000000000000" charset="-122"/>
                <a:cs typeface="思源黑体 Medium" panose="020B0600000000000000" charset="-122"/>
              </a:rPr>
              <a:t>3</a:t>
            </a:r>
            <a:r>
              <a:rPr lang="zh-CN" altLang="en-US" sz="2200">
                <a:solidFill>
                  <a:schemeClr val="bg1"/>
                </a:solidFill>
                <a:latin typeface="思源黑体 Medium" panose="020B0600000000000000" charset="-122"/>
                <a:ea typeface="思源黑体 Medium" panose="020B0600000000000000" charset="-122"/>
                <a:cs typeface="思源黑体 Medium" panose="020B0600000000000000" charset="-122"/>
              </a:rPr>
              <a:t>、作业平台未做到牢固可靠，防护围栏缺失或不符合要求</a:t>
            </a:r>
          </a:p>
        </p:txBody>
      </p:sp>
      <p:sp>
        <p:nvSpPr>
          <p:cNvPr id="5" name="文本框 4"/>
          <p:cNvSpPr txBox="1"/>
          <p:nvPr/>
        </p:nvSpPr>
        <p:spPr>
          <a:xfrm>
            <a:off x="847090" y="1286510"/>
            <a:ext cx="3398520" cy="4778375"/>
          </a:xfrm>
          <a:prstGeom prst="rect">
            <a:avLst/>
          </a:prstGeom>
          <a:solidFill>
            <a:schemeClr val="bg2">
              <a:alpha val="48000"/>
            </a:schemeClr>
          </a:solidFill>
        </p:spPr>
        <p:txBody>
          <a:bodyPr wrap="square" rtlCol="0">
            <a:noAutofit/>
          </a:bodyPr>
          <a:lstStyle/>
          <a:p>
            <a:pPr>
              <a:lnSpc>
                <a:spcPct val="150000"/>
              </a:lnSpc>
            </a:pPr>
            <a:r>
              <a:rPr lang="zh-CN" altLang="en-US" sz="1600"/>
              <a:t>《四川省安全生产条例》第三十条 生产经营场所内可能引起人身伤害的坑、洞、井、沟、池应当设置盖板或者围栏；原材料、成品、器材、设备、废料应当合理堆放，不得妨碍操作、通行和装卸；废料应当及时清除；对可能导致毗邻建筑物、构筑物、特殊设施损害的生产施工作业，应当采取专项防护措施；在城市规划区的建设工程，应当对施工现场实行封闭围挡。</a:t>
            </a:r>
          </a:p>
          <a:p>
            <a:pPr>
              <a:lnSpc>
                <a:spcPct val="150000"/>
              </a:lnSpc>
            </a:pPr>
            <a:endParaRPr lang="zh-CN" altLang="en-US" sz="1600"/>
          </a:p>
        </p:txBody>
      </p:sp>
      <p:grpSp>
        <p:nvGrpSpPr>
          <p:cNvPr id="2" name="组合 1" descr="7b0a202020202274657874626f78223a20227b5c2269645c223a32303334353032302c5c2263617465676f72795f69645c223a5c225c227d220a7d0a"/>
          <p:cNvGrpSpPr/>
          <p:nvPr/>
        </p:nvGrpSpPr>
        <p:grpSpPr>
          <a:xfrm>
            <a:off x="4446270" y="1419860"/>
            <a:ext cx="6854190" cy="4894580"/>
            <a:chOff x="5402" y="3594"/>
            <a:chExt cx="8398" cy="3612"/>
          </a:xfrm>
        </p:grpSpPr>
        <p:grpSp>
          <p:nvGrpSpPr>
            <p:cNvPr id="3" name="组合 2"/>
            <p:cNvGrpSpPr/>
            <p:nvPr/>
          </p:nvGrpSpPr>
          <p:grpSpPr>
            <a:xfrm>
              <a:off x="5402" y="3594"/>
              <a:ext cx="8398" cy="3612"/>
              <a:chOff x="5402" y="3594"/>
              <a:chExt cx="8398" cy="3612"/>
            </a:xfrm>
          </p:grpSpPr>
          <p:sp>
            <p:nvSpPr>
              <p:cNvPr id="181" name="Freeform 107"/>
              <p:cNvSpPr>
                <a:spLocks noEditPoints="1"/>
              </p:cNvSpPr>
              <p:nvPr>
                <p:custDataLst>
                  <p:tags r:id="rId2"/>
                </p:custDataLst>
              </p:nvPr>
            </p:nvSpPr>
            <p:spPr bwMode="auto">
              <a:xfrm>
                <a:off x="13134" y="6734"/>
                <a:ext cx="124" cy="128"/>
              </a:xfrm>
              <a:custGeom>
                <a:avLst/>
                <a:gdLst>
                  <a:gd name="T0" fmla="*/ 18 w 19"/>
                  <a:gd name="T1" fmla="*/ 15 h 20"/>
                  <a:gd name="T2" fmla="*/ 19 w 19"/>
                  <a:gd name="T3" fmla="*/ 13 h 20"/>
                  <a:gd name="T4" fmla="*/ 17 w 19"/>
                  <a:gd name="T5" fmla="*/ 11 h 20"/>
                  <a:gd name="T6" fmla="*/ 17 w 19"/>
                  <a:gd name="T7" fmla="*/ 9 h 20"/>
                  <a:gd name="T8" fmla="*/ 19 w 19"/>
                  <a:gd name="T9" fmla="*/ 7 h 20"/>
                  <a:gd name="T10" fmla="*/ 18 w 19"/>
                  <a:gd name="T11" fmla="*/ 5 h 20"/>
                  <a:gd name="T12" fmla="*/ 15 w 19"/>
                  <a:gd name="T13" fmla="*/ 5 h 20"/>
                  <a:gd name="T14" fmla="*/ 14 w 19"/>
                  <a:gd name="T15" fmla="*/ 4 h 20"/>
                  <a:gd name="T16" fmla="*/ 14 w 19"/>
                  <a:gd name="T17" fmla="*/ 1 h 20"/>
                  <a:gd name="T18" fmla="*/ 12 w 19"/>
                  <a:gd name="T19" fmla="*/ 0 h 20"/>
                  <a:gd name="T20" fmla="*/ 10 w 19"/>
                  <a:gd name="T21" fmla="*/ 2 h 20"/>
                  <a:gd name="T22" fmla="*/ 8 w 19"/>
                  <a:gd name="T23" fmla="*/ 2 h 20"/>
                  <a:gd name="T24" fmla="*/ 7 w 19"/>
                  <a:gd name="T25" fmla="*/ 0 h 20"/>
                  <a:gd name="T26" fmla="*/ 4 w 19"/>
                  <a:gd name="T27" fmla="*/ 1 h 20"/>
                  <a:gd name="T28" fmla="*/ 5 w 19"/>
                  <a:gd name="T29" fmla="*/ 4 h 20"/>
                  <a:gd name="T30" fmla="*/ 3 w 19"/>
                  <a:gd name="T31" fmla="*/ 5 h 20"/>
                  <a:gd name="T32" fmla="*/ 0 w 19"/>
                  <a:gd name="T33" fmla="*/ 5 h 20"/>
                  <a:gd name="T34" fmla="*/ 0 w 19"/>
                  <a:gd name="T35" fmla="*/ 7 h 20"/>
                  <a:gd name="T36" fmla="*/ 2 w 19"/>
                  <a:gd name="T37" fmla="*/ 9 h 20"/>
                  <a:gd name="T38" fmla="*/ 2 w 19"/>
                  <a:gd name="T39" fmla="*/ 11 h 20"/>
                  <a:gd name="T40" fmla="*/ 0 w 19"/>
                  <a:gd name="T41" fmla="*/ 13 h 20"/>
                  <a:gd name="T42" fmla="*/ 1 w 19"/>
                  <a:gd name="T43" fmla="*/ 15 h 20"/>
                  <a:gd name="T44" fmla="*/ 3 w 19"/>
                  <a:gd name="T45" fmla="*/ 15 h 20"/>
                  <a:gd name="T46" fmla="*/ 5 w 19"/>
                  <a:gd name="T47" fmla="*/ 16 h 20"/>
                  <a:gd name="T48" fmla="*/ 4 w 19"/>
                  <a:gd name="T49" fmla="*/ 19 h 20"/>
                  <a:gd name="T50" fmla="*/ 7 w 19"/>
                  <a:gd name="T51" fmla="*/ 20 h 20"/>
                  <a:gd name="T52" fmla="*/ 9 w 19"/>
                  <a:gd name="T53" fmla="*/ 18 h 20"/>
                  <a:gd name="T54" fmla="*/ 10 w 19"/>
                  <a:gd name="T55" fmla="*/ 18 h 20"/>
                  <a:gd name="T56" fmla="*/ 12 w 19"/>
                  <a:gd name="T57" fmla="*/ 20 h 20"/>
                  <a:gd name="T58" fmla="*/ 14 w 19"/>
                  <a:gd name="T59" fmla="*/ 19 h 20"/>
                  <a:gd name="T60" fmla="*/ 14 w 19"/>
                  <a:gd name="T61" fmla="*/ 16 h 20"/>
                  <a:gd name="T62" fmla="*/ 15 w 19"/>
                  <a:gd name="T63" fmla="*/ 15 h 20"/>
                  <a:gd name="T64" fmla="*/ 18 w 19"/>
                  <a:gd name="T65" fmla="*/ 15 h 20"/>
                  <a:gd name="T66" fmla="*/ 8 w 19"/>
                  <a:gd name="T67" fmla="*/ 13 h 20"/>
                  <a:gd name="T68" fmla="*/ 6 w 19"/>
                  <a:gd name="T69" fmla="*/ 9 h 20"/>
                  <a:gd name="T70" fmla="*/ 11 w 19"/>
                  <a:gd name="T71" fmla="*/ 6 h 20"/>
                  <a:gd name="T72" fmla="*/ 13 w 19"/>
                  <a:gd name="T73" fmla="*/ 11 h 20"/>
                  <a:gd name="T74" fmla="*/ 8 w 19"/>
                  <a:gd name="T75"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 h="20">
                    <a:moveTo>
                      <a:pt x="18" y="15"/>
                    </a:moveTo>
                    <a:cubicBezTo>
                      <a:pt x="19" y="13"/>
                      <a:pt x="19" y="13"/>
                      <a:pt x="19" y="13"/>
                    </a:cubicBezTo>
                    <a:cubicBezTo>
                      <a:pt x="17" y="11"/>
                      <a:pt x="17" y="11"/>
                      <a:pt x="17" y="11"/>
                    </a:cubicBezTo>
                    <a:cubicBezTo>
                      <a:pt x="17" y="10"/>
                      <a:pt x="17" y="10"/>
                      <a:pt x="17" y="9"/>
                    </a:cubicBezTo>
                    <a:cubicBezTo>
                      <a:pt x="19" y="7"/>
                      <a:pt x="19" y="7"/>
                      <a:pt x="19" y="7"/>
                    </a:cubicBezTo>
                    <a:cubicBezTo>
                      <a:pt x="18" y="5"/>
                      <a:pt x="18" y="5"/>
                      <a:pt x="18" y="5"/>
                    </a:cubicBezTo>
                    <a:cubicBezTo>
                      <a:pt x="15" y="5"/>
                      <a:pt x="15" y="5"/>
                      <a:pt x="15" y="5"/>
                    </a:cubicBezTo>
                    <a:cubicBezTo>
                      <a:pt x="15" y="5"/>
                      <a:pt x="15" y="4"/>
                      <a:pt x="14" y="4"/>
                    </a:cubicBezTo>
                    <a:cubicBezTo>
                      <a:pt x="14" y="1"/>
                      <a:pt x="14" y="1"/>
                      <a:pt x="14" y="1"/>
                    </a:cubicBezTo>
                    <a:cubicBezTo>
                      <a:pt x="12" y="0"/>
                      <a:pt x="12" y="0"/>
                      <a:pt x="12" y="0"/>
                    </a:cubicBezTo>
                    <a:cubicBezTo>
                      <a:pt x="10" y="2"/>
                      <a:pt x="10" y="2"/>
                      <a:pt x="10" y="2"/>
                    </a:cubicBezTo>
                    <a:cubicBezTo>
                      <a:pt x="10" y="2"/>
                      <a:pt x="9" y="2"/>
                      <a:pt x="8" y="2"/>
                    </a:cubicBezTo>
                    <a:cubicBezTo>
                      <a:pt x="7" y="0"/>
                      <a:pt x="7" y="0"/>
                      <a:pt x="7" y="0"/>
                    </a:cubicBezTo>
                    <a:cubicBezTo>
                      <a:pt x="4" y="1"/>
                      <a:pt x="4" y="1"/>
                      <a:pt x="4" y="1"/>
                    </a:cubicBezTo>
                    <a:cubicBezTo>
                      <a:pt x="5" y="4"/>
                      <a:pt x="5" y="4"/>
                      <a:pt x="5" y="4"/>
                    </a:cubicBezTo>
                    <a:cubicBezTo>
                      <a:pt x="4" y="4"/>
                      <a:pt x="4" y="5"/>
                      <a:pt x="3" y="5"/>
                    </a:cubicBezTo>
                    <a:cubicBezTo>
                      <a:pt x="0" y="5"/>
                      <a:pt x="0" y="5"/>
                      <a:pt x="0" y="5"/>
                    </a:cubicBezTo>
                    <a:cubicBezTo>
                      <a:pt x="0" y="7"/>
                      <a:pt x="0" y="7"/>
                      <a:pt x="0" y="7"/>
                    </a:cubicBezTo>
                    <a:cubicBezTo>
                      <a:pt x="2" y="9"/>
                      <a:pt x="2" y="9"/>
                      <a:pt x="2" y="9"/>
                    </a:cubicBezTo>
                    <a:cubicBezTo>
                      <a:pt x="2" y="10"/>
                      <a:pt x="2" y="10"/>
                      <a:pt x="2" y="11"/>
                    </a:cubicBezTo>
                    <a:cubicBezTo>
                      <a:pt x="0" y="13"/>
                      <a:pt x="0" y="13"/>
                      <a:pt x="0" y="13"/>
                    </a:cubicBezTo>
                    <a:cubicBezTo>
                      <a:pt x="1" y="15"/>
                      <a:pt x="1" y="15"/>
                      <a:pt x="1" y="15"/>
                    </a:cubicBezTo>
                    <a:cubicBezTo>
                      <a:pt x="3" y="15"/>
                      <a:pt x="3" y="15"/>
                      <a:pt x="3" y="15"/>
                    </a:cubicBezTo>
                    <a:cubicBezTo>
                      <a:pt x="4" y="15"/>
                      <a:pt x="4" y="16"/>
                      <a:pt x="5" y="16"/>
                    </a:cubicBezTo>
                    <a:cubicBezTo>
                      <a:pt x="4" y="19"/>
                      <a:pt x="4" y="19"/>
                      <a:pt x="4" y="19"/>
                    </a:cubicBezTo>
                    <a:cubicBezTo>
                      <a:pt x="7" y="20"/>
                      <a:pt x="7" y="20"/>
                      <a:pt x="7" y="20"/>
                    </a:cubicBezTo>
                    <a:cubicBezTo>
                      <a:pt x="9" y="18"/>
                      <a:pt x="9" y="18"/>
                      <a:pt x="9" y="18"/>
                    </a:cubicBezTo>
                    <a:cubicBezTo>
                      <a:pt x="9" y="18"/>
                      <a:pt x="10" y="18"/>
                      <a:pt x="10" y="18"/>
                    </a:cubicBezTo>
                    <a:cubicBezTo>
                      <a:pt x="12" y="20"/>
                      <a:pt x="12" y="20"/>
                      <a:pt x="12" y="20"/>
                    </a:cubicBezTo>
                    <a:cubicBezTo>
                      <a:pt x="14" y="19"/>
                      <a:pt x="14" y="19"/>
                      <a:pt x="14" y="19"/>
                    </a:cubicBezTo>
                    <a:cubicBezTo>
                      <a:pt x="14" y="16"/>
                      <a:pt x="14" y="16"/>
                      <a:pt x="14" y="16"/>
                    </a:cubicBezTo>
                    <a:cubicBezTo>
                      <a:pt x="15" y="16"/>
                      <a:pt x="15" y="15"/>
                      <a:pt x="15" y="15"/>
                    </a:cubicBezTo>
                    <a:lnTo>
                      <a:pt x="18" y="15"/>
                    </a:lnTo>
                    <a:close/>
                    <a:moveTo>
                      <a:pt x="8" y="13"/>
                    </a:moveTo>
                    <a:cubicBezTo>
                      <a:pt x="6" y="13"/>
                      <a:pt x="5" y="10"/>
                      <a:pt x="6" y="9"/>
                    </a:cubicBezTo>
                    <a:cubicBezTo>
                      <a:pt x="7" y="7"/>
                      <a:pt x="9" y="6"/>
                      <a:pt x="11" y="6"/>
                    </a:cubicBezTo>
                    <a:cubicBezTo>
                      <a:pt x="13" y="7"/>
                      <a:pt x="14" y="9"/>
                      <a:pt x="13" y="11"/>
                    </a:cubicBezTo>
                    <a:cubicBezTo>
                      <a:pt x="12" y="13"/>
                      <a:pt x="10" y="14"/>
                      <a:pt x="8" y="13"/>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2" name="Freeform 108"/>
              <p:cNvSpPr>
                <a:spLocks noEditPoints="1"/>
              </p:cNvSpPr>
              <p:nvPr>
                <p:custDataLst>
                  <p:tags r:id="rId3"/>
                </p:custDataLst>
              </p:nvPr>
            </p:nvSpPr>
            <p:spPr bwMode="auto">
              <a:xfrm>
                <a:off x="5757" y="3807"/>
                <a:ext cx="186" cy="188"/>
              </a:xfrm>
              <a:custGeom>
                <a:avLst/>
                <a:gdLst>
                  <a:gd name="T0" fmla="*/ 23 w 29"/>
                  <a:gd name="T1" fmla="*/ 26 h 29"/>
                  <a:gd name="T2" fmla="*/ 26 w 29"/>
                  <a:gd name="T3" fmla="*/ 24 h 29"/>
                  <a:gd name="T4" fmla="*/ 24 w 29"/>
                  <a:gd name="T5" fmla="*/ 20 h 29"/>
                  <a:gd name="T6" fmla="*/ 25 w 29"/>
                  <a:gd name="T7" fmla="*/ 18 h 29"/>
                  <a:gd name="T8" fmla="*/ 29 w 29"/>
                  <a:gd name="T9" fmla="*/ 17 h 29"/>
                  <a:gd name="T10" fmla="*/ 29 w 29"/>
                  <a:gd name="T11" fmla="*/ 13 h 29"/>
                  <a:gd name="T12" fmla="*/ 25 w 29"/>
                  <a:gd name="T13" fmla="*/ 12 h 29"/>
                  <a:gd name="T14" fmla="*/ 24 w 29"/>
                  <a:gd name="T15" fmla="*/ 10 h 29"/>
                  <a:gd name="T16" fmla="*/ 26 w 29"/>
                  <a:gd name="T17" fmla="*/ 6 h 29"/>
                  <a:gd name="T18" fmla="*/ 24 w 29"/>
                  <a:gd name="T19" fmla="*/ 3 h 29"/>
                  <a:gd name="T20" fmla="*/ 20 w 29"/>
                  <a:gd name="T21" fmla="*/ 5 h 29"/>
                  <a:gd name="T22" fmla="*/ 18 w 29"/>
                  <a:gd name="T23" fmla="*/ 4 h 29"/>
                  <a:gd name="T24" fmla="*/ 17 w 29"/>
                  <a:gd name="T25" fmla="*/ 0 h 29"/>
                  <a:gd name="T26" fmla="*/ 13 w 29"/>
                  <a:gd name="T27" fmla="*/ 0 h 29"/>
                  <a:gd name="T28" fmla="*/ 12 w 29"/>
                  <a:gd name="T29" fmla="*/ 4 h 29"/>
                  <a:gd name="T30" fmla="*/ 10 w 29"/>
                  <a:gd name="T31" fmla="*/ 5 h 29"/>
                  <a:gd name="T32" fmla="*/ 6 w 29"/>
                  <a:gd name="T33" fmla="*/ 3 h 29"/>
                  <a:gd name="T34" fmla="*/ 4 w 29"/>
                  <a:gd name="T35" fmla="*/ 5 h 29"/>
                  <a:gd name="T36" fmla="*/ 5 w 29"/>
                  <a:gd name="T37" fmla="*/ 9 h 29"/>
                  <a:gd name="T38" fmla="*/ 4 w 29"/>
                  <a:gd name="T39" fmla="*/ 11 h 29"/>
                  <a:gd name="T40" fmla="*/ 0 w 29"/>
                  <a:gd name="T41" fmla="*/ 12 h 29"/>
                  <a:gd name="T42" fmla="*/ 0 w 29"/>
                  <a:gd name="T43" fmla="*/ 16 h 29"/>
                  <a:gd name="T44" fmla="*/ 4 w 29"/>
                  <a:gd name="T45" fmla="*/ 17 h 29"/>
                  <a:gd name="T46" fmla="*/ 5 w 29"/>
                  <a:gd name="T47" fmla="*/ 19 h 29"/>
                  <a:gd name="T48" fmla="*/ 3 w 29"/>
                  <a:gd name="T49" fmla="*/ 23 h 29"/>
                  <a:gd name="T50" fmla="*/ 5 w 29"/>
                  <a:gd name="T51" fmla="*/ 25 h 29"/>
                  <a:gd name="T52" fmla="*/ 9 w 29"/>
                  <a:gd name="T53" fmla="*/ 24 h 29"/>
                  <a:gd name="T54" fmla="*/ 11 w 29"/>
                  <a:gd name="T55" fmla="*/ 25 h 29"/>
                  <a:gd name="T56" fmla="*/ 12 w 29"/>
                  <a:gd name="T57" fmla="*/ 29 h 29"/>
                  <a:gd name="T58" fmla="*/ 16 w 29"/>
                  <a:gd name="T59" fmla="*/ 29 h 29"/>
                  <a:gd name="T60" fmla="*/ 17 w 29"/>
                  <a:gd name="T61" fmla="*/ 25 h 29"/>
                  <a:gd name="T62" fmla="*/ 20 w 29"/>
                  <a:gd name="T63" fmla="*/ 24 h 29"/>
                  <a:gd name="T64" fmla="*/ 23 w 29"/>
                  <a:gd name="T65" fmla="*/ 26 h 29"/>
                  <a:gd name="T66" fmla="*/ 11 w 29"/>
                  <a:gd name="T67" fmla="*/ 18 h 29"/>
                  <a:gd name="T68" fmla="*/ 11 w 29"/>
                  <a:gd name="T69" fmla="*/ 11 h 29"/>
                  <a:gd name="T70" fmla="*/ 19 w 29"/>
                  <a:gd name="T71" fmla="*/ 11 h 29"/>
                  <a:gd name="T72" fmla="*/ 18 w 29"/>
                  <a:gd name="T73" fmla="*/ 18 h 29"/>
                  <a:gd name="T74" fmla="*/ 11 w 29"/>
                  <a:gd name="T75" fmla="*/ 1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 h="29">
                    <a:moveTo>
                      <a:pt x="23" y="26"/>
                    </a:moveTo>
                    <a:cubicBezTo>
                      <a:pt x="26" y="24"/>
                      <a:pt x="26" y="24"/>
                      <a:pt x="26" y="24"/>
                    </a:cubicBezTo>
                    <a:cubicBezTo>
                      <a:pt x="24" y="20"/>
                      <a:pt x="24" y="20"/>
                      <a:pt x="24" y="20"/>
                    </a:cubicBezTo>
                    <a:cubicBezTo>
                      <a:pt x="24" y="19"/>
                      <a:pt x="25" y="19"/>
                      <a:pt x="25" y="18"/>
                    </a:cubicBezTo>
                    <a:cubicBezTo>
                      <a:pt x="29" y="17"/>
                      <a:pt x="29" y="17"/>
                      <a:pt x="29" y="17"/>
                    </a:cubicBezTo>
                    <a:cubicBezTo>
                      <a:pt x="29" y="13"/>
                      <a:pt x="29" y="13"/>
                      <a:pt x="29" y="13"/>
                    </a:cubicBezTo>
                    <a:cubicBezTo>
                      <a:pt x="25" y="12"/>
                      <a:pt x="25" y="12"/>
                      <a:pt x="25" y="12"/>
                    </a:cubicBezTo>
                    <a:cubicBezTo>
                      <a:pt x="25" y="11"/>
                      <a:pt x="25" y="10"/>
                      <a:pt x="24" y="10"/>
                    </a:cubicBezTo>
                    <a:cubicBezTo>
                      <a:pt x="26" y="6"/>
                      <a:pt x="26" y="6"/>
                      <a:pt x="26" y="6"/>
                    </a:cubicBezTo>
                    <a:cubicBezTo>
                      <a:pt x="24" y="3"/>
                      <a:pt x="24" y="3"/>
                      <a:pt x="24" y="3"/>
                    </a:cubicBezTo>
                    <a:cubicBezTo>
                      <a:pt x="20" y="5"/>
                      <a:pt x="20" y="5"/>
                      <a:pt x="20" y="5"/>
                    </a:cubicBezTo>
                    <a:cubicBezTo>
                      <a:pt x="20" y="5"/>
                      <a:pt x="19" y="4"/>
                      <a:pt x="18" y="4"/>
                    </a:cubicBezTo>
                    <a:cubicBezTo>
                      <a:pt x="17" y="0"/>
                      <a:pt x="17" y="0"/>
                      <a:pt x="17" y="0"/>
                    </a:cubicBezTo>
                    <a:cubicBezTo>
                      <a:pt x="13" y="0"/>
                      <a:pt x="13" y="0"/>
                      <a:pt x="13" y="0"/>
                    </a:cubicBezTo>
                    <a:cubicBezTo>
                      <a:pt x="12" y="4"/>
                      <a:pt x="12" y="4"/>
                      <a:pt x="12" y="4"/>
                    </a:cubicBezTo>
                    <a:cubicBezTo>
                      <a:pt x="11" y="4"/>
                      <a:pt x="11" y="4"/>
                      <a:pt x="10" y="5"/>
                    </a:cubicBezTo>
                    <a:cubicBezTo>
                      <a:pt x="6" y="3"/>
                      <a:pt x="6" y="3"/>
                      <a:pt x="6" y="3"/>
                    </a:cubicBezTo>
                    <a:cubicBezTo>
                      <a:pt x="4" y="5"/>
                      <a:pt x="4" y="5"/>
                      <a:pt x="4" y="5"/>
                    </a:cubicBezTo>
                    <a:cubicBezTo>
                      <a:pt x="5" y="9"/>
                      <a:pt x="5" y="9"/>
                      <a:pt x="5" y="9"/>
                    </a:cubicBezTo>
                    <a:cubicBezTo>
                      <a:pt x="5" y="9"/>
                      <a:pt x="5" y="10"/>
                      <a:pt x="4" y="11"/>
                    </a:cubicBezTo>
                    <a:cubicBezTo>
                      <a:pt x="0" y="12"/>
                      <a:pt x="0" y="12"/>
                      <a:pt x="0" y="12"/>
                    </a:cubicBezTo>
                    <a:cubicBezTo>
                      <a:pt x="0" y="16"/>
                      <a:pt x="0" y="16"/>
                      <a:pt x="0" y="16"/>
                    </a:cubicBezTo>
                    <a:cubicBezTo>
                      <a:pt x="4" y="17"/>
                      <a:pt x="4" y="17"/>
                      <a:pt x="4" y="17"/>
                    </a:cubicBezTo>
                    <a:cubicBezTo>
                      <a:pt x="4" y="18"/>
                      <a:pt x="5" y="19"/>
                      <a:pt x="5" y="19"/>
                    </a:cubicBezTo>
                    <a:cubicBezTo>
                      <a:pt x="3" y="23"/>
                      <a:pt x="3" y="23"/>
                      <a:pt x="3" y="23"/>
                    </a:cubicBezTo>
                    <a:cubicBezTo>
                      <a:pt x="5" y="25"/>
                      <a:pt x="5" y="25"/>
                      <a:pt x="5" y="25"/>
                    </a:cubicBezTo>
                    <a:cubicBezTo>
                      <a:pt x="9" y="24"/>
                      <a:pt x="9" y="24"/>
                      <a:pt x="9" y="24"/>
                    </a:cubicBezTo>
                    <a:cubicBezTo>
                      <a:pt x="10" y="24"/>
                      <a:pt x="10" y="24"/>
                      <a:pt x="11" y="25"/>
                    </a:cubicBezTo>
                    <a:cubicBezTo>
                      <a:pt x="12" y="29"/>
                      <a:pt x="12" y="29"/>
                      <a:pt x="12" y="29"/>
                    </a:cubicBezTo>
                    <a:cubicBezTo>
                      <a:pt x="16" y="29"/>
                      <a:pt x="16" y="29"/>
                      <a:pt x="16" y="29"/>
                    </a:cubicBezTo>
                    <a:cubicBezTo>
                      <a:pt x="17" y="25"/>
                      <a:pt x="17" y="25"/>
                      <a:pt x="17" y="25"/>
                    </a:cubicBezTo>
                    <a:cubicBezTo>
                      <a:pt x="18" y="25"/>
                      <a:pt x="19" y="24"/>
                      <a:pt x="20" y="24"/>
                    </a:cubicBezTo>
                    <a:lnTo>
                      <a:pt x="23" y="26"/>
                    </a:lnTo>
                    <a:close/>
                    <a:moveTo>
                      <a:pt x="11" y="18"/>
                    </a:moveTo>
                    <a:cubicBezTo>
                      <a:pt x="9" y="16"/>
                      <a:pt x="9" y="12"/>
                      <a:pt x="11" y="11"/>
                    </a:cubicBezTo>
                    <a:cubicBezTo>
                      <a:pt x="13" y="9"/>
                      <a:pt x="17" y="9"/>
                      <a:pt x="19" y="11"/>
                    </a:cubicBezTo>
                    <a:cubicBezTo>
                      <a:pt x="21" y="13"/>
                      <a:pt x="20" y="16"/>
                      <a:pt x="18" y="18"/>
                    </a:cubicBezTo>
                    <a:cubicBezTo>
                      <a:pt x="16" y="20"/>
                      <a:pt x="13" y="20"/>
                      <a:pt x="11" y="18"/>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3" name="Freeform 109"/>
              <p:cNvSpPr>
                <a:spLocks noEditPoints="1"/>
              </p:cNvSpPr>
              <p:nvPr>
                <p:custDataLst>
                  <p:tags r:id="rId4"/>
                </p:custDataLst>
              </p:nvPr>
            </p:nvSpPr>
            <p:spPr bwMode="auto">
              <a:xfrm>
                <a:off x="5646" y="3969"/>
                <a:ext cx="97" cy="92"/>
              </a:xfrm>
              <a:custGeom>
                <a:avLst/>
                <a:gdLst>
                  <a:gd name="T0" fmla="*/ 12 w 15"/>
                  <a:gd name="T1" fmla="*/ 13 h 14"/>
                  <a:gd name="T2" fmla="*/ 13 w 15"/>
                  <a:gd name="T3" fmla="*/ 12 h 14"/>
                  <a:gd name="T4" fmla="*/ 12 w 15"/>
                  <a:gd name="T5" fmla="*/ 10 h 14"/>
                  <a:gd name="T6" fmla="*/ 13 w 15"/>
                  <a:gd name="T7" fmla="*/ 9 h 14"/>
                  <a:gd name="T8" fmla="*/ 15 w 15"/>
                  <a:gd name="T9" fmla="*/ 8 h 14"/>
                  <a:gd name="T10" fmla="*/ 15 w 15"/>
                  <a:gd name="T11" fmla="*/ 6 h 14"/>
                  <a:gd name="T12" fmla="*/ 13 w 15"/>
                  <a:gd name="T13" fmla="*/ 6 h 14"/>
                  <a:gd name="T14" fmla="*/ 12 w 15"/>
                  <a:gd name="T15" fmla="*/ 5 h 14"/>
                  <a:gd name="T16" fmla="*/ 14 w 15"/>
                  <a:gd name="T17" fmla="*/ 3 h 14"/>
                  <a:gd name="T18" fmla="*/ 12 w 15"/>
                  <a:gd name="T19" fmla="*/ 2 h 14"/>
                  <a:gd name="T20" fmla="*/ 10 w 15"/>
                  <a:gd name="T21" fmla="*/ 2 h 14"/>
                  <a:gd name="T22" fmla="*/ 9 w 15"/>
                  <a:gd name="T23" fmla="*/ 2 h 14"/>
                  <a:gd name="T24" fmla="*/ 9 w 15"/>
                  <a:gd name="T25" fmla="*/ 0 h 14"/>
                  <a:gd name="T26" fmla="*/ 7 w 15"/>
                  <a:gd name="T27" fmla="*/ 0 h 14"/>
                  <a:gd name="T28" fmla="*/ 6 w 15"/>
                  <a:gd name="T29" fmla="*/ 2 h 14"/>
                  <a:gd name="T30" fmla="*/ 5 w 15"/>
                  <a:gd name="T31" fmla="*/ 2 h 14"/>
                  <a:gd name="T32" fmla="*/ 3 w 15"/>
                  <a:gd name="T33" fmla="*/ 1 h 14"/>
                  <a:gd name="T34" fmla="*/ 2 w 15"/>
                  <a:gd name="T35" fmla="*/ 2 h 14"/>
                  <a:gd name="T36" fmla="*/ 3 w 15"/>
                  <a:gd name="T37" fmla="*/ 4 h 14"/>
                  <a:gd name="T38" fmla="*/ 2 w 15"/>
                  <a:gd name="T39" fmla="*/ 5 h 14"/>
                  <a:gd name="T40" fmla="*/ 0 w 15"/>
                  <a:gd name="T41" fmla="*/ 6 h 14"/>
                  <a:gd name="T42" fmla="*/ 0 w 15"/>
                  <a:gd name="T43" fmla="*/ 8 h 14"/>
                  <a:gd name="T44" fmla="*/ 2 w 15"/>
                  <a:gd name="T45" fmla="*/ 8 h 14"/>
                  <a:gd name="T46" fmla="*/ 3 w 15"/>
                  <a:gd name="T47" fmla="*/ 9 h 14"/>
                  <a:gd name="T48" fmla="*/ 2 w 15"/>
                  <a:gd name="T49" fmla="*/ 11 h 14"/>
                  <a:gd name="T50" fmla="*/ 3 w 15"/>
                  <a:gd name="T51" fmla="*/ 13 h 14"/>
                  <a:gd name="T52" fmla="*/ 5 w 15"/>
                  <a:gd name="T53" fmla="*/ 12 h 14"/>
                  <a:gd name="T54" fmla="*/ 6 w 15"/>
                  <a:gd name="T55" fmla="*/ 12 h 14"/>
                  <a:gd name="T56" fmla="*/ 6 w 15"/>
                  <a:gd name="T57" fmla="*/ 14 h 14"/>
                  <a:gd name="T58" fmla="*/ 8 w 15"/>
                  <a:gd name="T59" fmla="*/ 14 h 14"/>
                  <a:gd name="T60" fmla="*/ 9 w 15"/>
                  <a:gd name="T61" fmla="*/ 12 h 14"/>
                  <a:gd name="T62" fmla="*/ 10 w 15"/>
                  <a:gd name="T63" fmla="*/ 12 h 14"/>
                  <a:gd name="T64" fmla="*/ 12 w 15"/>
                  <a:gd name="T65" fmla="*/ 13 h 14"/>
                  <a:gd name="T66" fmla="*/ 6 w 15"/>
                  <a:gd name="T67" fmla="*/ 9 h 14"/>
                  <a:gd name="T68" fmla="*/ 6 w 15"/>
                  <a:gd name="T69" fmla="*/ 5 h 14"/>
                  <a:gd name="T70" fmla="*/ 10 w 15"/>
                  <a:gd name="T71" fmla="*/ 5 h 14"/>
                  <a:gd name="T72" fmla="*/ 9 w 15"/>
                  <a:gd name="T73" fmla="*/ 9 h 14"/>
                  <a:gd name="T74" fmla="*/ 6 w 15"/>
                  <a:gd name="T7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 h="14">
                    <a:moveTo>
                      <a:pt x="12" y="13"/>
                    </a:moveTo>
                    <a:cubicBezTo>
                      <a:pt x="13" y="12"/>
                      <a:pt x="13" y="12"/>
                      <a:pt x="13" y="12"/>
                    </a:cubicBezTo>
                    <a:cubicBezTo>
                      <a:pt x="12" y="10"/>
                      <a:pt x="12" y="10"/>
                      <a:pt x="12" y="10"/>
                    </a:cubicBezTo>
                    <a:cubicBezTo>
                      <a:pt x="12" y="10"/>
                      <a:pt x="13" y="9"/>
                      <a:pt x="13" y="9"/>
                    </a:cubicBezTo>
                    <a:cubicBezTo>
                      <a:pt x="15" y="8"/>
                      <a:pt x="15" y="8"/>
                      <a:pt x="15" y="8"/>
                    </a:cubicBezTo>
                    <a:cubicBezTo>
                      <a:pt x="15" y="6"/>
                      <a:pt x="15" y="6"/>
                      <a:pt x="15" y="6"/>
                    </a:cubicBezTo>
                    <a:cubicBezTo>
                      <a:pt x="13" y="6"/>
                      <a:pt x="13" y="6"/>
                      <a:pt x="13" y="6"/>
                    </a:cubicBezTo>
                    <a:cubicBezTo>
                      <a:pt x="13" y="5"/>
                      <a:pt x="13" y="5"/>
                      <a:pt x="12" y="5"/>
                    </a:cubicBezTo>
                    <a:cubicBezTo>
                      <a:pt x="14" y="3"/>
                      <a:pt x="14" y="3"/>
                      <a:pt x="14" y="3"/>
                    </a:cubicBezTo>
                    <a:cubicBezTo>
                      <a:pt x="12" y="2"/>
                      <a:pt x="12" y="2"/>
                      <a:pt x="12" y="2"/>
                    </a:cubicBezTo>
                    <a:cubicBezTo>
                      <a:pt x="10" y="2"/>
                      <a:pt x="10" y="2"/>
                      <a:pt x="10" y="2"/>
                    </a:cubicBezTo>
                    <a:cubicBezTo>
                      <a:pt x="10" y="2"/>
                      <a:pt x="10" y="2"/>
                      <a:pt x="9" y="2"/>
                    </a:cubicBezTo>
                    <a:cubicBezTo>
                      <a:pt x="9" y="0"/>
                      <a:pt x="9" y="0"/>
                      <a:pt x="9" y="0"/>
                    </a:cubicBezTo>
                    <a:cubicBezTo>
                      <a:pt x="7" y="0"/>
                      <a:pt x="7" y="0"/>
                      <a:pt x="7" y="0"/>
                    </a:cubicBezTo>
                    <a:cubicBezTo>
                      <a:pt x="6" y="2"/>
                      <a:pt x="6" y="2"/>
                      <a:pt x="6" y="2"/>
                    </a:cubicBezTo>
                    <a:cubicBezTo>
                      <a:pt x="6" y="2"/>
                      <a:pt x="6" y="2"/>
                      <a:pt x="5" y="2"/>
                    </a:cubicBezTo>
                    <a:cubicBezTo>
                      <a:pt x="3" y="1"/>
                      <a:pt x="3" y="1"/>
                      <a:pt x="3" y="1"/>
                    </a:cubicBezTo>
                    <a:cubicBezTo>
                      <a:pt x="2" y="2"/>
                      <a:pt x="2" y="2"/>
                      <a:pt x="2" y="2"/>
                    </a:cubicBezTo>
                    <a:cubicBezTo>
                      <a:pt x="3" y="4"/>
                      <a:pt x="3" y="4"/>
                      <a:pt x="3" y="4"/>
                    </a:cubicBezTo>
                    <a:cubicBezTo>
                      <a:pt x="3" y="5"/>
                      <a:pt x="3" y="5"/>
                      <a:pt x="2" y="5"/>
                    </a:cubicBezTo>
                    <a:cubicBezTo>
                      <a:pt x="0" y="6"/>
                      <a:pt x="0" y="6"/>
                      <a:pt x="0" y="6"/>
                    </a:cubicBezTo>
                    <a:cubicBezTo>
                      <a:pt x="0" y="8"/>
                      <a:pt x="0" y="8"/>
                      <a:pt x="0" y="8"/>
                    </a:cubicBezTo>
                    <a:cubicBezTo>
                      <a:pt x="2" y="8"/>
                      <a:pt x="2" y="8"/>
                      <a:pt x="2" y="8"/>
                    </a:cubicBezTo>
                    <a:cubicBezTo>
                      <a:pt x="2" y="9"/>
                      <a:pt x="3" y="9"/>
                      <a:pt x="3" y="9"/>
                    </a:cubicBezTo>
                    <a:cubicBezTo>
                      <a:pt x="2" y="11"/>
                      <a:pt x="2" y="11"/>
                      <a:pt x="2" y="11"/>
                    </a:cubicBezTo>
                    <a:cubicBezTo>
                      <a:pt x="3" y="13"/>
                      <a:pt x="3" y="13"/>
                      <a:pt x="3" y="13"/>
                    </a:cubicBezTo>
                    <a:cubicBezTo>
                      <a:pt x="5" y="12"/>
                      <a:pt x="5" y="12"/>
                      <a:pt x="5" y="12"/>
                    </a:cubicBezTo>
                    <a:cubicBezTo>
                      <a:pt x="5" y="12"/>
                      <a:pt x="6" y="12"/>
                      <a:pt x="6" y="12"/>
                    </a:cubicBezTo>
                    <a:cubicBezTo>
                      <a:pt x="6" y="14"/>
                      <a:pt x="6" y="14"/>
                      <a:pt x="6" y="14"/>
                    </a:cubicBezTo>
                    <a:cubicBezTo>
                      <a:pt x="8" y="14"/>
                      <a:pt x="8" y="14"/>
                      <a:pt x="8" y="14"/>
                    </a:cubicBezTo>
                    <a:cubicBezTo>
                      <a:pt x="9" y="12"/>
                      <a:pt x="9" y="12"/>
                      <a:pt x="9" y="12"/>
                    </a:cubicBezTo>
                    <a:cubicBezTo>
                      <a:pt x="9" y="12"/>
                      <a:pt x="10" y="12"/>
                      <a:pt x="10" y="12"/>
                    </a:cubicBezTo>
                    <a:lnTo>
                      <a:pt x="12" y="13"/>
                    </a:lnTo>
                    <a:close/>
                    <a:moveTo>
                      <a:pt x="6" y="9"/>
                    </a:moveTo>
                    <a:cubicBezTo>
                      <a:pt x="5" y="8"/>
                      <a:pt x="5" y="6"/>
                      <a:pt x="6" y="5"/>
                    </a:cubicBezTo>
                    <a:cubicBezTo>
                      <a:pt x="7" y="4"/>
                      <a:pt x="9" y="4"/>
                      <a:pt x="10" y="5"/>
                    </a:cubicBezTo>
                    <a:cubicBezTo>
                      <a:pt x="11" y="6"/>
                      <a:pt x="10" y="8"/>
                      <a:pt x="9" y="9"/>
                    </a:cubicBezTo>
                    <a:cubicBezTo>
                      <a:pt x="8" y="10"/>
                      <a:pt x="7" y="10"/>
                      <a:pt x="6" y="9"/>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4" name="Line 110"/>
              <p:cNvSpPr>
                <a:spLocks noChangeShapeType="1"/>
              </p:cNvSpPr>
              <p:nvPr>
                <p:custDataLst>
                  <p:tags r:id="rId5"/>
                </p:custDataLst>
              </p:nvPr>
            </p:nvSpPr>
            <p:spPr bwMode="auto">
              <a:xfrm>
                <a:off x="12651" y="7051"/>
                <a:ext cx="0" cy="0"/>
              </a:xfrm>
              <a:prstGeom prst="line">
                <a:avLst/>
              </a:prstGeom>
              <a:solidFill>
                <a:srgbClr val="4A7CC6"/>
              </a:solidFill>
              <a:ln w="34925" cap="flat">
                <a:solidFill>
                  <a:srgbClr val="172A88"/>
                </a:solidFill>
                <a:prstDash val="solid"/>
                <a:miter lim="800000"/>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5" name="Freeform 111"/>
              <p:cNvSpPr/>
              <p:nvPr>
                <p:custDataLst>
                  <p:tags r:id="rId6"/>
                </p:custDataLst>
              </p:nvPr>
            </p:nvSpPr>
            <p:spPr bwMode="auto">
              <a:xfrm>
                <a:off x="5402" y="3594"/>
                <a:ext cx="8398" cy="3483"/>
              </a:xfrm>
              <a:custGeom>
                <a:avLst/>
                <a:gdLst>
                  <a:gd name="T0" fmla="*/ 1236 w 1302"/>
                  <a:gd name="T1" fmla="*/ 538 h 538"/>
                  <a:gd name="T2" fmla="*/ 1201 w 1302"/>
                  <a:gd name="T3" fmla="*/ 538 h 538"/>
                  <a:gd name="T4" fmla="*/ 1201 w 1302"/>
                  <a:gd name="T5" fmla="*/ 530 h 538"/>
                  <a:gd name="T6" fmla="*/ 1236 w 1302"/>
                  <a:gd name="T7" fmla="*/ 530 h 538"/>
                  <a:gd name="T8" fmla="*/ 1294 w 1302"/>
                  <a:gd name="T9" fmla="*/ 472 h 538"/>
                  <a:gd name="T10" fmla="*/ 1294 w 1302"/>
                  <a:gd name="T11" fmla="*/ 67 h 538"/>
                  <a:gd name="T12" fmla="*/ 1236 w 1302"/>
                  <a:gd name="T13" fmla="*/ 8 h 538"/>
                  <a:gd name="T14" fmla="*/ 66 w 1302"/>
                  <a:gd name="T15" fmla="*/ 8 h 538"/>
                  <a:gd name="T16" fmla="*/ 8 w 1302"/>
                  <a:gd name="T17" fmla="*/ 67 h 538"/>
                  <a:gd name="T18" fmla="*/ 8 w 1302"/>
                  <a:gd name="T19" fmla="*/ 472 h 538"/>
                  <a:gd name="T20" fmla="*/ 66 w 1302"/>
                  <a:gd name="T21" fmla="*/ 530 h 538"/>
                  <a:gd name="T22" fmla="*/ 1124 w 1302"/>
                  <a:gd name="T23" fmla="*/ 530 h 538"/>
                  <a:gd name="T24" fmla="*/ 1124 w 1302"/>
                  <a:gd name="T25" fmla="*/ 538 h 538"/>
                  <a:gd name="T26" fmla="*/ 66 w 1302"/>
                  <a:gd name="T27" fmla="*/ 538 h 538"/>
                  <a:gd name="T28" fmla="*/ 0 w 1302"/>
                  <a:gd name="T29" fmla="*/ 472 h 538"/>
                  <a:gd name="T30" fmla="*/ 0 w 1302"/>
                  <a:gd name="T31" fmla="*/ 67 h 538"/>
                  <a:gd name="T32" fmla="*/ 66 w 1302"/>
                  <a:gd name="T33" fmla="*/ 0 h 538"/>
                  <a:gd name="T34" fmla="*/ 1236 w 1302"/>
                  <a:gd name="T35" fmla="*/ 0 h 538"/>
                  <a:gd name="T36" fmla="*/ 1302 w 1302"/>
                  <a:gd name="T37" fmla="*/ 67 h 538"/>
                  <a:gd name="T38" fmla="*/ 1302 w 1302"/>
                  <a:gd name="T39" fmla="*/ 472 h 538"/>
                  <a:gd name="T40" fmla="*/ 1236 w 1302"/>
                  <a:gd name="T41" fmla="*/ 538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2" h="538">
                    <a:moveTo>
                      <a:pt x="1236" y="538"/>
                    </a:moveTo>
                    <a:cubicBezTo>
                      <a:pt x="1201" y="538"/>
                      <a:pt x="1201" y="538"/>
                      <a:pt x="1201" y="538"/>
                    </a:cubicBezTo>
                    <a:cubicBezTo>
                      <a:pt x="1201" y="530"/>
                      <a:pt x="1201" y="530"/>
                      <a:pt x="1201" y="530"/>
                    </a:cubicBezTo>
                    <a:cubicBezTo>
                      <a:pt x="1236" y="530"/>
                      <a:pt x="1236" y="530"/>
                      <a:pt x="1236" y="530"/>
                    </a:cubicBezTo>
                    <a:cubicBezTo>
                      <a:pt x="1268" y="530"/>
                      <a:pt x="1294" y="504"/>
                      <a:pt x="1294" y="472"/>
                    </a:cubicBezTo>
                    <a:cubicBezTo>
                      <a:pt x="1294" y="67"/>
                      <a:pt x="1294" y="67"/>
                      <a:pt x="1294" y="67"/>
                    </a:cubicBezTo>
                    <a:cubicBezTo>
                      <a:pt x="1294" y="35"/>
                      <a:pt x="1268" y="8"/>
                      <a:pt x="1236" y="8"/>
                    </a:cubicBezTo>
                    <a:cubicBezTo>
                      <a:pt x="66" y="8"/>
                      <a:pt x="66" y="8"/>
                      <a:pt x="66" y="8"/>
                    </a:cubicBezTo>
                    <a:cubicBezTo>
                      <a:pt x="34" y="8"/>
                      <a:pt x="8" y="35"/>
                      <a:pt x="8" y="67"/>
                    </a:cubicBezTo>
                    <a:cubicBezTo>
                      <a:pt x="8" y="472"/>
                      <a:pt x="8" y="472"/>
                      <a:pt x="8" y="472"/>
                    </a:cubicBezTo>
                    <a:cubicBezTo>
                      <a:pt x="8" y="504"/>
                      <a:pt x="34" y="530"/>
                      <a:pt x="66" y="530"/>
                    </a:cubicBezTo>
                    <a:cubicBezTo>
                      <a:pt x="1124" y="530"/>
                      <a:pt x="1124" y="530"/>
                      <a:pt x="1124" y="530"/>
                    </a:cubicBezTo>
                    <a:cubicBezTo>
                      <a:pt x="1124" y="538"/>
                      <a:pt x="1124" y="538"/>
                      <a:pt x="1124" y="538"/>
                    </a:cubicBezTo>
                    <a:cubicBezTo>
                      <a:pt x="66" y="538"/>
                      <a:pt x="66" y="538"/>
                      <a:pt x="66" y="538"/>
                    </a:cubicBezTo>
                    <a:cubicBezTo>
                      <a:pt x="30" y="538"/>
                      <a:pt x="0" y="508"/>
                      <a:pt x="0" y="472"/>
                    </a:cubicBezTo>
                    <a:cubicBezTo>
                      <a:pt x="0" y="67"/>
                      <a:pt x="0" y="67"/>
                      <a:pt x="0" y="67"/>
                    </a:cubicBezTo>
                    <a:cubicBezTo>
                      <a:pt x="0" y="30"/>
                      <a:pt x="30" y="0"/>
                      <a:pt x="66" y="0"/>
                    </a:cubicBezTo>
                    <a:cubicBezTo>
                      <a:pt x="1236" y="0"/>
                      <a:pt x="1236" y="0"/>
                      <a:pt x="1236" y="0"/>
                    </a:cubicBezTo>
                    <a:cubicBezTo>
                      <a:pt x="1272" y="0"/>
                      <a:pt x="1302" y="30"/>
                      <a:pt x="1302" y="67"/>
                    </a:cubicBezTo>
                    <a:cubicBezTo>
                      <a:pt x="1302" y="472"/>
                      <a:pt x="1302" y="472"/>
                      <a:pt x="1302" y="472"/>
                    </a:cubicBezTo>
                    <a:cubicBezTo>
                      <a:pt x="1302" y="508"/>
                      <a:pt x="1272" y="538"/>
                      <a:pt x="1236" y="538"/>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6" name="Oval 112"/>
              <p:cNvSpPr>
                <a:spLocks noChangeArrowheads="1"/>
              </p:cNvSpPr>
              <p:nvPr>
                <p:custDataLst>
                  <p:tags r:id="rId7"/>
                </p:custDataLst>
              </p:nvPr>
            </p:nvSpPr>
            <p:spPr bwMode="auto">
              <a:xfrm>
                <a:off x="1256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7" name="Oval 113"/>
              <p:cNvSpPr>
                <a:spLocks noChangeArrowheads="1"/>
              </p:cNvSpPr>
              <p:nvPr>
                <p:custDataLst>
                  <p:tags r:id="rId8"/>
                </p:custDataLst>
              </p:nvPr>
            </p:nvSpPr>
            <p:spPr bwMode="auto">
              <a:xfrm>
                <a:off x="1246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8" name="Oval 114"/>
              <p:cNvSpPr>
                <a:spLocks noChangeArrowheads="1"/>
              </p:cNvSpPr>
              <p:nvPr>
                <p:custDataLst>
                  <p:tags r:id="rId9"/>
                </p:custDataLst>
              </p:nvPr>
            </p:nvSpPr>
            <p:spPr bwMode="auto">
              <a:xfrm>
                <a:off x="123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9" name="Oval 115"/>
              <p:cNvSpPr>
                <a:spLocks noChangeArrowheads="1"/>
              </p:cNvSpPr>
              <p:nvPr>
                <p:custDataLst>
                  <p:tags r:id="rId10"/>
                </p:custDataLst>
              </p:nvPr>
            </p:nvSpPr>
            <p:spPr bwMode="auto">
              <a:xfrm>
                <a:off x="1229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0" name="Oval 116"/>
              <p:cNvSpPr>
                <a:spLocks noChangeArrowheads="1"/>
              </p:cNvSpPr>
              <p:nvPr>
                <p:custDataLst>
                  <p:tags r:id="rId11"/>
                </p:custDataLst>
              </p:nvPr>
            </p:nvSpPr>
            <p:spPr bwMode="auto">
              <a:xfrm>
                <a:off x="1221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1" name="Oval 117"/>
              <p:cNvSpPr>
                <a:spLocks noChangeArrowheads="1"/>
              </p:cNvSpPr>
              <p:nvPr>
                <p:custDataLst>
                  <p:tags r:id="rId12"/>
                </p:custDataLst>
              </p:nvPr>
            </p:nvSpPr>
            <p:spPr bwMode="auto">
              <a:xfrm>
                <a:off x="1212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2" name="Oval 118"/>
              <p:cNvSpPr>
                <a:spLocks noChangeArrowheads="1"/>
              </p:cNvSpPr>
              <p:nvPr>
                <p:custDataLst>
                  <p:tags r:id="rId13"/>
                </p:custDataLst>
              </p:nvPr>
            </p:nvSpPr>
            <p:spPr bwMode="auto">
              <a:xfrm>
                <a:off x="1204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3" name="Oval 119"/>
              <p:cNvSpPr>
                <a:spLocks noChangeArrowheads="1"/>
              </p:cNvSpPr>
              <p:nvPr>
                <p:custDataLst>
                  <p:tags r:id="rId14"/>
                </p:custDataLst>
              </p:nvPr>
            </p:nvSpPr>
            <p:spPr bwMode="auto">
              <a:xfrm>
                <a:off x="1196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4" name="Oval 120"/>
              <p:cNvSpPr>
                <a:spLocks noChangeArrowheads="1"/>
              </p:cNvSpPr>
              <p:nvPr>
                <p:custDataLst>
                  <p:tags r:id="rId15"/>
                </p:custDataLst>
              </p:nvPr>
            </p:nvSpPr>
            <p:spPr bwMode="auto">
              <a:xfrm>
                <a:off x="1187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5" name="Oval 121"/>
              <p:cNvSpPr>
                <a:spLocks noChangeArrowheads="1"/>
              </p:cNvSpPr>
              <p:nvPr>
                <p:custDataLst>
                  <p:tags r:id="rId16"/>
                </p:custDataLst>
              </p:nvPr>
            </p:nvSpPr>
            <p:spPr bwMode="auto">
              <a:xfrm>
                <a:off x="117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6" name="Oval 122"/>
              <p:cNvSpPr>
                <a:spLocks noChangeArrowheads="1"/>
              </p:cNvSpPr>
              <p:nvPr>
                <p:custDataLst>
                  <p:tags r:id="rId17"/>
                </p:custDataLst>
              </p:nvPr>
            </p:nvSpPr>
            <p:spPr bwMode="auto">
              <a:xfrm>
                <a:off x="1170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7" name="Oval 123"/>
              <p:cNvSpPr>
                <a:spLocks noChangeArrowheads="1"/>
              </p:cNvSpPr>
              <p:nvPr>
                <p:custDataLst>
                  <p:tags r:id="rId18"/>
                </p:custDataLst>
              </p:nvPr>
            </p:nvSpPr>
            <p:spPr bwMode="auto">
              <a:xfrm>
                <a:off x="116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8" name="Oval 124"/>
              <p:cNvSpPr>
                <a:spLocks noChangeArrowheads="1"/>
              </p:cNvSpPr>
              <p:nvPr>
                <p:custDataLst>
                  <p:tags r:id="rId19"/>
                </p:custDataLst>
              </p:nvPr>
            </p:nvSpPr>
            <p:spPr bwMode="auto">
              <a:xfrm>
                <a:off x="115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 name="Oval 125"/>
              <p:cNvSpPr>
                <a:spLocks noChangeArrowheads="1"/>
              </p:cNvSpPr>
              <p:nvPr>
                <p:custDataLst>
                  <p:tags r:id="rId20"/>
                </p:custDataLst>
              </p:nvPr>
            </p:nvSpPr>
            <p:spPr bwMode="auto">
              <a:xfrm>
                <a:off x="114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0" name="Oval 126"/>
              <p:cNvSpPr>
                <a:spLocks noChangeArrowheads="1"/>
              </p:cNvSpPr>
              <p:nvPr>
                <p:custDataLst>
                  <p:tags r:id="rId21"/>
                </p:custDataLst>
              </p:nvPr>
            </p:nvSpPr>
            <p:spPr bwMode="auto">
              <a:xfrm>
                <a:off x="113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1" name="Oval 127"/>
              <p:cNvSpPr>
                <a:spLocks noChangeArrowheads="1"/>
              </p:cNvSpPr>
              <p:nvPr>
                <p:custDataLst>
                  <p:tags r:id="rId22"/>
                </p:custDataLst>
              </p:nvPr>
            </p:nvSpPr>
            <p:spPr bwMode="auto">
              <a:xfrm>
                <a:off x="1128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2" name="Oval 128"/>
              <p:cNvSpPr>
                <a:spLocks noChangeArrowheads="1"/>
              </p:cNvSpPr>
              <p:nvPr>
                <p:custDataLst>
                  <p:tags r:id="rId23"/>
                </p:custDataLst>
              </p:nvPr>
            </p:nvSpPr>
            <p:spPr bwMode="auto">
              <a:xfrm>
                <a:off x="1120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3" name="Oval 129"/>
              <p:cNvSpPr>
                <a:spLocks noChangeArrowheads="1"/>
              </p:cNvSpPr>
              <p:nvPr>
                <p:custDataLst>
                  <p:tags r:id="rId24"/>
                </p:custDataLst>
              </p:nvPr>
            </p:nvSpPr>
            <p:spPr bwMode="auto">
              <a:xfrm>
                <a:off x="111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4" name="Oval 130"/>
              <p:cNvSpPr>
                <a:spLocks noChangeArrowheads="1"/>
              </p:cNvSpPr>
              <p:nvPr>
                <p:custDataLst>
                  <p:tags r:id="rId25"/>
                </p:custDataLst>
              </p:nvPr>
            </p:nvSpPr>
            <p:spPr bwMode="auto">
              <a:xfrm>
                <a:off x="1103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5" name="Oval 131"/>
              <p:cNvSpPr>
                <a:spLocks noChangeArrowheads="1"/>
              </p:cNvSpPr>
              <p:nvPr>
                <p:custDataLst>
                  <p:tags r:id="rId26"/>
                </p:custDataLst>
              </p:nvPr>
            </p:nvSpPr>
            <p:spPr bwMode="auto">
              <a:xfrm>
                <a:off x="1095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6" name="Oval 132"/>
              <p:cNvSpPr>
                <a:spLocks noChangeArrowheads="1"/>
              </p:cNvSpPr>
              <p:nvPr>
                <p:custDataLst>
                  <p:tags r:id="rId27"/>
                </p:custDataLst>
              </p:nvPr>
            </p:nvSpPr>
            <p:spPr bwMode="auto">
              <a:xfrm>
                <a:off x="108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7" name="Oval 133"/>
              <p:cNvSpPr>
                <a:spLocks noChangeArrowheads="1"/>
              </p:cNvSpPr>
              <p:nvPr>
                <p:custDataLst>
                  <p:tags r:id="rId28"/>
                </p:custDataLst>
              </p:nvPr>
            </p:nvSpPr>
            <p:spPr bwMode="auto">
              <a:xfrm>
                <a:off x="1078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8" name="Oval 134"/>
              <p:cNvSpPr>
                <a:spLocks noChangeArrowheads="1"/>
              </p:cNvSpPr>
              <p:nvPr>
                <p:custDataLst>
                  <p:tags r:id="rId29"/>
                </p:custDataLst>
              </p:nvPr>
            </p:nvSpPr>
            <p:spPr bwMode="auto">
              <a:xfrm>
                <a:off x="107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 name="Oval 135"/>
              <p:cNvSpPr>
                <a:spLocks noChangeArrowheads="1"/>
              </p:cNvSpPr>
              <p:nvPr>
                <p:custDataLst>
                  <p:tags r:id="rId30"/>
                </p:custDataLst>
              </p:nvPr>
            </p:nvSpPr>
            <p:spPr bwMode="auto">
              <a:xfrm>
                <a:off x="1062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0" name="Oval 136"/>
              <p:cNvSpPr>
                <a:spLocks noChangeArrowheads="1"/>
              </p:cNvSpPr>
              <p:nvPr>
                <p:custDataLst>
                  <p:tags r:id="rId31"/>
                </p:custDataLst>
              </p:nvPr>
            </p:nvSpPr>
            <p:spPr bwMode="auto">
              <a:xfrm>
                <a:off x="1053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1" name="Oval 137"/>
              <p:cNvSpPr>
                <a:spLocks noChangeArrowheads="1"/>
              </p:cNvSpPr>
              <p:nvPr>
                <p:custDataLst>
                  <p:tags r:id="rId32"/>
                </p:custDataLst>
              </p:nvPr>
            </p:nvSpPr>
            <p:spPr bwMode="auto">
              <a:xfrm>
                <a:off x="1045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2" name="Oval 138"/>
              <p:cNvSpPr>
                <a:spLocks noChangeArrowheads="1"/>
              </p:cNvSpPr>
              <p:nvPr>
                <p:custDataLst>
                  <p:tags r:id="rId33"/>
                </p:custDataLst>
              </p:nvPr>
            </p:nvSpPr>
            <p:spPr bwMode="auto">
              <a:xfrm>
                <a:off x="1036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3" name="Oval 139"/>
              <p:cNvSpPr>
                <a:spLocks noChangeArrowheads="1"/>
              </p:cNvSpPr>
              <p:nvPr>
                <p:custDataLst>
                  <p:tags r:id="rId34"/>
                </p:custDataLst>
              </p:nvPr>
            </p:nvSpPr>
            <p:spPr bwMode="auto">
              <a:xfrm>
                <a:off x="10284"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4" name="Oval 140"/>
              <p:cNvSpPr>
                <a:spLocks noChangeArrowheads="1"/>
              </p:cNvSpPr>
              <p:nvPr>
                <p:custDataLst>
                  <p:tags r:id="rId35"/>
                </p:custDataLst>
              </p:nvPr>
            </p:nvSpPr>
            <p:spPr bwMode="auto">
              <a:xfrm>
                <a:off x="1020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5" name="Oval 141"/>
              <p:cNvSpPr>
                <a:spLocks noChangeArrowheads="1"/>
              </p:cNvSpPr>
              <p:nvPr>
                <p:custDataLst>
                  <p:tags r:id="rId36"/>
                </p:custDataLst>
              </p:nvPr>
            </p:nvSpPr>
            <p:spPr bwMode="auto">
              <a:xfrm>
                <a:off x="1011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6" name="Oval 142"/>
              <p:cNvSpPr>
                <a:spLocks noChangeArrowheads="1"/>
              </p:cNvSpPr>
              <p:nvPr>
                <p:custDataLst>
                  <p:tags r:id="rId37"/>
                </p:custDataLst>
              </p:nvPr>
            </p:nvSpPr>
            <p:spPr bwMode="auto">
              <a:xfrm>
                <a:off x="1003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7" name="Oval 143"/>
              <p:cNvSpPr>
                <a:spLocks noChangeArrowheads="1"/>
              </p:cNvSpPr>
              <p:nvPr>
                <p:custDataLst>
                  <p:tags r:id="rId38"/>
                </p:custDataLst>
              </p:nvPr>
            </p:nvSpPr>
            <p:spPr bwMode="auto">
              <a:xfrm>
                <a:off x="994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8" name="Oval 144"/>
              <p:cNvSpPr>
                <a:spLocks noChangeArrowheads="1"/>
              </p:cNvSpPr>
              <p:nvPr>
                <p:custDataLst>
                  <p:tags r:id="rId39"/>
                </p:custDataLst>
              </p:nvPr>
            </p:nvSpPr>
            <p:spPr bwMode="auto">
              <a:xfrm>
                <a:off x="986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9" name="Oval 145"/>
              <p:cNvSpPr>
                <a:spLocks noChangeArrowheads="1"/>
              </p:cNvSpPr>
              <p:nvPr>
                <p:custDataLst>
                  <p:tags r:id="rId40"/>
                </p:custDataLst>
              </p:nvPr>
            </p:nvSpPr>
            <p:spPr bwMode="auto">
              <a:xfrm>
                <a:off x="97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0" name="Oval 146"/>
              <p:cNvSpPr>
                <a:spLocks noChangeArrowheads="1"/>
              </p:cNvSpPr>
              <p:nvPr>
                <p:custDataLst>
                  <p:tags r:id="rId41"/>
                </p:custDataLst>
              </p:nvPr>
            </p:nvSpPr>
            <p:spPr bwMode="auto">
              <a:xfrm>
                <a:off x="969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1" name="Oval 147"/>
              <p:cNvSpPr>
                <a:spLocks noChangeArrowheads="1"/>
              </p:cNvSpPr>
              <p:nvPr>
                <p:custDataLst>
                  <p:tags r:id="rId42"/>
                </p:custDataLst>
              </p:nvPr>
            </p:nvSpPr>
            <p:spPr bwMode="auto">
              <a:xfrm>
                <a:off x="961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2" name="Oval 148"/>
              <p:cNvSpPr>
                <a:spLocks noChangeArrowheads="1"/>
              </p:cNvSpPr>
              <p:nvPr>
                <p:custDataLst>
                  <p:tags r:id="rId43"/>
                </p:custDataLst>
              </p:nvPr>
            </p:nvSpPr>
            <p:spPr bwMode="auto">
              <a:xfrm>
                <a:off x="952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3" name="Oval 149"/>
              <p:cNvSpPr>
                <a:spLocks noChangeArrowheads="1"/>
              </p:cNvSpPr>
              <p:nvPr>
                <p:custDataLst>
                  <p:tags r:id="rId44"/>
                </p:custDataLst>
              </p:nvPr>
            </p:nvSpPr>
            <p:spPr bwMode="auto">
              <a:xfrm>
                <a:off x="944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4" name="Oval 150"/>
              <p:cNvSpPr>
                <a:spLocks noChangeArrowheads="1"/>
              </p:cNvSpPr>
              <p:nvPr>
                <p:custDataLst>
                  <p:tags r:id="rId45"/>
                </p:custDataLst>
              </p:nvPr>
            </p:nvSpPr>
            <p:spPr bwMode="auto">
              <a:xfrm>
                <a:off x="936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5" name="Oval 151"/>
              <p:cNvSpPr>
                <a:spLocks noChangeArrowheads="1"/>
              </p:cNvSpPr>
              <p:nvPr>
                <p:custDataLst>
                  <p:tags r:id="rId46"/>
                </p:custDataLst>
              </p:nvPr>
            </p:nvSpPr>
            <p:spPr bwMode="auto">
              <a:xfrm>
                <a:off x="927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6" name="Oval 152"/>
              <p:cNvSpPr>
                <a:spLocks noChangeArrowheads="1"/>
              </p:cNvSpPr>
              <p:nvPr>
                <p:custDataLst>
                  <p:tags r:id="rId47"/>
                </p:custDataLst>
              </p:nvPr>
            </p:nvSpPr>
            <p:spPr bwMode="auto">
              <a:xfrm>
                <a:off x="919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7" name="Oval 153"/>
              <p:cNvSpPr>
                <a:spLocks noChangeArrowheads="1"/>
              </p:cNvSpPr>
              <p:nvPr>
                <p:custDataLst>
                  <p:tags r:id="rId48"/>
                </p:custDataLst>
              </p:nvPr>
            </p:nvSpPr>
            <p:spPr bwMode="auto">
              <a:xfrm>
                <a:off x="911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8" name="Oval 154"/>
              <p:cNvSpPr>
                <a:spLocks noChangeArrowheads="1"/>
              </p:cNvSpPr>
              <p:nvPr>
                <p:custDataLst>
                  <p:tags r:id="rId49"/>
                </p:custDataLst>
              </p:nvPr>
            </p:nvSpPr>
            <p:spPr bwMode="auto">
              <a:xfrm>
                <a:off x="902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9" name="Oval 155"/>
              <p:cNvSpPr>
                <a:spLocks noChangeArrowheads="1"/>
              </p:cNvSpPr>
              <p:nvPr>
                <p:custDataLst>
                  <p:tags r:id="rId50"/>
                </p:custDataLst>
              </p:nvPr>
            </p:nvSpPr>
            <p:spPr bwMode="auto">
              <a:xfrm>
                <a:off x="894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0" name="Oval 156"/>
              <p:cNvSpPr>
                <a:spLocks noChangeArrowheads="1"/>
              </p:cNvSpPr>
              <p:nvPr>
                <p:custDataLst>
                  <p:tags r:id="rId51"/>
                </p:custDataLst>
              </p:nvPr>
            </p:nvSpPr>
            <p:spPr bwMode="auto">
              <a:xfrm>
                <a:off x="88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1" name="Oval 157"/>
              <p:cNvSpPr>
                <a:spLocks noChangeArrowheads="1"/>
              </p:cNvSpPr>
              <p:nvPr>
                <p:custDataLst>
                  <p:tags r:id="rId52"/>
                </p:custDataLst>
              </p:nvPr>
            </p:nvSpPr>
            <p:spPr bwMode="auto">
              <a:xfrm>
                <a:off x="877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2" name="Oval 158"/>
              <p:cNvSpPr>
                <a:spLocks noChangeArrowheads="1"/>
              </p:cNvSpPr>
              <p:nvPr>
                <p:custDataLst>
                  <p:tags r:id="rId53"/>
                </p:custDataLst>
              </p:nvPr>
            </p:nvSpPr>
            <p:spPr bwMode="auto">
              <a:xfrm>
                <a:off x="869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3" name="Oval 159"/>
              <p:cNvSpPr>
                <a:spLocks noChangeArrowheads="1"/>
              </p:cNvSpPr>
              <p:nvPr>
                <p:custDataLst>
                  <p:tags r:id="rId54"/>
                </p:custDataLst>
              </p:nvPr>
            </p:nvSpPr>
            <p:spPr bwMode="auto">
              <a:xfrm>
                <a:off x="8607"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4" name="Oval 160"/>
              <p:cNvSpPr>
                <a:spLocks noChangeArrowheads="1"/>
              </p:cNvSpPr>
              <p:nvPr>
                <p:custDataLst>
                  <p:tags r:id="rId55"/>
                </p:custDataLst>
              </p:nvPr>
            </p:nvSpPr>
            <p:spPr bwMode="auto">
              <a:xfrm>
                <a:off x="8525"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5" name="Oval 161"/>
              <p:cNvSpPr>
                <a:spLocks noChangeArrowheads="1"/>
              </p:cNvSpPr>
              <p:nvPr>
                <p:custDataLst>
                  <p:tags r:id="rId56"/>
                </p:custDataLst>
              </p:nvPr>
            </p:nvSpPr>
            <p:spPr bwMode="auto">
              <a:xfrm>
                <a:off x="8440"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6" name="Oval 162"/>
              <p:cNvSpPr>
                <a:spLocks noChangeArrowheads="1"/>
              </p:cNvSpPr>
              <p:nvPr>
                <p:custDataLst>
                  <p:tags r:id="rId57"/>
                </p:custDataLst>
              </p:nvPr>
            </p:nvSpPr>
            <p:spPr bwMode="auto">
              <a:xfrm>
                <a:off x="8356"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7" name="Oval 163"/>
              <p:cNvSpPr>
                <a:spLocks noChangeArrowheads="1"/>
              </p:cNvSpPr>
              <p:nvPr>
                <p:custDataLst>
                  <p:tags r:id="rId58"/>
                </p:custDataLst>
              </p:nvPr>
            </p:nvSpPr>
            <p:spPr bwMode="auto">
              <a:xfrm>
                <a:off x="8271"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8" name="Oval 164"/>
              <p:cNvSpPr>
                <a:spLocks noChangeArrowheads="1"/>
              </p:cNvSpPr>
              <p:nvPr>
                <p:custDataLst>
                  <p:tags r:id="rId59"/>
                </p:custDataLst>
              </p:nvPr>
            </p:nvSpPr>
            <p:spPr bwMode="auto">
              <a:xfrm>
                <a:off x="818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9" name="Oval 165"/>
              <p:cNvSpPr>
                <a:spLocks noChangeArrowheads="1"/>
              </p:cNvSpPr>
              <p:nvPr>
                <p:custDataLst>
                  <p:tags r:id="rId60"/>
                </p:custDataLst>
              </p:nvPr>
            </p:nvSpPr>
            <p:spPr bwMode="auto">
              <a:xfrm>
                <a:off x="810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0" name="Oval 166"/>
              <p:cNvSpPr>
                <a:spLocks noChangeArrowheads="1"/>
              </p:cNvSpPr>
              <p:nvPr>
                <p:custDataLst>
                  <p:tags r:id="rId61"/>
                </p:custDataLst>
              </p:nvPr>
            </p:nvSpPr>
            <p:spPr bwMode="auto">
              <a:xfrm>
                <a:off x="8019"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1" name="Oval 167"/>
              <p:cNvSpPr>
                <a:spLocks noChangeArrowheads="1"/>
              </p:cNvSpPr>
              <p:nvPr>
                <p:custDataLst>
                  <p:tags r:id="rId62"/>
                </p:custDataLst>
              </p:nvPr>
            </p:nvSpPr>
            <p:spPr bwMode="auto">
              <a:xfrm>
                <a:off x="7935" y="6922"/>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2" name="Oval 168"/>
              <p:cNvSpPr>
                <a:spLocks noChangeArrowheads="1"/>
              </p:cNvSpPr>
              <p:nvPr>
                <p:custDataLst>
                  <p:tags r:id="rId63"/>
                </p:custDataLst>
              </p:nvPr>
            </p:nvSpPr>
            <p:spPr bwMode="auto">
              <a:xfrm>
                <a:off x="7853"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3" name="Oval 169"/>
              <p:cNvSpPr>
                <a:spLocks noChangeArrowheads="1"/>
              </p:cNvSpPr>
              <p:nvPr>
                <p:custDataLst>
                  <p:tags r:id="rId64"/>
                </p:custDataLst>
              </p:nvPr>
            </p:nvSpPr>
            <p:spPr bwMode="auto">
              <a:xfrm>
                <a:off x="776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4" name="Oval 170"/>
              <p:cNvSpPr>
                <a:spLocks noChangeArrowheads="1"/>
              </p:cNvSpPr>
              <p:nvPr>
                <p:custDataLst>
                  <p:tags r:id="rId65"/>
                </p:custDataLst>
              </p:nvPr>
            </p:nvSpPr>
            <p:spPr bwMode="auto">
              <a:xfrm>
                <a:off x="768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5" name="Oval 171"/>
              <p:cNvSpPr>
                <a:spLocks noChangeArrowheads="1"/>
              </p:cNvSpPr>
              <p:nvPr>
                <p:custDataLst>
                  <p:tags r:id="rId66"/>
                </p:custDataLst>
              </p:nvPr>
            </p:nvSpPr>
            <p:spPr bwMode="auto">
              <a:xfrm>
                <a:off x="75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6" name="Oval 172"/>
              <p:cNvSpPr>
                <a:spLocks noChangeArrowheads="1"/>
              </p:cNvSpPr>
              <p:nvPr>
                <p:custDataLst>
                  <p:tags r:id="rId67"/>
                </p:custDataLst>
              </p:nvPr>
            </p:nvSpPr>
            <p:spPr bwMode="auto">
              <a:xfrm>
                <a:off x="751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7" name="Oval 173"/>
              <p:cNvSpPr>
                <a:spLocks noChangeArrowheads="1"/>
              </p:cNvSpPr>
              <p:nvPr>
                <p:custDataLst>
                  <p:tags r:id="rId68"/>
                </p:custDataLst>
              </p:nvPr>
            </p:nvSpPr>
            <p:spPr bwMode="auto">
              <a:xfrm>
                <a:off x="74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8" name="Oval 174"/>
              <p:cNvSpPr>
                <a:spLocks noChangeArrowheads="1"/>
              </p:cNvSpPr>
              <p:nvPr>
                <p:custDataLst>
                  <p:tags r:id="rId69"/>
                </p:custDataLst>
              </p:nvPr>
            </p:nvSpPr>
            <p:spPr bwMode="auto">
              <a:xfrm>
                <a:off x="73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9" name="Oval 175"/>
              <p:cNvSpPr>
                <a:spLocks noChangeArrowheads="1"/>
              </p:cNvSpPr>
              <p:nvPr>
                <p:custDataLst>
                  <p:tags r:id="rId70"/>
                </p:custDataLst>
              </p:nvPr>
            </p:nvSpPr>
            <p:spPr bwMode="auto">
              <a:xfrm>
                <a:off x="725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0" name="Oval 176"/>
              <p:cNvSpPr>
                <a:spLocks noChangeArrowheads="1"/>
              </p:cNvSpPr>
              <p:nvPr>
                <p:custDataLst>
                  <p:tags r:id="rId71"/>
                </p:custDataLst>
              </p:nvPr>
            </p:nvSpPr>
            <p:spPr bwMode="auto">
              <a:xfrm>
                <a:off x="71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1" name="Oval 177"/>
              <p:cNvSpPr>
                <a:spLocks noChangeArrowheads="1"/>
              </p:cNvSpPr>
              <p:nvPr>
                <p:custDataLst>
                  <p:tags r:id="rId72"/>
                </p:custDataLst>
              </p:nvPr>
            </p:nvSpPr>
            <p:spPr bwMode="auto">
              <a:xfrm>
                <a:off x="7092"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2" name="Oval 178"/>
              <p:cNvSpPr>
                <a:spLocks noChangeArrowheads="1"/>
              </p:cNvSpPr>
              <p:nvPr>
                <p:custDataLst>
                  <p:tags r:id="rId73"/>
                </p:custDataLst>
              </p:nvPr>
            </p:nvSpPr>
            <p:spPr bwMode="auto">
              <a:xfrm>
                <a:off x="700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3" name="Oval 179"/>
              <p:cNvSpPr>
                <a:spLocks noChangeArrowheads="1"/>
              </p:cNvSpPr>
              <p:nvPr>
                <p:custDataLst>
                  <p:tags r:id="rId74"/>
                </p:custDataLst>
              </p:nvPr>
            </p:nvSpPr>
            <p:spPr bwMode="auto">
              <a:xfrm>
                <a:off x="69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4" name="Oval 180"/>
              <p:cNvSpPr>
                <a:spLocks noChangeArrowheads="1"/>
              </p:cNvSpPr>
              <p:nvPr>
                <p:custDataLst>
                  <p:tags r:id="rId75"/>
                </p:custDataLst>
              </p:nvPr>
            </p:nvSpPr>
            <p:spPr bwMode="auto">
              <a:xfrm>
                <a:off x="683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5" name="Oval 181"/>
              <p:cNvSpPr>
                <a:spLocks noChangeArrowheads="1"/>
              </p:cNvSpPr>
              <p:nvPr>
                <p:custDataLst>
                  <p:tags r:id="rId76"/>
                </p:custDataLst>
              </p:nvPr>
            </p:nvSpPr>
            <p:spPr bwMode="auto">
              <a:xfrm>
                <a:off x="675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6" name="Oval 182"/>
              <p:cNvSpPr>
                <a:spLocks noChangeArrowheads="1"/>
              </p:cNvSpPr>
              <p:nvPr>
                <p:custDataLst>
                  <p:tags r:id="rId77"/>
                </p:custDataLst>
              </p:nvPr>
            </p:nvSpPr>
            <p:spPr bwMode="auto">
              <a:xfrm>
                <a:off x="66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7" name="Oval 183"/>
              <p:cNvSpPr>
                <a:spLocks noChangeArrowheads="1"/>
              </p:cNvSpPr>
              <p:nvPr>
                <p:custDataLst>
                  <p:tags r:id="rId78"/>
                </p:custDataLst>
              </p:nvPr>
            </p:nvSpPr>
            <p:spPr bwMode="auto">
              <a:xfrm>
                <a:off x="658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8" name="Oval 184"/>
              <p:cNvSpPr>
                <a:spLocks noChangeArrowheads="1"/>
              </p:cNvSpPr>
              <p:nvPr>
                <p:custDataLst>
                  <p:tags r:id="rId79"/>
                </p:custDataLst>
              </p:nvPr>
            </p:nvSpPr>
            <p:spPr bwMode="auto">
              <a:xfrm>
                <a:off x="65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9" name="Oval 185"/>
              <p:cNvSpPr>
                <a:spLocks noChangeArrowheads="1"/>
              </p:cNvSpPr>
              <p:nvPr>
                <p:custDataLst>
                  <p:tags r:id="rId80"/>
                </p:custDataLst>
              </p:nvPr>
            </p:nvSpPr>
            <p:spPr bwMode="auto">
              <a:xfrm>
                <a:off x="642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0" name="Oval 186"/>
              <p:cNvSpPr>
                <a:spLocks noChangeArrowheads="1"/>
              </p:cNvSpPr>
              <p:nvPr>
                <p:custDataLst>
                  <p:tags r:id="rId81"/>
                </p:custDataLst>
              </p:nvPr>
            </p:nvSpPr>
            <p:spPr bwMode="auto">
              <a:xfrm>
                <a:off x="633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1" name="Oval 187"/>
              <p:cNvSpPr>
                <a:spLocks noChangeArrowheads="1"/>
              </p:cNvSpPr>
              <p:nvPr>
                <p:custDataLst>
                  <p:tags r:id="rId82"/>
                </p:custDataLst>
              </p:nvPr>
            </p:nvSpPr>
            <p:spPr bwMode="auto">
              <a:xfrm>
                <a:off x="625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2" name="Oval 188"/>
              <p:cNvSpPr>
                <a:spLocks noChangeArrowheads="1"/>
              </p:cNvSpPr>
              <p:nvPr>
                <p:custDataLst>
                  <p:tags r:id="rId83"/>
                </p:custDataLst>
              </p:nvPr>
            </p:nvSpPr>
            <p:spPr bwMode="auto">
              <a:xfrm>
                <a:off x="617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3" name="Oval 189"/>
              <p:cNvSpPr>
                <a:spLocks noChangeArrowheads="1"/>
              </p:cNvSpPr>
              <p:nvPr>
                <p:custDataLst>
                  <p:tags r:id="rId84"/>
                </p:custDataLst>
              </p:nvPr>
            </p:nvSpPr>
            <p:spPr bwMode="auto">
              <a:xfrm>
                <a:off x="608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4" name="Oval 190"/>
              <p:cNvSpPr>
                <a:spLocks noChangeArrowheads="1"/>
              </p:cNvSpPr>
              <p:nvPr>
                <p:custDataLst>
                  <p:tags r:id="rId85"/>
                </p:custDataLst>
              </p:nvPr>
            </p:nvSpPr>
            <p:spPr bwMode="auto">
              <a:xfrm>
                <a:off x="600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5" name="Oval 191"/>
              <p:cNvSpPr>
                <a:spLocks noChangeArrowheads="1"/>
              </p:cNvSpPr>
              <p:nvPr>
                <p:custDataLst>
                  <p:tags r:id="rId86"/>
                </p:custDataLst>
              </p:nvPr>
            </p:nvSpPr>
            <p:spPr bwMode="auto">
              <a:xfrm>
                <a:off x="591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6" name="Oval 192"/>
              <p:cNvSpPr>
                <a:spLocks noChangeArrowheads="1"/>
              </p:cNvSpPr>
              <p:nvPr>
                <p:custDataLst>
                  <p:tags r:id="rId87"/>
                </p:custDataLst>
              </p:nvPr>
            </p:nvSpPr>
            <p:spPr bwMode="auto">
              <a:xfrm>
                <a:off x="583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7" name="Freeform 193"/>
              <p:cNvSpPr/>
              <p:nvPr>
                <p:custDataLst>
                  <p:tags r:id="rId88"/>
                </p:custDataLst>
              </p:nvPr>
            </p:nvSpPr>
            <p:spPr bwMode="auto">
              <a:xfrm>
                <a:off x="5750" y="6915"/>
                <a:ext cx="46" cy="46"/>
              </a:xfrm>
              <a:custGeom>
                <a:avLst/>
                <a:gdLst>
                  <a:gd name="T0" fmla="*/ 0 w 7"/>
                  <a:gd name="T1" fmla="*/ 2 h 7"/>
                  <a:gd name="T2" fmla="*/ 4 w 7"/>
                  <a:gd name="T3" fmla="*/ 0 h 7"/>
                  <a:gd name="T4" fmla="*/ 7 w 7"/>
                  <a:gd name="T5" fmla="*/ 4 h 7"/>
                  <a:gd name="T6" fmla="*/ 3 w 7"/>
                  <a:gd name="T7" fmla="*/ 7 h 7"/>
                  <a:gd name="T8" fmla="*/ 0 w 7"/>
                  <a:gd name="T9" fmla="*/ 2 h 7"/>
                </a:gdLst>
                <a:ahLst/>
                <a:cxnLst>
                  <a:cxn ang="0">
                    <a:pos x="T0" y="T1"/>
                  </a:cxn>
                  <a:cxn ang="0">
                    <a:pos x="T2" y="T3"/>
                  </a:cxn>
                  <a:cxn ang="0">
                    <a:pos x="T4" y="T5"/>
                  </a:cxn>
                  <a:cxn ang="0">
                    <a:pos x="T6" y="T7"/>
                  </a:cxn>
                  <a:cxn ang="0">
                    <a:pos x="T8" y="T9"/>
                  </a:cxn>
                </a:cxnLst>
                <a:rect l="0" t="0" r="r" b="b"/>
                <a:pathLst>
                  <a:path w="7" h="7">
                    <a:moveTo>
                      <a:pt x="0" y="2"/>
                    </a:moveTo>
                    <a:cubicBezTo>
                      <a:pt x="1" y="1"/>
                      <a:pt x="3" y="0"/>
                      <a:pt x="4" y="0"/>
                    </a:cubicBezTo>
                    <a:cubicBezTo>
                      <a:pt x="6" y="0"/>
                      <a:pt x="7" y="2"/>
                      <a:pt x="7" y="4"/>
                    </a:cubicBezTo>
                    <a:cubicBezTo>
                      <a:pt x="7" y="6"/>
                      <a:pt x="5" y="7"/>
                      <a:pt x="3" y="7"/>
                    </a:cubicBezTo>
                    <a:cubicBezTo>
                      <a:pt x="1" y="6"/>
                      <a:pt x="0" y="4"/>
                      <a:pt x="0"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8" name="Freeform 194"/>
              <p:cNvSpPr/>
              <p:nvPr>
                <p:custDataLst>
                  <p:tags r:id="rId89"/>
                </p:custDataLst>
              </p:nvPr>
            </p:nvSpPr>
            <p:spPr bwMode="auto">
              <a:xfrm>
                <a:off x="5666" y="6881"/>
                <a:ext cx="53" cy="53"/>
              </a:xfrm>
              <a:custGeom>
                <a:avLst/>
                <a:gdLst>
                  <a:gd name="T0" fmla="*/ 1 w 8"/>
                  <a:gd name="T1" fmla="*/ 2 h 8"/>
                  <a:gd name="T2" fmla="*/ 6 w 8"/>
                  <a:gd name="T3" fmla="*/ 1 h 8"/>
                  <a:gd name="T4" fmla="*/ 7 w 8"/>
                  <a:gd name="T5" fmla="*/ 5 h 8"/>
                  <a:gd name="T6" fmla="*/ 3 w 8"/>
                  <a:gd name="T7" fmla="*/ 7 h 8"/>
                  <a:gd name="T8" fmla="*/ 1 w 8"/>
                  <a:gd name="T9" fmla="*/ 2 h 8"/>
                </a:gdLst>
                <a:ahLst/>
                <a:cxnLst>
                  <a:cxn ang="0">
                    <a:pos x="T0" y="T1"/>
                  </a:cxn>
                  <a:cxn ang="0">
                    <a:pos x="T2" y="T3"/>
                  </a:cxn>
                  <a:cxn ang="0">
                    <a:pos x="T4" y="T5"/>
                  </a:cxn>
                  <a:cxn ang="0">
                    <a:pos x="T6" y="T7"/>
                  </a:cxn>
                  <a:cxn ang="0">
                    <a:pos x="T8" y="T9"/>
                  </a:cxn>
                </a:cxnLst>
                <a:rect l="0" t="0" r="r" b="b"/>
                <a:pathLst>
                  <a:path w="8" h="8">
                    <a:moveTo>
                      <a:pt x="1" y="2"/>
                    </a:moveTo>
                    <a:cubicBezTo>
                      <a:pt x="2" y="1"/>
                      <a:pt x="4" y="0"/>
                      <a:pt x="6" y="1"/>
                    </a:cubicBezTo>
                    <a:cubicBezTo>
                      <a:pt x="8" y="2"/>
                      <a:pt x="8" y="4"/>
                      <a:pt x="7" y="5"/>
                    </a:cubicBezTo>
                    <a:cubicBezTo>
                      <a:pt x="7" y="7"/>
                      <a:pt x="5" y="8"/>
                      <a:pt x="3" y="7"/>
                    </a:cubicBezTo>
                    <a:cubicBezTo>
                      <a:pt x="1" y="6"/>
                      <a:pt x="0" y="4"/>
                      <a:pt x="1"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9" name="Freeform 195"/>
              <p:cNvSpPr/>
              <p:nvPr>
                <p:custDataLst>
                  <p:tags r:id="rId90"/>
                </p:custDataLst>
              </p:nvPr>
            </p:nvSpPr>
            <p:spPr bwMode="auto">
              <a:xfrm>
                <a:off x="5603" y="6838"/>
                <a:ext cx="51" cy="43"/>
              </a:xfrm>
              <a:custGeom>
                <a:avLst/>
                <a:gdLst>
                  <a:gd name="T0" fmla="*/ 2 w 8"/>
                  <a:gd name="T1" fmla="*/ 1 h 7"/>
                  <a:gd name="T2" fmla="*/ 6 w 8"/>
                  <a:gd name="T3" fmla="*/ 1 h 7"/>
                  <a:gd name="T4" fmla="*/ 6 w 8"/>
                  <a:gd name="T5" fmla="*/ 6 h 7"/>
                  <a:gd name="T6" fmla="*/ 2 w 8"/>
                  <a:gd name="T7" fmla="*/ 6 h 7"/>
                  <a:gd name="T8" fmla="*/ 2 w 8"/>
                  <a:gd name="T9" fmla="*/ 1 h 7"/>
                </a:gdLst>
                <a:ahLst/>
                <a:cxnLst>
                  <a:cxn ang="0">
                    <a:pos x="T0" y="T1"/>
                  </a:cxn>
                  <a:cxn ang="0">
                    <a:pos x="T2" y="T3"/>
                  </a:cxn>
                  <a:cxn ang="0">
                    <a:pos x="T4" y="T5"/>
                  </a:cxn>
                  <a:cxn ang="0">
                    <a:pos x="T6" y="T7"/>
                  </a:cxn>
                  <a:cxn ang="0">
                    <a:pos x="T8" y="T9"/>
                  </a:cxn>
                </a:cxnLst>
                <a:rect l="0" t="0" r="r" b="b"/>
                <a:pathLst>
                  <a:path w="8" h="7">
                    <a:moveTo>
                      <a:pt x="2" y="1"/>
                    </a:moveTo>
                    <a:cubicBezTo>
                      <a:pt x="3" y="0"/>
                      <a:pt x="5" y="0"/>
                      <a:pt x="6" y="1"/>
                    </a:cubicBezTo>
                    <a:cubicBezTo>
                      <a:pt x="8" y="2"/>
                      <a:pt x="8" y="4"/>
                      <a:pt x="6" y="6"/>
                    </a:cubicBezTo>
                    <a:cubicBezTo>
                      <a:pt x="5" y="7"/>
                      <a:pt x="3" y="7"/>
                      <a:pt x="2" y="6"/>
                    </a:cubicBezTo>
                    <a:cubicBezTo>
                      <a:pt x="0" y="4"/>
                      <a:pt x="0"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0" name="Freeform 196"/>
              <p:cNvSpPr/>
              <p:nvPr>
                <p:custDataLst>
                  <p:tags r:id="rId91"/>
                </p:custDataLst>
              </p:nvPr>
            </p:nvSpPr>
            <p:spPr bwMode="auto">
              <a:xfrm>
                <a:off x="5550" y="6766"/>
                <a:ext cx="53" cy="53"/>
              </a:xfrm>
              <a:custGeom>
                <a:avLst/>
                <a:gdLst>
                  <a:gd name="T0" fmla="*/ 2 w 8"/>
                  <a:gd name="T1" fmla="*/ 1 h 8"/>
                  <a:gd name="T2" fmla="*/ 7 w 8"/>
                  <a:gd name="T3" fmla="*/ 2 h 8"/>
                  <a:gd name="T4" fmla="*/ 6 w 8"/>
                  <a:gd name="T5" fmla="*/ 7 h 8"/>
                  <a:gd name="T6" fmla="*/ 1 w 8"/>
                  <a:gd name="T7" fmla="*/ 6 h 8"/>
                  <a:gd name="T8" fmla="*/ 2 w 8"/>
                  <a:gd name="T9" fmla="*/ 1 h 8"/>
                </a:gdLst>
                <a:ahLst/>
                <a:cxnLst>
                  <a:cxn ang="0">
                    <a:pos x="T0" y="T1"/>
                  </a:cxn>
                  <a:cxn ang="0">
                    <a:pos x="T2" y="T3"/>
                  </a:cxn>
                  <a:cxn ang="0">
                    <a:pos x="T4" y="T5"/>
                  </a:cxn>
                  <a:cxn ang="0">
                    <a:pos x="T6" y="T7"/>
                  </a:cxn>
                  <a:cxn ang="0">
                    <a:pos x="T8" y="T9"/>
                  </a:cxn>
                </a:cxnLst>
                <a:rect l="0" t="0" r="r" b="b"/>
                <a:pathLst>
                  <a:path w="8" h="8">
                    <a:moveTo>
                      <a:pt x="2" y="1"/>
                    </a:moveTo>
                    <a:cubicBezTo>
                      <a:pt x="4" y="0"/>
                      <a:pt x="6" y="1"/>
                      <a:pt x="7" y="2"/>
                    </a:cubicBezTo>
                    <a:cubicBezTo>
                      <a:pt x="8" y="4"/>
                      <a:pt x="7" y="6"/>
                      <a:pt x="6" y="7"/>
                    </a:cubicBezTo>
                    <a:cubicBezTo>
                      <a:pt x="4" y="8"/>
                      <a:pt x="2" y="8"/>
                      <a:pt x="1" y="6"/>
                    </a:cubicBezTo>
                    <a:cubicBezTo>
                      <a:pt x="0" y="4"/>
                      <a:pt x="1"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1" name="Freeform 197"/>
              <p:cNvSpPr/>
              <p:nvPr>
                <p:custDataLst>
                  <p:tags r:id="rId92"/>
                </p:custDataLst>
              </p:nvPr>
            </p:nvSpPr>
            <p:spPr bwMode="auto">
              <a:xfrm>
                <a:off x="5518" y="6688"/>
                <a:ext cx="51" cy="53"/>
              </a:xfrm>
              <a:custGeom>
                <a:avLst/>
                <a:gdLst>
                  <a:gd name="T0" fmla="*/ 4 w 8"/>
                  <a:gd name="T1" fmla="*/ 1 h 8"/>
                  <a:gd name="T2" fmla="*/ 8 w 8"/>
                  <a:gd name="T3" fmla="*/ 3 h 8"/>
                  <a:gd name="T4" fmla="*/ 5 w 8"/>
                  <a:gd name="T5" fmla="*/ 7 h 8"/>
                  <a:gd name="T6" fmla="*/ 1 w 8"/>
                  <a:gd name="T7" fmla="*/ 5 h 8"/>
                  <a:gd name="T8" fmla="*/ 4 w 8"/>
                  <a:gd name="T9" fmla="*/ 1 h 8"/>
                </a:gdLst>
                <a:ahLst/>
                <a:cxnLst>
                  <a:cxn ang="0">
                    <a:pos x="T0" y="T1"/>
                  </a:cxn>
                  <a:cxn ang="0">
                    <a:pos x="T2" y="T3"/>
                  </a:cxn>
                  <a:cxn ang="0">
                    <a:pos x="T4" y="T5"/>
                  </a:cxn>
                  <a:cxn ang="0">
                    <a:pos x="T6" y="T7"/>
                  </a:cxn>
                  <a:cxn ang="0">
                    <a:pos x="T8" y="T9"/>
                  </a:cxn>
                </a:cxnLst>
                <a:rect l="0" t="0" r="r" b="b"/>
                <a:pathLst>
                  <a:path w="8" h="8">
                    <a:moveTo>
                      <a:pt x="4" y="1"/>
                    </a:moveTo>
                    <a:cubicBezTo>
                      <a:pt x="6" y="0"/>
                      <a:pt x="7" y="2"/>
                      <a:pt x="8" y="3"/>
                    </a:cubicBezTo>
                    <a:cubicBezTo>
                      <a:pt x="8" y="5"/>
                      <a:pt x="7" y="7"/>
                      <a:pt x="5" y="7"/>
                    </a:cubicBezTo>
                    <a:cubicBezTo>
                      <a:pt x="3" y="8"/>
                      <a:pt x="1" y="7"/>
                      <a:pt x="1" y="5"/>
                    </a:cubicBezTo>
                    <a:cubicBezTo>
                      <a:pt x="0" y="3"/>
                      <a:pt x="2" y="1"/>
                      <a:pt x="4"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2" name="Freeform 198"/>
              <p:cNvSpPr/>
              <p:nvPr>
                <p:custDataLst>
                  <p:tags r:id="rId93"/>
                </p:custDataLst>
              </p:nvPr>
            </p:nvSpPr>
            <p:spPr bwMode="auto">
              <a:xfrm>
                <a:off x="5518" y="6611"/>
                <a:ext cx="43" cy="46"/>
              </a:xfrm>
              <a:custGeom>
                <a:avLst/>
                <a:gdLst>
                  <a:gd name="T0" fmla="*/ 3 w 7"/>
                  <a:gd name="T1" fmla="*/ 0 h 7"/>
                  <a:gd name="T2" fmla="*/ 7 w 7"/>
                  <a:gd name="T3" fmla="*/ 3 h 7"/>
                  <a:gd name="T4" fmla="*/ 3 w 7"/>
                  <a:gd name="T5" fmla="*/ 6 h 7"/>
                  <a:gd name="T6" fmla="*/ 0 w 7"/>
                  <a:gd name="T7" fmla="*/ 3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1"/>
                      <a:pt x="7" y="3"/>
                    </a:cubicBezTo>
                    <a:cubicBezTo>
                      <a:pt x="7" y="5"/>
                      <a:pt x="5" y="6"/>
                      <a:pt x="3" y="6"/>
                    </a:cubicBezTo>
                    <a:cubicBezTo>
                      <a:pt x="1" y="7"/>
                      <a:pt x="0" y="5"/>
                      <a:pt x="0" y="3"/>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3" name="Oval 199"/>
              <p:cNvSpPr>
                <a:spLocks noChangeArrowheads="1"/>
              </p:cNvSpPr>
              <p:nvPr>
                <p:custDataLst>
                  <p:tags r:id="rId94"/>
                </p:custDataLst>
              </p:nvPr>
            </p:nvSpPr>
            <p:spPr bwMode="auto">
              <a:xfrm>
                <a:off x="5518" y="652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4" name="Oval 200"/>
              <p:cNvSpPr>
                <a:spLocks noChangeArrowheads="1"/>
              </p:cNvSpPr>
              <p:nvPr>
                <p:custDataLst>
                  <p:tags r:id="rId95"/>
                </p:custDataLst>
              </p:nvPr>
            </p:nvSpPr>
            <p:spPr bwMode="auto">
              <a:xfrm>
                <a:off x="5518" y="644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5" name="Oval 201"/>
              <p:cNvSpPr>
                <a:spLocks noChangeArrowheads="1"/>
              </p:cNvSpPr>
              <p:nvPr>
                <p:custDataLst>
                  <p:tags r:id="rId96"/>
                </p:custDataLst>
              </p:nvPr>
            </p:nvSpPr>
            <p:spPr bwMode="auto">
              <a:xfrm>
                <a:off x="5518" y="635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6" name="Oval 202"/>
              <p:cNvSpPr>
                <a:spLocks noChangeArrowheads="1"/>
              </p:cNvSpPr>
              <p:nvPr>
                <p:custDataLst>
                  <p:tags r:id="rId97"/>
                </p:custDataLst>
              </p:nvPr>
            </p:nvSpPr>
            <p:spPr bwMode="auto">
              <a:xfrm>
                <a:off x="5518" y="6275"/>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7" name="Oval 203"/>
              <p:cNvSpPr>
                <a:spLocks noChangeArrowheads="1"/>
              </p:cNvSpPr>
              <p:nvPr>
                <p:custDataLst>
                  <p:tags r:id="rId98"/>
                </p:custDataLst>
              </p:nvPr>
            </p:nvSpPr>
            <p:spPr bwMode="auto">
              <a:xfrm>
                <a:off x="5518" y="6191"/>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8" name="Oval 204"/>
              <p:cNvSpPr>
                <a:spLocks noChangeArrowheads="1"/>
              </p:cNvSpPr>
              <p:nvPr>
                <p:custDataLst>
                  <p:tags r:id="rId99"/>
                </p:custDataLst>
              </p:nvPr>
            </p:nvSpPr>
            <p:spPr bwMode="auto">
              <a:xfrm>
                <a:off x="5518" y="610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9" name="Oval 205"/>
              <p:cNvSpPr>
                <a:spLocks noChangeArrowheads="1"/>
              </p:cNvSpPr>
              <p:nvPr>
                <p:custDataLst>
                  <p:tags r:id="rId100"/>
                </p:custDataLst>
              </p:nvPr>
            </p:nvSpPr>
            <p:spPr bwMode="auto">
              <a:xfrm>
                <a:off x="5518" y="602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0" name="Oval 206"/>
              <p:cNvSpPr>
                <a:spLocks noChangeArrowheads="1"/>
              </p:cNvSpPr>
              <p:nvPr>
                <p:custDataLst>
                  <p:tags r:id="rId101"/>
                </p:custDataLst>
              </p:nvPr>
            </p:nvSpPr>
            <p:spPr bwMode="auto">
              <a:xfrm>
                <a:off x="5518" y="593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1" name="Oval 207"/>
              <p:cNvSpPr>
                <a:spLocks noChangeArrowheads="1"/>
              </p:cNvSpPr>
              <p:nvPr>
                <p:custDataLst>
                  <p:tags r:id="rId102"/>
                </p:custDataLst>
              </p:nvPr>
            </p:nvSpPr>
            <p:spPr bwMode="auto">
              <a:xfrm>
                <a:off x="5518" y="5853"/>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2" name="Oval 208"/>
              <p:cNvSpPr>
                <a:spLocks noChangeArrowheads="1"/>
              </p:cNvSpPr>
              <p:nvPr>
                <p:custDataLst>
                  <p:tags r:id="rId103"/>
                </p:custDataLst>
              </p:nvPr>
            </p:nvSpPr>
            <p:spPr bwMode="auto">
              <a:xfrm>
                <a:off x="5518" y="5768"/>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3" name="Oval 209"/>
              <p:cNvSpPr>
                <a:spLocks noChangeArrowheads="1"/>
              </p:cNvSpPr>
              <p:nvPr>
                <p:custDataLst>
                  <p:tags r:id="rId104"/>
                </p:custDataLst>
              </p:nvPr>
            </p:nvSpPr>
            <p:spPr bwMode="auto">
              <a:xfrm>
                <a:off x="5518" y="567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4" name="Oval 210"/>
              <p:cNvSpPr>
                <a:spLocks noChangeArrowheads="1"/>
              </p:cNvSpPr>
              <p:nvPr>
                <p:custDataLst>
                  <p:tags r:id="rId105"/>
                </p:custDataLst>
              </p:nvPr>
            </p:nvSpPr>
            <p:spPr bwMode="auto">
              <a:xfrm>
                <a:off x="5518" y="559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5" name="Oval 211"/>
              <p:cNvSpPr>
                <a:spLocks noChangeArrowheads="1"/>
              </p:cNvSpPr>
              <p:nvPr>
                <p:custDataLst>
                  <p:tags r:id="rId106"/>
                </p:custDataLst>
              </p:nvPr>
            </p:nvSpPr>
            <p:spPr bwMode="auto">
              <a:xfrm>
                <a:off x="5518" y="55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6" name="Oval 212"/>
              <p:cNvSpPr>
                <a:spLocks noChangeArrowheads="1"/>
              </p:cNvSpPr>
              <p:nvPr>
                <p:custDataLst>
                  <p:tags r:id="rId107"/>
                </p:custDataLst>
              </p:nvPr>
            </p:nvSpPr>
            <p:spPr bwMode="auto">
              <a:xfrm>
                <a:off x="5518" y="542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7" name="Oval 213"/>
              <p:cNvSpPr>
                <a:spLocks noChangeArrowheads="1"/>
              </p:cNvSpPr>
              <p:nvPr>
                <p:custDataLst>
                  <p:tags r:id="rId108"/>
                </p:custDataLst>
              </p:nvPr>
            </p:nvSpPr>
            <p:spPr bwMode="auto">
              <a:xfrm>
                <a:off x="5518" y="534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8" name="Oval 214"/>
              <p:cNvSpPr>
                <a:spLocks noChangeArrowheads="1"/>
              </p:cNvSpPr>
              <p:nvPr>
                <p:custDataLst>
                  <p:tags r:id="rId109"/>
                </p:custDataLst>
              </p:nvPr>
            </p:nvSpPr>
            <p:spPr bwMode="auto">
              <a:xfrm>
                <a:off x="5518" y="5258"/>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9" name="Oval 215"/>
              <p:cNvSpPr>
                <a:spLocks noChangeArrowheads="1"/>
              </p:cNvSpPr>
              <p:nvPr>
                <p:custDataLst>
                  <p:tags r:id="rId110"/>
                </p:custDataLst>
              </p:nvPr>
            </p:nvSpPr>
            <p:spPr bwMode="auto">
              <a:xfrm>
                <a:off x="5518" y="5173"/>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0" name="Oval 216"/>
              <p:cNvSpPr>
                <a:spLocks noChangeArrowheads="1"/>
              </p:cNvSpPr>
              <p:nvPr>
                <p:custDataLst>
                  <p:tags r:id="rId111"/>
                </p:custDataLst>
              </p:nvPr>
            </p:nvSpPr>
            <p:spPr bwMode="auto">
              <a:xfrm>
                <a:off x="5518" y="508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1" name="Oval 217"/>
              <p:cNvSpPr>
                <a:spLocks noChangeArrowheads="1"/>
              </p:cNvSpPr>
              <p:nvPr>
                <p:custDataLst>
                  <p:tags r:id="rId112"/>
                </p:custDataLst>
              </p:nvPr>
            </p:nvSpPr>
            <p:spPr bwMode="auto">
              <a:xfrm>
                <a:off x="5518" y="500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2" name="Oval 218"/>
              <p:cNvSpPr>
                <a:spLocks noChangeArrowheads="1"/>
              </p:cNvSpPr>
              <p:nvPr>
                <p:custDataLst>
                  <p:tags r:id="rId113"/>
                </p:custDataLst>
              </p:nvPr>
            </p:nvSpPr>
            <p:spPr bwMode="auto">
              <a:xfrm>
                <a:off x="5518" y="492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3" name="Oval 219"/>
              <p:cNvSpPr>
                <a:spLocks noChangeArrowheads="1"/>
              </p:cNvSpPr>
              <p:nvPr>
                <p:custDataLst>
                  <p:tags r:id="rId114"/>
                </p:custDataLst>
              </p:nvPr>
            </p:nvSpPr>
            <p:spPr bwMode="auto">
              <a:xfrm>
                <a:off x="5518" y="483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4" name="Oval 220"/>
              <p:cNvSpPr>
                <a:spLocks noChangeArrowheads="1"/>
              </p:cNvSpPr>
              <p:nvPr>
                <p:custDataLst>
                  <p:tags r:id="rId115"/>
                </p:custDataLst>
              </p:nvPr>
            </p:nvSpPr>
            <p:spPr bwMode="auto">
              <a:xfrm>
                <a:off x="5518" y="4753"/>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5" name="Oval 221"/>
              <p:cNvSpPr>
                <a:spLocks noChangeArrowheads="1"/>
              </p:cNvSpPr>
              <p:nvPr>
                <p:custDataLst>
                  <p:tags r:id="rId116"/>
                </p:custDataLst>
              </p:nvPr>
            </p:nvSpPr>
            <p:spPr bwMode="auto">
              <a:xfrm>
                <a:off x="5518" y="4669"/>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6" name="Oval 222"/>
              <p:cNvSpPr>
                <a:spLocks noChangeArrowheads="1"/>
              </p:cNvSpPr>
              <p:nvPr>
                <p:custDataLst>
                  <p:tags r:id="rId117"/>
                </p:custDataLst>
              </p:nvPr>
            </p:nvSpPr>
            <p:spPr bwMode="auto">
              <a:xfrm>
                <a:off x="5518" y="458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7" name="Oval 223"/>
              <p:cNvSpPr>
                <a:spLocks noChangeArrowheads="1"/>
              </p:cNvSpPr>
              <p:nvPr>
                <p:custDataLst>
                  <p:tags r:id="rId118"/>
                </p:custDataLst>
              </p:nvPr>
            </p:nvSpPr>
            <p:spPr bwMode="auto">
              <a:xfrm>
                <a:off x="5518" y="450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8" name="Oval 224"/>
              <p:cNvSpPr>
                <a:spLocks noChangeArrowheads="1"/>
              </p:cNvSpPr>
              <p:nvPr>
                <p:custDataLst>
                  <p:tags r:id="rId119"/>
                </p:custDataLst>
              </p:nvPr>
            </p:nvSpPr>
            <p:spPr bwMode="auto">
              <a:xfrm>
                <a:off x="5518" y="441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9" name="Oval 225"/>
              <p:cNvSpPr>
                <a:spLocks noChangeArrowheads="1"/>
              </p:cNvSpPr>
              <p:nvPr>
                <p:custDataLst>
                  <p:tags r:id="rId120"/>
                </p:custDataLst>
              </p:nvPr>
            </p:nvSpPr>
            <p:spPr bwMode="auto">
              <a:xfrm>
                <a:off x="5518" y="433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0" name="Oval 226"/>
              <p:cNvSpPr>
                <a:spLocks noChangeArrowheads="1"/>
              </p:cNvSpPr>
              <p:nvPr>
                <p:custDataLst>
                  <p:tags r:id="rId121"/>
                </p:custDataLst>
              </p:nvPr>
            </p:nvSpPr>
            <p:spPr bwMode="auto">
              <a:xfrm>
                <a:off x="5518" y="4246"/>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1" name="Oval 227"/>
              <p:cNvSpPr>
                <a:spLocks noChangeArrowheads="1"/>
              </p:cNvSpPr>
              <p:nvPr>
                <p:custDataLst>
                  <p:tags r:id="rId122"/>
                </p:custDataLst>
              </p:nvPr>
            </p:nvSpPr>
            <p:spPr bwMode="auto">
              <a:xfrm>
                <a:off x="5518" y="4164"/>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2" name="Oval 228"/>
              <p:cNvSpPr>
                <a:spLocks noChangeArrowheads="1"/>
              </p:cNvSpPr>
              <p:nvPr>
                <p:custDataLst>
                  <p:tags r:id="rId123"/>
                </p:custDataLst>
              </p:nvPr>
            </p:nvSpPr>
            <p:spPr bwMode="auto">
              <a:xfrm>
                <a:off x="5518" y="4080"/>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3" name="Freeform 229"/>
              <p:cNvSpPr/>
              <p:nvPr>
                <p:custDataLst>
                  <p:tags r:id="rId124"/>
                </p:custDataLst>
              </p:nvPr>
            </p:nvSpPr>
            <p:spPr bwMode="auto">
              <a:xfrm>
                <a:off x="5518" y="3995"/>
                <a:ext cx="43" cy="46"/>
              </a:xfrm>
              <a:custGeom>
                <a:avLst/>
                <a:gdLst>
                  <a:gd name="T0" fmla="*/ 3 w 7"/>
                  <a:gd name="T1" fmla="*/ 0 h 7"/>
                  <a:gd name="T2" fmla="*/ 7 w 7"/>
                  <a:gd name="T3" fmla="*/ 4 h 7"/>
                  <a:gd name="T4" fmla="*/ 3 w 7"/>
                  <a:gd name="T5" fmla="*/ 7 h 7"/>
                  <a:gd name="T6" fmla="*/ 0 w 7"/>
                  <a:gd name="T7" fmla="*/ 4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2"/>
                      <a:pt x="7" y="4"/>
                    </a:cubicBezTo>
                    <a:cubicBezTo>
                      <a:pt x="6" y="5"/>
                      <a:pt x="5" y="7"/>
                      <a:pt x="3" y="7"/>
                    </a:cubicBezTo>
                    <a:cubicBezTo>
                      <a:pt x="1" y="7"/>
                      <a:pt x="0" y="6"/>
                      <a:pt x="0" y="4"/>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4" name="Freeform 230"/>
              <p:cNvSpPr/>
              <p:nvPr>
                <p:custDataLst>
                  <p:tags r:id="rId125"/>
                </p:custDataLst>
              </p:nvPr>
            </p:nvSpPr>
            <p:spPr bwMode="auto">
              <a:xfrm>
                <a:off x="5523" y="3911"/>
                <a:ext cx="53" cy="51"/>
              </a:xfrm>
              <a:custGeom>
                <a:avLst/>
                <a:gdLst>
                  <a:gd name="T0" fmla="*/ 5 w 8"/>
                  <a:gd name="T1" fmla="*/ 1 h 8"/>
                  <a:gd name="T2" fmla="*/ 8 w 8"/>
                  <a:gd name="T3" fmla="*/ 5 h 8"/>
                  <a:gd name="T4" fmla="*/ 3 w 8"/>
                  <a:gd name="T5" fmla="*/ 7 h 8"/>
                  <a:gd name="T6" fmla="*/ 1 w 8"/>
                  <a:gd name="T7" fmla="*/ 3 h 8"/>
                  <a:gd name="T8" fmla="*/ 5 w 8"/>
                  <a:gd name="T9" fmla="*/ 1 h 8"/>
                </a:gdLst>
                <a:ahLst/>
                <a:cxnLst>
                  <a:cxn ang="0">
                    <a:pos x="T0" y="T1"/>
                  </a:cxn>
                  <a:cxn ang="0">
                    <a:pos x="T2" y="T3"/>
                  </a:cxn>
                  <a:cxn ang="0">
                    <a:pos x="T4" y="T5"/>
                  </a:cxn>
                  <a:cxn ang="0">
                    <a:pos x="T6" y="T7"/>
                  </a:cxn>
                  <a:cxn ang="0">
                    <a:pos x="T8" y="T9"/>
                  </a:cxn>
                </a:cxnLst>
                <a:rect l="0" t="0" r="r" b="b"/>
                <a:pathLst>
                  <a:path w="8" h="8">
                    <a:moveTo>
                      <a:pt x="5" y="1"/>
                    </a:moveTo>
                    <a:cubicBezTo>
                      <a:pt x="7" y="1"/>
                      <a:pt x="8" y="3"/>
                      <a:pt x="8" y="5"/>
                    </a:cubicBezTo>
                    <a:cubicBezTo>
                      <a:pt x="7" y="7"/>
                      <a:pt x="5" y="8"/>
                      <a:pt x="3" y="7"/>
                    </a:cubicBezTo>
                    <a:cubicBezTo>
                      <a:pt x="2" y="7"/>
                      <a:pt x="0" y="5"/>
                      <a:pt x="1" y="3"/>
                    </a:cubicBezTo>
                    <a:cubicBezTo>
                      <a:pt x="2" y="1"/>
                      <a:pt x="4" y="0"/>
                      <a:pt x="5"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5" name="Freeform 231"/>
              <p:cNvSpPr/>
              <p:nvPr>
                <p:custDataLst>
                  <p:tags r:id="rId126"/>
                </p:custDataLst>
              </p:nvPr>
            </p:nvSpPr>
            <p:spPr bwMode="auto">
              <a:xfrm>
                <a:off x="5561" y="3834"/>
                <a:ext cx="53" cy="51"/>
              </a:xfrm>
              <a:custGeom>
                <a:avLst/>
                <a:gdLst>
                  <a:gd name="T0" fmla="*/ 6 w 8"/>
                  <a:gd name="T1" fmla="*/ 1 h 8"/>
                  <a:gd name="T2" fmla="*/ 7 w 8"/>
                  <a:gd name="T3" fmla="*/ 6 h 8"/>
                  <a:gd name="T4" fmla="*/ 2 w 8"/>
                  <a:gd name="T5" fmla="*/ 7 h 8"/>
                  <a:gd name="T6" fmla="*/ 1 w 8"/>
                  <a:gd name="T7" fmla="*/ 2 h 8"/>
                  <a:gd name="T8" fmla="*/ 6 w 8"/>
                  <a:gd name="T9" fmla="*/ 1 h 8"/>
                </a:gdLst>
                <a:ahLst/>
                <a:cxnLst>
                  <a:cxn ang="0">
                    <a:pos x="T0" y="T1"/>
                  </a:cxn>
                  <a:cxn ang="0">
                    <a:pos x="T2" y="T3"/>
                  </a:cxn>
                  <a:cxn ang="0">
                    <a:pos x="T4" y="T5"/>
                  </a:cxn>
                  <a:cxn ang="0">
                    <a:pos x="T6" y="T7"/>
                  </a:cxn>
                  <a:cxn ang="0">
                    <a:pos x="T8" y="T9"/>
                  </a:cxn>
                </a:cxnLst>
                <a:rect l="0" t="0" r="r" b="b"/>
                <a:pathLst>
                  <a:path w="8" h="8">
                    <a:moveTo>
                      <a:pt x="6" y="1"/>
                    </a:moveTo>
                    <a:cubicBezTo>
                      <a:pt x="8" y="3"/>
                      <a:pt x="8" y="5"/>
                      <a:pt x="7" y="6"/>
                    </a:cubicBezTo>
                    <a:cubicBezTo>
                      <a:pt x="6" y="8"/>
                      <a:pt x="4" y="8"/>
                      <a:pt x="2" y="7"/>
                    </a:cubicBezTo>
                    <a:cubicBezTo>
                      <a:pt x="1" y="6"/>
                      <a:pt x="0" y="4"/>
                      <a:pt x="1" y="2"/>
                    </a:cubicBezTo>
                    <a:cubicBezTo>
                      <a:pt x="2" y="1"/>
                      <a:pt x="5" y="0"/>
                      <a:pt x="6"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6" name="Freeform 232"/>
              <p:cNvSpPr/>
              <p:nvPr>
                <p:custDataLst>
                  <p:tags r:id="rId127"/>
                </p:custDataLst>
              </p:nvPr>
            </p:nvSpPr>
            <p:spPr bwMode="auto">
              <a:xfrm>
                <a:off x="5622" y="3776"/>
                <a:ext cx="51" cy="43"/>
              </a:xfrm>
              <a:custGeom>
                <a:avLst/>
                <a:gdLst>
                  <a:gd name="T0" fmla="*/ 7 w 8"/>
                  <a:gd name="T1" fmla="*/ 2 h 7"/>
                  <a:gd name="T2" fmla="*/ 6 w 8"/>
                  <a:gd name="T3" fmla="*/ 6 h 7"/>
                  <a:gd name="T4" fmla="*/ 1 w 8"/>
                  <a:gd name="T5" fmla="*/ 6 h 7"/>
                  <a:gd name="T6" fmla="*/ 2 w 8"/>
                  <a:gd name="T7" fmla="*/ 1 h 7"/>
                  <a:gd name="T8" fmla="*/ 7 w 8"/>
                  <a:gd name="T9" fmla="*/ 2 h 7"/>
                </a:gdLst>
                <a:ahLst/>
                <a:cxnLst>
                  <a:cxn ang="0">
                    <a:pos x="T0" y="T1"/>
                  </a:cxn>
                  <a:cxn ang="0">
                    <a:pos x="T2" y="T3"/>
                  </a:cxn>
                  <a:cxn ang="0">
                    <a:pos x="T4" y="T5"/>
                  </a:cxn>
                  <a:cxn ang="0">
                    <a:pos x="T6" y="T7"/>
                  </a:cxn>
                  <a:cxn ang="0">
                    <a:pos x="T8" y="T9"/>
                  </a:cxn>
                </a:cxnLst>
                <a:rect l="0" t="0" r="r" b="b"/>
                <a:pathLst>
                  <a:path w="8" h="7">
                    <a:moveTo>
                      <a:pt x="7" y="2"/>
                    </a:moveTo>
                    <a:cubicBezTo>
                      <a:pt x="8" y="3"/>
                      <a:pt x="7" y="5"/>
                      <a:pt x="6" y="6"/>
                    </a:cubicBezTo>
                    <a:cubicBezTo>
                      <a:pt x="5" y="7"/>
                      <a:pt x="3" y="7"/>
                      <a:pt x="1" y="6"/>
                    </a:cubicBezTo>
                    <a:cubicBezTo>
                      <a:pt x="0" y="5"/>
                      <a:pt x="0" y="2"/>
                      <a:pt x="2" y="1"/>
                    </a:cubicBezTo>
                    <a:cubicBezTo>
                      <a:pt x="3" y="0"/>
                      <a:pt x="5" y="0"/>
                      <a:pt x="7"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7" name="Freeform 233"/>
              <p:cNvSpPr/>
              <p:nvPr>
                <p:custDataLst>
                  <p:tags r:id="rId128"/>
                </p:custDataLst>
              </p:nvPr>
            </p:nvSpPr>
            <p:spPr bwMode="auto">
              <a:xfrm>
                <a:off x="5692" y="3729"/>
                <a:ext cx="51" cy="51"/>
              </a:xfrm>
              <a:custGeom>
                <a:avLst/>
                <a:gdLst>
                  <a:gd name="T0" fmla="*/ 7 w 8"/>
                  <a:gd name="T1" fmla="*/ 3 h 8"/>
                  <a:gd name="T2" fmla="*/ 5 w 8"/>
                  <a:gd name="T3" fmla="*/ 7 h 8"/>
                  <a:gd name="T4" fmla="*/ 1 w 8"/>
                  <a:gd name="T5" fmla="*/ 5 h 8"/>
                  <a:gd name="T6" fmla="*/ 3 w 8"/>
                  <a:gd name="T7" fmla="*/ 1 h 8"/>
                  <a:gd name="T8" fmla="*/ 7 w 8"/>
                  <a:gd name="T9" fmla="*/ 3 h 8"/>
                </a:gdLst>
                <a:ahLst/>
                <a:cxnLst>
                  <a:cxn ang="0">
                    <a:pos x="T0" y="T1"/>
                  </a:cxn>
                  <a:cxn ang="0">
                    <a:pos x="T2" y="T3"/>
                  </a:cxn>
                  <a:cxn ang="0">
                    <a:pos x="T4" y="T5"/>
                  </a:cxn>
                  <a:cxn ang="0">
                    <a:pos x="T6" y="T7"/>
                  </a:cxn>
                  <a:cxn ang="0">
                    <a:pos x="T8" y="T9"/>
                  </a:cxn>
                </a:cxnLst>
                <a:rect l="0" t="0" r="r" b="b"/>
                <a:pathLst>
                  <a:path w="8" h="8">
                    <a:moveTo>
                      <a:pt x="7" y="3"/>
                    </a:moveTo>
                    <a:cubicBezTo>
                      <a:pt x="8" y="5"/>
                      <a:pt x="7" y="7"/>
                      <a:pt x="5" y="7"/>
                    </a:cubicBezTo>
                    <a:cubicBezTo>
                      <a:pt x="4" y="8"/>
                      <a:pt x="2" y="7"/>
                      <a:pt x="1" y="5"/>
                    </a:cubicBezTo>
                    <a:cubicBezTo>
                      <a:pt x="0" y="4"/>
                      <a:pt x="1" y="2"/>
                      <a:pt x="3" y="1"/>
                    </a:cubicBezTo>
                    <a:cubicBezTo>
                      <a:pt x="5" y="0"/>
                      <a:pt x="7" y="1"/>
                      <a:pt x="7" y="3"/>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8" name="Freeform 234"/>
              <p:cNvSpPr/>
              <p:nvPr>
                <p:custDataLst>
                  <p:tags r:id="rId129"/>
                </p:custDataLst>
              </p:nvPr>
            </p:nvSpPr>
            <p:spPr bwMode="auto">
              <a:xfrm>
                <a:off x="5777" y="3710"/>
                <a:ext cx="43" cy="46"/>
              </a:xfrm>
              <a:custGeom>
                <a:avLst/>
                <a:gdLst>
                  <a:gd name="T0" fmla="*/ 7 w 7"/>
                  <a:gd name="T1" fmla="*/ 4 h 7"/>
                  <a:gd name="T2" fmla="*/ 4 w 7"/>
                  <a:gd name="T3" fmla="*/ 7 h 7"/>
                  <a:gd name="T4" fmla="*/ 0 w 7"/>
                  <a:gd name="T5" fmla="*/ 4 h 7"/>
                  <a:gd name="T6" fmla="*/ 3 w 7"/>
                  <a:gd name="T7" fmla="*/ 0 h 7"/>
                  <a:gd name="T8" fmla="*/ 7 w 7"/>
                  <a:gd name="T9" fmla="*/ 4 h 7"/>
                </a:gdLst>
                <a:ahLst/>
                <a:cxnLst>
                  <a:cxn ang="0">
                    <a:pos x="T0" y="T1"/>
                  </a:cxn>
                  <a:cxn ang="0">
                    <a:pos x="T2" y="T3"/>
                  </a:cxn>
                  <a:cxn ang="0">
                    <a:pos x="T4" y="T5"/>
                  </a:cxn>
                  <a:cxn ang="0">
                    <a:pos x="T6" y="T7"/>
                  </a:cxn>
                  <a:cxn ang="0">
                    <a:pos x="T8" y="T9"/>
                  </a:cxn>
                </a:cxnLst>
                <a:rect l="0" t="0" r="r" b="b"/>
                <a:pathLst>
                  <a:path w="7" h="7">
                    <a:moveTo>
                      <a:pt x="7" y="4"/>
                    </a:moveTo>
                    <a:cubicBezTo>
                      <a:pt x="7" y="5"/>
                      <a:pt x="6" y="7"/>
                      <a:pt x="4" y="7"/>
                    </a:cubicBezTo>
                    <a:cubicBezTo>
                      <a:pt x="2" y="7"/>
                      <a:pt x="0" y="6"/>
                      <a:pt x="0" y="4"/>
                    </a:cubicBezTo>
                    <a:cubicBezTo>
                      <a:pt x="0" y="2"/>
                      <a:pt x="1" y="1"/>
                      <a:pt x="3" y="0"/>
                    </a:cubicBezTo>
                    <a:cubicBezTo>
                      <a:pt x="5" y="0"/>
                      <a:pt x="7" y="2"/>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9" name="Oval 235"/>
              <p:cNvSpPr>
                <a:spLocks noChangeArrowheads="1"/>
              </p:cNvSpPr>
              <p:nvPr>
                <p:custDataLst>
                  <p:tags r:id="rId130"/>
                </p:custDataLst>
              </p:nvPr>
            </p:nvSpPr>
            <p:spPr bwMode="auto">
              <a:xfrm>
                <a:off x="585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0" name="Oval 236"/>
              <p:cNvSpPr>
                <a:spLocks noChangeArrowheads="1"/>
              </p:cNvSpPr>
              <p:nvPr>
                <p:custDataLst>
                  <p:tags r:id="rId131"/>
                </p:custDataLst>
              </p:nvPr>
            </p:nvSpPr>
            <p:spPr bwMode="auto">
              <a:xfrm>
                <a:off x="594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1" name="Oval 237"/>
              <p:cNvSpPr>
                <a:spLocks noChangeArrowheads="1"/>
              </p:cNvSpPr>
              <p:nvPr>
                <p:custDataLst>
                  <p:tags r:id="rId132"/>
                </p:custDataLst>
              </p:nvPr>
            </p:nvSpPr>
            <p:spPr bwMode="auto">
              <a:xfrm>
                <a:off x="602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2" name="Oval 238"/>
              <p:cNvSpPr>
                <a:spLocks noChangeArrowheads="1"/>
              </p:cNvSpPr>
              <p:nvPr>
                <p:custDataLst>
                  <p:tags r:id="rId133"/>
                </p:custDataLst>
              </p:nvPr>
            </p:nvSpPr>
            <p:spPr bwMode="auto">
              <a:xfrm>
                <a:off x="611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3" name="Oval 239"/>
              <p:cNvSpPr>
                <a:spLocks noChangeArrowheads="1"/>
              </p:cNvSpPr>
              <p:nvPr>
                <p:custDataLst>
                  <p:tags r:id="rId134"/>
                </p:custDataLst>
              </p:nvPr>
            </p:nvSpPr>
            <p:spPr bwMode="auto">
              <a:xfrm>
                <a:off x="619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4" name="Oval 240"/>
              <p:cNvSpPr>
                <a:spLocks noChangeArrowheads="1"/>
              </p:cNvSpPr>
              <p:nvPr>
                <p:custDataLst>
                  <p:tags r:id="rId135"/>
                </p:custDataLst>
              </p:nvPr>
            </p:nvSpPr>
            <p:spPr bwMode="auto">
              <a:xfrm>
                <a:off x="627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5" name="Oval 241"/>
              <p:cNvSpPr>
                <a:spLocks noChangeArrowheads="1"/>
              </p:cNvSpPr>
              <p:nvPr>
                <p:custDataLst>
                  <p:tags r:id="rId136"/>
                </p:custDataLst>
              </p:nvPr>
            </p:nvSpPr>
            <p:spPr bwMode="auto">
              <a:xfrm>
                <a:off x="636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6" name="Oval 242"/>
              <p:cNvSpPr>
                <a:spLocks noChangeArrowheads="1"/>
              </p:cNvSpPr>
              <p:nvPr>
                <p:custDataLst>
                  <p:tags r:id="rId137"/>
                </p:custDataLst>
              </p:nvPr>
            </p:nvSpPr>
            <p:spPr bwMode="auto">
              <a:xfrm>
                <a:off x="64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7" name="Oval 243"/>
              <p:cNvSpPr>
                <a:spLocks noChangeArrowheads="1"/>
              </p:cNvSpPr>
              <p:nvPr>
                <p:custDataLst>
                  <p:tags r:id="rId138"/>
                </p:custDataLst>
              </p:nvPr>
            </p:nvSpPr>
            <p:spPr bwMode="auto">
              <a:xfrm>
                <a:off x="653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8" name="Oval 244"/>
              <p:cNvSpPr>
                <a:spLocks noChangeArrowheads="1"/>
              </p:cNvSpPr>
              <p:nvPr>
                <p:custDataLst>
                  <p:tags r:id="rId139"/>
                </p:custDataLst>
              </p:nvPr>
            </p:nvSpPr>
            <p:spPr bwMode="auto">
              <a:xfrm>
                <a:off x="66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9" name="Oval 245"/>
              <p:cNvSpPr>
                <a:spLocks noChangeArrowheads="1"/>
              </p:cNvSpPr>
              <p:nvPr>
                <p:custDataLst>
                  <p:tags r:id="rId140"/>
                </p:custDataLst>
              </p:nvPr>
            </p:nvSpPr>
            <p:spPr bwMode="auto">
              <a:xfrm>
                <a:off x="669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0" name="Oval 246"/>
              <p:cNvSpPr>
                <a:spLocks noChangeArrowheads="1"/>
              </p:cNvSpPr>
              <p:nvPr>
                <p:custDataLst>
                  <p:tags r:id="rId141"/>
                </p:custDataLst>
              </p:nvPr>
            </p:nvSpPr>
            <p:spPr bwMode="auto">
              <a:xfrm>
                <a:off x="678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1" name="Oval 247"/>
              <p:cNvSpPr>
                <a:spLocks noChangeArrowheads="1"/>
              </p:cNvSpPr>
              <p:nvPr>
                <p:custDataLst>
                  <p:tags r:id="rId142"/>
                </p:custDataLst>
              </p:nvPr>
            </p:nvSpPr>
            <p:spPr bwMode="auto">
              <a:xfrm>
                <a:off x="68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2" name="Oval 248"/>
              <p:cNvSpPr>
                <a:spLocks noChangeArrowheads="1"/>
              </p:cNvSpPr>
              <p:nvPr>
                <p:custDataLst>
                  <p:tags r:id="rId143"/>
                </p:custDataLst>
              </p:nvPr>
            </p:nvSpPr>
            <p:spPr bwMode="auto">
              <a:xfrm>
                <a:off x="695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3" name="Oval 249"/>
              <p:cNvSpPr>
                <a:spLocks noChangeArrowheads="1"/>
              </p:cNvSpPr>
              <p:nvPr>
                <p:custDataLst>
                  <p:tags r:id="rId144"/>
                </p:custDataLst>
              </p:nvPr>
            </p:nvSpPr>
            <p:spPr bwMode="auto">
              <a:xfrm>
                <a:off x="7034"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4" name="Oval 250"/>
              <p:cNvSpPr>
                <a:spLocks noChangeArrowheads="1"/>
              </p:cNvSpPr>
              <p:nvPr>
                <p:custDataLst>
                  <p:tags r:id="rId145"/>
                </p:custDataLst>
              </p:nvPr>
            </p:nvSpPr>
            <p:spPr bwMode="auto">
              <a:xfrm>
                <a:off x="71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5" name="Oval 251"/>
              <p:cNvSpPr>
                <a:spLocks noChangeArrowheads="1"/>
              </p:cNvSpPr>
              <p:nvPr>
                <p:custDataLst>
                  <p:tags r:id="rId146"/>
                </p:custDataLst>
              </p:nvPr>
            </p:nvSpPr>
            <p:spPr bwMode="auto">
              <a:xfrm>
                <a:off x="720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6" name="Oval 252"/>
              <p:cNvSpPr>
                <a:spLocks noChangeArrowheads="1"/>
              </p:cNvSpPr>
              <p:nvPr>
                <p:custDataLst>
                  <p:tags r:id="rId147"/>
                </p:custDataLst>
              </p:nvPr>
            </p:nvSpPr>
            <p:spPr bwMode="auto">
              <a:xfrm>
                <a:off x="72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7" name="Oval 253"/>
              <p:cNvSpPr>
                <a:spLocks noChangeArrowheads="1"/>
              </p:cNvSpPr>
              <p:nvPr>
                <p:custDataLst>
                  <p:tags r:id="rId148"/>
                </p:custDataLst>
              </p:nvPr>
            </p:nvSpPr>
            <p:spPr bwMode="auto">
              <a:xfrm>
                <a:off x="73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8" name="Oval 254"/>
              <p:cNvSpPr>
                <a:spLocks noChangeArrowheads="1"/>
              </p:cNvSpPr>
              <p:nvPr>
                <p:custDataLst>
                  <p:tags r:id="rId149"/>
                </p:custDataLst>
              </p:nvPr>
            </p:nvSpPr>
            <p:spPr bwMode="auto">
              <a:xfrm>
                <a:off x="745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9" name="Oval 255"/>
              <p:cNvSpPr>
                <a:spLocks noChangeArrowheads="1"/>
              </p:cNvSpPr>
              <p:nvPr>
                <p:custDataLst>
                  <p:tags r:id="rId150"/>
                </p:custDataLst>
              </p:nvPr>
            </p:nvSpPr>
            <p:spPr bwMode="auto">
              <a:xfrm>
                <a:off x="75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0" name="Oval 256"/>
              <p:cNvSpPr>
                <a:spLocks noChangeArrowheads="1"/>
              </p:cNvSpPr>
              <p:nvPr>
                <p:custDataLst>
                  <p:tags r:id="rId151"/>
                </p:custDataLst>
              </p:nvPr>
            </p:nvSpPr>
            <p:spPr bwMode="auto">
              <a:xfrm>
                <a:off x="762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1" name="Oval 257"/>
              <p:cNvSpPr>
                <a:spLocks noChangeArrowheads="1"/>
              </p:cNvSpPr>
              <p:nvPr>
                <p:custDataLst>
                  <p:tags r:id="rId152"/>
                </p:custDataLst>
              </p:nvPr>
            </p:nvSpPr>
            <p:spPr bwMode="auto">
              <a:xfrm>
                <a:off x="770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2" name="Oval 258"/>
              <p:cNvSpPr>
                <a:spLocks noChangeArrowheads="1"/>
              </p:cNvSpPr>
              <p:nvPr>
                <p:custDataLst>
                  <p:tags r:id="rId153"/>
                </p:custDataLst>
              </p:nvPr>
            </p:nvSpPr>
            <p:spPr bwMode="auto">
              <a:xfrm>
                <a:off x="77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3" name="Oval 259"/>
              <p:cNvSpPr>
                <a:spLocks noChangeArrowheads="1"/>
              </p:cNvSpPr>
              <p:nvPr>
                <p:custDataLst>
                  <p:tags r:id="rId154"/>
                </p:custDataLst>
              </p:nvPr>
            </p:nvSpPr>
            <p:spPr bwMode="auto">
              <a:xfrm>
                <a:off x="787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4" name="Oval 260"/>
              <p:cNvSpPr>
                <a:spLocks noChangeArrowheads="1"/>
              </p:cNvSpPr>
              <p:nvPr>
                <p:custDataLst>
                  <p:tags r:id="rId155"/>
                </p:custDataLst>
              </p:nvPr>
            </p:nvSpPr>
            <p:spPr bwMode="auto">
              <a:xfrm>
                <a:off x="79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5" name="Oval 261"/>
              <p:cNvSpPr>
                <a:spLocks noChangeArrowheads="1"/>
              </p:cNvSpPr>
              <p:nvPr>
                <p:custDataLst>
                  <p:tags r:id="rId156"/>
                </p:custDataLst>
              </p:nvPr>
            </p:nvSpPr>
            <p:spPr bwMode="auto">
              <a:xfrm>
                <a:off x="803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6" name="Oval 262"/>
              <p:cNvSpPr>
                <a:spLocks noChangeArrowheads="1"/>
              </p:cNvSpPr>
              <p:nvPr>
                <p:custDataLst>
                  <p:tags r:id="rId157"/>
                </p:custDataLst>
              </p:nvPr>
            </p:nvSpPr>
            <p:spPr bwMode="auto">
              <a:xfrm>
                <a:off x="81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7" name="Oval 263"/>
              <p:cNvSpPr>
                <a:spLocks noChangeArrowheads="1"/>
              </p:cNvSpPr>
              <p:nvPr>
                <p:custDataLst>
                  <p:tags r:id="rId158"/>
                </p:custDataLst>
              </p:nvPr>
            </p:nvSpPr>
            <p:spPr bwMode="auto">
              <a:xfrm>
                <a:off x="820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8" name="Oval 264"/>
              <p:cNvSpPr>
                <a:spLocks noChangeArrowheads="1"/>
              </p:cNvSpPr>
              <p:nvPr>
                <p:custDataLst>
                  <p:tags r:id="rId159"/>
                </p:custDataLst>
              </p:nvPr>
            </p:nvSpPr>
            <p:spPr bwMode="auto">
              <a:xfrm>
                <a:off x="829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9" name="Oval 265"/>
              <p:cNvSpPr>
                <a:spLocks noChangeArrowheads="1"/>
              </p:cNvSpPr>
              <p:nvPr>
                <p:custDataLst>
                  <p:tags r:id="rId160"/>
                </p:custDataLst>
              </p:nvPr>
            </p:nvSpPr>
            <p:spPr bwMode="auto">
              <a:xfrm>
                <a:off x="8382"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0" name="Oval 266"/>
              <p:cNvSpPr>
                <a:spLocks noChangeArrowheads="1"/>
              </p:cNvSpPr>
              <p:nvPr>
                <p:custDataLst>
                  <p:tags r:id="rId161"/>
                </p:custDataLst>
              </p:nvPr>
            </p:nvSpPr>
            <p:spPr bwMode="auto">
              <a:xfrm>
                <a:off x="8467"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1" name="Oval 267"/>
              <p:cNvSpPr>
                <a:spLocks noChangeArrowheads="1"/>
              </p:cNvSpPr>
              <p:nvPr>
                <p:custDataLst>
                  <p:tags r:id="rId162"/>
                </p:custDataLst>
              </p:nvPr>
            </p:nvSpPr>
            <p:spPr bwMode="auto">
              <a:xfrm>
                <a:off x="854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2" name="Oval 268"/>
              <p:cNvSpPr>
                <a:spLocks noChangeArrowheads="1"/>
              </p:cNvSpPr>
              <p:nvPr>
                <p:custDataLst>
                  <p:tags r:id="rId163"/>
                </p:custDataLst>
              </p:nvPr>
            </p:nvSpPr>
            <p:spPr bwMode="auto">
              <a:xfrm>
                <a:off x="863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3" name="Oval 269"/>
              <p:cNvSpPr>
                <a:spLocks noChangeArrowheads="1"/>
              </p:cNvSpPr>
              <p:nvPr>
                <p:custDataLst>
                  <p:tags r:id="rId164"/>
                </p:custDataLst>
              </p:nvPr>
            </p:nvSpPr>
            <p:spPr bwMode="auto">
              <a:xfrm>
                <a:off x="8718"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4" name="Oval 270"/>
              <p:cNvSpPr>
                <a:spLocks noChangeArrowheads="1"/>
              </p:cNvSpPr>
              <p:nvPr>
                <p:custDataLst>
                  <p:tags r:id="rId165"/>
                </p:custDataLst>
              </p:nvPr>
            </p:nvSpPr>
            <p:spPr bwMode="auto">
              <a:xfrm>
                <a:off x="880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5" name="Oval 271"/>
              <p:cNvSpPr>
                <a:spLocks noChangeArrowheads="1"/>
              </p:cNvSpPr>
              <p:nvPr>
                <p:custDataLst>
                  <p:tags r:id="rId166"/>
                </p:custDataLst>
              </p:nvPr>
            </p:nvSpPr>
            <p:spPr bwMode="auto">
              <a:xfrm>
                <a:off x="888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6" name="Oval 272"/>
              <p:cNvSpPr>
                <a:spLocks noChangeArrowheads="1"/>
              </p:cNvSpPr>
              <p:nvPr>
                <p:custDataLst>
                  <p:tags r:id="rId167"/>
                </p:custDataLst>
              </p:nvPr>
            </p:nvSpPr>
            <p:spPr bwMode="auto">
              <a:xfrm>
                <a:off x="896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7" name="Oval 273"/>
              <p:cNvSpPr>
                <a:spLocks noChangeArrowheads="1"/>
              </p:cNvSpPr>
              <p:nvPr>
                <p:custDataLst>
                  <p:tags r:id="rId168"/>
                </p:custDataLst>
              </p:nvPr>
            </p:nvSpPr>
            <p:spPr bwMode="auto">
              <a:xfrm>
                <a:off x="905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8" name="Oval 274"/>
              <p:cNvSpPr>
                <a:spLocks noChangeArrowheads="1"/>
              </p:cNvSpPr>
              <p:nvPr>
                <p:custDataLst>
                  <p:tags r:id="rId169"/>
                </p:custDataLst>
              </p:nvPr>
            </p:nvSpPr>
            <p:spPr bwMode="auto">
              <a:xfrm>
                <a:off x="9135"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9" name="Oval 275"/>
              <p:cNvSpPr>
                <a:spLocks noChangeArrowheads="1"/>
              </p:cNvSpPr>
              <p:nvPr>
                <p:custDataLst>
                  <p:tags r:id="rId170"/>
                </p:custDataLst>
              </p:nvPr>
            </p:nvSpPr>
            <p:spPr bwMode="auto">
              <a:xfrm>
                <a:off x="922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0" name="Oval 276"/>
              <p:cNvSpPr>
                <a:spLocks noChangeArrowheads="1"/>
              </p:cNvSpPr>
              <p:nvPr>
                <p:custDataLst>
                  <p:tags r:id="rId171"/>
                </p:custDataLst>
              </p:nvPr>
            </p:nvSpPr>
            <p:spPr bwMode="auto">
              <a:xfrm>
                <a:off x="930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1" name="Oval 277"/>
              <p:cNvSpPr>
                <a:spLocks noChangeArrowheads="1"/>
              </p:cNvSpPr>
              <p:nvPr>
                <p:custDataLst>
                  <p:tags r:id="rId172"/>
                </p:custDataLst>
              </p:nvPr>
            </p:nvSpPr>
            <p:spPr bwMode="auto">
              <a:xfrm>
                <a:off x="93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2" name="Oval 278"/>
              <p:cNvSpPr>
                <a:spLocks noChangeArrowheads="1"/>
              </p:cNvSpPr>
              <p:nvPr>
                <p:custDataLst>
                  <p:tags r:id="rId173"/>
                </p:custDataLst>
              </p:nvPr>
            </p:nvSpPr>
            <p:spPr bwMode="auto">
              <a:xfrm>
                <a:off x="947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3" name="Oval 279"/>
              <p:cNvSpPr>
                <a:spLocks noChangeArrowheads="1"/>
              </p:cNvSpPr>
              <p:nvPr>
                <p:custDataLst>
                  <p:tags r:id="rId174"/>
                </p:custDataLst>
              </p:nvPr>
            </p:nvSpPr>
            <p:spPr bwMode="auto">
              <a:xfrm>
                <a:off x="95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4" name="Oval 280"/>
              <p:cNvSpPr>
                <a:spLocks noChangeArrowheads="1"/>
              </p:cNvSpPr>
              <p:nvPr>
                <p:custDataLst>
                  <p:tags r:id="rId175"/>
                </p:custDataLst>
              </p:nvPr>
            </p:nvSpPr>
            <p:spPr bwMode="auto">
              <a:xfrm>
                <a:off x="964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5" name="Oval 281"/>
              <p:cNvSpPr>
                <a:spLocks noChangeArrowheads="1"/>
              </p:cNvSpPr>
              <p:nvPr>
                <p:custDataLst>
                  <p:tags r:id="rId176"/>
                </p:custDataLst>
              </p:nvPr>
            </p:nvSpPr>
            <p:spPr bwMode="auto">
              <a:xfrm>
                <a:off x="97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6" name="Oval 282"/>
              <p:cNvSpPr>
                <a:spLocks noChangeArrowheads="1"/>
              </p:cNvSpPr>
              <p:nvPr>
                <p:custDataLst>
                  <p:tags r:id="rId177"/>
                </p:custDataLst>
              </p:nvPr>
            </p:nvSpPr>
            <p:spPr bwMode="auto">
              <a:xfrm>
                <a:off x="980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7" name="Oval 283"/>
              <p:cNvSpPr>
                <a:spLocks noChangeArrowheads="1"/>
              </p:cNvSpPr>
              <p:nvPr>
                <p:custDataLst>
                  <p:tags r:id="rId178"/>
                </p:custDataLst>
              </p:nvPr>
            </p:nvSpPr>
            <p:spPr bwMode="auto">
              <a:xfrm>
                <a:off x="989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8" name="Oval 284"/>
              <p:cNvSpPr>
                <a:spLocks noChangeArrowheads="1"/>
              </p:cNvSpPr>
              <p:nvPr>
                <p:custDataLst>
                  <p:tags r:id="rId179"/>
                </p:custDataLst>
              </p:nvPr>
            </p:nvSpPr>
            <p:spPr bwMode="auto">
              <a:xfrm>
                <a:off x="997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9" name="Oval 285"/>
              <p:cNvSpPr>
                <a:spLocks noChangeArrowheads="1"/>
              </p:cNvSpPr>
              <p:nvPr>
                <p:custDataLst>
                  <p:tags r:id="rId180"/>
                </p:custDataLst>
              </p:nvPr>
            </p:nvSpPr>
            <p:spPr bwMode="auto">
              <a:xfrm>
                <a:off x="1005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0" name="Oval 286"/>
              <p:cNvSpPr>
                <a:spLocks noChangeArrowheads="1"/>
              </p:cNvSpPr>
              <p:nvPr>
                <p:custDataLst>
                  <p:tags r:id="rId181"/>
                </p:custDataLst>
              </p:nvPr>
            </p:nvSpPr>
            <p:spPr bwMode="auto">
              <a:xfrm>
                <a:off x="1014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1" name="Oval 287"/>
              <p:cNvSpPr>
                <a:spLocks noChangeArrowheads="1"/>
              </p:cNvSpPr>
              <p:nvPr>
                <p:custDataLst>
                  <p:tags r:id="rId182"/>
                </p:custDataLst>
              </p:nvPr>
            </p:nvSpPr>
            <p:spPr bwMode="auto">
              <a:xfrm>
                <a:off x="1022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2" name="Oval 288"/>
              <p:cNvSpPr>
                <a:spLocks noChangeArrowheads="1"/>
              </p:cNvSpPr>
              <p:nvPr>
                <p:custDataLst>
                  <p:tags r:id="rId183"/>
                </p:custDataLst>
              </p:nvPr>
            </p:nvSpPr>
            <p:spPr bwMode="auto">
              <a:xfrm>
                <a:off x="103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3" name="Oval 289"/>
              <p:cNvSpPr>
                <a:spLocks noChangeArrowheads="1"/>
              </p:cNvSpPr>
              <p:nvPr>
                <p:custDataLst>
                  <p:tags r:id="rId184"/>
                </p:custDataLst>
              </p:nvPr>
            </p:nvSpPr>
            <p:spPr bwMode="auto">
              <a:xfrm>
                <a:off x="1039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4" name="Oval 290"/>
              <p:cNvSpPr>
                <a:spLocks noChangeArrowheads="1"/>
              </p:cNvSpPr>
              <p:nvPr>
                <p:custDataLst>
                  <p:tags r:id="rId185"/>
                </p:custDataLst>
              </p:nvPr>
            </p:nvSpPr>
            <p:spPr bwMode="auto">
              <a:xfrm>
                <a:off x="1047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5" name="Oval 291"/>
              <p:cNvSpPr>
                <a:spLocks noChangeArrowheads="1"/>
              </p:cNvSpPr>
              <p:nvPr>
                <p:custDataLst>
                  <p:tags r:id="rId186"/>
                </p:custDataLst>
              </p:nvPr>
            </p:nvSpPr>
            <p:spPr bwMode="auto">
              <a:xfrm>
                <a:off x="1056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6" name="Oval 292"/>
              <p:cNvSpPr>
                <a:spLocks noChangeArrowheads="1"/>
              </p:cNvSpPr>
              <p:nvPr>
                <p:custDataLst>
                  <p:tags r:id="rId187"/>
                </p:custDataLst>
              </p:nvPr>
            </p:nvSpPr>
            <p:spPr bwMode="auto">
              <a:xfrm>
                <a:off x="106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7" name="Oval 293"/>
              <p:cNvSpPr>
                <a:spLocks noChangeArrowheads="1"/>
              </p:cNvSpPr>
              <p:nvPr>
                <p:custDataLst>
                  <p:tags r:id="rId188"/>
                </p:custDataLst>
              </p:nvPr>
            </p:nvSpPr>
            <p:spPr bwMode="auto">
              <a:xfrm>
                <a:off x="1072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8" name="Oval 294"/>
              <p:cNvSpPr>
                <a:spLocks noChangeArrowheads="1"/>
              </p:cNvSpPr>
              <p:nvPr>
                <p:custDataLst>
                  <p:tags r:id="rId189"/>
                </p:custDataLst>
              </p:nvPr>
            </p:nvSpPr>
            <p:spPr bwMode="auto">
              <a:xfrm>
                <a:off x="108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9" name="Oval 295"/>
              <p:cNvSpPr>
                <a:spLocks noChangeArrowheads="1"/>
              </p:cNvSpPr>
              <p:nvPr>
                <p:custDataLst>
                  <p:tags r:id="rId190"/>
                </p:custDataLst>
              </p:nvPr>
            </p:nvSpPr>
            <p:spPr bwMode="auto">
              <a:xfrm>
                <a:off x="1089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0" name="Oval 296"/>
              <p:cNvSpPr>
                <a:spLocks noChangeArrowheads="1"/>
              </p:cNvSpPr>
              <p:nvPr>
                <p:custDataLst>
                  <p:tags r:id="rId191"/>
                </p:custDataLst>
              </p:nvPr>
            </p:nvSpPr>
            <p:spPr bwMode="auto">
              <a:xfrm>
                <a:off x="1098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1" name="Oval 297"/>
              <p:cNvSpPr>
                <a:spLocks noChangeArrowheads="1"/>
              </p:cNvSpPr>
              <p:nvPr>
                <p:custDataLst>
                  <p:tags r:id="rId192"/>
                </p:custDataLst>
              </p:nvPr>
            </p:nvSpPr>
            <p:spPr bwMode="auto">
              <a:xfrm>
                <a:off x="110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2" name="Oval 298"/>
              <p:cNvSpPr>
                <a:spLocks noChangeArrowheads="1"/>
              </p:cNvSpPr>
              <p:nvPr>
                <p:custDataLst>
                  <p:tags r:id="rId193"/>
                </p:custDataLst>
              </p:nvPr>
            </p:nvSpPr>
            <p:spPr bwMode="auto">
              <a:xfrm>
                <a:off x="1114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3" name="Oval 299"/>
              <p:cNvSpPr>
                <a:spLocks noChangeArrowheads="1"/>
              </p:cNvSpPr>
              <p:nvPr>
                <p:custDataLst>
                  <p:tags r:id="rId194"/>
                </p:custDataLst>
              </p:nvPr>
            </p:nvSpPr>
            <p:spPr bwMode="auto">
              <a:xfrm>
                <a:off x="1123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4" name="Oval 300"/>
              <p:cNvSpPr>
                <a:spLocks noChangeArrowheads="1"/>
              </p:cNvSpPr>
              <p:nvPr>
                <p:custDataLst>
                  <p:tags r:id="rId195"/>
                </p:custDataLst>
              </p:nvPr>
            </p:nvSpPr>
            <p:spPr bwMode="auto">
              <a:xfrm>
                <a:off x="113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5" name="Oval 301"/>
              <p:cNvSpPr>
                <a:spLocks noChangeArrowheads="1"/>
              </p:cNvSpPr>
              <p:nvPr>
                <p:custDataLst>
                  <p:tags r:id="rId196"/>
                </p:custDataLst>
              </p:nvPr>
            </p:nvSpPr>
            <p:spPr bwMode="auto">
              <a:xfrm>
                <a:off x="1140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6" name="Oval 302"/>
              <p:cNvSpPr>
                <a:spLocks noChangeArrowheads="1"/>
              </p:cNvSpPr>
              <p:nvPr>
                <p:custDataLst>
                  <p:tags r:id="rId197"/>
                </p:custDataLst>
              </p:nvPr>
            </p:nvSpPr>
            <p:spPr bwMode="auto">
              <a:xfrm>
                <a:off x="114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7" name="Oval 303"/>
              <p:cNvSpPr>
                <a:spLocks noChangeArrowheads="1"/>
              </p:cNvSpPr>
              <p:nvPr>
                <p:custDataLst>
                  <p:tags r:id="rId198"/>
                </p:custDataLst>
              </p:nvPr>
            </p:nvSpPr>
            <p:spPr bwMode="auto">
              <a:xfrm>
                <a:off x="115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8" name="Oval 304"/>
              <p:cNvSpPr>
                <a:spLocks noChangeArrowheads="1"/>
              </p:cNvSpPr>
              <p:nvPr>
                <p:custDataLst>
                  <p:tags r:id="rId199"/>
                </p:custDataLst>
              </p:nvPr>
            </p:nvSpPr>
            <p:spPr bwMode="auto">
              <a:xfrm>
                <a:off x="1165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9" name="Oval 305"/>
              <p:cNvSpPr>
                <a:spLocks noChangeArrowheads="1"/>
              </p:cNvSpPr>
              <p:nvPr>
                <p:custDataLst>
                  <p:tags r:id="rId200"/>
                </p:custDataLst>
              </p:nvPr>
            </p:nvSpPr>
            <p:spPr bwMode="auto">
              <a:xfrm>
                <a:off x="1173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80" name="Oval 306"/>
              <p:cNvSpPr>
                <a:spLocks noChangeArrowheads="1"/>
              </p:cNvSpPr>
              <p:nvPr>
                <p:custDataLst>
                  <p:tags r:id="rId201"/>
                </p:custDataLst>
              </p:nvPr>
            </p:nvSpPr>
            <p:spPr bwMode="auto">
              <a:xfrm>
                <a:off x="1182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5" name="Oval 308"/>
              <p:cNvSpPr>
                <a:spLocks noChangeArrowheads="1"/>
              </p:cNvSpPr>
              <p:nvPr>
                <p:custDataLst>
                  <p:tags r:id="rId202"/>
                </p:custDataLst>
              </p:nvPr>
            </p:nvSpPr>
            <p:spPr bwMode="auto">
              <a:xfrm>
                <a:off x="1190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6" name="Oval 309"/>
              <p:cNvSpPr>
                <a:spLocks noChangeArrowheads="1"/>
              </p:cNvSpPr>
              <p:nvPr>
                <p:custDataLst>
                  <p:tags r:id="rId203"/>
                </p:custDataLst>
              </p:nvPr>
            </p:nvSpPr>
            <p:spPr bwMode="auto">
              <a:xfrm>
                <a:off x="119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7" name="Oval 310"/>
              <p:cNvSpPr>
                <a:spLocks noChangeArrowheads="1"/>
              </p:cNvSpPr>
              <p:nvPr>
                <p:custDataLst>
                  <p:tags r:id="rId204"/>
                </p:custDataLst>
              </p:nvPr>
            </p:nvSpPr>
            <p:spPr bwMode="auto">
              <a:xfrm>
                <a:off x="1207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8" name="Oval 311"/>
              <p:cNvSpPr>
                <a:spLocks noChangeArrowheads="1"/>
              </p:cNvSpPr>
              <p:nvPr>
                <p:custDataLst>
                  <p:tags r:id="rId205"/>
                </p:custDataLst>
              </p:nvPr>
            </p:nvSpPr>
            <p:spPr bwMode="auto">
              <a:xfrm>
                <a:off x="1215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9" name="Oval 312"/>
              <p:cNvSpPr>
                <a:spLocks noChangeArrowheads="1"/>
              </p:cNvSpPr>
              <p:nvPr>
                <p:custDataLst>
                  <p:tags r:id="rId206"/>
                </p:custDataLst>
              </p:nvPr>
            </p:nvSpPr>
            <p:spPr bwMode="auto">
              <a:xfrm>
                <a:off x="122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0" name="Oval 313"/>
              <p:cNvSpPr>
                <a:spLocks noChangeArrowheads="1"/>
              </p:cNvSpPr>
              <p:nvPr>
                <p:custDataLst>
                  <p:tags r:id="rId207"/>
                </p:custDataLst>
              </p:nvPr>
            </p:nvSpPr>
            <p:spPr bwMode="auto">
              <a:xfrm>
                <a:off x="123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 name="Oval 314"/>
              <p:cNvSpPr>
                <a:spLocks noChangeArrowheads="1"/>
              </p:cNvSpPr>
              <p:nvPr>
                <p:custDataLst>
                  <p:tags r:id="rId208"/>
                </p:custDataLst>
              </p:nvPr>
            </p:nvSpPr>
            <p:spPr bwMode="auto">
              <a:xfrm>
                <a:off x="1240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2" name="Oval 315"/>
              <p:cNvSpPr>
                <a:spLocks noChangeArrowheads="1"/>
              </p:cNvSpPr>
              <p:nvPr>
                <p:custDataLst>
                  <p:tags r:id="rId209"/>
                </p:custDataLst>
              </p:nvPr>
            </p:nvSpPr>
            <p:spPr bwMode="auto">
              <a:xfrm>
                <a:off x="124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3" name="Oval 316"/>
              <p:cNvSpPr>
                <a:spLocks noChangeArrowheads="1"/>
              </p:cNvSpPr>
              <p:nvPr>
                <p:custDataLst>
                  <p:tags r:id="rId210"/>
                </p:custDataLst>
              </p:nvPr>
            </p:nvSpPr>
            <p:spPr bwMode="auto">
              <a:xfrm>
                <a:off x="1257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4" name="Oval 317"/>
              <p:cNvSpPr>
                <a:spLocks noChangeArrowheads="1"/>
              </p:cNvSpPr>
              <p:nvPr>
                <p:custDataLst>
                  <p:tags r:id="rId211"/>
                </p:custDataLst>
              </p:nvPr>
            </p:nvSpPr>
            <p:spPr bwMode="auto">
              <a:xfrm>
                <a:off x="12657"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Oval 318"/>
              <p:cNvSpPr>
                <a:spLocks noChangeArrowheads="1"/>
              </p:cNvSpPr>
              <p:nvPr>
                <p:custDataLst>
                  <p:tags r:id="rId212"/>
                </p:custDataLst>
              </p:nvPr>
            </p:nvSpPr>
            <p:spPr bwMode="auto">
              <a:xfrm>
                <a:off x="1274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6" name="Oval 319"/>
              <p:cNvSpPr>
                <a:spLocks noChangeArrowheads="1"/>
              </p:cNvSpPr>
              <p:nvPr>
                <p:custDataLst>
                  <p:tags r:id="rId213"/>
                </p:custDataLst>
              </p:nvPr>
            </p:nvSpPr>
            <p:spPr bwMode="auto">
              <a:xfrm>
                <a:off x="128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7" name="Oval 320"/>
              <p:cNvSpPr>
                <a:spLocks noChangeArrowheads="1"/>
              </p:cNvSpPr>
              <p:nvPr>
                <p:custDataLst>
                  <p:tags r:id="rId214"/>
                </p:custDataLst>
              </p:nvPr>
            </p:nvSpPr>
            <p:spPr bwMode="auto">
              <a:xfrm>
                <a:off x="129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8" name="Oval 321"/>
              <p:cNvSpPr>
                <a:spLocks noChangeArrowheads="1"/>
              </p:cNvSpPr>
              <p:nvPr>
                <p:custDataLst>
                  <p:tags r:id="rId215"/>
                </p:custDataLst>
              </p:nvPr>
            </p:nvSpPr>
            <p:spPr bwMode="auto">
              <a:xfrm>
                <a:off x="1299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9" name="Oval 322"/>
              <p:cNvSpPr>
                <a:spLocks noChangeArrowheads="1"/>
              </p:cNvSpPr>
              <p:nvPr>
                <p:custDataLst>
                  <p:tags r:id="rId216"/>
                </p:custDataLst>
              </p:nvPr>
            </p:nvSpPr>
            <p:spPr bwMode="auto">
              <a:xfrm>
                <a:off x="1307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0" name="Oval 323"/>
              <p:cNvSpPr>
                <a:spLocks noChangeArrowheads="1"/>
              </p:cNvSpPr>
              <p:nvPr>
                <p:custDataLst>
                  <p:tags r:id="rId217"/>
                </p:custDataLst>
              </p:nvPr>
            </p:nvSpPr>
            <p:spPr bwMode="auto">
              <a:xfrm>
                <a:off x="1316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1" name="Oval 324"/>
              <p:cNvSpPr>
                <a:spLocks noChangeArrowheads="1"/>
              </p:cNvSpPr>
              <p:nvPr>
                <p:custDataLst>
                  <p:tags r:id="rId218"/>
                </p:custDataLst>
              </p:nvPr>
            </p:nvSpPr>
            <p:spPr bwMode="auto">
              <a:xfrm>
                <a:off x="132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2" name="Oval 325"/>
              <p:cNvSpPr>
                <a:spLocks noChangeArrowheads="1"/>
              </p:cNvSpPr>
              <p:nvPr>
                <p:custDataLst>
                  <p:tags r:id="rId219"/>
                </p:custDataLst>
              </p:nvPr>
            </p:nvSpPr>
            <p:spPr bwMode="auto">
              <a:xfrm>
                <a:off x="1332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3" name="Freeform 326"/>
              <p:cNvSpPr/>
              <p:nvPr>
                <p:custDataLst>
                  <p:tags r:id="rId220"/>
                </p:custDataLst>
              </p:nvPr>
            </p:nvSpPr>
            <p:spPr bwMode="auto">
              <a:xfrm>
                <a:off x="13411" y="3717"/>
                <a:ext cx="53" cy="43"/>
              </a:xfrm>
              <a:custGeom>
                <a:avLst/>
                <a:gdLst>
                  <a:gd name="T0" fmla="*/ 7 w 8"/>
                  <a:gd name="T1" fmla="*/ 4 h 7"/>
                  <a:gd name="T2" fmla="*/ 3 w 8"/>
                  <a:gd name="T3" fmla="*/ 7 h 7"/>
                  <a:gd name="T4" fmla="*/ 0 w 8"/>
                  <a:gd name="T5" fmla="*/ 3 h 7"/>
                  <a:gd name="T6" fmla="*/ 4 w 8"/>
                  <a:gd name="T7" fmla="*/ 0 h 7"/>
                  <a:gd name="T8" fmla="*/ 7 w 8"/>
                  <a:gd name="T9" fmla="*/ 4 h 7"/>
                </a:gdLst>
                <a:ahLst/>
                <a:cxnLst>
                  <a:cxn ang="0">
                    <a:pos x="T0" y="T1"/>
                  </a:cxn>
                  <a:cxn ang="0">
                    <a:pos x="T2" y="T3"/>
                  </a:cxn>
                  <a:cxn ang="0">
                    <a:pos x="T4" y="T5"/>
                  </a:cxn>
                  <a:cxn ang="0">
                    <a:pos x="T6" y="T7"/>
                  </a:cxn>
                  <a:cxn ang="0">
                    <a:pos x="T8" y="T9"/>
                  </a:cxn>
                </a:cxnLst>
                <a:rect l="0" t="0" r="r" b="b"/>
                <a:pathLst>
                  <a:path w="8" h="7">
                    <a:moveTo>
                      <a:pt x="7" y="4"/>
                    </a:moveTo>
                    <a:cubicBezTo>
                      <a:pt x="6" y="6"/>
                      <a:pt x="5" y="7"/>
                      <a:pt x="3" y="7"/>
                    </a:cubicBezTo>
                    <a:cubicBezTo>
                      <a:pt x="1" y="6"/>
                      <a:pt x="0" y="5"/>
                      <a:pt x="0" y="3"/>
                    </a:cubicBezTo>
                    <a:cubicBezTo>
                      <a:pt x="1" y="1"/>
                      <a:pt x="2" y="0"/>
                      <a:pt x="4" y="0"/>
                    </a:cubicBezTo>
                    <a:cubicBezTo>
                      <a:pt x="6" y="1"/>
                      <a:pt x="8" y="3"/>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4" name="Freeform 327"/>
              <p:cNvSpPr/>
              <p:nvPr>
                <p:custDataLst>
                  <p:tags r:id="rId221"/>
                </p:custDataLst>
              </p:nvPr>
            </p:nvSpPr>
            <p:spPr bwMode="auto">
              <a:xfrm>
                <a:off x="13488" y="3741"/>
                <a:ext cx="53" cy="53"/>
              </a:xfrm>
              <a:custGeom>
                <a:avLst/>
                <a:gdLst>
                  <a:gd name="T0" fmla="*/ 7 w 8"/>
                  <a:gd name="T1" fmla="*/ 6 h 8"/>
                  <a:gd name="T2" fmla="*/ 2 w 8"/>
                  <a:gd name="T3" fmla="*/ 7 h 8"/>
                  <a:gd name="T4" fmla="*/ 1 w 8"/>
                  <a:gd name="T5" fmla="*/ 3 h 8"/>
                  <a:gd name="T6" fmla="*/ 5 w 8"/>
                  <a:gd name="T7" fmla="*/ 1 h 8"/>
                  <a:gd name="T8" fmla="*/ 7 w 8"/>
                  <a:gd name="T9" fmla="*/ 6 h 8"/>
                </a:gdLst>
                <a:ahLst/>
                <a:cxnLst>
                  <a:cxn ang="0">
                    <a:pos x="T0" y="T1"/>
                  </a:cxn>
                  <a:cxn ang="0">
                    <a:pos x="T2" y="T3"/>
                  </a:cxn>
                  <a:cxn ang="0">
                    <a:pos x="T4" y="T5"/>
                  </a:cxn>
                  <a:cxn ang="0">
                    <a:pos x="T6" y="T7"/>
                  </a:cxn>
                  <a:cxn ang="0">
                    <a:pos x="T8" y="T9"/>
                  </a:cxn>
                </a:cxnLst>
                <a:rect l="0" t="0" r="r" b="b"/>
                <a:pathLst>
                  <a:path w="8" h="8">
                    <a:moveTo>
                      <a:pt x="7" y="6"/>
                    </a:moveTo>
                    <a:cubicBezTo>
                      <a:pt x="6" y="8"/>
                      <a:pt x="4" y="8"/>
                      <a:pt x="2" y="7"/>
                    </a:cubicBezTo>
                    <a:cubicBezTo>
                      <a:pt x="1" y="6"/>
                      <a:pt x="0" y="4"/>
                      <a:pt x="1" y="3"/>
                    </a:cubicBezTo>
                    <a:cubicBezTo>
                      <a:pt x="2" y="1"/>
                      <a:pt x="4" y="0"/>
                      <a:pt x="5" y="1"/>
                    </a:cubicBezTo>
                    <a:cubicBezTo>
                      <a:pt x="7" y="2"/>
                      <a:pt x="8" y="4"/>
                      <a:pt x="7"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5" name="Freeform 328"/>
              <p:cNvSpPr/>
              <p:nvPr>
                <p:custDataLst>
                  <p:tags r:id="rId222"/>
                </p:custDataLst>
              </p:nvPr>
            </p:nvSpPr>
            <p:spPr bwMode="auto">
              <a:xfrm>
                <a:off x="13554" y="3794"/>
                <a:ext cx="51" cy="51"/>
              </a:xfrm>
              <a:custGeom>
                <a:avLst/>
                <a:gdLst>
                  <a:gd name="T0" fmla="*/ 6 w 8"/>
                  <a:gd name="T1" fmla="*/ 7 h 8"/>
                  <a:gd name="T2" fmla="*/ 2 w 8"/>
                  <a:gd name="T3" fmla="*/ 7 h 8"/>
                  <a:gd name="T4" fmla="*/ 2 w 8"/>
                  <a:gd name="T5" fmla="*/ 2 h 8"/>
                  <a:gd name="T6" fmla="*/ 7 w 8"/>
                  <a:gd name="T7" fmla="*/ 2 h 8"/>
                  <a:gd name="T8" fmla="*/ 6 w 8"/>
                  <a:gd name="T9" fmla="*/ 7 h 8"/>
                </a:gdLst>
                <a:ahLst/>
                <a:cxnLst>
                  <a:cxn ang="0">
                    <a:pos x="T0" y="T1"/>
                  </a:cxn>
                  <a:cxn ang="0">
                    <a:pos x="T2" y="T3"/>
                  </a:cxn>
                  <a:cxn ang="0">
                    <a:pos x="T4" y="T5"/>
                  </a:cxn>
                  <a:cxn ang="0">
                    <a:pos x="T6" y="T7"/>
                  </a:cxn>
                  <a:cxn ang="0">
                    <a:pos x="T8" y="T9"/>
                  </a:cxn>
                </a:cxnLst>
                <a:rect l="0" t="0" r="r" b="b"/>
                <a:pathLst>
                  <a:path w="8" h="8">
                    <a:moveTo>
                      <a:pt x="6" y="7"/>
                    </a:moveTo>
                    <a:cubicBezTo>
                      <a:pt x="5" y="8"/>
                      <a:pt x="3" y="8"/>
                      <a:pt x="2" y="7"/>
                    </a:cubicBezTo>
                    <a:cubicBezTo>
                      <a:pt x="0" y="5"/>
                      <a:pt x="0" y="3"/>
                      <a:pt x="2" y="2"/>
                    </a:cubicBezTo>
                    <a:cubicBezTo>
                      <a:pt x="3" y="0"/>
                      <a:pt x="5" y="0"/>
                      <a:pt x="7" y="2"/>
                    </a:cubicBezTo>
                    <a:cubicBezTo>
                      <a:pt x="8" y="3"/>
                      <a:pt x="8" y="5"/>
                      <a:pt x="6"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6" name="Freeform 329"/>
              <p:cNvSpPr/>
              <p:nvPr>
                <p:custDataLst>
                  <p:tags r:id="rId223"/>
                </p:custDataLst>
              </p:nvPr>
            </p:nvSpPr>
            <p:spPr bwMode="auto">
              <a:xfrm>
                <a:off x="13604" y="3864"/>
                <a:ext cx="53" cy="46"/>
              </a:xfrm>
              <a:custGeom>
                <a:avLst/>
                <a:gdLst>
                  <a:gd name="T0" fmla="*/ 5 w 8"/>
                  <a:gd name="T1" fmla="*/ 7 h 7"/>
                  <a:gd name="T2" fmla="*/ 1 w 8"/>
                  <a:gd name="T3" fmla="*/ 5 h 7"/>
                  <a:gd name="T4" fmla="*/ 2 w 8"/>
                  <a:gd name="T5" fmla="*/ 1 h 7"/>
                  <a:gd name="T6" fmla="*/ 7 w 8"/>
                  <a:gd name="T7" fmla="*/ 2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7"/>
                      <a:pt x="1" y="5"/>
                    </a:cubicBezTo>
                    <a:cubicBezTo>
                      <a:pt x="0" y="4"/>
                      <a:pt x="0" y="2"/>
                      <a:pt x="2" y="1"/>
                    </a:cubicBezTo>
                    <a:cubicBezTo>
                      <a:pt x="4" y="0"/>
                      <a:pt x="6" y="0"/>
                      <a:pt x="7" y="2"/>
                    </a:cubicBezTo>
                    <a:cubicBezTo>
                      <a:pt x="8" y="4"/>
                      <a:pt x="7" y="6"/>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7" name="Freeform 330"/>
              <p:cNvSpPr/>
              <p:nvPr>
                <p:custDataLst>
                  <p:tags r:id="rId224"/>
                </p:custDataLst>
              </p:nvPr>
            </p:nvSpPr>
            <p:spPr bwMode="auto">
              <a:xfrm>
                <a:off x="13631" y="3942"/>
                <a:ext cx="53" cy="46"/>
              </a:xfrm>
              <a:custGeom>
                <a:avLst/>
                <a:gdLst>
                  <a:gd name="T0" fmla="*/ 5 w 8"/>
                  <a:gd name="T1" fmla="*/ 7 h 7"/>
                  <a:gd name="T2" fmla="*/ 1 w 8"/>
                  <a:gd name="T3" fmla="*/ 5 h 7"/>
                  <a:gd name="T4" fmla="*/ 3 w 8"/>
                  <a:gd name="T5" fmla="*/ 1 h 7"/>
                  <a:gd name="T6" fmla="*/ 7 w 8"/>
                  <a:gd name="T7" fmla="*/ 3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6"/>
                      <a:pt x="1" y="5"/>
                    </a:cubicBezTo>
                    <a:cubicBezTo>
                      <a:pt x="0" y="3"/>
                      <a:pt x="1" y="1"/>
                      <a:pt x="3" y="1"/>
                    </a:cubicBezTo>
                    <a:cubicBezTo>
                      <a:pt x="5" y="0"/>
                      <a:pt x="7" y="1"/>
                      <a:pt x="7" y="3"/>
                    </a:cubicBezTo>
                    <a:cubicBezTo>
                      <a:pt x="8" y="5"/>
                      <a:pt x="6" y="7"/>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8" name="Oval 331"/>
              <p:cNvSpPr>
                <a:spLocks noChangeArrowheads="1"/>
              </p:cNvSpPr>
              <p:nvPr>
                <p:custDataLst>
                  <p:tags r:id="rId225"/>
                </p:custDataLst>
              </p:nvPr>
            </p:nvSpPr>
            <p:spPr bwMode="auto">
              <a:xfrm>
                <a:off x="13643" y="402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9" name="Oval 332"/>
              <p:cNvSpPr>
                <a:spLocks noChangeArrowheads="1"/>
              </p:cNvSpPr>
              <p:nvPr>
                <p:custDataLst>
                  <p:tags r:id="rId226"/>
                </p:custDataLst>
              </p:nvPr>
            </p:nvSpPr>
            <p:spPr bwMode="auto">
              <a:xfrm>
                <a:off x="13643" y="411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0" name="Oval 333"/>
              <p:cNvSpPr>
                <a:spLocks noChangeArrowheads="1"/>
              </p:cNvSpPr>
              <p:nvPr>
                <p:custDataLst>
                  <p:tags r:id="rId227"/>
                </p:custDataLst>
              </p:nvPr>
            </p:nvSpPr>
            <p:spPr bwMode="auto">
              <a:xfrm>
                <a:off x="13643" y="4195"/>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1" name="Oval 334"/>
              <p:cNvSpPr>
                <a:spLocks noChangeArrowheads="1"/>
              </p:cNvSpPr>
              <p:nvPr>
                <p:custDataLst>
                  <p:tags r:id="rId228"/>
                </p:custDataLst>
              </p:nvPr>
            </p:nvSpPr>
            <p:spPr bwMode="auto">
              <a:xfrm>
                <a:off x="13643" y="4280"/>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2" name="Oval 335"/>
              <p:cNvSpPr>
                <a:spLocks noChangeArrowheads="1"/>
              </p:cNvSpPr>
              <p:nvPr>
                <p:custDataLst>
                  <p:tags r:id="rId229"/>
                </p:custDataLst>
              </p:nvPr>
            </p:nvSpPr>
            <p:spPr bwMode="auto">
              <a:xfrm>
                <a:off x="13643" y="4364"/>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3" name="Oval 336"/>
              <p:cNvSpPr>
                <a:spLocks noChangeArrowheads="1"/>
              </p:cNvSpPr>
              <p:nvPr>
                <p:custDataLst>
                  <p:tags r:id="rId230"/>
                </p:custDataLst>
              </p:nvPr>
            </p:nvSpPr>
            <p:spPr bwMode="auto">
              <a:xfrm>
                <a:off x="13643" y="4449"/>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4" name="Oval 337"/>
              <p:cNvSpPr>
                <a:spLocks noChangeArrowheads="1"/>
              </p:cNvSpPr>
              <p:nvPr>
                <p:custDataLst>
                  <p:tags r:id="rId231"/>
                </p:custDataLst>
              </p:nvPr>
            </p:nvSpPr>
            <p:spPr bwMode="auto">
              <a:xfrm>
                <a:off x="13643" y="453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5" name="Oval 338"/>
              <p:cNvSpPr>
                <a:spLocks noChangeArrowheads="1"/>
              </p:cNvSpPr>
              <p:nvPr>
                <p:custDataLst>
                  <p:tags r:id="rId232"/>
                </p:custDataLst>
              </p:nvPr>
            </p:nvSpPr>
            <p:spPr bwMode="auto">
              <a:xfrm>
                <a:off x="13643" y="462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6" name="Oval 339"/>
              <p:cNvSpPr>
                <a:spLocks noChangeArrowheads="1"/>
              </p:cNvSpPr>
              <p:nvPr>
                <p:custDataLst>
                  <p:tags r:id="rId233"/>
                </p:custDataLst>
              </p:nvPr>
            </p:nvSpPr>
            <p:spPr bwMode="auto">
              <a:xfrm>
                <a:off x="13643" y="470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7" name="Oval 340"/>
              <p:cNvSpPr>
                <a:spLocks noChangeArrowheads="1"/>
              </p:cNvSpPr>
              <p:nvPr>
                <p:custDataLst>
                  <p:tags r:id="rId234"/>
                </p:custDataLst>
              </p:nvPr>
            </p:nvSpPr>
            <p:spPr bwMode="auto">
              <a:xfrm>
                <a:off x="13643" y="479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8" name="Oval 341"/>
              <p:cNvSpPr>
                <a:spLocks noChangeArrowheads="1"/>
              </p:cNvSpPr>
              <p:nvPr>
                <p:custDataLst>
                  <p:tags r:id="rId235"/>
                </p:custDataLst>
              </p:nvPr>
            </p:nvSpPr>
            <p:spPr bwMode="auto">
              <a:xfrm>
                <a:off x="13643" y="4874"/>
                <a:ext cx="42" cy="42"/>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9" name="Oval 342"/>
              <p:cNvSpPr>
                <a:spLocks noChangeArrowheads="1"/>
              </p:cNvSpPr>
              <p:nvPr>
                <p:custDataLst>
                  <p:tags r:id="rId236"/>
                </p:custDataLst>
              </p:nvPr>
            </p:nvSpPr>
            <p:spPr bwMode="auto">
              <a:xfrm>
                <a:off x="13643" y="4958"/>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0" name="Oval 343"/>
              <p:cNvSpPr>
                <a:spLocks noChangeArrowheads="1"/>
              </p:cNvSpPr>
              <p:nvPr>
                <p:custDataLst>
                  <p:tags r:id="rId237"/>
                </p:custDataLst>
              </p:nvPr>
            </p:nvSpPr>
            <p:spPr bwMode="auto">
              <a:xfrm>
                <a:off x="13643" y="504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1" name="Oval 344"/>
              <p:cNvSpPr>
                <a:spLocks noChangeArrowheads="1"/>
              </p:cNvSpPr>
              <p:nvPr>
                <p:custDataLst>
                  <p:tags r:id="rId238"/>
                </p:custDataLst>
              </p:nvPr>
            </p:nvSpPr>
            <p:spPr bwMode="auto">
              <a:xfrm>
                <a:off x="13643" y="512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2" name="Oval 345"/>
              <p:cNvSpPr>
                <a:spLocks noChangeArrowheads="1"/>
              </p:cNvSpPr>
              <p:nvPr>
                <p:custDataLst>
                  <p:tags r:id="rId239"/>
                </p:custDataLst>
              </p:nvPr>
            </p:nvSpPr>
            <p:spPr bwMode="auto">
              <a:xfrm>
                <a:off x="13643" y="521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3" name="Oval 346"/>
              <p:cNvSpPr>
                <a:spLocks noChangeArrowheads="1"/>
              </p:cNvSpPr>
              <p:nvPr>
                <p:custDataLst>
                  <p:tags r:id="rId240"/>
                </p:custDataLst>
              </p:nvPr>
            </p:nvSpPr>
            <p:spPr bwMode="auto">
              <a:xfrm>
                <a:off x="13643" y="5296"/>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4" name="Oval 347"/>
              <p:cNvSpPr>
                <a:spLocks noChangeArrowheads="1"/>
              </p:cNvSpPr>
              <p:nvPr>
                <p:custDataLst>
                  <p:tags r:id="rId241"/>
                </p:custDataLst>
              </p:nvPr>
            </p:nvSpPr>
            <p:spPr bwMode="auto">
              <a:xfrm>
                <a:off x="13643" y="5381"/>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5" name="Oval 348"/>
              <p:cNvSpPr>
                <a:spLocks noChangeArrowheads="1"/>
              </p:cNvSpPr>
              <p:nvPr>
                <p:custDataLst>
                  <p:tags r:id="rId242"/>
                </p:custDataLst>
              </p:nvPr>
            </p:nvSpPr>
            <p:spPr bwMode="auto">
              <a:xfrm>
                <a:off x="13643" y="546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6" name="Oval 349"/>
              <p:cNvSpPr>
                <a:spLocks noChangeArrowheads="1"/>
              </p:cNvSpPr>
              <p:nvPr>
                <p:custDataLst>
                  <p:tags r:id="rId243"/>
                </p:custDataLst>
              </p:nvPr>
            </p:nvSpPr>
            <p:spPr bwMode="auto">
              <a:xfrm>
                <a:off x="13643" y="554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7" name="Oval 350"/>
              <p:cNvSpPr>
                <a:spLocks noChangeArrowheads="1"/>
              </p:cNvSpPr>
              <p:nvPr>
                <p:custDataLst>
                  <p:tags r:id="rId244"/>
                </p:custDataLst>
              </p:nvPr>
            </p:nvSpPr>
            <p:spPr bwMode="auto">
              <a:xfrm>
                <a:off x="13643" y="563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8" name="Oval 351"/>
              <p:cNvSpPr>
                <a:spLocks noChangeArrowheads="1"/>
              </p:cNvSpPr>
              <p:nvPr>
                <p:custDataLst>
                  <p:tags r:id="rId245"/>
                </p:custDataLst>
              </p:nvPr>
            </p:nvSpPr>
            <p:spPr bwMode="auto">
              <a:xfrm>
                <a:off x="13643" y="571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9" name="Oval 352"/>
              <p:cNvSpPr>
                <a:spLocks noChangeArrowheads="1"/>
              </p:cNvSpPr>
              <p:nvPr>
                <p:custDataLst>
                  <p:tags r:id="rId246"/>
                </p:custDataLst>
              </p:nvPr>
            </p:nvSpPr>
            <p:spPr bwMode="auto">
              <a:xfrm>
                <a:off x="13643" y="580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0" name="Oval 353"/>
              <p:cNvSpPr>
                <a:spLocks noChangeArrowheads="1"/>
              </p:cNvSpPr>
              <p:nvPr>
                <p:custDataLst>
                  <p:tags r:id="rId247"/>
                </p:custDataLst>
              </p:nvPr>
            </p:nvSpPr>
            <p:spPr bwMode="auto">
              <a:xfrm>
                <a:off x="13643" y="588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1" name="Oval 354"/>
              <p:cNvSpPr>
                <a:spLocks noChangeArrowheads="1"/>
              </p:cNvSpPr>
              <p:nvPr>
                <p:custDataLst>
                  <p:tags r:id="rId248"/>
                </p:custDataLst>
              </p:nvPr>
            </p:nvSpPr>
            <p:spPr bwMode="auto">
              <a:xfrm>
                <a:off x="13643" y="5970"/>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2" name="Oval 355"/>
              <p:cNvSpPr>
                <a:spLocks noChangeArrowheads="1"/>
              </p:cNvSpPr>
              <p:nvPr>
                <p:custDataLst>
                  <p:tags r:id="rId249"/>
                </p:custDataLst>
              </p:nvPr>
            </p:nvSpPr>
            <p:spPr bwMode="auto">
              <a:xfrm>
                <a:off x="13643" y="6053"/>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3" name="Oval 356"/>
              <p:cNvSpPr>
                <a:spLocks noChangeArrowheads="1"/>
              </p:cNvSpPr>
              <p:nvPr>
                <p:custDataLst>
                  <p:tags r:id="rId250"/>
                </p:custDataLst>
              </p:nvPr>
            </p:nvSpPr>
            <p:spPr bwMode="auto">
              <a:xfrm>
                <a:off x="13643" y="613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4" name="Oval 357"/>
              <p:cNvSpPr>
                <a:spLocks noChangeArrowheads="1"/>
              </p:cNvSpPr>
              <p:nvPr>
                <p:custDataLst>
                  <p:tags r:id="rId251"/>
                </p:custDataLst>
              </p:nvPr>
            </p:nvSpPr>
            <p:spPr bwMode="auto">
              <a:xfrm>
                <a:off x="13643" y="622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5" name="Oval 358"/>
              <p:cNvSpPr>
                <a:spLocks noChangeArrowheads="1"/>
              </p:cNvSpPr>
              <p:nvPr>
                <p:custDataLst>
                  <p:tags r:id="rId252"/>
                </p:custDataLst>
              </p:nvPr>
            </p:nvSpPr>
            <p:spPr bwMode="auto">
              <a:xfrm>
                <a:off x="13643" y="630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6" name="Oval 359"/>
              <p:cNvSpPr>
                <a:spLocks noChangeArrowheads="1"/>
              </p:cNvSpPr>
              <p:nvPr>
                <p:custDataLst>
                  <p:tags r:id="rId253"/>
                </p:custDataLst>
              </p:nvPr>
            </p:nvSpPr>
            <p:spPr bwMode="auto">
              <a:xfrm>
                <a:off x="13643" y="639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7" name="Oval 360"/>
              <p:cNvSpPr>
                <a:spLocks noChangeArrowheads="1"/>
              </p:cNvSpPr>
              <p:nvPr>
                <p:custDataLst>
                  <p:tags r:id="rId254"/>
                </p:custDataLst>
              </p:nvPr>
            </p:nvSpPr>
            <p:spPr bwMode="auto">
              <a:xfrm>
                <a:off x="13643" y="647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8" name="Oval 361"/>
              <p:cNvSpPr>
                <a:spLocks noChangeArrowheads="1"/>
              </p:cNvSpPr>
              <p:nvPr>
                <p:custDataLst>
                  <p:tags r:id="rId255"/>
                </p:custDataLst>
              </p:nvPr>
            </p:nvSpPr>
            <p:spPr bwMode="auto">
              <a:xfrm>
                <a:off x="13643" y="655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9" name="Freeform 362"/>
              <p:cNvSpPr/>
              <p:nvPr>
                <p:custDataLst>
                  <p:tags r:id="rId256"/>
                </p:custDataLst>
              </p:nvPr>
            </p:nvSpPr>
            <p:spPr bwMode="auto">
              <a:xfrm>
                <a:off x="13638" y="6642"/>
                <a:ext cx="46" cy="46"/>
              </a:xfrm>
              <a:custGeom>
                <a:avLst/>
                <a:gdLst>
                  <a:gd name="T0" fmla="*/ 4 w 7"/>
                  <a:gd name="T1" fmla="*/ 7 h 7"/>
                  <a:gd name="T2" fmla="*/ 0 w 7"/>
                  <a:gd name="T3" fmla="*/ 3 h 7"/>
                  <a:gd name="T4" fmla="*/ 4 w 7"/>
                  <a:gd name="T5" fmla="*/ 0 h 7"/>
                  <a:gd name="T6" fmla="*/ 7 w 7"/>
                  <a:gd name="T7" fmla="*/ 3 h 7"/>
                  <a:gd name="T8" fmla="*/ 4 w 7"/>
                  <a:gd name="T9" fmla="*/ 7 h 7"/>
                </a:gdLst>
                <a:ahLst/>
                <a:cxnLst>
                  <a:cxn ang="0">
                    <a:pos x="T0" y="T1"/>
                  </a:cxn>
                  <a:cxn ang="0">
                    <a:pos x="T2" y="T3"/>
                  </a:cxn>
                  <a:cxn ang="0">
                    <a:pos x="T4" y="T5"/>
                  </a:cxn>
                  <a:cxn ang="0">
                    <a:pos x="T6" y="T7"/>
                  </a:cxn>
                  <a:cxn ang="0">
                    <a:pos x="T8" y="T9"/>
                  </a:cxn>
                </a:cxnLst>
                <a:rect l="0" t="0" r="r" b="b"/>
                <a:pathLst>
                  <a:path w="7" h="7">
                    <a:moveTo>
                      <a:pt x="4" y="7"/>
                    </a:moveTo>
                    <a:cubicBezTo>
                      <a:pt x="2" y="6"/>
                      <a:pt x="0" y="5"/>
                      <a:pt x="0" y="3"/>
                    </a:cubicBezTo>
                    <a:cubicBezTo>
                      <a:pt x="1" y="1"/>
                      <a:pt x="2" y="0"/>
                      <a:pt x="4" y="0"/>
                    </a:cubicBezTo>
                    <a:cubicBezTo>
                      <a:pt x="6" y="0"/>
                      <a:pt x="7" y="1"/>
                      <a:pt x="7" y="3"/>
                    </a:cubicBezTo>
                    <a:cubicBezTo>
                      <a:pt x="7" y="6"/>
                      <a:pt x="5" y="7"/>
                      <a:pt x="4"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0" name="Freeform 363"/>
              <p:cNvSpPr/>
              <p:nvPr>
                <p:custDataLst>
                  <p:tags r:id="rId257"/>
                </p:custDataLst>
              </p:nvPr>
            </p:nvSpPr>
            <p:spPr bwMode="auto">
              <a:xfrm>
                <a:off x="13623" y="6719"/>
                <a:ext cx="46" cy="53"/>
              </a:xfrm>
              <a:custGeom>
                <a:avLst/>
                <a:gdLst>
                  <a:gd name="T0" fmla="*/ 2 w 7"/>
                  <a:gd name="T1" fmla="*/ 7 h 8"/>
                  <a:gd name="T2" fmla="*/ 0 w 7"/>
                  <a:gd name="T3" fmla="*/ 3 h 8"/>
                  <a:gd name="T4" fmla="*/ 4 w 7"/>
                  <a:gd name="T5" fmla="*/ 1 h 8"/>
                  <a:gd name="T6" fmla="*/ 7 w 7"/>
                  <a:gd name="T7" fmla="*/ 5 h 8"/>
                  <a:gd name="T8" fmla="*/ 2 w 7"/>
                  <a:gd name="T9" fmla="*/ 7 h 8"/>
                </a:gdLst>
                <a:ahLst/>
                <a:cxnLst>
                  <a:cxn ang="0">
                    <a:pos x="T0" y="T1"/>
                  </a:cxn>
                  <a:cxn ang="0">
                    <a:pos x="T2" y="T3"/>
                  </a:cxn>
                  <a:cxn ang="0">
                    <a:pos x="T4" y="T5"/>
                  </a:cxn>
                  <a:cxn ang="0">
                    <a:pos x="T6" y="T7"/>
                  </a:cxn>
                  <a:cxn ang="0">
                    <a:pos x="T8" y="T9"/>
                  </a:cxn>
                </a:cxnLst>
                <a:rect l="0" t="0" r="r" b="b"/>
                <a:pathLst>
                  <a:path w="7" h="8">
                    <a:moveTo>
                      <a:pt x="2" y="7"/>
                    </a:moveTo>
                    <a:cubicBezTo>
                      <a:pt x="0" y="6"/>
                      <a:pt x="0" y="4"/>
                      <a:pt x="0" y="3"/>
                    </a:cubicBezTo>
                    <a:cubicBezTo>
                      <a:pt x="1" y="1"/>
                      <a:pt x="2" y="0"/>
                      <a:pt x="4" y="1"/>
                    </a:cubicBezTo>
                    <a:cubicBezTo>
                      <a:pt x="6" y="1"/>
                      <a:pt x="7" y="3"/>
                      <a:pt x="7" y="5"/>
                    </a:cubicBezTo>
                    <a:cubicBezTo>
                      <a:pt x="6" y="7"/>
                      <a:pt x="4" y="8"/>
                      <a:pt x="2"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1" name="Freeform 364"/>
              <p:cNvSpPr/>
              <p:nvPr>
                <p:custDataLst>
                  <p:tags r:id="rId258"/>
                </p:custDataLst>
              </p:nvPr>
            </p:nvSpPr>
            <p:spPr bwMode="auto">
              <a:xfrm>
                <a:off x="13580" y="6798"/>
                <a:ext cx="51" cy="43"/>
              </a:xfrm>
              <a:custGeom>
                <a:avLst/>
                <a:gdLst>
                  <a:gd name="T0" fmla="*/ 2 w 8"/>
                  <a:gd name="T1" fmla="*/ 6 h 7"/>
                  <a:gd name="T2" fmla="*/ 1 w 8"/>
                  <a:gd name="T3" fmla="*/ 1 h 7"/>
                  <a:gd name="T4" fmla="*/ 6 w 8"/>
                  <a:gd name="T5" fmla="*/ 1 h 7"/>
                  <a:gd name="T6" fmla="*/ 7 w 8"/>
                  <a:gd name="T7" fmla="*/ 5 h 7"/>
                  <a:gd name="T8" fmla="*/ 2 w 8"/>
                  <a:gd name="T9" fmla="*/ 6 h 7"/>
                </a:gdLst>
                <a:ahLst/>
                <a:cxnLst>
                  <a:cxn ang="0">
                    <a:pos x="T0" y="T1"/>
                  </a:cxn>
                  <a:cxn ang="0">
                    <a:pos x="T2" y="T3"/>
                  </a:cxn>
                  <a:cxn ang="0">
                    <a:pos x="T4" y="T5"/>
                  </a:cxn>
                  <a:cxn ang="0">
                    <a:pos x="T6" y="T7"/>
                  </a:cxn>
                  <a:cxn ang="0">
                    <a:pos x="T8" y="T9"/>
                  </a:cxn>
                </a:cxnLst>
                <a:rect l="0" t="0" r="r" b="b"/>
                <a:pathLst>
                  <a:path w="8" h="7">
                    <a:moveTo>
                      <a:pt x="2" y="6"/>
                    </a:moveTo>
                    <a:cubicBezTo>
                      <a:pt x="1" y="5"/>
                      <a:pt x="0" y="3"/>
                      <a:pt x="1" y="1"/>
                    </a:cubicBezTo>
                    <a:cubicBezTo>
                      <a:pt x="3" y="0"/>
                      <a:pt x="5" y="0"/>
                      <a:pt x="6" y="1"/>
                    </a:cubicBezTo>
                    <a:cubicBezTo>
                      <a:pt x="8" y="2"/>
                      <a:pt x="8" y="4"/>
                      <a:pt x="7" y="5"/>
                    </a:cubicBezTo>
                    <a:cubicBezTo>
                      <a:pt x="6" y="7"/>
                      <a:pt x="4" y="7"/>
                      <a:pt x="2"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2" name="Freeform 365"/>
              <p:cNvSpPr/>
              <p:nvPr>
                <p:custDataLst>
                  <p:tags r:id="rId259"/>
                </p:custDataLst>
              </p:nvPr>
            </p:nvSpPr>
            <p:spPr bwMode="auto">
              <a:xfrm>
                <a:off x="13522" y="6856"/>
                <a:ext cx="51" cy="51"/>
              </a:xfrm>
              <a:custGeom>
                <a:avLst/>
                <a:gdLst>
                  <a:gd name="T0" fmla="*/ 1 w 8"/>
                  <a:gd name="T1" fmla="*/ 6 h 8"/>
                  <a:gd name="T2" fmla="*/ 2 w 8"/>
                  <a:gd name="T3" fmla="*/ 1 h 8"/>
                  <a:gd name="T4" fmla="*/ 7 w 8"/>
                  <a:gd name="T5" fmla="*/ 2 h 8"/>
                  <a:gd name="T6" fmla="*/ 6 w 8"/>
                  <a:gd name="T7" fmla="*/ 6 h 8"/>
                  <a:gd name="T8" fmla="*/ 1 w 8"/>
                  <a:gd name="T9" fmla="*/ 6 h 8"/>
                </a:gdLst>
                <a:ahLst/>
                <a:cxnLst>
                  <a:cxn ang="0">
                    <a:pos x="T0" y="T1"/>
                  </a:cxn>
                  <a:cxn ang="0">
                    <a:pos x="T2" y="T3"/>
                  </a:cxn>
                  <a:cxn ang="0">
                    <a:pos x="T4" y="T5"/>
                  </a:cxn>
                  <a:cxn ang="0">
                    <a:pos x="T6" y="T7"/>
                  </a:cxn>
                  <a:cxn ang="0">
                    <a:pos x="T8" y="T9"/>
                  </a:cxn>
                </a:cxnLst>
                <a:rect l="0" t="0" r="r" b="b"/>
                <a:pathLst>
                  <a:path w="8" h="8">
                    <a:moveTo>
                      <a:pt x="1" y="6"/>
                    </a:moveTo>
                    <a:cubicBezTo>
                      <a:pt x="0" y="4"/>
                      <a:pt x="1" y="2"/>
                      <a:pt x="2" y="1"/>
                    </a:cubicBezTo>
                    <a:cubicBezTo>
                      <a:pt x="4" y="0"/>
                      <a:pt x="6" y="0"/>
                      <a:pt x="7" y="2"/>
                    </a:cubicBezTo>
                    <a:cubicBezTo>
                      <a:pt x="8" y="3"/>
                      <a:pt x="8" y="5"/>
                      <a:pt x="6" y="6"/>
                    </a:cubicBezTo>
                    <a:cubicBezTo>
                      <a:pt x="5" y="8"/>
                      <a:pt x="2" y="7"/>
                      <a:pt x="1"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3" name="Freeform 366"/>
              <p:cNvSpPr/>
              <p:nvPr>
                <p:custDataLst>
                  <p:tags r:id="rId260"/>
                </p:custDataLst>
              </p:nvPr>
            </p:nvSpPr>
            <p:spPr bwMode="auto">
              <a:xfrm>
                <a:off x="13449" y="6895"/>
                <a:ext cx="53" cy="51"/>
              </a:xfrm>
              <a:custGeom>
                <a:avLst/>
                <a:gdLst>
                  <a:gd name="T0" fmla="*/ 1 w 8"/>
                  <a:gd name="T1" fmla="*/ 5 h 8"/>
                  <a:gd name="T2" fmla="*/ 3 w 8"/>
                  <a:gd name="T3" fmla="*/ 1 h 8"/>
                  <a:gd name="T4" fmla="*/ 7 w 8"/>
                  <a:gd name="T5" fmla="*/ 3 h 8"/>
                  <a:gd name="T6" fmla="*/ 5 w 8"/>
                  <a:gd name="T7" fmla="*/ 7 h 8"/>
                  <a:gd name="T8" fmla="*/ 1 w 8"/>
                  <a:gd name="T9" fmla="*/ 5 h 8"/>
                </a:gdLst>
                <a:ahLst/>
                <a:cxnLst>
                  <a:cxn ang="0">
                    <a:pos x="T0" y="T1"/>
                  </a:cxn>
                  <a:cxn ang="0">
                    <a:pos x="T2" y="T3"/>
                  </a:cxn>
                  <a:cxn ang="0">
                    <a:pos x="T4" y="T5"/>
                  </a:cxn>
                  <a:cxn ang="0">
                    <a:pos x="T6" y="T7"/>
                  </a:cxn>
                  <a:cxn ang="0">
                    <a:pos x="T8" y="T9"/>
                  </a:cxn>
                </a:cxnLst>
                <a:rect l="0" t="0" r="r" b="b"/>
                <a:pathLst>
                  <a:path w="8" h="8">
                    <a:moveTo>
                      <a:pt x="1" y="5"/>
                    </a:moveTo>
                    <a:cubicBezTo>
                      <a:pt x="0" y="3"/>
                      <a:pt x="1" y="1"/>
                      <a:pt x="3" y="1"/>
                    </a:cubicBezTo>
                    <a:cubicBezTo>
                      <a:pt x="4" y="0"/>
                      <a:pt x="6" y="1"/>
                      <a:pt x="7" y="3"/>
                    </a:cubicBezTo>
                    <a:cubicBezTo>
                      <a:pt x="8" y="4"/>
                      <a:pt x="7" y="7"/>
                      <a:pt x="5" y="7"/>
                    </a:cubicBezTo>
                    <a:cubicBezTo>
                      <a:pt x="3" y="8"/>
                      <a:pt x="1" y="7"/>
                      <a:pt x="1" y="5"/>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4" name="Freeform 367"/>
              <p:cNvSpPr/>
              <p:nvPr>
                <p:custDataLst>
                  <p:tags r:id="rId261"/>
                </p:custDataLst>
              </p:nvPr>
            </p:nvSpPr>
            <p:spPr bwMode="auto">
              <a:xfrm>
                <a:off x="13372" y="6914"/>
                <a:ext cx="46" cy="46"/>
              </a:xfrm>
              <a:custGeom>
                <a:avLst/>
                <a:gdLst>
                  <a:gd name="T0" fmla="*/ 0 w 7"/>
                  <a:gd name="T1" fmla="*/ 4 h 7"/>
                  <a:gd name="T2" fmla="*/ 3 w 7"/>
                  <a:gd name="T3" fmla="*/ 1 h 7"/>
                  <a:gd name="T4" fmla="*/ 7 w 7"/>
                  <a:gd name="T5" fmla="*/ 4 h 7"/>
                  <a:gd name="T6" fmla="*/ 4 w 7"/>
                  <a:gd name="T7" fmla="*/ 7 h 7"/>
                  <a:gd name="T8" fmla="*/ 0 w 7"/>
                  <a:gd name="T9" fmla="*/ 4 h 7"/>
                </a:gdLst>
                <a:ahLst/>
                <a:cxnLst>
                  <a:cxn ang="0">
                    <a:pos x="T0" y="T1"/>
                  </a:cxn>
                  <a:cxn ang="0">
                    <a:pos x="T2" y="T3"/>
                  </a:cxn>
                  <a:cxn ang="0">
                    <a:pos x="T4" y="T5"/>
                  </a:cxn>
                  <a:cxn ang="0">
                    <a:pos x="T6" y="T7"/>
                  </a:cxn>
                  <a:cxn ang="0">
                    <a:pos x="T8" y="T9"/>
                  </a:cxn>
                </a:cxnLst>
                <a:rect l="0" t="0" r="r" b="b"/>
                <a:pathLst>
                  <a:path w="7" h="7">
                    <a:moveTo>
                      <a:pt x="0" y="4"/>
                    </a:moveTo>
                    <a:cubicBezTo>
                      <a:pt x="0" y="2"/>
                      <a:pt x="1" y="1"/>
                      <a:pt x="3" y="1"/>
                    </a:cubicBezTo>
                    <a:cubicBezTo>
                      <a:pt x="5" y="0"/>
                      <a:pt x="6" y="2"/>
                      <a:pt x="7" y="4"/>
                    </a:cubicBezTo>
                    <a:cubicBezTo>
                      <a:pt x="7" y="5"/>
                      <a:pt x="6" y="7"/>
                      <a:pt x="4" y="7"/>
                    </a:cubicBezTo>
                    <a:cubicBezTo>
                      <a:pt x="1" y="7"/>
                      <a:pt x="0" y="6"/>
                      <a:pt x="0"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5" name="Oval 368"/>
              <p:cNvSpPr>
                <a:spLocks noChangeArrowheads="1"/>
              </p:cNvSpPr>
              <p:nvPr>
                <p:custDataLst>
                  <p:tags r:id="rId262"/>
                </p:custDataLst>
              </p:nvPr>
            </p:nvSpPr>
            <p:spPr bwMode="auto">
              <a:xfrm>
                <a:off x="1329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6" name="Oval 369"/>
              <p:cNvSpPr>
                <a:spLocks noChangeArrowheads="1"/>
              </p:cNvSpPr>
              <p:nvPr>
                <p:custDataLst>
                  <p:tags r:id="rId263"/>
                </p:custDataLst>
              </p:nvPr>
            </p:nvSpPr>
            <p:spPr bwMode="auto">
              <a:xfrm>
                <a:off x="1320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7" name="Rectangle 370"/>
              <p:cNvSpPr>
                <a:spLocks noChangeArrowheads="1"/>
              </p:cNvSpPr>
              <p:nvPr>
                <p:custDataLst>
                  <p:tags r:id="rId264"/>
                </p:custDataLst>
              </p:nvPr>
            </p:nvSpPr>
            <p:spPr bwMode="auto">
              <a:xfrm>
                <a:off x="12781" y="6999"/>
                <a:ext cx="58" cy="66"/>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8" name="Rectangle 371"/>
              <p:cNvSpPr>
                <a:spLocks noChangeArrowheads="1"/>
              </p:cNvSpPr>
              <p:nvPr>
                <p:custDataLst>
                  <p:tags r:id="rId265"/>
                </p:custDataLst>
              </p:nvPr>
            </p:nvSpPr>
            <p:spPr bwMode="auto">
              <a:xfrm>
                <a:off x="12870" y="6922"/>
                <a:ext cx="58" cy="143"/>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9" name="Rectangle 372"/>
              <p:cNvSpPr>
                <a:spLocks noChangeArrowheads="1"/>
              </p:cNvSpPr>
              <p:nvPr>
                <p:custDataLst>
                  <p:tags r:id="rId266"/>
                </p:custDataLst>
              </p:nvPr>
            </p:nvSpPr>
            <p:spPr bwMode="auto">
              <a:xfrm>
                <a:off x="12960" y="6876"/>
                <a:ext cx="58" cy="188"/>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0" name="Freeform 373"/>
              <p:cNvSpPr>
                <a:spLocks noEditPoints="1"/>
              </p:cNvSpPr>
              <p:nvPr>
                <p:custDataLst>
                  <p:tags r:id="rId267"/>
                </p:custDataLst>
              </p:nvPr>
            </p:nvSpPr>
            <p:spPr bwMode="auto">
              <a:xfrm>
                <a:off x="12677" y="6740"/>
                <a:ext cx="457" cy="467"/>
              </a:xfrm>
              <a:custGeom>
                <a:avLst/>
                <a:gdLst>
                  <a:gd name="T0" fmla="*/ 35 w 69"/>
                  <a:gd name="T1" fmla="*/ 70 h 70"/>
                  <a:gd name="T2" fmla="*/ 0 w 69"/>
                  <a:gd name="T3" fmla="*/ 35 h 70"/>
                  <a:gd name="T4" fmla="*/ 35 w 69"/>
                  <a:gd name="T5" fmla="*/ 0 h 70"/>
                  <a:gd name="T6" fmla="*/ 69 w 69"/>
                  <a:gd name="T7" fmla="*/ 35 h 70"/>
                  <a:gd name="T8" fmla="*/ 35 w 69"/>
                  <a:gd name="T9" fmla="*/ 70 h 70"/>
                  <a:gd name="T10" fmla="*/ 35 w 69"/>
                  <a:gd name="T11" fmla="*/ 6 h 70"/>
                  <a:gd name="T12" fmla="*/ 6 w 69"/>
                  <a:gd name="T13" fmla="*/ 35 h 70"/>
                  <a:gd name="T14" fmla="*/ 35 w 69"/>
                  <a:gd name="T15" fmla="*/ 64 h 70"/>
                  <a:gd name="T16" fmla="*/ 63 w 69"/>
                  <a:gd name="T17" fmla="*/ 35 h 70"/>
                  <a:gd name="T18" fmla="*/ 35 w 69"/>
                  <a:gd name="T19" fmla="*/ 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70">
                    <a:moveTo>
                      <a:pt x="35" y="70"/>
                    </a:moveTo>
                    <a:cubicBezTo>
                      <a:pt x="16" y="70"/>
                      <a:pt x="0" y="54"/>
                      <a:pt x="0" y="35"/>
                    </a:cubicBezTo>
                    <a:cubicBezTo>
                      <a:pt x="0" y="16"/>
                      <a:pt x="16" y="0"/>
                      <a:pt x="35" y="0"/>
                    </a:cubicBezTo>
                    <a:cubicBezTo>
                      <a:pt x="54" y="0"/>
                      <a:pt x="69" y="16"/>
                      <a:pt x="69" y="35"/>
                    </a:cubicBezTo>
                    <a:cubicBezTo>
                      <a:pt x="69" y="54"/>
                      <a:pt x="54" y="70"/>
                      <a:pt x="35" y="70"/>
                    </a:cubicBezTo>
                    <a:close/>
                    <a:moveTo>
                      <a:pt x="35" y="6"/>
                    </a:moveTo>
                    <a:cubicBezTo>
                      <a:pt x="19" y="6"/>
                      <a:pt x="6" y="19"/>
                      <a:pt x="6" y="35"/>
                    </a:cubicBezTo>
                    <a:cubicBezTo>
                      <a:pt x="6" y="51"/>
                      <a:pt x="19" y="64"/>
                      <a:pt x="35" y="64"/>
                    </a:cubicBezTo>
                    <a:cubicBezTo>
                      <a:pt x="50" y="64"/>
                      <a:pt x="63" y="51"/>
                      <a:pt x="63" y="35"/>
                    </a:cubicBezTo>
                    <a:cubicBezTo>
                      <a:pt x="63" y="19"/>
                      <a:pt x="50" y="6"/>
                      <a:pt x="35" y="6"/>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75" name="文本框 74"/>
            <p:cNvSpPr txBox="1"/>
            <p:nvPr>
              <p:custDataLst>
                <p:tags r:id="rId1"/>
              </p:custDataLst>
            </p:nvPr>
          </p:nvSpPr>
          <p:spPr>
            <a:xfrm>
              <a:off x="5919" y="4045"/>
              <a:ext cx="7365" cy="2447"/>
            </a:xfrm>
            <a:prstGeom prst="rect">
              <a:avLst/>
            </a:prstGeom>
            <a:noFill/>
          </p:spPr>
          <p:txBody>
            <a:bodyPr wrap="square" rtlCol="0" anchor="ctr">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nSpc>
                  <a:spcPct val="150000"/>
                </a:lnSpc>
              </a:pPr>
              <a:r>
                <a:rPr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　</a:t>
              </a:r>
              <a:r>
                <a:rPr lang="zh-CN" altLang="en-US">
                  <a:solidFill>
                    <a:srgbClr val="FF0000"/>
                  </a:solidFill>
                  <a:sym typeface="+mn-ea"/>
                </a:rPr>
                <a:t>《四川省生产经营单位安全生产责任规定》第七条 生产经营单位应当建立健全下列安全生产规章制度：</a:t>
              </a:r>
              <a:endParaRPr lang="zh-CN" altLang="en-US">
                <a:solidFill>
                  <a:srgbClr val="FF0000"/>
                </a:solidFill>
              </a:endParaRPr>
            </a:p>
            <a:p>
              <a:pPr>
                <a:lnSpc>
                  <a:spcPct val="150000"/>
                </a:lnSpc>
              </a:pPr>
              <a:r>
                <a:rPr lang="zh-CN" altLang="en-US">
                  <a:solidFill>
                    <a:srgbClr val="FF0000"/>
                  </a:solidFill>
                  <a:sym typeface="+mn-ea"/>
                </a:rPr>
                <a:t>（三）设施、设备综合安全管理制度以及安全设施、设备维护、保养和检修、维修制度；</a:t>
              </a:r>
            </a:p>
            <a:p>
              <a:pPr>
                <a:lnSpc>
                  <a:spcPct val="150000"/>
                </a:lnSpc>
              </a:pPr>
              <a:r>
                <a:rPr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第二十三条　 生产经营单位</a:t>
              </a:r>
              <a:r>
                <a:rPr dirty="0">
                  <a:solidFill>
                    <a:srgbClr val="FF0000"/>
                  </a:solidFill>
                  <a:latin typeface="汉仪中黑简" panose="02010600000101010101" charset="-122"/>
                  <a:ea typeface="汉仪中黑简" panose="02010600000101010101" charset="-122"/>
                  <a:cs typeface="汉仪中黑简" panose="02010600000101010101" charset="-122"/>
                  <a:sym typeface="+mn-ea"/>
                </a:rPr>
                <a:t>应当对安全设施、设备进行经常性的维护、保养</a:t>
              </a:r>
              <a:r>
                <a:rPr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，并定期检测。维护、保养、检测必须记录，并由有关人员签字。维护、保养、检测记录应当包括安全设施、设备的名称和维护、保养、检测的时间、人员、问题等内容，并保存不少于3年。 </a:t>
              </a: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nvPicPr>
        <p:blipFill>
          <a:blip r:embed="rId271"/>
          <a:stretch>
            <a:fillRect/>
          </a:stretch>
        </p:blipFill>
        <p:spPr>
          <a:xfrm>
            <a:off x="0" y="0"/>
            <a:ext cx="12202795" cy="6857365"/>
          </a:xfrm>
          <a:prstGeom prst="rect">
            <a:avLst/>
          </a:prstGeom>
        </p:spPr>
      </p:pic>
      <p:sp>
        <p:nvSpPr>
          <p:cNvPr id="7" name="文本框 6"/>
          <p:cNvSpPr txBox="1"/>
          <p:nvPr>
            <p:custDataLst>
              <p:tags r:id="rId1"/>
            </p:custDataLst>
          </p:nvPr>
        </p:nvSpPr>
        <p:spPr>
          <a:xfrm>
            <a:off x="847725" y="786765"/>
            <a:ext cx="10452735" cy="429895"/>
          </a:xfrm>
          <a:prstGeom prst="rect">
            <a:avLst/>
          </a:prstGeom>
          <a:gradFill>
            <a:gsLst>
              <a:gs pos="0">
                <a:srgbClr val="E30000"/>
              </a:gs>
              <a:gs pos="100000">
                <a:srgbClr val="760303"/>
              </a:gs>
            </a:gsLst>
            <a:lin ang="5400000" scaled="0"/>
          </a:gradFill>
          <a:ln>
            <a:noFill/>
          </a:ln>
        </p:spPr>
        <p:txBody>
          <a:bodyPr wrap="square" rtlCol="0">
            <a:spAutoFit/>
          </a:bodyPr>
          <a:lstStyle/>
          <a:p>
            <a:pPr algn="l"/>
            <a:r>
              <a:rPr lang="en-US" sz="2200">
                <a:solidFill>
                  <a:schemeClr val="bg1"/>
                </a:solidFill>
                <a:latin typeface="思源黑体 Medium" panose="020B0600000000000000" charset="-122"/>
                <a:ea typeface="思源黑体 Medium" panose="020B0600000000000000" charset="-122"/>
                <a:cs typeface="思源黑体 Medium" panose="020B0600000000000000" charset="-122"/>
              </a:rPr>
              <a:t>4</a:t>
            </a:r>
            <a:r>
              <a:rPr lang="zh-CN" altLang="en-US" sz="2200">
                <a:solidFill>
                  <a:schemeClr val="bg1"/>
                </a:solidFill>
                <a:latin typeface="思源黑体 Medium" panose="020B0600000000000000" charset="-122"/>
                <a:ea typeface="思源黑体 Medium" panose="020B0600000000000000" charset="-122"/>
                <a:cs typeface="思源黑体 Medium" panose="020B0600000000000000" charset="-122"/>
              </a:rPr>
              <a:t>、</a:t>
            </a:r>
            <a:r>
              <a:rPr sz="2200">
                <a:solidFill>
                  <a:schemeClr val="bg1"/>
                </a:solidFill>
                <a:latin typeface="思源黑体 Medium" panose="020B0600000000000000" charset="-122"/>
                <a:ea typeface="思源黑体 Medium" panose="020B0600000000000000" charset="-122"/>
                <a:cs typeface="思源黑体 Medium" panose="020B0600000000000000" charset="-122"/>
              </a:rPr>
              <a:t>高处作业人员防滑、防坠用品使用及佩戴情况不符合相应安全标准</a:t>
            </a:r>
          </a:p>
        </p:txBody>
      </p:sp>
      <p:sp>
        <p:nvSpPr>
          <p:cNvPr id="9" name="文本框 8"/>
          <p:cNvSpPr txBox="1"/>
          <p:nvPr>
            <p:custDataLst>
              <p:tags r:id="rId2"/>
            </p:custDataLst>
          </p:nvPr>
        </p:nvSpPr>
        <p:spPr>
          <a:xfrm>
            <a:off x="847725" y="1379220"/>
            <a:ext cx="5247640" cy="4271010"/>
          </a:xfrm>
          <a:prstGeom prst="rect">
            <a:avLst/>
          </a:prstGeom>
          <a:solidFill>
            <a:schemeClr val="bg2">
              <a:alpha val="48000"/>
            </a:schemeClr>
          </a:solidFill>
        </p:spPr>
        <p:txBody>
          <a:bodyPr wrap="square" rtlCol="0">
            <a:noAutofit/>
          </a:bodyPr>
          <a:lstStyle/>
          <a:p>
            <a:pPr>
              <a:lnSpc>
                <a:spcPct val="150000"/>
              </a:lnSpc>
            </a:pPr>
            <a:r>
              <a:rPr lang="zh-CN" altLang="en-US" sz="1600"/>
              <a:t>《中华人民共和国安全生产法》第四十五条 　生产经营单位必须为从业人员提供符合国家标准或者行业标准的劳动防护用品，并监督、教育从业人员按照使用规则佩戴、使用。</a:t>
            </a:r>
          </a:p>
          <a:p>
            <a:pPr>
              <a:lnSpc>
                <a:spcPct val="150000"/>
              </a:lnSpc>
            </a:pPr>
            <a:r>
              <a:rPr lang="zh-CN" altLang="en-US" sz="1600"/>
              <a:t>第五十七条 从业人员在作业过程中，应当严格落实岗位安全责任，遵守本单位的安全生产规章制度和操作规程，服从管理，正确佩戴和使用劳动防护用品。</a:t>
            </a:r>
          </a:p>
        </p:txBody>
      </p:sp>
      <p:grpSp>
        <p:nvGrpSpPr>
          <p:cNvPr id="6" name="组合 5" descr="7b0a202020202274657874626f78223a20227b5c2269645c223a32303334353032302c5c2263617465676f72795f69645c223a5c225c227d220a7d0a"/>
          <p:cNvGrpSpPr/>
          <p:nvPr/>
        </p:nvGrpSpPr>
        <p:grpSpPr>
          <a:xfrm>
            <a:off x="6506845" y="1764665"/>
            <a:ext cx="4793615" cy="3538220"/>
            <a:chOff x="5402" y="3594"/>
            <a:chExt cx="8398" cy="3612"/>
          </a:xfrm>
        </p:grpSpPr>
        <p:grpSp>
          <p:nvGrpSpPr>
            <p:cNvPr id="8" name="组合 7"/>
            <p:cNvGrpSpPr/>
            <p:nvPr/>
          </p:nvGrpSpPr>
          <p:grpSpPr>
            <a:xfrm>
              <a:off x="5402" y="3594"/>
              <a:ext cx="8398" cy="3612"/>
              <a:chOff x="5402" y="3594"/>
              <a:chExt cx="8398" cy="3612"/>
            </a:xfrm>
          </p:grpSpPr>
          <p:sp>
            <p:nvSpPr>
              <p:cNvPr id="181" name="Freeform 107"/>
              <p:cNvSpPr>
                <a:spLocks noEditPoints="1"/>
              </p:cNvSpPr>
              <p:nvPr>
                <p:custDataLst>
                  <p:tags r:id="rId4"/>
                </p:custDataLst>
              </p:nvPr>
            </p:nvSpPr>
            <p:spPr bwMode="auto">
              <a:xfrm>
                <a:off x="13134" y="6734"/>
                <a:ext cx="124" cy="128"/>
              </a:xfrm>
              <a:custGeom>
                <a:avLst/>
                <a:gdLst>
                  <a:gd name="T0" fmla="*/ 18 w 19"/>
                  <a:gd name="T1" fmla="*/ 15 h 20"/>
                  <a:gd name="T2" fmla="*/ 19 w 19"/>
                  <a:gd name="T3" fmla="*/ 13 h 20"/>
                  <a:gd name="T4" fmla="*/ 17 w 19"/>
                  <a:gd name="T5" fmla="*/ 11 h 20"/>
                  <a:gd name="T6" fmla="*/ 17 w 19"/>
                  <a:gd name="T7" fmla="*/ 9 h 20"/>
                  <a:gd name="T8" fmla="*/ 19 w 19"/>
                  <a:gd name="T9" fmla="*/ 7 h 20"/>
                  <a:gd name="T10" fmla="*/ 18 w 19"/>
                  <a:gd name="T11" fmla="*/ 5 h 20"/>
                  <a:gd name="T12" fmla="*/ 15 w 19"/>
                  <a:gd name="T13" fmla="*/ 5 h 20"/>
                  <a:gd name="T14" fmla="*/ 14 w 19"/>
                  <a:gd name="T15" fmla="*/ 4 h 20"/>
                  <a:gd name="T16" fmla="*/ 14 w 19"/>
                  <a:gd name="T17" fmla="*/ 1 h 20"/>
                  <a:gd name="T18" fmla="*/ 12 w 19"/>
                  <a:gd name="T19" fmla="*/ 0 h 20"/>
                  <a:gd name="T20" fmla="*/ 10 w 19"/>
                  <a:gd name="T21" fmla="*/ 2 h 20"/>
                  <a:gd name="T22" fmla="*/ 8 w 19"/>
                  <a:gd name="T23" fmla="*/ 2 h 20"/>
                  <a:gd name="T24" fmla="*/ 7 w 19"/>
                  <a:gd name="T25" fmla="*/ 0 h 20"/>
                  <a:gd name="T26" fmla="*/ 4 w 19"/>
                  <a:gd name="T27" fmla="*/ 1 h 20"/>
                  <a:gd name="T28" fmla="*/ 5 w 19"/>
                  <a:gd name="T29" fmla="*/ 4 h 20"/>
                  <a:gd name="T30" fmla="*/ 3 w 19"/>
                  <a:gd name="T31" fmla="*/ 5 h 20"/>
                  <a:gd name="T32" fmla="*/ 0 w 19"/>
                  <a:gd name="T33" fmla="*/ 5 h 20"/>
                  <a:gd name="T34" fmla="*/ 0 w 19"/>
                  <a:gd name="T35" fmla="*/ 7 h 20"/>
                  <a:gd name="T36" fmla="*/ 2 w 19"/>
                  <a:gd name="T37" fmla="*/ 9 h 20"/>
                  <a:gd name="T38" fmla="*/ 2 w 19"/>
                  <a:gd name="T39" fmla="*/ 11 h 20"/>
                  <a:gd name="T40" fmla="*/ 0 w 19"/>
                  <a:gd name="T41" fmla="*/ 13 h 20"/>
                  <a:gd name="T42" fmla="*/ 1 w 19"/>
                  <a:gd name="T43" fmla="*/ 15 h 20"/>
                  <a:gd name="T44" fmla="*/ 3 w 19"/>
                  <a:gd name="T45" fmla="*/ 15 h 20"/>
                  <a:gd name="T46" fmla="*/ 5 w 19"/>
                  <a:gd name="T47" fmla="*/ 16 h 20"/>
                  <a:gd name="T48" fmla="*/ 4 w 19"/>
                  <a:gd name="T49" fmla="*/ 19 h 20"/>
                  <a:gd name="T50" fmla="*/ 7 w 19"/>
                  <a:gd name="T51" fmla="*/ 20 h 20"/>
                  <a:gd name="T52" fmla="*/ 9 w 19"/>
                  <a:gd name="T53" fmla="*/ 18 h 20"/>
                  <a:gd name="T54" fmla="*/ 10 w 19"/>
                  <a:gd name="T55" fmla="*/ 18 h 20"/>
                  <a:gd name="T56" fmla="*/ 12 w 19"/>
                  <a:gd name="T57" fmla="*/ 20 h 20"/>
                  <a:gd name="T58" fmla="*/ 14 w 19"/>
                  <a:gd name="T59" fmla="*/ 19 h 20"/>
                  <a:gd name="T60" fmla="*/ 14 w 19"/>
                  <a:gd name="T61" fmla="*/ 16 h 20"/>
                  <a:gd name="T62" fmla="*/ 15 w 19"/>
                  <a:gd name="T63" fmla="*/ 15 h 20"/>
                  <a:gd name="T64" fmla="*/ 18 w 19"/>
                  <a:gd name="T65" fmla="*/ 15 h 20"/>
                  <a:gd name="T66" fmla="*/ 8 w 19"/>
                  <a:gd name="T67" fmla="*/ 13 h 20"/>
                  <a:gd name="T68" fmla="*/ 6 w 19"/>
                  <a:gd name="T69" fmla="*/ 9 h 20"/>
                  <a:gd name="T70" fmla="*/ 11 w 19"/>
                  <a:gd name="T71" fmla="*/ 6 h 20"/>
                  <a:gd name="T72" fmla="*/ 13 w 19"/>
                  <a:gd name="T73" fmla="*/ 11 h 20"/>
                  <a:gd name="T74" fmla="*/ 8 w 19"/>
                  <a:gd name="T75"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 h="20">
                    <a:moveTo>
                      <a:pt x="18" y="15"/>
                    </a:moveTo>
                    <a:cubicBezTo>
                      <a:pt x="19" y="13"/>
                      <a:pt x="19" y="13"/>
                      <a:pt x="19" y="13"/>
                    </a:cubicBezTo>
                    <a:cubicBezTo>
                      <a:pt x="17" y="11"/>
                      <a:pt x="17" y="11"/>
                      <a:pt x="17" y="11"/>
                    </a:cubicBezTo>
                    <a:cubicBezTo>
                      <a:pt x="17" y="10"/>
                      <a:pt x="17" y="10"/>
                      <a:pt x="17" y="9"/>
                    </a:cubicBezTo>
                    <a:cubicBezTo>
                      <a:pt x="19" y="7"/>
                      <a:pt x="19" y="7"/>
                      <a:pt x="19" y="7"/>
                    </a:cubicBezTo>
                    <a:cubicBezTo>
                      <a:pt x="18" y="5"/>
                      <a:pt x="18" y="5"/>
                      <a:pt x="18" y="5"/>
                    </a:cubicBezTo>
                    <a:cubicBezTo>
                      <a:pt x="15" y="5"/>
                      <a:pt x="15" y="5"/>
                      <a:pt x="15" y="5"/>
                    </a:cubicBezTo>
                    <a:cubicBezTo>
                      <a:pt x="15" y="5"/>
                      <a:pt x="15" y="4"/>
                      <a:pt x="14" y="4"/>
                    </a:cubicBezTo>
                    <a:cubicBezTo>
                      <a:pt x="14" y="1"/>
                      <a:pt x="14" y="1"/>
                      <a:pt x="14" y="1"/>
                    </a:cubicBezTo>
                    <a:cubicBezTo>
                      <a:pt x="12" y="0"/>
                      <a:pt x="12" y="0"/>
                      <a:pt x="12" y="0"/>
                    </a:cubicBezTo>
                    <a:cubicBezTo>
                      <a:pt x="10" y="2"/>
                      <a:pt x="10" y="2"/>
                      <a:pt x="10" y="2"/>
                    </a:cubicBezTo>
                    <a:cubicBezTo>
                      <a:pt x="10" y="2"/>
                      <a:pt x="9" y="2"/>
                      <a:pt x="8" y="2"/>
                    </a:cubicBezTo>
                    <a:cubicBezTo>
                      <a:pt x="7" y="0"/>
                      <a:pt x="7" y="0"/>
                      <a:pt x="7" y="0"/>
                    </a:cubicBezTo>
                    <a:cubicBezTo>
                      <a:pt x="4" y="1"/>
                      <a:pt x="4" y="1"/>
                      <a:pt x="4" y="1"/>
                    </a:cubicBezTo>
                    <a:cubicBezTo>
                      <a:pt x="5" y="4"/>
                      <a:pt x="5" y="4"/>
                      <a:pt x="5" y="4"/>
                    </a:cubicBezTo>
                    <a:cubicBezTo>
                      <a:pt x="4" y="4"/>
                      <a:pt x="4" y="5"/>
                      <a:pt x="3" y="5"/>
                    </a:cubicBezTo>
                    <a:cubicBezTo>
                      <a:pt x="0" y="5"/>
                      <a:pt x="0" y="5"/>
                      <a:pt x="0" y="5"/>
                    </a:cubicBezTo>
                    <a:cubicBezTo>
                      <a:pt x="0" y="7"/>
                      <a:pt x="0" y="7"/>
                      <a:pt x="0" y="7"/>
                    </a:cubicBezTo>
                    <a:cubicBezTo>
                      <a:pt x="2" y="9"/>
                      <a:pt x="2" y="9"/>
                      <a:pt x="2" y="9"/>
                    </a:cubicBezTo>
                    <a:cubicBezTo>
                      <a:pt x="2" y="10"/>
                      <a:pt x="2" y="10"/>
                      <a:pt x="2" y="11"/>
                    </a:cubicBezTo>
                    <a:cubicBezTo>
                      <a:pt x="0" y="13"/>
                      <a:pt x="0" y="13"/>
                      <a:pt x="0" y="13"/>
                    </a:cubicBezTo>
                    <a:cubicBezTo>
                      <a:pt x="1" y="15"/>
                      <a:pt x="1" y="15"/>
                      <a:pt x="1" y="15"/>
                    </a:cubicBezTo>
                    <a:cubicBezTo>
                      <a:pt x="3" y="15"/>
                      <a:pt x="3" y="15"/>
                      <a:pt x="3" y="15"/>
                    </a:cubicBezTo>
                    <a:cubicBezTo>
                      <a:pt x="4" y="15"/>
                      <a:pt x="4" y="16"/>
                      <a:pt x="5" y="16"/>
                    </a:cubicBezTo>
                    <a:cubicBezTo>
                      <a:pt x="4" y="19"/>
                      <a:pt x="4" y="19"/>
                      <a:pt x="4" y="19"/>
                    </a:cubicBezTo>
                    <a:cubicBezTo>
                      <a:pt x="7" y="20"/>
                      <a:pt x="7" y="20"/>
                      <a:pt x="7" y="20"/>
                    </a:cubicBezTo>
                    <a:cubicBezTo>
                      <a:pt x="9" y="18"/>
                      <a:pt x="9" y="18"/>
                      <a:pt x="9" y="18"/>
                    </a:cubicBezTo>
                    <a:cubicBezTo>
                      <a:pt x="9" y="18"/>
                      <a:pt x="10" y="18"/>
                      <a:pt x="10" y="18"/>
                    </a:cubicBezTo>
                    <a:cubicBezTo>
                      <a:pt x="12" y="20"/>
                      <a:pt x="12" y="20"/>
                      <a:pt x="12" y="20"/>
                    </a:cubicBezTo>
                    <a:cubicBezTo>
                      <a:pt x="14" y="19"/>
                      <a:pt x="14" y="19"/>
                      <a:pt x="14" y="19"/>
                    </a:cubicBezTo>
                    <a:cubicBezTo>
                      <a:pt x="14" y="16"/>
                      <a:pt x="14" y="16"/>
                      <a:pt x="14" y="16"/>
                    </a:cubicBezTo>
                    <a:cubicBezTo>
                      <a:pt x="15" y="16"/>
                      <a:pt x="15" y="15"/>
                      <a:pt x="15" y="15"/>
                    </a:cubicBezTo>
                    <a:lnTo>
                      <a:pt x="18" y="15"/>
                    </a:lnTo>
                    <a:close/>
                    <a:moveTo>
                      <a:pt x="8" y="13"/>
                    </a:moveTo>
                    <a:cubicBezTo>
                      <a:pt x="6" y="13"/>
                      <a:pt x="5" y="10"/>
                      <a:pt x="6" y="9"/>
                    </a:cubicBezTo>
                    <a:cubicBezTo>
                      <a:pt x="7" y="7"/>
                      <a:pt x="9" y="6"/>
                      <a:pt x="11" y="6"/>
                    </a:cubicBezTo>
                    <a:cubicBezTo>
                      <a:pt x="13" y="7"/>
                      <a:pt x="14" y="9"/>
                      <a:pt x="13" y="11"/>
                    </a:cubicBezTo>
                    <a:cubicBezTo>
                      <a:pt x="12" y="13"/>
                      <a:pt x="10" y="14"/>
                      <a:pt x="8" y="13"/>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2" name="Freeform 108"/>
              <p:cNvSpPr>
                <a:spLocks noEditPoints="1"/>
              </p:cNvSpPr>
              <p:nvPr>
                <p:custDataLst>
                  <p:tags r:id="rId5"/>
                </p:custDataLst>
              </p:nvPr>
            </p:nvSpPr>
            <p:spPr bwMode="auto">
              <a:xfrm>
                <a:off x="5757" y="3807"/>
                <a:ext cx="186" cy="188"/>
              </a:xfrm>
              <a:custGeom>
                <a:avLst/>
                <a:gdLst>
                  <a:gd name="T0" fmla="*/ 23 w 29"/>
                  <a:gd name="T1" fmla="*/ 26 h 29"/>
                  <a:gd name="T2" fmla="*/ 26 w 29"/>
                  <a:gd name="T3" fmla="*/ 24 h 29"/>
                  <a:gd name="T4" fmla="*/ 24 w 29"/>
                  <a:gd name="T5" fmla="*/ 20 h 29"/>
                  <a:gd name="T6" fmla="*/ 25 w 29"/>
                  <a:gd name="T7" fmla="*/ 18 h 29"/>
                  <a:gd name="T8" fmla="*/ 29 w 29"/>
                  <a:gd name="T9" fmla="*/ 17 h 29"/>
                  <a:gd name="T10" fmla="*/ 29 w 29"/>
                  <a:gd name="T11" fmla="*/ 13 h 29"/>
                  <a:gd name="T12" fmla="*/ 25 w 29"/>
                  <a:gd name="T13" fmla="*/ 12 h 29"/>
                  <a:gd name="T14" fmla="*/ 24 w 29"/>
                  <a:gd name="T15" fmla="*/ 10 h 29"/>
                  <a:gd name="T16" fmla="*/ 26 w 29"/>
                  <a:gd name="T17" fmla="*/ 6 h 29"/>
                  <a:gd name="T18" fmla="*/ 24 w 29"/>
                  <a:gd name="T19" fmla="*/ 3 h 29"/>
                  <a:gd name="T20" fmla="*/ 20 w 29"/>
                  <a:gd name="T21" fmla="*/ 5 h 29"/>
                  <a:gd name="T22" fmla="*/ 18 w 29"/>
                  <a:gd name="T23" fmla="*/ 4 h 29"/>
                  <a:gd name="T24" fmla="*/ 17 w 29"/>
                  <a:gd name="T25" fmla="*/ 0 h 29"/>
                  <a:gd name="T26" fmla="*/ 13 w 29"/>
                  <a:gd name="T27" fmla="*/ 0 h 29"/>
                  <a:gd name="T28" fmla="*/ 12 w 29"/>
                  <a:gd name="T29" fmla="*/ 4 h 29"/>
                  <a:gd name="T30" fmla="*/ 10 w 29"/>
                  <a:gd name="T31" fmla="*/ 5 h 29"/>
                  <a:gd name="T32" fmla="*/ 6 w 29"/>
                  <a:gd name="T33" fmla="*/ 3 h 29"/>
                  <a:gd name="T34" fmla="*/ 4 w 29"/>
                  <a:gd name="T35" fmla="*/ 5 h 29"/>
                  <a:gd name="T36" fmla="*/ 5 w 29"/>
                  <a:gd name="T37" fmla="*/ 9 h 29"/>
                  <a:gd name="T38" fmla="*/ 4 w 29"/>
                  <a:gd name="T39" fmla="*/ 11 h 29"/>
                  <a:gd name="T40" fmla="*/ 0 w 29"/>
                  <a:gd name="T41" fmla="*/ 12 h 29"/>
                  <a:gd name="T42" fmla="*/ 0 w 29"/>
                  <a:gd name="T43" fmla="*/ 16 h 29"/>
                  <a:gd name="T44" fmla="*/ 4 w 29"/>
                  <a:gd name="T45" fmla="*/ 17 h 29"/>
                  <a:gd name="T46" fmla="*/ 5 w 29"/>
                  <a:gd name="T47" fmla="*/ 19 h 29"/>
                  <a:gd name="T48" fmla="*/ 3 w 29"/>
                  <a:gd name="T49" fmla="*/ 23 h 29"/>
                  <a:gd name="T50" fmla="*/ 5 w 29"/>
                  <a:gd name="T51" fmla="*/ 25 h 29"/>
                  <a:gd name="T52" fmla="*/ 9 w 29"/>
                  <a:gd name="T53" fmla="*/ 24 h 29"/>
                  <a:gd name="T54" fmla="*/ 11 w 29"/>
                  <a:gd name="T55" fmla="*/ 25 h 29"/>
                  <a:gd name="T56" fmla="*/ 12 w 29"/>
                  <a:gd name="T57" fmla="*/ 29 h 29"/>
                  <a:gd name="T58" fmla="*/ 16 w 29"/>
                  <a:gd name="T59" fmla="*/ 29 h 29"/>
                  <a:gd name="T60" fmla="*/ 17 w 29"/>
                  <a:gd name="T61" fmla="*/ 25 h 29"/>
                  <a:gd name="T62" fmla="*/ 20 w 29"/>
                  <a:gd name="T63" fmla="*/ 24 h 29"/>
                  <a:gd name="T64" fmla="*/ 23 w 29"/>
                  <a:gd name="T65" fmla="*/ 26 h 29"/>
                  <a:gd name="T66" fmla="*/ 11 w 29"/>
                  <a:gd name="T67" fmla="*/ 18 h 29"/>
                  <a:gd name="T68" fmla="*/ 11 w 29"/>
                  <a:gd name="T69" fmla="*/ 11 h 29"/>
                  <a:gd name="T70" fmla="*/ 19 w 29"/>
                  <a:gd name="T71" fmla="*/ 11 h 29"/>
                  <a:gd name="T72" fmla="*/ 18 w 29"/>
                  <a:gd name="T73" fmla="*/ 18 h 29"/>
                  <a:gd name="T74" fmla="*/ 11 w 29"/>
                  <a:gd name="T75" fmla="*/ 1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 h="29">
                    <a:moveTo>
                      <a:pt x="23" y="26"/>
                    </a:moveTo>
                    <a:cubicBezTo>
                      <a:pt x="26" y="24"/>
                      <a:pt x="26" y="24"/>
                      <a:pt x="26" y="24"/>
                    </a:cubicBezTo>
                    <a:cubicBezTo>
                      <a:pt x="24" y="20"/>
                      <a:pt x="24" y="20"/>
                      <a:pt x="24" y="20"/>
                    </a:cubicBezTo>
                    <a:cubicBezTo>
                      <a:pt x="24" y="19"/>
                      <a:pt x="25" y="19"/>
                      <a:pt x="25" y="18"/>
                    </a:cubicBezTo>
                    <a:cubicBezTo>
                      <a:pt x="29" y="17"/>
                      <a:pt x="29" y="17"/>
                      <a:pt x="29" y="17"/>
                    </a:cubicBezTo>
                    <a:cubicBezTo>
                      <a:pt x="29" y="13"/>
                      <a:pt x="29" y="13"/>
                      <a:pt x="29" y="13"/>
                    </a:cubicBezTo>
                    <a:cubicBezTo>
                      <a:pt x="25" y="12"/>
                      <a:pt x="25" y="12"/>
                      <a:pt x="25" y="12"/>
                    </a:cubicBezTo>
                    <a:cubicBezTo>
                      <a:pt x="25" y="11"/>
                      <a:pt x="25" y="10"/>
                      <a:pt x="24" y="10"/>
                    </a:cubicBezTo>
                    <a:cubicBezTo>
                      <a:pt x="26" y="6"/>
                      <a:pt x="26" y="6"/>
                      <a:pt x="26" y="6"/>
                    </a:cubicBezTo>
                    <a:cubicBezTo>
                      <a:pt x="24" y="3"/>
                      <a:pt x="24" y="3"/>
                      <a:pt x="24" y="3"/>
                    </a:cubicBezTo>
                    <a:cubicBezTo>
                      <a:pt x="20" y="5"/>
                      <a:pt x="20" y="5"/>
                      <a:pt x="20" y="5"/>
                    </a:cubicBezTo>
                    <a:cubicBezTo>
                      <a:pt x="20" y="5"/>
                      <a:pt x="19" y="4"/>
                      <a:pt x="18" y="4"/>
                    </a:cubicBezTo>
                    <a:cubicBezTo>
                      <a:pt x="17" y="0"/>
                      <a:pt x="17" y="0"/>
                      <a:pt x="17" y="0"/>
                    </a:cubicBezTo>
                    <a:cubicBezTo>
                      <a:pt x="13" y="0"/>
                      <a:pt x="13" y="0"/>
                      <a:pt x="13" y="0"/>
                    </a:cubicBezTo>
                    <a:cubicBezTo>
                      <a:pt x="12" y="4"/>
                      <a:pt x="12" y="4"/>
                      <a:pt x="12" y="4"/>
                    </a:cubicBezTo>
                    <a:cubicBezTo>
                      <a:pt x="11" y="4"/>
                      <a:pt x="11" y="4"/>
                      <a:pt x="10" y="5"/>
                    </a:cubicBezTo>
                    <a:cubicBezTo>
                      <a:pt x="6" y="3"/>
                      <a:pt x="6" y="3"/>
                      <a:pt x="6" y="3"/>
                    </a:cubicBezTo>
                    <a:cubicBezTo>
                      <a:pt x="4" y="5"/>
                      <a:pt x="4" y="5"/>
                      <a:pt x="4" y="5"/>
                    </a:cubicBezTo>
                    <a:cubicBezTo>
                      <a:pt x="5" y="9"/>
                      <a:pt x="5" y="9"/>
                      <a:pt x="5" y="9"/>
                    </a:cubicBezTo>
                    <a:cubicBezTo>
                      <a:pt x="5" y="9"/>
                      <a:pt x="5" y="10"/>
                      <a:pt x="4" y="11"/>
                    </a:cubicBezTo>
                    <a:cubicBezTo>
                      <a:pt x="0" y="12"/>
                      <a:pt x="0" y="12"/>
                      <a:pt x="0" y="12"/>
                    </a:cubicBezTo>
                    <a:cubicBezTo>
                      <a:pt x="0" y="16"/>
                      <a:pt x="0" y="16"/>
                      <a:pt x="0" y="16"/>
                    </a:cubicBezTo>
                    <a:cubicBezTo>
                      <a:pt x="4" y="17"/>
                      <a:pt x="4" y="17"/>
                      <a:pt x="4" y="17"/>
                    </a:cubicBezTo>
                    <a:cubicBezTo>
                      <a:pt x="4" y="18"/>
                      <a:pt x="5" y="19"/>
                      <a:pt x="5" y="19"/>
                    </a:cubicBezTo>
                    <a:cubicBezTo>
                      <a:pt x="3" y="23"/>
                      <a:pt x="3" y="23"/>
                      <a:pt x="3" y="23"/>
                    </a:cubicBezTo>
                    <a:cubicBezTo>
                      <a:pt x="5" y="25"/>
                      <a:pt x="5" y="25"/>
                      <a:pt x="5" y="25"/>
                    </a:cubicBezTo>
                    <a:cubicBezTo>
                      <a:pt x="9" y="24"/>
                      <a:pt x="9" y="24"/>
                      <a:pt x="9" y="24"/>
                    </a:cubicBezTo>
                    <a:cubicBezTo>
                      <a:pt x="10" y="24"/>
                      <a:pt x="10" y="24"/>
                      <a:pt x="11" y="25"/>
                    </a:cubicBezTo>
                    <a:cubicBezTo>
                      <a:pt x="12" y="29"/>
                      <a:pt x="12" y="29"/>
                      <a:pt x="12" y="29"/>
                    </a:cubicBezTo>
                    <a:cubicBezTo>
                      <a:pt x="16" y="29"/>
                      <a:pt x="16" y="29"/>
                      <a:pt x="16" y="29"/>
                    </a:cubicBezTo>
                    <a:cubicBezTo>
                      <a:pt x="17" y="25"/>
                      <a:pt x="17" y="25"/>
                      <a:pt x="17" y="25"/>
                    </a:cubicBezTo>
                    <a:cubicBezTo>
                      <a:pt x="18" y="25"/>
                      <a:pt x="19" y="24"/>
                      <a:pt x="20" y="24"/>
                    </a:cubicBezTo>
                    <a:lnTo>
                      <a:pt x="23" y="26"/>
                    </a:lnTo>
                    <a:close/>
                    <a:moveTo>
                      <a:pt x="11" y="18"/>
                    </a:moveTo>
                    <a:cubicBezTo>
                      <a:pt x="9" y="16"/>
                      <a:pt x="9" y="12"/>
                      <a:pt x="11" y="11"/>
                    </a:cubicBezTo>
                    <a:cubicBezTo>
                      <a:pt x="13" y="9"/>
                      <a:pt x="17" y="9"/>
                      <a:pt x="19" y="11"/>
                    </a:cubicBezTo>
                    <a:cubicBezTo>
                      <a:pt x="21" y="13"/>
                      <a:pt x="20" y="16"/>
                      <a:pt x="18" y="18"/>
                    </a:cubicBezTo>
                    <a:cubicBezTo>
                      <a:pt x="16" y="20"/>
                      <a:pt x="13" y="20"/>
                      <a:pt x="11" y="18"/>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3" name="Freeform 109"/>
              <p:cNvSpPr>
                <a:spLocks noEditPoints="1"/>
              </p:cNvSpPr>
              <p:nvPr>
                <p:custDataLst>
                  <p:tags r:id="rId6"/>
                </p:custDataLst>
              </p:nvPr>
            </p:nvSpPr>
            <p:spPr bwMode="auto">
              <a:xfrm>
                <a:off x="5646" y="3969"/>
                <a:ext cx="97" cy="92"/>
              </a:xfrm>
              <a:custGeom>
                <a:avLst/>
                <a:gdLst>
                  <a:gd name="T0" fmla="*/ 12 w 15"/>
                  <a:gd name="T1" fmla="*/ 13 h 14"/>
                  <a:gd name="T2" fmla="*/ 13 w 15"/>
                  <a:gd name="T3" fmla="*/ 12 h 14"/>
                  <a:gd name="T4" fmla="*/ 12 w 15"/>
                  <a:gd name="T5" fmla="*/ 10 h 14"/>
                  <a:gd name="T6" fmla="*/ 13 w 15"/>
                  <a:gd name="T7" fmla="*/ 9 h 14"/>
                  <a:gd name="T8" fmla="*/ 15 w 15"/>
                  <a:gd name="T9" fmla="*/ 8 h 14"/>
                  <a:gd name="T10" fmla="*/ 15 w 15"/>
                  <a:gd name="T11" fmla="*/ 6 h 14"/>
                  <a:gd name="T12" fmla="*/ 13 w 15"/>
                  <a:gd name="T13" fmla="*/ 6 h 14"/>
                  <a:gd name="T14" fmla="*/ 12 w 15"/>
                  <a:gd name="T15" fmla="*/ 5 h 14"/>
                  <a:gd name="T16" fmla="*/ 14 w 15"/>
                  <a:gd name="T17" fmla="*/ 3 h 14"/>
                  <a:gd name="T18" fmla="*/ 12 w 15"/>
                  <a:gd name="T19" fmla="*/ 2 h 14"/>
                  <a:gd name="T20" fmla="*/ 10 w 15"/>
                  <a:gd name="T21" fmla="*/ 2 h 14"/>
                  <a:gd name="T22" fmla="*/ 9 w 15"/>
                  <a:gd name="T23" fmla="*/ 2 h 14"/>
                  <a:gd name="T24" fmla="*/ 9 w 15"/>
                  <a:gd name="T25" fmla="*/ 0 h 14"/>
                  <a:gd name="T26" fmla="*/ 7 w 15"/>
                  <a:gd name="T27" fmla="*/ 0 h 14"/>
                  <a:gd name="T28" fmla="*/ 6 w 15"/>
                  <a:gd name="T29" fmla="*/ 2 h 14"/>
                  <a:gd name="T30" fmla="*/ 5 w 15"/>
                  <a:gd name="T31" fmla="*/ 2 h 14"/>
                  <a:gd name="T32" fmla="*/ 3 w 15"/>
                  <a:gd name="T33" fmla="*/ 1 h 14"/>
                  <a:gd name="T34" fmla="*/ 2 w 15"/>
                  <a:gd name="T35" fmla="*/ 2 h 14"/>
                  <a:gd name="T36" fmla="*/ 3 w 15"/>
                  <a:gd name="T37" fmla="*/ 4 h 14"/>
                  <a:gd name="T38" fmla="*/ 2 w 15"/>
                  <a:gd name="T39" fmla="*/ 5 h 14"/>
                  <a:gd name="T40" fmla="*/ 0 w 15"/>
                  <a:gd name="T41" fmla="*/ 6 h 14"/>
                  <a:gd name="T42" fmla="*/ 0 w 15"/>
                  <a:gd name="T43" fmla="*/ 8 h 14"/>
                  <a:gd name="T44" fmla="*/ 2 w 15"/>
                  <a:gd name="T45" fmla="*/ 8 h 14"/>
                  <a:gd name="T46" fmla="*/ 3 w 15"/>
                  <a:gd name="T47" fmla="*/ 9 h 14"/>
                  <a:gd name="T48" fmla="*/ 2 w 15"/>
                  <a:gd name="T49" fmla="*/ 11 h 14"/>
                  <a:gd name="T50" fmla="*/ 3 w 15"/>
                  <a:gd name="T51" fmla="*/ 13 h 14"/>
                  <a:gd name="T52" fmla="*/ 5 w 15"/>
                  <a:gd name="T53" fmla="*/ 12 h 14"/>
                  <a:gd name="T54" fmla="*/ 6 w 15"/>
                  <a:gd name="T55" fmla="*/ 12 h 14"/>
                  <a:gd name="T56" fmla="*/ 6 w 15"/>
                  <a:gd name="T57" fmla="*/ 14 h 14"/>
                  <a:gd name="T58" fmla="*/ 8 w 15"/>
                  <a:gd name="T59" fmla="*/ 14 h 14"/>
                  <a:gd name="T60" fmla="*/ 9 w 15"/>
                  <a:gd name="T61" fmla="*/ 12 h 14"/>
                  <a:gd name="T62" fmla="*/ 10 w 15"/>
                  <a:gd name="T63" fmla="*/ 12 h 14"/>
                  <a:gd name="T64" fmla="*/ 12 w 15"/>
                  <a:gd name="T65" fmla="*/ 13 h 14"/>
                  <a:gd name="T66" fmla="*/ 6 w 15"/>
                  <a:gd name="T67" fmla="*/ 9 h 14"/>
                  <a:gd name="T68" fmla="*/ 6 w 15"/>
                  <a:gd name="T69" fmla="*/ 5 h 14"/>
                  <a:gd name="T70" fmla="*/ 10 w 15"/>
                  <a:gd name="T71" fmla="*/ 5 h 14"/>
                  <a:gd name="T72" fmla="*/ 9 w 15"/>
                  <a:gd name="T73" fmla="*/ 9 h 14"/>
                  <a:gd name="T74" fmla="*/ 6 w 15"/>
                  <a:gd name="T7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 h="14">
                    <a:moveTo>
                      <a:pt x="12" y="13"/>
                    </a:moveTo>
                    <a:cubicBezTo>
                      <a:pt x="13" y="12"/>
                      <a:pt x="13" y="12"/>
                      <a:pt x="13" y="12"/>
                    </a:cubicBezTo>
                    <a:cubicBezTo>
                      <a:pt x="12" y="10"/>
                      <a:pt x="12" y="10"/>
                      <a:pt x="12" y="10"/>
                    </a:cubicBezTo>
                    <a:cubicBezTo>
                      <a:pt x="12" y="10"/>
                      <a:pt x="13" y="9"/>
                      <a:pt x="13" y="9"/>
                    </a:cubicBezTo>
                    <a:cubicBezTo>
                      <a:pt x="15" y="8"/>
                      <a:pt x="15" y="8"/>
                      <a:pt x="15" y="8"/>
                    </a:cubicBezTo>
                    <a:cubicBezTo>
                      <a:pt x="15" y="6"/>
                      <a:pt x="15" y="6"/>
                      <a:pt x="15" y="6"/>
                    </a:cubicBezTo>
                    <a:cubicBezTo>
                      <a:pt x="13" y="6"/>
                      <a:pt x="13" y="6"/>
                      <a:pt x="13" y="6"/>
                    </a:cubicBezTo>
                    <a:cubicBezTo>
                      <a:pt x="13" y="5"/>
                      <a:pt x="13" y="5"/>
                      <a:pt x="12" y="5"/>
                    </a:cubicBezTo>
                    <a:cubicBezTo>
                      <a:pt x="14" y="3"/>
                      <a:pt x="14" y="3"/>
                      <a:pt x="14" y="3"/>
                    </a:cubicBezTo>
                    <a:cubicBezTo>
                      <a:pt x="12" y="2"/>
                      <a:pt x="12" y="2"/>
                      <a:pt x="12" y="2"/>
                    </a:cubicBezTo>
                    <a:cubicBezTo>
                      <a:pt x="10" y="2"/>
                      <a:pt x="10" y="2"/>
                      <a:pt x="10" y="2"/>
                    </a:cubicBezTo>
                    <a:cubicBezTo>
                      <a:pt x="10" y="2"/>
                      <a:pt x="10" y="2"/>
                      <a:pt x="9" y="2"/>
                    </a:cubicBezTo>
                    <a:cubicBezTo>
                      <a:pt x="9" y="0"/>
                      <a:pt x="9" y="0"/>
                      <a:pt x="9" y="0"/>
                    </a:cubicBezTo>
                    <a:cubicBezTo>
                      <a:pt x="7" y="0"/>
                      <a:pt x="7" y="0"/>
                      <a:pt x="7" y="0"/>
                    </a:cubicBezTo>
                    <a:cubicBezTo>
                      <a:pt x="6" y="2"/>
                      <a:pt x="6" y="2"/>
                      <a:pt x="6" y="2"/>
                    </a:cubicBezTo>
                    <a:cubicBezTo>
                      <a:pt x="6" y="2"/>
                      <a:pt x="6" y="2"/>
                      <a:pt x="5" y="2"/>
                    </a:cubicBezTo>
                    <a:cubicBezTo>
                      <a:pt x="3" y="1"/>
                      <a:pt x="3" y="1"/>
                      <a:pt x="3" y="1"/>
                    </a:cubicBezTo>
                    <a:cubicBezTo>
                      <a:pt x="2" y="2"/>
                      <a:pt x="2" y="2"/>
                      <a:pt x="2" y="2"/>
                    </a:cubicBezTo>
                    <a:cubicBezTo>
                      <a:pt x="3" y="4"/>
                      <a:pt x="3" y="4"/>
                      <a:pt x="3" y="4"/>
                    </a:cubicBezTo>
                    <a:cubicBezTo>
                      <a:pt x="3" y="5"/>
                      <a:pt x="3" y="5"/>
                      <a:pt x="2" y="5"/>
                    </a:cubicBezTo>
                    <a:cubicBezTo>
                      <a:pt x="0" y="6"/>
                      <a:pt x="0" y="6"/>
                      <a:pt x="0" y="6"/>
                    </a:cubicBezTo>
                    <a:cubicBezTo>
                      <a:pt x="0" y="8"/>
                      <a:pt x="0" y="8"/>
                      <a:pt x="0" y="8"/>
                    </a:cubicBezTo>
                    <a:cubicBezTo>
                      <a:pt x="2" y="8"/>
                      <a:pt x="2" y="8"/>
                      <a:pt x="2" y="8"/>
                    </a:cubicBezTo>
                    <a:cubicBezTo>
                      <a:pt x="2" y="9"/>
                      <a:pt x="3" y="9"/>
                      <a:pt x="3" y="9"/>
                    </a:cubicBezTo>
                    <a:cubicBezTo>
                      <a:pt x="2" y="11"/>
                      <a:pt x="2" y="11"/>
                      <a:pt x="2" y="11"/>
                    </a:cubicBezTo>
                    <a:cubicBezTo>
                      <a:pt x="3" y="13"/>
                      <a:pt x="3" y="13"/>
                      <a:pt x="3" y="13"/>
                    </a:cubicBezTo>
                    <a:cubicBezTo>
                      <a:pt x="5" y="12"/>
                      <a:pt x="5" y="12"/>
                      <a:pt x="5" y="12"/>
                    </a:cubicBezTo>
                    <a:cubicBezTo>
                      <a:pt x="5" y="12"/>
                      <a:pt x="6" y="12"/>
                      <a:pt x="6" y="12"/>
                    </a:cubicBezTo>
                    <a:cubicBezTo>
                      <a:pt x="6" y="14"/>
                      <a:pt x="6" y="14"/>
                      <a:pt x="6" y="14"/>
                    </a:cubicBezTo>
                    <a:cubicBezTo>
                      <a:pt x="8" y="14"/>
                      <a:pt x="8" y="14"/>
                      <a:pt x="8" y="14"/>
                    </a:cubicBezTo>
                    <a:cubicBezTo>
                      <a:pt x="9" y="12"/>
                      <a:pt x="9" y="12"/>
                      <a:pt x="9" y="12"/>
                    </a:cubicBezTo>
                    <a:cubicBezTo>
                      <a:pt x="9" y="12"/>
                      <a:pt x="10" y="12"/>
                      <a:pt x="10" y="12"/>
                    </a:cubicBezTo>
                    <a:lnTo>
                      <a:pt x="12" y="13"/>
                    </a:lnTo>
                    <a:close/>
                    <a:moveTo>
                      <a:pt x="6" y="9"/>
                    </a:moveTo>
                    <a:cubicBezTo>
                      <a:pt x="5" y="8"/>
                      <a:pt x="5" y="6"/>
                      <a:pt x="6" y="5"/>
                    </a:cubicBezTo>
                    <a:cubicBezTo>
                      <a:pt x="7" y="4"/>
                      <a:pt x="9" y="4"/>
                      <a:pt x="10" y="5"/>
                    </a:cubicBezTo>
                    <a:cubicBezTo>
                      <a:pt x="11" y="6"/>
                      <a:pt x="10" y="8"/>
                      <a:pt x="9" y="9"/>
                    </a:cubicBezTo>
                    <a:cubicBezTo>
                      <a:pt x="8" y="10"/>
                      <a:pt x="7" y="10"/>
                      <a:pt x="6" y="9"/>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4" name="Line 110"/>
              <p:cNvSpPr>
                <a:spLocks noChangeShapeType="1"/>
              </p:cNvSpPr>
              <p:nvPr>
                <p:custDataLst>
                  <p:tags r:id="rId7"/>
                </p:custDataLst>
              </p:nvPr>
            </p:nvSpPr>
            <p:spPr bwMode="auto">
              <a:xfrm>
                <a:off x="12651" y="7051"/>
                <a:ext cx="0" cy="0"/>
              </a:xfrm>
              <a:prstGeom prst="line">
                <a:avLst/>
              </a:prstGeom>
              <a:solidFill>
                <a:srgbClr val="4A7CC6"/>
              </a:solidFill>
              <a:ln w="34925" cap="flat">
                <a:solidFill>
                  <a:srgbClr val="172A88"/>
                </a:solidFill>
                <a:prstDash val="solid"/>
                <a:miter lim="800000"/>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5" name="Freeform 111"/>
              <p:cNvSpPr/>
              <p:nvPr>
                <p:custDataLst>
                  <p:tags r:id="rId8"/>
                </p:custDataLst>
              </p:nvPr>
            </p:nvSpPr>
            <p:spPr bwMode="auto">
              <a:xfrm>
                <a:off x="5402" y="3594"/>
                <a:ext cx="8398" cy="3483"/>
              </a:xfrm>
              <a:custGeom>
                <a:avLst/>
                <a:gdLst>
                  <a:gd name="T0" fmla="*/ 1236 w 1302"/>
                  <a:gd name="T1" fmla="*/ 538 h 538"/>
                  <a:gd name="T2" fmla="*/ 1201 w 1302"/>
                  <a:gd name="T3" fmla="*/ 538 h 538"/>
                  <a:gd name="T4" fmla="*/ 1201 w 1302"/>
                  <a:gd name="T5" fmla="*/ 530 h 538"/>
                  <a:gd name="T6" fmla="*/ 1236 w 1302"/>
                  <a:gd name="T7" fmla="*/ 530 h 538"/>
                  <a:gd name="T8" fmla="*/ 1294 w 1302"/>
                  <a:gd name="T9" fmla="*/ 472 h 538"/>
                  <a:gd name="T10" fmla="*/ 1294 w 1302"/>
                  <a:gd name="T11" fmla="*/ 67 h 538"/>
                  <a:gd name="T12" fmla="*/ 1236 w 1302"/>
                  <a:gd name="T13" fmla="*/ 8 h 538"/>
                  <a:gd name="T14" fmla="*/ 66 w 1302"/>
                  <a:gd name="T15" fmla="*/ 8 h 538"/>
                  <a:gd name="T16" fmla="*/ 8 w 1302"/>
                  <a:gd name="T17" fmla="*/ 67 h 538"/>
                  <a:gd name="T18" fmla="*/ 8 w 1302"/>
                  <a:gd name="T19" fmla="*/ 472 h 538"/>
                  <a:gd name="T20" fmla="*/ 66 w 1302"/>
                  <a:gd name="T21" fmla="*/ 530 h 538"/>
                  <a:gd name="T22" fmla="*/ 1124 w 1302"/>
                  <a:gd name="T23" fmla="*/ 530 h 538"/>
                  <a:gd name="T24" fmla="*/ 1124 w 1302"/>
                  <a:gd name="T25" fmla="*/ 538 h 538"/>
                  <a:gd name="T26" fmla="*/ 66 w 1302"/>
                  <a:gd name="T27" fmla="*/ 538 h 538"/>
                  <a:gd name="T28" fmla="*/ 0 w 1302"/>
                  <a:gd name="T29" fmla="*/ 472 h 538"/>
                  <a:gd name="T30" fmla="*/ 0 w 1302"/>
                  <a:gd name="T31" fmla="*/ 67 h 538"/>
                  <a:gd name="T32" fmla="*/ 66 w 1302"/>
                  <a:gd name="T33" fmla="*/ 0 h 538"/>
                  <a:gd name="T34" fmla="*/ 1236 w 1302"/>
                  <a:gd name="T35" fmla="*/ 0 h 538"/>
                  <a:gd name="T36" fmla="*/ 1302 w 1302"/>
                  <a:gd name="T37" fmla="*/ 67 h 538"/>
                  <a:gd name="T38" fmla="*/ 1302 w 1302"/>
                  <a:gd name="T39" fmla="*/ 472 h 538"/>
                  <a:gd name="T40" fmla="*/ 1236 w 1302"/>
                  <a:gd name="T41" fmla="*/ 538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2" h="538">
                    <a:moveTo>
                      <a:pt x="1236" y="538"/>
                    </a:moveTo>
                    <a:cubicBezTo>
                      <a:pt x="1201" y="538"/>
                      <a:pt x="1201" y="538"/>
                      <a:pt x="1201" y="538"/>
                    </a:cubicBezTo>
                    <a:cubicBezTo>
                      <a:pt x="1201" y="530"/>
                      <a:pt x="1201" y="530"/>
                      <a:pt x="1201" y="530"/>
                    </a:cubicBezTo>
                    <a:cubicBezTo>
                      <a:pt x="1236" y="530"/>
                      <a:pt x="1236" y="530"/>
                      <a:pt x="1236" y="530"/>
                    </a:cubicBezTo>
                    <a:cubicBezTo>
                      <a:pt x="1268" y="530"/>
                      <a:pt x="1294" y="504"/>
                      <a:pt x="1294" y="472"/>
                    </a:cubicBezTo>
                    <a:cubicBezTo>
                      <a:pt x="1294" y="67"/>
                      <a:pt x="1294" y="67"/>
                      <a:pt x="1294" y="67"/>
                    </a:cubicBezTo>
                    <a:cubicBezTo>
                      <a:pt x="1294" y="35"/>
                      <a:pt x="1268" y="8"/>
                      <a:pt x="1236" y="8"/>
                    </a:cubicBezTo>
                    <a:cubicBezTo>
                      <a:pt x="66" y="8"/>
                      <a:pt x="66" y="8"/>
                      <a:pt x="66" y="8"/>
                    </a:cubicBezTo>
                    <a:cubicBezTo>
                      <a:pt x="34" y="8"/>
                      <a:pt x="8" y="35"/>
                      <a:pt x="8" y="67"/>
                    </a:cubicBezTo>
                    <a:cubicBezTo>
                      <a:pt x="8" y="472"/>
                      <a:pt x="8" y="472"/>
                      <a:pt x="8" y="472"/>
                    </a:cubicBezTo>
                    <a:cubicBezTo>
                      <a:pt x="8" y="504"/>
                      <a:pt x="34" y="530"/>
                      <a:pt x="66" y="530"/>
                    </a:cubicBezTo>
                    <a:cubicBezTo>
                      <a:pt x="1124" y="530"/>
                      <a:pt x="1124" y="530"/>
                      <a:pt x="1124" y="530"/>
                    </a:cubicBezTo>
                    <a:cubicBezTo>
                      <a:pt x="1124" y="538"/>
                      <a:pt x="1124" y="538"/>
                      <a:pt x="1124" y="538"/>
                    </a:cubicBezTo>
                    <a:cubicBezTo>
                      <a:pt x="66" y="538"/>
                      <a:pt x="66" y="538"/>
                      <a:pt x="66" y="538"/>
                    </a:cubicBezTo>
                    <a:cubicBezTo>
                      <a:pt x="30" y="538"/>
                      <a:pt x="0" y="508"/>
                      <a:pt x="0" y="472"/>
                    </a:cubicBezTo>
                    <a:cubicBezTo>
                      <a:pt x="0" y="67"/>
                      <a:pt x="0" y="67"/>
                      <a:pt x="0" y="67"/>
                    </a:cubicBezTo>
                    <a:cubicBezTo>
                      <a:pt x="0" y="30"/>
                      <a:pt x="30" y="0"/>
                      <a:pt x="66" y="0"/>
                    </a:cubicBezTo>
                    <a:cubicBezTo>
                      <a:pt x="1236" y="0"/>
                      <a:pt x="1236" y="0"/>
                      <a:pt x="1236" y="0"/>
                    </a:cubicBezTo>
                    <a:cubicBezTo>
                      <a:pt x="1272" y="0"/>
                      <a:pt x="1302" y="30"/>
                      <a:pt x="1302" y="67"/>
                    </a:cubicBezTo>
                    <a:cubicBezTo>
                      <a:pt x="1302" y="472"/>
                      <a:pt x="1302" y="472"/>
                      <a:pt x="1302" y="472"/>
                    </a:cubicBezTo>
                    <a:cubicBezTo>
                      <a:pt x="1302" y="508"/>
                      <a:pt x="1272" y="538"/>
                      <a:pt x="1236" y="538"/>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6" name="Oval 112"/>
              <p:cNvSpPr>
                <a:spLocks noChangeArrowheads="1"/>
              </p:cNvSpPr>
              <p:nvPr>
                <p:custDataLst>
                  <p:tags r:id="rId9"/>
                </p:custDataLst>
              </p:nvPr>
            </p:nvSpPr>
            <p:spPr bwMode="auto">
              <a:xfrm>
                <a:off x="1256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7" name="Oval 113"/>
              <p:cNvSpPr>
                <a:spLocks noChangeArrowheads="1"/>
              </p:cNvSpPr>
              <p:nvPr>
                <p:custDataLst>
                  <p:tags r:id="rId10"/>
                </p:custDataLst>
              </p:nvPr>
            </p:nvSpPr>
            <p:spPr bwMode="auto">
              <a:xfrm>
                <a:off x="1246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8" name="Oval 114"/>
              <p:cNvSpPr>
                <a:spLocks noChangeArrowheads="1"/>
              </p:cNvSpPr>
              <p:nvPr>
                <p:custDataLst>
                  <p:tags r:id="rId11"/>
                </p:custDataLst>
              </p:nvPr>
            </p:nvSpPr>
            <p:spPr bwMode="auto">
              <a:xfrm>
                <a:off x="123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9" name="Oval 115"/>
              <p:cNvSpPr>
                <a:spLocks noChangeArrowheads="1"/>
              </p:cNvSpPr>
              <p:nvPr>
                <p:custDataLst>
                  <p:tags r:id="rId12"/>
                </p:custDataLst>
              </p:nvPr>
            </p:nvSpPr>
            <p:spPr bwMode="auto">
              <a:xfrm>
                <a:off x="1229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0" name="Oval 116"/>
              <p:cNvSpPr>
                <a:spLocks noChangeArrowheads="1"/>
              </p:cNvSpPr>
              <p:nvPr>
                <p:custDataLst>
                  <p:tags r:id="rId13"/>
                </p:custDataLst>
              </p:nvPr>
            </p:nvSpPr>
            <p:spPr bwMode="auto">
              <a:xfrm>
                <a:off x="1221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1" name="Oval 117"/>
              <p:cNvSpPr>
                <a:spLocks noChangeArrowheads="1"/>
              </p:cNvSpPr>
              <p:nvPr>
                <p:custDataLst>
                  <p:tags r:id="rId14"/>
                </p:custDataLst>
              </p:nvPr>
            </p:nvSpPr>
            <p:spPr bwMode="auto">
              <a:xfrm>
                <a:off x="1212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2" name="Oval 118"/>
              <p:cNvSpPr>
                <a:spLocks noChangeArrowheads="1"/>
              </p:cNvSpPr>
              <p:nvPr>
                <p:custDataLst>
                  <p:tags r:id="rId15"/>
                </p:custDataLst>
              </p:nvPr>
            </p:nvSpPr>
            <p:spPr bwMode="auto">
              <a:xfrm>
                <a:off x="1204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3" name="Oval 119"/>
              <p:cNvSpPr>
                <a:spLocks noChangeArrowheads="1"/>
              </p:cNvSpPr>
              <p:nvPr>
                <p:custDataLst>
                  <p:tags r:id="rId16"/>
                </p:custDataLst>
              </p:nvPr>
            </p:nvSpPr>
            <p:spPr bwMode="auto">
              <a:xfrm>
                <a:off x="1196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4" name="Oval 120"/>
              <p:cNvSpPr>
                <a:spLocks noChangeArrowheads="1"/>
              </p:cNvSpPr>
              <p:nvPr>
                <p:custDataLst>
                  <p:tags r:id="rId17"/>
                </p:custDataLst>
              </p:nvPr>
            </p:nvSpPr>
            <p:spPr bwMode="auto">
              <a:xfrm>
                <a:off x="1187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5" name="Oval 121"/>
              <p:cNvSpPr>
                <a:spLocks noChangeArrowheads="1"/>
              </p:cNvSpPr>
              <p:nvPr>
                <p:custDataLst>
                  <p:tags r:id="rId18"/>
                </p:custDataLst>
              </p:nvPr>
            </p:nvSpPr>
            <p:spPr bwMode="auto">
              <a:xfrm>
                <a:off x="117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6" name="Oval 122"/>
              <p:cNvSpPr>
                <a:spLocks noChangeArrowheads="1"/>
              </p:cNvSpPr>
              <p:nvPr>
                <p:custDataLst>
                  <p:tags r:id="rId19"/>
                </p:custDataLst>
              </p:nvPr>
            </p:nvSpPr>
            <p:spPr bwMode="auto">
              <a:xfrm>
                <a:off x="1170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7" name="Oval 123"/>
              <p:cNvSpPr>
                <a:spLocks noChangeArrowheads="1"/>
              </p:cNvSpPr>
              <p:nvPr>
                <p:custDataLst>
                  <p:tags r:id="rId20"/>
                </p:custDataLst>
              </p:nvPr>
            </p:nvSpPr>
            <p:spPr bwMode="auto">
              <a:xfrm>
                <a:off x="116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8" name="Oval 124"/>
              <p:cNvSpPr>
                <a:spLocks noChangeArrowheads="1"/>
              </p:cNvSpPr>
              <p:nvPr>
                <p:custDataLst>
                  <p:tags r:id="rId21"/>
                </p:custDataLst>
              </p:nvPr>
            </p:nvSpPr>
            <p:spPr bwMode="auto">
              <a:xfrm>
                <a:off x="115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 name="Oval 125"/>
              <p:cNvSpPr>
                <a:spLocks noChangeArrowheads="1"/>
              </p:cNvSpPr>
              <p:nvPr>
                <p:custDataLst>
                  <p:tags r:id="rId22"/>
                </p:custDataLst>
              </p:nvPr>
            </p:nvSpPr>
            <p:spPr bwMode="auto">
              <a:xfrm>
                <a:off x="114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0" name="Oval 126"/>
              <p:cNvSpPr>
                <a:spLocks noChangeArrowheads="1"/>
              </p:cNvSpPr>
              <p:nvPr>
                <p:custDataLst>
                  <p:tags r:id="rId23"/>
                </p:custDataLst>
              </p:nvPr>
            </p:nvSpPr>
            <p:spPr bwMode="auto">
              <a:xfrm>
                <a:off x="113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1" name="Oval 127"/>
              <p:cNvSpPr>
                <a:spLocks noChangeArrowheads="1"/>
              </p:cNvSpPr>
              <p:nvPr>
                <p:custDataLst>
                  <p:tags r:id="rId24"/>
                </p:custDataLst>
              </p:nvPr>
            </p:nvSpPr>
            <p:spPr bwMode="auto">
              <a:xfrm>
                <a:off x="1128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2" name="Oval 128"/>
              <p:cNvSpPr>
                <a:spLocks noChangeArrowheads="1"/>
              </p:cNvSpPr>
              <p:nvPr>
                <p:custDataLst>
                  <p:tags r:id="rId25"/>
                </p:custDataLst>
              </p:nvPr>
            </p:nvSpPr>
            <p:spPr bwMode="auto">
              <a:xfrm>
                <a:off x="1120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3" name="Oval 129"/>
              <p:cNvSpPr>
                <a:spLocks noChangeArrowheads="1"/>
              </p:cNvSpPr>
              <p:nvPr>
                <p:custDataLst>
                  <p:tags r:id="rId26"/>
                </p:custDataLst>
              </p:nvPr>
            </p:nvSpPr>
            <p:spPr bwMode="auto">
              <a:xfrm>
                <a:off x="111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4" name="Oval 130"/>
              <p:cNvSpPr>
                <a:spLocks noChangeArrowheads="1"/>
              </p:cNvSpPr>
              <p:nvPr>
                <p:custDataLst>
                  <p:tags r:id="rId27"/>
                </p:custDataLst>
              </p:nvPr>
            </p:nvSpPr>
            <p:spPr bwMode="auto">
              <a:xfrm>
                <a:off x="1103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5" name="Oval 131"/>
              <p:cNvSpPr>
                <a:spLocks noChangeArrowheads="1"/>
              </p:cNvSpPr>
              <p:nvPr>
                <p:custDataLst>
                  <p:tags r:id="rId28"/>
                </p:custDataLst>
              </p:nvPr>
            </p:nvSpPr>
            <p:spPr bwMode="auto">
              <a:xfrm>
                <a:off x="1095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6" name="Oval 132"/>
              <p:cNvSpPr>
                <a:spLocks noChangeArrowheads="1"/>
              </p:cNvSpPr>
              <p:nvPr>
                <p:custDataLst>
                  <p:tags r:id="rId29"/>
                </p:custDataLst>
              </p:nvPr>
            </p:nvSpPr>
            <p:spPr bwMode="auto">
              <a:xfrm>
                <a:off x="108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7" name="Oval 133"/>
              <p:cNvSpPr>
                <a:spLocks noChangeArrowheads="1"/>
              </p:cNvSpPr>
              <p:nvPr>
                <p:custDataLst>
                  <p:tags r:id="rId30"/>
                </p:custDataLst>
              </p:nvPr>
            </p:nvSpPr>
            <p:spPr bwMode="auto">
              <a:xfrm>
                <a:off x="1078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8" name="Oval 134"/>
              <p:cNvSpPr>
                <a:spLocks noChangeArrowheads="1"/>
              </p:cNvSpPr>
              <p:nvPr>
                <p:custDataLst>
                  <p:tags r:id="rId31"/>
                </p:custDataLst>
              </p:nvPr>
            </p:nvSpPr>
            <p:spPr bwMode="auto">
              <a:xfrm>
                <a:off x="107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 name="Oval 135"/>
              <p:cNvSpPr>
                <a:spLocks noChangeArrowheads="1"/>
              </p:cNvSpPr>
              <p:nvPr>
                <p:custDataLst>
                  <p:tags r:id="rId32"/>
                </p:custDataLst>
              </p:nvPr>
            </p:nvSpPr>
            <p:spPr bwMode="auto">
              <a:xfrm>
                <a:off x="1062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0" name="Oval 136"/>
              <p:cNvSpPr>
                <a:spLocks noChangeArrowheads="1"/>
              </p:cNvSpPr>
              <p:nvPr>
                <p:custDataLst>
                  <p:tags r:id="rId33"/>
                </p:custDataLst>
              </p:nvPr>
            </p:nvSpPr>
            <p:spPr bwMode="auto">
              <a:xfrm>
                <a:off x="1053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1" name="Oval 137"/>
              <p:cNvSpPr>
                <a:spLocks noChangeArrowheads="1"/>
              </p:cNvSpPr>
              <p:nvPr>
                <p:custDataLst>
                  <p:tags r:id="rId34"/>
                </p:custDataLst>
              </p:nvPr>
            </p:nvSpPr>
            <p:spPr bwMode="auto">
              <a:xfrm>
                <a:off x="1045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2" name="Oval 138"/>
              <p:cNvSpPr>
                <a:spLocks noChangeArrowheads="1"/>
              </p:cNvSpPr>
              <p:nvPr>
                <p:custDataLst>
                  <p:tags r:id="rId35"/>
                </p:custDataLst>
              </p:nvPr>
            </p:nvSpPr>
            <p:spPr bwMode="auto">
              <a:xfrm>
                <a:off x="1036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3" name="Oval 139"/>
              <p:cNvSpPr>
                <a:spLocks noChangeArrowheads="1"/>
              </p:cNvSpPr>
              <p:nvPr>
                <p:custDataLst>
                  <p:tags r:id="rId36"/>
                </p:custDataLst>
              </p:nvPr>
            </p:nvSpPr>
            <p:spPr bwMode="auto">
              <a:xfrm>
                <a:off x="10284"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4" name="Oval 140"/>
              <p:cNvSpPr>
                <a:spLocks noChangeArrowheads="1"/>
              </p:cNvSpPr>
              <p:nvPr>
                <p:custDataLst>
                  <p:tags r:id="rId37"/>
                </p:custDataLst>
              </p:nvPr>
            </p:nvSpPr>
            <p:spPr bwMode="auto">
              <a:xfrm>
                <a:off x="1020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5" name="Oval 141"/>
              <p:cNvSpPr>
                <a:spLocks noChangeArrowheads="1"/>
              </p:cNvSpPr>
              <p:nvPr>
                <p:custDataLst>
                  <p:tags r:id="rId38"/>
                </p:custDataLst>
              </p:nvPr>
            </p:nvSpPr>
            <p:spPr bwMode="auto">
              <a:xfrm>
                <a:off x="1011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6" name="Oval 142"/>
              <p:cNvSpPr>
                <a:spLocks noChangeArrowheads="1"/>
              </p:cNvSpPr>
              <p:nvPr>
                <p:custDataLst>
                  <p:tags r:id="rId39"/>
                </p:custDataLst>
              </p:nvPr>
            </p:nvSpPr>
            <p:spPr bwMode="auto">
              <a:xfrm>
                <a:off x="1003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7" name="Oval 143"/>
              <p:cNvSpPr>
                <a:spLocks noChangeArrowheads="1"/>
              </p:cNvSpPr>
              <p:nvPr>
                <p:custDataLst>
                  <p:tags r:id="rId40"/>
                </p:custDataLst>
              </p:nvPr>
            </p:nvSpPr>
            <p:spPr bwMode="auto">
              <a:xfrm>
                <a:off x="994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8" name="Oval 144"/>
              <p:cNvSpPr>
                <a:spLocks noChangeArrowheads="1"/>
              </p:cNvSpPr>
              <p:nvPr>
                <p:custDataLst>
                  <p:tags r:id="rId41"/>
                </p:custDataLst>
              </p:nvPr>
            </p:nvSpPr>
            <p:spPr bwMode="auto">
              <a:xfrm>
                <a:off x="986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9" name="Oval 145"/>
              <p:cNvSpPr>
                <a:spLocks noChangeArrowheads="1"/>
              </p:cNvSpPr>
              <p:nvPr>
                <p:custDataLst>
                  <p:tags r:id="rId42"/>
                </p:custDataLst>
              </p:nvPr>
            </p:nvSpPr>
            <p:spPr bwMode="auto">
              <a:xfrm>
                <a:off x="97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0" name="Oval 146"/>
              <p:cNvSpPr>
                <a:spLocks noChangeArrowheads="1"/>
              </p:cNvSpPr>
              <p:nvPr>
                <p:custDataLst>
                  <p:tags r:id="rId43"/>
                </p:custDataLst>
              </p:nvPr>
            </p:nvSpPr>
            <p:spPr bwMode="auto">
              <a:xfrm>
                <a:off x="969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1" name="Oval 147"/>
              <p:cNvSpPr>
                <a:spLocks noChangeArrowheads="1"/>
              </p:cNvSpPr>
              <p:nvPr>
                <p:custDataLst>
                  <p:tags r:id="rId44"/>
                </p:custDataLst>
              </p:nvPr>
            </p:nvSpPr>
            <p:spPr bwMode="auto">
              <a:xfrm>
                <a:off x="961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2" name="Oval 148"/>
              <p:cNvSpPr>
                <a:spLocks noChangeArrowheads="1"/>
              </p:cNvSpPr>
              <p:nvPr>
                <p:custDataLst>
                  <p:tags r:id="rId45"/>
                </p:custDataLst>
              </p:nvPr>
            </p:nvSpPr>
            <p:spPr bwMode="auto">
              <a:xfrm>
                <a:off x="952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3" name="Oval 149"/>
              <p:cNvSpPr>
                <a:spLocks noChangeArrowheads="1"/>
              </p:cNvSpPr>
              <p:nvPr>
                <p:custDataLst>
                  <p:tags r:id="rId46"/>
                </p:custDataLst>
              </p:nvPr>
            </p:nvSpPr>
            <p:spPr bwMode="auto">
              <a:xfrm>
                <a:off x="944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4" name="Oval 150"/>
              <p:cNvSpPr>
                <a:spLocks noChangeArrowheads="1"/>
              </p:cNvSpPr>
              <p:nvPr>
                <p:custDataLst>
                  <p:tags r:id="rId47"/>
                </p:custDataLst>
              </p:nvPr>
            </p:nvSpPr>
            <p:spPr bwMode="auto">
              <a:xfrm>
                <a:off x="936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5" name="Oval 151"/>
              <p:cNvSpPr>
                <a:spLocks noChangeArrowheads="1"/>
              </p:cNvSpPr>
              <p:nvPr>
                <p:custDataLst>
                  <p:tags r:id="rId48"/>
                </p:custDataLst>
              </p:nvPr>
            </p:nvSpPr>
            <p:spPr bwMode="auto">
              <a:xfrm>
                <a:off x="927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6" name="Oval 152"/>
              <p:cNvSpPr>
                <a:spLocks noChangeArrowheads="1"/>
              </p:cNvSpPr>
              <p:nvPr>
                <p:custDataLst>
                  <p:tags r:id="rId49"/>
                </p:custDataLst>
              </p:nvPr>
            </p:nvSpPr>
            <p:spPr bwMode="auto">
              <a:xfrm>
                <a:off x="919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7" name="Oval 153"/>
              <p:cNvSpPr>
                <a:spLocks noChangeArrowheads="1"/>
              </p:cNvSpPr>
              <p:nvPr>
                <p:custDataLst>
                  <p:tags r:id="rId50"/>
                </p:custDataLst>
              </p:nvPr>
            </p:nvSpPr>
            <p:spPr bwMode="auto">
              <a:xfrm>
                <a:off x="911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8" name="Oval 154"/>
              <p:cNvSpPr>
                <a:spLocks noChangeArrowheads="1"/>
              </p:cNvSpPr>
              <p:nvPr>
                <p:custDataLst>
                  <p:tags r:id="rId51"/>
                </p:custDataLst>
              </p:nvPr>
            </p:nvSpPr>
            <p:spPr bwMode="auto">
              <a:xfrm>
                <a:off x="902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9" name="Oval 155"/>
              <p:cNvSpPr>
                <a:spLocks noChangeArrowheads="1"/>
              </p:cNvSpPr>
              <p:nvPr>
                <p:custDataLst>
                  <p:tags r:id="rId52"/>
                </p:custDataLst>
              </p:nvPr>
            </p:nvSpPr>
            <p:spPr bwMode="auto">
              <a:xfrm>
                <a:off x="894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0" name="Oval 156"/>
              <p:cNvSpPr>
                <a:spLocks noChangeArrowheads="1"/>
              </p:cNvSpPr>
              <p:nvPr>
                <p:custDataLst>
                  <p:tags r:id="rId53"/>
                </p:custDataLst>
              </p:nvPr>
            </p:nvSpPr>
            <p:spPr bwMode="auto">
              <a:xfrm>
                <a:off x="88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1" name="Oval 157"/>
              <p:cNvSpPr>
                <a:spLocks noChangeArrowheads="1"/>
              </p:cNvSpPr>
              <p:nvPr>
                <p:custDataLst>
                  <p:tags r:id="rId54"/>
                </p:custDataLst>
              </p:nvPr>
            </p:nvSpPr>
            <p:spPr bwMode="auto">
              <a:xfrm>
                <a:off x="877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2" name="Oval 158"/>
              <p:cNvSpPr>
                <a:spLocks noChangeArrowheads="1"/>
              </p:cNvSpPr>
              <p:nvPr>
                <p:custDataLst>
                  <p:tags r:id="rId55"/>
                </p:custDataLst>
              </p:nvPr>
            </p:nvSpPr>
            <p:spPr bwMode="auto">
              <a:xfrm>
                <a:off x="869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3" name="Oval 159"/>
              <p:cNvSpPr>
                <a:spLocks noChangeArrowheads="1"/>
              </p:cNvSpPr>
              <p:nvPr>
                <p:custDataLst>
                  <p:tags r:id="rId56"/>
                </p:custDataLst>
              </p:nvPr>
            </p:nvSpPr>
            <p:spPr bwMode="auto">
              <a:xfrm>
                <a:off x="8607"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4" name="Oval 160"/>
              <p:cNvSpPr>
                <a:spLocks noChangeArrowheads="1"/>
              </p:cNvSpPr>
              <p:nvPr>
                <p:custDataLst>
                  <p:tags r:id="rId57"/>
                </p:custDataLst>
              </p:nvPr>
            </p:nvSpPr>
            <p:spPr bwMode="auto">
              <a:xfrm>
                <a:off x="8525"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5" name="Oval 161"/>
              <p:cNvSpPr>
                <a:spLocks noChangeArrowheads="1"/>
              </p:cNvSpPr>
              <p:nvPr>
                <p:custDataLst>
                  <p:tags r:id="rId58"/>
                </p:custDataLst>
              </p:nvPr>
            </p:nvSpPr>
            <p:spPr bwMode="auto">
              <a:xfrm>
                <a:off x="8440"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6" name="Oval 162"/>
              <p:cNvSpPr>
                <a:spLocks noChangeArrowheads="1"/>
              </p:cNvSpPr>
              <p:nvPr>
                <p:custDataLst>
                  <p:tags r:id="rId59"/>
                </p:custDataLst>
              </p:nvPr>
            </p:nvSpPr>
            <p:spPr bwMode="auto">
              <a:xfrm>
                <a:off x="8356"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7" name="Oval 163"/>
              <p:cNvSpPr>
                <a:spLocks noChangeArrowheads="1"/>
              </p:cNvSpPr>
              <p:nvPr>
                <p:custDataLst>
                  <p:tags r:id="rId60"/>
                </p:custDataLst>
              </p:nvPr>
            </p:nvSpPr>
            <p:spPr bwMode="auto">
              <a:xfrm>
                <a:off x="8271"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8" name="Oval 164"/>
              <p:cNvSpPr>
                <a:spLocks noChangeArrowheads="1"/>
              </p:cNvSpPr>
              <p:nvPr>
                <p:custDataLst>
                  <p:tags r:id="rId61"/>
                </p:custDataLst>
              </p:nvPr>
            </p:nvSpPr>
            <p:spPr bwMode="auto">
              <a:xfrm>
                <a:off x="818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9" name="Oval 165"/>
              <p:cNvSpPr>
                <a:spLocks noChangeArrowheads="1"/>
              </p:cNvSpPr>
              <p:nvPr>
                <p:custDataLst>
                  <p:tags r:id="rId62"/>
                </p:custDataLst>
              </p:nvPr>
            </p:nvSpPr>
            <p:spPr bwMode="auto">
              <a:xfrm>
                <a:off x="810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0" name="Oval 166"/>
              <p:cNvSpPr>
                <a:spLocks noChangeArrowheads="1"/>
              </p:cNvSpPr>
              <p:nvPr>
                <p:custDataLst>
                  <p:tags r:id="rId63"/>
                </p:custDataLst>
              </p:nvPr>
            </p:nvSpPr>
            <p:spPr bwMode="auto">
              <a:xfrm>
                <a:off x="8019"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1" name="Oval 167"/>
              <p:cNvSpPr>
                <a:spLocks noChangeArrowheads="1"/>
              </p:cNvSpPr>
              <p:nvPr>
                <p:custDataLst>
                  <p:tags r:id="rId64"/>
                </p:custDataLst>
              </p:nvPr>
            </p:nvSpPr>
            <p:spPr bwMode="auto">
              <a:xfrm>
                <a:off x="7935" y="6922"/>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2" name="Oval 168"/>
              <p:cNvSpPr>
                <a:spLocks noChangeArrowheads="1"/>
              </p:cNvSpPr>
              <p:nvPr>
                <p:custDataLst>
                  <p:tags r:id="rId65"/>
                </p:custDataLst>
              </p:nvPr>
            </p:nvSpPr>
            <p:spPr bwMode="auto">
              <a:xfrm>
                <a:off x="7853"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3" name="Oval 169"/>
              <p:cNvSpPr>
                <a:spLocks noChangeArrowheads="1"/>
              </p:cNvSpPr>
              <p:nvPr>
                <p:custDataLst>
                  <p:tags r:id="rId66"/>
                </p:custDataLst>
              </p:nvPr>
            </p:nvSpPr>
            <p:spPr bwMode="auto">
              <a:xfrm>
                <a:off x="776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4" name="Oval 170"/>
              <p:cNvSpPr>
                <a:spLocks noChangeArrowheads="1"/>
              </p:cNvSpPr>
              <p:nvPr>
                <p:custDataLst>
                  <p:tags r:id="rId67"/>
                </p:custDataLst>
              </p:nvPr>
            </p:nvSpPr>
            <p:spPr bwMode="auto">
              <a:xfrm>
                <a:off x="768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5" name="Oval 171"/>
              <p:cNvSpPr>
                <a:spLocks noChangeArrowheads="1"/>
              </p:cNvSpPr>
              <p:nvPr>
                <p:custDataLst>
                  <p:tags r:id="rId68"/>
                </p:custDataLst>
              </p:nvPr>
            </p:nvSpPr>
            <p:spPr bwMode="auto">
              <a:xfrm>
                <a:off x="75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6" name="Oval 172"/>
              <p:cNvSpPr>
                <a:spLocks noChangeArrowheads="1"/>
              </p:cNvSpPr>
              <p:nvPr>
                <p:custDataLst>
                  <p:tags r:id="rId69"/>
                </p:custDataLst>
              </p:nvPr>
            </p:nvSpPr>
            <p:spPr bwMode="auto">
              <a:xfrm>
                <a:off x="751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7" name="Oval 173"/>
              <p:cNvSpPr>
                <a:spLocks noChangeArrowheads="1"/>
              </p:cNvSpPr>
              <p:nvPr>
                <p:custDataLst>
                  <p:tags r:id="rId70"/>
                </p:custDataLst>
              </p:nvPr>
            </p:nvSpPr>
            <p:spPr bwMode="auto">
              <a:xfrm>
                <a:off x="74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8" name="Oval 174"/>
              <p:cNvSpPr>
                <a:spLocks noChangeArrowheads="1"/>
              </p:cNvSpPr>
              <p:nvPr>
                <p:custDataLst>
                  <p:tags r:id="rId71"/>
                </p:custDataLst>
              </p:nvPr>
            </p:nvSpPr>
            <p:spPr bwMode="auto">
              <a:xfrm>
                <a:off x="73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9" name="Oval 175"/>
              <p:cNvSpPr>
                <a:spLocks noChangeArrowheads="1"/>
              </p:cNvSpPr>
              <p:nvPr>
                <p:custDataLst>
                  <p:tags r:id="rId72"/>
                </p:custDataLst>
              </p:nvPr>
            </p:nvSpPr>
            <p:spPr bwMode="auto">
              <a:xfrm>
                <a:off x="725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0" name="Oval 176"/>
              <p:cNvSpPr>
                <a:spLocks noChangeArrowheads="1"/>
              </p:cNvSpPr>
              <p:nvPr>
                <p:custDataLst>
                  <p:tags r:id="rId73"/>
                </p:custDataLst>
              </p:nvPr>
            </p:nvSpPr>
            <p:spPr bwMode="auto">
              <a:xfrm>
                <a:off x="71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1" name="Oval 177"/>
              <p:cNvSpPr>
                <a:spLocks noChangeArrowheads="1"/>
              </p:cNvSpPr>
              <p:nvPr>
                <p:custDataLst>
                  <p:tags r:id="rId74"/>
                </p:custDataLst>
              </p:nvPr>
            </p:nvSpPr>
            <p:spPr bwMode="auto">
              <a:xfrm>
                <a:off x="7092"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2" name="Oval 178"/>
              <p:cNvSpPr>
                <a:spLocks noChangeArrowheads="1"/>
              </p:cNvSpPr>
              <p:nvPr>
                <p:custDataLst>
                  <p:tags r:id="rId75"/>
                </p:custDataLst>
              </p:nvPr>
            </p:nvSpPr>
            <p:spPr bwMode="auto">
              <a:xfrm>
                <a:off x="700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3" name="Oval 179"/>
              <p:cNvSpPr>
                <a:spLocks noChangeArrowheads="1"/>
              </p:cNvSpPr>
              <p:nvPr>
                <p:custDataLst>
                  <p:tags r:id="rId76"/>
                </p:custDataLst>
              </p:nvPr>
            </p:nvSpPr>
            <p:spPr bwMode="auto">
              <a:xfrm>
                <a:off x="69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4" name="Oval 180"/>
              <p:cNvSpPr>
                <a:spLocks noChangeArrowheads="1"/>
              </p:cNvSpPr>
              <p:nvPr>
                <p:custDataLst>
                  <p:tags r:id="rId77"/>
                </p:custDataLst>
              </p:nvPr>
            </p:nvSpPr>
            <p:spPr bwMode="auto">
              <a:xfrm>
                <a:off x="683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5" name="Oval 181"/>
              <p:cNvSpPr>
                <a:spLocks noChangeArrowheads="1"/>
              </p:cNvSpPr>
              <p:nvPr>
                <p:custDataLst>
                  <p:tags r:id="rId78"/>
                </p:custDataLst>
              </p:nvPr>
            </p:nvSpPr>
            <p:spPr bwMode="auto">
              <a:xfrm>
                <a:off x="675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6" name="Oval 182"/>
              <p:cNvSpPr>
                <a:spLocks noChangeArrowheads="1"/>
              </p:cNvSpPr>
              <p:nvPr>
                <p:custDataLst>
                  <p:tags r:id="rId79"/>
                </p:custDataLst>
              </p:nvPr>
            </p:nvSpPr>
            <p:spPr bwMode="auto">
              <a:xfrm>
                <a:off x="66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7" name="Oval 183"/>
              <p:cNvSpPr>
                <a:spLocks noChangeArrowheads="1"/>
              </p:cNvSpPr>
              <p:nvPr>
                <p:custDataLst>
                  <p:tags r:id="rId80"/>
                </p:custDataLst>
              </p:nvPr>
            </p:nvSpPr>
            <p:spPr bwMode="auto">
              <a:xfrm>
                <a:off x="658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8" name="Oval 184"/>
              <p:cNvSpPr>
                <a:spLocks noChangeArrowheads="1"/>
              </p:cNvSpPr>
              <p:nvPr>
                <p:custDataLst>
                  <p:tags r:id="rId81"/>
                </p:custDataLst>
              </p:nvPr>
            </p:nvSpPr>
            <p:spPr bwMode="auto">
              <a:xfrm>
                <a:off x="65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9" name="Oval 185"/>
              <p:cNvSpPr>
                <a:spLocks noChangeArrowheads="1"/>
              </p:cNvSpPr>
              <p:nvPr>
                <p:custDataLst>
                  <p:tags r:id="rId82"/>
                </p:custDataLst>
              </p:nvPr>
            </p:nvSpPr>
            <p:spPr bwMode="auto">
              <a:xfrm>
                <a:off x="642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0" name="Oval 186"/>
              <p:cNvSpPr>
                <a:spLocks noChangeArrowheads="1"/>
              </p:cNvSpPr>
              <p:nvPr>
                <p:custDataLst>
                  <p:tags r:id="rId83"/>
                </p:custDataLst>
              </p:nvPr>
            </p:nvSpPr>
            <p:spPr bwMode="auto">
              <a:xfrm>
                <a:off x="633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1" name="Oval 187"/>
              <p:cNvSpPr>
                <a:spLocks noChangeArrowheads="1"/>
              </p:cNvSpPr>
              <p:nvPr>
                <p:custDataLst>
                  <p:tags r:id="rId84"/>
                </p:custDataLst>
              </p:nvPr>
            </p:nvSpPr>
            <p:spPr bwMode="auto">
              <a:xfrm>
                <a:off x="625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2" name="Oval 188"/>
              <p:cNvSpPr>
                <a:spLocks noChangeArrowheads="1"/>
              </p:cNvSpPr>
              <p:nvPr>
                <p:custDataLst>
                  <p:tags r:id="rId85"/>
                </p:custDataLst>
              </p:nvPr>
            </p:nvSpPr>
            <p:spPr bwMode="auto">
              <a:xfrm>
                <a:off x="617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3" name="Oval 189"/>
              <p:cNvSpPr>
                <a:spLocks noChangeArrowheads="1"/>
              </p:cNvSpPr>
              <p:nvPr>
                <p:custDataLst>
                  <p:tags r:id="rId86"/>
                </p:custDataLst>
              </p:nvPr>
            </p:nvSpPr>
            <p:spPr bwMode="auto">
              <a:xfrm>
                <a:off x="608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4" name="Oval 190"/>
              <p:cNvSpPr>
                <a:spLocks noChangeArrowheads="1"/>
              </p:cNvSpPr>
              <p:nvPr>
                <p:custDataLst>
                  <p:tags r:id="rId87"/>
                </p:custDataLst>
              </p:nvPr>
            </p:nvSpPr>
            <p:spPr bwMode="auto">
              <a:xfrm>
                <a:off x="600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5" name="Oval 191"/>
              <p:cNvSpPr>
                <a:spLocks noChangeArrowheads="1"/>
              </p:cNvSpPr>
              <p:nvPr>
                <p:custDataLst>
                  <p:tags r:id="rId88"/>
                </p:custDataLst>
              </p:nvPr>
            </p:nvSpPr>
            <p:spPr bwMode="auto">
              <a:xfrm>
                <a:off x="591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6" name="Oval 192"/>
              <p:cNvSpPr>
                <a:spLocks noChangeArrowheads="1"/>
              </p:cNvSpPr>
              <p:nvPr>
                <p:custDataLst>
                  <p:tags r:id="rId89"/>
                </p:custDataLst>
              </p:nvPr>
            </p:nvSpPr>
            <p:spPr bwMode="auto">
              <a:xfrm>
                <a:off x="583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7" name="Freeform 193"/>
              <p:cNvSpPr/>
              <p:nvPr>
                <p:custDataLst>
                  <p:tags r:id="rId90"/>
                </p:custDataLst>
              </p:nvPr>
            </p:nvSpPr>
            <p:spPr bwMode="auto">
              <a:xfrm>
                <a:off x="5750" y="6915"/>
                <a:ext cx="46" cy="46"/>
              </a:xfrm>
              <a:custGeom>
                <a:avLst/>
                <a:gdLst>
                  <a:gd name="T0" fmla="*/ 0 w 7"/>
                  <a:gd name="T1" fmla="*/ 2 h 7"/>
                  <a:gd name="T2" fmla="*/ 4 w 7"/>
                  <a:gd name="T3" fmla="*/ 0 h 7"/>
                  <a:gd name="T4" fmla="*/ 7 w 7"/>
                  <a:gd name="T5" fmla="*/ 4 h 7"/>
                  <a:gd name="T6" fmla="*/ 3 w 7"/>
                  <a:gd name="T7" fmla="*/ 7 h 7"/>
                  <a:gd name="T8" fmla="*/ 0 w 7"/>
                  <a:gd name="T9" fmla="*/ 2 h 7"/>
                </a:gdLst>
                <a:ahLst/>
                <a:cxnLst>
                  <a:cxn ang="0">
                    <a:pos x="T0" y="T1"/>
                  </a:cxn>
                  <a:cxn ang="0">
                    <a:pos x="T2" y="T3"/>
                  </a:cxn>
                  <a:cxn ang="0">
                    <a:pos x="T4" y="T5"/>
                  </a:cxn>
                  <a:cxn ang="0">
                    <a:pos x="T6" y="T7"/>
                  </a:cxn>
                  <a:cxn ang="0">
                    <a:pos x="T8" y="T9"/>
                  </a:cxn>
                </a:cxnLst>
                <a:rect l="0" t="0" r="r" b="b"/>
                <a:pathLst>
                  <a:path w="7" h="7">
                    <a:moveTo>
                      <a:pt x="0" y="2"/>
                    </a:moveTo>
                    <a:cubicBezTo>
                      <a:pt x="1" y="1"/>
                      <a:pt x="3" y="0"/>
                      <a:pt x="4" y="0"/>
                    </a:cubicBezTo>
                    <a:cubicBezTo>
                      <a:pt x="6" y="0"/>
                      <a:pt x="7" y="2"/>
                      <a:pt x="7" y="4"/>
                    </a:cubicBezTo>
                    <a:cubicBezTo>
                      <a:pt x="7" y="6"/>
                      <a:pt x="5" y="7"/>
                      <a:pt x="3" y="7"/>
                    </a:cubicBezTo>
                    <a:cubicBezTo>
                      <a:pt x="1" y="6"/>
                      <a:pt x="0" y="4"/>
                      <a:pt x="0"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8" name="Freeform 194"/>
              <p:cNvSpPr/>
              <p:nvPr>
                <p:custDataLst>
                  <p:tags r:id="rId91"/>
                </p:custDataLst>
              </p:nvPr>
            </p:nvSpPr>
            <p:spPr bwMode="auto">
              <a:xfrm>
                <a:off x="5666" y="6881"/>
                <a:ext cx="53" cy="53"/>
              </a:xfrm>
              <a:custGeom>
                <a:avLst/>
                <a:gdLst>
                  <a:gd name="T0" fmla="*/ 1 w 8"/>
                  <a:gd name="T1" fmla="*/ 2 h 8"/>
                  <a:gd name="T2" fmla="*/ 6 w 8"/>
                  <a:gd name="T3" fmla="*/ 1 h 8"/>
                  <a:gd name="T4" fmla="*/ 7 w 8"/>
                  <a:gd name="T5" fmla="*/ 5 h 8"/>
                  <a:gd name="T6" fmla="*/ 3 w 8"/>
                  <a:gd name="T7" fmla="*/ 7 h 8"/>
                  <a:gd name="T8" fmla="*/ 1 w 8"/>
                  <a:gd name="T9" fmla="*/ 2 h 8"/>
                </a:gdLst>
                <a:ahLst/>
                <a:cxnLst>
                  <a:cxn ang="0">
                    <a:pos x="T0" y="T1"/>
                  </a:cxn>
                  <a:cxn ang="0">
                    <a:pos x="T2" y="T3"/>
                  </a:cxn>
                  <a:cxn ang="0">
                    <a:pos x="T4" y="T5"/>
                  </a:cxn>
                  <a:cxn ang="0">
                    <a:pos x="T6" y="T7"/>
                  </a:cxn>
                  <a:cxn ang="0">
                    <a:pos x="T8" y="T9"/>
                  </a:cxn>
                </a:cxnLst>
                <a:rect l="0" t="0" r="r" b="b"/>
                <a:pathLst>
                  <a:path w="8" h="8">
                    <a:moveTo>
                      <a:pt x="1" y="2"/>
                    </a:moveTo>
                    <a:cubicBezTo>
                      <a:pt x="2" y="1"/>
                      <a:pt x="4" y="0"/>
                      <a:pt x="6" y="1"/>
                    </a:cubicBezTo>
                    <a:cubicBezTo>
                      <a:pt x="8" y="2"/>
                      <a:pt x="8" y="4"/>
                      <a:pt x="7" y="5"/>
                    </a:cubicBezTo>
                    <a:cubicBezTo>
                      <a:pt x="7" y="7"/>
                      <a:pt x="5" y="8"/>
                      <a:pt x="3" y="7"/>
                    </a:cubicBezTo>
                    <a:cubicBezTo>
                      <a:pt x="1" y="6"/>
                      <a:pt x="0" y="4"/>
                      <a:pt x="1"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9" name="Freeform 195"/>
              <p:cNvSpPr/>
              <p:nvPr>
                <p:custDataLst>
                  <p:tags r:id="rId92"/>
                </p:custDataLst>
              </p:nvPr>
            </p:nvSpPr>
            <p:spPr bwMode="auto">
              <a:xfrm>
                <a:off x="5603" y="6838"/>
                <a:ext cx="51" cy="43"/>
              </a:xfrm>
              <a:custGeom>
                <a:avLst/>
                <a:gdLst>
                  <a:gd name="T0" fmla="*/ 2 w 8"/>
                  <a:gd name="T1" fmla="*/ 1 h 7"/>
                  <a:gd name="T2" fmla="*/ 6 w 8"/>
                  <a:gd name="T3" fmla="*/ 1 h 7"/>
                  <a:gd name="T4" fmla="*/ 6 w 8"/>
                  <a:gd name="T5" fmla="*/ 6 h 7"/>
                  <a:gd name="T6" fmla="*/ 2 w 8"/>
                  <a:gd name="T7" fmla="*/ 6 h 7"/>
                  <a:gd name="T8" fmla="*/ 2 w 8"/>
                  <a:gd name="T9" fmla="*/ 1 h 7"/>
                </a:gdLst>
                <a:ahLst/>
                <a:cxnLst>
                  <a:cxn ang="0">
                    <a:pos x="T0" y="T1"/>
                  </a:cxn>
                  <a:cxn ang="0">
                    <a:pos x="T2" y="T3"/>
                  </a:cxn>
                  <a:cxn ang="0">
                    <a:pos x="T4" y="T5"/>
                  </a:cxn>
                  <a:cxn ang="0">
                    <a:pos x="T6" y="T7"/>
                  </a:cxn>
                  <a:cxn ang="0">
                    <a:pos x="T8" y="T9"/>
                  </a:cxn>
                </a:cxnLst>
                <a:rect l="0" t="0" r="r" b="b"/>
                <a:pathLst>
                  <a:path w="8" h="7">
                    <a:moveTo>
                      <a:pt x="2" y="1"/>
                    </a:moveTo>
                    <a:cubicBezTo>
                      <a:pt x="3" y="0"/>
                      <a:pt x="5" y="0"/>
                      <a:pt x="6" y="1"/>
                    </a:cubicBezTo>
                    <a:cubicBezTo>
                      <a:pt x="8" y="2"/>
                      <a:pt x="8" y="4"/>
                      <a:pt x="6" y="6"/>
                    </a:cubicBezTo>
                    <a:cubicBezTo>
                      <a:pt x="5" y="7"/>
                      <a:pt x="3" y="7"/>
                      <a:pt x="2" y="6"/>
                    </a:cubicBezTo>
                    <a:cubicBezTo>
                      <a:pt x="0" y="4"/>
                      <a:pt x="0"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0" name="Freeform 196"/>
              <p:cNvSpPr/>
              <p:nvPr>
                <p:custDataLst>
                  <p:tags r:id="rId93"/>
                </p:custDataLst>
              </p:nvPr>
            </p:nvSpPr>
            <p:spPr bwMode="auto">
              <a:xfrm>
                <a:off x="5550" y="6766"/>
                <a:ext cx="53" cy="53"/>
              </a:xfrm>
              <a:custGeom>
                <a:avLst/>
                <a:gdLst>
                  <a:gd name="T0" fmla="*/ 2 w 8"/>
                  <a:gd name="T1" fmla="*/ 1 h 8"/>
                  <a:gd name="T2" fmla="*/ 7 w 8"/>
                  <a:gd name="T3" fmla="*/ 2 h 8"/>
                  <a:gd name="T4" fmla="*/ 6 w 8"/>
                  <a:gd name="T5" fmla="*/ 7 h 8"/>
                  <a:gd name="T6" fmla="*/ 1 w 8"/>
                  <a:gd name="T7" fmla="*/ 6 h 8"/>
                  <a:gd name="T8" fmla="*/ 2 w 8"/>
                  <a:gd name="T9" fmla="*/ 1 h 8"/>
                </a:gdLst>
                <a:ahLst/>
                <a:cxnLst>
                  <a:cxn ang="0">
                    <a:pos x="T0" y="T1"/>
                  </a:cxn>
                  <a:cxn ang="0">
                    <a:pos x="T2" y="T3"/>
                  </a:cxn>
                  <a:cxn ang="0">
                    <a:pos x="T4" y="T5"/>
                  </a:cxn>
                  <a:cxn ang="0">
                    <a:pos x="T6" y="T7"/>
                  </a:cxn>
                  <a:cxn ang="0">
                    <a:pos x="T8" y="T9"/>
                  </a:cxn>
                </a:cxnLst>
                <a:rect l="0" t="0" r="r" b="b"/>
                <a:pathLst>
                  <a:path w="8" h="8">
                    <a:moveTo>
                      <a:pt x="2" y="1"/>
                    </a:moveTo>
                    <a:cubicBezTo>
                      <a:pt x="4" y="0"/>
                      <a:pt x="6" y="1"/>
                      <a:pt x="7" y="2"/>
                    </a:cubicBezTo>
                    <a:cubicBezTo>
                      <a:pt x="8" y="4"/>
                      <a:pt x="7" y="6"/>
                      <a:pt x="6" y="7"/>
                    </a:cubicBezTo>
                    <a:cubicBezTo>
                      <a:pt x="4" y="8"/>
                      <a:pt x="2" y="8"/>
                      <a:pt x="1" y="6"/>
                    </a:cubicBezTo>
                    <a:cubicBezTo>
                      <a:pt x="0" y="4"/>
                      <a:pt x="1"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1" name="Freeform 197"/>
              <p:cNvSpPr/>
              <p:nvPr>
                <p:custDataLst>
                  <p:tags r:id="rId94"/>
                </p:custDataLst>
              </p:nvPr>
            </p:nvSpPr>
            <p:spPr bwMode="auto">
              <a:xfrm>
                <a:off x="5518" y="6688"/>
                <a:ext cx="51" cy="53"/>
              </a:xfrm>
              <a:custGeom>
                <a:avLst/>
                <a:gdLst>
                  <a:gd name="T0" fmla="*/ 4 w 8"/>
                  <a:gd name="T1" fmla="*/ 1 h 8"/>
                  <a:gd name="T2" fmla="*/ 8 w 8"/>
                  <a:gd name="T3" fmla="*/ 3 h 8"/>
                  <a:gd name="T4" fmla="*/ 5 w 8"/>
                  <a:gd name="T5" fmla="*/ 7 h 8"/>
                  <a:gd name="T6" fmla="*/ 1 w 8"/>
                  <a:gd name="T7" fmla="*/ 5 h 8"/>
                  <a:gd name="T8" fmla="*/ 4 w 8"/>
                  <a:gd name="T9" fmla="*/ 1 h 8"/>
                </a:gdLst>
                <a:ahLst/>
                <a:cxnLst>
                  <a:cxn ang="0">
                    <a:pos x="T0" y="T1"/>
                  </a:cxn>
                  <a:cxn ang="0">
                    <a:pos x="T2" y="T3"/>
                  </a:cxn>
                  <a:cxn ang="0">
                    <a:pos x="T4" y="T5"/>
                  </a:cxn>
                  <a:cxn ang="0">
                    <a:pos x="T6" y="T7"/>
                  </a:cxn>
                  <a:cxn ang="0">
                    <a:pos x="T8" y="T9"/>
                  </a:cxn>
                </a:cxnLst>
                <a:rect l="0" t="0" r="r" b="b"/>
                <a:pathLst>
                  <a:path w="8" h="8">
                    <a:moveTo>
                      <a:pt x="4" y="1"/>
                    </a:moveTo>
                    <a:cubicBezTo>
                      <a:pt x="6" y="0"/>
                      <a:pt x="7" y="2"/>
                      <a:pt x="8" y="3"/>
                    </a:cubicBezTo>
                    <a:cubicBezTo>
                      <a:pt x="8" y="5"/>
                      <a:pt x="7" y="7"/>
                      <a:pt x="5" y="7"/>
                    </a:cubicBezTo>
                    <a:cubicBezTo>
                      <a:pt x="3" y="8"/>
                      <a:pt x="1" y="7"/>
                      <a:pt x="1" y="5"/>
                    </a:cubicBezTo>
                    <a:cubicBezTo>
                      <a:pt x="0" y="3"/>
                      <a:pt x="2" y="1"/>
                      <a:pt x="4"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2" name="Freeform 198"/>
              <p:cNvSpPr/>
              <p:nvPr>
                <p:custDataLst>
                  <p:tags r:id="rId95"/>
                </p:custDataLst>
              </p:nvPr>
            </p:nvSpPr>
            <p:spPr bwMode="auto">
              <a:xfrm>
                <a:off x="5518" y="6611"/>
                <a:ext cx="43" cy="46"/>
              </a:xfrm>
              <a:custGeom>
                <a:avLst/>
                <a:gdLst>
                  <a:gd name="T0" fmla="*/ 3 w 7"/>
                  <a:gd name="T1" fmla="*/ 0 h 7"/>
                  <a:gd name="T2" fmla="*/ 7 w 7"/>
                  <a:gd name="T3" fmla="*/ 3 h 7"/>
                  <a:gd name="T4" fmla="*/ 3 w 7"/>
                  <a:gd name="T5" fmla="*/ 6 h 7"/>
                  <a:gd name="T6" fmla="*/ 0 w 7"/>
                  <a:gd name="T7" fmla="*/ 3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1"/>
                      <a:pt x="7" y="3"/>
                    </a:cubicBezTo>
                    <a:cubicBezTo>
                      <a:pt x="7" y="5"/>
                      <a:pt x="5" y="6"/>
                      <a:pt x="3" y="6"/>
                    </a:cubicBezTo>
                    <a:cubicBezTo>
                      <a:pt x="1" y="7"/>
                      <a:pt x="0" y="5"/>
                      <a:pt x="0" y="3"/>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3" name="Oval 199"/>
              <p:cNvSpPr>
                <a:spLocks noChangeArrowheads="1"/>
              </p:cNvSpPr>
              <p:nvPr>
                <p:custDataLst>
                  <p:tags r:id="rId96"/>
                </p:custDataLst>
              </p:nvPr>
            </p:nvSpPr>
            <p:spPr bwMode="auto">
              <a:xfrm>
                <a:off x="5518" y="652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4" name="Oval 200"/>
              <p:cNvSpPr>
                <a:spLocks noChangeArrowheads="1"/>
              </p:cNvSpPr>
              <p:nvPr>
                <p:custDataLst>
                  <p:tags r:id="rId97"/>
                </p:custDataLst>
              </p:nvPr>
            </p:nvSpPr>
            <p:spPr bwMode="auto">
              <a:xfrm>
                <a:off x="5518" y="644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5" name="Oval 201"/>
              <p:cNvSpPr>
                <a:spLocks noChangeArrowheads="1"/>
              </p:cNvSpPr>
              <p:nvPr>
                <p:custDataLst>
                  <p:tags r:id="rId98"/>
                </p:custDataLst>
              </p:nvPr>
            </p:nvSpPr>
            <p:spPr bwMode="auto">
              <a:xfrm>
                <a:off x="5518" y="635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6" name="Oval 202"/>
              <p:cNvSpPr>
                <a:spLocks noChangeArrowheads="1"/>
              </p:cNvSpPr>
              <p:nvPr>
                <p:custDataLst>
                  <p:tags r:id="rId99"/>
                </p:custDataLst>
              </p:nvPr>
            </p:nvSpPr>
            <p:spPr bwMode="auto">
              <a:xfrm>
                <a:off x="5518" y="6275"/>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7" name="Oval 203"/>
              <p:cNvSpPr>
                <a:spLocks noChangeArrowheads="1"/>
              </p:cNvSpPr>
              <p:nvPr>
                <p:custDataLst>
                  <p:tags r:id="rId100"/>
                </p:custDataLst>
              </p:nvPr>
            </p:nvSpPr>
            <p:spPr bwMode="auto">
              <a:xfrm>
                <a:off x="5518" y="6191"/>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8" name="Oval 204"/>
              <p:cNvSpPr>
                <a:spLocks noChangeArrowheads="1"/>
              </p:cNvSpPr>
              <p:nvPr>
                <p:custDataLst>
                  <p:tags r:id="rId101"/>
                </p:custDataLst>
              </p:nvPr>
            </p:nvSpPr>
            <p:spPr bwMode="auto">
              <a:xfrm>
                <a:off x="5518" y="610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9" name="Oval 205"/>
              <p:cNvSpPr>
                <a:spLocks noChangeArrowheads="1"/>
              </p:cNvSpPr>
              <p:nvPr>
                <p:custDataLst>
                  <p:tags r:id="rId102"/>
                </p:custDataLst>
              </p:nvPr>
            </p:nvSpPr>
            <p:spPr bwMode="auto">
              <a:xfrm>
                <a:off x="5518" y="602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0" name="Oval 206"/>
              <p:cNvSpPr>
                <a:spLocks noChangeArrowheads="1"/>
              </p:cNvSpPr>
              <p:nvPr>
                <p:custDataLst>
                  <p:tags r:id="rId103"/>
                </p:custDataLst>
              </p:nvPr>
            </p:nvSpPr>
            <p:spPr bwMode="auto">
              <a:xfrm>
                <a:off x="5518" y="593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1" name="Oval 207"/>
              <p:cNvSpPr>
                <a:spLocks noChangeArrowheads="1"/>
              </p:cNvSpPr>
              <p:nvPr>
                <p:custDataLst>
                  <p:tags r:id="rId104"/>
                </p:custDataLst>
              </p:nvPr>
            </p:nvSpPr>
            <p:spPr bwMode="auto">
              <a:xfrm>
                <a:off x="5518" y="5853"/>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2" name="Oval 208"/>
              <p:cNvSpPr>
                <a:spLocks noChangeArrowheads="1"/>
              </p:cNvSpPr>
              <p:nvPr>
                <p:custDataLst>
                  <p:tags r:id="rId105"/>
                </p:custDataLst>
              </p:nvPr>
            </p:nvSpPr>
            <p:spPr bwMode="auto">
              <a:xfrm>
                <a:off x="5518" y="5768"/>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3" name="Oval 209"/>
              <p:cNvSpPr>
                <a:spLocks noChangeArrowheads="1"/>
              </p:cNvSpPr>
              <p:nvPr>
                <p:custDataLst>
                  <p:tags r:id="rId106"/>
                </p:custDataLst>
              </p:nvPr>
            </p:nvSpPr>
            <p:spPr bwMode="auto">
              <a:xfrm>
                <a:off x="5518" y="567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4" name="Oval 210"/>
              <p:cNvSpPr>
                <a:spLocks noChangeArrowheads="1"/>
              </p:cNvSpPr>
              <p:nvPr>
                <p:custDataLst>
                  <p:tags r:id="rId107"/>
                </p:custDataLst>
              </p:nvPr>
            </p:nvSpPr>
            <p:spPr bwMode="auto">
              <a:xfrm>
                <a:off x="5518" y="559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5" name="Oval 211"/>
              <p:cNvSpPr>
                <a:spLocks noChangeArrowheads="1"/>
              </p:cNvSpPr>
              <p:nvPr>
                <p:custDataLst>
                  <p:tags r:id="rId108"/>
                </p:custDataLst>
              </p:nvPr>
            </p:nvSpPr>
            <p:spPr bwMode="auto">
              <a:xfrm>
                <a:off x="5518" y="55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6" name="Oval 212"/>
              <p:cNvSpPr>
                <a:spLocks noChangeArrowheads="1"/>
              </p:cNvSpPr>
              <p:nvPr>
                <p:custDataLst>
                  <p:tags r:id="rId109"/>
                </p:custDataLst>
              </p:nvPr>
            </p:nvSpPr>
            <p:spPr bwMode="auto">
              <a:xfrm>
                <a:off x="5518" y="542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7" name="Oval 213"/>
              <p:cNvSpPr>
                <a:spLocks noChangeArrowheads="1"/>
              </p:cNvSpPr>
              <p:nvPr>
                <p:custDataLst>
                  <p:tags r:id="rId110"/>
                </p:custDataLst>
              </p:nvPr>
            </p:nvSpPr>
            <p:spPr bwMode="auto">
              <a:xfrm>
                <a:off x="5518" y="534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8" name="Oval 214"/>
              <p:cNvSpPr>
                <a:spLocks noChangeArrowheads="1"/>
              </p:cNvSpPr>
              <p:nvPr>
                <p:custDataLst>
                  <p:tags r:id="rId111"/>
                </p:custDataLst>
              </p:nvPr>
            </p:nvSpPr>
            <p:spPr bwMode="auto">
              <a:xfrm>
                <a:off x="5518" y="5258"/>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9" name="Oval 215"/>
              <p:cNvSpPr>
                <a:spLocks noChangeArrowheads="1"/>
              </p:cNvSpPr>
              <p:nvPr>
                <p:custDataLst>
                  <p:tags r:id="rId112"/>
                </p:custDataLst>
              </p:nvPr>
            </p:nvSpPr>
            <p:spPr bwMode="auto">
              <a:xfrm>
                <a:off x="5518" y="5173"/>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0" name="Oval 216"/>
              <p:cNvSpPr>
                <a:spLocks noChangeArrowheads="1"/>
              </p:cNvSpPr>
              <p:nvPr>
                <p:custDataLst>
                  <p:tags r:id="rId113"/>
                </p:custDataLst>
              </p:nvPr>
            </p:nvSpPr>
            <p:spPr bwMode="auto">
              <a:xfrm>
                <a:off x="5518" y="508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1" name="Oval 217"/>
              <p:cNvSpPr>
                <a:spLocks noChangeArrowheads="1"/>
              </p:cNvSpPr>
              <p:nvPr>
                <p:custDataLst>
                  <p:tags r:id="rId114"/>
                </p:custDataLst>
              </p:nvPr>
            </p:nvSpPr>
            <p:spPr bwMode="auto">
              <a:xfrm>
                <a:off x="5518" y="500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2" name="Oval 218"/>
              <p:cNvSpPr>
                <a:spLocks noChangeArrowheads="1"/>
              </p:cNvSpPr>
              <p:nvPr>
                <p:custDataLst>
                  <p:tags r:id="rId115"/>
                </p:custDataLst>
              </p:nvPr>
            </p:nvSpPr>
            <p:spPr bwMode="auto">
              <a:xfrm>
                <a:off x="5518" y="492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3" name="Oval 219"/>
              <p:cNvSpPr>
                <a:spLocks noChangeArrowheads="1"/>
              </p:cNvSpPr>
              <p:nvPr>
                <p:custDataLst>
                  <p:tags r:id="rId116"/>
                </p:custDataLst>
              </p:nvPr>
            </p:nvSpPr>
            <p:spPr bwMode="auto">
              <a:xfrm>
                <a:off x="5518" y="483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4" name="Oval 220"/>
              <p:cNvSpPr>
                <a:spLocks noChangeArrowheads="1"/>
              </p:cNvSpPr>
              <p:nvPr>
                <p:custDataLst>
                  <p:tags r:id="rId117"/>
                </p:custDataLst>
              </p:nvPr>
            </p:nvSpPr>
            <p:spPr bwMode="auto">
              <a:xfrm>
                <a:off x="5518" y="4753"/>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5" name="Oval 221"/>
              <p:cNvSpPr>
                <a:spLocks noChangeArrowheads="1"/>
              </p:cNvSpPr>
              <p:nvPr>
                <p:custDataLst>
                  <p:tags r:id="rId118"/>
                </p:custDataLst>
              </p:nvPr>
            </p:nvSpPr>
            <p:spPr bwMode="auto">
              <a:xfrm>
                <a:off x="5518" y="4669"/>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6" name="Oval 222"/>
              <p:cNvSpPr>
                <a:spLocks noChangeArrowheads="1"/>
              </p:cNvSpPr>
              <p:nvPr>
                <p:custDataLst>
                  <p:tags r:id="rId119"/>
                </p:custDataLst>
              </p:nvPr>
            </p:nvSpPr>
            <p:spPr bwMode="auto">
              <a:xfrm>
                <a:off x="5518" y="458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7" name="Oval 223"/>
              <p:cNvSpPr>
                <a:spLocks noChangeArrowheads="1"/>
              </p:cNvSpPr>
              <p:nvPr>
                <p:custDataLst>
                  <p:tags r:id="rId120"/>
                </p:custDataLst>
              </p:nvPr>
            </p:nvSpPr>
            <p:spPr bwMode="auto">
              <a:xfrm>
                <a:off x="5518" y="450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8" name="Oval 224"/>
              <p:cNvSpPr>
                <a:spLocks noChangeArrowheads="1"/>
              </p:cNvSpPr>
              <p:nvPr>
                <p:custDataLst>
                  <p:tags r:id="rId121"/>
                </p:custDataLst>
              </p:nvPr>
            </p:nvSpPr>
            <p:spPr bwMode="auto">
              <a:xfrm>
                <a:off x="5518" y="441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9" name="Oval 225"/>
              <p:cNvSpPr>
                <a:spLocks noChangeArrowheads="1"/>
              </p:cNvSpPr>
              <p:nvPr>
                <p:custDataLst>
                  <p:tags r:id="rId122"/>
                </p:custDataLst>
              </p:nvPr>
            </p:nvSpPr>
            <p:spPr bwMode="auto">
              <a:xfrm>
                <a:off x="5518" y="433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0" name="Oval 226"/>
              <p:cNvSpPr>
                <a:spLocks noChangeArrowheads="1"/>
              </p:cNvSpPr>
              <p:nvPr>
                <p:custDataLst>
                  <p:tags r:id="rId123"/>
                </p:custDataLst>
              </p:nvPr>
            </p:nvSpPr>
            <p:spPr bwMode="auto">
              <a:xfrm>
                <a:off x="5518" y="4246"/>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1" name="Oval 227"/>
              <p:cNvSpPr>
                <a:spLocks noChangeArrowheads="1"/>
              </p:cNvSpPr>
              <p:nvPr>
                <p:custDataLst>
                  <p:tags r:id="rId124"/>
                </p:custDataLst>
              </p:nvPr>
            </p:nvSpPr>
            <p:spPr bwMode="auto">
              <a:xfrm>
                <a:off x="5518" y="4164"/>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2" name="Oval 228"/>
              <p:cNvSpPr>
                <a:spLocks noChangeArrowheads="1"/>
              </p:cNvSpPr>
              <p:nvPr>
                <p:custDataLst>
                  <p:tags r:id="rId125"/>
                </p:custDataLst>
              </p:nvPr>
            </p:nvSpPr>
            <p:spPr bwMode="auto">
              <a:xfrm>
                <a:off x="5518" y="4080"/>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3" name="Freeform 229"/>
              <p:cNvSpPr/>
              <p:nvPr>
                <p:custDataLst>
                  <p:tags r:id="rId126"/>
                </p:custDataLst>
              </p:nvPr>
            </p:nvSpPr>
            <p:spPr bwMode="auto">
              <a:xfrm>
                <a:off x="5518" y="3995"/>
                <a:ext cx="43" cy="46"/>
              </a:xfrm>
              <a:custGeom>
                <a:avLst/>
                <a:gdLst>
                  <a:gd name="T0" fmla="*/ 3 w 7"/>
                  <a:gd name="T1" fmla="*/ 0 h 7"/>
                  <a:gd name="T2" fmla="*/ 7 w 7"/>
                  <a:gd name="T3" fmla="*/ 4 h 7"/>
                  <a:gd name="T4" fmla="*/ 3 w 7"/>
                  <a:gd name="T5" fmla="*/ 7 h 7"/>
                  <a:gd name="T6" fmla="*/ 0 w 7"/>
                  <a:gd name="T7" fmla="*/ 4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2"/>
                      <a:pt x="7" y="4"/>
                    </a:cubicBezTo>
                    <a:cubicBezTo>
                      <a:pt x="6" y="5"/>
                      <a:pt x="5" y="7"/>
                      <a:pt x="3" y="7"/>
                    </a:cubicBezTo>
                    <a:cubicBezTo>
                      <a:pt x="1" y="7"/>
                      <a:pt x="0" y="6"/>
                      <a:pt x="0" y="4"/>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4" name="Freeform 230"/>
              <p:cNvSpPr/>
              <p:nvPr>
                <p:custDataLst>
                  <p:tags r:id="rId127"/>
                </p:custDataLst>
              </p:nvPr>
            </p:nvSpPr>
            <p:spPr bwMode="auto">
              <a:xfrm>
                <a:off x="5523" y="3911"/>
                <a:ext cx="53" cy="51"/>
              </a:xfrm>
              <a:custGeom>
                <a:avLst/>
                <a:gdLst>
                  <a:gd name="T0" fmla="*/ 5 w 8"/>
                  <a:gd name="T1" fmla="*/ 1 h 8"/>
                  <a:gd name="T2" fmla="*/ 8 w 8"/>
                  <a:gd name="T3" fmla="*/ 5 h 8"/>
                  <a:gd name="T4" fmla="*/ 3 w 8"/>
                  <a:gd name="T5" fmla="*/ 7 h 8"/>
                  <a:gd name="T6" fmla="*/ 1 w 8"/>
                  <a:gd name="T7" fmla="*/ 3 h 8"/>
                  <a:gd name="T8" fmla="*/ 5 w 8"/>
                  <a:gd name="T9" fmla="*/ 1 h 8"/>
                </a:gdLst>
                <a:ahLst/>
                <a:cxnLst>
                  <a:cxn ang="0">
                    <a:pos x="T0" y="T1"/>
                  </a:cxn>
                  <a:cxn ang="0">
                    <a:pos x="T2" y="T3"/>
                  </a:cxn>
                  <a:cxn ang="0">
                    <a:pos x="T4" y="T5"/>
                  </a:cxn>
                  <a:cxn ang="0">
                    <a:pos x="T6" y="T7"/>
                  </a:cxn>
                  <a:cxn ang="0">
                    <a:pos x="T8" y="T9"/>
                  </a:cxn>
                </a:cxnLst>
                <a:rect l="0" t="0" r="r" b="b"/>
                <a:pathLst>
                  <a:path w="8" h="8">
                    <a:moveTo>
                      <a:pt x="5" y="1"/>
                    </a:moveTo>
                    <a:cubicBezTo>
                      <a:pt x="7" y="1"/>
                      <a:pt x="8" y="3"/>
                      <a:pt x="8" y="5"/>
                    </a:cubicBezTo>
                    <a:cubicBezTo>
                      <a:pt x="7" y="7"/>
                      <a:pt x="5" y="8"/>
                      <a:pt x="3" y="7"/>
                    </a:cubicBezTo>
                    <a:cubicBezTo>
                      <a:pt x="2" y="7"/>
                      <a:pt x="0" y="5"/>
                      <a:pt x="1" y="3"/>
                    </a:cubicBezTo>
                    <a:cubicBezTo>
                      <a:pt x="2" y="1"/>
                      <a:pt x="4" y="0"/>
                      <a:pt x="5"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5" name="Freeform 231"/>
              <p:cNvSpPr/>
              <p:nvPr>
                <p:custDataLst>
                  <p:tags r:id="rId128"/>
                </p:custDataLst>
              </p:nvPr>
            </p:nvSpPr>
            <p:spPr bwMode="auto">
              <a:xfrm>
                <a:off x="5561" y="3834"/>
                <a:ext cx="53" cy="51"/>
              </a:xfrm>
              <a:custGeom>
                <a:avLst/>
                <a:gdLst>
                  <a:gd name="T0" fmla="*/ 6 w 8"/>
                  <a:gd name="T1" fmla="*/ 1 h 8"/>
                  <a:gd name="T2" fmla="*/ 7 w 8"/>
                  <a:gd name="T3" fmla="*/ 6 h 8"/>
                  <a:gd name="T4" fmla="*/ 2 w 8"/>
                  <a:gd name="T5" fmla="*/ 7 h 8"/>
                  <a:gd name="T6" fmla="*/ 1 w 8"/>
                  <a:gd name="T7" fmla="*/ 2 h 8"/>
                  <a:gd name="T8" fmla="*/ 6 w 8"/>
                  <a:gd name="T9" fmla="*/ 1 h 8"/>
                </a:gdLst>
                <a:ahLst/>
                <a:cxnLst>
                  <a:cxn ang="0">
                    <a:pos x="T0" y="T1"/>
                  </a:cxn>
                  <a:cxn ang="0">
                    <a:pos x="T2" y="T3"/>
                  </a:cxn>
                  <a:cxn ang="0">
                    <a:pos x="T4" y="T5"/>
                  </a:cxn>
                  <a:cxn ang="0">
                    <a:pos x="T6" y="T7"/>
                  </a:cxn>
                  <a:cxn ang="0">
                    <a:pos x="T8" y="T9"/>
                  </a:cxn>
                </a:cxnLst>
                <a:rect l="0" t="0" r="r" b="b"/>
                <a:pathLst>
                  <a:path w="8" h="8">
                    <a:moveTo>
                      <a:pt x="6" y="1"/>
                    </a:moveTo>
                    <a:cubicBezTo>
                      <a:pt x="8" y="3"/>
                      <a:pt x="8" y="5"/>
                      <a:pt x="7" y="6"/>
                    </a:cubicBezTo>
                    <a:cubicBezTo>
                      <a:pt x="6" y="8"/>
                      <a:pt x="4" y="8"/>
                      <a:pt x="2" y="7"/>
                    </a:cubicBezTo>
                    <a:cubicBezTo>
                      <a:pt x="1" y="6"/>
                      <a:pt x="0" y="4"/>
                      <a:pt x="1" y="2"/>
                    </a:cubicBezTo>
                    <a:cubicBezTo>
                      <a:pt x="2" y="1"/>
                      <a:pt x="5" y="0"/>
                      <a:pt x="6"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6" name="Freeform 232"/>
              <p:cNvSpPr/>
              <p:nvPr>
                <p:custDataLst>
                  <p:tags r:id="rId129"/>
                </p:custDataLst>
              </p:nvPr>
            </p:nvSpPr>
            <p:spPr bwMode="auto">
              <a:xfrm>
                <a:off x="5622" y="3776"/>
                <a:ext cx="51" cy="43"/>
              </a:xfrm>
              <a:custGeom>
                <a:avLst/>
                <a:gdLst>
                  <a:gd name="T0" fmla="*/ 7 w 8"/>
                  <a:gd name="T1" fmla="*/ 2 h 7"/>
                  <a:gd name="T2" fmla="*/ 6 w 8"/>
                  <a:gd name="T3" fmla="*/ 6 h 7"/>
                  <a:gd name="T4" fmla="*/ 1 w 8"/>
                  <a:gd name="T5" fmla="*/ 6 h 7"/>
                  <a:gd name="T6" fmla="*/ 2 w 8"/>
                  <a:gd name="T7" fmla="*/ 1 h 7"/>
                  <a:gd name="T8" fmla="*/ 7 w 8"/>
                  <a:gd name="T9" fmla="*/ 2 h 7"/>
                </a:gdLst>
                <a:ahLst/>
                <a:cxnLst>
                  <a:cxn ang="0">
                    <a:pos x="T0" y="T1"/>
                  </a:cxn>
                  <a:cxn ang="0">
                    <a:pos x="T2" y="T3"/>
                  </a:cxn>
                  <a:cxn ang="0">
                    <a:pos x="T4" y="T5"/>
                  </a:cxn>
                  <a:cxn ang="0">
                    <a:pos x="T6" y="T7"/>
                  </a:cxn>
                  <a:cxn ang="0">
                    <a:pos x="T8" y="T9"/>
                  </a:cxn>
                </a:cxnLst>
                <a:rect l="0" t="0" r="r" b="b"/>
                <a:pathLst>
                  <a:path w="8" h="7">
                    <a:moveTo>
                      <a:pt x="7" y="2"/>
                    </a:moveTo>
                    <a:cubicBezTo>
                      <a:pt x="8" y="3"/>
                      <a:pt x="7" y="5"/>
                      <a:pt x="6" y="6"/>
                    </a:cubicBezTo>
                    <a:cubicBezTo>
                      <a:pt x="5" y="7"/>
                      <a:pt x="3" y="7"/>
                      <a:pt x="1" y="6"/>
                    </a:cubicBezTo>
                    <a:cubicBezTo>
                      <a:pt x="0" y="5"/>
                      <a:pt x="0" y="2"/>
                      <a:pt x="2" y="1"/>
                    </a:cubicBezTo>
                    <a:cubicBezTo>
                      <a:pt x="3" y="0"/>
                      <a:pt x="5" y="0"/>
                      <a:pt x="7"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7" name="Freeform 233"/>
              <p:cNvSpPr/>
              <p:nvPr>
                <p:custDataLst>
                  <p:tags r:id="rId130"/>
                </p:custDataLst>
              </p:nvPr>
            </p:nvSpPr>
            <p:spPr bwMode="auto">
              <a:xfrm>
                <a:off x="5692" y="3729"/>
                <a:ext cx="51" cy="51"/>
              </a:xfrm>
              <a:custGeom>
                <a:avLst/>
                <a:gdLst>
                  <a:gd name="T0" fmla="*/ 7 w 8"/>
                  <a:gd name="T1" fmla="*/ 3 h 8"/>
                  <a:gd name="T2" fmla="*/ 5 w 8"/>
                  <a:gd name="T3" fmla="*/ 7 h 8"/>
                  <a:gd name="T4" fmla="*/ 1 w 8"/>
                  <a:gd name="T5" fmla="*/ 5 h 8"/>
                  <a:gd name="T6" fmla="*/ 3 w 8"/>
                  <a:gd name="T7" fmla="*/ 1 h 8"/>
                  <a:gd name="T8" fmla="*/ 7 w 8"/>
                  <a:gd name="T9" fmla="*/ 3 h 8"/>
                </a:gdLst>
                <a:ahLst/>
                <a:cxnLst>
                  <a:cxn ang="0">
                    <a:pos x="T0" y="T1"/>
                  </a:cxn>
                  <a:cxn ang="0">
                    <a:pos x="T2" y="T3"/>
                  </a:cxn>
                  <a:cxn ang="0">
                    <a:pos x="T4" y="T5"/>
                  </a:cxn>
                  <a:cxn ang="0">
                    <a:pos x="T6" y="T7"/>
                  </a:cxn>
                  <a:cxn ang="0">
                    <a:pos x="T8" y="T9"/>
                  </a:cxn>
                </a:cxnLst>
                <a:rect l="0" t="0" r="r" b="b"/>
                <a:pathLst>
                  <a:path w="8" h="8">
                    <a:moveTo>
                      <a:pt x="7" y="3"/>
                    </a:moveTo>
                    <a:cubicBezTo>
                      <a:pt x="8" y="5"/>
                      <a:pt x="7" y="7"/>
                      <a:pt x="5" y="7"/>
                    </a:cubicBezTo>
                    <a:cubicBezTo>
                      <a:pt x="4" y="8"/>
                      <a:pt x="2" y="7"/>
                      <a:pt x="1" y="5"/>
                    </a:cubicBezTo>
                    <a:cubicBezTo>
                      <a:pt x="0" y="4"/>
                      <a:pt x="1" y="2"/>
                      <a:pt x="3" y="1"/>
                    </a:cubicBezTo>
                    <a:cubicBezTo>
                      <a:pt x="5" y="0"/>
                      <a:pt x="7" y="1"/>
                      <a:pt x="7" y="3"/>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8" name="Freeform 234"/>
              <p:cNvSpPr/>
              <p:nvPr>
                <p:custDataLst>
                  <p:tags r:id="rId131"/>
                </p:custDataLst>
              </p:nvPr>
            </p:nvSpPr>
            <p:spPr bwMode="auto">
              <a:xfrm>
                <a:off x="5777" y="3710"/>
                <a:ext cx="43" cy="46"/>
              </a:xfrm>
              <a:custGeom>
                <a:avLst/>
                <a:gdLst>
                  <a:gd name="T0" fmla="*/ 7 w 7"/>
                  <a:gd name="T1" fmla="*/ 4 h 7"/>
                  <a:gd name="T2" fmla="*/ 4 w 7"/>
                  <a:gd name="T3" fmla="*/ 7 h 7"/>
                  <a:gd name="T4" fmla="*/ 0 w 7"/>
                  <a:gd name="T5" fmla="*/ 4 h 7"/>
                  <a:gd name="T6" fmla="*/ 3 w 7"/>
                  <a:gd name="T7" fmla="*/ 0 h 7"/>
                  <a:gd name="T8" fmla="*/ 7 w 7"/>
                  <a:gd name="T9" fmla="*/ 4 h 7"/>
                </a:gdLst>
                <a:ahLst/>
                <a:cxnLst>
                  <a:cxn ang="0">
                    <a:pos x="T0" y="T1"/>
                  </a:cxn>
                  <a:cxn ang="0">
                    <a:pos x="T2" y="T3"/>
                  </a:cxn>
                  <a:cxn ang="0">
                    <a:pos x="T4" y="T5"/>
                  </a:cxn>
                  <a:cxn ang="0">
                    <a:pos x="T6" y="T7"/>
                  </a:cxn>
                  <a:cxn ang="0">
                    <a:pos x="T8" y="T9"/>
                  </a:cxn>
                </a:cxnLst>
                <a:rect l="0" t="0" r="r" b="b"/>
                <a:pathLst>
                  <a:path w="7" h="7">
                    <a:moveTo>
                      <a:pt x="7" y="4"/>
                    </a:moveTo>
                    <a:cubicBezTo>
                      <a:pt x="7" y="5"/>
                      <a:pt x="6" y="7"/>
                      <a:pt x="4" y="7"/>
                    </a:cubicBezTo>
                    <a:cubicBezTo>
                      <a:pt x="2" y="7"/>
                      <a:pt x="0" y="6"/>
                      <a:pt x="0" y="4"/>
                    </a:cubicBezTo>
                    <a:cubicBezTo>
                      <a:pt x="0" y="2"/>
                      <a:pt x="1" y="1"/>
                      <a:pt x="3" y="0"/>
                    </a:cubicBezTo>
                    <a:cubicBezTo>
                      <a:pt x="5" y="0"/>
                      <a:pt x="7" y="2"/>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9" name="Oval 235"/>
              <p:cNvSpPr>
                <a:spLocks noChangeArrowheads="1"/>
              </p:cNvSpPr>
              <p:nvPr>
                <p:custDataLst>
                  <p:tags r:id="rId132"/>
                </p:custDataLst>
              </p:nvPr>
            </p:nvSpPr>
            <p:spPr bwMode="auto">
              <a:xfrm>
                <a:off x="585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0" name="Oval 236"/>
              <p:cNvSpPr>
                <a:spLocks noChangeArrowheads="1"/>
              </p:cNvSpPr>
              <p:nvPr>
                <p:custDataLst>
                  <p:tags r:id="rId133"/>
                </p:custDataLst>
              </p:nvPr>
            </p:nvSpPr>
            <p:spPr bwMode="auto">
              <a:xfrm>
                <a:off x="594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1" name="Oval 237"/>
              <p:cNvSpPr>
                <a:spLocks noChangeArrowheads="1"/>
              </p:cNvSpPr>
              <p:nvPr>
                <p:custDataLst>
                  <p:tags r:id="rId134"/>
                </p:custDataLst>
              </p:nvPr>
            </p:nvSpPr>
            <p:spPr bwMode="auto">
              <a:xfrm>
                <a:off x="602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2" name="Oval 238"/>
              <p:cNvSpPr>
                <a:spLocks noChangeArrowheads="1"/>
              </p:cNvSpPr>
              <p:nvPr>
                <p:custDataLst>
                  <p:tags r:id="rId135"/>
                </p:custDataLst>
              </p:nvPr>
            </p:nvSpPr>
            <p:spPr bwMode="auto">
              <a:xfrm>
                <a:off x="611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3" name="Oval 239"/>
              <p:cNvSpPr>
                <a:spLocks noChangeArrowheads="1"/>
              </p:cNvSpPr>
              <p:nvPr>
                <p:custDataLst>
                  <p:tags r:id="rId136"/>
                </p:custDataLst>
              </p:nvPr>
            </p:nvSpPr>
            <p:spPr bwMode="auto">
              <a:xfrm>
                <a:off x="619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4" name="Oval 240"/>
              <p:cNvSpPr>
                <a:spLocks noChangeArrowheads="1"/>
              </p:cNvSpPr>
              <p:nvPr>
                <p:custDataLst>
                  <p:tags r:id="rId137"/>
                </p:custDataLst>
              </p:nvPr>
            </p:nvSpPr>
            <p:spPr bwMode="auto">
              <a:xfrm>
                <a:off x="627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5" name="Oval 241"/>
              <p:cNvSpPr>
                <a:spLocks noChangeArrowheads="1"/>
              </p:cNvSpPr>
              <p:nvPr>
                <p:custDataLst>
                  <p:tags r:id="rId138"/>
                </p:custDataLst>
              </p:nvPr>
            </p:nvSpPr>
            <p:spPr bwMode="auto">
              <a:xfrm>
                <a:off x="636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6" name="Oval 242"/>
              <p:cNvSpPr>
                <a:spLocks noChangeArrowheads="1"/>
              </p:cNvSpPr>
              <p:nvPr>
                <p:custDataLst>
                  <p:tags r:id="rId139"/>
                </p:custDataLst>
              </p:nvPr>
            </p:nvSpPr>
            <p:spPr bwMode="auto">
              <a:xfrm>
                <a:off x="64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7" name="Oval 243"/>
              <p:cNvSpPr>
                <a:spLocks noChangeArrowheads="1"/>
              </p:cNvSpPr>
              <p:nvPr>
                <p:custDataLst>
                  <p:tags r:id="rId140"/>
                </p:custDataLst>
              </p:nvPr>
            </p:nvSpPr>
            <p:spPr bwMode="auto">
              <a:xfrm>
                <a:off x="653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8" name="Oval 244"/>
              <p:cNvSpPr>
                <a:spLocks noChangeArrowheads="1"/>
              </p:cNvSpPr>
              <p:nvPr>
                <p:custDataLst>
                  <p:tags r:id="rId141"/>
                </p:custDataLst>
              </p:nvPr>
            </p:nvSpPr>
            <p:spPr bwMode="auto">
              <a:xfrm>
                <a:off x="66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9" name="Oval 245"/>
              <p:cNvSpPr>
                <a:spLocks noChangeArrowheads="1"/>
              </p:cNvSpPr>
              <p:nvPr>
                <p:custDataLst>
                  <p:tags r:id="rId142"/>
                </p:custDataLst>
              </p:nvPr>
            </p:nvSpPr>
            <p:spPr bwMode="auto">
              <a:xfrm>
                <a:off x="669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0" name="Oval 246"/>
              <p:cNvSpPr>
                <a:spLocks noChangeArrowheads="1"/>
              </p:cNvSpPr>
              <p:nvPr>
                <p:custDataLst>
                  <p:tags r:id="rId143"/>
                </p:custDataLst>
              </p:nvPr>
            </p:nvSpPr>
            <p:spPr bwMode="auto">
              <a:xfrm>
                <a:off x="678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1" name="Oval 247"/>
              <p:cNvSpPr>
                <a:spLocks noChangeArrowheads="1"/>
              </p:cNvSpPr>
              <p:nvPr>
                <p:custDataLst>
                  <p:tags r:id="rId144"/>
                </p:custDataLst>
              </p:nvPr>
            </p:nvSpPr>
            <p:spPr bwMode="auto">
              <a:xfrm>
                <a:off x="68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2" name="Oval 248"/>
              <p:cNvSpPr>
                <a:spLocks noChangeArrowheads="1"/>
              </p:cNvSpPr>
              <p:nvPr>
                <p:custDataLst>
                  <p:tags r:id="rId145"/>
                </p:custDataLst>
              </p:nvPr>
            </p:nvSpPr>
            <p:spPr bwMode="auto">
              <a:xfrm>
                <a:off x="695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3" name="Oval 249"/>
              <p:cNvSpPr>
                <a:spLocks noChangeArrowheads="1"/>
              </p:cNvSpPr>
              <p:nvPr>
                <p:custDataLst>
                  <p:tags r:id="rId146"/>
                </p:custDataLst>
              </p:nvPr>
            </p:nvSpPr>
            <p:spPr bwMode="auto">
              <a:xfrm>
                <a:off x="7034"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4" name="Oval 250"/>
              <p:cNvSpPr>
                <a:spLocks noChangeArrowheads="1"/>
              </p:cNvSpPr>
              <p:nvPr>
                <p:custDataLst>
                  <p:tags r:id="rId147"/>
                </p:custDataLst>
              </p:nvPr>
            </p:nvSpPr>
            <p:spPr bwMode="auto">
              <a:xfrm>
                <a:off x="71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5" name="Oval 251"/>
              <p:cNvSpPr>
                <a:spLocks noChangeArrowheads="1"/>
              </p:cNvSpPr>
              <p:nvPr>
                <p:custDataLst>
                  <p:tags r:id="rId148"/>
                </p:custDataLst>
              </p:nvPr>
            </p:nvSpPr>
            <p:spPr bwMode="auto">
              <a:xfrm>
                <a:off x="720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6" name="Oval 252"/>
              <p:cNvSpPr>
                <a:spLocks noChangeArrowheads="1"/>
              </p:cNvSpPr>
              <p:nvPr>
                <p:custDataLst>
                  <p:tags r:id="rId149"/>
                </p:custDataLst>
              </p:nvPr>
            </p:nvSpPr>
            <p:spPr bwMode="auto">
              <a:xfrm>
                <a:off x="72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7" name="Oval 253"/>
              <p:cNvSpPr>
                <a:spLocks noChangeArrowheads="1"/>
              </p:cNvSpPr>
              <p:nvPr>
                <p:custDataLst>
                  <p:tags r:id="rId150"/>
                </p:custDataLst>
              </p:nvPr>
            </p:nvSpPr>
            <p:spPr bwMode="auto">
              <a:xfrm>
                <a:off x="73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8" name="Oval 254"/>
              <p:cNvSpPr>
                <a:spLocks noChangeArrowheads="1"/>
              </p:cNvSpPr>
              <p:nvPr>
                <p:custDataLst>
                  <p:tags r:id="rId151"/>
                </p:custDataLst>
              </p:nvPr>
            </p:nvSpPr>
            <p:spPr bwMode="auto">
              <a:xfrm>
                <a:off x="745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9" name="Oval 255"/>
              <p:cNvSpPr>
                <a:spLocks noChangeArrowheads="1"/>
              </p:cNvSpPr>
              <p:nvPr>
                <p:custDataLst>
                  <p:tags r:id="rId152"/>
                </p:custDataLst>
              </p:nvPr>
            </p:nvSpPr>
            <p:spPr bwMode="auto">
              <a:xfrm>
                <a:off x="75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0" name="Oval 256"/>
              <p:cNvSpPr>
                <a:spLocks noChangeArrowheads="1"/>
              </p:cNvSpPr>
              <p:nvPr>
                <p:custDataLst>
                  <p:tags r:id="rId153"/>
                </p:custDataLst>
              </p:nvPr>
            </p:nvSpPr>
            <p:spPr bwMode="auto">
              <a:xfrm>
                <a:off x="762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1" name="Oval 257"/>
              <p:cNvSpPr>
                <a:spLocks noChangeArrowheads="1"/>
              </p:cNvSpPr>
              <p:nvPr>
                <p:custDataLst>
                  <p:tags r:id="rId154"/>
                </p:custDataLst>
              </p:nvPr>
            </p:nvSpPr>
            <p:spPr bwMode="auto">
              <a:xfrm>
                <a:off x="770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2" name="Oval 258"/>
              <p:cNvSpPr>
                <a:spLocks noChangeArrowheads="1"/>
              </p:cNvSpPr>
              <p:nvPr>
                <p:custDataLst>
                  <p:tags r:id="rId155"/>
                </p:custDataLst>
              </p:nvPr>
            </p:nvSpPr>
            <p:spPr bwMode="auto">
              <a:xfrm>
                <a:off x="77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3" name="Oval 259"/>
              <p:cNvSpPr>
                <a:spLocks noChangeArrowheads="1"/>
              </p:cNvSpPr>
              <p:nvPr>
                <p:custDataLst>
                  <p:tags r:id="rId156"/>
                </p:custDataLst>
              </p:nvPr>
            </p:nvSpPr>
            <p:spPr bwMode="auto">
              <a:xfrm>
                <a:off x="787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4" name="Oval 260"/>
              <p:cNvSpPr>
                <a:spLocks noChangeArrowheads="1"/>
              </p:cNvSpPr>
              <p:nvPr>
                <p:custDataLst>
                  <p:tags r:id="rId157"/>
                </p:custDataLst>
              </p:nvPr>
            </p:nvSpPr>
            <p:spPr bwMode="auto">
              <a:xfrm>
                <a:off x="79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5" name="Oval 261"/>
              <p:cNvSpPr>
                <a:spLocks noChangeArrowheads="1"/>
              </p:cNvSpPr>
              <p:nvPr>
                <p:custDataLst>
                  <p:tags r:id="rId158"/>
                </p:custDataLst>
              </p:nvPr>
            </p:nvSpPr>
            <p:spPr bwMode="auto">
              <a:xfrm>
                <a:off x="803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6" name="Oval 262"/>
              <p:cNvSpPr>
                <a:spLocks noChangeArrowheads="1"/>
              </p:cNvSpPr>
              <p:nvPr>
                <p:custDataLst>
                  <p:tags r:id="rId159"/>
                </p:custDataLst>
              </p:nvPr>
            </p:nvSpPr>
            <p:spPr bwMode="auto">
              <a:xfrm>
                <a:off x="81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7" name="Oval 263"/>
              <p:cNvSpPr>
                <a:spLocks noChangeArrowheads="1"/>
              </p:cNvSpPr>
              <p:nvPr>
                <p:custDataLst>
                  <p:tags r:id="rId160"/>
                </p:custDataLst>
              </p:nvPr>
            </p:nvSpPr>
            <p:spPr bwMode="auto">
              <a:xfrm>
                <a:off x="820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8" name="Oval 264"/>
              <p:cNvSpPr>
                <a:spLocks noChangeArrowheads="1"/>
              </p:cNvSpPr>
              <p:nvPr>
                <p:custDataLst>
                  <p:tags r:id="rId161"/>
                </p:custDataLst>
              </p:nvPr>
            </p:nvSpPr>
            <p:spPr bwMode="auto">
              <a:xfrm>
                <a:off x="829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9" name="Oval 265"/>
              <p:cNvSpPr>
                <a:spLocks noChangeArrowheads="1"/>
              </p:cNvSpPr>
              <p:nvPr>
                <p:custDataLst>
                  <p:tags r:id="rId162"/>
                </p:custDataLst>
              </p:nvPr>
            </p:nvSpPr>
            <p:spPr bwMode="auto">
              <a:xfrm>
                <a:off x="8382"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0" name="Oval 266"/>
              <p:cNvSpPr>
                <a:spLocks noChangeArrowheads="1"/>
              </p:cNvSpPr>
              <p:nvPr>
                <p:custDataLst>
                  <p:tags r:id="rId163"/>
                </p:custDataLst>
              </p:nvPr>
            </p:nvSpPr>
            <p:spPr bwMode="auto">
              <a:xfrm>
                <a:off x="8467"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1" name="Oval 267"/>
              <p:cNvSpPr>
                <a:spLocks noChangeArrowheads="1"/>
              </p:cNvSpPr>
              <p:nvPr>
                <p:custDataLst>
                  <p:tags r:id="rId164"/>
                </p:custDataLst>
              </p:nvPr>
            </p:nvSpPr>
            <p:spPr bwMode="auto">
              <a:xfrm>
                <a:off x="854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2" name="Oval 268"/>
              <p:cNvSpPr>
                <a:spLocks noChangeArrowheads="1"/>
              </p:cNvSpPr>
              <p:nvPr>
                <p:custDataLst>
                  <p:tags r:id="rId165"/>
                </p:custDataLst>
              </p:nvPr>
            </p:nvSpPr>
            <p:spPr bwMode="auto">
              <a:xfrm>
                <a:off x="863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3" name="Oval 269"/>
              <p:cNvSpPr>
                <a:spLocks noChangeArrowheads="1"/>
              </p:cNvSpPr>
              <p:nvPr>
                <p:custDataLst>
                  <p:tags r:id="rId166"/>
                </p:custDataLst>
              </p:nvPr>
            </p:nvSpPr>
            <p:spPr bwMode="auto">
              <a:xfrm>
                <a:off x="8718"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4" name="Oval 270"/>
              <p:cNvSpPr>
                <a:spLocks noChangeArrowheads="1"/>
              </p:cNvSpPr>
              <p:nvPr>
                <p:custDataLst>
                  <p:tags r:id="rId167"/>
                </p:custDataLst>
              </p:nvPr>
            </p:nvSpPr>
            <p:spPr bwMode="auto">
              <a:xfrm>
                <a:off x="880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5" name="Oval 271"/>
              <p:cNvSpPr>
                <a:spLocks noChangeArrowheads="1"/>
              </p:cNvSpPr>
              <p:nvPr>
                <p:custDataLst>
                  <p:tags r:id="rId168"/>
                </p:custDataLst>
              </p:nvPr>
            </p:nvSpPr>
            <p:spPr bwMode="auto">
              <a:xfrm>
                <a:off x="888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6" name="Oval 272"/>
              <p:cNvSpPr>
                <a:spLocks noChangeArrowheads="1"/>
              </p:cNvSpPr>
              <p:nvPr>
                <p:custDataLst>
                  <p:tags r:id="rId169"/>
                </p:custDataLst>
              </p:nvPr>
            </p:nvSpPr>
            <p:spPr bwMode="auto">
              <a:xfrm>
                <a:off x="896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7" name="Oval 273"/>
              <p:cNvSpPr>
                <a:spLocks noChangeArrowheads="1"/>
              </p:cNvSpPr>
              <p:nvPr>
                <p:custDataLst>
                  <p:tags r:id="rId170"/>
                </p:custDataLst>
              </p:nvPr>
            </p:nvSpPr>
            <p:spPr bwMode="auto">
              <a:xfrm>
                <a:off x="905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8" name="Oval 274"/>
              <p:cNvSpPr>
                <a:spLocks noChangeArrowheads="1"/>
              </p:cNvSpPr>
              <p:nvPr>
                <p:custDataLst>
                  <p:tags r:id="rId171"/>
                </p:custDataLst>
              </p:nvPr>
            </p:nvSpPr>
            <p:spPr bwMode="auto">
              <a:xfrm>
                <a:off x="9135"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9" name="Oval 275"/>
              <p:cNvSpPr>
                <a:spLocks noChangeArrowheads="1"/>
              </p:cNvSpPr>
              <p:nvPr>
                <p:custDataLst>
                  <p:tags r:id="rId172"/>
                </p:custDataLst>
              </p:nvPr>
            </p:nvSpPr>
            <p:spPr bwMode="auto">
              <a:xfrm>
                <a:off x="922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0" name="Oval 276"/>
              <p:cNvSpPr>
                <a:spLocks noChangeArrowheads="1"/>
              </p:cNvSpPr>
              <p:nvPr>
                <p:custDataLst>
                  <p:tags r:id="rId173"/>
                </p:custDataLst>
              </p:nvPr>
            </p:nvSpPr>
            <p:spPr bwMode="auto">
              <a:xfrm>
                <a:off x="930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1" name="Oval 277"/>
              <p:cNvSpPr>
                <a:spLocks noChangeArrowheads="1"/>
              </p:cNvSpPr>
              <p:nvPr>
                <p:custDataLst>
                  <p:tags r:id="rId174"/>
                </p:custDataLst>
              </p:nvPr>
            </p:nvSpPr>
            <p:spPr bwMode="auto">
              <a:xfrm>
                <a:off x="93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2" name="Oval 278"/>
              <p:cNvSpPr>
                <a:spLocks noChangeArrowheads="1"/>
              </p:cNvSpPr>
              <p:nvPr>
                <p:custDataLst>
                  <p:tags r:id="rId175"/>
                </p:custDataLst>
              </p:nvPr>
            </p:nvSpPr>
            <p:spPr bwMode="auto">
              <a:xfrm>
                <a:off x="947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3" name="Oval 279"/>
              <p:cNvSpPr>
                <a:spLocks noChangeArrowheads="1"/>
              </p:cNvSpPr>
              <p:nvPr>
                <p:custDataLst>
                  <p:tags r:id="rId176"/>
                </p:custDataLst>
              </p:nvPr>
            </p:nvSpPr>
            <p:spPr bwMode="auto">
              <a:xfrm>
                <a:off x="95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4" name="Oval 280"/>
              <p:cNvSpPr>
                <a:spLocks noChangeArrowheads="1"/>
              </p:cNvSpPr>
              <p:nvPr>
                <p:custDataLst>
                  <p:tags r:id="rId177"/>
                </p:custDataLst>
              </p:nvPr>
            </p:nvSpPr>
            <p:spPr bwMode="auto">
              <a:xfrm>
                <a:off x="964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5" name="Oval 281"/>
              <p:cNvSpPr>
                <a:spLocks noChangeArrowheads="1"/>
              </p:cNvSpPr>
              <p:nvPr>
                <p:custDataLst>
                  <p:tags r:id="rId178"/>
                </p:custDataLst>
              </p:nvPr>
            </p:nvSpPr>
            <p:spPr bwMode="auto">
              <a:xfrm>
                <a:off x="97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6" name="Oval 282"/>
              <p:cNvSpPr>
                <a:spLocks noChangeArrowheads="1"/>
              </p:cNvSpPr>
              <p:nvPr>
                <p:custDataLst>
                  <p:tags r:id="rId179"/>
                </p:custDataLst>
              </p:nvPr>
            </p:nvSpPr>
            <p:spPr bwMode="auto">
              <a:xfrm>
                <a:off x="980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7" name="Oval 283"/>
              <p:cNvSpPr>
                <a:spLocks noChangeArrowheads="1"/>
              </p:cNvSpPr>
              <p:nvPr>
                <p:custDataLst>
                  <p:tags r:id="rId180"/>
                </p:custDataLst>
              </p:nvPr>
            </p:nvSpPr>
            <p:spPr bwMode="auto">
              <a:xfrm>
                <a:off x="989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8" name="Oval 284"/>
              <p:cNvSpPr>
                <a:spLocks noChangeArrowheads="1"/>
              </p:cNvSpPr>
              <p:nvPr>
                <p:custDataLst>
                  <p:tags r:id="rId181"/>
                </p:custDataLst>
              </p:nvPr>
            </p:nvSpPr>
            <p:spPr bwMode="auto">
              <a:xfrm>
                <a:off x="997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9" name="Oval 285"/>
              <p:cNvSpPr>
                <a:spLocks noChangeArrowheads="1"/>
              </p:cNvSpPr>
              <p:nvPr>
                <p:custDataLst>
                  <p:tags r:id="rId182"/>
                </p:custDataLst>
              </p:nvPr>
            </p:nvSpPr>
            <p:spPr bwMode="auto">
              <a:xfrm>
                <a:off x="1005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0" name="Oval 286"/>
              <p:cNvSpPr>
                <a:spLocks noChangeArrowheads="1"/>
              </p:cNvSpPr>
              <p:nvPr>
                <p:custDataLst>
                  <p:tags r:id="rId183"/>
                </p:custDataLst>
              </p:nvPr>
            </p:nvSpPr>
            <p:spPr bwMode="auto">
              <a:xfrm>
                <a:off x="1014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1" name="Oval 287"/>
              <p:cNvSpPr>
                <a:spLocks noChangeArrowheads="1"/>
              </p:cNvSpPr>
              <p:nvPr>
                <p:custDataLst>
                  <p:tags r:id="rId184"/>
                </p:custDataLst>
              </p:nvPr>
            </p:nvSpPr>
            <p:spPr bwMode="auto">
              <a:xfrm>
                <a:off x="1022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2" name="Oval 288"/>
              <p:cNvSpPr>
                <a:spLocks noChangeArrowheads="1"/>
              </p:cNvSpPr>
              <p:nvPr>
                <p:custDataLst>
                  <p:tags r:id="rId185"/>
                </p:custDataLst>
              </p:nvPr>
            </p:nvSpPr>
            <p:spPr bwMode="auto">
              <a:xfrm>
                <a:off x="103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3" name="Oval 289"/>
              <p:cNvSpPr>
                <a:spLocks noChangeArrowheads="1"/>
              </p:cNvSpPr>
              <p:nvPr>
                <p:custDataLst>
                  <p:tags r:id="rId186"/>
                </p:custDataLst>
              </p:nvPr>
            </p:nvSpPr>
            <p:spPr bwMode="auto">
              <a:xfrm>
                <a:off x="1039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4" name="Oval 290"/>
              <p:cNvSpPr>
                <a:spLocks noChangeArrowheads="1"/>
              </p:cNvSpPr>
              <p:nvPr>
                <p:custDataLst>
                  <p:tags r:id="rId187"/>
                </p:custDataLst>
              </p:nvPr>
            </p:nvSpPr>
            <p:spPr bwMode="auto">
              <a:xfrm>
                <a:off x="1047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5" name="Oval 291"/>
              <p:cNvSpPr>
                <a:spLocks noChangeArrowheads="1"/>
              </p:cNvSpPr>
              <p:nvPr>
                <p:custDataLst>
                  <p:tags r:id="rId188"/>
                </p:custDataLst>
              </p:nvPr>
            </p:nvSpPr>
            <p:spPr bwMode="auto">
              <a:xfrm>
                <a:off x="1056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6" name="Oval 292"/>
              <p:cNvSpPr>
                <a:spLocks noChangeArrowheads="1"/>
              </p:cNvSpPr>
              <p:nvPr>
                <p:custDataLst>
                  <p:tags r:id="rId189"/>
                </p:custDataLst>
              </p:nvPr>
            </p:nvSpPr>
            <p:spPr bwMode="auto">
              <a:xfrm>
                <a:off x="106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7" name="Oval 293"/>
              <p:cNvSpPr>
                <a:spLocks noChangeArrowheads="1"/>
              </p:cNvSpPr>
              <p:nvPr>
                <p:custDataLst>
                  <p:tags r:id="rId190"/>
                </p:custDataLst>
              </p:nvPr>
            </p:nvSpPr>
            <p:spPr bwMode="auto">
              <a:xfrm>
                <a:off x="1072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8" name="Oval 294"/>
              <p:cNvSpPr>
                <a:spLocks noChangeArrowheads="1"/>
              </p:cNvSpPr>
              <p:nvPr>
                <p:custDataLst>
                  <p:tags r:id="rId191"/>
                </p:custDataLst>
              </p:nvPr>
            </p:nvSpPr>
            <p:spPr bwMode="auto">
              <a:xfrm>
                <a:off x="108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9" name="Oval 295"/>
              <p:cNvSpPr>
                <a:spLocks noChangeArrowheads="1"/>
              </p:cNvSpPr>
              <p:nvPr>
                <p:custDataLst>
                  <p:tags r:id="rId192"/>
                </p:custDataLst>
              </p:nvPr>
            </p:nvSpPr>
            <p:spPr bwMode="auto">
              <a:xfrm>
                <a:off x="1089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0" name="Oval 296"/>
              <p:cNvSpPr>
                <a:spLocks noChangeArrowheads="1"/>
              </p:cNvSpPr>
              <p:nvPr>
                <p:custDataLst>
                  <p:tags r:id="rId193"/>
                </p:custDataLst>
              </p:nvPr>
            </p:nvSpPr>
            <p:spPr bwMode="auto">
              <a:xfrm>
                <a:off x="1098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1" name="Oval 297"/>
              <p:cNvSpPr>
                <a:spLocks noChangeArrowheads="1"/>
              </p:cNvSpPr>
              <p:nvPr>
                <p:custDataLst>
                  <p:tags r:id="rId194"/>
                </p:custDataLst>
              </p:nvPr>
            </p:nvSpPr>
            <p:spPr bwMode="auto">
              <a:xfrm>
                <a:off x="110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2" name="Oval 298"/>
              <p:cNvSpPr>
                <a:spLocks noChangeArrowheads="1"/>
              </p:cNvSpPr>
              <p:nvPr>
                <p:custDataLst>
                  <p:tags r:id="rId195"/>
                </p:custDataLst>
              </p:nvPr>
            </p:nvSpPr>
            <p:spPr bwMode="auto">
              <a:xfrm>
                <a:off x="1114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3" name="Oval 299"/>
              <p:cNvSpPr>
                <a:spLocks noChangeArrowheads="1"/>
              </p:cNvSpPr>
              <p:nvPr>
                <p:custDataLst>
                  <p:tags r:id="rId196"/>
                </p:custDataLst>
              </p:nvPr>
            </p:nvSpPr>
            <p:spPr bwMode="auto">
              <a:xfrm>
                <a:off x="1123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4" name="Oval 300"/>
              <p:cNvSpPr>
                <a:spLocks noChangeArrowheads="1"/>
              </p:cNvSpPr>
              <p:nvPr>
                <p:custDataLst>
                  <p:tags r:id="rId197"/>
                </p:custDataLst>
              </p:nvPr>
            </p:nvSpPr>
            <p:spPr bwMode="auto">
              <a:xfrm>
                <a:off x="113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5" name="Oval 301"/>
              <p:cNvSpPr>
                <a:spLocks noChangeArrowheads="1"/>
              </p:cNvSpPr>
              <p:nvPr>
                <p:custDataLst>
                  <p:tags r:id="rId198"/>
                </p:custDataLst>
              </p:nvPr>
            </p:nvSpPr>
            <p:spPr bwMode="auto">
              <a:xfrm>
                <a:off x="1140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6" name="Oval 302"/>
              <p:cNvSpPr>
                <a:spLocks noChangeArrowheads="1"/>
              </p:cNvSpPr>
              <p:nvPr>
                <p:custDataLst>
                  <p:tags r:id="rId199"/>
                </p:custDataLst>
              </p:nvPr>
            </p:nvSpPr>
            <p:spPr bwMode="auto">
              <a:xfrm>
                <a:off x="114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7" name="Oval 303"/>
              <p:cNvSpPr>
                <a:spLocks noChangeArrowheads="1"/>
              </p:cNvSpPr>
              <p:nvPr>
                <p:custDataLst>
                  <p:tags r:id="rId200"/>
                </p:custDataLst>
              </p:nvPr>
            </p:nvSpPr>
            <p:spPr bwMode="auto">
              <a:xfrm>
                <a:off x="115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8" name="Oval 304"/>
              <p:cNvSpPr>
                <a:spLocks noChangeArrowheads="1"/>
              </p:cNvSpPr>
              <p:nvPr>
                <p:custDataLst>
                  <p:tags r:id="rId201"/>
                </p:custDataLst>
              </p:nvPr>
            </p:nvSpPr>
            <p:spPr bwMode="auto">
              <a:xfrm>
                <a:off x="1165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9" name="Oval 305"/>
              <p:cNvSpPr>
                <a:spLocks noChangeArrowheads="1"/>
              </p:cNvSpPr>
              <p:nvPr>
                <p:custDataLst>
                  <p:tags r:id="rId202"/>
                </p:custDataLst>
              </p:nvPr>
            </p:nvSpPr>
            <p:spPr bwMode="auto">
              <a:xfrm>
                <a:off x="1173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80" name="Oval 306"/>
              <p:cNvSpPr>
                <a:spLocks noChangeArrowheads="1"/>
              </p:cNvSpPr>
              <p:nvPr>
                <p:custDataLst>
                  <p:tags r:id="rId203"/>
                </p:custDataLst>
              </p:nvPr>
            </p:nvSpPr>
            <p:spPr bwMode="auto">
              <a:xfrm>
                <a:off x="1182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5" name="Oval 308"/>
              <p:cNvSpPr>
                <a:spLocks noChangeArrowheads="1"/>
              </p:cNvSpPr>
              <p:nvPr>
                <p:custDataLst>
                  <p:tags r:id="rId204"/>
                </p:custDataLst>
              </p:nvPr>
            </p:nvSpPr>
            <p:spPr bwMode="auto">
              <a:xfrm>
                <a:off x="1190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6" name="Oval 309"/>
              <p:cNvSpPr>
                <a:spLocks noChangeArrowheads="1"/>
              </p:cNvSpPr>
              <p:nvPr>
                <p:custDataLst>
                  <p:tags r:id="rId205"/>
                </p:custDataLst>
              </p:nvPr>
            </p:nvSpPr>
            <p:spPr bwMode="auto">
              <a:xfrm>
                <a:off x="119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7" name="Oval 310"/>
              <p:cNvSpPr>
                <a:spLocks noChangeArrowheads="1"/>
              </p:cNvSpPr>
              <p:nvPr>
                <p:custDataLst>
                  <p:tags r:id="rId206"/>
                </p:custDataLst>
              </p:nvPr>
            </p:nvSpPr>
            <p:spPr bwMode="auto">
              <a:xfrm>
                <a:off x="1207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8" name="Oval 311"/>
              <p:cNvSpPr>
                <a:spLocks noChangeArrowheads="1"/>
              </p:cNvSpPr>
              <p:nvPr>
                <p:custDataLst>
                  <p:tags r:id="rId207"/>
                </p:custDataLst>
              </p:nvPr>
            </p:nvSpPr>
            <p:spPr bwMode="auto">
              <a:xfrm>
                <a:off x="1215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9" name="Oval 312"/>
              <p:cNvSpPr>
                <a:spLocks noChangeArrowheads="1"/>
              </p:cNvSpPr>
              <p:nvPr>
                <p:custDataLst>
                  <p:tags r:id="rId208"/>
                </p:custDataLst>
              </p:nvPr>
            </p:nvSpPr>
            <p:spPr bwMode="auto">
              <a:xfrm>
                <a:off x="122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0" name="Oval 313"/>
              <p:cNvSpPr>
                <a:spLocks noChangeArrowheads="1"/>
              </p:cNvSpPr>
              <p:nvPr>
                <p:custDataLst>
                  <p:tags r:id="rId209"/>
                </p:custDataLst>
              </p:nvPr>
            </p:nvSpPr>
            <p:spPr bwMode="auto">
              <a:xfrm>
                <a:off x="123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 name="Oval 314"/>
              <p:cNvSpPr>
                <a:spLocks noChangeArrowheads="1"/>
              </p:cNvSpPr>
              <p:nvPr>
                <p:custDataLst>
                  <p:tags r:id="rId210"/>
                </p:custDataLst>
              </p:nvPr>
            </p:nvSpPr>
            <p:spPr bwMode="auto">
              <a:xfrm>
                <a:off x="1240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2" name="Oval 315"/>
              <p:cNvSpPr>
                <a:spLocks noChangeArrowheads="1"/>
              </p:cNvSpPr>
              <p:nvPr>
                <p:custDataLst>
                  <p:tags r:id="rId211"/>
                </p:custDataLst>
              </p:nvPr>
            </p:nvSpPr>
            <p:spPr bwMode="auto">
              <a:xfrm>
                <a:off x="124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3" name="Oval 316"/>
              <p:cNvSpPr>
                <a:spLocks noChangeArrowheads="1"/>
              </p:cNvSpPr>
              <p:nvPr>
                <p:custDataLst>
                  <p:tags r:id="rId212"/>
                </p:custDataLst>
              </p:nvPr>
            </p:nvSpPr>
            <p:spPr bwMode="auto">
              <a:xfrm>
                <a:off x="1257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4" name="Oval 317"/>
              <p:cNvSpPr>
                <a:spLocks noChangeArrowheads="1"/>
              </p:cNvSpPr>
              <p:nvPr>
                <p:custDataLst>
                  <p:tags r:id="rId213"/>
                </p:custDataLst>
              </p:nvPr>
            </p:nvSpPr>
            <p:spPr bwMode="auto">
              <a:xfrm>
                <a:off x="12657"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Oval 318"/>
              <p:cNvSpPr>
                <a:spLocks noChangeArrowheads="1"/>
              </p:cNvSpPr>
              <p:nvPr>
                <p:custDataLst>
                  <p:tags r:id="rId214"/>
                </p:custDataLst>
              </p:nvPr>
            </p:nvSpPr>
            <p:spPr bwMode="auto">
              <a:xfrm>
                <a:off x="1274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6" name="Oval 319"/>
              <p:cNvSpPr>
                <a:spLocks noChangeArrowheads="1"/>
              </p:cNvSpPr>
              <p:nvPr>
                <p:custDataLst>
                  <p:tags r:id="rId215"/>
                </p:custDataLst>
              </p:nvPr>
            </p:nvSpPr>
            <p:spPr bwMode="auto">
              <a:xfrm>
                <a:off x="128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7" name="Oval 320"/>
              <p:cNvSpPr>
                <a:spLocks noChangeArrowheads="1"/>
              </p:cNvSpPr>
              <p:nvPr>
                <p:custDataLst>
                  <p:tags r:id="rId216"/>
                </p:custDataLst>
              </p:nvPr>
            </p:nvSpPr>
            <p:spPr bwMode="auto">
              <a:xfrm>
                <a:off x="129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8" name="Oval 321"/>
              <p:cNvSpPr>
                <a:spLocks noChangeArrowheads="1"/>
              </p:cNvSpPr>
              <p:nvPr>
                <p:custDataLst>
                  <p:tags r:id="rId217"/>
                </p:custDataLst>
              </p:nvPr>
            </p:nvSpPr>
            <p:spPr bwMode="auto">
              <a:xfrm>
                <a:off x="1299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9" name="Oval 322"/>
              <p:cNvSpPr>
                <a:spLocks noChangeArrowheads="1"/>
              </p:cNvSpPr>
              <p:nvPr>
                <p:custDataLst>
                  <p:tags r:id="rId218"/>
                </p:custDataLst>
              </p:nvPr>
            </p:nvSpPr>
            <p:spPr bwMode="auto">
              <a:xfrm>
                <a:off x="1307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0" name="Oval 323"/>
              <p:cNvSpPr>
                <a:spLocks noChangeArrowheads="1"/>
              </p:cNvSpPr>
              <p:nvPr>
                <p:custDataLst>
                  <p:tags r:id="rId219"/>
                </p:custDataLst>
              </p:nvPr>
            </p:nvSpPr>
            <p:spPr bwMode="auto">
              <a:xfrm>
                <a:off x="1316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1" name="Oval 324"/>
              <p:cNvSpPr>
                <a:spLocks noChangeArrowheads="1"/>
              </p:cNvSpPr>
              <p:nvPr>
                <p:custDataLst>
                  <p:tags r:id="rId220"/>
                </p:custDataLst>
              </p:nvPr>
            </p:nvSpPr>
            <p:spPr bwMode="auto">
              <a:xfrm>
                <a:off x="132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2" name="Oval 325"/>
              <p:cNvSpPr>
                <a:spLocks noChangeArrowheads="1"/>
              </p:cNvSpPr>
              <p:nvPr>
                <p:custDataLst>
                  <p:tags r:id="rId221"/>
                </p:custDataLst>
              </p:nvPr>
            </p:nvSpPr>
            <p:spPr bwMode="auto">
              <a:xfrm>
                <a:off x="1332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3" name="Freeform 326"/>
              <p:cNvSpPr/>
              <p:nvPr>
                <p:custDataLst>
                  <p:tags r:id="rId222"/>
                </p:custDataLst>
              </p:nvPr>
            </p:nvSpPr>
            <p:spPr bwMode="auto">
              <a:xfrm>
                <a:off x="13411" y="3717"/>
                <a:ext cx="53" cy="43"/>
              </a:xfrm>
              <a:custGeom>
                <a:avLst/>
                <a:gdLst>
                  <a:gd name="T0" fmla="*/ 7 w 8"/>
                  <a:gd name="T1" fmla="*/ 4 h 7"/>
                  <a:gd name="T2" fmla="*/ 3 w 8"/>
                  <a:gd name="T3" fmla="*/ 7 h 7"/>
                  <a:gd name="T4" fmla="*/ 0 w 8"/>
                  <a:gd name="T5" fmla="*/ 3 h 7"/>
                  <a:gd name="T6" fmla="*/ 4 w 8"/>
                  <a:gd name="T7" fmla="*/ 0 h 7"/>
                  <a:gd name="T8" fmla="*/ 7 w 8"/>
                  <a:gd name="T9" fmla="*/ 4 h 7"/>
                </a:gdLst>
                <a:ahLst/>
                <a:cxnLst>
                  <a:cxn ang="0">
                    <a:pos x="T0" y="T1"/>
                  </a:cxn>
                  <a:cxn ang="0">
                    <a:pos x="T2" y="T3"/>
                  </a:cxn>
                  <a:cxn ang="0">
                    <a:pos x="T4" y="T5"/>
                  </a:cxn>
                  <a:cxn ang="0">
                    <a:pos x="T6" y="T7"/>
                  </a:cxn>
                  <a:cxn ang="0">
                    <a:pos x="T8" y="T9"/>
                  </a:cxn>
                </a:cxnLst>
                <a:rect l="0" t="0" r="r" b="b"/>
                <a:pathLst>
                  <a:path w="8" h="7">
                    <a:moveTo>
                      <a:pt x="7" y="4"/>
                    </a:moveTo>
                    <a:cubicBezTo>
                      <a:pt x="6" y="6"/>
                      <a:pt x="5" y="7"/>
                      <a:pt x="3" y="7"/>
                    </a:cubicBezTo>
                    <a:cubicBezTo>
                      <a:pt x="1" y="6"/>
                      <a:pt x="0" y="5"/>
                      <a:pt x="0" y="3"/>
                    </a:cubicBezTo>
                    <a:cubicBezTo>
                      <a:pt x="1" y="1"/>
                      <a:pt x="2" y="0"/>
                      <a:pt x="4" y="0"/>
                    </a:cubicBezTo>
                    <a:cubicBezTo>
                      <a:pt x="6" y="1"/>
                      <a:pt x="8" y="3"/>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4" name="Freeform 327"/>
              <p:cNvSpPr/>
              <p:nvPr>
                <p:custDataLst>
                  <p:tags r:id="rId223"/>
                </p:custDataLst>
              </p:nvPr>
            </p:nvSpPr>
            <p:spPr bwMode="auto">
              <a:xfrm>
                <a:off x="13488" y="3741"/>
                <a:ext cx="53" cy="53"/>
              </a:xfrm>
              <a:custGeom>
                <a:avLst/>
                <a:gdLst>
                  <a:gd name="T0" fmla="*/ 7 w 8"/>
                  <a:gd name="T1" fmla="*/ 6 h 8"/>
                  <a:gd name="T2" fmla="*/ 2 w 8"/>
                  <a:gd name="T3" fmla="*/ 7 h 8"/>
                  <a:gd name="T4" fmla="*/ 1 w 8"/>
                  <a:gd name="T5" fmla="*/ 3 h 8"/>
                  <a:gd name="T6" fmla="*/ 5 w 8"/>
                  <a:gd name="T7" fmla="*/ 1 h 8"/>
                  <a:gd name="T8" fmla="*/ 7 w 8"/>
                  <a:gd name="T9" fmla="*/ 6 h 8"/>
                </a:gdLst>
                <a:ahLst/>
                <a:cxnLst>
                  <a:cxn ang="0">
                    <a:pos x="T0" y="T1"/>
                  </a:cxn>
                  <a:cxn ang="0">
                    <a:pos x="T2" y="T3"/>
                  </a:cxn>
                  <a:cxn ang="0">
                    <a:pos x="T4" y="T5"/>
                  </a:cxn>
                  <a:cxn ang="0">
                    <a:pos x="T6" y="T7"/>
                  </a:cxn>
                  <a:cxn ang="0">
                    <a:pos x="T8" y="T9"/>
                  </a:cxn>
                </a:cxnLst>
                <a:rect l="0" t="0" r="r" b="b"/>
                <a:pathLst>
                  <a:path w="8" h="8">
                    <a:moveTo>
                      <a:pt x="7" y="6"/>
                    </a:moveTo>
                    <a:cubicBezTo>
                      <a:pt x="6" y="8"/>
                      <a:pt x="4" y="8"/>
                      <a:pt x="2" y="7"/>
                    </a:cubicBezTo>
                    <a:cubicBezTo>
                      <a:pt x="1" y="6"/>
                      <a:pt x="0" y="4"/>
                      <a:pt x="1" y="3"/>
                    </a:cubicBezTo>
                    <a:cubicBezTo>
                      <a:pt x="2" y="1"/>
                      <a:pt x="4" y="0"/>
                      <a:pt x="5" y="1"/>
                    </a:cubicBezTo>
                    <a:cubicBezTo>
                      <a:pt x="7" y="2"/>
                      <a:pt x="8" y="4"/>
                      <a:pt x="7"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5" name="Freeform 328"/>
              <p:cNvSpPr/>
              <p:nvPr>
                <p:custDataLst>
                  <p:tags r:id="rId224"/>
                </p:custDataLst>
              </p:nvPr>
            </p:nvSpPr>
            <p:spPr bwMode="auto">
              <a:xfrm>
                <a:off x="13554" y="3794"/>
                <a:ext cx="51" cy="51"/>
              </a:xfrm>
              <a:custGeom>
                <a:avLst/>
                <a:gdLst>
                  <a:gd name="T0" fmla="*/ 6 w 8"/>
                  <a:gd name="T1" fmla="*/ 7 h 8"/>
                  <a:gd name="T2" fmla="*/ 2 w 8"/>
                  <a:gd name="T3" fmla="*/ 7 h 8"/>
                  <a:gd name="T4" fmla="*/ 2 w 8"/>
                  <a:gd name="T5" fmla="*/ 2 h 8"/>
                  <a:gd name="T6" fmla="*/ 7 w 8"/>
                  <a:gd name="T7" fmla="*/ 2 h 8"/>
                  <a:gd name="T8" fmla="*/ 6 w 8"/>
                  <a:gd name="T9" fmla="*/ 7 h 8"/>
                </a:gdLst>
                <a:ahLst/>
                <a:cxnLst>
                  <a:cxn ang="0">
                    <a:pos x="T0" y="T1"/>
                  </a:cxn>
                  <a:cxn ang="0">
                    <a:pos x="T2" y="T3"/>
                  </a:cxn>
                  <a:cxn ang="0">
                    <a:pos x="T4" y="T5"/>
                  </a:cxn>
                  <a:cxn ang="0">
                    <a:pos x="T6" y="T7"/>
                  </a:cxn>
                  <a:cxn ang="0">
                    <a:pos x="T8" y="T9"/>
                  </a:cxn>
                </a:cxnLst>
                <a:rect l="0" t="0" r="r" b="b"/>
                <a:pathLst>
                  <a:path w="8" h="8">
                    <a:moveTo>
                      <a:pt x="6" y="7"/>
                    </a:moveTo>
                    <a:cubicBezTo>
                      <a:pt x="5" y="8"/>
                      <a:pt x="3" y="8"/>
                      <a:pt x="2" y="7"/>
                    </a:cubicBezTo>
                    <a:cubicBezTo>
                      <a:pt x="0" y="5"/>
                      <a:pt x="0" y="3"/>
                      <a:pt x="2" y="2"/>
                    </a:cubicBezTo>
                    <a:cubicBezTo>
                      <a:pt x="3" y="0"/>
                      <a:pt x="5" y="0"/>
                      <a:pt x="7" y="2"/>
                    </a:cubicBezTo>
                    <a:cubicBezTo>
                      <a:pt x="8" y="3"/>
                      <a:pt x="8" y="5"/>
                      <a:pt x="6"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6" name="Freeform 329"/>
              <p:cNvSpPr/>
              <p:nvPr>
                <p:custDataLst>
                  <p:tags r:id="rId225"/>
                </p:custDataLst>
              </p:nvPr>
            </p:nvSpPr>
            <p:spPr bwMode="auto">
              <a:xfrm>
                <a:off x="13604" y="3864"/>
                <a:ext cx="53" cy="46"/>
              </a:xfrm>
              <a:custGeom>
                <a:avLst/>
                <a:gdLst>
                  <a:gd name="T0" fmla="*/ 5 w 8"/>
                  <a:gd name="T1" fmla="*/ 7 h 7"/>
                  <a:gd name="T2" fmla="*/ 1 w 8"/>
                  <a:gd name="T3" fmla="*/ 5 h 7"/>
                  <a:gd name="T4" fmla="*/ 2 w 8"/>
                  <a:gd name="T5" fmla="*/ 1 h 7"/>
                  <a:gd name="T6" fmla="*/ 7 w 8"/>
                  <a:gd name="T7" fmla="*/ 2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7"/>
                      <a:pt x="1" y="5"/>
                    </a:cubicBezTo>
                    <a:cubicBezTo>
                      <a:pt x="0" y="4"/>
                      <a:pt x="0" y="2"/>
                      <a:pt x="2" y="1"/>
                    </a:cubicBezTo>
                    <a:cubicBezTo>
                      <a:pt x="4" y="0"/>
                      <a:pt x="6" y="0"/>
                      <a:pt x="7" y="2"/>
                    </a:cubicBezTo>
                    <a:cubicBezTo>
                      <a:pt x="8" y="4"/>
                      <a:pt x="7" y="6"/>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7" name="Freeform 330"/>
              <p:cNvSpPr/>
              <p:nvPr>
                <p:custDataLst>
                  <p:tags r:id="rId226"/>
                </p:custDataLst>
              </p:nvPr>
            </p:nvSpPr>
            <p:spPr bwMode="auto">
              <a:xfrm>
                <a:off x="13631" y="3942"/>
                <a:ext cx="53" cy="46"/>
              </a:xfrm>
              <a:custGeom>
                <a:avLst/>
                <a:gdLst>
                  <a:gd name="T0" fmla="*/ 5 w 8"/>
                  <a:gd name="T1" fmla="*/ 7 h 7"/>
                  <a:gd name="T2" fmla="*/ 1 w 8"/>
                  <a:gd name="T3" fmla="*/ 5 h 7"/>
                  <a:gd name="T4" fmla="*/ 3 w 8"/>
                  <a:gd name="T5" fmla="*/ 1 h 7"/>
                  <a:gd name="T6" fmla="*/ 7 w 8"/>
                  <a:gd name="T7" fmla="*/ 3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6"/>
                      <a:pt x="1" y="5"/>
                    </a:cubicBezTo>
                    <a:cubicBezTo>
                      <a:pt x="0" y="3"/>
                      <a:pt x="1" y="1"/>
                      <a:pt x="3" y="1"/>
                    </a:cubicBezTo>
                    <a:cubicBezTo>
                      <a:pt x="5" y="0"/>
                      <a:pt x="7" y="1"/>
                      <a:pt x="7" y="3"/>
                    </a:cubicBezTo>
                    <a:cubicBezTo>
                      <a:pt x="8" y="5"/>
                      <a:pt x="6" y="7"/>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8" name="Oval 331"/>
              <p:cNvSpPr>
                <a:spLocks noChangeArrowheads="1"/>
              </p:cNvSpPr>
              <p:nvPr>
                <p:custDataLst>
                  <p:tags r:id="rId227"/>
                </p:custDataLst>
              </p:nvPr>
            </p:nvSpPr>
            <p:spPr bwMode="auto">
              <a:xfrm>
                <a:off x="13643" y="402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9" name="Oval 332"/>
              <p:cNvSpPr>
                <a:spLocks noChangeArrowheads="1"/>
              </p:cNvSpPr>
              <p:nvPr>
                <p:custDataLst>
                  <p:tags r:id="rId228"/>
                </p:custDataLst>
              </p:nvPr>
            </p:nvSpPr>
            <p:spPr bwMode="auto">
              <a:xfrm>
                <a:off x="13643" y="411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0" name="Oval 333"/>
              <p:cNvSpPr>
                <a:spLocks noChangeArrowheads="1"/>
              </p:cNvSpPr>
              <p:nvPr>
                <p:custDataLst>
                  <p:tags r:id="rId229"/>
                </p:custDataLst>
              </p:nvPr>
            </p:nvSpPr>
            <p:spPr bwMode="auto">
              <a:xfrm>
                <a:off x="13643" y="4195"/>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1" name="Oval 334"/>
              <p:cNvSpPr>
                <a:spLocks noChangeArrowheads="1"/>
              </p:cNvSpPr>
              <p:nvPr>
                <p:custDataLst>
                  <p:tags r:id="rId230"/>
                </p:custDataLst>
              </p:nvPr>
            </p:nvSpPr>
            <p:spPr bwMode="auto">
              <a:xfrm>
                <a:off x="13643" y="4280"/>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2" name="Oval 335"/>
              <p:cNvSpPr>
                <a:spLocks noChangeArrowheads="1"/>
              </p:cNvSpPr>
              <p:nvPr>
                <p:custDataLst>
                  <p:tags r:id="rId231"/>
                </p:custDataLst>
              </p:nvPr>
            </p:nvSpPr>
            <p:spPr bwMode="auto">
              <a:xfrm>
                <a:off x="13643" y="4364"/>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3" name="Oval 336"/>
              <p:cNvSpPr>
                <a:spLocks noChangeArrowheads="1"/>
              </p:cNvSpPr>
              <p:nvPr>
                <p:custDataLst>
                  <p:tags r:id="rId232"/>
                </p:custDataLst>
              </p:nvPr>
            </p:nvSpPr>
            <p:spPr bwMode="auto">
              <a:xfrm>
                <a:off x="13643" y="4449"/>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4" name="Oval 337"/>
              <p:cNvSpPr>
                <a:spLocks noChangeArrowheads="1"/>
              </p:cNvSpPr>
              <p:nvPr>
                <p:custDataLst>
                  <p:tags r:id="rId233"/>
                </p:custDataLst>
              </p:nvPr>
            </p:nvSpPr>
            <p:spPr bwMode="auto">
              <a:xfrm>
                <a:off x="13643" y="453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5" name="Oval 338"/>
              <p:cNvSpPr>
                <a:spLocks noChangeArrowheads="1"/>
              </p:cNvSpPr>
              <p:nvPr>
                <p:custDataLst>
                  <p:tags r:id="rId234"/>
                </p:custDataLst>
              </p:nvPr>
            </p:nvSpPr>
            <p:spPr bwMode="auto">
              <a:xfrm>
                <a:off x="13643" y="462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6" name="Oval 339"/>
              <p:cNvSpPr>
                <a:spLocks noChangeArrowheads="1"/>
              </p:cNvSpPr>
              <p:nvPr>
                <p:custDataLst>
                  <p:tags r:id="rId235"/>
                </p:custDataLst>
              </p:nvPr>
            </p:nvSpPr>
            <p:spPr bwMode="auto">
              <a:xfrm>
                <a:off x="13643" y="470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7" name="Oval 340"/>
              <p:cNvSpPr>
                <a:spLocks noChangeArrowheads="1"/>
              </p:cNvSpPr>
              <p:nvPr>
                <p:custDataLst>
                  <p:tags r:id="rId236"/>
                </p:custDataLst>
              </p:nvPr>
            </p:nvSpPr>
            <p:spPr bwMode="auto">
              <a:xfrm>
                <a:off x="13643" y="479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8" name="Oval 341"/>
              <p:cNvSpPr>
                <a:spLocks noChangeArrowheads="1"/>
              </p:cNvSpPr>
              <p:nvPr>
                <p:custDataLst>
                  <p:tags r:id="rId237"/>
                </p:custDataLst>
              </p:nvPr>
            </p:nvSpPr>
            <p:spPr bwMode="auto">
              <a:xfrm>
                <a:off x="13643" y="4874"/>
                <a:ext cx="42" cy="42"/>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9" name="Oval 342"/>
              <p:cNvSpPr>
                <a:spLocks noChangeArrowheads="1"/>
              </p:cNvSpPr>
              <p:nvPr>
                <p:custDataLst>
                  <p:tags r:id="rId238"/>
                </p:custDataLst>
              </p:nvPr>
            </p:nvSpPr>
            <p:spPr bwMode="auto">
              <a:xfrm>
                <a:off x="13643" y="4958"/>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0" name="Oval 343"/>
              <p:cNvSpPr>
                <a:spLocks noChangeArrowheads="1"/>
              </p:cNvSpPr>
              <p:nvPr>
                <p:custDataLst>
                  <p:tags r:id="rId239"/>
                </p:custDataLst>
              </p:nvPr>
            </p:nvSpPr>
            <p:spPr bwMode="auto">
              <a:xfrm>
                <a:off x="13643" y="504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1" name="Oval 344"/>
              <p:cNvSpPr>
                <a:spLocks noChangeArrowheads="1"/>
              </p:cNvSpPr>
              <p:nvPr>
                <p:custDataLst>
                  <p:tags r:id="rId240"/>
                </p:custDataLst>
              </p:nvPr>
            </p:nvSpPr>
            <p:spPr bwMode="auto">
              <a:xfrm>
                <a:off x="13643" y="512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2" name="Oval 345"/>
              <p:cNvSpPr>
                <a:spLocks noChangeArrowheads="1"/>
              </p:cNvSpPr>
              <p:nvPr>
                <p:custDataLst>
                  <p:tags r:id="rId241"/>
                </p:custDataLst>
              </p:nvPr>
            </p:nvSpPr>
            <p:spPr bwMode="auto">
              <a:xfrm>
                <a:off x="13643" y="521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3" name="Oval 346"/>
              <p:cNvSpPr>
                <a:spLocks noChangeArrowheads="1"/>
              </p:cNvSpPr>
              <p:nvPr>
                <p:custDataLst>
                  <p:tags r:id="rId242"/>
                </p:custDataLst>
              </p:nvPr>
            </p:nvSpPr>
            <p:spPr bwMode="auto">
              <a:xfrm>
                <a:off x="13643" y="5296"/>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4" name="Oval 347"/>
              <p:cNvSpPr>
                <a:spLocks noChangeArrowheads="1"/>
              </p:cNvSpPr>
              <p:nvPr>
                <p:custDataLst>
                  <p:tags r:id="rId243"/>
                </p:custDataLst>
              </p:nvPr>
            </p:nvSpPr>
            <p:spPr bwMode="auto">
              <a:xfrm>
                <a:off x="13643" y="5381"/>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5" name="Oval 348"/>
              <p:cNvSpPr>
                <a:spLocks noChangeArrowheads="1"/>
              </p:cNvSpPr>
              <p:nvPr>
                <p:custDataLst>
                  <p:tags r:id="rId244"/>
                </p:custDataLst>
              </p:nvPr>
            </p:nvSpPr>
            <p:spPr bwMode="auto">
              <a:xfrm>
                <a:off x="13643" y="546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6" name="Oval 349"/>
              <p:cNvSpPr>
                <a:spLocks noChangeArrowheads="1"/>
              </p:cNvSpPr>
              <p:nvPr>
                <p:custDataLst>
                  <p:tags r:id="rId245"/>
                </p:custDataLst>
              </p:nvPr>
            </p:nvSpPr>
            <p:spPr bwMode="auto">
              <a:xfrm>
                <a:off x="13643" y="554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7" name="Oval 350"/>
              <p:cNvSpPr>
                <a:spLocks noChangeArrowheads="1"/>
              </p:cNvSpPr>
              <p:nvPr>
                <p:custDataLst>
                  <p:tags r:id="rId246"/>
                </p:custDataLst>
              </p:nvPr>
            </p:nvSpPr>
            <p:spPr bwMode="auto">
              <a:xfrm>
                <a:off x="13643" y="563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8" name="Oval 351"/>
              <p:cNvSpPr>
                <a:spLocks noChangeArrowheads="1"/>
              </p:cNvSpPr>
              <p:nvPr>
                <p:custDataLst>
                  <p:tags r:id="rId247"/>
                </p:custDataLst>
              </p:nvPr>
            </p:nvSpPr>
            <p:spPr bwMode="auto">
              <a:xfrm>
                <a:off x="13643" y="571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9" name="Oval 352"/>
              <p:cNvSpPr>
                <a:spLocks noChangeArrowheads="1"/>
              </p:cNvSpPr>
              <p:nvPr>
                <p:custDataLst>
                  <p:tags r:id="rId248"/>
                </p:custDataLst>
              </p:nvPr>
            </p:nvSpPr>
            <p:spPr bwMode="auto">
              <a:xfrm>
                <a:off x="13643" y="580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0" name="Oval 353"/>
              <p:cNvSpPr>
                <a:spLocks noChangeArrowheads="1"/>
              </p:cNvSpPr>
              <p:nvPr>
                <p:custDataLst>
                  <p:tags r:id="rId249"/>
                </p:custDataLst>
              </p:nvPr>
            </p:nvSpPr>
            <p:spPr bwMode="auto">
              <a:xfrm>
                <a:off x="13643" y="588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1" name="Oval 354"/>
              <p:cNvSpPr>
                <a:spLocks noChangeArrowheads="1"/>
              </p:cNvSpPr>
              <p:nvPr>
                <p:custDataLst>
                  <p:tags r:id="rId250"/>
                </p:custDataLst>
              </p:nvPr>
            </p:nvSpPr>
            <p:spPr bwMode="auto">
              <a:xfrm>
                <a:off x="13643" y="5970"/>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2" name="Oval 355"/>
              <p:cNvSpPr>
                <a:spLocks noChangeArrowheads="1"/>
              </p:cNvSpPr>
              <p:nvPr>
                <p:custDataLst>
                  <p:tags r:id="rId251"/>
                </p:custDataLst>
              </p:nvPr>
            </p:nvSpPr>
            <p:spPr bwMode="auto">
              <a:xfrm>
                <a:off x="13643" y="6053"/>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3" name="Oval 356"/>
              <p:cNvSpPr>
                <a:spLocks noChangeArrowheads="1"/>
              </p:cNvSpPr>
              <p:nvPr>
                <p:custDataLst>
                  <p:tags r:id="rId252"/>
                </p:custDataLst>
              </p:nvPr>
            </p:nvSpPr>
            <p:spPr bwMode="auto">
              <a:xfrm>
                <a:off x="13643" y="613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4" name="Oval 357"/>
              <p:cNvSpPr>
                <a:spLocks noChangeArrowheads="1"/>
              </p:cNvSpPr>
              <p:nvPr>
                <p:custDataLst>
                  <p:tags r:id="rId253"/>
                </p:custDataLst>
              </p:nvPr>
            </p:nvSpPr>
            <p:spPr bwMode="auto">
              <a:xfrm>
                <a:off x="13643" y="622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5" name="Oval 358"/>
              <p:cNvSpPr>
                <a:spLocks noChangeArrowheads="1"/>
              </p:cNvSpPr>
              <p:nvPr>
                <p:custDataLst>
                  <p:tags r:id="rId254"/>
                </p:custDataLst>
              </p:nvPr>
            </p:nvSpPr>
            <p:spPr bwMode="auto">
              <a:xfrm>
                <a:off x="13643" y="630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6" name="Oval 359"/>
              <p:cNvSpPr>
                <a:spLocks noChangeArrowheads="1"/>
              </p:cNvSpPr>
              <p:nvPr>
                <p:custDataLst>
                  <p:tags r:id="rId255"/>
                </p:custDataLst>
              </p:nvPr>
            </p:nvSpPr>
            <p:spPr bwMode="auto">
              <a:xfrm>
                <a:off x="13643" y="639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7" name="Oval 360"/>
              <p:cNvSpPr>
                <a:spLocks noChangeArrowheads="1"/>
              </p:cNvSpPr>
              <p:nvPr>
                <p:custDataLst>
                  <p:tags r:id="rId256"/>
                </p:custDataLst>
              </p:nvPr>
            </p:nvSpPr>
            <p:spPr bwMode="auto">
              <a:xfrm>
                <a:off x="13643" y="647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8" name="Oval 361"/>
              <p:cNvSpPr>
                <a:spLocks noChangeArrowheads="1"/>
              </p:cNvSpPr>
              <p:nvPr>
                <p:custDataLst>
                  <p:tags r:id="rId257"/>
                </p:custDataLst>
              </p:nvPr>
            </p:nvSpPr>
            <p:spPr bwMode="auto">
              <a:xfrm>
                <a:off x="13643" y="655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9" name="Freeform 362"/>
              <p:cNvSpPr/>
              <p:nvPr>
                <p:custDataLst>
                  <p:tags r:id="rId258"/>
                </p:custDataLst>
              </p:nvPr>
            </p:nvSpPr>
            <p:spPr bwMode="auto">
              <a:xfrm>
                <a:off x="13638" y="6642"/>
                <a:ext cx="46" cy="46"/>
              </a:xfrm>
              <a:custGeom>
                <a:avLst/>
                <a:gdLst>
                  <a:gd name="T0" fmla="*/ 4 w 7"/>
                  <a:gd name="T1" fmla="*/ 7 h 7"/>
                  <a:gd name="T2" fmla="*/ 0 w 7"/>
                  <a:gd name="T3" fmla="*/ 3 h 7"/>
                  <a:gd name="T4" fmla="*/ 4 w 7"/>
                  <a:gd name="T5" fmla="*/ 0 h 7"/>
                  <a:gd name="T6" fmla="*/ 7 w 7"/>
                  <a:gd name="T7" fmla="*/ 3 h 7"/>
                  <a:gd name="T8" fmla="*/ 4 w 7"/>
                  <a:gd name="T9" fmla="*/ 7 h 7"/>
                </a:gdLst>
                <a:ahLst/>
                <a:cxnLst>
                  <a:cxn ang="0">
                    <a:pos x="T0" y="T1"/>
                  </a:cxn>
                  <a:cxn ang="0">
                    <a:pos x="T2" y="T3"/>
                  </a:cxn>
                  <a:cxn ang="0">
                    <a:pos x="T4" y="T5"/>
                  </a:cxn>
                  <a:cxn ang="0">
                    <a:pos x="T6" y="T7"/>
                  </a:cxn>
                  <a:cxn ang="0">
                    <a:pos x="T8" y="T9"/>
                  </a:cxn>
                </a:cxnLst>
                <a:rect l="0" t="0" r="r" b="b"/>
                <a:pathLst>
                  <a:path w="7" h="7">
                    <a:moveTo>
                      <a:pt x="4" y="7"/>
                    </a:moveTo>
                    <a:cubicBezTo>
                      <a:pt x="2" y="6"/>
                      <a:pt x="0" y="5"/>
                      <a:pt x="0" y="3"/>
                    </a:cubicBezTo>
                    <a:cubicBezTo>
                      <a:pt x="1" y="1"/>
                      <a:pt x="2" y="0"/>
                      <a:pt x="4" y="0"/>
                    </a:cubicBezTo>
                    <a:cubicBezTo>
                      <a:pt x="6" y="0"/>
                      <a:pt x="7" y="1"/>
                      <a:pt x="7" y="3"/>
                    </a:cubicBezTo>
                    <a:cubicBezTo>
                      <a:pt x="7" y="6"/>
                      <a:pt x="5" y="7"/>
                      <a:pt x="4"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0" name="Freeform 363"/>
              <p:cNvSpPr/>
              <p:nvPr>
                <p:custDataLst>
                  <p:tags r:id="rId259"/>
                </p:custDataLst>
              </p:nvPr>
            </p:nvSpPr>
            <p:spPr bwMode="auto">
              <a:xfrm>
                <a:off x="13623" y="6719"/>
                <a:ext cx="46" cy="53"/>
              </a:xfrm>
              <a:custGeom>
                <a:avLst/>
                <a:gdLst>
                  <a:gd name="T0" fmla="*/ 2 w 7"/>
                  <a:gd name="T1" fmla="*/ 7 h 8"/>
                  <a:gd name="T2" fmla="*/ 0 w 7"/>
                  <a:gd name="T3" fmla="*/ 3 h 8"/>
                  <a:gd name="T4" fmla="*/ 4 w 7"/>
                  <a:gd name="T5" fmla="*/ 1 h 8"/>
                  <a:gd name="T6" fmla="*/ 7 w 7"/>
                  <a:gd name="T7" fmla="*/ 5 h 8"/>
                  <a:gd name="T8" fmla="*/ 2 w 7"/>
                  <a:gd name="T9" fmla="*/ 7 h 8"/>
                </a:gdLst>
                <a:ahLst/>
                <a:cxnLst>
                  <a:cxn ang="0">
                    <a:pos x="T0" y="T1"/>
                  </a:cxn>
                  <a:cxn ang="0">
                    <a:pos x="T2" y="T3"/>
                  </a:cxn>
                  <a:cxn ang="0">
                    <a:pos x="T4" y="T5"/>
                  </a:cxn>
                  <a:cxn ang="0">
                    <a:pos x="T6" y="T7"/>
                  </a:cxn>
                  <a:cxn ang="0">
                    <a:pos x="T8" y="T9"/>
                  </a:cxn>
                </a:cxnLst>
                <a:rect l="0" t="0" r="r" b="b"/>
                <a:pathLst>
                  <a:path w="7" h="8">
                    <a:moveTo>
                      <a:pt x="2" y="7"/>
                    </a:moveTo>
                    <a:cubicBezTo>
                      <a:pt x="0" y="6"/>
                      <a:pt x="0" y="4"/>
                      <a:pt x="0" y="3"/>
                    </a:cubicBezTo>
                    <a:cubicBezTo>
                      <a:pt x="1" y="1"/>
                      <a:pt x="2" y="0"/>
                      <a:pt x="4" y="1"/>
                    </a:cubicBezTo>
                    <a:cubicBezTo>
                      <a:pt x="6" y="1"/>
                      <a:pt x="7" y="3"/>
                      <a:pt x="7" y="5"/>
                    </a:cubicBezTo>
                    <a:cubicBezTo>
                      <a:pt x="6" y="7"/>
                      <a:pt x="4" y="8"/>
                      <a:pt x="2"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1" name="Freeform 364"/>
              <p:cNvSpPr/>
              <p:nvPr>
                <p:custDataLst>
                  <p:tags r:id="rId260"/>
                </p:custDataLst>
              </p:nvPr>
            </p:nvSpPr>
            <p:spPr bwMode="auto">
              <a:xfrm>
                <a:off x="13580" y="6798"/>
                <a:ext cx="51" cy="43"/>
              </a:xfrm>
              <a:custGeom>
                <a:avLst/>
                <a:gdLst>
                  <a:gd name="T0" fmla="*/ 2 w 8"/>
                  <a:gd name="T1" fmla="*/ 6 h 7"/>
                  <a:gd name="T2" fmla="*/ 1 w 8"/>
                  <a:gd name="T3" fmla="*/ 1 h 7"/>
                  <a:gd name="T4" fmla="*/ 6 w 8"/>
                  <a:gd name="T5" fmla="*/ 1 h 7"/>
                  <a:gd name="T6" fmla="*/ 7 w 8"/>
                  <a:gd name="T7" fmla="*/ 5 h 7"/>
                  <a:gd name="T8" fmla="*/ 2 w 8"/>
                  <a:gd name="T9" fmla="*/ 6 h 7"/>
                </a:gdLst>
                <a:ahLst/>
                <a:cxnLst>
                  <a:cxn ang="0">
                    <a:pos x="T0" y="T1"/>
                  </a:cxn>
                  <a:cxn ang="0">
                    <a:pos x="T2" y="T3"/>
                  </a:cxn>
                  <a:cxn ang="0">
                    <a:pos x="T4" y="T5"/>
                  </a:cxn>
                  <a:cxn ang="0">
                    <a:pos x="T6" y="T7"/>
                  </a:cxn>
                  <a:cxn ang="0">
                    <a:pos x="T8" y="T9"/>
                  </a:cxn>
                </a:cxnLst>
                <a:rect l="0" t="0" r="r" b="b"/>
                <a:pathLst>
                  <a:path w="8" h="7">
                    <a:moveTo>
                      <a:pt x="2" y="6"/>
                    </a:moveTo>
                    <a:cubicBezTo>
                      <a:pt x="1" y="5"/>
                      <a:pt x="0" y="3"/>
                      <a:pt x="1" y="1"/>
                    </a:cubicBezTo>
                    <a:cubicBezTo>
                      <a:pt x="3" y="0"/>
                      <a:pt x="5" y="0"/>
                      <a:pt x="6" y="1"/>
                    </a:cubicBezTo>
                    <a:cubicBezTo>
                      <a:pt x="8" y="2"/>
                      <a:pt x="8" y="4"/>
                      <a:pt x="7" y="5"/>
                    </a:cubicBezTo>
                    <a:cubicBezTo>
                      <a:pt x="6" y="7"/>
                      <a:pt x="4" y="7"/>
                      <a:pt x="2"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2" name="Freeform 365"/>
              <p:cNvSpPr/>
              <p:nvPr>
                <p:custDataLst>
                  <p:tags r:id="rId261"/>
                </p:custDataLst>
              </p:nvPr>
            </p:nvSpPr>
            <p:spPr bwMode="auto">
              <a:xfrm>
                <a:off x="13522" y="6856"/>
                <a:ext cx="51" cy="51"/>
              </a:xfrm>
              <a:custGeom>
                <a:avLst/>
                <a:gdLst>
                  <a:gd name="T0" fmla="*/ 1 w 8"/>
                  <a:gd name="T1" fmla="*/ 6 h 8"/>
                  <a:gd name="T2" fmla="*/ 2 w 8"/>
                  <a:gd name="T3" fmla="*/ 1 h 8"/>
                  <a:gd name="T4" fmla="*/ 7 w 8"/>
                  <a:gd name="T5" fmla="*/ 2 h 8"/>
                  <a:gd name="T6" fmla="*/ 6 w 8"/>
                  <a:gd name="T7" fmla="*/ 6 h 8"/>
                  <a:gd name="T8" fmla="*/ 1 w 8"/>
                  <a:gd name="T9" fmla="*/ 6 h 8"/>
                </a:gdLst>
                <a:ahLst/>
                <a:cxnLst>
                  <a:cxn ang="0">
                    <a:pos x="T0" y="T1"/>
                  </a:cxn>
                  <a:cxn ang="0">
                    <a:pos x="T2" y="T3"/>
                  </a:cxn>
                  <a:cxn ang="0">
                    <a:pos x="T4" y="T5"/>
                  </a:cxn>
                  <a:cxn ang="0">
                    <a:pos x="T6" y="T7"/>
                  </a:cxn>
                  <a:cxn ang="0">
                    <a:pos x="T8" y="T9"/>
                  </a:cxn>
                </a:cxnLst>
                <a:rect l="0" t="0" r="r" b="b"/>
                <a:pathLst>
                  <a:path w="8" h="8">
                    <a:moveTo>
                      <a:pt x="1" y="6"/>
                    </a:moveTo>
                    <a:cubicBezTo>
                      <a:pt x="0" y="4"/>
                      <a:pt x="1" y="2"/>
                      <a:pt x="2" y="1"/>
                    </a:cubicBezTo>
                    <a:cubicBezTo>
                      <a:pt x="4" y="0"/>
                      <a:pt x="6" y="0"/>
                      <a:pt x="7" y="2"/>
                    </a:cubicBezTo>
                    <a:cubicBezTo>
                      <a:pt x="8" y="3"/>
                      <a:pt x="8" y="5"/>
                      <a:pt x="6" y="6"/>
                    </a:cubicBezTo>
                    <a:cubicBezTo>
                      <a:pt x="5" y="8"/>
                      <a:pt x="2" y="7"/>
                      <a:pt x="1"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3" name="Freeform 366"/>
              <p:cNvSpPr/>
              <p:nvPr>
                <p:custDataLst>
                  <p:tags r:id="rId262"/>
                </p:custDataLst>
              </p:nvPr>
            </p:nvSpPr>
            <p:spPr bwMode="auto">
              <a:xfrm>
                <a:off x="13449" y="6895"/>
                <a:ext cx="53" cy="51"/>
              </a:xfrm>
              <a:custGeom>
                <a:avLst/>
                <a:gdLst>
                  <a:gd name="T0" fmla="*/ 1 w 8"/>
                  <a:gd name="T1" fmla="*/ 5 h 8"/>
                  <a:gd name="T2" fmla="*/ 3 w 8"/>
                  <a:gd name="T3" fmla="*/ 1 h 8"/>
                  <a:gd name="T4" fmla="*/ 7 w 8"/>
                  <a:gd name="T5" fmla="*/ 3 h 8"/>
                  <a:gd name="T6" fmla="*/ 5 w 8"/>
                  <a:gd name="T7" fmla="*/ 7 h 8"/>
                  <a:gd name="T8" fmla="*/ 1 w 8"/>
                  <a:gd name="T9" fmla="*/ 5 h 8"/>
                </a:gdLst>
                <a:ahLst/>
                <a:cxnLst>
                  <a:cxn ang="0">
                    <a:pos x="T0" y="T1"/>
                  </a:cxn>
                  <a:cxn ang="0">
                    <a:pos x="T2" y="T3"/>
                  </a:cxn>
                  <a:cxn ang="0">
                    <a:pos x="T4" y="T5"/>
                  </a:cxn>
                  <a:cxn ang="0">
                    <a:pos x="T6" y="T7"/>
                  </a:cxn>
                  <a:cxn ang="0">
                    <a:pos x="T8" y="T9"/>
                  </a:cxn>
                </a:cxnLst>
                <a:rect l="0" t="0" r="r" b="b"/>
                <a:pathLst>
                  <a:path w="8" h="8">
                    <a:moveTo>
                      <a:pt x="1" y="5"/>
                    </a:moveTo>
                    <a:cubicBezTo>
                      <a:pt x="0" y="3"/>
                      <a:pt x="1" y="1"/>
                      <a:pt x="3" y="1"/>
                    </a:cubicBezTo>
                    <a:cubicBezTo>
                      <a:pt x="4" y="0"/>
                      <a:pt x="6" y="1"/>
                      <a:pt x="7" y="3"/>
                    </a:cubicBezTo>
                    <a:cubicBezTo>
                      <a:pt x="8" y="4"/>
                      <a:pt x="7" y="7"/>
                      <a:pt x="5" y="7"/>
                    </a:cubicBezTo>
                    <a:cubicBezTo>
                      <a:pt x="3" y="8"/>
                      <a:pt x="1" y="7"/>
                      <a:pt x="1" y="5"/>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4" name="Freeform 367"/>
              <p:cNvSpPr/>
              <p:nvPr>
                <p:custDataLst>
                  <p:tags r:id="rId263"/>
                </p:custDataLst>
              </p:nvPr>
            </p:nvSpPr>
            <p:spPr bwMode="auto">
              <a:xfrm>
                <a:off x="13372" y="6914"/>
                <a:ext cx="46" cy="46"/>
              </a:xfrm>
              <a:custGeom>
                <a:avLst/>
                <a:gdLst>
                  <a:gd name="T0" fmla="*/ 0 w 7"/>
                  <a:gd name="T1" fmla="*/ 4 h 7"/>
                  <a:gd name="T2" fmla="*/ 3 w 7"/>
                  <a:gd name="T3" fmla="*/ 1 h 7"/>
                  <a:gd name="T4" fmla="*/ 7 w 7"/>
                  <a:gd name="T5" fmla="*/ 4 h 7"/>
                  <a:gd name="T6" fmla="*/ 4 w 7"/>
                  <a:gd name="T7" fmla="*/ 7 h 7"/>
                  <a:gd name="T8" fmla="*/ 0 w 7"/>
                  <a:gd name="T9" fmla="*/ 4 h 7"/>
                </a:gdLst>
                <a:ahLst/>
                <a:cxnLst>
                  <a:cxn ang="0">
                    <a:pos x="T0" y="T1"/>
                  </a:cxn>
                  <a:cxn ang="0">
                    <a:pos x="T2" y="T3"/>
                  </a:cxn>
                  <a:cxn ang="0">
                    <a:pos x="T4" y="T5"/>
                  </a:cxn>
                  <a:cxn ang="0">
                    <a:pos x="T6" y="T7"/>
                  </a:cxn>
                  <a:cxn ang="0">
                    <a:pos x="T8" y="T9"/>
                  </a:cxn>
                </a:cxnLst>
                <a:rect l="0" t="0" r="r" b="b"/>
                <a:pathLst>
                  <a:path w="7" h="7">
                    <a:moveTo>
                      <a:pt x="0" y="4"/>
                    </a:moveTo>
                    <a:cubicBezTo>
                      <a:pt x="0" y="2"/>
                      <a:pt x="1" y="1"/>
                      <a:pt x="3" y="1"/>
                    </a:cubicBezTo>
                    <a:cubicBezTo>
                      <a:pt x="5" y="0"/>
                      <a:pt x="6" y="2"/>
                      <a:pt x="7" y="4"/>
                    </a:cubicBezTo>
                    <a:cubicBezTo>
                      <a:pt x="7" y="5"/>
                      <a:pt x="6" y="7"/>
                      <a:pt x="4" y="7"/>
                    </a:cubicBezTo>
                    <a:cubicBezTo>
                      <a:pt x="1" y="7"/>
                      <a:pt x="0" y="6"/>
                      <a:pt x="0"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5" name="Oval 368"/>
              <p:cNvSpPr>
                <a:spLocks noChangeArrowheads="1"/>
              </p:cNvSpPr>
              <p:nvPr>
                <p:custDataLst>
                  <p:tags r:id="rId264"/>
                </p:custDataLst>
              </p:nvPr>
            </p:nvSpPr>
            <p:spPr bwMode="auto">
              <a:xfrm>
                <a:off x="1329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6" name="Oval 369"/>
              <p:cNvSpPr>
                <a:spLocks noChangeArrowheads="1"/>
              </p:cNvSpPr>
              <p:nvPr>
                <p:custDataLst>
                  <p:tags r:id="rId265"/>
                </p:custDataLst>
              </p:nvPr>
            </p:nvSpPr>
            <p:spPr bwMode="auto">
              <a:xfrm>
                <a:off x="1320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7" name="Rectangle 370"/>
              <p:cNvSpPr>
                <a:spLocks noChangeArrowheads="1"/>
              </p:cNvSpPr>
              <p:nvPr>
                <p:custDataLst>
                  <p:tags r:id="rId266"/>
                </p:custDataLst>
              </p:nvPr>
            </p:nvSpPr>
            <p:spPr bwMode="auto">
              <a:xfrm>
                <a:off x="12781" y="6999"/>
                <a:ext cx="58" cy="66"/>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8" name="Rectangle 371"/>
              <p:cNvSpPr>
                <a:spLocks noChangeArrowheads="1"/>
              </p:cNvSpPr>
              <p:nvPr>
                <p:custDataLst>
                  <p:tags r:id="rId267"/>
                </p:custDataLst>
              </p:nvPr>
            </p:nvSpPr>
            <p:spPr bwMode="auto">
              <a:xfrm>
                <a:off x="12870" y="6922"/>
                <a:ext cx="58" cy="143"/>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9" name="Rectangle 372"/>
              <p:cNvSpPr>
                <a:spLocks noChangeArrowheads="1"/>
              </p:cNvSpPr>
              <p:nvPr>
                <p:custDataLst>
                  <p:tags r:id="rId268"/>
                </p:custDataLst>
              </p:nvPr>
            </p:nvSpPr>
            <p:spPr bwMode="auto">
              <a:xfrm>
                <a:off x="12960" y="6876"/>
                <a:ext cx="58" cy="188"/>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0" name="Freeform 373"/>
              <p:cNvSpPr>
                <a:spLocks noEditPoints="1"/>
              </p:cNvSpPr>
              <p:nvPr>
                <p:custDataLst>
                  <p:tags r:id="rId269"/>
                </p:custDataLst>
              </p:nvPr>
            </p:nvSpPr>
            <p:spPr bwMode="auto">
              <a:xfrm>
                <a:off x="12677" y="6740"/>
                <a:ext cx="457" cy="467"/>
              </a:xfrm>
              <a:custGeom>
                <a:avLst/>
                <a:gdLst>
                  <a:gd name="T0" fmla="*/ 35 w 69"/>
                  <a:gd name="T1" fmla="*/ 70 h 70"/>
                  <a:gd name="T2" fmla="*/ 0 w 69"/>
                  <a:gd name="T3" fmla="*/ 35 h 70"/>
                  <a:gd name="T4" fmla="*/ 35 w 69"/>
                  <a:gd name="T5" fmla="*/ 0 h 70"/>
                  <a:gd name="T6" fmla="*/ 69 w 69"/>
                  <a:gd name="T7" fmla="*/ 35 h 70"/>
                  <a:gd name="T8" fmla="*/ 35 w 69"/>
                  <a:gd name="T9" fmla="*/ 70 h 70"/>
                  <a:gd name="T10" fmla="*/ 35 w 69"/>
                  <a:gd name="T11" fmla="*/ 6 h 70"/>
                  <a:gd name="T12" fmla="*/ 6 w 69"/>
                  <a:gd name="T13" fmla="*/ 35 h 70"/>
                  <a:gd name="T14" fmla="*/ 35 w 69"/>
                  <a:gd name="T15" fmla="*/ 64 h 70"/>
                  <a:gd name="T16" fmla="*/ 63 w 69"/>
                  <a:gd name="T17" fmla="*/ 35 h 70"/>
                  <a:gd name="T18" fmla="*/ 35 w 69"/>
                  <a:gd name="T19" fmla="*/ 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70">
                    <a:moveTo>
                      <a:pt x="35" y="70"/>
                    </a:moveTo>
                    <a:cubicBezTo>
                      <a:pt x="16" y="70"/>
                      <a:pt x="0" y="54"/>
                      <a:pt x="0" y="35"/>
                    </a:cubicBezTo>
                    <a:cubicBezTo>
                      <a:pt x="0" y="16"/>
                      <a:pt x="16" y="0"/>
                      <a:pt x="35" y="0"/>
                    </a:cubicBezTo>
                    <a:cubicBezTo>
                      <a:pt x="54" y="0"/>
                      <a:pt x="69" y="16"/>
                      <a:pt x="69" y="35"/>
                    </a:cubicBezTo>
                    <a:cubicBezTo>
                      <a:pt x="69" y="54"/>
                      <a:pt x="54" y="70"/>
                      <a:pt x="35" y="70"/>
                    </a:cubicBezTo>
                    <a:close/>
                    <a:moveTo>
                      <a:pt x="35" y="6"/>
                    </a:moveTo>
                    <a:cubicBezTo>
                      <a:pt x="19" y="6"/>
                      <a:pt x="6" y="19"/>
                      <a:pt x="6" y="35"/>
                    </a:cubicBezTo>
                    <a:cubicBezTo>
                      <a:pt x="6" y="51"/>
                      <a:pt x="19" y="64"/>
                      <a:pt x="35" y="64"/>
                    </a:cubicBezTo>
                    <a:cubicBezTo>
                      <a:pt x="50" y="64"/>
                      <a:pt x="63" y="51"/>
                      <a:pt x="63" y="35"/>
                    </a:cubicBezTo>
                    <a:cubicBezTo>
                      <a:pt x="63" y="19"/>
                      <a:pt x="50" y="6"/>
                      <a:pt x="35" y="6"/>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75" name="文本框 74"/>
            <p:cNvSpPr txBox="1"/>
            <p:nvPr>
              <p:custDataLst>
                <p:tags r:id="rId3"/>
              </p:custDataLst>
            </p:nvPr>
          </p:nvSpPr>
          <p:spPr>
            <a:xfrm>
              <a:off x="5919" y="4045"/>
              <a:ext cx="7365" cy="2447"/>
            </a:xfrm>
            <a:prstGeom prst="rect">
              <a:avLst/>
            </a:prstGeom>
            <a:noFill/>
          </p:spPr>
          <p:txBody>
            <a:bodyPr wrap="square" rtlCol="0" anchor="ctr">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fontAlgn="auto">
                <a:lnSpc>
                  <a:spcPts val="3400"/>
                </a:lnSpc>
                <a:spcBef>
                  <a:spcPts val="0"/>
                </a:spcBef>
                <a:spcAft>
                  <a:spcPts val="0"/>
                </a:spcAft>
              </a:pPr>
              <a:r>
                <a:rPr sz="2800"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GB 39800.1-2020《个体防护装备配备规范 第1部分：总则》</a:t>
              </a:r>
              <a:r>
                <a:rPr lang="en-US" sz="2800"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4.3</a:t>
              </a:r>
              <a:r>
                <a:rPr lang="zh-CN" altLang="en-US" sz="2800"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选择</a:t>
              </a:r>
              <a:r>
                <a:rPr lang="en-US" altLang="zh-CN" sz="2800"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  5.</a:t>
              </a:r>
              <a:r>
                <a:rPr lang="zh-CN" altLang="en-US" sz="2800"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管理</a:t>
              </a:r>
            </a:p>
            <a:p>
              <a:pPr algn="just" fontAlgn="auto">
                <a:lnSpc>
                  <a:spcPts val="3400"/>
                </a:lnSpc>
                <a:spcBef>
                  <a:spcPts val="0"/>
                </a:spcBef>
                <a:spcAft>
                  <a:spcPts val="0"/>
                </a:spcAft>
              </a:pPr>
              <a:r>
                <a:rPr lang="zh-CN" altLang="en-US" sz="2800"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现场抽查使用及佩戴情况</a:t>
              </a: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nvPicPr>
        <p:blipFill>
          <a:blip r:embed="rId269"/>
          <a:stretch>
            <a:fillRect/>
          </a:stretch>
        </p:blipFill>
        <p:spPr>
          <a:xfrm>
            <a:off x="0" y="0"/>
            <a:ext cx="12202795" cy="6857365"/>
          </a:xfrm>
          <a:prstGeom prst="rect">
            <a:avLst/>
          </a:prstGeom>
        </p:spPr>
      </p:pic>
      <p:sp>
        <p:nvSpPr>
          <p:cNvPr id="47" name="文本框 46"/>
          <p:cNvSpPr txBox="1"/>
          <p:nvPr/>
        </p:nvSpPr>
        <p:spPr>
          <a:xfrm>
            <a:off x="245110" y="515620"/>
            <a:ext cx="11784965" cy="768350"/>
          </a:xfrm>
          <a:prstGeom prst="rect">
            <a:avLst/>
          </a:prstGeom>
          <a:gradFill>
            <a:gsLst>
              <a:gs pos="0">
                <a:srgbClr val="E30000"/>
              </a:gs>
              <a:gs pos="100000">
                <a:srgbClr val="760303"/>
              </a:gs>
            </a:gsLst>
            <a:lin ang="5400000" scaled="0"/>
          </a:gradFill>
          <a:ln>
            <a:noFill/>
          </a:ln>
        </p:spPr>
        <p:txBody>
          <a:bodyPr wrap="square" rtlCol="0">
            <a:spAutoFit/>
          </a:bodyPr>
          <a:lstStyle/>
          <a:p>
            <a:pPr algn="l"/>
            <a:r>
              <a:rPr lang="en-US" altLang="zh-CN" sz="2200">
                <a:solidFill>
                  <a:schemeClr val="bg1"/>
                </a:solidFill>
                <a:latin typeface="思源黑体 Medium" panose="020B0600000000000000" charset="-122"/>
                <a:ea typeface="思源黑体 Medium" panose="020B0600000000000000" charset="-122"/>
                <a:cs typeface="思源黑体 Medium" panose="020B0600000000000000" charset="-122"/>
              </a:rPr>
              <a:t>5</a:t>
            </a:r>
            <a:r>
              <a:rPr lang="zh-CN" altLang="en-US" sz="2200">
                <a:solidFill>
                  <a:schemeClr val="bg1"/>
                </a:solidFill>
                <a:latin typeface="思源黑体 Medium" panose="020B0600000000000000" charset="-122"/>
                <a:ea typeface="思源黑体 Medium" panose="020B0600000000000000" charset="-122"/>
                <a:cs typeface="思源黑体 Medium" panose="020B0600000000000000" charset="-122"/>
              </a:rPr>
              <a:t>、爆破作业、动火作业、有限空间作业、高处作业、临时用电、涉煤气作业等危险作业未进行审批管理，监护人员未有效履行监护职责</a:t>
            </a:r>
          </a:p>
        </p:txBody>
      </p:sp>
      <p:sp>
        <p:nvSpPr>
          <p:cNvPr id="5" name="文本框 4"/>
          <p:cNvSpPr txBox="1"/>
          <p:nvPr/>
        </p:nvSpPr>
        <p:spPr>
          <a:xfrm>
            <a:off x="245110" y="1294130"/>
            <a:ext cx="6904355" cy="4975860"/>
          </a:xfrm>
          <a:prstGeom prst="rect">
            <a:avLst/>
          </a:prstGeom>
          <a:solidFill>
            <a:schemeClr val="bg2">
              <a:alpha val="48000"/>
            </a:schemeClr>
          </a:solidFill>
        </p:spPr>
        <p:txBody>
          <a:bodyPr wrap="square" rtlCol="0">
            <a:noAutofit/>
          </a:bodyPr>
          <a:lstStyle/>
          <a:p>
            <a:pPr>
              <a:lnSpc>
                <a:spcPct val="150000"/>
              </a:lnSpc>
            </a:pPr>
            <a:r>
              <a:rPr lang="zh-CN" altLang="en-US" sz="1600">
                <a:solidFill>
                  <a:schemeClr val="tx1"/>
                </a:solidFill>
              </a:rPr>
              <a:t>《中华人民共和国安全生产法》第四十三条 </a:t>
            </a:r>
            <a:r>
              <a:rPr lang="zh-CN" altLang="en-US" sz="1600"/>
              <a:t>生产经营单位进行</a:t>
            </a:r>
            <a:r>
              <a:rPr lang="zh-CN" altLang="en-US" sz="2000">
                <a:solidFill>
                  <a:srgbClr val="FF0000"/>
                </a:solidFill>
              </a:rPr>
              <a:t>爆破、吊装、动火、临时用电以及国务院应急管理部门会同国务院有关部门规定的其他危险作业</a:t>
            </a:r>
            <a:r>
              <a:rPr lang="zh-CN" altLang="en-US" sz="1600"/>
              <a:t>，</a:t>
            </a:r>
            <a:r>
              <a:rPr lang="zh-CN" altLang="en-US" sz="2000">
                <a:solidFill>
                  <a:srgbClr val="FF0000"/>
                </a:solidFill>
              </a:rPr>
              <a:t>应当安排专门人员进行现场安全管理，</a:t>
            </a:r>
            <a:r>
              <a:rPr lang="zh-CN" altLang="en-US" sz="2000">
                <a:solidFill>
                  <a:srgbClr val="00B050"/>
                </a:solidFill>
              </a:rPr>
              <a:t>确保操作规程的遵守和安全措施的落实。</a:t>
            </a:r>
          </a:p>
          <a:p>
            <a:pPr>
              <a:lnSpc>
                <a:spcPct val="150000"/>
              </a:lnSpc>
            </a:pPr>
            <a:r>
              <a:rPr lang="zh-CN" altLang="en-US" sz="1600"/>
              <a:t>《四川省安全生产条例》第四十五条 </a:t>
            </a:r>
            <a:r>
              <a:rPr lang="zh-CN" altLang="en-US" sz="2000">
                <a:solidFill>
                  <a:srgbClr val="FF0000"/>
                </a:solidFill>
              </a:rPr>
              <a:t>易燃易爆物品的生产、储存、经营和使用单位</a:t>
            </a:r>
            <a:r>
              <a:rPr lang="zh-CN" altLang="en-US" sz="1600"/>
              <a:t>应当建立健全严格的安全管理制度。有易燃易爆物品的区域应当具备可靠的消防措施，并按国家标准设置醒目的、能区分类别的安全色标和警示标志。</a:t>
            </a:r>
            <a:r>
              <a:rPr lang="zh-CN" altLang="en-US" sz="2000">
                <a:solidFill>
                  <a:srgbClr val="FF0000"/>
                </a:solidFill>
              </a:rPr>
              <a:t>在上述区域动火，应当采取安全措施和履行相关手续后</a:t>
            </a:r>
            <a:r>
              <a:rPr lang="zh-CN" altLang="en-US" sz="1600"/>
              <a:t>，</a:t>
            </a:r>
            <a:r>
              <a:rPr lang="zh-CN" altLang="en-US" sz="2000">
                <a:solidFill>
                  <a:srgbClr val="FF0000"/>
                </a:solidFill>
              </a:rPr>
              <a:t>方能在专人监护下进行。</a:t>
            </a:r>
            <a:r>
              <a:rPr lang="zh-CN" altLang="en-US" sz="1600"/>
              <a:t>以燃气作燃料的生产经营单位，应当建立防护站或者配备防护人员。</a:t>
            </a:r>
          </a:p>
        </p:txBody>
      </p:sp>
      <p:grpSp>
        <p:nvGrpSpPr>
          <p:cNvPr id="6" name="组合 5" descr="7b0a202020202274657874626f78223a20227b5c2269645c223a32303334353032302c5c2263617465676f72795f69645c223a5c225c227d220a7d0a"/>
          <p:cNvGrpSpPr/>
          <p:nvPr/>
        </p:nvGrpSpPr>
        <p:grpSpPr>
          <a:xfrm>
            <a:off x="7339965" y="1764665"/>
            <a:ext cx="3960495" cy="3538220"/>
            <a:chOff x="5402" y="3594"/>
            <a:chExt cx="8398" cy="3612"/>
          </a:xfrm>
        </p:grpSpPr>
        <p:grpSp>
          <p:nvGrpSpPr>
            <p:cNvPr id="8" name="组合 7"/>
            <p:cNvGrpSpPr/>
            <p:nvPr/>
          </p:nvGrpSpPr>
          <p:grpSpPr>
            <a:xfrm>
              <a:off x="5402" y="3594"/>
              <a:ext cx="8398" cy="3612"/>
              <a:chOff x="5402" y="3594"/>
              <a:chExt cx="8398" cy="3612"/>
            </a:xfrm>
          </p:grpSpPr>
          <p:sp>
            <p:nvSpPr>
              <p:cNvPr id="181" name="Freeform 107"/>
              <p:cNvSpPr>
                <a:spLocks noEditPoints="1"/>
              </p:cNvSpPr>
              <p:nvPr>
                <p:custDataLst>
                  <p:tags r:id="rId2"/>
                </p:custDataLst>
              </p:nvPr>
            </p:nvSpPr>
            <p:spPr bwMode="auto">
              <a:xfrm>
                <a:off x="13134" y="6734"/>
                <a:ext cx="124" cy="128"/>
              </a:xfrm>
              <a:custGeom>
                <a:avLst/>
                <a:gdLst>
                  <a:gd name="T0" fmla="*/ 18 w 19"/>
                  <a:gd name="T1" fmla="*/ 15 h 20"/>
                  <a:gd name="T2" fmla="*/ 19 w 19"/>
                  <a:gd name="T3" fmla="*/ 13 h 20"/>
                  <a:gd name="T4" fmla="*/ 17 w 19"/>
                  <a:gd name="T5" fmla="*/ 11 h 20"/>
                  <a:gd name="T6" fmla="*/ 17 w 19"/>
                  <a:gd name="T7" fmla="*/ 9 h 20"/>
                  <a:gd name="T8" fmla="*/ 19 w 19"/>
                  <a:gd name="T9" fmla="*/ 7 h 20"/>
                  <a:gd name="T10" fmla="*/ 18 w 19"/>
                  <a:gd name="T11" fmla="*/ 5 h 20"/>
                  <a:gd name="T12" fmla="*/ 15 w 19"/>
                  <a:gd name="T13" fmla="*/ 5 h 20"/>
                  <a:gd name="T14" fmla="*/ 14 w 19"/>
                  <a:gd name="T15" fmla="*/ 4 h 20"/>
                  <a:gd name="T16" fmla="*/ 14 w 19"/>
                  <a:gd name="T17" fmla="*/ 1 h 20"/>
                  <a:gd name="T18" fmla="*/ 12 w 19"/>
                  <a:gd name="T19" fmla="*/ 0 h 20"/>
                  <a:gd name="T20" fmla="*/ 10 w 19"/>
                  <a:gd name="T21" fmla="*/ 2 h 20"/>
                  <a:gd name="T22" fmla="*/ 8 w 19"/>
                  <a:gd name="T23" fmla="*/ 2 h 20"/>
                  <a:gd name="T24" fmla="*/ 7 w 19"/>
                  <a:gd name="T25" fmla="*/ 0 h 20"/>
                  <a:gd name="T26" fmla="*/ 4 w 19"/>
                  <a:gd name="T27" fmla="*/ 1 h 20"/>
                  <a:gd name="T28" fmla="*/ 5 w 19"/>
                  <a:gd name="T29" fmla="*/ 4 h 20"/>
                  <a:gd name="T30" fmla="*/ 3 w 19"/>
                  <a:gd name="T31" fmla="*/ 5 h 20"/>
                  <a:gd name="T32" fmla="*/ 0 w 19"/>
                  <a:gd name="T33" fmla="*/ 5 h 20"/>
                  <a:gd name="T34" fmla="*/ 0 w 19"/>
                  <a:gd name="T35" fmla="*/ 7 h 20"/>
                  <a:gd name="T36" fmla="*/ 2 w 19"/>
                  <a:gd name="T37" fmla="*/ 9 h 20"/>
                  <a:gd name="T38" fmla="*/ 2 w 19"/>
                  <a:gd name="T39" fmla="*/ 11 h 20"/>
                  <a:gd name="T40" fmla="*/ 0 w 19"/>
                  <a:gd name="T41" fmla="*/ 13 h 20"/>
                  <a:gd name="T42" fmla="*/ 1 w 19"/>
                  <a:gd name="T43" fmla="*/ 15 h 20"/>
                  <a:gd name="T44" fmla="*/ 3 w 19"/>
                  <a:gd name="T45" fmla="*/ 15 h 20"/>
                  <a:gd name="T46" fmla="*/ 5 w 19"/>
                  <a:gd name="T47" fmla="*/ 16 h 20"/>
                  <a:gd name="T48" fmla="*/ 4 w 19"/>
                  <a:gd name="T49" fmla="*/ 19 h 20"/>
                  <a:gd name="T50" fmla="*/ 7 w 19"/>
                  <a:gd name="T51" fmla="*/ 20 h 20"/>
                  <a:gd name="T52" fmla="*/ 9 w 19"/>
                  <a:gd name="T53" fmla="*/ 18 h 20"/>
                  <a:gd name="T54" fmla="*/ 10 w 19"/>
                  <a:gd name="T55" fmla="*/ 18 h 20"/>
                  <a:gd name="T56" fmla="*/ 12 w 19"/>
                  <a:gd name="T57" fmla="*/ 20 h 20"/>
                  <a:gd name="T58" fmla="*/ 14 w 19"/>
                  <a:gd name="T59" fmla="*/ 19 h 20"/>
                  <a:gd name="T60" fmla="*/ 14 w 19"/>
                  <a:gd name="T61" fmla="*/ 16 h 20"/>
                  <a:gd name="T62" fmla="*/ 15 w 19"/>
                  <a:gd name="T63" fmla="*/ 15 h 20"/>
                  <a:gd name="T64" fmla="*/ 18 w 19"/>
                  <a:gd name="T65" fmla="*/ 15 h 20"/>
                  <a:gd name="T66" fmla="*/ 8 w 19"/>
                  <a:gd name="T67" fmla="*/ 13 h 20"/>
                  <a:gd name="T68" fmla="*/ 6 w 19"/>
                  <a:gd name="T69" fmla="*/ 9 h 20"/>
                  <a:gd name="T70" fmla="*/ 11 w 19"/>
                  <a:gd name="T71" fmla="*/ 6 h 20"/>
                  <a:gd name="T72" fmla="*/ 13 w 19"/>
                  <a:gd name="T73" fmla="*/ 11 h 20"/>
                  <a:gd name="T74" fmla="*/ 8 w 19"/>
                  <a:gd name="T75"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 h="20">
                    <a:moveTo>
                      <a:pt x="18" y="15"/>
                    </a:moveTo>
                    <a:cubicBezTo>
                      <a:pt x="19" y="13"/>
                      <a:pt x="19" y="13"/>
                      <a:pt x="19" y="13"/>
                    </a:cubicBezTo>
                    <a:cubicBezTo>
                      <a:pt x="17" y="11"/>
                      <a:pt x="17" y="11"/>
                      <a:pt x="17" y="11"/>
                    </a:cubicBezTo>
                    <a:cubicBezTo>
                      <a:pt x="17" y="10"/>
                      <a:pt x="17" y="10"/>
                      <a:pt x="17" y="9"/>
                    </a:cubicBezTo>
                    <a:cubicBezTo>
                      <a:pt x="19" y="7"/>
                      <a:pt x="19" y="7"/>
                      <a:pt x="19" y="7"/>
                    </a:cubicBezTo>
                    <a:cubicBezTo>
                      <a:pt x="18" y="5"/>
                      <a:pt x="18" y="5"/>
                      <a:pt x="18" y="5"/>
                    </a:cubicBezTo>
                    <a:cubicBezTo>
                      <a:pt x="15" y="5"/>
                      <a:pt x="15" y="5"/>
                      <a:pt x="15" y="5"/>
                    </a:cubicBezTo>
                    <a:cubicBezTo>
                      <a:pt x="15" y="5"/>
                      <a:pt x="15" y="4"/>
                      <a:pt x="14" y="4"/>
                    </a:cubicBezTo>
                    <a:cubicBezTo>
                      <a:pt x="14" y="1"/>
                      <a:pt x="14" y="1"/>
                      <a:pt x="14" y="1"/>
                    </a:cubicBezTo>
                    <a:cubicBezTo>
                      <a:pt x="12" y="0"/>
                      <a:pt x="12" y="0"/>
                      <a:pt x="12" y="0"/>
                    </a:cubicBezTo>
                    <a:cubicBezTo>
                      <a:pt x="10" y="2"/>
                      <a:pt x="10" y="2"/>
                      <a:pt x="10" y="2"/>
                    </a:cubicBezTo>
                    <a:cubicBezTo>
                      <a:pt x="10" y="2"/>
                      <a:pt x="9" y="2"/>
                      <a:pt x="8" y="2"/>
                    </a:cubicBezTo>
                    <a:cubicBezTo>
                      <a:pt x="7" y="0"/>
                      <a:pt x="7" y="0"/>
                      <a:pt x="7" y="0"/>
                    </a:cubicBezTo>
                    <a:cubicBezTo>
                      <a:pt x="4" y="1"/>
                      <a:pt x="4" y="1"/>
                      <a:pt x="4" y="1"/>
                    </a:cubicBezTo>
                    <a:cubicBezTo>
                      <a:pt x="5" y="4"/>
                      <a:pt x="5" y="4"/>
                      <a:pt x="5" y="4"/>
                    </a:cubicBezTo>
                    <a:cubicBezTo>
                      <a:pt x="4" y="4"/>
                      <a:pt x="4" y="5"/>
                      <a:pt x="3" y="5"/>
                    </a:cubicBezTo>
                    <a:cubicBezTo>
                      <a:pt x="0" y="5"/>
                      <a:pt x="0" y="5"/>
                      <a:pt x="0" y="5"/>
                    </a:cubicBezTo>
                    <a:cubicBezTo>
                      <a:pt x="0" y="7"/>
                      <a:pt x="0" y="7"/>
                      <a:pt x="0" y="7"/>
                    </a:cubicBezTo>
                    <a:cubicBezTo>
                      <a:pt x="2" y="9"/>
                      <a:pt x="2" y="9"/>
                      <a:pt x="2" y="9"/>
                    </a:cubicBezTo>
                    <a:cubicBezTo>
                      <a:pt x="2" y="10"/>
                      <a:pt x="2" y="10"/>
                      <a:pt x="2" y="11"/>
                    </a:cubicBezTo>
                    <a:cubicBezTo>
                      <a:pt x="0" y="13"/>
                      <a:pt x="0" y="13"/>
                      <a:pt x="0" y="13"/>
                    </a:cubicBezTo>
                    <a:cubicBezTo>
                      <a:pt x="1" y="15"/>
                      <a:pt x="1" y="15"/>
                      <a:pt x="1" y="15"/>
                    </a:cubicBezTo>
                    <a:cubicBezTo>
                      <a:pt x="3" y="15"/>
                      <a:pt x="3" y="15"/>
                      <a:pt x="3" y="15"/>
                    </a:cubicBezTo>
                    <a:cubicBezTo>
                      <a:pt x="4" y="15"/>
                      <a:pt x="4" y="16"/>
                      <a:pt x="5" y="16"/>
                    </a:cubicBezTo>
                    <a:cubicBezTo>
                      <a:pt x="4" y="19"/>
                      <a:pt x="4" y="19"/>
                      <a:pt x="4" y="19"/>
                    </a:cubicBezTo>
                    <a:cubicBezTo>
                      <a:pt x="7" y="20"/>
                      <a:pt x="7" y="20"/>
                      <a:pt x="7" y="20"/>
                    </a:cubicBezTo>
                    <a:cubicBezTo>
                      <a:pt x="9" y="18"/>
                      <a:pt x="9" y="18"/>
                      <a:pt x="9" y="18"/>
                    </a:cubicBezTo>
                    <a:cubicBezTo>
                      <a:pt x="9" y="18"/>
                      <a:pt x="10" y="18"/>
                      <a:pt x="10" y="18"/>
                    </a:cubicBezTo>
                    <a:cubicBezTo>
                      <a:pt x="12" y="20"/>
                      <a:pt x="12" y="20"/>
                      <a:pt x="12" y="20"/>
                    </a:cubicBezTo>
                    <a:cubicBezTo>
                      <a:pt x="14" y="19"/>
                      <a:pt x="14" y="19"/>
                      <a:pt x="14" y="19"/>
                    </a:cubicBezTo>
                    <a:cubicBezTo>
                      <a:pt x="14" y="16"/>
                      <a:pt x="14" y="16"/>
                      <a:pt x="14" y="16"/>
                    </a:cubicBezTo>
                    <a:cubicBezTo>
                      <a:pt x="15" y="16"/>
                      <a:pt x="15" y="15"/>
                      <a:pt x="15" y="15"/>
                    </a:cubicBezTo>
                    <a:lnTo>
                      <a:pt x="18" y="15"/>
                    </a:lnTo>
                    <a:close/>
                    <a:moveTo>
                      <a:pt x="8" y="13"/>
                    </a:moveTo>
                    <a:cubicBezTo>
                      <a:pt x="6" y="13"/>
                      <a:pt x="5" y="10"/>
                      <a:pt x="6" y="9"/>
                    </a:cubicBezTo>
                    <a:cubicBezTo>
                      <a:pt x="7" y="7"/>
                      <a:pt x="9" y="6"/>
                      <a:pt x="11" y="6"/>
                    </a:cubicBezTo>
                    <a:cubicBezTo>
                      <a:pt x="13" y="7"/>
                      <a:pt x="14" y="9"/>
                      <a:pt x="13" y="11"/>
                    </a:cubicBezTo>
                    <a:cubicBezTo>
                      <a:pt x="12" y="13"/>
                      <a:pt x="10" y="14"/>
                      <a:pt x="8" y="13"/>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2" name="Freeform 108"/>
              <p:cNvSpPr>
                <a:spLocks noEditPoints="1"/>
              </p:cNvSpPr>
              <p:nvPr>
                <p:custDataLst>
                  <p:tags r:id="rId3"/>
                </p:custDataLst>
              </p:nvPr>
            </p:nvSpPr>
            <p:spPr bwMode="auto">
              <a:xfrm>
                <a:off x="5757" y="3807"/>
                <a:ext cx="186" cy="188"/>
              </a:xfrm>
              <a:custGeom>
                <a:avLst/>
                <a:gdLst>
                  <a:gd name="T0" fmla="*/ 23 w 29"/>
                  <a:gd name="T1" fmla="*/ 26 h 29"/>
                  <a:gd name="T2" fmla="*/ 26 w 29"/>
                  <a:gd name="T3" fmla="*/ 24 h 29"/>
                  <a:gd name="T4" fmla="*/ 24 w 29"/>
                  <a:gd name="T5" fmla="*/ 20 h 29"/>
                  <a:gd name="T6" fmla="*/ 25 w 29"/>
                  <a:gd name="T7" fmla="*/ 18 h 29"/>
                  <a:gd name="T8" fmla="*/ 29 w 29"/>
                  <a:gd name="T9" fmla="*/ 17 h 29"/>
                  <a:gd name="T10" fmla="*/ 29 w 29"/>
                  <a:gd name="T11" fmla="*/ 13 h 29"/>
                  <a:gd name="T12" fmla="*/ 25 w 29"/>
                  <a:gd name="T13" fmla="*/ 12 h 29"/>
                  <a:gd name="T14" fmla="*/ 24 w 29"/>
                  <a:gd name="T15" fmla="*/ 10 h 29"/>
                  <a:gd name="T16" fmla="*/ 26 w 29"/>
                  <a:gd name="T17" fmla="*/ 6 h 29"/>
                  <a:gd name="T18" fmla="*/ 24 w 29"/>
                  <a:gd name="T19" fmla="*/ 3 h 29"/>
                  <a:gd name="T20" fmla="*/ 20 w 29"/>
                  <a:gd name="T21" fmla="*/ 5 h 29"/>
                  <a:gd name="T22" fmla="*/ 18 w 29"/>
                  <a:gd name="T23" fmla="*/ 4 h 29"/>
                  <a:gd name="T24" fmla="*/ 17 w 29"/>
                  <a:gd name="T25" fmla="*/ 0 h 29"/>
                  <a:gd name="T26" fmla="*/ 13 w 29"/>
                  <a:gd name="T27" fmla="*/ 0 h 29"/>
                  <a:gd name="T28" fmla="*/ 12 w 29"/>
                  <a:gd name="T29" fmla="*/ 4 h 29"/>
                  <a:gd name="T30" fmla="*/ 10 w 29"/>
                  <a:gd name="T31" fmla="*/ 5 h 29"/>
                  <a:gd name="T32" fmla="*/ 6 w 29"/>
                  <a:gd name="T33" fmla="*/ 3 h 29"/>
                  <a:gd name="T34" fmla="*/ 4 w 29"/>
                  <a:gd name="T35" fmla="*/ 5 h 29"/>
                  <a:gd name="T36" fmla="*/ 5 w 29"/>
                  <a:gd name="T37" fmla="*/ 9 h 29"/>
                  <a:gd name="T38" fmla="*/ 4 w 29"/>
                  <a:gd name="T39" fmla="*/ 11 h 29"/>
                  <a:gd name="T40" fmla="*/ 0 w 29"/>
                  <a:gd name="T41" fmla="*/ 12 h 29"/>
                  <a:gd name="T42" fmla="*/ 0 w 29"/>
                  <a:gd name="T43" fmla="*/ 16 h 29"/>
                  <a:gd name="T44" fmla="*/ 4 w 29"/>
                  <a:gd name="T45" fmla="*/ 17 h 29"/>
                  <a:gd name="T46" fmla="*/ 5 w 29"/>
                  <a:gd name="T47" fmla="*/ 19 h 29"/>
                  <a:gd name="T48" fmla="*/ 3 w 29"/>
                  <a:gd name="T49" fmla="*/ 23 h 29"/>
                  <a:gd name="T50" fmla="*/ 5 w 29"/>
                  <a:gd name="T51" fmla="*/ 25 h 29"/>
                  <a:gd name="T52" fmla="*/ 9 w 29"/>
                  <a:gd name="T53" fmla="*/ 24 h 29"/>
                  <a:gd name="T54" fmla="*/ 11 w 29"/>
                  <a:gd name="T55" fmla="*/ 25 h 29"/>
                  <a:gd name="T56" fmla="*/ 12 w 29"/>
                  <a:gd name="T57" fmla="*/ 29 h 29"/>
                  <a:gd name="T58" fmla="*/ 16 w 29"/>
                  <a:gd name="T59" fmla="*/ 29 h 29"/>
                  <a:gd name="T60" fmla="*/ 17 w 29"/>
                  <a:gd name="T61" fmla="*/ 25 h 29"/>
                  <a:gd name="T62" fmla="*/ 20 w 29"/>
                  <a:gd name="T63" fmla="*/ 24 h 29"/>
                  <a:gd name="T64" fmla="*/ 23 w 29"/>
                  <a:gd name="T65" fmla="*/ 26 h 29"/>
                  <a:gd name="T66" fmla="*/ 11 w 29"/>
                  <a:gd name="T67" fmla="*/ 18 h 29"/>
                  <a:gd name="T68" fmla="*/ 11 w 29"/>
                  <a:gd name="T69" fmla="*/ 11 h 29"/>
                  <a:gd name="T70" fmla="*/ 19 w 29"/>
                  <a:gd name="T71" fmla="*/ 11 h 29"/>
                  <a:gd name="T72" fmla="*/ 18 w 29"/>
                  <a:gd name="T73" fmla="*/ 18 h 29"/>
                  <a:gd name="T74" fmla="*/ 11 w 29"/>
                  <a:gd name="T75" fmla="*/ 1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 h="29">
                    <a:moveTo>
                      <a:pt x="23" y="26"/>
                    </a:moveTo>
                    <a:cubicBezTo>
                      <a:pt x="26" y="24"/>
                      <a:pt x="26" y="24"/>
                      <a:pt x="26" y="24"/>
                    </a:cubicBezTo>
                    <a:cubicBezTo>
                      <a:pt x="24" y="20"/>
                      <a:pt x="24" y="20"/>
                      <a:pt x="24" y="20"/>
                    </a:cubicBezTo>
                    <a:cubicBezTo>
                      <a:pt x="24" y="19"/>
                      <a:pt x="25" y="19"/>
                      <a:pt x="25" y="18"/>
                    </a:cubicBezTo>
                    <a:cubicBezTo>
                      <a:pt x="29" y="17"/>
                      <a:pt x="29" y="17"/>
                      <a:pt x="29" y="17"/>
                    </a:cubicBezTo>
                    <a:cubicBezTo>
                      <a:pt x="29" y="13"/>
                      <a:pt x="29" y="13"/>
                      <a:pt x="29" y="13"/>
                    </a:cubicBezTo>
                    <a:cubicBezTo>
                      <a:pt x="25" y="12"/>
                      <a:pt x="25" y="12"/>
                      <a:pt x="25" y="12"/>
                    </a:cubicBezTo>
                    <a:cubicBezTo>
                      <a:pt x="25" y="11"/>
                      <a:pt x="25" y="10"/>
                      <a:pt x="24" y="10"/>
                    </a:cubicBezTo>
                    <a:cubicBezTo>
                      <a:pt x="26" y="6"/>
                      <a:pt x="26" y="6"/>
                      <a:pt x="26" y="6"/>
                    </a:cubicBezTo>
                    <a:cubicBezTo>
                      <a:pt x="24" y="3"/>
                      <a:pt x="24" y="3"/>
                      <a:pt x="24" y="3"/>
                    </a:cubicBezTo>
                    <a:cubicBezTo>
                      <a:pt x="20" y="5"/>
                      <a:pt x="20" y="5"/>
                      <a:pt x="20" y="5"/>
                    </a:cubicBezTo>
                    <a:cubicBezTo>
                      <a:pt x="20" y="5"/>
                      <a:pt x="19" y="4"/>
                      <a:pt x="18" y="4"/>
                    </a:cubicBezTo>
                    <a:cubicBezTo>
                      <a:pt x="17" y="0"/>
                      <a:pt x="17" y="0"/>
                      <a:pt x="17" y="0"/>
                    </a:cubicBezTo>
                    <a:cubicBezTo>
                      <a:pt x="13" y="0"/>
                      <a:pt x="13" y="0"/>
                      <a:pt x="13" y="0"/>
                    </a:cubicBezTo>
                    <a:cubicBezTo>
                      <a:pt x="12" y="4"/>
                      <a:pt x="12" y="4"/>
                      <a:pt x="12" y="4"/>
                    </a:cubicBezTo>
                    <a:cubicBezTo>
                      <a:pt x="11" y="4"/>
                      <a:pt x="11" y="4"/>
                      <a:pt x="10" y="5"/>
                    </a:cubicBezTo>
                    <a:cubicBezTo>
                      <a:pt x="6" y="3"/>
                      <a:pt x="6" y="3"/>
                      <a:pt x="6" y="3"/>
                    </a:cubicBezTo>
                    <a:cubicBezTo>
                      <a:pt x="4" y="5"/>
                      <a:pt x="4" y="5"/>
                      <a:pt x="4" y="5"/>
                    </a:cubicBezTo>
                    <a:cubicBezTo>
                      <a:pt x="5" y="9"/>
                      <a:pt x="5" y="9"/>
                      <a:pt x="5" y="9"/>
                    </a:cubicBezTo>
                    <a:cubicBezTo>
                      <a:pt x="5" y="9"/>
                      <a:pt x="5" y="10"/>
                      <a:pt x="4" y="11"/>
                    </a:cubicBezTo>
                    <a:cubicBezTo>
                      <a:pt x="0" y="12"/>
                      <a:pt x="0" y="12"/>
                      <a:pt x="0" y="12"/>
                    </a:cubicBezTo>
                    <a:cubicBezTo>
                      <a:pt x="0" y="16"/>
                      <a:pt x="0" y="16"/>
                      <a:pt x="0" y="16"/>
                    </a:cubicBezTo>
                    <a:cubicBezTo>
                      <a:pt x="4" y="17"/>
                      <a:pt x="4" y="17"/>
                      <a:pt x="4" y="17"/>
                    </a:cubicBezTo>
                    <a:cubicBezTo>
                      <a:pt x="4" y="18"/>
                      <a:pt x="5" y="19"/>
                      <a:pt x="5" y="19"/>
                    </a:cubicBezTo>
                    <a:cubicBezTo>
                      <a:pt x="3" y="23"/>
                      <a:pt x="3" y="23"/>
                      <a:pt x="3" y="23"/>
                    </a:cubicBezTo>
                    <a:cubicBezTo>
                      <a:pt x="5" y="25"/>
                      <a:pt x="5" y="25"/>
                      <a:pt x="5" y="25"/>
                    </a:cubicBezTo>
                    <a:cubicBezTo>
                      <a:pt x="9" y="24"/>
                      <a:pt x="9" y="24"/>
                      <a:pt x="9" y="24"/>
                    </a:cubicBezTo>
                    <a:cubicBezTo>
                      <a:pt x="10" y="24"/>
                      <a:pt x="10" y="24"/>
                      <a:pt x="11" y="25"/>
                    </a:cubicBezTo>
                    <a:cubicBezTo>
                      <a:pt x="12" y="29"/>
                      <a:pt x="12" y="29"/>
                      <a:pt x="12" y="29"/>
                    </a:cubicBezTo>
                    <a:cubicBezTo>
                      <a:pt x="16" y="29"/>
                      <a:pt x="16" y="29"/>
                      <a:pt x="16" y="29"/>
                    </a:cubicBezTo>
                    <a:cubicBezTo>
                      <a:pt x="17" y="25"/>
                      <a:pt x="17" y="25"/>
                      <a:pt x="17" y="25"/>
                    </a:cubicBezTo>
                    <a:cubicBezTo>
                      <a:pt x="18" y="25"/>
                      <a:pt x="19" y="24"/>
                      <a:pt x="20" y="24"/>
                    </a:cubicBezTo>
                    <a:lnTo>
                      <a:pt x="23" y="26"/>
                    </a:lnTo>
                    <a:close/>
                    <a:moveTo>
                      <a:pt x="11" y="18"/>
                    </a:moveTo>
                    <a:cubicBezTo>
                      <a:pt x="9" y="16"/>
                      <a:pt x="9" y="12"/>
                      <a:pt x="11" y="11"/>
                    </a:cubicBezTo>
                    <a:cubicBezTo>
                      <a:pt x="13" y="9"/>
                      <a:pt x="17" y="9"/>
                      <a:pt x="19" y="11"/>
                    </a:cubicBezTo>
                    <a:cubicBezTo>
                      <a:pt x="21" y="13"/>
                      <a:pt x="20" y="16"/>
                      <a:pt x="18" y="18"/>
                    </a:cubicBezTo>
                    <a:cubicBezTo>
                      <a:pt x="16" y="20"/>
                      <a:pt x="13" y="20"/>
                      <a:pt x="11" y="18"/>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3" name="Freeform 109"/>
              <p:cNvSpPr>
                <a:spLocks noEditPoints="1"/>
              </p:cNvSpPr>
              <p:nvPr>
                <p:custDataLst>
                  <p:tags r:id="rId4"/>
                </p:custDataLst>
              </p:nvPr>
            </p:nvSpPr>
            <p:spPr bwMode="auto">
              <a:xfrm>
                <a:off x="5646" y="3969"/>
                <a:ext cx="97" cy="92"/>
              </a:xfrm>
              <a:custGeom>
                <a:avLst/>
                <a:gdLst>
                  <a:gd name="T0" fmla="*/ 12 w 15"/>
                  <a:gd name="T1" fmla="*/ 13 h 14"/>
                  <a:gd name="T2" fmla="*/ 13 w 15"/>
                  <a:gd name="T3" fmla="*/ 12 h 14"/>
                  <a:gd name="T4" fmla="*/ 12 w 15"/>
                  <a:gd name="T5" fmla="*/ 10 h 14"/>
                  <a:gd name="T6" fmla="*/ 13 w 15"/>
                  <a:gd name="T7" fmla="*/ 9 h 14"/>
                  <a:gd name="T8" fmla="*/ 15 w 15"/>
                  <a:gd name="T9" fmla="*/ 8 h 14"/>
                  <a:gd name="T10" fmla="*/ 15 w 15"/>
                  <a:gd name="T11" fmla="*/ 6 h 14"/>
                  <a:gd name="T12" fmla="*/ 13 w 15"/>
                  <a:gd name="T13" fmla="*/ 6 h 14"/>
                  <a:gd name="T14" fmla="*/ 12 w 15"/>
                  <a:gd name="T15" fmla="*/ 5 h 14"/>
                  <a:gd name="T16" fmla="*/ 14 w 15"/>
                  <a:gd name="T17" fmla="*/ 3 h 14"/>
                  <a:gd name="T18" fmla="*/ 12 w 15"/>
                  <a:gd name="T19" fmla="*/ 2 h 14"/>
                  <a:gd name="T20" fmla="*/ 10 w 15"/>
                  <a:gd name="T21" fmla="*/ 2 h 14"/>
                  <a:gd name="T22" fmla="*/ 9 w 15"/>
                  <a:gd name="T23" fmla="*/ 2 h 14"/>
                  <a:gd name="T24" fmla="*/ 9 w 15"/>
                  <a:gd name="T25" fmla="*/ 0 h 14"/>
                  <a:gd name="T26" fmla="*/ 7 w 15"/>
                  <a:gd name="T27" fmla="*/ 0 h 14"/>
                  <a:gd name="T28" fmla="*/ 6 w 15"/>
                  <a:gd name="T29" fmla="*/ 2 h 14"/>
                  <a:gd name="T30" fmla="*/ 5 w 15"/>
                  <a:gd name="T31" fmla="*/ 2 h 14"/>
                  <a:gd name="T32" fmla="*/ 3 w 15"/>
                  <a:gd name="T33" fmla="*/ 1 h 14"/>
                  <a:gd name="T34" fmla="*/ 2 w 15"/>
                  <a:gd name="T35" fmla="*/ 2 h 14"/>
                  <a:gd name="T36" fmla="*/ 3 w 15"/>
                  <a:gd name="T37" fmla="*/ 4 h 14"/>
                  <a:gd name="T38" fmla="*/ 2 w 15"/>
                  <a:gd name="T39" fmla="*/ 5 h 14"/>
                  <a:gd name="T40" fmla="*/ 0 w 15"/>
                  <a:gd name="T41" fmla="*/ 6 h 14"/>
                  <a:gd name="T42" fmla="*/ 0 w 15"/>
                  <a:gd name="T43" fmla="*/ 8 h 14"/>
                  <a:gd name="T44" fmla="*/ 2 w 15"/>
                  <a:gd name="T45" fmla="*/ 8 h 14"/>
                  <a:gd name="T46" fmla="*/ 3 w 15"/>
                  <a:gd name="T47" fmla="*/ 9 h 14"/>
                  <a:gd name="T48" fmla="*/ 2 w 15"/>
                  <a:gd name="T49" fmla="*/ 11 h 14"/>
                  <a:gd name="T50" fmla="*/ 3 w 15"/>
                  <a:gd name="T51" fmla="*/ 13 h 14"/>
                  <a:gd name="T52" fmla="*/ 5 w 15"/>
                  <a:gd name="T53" fmla="*/ 12 h 14"/>
                  <a:gd name="T54" fmla="*/ 6 w 15"/>
                  <a:gd name="T55" fmla="*/ 12 h 14"/>
                  <a:gd name="T56" fmla="*/ 6 w 15"/>
                  <a:gd name="T57" fmla="*/ 14 h 14"/>
                  <a:gd name="T58" fmla="*/ 8 w 15"/>
                  <a:gd name="T59" fmla="*/ 14 h 14"/>
                  <a:gd name="T60" fmla="*/ 9 w 15"/>
                  <a:gd name="T61" fmla="*/ 12 h 14"/>
                  <a:gd name="T62" fmla="*/ 10 w 15"/>
                  <a:gd name="T63" fmla="*/ 12 h 14"/>
                  <a:gd name="T64" fmla="*/ 12 w 15"/>
                  <a:gd name="T65" fmla="*/ 13 h 14"/>
                  <a:gd name="T66" fmla="*/ 6 w 15"/>
                  <a:gd name="T67" fmla="*/ 9 h 14"/>
                  <a:gd name="T68" fmla="*/ 6 w 15"/>
                  <a:gd name="T69" fmla="*/ 5 h 14"/>
                  <a:gd name="T70" fmla="*/ 10 w 15"/>
                  <a:gd name="T71" fmla="*/ 5 h 14"/>
                  <a:gd name="T72" fmla="*/ 9 w 15"/>
                  <a:gd name="T73" fmla="*/ 9 h 14"/>
                  <a:gd name="T74" fmla="*/ 6 w 15"/>
                  <a:gd name="T7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 h="14">
                    <a:moveTo>
                      <a:pt x="12" y="13"/>
                    </a:moveTo>
                    <a:cubicBezTo>
                      <a:pt x="13" y="12"/>
                      <a:pt x="13" y="12"/>
                      <a:pt x="13" y="12"/>
                    </a:cubicBezTo>
                    <a:cubicBezTo>
                      <a:pt x="12" y="10"/>
                      <a:pt x="12" y="10"/>
                      <a:pt x="12" y="10"/>
                    </a:cubicBezTo>
                    <a:cubicBezTo>
                      <a:pt x="12" y="10"/>
                      <a:pt x="13" y="9"/>
                      <a:pt x="13" y="9"/>
                    </a:cubicBezTo>
                    <a:cubicBezTo>
                      <a:pt x="15" y="8"/>
                      <a:pt x="15" y="8"/>
                      <a:pt x="15" y="8"/>
                    </a:cubicBezTo>
                    <a:cubicBezTo>
                      <a:pt x="15" y="6"/>
                      <a:pt x="15" y="6"/>
                      <a:pt x="15" y="6"/>
                    </a:cubicBezTo>
                    <a:cubicBezTo>
                      <a:pt x="13" y="6"/>
                      <a:pt x="13" y="6"/>
                      <a:pt x="13" y="6"/>
                    </a:cubicBezTo>
                    <a:cubicBezTo>
                      <a:pt x="13" y="5"/>
                      <a:pt x="13" y="5"/>
                      <a:pt x="12" y="5"/>
                    </a:cubicBezTo>
                    <a:cubicBezTo>
                      <a:pt x="14" y="3"/>
                      <a:pt x="14" y="3"/>
                      <a:pt x="14" y="3"/>
                    </a:cubicBezTo>
                    <a:cubicBezTo>
                      <a:pt x="12" y="2"/>
                      <a:pt x="12" y="2"/>
                      <a:pt x="12" y="2"/>
                    </a:cubicBezTo>
                    <a:cubicBezTo>
                      <a:pt x="10" y="2"/>
                      <a:pt x="10" y="2"/>
                      <a:pt x="10" y="2"/>
                    </a:cubicBezTo>
                    <a:cubicBezTo>
                      <a:pt x="10" y="2"/>
                      <a:pt x="10" y="2"/>
                      <a:pt x="9" y="2"/>
                    </a:cubicBezTo>
                    <a:cubicBezTo>
                      <a:pt x="9" y="0"/>
                      <a:pt x="9" y="0"/>
                      <a:pt x="9" y="0"/>
                    </a:cubicBezTo>
                    <a:cubicBezTo>
                      <a:pt x="7" y="0"/>
                      <a:pt x="7" y="0"/>
                      <a:pt x="7" y="0"/>
                    </a:cubicBezTo>
                    <a:cubicBezTo>
                      <a:pt x="6" y="2"/>
                      <a:pt x="6" y="2"/>
                      <a:pt x="6" y="2"/>
                    </a:cubicBezTo>
                    <a:cubicBezTo>
                      <a:pt x="6" y="2"/>
                      <a:pt x="6" y="2"/>
                      <a:pt x="5" y="2"/>
                    </a:cubicBezTo>
                    <a:cubicBezTo>
                      <a:pt x="3" y="1"/>
                      <a:pt x="3" y="1"/>
                      <a:pt x="3" y="1"/>
                    </a:cubicBezTo>
                    <a:cubicBezTo>
                      <a:pt x="2" y="2"/>
                      <a:pt x="2" y="2"/>
                      <a:pt x="2" y="2"/>
                    </a:cubicBezTo>
                    <a:cubicBezTo>
                      <a:pt x="3" y="4"/>
                      <a:pt x="3" y="4"/>
                      <a:pt x="3" y="4"/>
                    </a:cubicBezTo>
                    <a:cubicBezTo>
                      <a:pt x="3" y="5"/>
                      <a:pt x="3" y="5"/>
                      <a:pt x="2" y="5"/>
                    </a:cubicBezTo>
                    <a:cubicBezTo>
                      <a:pt x="0" y="6"/>
                      <a:pt x="0" y="6"/>
                      <a:pt x="0" y="6"/>
                    </a:cubicBezTo>
                    <a:cubicBezTo>
                      <a:pt x="0" y="8"/>
                      <a:pt x="0" y="8"/>
                      <a:pt x="0" y="8"/>
                    </a:cubicBezTo>
                    <a:cubicBezTo>
                      <a:pt x="2" y="8"/>
                      <a:pt x="2" y="8"/>
                      <a:pt x="2" y="8"/>
                    </a:cubicBezTo>
                    <a:cubicBezTo>
                      <a:pt x="2" y="9"/>
                      <a:pt x="3" y="9"/>
                      <a:pt x="3" y="9"/>
                    </a:cubicBezTo>
                    <a:cubicBezTo>
                      <a:pt x="2" y="11"/>
                      <a:pt x="2" y="11"/>
                      <a:pt x="2" y="11"/>
                    </a:cubicBezTo>
                    <a:cubicBezTo>
                      <a:pt x="3" y="13"/>
                      <a:pt x="3" y="13"/>
                      <a:pt x="3" y="13"/>
                    </a:cubicBezTo>
                    <a:cubicBezTo>
                      <a:pt x="5" y="12"/>
                      <a:pt x="5" y="12"/>
                      <a:pt x="5" y="12"/>
                    </a:cubicBezTo>
                    <a:cubicBezTo>
                      <a:pt x="5" y="12"/>
                      <a:pt x="6" y="12"/>
                      <a:pt x="6" y="12"/>
                    </a:cubicBezTo>
                    <a:cubicBezTo>
                      <a:pt x="6" y="14"/>
                      <a:pt x="6" y="14"/>
                      <a:pt x="6" y="14"/>
                    </a:cubicBezTo>
                    <a:cubicBezTo>
                      <a:pt x="8" y="14"/>
                      <a:pt x="8" y="14"/>
                      <a:pt x="8" y="14"/>
                    </a:cubicBezTo>
                    <a:cubicBezTo>
                      <a:pt x="9" y="12"/>
                      <a:pt x="9" y="12"/>
                      <a:pt x="9" y="12"/>
                    </a:cubicBezTo>
                    <a:cubicBezTo>
                      <a:pt x="9" y="12"/>
                      <a:pt x="10" y="12"/>
                      <a:pt x="10" y="12"/>
                    </a:cubicBezTo>
                    <a:lnTo>
                      <a:pt x="12" y="13"/>
                    </a:lnTo>
                    <a:close/>
                    <a:moveTo>
                      <a:pt x="6" y="9"/>
                    </a:moveTo>
                    <a:cubicBezTo>
                      <a:pt x="5" y="8"/>
                      <a:pt x="5" y="6"/>
                      <a:pt x="6" y="5"/>
                    </a:cubicBezTo>
                    <a:cubicBezTo>
                      <a:pt x="7" y="4"/>
                      <a:pt x="9" y="4"/>
                      <a:pt x="10" y="5"/>
                    </a:cubicBezTo>
                    <a:cubicBezTo>
                      <a:pt x="11" y="6"/>
                      <a:pt x="10" y="8"/>
                      <a:pt x="9" y="9"/>
                    </a:cubicBezTo>
                    <a:cubicBezTo>
                      <a:pt x="8" y="10"/>
                      <a:pt x="7" y="10"/>
                      <a:pt x="6" y="9"/>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4" name="Line 110"/>
              <p:cNvSpPr>
                <a:spLocks noChangeShapeType="1"/>
              </p:cNvSpPr>
              <p:nvPr>
                <p:custDataLst>
                  <p:tags r:id="rId5"/>
                </p:custDataLst>
              </p:nvPr>
            </p:nvSpPr>
            <p:spPr bwMode="auto">
              <a:xfrm>
                <a:off x="12651" y="7051"/>
                <a:ext cx="0" cy="0"/>
              </a:xfrm>
              <a:prstGeom prst="line">
                <a:avLst/>
              </a:prstGeom>
              <a:solidFill>
                <a:srgbClr val="4A7CC6"/>
              </a:solidFill>
              <a:ln w="34925" cap="flat">
                <a:solidFill>
                  <a:srgbClr val="172A88"/>
                </a:solidFill>
                <a:prstDash val="solid"/>
                <a:miter lim="800000"/>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5" name="Freeform 111"/>
              <p:cNvSpPr/>
              <p:nvPr>
                <p:custDataLst>
                  <p:tags r:id="rId6"/>
                </p:custDataLst>
              </p:nvPr>
            </p:nvSpPr>
            <p:spPr bwMode="auto">
              <a:xfrm>
                <a:off x="5402" y="3594"/>
                <a:ext cx="8398" cy="3483"/>
              </a:xfrm>
              <a:custGeom>
                <a:avLst/>
                <a:gdLst>
                  <a:gd name="T0" fmla="*/ 1236 w 1302"/>
                  <a:gd name="T1" fmla="*/ 538 h 538"/>
                  <a:gd name="T2" fmla="*/ 1201 w 1302"/>
                  <a:gd name="T3" fmla="*/ 538 h 538"/>
                  <a:gd name="T4" fmla="*/ 1201 w 1302"/>
                  <a:gd name="T5" fmla="*/ 530 h 538"/>
                  <a:gd name="T6" fmla="*/ 1236 w 1302"/>
                  <a:gd name="T7" fmla="*/ 530 h 538"/>
                  <a:gd name="T8" fmla="*/ 1294 w 1302"/>
                  <a:gd name="T9" fmla="*/ 472 h 538"/>
                  <a:gd name="T10" fmla="*/ 1294 w 1302"/>
                  <a:gd name="T11" fmla="*/ 67 h 538"/>
                  <a:gd name="T12" fmla="*/ 1236 w 1302"/>
                  <a:gd name="T13" fmla="*/ 8 h 538"/>
                  <a:gd name="T14" fmla="*/ 66 w 1302"/>
                  <a:gd name="T15" fmla="*/ 8 h 538"/>
                  <a:gd name="T16" fmla="*/ 8 w 1302"/>
                  <a:gd name="T17" fmla="*/ 67 h 538"/>
                  <a:gd name="T18" fmla="*/ 8 w 1302"/>
                  <a:gd name="T19" fmla="*/ 472 h 538"/>
                  <a:gd name="T20" fmla="*/ 66 w 1302"/>
                  <a:gd name="T21" fmla="*/ 530 h 538"/>
                  <a:gd name="T22" fmla="*/ 1124 w 1302"/>
                  <a:gd name="T23" fmla="*/ 530 h 538"/>
                  <a:gd name="T24" fmla="*/ 1124 w 1302"/>
                  <a:gd name="T25" fmla="*/ 538 h 538"/>
                  <a:gd name="T26" fmla="*/ 66 w 1302"/>
                  <a:gd name="T27" fmla="*/ 538 h 538"/>
                  <a:gd name="T28" fmla="*/ 0 w 1302"/>
                  <a:gd name="T29" fmla="*/ 472 h 538"/>
                  <a:gd name="T30" fmla="*/ 0 w 1302"/>
                  <a:gd name="T31" fmla="*/ 67 h 538"/>
                  <a:gd name="T32" fmla="*/ 66 w 1302"/>
                  <a:gd name="T33" fmla="*/ 0 h 538"/>
                  <a:gd name="T34" fmla="*/ 1236 w 1302"/>
                  <a:gd name="T35" fmla="*/ 0 h 538"/>
                  <a:gd name="T36" fmla="*/ 1302 w 1302"/>
                  <a:gd name="T37" fmla="*/ 67 h 538"/>
                  <a:gd name="T38" fmla="*/ 1302 w 1302"/>
                  <a:gd name="T39" fmla="*/ 472 h 538"/>
                  <a:gd name="T40" fmla="*/ 1236 w 1302"/>
                  <a:gd name="T41" fmla="*/ 538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2" h="538">
                    <a:moveTo>
                      <a:pt x="1236" y="538"/>
                    </a:moveTo>
                    <a:cubicBezTo>
                      <a:pt x="1201" y="538"/>
                      <a:pt x="1201" y="538"/>
                      <a:pt x="1201" y="538"/>
                    </a:cubicBezTo>
                    <a:cubicBezTo>
                      <a:pt x="1201" y="530"/>
                      <a:pt x="1201" y="530"/>
                      <a:pt x="1201" y="530"/>
                    </a:cubicBezTo>
                    <a:cubicBezTo>
                      <a:pt x="1236" y="530"/>
                      <a:pt x="1236" y="530"/>
                      <a:pt x="1236" y="530"/>
                    </a:cubicBezTo>
                    <a:cubicBezTo>
                      <a:pt x="1268" y="530"/>
                      <a:pt x="1294" y="504"/>
                      <a:pt x="1294" y="472"/>
                    </a:cubicBezTo>
                    <a:cubicBezTo>
                      <a:pt x="1294" y="67"/>
                      <a:pt x="1294" y="67"/>
                      <a:pt x="1294" y="67"/>
                    </a:cubicBezTo>
                    <a:cubicBezTo>
                      <a:pt x="1294" y="35"/>
                      <a:pt x="1268" y="8"/>
                      <a:pt x="1236" y="8"/>
                    </a:cubicBezTo>
                    <a:cubicBezTo>
                      <a:pt x="66" y="8"/>
                      <a:pt x="66" y="8"/>
                      <a:pt x="66" y="8"/>
                    </a:cubicBezTo>
                    <a:cubicBezTo>
                      <a:pt x="34" y="8"/>
                      <a:pt x="8" y="35"/>
                      <a:pt x="8" y="67"/>
                    </a:cubicBezTo>
                    <a:cubicBezTo>
                      <a:pt x="8" y="472"/>
                      <a:pt x="8" y="472"/>
                      <a:pt x="8" y="472"/>
                    </a:cubicBezTo>
                    <a:cubicBezTo>
                      <a:pt x="8" y="504"/>
                      <a:pt x="34" y="530"/>
                      <a:pt x="66" y="530"/>
                    </a:cubicBezTo>
                    <a:cubicBezTo>
                      <a:pt x="1124" y="530"/>
                      <a:pt x="1124" y="530"/>
                      <a:pt x="1124" y="530"/>
                    </a:cubicBezTo>
                    <a:cubicBezTo>
                      <a:pt x="1124" y="538"/>
                      <a:pt x="1124" y="538"/>
                      <a:pt x="1124" y="538"/>
                    </a:cubicBezTo>
                    <a:cubicBezTo>
                      <a:pt x="66" y="538"/>
                      <a:pt x="66" y="538"/>
                      <a:pt x="66" y="538"/>
                    </a:cubicBezTo>
                    <a:cubicBezTo>
                      <a:pt x="30" y="538"/>
                      <a:pt x="0" y="508"/>
                      <a:pt x="0" y="472"/>
                    </a:cubicBezTo>
                    <a:cubicBezTo>
                      <a:pt x="0" y="67"/>
                      <a:pt x="0" y="67"/>
                      <a:pt x="0" y="67"/>
                    </a:cubicBezTo>
                    <a:cubicBezTo>
                      <a:pt x="0" y="30"/>
                      <a:pt x="30" y="0"/>
                      <a:pt x="66" y="0"/>
                    </a:cubicBezTo>
                    <a:cubicBezTo>
                      <a:pt x="1236" y="0"/>
                      <a:pt x="1236" y="0"/>
                      <a:pt x="1236" y="0"/>
                    </a:cubicBezTo>
                    <a:cubicBezTo>
                      <a:pt x="1272" y="0"/>
                      <a:pt x="1302" y="30"/>
                      <a:pt x="1302" y="67"/>
                    </a:cubicBezTo>
                    <a:cubicBezTo>
                      <a:pt x="1302" y="472"/>
                      <a:pt x="1302" y="472"/>
                      <a:pt x="1302" y="472"/>
                    </a:cubicBezTo>
                    <a:cubicBezTo>
                      <a:pt x="1302" y="508"/>
                      <a:pt x="1272" y="538"/>
                      <a:pt x="1236" y="538"/>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6" name="Oval 112"/>
              <p:cNvSpPr>
                <a:spLocks noChangeArrowheads="1"/>
              </p:cNvSpPr>
              <p:nvPr>
                <p:custDataLst>
                  <p:tags r:id="rId7"/>
                </p:custDataLst>
              </p:nvPr>
            </p:nvSpPr>
            <p:spPr bwMode="auto">
              <a:xfrm>
                <a:off x="1256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7" name="Oval 113"/>
              <p:cNvSpPr>
                <a:spLocks noChangeArrowheads="1"/>
              </p:cNvSpPr>
              <p:nvPr>
                <p:custDataLst>
                  <p:tags r:id="rId8"/>
                </p:custDataLst>
              </p:nvPr>
            </p:nvSpPr>
            <p:spPr bwMode="auto">
              <a:xfrm>
                <a:off x="1246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8" name="Oval 114"/>
              <p:cNvSpPr>
                <a:spLocks noChangeArrowheads="1"/>
              </p:cNvSpPr>
              <p:nvPr>
                <p:custDataLst>
                  <p:tags r:id="rId9"/>
                </p:custDataLst>
              </p:nvPr>
            </p:nvSpPr>
            <p:spPr bwMode="auto">
              <a:xfrm>
                <a:off x="123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9" name="Oval 115"/>
              <p:cNvSpPr>
                <a:spLocks noChangeArrowheads="1"/>
              </p:cNvSpPr>
              <p:nvPr>
                <p:custDataLst>
                  <p:tags r:id="rId10"/>
                </p:custDataLst>
              </p:nvPr>
            </p:nvSpPr>
            <p:spPr bwMode="auto">
              <a:xfrm>
                <a:off x="1229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0" name="Oval 116"/>
              <p:cNvSpPr>
                <a:spLocks noChangeArrowheads="1"/>
              </p:cNvSpPr>
              <p:nvPr>
                <p:custDataLst>
                  <p:tags r:id="rId11"/>
                </p:custDataLst>
              </p:nvPr>
            </p:nvSpPr>
            <p:spPr bwMode="auto">
              <a:xfrm>
                <a:off x="1221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1" name="Oval 117"/>
              <p:cNvSpPr>
                <a:spLocks noChangeArrowheads="1"/>
              </p:cNvSpPr>
              <p:nvPr>
                <p:custDataLst>
                  <p:tags r:id="rId12"/>
                </p:custDataLst>
              </p:nvPr>
            </p:nvSpPr>
            <p:spPr bwMode="auto">
              <a:xfrm>
                <a:off x="1212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2" name="Oval 118"/>
              <p:cNvSpPr>
                <a:spLocks noChangeArrowheads="1"/>
              </p:cNvSpPr>
              <p:nvPr>
                <p:custDataLst>
                  <p:tags r:id="rId13"/>
                </p:custDataLst>
              </p:nvPr>
            </p:nvSpPr>
            <p:spPr bwMode="auto">
              <a:xfrm>
                <a:off x="1204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3" name="Oval 119"/>
              <p:cNvSpPr>
                <a:spLocks noChangeArrowheads="1"/>
              </p:cNvSpPr>
              <p:nvPr>
                <p:custDataLst>
                  <p:tags r:id="rId14"/>
                </p:custDataLst>
              </p:nvPr>
            </p:nvSpPr>
            <p:spPr bwMode="auto">
              <a:xfrm>
                <a:off x="1196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4" name="Oval 120"/>
              <p:cNvSpPr>
                <a:spLocks noChangeArrowheads="1"/>
              </p:cNvSpPr>
              <p:nvPr>
                <p:custDataLst>
                  <p:tags r:id="rId15"/>
                </p:custDataLst>
              </p:nvPr>
            </p:nvSpPr>
            <p:spPr bwMode="auto">
              <a:xfrm>
                <a:off x="1187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5" name="Oval 121"/>
              <p:cNvSpPr>
                <a:spLocks noChangeArrowheads="1"/>
              </p:cNvSpPr>
              <p:nvPr>
                <p:custDataLst>
                  <p:tags r:id="rId16"/>
                </p:custDataLst>
              </p:nvPr>
            </p:nvSpPr>
            <p:spPr bwMode="auto">
              <a:xfrm>
                <a:off x="117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6" name="Oval 122"/>
              <p:cNvSpPr>
                <a:spLocks noChangeArrowheads="1"/>
              </p:cNvSpPr>
              <p:nvPr>
                <p:custDataLst>
                  <p:tags r:id="rId17"/>
                </p:custDataLst>
              </p:nvPr>
            </p:nvSpPr>
            <p:spPr bwMode="auto">
              <a:xfrm>
                <a:off x="1170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7" name="Oval 123"/>
              <p:cNvSpPr>
                <a:spLocks noChangeArrowheads="1"/>
              </p:cNvSpPr>
              <p:nvPr>
                <p:custDataLst>
                  <p:tags r:id="rId18"/>
                </p:custDataLst>
              </p:nvPr>
            </p:nvSpPr>
            <p:spPr bwMode="auto">
              <a:xfrm>
                <a:off x="116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8" name="Oval 124"/>
              <p:cNvSpPr>
                <a:spLocks noChangeArrowheads="1"/>
              </p:cNvSpPr>
              <p:nvPr>
                <p:custDataLst>
                  <p:tags r:id="rId19"/>
                </p:custDataLst>
              </p:nvPr>
            </p:nvSpPr>
            <p:spPr bwMode="auto">
              <a:xfrm>
                <a:off x="115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 name="Oval 125"/>
              <p:cNvSpPr>
                <a:spLocks noChangeArrowheads="1"/>
              </p:cNvSpPr>
              <p:nvPr>
                <p:custDataLst>
                  <p:tags r:id="rId20"/>
                </p:custDataLst>
              </p:nvPr>
            </p:nvSpPr>
            <p:spPr bwMode="auto">
              <a:xfrm>
                <a:off x="114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0" name="Oval 126"/>
              <p:cNvSpPr>
                <a:spLocks noChangeArrowheads="1"/>
              </p:cNvSpPr>
              <p:nvPr>
                <p:custDataLst>
                  <p:tags r:id="rId21"/>
                </p:custDataLst>
              </p:nvPr>
            </p:nvSpPr>
            <p:spPr bwMode="auto">
              <a:xfrm>
                <a:off x="113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1" name="Oval 127"/>
              <p:cNvSpPr>
                <a:spLocks noChangeArrowheads="1"/>
              </p:cNvSpPr>
              <p:nvPr>
                <p:custDataLst>
                  <p:tags r:id="rId22"/>
                </p:custDataLst>
              </p:nvPr>
            </p:nvSpPr>
            <p:spPr bwMode="auto">
              <a:xfrm>
                <a:off x="1128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2" name="Oval 128"/>
              <p:cNvSpPr>
                <a:spLocks noChangeArrowheads="1"/>
              </p:cNvSpPr>
              <p:nvPr>
                <p:custDataLst>
                  <p:tags r:id="rId23"/>
                </p:custDataLst>
              </p:nvPr>
            </p:nvSpPr>
            <p:spPr bwMode="auto">
              <a:xfrm>
                <a:off x="1120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3" name="Oval 129"/>
              <p:cNvSpPr>
                <a:spLocks noChangeArrowheads="1"/>
              </p:cNvSpPr>
              <p:nvPr>
                <p:custDataLst>
                  <p:tags r:id="rId24"/>
                </p:custDataLst>
              </p:nvPr>
            </p:nvSpPr>
            <p:spPr bwMode="auto">
              <a:xfrm>
                <a:off x="111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4" name="Oval 130"/>
              <p:cNvSpPr>
                <a:spLocks noChangeArrowheads="1"/>
              </p:cNvSpPr>
              <p:nvPr>
                <p:custDataLst>
                  <p:tags r:id="rId25"/>
                </p:custDataLst>
              </p:nvPr>
            </p:nvSpPr>
            <p:spPr bwMode="auto">
              <a:xfrm>
                <a:off x="1103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5" name="Oval 131"/>
              <p:cNvSpPr>
                <a:spLocks noChangeArrowheads="1"/>
              </p:cNvSpPr>
              <p:nvPr>
                <p:custDataLst>
                  <p:tags r:id="rId26"/>
                </p:custDataLst>
              </p:nvPr>
            </p:nvSpPr>
            <p:spPr bwMode="auto">
              <a:xfrm>
                <a:off x="1095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6" name="Oval 132"/>
              <p:cNvSpPr>
                <a:spLocks noChangeArrowheads="1"/>
              </p:cNvSpPr>
              <p:nvPr>
                <p:custDataLst>
                  <p:tags r:id="rId27"/>
                </p:custDataLst>
              </p:nvPr>
            </p:nvSpPr>
            <p:spPr bwMode="auto">
              <a:xfrm>
                <a:off x="108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7" name="Oval 133"/>
              <p:cNvSpPr>
                <a:spLocks noChangeArrowheads="1"/>
              </p:cNvSpPr>
              <p:nvPr>
                <p:custDataLst>
                  <p:tags r:id="rId28"/>
                </p:custDataLst>
              </p:nvPr>
            </p:nvSpPr>
            <p:spPr bwMode="auto">
              <a:xfrm>
                <a:off x="1078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8" name="Oval 134"/>
              <p:cNvSpPr>
                <a:spLocks noChangeArrowheads="1"/>
              </p:cNvSpPr>
              <p:nvPr>
                <p:custDataLst>
                  <p:tags r:id="rId29"/>
                </p:custDataLst>
              </p:nvPr>
            </p:nvSpPr>
            <p:spPr bwMode="auto">
              <a:xfrm>
                <a:off x="107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 name="Oval 135"/>
              <p:cNvSpPr>
                <a:spLocks noChangeArrowheads="1"/>
              </p:cNvSpPr>
              <p:nvPr>
                <p:custDataLst>
                  <p:tags r:id="rId30"/>
                </p:custDataLst>
              </p:nvPr>
            </p:nvSpPr>
            <p:spPr bwMode="auto">
              <a:xfrm>
                <a:off x="1062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0" name="Oval 136"/>
              <p:cNvSpPr>
                <a:spLocks noChangeArrowheads="1"/>
              </p:cNvSpPr>
              <p:nvPr>
                <p:custDataLst>
                  <p:tags r:id="rId31"/>
                </p:custDataLst>
              </p:nvPr>
            </p:nvSpPr>
            <p:spPr bwMode="auto">
              <a:xfrm>
                <a:off x="1053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1" name="Oval 137"/>
              <p:cNvSpPr>
                <a:spLocks noChangeArrowheads="1"/>
              </p:cNvSpPr>
              <p:nvPr>
                <p:custDataLst>
                  <p:tags r:id="rId32"/>
                </p:custDataLst>
              </p:nvPr>
            </p:nvSpPr>
            <p:spPr bwMode="auto">
              <a:xfrm>
                <a:off x="1045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2" name="Oval 138"/>
              <p:cNvSpPr>
                <a:spLocks noChangeArrowheads="1"/>
              </p:cNvSpPr>
              <p:nvPr>
                <p:custDataLst>
                  <p:tags r:id="rId33"/>
                </p:custDataLst>
              </p:nvPr>
            </p:nvSpPr>
            <p:spPr bwMode="auto">
              <a:xfrm>
                <a:off x="1036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3" name="Oval 139"/>
              <p:cNvSpPr>
                <a:spLocks noChangeArrowheads="1"/>
              </p:cNvSpPr>
              <p:nvPr>
                <p:custDataLst>
                  <p:tags r:id="rId34"/>
                </p:custDataLst>
              </p:nvPr>
            </p:nvSpPr>
            <p:spPr bwMode="auto">
              <a:xfrm>
                <a:off x="10284"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4" name="Oval 140"/>
              <p:cNvSpPr>
                <a:spLocks noChangeArrowheads="1"/>
              </p:cNvSpPr>
              <p:nvPr>
                <p:custDataLst>
                  <p:tags r:id="rId35"/>
                </p:custDataLst>
              </p:nvPr>
            </p:nvSpPr>
            <p:spPr bwMode="auto">
              <a:xfrm>
                <a:off x="1020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5" name="Oval 141"/>
              <p:cNvSpPr>
                <a:spLocks noChangeArrowheads="1"/>
              </p:cNvSpPr>
              <p:nvPr>
                <p:custDataLst>
                  <p:tags r:id="rId36"/>
                </p:custDataLst>
              </p:nvPr>
            </p:nvSpPr>
            <p:spPr bwMode="auto">
              <a:xfrm>
                <a:off x="1011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6" name="Oval 142"/>
              <p:cNvSpPr>
                <a:spLocks noChangeArrowheads="1"/>
              </p:cNvSpPr>
              <p:nvPr>
                <p:custDataLst>
                  <p:tags r:id="rId37"/>
                </p:custDataLst>
              </p:nvPr>
            </p:nvSpPr>
            <p:spPr bwMode="auto">
              <a:xfrm>
                <a:off x="1003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7" name="Oval 143"/>
              <p:cNvSpPr>
                <a:spLocks noChangeArrowheads="1"/>
              </p:cNvSpPr>
              <p:nvPr>
                <p:custDataLst>
                  <p:tags r:id="rId38"/>
                </p:custDataLst>
              </p:nvPr>
            </p:nvSpPr>
            <p:spPr bwMode="auto">
              <a:xfrm>
                <a:off x="994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8" name="Oval 144"/>
              <p:cNvSpPr>
                <a:spLocks noChangeArrowheads="1"/>
              </p:cNvSpPr>
              <p:nvPr>
                <p:custDataLst>
                  <p:tags r:id="rId39"/>
                </p:custDataLst>
              </p:nvPr>
            </p:nvSpPr>
            <p:spPr bwMode="auto">
              <a:xfrm>
                <a:off x="986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9" name="Oval 145"/>
              <p:cNvSpPr>
                <a:spLocks noChangeArrowheads="1"/>
              </p:cNvSpPr>
              <p:nvPr>
                <p:custDataLst>
                  <p:tags r:id="rId40"/>
                </p:custDataLst>
              </p:nvPr>
            </p:nvSpPr>
            <p:spPr bwMode="auto">
              <a:xfrm>
                <a:off x="97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0" name="Oval 146"/>
              <p:cNvSpPr>
                <a:spLocks noChangeArrowheads="1"/>
              </p:cNvSpPr>
              <p:nvPr>
                <p:custDataLst>
                  <p:tags r:id="rId41"/>
                </p:custDataLst>
              </p:nvPr>
            </p:nvSpPr>
            <p:spPr bwMode="auto">
              <a:xfrm>
                <a:off x="969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1" name="Oval 147"/>
              <p:cNvSpPr>
                <a:spLocks noChangeArrowheads="1"/>
              </p:cNvSpPr>
              <p:nvPr>
                <p:custDataLst>
                  <p:tags r:id="rId42"/>
                </p:custDataLst>
              </p:nvPr>
            </p:nvSpPr>
            <p:spPr bwMode="auto">
              <a:xfrm>
                <a:off x="961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2" name="Oval 148"/>
              <p:cNvSpPr>
                <a:spLocks noChangeArrowheads="1"/>
              </p:cNvSpPr>
              <p:nvPr>
                <p:custDataLst>
                  <p:tags r:id="rId43"/>
                </p:custDataLst>
              </p:nvPr>
            </p:nvSpPr>
            <p:spPr bwMode="auto">
              <a:xfrm>
                <a:off x="952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3" name="Oval 149"/>
              <p:cNvSpPr>
                <a:spLocks noChangeArrowheads="1"/>
              </p:cNvSpPr>
              <p:nvPr>
                <p:custDataLst>
                  <p:tags r:id="rId44"/>
                </p:custDataLst>
              </p:nvPr>
            </p:nvSpPr>
            <p:spPr bwMode="auto">
              <a:xfrm>
                <a:off x="944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4" name="Oval 150"/>
              <p:cNvSpPr>
                <a:spLocks noChangeArrowheads="1"/>
              </p:cNvSpPr>
              <p:nvPr>
                <p:custDataLst>
                  <p:tags r:id="rId45"/>
                </p:custDataLst>
              </p:nvPr>
            </p:nvSpPr>
            <p:spPr bwMode="auto">
              <a:xfrm>
                <a:off x="936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5" name="Oval 151"/>
              <p:cNvSpPr>
                <a:spLocks noChangeArrowheads="1"/>
              </p:cNvSpPr>
              <p:nvPr>
                <p:custDataLst>
                  <p:tags r:id="rId46"/>
                </p:custDataLst>
              </p:nvPr>
            </p:nvSpPr>
            <p:spPr bwMode="auto">
              <a:xfrm>
                <a:off x="927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6" name="Oval 152"/>
              <p:cNvSpPr>
                <a:spLocks noChangeArrowheads="1"/>
              </p:cNvSpPr>
              <p:nvPr>
                <p:custDataLst>
                  <p:tags r:id="rId47"/>
                </p:custDataLst>
              </p:nvPr>
            </p:nvSpPr>
            <p:spPr bwMode="auto">
              <a:xfrm>
                <a:off x="919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7" name="Oval 153"/>
              <p:cNvSpPr>
                <a:spLocks noChangeArrowheads="1"/>
              </p:cNvSpPr>
              <p:nvPr>
                <p:custDataLst>
                  <p:tags r:id="rId48"/>
                </p:custDataLst>
              </p:nvPr>
            </p:nvSpPr>
            <p:spPr bwMode="auto">
              <a:xfrm>
                <a:off x="911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8" name="Oval 154"/>
              <p:cNvSpPr>
                <a:spLocks noChangeArrowheads="1"/>
              </p:cNvSpPr>
              <p:nvPr>
                <p:custDataLst>
                  <p:tags r:id="rId49"/>
                </p:custDataLst>
              </p:nvPr>
            </p:nvSpPr>
            <p:spPr bwMode="auto">
              <a:xfrm>
                <a:off x="902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9" name="Oval 155"/>
              <p:cNvSpPr>
                <a:spLocks noChangeArrowheads="1"/>
              </p:cNvSpPr>
              <p:nvPr>
                <p:custDataLst>
                  <p:tags r:id="rId50"/>
                </p:custDataLst>
              </p:nvPr>
            </p:nvSpPr>
            <p:spPr bwMode="auto">
              <a:xfrm>
                <a:off x="894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0" name="Oval 156"/>
              <p:cNvSpPr>
                <a:spLocks noChangeArrowheads="1"/>
              </p:cNvSpPr>
              <p:nvPr>
                <p:custDataLst>
                  <p:tags r:id="rId51"/>
                </p:custDataLst>
              </p:nvPr>
            </p:nvSpPr>
            <p:spPr bwMode="auto">
              <a:xfrm>
                <a:off x="88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1" name="Oval 157"/>
              <p:cNvSpPr>
                <a:spLocks noChangeArrowheads="1"/>
              </p:cNvSpPr>
              <p:nvPr>
                <p:custDataLst>
                  <p:tags r:id="rId52"/>
                </p:custDataLst>
              </p:nvPr>
            </p:nvSpPr>
            <p:spPr bwMode="auto">
              <a:xfrm>
                <a:off x="877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2" name="Oval 158"/>
              <p:cNvSpPr>
                <a:spLocks noChangeArrowheads="1"/>
              </p:cNvSpPr>
              <p:nvPr>
                <p:custDataLst>
                  <p:tags r:id="rId53"/>
                </p:custDataLst>
              </p:nvPr>
            </p:nvSpPr>
            <p:spPr bwMode="auto">
              <a:xfrm>
                <a:off x="869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3" name="Oval 159"/>
              <p:cNvSpPr>
                <a:spLocks noChangeArrowheads="1"/>
              </p:cNvSpPr>
              <p:nvPr>
                <p:custDataLst>
                  <p:tags r:id="rId54"/>
                </p:custDataLst>
              </p:nvPr>
            </p:nvSpPr>
            <p:spPr bwMode="auto">
              <a:xfrm>
                <a:off x="8607"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4" name="Oval 160"/>
              <p:cNvSpPr>
                <a:spLocks noChangeArrowheads="1"/>
              </p:cNvSpPr>
              <p:nvPr>
                <p:custDataLst>
                  <p:tags r:id="rId55"/>
                </p:custDataLst>
              </p:nvPr>
            </p:nvSpPr>
            <p:spPr bwMode="auto">
              <a:xfrm>
                <a:off x="8525"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5" name="Oval 161"/>
              <p:cNvSpPr>
                <a:spLocks noChangeArrowheads="1"/>
              </p:cNvSpPr>
              <p:nvPr>
                <p:custDataLst>
                  <p:tags r:id="rId56"/>
                </p:custDataLst>
              </p:nvPr>
            </p:nvSpPr>
            <p:spPr bwMode="auto">
              <a:xfrm>
                <a:off x="8440"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6" name="Oval 162"/>
              <p:cNvSpPr>
                <a:spLocks noChangeArrowheads="1"/>
              </p:cNvSpPr>
              <p:nvPr>
                <p:custDataLst>
                  <p:tags r:id="rId57"/>
                </p:custDataLst>
              </p:nvPr>
            </p:nvSpPr>
            <p:spPr bwMode="auto">
              <a:xfrm>
                <a:off x="8356"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7" name="Oval 163"/>
              <p:cNvSpPr>
                <a:spLocks noChangeArrowheads="1"/>
              </p:cNvSpPr>
              <p:nvPr>
                <p:custDataLst>
                  <p:tags r:id="rId58"/>
                </p:custDataLst>
              </p:nvPr>
            </p:nvSpPr>
            <p:spPr bwMode="auto">
              <a:xfrm>
                <a:off x="8271"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8" name="Oval 164"/>
              <p:cNvSpPr>
                <a:spLocks noChangeArrowheads="1"/>
              </p:cNvSpPr>
              <p:nvPr>
                <p:custDataLst>
                  <p:tags r:id="rId59"/>
                </p:custDataLst>
              </p:nvPr>
            </p:nvSpPr>
            <p:spPr bwMode="auto">
              <a:xfrm>
                <a:off x="818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9" name="Oval 165"/>
              <p:cNvSpPr>
                <a:spLocks noChangeArrowheads="1"/>
              </p:cNvSpPr>
              <p:nvPr>
                <p:custDataLst>
                  <p:tags r:id="rId60"/>
                </p:custDataLst>
              </p:nvPr>
            </p:nvSpPr>
            <p:spPr bwMode="auto">
              <a:xfrm>
                <a:off x="810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0" name="Oval 166"/>
              <p:cNvSpPr>
                <a:spLocks noChangeArrowheads="1"/>
              </p:cNvSpPr>
              <p:nvPr>
                <p:custDataLst>
                  <p:tags r:id="rId61"/>
                </p:custDataLst>
              </p:nvPr>
            </p:nvSpPr>
            <p:spPr bwMode="auto">
              <a:xfrm>
                <a:off x="8019"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1" name="Oval 167"/>
              <p:cNvSpPr>
                <a:spLocks noChangeArrowheads="1"/>
              </p:cNvSpPr>
              <p:nvPr>
                <p:custDataLst>
                  <p:tags r:id="rId62"/>
                </p:custDataLst>
              </p:nvPr>
            </p:nvSpPr>
            <p:spPr bwMode="auto">
              <a:xfrm>
                <a:off x="7935" y="6922"/>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2" name="Oval 168"/>
              <p:cNvSpPr>
                <a:spLocks noChangeArrowheads="1"/>
              </p:cNvSpPr>
              <p:nvPr>
                <p:custDataLst>
                  <p:tags r:id="rId63"/>
                </p:custDataLst>
              </p:nvPr>
            </p:nvSpPr>
            <p:spPr bwMode="auto">
              <a:xfrm>
                <a:off x="7853"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3" name="Oval 169"/>
              <p:cNvSpPr>
                <a:spLocks noChangeArrowheads="1"/>
              </p:cNvSpPr>
              <p:nvPr>
                <p:custDataLst>
                  <p:tags r:id="rId64"/>
                </p:custDataLst>
              </p:nvPr>
            </p:nvSpPr>
            <p:spPr bwMode="auto">
              <a:xfrm>
                <a:off x="776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4" name="Oval 170"/>
              <p:cNvSpPr>
                <a:spLocks noChangeArrowheads="1"/>
              </p:cNvSpPr>
              <p:nvPr>
                <p:custDataLst>
                  <p:tags r:id="rId65"/>
                </p:custDataLst>
              </p:nvPr>
            </p:nvSpPr>
            <p:spPr bwMode="auto">
              <a:xfrm>
                <a:off x="768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5" name="Oval 171"/>
              <p:cNvSpPr>
                <a:spLocks noChangeArrowheads="1"/>
              </p:cNvSpPr>
              <p:nvPr>
                <p:custDataLst>
                  <p:tags r:id="rId66"/>
                </p:custDataLst>
              </p:nvPr>
            </p:nvSpPr>
            <p:spPr bwMode="auto">
              <a:xfrm>
                <a:off x="75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6" name="Oval 172"/>
              <p:cNvSpPr>
                <a:spLocks noChangeArrowheads="1"/>
              </p:cNvSpPr>
              <p:nvPr>
                <p:custDataLst>
                  <p:tags r:id="rId67"/>
                </p:custDataLst>
              </p:nvPr>
            </p:nvSpPr>
            <p:spPr bwMode="auto">
              <a:xfrm>
                <a:off x="751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7" name="Oval 173"/>
              <p:cNvSpPr>
                <a:spLocks noChangeArrowheads="1"/>
              </p:cNvSpPr>
              <p:nvPr>
                <p:custDataLst>
                  <p:tags r:id="rId68"/>
                </p:custDataLst>
              </p:nvPr>
            </p:nvSpPr>
            <p:spPr bwMode="auto">
              <a:xfrm>
                <a:off x="74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8" name="Oval 174"/>
              <p:cNvSpPr>
                <a:spLocks noChangeArrowheads="1"/>
              </p:cNvSpPr>
              <p:nvPr>
                <p:custDataLst>
                  <p:tags r:id="rId69"/>
                </p:custDataLst>
              </p:nvPr>
            </p:nvSpPr>
            <p:spPr bwMode="auto">
              <a:xfrm>
                <a:off x="73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9" name="Oval 175"/>
              <p:cNvSpPr>
                <a:spLocks noChangeArrowheads="1"/>
              </p:cNvSpPr>
              <p:nvPr>
                <p:custDataLst>
                  <p:tags r:id="rId70"/>
                </p:custDataLst>
              </p:nvPr>
            </p:nvSpPr>
            <p:spPr bwMode="auto">
              <a:xfrm>
                <a:off x="725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0" name="Oval 176"/>
              <p:cNvSpPr>
                <a:spLocks noChangeArrowheads="1"/>
              </p:cNvSpPr>
              <p:nvPr>
                <p:custDataLst>
                  <p:tags r:id="rId71"/>
                </p:custDataLst>
              </p:nvPr>
            </p:nvSpPr>
            <p:spPr bwMode="auto">
              <a:xfrm>
                <a:off x="71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1" name="Oval 177"/>
              <p:cNvSpPr>
                <a:spLocks noChangeArrowheads="1"/>
              </p:cNvSpPr>
              <p:nvPr>
                <p:custDataLst>
                  <p:tags r:id="rId72"/>
                </p:custDataLst>
              </p:nvPr>
            </p:nvSpPr>
            <p:spPr bwMode="auto">
              <a:xfrm>
                <a:off x="7092"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2" name="Oval 178"/>
              <p:cNvSpPr>
                <a:spLocks noChangeArrowheads="1"/>
              </p:cNvSpPr>
              <p:nvPr>
                <p:custDataLst>
                  <p:tags r:id="rId73"/>
                </p:custDataLst>
              </p:nvPr>
            </p:nvSpPr>
            <p:spPr bwMode="auto">
              <a:xfrm>
                <a:off x="700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3" name="Oval 179"/>
              <p:cNvSpPr>
                <a:spLocks noChangeArrowheads="1"/>
              </p:cNvSpPr>
              <p:nvPr>
                <p:custDataLst>
                  <p:tags r:id="rId74"/>
                </p:custDataLst>
              </p:nvPr>
            </p:nvSpPr>
            <p:spPr bwMode="auto">
              <a:xfrm>
                <a:off x="69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4" name="Oval 180"/>
              <p:cNvSpPr>
                <a:spLocks noChangeArrowheads="1"/>
              </p:cNvSpPr>
              <p:nvPr>
                <p:custDataLst>
                  <p:tags r:id="rId75"/>
                </p:custDataLst>
              </p:nvPr>
            </p:nvSpPr>
            <p:spPr bwMode="auto">
              <a:xfrm>
                <a:off x="683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5" name="Oval 181"/>
              <p:cNvSpPr>
                <a:spLocks noChangeArrowheads="1"/>
              </p:cNvSpPr>
              <p:nvPr>
                <p:custDataLst>
                  <p:tags r:id="rId76"/>
                </p:custDataLst>
              </p:nvPr>
            </p:nvSpPr>
            <p:spPr bwMode="auto">
              <a:xfrm>
                <a:off x="675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6" name="Oval 182"/>
              <p:cNvSpPr>
                <a:spLocks noChangeArrowheads="1"/>
              </p:cNvSpPr>
              <p:nvPr>
                <p:custDataLst>
                  <p:tags r:id="rId77"/>
                </p:custDataLst>
              </p:nvPr>
            </p:nvSpPr>
            <p:spPr bwMode="auto">
              <a:xfrm>
                <a:off x="66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7" name="Oval 183"/>
              <p:cNvSpPr>
                <a:spLocks noChangeArrowheads="1"/>
              </p:cNvSpPr>
              <p:nvPr>
                <p:custDataLst>
                  <p:tags r:id="rId78"/>
                </p:custDataLst>
              </p:nvPr>
            </p:nvSpPr>
            <p:spPr bwMode="auto">
              <a:xfrm>
                <a:off x="658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8" name="Oval 184"/>
              <p:cNvSpPr>
                <a:spLocks noChangeArrowheads="1"/>
              </p:cNvSpPr>
              <p:nvPr>
                <p:custDataLst>
                  <p:tags r:id="rId79"/>
                </p:custDataLst>
              </p:nvPr>
            </p:nvSpPr>
            <p:spPr bwMode="auto">
              <a:xfrm>
                <a:off x="65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9" name="Oval 185"/>
              <p:cNvSpPr>
                <a:spLocks noChangeArrowheads="1"/>
              </p:cNvSpPr>
              <p:nvPr>
                <p:custDataLst>
                  <p:tags r:id="rId80"/>
                </p:custDataLst>
              </p:nvPr>
            </p:nvSpPr>
            <p:spPr bwMode="auto">
              <a:xfrm>
                <a:off x="642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0" name="Oval 186"/>
              <p:cNvSpPr>
                <a:spLocks noChangeArrowheads="1"/>
              </p:cNvSpPr>
              <p:nvPr>
                <p:custDataLst>
                  <p:tags r:id="rId81"/>
                </p:custDataLst>
              </p:nvPr>
            </p:nvSpPr>
            <p:spPr bwMode="auto">
              <a:xfrm>
                <a:off x="633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1" name="Oval 187"/>
              <p:cNvSpPr>
                <a:spLocks noChangeArrowheads="1"/>
              </p:cNvSpPr>
              <p:nvPr>
                <p:custDataLst>
                  <p:tags r:id="rId82"/>
                </p:custDataLst>
              </p:nvPr>
            </p:nvSpPr>
            <p:spPr bwMode="auto">
              <a:xfrm>
                <a:off x="625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2" name="Oval 188"/>
              <p:cNvSpPr>
                <a:spLocks noChangeArrowheads="1"/>
              </p:cNvSpPr>
              <p:nvPr>
                <p:custDataLst>
                  <p:tags r:id="rId83"/>
                </p:custDataLst>
              </p:nvPr>
            </p:nvSpPr>
            <p:spPr bwMode="auto">
              <a:xfrm>
                <a:off x="617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3" name="Oval 189"/>
              <p:cNvSpPr>
                <a:spLocks noChangeArrowheads="1"/>
              </p:cNvSpPr>
              <p:nvPr>
                <p:custDataLst>
                  <p:tags r:id="rId84"/>
                </p:custDataLst>
              </p:nvPr>
            </p:nvSpPr>
            <p:spPr bwMode="auto">
              <a:xfrm>
                <a:off x="608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4" name="Oval 190"/>
              <p:cNvSpPr>
                <a:spLocks noChangeArrowheads="1"/>
              </p:cNvSpPr>
              <p:nvPr>
                <p:custDataLst>
                  <p:tags r:id="rId85"/>
                </p:custDataLst>
              </p:nvPr>
            </p:nvSpPr>
            <p:spPr bwMode="auto">
              <a:xfrm>
                <a:off x="600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5" name="Oval 191"/>
              <p:cNvSpPr>
                <a:spLocks noChangeArrowheads="1"/>
              </p:cNvSpPr>
              <p:nvPr>
                <p:custDataLst>
                  <p:tags r:id="rId86"/>
                </p:custDataLst>
              </p:nvPr>
            </p:nvSpPr>
            <p:spPr bwMode="auto">
              <a:xfrm>
                <a:off x="591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6" name="Oval 192"/>
              <p:cNvSpPr>
                <a:spLocks noChangeArrowheads="1"/>
              </p:cNvSpPr>
              <p:nvPr>
                <p:custDataLst>
                  <p:tags r:id="rId87"/>
                </p:custDataLst>
              </p:nvPr>
            </p:nvSpPr>
            <p:spPr bwMode="auto">
              <a:xfrm>
                <a:off x="583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7" name="Freeform 193"/>
              <p:cNvSpPr/>
              <p:nvPr>
                <p:custDataLst>
                  <p:tags r:id="rId88"/>
                </p:custDataLst>
              </p:nvPr>
            </p:nvSpPr>
            <p:spPr bwMode="auto">
              <a:xfrm>
                <a:off x="5750" y="6915"/>
                <a:ext cx="46" cy="46"/>
              </a:xfrm>
              <a:custGeom>
                <a:avLst/>
                <a:gdLst>
                  <a:gd name="T0" fmla="*/ 0 w 7"/>
                  <a:gd name="T1" fmla="*/ 2 h 7"/>
                  <a:gd name="T2" fmla="*/ 4 w 7"/>
                  <a:gd name="T3" fmla="*/ 0 h 7"/>
                  <a:gd name="T4" fmla="*/ 7 w 7"/>
                  <a:gd name="T5" fmla="*/ 4 h 7"/>
                  <a:gd name="T6" fmla="*/ 3 w 7"/>
                  <a:gd name="T7" fmla="*/ 7 h 7"/>
                  <a:gd name="T8" fmla="*/ 0 w 7"/>
                  <a:gd name="T9" fmla="*/ 2 h 7"/>
                </a:gdLst>
                <a:ahLst/>
                <a:cxnLst>
                  <a:cxn ang="0">
                    <a:pos x="T0" y="T1"/>
                  </a:cxn>
                  <a:cxn ang="0">
                    <a:pos x="T2" y="T3"/>
                  </a:cxn>
                  <a:cxn ang="0">
                    <a:pos x="T4" y="T5"/>
                  </a:cxn>
                  <a:cxn ang="0">
                    <a:pos x="T6" y="T7"/>
                  </a:cxn>
                  <a:cxn ang="0">
                    <a:pos x="T8" y="T9"/>
                  </a:cxn>
                </a:cxnLst>
                <a:rect l="0" t="0" r="r" b="b"/>
                <a:pathLst>
                  <a:path w="7" h="7">
                    <a:moveTo>
                      <a:pt x="0" y="2"/>
                    </a:moveTo>
                    <a:cubicBezTo>
                      <a:pt x="1" y="1"/>
                      <a:pt x="3" y="0"/>
                      <a:pt x="4" y="0"/>
                    </a:cubicBezTo>
                    <a:cubicBezTo>
                      <a:pt x="6" y="0"/>
                      <a:pt x="7" y="2"/>
                      <a:pt x="7" y="4"/>
                    </a:cubicBezTo>
                    <a:cubicBezTo>
                      <a:pt x="7" y="6"/>
                      <a:pt x="5" y="7"/>
                      <a:pt x="3" y="7"/>
                    </a:cubicBezTo>
                    <a:cubicBezTo>
                      <a:pt x="1" y="6"/>
                      <a:pt x="0" y="4"/>
                      <a:pt x="0"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8" name="Freeform 194"/>
              <p:cNvSpPr/>
              <p:nvPr>
                <p:custDataLst>
                  <p:tags r:id="rId89"/>
                </p:custDataLst>
              </p:nvPr>
            </p:nvSpPr>
            <p:spPr bwMode="auto">
              <a:xfrm>
                <a:off x="5666" y="6881"/>
                <a:ext cx="53" cy="53"/>
              </a:xfrm>
              <a:custGeom>
                <a:avLst/>
                <a:gdLst>
                  <a:gd name="T0" fmla="*/ 1 w 8"/>
                  <a:gd name="T1" fmla="*/ 2 h 8"/>
                  <a:gd name="T2" fmla="*/ 6 w 8"/>
                  <a:gd name="T3" fmla="*/ 1 h 8"/>
                  <a:gd name="T4" fmla="*/ 7 w 8"/>
                  <a:gd name="T5" fmla="*/ 5 h 8"/>
                  <a:gd name="T6" fmla="*/ 3 w 8"/>
                  <a:gd name="T7" fmla="*/ 7 h 8"/>
                  <a:gd name="T8" fmla="*/ 1 w 8"/>
                  <a:gd name="T9" fmla="*/ 2 h 8"/>
                </a:gdLst>
                <a:ahLst/>
                <a:cxnLst>
                  <a:cxn ang="0">
                    <a:pos x="T0" y="T1"/>
                  </a:cxn>
                  <a:cxn ang="0">
                    <a:pos x="T2" y="T3"/>
                  </a:cxn>
                  <a:cxn ang="0">
                    <a:pos x="T4" y="T5"/>
                  </a:cxn>
                  <a:cxn ang="0">
                    <a:pos x="T6" y="T7"/>
                  </a:cxn>
                  <a:cxn ang="0">
                    <a:pos x="T8" y="T9"/>
                  </a:cxn>
                </a:cxnLst>
                <a:rect l="0" t="0" r="r" b="b"/>
                <a:pathLst>
                  <a:path w="8" h="8">
                    <a:moveTo>
                      <a:pt x="1" y="2"/>
                    </a:moveTo>
                    <a:cubicBezTo>
                      <a:pt x="2" y="1"/>
                      <a:pt x="4" y="0"/>
                      <a:pt x="6" y="1"/>
                    </a:cubicBezTo>
                    <a:cubicBezTo>
                      <a:pt x="8" y="2"/>
                      <a:pt x="8" y="4"/>
                      <a:pt x="7" y="5"/>
                    </a:cubicBezTo>
                    <a:cubicBezTo>
                      <a:pt x="7" y="7"/>
                      <a:pt x="5" y="8"/>
                      <a:pt x="3" y="7"/>
                    </a:cubicBezTo>
                    <a:cubicBezTo>
                      <a:pt x="1" y="6"/>
                      <a:pt x="0" y="4"/>
                      <a:pt x="1"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9" name="Freeform 195"/>
              <p:cNvSpPr/>
              <p:nvPr>
                <p:custDataLst>
                  <p:tags r:id="rId90"/>
                </p:custDataLst>
              </p:nvPr>
            </p:nvSpPr>
            <p:spPr bwMode="auto">
              <a:xfrm>
                <a:off x="5603" y="6838"/>
                <a:ext cx="51" cy="43"/>
              </a:xfrm>
              <a:custGeom>
                <a:avLst/>
                <a:gdLst>
                  <a:gd name="T0" fmla="*/ 2 w 8"/>
                  <a:gd name="T1" fmla="*/ 1 h 7"/>
                  <a:gd name="T2" fmla="*/ 6 w 8"/>
                  <a:gd name="T3" fmla="*/ 1 h 7"/>
                  <a:gd name="T4" fmla="*/ 6 w 8"/>
                  <a:gd name="T5" fmla="*/ 6 h 7"/>
                  <a:gd name="T6" fmla="*/ 2 w 8"/>
                  <a:gd name="T7" fmla="*/ 6 h 7"/>
                  <a:gd name="T8" fmla="*/ 2 w 8"/>
                  <a:gd name="T9" fmla="*/ 1 h 7"/>
                </a:gdLst>
                <a:ahLst/>
                <a:cxnLst>
                  <a:cxn ang="0">
                    <a:pos x="T0" y="T1"/>
                  </a:cxn>
                  <a:cxn ang="0">
                    <a:pos x="T2" y="T3"/>
                  </a:cxn>
                  <a:cxn ang="0">
                    <a:pos x="T4" y="T5"/>
                  </a:cxn>
                  <a:cxn ang="0">
                    <a:pos x="T6" y="T7"/>
                  </a:cxn>
                  <a:cxn ang="0">
                    <a:pos x="T8" y="T9"/>
                  </a:cxn>
                </a:cxnLst>
                <a:rect l="0" t="0" r="r" b="b"/>
                <a:pathLst>
                  <a:path w="8" h="7">
                    <a:moveTo>
                      <a:pt x="2" y="1"/>
                    </a:moveTo>
                    <a:cubicBezTo>
                      <a:pt x="3" y="0"/>
                      <a:pt x="5" y="0"/>
                      <a:pt x="6" y="1"/>
                    </a:cubicBezTo>
                    <a:cubicBezTo>
                      <a:pt x="8" y="2"/>
                      <a:pt x="8" y="4"/>
                      <a:pt x="6" y="6"/>
                    </a:cubicBezTo>
                    <a:cubicBezTo>
                      <a:pt x="5" y="7"/>
                      <a:pt x="3" y="7"/>
                      <a:pt x="2" y="6"/>
                    </a:cubicBezTo>
                    <a:cubicBezTo>
                      <a:pt x="0" y="4"/>
                      <a:pt x="0"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0" name="Freeform 196"/>
              <p:cNvSpPr/>
              <p:nvPr>
                <p:custDataLst>
                  <p:tags r:id="rId91"/>
                </p:custDataLst>
              </p:nvPr>
            </p:nvSpPr>
            <p:spPr bwMode="auto">
              <a:xfrm>
                <a:off x="5550" y="6766"/>
                <a:ext cx="53" cy="53"/>
              </a:xfrm>
              <a:custGeom>
                <a:avLst/>
                <a:gdLst>
                  <a:gd name="T0" fmla="*/ 2 w 8"/>
                  <a:gd name="T1" fmla="*/ 1 h 8"/>
                  <a:gd name="T2" fmla="*/ 7 w 8"/>
                  <a:gd name="T3" fmla="*/ 2 h 8"/>
                  <a:gd name="T4" fmla="*/ 6 w 8"/>
                  <a:gd name="T5" fmla="*/ 7 h 8"/>
                  <a:gd name="T6" fmla="*/ 1 w 8"/>
                  <a:gd name="T7" fmla="*/ 6 h 8"/>
                  <a:gd name="T8" fmla="*/ 2 w 8"/>
                  <a:gd name="T9" fmla="*/ 1 h 8"/>
                </a:gdLst>
                <a:ahLst/>
                <a:cxnLst>
                  <a:cxn ang="0">
                    <a:pos x="T0" y="T1"/>
                  </a:cxn>
                  <a:cxn ang="0">
                    <a:pos x="T2" y="T3"/>
                  </a:cxn>
                  <a:cxn ang="0">
                    <a:pos x="T4" y="T5"/>
                  </a:cxn>
                  <a:cxn ang="0">
                    <a:pos x="T6" y="T7"/>
                  </a:cxn>
                  <a:cxn ang="0">
                    <a:pos x="T8" y="T9"/>
                  </a:cxn>
                </a:cxnLst>
                <a:rect l="0" t="0" r="r" b="b"/>
                <a:pathLst>
                  <a:path w="8" h="8">
                    <a:moveTo>
                      <a:pt x="2" y="1"/>
                    </a:moveTo>
                    <a:cubicBezTo>
                      <a:pt x="4" y="0"/>
                      <a:pt x="6" y="1"/>
                      <a:pt x="7" y="2"/>
                    </a:cubicBezTo>
                    <a:cubicBezTo>
                      <a:pt x="8" y="4"/>
                      <a:pt x="7" y="6"/>
                      <a:pt x="6" y="7"/>
                    </a:cubicBezTo>
                    <a:cubicBezTo>
                      <a:pt x="4" y="8"/>
                      <a:pt x="2" y="8"/>
                      <a:pt x="1" y="6"/>
                    </a:cubicBezTo>
                    <a:cubicBezTo>
                      <a:pt x="0" y="4"/>
                      <a:pt x="1"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1" name="Freeform 197"/>
              <p:cNvSpPr/>
              <p:nvPr>
                <p:custDataLst>
                  <p:tags r:id="rId92"/>
                </p:custDataLst>
              </p:nvPr>
            </p:nvSpPr>
            <p:spPr bwMode="auto">
              <a:xfrm>
                <a:off x="5518" y="6688"/>
                <a:ext cx="51" cy="53"/>
              </a:xfrm>
              <a:custGeom>
                <a:avLst/>
                <a:gdLst>
                  <a:gd name="T0" fmla="*/ 4 w 8"/>
                  <a:gd name="T1" fmla="*/ 1 h 8"/>
                  <a:gd name="T2" fmla="*/ 8 w 8"/>
                  <a:gd name="T3" fmla="*/ 3 h 8"/>
                  <a:gd name="T4" fmla="*/ 5 w 8"/>
                  <a:gd name="T5" fmla="*/ 7 h 8"/>
                  <a:gd name="T6" fmla="*/ 1 w 8"/>
                  <a:gd name="T7" fmla="*/ 5 h 8"/>
                  <a:gd name="T8" fmla="*/ 4 w 8"/>
                  <a:gd name="T9" fmla="*/ 1 h 8"/>
                </a:gdLst>
                <a:ahLst/>
                <a:cxnLst>
                  <a:cxn ang="0">
                    <a:pos x="T0" y="T1"/>
                  </a:cxn>
                  <a:cxn ang="0">
                    <a:pos x="T2" y="T3"/>
                  </a:cxn>
                  <a:cxn ang="0">
                    <a:pos x="T4" y="T5"/>
                  </a:cxn>
                  <a:cxn ang="0">
                    <a:pos x="T6" y="T7"/>
                  </a:cxn>
                  <a:cxn ang="0">
                    <a:pos x="T8" y="T9"/>
                  </a:cxn>
                </a:cxnLst>
                <a:rect l="0" t="0" r="r" b="b"/>
                <a:pathLst>
                  <a:path w="8" h="8">
                    <a:moveTo>
                      <a:pt x="4" y="1"/>
                    </a:moveTo>
                    <a:cubicBezTo>
                      <a:pt x="6" y="0"/>
                      <a:pt x="7" y="2"/>
                      <a:pt x="8" y="3"/>
                    </a:cubicBezTo>
                    <a:cubicBezTo>
                      <a:pt x="8" y="5"/>
                      <a:pt x="7" y="7"/>
                      <a:pt x="5" y="7"/>
                    </a:cubicBezTo>
                    <a:cubicBezTo>
                      <a:pt x="3" y="8"/>
                      <a:pt x="1" y="7"/>
                      <a:pt x="1" y="5"/>
                    </a:cubicBezTo>
                    <a:cubicBezTo>
                      <a:pt x="0" y="3"/>
                      <a:pt x="2" y="1"/>
                      <a:pt x="4"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2" name="Freeform 198"/>
              <p:cNvSpPr/>
              <p:nvPr>
                <p:custDataLst>
                  <p:tags r:id="rId93"/>
                </p:custDataLst>
              </p:nvPr>
            </p:nvSpPr>
            <p:spPr bwMode="auto">
              <a:xfrm>
                <a:off x="5518" y="6611"/>
                <a:ext cx="43" cy="46"/>
              </a:xfrm>
              <a:custGeom>
                <a:avLst/>
                <a:gdLst>
                  <a:gd name="T0" fmla="*/ 3 w 7"/>
                  <a:gd name="T1" fmla="*/ 0 h 7"/>
                  <a:gd name="T2" fmla="*/ 7 w 7"/>
                  <a:gd name="T3" fmla="*/ 3 h 7"/>
                  <a:gd name="T4" fmla="*/ 3 w 7"/>
                  <a:gd name="T5" fmla="*/ 6 h 7"/>
                  <a:gd name="T6" fmla="*/ 0 w 7"/>
                  <a:gd name="T7" fmla="*/ 3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1"/>
                      <a:pt x="7" y="3"/>
                    </a:cubicBezTo>
                    <a:cubicBezTo>
                      <a:pt x="7" y="5"/>
                      <a:pt x="5" y="6"/>
                      <a:pt x="3" y="6"/>
                    </a:cubicBezTo>
                    <a:cubicBezTo>
                      <a:pt x="1" y="7"/>
                      <a:pt x="0" y="5"/>
                      <a:pt x="0" y="3"/>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3" name="Oval 199"/>
              <p:cNvSpPr>
                <a:spLocks noChangeArrowheads="1"/>
              </p:cNvSpPr>
              <p:nvPr>
                <p:custDataLst>
                  <p:tags r:id="rId94"/>
                </p:custDataLst>
              </p:nvPr>
            </p:nvSpPr>
            <p:spPr bwMode="auto">
              <a:xfrm>
                <a:off x="5518" y="652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4" name="Oval 200"/>
              <p:cNvSpPr>
                <a:spLocks noChangeArrowheads="1"/>
              </p:cNvSpPr>
              <p:nvPr>
                <p:custDataLst>
                  <p:tags r:id="rId95"/>
                </p:custDataLst>
              </p:nvPr>
            </p:nvSpPr>
            <p:spPr bwMode="auto">
              <a:xfrm>
                <a:off x="5518" y="644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5" name="Oval 201"/>
              <p:cNvSpPr>
                <a:spLocks noChangeArrowheads="1"/>
              </p:cNvSpPr>
              <p:nvPr>
                <p:custDataLst>
                  <p:tags r:id="rId96"/>
                </p:custDataLst>
              </p:nvPr>
            </p:nvSpPr>
            <p:spPr bwMode="auto">
              <a:xfrm>
                <a:off x="5518" y="635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6" name="Oval 202"/>
              <p:cNvSpPr>
                <a:spLocks noChangeArrowheads="1"/>
              </p:cNvSpPr>
              <p:nvPr>
                <p:custDataLst>
                  <p:tags r:id="rId97"/>
                </p:custDataLst>
              </p:nvPr>
            </p:nvSpPr>
            <p:spPr bwMode="auto">
              <a:xfrm>
                <a:off x="5518" y="6275"/>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7" name="Oval 203"/>
              <p:cNvSpPr>
                <a:spLocks noChangeArrowheads="1"/>
              </p:cNvSpPr>
              <p:nvPr>
                <p:custDataLst>
                  <p:tags r:id="rId98"/>
                </p:custDataLst>
              </p:nvPr>
            </p:nvSpPr>
            <p:spPr bwMode="auto">
              <a:xfrm>
                <a:off x="5518" y="6191"/>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8" name="Oval 204"/>
              <p:cNvSpPr>
                <a:spLocks noChangeArrowheads="1"/>
              </p:cNvSpPr>
              <p:nvPr>
                <p:custDataLst>
                  <p:tags r:id="rId99"/>
                </p:custDataLst>
              </p:nvPr>
            </p:nvSpPr>
            <p:spPr bwMode="auto">
              <a:xfrm>
                <a:off x="5518" y="610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9" name="Oval 205"/>
              <p:cNvSpPr>
                <a:spLocks noChangeArrowheads="1"/>
              </p:cNvSpPr>
              <p:nvPr>
                <p:custDataLst>
                  <p:tags r:id="rId100"/>
                </p:custDataLst>
              </p:nvPr>
            </p:nvSpPr>
            <p:spPr bwMode="auto">
              <a:xfrm>
                <a:off x="5518" y="602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0" name="Oval 206"/>
              <p:cNvSpPr>
                <a:spLocks noChangeArrowheads="1"/>
              </p:cNvSpPr>
              <p:nvPr>
                <p:custDataLst>
                  <p:tags r:id="rId101"/>
                </p:custDataLst>
              </p:nvPr>
            </p:nvSpPr>
            <p:spPr bwMode="auto">
              <a:xfrm>
                <a:off x="5518" y="593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1" name="Oval 207"/>
              <p:cNvSpPr>
                <a:spLocks noChangeArrowheads="1"/>
              </p:cNvSpPr>
              <p:nvPr>
                <p:custDataLst>
                  <p:tags r:id="rId102"/>
                </p:custDataLst>
              </p:nvPr>
            </p:nvSpPr>
            <p:spPr bwMode="auto">
              <a:xfrm>
                <a:off x="5518" y="5853"/>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2" name="Oval 208"/>
              <p:cNvSpPr>
                <a:spLocks noChangeArrowheads="1"/>
              </p:cNvSpPr>
              <p:nvPr>
                <p:custDataLst>
                  <p:tags r:id="rId103"/>
                </p:custDataLst>
              </p:nvPr>
            </p:nvSpPr>
            <p:spPr bwMode="auto">
              <a:xfrm>
                <a:off x="5518" y="5768"/>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3" name="Oval 209"/>
              <p:cNvSpPr>
                <a:spLocks noChangeArrowheads="1"/>
              </p:cNvSpPr>
              <p:nvPr>
                <p:custDataLst>
                  <p:tags r:id="rId104"/>
                </p:custDataLst>
              </p:nvPr>
            </p:nvSpPr>
            <p:spPr bwMode="auto">
              <a:xfrm>
                <a:off x="5518" y="567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4" name="Oval 210"/>
              <p:cNvSpPr>
                <a:spLocks noChangeArrowheads="1"/>
              </p:cNvSpPr>
              <p:nvPr>
                <p:custDataLst>
                  <p:tags r:id="rId105"/>
                </p:custDataLst>
              </p:nvPr>
            </p:nvSpPr>
            <p:spPr bwMode="auto">
              <a:xfrm>
                <a:off x="5518" y="559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5" name="Oval 211"/>
              <p:cNvSpPr>
                <a:spLocks noChangeArrowheads="1"/>
              </p:cNvSpPr>
              <p:nvPr>
                <p:custDataLst>
                  <p:tags r:id="rId106"/>
                </p:custDataLst>
              </p:nvPr>
            </p:nvSpPr>
            <p:spPr bwMode="auto">
              <a:xfrm>
                <a:off x="5518" y="55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6" name="Oval 212"/>
              <p:cNvSpPr>
                <a:spLocks noChangeArrowheads="1"/>
              </p:cNvSpPr>
              <p:nvPr>
                <p:custDataLst>
                  <p:tags r:id="rId107"/>
                </p:custDataLst>
              </p:nvPr>
            </p:nvSpPr>
            <p:spPr bwMode="auto">
              <a:xfrm>
                <a:off x="5518" y="542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7" name="Oval 213"/>
              <p:cNvSpPr>
                <a:spLocks noChangeArrowheads="1"/>
              </p:cNvSpPr>
              <p:nvPr>
                <p:custDataLst>
                  <p:tags r:id="rId108"/>
                </p:custDataLst>
              </p:nvPr>
            </p:nvSpPr>
            <p:spPr bwMode="auto">
              <a:xfrm>
                <a:off x="5518" y="534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8" name="Oval 214"/>
              <p:cNvSpPr>
                <a:spLocks noChangeArrowheads="1"/>
              </p:cNvSpPr>
              <p:nvPr>
                <p:custDataLst>
                  <p:tags r:id="rId109"/>
                </p:custDataLst>
              </p:nvPr>
            </p:nvSpPr>
            <p:spPr bwMode="auto">
              <a:xfrm>
                <a:off x="5518" y="5258"/>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9" name="Oval 215"/>
              <p:cNvSpPr>
                <a:spLocks noChangeArrowheads="1"/>
              </p:cNvSpPr>
              <p:nvPr>
                <p:custDataLst>
                  <p:tags r:id="rId110"/>
                </p:custDataLst>
              </p:nvPr>
            </p:nvSpPr>
            <p:spPr bwMode="auto">
              <a:xfrm>
                <a:off x="5518" y="5173"/>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0" name="Oval 216"/>
              <p:cNvSpPr>
                <a:spLocks noChangeArrowheads="1"/>
              </p:cNvSpPr>
              <p:nvPr>
                <p:custDataLst>
                  <p:tags r:id="rId111"/>
                </p:custDataLst>
              </p:nvPr>
            </p:nvSpPr>
            <p:spPr bwMode="auto">
              <a:xfrm>
                <a:off x="5518" y="508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1" name="Oval 217"/>
              <p:cNvSpPr>
                <a:spLocks noChangeArrowheads="1"/>
              </p:cNvSpPr>
              <p:nvPr>
                <p:custDataLst>
                  <p:tags r:id="rId112"/>
                </p:custDataLst>
              </p:nvPr>
            </p:nvSpPr>
            <p:spPr bwMode="auto">
              <a:xfrm>
                <a:off x="5518" y="500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2" name="Oval 218"/>
              <p:cNvSpPr>
                <a:spLocks noChangeArrowheads="1"/>
              </p:cNvSpPr>
              <p:nvPr>
                <p:custDataLst>
                  <p:tags r:id="rId113"/>
                </p:custDataLst>
              </p:nvPr>
            </p:nvSpPr>
            <p:spPr bwMode="auto">
              <a:xfrm>
                <a:off x="5518" y="492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3" name="Oval 219"/>
              <p:cNvSpPr>
                <a:spLocks noChangeArrowheads="1"/>
              </p:cNvSpPr>
              <p:nvPr>
                <p:custDataLst>
                  <p:tags r:id="rId114"/>
                </p:custDataLst>
              </p:nvPr>
            </p:nvSpPr>
            <p:spPr bwMode="auto">
              <a:xfrm>
                <a:off x="5518" y="483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4" name="Oval 220"/>
              <p:cNvSpPr>
                <a:spLocks noChangeArrowheads="1"/>
              </p:cNvSpPr>
              <p:nvPr>
                <p:custDataLst>
                  <p:tags r:id="rId115"/>
                </p:custDataLst>
              </p:nvPr>
            </p:nvSpPr>
            <p:spPr bwMode="auto">
              <a:xfrm>
                <a:off x="5518" y="4753"/>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5" name="Oval 221"/>
              <p:cNvSpPr>
                <a:spLocks noChangeArrowheads="1"/>
              </p:cNvSpPr>
              <p:nvPr>
                <p:custDataLst>
                  <p:tags r:id="rId116"/>
                </p:custDataLst>
              </p:nvPr>
            </p:nvSpPr>
            <p:spPr bwMode="auto">
              <a:xfrm>
                <a:off x="5518" y="4669"/>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6" name="Oval 222"/>
              <p:cNvSpPr>
                <a:spLocks noChangeArrowheads="1"/>
              </p:cNvSpPr>
              <p:nvPr>
                <p:custDataLst>
                  <p:tags r:id="rId117"/>
                </p:custDataLst>
              </p:nvPr>
            </p:nvSpPr>
            <p:spPr bwMode="auto">
              <a:xfrm>
                <a:off x="5518" y="458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7" name="Oval 223"/>
              <p:cNvSpPr>
                <a:spLocks noChangeArrowheads="1"/>
              </p:cNvSpPr>
              <p:nvPr>
                <p:custDataLst>
                  <p:tags r:id="rId118"/>
                </p:custDataLst>
              </p:nvPr>
            </p:nvSpPr>
            <p:spPr bwMode="auto">
              <a:xfrm>
                <a:off x="5518" y="450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8" name="Oval 224"/>
              <p:cNvSpPr>
                <a:spLocks noChangeArrowheads="1"/>
              </p:cNvSpPr>
              <p:nvPr>
                <p:custDataLst>
                  <p:tags r:id="rId119"/>
                </p:custDataLst>
              </p:nvPr>
            </p:nvSpPr>
            <p:spPr bwMode="auto">
              <a:xfrm>
                <a:off x="5518" y="441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9" name="Oval 225"/>
              <p:cNvSpPr>
                <a:spLocks noChangeArrowheads="1"/>
              </p:cNvSpPr>
              <p:nvPr>
                <p:custDataLst>
                  <p:tags r:id="rId120"/>
                </p:custDataLst>
              </p:nvPr>
            </p:nvSpPr>
            <p:spPr bwMode="auto">
              <a:xfrm>
                <a:off x="5518" y="433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0" name="Oval 226"/>
              <p:cNvSpPr>
                <a:spLocks noChangeArrowheads="1"/>
              </p:cNvSpPr>
              <p:nvPr>
                <p:custDataLst>
                  <p:tags r:id="rId121"/>
                </p:custDataLst>
              </p:nvPr>
            </p:nvSpPr>
            <p:spPr bwMode="auto">
              <a:xfrm>
                <a:off x="5518" y="4246"/>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1" name="Oval 227"/>
              <p:cNvSpPr>
                <a:spLocks noChangeArrowheads="1"/>
              </p:cNvSpPr>
              <p:nvPr>
                <p:custDataLst>
                  <p:tags r:id="rId122"/>
                </p:custDataLst>
              </p:nvPr>
            </p:nvSpPr>
            <p:spPr bwMode="auto">
              <a:xfrm>
                <a:off x="5518" y="4164"/>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2" name="Oval 228"/>
              <p:cNvSpPr>
                <a:spLocks noChangeArrowheads="1"/>
              </p:cNvSpPr>
              <p:nvPr>
                <p:custDataLst>
                  <p:tags r:id="rId123"/>
                </p:custDataLst>
              </p:nvPr>
            </p:nvSpPr>
            <p:spPr bwMode="auto">
              <a:xfrm>
                <a:off x="5518" y="4080"/>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3" name="Freeform 229"/>
              <p:cNvSpPr/>
              <p:nvPr>
                <p:custDataLst>
                  <p:tags r:id="rId124"/>
                </p:custDataLst>
              </p:nvPr>
            </p:nvSpPr>
            <p:spPr bwMode="auto">
              <a:xfrm>
                <a:off x="5518" y="3995"/>
                <a:ext cx="43" cy="46"/>
              </a:xfrm>
              <a:custGeom>
                <a:avLst/>
                <a:gdLst>
                  <a:gd name="T0" fmla="*/ 3 w 7"/>
                  <a:gd name="T1" fmla="*/ 0 h 7"/>
                  <a:gd name="T2" fmla="*/ 7 w 7"/>
                  <a:gd name="T3" fmla="*/ 4 h 7"/>
                  <a:gd name="T4" fmla="*/ 3 w 7"/>
                  <a:gd name="T5" fmla="*/ 7 h 7"/>
                  <a:gd name="T6" fmla="*/ 0 w 7"/>
                  <a:gd name="T7" fmla="*/ 4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2"/>
                      <a:pt x="7" y="4"/>
                    </a:cubicBezTo>
                    <a:cubicBezTo>
                      <a:pt x="6" y="5"/>
                      <a:pt x="5" y="7"/>
                      <a:pt x="3" y="7"/>
                    </a:cubicBezTo>
                    <a:cubicBezTo>
                      <a:pt x="1" y="7"/>
                      <a:pt x="0" y="6"/>
                      <a:pt x="0" y="4"/>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4" name="Freeform 230"/>
              <p:cNvSpPr/>
              <p:nvPr>
                <p:custDataLst>
                  <p:tags r:id="rId125"/>
                </p:custDataLst>
              </p:nvPr>
            </p:nvSpPr>
            <p:spPr bwMode="auto">
              <a:xfrm>
                <a:off x="5523" y="3911"/>
                <a:ext cx="53" cy="51"/>
              </a:xfrm>
              <a:custGeom>
                <a:avLst/>
                <a:gdLst>
                  <a:gd name="T0" fmla="*/ 5 w 8"/>
                  <a:gd name="T1" fmla="*/ 1 h 8"/>
                  <a:gd name="T2" fmla="*/ 8 w 8"/>
                  <a:gd name="T3" fmla="*/ 5 h 8"/>
                  <a:gd name="T4" fmla="*/ 3 w 8"/>
                  <a:gd name="T5" fmla="*/ 7 h 8"/>
                  <a:gd name="T6" fmla="*/ 1 w 8"/>
                  <a:gd name="T7" fmla="*/ 3 h 8"/>
                  <a:gd name="T8" fmla="*/ 5 w 8"/>
                  <a:gd name="T9" fmla="*/ 1 h 8"/>
                </a:gdLst>
                <a:ahLst/>
                <a:cxnLst>
                  <a:cxn ang="0">
                    <a:pos x="T0" y="T1"/>
                  </a:cxn>
                  <a:cxn ang="0">
                    <a:pos x="T2" y="T3"/>
                  </a:cxn>
                  <a:cxn ang="0">
                    <a:pos x="T4" y="T5"/>
                  </a:cxn>
                  <a:cxn ang="0">
                    <a:pos x="T6" y="T7"/>
                  </a:cxn>
                  <a:cxn ang="0">
                    <a:pos x="T8" y="T9"/>
                  </a:cxn>
                </a:cxnLst>
                <a:rect l="0" t="0" r="r" b="b"/>
                <a:pathLst>
                  <a:path w="8" h="8">
                    <a:moveTo>
                      <a:pt x="5" y="1"/>
                    </a:moveTo>
                    <a:cubicBezTo>
                      <a:pt x="7" y="1"/>
                      <a:pt x="8" y="3"/>
                      <a:pt x="8" y="5"/>
                    </a:cubicBezTo>
                    <a:cubicBezTo>
                      <a:pt x="7" y="7"/>
                      <a:pt x="5" y="8"/>
                      <a:pt x="3" y="7"/>
                    </a:cubicBezTo>
                    <a:cubicBezTo>
                      <a:pt x="2" y="7"/>
                      <a:pt x="0" y="5"/>
                      <a:pt x="1" y="3"/>
                    </a:cubicBezTo>
                    <a:cubicBezTo>
                      <a:pt x="2" y="1"/>
                      <a:pt x="4" y="0"/>
                      <a:pt x="5"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5" name="Freeform 231"/>
              <p:cNvSpPr/>
              <p:nvPr>
                <p:custDataLst>
                  <p:tags r:id="rId126"/>
                </p:custDataLst>
              </p:nvPr>
            </p:nvSpPr>
            <p:spPr bwMode="auto">
              <a:xfrm>
                <a:off x="5561" y="3834"/>
                <a:ext cx="53" cy="51"/>
              </a:xfrm>
              <a:custGeom>
                <a:avLst/>
                <a:gdLst>
                  <a:gd name="T0" fmla="*/ 6 w 8"/>
                  <a:gd name="T1" fmla="*/ 1 h 8"/>
                  <a:gd name="T2" fmla="*/ 7 w 8"/>
                  <a:gd name="T3" fmla="*/ 6 h 8"/>
                  <a:gd name="T4" fmla="*/ 2 w 8"/>
                  <a:gd name="T5" fmla="*/ 7 h 8"/>
                  <a:gd name="T6" fmla="*/ 1 w 8"/>
                  <a:gd name="T7" fmla="*/ 2 h 8"/>
                  <a:gd name="T8" fmla="*/ 6 w 8"/>
                  <a:gd name="T9" fmla="*/ 1 h 8"/>
                </a:gdLst>
                <a:ahLst/>
                <a:cxnLst>
                  <a:cxn ang="0">
                    <a:pos x="T0" y="T1"/>
                  </a:cxn>
                  <a:cxn ang="0">
                    <a:pos x="T2" y="T3"/>
                  </a:cxn>
                  <a:cxn ang="0">
                    <a:pos x="T4" y="T5"/>
                  </a:cxn>
                  <a:cxn ang="0">
                    <a:pos x="T6" y="T7"/>
                  </a:cxn>
                  <a:cxn ang="0">
                    <a:pos x="T8" y="T9"/>
                  </a:cxn>
                </a:cxnLst>
                <a:rect l="0" t="0" r="r" b="b"/>
                <a:pathLst>
                  <a:path w="8" h="8">
                    <a:moveTo>
                      <a:pt x="6" y="1"/>
                    </a:moveTo>
                    <a:cubicBezTo>
                      <a:pt x="8" y="3"/>
                      <a:pt x="8" y="5"/>
                      <a:pt x="7" y="6"/>
                    </a:cubicBezTo>
                    <a:cubicBezTo>
                      <a:pt x="6" y="8"/>
                      <a:pt x="4" y="8"/>
                      <a:pt x="2" y="7"/>
                    </a:cubicBezTo>
                    <a:cubicBezTo>
                      <a:pt x="1" y="6"/>
                      <a:pt x="0" y="4"/>
                      <a:pt x="1" y="2"/>
                    </a:cubicBezTo>
                    <a:cubicBezTo>
                      <a:pt x="2" y="1"/>
                      <a:pt x="5" y="0"/>
                      <a:pt x="6"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6" name="Freeform 232"/>
              <p:cNvSpPr/>
              <p:nvPr>
                <p:custDataLst>
                  <p:tags r:id="rId127"/>
                </p:custDataLst>
              </p:nvPr>
            </p:nvSpPr>
            <p:spPr bwMode="auto">
              <a:xfrm>
                <a:off x="5622" y="3776"/>
                <a:ext cx="51" cy="43"/>
              </a:xfrm>
              <a:custGeom>
                <a:avLst/>
                <a:gdLst>
                  <a:gd name="T0" fmla="*/ 7 w 8"/>
                  <a:gd name="T1" fmla="*/ 2 h 7"/>
                  <a:gd name="T2" fmla="*/ 6 w 8"/>
                  <a:gd name="T3" fmla="*/ 6 h 7"/>
                  <a:gd name="T4" fmla="*/ 1 w 8"/>
                  <a:gd name="T5" fmla="*/ 6 h 7"/>
                  <a:gd name="T6" fmla="*/ 2 w 8"/>
                  <a:gd name="T7" fmla="*/ 1 h 7"/>
                  <a:gd name="T8" fmla="*/ 7 w 8"/>
                  <a:gd name="T9" fmla="*/ 2 h 7"/>
                </a:gdLst>
                <a:ahLst/>
                <a:cxnLst>
                  <a:cxn ang="0">
                    <a:pos x="T0" y="T1"/>
                  </a:cxn>
                  <a:cxn ang="0">
                    <a:pos x="T2" y="T3"/>
                  </a:cxn>
                  <a:cxn ang="0">
                    <a:pos x="T4" y="T5"/>
                  </a:cxn>
                  <a:cxn ang="0">
                    <a:pos x="T6" y="T7"/>
                  </a:cxn>
                  <a:cxn ang="0">
                    <a:pos x="T8" y="T9"/>
                  </a:cxn>
                </a:cxnLst>
                <a:rect l="0" t="0" r="r" b="b"/>
                <a:pathLst>
                  <a:path w="8" h="7">
                    <a:moveTo>
                      <a:pt x="7" y="2"/>
                    </a:moveTo>
                    <a:cubicBezTo>
                      <a:pt x="8" y="3"/>
                      <a:pt x="7" y="5"/>
                      <a:pt x="6" y="6"/>
                    </a:cubicBezTo>
                    <a:cubicBezTo>
                      <a:pt x="5" y="7"/>
                      <a:pt x="3" y="7"/>
                      <a:pt x="1" y="6"/>
                    </a:cubicBezTo>
                    <a:cubicBezTo>
                      <a:pt x="0" y="5"/>
                      <a:pt x="0" y="2"/>
                      <a:pt x="2" y="1"/>
                    </a:cubicBezTo>
                    <a:cubicBezTo>
                      <a:pt x="3" y="0"/>
                      <a:pt x="5" y="0"/>
                      <a:pt x="7"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7" name="Freeform 233"/>
              <p:cNvSpPr/>
              <p:nvPr>
                <p:custDataLst>
                  <p:tags r:id="rId128"/>
                </p:custDataLst>
              </p:nvPr>
            </p:nvSpPr>
            <p:spPr bwMode="auto">
              <a:xfrm>
                <a:off x="5692" y="3729"/>
                <a:ext cx="51" cy="51"/>
              </a:xfrm>
              <a:custGeom>
                <a:avLst/>
                <a:gdLst>
                  <a:gd name="T0" fmla="*/ 7 w 8"/>
                  <a:gd name="T1" fmla="*/ 3 h 8"/>
                  <a:gd name="T2" fmla="*/ 5 w 8"/>
                  <a:gd name="T3" fmla="*/ 7 h 8"/>
                  <a:gd name="T4" fmla="*/ 1 w 8"/>
                  <a:gd name="T5" fmla="*/ 5 h 8"/>
                  <a:gd name="T6" fmla="*/ 3 w 8"/>
                  <a:gd name="T7" fmla="*/ 1 h 8"/>
                  <a:gd name="T8" fmla="*/ 7 w 8"/>
                  <a:gd name="T9" fmla="*/ 3 h 8"/>
                </a:gdLst>
                <a:ahLst/>
                <a:cxnLst>
                  <a:cxn ang="0">
                    <a:pos x="T0" y="T1"/>
                  </a:cxn>
                  <a:cxn ang="0">
                    <a:pos x="T2" y="T3"/>
                  </a:cxn>
                  <a:cxn ang="0">
                    <a:pos x="T4" y="T5"/>
                  </a:cxn>
                  <a:cxn ang="0">
                    <a:pos x="T6" y="T7"/>
                  </a:cxn>
                  <a:cxn ang="0">
                    <a:pos x="T8" y="T9"/>
                  </a:cxn>
                </a:cxnLst>
                <a:rect l="0" t="0" r="r" b="b"/>
                <a:pathLst>
                  <a:path w="8" h="8">
                    <a:moveTo>
                      <a:pt x="7" y="3"/>
                    </a:moveTo>
                    <a:cubicBezTo>
                      <a:pt x="8" y="5"/>
                      <a:pt x="7" y="7"/>
                      <a:pt x="5" y="7"/>
                    </a:cubicBezTo>
                    <a:cubicBezTo>
                      <a:pt x="4" y="8"/>
                      <a:pt x="2" y="7"/>
                      <a:pt x="1" y="5"/>
                    </a:cubicBezTo>
                    <a:cubicBezTo>
                      <a:pt x="0" y="4"/>
                      <a:pt x="1" y="2"/>
                      <a:pt x="3" y="1"/>
                    </a:cubicBezTo>
                    <a:cubicBezTo>
                      <a:pt x="5" y="0"/>
                      <a:pt x="7" y="1"/>
                      <a:pt x="7" y="3"/>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8" name="Freeform 234"/>
              <p:cNvSpPr/>
              <p:nvPr>
                <p:custDataLst>
                  <p:tags r:id="rId129"/>
                </p:custDataLst>
              </p:nvPr>
            </p:nvSpPr>
            <p:spPr bwMode="auto">
              <a:xfrm>
                <a:off x="5777" y="3710"/>
                <a:ext cx="43" cy="46"/>
              </a:xfrm>
              <a:custGeom>
                <a:avLst/>
                <a:gdLst>
                  <a:gd name="T0" fmla="*/ 7 w 7"/>
                  <a:gd name="T1" fmla="*/ 4 h 7"/>
                  <a:gd name="T2" fmla="*/ 4 w 7"/>
                  <a:gd name="T3" fmla="*/ 7 h 7"/>
                  <a:gd name="T4" fmla="*/ 0 w 7"/>
                  <a:gd name="T5" fmla="*/ 4 h 7"/>
                  <a:gd name="T6" fmla="*/ 3 w 7"/>
                  <a:gd name="T7" fmla="*/ 0 h 7"/>
                  <a:gd name="T8" fmla="*/ 7 w 7"/>
                  <a:gd name="T9" fmla="*/ 4 h 7"/>
                </a:gdLst>
                <a:ahLst/>
                <a:cxnLst>
                  <a:cxn ang="0">
                    <a:pos x="T0" y="T1"/>
                  </a:cxn>
                  <a:cxn ang="0">
                    <a:pos x="T2" y="T3"/>
                  </a:cxn>
                  <a:cxn ang="0">
                    <a:pos x="T4" y="T5"/>
                  </a:cxn>
                  <a:cxn ang="0">
                    <a:pos x="T6" y="T7"/>
                  </a:cxn>
                  <a:cxn ang="0">
                    <a:pos x="T8" y="T9"/>
                  </a:cxn>
                </a:cxnLst>
                <a:rect l="0" t="0" r="r" b="b"/>
                <a:pathLst>
                  <a:path w="7" h="7">
                    <a:moveTo>
                      <a:pt x="7" y="4"/>
                    </a:moveTo>
                    <a:cubicBezTo>
                      <a:pt x="7" y="5"/>
                      <a:pt x="6" y="7"/>
                      <a:pt x="4" y="7"/>
                    </a:cubicBezTo>
                    <a:cubicBezTo>
                      <a:pt x="2" y="7"/>
                      <a:pt x="0" y="6"/>
                      <a:pt x="0" y="4"/>
                    </a:cubicBezTo>
                    <a:cubicBezTo>
                      <a:pt x="0" y="2"/>
                      <a:pt x="1" y="1"/>
                      <a:pt x="3" y="0"/>
                    </a:cubicBezTo>
                    <a:cubicBezTo>
                      <a:pt x="5" y="0"/>
                      <a:pt x="7" y="2"/>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9" name="Oval 235"/>
              <p:cNvSpPr>
                <a:spLocks noChangeArrowheads="1"/>
              </p:cNvSpPr>
              <p:nvPr>
                <p:custDataLst>
                  <p:tags r:id="rId130"/>
                </p:custDataLst>
              </p:nvPr>
            </p:nvSpPr>
            <p:spPr bwMode="auto">
              <a:xfrm>
                <a:off x="585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0" name="Oval 236"/>
              <p:cNvSpPr>
                <a:spLocks noChangeArrowheads="1"/>
              </p:cNvSpPr>
              <p:nvPr>
                <p:custDataLst>
                  <p:tags r:id="rId131"/>
                </p:custDataLst>
              </p:nvPr>
            </p:nvSpPr>
            <p:spPr bwMode="auto">
              <a:xfrm>
                <a:off x="594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1" name="Oval 237"/>
              <p:cNvSpPr>
                <a:spLocks noChangeArrowheads="1"/>
              </p:cNvSpPr>
              <p:nvPr>
                <p:custDataLst>
                  <p:tags r:id="rId132"/>
                </p:custDataLst>
              </p:nvPr>
            </p:nvSpPr>
            <p:spPr bwMode="auto">
              <a:xfrm>
                <a:off x="602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2" name="Oval 238"/>
              <p:cNvSpPr>
                <a:spLocks noChangeArrowheads="1"/>
              </p:cNvSpPr>
              <p:nvPr>
                <p:custDataLst>
                  <p:tags r:id="rId133"/>
                </p:custDataLst>
              </p:nvPr>
            </p:nvSpPr>
            <p:spPr bwMode="auto">
              <a:xfrm>
                <a:off x="611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3" name="Oval 239"/>
              <p:cNvSpPr>
                <a:spLocks noChangeArrowheads="1"/>
              </p:cNvSpPr>
              <p:nvPr>
                <p:custDataLst>
                  <p:tags r:id="rId134"/>
                </p:custDataLst>
              </p:nvPr>
            </p:nvSpPr>
            <p:spPr bwMode="auto">
              <a:xfrm>
                <a:off x="619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4" name="Oval 240"/>
              <p:cNvSpPr>
                <a:spLocks noChangeArrowheads="1"/>
              </p:cNvSpPr>
              <p:nvPr>
                <p:custDataLst>
                  <p:tags r:id="rId135"/>
                </p:custDataLst>
              </p:nvPr>
            </p:nvSpPr>
            <p:spPr bwMode="auto">
              <a:xfrm>
                <a:off x="627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5" name="Oval 241"/>
              <p:cNvSpPr>
                <a:spLocks noChangeArrowheads="1"/>
              </p:cNvSpPr>
              <p:nvPr>
                <p:custDataLst>
                  <p:tags r:id="rId136"/>
                </p:custDataLst>
              </p:nvPr>
            </p:nvSpPr>
            <p:spPr bwMode="auto">
              <a:xfrm>
                <a:off x="636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6" name="Oval 242"/>
              <p:cNvSpPr>
                <a:spLocks noChangeArrowheads="1"/>
              </p:cNvSpPr>
              <p:nvPr>
                <p:custDataLst>
                  <p:tags r:id="rId137"/>
                </p:custDataLst>
              </p:nvPr>
            </p:nvSpPr>
            <p:spPr bwMode="auto">
              <a:xfrm>
                <a:off x="64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7" name="Oval 243"/>
              <p:cNvSpPr>
                <a:spLocks noChangeArrowheads="1"/>
              </p:cNvSpPr>
              <p:nvPr>
                <p:custDataLst>
                  <p:tags r:id="rId138"/>
                </p:custDataLst>
              </p:nvPr>
            </p:nvSpPr>
            <p:spPr bwMode="auto">
              <a:xfrm>
                <a:off x="653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8" name="Oval 244"/>
              <p:cNvSpPr>
                <a:spLocks noChangeArrowheads="1"/>
              </p:cNvSpPr>
              <p:nvPr>
                <p:custDataLst>
                  <p:tags r:id="rId139"/>
                </p:custDataLst>
              </p:nvPr>
            </p:nvSpPr>
            <p:spPr bwMode="auto">
              <a:xfrm>
                <a:off x="66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9" name="Oval 245"/>
              <p:cNvSpPr>
                <a:spLocks noChangeArrowheads="1"/>
              </p:cNvSpPr>
              <p:nvPr>
                <p:custDataLst>
                  <p:tags r:id="rId140"/>
                </p:custDataLst>
              </p:nvPr>
            </p:nvSpPr>
            <p:spPr bwMode="auto">
              <a:xfrm>
                <a:off x="669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0" name="Oval 246"/>
              <p:cNvSpPr>
                <a:spLocks noChangeArrowheads="1"/>
              </p:cNvSpPr>
              <p:nvPr>
                <p:custDataLst>
                  <p:tags r:id="rId141"/>
                </p:custDataLst>
              </p:nvPr>
            </p:nvSpPr>
            <p:spPr bwMode="auto">
              <a:xfrm>
                <a:off x="678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1" name="Oval 247"/>
              <p:cNvSpPr>
                <a:spLocks noChangeArrowheads="1"/>
              </p:cNvSpPr>
              <p:nvPr>
                <p:custDataLst>
                  <p:tags r:id="rId142"/>
                </p:custDataLst>
              </p:nvPr>
            </p:nvSpPr>
            <p:spPr bwMode="auto">
              <a:xfrm>
                <a:off x="68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2" name="Oval 248"/>
              <p:cNvSpPr>
                <a:spLocks noChangeArrowheads="1"/>
              </p:cNvSpPr>
              <p:nvPr>
                <p:custDataLst>
                  <p:tags r:id="rId143"/>
                </p:custDataLst>
              </p:nvPr>
            </p:nvSpPr>
            <p:spPr bwMode="auto">
              <a:xfrm>
                <a:off x="695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3" name="Oval 249"/>
              <p:cNvSpPr>
                <a:spLocks noChangeArrowheads="1"/>
              </p:cNvSpPr>
              <p:nvPr>
                <p:custDataLst>
                  <p:tags r:id="rId144"/>
                </p:custDataLst>
              </p:nvPr>
            </p:nvSpPr>
            <p:spPr bwMode="auto">
              <a:xfrm>
                <a:off x="7034"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4" name="Oval 250"/>
              <p:cNvSpPr>
                <a:spLocks noChangeArrowheads="1"/>
              </p:cNvSpPr>
              <p:nvPr>
                <p:custDataLst>
                  <p:tags r:id="rId145"/>
                </p:custDataLst>
              </p:nvPr>
            </p:nvSpPr>
            <p:spPr bwMode="auto">
              <a:xfrm>
                <a:off x="71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5" name="Oval 251"/>
              <p:cNvSpPr>
                <a:spLocks noChangeArrowheads="1"/>
              </p:cNvSpPr>
              <p:nvPr>
                <p:custDataLst>
                  <p:tags r:id="rId146"/>
                </p:custDataLst>
              </p:nvPr>
            </p:nvSpPr>
            <p:spPr bwMode="auto">
              <a:xfrm>
                <a:off x="720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6" name="Oval 252"/>
              <p:cNvSpPr>
                <a:spLocks noChangeArrowheads="1"/>
              </p:cNvSpPr>
              <p:nvPr>
                <p:custDataLst>
                  <p:tags r:id="rId147"/>
                </p:custDataLst>
              </p:nvPr>
            </p:nvSpPr>
            <p:spPr bwMode="auto">
              <a:xfrm>
                <a:off x="72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7" name="Oval 253"/>
              <p:cNvSpPr>
                <a:spLocks noChangeArrowheads="1"/>
              </p:cNvSpPr>
              <p:nvPr>
                <p:custDataLst>
                  <p:tags r:id="rId148"/>
                </p:custDataLst>
              </p:nvPr>
            </p:nvSpPr>
            <p:spPr bwMode="auto">
              <a:xfrm>
                <a:off x="73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8" name="Oval 254"/>
              <p:cNvSpPr>
                <a:spLocks noChangeArrowheads="1"/>
              </p:cNvSpPr>
              <p:nvPr>
                <p:custDataLst>
                  <p:tags r:id="rId149"/>
                </p:custDataLst>
              </p:nvPr>
            </p:nvSpPr>
            <p:spPr bwMode="auto">
              <a:xfrm>
                <a:off x="745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9" name="Oval 255"/>
              <p:cNvSpPr>
                <a:spLocks noChangeArrowheads="1"/>
              </p:cNvSpPr>
              <p:nvPr>
                <p:custDataLst>
                  <p:tags r:id="rId150"/>
                </p:custDataLst>
              </p:nvPr>
            </p:nvSpPr>
            <p:spPr bwMode="auto">
              <a:xfrm>
                <a:off x="75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0" name="Oval 256"/>
              <p:cNvSpPr>
                <a:spLocks noChangeArrowheads="1"/>
              </p:cNvSpPr>
              <p:nvPr>
                <p:custDataLst>
                  <p:tags r:id="rId151"/>
                </p:custDataLst>
              </p:nvPr>
            </p:nvSpPr>
            <p:spPr bwMode="auto">
              <a:xfrm>
                <a:off x="762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1" name="Oval 257"/>
              <p:cNvSpPr>
                <a:spLocks noChangeArrowheads="1"/>
              </p:cNvSpPr>
              <p:nvPr>
                <p:custDataLst>
                  <p:tags r:id="rId152"/>
                </p:custDataLst>
              </p:nvPr>
            </p:nvSpPr>
            <p:spPr bwMode="auto">
              <a:xfrm>
                <a:off x="770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2" name="Oval 258"/>
              <p:cNvSpPr>
                <a:spLocks noChangeArrowheads="1"/>
              </p:cNvSpPr>
              <p:nvPr>
                <p:custDataLst>
                  <p:tags r:id="rId153"/>
                </p:custDataLst>
              </p:nvPr>
            </p:nvSpPr>
            <p:spPr bwMode="auto">
              <a:xfrm>
                <a:off x="77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3" name="Oval 259"/>
              <p:cNvSpPr>
                <a:spLocks noChangeArrowheads="1"/>
              </p:cNvSpPr>
              <p:nvPr>
                <p:custDataLst>
                  <p:tags r:id="rId154"/>
                </p:custDataLst>
              </p:nvPr>
            </p:nvSpPr>
            <p:spPr bwMode="auto">
              <a:xfrm>
                <a:off x="787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4" name="Oval 260"/>
              <p:cNvSpPr>
                <a:spLocks noChangeArrowheads="1"/>
              </p:cNvSpPr>
              <p:nvPr>
                <p:custDataLst>
                  <p:tags r:id="rId155"/>
                </p:custDataLst>
              </p:nvPr>
            </p:nvSpPr>
            <p:spPr bwMode="auto">
              <a:xfrm>
                <a:off x="79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5" name="Oval 261"/>
              <p:cNvSpPr>
                <a:spLocks noChangeArrowheads="1"/>
              </p:cNvSpPr>
              <p:nvPr>
                <p:custDataLst>
                  <p:tags r:id="rId156"/>
                </p:custDataLst>
              </p:nvPr>
            </p:nvSpPr>
            <p:spPr bwMode="auto">
              <a:xfrm>
                <a:off x="803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6" name="Oval 262"/>
              <p:cNvSpPr>
                <a:spLocks noChangeArrowheads="1"/>
              </p:cNvSpPr>
              <p:nvPr>
                <p:custDataLst>
                  <p:tags r:id="rId157"/>
                </p:custDataLst>
              </p:nvPr>
            </p:nvSpPr>
            <p:spPr bwMode="auto">
              <a:xfrm>
                <a:off x="81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7" name="Oval 263"/>
              <p:cNvSpPr>
                <a:spLocks noChangeArrowheads="1"/>
              </p:cNvSpPr>
              <p:nvPr>
                <p:custDataLst>
                  <p:tags r:id="rId158"/>
                </p:custDataLst>
              </p:nvPr>
            </p:nvSpPr>
            <p:spPr bwMode="auto">
              <a:xfrm>
                <a:off x="820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8" name="Oval 264"/>
              <p:cNvSpPr>
                <a:spLocks noChangeArrowheads="1"/>
              </p:cNvSpPr>
              <p:nvPr>
                <p:custDataLst>
                  <p:tags r:id="rId159"/>
                </p:custDataLst>
              </p:nvPr>
            </p:nvSpPr>
            <p:spPr bwMode="auto">
              <a:xfrm>
                <a:off x="829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9" name="Oval 265"/>
              <p:cNvSpPr>
                <a:spLocks noChangeArrowheads="1"/>
              </p:cNvSpPr>
              <p:nvPr>
                <p:custDataLst>
                  <p:tags r:id="rId160"/>
                </p:custDataLst>
              </p:nvPr>
            </p:nvSpPr>
            <p:spPr bwMode="auto">
              <a:xfrm>
                <a:off x="8382"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0" name="Oval 266"/>
              <p:cNvSpPr>
                <a:spLocks noChangeArrowheads="1"/>
              </p:cNvSpPr>
              <p:nvPr>
                <p:custDataLst>
                  <p:tags r:id="rId161"/>
                </p:custDataLst>
              </p:nvPr>
            </p:nvSpPr>
            <p:spPr bwMode="auto">
              <a:xfrm>
                <a:off x="8467"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1" name="Oval 267"/>
              <p:cNvSpPr>
                <a:spLocks noChangeArrowheads="1"/>
              </p:cNvSpPr>
              <p:nvPr>
                <p:custDataLst>
                  <p:tags r:id="rId162"/>
                </p:custDataLst>
              </p:nvPr>
            </p:nvSpPr>
            <p:spPr bwMode="auto">
              <a:xfrm>
                <a:off x="854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2" name="Oval 268"/>
              <p:cNvSpPr>
                <a:spLocks noChangeArrowheads="1"/>
              </p:cNvSpPr>
              <p:nvPr>
                <p:custDataLst>
                  <p:tags r:id="rId163"/>
                </p:custDataLst>
              </p:nvPr>
            </p:nvSpPr>
            <p:spPr bwMode="auto">
              <a:xfrm>
                <a:off x="863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3" name="Oval 269"/>
              <p:cNvSpPr>
                <a:spLocks noChangeArrowheads="1"/>
              </p:cNvSpPr>
              <p:nvPr>
                <p:custDataLst>
                  <p:tags r:id="rId164"/>
                </p:custDataLst>
              </p:nvPr>
            </p:nvSpPr>
            <p:spPr bwMode="auto">
              <a:xfrm>
                <a:off x="8718"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4" name="Oval 270"/>
              <p:cNvSpPr>
                <a:spLocks noChangeArrowheads="1"/>
              </p:cNvSpPr>
              <p:nvPr>
                <p:custDataLst>
                  <p:tags r:id="rId165"/>
                </p:custDataLst>
              </p:nvPr>
            </p:nvSpPr>
            <p:spPr bwMode="auto">
              <a:xfrm>
                <a:off x="880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5" name="Oval 271"/>
              <p:cNvSpPr>
                <a:spLocks noChangeArrowheads="1"/>
              </p:cNvSpPr>
              <p:nvPr>
                <p:custDataLst>
                  <p:tags r:id="rId166"/>
                </p:custDataLst>
              </p:nvPr>
            </p:nvSpPr>
            <p:spPr bwMode="auto">
              <a:xfrm>
                <a:off x="888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6" name="Oval 272"/>
              <p:cNvSpPr>
                <a:spLocks noChangeArrowheads="1"/>
              </p:cNvSpPr>
              <p:nvPr>
                <p:custDataLst>
                  <p:tags r:id="rId167"/>
                </p:custDataLst>
              </p:nvPr>
            </p:nvSpPr>
            <p:spPr bwMode="auto">
              <a:xfrm>
                <a:off x="896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7" name="Oval 273"/>
              <p:cNvSpPr>
                <a:spLocks noChangeArrowheads="1"/>
              </p:cNvSpPr>
              <p:nvPr>
                <p:custDataLst>
                  <p:tags r:id="rId168"/>
                </p:custDataLst>
              </p:nvPr>
            </p:nvSpPr>
            <p:spPr bwMode="auto">
              <a:xfrm>
                <a:off x="905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8" name="Oval 274"/>
              <p:cNvSpPr>
                <a:spLocks noChangeArrowheads="1"/>
              </p:cNvSpPr>
              <p:nvPr>
                <p:custDataLst>
                  <p:tags r:id="rId169"/>
                </p:custDataLst>
              </p:nvPr>
            </p:nvSpPr>
            <p:spPr bwMode="auto">
              <a:xfrm>
                <a:off x="9135"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9" name="Oval 275"/>
              <p:cNvSpPr>
                <a:spLocks noChangeArrowheads="1"/>
              </p:cNvSpPr>
              <p:nvPr>
                <p:custDataLst>
                  <p:tags r:id="rId170"/>
                </p:custDataLst>
              </p:nvPr>
            </p:nvSpPr>
            <p:spPr bwMode="auto">
              <a:xfrm>
                <a:off x="922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0" name="Oval 276"/>
              <p:cNvSpPr>
                <a:spLocks noChangeArrowheads="1"/>
              </p:cNvSpPr>
              <p:nvPr>
                <p:custDataLst>
                  <p:tags r:id="rId171"/>
                </p:custDataLst>
              </p:nvPr>
            </p:nvSpPr>
            <p:spPr bwMode="auto">
              <a:xfrm>
                <a:off x="930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1" name="Oval 277"/>
              <p:cNvSpPr>
                <a:spLocks noChangeArrowheads="1"/>
              </p:cNvSpPr>
              <p:nvPr>
                <p:custDataLst>
                  <p:tags r:id="rId172"/>
                </p:custDataLst>
              </p:nvPr>
            </p:nvSpPr>
            <p:spPr bwMode="auto">
              <a:xfrm>
                <a:off x="93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2" name="Oval 278"/>
              <p:cNvSpPr>
                <a:spLocks noChangeArrowheads="1"/>
              </p:cNvSpPr>
              <p:nvPr>
                <p:custDataLst>
                  <p:tags r:id="rId173"/>
                </p:custDataLst>
              </p:nvPr>
            </p:nvSpPr>
            <p:spPr bwMode="auto">
              <a:xfrm>
                <a:off x="947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3" name="Oval 279"/>
              <p:cNvSpPr>
                <a:spLocks noChangeArrowheads="1"/>
              </p:cNvSpPr>
              <p:nvPr>
                <p:custDataLst>
                  <p:tags r:id="rId174"/>
                </p:custDataLst>
              </p:nvPr>
            </p:nvSpPr>
            <p:spPr bwMode="auto">
              <a:xfrm>
                <a:off x="95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4" name="Oval 280"/>
              <p:cNvSpPr>
                <a:spLocks noChangeArrowheads="1"/>
              </p:cNvSpPr>
              <p:nvPr>
                <p:custDataLst>
                  <p:tags r:id="rId175"/>
                </p:custDataLst>
              </p:nvPr>
            </p:nvSpPr>
            <p:spPr bwMode="auto">
              <a:xfrm>
                <a:off x="964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5" name="Oval 281"/>
              <p:cNvSpPr>
                <a:spLocks noChangeArrowheads="1"/>
              </p:cNvSpPr>
              <p:nvPr>
                <p:custDataLst>
                  <p:tags r:id="rId176"/>
                </p:custDataLst>
              </p:nvPr>
            </p:nvSpPr>
            <p:spPr bwMode="auto">
              <a:xfrm>
                <a:off x="97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6" name="Oval 282"/>
              <p:cNvSpPr>
                <a:spLocks noChangeArrowheads="1"/>
              </p:cNvSpPr>
              <p:nvPr>
                <p:custDataLst>
                  <p:tags r:id="rId177"/>
                </p:custDataLst>
              </p:nvPr>
            </p:nvSpPr>
            <p:spPr bwMode="auto">
              <a:xfrm>
                <a:off x="980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7" name="Oval 283"/>
              <p:cNvSpPr>
                <a:spLocks noChangeArrowheads="1"/>
              </p:cNvSpPr>
              <p:nvPr>
                <p:custDataLst>
                  <p:tags r:id="rId178"/>
                </p:custDataLst>
              </p:nvPr>
            </p:nvSpPr>
            <p:spPr bwMode="auto">
              <a:xfrm>
                <a:off x="989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8" name="Oval 284"/>
              <p:cNvSpPr>
                <a:spLocks noChangeArrowheads="1"/>
              </p:cNvSpPr>
              <p:nvPr>
                <p:custDataLst>
                  <p:tags r:id="rId179"/>
                </p:custDataLst>
              </p:nvPr>
            </p:nvSpPr>
            <p:spPr bwMode="auto">
              <a:xfrm>
                <a:off x="997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9" name="Oval 285"/>
              <p:cNvSpPr>
                <a:spLocks noChangeArrowheads="1"/>
              </p:cNvSpPr>
              <p:nvPr>
                <p:custDataLst>
                  <p:tags r:id="rId180"/>
                </p:custDataLst>
              </p:nvPr>
            </p:nvSpPr>
            <p:spPr bwMode="auto">
              <a:xfrm>
                <a:off x="1005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0" name="Oval 286"/>
              <p:cNvSpPr>
                <a:spLocks noChangeArrowheads="1"/>
              </p:cNvSpPr>
              <p:nvPr>
                <p:custDataLst>
                  <p:tags r:id="rId181"/>
                </p:custDataLst>
              </p:nvPr>
            </p:nvSpPr>
            <p:spPr bwMode="auto">
              <a:xfrm>
                <a:off x="1014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1" name="Oval 287"/>
              <p:cNvSpPr>
                <a:spLocks noChangeArrowheads="1"/>
              </p:cNvSpPr>
              <p:nvPr>
                <p:custDataLst>
                  <p:tags r:id="rId182"/>
                </p:custDataLst>
              </p:nvPr>
            </p:nvSpPr>
            <p:spPr bwMode="auto">
              <a:xfrm>
                <a:off x="1022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2" name="Oval 288"/>
              <p:cNvSpPr>
                <a:spLocks noChangeArrowheads="1"/>
              </p:cNvSpPr>
              <p:nvPr>
                <p:custDataLst>
                  <p:tags r:id="rId183"/>
                </p:custDataLst>
              </p:nvPr>
            </p:nvSpPr>
            <p:spPr bwMode="auto">
              <a:xfrm>
                <a:off x="103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3" name="Oval 289"/>
              <p:cNvSpPr>
                <a:spLocks noChangeArrowheads="1"/>
              </p:cNvSpPr>
              <p:nvPr>
                <p:custDataLst>
                  <p:tags r:id="rId184"/>
                </p:custDataLst>
              </p:nvPr>
            </p:nvSpPr>
            <p:spPr bwMode="auto">
              <a:xfrm>
                <a:off x="1039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4" name="Oval 290"/>
              <p:cNvSpPr>
                <a:spLocks noChangeArrowheads="1"/>
              </p:cNvSpPr>
              <p:nvPr>
                <p:custDataLst>
                  <p:tags r:id="rId185"/>
                </p:custDataLst>
              </p:nvPr>
            </p:nvSpPr>
            <p:spPr bwMode="auto">
              <a:xfrm>
                <a:off x="1047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5" name="Oval 291"/>
              <p:cNvSpPr>
                <a:spLocks noChangeArrowheads="1"/>
              </p:cNvSpPr>
              <p:nvPr>
                <p:custDataLst>
                  <p:tags r:id="rId186"/>
                </p:custDataLst>
              </p:nvPr>
            </p:nvSpPr>
            <p:spPr bwMode="auto">
              <a:xfrm>
                <a:off x="1056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6" name="Oval 292"/>
              <p:cNvSpPr>
                <a:spLocks noChangeArrowheads="1"/>
              </p:cNvSpPr>
              <p:nvPr>
                <p:custDataLst>
                  <p:tags r:id="rId187"/>
                </p:custDataLst>
              </p:nvPr>
            </p:nvSpPr>
            <p:spPr bwMode="auto">
              <a:xfrm>
                <a:off x="106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7" name="Oval 293"/>
              <p:cNvSpPr>
                <a:spLocks noChangeArrowheads="1"/>
              </p:cNvSpPr>
              <p:nvPr>
                <p:custDataLst>
                  <p:tags r:id="rId188"/>
                </p:custDataLst>
              </p:nvPr>
            </p:nvSpPr>
            <p:spPr bwMode="auto">
              <a:xfrm>
                <a:off x="1072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8" name="Oval 294"/>
              <p:cNvSpPr>
                <a:spLocks noChangeArrowheads="1"/>
              </p:cNvSpPr>
              <p:nvPr>
                <p:custDataLst>
                  <p:tags r:id="rId189"/>
                </p:custDataLst>
              </p:nvPr>
            </p:nvSpPr>
            <p:spPr bwMode="auto">
              <a:xfrm>
                <a:off x="108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9" name="Oval 295"/>
              <p:cNvSpPr>
                <a:spLocks noChangeArrowheads="1"/>
              </p:cNvSpPr>
              <p:nvPr>
                <p:custDataLst>
                  <p:tags r:id="rId190"/>
                </p:custDataLst>
              </p:nvPr>
            </p:nvSpPr>
            <p:spPr bwMode="auto">
              <a:xfrm>
                <a:off x="1089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0" name="Oval 296"/>
              <p:cNvSpPr>
                <a:spLocks noChangeArrowheads="1"/>
              </p:cNvSpPr>
              <p:nvPr>
                <p:custDataLst>
                  <p:tags r:id="rId191"/>
                </p:custDataLst>
              </p:nvPr>
            </p:nvSpPr>
            <p:spPr bwMode="auto">
              <a:xfrm>
                <a:off x="1098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1" name="Oval 297"/>
              <p:cNvSpPr>
                <a:spLocks noChangeArrowheads="1"/>
              </p:cNvSpPr>
              <p:nvPr>
                <p:custDataLst>
                  <p:tags r:id="rId192"/>
                </p:custDataLst>
              </p:nvPr>
            </p:nvSpPr>
            <p:spPr bwMode="auto">
              <a:xfrm>
                <a:off x="110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2" name="Oval 298"/>
              <p:cNvSpPr>
                <a:spLocks noChangeArrowheads="1"/>
              </p:cNvSpPr>
              <p:nvPr>
                <p:custDataLst>
                  <p:tags r:id="rId193"/>
                </p:custDataLst>
              </p:nvPr>
            </p:nvSpPr>
            <p:spPr bwMode="auto">
              <a:xfrm>
                <a:off x="1114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3" name="Oval 299"/>
              <p:cNvSpPr>
                <a:spLocks noChangeArrowheads="1"/>
              </p:cNvSpPr>
              <p:nvPr>
                <p:custDataLst>
                  <p:tags r:id="rId194"/>
                </p:custDataLst>
              </p:nvPr>
            </p:nvSpPr>
            <p:spPr bwMode="auto">
              <a:xfrm>
                <a:off x="1123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4" name="Oval 300"/>
              <p:cNvSpPr>
                <a:spLocks noChangeArrowheads="1"/>
              </p:cNvSpPr>
              <p:nvPr>
                <p:custDataLst>
                  <p:tags r:id="rId195"/>
                </p:custDataLst>
              </p:nvPr>
            </p:nvSpPr>
            <p:spPr bwMode="auto">
              <a:xfrm>
                <a:off x="113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5" name="Oval 301"/>
              <p:cNvSpPr>
                <a:spLocks noChangeArrowheads="1"/>
              </p:cNvSpPr>
              <p:nvPr>
                <p:custDataLst>
                  <p:tags r:id="rId196"/>
                </p:custDataLst>
              </p:nvPr>
            </p:nvSpPr>
            <p:spPr bwMode="auto">
              <a:xfrm>
                <a:off x="1140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6" name="Oval 302"/>
              <p:cNvSpPr>
                <a:spLocks noChangeArrowheads="1"/>
              </p:cNvSpPr>
              <p:nvPr>
                <p:custDataLst>
                  <p:tags r:id="rId197"/>
                </p:custDataLst>
              </p:nvPr>
            </p:nvSpPr>
            <p:spPr bwMode="auto">
              <a:xfrm>
                <a:off x="114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7" name="Oval 303"/>
              <p:cNvSpPr>
                <a:spLocks noChangeArrowheads="1"/>
              </p:cNvSpPr>
              <p:nvPr>
                <p:custDataLst>
                  <p:tags r:id="rId198"/>
                </p:custDataLst>
              </p:nvPr>
            </p:nvSpPr>
            <p:spPr bwMode="auto">
              <a:xfrm>
                <a:off x="115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8" name="Oval 304"/>
              <p:cNvSpPr>
                <a:spLocks noChangeArrowheads="1"/>
              </p:cNvSpPr>
              <p:nvPr>
                <p:custDataLst>
                  <p:tags r:id="rId199"/>
                </p:custDataLst>
              </p:nvPr>
            </p:nvSpPr>
            <p:spPr bwMode="auto">
              <a:xfrm>
                <a:off x="1165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9" name="Oval 305"/>
              <p:cNvSpPr>
                <a:spLocks noChangeArrowheads="1"/>
              </p:cNvSpPr>
              <p:nvPr>
                <p:custDataLst>
                  <p:tags r:id="rId200"/>
                </p:custDataLst>
              </p:nvPr>
            </p:nvSpPr>
            <p:spPr bwMode="auto">
              <a:xfrm>
                <a:off x="1173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80" name="Oval 306"/>
              <p:cNvSpPr>
                <a:spLocks noChangeArrowheads="1"/>
              </p:cNvSpPr>
              <p:nvPr>
                <p:custDataLst>
                  <p:tags r:id="rId201"/>
                </p:custDataLst>
              </p:nvPr>
            </p:nvSpPr>
            <p:spPr bwMode="auto">
              <a:xfrm>
                <a:off x="1182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5" name="Oval 308"/>
              <p:cNvSpPr>
                <a:spLocks noChangeArrowheads="1"/>
              </p:cNvSpPr>
              <p:nvPr>
                <p:custDataLst>
                  <p:tags r:id="rId202"/>
                </p:custDataLst>
              </p:nvPr>
            </p:nvSpPr>
            <p:spPr bwMode="auto">
              <a:xfrm>
                <a:off x="1190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6" name="Oval 309"/>
              <p:cNvSpPr>
                <a:spLocks noChangeArrowheads="1"/>
              </p:cNvSpPr>
              <p:nvPr>
                <p:custDataLst>
                  <p:tags r:id="rId203"/>
                </p:custDataLst>
              </p:nvPr>
            </p:nvSpPr>
            <p:spPr bwMode="auto">
              <a:xfrm>
                <a:off x="119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7" name="Oval 310"/>
              <p:cNvSpPr>
                <a:spLocks noChangeArrowheads="1"/>
              </p:cNvSpPr>
              <p:nvPr>
                <p:custDataLst>
                  <p:tags r:id="rId204"/>
                </p:custDataLst>
              </p:nvPr>
            </p:nvSpPr>
            <p:spPr bwMode="auto">
              <a:xfrm>
                <a:off x="1207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8" name="Oval 311"/>
              <p:cNvSpPr>
                <a:spLocks noChangeArrowheads="1"/>
              </p:cNvSpPr>
              <p:nvPr>
                <p:custDataLst>
                  <p:tags r:id="rId205"/>
                </p:custDataLst>
              </p:nvPr>
            </p:nvSpPr>
            <p:spPr bwMode="auto">
              <a:xfrm>
                <a:off x="1215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9" name="Oval 312"/>
              <p:cNvSpPr>
                <a:spLocks noChangeArrowheads="1"/>
              </p:cNvSpPr>
              <p:nvPr>
                <p:custDataLst>
                  <p:tags r:id="rId206"/>
                </p:custDataLst>
              </p:nvPr>
            </p:nvSpPr>
            <p:spPr bwMode="auto">
              <a:xfrm>
                <a:off x="122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0" name="Oval 313"/>
              <p:cNvSpPr>
                <a:spLocks noChangeArrowheads="1"/>
              </p:cNvSpPr>
              <p:nvPr>
                <p:custDataLst>
                  <p:tags r:id="rId207"/>
                </p:custDataLst>
              </p:nvPr>
            </p:nvSpPr>
            <p:spPr bwMode="auto">
              <a:xfrm>
                <a:off x="123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 name="Oval 314"/>
              <p:cNvSpPr>
                <a:spLocks noChangeArrowheads="1"/>
              </p:cNvSpPr>
              <p:nvPr>
                <p:custDataLst>
                  <p:tags r:id="rId208"/>
                </p:custDataLst>
              </p:nvPr>
            </p:nvSpPr>
            <p:spPr bwMode="auto">
              <a:xfrm>
                <a:off x="1240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2" name="Oval 315"/>
              <p:cNvSpPr>
                <a:spLocks noChangeArrowheads="1"/>
              </p:cNvSpPr>
              <p:nvPr>
                <p:custDataLst>
                  <p:tags r:id="rId209"/>
                </p:custDataLst>
              </p:nvPr>
            </p:nvSpPr>
            <p:spPr bwMode="auto">
              <a:xfrm>
                <a:off x="124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3" name="Oval 316"/>
              <p:cNvSpPr>
                <a:spLocks noChangeArrowheads="1"/>
              </p:cNvSpPr>
              <p:nvPr>
                <p:custDataLst>
                  <p:tags r:id="rId210"/>
                </p:custDataLst>
              </p:nvPr>
            </p:nvSpPr>
            <p:spPr bwMode="auto">
              <a:xfrm>
                <a:off x="1257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4" name="Oval 317"/>
              <p:cNvSpPr>
                <a:spLocks noChangeArrowheads="1"/>
              </p:cNvSpPr>
              <p:nvPr>
                <p:custDataLst>
                  <p:tags r:id="rId211"/>
                </p:custDataLst>
              </p:nvPr>
            </p:nvSpPr>
            <p:spPr bwMode="auto">
              <a:xfrm>
                <a:off x="12657"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Oval 318"/>
              <p:cNvSpPr>
                <a:spLocks noChangeArrowheads="1"/>
              </p:cNvSpPr>
              <p:nvPr>
                <p:custDataLst>
                  <p:tags r:id="rId212"/>
                </p:custDataLst>
              </p:nvPr>
            </p:nvSpPr>
            <p:spPr bwMode="auto">
              <a:xfrm>
                <a:off x="1274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6" name="Oval 319"/>
              <p:cNvSpPr>
                <a:spLocks noChangeArrowheads="1"/>
              </p:cNvSpPr>
              <p:nvPr>
                <p:custDataLst>
                  <p:tags r:id="rId213"/>
                </p:custDataLst>
              </p:nvPr>
            </p:nvSpPr>
            <p:spPr bwMode="auto">
              <a:xfrm>
                <a:off x="128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7" name="Oval 320"/>
              <p:cNvSpPr>
                <a:spLocks noChangeArrowheads="1"/>
              </p:cNvSpPr>
              <p:nvPr>
                <p:custDataLst>
                  <p:tags r:id="rId214"/>
                </p:custDataLst>
              </p:nvPr>
            </p:nvSpPr>
            <p:spPr bwMode="auto">
              <a:xfrm>
                <a:off x="129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8" name="Oval 321"/>
              <p:cNvSpPr>
                <a:spLocks noChangeArrowheads="1"/>
              </p:cNvSpPr>
              <p:nvPr>
                <p:custDataLst>
                  <p:tags r:id="rId215"/>
                </p:custDataLst>
              </p:nvPr>
            </p:nvSpPr>
            <p:spPr bwMode="auto">
              <a:xfrm>
                <a:off x="1299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9" name="Oval 322"/>
              <p:cNvSpPr>
                <a:spLocks noChangeArrowheads="1"/>
              </p:cNvSpPr>
              <p:nvPr>
                <p:custDataLst>
                  <p:tags r:id="rId216"/>
                </p:custDataLst>
              </p:nvPr>
            </p:nvSpPr>
            <p:spPr bwMode="auto">
              <a:xfrm>
                <a:off x="1307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0" name="Oval 323"/>
              <p:cNvSpPr>
                <a:spLocks noChangeArrowheads="1"/>
              </p:cNvSpPr>
              <p:nvPr>
                <p:custDataLst>
                  <p:tags r:id="rId217"/>
                </p:custDataLst>
              </p:nvPr>
            </p:nvSpPr>
            <p:spPr bwMode="auto">
              <a:xfrm>
                <a:off x="1316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1" name="Oval 324"/>
              <p:cNvSpPr>
                <a:spLocks noChangeArrowheads="1"/>
              </p:cNvSpPr>
              <p:nvPr>
                <p:custDataLst>
                  <p:tags r:id="rId218"/>
                </p:custDataLst>
              </p:nvPr>
            </p:nvSpPr>
            <p:spPr bwMode="auto">
              <a:xfrm>
                <a:off x="132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2" name="Oval 325"/>
              <p:cNvSpPr>
                <a:spLocks noChangeArrowheads="1"/>
              </p:cNvSpPr>
              <p:nvPr>
                <p:custDataLst>
                  <p:tags r:id="rId219"/>
                </p:custDataLst>
              </p:nvPr>
            </p:nvSpPr>
            <p:spPr bwMode="auto">
              <a:xfrm>
                <a:off x="1332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3" name="Freeform 326"/>
              <p:cNvSpPr/>
              <p:nvPr>
                <p:custDataLst>
                  <p:tags r:id="rId220"/>
                </p:custDataLst>
              </p:nvPr>
            </p:nvSpPr>
            <p:spPr bwMode="auto">
              <a:xfrm>
                <a:off x="13411" y="3717"/>
                <a:ext cx="53" cy="43"/>
              </a:xfrm>
              <a:custGeom>
                <a:avLst/>
                <a:gdLst>
                  <a:gd name="T0" fmla="*/ 7 w 8"/>
                  <a:gd name="T1" fmla="*/ 4 h 7"/>
                  <a:gd name="T2" fmla="*/ 3 w 8"/>
                  <a:gd name="T3" fmla="*/ 7 h 7"/>
                  <a:gd name="T4" fmla="*/ 0 w 8"/>
                  <a:gd name="T5" fmla="*/ 3 h 7"/>
                  <a:gd name="T6" fmla="*/ 4 w 8"/>
                  <a:gd name="T7" fmla="*/ 0 h 7"/>
                  <a:gd name="T8" fmla="*/ 7 w 8"/>
                  <a:gd name="T9" fmla="*/ 4 h 7"/>
                </a:gdLst>
                <a:ahLst/>
                <a:cxnLst>
                  <a:cxn ang="0">
                    <a:pos x="T0" y="T1"/>
                  </a:cxn>
                  <a:cxn ang="0">
                    <a:pos x="T2" y="T3"/>
                  </a:cxn>
                  <a:cxn ang="0">
                    <a:pos x="T4" y="T5"/>
                  </a:cxn>
                  <a:cxn ang="0">
                    <a:pos x="T6" y="T7"/>
                  </a:cxn>
                  <a:cxn ang="0">
                    <a:pos x="T8" y="T9"/>
                  </a:cxn>
                </a:cxnLst>
                <a:rect l="0" t="0" r="r" b="b"/>
                <a:pathLst>
                  <a:path w="8" h="7">
                    <a:moveTo>
                      <a:pt x="7" y="4"/>
                    </a:moveTo>
                    <a:cubicBezTo>
                      <a:pt x="6" y="6"/>
                      <a:pt x="5" y="7"/>
                      <a:pt x="3" y="7"/>
                    </a:cubicBezTo>
                    <a:cubicBezTo>
                      <a:pt x="1" y="6"/>
                      <a:pt x="0" y="5"/>
                      <a:pt x="0" y="3"/>
                    </a:cubicBezTo>
                    <a:cubicBezTo>
                      <a:pt x="1" y="1"/>
                      <a:pt x="2" y="0"/>
                      <a:pt x="4" y="0"/>
                    </a:cubicBezTo>
                    <a:cubicBezTo>
                      <a:pt x="6" y="1"/>
                      <a:pt x="8" y="3"/>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4" name="Freeform 327"/>
              <p:cNvSpPr/>
              <p:nvPr>
                <p:custDataLst>
                  <p:tags r:id="rId221"/>
                </p:custDataLst>
              </p:nvPr>
            </p:nvSpPr>
            <p:spPr bwMode="auto">
              <a:xfrm>
                <a:off x="13488" y="3741"/>
                <a:ext cx="53" cy="53"/>
              </a:xfrm>
              <a:custGeom>
                <a:avLst/>
                <a:gdLst>
                  <a:gd name="T0" fmla="*/ 7 w 8"/>
                  <a:gd name="T1" fmla="*/ 6 h 8"/>
                  <a:gd name="T2" fmla="*/ 2 w 8"/>
                  <a:gd name="T3" fmla="*/ 7 h 8"/>
                  <a:gd name="T4" fmla="*/ 1 w 8"/>
                  <a:gd name="T5" fmla="*/ 3 h 8"/>
                  <a:gd name="T6" fmla="*/ 5 w 8"/>
                  <a:gd name="T7" fmla="*/ 1 h 8"/>
                  <a:gd name="T8" fmla="*/ 7 w 8"/>
                  <a:gd name="T9" fmla="*/ 6 h 8"/>
                </a:gdLst>
                <a:ahLst/>
                <a:cxnLst>
                  <a:cxn ang="0">
                    <a:pos x="T0" y="T1"/>
                  </a:cxn>
                  <a:cxn ang="0">
                    <a:pos x="T2" y="T3"/>
                  </a:cxn>
                  <a:cxn ang="0">
                    <a:pos x="T4" y="T5"/>
                  </a:cxn>
                  <a:cxn ang="0">
                    <a:pos x="T6" y="T7"/>
                  </a:cxn>
                  <a:cxn ang="0">
                    <a:pos x="T8" y="T9"/>
                  </a:cxn>
                </a:cxnLst>
                <a:rect l="0" t="0" r="r" b="b"/>
                <a:pathLst>
                  <a:path w="8" h="8">
                    <a:moveTo>
                      <a:pt x="7" y="6"/>
                    </a:moveTo>
                    <a:cubicBezTo>
                      <a:pt x="6" y="8"/>
                      <a:pt x="4" y="8"/>
                      <a:pt x="2" y="7"/>
                    </a:cubicBezTo>
                    <a:cubicBezTo>
                      <a:pt x="1" y="6"/>
                      <a:pt x="0" y="4"/>
                      <a:pt x="1" y="3"/>
                    </a:cubicBezTo>
                    <a:cubicBezTo>
                      <a:pt x="2" y="1"/>
                      <a:pt x="4" y="0"/>
                      <a:pt x="5" y="1"/>
                    </a:cubicBezTo>
                    <a:cubicBezTo>
                      <a:pt x="7" y="2"/>
                      <a:pt x="8" y="4"/>
                      <a:pt x="7"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5" name="Freeform 328"/>
              <p:cNvSpPr/>
              <p:nvPr>
                <p:custDataLst>
                  <p:tags r:id="rId222"/>
                </p:custDataLst>
              </p:nvPr>
            </p:nvSpPr>
            <p:spPr bwMode="auto">
              <a:xfrm>
                <a:off x="13554" y="3794"/>
                <a:ext cx="51" cy="51"/>
              </a:xfrm>
              <a:custGeom>
                <a:avLst/>
                <a:gdLst>
                  <a:gd name="T0" fmla="*/ 6 w 8"/>
                  <a:gd name="T1" fmla="*/ 7 h 8"/>
                  <a:gd name="T2" fmla="*/ 2 w 8"/>
                  <a:gd name="T3" fmla="*/ 7 h 8"/>
                  <a:gd name="T4" fmla="*/ 2 w 8"/>
                  <a:gd name="T5" fmla="*/ 2 h 8"/>
                  <a:gd name="T6" fmla="*/ 7 w 8"/>
                  <a:gd name="T7" fmla="*/ 2 h 8"/>
                  <a:gd name="T8" fmla="*/ 6 w 8"/>
                  <a:gd name="T9" fmla="*/ 7 h 8"/>
                </a:gdLst>
                <a:ahLst/>
                <a:cxnLst>
                  <a:cxn ang="0">
                    <a:pos x="T0" y="T1"/>
                  </a:cxn>
                  <a:cxn ang="0">
                    <a:pos x="T2" y="T3"/>
                  </a:cxn>
                  <a:cxn ang="0">
                    <a:pos x="T4" y="T5"/>
                  </a:cxn>
                  <a:cxn ang="0">
                    <a:pos x="T6" y="T7"/>
                  </a:cxn>
                  <a:cxn ang="0">
                    <a:pos x="T8" y="T9"/>
                  </a:cxn>
                </a:cxnLst>
                <a:rect l="0" t="0" r="r" b="b"/>
                <a:pathLst>
                  <a:path w="8" h="8">
                    <a:moveTo>
                      <a:pt x="6" y="7"/>
                    </a:moveTo>
                    <a:cubicBezTo>
                      <a:pt x="5" y="8"/>
                      <a:pt x="3" y="8"/>
                      <a:pt x="2" y="7"/>
                    </a:cubicBezTo>
                    <a:cubicBezTo>
                      <a:pt x="0" y="5"/>
                      <a:pt x="0" y="3"/>
                      <a:pt x="2" y="2"/>
                    </a:cubicBezTo>
                    <a:cubicBezTo>
                      <a:pt x="3" y="0"/>
                      <a:pt x="5" y="0"/>
                      <a:pt x="7" y="2"/>
                    </a:cubicBezTo>
                    <a:cubicBezTo>
                      <a:pt x="8" y="3"/>
                      <a:pt x="8" y="5"/>
                      <a:pt x="6"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6" name="Freeform 329"/>
              <p:cNvSpPr/>
              <p:nvPr>
                <p:custDataLst>
                  <p:tags r:id="rId223"/>
                </p:custDataLst>
              </p:nvPr>
            </p:nvSpPr>
            <p:spPr bwMode="auto">
              <a:xfrm>
                <a:off x="13604" y="3864"/>
                <a:ext cx="53" cy="46"/>
              </a:xfrm>
              <a:custGeom>
                <a:avLst/>
                <a:gdLst>
                  <a:gd name="T0" fmla="*/ 5 w 8"/>
                  <a:gd name="T1" fmla="*/ 7 h 7"/>
                  <a:gd name="T2" fmla="*/ 1 w 8"/>
                  <a:gd name="T3" fmla="*/ 5 h 7"/>
                  <a:gd name="T4" fmla="*/ 2 w 8"/>
                  <a:gd name="T5" fmla="*/ 1 h 7"/>
                  <a:gd name="T6" fmla="*/ 7 w 8"/>
                  <a:gd name="T7" fmla="*/ 2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7"/>
                      <a:pt x="1" y="5"/>
                    </a:cubicBezTo>
                    <a:cubicBezTo>
                      <a:pt x="0" y="4"/>
                      <a:pt x="0" y="2"/>
                      <a:pt x="2" y="1"/>
                    </a:cubicBezTo>
                    <a:cubicBezTo>
                      <a:pt x="4" y="0"/>
                      <a:pt x="6" y="0"/>
                      <a:pt x="7" y="2"/>
                    </a:cubicBezTo>
                    <a:cubicBezTo>
                      <a:pt x="8" y="4"/>
                      <a:pt x="7" y="6"/>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7" name="Freeform 330"/>
              <p:cNvSpPr/>
              <p:nvPr>
                <p:custDataLst>
                  <p:tags r:id="rId224"/>
                </p:custDataLst>
              </p:nvPr>
            </p:nvSpPr>
            <p:spPr bwMode="auto">
              <a:xfrm>
                <a:off x="13631" y="3942"/>
                <a:ext cx="53" cy="46"/>
              </a:xfrm>
              <a:custGeom>
                <a:avLst/>
                <a:gdLst>
                  <a:gd name="T0" fmla="*/ 5 w 8"/>
                  <a:gd name="T1" fmla="*/ 7 h 7"/>
                  <a:gd name="T2" fmla="*/ 1 w 8"/>
                  <a:gd name="T3" fmla="*/ 5 h 7"/>
                  <a:gd name="T4" fmla="*/ 3 w 8"/>
                  <a:gd name="T5" fmla="*/ 1 h 7"/>
                  <a:gd name="T6" fmla="*/ 7 w 8"/>
                  <a:gd name="T7" fmla="*/ 3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6"/>
                      <a:pt x="1" y="5"/>
                    </a:cubicBezTo>
                    <a:cubicBezTo>
                      <a:pt x="0" y="3"/>
                      <a:pt x="1" y="1"/>
                      <a:pt x="3" y="1"/>
                    </a:cubicBezTo>
                    <a:cubicBezTo>
                      <a:pt x="5" y="0"/>
                      <a:pt x="7" y="1"/>
                      <a:pt x="7" y="3"/>
                    </a:cubicBezTo>
                    <a:cubicBezTo>
                      <a:pt x="8" y="5"/>
                      <a:pt x="6" y="7"/>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8" name="Oval 331"/>
              <p:cNvSpPr>
                <a:spLocks noChangeArrowheads="1"/>
              </p:cNvSpPr>
              <p:nvPr>
                <p:custDataLst>
                  <p:tags r:id="rId225"/>
                </p:custDataLst>
              </p:nvPr>
            </p:nvSpPr>
            <p:spPr bwMode="auto">
              <a:xfrm>
                <a:off x="13643" y="402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9" name="Oval 332"/>
              <p:cNvSpPr>
                <a:spLocks noChangeArrowheads="1"/>
              </p:cNvSpPr>
              <p:nvPr>
                <p:custDataLst>
                  <p:tags r:id="rId226"/>
                </p:custDataLst>
              </p:nvPr>
            </p:nvSpPr>
            <p:spPr bwMode="auto">
              <a:xfrm>
                <a:off x="13643" y="411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0" name="Oval 333"/>
              <p:cNvSpPr>
                <a:spLocks noChangeArrowheads="1"/>
              </p:cNvSpPr>
              <p:nvPr>
                <p:custDataLst>
                  <p:tags r:id="rId227"/>
                </p:custDataLst>
              </p:nvPr>
            </p:nvSpPr>
            <p:spPr bwMode="auto">
              <a:xfrm>
                <a:off x="13643" y="4195"/>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1" name="Oval 334"/>
              <p:cNvSpPr>
                <a:spLocks noChangeArrowheads="1"/>
              </p:cNvSpPr>
              <p:nvPr>
                <p:custDataLst>
                  <p:tags r:id="rId228"/>
                </p:custDataLst>
              </p:nvPr>
            </p:nvSpPr>
            <p:spPr bwMode="auto">
              <a:xfrm>
                <a:off x="13643" y="4280"/>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2" name="Oval 335"/>
              <p:cNvSpPr>
                <a:spLocks noChangeArrowheads="1"/>
              </p:cNvSpPr>
              <p:nvPr>
                <p:custDataLst>
                  <p:tags r:id="rId229"/>
                </p:custDataLst>
              </p:nvPr>
            </p:nvSpPr>
            <p:spPr bwMode="auto">
              <a:xfrm>
                <a:off x="13643" y="4364"/>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3" name="Oval 336"/>
              <p:cNvSpPr>
                <a:spLocks noChangeArrowheads="1"/>
              </p:cNvSpPr>
              <p:nvPr>
                <p:custDataLst>
                  <p:tags r:id="rId230"/>
                </p:custDataLst>
              </p:nvPr>
            </p:nvSpPr>
            <p:spPr bwMode="auto">
              <a:xfrm>
                <a:off x="13643" y="4449"/>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4" name="Oval 337"/>
              <p:cNvSpPr>
                <a:spLocks noChangeArrowheads="1"/>
              </p:cNvSpPr>
              <p:nvPr>
                <p:custDataLst>
                  <p:tags r:id="rId231"/>
                </p:custDataLst>
              </p:nvPr>
            </p:nvSpPr>
            <p:spPr bwMode="auto">
              <a:xfrm>
                <a:off x="13643" y="453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5" name="Oval 338"/>
              <p:cNvSpPr>
                <a:spLocks noChangeArrowheads="1"/>
              </p:cNvSpPr>
              <p:nvPr>
                <p:custDataLst>
                  <p:tags r:id="rId232"/>
                </p:custDataLst>
              </p:nvPr>
            </p:nvSpPr>
            <p:spPr bwMode="auto">
              <a:xfrm>
                <a:off x="13643" y="462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6" name="Oval 339"/>
              <p:cNvSpPr>
                <a:spLocks noChangeArrowheads="1"/>
              </p:cNvSpPr>
              <p:nvPr>
                <p:custDataLst>
                  <p:tags r:id="rId233"/>
                </p:custDataLst>
              </p:nvPr>
            </p:nvSpPr>
            <p:spPr bwMode="auto">
              <a:xfrm>
                <a:off x="13643" y="470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7" name="Oval 340"/>
              <p:cNvSpPr>
                <a:spLocks noChangeArrowheads="1"/>
              </p:cNvSpPr>
              <p:nvPr>
                <p:custDataLst>
                  <p:tags r:id="rId234"/>
                </p:custDataLst>
              </p:nvPr>
            </p:nvSpPr>
            <p:spPr bwMode="auto">
              <a:xfrm>
                <a:off x="13643" y="479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8" name="Oval 341"/>
              <p:cNvSpPr>
                <a:spLocks noChangeArrowheads="1"/>
              </p:cNvSpPr>
              <p:nvPr>
                <p:custDataLst>
                  <p:tags r:id="rId235"/>
                </p:custDataLst>
              </p:nvPr>
            </p:nvSpPr>
            <p:spPr bwMode="auto">
              <a:xfrm>
                <a:off x="13643" y="4874"/>
                <a:ext cx="42" cy="42"/>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9" name="Oval 342"/>
              <p:cNvSpPr>
                <a:spLocks noChangeArrowheads="1"/>
              </p:cNvSpPr>
              <p:nvPr>
                <p:custDataLst>
                  <p:tags r:id="rId236"/>
                </p:custDataLst>
              </p:nvPr>
            </p:nvSpPr>
            <p:spPr bwMode="auto">
              <a:xfrm>
                <a:off x="13643" y="4958"/>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0" name="Oval 343"/>
              <p:cNvSpPr>
                <a:spLocks noChangeArrowheads="1"/>
              </p:cNvSpPr>
              <p:nvPr>
                <p:custDataLst>
                  <p:tags r:id="rId237"/>
                </p:custDataLst>
              </p:nvPr>
            </p:nvSpPr>
            <p:spPr bwMode="auto">
              <a:xfrm>
                <a:off x="13643" y="504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1" name="Oval 344"/>
              <p:cNvSpPr>
                <a:spLocks noChangeArrowheads="1"/>
              </p:cNvSpPr>
              <p:nvPr>
                <p:custDataLst>
                  <p:tags r:id="rId238"/>
                </p:custDataLst>
              </p:nvPr>
            </p:nvSpPr>
            <p:spPr bwMode="auto">
              <a:xfrm>
                <a:off x="13643" y="512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2" name="Oval 345"/>
              <p:cNvSpPr>
                <a:spLocks noChangeArrowheads="1"/>
              </p:cNvSpPr>
              <p:nvPr>
                <p:custDataLst>
                  <p:tags r:id="rId239"/>
                </p:custDataLst>
              </p:nvPr>
            </p:nvSpPr>
            <p:spPr bwMode="auto">
              <a:xfrm>
                <a:off x="13643" y="521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3" name="Oval 346"/>
              <p:cNvSpPr>
                <a:spLocks noChangeArrowheads="1"/>
              </p:cNvSpPr>
              <p:nvPr>
                <p:custDataLst>
                  <p:tags r:id="rId240"/>
                </p:custDataLst>
              </p:nvPr>
            </p:nvSpPr>
            <p:spPr bwMode="auto">
              <a:xfrm>
                <a:off x="13643" y="5296"/>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4" name="Oval 347"/>
              <p:cNvSpPr>
                <a:spLocks noChangeArrowheads="1"/>
              </p:cNvSpPr>
              <p:nvPr>
                <p:custDataLst>
                  <p:tags r:id="rId241"/>
                </p:custDataLst>
              </p:nvPr>
            </p:nvSpPr>
            <p:spPr bwMode="auto">
              <a:xfrm>
                <a:off x="13643" y="5381"/>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5" name="Oval 348"/>
              <p:cNvSpPr>
                <a:spLocks noChangeArrowheads="1"/>
              </p:cNvSpPr>
              <p:nvPr>
                <p:custDataLst>
                  <p:tags r:id="rId242"/>
                </p:custDataLst>
              </p:nvPr>
            </p:nvSpPr>
            <p:spPr bwMode="auto">
              <a:xfrm>
                <a:off x="13643" y="546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6" name="Oval 349"/>
              <p:cNvSpPr>
                <a:spLocks noChangeArrowheads="1"/>
              </p:cNvSpPr>
              <p:nvPr>
                <p:custDataLst>
                  <p:tags r:id="rId243"/>
                </p:custDataLst>
              </p:nvPr>
            </p:nvSpPr>
            <p:spPr bwMode="auto">
              <a:xfrm>
                <a:off x="13643" y="554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7" name="Oval 350"/>
              <p:cNvSpPr>
                <a:spLocks noChangeArrowheads="1"/>
              </p:cNvSpPr>
              <p:nvPr>
                <p:custDataLst>
                  <p:tags r:id="rId244"/>
                </p:custDataLst>
              </p:nvPr>
            </p:nvSpPr>
            <p:spPr bwMode="auto">
              <a:xfrm>
                <a:off x="13643" y="563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8" name="Oval 351"/>
              <p:cNvSpPr>
                <a:spLocks noChangeArrowheads="1"/>
              </p:cNvSpPr>
              <p:nvPr>
                <p:custDataLst>
                  <p:tags r:id="rId245"/>
                </p:custDataLst>
              </p:nvPr>
            </p:nvSpPr>
            <p:spPr bwMode="auto">
              <a:xfrm>
                <a:off x="13643" y="571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9" name="Oval 352"/>
              <p:cNvSpPr>
                <a:spLocks noChangeArrowheads="1"/>
              </p:cNvSpPr>
              <p:nvPr>
                <p:custDataLst>
                  <p:tags r:id="rId246"/>
                </p:custDataLst>
              </p:nvPr>
            </p:nvSpPr>
            <p:spPr bwMode="auto">
              <a:xfrm>
                <a:off x="13643" y="580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0" name="Oval 353"/>
              <p:cNvSpPr>
                <a:spLocks noChangeArrowheads="1"/>
              </p:cNvSpPr>
              <p:nvPr>
                <p:custDataLst>
                  <p:tags r:id="rId247"/>
                </p:custDataLst>
              </p:nvPr>
            </p:nvSpPr>
            <p:spPr bwMode="auto">
              <a:xfrm>
                <a:off x="13643" y="588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1" name="Oval 354"/>
              <p:cNvSpPr>
                <a:spLocks noChangeArrowheads="1"/>
              </p:cNvSpPr>
              <p:nvPr>
                <p:custDataLst>
                  <p:tags r:id="rId248"/>
                </p:custDataLst>
              </p:nvPr>
            </p:nvSpPr>
            <p:spPr bwMode="auto">
              <a:xfrm>
                <a:off x="13643" y="5970"/>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2" name="Oval 355"/>
              <p:cNvSpPr>
                <a:spLocks noChangeArrowheads="1"/>
              </p:cNvSpPr>
              <p:nvPr>
                <p:custDataLst>
                  <p:tags r:id="rId249"/>
                </p:custDataLst>
              </p:nvPr>
            </p:nvSpPr>
            <p:spPr bwMode="auto">
              <a:xfrm>
                <a:off x="13643" y="6053"/>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3" name="Oval 356"/>
              <p:cNvSpPr>
                <a:spLocks noChangeArrowheads="1"/>
              </p:cNvSpPr>
              <p:nvPr>
                <p:custDataLst>
                  <p:tags r:id="rId250"/>
                </p:custDataLst>
              </p:nvPr>
            </p:nvSpPr>
            <p:spPr bwMode="auto">
              <a:xfrm>
                <a:off x="13643" y="613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4" name="Oval 357"/>
              <p:cNvSpPr>
                <a:spLocks noChangeArrowheads="1"/>
              </p:cNvSpPr>
              <p:nvPr>
                <p:custDataLst>
                  <p:tags r:id="rId251"/>
                </p:custDataLst>
              </p:nvPr>
            </p:nvSpPr>
            <p:spPr bwMode="auto">
              <a:xfrm>
                <a:off x="13643" y="622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5" name="Oval 358"/>
              <p:cNvSpPr>
                <a:spLocks noChangeArrowheads="1"/>
              </p:cNvSpPr>
              <p:nvPr>
                <p:custDataLst>
                  <p:tags r:id="rId252"/>
                </p:custDataLst>
              </p:nvPr>
            </p:nvSpPr>
            <p:spPr bwMode="auto">
              <a:xfrm>
                <a:off x="13643" y="630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6" name="Oval 359"/>
              <p:cNvSpPr>
                <a:spLocks noChangeArrowheads="1"/>
              </p:cNvSpPr>
              <p:nvPr>
                <p:custDataLst>
                  <p:tags r:id="rId253"/>
                </p:custDataLst>
              </p:nvPr>
            </p:nvSpPr>
            <p:spPr bwMode="auto">
              <a:xfrm>
                <a:off x="13643" y="639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7" name="Oval 360"/>
              <p:cNvSpPr>
                <a:spLocks noChangeArrowheads="1"/>
              </p:cNvSpPr>
              <p:nvPr>
                <p:custDataLst>
                  <p:tags r:id="rId254"/>
                </p:custDataLst>
              </p:nvPr>
            </p:nvSpPr>
            <p:spPr bwMode="auto">
              <a:xfrm>
                <a:off x="13643" y="647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8" name="Oval 361"/>
              <p:cNvSpPr>
                <a:spLocks noChangeArrowheads="1"/>
              </p:cNvSpPr>
              <p:nvPr>
                <p:custDataLst>
                  <p:tags r:id="rId255"/>
                </p:custDataLst>
              </p:nvPr>
            </p:nvSpPr>
            <p:spPr bwMode="auto">
              <a:xfrm>
                <a:off x="13643" y="655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9" name="Freeform 362"/>
              <p:cNvSpPr/>
              <p:nvPr>
                <p:custDataLst>
                  <p:tags r:id="rId256"/>
                </p:custDataLst>
              </p:nvPr>
            </p:nvSpPr>
            <p:spPr bwMode="auto">
              <a:xfrm>
                <a:off x="13638" y="6642"/>
                <a:ext cx="46" cy="46"/>
              </a:xfrm>
              <a:custGeom>
                <a:avLst/>
                <a:gdLst>
                  <a:gd name="T0" fmla="*/ 4 w 7"/>
                  <a:gd name="T1" fmla="*/ 7 h 7"/>
                  <a:gd name="T2" fmla="*/ 0 w 7"/>
                  <a:gd name="T3" fmla="*/ 3 h 7"/>
                  <a:gd name="T4" fmla="*/ 4 w 7"/>
                  <a:gd name="T5" fmla="*/ 0 h 7"/>
                  <a:gd name="T6" fmla="*/ 7 w 7"/>
                  <a:gd name="T7" fmla="*/ 3 h 7"/>
                  <a:gd name="T8" fmla="*/ 4 w 7"/>
                  <a:gd name="T9" fmla="*/ 7 h 7"/>
                </a:gdLst>
                <a:ahLst/>
                <a:cxnLst>
                  <a:cxn ang="0">
                    <a:pos x="T0" y="T1"/>
                  </a:cxn>
                  <a:cxn ang="0">
                    <a:pos x="T2" y="T3"/>
                  </a:cxn>
                  <a:cxn ang="0">
                    <a:pos x="T4" y="T5"/>
                  </a:cxn>
                  <a:cxn ang="0">
                    <a:pos x="T6" y="T7"/>
                  </a:cxn>
                  <a:cxn ang="0">
                    <a:pos x="T8" y="T9"/>
                  </a:cxn>
                </a:cxnLst>
                <a:rect l="0" t="0" r="r" b="b"/>
                <a:pathLst>
                  <a:path w="7" h="7">
                    <a:moveTo>
                      <a:pt x="4" y="7"/>
                    </a:moveTo>
                    <a:cubicBezTo>
                      <a:pt x="2" y="6"/>
                      <a:pt x="0" y="5"/>
                      <a:pt x="0" y="3"/>
                    </a:cubicBezTo>
                    <a:cubicBezTo>
                      <a:pt x="1" y="1"/>
                      <a:pt x="2" y="0"/>
                      <a:pt x="4" y="0"/>
                    </a:cubicBezTo>
                    <a:cubicBezTo>
                      <a:pt x="6" y="0"/>
                      <a:pt x="7" y="1"/>
                      <a:pt x="7" y="3"/>
                    </a:cubicBezTo>
                    <a:cubicBezTo>
                      <a:pt x="7" y="6"/>
                      <a:pt x="5" y="7"/>
                      <a:pt x="4"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0" name="Freeform 363"/>
              <p:cNvSpPr/>
              <p:nvPr>
                <p:custDataLst>
                  <p:tags r:id="rId257"/>
                </p:custDataLst>
              </p:nvPr>
            </p:nvSpPr>
            <p:spPr bwMode="auto">
              <a:xfrm>
                <a:off x="13623" y="6719"/>
                <a:ext cx="46" cy="53"/>
              </a:xfrm>
              <a:custGeom>
                <a:avLst/>
                <a:gdLst>
                  <a:gd name="T0" fmla="*/ 2 w 7"/>
                  <a:gd name="T1" fmla="*/ 7 h 8"/>
                  <a:gd name="T2" fmla="*/ 0 w 7"/>
                  <a:gd name="T3" fmla="*/ 3 h 8"/>
                  <a:gd name="T4" fmla="*/ 4 w 7"/>
                  <a:gd name="T5" fmla="*/ 1 h 8"/>
                  <a:gd name="T6" fmla="*/ 7 w 7"/>
                  <a:gd name="T7" fmla="*/ 5 h 8"/>
                  <a:gd name="T8" fmla="*/ 2 w 7"/>
                  <a:gd name="T9" fmla="*/ 7 h 8"/>
                </a:gdLst>
                <a:ahLst/>
                <a:cxnLst>
                  <a:cxn ang="0">
                    <a:pos x="T0" y="T1"/>
                  </a:cxn>
                  <a:cxn ang="0">
                    <a:pos x="T2" y="T3"/>
                  </a:cxn>
                  <a:cxn ang="0">
                    <a:pos x="T4" y="T5"/>
                  </a:cxn>
                  <a:cxn ang="0">
                    <a:pos x="T6" y="T7"/>
                  </a:cxn>
                  <a:cxn ang="0">
                    <a:pos x="T8" y="T9"/>
                  </a:cxn>
                </a:cxnLst>
                <a:rect l="0" t="0" r="r" b="b"/>
                <a:pathLst>
                  <a:path w="7" h="8">
                    <a:moveTo>
                      <a:pt x="2" y="7"/>
                    </a:moveTo>
                    <a:cubicBezTo>
                      <a:pt x="0" y="6"/>
                      <a:pt x="0" y="4"/>
                      <a:pt x="0" y="3"/>
                    </a:cubicBezTo>
                    <a:cubicBezTo>
                      <a:pt x="1" y="1"/>
                      <a:pt x="2" y="0"/>
                      <a:pt x="4" y="1"/>
                    </a:cubicBezTo>
                    <a:cubicBezTo>
                      <a:pt x="6" y="1"/>
                      <a:pt x="7" y="3"/>
                      <a:pt x="7" y="5"/>
                    </a:cubicBezTo>
                    <a:cubicBezTo>
                      <a:pt x="6" y="7"/>
                      <a:pt x="4" y="8"/>
                      <a:pt x="2"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1" name="Freeform 364"/>
              <p:cNvSpPr/>
              <p:nvPr>
                <p:custDataLst>
                  <p:tags r:id="rId258"/>
                </p:custDataLst>
              </p:nvPr>
            </p:nvSpPr>
            <p:spPr bwMode="auto">
              <a:xfrm>
                <a:off x="13580" y="6798"/>
                <a:ext cx="51" cy="43"/>
              </a:xfrm>
              <a:custGeom>
                <a:avLst/>
                <a:gdLst>
                  <a:gd name="T0" fmla="*/ 2 w 8"/>
                  <a:gd name="T1" fmla="*/ 6 h 7"/>
                  <a:gd name="T2" fmla="*/ 1 w 8"/>
                  <a:gd name="T3" fmla="*/ 1 h 7"/>
                  <a:gd name="T4" fmla="*/ 6 w 8"/>
                  <a:gd name="T5" fmla="*/ 1 h 7"/>
                  <a:gd name="T6" fmla="*/ 7 w 8"/>
                  <a:gd name="T7" fmla="*/ 5 h 7"/>
                  <a:gd name="T8" fmla="*/ 2 w 8"/>
                  <a:gd name="T9" fmla="*/ 6 h 7"/>
                </a:gdLst>
                <a:ahLst/>
                <a:cxnLst>
                  <a:cxn ang="0">
                    <a:pos x="T0" y="T1"/>
                  </a:cxn>
                  <a:cxn ang="0">
                    <a:pos x="T2" y="T3"/>
                  </a:cxn>
                  <a:cxn ang="0">
                    <a:pos x="T4" y="T5"/>
                  </a:cxn>
                  <a:cxn ang="0">
                    <a:pos x="T6" y="T7"/>
                  </a:cxn>
                  <a:cxn ang="0">
                    <a:pos x="T8" y="T9"/>
                  </a:cxn>
                </a:cxnLst>
                <a:rect l="0" t="0" r="r" b="b"/>
                <a:pathLst>
                  <a:path w="8" h="7">
                    <a:moveTo>
                      <a:pt x="2" y="6"/>
                    </a:moveTo>
                    <a:cubicBezTo>
                      <a:pt x="1" y="5"/>
                      <a:pt x="0" y="3"/>
                      <a:pt x="1" y="1"/>
                    </a:cubicBezTo>
                    <a:cubicBezTo>
                      <a:pt x="3" y="0"/>
                      <a:pt x="5" y="0"/>
                      <a:pt x="6" y="1"/>
                    </a:cubicBezTo>
                    <a:cubicBezTo>
                      <a:pt x="8" y="2"/>
                      <a:pt x="8" y="4"/>
                      <a:pt x="7" y="5"/>
                    </a:cubicBezTo>
                    <a:cubicBezTo>
                      <a:pt x="6" y="7"/>
                      <a:pt x="4" y="7"/>
                      <a:pt x="2"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2" name="Freeform 365"/>
              <p:cNvSpPr/>
              <p:nvPr>
                <p:custDataLst>
                  <p:tags r:id="rId259"/>
                </p:custDataLst>
              </p:nvPr>
            </p:nvSpPr>
            <p:spPr bwMode="auto">
              <a:xfrm>
                <a:off x="13522" y="6856"/>
                <a:ext cx="51" cy="51"/>
              </a:xfrm>
              <a:custGeom>
                <a:avLst/>
                <a:gdLst>
                  <a:gd name="T0" fmla="*/ 1 w 8"/>
                  <a:gd name="T1" fmla="*/ 6 h 8"/>
                  <a:gd name="T2" fmla="*/ 2 w 8"/>
                  <a:gd name="T3" fmla="*/ 1 h 8"/>
                  <a:gd name="T4" fmla="*/ 7 w 8"/>
                  <a:gd name="T5" fmla="*/ 2 h 8"/>
                  <a:gd name="T6" fmla="*/ 6 w 8"/>
                  <a:gd name="T7" fmla="*/ 6 h 8"/>
                  <a:gd name="T8" fmla="*/ 1 w 8"/>
                  <a:gd name="T9" fmla="*/ 6 h 8"/>
                </a:gdLst>
                <a:ahLst/>
                <a:cxnLst>
                  <a:cxn ang="0">
                    <a:pos x="T0" y="T1"/>
                  </a:cxn>
                  <a:cxn ang="0">
                    <a:pos x="T2" y="T3"/>
                  </a:cxn>
                  <a:cxn ang="0">
                    <a:pos x="T4" y="T5"/>
                  </a:cxn>
                  <a:cxn ang="0">
                    <a:pos x="T6" y="T7"/>
                  </a:cxn>
                  <a:cxn ang="0">
                    <a:pos x="T8" y="T9"/>
                  </a:cxn>
                </a:cxnLst>
                <a:rect l="0" t="0" r="r" b="b"/>
                <a:pathLst>
                  <a:path w="8" h="8">
                    <a:moveTo>
                      <a:pt x="1" y="6"/>
                    </a:moveTo>
                    <a:cubicBezTo>
                      <a:pt x="0" y="4"/>
                      <a:pt x="1" y="2"/>
                      <a:pt x="2" y="1"/>
                    </a:cubicBezTo>
                    <a:cubicBezTo>
                      <a:pt x="4" y="0"/>
                      <a:pt x="6" y="0"/>
                      <a:pt x="7" y="2"/>
                    </a:cubicBezTo>
                    <a:cubicBezTo>
                      <a:pt x="8" y="3"/>
                      <a:pt x="8" y="5"/>
                      <a:pt x="6" y="6"/>
                    </a:cubicBezTo>
                    <a:cubicBezTo>
                      <a:pt x="5" y="8"/>
                      <a:pt x="2" y="7"/>
                      <a:pt x="1"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3" name="Freeform 366"/>
              <p:cNvSpPr/>
              <p:nvPr>
                <p:custDataLst>
                  <p:tags r:id="rId260"/>
                </p:custDataLst>
              </p:nvPr>
            </p:nvSpPr>
            <p:spPr bwMode="auto">
              <a:xfrm>
                <a:off x="13449" y="6895"/>
                <a:ext cx="53" cy="51"/>
              </a:xfrm>
              <a:custGeom>
                <a:avLst/>
                <a:gdLst>
                  <a:gd name="T0" fmla="*/ 1 w 8"/>
                  <a:gd name="T1" fmla="*/ 5 h 8"/>
                  <a:gd name="T2" fmla="*/ 3 w 8"/>
                  <a:gd name="T3" fmla="*/ 1 h 8"/>
                  <a:gd name="T4" fmla="*/ 7 w 8"/>
                  <a:gd name="T5" fmla="*/ 3 h 8"/>
                  <a:gd name="T6" fmla="*/ 5 w 8"/>
                  <a:gd name="T7" fmla="*/ 7 h 8"/>
                  <a:gd name="T8" fmla="*/ 1 w 8"/>
                  <a:gd name="T9" fmla="*/ 5 h 8"/>
                </a:gdLst>
                <a:ahLst/>
                <a:cxnLst>
                  <a:cxn ang="0">
                    <a:pos x="T0" y="T1"/>
                  </a:cxn>
                  <a:cxn ang="0">
                    <a:pos x="T2" y="T3"/>
                  </a:cxn>
                  <a:cxn ang="0">
                    <a:pos x="T4" y="T5"/>
                  </a:cxn>
                  <a:cxn ang="0">
                    <a:pos x="T6" y="T7"/>
                  </a:cxn>
                  <a:cxn ang="0">
                    <a:pos x="T8" y="T9"/>
                  </a:cxn>
                </a:cxnLst>
                <a:rect l="0" t="0" r="r" b="b"/>
                <a:pathLst>
                  <a:path w="8" h="8">
                    <a:moveTo>
                      <a:pt x="1" y="5"/>
                    </a:moveTo>
                    <a:cubicBezTo>
                      <a:pt x="0" y="3"/>
                      <a:pt x="1" y="1"/>
                      <a:pt x="3" y="1"/>
                    </a:cubicBezTo>
                    <a:cubicBezTo>
                      <a:pt x="4" y="0"/>
                      <a:pt x="6" y="1"/>
                      <a:pt x="7" y="3"/>
                    </a:cubicBezTo>
                    <a:cubicBezTo>
                      <a:pt x="8" y="4"/>
                      <a:pt x="7" y="7"/>
                      <a:pt x="5" y="7"/>
                    </a:cubicBezTo>
                    <a:cubicBezTo>
                      <a:pt x="3" y="8"/>
                      <a:pt x="1" y="7"/>
                      <a:pt x="1" y="5"/>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4" name="Freeform 367"/>
              <p:cNvSpPr/>
              <p:nvPr>
                <p:custDataLst>
                  <p:tags r:id="rId261"/>
                </p:custDataLst>
              </p:nvPr>
            </p:nvSpPr>
            <p:spPr bwMode="auto">
              <a:xfrm>
                <a:off x="13372" y="6914"/>
                <a:ext cx="46" cy="46"/>
              </a:xfrm>
              <a:custGeom>
                <a:avLst/>
                <a:gdLst>
                  <a:gd name="T0" fmla="*/ 0 w 7"/>
                  <a:gd name="T1" fmla="*/ 4 h 7"/>
                  <a:gd name="T2" fmla="*/ 3 w 7"/>
                  <a:gd name="T3" fmla="*/ 1 h 7"/>
                  <a:gd name="T4" fmla="*/ 7 w 7"/>
                  <a:gd name="T5" fmla="*/ 4 h 7"/>
                  <a:gd name="T6" fmla="*/ 4 w 7"/>
                  <a:gd name="T7" fmla="*/ 7 h 7"/>
                  <a:gd name="T8" fmla="*/ 0 w 7"/>
                  <a:gd name="T9" fmla="*/ 4 h 7"/>
                </a:gdLst>
                <a:ahLst/>
                <a:cxnLst>
                  <a:cxn ang="0">
                    <a:pos x="T0" y="T1"/>
                  </a:cxn>
                  <a:cxn ang="0">
                    <a:pos x="T2" y="T3"/>
                  </a:cxn>
                  <a:cxn ang="0">
                    <a:pos x="T4" y="T5"/>
                  </a:cxn>
                  <a:cxn ang="0">
                    <a:pos x="T6" y="T7"/>
                  </a:cxn>
                  <a:cxn ang="0">
                    <a:pos x="T8" y="T9"/>
                  </a:cxn>
                </a:cxnLst>
                <a:rect l="0" t="0" r="r" b="b"/>
                <a:pathLst>
                  <a:path w="7" h="7">
                    <a:moveTo>
                      <a:pt x="0" y="4"/>
                    </a:moveTo>
                    <a:cubicBezTo>
                      <a:pt x="0" y="2"/>
                      <a:pt x="1" y="1"/>
                      <a:pt x="3" y="1"/>
                    </a:cubicBezTo>
                    <a:cubicBezTo>
                      <a:pt x="5" y="0"/>
                      <a:pt x="6" y="2"/>
                      <a:pt x="7" y="4"/>
                    </a:cubicBezTo>
                    <a:cubicBezTo>
                      <a:pt x="7" y="5"/>
                      <a:pt x="6" y="7"/>
                      <a:pt x="4" y="7"/>
                    </a:cubicBezTo>
                    <a:cubicBezTo>
                      <a:pt x="1" y="7"/>
                      <a:pt x="0" y="6"/>
                      <a:pt x="0"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5" name="Oval 368"/>
              <p:cNvSpPr>
                <a:spLocks noChangeArrowheads="1"/>
              </p:cNvSpPr>
              <p:nvPr>
                <p:custDataLst>
                  <p:tags r:id="rId262"/>
                </p:custDataLst>
              </p:nvPr>
            </p:nvSpPr>
            <p:spPr bwMode="auto">
              <a:xfrm>
                <a:off x="1329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6" name="Oval 369"/>
              <p:cNvSpPr>
                <a:spLocks noChangeArrowheads="1"/>
              </p:cNvSpPr>
              <p:nvPr>
                <p:custDataLst>
                  <p:tags r:id="rId263"/>
                </p:custDataLst>
              </p:nvPr>
            </p:nvSpPr>
            <p:spPr bwMode="auto">
              <a:xfrm>
                <a:off x="1320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7" name="Rectangle 370"/>
              <p:cNvSpPr>
                <a:spLocks noChangeArrowheads="1"/>
              </p:cNvSpPr>
              <p:nvPr>
                <p:custDataLst>
                  <p:tags r:id="rId264"/>
                </p:custDataLst>
              </p:nvPr>
            </p:nvSpPr>
            <p:spPr bwMode="auto">
              <a:xfrm>
                <a:off x="12781" y="6999"/>
                <a:ext cx="58" cy="66"/>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8" name="Rectangle 371"/>
              <p:cNvSpPr>
                <a:spLocks noChangeArrowheads="1"/>
              </p:cNvSpPr>
              <p:nvPr>
                <p:custDataLst>
                  <p:tags r:id="rId265"/>
                </p:custDataLst>
              </p:nvPr>
            </p:nvSpPr>
            <p:spPr bwMode="auto">
              <a:xfrm>
                <a:off x="12870" y="6922"/>
                <a:ext cx="58" cy="143"/>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9" name="Rectangle 372"/>
              <p:cNvSpPr>
                <a:spLocks noChangeArrowheads="1"/>
              </p:cNvSpPr>
              <p:nvPr>
                <p:custDataLst>
                  <p:tags r:id="rId266"/>
                </p:custDataLst>
              </p:nvPr>
            </p:nvSpPr>
            <p:spPr bwMode="auto">
              <a:xfrm>
                <a:off x="12960" y="6876"/>
                <a:ext cx="58" cy="188"/>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0" name="Freeform 373"/>
              <p:cNvSpPr>
                <a:spLocks noEditPoints="1"/>
              </p:cNvSpPr>
              <p:nvPr>
                <p:custDataLst>
                  <p:tags r:id="rId267"/>
                </p:custDataLst>
              </p:nvPr>
            </p:nvSpPr>
            <p:spPr bwMode="auto">
              <a:xfrm>
                <a:off x="12677" y="6740"/>
                <a:ext cx="457" cy="467"/>
              </a:xfrm>
              <a:custGeom>
                <a:avLst/>
                <a:gdLst>
                  <a:gd name="T0" fmla="*/ 35 w 69"/>
                  <a:gd name="T1" fmla="*/ 70 h 70"/>
                  <a:gd name="T2" fmla="*/ 0 w 69"/>
                  <a:gd name="T3" fmla="*/ 35 h 70"/>
                  <a:gd name="T4" fmla="*/ 35 w 69"/>
                  <a:gd name="T5" fmla="*/ 0 h 70"/>
                  <a:gd name="T6" fmla="*/ 69 w 69"/>
                  <a:gd name="T7" fmla="*/ 35 h 70"/>
                  <a:gd name="T8" fmla="*/ 35 w 69"/>
                  <a:gd name="T9" fmla="*/ 70 h 70"/>
                  <a:gd name="T10" fmla="*/ 35 w 69"/>
                  <a:gd name="T11" fmla="*/ 6 h 70"/>
                  <a:gd name="T12" fmla="*/ 6 w 69"/>
                  <a:gd name="T13" fmla="*/ 35 h 70"/>
                  <a:gd name="T14" fmla="*/ 35 w 69"/>
                  <a:gd name="T15" fmla="*/ 64 h 70"/>
                  <a:gd name="T16" fmla="*/ 63 w 69"/>
                  <a:gd name="T17" fmla="*/ 35 h 70"/>
                  <a:gd name="T18" fmla="*/ 35 w 69"/>
                  <a:gd name="T19" fmla="*/ 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70">
                    <a:moveTo>
                      <a:pt x="35" y="70"/>
                    </a:moveTo>
                    <a:cubicBezTo>
                      <a:pt x="16" y="70"/>
                      <a:pt x="0" y="54"/>
                      <a:pt x="0" y="35"/>
                    </a:cubicBezTo>
                    <a:cubicBezTo>
                      <a:pt x="0" y="16"/>
                      <a:pt x="16" y="0"/>
                      <a:pt x="35" y="0"/>
                    </a:cubicBezTo>
                    <a:cubicBezTo>
                      <a:pt x="54" y="0"/>
                      <a:pt x="69" y="16"/>
                      <a:pt x="69" y="35"/>
                    </a:cubicBezTo>
                    <a:cubicBezTo>
                      <a:pt x="69" y="54"/>
                      <a:pt x="54" y="70"/>
                      <a:pt x="35" y="70"/>
                    </a:cubicBezTo>
                    <a:close/>
                    <a:moveTo>
                      <a:pt x="35" y="6"/>
                    </a:moveTo>
                    <a:cubicBezTo>
                      <a:pt x="19" y="6"/>
                      <a:pt x="6" y="19"/>
                      <a:pt x="6" y="35"/>
                    </a:cubicBezTo>
                    <a:cubicBezTo>
                      <a:pt x="6" y="51"/>
                      <a:pt x="19" y="64"/>
                      <a:pt x="35" y="64"/>
                    </a:cubicBezTo>
                    <a:cubicBezTo>
                      <a:pt x="50" y="64"/>
                      <a:pt x="63" y="51"/>
                      <a:pt x="63" y="35"/>
                    </a:cubicBezTo>
                    <a:cubicBezTo>
                      <a:pt x="63" y="19"/>
                      <a:pt x="50" y="6"/>
                      <a:pt x="35" y="6"/>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75" name="文本框 74"/>
            <p:cNvSpPr txBox="1"/>
            <p:nvPr>
              <p:custDataLst>
                <p:tags r:id="rId1"/>
              </p:custDataLst>
            </p:nvPr>
          </p:nvSpPr>
          <p:spPr>
            <a:xfrm>
              <a:off x="5919" y="4045"/>
              <a:ext cx="7365" cy="2447"/>
            </a:xfrm>
            <a:prstGeom prst="rect">
              <a:avLst/>
            </a:prstGeom>
            <a:noFill/>
          </p:spPr>
          <p:txBody>
            <a:bodyPr wrap="square" rtlCol="0" anchor="ctr">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fontAlgn="auto">
                <a:lnSpc>
                  <a:spcPts val="3400"/>
                </a:lnSpc>
                <a:spcBef>
                  <a:spcPts val="0"/>
                </a:spcBef>
                <a:spcAft>
                  <a:spcPts val="0"/>
                </a:spcAft>
              </a:pPr>
              <a:r>
                <a:rPr lang="zh-CN" sz="3600"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对已实施的或正在实施危险作业检查</a:t>
              </a: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nvPicPr>
        <p:blipFill>
          <a:blip r:embed="rId271"/>
          <a:stretch>
            <a:fillRect/>
          </a:stretch>
        </p:blipFill>
        <p:spPr>
          <a:xfrm>
            <a:off x="0" y="0"/>
            <a:ext cx="12202795" cy="6857365"/>
          </a:xfrm>
          <a:prstGeom prst="rect">
            <a:avLst/>
          </a:prstGeom>
        </p:spPr>
      </p:pic>
      <p:sp>
        <p:nvSpPr>
          <p:cNvPr id="7" name="文本框 6"/>
          <p:cNvSpPr txBox="1"/>
          <p:nvPr>
            <p:custDataLst>
              <p:tags r:id="rId1"/>
            </p:custDataLst>
          </p:nvPr>
        </p:nvSpPr>
        <p:spPr>
          <a:xfrm>
            <a:off x="245110" y="272415"/>
            <a:ext cx="11785600" cy="768350"/>
          </a:xfrm>
          <a:prstGeom prst="rect">
            <a:avLst/>
          </a:prstGeom>
          <a:gradFill>
            <a:gsLst>
              <a:gs pos="0">
                <a:srgbClr val="E30000"/>
              </a:gs>
              <a:gs pos="100000">
                <a:srgbClr val="760303"/>
              </a:gs>
            </a:gsLst>
            <a:lin ang="5400000" scaled="0"/>
          </a:gradFill>
          <a:ln>
            <a:noFill/>
          </a:ln>
        </p:spPr>
        <p:txBody>
          <a:bodyPr wrap="square" rtlCol="0">
            <a:spAutoFit/>
          </a:bodyPr>
          <a:lstStyle/>
          <a:p>
            <a:pPr algn="l"/>
            <a:r>
              <a:rPr lang="en-US" sz="2200">
                <a:solidFill>
                  <a:schemeClr val="bg1"/>
                </a:solidFill>
                <a:latin typeface="思源黑体 Medium" panose="020B0600000000000000" charset="-122"/>
                <a:ea typeface="思源黑体 Medium" panose="020B0600000000000000" charset="-122"/>
                <a:cs typeface="思源黑体 Medium" panose="020B0600000000000000" charset="-122"/>
              </a:rPr>
              <a:t>6</a:t>
            </a:r>
            <a:r>
              <a:rPr lang="zh-CN" altLang="en-US" sz="2200">
                <a:solidFill>
                  <a:schemeClr val="bg1"/>
                </a:solidFill>
                <a:latin typeface="思源黑体 Medium" panose="020B0600000000000000" charset="-122"/>
                <a:ea typeface="思源黑体 Medium" panose="020B0600000000000000" charset="-122"/>
                <a:cs typeface="思源黑体 Medium" panose="020B0600000000000000" charset="-122"/>
              </a:rPr>
              <a:t>、</a:t>
            </a:r>
            <a:r>
              <a:rPr sz="2200">
                <a:solidFill>
                  <a:schemeClr val="bg1"/>
                </a:solidFill>
                <a:latin typeface="思源黑体 Medium" panose="020B0600000000000000" charset="-122"/>
                <a:ea typeface="思源黑体 Medium" panose="020B0600000000000000" charset="-122"/>
                <a:cs typeface="思源黑体 Medium" panose="020B0600000000000000" charset="-122"/>
              </a:rPr>
              <a:t>检修期间易燃易爆及有毒有害物质未采取有效隔离措施，断电设备未挂设“禁止合闸、有人作业”警示标志</a:t>
            </a:r>
          </a:p>
        </p:txBody>
      </p:sp>
      <p:sp>
        <p:nvSpPr>
          <p:cNvPr id="9" name="文本框 8"/>
          <p:cNvSpPr txBox="1"/>
          <p:nvPr>
            <p:custDataLst>
              <p:tags r:id="rId2"/>
            </p:custDataLst>
          </p:nvPr>
        </p:nvSpPr>
        <p:spPr>
          <a:xfrm>
            <a:off x="199390" y="1405890"/>
            <a:ext cx="5896610" cy="4606925"/>
          </a:xfrm>
          <a:prstGeom prst="rect">
            <a:avLst/>
          </a:prstGeom>
          <a:solidFill>
            <a:schemeClr val="bg2">
              <a:alpha val="48000"/>
            </a:schemeClr>
          </a:solidFill>
        </p:spPr>
        <p:txBody>
          <a:bodyPr wrap="square" rtlCol="0">
            <a:noAutofit/>
          </a:bodyPr>
          <a:lstStyle/>
          <a:p>
            <a:pPr>
              <a:lnSpc>
                <a:spcPct val="150000"/>
              </a:lnSpc>
            </a:pPr>
            <a:r>
              <a:rPr lang="zh-CN" altLang="en-US" sz="1600"/>
              <a:t>《中华人民共和国安全生产法》第四十三条 生产经营单位进行爆破、吊装、动火、临时用电以及国务院应急管理部门会同国务院有关部门规定的其他危险作业，应当安排专门人员进行现场安全管理，确保操作规程的遵守和安全措施的落实。</a:t>
            </a:r>
          </a:p>
          <a:p>
            <a:pPr>
              <a:lnSpc>
                <a:spcPct val="150000"/>
              </a:lnSpc>
            </a:pPr>
            <a:r>
              <a:rPr lang="zh-CN" altLang="en-US" sz="1600"/>
              <a:t>《工贸企业粉尘防爆安全规定》第十九条 粉尘涉爆企业对粉尘爆炸危险场所设备设施或者除尘系统的检修维修作业，应当实行专项作业审批。作业前，应当制定专项方案；对存在粉尘沉积的除尘器、管道等设施设备进行动火作业前，应当清理干净内部积尘和作业区域的可燃性粉尘。作业时，生产设备应当处于停止运行状态，检修维修工具应当采用防止产生火花的防爆工具。作业后，应当妥善清理现场，作业点最高温度恢复到常温后方可重新开始生产。</a:t>
            </a:r>
          </a:p>
        </p:txBody>
      </p:sp>
      <p:grpSp>
        <p:nvGrpSpPr>
          <p:cNvPr id="6" name="组合 5" descr="7b0a202020202274657874626f78223a20227b5c2269645c223a32303334353032302c5c2263617465676f72795f69645c223a5c225c227d220a7d0a"/>
          <p:cNvGrpSpPr/>
          <p:nvPr/>
        </p:nvGrpSpPr>
        <p:grpSpPr>
          <a:xfrm>
            <a:off x="6506845" y="1764665"/>
            <a:ext cx="4793615" cy="3538220"/>
            <a:chOff x="5402" y="3594"/>
            <a:chExt cx="8398" cy="3612"/>
          </a:xfrm>
        </p:grpSpPr>
        <p:grpSp>
          <p:nvGrpSpPr>
            <p:cNvPr id="8" name="组合 7"/>
            <p:cNvGrpSpPr/>
            <p:nvPr/>
          </p:nvGrpSpPr>
          <p:grpSpPr>
            <a:xfrm>
              <a:off x="5402" y="3594"/>
              <a:ext cx="8398" cy="3612"/>
              <a:chOff x="5402" y="3594"/>
              <a:chExt cx="8398" cy="3612"/>
            </a:xfrm>
          </p:grpSpPr>
          <p:sp>
            <p:nvSpPr>
              <p:cNvPr id="181" name="Freeform 107"/>
              <p:cNvSpPr>
                <a:spLocks noEditPoints="1"/>
              </p:cNvSpPr>
              <p:nvPr>
                <p:custDataLst>
                  <p:tags r:id="rId4"/>
                </p:custDataLst>
              </p:nvPr>
            </p:nvSpPr>
            <p:spPr bwMode="auto">
              <a:xfrm>
                <a:off x="13134" y="6734"/>
                <a:ext cx="124" cy="128"/>
              </a:xfrm>
              <a:custGeom>
                <a:avLst/>
                <a:gdLst>
                  <a:gd name="T0" fmla="*/ 18 w 19"/>
                  <a:gd name="T1" fmla="*/ 15 h 20"/>
                  <a:gd name="T2" fmla="*/ 19 w 19"/>
                  <a:gd name="T3" fmla="*/ 13 h 20"/>
                  <a:gd name="T4" fmla="*/ 17 w 19"/>
                  <a:gd name="T5" fmla="*/ 11 h 20"/>
                  <a:gd name="T6" fmla="*/ 17 w 19"/>
                  <a:gd name="T7" fmla="*/ 9 h 20"/>
                  <a:gd name="T8" fmla="*/ 19 w 19"/>
                  <a:gd name="T9" fmla="*/ 7 h 20"/>
                  <a:gd name="T10" fmla="*/ 18 w 19"/>
                  <a:gd name="T11" fmla="*/ 5 h 20"/>
                  <a:gd name="T12" fmla="*/ 15 w 19"/>
                  <a:gd name="T13" fmla="*/ 5 h 20"/>
                  <a:gd name="T14" fmla="*/ 14 w 19"/>
                  <a:gd name="T15" fmla="*/ 4 h 20"/>
                  <a:gd name="T16" fmla="*/ 14 w 19"/>
                  <a:gd name="T17" fmla="*/ 1 h 20"/>
                  <a:gd name="T18" fmla="*/ 12 w 19"/>
                  <a:gd name="T19" fmla="*/ 0 h 20"/>
                  <a:gd name="T20" fmla="*/ 10 w 19"/>
                  <a:gd name="T21" fmla="*/ 2 h 20"/>
                  <a:gd name="T22" fmla="*/ 8 w 19"/>
                  <a:gd name="T23" fmla="*/ 2 h 20"/>
                  <a:gd name="T24" fmla="*/ 7 w 19"/>
                  <a:gd name="T25" fmla="*/ 0 h 20"/>
                  <a:gd name="T26" fmla="*/ 4 w 19"/>
                  <a:gd name="T27" fmla="*/ 1 h 20"/>
                  <a:gd name="T28" fmla="*/ 5 w 19"/>
                  <a:gd name="T29" fmla="*/ 4 h 20"/>
                  <a:gd name="T30" fmla="*/ 3 w 19"/>
                  <a:gd name="T31" fmla="*/ 5 h 20"/>
                  <a:gd name="T32" fmla="*/ 0 w 19"/>
                  <a:gd name="T33" fmla="*/ 5 h 20"/>
                  <a:gd name="T34" fmla="*/ 0 w 19"/>
                  <a:gd name="T35" fmla="*/ 7 h 20"/>
                  <a:gd name="T36" fmla="*/ 2 w 19"/>
                  <a:gd name="T37" fmla="*/ 9 h 20"/>
                  <a:gd name="T38" fmla="*/ 2 w 19"/>
                  <a:gd name="T39" fmla="*/ 11 h 20"/>
                  <a:gd name="T40" fmla="*/ 0 w 19"/>
                  <a:gd name="T41" fmla="*/ 13 h 20"/>
                  <a:gd name="T42" fmla="*/ 1 w 19"/>
                  <a:gd name="T43" fmla="*/ 15 h 20"/>
                  <a:gd name="T44" fmla="*/ 3 w 19"/>
                  <a:gd name="T45" fmla="*/ 15 h 20"/>
                  <a:gd name="T46" fmla="*/ 5 w 19"/>
                  <a:gd name="T47" fmla="*/ 16 h 20"/>
                  <a:gd name="T48" fmla="*/ 4 w 19"/>
                  <a:gd name="T49" fmla="*/ 19 h 20"/>
                  <a:gd name="T50" fmla="*/ 7 w 19"/>
                  <a:gd name="T51" fmla="*/ 20 h 20"/>
                  <a:gd name="T52" fmla="*/ 9 w 19"/>
                  <a:gd name="T53" fmla="*/ 18 h 20"/>
                  <a:gd name="T54" fmla="*/ 10 w 19"/>
                  <a:gd name="T55" fmla="*/ 18 h 20"/>
                  <a:gd name="T56" fmla="*/ 12 w 19"/>
                  <a:gd name="T57" fmla="*/ 20 h 20"/>
                  <a:gd name="T58" fmla="*/ 14 w 19"/>
                  <a:gd name="T59" fmla="*/ 19 h 20"/>
                  <a:gd name="T60" fmla="*/ 14 w 19"/>
                  <a:gd name="T61" fmla="*/ 16 h 20"/>
                  <a:gd name="T62" fmla="*/ 15 w 19"/>
                  <a:gd name="T63" fmla="*/ 15 h 20"/>
                  <a:gd name="T64" fmla="*/ 18 w 19"/>
                  <a:gd name="T65" fmla="*/ 15 h 20"/>
                  <a:gd name="T66" fmla="*/ 8 w 19"/>
                  <a:gd name="T67" fmla="*/ 13 h 20"/>
                  <a:gd name="T68" fmla="*/ 6 w 19"/>
                  <a:gd name="T69" fmla="*/ 9 h 20"/>
                  <a:gd name="T70" fmla="*/ 11 w 19"/>
                  <a:gd name="T71" fmla="*/ 6 h 20"/>
                  <a:gd name="T72" fmla="*/ 13 w 19"/>
                  <a:gd name="T73" fmla="*/ 11 h 20"/>
                  <a:gd name="T74" fmla="*/ 8 w 19"/>
                  <a:gd name="T75"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 h="20">
                    <a:moveTo>
                      <a:pt x="18" y="15"/>
                    </a:moveTo>
                    <a:cubicBezTo>
                      <a:pt x="19" y="13"/>
                      <a:pt x="19" y="13"/>
                      <a:pt x="19" y="13"/>
                    </a:cubicBezTo>
                    <a:cubicBezTo>
                      <a:pt x="17" y="11"/>
                      <a:pt x="17" y="11"/>
                      <a:pt x="17" y="11"/>
                    </a:cubicBezTo>
                    <a:cubicBezTo>
                      <a:pt x="17" y="10"/>
                      <a:pt x="17" y="10"/>
                      <a:pt x="17" y="9"/>
                    </a:cubicBezTo>
                    <a:cubicBezTo>
                      <a:pt x="19" y="7"/>
                      <a:pt x="19" y="7"/>
                      <a:pt x="19" y="7"/>
                    </a:cubicBezTo>
                    <a:cubicBezTo>
                      <a:pt x="18" y="5"/>
                      <a:pt x="18" y="5"/>
                      <a:pt x="18" y="5"/>
                    </a:cubicBezTo>
                    <a:cubicBezTo>
                      <a:pt x="15" y="5"/>
                      <a:pt x="15" y="5"/>
                      <a:pt x="15" y="5"/>
                    </a:cubicBezTo>
                    <a:cubicBezTo>
                      <a:pt x="15" y="5"/>
                      <a:pt x="15" y="4"/>
                      <a:pt x="14" y="4"/>
                    </a:cubicBezTo>
                    <a:cubicBezTo>
                      <a:pt x="14" y="1"/>
                      <a:pt x="14" y="1"/>
                      <a:pt x="14" y="1"/>
                    </a:cubicBezTo>
                    <a:cubicBezTo>
                      <a:pt x="12" y="0"/>
                      <a:pt x="12" y="0"/>
                      <a:pt x="12" y="0"/>
                    </a:cubicBezTo>
                    <a:cubicBezTo>
                      <a:pt x="10" y="2"/>
                      <a:pt x="10" y="2"/>
                      <a:pt x="10" y="2"/>
                    </a:cubicBezTo>
                    <a:cubicBezTo>
                      <a:pt x="10" y="2"/>
                      <a:pt x="9" y="2"/>
                      <a:pt x="8" y="2"/>
                    </a:cubicBezTo>
                    <a:cubicBezTo>
                      <a:pt x="7" y="0"/>
                      <a:pt x="7" y="0"/>
                      <a:pt x="7" y="0"/>
                    </a:cubicBezTo>
                    <a:cubicBezTo>
                      <a:pt x="4" y="1"/>
                      <a:pt x="4" y="1"/>
                      <a:pt x="4" y="1"/>
                    </a:cubicBezTo>
                    <a:cubicBezTo>
                      <a:pt x="5" y="4"/>
                      <a:pt x="5" y="4"/>
                      <a:pt x="5" y="4"/>
                    </a:cubicBezTo>
                    <a:cubicBezTo>
                      <a:pt x="4" y="4"/>
                      <a:pt x="4" y="5"/>
                      <a:pt x="3" y="5"/>
                    </a:cubicBezTo>
                    <a:cubicBezTo>
                      <a:pt x="0" y="5"/>
                      <a:pt x="0" y="5"/>
                      <a:pt x="0" y="5"/>
                    </a:cubicBezTo>
                    <a:cubicBezTo>
                      <a:pt x="0" y="7"/>
                      <a:pt x="0" y="7"/>
                      <a:pt x="0" y="7"/>
                    </a:cubicBezTo>
                    <a:cubicBezTo>
                      <a:pt x="2" y="9"/>
                      <a:pt x="2" y="9"/>
                      <a:pt x="2" y="9"/>
                    </a:cubicBezTo>
                    <a:cubicBezTo>
                      <a:pt x="2" y="10"/>
                      <a:pt x="2" y="10"/>
                      <a:pt x="2" y="11"/>
                    </a:cubicBezTo>
                    <a:cubicBezTo>
                      <a:pt x="0" y="13"/>
                      <a:pt x="0" y="13"/>
                      <a:pt x="0" y="13"/>
                    </a:cubicBezTo>
                    <a:cubicBezTo>
                      <a:pt x="1" y="15"/>
                      <a:pt x="1" y="15"/>
                      <a:pt x="1" y="15"/>
                    </a:cubicBezTo>
                    <a:cubicBezTo>
                      <a:pt x="3" y="15"/>
                      <a:pt x="3" y="15"/>
                      <a:pt x="3" y="15"/>
                    </a:cubicBezTo>
                    <a:cubicBezTo>
                      <a:pt x="4" y="15"/>
                      <a:pt x="4" y="16"/>
                      <a:pt x="5" y="16"/>
                    </a:cubicBezTo>
                    <a:cubicBezTo>
                      <a:pt x="4" y="19"/>
                      <a:pt x="4" y="19"/>
                      <a:pt x="4" y="19"/>
                    </a:cubicBezTo>
                    <a:cubicBezTo>
                      <a:pt x="7" y="20"/>
                      <a:pt x="7" y="20"/>
                      <a:pt x="7" y="20"/>
                    </a:cubicBezTo>
                    <a:cubicBezTo>
                      <a:pt x="9" y="18"/>
                      <a:pt x="9" y="18"/>
                      <a:pt x="9" y="18"/>
                    </a:cubicBezTo>
                    <a:cubicBezTo>
                      <a:pt x="9" y="18"/>
                      <a:pt x="10" y="18"/>
                      <a:pt x="10" y="18"/>
                    </a:cubicBezTo>
                    <a:cubicBezTo>
                      <a:pt x="12" y="20"/>
                      <a:pt x="12" y="20"/>
                      <a:pt x="12" y="20"/>
                    </a:cubicBezTo>
                    <a:cubicBezTo>
                      <a:pt x="14" y="19"/>
                      <a:pt x="14" y="19"/>
                      <a:pt x="14" y="19"/>
                    </a:cubicBezTo>
                    <a:cubicBezTo>
                      <a:pt x="14" y="16"/>
                      <a:pt x="14" y="16"/>
                      <a:pt x="14" y="16"/>
                    </a:cubicBezTo>
                    <a:cubicBezTo>
                      <a:pt x="15" y="16"/>
                      <a:pt x="15" y="15"/>
                      <a:pt x="15" y="15"/>
                    </a:cubicBezTo>
                    <a:lnTo>
                      <a:pt x="18" y="15"/>
                    </a:lnTo>
                    <a:close/>
                    <a:moveTo>
                      <a:pt x="8" y="13"/>
                    </a:moveTo>
                    <a:cubicBezTo>
                      <a:pt x="6" y="13"/>
                      <a:pt x="5" y="10"/>
                      <a:pt x="6" y="9"/>
                    </a:cubicBezTo>
                    <a:cubicBezTo>
                      <a:pt x="7" y="7"/>
                      <a:pt x="9" y="6"/>
                      <a:pt x="11" y="6"/>
                    </a:cubicBezTo>
                    <a:cubicBezTo>
                      <a:pt x="13" y="7"/>
                      <a:pt x="14" y="9"/>
                      <a:pt x="13" y="11"/>
                    </a:cubicBezTo>
                    <a:cubicBezTo>
                      <a:pt x="12" y="13"/>
                      <a:pt x="10" y="14"/>
                      <a:pt x="8" y="13"/>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2" name="Freeform 108"/>
              <p:cNvSpPr>
                <a:spLocks noEditPoints="1"/>
              </p:cNvSpPr>
              <p:nvPr>
                <p:custDataLst>
                  <p:tags r:id="rId5"/>
                </p:custDataLst>
              </p:nvPr>
            </p:nvSpPr>
            <p:spPr bwMode="auto">
              <a:xfrm>
                <a:off x="5757" y="3807"/>
                <a:ext cx="186" cy="188"/>
              </a:xfrm>
              <a:custGeom>
                <a:avLst/>
                <a:gdLst>
                  <a:gd name="T0" fmla="*/ 23 w 29"/>
                  <a:gd name="T1" fmla="*/ 26 h 29"/>
                  <a:gd name="T2" fmla="*/ 26 w 29"/>
                  <a:gd name="T3" fmla="*/ 24 h 29"/>
                  <a:gd name="T4" fmla="*/ 24 w 29"/>
                  <a:gd name="T5" fmla="*/ 20 h 29"/>
                  <a:gd name="T6" fmla="*/ 25 w 29"/>
                  <a:gd name="T7" fmla="*/ 18 h 29"/>
                  <a:gd name="T8" fmla="*/ 29 w 29"/>
                  <a:gd name="T9" fmla="*/ 17 h 29"/>
                  <a:gd name="T10" fmla="*/ 29 w 29"/>
                  <a:gd name="T11" fmla="*/ 13 h 29"/>
                  <a:gd name="T12" fmla="*/ 25 w 29"/>
                  <a:gd name="T13" fmla="*/ 12 h 29"/>
                  <a:gd name="T14" fmla="*/ 24 w 29"/>
                  <a:gd name="T15" fmla="*/ 10 h 29"/>
                  <a:gd name="T16" fmla="*/ 26 w 29"/>
                  <a:gd name="T17" fmla="*/ 6 h 29"/>
                  <a:gd name="T18" fmla="*/ 24 w 29"/>
                  <a:gd name="T19" fmla="*/ 3 h 29"/>
                  <a:gd name="T20" fmla="*/ 20 w 29"/>
                  <a:gd name="T21" fmla="*/ 5 h 29"/>
                  <a:gd name="T22" fmla="*/ 18 w 29"/>
                  <a:gd name="T23" fmla="*/ 4 h 29"/>
                  <a:gd name="T24" fmla="*/ 17 w 29"/>
                  <a:gd name="T25" fmla="*/ 0 h 29"/>
                  <a:gd name="T26" fmla="*/ 13 w 29"/>
                  <a:gd name="T27" fmla="*/ 0 h 29"/>
                  <a:gd name="T28" fmla="*/ 12 w 29"/>
                  <a:gd name="T29" fmla="*/ 4 h 29"/>
                  <a:gd name="T30" fmla="*/ 10 w 29"/>
                  <a:gd name="T31" fmla="*/ 5 h 29"/>
                  <a:gd name="T32" fmla="*/ 6 w 29"/>
                  <a:gd name="T33" fmla="*/ 3 h 29"/>
                  <a:gd name="T34" fmla="*/ 4 w 29"/>
                  <a:gd name="T35" fmla="*/ 5 h 29"/>
                  <a:gd name="T36" fmla="*/ 5 w 29"/>
                  <a:gd name="T37" fmla="*/ 9 h 29"/>
                  <a:gd name="T38" fmla="*/ 4 w 29"/>
                  <a:gd name="T39" fmla="*/ 11 h 29"/>
                  <a:gd name="T40" fmla="*/ 0 w 29"/>
                  <a:gd name="T41" fmla="*/ 12 h 29"/>
                  <a:gd name="T42" fmla="*/ 0 w 29"/>
                  <a:gd name="T43" fmla="*/ 16 h 29"/>
                  <a:gd name="T44" fmla="*/ 4 w 29"/>
                  <a:gd name="T45" fmla="*/ 17 h 29"/>
                  <a:gd name="T46" fmla="*/ 5 w 29"/>
                  <a:gd name="T47" fmla="*/ 19 h 29"/>
                  <a:gd name="T48" fmla="*/ 3 w 29"/>
                  <a:gd name="T49" fmla="*/ 23 h 29"/>
                  <a:gd name="T50" fmla="*/ 5 w 29"/>
                  <a:gd name="T51" fmla="*/ 25 h 29"/>
                  <a:gd name="T52" fmla="*/ 9 w 29"/>
                  <a:gd name="T53" fmla="*/ 24 h 29"/>
                  <a:gd name="T54" fmla="*/ 11 w 29"/>
                  <a:gd name="T55" fmla="*/ 25 h 29"/>
                  <a:gd name="T56" fmla="*/ 12 w 29"/>
                  <a:gd name="T57" fmla="*/ 29 h 29"/>
                  <a:gd name="T58" fmla="*/ 16 w 29"/>
                  <a:gd name="T59" fmla="*/ 29 h 29"/>
                  <a:gd name="T60" fmla="*/ 17 w 29"/>
                  <a:gd name="T61" fmla="*/ 25 h 29"/>
                  <a:gd name="T62" fmla="*/ 20 w 29"/>
                  <a:gd name="T63" fmla="*/ 24 h 29"/>
                  <a:gd name="T64" fmla="*/ 23 w 29"/>
                  <a:gd name="T65" fmla="*/ 26 h 29"/>
                  <a:gd name="T66" fmla="*/ 11 w 29"/>
                  <a:gd name="T67" fmla="*/ 18 h 29"/>
                  <a:gd name="T68" fmla="*/ 11 w 29"/>
                  <a:gd name="T69" fmla="*/ 11 h 29"/>
                  <a:gd name="T70" fmla="*/ 19 w 29"/>
                  <a:gd name="T71" fmla="*/ 11 h 29"/>
                  <a:gd name="T72" fmla="*/ 18 w 29"/>
                  <a:gd name="T73" fmla="*/ 18 h 29"/>
                  <a:gd name="T74" fmla="*/ 11 w 29"/>
                  <a:gd name="T75" fmla="*/ 1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 h="29">
                    <a:moveTo>
                      <a:pt x="23" y="26"/>
                    </a:moveTo>
                    <a:cubicBezTo>
                      <a:pt x="26" y="24"/>
                      <a:pt x="26" y="24"/>
                      <a:pt x="26" y="24"/>
                    </a:cubicBezTo>
                    <a:cubicBezTo>
                      <a:pt x="24" y="20"/>
                      <a:pt x="24" y="20"/>
                      <a:pt x="24" y="20"/>
                    </a:cubicBezTo>
                    <a:cubicBezTo>
                      <a:pt x="24" y="19"/>
                      <a:pt x="25" y="19"/>
                      <a:pt x="25" y="18"/>
                    </a:cubicBezTo>
                    <a:cubicBezTo>
                      <a:pt x="29" y="17"/>
                      <a:pt x="29" y="17"/>
                      <a:pt x="29" y="17"/>
                    </a:cubicBezTo>
                    <a:cubicBezTo>
                      <a:pt x="29" y="13"/>
                      <a:pt x="29" y="13"/>
                      <a:pt x="29" y="13"/>
                    </a:cubicBezTo>
                    <a:cubicBezTo>
                      <a:pt x="25" y="12"/>
                      <a:pt x="25" y="12"/>
                      <a:pt x="25" y="12"/>
                    </a:cubicBezTo>
                    <a:cubicBezTo>
                      <a:pt x="25" y="11"/>
                      <a:pt x="25" y="10"/>
                      <a:pt x="24" y="10"/>
                    </a:cubicBezTo>
                    <a:cubicBezTo>
                      <a:pt x="26" y="6"/>
                      <a:pt x="26" y="6"/>
                      <a:pt x="26" y="6"/>
                    </a:cubicBezTo>
                    <a:cubicBezTo>
                      <a:pt x="24" y="3"/>
                      <a:pt x="24" y="3"/>
                      <a:pt x="24" y="3"/>
                    </a:cubicBezTo>
                    <a:cubicBezTo>
                      <a:pt x="20" y="5"/>
                      <a:pt x="20" y="5"/>
                      <a:pt x="20" y="5"/>
                    </a:cubicBezTo>
                    <a:cubicBezTo>
                      <a:pt x="20" y="5"/>
                      <a:pt x="19" y="4"/>
                      <a:pt x="18" y="4"/>
                    </a:cubicBezTo>
                    <a:cubicBezTo>
                      <a:pt x="17" y="0"/>
                      <a:pt x="17" y="0"/>
                      <a:pt x="17" y="0"/>
                    </a:cubicBezTo>
                    <a:cubicBezTo>
                      <a:pt x="13" y="0"/>
                      <a:pt x="13" y="0"/>
                      <a:pt x="13" y="0"/>
                    </a:cubicBezTo>
                    <a:cubicBezTo>
                      <a:pt x="12" y="4"/>
                      <a:pt x="12" y="4"/>
                      <a:pt x="12" y="4"/>
                    </a:cubicBezTo>
                    <a:cubicBezTo>
                      <a:pt x="11" y="4"/>
                      <a:pt x="11" y="4"/>
                      <a:pt x="10" y="5"/>
                    </a:cubicBezTo>
                    <a:cubicBezTo>
                      <a:pt x="6" y="3"/>
                      <a:pt x="6" y="3"/>
                      <a:pt x="6" y="3"/>
                    </a:cubicBezTo>
                    <a:cubicBezTo>
                      <a:pt x="4" y="5"/>
                      <a:pt x="4" y="5"/>
                      <a:pt x="4" y="5"/>
                    </a:cubicBezTo>
                    <a:cubicBezTo>
                      <a:pt x="5" y="9"/>
                      <a:pt x="5" y="9"/>
                      <a:pt x="5" y="9"/>
                    </a:cubicBezTo>
                    <a:cubicBezTo>
                      <a:pt x="5" y="9"/>
                      <a:pt x="5" y="10"/>
                      <a:pt x="4" y="11"/>
                    </a:cubicBezTo>
                    <a:cubicBezTo>
                      <a:pt x="0" y="12"/>
                      <a:pt x="0" y="12"/>
                      <a:pt x="0" y="12"/>
                    </a:cubicBezTo>
                    <a:cubicBezTo>
                      <a:pt x="0" y="16"/>
                      <a:pt x="0" y="16"/>
                      <a:pt x="0" y="16"/>
                    </a:cubicBezTo>
                    <a:cubicBezTo>
                      <a:pt x="4" y="17"/>
                      <a:pt x="4" y="17"/>
                      <a:pt x="4" y="17"/>
                    </a:cubicBezTo>
                    <a:cubicBezTo>
                      <a:pt x="4" y="18"/>
                      <a:pt x="5" y="19"/>
                      <a:pt x="5" y="19"/>
                    </a:cubicBezTo>
                    <a:cubicBezTo>
                      <a:pt x="3" y="23"/>
                      <a:pt x="3" y="23"/>
                      <a:pt x="3" y="23"/>
                    </a:cubicBezTo>
                    <a:cubicBezTo>
                      <a:pt x="5" y="25"/>
                      <a:pt x="5" y="25"/>
                      <a:pt x="5" y="25"/>
                    </a:cubicBezTo>
                    <a:cubicBezTo>
                      <a:pt x="9" y="24"/>
                      <a:pt x="9" y="24"/>
                      <a:pt x="9" y="24"/>
                    </a:cubicBezTo>
                    <a:cubicBezTo>
                      <a:pt x="10" y="24"/>
                      <a:pt x="10" y="24"/>
                      <a:pt x="11" y="25"/>
                    </a:cubicBezTo>
                    <a:cubicBezTo>
                      <a:pt x="12" y="29"/>
                      <a:pt x="12" y="29"/>
                      <a:pt x="12" y="29"/>
                    </a:cubicBezTo>
                    <a:cubicBezTo>
                      <a:pt x="16" y="29"/>
                      <a:pt x="16" y="29"/>
                      <a:pt x="16" y="29"/>
                    </a:cubicBezTo>
                    <a:cubicBezTo>
                      <a:pt x="17" y="25"/>
                      <a:pt x="17" y="25"/>
                      <a:pt x="17" y="25"/>
                    </a:cubicBezTo>
                    <a:cubicBezTo>
                      <a:pt x="18" y="25"/>
                      <a:pt x="19" y="24"/>
                      <a:pt x="20" y="24"/>
                    </a:cubicBezTo>
                    <a:lnTo>
                      <a:pt x="23" y="26"/>
                    </a:lnTo>
                    <a:close/>
                    <a:moveTo>
                      <a:pt x="11" y="18"/>
                    </a:moveTo>
                    <a:cubicBezTo>
                      <a:pt x="9" y="16"/>
                      <a:pt x="9" y="12"/>
                      <a:pt x="11" y="11"/>
                    </a:cubicBezTo>
                    <a:cubicBezTo>
                      <a:pt x="13" y="9"/>
                      <a:pt x="17" y="9"/>
                      <a:pt x="19" y="11"/>
                    </a:cubicBezTo>
                    <a:cubicBezTo>
                      <a:pt x="21" y="13"/>
                      <a:pt x="20" y="16"/>
                      <a:pt x="18" y="18"/>
                    </a:cubicBezTo>
                    <a:cubicBezTo>
                      <a:pt x="16" y="20"/>
                      <a:pt x="13" y="20"/>
                      <a:pt x="11" y="18"/>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3" name="Freeform 109"/>
              <p:cNvSpPr>
                <a:spLocks noEditPoints="1"/>
              </p:cNvSpPr>
              <p:nvPr>
                <p:custDataLst>
                  <p:tags r:id="rId6"/>
                </p:custDataLst>
              </p:nvPr>
            </p:nvSpPr>
            <p:spPr bwMode="auto">
              <a:xfrm>
                <a:off x="5646" y="3969"/>
                <a:ext cx="97" cy="92"/>
              </a:xfrm>
              <a:custGeom>
                <a:avLst/>
                <a:gdLst>
                  <a:gd name="T0" fmla="*/ 12 w 15"/>
                  <a:gd name="T1" fmla="*/ 13 h 14"/>
                  <a:gd name="T2" fmla="*/ 13 w 15"/>
                  <a:gd name="T3" fmla="*/ 12 h 14"/>
                  <a:gd name="T4" fmla="*/ 12 w 15"/>
                  <a:gd name="T5" fmla="*/ 10 h 14"/>
                  <a:gd name="T6" fmla="*/ 13 w 15"/>
                  <a:gd name="T7" fmla="*/ 9 h 14"/>
                  <a:gd name="T8" fmla="*/ 15 w 15"/>
                  <a:gd name="T9" fmla="*/ 8 h 14"/>
                  <a:gd name="T10" fmla="*/ 15 w 15"/>
                  <a:gd name="T11" fmla="*/ 6 h 14"/>
                  <a:gd name="T12" fmla="*/ 13 w 15"/>
                  <a:gd name="T13" fmla="*/ 6 h 14"/>
                  <a:gd name="T14" fmla="*/ 12 w 15"/>
                  <a:gd name="T15" fmla="*/ 5 h 14"/>
                  <a:gd name="T16" fmla="*/ 14 w 15"/>
                  <a:gd name="T17" fmla="*/ 3 h 14"/>
                  <a:gd name="T18" fmla="*/ 12 w 15"/>
                  <a:gd name="T19" fmla="*/ 2 h 14"/>
                  <a:gd name="T20" fmla="*/ 10 w 15"/>
                  <a:gd name="T21" fmla="*/ 2 h 14"/>
                  <a:gd name="T22" fmla="*/ 9 w 15"/>
                  <a:gd name="T23" fmla="*/ 2 h 14"/>
                  <a:gd name="T24" fmla="*/ 9 w 15"/>
                  <a:gd name="T25" fmla="*/ 0 h 14"/>
                  <a:gd name="T26" fmla="*/ 7 w 15"/>
                  <a:gd name="T27" fmla="*/ 0 h 14"/>
                  <a:gd name="T28" fmla="*/ 6 w 15"/>
                  <a:gd name="T29" fmla="*/ 2 h 14"/>
                  <a:gd name="T30" fmla="*/ 5 w 15"/>
                  <a:gd name="T31" fmla="*/ 2 h 14"/>
                  <a:gd name="T32" fmla="*/ 3 w 15"/>
                  <a:gd name="T33" fmla="*/ 1 h 14"/>
                  <a:gd name="T34" fmla="*/ 2 w 15"/>
                  <a:gd name="T35" fmla="*/ 2 h 14"/>
                  <a:gd name="T36" fmla="*/ 3 w 15"/>
                  <a:gd name="T37" fmla="*/ 4 h 14"/>
                  <a:gd name="T38" fmla="*/ 2 w 15"/>
                  <a:gd name="T39" fmla="*/ 5 h 14"/>
                  <a:gd name="T40" fmla="*/ 0 w 15"/>
                  <a:gd name="T41" fmla="*/ 6 h 14"/>
                  <a:gd name="T42" fmla="*/ 0 w 15"/>
                  <a:gd name="T43" fmla="*/ 8 h 14"/>
                  <a:gd name="T44" fmla="*/ 2 w 15"/>
                  <a:gd name="T45" fmla="*/ 8 h 14"/>
                  <a:gd name="T46" fmla="*/ 3 w 15"/>
                  <a:gd name="T47" fmla="*/ 9 h 14"/>
                  <a:gd name="T48" fmla="*/ 2 w 15"/>
                  <a:gd name="T49" fmla="*/ 11 h 14"/>
                  <a:gd name="T50" fmla="*/ 3 w 15"/>
                  <a:gd name="T51" fmla="*/ 13 h 14"/>
                  <a:gd name="T52" fmla="*/ 5 w 15"/>
                  <a:gd name="T53" fmla="*/ 12 h 14"/>
                  <a:gd name="T54" fmla="*/ 6 w 15"/>
                  <a:gd name="T55" fmla="*/ 12 h 14"/>
                  <a:gd name="T56" fmla="*/ 6 w 15"/>
                  <a:gd name="T57" fmla="*/ 14 h 14"/>
                  <a:gd name="T58" fmla="*/ 8 w 15"/>
                  <a:gd name="T59" fmla="*/ 14 h 14"/>
                  <a:gd name="T60" fmla="*/ 9 w 15"/>
                  <a:gd name="T61" fmla="*/ 12 h 14"/>
                  <a:gd name="T62" fmla="*/ 10 w 15"/>
                  <a:gd name="T63" fmla="*/ 12 h 14"/>
                  <a:gd name="T64" fmla="*/ 12 w 15"/>
                  <a:gd name="T65" fmla="*/ 13 h 14"/>
                  <a:gd name="T66" fmla="*/ 6 w 15"/>
                  <a:gd name="T67" fmla="*/ 9 h 14"/>
                  <a:gd name="T68" fmla="*/ 6 w 15"/>
                  <a:gd name="T69" fmla="*/ 5 h 14"/>
                  <a:gd name="T70" fmla="*/ 10 w 15"/>
                  <a:gd name="T71" fmla="*/ 5 h 14"/>
                  <a:gd name="T72" fmla="*/ 9 w 15"/>
                  <a:gd name="T73" fmla="*/ 9 h 14"/>
                  <a:gd name="T74" fmla="*/ 6 w 15"/>
                  <a:gd name="T7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 h="14">
                    <a:moveTo>
                      <a:pt x="12" y="13"/>
                    </a:moveTo>
                    <a:cubicBezTo>
                      <a:pt x="13" y="12"/>
                      <a:pt x="13" y="12"/>
                      <a:pt x="13" y="12"/>
                    </a:cubicBezTo>
                    <a:cubicBezTo>
                      <a:pt x="12" y="10"/>
                      <a:pt x="12" y="10"/>
                      <a:pt x="12" y="10"/>
                    </a:cubicBezTo>
                    <a:cubicBezTo>
                      <a:pt x="12" y="10"/>
                      <a:pt x="13" y="9"/>
                      <a:pt x="13" y="9"/>
                    </a:cubicBezTo>
                    <a:cubicBezTo>
                      <a:pt x="15" y="8"/>
                      <a:pt x="15" y="8"/>
                      <a:pt x="15" y="8"/>
                    </a:cubicBezTo>
                    <a:cubicBezTo>
                      <a:pt x="15" y="6"/>
                      <a:pt x="15" y="6"/>
                      <a:pt x="15" y="6"/>
                    </a:cubicBezTo>
                    <a:cubicBezTo>
                      <a:pt x="13" y="6"/>
                      <a:pt x="13" y="6"/>
                      <a:pt x="13" y="6"/>
                    </a:cubicBezTo>
                    <a:cubicBezTo>
                      <a:pt x="13" y="5"/>
                      <a:pt x="13" y="5"/>
                      <a:pt x="12" y="5"/>
                    </a:cubicBezTo>
                    <a:cubicBezTo>
                      <a:pt x="14" y="3"/>
                      <a:pt x="14" y="3"/>
                      <a:pt x="14" y="3"/>
                    </a:cubicBezTo>
                    <a:cubicBezTo>
                      <a:pt x="12" y="2"/>
                      <a:pt x="12" y="2"/>
                      <a:pt x="12" y="2"/>
                    </a:cubicBezTo>
                    <a:cubicBezTo>
                      <a:pt x="10" y="2"/>
                      <a:pt x="10" y="2"/>
                      <a:pt x="10" y="2"/>
                    </a:cubicBezTo>
                    <a:cubicBezTo>
                      <a:pt x="10" y="2"/>
                      <a:pt x="10" y="2"/>
                      <a:pt x="9" y="2"/>
                    </a:cubicBezTo>
                    <a:cubicBezTo>
                      <a:pt x="9" y="0"/>
                      <a:pt x="9" y="0"/>
                      <a:pt x="9" y="0"/>
                    </a:cubicBezTo>
                    <a:cubicBezTo>
                      <a:pt x="7" y="0"/>
                      <a:pt x="7" y="0"/>
                      <a:pt x="7" y="0"/>
                    </a:cubicBezTo>
                    <a:cubicBezTo>
                      <a:pt x="6" y="2"/>
                      <a:pt x="6" y="2"/>
                      <a:pt x="6" y="2"/>
                    </a:cubicBezTo>
                    <a:cubicBezTo>
                      <a:pt x="6" y="2"/>
                      <a:pt x="6" y="2"/>
                      <a:pt x="5" y="2"/>
                    </a:cubicBezTo>
                    <a:cubicBezTo>
                      <a:pt x="3" y="1"/>
                      <a:pt x="3" y="1"/>
                      <a:pt x="3" y="1"/>
                    </a:cubicBezTo>
                    <a:cubicBezTo>
                      <a:pt x="2" y="2"/>
                      <a:pt x="2" y="2"/>
                      <a:pt x="2" y="2"/>
                    </a:cubicBezTo>
                    <a:cubicBezTo>
                      <a:pt x="3" y="4"/>
                      <a:pt x="3" y="4"/>
                      <a:pt x="3" y="4"/>
                    </a:cubicBezTo>
                    <a:cubicBezTo>
                      <a:pt x="3" y="5"/>
                      <a:pt x="3" y="5"/>
                      <a:pt x="2" y="5"/>
                    </a:cubicBezTo>
                    <a:cubicBezTo>
                      <a:pt x="0" y="6"/>
                      <a:pt x="0" y="6"/>
                      <a:pt x="0" y="6"/>
                    </a:cubicBezTo>
                    <a:cubicBezTo>
                      <a:pt x="0" y="8"/>
                      <a:pt x="0" y="8"/>
                      <a:pt x="0" y="8"/>
                    </a:cubicBezTo>
                    <a:cubicBezTo>
                      <a:pt x="2" y="8"/>
                      <a:pt x="2" y="8"/>
                      <a:pt x="2" y="8"/>
                    </a:cubicBezTo>
                    <a:cubicBezTo>
                      <a:pt x="2" y="9"/>
                      <a:pt x="3" y="9"/>
                      <a:pt x="3" y="9"/>
                    </a:cubicBezTo>
                    <a:cubicBezTo>
                      <a:pt x="2" y="11"/>
                      <a:pt x="2" y="11"/>
                      <a:pt x="2" y="11"/>
                    </a:cubicBezTo>
                    <a:cubicBezTo>
                      <a:pt x="3" y="13"/>
                      <a:pt x="3" y="13"/>
                      <a:pt x="3" y="13"/>
                    </a:cubicBezTo>
                    <a:cubicBezTo>
                      <a:pt x="5" y="12"/>
                      <a:pt x="5" y="12"/>
                      <a:pt x="5" y="12"/>
                    </a:cubicBezTo>
                    <a:cubicBezTo>
                      <a:pt x="5" y="12"/>
                      <a:pt x="6" y="12"/>
                      <a:pt x="6" y="12"/>
                    </a:cubicBezTo>
                    <a:cubicBezTo>
                      <a:pt x="6" y="14"/>
                      <a:pt x="6" y="14"/>
                      <a:pt x="6" y="14"/>
                    </a:cubicBezTo>
                    <a:cubicBezTo>
                      <a:pt x="8" y="14"/>
                      <a:pt x="8" y="14"/>
                      <a:pt x="8" y="14"/>
                    </a:cubicBezTo>
                    <a:cubicBezTo>
                      <a:pt x="9" y="12"/>
                      <a:pt x="9" y="12"/>
                      <a:pt x="9" y="12"/>
                    </a:cubicBezTo>
                    <a:cubicBezTo>
                      <a:pt x="9" y="12"/>
                      <a:pt x="10" y="12"/>
                      <a:pt x="10" y="12"/>
                    </a:cubicBezTo>
                    <a:lnTo>
                      <a:pt x="12" y="13"/>
                    </a:lnTo>
                    <a:close/>
                    <a:moveTo>
                      <a:pt x="6" y="9"/>
                    </a:moveTo>
                    <a:cubicBezTo>
                      <a:pt x="5" y="8"/>
                      <a:pt x="5" y="6"/>
                      <a:pt x="6" y="5"/>
                    </a:cubicBezTo>
                    <a:cubicBezTo>
                      <a:pt x="7" y="4"/>
                      <a:pt x="9" y="4"/>
                      <a:pt x="10" y="5"/>
                    </a:cubicBezTo>
                    <a:cubicBezTo>
                      <a:pt x="11" y="6"/>
                      <a:pt x="10" y="8"/>
                      <a:pt x="9" y="9"/>
                    </a:cubicBezTo>
                    <a:cubicBezTo>
                      <a:pt x="8" y="10"/>
                      <a:pt x="7" y="10"/>
                      <a:pt x="6" y="9"/>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4" name="Line 110"/>
              <p:cNvSpPr>
                <a:spLocks noChangeShapeType="1"/>
              </p:cNvSpPr>
              <p:nvPr>
                <p:custDataLst>
                  <p:tags r:id="rId7"/>
                </p:custDataLst>
              </p:nvPr>
            </p:nvSpPr>
            <p:spPr bwMode="auto">
              <a:xfrm>
                <a:off x="12651" y="7051"/>
                <a:ext cx="0" cy="0"/>
              </a:xfrm>
              <a:prstGeom prst="line">
                <a:avLst/>
              </a:prstGeom>
              <a:solidFill>
                <a:srgbClr val="4A7CC6"/>
              </a:solidFill>
              <a:ln w="34925" cap="flat">
                <a:solidFill>
                  <a:srgbClr val="172A88"/>
                </a:solidFill>
                <a:prstDash val="solid"/>
                <a:miter lim="800000"/>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5" name="Freeform 111"/>
              <p:cNvSpPr/>
              <p:nvPr>
                <p:custDataLst>
                  <p:tags r:id="rId8"/>
                </p:custDataLst>
              </p:nvPr>
            </p:nvSpPr>
            <p:spPr bwMode="auto">
              <a:xfrm>
                <a:off x="5402" y="3594"/>
                <a:ext cx="8398" cy="3483"/>
              </a:xfrm>
              <a:custGeom>
                <a:avLst/>
                <a:gdLst>
                  <a:gd name="T0" fmla="*/ 1236 w 1302"/>
                  <a:gd name="T1" fmla="*/ 538 h 538"/>
                  <a:gd name="T2" fmla="*/ 1201 w 1302"/>
                  <a:gd name="T3" fmla="*/ 538 h 538"/>
                  <a:gd name="T4" fmla="*/ 1201 w 1302"/>
                  <a:gd name="T5" fmla="*/ 530 h 538"/>
                  <a:gd name="T6" fmla="*/ 1236 w 1302"/>
                  <a:gd name="T7" fmla="*/ 530 h 538"/>
                  <a:gd name="T8" fmla="*/ 1294 w 1302"/>
                  <a:gd name="T9" fmla="*/ 472 h 538"/>
                  <a:gd name="T10" fmla="*/ 1294 w 1302"/>
                  <a:gd name="T11" fmla="*/ 67 h 538"/>
                  <a:gd name="T12" fmla="*/ 1236 w 1302"/>
                  <a:gd name="T13" fmla="*/ 8 h 538"/>
                  <a:gd name="T14" fmla="*/ 66 w 1302"/>
                  <a:gd name="T15" fmla="*/ 8 h 538"/>
                  <a:gd name="T16" fmla="*/ 8 w 1302"/>
                  <a:gd name="T17" fmla="*/ 67 h 538"/>
                  <a:gd name="T18" fmla="*/ 8 w 1302"/>
                  <a:gd name="T19" fmla="*/ 472 h 538"/>
                  <a:gd name="T20" fmla="*/ 66 w 1302"/>
                  <a:gd name="T21" fmla="*/ 530 h 538"/>
                  <a:gd name="T22" fmla="*/ 1124 w 1302"/>
                  <a:gd name="T23" fmla="*/ 530 h 538"/>
                  <a:gd name="T24" fmla="*/ 1124 w 1302"/>
                  <a:gd name="T25" fmla="*/ 538 h 538"/>
                  <a:gd name="T26" fmla="*/ 66 w 1302"/>
                  <a:gd name="T27" fmla="*/ 538 h 538"/>
                  <a:gd name="T28" fmla="*/ 0 w 1302"/>
                  <a:gd name="T29" fmla="*/ 472 h 538"/>
                  <a:gd name="T30" fmla="*/ 0 w 1302"/>
                  <a:gd name="T31" fmla="*/ 67 h 538"/>
                  <a:gd name="T32" fmla="*/ 66 w 1302"/>
                  <a:gd name="T33" fmla="*/ 0 h 538"/>
                  <a:gd name="T34" fmla="*/ 1236 w 1302"/>
                  <a:gd name="T35" fmla="*/ 0 h 538"/>
                  <a:gd name="T36" fmla="*/ 1302 w 1302"/>
                  <a:gd name="T37" fmla="*/ 67 h 538"/>
                  <a:gd name="T38" fmla="*/ 1302 w 1302"/>
                  <a:gd name="T39" fmla="*/ 472 h 538"/>
                  <a:gd name="T40" fmla="*/ 1236 w 1302"/>
                  <a:gd name="T41" fmla="*/ 538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2" h="538">
                    <a:moveTo>
                      <a:pt x="1236" y="538"/>
                    </a:moveTo>
                    <a:cubicBezTo>
                      <a:pt x="1201" y="538"/>
                      <a:pt x="1201" y="538"/>
                      <a:pt x="1201" y="538"/>
                    </a:cubicBezTo>
                    <a:cubicBezTo>
                      <a:pt x="1201" y="530"/>
                      <a:pt x="1201" y="530"/>
                      <a:pt x="1201" y="530"/>
                    </a:cubicBezTo>
                    <a:cubicBezTo>
                      <a:pt x="1236" y="530"/>
                      <a:pt x="1236" y="530"/>
                      <a:pt x="1236" y="530"/>
                    </a:cubicBezTo>
                    <a:cubicBezTo>
                      <a:pt x="1268" y="530"/>
                      <a:pt x="1294" y="504"/>
                      <a:pt x="1294" y="472"/>
                    </a:cubicBezTo>
                    <a:cubicBezTo>
                      <a:pt x="1294" y="67"/>
                      <a:pt x="1294" y="67"/>
                      <a:pt x="1294" y="67"/>
                    </a:cubicBezTo>
                    <a:cubicBezTo>
                      <a:pt x="1294" y="35"/>
                      <a:pt x="1268" y="8"/>
                      <a:pt x="1236" y="8"/>
                    </a:cubicBezTo>
                    <a:cubicBezTo>
                      <a:pt x="66" y="8"/>
                      <a:pt x="66" y="8"/>
                      <a:pt x="66" y="8"/>
                    </a:cubicBezTo>
                    <a:cubicBezTo>
                      <a:pt x="34" y="8"/>
                      <a:pt x="8" y="35"/>
                      <a:pt x="8" y="67"/>
                    </a:cubicBezTo>
                    <a:cubicBezTo>
                      <a:pt x="8" y="472"/>
                      <a:pt x="8" y="472"/>
                      <a:pt x="8" y="472"/>
                    </a:cubicBezTo>
                    <a:cubicBezTo>
                      <a:pt x="8" y="504"/>
                      <a:pt x="34" y="530"/>
                      <a:pt x="66" y="530"/>
                    </a:cubicBezTo>
                    <a:cubicBezTo>
                      <a:pt x="1124" y="530"/>
                      <a:pt x="1124" y="530"/>
                      <a:pt x="1124" y="530"/>
                    </a:cubicBezTo>
                    <a:cubicBezTo>
                      <a:pt x="1124" y="538"/>
                      <a:pt x="1124" y="538"/>
                      <a:pt x="1124" y="538"/>
                    </a:cubicBezTo>
                    <a:cubicBezTo>
                      <a:pt x="66" y="538"/>
                      <a:pt x="66" y="538"/>
                      <a:pt x="66" y="538"/>
                    </a:cubicBezTo>
                    <a:cubicBezTo>
                      <a:pt x="30" y="538"/>
                      <a:pt x="0" y="508"/>
                      <a:pt x="0" y="472"/>
                    </a:cubicBezTo>
                    <a:cubicBezTo>
                      <a:pt x="0" y="67"/>
                      <a:pt x="0" y="67"/>
                      <a:pt x="0" y="67"/>
                    </a:cubicBezTo>
                    <a:cubicBezTo>
                      <a:pt x="0" y="30"/>
                      <a:pt x="30" y="0"/>
                      <a:pt x="66" y="0"/>
                    </a:cubicBezTo>
                    <a:cubicBezTo>
                      <a:pt x="1236" y="0"/>
                      <a:pt x="1236" y="0"/>
                      <a:pt x="1236" y="0"/>
                    </a:cubicBezTo>
                    <a:cubicBezTo>
                      <a:pt x="1272" y="0"/>
                      <a:pt x="1302" y="30"/>
                      <a:pt x="1302" y="67"/>
                    </a:cubicBezTo>
                    <a:cubicBezTo>
                      <a:pt x="1302" y="472"/>
                      <a:pt x="1302" y="472"/>
                      <a:pt x="1302" y="472"/>
                    </a:cubicBezTo>
                    <a:cubicBezTo>
                      <a:pt x="1302" y="508"/>
                      <a:pt x="1272" y="538"/>
                      <a:pt x="1236" y="538"/>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6" name="Oval 112"/>
              <p:cNvSpPr>
                <a:spLocks noChangeArrowheads="1"/>
              </p:cNvSpPr>
              <p:nvPr>
                <p:custDataLst>
                  <p:tags r:id="rId9"/>
                </p:custDataLst>
              </p:nvPr>
            </p:nvSpPr>
            <p:spPr bwMode="auto">
              <a:xfrm>
                <a:off x="1256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7" name="Oval 113"/>
              <p:cNvSpPr>
                <a:spLocks noChangeArrowheads="1"/>
              </p:cNvSpPr>
              <p:nvPr>
                <p:custDataLst>
                  <p:tags r:id="rId10"/>
                </p:custDataLst>
              </p:nvPr>
            </p:nvSpPr>
            <p:spPr bwMode="auto">
              <a:xfrm>
                <a:off x="1246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8" name="Oval 114"/>
              <p:cNvSpPr>
                <a:spLocks noChangeArrowheads="1"/>
              </p:cNvSpPr>
              <p:nvPr>
                <p:custDataLst>
                  <p:tags r:id="rId11"/>
                </p:custDataLst>
              </p:nvPr>
            </p:nvSpPr>
            <p:spPr bwMode="auto">
              <a:xfrm>
                <a:off x="123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9" name="Oval 115"/>
              <p:cNvSpPr>
                <a:spLocks noChangeArrowheads="1"/>
              </p:cNvSpPr>
              <p:nvPr>
                <p:custDataLst>
                  <p:tags r:id="rId12"/>
                </p:custDataLst>
              </p:nvPr>
            </p:nvSpPr>
            <p:spPr bwMode="auto">
              <a:xfrm>
                <a:off x="1229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0" name="Oval 116"/>
              <p:cNvSpPr>
                <a:spLocks noChangeArrowheads="1"/>
              </p:cNvSpPr>
              <p:nvPr>
                <p:custDataLst>
                  <p:tags r:id="rId13"/>
                </p:custDataLst>
              </p:nvPr>
            </p:nvSpPr>
            <p:spPr bwMode="auto">
              <a:xfrm>
                <a:off x="1221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1" name="Oval 117"/>
              <p:cNvSpPr>
                <a:spLocks noChangeArrowheads="1"/>
              </p:cNvSpPr>
              <p:nvPr>
                <p:custDataLst>
                  <p:tags r:id="rId14"/>
                </p:custDataLst>
              </p:nvPr>
            </p:nvSpPr>
            <p:spPr bwMode="auto">
              <a:xfrm>
                <a:off x="1212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2" name="Oval 118"/>
              <p:cNvSpPr>
                <a:spLocks noChangeArrowheads="1"/>
              </p:cNvSpPr>
              <p:nvPr>
                <p:custDataLst>
                  <p:tags r:id="rId15"/>
                </p:custDataLst>
              </p:nvPr>
            </p:nvSpPr>
            <p:spPr bwMode="auto">
              <a:xfrm>
                <a:off x="1204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3" name="Oval 119"/>
              <p:cNvSpPr>
                <a:spLocks noChangeArrowheads="1"/>
              </p:cNvSpPr>
              <p:nvPr>
                <p:custDataLst>
                  <p:tags r:id="rId16"/>
                </p:custDataLst>
              </p:nvPr>
            </p:nvSpPr>
            <p:spPr bwMode="auto">
              <a:xfrm>
                <a:off x="1196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4" name="Oval 120"/>
              <p:cNvSpPr>
                <a:spLocks noChangeArrowheads="1"/>
              </p:cNvSpPr>
              <p:nvPr>
                <p:custDataLst>
                  <p:tags r:id="rId17"/>
                </p:custDataLst>
              </p:nvPr>
            </p:nvSpPr>
            <p:spPr bwMode="auto">
              <a:xfrm>
                <a:off x="1187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5" name="Oval 121"/>
              <p:cNvSpPr>
                <a:spLocks noChangeArrowheads="1"/>
              </p:cNvSpPr>
              <p:nvPr>
                <p:custDataLst>
                  <p:tags r:id="rId18"/>
                </p:custDataLst>
              </p:nvPr>
            </p:nvSpPr>
            <p:spPr bwMode="auto">
              <a:xfrm>
                <a:off x="117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6" name="Oval 122"/>
              <p:cNvSpPr>
                <a:spLocks noChangeArrowheads="1"/>
              </p:cNvSpPr>
              <p:nvPr>
                <p:custDataLst>
                  <p:tags r:id="rId19"/>
                </p:custDataLst>
              </p:nvPr>
            </p:nvSpPr>
            <p:spPr bwMode="auto">
              <a:xfrm>
                <a:off x="1170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7" name="Oval 123"/>
              <p:cNvSpPr>
                <a:spLocks noChangeArrowheads="1"/>
              </p:cNvSpPr>
              <p:nvPr>
                <p:custDataLst>
                  <p:tags r:id="rId20"/>
                </p:custDataLst>
              </p:nvPr>
            </p:nvSpPr>
            <p:spPr bwMode="auto">
              <a:xfrm>
                <a:off x="116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8" name="Oval 124"/>
              <p:cNvSpPr>
                <a:spLocks noChangeArrowheads="1"/>
              </p:cNvSpPr>
              <p:nvPr>
                <p:custDataLst>
                  <p:tags r:id="rId21"/>
                </p:custDataLst>
              </p:nvPr>
            </p:nvSpPr>
            <p:spPr bwMode="auto">
              <a:xfrm>
                <a:off x="115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 name="Oval 125"/>
              <p:cNvSpPr>
                <a:spLocks noChangeArrowheads="1"/>
              </p:cNvSpPr>
              <p:nvPr>
                <p:custDataLst>
                  <p:tags r:id="rId22"/>
                </p:custDataLst>
              </p:nvPr>
            </p:nvSpPr>
            <p:spPr bwMode="auto">
              <a:xfrm>
                <a:off x="114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0" name="Oval 126"/>
              <p:cNvSpPr>
                <a:spLocks noChangeArrowheads="1"/>
              </p:cNvSpPr>
              <p:nvPr>
                <p:custDataLst>
                  <p:tags r:id="rId23"/>
                </p:custDataLst>
              </p:nvPr>
            </p:nvSpPr>
            <p:spPr bwMode="auto">
              <a:xfrm>
                <a:off x="113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1" name="Oval 127"/>
              <p:cNvSpPr>
                <a:spLocks noChangeArrowheads="1"/>
              </p:cNvSpPr>
              <p:nvPr>
                <p:custDataLst>
                  <p:tags r:id="rId24"/>
                </p:custDataLst>
              </p:nvPr>
            </p:nvSpPr>
            <p:spPr bwMode="auto">
              <a:xfrm>
                <a:off x="1128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2" name="Oval 128"/>
              <p:cNvSpPr>
                <a:spLocks noChangeArrowheads="1"/>
              </p:cNvSpPr>
              <p:nvPr>
                <p:custDataLst>
                  <p:tags r:id="rId25"/>
                </p:custDataLst>
              </p:nvPr>
            </p:nvSpPr>
            <p:spPr bwMode="auto">
              <a:xfrm>
                <a:off x="1120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3" name="Oval 129"/>
              <p:cNvSpPr>
                <a:spLocks noChangeArrowheads="1"/>
              </p:cNvSpPr>
              <p:nvPr>
                <p:custDataLst>
                  <p:tags r:id="rId26"/>
                </p:custDataLst>
              </p:nvPr>
            </p:nvSpPr>
            <p:spPr bwMode="auto">
              <a:xfrm>
                <a:off x="111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4" name="Oval 130"/>
              <p:cNvSpPr>
                <a:spLocks noChangeArrowheads="1"/>
              </p:cNvSpPr>
              <p:nvPr>
                <p:custDataLst>
                  <p:tags r:id="rId27"/>
                </p:custDataLst>
              </p:nvPr>
            </p:nvSpPr>
            <p:spPr bwMode="auto">
              <a:xfrm>
                <a:off x="1103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5" name="Oval 131"/>
              <p:cNvSpPr>
                <a:spLocks noChangeArrowheads="1"/>
              </p:cNvSpPr>
              <p:nvPr>
                <p:custDataLst>
                  <p:tags r:id="rId28"/>
                </p:custDataLst>
              </p:nvPr>
            </p:nvSpPr>
            <p:spPr bwMode="auto">
              <a:xfrm>
                <a:off x="1095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6" name="Oval 132"/>
              <p:cNvSpPr>
                <a:spLocks noChangeArrowheads="1"/>
              </p:cNvSpPr>
              <p:nvPr>
                <p:custDataLst>
                  <p:tags r:id="rId29"/>
                </p:custDataLst>
              </p:nvPr>
            </p:nvSpPr>
            <p:spPr bwMode="auto">
              <a:xfrm>
                <a:off x="108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7" name="Oval 133"/>
              <p:cNvSpPr>
                <a:spLocks noChangeArrowheads="1"/>
              </p:cNvSpPr>
              <p:nvPr>
                <p:custDataLst>
                  <p:tags r:id="rId30"/>
                </p:custDataLst>
              </p:nvPr>
            </p:nvSpPr>
            <p:spPr bwMode="auto">
              <a:xfrm>
                <a:off x="1078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8" name="Oval 134"/>
              <p:cNvSpPr>
                <a:spLocks noChangeArrowheads="1"/>
              </p:cNvSpPr>
              <p:nvPr>
                <p:custDataLst>
                  <p:tags r:id="rId31"/>
                </p:custDataLst>
              </p:nvPr>
            </p:nvSpPr>
            <p:spPr bwMode="auto">
              <a:xfrm>
                <a:off x="107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 name="Oval 135"/>
              <p:cNvSpPr>
                <a:spLocks noChangeArrowheads="1"/>
              </p:cNvSpPr>
              <p:nvPr>
                <p:custDataLst>
                  <p:tags r:id="rId32"/>
                </p:custDataLst>
              </p:nvPr>
            </p:nvSpPr>
            <p:spPr bwMode="auto">
              <a:xfrm>
                <a:off x="1062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0" name="Oval 136"/>
              <p:cNvSpPr>
                <a:spLocks noChangeArrowheads="1"/>
              </p:cNvSpPr>
              <p:nvPr>
                <p:custDataLst>
                  <p:tags r:id="rId33"/>
                </p:custDataLst>
              </p:nvPr>
            </p:nvSpPr>
            <p:spPr bwMode="auto">
              <a:xfrm>
                <a:off x="1053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1" name="Oval 137"/>
              <p:cNvSpPr>
                <a:spLocks noChangeArrowheads="1"/>
              </p:cNvSpPr>
              <p:nvPr>
                <p:custDataLst>
                  <p:tags r:id="rId34"/>
                </p:custDataLst>
              </p:nvPr>
            </p:nvSpPr>
            <p:spPr bwMode="auto">
              <a:xfrm>
                <a:off x="1045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2" name="Oval 138"/>
              <p:cNvSpPr>
                <a:spLocks noChangeArrowheads="1"/>
              </p:cNvSpPr>
              <p:nvPr>
                <p:custDataLst>
                  <p:tags r:id="rId35"/>
                </p:custDataLst>
              </p:nvPr>
            </p:nvSpPr>
            <p:spPr bwMode="auto">
              <a:xfrm>
                <a:off x="1036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3" name="Oval 139"/>
              <p:cNvSpPr>
                <a:spLocks noChangeArrowheads="1"/>
              </p:cNvSpPr>
              <p:nvPr>
                <p:custDataLst>
                  <p:tags r:id="rId36"/>
                </p:custDataLst>
              </p:nvPr>
            </p:nvSpPr>
            <p:spPr bwMode="auto">
              <a:xfrm>
                <a:off x="10284"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4" name="Oval 140"/>
              <p:cNvSpPr>
                <a:spLocks noChangeArrowheads="1"/>
              </p:cNvSpPr>
              <p:nvPr>
                <p:custDataLst>
                  <p:tags r:id="rId37"/>
                </p:custDataLst>
              </p:nvPr>
            </p:nvSpPr>
            <p:spPr bwMode="auto">
              <a:xfrm>
                <a:off x="1020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5" name="Oval 141"/>
              <p:cNvSpPr>
                <a:spLocks noChangeArrowheads="1"/>
              </p:cNvSpPr>
              <p:nvPr>
                <p:custDataLst>
                  <p:tags r:id="rId38"/>
                </p:custDataLst>
              </p:nvPr>
            </p:nvSpPr>
            <p:spPr bwMode="auto">
              <a:xfrm>
                <a:off x="1011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6" name="Oval 142"/>
              <p:cNvSpPr>
                <a:spLocks noChangeArrowheads="1"/>
              </p:cNvSpPr>
              <p:nvPr>
                <p:custDataLst>
                  <p:tags r:id="rId39"/>
                </p:custDataLst>
              </p:nvPr>
            </p:nvSpPr>
            <p:spPr bwMode="auto">
              <a:xfrm>
                <a:off x="1003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7" name="Oval 143"/>
              <p:cNvSpPr>
                <a:spLocks noChangeArrowheads="1"/>
              </p:cNvSpPr>
              <p:nvPr>
                <p:custDataLst>
                  <p:tags r:id="rId40"/>
                </p:custDataLst>
              </p:nvPr>
            </p:nvSpPr>
            <p:spPr bwMode="auto">
              <a:xfrm>
                <a:off x="994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8" name="Oval 144"/>
              <p:cNvSpPr>
                <a:spLocks noChangeArrowheads="1"/>
              </p:cNvSpPr>
              <p:nvPr>
                <p:custDataLst>
                  <p:tags r:id="rId41"/>
                </p:custDataLst>
              </p:nvPr>
            </p:nvSpPr>
            <p:spPr bwMode="auto">
              <a:xfrm>
                <a:off x="986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9" name="Oval 145"/>
              <p:cNvSpPr>
                <a:spLocks noChangeArrowheads="1"/>
              </p:cNvSpPr>
              <p:nvPr>
                <p:custDataLst>
                  <p:tags r:id="rId42"/>
                </p:custDataLst>
              </p:nvPr>
            </p:nvSpPr>
            <p:spPr bwMode="auto">
              <a:xfrm>
                <a:off x="97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0" name="Oval 146"/>
              <p:cNvSpPr>
                <a:spLocks noChangeArrowheads="1"/>
              </p:cNvSpPr>
              <p:nvPr>
                <p:custDataLst>
                  <p:tags r:id="rId43"/>
                </p:custDataLst>
              </p:nvPr>
            </p:nvSpPr>
            <p:spPr bwMode="auto">
              <a:xfrm>
                <a:off x="969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1" name="Oval 147"/>
              <p:cNvSpPr>
                <a:spLocks noChangeArrowheads="1"/>
              </p:cNvSpPr>
              <p:nvPr>
                <p:custDataLst>
                  <p:tags r:id="rId44"/>
                </p:custDataLst>
              </p:nvPr>
            </p:nvSpPr>
            <p:spPr bwMode="auto">
              <a:xfrm>
                <a:off x="961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2" name="Oval 148"/>
              <p:cNvSpPr>
                <a:spLocks noChangeArrowheads="1"/>
              </p:cNvSpPr>
              <p:nvPr>
                <p:custDataLst>
                  <p:tags r:id="rId45"/>
                </p:custDataLst>
              </p:nvPr>
            </p:nvSpPr>
            <p:spPr bwMode="auto">
              <a:xfrm>
                <a:off x="952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3" name="Oval 149"/>
              <p:cNvSpPr>
                <a:spLocks noChangeArrowheads="1"/>
              </p:cNvSpPr>
              <p:nvPr>
                <p:custDataLst>
                  <p:tags r:id="rId46"/>
                </p:custDataLst>
              </p:nvPr>
            </p:nvSpPr>
            <p:spPr bwMode="auto">
              <a:xfrm>
                <a:off x="944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4" name="Oval 150"/>
              <p:cNvSpPr>
                <a:spLocks noChangeArrowheads="1"/>
              </p:cNvSpPr>
              <p:nvPr>
                <p:custDataLst>
                  <p:tags r:id="rId47"/>
                </p:custDataLst>
              </p:nvPr>
            </p:nvSpPr>
            <p:spPr bwMode="auto">
              <a:xfrm>
                <a:off x="936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5" name="Oval 151"/>
              <p:cNvSpPr>
                <a:spLocks noChangeArrowheads="1"/>
              </p:cNvSpPr>
              <p:nvPr>
                <p:custDataLst>
                  <p:tags r:id="rId48"/>
                </p:custDataLst>
              </p:nvPr>
            </p:nvSpPr>
            <p:spPr bwMode="auto">
              <a:xfrm>
                <a:off x="927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6" name="Oval 152"/>
              <p:cNvSpPr>
                <a:spLocks noChangeArrowheads="1"/>
              </p:cNvSpPr>
              <p:nvPr>
                <p:custDataLst>
                  <p:tags r:id="rId49"/>
                </p:custDataLst>
              </p:nvPr>
            </p:nvSpPr>
            <p:spPr bwMode="auto">
              <a:xfrm>
                <a:off x="919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7" name="Oval 153"/>
              <p:cNvSpPr>
                <a:spLocks noChangeArrowheads="1"/>
              </p:cNvSpPr>
              <p:nvPr>
                <p:custDataLst>
                  <p:tags r:id="rId50"/>
                </p:custDataLst>
              </p:nvPr>
            </p:nvSpPr>
            <p:spPr bwMode="auto">
              <a:xfrm>
                <a:off x="911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8" name="Oval 154"/>
              <p:cNvSpPr>
                <a:spLocks noChangeArrowheads="1"/>
              </p:cNvSpPr>
              <p:nvPr>
                <p:custDataLst>
                  <p:tags r:id="rId51"/>
                </p:custDataLst>
              </p:nvPr>
            </p:nvSpPr>
            <p:spPr bwMode="auto">
              <a:xfrm>
                <a:off x="902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9" name="Oval 155"/>
              <p:cNvSpPr>
                <a:spLocks noChangeArrowheads="1"/>
              </p:cNvSpPr>
              <p:nvPr>
                <p:custDataLst>
                  <p:tags r:id="rId52"/>
                </p:custDataLst>
              </p:nvPr>
            </p:nvSpPr>
            <p:spPr bwMode="auto">
              <a:xfrm>
                <a:off x="894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0" name="Oval 156"/>
              <p:cNvSpPr>
                <a:spLocks noChangeArrowheads="1"/>
              </p:cNvSpPr>
              <p:nvPr>
                <p:custDataLst>
                  <p:tags r:id="rId53"/>
                </p:custDataLst>
              </p:nvPr>
            </p:nvSpPr>
            <p:spPr bwMode="auto">
              <a:xfrm>
                <a:off x="88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1" name="Oval 157"/>
              <p:cNvSpPr>
                <a:spLocks noChangeArrowheads="1"/>
              </p:cNvSpPr>
              <p:nvPr>
                <p:custDataLst>
                  <p:tags r:id="rId54"/>
                </p:custDataLst>
              </p:nvPr>
            </p:nvSpPr>
            <p:spPr bwMode="auto">
              <a:xfrm>
                <a:off x="877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2" name="Oval 158"/>
              <p:cNvSpPr>
                <a:spLocks noChangeArrowheads="1"/>
              </p:cNvSpPr>
              <p:nvPr>
                <p:custDataLst>
                  <p:tags r:id="rId55"/>
                </p:custDataLst>
              </p:nvPr>
            </p:nvSpPr>
            <p:spPr bwMode="auto">
              <a:xfrm>
                <a:off x="869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3" name="Oval 159"/>
              <p:cNvSpPr>
                <a:spLocks noChangeArrowheads="1"/>
              </p:cNvSpPr>
              <p:nvPr>
                <p:custDataLst>
                  <p:tags r:id="rId56"/>
                </p:custDataLst>
              </p:nvPr>
            </p:nvSpPr>
            <p:spPr bwMode="auto">
              <a:xfrm>
                <a:off x="8607"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4" name="Oval 160"/>
              <p:cNvSpPr>
                <a:spLocks noChangeArrowheads="1"/>
              </p:cNvSpPr>
              <p:nvPr>
                <p:custDataLst>
                  <p:tags r:id="rId57"/>
                </p:custDataLst>
              </p:nvPr>
            </p:nvSpPr>
            <p:spPr bwMode="auto">
              <a:xfrm>
                <a:off x="8525"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5" name="Oval 161"/>
              <p:cNvSpPr>
                <a:spLocks noChangeArrowheads="1"/>
              </p:cNvSpPr>
              <p:nvPr>
                <p:custDataLst>
                  <p:tags r:id="rId58"/>
                </p:custDataLst>
              </p:nvPr>
            </p:nvSpPr>
            <p:spPr bwMode="auto">
              <a:xfrm>
                <a:off x="8440"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6" name="Oval 162"/>
              <p:cNvSpPr>
                <a:spLocks noChangeArrowheads="1"/>
              </p:cNvSpPr>
              <p:nvPr>
                <p:custDataLst>
                  <p:tags r:id="rId59"/>
                </p:custDataLst>
              </p:nvPr>
            </p:nvSpPr>
            <p:spPr bwMode="auto">
              <a:xfrm>
                <a:off x="8356"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7" name="Oval 163"/>
              <p:cNvSpPr>
                <a:spLocks noChangeArrowheads="1"/>
              </p:cNvSpPr>
              <p:nvPr>
                <p:custDataLst>
                  <p:tags r:id="rId60"/>
                </p:custDataLst>
              </p:nvPr>
            </p:nvSpPr>
            <p:spPr bwMode="auto">
              <a:xfrm>
                <a:off x="8271"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8" name="Oval 164"/>
              <p:cNvSpPr>
                <a:spLocks noChangeArrowheads="1"/>
              </p:cNvSpPr>
              <p:nvPr>
                <p:custDataLst>
                  <p:tags r:id="rId61"/>
                </p:custDataLst>
              </p:nvPr>
            </p:nvSpPr>
            <p:spPr bwMode="auto">
              <a:xfrm>
                <a:off x="818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9" name="Oval 165"/>
              <p:cNvSpPr>
                <a:spLocks noChangeArrowheads="1"/>
              </p:cNvSpPr>
              <p:nvPr>
                <p:custDataLst>
                  <p:tags r:id="rId62"/>
                </p:custDataLst>
              </p:nvPr>
            </p:nvSpPr>
            <p:spPr bwMode="auto">
              <a:xfrm>
                <a:off x="810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0" name="Oval 166"/>
              <p:cNvSpPr>
                <a:spLocks noChangeArrowheads="1"/>
              </p:cNvSpPr>
              <p:nvPr>
                <p:custDataLst>
                  <p:tags r:id="rId63"/>
                </p:custDataLst>
              </p:nvPr>
            </p:nvSpPr>
            <p:spPr bwMode="auto">
              <a:xfrm>
                <a:off x="8019"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1" name="Oval 167"/>
              <p:cNvSpPr>
                <a:spLocks noChangeArrowheads="1"/>
              </p:cNvSpPr>
              <p:nvPr>
                <p:custDataLst>
                  <p:tags r:id="rId64"/>
                </p:custDataLst>
              </p:nvPr>
            </p:nvSpPr>
            <p:spPr bwMode="auto">
              <a:xfrm>
                <a:off x="7935" y="6922"/>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2" name="Oval 168"/>
              <p:cNvSpPr>
                <a:spLocks noChangeArrowheads="1"/>
              </p:cNvSpPr>
              <p:nvPr>
                <p:custDataLst>
                  <p:tags r:id="rId65"/>
                </p:custDataLst>
              </p:nvPr>
            </p:nvSpPr>
            <p:spPr bwMode="auto">
              <a:xfrm>
                <a:off x="7853"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3" name="Oval 169"/>
              <p:cNvSpPr>
                <a:spLocks noChangeArrowheads="1"/>
              </p:cNvSpPr>
              <p:nvPr>
                <p:custDataLst>
                  <p:tags r:id="rId66"/>
                </p:custDataLst>
              </p:nvPr>
            </p:nvSpPr>
            <p:spPr bwMode="auto">
              <a:xfrm>
                <a:off x="776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4" name="Oval 170"/>
              <p:cNvSpPr>
                <a:spLocks noChangeArrowheads="1"/>
              </p:cNvSpPr>
              <p:nvPr>
                <p:custDataLst>
                  <p:tags r:id="rId67"/>
                </p:custDataLst>
              </p:nvPr>
            </p:nvSpPr>
            <p:spPr bwMode="auto">
              <a:xfrm>
                <a:off x="768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5" name="Oval 171"/>
              <p:cNvSpPr>
                <a:spLocks noChangeArrowheads="1"/>
              </p:cNvSpPr>
              <p:nvPr>
                <p:custDataLst>
                  <p:tags r:id="rId68"/>
                </p:custDataLst>
              </p:nvPr>
            </p:nvSpPr>
            <p:spPr bwMode="auto">
              <a:xfrm>
                <a:off x="75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6" name="Oval 172"/>
              <p:cNvSpPr>
                <a:spLocks noChangeArrowheads="1"/>
              </p:cNvSpPr>
              <p:nvPr>
                <p:custDataLst>
                  <p:tags r:id="rId69"/>
                </p:custDataLst>
              </p:nvPr>
            </p:nvSpPr>
            <p:spPr bwMode="auto">
              <a:xfrm>
                <a:off x="751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7" name="Oval 173"/>
              <p:cNvSpPr>
                <a:spLocks noChangeArrowheads="1"/>
              </p:cNvSpPr>
              <p:nvPr>
                <p:custDataLst>
                  <p:tags r:id="rId70"/>
                </p:custDataLst>
              </p:nvPr>
            </p:nvSpPr>
            <p:spPr bwMode="auto">
              <a:xfrm>
                <a:off x="74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8" name="Oval 174"/>
              <p:cNvSpPr>
                <a:spLocks noChangeArrowheads="1"/>
              </p:cNvSpPr>
              <p:nvPr>
                <p:custDataLst>
                  <p:tags r:id="rId71"/>
                </p:custDataLst>
              </p:nvPr>
            </p:nvSpPr>
            <p:spPr bwMode="auto">
              <a:xfrm>
                <a:off x="73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9" name="Oval 175"/>
              <p:cNvSpPr>
                <a:spLocks noChangeArrowheads="1"/>
              </p:cNvSpPr>
              <p:nvPr>
                <p:custDataLst>
                  <p:tags r:id="rId72"/>
                </p:custDataLst>
              </p:nvPr>
            </p:nvSpPr>
            <p:spPr bwMode="auto">
              <a:xfrm>
                <a:off x="725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0" name="Oval 176"/>
              <p:cNvSpPr>
                <a:spLocks noChangeArrowheads="1"/>
              </p:cNvSpPr>
              <p:nvPr>
                <p:custDataLst>
                  <p:tags r:id="rId73"/>
                </p:custDataLst>
              </p:nvPr>
            </p:nvSpPr>
            <p:spPr bwMode="auto">
              <a:xfrm>
                <a:off x="71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1" name="Oval 177"/>
              <p:cNvSpPr>
                <a:spLocks noChangeArrowheads="1"/>
              </p:cNvSpPr>
              <p:nvPr>
                <p:custDataLst>
                  <p:tags r:id="rId74"/>
                </p:custDataLst>
              </p:nvPr>
            </p:nvSpPr>
            <p:spPr bwMode="auto">
              <a:xfrm>
                <a:off x="7092"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2" name="Oval 178"/>
              <p:cNvSpPr>
                <a:spLocks noChangeArrowheads="1"/>
              </p:cNvSpPr>
              <p:nvPr>
                <p:custDataLst>
                  <p:tags r:id="rId75"/>
                </p:custDataLst>
              </p:nvPr>
            </p:nvSpPr>
            <p:spPr bwMode="auto">
              <a:xfrm>
                <a:off x="700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3" name="Oval 179"/>
              <p:cNvSpPr>
                <a:spLocks noChangeArrowheads="1"/>
              </p:cNvSpPr>
              <p:nvPr>
                <p:custDataLst>
                  <p:tags r:id="rId76"/>
                </p:custDataLst>
              </p:nvPr>
            </p:nvSpPr>
            <p:spPr bwMode="auto">
              <a:xfrm>
                <a:off x="69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4" name="Oval 180"/>
              <p:cNvSpPr>
                <a:spLocks noChangeArrowheads="1"/>
              </p:cNvSpPr>
              <p:nvPr>
                <p:custDataLst>
                  <p:tags r:id="rId77"/>
                </p:custDataLst>
              </p:nvPr>
            </p:nvSpPr>
            <p:spPr bwMode="auto">
              <a:xfrm>
                <a:off x="683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5" name="Oval 181"/>
              <p:cNvSpPr>
                <a:spLocks noChangeArrowheads="1"/>
              </p:cNvSpPr>
              <p:nvPr>
                <p:custDataLst>
                  <p:tags r:id="rId78"/>
                </p:custDataLst>
              </p:nvPr>
            </p:nvSpPr>
            <p:spPr bwMode="auto">
              <a:xfrm>
                <a:off x="675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6" name="Oval 182"/>
              <p:cNvSpPr>
                <a:spLocks noChangeArrowheads="1"/>
              </p:cNvSpPr>
              <p:nvPr>
                <p:custDataLst>
                  <p:tags r:id="rId79"/>
                </p:custDataLst>
              </p:nvPr>
            </p:nvSpPr>
            <p:spPr bwMode="auto">
              <a:xfrm>
                <a:off x="66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7" name="Oval 183"/>
              <p:cNvSpPr>
                <a:spLocks noChangeArrowheads="1"/>
              </p:cNvSpPr>
              <p:nvPr>
                <p:custDataLst>
                  <p:tags r:id="rId80"/>
                </p:custDataLst>
              </p:nvPr>
            </p:nvSpPr>
            <p:spPr bwMode="auto">
              <a:xfrm>
                <a:off x="658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8" name="Oval 184"/>
              <p:cNvSpPr>
                <a:spLocks noChangeArrowheads="1"/>
              </p:cNvSpPr>
              <p:nvPr>
                <p:custDataLst>
                  <p:tags r:id="rId81"/>
                </p:custDataLst>
              </p:nvPr>
            </p:nvSpPr>
            <p:spPr bwMode="auto">
              <a:xfrm>
                <a:off x="65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9" name="Oval 185"/>
              <p:cNvSpPr>
                <a:spLocks noChangeArrowheads="1"/>
              </p:cNvSpPr>
              <p:nvPr>
                <p:custDataLst>
                  <p:tags r:id="rId82"/>
                </p:custDataLst>
              </p:nvPr>
            </p:nvSpPr>
            <p:spPr bwMode="auto">
              <a:xfrm>
                <a:off x="642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0" name="Oval 186"/>
              <p:cNvSpPr>
                <a:spLocks noChangeArrowheads="1"/>
              </p:cNvSpPr>
              <p:nvPr>
                <p:custDataLst>
                  <p:tags r:id="rId83"/>
                </p:custDataLst>
              </p:nvPr>
            </p:nvSpPr>
            <p:spPr bwMode="auto">
              <a:xfrm>
                <a:off x="633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1" name="Oval 187"/>
              <p:cNvSpPr>
                <a:spLocks noChangeArrowheads="1"/>
              </p:cNvSpPr>
              <p:nvPr>
                <p:custDataLst>
                  <p:tags r:id="rId84"/>
                </p:custDataLst>
              </p:nvPr>
            </p:nvSpPr>
            <p:spPr bwMode="auto">
              <a:xfrm>
                <a:off x="625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2" name="Oval 188"/>
              <p:cNvSpPr>
                <a:spLocks noChangeArrowheads="1"/>
              </p:cNvSpPr>
              <p:nvPr>
                <p:custDataLst>
                  <p:tags r:id="rId85"/>
                </p:custDataLst>
              </p:nvPr>
            </p:nvSpPr>
            <p:spPr bwMode="auto">
              <a:xfrm>
                <a:off x="617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3" name="Oval 189"/>
              <p:cNvSpPr>
                <a:spLocks noChangeArrowheads="1"/>
              </p:cNvSpPr>
              <p:nvPr>
                <p:custDataLst>
                  <p:tags r:id="rId86"/>
                </p:custDataLst>
              </p:nvPr>
            </p:nvSpPr>
            <p:spPr bwMode="auto">
              <a:xfrm>
                <a:off x="608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4" name="Oval 190"/>
              <p:cNvSpPr>
                <a:spLocks noChangeArrowheads="1"/>
              </p:cNvSpPr>
              <p:nvPr>
                <p:custDataLst>
                  <p:tags r:id="rId87"/>
                </p:custDataLst>
              </p:nvPr>
            </p:nvSpPr>
            <p:spPr bwMode="auto">
              <a:xfrm>
                <a:off x="600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5" name="Oval 191"/>
              <p:cNvSpPr>
                <a:spLocks noChangeArrowheads="1"/>
              </p:cNvSpPr>
              <p:nvPr>
                <p:custDataLst>
                  <p:tags r:id="rId88"/>
                </p:custDataLst>
              </p:nvPr>
            </p:nvSpPr>
            <p:spPr bwMode="auto">
              <a:xfrm>
                <a:off x="591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6" name="Oval 192"/>
              <p:cNvSpPr>
                <a:spLocks noChangeArrowheads="1"/>
              </p:cNvSpPr>
              <p:nvPr>
                <p:custDataLst>
                  <p:tags r:id="rId89"/>
                </p:custDataLst>
              </p:nvPr>
            </p:nvSpPr>
            <p:spPr bwMode="auto">
              <a:xfrm>
                <a:off x="583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7" name="Freeform 193"/>
              <p:cNvSpPr/>
              <p:nvPr>
                <p:custDataLst>
                  <p:tags r:id="rId90"/>
                </p:custDataLst>
              </p:nvPr>
            </p:nvSpPr>
            <p:spPr bwMode="auto">
              <a:xfrm>
                <a:off x="5750" y="6915"/>
                <a:ext cx="46" cy="46"/>
              </a:xfrm>
              <a:custGeom>
                <a:avLst/>
                <a:gdLst>
                  <a:gd name="T0" fmla="*/ 0 w 7"/>
                  <a:gd name="T1" fmla="*/ 2 h 7"/>
                  <a:gd name="T2" fmla="*/ 4 w 7"/>
                  <a:gd name="T3" fmla="*/ 0 h 7"/>
                  <a:gd name="T4" fmla="*/ 7 w 7"/>
                  <a:gd name="T5" fmla="*/ 4 h 7"/>
                  <a:gd name="T6" fmla="*/ 3 w 7"/>
                  <a:gd name="T7" fmla="*/ 7 h 7"/>
                  <a:gd name="T8" fmla="*/ 0 w 7"/>
                  <a:gd name="T9" fmla="*/ 2 h 7"/>
                </a:gdLst>
                <a:ahLst/>
                <a:cxnLst>
                  <a:cxn ang="0">
                    <a:pos x="T0" y="T1"/>
                  </a:cxn>
                  <a:cxn ang="0">
                    <a:pos x="T2" y="T3"/>
                  </a:cxn>
                  <a:cxn ang="0">
                    <a:pos x="T4" y="T5"/>
                  </a:cxn>
                  <a:cxn ang="0">
                    <a:pos x="T6" y="T7"/>
                  </a:cxn>
                  <a:cxn ang="0">
                    <a:pos x="T8" y="T9"/>
                  </a:cxn>
                </a:cxnLst>
                <a:rect l="0" t="0" r="r" b="b"/>
                <a:pathLst>
                  <a:path w="7" h="7">
                    <a:moveTo>
                      <a:pt x="0" y="2"/>
                    </a:moveTo>
                    <a:cubicBezTo>
                      <a:pt x="1" y="1"/>
                      <a:pt x="3" y="0"/>
                      <a:pt x="4" y="0"/>
                    </a:cubicBezTo>
                    <a:cubicBezTo>
                      <a:pt x="6" y="0"/>
                      <a:pt x="7" y="2"/>
                      <a:pt x="7" y="4"/>
                    </a:cubicBezTo>
                    <a:cubicBezTo>
                      <a:pt x="7" y="6"/>
                      <a:pt x="5" y="7"/>
                      <a:pt x="3" y="7"/>
                    </a:cubicBezTo>
                    <a:cubicBezTo>
                      <a:pt x="1" y="6"/>
                      <a:pt x="0" y="4"/>
                      <a:pt x="0"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8" name="Freeform 194"/>
              <p:cNvSpPr/>
              <p:nvPr>
                <p:custDataLst>
                  <p:tags r:id="rId91"/>
                </p:custDataLst>
              </p:nvPr>
            </p:nvSpPr>
            <p:spPr bwMode="auto">
              <a:xfrm>
                <a:off x="5666" y="6881"/>
                <a:ext cx="53" cy="53"/>
              </a:xfrm>
              <a:custGeom>
                <a:avLst/>
                <a:gdLst>
                  <a:gd name="T0" fmla="*/ 1 w 8"/>
                  <a:gd name="T1" fmla="*/ 2 h 8"/>
                  <a:gd name="T2" fmla="*/ 6 w 8"/>
                  <a:gd name="T3" fmla="*/ 1 h 8"/>
                  <a:gd name="T4" fmla="*/ 7 w 8"/>
                  <a:gd name="T5" fmla="*/ 5 h 8"/>
                  <a:gd name="T6" fmla="*/ 3 w 8"/>
                  <a:gd name="T7" fmla="*/ 7 h 8"/>
                  <a:gd name="T8" fmla="*/ 1 w 8"/>
                  <a:gd name="T9" fmla="*/ 2 h 8"/>
                </a:gdLst>
                <a:ahLst/>
                <a:cxnLst>
                  <a:cxn ang="0">
                    <a:pos x="T0" y="T1"/>
                  </a:cxn>
                  <a:cxn ang="0">
                    <a:pos x="T2" y="T3"/>
                  </a:cxn>
                  <a:cxn ang="0">
                    <a:pos x="T4" y="T5"/>
                  </a:cxn>
                  <a:cxn ang="0">
                    <a:pos x="T6" y="T7"/>
                  </a:cxn>
                  <a:cxn ang="0">
                    <a:pos x="T8" y="T9"/>
                  </a:cxn>
                </a:cxnLst>
                <a:rect l="0" t="0" r="r" b="b"/>
                <a:pathLst>
                  <a:path w="8" h="8">
                    <a:moveTo>
                      <a:pt x="1" y="2"/>
                    </a:moveTo>
                    <a:cubicBezTo>
                      <a:pt x="2" y="1"/>
                      <a:pt x="4" y="0"/>
                      <a:pt x="6" y="1"/>
                    </a:cubicBezTo>
                    <a:cubicBezTo>
                      <a:pt x="8" y="2"/>
                      <a:pt x="8" y="4"/>
                      <a:pt x="7" y="5"/>
                    </a:cubicBezTo>
                    <a:cubicBezTo>
                      <a:pt x="7" y="7"/>
                      <a:pt x="5" y="8"/>
                      <a:pt x="3" y="7"/>
                    </a:cubicBezTo>
                    <a:cubicBezTo>
                      <a:pt x="1" y="6"/>
                      <a:pt x="0" y="4"/>
                      <a:pt x="1"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9" name="Freeform 195"/>
              <p:cNvSpPr/>
              <p:nvPr>
                <p:custDataLst>
                  <p:tags r:id="rId92"/>
                </p:custDataLst>
              </p:nvPr>
            </p:nvSpPr>
            <p:spPr bwMode="auto">
              <a:xfrm>
                <a:off x="5603" y="6838"/>
                <a:ext cx="51" cy="43"/>
              </a:xfrm>
              <a:custGeom>
                <a:avLst/>
                <a:gdLst>
                  <a:gd name="T0" fmla="*/ 2 w 8"/>
                  <a:gd name="T1" fmla="*/ 1 h 7"/>
                  <a:gd name="T2" fmla="*/ 6 w 8"/>
                  <a:gd name="T3" fmla="*/ 1 h 7"/>
                  <a:gd name="T4" fmla="*/ 6 w 8"/>
                  <a:gd name="T5" fmla="*/ 6 h 7"/>
                  <a:gd name="T6" fmla="*/ 2 w 8"/>
                  <a:gd name="T7" fmla="*/ 6 h 7"/>
                  <a:gd name="T8" fmla="*/ 2 w 8"/>
                  <a:gd name="T9" fmla="*/ 1 h 7"/>
                </a:gdLst>
                <a:ahLst/>
                <a:cxnLst>
                  <a:cxn ang="0">
                    <a:pos x="T0" y="T1"/>
                  </a:cxn>
                  <a:cxn ang="0">
                    <a:pos x="T2" y="T3"/>
                  </a:cxn>
                  <a:cxn ang="0">
                    <a:pos x="T4" y="T5"/>
                  </a:cxn>
                  <a:cxn ang="0">
                    <a:pos x="T6" y="T7"/>
                  </a:cxn>
                  <a:cxn ang="0">
                    <a:pos x="T8" y="T9"/>
                  </a:cxn>
                </a:cxnLst>
                <a:rect l="0" t="0" r="r" b="b"/>
                <a:pathLst>
                  <a:path w="8" h="7">
                    <a:moveTo>
                      <a:pt x="2" y="1"/>
                    </a:moveTo>
                    <a:cubicBezTo>
                      <a:pt x="3" y="0"/>
                      <a:pt x="5" y="0"/>
                      <a:pt x="6" y="1"/>
                    </a:cubicBezTo>
                    <a:cubicBezTo>
                      <a:pt x="8" y="2"/>
                      <a:pt x="8" y="4"/>
                      <a:pt x="6" y="6"/>
                    </a:cubicBezTo>
                    <a:cubicBezTo>
                      <a:pt x="5" y="7"/>
                      <a:pt x="3" y="7"/>
                      <a:pt x="2" y="6"/>
                    </a:cubicBezTo>
                    <a:cubicBezTo>
                      <a:pt x="0" y="4"/>
                      <a:pt x="0"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0" name="Freeform 196"/>
              <p:cNvSpPr/>
              <p:nvPr>
                <p:custDataLst>
                  <p:tags r:id="rId93"/>
                </p:custDataLst>
              </p:nvPr>
            </p:nvSpPr>
            <p:spPr bwMode="auto">
              <a:xfrm>
                <a:off x="5550" y="6766"/>
                <a:ext cx="53" cy="53"/>
              </a:xfrm>
              <a:custGeom>
                <a:avLst/>
                <a:gdLst>
                  <a:gd name="T0" fmla="*/ 2 w 8"/>
                  <a:gd name="T1" fmla="*/ 1 h 8"/>
                  <a:gd name="T2" fmla="*/ 7 w 8"/>
                  <a:gd name="T3" fmla="*/ 2 h 8"/>
                  <a:gd name="T4" fmla="*/ 6 w 8"/>
                  <a:gd name="T5" fmla="*/ 7 h 8"/>
                  <a:gd name="T6" fmla="*/ 1 w 8"/>
                  <a:gd name="T7" fmla="*/ 6 h 8"/>
                  <a:gd name="T8" fmla="*/ 2 w 8"/>
                  <a:gd name="T9" fmla="*/ 1 h 8"/>
                </a:gdLst>
                <a:ahLst/>
                <a:cxnLst>
                  <a:cxn ang="0">
                    <a:pos x="T0" y="T1"/>
                  </a:cxn>
                  <a:cxn ang="0">
                    <a:pos x="T2" y="T3"/>
                  </a:cxn>
                  <a:cxn ang="0">
                    <a:pos x="T4" y="T5"/>
                  </a:cxn>
                  <a:cxn ang="0">
                    <a:pos x="T6" y="T7"/>
                  </a:cxn>
                  <a:cxn ang="0">
                    <a:pos x="T8" y="T9"/>
                  </a:cxn>
                </a:cxnLst>
                <a:rect l="0" t="0" r="r" b="b"/>
                <a:pathLst>
                  <a:path w="8" h="8">
                    <a:moveTo>
                      <a:pt x="2" y="1"/>
                    </a:moveTo>
                    <a:cubicBezTo>
                      <a:pt x="4" y="0"/>
                      <a:pt x="6" y="1"/>
                      <a:pt x="7" y="2"/>
                    </a:cubicBezTo>
                    <a:cubicBezTo>
                      <a:pt x="8" y="4"/>
                      <a:pt x="7" y="6"/>
                      <a:pt x="6" y="7"/>
                    </a:cubicBezTo>
                    <a:cubicBezTo>
                      <a:pt x="4" y="8"/>
                      <a:pt x="2" y="8"/>
                      <a:pt x="1" y="6"/>
                    </a:cubicBezTo>
                    <a:cubicBezTo>
                      <a:pt x="0" y="4"/>
                      <a:pt x="1"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1" name="Freeform 197"/>
              <p:cNvSpPr/>
              <p:nvPr>
                <p:custDataLst>
                  <p:tags r:id="rId94"/>
                </p:custDataLst>
              </p:nvPr>
            </p:nvSpPr>
            <p:spPr bwMode="auto">
              <a:xfrm>
                <a:off x="5518" y="6688"/>
                <a:ext cx="51" cy="53"/>
              </a:xfrm>
              <a:custGeom>
                <a:avLst/>
                <a:gdLst>
                  <a:gd name="T0" fmla="*/ 4 w 8"/>
                  <a:gd name="T1" fmla="*/ 1 h 8"/>
                  <a:gd name="T2" fmla="*/ 8 w 8"/>
                  <a:gd name="T3" fmla="*/ 3 h 8"/>
                  <a:gd name="T4" fmla="*/ 5 w 8"/>
                  <a:gd name="T5" fmla="*/ 7 h 8"/>
                  <a:gd name="T6" fmla="*/ 1 w 8"/>
                  <a:gd name="T7" fmla="*/ 5 h 8"/>
                  <a:gd name="T8" fmla="*/ 4 w 8"/>
                  <a:gd name="T9" fmla="*/ 1 h 8"/>
                </a:gdLst>
                <a:ahLst/>
                <a:cxnLst>
                  <a:cxn ang="0">
                    <a:pos x="T0" y="T1"/>
                  </a:cxn>
                  <a:cxn ang="0">
                    <a:pos x="T2" y="T3"/>
                  </a:cxn>
                  <a:cxn ang="0">
                    <a:pos x="T4" y="T5"/>
                  </a:cxn>
                  <a:cxn ang="0">
                    <a:pos x="T6" y="T7"/>
                  </a:cxn>
                  <a:cxn ang="0">
                    <a:pos x="T8" y="T9"/>
                  </a:cxn>
                </a:cxnLst>
                <a:rect l="0" t="0" r="r" b="b"/>
                <a:pathLst>
                  <a:path w="8" h="8">
                    <a:moveTo>
                      <a:pt x="4" y="1"/>
                    </a:moveTo>
                    <a:cubicBezTo>
                      <a:pt x="6" y="0"/>
                      <a:pt x="7" y="2"/>
                      <a:pt x="8" y="3"/>
                    </a:cubicBezTo>
                    <a:cubicBezTo>
                      <a:pt x="8" y="5"/>
                      <a:pt x="7" y="7"/>
                      <a:pt x="5" y="7"/>
                    </a:cubicBezTo>
                    <a:cubicBezTo>
                      <a:pt x="3" y="8"/>
                      <a:pt x="1" y="7"/>
                      <a:pt x="1" y="5"/>
                    </a:cubicBezTo>
                    <a:cubicBezTo>
                      <a:pt x="0" y="3"/>
                      <a:pt x="2" y="1"/>
                      <a:pt x="4"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2" name="Freeform 198"/>
              <p:cNvSpPr/>
              <p:nvPr>
                <p:custDataLst>
                  <p:tags r:id="rId95"/>
                </p:custDataLst>
              </p:nvPr>
            </p:nvSpPr>
            <p:spPr bwMode="auto">
              <a:xfrm>
                <a:off x="5518" y="6611"/>
                <a:ext cx="43" cy="46"/>
              </a:xfrm>
              <a:custGeom>
                <a:avLst/>
                <a:gdLst>
                  <a:gd name="T0" fmla="*/ 3 w 7"/>
                  <a:gd name="T1" fmla="*/ 0 h 7"/>
                  <a:gd name="T2" fmla="*/ 7 w 7"/>
                  <a:gd name="T3" fmla="*/ 3 h 7"/>
                  <a:gd name="T4" fmla="*/ 3 w 7"/>
                  <a:gd name="T5" fmla="*/ 6 h 7"/>
                  <a:gd name="T6" fmla="*/ 0 w 7"/>
                  <a:gd name="T7" fmla="*/ 3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1"/>
                      <a:pt x="7" y="3"/>
                    </a:cubicBezTo>
                    <a:cubicBezTo>
                      <a:pt x="7" y="5"/>
                      <a:pt x="5" y="6"/>
                      <a:pt x="3" y="6"/>
                    </a:cubicBezTo>
                    <a:cubicBezTo>
                      <a:pt x="1" y="7"/>
                      <a:pt x="0" y="5"/>
                      <a:pt x="0" y="3"/>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3" name="Oval 199"/>
              <p:cNvSpPr>
                <a:spLocks noChangeArrowheads="1"/>
              </p:cNvSpPr>
              <p:nvPr>
                <p:custDataLst>
                  <p:tags r:id="rId96"/>
                </p:custDataLst>
              </p:nvPr>
            </p:nvSpPr>
            <p:spPr bwMode="auto">
              <a:xfrm>
                <a:off x="5518" y="652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4" name="Oval 200"/>
              <p:cNvSpPr>
                <a:spLocks noChangeArrowheads="1"/>
              </p:cNvSpPr>
              <p:nvPr>
                <p:custDataLst>
                  <p:tags r:id="rId97"/>
                </p:custDataLst>
              </p:nvPr>
            </p:nvSpPr>
            <p:spPr bwMode="auto">
              <a:xfrm>
                <a:off x="5518" y="644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5" name="Oval 201"/>
              <p:cNvSpPr>
                <a:spLocks noChangeArrowheads="1"/>
              </p:cNvSpPr>
              <p:nvPr>
                <p:custDataLst>
                  <p:tags r:id="rId98"/>
                </p:custDataLst>
              </p:nvPr>
            </p:nvSpPr>
            <p:spPr bwMode="auto">
              <a:xfrm>
                <a:off x="5518" y="635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6" name="Oval 202"/>
              <p:cNvSpPr>
                <a:spLocks noChangeArrowheads="1"/>
              </p:cNvSpPr>
              <p:nvPr>
                <p:custDataLst>
                  <p:tags r:id="rId99"/>
                </p:custDataLst>
              </p:nvPr>
            </p:nvSpPr>
            <p:spPr bwMode="auto">
              <a:xfrm>
                <a:off x="5518" y="6275"/>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7" name="Oval 203"/>
              <p:cNvSpPr>
                <a:spLocks noChangeArrowheads="1"/>
              </p:cNvSpPr>
              <p:nvPr>
                <p:custDataLst>
                  <p:tags r:id="rId100"/>
                </p:custDataLst>
              </p:nvPr>
            </p:nvSpPr>
            <p:spPr bwMode="auto">
              <a:xfrm>
                <a:off x="5518" y="6191"/>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8" name="Oval 204"/>
              <p:cNvSpPr>
                <a:spLocks noChangeArrowheads="1"/>
              </p:cNvSpPr>
              <p:nvPr>
                <p:custDataLst>
                  <p:tags r:id="rId101"/>
                </p:custDataLst>
              </p:nvPr>
            </p:nvSpPr>
            <p:spPr bwMode="auto">
              <a:xfrm>
                <a:off x="5518" y="610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9" name="Oval 205"/>
              <p:cNvSpPr>
                <a:spLocks noChangeArrowheads="1"/>
              </p:cNvSpPr>
              <p:nvPr>
                <p:custDataLst>
                  <p:tags r:id="rId102"/>
                </p:custDataLst>
              </p:nvPr>
            </p:nvSpPr>
            <p:spPr bwMode="auto">
              <a:xfrm>
                <a:off x="5518" y="602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0" name="Oval 206"/>
              <p:cNvSpPr>
                <a:spLocks noChangeArrowheads="1"/>
              </p:cNvSpPr>
              <p:nvPr>
                <p:custDataLst>
                  <p:tags r:id="rId103"/>
                </p:custDataLst>
              </p:nvPr>
            </p:nvSpPr>
            <p:spPr bwMode="auto">
              <a:xfrm>
                <a:off x="5518" y="593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1" name="Oval 207"/>
              <p:cNvSpPr>
                <a:spLocks noChangeArrowheads="1"/>
              </p:cNvSpPr>
              <p:nvPr>
                <p:custDataLst>
                  <p:tags r:id="rId104"/>
                </p:custDataLst>
              </p:nvPr>
            </p:nvSpPr>
            <p:spPr bwMode="auto">
              <a:xfrm>
                <a:off x="5518" y="5853"/>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2" name="Oval 208"/>
              <p:cNvSpPr>
                <a:spLocks noChangeArrowheads="1"/>
              </p:cNvSpPr>
              <p:nvPr>
                <p:custDataLst>
                  <p:tags r:id="rId105"/>
                </p:custDataLst>
              </p:nvPr>
            </p:nvSpPr>
            <p:spPr bwMode="auto">
              <a:xfrm>
                <a:off x="5518" y="5768"/>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3" name="Oval 209"/>
              <p:cNvSpPr>
                <a:spLocks noChangeArrowheads="1"/>
              </p:cNvSpPr>
              <p:nvPr>
                <p:custDataLst>
                  <p:tags r:id="rId106"/>
                </p:custDataLst>
              </p:nvPr>
            </p:nvSpPr>
            <p:spPr bwMode="auto">
              <a:xfrm>
                <a:off x="5518" y="567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4" name="Oval 210"/>
              <p:cNvSpPr>
                <a:spLocks noChangeArrowheads="1"/>
              </p:cNvSpPr>
              <p:nvPr>
                <p:custDataLst>
                  <p:tags r:id="rId107"/>
                </p:custDataLst>
              </p:nvPr>
            </p:nvSpPr>
            <p:spPr bwMode="auto">
              <a:xfrm>
                <a:off x="5518" y="559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5" name="Oval 211"/>
              <p:cNvSpPr>
                <a:spLocks noChangeArrowheads="1"/>
              </p:cNvSpPr>
              <p:nvPr>
                <p:custDataLst>
                  <p:tags r:id="rId108"/>
                </p:custDataLst>
              </p:nvPr>
            </p:nvSpPr>
            <p:spPr bwMode="auto">
              <a:xfrm>
                <a:off x="5518" y="55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6" name="Oval 212"/>
              <p:cNvSpPr>
                <a:spLocks noChangeArrowheads="1"/>
              </p:cNvSpPr>
              <p:nvPr>
                <p:custDataLst>
                  <p:tags r:id="rId109"/>
                </p:custDataLst>
              </p:nvPr>
            </p:nvSpPr>
            <p:spPr bwMode="auto">
              <a:xfrm>
                <a:off x="5518" y="542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7" name="Oval 213"/>
              <p:cNvSpPr>
                <a:spLocks noChangeArrowheads="1"/>
              </p:cNvSpPr>
              <p:nvPr>
                <p:custDataLst>
                  <p:tags r:id="rId110"/>
                </p:custDataLst>
              </p:nvPr>
            </p:nvSpPr>
            <p:spPr bwMode="auto">
              <a:xfrm>
                <a:off x="5518" y="534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8" name="Oval 214"/>
              <p:cNvSpPr>
                <a:spLocks noChangeArrowheads="1"/>
              </p:cNvSpPr>
              <p:nvPr>
                <p:custDataLst>
                  <p:tags r:id="rId111"/>
                </p:custDataLst>
              </p:nvPr>
            </p:nvSpPr>
            <p:spPr bwMode="auto">
              <a:xfrm>
                <a:off x="5518" y="5258"/>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9" name="Oval 215"/>
              <p:cNvSpPr>
                <a:spLocks noChangeArrowheads="1"/>
              </p:cNvSpPr>
              <p:nvPr>
                <p:custDataLst>
                  <p:tags r:id="rId112"/>
                </p:custDataLst>
              </p:nvPr>
            </p:nvSpPr>
            <p:spPr bwMode="auto">
              <a:xfrm>
                <a:off x="5518" y="5173"/>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0" name="Oval 216"/>
              <p:cNvSpPr>
                <a:spLocks noChangeArrowheads="1"/>
              </p:cNvSpPr>
              <p:nvPr>
                <p:custDataLst>
                  <p:tags r:id="rId113"/>
                </p:custDataLst>
              </p:nvPr>
            </p:nvSpPr>
            <p:spPr bwMode="auto">
              <a:xfrm>
                <a:off x="5518" y="508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1" name="Oval 217"/>
              <p:cNvSpPr>
                <a:spLocks noChangeArrowheads="1"/>
              </p:cNvSpPr>
              <p:nvPr>
                <p:custDataLst>
                  <p:tags r:id="rId114"/>
                </p:custDataLst>
              </p:nvPr>
            </p:nvSpPr>
            <p:spPr bwMode="auto">
              <a:xfrm>
                <a:off x="5518" y="500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2" name="Oval 218"/>
              <p:cNvSpPr>
                <a:spLocks noChangeArrowheads="1"/>
              </p:cNvSpPr>
              <p:nvPr>
                <p:custDataLst>
                  <p:tags r:id="rId115"/>
                </p:custDataLst>
              </p:nvPr>
            </p:nvSpPr>
            <p:spPr bwMode="auto">
              <a:xfrm>
                <a:off x="5518" y="492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3" name="Oval 219"/>
              <p:cNvSpPr>
                <a:spLocks noChangeArrowheads="1"/>
              </p:cNvSpPr>
              <p:nvPr>
                <p:custDataLst>
                  <p:tags r:id="rId116"/>
                </p:custDataLst>
              </p:nvPr>
            </p:nvSpPr>
            <p:spPr bwMode="auto">
              <a:xfrm>
                <a:off x="5518" y="483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4" name="Oval 220"/>
              <p:cNvSpPr>
                <a:spLocks noChangeArrowheads="1"/>
              </p:cNvSpPr>
              <p:nvPr>
                <p:custDataLst>
                  <p:tags r:id="rId117"/>
                </p:custDataLst>
              </p:nvPr>
            </p:nvSpPr>
            <p:spPr bwMode="auto">
              <a:xfrm>
                <a:off x="5518" y="4753"/>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5" name="Oval 221"/>
              <p:cNvSpPr>
                <a:spLocks noChangeArrowheads="1"/>
              </p:cNvSpPr>
              <p:nvPr>
                <p:custDataLst>
                  <p:tags r:id="rId118"/>
                </p:custDataLst>
              </p:nvPr>
            </p:nvSpPr>
            <p:spPr bwMode="auto">
              <a:xfrm>
                <a:off x="5518" y="4669"/>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6" name="Oval 222"/>
              <p:cNvSpPr>
                <a:spLocks noChangeArrowheads="1"/>
              </p:cNvSpPr>
              <p:nvPr>
                <p:custDataLst>
                  <p:tags r:id="rId119"/>
                </p:custDataLst>
              </p:nvPr>
            </p:nvSpPr>
            <p:spPr bwMode="auto">
              <a:xfrm>
                <a:off x="5518" y="458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7" name="Oval 223"/>
              <p:cNvSpPr>
                <a:spLocks noChangeArrowheads="1"/>
              </p:cNvSpPr>
              <p:nvPr>
                <p:custDataLst>
                  <p:tags r:id="rId120"/>
                </p:custDataLst>
              </p:nvPr>
            </p:nvSpPr>
            <p:spPr bwMode="auto">
              <a:xfrm>
                <a:off x="5518" y="450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8" name="Oval 224"/>
              <p:cNvSpPr>
                <a:spLocks noChangeArrowheads="1"/>
              </p:cNvSpPr>
              <p:nvPr>
                <p:custDataLst>
                  <p:tags r:id="rId121"/>
                </p:custDataLst>
              </p:nvPr>
            </p:nvSpPr>
            <p:spPr bwMode="auto">
              <a:xfrm>
                <a:off x="5518" y="441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9" name="Oval 225"/>
              <p:cNvSpPr>
                <a:spLocks noChangeArrowheads="1"/>
              </p:cNvSpPr>
              <p:nvPr>
                <p:custDataLst>
                  <p:tags r:id="rId122"/>
                </p:custDataLst>
              </p:nvPr>
            </p:nvSpPr>
            <p:spPr bwMode="auto">
              <a:xfrm>
                <a:off x="5518" y="433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0" name="Oval 226"/>
              <p:cNvSpPr>
                <a:spLocks noChangeArrowheads="1"/>
              </p:cNvSpPr>
              <p:nvPr>
                <p:custDataLst>
                  <p:tags r:id="rId123"/>
                </p:custDataLst>
              </p:nvPr>
            </p:nvSpPr>
            <p:spPr bwMode="auto">
              <a:xfrm>
                <a:off x="5518" y="4246"/>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1" name="Oval 227"/>
              <p:cNvSpPr>
                <a:spLocks noChangeArrowheads="1"/>
              </p:cNvSpPr>
              <p:nvPr>
                <p:custDataLst>
                  <p:tags r:id="rId124"/>
                </p:custDataLst>
              </p:nvPr>
            </p:nvSpPr>
            <p:spPr bwMode="auto">
              <a:xfrm>
                <a:off x="5518" y="4164"/>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2" name="Oval 228"/>
              <p:cNvSpPr>
                <a:spLocks noChangeArrowheads="1"/>
              </p:cNvSpPr>
              <p:nvPr>
                <p:custDataLst>
                  <p:tags r:id="rId125"/>
                </p:custDataLst>
              </p:nvPr>
            </p:nvSpPr>
            <p:spPr bwMode="auto">
              <a:xfrm>
                <a:off x="5518" y="4080"/>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3" name="Freeform 229"/>
              <p:cNvSpPr/>
              <p:nvPr>
                <p:custDataLst>
                  <p:tags r:id="rId126"/>
                </p:custDataLst>
              </p:nvPr>
            </p:nvSpPr>
            <p:spPr bwMode="auto">
              <a:xfrm>
                <a:off x="5518" y="3995"/>
                <a:ext cx="43" cy="46"/>
              </a:xfrm>
              <a:custGeom>
                <a:avLst/>
                <a:gdLst>
                  <a:gd name="T0" fmla="*/ 3 w 7"/>
                  <a:gd name="T1" fmla="*/ 0 h 7"/>
                  <a:gd name="T2" fmla="*/ 7 w 7"/>
                  <a:gd name="T3" fmla="*/ 4 h 7"/>
                  <a:gd name="T4" fmla="*/ 3 w 7"/>
                  <a:gd name="T5" fmla="*/ 7 h 7"/>
                  <a:gd name="T6" fmla="*/ 0 w 7"/>
                  <a:gd name="T7" fmla="*/ 4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2"/>
                      <a:pt x="7" y="4"/>
                    </a:cubicBezTo>
                    <a:cubicBezTo>
                      <a:pt x="6" y="5"/>
                      <a:pt x="5" y="7"/>
                      <a:pt x="3" y="7"/>
                    </a:cubicBezTo>
                    <a:cubicBezTo>
                      <a:pt x="1" y="7"/>
                      <a:pt x="0" y="6"/>
                      <a:pt x="0" y="4"/>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4" name="Freeform 230"/>
              <p:cNvSpPr/>
              <p:nvPr>
                <p:custDataLst>
                  <p:tags r:id="rId127"/>
                </p:custDataLst>
              </p:nvPr>
            </p:nvSpPr>
            <p:spPr bwMode="auto">
              <a:xfrm>
                <a:off x="5523" y="3911"/>
                <a:ext cx="53" cy="51"/>
              </a:xfrm>
              <a:custGeom>
                <a:avLst/>
                <a:gdLst>
                  <a:gd name="T0" fmla="*/ 5 w 8"/>
                  <a:gd name="T1" fmla="*/ 1 h 8"/>
                  <a:gd name="T2" fmla="*/ 8 w 8"/>
                  <a:gd name="T3" fmla="*/ 5 h 8"/>
                  <a:gd name="T4" fmla="*/ 3 w 8"/>
                  <a:gd name="T5" fmla="*/ 7 h 8"/>
                  <a:gd name="T6" fmla="*/ 1 w 8"/>
                  <a:gd name="T7" fmla="*/ 3 h 8"/>
                  <a:gd name="T8" fmla="*/ 5 w 8"/>
                  <a:gd name="T9" fmla="*/ 1 h 8"/>
                </a:gdLst>
                <a:ahLst/>
                <a:cxnLst>
                  <a:cxn ang="0">
                    <a:pos x="T0" y="T1"/>
                  </a:cxn>
                  <a:cxn ang="0">
                    <a:pos x="T2" y="T3"/>
                  </a:cxn>
                  <a:cxn ang="0">
                    <a:pos x="T4" y="T5"/>
                  </a:cxn>
                  <a:cxn ang="0">
                    <a:pos x="T6" y="T7"/>
                  </a:cxn>
                  <a:cxn ang="0">
                    <a:pos x="T8" y="T9"/>
                  </a:cxn>
                </a:cxnLst>
                <a:rect l="0" t="0" r="r" b="b"/>
                <a:pathLst>
                  <a:path w="8" h="8">
                    <a:moveTo>
                      <a:pt x="5" y="1"/>
                    </a:moveTo>
                    <a:cubicBezTo>
                      <a:pt x="7" y="1"/>
                      <a:pt x="8" y="3"/>
                      <a:pt x="8" y="5"/>
                    </a:cubicBezTo>
                    <a:cubicBezTo>
                      <a:pt x="7" y="7"/>
                      <a:pt x="5" y="8"/>
                      <a:pt x="3" y="7"/>
                    </a:cubicBezTo>
                    <a:cubicBezTo>
                      <a:pt x="2" y="7"/>
                      <a:pt x="0" y="5"/>
                      <a:pt x="1" y="3"/>
                    </a:cubicBezTo>
                    <a:cubicBezTo>
                      <a:pt x="2" y="1"/>
                      <a:pt x="4" y="0"/>
                      <a:pt x="5"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5" name="Freeform 231"/>
              <p:cNvSpPr/>
              <p:nvPr>
                <p:custDataLst>
                  <p:tags r:id="rId128"/>
                </p:custDataLst>
              </p:nvPr>
            </p:nvSpPr>
            <p:spPr bwMode="auto">
              <a:xfrm>
                <a:off x="5561" y="3834"/>
                <a:ext cx="53" cy="51"/>
              </a:xfrm>
              <a:custGeom>
                <a:avLst/>
                <a:gdLst>
                  <a:gd name="T0" fmla="*/ 6 w 8"/>
                  <a:gd name="T1" fmla="*/ 1 h 8"/>
                  <a:gd name="T2" fmla="*/ 7 w 8"/>
                  <a:gd name="T3" fmla="*/ 6 h 8"/>
                  <a:gd name="T4" fmla="*/ 2 w 8"/>
                  <a:gd name="T5" fmla="*/ 7 h 8"/>
                  <a:gd name="T6" fmla="*/ 1 w 8"/>
                  <a:gd name="T7" fmla="*/ 2 h 8"/>
                  <a:gd name="T8" fmla="*/ 6 w 8"/>
                  <a:gd name="T9" fmla="*/ 1 h 8"/>
                </a:gdLst>
                <a:ahLst/>
                <a:cxnLst>
                  <a:cxn ang="0">
                    <a:pos x="T0" y="T1"/>
                  </a:cxn>
                  <a:cxn ang="0">
                    <a:pos x="T2" y="T3"/>
                  </a:cxn>
                  <a:cxn ang="0">
                    <a:pos x="T4" y="T5"/>
                  </a:cxn>
                  <a:cxn ang="0">
                    <a:pos x="T6" y="T7"/>
                  </a:cxn>
                  <a:cxn ang="0">
                    <a:pos x="T8" y="T9"/>
                  </a:cxn>
                </a:cxnLst>
                <a:rect l="0" t="0" r="r" b="b"/>
                <a:pathLst>
                  <a:path w="8" h="8">
                    <a:moveTo>
                      <a:pt x="6" y="1"/>
                    </a:moveTo>
                    <a:cubicBezTo>
                      <a:pt x="8" y="3"/>
                      <a:pt x="8" y="5"/>
                      <a:pt x="7" y="6"/>
                    </a:cubicBezTo>
                    <a:cubicBezTo>
                      <a:pt x="6" y="8"/>
                      <a:pt x="4" y="8"/>
                      <a:pt x="2" y="7"/>
                    </a:cubicBezTo>
                    <a:cubicBezTo>
                      <a:pt x="1" y="6"/>
                      <a:pt x="0" y="4"/>
                      <a:pt x="1" y="2"/>
                    </a:cubicBezTo>
                    <a:cubicBezTo>
                      <a:pt x="2" y="1"/>
                      <a:pt x="5" y="0"/>
                      <a:pt x="6"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6" name="Freeform 232"/>
              <p:cNvSpPr/>
              <p:nvPr>
                <p:custDataLst>
                  <p:tags r:id="rId129"/>
                </p:custDataLst>
              </p:nvPr>
            </p:nvSpPr>
            <p:spPr bwMode="auto">
              <a:xfrm>
                <a:off x="5622" y="3776"/>
                <a:ext cx="51" cy="43"/>
              </a:xfrm>
              <a:custGeom>
                <a:avLst/>
                <a:gdLst>
                  <a:gd name="T0" fmla="*/ 7 w 8"/>
                  <a:gd name="T1" fmla="*/ 2 h 7"/>
                  <a:gd name="T2" fmla="*/ 6 w 8"/>
                  <a:gd name="T3" fmla="*/ 6 h 7"/>
                  <a:gd name="T4" fmla="*/ 1 w 8"/>
                  <a:gd name="T5" fmla="*/ 6 h 7"/>
                  <a:gd name="T6" fmla="*/ 2 w 8"/>
                  <a:gd name="T7" fmla="*/ 1 h 7"/>
                  <a:gd name="T8" fmla="*/ 7 w 8"/>
                  <a:gd name="T9" fmla="*/ 2 h 7"/>
                </a:gdLst>
                <a:ahLst/>
                <a:cxnLst>
                  <a:cxn ang="0">
                    <a:pos x="T0" y="T1"/>
                  </a:cxn>
                  <a:cxn ang="0">
                    <a:pos x="T2" y="T3"/>
                  </a:cxn>
                  <a:cxn ang="0">
                    <a:pos x="T4" y="T5"/>
                  </a:cxn>
                  <a:cxn ang="0">
                    <a:pos x="T6" y="T7"/>
                  </a:cxn>
                  <a:cxn ang="0">
                    <a:pos x="T8" y="T9"/>
                  </a:cxn>
                </a:cxnLst>
                <a:rect l="0" t="0" r="r" b="b"/>
                <a:pathLst>
                  <a:path w="8" h="7">
                    <a:moveTo>
                      <a:pt x="7" y="2"/>
                    </a:moveTo>
                    <a:cubicBezTo>
                      <a:pt x="8" y="3"/>
                      <a:pt x="7" y="5"/>
                      <a:pt x="6" y="6"/>
                    </a:cubicBezTo>
                    <a:cubicBezTo>
                      <a:pt x="5" y="7"/>
                      <a:pt x="3" y="7"/>
                      <a:pt x="1" y="6"/>
                    </a:cubicBezTo>
                    <a:cubicBezTo>
                      <a:pt x="0" y="5"/>
                      <a:pt x="0" y="2"/>
                      <a:pt x="2" y="1"/>
                    </a:cubicBezTo>
                    <a:cubicBezTo>
                      <a:pt x="3" y="0"/>
                      <a:pt x="5" y="0"/>
                      <a:pt x="7"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7" name="Freeform 233"/>
              <p:cNvSpPr/>
              <p:nvPr>
                <p:custDataLst>
                  <p:tags r:id="rId130"/>
                </p:custDataLst>
              </p:nvPr>
            </p:nvSpPr>
            <p:spPr bwMode="auto">
              <a:xfrm>
                <a:off x="5692" y="3729"/>
                <a:ext cx="51" cy="51"/>
              </a:xfrm>
              <a:custGeom>
                <a:avLst/>
                <a:gdLst>
                  <a:gd name="T0" fmla="*/ 7 w 8"/>
                  <a:gd name="T1" fmla="*/ 3 h 8"/>
                  <a:gd name="T2" fmla="*/ 5 w 8"/>
                  <a:gd name="T3" fmla="*/ 7 h 8"/>
                  <a:gd name="T4" fmla="*/ 1 w 8"/>
                  <a:gd name="T5" fmla="*/ 5 h 8"/>
                  <a:gd name="T6" fmla="*/ 3 w 8"/>
                  <a:gd name="T7" fmla="*/ 1 h 8"/>
                  <a:gd name="T8" fmla="*/ 7 w 8"/>
                  <a:gd name="T9" fmla="*/ 3 h 8"/>
                </a:gdLst>
                <a:ahLst/>
                <a:cxnLst>
                  <a:cxn ang="0">
                    <a:pos x="T0" y="T1"/>
                  </a:cxn>
                  <a:cxn ang="0">
                    <a:pos x="T2" y="T3"/>
                  </a:cxn>
                  <a:cxn ang="0">
                    <a:pos x="T4" y="T5"/>
                  </a:cxn>
                  <a:cxn ang="0">
                    <a:pos x="T6" y="T7"/>
                  </a:cxn>
                  <a:cxn ang="0">
                    <a:pos x="T8" y="T9"/>
                  </a:cxn>
                </a:cxnLst>
                <a:rect l="0" t="0" r="r" b="b"/>
                <a:pathLst>
                  <a:path w="8" h="8">
                    <a:moveTo>
                      <a:pt x="7" y="3"/>
                    </a:moveTo>
                    <a:cubicBezTo>
                      <a:pt x="8" y="5"/>
                      <a:pt x="7" y="7"/>
                      <a:pt x="5" y="7"/>
                    </a:cubicBezTo>
                    <a:cubicBezTo>
                      <a:pt x="4" y="8"/>
                      <a:pt x="2" y="7"/>
                      <a:pt x="1" y="5"/>
                    </a:cubicBezTo>
                    <a:cubicBezTo>
                      <a:pt x="0" y="4"/>
                      <a:pt x="1" y="2"/>
                      <a:pt x="3" y="1"/>
                    </a:cubicBezTo>
                    <a:cubicBezTo>
                      <a:pt x="5" y="0"/>
                      <a:pt x="7" y="1"/>
                      <a:pt x="7" y="3"/>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8" name="Freeform 234"/>
              <p:cNvSpPr/>
              <p:nvPr>
                <p:custDataLst>
                  <p:tags r:id="rId131"/>
                </p:custDataLst>
              </p:nvPr>
            </p:nvSpPr>
            <p:spPr bwMode="auto">
              <a:xfrm>
                <a:off x="5777" y="3710"/>
                <a:ext cx="43" cy="46"/>
              </a:xfrm>
              <a:custGeom>
                <a:avLst/>
                <a:gdLst>
                  <a:gd name="T0" fmla="*/ 7 w 7"/>
                  <a:gd name="T1" fmla="*/ 4 h 7"/>
                  <a:gd name="T2" fmla="*/ 4 w 7"/>
                  <a:gd name="T3" fmla="*/ 7 h 7"/>
                  <a:gd name="T4" fmla="*/ 0 w 7"/>
                  <a:gd name="T5" fmla="*/ 4 h 7"/>
                  <a:gd name="T6" fmla="*/ 3 w 7"/>
                  <a:gd name="T7" fmla="*/ 0 h 7"/>
                  <a:gd name="T8" fmla="*/ 7 w 7"/>
                  <a:gd name="T9" fmla="*/ 4 h 7"/>
                </a:gdLst>
                <a:ahLst/>
                <a:cxnLst>
                  <a:cxn ang="0">
                    <a:pos x="T0" y="T1"/>
                  </a:cxn>
                  <a:cxn ang="0">
                    <a:pos x="T2" y="T3"/>
                  </a:cxn>
                  <a:cxn ang="0">
                    <a:pos x="T4" y="T5"/>
                  </a:cxn>
                  <a:cxn ang="0">
                    <a:pos x="T6" y="T7"/>
                  </a:cxn>
                  <a:cxn ang="0">
                    <a:pos x="T8" y="T9"/>
                  </a:cxn>
                </a:cxnLst>
                <a:rect l="0" t="0" r="r" b="b"/>
                <a:pathLst>
                  <a:path w="7" h="7">
                    <a:moveTo>
                      <a:pt x="7" y="4"/>
                    </a:moveTo>
                    <a:cubicBezTo>
                      <a:pt x="7" y="5"/>
                      <a:pt x="6" y="7"/>
                      <a:pt x="4" y="7"/>
                    </a:cubicBezTo>
                    <a:cubicBezTo>
                      <a:pt x="2" y="7"/>
                      <a:pt x="0" y="6"/>
                      <a:pt x="0" y="4"/>
                    </a:cubicBezTo>
                    <a:cubicBezTo>
                      <a:pt x="0" y="2"/>
                      <a:pt x="1" y="1"/>
                      <a:pt x="3" y="0"/>
                    </a:cubicBezTo>
                    <a:cubicBezTo>
                      <a:pt x="5" y="0"/>
                      <a:pt x="7" y="2"/>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9" name="Oval 235"/>
              <p:cNvSpPr>
                <a:spLocks noChangeArrowheads="1"/>
              </p:cNvSpPr>
              <p:nvPr>
                <p:custDataLst>
                  <p:tags r:id="rId132"/>
                </p:custDataLst>
              </p:nvPr>
            </p:nvSpPr>
            <p:spPr bwMode="auto">
              <a:xfrm>
                <a:off x="585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0" name="Oval 236"/>
              <p:cNvSpPr>
                <a:spLocks noChangeArrowheads="1"/>
              </p:cNvSpPr>
              <p:nvPr>
                <p:custDataLst>
                  <p:tags r:id="rId133"/>
                </p:custDataLst>
              </p:nvPr>
            </p:nvSpPr>
            <p:spPr bwMode="auto">
              <a:xfrm>
                <a:off x="594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1" name="Oval 237"/>
              <p:cNvSpPr>
                <a:spLocks noChangeArrowheads="1"/>
              </p:cNvSpPr>
              <p:nvPr>
                <p:custDataLst>
                  <p:tags r:id="rId134"/>
                </p:custDataLst>
              </p:nvPr>
            </p:nvSpPr>
            <p:spPr bwMode="auto">
              <a:xfrm>
                <a:off x="602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2" name="Oval 238"/>
              <p:cNvSpPr>
                <a:spLocks noChangeArrowheads="1"/>
              </p:cNvSpPr>
              <p:nvPr>
                <p:custDataLst>
                  <p:tags r:id="rId135"/>
                </p:custDataLst>
              </p:nvPr>
            </p:nvSpPr>
            <p:spPr bwMode="auto">
              <a:xfrm>
                <a:off x="611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3" name="Oval 239"/>
              <p:cNvSpPr>
                <a:spLocks noChangeArrowheads="1"/>
              </p:cNvSpPr>
              <p:nvPr>
                <p:custDataLst>
                  <p:tags r:id="rId136"/>
                </p:custDataLst>
              </p:nvPr>
            </p:nvSpPr>
            <p:spPr bwMode="auto">
              <a:xfrm>
                <a:off x="619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4" name="Oval 240"/>
              <p:cNvSpPr>
                <a:spLocks noChangeArrowheads="1"/>
              </p:cNvSpPr>
              <p:nvPr>
                <p:custDataLst>
                  <p:tags r:id="rId137"/>
                </p:custDataLst>
              </p:nvPr>
            </p:nvSpPr>
            <p:spPr bwMode="auto">
              <a:xfrm>
                <a:off x="627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5" name="Oval 241"/>
              <p:cNvSpPr>
                <a:spLocks noChangeArrowheads="1"/>
              </p:cNvSpPr>
              <p:nvPr>
                <p:custDataLst>
                  <p:tags r:id="rId138"/>
                </p:custDataLst>
              </p:nvPr>
            </p:nvSpPr>
            <p:spPr bwMode="auto">
              <a:xfrm>
                <a:off x="636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6" name="Oval 242"/>
              <p:cNvSpPr>
                <a:spLocks noChangeArrowheads="1"/>
              </p:cNvSpPr>
              <p:nvPr>
                <p:custDataLst>
                  <p:tags r:id="rId139"/>
                </p:custDataLst>
              </p:nvPr>
            </p:nvSpPr>
            <p:spPr bwMode="auto">
              <a:xfrm>
                <a:off x="64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7" name="Oval 243"/>
              <p:cNvSpPr>
                <a:spLocks noChangeArrowheads="1"/>
              </p:cNvSpPr>
              <p:nvPr>
                <p:custDataLst>
                  <p:tags r:id="rId140"/>
                </p:custDataLst>
              </p:nvPr>
            </p:nvSpPr>
            <p:spPr bwMode="auto">
              <a:xfrm>
                <a:off x="653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8" name="Oval 244"/>
              <p:cNvSpPr>
                <a:spLocks noChangeArrowheads="1"/>
              </p:cNvSpPr>
              <p:nvPr>
                <p:custDataLst>
                  <p:tags r:id="rId141"/>
                </p:custDataLst>
              </p:nvPr>
            </p:nvSpPr>
            <p:spPr bwMode="auto">
              <a:xfrm>
                <a:off x="66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9" name="Oval 245"/>
              <p:cNvSpPr>
                <a:spLocks noChangeArrowheads="1"/>
              </p:cNvSpPr>
              <p:nvPr>
                <p:custDataLst>
                  <p:tags r:id="rId142"/>
                </p:custDataLst>
              </p:nvPr>
            </p:nvSpPr>
            <p:spPr bwMode="auto">
              <a:xfrm>
                <a:off x="669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0" name="Oval 246"/>
              <p:cNvSpPr>
                <a:spLocks noChangeArrowheads="1"/>
              </p:cNvSpPr>
              <p:nvPr>
                <p:custDataLst>
                  <p:tags r:id="rId143"/>
                </p:custDataLst>
              </p:nvPr>
            </p:nvSpPr>
            <p:spPr bwMode="auto">
              <a:xfrm>
                <a:off x="678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1" name="Oval 247"/>
              <p:cNvSpPr>
                <a:spLocks noChangeArrowheads="1"/>
              </p:cNvSpPr>
              <p:nvPr>
                <p:custDataLst>
                  <p:tags r:id="rId144"/>
                </p:custDataLst>
              </p:nvPr>
            </p:nvSpPr>
            <p:spPr bwMode="auto">
              <a:xfrm>
                <a:off x="68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2" name="Oval 248"/>
              <p:cNvSpPr>
                <a:spLocks noChangeArrowheads="1"/>
              </p:cNvSpPr>
              <p:nvPr>
                <p:custDataLst>
                  <p:tags r:id="rId145"/>
                </p:custDataLst>
              </p:nvPr>
            </p:nvSpPr>
            <p:spPr bwMode="auto">
              <a:xfrm>
                <a:off x="695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3" name="Oval 249"/>
              <p:cNvSpPr>
                <a:spLocks noChangeArrowheads="1"/>
              </p:cNvSpPr>
              <p:nvPr>
                <p:custDataLst>
                  <p:tags r:id="rId146"/>
                </p:custDataLst>
              </p:nvPr>
            </p:nvSpPr>
            <p:spPr bwMode="auto">
              <a:xfrm>
                <a:off x="7034"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4" name="Oval 250"/>
              <p:cNvSpPr>
                <a:spLocks noChangeArrowheads="1"/>
              </p:cNvSpPr>
              <p:nvPr>
                <p:custDataLst>
                  <p:tags r:id="rId147"/>
                </p:custDataLst>
              </p:nvPr>
            </p:nvSpPr>
            <p:spPr bwMode="auto">
              <a:xfrm>
                <a:off x="71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5" name="Oval 251"/>
              <p:cNvSpPr>
                <a:spLocks noChangeArrowheads="1"/>
              </p:cNvSpPr>
              <p:nvPr>
                <p:custDataLst>
                  <p:tags r:id="rId148"/>
                </p:custDataLst>
              </p:nvPr>
            </p:nvSpPr>
            <p:spPr bwMode="auto">
              <a:xfrm>
                <a:off x="720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6" name="Oval 252"/>
              <p:cNvSpPr>
                <a:spLocks noChangeArrowheads="1"/>
              </p:cNvSpPr>
              <p:nvPr>
                <p:custDataLst>
                  <p:tags r:id="rId149"/>
                </p:custDataLst>
              </p:nvPr>
            </p:nvSpPr>
            <p:spPr bwMode="auto">
              <a:xfrm>
                <a:off x="72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7" name="Oval 253"/>
              <p:cNvSpPr>
                <a:spLocks noChangeArrowheads="1"/>
              </p:cNvSpPr>
              <p:nvPr>
                <p:custDataLst>
                  <p:tags r:id="rId150"/>
                </p:custDataLst>
              </p:nvPr>
            </p:nvSpPr>
            <p:spPr bwMode="auto">
              <a:xfrm>
                <a:off x="73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8" name="Oval 254"/>
              <p:cNvSpPr>
                <a:spLocks noChangeArrowheads="1"/>
              </p:cNvSpPr>
              <p:nvPr>
                <p:custDataLst>
                  <p:tags r:id="rId151"/>
                </p:custDataLst>
              </p:nvPr>
            </p:nvSpPr>
            <p:spPr bwMode="auto">
              <a:xfrm>
                <a:off x="745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9" name="Oval 255"/>
              <p:cNvSpPr>
                <a:spLocks noChangeArrowheads="1"/>
              </p:cNvSpPr>
              <p:nvPr>
                <p:custDataLst>
                  <p:tags r:id="rId152"/>
                </p:custDataLst>
              </p:nvPr>
            </p:nvSpPr>
            <p:spPr bwMode="auto">
              <a:xfrm>
                <a:off x="75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0" name="Oval 256"/>
              <p:cNvSpPr>
                <a:spLocks noChangeArrowheads="1"/>
              </p:cNvSpPr>
              <p:nvPr>
                <p:custDataLst>
                  <p:tags r:id="rId153"/>
                </p:custDataLst>
              </p:nvPr>
            </p:nvSpPr>
            <p:spPr bwMode="auto">
              <a:xfrm>
                <a:off x="762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1" name="Oval 257"/>
              <p:cNvSpPr>
                <a:spLocks noChangeArrowheads="1"/>
              </p:cNvSpPr>
              <p:nvPr>
                <p:custDataLst>
                  <p:tags r:id="rId154"/>
                </p:custDataLst>
              </p:nvPr>
            </p:nvSpPr>
            <p:spPr bwMode="auto">
              <a:xfrm>
                <a:off x="770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2" name="Oval 258"/>
              <p:cNvSpPr>
                <a:spLocks noChangeArrowheads="1"/>
              </p:cNvSpPr>
              <p:nvPr>
                <p:custDataLst>
                  <p:tags r:id="rId155"/>
                </p:custDataLst>
              </p:nvPr>
            </p:nvSpPr>
            <p:spPr bwMode="auto">
              <a:xfrm>
                <a:off x="77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3" name="Oval 259"/>
              <p:cNvSpPr>
                <a:spLocks noChangeArrowheads="1"/>
              </p:cNvSpPr>
              <p:nvPr>
                <p:custDataLst>
                  <p:tags r:id="rId156"/>
                </p:custDataLst>
              </p:nvPr>
            </p:nvSpPr>
            <p:spPr bwMode="auto">
              <a:xfrm>
                <a:off x="787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4" name="Oval 260"/>
              <p:cNvSpPr>
                <a:spLocks noChangeArrowheads="1"/>
              </p:cNvSpPr>
              <p:nvPr>
                <p:custDataLst>
                  <p:tags r:id="rId157"/>
                </p:custDataLst>
              </p:nvPr>
            </p:nvSpPr>
            <p:spPr bwMode="auto">
              <a:xfrm>
                <a:off x="79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5" name="Oval 261"/>
              <p:cNvSpPr>
                <a:spLocks noChangeArrowheads="1"/>
              </p:cNvSpPr>
              <p:nvPr>
                <p:custDataLst>
                  <p:tags r:id="rId158"/>
                </p:custDataLst>
              </p:nvPr>
            </p:nvSpPr>
            <p:spPr bwMode="auto">
              <a:xfrm>
                <a:off x="803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6" name="Oval 262"/>
              <p:cNvSpPr>
                <a:spLocks noChangeArrowheads="1"/>
              </p:cNvSpPr>
              <p:nvPr>
                <p:custDataLst>
                  <p:tags r:id="rId159"/>
                </p:custDataLst>
              </p:nvPr>
            </p:nvSpPr>
            <p:spPr bwMode="auto">
              <a:xfrm>
                <a:off x="81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7" name="Oval 263"/>
              <p:cNvSpPr>
                <a:spLocks noChangeArrowheads="1"/>
              </p:cNvSpPr>
              <p:nvPr>
                <p:custDataLst>
                  <p:tags r:id="rId160"/>
                </p:custDataLst>
              </p:nvPr>
            </p:nvSpPr>
            <p:spPr bwMode="auto">
              <a:xfrm>
                <a:off x="820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8" name="Oval 264"/>
              <p:cNvSpPr>
                <a:spLocks noChangeArrowheads="1"/>
              </p:cNvSpPr>
              <p:nvPr>
                <p:custDataLst>
                  <p:tags r:id="rId161"/>
                </p:custDataLst>
              </p:nvPr>
            </p:nvSpPr>
            <p:spPr bwMode="auto">
              <a:xfrm>
                <a:off x="829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9" name="Oval 265"/>
              <p:cNvSpPr>
                <a:spLocks noChangeArrowheads="1"/>
              </p:cNvSpPr>
              <p:nvPr>
                <p:custDataLst>
                  <p:tags r:id="rId162"/>
                </p:custDataLst>
              </p:nvPr>
            </p:nvSpPr>
            <p:spPr bwMode="auto">
              <a:xfrm>
                <a:off x="8382"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0" name="Oval 266"/>
              <p:cNvSpPr>
                <a:spLocks noChangeArrowheads="1"/>
              </p:cNvSpPr>
              <p:nvPr>
                <p:custDataLst>
                  <p:tags r:id="rId163"/>
                </p:custDataLst>
              </p:nvPr>
            </p:nvSpPr>
            <p:spPr bwMode="auto">
              <a:xfrm>
                <a:off x="8467"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1" name="Oval 267"/>
              <p:cNvSpPr>
                <a:spLocks noChangeArrowheads="1"/>
              </p:cNvSpPr>
              <p:nvPr>
                <p:custDataLst>
                  <p:tags r:id="rId164"/>
                </p:custDataLst>
              </p:nvPr>
            </p:nvSpPr>
            <p:spPr bwMode="auto">
              <a:xfrm>
                <a:off x="854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2" name="Oval 268"/>
              <p:cNvSpPr>
                <a:spLocks noChangeArrowheads="1"/>
              </p:cNvSpPr>
              <p:nvPr>
                <p:custDataLst>
                  <p:tags r:id="rId165"/>
                </p:custDataLst>
              </p:nvPr>
            </p:nvSpPr>
            <p:spPr bwMode="auto">
              <a:xfrm>
                <a:off x="863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3" name="Oval 269"/>
              <p:cNvSpPr>
                <a:spLocks noChangeArrowheads="1"/>
              </p:cNvSpPr>
              <p:nvPr>
                <p:custDataLst>
                  <p:tags r:id="rId166"/>
                </p:custDataLst>
              </p:nvPr>
            </p:nvSpPr>
            <p:spPr bwMode="auto">
              <a:xfrm>
                <a:off x="8718"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4" name="Oval 270"/>
              <p:cNvSpPr>
                <a:spLocks noChangeArrowheads="1"/>
              </p:cNvSpPr>
              <p:nvPr>
                <p:custDataLst>
                  <p:tags r:id="rId167"/>
                </p:custDataLst>
              </p:nvPr>
            </p:nvSpPr>
            <p:spPr bwMode="auto">
              <a:xfrm>
                <a:off x="880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5" name="Oval 271"/>
              <p:cNvSpPr>
                <a:spLocks noChangeArrowheads="1"/>
              </p:cNvSpPr>
              <p:nvPr>
                <p:custDataLst>
                  <p:tags r:id="rId168"/>
                </p:custDataLst>
              </p:nvPr>
            </p:nvSpPr>
            <p:spPr bwMode="auto">
              <a:xfrm>
                <a:off x="888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6" name="Oval 272"/>
              <p:cNvSpPr>
                <a:spLocks noChangeArrowheads="1"/>
              </p:cNvSpPr>
              <p:nvPr>
                <p:custDataLst>
                  <p:tags r:id="rId169"/>
                </p:custDataLst>
              </p:nvPr>
            </p:nvSpPr>
            <p:spPr bwMode="auto">
              <a:xfrm>
                <a:off x="896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7" name="Oval 273"/>
              <p:cNvSpPr>
                <a:spLocks noChangeArrowheads="1"/>
              </p:cNvSpPr>
              <p:nvPr>
                <p:custDataLst>
                  <p:tags r:id="rId170"/>
                </p:custDataLst>
              </p:nvPr>
            </p:nvSpPr>
            <p:spPr bwMode="auto">
              <a:xfrm>
                <a:off x="905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8" name="Oval 274"/>
              <p:cNvSpPr>
                <a:spLocks noChangeArrowheads="1"/>
              </p:cNvSpPr>
              <p:nvPr>
                <p:custDataLst>
                  <p:tags r:id="rId171"/>
                </p:custDataLst>
              </p:nvPr>
            </p:nvSpPr>
            <p:spPr bwMode="auto">
              <a:xfrm>
                <a:off x="9135"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9" name="Oval 275"/>
              <p:cNvSpPr>
                <a:spLocks noChangeArrowheads="1"/>
              </p:cNvSpPr>
              <p:nvPr>
                <p:custDataLst>
                  <p:tags r:id="rId172"/>
                </p:custDataLst>
              </p:nvPr>
            </p:nvSpPr>
            <p:spPr bwMode="auto">
              <a:xfrm>
                <a:off x="922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0" name="Oval 276"/>
              <p:cNvSpPr>
                <a:spLocks noChangeArrowheads="1"/>
              </p:cNvSpPr>
              <p:nvPr>
                <p:custDataLst>
                  <p:tags r:id="rId173"/>
                </p:custDataLst>
              </p:nvPr>
            </p:nvSpPr>
            <p:spPr bwMode="auto">
              <a:xfrm>
                <a:off x="930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1" name="Oval 277"/>
              <p:cNvSpPr>
                <a:spLocks noChangeArrowheads="1"/>
              </p:cNvSpPr>
              <p:nvPr>
                <p:custDataLst>
                  <p:tags r:id="rId174"/>
                </p:custDataLst>
              </p:nvPr>
            </p:nvSpPr>
            <p:spPr bwMode="auto">
              <a:xfrm>
                <a:off x="93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2" name="Oval 278"/>
              <p:cNvSpPr>
                <a:spLocks noChangeArrowheads="1"/>
              </p:cNvSpPr>
              <p:nvPr>
                <p:custDataLst>
                  <p:tags r:id="rId175"/>
                </p:custDataLst>
              </p:nvPr>
            </p:nvSpPr>
            <p:spPr bwMode="auto">
              <a:xfrm>
                <a:off x="947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3" name="Oval 279"/>
              <p:cNvSpPr>
                <a:spLocks noChangeArrowheads="1"/>
              </p:cNvSpPr>
              <p:nvPr>
                <p:custDataLst>
                  <p:tags r:id="rId176"/>
                </p:custDataLst>
              </p:nvPr>
            </p:nvSpPr>
            <p:spPr bwMode="auto">
              <a:xfrm>
                <a:off x="95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4" name="Oval 280"/>
              <p:cNvSpPr>
                <a:spLocks noChangeArrowheads="1"/>
              </p:cNvSpPr>
              <p:nvPr>
                <p:custDataLst>
                  <p:tags r:id="rId177"/>
                </p:custDataLst>
              </p:nvPr>
            </p:nvSpPr>
            <p:spPr bwMode="auto">
              <a:xfrm>
                <a:off x="964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5" name="Oval 281"/>
              <p:cNvSpPr>
                <a:spLocks noChangeArrowheads="1"/>
              </p:cNvSpPr>
              <p:nvPr>
                <p:custDataLst>
                  <p:tags r:id="rId178"/>
                </p:custDataLst>
              </p:nvPr>
            </p:nvSpPr>
            <p:spPr bwMode="auto">
              <a:xfrm>
                <a:off x="97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6" name="Oval 282"/>
              <p:cNvSpPr>
                <a:spLocks noChangeArrowheads="1"/>
              </p:cNvSpPr>
              <p:nvPr>
                <p:custDataLst>
                  <p:tags r:id="rId179"/>
                </p:custDataLst>
              </p:nvPr>
            </p:nvSpPr>
            <p:spPr bwMode="auto">
              <a:xfrm>
                <a:off x="980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7" name="Oval 283"/>
              <p:cNvSpPr>
                <a:spLocks noChangeArrowheads="1"/>
              </p:cNvSpPr>
              <p:nvPr>
                <p:custDataLst>
                  <p:tags r:id="rId180"/>
                </p:custDataLst>
              </p:nvPr>
            </p:nvSpPr>
            <p:spPr bwMode="auto">
              <a:xfrm>
                <a:off x="989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8" name="Oval 284"/>
              <p:cNvSpPr>
                <a:spLocks noChangeArrowheads="1"/>
              </p:cNvSpPr>
              <p:nvPr>
                <p:custDataLst>
                  <p:tags r:id="rId181"/>
                </p:custDataLst>
              </p:nvPr>
            </p:nvSpPr>
            <p:spPr bwMode="auto">
              <a:xfrm>
                <a:off x="997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9" name="Oval 285"/>
              <p:cNvSpPr>
                <a:spLocks noChangeArrowheads="1"/>
              </p:cNvSpPr>
              <p:nvPr>
                <p:custDataLst>
                  <p:tags r:id="rId182"/>
                </p:custDataLst>
              </p:nvPr>
            </p:nvSpPr>
            <p:spPr bwMode="auto">
              <a:xfrm>
                <a:off x="1005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0" name="Oval 286"/>
              <p:cNvSpPr>
                <a:spLocks noChangeArrowheads="1"/>
              </p:cNvSpPr>
              <p:nvPr>
                <p:custDataLst>
                  <p:tags r:id="rId183"/>
                </p:custDataLst>
              </p:nvPr>
            </p:nvSpPr>
            <p:spPr bwMode="auto">
              <a:xfrm>
                <a:off x="1014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1" name="Oval 287"/>
              <p:cNvSpPr>
                <a:spLocks noChangeArrowheads="1"/>
              </p:cNvSpPr>
              <p:nvPr>
                <p:custDataLst>
                  <p:tags r:id="rId184"/>
                </p:custDataLst>
              </p:nvPr>
            </p:nvSpPr>
            <p:spPr bwMode="auto">
              <a:xfrm>
                <a:off x="1022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2" name="Oval 288"/>
              <p:cNvSpPr>
                <a:spLocks noChangeArrowheads="1"/>
              </p:cNvSpPr>
              <p:nvPr>
                <p:custDataLst>
                  <p:tags r:id="rId185"/>
                </p:custDataLst>
              </p:nvPr>
            </p:nvSpPr>
            <p:spPr bwMode="auto">
              <a:xfrm>
                <a:off x="103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3" name="Oval 289"/>
              <p:cNvSpPr>
                <a:spLocks noChangeArrowheads="1"/>
              </p:cNvSpPr>
              <p:nvPr>
                <p:custDataLst>
                  <p:tags r:id="rId186"/>
                </p:custDataLst>
              </p:nvPr>
            </p:nvSpPr>
            <p:spPr bwMode="auto">
              <a:xfrm>
                <a:off x="1039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4" name="Oval 290"/>
              <p:cNvSpPr>
                <a:spLocks noChangeArrowheads="1"/>
              </p:cNvSpPr>
              <p:nvPr>
                <p:custDataLst>
                  <p:tags r:id="rId187"/>
                </p:custDataLst>
              </p:nvPr>
            </p:nvSpPr>
            <p:spPr bwMode="auto">
              <a:xfrm>
                <a:off x="1047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5" name="Oval 291"/>
              <p:cNvSpPr>
                <a:spLocks noChangeArrowheads="1"/>
              </p:cNvSpPr>
              <p:nvPr>
                <p:custDataLst>
                  <p:tags r:id="rId188"/>
                </p:custDataLst>
              </p:nvPr>
            </p:nvSpPr>
            <p:spPr bwMode="auto">
              <a:xfrm>
                <a:off x="1056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6" name="Oval 292"/>
              <p:cNvSpPr>
                <a:spLocks noChangeArrowheads="1"/>
              </p:cNvSpPr>
              <p:nvPr>
                <p:custDataLst>
                  <p:tags r:id="rId189"/>
                </p:custDataLst>
              </p:nvPr>
            </p:nvSpPr>
            <p:spPr bwMode="auto">
              <a:xfrm>
                <a:off x="106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7" name="Oval 293"/>
              <p:cNvSpPr>
                <a:spLocks noChangeArrowheads="1"/>
              </p:cNvSpPr>
              <p:nvPr>
                <p:custDataLst>
                  <p:tags r:id="rId190"/>
                </p:custDataLst>
              </p:nvPr>
            </p:nvSpPr>
            <p:spPr bwMode="auto">
              <a:xfrm>
                <a:off x="1072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8" name="Oval 294"/>
              <p:cNvSpPr>
                <a:spLocks noChangeArrowheads="1"/>
              </p:cNvSpPr>
              <p:nvPr>
                <p:custDataLst>
                  <p:tags r:id="rId191"/>
                </p:custDataLst>
              </p:nvPr>
            </p:nvSpPr>
            <p:spPr bwMode="auto">
              <a:xfrm>
                <a:off x="108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9" name="Oval 295"/>
              <p:cNvSpPr>
                <a:spLocks noChangeArrowheads="1"/>
              </p:cNvSpPr>
              <p:nvPr>
                <p:custDataLst>
                  <p:tags r:id="rId192"/>
                </p:custDataLst>
              </p:nvPr>
            </p:nvSpPr>
            <p:spPr bwMode="auto">
              <a:xfrm>
                <a:off x="1089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0" name="Oval 296"/>
              <p:cNvSpPr>
                <a:spLocks noChangeArrowheads="1"/>
              </p:cNvSpPr>
              <p:nvPr>
                <p:custDataLst>
                  <p:tags r:id="rId193"/>
                </p:custDataLst>
              </p:nvPr>
            </p:nvSpPr>
            <p:spPr bwMode="auto">
              <a:xfrm>
                <a:off x="1098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1" name="Oval 297"/>
              <p:cNvSpPr>
                <a:spLocks noChangeArrowheads="1"/>
              </p:cNvSpPr>
              <p:nvPr>
                <p:custDataLst>
                  <p:tags r:id="rId194"/>
                </p:custDataLst>
              </p:nvPr>
            </p:nvSpPr>
            <p:spPr bwMode="auto">
              <a:xfrm>
                <a:off x="110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2" name="Oval 298"/>
              <p:cNvSpPr>
                <a:spLocks noChangeArrowheads="1"/>
              </p:cNvSpPr>
              <p:nvPr>
                <p:custDataLst>
                  <p:tags r:id="rId195"/>
                </p:custDataLst>
              </p:nvPr>
            </p:nvSpPr>
            <p:spPr bwMode="auto">
              <a:xfrm>
                <a:off x="1114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3" name="Oval 299"/>
              <p:cNvSpPr>
                <a:spLocks noChangeArrowheads="1"/>
              </p:cNvSpPr>
              <p:nvPr>
                <p:custDataLst>
                  <p:tags r:id="rId196"/>
                </p:custDataLst>
              </p:nvPr>
            </p:nvSpPr>
            <p:spPr bwMode="auto">
              <a:xfrm>
                <a:off x="1123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4" name="Oval 300"/>
              <p:cNvSpPr>
                <a:spLocks noChangeArrowheads="1"/>
              </p:cNvSpPr>
              <p:nvPr>
                <p:custDataLst>
                  <p:tags r:id="rId197"/>
                </p:custDataLst>
              </p:nvPr>
            </p:nvSpPr>
            <p:spPr bwMode="auto">
              <a:xfrm>
                <a:off x="113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5" name="Oval 301"/>
              <p:cNvSpPr>
                <a:spLocks noChangeArrowheads="1"/>
              </p:cNvSpPr>
              <p:nvPr>
                <p:custDataLst>
                  <p:tags r:id="rId198"/>
                </p:custDataLst>
              </p:nvPr>
            </p:nvSpPr>
            <p:spPr bwMode="auto">
              <a:xfrm>
                <a:off x="1140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6" name="Oval 302"/>
              <p:cNvSpPr>
                <a:spLocks noChangeArrowheads="1"/>
              </p:cNvSpPr>
              <p:nvPr>
                <p:custDataLst>
                  <p:tags r:id="rId199"/>
                </p:custDataLst>
              </p:nvPr>
            </p:nvSpPr>
            <p:spPr bwMode="auto">
              <a:xfrm>
                <a:off x="114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7" name="Oval 303"/>
              <p:cNvSpPr>
                <a:spLocks noChangeArrowheads="1"/>
              </p:cNvSpPr>
              <p:nvPr>
                <p:custDataLst>
                  <p:tags r:id="rId200"/>
                </p:custDataLst>
              </p:nvPr>
            </p:nvSpPr>
            <p:spPr bwMode="auto">
              <a:xfrm>
                <a:off x="115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8" name="Oval 304"/>
              <p:cNvSpPr>
                <a:spLocks noChangeArrowheads="1"/>
              </p:cNvSpPr>
              <p:nvPr>
                <p:custDataLst>
                  <p:tags r:id="rId201"/>
                </p:custDataLst>
              </p:nvPr>
            </p:nvSpPr>
            <p:spPr bwMode="auto">
              <a:xfrm>
                <a:off x="1165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9" name="Oval 305"/>
              <p:cNvSpPr>
                <a:spLocks noChangeArrowheads="1"/>
              </p:cNvSpPr>
              <p:nvPr>
                <p:custDataLst>
                  <p:tags r:id="rId202"/>
                </p:custDataLst>
              </p:nvPr>
            </p:nvSpPr>
            <p:spPr bwMode="auto">
              <a:xfrm>
                <a:off x="1173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80" name="Oval 306"/>
              <p:cNvSpPr>
                <a:spLocks noChangeArrowheads="1"/>
              </p:cNvSpPr>
              <p:nvPr>
                <p:custDataLst>
                  <p:tags r:id="rId203"/>
                </p:custDataLst>
              </p:nvPr>
            </p:nvSpPr>
            <p:spPr bwMode="auto">
              <a:xfrm>
                <a:off x="1182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5" name="Oval 308"/>
              <p:cNvSpPr>
                <a:spLocks noChangeArrowheads="1"/>
              </p:cNvSpPr>
              <p:nvPr>
                <p:custDataLst>
                  <p:tags r:id="rId204"/>
                </p:custDataLst>
              </p:nvPr>
            </p:nvSpPr>
            <p:spPr bwMode="auto">
              <a:xfrm>
                <a:off x="1190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6" name="Oval 309"/>
              <p:cNvSpPr>
                <a:spLocks noChangeArrowheads="1"/>
              </p:cNvSpPr>
              <p:nvPr>
                <p:custDataLst>
                  <p:tags r:id="rId205"/>
                </p:custDataLst>
              </p:nvPr>
            </p:nvSpPr>
            <p:spPr bwMode="auto">
              <a:xfrm>
                <a:off x="119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7" name="Oval 310"/>
              <p:cNvSpPr>
                <a:spLocks noChangeArrowheads="1"/>
              </p:cNvSpPr>
              <p:nvPr>
                <p:custDataLst>
                  <p:tags r:id="rId206"/>
                </p:custDataLst>
              </p:nvPr>
            </p:nvSpPr>
            <p:spPr bwMode="auto">
              <a:xfrm>
                <a:off x="1207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8" name="Oval 311"/>
              <p:cNvSpPr>
                <a:spLocks noChangeArrowheads="1"/>
              </p:cNvSpPr>
              <p:nvPr>
                <p:custDataLst>
                  <p:tags r:id="rId207"/>
                </p:custDataLst>
              </p:nvPr>
            </p:nvSpPr>
            <p:spPr bwMode="auto">
              <a:xfrm>
                <a:off x="1215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9" name="Oval 312"/>
              <p:cNvSpPr>
                <a:spLocks noChangeArrowheads="1"/>
              </p:cNvSpPr>
              <p:nvPr>
                <p:custDataLst>
                  <p:tags r:id="rId208"/>
                </p:custDataLst>
              </p:nvPr>
            </p:nvSpPr>
            <p:spPr bwMode="auto">
              <a:xfrm>
                <a:off x="122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0" name="Oval 313"/>
              <p:cNvSpPr>
                <a:spLocks noChangeArrowheads="1"/>
              </p:cNvSpPr>
              <p:nvPr>
                <p:custDataLst>
                  <p:tags r:id="rId209"/>
                </p:custDataLst>
              </p:nvPr>
            </p:nvSpPr>
            <p:spPr bwMode="auto">
              <a:xfrm>
                <a:off x="123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 name="Oval 314"/>
              <p:cNvSpPr>
                <a:spLocks noChangeArrowheads="1"/>
              </p:cNvSpPr>
              <p:nvPr>
                <p:custDataLst>
                  <p:tags r:id="rId210"/>
                </p:custDataLst>
              </p:nvPr>
            </p:nvSpPr>
            <p:spPr bwMode="auto">
              <a:xfrm>
                <a:off x="1240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2" name="Oval 315"/>
              <p:cNvSpPr>
                <a:spLocks noChangeArrowheads="1"/>
              </p:cNvSpPr>
              <p:nvPr>
                <p:custDataLst>
                  <p:tags r:id="rId211"/>
                </p:custDataLst>
              </p:nvPr>
            </p:nvSpPr>
            <p:spPr bwMode="auto">
              <a:xfrm>
                <a:off x="124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3" name="Oval 316"/>
              <p:cNvSpPr>
                <a:spLocks noChangeArrowheads="1"/>
              </p:cNvSpPr>
              <p:nvPr>
                <p:custDataLst>
                  <p:tags r:id="rId212"/>
                </p:custDataLst>
              </p:nvPr>
            </p:nvSpPr>
            <p:spPr bwMode="auto">
              <a:xfrm>
                <a:off x="1257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4" name="Oval 317"/>
              <p:cNvSpPr>
                <a:spLocks noChangeArrowheads="1"/>
              </p:cNvSpPr>
              <p:nvPr>
                <p:custDataLst>
                  <p:tags r:id="rId213"/>
                </p:custDataLst>
              </p:nvPr>
            </p:nvSpPr>
            <p:spPr bwMode="auto">
              <a:xfrm>
                <a:off x="12657"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Oval 318"/>
              <p:cNvSpPr>
                <a:spLocks noChangeArrowheads="1"/>
              </p:cNvSpPr>
              <p:nvPr>
                <p:custDataLst>
                  <p:tags r:id="rId214"/>
                </p:custDataLst>
              </p:nvPr>
            </p:nvSpPr>
            <p:spPr bwMode="auto">
              <a:xfrm>
                <a:off x="1274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6" name="Oval 319"/>
              <p:cNvSpPr>
                <a:spLocks noChangeArrowheads="1"/>
              </p:cNvSpPr>
              <p:nvPr>
                <p:custDataLst>
                  <p:tags r:id="rId215"/>
                </p:custDataLst>
              </p:nvPr>
            </p:nvSpPr>
            <p:spPr bwMode="auto">
              <a:xfrm>
                <a:off x="128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7" name="Oval 320"/>
              <p:cNvSpPr>
                <a:spLocks noChangeArrowheads="1"/>
              </p:cNvSpPr>
              <p:nvPr>
                <p:custDataLst>
                  <p:tags r:id="rId216"/>
                </p:custDataLst>
              </p:nvPr>
            </p:nvSpPr>
            <p:spPr bwMode="auto">
              <a:xfrm>
                <a:off x="129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8" name="Oval 321"/>
              <p:cNvSpPr>
                <a:spLocks noChangeArrowheads="1"/>
              </p:cNvSpPr>
              <p:nvPr>
                <p:custDataLst>
                  <p:tags r:id="rId217"/>
                </p:custDataLst>
              </p:nvPr>
            </p:nvSpPr>
            <p:spPr bwMode="auto">
              <a:xfrm>
                <a:off x="1299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9" name="Oval 322"/>
              <p:cNvSpPr>
                <a:spLocks noChangeArrowheads="1"/>
              </p:cNvSpPr>
              <p:nvPr>
                <p:custDataLst>
                  <p:tags r:id="rId218"/>
                </p:custDataLst>
              </p:nvPr>
            </p:nvSpPr>
            <p:spPr bwMode="auto">
              <a:xfrm>
                <a:off x="1307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0" name="Oval 323"/>
              <p:cNvSpPr>
                <a:spLocks noChangeArrowheads="1"/>
              </p:cNvSpPr>
              <p:nvPr>
                <p:custDataLst>
                  <p:tags r:id="rId219"/>
                </p:custDataLst>
              </p:nvPr>
            </p:nvSpPr>
            <p:spPr bwMode="auto">
              <a:xfrm>
                <a:off x="1316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1" name="Oval 324"/>
              <p:cNvSpPr>
                <a:spLocks noChangeArrowheads="1"/>
              </p:cNvSpPr>
              <p:nvPr>
                <p:custDataLst>
                  <p:tags r:id="rId220"/>
                </p:custDataLst>
              </p:nvPr>
            </p:nvSpPr>
            <p:spPr bwMode="auto">
              <a:xfrm>
                <a:off x="132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2" name="Oval 325"/>
              <p:cNvSpPr>
                <a:spLocks noChangeArrowheads="1"/>
              </p:cNvSpPr>
              <p:nvPr>
                <p:custDataLst>
                  <p:tags r:id="rId221"/>
                </p:custDataLst>
              </p:nvPr>
            </p:nvSpPr>
            <p:spPr bwMode="auto">
              <a:xfrm>
                <a:off x="1332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3" name="Freeform 326"/>
              <p:cNvSpPr/>
              <p:nvPr>
                <p:custDataLst>
                  <p:tags r:id="rId222"/>
                </p:custDataLst>
              </p:nvPr>
            </p:nvSpPr>
            <p:spPr bwMode="auto">
              <a:xfrm>
                <a:off x="13411" y="3717"/>
                <a:ext cx="53" cy="43"/>
              </a:xfrm>
              <a:custGeom>
                <a:avLst/>
                <a:gdLst>
                  <a:gd name="T0" fmla="*/ 7 w 8"/>
                  <a:gd name="T1" fmla="*/ 4 h 7"/>
                  <a:gd name="T2" fmla="*/ 3 w 8"/>
                  <a:gd name="T3" fmla="*/ 7 h 7"/>
                  <a:gd name="T4" fmla="*/ 0 w 8"/>
                  <a:gd name="T5" fmla="*/ 3 h 7"/>
                  <a:gd name="T6" fmla="*/ 4 w 8"/>
                  <a:gd name="T7" fmla="*/ 0 h 7"/>
                  <a:gd name="T8" fmla="*/ 7 w 8"/>
                  <a:gd name="T9" fmla="*/ 4 h 7"/>
                </a:gdLst>
                <a:ahLst/>
                <a:cxnLst>
                  <a:cxn ang="0">
                    <a:pos x="T0" y="T1"/>
                  </a:cxn>
                  <a:cxn ang="0">
                    <a:pos x="T2" y="T3"/>
                  </a:cxn>
                  <a:cxn ang="0">
                    <a:pos x="T4" y="T5"/>
                  </a:cxn>
                  <a:cxn ang="0">
                    <a:pos x="T6" y="T7"/>
                  </a:cxn>
                  <a:cxn ang="0">
                    <a:pos x="T8" y="T9"/>
                  </a:cxn>
                </a:cxnLst>
                <a:rect l="0" t="0" r="r" b="b"/>
                <a:pathLst>
                  <a:path w="8" h="7">
                    <a:moveTo>
                      <a:pt x="7" y="4"/>
                    </a:moveTo>
                    <a:cubicBezTo>
                      <a:pt x="6" y="6"/>
                      <a:pt x="5" y="7"/>
                      <a:pt x="3" y="7"/>
                    </a:cubicBezTo>
                    <a:cubicBezTo>
                      <a:pt x="1" y="6"/>
                      <a:pt x="0" y="5"/>
                      <a:pt x="0" y="3"/>
                    </a:cubicBezTo>
                    <a:cubicBezTo>
                      <a:pt x="1" y="1"/>
                      <a:pt x="2" y="0"/>
                      <a:pt x="4" y="0"/>
                    </a:cubicBezTo>
                    <a:cubicBezTo>
                      <a:pt x="6" y="1"/>
                      <a:pt x="8" y="3"/>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4" name="Freeform 327"/>
              <p:cNvSpPr/>
              <p:nvPr>
                <p:custDataLst>
                  <p:tags r:id="rId223"/>
                </p:custDataLst>
              </p:nvPr>
            </p:nvSpPr>
            <p:spPr bwMode="auto">
              <a:xfrm>
                <a:off x="13488" y="3741"/>
                <a:ext cx="53" cy="53"/>
              </a:xfrm>
              <a:custGeom>
                <a:avLst/>
                <a:gdLst>
                  <a:gd name="T0" fmla="*/ 7 w 8"/>
                  <a:gd name="T1" fmla="*/ 6 h 8"/>
                  <a:gd name="T2" fmla="*/ 2 w 8"/>
                  <a:gd name="T3" fmla="*/ 7 h 8"/>
                  <a:gd name="T4" fmla="*/ 1 w 8"/>
                  <a:gd name="T5" fmla="*/ 3 h 8"/>
                  <a:gd name="T6" fmla="*/ 5 w 8"/>
                  <a:gd name="T7" fmla="*/ 1 h 8"/>
                  <a:gd name="T8" fmla="*/ 7 w 8"/>
                  <a:gd name="T9" fmla="*/ 6 h 8"/>
                </a:gdLst>
                <a:ahLst/>
                <a:cxnLst>
                  <a:cxn ang="0">
                    <a:pos x="T0" y="T1"/>
                  </a:cxn>
                  <a:cxn ang="0">
                    <a:pos x="T2" y="T3"/>
                  </a:cxn>
                  <a:cxn ang="0">
                    <a:pos x="T4" y="T5"/>
                  </a:cxn>
                  <a:cxn ang="0">
                    <a:pos x="T6" y="T7"/>
                  </a:cxn>
                  <a:cxn ang="0">
                    <a:pos x="T8" y="T9"/>
                  </a:cxn>
                </a:cxnLst>
                <a:rect l="0" t="0" r="r" b="b"/>
                <a:pathLst>
                  <a:path w="8" h="8">
                    <a:moveTo>
                      <a:pt x="7" y="6"/>
                    </a:moveTo>
                    <a:cubicBezTo>
                      <a:pt x="6" y="8"/>
                      <a:pt x="4" y="8"/>
                      <a:pt x="2" y="7"/>
                    </a:cubicBezTo>
                    <a:cubicBezTo>
                      <a:pt x="1" y="6"/>
                      <a:pt x="0" y="4"/>
                      <a:pt x="1" y="3"/>
                    </a:cubicBezTo>
                    <a:cubicBezTo>
                      <a:pt x="2" y="1"/>
                      <a:pt x="4" y="0"/>
                      <a:pt x="5" y="1"/>
                    </a:cubicBezTo>
                    <a:cubicBezTo>
                      <a:pt x="7" y="2"/>
                      <a:pt x="8" y="4"/>
                      <a:pt x="7"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5" name="Freeform 328"/>
              <p:cNvSpPr/>
              <p:nvPr>
                <p:custDataLst>
                  <p:tags r:id="rId224"/>
                </p:custDataLst>
              </p:nvPr>
            </p:nvSpPr>
            <p:spPr bwMode="auto">
              <a:xfrm>
                <a:off x="13554" y="3794"/>
                <a:ext cx="51" cy="51"/>
              </a:xfrm>
              <a:custGeom>
                <a:avLst/>
                <a:gdLst>
                  <a:gd name="T0" fmla="*/ 6 w 8"/>
                  <a:gd name="T1" fmla="*/ 7 h 8"/>
                  <a:gd name="T2" fmla="*/ 2 w 8"/>
                  <a:gd name="T3" fmla="*/ 7 h 8"/>
                  <a:gd name="T4" fmla="*/ 2 w 8"/>
                  <a:gd name="T5" fmla="*/ 2 h 8"/>
                  <a:gd name="T6" fmla="*/ 7 w 8"/>
                  <a:gd name="T7" fmla="*/ 2 h 8"/>
                  <a:gd name="T8" fmla="*/ 6 w 8"/>
                  <a:gd name="T9" fmla="*/ 7 h 8"/>
                </a:gdLst>
                <a:ahLst/>
                <a:cxnLst>
                  <a:cxn ang="0">
                    <a:pos x="T0" y="T1"/>
                  </a:cxn>
                  <a:cxn ang="0">
                    <a:pos x="T2" y="T3"/>
                  </a:cxn>
                  <a:cxn ang="0">
                    <a:pos x="T4" y="T5"/>
                  </a:cxn>
                  <a:cxn ang="0">
                    <a:pos x="T6" y="T7"/>
                  </a:cxn>
                  <a:cxn ang="0">
                    <a:pos x="T8" y="T9"/>
                  </a:cxn>
                </a:cxnLst>
                <a:rect l="0" t="0" r="r" b="b"/>
                <a:pathLst>
                  <a:path w="8" h="8">
                    <a:moveTo>
                      <a:pt x="6" y="7"/>
                    </a:moveTo>
                    <a:cubicBezTo>
                      <a:pt x="5" y="8"/>
                      <a:pt x="3" y="8"/>
                      <a:pt x="2" y="7"/>
                    </a:cubicBezTo>
                    <a:cubicBezTo>
                      <a:pt x="0" y="5"/>
                      <a:pt x="0" y="3"/>
                      <a:pt x="2" y="2"/>
                    </a:cubicBezTo>
                    <a:cubicBezTo>
                      <a:pt x="3" y="0"/>
                      <a:pt x="5" y="0"/>
                      <a:pt x="7" y="2"/>
                    </a:cubicBezTo>
                    <a:cubicBezTo>
                      <a:pt x="8" y="3"/>
                      <a:pt x="8" y="5"/>
                      <a:pt x="6"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6" name="Freeform 329"/>
              <p:cNvSpPr/>
              <p:nvPr>
                <p:custDataLst>
                  <p:tags r:id="rId225"/>
                </p:custDataLst>
              </p:nvPr>
            </p:nvSpPr>
            <p:spPr bwMode="auto">
              <a:xfrm>
                <a:off x="13604" y="3864"/>
                <a:ext cx="53" cy="46"/>
              </a:xfrm>
              <a:custGeom>
                <a:avLst/>
                <a:gdLst>
                  <a:gd name="T0" fmla="*/ 5 w 8"/>
                  <a:gd name="T1" fmla="*/ 7 h 7"/>
                  <a:gd name="T2" fmla="*/ 1 w 8"/>
                  <a:gd name="T3" fmla="*/ 5 h 7"/>
                  <a:gd name="T4" fmla="*/ 2 w 8"/>
                  <a:gd name="T5" fmla="*/ 1 h 7"/>
                  <a:gd name="T6" fmla="*/ 7 w 8"/>
                  <a:gd name="T7" fmla="*/ 2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7"/>
                      <a:pt x="1" y="5"/>
                    </a:cubicBezTo>
                    <a:cubicBezTo>
                      <a:pt x="0" y="4"/>
                      <a:pt x="0" y="2"/>
                      <a:pt x="2" y="1"/>
                    </a:cubicBezTo>
                    <a:cubicBezTo>
                      <a:pt x="4" y="0"/>
                      <a:pt x="6" y="0"/>
                      <a:pt x="7" y="2"/>
                    </a:cubicBezTo>
                    <a:cubicBezTo>
                      <a:pt x="8" y="4"/>
                      <a:pt x="7" y="6"/>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7" name="Freeform 330"/>
              <p:cNvSpPr/>
              <p:nvPr>
                <p:custDataLst>
                  <p:tags r:id="rId226"/>
                </p:custDataLst>
              </p:nvPr>
            </p:nvSpPr>
            <p:spPr bwMode="auto">
              <a:xfrm>
                <a:off x="13631" y="3942"/>
                <a:ext cx="53" cy="46"/>
              </a:xfrm>
              <a:custGeom>
                <a:avLst/>
                <a:gdLst>
                  <a:gd name="T0" fmla="*/ 5 w 8"/>
                  <a:gd name="T1" fmla="*/ 7 h 7"/>
                  <a:gd name="T2" fmla="*/ 1 w 8"/>
                  <a:gd name="T3" fmla="*/ 5 h 7"/>
                  <a:gd name="T4" fmla="*/ 3 w 8"/>
                  <a:gd name="T5" fmla="*/ 1 h 7"/>
                  <a:gd name="T6" fmla="*/ 7 w 8"/>
                  <a:gd name="T7" fmla="*/ 3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6"/>
                      <a:pt x="1" y="5"/>
                    </a:cubicBezTo>
                    <a:cubicBezTo>
                      <a:pt x="0" y="3"/>
                      <a:pt x="1" y="1"/>
                      <a:pt x="3" y="1"/>
                    </a:cubicBezTo>
                    <a:cubicBezTo>
                      <a:pt x="5" y="0"/>
                      <a:pt x="7" y="1"/>
                      <a:pt x="7" y="3"/>
                    </a:cubicBezTo>
                    <a:cubicBezTo>
                      <a:pt x="8" y="5"/>
                      <a:pt x="6" y="7"/>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8" name="Oval 331"/>
              <p:cNvSpPr>
                <a:spLocks noChangeArrowheads="1"/>
              </p:cNvSpPr>
              <p:nvPr>
                <p:custDataLst>
                  <p:tags r:id="rId227"/>
                </p:custDataLst>
              </p:nvPr>
            </p:nvSpPr>
            <p:spPr bwMode="auto">
              <a:xfrm>
                <a:off x="13643" y="402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9" name="Oval 332"/>
              <p:cNvSpPr>
                <a:spLocks noChangeArrowheads="1"/>
              </p:cNvSpPr>
              <p:nvPr>
                <p:custDataLst>
                  <p:tags r:id="rId228"/>
                </p:custDataLst>
              </p:nvPr>
            </p:nvSpPr>
            <p:spPr bwMode="auto">
              <a:xfrm>
                <a:off x="13643" y="411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0" name="Oval 333"/>
              <p:cNvSpPr>
                <a:spLocks noChangeArrowheads="1"/>
              </p:cNvSpPr>
              <p:nvPr>
                <p:custDataLst>
                  <p:tags r:id="rId229"/>
                </p:custDataLst>
              </p:nvPr>
            </p:nvSpPr>
            <p:spPr bwMode="auto">
              <a:xfrm>
                <a:off x="13643" y="4195"/>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1" name="Oval 334"/>
              <p:cNvSpPr>
                <a:spLocks noChangeArrowheads="1"/>
              </p:cNvSpPr>
              <p:nvPr>
                <p:custDataLst>
                  <p:tags r:id="rId230"/>
                </p:custDataLst>
              </p:nvPr>
            </p:nvSpPr>
            <p:spPr bwMode="auto">
              <a:xfrm>
                <a:off x="13643" y="4280"/>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2" name="Oval 335"/>
              <p:cNvSpPr>
                <a:spLocks noChangeArrowheads="1"/>
              </p:cNvSpPr>
              <p:nvPr>
                <p:custDataLst>
                  <p:tags r:id="rId231"/>
                </p:custDataLst>
              </p:nvPr>
            </p:nvSpPr>
            <p:spPr bwMode="auto">
              <a:xfrm>
                <a:off x="13643" y="4364"/>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3" name="Oval 336"/>
              <p:cNvSpPr>
                <a:spLocks noChangeArrowheads="1"/>
              </p:cNvSpPr>
              <p:nvPr>
                <p:custDataLst>
                  <p:tags r:id="rId232"/>
                </p:custDataLst>
              </p:nvPr>
            </p:nvSpPr>
            <p:spPr bwMode="auto">
              <a:xfrm>
                <a:off x="13643" y="4449"/>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4" name="Oval 337"/>
              <p:cNvSpPr>
                <a:spLocks noChangeArrowheads="1"/>
              </p:cNvSpPr>
              <p:nvPr>
                <p:custDataLst>
                  <p:tags r:id="rId233"/>
                </p:custDataLst>
              </p:nvPr>
            </p:nvSpPr>
            <p:spPr bwMode="auto">
              <a:xfrm>
                <a:off x="13643" y="453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5" name="Oval 338"/>
              <p:cNvSpPr>
                <a:spLocks noChangeArrowheads="1"/>
              </p:cNvSpPr>
              <p:nvPr>
                <p:custDataLst>
                  <p:tags r:id="rId234"/>
                </p:custDataLst>
              </p:nvPr>
            </p:nvSpPr>
            <p:spPr bwMode="auto">
              <a:xfrm>
                <a:off x="13643" y="462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6" name="Oval 339"/>
              <p:cNvSpPr>
                <a:spLocks noChangeArrowheads="1"/>
              </p:cNvSpPr>
              <p:nvPr>
                <p:custDataLst>
                  <p:tags r:id="rId235"/>
                </p:custDataLst>
              </p:nvPr>
            </p:nvSpPr>
            <p:spPr bwMode="auto">
              <a:xfrm>
                <a:off x="13643" y="470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7" name="Oval 340"/>
              <p:cNvSpPr>
                <a:spLocks noChangeArrowheads="1"/>
              </p:cNvSpPr>
              <p:nvPr>
                <p:custDataLst>
                  <p:tags r:id="rId236"/>
                </p:custDataLst>
              </p:nvPr>
            </p:nvSpPr>
            <p:spPr bwMode="auto">
              <a:xfrm>
                <a:off x="13643" y="479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8" name="Oval 341"/>
              <p:cNvSpPr>
                <a:spLocks noChangeArrowheads="1"/>
              </p:cNvSpPr>
              <p:nvPr>
                <p:custDataLst>
                  <p:tags r:id="rId237"/>
                </p:custDataLst>
              </p:nvPr>
            </p:nvSpPr>
            <p:spPr bwMode="auto">
              <a:xfrm>
                <a:off x="13643" y="4874"/>
                <a:ext cx="42" cy="42"/>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9" name="Oval 342"/>
              <p:cNvSpPr>
                <a:spLocks noChangeArrowheads="1"/>
              </p:cNvSpPr>
              <p:nvPr>
                <p:custDataLst>
                  <p:tags r:id="rId238"/>
                </p:custDataLst>
              </p:nvPr>
            </p:nvSpPr>
            <p:spPr bwMode="auto">
              <a:xfrm>
                <a:off x="13643" y="4958"/>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0" name="Oval 343"/>
              <p:cNvSpPr>
                <a:spLocks noChangeArrowheads="1"/>
              </p:cNvSpPr>
              <p:nvPr>
                <p:custDataLst>
                  <p:tags r:id="rId239"/>
                </p:custDataLst>
              </p:nvPr>
            </p:nvSpPr>
            <p:spPr bwMode="auto">
              <a:xfrm>
                <a:off x="13643" y="504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1" name="Oval 344"/>
              <p:cNvSpPr>
                <a:spLocks noChangeArrowheads="1"/>
              </p:cNvSpPr>
              <p:nvPr>
                <p:custDataLst>
                  <p:tags r:id="rId240"/>
                </p:custDataLst>
              </p:nvPr>
            </p:nvSpPr>
            <p:spPr bwMode="auto">
              <a:xfrm>
                <a:off x="13643" y="512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2" name="Oval 345"/>
              <p:cNvSpPr>
                <a:spLocks noChangeArrowheads="1"/>
              </p:cNvSpPr>
              <p:nvPr>
                <p:custDataLst>
                  <p:tags r:id="rId241"/>
                </p:custDataLst>
              </p:nvPr>
            </p:nvSpPr>
            <p:spPr bwMode="auto">
              <a:xfrm>
                <a:off x="13643" y="521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3" name="Oval 346"/>
              <p:cNvSpPr>
                <a:spLocks noChangeArrowheads="1"/>
              </p:cNvSpPr>
              <p:nvPr>
                <p:custDataLst>
                  <p:tags r:id="rId242"/>
                </p:custDataLst>
              </p:nvPr>
            </p:nvSpPr>
            <p:spPr bwMode="auto">
              <a:xfrm>
                <a:off x="13643" y="5296"/>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4" name="Oval 347"/>
              <p:cNvSpPr>
                <a:spLocks noChangeArrowheads="1"/>
              </p:cNvSpPr>
              <p:nvPr>
                <p:custDataLst>
                  <p:tags r:id="rId243"/>
                </p:custDataLst>
              </p:nvPr>
            </p:nvSpPr>
            <p:spPr bwMode="auto">
              <a:xfrm>
                <a:off x="13643" y="5381"/>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5" name="Oval 348"/>
              <p:cNvSpPr>
                <a:spLocks noChangeArrowheads="1"/>
              </p:cNvSpPr>
              <p:nvPr>
                <p:custDataLst>
                  <p:tags r:id="rId244"/>
                </p:custDataLst>
              </p:nvPr>
            </p:nvSpPr>
            <p:spPr bwMode="auto">
              <a:xfrm>
                <a:off x="13643" y="546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6" name="Oval 349"/>
              <p:cNvSpPr>
                <a:spLocks noChangeArrowheads="1"/>
              </p:cNvSpPr>
              <p:nvPr>
                <p:custDataLst>
                  <p:tags r:id="rId245"/>
                </p:custDataLst>
              </p:nvPr>
            </p:nvSpPr>
            <p:spPr bwMode="auto">
              <a:xfrm>
                <a:off x="13643" y="554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7" name="Oval 350"/>
              <p:cNvSpPr>
                <a:spLocks noChangeArrowheads="1"/>
              </p:cNvSpPr>
              <p:nvPr>
                <p:custDataLst>
                  <p:tags r:id="rId246"/>
                </p:custDataLst>
              </p:nvPr>
            </p:nvSpPr>
            <p:spPr bwMode="auto">
              <a:xfrm>
                <a:off x="13643" y="563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8" name="Oval 351"/>
              <p:cNvSpPr>
                <a:spLocks noChangeArrowheads="1"/>
              </p:cNvSpPr>
              <p:nvPr>
                <p:custDataLst>
                  <p:tags r:id="rId247"/>
                </p:custDataLst>
              </p:nvPr>
            </p:nvSpPr>
            <p:spPr bwMode="auto">
              <a:xfrm>
                <a:off x="13643" y="571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9" name="Oval 352"/>
              <p:cNvSpPr>
                <a:spLocks noChangeArrowheads="1"/>
              </p:cNvSpPr>
              <p:nvPr>
                <p:custDataLst>
                  <p:tags r:id="rId248"/>
                </p:custDataLst>
              </p:nvPr>
            </p:nvSpPr>
            <p:spPr bwMode="auto">
              <a:xfrm>
                <a:off x="13643" y="580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0" name="Oval 353"/>
              <p:cNvSpPr>
                <a:spLocks noChangeArrowheads="1"/>
              </p:cNvSpPr>
              <p:nvPr>
                <p:custDataLst>
                  <p:tags r:id="rId249"/>
                </p:custDataLst>
              </p:nvPr>
            </p:nvSpPr>
            <p:spPr bwMode="auto">
              <a:xfrm>
                <a:off x="13643" y="588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1" name="Oval 354"/>
              <p:cNvSpPr>
                <a:spLocks noChangeArrowheads="1"/>
              </p:cNvSpPr>
              <p:nvPr>
                <p:custDataLst>
                  <p:tags r:id="rId250"/>
                </p:custDataLst>
              </p:nvPr>
            </p:nvSpPr>
            <p:spPr bwMode="auto">
              <a:xfrm>
                <a:off x="13643" y="5970"/>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2" name="Oval 355"/>
              <p:cNvSpPr>
                <a:spLocks noChangeArrowheads="1"/>
              </p:cNvSpPr>
              <p:nvPr>
                <p:custDataLst>
                  <p:tags r:id="rId251"/>
                </p:custDataLst>
              </p:nvPr>
            </p:nvSpPr>
            <p:spPr bwMode="auto">
              <a:xfrm>
                <a:off x="13643" y="6053"/>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3" name="Oval 356"/>
              <p:cNvSpPr>
                <a:spLocks noChangeArrowheads="1"/>
              </p:cNvSpPr>
              <p:nvPr>
                <p:custDataLst>
                  <p:tags r:id="rId252"/>
                </p:custDataLst>
              </p:nvPr>
            </p:nvSpPr>
            <p:spPr bwMode="auto">
              <a:xfrm>
                <a:off x="13643" y="613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4" name="Oval 357"/>
              <p:cNvSpPr>
                <a:spLocks noChangeArrowheads="1"/>
              </p:cNvSpPr>
              <p:nvPr>
                <p:custDataLst>
                  <p:tags r:id="rId253"/>
                </p:custDataLst>
              </p:nvPr>
            </p:nvSpPr>
            <p:spPr bwMode="auto">
              <a:xfrm>
                <a:off x="13643" y="622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5" name="Oval 358"/>
              <p:cNvSpPr>
                <a:spLocks noChangeArrowheads="1"/>
              </p:cNvSpPr>
              <p:nvPr>
                <p:custDataLst>
                  <p:tags r:id="rId254"/>
                </p:custDataLst>
              </p:nvPr>
            </p:nvSpPr>
            <p:spPr bwMode="auto">
              <a:xfrm>
                <a:off x="13643" y="630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6" name="Oval 359"/>
              <p:cNvSpPr>
                <a:spLocks noChangeArrowheads="1"/>
              </p:cNvSpPr>
              <p:nvPr>
                <p:custDataLst>
                  <p:tags r:id="rId255"/>
                </p:custDataLst>
              </p:nvPr>
            </p:nvSpPr>
            <p:spPr bwMode="auto">
              <a:xfrm>
                <a:off x="13643" y="639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7" name="Oval 360"/>
              <p:cNvSpPr>
                <a:spLocks noChangeArrowheads="1"/>
              </p:cNvSpPr>
              <p:nvPr>
                <p:custDataLst>
                  <p:tags r:id="rId256"/>
                </p:custDataLst>
              </p:nvPr>
            </p:nvSpPr>
            <p:spPr bwMode="auto">
              <a:xfrm>
                <a:off x="13643" y="647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8" name="Oval 361"/>
              <p:cNvSpPr>
                <a:spLocks noChangeArrowheads="1"/>
              </p:cNvSpPr>
              <p:nvPr>
                <p:custDataLst>
                  <p:tags r:id="rId257"/>
                </p:custDataLst>
              </p:nvPr>
            </p:nvSpPr>
            <p:spPr bwMode="auto">
              <a:xfrm>
                <a:off x="13643" y="655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9" name="Freeform 362"/>
              <p:cNvSpPr/>
              <p:nvPr>
                <p:custDataLst>
                  <p:tags r:id="rId258"/>
                </p:custDataLst>
              </p:nvPr>
            </p:nvSpPr>
            <p:spPr bwMode="auto">
              <a:xfrm>
                <a:off x="13638" y="6642"/>
                <a:ext cx="46" cy="46"/>
              </a:xfrm>
              <a:custGeom>
                <a:avLst/>
                <a:gdLst>
                  <a:gd name="T0" fmla="*/ 4 w 7"/>
                  <a:gd name="T1" fmla="*/ 7 h 7"/>
                  <a:gd name="T2" fmla="*/ 0 w 7"/>
                  <a:gd name="T3" fmla="*/ 3 h 7"/>
                  <a:gd name="T4" fmla="*/ 4 w 7"/>
                  <a:gd name="T5" fmla="*/ 0 h 7"/>
                  <a:gd name="T6" fmla="*/ 7 w 7"/>
                  <a:gd name="T7" fmla="*/ 3 h 7"/>
                  <a:gd name="T8" fmla="*/ 4 w 7"/>
                  <a:gd name="T9" fmla="*/ 7 h 7"/>
                </a:gdLst>
                <a:ahLst/>
                <a:cxnLst>
                  <a:cxn ang="0">
                    <a:pos x="T0" y="T1"/>
                  </a:cxn>
                  <a:cxn ang="0">
                    <a:pos x="T2" y="T3"/>
                  </a:cxn>
                  <a:cxn ang="0">
                    <a:pos x="T4" y="T5"/>
                  </a:cxn>
                  <a:cxn ang="0">
                    <a:pos x="T6" y="T7"/>
                  </a:cxn>
                  <a:cxn ang="0">
                    <a:pos x="T8" y="T9"/>
                  </a:cxn>
                </a:cxnLst>
                <a:rect l="0" t="0" r="r" b="b"/>
                <a:pathLst>
                  <a:path w="7" h="7">
                    <a:moveTo>
                      <a:pt x="4" y="7"/>
                    </a:moveTo>
                    <a:cubicBezTo>
                      <a:pt x="2" y="6"/>
                      <a:pt x="0" y="5"/>
                      <a:pt x="0" y="3"/>
                    </a:cubicBezTo>
                    <a:cubicBezTo>
                      <a:pt x="1" y="1"/>
                      <a:pt x="2" y="0"/>
                      <a:pt x="4" y="0"/>
                    </a:cubicBezTo>
                    <a:cubicBezTo>
                      <a:pt x="6" y="0"/>
                      <a:pt x="7" y="1"/>
                      <a:pt x="7" y="3"/>
                    </a:cubicBezTo>
                    <a:cubicBezTo>
                      <a:pt x="7" y="6"/>
                      <a:pt x="5" y="7"/>
                      <a:pt x="4"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0" name="Freeform 363"/>
              <p:cNvSpPr/>
              <p:nvPr>
                <p:custDataLst>
                  <p:tags r:id="rId259"/>
                </p:custDataLst>
              </p:nvPr>
            </p:nvSpPr>
            <p:spPr bwMode="auto">
              <a:xfrm>
                <a:off x="13623" y="6719"/>
                <a:ext cx="46" cy="53"/>
              </a:xfrm>
              <a:custGeom>
                <a:avLst/>
                <a:gdLst>
                  <a:gd name="T0" fmla="*/ 2 w 7"/>
                  <a:gd name="T1" fmla="*/ 7 h 8"/>
                  <a:gd name="T2" fmla="*/ 0 w 7"/>
                  <a:gd name="T3" fmla="*/ 3 h 8"/>
                  <a:gd name="T4" fmla="*/ 4 w 7"/>
                  <a:gd name="T5" fmla="*/ 1 h 8"/>
                  <a:gd name="T6" fmla="*/ 7 w 7"/>
                  <a:gd name="T7" fmla="*/ 5 h 8"/>
                  <a:gd name="T8" fmla="*/ 2 w 7"/>
                  <a:gd name="T9" fmla="*/ 7 h 8"/>
                </a:gdLst>
                <a:ahLst/>
                <a:cxnLst>
                  <a:cxn ang="0">
                    <a:pos x="T0" y="T1"/>
                  </a:cxn>
                  <a:cxn ang="0">
                    <a:pos x="T2" y="T3"/>
                  </a:cxn>
                  <a:cxn ang="0">
                    <a:pos x="T4" y="T5"/>
                  </a:cxn>
                  <a:cxn ang="0">
                    <a:pos x="T6" y="T7"/>
                  </a:cxn>
                  <a:cxn ang="0">
                    <a:pos x="T8" y="T9"/>
                  </a:cxn>
                </a:cxnLst>
                <a:rect l="0" t="0" r="r" b="b"/>
                <a:pathLst>
                  <a:path w="7" h="8">
                    <a:moveTo>
                      <a:pt x="2" y="7"/>
                    </a:moveTo>
                    <a:cubicBezTo>
                      <a:pt x="0" y="6"/>
                      <a:pt x="0" y="4"/>
                      <a:pt x="0" y="3"/>
                    </a:cubicBezTo>
                    <a:cubicBezTo>
                      <a:pt x="1" y="1"/>
                      <a:pt x="2" y="0"/>
                      <a:pt x="4" y="1"/>
                    </a:cubicBezTo>
                    <a:cubicBezTo>
                      <a:pt x="6" y="1"/>
                      <a:pt x="7" y="3"/>
                      <a:pt x="7" y="5"/>
                    </a:cubicBezTo>
                    <a:cubicBezTo>
                      <a:pt x="6" y="7"/>
                      <a:pt x="4" y="8"/>
                      <a:pt x="2"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1" name="Freeform 364"/>
              <p:cNvSpPr/>
              <p:nvPr>
                <p:custDataLst>
                  <p:tags r:id="rId260"/>
                </p:custDataLst>
              </p:nvPr>
            </p:nvSpPr>
            <p:spPr bwMode="auto">
              <a:xfrm>
                <a:off x="13580" y="6798"/>
                <a:ext cx="51" cy="43"/>
              </a:xfrm>
              <a:custGeom>
                <a:avLst/>
                <a:gdLst>
                  <a:gd name="T0" fmla="*/ 2 w 8"/>
                  <a:gd name="T1" fmla="*/ 6 h 7"/>
                  <a:gd name="T2" fmla="*/ 1 w 8"/>
                  <a:gd name="T3" fmla="*/ 1 h 7"/>
                  <a:gd name="T4" fmla="*/ 6 w 8"/>
                  <a:gd name="T5" fmla="*/ 1 h 7"/>
                  <a:gd name="T6" fmla="*/ 7 w 8"/>
                  <a:gd name="T7" fmla="*/ 5 h 7"/>
                  <a:gd name="T8" fmla="*/ 2 w 8"/>
                  <a:gd name="T9" fmla="*/ 6 h 7"/>
                </a:gdLst>
                <a:ahLst/>
                <a:cxnLst>
                  <a:cxn ang="0">
                    <a:pos x="T0" y="T1"/>
                  </a:cxn>
                  <a:cxn ang="0">
                    <a:pos x="T2" y="T3"/>
                  </a:cxn>
                  <a:cxn ang="0">
                    <a:pos x="T4" y="T5"/>
                  </a:cxn>
                  <a:cxn ang="0">
                    <a:pos x="T6" y="T7"/>
                  </a:cxn>
                  <a:cxn ang="0">
                    <a:pos x="T8" y="T9"/>
                  </a:cxn>
                </a:cxnLst>
                <a:rect l="0" t="0" r="r" b="b"/>
                <a:pathLst>
                  <a:path w="8" h="7">
                    <a:moveTo>
                      <a:pt x="2" y="6"/>
                    </a:moveTo>
                    <a:cubicBezTo>
                      <a:pt x="1" y="5"/>
                      <a:pt x="0" y="3"/>
                      <a:pt x="1" y="1"/>
                    </a:cubicBezTo>
                    <a:cubicBezTo>
                      <a:pt x="3" y="0"/>
                      <a:pt x="5" y="0"/>
                      <a:pt x="6" y="1"/>
                    </a:cubicBezTo>
                    <a:cubicBezTo>
                      <a:pt x="8" y="2"/>
                      <a:pt x="8" y="4"/>
                      <a:pt x="7" y="5"/>
                    </a:cubicBezTo>
                    <a:cubicBezTo>
                      <a:pt x="6" y="7"/>
                      <a:pt x="4" y="7"/>
                      <a:pt x="2"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2" name="Freeform 365"/>
              <p:cNvSpPr/>
              <p:nvPr>
                <p:custDataLst>
                  <p:tags r:id="rId261"/>
                </p:custDataLst>
              </p:nvPr>
            </p:nvSpPr>
            <p:spPr bwMode="auto">
              <a:xfrm>
                <a:off x="13522" y="6856"/>
                <a:ext cx="51" cy="51"/>
              </a:xfrm>
              <a:custGeom>
                <a:avLst/>
                <a:gdLst>
                  <a:gd name="T0" fmla="*/ 1 w 8"/>
                  <a:gd name="T1" fmla="*/ 6 h 8"/>
                  <a:gd name="T2" fmla="*/ 2 w 8"/>
                  <a:gd name="T3" fmla="*/ 1 h 8"/>
                  <a:gd name="T4" fmla="*/ 7 w 8"/>
                  <a:gd name="T5" fmla="*/ 2 h 8"/>
                  <a:gd name="T6" fmla="*/ 6 w 8"/>
                  <a:gd name="T7" fmla="*/ 6 h 8"/>
                  <a:gd name="T8" fmla="*/ 1 w 8"/>
                  <a:gd name="T9" fmla="*/ 6 h 8"/>
                </a:gdLst>
                <a:ahLst/>
                <a:cxnLst>
                  <a:cxn ang="0">
                    <a:pos x="T0" y="T1"/>
                  </a:cxn>
                  <a:cxn ang="0">
                    <a:pos x="T2" y="T3"/>
                  </a:cxn>
                  <a:cxn ang="0">
                    <a:pos x="T4" y="T5"/>
                  </a:cxn>
                  <a:cxn ang="0">
                    <a:pos x="T6" y="T7"/>
                  </a:cxn>
                  <a:cxn ang="0">
                    <a:pos x="T8" y="T9"/>
                  </a:cxn>
                </a:cxnLst>
                <a:rect l="0" t="0" r="r" b="b"/>
                <a:pathLst>
                  <a:path w="8" h="8">
                    <a:moveTo>
                      <a:pt x="1" y="6"/>
                    </a:moveTo>
                    <a:cubicBezTo>
                      <a:pt x="0" y="4"/>
                      <a:pt x="1" y="2"/>
                      <a:pt x="2" y="1"/>
                    </a:cubicBezTo>
                    <a:cubicBezTo>
                      <a:pt x="4" y="0"/>
                      <a:pt x="6" y="0"/>
                      <a:pt x="7" y="2"/>
                    </a:cubicBezTo>
                    <a:cubicBezTo>
                      <a:pt x="8" y="3"/>
                      <a:pt x="8" y="5"/>
                      <a:pt x="6" y="6"/>
                    </a:cubicBezTo>
                    <a:cubicBezTo>
                      <a:pt x="5" y="8"/>
                      <a:pt x="2" y="7"/>
                      <a:pt x="1"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3" name="Freeform 366"/>
              <p:cNvSpPr/>
              <p:nvPr>
                <p:custDataLst>
                  <p:tags r:id="rId262"/>
                </p:custDataLst>
              </p:nvPr>
            </p:nvSpPr>
            <p:spPr bwMode="auto">
              <a:xfrm>
                <a:off x="13449" y="6895"/>
                <a:ext cx="53" cy="51"/>
              </a:xfrm>
              <a:custGeom>
                <a:avLst/>
                <a:gdLst>
                  <a:gd name="T0" fmla="*/ 1 w 8"/>
                  <a:gd name="T1" fmla="*/ 5 h 8"/>
                  <a:gd name="T2" fmla="*/ 3 w 8"/>
                  <a:gd name="T3" fmla="*/ 1 h 8"/>
                  <a:gd name="T4" fmla="*/ 7 w 8"/>
                  <a:gd name="T5" fmla="*/ 3 h 8"/>
                  <a:gd name="T6" fmla="*/ 5 w 8"/>
                  <a:gd name="T7" fmla="*/ 7 h 8"/>
                  <a:gd name="T8" fmla="*/ 1 w 8"/>
                  <a:gd name="T9" fmla="*/ 5 h 8"/>
                </a:gdLst>
                <a:ahLst/>
                <a:cxnLst>
                  <a:cxn ang="0">
                    <a:pos x="T0" y="T1"/>
                  </a:cxn>
                  <a:cxn ang="0">
                    <a:pos x="T2" y="T3"/>
                  </a:cxn>
                  <a:cxn ang="0">
                    <a:pos x="T4" y="T5"/>
                  </a:cxn>
                  <a:cxn ang="0">
                    <a:pos x="T6" y="T7"/>
                  </a:cxn>
                  <a:cxn ang="0">
                    <a:pos x="T8" y="T9"/>
                  </a:cxn>
                </a:cxnLst>
                <a:rect l="0" t="0" r="r" b="b"/>
                <a:pathLst>
                  <a:path w="8" h="8">
                    <a:moveTo>
                      <a:pt x="1" y="5"/>
                    </a:moveTo>
                    <a:cubicBezTo>
                      <a:pt x="0" y="3"/>
                      <a:pt x="1" y="1"/>
                      <a:pt x="3" y="1"/>
                    </a:cubicBezTo>
                    <a:cubicBezTo>
                      <a:pt x="4" y="0"/>
                      <a:pt x="6" y="1"/>
                      <a:pt x="7" y="3"/>
                    </a:cubicBezTo>
                    <a:cubicBezTo>
                      <a:pt x="8" y="4"/>
                      <a:pt x="7" y="7"/>
                      <a:pt x="5" y="7"/>
                    </a:cubicBezTo>
                    <a:cubicBezTo>
                      <a:pt x="3" y="8"/>
                      <a:pt x="1" y="7"/>
                      <a:pt x="1" y="5"/>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4" name="Freeform 367"/>
              <p:cNvSpPr/>
              <p:nvPr>
                <p:custDataLst>
                  <p:tags r:id="rId263"/>
                </p:custDataLst>
              </p:nvPr>
            </p:nvSpPr>
            <p:spPr bwMode="auto">
              <a:xfrm>
                <a:off x="13372" y="6914"/>
                <a:ext cx="46" cy="46"/>
              </a:xfrm>
              <a:custGeom>
                <a:avLst/>
                <a:gdLst>
                  <a:gd name="T0" fmla="*/ 0 w 7"/>
                  <a:gd name="T1" fmla="*/ 4 h 7"/>
                  <a:gd name="T2" fmla="*/ 3 w 7"/>
                  <a:gd name="T3" fmla="*/ 1 h 7"/>
                  <a:gd name="T4" fmla="*/ 7 w 7"/>
                  <a:gd name="T5" fmla="*/ 4 h 7"/>
                  <a:gd name="T6" fmla="*/ 4 w 7"/>
                  <a:gd name="T7" fmla="*/ 7 h 7"/>
                  <a:gd name="T8" fmla="*/ 0 w 7"/>
                  <a:gd name="T9" fmla="*/ 4 h 7"/>
                </a:gdLst>
                <a:ahLst/>
                <a:cxnLst>
                  <a:cxn ang="0">
                    <a:pos x="T0" y="T1"/>
                  </a:cxn>
                  <a:cxn ang="0">
                    <a:pos x="T2" y="T3"/>
                  </a:cxn>
                  <a:cxn ang="0">
                    <a:pos x="T4" y="T5"/>
                  </a:cxn>
                  <a:cxn ang="0">
                    <a:pos x="T6" y="T7"/>
                  </a:cxn>
                  <a:cxn ang="0">
                    <a:pos x="T8" y="T9"/>
                  </a:cxn>
                </a:cxnLst>
                <a:rect l="0" t="0" r="r" b="b"/>
                <a:pathLst>
                  <a:path w="7" h="7">
                    <a:moveTo>
                      <a:pt x="0" y="4"/>
                    </a:moveTo>
                    <a:cubicBezTo>
                      <a:pt x="0" y="2"/>
                      <a:pt x="1" y="1"/>
                      <a:pt x="3" y="1"/>
                    </a:cubicBezTo>
                    <a:cubicBezTo>
                      <a:pt x="5" y="0"/>
                      <a:pt x="6" y="2"/>
                      <a:pt x="7" y="4"/>
                    </a:cubicBezTo>
                    <a:cubicBezTo>
                      <a:pt x="7" y="5"/>
                      <a:pt x="6" y="7"/>
                      <a:pt x="4" y="7"/>
                    </a:cubicBezTo>
                    <a:cubicBezTo>
                      <a:pt x="1" y="7"/>
                      <a:pt x="0" y="6"/>
                      <a:pt x="0"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5" name="Oval 368"/>
              <p:cNvSpPr>
                <a:spLocks noChangeArrowheads="1"/>
              </p:cNvSpPr>
              <p:nvPr>
                <p:custDataLst>
                  <p:tags r:id="rId264"/>
                </p:custDataLst>
              </p:nvPr>
            </p:nvSpPr>
            <p:spPr bwMode="auto">
              <a:xfrm>
                <a:off x="1329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6" name="Oval 369"/>
              <p:cNvSpPr>
                <a:spLocks noChangeArrowheads="1"/>
              </p:cNvSpPr>
              <p:nvPr>
                <p:custDataLst>
                  <p:tags r:id="rId265"/>
                </p:custDataLst>
              </p:nvPr>
            </p:nvSpPr>
            <p:spPr bwMode="auto">
              <a:xfrm>
                <a:off x="1320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7" name="Rectangle 370"/>
              <p:cNvSpPr>
                <a:spLocks noChangeArrowheads="1"/>
              </p:cNvSpPr>
              <p:nvPr>
                <p:custDataLst>
                  <p:tags r:id="rId266"/>
                </p:custDataLst>
              </p:nvPr>
            </p:nvSpPr>
            <p:spPr bwMode="auto">
              <a:xfrm>
                <a:off x="12781" y="6999"/>
                <a:ext cx="58" cy="66"/>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8" name="Rectangle 371"/>
              <p:cNvSpPr>
                <a:spLocks noChangeArrowheads="1"/>
              </p:cNvSpPr>
              <p:nvPr>
                <p:custDataLst>
                  <p:tags r:id="rId267"/>
                </p:custDataLst>
              </p:nvPr>
            </p:nvSpPr>
            <p:spPr bwMode="auto">
              <a:xfrm>
                <a:off x="12870" y="6922"/>
                <a:ext cx="58" cy="143"/>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9" name="Rectangle 372"/>
              <p:cNvSpPr>
                <a:spLocks noChangeArrowheads="1"/>
              </p:cNvSpPr>
              <p:nvPr>
                <p:custDataLst>
                  <p:tags r:id="rId268"/>
                </p:custDataLst>
              </p:nvPr>
            </p:nvSpPr>
            <p:spPr bwMode="auto">
              <a:xfrm>
                <a:off x="12960" y="6876"/>
                <a:ext cx="58" cy="188"/>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0" name="Freeform 373"/>
              <p:cNvSpPr>
                <a:spLocks noEditPoints="1"/>
              </p:cNvSpPr>
              <p:nvPr>
                <p:custDataLst>
                  <p:tags r:id="rId269"/>
                </p:custDataLst>
              </p:nvPr>
            </p:nvSpPr>
            <p:spPr bwMode="auto">
              <a:xfrm>
                <a:off x="12677" y="6740"/>
                <a:ext cx="457" cy="467"/>
              </a:xfrm>
              <a:custGeom>
                <a:avLst/>
                <a:gdLst>
                  <a:gd name="T0" fmla="*/ 35 w 69"/>
                  <a:gd name="T1" fmla="*/ 70 h 70"/>
                  <a:gd name="T2" fmla="*/ 0 w 69"/>
                  <a:gd name="T3" fmla="*/ 35 h 70"/>
                  <a:gd name="T4" fmla="*/ 35 w 69"/>
                  <a:gd name="T5" fmla="*/ 0 h 70"/>
                  <a:gd name="T6" fmla="*/ 69 w 69"/>
                  <a:gd name="T7" fmla="*/ 35 h 70"/>
                  <a:gd name="T8" fmla="*/ 35 w 69"/>
                  <a:gd name="T9" fmla="*/ 70 h 70"/>
                  <a:gd name="T10" fmla="*/ 35 w 69"/>
                  <a:gd name="T11" fmla="*/ 6 h 70"/>
                  <a:gd name="T12" fmla="*/ 6 w 69"/>
                  <a:gd name="T13" fmla="*/ 35 h 70"/>
                  <a:gd name="T14" fmla="*/ 35 w 69"/>
                  <a:gd name="T15" fmla="*/ 64 h 70"/>
                  <a:gd name="T16" fmla="*/ 63 w 69"/>
                  <a:gd name="T17" fmla="*/ 35 h 70"/>
                  <a:gd name="T18" fmla="*/ 35 w 69"/>
                  <a:gd name="T19" fmla="*/ 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70">
                    <a:moveTo>
                      <a:pt x="35" y="70"/>
                    </a:moveTo>
                    <a:cubicBezTo>
                      <a:pt x="16" y="70"/>
                      <a:pt x="0" y="54"/>
                      <a:pt x="0" y="35"/>
                    </a:cubicBezTo>
                    <a:cubicBezTo>
                      <a:pt x="0" y="16"/>
                      <a:pt x="16" y="0"/>
                      <a:pt x="35" y="0"/>
                    </a:cubicBezTo>
                    <a:cubicBezTo>
                      <a:pt x="54" y="0"/>
                      <a:pt x="69" y="16"/>
                      <a:pt x="69" y="35"/>
                    </a:cubicBezTo>
                    <a:cubicBezTo>
                      <a:pt x="69" y="54"/>
                      <a:pt x="54" y="70"/>
                      <a:pt x="35" y="70"/>
                    </a:cubicBezTo>
                    <a:close/>
                    <a:moveTo>
                      <a:pt x="35" y="6"/>
                    </a:moveTo>
                    <a:cubicBezTo>
                      <a:pt x="19" y="6"/>
                      <a:pt x="6" y="19"/>
                      <a:pt x="6" y="35"/>
                    </a:cubicBezTo>
                    <a:cubicBezTo>
                      <a:pt x="6" y="51"/>
                      <a:pt x="19" y="64"/>
                      <a:pt x="35" y="64"/>
                    </a:cubicBezTo>
                    <a:cubicBezTo>
                      <a:pt x="50" y="64"/>
                      <a:pt x="63" y="51"/>
                      <a:pt x="63" y="35"/>
                    </a:cubicBezTo>
                    <a:cubicBezTo>
                      <a:pt x="63" y="19"/>
                      <a:pt x="50" y="6"/>
                      <a:pt x="35" y="6"/>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75" name="文本框 74"/>
            <p:cNvSpPr txBox="1"/>
            <p:nvPr>
              <p:custDataLst>
                <p:tags r:id="rId3"/>
              </p:custDataLst>
            </p:nvPr>
          </p:nvSpPr>
          <p:spPr>
            <a:xfrm>
              <a:off x="5919" y="4045"/>
              <a:ext cx="7365" cy="2447"/>
            </a:xfrm>
            <a:prstGeom prst="rect">
              <a:avLst/>
            </a:prstGeom>
            <a:noFill/>
          </p:spPr>
          <p:txBody>
            <a:bodyPr wrap="square" rtlCol="0" anchor="ctr">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fontAlgn="auto">
                <a:lnSpc>
                  <a:spcPts val="3400"/>
                </a:lnSpc>
                <a:spcBef>
                  <a:spcPts val="0"/>
                </a:spcBef>
                <a:spcAft>
                  <a:spcPts val="0"/>
                </a:spcAft>
              </a:pPr>
              <a:r>
                <a:rPr lang="zh-CN" altLang="en-US" sz="2400">
                  <a:solidFill>
                    <a:srgbClr val="FF0000"/>
                  </a:solidFill>
                  <a:latin typeface="思源黑体 Medium" panose="020B0600000000000000" charset="-122"/>
                  <a:ea typeface="思源黑体 Medium" panose="020B0600000000000000" charset="-122"/>
                  <a:cs typeface="思源黑体 Medium" panose="020B0600000000000000" charset="-122"/>
                  <a:sym typeface="+mn-ea"/>
                </a:rPr>
                <a:t>检维修作业开展安全风险辨识后提出的危险有害因素控制措施。</a:t>
              </a:r>
            </a:p>
            <a:p>
              <a:pPr algn="just" fontAlgn="auto">
                <a:lnSpc>
                  <a:spcPts val="3400"/>
                </a:lnSpc>
                <a:spcBef>
                  <a:spcPts val="0"/>
                </a:spcBef>
                <a:spcAft>
                  <a:spcPts val="0"/>
                </a:spcAft>
              </a:pPr>
              <a:r>
                <a:rPr sz="2400"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电业安全工作规程</a:t>
              </a:r>
              <a:r>
                <a:rPr lang="en-US" sz="2400"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GB26859</a:t>
              </a: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nvPicPr>
        <p:blipFill>
          <a:blip r:embed="rId269"/>
          <a:stretch>
            <a:fillRect/>
          </a:stretch>
        </p:blipFill>
        <p:spPr>
          <a:xfrm>
            <a:off x="0" y="0"/>
            <a:ext cx="12202795" cy="6857365"/>
          </a:xfrm>
          <a:prstGeom prst="rect">
            <a:avLst/>
          </a:prstGeom>
        </p:spPr>
      </p:pic>
      <p:sp>
        <p:nvSpPr>
          <p:cNvPr id="47" name="文本框 46"/>
          <p:cNvSpPr txBox="1"/>
          <p:nvPr/>
        </p:nvSpPr>
        <p:spPr>
          <a:xfrm>
            <a:off x="847090" y="276860"/>
            <a:ext cx="10452735" cy="768350"/>
          </a:xfrm>
          <a:prstGeom prst="rect">
            <a:avLst/>
          </a:prstGeom>
          <a:gradFill>
            <a:gsLst>
              <a:gs pos="0">
                <a:srgbClr val="E30000"/>
              </a:gs>
              <a:gs pos="100000">
                <a:srgbClr val="760303"/>
              </a:gs>
            </a:gsLst>
            <a:lin ang="5400000" scaled="0"/>
          </a:gradFill>
          <a:ln>
            <a:noFill/>
          </a:ln>
        </p:spPr>
        <p:txBody>
          <a:bodyPr wrap="square" rtlCol="0">
            <a:spAutoFit/>
          </a:bodyPr>
          <a:lstStyle/>
          <a:p>
            <a:pPr algn="l"/>
            <a:r>
              <a:rPr lang="en-US" altLang="zh-CN" sz="2200">
                <a:solidFill>
                  <a:schemeClr val="bg1"/>
                </a:solidFill>
                <a:latin typeface="思源黑体 Medium" panose="020B0600000000000000" charset="-122"/>
                <a:ea typeface="思源黑体 Medium" panose="020B0600000000000000" charset="-122"/>
                <a:cs typeface="思源黑体 Medium" panose="020B0600000000000000" charset="-122"/>
              </a:rPr>
              <a:t>7</a:t>
            </a:r>
            <a:r>
              <a:rPr lang="zh-CN" altLang="en-US" sz="2200">
                <a:solidFill>
                  <a:schemeClr val="bg1"/>
                </a:solidFill>
                <a:latin typeface="思源黑体 Medium" panose="020B0600000000000000" charset="-122"/>
                <a:ea typeface="思源黑体 Medium" panose="020B0600000000000000" charset="-122"/>
                <a:cs typeface="思源黑体 Medium" panose="020B0600000000000000" charset="-122"/>
              </a:rPr>
              <a:t>、未在设备设施检维修作业现场设置警戒区域和警示标志，未在检维修现场的坑、井、洼、沟、陡坡等场所设置围栏和警示标志。</a:t>
            </a:r>
          </a:p>
        </p:txBody>
      </p:sp>
      <p:sp>
        <p:nvSpPr>
          <p:cNvPr id="5" name="文本框 4"/>
          <p:cNvSpPr txBox="1"/>
          <p:nvPr/>
        </p:nvSpPr>
        <p:spPr>
          <a:xfrm>
            <a:off x="847725" y="1277620"/>
            <a:ext cx="6273800" cy="4952365"/>
          </a:xfrm>
          <a:prstGeom prst="rect">
            <a:avLst/>
          </a:prstGeom>
          <a:solidFill>
            <a:schemeClr val="bg2">
              <a:alpha val="48000"/>
            </a:schemeClr>
          </a:solidFill>
        </p:spPr>
        <p:txBody>
          <a:bodyPr wrap="square" rtlCol="0">
            <a:noAutofit/>
          </a:bodyPr>
          <a:lstStyle/>
          <a:p>
            <a:pPr>
              <a:lnSpc>
                <a:spcPct val="150000"/>
              </a:lnSpc>
            </a:pPr>
            <a:r>
              <a:rPr lang="zh-CN" altLang="en-US" sz="1600"/>
              <a:t>《中华人民共和国安全生产法》第三十五条 生产经营单位</a:t>
            </a:r>
            <a:r>
              <a:rPr lang="zh-CN" altLang="en-US" sz="2000">
                <a:solidFill>
                  <a:srgbClr val="FF0000"/>
                </a:solidFill>
              </a:rPr>
              <a:t>应当在有较大危险因素的生产经营场所和有关设施、设备上，设置明显的安全警示标志</a:t>
            </a:r>
            <a:r>
              <a:rPr lang="zh-CN" altLang="en-US" sz="1600"/>
              <a:t>。</a:t>
            </a:r>
          </a:p>
          <a:p>
            <a:pPr>
              <a:lnSpc>
                <a:spcPct val="150000"/>
              </a:lnSpc>
            </a:pPr>
            <a:r>
              <a:rPr lang="zh-CN" altLang="en-US" sz="1600"/>
              <a:t>《四川省安全生产条例》</a:t>
            </a:r>
            <a:r>
              <a:rPr lang="zh-CN" altLang="en-US" sz="2000">
                <a:solidFill>
                  <a:srgbClr val="FF0000"/>
                </a:solidFill>
              </a:rPr>
              <a:t>第三十条 生产经营场所内可能引起人身伤害的坑、洞、井、沟、池应当设置盖板或者围栏</a:t>
            </a:r>
            <a:r>
              <a:rPr lang="zh-CN" altLang="en-US" sz="1600"/>
              <a:t>；原材料、成品、器材、设备、废料应当合理堆放，不得妨碍操作、通行和装卸；废料应当及时清除；</a:t>
            </a:r>
            <a:r>
              <a:rPr lang="zh-CN" altLang="en-US">
                <a:solidFill>
                  <a:srgbClr val="FF0000"/>
                </a:solidFill>
              </a:rPr>
              <a:t>对可能导致毗邻建筑物、构筑物、特殊设施损害的生产施工作业，应当采取专项防护措施</a:t>
            </a:r>
            <a:r>
              <a:rPr lang="zh-CN" altLang="en-US" sz="1600"/>
              <a:t>；</a:t>
            </a:r>
            <a:r>
              <a:rPr lang="zh-CN" altLang="en-US" sz="2000"/>
              <a:t>在城市规划区的建设工程，</a:t>
            </a:r>
            <a:r>
              <a:rPr lang="zh-CN" altLang="en-US" sz="2000">
                <a:solidFill>
                  <a:srgbClr val="FF0000"/>
                </a:solidFill>
              </a:rPr>
              <a:t>应当对施工现场实行封闭围挡。</a:t>
            </a:r>
          </a:p>
        </p:txBody>
      </p:sp>
      <p:grpSp>
        <p:nvGrpSpPr>
          <p:cNvPr id="6" name="组合 5" descr="7b0a202020202274657874626f78223a20227b5c2269645c223a32303334353032302c5c2263617465676f72795f69645c223a5c225c227d220a7d0a"/>
          <p:cNvGrpSpPr/>
          <p:nvPr/>
        </p:nvGrpSpPr>
        <p:grpSpPr>
          <a:xfrm>
            <a:off x="7541895" y="1764665"/>
            <a:ext cx="3758565" cy="3538220"/>
            <a:chOff x="5402" y="3594"/>
            <a:chExt cx="8398" cy="3612"/>
          </a:xfrm>
        </p:grpSpPr>
        <p:grpSp>
          <p:nvGrpSpPr>
            <p:cNvPr id="8" name="组合 7"/>
            <p:cNvGrpSpPr/>
            <p:nvPr/>
          </p:nvGrpSpPr>
          <p:grpSpPr>
            <a:xfrm>
              <a:off x="5402" y="3594"/>
              <a:ext cx="8398" cy="3612"/>
              <a:chOff x="5402" y="3594"/>
              <a:chExt cx="8398" cy="3612"/>
            </a:xfrm>
          </p:grpSpPr>
          <p:sp>
            <p:nvSpPr>
              <p:cNvPr id="181" name="Freeform 107"/>
              <p:cNvSpPr>
                <a:spLocks noEditPoints="1"/>
              </p:cNvSpPr>
              <p:nvPr>
                <p:custDataLst>
                  <p:tags r:id="rId2"/>
                </p:custDataLst>
              </p:nvPr>
            </p:nvSpPr>
            <p:spPr bwMode="auto">
              <a:xfrm>
                <a:off x="13134" y="6734"/>
                <a:ext cx="124" cy="128"/>
              </a:xfrm>
              <a:custGeom>
                <a:avLst/>
                <a:gdLst>
                  <a:gd name="T0" fmla="*/ 18 w 19"/>
                  <a:gd name="T1" fmla="*/ 15 h 20"/>
                  <a:gd name="T2" fmla="*/ 19 w 19"/>
                  <a:gd name="T3" fmla="*/ 13 h 20"/>
                  <a:gd name="T4" fmla="*/ 17 w 19"/>
                  <a:gd name="T5" fmla="*/ 11 h 20"/>
                  <a:gd name="T6" fmla="*/ 17 w 19"/>
                  <a:gd name="T7" fmla="*/ 9 h 20"/>
                  <a:gd name="T8" fmla="*/ 19 w 19"/>
                  <a:gd name="T9" fmla="*/ 7 h 20"/>
                  <a:gd name="T10" fmla="*/ 18 w 19"/>
                  <a:gd name="T11" fmla="*/ 5 h 20"/>
                  <a:gd name="T12" fmla="*/ 15 w 19"/>
                  <a:gd name="T13" fmla="*/ 5 h 20"/>
                  <a:gd name="T14" fmla="*/ 14 w 19"/>
                  <a:gd name="T15" fmla="*/ 4 h 20"/>
                  <a:gd name="T16" fmla="*/ 14 w 19"/>
                  <a:gd name="T17" fmla="*/ 1 h 20"/>
                  <a:gd name="T18" fmla="*/ 12 w 19"/>
                  <a:gd name="T19" fmla="*/ 0 h 20"/>
                  <a:gd name="T20" fmla="*/ 10 w 19"/>
                  <a:gd name="T21" fmla="*/ 2 h 20"/>
                  <a:gd name="T22" fmla="*/ 8 w 19"/>
                  <a:gd name="T23" fmla="*/ 2 h 20"/>
                  <a:gd name="T24" fmla="*/ 7 w 19"/>
                  <a:gd name="T25" fmla="*/ 0 h 20"/>
                  <a:gd name="T26" fmla="*/ 4 w 19"/>
                  <a:gd name="T27" fmla="*/ 1 h 20"/>
                  <a:gd name="T28" fmla="*/ 5 w 19"/>
                  <a:gd name="T29" fmla="*/ 4 h 20"/>
                  <a:gd name="T30" fmla="*/ 3 w 19"/>
                  <a:gd name="T31" fmla="*/ 5 h 20"/>
                  <a:gd name="T32" fmla="*/ 0 w 19"/>
                  <a:gd name="T33" fmla="*/ 5 h 20"/>
                  <a:gd name="T34" fmla="*/ 0 w 19"/>
                  <a:gd name="T35" fmla="*/ 7 h 20"/>
                  <a:gd name="T36" fmla="*/ 2 w 19"/>
                  <a:gd name="T37" fmla="*/ 9 h 20"/>
                  <a:gd name="T38" fmla="*/ 2 w 19"/>
                  <a:gd name="T39" fmla="*/ 11 h 20"/>
                  <a:gd name="T40" fmla="*/ 0 w 19"/>
                  <a:gd name="T41" fmla="*/ 13 h 20"/>
                  <a:gd name="T42" fmla="*/ 1 w 19"/>
                  <a:gd name="T43" fmla="*/ 15 h 20"/>
                  <a:gd name="T44" fmla="*/ 3 w 19"/>
                  <a:gd name="T45" fmla="*/ 15 h 20"/>
                  <a:gd name="T46" fmla="*/ 5 w 19"/>
                  <a:gd name="T47" fmla="*/ 16 h 20"/>
                  <a:gd name="T48" fmla="*/ 4 w 19"/>
                  <a:gd name="T49" fmla="*/ 19 h 20"/>
                  <a:gd name="T50" fmla="*/ 7 w 19"/>
                  <a:gd name="T51" fmla="*/ 20 h 20"/>
                  <a:gd name="T52" fmla="*/ 9 w 19"/>
                  <a:gd name="T53" fmla="*/ 18 h 20"/>
                  <a:gd name="T54" fmla="*/ 10 w 19"/>
                  <a:gd name="T55" fmla="*/ 18 h 20"/>
                  <a:gd name="T56" fmla="*/ 12 w 19"/>
                  <a:gd name="T57" fmla="*/ 20 h 20"/>
                  <a:gd name="T58" fmla="*/ 14 w 19"/>
                  <a:gd name="T59" fmla="*/ 19 h 20"/>
                  <a:gd name="T60" fmla="*/ 14 w 19"/>
                  <a:gd name="T61" fmla="*/ 16 h 20"/>
                  <a:gd name="T62" fmla="*/ 15 w 19"/>
                  <a:gd name="T63" fmla="*/ 15 h 20"/>
                  <a:gd name="T64" fmla="*/ 18 w 19"/>
                  <a:gd name="T65" fmla="*/ 15 h 20"/>
                  <a:gd name="T66" fmla="*/ 8 w 19"/>
                  <a:gd name="T67" fmla="*/ 13 h 20"/>
                  <a:gd name="T68" fmla="*/ 6 w 19"/>
                  <a:gd name="T69" fmla="*/ 9 h 20"/>
                  <a:gd name="T70" fmla="*/ 11 w 19"/>
                  <a:gd name="T71" fmla="*/ 6 h 20"/>
                  <a:gd name="T72" fmla="*/ 13 w 19"/>
                  <a:gd name="T73" fmla="*/ 11 h 20"/>
                  <a:gd name="T74" fmla="*/ 8 w 19"/>
                  <a:gd name="T75"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 h="20">
                    <a:moveTo>
                      <a:pt x="18" y="15"/>
                    </a:moveTo>
                    <a:cubicBezTo>
                      <a:pt x="19" y="13"/>
                      <a:pt x="19" y="13"/>
                      <a:pt x="19" y="13"/>
                    </a:cubicBezTo>
                    <a:cubicBezTo>
                      <a:pt x="17" y="11"/>
                      <a:pt x="17" y="11"/>
                      <a:pt x="17" y="11"/>
                    </a:cubicBezTo>
                    <a:cubicBezTo>
                      <a:pt x="17" y="10"/>
                      <a:pt x="17" y="10"/>
                      <a:pt x="17" y="9"/>
                    </a:cubicBezTo>
                    <a:cubicBezTo>
                      <a:pt x="19" y="7"/>
                      <a:pt x="19" y="7"/>
                      <a:pt x="19" y="7"/>
                    </a:cubicBezTo>
                    <a:cubicBezTo>
                      <a:pt x="18" y="5"/>
                      <a:pt x="18" y="5"/>
                      <a:pt x="18" y="5"/>
                    </a:cubicBezTo>
                    <a:cubicBezTo>
                      <a:pt x="15" y="5"/>
                      <a:pt x="15" y="5"/>
                      <a:pt x="15" y="5"/>
                    </a:cubicBezTo>
                    <a:cubicBezTo>
                      <a:pt x="15" y="5"/>
                      <a:pt x="15" y="4"/>
                      <a:pt x="14" y="4"/>
                    </a:cubicBezTo>
                    <a:cubicBezTo>
                      <a:pt x="14" y="1"/>
                      <a:pt x="14" y="1"/>
                      <a:pt x="14" y="1"/>
                    </a:cubicBezTo>
                    <a:cubicBezTo>
                      <a:pt x="12" y="0"/>
                      <a:pt x="12" y="0"/>
                      <a:pt x="12" y="0"/>
                    </a:cubicBezTo>
                    <a:cubicBezTo>
                      <a:pt x="10" y="2"/>
                      <a:pt x="10" y="2"/>
                      <a:pt x="10" y="2"/>
                    </a:cubicBezTo>
                    <a:cubicBezTo>
                      <a:pt x="10" y="2"/>
                      <a:pt x="9" y="2"/>
                      <a:pt x="8" y="2"/>
                    </a:cubicBezTo>
                    <a:cubicBezTo>
                      <a:pt x="7" y="0"/>
                      <a:pt x="7" y="0"/>
                      <a:pt x="7" y="0"/>
                    </a:cubicBezTo>
                    <a:cubicBezTo>
                      <a:pt x="4" y="1"/>
                      <a:pt x="4" y="1"/>
                      <a:pt x="4" y="1"/>
                    </a:cubicBezTo>
                    <a:cubicBezTo>
                      <a:pt x="5" y="4"/>
                      <a:pt x="5" y="4"/>
                      <a:pt x="5" y="4"/>
                    </a:cubicBezTo>
                    <a:cubicBezTo>
                      <a:pt x="4" y="4"/>
                      <a:pt x="4" y="5"/>
                      <a:pt x="3" y="5"/>
                    </a:cubicBezTo>
                    <a:cubicBezTo>
                      <a:pt x="0" y="5"/>
                      <a:pt x="0" y="5"/>
                      <a:pt x="0" y="5"/>
                    </a:cubicBezTo>
                    <a:cubicBezTo>
                      <a:pt x="0" y="7"/>
                      <a:pt x="0" y="7"/>
                      <a:pt x="0" y="7"/>
                    </a:cubicBezTo>
                    <a:cubicBezTo>
                      <a:pt x="2" y="9"/>
                      <a:pt x="2" y="9"/>
                      <a:pt x="2" y="9"/>
                    </a:cubicBezTo>
                    <a:cubicBezTo>
                      <a:pt x="2" y="10"/>
                      <a:pt x="2" y="10"/>
                      <a:pt x="2" y="11"/>
                    </a:cubicBezTo>
                    <a:cubicBezTo>
                      <a:pt x="0" y="13"/>
                      <a:pt x="0" y="13"/>
                      <a:pt x="0" y="13"/>
                    </a:cubicBezTo>
                    <a:cubicBezTo>
                      <a:pt x="1" y="15"/>
                      <a:pt x="1" y="15"/>
                      <a:pt x="1" y="15"/>
                    </a:cubicBezTo>
                    <a:cubicBezTo>
                      <a:pt x="3" y="15"/>
                      <a:pt x="3" y="15"/>
                      <a:pt x="3" y="15"/>
                    </a:cubicBezTo>
                    <a:cubicBezTo>
                      <a:pt x="4" y="15"/>
                      <a:pt x="4" y="16"/>
                      <a:pt x="5" y="16"/>
                    </a:cubicBezTo>
                    <a:cubicBezTo>
                      <a:pt x="4" y="19"/>
                      <a:pt x="4" y="19"/>
                      <a:pt x="4" y="19"/>
                    </a:cubicBezTo>
                    <a:cubicBezTo>
                      <a:pt x="7" y="20"/>
                      <a:pt x="7" y="20"/>
                      <a:pt x="7" y="20"/>
                    </a:cubicBezTo>
                    <a:cubicBezTo>
                      <a:pt x="9" y="18"/>
                      <a:pt x="9" y="18"/>
                      <a:pt x="9" y="18"/>
                    </a:cubicBezTo>
                    <a:cubicBezTo>
                      <a:pt x="9" y="18"/>
                      <a:pt x="10" y="18"/>
                      <a:pt x="10" y="18"/>
                    </a:cubicBezTo>
                    <a:cubicBezTo>
                      <a:pt x="12" y="20"/>
                      <a:pt x="12" y="20"/>
                      <a:pt x="12" y="20"/>
                    </a:cubicBezTo>
                    <a:cubicBezTo>
                      <a:pt x="14" y="19"/>
                      <a:pt x="14" y="19"/>
                      <a:pt x="14" y="19"/>
                    </a:cubicBezTo>
                    <a:cubicBezTo>
                      <a:pt x="14" y="16"/>
                      <a:pt x="14" y="16"/>
                      <a:pt x="14" y="16"/>
                    </a:cubicBezTo>
                    <a:cubicBezTo>
                      <a:pt x="15" y="16"/>
                      <a:pt x="15" y="15"/>
                      <a:pt x="15" y="15"/>
                    </a:cubicBezTo>
                    <a:lnTo>
                      <a:pt x="18" y="15"/>
                    </a:lnTo>
                    <a:close/>
                    <a:moveTo>
                      <a:pt x="8" y="13"/>
                    </a:moveTo>
                    <a:cubicBezTo>
                      <a:pt x="6" y="13"/>
                      <a:pt x="5" y="10"/>
                      <a:pt x="6" y="9"/>
                    </a:cubicBezTo>
                    <a:cubicBezTo>
                      <a:pt x="7" y="7"/>
                      <a:pt x="9" y="6"/>
                      <a:pt x="11" y="6"/>
                    </a:cubicBezTo>
                    <a:cubicBezTo>
                      <a:pt x="13" y="7"/>
                      <a:pt x="14" y="9"/>
                      <a:pt x="13" y="11"/>
                    </a:cubicBezTo>
                    <a:cubicBezTo>
                      <a:pt x="12" y="13"/>
                      <a:pt x="10" y="14"/>
                      <a:pt x="8" y="13"/>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2" name="Freeform 108"/>
              <p:cNvSpPr>
                <a:spLocks noEditPoints="1"/>
              </p:cNvSpPr>
              <p:nvPr>
                <p:custDataLst>
                  <p:tags r:id="rId3"/>
                </p:custDataLst>
              </p:nvPr>
            </p:nvSpPr>
            <p:spPr bwMode="auto">
              <a:xfrm>
                <a:off x="5757" y="3807"/>
                <a:ext cx="186" cy="188"/>
              </a:xfrm>
              <a:custGeom>
                <a:avLst/>
                <a:gdLst>
                  <a:gd name="T0" fmla="*/ 23 w 29"/>
                  <a:gd name="T1" fmla="*/ 26 h 29"/>
                  <a:gd name="T2" fmla="*/ 26 w 29"/>
                  <a:gd name="T3" fmla="*/ 24 h 29"/>
                  <a:gd name="T4" fmla="*/ 24 w 29"/>
                  <a:gd name="T5" fmla="*/ 20 h 29"/>
                  <a:gd name="T6" fmla="*/ 25 w 29"/>
                  <a:gd name="T7" fmla="*/ 18 h 29"/>
                  <a:gd name="T8" fmla="*/ 29 w 29"/>
                  <a:gd name="T9" fmla="*/ 17 h 29"/>
                  <a:gd name="T10" fmla="*/ 29 w 29"/>
                  <a:gd name="T11" fmla="*/ 13 h 29"/>
                  <a:gd name="T12" fmla="*/ 25 w 29"/>
                  <a:gd name="T13" fmla="*/ 12 h 29"/>
                  <a:gd name="T14" fmla="*/ 24 w 29"/>
                  <a:gd name="T15" fmla="*/ 10 h 29"/>
                  <a:gd name="T16" fmla="*/ 26 w 29"/>
                  <a:gd name="T17" fmla="*/ 6 h 29"/>
                  <a:gd name="T18" fmla="*/ 24 w 29"/>
                  <a:gd name="T19" fmla="*/ 3 h 29"/>
                  <a:gd name="T20" fmla="*/ 20 w 29"/>
                  <a:gd name="T21" fmla="*/ 5 h 29"/>
                  <a:gd name="T22" fmla="*/ 18 w 29"/>
                  <a:gd name="T23" fmla="*/ 4 h 29"/>
                  <a:gd name="T24" fmla="*/ 17 w 29"/>
                  <a:gd name="T25" fmla="*/ 0 h 29"/>
                  <a:gd name="T26" fmla="*/ 13 w 29"/>
                  <a:gd name="T27" fmla="*/ 0 h 29"/>
                  <a:gd name="T28" fmla="*/ 12 w 29"/>
                  <a:gd name="T29" fmla="*/ 4 h 29"/>
                  <a:gd name="T30" fmla="*/ 10 w 29"/>
                  <a:gd name="T31" fmla="*/ 5 h 29"/>
                  <a:gd name="T32" fmla="*/ 6 w 29"/>
                  <a:gd name="T33" fmla="*/ 3 h 29"/>
                  <a:gd name="T34" fmla="*/ 4 w 29"/>
                  <a:gd name="T35" fmla="*/ 5 h 29"/>
                  <a:gd name="T36" fmla="*/ 5 w 29"/>
                  <a:gd name="T37" fmla="*/ 9 h 29"/>
                  <a:gd name="T38" fmla="*/ 4 w 29"/>
                  <a:gd name="T39" fmla="*/ 11 h 29"/>
                  <a:gd name="T40" fmla="*/ 0 w 29"/>
                  <a:gd name="T41" fmla="*/ 12 h 29"/>
                  <a:gd name="T42" fmla="*/ 0 w 29"/>
                  <a:gd name="T43" fmla="*/ 16 h 29"/>
                  <a:gd name="T44" fmla="*/ 4 w 29"/>
                  <a:gd name="T45" fmla="*/ 17 h 29"/>
                  <a:gd name="T46" fmla="*/ 5 w 29"/>
                  <a:gd name="T47" fmla="*/ 19 h 29"/>
                  <a:gd name="T48" fmla="*/ 3 w 29"/>
                  <a:gd name="T49" fmla="*/ 23 h 29"/>
                  <a:gd name="T50" fmla="*/ 5 w 29"/>
                  <a:gd name="T51" fmla="*/ 25 h 29"/>
                  <a:gd name="T52" fmla="*/ 9 w 29"/>
                  <a:gd name="T53" fmla="*/ 24 h 29"/>
                  <a:gd name="T54" fmla="*/ 11 w 29"/>
                  <a:gd name="T55" fmla="*/ 25 h 29"/>
                  <a:gd name="T56" fmla="*/ 12 w 29"/>
                  <a:gd name="T57" fmla="*/ 29 h 29"/>
                  <a:gd name="T58" fmla="*/ 16 w 29"/>
                  <a:gd name="T59" fmla="*/ 29 h 29"/>
                  <a:gd name="T60" fmla="*/ 17 w 29"/>
                  <a:gd name="T61" fmla="*/ 25 h 29"/>
                  <a:gd name="T62" fmla="*/ 20 w 29"/>
                  <a:gd name="T63" fmla="*/ 24 h 29"/>
                  <a:gd name="T64" fmla="*/ 23 w 29"/>
                  <a:gd name="T65" fmla="*/ 26 h 29"/>
                  <a:gd name="T66" fmla="*/ 11 w 29"/>
                  <a:gd name="T67" fmla="*/ 18 h 29"/>
                  <a:gd name="T68" fmla="*/ 11 w 29"/>
                  <a:gd name="T69" fmla="*/ 11 h 29"/>
                  <a:gd name="T70" fmla="*/ 19 w 29"/>
                  <a:gd name="T71" fmla="*/ 11 h 29"/>
                  <a:gd name="T72" fmla="*/ 18 w 29"/>
                  <a:gd name="T73" fmla="*/ 18 h 29"/>
                  <a:gd name="T74" fmla="*/ 11 w 29"/>
                  <a:gd name="T75" fmla="*/ 1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 h="29">
                    <a:moveTo>
                      <a:pt x="23" y="26"/>
                    </a:moveTo>
                    <a:cubicBezTo>
                      <a:pt x="26" y="24"/>
                      <a:pt x="26" y="24"/>
                      <a:pt x="26" y="24"/>
                    </a:cubicBezTo>
                    <a:cubicBezTo>
                      <a:pt x="24" y="20"/>
                      <a:pt x="24" y="20"/>
                      <a:pt x="24" y="20"/>
                    </a:cubicBezTo>
                    <a:cubicBezTo>
                      <a:pt x="24" y="19"/>
                      <a:pt x="25" y="19"/>
                      <a:pt x="25" y="18"/>
                    </a:cubicBezTo>
                    <a:cubicBezTo>
                      <a:pt x="29" y="17"/>
                      <a:pt x="29" y="17"/>
                      <a:pt x="29" y="17"/>
                    </a:cubicBezTo>
                    <a:cubicBezTo>
                      <a:pt x="29" y="13"/>
                      <a:pt x="29" y="13"/>
                      <a:pt x="29" y="13"/>
                    </a:cubicBezTo>
                    <a:cubicBezTo>
                      <a:pt x="25" y="12"/>
                      <a:pt x="25" y="12"/>
                      <a:pt x="25" y="12"/>
                    </a:cubicBezTo>
                    <a:cubicBezTo>
                      <a:pt x="25" y="11"/>
                      <a:pt x="25" y="10"/>
                      <a:pt x="24" y="10"/>
                    </a:cubicBezTo>
                    <a:cubicBezTo>
                      <a:pt x="26" y="6"/>
                      <a:pt x="26" y="6"/>
                      <a:pt x="26" y="6"/>
                    </a:cubicBezTo>
                    <a:cubicBezTo>
                      <a:pt x="24" y="3"/>
                      <a:pt x="24" y="3"/>
                      <a:pt x="24" y="3"/>
                    </a:cubicBezTo>
                    <a:cubicBezTo>
                      <a:pt x="20" y="5"/>
                      <a:pt x="20" y="5"/>
                      <a:pt x="20" y="5"/>
                    </a:cubicBezTo>
                    <a:cubicBezTo>
                      <a:pt x="20" y="5"/>
                      <a:pt x="19" y="4"/>
                      <a:pt x="18" y="4"/>
                    </a:cubicBezTo>
                    <a:cubicBezTo>
                      <a:pt x="17" y="0"/>
                      <a:pt x="17" y="0"/>
                      <a:pt x="17" y="0"/>
                    </a:cubicBezTo>
                    <a:cubicBezTo>
                      <a:pt x="13" y="0"/>
                      <a:pt x="13" y="0"/>
                      <a:pt x="13" y="0"/>
                    </a:cubicBezTo>
                    <a:cubicBezTo>
                      <a:pt x="12" y="4"/>
                      <a:pt x="12" y="4"/>
                      <a:pt x="12" y="4"/>
                    </a:cubicBezTo>
                    <a:cubicBezTo>
                      <a:pt x="11" y="4"/>
                      <a:pt x="11" y="4"/>
                      <a:pt x="10" y="5"/>
                    </a:cubicBezTo>
                    <a:cubicBezTo>
                      <a:pt x="6" y="3"/>
                      <a:pt x="6" y="3"/>
                      <a:pt x="6" y="3"/>
                    </a:cubicBezTo>
                    <a:cubicBezTo>
                      <a:pt x="4" y="5"/>
                      <a:pt x="4" y="5"/>
                      <a:pt x="4" y="5"/>
                    </a:cubicBezTo>
                    <a:cubicBezTo>
                      <a:pt x="5" y="9"/>
                      <a:pt x="5" y="9"/>
                      <a:pt x="5" y="9"/>
                    </a:cubicBezTo>
                    <a:cubicBezTo>
                      <a:pt x="5" y="9"/>
                      <a:pt x="5" y="10"/>
                      <a:pt x="4" y="11"/>
                    </a:cubicBezTo>
                    <a:cubicBezTo>
                      <a:pt x="0" y="12"/>
                      <a:pt x="0" y="12"/>
                      <a:pt x="0" y="12"/>
                    </a:cubicBezTo>
                    <a:cubicBezTo>
                      <a:pt x="0" y="16"/>
                      <a:pt x="0" y="16"/>
                      <a:pt x="0" y="16"/>
                    </a:cubicBezTo>
                    <a:cubicBezTo>
                      <a:pt x="4" y="17"/>
                      <a:pt x="4" y="17"/>
                      <a:pt x="4" y="17"/>
                    </a:cubicBezTo>
                    <a:cubicBezTo>
                      <a:pt x="4" y="18"/>
                      <a:pt x="5" y="19"/>
                      <a:pt x="5" y="19"/>
                    </a:cubicBezTo>
                    <a:cubicBezTo>
                      <a:pt x="3" y="23"/>
                      <a:pt x="3" y="23"/>
                      <a:pt x="3" y="23"/>
                    </a:cubicBezTo>
                    <a:cubicBezTo>
                      <a:pt x="5" y="25"/>
                      <a:pt x="5" y="25"/>
                      <a:pt x="5" y="25"/>
                    </a:cubicBezTo>
                    <a:cubicBezTo>
                      <a:pt x="9" y="24"/>
                      <a:pt x="9" y="24"/>
                      <a:pt x="9" y="24"/>
                    </a:cubicBezTo>
                    <a:cubicBezTo>
                      <a:pt x="10" y="24"/>
                      <a:pt x="10" y="24"/>
                      <a:pt x="11" y="25"/>
                    </a:cubicBezTo>
                    <a:cubicBezTo>
                      <a:pt x="12" y="29"/>
                      <a:pt x="12" y="29"/>
                      <a:pt x="12" y="29"/>
                    </a:cubicBezTo>
                    <a:cubicBezTo>
                      <a:pt x="16" y="29"/>
                      <a:pt x="16" y="29"/>
                      <a:pt x="16" y="29"/>
                    </a:cubicBezTo>
                    <a:cubicBezTo>
                      <a:pt x="17" y="25"/>
                      <a:pt x="17" y="25"/>
                      <a:pt x="17" y="25"/>
                    </a:cubicBezTo>
                    <a:cubicBezTo>
                      <a:pt x="18" y="25"/>
                      <a:pt x="19" y="24"/>
                      <a:pt x="20" y="24"/>
                    </a:cubicBezTo>
                    <a:lnTo>
                      <a:pt x="23" y="26"/>
                    </a:lnTo>
                    <a:close/>
                    <a:moveTo>
                      <a:pt x="11" y="18"/>
                    </a:moveTo>
                    <a:cubicBezTo>
                      <a:pt x="9" y="16"/>
                      <a:pt x="9" y="12"/>
                      <a:pt x="11" y="11"/>
                    </a:cubicBezTo>
                    <a:cubicBezTo>
                      <a:pt x="13" y="9"/>
                      <a:pt x="17" y="9"/>
                      <a:pt x="19" y="11"/>
                    </a:cubicBezTo>
                    <a:cubicBezTo>
                      <a:pt x="21" y="13"/>
                      <a:pt x="20" y="16"/>
                      <a:pt x="18" y="18"/>
                    </a:cubicBezTo>
                    <a:cubicBezTo>
                      <a:pt x="16" y="20"/>
                      <a:pt x="13" y="20"/>
                      <a:pt x="11" y="18"/>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3" name="Freeform 109"/>
              <p:cNvSpPr>
                <a:spLocks noEditPoints="1"/>
              </p:cNvSpPr>
              <p:nvPr>
                <p:custDataLst>
                  <p:tags r:id="rId4"/>
                </p:custDataLst>
              </p:nvPr>
            </p:nvSpPr>
            <p:spPr bwMode="auto">
              <a:xfrm>
                <a:off x="5646" y="3969"/>
                <a:ext cx="97" cy="92"/>
              </a:xfrm>
              <a:custGeom>
                <a:avLst/>
                <a:gdLst>
                  <a:gd name="T0" fmla="*/ 12 w 15"/>
                  <a:gd name="T1" fmla="*/ 13 h 14"/>
                  <a:gd name="T2" fmla="*/ 13 w 15"/>
                  <a:gd name="T3" fmla="*/ 12 h 14"/>
                  <a:gd name="T4" fmla="*/ 12 w 15"/>
                  <a:gd name="T5" fmla="*/ 10 h 14"/>
                  <a:gd name="T6" fmla="*/ 13 w 15"/>
                  <a:gd name="T7" fmla="*/ 9 h 14"/>
                  <a:gd name="T8" fmla="*/ 15 w 15"/>
                  <a:gd name="T9" fmla="*/ 8 h 14"/>
                  <a:gd name="T10" fmla="*/ 15 w 15"/>
                  <a:gd name="T11" fmla="*/ 6 h 14"/>
                  <a:gd name="T12" fmla="*/ 13 w 15"/>
                  <a:gd name="T13" fmla="*/ 6 h 14"/>
                  <a:gd name="T14" fmla="*/ 12 w 15"/>
                  <a:gd name="T15" fmla="*/ 5 h 14"/>
                  <a:gd name="T16" fmla="*/ 14 w 15"/>
                  <a:gd name="T17" fmla="*/ 3 h 14"/>
                  <a:gd name="T18" fmla="*/ 12 w 15"/>
                  <a:gd name="T19" fmla="*/ 2 h 14"/>
                  <a:gd name="T20" fmla="*/ 10 w 15"/>
                  <a:gd name="T21" fmla="*/ 2 h 14"/>
                  <a:gd name="T22" fmla="*/ 9 w 15"/>
                  <a:gd name="T23" fmla="*/ 2 h 14"/>
                  <a:gd name="T24" fmla="*/ 9 w 15"/>
                  <a:gd name="T25" fmla="*/ 0 h 14"/>
                  <a:gd name="T26" fmla="*/ 7 w 15"/>
                  <a:gd name="T27" fmla="*/ 0 h 14"/>
                  <a:gd name="T28" fmla="*/ 6 w 15"/>
                  <a:gd name="T29" fmla="*/ 2 h 14"/>
                  <a:gd name="T30" fmla="*/ 5 w 15"/>
                  <a:gd name="T31" fmla="*/ 2 h 14"/>
                  <a:gd name="T32" fmla="*/ 3 w 15"/>
                  <a:gd name="T33" fmla="*/ 1 h 14"/>
                  <a:gd name="T34" fmla="*/ 2 w 15"/>
                  <a:gd name="T35" fmla="*/ 2 h 14"/>
                  <a:gd name="T36" fmla="*/ 3 w 15"/>
                  <a:gd name="T37" fmla="*/ 4 h 14"/>
                  <a:gd name="T38" fmla="*/ 2 w 15"/>
                  <a:gd name="T39" fmla="*/ 5 h 14"/>
                  <a:gd name="T40" fmla="*/ 0 w 15"/>
                  <a:gd name="T41" fmla="*/ 6 h 14"/>
                  <a:gd name="T42" fmla="*/ 0 w 15"/>
                  <a:gd name="T43" fmla="*/ 8 h 14"/>
                  <a:gd name="T44" fmla="*/ 2 w 15"/>
                  <a:gd name="T45" fmla="*/ 8 h 14"/>
                  <a:gd name="T46" fmla="*/ 3 w 15"/>
                  <a:gd name="T47" fmla="*/ 9 h 14"/>
                  <a:gd name="T48" fmla="*/ 2 w 15"/>
                  <a:gd name="T49" fmla="*/ 11 h 14"/>
                  <a:gd name="T50" fmla="*/ 3 w 15"/>
                  <a:gd name="T51" fmla="*/ 13 h 14"/>
                  <a:gd name="T52" fmla="*/ 5 w 15"/>
                  <a:gd name="T53" fmla="*/ 12 h 14"/>
                  <a:gd name="T54" fmla="*/ 6 w 15"/>
                  <a:gd name="T55" fmla="*/ 12 h 14"/>
                  <a:gd name="T56" fmla="*/ 6 w 15"/>
                  <a:gd name="T57" fmla="*/ 14 h 14"/>
                  <a:gd name="T58" fmla="*/ 8 w 15"/>
                  <a:gd name="T59" fmla="*/ 14 h 14"/>
                  <a:gd name="T60" fmla="*/ 9 w 15"/>
                  <a:gd name="T61" fmla="*/ 12 h 14"/>
                  <a:gd name="T62" fmla="*/ 10 w 15"/>
                  <a:gd name="T63" fmla="*/ 12 h 14"/>
                  <a:gd name="T64" fmla="*/ 12 w 15"/>
                  <a:gd name="T65" fmla="*/ 13 h 14"/>
                  <a:gd name="T66" fmla="*/ 6 w 15"/>
                  <a:gd name="T67" fmla="*/ 9 h 14"/>
                  <a:gd name="T68" fmla="*/ 6 w 15"/>
                  <a:gd name="T69" fmla="*/ 5 h 14"/>
                  <a:gd name="T70" fmla="*/ 10 w 15"/>
                  <a:gd name="T71" fmla="*/ 5 h 14"/>
                  <a:gd name="T72" fmla="*/ 9 w 15"/>
                  <a:gd name="T73" fmla="*/ 9 h 14"/>
                  <a:gd name="T74" fmla="*/ 6 w 15"/>
                  <a:gd name="T7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 h="14">
                    <a:moveTo>
                      <a:pt x="12" y="13"/>
                    </a:moveTo>
                    <a:cubicBezTo>
                      <a:pt x="13" y="12"/>
                      <a:pt x="13" y="12"/>
                      <a:pt x="13" y="12"/>
                    </a:cubicBezTo>
                    <a:cubicBezTo>
                      <a:pt x="12" y="10"/>
                      <a:pt x="12" y="10"/>
                      <a:pt x="12" y="10"/>
                    </a:cubicBezTo>
                    <a:cubicBezTo>
                      <a:pt x="12" y="10"/>
                      <a:pt x="13" y="9"/>
                      <a:pt x="13" y="9"/>
                    </a:cubicBezTo>
                    <a:cubicBezTo>
                      <a:pt x="15" y="8"/>
                      <a:pt x="15" y="8"/>
                      <a:pt x="15" y="8"/>
                    </a:cubicBezTo>
                    <a:cubicBezTo>
                      <a:pt x="15" y="6"/>
                      <a:pt x="15" y="6"/>
                      <a:pt x="15" y="6"/>
                    </a:cubicBezTo>
                    <a:cubicBezTo>
                      <a:pt x="13" y="6"/>
                      <a:pt x="13" y="6"/>
                      <a:pt x="13" y="6"/>
                    </a:cubicBezTo>
                    <a:cubicBezTo>
                      <a:pt x="13" y="5"/>
                      <a:pt x="13" y="5"/>
                      <a:pt x="12" y="5"/>
                    </a:cubicBezTo>
                    <a:cubicBezTo>
                      <a:pt x="14" y="3"/>
                      <a:pt x="14" y="3"/>
                      <a:pt x="14" y="3"/>
                    </a:cubicBezTo>
                    <a:cubicBezTo>
                      <a:pt x="12" y="2"/>
                      <a:pt x="12" y="2"/>
                      <a:pt x="12" y="2"/>
                    </a:cubicBezTo>
                    <a:cubicBezTo>
                      <a:pt x="10" y="2"/>
                      <a:pt x="10" y="2"/>
                      <a:pt x="10" y="2"/>
                    </a:cubicBezTo>
                    <a:cubicBezTo>
                      <a:pt x="10" y="2"/>
                      <a:pt x="10" y="2"/>
                      <a:pt x="9" y="2"/>
                    </a:cubicBezTo>
                    <a:cubicBezTo>
                      <a:pt x="9" y="0"/>
                      <a:pt x="9" y="0"/>
                      <a:pt x="9" y="0"/>
                    </a:cubicBezTo>
                    <a:cubicBezTo>
                      <a:pt x="7" y="0"/>
                      <a:pt x="7" y="0"/>
                      <a:pt x="7" y="0"/>
                    </a:cubicBezTo>
                    <a:cubicBezTo>
                      <a:pt x="6" y="2"/>
                      <a:pt x="6" y="2"/>
                      <a:pt x="6" y="2"/>
                    </a:cubicBezTo>
                    <a:cubicBezTo>
                      <a:pt x="6" y="2"/>
                      <a:pt x="6" y="2"/>
                      <a:pt x="5" y="2"/>
                    </a:cubicBezTo>
                    <a:cubicBezTo>
                      <a:pt x="3" y="1"/>
                      <a:pt x="3" y="1"/>
                      <a:pt x="3" y="1"/>
                    </a:cubicBezTo>
                    <a:cubicBezTo>
                      <a:pt x="2" y="2"/>
                      <a:pt x="2" y="2"/>
                      <a:pt x="2" y="2"/>
                    </a:cubicBezTo>
                    <a:cubicBezTo>
                      <a:pt x="3" y="4"/>
                      <a:pt x="3" y="4"/>
                      <a:pt x="3" y="4"/>
                    </a:cubicBezTo>
                    <a:cubicBezTo>
                      <a:pt x="3" y="5"/>
                      <a:pt x="3" y="5"/>
                      <a:pt x="2" y="5"/>
                    </a:cubicBezTo>
                    <a:cubicBezTo>
                      <a:pt x="0" y="6"/>
                      <a:pt x="0" y="6"/>
                      <a:pt x="0" y="6"/>
                    </a:cubicBezTo>
                    <a:cubicBezTo>
                      <a:pt x="0" y="8"/>
                      <a:pt x="0" y="8"/>
                      <a:pt x="0" y="8"/>
                    </a:cubicBezTo>
                    <a:cubicBezTo>
                      <a:pt x="2" y="8"/>
                      <a:pt x="2" y="8"/>
                      <a:pt x="2" y="8"/>
                    </a:cubicBezTo>
                    <a:cubicBezTo>
                      <a:pt x="2" y="9"/>
                      <a:pt x="3" y="9"/>
                      <a:pt x="3" y="9"/>
                    </a:cubicBezTo>
                    <a:cubicBezTo>
                      <a:pt x="2" y="11"/>
                      <a:pt x="2" y="11"/>
                      <a:pt x="2" y="11"/>
                    </a:cubicBezTo>
                    <a:cubicBezTo>
                      <a:pt x="3" y="13"/>
                      <a:pt x="3" y="13"/>
                      <a:pt x="3" y="13"/>
                    </a:cubicBezTo>
                    <a:cubicBezTo>
                      <a:pt x="5" y="12"/>
                      <a:pt x="5" y="12"/>
                      <a:pt x="5" y="12"/>
                    </a:cubicBezTo>
                    <a:cubicBezTo>
                      <a:pt x="5" y="12"/>
                      <a:pt x="6" y="12"/>
                      <a:pt x="6" y="12"/>
                    </a:cubicBezTo>
                    <a:cubicBezTo>
                      <a:pt x="6" y="14"/>
                      <a:pt x="6" y="14"/>
                      <a:pt x="6" y="14"/>
                    </a:cubicBezTo>
                    <a:cubicBezTo>
                      <a:pt x="8" y="14"/>
                      <a:pt x="8" y="14"/>
                      <a:pt x="8" y="14"/>
                    </a:cubicBezTo>
                    <a:cubicBezTo>
                      <a:pt x="9" y="12"/>
                      <a:pt x="9" y="12"/>
                      <a:pt x="9" y="12"/>
                    </a:cubicBezTo>
                    <a:cubicBezTo>
                      <a:pt x="9" y="12"/>
                      <a:pt x="10" y="12"/>
                      <a:pt x="10" y="12"/>
                    </a:cubicBezTo>
                    <a:lnTo>
                      <a:pt x="12" y="13"/>
                    </a:lnTo>
                    <a:close/>
                    <a:moveTo>
                      <a:pt x="6" y="9"/>
                    </a:moveTo>
                    <a:cubicBezTo>
                      <a:pt x="5" y="8"/>
                      <a:pt x="5" y="6"/>
                      <a:pt x="6" y="5"/>
                    </a:cubicBezTo>
                    <a:cubicBezTo>
                      <a:pt x="7" y="4"/>
                      <a:pt x="9" y="4"/>
                      <a:pt x="10" y="5"/>
                    </a:cubicBezTo>
                    <a:cubicBezTo>
                      <a:pt x="11" y="6"/>
                      <a:pt x="10" y="8"/>
                      <a:pt x="9" y="9"/>
                    </a:cubicBezTo>
                    <a:cubicBezTo>
                      <a:pt x="8" y="10"/>
                      <a:pt x="7" y="10"/>
                      <a:pt x="6" y="9"/>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4" name="Line 110"/>
              <p:cNvSpPr>
                <a:spLocks noChangeShapeType="1"/>
              </p:cNvSpPr>
              <p:nvPr>
                <p:custDataLst>
                  <p:tags r:id="rId5"/>
                </p:custDataLst>
              </p:nvPr>
            </p:nvSpPr>
            <p:spPr bwMode="auto">
              <a:xfrm>
                <a:off x="12651" y="7051"/>
                <a:ext cx="0" cy="0"/>
              </a:xfrm>
              <a:prstGeom prst="line">
                <a:avLst/>
              </a:prstGeom>
              <a:solidFill>
                <a:srgbClr val="4A7CC6"/>
              </a:solidFill>
              <a:ln w="34925" cap="flat">
                <a:solidFill>
                  <a:srgbClr val="172A88"/>
                </a:solidFill>
                <a:prstDash val="solid"/>
                <a:miter lim="800000"/>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5" name="Freeform 111"/>
              <p:cNvSpPr/>
              <p:nvPr>
                <p:custDataLst>
                  <p:tags r:id="rId6"/>
                </p:custDataLst>
              </p:nvPr>
            </p:nvSpPr>
            <p:spPr bwMode="auto">
              <a:xfrm>
                <a:off x="5402" y="3594"/>
                <a:ext cx="8398" cy="3483"/>
              </a:xfrm>
              <a:custGeom>
                <a:avLst/>
                <a:gdLst>
                  <a:gd name="T0" fmla="*/ 1236 w 1302"/>
                  <a:gd name="T1" fmla="*/ 538 h 538"/>
                  <a:gd name="T2" fmla="*/ 1201 w 1302"/>
                  <a:gd name="T3" fmla="*/ 538 h 538"/>
                  <a:gd name="T4" fmla="*/ 1201 w 1302"/>
                  <a:gd name="T5" fmla="*/ 530 h 538"/>
                  <a:gd name="T6" fmla="*/ 1236 w 1302"/>
                  <a:gd name="T7" fmla="*/ 530 h 538"/>
                  <a:gd name="T8" fmla="*/ 1294 w 1302"/>
                  <a:gd name="T9" fmla="*/ 472 h 538"/>
                  <a:gd name="T10" fmla="*/ 1294 w 1302"/>
                  <a:gd name="T11" fmla="*/ 67 h 538"/>
                  <a:gd name="T12" fmla="*/ 1236 w 1302"/>
                  <a:gd name="T13" fmla="*/ 8 h 538"/>
                  <a:gd name="T14" fmla="*/ 66 w 1302"/>
                  <a:gd name="T15" fmla="*/ 8 h 538"/>
                  <a:gd name="T16" fmla="*/ 8 w 1302"/>
                  <a:gd name="T17" fmla="*/ 67 h 538"/>
                  <a:gd name="T18" fmla="*/ 8 w 1302"/>
                  <a:gd name="T19" fmla="*/ 472 h 538"/>
                  <a:gd name="T20" fmla="*/ 66 w 1302"/>
                  <a:gd name="T21" fmla="*/ 530 h 538"/>
                  <a:gd name="T22" fmla="*/ 1124 w 1302"/>
                  <a:gd name="T23" fmla="*/ 530 h 538"/>
                  <a:gd name="T24" fmla="*/ 1124 w 1302"/>
                  <a:gd name="T25" fmla="*/ 538 h 538"/>
                  <a:gd name="T26" fmla="*/ 66 w 1302"/>
                  <a:gd name="T27" fmla="*/ 538 h 538"/>
                  <a:gd name="T28" fmla="*/ 0 w 1302"/>
                  <a:gd name="T29" fmla="*/ 472 h 538"/>
                  <a:gd name="T30" fmla="*/ 0 w 1302"/>
                  <a:gd name="T31" fmla="*/ 67 h 538"/>
                  <a:gd name="T32" fmla="*/ 66 w 1302"/>
                  <a:gd name="T33" fmla="*/ 0 h 538"/>
                  <a:gd name="T34" fmla="*/ 1236 w 1302"/>
                  <a:gd name="T35" fmla="*/ 0 h 538"/>
                  <a:gd name="T36" fmla="*/ 1302 w 1302"/>
                  <a:gd name="T37" fmla="*/ 67 h 538"/>
                  <a:gd name="T38" fmla="*/ 1302 w 1302"/>
                  <a:gd name="T39" fmla="*/ 472 h 538"/>
                  <a:gd name="T40" fmla="*/ 1236 w 1302"/>
                  <a:gd name="T41" fmla="*/ 538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2" h="538">
                    <a:moveTo>
                      <a:pt x="1236" y="538"/>
                    </a:moveTo>
                    <a:cubicBezTo>
                      <a:pt x="1201" y="538"/>
                      <a:pt x="1201" y="538"/>
                      <a:pt x="1201" y="538"/>
                    </a:cubicBezTo>
                    <a:cubicBezTo>
                      <a:pt x="1201" y="530"/>
                      <a:pt x="1201" y="530"/>
                      <a:pt x="1201" y="530"/>
                    </a:cubicBezTo>
                    <a:cubicBezTo>
                      <a:pt x="1236" y="530"/>
                      <a:pt x="1236" y="530"/>
                      <a:pt x="1236" y="530"/>
                    </a:cubicBezTo>
                    <a:cubicBezTo>
                      <a:pt x="1268" y="530"/>
                      <a:pt x="1294" y="504"/>
                      <a:pt x="1294" y="472"/>
                    </a:cubicBezTo>
                    <a:cubicBezTo>
                      <a:pt x="1294" y="67"/>
                      <a:pt x="1294" y="67"/>
                      <a:pt x="1294" y="67"/>
                    </a:cubicBezTo>
                    <a:cubicBezTo>
                      <a:pt x="1294" y="35"/>
                      <a:pt x="1268" y="8"/>
                      <a:pt x="1236" y="8"/>
                    </a:cubicBezTo>
                    <a:cubicBezTo>
                      <a:pt x="66" y="8"/>
                      <a:pt x="66" y="8"/>
                      <a:pt x="66" y="8"/>
                    </a:cubicBezTo>
                    <a:cubicBezTo>
                      <a:pt x="34" y="8"/>
                      <a:pt x="8" y="35"/>
                      <a:pt x="8" y="67"/>
                    </a:cubicBezTo>
                    <a:cubicBezTo>
                      <a:pt x="8" y="472"/>
                      <a:pt x="8" y="472"/>
                      <a:pt x="8" y="472"/>
                    </a:cubicBezTo>
                    <a:cubicBezTo>
                      <a:pt x="8" y="504"/>
                      <a:pt x="34" y="530"/>
                      <a:pt x="66" y="530"/>
                    </a:cubicBezTo>
                    <a:cubicBezTo>
                      <a:pt x="1124" y="530"/>
                      <a:pt x="1124" y="530"/>
                      <a:pt x="1124" y="530"/>
                    </a:cubicBezTo>
                    <a:cubicBezTo>
                      <a:pt x="1124" y="538"/>
                      <a:pt x="1124" y="538"/>
                      <a:pt x="1124" y="538"/>
                    </a:cubicBezTo>
                    <a:cubicBezTo>
                      <a:pt x="66" y="538"/>
                      <a:pt x="66" y="538"/>
                      <a:pt x="66" y="538"/>
                    </a:cubicBezTo>
                    <a:cubicBezTo>
                      <a:pt x="30" y="538"/>
                      <a:pt x="0" y="508"/>
                      <a:pt x="0" y="472"/>
                    </a:cubicBezTo>
                    <a:cubicBezTo>
                      <a:pt x="0" y="67"/>
                      <a:pt x="0" y="67"/>
                      <a:pt x="0" y="67"/>
                    </a:cubicBezTo>
                    <a:cubicBezTo>
                      <a:pt x="0" y="30"/>
                      <a:pt x="30" y="0"/>
                      <a:pt x="66" y="0"/>
                    </a:cubicBezTo>
                    <a:cubicBezTo>
                      <a:pt x="1236" y="0"/>
                      <a:pt x="1236" y="0"/>
                      <a:pt x="1236" y="0"/>
                    </a:cubicBezTo>
                    <a:cubicBezTo>
                      <a:pt x="1272" y="0"/>
                      <a:pt x="1302" y="30"/>
                      <a:pt x="1302" y="67"/>
                    </a:cubicBezTo>
                    <a:cubicBezTo>
                      <a:pt x="1302" y="472"/>
                      <a:pt x="1302" y="472"/>
                      <a:pt x="1302" y="472"/>
                    </a:cubicBezTo>
                    <a:cubicBezTo>
                      <a:pt x="1302" y="508"/>
                      <a:pt x="1272" y="538"/>
                      <a:pt x="1236" y="538"/>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6" name="Oval 112"/>
              <p:cNvSpPr>
                <a:spLocks noChangeArrowheads="1"/>
              </p:cNvSpPr>
              <p:nvPr>
                <p:custDataLst>
                  <p:tags r:id="rId7"/>
                </p:custDataLst>
              </p:nvPr>
            </p:nvSpPr>
            <p:spPr bwMode="auto">
              <a:xfrm>
                <a:off x="1256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7" name="Oval 113"/>
              <p:cNvSpPr>
                <a:spLocks noChangeArrowheads="1"/>
              </p:cNvSpPr>
              <p:nvPr>
                <p:custDataLst>
                  <p:tags r:id="rId8"/>
                </p:custDataLst>
              </p:nvPr>
            </p:nvSpPr>
            <p:spPr bwMode="auto">
              <a:xfrm>
                <a:off x="1246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8" name="Oval 114"/>
              <p:cNvSpPr>
                <a:spLocks noChangeArrowheads="1"/>
              </p:cNvSpPr>
              <p:nvPr>
                <p:custDataLst>
                  <p:tags r:id="rId9"/>
                </p:custDataLst>
              </p:nvPr>
            </p:nvSpPr>
            <p:spPr bwMode="auto">
              <a:xfrm>
                <a:off x="123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9" name="Oval 115"/>
              <p:cNvSpPr>
                <a:spLocks noChangeArrowheads="1"/>
              </p:cNvSpPr>
              <p:nvPr>
                <p:custDataLst>
                  <p:tags r:id="rId10"/>
                </p:custDataLst>
              </p:nvPr>
            </p:nvSpPr>
            <p:spPr bwMode="auto">
              <a:xfrm>
                <a:off x="1229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0" name="Oval 116"/>
              <p:cNvSpPr>
                <a:spLocks noChangeArrowheads="1"/>
              </p:cNvSpPr>
              <p:nvPr>
                <p:custDataLst>
                  <p:tags r:id="rId11"/>
                </p:custDataLst>
              </p:nvPr>
            </p:nvSpPr>
            <p:spPr bwMode="auto">
              <a:xfrm>
                <a:off x="1221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1" name="Oval 117"/>
              <p:cNvSpPr>
                <a:spLocks noChangeArrowheads="1"/>
              </p:cNvSpPr>
              <p:nvPr>
                <p:custDataLst>
                  <p:tags r:id="rId12"/>
                </p:custDataLst>
              </p:nvPr>
            </p:nvSpPr>
            <p:spPr bwMode="auto">
              <a:xfrm>
                <a:off x="1212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2" name="Oval 118"/>
              <p:cNvSpPr>
                <a:spLocks noChangeArrowheads="1"/>
              </p:cNvSpPr>
              <p:nvPr>
                <p:custDataLst>
                  <p:tags r:id="rId13"/>
                </p:custDataLst>
              </p:nvPr>
            </p:nvSpPr>
            <p:spPr bwMode="auto">
              <a:xfrm>
                <a:off x="1204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3" name="Oval 119"/>
              <p:cNvSpPr>
                <a:spLocks noChangeArrowheads="1"/>
              </p:cNvSpPr>
              <p:nvPr>
                <p:custDataLst>
                  <p:tags r:id="rId14"/>
                </p:custDataLst>
              </p:nvPr>
            </p:nvSpPr>
            <p:spPr bwMode="auto">
              <a:xfrm>
                <a:off x="1196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4" name="Oval 120"/>
              <p:cNvSpPr>
                <a:spLocks noChangeArrowheads="1"/>
              </p:cNvSpPr>
              <p:nvPr>
                <p:custDataLst>
                  <p:tags r:id="rId15"/>
                </p:custDataLst>
              </p:nvPr>
            </p:nvSpPr>
            <p:spPr bwMode="auto">
              <a:xfrm>
                <a:off x="1187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5" name="Oval 121"/>
              <p:cNvSpPr>
                <a:spLocks noChangeArrowheads="1"/>
              </p:cNvSpPr>
              <p:nvPr>
                <p:custDataLst>
                  <p:tags r:id="rId16"/>
                </p:custDataLst>
              </p:nvPr>
            </p:nvSpPr>
            <p:spPr bwMode="auto">
              <a:xfrm>
                <a:off x="117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6" name="Oval 122"/>
              <p:cNvSpPr>
                <a:spLocks noChangeArrowheads="1"/>
              </p:cNvSpPr>
              <p:nvPr>
                <p:custDataLst>
                  <p:tags r:id="rId17"/>
                </p:custDataLst>
              </p:nvPr>
            </p:nvSpPr>
            <p:spPr bwMode="auto">
              <a:xfrm>
                <a:off x="1170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7" name="Oval 123"/>
              <p:cNvSpPr>
                <a:spLocks noChangeArrowheads="1"/>
              </p:cNvSpPr>
              <p:nvPr>
                <p:custDataLst>
                  <p:tags r:id="rId18"/>
                </p:custDataLst>
              </p:nvPr>
            </p:nvSpPr>
            <p:spPr bwMode="auto">
              <a:xfrm>
                <a:off x="116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8" name="Oval 124"/>
              <p:cNvSpPr>
                <a:spLocks noChangeArrowheads="1"/>
              </p:cNvSpPr>
              <p:nvPr>
                <p:custDataLst>
                  <p:tags r:id="rId19"/>
                </p:custDataLst>
              </p:nvPr>
            </p:nvSpPr>
            <p:spPr bwMode="auto">
              <a:xfrm>
                <a:off x="115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 name="Oval 125"/>
              <p:cNvSpPr>
                <a:spLocks noChangeArrowheads="1"/>
              </p:cNvSpPr>
              <p:nvPr>
                <p:custDataLst>
                  <p:tags r:id="rId20"/>
                </p:custDataLst>
              </p:nvPr>
            </p:nvSpPr>
            <p:spPr bwMode="auto">
              <a:xfrm>
                <a:off x="114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0" name="Oval 126"/>
              <p:cNvSpPr>
                <a:spLocks noChangeArrowheads="1"/>
              </p:cNvSpPr>
              <p:nvPr>
                <p:custDataLst>
                  <p:tags r:id="rId21"/>
                </p:custDataLst>
              </p:nvPr>
            </p:nvSpPr>
            <p:spPr bwMode="auto">
              <a:xfrm>
                <a:off x="113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1" name="Oval 127"/>
              <p:cNvSpPr>
                <a:spLocks noChangeArrowheads="1"/>
              </p:cNvSpPr>
              <p:nvPr>
                <p:custDataLst>
                  <p:tags r:id="rId22"/>
                </p:custDataLst>
              </p:nvPr>
            </p:nvSpPr>
            <p:spPr bwMode="auto">
              <a:xfrm>
                <a:off x="1128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2" name="Oval 128"/>
              <p:cNvSpPr>
                <a:spLocks noChangeArrowheads="1"/>
              </p:cNvSpPr>
              <p:nvPr>
                <p:custDataLst>
                  <p:tags r:id="rId23"/>
                </p:custDataLst>
              </p:nvPr>
            </p:nvSpPr>
            <p:spPr bwMode="auto">
              <a:xfrm>
                <a:off x="1120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3" name="Oval 129"/>
              <p:cNvSpPr>
                <a:spLocks noChangeArrowheads="1"/>
              </p:cNvSpPr>
              <p:nvPr>
                <p:custDataLst>
                  <p:tags r:id="rId24"/>
                </p:custDataLst>
              </p:nvPr>
            </p:nvSpPr>
            <p:spPr bwMode="auto">
              <a:xfrm>
                <a:off x="111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4" name="Oval 130"/>
              <p:cNvSpPr>
                <a:spLocks noChangeArrowheads="1"/>
              </p:cNvSpPr>
              <p:nvPr>
                <p:custDataLst>
                  <p:tags r:id="rId25"/>
                </p:custDataLst>
              </p:nvPr>
            </p:nvSpPr>
            <p:spPr bwMode="auto">
              <a:xfrm>
                <a:off x="1103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5" name="Oval 131"/>
              <p:cNvSpPr>
                <a:spLocks noChangeArrowheads="1"/>
              </p:cNvSpPr>
              <p:nvPr>
                <p:custDataLst>
                  <p:tags r:id="rId26"/>
                </p:custDataLst>
              </p:nvPr>
            </p:nvSpPr>
            <p:spPr bwMode="auto">
              <a:xfrm>
                <a:off x="1095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6" name="Oval 132"/>
              <p:cNvSpPr>
                <a:spLocks noChangeArrowheads="1"/>
              </p:cNvSpPr>
              <p:nvPr>
                <p:custDataLst>
                  <p:tags r:id="rId27"/>
                </p:custDataLst>
              </p:nvPr>
            </p:nvSpPr>
            <p:spPr bwMode="auto">
              <a:xfrm>
                <a:off x="108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7" name="Oval 133"/>
              <p:cNvSpPr>
                <a:spLocks noChangeArrowheads="1"/>
              </p:cNvSpPr>
              <p:nvPr>
                <p:custDataLst>
                  <p:tags r:id="rId28"/>
                </p:custDataLst>
              </p:nvPr>
            </p:nvSpPr>
            <p:spPr bwMode="auto">
              <a:xfrm>
                <a:off x="1078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8" name="Oval 134"/>
              <p:cNvSpPr>
                <a:spLocks noChangeArrowheads="1"/>
              </p:cNvSpPr>
              <p:nvPr>
                <p:custDataLst>
                  <p:tags r:id="rId29"/>
                </p:custDataLst>
              </p:nvPr>
            </p:nvSpPr>
            <p:spPr bwMode="auto">
              <a:xfrm>
                <a:off x="107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 name="Oval 135"/>
              <p:cNvSpPr>
                <a:spLocks noChangeArrowheads="1"/>
              </p:cNvSpPr>
              <p:nvPr>
                <p:custDataLst>
                  <p:tags r:id="rId30"/>
                </p:custDataLst>
              </p:nvPr>
            </p:nvSpPr>
            <p:spPr bwMode="auto">
              <a:xfrm>
                <a:off x="1062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0" name="Oval 136"/>
              <p:cNvSpPr>
                <a:spLocks noChangeArrowheads="1"/>
              </p:cNvSpPr>
              <p:nvPr>
                <p:custDataLst>
                  <p:tags r:id="rId31"/>
                </p:custDataLst>
              </p:nvPr>
            </p:nvSpPr>
            <p:spPr bwMode="auto">
              <a:xfrm>
                <a:off x="1053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1" name="Oval 137"/>
              <p:cNvSpPr>
                <a:spLocks noChangeArrowheads="1"/>
              </p:cNvSpPr>
              <p:nvPr>
                <p:custDataLst>
                  <p:tags r:id="rId32"/>
                </p:custDataLst>
              </p:nvPr>
            </p:nvSpPr>
            <p:spPr bwMode="auto">
              <a:xfrm>
                <a:off x="1045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2" name="Oval 138"/>
              <p:cNvSpPr>
                <a:spLocks noChangeArrowheads="1"/>
              </p:cNvSpPr>
              <p:nvPr>
                <p:custDataLst>
                  <p:tags r:id="rId33"/>
                </p:custDataLst>
              </p:nvPr>
            </p:nvSpPr>
            <p:spPr bwMode="auto">
              <a:xfrm>
                <a:off x="1036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3" name="Oval 139"/>
              <p:cNvSpPr>
                <a:spLocks noChangeArrowheads="1"/>
              </p:cNvSpPr>
              <p:nvPr>
                <p:custDataLst>
                  <p:tags r:id="rId34"/>
                </p:custDataLst>
              </p:nvPr>
            </p:nvSpPr>
            <p:spPr bwMode="auto">
              <a:xfrm>
                <a:off x="10284"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4" name="Oval 140"/>
              <p:cNvSpPr>
                <a:spLocks noChangeArrowheads="1"/>
              </p:cNvSpPr>
              <p:nvPr>
                <p:custDataLst>
                  <p:tags r:id="rId35"/>
                </p:custDataLst>
              </p:nvPr>
            </p:nvSpPr>
            <p:spPr bwMode="auto">
              <a:xfrm>
                <a:off x="1020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5" name="Oval 141"/>
              <p:cNvSpPr>
                <a:spLocks noChangeArrowheads="1"/>
              </p:cNvSpPr>
              <p:nvPr>
                <p:custDataLst>
                  <p:tags r:id="rId36"/>
                </p:custDataLst>
              </p:nvPr>
            </p:nvSpPr>
            <p:spPr bwMode="auto">
              <a:xfrm>
                <a:off x="1011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6" name="Oval 142"/>
              <p:cNvSpPr>
                <a:spLocks noChangeArrowheads="1"/>
              </p:cNvSpPr>
              <p:nvPr>
                <p:custDataLst>
                  <p:tags r:id="rId37"/>
                </p:custDataLst>
              </p:nvPr>
            </p:nvSpPr>
            <p:spPr bwMode="auto">
              <a:xfrm>
                <a:off x="1003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7" name="Oval 143"/>
              <p:cNvSpPr>
                <a:spLocks noChangeArrowheads="1"/>
              </p:cNvSpPr>
              <p:nvPr>
                <p:custDataLst>
                  <p:tags r:id="rId38"/>
                </p:custDataLst>
              </p:nvPr>
            </p:nvSpPr>
            <p:spPr bwMode="auto">
              <a:xfrm>
                <a:off x="994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8" name="Oval 144"/>
              <p:cNvSpPr>
                <a:spLocks noChangeArrowheads="1"/>
              </p:cNvSpPr>
              <p:nvPr>
                <p:custDataLst>
                  <p:tags r:id="rId39"/>
                </p:custDataLst>
              </p:nvPr>
            </p:nvSpPr>
            <p:spPr bwMode="auto">
              <a:xfrm>
                <a:off x="986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9" name="Oval 145"/>
              <p:cNvSpPr>
                <a:spLocks noChangeArrowheads="1"/>
              </p:cNvSpPr>
              <p:nvPr>
                <p:custDataLst>
                  <p:tags r:id="rId40"/>
                </p:custDataLst>
              </p:nvPr>
            </p:nvSpPr>
            <p:spPr bwMode="auto">
              <a:xfrm>
                <a:off x="97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0" name="Oval 146"/>
              <p:cNvSpPr>
                <a:spLocks noChangeArrowheads="1"/>
              </p:cNvSpPr>
              <p:nvPr>
                <p:custDataLst>
                  <p:tags r:id="rId41"/>
                </p:custDataLst>
              </p:nvPr>
            </p:nvSpPr>
            <p:spPr bwMode="auto">
              <a:xfrm>
                <a:off x="969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1" name="Oval 147"/>
              <p:cNvSpPr>
                <a:spLocks noChangeArrowheads="1"/>
              </p:cNvSpPr>
              <p:nvPr>
                <p:custDataLst>
                  <p:tags r:id="rId42"/>
                </p:custDataLst>
              </p:nvPr>
            </p:nvSpPr>
            <p:spPr bwMode="auto">
              <a:xfrm>
                <a:off x="961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2" name="Oval 148"/>
              <p:cNvSpPr>
                <a:spLocks noChangeArrowheads="1"/>
              </p:cNvSpPr>
              <p:nvPr>
                <p:custDataLst>
                  <p:tags r:id="rId43"/>
                </p:custDataLst>
              </p:nvPr>
            </p:nvSpPr>
            <p:spPr bwMode="auto">
              <a:xfrm>
                <a:off x="952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3" name="Oval 149"/>
              <p:cNvSpPr>
                <a:spLocks noChangeArrowheads="1"/>
              </p:cNvSpPr>
              <p:nvPr>
                <p:custDataLst>
                  <p:tags r:id="rId44"/>
                </p:custDataLst>
              </p:nvPr>
            </p:nvSpPr>
            <p:spPr bwMode="auto">
              <a:xfrm>
                <a:off x="944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4" name="Oval 150"/>
              <p:cNvSpPr>
                <a:spLocks noChangeArrowheads="1"/>
              </p:cNvSpPr>
              <p:nvPr>
                <p:custDataLst>
                  <p:tags r:id="rId45"/>
                </p:custDataLst>
              </p:nvPr>
            </p:nvSpPr>
            <p:spPr bwMode="auto">
              <a:xfrm>
                <a:off x="936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5" name="Oval 151"/>
              <p:cNvSpPr>
                <a:spLocks noChangeArrowheads="1"/>
              </p:cNvSpPr>
              <p:nvPr>
                <p:custDataLst>
                  <p:tags r:id="rId46"/>
                </p:custDataLst>
              </p:nvPr>
            </p:nvSpPr>
            <p:spPr bwMode="auto">
              <a:xfrm>
                <a:off x="927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6" name="Oval 152"/>
              <p:cNvSpPr>
                <a:spLocks noChangeArrowheads="1"/>
              </p:cNvSpPr>
              <p:nvPr>
                <p:custDataLst>
                  <p:tags r:id="rId47"/>
                </p:custDataLst>
              </p:nvPr>
            </p:nvSpPr>
            <p:spPr bwMode="auto">
              <a:xfrm>
                <a:off x="919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7" name="Oval 153"/>
              <p:cNvSpPr>
                <a:spLocks noChangeArrowheads="1"/>
              </p:cNvSpPr>
              <p:nvPr>
                <p:custDataLst>
                  <p:tags r:id="rId48"/>
                </p:custDataLst>
              </p:nvPr>
            </p:nvSpPr>
            <p:spPr bwMode="auto">
              <a:xfrm>
                <a:off x="911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8" name="Oval 154"/>
              <p:cNvSpPr>
                <a:spLocks noChangeArrowheads="1"/>
              </p:cNvSpPr>
              <p:nvPr>
                <p:custDataLst>
                  <p:tags r:id="rId49"/>
                </p:custDataLst>
              </p:nvPr>
            </p:nvSpPr>
            <p:spPr bwMode="auto">
              <a:xfrm>
                <a:off x="902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9" name="Oval 155"/>
              <p:cNvSpPr>
                <a:spLocks noChangeArrowheads="1"/>
              </p:cNvSpPr>
              <p:nvPr>
                <p:custDataLst>
                  <p:tags r:id="rId50"/>
                </p:custDataLst>
              </p:nvPr>
            </p:nvSpPr>
            <p:spPr bwMode="auto">
              <a:xfrm>
                <a:off x="894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0" name="Oval 156"/>
              <p:cNvSpPr>
                <a:spLocks noChangeArrowheads="1"/>
              </p:cNvSpPr>
              <p:nvPr>
                <p:custDataLst>
                  <p:tags r:id="rId51"/>
                </p:custDataLst>
              </p:nvPr>
            </p:nvSpPr>
            <p:spPr bwMode="auto">
              <a:xfrm>
                <a:off x="88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1" name="Oval 157"/>
              <p:cNvSpPr>
                <a:spLocks noChangeArrowheads="1"/>
              </p:cNvSpPr>
              <p:nvPr>
                <p:custDataLst>
                  <p:tags r:id="rId52"/>
                </p:custDataLst>
              </p:nvPr>
            </p:nvSpPr>
            <p:spPr bwMode="auto">
              <a:xfrm>
                <a:off x="877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2" name="Oval 158"/>
              <p:cNvSpPr>
                <a:spLocks noChangeArrowheads="1"/>
              </p:cNvSpPr>
              <p:nvPr>
                <p:custDataLst>
                  <p:tags r:id="rId53"/>
                </p:custDataLst>
              </p:nvPr>
            </p:nvSpPr>
            <p:spPr bwMode="auto">
              <a:xfrm>
                <a:off x="869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3" name="Oval 159"/>
              <p:cNvSpPr>
                <a:spLocks noChangeArrowheads="1"/>
              </p:cNvSpPr>
              <p:nvPr>
                <p:custDataLst>
                  <p:tags r:id="rId54"/>
                </p:custDataLst>
              </p:nvPr>
            </p:nvSpPr>
            <p:spPr bwMode="auto">
              <a:xfrm>
                <a:off x="8607"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4" name="Oval 160"/>
              <p:cNvSpPr>
                <a:spLocks noChangeArrowheads="1"/>
              </p:cNvSpPr>
              <p:nvPr>
                <p:custDataLst>
                  <p:tags r:id="rId55"/>
                </p:custDataLst>
              </p:nvPr>
            </p:nvSpPr>
            <p:spPr bwMode="auto">
              <a:xfrm>
                <a:off x="8525"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5" name="Oval 161"/>
              <p:cNvSpPr>
                <a:spLocks noChangeArrowheads="1"/>
              </p:cNvSpPr>
              <p:nvPr>
                <p:custDataLst>
                  <p:tags r:id="rId56"/>
                </p:custDataLst>
              </p:nvPr>
            </p:nvSpPr>
            <p:spPr bwMode="auto">
              <a:xfrm>
                <a:off x="8440"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6" name="Oval 162"/>
              <p:cNvSpPr>
                <a:spLocks noChangeArrowheads="1"/>
              </p:cNvSpPr>
              <p:nvPr>
                <p:custDataLst>
                  <p:tags r:id="rId57"/>
                </p:custDataLst>
              </p:nvPr>
            </p:nvSpPr>
            <p:spPr bwMode="auto">
              <a:xfrm>
                <a:off x="8356"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7" name="Oval 163"/>
              <p:cNvSpPr>
                <a:spLocks noChangeArrowheads="1"/>
              </p:cNvSpPr>
              <p:nvPr>
                <p:custDataLst>
                  <p:tags r:id="rId58"/>
                </p:custDataLst>
              </p:nvPr>
            </p:nvSpPr>
            <p:spPr bwMode="auto">
              <a:xfrm>
                <a:off x="8271"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8" name="Oval 164"/>
              <p:cNvSpPr>
                <a:spLocks noChangeArrowheads="1"/>
              </p:cNvSpPr>
              <p:nvPr>
                <p:custDataLst>
                  <p:tags r:id="rId59"/>
                </p:custDataLst>
              </p:nvPr>
            </p:nvSpPr>
            <p:spPr bwMode="auto">
              <a:xfrm>
                <a:off x="818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9" name="Oval 165"/>
              <p:cNvSpPr>
                <a:spLocks noChangeArrowheads="1"/>
              </p:cNvSpPr>
              <p:nvPr>
                <p:custDataLst>
                  <p:tags r:id="rId60"/>
                </p:custDataLst>
              </p:nvPr>
            </p:nvSpPr>
            <p:spPr bwMode="auto">
              <a:xfrm>
                <a:off x="810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0" name="Oval 166"/>
              <p:cNvSpPr>
                <a:spLocks noChangeArrowheads="1"/>
              </p:cNvSpPr>
              <p:nvPr>
                <p:custDataLst>
                  <p:tags r:id="rId61"/>
                </p:custDataLst>
              </p:nvPr>
            </p:nvSpPr>
            <p:spPr bwMode="auto">
              <a:xfrm>
                <a:off x="8019"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1" name="Oval 167"/>
              <p:cNvSpPr>
                <a:spLocks noChangeArrowheads="1"/>
              </p:cNvSpPr>
              <p:nvPr>
                <p:custDataLst>
                  <p:tags r:id="rId62"/>
                </p:custDataLst>
              </p:nvPr>
            </p:nvSpPr>
            <p:spPr bwMode="auto">
              <a:xfrm>
                <a:off x="7935" y="6922"/>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2" name="Oval 168"/>
              <p:cNvSpPr>
                <a:spLocks noChangeArrowheads="1"/>
              </p:cNvSpPr>
              <p:nvPr>
                <p:custDataLst>
                  <p:tags r:id="rId63"/>
                </p:custDataLst>
              </p:nvPr>
            </p:nvSpPr>
            <p:spPr bwMode="auto">
              <a:xfrm>
                <a:off x="7853"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3" name="Oval 169"/>
              <p:cNvSpPr>
                <a:spLocks noChangeArrowheads="1"/>
              </p:cNvSpPr>
              <p:nvPr>
                <p:custDataLst>
                  <p:tags r:id="rId64"/>
                </p:custDataLst>
              </p:nvPr>
            </p:nvSpPr>
            <p:spPr bwMode="auto">
              <a:xfrm>
                <a:off x="776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4" name="Oval 170"/>
              <p:cNvSpPr>
                <a:spLocks noChangeArrowheads="1"/>
              </p:cNvSpPr>
              <p:nvPr>
                <p:custDataLst>
                  <p:tags r:id="rId65"/>
                </p:custDataLst>
              </p:nvPr>
            </p:nvSpPr>
            <p:spPr bwMode="auto">
              <a:xfrm>
                <a:off x="768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5" name="Oval 171"/>
              <p:cNvSpPr>
                <a:spLocks noChangeArrowheads="1"/>
              </p:cNvSpPr>
              <p:nvPr>
                <p:custDataLst>
                  <p:tags r:id="rId66"/>
                </p:custDataLst>
              </p:nvPr>
            </p:nvSpPr>
            <p:spPr bwMode="auto">
              <a:xfrm>
                <a:off x="75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6" name="Oval 172"/>
              <p:cNvSpPr>
                <a:spLocks noChangeArrowheads="1"/>
              </p:cNvSpPr>
              <p:nvPr>
                <p:custDataLst>
                  <p:tags r:id="rId67"/>
                </p:custDataLst>
              </p:nvPr>
            </p:nvSpPr>
            <p:spPr bwMode="auto">
              <a:xfrm>
                <a:off x="751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7" name="Oval 173"/>
              <p:cNvSpPr>
                <a:spLocks noChangeArrowheads="1"/>
              </p:cNvSpPr>
              <p:nvPr>
                <p:custDataLst>
                  <p:tags r:id="rId68"/>
                </p:custDataLst>
              </p:nvPr>
            </p:nvSpPr>
            <p:spPr bwMode="auto">
              <a:xfrm>
                <a:off x="74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8" name="Oval 174"/>
              <p:cNvSpPr>
                <a:spLocks noChangeArrowheads="1"/>
              </p:cNvSpPr>
              <p:nvPr>
                <p:custDataLst>
                  <p:tags r:id="rId69"/>
                </p:custDataLst>
              </p:nvPr>
            </p:nvSpPr>
            <p:spPr bwMode="auto">
              <a:xfrm>
                <a:off x="73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9" name="Oval 175"/>
              <p:cNvSpPr>
                <a:spLocks noChangeArrowheads="1"/>
              </p:cNvSpPr>
              <p:nvPr>
                <p:custDataLst>
                  <p:tags r:id="rId70"/>
                </p:custDataLst>
              </p:nvPr>
            </p:nvSpPr>
            <p:spPr bwMode="auto">
              <a:xfrm>
                <a:off x="725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0" name="Oval 176"/>
              <p:cNvSpPr>
                <a:spLocks noChangeArrowheads="1"/>
              </p:cNvSpPr>
              <p:nvPr>
                <p:custDataLst>
                  <p:tags r:id="rId71"/>
                </p:custDataLst>
              </p:nvPr>
            </p:nvSpPr>
            <p:spPr bwMode="auto">
              <a:xfrm>
                <a:off x="71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1" name="Oval 177"/>
              <p:cNvSpPr>
                <a:spLocks noChangeArrowheads="1"/>
              </p:cNvSpPr>
              <p:nvPr>
                <p:custDataLst>
                  <p:tags r:id="rId72"/>
                </p:custDataLst>
              </p:nvPr>
            </p:nvSpPr>
            <p:spPr bwMode="auto">
              <a:xfrm>
                <a:off x="7092"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2" name="Oval 178"/>
              <p:cNvSpPr>
                <a:spLocks noChangeArrowheads="1"/>
              </p:cNvSpPr>
              <p:nvPr>
                <p:custDataLst>
                  <p:tags r:id="rId73"/>
                </p:custDataLst>
              </p:nvPr>
            </p:nvSpPr>
            <p:spPr bwMode="auto">
              <a:xfrm>
                <a:off x="700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3" name="Oval 179"/>
              <p:cNvSpPr>
                <a:spLocks noChangeArrowheads="1"/>
              </p:cNvSpPr>
              <p:nvPr>
                <p:custDataLst>
                  <p:tags r:id="rId74"/>
                </p:custDataLst>
              </p:nvPr>
            </p:nvSpPr>
            <p:spPr bwMode="auto">
              <a:xfrm>
                <a:off x="69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4" name="Oval 180"/>
              <p:cNvSpPr>
                <a:spLocks noChangeArrowheads="1"/>
              </p:cNvSpPr>
              <p:nvPr>
                <p:custDataLst>
                  <p:tags r:id="rId75"/>
                </p:custDataLst>
              </p:nvPr>
            </p:nvSpPr>
            <p:spPr bwMode="auto">
              <a:xfrm>
                <a:off x="683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5" name="Oval 181"/>
              <p:cNvSpPr>
                <a:spLocks noChangeArrowheads="1"/>
              </p:cNvSpPr>
              <p:nvPr>
                <p:custDataLst>
                  <p:tags r:id="rId76"/>
                </p:custDataLst>
              </p:nvPr>
            </p:nvSpPr>
            <p:spPr bwMode="auto">
              <a:xfrm>
                <a:off x="675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6" name="Oval 182"/>
              <p:cNvSpPr>
                <a:spLocks noChangeArrowheads="1"/>
              </p:cNvSpPr>
              <p:nvPr>
                <p:custDataLst>
                  <p:tags r:id="rId77"/>
                </p:custDataLst>
              </p:nvPr>
            </p:nvSpPr>
            <p:spPr bwMode="auto">
              <a:xfrm>
                <a:off x="66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7" name="Oval 183"/>
              <p:cNvSpPr>
                <a:spLocks noChangeArrowheads="1"/>
              </p:cNvSpPr>
              <p:nvPr>
                <p:custDataLst>
                  <p:tags r:id="rId78"/>
                </p:custDataLst>
              </p:nvPr>
            </p:nvSpPr>
            <p:spPr bwMode="auto">
              <a:xfrm>
                <a:off x="658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8" name="Oval 184"/>
              <p:cNvSpPr>
                <a:spLocks noChangeArrowheads="1"/>
              </p:cNvSpPr>
              <p:nvPr>
                <p:custDataLst>
                  <p:tags r:id="rId79"/>
                </p:custDataLst>
              </p:nvPr>
            </p:nvSpPr>
            <p:spPr bwMode="auto">
              <a:xfrm>
                <a:off x="65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9" name="Oval 185"/>
              <p:cNvSpPr>
                <a:spLocks noChangeArrowheads="1"/>
              </p:cNvSpPr>
              <p:nvPr>
                <p:custDataLst>
                  <p:tags r:id="rId80"/>
                </p:custDataLst>
              </p:nvPr>
            </p:nvSpPr>
            <p:spPr bwMode="auto">
              <a:xfrm>
                <a:off x="642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0" name="Oval 186"/>
              <p:cNvSpPr>
                <a:spLocks noChangeArrowheads="1"/>
              </p:cNvSpPr>
              <p:nvPr>
                <p:custDataLst>
                  <p:tags r:id="rId81"/>
                </p:custDataLst>
              </p:nvPr>
            </p:nvSpPr>
            <p:spPr bwMode="auto">
              <a:xfrm>
                <a:off x="633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1" name="Oval 187"/>
              <p:cNvSpPr>
                <a:spLocks noChangeArrowheads="1"/>
              </p:cNvSpPr>
              <p:nvPr>
                <p:custDataLst>
                  <p:tags r:id="rId82"/>
                </p:custDataLst>
              </p:nvPr>
            </p:nvSpPr>
            <p:spPr bwMode="auto">
              <a:xfrm>
                <a:off x="625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2" name="Oval 188"/>
              <p:cNvSpPr>
                <a:spLocks noChangeArrowheads="1"/>
              </p:cNvSpPr>
              <p:nvPr>
                <p:custDataLst>
                  <p:tags r:id="rId83"/>
                </p:custDataLst>
              </p:nvPr>
            </p:nvSpPr>
            <p:spPr bwMode="auto">
              <a:xfrm>
                <a:off x="617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3" name="Oval 189"/>
              <p:cNvSpPr>
                <a:spLocks noChangeArrowheads="1"/>
              </p:cNvSpPr>
              <p:nvPr>
                <p:custDataLst>
                  <p:tags r:id="rId84"/>
                </p:custDataLst>
              </p:nvPr>
            </p:nvSpPr>
            <p:spPr bwMode="auto">
              <a:xfrm>
                <a:off x="608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4" name="Oval 190"/>
              <p:cNvSpPr>
                <a:spLocks noChangeArrowheads="1"/>
              </p:cNvSpPr>
              <p:nvPr>
                <p:custDataLst>
                  <p:tags r:id="rId85"/>
                </p:custDataLst>
              </p:nvPr>
            </p:nvSpPr>
            <p:spPr bwMode="auto">
              <a:xfrm>
                <a:off x="600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5" name="Oval 191"/>
              <p:cNvSpPr>
                <a:spLocks noChangeArrowheads="1"/>
              </p:cNvSpPr>
              <p:nvPr>
                <p:custDataLst>
                  <p:tags r:id="rId86"/>
                </p:custDataLst>
              </p:nvPr>
            </p:nvSpPr>
            <p:spPr bwMode="auto">
              <a:xfrm>
                <a:off x="591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6" name="Oval 192"/>
              <p:cNvSpPr>
                <a:spLocks noChangeArrowheads="1"/>
              </p:cNvSpPr>
              <p:nvPr>
                <p:custDataLst>
                  <p:tags r:id="rId87"/>
                </p:custDataLst>
              </p:nvPr>
            </p:nvSpPr>
            <p:spPr bwMode="auto">
              <a:xfrm>
                <a:off x="583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7" name="Freeform 193"/>
              <p:cNvSpPr/>
              <p:nvPr>
                <p:custDataLst>
                  <p:tags r:id="rId88"/>
                </p:custDataLst>
              </p:nvPr>
            </p:nvSpPr>
            <p:spPr bwMode="auto">
              <a:xfrm>
                <a:off x="5750" y="6915"/>
                <a:ext cx="46" cy="46"/>
              </a:xfrm>
              <a:custGeom>
                <a:avLst/>
                <a:gdLst>
                  <a:gd name="T0" fmla="*/ 0 w 7"/>
                  <a:gd name="T1" fmla="*/ 2 h 7"/>
                  <a:gd name="T2" fmla="*/ 4 w 7"/>
                  <a:gd name="T3" fmla="*/ 0 h 7"/>
                  <a:gd name="T4" fmla="*/ 7 w 7"/>
                  <a:gd name="T5" fmla="*/ 4 h 7"/>
                  <a:gd name="T6" fmla="*/ 3 w 7"/>
                  <a:gd name="T7" fmla="*/ 7 h 7"/>
                  <a:gd name="T8" fmla="*/ 0 w 7"/>
                  <a:gd name="T9" fmla="*/ 2 h 7"/>
                </a:gdLst>
                <a:ahLst/>
                <a:cxnLst>
                  <a:cxn ang="0">
                    <a:pos x="T0" y="T1"/>
                  </a:cxn>
                  <a:cxn ang="0">
                    <a:pos x="T2" y="T3"/>
                  </a:cxn>
                  <a:cxn ang="0">
                    <a:pos x="T4" y="T5"/>
                  </a:cxn>
                  <a:cxn ang="0">
                    <a:pos x="T6" y="T7"/>
                  </a:cxn>
                  <a:cxn ang="0">
                    <a:pos x="T8" y="T9"/>
                  </a:cxn>
                </a:cxnLst>
                <a:rect l="0" t="0" r="r" b="b"/>
                <a:pathLst>
                  <a:path w="7" h="7">
                    <a:moveTo>
                      <a:pt x="0" y="2"/>
                    </a:moveTo>
                    <a:cubicBezTo>
                      <a:pt x="1" y="1"/>
                      <a:pt x="3" y="0"/>
                      <a:pt x="4" y="0"/>
                    </a:cubicBezTo>
                    <a:cubicBezTo>
                      <a:pt x="6" y="0"/>
                      <a:pt x="7" y="2"/>
                      <a:pt x="7" y="4"/>
                    </a:cubicBezTo>
                    <a:cubicBezTo>
                      <a:pt x="7" y="6"/>
                      <a:pt x="5" y="7"/>
                      <a:pt x="3" y="7"/>
                    </a:cubicBezTo>
                    <a:cubicBezTo>
                      <a:pt x="1" y="6"/>
                      <a:pt x="0" y="4"/>
                      <a:pt x="0"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8" name="Freeform 194"/>
              <p:cNvSpPr/>
              <p:nvPr>
                <p:custDataLst>
                  <p:tags r:id="rId89"/>
                </p:custDataLst>
              </p:nvPr>
            </p:nvSpPr>
            <p:spPr bwMode="auto">
              <a:xfrm>
                <a:off x="5666" y="6881"/>
                <a:ext cx="53" cy="53"/>
              </a:xfrm>
              <a:custGeom>
                <a:avLst/>
                <a:gdLst>
                  <a:gd name="T0" fmla="*/ 1 w 8"/>
                  <a:gd name="T1" fmla="*/ 2 h 8"/>
                  <a:gd name="T2" fmla="*/ 6 w 8"/>
                  <a:gd name="T3" fmla="*/ 1 h 8"/>
                  <a:gd name="T4" fmla="*/ 7 w 8"/>
                  <a:gd name="T5" fmla="*/ 5 h 8"/>
                  <a:gd name="T6" fmla="*/ 3 w 8"/>
                  <a:gd name="T7" fmla="*/ 7 h 8"/>
                  <a:gd name="T8" fmla="*/ 1 w 8"/>
                  <a:gd name="T9" fmla="*/ 2 h 8"/>
                </a:gdLst>
                <a:ahLst/>
                <a:cxnLst>
                  <a:cxn ang="0">
                    <a:pos x="T0" y="T1"/>
                  </a:cxn>
                  <a:cxn ang="0">
                    <a:pos x="T2" y="T3"/>
                  </a:cxn>
                  <a:cxn ang="0">
                    <a:pos x="T4" y="T5"/>
                  </a:cxn>
                  <a:cxn ang="0">
                    <a:pos x="T6" y="T7"/>
                  </a:cxn>
                  <a:cxn ang="0">
                    <a:pos x="T8" y="T9"/>
                  </a:cxn>
                </a:cxnLst>
                <a:rect l="0" t="0" r="r" b="b"/>
                <a:pathLst>
                  <a:path w="8" h="8">
                    <a:moveTo>
                      <a:pt x="1" y="2"/>
                    </a:moveTo>
                    <a:cubicBezTo>
                      <a:pt x="2" y="1"/>
                      <a:pt x="4" y="0"/>
                      <a:pt x="6" y="1"/>
                    </a:cubicBezTo>
                    <a:cubicBezTo>
                      <a:pt x="8" y="2"/>
                      <a:pt x="8" y="4"/>
                      <a:pt x="7" y="5"/>
                    </a:cubicBezTo>
                    <a:cubicBezTo>
                      <a:pt x="7" y="7"/>
                      <a:pt x="5" y="8"/>
                      <a:pt x="3" y="7"/>
                    </a:cubicBezTo>
                    <a:cubicBezTo>
                      <a:pt x="1" y="6"/>
                      <a:pt x="0" y="4"/>
                      <a:pt x="1"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9" name="Freeform 195"/>
              <p:cNvSpPr/>
              <p:nvPr>
                <p:custDataLst>
                  <p:tags r:id="rId90"/>
                </p:custDataLst>
              </p:nvPr>
            </p:nvSpPr>
            <p:spPr bwMode="auto">
              <a:xfrm>
                <a:off x="5603" y="6838"/>
                <a:ext cx="51" cy="43"/>
              </a:xfrm>
              <a:custGeom>
                <a:avLst/>
                <a:gdLst>
                  <a:gd name="T0" fmla="*/ 2 w 8"/>
                  <a:gd name="T1" fmla="*/ 1 h 7"/>
                  <a:gd name="T2" fmla="*/ 6 w 8"/>
                  <a:gd name="T3" fmla="*/ 1 h 7"/>
                  <a:gd name="T4" fmla="*/ 6 w 8"/>
                  <a:gd name="T5" fmla="*/ 6 h 7"/>
                  <a:gd name="T6" fmla="*/ 2 w 8"/>
                  <a:gd name="T7" fmla="*/ 6 h 7"/>
                  <a:gd name="T8" fmla="*/ 2 w 8"/>
                  <a:gd name="T9" fmla="*/ 1 h 7"/>
                </a:gdLst>
                <a:ahLst/>
                <a:cxnLst>
                  <a:cxn ang="0">
                    <a:pos x="T0" y="T1"/>
                  </a:cxn>
                  <a:cxn ang="0">
                    <a:pos x="T2" y="T3"/>
                  </a:cxn>
                  <a:cxn ang="0">
                    <a:pos x="T4" y="T5"/>
                  </a:cxn>
                  <a:cxn ang="0">
                    <a:pos x="T6" y="T7"/>
                  </a:cxn>
                  <a:cxn ang="0">
                    <a:pos x="T8" y="T9"/>
                  </a:cxn>
                </a:cxnLst>
                <a:rect l="0" t="0" r="r" b="b"/>
                <a:pathLst>
                  <a:path w="8" h="7">
                    <a:moveTo>
                      <a:pt x="2" y="1"/>
                    </a:moveTo>
                    <a:cubicBezTo>
                      <a:pt x="3" y="0"/>
                      <a:pt x="5" y="0"/>
                      <a:pt x="6" y="1"/>
                    </a:cubicBezTo>
                    <a:cubicBezTo>
                      <a:pt x="8" y="2"/>
                      <a:pt x="8" y="4"/>
                      <a:pt x="6" y="6"/>
                    </a:cubicBezTo>
                    <a:cubicBezTo>
                      <a:pt x="5" y="7"/>
                      <a:pt x="3" y="7"/>
                      <a:pt x="2" y="6"/>
                    </a:cubicBezTo>
                    <a:cubicBezTo>
                      <a:pt x="0" y="4"/>
                      <a:pt x="0"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0" name="Freeform 196"/>
              <p:cNvSpPr/>
              <p:nvPr>
                <p:custDataLst>
                  <p:tags r:id="rId91"/>
                </p:custDataLst>
              </p:nvPr>
            </p:nvSpPr>
            <p:spPr bwMode="auto">
              <a:xfrm>
                <a:off x="5550" y="6766"/>
                <a:ext cx="53" cy="53"/>
              </a:xfrm>
              <a:custGeom>
                <a:avLst/>
                <a:gdLst>
                  <a:gd name="T0" fmla="*/ 2 w 8"/>
                  <a:gd name="T1" fmla="*/ 1 h 8"/>
                  <a:gd name="T2" fmla="*/ 7 w 8"/>
                  <a:gd name="T3" fmla="*/ 2 h 8"/>
                  <a:gd name="T4" fmla="*/ 6 w 8"/>
                  <a:gd name="T5" fmla="*/ 7 h 8"/>
                  <a:gd name="T6" fmla="*/ 1 w 8"/>
                  <a:gd name="T7" fmla="*/ 6 h 8"/>
                  <a:gd name="T8" fmla="*/ 2 w 8"/>
                  <a:gd name="T9" fmla="*/ 1 h 8"/>
                </a:gdLst>
                <a:ahLst/>
                <a:cxnLst>
                  <a:cxn ang="0">
                    <a:pos x="T0" y="T1"/>
                  </a:cxn>
                  <a:cxn ang="0">
                    <a:pos x="T2" y="T3"/>
                  </a:cxn>
                  <a:cxn ang="0">
                    <a:pos x="T4" y="T5"/>
                  </a:cxn>
                  <a:cxn ang="0">
                    <a:pos x="T6" y="T7"/>
                  </a:cxn>
                  <a:cxn ang="0">
                    <a:pos x="T8" y="T9"/>
                  </a:cxn>
                </a:cxnLst>
                <a:rect l="0" t="0" r="r" b="b"/>
                <a:pathLst>
                  <a:path w="8" h="8">
                    <a:moveTo>
                      <a:pt x="2" y="1"/>
                    </a:moveTo>
                    <a:cubicBezTo>
                      <a:pt x="4" y="0"/>
                      <a:pt x="6" y="1"/>
                      <a:pt x="7" y="2"/>
                    </a:cubicBezTo>
                    <a:cubicBezTo>
                      <a:pt x="8" y="4"/>
                      <a:pt x="7" y="6"/>
                      <a:pt x="6" y="7"/>
                    </a:cubicBezTo>
                    <a:cubicBezTo>
                      <a:pt x="4" y="8"/>
                      <a:pt x="2" y="8"/>
                      <a:pt x="1" y="6"/>
                    </a:cubicBezTo>
                    <a:cubicBezTo>
                      <a:pt x="0" y="4"/>
                      <a:pt x="1"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1" name="Freeform 197"/>
              <p:cNvSpPr/>
              <p:nvPr>
                <p:custDataLst>
                  <p:tags r:id="rId92"/>
                </p:custDataLst>
              </p:nvPr>
            </p:nvSpPr>
            <p:spPr bwMode="auto">
              <a:xfrm>
                <a:off x="5518" y="6688"/>
                <a:ext cx="51" cy="53"/>
              </a:xfrm>
              <a:custGeom>
                <a:avLst/>
                <a:gdLst>
                  <a:gd name="T0" fmla="*/ 4 w 8"/>
                  <a:gd name="T1" fmla="*/ 1 h 8"/>
                  <a:gd name="T2" fmla="*/ 8 w 8"/>
                  <a:gd name="T3" fmla="*/ 3 h 8"/>
                  <a:gd name="T4" fmla="*/ 5 w 8"/>
                  <a:gd name="T5" fmla="*/ 7 h 8"/>
                  <a:gd name="T6" fmla="*/ 1 w 8"/>
                  <a:gd name="T7" fmla="*/ 5 h 8"/>
                  <a:gd name="T8" fmla="*/ 4 w 8"/>
                  <a:gd name="T9" fmla="*/ 1 h 8"/>
                </a:gdLst>
                <a:ahLst/>
                <a:cxnLst>
                  <a:cxn ang="0">
                    <a:pos x="T0" y="T1"/>
                  </a:cxn>
                  <a:cxn ang="0">
                    <a:pos x="T2" y="T3"/>
                  </a:cxn>
                  <a:cxn ang="0">
                    <a:pos x="T4" y="T5"/>
                  </a:cxn>
                  <a:cxn ang="0">
                    <a:pos x="T6" y="T7"/>
                  </a:cxn>
                  <a:cxn ang="0">
                    <a:pos x="T8" y="T9"/>
                  </a:cxn>
                </a:cxnLst>
                <a:rect l="0" t="0" r="r" b="b"/>
                <a:pathLst>
                  <a:path w="8" h="8">
                    <a:moveTo>
                      <a:pt x="4" y="1"/>
                    </a:moveTo>
                    <a:cubicBezTo>
                      <a:pt x="6" y="0"/>
                      <a:pt x="7" y="2"/>
                      <a:pt x="8" y="3"/>
                    </a:cubicBezTo>
                    <a:cubicBezTo>
                      <a:pt x="8" y="5"/>
                      <a:pt x="7" y="7"/>
                      <a:pt x="5" y="7"/>
                    </a:cubicBezTo>
                    <a:cubicBezTo>
                      <a:pt x="3" y="8"/>
                      <a:pt x="1" y="7"/>
                      <a:pt x="1" y="5"/>
                    </a:cubicBezTo>
                    <a:cubicBezTo>
                      <a:pt x="0" y="3"/>
                      <a:pt x="2" y="1"/>
                      <a:pt x="4"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2" name="Freeform 198"/>
              <p:cNvSpPr/>
              <p:nvPr>
                <p:custDataLst>
                  <p:tags r:id="rId93"/>
                </p:custDataLst>
              </p:nvPr>
            </p:nvSpPr>
            <p:spPr bwMode="auto">
              <a:xfrm>
                <a:off x="5518" y="6611"/>
                <a:ext cx="43" cy="46"/>
              </a:xfrm>
              <a:custGeom>
                <a:avLst/>
                <a:gdLst>
                  <a:gd name="T0" fmla="*/ 3 w 7"/>
                  <a:gd name="T1" fmla="*/ 0 h 7"/>
                  <a:gd name="T2" fmla="*/ 7 w 7"/>
                  <a:gd name="T3" fmla="*/ 3 h 7"/>
                  <a:gd name="T4" fmla="*/ 3 w 7"/>
                  <a:gd name="T5" fmla="*/ 6 h 7"/>
                  <a:gd name="T6" fmla="*/ 0 w 7"/>
                  <a:gd name="T7" fmla="*/ 3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1"/>
                      <a:pt x="7" y="3"/>
                    </a:cubicBezTo>
                    <a:cubicBezTo>
                      <a:pt x="7" y="5"/>
                      <a:pt x="5" y="6"/>
                      <a:pt x="3" y="6"/>
                    </a:cubicBezTo>
                    <a:cubicBezTo>
                      <a:pt x="1" y="7"/>
                      <a:pt x="0" y="5"/>
                      <a:pt x="0" y="3"/>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3" name="Oval 199"/>
              <p:cNvSpPr>
                <a:spLocks noChangeArrowheads="1"/>
              </p:cNvSpPr>
              <p:nvPr>
                <p:custDataLst>
                  <p:tags r:id="rId94"/>
                </p:custDataLst>
              </p:nvPr>
            </p:nvSpPr>
            <p:spPr bwMode="auto">
              <a:xfrm>
                <a:off x="5518" y="652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4" name="Oval 200"/>
              <p:cNvSpPr>
                <a:spLocks noChangeArrowheads="1"/>
              </p:cNvSpPr>
              <p:nvPr>
                <p:custDataLst>
                  <p:tags r:id="rId95"/>
                </p:custDataLst>
              </p:nvPr>
            </p:nvSpPr>
            <p:spPr bwMode="auto">
              <a:xfrm>
                <a:off x="5518" y="644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5" name="Oval 201"/>
              <p:cNvSpPr>
                <a:spLocks noChangeArrowheads="1"/>
              </p:cNvSpPr>
              <p:nvPr>
                <p:custDataLst>
                  <p:tags r:id="rId96"/>
                </p:custDataLst>
              </p:nvPr>
            </p:nvSpPr>
            <p:spPr bwMode="auto">
              <a:xfrm>
                <a:off x="5518" y="635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6" name="Oval 202"/>
              <p:cNvSpPr>
                <a:spLocks noChangeArrowheads="1"/>
              </p:cNvSpPr>
              <p:nvPr>
                <p:custDataLst>
                  <p:tags r:id="rId97"/>
                </p:custDataLst>
              </p:nvPr>
            </p:nvSpPr>
            <p:spPr bwMode="auto">
              <a:xfrm>
                <a:off x="5518" y="6275"/>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7" name="Oval 203"/>
              <p:cNvSpPr>
                <a:spLocks noChangeArrowheads="1"/>
              </p:cNvSpPr>
              <p:nvPr>
                <p:custDataLst>
                  <p:tags r:id="rId98"/>
                </p:custDataLst>
              </p:nvPr>
            </p:nvSpPr>
            <p:spPr bwMode="auto">
              <a:xfrm>
                <a:off x="5518" y="6191"/>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8" name="Oval 204"/>
              <p:cNvSpPr>
                <a:spLocks noChangeArrowheads="1"/>
              </p:cNvSpPr>
              <p:nvPr>
                <p:custDataLst>
                  <p:tags r:id="rId99"/>
                </p:custDataLst>
              </p:nvPr>
            </p:nvSpPr>
            <p:spPr bwMode="auto">
              <a:xfrm>
                <a:off x="5518" y="610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9" name="Oval 205"/>
              <p:cNvSpPr>
                <a:spLocks noChangeArrowheads="1"/>
              </p:cNvSpPr>
              <p:nvPr>
                <p:custDataLst>
                  <p:tags r:id="rId100"/>
                </p:custDataLst>
              </p:nvPr>
            </p:nvSpPr>
            <p:spPr bwMode="auto">
              <a:xfrm>
                <a:off x="5518" y="602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0" name="Oval 206"/>
              <p:cNvSpPr>
                <a:spLocks noChangeArrowheads="1"/>
              </p:cNvSpPr>
              <p:nvPr>
                <p:custDataLst>
                  <p:tags r:id="rId101"/>
                </p:custDataLst>
              </p:nvPr>
            </p:nvSpPr>
            <p:spPr bwMode="auto">
              <a:xfrm>
                <a:off x="5518" y="593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1" name="Oval 207"/>
              <p:cNvSpPr>
                <a:spLocks noChangeArrowheads="1"/>
              </p:cNvSpPr>
              <p:nvPr>
                <p:custDataLst>
                  <p:tags r:id="rId102"/>
                </p:custDataLst>
              </p:nvPr>
            </p:nvSpPr>
            <p:spPr bwMode="auto">
              <a:xfrm>
                <a:off x="5518" y="5853"/>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2" name="Oval 208"/>
              <p:cNvSpPr>
                <a:spLocks noChangeArrowheads="1"/>
              </p:cNvSpPr>
              <p:nvPr>
                <p:custDataLst>
                  <p:tags r:id="rId103"/>
                </p:custDataLst>
              </p:nvPr>
            </p:nvSpPr>
            <p:spPr bwMode="auto">
              <a:xfrm>
                <a:off x="5518" y="5768"/>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3" name="Oval 209"/>
              <p:cNvSpPr>
                <a:spLocks noChangeArrowheads="1"/>
              </p:cNvSpPr>
              <p:nvPr>
                <p:custDataLst>
                  <p:tags r:id="rId104"/>
                </p:custDataLst>
              </p:nvPr>
            </p:nvSpPr>
            <p:spPr bwMode="auto">
              <a:xfrm>
                <a:off x="5518" y="567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4" name="Oval 210"/>
              <p:cNvSpPr>
                <a:spLocks noChangeArrowheads="1"/>
              </p:cNvSpPr>
              <p:nvPr>
                <p:custDataLst>
                  <p:tags r:id="rId105"/>
                </p:custDataLst>
              </p:nvPr>
            </p:nvSpPr>
            <p:spPr bwMode="auto">
              <a:xfrm>
                <a:off x="5518" y="559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5" name="Oval 211"/>
              <p:cNvSpPr>
                <a:spLocks noChangeArrowheads="1"/>
              </p:cNvSpPr>
              <p:nvPr>
                <p:custDataLst>
                  <p:tags r:id="rId106"/>
                </p:custDataLst>
              </p:nvPr>
            </p:nvSpPr>
            <p:spPr bwMode="auto">
              <a:xfrm>
                <a:off x="5518" y="55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6" name="Oval 212"/>
              <p:cNvSpPr>
                <a:spLocks noChangeArrowheads="1"/>
              </p:cNvSpPr>
              <p:nvPr>
                <p:custDataLst>
                  <p:tags r:id="rId107"/>
                </p:custDataLst>
              </p:nvPr>
            </p:nvSpPr>
            <p:spPr bwMode="auto">
              <a:xfrm>
                <a:off x="5518" y="542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7" name="Oval 213"/>
              <p:cNvSpPr>
                <a:spLocks noChangeArrowheads="1"/>
              </p:cNvSpPr>
              <p:nvPr>
                <p:custDataLst>
                  <p:tags r:id="rId108"/>
                </p:custDataLst>
              </p:nvPr>
            </p:nvSpPr>
            <p:spPr bwMode="auto">
              <a:xfrm>
                <a:off x="5518" y="534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8" name="Oval 214"/>
              <p:cNvSpPr>
                <a:spLocks noChangeArrowheads="1"/>
              </p:cNvSpPr>
              <p:nvPr>
                <p:custDataLst>
                  <p:tags r:id="rId109"/>
                </p:custDataLst>
              </p:nvPr>
            </p:nvSpPr>
            <p:spPr bwMode="auto">
              <a:xfrm>
                <a:off x="5518" y="5258"/>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9" name="Oval 215"/>
              <p:cNvSpPr>
                <a:spLocks noChangeArrowheads="1"/>
              </p:cNvSpPr>
              <p:nvPr>
                <p:custDataLst>
                  <p:tags r:id="rId110"/>
                </p:custDataLst>
              </p:nvPr>
            </p:nvSpPr>
            <p:spPr bwMode="auto">
              <a:xfrm>
                <a:off x="5518" y="5173"/>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0" name="Oval 216"/>
              <p:cNvSpPr>
                <a:spLocks noChangeArrowheads="1"/>
              </p:cNvSpPr>
              <p:nvPr>
                <p:custDataLst>
                  <p:tags r:id="rId111"/>
                </p:custDataLst>
              </p:nvPr>
            </p:nvSpPr>
            <p:spPr bwMode="auto">
              <a:xfrm>
                <a:off x="5518" y="508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1" name="Oval 217"/>
              <p:cNvSpPr>
                <a:spLocks noChangeArrowheads="1"/>
              </p:cNvSpPr>
              <p:nvPr>
                <p:custDataLst>
                  <p:tags r:id="rId112"/>
                </p:custDataLst>
              </p:nvPr>
            </p:nvSpPr>
            <p:spPr bwMode="auto">
              <a:xfrm>
                <a:off x="5518" y="500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2" name="Oval 218"/>
              <p:cNvSpPr>
                <a:spLocks noChangeArrowheads="1"/>
              </p:cNvSpPr>
              <p:nvPr>
                <p:custDataLst>
                  <p:tags r:id="rId113"/>
                </p:custDataLst>
              </p:nvPr>
            </p:nvSpPr>
            <p:spPr bwMode="auto">
              <a:xfrm>
                <a:off x="5518" y="492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3" name="Oval 219"/>
              <p:cNvSpPr>
                <a:spLocks noChangeArrowheads="1"/>
              </p:cNvSpPr>
              <p:nvPr>
                <p:custDataLst>
                  <p:tags r:id="rId114"/>
                </p:custDataLst>
              </p:nvPr>
            </p:nvSpPr>
            <p:spPr bwMode="auto">
              <a:xfrm>
                <a:off x="5518" y="483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4" name="Oval 220"/>
              <p:cNvSpPr>
                <a:spLocks noChangeArrowheads="1"/>
              </p:cNvSpPr>
              <p:nvPr>
                <p:custDataLst>
                  <p:tags r:id="rId115"/>
                </p:custDataLst>
              </p:nvPr>
            </p:nvSpPr>
            <p:spPr bwMode="auto">
              <a:xfrm>
                <a:off x="5518" y="4753"/>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5" name="Oval 221"/>
              <p:cNvSpPr>
                <a:spLocks noChangeArrowheads="1"/>
              </p:cNvSpPr>
              <p:nvPr>
                <p:custDataLst>
                  <p:tags r:id="rId116"/>
                </p:custDataLst>
              </p:nvPr>
            </p:nvSpPr>
            <p:spPr bwMode="auto">
              <a:xfrm>
                <a:off x="5518" y="4669"/>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6" name="Oval 222"/>
              <p:cNvSpPr>
                <a:spLocks noChangeArrowheads="1"/>
              </p:cNvSpPr>
              <p:nvPr>
                <p:custDataLst>
                  <p:tags r:id="rId117"/>
                </p:custDataLst>
              </p:nvPr>
            </p:nvSpPr>
            <p:spPr bwMode="auto">
              <a:xfrm>
                <a:off x="5518" y="458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7" name="Oval 223"/>
              <p:cNvSpPr>
                <a:spLocks noChangeArrowheads="1"/>
              </p:cNvSpPr>
              <p:nvPr>
                <p:custDataLst>
                  <p:tags r:id="rId118"/>
                </p:custDataLst>
              </p:nvPr>
            </p:nvSpPr>
            <p:spPr bwMode="auto">
              <a:xfrm>
                <a:off x="5518" y="450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8" name="Oval 224"/>
              <p:cNvSpPr>
                <a:spLocks noChangeArrowheads="1"/>
              </p:cNvSpPr>
              <p:nvPr>
                <p:custDataLst>
                  <p:tags r:id="rId119"/>
                </p:custDataLst>
              </p:nvPr>
            </p:nvSpPr>
            <p:spPr bwMode="auto">
              <a:xfrm>
                <a:off x="5518" y="441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9" name="Oval 225"/>
              <p:cNvSpPr>
                <a:spLocks noChangeArrowheads="1"/>
              </p:cNvSpPr>
              <p:nvPr>
                <p:custDataLst>
                  <p:tags r:id="rId120"/>
                </p:custDataLst>
              </p:nvPr>
            </p:nvSpPr>
            <p:spPr bwMode="auto">
              <a:xfrm>
                <a:off x="5518" y="433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0" name="Oval 226"/>
              <p:cNvSpPr>
                <a:spLocks noChangeArrowheads="1"/>
              </p:cNvSpPr>
              <p:nvPr>
                <p:custDataLst>
                  <p:tags r:id="rId121"/>
                </p:custDataLst>
              </p:nvPr>
            </p:nvSpPr>
            <p:spPr bwMode="auto">
              <a:xfrm>
                <a:off x="5518" y="4246"/>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1" name="Oval 227"/>
              <p:cNvSpPr>
                <a:spLocks noChangeArrowheads="1"/>
              </p:cNvSpPr>
              <p:nvPr>
                <p:custDataLst>
                  <p:tags r:id="rId122"/>
                </p:custDataLst>
              </p:nvPr>
            </p:nvSpPr>
            <p:spPr bwMode="auto">
              <a:xfrm>
                <a:off x="5518" y="4164"/>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2" name="Oval 228"/>
              <p:cNvSpPr>
                <a:spLocks noChangeArrowheads="1"/>
              </p:cNvSpPr>
              <p:nvPr>
                <p:custDataLst>
                  <p:tags r:id="rId123"/>
                </p:custDataLst>
              </p:nvPr>
            </p:nvSpPr>
            <p:spPr bwMode="auto">
              <a:xfrm>
                <a:off x="5518" y="4080"/>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3" name="Freeform 229"/>
              <p:cNvSpPr/>
              <p:nvPr>
                <p:custDataLst>
                  <p:tags r:id="rId124"/>
                </p:custDataLst>
              </p:nvPr>
            </p:nvSpPr>
            <p:spPr bwMode="auto">
              <a:xfrm>
                <a:off x="5518" y="3995"/>
                <a:ext cx="43" cy="46"/>
              </a:xfrm>
              <a:custGeom>
                <a:avLst/>
                <a:gdLst>
                  <a:gd name="T0" fmla="*/ 3 w 7"/>
                  <a:gd name="T1" fmla="*/ 0 h 7"/>
                  <a:gd name="T2" fmla="*/ 7 w 7"/>
                  <a:gd name="T3" fmla="*/ 4 h 7"/>
                  <a:gd name="T4" fmla="*/ 3 w 7"/>
                  <a:gd name="T5" fmla="*/ 7 h 7"/>
                  <a:gd name="T6" fmla="*/ 0 w 7"/>
                  <a:gd name="T7" fmla="*/ 4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2"/>
                      <a:pt x="7" y="4"/>
                    </a:cubicBezTo>
                    <a:cubicBezTo>
                      <a:pt x="6" y="5"/>
                      <a:pt x="5" y="7"/>
                      <a:pt x="3" y="7"/>
                    </a:cubicBezTo>
                    <a:cubicBezTo>
                      <a:pt x="1" y="7"/>
                      <a:pt x="0" y="6"/>
                      <a:pt x="0" y="4"/>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4" name="Freeform 230"/>
              <p:cNvSpPr/>
              <p:nvPr>
                <p:custDataLst>
                  <p:tags r:id="rId125"/>
                </p:custDataLst>
              </p:nvPr>
            </p:nvSpPr>
            <p:spPr bwMode="auto">
              <a:xfrm>
                <a:off x="5523" y="3911"/>
                <a:ext cx="53" cy="51"/>
              </a:xfrm>
              <a:custGeom>
                <a:avLst/>
                <a:gdLst>
                  <a:gd name="T0" fmla="*/ 5 w 8"/>
                  <a:gd name="T1" fmla="*/ 1 h 8"/>
                  <a:gd name="T2" fmla="*/ 8 w 8"/>
                  <a:gd name="T3" fmla="*/ 5 h 8"/>
                  <a:gd name="T4" fmla="*/ 3 w 8"/>
                  <a:gd name="T5" fmla="*/ 7 h 8"/>
                  <a:gd name="T6" fmla="*/ 1 w 8"/>
                  <a:gd name="T7" fmla="*/ 3 h 8"/>
                  <a:gd name="T8" fmla="*/ 5 w 8"/>
                  <a:gd name="T9" fmla="*/ 1 h 8"/>
                </a:gdLst>
                <a:ahLst/>
                <a:cxnLst>
                  <a:cxn ang="0">
                    <a:pos x="T0" y="T1"/>
                  </a:cxn>
                  <a:cxn ang="0">
                    <a:pos x="T2" y="T3"/>
                  </a:cxn>
                  <a:cxn ang="0">
                    <a:pos x="T4" y="T5"/>
                  </a:cxn>
                  <a:cxn ang="0">
                    <a:pos x="T6" y="T7"/>
                  </a:cxn>
                  <a:cxn ang="0">
                    <a:pos x="T8" y="T9"/>
                  </a:cxn>
                </a:cxnLst>
                <a:rect l="0" t="0" r="r" b="b"/>
                <a:pathLst>
                  <a:path w="8" h="8">
                    <a:moveTo>
                      <a:pt x="5" y="1"/>
                    </a:moveTo>
                    <a:cubicBezTo>
                      <a:pt x="7" y="1"/>
                      <a:pt x="8" y="3"/>
                      <a:pt x="8" y="5"/>
                    </a:cubicBezTo>
                    <a:cubicBezTo>
                      <a:pt x="7" y="7"/>
                      <a:pt x="5" y="8"/>
                      <a:pt x="3" y="7"/>
                    </a:cubicBezTo>
                    <a:cubicBezTo>
                      <a:pt x="2" y="7"/>
                      <a:pt x="0" y="5"/>
                      <a:pt x="1" y="3"/>
                    </a:cubicBezTo>
                    <a:cubicBezTo>
                      <a:pt x="2" y="1"/>
                      <a:pt x="4" y="0"/>
                      <a:pt x="5"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5" name="Freeform 231"/>
              <p:cNvSpPr/>
              <p:nvPr>
                <p:custDataLst>
                  <p:tags r:id="rId126"/>
                </p:custDataLst>
              </p:nvPr>
            </p:nvSpPr>
            <p:spPr bwMode="auto">
              <a:xfrm>
                <a:off x="5561" y="3834"/>
                <a:ext cx="53" cy="51"/>
              </a:xfrm>
              <a:custGeom>
                <a:avLst/>
                <a:gdLst>
                  <a:gd name="T0" fmla="*/ 6 w 8"/>
                  <a:gd name="T1" fmla="*/ 1 h 8"/>
                  <a:gd name="T2" fmla="*/ 7 w 8"/>
                  <a:gd name="T3" fmla="*/ 6 h 8"/>
                  <a:gd name="T4" fmla="*/ 2 w 8"/>
                  <a:gd name="T5" fmla="*/ 7 h 8"/>
                  <a:gd name="T6" fmla="*/ 1 w 8"/>
                  <a:gd name="T7" fmla="*/ 2 h 8"/>
                  <a:gd name="T8" fmla="*/ 6 w 8"/>
                  <a:gd name="T9" fmla="*/ 1 h 8"/>
                </a:gdLst>
                <a:ahLst/>
                <a:cxnLst>
                  <a:cxn ang="0">
                    <a:pos x="T0" y="T1"/>
                  </a:cxn>
                  <a:cxn ang="0">
                    <a:pos x="T2" y="T3"/>
                  </a:cxn>
                  <a:cxn ang="0">
                    <a:pos x="T4" y="T5"/>
                  </a:cxn>
                  <a:cxn ang="0">
                    <a:pos x="T6" y="T7"/>
                  </a:cxn>
                  <a:cxn ang="0">
                    <a:pos x="T8" y="T9"/>
                  </a:cxn>
                </a:cxnLst>
                <a:rect l="0" t="0" r="r" b="b"/>
                <a:pathLst>
                  <a:path w="8" h="8">
                    <a:moveTo>
                      <a:pt x="6" y="1"/>
                    </a:moveTo>
                    <a:cubicBezTo>
                      <a:pt x="8" y="3"/>
                      <a:pt x="8" y="5"/>
                      <a:pt x="7" y="6"/>
                    </a:cubicBezTo>
                    <a:cubicBezTo>
                      <a:pt x="6" y="8"/>
                      <a:pt x="4" y="8"/>
                      <a:pt x="2" y="7"/>
                    </a:cubicBezTo>
                    <a:cubicBezTo>
                      <a:pt x="1" y="6"/>
                      <a:pt x="0" y="4"/>
                      <a:pt x="1" y="2"/>
                    </a:cubicBezTo>
                    <a:cubicBezTo>
                      <a:pt x="2" y="1"/>
                      <a:pt x="5" y="0"/>
                      <a:pt x="6"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6" name="Freeform 232"/>
              <p:cNvSpPr/>
              <p:nvPr>
                <p:custDataLst>
                  <p:tags r:id="rId127"/>
                </p:custDataLst>
              </p:nvPr>
            </p:nvSpPr>
            <p:spPr bwMode="auto">
              <a:xfrm>
                <a:off x="5622" y="3776"/>
                <a:ext cx="51" cy="43"/>
              </a:xfrm>
              <a:custGeom>
                <a:avLst/>
                <a:gdLst>
                  <a:gd name="T0" fmla="*/ 7 w 8"/>
                  <a:gd name="T1" fmla="*/ 2 h 7"/>
                  <a:gd name="T2" fmla="*/ 6 w 8"/>
                  <a:gd name="T3" fmla="*/ 6 h 7"/>
                  <a:gd name="T4" fmla="*/ 1 w 8"/>
                  <a:gd name="T5" fmla="*/ 6 h 7"/>
                  <a:gd name="T6" fmla="*/ 2 w 8"/>
                  <a:gd name="T7" fmla="*/ 1 h 7"/>
                  <a:gd name="T8" fmla="*/ 7 w 8"/>
                  <a:gd name="T9" fmla="*/ 2 h 7"/>
                </a:gdLst>
                <a:ahLst/>
                <a:cxnLst>
                  <a:cxn ang="0">
                    <a:pos x="T0" y="T1"/>
                  </a:cxn>
                  <a:cxn ang="0">
                    <a:pos x="T2" y="T3"/>
                  </a:cxn>
                  <a:cxn ang="0">
                    <a:pos x="T4" y="T5"/>
                  </a:cxn>
                  <a:cxn ang="0">
                    <a:pos x="T6" y="T7"/>
                  </a:cxn>
                  <a:cxn ang="0">
                    <a:pos x="T8" y="T9"/>
                  </a:cxn>
                </a:cxnLst>
                <a:rect l="0" t="0" r="r" b="b"/>
                <a:pathLst>
                  <a:path w="8" h="7">
                    <a:moveTo>
                      <a:pt x="7" y="2"/>
                    </a:moveTo>
                    <a:cubicBezTo>
                      <a:pt x="8" y="3"/>
                      <a:pt x="7" y="5"/>
                      <a:pt x="6" y="6"/>
                    </a:cubicBezTo>
                    <a:cubicBezTo>
                      <a:pt x="5" y="7"/>
                      <a:pt x="3" y="7"/>
                      <a:pt x="1" y="6"/>
                    </a:cubicBezTo>
                    <a:cubicBezTo>
                      <a:pt x="0" y="5"/>
                      <a:pt x="0" y="2"/>
                      <a:pt x="2" y="1"/>
                    </a:cubicBezTo>
                    <a:cubicBezTo>
                      <a:pt x="3" y="0"/>
                      <a:pt x="5" y="0"/>
                      <a:pt x="7"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7" name="Freeform 233"/>
              <p:cNvSpPr/>
              <p:nvPr>
                <p:custDataLst>
                  <p:tags r:id="rId128"/>
                </p:custDataLst>
              </p:nvPr>
            </p:nvSpPr>
            <p:spPr bwMode="auto">
              <a:xfrm>
                <a:off x="5692" y="3729"/>
                <a:ext cx="51" cy="51"/>
              </a:xfrm>
              <a:custGeom>
                <a:avLst/>
                <a:gdLst>
                  <a:gd name="T0" fmla="*/ 7 w 8"/>
                  <a:gd name="T1" fmla="*/ 3 h 8"/>
                  <a:gd name="T2" fmla="*/ 5 w 8"/>
                  <a:gd name="T3" fmla="*/ 7 h 8"/>
                  <a:gd name="T4" fmla="*/ 1 w 8"/>
                  <a:gd name="T5" fmla="*/ 5 h 8"/>
                  <a:gd name="T6" fmla="*/ 3 w 8"/>
                  <a:gd name="T7" fmla="*/ 1 h 8"/>
                  <a:gd name="T8" fmla="*/ 7 w 8"/>
                  <a:gd name="T9" fmla="*/ 3 h 8"/>
                </a:gdLst>
                <a:ahLst/>
                <a:cxnLst>
                  <a:cxn ang="0">
                    <a:pos x="T0" y="T1"/>
                  </a:cxn>
                  <a:cxn ang="0">
                    <a:pos x="T2" y="T3"/>
                  </a:cxn>
                  <a:cxn ang="0">
                    <a:pos x="T4" y="T5"/>
                  </a:cxn>
                  <a:cxn ang="0">
                    <a:pos x="T6" y="T7"/>
                  </a:cxn>
                  <a:cxn ang="0">
                    <a:pos x="T8" y="T9"/>
                  </a:cxn>
                </a:cxnLst>
                <a:rect l="0" t="0" r="r" b="b"/>
                <a:pathLst>
                  <a:path w="8" h="8">
                    <a:moveTo>
                      <a:pt x="7" y="3"/>
                    </a:moveTo>
                    <a:cubicBezTo>
                      <a:pt x="8" y="5"/>
                      <a:pt x="7" y="7"/>
                      <a:pt x="5" y="7"/>
                    </a:cubicBezTo>
                    <a:cubicBezTo>
                      <a:pt x="4" y="8"/>
                      <a:pt x="2" y="7"/>
                      <a:pt x="1" y="5"/>
                    </a:cubicBezTo>
                    <a:cubicBezTo>
                      <a:pt x="0" y="4"/>
                      <a:pt x="1" y="2"/>
                      <a:pt x="3" y="1"/>
                    </a:cubicBezTo>
                    <a:cubicBezTo>
                      <a:pt x="5" y="0"/>
                      <a:pt x="7" y="1"/>
                      <a:pt x="7" y="3"/>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8" name="Freeform 234"/>
              <p:cNvSpPr/>
              <p:nvPr>
                <p:custDataLst>
                  <p:tags r:id="rId129"/>
                </p:custDataLst>
              </p:nvPr>
            </p:nvSpPr>
            <p:spPr bwMode="auto">
              <a:xfrm>
                <a:off x="5777" y="3710"/>
                <a:ext cx="43" cy="46"/>
              </a:xfrm>
              <a:custGeom>
                <a:avLst/>
                <a:gdLst>
                  <a:gd name="T0" fmla="*/ 7 w 7"/>
                  <a:gd name="T1" fmla="*/ 4 h 7"/>
                  <a:gd name="T2" fmla="*/ 4 w 7"/>
                  <a:gd name="T3" fmla="*/ 7 h 7"/>
                  <a:gd name="T4" fmla="*/ 0 w 7"/>
                  <a:gd name="T5" fmla="*/ 4 h 7"/>
                  <a:gd name="T6" fmla="*/ 3 w 7"/>
                  <a:gd name="T7" fmla="*/ 0 h 7"/>
                  <a:gd name="T8" fmla="*/ 7 w 7"/>
                  <a:gd name="T9" fmla="*/ 4 h 7"/>
                </a:gdLst>
                <a:ahLst/>
                <a:cxnLst>
                  <a:cxn ang="0">
                    <a:pos x="T0" y="T1"/>
                  </a:cxn>
                  <a:cxn ang="0">
                    <a:pos x="T2" y="T3"/>
                  </a:cxn>
                  <a:cxn ang="0">
                    <a:pos x="T4" y="T5"/>
                  </a:cxn>
                  <a:cxn ang="0">
                    <a:pos x="T6" y="T7"/>
                  </a:cxn>
                  <a:cxn ang="0">
                    <a:pos x="T8" y="T9"/>
                  </a:cxn>
                </a:cxnLst>
                <a:rect l="0" t="0" r="r" b="b"/>
                <a:pathLst>
                  <a:path w="7" h="7">
                    <a:moveTo>
                      <a:pt x="7" y="4"/>
                    </a:moveTo>
                    <a:cubicBezTo>
                      <a:pt x="7" y="5"/>
                      <a:pt x="6" y="7"/>
                      <a:pt x="4" y="7"/>
                    </a:cubicBezTo>
                    <a:cubicBezTo>
                      <a:pt x="2" y="7"/>
                      <a:pt x="0" y="6"/>
                      <a:pt x="0" y="4"/>
                    </a:cubicBezTo>
                    <a:cubicBezTo>
                      <a:pt x="0" y="2"/>
                      <a:pt x="1" y="1"/>
                      <a:pt x="3" y="0"/>
                    </a:cubicBezTo>
                    <a:cubicBezTo>
                      <a:pt x="5" y="0"/>
                      <a:pt x="7" y="2"/>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9" name="Oval 235"/>
              <p:cNvSpPr>
                <a:spLocks noChangeArrowheads="1"/>
              </p:cNvSpPr>
              <p:nvPr>
                <p:custDataLst>
                  <p:tags r:id="rId130"/>
                </p:custDataLst>
              </p:nvPr>
            </p:nvSpPr>
            <p:spPr bwMode="auto">
              <a:xfrm>
                <a:off x="585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0" name="Oval 236"/>
              <p:cNvSpPr>
                <a:spLocks noChangeArrowheads="1"/>
              </p:cNvSpPr>
              <p:nvPr>
                <p:custDataLst>
                  <p:tags r:id="rId131"/>
                </p:custDataLst>
              </p:nvPr>
            </p:nvSpPr>
            <p:spPr bwMode="auto">
              <a:xfrm>
                <a:off x="594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1" name="Oval 237"/>
              <p:cNvSpPr>
                <a:spLocks noChangeArrowheads="1"/>
              </p:cNvSpPr>
              <p:nvPr>
                <p:custDataLst>
                  <p:tags r:id="rId132"/>
                </p:custDataLst>
              </p:nvPr>
            </p:nvSpPr>
            <p:spPr bwMode="auto">
              <a:xfrm>
                <a:off x="602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2" name="Oval 238"/>
              <p:cNvSpPr>
                <a:spLocks noChangeArrowheads="1"/>
              </p:cNvSpPr>
              <p:nvPr>
                <p:custDataLst>
                  <p:tags r:id="rId133"/>
                </p:custDataLst>
              </p:nvPr>
            </p:nvSpPr>
            <p:spPr bwMode="auto">
              <a:xfrm>
                <a:off x="611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3" name="Oval 239"/>
              <p:cNvSpPr>
                <a:spLocks noChangeArrowheads="1"/>
              </p:cNvSpPr>
              <p:nvPr>
                <p:custDataLst>
                  <p:tags r:id="rId134"/>
                </p:custDataLst>
              </p:nvPr>
            </p:nvSpPr>
            <p:spPr bwMode="auto">
              <a:xfrm>
                <a:off x="619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4" name="Oval 240"/>
              <p:cNvSpPr>
                <a:spLocks noChangeArrowheads="1"/>
              </p:cNvSpPr>
              <p:nvPr>
                <p:custDataLst>
                  <p:tags r:id="rId135"/>
                </p:custDataLst>
              </p:nvPr>
            </p:nvSpPr>
            <p:spPr bwMode="auto">
              <a:xfrm>
                <a:off x="627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5" name="Oval 241"/>
              <p:cNvSpPr>
                <a:spLocks noChangeArrowheads="1"/>
              </p:cNvSpPr>
              <p:nvPr>
                <p:custDataLst>
                  <p:tags r:id="rId136"/>
                </p:custDataLst>
              </p:nvPr>
            </p:nvSpPr>
            <p:spPr bwMode="auto">
              <a:xfrm>
                <a:off x="636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6" name="Oval 242"/>
              <p:cNvSpPr>
                <a:spLocks noChangeArrowheads="1"/>
              </p:cNvSpPr>
              <p:nvPr>
                <p:custDataLst>
                  <p:tags r:id="rId137"/>
                </p:custDataLst>
              </p:nvPr>
            </p:nvSpPr>
            <p:spPr bwMode="auto">
              <a:xfrm>
                <a:off x="64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7" name="Oval 243"/>
              <p:cNvSpPr>
                <a:spLocks noChangeArrowheads="1"/>
              </p:cNvSpPr>
              <p:nvPr>
                <p:custDataLst>
                  <p:tags r:id="rId138"/>
                </p:custDataLst>
              </p:nvPr>
            </p:nvSpPr>
            <p:spPr bwMode="auto">
              <a:xfrm>
                <a:off x="653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8" name="Oval 244"/>
              <p:cNvSpPr>
                <a:spLocks noChangeArrowheads="1"/>
              </p:cNvSpPr>
              <p:nvPr>
                <p:custDataLst>
                  <p:tags r:id="rId139"/>
                </p:custDataLst>
              </p:nvPr>
            </p:nvSpPr>
            <p:spPr bwMode="auto">
              <a:xfrm>
                <a:off x="66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9" name="Oval 245"/>
              <p:cNvSpPr>
                <a:spLocks noChangeArrowheads="1"/>
              </p:cNvSpPr>
              <p:nvPr>
                <p:custDataLst>
                  <p:tags r:id="rId140"/>
                </p:custDataLst>
              </p:nvPr>
            </p:nvSpPr>
            <p:spPr bwMode="auto">
              <a:xfrm>
                <a:off x="669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0" name="Oval 246"/>
              <p:cNvSpPr>
                <a:spLocks noChangeArrowheads="1"/>
              </p:cNvSpPr>
              <p:nvPr>
                <p:custDataLst>
                  <p:tags r:id="rId141"/>
                </p:custDataLst>
              </p:nvPr>
            </p:nvSpPr>
            <p:spPr bwMode="auto">
              <a:xfrm>
                <a:off x="678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1" name="Oval 247"/>
              <p:cNvSpPr>
                <a:spLocks noChangeArrowheads="1"/>
              </p:cNvSpPr>
              <p:nvPr>
                <p:custDataLst>
                  <p:tags r:id="rId142"/>
                </p:custDataLst>
              </p:nvPr>
            </p:nvSpPr>
            <p:spPr bwMode="auto">
              <a:xfrm>
                <a:off x="68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2" name="Oval 248"/>
              <p:cNvSpPr>
                <a:spLocks noChangeArrowheads="1"/>
              </p:cNvSpPr>
              <p:nvPr>
                <p:custDataLst>
                  <p:tags r:id="rId143"/>
                </p:custDataLst>
              </p:nvPr>
            </p:nvSpPr>
            <p:spPr bwMode="auto">
              <a:xfrm>
                <a:off x="695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3" name="Oval 249"/>
              <p:cNvSpPr>
                <a:spLocks noChangeArrowheads="1"/>
              </p:cNvSpPr>
              <p:nvPr>
                <p:custDataLst>
                  <p:tags r:id="rId144"/>
                </p:custDataLst>
              </p:nvPr>
            </p:nvSpPr>
            <p:spPr bwMode="auto">
              <a:xfrm>
                <a:off x="7034"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4" name="Oval 250"/>
              <p:cNvSpPr>
                <a:spLocks noChangeArrowheads="1"/>
              </p:cNvSpPr>
              <p:nvPr>
                <p:custDataLst>
                  <p:tags r:id="rId145"/>
                </p:custDataLst>
              </p:nvPr>
            </p:nvSpPr>
            <p:spPr bwMode="auto">
              <a:xfrm>
                <a:off x="71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5" name="Oval 251"/>
              <p:cNvSpPr>
                <a:spLocks noChangeArrowheads="1"/>
              </p:cNvSpPr>
              <p:nvPr>
                <p:custDataLst>
                  <p:tags r:id="rId146"/>
                </p:custDataLst>
              </p:nvPr>
            </p:nvSpPr>
            <p:spPr bwMode="auto">
              <a:xfrm>
                <a:off x="720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6" name="Oval 252"/>
              <p:cNvSpPr>
                <a:spLocks noChangeArrowheads="1"/>
              </p:cNvSpPr>
              <p:nvPr>
                <p:custDataLst>
                  <p:tags r:id="rId147"/>
                </p:custDataLst>
              </p:nvPr>
            </p:nvSpPr>
            <p:spPr bwMode="auto">
              <a:xfrm>
                <a:off x="72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7" name="Oval 253"/>
              <p:cNvSpPr>
                <a:spLocks noChangeArrowheads="1"/>
              </p:cNvSpPr>
              <p:nvPr>
                <p:custDataLst>
                  <p:tags r:id="rId148"/>
                </p:custDataLst>
              </p:nvPr>
            </p:nvSpPr>
            <p:spPr bwMode="auto">
              <a:xfrm>
                <a:off x="73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8" name="Oval 254"/>
              <p:cNvSpPr>
                <a:spLocks noChangeArrowheads="1"/>
              </p:cNvSpPr>
              <p:nvPr>
                <p:custDataLst>
                  <p:tags r:id="rId149"/>
                </p:custDataLst>
              </p:nvPr>
            </p:nvSpPr>
            <p:spPr bwMode="auto">
              <a:xfrm>
                <a:off x="745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9" name="Oval 255"/>
              <p:cNvSpPr>
                <a:spLocks noChangeArrowheads="1"/>
              </p:cNvSpPr>
              <p:nvPr>
                <p:custDataLst>
                  <p:tags r:id="rId150"/>
                </p:custDataLst>
              </p:nvPr>
            </p:nvSpPr>
            <p:spPr bwMode="auto">
              <a:xfrm>
                <a:off x="75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0" name="Oval 256"/>
              <p:cNvSpPr>
                <a:spLocks noChangeArrowheads="1"/>
              </p:cNvSpPr>
              <p:nvPr>
                <p:custDataLst>
                  <p:tags r:id="rId151"/>
                </p:custDataLst>
              </p:nvPr>
            </p:nvSpPr>
            <p:spPr bwMode="auto">
              <a:xfrm>
                <a:off x="762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1" name="Oval 257"/>
              <p:cNvSpPr>
                <a:spLocks noChangeArrowheads="1"/>
              </p:cNvSpPr>
              <p:nvPr>
                <p:custDataLst>
                  <p:tags r:id="rId152"/>
                </p:custDataLst>
              </p:nvPr>
            </p:nvSpPr>
            <p:spPr bwMode="auto">
              <a:xfrm>
                <a:off x="770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2" name="Oval 258"/>
              <p:cNvSpPr>
                <a:spLocks noChangeArrowheads="1"/>
              </p:cNvSpPr>
              <p:nvPr>
                <p:custDataLst>
                  <p:tags r:id="rId153"/>
                </p:custDataLst>
              </p:nvPr>
            </p:nvSpPr>
            <p:spPr bwMode="auto">
              <a:xfrm>
                <a:off x="77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3" name="Oval 259"/>
              <p:cNvSpPr>
                <a:spLocks noChangeArrowheads="1"/>
              </p:cNvSpPr>
              <p:nvPr>
                <p:custDataLst>
                  <p:tags r:id="rId154"/>
                </p:custDataLst>
              </p:nvPr>
            </p:nvSpPr>
            <p:spPr bwMode="auto">
              <a:xfrm>
                <a:off x="787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4" name="Oval 260"/>
              <p:cNvSpPr>
                <a:spLocks noChangeArrowheads="1"/>
              </p:cNvSpPr>
              <p:nvPr>
                <p:custDataLst>
                  <p:tags r:id="rId155"/>
                </p:custDataLst>
              </p:nvPr>
            </p:nvSpPr>
            <p:spPr bwMode="auto">
              <a:xfrm>
                <a:off x="79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5" name="Oval 261"/>
              <p:cNvSpPr>
                <a:spLocks noChangeArrowheads="1"/>
              </p:cNvSpPr>
              <p:nvPr>
                <p:custDataLst>
                  <p:tags r:id="rId156"/>
                </p:custDataLst>
              </p:nvPr>
            </p:nvSpPr>
            <p:spPr bwMode="auto">
              <a:xfrm>
                <a:off x="803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6" name="Oval 262"/>
              <p:cNvSpPr>
                <a:spLocks noChangeArrowheads="1"/>
              </p:cNvSpPr>
              <p:nvPr>
                <p:custDataLst>
                  <p:tags r:id="rId157"/>
                </p:custDataLst>
              </p:nvPr>
            </p:nvSpPr>
            <p:spPr bwMode="auto">
              <a:xfrm>
                <a:off x="81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7" name="Oval 263"/>
              <p:cNvSpPr>
                <a:spLocks noChangeArrowheads="1"/>
              </p:cNvSpPr>
              <p:nvPr>
                <p:custDataLst>
                  <p:tags r:id="rId158"/>
                </p:custDataLst>
              </p:nvPr>
            </p:nvSpPr>
            <p:spPr bwMode="auto">
              <a:xfrm>
                <a:off x="820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8" name="Oval 264"/>
              <p:cNvSpPr>
                <a:spLocks noChangeArrowheads="1"/>
              </p:cNvSpPr>
              <p:nvPr>
                <p:custDataLst>
                  <p:tags r:id="rId159"/>
                </p:custDataLst>
              </p:nvPr>
            </p:nvSpPr>
            <p:spPr bwMode="auto">
              <a:xfrm>
                <a:off x="829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9" name="Oval 265"/>
              <p:cNvSpPr>
                <a:spLocks noChangeArrowheads="1"/>
              </p:cNvSpPr>
              <p:nvPr>
                <p:custDataLst>
                  <p:tags r:id="rId160"/>
                </p:custDataLst>
              </p:nvPr>
            </p:nvSpPr>
            <p:spPr bwMode="auto">
              <a:xfrm>
                <a:off x="8382"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0" name="Oval 266"/>
              <p:cNvSpPr>
                <a:spLocks noChangeArrowheads="1"/>
              </p:cNvSpPr>
              <p:nvPr>
                <p:custDataLst>
                  <p:tags r:id="rId161"/>
                </p:custDataLst>
              </p:nvPr>
            </p:nvSpPr>
            <p:spPr bwMode="auto">
              <a:xfrm>
                <a:off x="8467"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1" name="Oval 267"/>
              <p:cNvSpPr>
                <a:spLocks noChangeArrowheads="1"/>
              </p:cNvSpPr>
              <p:nvPr>
                <p:custDataLst>
                  <p:tags r:id="rId162"/>
                </p:custDataLst>
              </p:nvPr>
            </p:nvSpPr>
            <p:spPr bwMode="auto">
              <a:xfrm>
                <a:off x="854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2" name="Oval 268"/>
              <p:cNvSpPr>
                <a:spLocks noChangeArrowheads="1"/>
              </p:cNvSpPr>
              <p:nvPr>
                <p:custDataLst>
                  <p:tags r:id="rId163"/>
                </p:custDataLst>
              </p:nvPr>
            </p:nvSpPr>
            <p:spPr bwMode="auto">
              <a:xfrm>
                <a:off x="863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3" name="Oval 269"/>
              <p:cNvSpPr>
                <a:spLocks noChangeArrowheads="1"/>
              </p:cNvSpPr>
              <p:nvPr>
                <p:custDataLst>
                  <p:tags r:id="rId164"/>
                </p:custDataLst>
              </p:nvPr>
            </p:nvSpPr>
            <p:spPr bwMode="auto">
              <a:xfrm>
                <a:off x="8718"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4" name="Oval 270"/>
              <p:cNvSpPr>
                <a:spLocks noChangeArrowheads="1"/>
              </p:cNvSpPr>
              <p:nvPr>
                <p:custDataLst>
                  <p:tags r:id="rId165"/>
                </p:custDataLst>
              </p:nvPr>
            </p:nvSpPr>
            <p:spPr bwMode="auto">
              <a:xfrm>
                <a:off x="880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5" name="Oval 271"/>
              <p:cNvSpPr>
                <a:spLocks noChangeArrowheads="1"/>
              </p:cNvSpPr>
              <p:nvPr>
                <p:custDataLst>
                  <p:tags r:id="rId166"/>
                </p:custDataLst>
              </p:nvPr>
            </p:nvSpPr>
            <p:spPr bwMode="auto">
              <a:xfrm>
                <a:off x="888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6" name="Oval 272"/>
              <p:cNvSpPr>
                <a:spLocks noChangeArrowheads="1"/>
              </p:cNvSpPr>
              <p:nvPr>
                <p:custDataLst>
                  <p:tags r:id="rId167"/>
                </p:custDataLst>
              </p:nvPr>
            </p:nvSpPr>
            <p:spPr bwMode="auto">
              <a:xfrm>
                <a:off x="896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7" name="Oval 273"/>
              <p:cNvSpPr>
                <a:spLocks noChangeArrowheads="1"/>
              </p:cNvSpPr>
              <p:nvPr>
                <p:custDataLst>
                  <p:tags r:id="rId168"/>
                </p:custDataLst>
              </p:nvPr>
            </p:nvSpPr>
            <p:spPr bwMode="auto">
              <a:xfrm>
                <a:off x="905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8" name="Oval 274"/>
              <p:cNvSpPr>
                <a:spLocks noChangeArrowheads="1"/>
              </p:cNvSpPr>
              <p:nvPr>
                <p:custDataLst>
                  <p:tags r:id="rId169"/>
                </p:custDataLst>
              </p:nvPr>
            </p:nvSpPr>
            <p:spPr bwMode="auto">
              <a:xfrm>
                <a:off x="9135"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9" name="Oval 275"/>
              <p:cNvSpPr>
                <a:spLocks noChangeArrowheads="1"/>
              </p:cNvSpPr>
              <p:nvPr>
                <p:custDataLst>
                  <p:tags r:id="rId170"/>
                </p:custDataLst>
              </p:nvPr>
            </p:nvSpPr>
            <p:spPr bwMode="auto">
              <a:xfrm>
                <a:off x="922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0" name="Oval 276"/>
              <p:cNvSpPr>
                <a:spLocks noChangeArrowheads="1"/>
              </p:cNvSpPr>
              <p:nvPr>
                <p:custDataLst>
                  <p:tags r:id="rId171"/>
                </p:custDataLst>
              </p:nvPr>
            </p:nvSpPr>
            <p:spPr bwMode="auto">
              <a:xfrm>
                <a:off x="930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1" name="Oval 277"/>
              <p:cNvSpPr>
                <a:spLocks noChangeArrowheads="1"/>
              </p:cNvSpPr>
              <p:nvPr>
                <p:custDataLst>
                  <p:tags r:id="rId172"/>
                </p:custDataLst>
              </p:nvPr>
            </p:nvSpPr>
            <p:spPr bwMode="auto">
              <a:xfrm>
                <a:off x="93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2" name="Oval 278"/>
              <p:cNvSpPr>
                <a:spLocks noChangeArrowheads="1"/>
              </p:cNvSpPr>
              <p:nvPr>
                <p:custDataLst>
                  <p:tags r:id="rId173"/>
                </p:custDataLst>
              </p:nvPr>
            </p:nvSpPr>
            <p:spPr bwMode="auto">
              <a:xfrm>
                <a:off x="947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3" name="Oval 279"/>
              <p:cNvSpPr>
                <a:spLocks noChangeArrowheads="1"/>
              </p:cNvSpPr>
              <p:nvPr>
                <p:custDataLst>
                  <p:tags r:id="rId174"/>
                </p:custDataLst>
              </p:nvPr>
            </p:nvSpPr>
            <p:spPr bwMode="auto">
              <a:xfrm>
                <a:off x="95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4" name="Oval 280"/>
              <p:cNvSpPr>
                <a:spLocks noChangeArrowheads="1"/>
              </p:cNvSpPr>
              <p:nvPr>
                <p:custDataLst>
                  <p:tags r:id="rId175"/>
                </p:custDataLst>
              </p:nvPr>
            </p:nvSpPr>
            <p:spPr bwMode="auto">
              <a:xfrm>
                <a:off x="964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5" name="Oval 281"/>
              <p:cNvSpPr>
                <a:spLocks noChangeArrowheads="1"/>
              </p:cNvSpPr>
              <p:nvPr>
                <p:custDataLst>
                  <p:tags r:id="rId176"/>
                </p:custDataLst>
              </p:nvPr>
            </p:nvSpPr>
            <p:spPr bwMode="auto">
              <a:xfrm>
                <a:off x="97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6" name="Oval 282"/>
              <p:cNvSpPr>
                <a:spLocks noChangeArrowheads="1"/>
              </p:cNvSpPr>
              <p:nvPr>
                <p:custDataLst>
                  <p:tags r:id="rId177"/>
                </p:custDataLst>
              </p:nvPr>
            </p:nvSpPr>
            <p:spPr bwMode="auto">
              <a:xfrm>
                <a:off x="980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7" name="Oval 283"/>
              <p:cNvSpPr>
                <a:spLocks noChangeArrowheads="1"/>
              </p:cNvSpPr>
              <p:nvPr>
                <p:custDataLst>
                  <p:tags r:id="rId178"/>
                </p:custDataLst>
              </p:nvPr>
            </p:nvSpPr>
            <p:spPr bwMode="auto">
              <a:xfrm>
                <a:off x="989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8" name="Oval 284"/>
              <p:cNvSpPr>
                <a:spLocks noChangeArrowheads="1"/>
              </p:cNvSpPr>
              <p:nvPr>
                <p:custDataLst>
                  <p:tags r:id="rId179"/>
                </p:custDataLst>
              </p:nvPr>
            </p:nvSpPr>
            <p:spPr bwMode="auto">
              <a:xfrm>
                <a:off x="997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9" name="Oval 285"/>
              <p:cNvSpPr>
                <a:spLocks noChangeArrowheads="1"/>
              </p:cNvSpPr>
              <p:nvPr>
                <p:custDataLst>
                  <p:tags r:id="rId180"/>
                </p:custDataLst>
              </p:nvPr>
            </p:nvSpPr>
            <p:spPr bwMode="auto">
              <a:xfrm>
                <a:off x="1005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0" name="Oval 286"/>
              <p:cNvSpPr>
                <a:spLocks noChangeArrowheads="1"/>
              </p:cNvSpPr>
              <p:nvPr>
                <p:custDataLst>
                  <p:tags r:id="rId181"/>
                </p:custDataLst>
              </p:nvPr>
            </p:nvSpPr>
            <p:spPr bwMode="auto">
              <a:xfrm>
                <a:off x="1014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1" name="Oval 287"/>
              <p:cNvSpPr>
                <a:spLocks noChangeArrowheads="1"/>
              </p:cNvSpPr>
              <p:nvPr>
                <p:custDataLst>
                  <p:tags r:id="rId182"/>
                </p:custDataLst>
              </p:nvPr>
            </p:nvSpPr>
            <p:spPr bwMode="auto">
              <a:xfrm>
                <a:off x="1022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2" name="Oval 288"/>
              <p:cNvSpPr>
                <a:spLocks noChangeArrowheads="1"/>
              </p:cNvSpPr>
              <p:nvPr>
                <p:custDataLst>
                  <p:tags r:id="rId183"/>
                </p:custDataLst>
              </p:nvPr>
            </p:nvSpPr>
            <p:spPr bwMode="auto">
              <a:xfrm>
                <a:off x="103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3" name="Oval 289"/>
              <p:cNvSpPr>
                <a:spLocks noChangeArrowheads="1"/>
              </p:cNvSpPr>
              <p:nvPr>
                <p:custDataLst>
                  <p:tags r:id="rId184"/>
                </p:custDataLst>
              </p:nvPr>
            </p:nvSpPr>
            <p:spPr bwMode="auto">
              <a:xfrm>
                <a:off x="1039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4" name="Oval 290"/>
              <p:cNvSpPr>
                <a:spLocks noChangeArrowheads="1"/>
              </p:cNvSpPr>
              <p:nvPr>
                <p:custDataLst>
                  <p:tags r:id="rId185"/>
                </p:custDataLst>
              </p:nvPr>
            </p:nvSpPr>
            <p:spPr bwMode="auto">
              <a:xfrm>
                <a:off x="1047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5" name="Oval 291"/>
              <p:cNvSpPr>
                <a:spLocks noChangeArrowheads="1"/>
              </p:cNvSpPr>
              <p:nvPr>
                <p:custDataLst>
                  <p:tags r:id="rId186"/>
                </p:custDataLst>
              </p:nvPr>
            </p:nvSpPr>
            <p:spPr bwMode="auto">
              <a:xfrm>
                <a:off x="1056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6" name="Oval 292"/>
              <p:cNvSpPr>
                <a:spLocks noChangeArrowheads="1"/>
              </p:cNvSpPr>
              <p:nvPr>
                <p:custDataLst>
                  <p:tags r:id="rId187"/>
                </p:custDataLst>
              </p:nvPr>
            </p:nvSpPr>
            <p:spPr bwMode="auto">
              <a:xfrm>
                <a:off x="106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7" name="Oval 293"/>
              <p:cNvSpPr>
                <a:spLocks noChangeArrowheads="1"/>
              </p:cNvSpPr>
              <p:nvPr>
                <p:custDataLst>
                  <p:tags r:id="rId188"/>
                </p:custDataLst>
              </p:nvPr>
            </p:nvSpPr>
            <p:spPr bwMode="auto">
              <a:xfrm>
                <a:off x="1072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8" name="Oval 294"/>
              <p:cNvSpPr>
                <a:spLocks noChangeArrowheads="1"/>
              </p:cNvSpPr>
              <p:nvPr>
                <p:custDataLst>
                  <p:tags r:id="rId189"/>
                </p:custDataLst>
              </p:nvPr>
            </p:nvSpPr>
            <p:spPr bwMode="auto">
              <a:xfrm>
                <a:off x="108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9" name="Oval 295"/>
              <p:cNvSpPr>
                <a:spLocks noChangeArrowheads="1"/>
              </p:cNvSpPr>
              <p:nvPr>
                <p:custDataLst>
                  <p:tags r:id="rId190"/>
                </p:custDataLst>
              </p:nvPr>
            </p:nvSpPr>
            <p:spPr bwMode="auto">
              <a:xfrm>
                <a:off x="1089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0" name="Oval 296"/>
              <p:cNvSpPr>
                <a:spLocks noChangeArrowheads="1"/>
              </p:cNvSpPr>
              <p:nvPr>
                <p:custDataLst>
                  <p:tags r:id="rId191"/>
                </p:custDataLst>
              </p:nvPr>
            </p:nvSpPr>
            <p:spPr bwMode="auto">
              <a:xfrm>
                <a:off x="1098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1" name="Oval 297"/>
              <p:cNvSpPr>
                <a:spLocks noChangeArrowheads="1"/>
              </p:cNvSpPr>
              <p:nvPr>
                <p:custDataLst>
                  <p:tags r:id="rId192"/>
                </p:custDataLst>
              </p:nvPr>
            </p:nvSpPr>
            <p:spPr bwMode="auto">
              <a:xfrm>
                <a:off x="110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2" name="Oval 298"/>
              <p:cNvSpPr>
                <a:spLocks noChangeArrowheads="1"/>
              </p:cNvSpPr>
              <p:nvPr>
                <p:custDataLst>
                  <p:tags r:id="rId193"/>
                </p:custDataLst>
              </p:nvPr>
            </p:nvSpPr>
            <p:spPr bwMode="auto">
              <a:xfrm>
                <a:off x="1114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3" name="Oval 299"/>
              <p:cNvSpPr>
                <a:spLocks noChangeArrowheads="1"/>
              </p:cNvSpPr>
              <p:nvPr>
                <p:custDataLst>
                  <p:tags r:id="rId194"/>
                </p:custDataLst>
              </p:nvPr>
            </p:nvSpPr>
            <p:spPr bwMode="auto">
              <a:xfrm>
                <a:off x="1123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4" name="Oval 300"/>
              <p:cNvSpPr>
                <a:spLocks noChangeArrowheads="1"/>
              </p:cNvSpPr>
              <p:nvPr>
                <p:custDataLst>
                  <p:tags r:id="rId195"/>
                </p:custDataLst>
              </p:nvPr>
            </p:nvSpPr>
            <p:spPr bwMode="auto">
              <a:xfrm>
                <a:off x="113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5" name="Oval 301"/>
              <p:cNvSpPr>
                <a:spLocks noChangeArrowheads="1"/>
              </p:cNvSpPr>
              <p:nvPr>
                <p:custDataLst>
                  <p:tags r:id="rId196"/>
                </p:custDataLst>
              </p:nvPr>
            </p:nvSpPr>
            <p:spPr bwMode="auto">
              <a:xfrm>
                <a:off x="1140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6" name="Oval 302"/>
              <p:cNvSpPr>
                <a:spLocks noChangeArrowheads="1"/>
              </p:cNvSpPr>
              <p:nvPr>
                <p:custDataLst>
                  <p:tags r:id="rId197"/>
                </p:custDataLst>
              </p:nvPr>
            </p:nvSpPr>
            <p:spPr bwMode="auto">
              <a:xfrm>
                <a:off x="114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7" name="Oval 303"/>
              <p:cNvSpPr>
                <a:spLocks noChangeArrowheads="1"/>
              </p:cNvSpPr>
              <p:nvPr>
                <p:custDataLst>
                  <p:tags r:id="rId198"/>
                </p:custDataLst>
              </p:nvPr>
            </p:nvSpPr>
            <p:spPr bwMode="auto">
              <a:xfrm>
                <a:off x="115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8" name="Oval 304"/>
              <p:cNvSpPr>
                <a:spLocks noChangeArrowheads="1"/>
              </p:cNvSpPr>
              <p:nvPr>
                <p:custDataLst>
                  <p:tags r:id="rId199"/>
                </p:custDataLst>
              </p:nvPr>
            </p:nvSpPr>
            <p:spPr bwMode="auto">
              <a:xfrm>
                <a:off x="1165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9" name="Oval 305"/>
              <p:cNvSpPr>
                <a:spLocks noChangeArrowheads="1"/>
              </p:cNvSpPr>
              <p:nvPr>
                <p:custDataLst>
                  <p:tags r:id="rId200"/>
                </p:custDataLst>
              </p:nvPr>
            </p:nvSpPr>
            <p:spPr bwMode="auto">
              <a:xfrm>
                <a:off x="1173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80" name="Oval 306"/>
              <p:cNvSpPr>
                <a:spLocks noChangeArrowheads="1"/>
              </p:cNvSpPr>
              <p:nvPr>
                <p:custDataLst>
                  <p:tags r:id="rId201"/>
                </p:custDataLst>
              </p:nvPr>
            </p:nvSpPr>
            <p:spPr bwMode="auto">
              <a:xfrm>
                <a:off x="1182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5" name="Oval 308"/>
              <p:cNvSpPr>
                <a:spLocks noChangeArrowheads="1"/>
              </p:cNvSpPr>
              <p:nvPr>
                <p:custDataLst>
                  <p:tags r:id="rId202"/>
                </p:custDataLst>
              </p:nvPr>
            </p:nvSpPr>
            <p:spPr bwMode="auto">
              <a:xfrm>
                <a:off x="1190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6" name="Oval 309"/>
              <p:cNvSpPr>
                <a:spLocks noChangeArrowheads="1"/>
              </p:cNvSpPr>
              <p:nvPr>
                <p:custDataLst>
                  <p:tags r:id="rId203"/>
                </p:custDataLst>
              </p:nvPr>
            </p:nvSpPr>
            <p:spPr bwMode="auto">
              <a:xfrm>
                <a:off x="119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7" name="Oval 310"/>
              <p:cNvSpPr>
                <a:spLocks noChangeArrowheads="1"/>
              </p:cNvSpPr>
              <p:nvPr>
                <p:custDataLst>
                  <p:tags r:id="rId204"/>
                </p:custDataLst>
              </p:nvPr>
            </p:nvSpPr>
            <p:spPr bwMode="auto">
              <a:xfrm>
                <a:off x="1207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8" name="Oval 311"/>
              <p:cNvSpPr>
                <a:spLocks noChangeArrowheads="1"/>
              </p:cNvSpPr>
              <p:nvPr>
                <p:custDataLst>
                  <p:tags r:id="rId205"/>
                </p:custDataLst>
              </p:nvPr>
            </p:nvSpPr>
            <p:spPr bwMode="auto">
              <a:xfrm>
                <a:off x="1215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9" name="Oval 312"/>
              <p:cNvSpPr>
                <a:spLocks noChangeArrowheads="1"/>
              </p:cNvSpPr>
              <p:nvPr>
                <p:custDataLst>
                  <p:tags r:id="rId206"/>
                </p:custDataLst>
              </p:nvPr>
            </p:nvSpPr>
            <p:spPr bwMode="auto">
              <a:xfrm>
                <a:off x="122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0" name="Oval 313"/>
              <p:cNvSpPr>
                <a:spLocks noChangeArrowheads="1"/>
              </p:cNvSpPr>
              <p:nvPr>
                <p:custDataLst>
                  <p:tags r:id="rId207"/>
                </p:custDataLst>
              </p:nvPr>
            </p:nvSpPr>
            <p:spPr bwMode="auto">
              <a:xfrm>
                <a:off x="123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 name="Oval 314"/>
              <p:cNvSpPr>
                <a:spLocks noChangeArrowheads="1"/>
              </p:cNvSpPr>
              <p:nvPr>
                <p:custDataLst>
                  <p:tags r:id="rId208"/>
                </p:custDataLst>
              </p:nvPr>
            </p:nvSpPr>
            <p:spPr bwMode="auto">
              <a:xfrm>
                <a:off x="1240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2" name="Oval 315"/>
              <p:cNvSpPr>
                <a:spLocks noChangeArrowheads="1"/>
              </p:cNvSpPr>
              <p:nvPr>
                <p:custDataLst>
                  <p:tags r:id="rId209"/>
                </p:custDataLst>
              </p:nvPr>
            </p:nvSpPr>
            <p:spPr bwMode="auto">
              <a:xfrm>
                <a:off x="124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3" name="Oval 316"/>
              <p:cNvSpPr>
                <a:spLocks noChangeArrowheads="1"/>
              </p:cNvSpPr>
              <p:nvPr>
                <p:custDataLst>
                  <p:tags r:id="rId210"/>
                </p:custDataLst>
              </p:nvPr>
            </p:nvSpPr>
            <p:spPr bwMode="auto">
              <a:xfrm>
                <a:off x="1257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4" name="Oval 317"/>
              <p:cNvSpPr>
                <a:spLocks noChangeArrowheads="1"/>
              </p:cNvSpPr>
              <p:nvPr>
                <p:custDataLst>
                  <p:tags r:id="rId211"/>
                </p:custDataLst>
              </p:nvPr>
            </p:nvSpPr>
            <p:spPr bwMode="auto">
              <a:xfrm>
                <a:off x="12657"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Oval 318"/>
              <p:cNvSpPr>
                <a:spLocks noChangeArrowheads="1"/>
              </p:cNvSpPr>
              <p:nvPr>
                <p:custDataLst>
                  <p:tags r:id="rId212"/>
                </p:custDataLst>
              </p:nvPr>
            </p:nvSpPr>
            <p:spPr bwMode="auto">
              <a:xfrm>
                <a:off x="1274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6" name="Oval 319"/>
              <p:cNvSpPr>
                <a:spLocks noChangeArrowheads="1"/>
              </p:cNvSpPr>
              <p:nvPr>
                <p:custDataLst>
                  <p:tags r:id="rId213"/>
                </p:custDataLst>
              </p:nvPr>
            </p:nvSpPr>
            <p:spPr bwMode="auto">
              <a:xfrm>
                <a:off x="128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7" name="Oval 320"/>
              <p:cNvSpPr>
                <a:spLocks noChangeArrowheads="1"/>
              </p:cNvSpPr>
              <p:nvPr>
                <p:custDataLst>
                  <p:tags r:id="rId214"/>
                </p:custDataLst>
              </p:nvPr>
            </p:nvSpPr>
            <p:spPr bwMode="auto">
              <a:xfrm>
                <a:off x="129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8" name="Oval 321"/>
              <p:cNvSpPr>
                <a:spLocks noChangeArrowheads="1"/>
              </p:cNvSpPr>
              <p:nvPr>
                <p:custDataLst>
                  <p:tags r:id="rId215"/>
                </p:custDataLst>
              </p:nvPr>
            </p:nvSpPr>
            <p:spPr bwMode="auto">
              <a:xfrm>
                <a:off x="1299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9" name="Oval 322"/>
              <p:cNvSpPr>
                <a:spLocks noChangeArrowheads="1"/>
              </p:cNvSpPr>
              <p:nvPr>
                <p:custDataLst>
                  <p:tags r:id="rId216"/>
                </p:custDataLst>
              </p:nvPr>
            </p:nvSpPr>
            <p:spPr bwMode="auto">
              <a:xfrm>
                <a:off x="1307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0" name="Oval 323"/>
              <p:cNvSpPr>
                <a:spLocks noChangeArrowheads="1"/>
              </p:cNvSpPr>
              <p:nvPr>
                <p:custDataLst>
                  <p:tags r:id="rId217"/>
                </p:custDataLst>
              </p:nvPr>
            </p:nvSpPr>
            <p:spPr bwMode="auto">
              <a:xfrm>
                <a:off x="1316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1" name="Oval 324"/>
              <p:cNvSpPr>
                <a:spLocks noChangeArrowheads="1"/>
              </p:cNvSpPr>
              <p:nvPr>
                <p:custDataLst>
                  <p:tags r:id="rId218"/>
                </p:custDataLst>
              </p:nvPr>
            </p:nvSpPr>
            <p:spPr bwMode="auto">
              <a:xfrm>
                <a:off x="132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2" name="Oval 325"/>
              <p:cNvSpPr>
                <a:spLocks noChangeArrowheads="1"/>
              </p:cNvSpPr>
              <p:nvPr>
                <p:custDataLst>
                  <p:tags r:id="rId219"/>
                </p:custDataLst>
              </p:nvPr>
            </p:nvSpPr>
            <p:spPr bwMode="auto">
              <a:xfrm>
                <a:off x="1332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3" name="Freeform 326"/>
              <p:cNvSpPr/>
              <p:nvPr>
                <p:custDataLst>
                  <p:tags r:id="rId220"/>
                </p:custDataLst>
              </p:nvPr>
            </p:nvSpPr>
            <p:spPr bwMode="auto">
              <a:xfrm>
                <a:off x="13411" y="3717"/>
                <a:ext cx="53" cy="43"/>
              </a:xfrm>
              <a:custGeom>
                <a:avLst/>
                <a:gdLst>
                  <a:gd name="T0" fmla="*/ 7 w 8"/>
                  <a:gd name="T1" fmla="*/ 4 h 7"/>
                  <a:gd name="T2" fmla="*/ 3 w 8"/>
                  <a:gd name="T3" fmla="*/ 7 h 7"/>
                  <a:gd name="T4" fmla="*/ 0 w 8"/>
                  <a:gd name="T5" fmla="*/ 3 h 7"/>
                  <a:gd name="T6" fmla="*/ 4 w 8"/>
                  <a:gd name="T7" fmla="*/ 0 h 7"/>
                  <a:gd name="T8" fmla="*/ 7 w 8"/>
                  <a:gd name="T9" fmla="*/ 4 h 7"/>
                </a:gdLst>
                <a:ahLst/>
                <a:cxnLst>
                  <a:cxn ang="0">
                    <a:pos x="T0" y="T1"/>
                  </a:cxn>
                  <a:cxn ang="0">
                    <a:pos x="T2" y="T3"/>
                  </a:cxn>
                  <a:cxn ang="0">
                    <a:pos x="T4" y="T5"/>
                  </a:cxn>
                  <a:cxn ang="0">
                    <a:pos x="T6" y="T7"/>
                  </a:cxn>
                  <a:cxn ang="0">
                    <a:pos x="T8" y="T9"/>
                  </a:cxn>
                </a:cxnLst>
                <a:rect l="0" t="0" r="r" b="b"/>
                <a:pathLst>
                  <a:path w="8" h="7">
                    <a:moveTo>
                      <a:pt x="7" y="4"/>
                    </a:moveTo>
                    <a:cubicBezTo>
                      <a:pt x="6" y="6"/>
                      <a:pt x="5" y="7"/>
                      <a:pt x="3" y="7"/>
                    </a:cubicBezTo>
                    <a:cubicBezTo>
                      <a:pt x="1" y="6"/>
                      <a:pt x="0" y="5"/>
                      <a:pt x="0" y="3"/>
                    </a:cubicBezTo>
                    <a:cubicBezTo>
                      <a:pt x="1" y="1"/>
                      <a:pt x="2" y="0"/>
                      <a:pt x="4" y="0"/>
                    </a:cubicBezTo>
                    <a:cubicBezTo>
                      <a:pt x="6" y="1"/>
                      <a:pt x="8" y="3"/>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4" name="Freeform 327"/>
              <p:cNvSpPr/>
              <p:nvPr>
                <p:custDataLst>
                  <p:tags r:id="rId221"/>
                </p:custDataLst>
              </p:nvPr>
            </p:nvSpPr>
            <p:spPr bwMode="auto">
              <a:xfrm>
                <a:off x="13488" y="3741"/>
                <a:ext cx="53" cy="53"/>
              </a:xfrm>
              <a:custGeom>
                <a:avLst/>
                <a:gdLst>
                  <a:gd name="T0" fmla="*/ 7 w 8"/>
                  <a:gd name="T1" fmla="*/ 6 h 8"/>
                  <a:gd name="T2" fmla="*/ 2 w 8"/>
                  <a:gd name="T3" fmla="*/ 7 h 8"/>
                  <a:gd name="T4" fmla="*/ 1 w 8"/>
                  <a:gd name="T5" fmla="*/ 3 h 8"/>
                  <a:gd name="T6" fmla="*/ 5 w 8"/>
                  <a:gd name="T7" fmla="*/ 1 h 8"/>
                  <a:gd name="T8" fmla="*/ 7 w 8"/>
                  <a:gd name="T9" fmla="*/ 6 h 8"/>
                </a:gdLst>
                <a:ahLst/>
                <a:cxnLst>
                  <a:cxn ang="0">
                    <a:pos x="T0" y="T1"/>
                  </a:cxn>
                  <a:cxn ang="0">
                    <a:pos x="T2" y="T3"/>
                  </a:cxn>
                  <a:cxn ang="0">
                    <a:pos x="T4" y="T5"/>
                  </a:cxn>
                  <a:cxn ang="0">
                    <a:pos x="T6" y="T7"/>
                  </a:cxn>
                  <a:cxn ang="0">
                    <a:pos x="T8" y="T9"/>
                  </a:cxn>
                </a:cxnLst>
                <a:rect l="0" t="0" r="r" b="b"/>
                <a:pathLst>
                  <a:path w="8" h="8">
                    <a:moveTo>
                      <a:pt x="7" y="6"/>
                    </a:moveTo>
                    <a:cubicBezTo>
                      <a:pt x="6" y="8"/>
                      <a:pt x="4" y="8"/>
                      <a:pt x="2" y="7"/>
                    </a:cubicBezTo>
                    <a:cubicBezTo>
                      <a:pt x="1" y="6"/>
                      <a:pt x="0" y="4"/>
                      <a:pt x="1" y="3"/>
                    </a:cubicBezTo>
                    <a:cubicBezTo>
                      <a:pt x="2" y="1"/>
                      <a:pt x="4" y="0"/>
                      <a:pt x="5" y="1"/>
                    </a:cubicBezTo>
                    <a:cubicBezTo>
                      <a:pt x="7" y="2"/>
                      <a:pt x="8" y="4"/>
                      <a:pt x="7"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5" name="Freeform 328"/>
              <p:cNvSpPr/>
              <p:nvPr>
                <p:custDataLst>
                  <p:tags r:id="rId222"/>
                </p:custDataLst>
              </p:nvPr>
            </p:nvSpPr>
            <p:spPr bwMode="auto">
              <a:xfrm>
                <a:off x="13554" y="3794"/>
                <a:ext cx="51" cy="51"/>
              </a:xfrm>
              <a:custGeom>
                <a:avLst/>
                <a:gdLst>
                  <a:gd name="T0" fmla="*/ 6 w 8"/>
                  <a:gd name="T1" fmla="*/ 7 h 8"/>
                  <a:gd name="T2" fmla="*/ 2 w 8"/>
                  <a:gd name="T3" fmla="*/ 7 h 8"/>
                  <a:gd name="T4" fmla="*/ 2 w 8"/>
                  <a:gd name="T5" fmla="*/ 2 h 8"/>
                  <a:gd name="T6" fmla="*/ 7 w 8"/>
                  <a:gd name="T7" fmla="*/ 2 h 8"/>
                  <a:gd name="T8" fmla="*/ 6 w 8"/>
                  <a:gd name="T9" fmla="*/ 7 h 8"/>
                </a:gdLst>
                <a:ahLst/>
                <a:cxnLst>
                  <a:cxn ang="0">
                    <a:pos x="T0" y="T1"/>
                  </a:cxn>
                  <a:cxn ang="0">
                    <a:pos x="T2" y="T3"/>
                  </a:cxn>
                  <a:cxn ang="0">
                    <a:pos x="T4" y="T5"/>
                  </a:cxn>
                  <a:cxn ang="0">
                    <a:pos x="T6" y="T7"/>
                  </a:cxn>
                  <a:cxn ang="0">
                    <a:pos x="T8" y="T9"/>
                  </a:cxn>
                </a:cxnLst>
                <a:rect l="0" t="0" r="r" b="b"/>
                <a:pathLst>
                  <a:path w="8" h="8">
                    <a:moveTo>
                      <a:pt x="6" y="7"/>
                    </a:moveTo>
                    <a:cubicBezTo>
                      <a:pt x="5" y="8"/>
                      <a:pt x="3" y="8"/>
                      <a:pt x="2" y="7"/>
                    </a:cubicBezTo>
                    <a:cubicBezTo>
                      <a:pt x="0" y="5"/>
                      <a:pt x="0" y="3"/>
                      <a:pt x="2" y="2"/>
                    </a:cubicBezTo>
                    <a:cubicBezTo>
                      <a:pt x="3" y="0"/>
                      <a:pt x="5" y="0"/>
                      <a:pt x="7" y="2"/>
                    </a:cubicBezTo>
                    <a:cubicBezTo>
                      <a:pt x="8" y="3"/>
                      <a:pt x="8" y="5"/>
                      <a:pt x="6"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6" name="Freeform 329"/>
              <p:cNvSpPr/>
              <p:nvPr>
                <p:custDataLst>
                  <p:tags r:id="rId223"/>
                </p:custDataLst>
              </p:nvPr>
            </p:nvSpPr>
            <p:spPr bwMode="auto">
              <a:xfrm>
                <a:off x="13604" y="3864"/>
                <a:ext cx="53" cy="46"/>
              </a:xfrm>
              <a:custGeom>
                <a:avLst/>
                <a:gdLst>
                  <a:gd name="T0" fmla="*/ 5 w 8"/>
                  <a:gd name="T1" fmla="*/ 7 h 7"/>
                  <a:gd name="T2" fmla="*/ 1 w 8"/>
                  <a:gd name="T3" fmla="*/ 5 h 7"/>
                  <a:gd name="T4" fmla="*/ 2 w 8"/>
                  <a:gd name="T5" fmla="*/ 1 h 7"/>
                  <a:gd name="T6" fmla="*/ 7 w 8"/>
                  <a:gd name="T7" fmla="*/ 2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7"/>
                      <a:pt x="1" y="5"/>
                    </a:cubicBezTo>
                    <a:cubicBezTo>
                      <a:pt x="0" y="4"/>
                      <a:pt x="0" y="2"/>
                      <a:pt x="2" y="1"/>
                    </a:cubicBezTo>
                    <a:cubicBezTo>
                      <a:pt x="4" y="0"/>
                      <a:pt x="6" y="0"/>
                      <a:pt x="7" y="2"/>
                    </a:cubicBezTo>
                    <a:cubicBezTo>
                      <a:pt x="8" y="4"/>
                      <a:pt x="7" y="6"/>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7" name="Freeform 330"/>
              <p:cNvSpPr/>
              <p:nvPr>
                <p:custDataLst>
                  <p:tags r:id="rId224"/>
                </p:custDataLst>
              </p:nvPr>
            </p:nvSpPr>
            <p:spPr bwMode="auto">
              <a:xfrm>
                <a:off x="13631" y="3942"/>
                <a:ext cx="53" cy="46"/>
              </a:xfrm>
              <a:custGeom>
                <a:avLst/>
                <a:gdLst>
                  <a:gd name="T0" fmla="*/ 5 w 8"/>
                  <a:gd name="T1" fmla="*/ 7 h 7"/>
                  <a:gd name="T2" fmla="*/ 1 w 8"/>
                  <a:gd name="T3" fmla="*/ 5 h 7"/>
                  <a:gd name="T4" fmla="*/ 3 w 8"/>
                  <a:gd name="T5" fmla="*/ 1 h 7"/>
                  <a:gd name="T6" fmla="*/ 7 w 8"/>
                  <a:gd name="T7" fmla="*/ 3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6"/>
                      <a:pt x="1" y="5"/>
                    </a:cubicBezTo>
                    <a:cubicBezTo>
                      <a:pt x="0" y="3"/>
                      <a:pt x="1" y="1"/>
                      <a:pt x="3" y="1"/>
                    </a:cubicBezTo>
                    <a:cubicBezTo>
                      <a:pt x="5" y="0"/>
                      <a:pt x="7" y="1"/>
                      <a:pt x="7" y="3"/>
                    </a:cubicBezTo>
                    <a:cubicBezTo>
                      <a:pt x="8" y="5"/>
                      <a:pt x="6" y="7"/>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8" name="Oval 331"/>
              <p:cNvSpPr>
                <a:spLocks noChangeArrowheads="1"/>
              </p:cNvSpPr>
              <p:nvPr>
                <p:custDataLst>
                  <p:tags r:id="rId225"/>
                </p:custDataLst>
              </p:nvPr>
            </p:nvSpPr>
            <p:spPr bwMode="auto">
              <a:xfrm>
                <a:off x="13643" y="402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9" name="Oval 332"/>
              <p:cNvSpPr>
                <a:spLocks noChangeArrowheads="1"/>
              </p:cNvSpPr>
              <p:nvPr>
                <p:custDataLst>
                  <p:tags r:id="rId226"/>
                </p:custDataLst>
              </p:nvPr>
            </p:nvSpPr>
            <p:spPr bwMode="auto">
              <a:xfrm>
                <a:off x="13643" y="411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0" name="Oval 333"/>
              <p:cNvSpPr>
                <a:spLocks noChangeArrowheads="1"/>
              </p:cNvSpPr>
              <p:nvPr>
                <p:custDataLst>
                  <p:tags r:id="rId227"/>
                </p:custDataLst>
              </p:nvPr>
            </p:nvSpPr>
            <p:spPr bwMode="auto">
              <a:xfrm>
                <a:off x="13643" y="4195"/>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1" name="Oval 334"/>
              <p:cNvSpPr>
                <a:spLocks noChangeArrowheads="1"/>
              </p:cNvSpPr>
              <p:nvPr>
                <p:custDataLst>
                  <p:tags r:id="rId228"/>
                </p:custDataLst>
              </p:nvPr>
            </p:nvSpPr>
            <p:spPr bwMode="auto">
              <a:xfrm>
                <a:off x="13643" y="4280"/>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2" name="Oval 335"/>
              <p:cNvSpPr>
                <a:spLocks noChangeArrowheads="1"/>
              </p:cNvSpPr>
              <p:nvPr>
                <p:custDataLst>
                  <p:tags r:id="rId229"/>
                </p:custDataLst>
              </p:nvPr>
            </p:nvSpPr>
            <p:spPr bwMode="auto">
              <a:xfrm>
                <a:off x="13643" y="4364"/>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3" name="Oval 336"/>
              <p:cNvSpPr>
                <a:spLocks noChangeArrowheads="1"/>
              </p:cNvSpPr>
              <p:nvPr>
                <p:custDataLst>
                  <p:tags r:id="rId230"/>
                </p:custDataLst>
              </p:nvPr>
            </p:nvSpPr>
            <p:spPr bwMode="auto">
              <a:xfrm>
                <a:off x="13643" y="4449"/>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4" name="Oval 337"/>
              <p:cNvSpPr>
                <a:spLocks noChangeArrowheads="1"/>
              </p:cNvSpPr>
              <p:nvPr>
                <p:custDataLst>
                  <p:tags r:id="rId231"/>
                </p:custDataLst>
              </p:nvPr>
            </p:nvSpPr>
            <p:spPr bwMode="auto">
              <a:xfrm>
                <a:off x="13643" y="453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5" name="Oval 338"/>
              <p:cNvSpPr>
                <a:spLocks noChangeArrowheads="1"/>
              </p:cNvSpPr>
              <p:nvPr>
                <p:custDataLst>
                  <p:tags r:id="rId232"/>
                </p:custDataLst>
              </p:nvPr>
            </p:nvSpPr>
            <p:spPr bwMode="auto">
              <a:xfrm>
                <a:off x="13643" y="462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6" name="Oval 339"/>
              <p:cNvSpPr>
                <a:spLocks noChangeArrowheads="1"/>
              </p:cNvSpPr>
              <p:nvPr>
                <p:custDataLst>
                  <p:tags r:id="rId233"/>
                </p:custDataLst>
              </p:nvPr>
            </p:nvSpPr>
            <p:spPr bwMode="auto">
              <a:xfrm>
                <a:off x="13643" y="470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7" name="Oval 340"/>
              <p:cNvSpPr>
                <a:spLocks noChangeArrowheads="1"/>
              </p:cNvSpPr>
              <p:nvPr>
                <p:custDataLst>
                  <p:tags r:id="rId234"/>
                </p:custDataLst>
              </p:nvPr>
            </p:nvSpPr>
            <p:spPr bwMode="auto">
              <a:xfrm>
                <a:off x="13643" y="479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8" name="Oval 341"/>
              <p:cNvSpPr>
                <a:spLocks noChangeArrowheads="1"/>
              </p:cNvSpPr>
              <p:nvPr>
                <p:custDataLst>
                  <p:tags r:id="rId235"/>
                </p:custDataLst>
              </p:nvPr>
            </p:nvSpPr>
            <p:spPr bwMode="auto">
              <a:xfrm>
                <a:off x="13643" y="4874"/>
                <a:ext cx="42" cy="42"/>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9" name="Oval 342"/>
              <p:cNvSpPr>
                <a:spLocks noChangeArrowheads="1"/>
              </p:cNvSpPr>
              <p:nvPr>
                <p:custDataLst>
                  <p:tags r:id="rId236"/>
                </p:custDataLst>
              </p:nvPr>
            </p:nvSpPr>
            <p:spPr bwMode="auto">
              <a:xfrm>
                <a:off x="13643" y="4958"/>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0" name="Oval 343"/>
              <p:cNvSpPr>
                <a:spLocks noChangeArrowheads="1"/>
              </p:cNvSpPr>
              <p:nvPr>
                <p:custDataLst>
                  <p:tags r:id="rId237"/>
                </p:custDataLst>
              </p:nvPr>
            </p:nvSpPr>
            <p:spPr bwMode="auto">
              <a:xfrm>
                <a:off x="13643" y="504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1" name="Oval 344"/>
              <p:cNvSpPr>
                <a:spLocks noChangeArrowheads="1"/>
              </p:cNvSpPr>
              <p:nvPr>
                <p:custDataLst>
                  <p:tags r:id="rId238"/>
                </p:custDataLst>
              </p:nvPr>
            </p:nvSpPr>
            <p:spPr bwMode="auto">
              <a:xfrm>
                <a:off x="13643" y="512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2" name="Oval 345"/>
              <p:cNvSpPr>
                <a:spLocks noChangeArrowheads="1"/>
              </p:cNvSpPr>
              <p:nvPr>
                <p:custDataLst>
                  <p:tags r:id="rId239"/>
                </p:custDataLst>
              </p:nvPr>
            </p:nvSpPr>
            <p:spPr bwMode="auto">
              <a:xfrm>
                <a:off x="13643" y="521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3" name="Oval 346"/>
              <p:cNvSpPr>
                <a:spLocks noChangeArrowheads="1"/>
              </p:cNvSpPr>
              <p:nvPr>
                <p:custDataLst>
                  <p:tags r:id="rId240"/>
                </p:custDataLst>
              </p:nvPr>
            </p:nvSpPr>
            <p:spPr bwMode="auto">
              <a:xfrm>
                <a:off x="13643" y="5296"/>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4" name="Oval 347"/>
              <p:cNvSpPr>
                <a:spLocks noChangeArrowheads="1"/>
              </p:cNvSpPr>
              <p:nvPr>
                <p:custDataLst>
                  <p:tags r:id="rId241"/>
                </p:custDataLst>
              </p:nvPr>
            </p:nvSpPr>
            <p:spPr bwMode="auto">
              <a:xfrm>
                <a:off x="13643" y="5381"/>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5" name="Oval 348"/>
              <p:cNvSpPr>
                <a:spLocks noChangeArrowheads="1"/>
              </p:cNvSpPr>
              <p:nvPr>
                <p:custDataLst>
                  <p:tags r:id="rId242"/>
                </p:custDataLst>
              </p:nvPr>
            </p:nvSpPr>
            <p:spPr bwMode="auto">
              <a:xfrm>
                <a:off x="13643" y="546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6" name="Oval 349"/>
              <p:cNvSpPr>
                <a:spLocks noChangeArrowheads="1"/>
              </p:cNvSpPr>
              <p:nvPr>
                <p:custDataLst>
                  <p:tags r:id="rId243"/>
                </p:custDataLst>
              </p:nvPr>
            </p:nvSpPr>
            <p:spPr bwMode="auto">
              <a:xfrm>
                <a:off x="13643" y="554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7" name="Oval 350"/>
              <p:cNvSpPr>
                <a:spLocks noChangeArrowheads="1"/>
              </p:cNvSpPr>
              <p:nvPr>
                <p:custDataLst>
                  <p:tags r:id="rId244"/>
                </p:custDataLst>
              </p:nvPr>
            </p:nvSpPr>
            <p:spPr bwMode="auto">
              <a:xfrm>
                <a:off x="13643" y="563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8" name="Oval 351"/>
              <p:cNvSpPr>
                <a:spLocks noChangeArrowheads="1"/>
              </p:cNvSpPr>
              <p:nvPr>
                <p:custDataLst>
                  <p:tags r:id="rId245"/>
                </p:custDataLst>
              </p:nvPr>
            </p:nvSpPr>
            <p:spPr bwMode="auto">
              <a:xfrm>
                <a:off x="13643" y="571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9" name="Oval 352"/>
              <p:cNvSpPr>
                <a:spLocks noChangeArrowheads="1"/>
              </p:cNvSpPr>
              <p:nvPr>
                <p:custDataLst>
                  <p:tags r:id="rId246"/>
                </p:custDataLst>
              </p:nvPr>
            </p:nvSpPr>
            <p:spPr bwMode="auto">
              <a:xfrm>
                <a:off x="13643" y="580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0" name="Oval 353"/>
              <p:cNvSpPr>
                <a:spLocks noChangeArrowheads="1"/>
              </p:cNvSpPr>
              <p:nvPr>
                <p:custDataLst>
                  <p:tags r:id="rId247"/>
                </p:custDataLst>
              </p:nvPr>
            </p:nvSpPr>
            <p:spPr bwMode="auto">
              <a:xfrm>
                <a:off x="13643" y="588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1" name="Oval 354"/>
              <p:cNvSpPr>
                <a:spLocks noChangeArrowheads="1"/>
              </p:cNvSpPr>
              <p:nvPr>
                <p:custDataLst>
                  <p:tags r:id="rId248"/>
                </p:custDataLst>
              </p:nvPr>
            </p:nvSpPr>
            <p:spPr bwMode="auto">
              <a:xfrm>
                <a:off x="13643" y="5970"/>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2" name="Oval 355"/>
              <p:cNvSpPr>
                <a:spLocks noChangeArrowheads="1"/>
              </p:cNvSpPr>
              <p:nvPr>
                <p:custDataLst>
                  <p:tags r:id="rId249"/>
                </p:custDataLst>
              </p:nvPr>
            </p:nvSpPr>
            <p:spPr bwMode="auto">
              <a:xfrm>
                <a:off x="13643" y="6053"/>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3" name="Oval 356"/>
              <p:cNvSpPr>
                <a:spLocks noChangeArrowheads="1"/>
              </p:cNvSpPr>
              <p:nvPr>
                <p:custDataLst>
                  <p:tags r:id="rId250"/>
                </p:custDataLst>
              </p:nvPr>
            </p:nvSpPr>
            <p:spPr bwMode="auto">
              <a:xfrm>
                <a:off x="13643" y="613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4" name="Oval 357"/>
              <p:cNvSpPr>
                <a:spLocks noChangeArrowheads="1"/>
              </p:cNvSpPr>
              <p:nvPr>
                <p:custDataLst>
                  <p:tags r:id="rId251"/>
                </p:custDataLst>
              </p:nvPr>
            </p:nvSpPr>
            <p:spPr bwMode="auto">
              <a:xfrm>
                <a:off x="13643" y="622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5" name="Oval 358"/>
              <p:cNvSpPr>
                <a:spLocks noChangeArrowheads="1"/>
              </p:cNvSpPr>
              <p:nvPr>
                <p:custDataLst>
                  <p:tags r:id="rId252"/>
                </p:custDataLst>
              </p:nvPr>
            </p:nvSpPr>
            <p:spPr bwMode="auto">
              <a:xfrm>
                <a:off x="13643" y="630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6" name="Oval 359"/>
              <p:cNvSpPr>
                <a:spLocks noChangeArrowheads="1"/>
              </p:cNvSpPr>
              <p:nvPr>
                <p:custDataLst>
                  <p:tags r:id="rId253"/>
                </p:custDataLst>
              </p:nvPr>
            </p:nvSpPr>
            <p:spPr bwMode="auto">
              <a:xfrm>
                <a:off x="13643" y="639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7" name="Oval 360"/>
              <p:cNvSpPr>
                <a:spLocks noChangeArrowheads="1"/>
              </p:cNvSpPr>
              <p:nvPr>
                <p:custDataLst>
                  <p:tags r:id="rId254"/>
                </p:custDataLst>
              </p:nvPr>
            </p:nvSpPr>
            <p:spPr bwMode="auto">
              <a:xfrm>
                <a:off x="13643" y="647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8" name="Oval 361"/>
              <p:cNvSpPr>
                <a:spLocks noChangeArrowheads="1"/>
              </p:cNvSpPr>
              <p:nvPr>
                <p:custDataLst>
                  <p:tags r:id="rId255"/>
                </p:custDataLst>
              </p:nvPr>
            </p:nvSpPr>
            <p:spPr bwMode="auto">
              <a:xfrm>
                <a:off x="13643" y="655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9" name="Freeform 362"/>
              <p:cNvSpPr/>
              <p:nvPr>
                <p:custDataLst>
                  <p:tags r:id="rId256"/>
                </p:custDataLst>
              </p:nvPr>
            </p:nvSpPr>
            <p:spPr bwMode="auto">
              <a:xfrm>
                <a:off x="13638" y="6642"/>
                <a:ext cx="46" cy="46"/>
              </a:xfrm>
              <a:custGeom>
                <a:avLst/>
                <a:gdLst>
                  <a:gd name="T0" fmla="*/ 4 w 7"/>
                  <a:gd name="T1" fmla="*/ 7 h 7"/>
                  <a:gd name="T2" fmla="*/ 0 w 7"/>
                  <a:gd name="T3" fmla="*/ 3 h 7"/>
                  <a:gd name="T4" fmla="*/ 4 w 7"/>
                  <a:gd name="T5" fmla="*/ 0 h 7"/>
                  <a:gd name="T6" fmla="*/ 7 w 7"/>
                  <a:gd name="T7" fmla="*/ 3 h 7"/>
                  <a:gd name="T8" fmla="*/ 4 w 7"/>
                  <a:gd name="T9" fmla="*/ 7 h 7"/>
                </a:gdLst>
                <a:ahLst/>
                <a:cxnLst>
                  <a:cxn ang="0">
                    <a:pos x="T0" y="T1"/>
                  </a:cxn>
                  <a:cxn ang="0">
                    <a:pos x="T2" y="T3"/>
                  </a:cxn>
                  <a:cxn ang="0">
                    <a:pos x="T4" y="T5"/>
                  </a:cxn>
                  <a:cxn ang="0">
                    <a:pos x="T6" y="T7"/>
                  </a:cxn>
                  <a:cxn ang="0">
                    <a:pos x="T8" y="T9"/>
                  </a:cxn>
                </a:cxnLst>
                <a:rect l="0" t="0" r="r" b="b"/>
                <a:pathLst>
                  <a:path w="7" h="7">
                    <a:moveTo>
                      <a:pt x="4" y="7"/>
                    </a:moveTo>
                    <a:cubicBezTo>
                      <a:pt x="2" y="6"/>
                      <a:pt x="0" y="5"/>
                      <a:pt x="0" y="3"/>
                    </a:cubicBezTo>
                    <a:cubicBezTo>
                      <a:pt x="1" y="1"/>
                      <a:pt x="2" y="0"/>
                      <a:pt x="4" y="0"/>
                    </a:cubicBezTo>
                    <a:cubicBezTo>
                      <a:pt x="6" y="0"/>
                      <a:pt x="7" y="1"/>
                      <a:pt x="7" y="3"/>
                    </a:cubicBezTo>
                    <a:cubicBezTo>
                      <a:pt x="7" y="6"/>
                      <a:pt x="5" y="7"/>
                      <a:pt x="4"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0" name="Freeform 363"/>
              <p:cNvSpPr/>
              <p:nvPr>
                <p:custDataLst>
                  <p:tags r:id="rId257"/>
                </p:custDataLst>
              </p:nvPr>
            </p:nvSpPr>
            <p:spPr bwMode="auto">
              <a:xfrm>
                <a:off x="13623" y="6719"/>
                <a:ext cx="46" cy="53"/>
              </a:xfrm>
              <a:custGeom>
                <a:avLst/>
                <a:gdLst>
                  <a:gd name="T0" fmla="*/ 2 w 7"/>
                  <a:gd name="T1" fmla="*/ 7 h 8"/>
                  <a:gd name="T2" fmla="*/ 0 w 7"/>
                  <a:gd name="T3" fmla="*/ 3 h 8"/>
                  <a:gd name="T4" fmla="*/ 4 w 7"/>
                  <a:gd name="T5" fmla="*/ 1 h 8"/>
                  <a:gd name="T6" fmla="*/ 7 w 7"/>
                  <a:gd name="T7" fmla="*/ 5 h 8"/>
                  <a:gd name="T8" fmla="*/ 2 w 7"/>
                  <a:gd name="T9" fmla="*/ 7 h 8"/>
                </a:gdLst>
                <a:ahLst/>
                <a:cxnLst>
                  <a:cxn ang="0">
                    <a:pos x="T0" y="T1"/>
                  </a:cxn>
                  <a:cxn ang="0">
                    <a:pos x="T2" y="T3"/>
                  </a:cxn>
                  <a:cxn ang="0">
                    <a:pos x="T4" y="T5"/>
                  </a:cxn>
                  <a:cxn ang="0">
                    <a:pos x="T6" y="T7"/>
                  </a:cxn>
                  <a:cxn ang="0">
                    <a:pos x="T8" y="T9"/>
                  </a:cxn>
                </a:cxnLst>
                <a:rect l="0" t="0" r="r" b="b"/>
                <a:pathLst>
                  <a:path w="7" h="8">
                    <a:moveTo>
                      <a:pt x="2" y="7"/>
                    </a:moveTo>
                    <a:cubicBezTo>
                      <a:pt x="0" y="6"/>
                      <a:pt x="0" y="4"/>
                      <a:pt x="0" y="3"/>
                    </a:cubicBezTo>
                    <a:cubicBezTo>
                      <a:pt x="1" y="1"/>
                      <a:pt x="2" y="0"/>
                      <a:pt x="4" y="1"/>
                    </a:cubicBezTo>
                    <a:cubicBezTo>
                      <a:pt x="6" y="1"/>
                      <a:pt x="7" y="3"/>
                      <a:pt x="7" y="5"/>
                    </a:cubicBezTo>
                    <a:cubicBezTo>
                      <a:pt x="6" y="7"/>
                      <a:pt x="4" y="8"/>
                      <a:pt x="2"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1" name="Freeform 364"/>
              <p:cNvSpPr/>
              <p:nvPr>
                <p:custDataLst>
                  <p:tags r:id="rId258"/>
                </p:custDataLst>
              </p:nvPr>
            </p:nvSpPr>
            <p:spPr bwMode="auto">
              <a:xfrm>
                <a:off x="13580" y="6798"/>
                <a:ext cx="51" cy="43"/>
              </a:xfrm>
              <a:custGeom>
                <a:avLst/>
                <a:gdLst>
                  <a:gd name="T0" fmla="*/ 2 w 8"/>
                  <a:gd name="T1" fmla="*/ 6 h 7"/>
                  <a:gd name="T2" fmla="*/ 1 w 8"/>
                  <a:gd name="T3" fmla="*/ 1 h 7"/>
                  <a:gd name="T4" fmla="*/ 6 w 8"/>
                  <a:gd name="T5" fmla="*/ 1 h 7"/>
                  <a:gd name="T6" fmla="*/ 7 w 8"/>
                  <a:gd name="T7" fmla="*/ 5 h 7"/>
                  <a:gd name="T8" fmla="*/ 2 w 8"/>
                  <a:gd name="T9" fmla="*/ 6 h 7"/>
                </a:gdLst>
                <a:ahLst/>
                <a:cxnLst>
                  <a:cxn ang="0">
                    <a:pos x="T0" y="T1"/>
                  </a:cxn>
                  <a:cxn ang="0">
                    <a:pos x="T2" y="T3"/>
                  </a:cxn>
                  <a:cxn ang="0">
                    <a:pos x="T4" y="T5"/>
                  </a:cxn>
                  <a:cxn ang="0">
                    <a:pos x="T6" y="T7"/>
                  </a:cxn>
                  <a:cxn ang="0">
                    <a:pos x="T8" y="T9"/>
                  </a:cxn>
                </a:cxnLst>
                <a:rect l="0" t="0" r="r" b="b"/>
                <a:pathLst>
                  <a:path w="8" h="7">
                    <a:moveTo>
                      <a:pt x="2" y="6"/>
                    </a:moveTo>
                    <a:cubicBezTo>
                      <a:pt x="1" y="5"/>
                      <a:pt x="0" y="3"/>
                      <a:pt x="1" y="1"/>
                    </a:cubicBezTo>
                    <a:cubicBezTo>
                      <a:pt x="3" y="0"/>
                      <a:pt x="5" y="0"/>
                      <a:pt x="6" y="1"/>
                    </a:cubicBezTo>
                    <a:cubicBezTo>
                      <a:pt x="8" y="2"/>
                      <a:pt x="8" y="4"/>
                      <a:pt x="7" y="5"/>
                    </a:cubicBezTo>
                    <a:cubicBezTo>
                      <a:pt x="6" y="7"/>
                      <a:pt x="4" y="7"/>
                      <a:pt x="2"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2" name="Freeform 365"/>
              <p:cNvSpPr/>
              <p:nvPr>
                <p:custDataLst>
                  <p:tags r:id="rId259"/>
                </p:custDataLst>
              </p:nvPr>
            </p:nvSpPr>
            <p:spPr bwMode="auto">
              <a:xfrm>
                <a:off x="13522" y="6856"/>
                <a:ext cx="51" cy="51"/>
              </a:xfrm>
              <a:custGeom>
                <a:avLst/>
                <a:gdLst>
                  <a:gd name="T0" fmla="*/ 1 w 8"/>
                  <a:gd name="T1" fmla="*/ 6 h 8"/>
                  <a:gd name="T2" fmla="*/ 2 w 8"/>
                  <a:gd name="T3" fmla="*/ 1 h 8"/>
                  <a:gd name="T4" fmla="*/ 7 w 8"/>
                  <a:gd name="T5" fmla="*/ 2 h 8"/>
                  <a:gd name="T6" fmla="*/ 6 w 8"/>
                  <a:gd name="T7" fmla="*/ 6 h 8"/>
                  <a:gd name="T8" fmla="*/ 1 w 8"/>
                  <a:gd name="T9" fmla="*/ 6 h 8"/>
                </a:gdLst>
                <a:ahLst/>
                <a:cxnLst>
                  <a:cxn ang="0">
                    <a:pos x="T0" y="T1"/>
                  </a:cxn>
                  <a:cxn ang="0">
                    <a:pos x="T2" y="T3"/>
                  </a:cxn>
                  <a:cxn ang="0">
                    <a:pos x="T4" y="T5"/>
                  </a:cxn>
                  <a:cxn ang="0">
                    <a:pos x="T6" y="T7"/>
                  </a:cxn>
                  <a:cxn ang="0">
                    <a:pos x="T8" y="T9"/>
                  </a:cxn>
                </a:cxnLst>
                <a:rect l="0" t="0" r="r" b="b"/>
                <a:pathLst>
                  <a:path w="8" h="8">
                    <a:moveTo>
                      <a:pt x="1" y="6"/>
                    </a:moveTo>
                    <a:cubicBezTo>
                      <a:pt x="0" y="4"/>
                      <a:pt x="1" y="2"/>
                      <a:pt x="2" y="1"/>
                    </a:cubicBezTo>
                    <a:cubicBezTo>
                      <a:pt x="4" y="0"/>
                      <a:pt x="6" y="0"/>
                      <a:pt x="7" y="2"/>
                    </a:cubicBezTo>
                    <a:cubicBezTo>
                      <a:pt x="8" y="3"/>
                      <a:pt x="8" y="5"/>
                      <a:pt x="6" y="6"/>
                    </a:cubicBezTo>
                    <a:cubicBezTo>
                      <a:pt x="5" y="8"/>
                      <a:pt x="2" y="7"/>
                      <a:pt x="1"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3" name="Freeform 366"/>
              <p:cNvSpPr/>
              <p:nvPr>
                <p:custDataLst>
                  <p:tags r:id="rId260"/>
                </p:custDataLst>
              </p:nvPr>
            </p:nvSpPr>
            <p:spPr bwMode="auto">
              <a:xfrm>
                <a:off x="13449" y="6895"/>
                <a:ext cx="53" cy="51"/>
              </a:xfrm>
              <a:custGeom>
                <a:avLst/>
                <a:gdLst>
                  <a:gd name="T0" fmla="*/ 1 w 8"/>
                  <a:gd name="T1" fmla="*/ 5 h 8"/>
                  <a:gd name="T2" fmla="*/ 3 w 8"/>
                  <a:gd name="T3" fmla="*/ 1 h 8"/>
                  <a:gd name="T4" fmla="*/ 7 w 8"/>
                  <a:gd name="T5" fmla="*/ 3 h 8"/>
                  <a:gd name="T6" fmla="*/ 5 w 8"/>
                  <a:gd name="T7" fmla="*/ 7 h 8"/>
                  <a:gd name="T8" fmla="*/ 1 w 8"/>
                  <a:gd name="T9" fmla="*/ 5 h 8"/>
                </a:gdLst>
                <a:ahLst/>
                <a:cxnLst>
                  <a:cxn ang="0">
                    <a:pos x="T0" y="T1"/>
                  </a:cxn>
                  <a:cxn ang="0">
                    <a:pos x="T2" y="T3"/>
                  </a:cxn>
                  <a:cxn ang="0">
                    <a:pos x="T4" y="T5"/>
                  </a:cxn>
                  <a:cxn ang="0">
                    <a:pos x="T6" y="T7"/>
                  </a:cxn>
                  <a:cxn ang="0">
                    <a:pos x="T8" y="T9"/>
                  </a:cxn>
                </a:cxnLst>
                <a:rect l="0" t="0" r="r" b="b"/>
                <a:pathLst>
                  <a:path w="8" h="8">
                    <a:moveTo>
                      <a:pt x="1" y="5"/>
                    </a:moveTo>
                    <a:cubicBezTo>
                      <a:pt x="0" y="3"/>
                      <a:pt x="1" y="1"/>
                      <a:pt x="3" y="1"/>
                    </a:cubicBezTo>
                    <a:cubicBezTo>
                      <a:pt x="4" y="0"/>
                      <a:pt x="6" y="1"/>
                      <a:pt x="7" y="3"/>
                    </a:cubicBezTo>
                    <a:cubicBezTo>
                      <a:pt x="8" y="4"/>
                      <a:pt x="7" y="7"/>
                      <a:pt x="5" y="7"/>
                    </a:cubicBezTo>
                    <a:cubicBezTo>
                      <a:pt x="3" y="8"/>
                      <a:pt x="1" y="7"/>
                      <a:pt x="1" y="5"/>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4" name="Freeform 367"/>
              <p:cNvSpPr/>
              <p:nvPr>
                <p:custDataLst>
                  <p:tags r:id="rId261"/>
                </p:custDataLst>
              </p:nvPr>
            </p:nvSpPr>
            <p:spPr bwMode="auto">
              <a:xfrm>
                <a:off x="13372" y="6914"/>
                <a:ext cx="46" cy="46"/>
              </a:xfrm>
              <a:custGeom>
                <a:avLst/>
                <a:gdLst>
                  <a:gd name="T0" fmla="*/ 0 w 7"/>
                  <a:gd name="T1" fmla="*/ 4 h 7"/>
                  <a:gd name="T2" fmla="*/ 3 w 7"/>
                  <a:gd name="T3" fmla="*/ 1 h 7"/>
                  <a:gd name="T4" fmla="*/ 7 w 7"/>
                  <a:gd name="T5" fmla="*/ 4 h 7"/>
                  <a:gd name="T6" fmla="*/ 4 w 7"/>
                  <a:gd name="T7" fmla="*/ 7 h 7"/>
                  <a:gd name="T8" fmla="*/ 0 w 7"/>
                  <a:gd name="T9" fmla="*/ 4 h 7"/>
                </a:gdLst>
                <a:ahLst/>
                <a:cxnLst>
                  <a:cxn ang="0">
                    <a:pos x="T0" y="T1"/>
                  </a:cxn>
                  <a:cxn ang="0">
                    <a:pos x="T2" y="T3"/>
                  </a:cxn>
                  <a:cxn ang="0">
                    <a:pos x="T4" y="T5"/>
                  </a:cxn>
                  <a:cxn ang="0">
                    <a:pos x="T6" y="T7"/>
                  </a:cxn>
                  <a:cxn ang="0">
                    <a:pos x="T8" y="T9"/>
                  </a:cxn>
                </a:cxnLst>
                <a:rect l="0" t="0" r="r" b="b"/>
                <a:pathLst>
                  <a:path w="7" h="7">
                    <a:moveTo>
                      <a:pt x="0" y="4"/>
                    </a:moveTo>
                    <a:cubicBezTo>
                      <a:pt x="0" y="2"/>
                      <a:pt x="1" y="1"/>
                      <a:pt x="3" y="1"/>
                    </a:cubicBezTo>
                    <a:cubicBezTo>
                      <a:pt x="5" y="0"/>
                      <a:pt x="6" y="2"/>
                      <a:pt x="7" y="4"/>
                    </a:cubicBezTo>
                    <a:cubicBezTo>
                      <a:pt x="7" y="5"/>
                      <a:pt x="6" y="7"/>
                      <a:pt x="4" y="7"/>
                    </a:cubicBezTo>
                    <a:cubicBezTo>
                      <a:pt x="1" y="7"/>
                      <a:pt x="0" y="6"/>
                      <a:pt x="0"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5" name="Oval 368"/>
              <p:cNvSpPr>
                <a:spLocks noChangeArrowheads="1"/>
              </p:cNvSpPr>
              <p:nvPr>
                <p:custDataLst>
                  <p:tags r:id="rId262"/>
                </p:custDataLst>
              </p:nvPr>
            </p:nvSpPr>
            <p:spPr bwMode="auto">
              <a:xfrm>
                <a:off x="1329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6" name="Oval 369"/>
              <p:cNvSpPr>
                <a:spLocks noChangeArrowheads="1"/>
              </p:cNvSpPr>
              <p:nvPr>
                <p:custDataLst>
                  <p:tags r:id="rId263"/>
                </p:custDataLst>
              </p:nvPr>
            </p:nvSpPr>
            <p:spPr bwMode="auto">
              <a:xfrm>
                <a:off x="1320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7" name="Rectangle 370"/>
              <p:cNvSpPr>
                <a:spLocks noChangeArrowheads="1"/>
              </p:cNvSpPr>
              <p:nvPr>
                <p:custDataLst>
                  <p:tags r:id="rId264"/>
                </p:custDataLst>
              </p:nvPr>
            </p:nvSpPr>
            <p:spPr bwMode="auto">
              <a:xfrm>
                <a:off x="12781" y="6999"/>
                <a:ext cx="58" cy="66"/>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8" name="Rectangle 371"/>
              <p:cNvSpPr>
                <a:spLocks noChangeArrowheads="1"/>
              </p:cNvSpPr>
              <p:nvPr>
                <p:custDataLst>
                  <p:tags r:id="rId265"/>
                </p:custDataLst>
              </p:nvPr>
            </p:nvSpPr>
            <p:spPr bwMode="auto">
              <a:xfrm>
                <a:off x="12870" y="6922"/>
                <a:ext cx="58" cy="143"/>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9" name="Rectangle 372"/>
              <p:cNvSpPr>
                <a:spLocks noChangeArrowheads="1"/>
              </p:cNvSpPr>
              <p:nvPr>
                <p:custDataLst>
                  <p:tags r:id="rId266"/>
                </p:custDataLst>
              </p:nvPr>
            </p:nvSpPr>
            <p:spPr bwMode="auto">
              <a:xfrm>
                <a:off x="12960" y="6876"/>
                <a:ext cx="58" cy="188"/>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0" name="Freeform 373"/>
              <p:cNvSpPr>
                <a:spLocks noEditPoints="1"/>
              </p:cNvSpPr>
              <p:nvPr>
                <p:custDataLst>
                  <p:tags r:id="rId267"/>
                </p:custDataLst>
              </p:nvPr>
            </p:nvSpPr>
            <p:spPr bwMode="auto">
              <a:xfrm>
                <a:off x="12677" y="6740"/>
                <a:ext cx="457" cy="467"/>
              </a:xfrm>
              <a:custGeom>
                <a:avLst/>
                <a:gdLst>
                  <a:gd name="T0" fmla="*/ 35 w 69"/>
                  <a:gd name="T1" fmla="*/ 70 h 70"/>
                  <a:gd name="T2" fmla="*/ 0 w 69"/>
                  <a:gd name="T3" fmla="*/ 35 h 70"/>
                  <a:gd name="T4" fmla="*/ 35 w 69"/>
                  <a:gd name="T5" fmla="*/ 0 h 70"/>
                  <a:gd name="T6" fmla="*/ 69 w 69"/>
                  <a:gd name="T7" fmla="*/ 35 h 70"/>
                  <a:gd name="T8" fmla="*/ 35 w 69"/>
                  <a:gd name="T9" fmla="*/ 70 h 70"/>
                  <a:gd name="T10" fmla="*/ 35 w 69"/>
                  <a:gd name="T11" fmla="*/ 6 h 70"/>
                  <a:gd name="T12" fmla="*/ 6 w 69"/>
                  <a:gd name="T13" fmla="*/ 35 h 70"/>
                  <a:gd name="T14" fmla="*/ 35 w 69"/>
                  <a:gd name="T15" fmla="*/ 64 h 70"/>
                  <a:gd name="T16" fmla="*/ 63 w 69"/>
                  <a:gd name="T17" fmla="*/ 35 h 70"/>
                  <a:gd name="T18" fmla="*/ 35 w 69"/>
                  <a:gd name="T19" fmla="*/ 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70">
                    <a:moveTo>
                      <a:pt x="35" y="70"/>
                    </a:moveTo>
                    <a:cubicBezTo>
                      <a:pt x="16" y="70"/>
                      <a:pt x="0" y="54"/>
                      <a:pt x="0" y="35"/>
                    </a:cubicBezTo>
                    <a:cubicBezTo>
                      <a:pt x="0" y="16"/>
                      <a:pt x="16" y="0"/>
                      <a:pt x="35" y="0"/>
                    </a:cubicBezTo>
                    <a:cubicBezTo>
                      <a:pt x="54" y="0"/>
                      <a:pt x="69" y="16"/>
                      <a:pt x="69" y="35"/>
                    </a:cubicBezTo>
                    <a:cubicBezTo>
                      <a:pt x="69" y="54"/>
                      <a:pt x="54" y="70"/>
                      <a:pt x="35" y="70"/>
                    </a:cubicBezTo>
                    <a:close/>
                    <a:moveTo>
                      <a:pt x="35" y="6"/>
                    </a:moveTo>
                    <a:cubicBezTo>
                      <a:pt x="19" y="6"/>
                      <a:pt x="6" y="19"/>
                      <a:pt x="6" y="35"/>
                    </a:cubicBezTo>
                    <a:cubicBezTo>
                      <a:pt x="6" y="51"/>
                      <a:pt x="19" y="64"/>
                      <a:pt x="35" y="64"/>
                    </a:cubicBezTo>
                    <a:cubicBezTo>
                      <a:pt x="50" y="64"/>
                      <a:pt x="63" y="51"/>
                      <a:pt x="63" y="35"/>
                    </a:cubicBezTo>
                    <a:cubicBezTo>
                      <a:pt x="63" y="19"/>
                      <a:pt x="50" y="6"/>
                      <a:pt x="35" y="6"/>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75" name="文本框 74"/>
            <p:cNvSpPr txBox="1"/>
            <p:nvPr>
              <p:custDataLst>
                <p:tags r:id="rId1"/>
              </p:custDataLst>
            </p:nvPr>
          </p:nvSpPr>
          <p:spPr>
            <a:xfrm>
              <a:off x="5919" y="4045"/>
              <a:ext cx="7365" cy="2447"/>
            </a:xfrm>
            <a:prstGeom prst="rect">
              <a:avLst/>
            </a:prstGeom>
            <a:noFill/>
          </p:spPr>
          <p:txBody>
            <a:bodyPr wrap="square" rtlCol="0" anchor="ctr">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fontAlgn="auto">
                <a:lnSpc>
                  <a:spcPts val="3400"/>
                </a:lnSpc>
                <a:spcBef>
                  <a:spcPts val="0"/>
                </a:spcBef>
                <a:spcAft>
                  <a:spcPts val="0"/>
                </a:spcAft>
              </a:pPr>
              <a:r>
                <a:rPr lang="zh-CN" sz="3600"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对已实施的或正在实施检维修作业检查</a:t>
              </a:r>
              <a:endParaRPr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模板"/>
          <p:cNvPicPr>
            <a:picLocks noChangeAspect="1"/>
          </p:cNvPicPr>
          <p:nvPr/>
        </p:nvPicPr>
        <p:blipFill>
          <a:blip r:embed="rId3"/>
          <a:stretch>
            <a:fillRect/>
          </a:stretch>
        </p:blipFill>
        <p:spPr>
          <a:xfrm>
            <a:off x="0" y="0"/>
            <a:ext cx="12202795" cy="6857365"/>
          </a:xfrm>
          <a:prstGeom prst="rect">
            <a:avLst/>
          </a:prstGeom>
        </p:spPr>
      </p:pic>
      <p:pic>
        <p:nvPicPr>
          <p:cNvPr id="5" name="图片 4" descr="2"/>
          <p:cNvPicPr>
            <a:picLocks noChangeAspect="1"/>
          </p:cNvPicPr>
          <p:nvPr/>
        </p:nvPicPr>
        <p:blipFill>
          <a:blip r:embed="rId4"/>
          <a:stretch>
            <a:fillRect/>
          </a:stretch>
        </p:blipFill>
        <p:spPr>
          <a:xfrm>
            <a:off x="480060" y="548005"/>
            <a:ext cx="3302000" cy="1893570"/>
          </a:xfrm>
          <a:prstGeom prst="rect">
            <a:avLst/>
          </a:prstGeom>
        </p:spPr>
      </p:pic>
      <p:sp>
        <p:nvSpPr>
          <p:cNvPr id="3" name="文本框 2"/>
          <p:cNvSpPr txBox="1"/>
          <p:nvPr/>
        </p:nvSpPr>
        <p:spPr>
          <a:xfrm>
            <a:off x="4652010" y="2773680"/>
            <a:ext cx="5594350" cy="1309370"/>
          </a:xfrm>
          <a:prstGeom prst="rect">
            <a:avLst/>
          </a:prstGeom>
          <a:noFill/>
          <a:extLst>
            <a:ext uri="{909E8E84-426E-40DD-AFC4-6F175D3DCCD1}">
              <a14:hiddenFill xmlns:a14="http://schemas.microsoft.com/office/drawing/2010/main">
                <a:solidFill>
                  <a:schemeClr val="bg1"/>
                </a:solidFill>
              </a14:hiddenFill>
            </a:ext>
          </a:extLst>
        </p:spPr>
        <p:txBody>
          <a:bodyPr wrap="square" rtlCol="0">
            <a:spAutoFit/>
          </a:bodyPr>
          <a:lstStyle/>
          <a:p>
            <a:pPr algn="ctr">
              <a:lnSpc>
                <a:spcPct val="120000"/>
              </a:lnSpc>
              <a:spcBef>
                <a:spcPts val="0"/>
              </a:spcBef>
              <a:spcAft>
                <a:spcPts val="0"/>
              </a:spcAft>
            </a:pPr>
            <a:r>
              <a:rPr lang="zh-CN" altLang="en-US" sz="6600">
                <a:solidFill>
                  <a:srgbClr val="C00000"/>
                </a:solidFill>
                <a:latin typeface="方正小标宋简体" panose="02000000000000000000" charset="-122"/>
                <a:ea typeface="方正小标宋简体" panose="02000000000000000000" charset="-122"/>
              </a:rPr>
              <a:t>四、外委外包</a:t>
            </a:r>
          </a:p>
        </p:txBody>
      </p:sp>
      <p:sp>
        <p:nvSpPr>
          <p:cNvPr id="2" name="文本框 1"/>
          <p:cNvSpPr txBox="1"/>
          <p:nvPr>
            <p:custDataLst>
              <p:tags r:id="rId1"/>
            </p:custDataLst>
          </p:nvPr>
        </p:nvSpPr>
        <p:spPr>
          <a:xfrm>
            <a:off x="6421120" y="4291330"/>
            <a:ext cx="4064000" cy="583565"/>
          </a:xfrm>
          <a:prstGeom prst="rect">
            <a:avLst/>
          </a:prstGeom>
          <a:noFill/>
        </p:spPr>
        <p:txBody>
          <a:bodyPr wrap="square" rtlCol="0">
            <a:spAutoFit/>
          </a:bodyPr>
          <a:lstStyle/>
          <a:p>
            <a:r>
              <a:rPr lang="zh-CN" altLang="en-US" sz="3200">
                <a:solidFill>
                  <a:srgbClr val="FF0000"/>
                </a:solidFill>
              </a:rPr>
              <a:t>整治内容</a:t>
            </a:r>
            <a:r>
              <a:rPr lang="en-US" altLang="zh-CN" sz="3200">
                <a:solidFill>
                  <a:srgbClr val="FF0000"/>
                </a:solidFill>
              </a:rPr>
              <a:t>6</a:t>
            </a:r>
            <a:r>
              <a:rPr lang="zh-CN" altLang="en-US" sz="3200">
                <a:solidFill>
                  <a:srgbClr val="FF0000"/>
                </a:solidFill>
              </a:rPr>
              <a:t>项</a:t>
            </a: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nvPicPr>
        <p:blipFill>
          <a:blip r:embed="rId269"/>
          <a:stretch>
            <a:fillRect/>
          </a:stretch>
        </p:blipFill>
        <p:spPr>
          <a:xfrm>
            <a:off x="0" y="0"/>
            <a:ext cx="12202795" cy="6857365"/>
          </a:xfrm>
          <a:prstGeom prst="rect">
            <a:avLst/>
          </a:prstGeom>
        </p:spPr>
      </p:pic>
      <p:sp>
        <p:nvSpPr>
          <p:cNvPr id="47" name="文本框 46"/>
          <p:cNvSpPr txBox="1"/>
          <p:nvPr/>
        </p:nvSpPr>
        <p:spPr>
          <a:xfrm>
            <a:off x="847090" y="965200"/>
            <a:ext cx="10452735" cy="768350"/>
          </a:xfrm>
          <a:prstGeom prst="rect">
            <a:avLst/>
          </a:prstGeom>
          <a:gradFill>
            <a:gsLst>
              <a:gs pos="0">
                <a:srgbClr val="E30000"/>
              </a:gs>
              <a:gs pos="100000">
                <a:srgbClr val="760303"/>
              </a:gs>
            </a:gsLst>
            <a:lin ang="5400000" scaled="0"/>
          </a:gradFill>
          <a:ln>
            <a:noFill/>
          </a:ln>
        </p:spPr>
        <p:txBody>
          <a:bodyPr wrap="square" rtlCol="0">
            <a:spAutoFit/>
          </a:bodyPr>
          <a:lstStyle/>
          <a:p>
            <a:pPr algn="l"/>
            <a:r>
              <a:rPr lang="en-US" altLang="zh-CN" sz="2200">
                <a:solidFill>
                  <a:schemeClr val="bg1"/>
                </a:solidFill>
                <a:latin typeface="思源黑体 Medium" panose="020B0600000000000000" charset="-122"/>
                <a:ea typeface="思源黑体 Medium" panose="020B0600000000000000" charset="-122"/>
                <a:cs typeface="思源黑体 Medium" panose="020B0600000000000000" charset="-122"/>
              </a:rPr>
              <a:t>1</a:t>
            </a:r>
            <a:r>
              <a:rPr lang="zh-CN" altLang="en-US" sz="2200">
                <a:solidFill>
                  <a:schemeClr val="bg1"/>
                </a:solidFill>
                <a:latin typeface="思源黑体 Medium" panose="020B0600000000000000" charset="-122"/>
                <a:ea typeface="思源黑体 Medium" panose="020B0600000000000000" charset="-122"/>
                <a:cs typeface="思源黑体 Medium" panose="020B0600000000000000" charset="-122"/>
              </a:rPr>
              <a:t>、将生产经营项目、场所、设备发包或者出租给不具备安全生产条件或者相应资质的单位或者个人</a:t>
            </a:r>
          </a:p>
        </p:txBody>
      </p:sp>
      <p:sp>
        <p:nvSpPr>
          <p:cNvPr id="5" name="文本框 4"/>
          <p:cNvSpPr txBox="1"/>
          <p:nvPr/>
        </p:nvSpPr>
        <p:spPr>
          <a:xfrm>
            <a:off x="847090" y="1751330"/>
            <a:ext cx="5249545" cy="4078605"/>
          </a:xfrm>
          <a:prstGeom prst="rect">
            <a:avLst/>
          </a:prstGeom>
          <a:solidFill>
            <a:schemeClr val="bg2">
              <a:alpha val="48000"/>
            </a:schemeClr>
          </a:solidFill>
        </p:spPr>
        <p:txBody>
          <a:bodyPr wrap="square" rtlCol="0">
            <a:noAutofit/>
          </a:bodyPr>
          <a:lstStyle/>
          <a:p>
            <a:pPr>
              <a:lnSpc>
                <a:spcPct val="150000"/>
              </a:lnSpc>
            </a:pPr>
            <a:r>
              <a:rPr lang="zh-CN" altLang="en-US" sz="1600"/>
              <a:t>《中华人民共和国安全生产法》</a:t>
            </a:r>
            <a:r>
              <a:rPr lang="zh-CN" altLang="en-US" sz="2000">
                <a:solidFill>
                  <a:srgbClr val="FF0000"/>
                </a:solidFill>
              </a:rPr>
              <a:t>第四十九条 生产经营单位不得将生产经营项目、场所、设备发包或者出租给不具备安全生产条件或者相应资质的单位或者个人。</a:t>
            </a:r>
          </a:p>
        </p:txBody>
      </p:sp>
      <p:grpSp>
        <p:nvGrpSpPr>
          <p:cNvPr id="6" name="组合 5" descr="7b0a202020202274657874626f78223a20227b5c2269645c223a32303334353032302c5c2263617465676f72795f69645c223a5c225c227d220a7d0a"/>
          <p:cNvGrpSpPr/>
          <p:nvPr/>
        </p:nvGrpSpPr>
        <p:grpSpPr>
          <a:xfrm>
            <a:off x="6506845" y="1764665"/>
            <a:ext cx="4793615" cy="3538220"/>
            <a:chOff x="5402" y="3594"/>
            <a:chExt cx="8398" cy="3612"/>
          </a:xfrm>
        </p:grpSpPr>
        <p:grpSp>
          <p:nvGrpSpPr>
            <p:cNvPr id="8" name="组合 7"/>
            <p:cNvGrpSpPr/>
            <p:nvPr/>
          </p:nvGrpSpPr>
          <p:grpSpPr>
            <a:xfrm>
              <a:off x="5402" y="3594"/>
              <a:ext cx="8398" cy="3612"/>
              <a:chOff x="5402" y="3594"/>
              <a:chExt cx="8398" cy="3612"/>
            </a:xfrm>
          </p:grpSpPr>
          <p:sp>
            <p:nvSpPr>
              <p:cNvPr id="181" name="Freeform 107"/>
              <p:cNvSpPr>
                <a:spLocks noEditPoints="1"/>
              </p:cNvSpPr>
              <p:nvPr>
                <p:custDataLst>
                  <p:tags r:id="rId2"/>
                </p:custDataLst>
              </p:nvPr>
            </p:nvSpPr>
            <p:spPr bwMode="auto">
              <a:xfrm>
                <a:off x="13134" y="6734"/>
                <a:ext cx="124" cy="128"/>
              </a:xfrm>
              <a:custGeom>
                <a:avLst/>
                <a:gdLst>
                  <a:gd name="T0" fmla="*/ 18 w 19"/>
                  <a:gd name="T1" fmla="*/ 15 h 20"/>
                  <a:gd name="T2" fmla="*/ 19 w 19"/>
                  <a:gd name="T3" fmla="*/ 13 h 20"/>
                  <a:gd name="T4" fmla="*/ 17 w 19"/>
                  <a:gd name="T5" fmla="*/ 11 h 20"/>
                  <a:gd name="T6" fmla="*/ 17 w 19"/>
                  <a:gd name="T7" fmla="*/ 9 h 20"/>
                  <a:gd name="T8" fmla="*/ 19 w 19"/>
                  <a:gd name="T9" fmla="*/ 7 h 20"/>
                  <a:gd name="T10" fmla="*/ 18 w 19"/>
                  <a:gd name="T11" fmla="*/ 5 h 20"/>
                  <a:gd name="T12" fmla="*/ 15 w 19"/>
                  <a:gd name="T13" fmla="*/ 5 h 20"/>
                  <a:gd name="T14" fmla="*/ 14 w 19"/>
                  <a:gd name="T15" fmla="*/ 4 h 20"/>
                  <a:gd name="T16" fmla="*/ 14 w 19"/>
                  <a:gd name="T17" fmla="*/ 1 h 20"/>
                  <a:gd name="T18" fmla="*/ 12 w 19"/>
                  <a:gd name="T19" fmla="*/ 0 h 20"/>
                  <a:gd name="T20" fmla="*/ 10 w 19"/>
                  <a:gd name="T21" fmla="*/ 2 h 20"/>
                  <a:gd name="T22" fmla="*/ 8 w 19"/>
                  <a:gd name="T23" fmla="*/ 2 h 20"/>
                  <a:gd name="T24" fmla="*/ 7 w 19"/>
                  <a:gd name="T25" fmla="*/ 0 h 20"/>
                  <a:gd name="T26" fmla="*/ 4 w 19"/>
                  <a:gd name="T27" fmla="*/ 1 h 20"/>
                  <a:gd name="T28" fmla="*/ 5 w 19"/>
                  <a:gd name="T29" fmla="*/ 4 h 20"/>
                  <a:gd name="T30" fmla="*/ 3 w 19"/>
                  <a:gd name="T31" fmla="*/ 5 h 20"/>
                  <a:gd name="T32" fmla="*/ 0 w 19"/>
                  <a:gd name="T33" fmla="*/ 5 h 20"/>
                  <a:gd name="T34" fmla="*/ 0 w 19"/>
                  <a:gd name="T35" fmla="*/ 7 h 20"/>
                  <a:gd name="T36" fmla="*/ 2 w 19"/>
                  <a:gd name="T37" fmla="*/ 9 h 20"/>
                  <a:gd name="T38" fmla="*/ 2 w 19"/>
                  <a:gd name="T39" fmla="*/ 11 h 20"/>
                  <a:gd name="T40" fmla="*/ 0 w 19"/>
                  <a:gd name="T41" fmla="*/ 13 h 20"/>
                  <a:gd name="T42" fmla="*/ 1 w 19"/>
                  <a:gd name="T43" fmla="*/ 15 h 20"/>
                  <a:gd name="T44" fmla="*/ 3 w 19"/>
                  <a:gd name="T45" fmla="*/ 15 h 20"/>
                  <a:gd name="T46" fmla="*/ 5 w 19"/>
                  <a:gd name="T47" fmla="*/ 16 h 20"/>
                  <a:gd name="T48" fmla="*/ 4 w 19"/>
                  <a:gd name="T49" fmla="*/ 19 h 20"/>
                  <a:gd name="T50" fmla="*/ 7 w 19"/>
                  <a:gd name="T51" fmla="*/ 20 h 20"/>
                  <a:gd name="T52" fmla="*/ 9 w 19"/>
                  <a:gd name="T53" fmla="*/ 18 h 20"/>
                  <a:gd name="T54" fmla="*/ 10 w 19"/>
                  <a:gd name="T55" fmla="*/ 18 h 20"/>
                  <a:gd name="T56" fmla="*/ 12 w 19"/>
                  <a:gd name="T57" fmla="*/ 20 h 20"/>
                  <a:gd name="T58" fmla="*/ 14 w 19"/>
                  <a:gd name="T59" fmla="*/ 19 h 20"/>
                  <a:gd name="T60" fmla="*/ 14 w 19"/>
                  <a:gd name="T61" fmla="*/ 16 h 20"/>
                  <a:gd name="T62" fmla="*/ 15 w 19"/>
                  <a:gd name="T63" fmla="*/ 15 h 20"/>
                  <a:gd name="T64" fmla="*/ 18 w 19"/>
                  <a:gd name="T65" fmla="*/ 15 h 20"/>
                  <a:gd name="T66" fmla="*/ 8 w 19"/>
                  <a:gd name="T67" fmla="*/ 13 h 20"/>
                  <a:gd name="T68" fmla="*/ 6 w 19"/>
                  <a:gd name="T69" fmla="*/ 9 h 20"/>
                  <a:gd name="T70" fmla="*/ 11 w 19"/>
                  <a:gd name="T71" fmla="*/ 6 h 20"/>
                  <a:gd name="T72" fmla="*/ 13 w 19"/>
                  <a:gd name="T73" fmla="*/ 11 h 20"/>
                  <a:gd name="T74" fmla="*/ 8 w 19"/>
                  <a:gd name="T75"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 h="20">
                    <a:moveTo>
                      <a:pt x="18" y="15"/>
                    </a:moveTo>
                    <a:cubicBezTo>
                      <a:pt x="19" y="13"/>
                      <a:pt x="19" y="13"/>
                      <a:pt x="19" y="13"/>
                    </a:cubicBezTo>
                    <a:cubicBezTo>
                      <a:pt x="17" y="11"/>
                      <a:pt x="17" y="11"/>
                      <a:pt x="17" y="11"/>
                    </a:cubicBezTo>
                    <a:cubicBezTo>
                      <a:pt x="17" y="10"/>
                      <a:pt x="17" y="10"/>
                      <a:pt x="17" y="9"/>
                    </a:cubicBezTo>
                    <a:cubicBezTo>
                      <a:pt x="19" y="7"/>
                      <a:pt x="19" y="7"/>
                      <a:pt x="19" y="7"/>
                    </a:cubicBezTo>
                    <a:cubicBezTo>
                      <a:pt x="18" y="5"/>
                      <a:pt x="18" y="5"/>
                      <a:pt x="18" y="5"/>
                    </a:cubicBezTo>
                    <a:cubicBezTo>
                      <a:pt x="15" y="5"/>
                      <a:pt x="15" y="5"/>
                      <a:pt x="15" y="5"/>
                    </a:cubicBezTo>
                    <a:cubicBezTo>
                      <a:pt x="15" y="5"/>
                      <a:pt x="15" y="4"/>
                      <a:pt x="14" y="4"/>
                    </a:cubicBezTo>
                    <a:cubicBezTo>
                      <a:pt x="14" y="1"/>
                      <a:pt x="14" y="1"/>
                      <a:pt x="14" y="1"/>
                    </a:cubicBezTo>
                    <a:cubicBezTo>
                      <a:pt x="12" y="0"/>
                      <a:pt x="12" y="0"/>
                      <a:pt x="12" y="0"/>
                    </a:cubicBezTo>
                    <a:cubicBezTo>
                      <a:pt x="10" y="2"/>
                      <a:pt x="10" y="2"/>
                      <a:pt x="10" y="2"/>
                    </a:cubicBezTo>
                    <a:cubicBezTo>
                      <a:pt x="10" y="2"/>
                      <a:pt x="9" y="2"/>
                      <a:pt x="8" y="2"/>
                    </a:cubicBezTo>
                    <a:cubicBezTo>
                      <a:pt x="7" y="0"/>
                      <a:pt x="7" y="0"/>
                      <a:pt x="7" y="0"/>
                    </a:cubicBezTo>
                    <a:cubicBezTo>
                      <a:pt x="4" y="1"/>
                      <a:pt x="4" y="1"/>
                      <a:pt x="4" y="1"/>
                    </a:cubicBezTo>
                    <a:cubicBezTo>
                      <a:pt x="5" y="4"/>
                      <a:pt x="5" y="4"/>
                      <a:pt x="5" y="4"/>
                    </a:cubicBezTo>
                    <a:cubicBezTo>
                      <a:pt x="4" y="4"/>
                      <a:pt x="4" y="5"/>
                      <a:pt x="3" y="5"/>
                    </a:cubicBezTo>
                    <a:cubicBezTo>
                      <a:pt x="0" y="5"/>
                      <a:pt x="0" y="5"/>
                      <a:pt x="0" y="5"/>
                    </a:cubicBezTo>
                    <a:cubicBezTo>
                      <a:pt x="0" y="7"/>
                      <a:pt x="0" y="7"/>
                      <a:pt x="0" y="7"/>
                    </a:cubicBezTo>
                    <a:cubicBezTo>
                      <a:pt x="2" y="9"/>
                      <a:pt x="2" y="9"/>
                      <a:pt x="2" y="9"/>
                    </a:cubicBezTo>
                    <a:cubicBezTo>
                      <a:pt x="2" y="10"/>
                      <a:pt x="2" y="10"/>
                      <a:pt x="2" y="11"/>
                    </a:cubicBezTo>
                    <a:cubicBezTo>
                      <a:pt x="0" y="13"/>
                      <a:pt x="0" y="13"/>
                      <a:pt x="0" y="13"/>
                    </a:cubicBezTo>
                    <a:cubicBezTo>
                      <a:pt x="1" y="15"/>
                      <a:pt x="1" y="15"/>
                      <a:pt x="1" y="15"/>
                    </a:cubicBezTo>
                    <a:cubicBezTo>
                      <a:pt x="3" y="15"/>
                      <a:pt x="3" y="15"/>
                      <a:pt x="3" y="15"/>
                    </a:cubicBezTo>
                    <a:cubicBezTo>
                      <a:pt x="4" y="15"/>
                      <a:pt x="4" y="16"/>
                      <a:pt x="5" y="16"/>
                    </a:cubicBezTo>
                    <a:cubicBezTo>
                      <a:pt x="4" y="19"/>
                      <a:pt x="4" y="19"/>
                      <a:pt x="4" y="19"/>
                    </a:cubicBezTo>
                    <a:cubicBezTo>
                      <a:pt x="7" y="20"/>
                      <a:pt x="7" y="20"/>
                      <a:pt x="7" y="20"/>
                    </a:cubicBezTo>
                    <a:cubicBezTo>
                      <a:pt x="9" y="18"/>
                      <a:pt x="9" y="18"/>
                      <a:pt x="9" y="18"/>
                    </a:cubicBezTo>
                    <a:cubicBezTo>
                      <a:pt x="9" y="18"/>
                      <a:pt x="10" y="18"/>
                      <a:pt x="10" y="18"/>
                    </a:cubicBezTo>
                    <a:cubicBezTo>
                      <a:pt x="12" y="20"/>
                      <a:pt x="12" y="20"/>
                      <a:pt x="12" y="20"/>
                    </a:cubicBezTo>
                    <a:cubicBezTo>
                      <a:pt x="14" y="19"/>
                      <a:pt x="14" y="19"/>
                      <a:pt x="14" y="19"/>
                    </a:cubicBezTo>
                    <a:cubicBezTo>
                      <a:pt x="14" y="16"/>
                      <a:pt x="14" y="16"/>
                      <a:pt x="14" y="16"/>
                    </a:cubicBezTo>
                    <a:cubicBezTo>
                      <a:pt x="15" y="16"/>
                      <a:pt x="15" y="15"/>
                      <a:pt x="15" y="15"/>
                    </a:cubicBezTo>
                    <a:lnTo>
                      <a:pt x="18" y="15"/>
                    </a:lnTo>
                    <a:close/>
                    <a:moveTo>
                      <a:pt x="8" y="13"/>
                    </a:moveTo>
                    <a:cubicBezTo>
                      <a:pt x="6" y="13"/>
                      <a:pt x="5" y="10"/>
                      <a:pt x="6" y="9"/>
                    </a:cubicBezTo>
                    <a:cubicBezTo>
                      <a:pt x="7" y="7"/>
                      <a:pt x="9" y="6"/>
                      <a:pt x="11" y="6"/>
                    </a:cubicBezTo>
                    <a:cubicBezTo>
                      <a:pt x="13" y="7"/>
                      <a:pt x="14" y="9"/>
                      <a:pt x="13" y="11"/>
                    </a:cubicBezTo>
                    <a:cubicBezTo>
                      <a:pt x="12" y="13"/>
                      <a:pt x="10" y="14"/>
                      <a:pt x="8" y="13"/>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2" name="Freeform 108"/>
              <p:cNvSpPr>
                <a:spLocks noEditPoints="1"/>
              </p:cNvSpPr>
              <p:nvPr>
                <p:custDataLst>
                  <p:tags r:id="rId3"/>
                </p:custDataLst>
              </p:nvPr>
            </p:nvSpPr>
            <p:spPr bwMode="auto">
              <a:xfrm>
                <a:off x="5757" y="3807"/>
                <a:ext cx="186" cy="188"/>
              </a:xfrm>
              <a:custGeom>
                <a:avLst/>
                <a:gdLst>
                  <a:gd name="T0" fmla="*/ 23 w 29"/>
                  <a:gd name="T1" fmla="*/ 26 h 29"/>
                  <a:gd name="T2" fmla="*/ 26 w 29"/>
                  <a:gd name="T3" fmla="*/ 24 h 29"/>
                  <a:gd name="T4" fmla="*/ 24 w 29"/>
                  <a:gd name="T5" fmla="*/ 20 h 29"/>
                  <a:gd name="T6" fmla="*/ 25 w 29"/>
                  <a:gd name="T7" fmla="*/ 18 h 29"/>
                  <a:gd name="T8" fmla="*/ 29 w 29"/>
                  <a:gd name="T9" fmla="*/ 17 h 29"/>
                  <a:gd name="T10" fmla="*/ 29 w 29"/>
                  <a:gd name="T11" fmla="*/ 13 h 29"/>
                  <a:gd name="T12" fmla="*/ 25 w 29"/>
                  <a:gd name="T13" fmla="*/ 12 h 29"/>
                  <a:gd name="T14" fmla="*/ 24 w 29"/>
                  <a:gd name="T15" fmla="*/ 10 h 29"/>
                  <a:gd name="T16" fmla="*/ 26 w 29"/>
                  <a:gd name="T17" fmla="*/ 6 h 29"/>
                  <a:gd name="T18" fmla="*/ 24 w 29"/>
                  <a:gd name="T19" fmla="*/ 3 h 29"/>
                  <a:gd name="T20" fmla="*/ 20 w 29"/>
                  <a:gd name="T21" fmla="*/ 5 h 29"/>
                  <a:gd name="T22" fmla="*/ 18 w 29"/>
                  <a:gd name="T23" fmla="*/ 4 h 29"/>
                  <a:gd name="T24" fmla="*/ 17 w 29"/>
                  <a:gd name="T25" fmla="*/ 0 h 29"/>
                  <a:gd name="T26" fmla="*/ 13 w 29"/>
                  <a:gd name="T27" fmla="*/ 0 h 29"/>
                  <a:gd name="T28" fmla="*/ 12 w 29"/>
                  <a:gd name="T29" fmla="*/ 4 h 29"/>
                  <a:gd name="T30" fmla="*/ 10 w 29"/>
                  <a:gd name="T31" fmla="*/ 5 h 29"/>
                  <a:gd name="T32" fmla="*/ 6 w 29"/>
                  <a:gd name="T33" fmla="*/ 3 h 29"/>
                  <a:gd name="T34" fmla="*/ 4 w 29"/>
                  <a:gd name="T35" fmla="*/ 5 h 29"/>
                  <a:gd name="T36" fmla="*/ 5 w 29"/>
                  <a:gd name="T37" fmla="*/ 9 h 29"/>
                  <a:gd name="T38" fmla="*/ 4 w 29"/>
                  <a:gd name="T39" fmla="*/ 11 h 29"/>
                  <a:gd name="T40" fmla="*/ 0 w 29"/>
                  <a:gd name="T41" fmla="*/ 12 h 29"/>
                  <a:gd name="T42" fmla="*/ 0 w 29"/>
                  <a:gd name="T43" fmla="*/ 16 h 29"/>
                  <a:gd name="T44" fmla="*/ 4 w 29"/>
                  <a:gd name="T45" fmla="*/ 17 h 29"/>
                  <a:gd name="T46" fmla="*/ 5 w 29"/>
                  <a:gd name="T47" fmla="*/ 19 h 29"/>
                  <a:gd name="T48" fmla="*/ 3 w 29"/>
                  <a:gd name="T49" fmla="*/ 23 h 29"/>
                  <a:gd name="T50" fmla="*/ 5 w 29"/>
                  <a:gd name="T51" fmla="*/ 25 h 29"/>
                  <a:gd name="T52" fmla="*/ 9 w 29"/>
                  <a:gd name="T53" fmla="*/ 24 h 29"/>
                  <a:gd name="T54" fmla="*/ 11 w 29"/>
                  <a:gd name="T55" fmla="*/ 25 h 29"/>
                  <a:gd name="T56" fmla="*/ 12 w 29"/>
                  <a:gd name="T57" fmla="*/ 29 h 29"/>
                  <a:gd name="T58" fmla="*/ 16 w 29"/>
                  <a:gd name="T59" fmla="*/ 29 h 29"/>
                  <a:gd name="T60" fmla="*/ 17 w 29"/>
                  <a:gd name="T61" fmla="*/ 25 h 29"/>
                  <a:gd name="T62" fmla="*/ 20 w 29"/>
                  <a:gd name="T63" fmla="*/ 24 h 29"/>
                  <a:gd name="T64" fmla="*/ 23 w 29"/>
                  <a:gd name="T65" fmla="*/ 26 h 29"/>
                  <a:gd name="T66" fmla="*/ 11 w 29"/>
                  <a:gd name="T67" fmla="*/ 18 h 29"/>
                  <a:gd name="T68" fmla="*/ 11 w 29"/>
                  <a:gd name="T69" fmla="*/ 11 h 29"/>
                  <a:gd name="T70" fmla="*/ 19 w 29"/>
                  <a:gd name="T71" fmla="*/ 11 h 29"/>
                  <a:gd name="T72" fmla="*/ 18 w 29"/>
                  <a:gd name="T73" fmla="*/ 18 h 29"/>
                  <a:gd name="T74" fmla="*/ 11 w 29"/>
                  <a:gd name="T75" fmla="*/ 1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 h="29">
                    <a:moveTo>
                      <a:pt x="23" y="26"/>
                    </a:moveTo>
                    <a:cubicBezTo>
                      <a:pt x="26" y="24"/>
                      <a:pt x="26" y="24"/>
                      <a:pt x="26" y="24"/>
                    </a:cubicBezTo>
                    <a:cubicBezTo>
                      <a:pt x="24" y="20"/>
                      <a:pt x="24" y="20"/>
                      <a:pt x="24" y="20"/>
                    </a:cubicBezTo>
                    <a:cubicBezTo>
                      <a:pt x="24" y="19"/>
                      <a:pt x="25" y="19"/>
                      <a:pt x="25" y="18"/>
                    </a:cubicBezTo>
                    <a:cubicBezTo>
                      <a:pt x="29" y="17"/>
                      <a:pt x="29" y="17"/>
                      <a:pt x="29" y="17"/>
                    </a:cubicBezTo>
                    <a:cubicBezTo>
                      <a:pt x="29" y="13"/>
                      <a:pt x="29" y="13"/>
                      <a:pt x="29" y="13"/>
                    </a:cubicBezTo>
                    <a:cubicBezTo>
                      <a:pt x="25" y="12"/>
                      <a:pt x="25" y="12"/>
                      <a:pt x="25" y="12"/>
                    </a:cubicBezTo>
                    <a:cubicBezTo>
                      <a:pt x="25" y="11"/>
                      <a:pt x="25" y="10"/>
                      <a:pt x="24" y="10"/>
                    </a:cubicBezTo>
                    <a:cubicBezTo>
                      <a:pt x="26" y="6"/>
                      <a:pt x="26" y="6"/>
                      <a:pt x="26" y="6"/>
                    </a:cubicBezTo>
                    <a:cubicBezTo>
                      <a:pt x="24" y="3"/>
                      <a:pt x="24" y="3"/>
                      <a:pt x="24" y="3"/>
                    </a:cubicBezTo>
                    <a:cubicBezTo>
                      <a:pt x="20" y="5"/>
                      <a:pt x="20" y="5"/>
                      <a:pt x="20" y="5"/>
                    </a:cubicBezTo>
                    <a:cubicBezTo>
                      <a:pt x="20" y="5"/>
                      <a:pt x="19" y="4"/>
                      <a:pt x="18" y="4"/>
                    </a:cubicBezTo>
                    <a:cubicBezTo>
                      <a:pt x="17" y="0"/>
                      <a:pt x="17" y="0"/>
                      <a:pt x="17" y="0"/>
                    </a:cubicBezTo>
                    <a:cubicBezTo>
                      <a:pt x="13" y="0"/>
                      <a:pt x="13" y="0"/>
                      <a:pt x="13" y="0"/>
                    </a:cubicBezTo>
                    <a:cubicBezTo>
                      <a:pt x="12" y="4"/>
                      <a:pt x="12" y="4"/>
                      <a:pt x="12" y="4"/>
                    </a:cubicBezTo>
                    <a:cubicBezTo>
                      <a:pt x="11" y="4"/>
                      <a:pt x="11" y="4"/>
                      <a:pt x="10" y="5"/>
                    </a:cubicBezTo>
                    <a:cubicBezTo>
                      <a:pt x="6" y="3"/>
                      <a:pt x="6" y="3"/>
                      <a:pt x="6" y="3"/>
                    </a:cubicBezTo>
                    <a:cubicBezTo>
                      <a:pt x="4" y="5"/>
                      <a:pt x="4" y="5"/>
                      <a:pt x="4" y="5"/>
                    </a:cubicBezTo>
                    <a:cubicBezTo>
                      <a:pt x="5" y="9"/>
                      <a:pt x="5" y="9"/>
                      <a:pt x="5" y="9"/>
                    </a:cubicBezTo>
                    <a:cubicBezTo>
                      <a:pt x="5" y="9"/>
                      <a:pt x="5" y="10"/>
                      <a:pt x="4" y="11"/>
                    </a:cubicBezTo>
                    <a:cubicBezTo>
                      <a:pt x="0" y="12"/>
                      <a:pt x="0" y="12"/>
                      <a:pt x="0" y="12"/>
                    </a:cubicBezTo>
                    <a:cubicBezTo>
                      <a:pt x="0" y="16"/>
                      <a:pt x="0" y="16"/>
                      <a:pt x="0" y="16"/>
                    </a:cubicBezTo>
                    <a:cubicBezTo>
                      <a:pt x="4" y="17"/>
                      <a:pt x="4" y="17"/>
                      <a:pt x="4" y="17"/>
                    </a:cubicBezTo>
                    <a:cubicBezTo>
                      <a:pt x="4" y="18"/>
                      <a:pt x="5" y="19"/>
                      <a:pt x="5" y="19"/>
                    </a:cubicBezTo>
                    <a:cubicBezTo>
                      <a:pt x="3" y="23"/>
                      <a:pt x="3" y="23"/>
                      <a:pt x="3" y="23"/>
                    </a:cubicBezTo>
                    <a:cubicBezTo>
                      <a:pt x="5" y="25"/>
                      <a:pt x="5" y="25"/>
                      <a:pt x="5" y="25"/>
                    </a:cubicBezTo>
                    <a:cubicBezTo>
                      <a:pt x="9" y="24"/>
                      <a:pt x="9" y="24"/>
                      <a:pt x="9" y="24"/>
                    </a:cubicBezTo>
                    <a:cubicBezTo>
                      <a:pt x="10" y="24"/>
                      <a:pt x="10" y="24"/>
                      <a:pt x="11" y="25"/>
                    </a:cubicBezTo>
                    <a:cubicBezTo>
                      <a:pt x="12" y="29"/>
                      <a:pt x="12" y="29"/>
                      <a:pt x="12" y="29"/>
                    </a:cubicBezTo>
                    <a:cubicBezTo>
                      <a:pt x="16" y="29"/>
                      <a:pt x="16" y="29"/>
                      <a:pt x="16" y="29"/>
                    </a:cubicBezTo>
                    <a:cubicBezTo>
                      <a:pt x="17" y="25"/>
                      <a:pt x="17" y="25"/>
                      <a:pt x="17" y="25"/>
                    </a:cubicBezTo>
                    <a:cubicBezTo>
                      <a:pt x="18" y="25"/>
                      <a:pt x="19" y="24"/>
                      <a:pt x="20" y="24"/>
                    </a:cubicBezTo>
                    <a:lnTo>
                      <a:pt x="23" y="26"/>
                    </a:lnTo>
                    <a:close/>
                    <a:moveTo>
                      <a:pt x="11" y="18"/>
                    </a:moveTo>
                    <a:cubicBezTo>
                      <a:pt x="9" y="16"/>
                      <a:pt x="9" y="12"/>
                      <a:pt x="11" y="11"/>
                    </a:cubicBezTo>
                    <a:cubicBezTo>
                      <a:pt x="13" y="9"/>
                      <a:pt x="17" y="9"/>
                      <a:pt x="19" y="11"/>
                    </a:cubicBezTo>
                    <a:cubicBezTo>
                      <a:pt x="21" y="13"/>
                      <a:pt x="20" y="16"/>
                      <a:pt x="18" y="18"/>
                    </a:cubicBezTo>
                    <a:cubicBezTo>
                      <a:pt x="16" y="20"/>
                      <a:pt x="13" y="20"/>
                      <a:pt x="11" y="18"/>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3" name="Freeform 109"/>
              <p:cNvSpPr>
                <a:spLocks noEditPoints="1"/>
              </p:cNvSpPr>
              <p:nvPr>
                <p:custDataLst>
                  <p:tags r:id="rId4"/>
                </p:custDataLst>
              </p:nvPr>
            </p:nvSpPr>
            <p:spPr bwMode="auto">
              <a:xfrm>
                <a:off x="5646" y="3969"/>
                <a:ext cx="97" cy="92"/>
              </a:xfrm>
              <a:custGeom>
                <a:avLst/>
                <a:gdLst>
                  <a:gd name="T0" fmla="*/ 12 w 15"/>
                  <a:gd name="T1" fmla="*/ 13 h 14"/>
                  <a:gd name="T2" fmla="*/ 13 w 15"/>
                  <a:gd name="T3" fmla="*/ 12 h 14"/>
                  <a:gd name="T4" fmla="*/ 12 w 15"/>
                  <a:gd name="T5" fmla="*/ 10 h 14"/>
                  <a:gd name="T6" fmla="*/ 13 w 15"/>
                  <a:gd name="T7" fmla="*/ 9 h 14"/>
                  <a:gd name="T8" fmla="*/ 15 w 15"/>
                  <a:gd name="T9" fmla="*/ 8 h 14"/>
                  <a:gd name="T10" fmla="*/ 15 w 15"/>
                  <a:gd name="T11" fmla="*/ 6 h 14"/>
                  <a:gd name="T12" fmla="*/ 13 w 15"/>
                  <a:gd name="T13" fmla="*/ 6 h 14"/>
                  <a:gd name="T14" fmla="*/ 12 w 15"/>
                  <a:gd name="T15" fmla="*/ 5 h 14"/>
                  <a:gd name="T16" fmla="*/ 14 w 15"/>
                  <a:gd name="T17" fmla="*/ 3 h 14"/>
                  <a:gd name="T18" fmla="*/ 12 w 15"/>
                  <a:gd name="T19" fmla="*/ 2 h 14"/>
                  <a:gd name="T20" fmla="*/ 10 w 15"/>
                  <a:gd name="T21" fmla="*/ 2 h 14"/>
                  <a:gd name="T22" fmla="*/ 9 w 15"/>
                  <a:gd name="T23" fmla="*/ 2 h 14"/>
                  <a:gd name="T24" fmla="*/ 9 w 15"/>
                  <a:gd name="T25" fmla="*/ 0 h 14"/>
                  <a:gd name="T26" fmla="*/ 7 w 15"/>
                  <a:gd name="T27" fmla="*/ 0 h 14"/>
                  <a:gd name="T28" fmla="*/ 6 w 15"/>
                  <a:gd name="T29" fmla="*/ 2 h 14"/>
                  <a:gd name="T30" fmla="*/ 5 w 15"/>
                  <a:gd name="T31" fmla="*/ 2 h 14"/>
                  <a:gd name="T32" fmla="*/ 3 w 15"/>
                  <a:gd name="T33" fmla="*/ 1 h 14"/>
                  <a:gd name="T34" fmla="*/ 2 w 15"/>
                  <a:gd name="T35" fmla="*/ 2 h 14"/>
                  <a:gd name="T36" fmla="*/ 3 w 15"/>
                  <a:gd name="T37" fmla="*/ 4 h 14"/>
                  <a:gd name="T38" fmla="*/ 2 w 15"/>
                  <a:gd name="T39" fmla="*/ 5 h 14"/>
                  <a:gd name="T40" fmla="*/ 0 w 15"/>
                  <a:gd name="T41" fmla="*/ 6 h 14"/>
                  <a:gd name="T42" fmla="*/ 0 w 15"/>
                  <a:gd name="T43" fmla="*/ 8 h 14"/>
                  <a:gd name="T44" fmla="*/ 2 w 15"/>
                  <a:gd name="T45" fmla="*/ 8 h 14"/>
                  <a:gd name="T46" fmla="*/ 3 w 15"/>
                  <a:gd name="T47" fmla="*/ 9 h 14"/>
                  <a:gd name="T48" fmla="*/ 2 w 15"/>
                  <a:gd name="T49" fmla="*/ 11 h 14"/>
                  <a:gd name="T50" fmla="*/ 3 w 15"/>
                  <a:gd name="T51" fmla="*/ 13 h 14"/>
                  <a:gd name="T52" fmla="*/ 5 w 15"/>
                  <a:gd name="T53" fmla="*/ 12 h 14"/>
                  <a:gd name="T54" fmla="*/ 6 w 15"/>
                  <a:gd name="T55" fmla="*/ 12 h 14"/>
                  <a:gd name="T56" fmla="*/ 6 w 15"/>
                  <a:gd name="T57" fmla="*/ 14 h 14"/>
                  <a:gd name="T58" fmla="*/ 8 w 15"/>
                  <a:gd name="T59" fmla="*/ 14 h 14"/>
                  <a:gd name="T60" fmla="*/ 9 w 15"/>
                  <a:gd name="T61" fmla="*/ 12 h 14"/>
                  <a:gd name="T62" fmla="*/ 10 w 15"/>
                  <a:gd name="T63" fmla="*/ 12 h 14"/>
                  <a:gd name="T64" fmla="*/ 12 w 15"/>
                  <a:gd name="T65" fmla="*/ 13 h 14"/>
                  <a:gd name="T66" fmla="*/ 6 w 15"/>
                  <a:gd name="T67" fmla="*/ 9 h 14"/>
                  <a:gd name="T68" fmla="*/ 6 w 15"/>
                  <a:gd name="T69" fmla="*/ 5 h 14"/>
                  <a:gd name="T70" fmla="*/ 10 w 15"/>
                  <a:gd name="T71" fmla="*/ 5 h 14"/>
                  <a:gd name="T72" fmla="*/ 9 w 15"/>
                  <a:gd name="T73" fmla="*/ 9 h 14"/>
                  <a:gd name="T74" fmla="*/ 6 w 15"/>
                  <a:gd name="T7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 h="14">
                    <a:moveTo>
                      <a:pt x="12" y="13"/>
                    </a:moveTo>
                    <a:cubicBezTo>
                      <a:pt x="13" y="12"/>
                      <a:pt x="13" y="12"/>
                      <a:pt x="13" y="12"/>
                    </a:cubicBezTo>
                    <a:cubicBezTo>
                      <a:pt x="12" y="10"/>
                      <a:pt x="12" y="10"/>
                      <a:pt x="12" y="10"/>
                    </a:cubicBezTo>
                    <a:cubicBezTo>
                      <a:pt x="12" y="10"/>
                      <a:pt x="13" y="9"/>
                      <a:pt x="13" y="9"/>
                    </a:cubicBezTo>
                    <a:cubicBezTo>
                      <a:pt x="15" y="8"/>
                      <a:pt x="15" y="8"/>
                      <a:pt x="15" y="8"/>
                    </a:cubicBezTo>
                    <a:cubicBezTo>
                      <a:pt x="15" y="6"/>
                      <a:pt x="15" y="6"/>
                      <a:pt x="15" y="6"/>
                    </a:cubicBezTo>
                    <a:cubicBezTo>
                      <a:pt x="13" y="6"/>
                      <a:pt x="13" y="6"/>
                      <a:pt x="13" y="6"/>
                    </a:cubicBezTo>
                    <a:cubicBezTo>
                      <a:pt x="13" y="5"/>
                      <a:pt x="13" y="5"/>
                      <a:pt x="12" y="5"/>
                    </a:cubicBezTo>
                    <a:cubicBezTo>
                      <a:pt x="14" y="3"/>
                      <a:pt x="14" y="3"/>
                      <a:pt x="14" y="3"/>
                    </a:cubicBezTo>
                    <a:cubicBezTo>
                      <a:pt x="12" y="2"/>
                      <a:pt x="12" y="2"/>
                      <a:pt x="12" y="2"/>
                    </a:cubicBezTo>
                    <a:cubicBezTo>
                      <a:pt x="10" y="2"/>
                      <a:pt x="10" y="2"/>
                      <a:pt x="10" y="2"/>
                    </a:cubicBezTo>
                    <a:cubicBezTo>
                      <a:pt x="10" y="2"/>
                      <a:pt x="10" y="2"/>
                      <a:pt x="9" y="2"/>
                    </a:cubicBezTo>
                    <a:cubicBezTo>
                      <a:pt x="9" y="0"/>
                      <a:pt x="9" y="0"/>
                      <a:pt x="9" y="0"/>
                    </a:cubicBezTo>
                    <a:cubicBezTo>
                      <a:pt x="7" y="0"/>
                      <a:pt x="7" y="0"/>
                      <a:pt x="7" y="0"/>
                    </a:cubicBezTo>
                    <a:cubicBezTo>
                      <a:pt x="6" y="2"/>
                      <a:pt x="6" y="2"/>
                      <a:pt x="6" y="2"/>
                    </a:cubicBezTo>
                    <a:cubicBezTo>
                      <a:pt x="6" y="2"/>
                      <a:pt x="6" y="2"/>
                      <a:pt x="5" y="2"/>
                    </a:cubicBezTo>
                    <a:cubicBezTo>
                      <a:pt x="3" y="1"/>
                      <a:pt x="3" y="1"/>
                      <a:pt x="3" y="1"/>
                    </a:cubicBezTo>
                    <a:cubicBezTo>
                      <a:pt x="2" y="2"/>
                      <a:pt x="2" y="2"/>
                      <a:pt x="2" y="2"/>
                    </a:cubicBezTo>
                    <a:cubicBezTo>
                      <a:pt x="3" y="4"/>
                      <a:pt x="3" y="4"/>
                      <a:pt x="3" y="4"/>
                    </a:cubicBezTo>
                    <a:cubicBezTo>
                      <a:pt x="3" y="5"/>
                      <a:pt x="3" y="5"/>
                      <a:pt x="2" y="5"/>
                    </a:cubicBezTo>
                    <a:cubicBezTo>
                      <a:pt x="0" y="6"/>
                      <a:pt x="0" y="6"/>
                      <a:pt x="0" y="6"/>
                    </a:cubicBezTo>
                    <a:cubicBezTo>
                      <a:pt x="0" y="8"/>
                      <a:pt x="0" y="8"/>
                      <a:pt x="0" y="8"/>
                    </a:cubicBezTo>
                    <a:cubicBezTo>
                      <a:pt x="2" y="8"/>
                      <a:pt x="2" y="8"/>
                      <a:pt x="2" y="8"/>
                    </a:cubicBezTo>
                    <a:cubicBezTo>
                      <a:pt x="2" y="9"/>
                      <a:pt x="3" y="9"/>
                      <a:pt x="3" y="9"/>
                    </a:cubicBezTo>
                    <a:cubicBezTo>
                      <a:pt x="2" y="11"/>
                      <a:pt x="2" y="11"/>
                      <a:pt x="2" y="11"/>
                    </a:cubicBezTo>
                    <a:cubicBezTo>
                      <a:pt x="3" y="13"/>
                      <a:pt x="3" y="13"/>
                      <a:pt x="3" y="13"/>
                    </a:cubicBezTo>
                    <a:cubicBezTo>
                      <a:pt x="5" y="12"/>
                      <a:pt x="5" y="12"/>
                      <a:pt x="5" y="12"/>
                    </a:cubicBezTo>
                    <a:cubicBezTo>
                      <a:pt x="5" y="12"/>
                      <a:pt x="6" y="12"/>
                      <a:pt x="6" y="12"/>
                    </a:cubicBezTo>
                    <a:cubicBezTo>
                      <a:pt x="6" y="14"/>
                      <a:pt x="6" y="14"/>
                      <a:pt x="6" y="14"/>
                    </a:cubicBezTo>
                    <a:cubicBezTo>
                      <a:pt x="8" y="14"/>
                      <a:pt x="8" y="14"/>
                      <a:pt x="8" y="14"/>
                    </a:cubicBezTo>
                    <a:cubicBezTo>
                      <a:pt x="9" y="12"/>
                      <a:pt x="9" y="12"/>
                      <a:pt x="9" y="12"/>
                    </a:cubicBezTo>
                    <a:cubicBezTo>
                      <a:pt x="9" y="12"/>
                      <a:pt x="10" y="12"/>
                      <a:pt x="10" y="12"/>
                    </a:cubicBezTo>
                    <a:lnTo>
                      <a:pt x="12" y="13"/>
                    </a:lnTo>
                    <a:close/>
                    <a:moveTo>
                      <a:pt x="6" y="9"/>
                    </a:moveTo>
                    <a:cubicBezTo>
                      <a:pt x="5" y="8"/>
                      <a:pt x="5" y="6"/>
                      <a:pt x="6" y="5"/>
                    </a:cubicBezTo>
                    <a:cubicBezTo>
                      <a:pt x="7" y="4"/>
                      <a:pt x="9" y="4"/>
                      <a:pt x="10" y="5"/>
                    </a:cubicBezTo>
                    <a:cubicBezTo>
                      <a:pt x="11" y="6"/>
                      <a:pt x="10" y="8"/>
                      <a:pt x="9" y="9"/>
                    </a:cubicBezTo>
                    <a:cubicBezTo>
                      <a:pt x="8" y="10"/>
                      <a:pt x="7" y="10"/>
                      <a:pt x="6" y="9"/>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4" name="Line 110"/>
              <p:cNvSpPr>
                <a:spLocks noChangeShapeType="1"/>
              </p:cNvSpPr>
              <p:nvPr>
                <p:custDataLst>
                  <p:tags r:id="rId5"/>
                </p:custDataLst>
              </p:nvPr>
            </p:nvSpPr>
            <p:spPr bwMode="auto">
              <a:xfrm>
                <a:off x="12651" y="7051"/>
                <a:ext cx="0" cy="0"/>
              </a:xfrm>
              <a:prstGeom prst="line">
                <a:avLst/>
              </a:prstGeom>
              <a:solidFill>
                <a:srgbClr val="4A7CC6"/>
              </a:solidFill>
              <a:ln w="34925" cap="flat">
                <a:solidFill>
                  <a:srgbClr val="172A88"/>
                </a:solidFill>
                <a:prstDash val="solid"/>
                <a:miter lim="800000"/>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5" name="Freeform 111"/>
              <p:cNvSpPr/>
              <p:nvPr>
                <p:custDataLst>
                  <p:tags r:id="rId6"/>
                </p:custDataLst>
              </p:nvPr>
            </p:nvSpPr>
            <p:spPr bwMode="auto">
              <a:xfrm>
                <a:off x="5402" y="3594"/>
                <a:ext cx="8398" cy="3483"/>
              </a:xfrm>
              <a:custGeom>
                <a:avLst/>
                <a:gdLst>
                  <a:gd name="T0" fmla="*/ 1236 w 1302"/>
                  <a:gd name="T1" fmla="*/ 538 h 538"/>
                  <a:gd name="T2" fmla="*/ 1201 w 1302"/>
                  <a:gd name="T3" fmla="*/ 538 h 538"/>
                  <a:gd name="T4" fmla="*/ 1201 w 1302"/>
                  <a:gd name="T5" fmla="*/ 530 h 538"/>
                  <a:gd name="T6" fmla="*/ 1236 w 1302"/>
                  <a:gd name="T7" fmla="*/ 530 h 538"/>
                  <a:gd name="T8" fmla="*/ 1294 w 1302"/>
                  <a:gd name="T9" fmla="*/ 472 h 538"/>
                  <a:gd name="T10" fmla="*/ 1294 w 1302"/>
                  <a:gd name="T11" fmla="*/ 67 h 538"/>
                  <a:gd name="T12" fmla="*/ 1236 w 1302"/>
                  <a:gd name="T13" fmla="*/ 8 h 538"/>
                  <a:gd name="T14" fmla="*/ 66 w 1302"/>
                  <a:gd name="T15" fmla="*/ 8 h 538"/>
                  <a:gd name="T16" fmla="*/ 8 w 1302"/>
                  <a:gd name="T17" fmla="*/ 67 h 538"/>
                  <a:gd name="T18" fmla="*/ 8 w 1302"/>
                  <a:gd name="T19" fmla="*/ 472 h 538"/>
                  <a:gd name="T20" fmla="*/ 66 w 1302"/>
                  <a:gd name="T21" fmla="*/ 530 h 538"/>
                  <a:gd name="T22" fmla="*/ 1124 w 1302"/>
                  <a:gd name="T23" fmla="*/ 530 h 538"/>
                  <a:gd name="T24" fmla="*/ 1124 w 1302"/>
                  <a:gd name="T25" fmla="*/ 538 h 538"/>
                  <a:gd name="T26" fmla="*/ 66 w 1302"/>
                  <a:gd name="T27" fmla="*/ 538 h 538"/>
                  <a:gd name="T28" fmla="*/ 0 w 1302"/>
                  <a:gd name="T29" fmla="*/ 472 h 538"/>
                  <a:gd name="T30" fmla="*/ 0 w 1302"/>
                  <a:gd name="T31" fmla="*/ 67 h 538"/>
                  <a:gd name="T32" fmla="*/ 66 w 1302"/>
                  <a:gd name="T33" fmla="*/ 0 h 538"/>
                  <a:gd name="T34" fmla="*/ 1236 w 1302"/>
                  <a:gd name="T35" fmla="*/ 0 h 538"/>
                  <a:gd name="T36" fmla="*/ 1302 w 1302"/>
                  <a:gd name="T37" fmla="*/ 67 h 538"/>
                  <a:gd name="T38" fmla="*/ 1302 w 1302"/>
                  <a:gd name="T39" fmla="*/ 472 h 538"/>
                  <a:gd name="T40" fmla="*/ 1236 w 1302"/>
                  <a:gd name="T41" fmla="*/ 538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2" h="538">
                    <a:moveTo>
                      <a:pt x="1236" y="538"/>
                    </a:moveTo>
                    <a:cubicBezTo>
                      <a:pt x="1201" y="538"/>
                      <a:pt x="1201" y="538"/>
                      <a:pt x="1201" y="538"/>
                    </a:cubicBezTo>
                    <a:cubicBezTo>
                      <a:pt x="1201" y="530"/>
                      <a:pt x="1201" y="530"/>
                      <a:pt x="1201" y="530"/>
                    </a:cubicBezTo>
                    <a:cubicBezTo>
                      <a:pt x="1236" y="530"/>
                      <a:pt x="1236" y="530"/>
                      <a:pt x="1236" y="530"/>
                    </a:cubicBezTo>
                    <a:cubicBezTo>
                      <a:pt x="1268" y="530"/>
                      <a:pt x="1294" y="504"/>
                      <a:pt x="1294" y="472"/>
                    </a:cubicBezTo>
                    <a:cubicBezTo>
                      <a:pt x="1294" y="67"/>
                      <a:pt x="1294" y="67"/>
                      <a:pt x="1294" y="67"/>
                    </a:cubicBezTo>
                    <a:cubicBezTo>
                      <a:pt x="1294" y="35"/>
                      <a:pt x="1268" y="8"/>
                      <a:pt x="1236" y="8"/>
                    </a:cubicBezTo>
                    <a:cubicBezTo>
                      <a:pt x="66" y="8"/>
                      <a:pt x="66" y="8"/>
                      <a:pt x="66" y="8"/>
                    </a:cubicBezTo>
                    <a:cubicBezTo>
                      <a:pt x="34" y="8"/>
                      <a:pt x="8" y="35"/>
                      <a:pt x="8" y="67"/>
                    </a:cubicBezTo>
                    <a:cubicBezTo>
                      <a:pt x="8" y="472"/>
                      <a:pt x="8" y="472"/>
                      <a:pt x="8" y="472"/>
                    </a:cubicBezTo>
                    <a:cubicBezTo>
                      <a:pt x="8" y="504"/>
                      <a:pt x="34" y="530"/>
                      <a:pt x="66" y="530"/>
                    </a:cubicBezTo>
                    <a:cubicBezTo>
                      <a:pt x="1124" y="530"/>
                      <a:pt x="1124" y="530"/>
                      <a:pt x="1124" y="530"/>
                    </a:cubicBezTo>
                    <a:cubicBezTo>
                      <a:pt x="1124" y="538"/>
                      <a:pt x="1124" y="538"/>
                      <a:pt x="1124" y="538"/>
                    </a:cubicBezTo>
                    <a:cubicBezTo>
                      <a:pt x="66" y="538"/>
                      <a:pt x="66" y="538"/>
                      <a:pt x="66" y="538"/>
                    </a:cubicBezTo>
                    <a:cubicBezTo>
                      <a:pt x="30" y="538"/>
                      <a:pt x="0" y="508"/>
                      <a:pt x="0" y="472"/>
                    </a:cubicBezTo>
                    <a:cubicBezTo>
                      <a:pt x="0" y="67"/>
                      <a:pt x="0" y="67"/>
                      <a:pt x="0" y="67"/>
                    </a:cubicBezTo>
                    <a:cubicBezTo>
                      <a:pt x="0" y="30"/>
                      <a:pt x="30" y="0"/>
                      <a:pt x="66" y="0"/>
                    </a:cubicBezTo>
                    <a:cubicBezTo>
                      <a:pt x="1236" y="0"/>
                      <a:pt x="1236" y="0"/>
                      <a:pt x="1236" y="0"/>
                    </a:cubicBezTo>
                    <a:cubicBezTo>
                      <a:pt x="1272" y="0"/>
                      <a:pt x="1302" y="30"/>
                      <a:pt x="1302" y="67"/>
                    </a:cubicBezTo>
                    <a:cubicBezTo>
                      <a:pt x="1302" y="472"/>
                      <a:pt x="1302" y="472"/>
                      <a:pt x="1302" y="472"/>
                    </a:cubicBezTo>
                    <a:cubicBezTo>
                      <a:pt x="1302" y="508"/>
                      <a:pt x="1272" y="538"/>
                      <a:pt x="1236" y="538"/>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6" name="Oval 112"/>
              <p:cNvSpPr>
                <a:spLocks noChangeArrowheads="1"/>
              </p:cNvSpPr>
              <p:nvPr>
                <p:custDataLst>
                  <p:tags r:id="rId7"/>
                </p:custDataLst>
              </p:nvPr>
            </p:nvSpPr>
            <p:spPr bwMode="auto">
              <a:xfrm>
                <a:off x="1256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7" name="Oval 113"/>
              <p:cNvSpPr>
                <a:spLocks noChangeArrowheads="1"/>
              </p:cNvSpPr>
              <p:nvPr>
                <p:custDataLst>
                  <p:tags r:id="rId8"/>
                </p:custDataLst>
              </p:nvPr>
            </p:nvSpPr>
            <p:spPr bwMode="auto">
              <a:xfrm>
                <a:off x="1246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8" name="Oval 114"/>
              <p:cNvSpPr>
                <a:spLocks noChangeArrowheads="1"/>
              </p:cNvSpPr>
              <p:nvPr>
                <p:custDataLst>
                  <p:tags r:id="rId9"/>
                </p:custDataLst>
              </p:nvPr>
            </p:nvSpPr>
            <p:spPr bwMode="auto">
              <a:xfrm>
                <a:off x="123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9" name="Oval 115"/>
              <p:cNvSpPr>
                <a:spLocks noChangeArrowheads="1"/>
              </p:cNvSpPr>
              <p:nvPr>
                <p:custDataLst>
                  <p:tags r:id="rId10"/>
                </p:custDataLst>
              </p:nvPr>
            </p:nvSpPr>
            <p:spPr bwMode="auto">
              <a:xfrm>
                <a:off x="1229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0" name="Oval 116"/>
              <p:cNvSpPr>
                <a:spLocks noChangeArrowheads="1"/>
              </p:cNvSpPr>
              <p:nvPr>
                <p:custDataLst>
                  <p:tags r:id="rId11"/>
                </p:custDataLst>
              </p:nvPr>
            </p:nvSpPr>
            <p:spPr bwMode="auto">
              <a:xfrm>
                <a:off x="1221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1" name="Oval 117"/>
              <p:cNvSpPr>
                <a:spLocks noChangeArrowheads="1"/>
              </p:cNvSpPr>
              <p:nvPr>
                <p:custDataLst>
                  <p:tags r:id="rId12"/>
                </p:custDataLst>
              </p:nvPr>
            </p:nvSpPr>
            <p:spPr bwMode="auto">
              <a:xfrm>
                <a:off x="1212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2" name="Oval 118"/>
              <p:cNvSpPr>
                <a:spLocks noChangeArrowheads="1"/>
              </p:cNvSpPr>
              <p:nvPr>
                <p:custDataLst>
                  <p:tags r:id="rId13"/>
                </p:custDataLst>
              </p:nvPr>
            </p:nvSpPr>
            <p:spPr bwMode="auto">
              <a:xfrm>
                <a:off x="1204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3" name="Oval 119"/>
              <p:cNvSpPr>
                <a:spLocks noChangeArrowheads="1"/>
              </p:cNvSpPr>
              <p:nvPr>
                <p:custDataLst>
                  <p:tags r:id="rId14"/>
                </p:custDataLst>
              </p:nvPr>
            </p:nvSpPr>
            <p:spPr bwMode="auto">
              <a:xfrm>
                <a:off x="1196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4" name="Oval 120"/>
              <p:cNvSpPr>
                <a:spLocks noChangeArrowheads="1"/>
              </p:cNvSpPr>
              <p:nvPr>
                <p:custDataLst>
                  <p:tags r:id="rId15"/>
                </p:custDataLst>
              </p:nvPr>
            </p:nvSpPr>
            <p:spPr bwMode="auto">
              <a:xfrm>
                <a:off x="1187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5" name="Oval 121"/>
              <p:cNvSpPr>
                <a:spLocks noChangeArrowheads="1"/>
              </p:cNvSpPr>
              <p:nvPr>
                <p:custDataLst>
                  <p:tags r:id="rId16"/>
                </p:custDataLst>
              </p:nvPr>
            </p:nvSpPr>
            <p:spPr bwMode="auto">
              <a:xfrm>
                <a:off x="117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6" name="Oval 122"/>
              <p:cNvSpPr>
                <a:spLocks noChangeArrowheads="1"/>
              </p:cNvSpPr>
              <p:nvPr>
                <p:custDataLst>
                  <p:tags r:id="rId17"/>
                </p:custDataLst>
              </p:nvPr>
            </p:nvSpPr>
            <p:spPr bwMode="auto">
              <a:xfrm>
                <a:off x="1170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7" name="Oval 123"/>
              <p:cNvSpPr>
                <a:spLocks noChangeArrowheads="1"/>
              </p:cNvSpPr>
              <p:nvPr>
                <p:custDataLst>
                  <p:tags r:id="rId18"/>
                </p:custDataLst>
              </p:nvPr>
            </p:nvSpPr>
            <p:spPr bwMode="auto">
              <a:xfrm>
                <a:off x="116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8" name="Oval 124"/>
              <p:cNvSpPr>
                <a:spLocks noChangeArrowheads="1"/>
              </p:cNvSpPr>
              <p:nvPr>
                <p:custDataLst>
                  <p:tags r:id="rId19"/>
                </p:custDataLst>
              </p:nvPr>
            </p:nvSpPr>
            <p:spPr bwMode="auto">
              <a:xfrm>
                <a:off x="115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 name="Oval 125"/>
              <p:cNvSpPr>
                <a:spLocks noChangeArrowheads="1"/>
              </p:cNvSpPr>
              <p:nvPr>
                <p:custDataLst>
                  <p:tags r:id="rId20"/>
                </p:custDataLst>
              </p:nvPr>
            </p:nvSpPr>
            <p:spPr bwMode="auto">
              <a:xfrm>
                <a:off x="114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0" name="Oval 126"/>
              <p:cNvSpPr>
                <a:spLocks noChangeArrowheads="1"/>
              </p:cNvSpPr>
              <p:nvPr>
                <p:custDataLst>
                  <p:tags r:id="rId21"/>
                </p:custDataLst>
              </p:nvPr>
            </p:nvSpPr>
            <p:spPr bwMode="auto">
              <a:xfrm>
                <a:off x="113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1" name="Oval 127"/>
              <p:cNvSpPr>
                <a:spLocks noChangeArrowheads="1"/>
              </p:cNvSpPr>
              <p:nvPr>
                <p:custDataLst>
                  <p:tags r:id="rId22"/>
                </p:custDataLst>
              </p:nvPr>
            </p:nvSpPr>
            <p:spPr bwMode="auto">
              <a:xfrm>
                <a:off x="1128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2" name="Oval 128"/>
              <p:cNvSpPr>
                <a:spLocks noChangeArrowheads="1"/>
              </p:cNvSpPr>
              <p:nvPr>
                <p:custDataLst>
                  <p:tags r:id="rId23"/>
                </p:custDataLst>
              </p:nvPr>
            </p:nvSpPr>
            <p:spPr bwMode="auto">
              <a:xfrm>
                <a:off x="1120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3" name="Oval 129"/>
              <p:cNvSpPr>
                <a:spLocks noChangeArrowheads="1"/>
              </p:cNvSpPr>
              <p:nvPr>
                <p:custDataLst>
                  <p:tags r:id="rId24"/>
                </p:custDataLst>
              </p:nvPr>
            </p:nvSpPr>
            <p:spPr bwMode="auto">
              <a:xfrm>
                <a:off x="111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4" name="Oval 130"/>
              <p:cNvSpPr>
                <a:spLocks noChangeArrowheads="1"/>
              </p:cNvSpPr>
              <p:nvPr>
                <p:custDataLst>
                  <p:tags r:id="rId25"/>
                </p:custDataLst>
              </p:nvPr>
            </p:nvSpPr>
            <p:spPr bwMode="auto">
              <a:xfrm>
                <a:off x="1103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5" name="Oval 131"/>
              <p:cNvSpPr>
                <a:spLocks noChangeArrowheads="1"/>
              </p:cNvSpPr>
              <p:nvPr>
                <p:custDataLst>
                  <p:tags r:id="rId26"/>
                </p:custDataLst>
              </p:nvPr>
            </p:nvSpPr>
            <p:spPr bwMode="auto">
              <a:xfrm>
                <a:off x="1095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6" name="Oval 132"/>
              <p:cNvSpPr>
                <a:spLocks noChangeArrowheads="1"/>
              </p:cNvSpPr>
              <p:nvPr>
                <p:custDataLst>
                  <p:tags r:id="rId27"/>
                </p:custDataLst>
              </p:nvPr>
            </p:nvSpPr>
            <p:spPr bwMode="auto">
              <a:xfrm>
                <a:off x="108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7" name="Oval 133"/>
              <p:cNvSpPr>
                <a:spLocks noChangeArrowheads="1"/>
              </p:cNvSpPr>
              <p:nvPr>
                <p:custDataLst>
                  <p:tags r:id="rId28"/>
                </p:custDataLst>
              </p:nvPr>
            </p:nvSpPr>
            <p:spPr bwMode="auto">
              <a:xfrm>
                <a:off x="1078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8" name="Oval 134"/>
              <p:cNvSpPr>
                <a:spLocks noChangeArrowheads="1"/>
              </p:cNvSpPr>
              <p:nvPr>
                <p:custDataLst>
                  <p:tags r:id="rId29"/>
                </p:custDataLst>
              </p:nvPr>
            </p:nvSpPr>
            <p:spPr bwMode="auto">
              <a:xfrm>
                <a:off x="107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 name="Oval 135"/>
              <p:cNvSpPr>
                <a:spLocks noChangeArrowheads="1"/>
              </p:cNvSpPr>
              <p:nvPr>
                <p:custDataLst>
                  <p:tags r:id="rId30"/>
                </p:custDataLst>
              </p:nvPr>
            </p:nvSpPr>
            <p:spPr bwMode="auto">
              <a:xfrm>
                <a:off x="1062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0" name="Oval 136"/>
              <p:cNvSpPr>
                <a:spLocks noChangeArrowheads="1"/>
              </p:cNvSpPr>
              <p:nvPr>
                <p:custDataLst>
                  <p:tags r:id="rId31"/>
                </p:custDataLst>
              </p:nvPr>
            </p:nvSpPr>
            <p:spPr bwMode="auto">
              <a:xfrm>
                <a:off x="1053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1" name="Oval 137"/>
              <p:cNvSpPr>
                <a:spLocks noChangeArrowheads="1"/>
              </p:cNvSpPr>
              <p:nvPr>
                <p:custDataLst>
                  <p:tags r:id="rId32"/>
                </p:custDataLst>
              </p:nvPr>
            </p:nvSpPr>
            <p:spPr bwMode="auto">
              <a:xfrm>
                <a:off x="1045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2" name="Oval 138"/>
              <p:cNvSpPr>
                <a:spLocks noChangeArrowheads="1"/>
              </p:cNvSpPr>
              <p:nvPr>
                <p:custDataLst>
                  <p:tags r:id="rId33"/>
                </p:custDataLst>
              </p:nvPr>
            </p:nvSpPr>
            <p:spPr bwMode="auto">
              <a:xfrm>
                <a:off x="1036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3" name="Oval 139"/>
              <p:cNvSpPr>
                <a:spLocks noChangeArrowheads="1"/>
              </p:cNvSpPr>
              <p:nvPr>
                <p:custDataLst>
                  <p:tags r:id="rId34"/>
                </p:custDataLst>
              </p:nvPr>
            </p:nvSpPr>
            <p:spPr bwMode="auto">
              <a:xfrm>
                <a:off x="10284"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4" name="Oval 140"/>
              <p:cNvSpPr>
                <a:spLocks noChangeArrowheads="1"/>
              </p:cNvSpPr>
              <p:nvPr>
                <p:custDataLst>
                  <p:tags r:id="rId35"/>
                </p:custDataLst>
              </p:nvPr>
            </p:nvSpPr>
            <p:spPr bwMode="auto">
              <a:xfrm>
                <a:off x="1020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5" name="Oval 141"/>
              <p:cNvSpPr>
                <a:spLocks noChangeArrowheads="1"/>
              </p:cNvSpPr>
              <p:nvPr>
                <p:custDataLst>
                  <p:tags r:id="rId36"/>
                </p:custDataLst>
              </p:nvPr>
            </p:nvSpPr>
            <p:spPr bwMode="auto">
              <a:xfrm>
                <a:off x="1011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6" name="Oval 142"/>
              <p:cNvSpPr>
                <a:spLocks noChangeArrowheads="1"/>
              </p:cNvSpPr>
              <p:nvPr>
                <p:custDataLst>
                  <p:tags r:id="rId37"/>
                </p:custDataLst>
              </p:nvPr>
            </p:nvSpPr>
            <p:spPr bwMode="auto">
              <a:xfrm>
                <a:off x="1003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7" name="Oval 143"/>
              <p:cNvSpPr>
                <a:spLocks noChangeArrowheads="1"/>
              </p:cNvSpPr>
              <p:nvPr>
                <p:custDataLst>
                  <p:tags r:id="rId38"/>
                </p:custDataLst>
              </p:nvPr>
            </p:nvSpPr>
            <p:spPr bwMode="auto">
              <a:xfrm>
                <a:off x="994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8" name="Oval 144"/>
              <p:cNvSpPr>
                <a:spLocks noChangeArrowheads="1"/>
              </p:cNvSpPr>
              <p:nvPr>
                <p:custDataLst>
                  <p:tags r:id="rId39"/>
                </p:custDataLst>
              </p:nvPr>
            </p:nvSpPr>
            <p:spPr bwMode="auto">
              <a:xfrm>
                <a:off x="986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9" name="Oval 145"/>
              <p:cNvSpPr>
                <a:spLocks noChangeArrowheads="1"/>
              </p:cNvSpPr>
              <p:nvPr>
                <p:custDataLst>
                  <p:tags r:id="rId40"/>
                </p:custDataLst>
              </p:nvPr>
            </p:nvSpPr>
            <p:spPr bwMode="auto">
              <a:xfrm>
                <a:off x="97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0" name="Oval 146"/>
              <p:cNvSpPr>
                <a:spLocks noChangeArrowheads="1"/>
              </p:cNvSpPr>
              <p:nvPr>
                <p:custDataLst>
                  <p:tags r:id="rId41"/>
                </p:custDataLst>
              </p:nvPr>
            </p:nvSpPr>
            <p:spPr bwMode="auto">
              <a:xfrm>
                <a:off x="969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1" name="Oval 147"/>
              <p:cNvSpPr>
                <a:spLocks noChangeArrowheads="1"/>
              </p:cNvSpPr>
              <p:nvPr>
                <p:custDataLst>
                  <p:tags r:id="rId42"/>
                </p:custDataLst>
              </p:nvPr>
            </p:nvSpPr>
            <p:spPr bwMode="auto">
              <a:xfrm>
                <a:off x="961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2" name="Oval 148"/>
              <p:cNvSpPr>
                <a:spLocks noChangeArrowheads="1"/>
              </p:cNvSpPr>
              <p:nvPr>
                <p:custDataLst>
                  <p:tags r:id="rId43"/>
                </p:custDataLst>
              </p:nvPr>
            </p:nvSpPr>
            <p:spPr bwMode="auto">
              <a:xfrm>
                <a:off x="952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3" name="Oval 149"/>
              <p:cNvSpPr>
                <a:spLocks noChangeArrowheads="1"/>
              </p:cNvSpPr>
              <p:nvPr>
                <p:custDataLst>
                  <p:tags r:id="rId44"/>
                </p:custDataLst>
              </p:nvPr>
            </p:nvSpPr>
            <p:spPr bwMode="auto">
              <a:xfrm>
                <a:off x="944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4" name="Oval 150"/>
              <p:cNvSpPr>
                <a:spLocks noChangeArrowheads="1"/>
              </p:cNvSpPr>
              <p:nvPr>
                <p:custDataLst>
                  <p:tags r:id="rId45"/>
                </p:custDataLst>
              </p:nvPr>
            </p:nvSpPr>
            <p:spPr bwMode="auto">
              <a:xfrm>
                <a:off x="936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5" name="Oval 151"/>
              <p:cNvSpPr>
                <a:spLocks noChangeArrowheads="1"/>
              </p:cNvSpPr>
              <p:nvPr>
                <p:custDataLst>
                  <p:tags r:id="rId46"/>
                </p:custDataLst>
              </p:nvPr>
            </p:nvSpPr>
            <p:spPr bwMode="auto">
              <a:xfrm>
                <a:off x="927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6" name="Oval 152"/>
              <p:cNvSpPr>
                <a:spLocks noChangeArrowheads="1"/>
              </p:cNvSpPr>
              <p:nvPr>
                <p:custDataLst>
                  <p:tags r:id="rId47"/>
                </p:custDataLst>
              </p:nvPr>
            </p:nvSpPr>
            <p:spPr bwMode="auto">
              <a:xfrm>
                <a:off x="919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7" name="Oval 153"/>
              <p:cNvSpPr>
                <a:spLocks noChangeArrowheads="1"/>
              </p:cNvSpPr>
              <p:nvPr>
                <p:custDataLst>
                  <p:tags r:id="rId48"/>
                </p:custDataLst>
              </p:nvPr>
            </p:nvSpPr>
            <p:spPr bwMode="auto">
              <a:xfrm>
                <a:off x="911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8" name="Oval 154"/>
              <p:cNvSpPr>
                <a:spLocks noChangeArrowheads="1"/>
              </p:cNvSpPr>
              <p:nvPr>
                <p:custDataLst>
                  <p:tags r:id="rId49"/>
                </p:custDataLst>
              </p:nvPr>
            </p:nvSpPr>
            <p:spPr bwMode="auto">
              <a:xfrm>
                <a:off x="902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9" name="Oval 155"/>
              <p:cNvSpPr>
                <a:spLocks noChangeArrowheads="1"/>
              </p:cNvSpPr>
              <p:nvPr>
                <p:custDataLst>
                  <p:tags r:id="rId50"/>
                </p:custDataLst>
              </p:nvPr>
            </p:nvSpPr>
            <p:spPr bwMode="auto">
              <a:xfrm>
                <a:off x="894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0" name="Oval 156"/>
              <p:cNvSpPr>
                <a:spLocks noChangeArrowheads="1"/>
              </p:cNvSpPr>
              <p:nvPr>
                <p:custDataLst>
                  <p:tags r:id="rId51"/>
                </p:custDataLst>
              </p:nvPr>
            </p:nvSpPr>
            <p:spPr bwMode="auto">
              <a:xfrm>
                <a:off x="88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1" name="Oval 157"/>
              <p:cNvSpPr>
                <a:spLocks noChangeArrowheads="1"/>
              </p:cNvSpPr>
              <p:nvPr>
                <p:custDataLst>
                  <p:tags r:id="rId52"/>
                </p:custDataLst>
              </p:nvPr>
            </p:nvSpPr>
            <p:spPr bwMode="auto">
              <a:xfrm>
                <a:off x="877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2" name="Oval 158"/>
              <p:cNvSpPr>
                <a:spLocks noChangeArrowheads="1"/>
              </p:cNvSpPr>
              <p:nvPr>
                <p:custDataLst>
                  <p:tags r:id="rId53"/>
                </p:custDataLst>
              </p:nvPr>
            </p:nvSpPr>
            <p:spPr bwMode="auto">
              <a:xfrm>
                <a:off x="869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3" name="Oval 159"/>
              <p:cNvSpPr>
                <a:spLocks noChangeArrowheads="1"/>
              </p:cNvSpPr>
              <p:nvPr>
                <p:custDataLst>
                  <p:tags r:id="rId54"/>
                </p:custDataLst>
              </p:nvPr>
            </p:nvSpPr>
            <p:spPr bwMode="auto">
              <a:xfrm>
                <a:off x="8607"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4" name="Oval 160"/>
              <p:cNvSpPr>
                <a:spLocks noChangeArrowheads="1"/>
              </p:cNvSpPr>
              <p:nvPr>
                <p:custDataLst>
                  <p:tags r:id="rId55"/>
                </p:custDataLst>
              </p:nvPr>
            </p:nvSpPr>
            <p:spPr bwMode="auto">
              <a:xfrm>
                <a:off x="8525"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5" name="Oval 161"/>
              <p:cNvSpPr>
                <a:spLocks noChangeArrowheads="1"/>
              </p:cNvSpPr>
              <p:nvPr>
                <p:custDataLst>
                  <p:tags r:id="rId56"/>
                </p:custDataLst>
              </p:nvPr>
            </p:nvSpPr>
            <p:spPr bwMode="auto">
              <a:xfrm>
                <a:off x="8440"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6" name="Oval 162"/>
              <p:cNvSpPr>
                <a:spLocks noChangeArrowheads="1"/>
              </p:cNvSpPr>
              <p:nvPr>
                <p:custDataLst>
                  <p:tags r:id="rId57"/>
                </p:custDataLst>
              </p:nvPr>
            </p:nvSpPr>
            <p:spPr bwMode="auto">
              <a:xfrm>
                <a:off x="8356"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7" name="Oval 163"/>
              <p:cNvSpPr>
                <a:spLocks noChangeArrowheads="1"/>
              </p:cNvSpPr>
              <p:nvPr>
                <p:custDataLst>
                  <p:tags r:id="rId58"/>
                </p:custDataLst>
              </p:nvPr>
            </p:nvSpPr>
            <p:spPr bwMode="auto">
              <a:xfrm>
                <a:off x="8271"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8" name="Oval 164"/>
              <p:cNvSpPr>
                <a:spLocks noChangeArrowheads="1"/>
              </p:cNvSpPr>
              <p:nvPr>
                <p:custDataLst>
                  <p:tags r:id="rId59"/>
                </p:custDataLst>
              </p:nvPr>
            </p:nvSpPr>
            <p:spPr bwMode="auto">
              <a:xfrm>
                <a:off x="818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9" name="Oval 165"/>
              <p:cNvSpPr>
                <a:spLocks noChangeArrowheads="1"/>
              </p:cNvSpPr>
              <p:nvPr>
                <p:custDataLst>
                  <p:tags r:id="rId60"/>
                </p:custDataLst>
              </p:nvPr>
            </p:nvSpPr>
            <p:spPr bwMode="auto">
              <a:xfrm>
                <a:off x="810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0" name="Oval 166"/>
              <p:cNvSpPr>
                <a:spLocks noChangeArrowheads="1"/>
              </p:cNvSpPr>
              <p:nvPr>
                <p:custDataLst>
                  <p:tags r:id="rId61"/>
                </p:custDataLst>
              </p:nvPr>
            </p:nvSpPr>
            <p:spPr bwMode="auto">
              <a:xfrm>
                <a:off x="8019"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1" name="Oval 167"/>
              <p:cNvSpPr>
                <a:spLocks noChangeArrowheads="1"/>
              </p:cNvSpPr>
              <p:nvPr>
                <p:custDataLst>
                  <p:tags r:id="rId62"/>
                </p:custDataLst>
              </p:nvPr>
            </p:nvSpPr>
            <p:spPr bwMode="auto">
              <a:xfrm>
                <a:off x="7935" y="6922"/>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2" name="Oval 168"/>
              <p:cNvSpPr>
                <a:spLocks noChangeArrowheads="1"/>
              </p:cNvSpPr>
              <p:nvPr>
                <p:custDataLst>
                  <p:tags r:id="rId63"/>
                </p:custDataLst>
              </p:nvPr>
            </p:nvSpPr>
            <p:spPr bwMode="auto">
              <a:xfrm>
                <a:off x="7853"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3" name="Oval 169"/>
              <p:cNvSpPr>
                <a:spLocks noChangeArrowheads="1"/>
              </p:cNvSpPr>
              <p:nvPr>
                <p:custDataLst>
                  <p:tags r:id="rId64"/>
                </p:custDataLst>
              </p:nvPr>
            </p:nvSpPr>
            <p:spPr bwMode="auto">
              <a:xfrm>
                <a:off x="776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4" name="Oval 170"/>
              <p:cNvSpPr>
                <a:spLocks noChangeArrowheads="1"/>
              </p:cNvSpPr>
              <p:nvPr>
                <p:custDataLst>
                  <p:tags r:id="rId65"/>
                </p:custDataLst>
              </p:nvPr>
            </p:nvSpPr>
            <p:spPr bwMode="auto">
              <a:xfrm>
                <a:off x="768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5" name="Oval 171"/>
              <p:cNvSpPr>
                <a:spLocks noChangeArrowheads="1"/>
              </p:cNvSpPr>
              <p:nvPr>
                <p:custDataLst>
                  <p:tags r:id="rId66"/>
                </p:custDataLst>
              </p:nvPr>
            </p:nvSpPr>
            <p:spPr bwMode="auto">
              <a:xfrm>
                <a:off x="75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6" name="Oval 172"/>
              <p:cNvSpPr>
                <a:spLocks noChangeArrowheads="1"/>
              </p:cNvSpPr>
              <p:nvPr>
                <p:custDataLst>
                  <p:tags r:id="rId67"/>
                </p:custDataLst>
              </p:nvPr>
            </p:nvSpPr>
            <p:spPr bwMode="auto">
              <a:xfrm>
                <a:off x="751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7" name="Oval 173"/>
              <p:cNvSpPr>
                <a:spLocks noChangeArrowheads="1"/>
              </p:cNvSpPr>
              <p:nvPr>
                <p:custDataLst>
                  <p:tags r:id="rId68"/>
                </p:custDataLst>
              </p:nvPr>
            </p:nvSpPr>
            <p:spPr bwMode="auto">
              <a:xfrm>
                <a:off x="74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8" name="Oval 174"/>
              <p:cNvSpPr>
                <a:spLocks noChangeArrowheads="1"/>
              </p:cNvSpPr>
              <p:nvPr>
                <p:custDataLst>
                  <p:tags r:id="rId69"/>
                </p:custDataLst>
              </p:nvPr>
            </p:nvSpPr>
            <p:spPr bwMode="auto">
              <a:xfrm>
                <a:off x="73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9" name="Oval 175"/>
              <p:cNvSpPr>
                <a:spLocks noChangeArrowheads="1"/>
              </p:cNvSpPr>
              <p:nvPr>
                <p:custDataLst>
                  <p:tags r:id="rId70"/>
                </p:custDataLst>
              </p:nvPr>
            </p:nvSpPr>
            <p:spPr bwMode="auto">
              <a:xfrm>
                <a:off x="725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0" name="Oval 176"/>
              <p:cNvSpPr>
                <a:spLocks noChangeArrowheads="1"/>
              </p:cNvSpPr>
              <p:nvPr>
                <p:custDataLst>
                  <p:tags r:id="rId71"/>
                </p:custDataLst>
              </p:nvPr>
            </p:nvSpPr>
            <p:spPr bwMode="auto">
              <a:xfrm>
                <a:off x="71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1" name="Oval 177"/>
              <p:cNvSpPr>
                <a:spLocks noChangeArrowheads="1"/>
              </p:cNvSpPr>
              <p:nvPr>
                <p:custDataLst>
                  <p:tags r:id="rId72"/>
                </p:custDataLst>
              </p:nvPr>
            </p:nvSpPr>
            <p:spPr bwMode="auto">
              <a:xfrm>
                <a:off x="7092"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2" name="Oval 178"/>
              <p:cNvSpPr>
                <a:spLocks noChangeArrowheads="1"/>
              </p:cNvSpPr>
              <p:nvPr>
                <p:custDataLst>
                  <p:tags r:id="rId73"/>
                </p:custDataLst>
              </p:nvPr>
            </p:nvSpPr>
            <p:spPr bwMode="auto">
              <a:xfrm>
                <a:off x="700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3" name="Oval 179"/>
              <p:cNvSpPr>
                <a:spLocks noChangeArrowheads="1"/>
              </p:cNvSpPr>
              <p:nvPr>
                <p:custDataLst>
                  <p:tags r:id="rId74"/>
                </p:custDataLst>
              </p:nvPr>
            </p:nvSpPr>
            <p:spPr bwMode="auto">
              <a:xfrm>
                <a:off x="69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4" name="Oval 180"/>
              <p:cNvSpPr>
                <a:spLocks noChangeArrowheads="1"/>
              </p:cNvSpPr>
              <p:nvPr>
                <p:custDataLst>
                  <p:tags r:id="rId75"/>
                </p:custDataLst>
              </p:nvPr>
            </p:nvSpPr>
            <p:spPr bwMode="auto">
              <a:xfrm>
                <a:off x="683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5" name="Oval 181"/>
              <p:cNvSpPr>
                <a:spLocks noChangeArrowheads="1"/>
              </p:cNvSpPr>
              <p:nvPr>
                <p:custDataLst>
                  <p:tags r:id="rId76"/>
                </p:custDataLst>
              </p:nvPr>
            </p:nvSpPr>
            <p:spPr bwMode="auto">
              <a:xfrm>
                <a:off x="675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6" name="Oval 182"/>
              <p:cNvSpPr>
                <a:spLocks noChangeArrowheads="1"/>
              </p:cNvSpPr>
              <p:nvPr>
                <p:custDataLst>
                  <p:tags r:id="rId77"/>
                </p:custDataLst>
              </p:nvPr>
            </p:nvSpPr>
            <p:spPr bwMode="auto">
              <a:xfrm>
                <a:off x="66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7" name="Oval 183"/>
              <p:cNvSpPr>
                <a:spLocks noChangeArrowheads="1"/>
              </p:cNvSpPr>
              <p:nvPr>
                <p:custDataLst>
                  <p:tags r:id="rId78"/>
                </p:custDataLst>
              </p:nvPr>
            </p:nvSpPr>
            <p:spPr bwMode="auto">
              <a:xfrm>
                <a:off x="658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8" name="Oval 184"/>
              <p:cNvSpPr>
                <a:spLocks noChangeArrowheads="1"/>
              </p:cNvSpPr>
              <p:nvPr>
                <p:custDataLst>
                  <p:tags r:id="rId79"/>
                </p:custDataLst>
              </p:nvPr>
            </p:nvSpPr>
            <p:spPr bwMode="auto">
              <a:xfrm>
                <a:off x="65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9" name="Oval 185"/>
              <p:cNvSpPr>
                <a:spLocks noChangeArrowheads="1"/>
              </p:cNvSpPr>
              <p:nvPr>
                <p:custDataLst>
                  <p:tags r:id="rId80"/>
                </p:custDataLst>
              </p:nvPr>
            </p:nvSpPr>
            <p:spPr bwMode="auto">
              <a:xfrm>
                <a:off x="642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0" name="Oval 186"/>
              <p:cNvSpPr>
                <a:spLocks noChangeArrowheads="1"/>
              </p:cNvSpPr>
              <p:nvPr>
                <p:custDataLst>
                  <p:tags r:id="rId81"/>
                </p:custDataLst>
              </p:nvPr>
            </p:nvSpPr>
            <p:spPr bwMode="auto">
              <a:xfrm>
                <a:off x="633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1" name="Oval 187"/>
              <p:cNvSpPr>
                <a:spLocks noChangeArrowheads="1"/>
              </p:cNvSpPr>
              <p:nvPr>
                <p:custDataLst>
                  <p:tags r:id="rId82"/>
                </p:custDataLst>
              </p:nvPr>
            </p:nvSpPr>
            <p:spPr bwMode="auto">
              <a:xfrm>
                <a:off x="625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2" name="Oval 188"/>
              <p:cNvSpPr>
                <a:spLocks noChangeArrowheads="1"/>
              </p:cNvSpPr>
              <p:nvPr>
                <p:custDataLst>
                  <p:tags r:id="rId83"/>
                </p:custDataLst>
              </p:nvPr>
            </p:nvSpPr>
            <p:spPr bwMode="auto">
              <a:xfrm>
                <a:off x="617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3" name="Oval 189"/>
              <p:cNvSpPr>
                <a:spLocks noChangeArrowheads="1"/>
              </p:cNvSpPr>
              <p:nvPr>
                <p:custDataLst>
                  <p:tags r:id="rId84"/>
                </p:custDataLst>
              </p:nvPr>
            </p:nvSpPr>
            <p:spPr bwMode="auto">
              <a:xfrm>
                <a:off x="608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4" name="Oval 190"/>
              <p:cNvSpPr>
                <a:spLocks noChangeArrowheads="1"/>
              </p:cNvSpPr>
              <p:nvPr>
                <p:custDataLst>
                  <p:tags r:id="rId85"/>
                </p:custDataLst>
              </p:nvPr>
            </p:nvSpPr>
            <p:spPr bwMode="auto">
              <a:xfrm>
                <a:off x="600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5" name="Oval 191"/>
              <p:cNvSpPr>
                <a:spLocks noChangeArrowheads="1"/>
              </p:cNvSpPr>
              <p:nvPr>
                <p:custDataLst>
                  <p:tags r:id="rId86"/>
                </p:custDataLst>
              </p:nvPr>
            </p:nvSpPr>
            <p:spPr bwMode="auto">
              <a:xfrm>
                <a:off x="591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6" name="Oval 192"/>
              <p:cNvSpPr>
                <a:spLocks noChangeArrowheads="1"/>
              </p:cNvSpPr>
              <p:nvPr>
                <p:custDataLst>
                  <p:tags r:id="rId87"/>
                </p:custDataLst>
              </p:nvPr>
            </p:nvSpPr>
            <p:spPr bwMode="auto">
              <a:xfrm>
                <a:off x="583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7" name="Freeform 193"/>
              <p:cNvSpPr/>
              <p:nvPr>
                <p:custDataLst>
                  <p:tags r:id="rId88"/>
                </p:custDataLst>
              </p:nvPr>
            </p:nvSpPr>
            <p:spPr bwMode="auto">
              <a:xfrm>
                <a:off x="5750" y="6915"/>
                <a:ext cx="46" cy="46"/>
              </a:xfrm>
              <a:custGeom>
                <a:avLst/>
                <a:gdLst>
                  <a:gd name="T0" fmla="*/ 0 w 7"/>
                  <a:gd name="T1" fmla="*/ 2 h 7"/>
                  <a:gd name="T2" fmla="*/ 4 w 7"/>
                  <a:gd name="T3" fmla="*/ 0 h 7"/>
                  <a:gd name="T4" fmla="*/ 7 w 7"/>
                  <a:gd name="T5" fmla="*/ 4 h 7"/>
                  <a:gd name="T6" fmla="*/ 3 w 7"/>
                  <a:gd name="T7" fmla="*/ 7 h 7"/>
                  <a:gd name="T8" fmla="*/ 0 w 7"/>
                  <a:gd name="T9" fmla="*/ 2 h 7"/>
                </a:gdLst>
                <a:ahLst/>
                <a:cxnLst>
                  <a:cxn ang="0">
                    <a:pos x="T0" y="T1"/>
                  </a:cxn>
                  <a:cxn ang="0">
                    <a:pos x="T2" y="T3"/>
                  </a:cxn>
                  <a:cxn ang="0">
                    <a:pos x="T4" y="T5"/>
                  </a:cxn>
                  <a:cxn ang="0">
                    <a:pos x="T6" y="T7"/>
                  </a:cxn>
                  <a:cxn ang="0">
                    <a:pos x="T8" y="T9"/>
                  </a:cxn>
                </a:cxnLst>
                <a:rect l="0" t="0" r="r" b="b"/>
                <a:pathLst>
                  <a:path w="7" h="7">
                    <a:moveTo>
                      <a:pt x="0" y="2"/>
                    </a:moveTo>
                    <a:cubicBezTo>
                      <a:pt x="1" y="1"/>
                      <a:pt x="3" y="0"/>
                      <a:pt x="4" y="0"/>
                    </a:cubicBezTo>
                    <a:cubicBezTo>
                      <a:pt x="6" y="0"/>
                      <a:pt x="7" y="2"/>
                      <a:pt x="7" y="4"/>
                    </a:cubicBezTo>
                    <a:cubicBezTo>
                      <a:pt x="7" y="6"/>
                      <a:pt x="5" y="7"/>
                      <a:pt x="3" y="7"/>
                    </a:cubicBezTo>
                    <a:cubicBezTo>
                      <a:pt x="1" y="6"/>
                      <a:pt x="0" y="4"/>
                      <a:pt x="0"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8" name="Freeform 194"/>
              <p:cNvSpPr/>
              <p:nvPr>
                <p:custDataLst>
                  <p:tags r:id="rId89"/>
                </p:custDataLst>
              </p:nvPr>
            </p:nvSpPr>
            <p:spPr bwMode="auto">
              <a:xfrm>
                <a:off x="5666" y="6881"/>
                <a:ext cx="53" cy="53"/>
              </a:xfrm>
              <a:custGeom>
                <a:avLst/>
                <a:gdLst>
                  <a:gd name="T0" fmla="*/ 1 w 8"/>
                  <a:gd name="T1" fmla="*/ 2 h 8"/>
                  <a:gd name="T2" fmla="*/ 6 w 8"/>
                  <a:gd name="T3" fmla="*/ 1 h 8"/>
                  <a:gd name="T4" fmla="*/ 7 w 8"/>
                  <a:gd name="T5" fmla="*/ 5 h 8"/>
                  <a:gd name="T6" fmla="*/ 3 w 8"/>
                  <a:gd name="T7" fmla="*/ 7 h 8"/>
                  <a:gd name="T8" fmla="*/ 1 w 8"/>
                  <a:gd name="T9" fmla="*/ 2 h 8"/>
                </a:gdLst>
                <a:ahLst/>
                <a:cxnLst>
                  <a:cxn ang="0">
                    <a:pos x="T0" y="T1"/>
                  </a:cxn>
                  <a:cxn ang="0">
                    <a:pos x="T2" y="T3"/>
                  </a:cxn>
                  <a:cxn ang="0">
                    <a:pos x="T4" y="T5"/>
                  </a:cxn>
                  <a:cxn ang="0">
                    <a:pos x="T6" y="T7"/>
                  </a:cxn>
                  <a:cxn ang="0">
                    <a:pos x="T8" y="T9"/>
                  </a:cxn>
                </a:cxnLst>
                <a:rect l="0" t="0" r="r" b="b"/>
                <a:pathLst>
                  <a:path w="8" h="8">
                    <a:moveTo>
                      <a:pt x="1" y="2"/>
                    </a:moveTo>
                    <a:cubicBezTo>
                      <a:pt x="2" y="1"/>
                      <a:pt x="4" y="0"/>
                      <a:pt x="6" y="1"/>
                    </a:cubicBezTo>
                    <a:cubicBezTo>
                      <a:pt x="8" y="2"/>
                      <a:pt x="8" y="4"/>
                      <a:pt x="7" y="5"/>
                    </a:cubicBezTo>
                    <a:cubicBezTo>
                      <a:pt x="7" y="7"/>
                      <a:pt x="5" y="8"/>
                      <a:pt x="3" y="7"/>
                    </a:cubicBezTo>
                    <a:cubicBezTo>
                      <a:pt x="1" y="6"/>
                      <a:pt x="0" y="4"/>
                      <a:pt x="1"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9" name="Freeform 195"/>
              <p:cNvSpPr/>
              <p:nvPr>
                <p:custDataLst>
                  <p:tags r:id="rId90"/>
                </p:custDataLst>
              </p:nvPr>
            </p:nvSpPr>
            <p:spPr bwMode="auto">
              <a:xfrm>
                <a:off x="5603" y="6838"/>
                <a:ext cx="51" cy="43"/>
              </a:xfrm>
              <a:custGeom>
                <a:avLst/>
                <a:gdLst>
                  <a:gd name="T0" fmla="*/ 2 w 8"/>
                  <a:gd name="T1" fmla="*/ 1 h 7"/>
                  <a:gd name="T2" fmla="*/ 6 w 8"/>
                  <a:gd name="T3" fmla="*/ 1 h 7"/>
                  <a:gd name="T4" fmla="*/ 6 w 8"/>
                  <a:gd name="T5" fmla="*/ 6 h 7"/>
                  <a:gd name="T6" fmla="*/ 2 w 8"/>
                  <a:gd name="T7" fmla="*/ 6 h 7"/>
                  <a:gd name="T8" fmla="*/ 2 w 8"/>
                  <a:gd name="T9" fmla="*/ 1 h 7"/>
                </a:gdLst>
                <a:ahLst/>
                <a:cxnLst>
                  <a:cxn ang="0">
                    <a:pos x="T0" y="T1"/>
                  </a:cxn>
                  <a:cxn ang="0">
                    <a:pos x="T2" y="T3"/>
                  </a:cxn>
                  <a:cxn ang="0">
                    <a:pos x="T4" y="T5"/>
                  </a:cxn>
                  <a:cxn ang="0">
                    <a:pos x="T6" y="T7"/>
                  </a:cxn>
                  <a:cxn ang="0">
                    <a:pos x="T8" y="T9"/>
                  </a:cxn>
                </a:cxnLst>
                <a:rect l="0" t="0" r="r" b="b"/>
                <a:pathLst>
                  <a:path w="8" h="7">
                    <a:moveTo>
                      <a:pt x="2" y="1"/>
                    </a:moveTo>
                    <a:cubicBezTo>
                      <a:pt x="3" y="0"/>
                      <a:pt x="5" y="0"/>
                      <a:pt x="6" y="1"/>
                    </a:cubicBezTo>
                    <a:cubicBezTo>
                      <a:pt x="8" y="2"/>
                      <a:pt x="8" y="4"/>
                      <a:pt x="6" y="6"/>
                    </a:cubicBezTo>
                    <a:cubicBezTo>
                      <a:pt x="5" y="7"/>
                      <a:pt x="3" y="7"/>
                      <a:pt x="2" y="6"/>
                    </a:cubicBezTo>
                    <a:cubicBezTo>
                      <a:pt x="0" y="4"/>
                      <a:pt x="0"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0" name="Freeform 196"/>
              <p:cNvSpPr/>
              <p:nvPr>
                <p:custDataLst>
                  <p:tags r:id="rId91"/>
                </p:custDataLst>
              </p:nvPr>
            </p:nvSpPr>
            <p:spPr bwMode="auto">
              <a:xfrm>
                <a:off x="5550" y="6766"/>
                <a:ext cx="53" cy="53"/>
              </a:xfrm>
              <a:custGeom>
                <a:avLst/>
                <a:gdLst>
                  <a:gd name="T0" fmla="*/ 2 w 8"/>
                  <a:gd name="T1" fmla="*/ 1 h 8"/>
                  <a:gd name="T2" fmla="*/ 7 w 8"/>
                  <a:gd name="T3" fmla="*/ 2 h 8"/>
                  <a:gd name="T4" fmla="*/ 6 w 8"/>
                  <a:gd name="T5" fmla="*/ 7 h 8"/>
                  <a:gd name="T6" fmla="*/ 1 w 8"/>
                  <a:gd name="T7" fmla="*/ 6 h 8"/>
                  <a:gd name="T8" fmla="*/ 2 w 8"/>
                  <a:gd name="T9" fmla="*/ 1 h 8"/>
                </a:gdLst>
                <a:ahLst/>
                <a:cxnLst>
                  <a:cxn ang="0">
                    <a:pos x="T0" y="T1"/>
                  </a:cxn>
                  <a:cxn ang="0">
                    <a:pos x="T2" y="T3"/>
                  </a:cxn>
                  <a:cxn ang="0">
                    <a:pos x="T4" y="T5"/>
                  </a:cxn>
                  <a:cxn ang="0">
                    <a:pos x="T6" y="T7"/>
                  </a:cxn>
                  <a:cxn ang="0">
                    <a:pos x="T8" y="T9"/>
                  </a:cxn>
                </a:cxnLst>
                <a:rect l="0" t="0" r="r" b="b"/>
                <a:pathLst>
                  <a:path w="8" h="8">
                    <a:moveTo>
                      <a:pt x="2" y="1"/>
                    </a:moveTo>
                    <a:cubicBezTo>
                      <a:pt x="4" y="0"/>
                      <a:pt x="6" y="1"/>
                      <a:pt x="7" y="2"/>
                    </a:cubicBezTo>
                    <a:cubicBezTo>
                      <a:pt x="8" y="4"/>
                      <a:pt x="7" y="6"/>
                      <a:pt x="6" y="7"/>
                    </a:cubicBezTo>
                    <a:cubicBezTo>
                      <a:pt x="4" y="8"/>
                      <a:pt x="2" y="8"/>
                      <a:pt x="1" y="6"/>
                    </a:cubicBezTo>
                    <a:cubicBezTo>
                      <a:pt x="0" y="4"/>
                      <a:pt x="1"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1" name="Freeform 197"/>
              <p:cNvSpPr/>
              <p:nvPr>
                <p:custDataLst>
                  <p:tags r:id="rId92"/>
                </p:custDataLst>
              </p:nvPr>
            </p:nvSpPr>
            <p:spPr bwMode="auto">
              <a:xfrm>
                <a:off x="5518" y="6688"/>
                <a:ext cx="51" cy="53"/>
              </a:xfrm>
              <a:custGeom>
                <a:avLst/>
                <a:gdLst>
                  <a:gd name="T0" fmla="*/ 4 w 8"/>
                  <a:gd name="T1" fmla="*/ 1 h 8"/>
                  <a:gd name="T2" fmla="*/ 8 w 8"/>
                  <a:gd name="T3" fmla="*/ 3 h 8"/>
                  <a:gd name="T4" fmla="*/ 5 w 8"/>
                  <a:gd name="T5" fmla="*/ 7 h 8"/>
                  <a:gd name="T6" fmla="*/ 1 w 8"/>
                  <a:gd name="T7" fmla="*/ 5 h 8"/>
                  <a:gd name="T8" fmla="*/ 4 w 8"/>
                  <a:gd name="T9" fmla="*/ 1 h 8"/>
                </a:gdLst>
                <a:ahLst/>
                <a:cxnLst>
                  <a:cxn ang="0">
                    <a:pos x="T0" y="T1"/>
                  </a:cxn>
                  <a:cxn ang="0">
                    <a:pos x="T2" y="T3"/>
                  </a:cxn>
                  <a:cxn ang="0">
                    <a:pos x="T4" y="T5"/>
                  </a:cxn>
                  <a:cxn ang="0">
                    <a:pos x="T6" y="T7"/>
                  </a:cxn>
                  <a:cxn ang="0">
                    <a:pos x="T8" y="T9"/>
                  </a:cxn>
                </a:cxnLst>
                <a:rect l="0" t="0" r="r" b="b"/>
                <a:pathLst>
                  <a:path w="8" h="8">
                    <a:moveTo>
                      <a:pt x="4" y="1"/>
                    </a:moveTo>
                    <a:cubicBezTo>
                      <a:pt x="6" y="0"/>
                      <a:pt x="7" y="2"/>
                      <a:pt x="8" y="3"/>
                    </a:cubicBezTo>
                    <a:cubicBezTo>
                      <a:pt x="8" y="5"/>
                      <a:pt x="7" y="7"/>
                      <a:pt x="5" y="7"/>
                    </a:cubicBezTo>
                    <a:cubicBezTo>
                      <a:pt x="3" y="8"/>
                      <a:pt x="1" y="7"/>
                      <a:pt x="1" y="5"/>
                    </a:cubicBezTo>
                    <a:cubicBezTo>
                      <a:pt x="0" y="3"/>
                      <a:pt x="2" y="1"/>
                      <a:pt x="4"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2" name="Freeform 198"/>
              <p:cNvSpPr/>
              <p:nvPr>
                <p:custDataLst>
                  <p:tags r:id="rId93"/>
                </p:custDataLst>
              </p:nvPr>
            </p:nvSpPr>
            <p:spPr bwMode="auto">
              <a:xfrm>
                <a:off x="5518" y="6611"/>
                <a:ext cx="43" cy="46"/>
              </a:xfrm>
              <a:custGeom>
                <a:avLst/>
                <a:gdLst>
                  <a:gd name="T0" fmla="*/ 3 w 7"/>
                  <a:gd name="T1" fmla="*/ 0 h 7"/>
                  <a:gd name="T2" fmla="*/ 7 w 7"/>
                  <a:gd name="T3" fmla="*/ 3 h 7"/>
                  <a:gd name="T4" fmla="*/ 3 w 7"/>
                  <a:gd name="T5" fmla="*/ 6 h 7"/>
                  <a:gd name="T6" fmla="*/ 0 w 7"/>
                  <a:gd name="T7" fmla="*/ 3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1"/>
                      <a:pt x="7" y="3"/>
                    </a:cubicBezTo>
                    <a:cubicBezTo>
                      <a:pt x="7" y="5"/>
                      <a:pt x="5" y="6"/>
                      <a:pt x="3" y="6"/>
                    </a:cubicBezTo>
                    <a:cubicBezTo>
                      <a:pt x="1" y="7"/>
                      <a:pt x="0" y="5"/>
                      <a:pt x="0" y="3"/>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3" name="Oval 199"/>
              <p:cNvSpPr>
                <a:spLocks noChangeArrowheads="1"/>
              </p:cNvSpPr>
              <p:nvPr>
                <p:custDataLst>
                  <p:tags r:id="rId94"/>
                </p:custDataLst>
              </p:nvPr>
            </p:nvSpPr>
            <p:spPr bwMode="auto">
              <a:xfrm>
                <a:off x="5518" y="652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4" name="Oval 200"/>
              <p:cNvSpPr>
                <a:spLocks noChangeArrowheads="1"/>
              </p:cNvSpPr>
              <p:nvPr>
                <p:custDataLst>
                  <p:tags r:id="rId95"/>
                </p:custDataLst>
              </p:nvPr>
            </p:nvSpPr>
            <p:spPr bwMode="auto">
              <a:xfrm>
                <a:off x="5518" y="644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5" name="Oval 201"/>
              <p:cNvSpPr>
                <a:spLocks noChangeArrowheads="1"/>
              </p:cNvSpPr>
              <p:nvPr>
                <p:custDataLst>
                  <p:tags r:id="rId96"/>
                </p:custDataLst>
              </p:nvPr>
            </p:nvSpPr>
            <p:spPr bwMode="auto">
              <a:xfrm>
                <a:off x="5518" y="635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6" name="Oval 202"/>
              <p:cNvSpPr>
                <a:spLocks noChangeArrowheads="1"/>
              </p:cNvSpPr>
              <p:nvPr>
                <p:custDataLst>
                  <p:tags r:id="rId97"/>
                </p:custDataLst>
              </p:nvPr>
            </p:nvSpPr>
            <p:spPr bwMode="auto">
              <a:xfrm>
                <a:off x="5518" y="6275"/>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7" name="Oval 203"/>
              <p:cNvSpPr>
                <a:spLocks noChangeArrowheads="1"/>
              </p:cNvSpPr>
              <p:nvPr>
                <p:custDataLst>
                  <p:tags r:id="rId98"/>
                </p:custDataLst>
              </p:nvPr>
            </p:nvSpPr>
            <p:spPr bwMode="auto">
              <a:xfrm>
                <a:off x="5518" y="6191"/>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8" name="Oval 204"/>
              <p:cNvSpPr>
                <a:spLocks noChangeArrowheads="1"/>
              </p:cNvSpPr>
              <p:nvPr>
                <p:custDataLst>
                  <p:tags r:id="rId99"/>
                </p:custDataLst>
              </p:nvPr>
            </p:nvSpPr>
            <p:spPr bwMode="auto">
              <a:xfrm>
                <a:off x="5518" y="610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9" name="Oval 205"/>
              <p:cNvSpPr>
                <a:spLocks noChangeArrowheads="1"/>
              </p:cNvSpPr>
              <p:nvPr>
                <p:custDataLst>
                  <p:tags r:id="rId100"/>
                </p:custDataLst>
              </p:nvPr>
            </p:nvSpPr>
            <p:spPr bwMode="auto">
              <a:xfrm>
                <a:off x="5518" y="602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0" name="Oval 206"/>
              <p:cNvSpPr>
                <a:spLocks noChangeArrowheads="1"/>
              </p:cNvSpPr>
              <p:nvPr>
                <p:custDataLst>
                  <p:tags r:id="rId101"/>
                </p:custDataLst>
              </p:nvPr>
            </p:nvSpPr>
            <p:spPr bwMode="auto">
              <a:xfrm>
                <a:off x="5518" y="593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1" name="Oval 207"/>
              <p:cNvSpPr>
                <a:spLocks noChangeArrowheads="1"/>
              </p:cNvSpPr>
              <p:nvPr>
                <p:custDataLst>
                  <p:tags r:id="rId102"/>
                </p:custDataLst>
              </p:nvPr>
            </p:nvSpPr>
            <p:spPr bwMode="auto">
              <a:xfrm>
                <a:off x="5518" y="5853"/>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2" name="Oval 208"/>
              <p:cNvSpPr>
                <a:spLocks noChangeArrowheads="1"/>
              </p:cNvSpPr>
              <p:nvPr>
                <p:custDataLst>
                  <p:tags r:id="rId103"/>
                </p:custDataLst>
              </p:nvPr>
            </p:nvSpPr>
            <p:spPr bwMode="auto">
              <a:xfrm>
                <a:off x="5518" y="5768"/>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3" name="Oval 209"/>
              <p:cNvSpPr>
                <a:spLocks noChangeArrowheads="1"/>
              </p:cNvSpPr>
              <p:nvPr>
                <p:custDataLst>
                  <p:tags r:id="rId104"/>
                </p:custDataLst>
              </p:nvPr>
            </p:nvSpPr>
            <p:spPr bwMode="auto">
              <a:xfrm>
                <a:off x="5518" y="567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4" name="Oval 210"/>
              <p:cNvSpPr>
                <a:spLocks noChangeArrowheads="1"/>
              </p:cNvSpPr>
              <p:nvPr>
                <p:custDataLst>
                  <p:tags r:id="rId105"/>
                </p:custDataLst>
              </p:nvPr>
            </p:nvSpPr>
            <p:spPr bwMode="auto">
              <a:xfrm>
                <a:off x="5518" y="559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5" name="Oval 211"/>
              <p:cNvSpPr>
                <a:spLocks noChangeArrowheads="1"/>
              </p:cNvSpPr>
              <p:nvPr>
                <p:custDataLst>
                  <p:tags r:id="rId106"/>
                </p:custDataLst>
              </p:nvPr>
            </p:nvSpPr>
            <p:spPr bwMode="auto">
              <a:xfrm>
                <a:off x="5518" y="55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6" name="Oval 212"/>
              <p:cNvSpPr>
                <a:spLocks noChangeArrowheads="1"/>
              </p:cNvSpPr>
              <p:nvPr>
                <p:custDataLst>
                  <p:tags r:id="rId107"/>
                </p:custDataLst>
              </p:nvPr>
            </p:nvSpPr>
            <p:spPr bwMode="auto">
              <a:xfrm>
                <a:off x="5518" y="542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7" name="Oval 213"/>
              <p:cNvSpPr>
                <a:spLocks noChangeArrowheads="1"/>
              </p:cNvSpPr>
              <p:nvPr>
                <p:custDataLst>
                  <p:tags r:id="rId108"/>
                </p:custDataLst>
              </p:nvPr>
            </p:nvSpPr>
            <p:spPr bwMode="auto">
              <a:xfrm>
                <a:off x="5518" y="534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8" name="Oval 214"/>
              <p:cNvSpPr>
                <a:spLocks noChangeArrowheads="1"/>
              </p:cNvSpPr>
              <p:nvPr>
                <p:custDataLst>
                  <p:tags r:id="rId109"/>
                </p:custDataLst>
              </p:nvPr>
            </p:nvSpPr>
            <p:spPr bwMode="auto">
              <a:xfrm>
                <a:off x="5518" y="5258"/>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9" name="Oval 215"/>
              <p:cNvSpPr>
                <a:spLocks noChangeArrowheads="1"/>
              </p:cNvSpPr>
              <p:nvPr>
                <p:custDataLst>
                  <p:tags r:id="rId110"/>
                </p:custDataLst>
              </p:nvPr>
            </p:nvSpPr>
            <p:spPr bwMode="auto">
              <a:xfrm>
                <a:off x="5518" y="5173"/>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0" name="Oval 216"/>
              <p:cNvSpPr>
                <a:spLocks noChangeArrowheads="1"/>
              </p:cNvSpPr>
              <p:nvPr>
                <p:custDataLst>
                  <p:tags r:id="rId111"/>
                </p:custDataLst>
              </p:nvPr>
            </p:nvSpPr>
            <p:spPr bwMode="auto">
              <a:xfrm>
                <a:off x="5518" y="508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1" name="Oval 217"/>
              <p:cNvSpPr>
                <a:spLocks noChangeArrowheads="1"/>
              </p:cNvSpPr>
              <p:nvPr>
                <p:custDataLst>
                  <p:tags r:id="rId112"/>
                </p:custDataLst>
              </p:nvPr>
            </p:nvSpPr>
            <p:spPr bwMode="auto">
              <a:xfrm>
                <a:off x="5518" y="500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2" name="Oval 218"/>
              <p:cNvSpPr>
                <a:spLocks noChangeArrowheads="1"/>
              </p:cNvSpPr>
              <p:nvPr>
                <p:custDataLst>
                  <p:tags r:id="rId113"/>
                </p:custDataLst>
              </p:nvPr>
            </p:nvSpPr>
            <p:spPr bwMode="auto">
              <a:xfrm>
                <a:off x="5518" y="492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3" name="Oval 219"/>
              <p:cNvSpPr>
                <a:spLocks noChangeArrowheads="1"/>
              </p:cNvSpPr>
              <p:nvPr>
                <p:custDataLst>
                  <p:tags r:id="rId114"/>
                </p:custDataLst>
              </p:nvPr>
            </p:nvSpPr>
            <p:spPr bwMode="auto">
              <a:xfrm>
                <a:off x="5518" y="483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4" name="Oval 220"/>
              <p:cNvSpPr>
                <a:spLocks noChangeArrowheads="1"/>
              </p:cNvSpPr>
              <p:nvPr>
                <p:custDataLst>
                  <p:tags r:id="rId115"/>
                </p:custDataLst>
              </p:nvPr>
            </p:nvSpPr>
            <p:spPr bwMode="auto">
              <a:xfrm>
                <a:off x="5518" y="4753"/>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5" name="Oval 221"/>
              <p:cNvSpPr>
                <a:spLocks noChangeArrowheads="1"/>
              </p:cNvSpPr>
              <p:nvPr>
                <p:custDataLst>
                  <p:tags r:id="rId116"/>
                </p:custDataLst>
              </p:nvPr>
            </p:nvSpPr>
            <p:spPr bwMode="auto">
              <a:xfrm>
                <a:off x="5518" y="4669"/>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6" name="Oval 222"/>
              <p:cNvSpPr>
                <a:spLocks noChangeArrowheads="1"/>
              </p:cNvSpPr>
              <p:nvPr>
                <p:custDataLst>
                  <p:tags r:id="rId117"/>
                </p:custDataLst>
              </p:nvPr>
            </p:nvSpPr>
            <p:spPr bwMode="auto">
              <a:xfrm>
                <a:off x="5518" y="458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7" name="Oval 223"/>
              <p:cNvSpPr>
                <a:spLocks noChangeArrowheads="1"/>
              </p:cNvSpPr>
              <p:nvPr>
                <p:custDataLst>
                  <p:tags r:id="rId118"/>
                </p:custDataLst>
              </p:nvPr>
            </p:nvSpPr>
            <p:spPr bwMode="auto">
              <a:xfrm>
                <a:off x="5518" y="450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8" name="Oval 224"/>
              <p:cNvSpPr>
                <a:spLocks noChangeArrowheads="1"/>
              </p:cNvSpPr>
              <p:nvPr>
                <p:custDataLst>
                  <p:tags r:id="rId119"/>
                </p:custDataLst>
              </p:nvPr>
            </p:nvSpPr>
            <p:spPr bwMode="auto">
              <a:xfrm>
                <a:off x="5518" y="441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9" name="Oval 225"/>
              <p:cNvSpPr>
                <a:spLocks noChangeArrowheads="1"/>
              </p:cNvSpPr>
              <p:nvPr>
                <p:custDataLst>
                  <p:tags r:id="rId120"/>
                </p:custDataLst>
              </p:nvPr>
            </p:nvSpPr>
            <p:spPr bwMode="auto">
              <a:xfrm>
                <a:off x="5518" y="433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0" name="Oval 226"/>
              <p:cNvSpPr>
                <a:spLocks noChangeArrowheads="1"/>
              </p:cNvSpPr>
              <p:nvPr>
                <p:custDataLst>
                  <p:tags r:id="rId121"/>
                </p:custDataLst>
              </p:nvPr>
            </p:nvSpPr>
            <p:spPr bwMode="auto">
              <a:xfrm>
                <a:off x="5518" y="4246"/>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1" name="Oval 227"/>
              <p:cNvSpPr>
                <a:spLocks noChangeArrowheads="1"/>
              </p:cNvSpPr>
              <p:nvPr>
                <p:custDataLst>
                  <p:tags r:id="rId122"/>
                </p:custDataLst>
              </p:nvPr>
            </p:nvSpPr>
            <p:spPr bwMode="auto">
              <a:xfrm>
                <a:off x="5518" y="4164"/>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2" name="Oval 228"/>
              <p:cNvSpPr>
                <a:spLocks noChangeArrowheads="1"/>
              </p:cNvSpPr>
              <p:nvPr>
                <p:custDataLst>
                  <p:tags r:id="rId123"/>
                </p:custDataLst>
              </p:nvPr>
            </p:nvSpPr>
            <p:spPr bwMode="auto">
              <a:xfrm>
                <a:off x="5518" y="4080"/>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3" name="Freeform 229"/>
              <p:cNvSpPr/>
              <p:nvPr>
                <p:custDataLst>
                  <p:tags r:id="rId124"/>
                </p:custDataLst>
              </p:nvPr>
            </p:nvSpPr>
            <p:spPr bwMode="auto">
              <a:xfrm>
                <a:off x="5518" y="3995"/>
                <a:ext cx="43" cy="46"/>
              </a:xfrm>
              <a:custGeom>
                <a:avLst/>
                <a:gdLst>
                  <a:gd name="T0" fmla="*/ 3 w 7"/>
                  <a:gd name="T1" fmla="*/ 0 h 7"/>
                  <a:gd name="T2" fmla="*/ 7 w 7"/>
                  <a:gd name="T3" fmla="*/ 4 h 7"/>
                  <a:gd name="T4" fmla="*/ 3 w 7"/>
                  <a:gd name="T5" fmla="*/ 7 h 7"/>
                  <a:gd name="T6" fmla="*/ 0 w 7"/>
                  <a:gd name="T7" fmla="*/ 4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2"/>
                      <a:pt x="7" y="4"/>
                    </a:cubicBezTo>
                    <a:cubicBezTo>
                      <a:pt x="6" y="5"/>
                      <a:pt x="5" y="7"/>
                      <a:pt x="3" y="7"/>
                    </a:cubicBezTo>
                    <a:cubicBezTo>
                      <a:pt x="1" y="7"/>
                      <a:pt x="0" y="6"/>
                      <a:pt x="0" y="4"/>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4" name="Freeform 230"/>
              <p:cNvSpPr/>
              <p:nvPr>
                <p:custDataLst>
                  <p:tags r:id="rId125"/>
                </p:custDataLst>
              </p:nvPr>
            </p:nvSpPr>
            <p:spPr bwMode="auto">
              <a:xfrm>
                <a:off x="5523" y="3911"/>
                <a:ext cx="53" cy="51"/>
              </a:xfrm>
              <a:custGeom>
                <a:avLst/>
                <a:gdLst>
                  <a:gd name="T0" fmla="*/ 5 w 8"/>
                  <a:gd name="T1" fmla="*/ 1 h 8"/>
                  <a:gd name="T2" fmla="*/ 8 w 8"/>
                  <a:gd name="T3" fmla="*/ 5 h 8"/>
                  <a:gd name="T4" fmla="*/ 3 w 8"/>
                  <a:gd name="T5" fmla="*/ 7 h 8"/>
                  <a:gd name="T6" fmla="*/ 1 w 8"/>
                  <a:gd name="T7" fmla="*/ 3 h 8"/>
                  <a:gd name="T8" fmla="*/ 5 w 8"/>
                  <a:gd name="T9" fmla="*/ 1 h 8"/>
                </a:gdLst>
                <a:ahLst/>
                <a:cxnLst>
                  <a:cxn ang="0">
                    <a:pos x="T0" y="T1"/>
                  </a:cxn>
                  <a:cxn ang="0">
                    <a:pos x="T2" y="T3"/>
                  </a:cxn>
                  <a:cxn ang="0">
                    <a:pos x="T4" y="T5"/>
                  </a:cxn>
                  <a:cxn ang="0">
                    <a:pos x="T6" y="T7"/>
                  </a:cxn>
                  <a:cxn ang="0">
                    <a:pos x="T8" y="T9"/>
                  </a:cxn>
                </a:cxnLst>
                <a:rect l="0" t="0" r="r" b="b"/>
                <a:pathLst>
                  <a:path w="8" h="8">
                    <a:moveTo>
                      <a:pt x="5" y="1"/>
                    </a:moveTo>
                    <a:cubicBezTo>
                      <a:pt x="7" y="1"/>
                      <a:pt x="8" y="3"/>
                      <a:pt x="8" y="5"/>
                    </a:cubicBezTo>
                    <a:cubicBezTo>
                      <a:pt x="7" y="7"/>
                      <a:pt x="5" y="8"/>
                      <a:pt x="3" y="7"/>
                    </a:cubicBezTo>
                    <a:cubicBezTo>
                      <a:pt x="2" y="7"/>
                      <a:pt x="0" y="5"/>
                      <a:pt x="1" y="3"/>
                    </a:cubicBezTo>
                    <a:cubicBezTo>
                      <a:pt x="2" y="1"/>
                      <a:pt x="4" y="0"/>
                      <a:pt x="5"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5" name="Freeform 231"/>
              <p:cNvSpPr/>
              <p:nvPr>
                <p:custDataLst>
                  <p:tags r:id="rId126"/>
                </p:custDataLst>
              </p:nvPr>
            </p:nvSpPr>
            <p:spPr bwMode="auto">
              <a:xfrm>
                <a:off x="5561" y="3834"/>
                <a:ext cx="53" cy="51"/>
              </a:xfrm>
              <a:custGeom>
                <a:avLst/>
                <a:gdLst>
                  <a:gd name="T0" fmla="*/ 6 w 8"/>
                  <a:gd name="T1" fmla="*/ 1 h 8"/>
                  <a:gd name="T2" fmla="*/ 7 w 8"/>
                  <a:gd name="T3" fmla="*/ 6 h 8"/>
                  <a:gd name="T4" fmla="*/ 2 w 8"/>
                  <a:gd name="T5" fmla="*/ 7 h 8"/>
                  <a:gd name="T6" fmla="*/ 1 w 8"/>
                  <a:gd name="T7" fmla="*/ 2 h 8"/>
                  <a:gd name="T8" fmla="*/ 6 w 8"/>
                  <a:gd name="T9" fmla="*/ 1 h 8"/>
                </a:gdLst>
                <a:ahLst/>
                <a:cxnLst>
                  <a:cxn ang="0">
                    <a:pos x="T0" y="T1"/>
                  </a:cxn>
                  <a:cxn ang="0">
                    <a:pos x="T2" y="T3"/>
                  </a:cxn>
                  <a:cxn ang="0">
                    <a:pos x="T4" y="T5"/>
                  </a:cxn>
                  <a:cxn ang="0">
                    <a:pos x="T6" y="T7"/>
                  </a:cxn>
                  <a:cxn ang="0">
                    <a:pos x="T8" y="T9"/>
                  </a:cxn>
                </a:cxnLst>
                <a:rect l="0" t="0" r="r" b="b"/>
                <a:pathLst>
                  <a:path w="8" h="8">
                    <a:moveTo>
                      <a:pt x="6" y="1"/>
                    </a:moveTo>
                    <a:cubicBezTo>
                      <a:pt x="8" y="3"/>
                      <a:pt x="8" y="5"/>
                      <a:pt x="7" y="6"/>
                    </a:cubicBezTo>
                    <a:cubicBezTo>
                      <a:pt x="6" y="8"/>
                      <a:pt x="4" y="8"/>
                      <a:pt x="2" y="7"/>
                    </a:cubicBezTo>
                    <a:cubicBezTo>
                      <a:pt x="1" y="6"/>
                      <a:pt x="0" y="4"/>
                      <a:pt x="1" y="2"/>
                    </a:cubicBezTo>
                    <a:cubicBezTo>
                      <a:pt x="2" y="1"/>
                      <a:pt x="5" y="0"/>
                      <a:pt x="6"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6" name="Freeform 232"/>
              <p:cNvSpPr/>
              <p:nvPr>
                <p:custDataLst>
                  <p:tags r:id="rId127"/>
                </p:custDataLst>
              </p:nvPr>
            </p:nvSpPr>
            <p:spPr bwMode="auto">
              <a:xfrm>
                <a:off x="5622" y="3776"/>
                <a:ext cx="51" cy="43"/>
              </a:xfrm>
              <a:custGeom>
                <a:avLst/>
                <a:gdLst>
                  <a:gd name="T0" fmla="*/ 7 w 8"/>
                  <a:gd name="T1" fmla="*/ 2 h 7"/>
                  <a:gd name="T2" fmla="*/ 6 w 8"/>
                  <a:gd name="T3" fmla="*/ 6 h 7"/>
                  <a:gd name="T4" fmla="*/ 1 w 8"/>
                  <a:gd name="T5" fmla="*/ 6 h 7"/>
                  <a:gd name="T6" fmla="*/ 2 w 8"/>
                  <a:gd name="T7" fmla="*/ 1 h 7"/>
                  <a:gd name="T8" fmla="*/ 7 w 8"/>
                  <a:gd name="T9" fmla="*/ 2 h 7"/>
                </a:gdLst>
                <a:ahLst/>
                <a:cxnLst>
                  <a:cxn ang="0">
                    <a:pos x="T0" y="T1"/>
                  </a:cxn>
                  <a:cxn ang="0">
                    <a:pos x="T2" y="T3"/>
                  </a:cxn>
                  <a:cxn ang="0">
                    <a:pos x="T4" y="T5"/>
                  </a:cxn>
                  <a:cxn ang="0">
                    <a:pos x="T6" y="T7"/>
                  </a:cxn>
                  <a:cxn ang="0">
                    <a:pos x="T8" y="T9"/>
                  </a:cxn>
                </a:cxnLst>
                <a:rect l="0" t="0" r="r" b="b"/>
                <a:pathLst>
                  <a:path w="8" h="7">
                    <a:moveTo>
                      <a:pt x="7" y="2"/>
                    </a:moveTo>
                    <a:cubicBezTo>
                      <a:pt x="8" y="3"/>
                      <a:pt x="7" y="5"/>
                      <a:pt x="6" y="6"/>
                    </a:cubicBezTo>
                    <a:cubicBezTo>
                      <a:pt x="5" y="7"/>
                      <a:pt x="3" y="7"/>
                      <a:pt x="1" y="6"/>
                    </a:cubicBezTo>
                    <a:cubicBezTo>
                      <a:pt x="0" y="5"/>
                      <a:pt x="0" y="2"/>
                      <a:pt x="2" y="1"/>
                    </a:cubicBezTo>
                    <a:cubicBezTo>
                      <a:pt x="3" y="0"/>
                      <a:pt x="5" y="0"/>
                      <a:pt x="7"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7" name="Freeform 233"/>
              <p:cNvSpPr/>
              <p:nvPr>
                <p:custDataLst>
                  <p:tags r:id="rId128"/>
                </p:custDataLst>
              </p:nvPr>
            </p:nvSpPr>
            <p:spPr bwMode="auto">
              <a:xfrm>
                <a:off x="5692" y="3729"/>
                <a:ext cx="51" cy="51"/>
              </a:xfrm>
              <a:custGeom>
                <a:avLst/>
                <a:gdLst>
                  <a:gd name="T0" fmla="*/ 7 w 8"/>
                  <a:gd name="T1" fmla="*/ 3 h 8"/>
                  <a:gd name="T2" fmla="*/ 5 w 8"/>
                  <a:gd name="T3" fmla="*/ 7 h 8"/>
                  <a:gd name="T4" fmla="*/ 1 w 8"/>
                  <a:gd name="T5" fmla="*/ 5 h 8"/>
                  <a:gd name="T6" fmla="*/ 3 w 8"/>
                  <a:gd name="T7" fmla="*/ 1 h 8"/>
                  <a:gd name="T8" fmla="*/ 7 w 8"/>
                  <a:gd name="T9" fmla="*/ 3 h 8"/>
                </a:gdLst>
                <a:ahLst/>
                <a:cxnLst>
                  <a:cxn ang="0">
                    <a:pos x="T0" y="T1"/>
                  </a:cxn>
                  <a:cxn ang="0">
                    <a:pos x="T2" y="T3"/>
                  </a:cxn>
                  <a:cxn ang="0">
                    <a:pos x="T4" y="T5"/>
                  </a:cxn>
                  <a:cxn ang="0">
                    <a:pos x="T6" y="T7"/>
                  </a:cxn>
                  <a:cxn ang="0">
                    <a:pos x="T8" y="T9"/>
                  </a:cxn>
                </a:cxnLst>
                <a:rect l="0" t="0" r="r" b="b"/>
                <a:pathLst>
                  <a:path w="8" h="8">
                    <a:moveTo>
                      <a:pt x="7" y="3"/>
                    </a:moveTo>
                    <a:cubicBezTo>
                      <a:pt x="8" y="5"/>
                      <a:pt x="7" y="7"/>
                      <a:pt x="5" y="7"/>
                    </a:cubicBezTo>
                    <a:cubicBezTo>
                      <a:pt x="4" y="8"/>
                      <a:pt x="2" y="7"/>
                      <a:pt x="1" y="5"/>
                    </a:cubicBezTo>
                    <a:cubicBezTo>
                      <a:pt x="0" y="4"/>
                      <a:pt x="1" y="2"/>
                      <a:pt x="3" y="1"/>
                    </a:cubicBezTo>
                    <a:cubicBezTo>
                      <a:pt x="5" y="0"/>
                      <a:pt x="7" y="1"/>
                      <a:pt x="7" y="3"/>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8" name="Freeform 234"/>
              <p:cNvSpPr/>
              <p:nvPr>
                <p:custDataLst>
                  <p:tags r:id="rId129"/>
                </p:custDataLst>
              </p:nvPr>
            </p:nvSpPr>
            <p:spPr bwMode="auto">
              <a:xfrm>
                <a:off x="5777" y="3710"/>
                <a:ext cx="43" cy="46"/>
              </a:xfrm>
              <a:custGeom>
                <a:avLst/>
                <a:gdLst>
                  <a:gd name="T0" fmla="*/ 7 w 7"/>
                  <a:gd name="T1" fmla="*/ 4 h 7"/>
                  <a:gd name="T2" fmla="*/ 4 w 7"/>
                  <a:gd name="T3" fmla="*/ 7 h 7"/>
                  <a:gd name="T4" fmla="*/ 0 w 7"/>
                  <a:gd name="T5" fmla="*/ 4 h 7"/>
                  <a:gd name="T6" fmla="*/ 3 w 7"/>
                  <a:gd name="T7" fmla="*/ 0 h 7"/>
                  <a:gd name="T8" fmla="*/ 7 w 7"/>
                  <a:gd name="T9" fmla="*/ 4 h 7"/>
                </a:gdLst>
                <a:ahLst/>
                <a:cxnLst>
                  <a:cxn ang="0">
                    <a:pos x="T0" y="T1"/>
                  </a:cxn>
                  <a:cxn ang="0">
                    <a:pos x="T2" y="T3"/>
                  </a:cxn>
                  <a:cxn ang="0">
                    <a:pos x="T4" y="T5"/>
                  </a:cxn>
                  <a:cxn ang="0">
                    <a:pos x="T6" y="T7"/>
                  </a:cxn>
                  <a:cxn ang="0">
                    <a:pos x="T8" y="T9"/>
                  </a:cxn>
                </a:cxnLst>
                <a:rect l="0" t="0" r="r" b="b"/>
                <a:pathLst>
                  <a:path w="7" h="7">
                    <a:moveTo>
                      <a:pt x="7" y="4"/>
                    </a:moveTo>
                    <a:cubicBezTo>
                      <a:pt x="7" y="5"/>
                      <a:pt x="6" y="7"/>
                      <a:pt x="4" y="7"/>
                    </a:cubicBezTo>
                    <a:cubicBezTo>
                      <a:pt x="2" y="7"/>
                      <a:pt x="0" y="6"/>
                      <a:pt x="0" y="4"/>
                    </a:cubicBezTo>
                    <a:cubicBezTo>
                      <a:pt x="0" y="2"/>
                      <a:pt x="1" y="1"/>
                      <a:pt x="3" y="0"/>
                    </a:cubicBezTo>
                    <a:cubicBezTo>
                      <a:pt x="5" y="0"/>
                      <a:pt x="7" y="2"/>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9" name="Oval 235"/>
              <p:cNvSpPr>
                <a:spLocks noChangeArrowheads="1"/>
              </p:cNvSpPr>
              <p:nvPr>
                <p:custDataLst>
                  <p:tags r:id="rId130"/>
                </p:custDataLst>
              </p:nvPr>
            </p:nvSpPr>
            <p:spPr bwMode="auto">
              <a:xfrm>
                <a:off x="585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0" name="Oval 236"/>
              <p:cNvSpPr>
                <a:spLocks noChangeArrowheads="1"/>
              </p:cNvSpPr>
              <p:nvPr>
                <p:custDataLst>
                  <p:tags r:id="rId131"/>
                </p:custDataLst>
              </p:nvPr>
            </p:nvSpPr>
            <p:spPr bwMode="auto">
              <a:xfrm>
                <a:off x="594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1" name="Oval 237"/>
              <p:cNvSpPr>
                <a:spLocks noChangeArrowheads="1"/>
              </p:cNvSpPr>
              <p:nvPr>
                <p:custDataLst>
                  <p:tags r:id="rId132"/>
                </p:custDataLst>
              </p:nvPr>
            </p:nvSpPr>
            <p:spPr bwMode="auto">
              <a:xfrm>
                <a:off x="602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2" name="Oval 238"/>
              <p:cNvSpPr>
                <a:spLocks noChangeArrowheads="1"/>
              </p:cNvSpPr>
              <p:nvPr>
                <p:custDataLst>
                  <p:tags r:id="rId133"/>
                </p:custDataLst>
              </p:nvPr>
            </p:nvSpPr>
            <p:spPr bwMode="auto">
              <a:xfrm>
                <a:off x="611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3" name="Oval 239"/>
              <p:cNvSpPr>
                <a:spLocks noChangeArrowheads="1"/>
              </p:cNvSpPr>
              <p:nvPr>
                <p:custDataLst>
                  <p:tags r:id="rId134"/>
                </p:custDataLst>
              </p:nvPr>
            </p:nvSpPr>
            <p:spPr bwMode="auto">
              <a:xfrm>
                <a:off x="619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4" name="Oval 240"/>
              <p:cNvSpPr>
                <a:spLocks noChangeArrowheads="1"/>
              </p:cNvSpPr>
              <p:nvPr>
                <p:custDataLst>
                  <p:tags r:id="rId135"/>
                </p:custDataLst>
              </p:nvPr>
            </p:nvSpPr>
            <p:spPr bwMode="auto">
              <a:xfrm>
                <a:off x="627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5" name="Oval 241"/>
              <p:cNvSpPr>
                <a:spLocks noChangeArrowheads="1"/>
              </p:cNvSpPr>
              <p:nvPr>
                <p:custDataLst>
                  <p:tags r:id="rId136"/>
                </p:custDataLst>
              </p:nvPr>
            </p:nvSpPr>
            <p:spPr bwMode="auto">
              <a:xfrm>
                <a:off x="636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6" name="Oval 242"/>
              <p:cNvSpPr>
                <a:spLocks noChangeArrowheads="1"/>
              </p:cNvSpPr>
              <p:nvPr>
                <p:custDataLst>
                  <p:tags r:id="rId137"/>
                </p:custDataLst>
              </p:nvPr>
            </p:nvSpPr>
            <p:spPr bwMode="auto">
              <a:xfrm>
                <a:off x="64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7" name="Oval 243"/>
              <p:cNvSpPr>
                <a:spLocks noChangeArrowheads="1"/>
              </p:cNvSpPr>
              <p:nvPr>
                <p:custDataLst>
                  <p:tags r:id="rId138"/>
                </p:custDataLst>
              </p:nvPr>
            </p:nvSpPr>
            <p:spPr bwMode="auto">
              <a:xfrm>
                <a:off x="653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8" name="Oval 244"/>
              <p:cNvSpPr>
                <a:spLocks noChangeArrowheads="1"/>
              </p:cNvSpPr>
              <p:nvPr>
                <p:custDataLst>
                  <p:tags r:id="rId139"/>
                </p:custDataLst>
              </p:nvPr>
            </p:nvSpPr>
            <p:spPr bwMode="auto">
              <a:xfrm>
                <a:off x="66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9" name="Oval 245"/>
              <p:cNvSpPr>
                <a:spLocks noChangeArrowheads="1"/>
              </p:cNvSpPr>
              <p:nvPr>
                <p:custDataLst>
                  <p:tags r:id="rId140"/>
                </p:custDataLst>
              </p:nvPr>
            </p:nvSpPr>
            <p:spPr bwMode="auto">
              <a:xfrm>
                <a:off x="669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0" name="Oval 246"/>
              <p:cNvSpPr>
                <a:spLocks noChangeArrowheads="1"/>
              </p:cNvSpPr>
              <p:nvPr>
                <p:custDataLst>
                  <p:tags r:id="rId141"/>
                </p:custDataLst>
              </p:nvPr>
            </p:nvSpPr>
            <p:spPr bwMode="auto">
              <a:xfrm>
                <a:off x="678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1" name="Oval 247"/>
              <p:cNvSpPr>
                <a:spLocks noChangeArrowheads="1"/>
              </p:cNvSpPr>
              <p:nvPr>
                <p:custDataLst>
                  <p:tags r:id="rId142"/>
                </p:custDataLst>
              </p:nvPr>
            </p:nvSpPr>
            <p:spPr bwMode="auto">
              <a:xfrm>
                <a:off x="68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2" name="Oval 248"/>
              <p:cNvSpPr>
                <a:spLocks noChangeArrowheads="1"/>
              </p:cNvSpPr>
              <p:nvPr>
                <p:custDataLst>
                  <p:tags r:id="rId143"/>
                </p:custDataLst>
              </p:nvPr>
            </p:nvSpPr>
            <p:spPr bwMode="auto">
              <a:xfrm>
                <a:off x="695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3" name="Oval 249"/>
              <p:cNvSpPr>
                <a:spLocks noChangeArrowheads="1"/>
              </p:cNvSpPr>
              <p:nvPr>
                <p:custDataLst>
                  <p:tags r:id="rId144"/>
                </p:custDataLst>
              </p:nvPr>
            </p:nvSpPr>
            <p:spPr bwMode="auto">
              <a:xfrm>
                <a:off x="7034"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4" name="Oval 250"/>
              <p:cNvSpPr>
                <a:spLocks noChangeArrowheads="1"/>
              </p:cNvSpPr>
              <p:nvPr>
                <p:custDataLst>
                  <p:tags r:id="rId145"/>
                </p:custDataLst>
              </p:nvPr>
            </p:nvSpPr>
            <p:spPr bwMode="auto">
              <a:xfrm>
                <a:off x="71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5" name="Oval 251"/>
              <p:cNvSpPr>
                <a:spLocks noChangeArrowheads="1"/>
              </p:cNvSpPr>
              <p:nvPr>
                <p:custDataLst>
                  <p:tags r:id="rId146"/>
                </p:custDataLst>
              </p:nvPr>
            </p:nvSpPr>
            <p:spPr bwMode="auto">
              <a:xfrm>
                <a:off x="720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6" name="Oval 252"/>
              <p:cNvSpPr>
                <a:spLocks noChangeArrowheads="1"/>
              </p:cNvSpPr>
              <p:nvPr>
                <p:custDataLst>
                  <p:tags r:id="rId147"/>
                </p:custDataLst>
              </p:nvPr>
            </p:nvSpPr>
            <p:spPr bwMode="auto">
              <a:xfrm>
                <a:off x="72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7" name="Oval 253"/>
              <p:cNvSpPr>
                <a:spLocks noChangeArrowheads="1"/>
              </p:cNvSpPr>
              <p:nvPr>
                <p:custDataLst>
                  <p:tags r:id="rId148"/>
                </p:custDataLst>
              </p:nvPr>
            </p:nvSpPr>
            <p:spPr bwMode="auto">
              <a:xfrm>
                <a:off x="73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8" name="Oval 254"/>
              <p:cNvSpPr>
                <a:spLocks noChangeArrowheads="1"/>
              </p:cNvSpPr>
              <p:nvPr>
                <p:custDataLst>
                  <p:tags r:id="rId149"/>
                </p:custDataLst>
              </p:nvPr>
            </p:nvSpPr>
            <p:spPr bwMode="auto">
              <a:xfrm>
                <a:off x="745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9" name="Oval 255"/>
              <p:cNvSpPr>
                <a:spLocks noChangeArrowheads="1"/>
              </p:cNvSpPr>
              <p:nvPr>
                <p:custDataLst>
                  <p:tags r:id="rId150"/>
                </p:custDataLst>
              </p:nvPr>
            </p:nvSpPr>
            <p:spPr bwMode="auto">
              <a:xfrm>
                <a:off x="75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0" name="Oval 256"/>
              <p:cNvSpPr>
                <a:spLocks noChangeArrowheads="1"/>
              </p:cNvSpPr>
              <p:nvPr>
                <p:custDataLst>
                  <p:tags r:id="rId151"/>
                </p:custDataLst>
              </p:nvPr>
            </p:nvSpPr>
            <p:spPr bwMode="auto">
              <a:xfrm>
                <a:off x="762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1" name="Oval 257"/>
              <p:cNvSpPr>
                <a:spLocks noChangeArrowheads="1"/>
              </p:cNvSpPr>
              <p:nvPr>
                <p:custDataLst>
                  <p:tags r:id="rId152"/>
                </p:custDataLst>
              </p:nvPr>
            </p:nvSpPr>
            <p:spPr bwMode="auto">
              <a:xfrm>
                <a:off x="770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2" name="Oval 258"/>
              <p:cNvSpPr>
                <a:spLocks noChangeArrowheads="1"/>
              </p:cNvSpPr>
              <p:nvPr>
                <p:custDataLst>
                  <p:tags r:id="rId153"/>
                </p:custDataLst>
              </p:nvPr>
            </p:nvSpPr>
            <p:spPr bwMode="auto">
              <a:xfrm>
                <a:off x="77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3" name="Oval 259"/>
              <p:cNvSpPr>
                <a:spLocks noChangeArrowheads="1"/>
              </p:cNvSpPr>
              <p:nvPr>
                <p:custDataLst>
                  <p:tags r:id="rId154"/>
                </p:custDataLst>
              </p:nvPr>
            </p:nvSpPr>
            <p:spPr bwMode="auto">
              <a:xfrm>
                <a:off x="787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4" name="Oval 260"/>
              <p:cNvSpPr>
                <a:spLocks noChangeArrowheads="1"/>
              </p:cNvSpPr>
              <p:nvPr>
                <p:custDataLst>
                  <p:tags r:id="rId155"/>
                </p:custDataLst>
              </p:nvPr>
            </p:nvSpPr>
            <p:spPr bwMode="auto">
              <a:xfrm>
                <a:off x="79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5" name="Oval 261"/>
              <p:cNvSpPr>
                <a:spLocks noChangeArrowheads="1"/>
              </p:cNvSpPr>
              <p:nvPr>
                <p:custDataLst>
                  <p:tags r:id="rId156"/>
                </p:custDataLst>
              </p:nvPr>
            </p:nvSpPr>
            <p:spPr bwMode="auto">
              <a:xfrm>
                <a:off x="803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6" name="Oval 262"/>
              <p:cNvSpPr>
                <a:spLocks noChangeArrowheads="1"/>
              </p:cNvSpPr>
              <p:nvPr>
                <p:custDataLst>
                  <p:tags r:id="rId157"/>
                </p:custDataLst>
              </p:nvPr>
            </p:nvSpPr>
            <p:spPr bwMode="auto">
              <a:xfrm>
                <a:off x="81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7" name="Oval 263"/>
              <p:cNvSpPr>
                <a:spLocks noChangeArrowheads="1"/>
              </p:cNvSpPr>
              <p:nvPr>
                <p:custDataLst>
                  <p:tags r:id="rId158"/>
                </p:custDataLst>
              </p:nvPr>
            </p:nvSpPr>
            <p:spPr bwMode="auto">
              <a:xfrm>
                <a:off x="820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8" name="Oval 264"/>
              <p:cNvSpPr>
                <a:spLocks noChangeArrowheads="1"/>
              </p:cNvSpPr>
              <p:nvPr>
                <p:custDataLst>
                  <p:tags r:id="rId159"/>
                </p:custDataLst>
              </p:nvPr>
            </p:nvSpPr>
            <p:spPr bwMode="auto">
              <a:xfrm>
                <a:off x="829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9" name="Oval 265"/>
              <p:cNvSpPr>
                <a:spLocks noChangeArrowheads="1"/>
              </p:cNvSpPr>
              <p:nvPr>
                <p:custDataLst>
                  <p:tags r:id="rId160"/>
                </p:custDataLst>
              </p:nvPr>
            </p:nvSpPr>
            <p:spPr bwMode="auto">
              <a:xfrm>
                <a:off x="8382"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0" name="Oval 266"/>
              <p:cNvSpPr>
                <a:spLocks noChangeArrowheads="1"/>
              </p:cNvSpPr>
              <p:nvPr>
                <p:custDataLst>
                  <p:tags r:id="rId161"/>
                </p:custDataLst>
              </p:nvPr>
            </p:nvSpPr>
            <p:spPr bwMode="auto">
              <a:xfrm>
                <a:off x="8467"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1" name="Oval 267"/>
              <p:cNvSpPr>
                <a:spLocks noChangeArrowheads="1"/>
              </p:cNvSpPr>
              <p:nvPr>
                <p:custDataLst>
                  <p:tags r:id="rId162"/>
                </p:custDataLst>
              </p:nvPr>
            </p:nvSpPr>
            <p:spPr bwMode="auto">
              <a:xfrm>
                <a:off x="854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2" name="Oval 268"/>
              <p:cNvSpPr>
                <a:spLocks noChangeArrowheads="1"/>
              </p:cNvSpPr>
              <p:nvPr>
                <p:custDataLst>
                  <p:tags r:id="rId163"/>
                </p:custDataLst>
              </p:nvPr>
            </p:nvSpPr>
            <p:spPr bwMode="auto">
              <a:xfrm>
                <a:off x="863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3" name="Oval 269"/>
              <p:cNvSpPr>
                <a:spLocks noChangeArrowheads="1"/>
              </p:cNvSpPr>
              <p:nvPr>
                <p:custDataLst>
                  <p:tags r:id="rId164"/>
                </p:custDataLst>
              </p:nvPr>
            </p:nvSpPr>
            <p:spPr bwMode="auto">
              <a:xfrm>
                <a:off x="8718"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4" name="Oval 270"/>
              <p:cNvSpPr>
                <a:spLocks noChangeArrowheads="1"/>
              </p:cNvSpPr>
              <p:nvPr>
                <p:custDataLst>
                  <p:tags r:id="rId165"/>
                </p:custDataLst>
              </p:nvPr>
            </p:nvSpPr>
            <p:spPr bwMode="auto">
              <a:xfrm>
                <a:off x="880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5" name="Oval 271"/>
              <p:cNvSpPr>
                <a:spLocks noChangeArrowheads="1"/>
              </p:cNvSpPr>
              <p:nvPr>
                <p:custDataLst>
                  <p:tags r:id="rId166"/>
                </p:custDataLst>
              </p:nvPr>
            </p:nvSpPr>
            <p:spPr bwMode="auto">
              <a:xfrm>
                <a:off x="888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6" name="Oval 272"/>
              <p:cNvSpPr>
                <a:spLocks noChangeArrowheads="1"/>
              </p:cNvSpPr>
              <p:nvPr>
                <p:custDataLst>
                  <p:tags r:id="rId167"/>
                </p:custDataLst>
              </p:nvPr>
            </p:nvSpPr>
            <p:spPr bwMode="auto">
              <a:xfrm>
                <a:off x="896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7" name="Oval 273"/>
              <p:cNvSpPr>
                <a:spLocks noChangeArrowheads="1"/>
              </p:cNvSpPr>
              <p:nvPr>
                <p:custDataLst>
                  <p:tags r:id="rId168"/>
                </p:custDataLst>
              </p:nvPr>
            </p:nvSpPr>
            <p:spPr bwMode="auto">
              <a:xfrm>
                <a:off x="905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8" name="Oval 274"/>
              <p:cNvSpPr>
                <a:spLocks noChangeArrowheads="1"/>
              </p:cNvSpPr>
              <p:nvPr>
                <p:custDataLst>
                  <p:tags r:id="rId169"/>
                </p:custDataLst>
              </p:nvPr>
            </p:nvSpPr>
            <p:spPr bwMode="auto">
              <a:xfrm>
                <a:off x="9135"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9" name="Oval 275"/>
              <p:cNvSpPr>
                <a:spLocks noChangeArrowheads="1"/>
              </p:cNvSpPr>
              <p:nvPr>
                <p:custDataLst>
                  <p:tags r:id="rId170"/>
                </p:custDataLst>
              </p:nvPr>
            </p:nvSpPr>
            <p:spPr bwMode="auto">
              <a:xfrm>
                <a:off x="922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0" name="Oval 276"/>
              <p:cNvSpPr>
                <a:spLocks noChangeArrowheads="1"/>
              </p:cNvSpPr>
              <p:nvPr>
                <p:custDataLst>
                  <p:tags r:id="rId171"/>
                </p:custDataLst>
              </p:nvPr>
            </p:nvSpPr>
            <p:spPr bwMode="auto">
              <a:xfrm>
                <a:off x="930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1" name="Oval 277"/>
              <p:cNvSpPr>
                <a:spLocks noChangeArrowheads="1"/>
              </p:cNvSpPr>
              <p:nvPr>
                <p:custDataLst>
                  <p:tags r:id="rId172"/>
                </p:custDataLst>
              </p:nvPr>
            </p:nvSpPr>
            <p:spPr bwMode="auto">
              <a:xfrm>
                <a:off x="93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2" name="Oval 278"/>
              <p:cNvSpPr>
                <a:spLocks noChangeArrowheads="1"/>
              </p:cNvSpPr>
              <p:nvPr>
                <p:custDataLst>
                  <p:tags r:id="rId173"/>
                </p:custDataLst>
              </p:nvPr>
            </p:nvSpPr>
            <p:spPr bwMode="auto">
              <a:xfrm>
                <a:off x="947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3" name="Oval 279"/>
              <p:cNvSpPr>
                <a:spLocks noChangeArrowheads="1"/>
              </p:cNvSpPr>
              <p:nvPr>
                <p:custDataLst>
                  <p:tags r:id="rId174"/>
                </p:custDataLst>
              </p:nvPr>
            </p:nvSpPr>
            <p:spPr bwMode="auto">
              <a:xfrm>
                <a:off x="95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4" name="Oval 280"/>
              <p:cNvSpPr>
                <a:spLocks noChangeArrowheads="1"/>
              </p:cNvSpPr>
              <p:nvPr>
                <p:custDataLst>
                  <p:tags r:id="rId175"/>
                </p:custDataLst>
              </p:nvPr>
            </p:nvSpPr>
            <p:spPr bwMode="auto">
              <a:xfrm>
                <a:off x="964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5" name="Oval 281"/>
              <p:cNvSpPr>
                <a:spLocks noChangeArrowheads="1"/>
              </p:cNvSpPr>
              <p:nvPr>
                <p:custDataLst>
                  <p:tags r:id="rId176"/>
                </p:custDataLst>
              </p:nvPr>
            </p:nvSpPr>
            <p:spPr bwMode="auto">
              <a:xfrm>
                <a:off x="97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6" name="Oval 282"/>
              <p:cNvSpPr>
                <a:spLocks noChangeArrowheads="1"/>
              </p:cNvSpPr>
              <p:nvPr>
                <p:custDataLst>
                  <p:tags r:id="rId177"/>
                </p:custDataLst>
              </p:nvPr>
            </p:nvSpPr>
            <p:spPr bwMode="auto">
              <a:xfrm>
                <a:off x="980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7" name="Oval 283"/>
              <p:cNvSpPr>
                <a:spLocks noChangeArrowheads="1"/>
              </p:cNvSpPr>
              <p:nvPr>
                <p:custDataLst>
                  <p:tags r:id="rId178"/>
                </p:custDataLst>
              </p:nvPr>
            </p:nvSpPr>
            <p:spPr bwMode="auto">
              <a:xfrm>
                <a:off x="989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8" name="Oval 284"/>
              <p:cNvSpPr>
                <a:spLocks noChangeArrowheads="1"/>
              </p:cNvSpPr>
              <p:nvPr>
                <p:custDataLst>
                  <p:tags r:id="rId179"/>
                </p:custDataLst>
              </p:nvPr>
            </p:nvSpPr>
            <p:spPr bwMode="auto">
              <a:xfrm>
                <a:off x="997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9" name="Oval 285"/>
              <p:cNvSpPr>
                <a:spLocks noChangeArrowheads="1"/>
              </p:cNvSpPr>
              <p:nvPr>
                <p:custDataLst>
                  <p:tags r:id="rId180"/>
                </p:custDataLst>
              </p:nvPr>
            </p:nvSpPr>
            <p:spPr bwMode="auto">
              <a:xfrm>
                <a:off x="1005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0" name="Oval 286"/>
              <p:cNvSpPr>
                <a:spLocks noChangeArrowheads="1"/>
              </p:cNvSpPr>
              <p:nvPr>
                <p:custDataLst>
                  <p:tags r:id="rId181"/>
                </p:custDataLst>
              </p:nvPr>
            </p:nvSpPr>
            <p:spPr bwMode="auto">
              <a:xfrm>
                <a:off x="1014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1" name="Oval 287"/>
              <p:cNvSpPr>
                <a:spLocks noChangeArrowheads="1"/>
              </p:cNvSpPr>
              <p:nvPr>
                <p:custDataLst>
                  <p:tags r:id="rId182"/>
                </p:custDataLst>
              </p:nvPr>
            </p:nvSpPr>
            <p:spPr bwMode="auto">
              <a:xfrm>
                <a:off x="1022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2" name="Oval 288"/>
              <p:cNvSpPr>
                <a:spLocks noChangeArrowheads="1"/>
              </p:cNvSpPr>
              <p:nvPr>
                <p:custDataLst>
                  <p:tags r:id="rId183"/>
                </p:custDataLst>
              </p:nvPr>
            </p:nvSpPr>
            <p:spPr bwMode="auto">
              <a:xfrm>
                <a:off x="103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3" name="Oval 289"/>
              <p:cNvSpPr>
                <a:spLocks noChangeArrowheads="1"/>
              </p:cNvSpPr>
              <p:nvPr>
                <p:custDataLst>
                  <p:tags r:id="rId184"/>
                </p:custDataLst>
              </p:nvPr>
            </p:nvSpPr>
            <p:spPr bwMode="auto">
              <a:xfrm>
                <a:off x="1039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4" name="Oval 290"/>
              <p:cNvSpPr>
                <a:spLocks noChangeArrowheads="1"/>
              </p:cNvSpPr>
              <p:nvPr>
                <p:custDataLst>
                  <p:tags r:id="rId185"/>
                </p:custDataLst>
              </p:nvPr>
            </p:nvSpPr>
            <p:spPr bwMode="auto">
              <a:xfrm>
                <a:off x="1047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5" name="Oval 291"/>
              <p:cNvSpPr>
                <a:spLocks noChangeArrowheads="1"/>
              </p:cNvSpPr>
              <p:nvPr>
                <p:custDataLst>
                  <p:tags r:id="rId186"/>
                </p:custDataLst>
              </p:nvPr>
            </p:nvSpPr>
            <p:spPr bwMode="auto">
              <a:xfrm>
                <a:off x="1056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6" name="Oval 292"/>
              <p:cNvSpPr>
                <a:spLocks noChangeArrowheads="1"/>
              </p:cNvSpPr>
              <p:nvPr>
                <p:custDataLst>
                  <p:tags r:id="rId187"/>
                </p:custDataLst>
              </p:nvPr>
            </p:nvSpPr>
            <p:spPr bwMode="auto">
              <a:xfrm>
                <a:off x="106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7" name="Oval 293"/>
              <p:cNvSpPr>
                <a:spLocks noChangeArrowheads="1"/>
              </p:cNvSpPr>
              <p:nvPr>
                <p:custDataLst>
                  <p:tags r:id="rId188"/>
                </p:custDataLst>
              </p:nvPr>
            </p:nvSpPr>
            <p:spPr bwMode="auto">
              <a:xfrm>
                <a:off x="1072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8" name="Oval 294"/>
              <p:cNvSpPr>
                <a:spLocks noChangeArrowheads="1"/>
              </p:cNvSpPr>
              <p:nvPr>
                <p:custDataLst>
                  <p:tags r:id="rId189"/>
                </p:custDataLst>
              </p:nvPr>
            </p:nvSpPr>
            <p:spPr bwMode="auto">
              <a:xfrm>
                <a:off x="108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9" name="Oval 295"/>
              <p:cNvSpPr>
                <a:spLocks noChangeArrowheads="1"/>
              </p:cNvSpPr>
              <p:nvPr>
                <p:custDataLst>
                  <p:tags r:id="rId190"/>
                </p:custDataLst>
              </p:nvPr>
            </p:nvSpPr>
            <p:spPr bwMode="auto">
              <a:xfrm>
                <a:off x="1089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0" name="Oval 296"/>
              <p:cNvSpPr>
                <a:spLocks noChangeArrowheads="1"/>
              </p:cNvSpPr>
              <p:nvPr>
                <p:custDataLst>
                  <p:tags r:id="rId191"/>
                </p:custDataLst>
              </p:nvPr>
            </p:nvSpPr>
            <p:spPr bwMode="auto">
              <a:xfrm>
                <a:off x="1098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1" name="Oval 297"/>
              <p:cNvSpPr>
                <a:spLocks noChangeArrowheads="1"/>
              </p:cNvSpPr>
              <p:nvPr>
                <p:custDataLst>
                  <p:tags r:id="rId192"/>
                </p:custDataLst>
              </p:nvPr>
            </p:nvSpPr>
            <p:spPr bwMode="auto">
              <a:xfrm>
                <a:off x="110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2" name="Oval 298"/>
              <p:cNvSpPr>
                <a:spLocks noChangeArrowheads="1"/>
              </p:cNvSpPr>
              <p:nvPr>
                <p:custDataLst>
                  <p:tags r:id="rId193"/>
                </p:custDataLst>
              </p:nvPr>
            </p:nvSpPr>
            <p:spPr bwMode="auto">
              <a:xfrm>
                <a:off x="1114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3" name="Oval 299"/>
              <p:cNvSpPr>
                <a:spLocks noChangeArrowheads="1"/>
              </p:cNvSpPr>
              <p:nvPr>
                <p:custDataLst>
                  <p:tags r:id="rId194"/>
                </p:custDataLst>
              </p:nvPr>
            </p:nvSpPr>
            <p:spPr bwMode="auto">
              <a:xfrm>
                <a:off x="1123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4" name="Oval 300"/>
              <p:cNvSpPr>
                <a:spLocks noChangeArrowheads="1"/>
              </p:cNvSpPr>
              <p:nvPr>
                <p:custDataLst>
                  <p:tags r:id="rId195"/>
                </p:custDataLst>
              </p:nvPr>
            </p:nvSpPr>
            <p:spPr bwMode="auto">
              <a:xfrm>
                <a:off x="113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5" name="Oval 301"/>
              <p:cNvSpPr>
                <a:spLocks noChangeArrowheads="1"/>
              </p:cNvSpPr>
              <p:nvPr>
                <p:custDataLst>
                  <p:tags r:id="rId196"/>
                </p:custDataLst>
              </p:nvPr>
            </p:nvSpPr>
            <p:spPr bwMode="auto">
              <a:xfrm>
                <a:off x="1140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6" name="Oval 302"/>
              <p:cNvSpPr>
                <a:spLocks noChangeArrowheads="1"/>
              </p:cNvSpPr>
              <p:nvPr>
                <p:custDataLst>
                  <p:tags r:id="rId197"/>
                </p:custDataLst>
              </p:nvPr>
            </p:nvSpPr>
            <p:spPr bwMode="auto">
              <a:xfrm>
                <a:off x="114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7" name="Oval 303"/>
              <p:cNvSpPr>
                <a:spLocks noChangeArrowheads="1"/>
              </p:cNvSpPr>
              <p:nvPr>
                <p:custDataLst>
                  <p:tags r:id="rId198"/>
                </p:custDataLst>
              </p:nvPr>
            </p:nvSpPr>
            <p:spPr bwMode="auto">
              <a:xfrm>
                <a:off x="115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8" name="Oval 304"/>
              <p:cNvSpPr>
                <a:spLocks noChangeArrowheads="1"/>
              </p:cNvSpPr>
              <p:nvPr>
                <p:custDataLst>
                  <p:tags r:id="rId199"/>
                </p:custDataLst>
              </p:nvPr>
            </p:nvSpPr>
            <p:spPr bwMode="auto">
              <a:xfrm>
                <a:off x="1165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9" name="Oval 305"/>
              <p:cNvSpPr>
                <a:spLocks noChangeArrowheads="1"/>
              </p:cNvSpPr>
              <p:nvPr>
                <p:custDataLst>
                  <p:tags r:id="rId200"/>
                </p:custDataLst>
              </p:nvPr>
            </p:nvSpPr>
            <p:spPr bwMode="auto">
              <a:xfrm>
                <a:off x="1173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80" name="Oval 306"/>
              <p:cNvSpPr>
                <a:spLocks noChangeArrowheads="1"/>
              </p:cNvSpPr>
              <p:nvPr>
                <p:custDataLst>
                  <p:tags r:id="rId201"/>
                </p:custDataLst>
              </p:nvPr>
            </p:nvSpPr>
            <p:spPr bwMode="auto">
              <a:xfrm>
                <a:off x="1182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5" name="Oval 308"/>
              <p:cNvSpPr>
                <a:spLocks noChangeArrowheads="1"/>
              </p:cNvSpPr>
              <p:nvPr>
                <p:custDataLst>
                  <p:tags r:id="rId202"/>
                </p:custDataLst>
              </p:nvPr>
            </p:nvSpPr>
            <p:spPr bwMode="auto">
              <a:xfrm>
                <a:off x="1190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6" name="Oval 309"/>
              <p:cNvSpPr>
                <a:spLocks noChangeArrowheads="1"/>
              </p:cNvSpPr>
              <p:nvPr>
                <p:custDataLst>
                  <p:tags r:id="rId203"/>
                </p:custDataLst>
              </p:nvPr>
            </p:nvSpPr>
            <p:spPr bwMode="auto">
              <a:xfrm>
                <a:off x="119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7" name="Oval 310"/>
              <p:cNvSpPr>
                <a:spLocks noChangeArrowheads="1"/>
              </p:cNvSpPr>
              <p:nvPr>
                <p:custDataLst>
                  <p:tags r:id="rId204"/>
                </p:custDataLst>
              </p:nvPr>
            </p:nvSpPr>
            <p:spPr bwMode="auto">
              <a:xfrm>
                <a:off x="1207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8" name="Oval 311"/>
              <p:cNvSpPr>
                <a:spLocks noChangeArrowheads="1"/>
              </p:cNvSpPr>
              <p:nvPr>
                <p:custDataLst>
                  <p:tags r:id="rId205"/>
                </p:custDataLst>
              </p:nvPr>
            </p:nvSpPr>
            <p:spPr bwMode="auto">
              <a:xfrm>
                <a:off x="1215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9" name="Oval 312"/>
              <p:cNvSpPr>
                <a:spLocks noChangeArrowheads="1"/>
              </p:cNvSpPr>
              <p:nvPr>
                <p:custDataLst>
                  <p:tags r:id="rId206"/>
                </p:custDataLst>
              </p:nvPr>
            </p:nvSpPr>
            <p:spPr bwMode="auto">
              <a:xfrm>
                <a:off x="122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0" name="Oval 313"/>
              <p:cNvSpPr>
                <a:spLocks noChangeArrowheads="1"/>
              </p:cNvSpPr>
              <p:nvPr>
                <p:custDataLst>
                  <p:tags r:id="rId207"/>
                </p:custDataLst>
              </p:nvPr>
            </p:nvSpPr>
            <p:spPr bwMode="auto">
              <a:xfrm>
                <a:off x="123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 name="Oval 314"/>
              <p:cNvSpPr>
                <a:spLocks noChangeArrowheads="1"/>
              </p:cNvSpPr>
              <p:nvPr>
                <p:custDataLst>
                  <p:tags r:id="rId208"/>
                </p:custDataLst>
              </p:nvPr>
            </p:nvSpPr>
            <p:spPr bwMode="auto">
              <a:xfrm>
                <a:off x="1240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2" name="Oval 315"/>
              <p:cNvSpPr>
                <a:spLocks noChangeArrowheads="1"/>
              </p:cNvSpPr>
              <p:nvPr>
                <p:custDataLst>
                  <p:tags r:id="rId209"/>
                </p:custDataLst>
              </p:nvPr>
            </p:nvSpPr>
            <p:spPr bwMode="auto">
              <a:xfrm>
                <a:off x="124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3" name="Oval 316"/>
              <p:cNvSpPr>
                <a:spLocks noChangeArrowheads="1"/>
              </p:cNvSpPr>
              <p:nvPr>
                <p:custDataLst>
                  <p:tags r:id="rId210"/>
                </p:custDataLst>
              </p:nvPr>
            </p:nvSpPr>
            <p:spPr bwMode="auto">
              <a:xfrm>
                <a:off x="1257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4" name="Oval 317"/>
              <p:cNvSpPr>
                <a:spLocks noChangeArrowheads="1"/>
              </p:cNvSpPr>
              <p:nvPr>
                <p:custDataLst>
                  <p:tags r:id="rId211"/>
                </p:custDataLst>
              </p:nvPr>
            </p:nvSpPr>
            <p:spPr bwMode="auto">
              <a:xfrm>
                <a:off x="12657"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Oval 318"/>
              <p:cNvSpPr>
                <a:spLocks noChangeArrowheads="1"/>
              </p:cNvSpPr>
              <p:nvPr>
                <p:custDataLst>
                  <p:tags r:id="rId212"/>
                </p:custDataLst>
              </p:nvPr>
            </p:nvSpPr>
            <p:spPr bwMode="auto">
              <a:xfrm>
                <a:off x="1274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6" name="Oval 319"/>
              <p:cNvSpPr>
                <a:spLocks noChangeArrowheads="1"/>
              </p:cNvSpPr>
              <p:nvPr>
                <p:custDataLst>
                  <p:tags r:id="rId213"/>
                </p:custDataLst>
              </p:nvPr>
            </p:nvSpPr>
            <p:spPr bwMode="auto">
              <a:xfrm>
                <a:off x="128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7" name="Oval 320"/>
              <p:cNvSpPr>
                <a:spLocks noChangeArrowheads="1"/>
              </p:cNvSpPr>
              <p:nvPr>
                <p:custDataLst>
                  <p:tags r:id="rId214"/>
                </p:custDataLst>
              </p:nvPr>
            </p:nvSpPr>
            <p:spPr bwMode="auto">
              <a:xfrm>
                <a:off x="129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8" name="Oval 321"/>
              <p:cNvSpPr>
                <a:spLocks noChangeArrowheads="1"/>
              </p:cNvSpPr>
              <p:nvPr>
                <p:custDataLst>
                  <p:tags r:id="rId215"/>
                </p:custDataLst>
              </p:nvPr>
            </p:nvSpPr>
            <p:spPr bwMode="auto">
              <a:xfrm>
                <a:off x="1299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9" name="Oval 322"/>
              <p:cNvSpPr>
                <a:spLocks noChangeArrowheads="1"/>
              </p:cNvSpPr>
              <p:nvPr>
                <p:custDataLst>
                  <p:tags r:id="rId216"/>
                </p:custDataLst>
              </p:nvPr>
            </p:nvSpPr>
            <p:spPr bwMode="auto">
              <a:xfrm>
                <a:off x="1307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0" name="Oval 323"/>
              <p:cNvSpPr>
                <a:spLocks noChangeArrowheads="1"/>
              </p:cNvSpPr>
              <p:nvPr>
                <p:custDataLst>
                  <p:tags r:id="rId217"/>
                </p:custDataLst>
              </p:nvPr>
            </p:nvSpPr>
            <p:spPr bwMode="auto">
              <a:xfrm>
                <a:off x="1316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1" name="Oval 324"/>
              <p:cNvSpPr>
                <a:spLocks noChangeArrowheads="1"/>
              </p:cNvSpPr>
              <p:nvPr>
                <p:custDataLst>
                  <p:tags r:id="rId218"/>
                </p:custDataLst>
              </p:nvPr>
            </p:nvSpPr>
            <p:spPr bwMode="auto">
              <a:xfrm>
                <a:off x="132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2" name="Oval 325"/>
              <p:cNvSpPr>
                <a:spLocks noChangeArrowheads="1"/>
              </p:cNvSpPr>
              <p:nvPr>
                <p:custDataLst>
                  <p:tags r:id="rId219"/>
                </p:custDataLst>
              </p:nvPr>
            </p:nvSpPr>
            <p:spPr bwMode="auto">
              <a:xfrm>
                <a:off x="1332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3" name="Freeform 326"/>
              <p:cNvSpPr/>
              <p:nvPr>
                <p:custDataLst>
                  <p:tags r:id="rId220"/>
                </p:custDataLst>
              </p:nvPr>
            </p:nvSpPr>
            <p:spPr bwMode="auto">
              <a:xfrm>
                <a:off x="13411" y="3717"/>
                <a:ext cx="53" cy="43"/>
              </a:xfrm>
              <a:custGeom>
                <a:avLst/>
                <a:gdLst>
                  <a:gd name="T0" fmla="*/ 7 w 8"/>
                  <a:gd name="T1" fmla="*/ 4 h 7"/>
                  <a:gd name="T2" fmla="*/ 3 w 8"/>
                  <a:gd name="T3" fmla="*/ 7 h 7"/>
                  <a:gd name="T4" fmla="*/ 0 w 8"/>
                  <a:gd name="T5" fmla="*/ 3 h 7"/>
                  <a:gd name="T6" fmla="*/ 4 w 8"/>
                  <a:gd name="T7" fmla="*/ 0 h 7"/>
                  <a:gd name="T8" fmla="*/ 7 w 8"/>
                  <a:gd name="T9" fmla="*/ 4 h 7"/>
                </a:gdLst>
                <a:ahLst/>
                <a:cxnLst>
                  <a:cxn ang="0">
                    <a:pos x="T0" y="T1"/>
                  </a:cxn>
                  <a:cxn ang="0">
                    <a:pos x="T2" y="T3"/>
                  </a:cxn>
                  <a:cxn ang="0">
                    <a:pos x="T4" y="T5"/>
                  </a:cxn>
                  <a:cxn ang="0">
                    <a:pos x="T6" y="T7"/>
                  </a:cxn>
                  <a:cxn ang="0">
                    <a:pos x="T8" y="T9"/>
                  </a:cxn>
                </a:cxnLst>
                <a:rect l="0" t="0" r="r" b="b"/>
                <a:pathLst>
                  <a:path w="8" h="7">
                    <a:moveTo>
                      <a:pt x="7" y="4"/>
                    </a:moveTo>
                    <a:cubicBezTo>
                      <a:pt x="6" y="6"/>
                      <a:pt x="5" y="7"/>
                      <a:pt x="3" y="7"/>
                    </a:cubicBezTo>
                    <a:cubicBezTo>
                      <a:pt x="1" y="6"/>
                      <a:pt x="0" y="5"/>
                      <a:pt x="0" y="3"/>
                    </a:cubicBezTo>
                    <a:cubicBezTo>
                      <a:pt x="1" y="1"/>
                      <a:pt x="2" y="0"/>
                      <a:pt x="4" y="0"/>
                    </a:cubicBezTo>
                    <a:cubicBezTo>
                      <a:pt x="6" y="1"/>
                      <a:pt x="8" y="3"/>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4" name="Freeform 327"/>
              <p:cNvSpPr/>
              <p:nvPr>
                <p:custDataLst>
                  <p:tags r:id="rId221"/>
                </p:custDataLst>
              </p:nvPr>
            </p:nvSpPr>
            <p:spPr bwMode="auto">
              <a:xfrm>
                <a:off x="13488" y="3741"/>
                <a:ext cx="53" cy="53"/>
              </a:xfrm>
              <a:custGeom>
                <a:avLst/>
                <a:gdLst>
                  <a:gd name="T0" fmla="*/ 7 w 8"/>
                  <a:gd name="T1" fmla="*/ 6 h 8"/>
                  <a:gd name="T2" fmla="*/ 2 w 8"/>
                  <a:gd name="T3" fmla="*/ 7 h 8"/>
                  <a:gd name="T4" fmla="*/ 1 w 8"/>
                  <a:gd name="T5" fmla="*/ 3 h 8"/>
                  <a:gd name="T6" fmla="*/ 5 w 8"/>
                  <a:gd name="T7" fmla="*/ 1 h 8"/>
                  <a:gd name="T8" fmla="*/ 7 w 8"/>
                  <a:gd name="T9" fmla="*/ 6 h 8"/>
                </a:gdLst>
                <a:ahLst/>
                <a:cxnLst>
                  <a:cxn ang="0">
                    <a:pos x="T0" y="T1"/>
                  </a:cxn>
                  <a:cxn ang="0">
                    <a:pos x="T2" y="T3"/>
                  </a:cxn>
                  <a:cxn ang="0">
                    <a:pos x="T4" y="T5"/>
                  </a:cxn>
                  <a:cxn ang="0">
                    <a:pos x="T6" y="T7"/>
                  </a:cxn>
                  <a:cxn ang="0">
                    <a:pos x="T8" y="T9"/>
                  </a:cxn>
                </a:cxnLst>
                <a:rect l="0" t="0" r="r" b="b"/>
                <a:pathLst>
                  <a:path w="8" h="8">
                    <a:moveTo>
                      <a:pt x="7" y="6"/>
                    </a:moveTo>
                    <a:cubicBezTo>
                      <a:pt x="6" y="8"/>
                      <a:pt x="4" y="8"/>
                      <a:pt x="2" y="7"/>
                    </a:cubicBezTo>
                    <a:cubicBezTo>
                      <a:pt x="1" y="6"/>
                      <a:pt x="0" y="4"/>
                      <a:pt x="1" y="3"/>
                    </a:cubicBezTo>
                    <a:cubicBezTo>
                      <a:pt x="2" y="1"/>
                      <a:pt x="4" y="0"/>
                      <a:pt x="5" y="1"/>
                    </a:cubicBezTo>
                    <a:cubicBezTo>
                      <a:pt x="7" y="2"/>
                      <a:pt x="8" y="4"/>
                      <a:pt x="7"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5" name="Freeform 328"/>
              <p:cNvSpPr/>
              <p:nvPr>
                <p:custDataLst>
                  <p:tags r:id="rId222"/>
                </p:custDataLst>
              </p:nvPr>
            </p:nvSpPr>
            <p:spPr bwMode="auto">
              <a:xfrm>
                <a:off x="13554" y="3794"/>
                <a:ext cx="51" cy="51"/>
              </a:xfrm>
              <a:custGeom>
                <a:avLst/>
                <a:gdLst>
                  <a:gd name="T0" fmla="*/ 6 w 8"/>
                  <a:gd name="T1" fmla="*/ 7 h 8"/>
                  <a:gd name="T2" fmla="*/ 2 w 8"/>
                  <a:gd name="T3" fmla="*/ 7 h 8"/>
                  <a:gd name="T4" fmla="*/ 2 w 8"/>
                  <a:gd name="T5" fmla="*/ 2 h 8"/>
                  <a:gd name="T6" fmla="*/ 7 w 8"/>
                  <a:gd name="T7" fmla="*/ 2 h 8"/>
                  <a:gd name="T8" fmla="*/ 6 w 8"/>
                  <a:gd name="T9" fmla="*/ 7 h 8"/>
                </a:gdLst>
                <a:ahLst/>
                <a:cxnLst>
                  <a:cxn ang="0">
                    <a:pos x="T0" y="T1"/>
                  </a:cxn>
                  <a:cxn ang="0">
                    <a:pos x="T2" y="T3"/>
                  </a:cxn>
                  <a:cxn ang="0">
                    <a:pos x="T4" y="T5"/>
                  </a:cxn>
                  <a:cxn ang="0">
                    <a:pos x="T6" y="T7"/>
                  </a:cxn>
                  <a:cxn ang="0">
                    <a:pos x="T8" y="T9"/>
                  </a:cxn>
                </a:cxnLst>
                <a:rect l="0" t="0" r="r" b="b"/>
                <a:pathLst>
                  <a:path w="8" h="8">
                    <a:moveTo>
                      <a:pt x="6" y="7"/>
                    </a:moveTo>
                    <a:cubicBezTo>
                      <a:pt x="5" y="8"/>
                      <a:pt x="3" y="8"/>
                      <a:pt x="2" y="7"/>
                    </a:cubicBezTo>
                    <a:cubicBezTo>
                      <a:pt x="0" y="5"/>
                      <a:pt x="0" y="3"/>
                      <a:pt x="2" y="2"/>
                    </a:cubicBezTo>
                    <a:cubicBezTo>
                      <a:pt x="3" y="0"/>
                      <a:pt x="5" y="0"/>
                      <a:pt x="7" y="2"/>
                    </a:cubicBezTo>
                    <a:cubicBezTo>
                      <a:pt x="8" y="3"/>
                      <a:pt x="8" y="5"/>
                      <a:pt x="6"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6" name="Freeform 329"/>
              <p:cNvSpPr/>
              <p:nvPr>
                <p:custDataLst>
                  <p:tags r:id="rId223"/>
                </p:custDataLst>
              </p:nvPr>
            </p:nvSpPr>
            <p:spPr bwMode="auto">
              <a:xfrm>
                <a:off x="13604" y="3864"/>
                <a:ext cx="53" cy="46"/>
              </a:xfrm>
              <a:custGeom>
                <a:avLst/>
                <a:gdLst>
                  <a:gd name="T0" fmla="*/ 5 w 8"/>
                  <a:gd name="T1" fmla="*/ 7 h 7"/>
                  <a:gd name="T2" fmla="*/ 1 w 8"/>
                  <a:gd name="T3" fmla="*/ 5 h 7"/>
                  <a:gd name="T4" fmla="*/ 2 w 8"/>
                  <a:gd name="T5" fmla="*/ 1 h 7"/>
                  <a:gd name="T6" fmla="*/ 7 w 8"/>
                  <a:gd name="T7" fmla="*/ 2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7"/>
                      <a:pt x="1" y="5"/>
                    </a:cubicBezTo>
                    <a:cubicBezTo>
                      <a:pt x="0" y="4"/>
                      <a:pt x="0" y="2"/>
                      <a:pt x="2" y="1"/>
                    </a:cubicBezTo>
                    <a:cubicBezTo>
                      <a:pt x="4" y="0"/>
                      <a:pt x="6" y="0"/>
                      <a:pt x="7" y="2"/>
                    </a:cubicBezTo>
                    <a:cubicBezTo>
                      <a:pt x="8" y="4"/>
                      <a:pt x="7" y="6"/>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7" name="Freeform 330"/>
              <p:cNvSpPr/>
              <p:nvPr>
                <p:custDataLst>
                  <p:tags r:id="rId224"/>
                </p:custDataLst>
              </p:nvPr>
            </p:nvSpPr>
            <p:spPr bwMode="auto">
              <a:xfrm>
                <a:off x="13631" y="3942"/>
                <a:ext cx="53" cy="46"/>
              </a:xfrm>
              <a:custGeom>
                <a:avLst/>
                <a:gdLst>
                  <a:gd name="T0" fmla="*/ 5 w 8"/>
                  <a:gd name="T1" fmla="*/ 7 h 7"/>
                  <a:gd name="T2" fmla="*/ 1 w 8"/>
                  <a:gd name="T3" fmla="*/ 5 h 7"/>
                  <a:gd name="T4" fmla="*/ 3 w 8"/>
                  <a:gd name="T5" fmla="*/ 1 h 7"/>
                  <a:gd name="T6" fmla="*/ 7 w 8"/>
                  <a:gd name="T7" fmla="*/ 3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6"/>
                      <a:pt x="1" y="5"/>
                    </a:cubicBezTo>
                    <a:cubicBezTo>
                      <a:pt x="0" y="3"/>
                      <a:pt x="1" y="1"/>
                      <a:pt x="3" y="1"/>
                    </a:cubicBezTo>
                    <a:cubicBezTo>
                      <a:pt x="5" y="0"/>
                      <a:pt x="7" y="1"/>
                      <a:pt x="7" y="3"/>
                    </a:cubicBezTo>
                    <a:cubicBezTo>
                      <a:pt x="8" y="5"/>
                      <a:pt x="6" y="7"/>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8" name="Oval 331"/>
              <p:cNvSpPr>
                <a:spLocks noChangeArrowheads="1"/>
              </p:cNvSpPr>
              <p:nvPr>
                <p:custDataLst>
                  <p:tags r:id="rId225"/>
                </p:custDataLst>
              </p:nvPr>
            </p:nvSpPr>
            <p:spPr bwMode="auto">
              <a:xfrm>
                <a:off x="13643" y="402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9" name="Oval 332"/>
              <p:cNvSpPr>
                <a:spLocks noChangeArrowheads="1"/>
              </p:cNvSpPr>
              <p:nvPr>
                <p:custDataLst>
                  <p:tags r:id="rId226"/>
                </p:custDataLst>
              </p:nvPr>
            </p:nvSpPr>
            <p:spPr bwMode="auto">
              <a:xfrm>
                <a:off x="13643" y="411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0" name="Oval 333"/>
              <p:cNvSpPr>
                <a:spLocks noChangeArrowheads="1"/>
              </p:cNvSpPr>
              <p:nvPr>
                <p:custDataLst>
                  <p:tags r:id="rId227"/>
                </p:custDataLst>
              </p:nvPr>
            </p:nvSpPr>
            <p:spPr bwMode="auto">
              <a:xfrm>
                <a:off x="13643" y="4195"/>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1" name="Oval 334"/>
              <p:cNvSpPr>
                <a:spLocks noChangeArrowheads="1"/>
              </p:cNvSpPr>
              <p:nvPr>
                <p:custDataLst>
                  <p:tags r:id="rId228"/>
                </p:custDataLst>
              </p:nvPr>
            </p:nvSpPr>
            <p:spPr bwMode="auto">
              <a:xfrm>
                <a:off x="13643" y="4280"/>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2" name="Oval 335"/>
              <p:cNvSpPr>
                <a:spLocks noChangeArrowheads="1"/>
              </p:cNvSpPr>
              <p:nvPr>
                <p:custDataLst>
                  <p:tags r:id="rId229"/>
                </p:custDataLst>
              </p:nvPr>
            </p:nvSpPr>
            <p:spPr bwMode="auto">
              <a:xfrm>
                <a:off x="13643" y="4364"/>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3" name="Oval 336"/>
              <p:cNvSpPr>
                <a:spLocks noChangeArrowheads="1"/>
              </p:cNvSpPr>
              <p:nvPr>
                <p:custDataLst>
                  <p:tags r:id="rId230"/>
                </p:custDataLst>
              </p:nvPr>
            </p:nvSpPr>
            <p:spPr bwMode="auto">
              <a:xfrm>
                <a:off x="13643" y="4449"/>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4" name="Oval 337"/>
              <p:cNvSpPr>
                <a:spLocks noChangeArrowheads="1"/>
              </p:cNvSpPr>
              <p:nvPr>
                <p:custDataLst>
                  <p:tags r:id="rId231"/>
                </p:custDataLst>
              </p:nvPr>
            </p:nvSpPr>
            <p:spPr bwMode="auto">
              <a:xfrm>
                <a:off x="13643" y="453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5" name="Oval 338"/>
              <p:cNvSpPr>
                <a:spLocks noChangeArrowheads="1"/>
              </p:cNvSpPr>
              <p:nvPr>
                <p:custDataLst>
                  <p:tags r:id="rId232"/>
                </p:custDataLst>
              </p:nvPr>
            </p:nvSpPr>
            <p:spPr bwMode="auto">
              <a:xfrm>
                <a:off x="13643" y="462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6" name="Oval 339"/>
              <p:cNvSpPr>
                <a:spLocks noChangeArrowheads="1"/>
              </p:cNvSpPr>
              <p:nvPr>
                <p:custDataLst>
                  <p:tags r:id="rId233"/>
                </p:custDataLst>
              </p:nvPr>
            </p:nvSpPr>
            <p:spPr bwMode="auto">
              <a:xfrm>
                <a:off x="13643" y="470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7" name="Oval 340"/>
              <p:cNvSpPr>
                <a:spLocks noChangeArrowheads="1"/>
              </p:cNvSpPr>
              <p:nvPr>
                <p:custDataLst>
                  <p:tags r:id="rId234"/>
                </p:custDataLst>
              </p:nvPr>
            </p:nvSpPr>
            <p:spPr bwMode="auto">
              <a:xfrm>
                <a:off x="13643" y="479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8" name="Oval 341"/>
              <p:cNvSpPr>
                <a:spLocks noChangeArrowheads="1"/>
              </p:cNvSpPr>
              <p:nvPr>
                <p:custDataLst>
                  <p:tags r:id="rId235"/>
                </p:custDataLst>
              </p:nvPr>
            </p:nvSpPr>
            <p:spPr bwMode="auto">
              <a:xfrm>
                <a:off x="13643" y="4874"/>
                <a:ext cx="42" cy="42"/>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9" name="Oval 342"/>
              <p:cNvSpPr>
                <a:spLocks noChangeArrowheads="1"/>
              </p:cNvSpPr>
              <p:nvPr>
                <p:custDataLst>
                  <p:tags r:id="rId236"/>
                </p:custDataLst>
              </p:nvPr>
            </p:nvSpPr>
            <p:spPr bwMode="auto">
              <a:xfrm>
                <a:off x="13643" y="4958"/>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0" name="Oval 343"/>
              <p:cNvSpPr>
                <a:spLocks noChangeArrowheads="1"/>
              </p:cNvSpPr>
              <p:nvPr>
                <p:custDataLst>
                  <p:tags r:id="rId237"/>
                </p:custDataLst>
              </p:nvPr>
            </p:nvSpPr>
            <p:spPr bwMode="auto">
              <a:xfrm>
                <a:off x="13643" y="504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1" name="Oval 344"/>
              <p:cNvSpPr>
                <a:spLocks noChangeArrowheads="1"/>
              </p:cNvSpPr>
              <p:nvPr>
                <p:custDataLst>
                  <p:tags r:id="rId238"/>
                </p:custDataLst>
              </p:nvPr>
            </p:nvSpPr>
            <p:spPr bwMode="auto">
              <a:xfrm>
                <a:off x="13643" y="512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2" name="Oval 345"/>
              <p:cNvSpPr>
                <a:spLocks noChangeArrowheads="1"/>
              </p:cNvSpPr>
              <p:nvPr>
                <p:custDataLst>
                  <p:tags r:id="rId239"/>
                </p:custDataLst>
              </p:nvPr>
            </p:nvSpPr>
            <p:spPr bwMode="auto">
              <a:xfrm>
                <a:off x="13643" y="521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3" name="Oval 346"/>
              <p:cNvSpPr>
                <a:spLocks noChangeArrowheads="1"/>
              </p:cNvSpPr>
              <p:nvPr>
                <p:custDataLst>
                  <p:tags r:id="rId240"/>
                </p:custDataLst>
              </p:nvPr>
            </p:nvSpPr>
            <p:spPr bwMode="auto">
              <a:xfrm>
                <a:off x="13643" y="5296"/>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4" name="Oval 347"/>
              <p:cNvSpPr>
                <a:spLocks noChangeArrowheads="1"/>
              </p:cNvSpPr>
              <p:nvPr>
                <p:custDataLst>
                  <p:tags r:id="rId241"/>
                </p:custDataLst>
              </p:nvPr>
            </p:nvSpPr>
            <p:spPr bwMode="auto">
              <a:xfrm>
                <a:off x="13643" y="5381"/>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5" name="Oval 348"/>
              <p:cNvSpPr>
                <a:spLocks noChangeArrowheads="1"/>
              </p:cNvSpPr>
              <p:nvPr>
                <p:custDataLst>
                  <p:tags r:id="rId242"/>
                </p:custDataLst>
              </p:nvPr>
            </p:nvSpPr>
            <p:spPr bwMode="auto">
              <a:xfrm>
                <a:off x="13643" y="546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6" name="Oval 349"/>
              <p:cNvSpPr>
                <a:spLocks noChangeArrowheads="1"/>
              </p:cNvSpPr>
              <p:nvPr>
                <p:custDataLst>
                  <p:tags r:id="rId243"/>
                </p:custDataLst>
              </p:nvPr>
            </p:nvSpPr>
            <p:spPr bwMode="auto">
              <a:xfrm>
                <a:off x="13643" y="554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7" name="Oval 350"/>
              <p:cNvSpPr>
                <a:spLocks noChangeArrowheads="1"/>
              </p:cNvSpPr>
              <p:nvPr>
                <p:custDataLst>
                  <p:tags r:id="rId244"/>
                </p:custDataLst>
              </p:nvPr>
            </p:nvSpPr>
            <p:spPr bwMode="auto">
              <a:xfrm>
                <a:off x="13643" y="563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8" name="Oval 351"/>
              <p:cNvSpPr>
                <a:spLocks noChangeArrowheads="1"/>
              </p:cNvSpPr>
              <p:nvPr>
                <p:custDataLst>
                  <p:tags r:id="rId245"/>
                </p:custDataLst>
              </p:nvPr>
            </p:nvSpPr>
            <p:spPr bwMode="auto">
              <a:xfrm>
                <a:off x="13643" y="571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9" name="Oval 352"/>
              <p:cNvSpPr>
                <a:spLocks noChangeArrowheads="1"/>
              </p:cNvSpPr>
              <p:nvPr>
                <p:custDataLst>
                  <p:tags r:id="rId246"/>
                </p:custDataLst>
              </p:nvPr>
            </p:nvSpPr>
            <p:spPr bwMode="auto">
              <a:xfrm>
                <a:off x="13643" y="580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0" name="Oval 353"/>
              <p:cNvSpPr>
                <a:spLocks noChangeArrowheads="1"/>
              </p:cNvSpPr>
              <p:nvPr>
                <p:custDataLst>
                  <p:tags r:id="rId247"/>
                </p:custDataLst>
              </p:nvPr>
            </p:nvSpPr>
            <p:spPr bwMode="auto">
              <a:xfrm>
                <a:off x="13643" y="588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1" name="Oval 354"/>
              <p:cNvSpPr>
                <a:spLocks noChangeArrowheads="1"/>
              </p:cNvSpPr>
              <p:nvPr>
                <p:custDataLst>
                  <p:tags r:id="rId248"/>
                </p:custDataLst>
              </p:nvPr>
            </p:nvSpPr>
            <p:spPr bwMode="auto">
              <a:xfrm>
                <a:off x="13643" y="5970"/>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2" name="Oval 355"/>
              <p:cNvSpPr>
                <a:spLocks noChangeArrowheads="1"/>
              </p:cNvSpPr>
              <p:nvPr>
                <p:custDataLst>
                  <p:tags r:id="rId249"/>
                </p:custDataLst>
              </p:nvPr>
            </p:nvSpPr>
            <p:spPr bwMode="auto">
              <a:xfrm>
                <a:off x="13643" y="6053"/>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3" name="Oval 356"/>
              <p:cNvSpPr>
                <a:spLocks noChangeArrowheads="1"/>
              </p:cNvSpPr>
              <p:nvPr>
                <p:custDataLst>
                  <p:tags r:id="rId250"/>
                </p:custDataLst>
              </p:nvPr>
            </p:nvSpPr>
            <p:spPr bwMode="auto">
              <a:xfrm>
                <a:off x="13643" y="613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4" name="Oval 357"/>
              <p:cNvSpPr>
                <a:spLocks noChangeArrowheads="1"/>
              </p:cNvSpPr>
              <p:nvPr>
                <p:custDataLst>
                  <p:tags r:id="rId251"/>
                </p:custDataLst>
              </p:nvPr>
            </p:nvSpPr>
            <p:spPr bwMode="auto">
              <a:xfrm>
                <a:off x="13643" y="622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5" name="Oval 358"/>
              <p:cNvSpPr>
                <a:spLocks noChangeArrowheads="1"/>
              </p:cNvSpPr>
              <p:nvPr>
                <p:custDataLst>
                  <p:tags r:id="rId252"/>
                </p:custDataLst>
              </p:nvPr>
            </p:nvSpPr>
            <p:spPr bwMode="auto">
              <a:xfrm>
                <a:off x="13643" y="630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6" name="Oval 359"/>
              <p:cNvSpPr>
                <a:spLocks noChangeArrowheads="1"/>
              </p:cNvSpPr>
              <p:nvPr>
                <p:custDataLst>
                  <p:tags r:id="rId253"/>
                </p:custDataLst>
              </p:nvPr>
            </p:nvSpPr>
            <p:spPr bwMode="auto">
              <a:xfrm>
                <a:off x="13643" y="639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7" name="Oval 360"/>
              <p:cNvSpPr>
                <a:spLocks noChangeArrowheads="1"/>
              </p:cNvSpPr>
              <p:nvPr>
                <p:custDataLst>
                  <p:tags r:id="rId254"/>
                </p:custDataLst>
              </p:nvPr>
            </p:nvSpPr>
            <p:spPr bwMode="auto">
              <a:xfrm>
                <a:off x="13643" y="647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8" name="Oval 361"/>
              <p:cNvSpPr>
                <a:spLocks noChangeArrowheads="1"/>
              </p:cNvSpPr>
              <p:nvPr>
                <p:custDataLst>
                  <p:tags r:id="rId255"/>
                </p:custDataLst>
              </p:nvPr>
            </p:nvSpPr>
            <p:spPr bwMode="auto">
              <a:xfrm>
                <a:off x="13643" y="655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9" name="Freeform 362"/>
              <p:cNvSpPr/>
              <p:nvPr>
                <p:custDataLst>
                  <p:tags r:id="rId256"/>
                </p:custDataLst>
              </p:nvPr>
            </p:nvSpPr>
            <p:spPr bwMode="auto">
              <a:xfrm>
                <a:off x="13638" y="6642"/>
                <a:ext cx="46" cy="46"/>
              </a:xfrm>
              <a:custGeom>
                <a:avLst/>
                <a:gdLst>
                  <a:gd name="T0" fmla="*/ 4 w 7"/>
                  <a:gd name="T1" fmla="*/ 7 h 7"/>
                  <a:gd name="T2" fmla="*/ 0 w 7"/>
                  <a:gd name="T3" fmla="*/ 3 h 7"/>
                  <a:gd name="T4" fmla="*/ 4 w 7"/>
                  <a:gd name="T5" fmla="*/ 0 h 7"/>
                  <a:gd name="T6" fmla="*/ 7 w 7"/>
                  <a:gd name="T7" fmla="*/ 3 h 7"/>
                  <a:gd name="T8" fmla="*/ 4 w 7"/>
                  <a:gd name="T9" fmla="*/ 7 h 7"/>
                </a:gdLst>
                <a:ahLst/>
                <a:cxnLst>
                  <a:cxn ang="0">
                    <a:pos x="T0" y="T1"/>
                  </a:cxn>
                  <a:cxn ang="0">
                    <a:pos x="T2" y="T3"/>
                  </a:cxn>
                  <a:cxn ang="0">
                    <a:pos x="T4" y="T5"/>
                  </a:cxn>
                  <a:cxn ang="0">
                    <a:pos x="T6" y="T7"/>
                  </a:cxn>
                  <a:cxn ang="0">
                    <a:pos x="T8" y="T9"/>
                  </a:cxn>
                </a:cxnLst>
                <a:rect l="0" t="0" r="r" b="b"/>
                <a:pathLst>
                  <a:path w="7" h="7">
                    <a:moveTo>
                      <a:pt x="4" y="7"/>
                    </a:moveTo>
                    <a:cubicBezTo>
                      <a:pt x="2" y="6"/>
                      <a:pt x="0" y="5"/>
                      <a:pt x="0" y="3"/>
                    </a:cubicBezTo>
                    <a:cubicBezTo>
                      <a:pt x="1" y="1"/>
                      <a:pt x="2" y="0"/>
                      <a:pt x="4" y="0"/>
                    </a:cubicBezTo>
                    <a:cubicBezTo>
                      <a:pt x="6" y="0"/>
                      <a:pt x="7" y="1"/>
                      <a:pt x="7" y="3"/>
                    </a:cubicBezTo>
                    <a:cubicBezTo>
                      <a:pt x="7" y="6"/>
                      <a:pt x="5" y="7"/>
                      <a:pt x="4"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0" name="Freeform 363"/>
              <p:cNvSpPr/>
              <p:nvPr>
                <p:custDataLst>
                  <p:tags r:id="rId257"/>
                </p:custDataLst>
              </p:nvPr>
            </p:nvSpPr>
            <p:spPr bwMode="auto">
              <a:xfrm>
                <a:off x="13623" y="6719"/>
                <a:ext cx="46" cy="53"/>
              </a:xfrm>
              <a:custGeom>
                <a:avLst/>
                <a:gdLst>
                  <a:gd name="T0" fmla="*/ 2 w 7"/>
                  <a:gd name="T1" fmla="*/ 7 h 8"/>
                  <a:gd name="T2" fmla="*/ 0 w 7"/>
                  <a:gd name="T3" fmla="*/ 3 h 8"/>
                  <a:gd name="T4" fmla="*/ 4 w 7"/>
                  <a:gd name="T5" fmla="*/ 1 h 8"/>
                  <a:gd name="T6" fmla="*/ 7 w 7"/>
                  <a:gd name="T7" fmla="*/ 5 h 8"/>
                  <a:gd name="T8" fmla="*/ 2 w 7"/>
                  <a:gd name="T9" fmla="*/ 7 h 8"/>
                </a:gdLst>
                <a:ahLst/>
                <a:cxnLst>
                  <a:cxn ang="0">
                    <a:pos x="T0" y="T1"/>
                  </a:cxn>
                  <a:cxn ang="0">
                    <a:pos x="T2" y="T3"/>
                  </a:cxn>
                  <a:cxn ang="0">
                    <a:pos x="T4" y="T5"/>
                  </a:cxn>
                  <a:cxn ang="0">
                    <a:pos x="T6" y="T7"/>
                  </a:cxn>
                  <a:cxn ang="0">
                    <a:pos x="T8" y="T9"/>
                  </a:cxn>
                </a:cxnLst>
                <a:rect l="0" t="0" r="r" b="b"/>
                <a:pathLst>
                  <a:path w="7" h="8">
                    <a:moveTo>
                      <a:pt x="2" y="7"/>
                    </a:moveTo>
                    <a:cubicBezTo>
                      <a:pt x="0" y="6"/>
                      <a:pt x="0" y="4"/>
                      <a:pt x="0" y="3"/>
                    </a:cubicBezTo>
                    <a:cubicBezTo>
                      <a:pt x="1" y="1"/>
                      <a:pt x="2" y="0"/>
                      <a:pt x="4" y="1"/>
                    </a:cubicBezTo>
                    <a:cubicBezTo>
                      <a:pt x="6" y="1"/>
                      <a:pt x="7" y="3"/>
                      <a:pt x="7" y="5"/>
                    </a:cubicBezTo>
                    <a:cubicBezTo>
                      <a:pt x="6" y="7"/>
                      <a:pt x="4" y="8"/>
                      <a:pt x="2"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1" name="Freeform 364"/>
              <p:cNvSpPr/>
              <p:nvPr>
                <p:custDataLst>
                  <p:tags r:id="rId258"/>
                </p:custDataLst>
              </p:nvPr>
            </p:nvSpPr>
            <p:spPr bwMode="auto">
              <a:xfrm>
                <a:off x="13580" y="6798"/>
                <a:ext cx="51" cy="43"/>
              </a:xfrm>
              <a:custGeom>
                <a:avLst/>
                <a:gdLst>
                  <a:gd name="T0" fmla="*/ 2 w 8"/>
                  <a:gd name="T1" fmla="*/ 6 h 7"/>
                  <a:gd name="T2" fmla="*/ 1 w 8"/>
                  <a:gd name="T3" fmla="*/ 1 h 7"/>
                  <a:gd name="T4" fmla="*/ 6 w 8"/>
                  <a:gd name="T5" fmla="*/ 1 h 7"/>
                  <a:gd name="T6" fmla="*/ 7 w 8"/>
                  <a:gd name="T7" fmla="*/ 5 h 7"/>
                  <a:gd name="T8" fmla="*/ 2 w 8"/>
                  <a:gd name="T9" fmla="*/ 6 h 7"/>
                </a:gdLst>
                <a:ahLst/>
                <a:cxnLst>
                  <a:cxn ang="0">
                    <a:pos x="T0" y="T1"/>
                  </a:cxn>
                  <a:cxn ang="0">
                    <a:pos x="T2" y="T3"/>
                  </a:cxn>
                  <a:cxn ang="0">
                    <a:pos x="T4" y="T5"/>
                  </a:cxn>
                  <a:cxn ang="0">
                    <a:pos x="T6" y="T7"/>
                  </a:cxn>
                  <a:cxn ang="0">
                    <a:pos x="T8" y="T9"/>
                  </a:cxn>
                </a:cxnLst>
                <a:rect l="0" t="0" r="r" b="b"/>
                <a:pathLst>
                  <a:path w="8" h="7">
                    <a:moveTo>
                      <a:pt x="2" y="6"/>
                    </a:moveTo>
                    <a:cubicBezTo>
                      <a:pt x="1" y="5"/>
                      <a:pt x="0" y="3"/>
                      <a:pt x="1" y="1"/>
                    </a:cubicBezTo>
                    <a:cubicBezTo>
                      <a:pt x="3" y="0"/>
                      <a:pt x="5" y="0"/>
                      <a:pt x="6" y="1"/>
                    </a:cubicBezTo>
                    <a:cubicBezTo>
                      <a:pt x="8" y="2"/>
                      <a:pt x="8" y="4"/>
                      <a:pt x="7" y="5"/>
                    </a:cubicBezTo>
                    <a:cubicBezTo>
                      <a:pt x="6" y="7"/>
                      <a:pt x="4" y="7"/>
                      <a:pt x="2"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2" name="Freeform 365"/>
              <p:cNvSpPr/>
              <p:nvPr>
                <p:custDataLst>
                  <p:tags r:id="rId259"/>
                </p:custDataLst>
              </p:nvPr>
            </p:nvSpPr>
            <p:spPr bwMode="auto">
              <a:xfrm>
                <a:off x="13522" y="6856"/>
                <a:ext cx="51" cy="51"/>
              </a:xfrm>
              <a:custGeom>
                <a:avLst/>
                <a:gdLst>
                  <a:gd name="T0" fmla="*/ 1 w 8"/>
                  <a:gd name="T1" fmla="*/ 6 h 8"/>
                  <a:gd name="T2" fmla="*/ 2 w 8"/>
                  <a:gd name="T3" fmla="*/ 1 h 8"/>
                  <a:gd name="T4" fmla="*/ 7 w 8"/>
                  <a:gd name="T5" fmla="*/ 2 h 8"/>
                  <a:gd name="T6" fmla="*/ 6 w 8"/>
                  <a:gd name="T7" fmla="*/ 6 h 8"/>
                  <a:gd name="T8" fmla="*/ 1 w 8"/>
                  <a:gd name="T9" fmla="*/ 6 h 8"/>
                </a:gdLst>
                <a:ahLst/>
                <a:cxnLst>
                  <a:cxn ang="0">
                    <a:pos x="T0" y="T1"/>
                  </a:cxn>
                  <a:cxn ang="0">
                    <a:pos x="T2" y="T3"/>
                  </a:cxn>
                  <a:cxn ang="0">
                    <a:pos x="T4" y="T5"/>
                  </a:cxn>
                  <a:cxn ang="0">
                    <a:pos x="T6" y="T7"/>
                  </a:cxn>
                  <a:cxn ang="0">
                    <a:pos x="T8" y="T9"/>
                  </a:cxn>
                </a:cxnLst>
                <a:rect l="0" t="0" r="r" b="b"/>
                <a:pathLst>
                  <a:path w="8" h="8">
                    <a:moveTo>
                      <a:pt x="1" y="6"/>
                    </a:moveTo>
                    <a:cubicBezTo>
                      <a:pt x="0" y="4"/>
                      <a:pt x="1" y="2"/>
                      <a:pt x="2" y="1"/>
                    </a:cubicBezTo>
                    <a:cubicBezTo>
                      <a:pt x="4" y="0"/>
                      <a:pt x="6" y="0"/>
                      <a:pt x="7" y="2"/>
                    </a:cubicBezTo>
                    <a:cubicBezTo>
                      <a:pt x="8" y="3"/>
                      <a:pt x="8" y="5"/>
                      <a:pt x="6" y="6"/>
                    </a:cubicBezTo>
                    <a:cubicBezTo>
                      <a:pt x="5" y="8"/>
                      <a:pt x="2" y="7"/>
                      <a:pt x="1"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3" name="Freeform 366"/>
              <p:cNvSpPr/>
              <p:nvPr>
                <p:custDataLst>
                  <p:tags r:id="rId260"/>
                </p:custDataLst>
              </p:nvPr>
            </p:nvSpPr>
            <p:spPr bwMode="auto">
              <a:xfrm>
                <a:off x="13449" y="6895"/>
                <a:ext cx="53" cy="51"/>
              </a:xfrm>
              <a:custGeom>
                <a:avLst/>
                <a:gdLst>
                  <a:gd name="T0" fmla="*/ 1 w 8"/>
                  <a:gd name="T1" fmla="*/ 5 h 8"/>
                  <a:gd name="T2" fmla="*/ 3 w 8"/>
                  <a:gd name="T3" fmla="*/ 1 h 8"/>
                  <a:gd name="T4" fmla="*/ 7 w 8"/>
                  <a:gd name="T5" fmla="*/ 3 h 8"/>
                  <a:gd name="T6" fmla="*/ 5 w 8"/>
                  <a:gd name="T7" fmla="*/ 7 h 8"/>
                  <a:gd name="T8" fmla="*/ 1 w 8"/>
                  <a:gd name="T9" fmla="*/ 5 h 8"/>
                </a:gdLst>
                <a:ahLst/>
                <a:cxnLst>
                  <a:cxn ang="0">
                    <a:pos x="T0" y="T1"/>
                  </a:cxn>
                  <a:cxn ang="0">
                    <a:pos x="T2" y="T3"/>
                  </a:cxn>
                  <a:cxn ang="0">
                    <a:pos x="T4" y="T5"/>
                  </a:cxn>
                  <a:cxn ang="0">
                    <a:pos x="T6" y="T7"/>
                  </a:cxn>
                  <a:cxn ang="0">
                    <a:pos x="T8" y="T9"/>
                  </a:cxn>
                </a:cxnLst>
                <a:rect l="0" t="0" r="r" b="b"/>
                <a:pathLst>
                  <a:path w="8" h="8">
                    <a:moveTo>
                      <a:pt x="1" y="5"/>
                    </a:moveTo>
                    <a:cubicBezTo>
                      <a:pt x="0" y="3"/>
                      <a:pt x="1" y="1"/>
                      <a:pt x="3" y="1"/>
                    </a:cubicBezTo>
                    <a:cubicBezTo>
                      <a:pt x="4" y="0"/>
                      <a:pt x="6" y="1"/>
                      <a:pt x="7" y="3"/>
                    </a:cubicBezTo>
                    <a:cubicBezTo>
                      <a:pt x="8" y="4"/>
                      <a:pt x="7" y="7"/>
                      <a:pt x="5" y="7"/>
                    </a:cubicBezTo>
                    <a:cubicBezTo>
                      <a:pt x="3" y="8"/>
                      <a:pt x="1" y="7"/>
                      <a:pt x="1" y="5"/>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4" name="Freeform 367"/>
              <p:cNvSpPr/>
              <p:nvPr>
                <p:custDataLst>
                  <p:tags r:id="rId261"/>
                </p:custDataLst>
              </p:nvPr>
            </p:nvSpPr>
            <p:spPr bwMode="auto">
              <a:xfrm>
                <a:off x="13372" y="6914"/>
                <a:ext cx="46" cy="46"/>
              </a:xfrm>
              <a:custGeom>
                <a:avLst/>
                <a:gdLst>
                  <a:gd name="T0" fmla="*/ 0 w 7"/>
                  <a:gd name="T1" fmla="*/ 4 h 7"/>
                  <a:gd name="T2" fmla="*/ 3 w 7"/>
                  <a:gd name="T3" fmla="*/ 1 h 7"/>
                  <a:gd name="T4" fmla="*/ 7 w 7"/>
                  <a:gd name="T5" fmla="*/ 4 h 7"/>
                  <a:gd name="T6" fmla="*/ 4 w 7"/>
                  <a:gd name="T7" fmla="*/ 7 h 7"/>
                  <a:gd name="T8" fmla="*/ 0 w 7"/>
                  <a:gd name="T9" fmla="*/ 4 h 7"/>
                </a:gdLst>
                <a:ahLst/>
                <a:cxnLst>
                  <a:cxn ang="0">
                    <a:pos x="T0" y="T1"/>
                  </a:cxn>
                  <a:cxn ang="0">
                    <a:pos x="T2" y="T3"/>
                  </a:cxn>
                  <a:cxn ang="0">
                    <a:pos x="T4" y="T5"/>
                  </a:cxn>
                  <a:cxn ang="0">
                    <a:pos x="T6" y="T7"/>
                  </a:cxn>
                  <a:cxn ang="0">
                    <a:pos x="T8" y="T9"/>
                  </a:cxn>
                </a:cxnLst>
                <a:rect l="0" t="0" r="r" b="b"/>
                <a:pathLst>
                  <a:path w="7" h="7">
                    <a:moveTo>
                      <a:pt x="0" y="4"/>
                    </a:moveTo>
                    <a:cubicBezTo>
                      <a:pt x="0" y="2"/>
                      <a:pt x="1" y="1"/>
                      <a:pt x="3" y="1"/>
                    </a:cubicBezTo>
                    <a:cubicBezTo>
                      <a:pt x="5" y="0"/>
                      <a:pt x="6" y="2"/>
                      <a:pt x="7" y="4"/>
                    </a:cubicBezTo>
                    <a:cubicBezTo>
                      <a:pt x="7" y="5"/>
                      <a:pt x="6" y="7"/>
                      <a:pt x="4" y="7"/>
                    </a:cubicBezTo>
                    <a:cubicBezTo>
                      <a:pt x="1" y="7"/>
                      <a:pt x="0" y="6"/>
                      <a:pt x="0"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5" name="Oval 368"/>
              <p:cNvSpPr>
                <a:spLocks noChangeArrowheads="1"/>
              </p:cNvSpPr>
              <p:nvPr>
                <p:custDataLst>
                  <p:tags r:id="rId262"/>
                </p:custDataLst>
              </p:nvPr>
            </p:nvSpPr>
            <p:spPr bwMode="auto">
              <a:xfrm>
                <a:off x="1329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6" name="Oval 369"/>
              <p:cNvSpPr>
                <a:spLocks noChangeArrowheads="1"/>
              </p:cNvSpPr>
              <p:nvPr>
                <p:custDataLst>
                  <p:tags r:id="rId263"/>
                </p:custDataLst>
              </p:nvPr>
            </p:nvSpPr>
            <p:spPr bwMode="auto">
              <a:xfrm>
                <a:off x="1320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7" name="Rectangle 370"/>
              <p:cNvSpPr>
                <a:spLocks noChangeArrowheads="1"/>
              </p:cNvSpPr>
              <p:nvPr>
                <p:custDataLst>
                  <p:tags r:id="rId264"/>
                </p:custDataLst>
              </p:nvPr>
            </p:nvSpPr>
            <p:spPr bwMode="auto">
              <a:xfrm>
                <a:off x="12781" y="6999"/>
                <a:ext cx="58" cy="66"/>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8" name="Rectangle 371"/>
              <p:cNvSpPr>
                <a:spLocks noChangeArrowheads="1"/>
              </p:cNvSpPr>
              <p:nvPr>
                <p:custDataLst>
                  <p:tags r:id="rId265"/>
                </p:custDataLst>
              </p:nvPr>
            </p:nvSpPr>
            <p:spPr bwMode="auto">
              <a:xfrm>
                <a:off x="12870" y="6922"/>
                <a:ext cx="58" cy="143"/>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9" name="Rectangle 372"/>
              <p:cNvSpPr>
                <a:spLocks noChangeArrowheads="1"/>
              </p:cNvSpPr>
              <p:nvPr>
                <p:custDataLst>
                  <p:tags r:id="rId266"/>
                </p:custDataLst>
              </p:nvPr>
            </p:nvSpPr>
            <p:spPr bwMode="auto">
              <a:xfrm>
                <a:off x="12960" y="6876"/>
                <a:ext cx="58" cy="188"/>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0" name="Freeform 373"/>
              <p:cNvSpPr>
                <a:spLocks noEditPoints="1"/>
              </p:cNvSpPr>
              <p:nvPr>
                <p:custDataLst>
                  <p:tags r:id="rId267"/>
                </p:custDataLst>
              </p:nvPr>
            </p:nvSpPr>
            <p:spPr bwMode="auto">
              <a:xfrm>
                <a:off x="12677" y="6740"/>
                <a:ext cx="457" cy="467"/>
              </a:xfrm>
              <a:custGeom>
                <a:avLst/>
                <a:gdLst>
                  <a:gd name="T0" fmla="*/ 35 w 69"/>
                  <a:gd name="T1" fmla="*/ 70 h 70"/>
                  <a:gd name="T2" fmla="*/ 0 w 69"/>
                  <a:gd name="T3" fmla="*/ 35 h 70"/>
                  <a:gd name="T4" fmla="*/ 35 w 69"/>
                  <a:gd name="T5" fmla="*/ 0 h 70"/>
                  <a:gd name="T6" fmla="*/ 69 w 69"/>
                  <a:gd name="T7" fmla="*/ 35 h 70"/>
                  <a:gd name="T8" fmla="*/ 35 w 69"/>
                  <a:gd name="T9" fmla="*/ 70 h 70"/>
                  <a:gd name="T10" fmla="*/ 35 w 69"/>
                  <a:gd name="T11" fmla="*/ 6 h 70"/>
                  <a:gd name="T12" fmla="*/ 6 w 69"/>
                  <a:gd name="T13" fmla="*/ 35 h 70"/>
                  <a:gd name="T14" fmla="*/ 35 w 69"/>
                  <a:gd name="T15" fmla="*/ 64 h 70"/>
                  <a:gd name="T16" fmla="*/ 63 w 69"/>
                  <a:gd name="T17" fmla="*/ 35 h 70"/>
                  <a:gd name="T18" fmla="*/ 35 w 69"/>
                  <a:gd name="T19" fmla="*/ 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70">
                    <a:moveTo>
                      <a:pt x="35" y="70"/>
                    </a:moveTo>
                    <a:cubicBezTo>
                      <a:pt x="16" y="70"/>
                      <a:pt x="0" y="54"/>
                      <a:pt x="0" y="35"/>
                    </a:cubicBezTo>
                    <a:cubicBezTo>
                      <a:pt x="0" y="16"/>
                      <a:pt x="16" y="0"/>
                      <a:pt x="35" y="0"/>
                    </a:cubicBezTo>
                    <a:cubicBezTo>
                      <a:pt x="54" y="0"/>
                      <a:pt x="69" y="16"/>
                      <a:pt x="69" y="35"/>
                    </a:cubicBezTo>
                    <a:cubicBezTo>
                      <a:pt x="69" y="54"/>
                      <a:pt x="54" y="70"/>
                      <a:pt x="35" y="70"/>
                    </a:cubicBezTo>
                    <a:close/>
                    <a:moveTo>
                      <a:pt x="35" y="6"/>
                    </a:moveTo>
                    <a:cubicBezTo>
                      <a:pt x="19" y="6"/>
                      <a:pt x="6" y="19"/>
                      <a:pt x="6" y="35"/>
                    </a:cubicBezTo>
                    <a:cubicBezTo>
                      <a:pt x="6" y="51"/>
                      <a:pt x="19" y="64"/>
                      <a:pt x="35" y="64"/>
                    </a:cubicBezTo>
                    <a:cubicBezTo>
                      <a:pt x="50" y="64"/>
                      <a:pt x="63" y="51"/>
                      <a:pt x="63" y="35"/>
                    </a:cubicBezTo>
                    <a:cubicBezTo>
                      <a:pt x="63" y="19"/>
                      <a:pt x="50" y="6"/>
                      <a:pt x="35" y="6"/>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75" name="文本框 74"/>
            <p:cNvSpPr txBox="1"/>
            <p:nvPr>
              <p:custDataLst>
                <p:tags r:id="rId1"/>
              </p:custDataLst>
            </p:nvPr>
          </p:nvSpPr>
          <p:spPr>
            <a:xfrm>
              <a:off x="5919" y="4045"/>
              <a:ext cx="7365" cy="2447"/>
            </a:xfrm>
            <a:prstGeom prst="rect">
              <a:avLst/>
            </a:prstGeom>
            <a:noFill/>
          </p:spPr>
          <p:txBody>
            <a:bodyPr wrap="square" rtlCol="0" anchor="ctr">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fontAlgn="auto">
                <a:lnSpc>
                  <a:spcPts val="3400"/>
                </a:lnSpc>
                <a:spcBef>
                  <a:spcPts val="0"/>
                </a:spcBef>
                <a:spcAft>
                  <a:spcPts val="0"/>
                </a:spcAft>
              </a:pPr>
              <a:r>
                <a:rPr lang="zh-CN" sz="3200"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现场调查、勘察、查阅相关资质</a:t>
              </a: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nvPicPr>
        <p:blipFill>
          <a:blip r:embed="rId271"/>
          <a:stretch>
            <a:fillRect/>
          </a:stretch>
        </p:blipFill>
        <p:spPr>
          <a:xfrm>
            <a:off x="0" y="0"/>
            <a:ext cx="12202795" cy="6857365"/>
          </a:xfrm>
          <a:prstGeom prst="rect">
            <a:avLst/>
          </a:prstGeom>
        </p:spPr>
      </p:pic>
      <p:sp>
        <p:nvSpPr>
          <p:cNvPr id="7" name="文本框 6"/>
          <p:cNvSpPr txBox="1"/>
          <p:nvPr>
            <p:custDataLst>
              <p:tags r:id="rId1"/>
            </p:custDataLst>
          </p:nvPr>
        </p:nvSpPr>
        <p:spPr>
          <a:xfrm>
            <a:off x="847090" y="316230"/>
            <a:ext cx="10452735" cy="768350"/>
          </a:xfrm>
          <a:prstGeom prst="rect">
            <a:avLst/>
          </a:prstGeom>
          <a:gradFill>
            <a:gsLst>
              <a:gs pos="0">
                <a:srgbClr val="E30000"/>
              </a:gs>
              <a:gs pos="100000">
                <a:srgbClr val="760303"/>
              </a:gs>
            </a:gsLst>
            <a:lin ang="5400000" scaled="0"/>
          </a:gradFill>
          <a:ln>
            <a:noFill/>
          </a:ln>
        </p:spPr>
        <p:txBody>
          <a:bodyPr wrap="square" rtlCol="0">
            <a:spAutoFit/>
          </a:bodyPr>
          <a:lstStyle/>
          <a:p>
            <a:pPr algn="l"/>
            <a:r>
              <a:rPr lang="en-US" sz="2200">
                <a:solidFill>
                  <a:schemeClr val="bg1"/>
                </a:solidFill>
                <a:latin typeface="思源黑体 Medium" panose="020B0600000000000000" charset="-122"/>
                <a:ea typeface="思源黑体 Medium" panose="020B0600000000000000" charset="-122"/>
                <a:cs typeface="思源黑体 Medium" panose="020B0600000000000000" charset="-122"/>
              </a:rPr>
              <a:t>2</a:t>
            </a:r>
            <a:r>
              <a:rPr lang="zh-CN" altLang="en-US" sz="2200">
                <a:solidFill>
                  <a:schemeClr val="bg1"/>
                </a:solidFill>
                <a:latin typeface="思源黑体 Medium" panose="020B0600000000000000" charset="-122"/>
                <a:ea typeface="思源黑体 Medium" panose="020B0600000000000000" charset="-122"/>
                <a:cs typeface="思源黑体 Medium" panose="020B0600000000000000" charset="-122"/>
              </a:rPr>
              <a:t>、</a:t>
            </a:r>
            <a:r>
              <a:rPr sz="2200">
                <a:solidFill>
                  <a:schemeClr val="bg1"/>
                </a:solidFill>
                <a:latin typeface="思源黑体 Medium" panose="020B0600000000000000" charset="-122"/>
                <a:ea typeface="思源黑体 Medium" panose="020B0600000000000000" charset="-122"/>
                <a:cs typeface="思源黑体 Medium" panose="020B0600000000000000" charset="-122"/>
              </a:rPr>
              <a:t>未与承包单位、承租单位签订专门的安全生产管理协议或者未在承包合同、租赁合同中明确各自的安全生产管理职责</a:t>
            </a:r>
          </a:p>
        </p:txBody>
      </p:sp>
      <p:sp>
        <p:nvSpPr>
          <p:cNvPr id="9" name="文本框 8"/>
          <p:cNvSpPr txBox="1"/>
          <p:nvPr>
            <p:custDataLst>
              <p:tags r:id="rId2"/>
            </p:custDataLst>
          </p:nvPr>
        </p:nvSpPr>
        <p:spPr>
          <a:xfrm>
            <a:off x="847090" y="1375410"/>
            <a:ext cx="5249545" cy="4692650"/>
          </a:xfrm>
          <a:prstGeom prst="rect">
            <a:avLst/>
          </a:prstGeom>
          <a:solidFill>
            <a:schemeClr val="bg2">
              <a:alpha val="48000"/>
            </a:schemeClr>
          </a:solidFill>
        </p:spPr>
        <p:txBody>
          <a:bodyPr wrap="square" rtlCol="0">
            <a:noAutofit/>
          </a:bodyPr>
          <a:lstStyle/>
          <a:p>
            <a:pPr>
              <a:lnSpc>
                <a:spcPct val="150000"/>
              </a:lnSpc>
            </a:pPr>
            <a:r>
              <a:rPr lang="zh-CN" altLang="en-US" sz="1600"/>
              <a:t>《中华人民共和国安全生产法》第四十九条 生产经营项目、场所发包或者出租给其他单位的，</a:t>
            </a:r>
            <a:r>
              <a:rPr lang="zh-CN" altLang="en-US" sz="2400">
                <a:solidFill>
                  <a:srgbClr val="FF0000"/>
                </a:solidFill>
              </a:rPr>
              <a:t>生产经营单位应当与承包单位、承租单位签订专门的安全生产管理协议，或者在承包合同、租赁合同中约定各自的安全生产管理职责；</a:t>
            </a:r>
            <a:r>
              <a:rPr lang="zh-CN" altLang="en-US" sz="1600"/>
              <a:t>生产经营单位对承包单位、承租单位的安全生产工作统一协调、管理，定期进行安全检查，发现安全问题的，应当及时督促整改。</a:t>
            </a:r>
          </a:p>
        </p:txBody>
      </p:sp>
      <p:grpSp>
        <p:nvGrpSpPr>
          <p:cNvPr id="6" name="组合 5" descr="7b0a202020202274657874626f78223a20227b5c2269645c223a32303334353032302c5c2263617465676f72795f69645c223a5c225c227d220a7d0a"/>
          <p:cNvGrpSpPr/>
          <p:nvPr/>
        </p:nvGrpSpPr>
        <p:grpSpPr>
          <a:xfrm>
            <a:off x="6506845" y="1764665"/>
            <a:ext cx="4793615" cy="3538220"/>
            <a:chOff x="5402" y="3594"/>
            <a:chExt cx="8398" cy="3612"/>
          </a:xfrm>
        </p:grpSpPr>
        <p:grpSp>
          <p:nvGrpSpPr>
            <p:cNvPr id="8" name="组合 7"/>
            <p:cNvGrpSpPr/>
            <p:nvPr/>
          </p:nvGrpSpPr>
          <p:grpSpPr>
            <a:xfrm>
              <a:off x="5402" y="3594"/>
              <a:ext cx="8398" cy="3612"/>
              <a:chOff x="5402" y="3594"/>
              <a:chExt cx="8398" cy="3612"/>
            </a:xfrm>
          </p:grpSpPr>
          <p:sp>
            <p:nvSpPr>
              <p:cNvPr id="181" name="Freeform 107"/>
              <p:cNvSpPr>
                <a:spLocks noEditPoints="1"/>
              </p:cNvSpPr>
              <p:nvPr>
                <p:custDataLst>
                  <p:tags r:id="rId4"/>
                </p:custDataLst>
              </p:nvPr>
            </p:nvSpPr>
            <p:spPr bwMode="auto">
              <a:xfrm>
                <a:off x="13134" y="6734"/>
                <a:ext cx="124" cy="128"/>
              </a:xfrm>
              <a:custGeom>
                <a:avLst/>
                <a:gdLst>
                  <a:gd name="T0" fmla="*/ 18 w 19"/>
                  <a:gd name="T1" fmla="*/ 15 h 20"/>
                  <a:gd name="T2" fmla="*/ 19 w 19"/>
                  <a:gd name="T3" fmla="*/ 13 h 20"/>
                  <a:gd name="T4" fmla="*/ 17 w 19"/>
                  <a:gd name="T5" fmla="*/ 11 h 20"/>
                  <a:gd name="T6" fmla="*/ 17 w 19"/>
                  <a:gd name="T7" fmla="*/ 9 h 20"/>
                  <a:gd name="T8" fmla="*/ 19 w 19"/>
                  <a:gd name="T9" fmla="*/ 7 h 20"/>
                  <a:gd name="T10" fmla="*/ 18 w 19"/>
                  <a:gd name="T11" fmla="*/ 5 h 20"/>
                  <a:gd name="T12" fmla="*/ 15 w 19"/>
                  <a:gd name="T13" fmla="*/ 5 h 20"/>
                  <a:gd name="T14" fmla="*/ 14 w 19"/>
                  <a:gd name="T15" fmla="*/ 4 h 20"/>
                  <a:gd name="T16" fmla="*/ 14 w 19"/>
                  <a:gd name="T17" fmla="*/ 1 h 20"/>
                  <a:gd name="T18" fmla="*/ 12 w 19"/>
                  <a:gd name="T19" fmla="*/ 0 h 20"/>
                  <a:gd name="T20" fmla="*/ 10 w 19"/>
                  <a:gd name="T21" fmla="*/ 2 h 20"/>
                  <a:gd name="T22" fmla="*/ 8 w 19"/>
                  <a:gd name="T23" fmla="*/ 2 h 20"/>
                  <a:gd name="T24" fmla="*/ 7 w 19"/>
                  <a:gd name="T25" fmla="*/ 0 h 20"/>
                  <a:gd name="T26" fmla="*/ 4 w 19"/>
                  <a:gd name="T27" fmla="*/ 1 h 20"/>
                  <a:gd name="T28" fmla="*/ 5 w 19"/>
                  <a:gd name="T29" fmla="*/ 4 h 20"/>
                  <a:gd name="T30" fmla="*/ 3 w 19"/>
                  <a:gd name="T31" fmla="*/ 5 h 20"/>
                  <a:gd name="T32" fmla="*/ 0 w 19"/>
                  <a:gd name="T33" fmla="*/ 5 h 20"/>
                  <a:gd name="T34" fmla="*/ 0 w 19"/>
                  <a:gd name="T35" fmla="*/ 7 h 20"/>
                  <a:gd name="T36" fmla="*/ 2 w 19"/>
                  <a:gd name="T37" fmla="*/ 9 h 20"/>
                  <a:gd name="T38" fmla="*/ 2 w 19"/>
                  <a:gd name="T39" fmla="*/ 11 h 20"/>
                  <a:gd name="T40" fmla="*/ 0 w 19"/>
                  <a:gd name="T41" fmla="*/ 13 h 20"/>
                  <a:gd name="T42" fmla="*/ 1 w 19"/>
                  <a:gd name="T43" fmla="*/ 15 h 20"/>
                  <a:gd name="T44" fmla="*/ 3 w 19"/>
                  <a:gd name="T45" fmla="*/ 15 h 20"/>
                  <a:gd name="T46" fmla="*/ 5 w 19"/>
                  <a:gd name="T47" fmla="*/ 16 h 20"/>
                  <a:gd name="T48" fmla="*/ 4 w 19"/>
                  <a:gd name="T49" fmla="*/ 19 h 20"/>
                  <a:gd name="T50" fmla="*/ 7 w 19"/>
                  <a:gd name="T51" fmla="*/ 20 h 20"/>
                  <a:gd name="T52" fmla="*/ 9 w 19"/>
                  <a:gd name="T53" fmla="*/ 18 h 20"/>
                  <a:gd name="T54" fmla="*/ 10 w 19"/>
                  <a:gd name="T55" fmla="*/ 18 h 20"/>
                  <a:gd name="T56" fmla="*/ 12 w 19"/>
                  <a:gd name="T57" fmla="*/ 20 h 20"/>
                  <a:gd name="T58" fmla="*/ 14 w 19"/>
                  <a:gd name="T59" fmla="*/ 19 h 20"/>
                  <a:gd name="T60" fmla="*/ 14 w 19"/>
                  <a:gd name="T61" fmla="*/ 16 h 20"/>
                  <a:gd name="T62" fmla="*/ 15 w 19"/>
                  <a:gd name="T63" fmla="*/ 15 h 20"/>
                  <a:gd name="T64" fmla="*/ 18 w 19"/>
                  <a:gd name="T65" fmla="*/ 15 h 20"/>
                  <a:gd name="T66" fmla="*/ 8 w 19"/>
                  <a:gd name="T67" fmla="*/ 13 h 20"/>
                  <a:gd name="T68" fmla="*/ 6 w 19"/>
                  <a:gd name="T69" fmla="*/ 9 h 20"/>
                  <a:gd name="T70" fmla="*/ 11 w 19"/>
                  <a:gd name="T71" fmla="*/ 6 h 20"/>
                  <a:gd name="T72" fmla="*/ 13 w 19"/>
                  <a:gd name="T73" fmla="*/ 11 h 20"/>
                  <a:gd name="T74" fmla="*/ 8 w 19"/>
                  <a:gd name="T75"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 h="20">
                    <a:moveTo>
                      <a:pt x="18" y="15"/>
                    </a:moveTo>
                    <a:cubicBezTo>
                      <a:pt x="19" y="13"/>
                      <a:pt x="19" y="13"/>
                      <a:pt x="19" y="13"/>
                    </a:cubicBezTo>
                    <a:cubicBezTo>
                      <a:pt x="17" y="11"/>
                      <a:pt x="17" y="11"/>
                      <a:pt x="17" y="11"/>
                    </a:cubicBezTo>
                    <a:cubicBezTo>
                      <a:pt x="17" y="10"/>
                      <a:pt x="17" y="10"/>
                      <a:pt x="17" y="9"/>
                    </a:cubicBezTo>
                    <a:cubicBezTo>
                      <a:pt x="19" y="7"/>
                      <a:pt x="19" y="7"/>
                      <a:pt x="19" y="7"/>
                    </a:cubicBezTo>
                    <a:cubicBezTo>
                      <a:pt x="18" y="5"/>
                      <a:pt x="18" y="5"/>
                      <a:pt x="18" y="5"/>
                    </a:cubicBezTo>
                    <a:cubicBezTo>
                      <a:pt x="15" y="5"/>
                      <a:pt x="15" y="5"/>
                      <a:pt x="15" y="5"/>
                    </a:cubicBezTo>
                    <a:cubicBezTo>
                      <a:pt x="15" y="5"/>
                      <a:pt x="15" y="4"/>
                      <a:pt x="14" y="4"/>
                    </a:cubicBezTo>
                    <a:cubicBezTo>
                      <a:pt x="14" y="1"/>
                      <a:pt x="14" y="1"/>
                      <a:pt x="14" y="1"/>
                    </a:cubicBezTo>
                    <a:cubicBezTo>
                      <a:pt x="12" y="0"/>
                      <a:pt x="12" y="0"/>
                      <a:pt x="12" y="0"/>
                    </a:cubicBezTo>
                    <a:cubicBezTo>
                      <a:pt x="10" y="2"/>
                      <a:pt x="10" y="2"/>
                      <a:pt x="10" y="2"/>
                    </a:cubicBezTo>
                    <a:cubicBezTo>
                      <a:pt x="10" y="2"/>
                      <a:pt x="9" y="2"/>
                      <a:pt x="8" y="2"/>
                    </a:cubicBezTo>
                    <a:cubicBezTo>
                      <a:pt x="7" y="0"/>
                      <a:pt x="7" y="0"/>
                      <a:pt x="7" y="0"/>
                    </a:cubicBezTo>
                    <a:cubicBezTo>
                      <a:pt x="4" y="1"/>
                      <a:pt x="4" y="1"/>
                      <a:pt x="4" y="1"/>
                    </a:cubicBezTo>
                    <a:cubicBezTo>
                      <a:pt x="5" y="4"/>
                      <a:pt x="5" y="4"/>
                      <a:pt x="5" y="4"/>
                    </a:cubicBezTo>
                    <a:cubicBezTo>
                      <a:pt x="4" y="4"/>
                      <a:pt x="4" y="5"/>
                      <a:pt x="3" y="5"/>
                    </a:cubicBezTo>
                    <a:cubicBezTo>
                      <a:pt x="0" y="5"/>
                      <a:pt x="0" y="5"/>
                      <a:pt x="0" y="5"/>
                    </a:cubicBezTo>
                    <a:cubicBezTo>
                      <a:pt x="0" y="7"/>
                      <a:pt x="0" y="7"/>
                      <a:pt x="0" y="7"/>
                    </a:cubicBezTo>
                    <a:cubicBezTo>
                      <a:pt x="2" y="9"/>
                      <a:pt x="2" y="9"/>
                      <a:pt x="2" y="9"/>
                    </a:cubicBezTo>
                    <a:cubicBezTo>
                      <a:pt x="2" y="10"/>
                      <a:pt x="2" y="10"/>
                      <a:pt x="2" y="11"/>
                    </a:cubicBezTo>
                    <a:cubicBezTo>
                      <a:pt x="0" y="13"/>
                      <a:pt x="0" y="13"/>
                      <a:pt x="0" y="13"/>
                    </a:cubicBezTo>
                    <a:cubicBezTo>
                      <a:pt x="1" y="15"/>
                      <a:pt x="1" y="15"/>
                      <a:pt x="1" y="15"/>
                    </a:cubicBezTo>
                    <a:cubicBezTo>
                      <a:pt x="3" y="15"/>
                      <a:pt x="3" y="15"/>
                      <a:pt x="3" y="15"/>
                    </a:cubicBezTo>
                    <a:cubicBezTo>
                      <a:pt x="4" y="15"/>
                      <a:pt x="4" y="16"/>
                      <a:pt x="5" y="16"/>
                    </a:cubicBezTo>
                    <a:cubicBezTo>
                      <a:pt x="4" y="19"/>
                      <a:pt x="4" y="19"/>
                      <a:pt x="4" y="19"/>
                    </a:cubicBezTo>
                    <a:cubicBezTo>
                      <a:pt x="7" y="20"/>
                      <a:pt x="7" y="20"/>
                      <a:pt x="7" y="20"/>
                    </a:cubicBezTo>
                    <a:cubicBezTo>
                      <a:pt x="9" y="18"/>
                      <a:pt x="9" y="18"/>
                      <a:pt x="9" y="18"/>
                    </a:cubicBezTo>
                    <a:cubicBezTo>
                      <a:pt x="9" y="18"/>
                      <a:pt x="10" y="18"/>
                      <a:pt x="10" y="18"/>
                    </a:cubicBezTo>
                    <a:cubicBezTo>
                      <a:pt x="12" y="20"/>
                      <a:pt x="12" y="20"/>
                      <a:pt x="12" y="20"/>
                    </a:cubicBezTo>
                    <a:cubicBezTo>
                      <a:pt x="14" y="19"/>
                      <a:pt x="14" y="19"/>
                      <a:pt x="14" y="19"/>
                    </a:cubicBezTo>
                    <a:cubicBezTo>
                      <a:pt x="14" y="16"/>
                      <a:pt x="14" y="16"/>
                      <a:pt x="14" y="16"/>
                    </a:cubicBezTo>
                    <a:cubicBezTo>
                      <a:pt x="15" y="16"/>
                      <a:pt x="15" y="15"/>
                      <a:pt x="15" y="15"/>
                    </a:cubicBezTo>
                    <a:lnTo>
                      <a:pt x="18" y="15"/>
                    </a:lnTo>
                    <a:close/>
                    <a:moveTo>
                      <a:pt x="8" y="13"/>
                    </a:moveTo>
                    <a:cubicBezTo>
                      <a:pt x="6" y="13"/>
                      <a:pt x="5" y="10"/>
                      <a:pt x="6" y="9"/>
                    </a:cubicBezTo>
                    <a:cubicBezTo>
                      <a:pt x="7" y="7"/>
                      <a:pt x="9" y="6"/>
                      <a:pt x="11" y="6"/>
                    </a:cubicBezTo>
                    <a:cubicBezTo>
                      <a:pt x="13" y="7"/>
                      <a:pt x="14" y="9"/>
                      <a:pt x="13" y="11"/>
                    </a:cubicBezTo>
                    <a:cubicBezTo>
                      <a:pt x="12" y="13"/>
                      <a:pt x="10" y="14"/>
                      <a:pt x="8" y="13"/>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2" name="Freeform 108"/>
              <p:cNvSpPr>
                <a:spLocks noEditPoints="1"/>
              </p:cNvSpPr>
              <p:nvPr>
                <p:custDataLst>
                  <p:tags r:id="rId5"/>
                </p:custDataLst>
              </p:nvPr>
            </p:nvSpPr>
            <p:spPr bwMode="auto">
              <a:xfrm>
                <a:off x="5757" y="3807"/>
                <a:ext cx="186" cy="188"/>
              </a:xfrm>
              <a:custGeom>
                <a:avLst/>
                <a:gdLst>
                  <a:gd name="T0" fmla="*/ 23 w 29"/>
                  <a:gd name="T1" fmla="*/ 26 h 29"/>
                  <a:gd name="T2" fmla="*/ 26 w 29"/>
                  <a:gd name="T3" fmla="*/ 24 h 29"/>
                  <a:gd name="T4" fmla="*/ 24 w 29"/>
                  <a:gd name="T5" fmla="*/ 20 h 29"/>
                  <a:gd name="T6" fmla="*/ 25 w 29"/>
                  <a:gd name="T7" fmla="*/ 18 h 29"/>
                  <a:gd name="T8" fmla="*/ 29 w 29"/>
                  <a:gd name="T9" fmla="*/ 17 h 29"/>
                  <a:gd name="T10" fmla="*/ 29 w 29"/>
                  <a:gd name="T11" fmla="*/ 13 h 29"/>
                  <a:gd name="T12" fmla="*/ 25 w 29"/>
                  <a:gd name="T13" fmla="*/ 12 h 29"/>
                  <a:gd name="T14" fmla="*/ 24 w 29"/>
                  <a:gd name="T15" fmla="*/ 10 h 29"/>
                  <a:gd name="T16" fmla="*/ 26 w 29"/>
                  <a:gd name="T17" fmla="*/ 6 h 29"/>
                  <a:gd name="T18" fmla="*/ 24 w 29"/>
                  <a:gd name="T19" fmla="*/ 3 h 29"/>
                  <a:gd name="T20" fmla="*/ 20 w 29"/>
                  <a:gd name="T21" fmla="*/ 5 h 29"/>
                  <a:gd name="T22" fmla="*/ 18 w 29"/>
                  <a:gd name="T23" fmla="*/ 4 h 29"/>
                  <a:gd name="T24" fmla="*/ 17 w 29"/>
                  <a:gd name="T25" fmla="*/ 0 h 29"/>
                  <a:gd name="T26" fmla="*/ 13 w 29"/>
                  <a:gd name="T27" fmla="*/ 0 h 29"/>
                  <a:gd name="T28" fmla="*/ 12 w 29"/>
                  <a:gd name="T29" fmla="*/ 4 h 29"/>
                  <a:gd name="T30" fmla="*/ 10 w 29"/>
                  <a:gd name="T31" fmla="*/ 5 h 29"/>
                  <a:gd name="T32" fmla="*/ 6 w 29"/>
                  <a:gd name="T33" fmla="*/ 3 h 29"/>
                  <a:gd name="T34" fmla="*/ 4 w 29"/>
                  <a:gd name="T35" fmla="*/ 5 h 29"/>
                  <a:gd name="T36" fmla="*/ 5 w 29"/>
                  <a:gd name="T37" fmla="*/ 9 h 29"/>
                  <a:gd name="T38" fmla="*/ 4 w 29"/>
                  <a:gd name="T39" fmla="*/ 11 h 29"/>
                  <a:gd name="T40" fmla="*/ 0 w 29"/>
                  <a:gd name="T41" fmla="*/ 12 h 29"/>
                  <a:gd name="T42" fmla="*/ 0 w 29"/>
                  <a:gd name="T43" fmla="*/ 16 h 29"/>
                  <a:gd name="T44" fmla="*/ 4 w 29"/>
                  <a:gd name="T45" fmla="*/ 17 h 29"/>
                  <a:gd name="T46" fmla="*/ 5 w 29"/>
                  <a:gd name="T47" fmla="*/ 19 h 29"/>
                  <a:gd name="T48" fmla="*/ 3 w 29"/>
                  <a:gd name="T49" fmla="*/ 23 h 29"/>
                  <a:gd name="T50" fmla="*/ 5 w 29"/>
                  <a:gd name="T51" fmla="*/ 25 h 29"/>
                  <a:gd name="T52" fmla="*/ 9 w 29"/>
                  <a:gd name="T53" fmla="*/ 24 h 29"/>
                  <a:gd name="T54" fmla="*/ 11 w 29"/>
                  <a:gd name="T55" fmla="*/ 25 h 29"/>
                  <a:gd name="T56" fmla="*/ 12 w 29"/>
                  <a:gd name="T57" fmla="*/ 29 h 29"/>
                  <a:gd name="T58" fmla="*/ 16 w 29"/>
                  <a:gd name="T59" fmla="*/ 29 h 29"/>
                  <a:gd name="T60" fmla="*/ 17 w 29"/>
                  <a:gd name="T61" fmla="*/ 25 h 29"/>
                  <a:gd name="T62" fmla="*/ 20 w 29"/>
                  <a:gd name="T63" fmla="*/ 24 h 29"/>
                  <a:gd name="T64" fmla="*/ 23 w 29"/>
                  <a:gd name="T65" fmla="*/ 26 h 29"/>
                  <a:gd name="T66" fmla="*/ 11 w 29"/>
                  <a:gd name="T67" fmla="*/ 18 h 29"/>
                  <a:gd name="T68" fmla="*/ 11 w 29"/>
                  <a:gd name="T69" fmla="*/ 11 h 29"/>
                  <a:gd name="T70" fmla="*/ 19 w 29"/>
                  <a:gd name="T71" fmla="*/ 11 h 29"/>
                  <a:gd name="T72" fmla="*/ 18 w 29"/>
                  <a:gd name="T73" fmla="*/ 18 h 29"/>
                  <a:gd name="T74" fmla="*/ 11 w 29"/>
                  <a:gd name="T75" fmla="*/ 1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 h="29">
                    <a:moveTo>
                      <a:pt x="23" y="26"/>
                    </a:moveTo>
                    <a:cubicBezTo>
                      <a:pt x="26" y="24"/>
                      <a:pt x="26" y="24"/>
                      <a:pt x="26" y="24"/>
                    </a:cubicBezTo>
                    <a:cubicBezTo>
                      <a:pt x="24" y="20"/>
                      <a:pt x="24" y="20"/>
                      <a:pt x="24" y="20"/>
                    </a:cubicBezTo>
                    <a:cubicBezTo>
                      <a:pt x="24" y="19"/>
                      <a:pt x="25" y="19"/>
                      <a:pt x="25" y="18"/>
                    </a:cubicBezTo>
                    <a:cubicBezTo>
                      <a:pt x="29" y="17"/>
                      <a:pt x="29" y="17"/>
                      <a:pt x="29" y="17"/>
                    </a:cubicBezTo>
                    <a:cubicBezTo>
                      <a:pt x="29" y="13"/>
                      <a:pt x="29" y="13"/>
                      <a:pt x="29" y="13"/>
                    </a:cubicBezTo>
                    <a:cubicBezTo>
                      <a:pt x="25" y="12"/>
                      <a:pt x="25" y="12"/>
                      <a:pt x="25" y="12"/>
                    </a:cubicBezTo>
                    <a:cubicBezTo>
                      <a:pt x="25" y="11"/>
                      <a:pt x="25" y="10"/>
                      <a:pt x="24" y="10"/>
                    </a:cubicBezTo>
                    <a:cubicBezTo>
                      <a:pt x="26" y="6"/>
                      <a:pt x="26" y="6"/>
                      <a:pt x="26" y="6"/>
                    </a:cubicBezTo>
                    <a:cubicBezTo>
                      <a:pt x="24" y="3"/>
                      <a:pt x="24" y="3"/>
                      <a:pt x="24" y="3"/>
                    </a:cubicBezTo>
                    <a:cubicBezTo>
                      <a:pt x="20" y="5"/>
                      <a:pt x="20" y="5"/>
                      <a:pt x="20" y="5"/>
                    </a:cubicBezTo>
                    <a:cubicBezTo>
                      <a:pt x="20" y="5"/>
                      <a:pt x="19" y="4"/>
                      <a:pt x="18" y="4"/>
                    </a:cubicBezTo>
                    <a:cubicBezTo>
                      <a:pt x="17" y="0"/>
                      <a:pt x="17" y="0"/>
                      <a:pt x="17" y="0"/>
                    </a:cubicBezTo>
                    <a:cubicBezTo>
                      <a:pt x="13" y="0"/>
                      <a:pt x="13" y="0"/>
                      <a:pt x="13" y="0"/>
                    </a:cubicBezTo>
                    <a:cubicBezTo>
                      <a:pt x="12" y="4"/>
                      <a:pt x="12" y="4"/>
                      <a:pt x="12" y="4"/>
                    </a:cubicBezTo>
                    <a:cubicBezTo>
                      <a:pt x="11" y="4"/>
                      <a:pt x="11" y="4"/>
                      <a:pt x="10" y="5"/>
                    </a:cubicBezTo>
                    <a:cubicBezTo>
                      <a:pt x="6" y="3"/>
                      <a:pt x="6" y="3"/>
                      <a:pt x="6" y="3"/>
                    </a:cubicBezTo>
                    <a:cubicBezTo>
                      <a:pt x="4" y="5"/>
                      <a:pt x="4" y="5"/>
                      <a:pt x="4" y="5"/>
                    </a:cubicBezTo>
                    <a:cubicBezTo>
                      <a:pt x="5" y="9"/>
                      <a:pt x="5" y="9"/>
                      <a:pt x="5" y="9"/>
                    </a:cubicBezTo>
                    <a:cubicBezTo>
                      <a:pt x="5" y="9"/>
                      <a:pt x="5" y="10"/>
                      <a:pt x="4" y="11"/>
                    </a:cubicBezTo>
                    <a:cubicBezTo>
                      <a:pt x="0" y="12"/>
                      <a:pt x="0" y="12"/>
                      <a:pt x="0" y="12"/>
                    </a:cubicBezTo>
                    <a:cubicBezTo>
                      <a:pt x="0" y="16"/>
                      <a:pt x="0" y="16"/>
                      <a:pt x="0" y="16"/>
                    </a:cubicBezTo>
                    <a:cubicBezTo>
                      <a:pt x="4" y="17"/>
                      <a:pt x="4" y="17"/>
                      <a:pt x="4" y="17"/>
                    </a:cubicBezTo>
                    <a:cubicBezTo>
                      <a:pt x="4" y="18"/>
                      <a:pt x="5" y="19"/>
                      <a:pt x="5" y="19"/>
                    </a:cubicBezTo>
                    <a:cubicBezTo>
                      <a:pt x="3" y="23"/>
                      <a:pt x="3" y="23"/>
                      <a:pt x="3" y="23"/>
                    </a:cubicBezTo>
                    <a:cubicBezTo>
                      <a:pt x="5" y="25"/>
                      <a:pt x="5" y="25"/>
                      <a:pt x="5" y="25"/>
                    </a:cubicBezTo>
                    <a:cubicBezTo>
                      <a:pt x="9" y="24"/>
                      <a:pt x="9" y="24"/>
                      <a:pt x="9" y="24"/>
                    </a:cubicBezTo>
                    <a:cubicBezTo>
                      <a:pt x="10" y="24"/>
                      <a:pt x="10" y="24"/>
                      <a:pt x="11" y="25"/>
                    </a:cubicBezTo>
                    <a:cubicBezTo>
                      <a:pt x="12" y="29"/>
                      <a:pt x="12" y="29"/>
                      <a:pt x="12" y="29"/>
                    </a:cubicBezTo>
                    <a:cubicBezTo>
                      <a:pt x="16" y="29"/>
                      <a:pt x="16" y="29"/>
                      <a:pt x="16" y="29"/>
                    </a:cubicBezTo>
                    <a:cubicBezTo>
                      <a:pt x="17" y="25"/>
                      <a:pt x="17" y="25"/>
                      <a:pt x="17" y="25"/>
                    </a:cubicBezTo>
                    <a:cubicBezTo>
                      <a:pt x="18" y="25"/>
                      <a:pt x="19" y="24"/>
                      <a:pt x="20" y="24"/>
                    </a:cubicBezTo>
                    <a:lnTo>
                      <a:pt x="23" y="26"/>
                    </a:lnTo>
                    <a:close/>
                    <a:moveTo>
                      <a:pt x="11" y="18"/>
                    </a:moveTo>
                    <a:cubicBezTo>
                      <a:pt x="9" y="16"/>
                      <a:pt x="9" y="12"/>
                      <a:pt x="11" y="11"/>
                    </a:cubicBezTo>
                    <a:cubicBezTo>
                      <a:pt x="13" y="9"/>
                      <a:pt x="17" y="9"/>
                      <a:pt x="19" y="11"/>
                    </a:cubicBezTo>
                    <a:cubicBezTo>
                      <a:pt x="21" y="13"/>
                      <a:pt x="20" y="16"/>
                      <a:pt x="18" y="18"/>
                    </a:cubicBezTo>
                    <a:cubicBezTo>
                      <a:pt x="16" y="20"/>
                      <a:pt x="13" y="20"/>
                      <a:pt x="11" y="18"/>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3" name="Freeform 109"/>
              <p:cNvSpPr>
                <a:spLocks noEditPoints="1"/>
              </p:cNvSpPr>
              <p:nvPr>
                <p:custDataLst>
                  <p:tags r:id="rId6"/>
                </p:custDataLst>
              </p:nvPr>
            </p:nvSpPr>
            <p:spPr bwMode="auto">
              <a:xfrm>
                <a:off x="5646" y="3969"/>
                <a:ext cx="97" cy="92"/>
              </a:xfrm>
              <a:custGeom>
                <a:avLst/>
                <a:gdLst>
                  <a:gd name="T0" fmla="*/ 12 w 15"/>
                  <a:gd name="T1" fmla="*/ 13 h 14"/>
                  <a:gd name="T2" fmla="*/ 13 w 15"/>
                  <a:gd name="T3" fmla="*/ 12 h 14"/>
                  <a:gd name="T4" fmla="*/ 12 w 15"/>
                  <a:gd name="T5" fmla="*/ 10 h 14"/>
                  <a:gd name="T6" fmla="*/ 13 w 15"/>
                  <a:gd name="T7" fmla="*/ 9 h 14"/>
                  <a:gd name="T8" fmla="*/ 15 w 15"/>
                  <a:gd name="T9" fmla="*/ 8 h 14"/>
                  <a:gd name="T10" fmla="*/ 15 w 15"/>
                  <a:gd name="T11" fmla="*/ 6 h 14"/>
                  <a:gd name="T12" fmla="*/ 13 w 15"/>
                  <a:gd name="T13" fmla="*/ 6 h 14"/>
                  <a:gd name="T14" fmla="*/ 12 w 15"/>
                  <a:gd name="T15" fmla="*/ 5 h 14"/>
                  <a:gd name="T16" fmla="*/ 14 w 15"/>
                  <a:gd name="T17" fmla="*/ 3 h 14"/>
                  <a:gd name="T18" fmla="*/ 12 w 15"/>
                  <a:gd name="T19" fmla="*/ 2 h 14"/>
                  <a:gd name="T20" fmla="*/ 10 w 15"/>
                  <a:gd name="T21" fmla="*/ 2 h 14"/>
                  <a:gd name="T22" fmla="*/ 9 w 15"/>
                  <a:gd name="T23" fmla="*/ 2 h 14"/>
                  <a:gd name="T24" fmla="*/ 9 w 15"/>
                  <a:gd name="T25" fmla="*/ 0 h 14"/>
                  <a:gd name="T26" fmla="*/ 7 w 15"/>
                  <a:gd name="T27" fmla="*/ 0 h 14"/>
                  <a:gd name="T28" fmla="*/ 6 w 15"/>
                  <a:gd name="T29" fmla="*/ 2 h 14"/>
                  <a:gd name="T30" fmla="*/ 5 w 15"/>
                  <a:gd name="T31" fmla="*/ 2 h 14"/>
                  <a:gd name="T32" fmla="*/ 3 w 15"/>
                  <a:gd name="T33" fmla="*/ 1 h 14"/>
                  <a:gd name="T34" fmla="*/ 2 w 15"/>
                  <a:gd name="T35" fmla="*/ 2 h 14"/>
                  <a:gd name="T36" fmla="*/ 3 w 15"/>
                  <a:gd name="T37" fmla="*/ 4 h 14"/>
                  <a:gd name="T38" fmla="*/ 2 w 15"/>
                  <a:gd name="T39" fmla="*/ 5 h 14"/>
                  <a:gd name="T40" fmla="*/ 0 w 15"/>
                  <a:gd name="T41" fmla="*/ 6 h 14"/>
                  <a:gd name="T42" fmla="*/ 0 w 15"/>
                  <a:gd name="T43" fmla="*/ 8 h 14"/>
                  <a:gd name="T44" fmla="*/ 2 w 15"/>
                  <a:gd name="T45" fmla="*/ 8 h 14"/>
                  <a:gd name="T46" fmla="*/ 3 w 15"/>
                  <a:gd name="T47" fmla="*/ 9 h 14"/>
                  <a:gd name="T48" fmla="*/ 2 w 15"/>
                  <a:gd name="T49" fmla="*/ 11 h 14"/>
                  <a:gd name="T50" fmla="*/ 3 w 15"/>
                  <a:gd name="T51" fmla="*/ 13 h 14"/>
                  <a:gd name="T52" fmla="*/ 5 w 15"/>
                  <a:gd name="T53" fmla="*/ 12 h 14"/>
                  <a:gd name="T54" fmla="*/ 6 w 15"/>
                  <a:gd name="T55" fmla="*/ 12 h 14"/>
                  <a:gd name="T56" fmla="*/ 6 w 15"/>
                  <a:gd name="T57" fmla="*/ 14 h 14"/>
                  <a:gd name="T58" fmla="*/ 8 w 15"/>
                  <a:gd name="T59" fmla="*/ 14 h 14"/>
                  <a:gd name="T60" fmla="*/ 9 w 15"/>
                  <a:gd name="T61" fmla="*/ 12 h 14"/>
                  <a:gd name="T62" fmla="*/ 10 w 15"/>
                  <a:gd name="T63" fmla="*/ 12 h 14"/>
                  <a:gd name="T64" fmla="*/ 12 w 15"/>
                  <a:gd name="T65" fmla="*/ 13 h 14"/>
                  <a:gd name="T66" fmla="*/ 6 w 15"/>
                  <a:gd name="T67" fmla="*/ 9 h 14"/>
                  <a:gd name="T68" fmla="*/ 6 w 15"/>
                  <a:gd name="T69" fmla="*/ 5 h 14"/>
                  <a:gd name="T70" fmla="*/ 10 w 15"/>
                  <a:gd name="T71" fmla="*/ 5 h 14"/>
                  <a:gd name="T72" fmla="*/ 9 w 15"/>
                  <a:gd name="T73" fmla="*/ 9 h 14"/>
                  <a:gd name="T74" fmla="*/ 6 w 15"/>
                  <a:gd name="T7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 h="14">
                    <a:moveTo>
                      <a:pt x="12" y="13"/>
                    </a:moveTo>
                    <a:cubicBezTo>
                      <a:pt x="13" y="12"/>
                      <a:pt x="13" y="12"/>
                      <a:pt x="13" y="12"/>
                    </a:cubicBezTo>
                    <a:cubicBezTo>
                      <a:pt x="12" y="10"/>
                      <a:pt x="12" y="10"/>
                      <a:pt x="12" y="10"/>
                    </a:cubicBezTo>
                    <a:cubicBezTo>
                      <a:pt x="12" y="10"/>
                      <a:pt x="13" y="9"/>
                      <a:pt x="13" y="9"/>
                    </a:cubicBezTo>
                    <a:cubicBezTo>
                      <a:pt x="15" y="8"/>
                      <a:pt x="15" y="8"/>
                      <a:pt x="15" y="8"/>
                    </a:cubicBezTo>
                    <a:cubicBezTo>
                      <a:pt x="15" y="6"/>
                      <a:pt x="15" y="6"/>
                      <a:pt x="15" y="6"/>
                    </a:cubicBezTo>
                    <a:cubicBezTo>
                      <a:pt x="13" y="6"/>
                      <a:pt x="13" y="6"/>
                      <a:pt x="13" y="6"/>
                    </a:cubicBezTo>
                    <a:cubicBezTo>
                      <a:pt x="13" y="5"/>
                      <a:pt x="13" y="5"/>
                      <a:pt x="12" y="5"/>
                    </a:cubicBezTo>
                    <a:cubicBezTo>
                      <a:pt x="14" y="3"/>
                      <a:pt x="14" y="3"/>
                      <a:pt x="14" y="3"/>
                    </a:cubicBezTo>
                    <a:cubicBezTo>
                      <a:pt x="12" y="2"/>
                      <a:pt x="12" y="2"/>
                      <a:pt x="12" y="2"/>
                    </a:cubicBezTo>
                    <a:cubicBezTo>
                      <a:pt x="10" y="2"/>
                      <a:pt x="10" y="2"/>
                      <a:pt x="10" y="2"/>
                    </a:cubicBezTo>
                    <a:cubicBezTo>
                      <a:pt x="10" y="2"/>
                      <a:pt x="10" y="2"/>
                      <a:pt x="9" y="2"/>
                    </a:cubicBezTo>
                    <a:cubicBezTo>
                      <a:pt x="9" y="0"/>
                      <a:pt x="9" y="0"/>
                      <a:pt x="9" y="0"/>
                    </a:cubicBezTo>
                    <a:cubicBezTo>
                      <a:pt x="7" y="0"/>
                      <a:pt x="7" y="0"/>
                      <a:pt x="7" y="0"/>
                    </a:cubicBezTo>
                    <a:cubicBezTo>
                      <a:pt x="6" y="2"/>
                      <a:pt x="6" y="2"/>
                      <a:pt x="6" y="2"/>
                    </a:cubicBezTo>
                    <a:cubicBezTo>
                      <a:pt x="6" y="2"/>
                      <a:pt x="6" y="2"/>
                      <a:pt x="5" y="2"/>
                    </a:cubicBezTo>
                    <a:cubicBezTo>
                      <a:pt x="3" y="1"/>
                      <a:pt x="3" y="1"/>
                      <a:pt x="3" y="1"/>
                    </a:cubicBezTo>
                    <a:cubicBezTo>
                      <a:pt x="2" y="2"/>
                      <a:pt x="2" y="2"/>
                      <a:pt x="2" y="2"/>
                    </a:cubicBezTo>
                    <a:cubicBezTo>
                      <a:pt x="3" y="4"/>
                      <a:pt x="3" y="4"/>
                      <a:pt x="3" y="4"/>
                    </a:cubicBezTo>
                    <a:cubicBezTo>
                      <a:pt x="3" y="5"/>
                      <a:pt x="3" y="5"/>
                      <a:pt x="2" y="5"/>
                    </a:cubicBezTo>
                    <a:cubicBezTo>
                      <a:pt x="0" y="6"/>
                      <a:pt x="0" y="6"/>
                      <a:pt x="0" y="6"/>
                    </a:cubicBezTo>
                    <a:cubicBezTo>
                      <a:pt x="0" y="8"/>
                      <a:pt x="0" y="8"/>
                      <a:pt x="0" y="8"/>
                    </a:cubicBezTo>
                    <a:cubicBezTo>
                      <a:pt x="2" y="8"/>
                      <a:pt x="2" y="8"/>
                      <a:pt x="2" y="8"/>
                    </a:cubicBezTo>
                    <a:cubicBezTo>
                      <a:pt x="2" y="9"/>
                      <a:pt x="3" y="9"/>
                      <a:pt x="3" y="9"/>
                    </a:cubicBezTo>
                    <a:cubicBezTo>
                      <a:pt x="2" y="11"/>
                      <a:pt x="2" y="11"/>
                      <a:pt x="2" y="11"/>
                    </a:cubicBezTo>
                    <a:cubicBezTo>
                      <a:pt x="3" y="13"/>
                      <a:pt x="3" y="13"/>
                      <a:pt x="3" y="13"/>
                    </a:cubicBezTo>
                    <a:cubicBezTo>
                      <a:pt x="5" y="12"/>
                      <a:pt x="5" y="12"/>
                      <a:pt x="5" y="12"/>
                    </a:cubicBezTo>
                    <a:cubicBezTo>
                      <a:pt x="5" y="12"/>
                      <a:pt x="6" y="12"/>
                      <a:pt x="6" y="12"/>
                    </a:cubicBezTo>
                    <a:cubicBezTo>
                      <a:pt x="6" y="14"/>
                      <a:pt x="6" y="14"/>
                      <a:pt x="6" y="14"/>
                    </a:cubicBezTo>
                    <a:cubicBezTo>
                      <a:pt x="8" y="14"/>
                      <a:pt x="8" y="14"/>
                      <a:pt x="8" y="14"/>
                    </a:cubicBezTo>
                    <a:cubicBezTo>
                      <a:pt x="9" y="12"/>
                      <a:pt x="9" y="12"/>
                      <a:pt x="9" y="12"/>
                    </a:cubicBezTo>
                    <a:cubicBezTo>
                      <a:pt x="9" y="12"/>
                      <a:pt x="10" y="12"/>
                      <a:pt x="10" y="12"/>
                    </a:cubicBezTo>
                    <a:lnTo>
                      <a:pt x="12" y="13"/>
                    </a:lnTo>
                    <a:close/>
                    <a:moveTo>
                      <a:pt x="6" y="9"/>
                    </a:moveTo>
                    <a:cubicBezTo>
                      <a:pt x="5" y="8"/>
                      <a:pt x="5" y="6"/>
                      <a:pt x="6" y="5"/>
                    </a:cubicBezTo>
                    <a:cubicBezTo>
                      <a:pt x="7" y="4"/>
                      <a:pt x="9" y="4"/>
                      <a:pt x="10" y="5"/>
                    </a:cubicBezTo>
                    <a:cubicBezTo>
                      <a:pt x="11" y="6"/>
                      <a:pt x="10" y="8"/>
                      <a:pt x="9" y="9"/>
                    </a:cubicBezTo>
                    <a:cubicBezTo>
                      <a:pt x="8" y="10"/>
                      <a:pt x="7" y="10"/>
                      <a:pt x="6" y="9"/>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4" name="Line 110"/>
              <p:cNvSpPr>
                <a:spLocks noChangeShapeType="1"/>
              </p:cNvSpPr>
              <p:nvPr>
                <p:custDataLst>
                  <p:tags r:id="rId7"/>
                </p:custDataLst>
              </p:nvPr>
            </p:nvSpPr>
            <p:spPr bwMode="auto">
              <a:xfrm>
                <a:off x="12651" y="7051"/>
                <a:ext cx="0" cy="0"/>
              </a:xfrm>
              <a:prstGeom prst="line">
                <a:avLst/>
              </a:prstGeom>
              <a:solidFill>
                <a:srgbClr val="4A7CC6"/>
              </a:solidFill>
              <a:ln w="34925" cap="flat">
                <a:solidFill>
                  <a:srgbClr val="172A88"/>
                </a:solidFill>
                <a:prstDash val="solid"/>
                <a:miter lim="800000"/>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5" name="Freeform 111"/>
              <p:cNvSpPr/>
              <p:nvPr>
                <p:custDataLst>
                  <p:tags r:id="rId8"/>
                </p:custDataLst>
              </p:nvPr>
            </p:nvSpPr>
            <p:spPr bwMode="auto">
              <a:xfrm>
                <a:off x="5402" y="3594"/>
                <a:ext cx="8398" cy="3483"/>
              </a:xfrm>
              <a:custGeom>
                <a:avLst/>
                <a:gdLst>
                  <a:gd name="T0" fmla="*/ 1236 w 1302"/>
                  <a:gd name="T1" fmla="*/ 538 h 538"/>
                  <a:gd name="T2" fmla="*/ 1201 w 1302"/>
                  <a:gd name="T3" fmla="*/ 538 h 538"/>
                  <a:gd name="T4" fmla="*/ 1201 w 1302"/>
                  <a:gd name="T5" fmla="*/ 530 h 538"/>
                  <a:gd name="T6" fmla="*/ 1236 w 1302"/>
                  <a:gd name="T7" fmla="*/ 530 h 538"/>
                  <a:gd name="T8" fmla="*/ 1294 w 1302"/>
                  <a:gd name="T9" fmla="*/ 472 h 538"/>
                  <a:gd name="T10" fmla="*/ 1294 w 1302"/>
                  <a:gd name="T11" fmla="*/ 67 h 538"/>
                  <a:gd name="T12" fmla="*/ 1236 w 1302"/>
                  <a:gd name="T13" fmla="*/ 8 h 538"/>
                  <a:gd name="T14" fmla="*/ 66 w 1302"/>
                  <a:gd name="T15" fmla="*/ 8 h 538"/>
                  <a:gd name="T16" fmla="*/ 8 w 1302"/>
                  <a:gd name="T17" fmla="*/ 67 h 538"/>
                  <a:gd name="T18" fmla="*/ 8 w 1302"/>
                  <a:gd name="T19" fmla="*/ 472 h 538"/>
                  <a:gd name="T20" fmla="*/ 66 w 1302"/>
                  <a:gd name="T21" fmla="*/ 530 h 538"/>
                  <a:gd name="T22" fmla="*/ 1124 w 1302"/>
                  <a:gd name="T23" fmla="*/ 530 h 538"/>
                  <a:gd name="T24" fmla="*/ 1124 w 1302"/>
                  <a:gd name="T25" fmla="*/ 538 h 538"/>
                  <a:gd name="T26" fmla="*/ 66 w 1302"/>
                  <a:gd name="T27" fmla="*/ 538 h 538"/>
                  <a:gd name="T28" fmla="*/ 0 w 1302"/>
                  <a:gd name="T29" fmla="*/ 472 h 538"/>
                  <a:gd name="T30" fmla="*/ 0 w 1302"/>
                  <a:gd name="T31" fmla="*/ 67 h 538"/>
                  <a:gd name="T32" fmla="*/ 66 w 1302"/>
                  <a:gd name="T33" fmla="*/ 0 h 538"/>
                  <a:gd name="T34" fmla="*/ 1236 w 1302"/>
                  <a:gd name="T35" fmla="*/ 0 h 538"/>
                  <a:gd name="T36" fmla="*/ 1302 w 1302"/>
                  <a:gd name="T37" fmla="*/ 67 h 538"/>
                  <a:gd name="T38" fmla="*/ 1302 w 1302"/>
                  <a:gd name="T39" fmla="*/ 472 h 538"/>
                  <a:gd name="T40" fmla="*/ 1236 w 1302"/>
                  <a:gd name="T41" fmla="*/ 538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2" h="538">
                    <a:moveTo>
                      <a:pt x="1236" y="538"/>
                    </a:moveTo>
                    <a:cubicBezTo>
                      <a:pt x="1201" y="538"/>
                      <a:pt x="1201" y="538"/>
                      <a:pt x="1201" y="538"/>
                    </a:cubicBezTo>
                    <a:cubicBezTo>
                      <a:pt x="1201" y="530"/>
                      <a:pt x="1201" y="530"/>
                      <a:pt x="1201" y="530"/>
                    </a:cubicBezTo>
                    <a:cubicBezTo>
                      <a:pt x="1236" y="530"/>
                      <a:pt x="1236" y="530"/>
                      <a:pt x="1236" y="530"/>
                    </a:cubicBezTo>
                    <a:cubicBezTo>
                      <a:pt x="1268" y="530"/>
                      <a:pt x="1294" y="504"/>
                      <a:pt x="1294" y="472"/>
                    </a:cubicBezTo>
                    <a:cubicBezTo>
                      <a:pt x="1294" y="67"/>
                      <a:pt x="1294" y="67"/>
                      <a:pt x="1294" y="67"/>
                    </a:cubicBezTo>
                    <a:cubicBezTo>
                      <a:pt x="1294" y="35"/>
                      <a:pt x="1268" y="8"/>
                      <a:pt x="1236" y="8"/>
                    </a:cubicBezTo>
                    <a:cubicBezTo>
                      <a:pt x="66" y="8"/>
                      <a:pt x="66" y="8"/>
                      <a:pt x="66" y="8"/>
                    </a:cubicBezTo>
                    <a:cubicBezTo>
                      <a:pt x="34" y="8"/>
                      <a:pt x="8" y="35"/>
                      <a:pt x="8" y="67"/>
                    </a:cubicBezTo>
                    <a:cubicBezTo>
                      <a:pt x="8" y="472"/>
                      <a:pt x="8" y="472"/>
                      <a:pt x="8" y="472"/>
                    </a:cubicBezTo>
                    <a:cubicBezTo>
                      <a:pt x="8" y="504"/>
                      <a:pt x="34" y="530"/>
                      <a:pt x="66" y="530"/>
                    </a:cubicBezTo>
                    <a:cubicBezTo>
                      <a:pt x="1124" y="530"/>
                      <a:pt x="1124" y="530"/>
                      <a:pt x="1124" y="530"/>
                    </a:cubicBezTo>
                    <a:cubicBezTo>
                      <a:pt x="1124" y="538"/>
                      <a:pt x="1124" y="538"/>
                      <a:pt x="1124" y="538"/>
                    </a:cubicBezTo>
                    <a:cubicBezTo>
                      <a:pt x="66" y="538"/>
                      <a:pt x="66" y="538"/>
                      <a:pt x="66" y="538"/>
                    </a:cubicBezTo>
                    <a:cubicBezTo>
                      <a:pt x="30" y="538"/>
                      <a:pt x="0" y="508"/>
                      <a:pt x="0" y="472"/>
                    </a:cubicBezTo>
                    <a:cubicBezTo>
                      <a:pt x="0" y="67"/>
                      <a:pt x="0" y="67"/>
                      <a:pt x="0" y="67"/>
                    </a:cubicBezTo>
                    <a:cubicBezTo>
                      <a:pt x="0" y="30"/>
                      <a:pt x="30" y="0"/>
                      <a:pt x="66" y="0"/>
                    </a:cubicBezTo>
                    <a:cubicBezTo>
                      <a:pt x="1236" y="0"/>
                      <a:pt x="1236" y="0"/>
                      <a:pt x="1236" y="0"/>
                    </a:cubicBezTo>
                    <a:cubicBezTo>
                      <a:pt x="1272" y="0"/>
                      <a:pt x="1302" y="30"/>
                      <a:pt x="1302" y="67"/>
                    </a:cubicBezTo>
                    <a:cubicBezTo>
                      <a:pt x="1302" y="472"/>
                      <a:pt x="1302" y="472"/>
                      <a:pt x="1302" y="472"/>
                    </a:cubicBezTo>
                    <a:cubicBezTo>
                      <a:pt x="1302" y="508"/>
                      <a:pt x="1272" y="538"/>
                      <a:pt x="1236" y="538"/>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6" name="Oval 112"/>
              <p:cNvSpPr>
                <a:spLocks noChangeArrowheads="1"/>
              </p:cNvSpPr>
              <p:nvPr>
                <p:custDataLst>
                  <p:tags r:id="rId9"/>
                </p:custDataLst>
              </p:nvPr>
            </p:nvSpPr>
            <p:spPr bwMode="auto">
              <a:xfrm>
                <a:off x="1256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7" name="Oval 113"/>
              <p:cNvSpPr>
                <a:spLocks noChangeArrowheads="1"/>
              </p:cNvSpPr>
              <p:nvPr>
                <p:custDataLst>
                  <p:tags r:id="rId10"/>
                </p:custDataLst>
              </p:nvPr>
            </p:nvSpPr>
            <p:spPr bwMode="auto">
              <a:xfrm>
                <a:off x="1246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8" name="Oval 114"/>
              <p:cNvSpPr>
                <a:spLocks noChangeArrowheads="1"/>
              </p:cNvSpPr>
              <p:nvPr>
                <p:custDataLst>
                  <p:tags r:id="rId11"/>
                </p:custDataLst>
              </p:nvPr>
            </p:nvSpPr>
            <p:spPr bwMode="auto">
              <a:xfrm>
                <a:off x="123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9" name="Oval 115"/>
              <p:cNvSpPr>
                <a:spLocks noChangeArrowheads="1"/>
              </p:cNvSpPr>
              <p:nvPr>
                <p:custDataLst>
                  <p:tags r:id="rId12"/>
                </p:custDataLst>
              </p:nvPr>
            </p:nvSpPr>
            <p:spPr bwMode="auto">
              <a:xfrm>
                <a:off x="1229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0" name="Oval 116"/>
              <p:cNvSpPr>
                <a:spLocks noChangeArrowheads="1"/>
              </p:cNvSpPr>
              <p:nvPr>
                <p:custDataLst>
                  <p:tags r:id="rId13"/>
                </p:custDataLst>
              </p:nvPr>
            </p:nvSpPr>
            <p:spPr bwMode="auto">
              <a:xfrm>
                <a:off x="1221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1" name="Oval 117"/>
              <p:cNvSpPr>
                <a:spLocks noChangeArrowheads="1"/>
              </p:cNvSpPr>
              <p:nvPr>
                <p:custDataLst>
                  <p:tags r:id="rId14"/>
                </p:custDataLst>
              </p:nvPr>
            </p:nvSpPr>
            <p:spPr bwMode="auto">
              <a:xfrm>
                <a:off x="1212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2" name="Oval 118"/>
              <p:cNvSpPr>
                <a:spLocks noChangeArrowheads="1"/>
              </p:cNvSpPr>
              <p:nvPr>
                <p:custDataLst>
                  <p:tags r:id="rId15"/>
                </p:custDataLst>
              </p:nvPr>
            </p:nvSpPr>
            <p:spPr bwMode="auto">
              <a:xfrm>
                <a:off x="1204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3" name="Oval 119"/>
              <p:cNvSpPr>
                <a:spLocks noChangeArrowheads="1"/>
              </p:cNvSpPr>
              <p:nvPr>
                <p:custDataLst>
                  <p:tags r:id="rId16"/>
                </p:custDataLst>
              </p:nvPr>
            </p:nvSpPr>
            <p:spPr bwMode="auto">
              <a:xfrm>
                <a:off x="1196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4" name="Oval 120"/>
              <p:cNvSpPr>
                <a:spLocks noChangeArrowheads="1"/>
              </p:cNvSpPr>
              <p:nvPr>
                <p:custDataLst>
                  <p:tags r:id="rId17"/>
                </p:custDataLst>
              </p:nvPr>
            </p:nvSpPr>
            <p:spPr bwMode="auto">
              <a:xfrm>
                <a:off x="1187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5" name="Oval 121"/>
              <p:cNvSpPr>
                <a:spLocks noChangeArrowheads="1"/>
              </p:cNvSpPr>
              <p:nvPr>
                <p:custDataLst>
                  <p:tags r:id="rId18"/>
                </p:custDataLst>
              </p:nvPr>
            </p:nvSpPr>
            <p:spPr bwMode="auto">
              <a:xfrm>
                <a:off x="117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6" name="Oval 122"/>
              <p:cNvSpPr>
                <a:spLocks noChangeArrowheads="1"/>
              </p:cNvSpPr>
              <p:nvPr>
                <p:custDataLst>
                  <p:tags r:id="rId19"/>
                </p:custDataLst>
              </p:nvPr>
            </p:nvSpPr>
            <p:spPr bwMode="auto">
              <a:xfrm>
                <a:off x="1170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7" name="Oval 123"/>
              <p:cNvSpPr>
                <a:spLocks noChangeArrowheads="1"/>
              </p:cNvSpPr>
              <p:nvPr>
                <p:custDataLst>
                  <p:tags r:id="rId20"/>
                </p:custDataLst>
              </p:nvPr>
            </p:nvSpPr>
            <p:spPr bwMode="auto">
              <a:xfrm>
                <a:off x="116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8" name="Oval 124"/>
              <p:cNvSpPr>
                <a:spLocks noChangeArrowheads="1"/>
              </p:cNvSpPr>
              <p:nvPr>
                <p:custDataLst>
                  <p:tags r:id="rId21"/>
                </p:custDataLst>
              </p:nvPr>
            </p:nvSpPr>
            <p:spPr bwMode="auto">
              <a:xfrm>
                <a:off x="115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 name="Oval 125"/>
              <p:cNvSpPr>
                <a:spLocks noChangeArrowheads="1"/>
              </p:cNvSpPr>
              <p:nvPr>
                <p:custDataLst>
                  <p:tags r:id="rId22"/>
                </p:custDataLst>
              </p:nvPr>
            </p:nvSpPr>
            <p:spPr bwMode="auto">
              <a:xfrm>
                <a:off x="114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0" name="Oval 126"/>
              <p:cNvSpPr>
                <a:spLocks noChangeArrowheads="1"/>
              </p:cNvSpPr>
              <p:nvPr>
                <p:custDataLst>
                  <p:tags r:id="rId23"/>
                </p:custDataLst>
              </p:nvPr>
            </p:nvSpPr>
            <p:spPr bwMode="auto">
              <a:xfrm>
                <a:off x="113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1" name="Oval 127"/>
              <p:cNvSpPr>
                <a:spLocks noChangeArrowheads="1"/>
              </p:cNvSpPr>
              <p:nvPr>
                <p:custDataLst>
                  <p:tags r:id="rId24"/>
                </p:custDataLst>
              </p:nvPr>
            </p:nvSpPr>
            <p:spPr bwMode="auto">
              <a:xfrm>
                <a:off x="1128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2" name="Oval 128"/>
              <p:cNvSpPr>
                <a:spLocks noChangeArrowheads="1"/>
              </p:cNvSpPr>
              <p:nvPr>
                <p:custDataLst>
                  <p:tags r:id="rId25"/>
                </p:custDataLst>
              </p:nvPr>
            </p:nvSpPr>
            <p:spPr bwMode="auto">
              <a:xfrm>
                <a:off x="1120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3" name="Oval 129"/>
              <p:cNvSpPr>
                <a:spLocks noChangeArrowheads="1"/>
              </p:cNvSpPr>
              <p:nvPr>
                <p:custDataLst>
                  <p:tags r:id="rId26"/>
                </p:custDataLst>
              </p:nvPr>
            </p:nvSpPr>
            <p:spPr bwMode="auto">
              <a:xfrm>
                <a:off x="111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4" name="Oval 130"/>
              <p:cNvSpPr>
                <a:spLocks noChangeArrowheads="1"/>
              </p:cNvSpPr>
              <p:nvPr>
                <p:custDataLst>
                  <p:tags r:id="rId27"/>
                </p:custDataLst>
              </p:nvPr>
            </p:nvSpPr>
            <p:spPr bwMode="auto">
              <a:xfrm>
                <a:off x="1103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5" name="Oval 131"/>
              <p:cNvSpPr>
                <a:spLocks noChangeArrowheads="1"/>
              </p:cNvSpPr>
              <p:nvPr>
                <p:custDataLst>
                  <p:tags r:id="rId28"/>
                </p:custDataLst>
              </p:nvPr>
            </p:nvSpPr>
            <p:spPr bwMode="auto">
              <a:xfrm>
                <a:off x="1095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6" name="Oval 132"/>
              <p:cNvSpPr>
                <a:spLocks noChangeArrowheads="1"/>
              </p:cNvSpPr>
              <p:nvPr>
                <p:custDataLst>
                  <p:tags r:id="rId29"/>
                </p:custDataLst>
              </p:nvPr>
            </p:nvSpPr>
            <p:spPr bwMode="auto">
              <a:xfrm>
                <a:off x="108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7" name="Oval 133"/>
              <p:cNvSpPr>
                <a:spLocks noChangeArrowheads="1"/>
              </p:cNvSpPr>
              <p:nvPr>
                <p:custDataLst>
                  <p:tags r:id="rId30"/>
                </p:custDataLst>
              </p:nvPr>
            </p:nvSpPr>
            <p:spPr bwMode="auto">
              <a:xfrm>
                <a:off x="1078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8" name="Oval 134"/>
              <p:cNvSpPr>
                <a:spLocks noChangeArrowheads="1"/>
              </p:cNvSpPr>
              <p:nvPr>
                <p:custDataLst>
                  <p:tags r:id="rId31"/>
                </p:custDataLst>
              </p:nvPr>
            </p:nvSpPr>
            <p:spPr bwMode="auto">
              <a:xfrm>
                <a:off x="107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 name="Oval 135"/>
              <p:cNvSpPr>
                <a:spLocks noChangeArrowheads="1"/>
              </p:cNvSpPr>
              <p:nvPr>
                <p:custDataLst>
                  <p:tags r:id="rId32"/>
                </p:custDataLst>
              </p:nvPr>
            </p:nvSpPr>
            <p:spPr bwMode="auto">
              <a:xfrm>
                <a:off x="1062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0" name="Oval 136"/>
              <p:cNvSpPr>
                <a:spLocks noChangeArrowheads="1"/>
              </p:cNvSpPr>
              <p:nvPr>
                <p:custDataLst>
                  <p:tags r:id="rId33"/>
                </p:custDataLst>
              </p:nvPr>
            </p:nvSpPr>
            <p:spPr bwMode="auto">
              <a:xfrm>
                <a:off x="1053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1" name="Oval 137"/>
              <p:cNvSpPr>
                <a:spLocks noChangeArrowheads="1"/>
              </p:cNvSpPr>
              <p:nvPr>
                <p:custDataLst>
                  <p:tags r:id="rId34"/>
                </p:custDataLst>
              </p:nvPr>
            </p:nvSpPr>
            <p:spPr bwMode="auto">
              <a:xfrm>
                <a:off x="1045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2" name="Oval 138"/>
              <p:cNvSpPr>
                <a:spLocks noChangeArrowheads="1"/>
              </p:cNvSpPr>
              <p:nvPr>
                <p:custDataLst>
                  <p:tags r:id="rId35"/>
                </p:custDataLst>
              </p:nvPr>
            </p:nvSpPr>
            <p:spPr bwMode="auto">
              <a:xfrm>
                <a:off x="1036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3" name="Oval 139"/>
              <p:cNvSpPr>
                <a:spLocks noChangeArrowheads="1"/>
              </p:cNvSpPr>
              <p:nvPr>
                <p:custDataLst>
                  <p:tags r:id="rId36"/>
                </p:custDataLst>
              </p:nvPr>
            </p:nvSpPr>
            <p:spPr bwMode="auto">
              <a:xfrm>
                <a:off x="10284"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4" name="Oval 140"/>
              <p:cNvSpPr>
                <a:spLocks noChangeArrowheads="1"/>
              </p:cNvSpPr>
              <p:nvPr>
                <p:custDataLst>
                  <p:tags r:id="rId37"/>
                </p:custDataLst>
              </p:nvPr>
            </p:nvSpPr>
            <p:spPr bwMode="auto">
              <a:xfrm>
                <a:off x="1020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5" name="Oval 141"/>
              <p:cNvSpPr>
                <a:spLocks noChangeArrowheads="1"/>
              </p:cNvSpPr>
              <p:nvPr>
                <p:custDataLst>
                  <p:tags r:id="rId38"/>
                </p:custDataLst>
              </p:nvPr>
            </p:nvSpPr>
            <p:spPr bwMode="auto">
              <a:xfrm>
                <a:off x="1011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6" name="Oval 142"/>
              <p:cNvSpPr>
                <a:spLocks noChangeArrowheads="1"/>
              </p:cNvSpPr>
              <p:nvPr>
                <p:custDataLst>
                  <p:tags r:id="rId39"/>
                </p:custDataLst>
              </p:nvPr>
            </p:nvSpPr>
            <p:spPr bwMode="auto">
              <a:xfrm>
                <a:off x="1003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7" name="Oval 143"/>
              <p:cNvSpPr>
                <a:spLocks noChangeArrowheads="1"/>
              </p:cNvSpPr>
              <p:nvPr>
                <p:custDataLst>
                  <p:tags r:id="rId40"/>
                </p:custDataLst>
              </p:nvPr>
            </p:nvSpPr>
            <p:spPr bwMode="auto">
              <a:xfrm>
                <a:off x="994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8" name="Oval 144"/>
              <p:cNvSpPr>
                <a:spLocks noChangeArrowheads="1"/>
              </p:cNvSpPr>
              <p:nvPr>
                <p:custDataLst>
                  <p:tags r:id="rId41"/>
                </p:custDataLst>
              </p:nvPr>
            </p:nvSpPr>
            <p:spPr bwMode="auto">
              <a:xfrm>
                <a:off x="986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9" name="Oval 145"/>
              <p:cNvSpPr>
                <a:spLocks noChangeArrowheads="1"/>
              </p:cNvSpPr>
              <p:nvPr>
                <p:custDataLst>
                  <p:tags r:id="rId42"/>
                </p:custDataLst>
              </p:nvPr>
            </p:nvSpPr>
            <p:spPr bwMode="auto">
              <a:xfrm>
                <a:off x="97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0" name="Oval 146"/>
              <p:cNvSpPr>
                <a:spLocks noChangeArrowheads="1"/>
              </p:cNvSpPr>
              <p:nvPr>
                <p:custDataLst>
                  <p:tags r:id="rId43"/>
                </p:custDataLst>
              </p:nvPr>
            </p:nvSpPr>
            <p:spPr bwMode="auto">
              <a:xfrm>
                <a:off x="969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1" name="Oval 147"/>
              <p:cNvSpPr>
                <a:spLocks noChangeArrowheads="1"/>
              </p:cNvSpPr>
              <p:nvPr>
                <p:custDataLst>
                  <p:tags r:id="rId44"/>
                </p:custDataLst>
              </p:nvPr>
            </p:nvSpPr>
            <p:spPr bwMode="auto">
              <a:xfrm>
                <a:off x="961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2" name="Oval 148"/>
              <p:cNvSpPr>
                <a:spLocks noChangeArrowheads="1"/>
              </p:cNvSpPr>
              <p:nvPr>
                <p:custDataLst>
                  <p:tags r:id="rId45"/>
                </p:custDataLst>
              </p:nvPr>
            </p:nvSpPr>
            <p:spPr bwMode="auto">
              <a:xfrm>
                <a:off x="952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3" name="Oval 149"/>
              <p:cNvSpPr>
                <a:spLocks noChangeArrowheads="1"/>
              </p:cNvSpPr>
              <p:nvPr>
                <p:custDataLst>
                  <p:tags r:id="rId46"/>
                </p:custDataLst>
              </p:nvPr>
            </p:nvSpPr>
            <p:spPr bwMode="auto">
              <a:xfrm>
                <a:off x="944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4" name="Oval 150"/>
              <p:cNvSpPr>
                <a:spLocks noChangeArrowheads="1"/>
              </p:cNvSpPr>
              <p:nvPr>
                <p:custDataLst>
                  <p:tags r:id="rId47"/>
                </p:custDataLst>
              </p:nvPr>
            </p:nvSpPr>
            <p:spPr bwMode="auto">
              <a:xfrm>
                <a:off x="936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5" name="Oval 151"/>
              <p:cNvSpPr>
                <a:spLocks noChangeArrowheads="1"/>
              </p:cNvSpPr>
              <p:nvPr>
                <p:custDataLst>
                  <p:tags r:id="rId48"/>
                </p:custDataLst>
              </p:nvPr>
            </p:nvSpPr>
            <p:spPr bwMode="auto">
              <a:xfrm>
                <a:off x="927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6" name="Oval 152"/>
              <p:cNvSpPr>
                <a:spLocks noChangeArrowheads="1"/>
              </p:cNvSpPr>
              <p:nvPr>
                <p:custDataLst>
                  <p:tags r:id="rId49"/>
                </p:custDataLst>
              </p:nvPr>
            </p:nvSpPr>
            <p:spPr bwMode="auto">
              <a:xfrm>
                <a:off x="919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7" name="Oval 153"/>
              <p:cNvSpPr>
                <a:spLocks noChangeArrowheads="1"/>
              </p:cNvSpPr>
              <p:nvPr>
                <p:custDataLst>
                  <p:tags r:id="rId50"/>
                </p:custDataLst>
              </p:nvPr>
            </p:nvSpPr>
            <p:spPr bwMode="auto">
              <a:xfrm>
                <a:off x="911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8" name="Oval 154"/>
              <p:cNvSpPr>
                <a:spLocks noChangeArrowheads="1"/>
              </p:cNvSpPr>
              <p:nvPr>
                <p:custDataLst>
                  <p:tags r:id="rId51"/>
                </p:custDataLst>
              </p:nvPr>
            </p:nvSpPr>
            <p:spPr bwMode="auto">
              <a:xfrm>
                <a:off x="902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9" name="Oval 155"/>
              <p:cNvSpPr>
                <a:spLocks noChangeArrowheads="1"/>
              </p:cNvSpPr>
              <p:nvPr>
                <p:custDataLst>
                  <p:tags r:id="rId52"/>
                </p:custDataLst>
              </p:nvPr>
            </p:nvSpPr>
            <p:spPr bwMode="auto">
              <a:xfrm>
                <a:off x="894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0" name="Oval 156"/>
              <p:cNvSpPr>
                <a:spLocks noChangeArrowheads="1"/>
              </p:cNvSpPr>
              <p:nvPr>
                <p:custDataLst>
                  <p:tags r:id="rId53"/>
                </p:custDataLst>
              </p:nvPr>
            </p:nvSpPr>
            <p:spPr bwMode="auto">
              <a:xfrm>
                <a:off x="88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1" name="Oval 157"/>
              <p:cNvSpPr>
                <a:spLocks noChangeArrowheads="1"/>
              </p:cNvSpPr>
              <p:nvPr>
                <p:custDataLst>
                  <p:tags r:id="rId54"/>
                </p:custDataLst>
              </p:nvPr>
            </p:nvSpPr>
            <p:spPr bwMode="auto">
              <a:xfrm>
                <a:off x="877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2" name="Oval 158"/>
              <p:cNvSpPr>
                <a:spLocks noChangeArrowheads="1"/>
              </p:cNvSpPr>
              <p:nvPr>
                <p:custDataLst>
                  <p:tags r:id="rId55"/>
                </p:custDataLst>
              </p:nvPr>
            </p:nvSpPr>
            <p:spPr bwMode="auto">
              <a:xfrm>
                <a:off x="869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3" name="Oval 159"/>
              <p:cNvSpPr>
                <a:spLocks noChangeArrowheads="1"/>
              </p:cNvSpPr>
              <p:nvPr>
                <p:custDataLst>
                  <p:tags r:id="rId56"/>
                </p:custDataLst>
              </p:nvPr>
            </p:nvSpPr>
            <p:spPr bwMode="auto">
              <a:xfrm>
                <a:off x="8607"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4" name="Oval 160"/>
              <p:cNvSpPr>
                <a:spLocks noChangeArrowheads="1"/>
              </p:cNvSpPr>
              <p:nvPr>
                <p:custDataLst>
                  <p:tags r:id="rId57"/>
                </p:custDataLst>
              </p:nvPr>
            </p:nvSpPr>
            <p:spPr bwMode="auto">
              <a:xfrm>
                <a:off x="8525"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5" name="Oval 161"/>
              <p:cNvSpPr>
                <a:spLocks noChangeArrowheads="1"/>
              </p:cNvSpPr>
              <p:nvPr>
                <p:custDataLst>
                  <p:tags r:id="rId58"/>
                </p:custDataLst>
              </p:nvPr>
            </p:nvSpPr>
            <p:spPr bwMode="auto">
              <a:xfrm>
                <a:off x="8440"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6" name="Oval 162"/>
              <p:cNvSpPr>
                <a:spLocks noChangeArrowheads="1"/>
              </p:cNvSpPr>
              <p:nvPr>
                <p:custDataLst>
                  <p:tags r:id="rId59"/>
                </p:custDataLst>
              </p:nvPr>
            </p:nvSpPr>
            <p:spPr bwMode="auto">
              <a:xfrm>
                <a:off x="8356"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7" name="Oval 163"/>
              <p:cNvSpPr>
                <a:spLocks noChangeArrowheads="1"/>
              </p:cNvSpPr>
              <p:nvPr>
                <p:custDataLst>
                  <p:tags r:id="rId60"/>
                </p:custDataLst>
              </p:nvPr>
            </p:nvSpPr>
            <p:spPr bwMode="auto">
              <a:xfrm>
                <a:off x="8271"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8" name="Oval 164"/>
              <p:cNvSpPr>
                <a:spLocks noChangeArrowheads="1"/>
              </p:cNvSpPr>
              <p:nvPr>
                <p:custDataLst>
                  <p:tags r:id="rId61"/>
                </p:custDataLst>
              </p:nvPr>
            </p:nvSpPr>
            <p:spPr bwMode="auto">
              <a:xfrm>
                <a:off x="818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9" name="Oval 165"/>
              <p:cNvSpPr>
                <a:spLocks noChangeArrowheads="1"/>
              </p:cNvSpPr>
              <p:nvPr>
                <p:custDataLst>
                  <p:tags r:id="rId62"/>
                </p:custDataLst>
              </p:nvPr>
            </p:nvSpPr>
            <p:spPr bwMode="auto">
              <a:xfrm>
                <a:off x="810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0" name="Oval 166"/>
              <p:cNvSpPr>
                <a:spLocks noChangeArrowheads="1"/>
              </p:cNvSpPr>
              <p:nvPr>
                <p:custDataLst>
                  <p:tags r:id="rId63"/>
                </p:custDataLst>
              </p:nvPr>
            </p:nvSpPr>
            <p:spPr bwMode="auto">
              <a:xfrm>
                <a:off x="8019"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1" name="Oval 167"/>
              <p:cNvSpPr>
                <a:spLocks noChangeArrowheads="1"/>
              </p:cNvSpPr>
              <p:nvPr>
                <p:custDataLst>
                  <p:tags r:id="rId64"/>
                </p:custDataLst>
              </p:nvPr>
            </p:nvSpPr>
            <p:spPr bwMode="auto">
              <a:xfrm>
                <a:off x="7935" y="6922"/>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2" name="Oval 168"/>
              <p:cNvSpPr>
                <a:spLocks noChangeArrowheads="1"/>
              </p:cNvSpPr>
              <p:nvPr>
                <p:custDataLst>
                  <p:tags r:id="rId65"/>
                </p:custDataLst>
              </p:nvPr>
            </p:nvSpPr>
            <p:spPr bwMode="auto">
              <a:xfrm>
                <a:off x="7853"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3" name="Oval 169"/>
              <p:cNvSpPr>
                <a:spLocks noChangeArrowheads="1"/>
              </p:cNvSpPr>
              <p:nvPr>
                <p:custDataLst>
                  <p:tags r:id="rId66"/>
                </p:custDataLst>
              </p:nvPr>
            </p:nvSpPr>
            <p:spPr bwMode="auto">
              <a:xfrm>
                <a:off x="776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4" name="Oval 170"/>
              <p:cNvSpPr>
                <a:spLocks noChangeArrowheads="1"/>
              </p:cNvSpPr>
              <p:nvPr>
                <p:custDataLst>
                  <p:tags r:id="rId67"/>
                </p:custDataLst>
              </p:nvPr>
            </p:nvSpPr>
            <p:spPr bwMode="auto">
              <a:xfrm>
                <a:off x="768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5" name="Oval 171"/>
              <p:cNvSpPr>
                <a:spLocks noChangeArrowheads="1"/>
              </p:cNvSpPr>
              <p:nvPr>
                <p:custDataLst>
                  <p:tags r:id="rId68"/>
                </p:custDataLst>
              </p:nvPr>
            </p:nvSpPr>
            <p:spPr bwMode="auto">
              <a:xfrm>
                <a:off x="75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6" name="Oval 172"/>
              <p:cNvSpPr>
                <a:spLocks noChangeArrowheads="1"/>
              </p:cNvSpPr>
              <p:nvPr>
                <p:custDataLst>
                  <p:tags r:id="rId69"/>
                </p:custDataLst>
              </p:nvPr>
            </p:nvSpPr>
            <p:spPr bwMode="auto">
              <a:xfrm>
                <a:off x="751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7" name="Oval 173"/>
              <p:cNvSpPr>
                <a:spLocks noChangeArrowheads="1"/>
              </p:cNvSpPr>
              <p:nvPr>
                <p:custDataLst>
                  <p:tags r:id="rId70"/>
                </p:custDataLst>
              </p:nvPr>
            </p:nvSpPr>
            <p:spPr bwMode="auto">
              <a:xfrm>
                <a:off x="74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8" name="Oval 174"/>
              <p:cNvSpPr>
                <a:spLocks noChangeArrowheads="1"/>
              </p:cNvSpPr>
              <p:nvPr>
                <p:custDataLst>
                  <p:tags r:id="rId71"/>
                </p:custDataLst>
              </p:nvPr>
            </p:nvSpPr>
            <p:spPr bwMode="auto">
              <a:xfrm>
                <a:off x="73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9" name="Oval 175"/>
              <p:cNvSpPr>
                <a:spLocks noChangeArrowheads="1"/>
              </p:cNvSpPr>
              <p:nvPr>
                <p:custDataLst>
                  <p:tags r:id="rId72"/>
                </p:custDataLst>
              </p:nvPr>
            </p:nvSpPr>
            <p:spPr bwMode="auto">
              <a:xfrm>
                <a:off x="725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0" name="Oval 176"/>
              <p:cNvSpPr>
                <a:spLocks noChangeArrowheads="1"/>
              </p:cNvSpPr>
              <p:nvPr>
                <p:custDataLst>
                  <p:tags r:id="rId73"/>
                </p:custDataLst>
              </p:nvPr>
            </p:nvSpPr>
            <p:spPr bwMode="auto">
              <a:xfrm>
                <a:off x="71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1" name="Oval 177"/>
              <p:cNvSpPr>
                <a:spLocks noChangeArrowheads="1"/>
              </p:cNvSpPr>
              <p:nvPr>
                <p:custDataLst>
                  <p:tags r:id="rId74"/>
                </p:custDataLst>
              </p:nvPr>
            </p:nvSpPr>
            <p:spPr bwMode="auto">
              <a:xfrm>
                <a:off x="7092"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2" name="Oval 178"/>
              <p:cNvSpPr>
                <a:spLocks noChangeArrowheads="1"/>
              </p:cNvSpPr>
              <p:nvPr>
                <p:custDataLst>
                  <p:tags r:id="rId75"/>
                </p:custDataLst>
              </p:nvPr>
            </p:nvSpPr>
            <p:spPr bwMode="auto">
              <a:xfrm>
                <a:off x="700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3" name="Oval 179"/>
              <p:cNvSpPr>
                <a:spLocks noChangeArrowheads="1"/>
              </p:cNvSpPr>
              <p:nvPr>
                <p:custDataLst>
                  <p:tags r:id="rId76"/>
                </p:custDataLst>
              </p:nvPr>
            </p:nvSpPr>
            <p:spPr bwMode="auto">
              <a:xfrm>
                <a:off x="69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4" name="Oval 180"/>
              <p:cNvSpPr>
                <a:spLocks noChangeArrowheads="1"/>
              </p:cNvSpPr>
              <p:nvPr>
                <p:custDataLst>
                  <p:tags r:id="rId77"/>
                </p:custDataLst>
              </p:nvPr>
            </p:nvSpPr>
            <p:spPr bwMode="auto">
              <a:xfrm>
                <a:off x="683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5" name="Oval 181"/>
              <p:cNvSpPr>
                <a:spLocks noChangeArrowheads="1"/>
              </p:cNvSpPr>
              <p:nvPr>
                <p:custDataLst>
                  <p:tags r:id="rId78"/>
                </p:custDataLst>
              </p:nvPr>
            </p:nvSpPr>
            <p:spPr bwMode="auto">
              <a:xfrm>
                <a:off x="675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6" name="Oval 182"/>
              <p:cNvSpPr>
                <a:spLocks noChangeArrowheads="1"/>
              </p:cNvSpPr>
              <p:nvPr>
                <p:custDataLst>
                  <p:tags r:id="rId79"/>
                </p:custDataLst>
              </p:nvPr>
            </p:nvSpPr>
            <p:spPr bwMode="auto">
              <a:xfrm>
                <a:off x="66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7" name="Oval 183"/>
              <p:cNvSpPr>
                <a:spLocks noChangeArrowheads="1"/>
              </p:cNvSpPr>
              <p:nvPr>
                <p:custDataLst>
                  <p:tags r:id="rId80"/>
                </p:custDataLst>
              </p:nvPr>
            </p:nvSpPr>
            <p:spPr bwMode="auto">
              <a:xfrm>
                <a:off x="658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8" name="Oval 184"/>
              <p:cNvSpPr>
                <a:spLocks noChangeArrowheads="1"/>
              </p:cNvSpPr>
              <p:nvPr>
                <p:custDataLst>
                  <p:tags r:id="rId81"/>
                </p:custDataLst>
              </p:nvPr>
            </p:nvSpPr>
            <p:spPr bwMode="auto">
              <a:xfrm>
                <a:off x="65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9" name="Oval 185"/>
              <p:cNvSpPr>
                <a:spLocks noChangeArrowheads="1"/>
              </p:cNvSpPr>
              <p:nvPr>
                <p:custDataLst>
                  <p:tags r:id="rId82"/>
                </p:custDataLst>
              </p:nvPr>
            </p:nvSpPr>
            <p:spPr bwMode="auto">
              <a:xfrm>
                <a:off x="642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0" name="Oval 186"/>
              <p:cNvSpPr>
                <a:spLocks noChangeArrowheads="1"/>
              </p:cNvSpPr>
              <p:nvPr>
                <p:custDataLst>
                  <p:tags r:id="rId83"/>
                </p:custDataLst>
              </p:nvPr>
            </p:nvSpPr>
            <p:spPr bwMode="auto">
              <a:xfrm>
                <a:off x="633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1" name="Oval 187"/>
              <p:cNvSpPr>
                <a:spLocks noChangeArrowheads="1"/>
              </p:cNvSpPr>
              <p:nvPr>
                <p:custDataLst>
                  <p:tags r:id="rId84"/>
                </p:custDataLst>
              </p:nvPr>
            </p:nvSpPr>
            <p:spPr bwMode="auto">
              <a:xfrm>
                <a:off x="625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2" name="Oval 188"/>
              <p:cNvSpPr>
                <a:spLocks noChangeArrowheads="1"/>
              </p:cNvSpPr>
              <p:nvPr>
                <p:custDataLst>
                  <p:tags r:id="rId85"/>
                </p:custDataLst>
              </p:nvPr>
            </p:nvSpPr>
            <p:spPr bwMode="auto">
              <a:xfrm>
                <a:off x="617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3" name="Oval 189"/>
              <p:cNvSpPr>
                <a:spLocks noChangeArrowheads="1"/>
              </p:cNvSpPr>
              <p:nvPr>
                <p:custDataLst>
                  <p:tags r:id="rId86"/>
                </p:custDataLst>
              </p:nvPr>
            </p:nvSpPr>
            <p:spPr bwMode="auto">
              <a:xfrm>
                <a:off x="608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4" name="Oval 190"/>
              <p:cNvSpPr>
                <a:spLocks noChangeArrowheads="1"/>
              </p:cNvSpPr>
              <p:nvPr>
                <p:custDataLst>
                  <p:tags r:id="rId87"/>
                </p:custDataLst>
              </p:nvPr>
            </p:nvSpPr>
            <p:spPr bwMode="auto">
              <a:xfrm>
                <a:off x="600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5" name="Oval 191"/>
              <p:cNvSpPr>
                <a:spLocks noChangeArrowheads="1"/>
              </p:cNvSpPr>
              <p:nvPr>
                <p:custDataLst>
                  <p:tags r:id="rId88"/>
                </p:custDataLst>
              </p:nvPr>
            </p:nvSpPr>
            <p:spPr bwMode="auto">
              <a:xfrm>
                <a:off x="591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6" name="Oval 192"/>
              <p:cNvSpPr>
                <a:spLocks noChangeArrowheads="1"/>
              </p:cNvSpPr>
              <p:nvPr>
                <p:custDataLst>
                  <p:tags r:id="rId89"/>
                </p:custDataLst>
              </p:nvPr>
            </p:nvSpPr>
            <p:spPr bwMode="auto">
              <a:xfrm>
                <a:off x="583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7" name="Freeform 193"/>
              <p:cNvSpPr/>
              <p:nvPr>
                <p:custDataLst>
                  <p:tags r:id="rId90"/>
                </p:custDataLst>
              </p:nvPr>
            </p:nvSpPr>
            <p:spPr bwMode="auto">
              <a:xfrm>
                <a:off x="5750" y="6915"/>
                <a:ext cx="46" cy="46"/>
              </a:xfrm>
              <a:custGeom>
                <a:avLst/>
                <a:gdLst>
                  <a:gd name="T0" fmla="*/ 0 w 7"/>
                  <a:gd name="T1" fmla="*/ 2 h 7"/>
                  <a:gd name="T2" fmla="*/ 4 w 7"/>
                  <a:gd name="T3" fmla="*/ 0 h 7"/>
                  <a:gd name="T4" fmla="*/ 7 w 7"/>
                  <a:gd name="T5" fmla="*/ 4 h 7"/>
                  <a:gd name="T6" fmla="*/ 3 w 7"/>
                  <a:gd name="T7" fmla="*/ 7 h 7"/>
                  <a:gd name="T8" fmla="*/ 0 w 7"/>
                  <a:gd name="T9" fmla="*/ 2 h 7"/>
                </a:gdLst>
                <a:ahLst/>
                <a:cxnLst>
                  <a:cxn ang="0">
                    <a:pos x="T0" y="T1"/>
                  </a:cxn>
                  <a:cxn ang="0">
                    <a:pos x="T2" y="T3"/>
                  </a:cxn>
                  <a:cxn ang="0">
                    <a:pos x="T4" y="T5"/>
                  </a:cxn>
                  <a:cxn ang="0">
                    <a:pos x="T6" y="T7"/>
                  </a:cxn>
                  <a:cxn ang="0">
                    <a:pos x="T8" y="T9"/>
                  </a:cxn>
                </a:cxnLst>
                <a:rect l="0" t="0" r="r" b="b"/>
                <a:pathLst>
                  <a:path w="7" h="7">
                    <a:moveTo>
                      <a:pt x="0" y="2"/>
                    </a:moveTo>
                    <a:cubicBezTo>
                      <a:pt x="1" y="1"/>
                      <a:pt x="3" y="0"/>
                      <a:pt x="4" y="0"/>
                    </a:cubicBezTo>
                    <a:cubicBezTo>
                      <a:pt x="6" y="0"/>
                      <a:pt x="7" y="2"/>
                      <a:pt x="7" y="4"/>
                    </a:cubicBezTo>
                    <a:cubicBezTo>
                      <a:pt x="7" y="6"/>
                      <a:pt x="5" y="7"/>
                      <a:pt x="3" y="7"/>
                    </a:cubicBezTo>
                    <a:cubicBezTo>
                      <a:pt x="1" y="6"/>
                      <a:pt x="0" y="4"/>
                      <a:pt x="0"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8" name="Freeform 194"/>
              <p:cNvSpPr/>
              <p:nvPr>
                <p:custDataLst>
                  <p:tags r:id="rId91"/>
                </p:custDataLst>
              </p:nvPr>
            </p:nvSpPr>
            <p:spPr bwMode="auto">
              <a:xfrm>
                <a:off x="5666" y="6881"/>
                <a:ext cx="53" cy="53"/>
              </a:xfrm>
              <a:custGeom>
                <a:avLst/>
                <a:gdLst>
                  <a:gd name="T0" fmla="*/ 1 w 8"/>
                  <a:gd name="T1" fmla="*/ 2 h 8"/>
                  <a:gd name="T2" fmla="*/ 6 w 8"/>
                  <a:gd name="T3" fmla="*/ 1 h 8"/>
                  <a:gd name="T4" fmla="*/ 7 w 8"/>
                  <a:gd name="T5" fmla="*/ 5 h 8"/>
                  <a:gd name="T6" fmla="*/ 3 w 8"/>
                  <a:gd name="T7" fmla="*/ 7 h 8"/>
                  <a:gd name="T8" fmla="*/ 1 w 8"/>
                  <a:gd name="T9" fmla="*/ 2 h 8"/>
                </a:gdLst>
                <a:ahLst/>
                <a:cxnLst>
                  <a:cxn ang="0">
                    <a:pos x="T0" y="T1"/>
                  </a:cxn>
                  <a:cxn ang="0">
                    <a:pos x="T2" y="T3"/>
                  </a:cxn>
                  <a:cxn ang="0">
                    <a:pos x="T4" y="T5"/>
                  </a:cxn>
                  <a:cxn ang="0">
                    <a:pos x="T6" y="T7"/>
                  </a:cxn>
                  <a:cxn ang="0">
                    <a:pos x="T8" y="T9"/>
                  </a:cxn>
                </a:cxnLst>
                <a:rect l="0" t="0" r="r" b="b"/>
                <a:pathLst>
                  <a:path w="8" h="8">
                    <a:moveTo>
                      <a:pt x="1" y="2"/>
                    </a:moveTo>
                    <a:cubicBezTo>
                      <a:pt x="2" y="1"/>
                      <a:pt x="4" y="0"/>
                      <a:pt x="6" y="1"/>
                    </a:cubicBezTo>
                    <a:cubicBezTo>
                      <a:pt x="8" y="2"/>
                      <a:pt x="8" y="4"/>
                      <a:pt x="7" y="5"/>
                    </a:cubicBezTo>
                    <a:cubicBezTo>
                      <a:pt x="7" y="7"/>
                      <a:pt x="5" y="8"/>
                      <a:pt x="3" y="7"/>
                    </a:cubicBezTo>
                    <a:cubicBezTo>
                      <a:pt x="1" y="6"/>
                      <a:pt x="0" y="4"/>
                      <a:pt x="1"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9" name="Freeform 195"/>
              <p:cNvSpPr/>
              <p:nvPr>
                <p:custDataLst>
                  <p:tags r:id="rId92"/>
                </p:custDataLst>
              </p:nvPr>
            </p:nvSpPr>
            <p:spPr bwMode="auto">
              <a:xfrm>
                <a:off x="5603" y="6838"/>
                <a:ext cx="51" cy="43"/>
              </a:xfrm>
              <a:custGeom>
                <a:avLst/>
                <a:gdLst>
                  <a:gd name="T0" fmla="*/ 2 w 8"/>
                  <a:gd name="T1" fmla="*/ 1 h 7"/>
                  <a:gd name="T2" fmla="*/ 6 w 8"/>
                  <a:gd name="T3" fmla="*/ 1 h 7"/>
                  <a:gd name="T4" fmla="*/ 6 w 8"/>
                  <a:gd name="T5" fmla="*/ 6 h 7"/>
                  <a:gd name="T6" fmla="*/ 2 w 8"/>
                  <a:gd name="T7" fmla="*/ 6 h 7"/>
                  <a:gd name="T8" fmla="*/ 2 w 8"/>
                  <a:gd name="T9" fmla="*/ 1 h 7"/>
                </a:gdLst>
                <a:ahLst/>
                <a:cxnLst>
                  <a:cxn ang="0">
                    <a:pos x="T0" y="T1"/>
                  </a:cxn>
                  <a:cxn ang="0">
                    <a:pos x="T2" y="T3"/>
                  </a:cxn>
                  <a:cxn ang="0">
                    <a:pos x="T4" y="T5"/>
                  </a:cxn>
                  <a:cxn ang="0">
                    <a:pos x="T6" y="T7"/>
                  </a:cxn>
                  <a:cxn ang="0">
                    <a:pos x="T8" y="T9"/>
                  </a:cxn>
                </a:cxnLst>
                <a:rect l="0" t="0" r="r" b="b"/>
                <a:pathLst>
                  <a:path w="8" h="7">
                    <a:moveTo>
                      <a:pt x="2" y="1"/>
                    </a:moveTo>
                    <a:cubicBezTo>
                      <a:pt x="3" y="0"/>
                      <a:pt x="5" y="0"/>
                      <a:pt x="6" y="1"/>
                    </a:cubicBezTo>
                    <a:cubicBezTo>
                      <a:pt x="8" y="2"/>
                      <a:pt x="8" y="4"/>
                      <a:pt x="6" y="6"/>
                    </a:cubicBezTo>
                    <a:cubicBezTo>
                      <a:pt x="5" y="7"/>
                      <a:pt x="3" y="7"/>
                      <a:pt x="2" y="6"/>
                    </a:cubicBezTo>
                    <a:cubicBezTo>
                      <a:pt x="0" y="4"/>
                      <a:pt x="0"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0" name="Freeform 196"/>
              <p:cNvSpPr/>
              <p:nvPr>
                <p:custDataLst>
                  <p:tags r:id="rId93"/>
                </p:custDataLst>
              </p:nvPr>
            </p:nvSpPr>
            <p:spPr bwMode="auto">
              <a:xfrm>
                <a:off x="5550" y="6766"/>
                <a:ext cx="53" cy="53"/>
              </a:xfrm>
              <a:custGeom>
                <a:avLst/>
                <a:gdLst>
                  <a:gd name="T0" fmla="*/ 2 w 8"/>
                  <a:gd name="T1" fmla="*/ 1 h 8"/>
                  <a:gd name="T2" fmla="*/ 7 w 8"/>
                  <a:gd name="T3" fmla="*/ 2 h 8"/>
                  <a:gd name="T4" fmla="*/ 6 w 8"/>
                  <a:gd name="T5" fmla="*/ 7 h 8"/>
                  <a:gd name="T6" fmla="*/ 1 w 8"/>
                  <a:gd name="T7" fmla="*/ 6 h 8"/>
                  <a:gd name="T8" fmla="*/ 2 w 8"/>
                  <a:gd name="T9" fmla="*/ 1 h 8"/>
                </a:gdLst>
                <a:ahLst/>
                <a:cxnLst>
                  <a:cxn ang="0">
                    <a:pos x="T0" y="T1"/>
                  </a:cxn>
                  <a:cxn ang="0">
                    <a:pos x="T2" y="T3"/>
                  </a:cxn>
                  <a:cxn ang="0">
                    <a:pos x="T4" y="T5"/>
                  </a:cxn>
                  <a:cxn ang="0">
                    <a:pos x="T6" y="T7"/>
                  </a:cxn>
                  <a:cxn ang="0">
                    <a:pos x="T8" y="T9"/>
                  </a:cxn>
                </a:cxnLst>
                <a:rect l="0" t="0" r="r" b="b"/>
                <a:pathLst>
                  <a:path w="8" h="8">
                    <a:moveTo>
                      <a:pt x="2" y="1"/>
                    </a:moveTo>
                    <a:cubicBezTo>
                      <a:pt x="4" y="0"/>
                      <a:pt x="6" y="1"/>
                      <a:pt x="7" y="2"/>
                    </a:cubicBezTo>
                    <a:cubicBezTo>
                      <a:pt x="8" y="4"/>
                      <a:pt x="7" y="6"/>
                      <a:pt x="6" y="7"/>
                    </a:cubicBezTo>
                    <a:cubicBezTo>
                      <a:pt x="4" y="8"/>
                      <a:pt x="2" y="8"/>
                      <a:pt x="1" y="6"/>
                    </a:cubicBezTo>
                    <a:cubicBezTo>
                      <a:pt x="0" y="4"/>
                      <a:pt x="1"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1" name="Freeform 197"/>
              <p:cNvSpPr/>
              <p:nvPr>
                <p:custDataLst>
                  <p:tags r:id="rId94"/>
                </p:custDataLst>
              </p:nvPr>
            </p:nvSpPr>
            <p:spPr bwMode="auto">
              <a:xfrm>
                <a:off x="5518" y="6688"/>
                <a:ext cx="51" cy="53"/>
              </a:xfrm>
              <a:custGeom>
                <a:avLst/>
                <a:gdLst>
                  <a:gd name="T0" fmla="*/ 4 w 8"/>
                  <a:gd name="T1" fmla="*/ 1 h 8"/>
                  <a:gd name="T2" fmla="*/ 8 w 8"/>
                  <a:gd name="T3" fmla="*/ 3 h 8"/>
                  <a:gd name="T4" fmla="*/ 5 w 8"/>
                  <a:gd name="T5" fmla="*/ 7 h 8"/>
                  <a:gd name="T6" fmla="*/ 1 w 8"/>
                  <a:gd name="T7" fmla="*/ 5 h 8"/>
                  <a:gd name="T8" fmla="*/ 4 w 8"/>
                  <a:gd name="T9" fmla="*/ 1 h 8"/>
                </a:gdLst>
                <a:ahLst/>
                <a:cxnLst>
                  <a:cxn ang="0">
                    <a:pos x="T0" y="T1"/>
                  </a:cxn>
                  <a:cxn ang="0">
                    <a:pos x="T2" y="T3"/>
                  </a:cxn>
                  <a:cxn ang="0">
                    <a:pos x="T4" y="T5"/>
                  </a:cxn>
                  <a:cxn ang="0">
                    <a:pos x="T6" y="T7"/>
                  </a:cxn>
                  <a:cxn ang="0">
                    <a:pos x="T8" y="T9"/>
                  </a:cxn>
                </a:cxnLst>
                <a:rect l="0" t="0" r="r" b="b"/>
                <a:pathLst>
                  <a:path w="8" h="8">
                    <a:moveTo>
                      <a:pt x="4" y="1"/>
                    </a:moveTo>
                    <a:cubicBezTo>
                      <a:pt x="6" y="0"/>
                      <a:pt x="7" y="2"/>
                      <a:pt x="8" y="3"/>
                    </a:cubicBezTo>
                    <a:cubicBezTo>
                      <a:pt x="8" y="5"/>
                      <a:pt x="7" y="7"/>
                      <a:pt x="5" y="7"/>
                    </a:cubicBezTo>
                    <a:cubicBezTo>
                      <a:pt x="3" y="8"/>
                      <a:pt x="1" y="7"/>
                      <a:pt x="1" y="5"/>
                    </a:cubicBezTo>
                    <a:cubicBezTo>
                      <a:pt x="0" y="3"/>
                      <a:pt x="2" y="1"/>
                      <a:pt x="4"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2" name="Freeform 198"/>
              <p:cNvSpPr/>
              <p:nvPr>
                <p:custDataLst>
                  <p:tags r:id="rId95"/>
                </p:custDataLst>
              </p:nvPr>
            </p:nvSpPr>
            <p:spPr bwMode="auto">
              <a:xfrm>
                <a:off x="5518" y="6611"/>
                <a:ext cx="43" cy="46"/>
              </a:xfrm>
              <a:custGeom>
                <a:avLst/>
                <a:gdLst>
                  <a:gd name="T0" fmla="*/ 3 w 7"/>
                  <a:gd name="T1" fmla="*/ 0 h 7"/>
                  <a:gd name="T2" fmla="*/ 7 w 7"/>
                  <a:gd name="T3" fmla="*/ 3 h 7"/>
                  <a:gd name="T4" fmla="*/ 3 w 7"/>
                  <a:gd name="T5" fmla="*/ 6 h 7"/>
                  <a:gd name="T6" fmla="*/ 0 w 7"/>
                  <a:gd name="T7" fmla="*/ 3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1"/>
                      <a:pt x="7" y="3"/>
                    </a:cubicBezTo>
                    <a:cubicBezTo>
                      <a:pt x="7" y="5"/>
                      <a:pt x="5" y="6"/>
                      <a:pt x="3" y="6"/>
                    </a:cubicBezTo>
                    <a:cubicBezTo>
                      <a:pt x="1" y="7"/>
                      <a:pt x="0" y="5"/>
                      <a:pt x="0" y="3"/>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3" name="Oval 199"/>
              <p:cNvSpPr>
                <a:spLocks noChangeArrowheads="1"/>
              </p:cNvSpPr>
              <p:nvPr>
                <p:custDataLst>
                  <p:tags r:id="rId96"/>
                </p:custDataLst>
              </p:nvPr>
            </p:nvSpPr>
            <p:spPr bwMode="auto">
              <a:xfrm>
                <a:off x="5518" y="652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4" name="Oval 200"/>
              <p:cNvSpPr>
                <a:spLocks noChangeArrowheads="1"/>
              </p:cNvSpPr>
              <p:nvPr>
                <p:custDataLst>
                  <p:tags r:id="rId97"/>
                </p:custDataLst>
              </p:nvPr>
            </p:nvSpPr>
            <p:spPr bwMode="auto">
              <a:xfrm>
                <a:off x="5518" y="644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5" name="Oval 201"/>
              <p:cNvSpPr>
                <a:spLocks noChangeArrowheads="1"/>
              </p:cNvSpPr>
              <p:nvPr>
                <p:custDataLst>
                  <p:tags r:id="rId98"/>
                </p:custDataLst>
              </p:nvPr>
            </p:nvSpPr>
            <p:spPr bwMode="auto">
              <a:xfrm>
                <a:off x="5518" y="635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6" name="Oval 202"/>
              <p:cNvSpPr>
                <a:spLocks noChangeArrowheads="1"/>
              </p:cNvSpPr>
              <p:nvPr>
                <p:custDataLst>
                  <p:tags r:id="rId99"/>
                </p:custDataLst>
              </p:nvPr>
            </p:nvSpPr>
            <p:spPr bwMode="auto">
              <a:xfrm>
                <a:off x="5518" y="6275"/>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7" name="Oval 203"/>
              <p:cNvSpPr>
                <a:spLocks noChangeArrowheads="1"/>
              </p:cNvSpPr>
              <p:nvPr>
                <p:custDataLst>
                  <p:tags r:id="rId100"/>
                </p:custDataLst>
              </p:nvPr>
            </p:nvSpPr>
            <p:spPr bwMode="auto">
              <a:xfrm>
                <a:off x="5518" y="6191"/>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8" name="Oval 204"/>
              <p:cNvSpPr>
                <a:spLocks noChangeArrowheads="1"/>
              </p:cNvSpPr>
              <p:nvPr>
                <p:custDataLst>
                  <p:tags r:id="rId101"/>
                </p:custDataLst>
              </p:nvPr>
            </p:nvSpPr>
            <p:spPr bwMode="auto">
              <a:xfrm>
                <a:off x="5518" y="610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9" name="Oval 205"/>
              <p:cNvSpPr>
                <a:spLocks noChangeArrowheads="1"/>
              </p:cNvSpPr>
              <p:nvPr>
                <p:custDataLst>
                  <p:tags r:id="rId102"/>
                </p:custDataLst>
              </p:nvPr>
            </p:nvSpPr>
            <p:spPr bwMode="auto">
              <a:xfrm>
                <a:off x="5518" y="602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0" name="Oval 206"/>
              <p:cNvSpPr>
                <a:spLocks noChangeArrowheads="1"/>
              </p:cNvSpPr>
              <p:nvPr>
                <p:custDataLst>
                  <p:tags r:id="rId103"/>
                </p:custDataLst>
              </p:nvPr>
            </p:nvSpPr>
            <p:spPr bwMode="auto">
              <a:xfrm>
                <a:off x="5518" y="593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1" name="Oval 207"/>
              <p:cNvSpPr>
                <a:spLocks noChangeArrowheads="1"/>
              </p:cNvSpPr>
              <p:nvPr>
                <p:custDataLst>
                  <p:tags r:id="rId104"/>
                </p:custDataLst>
              </p:nvPr>
            </p:nvSpPr>
            <p:spPr bwMode="auto">
              <a:xfrm>
                <a:off x="5518" y="5853"/>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2" name="Oval 208"/>
              <p:cNvSpPr>
                <a:spLocks noChangeArrowheads="1"/>
              </p:cNvSpPr>
              <p:nvPr>
                <p:custDataLst>
                  <p:tags r:id="rId105"/>
                </p:custDataLst>
              </p:nvPr>
            </p:nvSpPr>
            <p:spPr bwMode="auto">
              <a:xfrm>
                <a:off x="5518" y="5768"/>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3" name="Oval 209"/>
              <p:cNvSpPr>
                <a:spLocks noChangeArrowheads="1"/>
              </p:cNvSpPr>
              <p:nvPr>
                <p:custDataLst>
                  <p:tags r:id="rId106"/>
                </p:custDataLst>
              </p:nvPr>
            </p:nvSpPr>
            <p:spPr bwMode="auto">
              <a:xfrm>
                <a:off x="5518" y="567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4" name="Oval 210"/>
              <p:cNvSpPr>
                <a:spLocks noChangeArrowheads="1"/>
              </p:cNvSpPr>
              <p:nvPr>
                <p:custDataLst>
                  <p:tags r:id="rId107"/>
                </p:custDataLst>
              </p:nvPr>
            </p:nvSpPr>
            <p:spPr bwMode="auto">
              <a:xfrm>
                <a:off x="5518" y="559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5" name="Oval 211"/>
              <p:cNvSpPr>
                <a:spLocks noChangeArrowheads="1"/>
              </p:cNvSpPr>
              <p:nvPr>
                <p:custDataLst>
                  <p:tags r:id="rId108"/>
                </p:custDataLst>
              </p:nvPr>
            </p:nvSpPr>
            <p:spPr bwMode="auto">
              <a:xfrm>
                <a:off x="5518" y="55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6" name="Oval 212"/>
              <p:cNvSpPr>
                <a:spLocks noChangeArrowheads="1"/>
              </p:cNvSpPr>
              <p:nvPr>
                <p:custDataLst>
                  <p:tags r:id="rId109"/>
                </p:custDataLst>
              </p:nvPr>
            </p:nvSpPr>
            <p:spPr bwMode="auto">
              <a:xfrm>
                <a:off x="5518" y="542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7" name="Oval 213"/>
              <p:cNvSpPr>
                <a:spLocks noChangeArrowheads="1"/>
              </p:cNvSpPr>
              <p:nvPr>
                <p:custDataLst>
                  <p:tags r:id="rId110"/>
                </p:custDataLst>
              </p:nvPr>
            </p:nvSpPr>
            <p:spPr bwMode="auto">
              <a:xfrm>
                <a:off x="5518" y="534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8" name="Oval 214"/>
              <p:cNvSpPr>
                <a:spLocks noChangeArrowheads="1"/>
              </p:cNvSpPr>
              <p:nvPr>
                <p:custDataLst>
                  <p:tags r:id="rId111"/>
                </p:custDataLst>
              </p:nvPr>
            </p:nvSpPr>
            <p:spPr bwMode="auto">
              <a:xfrm>
                <a:off x="5518" y="5258"/>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9" name="Oval 215"/>
              <p:cNvSpPr>
                <a:spLocks noChangeArrowheads="1"/>
              </p:cNvSpPr>
              <p:nvPr>
                <p:custDataLst>
                  <p:tags r:id="rId112"/>
                </p:custDataLst>
              </p:nvPr>
            </p:nvSpPr>
            <p:spPr bwMode="auto">
              <a:xfrm>
                <a:off x="5518" y="5173"/>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0" name="Oval 216"/>
              <p:cNvSpPr>
                <a:spLocks noChangeArrowheads="1"/>
              </p:cNvSpPr>
              <p:nvPr>
                <p:custDataLst>
                  <p:tags r:id="rId113"/>
                </p:custDataLst>
              </p:nvPr>
            </p:nvSpPr>
            <p:spPr bwMode="auto">
              <a:xfrm>
                <a:off x="5518" y="508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1" name="Oval 217"/>
              <p:cNvSpPr>
                <a:spLocks noChangeArrowheads="1"/>
              </p:cNvSpPr>
              <p:nvPr>
                <p:custDataLst>
                  <p:tags r:id="rId114"/>
                </p:custDataLst>
              </p:nvPr>
            </p:nvSpPr>
            <p:spPr bwMode="auto">
              <a:xfrm>
                <a:off x="5518" y="500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2" name="Oval 218"/>
              <p:cNvSpPr>
                <a:spLocks noChangeArrowheads="1"/>
              </p:cNvSpPr>
              <p:nvPr>
                <p:custDataLst>
                  <p:tags r:id="rId115"/>
                </p:custDataLst>
              </p:nvPr>
            </p:nvSpPr>
            <p:spPr bwMode="auto">
              <a:xfrm>
                <a:off x="5518" y="492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3" name="Oval 219"/>
              <p:cNvSpPr>
                <a:spLocks noChangeArrowheads="1"/>
              </p:cNvSpPr>
              <p:nvPr>
                <p:custDataLst>
                  <p:tags r:id="rId116"/>
                </p:custDataLst>
              </p:nvPr>
            </p:nvSpPr>
            <p:spPr bwMode="auto">
              <a:xfrm>
                <a:off x="5518" y="483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4" name="Oval 220"/>
              <p:cNvSpPr>
                <a:spLocks noChangeArrowheads="1"/>
              </p:cNvSpPr>
              <p:nvPr>
                <p:custDataLst>
                  <p:tags r:id="rId117"/>
                </p:custDataLst>
              </p:nvPr>
            </p:nvSpPr>
            <p:spPr bwMode="auto">
              <a:xfrm>
                <a:off x="5518" y="4753"/>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5" name="Oval 221"/>
              <p:cNvSpPr>
                <a:spLocks noChangeArrowheads="1"/>
              </p:cNvSpPr>
              <p:nvPr>
                <p:custDataLst>
                  <p:tags r:id="rId118"/>
                </p:custDataLst>
              </p:nvPr>
            </p:nvSpPr>
            <p:spPr bwMode="auto">
              <a:xfrm>
                <a:off x="5518" y="4669"/>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6" name="Oval 222"/>
              <p:cNvSpPr>
                <a:spLocks noChangeArrowheads="1"/>
              </p:cNvSpPr>
              <p:nvPr>
                <p:custDataLst>
                  <p:tags r:id="rId119"/>
                </p:custDataLst>
              </p:nvPr>
            </p:nvSpPr>
            <p:spPr bwMode="auto">
              <a:xfrm>
                <a:off x="5518" y="458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7" name="Oval 223"/>
              <p:cNvSpPr>
                <a:spLocks noChangeArrowheads="1"/>
              </p:cNvSpPr>
              <p:nvPr>
                <p:custDataLst>
                  <p:tags r:id="rId120"/>
                </p:custDataLst>
              </p:nvPr>
            </p:nvSpPr>
            <p:spPr bwMode="auto">
              <a:xfrm>
                <a:off x="5518" y="450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8" name="Oval 224"/>
              <p:cNvSpPr>
                <a:spLocks noChangeArrowheads="1"/>
              </p:cNvSpPr>
              <p:nvPr>
                <p:custDataLst>
                  <p:tags r:id="rId121"/>
                </p:custDataLst>
              </p:nvPr>
            </p:nvSpPr>
            <p:spPr bwMode="auto">
              <a:xfrm>
                <a:off x="5518" y="441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9" name="Oval 225"/>
              <p:cNvSpPr>
                <a:spLocks noChangeArrowheads="1"/>
              </p:cNvSpPr>
              <p:nvPr>
                <p:custDataLst>
                  <p:tags r:id="rId122"/>
                </p:custDataLst>
              </p:nvPr>
            </p:nvSpPr>
            <p:spPr bwMode="auto">
              <a:xfrm>
                <a:off x="5518" y="433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0" name="Oval 226"/>
              <p:cNvSpPr>
                <a:spLocks noChangeArrowheads="1"/>
              </p:cNvSpPr>
              <p:nvPr>
                <p:custDataLst>
                  <p:tags r:id="rId123"/>
                </p:custDataLst>
              </p:nvPr>
            </p:nvSpPr>
            <p:spPr bwMode="auto">
              <a:xfrm>
                <a:off x="5518" y="4246"/>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1" name="Oval 227"/>
              <p:cNvSpPr>
                <a:spLocks noChangeArrowheads="1"/>
              </p:cNvSpPr>
              <p:nvPr>
                <p:custDataLst>
                  <p:tags r:id="rId124"/>
                </p:custDataLst>
              </p:nvPr>
            </p:nvSpPr>
            <p:spPr bwMode="auto">
              <a:xfrm>
                <a:off x="5518" y="4164"/>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2" name="Oval 228"/>
              <p:cNvSpPr>
                <a:spLocks noChangeArrowheads="1"/>
              </p:cNvSpPr>
              <p:nvPr>
                <p:custDataLst>
                  <p:tags r:id="rId125"/>
                </p:custDataLst>
              </p:nvPr>
            </p:nvSpPr>
            <p:spPr bwMode="auto">
              <a:xfrm>
                <a:off x="5518" y="4080"/>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3" name="Freeform 229"/>
              <p:cNvSpPr/>
              <p:nvPr>
                <p:custDataLst>
                  <p:tags r:id="rId126"/>
                </p:custDataLst>
              </p:nvPr>
            </p:nvSpPr>
            <p:spPr bwMode="auto">
              <a:xfrm>
                <a:off x="5518" y="3995"/>
                <a:ext cx="43" cy="46"/>
              </a:xfrm>
              <a:custGeom>
                <a:avLst/>
                <a:gdLst>
                  <a:gd name="T0" fmla="*/ 3 w 7"/>
                  <a:gd name="T1" fmla="*/ 0 h 7"/>
                  <a:gd name="T2" fmla="*/ 7 w 7"/>
                  <a:gd name="T3" fmla="*/ 4 h 7"/>
                  <a:gd name="T4" fmla="*/ 3 w 7"/>
                  <a:gd name="T5" fmla="*/ 7 h 7"/>
                  <a:gd name="T6" fmla="*/ 0 w 7"/>
                  <a:gd name="T7" fmla="*/ 4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2"/>
                      <a:pt x="7" y="4"/>
                    </a:cubicBezTo>
                    <a:cubicBezTo>
                      <a:pt x="6" y="5"/>
                      <a:pt x="5" y="7"/>
                      <a:pt x="3" y="7"/>
                    </a:cubicBezTo>
                    <a:cubicBezTo>
                      <a:pt x="1" y="7"/>
                      <a:pt x="0" y="6"/>
                      <a:pt x="0" y="4"/>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4" name="Freeform 230"/>
              <p:cNvSpPr/>
              <p:nvPr>
                <p:custDataLst>
                  <p:tags r:id="rId127"/>
                </p:custDataLst>
              </p:nvPr>
            </p:nvSpPr>
            <p:spPr bwMode="auto">
              <a:xfrm>
                <a:off x="5523" y="3911"/>
                <a:ext cx="53" cy="51"/>
              </a:xfrm>
              <a:custGeom>
                <a:avLst/>
                <a:gdLst>
                  <a:gd name="T0" fmla="*/ 5 w 8"/>
                  <a:gd name="T1" fmla="*/ 1 h 8"/>
                  <a:gd name="T2" fmla="*/ 8 w 8"/>
                  <a:gd name="T3" fmla="*/ 5 h 8"/>
                  <a:gd name="T4" fmla="*/ 3 w 8"/>
                  <a:gd name="T5" fmla="*/ 7 h 8"/>
                  <a:gd name="T6" fmla="*/ 1 w 8"/>
                  <a:gd name="T7" fmla="*/ 3 h 8"/>
                  <a:gd name="T8" fmla="*/ 5 w 8"/>
                  <a:gd name="T9" fmla="*/ 1 h 8"/>
                </a:gdLst>
                <a:ahLst/>
                <a:cxnLst>
                  <a:cxn ang="0">
                    <a:pos x="T0" y="T1"/>
                  </a:cxn>
                  <a:cxn ang="0">
                    <a:pos x="T2" y="T3"/>
                  </a:cxn>
                  <a:cxn ang="0">
                    <a:pos x="T4" y="T5"/>
                  </a:cxn>
                  <a:cxn ang="0">
                    <a:pos x="T6" y="T7"/>
                  </a:cxn>
                  <a:cxn ang="0">
                    <a:pos x="T8" y="T9"/>
                  </a:cxn>
                </a:cxnLst>
                <a:rect l="0" t="0" r="r" b="b"/>
                <a:pathLst>
                  <a:path w="8" h="8">
                    <a:moveTo>
                      <a:pt x="5" y="1"/>
                    </a:moveTo>
                    <a:cubicBezTo>
                      <a:pt x="7" y="1"/>
                      <a:pt x="8" y="3"/>
                      <a:pt x="8" y="5"/>
                    </a:cubicBezTo>
                    <a:cubicBezTo>
                      <a:pt x="7" y="7"/>
                      <a:pt x="5" y="8"/>
                      <a:pt x="3" y="7"/>
                    </a:cubicBezTo>
                    <a:cubicBezTo>
                      <a:pt x="2" y="7"/>
                      <a:pt x="0" y="5"/>
                      <a:pt x="1" y="3"/>
                    </a:cubicBezTo>
                    <a:cubicBezTo>
                      <a:pt x="2" y="1"/>
                      <a:pt x="4" y="0"/>
                      <a:pt x="5"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5" name="Freeform 231"/>
              <p:cNvSpPr/>
              <p:nvPr>
                <p:custDataLst>
                  <p:tags r:id="rId128"/>
                </p:custDataLst>
              </p:nvPr>
            </p:nvSpPr>
            <p:spPr bwMode="auto">
              <a:xfrm>
                <a:off x="5561" y="3834"/>
                <a:ext cx="53" cy="51"/>
              </a:xfrm>
              <a:custGeom>
                <a:avLst/>
                <a:gdLst>
                  <a:gd name="T0" fmla="*/ 6 w 8"/>
                  <a:gd name="T1" fmla="*/ 1 h 8"/>
                  <a:gd name="T2" fmla="*/ 7 w 8"/>
                  <a:gd name="T3" fmla="*/ 6 h 8"/>
                  <a:gd name="T4" fmla="*/ 2 w 8"/>
                  <a:gd name="T5" fmla="*/ 7 h 8"/>
                  <a:gd name="T6" fmla="*/ 1 w 8"/>
                  <a:gd name="T7" fmla="*/ 2 h 8"/>
                  <a:gd name="T8" fmla="*/ 6 w 8"/>
                  <a:gd name="T9" fmla="*/ 1 h 8"/>
                </a:gdLst>
                <a:ahLst/>
                <a:cxnLst>
                  <a:cxn ang="0">
                    <a:pos x="T0" y="T1"/>
                  </a:cxn>
                  <a:cxn ang="0">
                    <a:pos x="T2" y="T3"/>
                  </a:cxn>
                  <a:cxn ang="0">
                    <a:pos x="T4" y="T5"/>
                  </a:cxn>
                  <a:cxn ang="0">
                    <a:pos x="T6" y="T7"/>
                  </a:cxn>
                  <a:cxn ang="0">
                    <a:pos x="T8" y="T9"/>
                  </a:cxn>
                </a:cxnLst>
                <a:rect l="0" t="0" r="r" b="b"/>
                <a:pathLst>
                  <a:path w="8" h="8">
                    <a:moveTo>
                      <a:pt x="6" y="1"/>
                    </a:moveTo>
                    <a:cubicBezTo>
                      <a:pt x="8" y="3"/>
                      <a:pt x="8" y="5"/>
                      <a:pt x="7" y="6"/>
                    </a:cubicBezTo>
                    <a:cubicBezTo>
                      <a:pt x="6" y="8"/>
                      <a:pt x="4" y="8"/>
                      <a:pt x="2" y="7"/>
                    </a:cubicBezTo>
                    <a:cubicBezTo>
                      <a:pt x="1" y="6"/>
                      <a:pt x="0" y="4"/>
                      <a:pt x="1" y="2"/>
                    </a:cubicBezTo>
                    <a:cubicBezTo>
                      <a:pt x="2" y="1"/>
                      <a:pt x="5" y="0"/>
                      <a:pt x="6"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6" name="Freeform 232"/>
              <p:cNvSpPr/>
              <p:nvPr>
                <p:custDataLst>
                  <p:tags r:id="rId129"/>
                </p:custDataLst>
              </p:nvPr>
            </p:nvSpPr>
            <p:spPr bwMode="auto">
              <a:xfrm>
                <a:off x="5622" y="3776"/>
                <a:ext cx="51" cy="43"/>
              </a:xfrm>
              <a:custGeom>
                <a:avLst/>
                <a:gdLst>
                  <a:gd name="T0" fmla="*/ 7 w 8"/>
                  <a:gd name="T1" fmla="*/ 2 h 7"/>
                  <a:gd name="T2" fmla="*/ 6 w 8"/>
                  <a:gd name="T3" fmla="*/ 6 h 7"/>
                  <a:gd name="T4" fmla="*/ 1 w 8"/>
                  <a:gd name="T5" fmla="*/ 6 h 7"/>
                  <a:gd name="T6" fmla="*/ 2 w 8"/>
                  <a:gd name="T7" fmla="*/ 1 h 7"/>
                  <a:gd name="T8" fmla="*/ 7 w 8"/>
                  <a:gd name="T9" fmla="*/ 2 h 7"/>
                </a:gdLst>
                <a:ahLst/>
                <a:cxnLst>
                  <a:cxn ang="0">
                    <a:pos x="T0" y="T1"/>
                  </a:cxn>
                  <a:cxn ang="0">
                    <a:pos x="T2" y="T3"/>
                  </a:cxn>
                  <a:cxn ang="0">
                    <a:pos x="T4" y="T5"/>
                  </a:cxn>
                  <a:cxn ang="0">
                    <a:pos x="T6" y="T7"/>
                  </a:cxn>
                  <a:cxn ang="0">
                    <a:pos x="T8" y="T9"/>
                  </a:cxn>
                </a:cxnLst>
                <a:rect l="0" t="0" r="r" b="b"/>
                <a:pathLst>
                  <a:path w="8" h="7">
                    <a:moveTo>
                      <a:pt x="7" y="2"/>
                    </a:moveTo>
                    <a:cubicBezTo>
                      <a:pt x="8" y="3"/>
                      <a:pt x="7" y="5"/>
                      <a:pt x="6" y="6"/>
                    </a:cubicBezTo>
                    <a:cubicBezTo>
                      <a:pt x="5" y="7"/>
                      <a:pt x="3" y="7"/>
                      <a:pt x="1" y="6"/>
                    </a:cubicBezTo>
                    <a:cubicBezTo>
                      <a:pt x="0" y="5"/>
                      <a:pt x="0" y="2"/>
                      <a:pt x="2" y="1"/>
                    </a:cubicBezTo>
                    <a:cubicBezTo>
                      <a:pt x="3" y="0"/>
                      <a:pt x="5" y="0"/>
                      <a:pt x="7"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7" name="Freeform 233"/>
              <p:cNvSpPr/>
              <p:nvPr>
                <p:custDataLst>
                  <p:tags r:id="rId130"/>
                </p:custDataLst>
              </p:nvPr>
            </p:nvSpPr>
            <p:spPr bwMode="auto">
              <a:xfrm>
                <a:off x="5692" y="3729"/>
                <a:ext cx="51" cy="51"/>
              </a:xfrm>
              <a:custGeom>
                <a:avLst/>
                <a:gdLst>
                  <a:gd name="T0" fmla="*/ 7 w 8"/>
                  <a:gd name="T1" fmla="*/ 3 h 8"/>
                  <a:gd name="T2" fmla="*/ 5 w 8"/>
                  <a:gd name="T3" fmla="*/ 7 h 8"/>
                  <a:gd name="T4" fmla="*/ 1 w 8"/>
                  <a:gd name="T5" fmla="*/ 5 h 8"/>
                  <a:gd name="T6" fmla="*/ 3 w 8"/>
                  <a:gd name="T7" fmla="*/ 1 h 8"/>
                  <a:gd name="T8" fmla="*/ 7 w 8"/>
                  <a:gd name="T9" fmla="*/ 3 h 8"/>
                </a:gdLst>
                <a:ahLst/>
                <a:cxnLst>
                  <a:cxn ang="0">
                    <a:pos x="T0" y="T1"/>
                  </a:cxn>
                  <a:cxn ang="0">
                    <a:pos x="T2" y="T3"/>
                  </a:cxn>
                  <a:cxn ang="0">
                    <a:pos x="T4" y="T5"/>
                  </a:cxn>
                  <a:cxn ang="0">
                    <a:pos x="T6" y="T7"/>
                  </a:cxn>
                  <a:cxn ang="0">
                    <a:pos x="T8" y="T9"/>
                  </a:cxn>
                </a:cxnLst>
                <a:rect l="0" t="0" r="r" b="b"/>
                <a:pathLst>
                  <a:path w="8" h="8">
                    <a:moveTo>
                      <a:pt x="7" y="3"/>
                    </a:moveTo>
                    <a:cubicBezTo>
                      <a:pt x="8" y="5"/>
                      <a:pt x="7" y="7"/>
                      <a:pt x="5" y="7"/>
                    </a:cubicBezTo>
                    <a:cubicBezTo>
                      <a:pt x="4" y="8"/>
                      <a:pt x="2" y="7"/>
                      <a:pt x="1" y="5"/>
                    </a:cubicBezTo>
                    <a:cubicBezTo>
                      <a:pt x="0" y="4"/>
                      <a:pt x="1" y="2"/>
                      <a:pt x="3" y="1"/>
                    </a:cubicBezTo>
                    <a:cubicBezTo>
                      <a:pt x="5" y="0"/>
                      <a:pt x="7" y="1"/>
                      <a:pt x="7" y="3"/>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8" name="Freeform 234"/>
              <p:cNvSpPr/>
              <p:nvPr>
                <p:custDataLst>
                  <p:tags r:id="rId131"/>
                </p:custDataLst>
              </p:nvPr>
            </p:nvSpPr>
            <p:spPr bwMode="auto">
              <a:xfrm>
                <a:off x="5777" y="3710"/>
                <a:ext cx="43" cy="46"/>
              </a:xfrm>
              <a:custGeom>
                <a:avLst/>
                <a:gdLst>
                  <a:gd name="T0" fmla="*/ 7 w 7"/>
                  <a:gd name="T1" fmla="*/ 4 h 7"/>
                  <a:gd name="T2" fmla="*/ 4 w 7"/>
                  <a:gd name="T3" fmla="*/ 7 h 7"/>
                  <a:gd name="T4" fmla="*/ 0 w 7"/>
                  <a:gd name="T5" fmla="*/ 4 h 7"/>
                  <a:gd name="T6" fmla="*/ 3 w 7"/>
                  <a:gd name="T7" fmla="*/ 0 h 7"/>
                  <a:gd name="T8" fmla="*/ 7 w 7"/>
                  <a:gd name="T9" fmla="*/ 4 h 7"/>
                </a:gdLst>
                <a:ahLst/>
                <a:cxnLst>
                  <a:cxn ang="0">
                    <a:pos x="T0" y="T1"/>
                  </a:cxn>
                  <a:cxn ang="0">
                    <a:pos x="T2" y="T3"/>
                  </a:cxn>
                  <a:cxn ang="0">
                    <a:pos x="T4" y="T5"/>
                  </a:cxn>
                  <a:cxn ang="0">
                    <a:pos x="T6" y="T7"/>
                  </a:cxn>
                  <a:cxn ang="0">
                    <a:pos x="T8" y="T9"/>
                  </a:cxn>
                </a:cxnLst>
                <a:rect l="0" t="0" r="r" b="b"/>
                <a:pathLst>
                  <a:path w="7" h="7">
                    <a:moveTo>
                      <a:pt x="7" y="4"/>
                    </a:moveTo>
                    <a:cubicBezTo>
                      <a:pt x="7" y="5"/>
                      <a:pt x="6" y="7"/>
                      <a:pt x="4" y="7"/>
                    </a:cubicBezTo>
                    <a:cubicBezTo>
                      <a:pt x="2" y="7"/>
                      <a:pt x="0" y="6"/>
                      <a:pt x="0" y="4"/>
                    </a:cubicBezTo>
                    <a:cubicBezTo>
                      <a:pt x="0" y="2"/>
                      <a:pt x="1" y="1"/>
                      <a:pt x="3" y="0"/>
                    </a:cubicBezTo>
                    <a:cubicBezTo>
                      <a:pt x="5" y="0"/>
                      <a:pt x="7" y="2"/>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9" name="Oval 235"/>
              <p:cNvSpPr>
                <a:spLocks noChangeArrowheads="1"/>
              </p:cNvSpPr>
              <p:nvPr>
                <p:custDataLst>
                  <p:tags r:id="rId132"/>
                </p:custDataLst>
              </p:nvPr>
            </p:nvSpPr>
            <p:spPr bwMode="auto">
              <a:xfrm>
                <a:off x="585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0" name="Oval 236"/>
              <p:cNvSpPr>
                <a:spLocks noChangeArrowheads="1"/>
              </p:cNvSpPr>
              <p:nvPr>
                <p:custDataLst>
                  <p:tags r:id="rId133"/>
                </p:custDataLst>
              </p:nvPr>
            </p:nvSpPr>
            <p:spPr bwMode="auto">
              <a:xfrm>
                <a:off x="594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1" name="Oval 237"/>
              <p:cNvSpPr>
                <a:spLocks noChangeArrowheads="1"/>
              </p:cNvSpPr>
              <p:nvPr>
                <p:custDataLst>
                  <p:tags r:id="rId134"/>
                </p:custDataLst>
              </p:nvPr>
            </p:nvSpPr>
            <p:spPr bwMode="auto">
              <a:xfrm>
                <a:off x="602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2" name="Oval 238"/>
              <p:cNvSpPr>
                <a:spLocks noChangeArrowheads="1"/>
              </p:cNvSpPr>
              <p:nvPr>
                <p:custDataLst>
                  <p:tags r:id="rId135"/>
                </p:custDataLst>
              </p:nvPr>
            </p:nvSpPr>
            <p:spPr bwMode="auto">
              <a:xfrm>
                <a:off x="611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3" name="Oval 239"/>
              <p:cNvSpPr>
                <a:spLocks noChangeArrowheads="1"/>
              </p:cNvSpPr>
              <p:nvPr>
                <p:custDataLst>
                  <p:tags r:id="rId136"/>
                </p:custDataLst>
              </p:nvPr>
            </p:nvSpPr>
            <p:spPr bwMode="auto">
              <a:xfrm>
                <a:off x="619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4" name="Oval 240"/>
              <p:cNvSpPr>
                <a:spLocks noChangeArrowheads="1"/>
              </p:cNvSpPr>
              <p:nvPr>
                <p:custDataLst>
                  <p:tags r:id="rId137"/>
                </p:custDataLst>
              </p:nvPr>
            </p:nvSpPr>
            <p:spPr bwMode="auto">
              <a:xfrm>
                <a:off x="627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5" name="Oval 241"/>
              <p:cNvSpPr>
                <a:spLocks noChangeArrowheads="1"/>
              </p:cNvSpPr>
              <p:nvPr>
                <p:custDataLst>
                  <p:tags r:id="rId138"/>
                </p:custDataLst>
              </p:nvPr>
            </p:nvSpPr>
            <p:spPr bwMode="auto">
              <a:xfrm>
                <a:off x="636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6" name="Oval 242"/>
              <p:cNvSpPr>
                <a:spLocks noChangeArrowheads="1"/>
              </p:cNvSpPr>
              <p:nvPr>
                <p:custDataLst>
                  <p:tags r:id="rId139"/>
                </p:custDataLst>
              </p:nvPr>
            </p:nvSpPr>
            <p:spPr bwMode="auto">
              <a:xfrm>
                <a:off x="64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7" name="Oval 243"/>
              <p:cNvSpPr>
                <a:spLocks noChangeArrowheads="1"/>
              </p:cNvSpPr>
              <p:nvPr>
                <p:custDataLst>
                  <p:tags r:id="rId140"/>
                </p:custDataLst>
              </p:nvPr>
            </p:nvSpPr>
            <p:spPr bwMode="auto">
              <a:xfrm>
                <a:off x="653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8" name="Oval 244"/>
              <p:cNvSpPr>
                <a:spLocks noChangeArrowheads="1"/>
              </p:cNvSpPr>
              <p:nvPr>
                <p:custDataLst>
                  <p:tags r:id="rId141"/>
                </p:custDataLst>
              </p:nvPr>
            </p:nvSpPr>
            <p:spPr bwMode="auto">
              <a:xfrm>
                <a:off x="66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9" name="Oval 245"/>
              <p:cNvSpPr>
                <a:spLocks noChangeArrowheads="1"/>
              </p:cNvSpPr>
              <p:nvPr>
                <p:custDataLst>
                  <p:tags r:id="rId142"/>
                </p:custDataLst>
              </p:nvPr>
            </p:nvSpPr>
            <p:spPr bwMode="auto">
              <a:xfrm>
                <a:off x="669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0" name="Oval 246"/>
              <p:cNvSpPr>
                <a:spLocks noChangeArrowheads="1"/>
              </p:cNvSpPr>
              <p:nvPr>
                <p:custDataLst>
                  <p:tags r:id="rId143"/>
                </p:custDataLst>
              </p:nvPr>
            </p:nvSpPr>
            <p:spPr bwMode="auto">
              <a:xfrm>
                <a:off x="678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1" name="Oval 247"/>
              <p:cNvSpPr>
                <a:spLocks noChangeArrowheads="1"/>
              </p:cNvSpPr>
              <p:nvPr>
                <p:custDataLst>
                  <p:tags r:id="rId144"/>
                </p:custDataLst>
              </p:nvPr>
            </p:nvSpPr>
            <p:spPr bwMode="auto">
              <a:xfrm>
                <a:off x="68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2" name="Oval 248"/>
              <p:cNvSpPr>
                <a:spLocks noChangeArrowheads="1"/>
              </p:cNvSpPr>
              <p:nvPr>
                <p:custDataLst>
                  <p:tags r:id="rId145"/>
                </p:custDataLst>
              </p:nvPr>
            </p:nvSpPr>
            <p:spPr bwMode="auto">
              <a:xfrm>
                <a:off x="695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3" name="Oval 249"/>
              <p:cNvSpPr>
                <a:spLocks noChangeArrowheads="1"/>
              </p:cNvSpPr>
              <p:nvPr>
                <p:custDataLst>
                  <p:tags r:id="rId146"/>
                </p:custDataLst>
              </p:nvPr>
            </p:nvSpPr>
            <p:spPr bwMode="auto">
              <a:xfrm>
                <a:off x="7034"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4" name="Oval 250"/>
              <p:cNvSpPr>
                <a:spLocks noChangeArrowheads="1"/>
              </p:cNvSpPr>
              <p:nvPr>
                <p:custDataLst>
                  <p:tags r:id="rId147"/>
                </p:custDataLst>
              </p:nvPr>
            </p:nvSpPr>
            <p:spPr bwMode="auto">
              <a:xfrm>
                <a:off x="71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5" name="Oval 251"/>
              <p:cNvSpPr>
                <a:spLocks noChangeArrowheads="1"/>
              </p:cNvSpPr>
              <p:nvPr>
                <p:custDataLst>
                  <p:tags r:id="rId148"/>
                </p:custDataLst>
              </p:nvPr>
            </p:nvSpPr>
            <p:spPr bwMode="auto">
              <a:xfrm>
                <a:off x="720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6" name="Oval 252"/>
              <p:cNvSpPr>
                <a:spLocks noChangeArrowheads="1"/>
              </p:cNvSpPr>
              <p:nvPr>
                <p:custDataLst>
                  <p:tags r:id="rId149"/>
                </p:custDataLst>
              </p:nvPr>
            </p:nvSpPr>
            <p:spPr bwMode="auto">
              <a:xfrm>
                <a:off x="72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7" name="Oval 253"/>
              <p:cNvSpPr>
                <a:spLocks noChangeArrowheads="1"/>
              </p:cNvSpPr>
              <p:nvPr>
                <p:custDataLst>
                  <p:tags r:id="rId150"/>
                </p:custDataLst>
              </p:nvPr>
            </p:nvSpPr>
            <p:spPr bwMode="auto">
              <a:xfrm>
                <a:off x="73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8" name="Oval 254"/>
              <p:cNvSpPr>
                <a:spLocks noChangeArrowheads="1"/>
              </p:cNvSpPr>
              <p:nvPr>
                <p:custDataLst>
                  <p:tags r:id="rId151"/>
                </p:custDataLst>
              </p:nvPr>
            </p:nvSpPr>
            <p:spPr bwMode="auto">
              <a:xfrm>
                <a:off x="745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9" name="Oval 255"/>
              <p:cNvSpPr>
                <a:spLocks noChangeArrowheads="1"/>
              </p:cNvSpPr>
              <p:nvPr>
                <p:custDataLst>
                  <p:tags r:id="rId152"/>
                </p:custDataLst>
              </p:nvPr>
            </p:nvSpPr>
            <p:spPr bwMode="auto">
              <a:xfrm>
                <a:off x="75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0" name="Oval 256"/>
              <p:cNvSpPr>
                <a:spLocks noChangeArrowheads="1"/>
              </p:cNvSpPr>
              <p:nvPr>
                <p:custDataLst>
                  <p:tags r:id="rId153"/>
                </p:custDataLst>
              </p:nvPr>
            </p:nvSpPr>
            <p:spPr bwMode="auto">
              <a:xfrm>
                <a:off x="762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1" name="Oval 257"/>
              <p:cNvSpPr>
                <a:spLocks noChangeArrowheads="1"/>
              </p:cNvSpPr>
              <p:nvPr>
                <p:custDataLst>
                  <p:tags r:id="rId154"/>
                </p:custDataLst>
              </p:nvPr>
            </p:nvSpPr>
            <p:spPr bwMode="auto">
              <a:xfrm>
                <a:off x="770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2" name="Oval 258"/>
              <p:cNvSpPr>
                <a:spLocks noChangeArrowheads="1"/>
              </p:cNvSpPr>
              <p:nvPr>
                <p:custDataLst>
                  <p:tags r:id="rId155"/>
                </p:custDataLst>
              </p:nvPr>
            </p:nvSpPr>
            <p:spPr bwMode="auto">
              <a:xfrm>
                <a:off x="77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3" name="Oval 259"/>
              <p:cNvSpPr>
                <a:spLocks noChangeArrowheads="1"/>
              </p:cNvSpPr>
              <p:nvPr>
                <p:custDataLst>
                  <p:tags r:id="rId156"/>
                </p:custDataLst>
              </p:nvPr>
            </p:nvSpPr>
            <p:spPr bwMode="auto">
              <a:xfrm>
                <a:off x="787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4" name="Oval 260"/>
              <p:cNvSpPr>
                <a:spLocks noChangeArrowheads="1"/>
              </p:cNvSpPr>
              <p:nvPr>
                <p:custDataLst>
                  <p:tags r:id="rId157"/>
                </p:custDataLst>
              </p:nvPr>
            </p:nvSpPr>
            <p:spPr bwMode="auto">
              <a:xfrm>
                <a:off x="79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5" name="Oval 261"/>
              <p:cNvSpPr>
                <a:spLocks noChangeArrowheads="1"/>
              </p:cNvSpPr>
              <p:nvPr>
                <p:custDataLst>
                  <p:tags r:id="rId158"/>
                </p:custDataLst>
              </p:nvPr>
            </p:nvSpPr>
            <p:spPr bwMode="auto">
              <a:xfrm>
                <a:off x="803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6" name="Oval 262"/>
              <p:cNvSpPr>
                <a:spLocks noChangeArrowheads="1"/>
              </p:cNvSpPr>
              <p:nvPr>
                <p:custDataLst>
                  <p:tags r:id="rId159"/>
                </p:custDataLst>
              </p:nvPr>
            </p:nvSpPr>
            <p:spPr bwMode="auto">
              <a:xfrm>
                <a:off x="81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7" name="Oval 263"/>
              <p:cNvSpPr>
                <a:spLocks noChangeArrowheads="1"/>
              </p:cNvSpPr>
              <p:nvPr>
                <p:custDataLst>
                  <p:tags r:id="rId160"/>
                </p:custDataLst>
              </p:nvPr>
            </p:nvSpPr>
            <p:spPr bwMode="auto">
              <a:xfrm>
                <a:off x="820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8" name="Oval 264"/>
              <p:cNvSpPr>
                <a:spLocks noChangeArrowheads="1"/>
              </p:cNvSpPr>
              <p:nvPr>
                <p:custDataLst>
                  <p:tags r:id="rId161"/>
                </p:custDataLst>
              </p:nvPr>
            </p:nvSpPr>
            <p:spPr bwMode="auto">
              <a:xfrm>
                <a:off x="829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9" name="Oval 265"/>
              <p:cNvSpPr>
                <a:spLocks noChangeArrowheads="1"/>
              </p:cNvSpPr>
              <p:nvPr>
                <p:custDataLst>
                  <p:tags r:id="rId162"/>
                </p:custDataLst>
              </p:nvPr>
            </p:nvSpPr>
            <p:spPr bwMode="auto">
              <a:xfrm>
                <a:off x="8382"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0" name="Oval 266"/>
              <p:cNvSpPr>
                <a:spLocks noChangeArrowheads="1"/>
              </p:cNvSpPr>
              <p:nvPr>
                <p:custDataLst>
                  <p:tags r:id="rId163"/>
                </p:custDataLst>
              </p:nvPr>
            </p:nvSpPr>
            <p:spPr bwMode="auto">
              <a:xfrm>
                <a:off x="8467"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1" name="Oval 267"/>
              <p:cNvSpPr>
                <a:spLocks noChangeArrowheads="1"/>
              </p:cNvSpPr>
              <p:nvPr>
                <p:custDataLst>
                  <p:tags r:id="rId164"/>
                </p:custDataLst>
              </p:nvPr>
            </p:nvSpPr>
            <p:spPr bwMode="auto">
              <a:xfrm>
                <a:off x="854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2" name="Oval 268"/>
              <p:cNvSpPr>
                <a:spLocks noChangeArrowheads="1"/>
              </p:cNvSpPr>
              <p:nvPr>
                <p:custDataLst>
                  <p:tags r:id="rId165"/>
                </p:custDataLst>
              </p:nvPr>
            </p:nvSpPr>
            <p:spPr bwMode="auto">
              <a:xfrm>
                <a:off x="863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3" name="Oval 269"/>
              <p:cNvSpPr>
                <a:spLocks noChangeArrowheads="1"/>
              </p:cNvSpPr>
              <p:nvPr>
                <p:custDataLst>
                  <p:tags r:id="rId166"/>
                </p:custDataLst>
              </p:nvPr>
            </p:nvSpPr>
            <p:spPr bwMode="auto">
              <a:xfrm>
                <a:off x="8718"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4" name="Oval 270"/>
              <p:cNvSpPr>
                <a:spLocks noChangeArrowheads="1"/>
              </p:cNvSpPr>
              <p:nvPr>
                <p:custDataLst>
                  <p:tags r:id="rId167"/>
                </p:custDataLst>
              </p:nvPr>
            </p:nvSpPr>
            <p:spPr bwMode="auto">
              <a:xfrm>
                <a:off x="880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5" name="Oval 271"/>
              <p:cNvSpPr>
                <a:spLocks noChangeArrowheads="1"/>
              </p:cNvSpPr>
              <p:nvPr>
                <p:custDataLst>
                  <p:tags r:id="rId168"/>
                </p:custDataLst>
              </p:nvPr>
            </p:nvSpPr>
            <p:spPr bwMode="auto">
              <a:xfrm>
                <a:off x="888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6" name="Oval 272"/>
              <p:cNvSpPr>
                <a:spLocks noChangeArrowheads="1"/>
              </p:cNvSpPr>
              <p:nvPr>
                <p:custDataLst>
                  <p:tags r:id="rId169"/>
                </p:custDataLst>
              </p:nvPr>
            </p:nvSpPr>
            <p:spPr bwMode="auto">
              <a:xfrm>
                <a:off x="896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7" name="Oval 273"/>
              <p:cNvSpPr>
                <a:spLocks noChangeArrowheads="1"/>
              </p:cNvSpPr>
              <p:nvPr>
                <p:custDataLst>
                  <p:tags r:id="rId170"/>
                </p:custDataLst>
              </p:nvPr>
            </p:nvSpPr>
            <p:spPr bwMode="auto">
              <a:xfrm>
                <a:off x="905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8" name="Oval 274"/>
              <p:cNvSpPr>
                <a:spLocks noChangeArrowheads="1"/>
              </p:cNvSpPr>
              <p:nvPr>
                <p:custDataLst>
                  <p:tags r:id="rId171"/>
                </p:custDataLst>
              </p:nvPr>
            </p:nvSpPr>
            <p:spPr bwMode="auto">
              <a:xfrm>
                <a:off x="9135"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9" name="Oval 275"/>
              <p:cNvSpPr>
                <a:spLocks noChangeArrowheads="1"/>
              </p:cNvSpPr>
              <p:nvPr>
                <p:custDataLst>
                  <p:tags r:id="rId172"/>
                </p:custDataLst>
              </p:nvPr>
            </p:nvSpPr>
            <p:spPr bwMode="auto">
              <a:xfrm>
                <a:off x="922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0" name="Oval 276"/>
              <p:cNvSpPr>
                <a:spLocks noChangeArrowheads="1"/>
              </p:cNvSpPr>
              <p:nvPr>
                <p:custDataLst>
                  <p:tags r:id="rId173"/>
                </p:custDataLst>
              </p:nvPr>
            </p:nvSpPr>
            <p:spPr bwMode="auto">
              <a:xfrm>
                <a:off x="930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1" name="Oval 277"/>
              <p:cNvSpPr>
                <a:spLocks noChangeArrowheads="1"/>
              </p:cNvSpPr>
              <p:nvPr>
                <p:custDataLst>
                  <p:tags r:id="rId174"/>
                </p:custDataLst>
              </p:nvPr>
            </p:nvSpPr>
            <p:spPr bwMode="auto">
              <a:xfrm>
                <a:off x="93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2" name="Oval 278"/>
              <p:cNvSpPr>
                <a:spLocks noChangeArrowheads="1"/>
              </p:cNvSpPr>
              <p:nvPr>
                <p:custDataLst>
                  <p:tags r:id="rId175"/>
                </p:custDataLst>
              </p:nvPr>
            </p:nvSpPr>
            <p:spPr bwMode="auto">
              <a:xfrm>
                <a:off x="947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3" name="Oval 279"/>
              <p:cNvSpPr>
                <a:spLocks noChangeArrowheads="1"/>
              </p:cNvSpPr>
              <p:nvPr>
                <p:custDataLst>
                  <p:tags r:id="rId176"/>
                </p:custDataLst>
              </p:nvPr>
            </p:nvSpPr>
            <p:spPr bwMode="auto">
              <a:xfrm>
                <a:off x="95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4" name="Oval 280"/>
              <p:cNvSpPr>
                <a:spLocks noChangeArrowheads="1"/>
              </p:cNvSpPr>
              <p:nvPr>
                <p:custDataLst>
                  <p:tags r:id="rId177"/>
                </p:custDataLst>
              </p:nvPr>
            </p:nvSpPr>
            <p:spPr bwMode="auto">
              <a:xfrm>
                <a:off x="964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5" name="Oval 281"/>
              <p:cNvSpPr>
                <a:spLocks noChangeArrowheads="1"/>
              </p:cNvSpPr>
              <p:nvPr>
                <p:custDataLst>
                  <p:tags r:id="rId178"/>
                </p:custDataLst>
              </p:nvPr>
            </p:nvSpPr>
            <p:spPr bwMode="auto">
              <a:xfrm>
                <a:off x="97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6" name="Oval 282"/>
              <p:cNvSpPr>
                <a:spLocks noChangeArrowheads="1"/>
              </p:cNvSpPr>
              <p:nvPr>
                <p:custDataLst>
                  <p:tags r:id="rId179"/>
                </p:custDataLst>
              </p:nvPr>
            </p:nvSpPr>
            <p:spPr bwMode="auto">
              <a:xfrm>
                <a:off x="980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7" name="Oval 283"/>
              <p:cNvSpPr>
                <a:spLocks noChangeArrowheads="1"/>
              </p:cNvSpPr>
              <p:nvPr>
                <p:custDataLst>
                  <p:tags r:id="rId180"/>
                </p:custDataLst>
              </p:nvPr>
            </p:nvSpPr>
            <p:spPr bwMode="auto">
              <a:xfrm>
                <a:off x="989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8" name="Oval 284"/>
              <p:cNvSpPr>
                <a:spLocks noChangeArrowheads="1"/>
              </p:cNvSpPr>
              <p:nvPr>
                <p:custDataLst>
                  <p:tags r:id="rId181"/>
                </p:custDataLst>
              </p:nvPr>
            </p:nvSpPr>
            <p:spPr bwMode="auto">
              <a:xfrm>
                <a:off x="997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9" name="Oval 285"/>
              <p:cNvSpPr>
                <a:spLocks noChangeArrowheads="1"/>
              </p:cNvSpPr>
              <p:nvPr>
                <p:custDataLst>
                  <p:tags r:id="rId182"/>
                </p:custDataLst>
              </p:nvPr>
            </p:nvSpPr>
            <p:spPr bwMode="auto">
              <a:xfrm>
                <a:off x="1005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0" name="Oval 286"/>
              <p:cNvSpPr>
                <a:spLocks noChangeArrowheads="1"/>
              </p:cNvSpPr>
              <p:nvPr>
                <p:custDataLst>
                  <p:tags r:id="rId183"/>
                </p:custDataLst>
              </p:nvPr>
            </p:nvSpPr>
            <p:spPr bwMode="auto">
              <a:xfrm>
                <a:off x="1014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1" name="Oval 287"/>
              <p:cNvSpPr>
                <a:spLocks noChangeArrowheads="1"/>
              </p:cNvSpPr>
              <p:nvPr>
                <p:custDataLst>
                  <p:tags r:id="rId184"/>
                </p:custDataLst>
              </p:nvPr>
            </p:nvSpPr>
            <p:spPr bwMode="auto">
              <a:xfrm>
                <a:off x="1022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2" name="Oval 288"/>
              <p:cNvSpPr>
                <a:spLocks noChangeArrowheads="1"/>
              </p:cNvSpPr>
              <p:nvPr>
                <p:custDataLst>
                  <p:tags r:id="rId185"/>
                </p:custDataLst>
              </p:nvPr>
            </p:nvSpPr>
            <p:spPr bwMode="auto">
              <a:xfrm>
                <a:off x="103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3" name="Oval 289"/>
              <p:cNvSpPr>
                <a:spLocks noChangeArrowheads="1"/>
              </p:cNvSpPr>
              <p:nvPr>
                <p:custDataLst>
                  <p:tags r:id="rId186"/>
                </p:custDataLst>
              </p:nvPr>
            </p:nvSpPr>
            <p:spPr bwMode="auto">
              <a:xfrm>
                <a:off x="1039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4" name="Oval 290"/>
              <p:cNvSpPr>
                <a:spLocks noChangeArrowheads="1"/>
              </p:cNvSpPr>
              <p:nvPr>
                <p:custDataLst>
                  <p:tags r:id="rId187"/>
                </p:custDataLst>
              </p:nvPr>
            </p:nvSpPr>
            <p:spPr bwMode="auto">
              <a:xfrm>
                <a:off x="1047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5" name="Oval 291"/>
              <p:cNvSpPr>
                <a:spLocks noChangeArrowheads="1"/>
              </p:cNvSpPr>
              <p:nvPr>
                <p:custDataLst>
                  <p:tags r:id="rId188"/>
                </p:custDataLst>
              </p:nvPr>
            </p:nvSpPr>
            <p:spPr bwMode="auto">
              <a:xfrm>
                <a:off x="1056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6" name="Oval 292"/>
              <p:cNvSpPr>
                <a:spLocks noChangeArrowheads="1"/>
              </p:cNvSpPr>
              <p:nvPr>
                <p:custDataLst>
                  <p:tags r:id="rId189"/>
                </p:custDataLst>
              </p:nvPr>
            </p:nvSpPr>
            <p:spPr bwMode="auto">
              <a:xfrm>
                <a:off x="106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7" name="Oval 293"/>
              <p:cNvSpPr>
                <a:spLocks noChangeArrowheads="1"/>
              </p:cNvSpPr>
              <p:nvPr>
                <p:custDataLst>
                  <p:tags r:id="rId190"/>
                </p:custDataLst>
              </p:nvPr>
            </p:nvSpPr>
            <p:spPr bwMode="auto">
              <a:xfrm>
                <a:off x="1072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8" name="Oval 294"/>
              <p:cNvSpPr>
                <a:spLocks noChangeArrowheads="1"/>
              </p:cNvSpPr>
              <p:nvPr>
                <p:custDataLst>
                  <p:tags r:id="rId191"/>
                </p:custDataLst>
              </p:nvPr>
            </p:nvSpPr>
            <p:spPr bwMode="auto">
              <a:xfrm>
                <a:off x="108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9" name="Oval 295"/>
              <p:cNvSpPr>
                <a:spLocks noChangeArrowheads="1"/>
              </p:cNvSpPr>
              <p:nvPr>
                <p:custDataLst>
                  <p:tags r:id="rId192"/>
                </p:custDataLst>
              </p:nvPr>
            </p:nvSpPr>
            <p:spPr bwMode="auto">
              <a:xfrm>
                <a:off x="1089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0" name="Oval 296"/>
              <p:cNvSpPr>
                <a:spLocks noChangeArrowheads="1"/>
              </p:cNvSpPr>
              <p:nvPr>
                <p:custDataLst>
                  <p:tags r:id="rId193"/>
                </p:custDataLst>
              </p:nvPr>
            </p:nvSpPr>
            <p:spPr bwMode="auto">
              <a:xfrm>
                <a:off x="1098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1" name="Oval 297"/>
              <p:cNvSpPr>
                <a:spLocks noChangeArrowheads="1"/>
              </p:cNvSpPr>
              <p:nvPr>
                <p:custDataLst>
                  <p:tags r:id="rId194"/>
                </p:custDataLst>
              </p:nvPr>
            </p:nvSpPr>
            <p:spPr bwMode="auto">
              <a:xfrm>
                <a:off x="110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2" name="Oval 298"/>
              <p:cNvSpPr>
                <a:spLocks noChangeArrowheads="1"/>
              </p:cNvSpPr>
              <p:nvPr>
                <p:custDataLst>
                  <p:tags r:id="rId195"/>
                </p:custDataLst>
              </p:nvPr>
            </p:nvSpPr>
            <p:spPr bwMode="auto">
              <a:xfrm>
                <a:off x="1114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3" name="Oval 299"/>
              <p:cNvSpPr>
                <a:spLocks noChangeArrowheads="1"/>
              </p:cNvSpPr>
              <p:nvPr>
                <p:custDataLst>
                  <p:tags r:id="rId196"/>
                </p:custDataLst>
              </p:nvPr>
            </p:nvSpPr>
            <p:spPr bwMode="auto">
              <a:xfrm>
                <a:off x="1123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4" name="Oval 300"/>
              <p:cNvSpPr>
                <a:spLocks noChangeArrowheads="1"/>
              </p:cNvSpPr>
              <p:nvPr>
                <p:custDataLst>
                  <p:tags r:id="rId197"/>
                </p:custDataLst>
              </p:nvPr>
            </p:nvSpPr>
            <p:spPr bwMode="auto">
              <a:xfrm>
                <a:off x="113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5" name="Oval 301"/>
              <p:cNvSpPr>
                <a:spLocks noChangeArrowheads="1"/>
              </p:cNvSpPr>
              <p:nvPr>
                <p:custDataLst>
                  <p:tags r:id="rId198"/>
                </p:custDataLst>
              </p:nvPr>
            </p:nvSpPr>
            <p:spPr bwMode="auto">
              <a:xfrm>
                <a:off x="1140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6" name="Oval 302"/>
              <p:cNvSpPr>
                <a:spLocks noChangeArrowheads="1"/>
              </p:cNvSpPr>
              <p:nvPr>
                <p:custDataLst>
                  <p:tags r:id="rId199"/>
                </p:custDataLst>
              </p:nvPr>
            </p:nvSpPr>
            <p:spPr bwMode="auto">
              <a:xfrm>
                <a:off x="114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7" name="Oval 303"/>
              <p:cNvSpPr>
                <a:spLocks noChangeArrowheads="1"/>
              </p:cNvSpPr>
              <p:nvPr>
                <p:custDataLst>
                  <p:tags r:id="rId200"/>
                </p:custDataLst>
              </p:nvPr>
            </p:nvSpPr>
            <p:spPr bwMode="auto">
              <a:xfrm>
                <a:off x="115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8" name="Oval 304"/>
              <p:cNvSpPr>
                <a:spLocks noChangeArrowheads="1"/>
              </p:cNvSpPr>
              <p:nvPr>
                <p:custDataLst>
                  <p:tags r:id="rId201"/>
                </p:custDataLst>
              </p:nvPr>
            </p:nvSpPr>
            <p:spPr bwMode="auto">
              <a:xfrm>
                <a:off x="1165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9" name="Oval 305"/>
              <p:cNvSpPr>
                <a:spLocks noChangeArrowheads="1"/>
              </p:cNvSpPr>
              <p:nvPr>
                <p:custDataLst>
                  <p:tags r:id="rId202"/>
                </p:custDataLst>
              </p:nvPr>
            </p:nvSpPr>
            <p:spPr bwMode="auto">
              <a:xfrm>
                <a:off x="1173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80" name="Oval 306"/>
              <p:cNvSpPr>
                <a:spLocks noChangeArrowheads="1"/>
              </p:cNvSpPr>
              <p:nvPr>
                <p:custDataLst>
                  <p:tags r:id="rId203"/>
                </p:custDataLst>
              </p:nvPr>
            </p:nvSpPr>
            <p:spPr bwMode="auto">
              <a:xfrm>
                <a:off x="1182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5" name="Oval 308"/>
              <p:cNvSpPr>
                <a:spLocks noChangeArrowheads="1"/>
              </p:cNvSpPr>
              <p:nvPr>
                <p:custDataLst>
                  <p:tags r:id="rId204"/>
                </p:custDataLst>
              </p:nvPr>
            </p:nvSpPr>
            <p:spPr bwMode="auto">
              <a:xfrm>
                <a:off x="1190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6" name="Oval 309"/>
              <p:cNvSpPr>
                <a:spLocks noChangeArrowheads="1"/>
              </p:cNvSpPr>
              <p:nvPr>
                <p:custDataLst>
                  <p:tags r:id="rId205"/>
                </p:custDataLst>
              </p:nvPr>
            </p:nvSpPr>
            <p:spPr bwMode="auto">
              <a:xfrm>
                <a:off x="119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7" name="Oval 310"/>
              <p:cNvSpPr>
                <a:spLocks noChangeArrowheads="1"/>
              </p:cNvSpPr>
              <p:nvPr>
                <p:custDataLst>
                  <p:tags r:id="rId206"/>
                </p:custDataLst>
              </p:nvPr>
            </p:nvSpPr>
            <p:spPr bwMode="auto">
              <a:xfrm>
                <a:off x="1207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8" name="Oval 311"/>
              <p:cNvSpPr>
                <a:spLocks noChangeArrowheads="1"/>
              </p:cNvSpPr>
              <p:nvPr>
                <p:custDataLst>
                  <p:tags r:id="rId207"/>
                </p:custDataLst>
              </p:nvPr>
            </p:nvSpPr>
            <p:spPr bwMode="auto">
              <a:xfrm>
                <a:off x="1215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9" name="Oval 312"/>
              <p:cNvSpPr>
                <a:spLocks noChangeArrowheads="1"/>
              </p:cNvSpPr>
              <p:nvPr>
                <p:custDataLst>
                  <p:tags r:id="rId208"/>
                </p:custDataLst>
              </p:nvPr>
            </p:nvSpPr>
            <p:spPr bwMode="auto">
              <a:xfrm>
                <a:off x="122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0" name="Oval 313"/>
              <p:cNvSpPr>
                <a:spLocks noChangeArrowheads="1"/>
              </p:cNvSpPr>
              <p:nvPr>
                <p:custDataLst>
                  <p:tags r:id="rId209"/>
                </p:custDataLst>
              </p:nvPr>
            </p:nvSpPr>
            <p:spPr bwMode="auto">
              <a:xfrm>
                <a:off x="123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 name="Oval 314"/>
              <p:cNvSpPr>
                <a:spLocks noChangeArrowheads="1"/>
              </p:cNvSpPr>
              <p:nvPr>
                <p:custDataLst>
                  <p:tags r:id="rId210"/>
                </p:custDataLst>
              </p:nvPr>
            </p:nvSpPr>
            <p:spPr bwMode="auto">
              <a:xfrm>
                <a:off x="1240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2" name="Oval 315"/>
              <p:cNvSpPr>
                <a:spLocks noChangeArrowheads="1"/>
              </p:cNvSpPr>
              <p:nvPr>
                <p:custDataLst>
                  <p:tags r:id="rId211"/>
                </p:custDataLst>
              </p:nvPr>
            </p:nvSpPr>
            <p:spPr bwMode="auto">
              <a:xfrm>
                <a:off x="124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3" name="Oval 316"/>
              <p:cNvSpPr>
                <a:spLocks noChangeArrowheads="1"/>
              </p:cNvSpPr>
              <p:nvPr>
                <p:custDataLst>
                  <p:tags r:id="rId212"/>
                </p:custDataLst>
              </p:nvPr>
            </p:nvSpPr>
            <p:spPr bwMode="auto">
              <a:xfrm>
                <a:off x="1257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4" name="Oval 317"/>
              <p:cNvSpPr>
                <a:spLocks noChangeArrowheads="1"/>
              </p:cNvSpPr>
              <p:nvPr>
                <p:custDataLst>
                  <p:tags r:id="rId213"/>
                </p:custDataLst>
              </p:nvPr>
            </p:nvSpPr>
            <p:spPr bwMode="auto">
              <a:xfrm>
                <a:off x="12657"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Oval 318"/>
              <p:cNvSpPr>
                <a:spLocks noChangeArrowheads="1"/>
              </p:cNvSpPr>
              <p:nvPr>
                <p:custDataLst>
                  <p:tags r:id="rId214"/>
                </p:custDataLst>
              </p:nvPr>
            </p:nvSpPr>
            <p:spPr bwMode="auto">
              <a:xfrm>
                <a:off x="1274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6" name="Oval 319"/>
              <p:cNvSpPr>
                <a:spLocks noChangeArrowheads="1"/>
              </p:cNvSpPr>
              <p:nvPr>
                <p:custDataLst>
                  <p:tags r:id="rId215"/>
                </p:custDataLst>
              </p:nvPr>
            </p:nvSpPr>
            <p:spPr bwMode="auto">
              <a:xfrm>
                <a:off x="128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7" name="Oval 320"/>
              <p:cNvSpPr>
                <a:spLocks noChangeArrowheads="1"/>
              </p:cNvSpPr>
              <p:nvPr>
                <p:custDataLst>
                  <p:tags r:id="rId216"/>
                </p:custDataLst>
              </p:nvPr>
            </p:nvSpPr>
            <p:spPr bwMode="auto">
              <a:xfrm>
                <a:off x="129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8" name="Oval 321"/>
              <p:cNvSpPr>
                <a:spLocks noChangeArrowheads="1"/>
              </p:cNvSpPr>
              <p:nvPr>
                <p:custDataLst>
                  <p:tags r:id="rId217"/>
                </p:custDataLst>
              </p:nvPr>
            </p:nvSpPr>
            <p:spPr bwMode="auto">
              <a:xfrm>
                <a:off x="1299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9" name="Oval 322"/>
              <p:cNvSpPr>
                <a:spLocks noChangeArrowheads="1"/>
              </p:cNvSpPr>
              <p:nvPr>
                <p:custDataLst>
                  <p:tags r:id="rId218"/>
                </p:custDataLst>
              </p:nvPr>
            </p:nvSpPr>
            <p:spPr bwMode="auto">
              <a:xfrm>
                <a:off x="1307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0" name="Oval 323"/>
              <p:cNvSpPr>
                <a:spLocks noChangeArrowheads="1"/>
              </p:cNvSpPr>
              <p:nvPr>
                <p:custDataLst>
                  <p:tags r:id="rId219"/>
                </p:custDataLst>
              </p:nvPr>
            </p:nvSpPr>
            <p:spPr bwMode="auto">
              <a:xfrm>
                <a:off x="1316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1" name="Oval 324"/>
              <p:cNvSpPr>
                <a:spLocks noChangeArrowheads="1"/>
              </p:cNvSpPr>
              <p:nvPr>
                <p:custDataLst>
                  <p:tags r:id="rId220"/>
                </p:custDataLst>
              </p:nvPr>
            </p:nvSpPr>
            <p:spPr bwMode="auto">
              <a:xfrm>
                <a:off x="132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2" name="Oval 325"/>
              <p:cNvSpPr>
                <a:spLocks noChangeArrowheads="1"/>
              </p:cNvSpPr>
              <p:nvPr>
                <p:custDataLst>
                  <p:tags r:id="rId221"/>
                </p:custDataLst>
              </p:nvPr>
            </p:nvSpPr>
            <p:spPr bwMode="auto">
              <a:xfrm>
                <a:off x="1332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3" name="Freeform 326"/>
              <p:cNvSpPr/>
              <p:nvPr>
                <p:custDataLst>
                  <p:tags r:id="rId222"/>
                </p:custDataLst>
              </p:nvPr>
            </p:nvSpPr>
            <p:spPr bwMode="auto">
              <a:xfrm>
                <a:off x="13411" y="3717"/>
                <a:ext cx="53" cy="43"/>
              </a:xfrm>
              <a:custGeom>
                <a:avLst/>
                <a:gdLst>
                  <a:gd name="T0" fmla="*/ 7 w 8"/>
                  <a:gd name="T1" fmla="*/ 4 h 7"/>
                  <a:gd name="T2" fmla="*/ 3 w 8"/>
                  <a:gd name="T3" fmla="*/ 7 h 7"/>
                  <a:gd name="T4" fmla="*/ 0 w 8"/>
                  <a:gd name="T5" fmla="*/ 3 h 7"/>
                  <a:gd name="T6" fmla="*/ 4 w 8"/>
                  <a:gd name="T7" fmla="*/ 0 h 7"/>
                  <a:gd name="T8" fmla="*/ 7 w 8"/>
                  <a:gd name="T9" fmla="*/ 4 h 7"/>
                </a:gdLst>
                <a:ahLst/>
                <a:cxnLst>
                  <a:cxn ang="0">
                    <a:pos x="T0" y="T1"/>
                  </a:cxn>
                  <a:cxn ang="0">
                    <a:pos x="T2" y="T3"/>
                  </a:cxn>
                  <a:cxn ang="0">
                    <a:pos x="T4" y="T5"/>
                  </a:cxn>
                  <a:cxn ang="0">
                    <a:pos x="T6" y="T7"/>
                  </a:cxn>
                  <a:cxn ang="0">
                    <a:pos x="T8" y="T9"/>
                  </a:cxn>
                </a:cxnLst>
                <a:rect l="0" t="0" r="r" b="b"/>
                <a:pathLst>
                  <a:path w="8" h="7">
                    <a:moveTo>
                      <a:pt x="7" y="4"/>
                    </a:moveTo>
                    <a:cubicBezTo>
                      <a:pt x="6" y="6"/>
                      <a:pt x="5" y="7"/>
                      <a:pt x="3" y="7"/>
                    </a:cubicBezTo>
                    <a:cubicBezTo>
                      <a:pt x="1" y="6"/>
                      <a:pt x="0" y="5"/>
                      <a:pt x="0" y="3"/>
                    </a:cubicBezTo>
                    <a:cubicBezTo>
                      <a:pt x="1" y="1"/>
                      <a:pt x="2" y="0"/>
                      <a:pt x="4" y="0"/>
                    </a:cubicBezTo>
                    <a:cubicBezTo>
                      <a:pt x="6" y="1"/>
                      <a:pt x="8" y="3"/>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4" name="Freeform 327"/>
              <p:cNvSpPr/>
              <p:nvPr>
                <p:custDataLst>
                  <p:tags r:id="rId223"/>
                </p:custDataLst>
              </p:nvPr>
            </p:nvSpPr>
            <p:spPr bwMode="auto">
              <a:xfrm>
                <a:off x="13488" y="3741"/>
                <a:ext cx="53" cy="53"/>
              </a:xfrm>
              <a:custGeom>
                <a:avLst/>
                <a:gdLst>
                  <a:gd name="T0" fmla="*/ 7 w 8"/>
                  <a:gd name="T1" fmla="*/ 6 h 8"/>
                  <a:gd name="T2" fmla="*/ 2 w 8"/>
                  <a:gd name="T3" fmla="*/ 7 h 8"/>
                  <a:gd name="T4" fmla="*/ 1 w 8"/>
                  <a:gd name="T5" fmla="*/ 3 h 8"/>
                  <a:gd name="T6" fmla="*/ 5 w 8"/>
                  <a:gd name="T7" fmla="*/ 1 h 8"/>
                  <a:gd name="T8" fmla="*/ 7 w 8"/>
                  <a:gd name="T9" fmla="*/ 6 h 8"/>
                </a:gdLst>
                <a:ahLst/>
                <a:cxnLst>
                  <a:cxn ang="0">
                    <a:pos x="T0" y="T1"/>
                  </a:cxn>
                  <a:cxn ang="0">
                    <a:pos x="T2" y="T3"/>
                  </a:cxn>
                  <a:cxn ang="0">
                    <a:pos x="T4" y="T5"/>
                  </a:cxn>
                  <a:cxn ang="0">
                    <a:pos x="T6" y="T7"/>
                  </a:cxn>
                  <a:cxn ang="0">
                    <a:pos x="T8" y="T9"/>
                  </a:cxn>
                </a:cxnLst>
                <a:rect l="0" t="0" r="r" b="b"/>
                <a:pathLst>
                  <a:path w="8" h="8">
                    <a:moveTo>
                      <a:pt x="7" y="6"/>
                    </a:moveTo>
                    <a:cubicBezTo>
                      <a:pt x="6" y="8"/>
                      <a:pt x="4" y="8"/>
                      <a:pt x="2" y="7"/>
                    </a:cubicBezTo>
                    <a:cubicBezTo>
                      <a:pt x="1" y="6"/>
                      <a:pt x="0" y="4"/>
                      <a:pt x="1" y="3"/>
                    </a:cubicBezTo>
                    <a:cubicBezTo>
                      <a:pt x="2" y="1"/>
                      <a:pt x="4" y="0"/>
                      <a:pt x="5" y="1"/>
                    </a:cubicBezTo>
                    <a:cubicBezTo>
                      <a:pt x="7" y="2"/>
                      <a:pt x="8" y="4"/>
                      <a:pt x="7"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5" name="Freeform 328"/>
              <p:cNvSpPr/>
              <p:nvPr>
                <p:custDataLst>
                  <p:tags r:id="rId224"/>
                </p:custDataLst>
              </p:nvPr>
            </p:nvSpPr>
            <p:spPr bwMode="auto">
              <a:xfrm>
                <a:off x="13554" y="3794"/>
                <a:ext cx="51" cy="51"/>
              </a:xfrm>
              <a:custGeom>
                <a:avLst/>
                <a:gdLst>
                  <a:gd name="T0" fmla="*/ 6 w 8"/>
                  <a:gd name="T1" fmla="*/ 7 h 8"/>
                  <a:gd name="T2" fmla="*/ 2 w 8"/>
                  <a:gd name="T3" fmla="*/ 7 h 8"/>
                  <a:gd name="T4" fmla="*/ 2 w 8"/>
                  <a:gd name="T5" fmla="*/ 2 h 8"/>
                  <a:gd name="T6" fmla="*/ 7 w 8"/>
                  <a:gd name="T7" fmla="*/ 2 h 8"/>
                  <a:gd name="T8" fmla="*/ 6 w 8"/>
                  <a:gd name="T9" fmla="*/ 7 h 8"/>
                </a:gdLst>
                <a:ahLst/>
                <a:cxnLst>
                  <a:cxn ang="0">
                    <a:pos x="T0" y="T1"/>
                  </a:cxn>
                  <a:cxn ang="0">
                    <a:pos x="T2" y="T3"/>
                  </a:cxn>
                  <a:cxn ang="0">
                    <a:pos x="T4" y="T5"/>
                  </a:cxn>
                  <a:cxn ang="0">
                    <a:pos x="T6" y="T7"/>
                  </a:cxn>
                  <a:cxn ang="0">
                    <a:pos x="T8" y="T9"/>
                  </a:cxn>
                </a:cxnLst>
                <a:rect l="0" t="0" r="r" b="b"/>
                <a:pathLst>
                  <a:path w="8" h="8">
                    <a:moveTo>
                      <a:pt x="6" y="7"/>
                    </a:moveTo>
                    <a:cubicBezTo>
                      <a:pt x="5" y="8"/>
                      <a:pt x="3" y="8"/>
                      <a:pt x="2" y="7"/>
                    </a:cubicBezTo>
                    <a:cubicBezTo>
                      <a:pt x="0" y="5"/>
                      <a:pt x="0" y="3"/>
                      <a:pt x="2" y="2"/>
                    </a:cubicBezTo>
                    <a:cubicBezTo>
                      <a:pt x="3" y="0"/>
                      <a:pt x="5" y="0"/>
                      <a:pt x="7" y="2"/>
                    </a:cubicBezTo>
                    <a:cubicBezTo>
                      <a:pt x="8" y="3"/>
                      <a:pt x="8" y="5"/>
                      <a:pt x="6"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6" name="Freeform 329"/>
              <p:cNvSpPr/>
              <p:nvPr>
                <p:custDataLst>
                  <p:tags r:id="rId225"/>
                </p:custDataLst>
              </p:nvPr>
            </p:nvSpPr>
            <p:spPr bwMode="auto">
              <a:xfrm>
                <a:off x="13604" y="3864"/>
                <a:ext cx="53" cy="46"/>
              </a:xfrm>
              <a:custGeom>
                <a:avLst/>
                <a:gdLst>
                  <a:gd name="T0" fmla="*/ 5 w 8"/>
                  <a:gd name="T1" fmla="*/ 7 h 7"/>
                  <a:gd name="T2" fmla="*/ 1 w 8"/>
                  <a:gd name="T3" fmla="*/ 5 h 7"/>
                  <a:gd name="T4" fmla="*/ 2 w 8"/>
                  <a:gd name="T5" fmla="*/ 1 h 7"/>
                  <a:gd name="T6" fmla="*/ 7 w 8"/>
                  <a:gd name="T7" fmla="*/ 2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7"/>
                      <a:pt x="1" y="5"/>
                    </a:cubicBezTo>
                    <a:cubicBezTo>
                      <a:pt x="0" y="4"/>
                      <a:pt x="0" y="2"/>
                      <a:pt x="2" y="1"/>
                    </a:cubicBezTo>
                    <a:cubicBezTo>
                      <a:pt x="4" y="0"/>
                      <a:pt x="6" y="0"/>
                      <a:pt x="7" y="2"/>
                    </a:cubicBezTo>
                    <a:cubicBezTo>
                      <a:pt x="8" y="4"/>
                      <a:pt x="7" y="6"/>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7" name="Freeform 330"/>
              <p:cNvSpPr/>
              <p:nvPr>
                <p:custDataLst>
                  <p:tags r:id="rId226"/>
                </p:custDataLst>
              </p:nvPr>
            </p:nvSpPr>
            <p:spPr bwMode="auto">
              <a:xfrm>
                <a:off x="13631" y="3942"/>
                <a:ext cx="53" cy="46"/>
              </a:xfrm>
              <a:custGeom>
                <a:avLst/>
                <a:gdLst>
                  <a:gd name="T0" fmla="*/ 5 w 8"/>
                  <a:gd name="T1" fmla="*/ 7 h 7"/>
                  <a:gd name="T2" fmla="*/ 1 w 8"/>
                  <a:gd name="T3" fmla="*/ 5 h 7"/>
                  <a:gd name="T4" fmla="*/ 3 w 8"/>
                  <a:gd name="T5" fmla="*/ 1 h 7"/>
                  <a:gd name="T6" fmla="*/ 7 w 8"/>
                  <a:gd name="T7" fmla="*/ 3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6"/>
                      <a:pt x="1" y="5"/>
                    </a:cubicBezTo>
                    <a:cubicBezTo>
                      <a:pt x="0" y="3"/>
                      <a:pt x="1" y="1"/>
                      <a:pt x="3" y="1"/>
                    </a:cubicBezTo>
                    <a:cubicBezTo>
                      <a:pt x="5" y="0"/>
                      <a:pt x="7" y="1"/>
                      <a:pt x="7" y="3"/>
                    </a:cubicBezTo>
                    <a:cubicBezTo>
                      <a:pt x="8" y="5"/>
                      <a:pt x="6" y="7"/>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8" name="Oval 331"/>
              <p:cNvSpPr>
                <a:spLocks noChangeArrowheads="1"/>
              </p:cNvSpPr>
              <p:nvPr>
                <p:custDataLst>
                  <p:tags r:id="rId227"/>
                </p:custDataLst>
              </p:nvPr>
            </p:nvSpPr>
            <p:spPr bwMode="auto">
              <a:xfrm>
                <a:off x="13643" y="402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9" name="Oval 332"/>
              <p:cNvSpPr>
                <a:spLocks noChangeArrowheads="1"/>
              </p:cNvSpPr>
              <p:nvPr>
                <p:custDataLst>
                  <p:tags r:id="rId228"/>
                </p:custDataLst>
              </p:nvPr>
            </p:nvSpPr>
            <p:spPr bwMode="auto">
              <a:xfrm>
                <a:off x="13643" y="411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0" name="Oval 333"/>
              <p:cNvSpPr>
                <a:spLocks noChangeArrowheads="1"/>
              </p:cNvSpPr>
              <p:nvPr>
                <p:custDataLst>
                  <p:tags r:id="rId229"/>
                </p:custDataLst>
              </p:nvPr>
            </p:nvSpPr>
            <p:spPr bwMode="auto">
              <a:xfrm>
                <a:off x="13643" y="4195"/>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1" name="Oval 334"/>
              <p:cNvSpPr>
                <a:spLocks noChangeArrowheads="1"/>
              </p:cNvSpPr>
              <p:nvPr>
                <p:custDataLst>
                  <p:tags r:id="rId230"/>
                </p:custDataLst>
              </p:nvPr>
            </p:nvSpPr>
            <p:spPr bwMode="auto">
              <a:xfrm>
                <a:off x="13643" y="4280"/>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2" name="Oval 335"/>
              <p:cNvSpPr>
                <a:spLocks noChangeArrowheads="1"/>
              </p:cNvSpPr>
              <p:nvPr>
                <p:custDataLst>
                  <p:tags r:id="rId231"/>
                </p:custDataLst>
              </p:nvPr>
            </p:nvSpPr>
            <p:spPr bwMode="auto">
              <a:xfrm>
                <a:off x="13643" y="4364"/>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3" name="Oval 336"/>
              <p:cNvSpPr>
                <a:spLocks noChangeArrowheads="1"/>
              </p:cNvSpPr>
              <p:nvPr>
                <p:custDataLst>
                  <p:tags r:id="rId232"/>
                </p:custDataLst>
              </p:nvPr>
            </p:nvSpPr>
            <p:spPr bwMode="auto">
              <a:xfrm>
                <a:off x="13643" y="4449"/>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4" name="Oval 337"/>
              <p:cNvSpPr>
                <a:spLocks noChangeArrowheads="1"/>
              </p:cNvSpPr>
              <p:nvPr>
                <p:custDataLst>
                  <p:tags r:id="rId233"/>
                </p:custDataLst>
              </p:nvPr>
            </p:nvSpPr>
            <p:spPr bwMode="auto">
              <a:xfrm>
                <a:off x="13643" y="453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5" name="Oval 338"/>
              <p:cNvSpPr>
                <a:spLocks noChangeArrowheads="1"/>
              </p:cNvSpPr>
              <p:nvPr>
                <p:custDataLst>
                  <p:tags r:id="rId234"/>
                </p:custDataLst>
              </p:nvPr>
            </p:nvSpPr>
            <p:spPr bwMode="auto">
              <a:xfrm>
                <a:off x="13643" y="462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6" name="Oval 339"/>
              <p:cNvSpPr>
                <a:spLocks noChangeArrowheads="1"/>
              </p:cNvSpPr>
              <p:nvPr>
                <p:custDataLst>
                  <p:tags r:id="rId235"/>
                </p:custDataLst>
              </p:nvPr>
            </p:nvSpPr>
            <p:spPr bwMode="auto">
              <a:xfrm>
                <a:off x="13643" y="470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7" name="Oval 340"/>
              <p:cNvSpPr>
                <a:spLocks noChangeArrowheads="1"/>
              </p:cNvSpPr>
              <p:nvPr>
                <p:custDataLst>
                  <p:tags r:id="rId236"/>
                </p:custDataLst>
              </p:nvPr>
            </p:nvSpPr>
            <p:spPr bwMode="auto">
              <a:xfrm>
                <a:off x="13643" y="479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8" name="Oval 341"/>
              <p:cNvSpPr>
                <a:spLocks noChangeArrowheads="1"/>
              </p:cNvSpPr>
              <p:nvPr>
                <p:custDataLst>
                  <p:tags r:id="rId237"/>
                </p:custDataLst>
              </p:nvPr>
            </p:nvSpPr>
            <p:spPr bwMode="auto">
              <a:xfrm>
                <a:off x="13643" y="4874"/>
                <a:ext cx="42" cy="42"/>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9" name="Oval 342"/>
              <p:cNvSpPr>
                <a:spLocks noChangeArrowheads="1"/>
              </p:cNvSpPr>
              <p:nvPr>
                <p:custDataLst>
                  <p:tags r:id="rId238"/>
                </p:custDataLst>
              </p:nvPr>
            </p:nvSpPr>
            <p:spPr bwMode="auto">
              <a:xfrm>
                <a:off x="13643" y="4958"/>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0" name="Oval 343"/>
              <p:cNvSpPr>
                <a:spLocks noChangeArrowheads="1"/>
              </p:cNvSpPr>
              <p:nvPr>
                <p:custDataLst>
                  <p:tags r:id="rId239"/>
                </p:custDataLst>
              </p:nvPr>
            </p:nvSpPr>
            <p:spPr bwMode="auto">
              <a:xfrm>
                <a:off x="13643" y="504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1" name="Oval 344"/>
              <p:cNvSpPr>
                <a:spLocks noChangeArrowheads="1"/>
              </p:cNvSpPr>
              <p:nvPr>
                <p:custDataLst>
                  <p:tags r:id="rId240"/>
                </p:custDataLst>
              </p:nvPr>
            </p:nvSpPr>
            <p:spPr bwMode="auto">
              <a:xfrm>
                <a:off x="13643" y="512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2" name="Oval 345"/>
              <p:cNvSpPr>
                <a:spLocks noChangeArrowheads="1"/>
              </p:cNvSpPr>
              <p:nvPr>
                <p:custDataLst>
                  <p:tags r:id="rId241"/>
                </p:custDataLst>
              </p:nvPr>
            </p:nvSpPr>
            <p:spPr bwMode="auto">
              <a:xfrm>
                <a:off x="13643" y="521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3" name="Oval 346"/>
              <p:cNvSpPr>
                <a:spLocks noChangeArrowheads="1"/>
              </p:cNvSpPr>
              <p:nvPr>
                <p:custDataLst>
                  <p:tags r:id="rId242"/>
                </p:custDataLst>
              </p:nvPr>
            </p:nvSpPr>
            <p:spPr bwMode="auto">
              <a:xfrm>
                <a:off x="13643" y="5296"/>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4" name="Oval 347"/>
              <p:cNvSpPr>
                <a:spLocks noChangeArrowheads="1"/>
              </p:cNvSpPr>
              <p:nvPr>
                <p:custDataLst>
                  <p:tags r:id="rId243"/>
                </p:custDataLst>
              </p:nvPr>
            </p:nvSpPr>
            <p:spPr bwMode="auto">
              <a:xfrm>
                <a:off x="13643" y="5381"/>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5" name="Oval 348"/>
              <p:cNvSpPr>
                <a:spLocks noChangeArrowheads="1"/>
              </p:cNvSpPr>
              <p:nvPr>
                <p:custDataLst>
                  <p:tags r:id="rId244"/>
                </p:custDataLst>
              </p:nvPr>
            </p:nvSpPr>
            <p:spPr bwMode="auto">
              <a:xfrm>
                <a:off x="13643" y="546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6" name="Oval 349"/>
              <p:cNvSpPr>
                <a:spLocks noChangeArrowheads="1"/>
              </p:cNvSpPr>
              <p:nvPr>
                <p:custDataLst>
                  <p:tags r:id="rId245"/>
                </p:custDataLst>
              </p:nvPr>
            </p:nvSpPr>
            <p:spPr bwMode="auto">
              <a:xfrm>
                <a:off x="13643" y="554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7" name="Oval 350"/>
              <p:cNvSpPr>
                <a:spLocks noChangeArrowheads="1"/>
              </p:cNvSpPr>
              <p:nvPr>
                <p:custDataLst>
                  <p:tags r:id="rId246"/>
                </p:custDataLst>
              </p:nvPr>
            </p:nvSpPr>
            <p:spPr bwMode="auto">
              <a:xfrm>
                <a:off x="13643" y="563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8" name="Oval 351"/>
              <p:cNvSpPr>
                <a:spLocks noChangeArrowheads="1"/>
              </p:cNvSpPr>
              <p:nvPr>
                <p:custDataLst>
                  <p:tags r:id="rId247"/>
                </p:custDataLst>
              </p:nvPr>
            </p:nvSpPr>
            <p:spPr bwMode="auto">
              <a:xfrm>
                <a:off x="13643" y="571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9" name="Oval 352"/>
              <p:cNvSpPr>
                <a:spLocks noChangeArrowheads="1"/>
              </p:cNvSpPr>
              <p:nvPr>
                <p:custDataLst>
                  <p:tags r:id="rId248"/>
                </p:custDataLst>
              </p:nvPr>
            </p:nvSpPr>
            <p:spPr bwMode="auto">
              <a:xfrm>
                <a:off x="13643" y="580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0" name="Oval 353"/>
              <p:cNvSpPr>
                <a:spLocks noChangeArrowheads="1"/>
              </p:cNvSpPr>
              <p:nvPr>
                <p:custDataLst>
                  <p:tags r:id="rId249"/>
                </p:custDataLst>
              </p:nvPr>
            </p:nvSpPr>
            <p:spPr bwMode="auto">
              <a:xfrm>
                <a:off x="13643" y="588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1" name="Oval 354"/>
              <p:cNvSpPr>
                <a:spLocks noChangeArrowheads="1"/>
              </p:cNvSpPr>
              <p:nvPr>
                <p:custDataLst>
                  <p:tags r:id="rId250"/>
                </p:custDataLst>
              </p:nvPr>
            </p:nvSpPr>
            <p:spPr bwMode="auto">
              <a:xfrm>
                <a:off x="13643" y="5970"/>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2" name="Oval 355"/>
              <p:cNvSpPr>
                <a:spLocks noChangeArrowheads="1"/>
              </p:cNvSpPr>
              <p:nvPr>
                <p:custDataLst>
                  <p:tags r:id="rId251"/>
                </p:custDataLst>
              </p:nvPr>
            </p:nvSpPr>
            <p:spPr bwMode="auto">
              <a:xfrm>
                <a:off x="13643" y="6053"/>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3" name="Oval 356"/>
              <p:cNvSpPr>
                <a:spLocks noChangeArrowheads="1"/>
              </p:cNvSpPr>
              <p:nvPr>
                <p:custDataLst>
                  <p:tags r:id="rId252"/>
                </p:custDataLst>
              </p:nvPr>
            </p:nvSpPr>
            <p:spPr bwMode="auto">
              <a:xfrm>
                <a:off x="13643" y="613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4" name="Oval 357"/>
              <p:cNvSpPr>
                <a:spLocks noChangeArrowheads="1"/>
              </p:cNvSpPr>
              <p:nvPr>
                <p:custDataLst>
                  <p:tags r:id="rId253"/>
                </p:custDataLst>
              </p:nvPr>
            </p:nvSpPr>
            <p:spPr bwMode="auto">
              <a:xfrm>
                <a:off x="13643" y="622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5" name="Oval 358"/>
              <p:cNvSpPr>
                <a:spLocks noChangeArrowheads="1"/>
              </p:cNvSpPr>
              <p:nvPr>
                <p:custDataLst>
                  <p:tags r:id="rId254"/>
                </p:custDataLst>
              </p:nvPr>
            </p:nvSpPr>
            <p:spPr bwMode="auto">
              <a:xfrm>
                <a:off x="13643" y="630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6" name="Oval 359"/>
              <p:cNvSpPr>
                <a:spLocks noChangeArrowheads="1"/>
              </p:cNvSpPr>
              <p:nvPr>
                <p:custDataLst>
                  <p:tags r:id="rId255"/>
                </p:custDataLst>
              </p:nvPr>
            </p:nvSpPr>
            <p:spPr bwMode="auto">
              <a:xfrm>
                <a:off x="13643" y="639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7" name="Oval 360"/>
              <p:cNvSpPr>
                <a:spLocks noChangeArrowheads="1"/>
              </p:cNvSpPr>
              <p:nvPr>
                <p:custDataLst>
                  <p:tags r:id="rId256"/>
                </p:custDataLst>
              </p:nvPr>
            </p:nvSpPr>
            <p:spPr bwMode="auto">
              <a:xfrm>
                <a:off x="13643" y="647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8" name="Oval 361"/>
              <p:cNvSpPr>
                <a:spLocks noChangeArrowheads="1"/>
              </p:cNvSpPr>
              <p:nvPr>
                <p:custDataLst>
                  <p:tags r:id="rId257"/>
                </p:custDataLst>
              </p:nvPr>
            </p:nvSpPr>
            <p:spPr bwMode="auto">
              <a:xfrm>
                <a:off x="13643" y="655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9" name="Freeform 362"/>
              <p:cNvSpPr/>
              <p:nvPr>
                <p:custDataLst>
                  <p:tags r:id="rId258"/>
                </p:custDataLst>
              </p:nvPr>
            </p:nvSpPr>
            <p:spPr bwMode="auto">
              <a:xfrm>
                <a:off x="13638" y="6642"/>
                <a:ext cx="46" cy="46"/>
              </a:xfrm>
              <a:custGeom>
                <a:avLst/>
                <a:gdLst>
                  <a:gd name="T0" fmla="*/ 4 w 7"/>
                  <a:gd name="T1" fmla="*/ 7 h 7"/>
                  <a:gd name="T2" fmla="*/ 0 w 7"/>
                  <a:gd name="T3" fmla="*/ 3 h 7"/>
                  <a:gd name="T4" fmla="*/ 4 w 7"/>
                  <a:gd name="T5" fmla="*/ 0 h 7"/>
                  <a:gd name="T6" fmla="*/ 7 w 7"/>
                  <a:gd name="T7" fmla="*/ 3 h 7"/>
                  <a:gd name="T8" fmla="*/ 4 w 7"/>
                  <a:gd name="T9" fmla="*/ 7 h 7"/>
                </a:gdLst>
                <a:ahLst/>
                <a:cxnLst>
                  <a:cxn ang="0">
                    <a:pos x="T0" y="T1"/>
                  </a:cxn>
                  <a:cxn ang="0">
                    <a:pos x="T2" y="T3"/>
                  </a:cxn>
                  <a:cxn ang="0">
                    <a:pos x="T4" y="T5"/>
                  </a:cxn>
                  <a:cxn ang="0">
                    <a:pos x="T6" y="T7"/>
                  </a:cxn>
                  <a:cxn ang="0">
                    <a:pos x="T8" y="T9"/>
                  </a:cxn>
                </a:cxnLst>
                <a:rect l="0" t="0" r="r" b="b"/>
                <a:pathLst>
                  <a:path w="7" h="7">
                    <a:moveTo>
                      <a:pt x="4" y="7"/>
                    </a:moveTo>
                    <a:cubicBezTo>
                      <a:pt x="2" y="6"/>
                      <a:pt x="0" y="5"/>
                      <a:pt x="0" y="3"/>
                    </a:cubicBezTo>
                    <a:cubicBezTo>
                      <a:pt x="1" y="1"/>
                      <a:pt x="2" y="0"/>
                      <a:pt x="4" y="0"/>
                    </a:cubicBezTo>
                    <a:cubicBezTo>
                      <a:pt x="6" y="0"/>
                      <a:pt x="7" y="1"/>
                      <a:pt x="7" y="3"/>
                    </a:cubicBezTo>
                    <a:cubicBezTo>
                      <a:pt x="7" y="6"/>
                      <a:pt x="5" y="7"/>
                      <a:pt x="4"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0" name="Freeform 363"/>
              <p:cNvSpPr/>
              <p:nvPr>
                <p:custDataLst>
                  <p:tags r:id="rId259"/>
                </p:custDataLst>
              </p:nvPr>
            </p:nvSpPr>
            <p:spPr bwMode="auto">
              <a:xfrm>
                <a:off x="13623" y="6719"/>
                <a:ext cx="46" cy="53"/>
              </a:xfrm>
              <a:custGeom>
                <a:avLst/>
                <a:gdLst>
                  <a:gd name="T0" fmla="*/ 2 w 7"/>
                  <a:gd name="T1" fmla="*/ 7 h 8"/>
                  <a:gd name="T2" fmla="*/ 0 w 7"/>
                  <a:gd name="T3" fmla="*/ 3 h 8"/>
                  <a:gd name="T4" fmla="*/ 4 w 7"/>
                  <a:gd name="T5" fmla="*/ 1 h 8"/>
                  <a:gd name="T6" fmla="*/ 7 w 7"/>
                  <a:gd name="T7" fmla="*/ 5 h 8"/>
                  <a:gd name="T8" fmla="*/ 2 w 7"/>
                  <a:gd name="T9" fmla="*/ 7 h 8"/>
                </a:gdLst>
                <a:ahLst/>
                <a:cxnLst>
                  <a:cxn ang="0">
                    <a:pos x="T0" y="T1"/>
                  </a:cxn>
                  <a:cxn ang="0">
                    <a:pos x="T2" y="T3"/>
                  </a:cxn>
                  <a:cxn ang="0">
                    <a:pos x="T4" y="T5"/>
                  </a:cxn>
                  <a:cxn ang="0">
                    <a:pos x="T6" y="T7"/>
                  </a:cxn>
                  <a:cxn ang="0">
                    <a:pos x="T8" y="T9"/>
                  </a:cxn>
                </a:cxnLst>
                <a:rect l="0" t="0" r="r" b="b"/>
                <a:pathLst>
                  <a:path w="7" h="8">
                    <a:moveTo>
                      <a:pt x="2" y="7"/>
                    </a:moveTo>
                    <a:cubicBezTo>
                      <a:pt x="0" y="6"/>
                      <a:pt x="0" y="4"/>
                      <a:pt x="0" y="3"/>
                    </a:cubicBezTo>
                    <a:cubicBezTo>
                      <a:pt x="1" y="1"/>
                      <a:pt x="2" y="0"/>
                      <a:pt x="4" y="1"/>
                    </a:cubicBezTo>
                    <a:cubicBezTo>
                      <a:pt x="6" y="1"/>
                      <a:pt x="7" y="3"/>
                      <a:pt x="7" y="5"/>
                    </a:cubicBezTo>
                    <a:cubicBezTo>
                      <a:pt x="6" y="7"/>
                      <a:pt x="4" y="8"/>
                      <a:pt x="2"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1" name="Freeform 364"/>
              <p:cNvSpPr/>
              <p:nvPr>
                <p:custDataLst>
                  <p:tags r:id="rId260"/>
                </p:custDataLst>
              </p:nvPr>
            </p:nvSpPr>
            <p:spPr bwMode="auto">
              <a:xfrm>
                <a:off x="13580" y="6798"/>
                <a:ext cx="51" cy="43"/>
              </a:xfrm>
              <a:custGeom>
                <a:avLst/>
                <a:gdLst>
                  <a:gd name="T0" fmla="*/ 2 w 8"/>
                  <a:gd name="T1" fmla="*/ 6 h 7"/>
                  <a:gd name="T2" fmla="*/ 1 w 8"/>
                  <a:gd name="T3" fmla="*/ 1 h 7"/>
                  <a:gd name="T4" fmla="*/ 6 w 8"/>
                  <a:gd name="T5" fmla="*/ 1 h 7"/>
                  <a:gd name="T6" fmla="*/ 7 w 8"/>
                  <a:gd name="T7" fmla="*/ 5 h 7"/>
                  <a:gd name="T8" fmla="*/ 2 w 8"/>
                  <a:gd name="T9" fmla="*/ 6 h 7"/>
                </a:gdLst>
                <a:ahLst/>
                <a:cxnLst>
                  <a:cxn ang="0">
                    <a:pos x="T0" y="T1"/>
                  </a:cxn>
                  <a:cxn ang="0">
                    <a:pos x="T2" y="T3"/>
                  </a:cxn>
                  <a:cxn ang="0">
                    <a:pos x="T4" y="T5"/>
                  </a:cxn>
                  <a:cxn ang="0">
                    <a:pos x="T6" y="T7"/>
                  </a:cxn>
                  <a:cxn ang="0">
                    <a:pos x="T8" y="T9"/>
                  </a:cxn>
                </a:cxnLst>
                <a:rect l="0" t="0" r="r" b="b"/>
                <a:pathLst>
                  <a:path w="8" h="7">
                    <a:moveTo>
                      <a:pt x="2" y="6"/>
                    </a:moveTo>
                    <a:cubicBezTo>
                      <a:pt x="1" y="5"/>
                      <a:pt x="0" y="3"/>
                      <a:pt x="1" y="1"/>
                    </a:cubicBezTo>
                    <a:cubicBezTo>
                      <a:pt x="3" y="0"/>
                      <a:pt x="5" y="0"/>
                      <a:pt x="6" y="1"/>
                    </a:cubicBezTo>
                    <a:cubicBezTo>
                      <a:pt x="8" y="2"/>
                      <a:pt x="8" y="4"/>
                      <a:pt x="7" y="5"/>
                    </a:cubicBezTo>
                    <a:cubicBezTo>
                      <a:pt x="6" y="7"/>
                      <a:pt x="4" y="7"/>
                      <a:pt x="2"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2" name="Freeform 365"/>
              <p:cNvSpPr/>
              <p:nvPr>
                <p:custDataLst>
                  <p:tags r:id="rId261"/>
                </p:custDataLst>
              </p:nvPr>
            </p:nvSpPr>
            <p:spPr bwMode="auto">
              <a:xfrm>
                <a:off x="13522" y="6856"/>
                <a:ext cx="51" cy="51"/>
              </a:xfrm>
              <a:custGeom>
                <a:avLst/>
                <a:gdLst>
                  <a:gd name="T0" fmla="*/ 1 w 8"/>
                  <a:gd name="T1" fmla="*/ 6 h 8"/>
                  <a:gd name="T2" fmla="*/ 2 w 8"/>
                  <a:gd name="T3" fmla="*/ 1 h 8"/>
                  <a:gd name="T4" fmla="*/ 7 w 8"/>
                  <a:gd name="T5" fmla="*/ 2 h 8"/>
                  <a:gd name="T6" fmla="*/ 6 w 8"/>
                  <a:gd name="T7" fmla="*/ 6 h 8"/>
                  <a:gd name="T8" fmla="*/ 1 w 8"/>
                  <a:gd name="T9" fmla="*/ 6 h 8"/>
                </a:gdLst>
                <a:ahLst/>
                <a:cxnLst>
                  <a:cxn ang="0">
                    <a:pos x="T0" y="T1"/>
                  </a:cxn>
                  <a:cxn ang="0">
                    <a:pos x="T2" y="T3"/>
                  </a:cxn>
                  <a:cxn ang="0">
                    <a:pos x="T4" y="T5"/>
                  </a:cxn>
                  <a:cxn ang="0">
                    <a:pos x="T6" y="T7"/>
                  </a:cxn>
                  <a:cxn ang="0">
                    <a:pos x="T8" y="T9"/>
                  </a:cxn>
                </a:cxnLst>
                <a:rect l="0" t="0" r="r" b="b"/>
                <a:pathLst>
                  <a:path w="8" h="8">
                    <a:moveTo>
                      <a:pt x="1" y="6"/>
                    </a:moveTo>
                    <a:cubicBezTo>
                      <a:pt x="0" y="4"/>
                      <a:pt x="1" y="2"/>
                      <a:pt x="2" y="1"/>
                    </a:cubicBezTo>
                    <a:cubicBezTo>
                      <a:pt x="4" y="0"/>
                      <a:pt x="6" y="0"/>
                      <a:pt x="7" y="2"/>
                    </a:cubicBezTo>
                    <a:cubicBezTo>
                      <a:pt x="8" y="3"/>
                      <a:pt x="8" y="5"/>
                      <a:pt x="6" y="6"/>
                    </a:cubicBezTo>
                    <a:cubicBezTo>
                      <a:pt x="5" y="8"/>
                      <a:pt x="2" y="7"/>
                      <a:pt x="1"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3" name="Freeform 366"/>
              <p:cNvSpPr/>
              <p:nvPr>
                <p:custDataLst>
                  <p:tags r:id="rId262"/>
                </p:custDataLst>
              </p:nvPr>
            </p:nvSpPr>
            <p:spPr bwMode="auto">
              <a:xfrm>
                <a:off x="13449" y="6895"/>
                <a:ext cx="53" cy="51"/>
              </a:xfrm>
              <a:custGeom>
                <a:avLst/>
                <a:gdLst>
                  <a:gd name="T0" fmla="*/ 1 w 8"/>
                  <a:gd name="T1" fmla="*/ 5 h 8"/>
                  <a:gd name="T2" fmla="*/ 3 w 8"/>
                  <a:gd name="T3" fmla="*/ 1 h 8"/>
                  <a:gd name="T4" fmla="*/ 7 w 8"/>
                  <a:gd name="T5" fmla="*/ 3 h 8"/>
                  <a:gd name="T6" fmla="*/ 5 w 8"/>
                  <a:gd name="T7" fmla="*/ 7 h 8"/>
                  <a:gd name="T8" fmla="*/ 1 w 8"/>
                  <a:gd name="T9" fmla="*/ 5 h 8"/>
                </a:gdLst>
                <a:ahLst/>
                <a:cxnLst>
                  <a:cxn ang="0">
                    <a:pos x="T0" y="T1"/>
                  </a:cxn>
                  <a:cxn ang="0">
                    <a:pos x="T2" y="T3"/>
                  </a:cxn>
                  <a:cxn ang="0">
                    <a:pos x="T4" y="T5"/>
                  </a:cxn>
                  <a:cxn ang="0">
                    <a:pos x="T6" y="T7"/>
                  </a:cxn>
                  <a:cxn ang="0">
                    <a:pos x="T8" y="T9"/>
                  </a:cxn>
                </a:cxnLst>
                <a:rect l="0" t="0" r="r" b="b"/>
                <a:pathLst>
                  <a:path w="8" h="8">
                    <a:moveTo>
                      <a:pt x="1" y="5"/>
                    </a:moveTo>
                    <a:cubicBezTo>
                      <a:pt x="0" y="3"/>
                      <a:pt x="1" y="1"/>
                      <a:pt x="3" y="1"/>
                    </a:cubicBezTo>
                    <a:cubicBezTo>
                      <a:pt x="4" y="0"/>
                      <a:pt x="6" y="1"/>
                      <a:pt x="7" y="3"/>
                    </a:cubicBezTo>
                    <a:cubicBezTo>
                      <a:pt x="8" y="4"/>
                      <a:pt x="7" y="7"/>
                      <a:pt x="5" y="7"/>
                    </a:cubicBezTo>
                    <a:cubicBezTo>
                      <a:pt x="3" y="8"/>
                      <a:pt x="1" y="7"/>
                      <a:pt x="1" y="5"/>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4" name="Freeform 367"/>
              <p:cNvSpPr/>
              <p:nvPr>
                <p:custDataLst>
                  <p:tags r:id="rId263"/>
                </p:custDataLst>
              </p:nvPr>
            </p:nvSpPr>
            <p:spPr bwMode="auto">
              <a:xfrm>
                <a:off x="13372" y="6914"/>
                <a:ext cx="46" cy="46"/>
              </a:xfrm>
              <a:custGeom>
                <a:avLst/>
                <a:gdLst>
                  <a:gd name="T0" fmla="*/ 0 w 7"/>
                  <a:gd name="T1" fmla="*/ 4 h 7"/>
                  <a:gd name="T2" fmla="*/ 3 w 7"/>
                  <a:gd name="T3" fmla="*/ 1 h 7"/>
                  <a:gd name="T4" fmla="*/ 7 w 7"/>
                  <a:gd name="T5" fmla="*/ 4 h 7"/>
                  <a:gd name="T6" fmla="*/ 4 w 7"/>
                  <a:gd name="T7" fmla="*/ 7 h 7"/>
                  <a:gd name="T8" fmla="*/ 0 w 7"/>
                  <a:gd name="T9" fmla="*/ 4 h 7"/>
                </a:gdLst>
                <a:ahLst/>
                <a:cxnLst>
                  <a:cxn ang="0">
                    <a:pos x="T0" y="T1"/>
                  </a:cxn>
                  <a:cxn ang="0">
                    <a:pos x="T2" y="T3"/>
                  </a:cxn>
                  <a:cxn ang="0">
                    <a:pos x="T4" y="T5"/>
                  </a:cxn>
                  <a:cxn ang="0">
                    <a:pos x="T6" y="T7"/>
                  </a:cxn>
                  <a:cxn ang="0">
                    <a:pos x="T8" y="T9"/>
                  </a:cxn>
                </a:cxnLst>
                <a:rect l="0" t="0" r="r" b="b"/>
                <a:pathLst>
                  <a:path w="7" h="7">
                    <a:moveTo>
                      <a:pt x="0" y="4"/>
                    </a:moveTo>
                    <a:cubicBezTo>
                      <a:pt x="0" y="2"/>
                      <a:pt x="1" y="1"/>
                      <a:pt x="3" y="1"/>
                    </a:cubicBezTo>
                    <a:cubicBezTo>
                      <a:pt x="5" y="0"/>
                      <a:pt x="6" y="2"/>
                      <a:pt x="7" y="4"/>
                    </a:cubicBezTo>
                    <a:cubicBezTo>
                      <a:pt x="7" y="5"/>
                      <a:pt x="6" y="7"/>
                      <a:pt x="4" y="7"/>
                    </a:cubicBezTo>
                    <a:cubicBezTo>
                      <a:pt x="1" y="7"/>
                      <a:pt x="0" y="6"/>
                      <a:pt x="0"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5" name="Oval 368"/>
              <p:cNvSpPr>
                <a:spLocks noChangeArrowheads="1"/>
              </p:cNvSpPr>
              <p:nvPr>
                <p:custDataLst>
                  <p:tags r:id="rId264"/>
                </p:custDataLst>
              </p:nvPr>
            </p:nvSpPr>
            <p:spPr bwMode="auto">
              <a:xfrm>
                <a:off x="1329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6" name="Oval 369"/>
              <p:cNvSpPr>
                <a:spLocks noChangeArrowheads="1"/>
              </p:cNvSpPr>
              <p:nvPr>
                <p:custDataLst>
                  <p:tags r:id="rId265"/>
                </p:custDataLst>
              </p:nvPr>
            </p:nvSpPr>
            <p:spPr bwMode="auto">
              <a:xfrm>
                <a:off x="1320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7" name="Rectangle 370"/>
              <p:cNvSpPr>
                <a:spLocks noChangeArrowheads="1"/>
              </p:cNvSpPr>
              <p:nvPr>
                <p:custDataLst>
                  <p:tags r:id="rId266"/>
                </p:custDataLst>
              </p:nvPr>
            </p:nvSpPr>
            <p:spPr bwMode="auto">
              <a:xfrm>
                <a:off x="12781" y="6999"/>
                <a:ext cx="58" cy="66"/>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8" name="Rectangle 371"/>
              <p:cNvSpPr>
                <a:spLocks noChangeArrowheads="1"/>
              </p:cNvSpPr>
              <p:nvPr>
                <p:custDataLst>
                  <p:tags r:id="rId267"/>
                </p:custDataLst>
              </p:nvPr>
            </p:nvSpPr>
            <p:spPr bwMode="auto">
              <a:xfrm>
                <a:off x="12870" y="6922"/>
                <a:ext cx="58" cy="143"/>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9" name="Rectangle 372"/>
              <p:cNvSpPr>
                <a:spLocks noChangeArrowheads="1"/>
              </p:cNvSpPr>
              <p:nvPr>
                <p:custDataLst>
                  <p:tags r:id="rId268"/>
                </p:custDataLst>
              </p:nvPr>
            </p:nvSpPr>
            <p:spPr bwMode="auto">
              <a:xfrm>
                <a:off x="12960" y="6876"/>
                <a:ext cx="58" cy="188"/>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0" name="Freeform 373"/>
              <p:cNvSpPr>
                <a:spLocks noEditPoints="1"/>
              </p:cNvSpPr>
              <p:nvPr>
                <p:custDataLst>
                  <p:tags r:id="rId269"/>
                </p:custDataLst>
              </p:nvPr>
            </p:nvSpPr>
            <p:spPr bwMode="auto">
              <a:xfrm>
                <a:off x="12677" y="6740"/>
                <a:ext cx="457" cy="467"/>
              </a:xfrm>
              <a:custGeom>
                <a:avLst/>
                <a:gdLst>
                  <a:gd name="T0" fmla="*/ 35 w 69"/>
                  <a:gd name="T1" fmla="*/ 70 h 70"/>
                  <a:gd name="T2" fmla="*/ 0 w 69"/>
                  <a:gd name="T3" fmla="*/ 35 h 70"/>
                  <a:gd name="T4" fmla="*/ 35 w 69"/>
                  <a:gd name="T5" fmla="*/ 0 h 70"/>
                  <a:gd name="T6" fmla="*/ 69 w 69"/>
                  <a:gd name="T7" fmla="*/ 35 h 70"/>
                  <a:gd name="T8" fmla="*/ 35 w 69"/>
                  <a:gd name="T9" fmla="*/ 70 h 70"/>
                  <a:gd name="T10" fmla="*/ 35 w 69"/>
                  <a:gd name="T11" fmla="*/ 6 h 70"/>
                  <a:gd name="T12" fmla="*/ 6 w 69"/>
                  <a:gd name="T13" fmla="*/ 35 h 70"/>
                  <a:gd name="T14" fmla="*/ 35 w 69"/>
                  <a:gd name="T15" fmla="*/ 64 h 70"/>
                  <a:gd name="T16" fmla="*/ 63 w 69"/>
                  <a:gd name="T17" fmla="*/ 35 h 70"/>
                  <a:gd name="T18" fmla="*/ 35 w 69"/>
                  <a:gd name="T19" fmla="*/ 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70">
                    <a:moveTo>
                      <a:pt x="35" y="70"/>
                    </a:moveTo>
                    <a:cubicBezTo>
                      <a:pt x="16" y="70"/>
                      <a:pt x="0" y="54"/>
                      <a:pt x="0" y="35"/>
                    </a:cubicBezTo>
                    <a:cubicBezTo>
                      <a:pt x="0" y="16"/>
                      <a:pt x="16" y="0"/>
                      <a:pt x="35" y="0"/>
                    </a:cubicBezTo>
                    <a:cubicBezTo>
                      <a:pt x="54" y="0"/>
                      <a:pt x="69" y="16"/>
                      <a:pt x="69" y="35"/>
                    </a:cubicBezTo>
                    <a:cubicBezTo>
                      <a:pt x="69" y="54"/>
                      <a:pt x="54" y="70"/>
                      <a:pt x="35" y="70"/>
                    </a:cubicBezTo>
                    <a:close/>
                    <a:moveTo>
                      <a:pt x="35" y="6"/>
                    </a:moveTo>
                    <a:cubicBezTo>
                      <a:pt x="19" y="6"/>
                      <a:pt x="6" y="19"/>
                      <a:pt x="6" y="35"/>
                    </a:cubicBezTo>
                    <a:cubicBezTo>
                      <a:pt x="6" y="51"/>
                      <a:pt x="19" y="64"/>
                      <a:pt x="35" y="64"/>
                    </a:cubicBezTo>
                    <a:cubicBezTo>
                      <a:pt x="50" y="64"/>
                      <a:pt x="63" y="51"/>
                      <a:pt x="63" y="35"/>
                    </a:cubicBezTo>
                    <a:cubicBezTo>
                      <a:pt x="63" y="19"/>
                      <a:pt x="50" y="6"/>
                      <a:pt x="35" y="6"/>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75" name="文本框 74"/>
            <p:cNvSpPr txBox="1"/>
            <p:nvPr>
              <p:custDataLst>
                <p:tags r:id="rId3"/>
              </p:custDataLst>
            </p:nvPr>
          </p:nvSpPr>
          <p:spPr>
            <a:xfrm>
              <a:off x="5919" y="4045"/>
              <a:ext cx="7365" cy="2447"/>
            </a:xfrm>
            <a:prstGeom prst="rect">
              <a:avLst/>
            </a:prstGeom>
            <a:noFill/>
          </p:spPr>
          <p:txBody>
            <a:bodyPr wrap="square" rtlCol="0" anchor="ctr">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fontAlgn="auto">
                <a:lnSpc>
                  <a:spcPts val="3400"/>
                </a:lnSpc>
                <a:spcBef>
                  <a:spcPts val="0"/>
                </a:spcBef>
                <a:spcAft>
                  <a:spcPts val="0"/>
                </a:spcAft>
              </a:pPr>
              <a:r>
                <a:rPr lang="zh-CN" sz="3200"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现场调查、勘察、查阅相关资料</a:t>
              </a: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模板"/>
          <p:cNvPicPr>
            <a:picLocks noChangeAspect="1"/>
          </p:cNvPicPr>
          <p:nvPr/>
        </p:nvPicPr>
        <p:blipFill>
          <a:blip r:embed="rId2"/>
          <a:stretch>
            <a:fillRect/>
          </a:stretch>
        </p:blipFill>
        <p:spPr>
          <a:xfrm>
            <a:off x="0" y="635"/>
            <a:ext cx="12202795" cy="6857365"/>
          </a:xfrm>
          <a:prstGeom prst="rect">
            <a:avLst/>
          </a:prstGeom>
        </p:spPr>
      </p:pic>
      <p:pic>
        <p:nvPicPr>
          <p:cNvPr id="5" name="图片 4" descr="2"/>
          <p:cNvPicPr>
            <a:picLocks noChangeAspect="1"/>
          </p:cNvPicPr>
          <p:nvPr/>
        </p:nvPicPr>
        <p:blipFill>
          <a:blip r:embed="rId3"/>
          <a:stretch>
            <a:fillRect/>
          </a:stretch>
        </p:blipFill>
        <p:spPr>
          <a:xfrm>
            <a:off x="480060" y="548005"/>
            <a:ext cx="3302000" cy="1893570"/>
          </a:xfrm>
          <a:prstGeom prst="rect">
            <a:avLst/>
          </a:prstGeom>
        </p:spPr>
      </p:pic>
      <p:sp>
        <p:nvSpPr>
          <p:cNvPr id="3" name="文本框 2"/>
          <p:cNvSpPr txBox="1"/>
          <p:nvPr/>
        </p:nvSpPr>
        <p:spPr>
          <a:xfrm>
            <a:off x="4546600" y="2536825"/>
            <a:ext cx="5594350" cy="1309370"/>
          </a:xfrm>
          <a:prstGeom prst="rect">
            <a:avLst/>
          </a:prstGeom>
          <a:noFill/>
          <a:extLst>
            <a:ext uri="{909E8E84-426E-40DD-AFC4-6F175D3DCCD1}">
              <a14:hiddenFill xmlns:a14="http://schemas.microsoft.com/office/drawing/2010/main">
                <a:solidFill>
                  <a:schemeClr val="bg1"/>
                </a:solidFill>
              </a14:hiddenFill>
            </a:ext>
          </a:extLst>
        </p:spPr>
        <p:txBody>
          <a:bodyPr wrap="square" rtlCol="0">
            <a:spAutoFit/>
          </a:bodyPr>
          <a:lstStyle/>
          <a:p>
            <a:pPr algn="ctr">
              <a:lnSpc>
                <a:spcPct val="120000"/>
              </a:lnSpc>
              <a:spcBef>
                <a:spcPts val="0"/>
              </a:spcBef>
              <a:spcAft>
                <a:spcPts val="0"/>
              </a:spcAft>
            </a:pPr>
            <a:r>
              <a:rPr lang="zh-CN" altLang="en-US" sz="6600" b="1" dirty="0">
                <a:solidFill>
                  <a:srgbClr val="C00000"/>
                </a:solidFill>
                <a:latin typeface="方正小标宋简体" panose="02000000000000000000" charset="-122"/>
                <a:ea typeface="方正小标宋简体" panose="02000000000000000000" charset="-122"/>
              </a:rPr>
              <a:t>一、</a:t>
            </a:r>
            <a:r>
              <a:rPr lang="zh-CN" altLang="en-US" sz="6600">
                <a:solidFill>
                  <a:srgbClr val="C00000"/>
                </a:solidFill>
                <a:latin typeface="方正小标宋简体" panose="02000000000000000000" charset="-122"/>
                <a:ea typeface="方正小标宋简体" panose="02000000000000000000" charset="-122"/>
                <a:cs typeface="思源黑体 Medium" panose="020B0600000000000000" charset="-122"/>
                <a:sym typeface="+mn-ea"/>
              </a:rPr>
              <a:t>动火作业</a:t>
            </a:r>
            <a:endParaRPr lang="zh-CN" altLang="en-US" sz="6600" b="1" dirty="0">
              <a:solidFill>
                <a:srgbClr val="C00000"/>
              </a:solidFill>
              <a:latin typeface="方正小标宋简体" panose="02000000000000000000" charset="-122"/>
              <a:ea typeface="方正小标宋简体" panose="02000000000000000000" charset="-122"/>
              <a:cs typeface="思源黑体 Medium" panose="020B0600000000000000" charset="-122"/>
              <a:sym typeface="+mn-ea"/>
            </a:endParaRPr>
          </a:p>
        </p:txBody>
      </p:sp>
      <p:sp>
        <p:nvSpPr>
          <p:cNvPr id="2" name="文本框 1"/>
          <p:cNvSpPr txBox="1"/>
          <p:nvPr/>
        </p:nvSpPr>
        <p:spPr>
          <a:xfrm>
            <a:off x="6421120" y="4291330"/>
            <a:ext cx="4064000" cy="583565"/>
          </a:xfrm>
          <a:prstGeom prst="rect">
            <a:avLst/>
          </a:prstGeom>
          <a:noFill/>
        </p:spPr>
        <p:txBody>
          <a:bodyPr wrap="square" rtlCol="0">
            <a:spAutoFit/>
          </a:bodyPr>
          <a:lstStyle/>
          <a:p>
            <a:r>
              <a:rPr lang="zh-CN" altLang="en-US" sz="3200">
                <a:solidFill>
                  <a:srgbClr val="FF0000"/>
                </a:solidFill>
              </a:rPr>
              <a:t>整治内容</a:t>
            </a:r>
            <a:r>
              <a:rPr lang="en-US" altLang="zh-CN" sz="3200">
                <a:solidFill>
                  <a:srgbClr val="FF0000"/>
                </a:solidFill>
              </a:rPr>
              <a:t>7</a:t>
            </a:r>
            <a:r>
              <a:rPr lang="zh-CN" altLang="en-US" sz="3200">
                <a:solidFill>
                  <a:srgbClr val="FF0000"/>
                </a:solidFill>
              </a:rPr>
              <a:t>项</a:t>
            </a: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nvPicPr>
        <p:blipFill>
          <a:blip r:embed="rId269"/>
          <a:stretch>
            <a:fillRect/>
          </a:stretch>
        </p:blipFill>
        <p:spPr>
          <a:xfrm>
            <a:off x="0" y="0"/>
            <a:ext cx="12202795" cy="6857365"/>
          </a:xfrm>
          <a:prstGeom prst="rect">
            <a:avLst/>
          </a:prstGeom>
        </p:spPr>
      </p:pic>
      <p:sp>
        <p:nvSpPr>
          <p:cNvPr id="47" name="文本框 46"/>
          <p:cNvSpPr txBox="1"/>
          <p:nvPr/>
        </p:nvSpPr>
        <p:spPr>
          <a:xfrm>
            <a:off x="237490" y="378460"/>
            <a:ext cx="11670665" cy="429895"/>
          </a:xfrm>
          <a:prstGeom prst="rect">
            <a:avLst/>
          </a:prstGeom>
          <a:gradFill>
            <a:gsLst>
              <a:gs pos="0">
                <a:srgbClr val="E30000"/>
              </a:gs>
              <a:gs pos="100000">
                <a:srgbClr val="760303"/>
              </a:gs>
            </a:gsLst>
            <a:lin ang="5400000" scaled="0"/>
          </a:gradFill>
          <a:ln>
            <a:noFill/>
          </a:ln>
        </p:spPr>
        <p:txBody>
          <a:bodyPr wrap="square" rtlCol="0">
            <a:spAutoFit/>
          </a:bodyPr>
          <a:lstStyle/>
          <a:p>
            <a:pPr algn="l"/>
            <a:r>
              <a:rPr lang="en-US" altLang="zh-CN" sz="2200">
                <a:solidFill>
                  <a:schemeClr val="bg1"/>
                </a:solidFill>
                <a:latin typeface="思源黑体 Medium" panose="020B0600000000000000" charset="-122"/>
                <a:ea typeface="思源黑体 Medium" panose="020B0600000000000000" charset="-122"/>
                <a:cs typeface="思源黑体 Medium" panose="020B0600000000000000" charset="-122"/>
              </a:rPr>
              <a:t>3</a:t>
            </a:r>
            <a:r>
              <a:rPr lang="zh-CN" altLang="en-US" sz="2200">
                <a:solidFill>
                  <a:schemeClr val="bg1"/>
                </a:solidFill>
                <a:latin typeface="思源黑体 Medium" panose="020B0600000000000000" charset="-122"/>
                <a:ea typeface="思源黑体 Medium" panose="020B0600000000000000" charset="-122"/>
                <a:cs typeface="思源黑体 Medium" panose="020B0600000000000000" charset="-122"/>
              </a:rPr>
              <a:t>、对承包、承租单位的事故隐患排查治理未纳入发包单位统一协调和监督管理</a:t>
            </a:r>
          </a:p>
        </p:txBody>
      </p:sp>
      <p:sp>
        <p:nvSpPr>
          <p:cNvPr id="5" name="文本框 4"/>
          <p:cNvSpPr txBox="1"/>
          <p:nvPr/>
        </p:nvSpPr>
        <p:spPr>
          <a:xfrm>
            <a:off x="236855" y="821690"/>
            <a:ext cx="5859145" cy="5057140"/>
          </a:xfrm>
          <a:prstGeom prst="rect">
            <a:avLst/>
          </a:prstGeom>
          <a:solidFill>
            <a:schemeClr val="bg2">
              <a:alpha val="48000"/>
            </a:schemeClr>
          </a:solidFill>
        </p:spPr>
        <p:txBody>
          <a:bodyPr wrap="square" rtlCol="0">
            <a:noAutofit/>
          </a:bodyPr>
          <a:lstStyle/>
          <a:p>
            <a:pPr>
              <a:lnSpc>
                <a:spcPct val="150000"/>
              </a:lnSpc>
            </a:pPr>
            <a:r>
              <a:rPr lang="zh-CN" altLang="en-US" sz="1600"/>
              <a:t>《中华人民共和国安全生产法》第四十九条 生产经营项目、场所发包或者出租给其他单位的，生产经营单位应当与承包单位、承租单位签订专门的安全生产管理协议，或者在承包合同、租赁合同中约定各自的安全生产管理职责；生产经营单位对承包单位、承租单位的安全生产工作统一协调、管理，定期进行安全检查，发现安全问题的，应当及时督促整改。</a:t>
            </a:r>
          </a:p>
          <a:p>
            <a:pPr>
              <a:lnSpc>
                <a:spcPct val="150000"/>
              </a:lnSpc>
            </a:pPr>
            <a:r>
              <a:rPr lang="zh-CN" altLang="en-US" sz="1600"/>
              <a:t>《安全生产事故隐患排查治理暂行规定》第十二条 生产经营单位将生产经营项目、场所、设备发包、出租的，应当与承包、承租单位签订安全生产管理协议，并在协议中明确各方对事故隐患排查、治理和防控的管理职责。</a:t>
            </a:r>
            <a:r>
              <a:rPr lang="zh-CN" altLang="en-US" sz="2400">
                <a:solidFill>
                  <a:srgbClr val="FF0000"/>
                </a:solidFill>
              </a:rPr>
              <a:t>生产经营单位对承包、承租单位的事故隐患排查治理负有统一协调和监督管理的职责。</a:t>
            </a:r>
          </a:p>
        </p:txBody>
      </p:sp>
      <p:grpSp>
        <p:nvGrpSpPr>
          <p:cNvPr id="6" name="组合 5" descr="7b0a202020202274657874626f78223a20227b5c2269645c223a32303334353032302c5c2263617465676f72795f69645c223a5c225c227d220a7d0a"/>
          <p:cNvGrpSpPr/>
          <p:nvPr/>
        </p:nvGrpSpPr>
        <p:grpSpPr>
          <a:xfrm>
            <a:off x="6506845" y="1764665"/>
            <a:ext cx="4793615" cy="3538220"/>
            <a:chOff x="5402" y="3594"/>
            <a:chExt cx="8398" cy="3612"/>
          </a:xfrm>
        </p:grpSpPr>
        <p:grpSp>
          <p:nvGrpSpPr>
            <p:cNvPr id="8" name="组合 7"/>
            <p:cNvGrpSpPr/>
            <p:nvPr/>
          </p:nvGrpSpPr>
          <p:grpSpPr>
            <a:xfrm>
              <a:off x="5402" y="3594"/>
              <a:ext cx="8398" cy="3612"/>
              <a:chOff x="5402" y="3594"/>
              <a:chExt cx="8398" cy="3612"/>
            </a:xfrm>
          </p:grpSpPr>
          <p:sp>
            <p:nvSpPr>
              <p:cNvPr id="181" name="Freeform 107"/>
              <p:cNvSpPr>
                <a:spLocks noEditPoints="1"/>
              </p:cNvSpPr>
              <p:nvPr>
                <p:custDataLst>
                  <p:tags r:id="rId2"/>
                </p:custDataLst>
              </p:nvPr>
            </p:nvSpPr>
            <p:spPr bwMode="auto">
              <a:xfrm>
                <a:off x="13134" y="6734"/>
                <a:ext cx="124" cy="128"/>
              </a:xfrm>
              <a:custGeom>
                <a:avLst/>
                <a:gdLst>
                  <a:gd name="T0" fmla="*/ 18 w 19"/>
                  <a:gd name="T1" fmla="*/ 15 h 20"/>
                  <a:gd name="T2" fmla="*/ 19 w 19"/>
                  <a:gd name="T3" fmla="*/ 13 h 20"/>
                  <a:gd name="T4" fmla="*/ 17 w 19"/>
                  <a:gd name="T5" fmla="*/ 11 h 20"/>
                  <a:gd name="T6" fmla="*/ 17 w 19"/>
                  <a:gd name="T7" fmla="*/ 9 h 20"/>
                  <a:gd name="T8" fmla="*/ 19 w 19"/>
                  <a:gd name="T9" fmla="*/ 7 h 20"/>
                  <a:gd name="T10" fmla="*/ 18 w 19"/>
                  <a:gd name="T11" fmla="*/ 5 h 20"/>
                  <a:gd name="T12" fmla="*/ 15 w 19"/>
                  <a:gd name="T13" fmla="*/ 5 h 20"/>
                  <a:gd name="T14" fmla="*/ 14 w 19"/>
                  <a:gd name="T15" fmla="*/ 4 h 20"/>
                  <a:gd name="T16" fmla="*/ 14 w 19"/>
                  <a:gd name="T17" fmla="*/ 1 h 20"/>
                  <a:gd name="T18" fmla="*/ 12 w 19"/>
                  <a:gd name="T19" fmla="*/ 0 h 20"/>
                  <a:gd name="T20" fmla="*/ 10 w 19"/>
                  <a:gd name="T21" fmla="*/ 2 h 20"/>
                  <a:gd name="T22" fmla="*/ 8 w 19"/>
                  <a:gd name="T23" fmla="*/ 2 h 20"/>
                  <a:gd name="T24" fmla="*/ 7 w 19"/>
                  <a:gd name="T25" fmla="*/ 0 h 20"/>
                  <a:gd name="T26" fmla="*/ 4 w 19"/>
                  <a:gd name="T27" fmla="*/ 1 h 20"/>
                  <a:gd name="T28" fmla="*/ 5 w 19"/>
                  <a:gd name="T29" fmla="*/ 4 h 20"/>
                  <a:gd name="T30" fmla="*/ 3 w 19"/>
                  <a:gd name="T31" fmla="*/ 5 h 20"/>
                  <a:gd name="T32" fmla="*/ 0 w 19"/>
                  <a:gd name="T33" fmla="*/ 5 h 20"/>
                  <a:gd name="T34" fmla="*/ 0 w 19"/>
                  <a:gd name="T35" fmla="*/ 7 h 20"/>
                  <a:gd name="T36" fmla="*/ 2 w 19"/>
                  <a:gd name="T37" fmla="*/ 9 h 20"/>
                  <a:gd name="T38" fmla="*/ 2 w 19"/>
                  <a:gd name="T39" fmla="*/ 11 h 20"/>
                  <a:gd name="T40" fmla="*/ 0 w 19"/>
                  <a:gd name="T41" fmla="*/ 13 h 20"/>
                  <a:gd name="T42" fmla="*/ 1 w 19"/>
                  <a:gd name="T43" fmla="*/ 15 h 20"/>
                  <a:gd name="T44" fmla="*/ 3 w 19"/>
                  <a:gd name="T45" fmla="*/ 15 h 20"/>
                  <a:gd name="T46" fmla="*/ 5 w 19"/>
                  <a:gd name="T47" fmla="*/ 16 h 20"/>
                  <a:gd name="T48" fmla="*/ 4 w 19"/>
                  <a:gd name="T49" fmla="*/ 19 h 20"/>
                  <a:gd name="T50" fmla="*/ 7 w 19"/>
                  <a:gd name="T51" fmla="*/ 20 h 20"/>
                  <a:gd name="T52" fmla="*/ 9 w 19"/>
                  <a:gd name="T53" fmla="*/ 18 h 20"/>
                  <a:gd name="T54" fmla="*/ 10 w 19"/>
                  <a:gd name="T55" fmla="*/ 18 h 20"/>
                  <a:gd name="T56" fmla="*/ 12 w 19"/>
                  <a:gd name="T57" fmla="*/ 20 h 20"/>
                  <a:gd name="T58" fmla="*/ 14 w 19"/>
                  <a:gd name="T59" fmla="*/ 19 h 20"/>
                  <a:gd name="T60" fmla="*/ 14 w 19"/>
                  <a:gd name="T61" fmla="*/ 16 h 20"/>
                  <a:gd name="T62" fmla="*/ 15 w 19"/>
                  <a:gd name="T63" fmla="*/ 15 h 20"/>
                  <a:gd name="T64" fmla="*/ 18 w 19"/>
                  <a:gd name="T65" fmla="*/ 15 h 20"/>
                  <a:gd name="T66" fmla="*/ 8 w 19"/>
                  <a:gd name="T67" fmla="*/ 13 h 20"/>
                  <a:gd name="T68" fmla="*/ 6 w 19"/>
                  <a:gd name="T69" fmla="*/ 9 h 20"/>
                  <a:gd name="T70" fmla="*/ 11 w 19"/>
                  <a:gd name="T71" fmla="*/ 6 h 20"/>
                  <a:gd name="T72" fmla="*/ 13 w 19"/>
                  <a:gd name="T73" fmla="*/ 11 h 20"/>
                  <a:gd name="T74" fmla="*/ 8 w 19"/>
                  <a:gd name="T75"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 h="20">
                    <a:moveTo>
                      <a:pt x="18" y="15"/>
                    </a:moveTo>
                    <a:cubicBezTo>
                      <a:pt x="19" y="13"/>
                      <a:pt x="19" y="13"/>
                      <a:pt x="19" y="13"/>
                    </a:cubicBezTo>
                    <a:cubicBezTo>
                      <a:pt x="17" y="11"/>
                      <a:pt x="17" y="11"/>
                      <a:pt x="17" y="11"/>
                    </a:cubicBezTo>
                    <a:cubicBezTo>
                      <a:pt x="17" y="10"/>
                      <a:pt x="17" y="10"/>
                      <a:pt x="17" y="9"/>
                    </a:cubicBezTo>
                    <a:cubicBezTo>
                      <a:pt x="19" y="7"/>
                      <a:pt x="19" y="7"/>
                      <a:pt x="19" y="7"/>
                    </a:cubicBezTo>
                    <a:cubicBezTo>
                      <a:pt x="18" y="5"/>
                      <a:pt x="18" y="5"/>
                      <a:pt x="18" y="5"/>
                    </a:cubicBezTo>
                    <a:cubicBezTo>
                      <a:pt x="15" y="5"/>
                      <a:pt x="15" y="5"/>
                      <a:pt x="15" y="5"/>
                    </a:cubicBezTo>
                    <a:cubicBezTo>
                      <a:pt x="15" y="5"/>
                      <a:pt x="15" y="4"/>
                      <a:pt x="14" y="4"/>
                    </a:cubicBezTo>
                    <a:cubicBezTo>
                      <a:pt x="14" y="1"/>
                      <a:pt x="14" y="1"/>
                      <a:pt x="14" y="1"/>
                    </a:cubicBezTo>
                    <a:cubicBezTo>
                      <a:pt x="12" y="0"/>
                      <a:pt x="12" y="0"/>
                      <a:pt x="12" y="0"/>
                    </a:cubicBezTo>
                    <a:cubicBezTo>
                      <a:pt x="10" y="2"/>
                      <a:pt x="10" y="2"/>
                      <a:pt x="10" y="2"/>
                    </a:cubicBezTo>
                    <a:cubicBezTo>
                      <a:pt x="10" y="2"/>
                      <a:pt x="9" y="2"/>
                      <a:pt x="8" y="2"/>
                    </a:cubicBezTo>
                    <a:cubicBezTo>
                      <a:pt x="7" y="0"/>
                      <a:pt x="7" y="0"/>
                      <a:pt x="7" y="0"/>
                    </a:cubicBezTo>
                    <a:cubicBezTo>
                      <a:pt x="4" y="1"/>
                      <a:pt x="4" y="1"/>
                      <a:pt x="4" y="1"/>
                    </a:cubicBezTo>
                    <a:cubicBezTo>
                      <a:pt x="5" y="4"/>
                      <a:pt x="5" y="4"/>
                      <a:pt x="5" y="4"/>
                    </a:cubicBezTo>
                    <a:cubicBezTo>
                      <a:pt x="4" y="4"/>
                      <a:pt x="4" y="5"/>
                      <a:pt x="3" y="5"/>
                    </a:cubicBezTo>
                    <a:cubicBezTo>
                      <a:pt x="0" y="5"/>
                      <a:pt x="0" y="5"/>
                      <a:pt x="0" y="5"/>
                    </a:cubicBezTo>
                    <a:cubicBezTo>
                      <a:pt x="0" y="7"/>
                      <a:pt x="0" y="7"/>
                      <a:pt x="0" y="7"/>
                    </a:cubicBezTo>
                    <a:cubicBezTo>
                      <a:pt x="2" y="9"/>
                      <a:pt x="2" y="9"/>
                      <a:pt x="2" y="9"/>
                    </a:cubicBezTo>
                    <a:cubicBezTo>
                      <a:pt x="2" y="10"/>
                      <a:pt x="2" y="10"/>
                      <a:pt x="2" y="11"/>
                    </a:cubicBezTo>
                    <a:cubicBezTo>
                      <a:pt x="0" y="13"/>
                      <a:pt x="0" y="13"/>
                      <a:pt x="0" y="13"/>
                    </a:cubicBezTo>
                    <a:cubicBezTo>
                      <a:pt x="1" y="15"/>
                      <a:pt x="1" y="15"/>
                      <a:pt x="1" y="15"/>
                    </a:cubicBezTo>
                    <a:cubicBezTo>
                      <a:pt x="3" y="15"/>
                      <a:pt x="3" y="15"/>
                      <a:pt x="3" y="15"/>
                    </a:cubicBezTo>
                    <a:cubicBezTo>
                      <a:pt x="4" y="15"/>
                      <a:pt x="4" y="16"/>
                      <a:pt x="5" y="16"/>
                    </a:cubicBezTo>
                    <a:cubicBezTo>
                      <a:pt x="4" y="19"/>
                      <a:pt x="4" y="19"/>
                      <a:pt x="4" y="19"/>
                    </a:cubicBezTo>
                    <a:cubicBezTo>
                      <a:pt x="7" y="20"/>
                      <a:pt x="7" y="20"/>
                      <a:pt x="7" y="20"/>
                    </a:cubicBezTo>
                    <a:cubicBezTo>
                      <a:pt x="9" y="18"/>
                      <a:pt x="9" y="18"/>
                      <a:pt x="9" y="18"/>
                    </a:cubicBezTo>
                    <a:cubicBezTo>
                      <a:pt x="9" y="18"/>
                      <a:pt x="10" y="18"/>
                      <a:pt x="10" y="18"/>
                    </a:cubicBezTo>
                    <a:cubicBezTo>
                      <a:pt x="12" y="20"/>
                      <a:pt x="12" y="20"/>
                      <a:pt x="12" y="20"/>
                    </a:cubicBezTo>
                    <a:cubicBezTo>
                      <a:pt x="14" y="19"/>
                      <a:pt x="14" y="19"/>
                      <a:pt x="14" y="19"/>
                    </a:cubicBezTo>
                    <a:cubicBezTo>
                      <a:pt x="14" y="16"/>
                      <a:pt x="14" y="16"/>
                      <a:pt x="14" y="16"/>
                    </a:cubicBezTo>
                    <a:cubicBezTo>
                      <a:pt x="15" y="16"/>
                      <a:pt x="15" y="15"/>
                      <a:pt x="15" y="15"/>
                    </a:cubicBezTo>
                    <a:lnTo>
                      <a:pt x="18" y="15"/>
                    </a:lnTo>
                    <a:close/>
                    <a:moveTo>
                      <a:pt x="8" y="13"/>
                    </a:moveTo>
                    <a:cubicBezTo>
                      <a:pt x="6" y="13"/>
                      <a:pt x="5" y="10"/>
                      <a:pt x="6" y="9"/>
                    </a:cubicBezTo>
                    <a:cubicBezTo>
                      <a:pt x="7" y="7"/>
                      <a:pt x="9" y="6"/>
                      <a:pt x="11" y="6"/>
                    </a:cubicBezTo>
                    <a:cubicBezTo>
                      <a:pt x="13" y="7"/>
                      <a:pt x="14" y="9"/>
                      <a:pt x="13" y="11"/>
                    </a:cubicBezTo>
                    <a:cubicBezTo>
                      <a:pt x="12" y="13"/>
                      <a:pt x="10" y="14"/>
                      <a:pt x="8" y="13"/>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2" name="Freeform 108"/>
              <p:cNvSpPr>
                <a:spLocks noEditPoints="1"/>
              </p:cNvSpPr>
              <p:nvPr>
                <p:custDataLst>
                  <p:tags r:id="rId3"/>
                </p:custDataLst>
              </p:nvPr>
            </p:nvSpPr>
            <p:spPr bwMode="auto">
              <a:xfrm>
                <a:off x="5757" y="3807"/>
                <a:ext cx="186" cy="188"/>
              </a:xfrm>
              <a:custGeom>
                <a:avLst/>
                <a:gdLst>
                  <a:gd name="T0" fmla="*/ 23 w 29"/>
                  <a:gd name="T1" fmla="*/ 26 h 29"/>
                  <a:gd name="T2" fmla="*/ 26 w 29"/>
                  <a:gd name="T3" fmla="*/ 24 h 29"/>
                  <a:gd name="T4" fmla="*/ 24 w 29"/>
                  <a:gd name="T5" fmla="*/ 20 h 29"/>
                  <a:gd name="T6" fmla="*/ 25 w 29"/>
                  <a:gd name="T7" fmla="*/ 18 h 29"/>
                  <a:gd name="T8" fmla="*/ 29 w 29"/>
                  <a:gd name="T9" fmla="*/ 17 h 29"/>
                  <a:gd name="T10" fmla="*/ 29 w 29"/>
                  <a:gd name="T11" fmla="*/ 13 h 29"/>
                  <a:gd name="T12" fmla="*/ 25 w 29"/>
                  <a:gd name="T13" fmla="*/ 12 h 29"/>
                  <a:gd name="T14" fmla="*/ 24 w 29"/>
                  <a:gd name="T15" fmla="*/ 10 h 29"/>
                  <a:gd name="T16" fmla="*/ 26 w 29"/>
                  <a:gd name="T17" fmla="*/ 6 h 29"/>
                  <a:gd name="T18" fmla="*/ 24 w 29"/>
                  <a:gd name="T19" fmla="*/ 3 h 29"/>
                  <a:gd name="T20" fmla="*/ 20 w 29"/>
                  <a:gd name="T21" fmla="*/ 5 h 29"/>
                  <a:gd name="T22" fmla="*/ 18 w 29"/>
                  <a:gd name="T23" fmla="*/ 4 h 29"/>
                  <a:gd name="T24" fmla="*/ 17 w 29"/>
                  <a:gd name="T25" fmla="*/ 0 h 29"/>
                  <a:gd name="T26" fmla="*/ 13 w 29"/>
                  <a:gd name="T27" fmla="*/ 0 h 29"/>
                  <a:gd name="T28" fmla="*/ 12 w 29"/>
                  <a:gd name="T29" fmla="*/ 4 h 29"/>
                  <a:gd name="T30" fmla="*/ 10 w 29"/>
                  <a:gd name="T31" fmla="*/ 5 h 29"/>
                  <a:gd name="T32" fmla="*/ 6 w 29"/>
                  <a:gd name="T33" fmla="*/ 3 h 29"/>
                  <a:gd name="T34" fmla="*/ 4 w 29"/>
                  <a:gd name="T35" fmla="*/ 5 h 29"/>
                  <a:gd name="T36" fmla="*/ 5 w 29"/>
                  <a:gd name="T37" fmla="*/ 9 h 29"/>
                  <a:gd name="T38" fmla="*/ 4 w 29"/>
                  <a:gd name="T39" fmla="*/ 11 h 29"/>
                  <a:gd name="T40" fmla="*/ 0 w 29"/>
                  <a:gd name="T41" fmla="*/ 12 h 29"/>
                  <a:gd name="T42" fmla="*/ 0 w 29"/>
                  <a:gd name="T43" fmla="*/ 16 h 29"/>
                  <a:gd name="T44" fmla="*/ 4 w 29"/>
                  <a:gd name="T45" fmla="*/ 17 h 29"/>
                  <a:gd name="T46" fmla="*/ 5 w 29"/>
                  <a:gd name="T47" fmla="*/ 19 h 29"/>
                  <a:gd name="T48" fmla="*/ 3 w 29"/>
                  <a:gd name="T49" fmla="*/ 23 h 29"/>
                  <a:gd name="T50" fmla="*/ 5 w 29"/>
                  <a:gd name="T51" fmla="*/ 25 h 29"/>
                  <a:gd name="T52" fmla="*/ 9 w 29"/>
                  <a:gd name="T53" fmla="*/ 24 h 29"/>
                  <a:gd name="T54" fmla="*/ 11 w 29"/>
                  <a:gd name="T55" fmla="*/ 25 h 29"/>
                  <a:gd name="T56" fmla="*/ 12 w 29"/>
                  <a:gd name="T57" fmla="*/ 29 h 29"/>
                  <a:gd name="T58" fmla="*/ 16 w 29"/>
                  <a:gd name="T59" fmla="*/ 29 h 29"/>
                  <a:gd name="T60" fmla="*/ 17 w 29"/>
                  <a:gd name="T61" fmla="*/ 25 h 29"/>
                  <a:gd name="T62" fmla="*/ 20 w 29"/>
                  <a:gd name="T63" fmla="*/ 24 h 29"/>
                  <a:gd name="T64" fmla="*/ 23 w 29"/>
                  <a:gd name="T65" fmla="*/ 26 h 29"/>
                  <a:gd name="T66" fmla="*/ 11 w 29"/>
                  <a:gd name="T67" fmla="*/ 18 h 29"/>
                  <a:gd name="T68" fmla="*/ 11 w 29"/>
                  <a:gd name="T69" fmla="*/ 11 h 29"/>
                  <a:gd name="T70" fmla="*/ 19 w 29"/>
                  <a:gd name="T71" fmla="*/ 11 h 29"/>
                  <a:gd name="T72" fmla="*/ 18 w 29"/>
                  <a:gd name="T73" fmla="*/ 18 h 29"/>
                  <a:gd name="T74" fmla="*/ 11 w 29"/>
                  <a:gd name="T75" fmla="*/ 1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 h="29">
                    <a:moveTo>
                      <a:pt x="23" y="26"/>
                    </a:moveTo>
                    <a:cubicBezTo>
                      <a:pt x="26" y="24"/>
                      <a:pt x="26" y="24"/>
                      <a:pt x="26" y="24"/>
                    </a:cubicBezTo>
                    <a:cubicBezTo>
                      <a:pt x="24" y="20"/>
                      <a:pt x="24" y="20"/>
                      <a:pt x="24" y="20"/>
                    </a:cubicBezTo>
                    <a:cubicBezTo>
                      <a:pt x="24" y="19"/>
                      <a:pt x="25" y="19"/>
                      <a:pt x="25" y="18"/>
                    </a:cubicBezTo>
                    <a:cubicBezTo>
                      <a:pt x="29" y="17"/>
                      <a:pt x="29" y="17"/>
                      <a:pt x="29" y="17"/>
                    </a:cubicBezTo>
                    <a:cubicBezTo>
                      <a:pt x="29" y="13"/>
                      <a:pt x="29" y="13"/>
                      <a:pt x="29" y="13"/>
                    </a:cubicBezTo>
                    <a:cubicBezTo>
                      <a:pt x="25" y="12"/>
                      <a:pt x="25" y="12"/>
                      <a:pt x="25" y="12"/>
                    </a:cubicBezTo>
                    <a:cubicBezTo>
                      <a:pt x="25" y="11"/>
                      <a:pt x="25" y="10"/>
                      <a:pt x="24" y="10"/>
                    </a:cubicBezTo>
                    <a:cubicBezTo>
                      <a:pt x="26" y="6"/>
                      <a:pt x="26" y="6"/>
                      <a:pt x="26" y="6"/>
                    </a:cubicBezTo>
                    <a:cubicBezTo>
                      <a:pt x="24" y="3"/>
                      <a:pt x="24" y="3"/>
                      <a:pt x="24" y="3"/>
                    </a:cubicBezTo>
                    <a:cubicBezTo>
                      <a:pt x="20" y="5"/>
                      <a:pt x="20" y="5"/>
                      <a:pt x="20" y="5"/>
                    </a:cubicBezTo>
                    <a:cubicBezTo>
                      <a:pt x="20" y="5"/>
                      <a:pt x="19" y="4"/>
                      <a:pt x="18" y="4"/>
                    </a:cubicBezTo>
                    <a:cubicBezTo>
                      <a:pt x="17" y="0"/>
                      <a:pt x="17" y="0"/>
                      <a:pt x="17" y="0"/>
                    </a:cubicBezTo>
                    <a:cubicBezTo>
                      <a:pt x="13" y="0"/>
                      <a:pt x="13" y="0"/>
                      <a:pt x="13" y="0"/>
                    </a:cubicBezTo>
                    <a:cubicBezTo>
                      <a:pt x="12" y="4"/>
                      <a:pt x="12" y="4"/>
                      <a:pt x="12" y="4"/>
                    </a:cubicBezTo>
                    <a:cubicBezTo>
                      <a:pt x="11" y="4"/>
                      <a:pt x="11" y="4"/>
                      <a:pt x="10" y="5"/>
                    </a:cubicBezTo>
                    <a:cubicBezTo>
                      <a:pt x="6" y="3"/>
                      <a:pt x="6" y="3"/>
                      <a:pt x="6" y="3"/>
                    </a:cubicBezTo>
                    <a:cubicBezTo>
                      <a:pt x="4" y="5"/>
                      <a:pt x="4" y="5"/>
                      <a:pt x="4" y="5"/>
                    </a:cubicBezTo>
                    <a:cubicBezTo>
                      <a:pt x="5" y="9"/>
                      <a:pt x="5" y="9"/>
                      <a:pt x="5" y="9"/>
                    </a:cubicBezTo>
                    <a:cubicBezTo>
                      <a:pt x="5" y="9"/>
                      <a:pt x="5" y="10"/>
                      <a:pt x="4" y="11"/>
                    </a:cubicBezTo>
                    <a:cubicBezTo>
                      <a:pt x="0" y="12"/>
                      <a:pt x="0" y="12"/>
                      <a:pt x="0" y="12"/>
                    </a:cubicBezTo>
                    <a:cubicBezTo>
                      <a:pt x="0" y="16"/>
                      <a:pt x="0" y="16"/>
                      <a:pt x="0" y="16"/>
                    </a:cubicBezTo>
                    <a:cubicBezTo>
                      <a:pt x="4" y="17"/>
                      <a:pt x="4" y="17"/>
                      <a:pt x="4" y="17"/>
                    </a:cubicBezTo>
                    <a:cubicBezTo>
                      <a:pt x="4" y="18"/>
                      <a:pt x="5" y="19"/>
                      <a:pt x="5" y="19"/>
                    </a:cubicBezTo>
                    <a:cubicBezTo>
                      <a:pt x="3" y="23"/>
                      <a:pt x="3" y="23"/>
                      <a:pt x="3" y="23"/>
                    </a:cubicBezTo>
                    <a:cubicBezTo>
                      <a:pt x="5" y="25"/>
                      <a:pt x="5" y="25"/>
                      <a:pt x="5" y="25"/>
                    </a:cubicBezTo>
                    <a:cubicBezTo>
                      <a:pt x="9" y="24"/>
                      <a:pt x="9" y="24"/>
                      <a:pt x="9" y="24"/>
                    </a:cubicBezTo>
                    <a:cubicBezTo>
                      <a:pt x="10" y="24"/>
                      <a:pt x="10" y="24"/>
                      <a:pt x="11" y="25"/>
                    </a:cubicBezTo>
                    <a:cubicBezTo>
                      <a:pt x="12" y="29"/>
                      <a:pt x="12" y="29"/>
                      <a:pt x="12" y="29"/>
                    </a:cubicBezTo>
                    <a:cubicBezTo>
                      <a:pt x="16" y="29"/>
                      <a:pt x="16" y="29"/>
                      <a:pt x="16" y="29"/>
                    </a:cubicBezTo>
                    <a:cubicBezTo>
                      <a:pt x="17" y="25"/>
                      <a:pt x="17" y="25"/>
                      <a:pt x="17" y="25"/>
                    </a:cubicBezTo>
                    <a:cubicBezTo>
                      <a:pt x="18" y="25"/>
                      <a:pt x="19" y="24"/>
                      <a:pt x="20" y="24"/>
                    </a:cubicBezTo>
                    <a:lnTo>
                      <a:pt x="23" y="26"/>
                    </a:lnTo>
                    <a:close/>
                    <a:moveTo>
                      <a:pt x="11" y="18"/>
                    </a:moveTo>
                    <a:cubicBezTo>
                      <a:pt x="9" y="16"/>
                      <a:pt x="9" y="12"/>
                      <a:pt x="11" y="11"/>
                    </a:cubicBezTo>
                    <a:cubicBezTo>
                      <a:pt x="13" y="9"/>
                      <a:pt x="17" y="9"/>
                      <a:pt x="19" y="11"/>
                    </a:cubicBezTo>
                    <a:cubicBezTo>
                      <a:pt x="21" y="13"/>
                      <a:pt x="20" y="16"/>
                      <a:pt x="18" y="18"/>
                    </a:cubicBezTo>
                    <a:cubicBezTo>
                      <a:pt x="16" y="20"/>
                      <a:pt x="13" y="20"/>
                      <a:pt x="11" y="18"/>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3" name="Freeform 109"/>
              <p:cNvSpPr>
                <a:spLocks noEditPoints="1"/>
              </p:cNvSpPr>
              <p:nvPr>
                <p:custDataLst>
                  <p:tags r:id="rId4"/>
                </p:custDataLst>
              </p:nvPr>
            </p:nvSpPr>
            <p:spPr bwMode="auto">
              <a:xfrm>
                <a:off x="5646" y="3969"/>
                <a:ext cx="97" cy="92"/>
              </a:xfrm>
              <a:custGeom>
                <a:avLst/>
                <a:gdLst>
                  <a:gd name="T0" fmla="*/ 12 w 15"/>
                  <a:gd name="T1" fmla="*/ 13 h 14"/>
                  <a:gd name="T2" fmla="*/ 13 w 15"/>
                  <a:gd name="T3" fmla="*/ 12 h 14"/>
                  <a:gd name="T4" fmla="*/ 12 w 15"/>
                  <a:gd name="T5" fmla="*/ 10 h 14"/>
                  <a:gd name="T6" fmla="*/ 13 w 15"/>
                  <a:gd name="T7" fmla="*/ 9 h 14"/>
                  <a:gd name="T8" fmla="*/ 15 w 15"/>
                  <a:gd name="T9" fmla="*/ 8 h 14"/>
                  <a:gd name="T10" fmla="*/ 15 w 15"/>
                  <a:gd name="T11" fmla="*/ 6 h 14"/>
                  <a:gd name="T12" fmla="*/ 13 w 15"/>
                  <a:gd name="T13" fmla="*/ 6 h 14"/>
                  <a:gd name="T14" fmla="*/ 12 w 15"/>
                  <a:gd name="T15" fmla="*/ 5 h 14"/>
                  <a:gd name="T16" fmla="*/ 14 w 15"/>
                  <a:gd name="T17" fmla="*/ 3 h 14"/>
                  <a:gd name="T18" fmla="*/ 12 w 15"/>
                  <a:gd name="T19" fmla="*/ 2 h 14"/>
                  <a:gd name="T20" fmla="*/ 10 w 15"/>
                  <a:gd name="T21" fmla="*/ 2 h 14"/>
                  <a:gd name="T22" fmla="*/ 9 w 15"/>
                  <a:gd name="T23" fmla="*/ 2 h 14"/>
                  <a:gd name="T24" fmla="*/ 9 w 15"/>
                  <a:gd name="T25" fmla="*/ 0 h 14"/>
                  <a:gd name="T26" fmla="*/ 7 w 15"/>
                  <a:gd name="T27" fmla="*/ 0 h 14"/>
                  <a:gd name="T28" fmla="*/ 6 w 15"/>
                  <a:gd name="T29" fmla="*/ 2 h 14"/>
                  <a:gd name="T30" fmla="*/ 5 w 15"/>
                  <a:gd name="T31" fmla="*/ 2 h 14"/>
                  <a:gd name="T32" fmla="*/ 3 w 15"/>
                  <a:gd name="T33" fmla="*/ 1 h 14"/>
                  <a:gd name="T34" fmla="*/ 2 w 15"/>
                  <a:gd name="T35" fmla="*/ 2 h 14"/>
                  <a:gd name="T36" fmla="*/ 3 w 15"/>
                  <a:gd name="T37" fmla="*/ 4 h 14"/>
                  <a:gd name="T38" fmla="*/ 2 w 15"/>
                  <a:gd name="T39" fmla="*/ 5 h 14"/>
                  <a:gd name="T40" fmla="*/ 0 w 15"/>
                  <a:gd name="T41" fmla="*/ 6 h 14"/>
                  <a:gd name="T42" fmla="*/ 0 w 15"/>
                  <a:gd name="T43" fmla="*/ 8 h 14"/>
                  <a:gd name="T44" fmla="*/ 2 w 15"/>
                  <a:gd name="T45" fmla="*/ 8 h 14"/>
                  <a:gd name="T46" fmla="*/ 3 w 15"/>
                  <a:gd name="T47" fmla="*/ 9 h 14"/>
                  <a:gd name="T48" fmla="*/ 2 w 15"/>
                  <a:gd name="T49" fmla="*/ 11 h 14"/>
                  <a:gd name="T50" fmla="*/ 3 w 15"/>
                  <a:gd name="T51" fmla="*/ 13 h 14"/>
                  <a:gd name="T52" fmla="*/ 5 w 15"/>
                  <a:gd name="T53" fmla="*/ 12 h 14"/>
                  <a:gd name="T54" fmla="*/ 6 w 15"/>
                  <a:gd name="T55" fmla="*/ 12 h 14"/>
                  <a:gd name="T56" fmla="*/ 6 w 15"/>
                  <a:gd name="T57" fmla="*/ 14 h 14"/>
                  <a:gd name="T58" fmla="*/ 8 w 15"/>
                  <a:gd name="T59" fmla="*/ 14 h 14"/>
                  <a:gd name="T60" fmla="*/ 9 w 15"/>
                  <a:gd name="T61" fmla="*/ 12 h 14"/>
                  <a:gd name="T62" fmla="*/ 10 w 15"/>
                  <a:gd name="T63" fmla="*/ 12 h 14"/>
                  <a:gd name="T64" fmla="*/ 12 w 15"/>
                  <a:gd name="T65" fmla="*/ 13 h 14"/>
                  <a:gd name="T66" fmla="*/ 6 w 15"/>
                  <a:gd name="T67" fmla="*/ 9 h 14"/>
                  <a:gd name="T68" fmla="*/ 6 w 15"/>
                  <a:gd name="T69" fmla="*/ 5 h 14"/>
                  <a:gd name="T70" fmla="*/ 10 w 15"/>
                  <a:gd name="T71" fmla="*/ 5 h 14"/>
                  <a:gd name="T72" fmla="*/ 9 w 15"/>
                  <a:gd name="T73" fmla="*/ 9 h 14"/>
                  <a:gd name="T74" fmla="*/ 6 w 15"/>
                  <a:gd name="T7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 h="14">
                    <a:moveTo>
                      <a:pt x="12" y="13"/>
                    </a:moveTo>
                    <a:cubicBezTo>
                      <a:pt x="13" y="12"/>
                      <a:pt x="13" y="12"/>
                      <a:pt x="13" y="12"/>
                    </a:cubicBezTo>
                    <a:cubicBezTo>
                      <a:pt x="12" y="10"/>
                      <a:pt x="12" y="10"/>
                      <a:pt x="12" y="10"/>
                    </a:cubicBezTo>
                    <a:cubicBezTo>
                      <a:pt x="12" y="10"/>
                      <a:pt x="13" y="9"/>
                      <a:pt x="13" y="9"/>
                    </a:cubicBezTo>
                    <a:cubicBezTo>
                      <a:pt x="15" y="8"/>
                      <a:pt x="15" y="8"/>
                      <a:pt x="15" y="8"/>
                    </a:cubicBezTo>
                    <a:cubicBezTo>
                      <a:pt x="15" y="6"/>
                      <a:pt x="15" y="6"/>
                      <a:pt x="15" y="6"/>
                    </a:cubicBezTo>
                    <a:cubicBezTo>
                      <a:pt x="13" y="6"/>
                      <a:pt x="13" y="6"/>
                      <a:pt x="13" y="6"/>
                    </a:cubicBezTo>
                    <a:cubicBezTo>
                      <a:pt x="13" y="5"/>
                      <a:pt x="13" y="5"/>
                      <a:pt x="12" y="5"/>
                    </a:cubicBezTo>
                    <a:cubicBezTo>
                      <a:pt x="14" y="3"/>
                      <a:pt x="14" y="3"/>
                      <a:pt x="14" y="3"/>
                    </a:cubicBezTo>
                    <a:cubicBezTo>
                      <a:pt x="12" y="2"/>
                      <a:pt x="12" y="2"/>
                      <a:pt x="12" y="2"/>
                    </a:cubicBezTo>
                    <a:cubicBezTo>
                      <a:pt x="10" y="2"/>
                      <a:pt x="10" y="2"/>
                      <a:pt x="10" y="2"/>
                    </a:cubicBezTo>
                    <a:cubicBezTo>
                      <a:pt x="10" y="2"/>
                      <a:pt x="10" y="2"/>
                      <a:pt x="9" y="2"/>
                    </a:cubicBezTo>
                    <a:cubicBezTo>
                      <a:pt x="9" y="0"/>
                      <a:pt x="9" y="0"/>
                      <a:pt x="9" y="0"/>
                    </a:cubicBezTo>
                    <a:cubicBezTo>
                      <a:pt x="7" y="0"/>
                      <a:pt x="7" y="0"/>
                      <a:pt x="7" y="0"/>
                    </a:cubicBezTo>
                    <a:cubicBezTo>
                      <a:pt x="6" y="2"/>
                      <a:pt x="6" y="2"/>
                      <a:pt x="6" y="2"/>
                    </a:cubicBezTo>
                    <a:cubicBezTo>
                      <a:pt x="6" y="2"/>
                      <a:pt x="6" y="2"/>
                      <a:pt x="5" y="2"/>
                    </a:cubicBezTo>
                    <a:cubicBezTo>
                      <a:pt x="3" y="1"/>
                      <a:pt x="3" y="1"/>
                      <a:pt x="3" y="1"/>
                    </a:cubicBezTo>
                    <a:cubicBezTo>
                      <a:pt x="2" y="2"/>
                      <a:pt x="2" y="2"/>
                      <a:pt x="2" y="2"/>
                    </a:cubicBezTo>
                    <a:cubicBezTo>
                      <a:pt x="3" y="4"/>
                      <a:pt x="3" y="4"/>
                      <a:pt x="3" y="4"/>
                    </a:cubicBezTo>
                    <a:cubicBezTo>
                      <a:pt x="3" y="5"/>
                      <a:pt x="3" y="5"/>
                      <a:pt x="2" y="5"/>
                    </a:cubicBezTo>
                    <a:cubicBezTo>
                      <a:pt x="0" y="6"/>
                      <a:pt x="0" y="6"/>
                      <a:pt x="0" y="6"/>
                    </a:cubicBezTo>
                    <a:cubicBezTo>
                      <a:pt x="0" y="8"/>
                      <a:pt x="0" y="8"/>
                      <a:pt x="0" y="8"/>
                    </a:cubicBezTo>
                    <a:cubicBezTo>
                      <a:pt x="2" y="8"/>
                      <a:pt x="2" y="8"/>
                      <a:pt x="2" y="8"/>
                    </a:cubicBezTo>
                    <a:cubicBezTo>
                      <a:pt x="2" y="9"/>
                      <a:pt x="3" y="9"/>
                      <a:pt x="3" y="9"/>
                    </a:cubicBezTo>
                    <a:cubicBezTo>
                      <a:pt x="2" y="11"/>
                      <a:pt x="2" y="11"/>
                      <a:pt x="2" y="11"/>
                    </a:cubicBezTo>
                    <a:cubicBezTo>
                      <a:pt x="3" y="13"/>
                      <a:pt x="3" y="13"/>
                      <a:pt x="3" y="13"/>
                    </a:cubicBezTo>
                    <a:cubicBezTo>
                      <a:pt x="5" y="12"/>
                      <a:pt x="5" y="12"/>
                      <a:pt x="5" y="12"/>
                    </a:cubicBezTo>
                    <a:cubicBezTo>
                      <a:pt x="5" y="12"/>
                      <a:pt x="6" y="12"/>
                      <a:pt x="6" y="12"/>
                    </a:cubicBezTo>
                    <a:cubicBezTo>
                      <a:pt x="6" y="14"/>
                      <a:pt x="6" y="14"/>
                      <a:pt x="6" y="14"/>
                    </a:cubicBezTo>
                    <a:cubicBezTo>
                      <a:pt x="8" y="14"/>
                      <a:pt x="8" y="14"/>
                      <a:pt x="8" y="14"/>
                    </a:cubicBezTo>
                    <a:cubicBezTo>
                      <a:pt x="9" y="12"/>
                      <a:pt x="9" y="12"/>
                      <a:pt x="9" y="12"/>
                    </a:cubicBezTo>
                    <a:cubicBezTo>
                      <a:pt x="9" y="12"/>
                      <a:pt x="10" y="12"/>
                      <a:pt x="10" y="12"/>
                    </a:cubicBezTo>
                    <a:lnTo>
                      <a:pt x="12" y="13"/>
                    </a:lnTo>
                    <a:close/>
                    <a:moveTo>
                      <a:pt x="6" y="9"/>
                    </a:moveTo>
                    <a:cubicBezTo>
                      <a:pt x="5" y="8"/>
                      <a:pt x="5" y="6"/>
                      <a:pt x="6" y="5"/>
                    </a:cubicBezTo>
                    <a:cubicBezTo>
                      <a:pt x="7" y="4"/>
                      <a:pt x="9" y="4"/>
                      <a:pt x="10" y="5"/>
                    </a:cubicBezTo>
                    <a:cubicBezTo>
                      <a:pt x="11" y="6"/>
                      <a:pt x="10" y="8"/>
                      <a:pt x="9" y="9"/>
                    </a:cubicBezTo>
                    <a:cubicBezTo>
                      <a:pt x="8" y="10"/>
                      <a:pt x="7" y="10"/>
                      <a:pt x="6" y="9"/>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4" name="Line 110"/>
              <p:cNvSpPr>
                <a:spLocks noChangeShapeType="1"/>
              </p:cNvSpPr>
              <p:nvPr>
                <p:custDataLst>
                  <p:tags r:id="rId5"/>
                </p:custDataLst>
              </p:nvPr>
            </p:nvSpPr>
            <p:spPr bwMode="auto">
              <a:xfrm>
                <a:off x="12651" y="7051"/>
                <a:ext cx="0" cy="0"/>
              </a:xfrm>
              <a:prstGeom prst="line">
                <a:avLst/>
              </a:prstGeom>
              <a:solidFill>
                <a:srgbClr val="4A7CC6"/>
              </a:solidFill>
              <a:ln w="34925" cap="flat">
                <a:solidFill>
                  <a:srgbClr val="172A88"/>
                </a:solidFill>
                <a:prstDash val="solid"/>
                <a:miter lim="800000"/>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5" name="Freeform 111"/>
              <p:cNvSpPr/>
              <p:nvPr>
                <p:custDataLst>
                  <p:tags r:id="rId6"/>
                </p:custDataLst>
              </p:nvPr>
            </p:nvSpPr>
            <p:spPr bwMode="auto">
              <a:xfrm>
                <a:off x="5402" y="3594"/>
                <a:ext cx="8398" cy="3483"/>
              </a:xfrm>
              <a:custGeom>
                <a:avLst/>
                <a:gdLst>
                  <a:gd name="T0" fmla="*/ 1236 w 1302"/>
                  <a:gd name="T1" fmla="*/ 538 h 538"/>
                  <a:gd name="T2" fmla="*/ 1201 w 1302"/>
                  <a:gd name="T3" fmla="*/ 538 h 538"/>
                  <a:gd name="T4" fmla="*/ 1201 w 1302"/>
                  <a:gd name="T5" fmla="*/ 530 h 538"/>
                  <a:gd name="T6" fmla="*/ 1236 w 1302"/>
                  <a:gd name="T7" fmla="*/ 530 h 538"/>
                  <a:gd name="T8" fmla="*/ 1294 w 1302"/>
                  <a:gd name="T9" fmla="*/ 472 h 538"/>
                  <a:gd name="T10" fmla="*/ 1294 w 1302"/>
                  <a:gd name="T11" fmla="*/ 67 h 538"/>
                  <a:gd name="T12" fmla="*/ 1236 w 1302"/>
                  <a:gd name="T13" fmla="*/ 8 h 538"/>
                  <a:gd name="T14" fmla="*/ 66 w 1302"/>
                  <a:gd name="T15" fmla="*/ 8 h 538"/>
                  <a:gd name="T16" fmla="*/ 8 w 1302"/>
                  <a:gd name="T17" fmla="*/ 67 h 538"/>
                  <a:gd name="T18" fmla="*/ 8 w 1302"/>
                  <a:gd name="T19" fmla="*/ 472 h 538"/>
                  <a:gd name="T20" fmla="*/ 66 w 1302"/>
                  <a:gd name="T21" fmla="*/ 530 h 538"/>
                  <a:gd name="T22" fmla="*/ 1124 w 1302"/>
                  <a:gd name="T23" fmla="*/ 530 h 538"/>
                  <a:gd name="T24" fmla="*/ 1124 w 1302"/>
                  <a:gd name="T25" fmla="*/ 538 h 538"/>
                  <a:gd name="T26" fmla="*/ 66 w 1302"/>
                  <a:gd name="T27" fmla="*/ 538 h 538"/>
                  <a:gd name="T28" fmla="*/ 0 w 1302"/>
                  <a:gd name="T29" fmla="*/ 472 h 538"/>
                  <a:gd name="T30" fmla="*/ 0 w 1302"/>
                  <a:gd name="T31" fmla="*/ 67 h 538"/>
                  <a:gd name="T32" fmla="*/ 66 w 1302"/>
                  <a:gd name="T33" fmla="*/ 0 h 538"/>
                  <a:gd name="T34" fmla="*/ 1236 w 1302"/>
                  <a:gd name="T35" fmla="*/ 0 h 538"/>
                  <a:gd name="T36" fmla="*/ 1302 w 1302"/>
                  <a:gd name="T37" fmla="*/ 67 h 538"/>
                  <a:gd name="T38" fmla="*/ 1302 w 1302"/>
                  <a:gd name="T39" fmla="*/ 472 h 538"/>
                  <a:gd name="T40" fmla="*/ 1236 w 1302"/>
                  <a:gd name="T41" fmla="*/ 538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2" h="538">
                    <a:moveTo>
                      <a:pt x="1236" y="538"/>
                    </a:moveTo>
                    <a:cubicBezTo>
                      <a:pt x="1201" y="538"/>
                      <a:pt x="1201" y="538"/>
                      <a:pt x="1201" y="538"/>
                    </a:cubicBezTo>
                    <a:cubicBezTo>
                      <a:pt x="1201" y="530"/>
                      <a:pt x="1201" y="530"/>
                      <a:pt x="1201" y="530"/>
                    </a:cubicBezTo>
                    <a:cubicBezTo>
                      <a:pt x="1236" y="530"/>
                      <a:pt x="1236" y="530"/>
                      <a:pt x="1236" y="530"/>
                    </a:cubicBezTo>
                    <a:cubicBezTo>
                      <a:pt x="1268" y="530"/>
                      <a:pt x="1294" y="504"/>
                      <a:pt x="1294" y="472"/>
                    </a:cubicBezTo>
                    <a:cubicBezTo>
                      <a:pt x="1294" y="67"/>
                      <a:pt x="1294" y="67"/>
                      <a:pt x="1294" y="67"/>
                    </a:cubicBezTo>
                    <a:cubicBezTo>
                      <a:pt x="1294" y="35"/>
                      <a:pt x="1268" y="8"/>
                      <a:pt x="1236" y="8"/>
                    </a:cubicBezTo>
                    <a:cubicBezTo>
                      <a:pt x="66" y="8"/>
                      <a:pt x="66" y="8"/>
                      <a:pt x="66" y="8"/>
                    </a:cubicBezTo>
                    <a:cubicBezTo>
                      <a:pt x="34" y="8"/>
                      <a:pt x="8" y="35"/>
                      <a:pt x="8" y="67"/>
                    </a:cubicBezTo>
                    <a:cubicBezTo>
                      <a:pt x="8" y="472"/>
                      <a:pt x="8" y="472"/>
                      <a:pt x="8" y="472"/>
                    </a:cubicBezTo>
                    <a:cubicBezTo>
                      <a:pt x="8" y="504"/>
                      <a:pt x="34" y="530"/>
                      <a:pt x="66" y="530"/>
                    </a:cubicBezTo>
                    <a:cubicBezTo>
                      <a:pt x="1124" y="530"/>
                      <a:pt x="1124" y="530"/>
                      <a:pt x="1124" y="530"/>
                    </a:cubicBezTo>
                    <a:cubicBezTo>
                      <a:pt x="1124" y="538"/>
                      <a:pt x="1124" y="538"/>
                      <a:pt x="1124" y="538"/>
                    </a:cubicBezTo>
                    <a:cubicBezTo>
                      <a:pt x="66" y="538"/>
                      <a:pt x="66" y="538"/>
                      <a:pt x="66" y="538"/>
                    </a:cubicBezTo>
                    <a:cubicBezTo>
                      <a:pt x="30" y="538"/>
                      <a:pt x="0" y="508"/>
                      <a:pt x="0" y="472"/>
                    </a:cubicBezTo>
                    <a:cubicBezTo>
                      <a:pt x="0" y="67"/>
                      <a:pt x="0" y="67"/>
                      <a:pt x="0" y="67"/>
                    </a:cubicBezTo>
                    <a:cubicBezTo>
                      <a:pt x="0" y="30"/>
                      <a:pt x="30" y="0"/>
                      <a:pt x="66" y="0"/>
                    </a:cubicBezTo>
                    <a:cubicBezTo>
                      <a:pt x="1236" y="0"/>
                      <a:pt x="1236" y="0"/>
                      <a:pt x="1236" y="0"/>
                    </a:cubicBezTo>
                    <a:cubicBezTo>
                      <a:pt x="1272" y="0"/>
                      <a:pt x="1302" y="30"/>
                      <a:pt x="1302" y="67"/>
                    </a:cubicBezTo>
                    <a:cubicBezTo>
                      <a:pt x="1302" y="472"/>
                      <a:pt x="1302" y="472"/>
                      <a:pt x="1302" y="472"/>
                    </a:cubicBezTo>
                    <a:cubicBezTo>
                      <a:pt x="1302" y="508"/>
                      <a:pt x="1272" y="538"/>
                      <a:pt x="1236" y="538"/>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6" name="Oval 112"/>
              <p:cNvSpPr>
                <a:spLocks noChangeArrowheads="1"/>
              </p:cNvSpPr>
              <p:nvPr>
                <p:custDataLst>
                  <p:tags r:id="rId7"/>
                </p:custDataLst>
              </p:nvPr>
            </p:nvSpPr>
            <p:spPr bwMode="auto">
              <a:xfrm>
                <a:off x="1256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7" name="Oval 113"/>
              <p:cNvSpPr>
                <a:spLocks noChangeArrowheads="1"/>
              </p:cNvSpPr>
              <p:nvPr>
                <p:custDataLst>
                  <p:tags r:id="rId8"/>
                </p:custDataLst>
              </p:nvPr>
            </p:nvSpPr>
            <p:spPr bwMode="auto">
              <a:xfrm>
                <a:off x="1246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8" name="Oval 114"/>
              <p:cNvSpPr>
                <a:spLocks noChangeArrowheads="1"/>
              </p:cNvSpPr>
              <p:nvPr>
                <p:custDataLst>
                  <p:tags r:id="rId9"/>
                </p:custDataLst>
              </p:nvPr>
            </p:nvSpPr>
            <p:spPr bwMode="auto">
              <a:xfrm>
                <a:off x="123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9" name="Oval 115"/>
              <p:cNvSpPr>
                <a:spLocks noChangeArrowheads="1"/>
              </p:cNvSpPr>
              <p:nvPr>
                <p:custDataLst>
                  <p:tags r:id="rId10"/>
                </p:custDataLst>
              </p:nvPr>
            </p:nvSpPr>
            <p:spPr bwMode="auto">
              <a:xfrm>
                <a:off x="1229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0" name="Oval 116"/>
              <p:cNvSpPr>
                <a:spLocks noChangeArrowheads="1"/>
              </p:cNvSpPr>
              <p:nvPr>
                <p:custDataLst>
                  <p:tags r:id="rId11"/>
                </p:custDataLst>
              </p:nvPr>
            </p:nvSpPr>
            <p:spPr bwMode="auto">
              <a:xfrm>
                <a:off x="1221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1" name="Oval 117"/>
              <p:cNvSpPr>
                <a:spLocks noChangeArrowheads="1"/>
              </p:cNvSpPr>
              <p:nvPr>
                <p:custDataLst>
                  <p:tags r:id="rId12"/>
                </p:custDataLst>
              </p:nvPr>
            </p:nvSpPr>
            <p:spPr bwMode="auto">
              <a:xfrm>
                <a:off x="1212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2" name="Oval 118"/>
              <p:cNvSpPr>
                <a:spLocks noChangeArrowheads="1"/>
              </p:cNvSpPr>
              <p:nvPr>
                <p:custDataLst>
                  <p:tags r:id="rId13"/>
                </p:custDataLst>
              </p:nvPr>
            </p:nvSpPr>
            <p:spPr bwMode="auto">
              <a:xfrm>
                <a:off x="1204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3" name="Oval 119"/>
              <p:cNvSpPr>
                <a:spLocks noChangeArrowheads="1"/>
              </p:cNvSpPr>
              <p:nvPr>
                <p:custDataLst>
                  <p:tags r:id="rId14"/>
                </p:custDataLst>
              </p:nvPr>
            </p:nvSpPr>
            <p:spPr bwMode="auto">
              <a:xfrm>
                <a:off x="1196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4" name="Oval 120"/>
              <p:cNvSpPr>
                <a:spLocks noChangeArrowheads="1"/>
              </p:cNvSpPr>
              <p:nvPr>
                <p:custDataLst>
                  <p:tags r:id="rId15"/>
                </p:custDataLst>
              </p:nvPr>
            </p:nvSpPr>
            <p:spPr bwMode="auto">
              <a:xfrm>
                <a:off x="1187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5" name="Oval 121"/>
              <p:cNvSpPr>
                <a:spLocks noChangeArrowheads="1"/>
              </p:cNvSpPr>
              <p:nvPr>
                <p:custDataLst>
                  <p:tags r:id="rId16"/>
                </p:custDataLst>
              </p:nvPr>
            </p:nvSpPr>
            <p:spPr bwMode="auto">
              <a:xfrm>
                <a:off x="117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6" name="Oval 122"/>
              <p:cNvSpPr>
                <a:spLocks noChangeArrowheads="1"/>
              </p:cNvSpPr>
              <p:nvPr>
                <p:custDataLst>
                  <p:tags r:id="rId17"/>
                </p:custDataLst>
              </p:nvPr>
            </p:nvSpPr>
            <p:spPr bwMode="auto">
              <a:xfrm>
                <a:off x="1170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7" name="Oval 123"/>
              <p:cNvSpPr>
                <a:spLocks noChangeArrowheads="1"/>
              </p:cNvSpPr>
              <p:nvPr>
                <p:custDataLst>
                  <p:tags r:id="rId18"/>
                </p:custDataLst>
              </p:nvPr>
            </p:nvSpPr>
            <p:spPr bwMode="auto">
              <a:xfrm>
                <a:off x="116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8" name="Oval 124"/>
              <p:cNvSpPr>
                <a:spLocks noChangeArrowheads="1"/>
              </p:cNvSpPr>
              <p:nvPr>
                <p:custDataLst>
                  <p:tags r:id="rId19"/>
                </p:custDataLst>
              </p:nvPr>
            </p:nvSpPr>
            <p:spPr bwMode="auto">
              <a:xfrm>
                <a:off x="115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 name="Oval 125"/>
              <p:cNvSpPr>
                <a:spLocks noChangeArrowheads="1"/>
              </p:cNvSpPr>
              <p:nvPr>
                <p:custDataLst>
                  <p:tags r:id="rId20"/>
                </p:custDataLst>
              </p:nvPr>
            </p:nvSpPr>
            <p:spPr bwMode="auto">
              <a:xfrm>
                <a:off x="114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0" name="Oval 126"/>
              <p:cNvSpPr>
                <a:spLocks noChangeArrowheads="1"/>
              </p:cNvSpPr>
              <p:nvPr>
                <p:custDataLst>
                  <p:tags r:id="rId21"/>
                </p:custDataLst>
              </p:nvPr>
            </p:nvSpPr>
            <p:spPr bwMode="auto">
              <a:xfrm>
                <a:off x="113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1" name="Oval 127"/>
              <p:cNvSpPr>
                <a:spLocks noChangeArrowheads="1"/>
              </p:cNvSpPr>
              <p:nvPr>
                <p:custDataLst>
                  <p:tags r:id="rId22"/>
                </p:custDataLst>
              </p:nvPr>
            </p:nvSpPr>
            <p:spPr bwMode="auto">
              <a:xfrm>
                <a:off x="1128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2" name="Oval 128"/>
              <p:cNvSpPr>
                <a:spLocks noChangeArrowheads="1"/>
              </p:cNvSpPr>
              <p:nvPr>
                <p:custDataLst>
                  <p:tags r:id="rId23"/>
                </p:custDataLst>
              </p:nvPr>
            </p:nvSpPr>
            <p:spPr bwMode="auto">
              <a:xfrm>
                <a:off x="1120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3" name="Oval 129"/>
              <p:cNvSpPr>
                <a:spLocks noChangeArrowheads="1"/>
              </p:cNvSpPr>
              <p:nvPr>
                <p:custDataLst>
                  <p:tags r:id="rId24"/>
                </p:custDataLst>
              </p:nvPr>
            </p:nvSpPr>
            <p:spPr bwMode="auto">
              <a:xfrm>
                <a:off x="111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4" name="Oval 130"/>
              <p:cNvSpPr>
                <a:spLocks noChangeArrowheads="1"/>
              </p:cNvSpPr>
              <p:nvPr>
                <p:custDataLst>
                  <p:tags r:id="rId25"/>
                </p:custDataLst>
              </p:nvPr>
            </p:nvSpPr>
            <p:spPr bwMode="auto">
              <a:xfrm>
                <a:off x="1103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5" name="Oval 131"/>
              <p:cNvSpPr>
                <a:spLocks noChangeArrowheads="1"/>
              </p:cNvSpPr>
              <p:nvPr>
                <p:custDataLst>
                  <p:tags r:id="rId26"/>
                </p:custDataLst>
              </p:nvPr>
            </p:nvSpPr>
            <p:spPr bwMode="auto">
              <a:xfrm>
                <a:off x="1095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6" name="Oval 132"/>
              <p:cNvSpPr>
                <a:spLocks noChangeArrowheads="1"/>
              </p:cNvSpPr>
              <p:nvPr>
                <p:custDataLst>
                  <p:tags r:id="rId27"/>
                </p:custDataLst>
              </p:nvPr>
            </p:nvSpPr>
            <p:spPr bwMode="auto">
              <a:xfrm>
                <a:off x="108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7" name="Oval 133"/>
              <p:cNvSpPr>
                <a:spLocks noChangeArrowheads="1"/>
              </p:cNvSpPr>
              <p:nvPr>
                <p:custDataLst>
                  <p:tags r:id="rId28"/>
                </p:custDataLst>
              </p:nvPr>
            </p:nvSpPr>
            <p:spPr bwMode="auto">
              <a:xfrm>
                <a:off x="1078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8" name="Oval 134"/>
              <p:cNvSpPr>
                <a:spLocks noChangeArrowheads="1"/>
              </p:cNvSpPr>
              <p:nvPr>
                <p:custDataLst>
                  <p:tags r:id="rId29"/>
                </p:custDataLst>
              </p:nvPr>
            </p:nvSpPr>
            <p:spPr bwMode="auto">
              <a:xfrm>
                <a:off x="107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 name="Oval 135"/>
              <p:cNvSpPr>
                <a:spLocks noChangeArrowheads="1"/>
              </p:cNvSpPr>
              <p:nvPr>
                <p:custDataLst>
                  <p:tags r:id="rId30"/>
                </p:custDataLst>
              </p:nvPr>
            </p:nvSpPr>
            <p:spPr bwMode="auto">
              <a:xfrm>
                <a:off x="1062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0" name="Oval 136"/>
              <p:cNvSpPr>
                <a:spLocks noChangeArrowheads="1"/>
              </p:cNvSpPr>
              <p:nvPr>
                <p:custDataLst>
                  <p:tags r:id="rId31"/>
                </p:custDataLst>
              </p:nvPr>
            </p:nvSpPr>
            <p:spPr bwMode="auto">
              <a:xfrm>
                <a:off x="1053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1" name="Oval 137"/>
              <p:cNvSpPr>
                <a:spLocks noChangeArrowheads="1"/>
              </p:cNvSpPr>
              <p:nvPr>
                <p:custDataLst>
                  <p:tags r:id="rId32"/>
                </p:custDataLst>
              </p:nvPr>
            </p:nvSpPr>
            <p:spPr bwMode="auto">
              <a:xfrm>
                <a:off x="1045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2" name="Oval 138"/>
              <p:cNvSpPr>
                <a:spLocks noChangeArrowheads="1"/>
              </p:cNvSpPr>
              <p:nvPr>
                <p:custDataLst>
                  <p:tags r:id="rId33"/>
                </p:custDataLst>
              </p:nvPr>
            </p:nvSpPr>
            <p:spPr bwMode="auto">
              <a:xfrm>
                <a:off x="1036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3" name="Oval 139"/>
              <p:cNvSpPr>
                <a:spLocks noChangeArrowheads="1"/>
              </p:cNvSpPr>
              <p:nvPr>
                <p:custDataLst>
                  <p:tags r:id="rId34"/>
                </p:custDataLst>
              </p:nvPr>
            </p:nvSpPr>
            <p:spPr bwMode="auto">
              <a:xfrm>
                <a:off x="10284"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4" name="Oval 140"/>
              <p:cNvSpPr>
                <a:spLocks noChangeArrowheads="1"/>
              </p:cNvSpPr>
              <p:nvPr>
                <p:custDataLst>
                  <p:tags r:id="rId35"/>
                </p:custDataLst>
              </p:nvPr>
            </p:nvSpPr>
            <p:spPr bwMode="auto">
              <a:xfrm>
                <a:off x="1020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5" name="Oval 141"/>
              <p:cNvSpPr>
                <a:spLocks noChangeArrowheads="1"/>
              </p:cNvSpPr>
              <p:nvPr>
                <p:custDataLst>
                  <p:tags r:id="rId36"/>
                </p:custDataLst>
              </p:nvPr>
            </p:nvSpPr>
            <p:spPr bwMode="auto">
              <a:xfrm>
                <a:off x="1011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6" name="Oval 142"/>
              <p:cNvSpPr>
                <a:spLocks noChangeArrowheads="1"/>
              </p:cNvSpPr>
              <p:nvPr>
                <p:custDataLst>
                  <p:tags r:id="rId37"/>
                </p:custDataLst>
              </p:nvPr>
            </p:nvSpPr>
            <p:spPr bwMode="auto">
              <a:xfrm>
                <a:off x="1003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7" name="Oval 143"/>
              <p:cNvSpPr>
                <a:spLocks noChangeArrowheads="1"/>
              </p:cNvSpPr>
              <p:nvPr>
                <p:custDataLst>
                  <p:tags r:id="rId38"/>
                </p:custDataLst>
              </p:nvPr>
            </p:nvSpPr>
            <p:spPr bwMode="auto">
              <a:xfrm>
                <a:off x="994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8" name="Oval 144"/>
              <p:cNvSpPr>
                <a:spLocks noChangeArrowheads="1"/>
              </p:cNvSpPr>
              <p:nvPr>
                <p:custDataLst>
                  <p:tags r:id="rId39"/>
                </p:custDataLst>
              </p:nvPr>
            </p:nvSpPr>
            <p:spPr bwMode="auto">
              <a:xfrm>
                <a:off x="986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9" name="Oval 145"/>
              <p:cNvSpPr>
                <a:spLocks noChangeArrowheads="1"/>
              </p:cNvSpPr>
              <p:nvPr>
                <p:custDataLst>
                  <p:tags r:id="rId40"/>
                </p:custDataLst>
              </p:nvPr>
            </p:nvSpPr>
            <p:spPr bwMode="auto">
              <a:xfrm>
                <a:off x="97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0" name="Oval 146"/>
              <p:cNvSpPr>
                <a:spLocks noChangeArrowheads="1"/>
              </p:cNvSpPr>
              <p:nvPr>
                <p:custDataLst>
                  <p:tags r:id="rId41"/>
                </p:custDataLst>
              </p:nvPr>
            </p:nvSpPr>
            <p:spPr bwMode="auto">
              <a:xfrm>
                <a:off x="969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1" name="Oval 147"/>
              <p:cNvSpPr>
                <a:spLocks noChangeArrowheads="1"/>
              </p:cNvSpPr>
              <p:nvPr>
                <p:custDataLst>
                  <p:tags r:id="rId42"/>
                </p:custDataLst>
              </p:nvPr>
            </p:nvSpPr>
            <p:spPr bwMode="auto">
              <a:xfrm>
                <a:off x="961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2" name="Oval 148"/>
              <p:cNvSpPr>
                <a:spLocks noChangeArrowheads="1"/>
              </p:cNvSpPr>
              <p:nvPr>
                <p:custDataLst>
                  <p:tags r:id="rId43"/>
                </p:custDataLst>
              </p:nvPr>
            </p:nvSpPr>
            <p:spPr bwMode="auto">
              <a:xfrm>
                <a:off x="952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3" name="Oval 149"/>
              <p:cNvSpPr>
                <a:spLocks noChangeArrowheads="1"/>
              </p:cNvSpPr>
              <p:nvPr>
                <p:custDataLst>
                  <p:tags r:id="rId44"/>
                </p:custDataLst>
              </p:nvPr>
            </p:nvSpPr>
            <p:spPr bwMode="auto">
              <a:xfrm>
                <a:off x="944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4" name="Oval 150"/>
              <p:cNvSpPr>
                <a:spLocks noChangeArrowheads="1"/>
              </p:cNvSpPr>
              <p:nvPr>
                <p:custDataLst>
                  <p:tags r:id="rId45"/>
                </p:custDataLst>
              </p:nvPr>
            </p:nvSpPr>
            <p:spPr bwMode="auto">
              <a:xfrm>
                <a:off x="936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5" name="Oval 151"/>
              <p:cNvSpPr>
                <a:spLocks noChangeArrowheads="1"/>
              </p:cNvSpPr>
              <p:nvPr>
                <p:custDataLst>
                  <p:tags r:id="rId46"/>
                </p:custDataLst>
              </p:nvPr>
            </p:nvSpPr>
            <p:spPr bwMode="auto">
              <a:xfrm>
                <a:off x="927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6" name="Oval 152"/>
              <p:cNvSpPr>
                <a:spLocks noChangeArrowheads="1"/>
              </p:cNvSpPr>
              <p:nvPr>
                <p:custDataLst>
                  <p:tags r:id="rId47"/>
                </p:custDataLst>
              </p:nvPr>
            </p:nvSpPr>
            <p:spPr bwMode="auto">
              <a:xfrm>
                <a:off x="919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7" name="Oval 153"/>
              <p:cNvSpPr>
                <a:spLocks noChangeArrowheads="1"/>
              </p:cNvSpPr>
              <p:nvPr>
                <p:custDataLst>
                  <p:tags r:id="rId48"/>
                </p:custDataLst>
              </p:nvPr>
            </p:nvSpPr>
            <p:spPr bwMode="auto">
              <a:xfrm>
                <a:off x="911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8" name="Oval 154"/>
              <p:cNvSpPr>
                <a:spLocks noChangeArrowheads="1"/>
              </p:cNvSpPr>
              <p:nvPr>
                <p:custDataLst>
                  <p:tags r:id="rId49"/>
                </p:custDataLst>
              </p:nvPr>
            </p:nvSpPr>
            <p:spPr bwMode="auto">
              <a:xfrm>
                <a:off x="902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9" name="Oval 155"/>
              <p:cNvSpPr>
                <a:spLocks noChangeArrowheads="1"/>
              </p:cNvSpPr>
              <p:nvPr>
                <p:custDataLst>
                  <p:tags r:id="rId50"/>
                </p:custDataLst>
              </p:nvPr>
            </p:nvSpPr>
            <p:spPr bwMode="auto">
              <a:xfrm>
                <a:off x="894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0" name="Oval 156"/>
              <p:cNvSpPr>
                <a:spLocks noChangeArrowheads="1"/>
              </p:cNvSpPr>
              <p:nvPr>
                <p:custDataLst>
                  <p:tags r:id="rId51"/>
                </p:custDataLst>
              </p:nvPr>
            </p:nvSpPr>
            <p:spPr bwMode="auto">
              <a:xfrm>
                <a:off x="88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1" name="Oval 157"/>
              <p:cNvSpPr>
                <a:spLocks noChangeArrowheads="1"/>
              </p:cNvSpPr>
              <p:nvPr>
                <p:custDataLst>
                  <p:tags r:id="rId52"/>
                </p:custDataLst>
              </p:nvPr>
            </p:nvSpPr>
            <p:spPr bwMode="auto">
              <a:xfrm>
                <a:off x="877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2" name="Oval 158"/>
              <p:cNvSpPr>
                <a:spLocks noChangeArrowheads="1"/>
              </p:cNvSpPr>
              <p:nvPr>
                <p:custDataLst>
                  <p:tags r:id="rId53"/>
                </p:custDataLst>
              </p:nvPr>
            </p:nvSpPr>
            <p:spPr bwMode="auto">
              <a:xfrm>
                <a:off x="869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3" name="Oval 159"/>
              <p:cNvSpPr>
                <a:spLocks noChangeArrowheads="1"/>
              </p:cNvSpPr>
              <p:nvPr>
                <p:custDataLst>
                  <p:tags r:id="rId54"/>
                </p:custDataLst>
              </p:nvPr>
            </p:nvSpPr>
            <p:spPr bwMode="auto">
              <a:xfrm>
                <a:off x="8607"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4" name="Oval 160"/>
              <p:cNvSpPr>
                <a:spLocks noChangeArrowheads="1"/>
              </p:cNvSpPr>
              <p:nvPr>
                <p:custDataLst>
                  <p:tags r:id="rId55"/>
                </p:custDataLst>
              </p:nvPr>
            </p:nvSpPr>
            <p:spPr bwMode="auto">
              <a:xfrm>
                <a:off x="8525"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5" name="Oval 161"/>
              <p:cNvSpPr>
                <a:spLocks noChangeArrowheads="1"/>
              </p:cNvSpPr>
              <p:nvPr>
                <p:custDataLst>
                  <p:tags r:id="rId56"/>
                </p:custDataLst>
              </p:nvPr>
            </p:nvSpPr>
            <p:spPr bwMode="auto">
              <a:xfrm>
                <a:off x="8440"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6" name="Oval 162"/>
              <p:cNvSpPr>
                <a:spLocks noChangeArrowheads="1"/>
              </p:cNvSpPr>
              <p:nvPr>
                <p:custDataLst>
                  <p:tags r:id="rId57"/>
                </p:custDataLst>
              </p:nvPr>
            </p:nvSpPr>
            <p:spPr bwMode="auto">
              <a:xfrm>
                <a:off x="8356"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7" name="Oval 163"/>
              <p:cNvSpPr>
                <a:spLocks noChangeArrowheads="1"/>
              </p:cNvSpPr>
              <p:nvPr>
                <p:custDataLst>
                  <p:tags r:id="rId58"/>
                </p:custDataLst>
              </p:nvPr>
            </p:nvSpPr>
            <p:spPr bwMode="auto">
              <a:xfrm>
                <a:off x="8271"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8" name="Oval 164"/>
              <p:cNvSpPr>
                <a:spLocks noChangeArrowheads="1"/>
              </p:cNvSpPr>
              <p:nvPr>
                <p:custDataLst>
                  <p:tags r:id="rId59"/>
                </p:custDataLst>
              </p:nvPr>
            </p:nvSpPr>
            <p:spPr bwMode="auto">
              <a:xfrm>
                <a:off x="818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9" name="Oval 165"/>
              <p:cNvSpPr>
                <a:spLocks noChangeArrowheads="1"/>
              </p:cNvSpPr>
              <p:nvPr>
                <p:custDataLst>
                  <p:tags r:id="rId60"/>
                </p:custDataLst>
              </p:nvPr>
            </p:nvSpPr>
            <p:spPr bwMode="auto">
              <a:xfrm>
                <a:off x="810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0" name="Oval 166"/>
              <p:cNvSpPr>
                <a:spLocks noChangeArrowheads="1"/>
              </p:cNvSpPr>
              <p:nvPr>
                <p:custDataLst>
                  <p:tags r:id="rId61"/>
                </p:custDataLst>
              </p:nvPr>
            </p:nvSpPr>
            <p:spPr bwMode="auto">
              <a:xfrm>
                <a:off x="8019"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1" name="Oval 167"/>
              <p:cNvSpPr>
                <a:spLocks noChangeArrowheads="1"/>
              </p:cNvSpPr>
              <p:nvPr>
                <p:custDataLst>
                  <p:tags r:id="rId62"/>
                </p:custDataLst>
              </p:nvPr>
            </p:nvSpPr>
            <p:spPr bwMode="auto">
              <a:xfrm>
                <a:off x="7935" y="6922"/>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2" name="Oval 168"/>
              <p:cNvSpPr>
                <a:spLocks noChangeArrowheads="1"/>
              </p:cNvSpPr>
              <p:nvPr>
                <p:custDataLst>
                  <p:tags r:id="rId63"/>
                </p:custDataLst>
              </p:nvPr>
            </p:nvSpPr>
            <p:spPr bwMode="auto">
              <a:xfrm>
                <a:off x="7853"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3" name="Oval 169"/>
              <p:cNvSpPr>
                <a:spLocks noChangeArrowheads="1"/>
              </p:cNvSpPr>
              <p:nvPr>
                <p:custDataLst>
                  <p:tags r:id="rId64"/>
                </p:custDataLst>
              </p:nvPr>
            </p:nvSpPr>
            <p:spPr bwMode="auto">
              <a:xfrm>
                <a:off x="776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4" name="Oval 170"/>
              <p:cNvSpPr>
                <a:spLocks noChangeArrowheads="1"/>
              </p:cNvSpPr>
              <p:nvPr>
                <p:custDataLst>
                  <p:tags r:id="rId65"/>
                </p:custDataLst>
              </p:nvPr>
            </p:nvSpPr>
            <p:spPr bwMode="auto">
              <a:xfrm>
                <a:off x="768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5" name="Oval 171"/>
              <p:cNvSpPr>
                <a:spLocks noChangeArrowheads="1"/>
              </p:cNvSpPr>
              <p:nvPr>
                <p:custDataLst>
                  <p:tags r:id="rId66"/>
                </p:custDataLst>
              </p:nvPr>
            </p:nvSpPr>
            <p:spPr bwMode="auto">
              <a:xfrm>
                <a:off x="75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6" name="Oval 172"/>
              <p:cNvSpPr>
                <a:spLocks noChangeArrowheads="1"/>
              </p:cNvSpPr>
              <p:nvPr>
                <p:custDataLst>
                  <p:tags r:id="rId67"/>
                </p:custDataLst>
              </p:nvPr>
            </p:nvSpPr>
            <p:spPr bwMode="auto">
              <a:xfrm>
                <a:off x="751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7" name="Oval 173"/>
              <p:cNvSpPr>
                <a:spLocks noChangeArrowheads="1"/>
              </p:cNvSpPr>
              <p:nvPr>
                <p:custDataLst>
                  <p:tags r:id="rId68"/>
                </p:custDataLst>
              </p:nvPr>
            </p:nvSpPr>
            <p:spPr bwMode="auto">
              <a:xfrm>
                <a:off x="74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8" name="Oval 174"/>
              <p:cNvSpPr>
                <a:spLocks noChangeArrowheads="1"/>
              </p:cNvSpPr>
              <p:nvPr>
                <p:custDataLst>
                  <p:tags r:id="rId69"/>
                </p:custDataLst>
              </p:nvPr>
            </p:nvSpPr>
            <p:spPr bwMode="auto">
              <a:xfrm>
                <a:off x="73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9" name="Oval 175"/>
              <p:cNvSpPr>
                <a:spLocks noChangeArrowheads="1"/>
              </p:cNvSpPr>
              <p:nvPr>
                <p:custDataLst>
                  <p:tags r:id="rId70"/>
                </p:custDataLst>
              </p:nvPr>
            </p:nvSpPr>
            <p:spPr bwMode="auto">
              <a:xfrm>
                <a:off x="725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0" name="Oval 176"/>
              <p:cNvSpPr>
                <a:spLocks noChangeArrowheads="1"/>
              </p:cNvSpPr>
              <p:nvPr>
                <p:custDataLst>
                  <p:tags r:id="rId71"/>
                </p:custDataLst>
              </p:nvPr>
            </p:nvSpPr>
            <p:spPr bwMode="auto">
              <a:xfrm>
                <a:off x="71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1" name="Oval 177"/>
              <p:cNvSpPr>
                <a:spLocks noChangeArrowheads="1"/>
              </p:cNvSpPr>
              <p:nvPr>
                <p:custDataLst>
                  <p:tags r:id="rId72"/>
                </p:custDataLst>
              </p:nvPr>
            </p:nvSpPr>
            <p:spPr bwMode="auto">
              <a:xfrm>
                <a:off x="7092"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2" name="Oval 178"/>
              <p:cNvSpPr>
                <a:spLocks noChangeArrowheads="1"/>
              </p:cNvSpPr>
              <p:nvPr>
                <p:custDataLst>
                  <p:tags r:id="rId73"/>
                </p:custDataLst>
              </p:nvPr>
            </p:nvSpPr>
            <p:spPr bwMode="auto">
              <a:xfrm>
                <a:off x="700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3" name="Oval 179"/>
              <p:cNvSpPr>
                <a:spLocks noChangeArrowheads="1"/>
              </p:cNvSpPr>
              <p:nvPr>
                <p:custDataLst>
                  <p:tags r:id="rId74"/>
                </p:custDataLst>
              </p:nvPr>
            </p:nvSpPr>
            <p:spPr bwMode="auto">
              <a:xfrm>
                <a:off x="69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4" name="Oval 180"/>
              <p:cNvSpPr>
                <a:spLocks noChangeArrowheads="1"/>
              </p:cNvSpPr>
              <p:nvPr>
                <p:custDataLst>
                  <p:tags r:id="rId75"/>
                </p:custDataLst>
              </p:nvPr>
            </p:nvSpPr>
            <p:spPr bwMode="auto">
              <a:xfrm>
                <a:off x="683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5" name="Oval 181"/>
              <p:cNvSpPr>
                <a:spLocks noChangeArrowheads="1"/>
              </p:cNvSpPr>
              <p:nvPr>
                <p:custDataLst>
                  <p:tags r:id="rId76"/>
                </p:custDataLst>
              </p:nvPr>
            </p:nvSpPr>
            <p:spPr bwMode="auto">
              <a:xfrm>
                <a:off x="675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6" name="Oval 182"/>
              <p:cNvSpPr>
                <a:spLocks noChangeArrowheads="1"/>
              </p:cNvSpPr>
              <p:nvPr>
                <p:custDataLst>
                  <p:tags r:id="rId77"/>
                </p:custDataLst>
              </p:nvPr>
            </p:nvSpPr>
            <p:spPr bwMode="auto">
              <a:xfrm>
                <a:off x="66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7" name="Oval 183"/>
              <p:cNvSpPr>
                <a:spLocks noChangeArrowheads="1"/>
              </p:cNvSpPr>
              <p:nvPr>
                <p:custDataLst>
                  <p:tags r:id="rId78"/>
                </p:custDataLst>
              </p:nvPr>
            </p:nvSpPr>
            <p:spPr bwMode="auto">
              <a:xfrm>
                <a:off x="658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8" name="Oval 184"/>
              <p:cNvSpPr>
                <a:spLocks noChangeArrowheads="1"/>
              </p:cNvSpPr>
              <p:nvPr>
                <p:custDataLst>
                  <p:tags r:id="rId79"/>
                </p:custDataLst>
              </p:nvPr>
            </p:nvSpPr>
            <p:spPr bwMode="auto">
              <a:xfrm>
                <a:off x="65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9" name="Oval 185"/>
              <p:cNvSpPr>
                <a:spLocks noChangeArrowheads="1"/>
              </p:cNvSpPr>
              <p:nvPr>
                <p:custDataLst>
                  <p:tags r:id="rId80"/>
                </p:custDataLst>
              </p:nvPr>
            </p:nvSpPr>
            <p:spPr bwMode="auto">
              <a:xfrm>
                <a:off x="642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0" name="Oval 186"/>
              <p:cNvSpPr>
                <a:spLocks noChangeArrowheads="1"/>
              </p:cNvSpPr>
              <p:nvPr>
                <p:custDataLst>
                  <p:tags r:id="rId81"/>
                </p:custDataLst>
              </p:nvPr>
            </p:nvSpPr>
            <p:spPr bwMode="auto">
              <a:xfrm>
                <a:off x="633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1" name="Oval 187"/>
              <p:cNvSpPr>
                <a:spLocks noChangeArrowheads="1"/>
              </p:cNvSpPr>
              <p:nvPr>
                <p:custDataLst>
                  <p:tags r:id="rId82"/>
                </p:custDataLst>
              </p:nvPr>
            </p:nvSpPr>
            <p:spPr bwMode="auto">
              <a:xfrm>
                <a:off x="625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2" name="Oval 188"/>
              <p:cNvSpPr>
                <a:spLocks noChangeArrowheads="1"/>
              </p:cNvSpPr>
              <p:nvPr>
                <p:custDataLst>
                  <p:tags r:id="rId83"/>
                </p:custDataLst>
              </p:nvPr>
            </p:nvSpPr>
            <p:spPr bwMode="auto">
              <a:xfrm>
                <a:off x="617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3" name="Oval 189"/>
              <p:cNvSpPr>
                <a:spLocks noChangeArrowheads="1"/>
              </p:cNvSpPr>
              <p:nvPr>
                <p:custDataLst>
                  <p:tags r:id="rId84"/>
                </p:custDataLst>
              </p:nvPr>
            </p:nvSpPr>
            <p:spPr bwMode="auto">
              <a:xfrm>
                <a:off x="608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4" name="Oval 190"/>
              <p:cNvSpPr>
                <a:spLocks noChangeArrowheads="1"/>
              </p:cNvSpPr>
              <p:nvPr>
                <p:custDataLst>
                  <p:tags r:id="rId85"/>
                </p:custDataLst>
              </p:nvPr>
            </p:nvSpPr>
            <p:spPr bwMode="auto">
              <a:xfrm>
                <a:off x="600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5" name="Oval 191"/>
              <p:cNvSpPr>
                <a:spLocks noChangeArrowheads="1"/>
              </p:cNvSpPr>
              <p:nvPr>
                <p:custDataLst>
                  <p:tags r:id="rId86"/>
                </p:custDataLst>
              </p:nvPr>
            </p:nvSpPr>
            <p:spPr bwMode="auto">
              <a:xfrm>
                <a:off x="591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6" name="Oval 192"/>
              <p:cNvSpPr>
                <a:spLocks noChangeArrowheads="1"/>
              </p:cNvSpPr>
              <p:nvPr>
                <p:custDataLst>
                  <p:tags r:id="rId87"/>
                </p:custDataLst>
              </p:nvPr>
            </p:nvSpPr>
            <p:spPr bwMode="auto">
              <a:xfrm>
                <a:off x="583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7" name="Freeform 193"/>
              <p:cNvSpPr/>
              <p:nvPr>
                <p:custDataLst>
                  <p:tags r:id="rId88"/>
                </p:custDataLst>
              </p:nvPr>
            </p:nvSpPr>
            <p:spPr bwMode="auto">
              <a:xfrm>
                <a:off x="5750" y="6915"/>
                <a:ext cx="46" cy="46"/>
              </a:xfrm>
              <a:custGeom>
                <a:avLst/>
                <a:gdLst>
                  <a:gd name="T0" fmla="*/ 0 w 7"/>
                  <a:gd name="T1" fmla="*/ 2 h 7"/>
                  <a:gd name="T2" fmla="*/ 4 w 7"/>
                  <a:gd name="T3" fmla="*/ 0 h 7"/>
                  <a:gd name="T4" fmla="*/ 7 w 7"/>
                  <a:gd name="T5" fmla="*/ 4 h 7"/>
                  <a:gd name="T6" fmla="*/ 3 w 7"/>
                  <a:gd name="T7" fmla="*/ 7 h 7"/>
                  <a:gd name="T8" fmla="*/ 0 w 7"/>
                  <a:gd name="T9" fmla="*/ 2 h 7"/>
                </a:gdLst>
                <a:ahLst/>
                <a:cxnLst>
                  <a:cxn ang="0">
                    <a:pos x="T0" y="T1"/>
                  </a:cxn>
                  <a:cxn ang="0">
                    <a:pos x="T2" y="T3"/>
                  </a:cxn>
                  <a:cxn ang="0">
                    <a:pos x="T4" y="T5"/>
                  </a:cxn>
                  <a:cxn ang="0">
                    <a:pos x="T6" y="T7"/>
                  </a:cxn>
                  <a:cxn ang="0">
                    <a:pos x="T8" y="T9"/>
                  </a:cxn>
                </a:cxnLst>
                <a:rect l="0" t="0" r="r" b="b"/>
                <a:pathLst>
                  <a:path w="7" h="7">
                    <a:moveTo>
                      <a:pt x="0" y="2"/>
                    </a:moveTo>
                    <a:cubicBezTo>
                      <a:pt x="1" y="1"/>
                      <a:pt x="3" y="0"/>
                      <a:pt x="4" y="0"/>
                    </a:cubicBezTo>
                    <a:cubicBezTo>
                      <a:pt x="6" y="0"/>
                      <a:pt x="7" y="2"/>
                      <a:pt x="7" y="4"/>
                    </a:cubicBezTo>
                    <a:cubicBezTo>
                      <a:pt x="7" y="6"/>
                      <a:pt x="5" y="7"/>
                      <a:pt x="3" y="7"/>
                    </a:cubicBezTo>
                    <a:cubicBezTo>
                      <a:pt x="1" y="6"/>
                      <a:pt x="0" y="4"/>
                      <a:pt x="0"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8" name="Freeform 194"/>
              <p:cNvSpPr/>
              <p:nvPr>
                <p:custDataLst>
                  <p:tags r:id="rId89"/>
                </p:custDataLst>
              </p:nvPr>
            </p:nvSpPr>
            <p:spPr bwMode="auto">
              <a:xfrm>
                <a:off x="5666" y="6881"/>
                <a:ext cx="53" cy="53"/>
              </a:xfrm>
              <a:custGeom>
                <a:avLst/>
                <a:gdLst>
                  <a:gd name="T0" fmla="*/ 1 w 8"/>
                  <a:gd name="T1" fmla="*/ 2 h 8"/>
                  <a:gd name="T2" fmla="*/ 6 w 8"/>
                  <a:gd name="T3" fmla="*/ 1 h 8"/>
                  <a:gd name="T4" fmla="*/ 7 w 8"/>
                  <a:gd name="T5" fmla="*/ 5 h 8"/>
                  <a:gd name="T6" fmla="*/ 3 w 8"/>
                  <a:gd name="T7" fmla="*/ 7 h 8"/>
                  <a:gd name="T8" fmla="*/ 1 w 8"/>
                  <a:gd name="T9" fmla="*/ 2 h 8"/>
                </a:gdLst>
                <a:ahLst/>
                <a:cxnLst>
                  <a:cxn ang="0">
                    <a:pos x="T0" y="T1"/>
                  </a:cxn>
                  <a:cxn ang="0">
                    <a:pos x="T2" y="T3"/>
                  </a:cxn>
                  <a:cxn ang="0">
                    <a:pos x="T4" y="T5"/>
                  </a:cxn>
                  <a:cxn ang="0">
                    <a:pos x="T6" y="T7"/>
                  </a:cxn>
                  <a:cxn ang="0">
                    <a:pos x="T8" y="T9"/>
                  </a:cxn>
                </a:cxnLst>
                <a:rect l="0" t="0" r="r" b="b"/>
                <a:pathLst>
                  <a:path w="8" h="8">
                    <a:moveTo>
                      <a:pt x="1" y="2"/>
                    </a:moveTo>
                    <a:cubicBezTo>
                      <a:pt x="2" y="1"/>
                      <a:pt x="4" y="0"/>
                      <a:pt x="6" y="1"/>
                    </a:cubicBezTo>
                    <a:cubicBezTo>
                      <a:pt x="8" y="2"/>
                      <a:pt x="8" y="4"/>
                      <a:pt x="7" y="5"/>
                    </a:cubicBezTo>
                    <a:cubicBezTo>
                      <a:pt x="7" y="7"/>
                      <a:pt x="5" y="8"/>
                      <a:pt x="3" y="7"/>
                    </a:cubicBezTo>
                    <a:cubicBezTo>
                      <a:pt x="1" y="6"/>
                      <a:pt x="0" y="4"/>
                      <a:pt x="1"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9" name="Freeform 195"/>
              <p:cNvSpPr/>
              <p:nvPr>
                <p:custDataLst>
                  <p:tags r:id="rId90"/>
                </p:custDataLst>
              </p:nvPr>
            </p:nvSpPr>
            <p:spPr bwMode="auto">
              <a:xfrm>
                <a:off x="5603" y="6838"/>
                <a:ext cx="51" cy="43"/>
              </a:xfrm>
              <a:custGeom>
                <a:avLst/>
                <a:gdLst>
                  <a:gd name="T0" fmla="*/ 2 w 8"/>
                  <a:gd name="T1" fmla="*/ 1 h 7"/>
                  <a:gd name="T2" fmla="*/ 6 w 8"/>
                  <a:gd name="T3" fmla="*/ 1 h 7"/>
                  <a:gd name="T4" fmla="*/ 6 w 8"/>
                  <a:gd name="T5" fmla="*/ 6 h 7"/>
                  <a:gd name="T6" fmla="*/ 2 w 8"/>
                  <a:gd name="T7" fmla="*/ 6 h 7"/>
                  <a:gd name="T8" fmla="*/ 2 w 8"/>
                  <a:gd name="T9" fmla="*/ 1 h 7"/>
                </a:gdLst>
                <a:ahLst/>
                <a:cxnLst>
                  <a:cxn ang="0">
                    <a:pos x="T0" y="T1"/>
                  </a:cxn>
                  <a:cxn ang="0">
                    <a:pos x="T2" y="T3"/>
                  </a:cxn>
                  <a:cxn ang="0">
                    <a:pos x="T4" y="T5"/>
                  </a:cxn>
                  <a:cxn ang="0">
                    <a:pos x="T6" y="T7"/>
                  </a:cxn>
                  <a:cxn ang="0">
                    <a:pos x="T8" y="T9"/>
                  </a:cxn>
                </a:cxnLst>
                <a:rect l="0" t="0" r="r" b="b"/>
                <a:pathLst>
                  <a:path w="8" h="7">
                    <a:moveTo>
                      <a:pt x="2" y="1"/>
                    </a:moveTo>
                    <a:cubicBezTo>
                      <a:pt x="3" y="0"/>
                      <a:pt x="5" y="0"/>
                      <a:pt x="6" y="1"/>
                    </a:cubicBezTo>
                    <a:cubicBezTo>
                      <a:pt x="8" y="2"/>
                      <a:pt x="8" y="4"/>
                      <a:pt x="6" y="6"/>
                    </a:cubicBezTo>
                    <a:cubicBezTo>
                      <a:pt x="5" y="7"/>
                      <a:pt x="3" y="7"/>
                      <a:pt x="2" y="6"/>
                    </a:cubicBezTo>
                    <a:cubicBezTo>
                      <a:pt x="0" y="4"/>
                      <a:pt x="0"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0" name="Freeform 196"/>
              <p:cNvSpPr/>
              <p:nvPr>
                <p:custDataLst>
                  <p:tags r:id="rId91"/>
                </p:custDataLst>
              </p:nvPr>
            </p:nvSpPr>
            <p:spPr bwMode="auto">
              <a:xfrm>
                <a:off x="5550" y="6766"/>
                <a:ext cx="53" cy="53"/>
              </a:xfrm>
              <a:custGeom>
                <a:avLst/>
                <a:gdLst>
                  <a:gd name="T0" fmla="*/ 2 w 8"/>
                  <a:gd name="T1" fmla="*/ 1 h 8"/>
                  <a:gd name="T2" fmla="*/ 7 w 8"/>
                  <a:gd name="T3" fmla="*/ 2 h 8"/>
                  <a:gd name="T4" fmla="*/ 6 w 8"/>
                  <a:gd name="T5" fmla="*/ 7 h 8"/>
                  <a:gd name="T6" fmla="*/ 1 w 8"/>
                  <a:gd name="T7" fmla="*/ 6 h 8"/>
                  <a:gd name="T8" fmla="*/ 2 w 8"/>
                  <a:gd name="T9" fmla="*/ 1 h 8"/>
                </a:gdLst>
                <a:ahLst/>
                <a:cxnLst>
                  <a:cxn ang="0">
                    <a:pos x="T0" y="T1"/>
                  </a:cxn>
                  <a:cxn ang="0">
                    <a:pos x="T2" y="T3"/>
                  </a:cxn>
                  <a:cxn ang="0">
                    <a:pos x="T4" y="T5"/>
                  </a:cxn>
                  <a:cxn ang="0">
                    <a:pos x="T6" y="T7"/>
                  </a:cxn>
                  <a:cxn ang="0">
                    <a:pos x="T8" y="T9"/>
                  </a:cxn>
                </a:cxnLst>
                <a:rect l="0" t="0" r="r" b="b"/>
                <a:pathLst>
                  <a:path w="8" h="8">
                    <a:moveTo>
                      <a:pt x="2" y="1"/>
                    </a:moveTo>
                    <a:cubicBezTo>
                      <a:pt x="4" y="0"/>
                      <a:pt x="6" y="1"/>
                      <a:pt x="7" y="2"/>
                    </a:cubicBezTo>
                    <a:cubicBezTo>
                      <a:pt x="8" y="4"/>
                      <a:pt x="7" y="6"/>
                      <a:pt x="6" y="7"/>
                    </a:cubicBezTo>
                    <a:cubicBezTo>
                      <a:pt x="4" y="8"/>
                      <a:pt x="2" y="8"/>
                      <a:pt x="1" y="6"/>
                    </a:cubicBezTo>
                    <a:cubicBezTo>
                      <a:pt x="0" y="4"/>
                      <a:pt x="1"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1" name="Freeform 197"/>
              <p:cNvSpPr/>
              <p:nvPr>
                <p:custDataLst>
                  <p:tags r:id="rId92"/>
                </p:custDataLst>
              </p:nvPr>
            </p:nvSpPr>
            <p:spPr bwMode="auto">
              <a:xfrm>
                <a:off x="5518" y="6688"/>
                <a:ext cx="51" cy="53"/>
              </a:xfrm>
              <a:custGeom>
                <a:avLst/>
                <a:gdLst>
                  <a:gd name="T0" fmla="*/ 4 w 8"/>
                  <a:gd name="T1" fmla="*/ 1 h 8"/>
                  <a:gd name="T2" fmla="*/ 8 w 8"/>
                  <a:gd name="T3" fmla="*/ 3 h 8"/>
                  <a:gd name="T4" fmla="*/ 5 w 8"/>
                  <a:gd name="T5" fmla="*/ 7 h 8"/>
                  <a:gd name="T6" fmla="*/ 1 w 8"/>
                  <a:gd name="T7" fmla="*/ 5 h 8"/>
                  <a:gd name="T8" fmla="*/ 4 w 8"/>
                  <a:gd name="T9" fmla="*/ 1 h 8"/>
                </a:gdLst>
                <a:ahLst/>
                <a:cxnLst>
                  <a:cxn ang="0">
                    <a:pos x="T0" y="T1"/>
                  </a:cxn>
                  <a:cxn ang="0">
                    <a:pos x="T2" y="T3"/>
                  </a:cxn>
                  <a:cxn ang="0">
                    <a:pos x="T4" y="T5"/>
                  </a:cxn>
                  <a:cxn ang="0">
                    <a:pos x="T6" y="T7"/>
                  </a:cxn>
                  <a:cxn ang="0">
                    <a:pos x="T8" y="T9"/>
                  </a:cxn>
                </a:cxnLst>
                <a:rect l="0" t="0" r="r" b="b"/>
                <a:pathLst>
                  <a:path w="8" h="8">
                    <a:moveTo>
                      <a:pt x="4" y="1"/>
                    </a:moveTo>
                    <a:cubicBezTo>
                      <a:pt x="6" y="0"/>
                      <a:pt x="7" y="2"/>
                      <a:pt x="8" y="3"/>
                    </a:cubicBezTo>
                    <a:cubicBezTo>
                      <a:pt x="8" y="5"/>
                      <a:pt x="7" y="7"/>
                      <a:pt x="5" y="7"/>
                    </a:cubicBezTo>
                    <a:cubicBezTo>
                      <a:pt x="3" y="8"/>
                      <a:pt x="1" y="7"/>
                      <a:pt x="1" y="5"/>
                    </a:cubicBezTo>
                    <a:cubicBezTo>
                      <a:pt x="0" y="3"/>
                      <a:pt x="2" y="1"/>
                      <a:pt x="4"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2" name="Freeform 198"/>
              <p:cNvSpPr/>
              <p:nvPr>
                <p:custDataLst>
                  <p:tags r:id="rId93"/>
                </p:custDataLst>
              </p:nvPr>
            </p:nvSpPr>
            <p:spPr bwMode="auto">
              <a:xfrm>
                <a:off x="5518" y="6611"/>
                <a:ext cx="43" cy="46"/>
              </a:xfrm>
              <a:custGeom>
                <a:avLst/>
                <a:gdLst>
                  <a:gd name="T0" fmla="*/ 3 w 7"/>
                  <a:gd name="T1" fmla="*/ 0 h 7"/>
                  <a:gd name="T2" fmla="*/ 7 w 7"/>
                  <a:gd name="T3" fmla="*/ 3 h 7"/>
                  <a:gd name="T4" fmla="*/ 3 w 7"/>
                  <a:gd name="T5" fmla="*/ 6 h 7"/>
                  <a:gd name="T6" fmla="*/ 0 w 7"/>
                  <a:gd name="T7" fmla="*/ 3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1"/>
                      <a:pt x="7" y="3"/>
                    </a:cubicBezTo>
                    <a:cubicBezTo>
                      <a:pt x="7" y="5"/>
                      <a:pt x="5" y="6"/>
                      <a:pt x="3" y="6"/>
                    </a:cubicBezTo>
                    <a:cubicBezTo>
                      <a:pt x="1" y="7"/>
                      <a:pt x="0" y="5"/>
                      <a:pt x="0" y="3"/>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3" name="Oval 199"/>
              <p:cNvSpPr>
                <a:spLocks noChangeArrowheads="1"/>
              </p:cNvSpPr>
              <p:nvPr>
                <p:custDataLst>
                  <p:tags r:id="rId94"/>
                </p:custDataLst>
              </p:nvPr>
            </p:nvSpPr>
            <p:spPr bwMode="auto">
              <a:xfrm>
                <a:off x="5518" y="652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4" name="Oval 200"/>
              <p:cNvSpPr>
                <a:spLocks noChangeArrowheads="1"/>
              </p:cNvSpPr>
              <p:nvPr>
                <p:custDataLst>
                  <p:tags r:id="rId95"/>
                </p:custDataLst>
              </p:nvPr>
            </p:nvSpPr>
            <p:spPr bwMode="auto">
              <a:xfrm>
                <a:off x="5518" y="644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5" name="Oval 201"/>
              <p:cNvSpPr>
                <a:spLocks noChangeArrowheads="1"/>
              </p:cNvSpPr>
              <p:nvPr>
                <p:custDataLst>
                  <p:tags r:id="rId96"/>
                </p:custDataLst>
              </p:nvPr>
            </p:nvSpPr>
            <p:spPr bwMode="auto">
              <a:xfrm>
                <a:off x="5518" y="635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6" name="Oval 202"/>
              <p:cNvSpPr>
                <a:spLocks noChangeArrowheads="1"/>
              </p:cNvSpPr>
              <p:nvPr>
                <p:custDataLst>
                  <p:tags r:id="rId97"/>
                </p:custDataLst>
              </p:nvPr>
            </p:nvSpPr>
            <p:spPr bwMode="auto">
              <a:xfrm>
                <a:off x="5518" y="6275"/>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7" name="Oval 203"/>
              <p:cNvSpPr>
                <a:spLocks noChangeArrowheads="1"/>
              </p:cNvSpPr>
              <p:nvPr>
                <p:custDataLst>
                  <p:tags r:id="rId98"/>
                </p:custDataLst>
              </p:nvPr>
            </p:nvSpPr>
            <p:spPr bwMode="auto">
              <a:xfrm>
                <a:off x="5518" y="6191"/>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8" name="Oval 204"/>
              <p:cNvSpPr>
                <a:spLocks noChangeArrowheads="1"/>
              </p:cNvSpPr>
              <p:nvPr>
                <p:custDataLst>
                  <p:tags r:id="rId99"/>
                </p:custDataLst>
              </p:nvPr>
            </p:nvSpPr>
            <p:spPr bwMode="auto">
              <a:xfrm>
                <a:off x="5518" y="610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9" name="Oval 205"/>
              <p:cNvSpPr>
                <a:spLocks noChangeArrowheads="1"/>
              </p:cNvSpPr>
              <p:nvPr>
                <p:custDataLst>
                  <p:tags r:id="rId100"/>
                </p:custDataLst>
              </p:nvPr>
            </p:nvSpPr>
            <p:spPr bwMode="auto">
              <a:xfrm>
                <a:off x="5518" y="602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0" name="Oval 206"/>
              <p:cNvSpPr>
                <a:spLocks noChangeArrowheads="1"/>
              </p:cNvSpPr>
              <p:nvPr>
                <p:custDataLst>
                  <p:tags r:id="rId101"/>
                </p:custDataLst>
              </p:nvPr>
            </p:nvSpPr>
            <p:spPr bwMode="auto">
              <a:xfrm>
                <a:off x="5518" y="593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1" name="Oval 207"/>
              <p:cNvSpPr>
                <a:spLocks noChangeArrowheads="1"/>
              </p:cNvSpPr>
              <p:nvPr>
                <p:custDataLst>
                  <p:tags r:id="rId102"/>
                </p:custDataLst>
              </p:nvPr>
            </p:nvSpPr>
            <p:spPr bwMode="auto">
              <a:xfrm>
                <a:off x="5518" y="5853"/>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2" name="Oval 208"/>
              <p:cNvSpPr>
                <a:spLocks noChangeArrowheads="1"/>
              </p:cNvSpPr>
              <p:nvPr>
                <p:custDataLst>
                  <p:tags r:id="rId103"/>
                </p:custDataLst>
              </p:nvPr>
            </p:nvSpPr>
            <p:spPr bwMode="auto">
              <a:xfrm>
                <a:off x="5518" y="5768"/>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3" name="Oval 209"/>
              <p:cNvSpPr>
                <a:spLocks noChangeArrowheads="1"/>
              </p:cNvSpPr>
              <p:nvPr>
                <p:custDataLst>
                  <p:tags r:id="rId104"/>
                </p:custDataLst>
              </p:nvPr>
            </p:nvSpPr>
            <p:spPr bwMode="auto">
              <a:xfrm>
                <a:off x="5518" y="567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4" name="Oval 210"/>
              <p:cNvSpPr>
                <a:spLocks noChangeArrowheads="1"/>
              </p:cNvSpPr>
              <p:nvPr>
                <p:custDataLst>
                  <p:tags r:id="rId105"/>
                </p:custDataLst>
              </p:nvPr>
            </p:nvSpPr>
            <p:spPr bwMode="auto">
              <a:xfrm>
                <a:off x="5518" y="559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5" name="Oval 211"/>
              <p:cNvSpPr>
                <a:spLocks noChangeArrowheads="1"/>
              </p:cNvSpPr>
              <p:nvPr>
                <p:custDataLst>
                  <p:tags r:id="rId106"/>
                </p:custDataLst>
              </p:nvPr>
            </p:nvSpPr>
            <p:spPr bwMode="auto">
              <a:xfrm>
                <a:off x="5518" y="55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6" name="Oval 212"/>
              <p:cNvSpPr>
                <a:spLocks noChangeArrowheads="1"/>
              </p:cNvSpPr>
              <p:nvPr>
                <p:custDataLst>
                  <p:tags r:id="rId107"/>
                </p:custDataLst>
              </p:nvPr>
            </p:nvSpPr>
            <p:spPr bwMode="auto">
              <a:xfrm>
                <a:off x="5518" y="542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7" name="Oval 213"/>
              <p:cNvSpPr>
                <a:spLocks noChangeArrowheads="1"/>
              </p:cNvSpPr>
              <p:nvPr>
                <p:custDataLst>
                  <p:tags r:id="rId108"/>
                </p:custDataLst>
              </p:nvPr>
            </p:nvSpPr>
            <p:spPr bwMode="auto">
              <a:xfrm>
                <a:off x="5518" y="534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8" name="Oval 214"/>
              <p:cNvSpPr>
                <a:spLocks noChangeArrowheads="1"/>
              </p:cNvSpPr>
              <p:nvPr>
                <p:custDataLst>
                  <p:tags r:id="rId109"/>
                </p:custDataLst>
              </p:nvPr>
            </p:nvSpPr>
            <p:spPr bwMode="auto">
              <a:xfrm>
                <a:off x="5518" y="5258"/>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9" name="Oval 215"/>
              <p:cNvSpPr>
                <a:spLocks noChangeArrowheads="1"/>
              </p:cNvSpPr>
              <p:nvPr>
                <p:custDataLst>
                  <p:tags r:id="rId110"/>
                </p:custDataLst>
              </p:nvPr>
            </p:nvSpPr>
            <p:spPr bwMode="auto">
              <a:xfrm>
                <a:off x="5518" y="5173"/>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0" name="Oval 216"/>
              <p:cNvSpPr>
                <a:spLocks noChangeArrowheads="1"/>
              </p:cNvSpPr>
              <p:nvPr>
                <p:custDataLst>
                  <p:tags r:id="rId111"/>
                </p:custDataLst>
              </p:nvPr>
            </p:nvSpPr>
            <p:spPr bwMode="auto">
              <a:xfrm>
                <a:off x="5518" y="508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1" name="Oval 217"/>
              <p:cNvSpPr>
                <a:spLocks noChangeArrowheads="1"/>
              </p:cNvSpPr>
              <p:nvPr>
                <p:custDataLst>
                  <p:tags r:id="rId112"/>
                </p:custDataLst>
              </p:nvPr>
            </p:nvSpPr>
            <p:spPr bwMode="auto">
              <a:xfrm>
                <a:off x="5518" y="500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2" name="Oval 218"/>
              <p:cNvSpPr>
                <a:spLocks noChangeArrowheads="1"/>
              </p:cNvSpPr>
              <p:nvPr>
                <p:custDataLst>
                  <p:tags r:id="rId113"/>
                </p:custDataLst>
              </p:nvPr>
            </p:nvSpPr>
            <p:spPr bwMode="auto">
              <a:xfrm>
                <a:off x="5518" y="492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3" name="Oval 219"/>
              <p:cNvSpPr>
                <a:spLocks noChangeArrowheads="1"/>
              </p:cNvSpPr>
              <p:nvPr>
                <p:custDataLst>
                  <p:tags r:id="rId114"/>
                </p:custDataLst>
              </p:nvPr>
            </p:nvSpPr>
            <p:spPr bwMode="auto">
              <a:xfrm>
                <a:off x="5518" y="483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4" name="Oval 220"/>
              <p:cNvSpPr>
                <a:spLocks noChangeArrowheads="1"/>
              </p:cNvSpPr>
              <p:nvPr>
                <p:custDataLst>
                  <p:tags r:id="rId115"/>
                </p:custDataLst>
              </p:nvPr>
            </p:nvSpPr>
            <p:spPr bwMode="auto">
              <a:xfrm>
                <a:off x="5518" y="4753"/>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5" name="Oval 221"/>
              <p:cNvSpPr>
                <a:spLocks noChangeArrowheads="1"/>
              </p:cNvSpPr>
              <p:nvPr>
                <p:custDataLst>
                  <p:tags r:id="rId116"/>
                </p:custDataLst>
              </p:nvPr>
            </p:nvSpPr>
            <p:spPr bwMode="auto">
              <a:xfrm>
                <a:off x="5518" y="4669"/>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6" name="Oval 222"/>
              <p:cNvSpPr>
                <a:spLocks noChangeArrowheads="1"/>
              </p:cNvSpPr>
              <p:nvPr>
                <p:custDataLst>
                  <p:tags r:id="rId117"/>
                </p:custDataLst>
              </p:nvPr>
            </p:nvSpPr>
            <p:spPr bwMode="auto">
              <a:xfrm>
                <a:off x="5518" y="458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7" name="Oval 223"/>
              <p:cNvSpPr>
                <a:spLocks noChangeArrowheads="1"/>
              </p:cNvSpPr>
              <p:nvPr>
                <p:custDataLst>
                  <p:tags r:id="rId118"/>
                </p:custDataLst>
              </p:nvPr>
            </p:nvSpPr>
            <p:spPr bwMode="auto">
              <a:xfrm>
                <a:off x="5518" y="450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8" name="Oval 224"/>
              <p:cNvSpPr>
                <a:spLocks noChangeArrowheads="1"/>
              </p:cNvSpPr>
              <p:nvPr>
                <p:custDataLst>
                  <p:tags r:id="rId119"/>
                </p:custDataLst>
              </p:nvPr>
            </p:nvSpPr>
            <p:spPr bwMode="auto">
              <a:xfrm>
                <a:off x="5518" y="441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9" name="Oval 225"/>
              <p:cNvSpPr>
                <a:spLocks noChangeArrowheads="1"/>
              </p:cNvSpPr>
              <p:nvPr>
                <p:custDataLst>
                  <p:tags r:id="rId120"/>
                </p:custDataLst>
              </p:nvPr>
            </p:nvSpPr>
            <p:spPr bwMode="auto">
              <a:xfrm>
                <a:off x="5518" y="433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0" name="Oval 226"/>
              <p:cNvSpPr>
                <a:spLocks noChangeArrowheads="1"/>
              </p:cNvSpPr>
              <p:nvPr>
                <p:custDataLst>
                  <p:tags r:id="rId121"/>
                </p:custDataLst>
              </p:nvPr>
            </p:nvSpPr>
            <p:spPr bwMode="auto">
              <a:xfrm>
                <a:off x="5518" y="4246"/>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1" name="Oval 227"/>
              <p:cNvSpPr>
                <a:spLocks noChangeArrowheads="1"/>
              </p:cNvSpPr>
              <p:nvPr>
                <p:custDataLst>
                  <p:tags r:id="rId122"/>
                </p:custDataLst>
              </p:nvPr>
            </p:nvSpPr>
            <p:spPr bwMode="auto">
              <a:xfrm>
                <a:off x="5518" y="4164"/>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2" name="Oval 228"/>
              <p:cNvSpPr>
                <a:spLocks noChangeArrowheads="1"/>
              </p:cNvSpPr>
              <p:nvPr>
                <p:custDataLst>
                  <p:tags r:id="rId123"/>
                </p:custDataLst>
              </p:nvPr>
            </p:nvSpPr>
            <p:spPr bwMode="auto">
              <a:xfrm>
                <a:off x="5518" y="4080"/>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3" name="Freeform 229"/>
              <p:cNvSpPr/>
              <p:nvPr>
                <p:custDataLst>
                  <p:tags r:id="rId124"/>
                </p:custDataLst>
              </p:nvPr>
            </p:nvSpPr>
            <p:spPr bwMode="auto">
              <a:xfrm>
                <a:off x="5518" y="3995"/>
                <a:ext cx="43" cy="46"/>
              </a:xfrm>
              <a:custGeom>
                <a:avLst/>
                <a:gdLst>
                  <a:gd name="T0" fmla="*/ 3 w 7"/>
                  <a:gd name="T1" fmla="*/ 0 h 7"/>
                  <a:gd name="T2" fmla="*/ 7 w 7"/>
                  <a:gd name="T3" fmla="*/ 4 h 7"/>
                  <a:gd name="T4" fmla="*/ 3 w 7"/>
                  <a:gd name="T5" fmla="*/ 7 h 7"/>
                  <a:gd name="T6" fmla="*/ 0 w 7"/>
                  <a:gd name="T7" fmla="*/ 4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2"/>
                      <a:pt x="7" y="4"/>
                    </a:cubicBezTo>
                    <a:cubicBezTo>
                      <a:pt x="6" y="5"/>
                      <a:pt x="5" y="7"/>
                      <a:pt x="3" y="7"/>
                    </a:cubicBezTo>
                    <a:cubicBezTo>
                      <a:pt x="1" y="7"/>
                      <a:pt x="0" y="6"/>
                      <a:pt x="0" y="4"/>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4" name="Freeform 230"/>
              <p:cNvSpPr/>
              <p:nvPr>
                <p:custDataLst>
                  <p:tags r:id="rId125"/>
                </p:custDataLst>
              </p:nvPr>
            </p:nvSpPr>
            <p:spPr bwMode="auto">
              <a:xfrm>
                <a:off x="5523" y="3911"/>
                <a:ext cx="53" cy="51"/>
              </a:xfrm>
              <a:custGeom>
                <a:avLst/>
                <a:gdLst>
                  <a:gd name="T0" fmla="*/ 5 w 8"/>
                  <a:gd name="T1" fmla="*/ 1 h 8"/>
                  <a:gd name="T2" fmla="*/ 8 w 8"/>
                  <a:gd name="T3" fmla="*/ 5 h 8"/>
                  <a:gd name="T4" fmla="*/ 3 w 8"/>
                  <a:gd name="T5" fmla="*/ 7 h 8"/>
                  <a:gd name="T6" fmla="*/ 1 w 8"/>
                  <a:gd name="T7" fmla="*/ 3 h 8"/>
                  <a:gd name="T8" fmla="*/ 5 w 8"/>
                  <a:gd name="T9" fmla="*/ 1 h 8"/>
                </a:gdLst>
                <a:ahLst/>
                <a:cxnLst>
                  <a:cxn ang="0">
                    <a:pos x="T0" y="T1"/>
                  </a:cxn>
                  <a:cxn ang="0">
                    <a:pos x="T2" y="T3"/>
                  </a:cxn>
                  <a:cxn ang="0">
                    <a:pos x="T4" y="T5"/>
                  </a:cxn>
                  <a:cxn ang="0">
                    <a:pos x="T6" y="T7"/>
                  </a:cxn>
                  <a:cxn ang="0">
                    <a:pos x="T8" y="T9"/>
                  </a:cxn>
                </a:cxnLst>
                <a:rect l="0" t="0" r="r" b="b"/>
                <a:pathLst>
                  <a:path w="8" h="8">
                    <a:moveTo>
                      <a:pt x="5" y="1"/>
                    </a:moveTo>
                    <a:cubicBezTo>
                      <a:pt x="7" y="1"/>
                      <a:pt x="8" y="3"/>
                      <a:pt x="8" y="5"/>
                    </a:cubicBezTo>
                    <a:cubicBezTo>
                      <a:pt x="7" y="7"/>
                      <a:pt x="5" y="8"/>
                      <a:pt x="3" y="7"/>
                    </a:cubicBezTo>
                    <a:cubicBezTo>
                      <a:pt x="2" y="7"/>
                      <a:pt x="0" y="5"/>
                      <a:pt x="1" y="3"/>
                    </a:cubicBezTo>
                    <a:cubicBezTo>
                      <a:pt x="2" y="1"/>
                      <a:pt x="4" y="0"/>
                      <a:pt x="5"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5" name="Freeform 231"/>
              <p:cNvSpPr/>
              <p:nvPr>
                <p:custDataLst>
                  <p:tags r:id="rId126"/>
                </p:custDataLst>
              </p:nvPr>
            </p:nvSpPr>
            <p:spPr bwMode="auto">
              <a:xfrm>
                <a:off x="5561" y="3834"/>
                <a:ext cx="53" cy="51"/>
              </a:xfrm>
              <a:custGeom>
                <a:avLst/>
                <a:gdLst>
                  <a:gd name="T0" fmla="*/ 6 w 8"/>
                  <a:gd name="T1" fmla="*/ 1 h 8"/>
                  <a:gd name="T2" fmla="*/ 7 w 8"/>
                  <a:gd name="T3" fmla="*/ 6 h 8"/>
                  <a:gd name="T4" fmla="*/ 2 w 8"/>
                  <a:gd name="T5" fmla="*/ 7 h 8"/>
                  <a:gd name="T6" fmla="*/ 1 w 8"/>
                  <a:gd name="T7" fmla="*/ 2 h 8"/>
                  <a:gd name="T8" fmla="*/ 6 w 8"/>
                  <a:gd name="T9" fmla="*/ 1 h 8"/>
                </a:gdLst>
                <a:ahLst/>
                <a:cxnLst>
                  <a:cxn ang="0">
                    <a:pos x="T0" y="T1"/>
                  </a:cxn>
                  <a:cxn ang="0">
                    <a:pos x="T2" y="T3"/>
                  </a:cxn>
                  <a:cxn ang="0">
                    <a:pos x="T4" y="T5"/>
                  </a:cxn>
                  <a:cxn ang="0">
                    <a:pos x="T6" y="T7"/>
                  </a:cxn>
                  <a:cxn ang="0">
                    <a:pos x="T8" y="T9"/>
                  </a:cxn>
                </a:cxnLst>
                <a:rect l="0" t="0" r="r" b="b"/>
                <a:pathLst>
                  <a:path w="8" h="8">
                    <a:moveTo>
                      <a:pt x="6" y="1"/>
                    </a:moveTo>
                    <a:cubicBezTo>
                      <a:pt x="8" y="3"/>
                      <a:pt x="8" y="5"/>
                      <a:pt x="7" y="6"/>
                    </a:cubicBezTo>
                    <a:cubicBezTo>
                      <a:pt x="6" y="8"/>
                      <a:pt x="4" y="8"/>
                      <a:pt x="2" y="7"/>
                    </a:cubicBezTo>
                    <a:cubicBezTo>
                      <a:pt x="1" y="6"/>
                      <a:pt x="0" y="4"/>
                      <a:pt x="1" y="2"/>
                    </a:cubicBezTo>
                    <a:cubicBezTo>
                      <a:pt x="2" y="1"/>
                      <a:pt x="5" y="0"/>
                      <a:pt x="6"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6" name="Freeform 232"/>
              <p:cNvSpPr/>
              <p:nvPr>
                <p:custDataLst>
                  <p:tags r:id="rId127"/>
                </p:custDataLst>
              </p:nvPr>
            </p:nvSpPr>
            <p:spPr bwMode="auto">
              <a:xfrm>
                <a:off x="5622" y="3776"/>
                <a:ext cx="51" cy="43"/>
              </a:xfrm>
              <a:custGeom>
                <a:avLst/>
                <a:gdLst>
                  <a:gd name="T0" fmla="*/ 7 w 8"/>
                  <a:gd name="T1" fmla="*/ 2 h 7"/>
                  <a:gd name="T2" fmla="*/ 6 w 8"/>
                  <a:gd name="T3" fmla="*/ 6 h 7"/>
                  <a:gd name="T4" fmla="*/ 1 w 8"/>
                  <a:gd name="T5" fmla="*/ 6 h 7"/>
                  <a:gd name="T6" fmla="*/ 2 w 8"/>
                  <a:gd name="T7" fmla="*/ 1 h 7"/>
                  <a:gd name="T8" fmla="*/ 7 w 8"/>
                  <a:gd name="T9" fmla="*/ 2 h 7"/>
                </a:gdLst>
                <a:ahLst/>
                <a:cxnLst>
                  <a:cxn ang="0">
                    <a:pos x="T0" y="T1"/>
                  </a:cxn>
                  <a:cxn ang="0">
                    <a:pos x="T2" y="T3"/>
                  </a:cxn>
                  <a:cxn ang="0">
                    <a:pos x="T4" y="T5"/>
                  </a:cxn>
                  <a:cxn ang="0">
                    <a:pos x="T6" y="T7"/>
                  </a:cxn>
                  <a:cxn ang="0">
                    <a:pos x="T8" y="T9"/>
                  </a:cxn>
                </a:cxnLst>
                <a:rect l="0" t="0" r="r" b="b"/>
                <a:pathLst>
                  <a:path w="8" h="7">
                    <a:moveTo>
                      <a:pt x="7" y="2"/>
                    </a:moveTo>
                    <a:cubicBezTo>
                      <a:pt x="8" y="3"/>
                      <a:pt x="7" y="5"/>
                      <a:pt x="6" y="6"/>
                    </a:cubicBezTo>
                    <a:cubicBezTo>
                      <a:pt x="5" y="7"/>
                      <a:pt x="3" y="7"/>
                      <a:pt x="1" y="6"/>
                    </a:cubicBezTo>
                    <a:cubicBezTo>
                      <a:pt x="0" y="5"/>
                      <a:pt x="0" y="2"/>
                      <a:pt x="2" y="1"/>
                    </a:cubicBezTo>
                    <a:cubicBezTo>
                      <a:pt x="3" y="0"/>
                      <a:pt x="5" y="0"/>
                      <a:pt x="7"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7" name="Freeform 233"/>
              <p:cNvSpPr/>
              <p:nvPr>
                <p:custDataLst>
                  <p:tags r:id="rId128"/>
                </p:custDataLst>
              </p:nvPr>
            </p:nvSpPr>
            <p:spPr bwMode="auto">
              <a:xfrm>
                <a:off x="5692" y="3729"/>
                <a:ext cx="51" cy="51"/>
              </a:xfrm>
              <a:custGeom>
                <a:avLst/>
                <a:gdLst>
                  <a:gd name="T0" fmla="*/ 7 w 8"/>
                  <a:gd name="T1" fmla="*/ 3 h 8"/>
                  <a:gd name="T2" fmla="*/ 5 w 8"/>
                  <a:gd name="T3" fmla="*/ 7 h 8"/>
                  <a:gd name="T4" fmla="*/ 1 w 8"/>
                  <a:gd name="T5" fmla="*/ 5 h 8"/>
                  <a:gd name="T6" fmla="*/ 3 w 8"/>
                  <a:gd name="T7" fmla="*/ 1 h 8"/>
                  <a:gd name="T8" fmla="*/ 7 w 8"/>
                  <a:gd name="T9" fmla="*/ 3 h 8"/>
                </a:gdLst>
                <a:ahLst/>
                <a:cxnLst>
                  <a:cxn ang="0">
                    <a:pos x="T0" y="T1"/>
                  </a:cxn>
                  <a:cxn ang="0">
                    <a:pos x="T2" y="T3"/>
                  </a:cxn>
                  <a:cxn ang="0">
                    <a:pos x="T4" y="T5"/>
                  </a:cxn>
                  <a:cxn ang="0">
                    <a:pos x="T6" y="T7"/>
                  </a:cxn>
                  <a:cxn ang="0">
                    <a:pos x="T8" y="T9"/>
                  </a:cxn>
                </a:cxnLst>
                <a:rect l="0" t="0" r="r" b="b"/>
                <a:pathLst>
                  <a:path w="8" h="8">
                    <a:moveTo>
                      <a:pt x="7" y="3"/>
                    </a:moveTo>
                    <a:cubicBezTo>
                      <a:pt x="8" y="5"/>
                      <a:pt x="7" y="7"/>
                      <a:pt x="5" y="7"/>
                    </a:cubicBezTo>
                    <a:cubicBezTo>
                      <a:pt x="4" y="8"/>
                      <a:pt x="2" y="7"/>
                      <a:pt x="1" y="5"/>
                    </a:cubicBezTo>
                    <a:cubicBezTo>
                      <a:pt x="0" y="4"/>
                      <a:pt x="1" y="2"/>
                      <a:pt x="3" y="1"/>
                    </a:cubicBezTo>
                    <a:cubicBezTo>
                      <a:pt x="5" y="0"/>
                      <a:pt x="7" y="1"/>
                      <a:pt x="7" y="3"/>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8" name="Freeform 234"/>
              <p:cNvSpPr/>
              <p:nvPr>
                <p:custDataLst>
                  <p:tags r:id="rId129"/>
                </p:custDataLst>
              </p:nvPr>
            </p:nvSpPr>
            <p:spPr bwMode="auto">
              <a:xfrm>
                <a:off x="5777" y="3710"/>
                <a:ext cx="43" cy="46"/>
              </a:xfrm>
              <a:custGeom>
                <a:avLst/>
                <a:gdLst>
                  <a:gd name="T0" fmla="*/ 7 w 7"/>
                  <a:gd name="T1" fmla="*/ 4 h 7"/>
                  <a:gd name="T2" fmla="*/ 4 w 7"/>
                  <a:gd name="T3" fmla="*/ 7 h 7"/>
                  <a:gd name="T4" fmla="*/ 0 w 7"/>
                  <a:gd name="T5" fmla="*/ 4 h 7"/>
                  <a:gd name="T6" fmla="*/ 3 w 7"/>
                  <a:gd name="T7" fmla="*/ 0 h 7"/>
                  <a:gd name="T8" fmla="*/ 7 w 7"/>
                  <a:gd name="T9" fmla="*/ 4 h 7"/>
                </a:gdLst>
                <a:ahLst/>
                <a:cxnLst>
                  <a:cxn ang="0">
                    <a:pos x="T0" y="T1"/>
                  </a:cxn>
                  <a:cxn ang="0">
                    <a:pos x="T2" y="T3"/>
                  </a:cxn>
                  <a:cxn ang="0">
                    <a:pos x="T4" y="T5"/>
                  </a:cxn>
                  <a:cxn ang="0">
                    <a:pos x="T6" y="T7"/>
                  </a:cxn>
                  <a:cxn ang="0">
                    <a:pos x="T8" y="T9"/>
                  </a:cxn>
                </a:cxnLst>
                <a:rect l="0" t="0" r="r" b="b"/>
                <a:pathLst>
                  <a:path w="7" h="7">
                    <a:moveTo>
                      <a:pt x="7" y="4"/>
                    </a:moveTo>
                    <a:cubicBezTo>
                      <a:pt x="7" y="5"/>
                      <a:pt x="6" y="7"/>
                      <a:pt x="4" y="7"/>
                    </a:cubicBezTo>
                    <a:cubicBezTo>
                      <a:pt x="2" y="7"/>
                      <a:pt x="0" y="6"/>
                      <a:pt x="0" y="4"/>
                    </a:cubicBezTo>
                    <a:cubicBezTo>
                      <a:pt x="0" y="2"/>
                      <a:pt x="1" y="1"/>
                      <a:pt x="3" y="0"/>
                    </a:cubicBezTo>
                    <a:cubicBezTo>
                      <a:pt x="5" y="0"/>
                      <a:pt x="7" y="2"/>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9" name="Oval 235"/>
              <p:cNvSpPr>
                <a:spLocks noChangeArrowheads="1"/>
              </p:cNvSpPr>
              <p:nvPr>
                <p:custDataLst>
                  <p:tags r:id="rId130"/>
                </p:custDataLst>
              </p:nvPr>
            </p:nvSpPr>
            <p:spPr bwMode="auto">
              <a:xfrm>
                <a:off x="585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0" name="Oval 236"/>
              <p:cNvSpPr>
                <a:spLocks noChangeArrowheads="1"/>
              </p:cNvSpPr>
              <p:nvPr>
                <p:custDataLst>
                  <p:tags r:id="rId131"/>
                </p:custDataLst>
              </p:nvPr>
            </p:nvSpPr>
            <p:spPr bwMode="auto">
              <a:xfrm>
                <a:off x="594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1" name="Oval 237"/>
              <p:cNvSpPr>
                <a:spLocks noChangeArrowheads="1"/>
              </p:cNvSpPr>
              <p:nvPr>
                <p:custDataLst>
                  <p:tags r:id="rId132"/>
                </p:custDataLst>
              </p:nvPr>
            </p:nvSpPr>
            <p:spPr bwMode="auto">
              <a:xfrm>
                <a:off x="602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2" name="Oval 238"/>
              <p:cNvSpPr>
                <a:spLocks noChangeArrowheads="1"/>
              </p:cNvSpPr>
              <p:nvPr>
                <p:custDataLst>
                  <p:tags r:id="rId133"/>
                </p:custDataLst>
              </p:nvPr>
            </p:nvSpPr>
            <p:spPr bwMode="auto">
              <a:xfrm>
                <a:off x="611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3" name="Oval 239"/>
              <p:cNvSpPr>
                <a:spLocks noChangeArrowheads="1"/>
              </p:cNvSpPr>
              <p:nvPr>
                <p:custDataLst>
                  <p:tags r:id="rId134"/>
                </p:custDataLst>
              </p:nvPr>
            </p:nvSpPr>
            <p:spPr bwMode="auto">
              <a:xfrm>
                <a:off x="619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4" name="Oval 240"/>
              <p:cNvSpPr>
                <a:spLocks noChangeArrowheads="1"/>
              </p:cNvSpPr>
              <p:nvPr>
                <p:custDataLst>
                  <p:tags r:id="rId135"/>
                </p:custDataLst>
              </p:nvPr>
            </p:nvSpPr>
            <p:spPr bwMode="auto">
              <a:xfrm>
                <a:off x="627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5" name="Oval 241"/>
              <p:cNvSpPr>
                <a:spLocks noChangeArrowheads="1"/>
              </p:cNvSpPr>
              <p:nvPr>
                <p:custDataLst>
                  <p:tags r:id="rId136"/>
                </p:custDataLst>
              </p:nvPr>
            </p:nvSpPr>
            <p:spPr bwMode="auto">
              <a:xfrm>
                <a:off x="636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6" name="Oval 242"/>
              <p:cNvSpPr>
                <a:spLocks noChangeArrowheads="1"/>
              </p:cNvSpPr>
              <p:nvPr>
                <p:custDataLst>
                  <p:tags r:id="rId137"/>
                </p:custDataLst>
              </p:nvPr>
            </p:nvSpPr>
            <p:spPr bwMode="auto">
              <a:xfrm>
                <a:off x="64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7" name="Oval 243"/>
              <p:cNvSpPr>
                <a:spLocks noChangeArrowheads="1"/>
              </p:cNvSpPr>
              <p:nvPr>
                <p:custDataLst>
                  <p:tags r:id="rId138"/>
                </p:custDataLst>
              </p:nvPr>
            </p:nvSpPr>
            <p:spPr bwMode="auto">
              <a:xfrm>
                <a:off x="653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8" name="Oval 244"/>
              <p:cNvSpPr>
                <a:spLocks noChangeArrowheads="1"/>
              </p:cNvSpPr>
              <p:nvPr>
                <p:custDataLst>
                  <p:tags r:id="rId139"/>
                </p:custDataLst>
              </p:nvPr>
            </p:nvSpPr>
            <p:spPr bwMode="auto">
              <a:xfrm>
                <a:off x="66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9" name="Oval 245"/>
              <p:cNvSpPr>
                <a:spLocks noChangeArrowheads="1"/>
              </p:cNvSpPr>
              <p:nvPr>
                <p:custDataLst>
                  <p:tags r:id="rId140"/>
                </p:custDataLst>
              </p:nvPr>
            </p:nvSpPr>
            <p:spPr bwMode="auto">
              <a:xfrm>
                <a:off x="669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0" name="Oval 246"/>
              <p:cNvSpPr>
                <a:spLocks noChangeArrowheads="1"/>
              </p:cNvSpPr>
              <p:nvPr>
                <p:custDataLst>
                  <p:tags r:id="rId141"/>
                </p:custDataLst>
              </p:nvPr>
            </p:nvSpPr>
            <p:spPr bwMode="auto">
              <a:xfrm>
                <a:off x="678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1" name="Oval 247"/>
              <p:cNvSpPr>
                <a:spLocks noChangeArrowheads="1"/>
              </p:cNvSpPr>
              <p:nvPr>
                <p:custDataLst>
                  <p:tags r:id="rId142"/>
                </p:custDataLst>
              </p:nvPr>
            </p:nvSpPr>
            <p:spPr bwMode="auto">
              <a:xfrm>
                <a:off x="68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2" name="Oval 248"/>
              <p:cNvSpPr>
                <a:spLocks noChangeArrowheads="1"/>
              </p:cNvSpPr>
              <p:nvPr>
                <p:custDataLst>
                  <p:tags r:id="rId143"/>
                </p:custDataLst>
              </p:nvPr>
            </p:nvSpPr>
            <p:spPr bwMode="auto">
              <a:xfrm>
                <a:off x="695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3" name="Oval 249"/>
              <p:cNvSpPr>
                <a:spLocks noChangeArrowheads="1"/>
              </p:cNvSpPr>
              <p:nvPr>
                <p:custDataLst>
                  <p:tags r:id="rId144"/>
                </p:custDataLst>
              </p:nvPr>
            </p:nvSpPr>
            <p:spPr bwMode="auto">
              <a:xfrm>
                <a:off x="7034"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4" name="Oval 250"/>
              <p:cNvSpPr>
                <a:spLocks noChangeArrowheads="1"/>
              </p:cNvSpPr>
              <p:nvPr>
                <p:custDataLst>
                  <p:tags r:id="rId145"/>
                </p:custDataLst>
              </p:nvPr>
            </p:nvSpPr>
            <p:spPr bwMode="auto">
              <a:xfrm>
                <a:off x="71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5" name="Oval 251"/>
              <p:cNvSpPr>
                <a:spLocks noChangeArrowheads="1"/>
              </p:cNvSpPr>
              <p:nvPr>
                <p:custDataLst>
                  <p:tags r:id="rId146"/>
                </p:custDataLst>
              </p:nvPr>
            </p:nvSpPr>
            <p:spPr bwMode="auto">
              <a:xfrm>
                <a:off x="720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6" name="Oval 252"/>
              <p:cNvSpPr>
                <a:spLocks noChangeArrowheads="1"/>
              </p:cNvSpPr>
              <p:nvPr>
                <p:custDataLst>
                  <p:tags r:id="rId147"/>
                </p:custDataLst>
              </p:nvPr>
            </p:nvSpPr>
            <p:spPr bwMode="auto">
              <a:xfrm>
                <a:off x="72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7" name="Oval 253"/>
              <p:cNvSpPr>
                <a:spLocks noChangeArrowheads="1"/>
              </p:cNvSpPr>
              <p:nvPr>
                <p:custDataLst>
                  <p:tags r:id="rId148"/>
                </p:custDataLst>
              </p:nvPr>
            </p:nvSpPr>
            <p:spPr bwMode="auto">
              <a:xfrm>
                <a:off x="73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8" name="Oval 254"/>
              <p:cNvSpPr>
                <a:spLocks noChangeArrowheads="1"/>
              </p:cNvSpPr>
              <p:nvPr>
                <p:custDataLst>
                  <p:tags r:id="rId149"/>
                </p:custDataLst>
              </p:nvPr>
            </p:nvSpPr>
            <p:spPr bwMode="auto">
              <a:xfrm>
                <a:off x="745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9" name="Oval 255"/>
              <p:cNvSpPr>
                <a:spLocks noChangeArrowheads="1"/>
              </p:cNvSpPr>
              <p:nvPr>
                <p:custDataLst>
                  <p:tags r:id="rId150"/>
                </p:custDataLst>
              </p:nvPr>
            </p:nvSpPr>
            <p:spPr bwMode="auto">
              <a:xfrm>
                <a:off x="75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0" name="Oval 256"/>
              <p:cNvSpPr>
                <a:spLocks noChangeArrowheads="1"/>
              </p:cNvSpPr>
              <p:nvPr>
                <p:custDataLst>
                  <p:tags r:id="rId151"/>
                </p:custDataLst>
              </p:nvPr>
            </p:nvSpPr>
            <p:spPr bwMode="auto">
              <a:xfrm>
                <a:off x="762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1" name="Oval 257"/>
              <p:cNvSpPr>
                <a:spLocks noChangeArrowheads="1"/>
              </p:cNvSpPr>
              <p:nvPr>
                <p:custDataLst>
                  <p:tags r:id="rId152"/>
                </p:custDataLst>
              </p:nvPr>
            </p:nvSpPr>
            <p:spPr bwMode="auto">
              <a:xfrm>
                <a:off x="770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2" name="Oval 258"/>
              <p:cNvSpPr>
                <a:spLocks noChangeArrowheads="1"/>
              </p:cNvSpPr>
              <p:nvPr>
                <p:custDataLst>
                  <p:tags r:id="rId153"/>
                </p:custDataLst>
              </p:nvPr>
            </p:nvSpPr>
            <p:spPr bwMode="auto">
              <a:xfrm>
                <a:off x="77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3" name="Oval 259"/>
              <p:cNvSpPr>
                <a:spLocks noChangeArrowheads="1"/>
              </p:cNvSpPr>
              <p:nvPr>
                <p:custDataLst>
                  <p:tags r:id="rId154"/>
                </p:custDataLst>
              </p:nvPr>
            </p:nvSpPr>
            <p:spPr bwMode="auto">
              <a:xfrm>
                <a:off x="787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4" name="Oval 260"/>
              <p:cNvSpPr>
                <a:spLocks noChangeArrowheads="1"/>
              </p:cNvSpPr>
              <p:nvPr>
                <p:custDataLst>
                  <p:tags r:id="rId155"/>
                </p:custDataLst>
              </p:nvPr>
            </p:nvSpPr>
            <p:spPr bwMode="auto">
              <a:xfrm>
                <a:off x="79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5" name="Oval 261"/>
              <p:cNvSpPr>
                <a:spLocks noChangeArrowheads="1"/>
              </p:cNvSpPr>
              <p:nvPr>
                <p:custDataLst>
                  <p:tags r:id="rId156"/>
                </p:custDataLst>
              </p:nvPr>
            </p:nvSpPr>
            <p:spPr bwMode="auto">
              <a:xfrm>
                <a:off x="803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6" name="Oval 262"/>
              <p:cNvSpPr>
                <a:spLocks noChangeArrowheads="1"/>
              </p:cNvSpPr>
              <p:nvPr>
                <p:custDataLst>
                  <p:tags r:id="rId157"/>
                </p:custDataLst>
              </p:nvPr>
            </p:nvSpPr>
            <p:spPr bwMode="auto">
              <a:xfrm>
                <a:off x="81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7" name="Oval 263"/>
              <p:cNvSpPr>
                <a:spLocks noChangeArrowheads="1"/>
              </p:cNvSpPr>
              <p:nvPr>
                <p:custDataLst>
                  <p:tags r:id="rId158"/>
                </p:custDataLst>
              </p:nvPr>
            </p:nvSpPr>
            <p:spPr bwMode="auto">
              <a:xfrm>
                <a:off x="820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8" name="Oval 264"/>
              <p:cNvSpPr>
                <a:spLocks noChangeArrowheads="1"/>
              </p:cNvSpPr>
              <p:nvPr>
                <p:custDataLst>
                  <p:tags r:id="rId159"/>
                </p:custDataLst>
              </p:nvPr>
            </p:nvSpPr>
            <p:spPr bwMode="auto">
              <a:xfrm>
                <a:off x="829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9" name="Oval 265"/>
              <p:cNvSpPr>
                <a:spLocks noChangeArrowheads="1"/>
              </p:cNvSpPr>
              <p:nvPr>
                <p:custDataLst>
                  <p:tags r:id="rId160"/>
                </p:custDataLst>
              </p:nvPr>
            </p:nvSpPr>
            <p:spPr bwMode="auto">
              <a:xfrm>
                <a:off x="8382"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0" name="Oval 266"/>
              <p:cNvSpPr>
                <a:spLocks noChangeArrowheads="1"/>
              </p:cNvSpPr>
              <p:nvPr>
                <p:custDataLst>
                  <p:tags r:id="rId161"/>
                </p:custDataLst>
              </p:nvPr>
            </p:nvSpPr>
            <p:spPr bwMode="auto">
              <a:xfrm>
                <a:off x="8467"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1" name="Oval 267"/>
              <p:cNvSpPr>
                <a:spLocks noChangeArrowheads="1"/>
              </p:cNvSpPr>
              <p:nvPr>
                <p:custDataLst>
                  <p:tags r:id="rId162"/>
                </p:custDataLst>
              </p:nvPr>
            </p:nvSpPr>
            <p:spPr bwMode="auto">
              <a:xfrm>
                <a:off x="854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2" name="Oval 268"/>
              <p:cNvSpPr>
                <a:spLocks noChangeArrowheads="1"/>
              </p:cNvSpPr>
              <p:nvPr>
                <p:custDataLst>
                  <p:tags r:id="rId163"/>
                </p:custDataLst>
              </p:nvPr>
            </p:nvSpPr>
            <p:spPr bwMode="auto">
              <a:xfrm>
                <a:off x="863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3" name="Oval 269"/>
              <p:cNvSpPr>
                <a:spLocks noChangeArrowheads="1"/>
              </p:cNvSpPr>
              <p:nvPr>
                <p:custDataLst>
                  <p:tags r:id="rId164"/>
                </p:custDataLst>
              </p:nvPr>
            </p:nvSpPr>
            <p:spPr bwMode="auto">
              <a:xfrm>
                <a:off x="8718"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4" name="Oval 270"/>
              <p:cNvSpPr>
                <a:spLocks noChangeArrowheads="1"/>
              </p:cNvSpPr>
              <p:nvPr>
                <p:custDataLst>
                  <p:tags r:id="rId165"/>
                </p:custDataLst>
              </p:nvPr>
            </p:nvSpPr>
            <p:spPr bwMode="auto">
              <a:xfrm>
                <a:off x="880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5" name="Oval 271"/>
              <p:cNvSpPr>
                <a:spLocks noChangeArrowheads="1"/>
              </p:cNvSpPr>
              <p:nvPr>
                <p:custDataLst>
                  <p:tags r:id="rId166"/>
                </p:custDataLst>
              </p:nvPr>
            </p:nvSpPr>
            <p:spPr bwMode="auto">
              <a:xfrm>
                <a:off x="888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6" name="Oval 272"/>
              <p:cNvSpPr>
                <a:spLocks noChangeArrowheads="1"/>
              </p:cNvSpPr>
              <p:nvPr>
                <p:custDataLst>
                  <p:tags r:id="rId167"/>
                </p:custDataLst>
              </p:nvPr>
            </p:nvSpPr>
            <p:spPr bwMode="auto">
              <a:xfrm>
                <a:off x="896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7" name="Oval 273"/>
              <p:cNvSpPr>
                <a:spLocks noChangeArrowheads="1"/>
              </p:cNvSpPr>
              <p:nvPr>
                <p:custDataLst>
                  <p:tags r:id="rId168"/>
                </p:custDataLst>
              </p:nvPr>
            </p:nvSpPr>
            <p:spPr bwMode="auto">
              <a:xfrm>
                <a:off x="905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8" name="Oval 274"/>
              <p:cNvSpPr>
                <a:spLocks noChangeArrowheads="1"/>
              </p:cNvSpPr>
              <p:nvPr>
                <p:custDataLst>
                  <p:tags r:id="rId169"/>
                </p:custDataLst>
              </p:nvPr>
            </p:nvSpPr>
            <p:spPr bwMode="auto">
              <a:xfrm>
                <a:off x="9135"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9" name="Oval 275"/>
              <p:cNvSpPr>
                <a:spLocks noChangeArrowheads="1"/>
              </p:cNvSpPr>
              <p:nvPr>
                <p:custDataLst>
                  <p:tags r:id="rId170"/>
                </p:custDataLst>
              </p:nvPr>
            </p:nvSpPr>
            <p:spPr bwMode="auto">
              <a:xfrm>
                <a:off x="922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0" name="Oval 276"/>
              <p:cNvSpPr>
                <a:spLocks noChangeArrowheads="1"/>
              </p:cNvSpPr>
              <p:nvPr>
                <p:custDataLst>
                  <p:tags r:id="rId171"/>
                </p:custDataLst>
              </p:nvPr>
            </p:nvSpPr>
            <p:spPr bwMode="auto">
              <a:xfrm>
                <a:off x="930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1" name="Oval 277"/>
              <p:cNvSpPr>
                <a:spLocks noChangeArrowheads="1"/>
              </p:cNvSpPr>
              <p:nvPr>
                <p:custDataLst>
                  <p:tags r:id="rId172"/>
                </p:custDataLst>
              </p:nvPr>
            </p:nvSpPr>
            <p:spPr bwMode="auto">
              <a:xfrm>
                <a:off x="93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2" name="Oval 278"/>
              <p:cNvSpPr>
                <a:spLocks noChangeArrowheads="1"/>
              </p:cNvSpPr>
              <p:nvPr>
                <p:custDataLst>
                  <p:tags r:id="rId173"/>
                </p:custDataLst>
              </p:nvPr>
            </p:nvSpPr>
            <p:spPr bwMode="auto">
              <a:xfrm>
                <a:off x="947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3" name="Oval 279"/>
              <p:cNvSpPr>
                <a:spLocks noChangeArrowheads="1"/>
              </p:cNvSpPr>
              <p:nvPr>
                <p:custDataLst>
                  <p:tags r:id="rId174"/>
                </p:custDataLst>
              </p:nvPr>
            </p:nvSpPr>
            <p:spPr bwMode="auto">
              <a:xfrm>
                <a:off x="95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4" name="Oval 280"/>
              <p:cNvSpPr>
                <a:spLocks noChangeArrowheads="1"/>
              </p:cNvSpPr>
              <p:nvPr>
                <p:custDataLst>
                  <p:tags r:id="rId175"/>
                </p:custDataLst>
              </p:nvPr>
            </p:nvSpPr>
            <p:spPr bwMode="auto">
              <a:xfrm>
                <a:off x="964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5" name="Oval 281"/>
              <p:cNvSpPr>
                <a:spLocks noChangeArrowheads="1"/>
              </p:cNvSpPr>
              <p:nvPr>
                <p:custDataLst>
                  <p:tags r:id="rId176"/>
                </p:custDataLst>
              </p:nvPr>
            </p:nvSpPr>
            <p:spPr bwMode="auto">
              <a:xfrm>
                <a:off x="97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6" name="Oval 282"/>
              <p:cNvSpPr>
                <a:spLocks noChangeArrowheads="1"/>
              </p:cNvSpPr>
              <p:nvPr>
                <p:custDataLst>
                  <p:tags r:id="rId177"/>
                </p:custDataLst>
              </p:nvPr>
            </p:nvSpPr>
            <p:spPr bwMode="auto">
              <a:xfrm>
                <a:off x="980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7" name="Oval 283"/>
              <p:cNvSpPr>
                <a:spLocks noChangeArrowheads="1"/>
              </p:cNvSpPr>
              <p:nvPr>
                <p:custDataLst>
                  <p:tags r:id="rId178"/>
                </p:custDataLst>
              </p:nvPr>
            </p:nvSpPr>
            <p:spPr bwMode="auto">
              <a:xfrm>
                <a:off x="989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8" name="Oval 284"/>
              <p:cNvSpPr>
                <a:spLocks noChangeArrowheads="1"/>
              </p:cNvSpPr>
              <p:nvPr>
                <p:custDataLst>
                  <p:tags r:id="rId179"/>
                </p:custDataLst>
              </p:nvPr>
            </p:nvSpPr>
            <p:spPr bwMode="auto">
              <a:xfrm>
                <a:off x="997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9" name="Oval 285"/>
              <p:cNvSpPr>
                <a:spLocks noChangeArrowheads="1"/>
              </p:cNvSpPr>
              <p:nvPr>
                <p:custDataLst>
                  <p:tags r:id="rId180"/>
                </p:custDataLst>
              </p:nvPr>
            </p:nvSpPr>
            <p:spPr bwMode="auto">
              <a:xfrm>
                <a:off x="1005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0" name="Oval 286"/>
              <p:cNvSpPr>
                <a:spLocks noChangeArrowheads="1"/>
              </p:cNvSpPr>
              <p:nvPr>
                <p:custDataLst>
                  <p:tags r:id="rId181"/>
                </p:custDataLst>
              </p:nvPr>
            </p:nvSpPr>
            <p:spPr bwMode="auto">
              <a:xfrm>
                <a:off x="1014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1" name="Oval 287"/>
              <p:cNvSpPr>
                <a:spLocks noChangeArrowheads="1"/>
              </p:cNvSpPr>
              <p:nvPr>
                <p:custDataLst>
                  <p:tags r:id="rId182"/>
                </p:custDataLst>
              </p:nvPr>
            </p:nvSpPr>
            <p:spPr bwMode="auto">
              <a:xfrm>
                <a:off x="1022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2" name="Oval 288"/>
              <p:cNvSpPr>
                <a:spLocks noChangeArrowheads="1"/>
              </p:cNvSpPr>
              <p:nvPr>
                <p:custDataLst>
                  <p:tags r:id="rId183"/>
                </p:custDataLst>
              </p:nvPr>
            </p:nvSpPr>
            <p:spPr bwMode="auto">
              <a:xfrm>
                <a:off x="103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3" name="Oval 289"/>
              <p:cNvSpPr>
                <a:spLocks noChangeArrowheads="1"/>
              </p:cNvSpPr>
              <p:nvPr>
                <p:custDataLst>
                  <p:tags r:id="rId184"/>
                </p:custDataLst>
              </p:nvPr>
            </p:nvSpPr>
            <p:spPr bwMode="auto">
              <a:xfrm>
                <a:off x="1039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4" name="Oval 290"/>
              <p:cNvSpPr>
                <a:spLocks noChangeArrowheads="1"/>
              </p:cNvSpPr>
              <p:nvPr>
                <p:custDataLst>
                  <p:tags r:id="rId185"/>
                </p:custDataLst>
              </p:nvPr>
            </p:nvSpPr>
            <p:spPr bwMode="auto">
              <a:xfrm>
                <a:off x="1047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5" name="Oval 291"/>
              <p:cNvSpPr>
                <a:spLocks noChangeArrowheads="1"/>
              </p:cNvSpPr>
              <p:nvPr>
                <p:custDataLst>
                  <p:tags r:id="rId186"/>
                </p:custDataLst>
              </p:nvPr>
            </p:nvSpPr>
            <p:spPr bwMode="auto">
              <a:xfrm>
                <a:off x="1056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6" name="Oval 292"/>
              <p:cNvSpPr>
                <a:spLocks noChangeArrowheads="1"/>
              </p:cNvSpPr>
              <p:nvPr>
                <p:custDataLst>
                  <p:tags r:id="rId187"/>
                </p:custDataLst>
              </p:nvPr>
            </p:nvSpPr>
            <p:spPr bwMode="auto">
              <a:xfrm>
                <a:off x="106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7" name="Oval 293"/>
              <p:cNvSpPr>
                <a:spLocks noChangeArrowheads="1"/>
              </p:cNvSpPr>
              <p:nvPr>
                <p:custDataLst>
                  <p:tags r:id="rId188"/>
                </p:custDataLst>
              </p:nvPr>
            </p:nvSpPr>
            <p:spPr bwMode="auto">
              <a:xfrm>
                <a:off x="1072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8" name="Oval 294"/>
              <p:cNvSpPr>
                <a:spLocks noChangeArrowheads="1"/>
              </p:cNvSpPr>
              <p:nvPr>
                <p:custDataLst>
                  <p:tags r:id="rId189"/>
                </p:custDataLst>
              </p:nvPr>
            </p:nvSpPr>
            <p:spPr bwMode="auto">
              <a:xfrm>
                <a:off x="108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9" name="Oval 295"/>
              <p:cNvSpPr>
                <a:spLocks noChangeArrowheads="1"/>
              </p:cNvSpPr>
              <p:nvPr>
                <p:custDataLst>
                  <p:tags r:id="rId190"/>
                </p:custDataLst>
              </p:nvPr>
            </p:nvSpPr>
            <p:spPr bwMode="auto">
              <a:xfrm>
                <a:off x="1089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0" name="Oval 296"/>
              <p:cNvSpPr>
                <a:spLocks noChangeArrowheads="1"/>
              </p:cNvSpPr>
              <p:nvPr>
                <p:custDataLst>
                  <p:tags r:id="rId191"/>
                </p:custDataLst>
              </p:nvPr>
            </p:nvSpPr>
            <p:spPr bwMode="auto">
              <a:xfrm>
                <a:off x="1098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1" name="Oval 297"/>
              <p:cNvSpPr>
                <a:spLocks noChangeArrowheads="1"/>
              </p:cNvSpPr>
              <p:nvPr>
                <p:custDataLst>
                  <p:tags r:id="rId192"/>
                </p:custDataLst>
              </p:nvPr>
            </p:nvSpPr>
            <p:spPr bwMode="auto">
              <a:xfrm>
                <a:off x="110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2" name="Oval 298"/>
              <p:cNvSpPr>
                <a:spLocks noChangeArrowheads="1"/>
              </p:cNvSpPr>
              <p:nvPr>
                <p:custDataLst>
                  <p:tags r:id="rId193"/>
                </p:custDataLst>
              </p:nvPr>
            </p:nvSpPr>
            <p:spPr bwMode="auto">
              <a:xfrm>
                <a:off x="1114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3" name="Oval 299"/>
              <p:cNvSpPr>
                <a:spLocks noChangeArrowheads="1"/>
              </p:cNvSpPr>
              <p:nvPr>
                <p:custDataLst>
                  <p:tags r:id="rId194"/>
                </p:custDataLst>
              </p:nvPr>
            </p:nvSpPr>
            <p:spPr bwMode="auto">
              <a:xfrm>
                <a:off x="1123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4" name="Oval 300"/>
              <p:cNvSpPr>
                <a:spLocks noChangeArrowheads="1"/>
              </p:cNvSpPr>
              <p:nvPr>
                <p:custDataLst>
                  <p:tags r:id="rId195"/>
                </p:custDataLst>
              </p:nvPr>
            </p:nvSpPr>
            <p:spPr bwMode="auto">
              <a:xfrm>
                <a:off x="113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5" name="Oval 301"/>
              <p:cNvSpPr>
                <a:spLocks noChangeArrowheads="1"/>
              </p:cNvSpPr>
              <p:nvPr>
                <p:custDataLst>
                  <p:tags r:id="rId196"/>
                </p:custDataLst>
              </p:nvPr>
            </p:nvSpPr>
            <p:spPr bwMode="auto">
              <a:xfrm>
                <a:off x="1140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6" name="Oval 302"/>
              <p:cNvSpPr>
                <a:spLocks noChangeArrowheads="1"/>
              </p:cNvSpPr>
              <p:nvPr>
                <p:custDataLst>
                  <p:tags r:id="rId197"/>
                </p:custDataLst>
              </p:nvPr>
            </p:nvSpPr>
            <p:spPr bwMode="auto">
              <a:xfrm>
                <a:off x="114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7" name="Oval 303"/>
              <p:cNvSpPr>
                <a:spLocks noChangeArrowheads="1"/>
              </p:cNvSpPr>
              <p:nvPr>
                <p:custDataLst>
                  <p:tags r:id="rId198"/>
                </p:custDataLst>
              </p:nvPr>
            </p:nvSpPr>
            <p:spPr bwMode="auto">
              <a:xfrm>
                <a:off x="115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8" name="Oval 304"/>
              <p:cNvSpPr>
                <a:spLocks noChangeArrowheads="1"/>
              </p:cNvSpPr>
              <p:nvPr>
                <p:custDataLst>
                  <p:tags r:id="rId199"/>
                </p:custDataLst>
              </p:nvPr>
            </p:nvSpPr>
            <p:spPr bwMode="auto">
              <a:xfrm>
                <a:off x="1165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9" name="Oval 305"/>
              <p:cNvSpPr>
                <a:spLocks noChangeArrowheads="1"/>
              </p:cNvSpPr>
              <p:nvPr>
                <p:custDataLst>
                  <p:tags r:id="rId200"/>
                </p:custDataLst>
              </p:nvPr>
            </p:nvSpPr>
            <p:spPr bwMode="auto">
              <a:xfrm>
                <a:off x="1173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80" name="Oval 306"/>
              <p:cNvSpPr>
                <a:spLocks noChangeArrowheads="1"/>
              </p:cNvSpPr>
              <p:nvPr>
                <p:custDataLst>
                  <p:tags r:id="rId201"/>
                </p:custDataLst>
              </p:nvPr>
            </p:nvSpPr>
            <p:spPr bwMode="auto">
              <a:xfrm>
                <a:off x="1182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5" name="Oval 308"/>
              <p:cNvSpPr>
                <a:spLocks noChangeArrowheads="1"/>
              </p:cNvSpPr>
              <p:nvPr>
                <p:custDataLst>
                  <p:tags r:id="rId202"/>
                </p:custDataLst>
              </p:nvPr>
            </p:nvSpPr>
            <p:spPr bwMode="auto">
              <a:xfrm>
                <a:off x="1190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6" name="Oval 309"/>
              <p:cNvSpPr>
                <a:spLocks noChangeArrowheads="1"/>
              </p:cNvSpPr>
              <p:nvPr>
                <p:custDataLst>
                  <p:tags r:id="rId203"/>
                </p:custDataLst>
              </p:nvPr>
            </p:nvSpPr>
            <p:spPr bwMode="auto">
              <a:xfrm>
                <a:off x="119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7" name="Oval 310"/>
              <p:cNvSpPr>
                <a:spLocks noChangeArrowheads="1"/>
              </p:cNvSpPr>
              <p:nvPr>
                <p:custDataLst>
                  <p:tags r:id="rId204"/>
                </p:custDataLst>
              </p:nvPr>
            </p:nvSpPr>
            <p:spPr bwMode="auto">
              <a:xfrm>
                <a:off x="1207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8" name="Oval 311"/>
              <p:cNvSpPr>
                <a:spLocks noChangeArrowheads="1"/>
              </p:cNvSpPr>
              <p:nvPr>
                <p:custDataLst>
                  <p:tags r:id="rId205"/>
                </p:custDataLst>
              </p:nvPr>
            </p:nvSpPr>
            <p:spPr bwMode="auto">
              <a:xfrm>
                <a:off x="1215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9" name="Oval 312"/>
              <p:cNvSpPr>
                <a:spLocks noChangeArrowheads="1"/>
              </p:cNvSpPr>
              <p:nvPr>
                <p:custDataLst>
                  <p:tags r:id="rId206"/>
                </p:custDataLst>
              </p:nvPr>
            </p:nvSpPr>
            <p:spPr bwMode="auto">
              <a:xfrm>
                <a:off x="122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0" name="Oval 313"/>
              <p:cNvSpPr>
                <a:spLocks noChangeArrowheads="1"/>
              </p:cNvSpPr>
              <p:nvPr>
                <p:custDataLst>
                  <p:tags r:id="rId207"/>
                </p:custDataLst>
              </p:nvPr>
            </p:nvSpPr>
            <p:spPr bwMode="auto">
              <a:xfrm>
                <a:off x="123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 name="Oval 314"/>
              <p:cNvSpPr>
                <a:spLocks noChangeArrowheads="1"/>
              </p:cNvSpPr>
              <p:nvPr>
                <p:custDataLst>
                  <p:tags r:id="rId208"/>
                </p:custDataLst>
              </p:nvPr>
            </p:nvSpPr>
            <p:spPr bwMode="auto">
              <a:xfrm>
                <a:off x="1240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2" name="Oval 315"/>
              <p:cNvSpPr>
                <a:spLocks noChangeArrowheads="1"/>
              </p:cNvSpPr>
              <p:nvPr>
                <p:custDataLst>
                  <p:tags r:id="rId209"/>
                </p:custDataLst>
              </p:nvPr>
            </p:nvSpPr>
            <p:spPr bwMode="auto">
              <a:xfrm>
                <a:off x="124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3" name="Oval 316"/>
              <p:cNvSpPr>
                <a:spLocks noChangeArrowheads="1"/>
              </p:cNvSpPr>
              <p:nvPr>
                <p:custDataLst>
                  <p:tags r:id="rId210"/>
                </p:custDataLst>
              </p:nvPr>
            </p:nvSpPr>
            <p:spPr bwMode="auto">
              <a:xfrm>
                <a:off x="1257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4" name="Oval 317"/>
              <p:cNvSpPr>
                <a:spLocks noChangeArrowheads="1"/>
              </p:cNvSpPr>
              <p:nvPr>
                <p:custDataLst>
                  <p:tags r:id="rId211"/>
                </p:custDataLst>
              </p:nvPr>
            </p:nvSpPr>
            <p:spPr bwMode="auto">
              <a:xfrm>
                <a:off x="12657"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Oval 318"/>
              <p:cNvSpPr>
                <a:spLocks noChangeArrowheads="1"/>
              </p:cNvSpPr>
              <p:nvPr>
                <p:custDataLst>
                  <p:tags r:id="rId212"/>
                </p:custDataLst>
              </p:nvPr>
            </p:nvSpPr>
            <p:spPr bwMode="auto">
              <a:xfrm>
                <a:off x="1274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6" name="Oval 319"/>
              <p:cNvSpPr>
                <a:spLocks noChangeArrowheads="1"/>
              </p:cNvSpPr>
              <p:nvPr>
                <p:custDataLst>
                  <p:tags r:id="rId213"/>
                </p:custDataLst>
              </p:nvPr>
            </p:nvSpPr>
            <p:spPr bwMode="auto">
              <a:xfrm>
                <a:off x="128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7" name="Oval 320"/>
              <p:cNvSpPr>
                <a:spLocks noChangeArrowheads="1"/>
              </p:cNvSpPr>
              <p:nvPr>
                <p:custDataLst>
                  <p:tags r:id="rId214"/>
                </p:custDataLst>
              </p:nvPr>
            </p:nvSpPr>
            <p:spPr bwMode="auto">
              <a:xfrm>
                <a:off x="129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8" name="Oval 321"/>
              <p:cNvSpPr>
                <a:spLocks noChangeArrowheads="1"/>
              </p:cNvSpPr>
              <p:nvPr>
                <p:custDataLst>
                  <p:tags r:id="rId215"/>
                </p:custDataLst>
              </p:nvPr>
            </p:nvSpPr>
            <p:spPr bwMode="auto">
              <a:xfrm>
                <a:off x="1299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9" name="Oval 322"/>
              <p:cNvSpPr>
                <a:spLocks noChangeArrowheads="1"/>
              </p:cNvSpPr>
              <p:nvPr>
                <p:custDataLst>
                  <p:tags r:id="rId216"/>
                </p:custDataLst>
              </p:nvPr>
            </p:nvSpPr>
            <p:spPr bwMode="auto">
              <a:xfrm>
                <a:off x="1307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0" name="Oval 323"/>
              <p:cNvSpPr>
                <a:spLocks noChangeArrowheads="1"/>
              </p:cNvSpPr>
              <p:nvPr>
                <p:custDataLst>
                  <p:tags r:id="rId217"/>
                </p:custDataLst>
              </p:nvPr>
            </p:nvSpPr>
            <p:spPr bwMode="auto">
              <a:xfrm>
                <a:off x="1316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1" name="Oval 324"/>
              <p:cNvSpPr>
                <a:spLocks noChangeArrowheads="1"/>
              </p:cNvSpPr>
              <p:nvPr>
                <p:custDataLst>
                  <p:tags r:id="rId218"/>
                </p:custDataLst>
              </p:nvPr>
            </p:nvSpPr>
            <p:spPr bwMode="auto">
              <a:xfrm>
                <a:off x="132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2" name="Oval 325"/>
              <p:cNvSpPr>
                <a:spLocks noChangeArrowheads="1"/>
              </p:cNvSpPr>
              <p:nvPr>
                <p:custDataLst>
                  <p:tags r:id="rId219"/>
                </p:custDataLst>
              </p:nvPr>
            </p:nvSpPr>
            <p:spPr bwMode="auto">
              <a:xfrm>
                <a:off x="1332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3" name="Freeform 326"/>
              <p:cNvSpPr/>
              <p:nvPr>
                <p:custDataLst>
                  <p:tags r:id="rId220"/>
                </p:custDataLst>
              </p:nvPr>
            </p:nvSpPr>
            <p:spPr bwMode="auto">
              <a:xfrm>
                <a:off x="13411" y="3717"/>
                <a:ext cx="53" cy="43"/>
              </a:xfrm>
              <a:custGeom>
                <a:avLst/>
                <a:gdLst>
                  <a:gd name="T0" fmla="*/ 7 w 8"/>
                  <a:gd name="T1" fmla="*/ 4 h 7"/>
                  <a:gd name="T2" fmla="*/ 3 w 8"/>
                  <a:gd name="T3" fmla="*/ 7 h 7"/>
                  <a:gd name="T4" fmla="*/ 0 w 8"/>
                  <a:gd name="T5" fmla="*/ 3 h 7"/>
                  <a:gd name="T6" fmla="*/ 4 w 8"/>
                  <a:gd name="T7" fmla="*/ 0 h 7"/>
                  <a:gd name="T8" fmla="*/ 7 w 8"/>
                  <a:gd name="T9" fmla="*/ 4 h 7"/>
                </a:gdLst>
                <a:ahLst/>
                <a:cxnLst>
                  <a:cxn ang="0">
                    <a:pos x="T0" y="T1"/>
                  </a:cxn>
                  <a:cxn ang="0">
                    <a:pos x="T2" y="T3"/>
                  </a:cxn>
                  <a:cxn ang="0">
                    <a:pos x="T4" y="T5"/>
                  </a:cxn>
                  <a:cxn ang="0">
                    <a:pos x="T6" y="T7"/>
                  </a:cxn>
                  <a:cxn ang="0">
                    <a:pos x="T8" y="T9"/>
                  </a:cxn>
                </a:cxnLst>
                <a:rect l="0" t="0" r="r" b="b"/>
                <a:pathLst>
                  <a:path w="8" h="7">
                    <a:moveTo>
                      <a:pt x="7" y="4"/>
                    </a:moveTo>
                    <a:cubicBezTo>
                      <a:pt x="6" y="6"/>
                      <a:pt x="5" y="7"/>
                      <a:pt x="3" y="7"/>
                    </a:cubicBezTo>
                    <a:cubicBezTo>
                      <a:pt x="1" y="6"/>
                      <a:pt x="0" y="5"/>
                      <a:pt x="0" y="3"/>
                    </a:cubicBezTo>
                    <a:cubicBezTo>
                      <a:pt x="1" y="1"/>
                      <a:pt x="2" y="0"/>
                      <a:pt x="4" y="0"/>
                    </a:cubicBezTo>
                    <a:cubicBezTo>
                      <a:pt x="6" y="1"/>
                      <a:pt x="8" y="3"/>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4" name="Freeform 327"/>
              <p:cNvSpPr/>
              <p:nvPr>
                <p:custDataLst>
                  <p:tags r:id="rId221"/>
                </p:custDataLst>
              </p:nvPr>
            </p:nvSpPr>
            <p:spPr bwMode="auto">
              <a:xfrm>
                <a:off x="13488" y="3741"/>
                <a:ext cx="53" cy="53"/>
              </a:xfrm>
              <a:custGeom>
                <a:avLst/>
                <a:gdLst>
                  <a:gd name="T0" fmla="*/ 7 w 8"/>
                  <a:gd name="T1" fmla="*/ 6 h 8"/>
                  <a:gd name="T2" fmla="*/ 2 w 8"/>
                  <a:gd name="T3" fmla="*/ 7 h 8"/>
                  <a:gd name="T4" fmla="*/ 1 w 8"/>
                  <a:gd name="T5" fmla="*/ 3 h 8"/>
                  <a:gd name="T6" fmla="*/ 5 w 8"/>
                  <a:gd name="T7" fmla="*/ 1 h 8"/>
                  <a:gd name="T8" fmla="*/ 7 w 8"/>
                  <a:gd name="T9" fmla="*/ 6 h 8"/>
                </a:gdLst>
                <a:ahLst/>
                <a:cxnLst>
                  <a:cxn ang="0">
                    <a:pos x="T0" y="T1"/>
                  </a:cxn>
                  <a:cxn ang="0">
                    <a:pos x="T2" y="T3"/>
                  </a:cxn>
                  <a:cxn ang="0">
                    <a:pos x="T4" y="T5"/>
                  </a:cxn>
                  <a:cxn ang="0">
                    <a:pos x="T6" y="T7"/>
                  </a:cxn>
                  <a:cxn ang="0">
                    <a:pos x="T8" y="T9"/>
                  </a:cxn>
                </a:cxnLst>
                <a:rect l="0" t="0" r="r" b="b"/>
                <a:pathLst>
                  <a:path w="8" h="8">
                    <a:moveTo>
                      <a:pt x="7" y="6"/>
                    </a:moveTo>
                    <a:cubicBezTo>
                      <a:pt x="6" y="8"/>
                      <a:pt x="4" y="8"/>
                      <a:pt x="2" y="7"/>
                    </a:cubicBezTo>
                    <a:cubicBezTo>
                      <a:pt x="1" y="6"/>
                      <a:pt x="0" y="4"/>
                      <a:pt x="1" y="3"/>
                    </a:cubicBezTo>
                    <a:cubicBezTo>
                      <a:pt x="2" y="1"/>
                      <a:pt x="4" y="0"/>
                      <a:pt x="5" y="1"/>
                    </a:cubicBezTo>
                    <a:cubicBezTo>
                      <a:pt x="7" y="2"/>
                      <a:pt x="8" y="4"/>
                      <a:pt x="7"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5" name="Freeform 328"/>
              <p:cNvSpPr/>
              <p:nvPr>
                <p:custDataLst>
                  <p:tags r:id="rId222"/>
                </p:custDataLst>
              </p:nvPr>
            </p:nvSpPr>
            <p:spPr bwMode="auto">
              <a:xfrm>
                <a:off x="13554" y="3794"/>
                <a:ext cx="51" cy="51"/>
              </a:xfrm>
              <a:custGeom>
                <a:avLst/>
                <a:gdLst>
                  <a:gd name="T0" fmla="*/ 6 w 8"/>
                  <a:gd name="T1" fmla="*/ 7 h 8"/>
                  <a:gd name="T2" fmla="*/ 2 w 8"/>
                  <a:gd name="T3" fmla="*/ 7 h 8"/>
                  <a:gd name="T4" fmla="*/ 2 w 8"/>
                  <a:gd name="T5" fmla="*/ 2 h 8"/>
                  <a:gd name="T6" fmla="*/ 7 w 8"/>
                  <a:gd name="T7" fmla="*/ 2 h 8"/>
                  <a:gd name="T8" fmla="*/ 6 w 8"/>
                  <a:gd name="T9" fmla="*/ 7 h 8"/>
                </a:gdLst>
                <a:ahLst/>
                <a:cxnLst>
                  <a:cxn ang="0">
                    <a:pos x="T0" y="T1"/>
                  </a:cxn>
                  <a:cxn ang="0">
                    <a:pos x="T2" y="T3"/>
                  </a:cxn>
                  <a:cxn ang="0">
                    <a:pos x="T4" y="T5"/>
                  </a:cxn>
                  <a:cxn ang="0">
                    <a:pos x="T6" y="T7"/>
                  </a:cxn>
                  <a:cxn ang="0">
                    <a:pos x="T8" y="T9"/>
                  </a:cxn>
                </a:cxnLst>
                <a:rect l="0" t="0" r="r" b="b"/>
                <a:pathLst>
                  <a:path w="8" h="8">
                    <a:moveTo>
                      <a:pt x="6" y="7"/>
                    </a:moveTo>
                    <a:cubicBezTo>
                      <a:pt x="5" y="8"/>
                      <a:pt x="3" y="8"/>
                      <a:pt x="2" y="7"/>
                    </a:cubicBezTo>
                    <a:cubicBezTo>
                      <a:pt x="0" y="5"/>
                      <a:pt x="0" y="3"/>
                      <a:pt x="2" y="2"/>
                    </a:cubicBezTo>
                    <a:cubicBezTo>
                      <a:pt x="3" y="0"/>
                      <a:pt x="5" y="0"/>
                      <a:pt x="7" y="2"/>
                    </a:cubicBezTo>
                    <a:cubicBezTo>
                      <a:pt x="8" y="3"/>
                      <a:pt x="8" y="5"/>
                      <a:pt x="6"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6" name="Freeform 329"/>
              <p:cNvSpPr/>
              <p:nvPr>
                <p:custDataLst>
                  <p:tags r:id="rId223"/>
                </p:custDataLst>
              </p:nvPr>
            </p:nvSpPr>
            <p:spPr bwMode="auto">
              <a:xfrm>
                <a:off x="13604" y="3864"/>
                <a:ext cx="53" cy="46"/>
              </a:xfrm>
              <a:custGeom>
                <a:avLst/>
                <a:gdLst>
                  <a:gd name="T0" fmla="*/ 5 w 8"/>
                  <a:gd name="T1" fmla="*/ 7 h 7"/>
                  <a:gd name="T2" fmla="*/ 1 w 8"/>
                  <a:gd name="T3" fmla="*/ 5 h 7"/>
                  <a:gd name="T4" fmla="*/ 2 w 8"/>
                  <a:gd name="T5" fmla="*/ 1 h 7"/>
                  <a:gd name="T6" fmla="*/ 7 w 8"/>
                  <a:gd name="T7" fmla="*/ 2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7"/>
                      <a:pt x="1" y="5"/>
                    </a:cubicBezTo>
                    <a:cubicBezTo>
                      <a:pt x="0" y="4"/>
                      <a:pt x="0" y="2"/>
                      <a:pt x="2" y="1"/>
                    </a:cubicBezTo>
                    <a:cubicBezTo>
                      <a:pt x="4" y="0"/>
                      <a:pt x="6" y="0"/>
                      <a:pt x="7" y="2"/>
                    </a:cubicBezTo>
                    <a:cubicBezTo>
                      <a:pt x="8" y="4"/>
                      <a:pt x="7" y="6"/>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7" name="Freeform 330"/>
              <p:cNvSpPr/>
              <p:nvPr>
                <p:custDataLst>
                  <p:tags r:id="rId224"/>
                </p:custDataLst>
              </p:nvPr>
            </p:nvSpPr>
            <p:spPr bwMode="auto">
              <a:xfrm>
                <a:off x="13631" y="3942"/>
                <a:ext cx="53" cy="46"/>
              </a:xfrm>
              <a:custGeom>
                <a:avLst/>
                <a:gdLst>
                  <a:gd name="T0" fmla="*/ 5 w 8"/>
                  <a:gd name="T1" fmla="*/ 7 h 7"/>
                  <a:gd name="T2" fmla="*/ 1 w 8"/>
                  <a:gd name="T3" fmla="*/ 5 h 7"/>
                  <a:gd name="T4" fmla="*/ 3 w 8"/>
                  <a:gd name="T5" fmla="*/ 1 h 7"/>
                  <a:gd name="T6" fmla="*/ 7 w 8"/>
                  <a:gd name="T7" fmla="*/ 3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6"/>
                      <a:pt x="1" y="5"/>
                    </a:cubicBezTo>
                    <a:cubicBezTo>
                      <a:pt x="0" y="3"/>
                      <a:pt x="1" y="1"/>
                      <a:pt x="3" y="1"/>
                    </a:cubicBezTo>
                    <a:cubicBezTo>
                      <a:pt x="5" y="0"/>
                      <a:pt x="7" y="1"/>
                      <a:pt x="7" y="3"/>
                    </a:cubicBezTo>
                    <a:cubicBezTo>
                      <a:pt x="8" y="5"/>
                      <a:pt x="6" y="7"/>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8" name="Oval 331"/>
              <p:cNvSpPr>
                <a:spLocks noChangeArrowheads="1"/>
              </p:cNvSpPr>
              <p:nvPr>
                <p:custDataLst>
                  <p:tags r:id="rId225"/>
                </p:custDataLst>
              </p:nvPr>
            </p:nvSpPr>
            <p:spPr bwMode="auto">
              <a:xfrm>
                <a:off x="13643" y="402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9" name="Oval 332"/>
              <p:cNvSpPr>
                <a:spLocks noChangeArrowheads="1"/>
              </p:cNvSpPr>
              <p:nvPr>
                <p:custDataLst>
                  <p:tags r:id="rId226"/>
                </p:custDataLst>
              </p:nvPr>
            </p:nvSpPr>
            <p:spPr bwMode="auto">
              <a:xfrm>
                <a:off x="13643" y="411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0" name="Oval 333"/>
              <p:cNvSpPr>
                <a:spLocks noChangeArrowheads="1"/>
              </p:cNvSpPr>
              <p:nvPr>
                <p:custDataLst>
                  <p:tags r:id="rId227"/>
                </p:custDataLst>
              </p:nvPr>
            </p:nvSpPr>
            <p:spPr bwMode="auto">
              <a:xfrm>
                <a:off x="13643" y="4195"/>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1" name="Oval 334"/>
              <p:cNvSpPr>
                <a:spLocks noChangeArrowheads="1"/>
              </p:cNvSpPr>
              <p:nvPr>
                <p:custDataLst>
                  <p:tags r:id="rId228"/>
                </p:custDataLst>
              </p:nvPr>
            </p:nvSpPr>
            <p:spPr bwMode="auto">
              <a:xfrm>
                <a:off x="13643" y="4280"/>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2" name="Oval 335"/>
              <p:cNvSpPr>
                <a:spLocks noChangeArrowheads="1"/>
              </p:cNvSpPr>
              <p:nvPr>
                <p:custDataLst>
                  <p:tags r:id="rId229"/>
                </p:custDataLst>
              </p:nvPr>
            </p:nvSpPr>
            <p:spPr bwMode="auto">
              <a:xfrm>
                <a:off x="13643" y="4364"/>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3" name="Oval 336"/>
              <p:cNvSpPr>
                <a:spLocks noChangeArrowheads="1"/>
              </p:cNvSpPr>
              <p:nvPr>
                <p:custDataLst>
                  <p:tags r:id="rId230"/>
                </p:custDataLst>
              </p:nvPr>
            </p:nvSpPr>
            <p:spPr bwMode="auto">
              <a:xfrm>
                <a:off x="13643" y="4449"/>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4" name="Oval 337"/>
              <p:cNvSpPr>
                <a:spLocks noChangeArrowheads="1"/>
              </p:cNvSpPr>
              <p:nvPr>
                <p:custDataLst>
                  <p:tags r:id="rId231"/>
                </p:custDataLst>
              </p:nvPr>
            </p:nvSpPr>
            <p:spPr bwMode="auto">
              <a:xfrm>
                <a:off x="13643" y="453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5" name="Oval 338"/>
              <p:cNvSpPr>
                <a:spLocks noChangeArrowheads="1"/>
              </p:cNvSpPr>
              <p:nvPr>
                <p:custDataLst>
                  <p:tags r:id="rId232"/>
                </p:custDataLst>
              </p:nvPr>
            </p:nvSpPr>
            <p:spPr bwMode="auto">
              <a:xfrm>
                <a:off x="13643" y="462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6" name="Oval 339"/>
              <p:cNvSpPr>
                <a:spLocks noChangeArrowheads="1"/>
              </p:cNvSpPr>
              <p:nvPr>
                <p:custDataLst>
                  <p:tags r:id="rId233"/>
                </p:custDataLst>
              </p:nvPr>
            </p:nvSpPr>
            <p:spPr bwMode="auto">
              <a:xfrm>
                <a:off x="13643" y="470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7" name="Oval 340"/>
              <p:cNvSpPr>
                <a:spLocks noChangeArrowheads="1"/>
              </p:cNvSpPr>
              <p:nvPr>
                <p:custDataLst>
                  <p:tags r:id="rId234"/>
                </p:custDataLst>
              </p:nvPr>
            </p:nvSpPr>
            <p:spPr bwMode="auto">
              <a:xfrm>
                <a:off x="13643" y="479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8" name="Oval 341"/>
              <p:cNvSpPr>
                <a:spLocks noChangeArrowheads="1"/>
              </p:cNvSpPr>
              <p:nvPr>
                <p:custDataLst>
                  <p:tags r:id="rId235"/>
                </p:custDataLst>
              </p:nvPr>
            </p:nvSpPr>
            <p:spPr bwMode="auto">
              <a:xfrm>
                <a:off x="13643" y="4874"/>
                <a:ext cx="42" cy="42"/>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9" name="Oval 342"/>
              <p:cNvSpPr>
                <a:spLocks noChangeArrowheads="1"/>
              </p:cNvSpPr>
              <p:nvPr>
                <p:custDataLst>
                  <p:tags r:id="rId236"/>
                </p:custDataLst>
              </p:nvPr>
            </p:nvSpPr>
            <p:spPr bwMode="auto">
              <a:xfrm>
                <a:off x="13643" y="4958"/>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0" name="Oval 343"/>
              <p:cNvSpPr>
                <a:spLocks noChangeArrowheads="1"/>
              </p:cNvSpPr>
              <p:nvPr>
                <p:custDataLst>
                  <p:tags r:id="rId237"/>
                </p:custDataLst>
              </p:nvPr>
            </p:nvSpPr>
            <p:spPr bwMode="auto">
              <a:xfrm>
                <a:off x="13643" y="504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1" name="Oval 344"/>
              <p:cNvSpPr>
                <a:spLocks noChangeArrowheads="1"/>
              </p:cNvSpPr>
              <p:nvPr>
                <p:custDataLst>
                  <p:tags r:id="rId238"/>
                </p:custDataLst>
              </p:nvPr>
            </p:nvSpPr>
            <p:spPr bwMode="auto">
              <a:xfrm>
                <a:off x="13643" y="512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2" name="Oval 345"/>
              <p:cNvSpPr>
                <a:spLocks noChangeArrowheads="1"/>
              </p:cNvSpPr>
              <p:nvPr>
                <p:custDataLst>
                  <p:tags r:id="rId239"/>
                </p:custDataLst>
              </p:nvPr>
            </p:nvSpPr>
            <p:spPr bwMode="auto">
              <a:xfrm>
                <a:off x="13643" y="521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3" name="Oval 346"/>
              <p:cNvSpPr>
                <a:spLocks noChangeArrowheads="1"/>
              </p:cNvSpPr>
              <p:nvPr>
                <p:custDataLst>
                  <p:tags r:id="rId240"/>
                </p:custDataLst>
              </p:nvPr>
            </p:nvSpPr>
            <p:spPr bwMode="auto">
              <a:xfrm>
                <a:off x="13643" y="5296"/>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4" name="Oval 347"/>
              <p:cNvSpPr>
                <a:spLocks noChangeArrowheads="1"/>
              </p:cNvSpPr>
              <p:nvPr>
                <p:custDataLst>
                  <p:tags r:id="rId241"/>
                </p:custDataLst>
              </p:nvPr>
            </p:nvSpPr>
            <p:spPr bwMode="auto">
              <a:xfrm>
                <a:off x="13643" y="5381"/>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5" name="Oval 348"/>
              <p:cNvSpPr>
                <a:spLocks noChangeArrowheads="1"/>
              </p:cNvSpPr>
              <p:nvPr>
                <p:custDataLst>
                  <p:tags r:id="rId242"/>
                </p:custDataLst>
              </p:nvPr>
            </p:nvSpPr>
            <p:spPr bwMode="auto">
              <a:xfrm>
                <a:off x="13643" y="546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6" name="Oval 349"/>
              <p:cNvSpPr>
                <a:spLocks noChangeArrowheads="1"/>
              </p:cNvSpPr>
              <p:nvPr>
                <p:custDataLst>
                  <p:tags r:id="rId243"/>
                </p:custDataLst>
              </p:nvPr>
            </p:nvSpPr>
            <p:spPr bwMode="auto">
              <a:xfrm>
                <a:off x="13643" y="554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7" name="Oval 350"/>
              <p:cNvSpPr>
                <a:spLocks noChangeArrowheads="1"/>
              </p:cNvSpPr>
              <p:nvPr>
                <p:custDataLst>
                  <p:tags r:id="rId244"/>
                </p:custDataLst>
              </p:nvPr>
            </p:nvSpPr>
            <p:spPr bwMode="auto">
              <a:xfrm>
                <a:off x="13643" y="563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8" name="Oval 351"/>
              <p:cNvSpPr>
                <a:spLocks noChangeArrowheads="1"/>
              </p:cNvSpPr>
              <p:nvPr>
                <p:custDataLst>
                  <p:tags r:id="rId245"/>
                </p:custDataLst>
              </p:nvPr>
            </p:nvSpPr>
            <p:spPr bwMode="auto">
              <a:xfrm>
                <a:off x="13643" y="571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9" name="Oval 352"/>
              <p:cNvSpPr>
                <a:spLocks noChangeArrowheads="1"/>
              </p:cNvSpPr>
              <p:nvPr>
                <p:custDataLst>
                  <p:tags r:id="rId246"/>
                </p:custDataLst>
              </p:nvPr>
            </p:nvSpPr>
            <p:spPr bwMode="auto">
              <a:xfrm>
                <a:off x="13643" y="580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0" name="Oval 353"/>
              <p:cNvSpPr>
                <a:spLocks noChangeArrowheads="1"/>
              </p:cNvSpPr>
              <p:nvPr>
                <p:custDataLst>
                  <p:tags r:id="rId247"/>
                </p:custDataLst>
              </p:nvPr>
            </p:nvSpPr>
            <p:spPr bwMode="auto">
              <a:xfrm>
                <a:off x="13643" y="588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1" name="Oval 354"/>
              <p:cNvSpPr>
                <a:spLocks noChangeArrowheads="1"/>
              </p:cNvSpPr>
              <p:nvPr>
                <p:custDataLst>
                  <p:tags r:id="rId248"/>
                </p:custDataLst>
              </p:nvPr>
            </p:nvSpPr>
            <p:spPr bwMode="auto">
              <a:xfrm>
                <a:off x="13643" y="5970"/>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2" name="Oval 355"/>
              <p:cNvSpPr>
                <a:spLocks noChangeArrowheads="1"/>
              </p:cNvSpPr>
              <p:nvPr>
                <p:custDataLst>
                  <p:tags r:id="rId249"/>
                </p:custDataLst>
              </p:nvPr>
            </p:nvSpPr>
            <p:spPr bwMode="auto">
              <a:xfrm>
                <a:off x="13643" y="6053"/>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3" name="Oval 356"/>
              <p:cNvSpPr>
                <a:spLocks noChangeArrowheads="1"/>
              </p:cNvSpPr>
              <p:nvPr>
                <p:custDataLst>
                  <p:tags r:id="rId250"/>
                </p:custDataLst>
              </p:nvPr>
            </p:nvSpPr>
            <p:spPr bwMode="auto">
              <a:xfrm>
                <a:off x="13643" y="613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4" name="Oval 357"/>
              <p:cNvSpPr>
                <a:spLocks noChangeArrowheads="1"/>
              </p:cNvSpPr>
              <p:nvPr>
                <p:custDataLst>
                  <p:tags r:id="rId251"/>
                </p:custDataLst>
              </p:nvPr>
            </p:nvSpPr>
            <p:spPr bwMode="auto">
              <a:xfrm>
                <a:off x="13643" y="622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5" name="Oval 358"/>
              <p:cNvSpPr>
                <a:spLocks noChangeArrowheads="1"/>
              </p:cNvSpPr>
              <p:nvPr>
                <p:custDataLst>
                  <p:tags r:id="rId252"/>
                </p:custDataLst>
              </p:nvPr>
            </p:nvSpPr>
            <p:spPr bwMode="auto">
              <a:xfrm>
                <a:off x="13643" y="630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6" name="Oval 359"/>
              <p:cNvSpPr>
                <a:spLocks noChangeArrowheads="1"/>
              </p:cNvSpPr>
              <p:nvPr>
                <p:custDataLst>
                  <p:tags r:id="rId253"/>
                </p:custDataLst>
              </p:nvPr>
            </p:nvSpPr>
            <p:spPr bwMode="auto">
              <a:xfrm>
                <a:off x="13643" y="639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7" name="Oval 360"/>
              <p:cNvSpPr>
                <a:spLocks noChangeArrowheads="1"/>
              </p:cNvSpPr>
              <p:nvPr>
                <p:custDataLst>
                  <p:tags r:id="rId254"/>
                </p:custDataLst>
              </p:nvPr>
            </p:nvSpPr>
            <p:spPr bwMode="auto">
              <a:xfrm>
                <a:off x="13643" y="647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8" name="Oval 361"/>
              <p:cNvSpPr>
                <a:spLocks noChangeArrowheads="1"/>
              </p:cNvSpPr>
              <p:nvPr>
                <p:custDataLst>
                  <p:tags r:id="rId255"/>
                </p:custDataLst>
              </p:nvPr>
            </p:nvSpPr>
            <p:spPr bwMode="auto">
              <a:xfrm>
                <a:off x="13643" y="655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9" name="Freeform 362"/>
              <p:cNvSpPr/>
              <p:nvPr>
                <p:custDataLst>
                  <p:tags r:id="rId256"/>
                </p:custDataLst>
              </p:nvPr>
            </p:nvSpPr>
            <p:spPr bwMode="auto">
              <a:xfrm>
                <a:off x="13638" y="6642"/>
                <a:ext cx="46" cy="46"/>
              </a:xfrm>
              <a:custGeom>
                <a:avLst/>
                <a:gdLst>
                  <a:gd name="T0" fmla="*/ 4 w 7"/>
                  <a:gd name="T1" fmla="*/ 7 h 7"/>
                  <a:gd name="T2" fmla="*/ 0 w 7"/>
                  <a:gd name="T3" fmla="*/ 3 h 7"/>
                  <a:gd name="T4" fmla="*/ 4 w 7"/>
                  <a:gd name="T5" fmla="*/ 0 h 7"/>
                  <a:gd name="T6" fmla="*/ 7 w 7"/>
                  <a:gd name="T7" fmla="*/ 3 h 7"/>
                  <a:gd name="T8" fmla="*/ 4 w 7"/>
                  <a:gd name="T9" fmla="*/ 7 h 7"/>
                </a:gdLst>
                <a:ahLst/>
                <a:cxnLst>
                  <a:cxn ang="0">
                    <a:pos x="T0" y="T1"/>
                  </a:cxn>
                  <a:cxn ang="0">
                    <a:pos x="T2" y="T3"/>
                  </a:cxn>
                  <a:cxn ang="0">
                    <a:pos x="T4" y="T5"/>
                  </a:cxn>
                  <a:cxn ang="0">
                    <a:pos x="T6" y="T7"/>
                  </a:cxn>
                  <a:cxn ang="0">
                    <a:pos x="T8" y="T9"/>
                  </a:cxn>
                </a:cxnLst>
                <a:rect l="0" t="0" r="r" b="b"/>
                <a:pathLst>
                  <a:path w="7" h="7">
                    <a:moveTo>
                      <a:pt x="4" y="7"/>
                    </a:moveTo>
                    <a:cubicBezTo>
                      <a:pt x="2" y="6"/>
                      <a:pt x="0" y="5"/>
                      <a:pt x="0" y="3"/>
                    </a:cubicBezTo>
                    <a:cubicBezTo>
                      <a:pt x="1" y="1"/>
                      <a:pt x="2" y="0"/>
                      <a:pt x="4" y="0"/>
                    </a:cubicBezTo>
                    <a:cubicBezTo>
                      <a:pt x="6" y="0"/>
                      <a:pt x="7" y="1"/>
                      <a:pt x="7" y="3"/>
                    </a:cubicBezTo>
                    <a:cubicBezTo>
                      <a:pt x="7" y="6"/>
                      <a:pt x="5" y="7"/>
                      <a:pt x="4"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0" name="Freeform 363"/>
              <p:cNvSpPr/>
              <p:nvPr>
                <p:custDataLst>
                  <p:tags r:id="rId257"/>
                </p:custDataLst>
              </p:nvPr>
            </p:nvSpPr>
            <p:spPr bwMode="auto">
              <a:xfrm>
                <a:off x="13623" y="6719"/>
                <a:ext cx="46" cy="53"/>
              </a:xfrm>
              <a:custGeom>
                <a:avLst/>
                <a:gdLst>
                  <a:gd name="T0" fmla="*/ 2 w 7"/>
                  <a:gd name="T1" fmla="*/ 7 h 8"/>
                  <a:gd name="T2" fmla="*/ 0 w 7"/>
                  <a:gd name="T3" fmla="*/ 3 h 8"/>
                  <a:gd name="T4" fmla="*/ 4 w 7"/>
                  <a:gd name="T5" fmla="*/ 1 h 8"/>
                  <a:gd name="T6" fmla="*/ 7 w 7"/>
                  <a:gd name="T7" fmla="*/ 5 h 8"/>
                  <a:gd name="T8" fmla="*/ 2 w 7"/>
                  <a:gd name="T9" fmla="*/ 7 h 8"/>
                </a:gdLst>
                <a:ahLst/>
                <a:cxnLst>
                  <a:cxn ang="0">
                    <a:pos x="T0" y="T1"/>
                  </a:cxn>
                  <a:cxn ang="0">
                    <a:pos x="T2" y="T3"/>
                  </a:cxn>
                  <a:cxn ang="0">
                    <a:pos x="T4" y="T5"/>
                  </a:cxn>
                  <a:cxn ang="0">
                    <a:pos x="T6" y="T7"/>
                  </a:cxn>
                  <a:cxn ang="0">
                    <a:pos x="T8" y="T9"/>
                  </a:cxn>
                </a:cxnLst>
                <a:rect l="0" t="0" r="r" b="b"/>
                <a:pathLst>
                  <a:path w="7" h="8">
                    <a:moveTo>
                      <a:pt x="2" y="7"/>
                    </a:moveTo>
                    <a:cubicBezTo>
                      <a:pt x="0" y="6"/>
                      <a:pt x="0" y="4"/>
                      <a:pt x="0" y="3"/>
                    </a:cubicBezTo>
                    <a:cubicBezTo>
                      <a:pt x="1" y="1"/>
                      <a:pt x="2" y="0"/>
                      <a:pt x="4" y="1"/>
                    </a:cubicBezTo>
                    <a:cubicBezTo>
                      <a:pt x="6" y="1"/>
                      <a:pt x="7" y="3"/>
                      <a:pt x="7" y="5"/>
                    </a:cubicBezTo>
                    <a:cubicBezTo>
                      <a:pt x="6" y="7"/>
                      <a:pt x="4" y="8"/>
                      <a:pt x="2"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1" name="Freeform 364"/>
              <p:cNvSpPr/>
              <p:nvPr>
                <p:custDataLst>
                  <p:tags r:id="rId258"/>
                </p:custDataLst>
              </p:nvPr>
            </p:nvSpPr>
            <p:spPr bwMode="auto">
              <a:xfrm>
                <a:off x="13580" y="6798"/>
                <a:ext cx="51" cy="43"/>
              </a:xfrm>
              <a:custGeom>
                <a:avLst/>
                <a:gdLst>
                  <a:gd name="T0" fmla="*/ 2 w 8"/>
                  <a:gd name="T1" fmla="*/ 6 h 7"/>
                  <a:gd name="T2" fmla="*/ 1 w 8"/>
                  <a:gd name="T3" fmla="*/ 1 h 7"/>
                  <a:gd name="T4" fmla="*/ 6 w 8"/>
                  <a:gd name="T5" fmla="*/ 1 h 7"/>
                  <a:gd name="T6" fmla="*/ 7 w 8"/>
                  <a:gd name="T7" fmla="*/ 5 h 7"/>
                  <a:gd name="T8" fmla="*/ 2 w 8"/>
                  <a:gd name="T9" fmla="*/ 6 h 7"/>
                </a:gdLst>
                <a:ahLst/>
                <a:cxnLst>
                  <a:cxn ang="0">
                    <a:pos x="T0" y="T1"/>
                  </a:cxn>
                  <a:cxn ang="0">
                    <a:pos x="T2" y="T3"/>
                  </a:cxn>
                  <a:cxn ang="0">
                    <a:pos x="T4" y="T5"/>
                  </a:cxn>
                  <a:cxn ang="0">
                    <a:pos x="T6" y="T7"/>
                  </a:cxn>
                  <a:cxn ang="0">
                    <a:pos x="T8" y="T9"/>
                  </a:cxn>
                </a:cxnLst>
                <a:rect l="0" t="0" r="r" b="b"/>
                <a:pathLst>
                  <a:path w="8" h="7">
                    <a:moveTo>
                      <a:pt x="2" y="6"/>
                    </a:moveTo>
                    <a:cubicBezTo>
                      <a:pt x="1" y="5"/>
                      <a:pt x="0" y="3"/>
                      <a:pt x="1" y="1"/>
                    </a:cubicBezTo>
                    <a:cubicBezTo>
                      <a:pt x="3" y="0"/>
                      <a:pt x="5" y="0"/>
                      <a:pt x="6" y="1"/>
                    </a:cubicBezTo>
                    <a:cubicBezTo>
                      <a:pt x="8" y="2"/>
                      <a:pt x="8" y="4"/>
                      <a:pt x="7" y="5"/>
                    </a:cubicBezTo>
                    <a:cubicBezTo>
                      <a:pt x="6" y="7"/>
                      <a:pt x="4" y="7"/>
                      <a:pt x="2"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2" name="Freeform 365"/>
              <p:cNvSpPr/>
              <p:nvPr>
                <p:custDataLst>
                  <p:tags r:id="rId259"/>
                </p:custDataLst>
              </p:nvPr>
            </p:nvSpPr>
            <p:spPr bwMode="auto">
              <a:xfrm>
                <a:off x="13522" y="6856"/>
                <a:ext cx="51" cy="51"/>
              </a:xfrm>
              <a:custGeom>
                <a:avLst/>
                <a:gdLst>
                  <a:gd name="T0" fmla="*/ 1 w 8"/>
                  <a:gd name="T1" fmla="*/ 6 h 8"/>
                  <a:gd name="T2" fmla="*/ 2 w 8"/>
                  <a:gd name="T3" fmla="*/ 1 h 8"/>
                  <a:gd name="T4" fmla="*/ 7 w 8"/>
                  <a:gd name="T5" fmla="*/ 2 h 8"/>
                  <a:gd name="T6" fmla="*/ 6 w 8"/>
                  <a:gd name="T7" fmla="*/ 6 h 8"/>
                  <a:gd name="T8" fmla="*/ 1 w 8"/>
                  <a:gd name="T9" fmla="*/ 6 h 8"/>
                </a:gdLst>
                <a:ahLst/>
                <a:cxnLst>
                  <a:cxn ang="0">
                    <a:pos x="T0" y="T1"/>
                  </a:cxn>
                  <a:cxn ang="0">
                    <a:pos x="T2" y="T3"/>
                  </a:cxn>
                  <a:cxn ang="0">
                    <a:pos x="T4" y="T5"/>
                  </a:cxn>
                  <a:cxn ang="0">
                    <a:pos x="T6" y="T7"/>
                  </a:cxn>
                  <a:cxn ang="0">
                    <a:pos x="T8" y="T9"/>
                  </a:cxn>
                </a:cxnLst>
                <a:rect l="0" t="0" r="r" b="b"/>
                <a:pathLst>
                  <a:path w="8" h="8">
                    <a:moveTo>
                      <a:pt x="1" y="6"/>
                    </a:moveTo>
                    <a:cubicBezTo>
                      <a:pt x="0" y="4"/>
                      <a:pt x="1" y="2"/>
                      <a:pt x="2" y="1"/>
                    </a:cubicBezTo>
                    <a:cubicBezTo>
                      <a:pt x="4" y="0"/>
                      <a:pt x="6" y="0"/>
                      <a:pt x="7" y="2"/>
                    </a:cubicBezTo>
                    <a:cubicBezTo>
                      <a:pt x="8" y="3"/>
                      <a:pt x="8" y="5"/>
                      <a:pt x="6" y="6"/>
                    </a:cubicBezTo>
                    <a:cubicBezTo>
                      <a:pt x="5" y="8"/>
                      <a:pt x="2" y="7"/>
                      <a:pt x="1"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3" name="Freeform 366"/>
              <p:cNvSpPr/>
              <p:nvPr>
                <p:custDataLst>
                  <p:tags r:id="rId260"/>
                </p:custDataLst>
              </p:nvPr>
            </p:nvSpPr>
            <p:spPr bwMode="auto">
              <a:xfrm>
                <a:off x="13449" y="6895"/>
                <a:ext cx="53" cy="51"/>
              </a:xfrm>
              <a:custGeom>
                <a:avLst/>
                <a:gdLst>
                  <a:gd name="T0" fmla="*/ 1 w 8"/>
                  <a:gd name="T1" fmla="*/ 5 h 8"/>
                  <a:gd name="T2" fmla="*/ 3 w 8"/>
                  <a:gd name="T3" fmla="*/ 1 h 8"/>
                  <a:gd name="T4" fmla="*/ 7 w 8"/>
                  <a:gd name="T5" fmla="*/ 3 h 8"/>
                  <a:gd name="T6" fmla="*/ 5 w 8"/>
                  <a:gd name="T7" fmla="*/ 7 h 8"/>
                  <a:gd name="T8" fmla="*/ 1 w 8"/>
                  <a:gd name="T9" fmla="*/ 5 h 8"/>
                </a:gdLst>
                <a:ahLst/>
                <a:cxnLst>
                  <a:cxn ang="0">
                    <a:pos x="T0" y="T1"/>
                  </a:cxn>
                  <a:cxn ang="0">
                    <a:pos x="T2" y="T3"/>
                  </a:cxn>
                  <a:cxn ang="0">
                    <a:pos x="T4" y="T5"/>
                  </a:cxn>
                  <a:cxn ang="0">
                    <a:pos x="T6" y="T7"/>
                  </a:cxn>
                  <a:cxn ang="0">
                    <a:pos x="T8" y="T9"/>
                  </a:cxn>
                </a:cxnLst>
                <a:rect l="0" t="0" r="r" b="b"/>
                <a:pathLst>
                  <a:path w="8" h="8">
                    <a:moveTo>
                      <a:pt x="1" y="5"/>
                    </a:moveTo>
                    <a:cubicBezTo>
                      <a:pt x="0" y="3"/>
                      <a:pt x="1" y="1"/>
                      <a:pt x="3" y="1"/>
                    </a:cubicBezTo>
                    <a:cubicBezTo>
                      <a:pt x="4" y="0"/>
                      <a:pt x="6" y="1"/>
                      <a:pt x="7" y="3"/>
                    </a:cubicBezTo>
                    <a:cubicBezTo>
                      <a:pt x="8" y="4"/>
                      <a:pt x="7" y="7"/>
                      <a:pt x="5" y="7"/>
                    </a:cubicBezTo>
                    <a:cubicBezTo>
                      <a:pt x="3" y="8"/>
                      <a:pt x="1" y="7"/>
                      <a:pt x="1" y="5"/>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4" name="Freeform 367"/>
              <p:cNvSpPr/>
              <p:nvPr>
                <p:custDataLst>
                  <p:tags r:id="rId261"/>
                </p:custDataLst>
              </p:nvPr>
            </p:nvSpPr>
            <p:spPr bwMode="auto">
              <a:xfrm>
                <a:off x="13372" y="6914"/>
                <a:ext cx="46" cy="46"/>
              </a:xfrm>
              <a:custGeom>
                <a:avLst/>
                <a:gdLst>
                  <a:gd name="T0" fmla="*/ 0 w 7"/>
                  <a:gd name="T1" fmla="*/ 4 h 7"/>
                  <a:gd name="T2" fmla="*/ 3 w 7"/>
                  <a:gd name="T3" fmla="*/ 1 h 7"/>
                  <a:gd name="T4" fmla="*/ 7 w 7"/>
                  <a:gd name="T5" fmla="*/ 4 h 7"/>
                  <a:gd name="T6" fmla="*/ 4 w 7"/>
                  <a:gd name="T7" fmla="*/ 7 h 7"/>
                  <a:gd name="T8" fmla="*/ 0 w 7"/>
                  <a:gd name="T9" fmla="*/ 4 h 7"/>
                </a:gdLst>
                <a:ahLst/>
                <a:cxnLst>
                  <a:cxn ang="0">
                    <a:pos x="T0" y="T1"/>
                  </a:cxn>
                  <a:cxn ang="0">
                    <a:pos x="T2" y="T3"/>
                  </a:cxn>
                  <a:cxn ang="0">
                    <a:pos x="T4" y="T5"/>
                  </a:cxn>
                  <a:cxn ang="0">
                    <a:pos x="T6" y="T7"/>
                  </a:cxn>
                  <a:cxn ang="0">
                    <a:pos x="T8" y="T9"/>
                  </a:cxn>
                </a:cxnLst>
                <a:rect l="0" t="0" r="r" b="b"/>
                <a:pathLst>
                  <a:path w="7" h="7">
                    <a:moveTo>
                      <a:pt x="0" y="4"/>
                    </a:moveTo>
                    <a:cubicBezTo>
                      <a:pt x="0" y="2"/>
                      <a:pt x="1" y="1"/>
                      <a:pt x="3" y="1"/>
                    </a:cubicBezTo>
                    <a:cubicBezTo>
                      <a:pt x="5" y="0"/>
                      <a:pt x="6" y="2"/>
                      <a:pt x="7" y="4"/>
                    </a:cubicBezTo>
                    <a:cubicBezTo>
                      <a:pt x="7" y="5"/>
                      <a:pt x="6" y="7"/>
                      <a:pt x="4" y="7"/>
                    </a:cubicBezTo>
                    <a:cubicBezTo>
                      <a:pt x="1" y="7"/>
                      <a:pt x="0" y="6"/>
                      <a:pt x="0"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5" name="Oval 368"/>
              <p:cNvSpPr>
                <a:spLocks noChangeArrowheads="1"/>
              </p:cNvSpPr>
              <p:nvPr>
                <p:custDataLst>
                  <p:tags r:id="rId262"/>
                </p:custDataLst>
              </p:nvPr>
            </p:nvSpPr>
            <p:spPr bwMode="auto">
              <a:xfrm>
                <a:off x="1329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6" name="Oval 369"/>
              <p:cNvSpPr>
                <a:spLocks noChangeArrowheads="1"/>
              </p:cNvSpPr>
              <p:nvPr>
                <p:custDataLst>
                  <p:tags r:id="rId263"/>
                </p:custDataLst>
              </p:nvPr>
            </p:nvSpPr>
            <p:spPr bwMode="auto">
              <a:xfrm>
                <a:off x="1320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7" name="Rectangle 370"/>
              <p:cNvSpPr>
                <a:spLocks noChangeArrowheads="1"/>
              </p:cNvSpPr>
              <p:nvPr>
                <p:custDataLst>
                  <p:tags r:id="rId264"/>
                </p:custDataLst>
              </p:nvPr>
            </p:nvSpPr>
            <p:spPr bwMode="auto">
              <a:xfrm>
                <a:off x="12781" y="6999"/>
                <a:ext cx="58" cy="66"/>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8" name="Rectangle 371"/>
              <p:cNvSpPr>
                <a:spLocks noChangeArrowheads="1"/>
              </p:cNvSpPr>
              <p:nvPr>
                <p:custDataLst>
                  <p:tags r:id="rId265"/>
                </p:custDataLst>
              </p:nvPr>
            </p:nvSpPr>
            <p:spPr bwMode="auto">
              <a:xfrm>
                <a:off x="12870" y="6922"/>
                <a:ext cx="58" cy="143"/>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9" name="Rectangle 372"/>
              <p:cNvSpPr>
                <a:spLocks noChangeArrowheads="1"/>
              </p:cNvSpPr>
              <p:nvPr>
                <p:custDataLst>
                  <p:tags r:id="rId266"/>
                </p:custDataLst>
              </p:nvPr>
            </p:nvSpPr>
            <p:spPr bwMode="auto">
              <a:xfrm>
                <a:off x="12960" y="6876"/>
                <a:ext cx="58" cy="188"/>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0" name="Freeform 373"/>
              <p:cNvSpPr>
                <a:spLocks noEditPoints="1"/>
              </p:cNvSpPr>
              <p:nvPr>
                <p:custDataLst>
                  <p:tags r:id="rId267"/>
                </p:custDataLst>
              </p:nvPr>
            </p:nvSpPr>
            <p:spPr bwMode="auto">
              <a:xfrm>
                <a:off x="12677" y="6740"/>
                <a:ext cx="457" cy="467"/>
              </a:xfrm>
              <a:custGeom>
                <a:avLst/>
                <a:gdLst>
                  <a:gd name="T0" fmla="*/ 35 w 69"/>
                  <a:gd name="T1" fmla="*/ 70 h 70"/>
                  <a:gd name="T2" fmla="*/ 0 w 69"/>
                  <a:gd name="T3" fmla="*/ 35 h 70"/>
                  <a:gd name="T4" fmla="*/ 35 w 69"/>
                  <a:gd name="T5" fmla="*/ 0 h 70"/>
                  <a:gd name="T6" fmla="*/ 69 w 69"/>
                  <a:gd name="T7" fmla="*/ 35 h 70"/>
                  <a:gd name="T8" fmla="*/ 35 w 69"/>
                  <a:gd name="T9" fmla="*/ 70 h 70"/>
                  <a:gd name="T10" fmla="*/ 35 w 69"/>
                  <a:gd name="T11" fmla="*/ 6 h 70"/>
                  <a:gd name="T12" fmla="*/ 6 w 69"/>
                  <a:gd name="T13" fmla="*/ 35 h 70"/>
                  <a:gd name="T14" fmla="*/ 35 w 69"/>
                  <a:gd name="T15" fmla="*/ 64 h 70"/>
                  <a:gd name="T16" fmla="*/ 63 w 69"/>
                  <a:gd name="T17" fmla="*/ 35 h 70"/>
                  <a:gd name="T18" fmla="*/ 35 w 69"/>
                  <a:gd name="T19" fmla="*/ 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70">
                    <a:moveTo>
                      <a:pt x="35" y="70"/>
                    </a:moveTo>
                    <a:cubicBezTo>
                      <a:pt x="16" y="70"/>
                      <a:pt x="0" y="54"/>
                      <a:pt x="0" y="35"/>
                    </a:cubicBezTo>
                    <a:cubicBezTo>
                      <a:pt x="0" y="16"/>
                      <a:pt x="16" y="0"/>
                      <a:pt x="35" y="0"/>
                    </a:cubicBezTo>
                    <a:cubicBezTo>
                      <a:pt x="54" y="0"/>
                      <a:pt x="69" y="16"/>
                      <a:pt x="69" y="35"/>
                    </a:cubicBezTo>
                    <a:cubicBezTo>
                      <a:pt x="69" y="54"/>
                      <a:pt x="54" y="70"/>
                      <a:pt x="35" y="70"/>
                    </a:cubicBezTo>
                    <a:close/>
                    <a:moveTo>
                      <a:pt x="35" y="6"/>
                    </a:moveTo>
                    <a:cubicBezTo>
                      <a:pt x="19" y="6"/>
                      <a:pt x="6" y="19"/>
                      <a:pt x="6" y="35"/>
                    </a:cubicBezTo>
                    <a:cubicBezTo>
                      <a:pt x="6" y="51"/>
                      <a:pt x="19" y="64"/>
                      <a:pt x="35" y="64"/>
                    </a:cubicBezTo>
                    <a:cubicBezTo>
                      <a:pt x="50" y="64"/>
                      <a:pt x="63" y="51"/>
                      <a:pt x="63" y="35"/>
                    </a:cubicBezTo>
                    <a:cubicBezTo>
                      <a:pt x="63" y="19"/>
                      <a:pt x="50" y="6"/>
                      <a:pt x="35" y="6"/>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75" name="文本框 74"/>
            <p:cNvSpPr txBox="1"/>
            <p:nvPr>
              <p:custDataLst>
                <p:tags r:id="rId1"/>
              </p:custDataLst>
            </p:nvPr>
          </p:nvSpPr>
          <p:spPr>
            <a:xfrm>
              <a:off x="5919" y="4045"/>
              <a:ext cx="7365" cy="2447"/>
            </a:xfrm>
            <a:prstGeom prst="rect">
              <a:avLst/>
            </a:prstGeom>
            <a:noFill/>
          </p:spPr>
          <p:txBody>
            <a:bodyPr wrap="square" rtlCol="0" anchor="ctr">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fontAlgn="auto">
                <a:lnSpc>
                  <a:spcPts val="3400"/>
                </a:lnSpc>
                <a:spcBef>
                  <a:spcPts val="0"/>
                </a:spcBef>
                <a:spcAft>
                  <a:spcPts val="0"/>
                </a:spcAft>
              </a:pPr>
              <a:r>
                <a:rPr lang="zh-CN" altLang="en-US" sz="3200">
                  <a:latin typeface="思源黑体 Medium" panose="020B0600000000000000" charset="-122"/>
                  <a:ea typeface="思源黑体 Medium" panose="020B0600000000000000" charset="-122"/>
                  <a:cs typeface="思源黑体 Medium" panose="020B0600000000000000" charset="-122"/>
                  <a:sym typeface="+mn-ea"/>
                </a:rPr>
                <a:t>查阅相关文件及会议、</a:t>
              </a:r>
              <a:r>
                <a:rPr lang="zh-CN" altLang="en-US" sz="3200">
                  <a:solidFill>
                    <a:schemeClr val="tx1"/>
                  </a:solidFill>
                  <a:latin typeface="思源黑体 Medium" panose="020B0600000000000000" charset="-122"/>
                  <a:ea typeface="思源黑体 Medium" panose="020B0600000000000000" charset="-122"/>
                  <a:cs typeface="思源黑体 Medium" panose="020B0600000000000000" charset="-122"/>
                  <a:sym typeface="+mn-ea"/>
                </a:rPr>
                <a:t>事故隐患排查治理</a:t>
              </a:r>
              <a:r>
                <a:rPr lang="zh-CN" altLang="en-US" sz="3200">
                  <a:latin typeface="思源黑体 Medium" panose="020B0600000000000000" charset="-122"/>
                  <a:ea typeface="思源黑体 Medium" panose="020B0600000000000000" charset="-122"/>
                  <a:cs typeface="思源黑体 Medium" panose="020B0600000000000000" charset="-122"/>
                  <a:sym typeface="+mn-ea"/>
                </a:rPr>
                <a:t>台账记录等</a:t>
              </a: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nvPicPr>
        <p:blipFill>
          <a:blip r:embed="rId271"/>
          <a:stretch>
            <a:fillRect/>
          </a:stretch>
        </p:blipFill>
        <p:spPr>
          <a:xfrm>
            <a:off x="0" y="0"/>
            <a:ext cx="12202795" cy="6857365"/>
          </a:xfrm>
          <a:prstGeom prst="rect">
            <a:avLst/>
          </a:prstGeom>
        </p:spPr>
      </p:pic>
      <p:sp>
        <p:nvSpPr>
          <p:cNvPr id="7" name="文本框 6"/>
          <p:cNvSpPr txBox="1"/>
          <p:nvPr>
            <p:custDataLst>
              <p:tags r:id="rId1"/>
            </p:custDataLst>
          </p:nvPr>
        </p:nvSpPr>
        <p:spPr>
          <a:xfrm>
            <a:off x="266065" y="200660"/>
            <a:ext cx="11670665" cy="768350"/>
          </a:xfrm>
          <a:prstGeom prst="rect">
            <a:avLst/>
          </a:prstGeom>
          <a:gradFill>
            <a:gsLst>
              <a:gs pos="0">
                <a:srgbClr val="E30000"/>
              </a:gs>
              <a:gs pos="100000">
                <a:srgbClr val="760303"/>
              </a:gs>
            </a:gsLst>
            <a:lin ang="5400000" scaled="0"/>
          </a:gradFill>
          <a:ln>
            <a:noFill/>
          </a:ln>
        </p:spPr>
        <p:txBody>
          <a:bodyPr wrap="square" rtlCol="0">
            <a:spAutoFit/>
          </a:bodyPr>
          <a:lstStyle/>
          <a:p>
            <a:pPr algn="l"/>
            <a:r>
              <a:rPr sz="2200">
                <a:solidFill>
                  <a:schemeClr val="bg1"/>
                </a:solidFill>
                <a:latin typeface="思源黑体 Medium" panose="020B0600000000000000" charset="-122"/>
                <a:ea typeface="思源黑体 Medium" panose="020B0600000000000000" charset="-122"/>
                <a:cs typeface="思源黑体 Medium" panose="020B0600000000000000" charset="-122"/>
              </a:rPr>
              <a:t>4</a:t>
            </a:r>
            <a:r>
              <a:rPr lang="zh-CN" sz="2200">
                <a:solidFill>
                  <a:schemeClr val="bg1"/>
                </a:solidFill>
                <a:latin typeface="思源黑体 Medium" panose="020B0600000000000000" charset="-122"/>
                <a:ea typeface="思源黑体 Medium" panose="020B0600000000000000" charset="-122"/>
                <a:cs typeface="思源黑体 Medium" panose="020B0600000000000000" charset="-122"/>
              </a:rPr>
              <a:t>、</a:t>
            </a:r>
            <a:r>
              <a:rPr sz="2200">
                <a:solidFill>
                  <a:schemeClr val="bg1"/>
                </a:solidFill>
                <a:latin typeface="思源黑体 Medium" panose="020B0600000000000000" charset="-122"/>
                <a:ea typeface="思源黑体 Medium" panose="020B0600000000000000" charset="-122"/>
                <a:cs typeface="思源黑体 Medium" panose="020B0600000000000000" charset="-122"/>
              </a:rPr>
              <a:t>对承包单位、承租单位的安全生产工作未进行统一协调、管理，未开展定期进行安全检查，对发现安全问题的，未及时督促整改</a:t>
            </a:r>
          </a:p>
        </p:txBody>
      </p:sp>
      <p:sp>
        <p:nvSpPr>
          <p:cNvPr id="9" name="文本框 8"/>
          <p:cNvSpPr txBox="1"/>
          <p:nvPr>
            <p:custDataLst>
              <p:tags r:id="rId2"/>
            </p:custDataLst>
          </p:nvPr>
        </p:nvSpPr>
        <p:spPr>
          <a:xfrm>
            <a:off x="266065" y="1183005"/>
            <a:ext cx="5829935" cy="4702175"/>
          </a:xfrm>
          <a:prstGeom prst="rect">
            <a:avLst/>
          </a:prstGeom>
          <a:solidFill>
            <a:schemeClr val="bg2">
              <a:alpha val="48000"/>
            </a:schemeClr>
          </a:solidFill>
        </p:spPr>
        <p:txBody>
          <a:bodyPr wrap="square" rtlCol="0">
            <a:noAutofit/>
          </a:bodyPr>
          <a:lstStyle/>
          <a:p>
            <a:pPr>
              <a:lnSpc>
                <a:spcPct val="150000"/>
              </a:lnSpc>
            </a:pPr>
            <a:r>
              <a:rPr lang="zh-CN" altLang="en-US" sz="1600"/>
              <a:t>《中华人民共和国安全生产法》第四十九条 生产经营项目、场所发包或者出租给其他单位的，生产经营单位应当与承包单位、承租单位签订专门的安全生产管理协议，或者在承包合同、租赁合同中约定各自的安全生产管理职责；</a:t>
            </a:r>
            <a:r>
              <a:rPr lang="zh-CN" altLang="en-US" sz="2000">
                <a:solidFill>
                  <a:srgbClr val="FF0000"/>
                </a:solidFill>
              </a:rPr>
              <a:t>生产经营单位对承包单位、承租单位的安全生产工作统一协调、管理，定期进行安全检查，发现安全问题的，应当及时督促整改。</a:t>
            </a:r>
          </a:p>
          <a:p>
            <a:pPr>
              <a:lnSpc>
                <a:spcPct val="150000"/>
              </a:lnSpc>
            </a:pPr>
            <a:r>
              <a:rPr lang="zh-CN" altLang="en-US" sz="1600"/>
              <a:t>《安全生产事故隐患排查治理暂行规定》第十二条 生产经营单位将生产经营项目、场所、设备发包、出租的，应当与承包、承租单位签订安全生产管理协议，并在协议中明确各方对事故隐患排查、治理和防控的管理职责。生产经营单位对承包、承租单位的事故隐患排查治理负有统一协调和监督管理的职责。</a:t>
            </a:r>
          </a:p>
        </p:txBody>
      </p:sp>
      <p:grpSp>
        <p:nvGrpSpPr>
          <p:cNvPr id="6" name="组合 5" descr="7b0a202020202274657874626f78223a20227b5c2269645c223a32303334353032302c5c2263617465676f72795f69645c223a5c225c227d220a7d0a"/>
          <p:cNvGrpSpPr/>
          <p:nvPr/>
        </p:nvGrpSpPr>
        <p:grpSpPr>
          <a:xfrm>
            <a:off x="6506845" y="1764665"/>
            <a:ext cx="4793615" cy="3538220"/>
            <a:chOff x="5402" y="3594"/>
            <a:chExt cx="8398" cy="3612"/>
          </a:xfrm>
        </p:grpSpPr>
        <p:grpSp>
          <p:nvGrpSpPr>
            <p:cNvPr id="8" name="组合 7"/>
            <p:cNvGrpSpPr/>
            <p:nvPr/>
          </p:nvGrpSpPr>
          <p:grpSpPr>
            <a:xfrm>
              <a:off x="5402" y="3594"/>
              <a:ext cx="8398" cy="3612"/>
              <a:chOff x="5402" y="3594"/>
              <a:chExt cx="8398" cy="3612"/>
            </a:xfrm>
          </p:grpSpPr>
          <p:sp>
            <p:nvSpPr>
              <p:cNvPr id="181" name="Freeform 107"/>
              <p:cNvSpPr>
                <a:spLocks noEditPoints="1"/>
              </p:cNvSpPr>
              <p:nvPr>
                <p:custDataLst>
                  <p:tags r:id="rId4"/>
                </p:custDataLst>
              </p:nvPr>
            </p:nvSpPr>
            <p:spPr bwMode="auto">
              <a:xfrm>
                <a:off x="13134" y="6734"/>
                <a:ext cx="124" cy="128"/>
              </a:xfrm>
              <a:custGeom>
                <a:avLst/>
                <a:gdLst>
                  <a:gd name="T0" fmla="*/ 18 w 19"/>
                  <a:gd name="T1" fmla="*/ 15 h 20"/>
                  <a:gd name="T2" fmla="*/ 19 w 19"/>
                  <a:gd name="T3" fmla="*/ 13 h 20"/>
                  <a:gd name="T4" fmla="*/ 17 w 19"/>
                  <a:gd name="T5" fmla="*/ 11 h 20"/>
                  <a:gd name="T6" fmla="*/ 17 w 19"/>
                  <a:gd name="T7" fmla="*/ 9 h 20"/>
                  <a:gd name="T8" fmla="*/ 19 w 19"/>
                  <a:gd name="T9" fmla="*/ 7 h 20"/>
                  <a:gd name="T10" fmla="*/ 18 w 19"/>
                  <a:gd name="T11" fmla="*/ 5 h 20"/>
                  <a:gd name="T12" fmla="*/ 15 w 19"/>
                  <a:gd name="T13" fmla="*/ 5 h 20"/>
                  <a:gd name="T14" fmla="*/ 14 w 19"/>
                  <a:gd name="T15" fmla="*/ 4 h 20"/>
                  <a:gd name="T16" fmla="*/ 14 w 19"/>
                  <a:gd name="T17" fmla="*/ 1 h 20"/>
                  <a:gd name="T18" fmla="*/ 12 w 19"/>
                  <a:gd name="T19" fmla="*/ 0 h 20"/>
                  <a:gd name="T20" fmla="*/ 10 w 19"/>
                  <a:gd name="T21" fmla="*/ 2 h 20"/>
                  <a:gd name="T22" fmla="*/ 8 w 19"/>
                  <a:gd name="T23" fmla="*/ 2 h 20"/>
                  <a:gd name="T24" fmla="*/ 7 w 19"/>
                  <a:gd name="T25" fmla="*/ 0 h 20"/>
                  <a:gd name="T26" fmla="*/ 4 w 19"/>
                  <a:gd name="T27" fmla="*/ 1 h 20"/>
                  <a:gd name="T28" fmla="*/ 5 w 19"/>
                  <a:gd name="T29" fmla="*/ 4 h 20"/>
                  <a:gd name="T30" fmla="*/ 3 w 19"/>
                  <a:gd name="T31" fmla="*/ 5 h 20"/>
                  <a:gd name="T32" fmla="*/ 0 w 19"/>
                  <a:gd name="T33" fmla="*/ 5 h 20"/>
                  <a:gd name="T34" fmla="*/ 0 w 19"/>
                  <a:gd name="T35" fmla="*/ 7 h 20"/>
                  <a:gd name="T36" fmla="*/ 2 w 19"/>
                  <a:gd name="T37" fmla="*/ 9 h 20"/>
                  <a:gd name="T38" fmla="*/ 2 w 19"/>
                  <a:gd name="T39" fmla="*/ 11 h 20"/>
                  <a:gd name="T40" fmla="*/ 0 w 19"/>
                  <a:gd name="T41" fmla="*/ 13 h 20"/>
                  <a:gd name="T42" fmla="*/ 1 w 19"/>
                  <a:gd name="T43" fmla="*/ 15 h 20"/>
                  <a:gd name="T44" fmla="*/ 3 w 19"/>
                  <a:gd name="T45" fmla="*/ 15 h 20"/>
                  <a:gd name="T46" fmla="*/ 5 w 19"/>
                  <a:gd name="T47" fmla="*/ 16 h 20"/>
                  <a:gd name="T48" fmla="*/ 4 w 19"/>
                  <a:gd name="T49" fmla="*/ 19 h 20"/>
                  <a:gd name="T50" fmla="*/ 7 w 19"/>
                  <a:gd name="T51" fmla="*/ 20 h 20"/>
                  <a:gd name="T52" fmla="*/ 9 w 19"/>
                  <a:gd name="T53" fmla="*/ 18 h 20"/>
                  <a:gd name="T54" fmla="*/ 10 w 19"/>
                  <a:gd name="T55" fmla="*/ 18 h 20"/>
                  <a:gd name="T56" fmla="*/ 12 w 19"/>
                  <a:gd name="T57" fmla="*/ 20 h 20"/>
                  <a:gd name="T58" fmla="*/ 14 w 19"/>
                  <a:gd name="T59" fmla="*/ 19 h 20"/>
                  <a:gd name="T60" fmla="*/ 14 w 19"/>
                  <a:gd name="T61" fmla="*/ 16 h 20"/>
                  <a:gd name="T62" fmla="*/ 15 w 19"/>
                  <a:gd name="T63" fmla="*/ 15 h 20"/>
                  <a:gd name="T64" fmla="*/ 18 w 19"/>
                  <a:gd name="T65" fmla="*/ 15 h 20"/>
                  <a:gd name="T66" fmla="*/ 8 w 19"/>
                  <a:gd name="T67" fmla="*/ 13 h 20"/>
                  <a:gd name="T68" fmla="*/ 6 w 19"/>
                  <a:gd name="T69" fmla="*/ 9 h 20"/>
                  <a:gd name="T70" fmla="*/ 11 w 19"/>
                  <a:gd name="T71" fmla="*/ 6 h 20"/>
                  <a:gd name="T72" fmla="*/ 13 w 19"/>
                  <a:gd name="T73" fmla="*/ 11 h 20"/>
                  <a:gd name="T74" fmla="*/ 8 w 19"/>
                  <a:gd name="T75"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 h="20">
                    <a:moveTo>
                      <a:pt x="18" y="15"/>
                    </a:moveTo>
                    <a:cubicBezTo>
                      <a:pt x="19" y="13"/>
                      <a:pt x="19" y="13"/>
                      <a:pt x="19" y="13"/>
                    </a:cubicBezTo>
                    <a:cubicBezTo>
                      <a:pt x="17" y="11"/>
                      <a:pt x="17" y="11"/>
                      <a:pt x="17" y="11"/>
                    </a:cubicBezTo>
                    <a:cubicBezTo>
                      <a:pt x="17" y="10"/>
                      <a:pt x="17" y="10"/>
                      <a:pt x="17" y="9"/>
                    </a:cubicBezTo>
                    <a:cubicBezTo>
                      <a:pt x="19" y="7"/>
                      <a:pt x="19" y="7"/>
                      <a:pt x="19" y="7"/>
                    </a:cubicBezTo>
                    <a:cubicBezTo>
                      <a:pt x="18" y="5"/>
                      <a:pt x="18" y="5"/>
                      <a:pt x="18" y="5"/>
                    </a:cubicBezTo>
                    <a:cubicBezTo>
                      <a:pt x="15" y="5"/>
                      <a:pt x="15" y="5"/>
                      <a:pt x="15" y="5"/>
                    </a:cubicBezTo>
                    <a:cubicBezTo>
                      <a:pt x="15" y="5"/>
                      <a:pt x="15" y="4"/>
                      <a:pt x="14" y="4"/>
                    </a:cubicBezTo>
                    <a:cubicBezTo>
                      <a:pt x="14" y="1"/>
                      <a:pt x="14" y="1"/>
                      <a:pt x="14" y="1"/>
                    </a:cubicBezTo>
                    <a:cubicBezTo>
                      <a:pt x="12" y="0"/>
                      <a:pt x="12" y="0"/>
                      <a:pt x="12" y="0"/>
                    </a:cubicBezTo>
                    <a:cubicBezTo>
                      <a:pt x="10" y="2"/>
                      <a:pt x="10" y="2"/>
                      <a:pt x="10" y="2"/>
                    </a:cubicBezTo>
                    <a:cubicBezTo>
                      <a:pt x="10" y="2"/>
                      <a:pt x="9" y="2"/>
                      <a:pt x="8" y="2"/>
                    </a:cubicBezTo>
                    <a:cubicBezTo>
                      <a:pt x="7" y="0"/>
                      <a:pt x="7" y="0"/>
                      <a:pt x="7" y="0"/>
                    </a:cubicBezTo>
                    <a:cubicBezTo>
                      <a:pt x="4" y="1"/>
                      <a:pt x="4" y="1"/>
                      <a:pt x="4" y="1"/>
                    </a:cubicBezTo>
                    <a:cubicBezTo>
                      <a:pt x="5" y="4"/>
                      <a:pt x="5" y="4"/>
                      <a:pt x="5" y="4"/>
                    </a:cubicBezTo>
                    <a:cubicBezTo>
                      <a:pt x="4" y="4"/>
                      <a:pt x="4" y="5"/>
                      <a:pt x="3" y="5"/>
                    </a:cubicBezTo>
                    <a:cubicBezTo>
                      <a:pt x="0" y="5"/>
                      <a:pt x="0" y="5"/>
                      <a:pt x="0" y="5"/>
                    </a:cubicBezTo>
                    <a:cubicBezTo>
                      <a:pt x="0" y="7"/>
                      <a:pt x="0" y="7"/>
                      <a:pt x="0" y="7"/>
                    </a:cubicBezTo>
                    <a:cubicBezTo>
                      <a:pt x="2" y="9"/>
                      <a:pt x="2" y="9"/>
                      <a:pt x="2" y="9"/>
                    </a:cubicBezTo>
                    <a:cubicBezTo>
                      <a:pt x="2" y="10"/>
                      <a:pt x="2" y="10"/>
                      <a:pt x="2" y="11"/>
                    </a:cubicBezTo>
                    <a:cubicBezTo>
                      <a:pt x="0" y="13"/>
                      <a:pt x="0" y="13"/>
                      <a:pt x="0" y="13"/>
                    </a:cubicBezTo>
                    <a:cubicBezTo>
                      <a:pt x="1" y="15"/>
                      <a:pt x="1" y="15"/>
                      <a:pt x="1" y="15"/>
                    </a:cubicBezTo>
                    <a:cubicBezTo>
                      <a:pt x="3" y="15"/>
                      <a:pt x="3" y="15"/>
                      <a:pt x="3" y="15"/>
                    </a:cubicBezTo>
                    <a:cubicBezTo>
                      <a:pt x="4" y="15"/>
                      <a:pt x="4" y="16"/>
                      <a:pt x="5" y="16"/>
                    </a:cubicBezTo>
                    <a:cubicBezTo>
                      <a:pt x="4" y="19"/>
                      <a:pt x="4" y="19"/>
                      <a:pt x="4" y="19"/>
                    </a:cubicBezTo>
                    <a:cubicBezTo>
                      <a:pt x="7" y="20"/>
                      <a:pt x="7" y="20"/>
                      <a:pt x="7" y="20"/>
                    </a:cubicBezTo>
                    <a:cubicBezTo>
                      <a:pt x="9" y="18"/>
                      <a:pt x="9" y="18"/>
                      <a:pt x="9" y="18"/>
                    </a:cubicBezTo>
                    <a:cubicBezTo>
                      <a:pt x="9" y="18"/>
                      <a:pt x="10" y="18"/>
                      <a:pt x="10" y="18"/>
                    </a:cubicBezTo>
                    <a:cubicBezTo>
                      <a:pt x="12" y="20"/>
                      <a:pt x="12" y="20"/>
                      <a:pt x="12" y="20"/>
                    </a:cubicBezTo>
                    <a:cubicBezTo>
                      <a:pt x="14" y="19"/>
                      <a:pt x="14" y="19"/>
                      <a:pt x="14" y="19"/>
                    </a:cubicBezTo>
                    <a:cubicBezTo>
                      <a:pt x="14" y="16"/>
                      <a:pt x="14" y="16"/>
                      <a:pt x="14" y="16"/>
                    </a:cubicBezTo>
                    <a:cubicBezTo>
                      <a:pt x="15" y="16"/>
                      <a:pt x="15" y="15"/>
                      <a:pt x="15" y="15"/>
                    </a:cubicBezTo>
                    <a:lnTo>
                      <a:pt x="18" y="15"/>
                    </a:lnTo>
                    <a:close/>
                    <a:moveTo>
                      <a:pt x="8" y="13"/>
                    </a:moveTo>
                    <a:cubicBezTo>
                      <a:pt x="6" y="13"/>
                      <a:pt x="5" y="10"/>
                      <a:pt x="6" y="9"/>
                    </a:cubicBezTo>
                    <a:cubicBezTo>
                      <a:pt x="7" y="7"/>
                      <a:pt x="9" y="6"/>
                      <a:pt x="11" y="6"/>
                    </a:cubicBezTo>
                    <a:cubicBezTo>
                      <a:pt x="13" y="7"/>
                      <a:pt x="14" y="9"/>
                      <a:pt x="13" y="11"/>
                    </a:cubicBezTo>
                    <a:cubicBezTo>
                      <a:pt x="12" y="13"/>
                      <a:pt x="10" y="14"/>
                      <a:pt x="8" y="13"/>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2" name="Freeform 108"/>
              <p:cNvSpPr>
                <a:spLocks noEditPoints="1"/>
              </p:cNvSpPr>
              <p:nvPr>
                <p:custDataLst>
                  <p:tags r:id="rId5"/>
                </p:custDataLst>
              </p:nvPr>
            </p:nvSpPr>
            <p:spPr bwMode="auto">
              <a:xfrm>
                <a:off x="5757" y="3807"/>
                <a:ext cx="186" cy="188"/>
              </a:xfrm>
              <a:custGeom>
                <a:avLst/>
                <a:gdLst>
                  <a:gd name="T0" fmla="*/ 23 w 29"/>
                  <a:gd name="T1" fmla="*/ 26 h 29"/>
                  <a:gd name="T2" fmla="*/ 26 w 29"/>
                  <a:gd name="T3" fmla="*/ 24 h 29"/>
                  <a:gd name="T4" fmla="*/ 24 w 29"/>
                  <a:gd name="T5" fmla="*/ 20 h 29"/>
                  <a:gd name="T6" fmla="*/ 25 w 29"/>
                  <a:gd name="T7" fmla="*/ 18 h 29"/>
                  <a:gd name="T8" fmla="*/ 29 w 29"/>
                  <a:gd name="T9" fmla="*/ 17 h 29"/>
                  <a:gd name="T10" fmla="*/ 29 w 29"/>
                  <a:gd name="T11" fmla="*/ 13 h 29"/>
                  <a:gd name="T12" fmla="*/ 25 w 29"/>
                  <a:gd name="T13" fmla="*/ 12 h 29"/>
                  <a:gd name="T14" fmla="*/ 24 w 29"/>
                  <a:gd name="T15" fmla="*/ 10 h 29"/>
                  <a:gd name="T16" fmla="*/ 26 w 29"/>
                  <a:gd name="T17" fmla="*/ 6 h 29"/>
                  <a:gd name="T18" fmla="*/ 24 w 29"/>
                  <a:gd name="T19" fmla="*/ 3 h 29"/>
                  <a:gd name="T20" fmla="*/ 20 w 29"/>
                  <a:gd name="T21" fmla="*/ 5 h 29"/>
                  <a:gd name="T22" fmla="*/ 18 w 29"/>
                  <a:gd name="T23" fmla="*/ 4 h 29"/>
                  <a:gd name="T24" fmla="*/ 17 w 29"/>
                  <a:gd name="T25" fmla="*/ 0 h 29"/>
                  <a:gd name="T26" fmla="*/ 13 w 29"/>
                  <a:gd name="T27" fmla="*/ 0 h 29"/>
                  <a:gd name="T28" fmla="*/ 12 w 29"/>
                  <a:gd name="T29" fmla="*/ 4 h 29"/>
                  <a:gd name="T30" fmla="*/ 10 w 29"/>
                  <a:gd name="T31" fmla="*/ 5 h 29"/>
                  <a:gd name="T32" fmla="*/ 6 w 29"/>
                  <a:gd name="T33" fmla="*/ 3 h 29"/>
                  <a:gd name="T34" fmla="*/ 4 w 29"/>
                  <a:gd name="T35" fmla="*/ 5 h 29"/>
                  <a:gd name="T36" fmla="*/ 5 w 29"/>
                  <a:gd name="T37" fmla="*/ 9 h 29"/>
                  <a:gd name="T38" fmla="*/ 4 w 29"/>
                  <a:gd name="T39" fmla="*/ 11 h 29"/>
                  <a:gd name="T40" fmla="*/ 0 w 29"/>
                  <a:gd name="T41" fmla="*/ 12 h 29"/>
                  <a:gd name="T42" fmla="*/ 0 w 29"/>
                  <a:gd name="T43" fmla="*/ 16 h 29"/>
                  <a:gd name="T44" fmla="*/ 4 w 29"/>
                  <a:gd name="T45" fmla="*/ 17 h 29"/>
                  <a:gd name="T46" fmla="*/ 5 w 29"/>
                  <a:gd name="T47" fmla="*/ 19 h 29"/>
                  <a:gd name="T48" fmla="*/ 3 w 29"/>
                  <a:gd name="T49" fmla="*/ 23 h 29"/>
                  <a:gd name="T50" fmla="*/ 5 w 29"/>
                  <a:gd name="T51" fmla="*/ 25 h 29"/>
                  <a:gd name="T52" fmla="*/ 9 w 29"/>
                  <a:gd name="T53" fmla="*/ 24 h 29"/>
                  <a:gd name="T54" fmla="*/ 11 w 29"/>
                  <a:gd name="T55" fmla="*/ 25 h 29"/>
                  <a:gd name="T56" fmla="*/ 12 w 29"/>
                  <a:gd name="T57" fmla="*/ 29 h 29"/>
                  <a:gd name="T58" fmla="*/ 16 w 29"/>
                  <a:gd name="T59" fmla="*/ 29 h 29"/>
                  <a:gd name="T60" fmla="*/ 17 w 29"/>
                  <a:gd name="T61" fmla="*/ 25 h 29"/>
                  <a:gd name="T62" fmla="*/ 20 w 29"/>
                  <a:gd name="T63" fmla="*/ 24 h 29"/>
                  <a:gd name="T64" fmla="*/ 23 w 29"/>
                  <a:gd name="T65" fmla="*/ 26 h 29"/>
                  <a:gd name="T66" fmla="*/ 11 w 29"/>
                  <a:gd name="T67" fmla="*/ 18 h 29"/>
                  <a:gd name="T68" fmla="*/ 11 w 29"/>
                  <a:gd name="T69" fmla="*/ 11 h 29"/>
                  <a:gd name="T70" fmla="*/ 19 w 29"/>
                  <a:gd name="T71" fmla="*/ 11 h 29"/>
                  <a:gd name="T72" fmla="*/ 18 w 29"/>
                  <a:gd name="T73" fmla="*/ 18 h 29"/>
                  <a:gd name="T74" fmla="*/ 11 w 29"/>
                  <a:gd name="T75" fmla="*/ 1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 h="29">
                    <a:moveTo>
                      <a:pt x="23" y="26"/>
                    </a:moveTo>
                    <a:cubicBezTo>
                      <a:pt x="26" y="24"/>
                      <a:pt x="26" y="24"/>
                      <a:pt x="26" y="24"/>
                    </a:cubicBezTo>
                    <a:cubicBezTo>
                      <a:pt x="24" y="20"/>
                      <a:pt x="24" y="20"/>
                      <a:pt x="24" y="20"/>
                    </a:cubicBezTo>
                    <a:cubicBezTo>
                      <a:pt x="24" y="19"/>
                      <a:pt x="25" y="19"/>
                      <a:pt x="25" y="18"/>
                    </a:cubicBezTo>
                    <a:cubicBezTo>
                      <a:pt x="29" y="17"/>
                      <a:pt x="29" y="17"/>
                      <a:pt x="29" y="17"/>
                    </a:cubicBezTo>
                    <a:cubicBezTo>
                      <a:pt x="29" y="13"/>
                      <a:pt x="29" y="13"/>
                      <a:pt x="29" y="13"/>
                    </a:cubicBezTo>
                    <a:cubicBezTo>
                      <a:pt x="25" y="12"/>
                      <a:pt x="25" y="12"/>
                      <a:pt x="25" y="12"/>
                    </a:cubicBezTo>
                    <a:cubicBezTo>
                      <a:pt x="25" y="11"/>
                      <a:pt x="25" y="10"/>
                      <a:pt x="24" y="10"/>
                    </a:cubicBezTo>
                    <a:cubicBezTo>
                      <a:pt x="26" y="6"/>
                      <a:pt x="26" y="6"/>
                      <a:pt x="26" y="6"/>
                    </a:cubicBezTo>
                    <a:cubicBezTo>
                      <a:pt x="24" y="3"/>
                      <a:pt x="24" y="3"/>
                      <a:pt x="24" y="3"/>
                    </a:cubicBezTo>
                    <a:cubicBezTo>
                      <a:pt x="20" y="5"/>
                      <a:pt x="20" y="5"/>
                      <a:pt x="20" y="5"/>
                    </a:cubicBezTo>
                    <a:cubicBezTo>
                      <a:pt x="20" y="5"/>
                      <a:pt x="19" y="4"/>
                      <a:pt x="18" y="4"/>
                    </a:cubicBezTo>
                    <a:cubicBezTo>
                      <a:pt x="17" y="0"/>
                      <a:pt x="17" y="0"/>
                      <a:pt x="17" y="0"/>
                    </a:cubicBezTo>
                    <a:cubicBezTo>
                      <a:pt x="13" y="0"/>
                      <a:pt x="13" y="0"/>
                      <a:pt x="13" y="0"/>
                    </a:cubicBezTo>
                    <a:cubicBezTo>
                      <a:pt x="12" y="4"/>
                      <a:pt x="12" y="4"/>
                      <a:pt x="12" y="4"/>
                    </a:cubicBezTo>
                    <a:cubicBezTo>
                      <a:pt x="11" y="4"/>
                      <a:pt x="11" y="4"/>
                      <a:pt x="10" y="5"/>
                    </a:cubicBezTo>
                    <a:cubicBezTo>
                      <a:pt x="6" y="3"/>
                      <a:pt x="6" y="3"/>
                      <a:pt x="6" y="3"/>
                    </a:cubicBezTo>
                    <a:cubicBezTo>
                      <a:pt x="4" y="5"/>
                      <a:pt x="4" y="5"/>
                      <a:pt x="4" y="5"/>
                    </a:cubicBezTo>
                    <a:cubicBezTo>
                      <a:pt x="5" y="9"/>
                      <a:pt x="5" y="9"/>
                      <a:pt x="5" y="9"/>
                    </a:cubicBezTo>
                    <a:cubicBezTo>
                      <a:pt x="5" y="9"/>
                      <a:pt x="5" y="10"/>
                      <a:pt x="4" y="11"/>
                    </a:cubicBezTo>
                    <a:cubicBezTo>
                      <a:pt x="0" y="12"/>
                      <a:pt x="0" y="12"/>
                      <a:pt x="0" y="12"/>
                    </a:cubicBezTo>
                    <a:cubicBezTo>
                      <a:pt x="0" y="16"/>
                      <a:pt x="0" y="16"/>
                      <a:pt x="0" y="16"/>
                    </a:cubicBezTo>
                    <a:cubicBezTo>
                      <a:pt x="4" y="17"/>
                      <a:pt x="4" y="17"/>
                      <a:pt x="4" y="17"/>
                    </a:cubicBezTo>
                    <a:cubicBezTo>
                      <a:pt x="4" y="18"/>
                      <a:pt x="5" y="19"/>
                      <a:pt x="5" y="19"/>
                    </a:cubicBezTo>
                    <a:cubicBezTo>
                      <a:pt x="3" y="23"/>
                      <a:pt x="3" y="23"/>
                      <a:pt x="3" y="23"/>
                    </a:cubicBezTo>
                    <a:cubicBezTo>
                      <a:pt x="5" y="25"/>
                      <a:pt x="5" y="25"/>
                      <a:pt x="5" y="25"/>
                    </a:cubicBezTo>
                    <a:cubicBezTo>
                      <a:pt x="9" y="24"/>
                      <a:pt x="9" y="24"/>
                      <a:pt x="9" y="24"/>
                    </a:cubicBezTo>
                    <a:cubicBezTo>
                      <a:pt x="10" y="24"/>
                      <a:pt x="10" y="24"/>
                      <a:pt x="11" y="25"/>
                    </a:cubicBezTo>
                    <a:cubicBezTo>
                      <a:pt x="12" y="29"/>
                      <a:pt x="12" y="29"/>
                      <a:pt x="12" y="29"/>
                    </a:cubicBezTo>
                    <a:cubicBezTo>
                      <a:pt x="16" y="29"/>
                      <a:pt x="16" y="29"/>
                      <a:pt x="16" y="29"/>
                    </a:cubicBezTo>
                    <a:cubicBezTo>
                      <a:pt x="17" y="25"/>
                      <a:pt x="17" y="25"/>
                      <a:pt x="17" y="25"/>
                    </a:cubicBezTo>
                    <a:cubicBezTo>
                      <a:pt x="18" y="25"/>
                      <a:pt x="19" y="24"/>
                      <a:pt x="20" y="24"/>
                    </a:cubicBezTo>
                    <a:lnTo>
                      <a:pt x="23" y="26"/>
                    </a:lnTo>
                    <a:close/>
                    <a:moveTo>
                      <a:pt x="11" y="18"/>
                    </a:moveTo>
                    <a:cubicBezTo>
                      <a:pt x="9" y="16"/>
                      <a:pt x="9" y="12"/>
                      <a:pt x="11" y="11"/>
                    </a:cubicBezTo>
                    <a:cubicBezTo>
                      <a:pt x="13" y="9"/>
                      <a:pt x="17" y="9"/>
                      <a:pt x="19" y="11"/>
                    </a:cubicBezTo>
                    <a:cubicBezTo>
                      <a:pt x="21" y="13"/>
                      <a:pt x="20" y="16"/>
                      <a:pt x="18" y="18"/>
                    </a:cubicBezTo>
                    <a:cubicBezTo>
                      <a:pt x="16" y="20"/>
                      <a:pt x="13" y="20"/>
                      <a:pt x="11" y="18"/>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3" name="Freeform 109"/>
              <p:cNvSpPr>
                <a:spLocks noEditPoints="1"/>
              </p:cNvSpPr>
              <p:nvPr>
                <p:custDataLst>
                  <p:tags r:id="rId6"/>
                </p:custDataLst>
              </p:nvPr>
            </p:nvSpPr>
            <p:spPr bwMode="auto">
              <a:xfrm>
                <a:off x="5646" y="3969"/>
                <a:ext cx="97" cy="92"/>
              </a:xfrm>
              <a:custGeom>
                <a:avLst/>
                <a:gdLst>
                  <a:gd name="T0" fmla="*/ 12 w 15"/>
                  <a:gd name="T1" fmla="*/ 13 h 14"/>
                  <a:gd name="T2" fmla="*/ 13 w 15"/>
                  <a:gd name="T3" fmla="*/ 12 h 14"/>
                  <a:gd name="T4" fmla="*/ 12 w 15"/>
                  <a:gd name="T5" fmla="*/ 10 h 14"/>
                  <a:gd name="T6" fmla="*/ 13 w 15"/>
                  <a:gd name="T7" fmla="*/ 9 h 14"/>
                  <a:gd name="T8" fmla="*/ 15 w 15"/>
                  <a:gd name="T9" fmla="*/ 8 h 14"/>
                  <a:gd name="T10" fmla="*/ 15 w 15"/>
                  <a:gd name="T11" fmla="*/ 6 h 14"/>
                  <a:gd name="T12" fmla="*/ 13 w 15"/>
                  <a:gd name="T13" fmla="*/ 6 h 14"/>
                  <a:gd name="T14" fmla="*/ 12 w 15"/>
                  <a:gd name="T15" fmla="*/ 5 h 14"/>
                  <a:gd name="T16" fmla="*/ 14 w 15"/>
                  <a:gd name="T17" fmla="*/ 3 h 14"/>
                  <a:gd name="T18" fmla="*/ 12 w 15"/>
                  <a:gd name="T19" fmla="*/ 2 h 14"/>
                  <a:gd name="T20" fmla="*/ 10 w 15"/>
                  <a:gd name="T21" fmla="*/ 2 h 14"/>
                  <a:gd name="T22" fmla="*/ 9 w 15"/>
                  <a:gd name="T23" fmla="*/ 2 h 14"/>
                  <a:gd name="T24" fmla="*/ 9 w 15"/>
                  <a:gd name="T25" fmla="*/ 0 h 14"/>
                  <a:gd name="T26" fmla="*/ 7 w 15"/>
                  <a:gd name="T27" fmla="*/ 0 h 14"/>
                  <a:gd name="T28" fmla="*/ 6 w 15"/>
                  <a:gd name="T29" fmla="*/ 2 h 14"/>
                  <a:gd name="T30" fmla="*/ 5 w 15"/>
                  <a:gd name="T31" fmla="*/ 2 h 14"/>
                  <a:gd name="T32" fmla="*/ 3 w 15"/>
                  <a:gd name="T33" fmla="*/ 1 h 14"/>
                  <a:gd name="T34" fmla="*/ 2 w 15"/>
                  <a:gd name="T35" fmla="*/ 2 h 14"/>
                  <a:gd name="T36" fmla="*/ 3 w 15"/>
                  <a:gd name="T37" fmla="*/ 4 h 14"/>
                  <a:gd name="T38" fmla="*/ 2 w 15"/>
                  <a:gd name="T39" fmla="*/ 5 h 14"/>
                  <a:gd name="T40" fmla="*/ 0 w 15"/>
                  <a:gd name="T41" fmla="*/ 6 h 14"/>
                  <a:gd name="T42" fmla="*/ 0 w 15"/>
                  <a:gd name="T43" fmla="*/ 8 h 14"/>
                  <a:gd name="T44" fmla="*/ 2 w 15"/>
                  <a:gd name="T45" fmla="*/ 8 h 14"/>
                  <a:gd name="T46" fmla="*/ 3 w 15"/>
                  <a:gd name="T47" fmla="*/ 9 h 14"/>
                  <a:gd name="T48" fmla="*/ 2 w 15"/>
                  <a:gd name="T49" fmla="*/ 11 h 14"/>
                  <a:gd name="T50" fmla="*/ 3 w 15"/>
                  <a:gd name="T51" fmla="*/ 13 h 14"/>
                  <a:gd name="T52" fmla="*/ 5 w 15"/>
                  <a:gd name="T53" fmla="*/ 12 h 14"/>
                  <a:gd name="T54" fmla="*/ 6 w 15"/>
                  <a:gd name="T55" fmla="*/ 12 h 14"/>
                  <a:gd name="T56" fmla="*/ 6 w 15"/>
                  <a:gd name="T57" fmla="*/ 14 h 14"/>
                  <a:gd name="T58" fmla="*/ 8 w 15"/>
                  <a:gd name="T59" fmla="*/ 14 h 14"/>
                  <a:gd name="T60" fmla="*/ 9 w 15"/>
                  <a:gd name="T61" fmla="*/ 12 h 14"/>
                  <a:gd name="T62" fmla="*/ 10 w 15"/>
                  <a:gd name="T63" fmla="*/ 12 h 14"/>
                  <a:gd name="T64" fmla="*/ 12 w 15"/>
                  <a:gd name="T65" fmla="*/ 13 h 14"/>
                  <a:gd name="T66" fmla="*/ 6 w 15"/>
                  <a:gd name="T67" fmla="*/ 9 h 14"/>
                  <a:gd name="T68" fmla="*/ 6 w 15"/>
                  <a:gd name="T69" fmla="*/ 5 h 14"/>
                  <a:gd name="T70" fmla="*/ 10 w 15"/>
                  <a:gd name="T71" fmla="*/ 5 h 14"/>
                  <a:gd name="T72" fmla="*/ 9 w 15"/>
                  <a:gd name="T73" fmla="*/ 9 h 14"/>
                  <a:gd name="T74" fmla="*/ 6 w 15"/>
                  <a:gd name="T7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 h="14">
                    <a:moveTo>
                      <a:pt x="12" y="13"/>
                    </a:moveTo>
                    <a:cubicBezTo>
                      <a:pt x="13" y="12"/>
                      <a:pt x="13" y="12"/>
                      <a:pt x="13" y="12"/>
                    </a:cubicBezTo>
                    <a:cubicBezTo>
                      <a:pt x="12" y="10"/>
                      <a:pt x="12" y="10"/>
                      <a:pt x="12" y="10"/>
                    </a:cubicBezTo>
                    <a:cubicBezTo>
                      <a:pt x="12" y="10"/>
                      <a:pt x="13" y="9"/>
                      <a:pt x="13" y="9"/>
                    </a:cubicBezTo>
                    <a:cubicBezTo>
                      <a:pt x="15" y="8"/>
                      <a:pt x="15" y="8"/>
                      <a:pt x="15" y="8"/>
                    </a:cubicBezTo>
                    <a:cubicBezTo>
                      <a:pt x="15" y="6"/>
                      <a:pt x="15" y="6"/>
                      <a:pt x="15" y="6"/>
                    </a:cubicBezTo>
                    <a:cubicBezTo>
                      <a:pt x="13" y="6"/>
                      <a:pt x="13" y="6"/>
                      <a:pt x="13" y="6"/>
                    </a:cubicBezTo>
                    <a:cubicBezTo>
                      <a:pt x="13" y="5"/>
                      <a:pt x="13" y="5"/>
                      <a:pt x="12" y="5"/>
                    </a:cubicBezTo>
                    <a:cubicBezTo>
                      <a:pt x="14" y="3"/>
                      <a:pt x="14" y="3"/>
                      <a:pt x="14" y="3"/>
                    </a:cubicBezTo>
                    <a:cubicBezTo>
                      <a:pt x="12" y="2"/>
                      <a:pt x="12" y="2"/>
                      <a:pt x="12" y="2"/>
                    </a:cubicBezTo>
                    <a:cubicBezTo>
                      <a:pt x="10" y="2"/>
                      <a:pt x="10" y="2"/>
                      <a:pt x="10" y="2"/>
                    </a:cubicBezTo>
                    <a:cubicBezTo>
                      <a:pt x="10" y="2"/>
                      <a:pt x="10" y="2"/>
                      <a:pt x="9" y="2"/>
                    </a:cubicBezTo>
                    <a:cubicBezTo>
                      <a:pt x="9" y="0"/>
                      <a:pt x="9" y="0"/>
                      <a:pt x="9" y="0"/>
                    </a:cubicBezTo>
                    <a:cubicBezTo>
                      <a:pt x="7" y="0"/>
                      <a:pt x="7" y="0"/>
                      <a:pt x="7" y="0"/>
                    </a:cubicBezTo>
                    <a:cubicBezTo>
                      <a:pt x="6" y="2"/>
                      <a:pt x="6" y="2"/>
                      <a:pt x="6" y="2"/>
                    </a:cubicBezTo>
                    <a:cubicBezTo>
                      <a:pt x="6" y="2"/>
                      <a:pt x="6" y="2"/>
                      <a:pt x="5" y="2"/>
                    </a:cubicBezTo>
                    <a:cubicBezTo>
                      <a:pt x="3" y="1"/>
                      <a:pt x="3" y="1"/>
                      <a:pt x="3" y="1"/>
                    </a:cubicBezTo>
                    <a:cubicBezTo>
                      <a:pt x="2" y="2"/>
                      <a:pt x="2" y="2"/>
                      <a:pt x="2" y="2"/>
                    </a:cubicBezTo>
                    <a:cubicBezTo>
                      <a:pt x="3" y="4"/>
                      <a:pt x="3" y="4"/>
                      <a:pt x="3" y="4"/>
                    </a:cubicBezTo>
                    <a:cubicBezTo>
                      <a:pt x="3" y="5"/>
                      <a:pt x="3" y="5"/>
                      <a:pt x="2" y="5"/>
                    </a:cubicBezTo>
                    <a:cubicBezTo>
                      <a:pt x="0" y="6"/>
                      <a:pt x="0" y="6"/>
                      <a:pt x="0" y="6"/>
                    </a:cubicBezTo>
                    <a:cubicBezTo>
                      <a:pt x="0" y="8"/>
                      <a:pt x="0" y="8"/>
                      <a:pt x="0" y="8"/>
                    </a:cubicBezTo>
                    <a:cubicBezTo>
                      <a:pt x="2" y="8"/>
                      <a:pt x="2" y="8"/>
                      <a:pt x="2" y="8"/>
                    </a:cubicBezTo>
                    <a:cubicBezTo>
                      <a:pt x="2" y="9"/>
                      <a:pt x="3" y="9"/>
                      <a:pt x="3" y="9"/>
                    </a:cubicBezTo>
                    <a:cubicBezTo>
                      <a:pt x="2" y="11"/>
                      <a:pt x="2" y="11"/>
                      <a:pt x="2" y="11"/>
                    </a:cubicBezTo>
                    <a:cubicBezTo>
                      <a:pt x="3" y="13"/>
                      <a:pt x="3" y="13"/>
                      <a:pt x="3" y="13"/>
                    </a:cubicBezTo>
                    <a:cubicBezTo>
                      <a:pt x="5" y="12"/>
                      <a:pt x="5" y="12"/>
                      <a:pt x="5" y="12"/>
                    </a:cubicBezTo>
                    <a:cubicBezTo>
                      <a:pt x="5" y="12"/>
                      <a:pt x="6" y="12"/>
                      <a:pt x="6" y="12"/>
                    </a:cubicBezTo>
                    <a:cubicBezTo>
                      <a:pt x="6" y="14"/>
                      <a:pt x="6" y="14"/>
                      <a:pt x="6" y="14"/>
                    </a:cubicBezTo>
                    <a:cubicBezTo>
                      <a:pt x="8" y="14"/>
                      <a:pt x="8" y="14"/>
                      <a:pt x="8" y="14"/>
                    </a:cubicBezTo>
                    <a:cubicBezTo>
                      <a:pt x="9" y="12"/>
                      <a:pt x="9" y="12"/>
                      <a:pt x="9" y="12"/>
                    </a:cubicBezTo>
                    <a:cubicBezTo>
                      <a:pt x="9" y="12"/>
                      <a:pt x="10" y="12"/>
                      <a:pt x="10" y="12"/>
                    </a:cubicBezTo>
                    <a:lnTo>
                      <a:pt x="12" y="13"/>
                    </a:lnTo>
                    <a:close/>
                    <a:moveTo>
                      <a:pt x="6" y="9"/>
                    </a:moveTo>
                    <a:cubicBezTo>
                      <a:pt x="5" y="8"/>
                      <a:pt x="5" y="6"/>
                      <a:pt x="6" y="5"/>
                    </a:cubicBezTo>
                    <a:cubicBezTo>
                      <a:pt x="7" y="4"/>
                      <a:pt x="9" y="4"/>
                      <a:pt x="10" y="5"/>
                    </a:cubicBezTo>
                    <a:cubicBezTo>
                      <a:pt x="11" y="6"/>
                      <a:pt x="10" y="8"/>
                      <a:pt x="9" y="9"/>
                    </a:cubicBezTo>
                    <a:cubicBezTo>
                      <a:pt x="8" y="10"/>
                      <a:pt x="7" y="10"/>
                      <a:pt x="6" y="9"/>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4" name="Line 110"/>
              <p:cNvSpPr>
                <a:spLocks noChangeShapeType="1"/>
              </p:cNvSpPr>
              <p:nvPr>
                <p:custDataLst>
                  <p:tags r:id="rId7"/>
                </p:custDataLst>
              </p:nvPr>
            </p:nvSpPr>
            <p:spPr bwMode="auto">
              <a:xfrm>
                <a:off x="12651" y="7051"/>
                <a:ext cx="0" cy="0"/>
              </a:xfrm>
              <a:prstGeom prst="line">
                <a:avLst/>
              </a:prstGeom>
              <a:solidFill>
                <a:srgbClr val="4A7CC6"/>
              </a:solidFill>
              <a:ln w="34925" cap="flat">
                <a:solidFill>
                  <a:srgbClr val="172A88"/>
                </a:solidFill>
                <a:prstDash val="solid"/>
                <a:miter lim="800000"/>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5" name="Freeform 111"/>
              <p:cNvSpPr/>
              <p:nvPr>
                <p:custDataLst>
                  <p:tags r:id="rId8"/>
                </p:custDataLst>
              </p:nvPr>
            </p:nvSpPr>
            <p:spPr bwMode="auto">
              <a:xfrm>
                <a:off x="5402" y="3594"/>
                <a:ext cx="8398" cy="3483"/>
              </a:xfrm>
              <a:custGeom>
                <a:avLst/>
                <a:gdLst>
                  <a:gd name="T0" fmla="*/ 1236 w 1302"/>
                  <a:gd name="T1" fmla="*/ 538 h 538"/>
                  <a:gd name="T2" fmla="*/ 1201 w 1302"/>
                  <a:gd name="T3" fmla="*/ 538 h 538"/>
                  <a:gd name="T4" fmla="*/ 1201 w 1302"/>
                  <a:gd name="T5" fmla="*/ 530 h 538"/>
                  <a:gd name="T6" fmla="*/ 1236 w 1302"/>
                  <a:gd name="T7" fmla="*/ 530 h 538"/>
                  <a:gd name="T8" fmla="*/ 1294 w 1302"/>
                  <a:gd name="T9" fmla="*/ 472 h 538"/>
                  <a:gd name="T10" fmla="*/ 1294 w 1302"/>
                  <a:gd name="T11" fmla="*/ 67 h 538"/>
                  <a:gd name="T12" fmla="*/ 1236 w 1302"/>
                  <a:gd name="T13" fmla="*/ 8 h 538"/>
                  <a:gd name="T14" fmla="*/ 66 w 1302"/>
                  <a:gd name="T15" fmla="*/ 8 h 538"/>
                  <a:gd name="T16" fmla="*/ 8 w 1302"/>
                  <a:gd name="T17" fmla="*/ 67 h 538"/>
                  <a:gd name="T18" fmla="*/ 8 w 1302"/>
                  <a:gd name="T19" fmla="*/ 472 h 538"/>
                  <a:gd name="T20" fmla="*/ 66 w 1302"/>
                  <a:gd name="T21" fmla="*/ 530 h 538"/>
                  <a:gd name="T22" fmla="*/ 1124 w 1302"/>
                  <a:gd name="T23" fmla="*/ 530 h 538"/>
                  <a:gd name="T24" fmla="*/ 1124 w 1302"/>
                  <a:gd name="T25" fmla="*/ 538 h 538"/>
                  <a:gd name="T26" fmla="*/ 66 w 1302"/>
                  <a:gd name="T27" fmla="*/ 538 h 538"/>
                  <a:gd name="T28" fmla="*/ 0 w 1302"/>
                  <a:gd name="T29" fmla="*/ 472 h 538"/>
                  <a:gd name="T30" fmla="*/ 0 w 1302"/>
                  <a:gd name="T31" fmla="*/ 67 h 538"/>
                  <a:gd name="T32" fmla="*/ 66 w 1302"/>
                  <a:gd name="T33" fmla="*/ 0 h 538"/>
                  <a:gd name="T34" fmla="*/ 1236 w 1302"/>
                  <a:gd name="T35" fmla="*/ 0 h 538"/>
                  <a:gd name="T36" fmla="*/ 1302 w 1302"/>
                  <a:gd name="T37" fmla="*/ 67 h 538"/>
                  <a:gd name="T38" fmla="*/ 1302 w 1302"/>
                  <a:gd name="T39" fmla="*/ 472 h 538"/>
                  <a:gd name="T40" fmla="*/ 1236 w 1302"/>
                  <a:gd name="T41" fmla="*/ 538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2" h="538">
                    <a:moveTo>
                      <a:pt x="1236" y="538"/>
                    </a:moveTo>
                    <a:cubicBezTo>
                      <a:pt x="1201" y="538"/>
                      <a:pt x="1201" y="538"/>
                      <a:pt x="1201" y="538"/>
                    </a:cubicBezTo>
                    <a:cubicBezTo>
                      <a:pt x="1201" y="530"/>
                      <a:pt x="1201" y="530"/>
                      <a:pt x="1201" y="530"/>
                    </a:cubicBezTo>
                    <a:cubicBezTo>
                      <a:pt x="1236" y="530"/>
                      <a:pt x="1236" y="530"/>
                      <a:pt x="1236" y="530"/>
                    </a:cubicBezTo>
                    <a:cubicBezTo>
                      <a:pt x="1268" y="530"/>
                      <a:pt x="1294" y="504"/>
                      <a:pt x="1294" y="472"/>
                    </a:cubicBezTo>
                    <a:cubicBezTo>
                      <a:pt x="1294" y="67"/>
                      <a:pt x="1294" y="67"/>
                      <a:pt x="1294" y="67"/>
                    </a:cubicBezTo>
                    <a:cubicBezTo>
                      <a:pt x="1294" y="35"/>
                      <a:pt x="1268" y="8"/>
                      <a:pt x="1236" y="8"/>
                    </a:cubicBezTo>
                    <a:cubicBezTo>
                      <a:pt x="66" y="8"/>
                      <a:pt x="66" y="8"/>
                      <a:pt x="66" y="8"/>
                    </a:cubicBezTo>
                    <a:cubicBezTo>
                      <a:pt x="34" y="8"/>
                      <a:pt x="8" y="35"/>
                      <a:pt x="8" y="67"/>
                    </a:cubicBezTo>
                    <a:cubicBezTo>
                      <a:pt x="8" y="472"/>
                      <a:pt x="8" y="472"/>
                      <a:pt x="8" y="472"/>
                    </a:cubicBezTo>
                    <a:cubicBezTo>
                      <a:pt x="8" y="504"/>
                      <a:pt x="34" y="530"/>
                      <a:pt x="66" y="530"/>
                    </a:cubicBezTo>
                    <a:cubicBezTo>
                      <a:pt x="1124" y="530"/>
                      <a:pt x="1124" y="530"/>
                      <a:pt x="1124" y="530"/>
                    </a:cubicBezTo>
                    <a:cubicBezTo>
                      <a:pt x="1124" y="538"/>
                      <a:pt x="1124" y="538"/>
                      <a:pt x="1124" y="538"/>
                    </a:cubicBezTo>
                    <a:cubicBezTo>
                      <a:pt x="66" y="538"/>
                      <a:pt x="66" y="538"/>
                      <a:pt x="66" y="538"/>
                    </a:cubicBezTo>
                    <a:cubicBezTo>
                      <a:pt x="30" y="538"/>
                      <a:pt x="0" y="508"/>
                      <a:pt x="0" y="472"/>
                    </a:cubicBezTo>
                    <a:cubicBezTo>
                      <a:pt x="0" y="67"/>
                      <a:pt x="0" y="67"/>
                      <a:pt x="0" y="67"/>
                    </a:cubicBezTo>
                    <a:cubicBezTo>
                      <a:pt x="0" y="30"/>
                      <a:pt x="30" y="0"/>
                      <a:pt x="66" y="0"/>
                    </a:cubicBezTo>
                    <a:cubicBezTo>
                      <a:pt x="1236" y="0"/>
                      <a:pt x="1236" y="0"/>
                      <a:pt x="1236" y="0"/>
                    </a:cubicBezTo>
                    <a:cubicBezTo>
                      <a:pt x="1272" y="0"/>
                      <a:pt x="1302" y="30"/>
                      <a:pt x="1302" y="67"/>
                    </a:cubicBezTo>
                    <a:cubicBezTo>
                      <a:pt x="1302" y="472"/>
                      <a:pt x="1302" y="472"/>
                      <a:pt x="1302" y="472"/>
                    </a:cubicBezTo>
                    <a:cubicBezTo>
                      <a:pt x="1302" y="508"/>
                      <a:pt x="1272" y="538"/>
                      <a:pt x="1236" y="538"/>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6" name="Oval 112"/>
              <p:cNvSpPr>
                <a:spLocks noChangeArrowheads="1"/>
              </p:cNvSpPr>
              <p:nvPr>
                <p:custDataLst>
                  <p:tags r:id="rId9"/>
                </p:custDataLst>
              </p:nvPr>
            </p:nvSpPr>
            <p:spPr bwMode="auto">
              <a:xfrm>
                <a:off x="1256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7" name="Oval 113"/>
              <p:cNvSpPr>
                <a:spLocks noChangeArrowheads="1"/>
              </p:cNvSpPr>
              <p:nvPr>
                <p:custDataLst>
                  <p:tags r:id="rId10"/>
                </p:custDataLst>
              </p:nvPr>
            </p:nvSpPr>
            <p:spPr bwMode="auto">
              <a:xfrm>
                <a:off x="1246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8" name="Oval 114"/>
              <p:cNvSpPr>
                <a:spLocks noChangeArrowheads="1"/>
              </p:cNvSpPr>
              <p:nvPr>
                <p:custDataLst>
                  <p:tags r:id="rId11"/>
                </p:custDataLst>
              </p:nvPr>
            </p:nvSpPr>
            <p:spPr bwMode="auto">
              <a:xfrm>
                <a:off x="123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9" name="Oval 115"/>
              <p:cNvSpPr>
                <a:spLocks noChangeArrowheads="1"/>
              </p:cNvSpPr>
              <p:nvPr>
                <p:custDataLst>
                  <p:tags r:id="rId12"/>
                </p:custDataLst>
              </p:nvPr>
            </p:nvSpPr>
            <p:spPr bwMode="auto">
              <a:xfrm>
                <a:off x="1229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0" name="Oval 116"/>
              <p:cNvSpPr>
                <a:spLocks noChangeArrowheads="1"/>
              </p:cNvSpPr>
              <p:nvPr>
                <p:custDataLst>
                  <p:tags r:id="rId13"/>
                </p:custDataLst>
              </p:nvPr>
            </p:nvSpPr>
            <p:spPr bwMode="auto">
              <a:xfrm>
                <a:off x="1221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1" name="Oval 117"/>
              <p:cNvSpPr>
                <a:spLocks noChangeArrowheads="1"/>
              </p:cNvSpPr>
              <p:nvPr>
                <p:custDataLst>
                  <p:tags r:id="rId14"/>
                </p:custDataLst>
              </p:nvPr>
            </p:nvSpPr>
            <p:spPr bwMode="auto">
              <a:xfrm>
                <a:off x="1212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2" name="Oval 118"/>
              <p:cNvSpPr>
                <a:spLocks noChangeArrowheads="1"/>
              </p:cNvSpPr>
              <p:nvPr>
                <p:custDataLst>
                  <p:tags r:id="rId15"/>
                </p:custDataLst>
              </p:nvPr>
            </p:nvSpPr>
            <p:spPr bwMode="auto">
              <a:xfrm>
                <a:off x="1204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3" name="Oval 119"/>
              <p:cNvSpPr>
                <a:spLocks noChangeArrowheads="1"/>
              </p:cNvSpPr>
              <p:nvPr>
                <p:custDataLst>
                  <p:tags r:id="rId16"/>
                </p:custDataLst>
              </p:nvPr>
            </p:nvSpPr>
            <p:spPr bwMode="auto">
              <a:xfrm>
                <a:off x="1196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4" name="Oval 120"/>
              <p:cNvSpPr>
                <a:spLocks noChangeArrowheads="1"/>
              </p:cNvSpPr>
              <p:nvPr>
                <p:custDataLst>
                  <p:tags r:id="rId17"/>
                </p:custDataLst>
              </p:nvPr>
            </p:nvSpPr>
            <p:spPr bwMode="auto">
              <a:xfrm>
                <a:off x="1187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5" name="Oval 121"/>
              <p:cNvSpPr>
                <a:spLocks noChangeArrowheads="1"/>
              </p:cNvSpPr>
              <p:nvPr>
                <p:custDataLst>
                  <p:tags r:id="rId18"/>
                </p:custDataLst>
              </p:nvPr>
            </p:nvSpPr>
            <p:spPr bwMode="auto">
              <a:xfrm>
                <a:off x="117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6" name="Oval 122"/>
              <p:cNvSpPr>
                <a:spLocks noChangeArrowheads="1"/>
              </p:cNvSpPr>
              <p:nvPr>
                <p:custDataLst>
                  <p:tags r:id="rId19"/>
                </p:custDataLst>
              </p:nvPr>
            </p:nvSpPr>
            <p:spPr bwMode="auto">
              <a:xfrm>
                <a:off x="1170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7" name="Oval 123"/>
              <p:cNvSpPr>
                <a:spLocks noChangeArrowheads="1"/>
              </p:cNvSpPr>
              <p:nvPr>
                <p:custDataLst>
                  <p:tags r:id="rId20"/>
                </p:custDataLst>
              </p:nvPr>
            </p:nvSpPr>
            <p:spPr bwMode="auto">
              <a:xfrm>
                <a:off x="116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8" name="Oval 124"/>
              <p:cNvSpPr>
                <a:spLocks noChangeArrowheads="1"/>
              </p:cNvSpPr>
              <p:nvPr>
                <p:custDataLst>
                  <p:tags r:id="rId21"/>
                </p:custDataLst>
              </p:nvPr>
            </p:nvSpPr>
            <p:spPr bwMode="auto">
              <a:xfrm>
                <a:off x="115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 name="Oval 125"/>
              <p:cNvSpPr>
                <a:spLocks noChangeArrowheads="1"/>
              </p:cNvSpPr>
              <p:nvPr>
                <p:custDataLst>
                  <p:tags r:id="rId22"/>
                </p:custDataLst>
              </p:nvPr>
            </p:nvSpPr>
            <p:spPr bwMode="auto">
              <a:xfrm>
                <a:off x="114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0" name="Oval 126"/>
              <p:cNvSpPr>
                <a:spLocks noChangeArrowheads="1"/>
              </p:cNvSpPr>
              <p:nvPr>
                <p:custDataLst>
                  <p:tags r:id="rId23"/>
                </p:custDataLst>
              </p:nvPr>
            </p:nvSpPr>
            <p:spPr bwMode="auto">
              <a:xfrm>
                <a:off x="113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1" name="Oval 127"/>
              <p:cNvSpPr>
                <a:spLocks noChangeArrowheads="1"/>
              </p:cNvSpPr>
              <p:nvPr>
                <p:custDataLst>
                  <p:tags r:id="rId24"/>
                </p:custDataLst>
              </p:nvPr>
            </p:nvSpPr>
            <p:spPr bwMode="auto">
              <a:xfrm>
                <a:off x="1128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2" name="Oval 128"/>
              <p:cNvSpPr>
                <a:spLocks noChangeArrowheads="1"/>
              </p:cNvSpPr>
              <p:nvPr>
                <p:custDataLst>
                  <p:tags r:id="rId25"/>
                </p:custDataLst>
              </p:nvPr>
            </p:nvSpPr>
            <p:spPr bwMode="auto">
              <a:xfrm>
                <a:off x="1120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3" name="Oval 129"/>
              <p:cNvSpPr>
                <a:spLocks noChangeArrowheads="1"/>
              </p:cNvSpPr>
              <p:nvPr>
                <p:custDataLst>
                  <p:tags r:id="rId26"/>
                </p:custDataLst>
              </p:nvPr>
            </p:nvSpPr>
            <p:spPr bwMode="auto">
              <a:xfrm>
                <a:off x="111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4" name="Oval 130"/>
              <p:cNvSpPr>
                <a:spLocks noChangeArrowheads="1"/>
              </p:cNvSpPr>
              <p:nvPr>
                <p:custDataLst>
                  <p:tags r:id="rId27"/>
                </p:custDataLst>
              </p:nvPr>
            </p:nvSpPr>
            <p:spPr bwMode="auto">
              <a:xfrm>
                <a:off x="1103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5" name="Oval 131"/>
              <p:cNvSpPr>
                <a:spLocks noChangeArrowheads="1"/>
              </p:cNvSpPr>
              <p:nvPr>
                <p:custDataLst>
                  <p:tags r:id="rId28"/>
                </p:custDataLst>
              </p:nvPr>
            </p:nvSpPr>
            <p:spPr bwMode="auto">
              <a:xfrm>
                <a:off x="1095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6" name="Oval 132"/>
              <p:cNvSpPr>
                <a:spLocks noChangeArrowheads="1"/>
              </p:cNvSpPr>
              <p:nvPr>
                <p:custDataLst>
                  <p:tags r:id="rId29"/>
                </p:custDataLst>
              </p:nvPr>
            </p:nvSpPr>
            <p:spPr bwMode="auto">
              <a:xfrm>
                <a:off x="108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7" name="Oval 133"/>
              <p:cNvSpPr>
                <a:spLocks noChangeArrowheads="1"/>
              </p:cNvSpPr>
              <p:nvPr>
                <p:custDataLst>
                  <p:tags r:id="rId30"/>
                </p:custDataLst>
              </p:nvPr>
            </p:nvSpPr>
            <p:spPr bwMode="auto">
              <a:xfrm>
                <a:off x="1078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8" name="Oval 134"/>
              <p:cNvSpPr>
                <a:spLocks noChangeArrowheads="1"/>
              </p:cNvSpPr>
              <p:nvPr>
                <p:custDataLst>
                  <p:tags r:id="rId31"/>
                </p:custDataLst>
              </p:nvPr>
            </p:nvSpPr>
            <p:spPr bwMode="auto">
              <a:xfrm>
                <a:off x="107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 name="Oval 135"/>
              <p:cNvSpPr>
                <a:spLocks noChangeArrowheads="1"/>
              </p:cNvSpPr>
              <p:nvPr>
                <p:custDataLst>
                  <p:tags r:id="rId32"/>
                </p:custDataLst>
              </p:nvPr>
            </p:nvSpPr>
            <p:spPr bwMode="auto">
              <a:xfrm>
                <a:off x="1062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0" name="Oval 136"/>
              <p:cNvSpPr>
                <a:spLocks noChangeArrowheads="1"/>
              </p:cNvSpPr>
              <p:nvPr>
                <p:custDataLst>
                  <p:tags r:id="rId33"/>
                </p:custDataLst>
              </p:nvPr>
            </p:nvSpPr>
            <p:spPr bwMode="auto">
              <a:xfrm>
                <a:off x="1053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1" name="Oval 137"/>
              <p:cNvSpPr>
                <a:spLocks noChangeArrowheads="1"/>
              </p:cNvSpPr>
              <p:nvPr>
                <p:custDataLst>
                  <p:tags r:id="rId34"/>
                </p:custDataLst>
              </p:nvPr>
            </p:nvSpPr>
            <p:spPr bwMode="auto">
              <a:xfrm>
                <a:off x="1045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2" name="Oval 138"/>
              <p:cNvSpPr>
                <a:spLocks noChangeArrowheads="1"/>
              </p:cNvSpPr>
              <p:nvPr>
                <p:custDataLst>
                  <p:tags r:id="rId35"/>
                </p:custDataLst>
              </p:nvPr>
            </p:nvSpPr>
            <p:spPr bwMode="auto">
              <a:xfrm>
                <a:off x="1036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3" name="Oval 139"/>
              <p:cNvSpPr>
                <a:spLocks noChangeArrowheads="1"/>
              </p:cNvSpPr>
              <p:nvPr>
                <p:custDataLst>
                  <p:tags r:id="rId36"/>
                </p:custDataLst>
              </p:nvPr>
            </p:nvSpPr>
            <p:spPr bwMode="auto">
              <a:xfrm>
                <a:off x="10284"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4" name="Oval 140"/>
              <p:cNvSpPr>
                <a:spLocks noChangeArrowheads="1"/>
              </p:cNvSpPr>
              <p:nvPr>
                <p:custDataLst>
                  <p:tags r:id="rId37"/>
                </p:custDataLst>
              </p:nvPr>
            </p:nvSpPr>
            <p:spPr bwMode="auto">
              <a:xfrm>
                <a:off x="1020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5" name="Oval 141"/>
              <p:cNvSpPr>
                <a:spLocks noChangeArrowheads="1"/>
              </p:cNvSpPr>
              <p:nvPr>
                <p:custDataLst>
                  <p:tags r:id="rId38"/>
                </p:custDataLst>
              </p:nvPr>
            </p:nvSpPr>
            <p:spPr bwMode="auto">
              <a:xfrm>
                <a:off x="1011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6" name="Oval 142"/>
              <p:cNvSpPr>
                <a:spLocks noChangeArrowheads="1"/>
              </p:cNvSpPr>
              <p:nvPr>
                <p:custDataLst>
                  <p:tags r:id="rId39"/>
                </p:custDataLst>
              </p:nvPr>
            </p:nvSpPr>
            <p:spPr bwMode="auto">
              <a:xfrm>
                <a:off x="1003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7" name="Oval 143"/>
              <p:cNvSpPr>
                <a:spLocks noChangeArrowheads="1"/>
              </p:cNvSpPr>
              <p:nvPr>
                <p:custDataLst>
                  <p:tags r:id="rId40"/>
                </p:custDataLst>
              </p:nvPr>
            </p:nvSpPr>
            <p:spPr bwMode="auto">
              <a:xfrm>
                <a:off x="994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8" name="Oval 144"/>
              <p:cNvSpPr>
                <a:spLocks noChangeArrowheads="1"/>
              </p:cNvSpPr>
              <p:nvPr>
                <p:custDataLst>
                  <p:tags r:id="rId41"/>
                </p:custDataLst>
              </p:nvPr>
            </p:nvSpPr>
            <p:spPr bwMode="auto">
              <a:xfrm>
                <a:off x="986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9" name="Oval 145"/>
              <p:cNvSpPr>
                <a:spLocks noChangeArrowheads="1"/>
              </p:cNvSpPr>
              <p:nvPr>
                <p:custDataLst>
                  <p:tags r:id="rId42"/>
                </p:custDataLst>
              </p:nvPr>
            </p:nvSpPr>
            <p:spPr bwMode="auto">
              <a:xfrm>
                <a:off x="97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0" name="Oval 146"/>
              <p:cNvSpPr>
                <a:spLocks noChangeArrowheads="1"/>
              </p:cNvSpPr>
              <p:nvPr>
                <p:custDataLst>
                  <p:tags r:id="rId43"/>
                </p:custDataLst>
              </p:nvPr>
            </p:nvSpPr>
            <p:spPr bwMode="auto">
              <a:xfrm>
                <a:off x="969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1" name="Oval 147"/>
              <p:cNvSpPr>
                <a:spLocks noChangeArrowheads="1"/>
              </p:cNvSpPr>
              <p:nvPr>
                <p:custDataLst>
                  <p:tags r:id="rId44"/>
                </p:custDataLst>
              </p:nvPr>
            </p:nvSpPr>
            <p:spPr bwMode="auto">
              <a:xfrm>
                <a:off x="961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2" name="Oval 148"/>
              <p:cNvSpPr>
                <a:spLocks noChangeArrowheads="1"/>
              </p:cNvSpPr>
              <p:nvPr>
                <p:custDataLst>
                  <p:tags r:id="rId45"/>
                </p:custDataLst>
              </p:nvPr>
            </p:nvSpPr>
            <p:spPr bwMode="auto">
              <a:xfrm>
                <a:off x="952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3" name="Oval 149"/>
              <p:cNvSpPr>
                <a:spLocks noChangeArrowheads="1"/>
              </p:cNvSpPr>
              <p:nvPr>
                <p:custDataLst>
                  <p:tags r:id="rId46"/>
                </p:custDataLst>
              </p:nvPr>
            </p:nvSpPr>
            <p:spPr bwMode="auto">
              <a:xfrm>
                <a:off x="944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4" name="Oval 150"/>
              <p:cNvSpPr>
                <a:spLocks noChangeArrowheads="1"/>
              </p:cNvSpPr>
              <p:nvPr>
                <p:custDataLst>
                  <p:tags r:id="rId47"/>
                </p:custDataLst>
              </p:nvPr>
            </p:nvSpPr>
            <p:spPr bwMode="auto">
              <a:xfrm>
                <a:off x="936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5" name="Oval 151"/>
              <p:cNvSpPr>
                <a:spLocks noChangeArrowheads="1"/>
              </p:cNvSpPr>
              <p:nvPr>
                <p:custDataLst>
                  <p:tags r:id="rId48"/>
                </p:custDataLst>
              </p:nvPr>
            </p:nvSpPr>
            <p:spPr bwMode="auto">
              <a:xfrm>
                <a:off x="927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6" name="Oval 152"/>
              <p:cNvSpPr>
                <a:spLocks noChangeArrowheads="1"/>
              </p:cNvSpPr>
              <p:nvPr>
                <p:custDataLst>
                  <p:tags r:id="rId49"/>
                </p:custDataLst>
              </p:nvPr>
            </p:nvSpPr>
            <p:spPr bwMode="auto">
              <a:xfrm>
                <a:off x="919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7" name="Oval 153"/>
              <p:cNvSpPr>
                <a:spLocks noChangeArrowheads="1"/>
              </p:cNvSpPr>
              <p:nvPr>
                <p:custDataLst>
                  <p:tags r:id="rId50"/>
                </p:custDataLst>
              </p:nvPr>
            </p:nvSpPr>
            <p:spPr bwMode="auto">
              <a:xfrm>
                <a:off x="911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8" name="Oval 154"/>
              <p:cNvSpPr>
                <a:spLocks noChangeArrowheads="1"/>
              </p:cNvSpPr>
              <p:nvPr>
                <p:custDataLst>
                  <p:tags r:id="rId51"/>
                </p:custDataLst>
              </p:nvPr>
            </p:nvSpPr>
            <p:spPr bwMode="auto">
              <a:xfrm>
                <a:off x="902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9" name="Oval 155"/>
              <p:cNvSpPr>
                <a:spLocks noChangeArrowheads="1"/>
              </p:cNvSpPr>
              <p:nvPr>
                <p:custDataLst>
                  <p:tags r:id="rId52"/>
                </p:custDataLst>
              </p:nvPr>
            </p:nvSpPr>
            <p:spPr bwMode="auto">
              <a:xfrm>
                <a:off x="894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0" name="Oval 156"/>
              <p:cNvSpPr>
                <a:spLocks noChangeArrowheads="1"/>
              </p:cNvSpPr>
              <p:nvPr>
                <p:custDataLst>
                  <p:tags r:id="rId53"/>
                </p:custDataLst>
              </p:nvPr>
            </p:nvSpPr>
            <p:spPr bwMode="auto">
              <a:xfrm>
                <a:off x="88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1" name="Oval 157"/>
              <p:cNvSpPr>
                <a:spLocks noChangeArrowheads="1"/>
              </p:cNvSpPr>
              <p:nvPr>
                <p:custDataLst>
                  <p:tags r:id="rId54"/>
                </p:custDataLst>
              </p:nvPr>
            </p:nvSpPr>
            <p:spPr bwMode="auto">
              <a:xfrm>
                <a:off x="877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2" name="Oval 158"/>
              <p:cNvSpPr>
                <a:spLocks noChangeArrowheads="1"/>
              </p:cNvSpPr>
              <p:nvPr>
                <p:custDataLst>
                  <p:tags r:id="rId55"/>
                </p:custDataLst>
              </p:nvPr>
            </p:nvSpPr>
            <p:spPr bwMode="auto">
              <a:xfrm>
                <a:off x="869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3" name="Oval 159"/>
              <p:cNvSpPr>
                <a:spLocks noChangeArrowheads="1"/>
              </p:cNvSpPr>
              <p:nvPr>
                <p:custDataLst>
                  <p:tags r:id="rId56"/>
                </p:custDataLst>
              </p:nvPr>
            </p:nvSpPr>
            <p:spPr bwMode="auto">
              <a:xfrm>
                <a:off x="8607"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4" name="Oval 160"/>
              <p:cNvSpPr>
                <a:spLocks noChangeArrowheads="1"/>
              </p:cNvSpPr>
              <p:nvPr>
                <p:custDataLst>
                  <p:tags r:id="rId57"/>
                </p:custDataLst>
              </p:nvPr>
            </p:nvSpPr>
            <p:spPr bwMode="auto">
              <a:xfrm>
                <a:off x="8525"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5" name="Oval 161"/>
              <p:cNvSpPr>
                <a:spLocks noChangeArrowheads="1"/>
              </p:cNvSpPr>
              <p:nvPr>
                <p:custDataLst>
                  <p:tags r:id="rId58"/>
                </p:custDataLst>
              </p:nvPr>
            </p:nvSpPr>
            <p:spPr bwMode="auto">
              <a:xfrm>
                <a:off x="8440"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6" name="Oval 162"/>
              <p:cNvSpPr>
                <a:spLocks noChangeArrowheads="1"/>
              </p:cNvSpPr>
              <p:nvPr>
                <p:custDataLst>
                  <p:tags r:id="rId59"/>
                </p:custDataLst>
              </p:nvPr>
            </p:nvSpPr>
            <p:spPr bwMode="auto">
              <a:xfrm>
                <a:off x="8356"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7" name="Oval 163"/>
              <p:cNvSpPr>
                <a:spLocks noChangeArrowheads="1"/>
              </p:cNvSpPr>
              <p:nvPr>
                <p:custDataLst>
                  <p:tags r:id="rId60"/>
                </p:custDataLst>
              </p:nvPr>
            </p:nvSpPr>
            <p:spPr bwMode="auto">
              <a:xfrm>
                <a:off x="8271"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8" name="Oval 164"/>
              <p:cNvSpPr>
                <a:spLocks noChangeArrowheads="1"/>
              </p:cNvSpPr>
              <p:nvPr>
                <p:custDataLst>
                  <p:tags r:id="rId61"/>
                </p:custDataLst>
              </p:nvPr>
            </p:nvSpPr>
            <p:spPr bwMode="auto">
              <a:xfrm>
                <a:off x="818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9" name="Oval 165"/>
              <p:cNvSpPr>
                <a:spLocks noChangeArrowheads="1"/>
              </p:cNvSpPr>
              <p:nvPr>
                <p:custDataLst>
                  <p:tags r:id="rId62"/>
                </p:custDataLst>
              </p:nvPr>
            </p:nvSpPr>
            <p:spPr bwMode="auto">
              <a:xfrm>
                <a:off x="810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0" name="Oval 166"/>
              <p:cNvSpPr>
                <a:spLocks noChangeArrowheads="1"/>
              </p:cNvSpPr>
              <p:nvPr>
                <p:custDataLst>
                  <p:tags r:id="rId63"/>
                </p:custDataLst>
              </p:nvPr>
            </p:nvSpPr>
            <p:spPr bwMode="auto">
              <a:xfrm>
                <a:off x="8019"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1" name="Oval 167"/>
              <p:cNvSpPr>
                <a:spLocks noChangeArrowheads="1"/>
              </p:cNvSpPr>
              <p:nvPr>
                <p:custDataLst>
                  <p:tags r:id="rId64"/>
                </p:custDataLst>
              </p:nvPr>
            </p:nvSpPr>
            <p:spPr bwMode="auto">
              <a:xfrm>
                <a:off x="7935" y="6922"/>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2" name="Oval 168"/>
              <p:cNvSpPr>
                <a:spLocks noChangeArrowheads="1"/>
              </p:cNvSpPr>
              <p:nvPr>
                <p:custDataLst>
                  <p:tags r:id="rId65"/>
                </p:custDataLst>
              </p:nvPr>
            </p:nvSpPr>
            <p:spPr bwMode="auto">
              <a:xfrm>
                <a:off x="7853"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3" name="Oval 169"/>
              <p:cNvSpPr>
                <a:spLocks noChangeArrowheads="1"/>
              </p:cNvSpPr>
              <p:nvPr>
                <p:custDataLst>
                  <p:tags r:id="rId66"/>
                </p:custDataLst>
              </p:nvPr>
            </p:nvSpPr>
            <p:spPr bwMode="auto">
              <a:xfrm>
                <a:off x="776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4" name="Oval 170"/>
              <p:cNvSpPr>
                <a:spLocks noChangeArrowheads="1"/>
              </p:cNvSpPr>
              <p:nvPr>
                <p:custDataLst>
                  <p:tags r:id="rId67"/>
                </p:custDataLst>
              </p:nvPr>
            </p:nvSpPr>
            <p:spPr bwMode="auto">
              <a:xfrm>
                <a:off x="768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5" name="Oval 171"/>
              <p:cNvSpPr>
                <a:spLocks noChangeArrowheads="1"/>
              </p:cNvSpPr>
              <p:nvPr>
                <p:custDataLst>
                  <p:tags r:id="rId68"/>
                </p:custDataLst>
              </p:nvPr>
            </p:nvSpPr>
            <p:spPr bwMode="auto">
              <a:xfrm>
                <a:off x="75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6" name="Oval 172"/>
              <p:cNvSpPr>
                <a:spLocks noChangeArrowheads="1"/>
              </p:cNvSpPr>
              <p:nvPr>
                <p:custDataLst>
                  <p:tags r:id="rId69"/>
                </p:custDataLst>
              </p:nvPr>
            </p:nvSpPr>
            <p:spPr bwMode="auto">
              <a:xfrm>
                <a:off x="751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7" name="Oval 173"/>
              <p:cNvSpPr>
                <a:spLocks noChangeArrowheads="1"/>
              </p:cNvSpPr>
              <p:nvPr>
                <p:custDataLst>
                  <p:tags r:id="rId70"/>
                </p:custDataLst>
              </p:nvPr>
            </p:nvSpPr>
            <p:spPr bwMode="auto">
              <a:xfrm>
                <a:off x="74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8" name="Oval 174"/>
              <p:cNvSpPr>
                <a:spLocks noChangeArrowheads="1"/>
              </p:cNvSpPr>
              <p:nvPr>
                <p:custDataLst>
                  <p:tags r:id="rId71"/>
                </p:custDataLst>
              </p:nvPr>
            </p:nvSpPr>
            <p:spPr bwMode="auto">
              <a:xfrm>
                <a:off x="73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9" name="Oval 175"/>
              <p:cNvSpPr>
                <a:spLocks noChangeArrowheads="1"/>
              </p:cNvSpPr>
              <p:nvPr>
                <p:custDataLst>
                  <p:tags r:id="rId72"/>
                </p:custDataLst>
              </p:nvPr>
            </p:nvSpPr>
            <p:spPr bwMode="auto">
              <a:xfrm>
                <a:off x="725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0" name="Oval 176"/>
              <p:cNvSpPr>
                <a:spLocks noChangeArrowheads="1"/>
              </p:cNvSpPr>
              <p:nvPr>
                <p:custDataLst>
                  <p:tags r:id="rId73"/>
                </p:custDataLst>
              </p:nvPr>
            </p:nvSpPr>
            <p:spPr bwMode="auto">
              <a:xfrm>
                <a:off x="71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1" name="Oval 177"/>
              <p:cNvSpPr>
                <a:spLocks noChangeArrowheads="1"/>
              </p:cNvSpPr>
              <p:nvPr>
                <p:custDataLst>
                  <p:tags r:id="rId74"/>
                </p:custDataLst>
              </p:nvPr>
            </p:nvSpPr>
            <p:spPr bwMode="auto">
              <a:xfrm>
                <a:off x="7092"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2" name="Oval 178"/>
              <p:cNvSpPr>
                <a:spLocks noChangeArrowheads="1"/>
              </p:cNvSpPr>
              <p:nvPr>
                <p:custDataLst>
                  <p:tags r:id="rId75"/>
                </p:custDataLst>
              </p:nvPr>
            </p:nvSpPr>
            <p:spPr bwMode="auto">
              <a:xfrm>
                <a:off x="700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3" name="Oval 179"/>
              <p:cNvSpPr>
                <a:spLocks noChangeArrowheads="1"/>
              </p:cNvSpPr>
              <p:nvPr>
                <p:custDataLst>
                  <p:tags r:id="rId76"/>
                </p:custDataLst>
              </p:nvPr>
            </p:nvSpPr>
            <p:spPr bwMode="auto">
              <a:xfrm>
                <a:off x="69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4" name="Oval 180"/>
              <p:cNvSpPr>
                <a:spLocks noChangeArrowheads="1"/>
              </p:cNvSpPr>
              <p:nvPr>
                <p:custDataLst>
                  <p:tags r:id="rId77"/>
                </p:custDataLst>
              </p:nvPr>
            </p:nvSpPr>
            <p:spPr bwMode="auto">
              <a:xfrm>
                <a:off x="683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5" name="Oval 181"/>
              <p:cNvSpPr>
                <a:spLocks noChangeArrowheads="1"/>
              </p:cNvSpPr>
              <p:nvPr>
                <p:custDataLst>
                  <p:tags r:id="rId78"/>
                </p:custDataLst>
              </p:nvPr>
            </p:nvSpPr>
            <p:spPr bwMode="auto">
              <a:xfrm>
                <a:off x="675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6" name="Oval 182"/>
              <p:cNvSpPr>
                <a:spLocks noChangeArrowheads="1"/>
              </p:cNvSpPr>
              <p:nvPr>
                <p:custDataLst>
                  <p:tags r:id="rId79"/>
                </p:custDataLst>
              </p:nvPr>
            </p:nvSpPr>
            <p:spPr bwMode="auto">
              <a:xfrm>
                <a:off x="66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7" name="Oval 183"/>
              <p:cNvSpPr>
                <a:spLocks noChangeArrowheads="1"/>
              </p:cNvSpPr>
              <p:nvPr>
                <p:custDataLst>
                  <p:tags r:id="rId80"/>
                </p:custDataLst>
              </p:nvPr>
            </p:nvSpPr>
            <p:spPr bwMode="auto">
              <a:xfrm>
                <a:off x="658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8" name="Oval 184"/>
              <p:cNvSpPr>
                <a:spLocks noChangeArrowheads="1"/>
              </p:cNvSpPr>
              <p:nvPr>
                <p:custDataLst>
                  <p:tags r:id="rId81"/>
                </p:custDataLst>
              </p:nvPr>
            </p:nvSpPr>
            <p:spPr bwMode="auto">
              <a:xfrm>
                <a:off x="65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9" name="Oval 185"/>
              <p:cNvSpPr>
                <a:spLocks noChangeArrowheads="1"/>
              </p:cNvSpPr>
              <p:nvPr>
                <p:custDataLst>
                  <p:tags r:id="rId82"/>
                </p:custDataLst>
              </p:nvPr>
            </p:nvSpPr>
            <p:spPr bwMode="auto">
              <a:xfrm>
                <a:off x="642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0" name="Oval 186"/>
              <p:cNvSpPr>
                <a:spLocks noChangeArrowheads="1"/>
              </p:cNvSpPr>
              <p:nvPr>
                <p:custDataLst>
                  <p:tags r:id="rId83"/>
                </p:custDataLst>
              </p:nvPr>
            </p:nvSpPr>
            <p:spPr bwMode="auto">
              <a:xfrm>
                <a:off x="633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1" name="Oval 187"/>
              <p:cNvSpPr>
                <a:spLocks noChangeArrowheads="1"/>
              </p:cNvSpPr>
              <p:nvPr>
                <p:custDataLst>
                  <p:tags r:id="rId84"/>
                </p:custDataLst>
              </p:nvPr>
            </p:nvSpPr>
            <p:spPr bwMode="auto">
              <a:xfrm>
                <a:off x="625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2" name="Oval 188"/>
              <p:cNvSpPr>
                <a:spLocks noChangeArrowheads="1"/>
              </p:cNvSpPr>
              <p:nvPr>
                <p:custDataLst>
                  <p:tags r:id="rId85"/>
                </p:custDataLst>
              </p:nvPr>
            </p:nvSpPr>
            <p:spPr bwMode="auto">
              <a:xfrm>
                <a:off x="617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3" name="Oval 189"/>
              <p:cNvSpPr>
                <a:spLocks noChangeArrowheads="1"/>
              </p:cNvSpPr>
              <p:nvPr>
                <p:custDataLst>
                  <p:tags r:id="rId86"/>
                </p:custDataLst>
              </p:nvPr>
            </p:nvSpPr>
            <p:spPr bwMode="auto">
              <a:xfrm>
                <a:off x="608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4" name="Oval 190"/>
              <p:cNvSpPr>
                <a:spLocks noChangeArrowheads="1"/>
              </p:cNvSpPr>
              <p:nvPr>
                <p:custDataLst>
                  <p:tags r:id="rId87"/>
                </p:custDataLst>
              </p:nvPr>
            </p:nvSpPr>
            <p:spPr bwMode="auto">
              <a:xfrm>
                <a:off x="600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5" name="Oval 191"/>
              <p:cNvSpPr>
                <a:spLocks noChangeArrowheads="1"/>
              </p:cNvSpPr>
              <p:nvPr>
                <p:custDataLst>
                  <p:tags r:id="rId88"/>
                </p:custDataLst>
              </p:nvPr>
            </p:nvSpPr>
            <p:spPr bwMode="auto">
              <a:xfrm>
                <a:off x="591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6" name="Oval 192"/>
              <p:cNvSpPr>
                <a:spLocks noChangeArrowheads="1"/>
              </p:cNvSpPr>
              <p:nvPr>
                <p:custDataLst>
                  <p:tags r:id="rId89"/>
                </p:custDataLst>
              </p:nvPr>
            </p:nvSpPr>
            <p:spPr bwMode="auto">
              <a:xfrm>
                <a:off x="583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7" name="Freeform 193"/>
              <p:cNvSpPr/>
              <p:nvPr>
                <p:custDataLst>
                  <p:tags r:id="rId90"/>
                </p:custDataLst>
              </p:nvPr>
            </p:nvSpPr>
            <p:spPr bwMode="auto">
              <a:xfrm>
                <a:off x="5750" y="6915"/>
                <a:ext cx="46" cy="46"/>
              </a:xfrm>
              <a:custGeom>
                <a:avLst/>
                <a:gdLst>
                  <a:gd name="T0" fmla="*/ 0 w 7"/>
                  <a:gd name="T1" fmla="*/ 2 h 7"/>
                  <a:gd name="T2" fmla="*/ 4 w 7"/>
                  <a:gd name="T3" fmla="*/ 0 h 7"/>
                  <a:gd name="T4" fmla="*/ 7 w 7"/>
                  <a:gd name="T5" fmla="*/ 4 h 7"/>
                  <a:gd name="T6" fmla="*/ 3 w 7"/>
                  <a:gd name="T7" fmla="*/ 7 h 7"/>
                  <a:gd name="T8" fmla="*/ 0 w 7"/>
                  <a:gd name="T9" fmla="*/ 2 h 7"/>
                </a:gdLst>
                <a:ahLst/>
                <a:cxnLst>
                  <a:cxn ang="0">
                    <a:pos x="T0" y="T1"/>
                  </a:cxn>
                  <a:cxn ang="0">
                    <a:pos x="T2" y="T3"/>
                  </a:cxn>
                  <a:cxn ang="0">
                    <a:pos x="T4" y="T5"/>
                  </a:cxn>
                  <a:cxn ang="0">
                    <a:pos x="T6" y="T7"/>
                  </a:cxn>
                  <a:cxn ang="0">
                    <a:pos x="T8" y="T9"/>
                  </a:cxn>
                </a:cxnLst>
                <a:rect l="0" t="0" r="r" b="b"/>
                <a:pathLst>
                  <a:path w="7" h="7">
                    <a:moveTo>
                      <a:pt x="0" y="2"/>
                    </a:moveTo>
                    <a:cubicBezTo>
                      <a:pt x="1" y="1"/>
                      <a:pt x="3" y="0"/>
                      <a:pt x="4" y="0"/>
                    </a:cubicBezTo>
                    <a:cubicBezTo>
                      <a:pt x="6" y="0"/>
                      <a:pt x="7" y="2"/>
                      <a:pt x="7" y="4"/>
                    </a:cubicBezTo>
                    <a:cubicBezTo>
                      <a:pt x="7" y="6"/>
                      <a:pt x="5" y="7"/>
                      <a:pt x="3" y="7"/>
                    </a:cubicBezTo>
                    <a:cubicBezTo>
                      <a:pt x="1" y="6"/>
                      <a:pt x="0" y="4"/>
                      <a:pt x="0"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8" name="Freeform 194"/>
              <p:cNvSpPr/>
              <p:nvPr>
                <p:custDataLst>
                  <p:tags r:id="rId91"/>
                </p:custDataLst>
              </p:nvPr>
            </p:nvSpPr>
            <p:spPr bwMode="auto">
              <a:xfrm>
                <a:off x="5666" y="6881"/>
                <a:ext cx="53" cy="53"/>
              </a:xfrm>
              <a:custGeom>
                <a:avLst/>
                <a:gdLst>
                  <a:gd name="T0" fmla="*/ 1 w 8"/>
                  <a:gd name="T1" fmla="*/ 2 h 8"/>
                  <a:gd name="T2" fmla="*/ 6 w 8"/>
                  <a:gd name="T3" fmla="*/ 1 h 8"/>
                  <a:gd name="T4" fmla="*/ 7 w 8"/>
                  <a:gd name="T5" fmla="*/ 5 h 8"/>
                  <a:gd name="T6" fmla="*/ 3 w 8"/>
                  <a:gd name="T7" fmla="*/ 7 h 8"/>
                  <a:gd name="T8" fmla="*/ 1 w 8"/>
                  <a:gd name="T9" fmla="*/ 2 h 8"/>
                </a:gdLst>
                <a:ahLst/>
                <a:cxnLst>
                  <a:cxn ang="0">
                    <a:pos x="T0" y="T1"/>
                  </a:cxn>
                  <a:cxn ang="0">
                    <a:pos x="T2" y="T3"/>
                  </a:cxn>
                  <a:cxn ang="0">
                    <a:pos x="T4" y="T5"/>
                  </a:cxn>
                  <a:cxn ang="0">
                    <a:pos x="T6" y="T7"/>
                  </a:cxn>
                  <a:cxn ang="0">
                    <a:pos x="T8" y="T9"/>
                  </a:cxn>
                </a:cxnLst>
                <a:rect l="0" t="0" r="r" b="b"/>
                <a:pathLst>
                  <a:path w="8" h="8">
                    <a:moveTo>
                      <a:pt x="1" y="2"/>
                    </a:moveTo>
                    <a:cubicBezTo>
                      <a:pt x="2" y="1"/>
                      <a:pt x="4" y="0"/>
                      <a:pt x="6" y="1"/>
                    </a:cubicBezTo>
                    <a:cubicBezTo>
                      <a:pt x="8" y="2"/>
                      <a:pt x="8" y="4"/>
                      <a:pt x="7" y="5"/>
                    </a:cubicBezTo>
                    <a:cubicBezTo>
                      <a:pt x="7" y="7"/>
                      <a:pt x="5" y="8"/>
                      <a:pt x="3" y="7"/>
                    </a:cubicBezTo>
                    <a:cubicBezTo>
                      <a:pt x="1" y="6"/>
                      <a:pt x="0" y="4"/>
                      <a:pt x="1"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9" name="Freeform 195"/>
              <p:cNvSpPr/>
              <p:nvPr>
                <p:custDataLst>
                  <p:tags r:id="rId92"/>
                </p:custDataLst>
              </p:nvPr>
            </p:nvSpPr>
            <p:spPr bwMode="auto">
              <a:xfrm>
                <a:off x="5603" y="6838"/>
                <a:ext cx="51" cy="43"/>
              </a:xfrm>
              <a:custGeom>
                <a:avLst/>
                <a:gdLst>
                  <a:gd name="T0" fmla="*/ 2 w 8"/>
                  <a:gd name="T1" fmla="*/ 1 h 7"/>
                  <a:gd name="T2" fmla="*/ 6 w 8"/>
                  <a:gd name="T3" fmla="*/ 1 h 7"/>
                  <a:gd name="T4" fmla="*/ 6 w 8"/>
                  <a:gd name="T5" fmla="*/ 6 h 7"/>
                  <a:gd name="T6" fmla="*/ 2 w 8"/>
                  <a:gd name="T7" fmla="*/ 6 h 7"/>
                  <a:gd name="T8" fmla="*/ 2 w 8"/>
                  <a:gd name="T9" fmla="*/ 1 h 7"/>
                </a:gdLst>
                <a:ahLst/>
                <a:cxnLst>
                  <a:cxn ang="0">
                    <a:pos x="T0" y="T1"/>
                  </a:cxn>
                  <a:cxn ang="0">
                    <a:pos x="T2" y="T3"/>
                  </a:cxn>
                  <a:cxn ang="0">
                    <a:pos x="T4" y="T5"/>
                  </a:cxn>
                  <a:cxn ang="0">
                    <a:pos x="T6" y="T7"/>
                  </a:cxn>
                  <a:cxn ang="0">
                    <a:pos x="T8" y="T9"/>
                  </a:cxn>
                </a:cxnLst>
                <a:rect l="0" t="0" r="r" b="b"/>
                <a:pathLst>
                  <a:path w="8" h="7">
                    <a:moveTo>
                      <a:pt x="2" y="1"/>
                    </a:moveTo>
                    <a:cubicBezTo>
                      <a:pt x="3" y="0"/>
                      <a:pt x="5" y="0"/>
                      <a:pt x="6" y="1"/>
                    </a:cubicBezTo>
                    <a:cubicBezTo>
                      <a:pt x="8" y="2"/>
                      <a:pt x="8" y="4"/>
                      <a:pt x="6" y="6"/>
                    </a:cubicBezTo>
                    <a:cubicBezTo>
                      <a:pt x="5" y="7"/>
                      <a:pt x="3" y="7"/>
                      <a:pt x="2" y="6"/>
                    </a:cubicBezTo>
                    <a:cubicBezTo>
                      <a:pt x="0" y="4"/>
                      <a:pt x="0"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0" name="Freeform 196"/>
              <p:cNvSpPr/>
              <p:nvPr>
                <p:custDataLst>
                  <p:tags r:id="rId93"/>
                </p:custDataLst>
              </p:nvPr>
            </p:nvSpPr>
            <p:spPr bwMode="auto">
              <a:xfrm>
                <a:off x="5550" y="6766"/>
                <a:ext cx="53" cy="53"/>
              </a:xfrm>
              <a:custGeom>
                <a:avLst/>
                <a:gdLst>
                  <a:gd name="T0" fmla="*/ 2 w 8"/>
                  <a:gd name="T1" fmla="*/ 1 h 8"/>
                  <a:gd name="T2" fmla="*/ 7 w 8"/>
                  <a:gd name="T3" fmla="*/ 2 h 8"/>
                  <a:gd name="T4" fmla="*/ 6 w 8"/>
                  <a:gd name="T5" fmla="*/ 7 h 8"/>
                  <a:gd name="T6" fmla="*/ 1 w 8"/>
                  <a:gd name="T7" fmla="*/ 6 h 8"/>
                  <a:gd name="T8" fmla="*/ 2 w 8"/>
                  <a:gd name="T9" fmla="*/ 1 h 8"/>
                </a:gdLst>
                <a:ahLst/>
                <a:cxnLst>
                  <a:cxn ang="0">
                    <a:pos x="T0" y="T1"/>
                  </a:cxn>
                  <a:cxn ang="0">
                    <a:pos x="T2" y="T3"/>
                  </a:cxn>
                  <a:cxn ang="0">
                    <a:pos x="T4" y="T5"/>
                  </a:cxn>
                  <a:cxn ang="0">
                    <a:pos x="T6" y="T7"/>
                  </a:cxn>
                  <a:cxn ang="0">
                    <a:pos x="T8" y="T9"/>
                  </a:cxn>
                </a:cxnLst>
                <a:rect l="0" t="0" r="r" b="b"/>
                <a:pathLst>
                  <a:path w="8" h="8">
                    <a:moveTo>
                      <a:pt x="2" y="1"/>
                    </a:moveTo>
                    <a:cubicBezTo>
                      <a:pt x="4" y="0"/>
                      <a:pt x="6" y="1"/>
                      <a:pt x="7" y="2"/>
                    </a:cubicBezTo>
                    <a:cubicBezTo>
                      <a:pt x="8" y="4"/>
                      <a:pt x="7" y="6"/>
                      <a:pt x="6" y="7"/>
                    </a:cubicBezTo>
                    <a:cubicBezTo>
                      <a:pt x="4" y="8"/>
                      <a:pt x="2" y="8"/>
                      <a:pt x="1" y="6"/>
                    </a:cubicBezTo>
                    <a:cubicBezTo>
                      <a:pt x="0" y="4"/>
                      <a:pt x="1"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1" name="Freeform 197"/>
              <p:cNvSpPr/>
              <p:nvPr>
                <p:custDataLst>
                  <p:tags r:id="rId94"/>
                </p:custDataLst>
              </p:nvPr>
            </p:nvSpPr>
            <p:spPr bwMode="auto">
              <a:xfrm>
                <a:off x="5518" y="6688"/>
                <a:ext cx="51" cy="53"/>
              </a:xfrm>
              <a:custGeom>
                <a:avLst/>
                <a:gdLst>
                  <a:gd name="T0" fmla="*/ 4 w 8"/>
                  <a:gd name="T1" fmla="*/ 1 h 8"/>
                  <a:gd name="T2" fmla="*/ 8 w 8"/>
                  <a:gd name="T3" fmla="*/ 3 h 8"/>
                  <a:gd name="T4" fmla="*/ 5 w 8"/>
                  <a:gd name="T5" fmla="*/ 7 h 8"/>
                  <a:gd name="T6" fmla="*/ 1 w 8"/>
                  <a:gd name="T7" fmla="*/ 5 h 8"/>
                  <a:gd name="T8" fmla="*/ 4 w 8"/>
                  <a:gd name="T9" fmla="*/ 1 h 8"/>
                </a:gdLst>
                <a:ahLst/>
                <a:cxnLst>
                  <a:cxn ang="0">
                    <a:pos x="T0" y="T1"/>
                  </a:cxn>
                  <a:cxn ang="0">
                    <a:pos x="T2" y="T3"/>
                  </a:cxn>
                  <a:cxn ang="0">
                    <a:pos x="T4" y="T5"/>
                  </a:cxn>
                  <a:cxn ang="0">
                    <a:pos x="T6" y="T7"/>
                  </a:cxn>
                  <a:cxn ang="0">
                    <a:pos x="T8" y="T9"/>
                  </a:cxn>
                </a:cxnLst>
                <a:rect l="0" t="0" r="r" b="b"/>
                <a:pathLst>
                  <a:path w="8" h="8">
                    <a:moveTo>
                      <a:pt x="4" y="1"/>
                    </a:moveTo>
                    <a:cubicBezTo>
                      <a:pt x="6" y="0"/>
                      <a:pt x="7" y="2"/>
                      <a:pt x="8" y="3"/>
                    </a:cubicBezTo>
                    <a:cubicBezTo>
                      <a:pt x="8" y="5"/>
                      <a:pt x="7" y="7"/>
                      <a:pt x="5" y="7"/>
                    </a:cubicBezTo>
                    <a:cubicBezTo>
                      <a:pt x="3" y="8"/>
                      <a:pt x="1" y="7"/>
                      <a:pt x="1" y="5"/>
                    </a:cubicBezTo>
                    <a:cubicBezTo>
                      <a:pt x="0" y="3"/>
                      <a:pt x="2" y="1"/>
                      <a:pt x="4"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2" name="Freeform 198"/>
              <p:cNvSpPr/>
              <p:nvPr>
                <p:custDataLst>
                  <p:tags r:id="rId95"/>
                </p:custDataLst>
              </p:nvPr>
            </p:nvSpPr>
            <p:spPr bwMode="auto">
              <a:xfrm>
                <a:off x="5518" y="6611"/>
                <a:ext cx="43" cy="46"/>
              </a:xfrm>
              <a:custGeom>
                <a:avLst/>
                <a:gdLst>
                  <a:gd name="T0" fmla="*/ 3 w 7"/>
                  <a:gd name="T1" fmla="*/ 0 h 7"/>
                  <a:gd name="T2" fmla="*/ 7 w 7"/>
                  <a:gd name="T3" fmla="*/ 3 h 7"/>
                  <a:gd name="T4" fmla="*/ 3 w 7"/>
                  <a:gd name="T5" fmla="*/ 6 h 7"/>
                  <a:gd name="T6" fmla="*/ 0 w 7"/>
                  <a:gd name="T7" fmla="*/ 3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1"/>
                      <a:pt x="7" y="3"/>
                    </a:cubicBezTo>
                    <a:cubicBezTo>
                      <a:pt x="7" y="5"/>
                      <a:pt x="5" y="6"/>
                      <a:pt x="3" y="6"/>
                    </a:cubicBezTo>
                    <a:cubicBezTo>
                      <a:pt x="1" y="7"/>
                      <a:pt x="0" y="5"/>
                      <a:pt x="0" y="3"/>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3" name="Oval 199"/>
              <p:cNvSpPr>
                <a:spLocks noChangeArrowheads="1"/>
              </p:cNvSpPr>
              <p:nvPr>
                <p:custDataLst>
                  <p:tags r:id="rId96"/>
                </p:custDataLst>
              </p:nvPr>
            </p:nvSpPr>
            <p:spPr bwMode="auto">
              <a:xfrm>
                <a:off x="5518" y="652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4" name="Oval 200"/>
              <p:cNvSpPr>
                <a:spLocks noChangeArrowheads="1"/>
              </p:cNvSpPr>
              <p:nvPr>
                <p:custDataLst>
                  <p:tags r:id="rId97"/>
                </p:custDataLst>
              </p:nvPr>
            </p:nvSpPr>
            <p:spPr bwMode="auto">
              <a:xfrm>
                <a:off x="5518" y="644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5" name="Oval 201"/>
              <p:cNvSpPr>
                <a:spLocks noChangeArrowheads="1"/>
              </p:cNvSpPr>
              <p:nvPr>
                <p:custDataLst>
                  <p:tags r:id="rId98"/>
                </p:custDataLst>
              </p:nvPr>
            </p:nvSpPr>
            <p:spPr bwMode="auto">
              <a:xfrm>
                <a:off x="5518" y="635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6" name="Oval 202"/>
              <p:cNvSpPr>
                <a:spLocks noChangeArrowheads="1"/>
              </p:cNvSpPr>
              <p:nvPr>
                <p:custDataLst>
                  <p:tags r:id="rId99"/>
                </p:custDataLst>
              </p:nvPr>
            </p:nvSpPr>
            <p:spPr bwMode="auto">
              <a:xfrm>
                <a:off x="5518" y="6275"/>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7" name="Oval 203"/>
              <p:cNvSpPr>
                <a:spLocks noChangeArrowheads="1"/>
              </p:cNvSpPr>
              <p:nvPr>
                <p:custDataLst>
                  <p:tags r:id="rId100"/>
                </p:custDataLst>
              </p:nvPr>
            </p:nvSpPr>
            <p:spPr bwMode="auto">
              <a:xfrm>
                <a:off x="5518" y="6191"/>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8" name="Oval 204"/>
              <p:cNvSpPr>
                <a:spLocks noChangeArrowheads="1"/>
              </p:cNvSpPr>
              <p:nvPr>
                <p:custDataLst>
                  <p:tags r:id="rId101"/>
                </p:custDataLst>
              </p:nvPr>
            </p:nvSpPr>
            <p:spPr bwMode="auto">
              <a:xfrm>
                <a:off x="5518" y="610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9" name="Oval 205"/>
              <p:cNvSpPr>
                <a:spLocks noChangeArrowheads="1"/>
              </p:cNvSpPr>
              <p:nvPr>
                <p:custDataLst>
                  <p:tags r:id="rId102"/>
                </p:custDataLst>
              </p:nvPr>
            </p:nvSpPr>
            <p:spPr bwMode="auto">
              <a:xfrm>
                <a:off x="5518" y="602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0" name="Oval 206"/>
              <p:cNvSpPr>
                <a:spLocks noChangeArrowheads="1"/>
              </p:cNvSpPr>
              <p:nvPr>
                <p:custDataLst>
                  <p:tags r:id="rId103"/>
                </p:custDataLst>
              </p:nvPr>
            </p:nvSpPr>
            <p:spPr bwMode="auto">
              <a:xfrm>
                <a:off x="5518" y="593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1" name="Oval 207"/>
              <p:cNvSpPr>
                <a:spLocks noChangeArrowheads="1"/>
              </p:cNvSpPr>
              <p:nvPr>
                <p:custDataLst>
                  <p:tags r:id="rId104"/>
                </p:custDataLst>
              </p:nvPr>
            </p:nvSpPr>
            <p:spPr bwMode="auto">
              <a:xfrm>
                <a:off x="5518" y="5853"/>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2" name="Oval 208"/>
              <p:cNvSpPr>
                <a:spLocks noChangeArrowheads="1"/>
              </p:cNvSpPr>
              <p:nvPr>
                <p:custDataLst>
                  <p:tags r:id="rId105"/>
                </p:custDataLst>
              </p:nvPr>
            </p:nvSpPr>
            <p:spPr bwMode="auto">
              <a:xfrm>
                <a:off x="5518" y="5768"/>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3" name="Oval 209"/>
              <p:cNvSpPr>
                <a:spLocks noChangeArrowheads="1"/>
              </p:cNvSpPr>
              <p:nvPr>
                <p:custDataLst>
                  <p:tags r:id="rId106"/>
                </p:custDataLst>
              </p:nvPr>
            </p:nvSpPr>
            <p:spPr bwMode="auto">
              <a:xfrm>
                <a:off x="5518" y="567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4" name="Oval 210"/>
              <p:cNvSpPr>
                <a:spLocks noChangeArrowheads="1"/>
              </p:cNvSpPr>
              <p:nvPr>
                <p:custDataLst>
                  <p:tags r:id="rId107"/>
                </p:custDataLst>
              </p:nvPr>
            </p:nvSpPr>
            <p:spPr bwMode="auto">
              <a:xfrm>
                <a:off x="5518" y="559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5" name="Oval 211"/>
              <p:cNvSpPr>
                <a:spLocks noChangeArrowheads="1"/>
              </p:cNvSpPr>
              <p:nvPr>
                <p:custDataLst>
                  <p:tags r:id="rId108"/>
                </p:custDataLst>
              </p:nvPr>
            </p:nvSpPr>
            <p:spPr bwMode="auto">
              <a:xfrm>
                <a:off x="5518" y="55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6" name="Oval 212"/>
              <p:cNvSpPr>
                <a:spLocks noChangeArrowheads="1"/>
              </p:cNvSpPr>
              <p:nvPr>
                <p:custDataLst>
                  <p:tags r:id="rId109"/>
                </p:custDataLst>
              </p:nvPr>
            </p:nvSpPr>
            <p:spPr bwMode="auto">
              <a:xfrm>
                <a:off x="5518" y="542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7" name="Oval 213"/>
              <p:cNvSpPr>
                <a:spLocks noChangeArrowheads="1"/>
              </p:cNvSpPr>
              <p:nvPr>
                <p:custDataLst>
                  <p:tags r:id="rId110"/>
                </p:custDataLst>
              </p:nvPr>
            </p:nvSpPr>
            <p:spPr bwMode="auto">
              <a:xfrm>
                <a:off x="5518" y="534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8" name="Oval 214"/>
              <p:cNvSpPr>
                <a:spLocks noChangeArrowheads="1"/>
              </p:cNvSpPr>
              <p:nvPr>
                <p:custDataLst>
                  <p:tags r:id="rId111"/>
                </p:custDataLst>
              </p:nvPr>
            </p:nvSpPr>
            <p:spPr bwMode="auto">
              <a:xfrm>
                <a:off x="5518" y="5258"/>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9" name="Oval 215"/>
              <p:cNvSpPr>
                <a:spLocks noChangeArrowheads="1"/>
              </p:cNvSpPr>
              <p:nvPr>
                <p:custDataLst>
                  <p:tags r:id="rId112"/>
                </p:custDataLst>
              </p:nvPr>
            </p:nvSpPr>
            <p:spPr bwMode="auto">
              <a:xfrm>
                <a:off x="5518" y="5173"/>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0" name="Oval 216"/>
              <p:cNvSpPr>
                <a:spLocks noChangeArrowheads="1"/>
              </p:cNvSpPr>
              <p:nvPr>
                <p:custDataLst>
                  <p:tags r:id="rId113"/>
                </p:custDataLst>
              </p:nvPr>
            </p:nvSpPr>
            <p:spPr bwMode="auto">
              <a:xfrm>
                <a:off x="5518" y="508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1" name="Oval 217"/>
              <p:cNvSpPr>
                <a:spLocks noChangeArrowheads="1"/>
              </p:cNvSpPr>
              <p:nvPr>
                <p:custDataLst>
                  <p:tags r:id="rId114"/>
                </p:custDataLst>
              </p:nvPr>
            </p:nvSpPr>
            <p:spPr bwMode="auto">
              <a:xfrm>
                <a:off x="5518" y="500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2" name="Oval 218"/>
              <p:cNvSpPr>
                <a:spLocks noChangeArrowheads="1"/>
              </p:cNvSpPr>
              <p:nvPr>
                <p:custDataLst>
                  <p:tags r:id="rId115"/>
                </p:custDataLst>
              </p:nvPr>
            </p:nvSpPr>
            <p:spPr bwMode="auto">
              <a:xfrm>
                <a:off x="5518" y="492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3" name="Oval 219"/>
              <p:cNvSpPr>
                <a:spLocks noChangeArrowheads="1"/>
              </p:cNvSpPr>
              <p:nvPr>
                <p:custDataLst>
                  <p:tags r:id="rId116"/>
                </p:custDataLst>
              </p:nvPr>
            </p:nvSpPr>
            <p:spPr bwMode="auto">
              <a:xfrm>
                <a:off x="5518" y="483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4" name="Oval 220"/>
              <p:cNvSpPr>
                <a:spLocks noChangeArrowheads="1"/>
              </p:cNvSpPr>
              <p:nvPr>
                <p:custDataLst>
                  <p:tags r:id="rId117"/>
                </p:custDataLst>
              </p:nvPr>
            </p:nvSpPr>
            <p:spPr bwMode="auto">
              <a:xfrm>
                <a:off x="5518" y="4753"/>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5" name="Oval 221"/>
              <p:cNvSpPr>
                <a:spLocks noChangeArrowheads="1"/>
              </p:cNvSpPr>
              <p:nvPr>
                <p:custDataLst>
                  <p:tags r:id="rId118"/>
                </p:custDataLst>
              </p:nvPr>
            </p:nvSpPr>
            <p:spPr bwMode="auto">
              <a:xfrm>
                <a:off x="5518" y="4669"/>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6" name="Oval 222"/>
              <p:cNvSpPr>
                <a:spLocks noChangeArrowheads="1"/>
              </p:cNvSpPr>
              <p:nvPr>
                <p:custDataLst>
                  <p:tags r:id="rId119"/>
                </p:custDataLst>
              </p:nvPr>
            </p:nvSpPr>
            <p:spPr bwMode="auto">
              <a:xfrm>
                <a:off x="5518" y="458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7" name="Oval 223"/>
              <p:cNvSpPr>
                <a:spLocks noChangeArrowheads="1"/>
              </p:cNvSpPr>
              <p:nvPr>
                <p:custDataLst>
                  <p:tags r:id="rId120"/>
                </p:custDataLst>
              </p:nvPr>
            </p:nvSpPr>
            <p:spPr bwMode="auto">
              <a:xfrm>
                <a:off x="5518" y="450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8" name="Oval 224"/>
              <p:cNvSpPr>
                <a:spLocks noChangeArrowheads="1"/>
              </p:cNvSpPr>
              <p:nvPr>
                <p:custDataLst>
                  <p:tags r:id="rId121"/>
                </p:custDataLst>
              </p:nvPr>
            </p:nvSpPr>
            <p:spPr bwMode="auto">
              <a:xfrm>
                <a:off x="5518" y="441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9" name="Oval 225"/>
              <p:cNvSpPr>
                <a:spLocks noChangeArrowheads="1"/>
              </p:cNvSpPr>
              <p:nvPr>
                <p:custDataLst>
                  <p:tags r:id="rId122"/>
                </p:custDataLst>
              </p:nvPr>
            </p:nvSpPr>
            <p:spPr bwMode="auto">
              <a:xfrm>
                <a:off x="5518" y="433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0" name="Oval 226"/>
              <p:cNvSpPr>
                <a:spLocks noChangeArrowheads="1"/>
              </p:cNvSpPr>
              <p:nvPr>
                <p:custDataLst>
                  <p:tags r:id="rId123"/>
                </p:custDataLst>
              </p:nvPr>
            </p:nvSpPr>
            <p:spPr bwMode="auto">
              <a:xfrm>
                <a:off x="5518" y="4246"/>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1" name="Oval 227"/>
              <p:cNvSpPr>
                <a:spLocks noChangeArrowheads="1"/>
              </p:cNvSpPr>
              <p:nvPr>
                <p:custDataLst>
                  <p:tags r:id="rId124"/>
                </p:custDataLst>
              </p:nvPr>
            </p:nvSpPr>
            <p:spPr bwMode="auto">
              <a:xfrm>
                <a:off x="5518" y="4164"/>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2" name="Oval 228"/>
              <p:cNvSpPr>
                <a:spLocks noChangeArrowheads="1"/>
              </p:cNvSpPr>
              <p:nvPr>
                <p:custDataLst>
                  <p:tags r:id="rId125"/>
                </p:custDataLst>
              </p:nvPr>
            </p:nvSpPr>
            <p:spPr bwMode="auto">
              <a:xfrm>
                <a:off x="5518" y="4080"/>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3" name="Freeform 229"/>
              <p:cNvSpPr/>
              <p:nvPr>
                <p:custDataLst>
                  <p:tags r:id="rId126"/>
                </p:custDataLst>
              </p:nvPr>
            </p:nvSpPr>
            <p:spPr bwMode="auto">
              <a:xfrm>
                <a:off x="5518" y="3995"/>
                <a:ext cx="43" cy="46"/>
              </a:xfrm>
              <a:custGeom>
                <a:avLst/>
                <a:gdLst>
                  <a:gd name="T0" fmla="*/ 3 w 7"/>
                  <a:gd name="T1" fmla="*/ 0 h 7"/>
                  <a:gd name="T2" fmla="*/ 7 w 7"/>
                  <a:gd name="T3" fmla="*/ 4 h 7"/>
                  <a:gd name="T4" fmla="*/ 3 w 7"/>
                  <a:gd name="T5" fmla="*/ 7 h 7"/>
                  <a:gd name="T6" fmla="*/ 0 w 7"/>
                  <a:gd name="T7" fmla="*/ 4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2"/>
                      <a:pt x="7" y="4"/>
                    </a:cubicBezTo>
                    <a:cubicBezTo>
                      <a:pt x="6" y="5"/>
                      <a:pt x="5" y="7"/>
                      <a:pt x="3" y="7"/>
                    </a:cubicBezTo>
                    <a:cubicBezTo>
                      <a:pt x="1" y="7"/>
                      <a:pt x="0" y="6"/>
                      <a:pt x="0" y="4"/>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4" name="Freeform 230"/>
              <p:cNvSpPr/>
              <p:nvPr>
                <p:custDataLst>
                  <p:tags r:id="rId127"/>
                </p:custDataLst>
              </p:nvPr>
            </p:nvSpPr>
            <p:spPr bwMode="auto">
              <a:xfrm>
                <a:off x="5523" y="3911"/>
                <a:ext cx="53" cy="51"/>
              </a:xfrm>
              <a:custGeom>
                <a:avLst/>
                <a:gdLst>
                  <a:gd name="T0" fmla="*/ 5 w 8"/>
                  <a:gd name="T1" fmla="*/ 1 h 8"/>
                  <a:gd name="T2" fmla="*/ 8 w 8"/>
                  <a:gd name="T3" fmla="*/ 5 h 8"/>
                  <a:gd name="T4" fmla="*/ 3 w 8"/>
                  <a:gd name="T5" fmla="*/ 7 h 8"/>
                  <a:gd name="T6" fmla="*/ 1 w 8"/>
                  <a:gd name="T7" fmla="*/ 3 h 8"/>
                  <a:gd name="T8" fmla="*/ 5 w 8"/>
                  <a:gd name="T9" fmla="*/ 1 h 8"/>
                </a:gdLst>
                <a:ahLst/>
                <a:cxnLst>
                  <a:cxn ang="0">
                    <a:pos x="T0" y="T1"/>
                  </a:cxn>
                  <a:cxn ang="0">
                    <a:pos x="T2" y="T3"/>
                  </a:cxn>
                  <a:cxn ang="0">
                    <a:pos x="T4" y="T5"/>
                  </a:cxn>
                  <a:cxn ang="0">
                    <a:pos x="T6" y="T7"/>
                  </a:cxn>
                  <a:cxn ang="0">
                    <a:pos x="T8" y="T9"/>
                  </a:cxn>
                </a:cxnLst>
                <a:rect l="0" t="0" r="r" b="b"/>
                <a:pathLst>
                  <a:path w="8" h="8">
                    <a:moveTo>
                      <a:pt x="5" y="1"/>
                    </a:moveTo>
                    <a:cubicBezTo>
                      <a:pt x="7" y="1"/>
                      <a:pt x="8" y="3"/>
                      <a:pt x="8" y="5"/>
                    </a:cubicBezTo>
                    <a:cubicBezTo>
                      <a:pt x="7" y="7"/>
                      <a:pt x="5" y="8"/>
                      <a:pt x="3" y="7"/>
                    </a:cubicBezTo>
                    <a:cubicBezTo>
                      <a:pt x="2" y="7"/>
                      <a:pt x="0" y="5"/>
                      <a:pt x="1" y="3"/>
                    </a:cubicBezTo>
                    <a:cubicBezTo>
                      <a:pt x="2" y="1"/>
                      <a:pt x="4" y="0"/>
                      <a:pt x="5"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5" name="Freeform 231"/>
              <p:cNvSpPr/>
              <p:nvPr>
                <p:custDataLst>
                  <p:tags r:id="rId128"/>
                </p:custDataLst>
              </p:nvPr>
            </p:nvSpPr>
            <p:spPr bwMode="auto">
              <a:xfrm>
                <a:off x="5561" y="3834"/>
                <a:ext cx="53" cy="51"/>
              </a:xfrm>
              <a:custGeom>
                <a:avLst/>
                <a:gdLst>
                  <a:gd name="T0" fmla="*/ 6 w 8"/>
                  <a:gd name="T1" fmla="*/ 1 h 8"/>
                  <a:gd name="T2" fmla="*/ 7 w 8"/>
                  <a:gd name="T3" fmla="*/ 6 h 8"/>
                  <a:gd name="T4" fmla="*/ 2 w 8"/>
                  <a:gd name="T5" fmla="*/ 7 h 8"/>
                  <a:gd name="T6" fmla="*/ 1 w 8"/>
                  <a:gd name="T7" fmla="*/ 2 h 8"/>
                  <a:gd name="T8" fmla="*/ 6 w 8"/>
                  <a:gd name="T9" fmla="*/ 1 h 8"/>
                </a:gdLst>
                <a:ahLst/>
                <a:cxnLst>
                  <a:cxn ang="0">
                    <a:pos x="T0" y="T1"/>
                  </a:cxn>
                  <a:cxn ang="0">
                    <a:pos x="T2" y="T3"/>
                  </a:cxn>
                  <a:cxn ang="0">
                    <a:pos x="T4" y="T5"/>
                  </a:cxn>
                  <a:cxn ang="0">
                    <a:pos x="T6" y="T7"/>
                  </a:cxn>
                  <a:cxn ang="0">
                    <a:pos x="T8" y="T9"/>
                  </a:cxn>
                </a:cxnLst>
                <a:rect l="0" t="0" r="r" b="b"/>
                <a:pathLst>
                  <a:path w="8" h="8">
                    <a:moveTo>
                      <a:pt x="6" y="1"/>
                    </a:moveTo>
                    <a:cubicBezTo>
                      <a:pt x="8" y="3"/>
                      <a:pt x="8" y="5"/>
                      <a:pt x="7" y="6"/>
                    </a:cubicBezTo>
                    <a:cubicBezTo>
                      <a:pt x="6" y="8"/>
                      <a:pt x="4" y="8"/>
                      <a:pt x="2" y="7"/>
                    </a:cubicBezTo>
                    <a:cubicBezTo>
                      <a:pt x="1" y="6"/>
                      <a:pt x="0" y="4"/>
                      <a:pt x="1" y="2"/>
                    </a:cubicBezTo>
                    <a:cubicBezTo>
                      <a:pt x="2" y="1"/>
                      <a:pt x="5" y="0"/>
                      <a:pt x="6"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6" name="Freeform 232"/>
              <p:cNvSpPr/>
              <p:nvPr>
                <p:custDataLst>
                  <p:tags r:id="rId129"/>
                </p:custDataLst>
              </p:nvPr>
            </p:nvSpPr>
            <p:spPr bwMode="auto">
              <a:xfrm>
                <a:off x="5622" y="3776"/>
                <a:ext cx="51" cy="43"/>
              </a:xfrm>
              <a:custGeom>
                <a:avLst/>
                <a:gdLst>
                  <a:gd name="T0" fmla="*/ 7 w 8"/>
                  <a:gd name="T1" fmla="*/ 2 h 7"/>
                  <a:gd name="T2" fmla="*/ 6 w 8"/>
                  <a:gd name="T3" fmla="*/ 6 h 7"/>
                  <a:gd name="T4" fmla="*/ 1 w 8"/>
                  <a:gd name="T5" fmla="*/ 6 h 7"/>
                  <a:gd name="T6" fmla="*/ 2 w 8"/>
                  <a:gd name="T7" fmla="*/ 1 h 7"/>
                  <a:gd name="T8" fmla="*/ 7 w 8"/>
                  <a:gd name="T9" fmla="*/ 2 h 7"/>
                </a:gdLst>
                <a:ahLst/>
                <a:cxnLst>
                  <a:cxn ang="0">
                    <a:pos x="T0" y="T1"/>
                  </a:cxn>
                  <a:cxn ang="0">
                    <a:pos x="T2" y="T3"/>
                  </a:cxn>
                  <a:cxn ang="0">
                    <a:pos x="T4" y="T5"/>
                  </a:cxn>
                  <a:cxn ang="0">
                    <a:pos x="T6" y="T7"/>
                  </a:cxn>
                  <a:cxn ang="0">
                    <a:pos x="T8" y="T9"/>
                  </a:cxn>
                </a:cxnLst>
                <a:rect l="0" t="0" r="r" b="b"/>
                <a:pathLst>
                  <a:path w="8" h="7">
                    <a:moveTo>
                      <a:pt x="7" y="2"/>
                    </a:moveTo>
                    <a:cubicBezTo>
                      <a:pt x="8" y="3"/>
                      <a:pt x="7" y="5"/>
                      <a:pt x="6" y="6"/>
                    </a:cubicBezTo>
                    <a:cubicBezTo>
                      <a:pt x="5" y="7"/>
                      <a:pt x="3" y="7"/>
                      <a:pt x="1" y="6"/>
                    </a:cubicBezTo>
                    <a:cubicBezTo>
                      <a:pt x="0" y="5"/>
                      <a:pt x="0" y="2"/>
                      <a:pt x="2" y="1"/>
                    </a:cubicBezTo>
                    <a:cubicBezTo>
                      <a:pt x="3" y="0"/>
                      <a:pt x="5" y="0"/>
                      <a:pt x="7"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7" name="Freeform 233"/>
              <p:cNvSpPr/>
              <p:nvPr>
                <p:custDataLst>
                  <p:tags r:id="rId130"/>
                </p:custDataLst>
              </p:nvPr>
            </p:nvSpPr>
            <p:spPr bwMode="auto">
              <a:xfrm>
                <a:off x="5692" y="3729"/>
                <a:ext cx="51" cy="51"/>
              </a:xfrm>
              <a:custGeom>
                <a:avLst/>
                <a:gdLst>
                  <a:gd name="T0" fmla="*/ 7 w 8"/>
                  <a:gd name="T1" fmla="*/ 3 h 8"/>
                  <a:gd name="T2" fmla="*/ 5 w 8"/>
                  <a:gd name="T3" fmla="*/ 7 h 8"/>
                  <a:gd name="T4" fmla="*/ 1 w 8"/>
                  <a:gd name="T5" fmla="*/ 5 h 8"/>
                  <a:gd name="T6" fmla="*/ 3 w 8"/>
                  <a:gd name="T7" fmla="*/ 1 h 8"/>
                  <a:gd name="T8" fmla="*/ 7 w 8"/>
                  <a:gd name="T9" fmla="*/ 3 h 8"/>
                </a:gdLst>
                <a:ahLst/>
                <a:cxnLst>
                  <a:cxn ang="0">
                    <a:pos x="T0" y="T1"/>
                  </a:cxn>
                  <a:cxn ang="0">
                    <a:pos x="T2" y="T3"/>
                  </a:cxn>
                  <a:cxn ang="0">
                    <a:pos x="T4" y="T5"/>
                  </a:cxn>
                  <a:cxn ang="0">
                    <a:pos x="T6" y="T7"/>
                  </a:cxn>
                  <a:cxn ang="0">
                    <a:pos x="T8" y="T9"/>
                  </a:cxn>
                </a:cxnLst>
                <a:rect l="0" t="0" r="r" b="b"/>
                <a:pathLst>
                  <a:path w="8" h="8">
                    <a:moveTo>
                      <a:pt x="7" y="3"/>
                    </a:moveTo>
                    <a:cubicBezTo>
                      <a:pt x="8" y="5"/>
                      <a:pt x="7" y="7"/>
                      <a:pt x="5" y="7"/>
                    </a:cubicBezTo>
                    <a:cubicBezTo>
                      <a:pt x="4" y="8"/>
                      <a:pt x="2" y="7"/>
                      <a:pt x="1" y="5"/>
                    </a:cubicBezTo>
                    <a:cubicBezTo>
                      <a:pt x="0" y="4"/>
                      <a:pt x="1" y="2"/>
                      <a:pt x="3" y="1"/>
                    </a:cubicBezTo>
                    <a:cubicBezTo>
                      <a:pt x="5" y="0"/>
                      <a:pt x="7" y="1"/>
                      <a:pt x="7" y="3"/>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8" name="Freeform 234"/>
              <p:cNvSpPr/>
              <p:nvPr>
                <p:custDataLst>
                  <p:tags r:id="rId131"/>
                </p:custDataLst>
              </p:nvPr>
            </p:nvSpPr>
            <p:spPr bwMode="auto">
              <a:xfrm>
                <a:off x="5777" y="3710"/>
                <a:ext cx="43" cy="46"/>
              </a:xfrm>
              <a:custGeom>
                <a:avLst/>
                <a:gdLst>
                  <a:gd name="T0" fmla="*/ 7 w 7"/>
                  <a:gd name="T1" fmla="*/ 4 h 7"/>
                  <a:gd name="T2" fmla="*/ 4 w 7"/>
                  <a:gd name="T3" fmla="*/ 7 h 7"/>
                  <a:gd name="T4" fmla="*/ 0 w 7"/>
                  <a:gd name="T5" fmla="*/ 4 h 7"/>
                  <a:gd name="T6" fmla="*/ 3 w 7"/>
                  <a:gd name="T7" fmla="*/ 0 h 7"/>
                  <a:gd name="T8" fmla="*/ 7 w 7"/>
                  <a:gd name="T9" fmla="*/ 4 h 7"/>
                </a:gdLst>
                <a:ahLst/>
                <a:cxnLst>
                  <a:cxn ang="0">
                    <a:pos x="T0" y="T1"/>
                  </a:cxn>
                  <a:cxn ang="0">
                    <a:pos x="T2" y="T3"/>
                  </a:cxn>
                  <a:cxn ang="0">
                    <a:pos x="T4" y="T5"/>
                  </a:cxn>
                  <a:cxn ang="0">
                    <a:pos x="T6" y="T7"/>
                  </a:cxn>
                  <a:cxn ang="0">
                    <a:pos x="T8" y="T9"/>
                  </a:cxn>
                </a:cxnLst>
                <a:rect l="0" t="0" r="r" b="b"/>
                <a:pathLst>
                  <a:path w="7" h="7">
                    <a:moveTo>
                      <a:pt x="7" y="4"/>
                    </a:moveTo>
                    <a:cubicBezTo>
                      <a:pt x="7" y="5"/>
                      <a:pt x="6" y="7"/>
                      <a:pt x="4" y="7"/>
                    </a:cubicBezTo>
                    <a:cubicBezTo>
                      <a:pt x="2" y="7"/>
                      <a:pt x="0" y="6"/>
                      <a:pt x="0" y="4"/>
                    </a:cubicBezTo>
                    <a:cubicBezTo>
                      <a:pt x="0" y="2"/>
                      <a:pt x="1" y="1"/>
                      <a:pt x="3" y="0"/>
                    </a:cubicBezTo>
                    <a:cubicBezTo>
                      <a:pt x="5" y="0"/>
                      <a:pt x="7" y="2"/>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9" name="Oval 235"/>
              <p:cNvSpPr>
                <a:spLocks noChangeArrowheads="1"/>
              </p:cNvSpPr>
              <p:nvPr>
                <p:custDataLst>
                  <p:tags r:id="rId132"/>
                </p:custDataLst>
              </p:nvPr>
            </p:nvSpPr>
            <p:spPr bwMode="auto">
              <a:xfrm>
                <a:off x="585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0" name="Oval 236"/>
              <p:cNvSpPr>
                <a:spLocks noChangeArrowheads="1"/>
              </p:cNvSpPr>
              <p:nvPr>
                <p:custDataLst>
                  <p:tags r:id="rId133"/>
                </p:custDataLst>
              </p:nvPr>
            </p:nvSpPr>
            <p:spPr bwMode="auto">
              <a:xfrm>
                <a:off x="594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1" name="Oval 237"/>
              <p:cNvSpPr>
                <a:spLocks noChangeArrowheads="1"/>
              </p:cNvSpPr>
              <p:nvPr>
                <p:custDataLst>
                  <p:tags r:id="rId134"/>
                </p:custDataLst>
              </p:nvPr>
            </p:nvSpPr>
            <p:spPr bwMode="auto">
              <a:xfrm>
                <a:off x="602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2" name="Oval 238"/>
              <p:cNvSpPr>
                <a:spLocks noChangeArrowheads="1"/>
              </p:cNvSpPr>
              <p:nvPr>
                <p:custDataLst>
                  <p:tags r:id="rId135"/>
                </p:custDataLst>
              </p:nvPr>
            </p:nvSpPr>
            <p:spPr bwMode="auto">
              <a:xfrm>
                <a:off x="611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3" name="Oval 239"/>
              <p:cNvSpPr>
                <a:spLocks noChangeArrowheads="1"/>
              </p:cNvSpPr>
              <p:nvPr>
                <p:custDataLst>
                  <p:tags r:id="rId136"/>
                </p:custDataLst>
              </p:nvPr>
            </p:nvSpPr>
            <p:spPr bwMode="auto">
              <a:xfrm>
                <a:off x="619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4" name="Oval 240"/>
              <p:cNvSpPr>
                <a:spLocks noChangeArrowheads="1"/>
              </p:cNvSpPr>
              <p:nvPr>
                <p:custDataLst>
                  <p:tags r:id="rId137"/>
                </p:custDataLst>
              </p:nvPr>
            </p:nvSpPr>
            <p:spPr bwMode="auto">
              <a:xfrm>
                <a:off x="627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5" name="Oval 241"/>
              <p:cNvSpPr>
                <a:spLocks noChangeArrowheads="1"/>
              </p:cNvSpPr>
              <p:nvPr>
                <p:custDataLst>
                  <p:tags r:id="rId138"/>
                </p:custDataLst>
              </p:nvPr>
            </p:nvSpPr>
            <p:spPr bwMode="auto">
              <a:xfrm>
                <a:off x="636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6" name="Oval 242"/>
              <p:cNvSpPr>
                <a:spLocks noChangeArrowheads="1"/>
              </p:cNvSpPr>
              <p:nvPr>
                <p:custDataLst>
                  <p:tags r:id="rId139"/>
                </p:custDataLst>
              </p:nvPr>
            </p:nvSpPr>
            <p:spPr bwMode="auto">
              <a:xfrm>
                <a:off x="64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7" name="Oval 243"/>
              <p:cNvSpPr>
                <a:spLocks noChangeArrowheads="1"/>
              </p:cNvSpPr>
              <p:nvPr>
                <p:custDataLst>
                  <p:tags r:id="rId140"/>
                </p:custDataLst>
              </p:nvPr>
            </p:nvSpPr>
            <p:spPr bwMode="auto">
              <a:xfrm>
                <a:off x="653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8" name="Oval 244"/>
              <p:cNvSpPr>
                <a:spLocks noChangeArrowheads="1"/>
              </p:cNvSpPr>
              <p:nvPr>
                <p:custDataLst>
                  <p:tags r:id="rId141"/>
                </p:custDataLst>
              </p:nvPr>
            </p:nvSpPr>
            <p:spPr bwMode="auto">
              <a:xfrm>
                <a:off x="66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9" name="Oval 245"/>
              <p:cNvSpPr>
                <a:spLocks noChangeArrowheads="1"/>
              </p:cNvSpPr>
              <p:nvPr>
                <p:custDataLst>
                  <p:tags r:id="rId142"/>
                </p:custDataLst>
              </p:nvPr>
            </p:nvSpPr>
            <p:spPr bwMode="auto">
              <a:xfrm>
                <a:off x="669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0" name="Oval 246"/>
              <p:cNvSpPr>
                <a:spLocks noChangeArrowheads="1"/>
              </p:cNvSpPr>
              <p:nvPr>
                <p:custDataLst>
                  <p:tags r:id="rId143"/>
                </p:custDataLst>
              </p:nvPr>
            </p:nvSpPr>
            <p:spPr bwMode="auto">
              <a:xfrm>
                <a:off x="678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1" name="Oval 247"/>
              <p:cNvSpPr>
                <a:spLocks noChangeArrowheads="1"/>
              </p:cNvSpPr>
              <p:nvPr>
                <p:custDataLst>
                  <p:tags r:id="rId144"/>
                </p:custDataLst>
              </p:nvPr>
            </p:nvSpPr>
            <p:spPr bwMode="auto">
              <a:xfrm>
                <a:off x="68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2" name="Oval 248"/>
              <p:cNvSpPr>
                <a:spLocks noChangeArrowheads="1"/>
              </p:cNvSpPr>
              <p:nvPr>
                <p:custDataLst>
                  <p:tags r:id="rId145"/>
                </p:custDataLst>
              </p:nvPr>
            </p:nvSpPr>
            <p:spPr bwMode="auto">
              <a:xfrm>
                <a:off x="695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3" name="Oval 249"/>
              <p:cNvSpPr>
                <a:spLocks noChangeArrowheads="1"/>
              </p:cNvSpPr>
              <p:nvPr>
                <p:custDataLst>
                  <p:tags r:id="rId146"/>
                </p:custDataLst>
              </p:nvPr>
            </p:nvSpPr>
            <p:spPr bwMode="auto">
              <a:xfrm>
                <a:off x="7034"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4" name="Oval 250"/>
              <p:cNvSpPr>
                <a:spLocks noChangeArrowheads="1"/>
              </p:cNvSpPr>
              <p:nvPr>
                <p:custDataLst>
                  <p:tags r:id="rId147"/>
                </p:custDataLst>
              </p:nvPr>
            </p:nvSpPr>
            <p:spPr bwMode="auto">
              <a:xfrm>
                <a:off x="71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5" name="Oval 251"/>
              <p:cNvSpPr>
                <a:spLocks noChangeArrowheads="1"/>
              </p:cNvSpPr>
              <p:nvPr>
                <p:custDataLst>
                  <p:tags r:id="rId148"/>
                </p:custDataLst>
              </p:nvPr>
            </p:nvSpPr>
            <p:spPr bwMode="auto">
              <a:xfrm>
                <a:off x="720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6" name="Oval 252"/>
              <p:cNvSpPr>
                <a:spLocks noChangeArrowheads="1"/>
              </p:cNvSpPr>
              <p:nvPr>
                <p:custDataLst>
                  <p:tags r:id="rId149"/>
                </p:custDataLst>
              </p:nvPr>
            </p:nvSpPr>
            <p:spPr bwMode="auto">
              <a:xfrm>
                <a:off x="72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7" name="Oval 253"/>
              <p:cNvSpPr>
                <a:spLocks noChangeArrowheads="1"/>
              </p:cNvSpPr>
              <p:nvPr>
                <p:custDataLst>
                  <p:tags r:id="rId150"/>
                </p:custDataLst>
              </p:nvPr>
            </p:nvSpPr>
            <p:spPr bwMode="auto">
              <a:xfrm>
                <a:off x="73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8" name="Oval 254"/>
              <p:cNvSpPr>
                <a:spLocks noChangeArrowheads="1"/>
              </p:cNvSpPr>
              <p:nvPr>
                <p:custDataLst>
                  <p:tags r:id="rId151"/>
                </p:custDataLst>
              </p:nvPr>
            </p:nvSpPr>
            <p:spPr bwMode="auto">
              <a:xfrm>
                <a:off x="745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9" name="Oval 255"/>
              <p:cNvSpPr>
                <a:spLocks noChangeArrowheads="1"/>
              </p:cNvSpPr>
              <p:nvPr>
                <p:custDataLst>
                  <p:tags r:id="rId152"/>
                </p:custDataLst>
              </p:nvPr>
            </p:nvSpPr>
            <p:spPr bwMode="auto">
              <a:xfrm>
                <a:off x="75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0" name="Oval 256"/>
              <p:cNvSpPr>
                <a:spLocks noChangeArrowheads="1"/>
              </p:cNvSpPr>
              <p:nvPr>
                <p:custDataLst>
                  <p:tags r:id="rId153"/>
                </p:custDataLst>
              </p:nvPr>
            </p:nvSpPr>
            <p:spPr bwMode="auto">
              <a:xfrm>
                <a:off x="762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1" name="Oval 257"/>
              <p:cNvSpPr>
                <a:spLocks noChangeArrowheads="1"/>
              </p:cNvSpPr>
              <p:nvPr>
                <p:custDataLst>
                  <p:tags r:id="rId154"/>
                </p:custDataLst>
              </p:nvPr>
            </p:nvSpPr>
            <p:spPr bwMode="auto">
              <a:xfrm>
                <a:off x="770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2" name="Oval 258"/>
              <p:cNvSpPr>
                <a:spLocks noChangeArrowheads="1"/>
              </p:cNvSpPr>
              <p:nvPr>
                <p:custDataLst>
                  <p:tags r:id="rId155"/>
                </p:custDataLst>
              </p:nvPr>
            </p:nvSpPr>
            <p:spPr bwMode="auto">
              <a:xfrm>
                <a:off x="77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3" name="Oval 259"/>
              <p:cNvSpPr>
                <a:spLocks noChangeArrowheads="1"/>
              </p:cNvSpPr>
              <p:nvPr>
                <p:custDataLst>
                  <p:tags r:id="rId156"/>
                </p:custDataLst>
              </p:nvPr>
            </p:nvSpPr>
            <p:spPr bwMode="auto">
              <a:xfrm>
                <a:off x="787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4" name="Oval 260"/>
              <p:cNvSpPr>
                <a:spLocks noChangeArrowheads="1"/>
              </p:cNvSpPr>
              <p:nvPr>
                <p:custDataLst>
                  <p:tags r:id="rId157"/>
                </p:custDataLst>
              </p:nvPr>
            </p:nvSpPr>
            <p:spPr bwMode="auto">
              <a:xfrm>
                <a:off x="79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5" name="Oval 261"/>
              <p:cNvSpPr>
                <a:spLocks noChangeArrowheads="1"/>
              </p:cNvSpPr>
              <p:nvPr>
                <p:custDataLst>
                  <p:tags r:id="rId158"/>
                </p:custDataLst>
              </p:nvPr>
            </p:nvSpPr>
            <p:spPr bwMode="auto">
              <a:xfrm>
                <a:off x="803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6" name="Oval 262"/>
              <p:cNvSpPr>
                <a:spLocks noChangeArrowheads="1"/>
              </p:cNvSpPr>
              <p:nvPr>
                <p:custDataLst>
                  <p:tags r:id="rId159"/>
                </p:custDataLst>
              </p:nvPr>
            </p:nvSpPr>
            <p:spPr bwMode="auto">
              <a:xfrm>
                <a:off x="81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7" name="Oval 263"/>
              <p:cNvSpPr>
                <a:spLocks noChangeArrowheads="1"/>
              </p:cNvSpPr>
              <p:nvPr>
                <p:custDataLst>
                  <p:tags r:id="rId160"/>
                </p:custDataLst>
              </p:nvPr>
            </p:nvSpPr>
            <p:spPr bwMode="auto">
              <a:xfrm>
                <a:off x="820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8" name="Oval 264"/>
              <p:cNvSpPr>
                <a:spLocks noChangeArrowheads="1"/>
              </p:cNvSpPr>
              <p:nvPr>
                <p:custDataLst>
                  <p:tags r:id="rId161"/>
                </p:custDataLst>
              </p:nvPr>
            </p:nvSpPr>
            <p:spPr bwMode="auto">
              <a:xfrm>
                <a:off x="829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9" name="Oval 265"/>
              <p:cNvSpPr>
                <a:spLocks noChangeArrowheads="1"/>
              </p:cNvSpPr>
              <p:nvPr>
                <p:custDataLst>
                  <p:tags r:id="rId162"/>
                </p:custDataLst>
              </p:nvPr>
            </p:nvSpPr>
            <p:spPr bwMode="auto">
              <a:xfrm>
                <a:off x="8382"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0" name="Oval 266"/>
              <p:cNvSpPr>
                <a:spLocks noChangeArrowheads="1"/>
              </p:cNvSpPr>
              <p:nvPr>
                <p:custDataLst>
                  <p:tags r:id="rId163"/>
                </p:custDataLst>
              </p:nvPr>
            </p:nvSpPr>
            <p:spPr bwMode="auto">
              <a:xfrm>
                <a:off x="8467"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1" name="Oval 267"/>
              <p:cNvSpPr>
                <a:spLocks noChangeArrowheads="1"/>
              </p:cNvSpPr>
              <p:nvPr>
                <p:custDataLst>
                  <p:tags r:id="rId164"/>
                </p:custDataLst>
              </p:nvPr>
            </p:nvSpPr>
            <p:spPr bwMode="auto">
              <a:xfrm>
                <a:off x="854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2" name="Oval 268"/>
              <p:cNvSpPr>
                <a:spLocks noChangeArrowheads="1"/>
              </p:cNvSpPr>
              <p:nvPr>
                <p:custDataLst>
                  <p:tags r:id="rId165"/>
                </p:custDataLst>
              </p:nvPr>
            </p:nvSpPr>
            <p:spPr bwMode="auto">
              <a:xfrm>
                <a:off x="863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3" name="Oval 269"/>
              <p:cNvSpPr>
                <a:spLocks noChangeArrowheads="1"/>
              </p:cNvSpPr>
              <p:nvPr>
                <p:custDataLst>
                  <p:tags r:id="rId166"/>
                </p:custDataLst>
              </p:nvPr>
            </p:nvSpPr>
            <p:spPr bwMode="auto">
              <a:xfrm>
                <a:off x="8718"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4" name="Oval 270"/>
              <p:cNvSpPr>
                <a:spLocks noChangeArrowheads="1"/>
              </p:cNvSpPr>
              <p:nvPr>
                <p:custDataLst>
                  <p:tags r:id="rId167"/>
                </p:custDataLst>
              </p:nvPr>
            </p:nvSpPr>
            <p:spPr bwMode="auto">
              <a:xfrm>
                <a:off x="880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5" name="Oval 271"/>
              <p:cNvSpPr>
                <a:spLocks noChangeArrowheads="1"/>
              </p:cNvSpPr>
              <p:nvPr>
                <p:custDataLst>
                  <p:tags r:id="rId168"/>
                </p:custDataLst>
              </p:nvPr>
            </p:nvSpPr>
            <p:spPr bwMode="auto">
              <a:xfrm>
                <a:off x="888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6" name="Oval 272"/>
              <p:cNvSpPr>
                <a:spLocks noChangeArrowheads="1"/>
              </p:cNvSpPr>
              <p:nvPr>
                <p:custDataLst>
                  <p:tags r:id="rId169"/>
                </p:custDataLst>
              </p:nvPr>
            </p:nvSpPr>
            <p:spPr bwMode="auto">
              <a:xfrm>
                <a:off x="896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7" name="Oval 273"/>
              <p:cNvSpPr>
                <a:spLocks noChangeArrowheads="1"/>
              </p:cNvSpPr>
              <p:nvPr>
                <p:custDataLst>
                  <p:tags r:id="rId170"/>
                </p:custDataLst>
              </p:nvPr>
            </p:nvSpPr>
            <p:spPr bwMode="auto">
              <a:xfrm>
                <a:off x="905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8" name="Oval 274"/>
              <p:cNvSpPr>
                <a:spLocks noChangeArrowheads="1"/>
              </p:cNvSpPr>
              <p:nvPr>
                <p:custDataLst>
                  <p:tags r:id="rId171"/>
                </p:custDataLst>
              </p:nvPr>
            </p:nvSpPr>
            <p:spPr bwMode="auto">
              <a:xfrm>
                <a:off x="9135"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9" name="Oval 275"/>
              <p:cNvSpPr>
                <a:spLocks noChangeArrowheads="1"/>
              </p:cNvSpPr>
              <p:nvPr>
                <p:custDataLst>
                  <p:tags r:id="rId172"/>
                </p:custDataLst>
              </p:nvPr>
            </p:nvSpPr>
            <p:spPr bwMode="auto">
              <a:xfrm>
                <a:off x="922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0" name="Oval 276"/>
              <p:cNvSpPr>
                <a:spLocks noChangeArrowheads="1"/>
              </p:cNvSpPr>
              <p:nvPr>
                <p:custDataLst>
                  <p:tags r:id="rId173"/>
                </p:custDataLst>
              </p:nvPr>
            </p:nvSpPr>
            <p:spPr bwMode="auto">
              <a:xfrm>
                <a:off x="930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1" name="Oval 277"/>
              <p:cNvSpPr>
                <a:spLocks noChangeArrowheads="1"/>
              </p:cNvSpPr>
              <p:nvPr>
                <p:custDataLst>
                  <p:tags r:id="rId174"/>
                </p:custDataLst>
              </p:nvPr>
            </p:nvSpPr>
            <p:spPr bwMode="auto">
              <a:xfrm>
                <a:off x="93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2" name="Oval 278"/>
              <p:cNvSpPr>
                <a:spLocks noChangeArrowheads="1"/>
              </p:cNvSpPr>
              <p:nvPr>
                <p:custDataLst>
                  <p:tags r:id="rId175"/>
                </p:custDataLst>
              </p:nvPr>
            </p:nvSpPr>
            <p:spPr bwMode="auto">
              <a:xfrm>
                <a:off x="947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3" name="Oval 279"/>
              <p:cNvSpPr>
                <a:spLocks noChangeArrowheads="1"/>
              </p:cNvSpPr>
              <p:nvPr>
                <p:custDataLst>
                  <p:tags r:id="rId176"/>
                </p:custDataLst>
              </p:nvPr>
            </p:nvSpPr>
            <p:spPr bwMode="auto">
              <a:xfrm>
                <a:off x="95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4" name="Oval 280"/>
              <p:cNvSpPr>
                <a:spLocks noChangeArrowheads="1"/>
              </p:cNvSpPr>
              <p:nvPr>
                <p:custDataLst>
                  <p:tags r:id="rId177"/>
                </p:custDataLst>
              </p:nvPr>
            </p:nvSpPr>
            <p:spPr bwMode="auto">
              <a:xfrm>
                <a:off x="964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5" name="Oval 281"/>
              <p:cNvSpPr>
                <a:spLocks noChangeArrowheads="1"/>
              </p:cNvSpPr>
              <p:nvPr>
                <p:custDataLst>
                  <p:tags r:id="rId178"/>
                </p:custDataLst>
              </p:nvPr>
            </p:nvSpPr>
            <p:spPr bwMode="auto">
              <a:xfrm>
                <a:off x="97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6" name="Oval 282"/>
              <p:cNvSpPr>
                <a:spLocks noChangeArrowheads="1"/>
              </p:cNvSpPr>
              <p:nvPr>
                <p:custDataLst>
                  <p:tags r:id="rId179"/>
                </p:custDataLst>
              </p:nvPr>
            </p:nvSpPr>
            <p:spPr bwMode="auto">
              <a:xfrm>
                <a:off x="980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7" name="Oval 283"/>
              <p:cNvSpPr>
                <a:spLocks noChangeArrowheads="1"/>
              </p:cNvSpPr>
              <p:nvPr>
                <p:custDataLst>
                  <p:tags r:id="rId180"/>
                </p:custDataLst>
              </p:nvPr>
            </p:nvSpPr>
            <p:spPr bwMode="auto">
              <a:xfrm>
                <a:off x="989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8" name="Oval 284"/>
              <p:cNvSpPr>
                <a:spLocks noChangeArrowheads="1"/>
              </p:cNvSpPr>
              <p:nvPr>
                <p:custDataLst>
                  <p:tags r:id="rId181"/>
                </p:custDataLst>
              </p:nvPr>
            </p:nvSpPr>
            <p:spPr bwMode="auto">
              <a:xfrm>
                <a:off x="997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9" name="Oval 285"/>
              <p:cNvSpPr>
                <a:spLocks noChangeArrowheads="1"/>
              </p:cNvSpPr>
              <p:nvPr>
                <p:custDataLst>
                  <p:tags r:id="rId182"/>
                </p:custDataLst>
              </p:nvPr>
            </p:nvSpPr>
            <p:spPr bwMode="auto">
              <a:xfrm>
                <a:off x="1005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0" name="Oval 286"/>
              <p:cNvSpPr>
                <a:spLocks noChangeArrowheads="1"/>
              </p:cNvSpPr>
              <p:nvPr>
                <p:custDataLst>
                  <p:tags r:id="rId183"/>
                </p:custDataLst>
              </p:nvPr>
            </p:nvSpPr>
            <p:spPr bwMode="auto">
              <a:xfrm>
                <a:off x="1014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1" name="Oval 287"/>
              <p:cNvSpPr>
                <a:spLocks noChangeArrowheads="1"/>
              </p:cNvSpPr>
              <p:nvPr>
                <p:custDataLst>
                  <p:tags r:id="rId184"/>
                </p:custDataLst>
              </p:nvPr>
            </p:nvSpPr>
            <p:spPr bwMode="auto">
              <a:xfrm>
                <a:off x="1022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2" name="Oval 288"/>
              <p:cNvSpPr>
                <a:spLocks noChangeArrowheads="1"/>
              </p:cNvSpPr>
              <p:nvPr>
                <p:custDataLst>
                  <p:tags r:id="rId185"/>
                </p:custDataLst>
              </p:nvPr>
            </p:nvSpPr>
            <p:spPr bwMode="auto">
              <a:xfrm>
                <a:off x="103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3" name="Oval 289"/>
              <p:cNvSpPr>
                <a:spLocks noChangeArrowheads="1"/>
              </p:cNvSpPr>
              <p:nvPr>
                <p:custDataLst>
                  <p:tags r:id="rId186"/>
                </p:custDataLst>
              </p:nvPr>
            </p:nvSpPr>
            <p:spPr bwMode="auto">
              <a:xfrm>
                <a:off x="1039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4" name="Oval 290"/>
              <p:cNvSpPr>
                <a:spLocks noChangeArrowheads="1"/>
              </p:cNvSpPr>
              <p:nvPr>
                <p:custDataLst>
                  <p:tags r:id="rId187"/>
                </p:custDataLst>
              </p:nvPr>
            </p:nvSpPr>
            <p:spPr bwMode="auto">
              <a:xfrm>
                <a:off x="1047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5" name="Oval 291"/>
              <p:cNvSpPr>
                <a:spLocks noChangeArrowheads="1"/>
              </p:cNvSpPr>
              <p:nvPr>
                <p:custDataLst>
                  <p:tags r:id="rId188"/>
                </p:custDataLst>
              </p:nvPr>
            </p:nvSpPr>
            <p:spPr bwMode="auto">
              <a:xfrm>
                <a:off x="1056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6" name="Oval 292"/>
              <p:cNvSpPr>
                <a:spLocks noChangeArrowheads="1"/>
              </p:cNvSpPr>
              <p:nvPr>
                <p:custDataLst>
                  <p:tags r:id="rId189"/>
                </p:custDataLst>
              </p:nvPr>
            </p:nvSpPr>
            <p:spPr bwMode="auto">
              <a:xfrm>
                <a:off x="106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7" name="Oval 293"/>
              <p:cNvSpPr>
                <a:spLocks noChangeArrowheads="1"/>
              </p:cNvSpPr>
              <p:nvPr>
                <p:custDataLst>
                  <p:tags r:id="rId190"/>
                </p:custDataLst>
              </p:nvPr>
            </p:nvSpPr>
            <p:spPr bwMode="auto">
              <a:xfrm>
                <a:off x="1072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8" name="Oval 294"/>
              <p:cNvSpPr>
                <a:spLocks noChangeArrowheads="1"/>
              </p:cNvSpPr>
              <p:nvPr>
                <p:custDataLst>
                  <p:tags r:id="rId191"/>
                </p:custDataLst>
              </p:nvPr>
            </p:nvSpPr>
            <p:spPr bwMode="auto">
              <a:xfrm>
                <a:off x="108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9" name="Oval 295"/>
              <p:cNvSpPr>
                <a:spLocks noChangeArrowheads="1"/>
              </p:cNvSpPr>
              <p:nvPr>
                <p:custDataLst>
                  <p:tags r:id="rId192"/>
                </p:custDataLst>
              </p:nvPr>
            </p:nvSpPr>
            <p:spPr bwMode="auto">
              <a:xfrm>
                <a:off x="1089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0" name="Oval 296"/>
              <p:cNvSpPr>
                <a:spLocks noChangeArrowheads="1"/>
              </p:cNvSpPr>
              <p:nvPr>
                <p:custDataLst>
                  <p:tags r:id="rId193"/>
                </p:custDataLst>
              </p:nvPr>
            </p:nvSpPr>
            <p:spPr bwMode="auto">
              <a:xfrm>
                <a:off x="1098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1" name="Oval 297"/>
              <p:cNvSpPr>
                <a:spLocks noChangeArrowheads="1"/>
              </p:cNvSpPr>
              <p:nvPr>
                <p:custDataLst>
                  <p:tags r:id="rId194"/>
                </p:custDataLst>
              </p:nvPr>
            </p:nvSpPr>
            <p:spPr bwMode="auto">
              <a:xfrm>
                <a:off x="110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2" name="Oval 298"/>
              <p:cNvSpPr>
                <a:spLocks noChangeArrowheads="1"/>
              </p:cNvSpPr>
              <p:nvPr>
                <p:custDataLst>
                  <p:tags r:id="rId195"/>
                </p:custDataLst>
              </p:nvPr>
            </p:nvSpPr>
            <p:spPr bwMode="auto">
              <a:xfrm>
                <a:off x="1114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3" name="Oval 299"/>
              <p:cNvSpPr>
                <a:spLocks noChangeArrowheads="1"/>
              </p:cNvSpPr>
              <p:nvPr>
                <p:custDataLst>
                  <p:tags r:id="rId196"/>
                </p:custDataLst>
              </p:nvPr>
            </p:nvSpPr>
            <p:spPr bwMode="auto">
              <a:xfrm>
                <a:off x="1123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4" name="Oval 300"/>
              <p:cNvSpPr>
                <a:spLocks noChangeArrowheads="1"/>
              </p:cNvSpPr>
              <p:nvPr>
                <p:custDataLst>
                  <p:tags r:id="rId197"/>
                </p:custDataLst>
              </p:nvPr>
            </p:nvSpPr>
            <p:spPr bwMode="auto">
              <a:xfrm>
                <a:off x="113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5" name="Oval 301"/>
              <p:cNvSpPr>
                <a:spLocks noChangeArrowheads="1"/>
              </p:cNvSpPr>
              <p:nvPr>
                <p:custDataLst>
                  <p:tags r:id="rId198"/>
                </p:custDataLst>
              </p:nvPr>
            </p:nvSpPr>
            <p:spPr bwMode="auto">
              <a:xfrm>
                <a:off x="1140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6" name="Oval 302"/>
              <p:cNvSpPr>
                <a:spLocks noChangeArrowheads="1"/>
              </p:cNvSpPr>
              <p:nvPr>
                <p:custDataLst>
                  <p:tags r:id="rId199"/>
                </p:custDataLst>
              </p:nvPr>
            </p:nvSpPr>
            <p:spPr bwMode="auto">
              <a:xfrm>
                <a:off x="114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7" name="Oval 303"/>
              <p:cNvSpPr>
                <a:spLocks noChangeArrowheads="1"/>
              </p:cNvSpPr>
              <p:nvPr>
                <p:custDataLst>
                  <p:tags r:id="rId200"/>
                </p:custDataLst>
              </p:nvPr>
            </p:nvSpPr>
            <p:spPr bwMode="auto">
              <a:xfrm>
                <a:off x="115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8" name="Oval 304"/>
              <p:cNvSpPr>
                <a:spLocks noChangeArrowheads="1"/>
              </p:cNvSpPr>
              <p:nvPr>
                <p:custDataLst>
                  <p:tags r:id="rId201"/>
                </p:custDataLst>
              </p:nvPr>
            </p:nvSpPr>
            <p:spPr bwMode="auto">
              <a:xfrm>
                <a:off x="1165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9" name="Oval 305"/>
              <p:cNvSpPr>
                <a:spLocks noChangeArrowheads="1"/>
              </p:cNvSpPr>
              <p:nvPr>
                <p:custDataLst>
                  <p:tags r:id="rId202"/>
                </p:custDataLst>
              </p:nvPr>
            </p:nvSpPr>
            <p:spPr bwMode="auto">
              <a:xfrm>
                <a:off x="1173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80" name="Oval 306"/>
              <p:cNvSpPr>
                <a:spLocks noChangeArrowheads="1"/>
              </p:cNvSpPr>
              <p:nvPr>
                <p:custDataLst>
                  <p:tags r:id="rId203"/>
                </p:custDataLst>
              </p:nvPr>
            </p:nvSpPr>
            <p:spPr bwMode="auto">
              <a:xfrm>
                <a:off x="1182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5" name="Oval 308"/>
              <p:cNvSpPr>
                <a:spLocks noChangeArrowheads="1"/>
              </p:cNvSpPr>
              <p:nvPr>
                <p:custDataLst>
                  <p:tags r:id="rId204"/>
                </p:custDataLst>
              </p:nvPr>
            </p:nvSpPr>
            <p:spPr bwMode="auto">
              <a:xfrm>
                <a:off x="1190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6" name="Oval 309"/>
              <p:cNvSpPr>
                <a:spLocks noChangeArrowheads="1"/>
              </p:cNvSpPr>
              <p:nvPr>
                <p:custDataLst>
                  <p:tags r:id="rId205"/>
                </p:custDataLst>
              </p:nvPr>
            </p:nvSpPr>
            <p:spPr bwMode="auto">
              <a:xfrm>
                <a:off x="119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7" name="Oval 310"/>
              <p:cNvSpPr>
                <a:spLocks noChangeArrowheads="1"/>
              </p:cNvSpPr>
              <p:nvPr>
                <p:custDataLst>
                  <p:tags r:id="rId206"/>
                </p:custDataLst>
              </p:nvPr>
            </p:nvSpPr>
            <p:spPr bwMode="auto">
              <a:xfrm>
                <a:off x="1207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8" name="Oval 311"/>
              <p:cNvSpPr>
                <a:spLocks noChangeArrowheads="1"/>
              </p:cNvSpPr>
              <p:nvPr>
                <p:custDataLst>
                  <p:tags r:id="rId207"/>
                </p:custDataLst>
              </p:nvPr>
            </p:nvSpPr>
            <p:spPr bwMode="auto">
              <a:xfrm>
                <a:off x="1215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9" name="Oval 312"/>
              <p:cNvSpPr>
                <a:spLocks noChangeArrowheads="1"/>
              </p:cNvSpPr>
              <p:nvPr>
                <p:custDataLst>
                  <p:tags r:id="rId208"/>
                </p:custDataLst>
              </p:nvPr>
            </p:nvSpPr>
            <p:spPr bwMode="auto">
              <a:xfrm>
                <a:off x="122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0" name="Oval 313"/>
              <p:cNvSpPr>
                <a:spLocks noChangeArrowheads="1"/>
              </p:cNvSpPr>
              <p:nvPr>
                <p:custDataLst>
                  <p:tags r:id="rId209"/>
                </p:custDataLst>
              </p:nvPr>
            </p:nvSpPr>
            <p:spPr bwMode="auto">
              <a:xfrm>
                <a:off x="123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 name="Oval 314"/>
              <p:cNvSpPr>
                <a:spLocks noChangeArrowheads="1"/>
              </p:cNvSpPr>
              <p:nvPr>
                <p:custDataLst>
                  <p:tags r:id="rId210"/>
                </p:custDataLst>
              </p:nvPr>
            </p:nvSpPr>
            <p:spPr bwMode="auto">
              <a:xfrm>
                <a:off x="1240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2" name="Oval 315"/>
              <p:cNvSpPr>
                <a:spLocks noChangeArrowheads="1"/>
              </p:cNvSpPr>
              <p:nvPr>
                <p:custDataLst>
                  <p:tags r:id="rId211"/>
                </p:custDataLst>
              </p:nvPr>
            </p:nvSpPr>
            <p:spPr bwMode="auto">
              <a:xfrm>
                <a:off x="124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3" name="Oval 316"/>
              <p:cNvSpPr>
                <a:spLocks noChangeArrowheads="1"/>
              </p:cNvSpPr>
              <p:nvPr>
                <p:custDataLst>
                  <p:tags r:id="rId212"/>
                </p:custDataLst>
              </p:nvPr>
            </p:nvSpPr>
            <p:spPr bwMode="auto">
              <a:xfrm>
                <a:off x="1257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4" name="Oval 317"/>
              <p:cNvSpPr>
                <a:spLocks noChangeArrowheads="1"/>
              </p:cNvSpPr>
              <p:nvPr>
                <p:custDataLst>
                  <p:tags r:id="rId213"/>
                </p:custDataLst>
              </p:nvPr>
            </p:nvSpPr>
            <p:spPr bwMode="auto">
              <a:xfrm>
                <a:off x="12657"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Oval 318"/>
              <p:cNvSpPr>
                <a:spLocks noChangeArrowheads="1"/>
              </p:cNvSpPr>
              <p:nvPr>
                <p:custDataLst>
                  <p:tags r:id="rId214"/>
                </p:custDataLst>
              </p:nvPr>
            </p:nvSpPr>
            <p:spPr bwMode="auto">
              <a:xfrm>
                <a:off x="1274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6" name="Oval 319"/>
              <p:cNvSpPr>
                <a:spLocks noChangeArrowheads="1"/>
              </p:cNvSpPr>
              <p:nvPr>
                <p:custDataLst>
                  <p:tags r:id="rId215"/>
                </p:custDataLst>
              </p:nvPr>
            </p:nvSpPr>
            <p:spPr bwMode="auto">
              <a:xfrm>
                <a:off x="128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7" name="Oval 320"/>
              <p:cNvSpPr>
                <a:spLocks noChangeArrowheads="1"/>
              </p:cNvSpPr>
              <p:nvPr>
                <p:custDataLst>
                  <p:tags r:id="rId216"/>
                </p:custDataLst>
              </p:nvPr>
            </p:nvSpPr>
            <p:spPr bwMode="auto">
              <a:xfrm>
                <a:off x="129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8" name="Oval 321"/>
              <p:cNvSpPr>
                <a:spLocks noChangeArrowheads="1"/>
              </p:cNvSpPr>
              <p:nvPr>
                <p:custDataLst>
                  <p:tags r:id="rId217"/>
                </p:custDataLst>
              </p:nvPr>
            </p:nvSpPr>
            <p:spPr bwMode="auto">
              <a:xfrm>
                <a:off x="1299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9" name="Oval 322"/>
              <p:cNvSpPr>
                <a:spLocks noChangeArrowheads="1"/>
              </p:cNvSpPr>
              <p:nvPr>
                <p:custDataLst>
                  <p:tags r:id="rId218"/>
                </p:custDataLst>
              </p:nvPr>
            </p:nvSpPr>
            <p:spPr bwMode="auto">
              <a:xfrm>
                <a:off x="1307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0" name="Oval 323"/>
              <p:cNvSpPr>
                <a:spLocks noChangeArrowheads="1"/>
              </p:cNvSpPr>
              <p:nvPr>
                <p:custDataLst>
                  <p:tags r:id="rId219"/>
                </p:custDataLst>
              </p:nvPr>
            </p:nvSpPr>
            <p:spPr bwMode="auto">
              <a:xfrm>
                <a:off x="1316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1" name="Oval 324"/>
              <p:cNvSpPr>
                <a:spLocks noChangeArrowheads="1"/>
              </p:cNvSpPr>
              <p:nvPr>
                <p:custDataLst>
                  <p:tags r:id="rId220"/>
                </p:custDataLst>
              </p:nvPr>
            </p:nvSpPr>
            <p:spPr bwMode="auto">
              <a:xfrm>
                <a:off x="132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2" name="Oval 325"/>
              <p:cNvSpPr>
                <a:spLocks noChangeArrowheads="1"/>
              </p:cNvSpPr>
              <p:nvPr>
                <p:custDataLst>
                  <p:tags r:id="rId221"/>
                </p:custDataLst>
              </p:nvPr>
            </p:nvSpPr>
            <p:spPr bwMode="auto">
              <a:xfrm>
                <a:off x="1332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3" name="Freeform 326"/>
              <p:cNvSpPr/>
              <p:nvPr>
                <p:custDataLst>
                  <p:tags r:id="rId222"/>
                </p:custDataLst>
              </p:nvPr>
            </p:nvSpPr>
            <p:spPr bwMode="auto">
              <a:xfrm>
                <a:off x="13411" y="3717"/>
                <a:ext cx="53" cy="43"/>
              </a:xfrm>
              <a:custGeom>
                <a:avLst/>
                <a:gdLst>
                  <a:gd name="T0" fmla="*/ 7 w 8"/>
                  <a:gd name="T1" fmla="*/ 4 h 7"/>
                  <a:gd name="T2" fmla="*/ 3 w 8"/>
                  <a:gd name="T3" fmla="*/ 7 h 7"/>
                  <a:gd name="T4" fmla="*/ 0 w 8"/>
                  <a:gd name="T5" fmla="*/ 3 h 7"/>
                  <a:gd name="T6" fmla="*/ 4 w 8"/>
                  <a:gd name="T7" fmla="*/ 0 h 7"/>
                  <a:gd name="T8" fmla="*/ 7 w 8"/>
                  <a:gd name="T9" fmla="*/ 4 h 7"/>
                </a:gdLst>
                <a:ahLst/>
                <a:cxnLst>
                  <a:cxn ang="0">
                    <a:pos x="T0" y="T1"/>
                  </a:cxn>
                  <a:cxn ang="0">
                    <a:pos x="T2" y="T3"/>
                  </a:cxn>
                  <a:cxn ang="0">
                    <a:pos x="T4" y="T5"/>
                  </a:cxn>
                  <a:cxn ang="0">
                    <a:pos x="T6" y="T7"/>
                  </a:cxn>
                  <a:cxn ang="0">
                    <a:pos x="T8" y="T9"/>
                  </a:cxn>
                </a:cxnLst>
                <a:rect l="0" t="0" r="r" b="b"/>
                <a:pathLst>
                  <a:path w="8" h="7">
                    <a:moveTo>
                      <a:pt x="7" y="4"/>
                    </a:moveTo>
                    <a:cubicBezTo>
                      <a:pt x="6" y="6"/>
                      <a:pt x="5" y="7"/>
                      <a:pt x="3" y="7"/>
                    </a:cubicBezTo>
                    <a:cubicBezTo>
                      <a:pt x="1" y="6"/>
                      <a:pt x="0" y="5"/>
                      <a:pt x="0" y="3"/>
                    </a:cubicBezTo>
                    <a:cubicBezTo>
                      <a:pt x="1" y="1"/>
                      <a:pt x="2" y="0"/>
                      <a:pt x="4" y="0"/>
                    </a:cubicBezTo>
                    <a:cubicBezTo>
                      <a:pt x="6" y="1"/>
                      <a:pt x="8" y="3"/>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4" name="Freeform 327"/>
              <p:cNvSpPr/>
              <p:nvPr>
                <p:custDataLst>
                  <p:tags r:id="rId223"/>
                </p:custDataLst>
              </p:nvPr>
            </p:nvSpPr>
            <p:spPr bwMode="auto">
              <a:xfrm>
                <a:off x="13488" y="3741"/>
                <a:ext cx="53" cy="53"/>
              </a:xfrm>
              <a:custGeom>
                <a:avLst/>
                <a:gdLst>
                  <a:gd name="T0" fmla="*/ 7 w 8"/>
                  <a:gd name="T1" fmla="*/ 6 h 8"/>
                  <a:gd name="T2" fmla="*/ 2 w 8"/>
                  <a:gd name="T3" fmla="*/ 7 h 8"/>
                  <a:gd name="T4" fmla="*/ 1 w 8"/>
                  <a:gd name="T5" fmla="*/ 3 h 8"/>
                  <a:gd name="T6" fmla="*/ 5 w 8"/>
                  <a:gd name="T7" fmla="*/ 1 h 8"/>
                  <a:gd name="T8" fmla="*/ 7 w 8"/>
                  <a:gd name="T9" fmla="*/ 6 h 8"/>
                </a:gdLst>
                <a:ahLst/>
                <a:cxnLst>
                  <a:cxn ang="0">
                    <a:pos x="T0" y="T1"/>
                  </a:cxn>
                  <a:cxn ang="0">
                    <a:pos x="T2" y="T3"/>
                  </a:cxn>
                  <a:cxn ang="0">
                    <a:pos x="T4" y="T5"/>
                  </a:cxn>
                  <a:cxn ang="0">
                    <a:pos x="T6" y="T7"/>
                  </a:cxn>
                  <a:cxn ang="0">
                    <a:pos x="T8" y="T9"/>
                  </a:cxn>
                </a:cxnLst>
                <a:rect l="0" t="0" r="r" b="b"/>
                <a:pathLst>
                  <a:path w="8" h="8">
                    <a:moveTo>
                      <a:pt x="7" y="6"/>
                    </a:moveTo>
                    <a:cubicBezTo>
                      <a:pt x="6" y="8"/>
                      <a:pt x="4" y="8"/>
                      <a:pt x="2" y="7"/>
                    </a:cubicBezTo>
                    <a:cubicBezTo>
                      <a:pt x="1" y="6"/>
                      <a:pt x="0" y="4"/>
                      <a:pt x="1" y="3"/>
                    </a:cubicBezTo>
                    <a:cubicBezTo>
                      <a:pt x="2" y="1"/>
                      <a:pt x="4" y="0"/>
                      <a:pt x="5" y="1"/>
                    </a:cubicBezTo>
                    <a:cubicBezTo>
                      <a:pt x="7" y="2"/>
                      <a:pt x="8" y="4"/>
                      <a:pt x="7"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5" name="Freeform 328"/>
              <p:cNvSpPr/>
              <p:nvPr>
                <p:custDataLst>
                  <p:tags r:id="rId224"/>
                </p:custDataLst>
              </p:nvPr>
            </p:nvSpPr>
            <p:spPr bwMode="auto">
              <a:xfrm>
                <a:off x="13554" y="3794"/>
                <a:ext cx="51" cy="51"/>
              </a:xfrm>
              <a:custGeom>
                <a:avLst/>
                <a:gdLst>
                  <a:gd name="T0" fmla="*/ 6 w 8"/>
                  <a:gd name="T1" fmla="*/ 7 h 8"/>
                  <a:gd name="T2" fmla="*/ 2 w 8"/>
                  <a:gd name="T3" fmla="*/ 7 h 8"/>
                  <a:gd name="T4" fmla="*/ 2 w 8"/>
                  <a:gd name="T5" fmla="*/ 2 h 8"/>
                  <a:gd name="T6" fmla="*/ 7 w 8"/>
                  <a:gd name="T7" fmla="*/ 2 h 8"/>
                  <a:gd name="T8" fmla="*/ 6 w 8"/>
                  <a:gd name="T9" fmla="*/ 7 h 8"/>
                </a:gdLst>
                <a:ahLst/>
                <a:cxnLst>
                  <a:cxn ang="0">
                    <a:pos x="T0" y="T1"/>
                  </a:cxn>
                  <a:cxn ang="0">
                    <a:pos x="T2" y="T3"/>
                  </a:cxn>
                  <a:cxn ang="0">
                    <a:pos x="T4" y="T5"/>
                  </a:cxn>
                  <a:cxn ang="0">
                    <a:pos x="T6" y="T7"/>
                  </a:cxn>
                  <a:cxn ang="0">
                    <a:pos x="T8" y="T9"/>
                  </a:cxn>
                </a:cxnLst>
                <a:rect l="0" t="0" r="r" b="b"/>
                <a:pathLst>
                  <a:path w="8" h="8">
                    <a:moveTo>
                      <a:pt x="6" y="7"/>
                    </a:moveTo>
                    <a:cubicBezTo>
                      <a:pt x="5" y="8"/>
                      <a:pt x="3" y="8"/>
                      <a:pt x="2" y="7"/>
                    </a:cubicBezTo>
                    <a:cubicBezTo>
                      <a:pt x="0" y="5"/>
                      <a:pt x="0" y="3"/>
                      <a:pt x="2" y="2"/>
                    </a:cubicBezTo>
                    <a:cubicBezTo>
                      <a:pt x="3" y="0"/>
                      <a:pt x="5" y="0"/>
                      <a:pt x="7" y="2"/>
                    </a:cubicBezTo>
                    <a:cubicBezTo>
                      <a:pt x="8" y="3"/>
                      <a:pt x="8" y="5"/>
                      <a:pt x="6"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6" name="Freeform 329"/>
              <p:cNvSpPr/>
              <p:nvPr>
                <p:custDataLst>
                  <p:tags r:id="rId225"/>
                </p:custDataLst>
              </p:nvPr>
            </p:nvSpPr>
            <p:spPr bwMode="auto">
              <a:xfrm>
                <a:off x="13604" y="3864"/>
                <a:ext cx="53" cy="46"/>
              </a:xfrm>
              <a:custGeom>
                <a:avLst/>
                <a:gdLst>
                  <a:gd name="T0" fmla="*/ 5 w 8"/>
                  <a:gd name="T1" fmla="*/ 7 h 7"/>
                  <a:gd name="T2" fmla="*/ 1 w 8"/>
                  <a:gd name="T3" fmla="*/ 5 h 7"/>
                  <a:gd name="T4" fmla="*/ 2 w 8"/>
                  <a:gd name="T5" fmla="*/ 1 h 7"/>
                  <a:gd name="T6" fmla="*/ 7 w 8"/>
                  <a:gd name="T7" fmla="*/ 2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7"/>
                      <a:pt x="1" y="5"/>
                    </a:cubicBezTo>
                    <a:cubicBezTo>
                      <a:pt x="0" y="4"/>
                      <a:pt x="0" y="2"/>
                      <a:pt x="2" y="1"/>
                    </a:cubicBezTo>
                    <a:cubicBezTo>
                      <a:pt x="4" y="0"/>
                      <a:pt x="6" y="0"/>
                      <a:pt x="7" y="2"/>
                    </a:cubicBezTo>
                    <a:cubicBezTo>
                      <a:pt x="8" y="4"/>
                      <a:pt x="7" y="6"/>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7" name="Freeform 330"/>
              <p:cNvSpPr/>
              <p:nvPr>
                <p:custDataLst>
                  <p:tags r:id="rId226"/>
                </p:custDataLst>
              </p:nvPr>
            </p:nvSpPr>
            <p:spPr bwMode="auto">
              <a:xfrm>
                <a:off x="13631" y="3942"/>
                <a:ext cx="53" cy="46"/>
              </a:xfrm>
              <a:custGeom>
                <a:avLst/>
                <a:gdLst>
                  <a:gd name="T0" fmla="*/ 5 w 8"/>
                  <a:gd name="T1" fmla="*/ 7 h 7"/>
                  <a:gd name="T2" fmla="*/ 1 w 8"/>
                  <a:gd name="T3" fmla="*/ 5 h 7"/>
                  <a:gd name="T4" fmla="*/ 3 w 8"/>
                  <a:gd name="T5" fmla="*/ 1 h 7"/>
                  <a:gd name="T6" fmla="*/ 7 w 8"/>
                  <a:gd name="T7" fmla="*/ 3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6"/>
                      <a:pt x="1" y="5"/>
                    </a:cubicBezTo>
                    <a:cubicBezTo>
                      <a:pt x="0" y="3"/>
                      <a:pt x="1" y="1"/>
                      <a:pt x="3" y="1"/>
                    </a:cubicBezTo>
                    <a:cubicBezTo>
                      <a:pt x="5" y="0"/>
                      <a:pt x="7" y="1"/>
                      <a:pt x="7" y="3"/>
                    </a:cubicBezTo>
                    <a:cubicBezTo>
                      <a:pt x="8" y="5"/>
                      <a:pt x="6" y="7"/>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8" name="Oval 331"/>
              <p:cNvSpPr>
                <a:spLocks noChangeArrowheads="1"/>
              </p:cNvSpPr>
              <p:nvPr>
                <p:custDataLst>
                  <p:tags r:id="rId227"/>
                </p:custDataLst>
              </p:nvPr>
            </p:nvSpPr>
            <p:spPr bwMode="auto">
              <a:xfrm>
                <a:off x="13643" y="402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9" name="Oval 332"/>
              <p:cNvSpPr>
                <a:spLocks noChangeArrowheads="1"/>
              </p:cNvSpPr>
              <p:nvPr>
                <p:custDataLst>
                  <p:tags r:id="rId228"/>
                </p:custDataLst>
              </p:nvPr>
            </p:nvSpPr>
            <p:spPr bwMode="auto">
              <a:xfrm>
                <a:off x="13643" y="411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0" name="Oval 333"/>
              <p:cNvSpPr>
                <a:spLocks noChangeArrowheads="1"/>
              </p:cNvSpPr>
              <p:nvPr>
                <p:custDataLst>
                  <p:tags r:id="rId229"/>
                </p:custDataLst>
              </p:nvPr>
            </p:nvSpPr>
            <p:spPr bwMode="auto">
              <a:xfrm>
                <a:off x="13643" y="4195"/>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1" name="Oval 334"/>
              <p:cNvSpPr>
                <a:spLocks noChangeArrowheads="1"/>
              </p:cNvSpPr>
              <p:nvPr>
                <p:custDataLst>
                  <p:tags r:id="rId230"/>
                </p:custDataLst>
              </p:nvPr>
            </p:nvSpPr>
            <p:spPr bwMode="auto">
              <a:xfrm>
                <a:off x="13643" y="4280"/>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2" name="Oval 335"/>
              <p:cNvSpPr>
                <a:spLocks noChangeArrowheads="1"/>
              </p:cNvSpPr>
              <p:nvPr>
                <p:custDataLst>
                  <p:tags r:id="rId231"/>
                </p:custDataLst>
              </p:nvPr>
            </p:nvSpPr>
            <p:spPr bwMode="auto">
              <a:xfrm>
                <a:off x="13643" y="4364"/>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3" name="Oval 336"/>
              <p:cNvSpPr>
                <a:spLocks noChangeArrowheads="1"/>
              </p:cNvSpPr>
              <p:nvPr>
                <p:custDataLst>
                  <p:tags r:id="rId232"/>
                </p:custDataLst>
              </p:nvPr>
            </p:nvSpPr>
            <p:spPr bwMode="auto">
              <a:xfrm>
                <a:off x="13643" y="4449"/>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4" name="Oval 337"/>
              <p:cNvSpPr>
                <a:spLocks noChangeArrowheads="1"/>
              </p:cNvSpPr>
              <p:nvPr>
                <p:custDataLst>
                  <p:tags r:id="rId233"/>
                </p:custDataLst>
              </p:nvPr>
            </p:nvSpPr>
            <p:spPr bwMode="auto">
              <a:xfrm>
                <a:off x="13643" y="453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5" name="Oval 338"/>
              <p:cNvSpPr>
                <a:spLocks noChangeArrowheads="1"/>
              </p:cNvSpPr>
              <p:nvPr>
                <p:custDataLst>
                  <p:tags r:id="rId234"/>
                </p:custDataLst>
              </p:nvPr>
            </p:nvSpPr>
            <p:spPr bwMode="auto">
              <a:xfrm>
                <a:off x="13643" y="462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6" name="Oval 339"/>
              <p:cNvSpPr>
                <a:spLocks noChangeArrowheads="1"/>
              </p:cNvSpPr>
              <p:nvPr>
                <p:custDataLst>
                  <p:tags r:id="rId235"/>
                </p:custDataLst>
              </p:nvPr>
            </p:nvSpPr>
            <p:spPr bwMode="auto">
              <a:xfrm>
                <a:off x="13643" y="470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7" name="Oval 340"/>
              <p:cNvSpPr>
                <a:spLocks noChangeArrowheads="1"/>
              </p:cNvSpPr>
              <p:nvPr>
                <p:custDataLst>
                  <p:tags r:id="rId236"/>
                </p:custDataLst>
              </p:nvPr>
            </p:nvSpPr>
            <p:spPr bwMode="auto">
              <a:xfrm>
                <a:off x="13643" y="479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8" name="Oval 341"/>
              <p:cNvSpPr>
                <a:spLocks noChangeArrowheads="1"/>
              </p:cNvSpPr>
              <p:nvPr>
                <p:custDataLst>
                  <p:tags r:id="rId237"/>
                </p:custDataLst>
              </p:nvPr>
            </p:nvSpPr>
            <p:spPr bwMode="auto">
              <a:xfrm>
                <a:off x="13643" y="4874"/>
                <a:ext cx="42" cy="42"/>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9" name="Oval 342"/>
              <p:cNvSpPr>
                <a:spLocks noChangeArrowheads="1"/>
              </p:cNvSpPr>
              <p:nvPr>
                <p:custDataLst>
                  <p:tags r:id="rId238"/>
                </p:custDataLst>
              </p:nvPr>
            </p:nvSpPr>
            <p:spPr bwMode="auto">
              <a:xfrm>
                <a:off x="13643" y="4958"/>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0" name="Oval 343"/>
              <p:cNvSpPr>
                <a:spLocks noChangeArrowheads="1"/>
              </p:cNvSpPr>
              <p:nvPr>
                <p:custDataLst>
                  <p:tags r:id="rId239"/>
                </p:custDataLst>
              </p:nvPr>
            </p:nvSpPr>
            <p:spPr bwMode="auto">
              <a:xfrm>
                <a:off x="13643" y="504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1" name="Oval 344"/>
              <p:cNvSpPr>
                <a:spLocks noChangeArrowheads="1"/>
              </p:cNvSpPr>
              <p:nvPr>
                <p:custDataLst>
                  <p:tags r:id="rId240"/>
                </p:custDataLst>
              </p:nvPr>
            </p:nvSpPr>
            <p:spPr bwMode="auto">
              <a:xfrm>
                <a:off x="13643" y="512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2" name="Oval 345"/>
              <p:cNvSpPr>
                <a:spLocks noChangeArrowheads="1"/>
              </p:cNvSpPr>
              <p:nvPr>
                <p:custDataLst>
                  <p:tags r:id="rId241"/>
                </p:custDataLst>
              </p:nvPr>
            </p:nvSpPr>
            <p:spPr bwMode="auto">
              <a:xfrm>
                <a:off x="13643" y="521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3" name="Oval 346"/>
              <p:cNvSpPr>
                <a:spLocks noChangeArrowheads="1"/>
              </p:cNvSpPr>
              <p:nvPr>
                <p:custDataLst>
                  <p:tags r:id="rId242"/>
                </p:custDataLst>
              </p:nvPr>
            </p:nvSpPr>
            <p:spPr bwMode="auto">
              <a:xfrm>
                <a:off x="13643" y="5296"/>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4" name="Oval 347"/>
              <p:cNvSpPr>
                <a:spLocks noChangeArrowheads="1"/>
              </p:cNvSpPr>
              <p:nvPr>
                <p:custDataLst>
                  <p:tags r:id="rId243"/>
                </p:custDataLst>
              </p:nvPr>
            </p:nvSpPr>
            <p:spPr bwMode="auto">
              <a:xfrm>
                <a:off x="13643" y="5381"/>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5" name="Oval 348"/>
              <p:cNvSpPr>
                <a:spLocks noChangeArrowheads="1"/>
              </p:cNvSpPr>
              <p:nvPr>
                <p:custDataLst>
                  <p:tags r:id="rId244"/>
                </p:custDataLst>
              </p:nvPr>
            </p:nvSpPr>
            <p:spPr bwMode="auto">
              <a:xfrm>
                <a:off x="13643" y="546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6" name="Oval 349"/>
              <p:cNvSpPr>
                <a:spLocks noChangeArrowheads="1"/>
              </p:cNvSpPr>
              <p:nvPr>
                <p:custDataLst>
                  <p:tags r:id="rId245"/>
                </p:custDataLst>
              </p:nvPr>
            </p:nvSpPr>
            <p:spPr bwMode="auto">
              <a:xfrm>
                <a:off x="13643" y="554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7" name="Oval 350"/>
              <p:cNvSpPr>
                <a:spLocks noChangeArrowheads="1"/>
              </p:cNvSpPr>
              <p:nvPr>
                <p:custDataLst>
                  <p:tags r:id="rId246"/>
                </p:custDataLst>
              </p:nvPr>
            </p:nvSpPr>
            <p:spPr bwMode="auto">
              <a:xfrm>
                <a:off x="13643" y="563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8" name="Oval 351"/>
              <p:cNvSpPr>
                <a:spLocks noChangeArrowheads="1"/>
              </p:cNvSpPr>
              <p:nvPr>
                <p:custDataLst>
                  <p:tags r:id="rId247"/>
                </p:custDataLst>
              </p:nvPr>
            </p:nvSpPr>
            <p:spPr bwMode="auto">
              <a:xfrm>
                <a:off x="13643" y="571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9" name="Oval 352"/>
              <p:cNvSpPr>
                <a:spLocks noChangeArrowheads="1"/>
              </p:cNvSpPr>
              <p:nvPr>
                <p:custDataLst>
                  <p:tags r:id="rId248"/>
                </p:custDataLst>
              </p:nvPr>
            </p:nvSpPr>
            <p:spPr bwMode="auto">
              <a:xfrm>
                <a:off x="13643" y="580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0" name="Oval 353"/>
              <p:cNvSpPr>
                <a:spLocks noChangeArrowheads="1"/>
              </p:cNvSpPr>
              <p:nvPr>
                <p:custDataLst>
                  <p:tags r:id="rId249"/>
                </p:custDataLst>
              </p:nvPr>
            </p:nvSpPr>
            <p:spPr bwMode="auto">
              <a:xfrm>
                <a:off x="13643" y="588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1" name="Oval 354"/>
              <p:cNvSpPr>
                <a:spLocks noChangeArrowheads="1"/>
              </p:cNvSpPr>
              <p:nvPr>
                <p:custDataLst>
                  <p:tags r:id="rId250"/>
                </p:custDataLst>
              </p:nvPr>
            </p:nvSpPr>
            <p:spPr bwMode="auto">
              <a:xfrm>
                <a:off x="13643" y="5970"/>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2" name="Oval 355"/>
              <p:cNvSpPr>
                <a:spLocks noChangeArrowheads="1"/>
              </p:cNvSpPr>
              <p:nvPr>
                <p:custDataLst>
                  <p:tags r:id="rId251"/>
                </p:custDataLst>
              </p:nvPr>
            </p:nvSpPr>
            <p:spPr bwMode="auto">
              <a:xfrm>
                <a:off x="13643" y="6053"/>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3" name="Oval 356"/>
              <p:cNvSpPr>
                <a:spLocks noChangeArrowheads="1"/>
              </p:cNvSpPr>
              <p:nvPr>
                <p:custDataLst>
                  <p:tags r:id="rId252"/>
                </p:custDataLst>
              </p:nvPr>
            </p:nvSpPr>
            <p:spPr bwMode="auto">
              <a:xfrm>
                <a:off x="13643" y="613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4" name="Oval 357"/>
              <p:cNvSpPr>
                <a:spLocks noChangeArrowheads="1"/>
              </p:cNvSpPr>
              <p:nvPr>
                <p:custDataLst>
                  <p:tags r:id="rId253"/>
                </p:custDataLst>
              </p:nvPr>
            </p:nvSpPr>
            <p:spPr bwMode="auto">
              <a:xfrm>
                <a:off x="13643" y="622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5" name="Oval 358"/>
              <p:cNvSpPr>
                <a:spLocks noChangeArrowheads="1"/>
              </p:cNvSpPr>
              <p:nvPr>
                <p:custDataLst>
                  <p:tags r:id="rId254"/>
                </p:custDataLst>
              </p:nvPr>
            </p:nvSpPr>
            <p:spPr bwMode="auto">
              <a:xfrm>
                <a:off x="13643" y="630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6" name="Oval 359"/>
              <p:cNvSpPr>
                <a:spLocks noChangeArrowheads="1"/>
              </p:cNvSpPr>
              <p:nvPr>
                <p:custDataLst>
                  <p:tags r:id="rId255"/>
                </p:custDataLst>
              </p:nvPr>
            </p:nvSpPr>
            <p:spPr bwMode="auto">
              <a:xfrm>
                <a:off x="13643" y="639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7" name="Oval 360"/>
              <p:cNvSpPr>
                <a:spLocks noChangeArrowheads="1"/>
              </p:cNvSpPr>
              <p:nvPr>
                <p:custDataLst>
                  <p:tags r:id="rId256"/>
                </p:custDataLst>
              </p:nvPr>
            </p:nvSpPr>
            <p:spPr bwMode="auto">
              <a:xfrm>
                <a:off x="13643" y="647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8" name="Oval 361"/>
              <p:cNvSpPr>
                <a:spLocks noChangeArrowheads="1"/>
              </p:cNvSpPr>
              <p:nvPr>
                <p:custDataLst>
                  <p:tags r:id="rId257"/>
                </p:custDataLst>
              </p:nvPr>
            </p:nvSpPr>
            <p:spPr bwMode="auto">
              <a:xfrm>
                <a:off x="13643" y="655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9" name="Freeform 362"/>
              <p:cNvSpPr/>
              <p:nvPr>
                <p:custDataLst>
                  <p:tags r:id="rId258"/>
                </p:custDataLst>
              </p:nvPr>
            </p:nvSpPr>
            <p:spPr bwMode="auto">
              <a:xfrm>
                <a:off x="13638" y="6642"/>
                <a:ext cx="46" cy="46"/>
              </a:xfrm>
              <a:custGeom>
                <a:avLst/>
                <a:gdLst>
                  <a:gd name="T0" fmla="*/ 4 w 7"/>
                  <a:gd name="T1" fmla="*/ 7 h 7"/>
                  <a:gd name="T2" fmla="*/ 0 w 7"/>
                  <a:gd name="T3" fmla="*/ 3 h 7"/>
                  <a:gd name="T4" fmla="*/ 4 w 7"/>
                  <a:gd name="T5" fmla="*/ 0 h 7"/>
                  <a:gd name="T6" fmla="*/ 7 w 7"/>
                  <a:gd name="T7" fmla="*/ 3 h 7"/>
                  <a:gd name="T8" fmla="*/ 4 w 7"/>
                  <a:gd name="T9" fmla="*/ 7 h 7"/>
                </a:gdLst>
                <a:ahLst/>
                <a:cxnLst>
                  <a:cxn ang="0">
                    <a:pos x="T0" y="T1"/>
                  </a:cxn>
                  <a:cxn ang="0">
                    <a:pos x="T2" y="T3"/>
                  </a:cxn>
                  <a:cxn ang="0">
                    <a:pos x="T4" y="T5"/>
                  </a:cxn>
                  <a:cxn ang="0">
                    <a:pos x="T6" y="T7"/>
                  </a:cxn>
                  <a:cxn ang="0">
                    <a:pos x="T8" y="T9"/>
                  </a:cxn>
                </a:cxnLst>
                <a:rect l="0" t="0" r="r" b="b"/>
                <a:pathLst>
                  <a:path w="7" h="7">
                    <a:moveTo>
                      <a:pt x="4" y="7"/>
                    </a:moveTo>
                    <a:cubicBezTo>
                      <a:pt x="2" y="6"/>
                      <a:pt x="0" y="5"/>
                      <a:pt x="0" y="3"/>
                    </a:cubicBezTo>
                    <a:cubicBezTo>
                      <a:pt x="1" y="1"/>
                      <a:pt x="2" y="0"/>
                      <a:pt x="4" y="0"/>
                    </a:cubicBezTo>
                    <a:cubicBezTo>
                      <a:pt x="6" y="0"/>
                      <a:pt x="7" y="1"/>
                      <a:pt x="7" y="3"/>
                    </a:cubicBezTo>
                    <a:cubicBezTo>
                      <a:pt x="7" y="6"/>
                      <a:pt x="5" y="7"/>
                      <a:pt x="4"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0" name="Freeform 363"/>
              <p:cNvSpPr/>
              <p:nvPr>
                <p:custDataLst>
                  <p:tags r:id="rId259"/>
                </p:custDataLst>
              </p:nvPr>
            </p:nvSpPr>
            <p:spPr bwMode="auto">
              <a:xfrm>
                <a:off x="13623" y="6719"/>
                <a:ext cx="46" cy="53"/>
              </a:xfrm>
              <a:custGeom>
                <a:avLst/>
                <a:gdLst>
                  <a:gd name="T0" fmla="*/ 2 w 7"/>
                  <a:gd name="T1" fmla="*/ 7 h 8"/>
                  <a:gd name="T2" fmla="*/ 0 w 7"/>
                  <a:gd name="T3" fmla="*/ 3 h 8"/>
                  <a:gd name="T4" fmla="*/ 4 w 7"/>
                  <a:gd name="T5" fmla="*/ 1 h 8"/>
                  <a:gd name="T6" fmla="*/ 7 w 7"/>
                  <a:gd name="T7" fmla="*/ 5 h 8"/>
                  <a:gd name="T8" fmla="*/ 2 w 7"/>
                  <a:gd name="T9" fmla="*/ 7 h 8"/>
                </a:gdLst>
                <a:ahLst/>
                <a:cxnLst>
                  <a:cxn ang="0">
                    <a:pos x="T0" y="T1"/>
                  </a:cxn>
                  <a:cxn ang="0">
                    <a:pos x="T2" y="T3"/>
                  </a:cxn>
                  <a:cxn ang="0">
                    <a:pos x="T4" y="T5"/>
                  </a:cxn>
                  <a:cxn ang="0">
                    <a:pos x="T6" y="T7"/>
                  </a:cxn>
                  <a:cxn ang="0">
                    <a:pos x="T8" y="T9"/>
                  </a:cxn>
                </a:cxnLst>
                <a:rect l="0" t="0" r="r" b="b"/>
                <a:pathLst>
                  <a:path w="7" h="8">
                    <a:moveTo>
                      <a:pt x="2" y="7"/>
                    </a:moveTo>
                    <a:cubicBezTo>
                      <a:pt x="0" y="6"/>
                      <a:pt x="0" y="4"/>
                      <a:pt x="0" y="3"/>
                    </a:cubicBezTo>
                    <a:cubicBezTo>
                      <a:pt x="1" y="1"/>
                      <a:pt x="2" y="0"/>
                      <a:pt x="4" y="1"/>
                    </a:cubicBezTo>
                    <a:cubicBezTo>
                      <a:pt x="6" y="1"/>
                      <a:pt x="7" y="3"/>
                      <a:pt x="7" y="5"/>
                    </a:cubicBezTo>
                    <a:cubicBezTo>
                      <a:pt x="6" y="7"/>
                      <a:pt x="4" y="8"/>
                      <a:pt x="2"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1" name="Freeform 364"/>
              <p:cNvSpPr/>
              <p:nvPr>
                <p:custDataLst>
                  <p:tags r:id="rId260"/>
                </p:custDataLst>
              </p:nvPr>
            </p:nvSpPr>
            <p:spPr bwMode="auto">
              <a:xfrm>
                <a:off x="13580" y="6798"/>
                <a:ext cx="51" cy="43"/>
              </a:xfrm>
              <a:custGeom>
                <a:avLst/>
                <a:gdLst>
                  <a:gd name="T0" fmla="*/ 2 w 8"/>
                  <a:gd name="T1" fmla="*/ 6 h 7"/>
                  <a:gd name="T2" fmla="*/ 1 w 8"/>
                  <a:gd name="T3" fmla="*/ 1 h 7"/>
                  <a:gd name="T4" fmla="*/ 6 w 8"/>
                  <a:gd name="T5" fmla="*/ 1 h 7"/>
                  <a:gd name="T6" fmla="*/ 7 w 8"/>
                  <a:gd name="T7" fmla="*/ 5 h 7"/>
                  <a:gd name="T8" fmla="*/ 2 w 8"/>
                  <a:gd name="T9" fmla="*/ 6 h 7"/>
                </a:gdLst>
                <a:ahLst/>
                <a:cxnLst>
                  <a:cxn ang="0">
                    <a:pos x="T0" y="T1"/>
                  </a:cxn>
                  <a:cxn ang="0">
                    <a:pos x="T2" y="T3"/>
                  </a:cxn>
                  <a:cxn ang="0">
                    <a:pos x="T4" y="T5"/>
                  </a:cxn>
                  <a:cxn ang="0">
                    <a:pos x="T6" y="T7"/>
                  </a:cxn>
                  <a:cxn ang="0">
                    <a:pos x="T8" y="T9"/>
                  </a:cxn>
                </a:cxnLst>
                <a:rect l="0" t="0" r="r" b="b"/>
                <a:pathLst>
                  <a:path w="8" h="7">
                    <a:moveTo>
                      <a:pt x="2" y="6"/>
                    </a:moveTo>
                    <a:cubicBezTo>
                      <a:pt x="1" y="5"/>
                      <a:pt x="0" y="3"/>
                      <a:pt x="1" y="1"/>
                    </a:cubicBezTo>
                    <a:cubicBezTo>
                      <a:pt x="3" y="0"/>
                      <a:pt x="5" y="0"/>
                      <a:pt x="6" y="1"/>
                    </a:cubicBezTo>
                    <a:cubicBezTo>
                      <a:pt x="8" y="2"/>
                      <a:pt x="8" y="4"/>
                      <a:pt x="7" y="5"/>
                    </a:cubicBezTo>
                    <a:cubicBezTo>
                      <a:pt x="6" y="7"/>
                      <a:pt x="4" y="7"/>
                      <a:pt x="2"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2" name="Freeform 365"/>
              <p:cNvSpPr/>
              <p:nvPr>
                <p:custDataLst>
                  <p:tags r:id="rId261"/>
                </p:custDataLst>
              </p:nvPr>
            </p:nvSpPr>
            <p:spPr bwMode="auto">
              <a:xfrm>
                <a:off x="13522" y="6856"/>
                <a:ext cx="51" cy="51"/>
              </a:xfrm>
              <a:custGeom>
                <a:avLst/>
                <a:gdLst>
                  <a:gd name="T0" fmla="*/ 1 w 8"/>
                  <a:gd name="T1" fmla="*/ 6 h 8"/>
                  <a:gd name="T2" fmla="*/ 2 w 8"/>
                  <a:gd name="T3" fmla="*/ 1 h 8"/>
                  <a:gd name="T4" fmla="*/ 7 w 8"/>
                  <a:gd name="T5" fmla="*/ 2 h 8"/>
                  <a:gd name="T6" fmla="*/ 6 w 8"/>
                  <a:gd name="T7" fmla="*/ 6 h 8"/>
                  <a:gd name="T8" fmla="*/ 1 w 8"/>
                  <a:gd name="T9" fmla="*/ 6 h 8"/>
                </a:gdLst>
                <a:ahLst/>
                <a:cxnLst>
                  <a:cxn ang="0">
                    <a:pos x="T0" y="T1"/>
                  </a:cxn>
                  <a:cxn ang="0">
                    <a:pos x="T2" y="T3"/>
                  </a:cxn>
                  <a:cxn ang="0">
                    <a:pos x="T4" y="T5"/>
                  </a:cxn>
                  <a:cxn ang="0">
                    <a:pos x="T6" y="T7"/>
                  </a:cxn>
                  <a:cxn ang="0">
                    <a:pos x="T8" y="T9"/>
                  </a:cxn>
                </a:cxnLst>
                <a:rect l="0" t="0" r="r" b="b"/>
                <a:pathLst>
                  <a:path w="8" h="8">
                    <a:moveTo>
                      <a:pt x="1" y="6"/>
                    </a:moveTo>
                    <a:cubicBezTo>
                      <a:pt x="0" y="4"/>
                      <a:pt x="1" y="2"/>
                      <a:pt x="2" y="1"/>
                    </a:cubicBezTo>
                    <a:cubicBezTo>
                      <a:pt x="4" y="0"/>
                      <a:pt x="6" y="0"/>
                      <a:pt x="7" y="2"/>
                    </a:cubicBezTo>
                    <a:cubicBezTo>
                      <a:pt x="8" y="3"/>
                      <a:pt x="8" y="5"/>
                      <a:pt x="6" y="6"/>
                    </a:cubicBezTo>
                    <a:cubicBezTo>
                      <a:pt x="5" y="8"/>
                      <a:pt x="2" y="7"/>
                      <a:pt x="1"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3" name="Freeform 366"/>
              <p:cNvSpPr/>
              <p:nvPr>
                <p:custDataLst>
                  <p:tags r:id="rId262"/>
                </p:custDataLst>
              </p:nvPr>
            </p:nvSpPr>
            <p:spPr bwMode="auto">
              <a:xfrm>
                <a:off x="13449" y="6895"/>
                <a:ext cx="53" cy="51"/>
              </a:xfrm>
              <a:custGeom>
                <a:avLst/>
                <a:gdLst>
                  <a:gd name="T0" fmla="*/ 1 w 8"/>
                  <a:gd name="T1" fmla="*/ 5 h 8"/>
                  <a:gd name="T2" fmla="*/ 3 w 8"/>
                  <a:gd name="T3" fmla="*/ 1 h 8"/>
                  <a:gd name="T4" fmla="*/ 7 w 8"/>
                  <a:gd name="T5" fmla="*/ 3 h 8"/>
                  <a:gd name="T6" fmla="*/ 5 w 8"/>
                  <a:gd name="T7" fmla="*/ 7 h 8"/>
                  <a:gd name="T8" fmla="*/ 1 w 8"/>
                  <a:gd name="T9" fmla="*/ 5 h 8"/>
                </a:gdLst>
                <a:ahLst/>
                <a:cxnLst>
                  <a:cxn ang="0">
                    <a:pos x="T0" y="T1"/>
                  </a:cxn>
                  <a:cxn ang="0">
                    <a:pos x="T2" y="T3"/>
                  </a:cxn>
                  <a:cxn ang="0">
                    <a:pos x="T4" y="T5"/>
                  </a:cxn>
                  <a:cxn ang="0">
                    <a:pos x="T6" y="T7"/>
                  </a:cxn>
                  <a:cxn ang="0">
                    <a:pos x="T8" y="T9"/>
                  </a:cxn>
                </a:cxnLst>
                <a:rect l="0" t="0" r="r" b="b"/>
                <a:pathLst>
                  <a:path w="8" h="8">
                    <a:moveTo>
                      <a:pt x="1" y="5"/>
                    </a:moveTo>
                    <a:cubicBezTo>
                      <a:pt x="0" y="3"/>
                      <a:pt x="1" y="1"/>
                      <a:pt x="3" y="1"/>
                    </a:cubicBezTo>
                    <a:cubicBezTo>
                      <a:pt x="4" y="0"/>
                      <a:pt x="6" y="1"/>
                      <a:pt x="7" y="3"/>
                    </a:cubicBezTo>
                    <a:cubicBezTo>
                      <a:pt x="8" y="4"/>
                      <a:pt x="7" y="7"/>
                      <a:pt x="5" y="7"/>
                    </a:cubicBezTo>
                    <a:cubicBezTo>
                      <a:pt x="3" y="8"/>
                      <a:pt x="1" y="7"/>
                      <a:pt x="1" y="5"/>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4" name="Freeform 367"/>
              <p:cNvSpPr/>
              <p:nvPr>
                <p:custDataLst>
                  <p:tags r:id="rId263"/>
                </p:custDataLst>
              </p:nvPr>
            </p:nvSpPr>
            <p:spPr bwMode="auto">
              <a:xfrm>
                <a:off x="13372" y="6914"/>
                <a:ext cx="46" cy="46"/>
              </a:xfrm>
              <a:custGeom>
                <a:avLst/>
                <a:gdLst>
                  <a:gd name="T0" fmla="*/ 0 w 7"/>
                  <a:gd name="T1" fmla="*/ 4 h 7"/>
                  <a:gd name="T2" fmla="*/ 3 w 7"/>
                  <a:gd name="T3" fmla="*/ 1 h 7"/>
                  <a:gd name="T4" fmla="*/ 7 w 7"/>
                  <a:gd name="T5" fmla="*/ 4 h 7"/>
                  <a:gd name="T6" fmla="*/ 4 w 7"/>
                  <a:gd name="T7" fmla="*/ 7 h 7"/>
                  <a:gd name="T8" fmla="*/ 0 w 7"/>
                  <a:gd name="T9" fmla="*/ 4 h 7"/>
                </a:gdLst>
                <a:ahLst/>
                <a:cxnLst>
                  <a:cxn ang="0">
                    <a:pos x="T0" y="T1"/>
                  </a:cxn>
                  <a:cxn ang="0">
                    <a:pos x="T2" y="T3"/>
                  </a:cxn>
                  <a:cxn ang="0">
                    <a:pos x="T4" y="T5"/>
                  </a:cxn>
                  <a:cxn ang="0">
                    <a:pos x="T6" y="T7"/>
                  </a:cxn>
                  <a:cxn ang="0">
                    <a:pos x="T8" y="T9"/>
                  </a:cxn>
                </a:cxnLst>
                <a:rect l="0" t="0" r="r" b="b"/>
                <a:pathLst>
                  <a:path w="7" h="7">
                    <a:moveTo>
                      <a:pt x="0" y="4"/>
                    </a:moveTo>
                    <a:cubicBezTo>
                      <a:pt x="0" y="2"/>
                      <a:pt x="1" y="1"/>
                      <a:pt x="3" y="1"/>
                    </a:cubicBezTo>
                    <a:cubicBezTo>
                      <a:pt x="5" y="0"/>
                      <a:pt x="6" y="2"/>
                      <a:pt x="7" y="4"/>
                    </a:cubicBezTo>
                    <a:cubicBezTo>
                      <a:pt x="7" y="5"/>
                      <a:pt x="6" y="7"/>
                      <a:pt x="4" y="7"/>
                    </a:cubicBezTo>
                    <a:cubicBezTo>
                      <a:pt x="1" y="7"/>
                      <a:pt x="0" y="6"/>
                      <a:pt x="0"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5" name="Oval 368"/>
              <p:cNvSpPr>
                <a:spLocks noChangeArrowheads="1"/>
              </p:cNvSpPr>
              <p:nvPr>
                <p:custDataLst>
                  <p:tags r:id="rId264"/>
                </p:custDataLst>
              </p:nvPr>
            </p:nvSpPr>
            <p:spPr bwMode="auto">
              <a:xfrm>
                <a:off x="1329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6" name="Oval 369"/>
              <p:cNvSpPr>
                <a:spLocks noChangeArrowheads="1"/>
              </p:cNvSpPr>
              <p:nvPr>
                <p:custDataLst>
                  <p:tags r:id="rId265"/>
                </p:custDataLst>
              </p:nvPr>
            </p:nvSpPr>
            <p:spPr bwMode="auto">
              <a:xfrm>
                <a:off x="1320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7" name="Rectangle 370"/>
              <p:cNvSpPr>
                <a:spLocks noChangeArrowheads="1"/>
              </p:cNvSpPr>
              <p:nvPr>
                <p:custDataLst>
                  <p:tags r:id="rId266"/>
                </p:custDataLst>
              </p:nvPr>
            </p:nvSpPr>
            <p:spPr bwMode="auto">
              <a:xfrm>
                <a:off x="12781" y="6999"/>
                <a:ext cx="58" cy="66"/>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8" name="Rectangle 371"/>
              <p:cNvSpPr>
                <a:spLocks noChangeArrowheads="1"/>
              </p:cNvSpPr>
              <p:nvPr>
                <p:custDataLst>
                  <p:tags r:id="rId267"/>
                </p:custDataLst>
              </p:nvPr>
            </p:nvSpPr>
            <p:spPr bwMode="auto">
              <a:xfrm>
                <a:off x="12870" y="6922"/>
                <a:ext cx="58" cy="143"/>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9" name="Rectangle 372"/>
              <p:cNvSpPr>
                <a:spLocks noChangeArrowheads="1"/>
              </p:cNvSpPr>
              <p:nvPr>
                <p:custDataLst>
                  <p:tags r:id="rId268"/>
                </p:custDataLst>
              </p:nvPr>
            </p:nvSpPr>
            <p:spPr bwMode="auto">
              <a:xfrm>
                <a:off x="12960" y="6876"/>
                <a:ext cx="58" cy="188"/>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0" name="Freeform 373"/>
              <p:cNvSpPr>
                <a:spLocks noEditPoints="1"/>
              </p:cNvSpPr>
              <p:nvPr>
                <p:custDataLst>
                  <p:tags r:id="rId269"/>
                </p:custDataLst>
              </p:nvPr>
            </p:nvSpPr>
            <p:spPr bwMode="auto">
              <a:xfrm>
                <a:off x="12677" y="6740"/>
                <a:ext cx="457" cy="467"/>
              </a:xfrm>
              <a:custGeom>
                <a:avLst/>
                <a:gdLst>
                  <a:gd name="T0" fmla="*/ 35 w 69"/>
                  <a:gd name="T1" fmla="*/ 70 h 70"/>
                  <a:gd name="T2" fmla="*/ 0 w 69"/>
                  <a:gd name="T3" fmla="*/ 35 h 70"/>
                  <a:gd name="T4" fmla="*/ 35 w 69"/>
                  <a:gd name="T5" fmla="*/ 0 h 70"/>
                  <a:gd name="T6" fmla="*/ 69 w 69"/>
                  <a:gd name="T7" fmla="*/ 35 h 70"/>
                  <a:gd name="T8" fmla="*/ 35 w 69"/>
                  <a:gd name="T9" fmla="*/ 70 h 70"/>
                  <a:gd name="T10" fmla="*/ 35 w 69"/>
                  <a:gd name="T11" fmla="*/ 6 h 70"/>
                  <a:gd name="T12" fmla="*/ 6 w 69"/>
                  <a:gd name="T13" fmla="*/ 35 h 70"/>
                  <a:gd name="T14" fmla="*/ 35 w 69"/>
                  <a:gd name="T15" fmla="*/ 64 h 70"/>
                  <a:gd name="T16" fmla="*/ 63 w 69"/>
                  <a:gd name="T17" fmla="*/ 35 h 70"/>
                  <a:gd name="T18" fmla="*/ 35 w 69"/>
                  <a:gd name="T19" fmla="*/ 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70">
                    <a:moveTo>
                      <a:pt x="35" y="70"/>
                    </a:moveTo>
                    <a:cubicBezTo>
                      <a:pt x="16" y="70"/>
                      <a:pt x="0" y="54"/>
                      <a:pt x="0" y="35"/>
                    </a:cubicBezTo>
                    <a:cubicBezTo>
                      <a:pt x="0" y="16"/>
                      <a:pt x="16" y="0"/>
                      <a:pt x="35" y="0"/>
                    </a:cubicBezTo>
                    <a:cubicBezTo>
                      <a:pt x="54" y="0"/>
                      <a:pt x="69" y="16"/>
                      <a:pt x="69" y="35"/>
                    </a:cubicBezTo>
                    <a:cubicBezTo>
                      <a:pt x="69" y="54"/>
                      <a:pt x="54" y="70"/>
                      <a:pt x="35" y="70"/>
                    </a:cubicBezTo>
                    <a:close/>
                    <a:moveTo>
                      <a:pt x="35" y="6"/>
                    </a:moveTo>
                    <a:cubicBezTo>
                      <a:pt x="19" y="6"/>
                      <a:pt x="6" y="19"/>
                      <a:pt x="6" y="35"/>
                    </a:cubicBezTo>
                    <a:cubicBezTo>
                      <a:pt x="6" y="51"/>
                      <a:pt x="19" y="64"/>
                      <a:pt x="35" y="64"/>
                    </a:cubicBezTo>
                    <a:cubicBezTo>
                      <a:pt x="50" y="64"/>
                      <a:pt x="63" y="51"/>
                      <a:pt x="63" y="35"/>
                    </a:cubicBezTo>
                    <a:cubicBezTo>
                      <a:pt x="63" y="19"/>
                      <a:pt x="50" y="6"/>
                      <a:pt x="35" y="6"/>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75" name="文本框 74"/>
            <p:cNvSpPr txBox="1"/>
            <p:nvPr>
              <p:custDataLst>
                <p:tags r:id="rId3"/>
              </p:custDataLst>
            </p:nvPr>
          </p:nvSpPr>
          <p:spPr>
            <a:xfrm>
              <a:off x="5919" y="4045"/>
              <a:ext cx="7365" cy="2447"/>
            </a:xfrm>
            <a:prstGeom prst="rect">
              <a:avLst/>
            </a:prstGeom>
            <a:noFill/>
          </p:spPr>
          <p:txBody>
            <a:bodyPr wrap="square" rtlCol="0" anchor="ctr">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fontAlgn="auto">
                <a:lnSpc>
                  <a:spcPts val="3400"/>
                </a:lnSpc>
                <a:spcBef>
                  <a:spcPts val="0"/>
                </a:spcBef>
                <a:spcAft>
                  <a:spcPts val="0"/>
                </a:spcAft>
              </a:pPr>
              <a:r>
                <a:rPr lang="zh-CN" altLang="en-US" sz="3200">
                  <a:latin typeface="思源黑体 Medium" panose="020B0600000000000000" charset="-122"/>
                  <a:ea typeface="思源黑体 Medium" panose="020B0600000000000000" charset="-122"/>
                  <a:cs typeface="思源黑体 Medium" panose="020B0600000000000000" charset="-122"/>
                  <a:sym typeface="+mn-ea"/>
                </a:rPr>
                <a:t>查阅相关文件及会议、安全检查记录，隐患整改协调通知及督促整改的资料等</a:t>
              </a:r>
              <a:endParaRPr sz="3200"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nvPicPr>
        <p:blipFill>
          <a:blip r:embed="rId269"/>
          <a:stretch>
            <a:fillRect/>
          </a:stretch>
        </p:blipFill>
        <p:spPr>
          <a:xfrm>
            <a:off x="0" y="0"/>
            <a:ext cx="12202795" cy="6857365"/>
          </a:xfrm>
          <a:prstGeom prst="rect">
            <a:avLst/>
          </a:prstGeom>
        </p:spPr>
      </p:pic>
      <p:sp>
        <p:nvSpPr>
          <p:cNvPr id="47" name="文本框 46"/>
          <p:cNvSpPr txBox="1"/>
          <p:nvPr/>
        </p:nvSpPr>
        <p:spPr>
          <a:xfrm>
            <a:off x="846455" y="246380"/>
            <a:ext cx="10452735" cy="429895"/>
          </a:xfrm>
          <a:prstGeom prst="rect">
            <a:avLst/>
          </a:prstGeom>
          <a:gradFill>
            <a:gsLst>
              <a:gs pos="0">
                <a:srgbClr val="E30000"/>
              </a:gs>
              <a:gs pos="100000">
                <a:srgbClr val="760303"/>
              </a:gs>
            </a:gsLst>
            <a:lin ang="5400000" scaled="0"/>
          </a:gradFill>
          <a:ln>
            <a:noFill/>
          </a:ln>
        </p:spPr>
        <p:txBody>
          <a:bodyPr wrap="square" rtlCol="0">
            <a:spAutoFit/>
          </a:bodyPr>
          <a:lstStyle/>
          <a:p>
            <a:pPr algn="l"/>
            <a:r>
              <a:rPr lang="en-US" altLang="zh-CN" sz="2200">
                <a:solidFill>
                  <a:schemeClr val="bg1"/>
                </a:solidFill>
                <a:latin typeface="思源黑体 Medium" panose="020B0600000000000000" charset="-122"/>
                <a:ea typeface="思源黑体 Medium" panose="020B0600000000000000" charset="-122"/>
                <a:cs typeface="思源黑体 Medium" panose="020B0600000000000000" charset="-122"/>
              </a:rPr>
              <a:t>5</a:t>
            </a:r>
            <a:r>
              <a:rPr lang="zh-CN" altLang="en-US" sz="2200">
                <a:solidFill>
                  <a:schemeClr val="bg1"/>
                </a:solidFill>
                <a:latin typeface="思源黑体 Medium" panose="020B0600000000000000" charset="-122"/>
                <a:ea typeface="思源黑体 Medium" panose="020B0600000000000000" charset="-122"/>
                <a:cs typeface="思源黑体 Medium" panose="020B0600000000000000" charset="-122"/>
              </a:rPr>
              <a:t>、对危险性较大作业未落实审批制度</a:t>
            </a:r>
          </a:p>
        </p:txBody>
      </p:sp>
      <p:sp>
        <p:nvSpPr>
          <p:cNvPr id="5" name="文本框 4"/>
          <p:cNvSpPr txBox="1"/>
          <p:nvPr/>
        </p:nvSpPr>
        <p:spPr>
          <a:xfrm>
            <a:off x="847090" y="992505"/>
            <a:ext cx="5249545" cy="5032375"/>
          </a:xfrm>
          <a:prstGeom prst="rect">
            <a:avLst/>
          </a:prstGeom>
          <a:solidFill>
            <a:schemeClr val="bg2">
              <a:alpha val="48000"/>
            </a:schemeClr>
          </a:solidFill>
        </p:spPr>
        <p:txBody>
          <a:bodyPr wrap="square" rtlCol="0">
            <a:noAutofit/>
          </a:bodyPr>
          <a:lstStyle/>
          <a:p>
            <a:pPr>
              <a:lnSpc>
                <a:spcPct val="150000"/>
              </a:lnSpc>
            </a:pPr>
            <a:r>
              <a:rPr lang="zh-CN" altLang="en-US" sz="1600"/>
              <a:t>《中华人民共和国安全生产法》第四十三条 生产经营单位进行爆破、吊装、动火、临时用电以及国务院应急管理部门会同国务院有关部门规定的其他危险作业</a:t>
            </a:r>
            <a:r>
              <a:rPr lang="zh-CN" altLang="en-US" sz="1600">
                <a:solidFill>
                  <a:srgbClr val="FF0000"/>
                </a:solidFill>
              </a:rPr>
              <a:t>，应当安排专门人员进行现场安全管理，确保操作规程的遵守和安全措施的落实。</a:t>
            </a:r>
          </a:p>
          <a:p>
            <a:pPr>
              <a:lnSpc>
                <a:spcPct val="150000"/>
              </a:lnSpc>
            </a:pPr>
            <a:r>
              <a:rPr lang="zh-CN" altLang="en-US" sz="1600">
                <a:sym typeface="+mn-ea"/>
              </a:rPr>
              <a:t>《中华人民共和国消防法》第二十一条　禁止在具有火灾、爆炸危险的场所吸烟、使用明火。</a:t>
            </a:r>
            <a:r>
              <a:rPr lang="zh-CN" altLang="en-US" sz="1600">
                <a:solidFill>
                  <a:srgbClr val="FF0000"/>
                </a:solidFill>
                <a:sym typeface="+mn-ea"/>
              </a:rPr>
              <a:t>因施工等特殊情况需要使用明火作业的，应当按照规定事先办理审批手续</a:t>
            </a:r>
            <a:r>
              <a:rPr lang="zh-CN" altLang="en-US" sz="1600">
                <a:sym typeface="+mn-ea"/>
              </a:rPr>
              <a:t>，采取相应的消防安全措施</a:t>
            </a:r>
            <a:endParaRPr lang="zh-CN" altLang="en-US" sz="1600"/>
          </a:p>
          <a:p>
            <a:pPr>
              <a:lnSpc>
                <a:spcPct val="150000"/>
              </a:lnSpc>
            </a:pPr>
            <a:endParaRPr lang="zh-CN" altLang="en-US" sz="1600"/>
          </a:p>
        </p:txBody>
      </p:sp>
      <p:grpSp>
        <p:nvGrpSpPr>
          <p:cNvPr id="6" name="组合 5" descr="7b0a202020202274657874626f78223a20227b5c2269645c223a32303334353032302c5c2263617465676f72795f69645c223a5c225c227d220a7d0a"/>
          <p:cNvGrpSpPr/>
          <p:nvPr/>
        </p:nvGrpSpPr>
        <p:grpSpPr>
          <a:xfrm>
            <a:off x="6506845" y="1764665"/>
            <a:ext cx="4793615" cy="3538220"/>
            <a:chOff x="5402" y="3594"/>
            <a:chExt cx="8398" cy="3612"/>
          </a:xfrm>
        </p:grpSpPr>
        <p:grpSp>
          <p:nvGrpSpPr>
            <p:cNvPr id="8" name="组合 7"/>
            <p:cNvGrpSpPr/>
            <p:nvPr/>
          </p:nvGrpSpPr>
          <p:grpSpPr>
            <a:xfrm>
              <a:off x="5402" y="3594"/>
              <a:ext cx="8398" cy="3612"/>
              <a:chOff x="5402" y="3594"/>
              <a:chExt cx="8398" cy="3612"/>
            </a:xfrm>
          </p:grpSpPr>
          <p:sp>
            <p:nvSpPr>
              <p:cNvPr id="181" name="Freeform 107"/>
              <p:cNvSpPr>
                <a:spLocks noEditPoints="1"/>
              </p:cNvSpPr>
              <p:nvPr>
                <p:custDataLst>
                  <p:tags r:id="rId2"/>
                </p:custDataLst>
              </p:nvPr>
            </p:nvSpPr>
            <p:spPr bwMode="auto">
              <a:xfrm>
                <a:off x="13134" y="6734"/>
                <a:ext cx="124" cy="128"/>
              </a:xfrm>
              <a:custGeom>
                <a:avLst/>
                <a:gdLst>
                  <a:gd name="T0" fmla="*/ 18 w 19"/>
                  <a:gd name="T1" fmla="*/ 15 h 20"/>
                  <a:gd name="T2" fmla="*/ 19 w 19"/>
                  <a:gd name="T3" fmla="*/ 13 h 20"/>
                  <a:gd name="T4" fmla="*/ 17 w 19"/>
                  <a:gd name="T5" fmla="*/ 11 h 20"/>
                  <a:gd name="T6" fmla="*/ 17 w 19"/>
                  <a:gd name="T7" fmla="*/ 9 h 20"/>
                  <a:gd name="T8" fmla="*/ 19 w 19"/>
                  <a:gd name="T9" fmla="*/ 7 h 20"/>
                  <a:gd name="T10" fmla="*/ 18 w 19"/>
                  <a:gd name="T11" fmla="*/ 5 h 20"/>
                  <a:gd name="T12" fmla="*/ 15 w 19"/>
                  <a:gd name="T13" fmla="*/ 5 h 20"/>
                  <a:gd name="T14" fmla="*/ 14 w 19"/>
                  <a:gd name="T15" fmla="*/ 4 h 20"/>
                  <a:gd name="T16" fmla="*/ 14 w 19"/>
                  <a:gd name="T17" fmla="*/ 1 h 20"/>
                  <a:gd name="T18" fmla="*/ 12 w 19"/>
                  <a:gd name="T19" fmla="*/ 0 h 20"/>
                  <a:gd name="T20" fmla="*/ 10 w 19"/>
                  <a:gd name="T21" fmla="*/ 2 h 20"/>
                  <a:gd name="T22" fmla="*/ 8 w 19"/>
                  <a:gd name="T23" fmla="*/ 2 h 20"/>
                  <a:gd name="T24" fmla="*/ 7 w 19"/>
                  <a:gd name="T25" fmla="*/ 0 h 20"/>
                  <a:gd name="T26" fmla="*/ 4 w 19"/>
                  <a:gd name="T27" fmla="*/ 1 h 20"/>
                  <a:gd name="T28" fmla="*/ 5 w 19"/>
                  <a:gd name="T29" fmla="*/ 4 h 20"/>
                  <a:gd name="T30" fmla="*/ 3 w 19"/>
                  <a:gd name="T31" fmla="*/ 5 h 20"/>
                  <a:gd name="T32" fmla="*/ 0 w 19"/>
                  <a:gd name="T33" fmla="*/ 5 h 20"/>
                  <a:gd name="T34" fmla="*/ 0 w 19"/>
                  <a:gd name="T35" fmla="*/ 7 h 20"/>
                  <a:gd name="T36" fmla="*/ 2 w 19"/>
                  <a:gd name="T37" fmla="*/ 9 h 20"/>
                  <a:gd name="T38" fmla="*/ 2 w 19"/>
                  <a:gd name="T39" fmla="*/ 11 h 20"/>
                  <a:gd name="T40" fmla="*/ 0 w 19"/>
                  <a:gd name="T41" fmla="*/ 13 h 20"/>
                  <a:gd name="T42" fmla="*/ 1 w 19"/>
                  <a:gd name="T43" fmla="*/ 15 h 20"/>
                  <a:gd name="T44" fmla="*/ 3 w 19"/>
                  <a:gd name="T45" fmla="*/ 15 h 20"/>
                  <a:gd name="T46" fmla="*/ 5 w 19"/>
                  <a:gd name="T47" fmla="*/ 16 h 20"/>
                  <a:gd name="T48" fmla="*/ 4 w 19"/>
                  <a:gd name="T49" fmla="*/ 19 h 20"/>
                  <a:gd name="T50" fmla="*/ 7 w 19"/>
                  <a:gd name="T51" fmla="*/ 20 h 20"/>
                  <a:gd name="T52" fmla="*/ 9 w 19"/>
                  <a:gd name="T53" fmla="*/ 18 h 20"/>
                  <a:gd name="T54" fmla="*/ 10 w 19"/>
                  <a:gd name="T55" fmla="*/ 18 h 20"/>
                  <a:gd name="T56" fmla="*/ 12 w 19"/>
                  <a:gd name="T57" fmla="*/ 20 h 20"/>
                  <a:gd name="T58" fmla="*/ 14 w 19"/>
                  <a:gd name="T59" fmla="*/ 19 h 20"/>
                  <a:gd name="T60" fmla="*/ 14 w 19"/>
                  <a:gd name="T61" fmla="*/ 16 h 20"/>
                  <a:gd name="T62" fmla="*/ 15 w 19"/>
                  <a:gd name="T63" fmla="*/ 15 h 20"/>
                  <a:gd name="T64" fmla="*/ 18 w 19"/>
                  <a:gd name="T65" fmla="*/ 15 h 20"/>
                  <a:gd name="T66" fmla="*/ 8 w 19"/>
                  <a:gd name="T67" fmla="*/ 13 h 20"/>
                  <a:gd name="T68" fmla="*/ 6 w 19"/>
                  <a:gd name="T69" fmla="*/ 9 h 20"/>
                  <a:gd name="T70" fmla="*/ 11 w 19"/>
                  <a:gd name="T71" fmla="*/ 6 h 20"/>
                  <a:gd name="T72" fmla="*/ 13 w 19"/>
                  <a:gd name="T73" fmla="*/ 11 h 20"/>
                  <a:gd name="T74" fmla="*/ 8 w 19"/>
                  <a:gd name="T75"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 h="20">
                    <a:moveTo>
                      <a:pt x="18" y="15"/>
                    </a:moveTo>
                    <a:cubicBezTo>
                      <a:pt x="19" y="13"/>
                      <a:pt x="19" y="13"/>
                      <a:pt x="19" y="13"/>
                    </a:cubicBezTo>
                    <a:cubicBezTo>
                      <a:pt x="17" y="11"/>
                      <a:pt x="17" y="11"/>
                      <a:pt x="17" y="11"/>
                    </a:cubicBezTo>
                    <a:cubicBezTo>
                      <a:pt x="17" y="10"/>
                      <a:pt x="17" y="10"/>
                      <a:pt x="17" y="9"/>
                    </a:cubicBezTo>
                    <a:cubicBezTo>
                      <a:pt x="19" y="7"/>
                      <a:pt x="19" y="7"/>
                      <a:pt x="19" y="7"/>
                    </a:cubicBezTo>
                    <a:cubicBezTo>
                      <a:pt x="18" y="5"/>
                      <a:pt x="18" y="5"/>
                      <a:pt x="18" y="5"/>
                    </a:cubicBezTo>
                    <a:cubicBezTo>
                      <a:pt x="15" y="5"/>
                      <a:pt x="15" y="5"/>
                      <a:pt x="15" y="5"/>
                    </a:cubicBezTo>
                    <a:cubicBezTo>
                      <a:pt x="15" y="5"/>
                      <a:pt x="15" y="4"/>
                      <a:pt x="14" y="4"/>
                    </a:cubicBezTo>
                    <a:cubicBezTo>
                      <a:pt x="14" y="1"/>
                      <a:pt x="14" y="1"/>
                      <a:pt x="14" y="1"/>
                    </a:cubicBezTo>
                    <a:cubicBezTo>
                      <a:pt x="12" y="0"/>
                      <a:pt x="12" y="0"/>
                      <a:pt x="12" y="0"/>
                    </a:cubicBezTo>
                    <a:cubicBezTo>
                      <a:pt x="10" y="2"/>
                      <a:pt x="10" y="2"/>
                      <a:pt x="10" y="2"/>
                    </a:cubicBezTo>
                    <a:cubicBezTo>
                      <a:pt x="10" y="2"/>
                      <a:pt x="9" y="2"/>
                      <a:pt x="8" y="2"/>
                    </a:cubicBezTo>
                    <a:cubicBezTo>
                      <a:pt x="7" y="0"/>
                      <a:pt x="7" y="0"/>
                      <a:pt x="7" y="0"/>
                    </a:cubicBezTo>
                    <a:cubicBezTo>
                      <a:pt x="4" y="1"/>
                      <a:pt x="4" y="1"/>
                      <a:pt x="4" y="1"/>
                    </a:cubicBezTo>
                    <a:cubicBezTo>
                      <a:pt x="5" y="4"/>
                      <a:pt x="5" y="4"/>
                      <a:pt x="5" y="4"/>
                    </a:cubicBezTo>
                    <a:cubicBezTo>
                      <a:pt x="4" y="4"/>
                      <a:pt x="4" y="5"/>
                      <a:pt x="3" y="5"/>
                    </a:cubicBezTo>
                    <a:cubicBezTo>
                      <a:pt x="0" y="5"/>
                      <a:pt x="0" y="5"/>
                      <a:pt x="0" y="5"/>
                    </a:cubicBezTo>
                    <a:cubicBezTo>
                      <a:pt x="0" y="7"/>
                      <a:pt x="0" y="7"/>
                      <a:pt x="0" y="7"/>
                    </a:cubicBezTo>
                    <a:cubicBezTo>
                      <a:pt x="2" y="9"/>
                      <a:pt x="2" y="9"/>
                      <a:pt x="2" y="9"/>
                    </a:cubicBezTo>
                    <a:cubicBezTo>
                      <a:pt x="2" y="10"/>
                      <a:pt x="2" y="10"/>
                      <a:pt x="2" y="11"/>
                    </a:cubicBezTo>
                    <a:cubicBezTo>
                      <a:pt x="0" y="13"/>
                      <a:pt x="0" y="13"/>
                      <a:pt x="0" y="13"/>
                    </a:cubicBezTo>
                    <a:cubicBezTo>
                      <a:pt x="1" y="15"/>
                      <a:pt x="1" y="15"/>
                      <a:pt x="1" y="15"/>
                    </a:cubicBezTo>
                    <a:cubicBezTo>
                      <a:pt x="3" y="15"/>
                      <a:pt x="3" y="15"/>
                      <a:pt x="3" y="15"/>
                    </a:cubicBezTo>
                    <a:cubicBezTo>
                      <a:pt x="4" y="15"/>
                      <a:pt x="4" y="16"/>
                      <a:pt x="5" y="16"/>
                    </a:cubicBezTo>
                    <a:cubicBezTo>
                      <a:pt x="4" y="19"/>
                      <a:pt x="4" y="19"/>
                      <a:pt x="4" y="19"/>
                    </a:cubicBezTo>
                    <a:cubicBezTo>
                      <a:pt x="7" y="20"/>
                      <a:pt x="7" y="20"/>
                      <a:pt x="7" y="20"/>
                    </a:cubicBezTo>
                    <a:cubicBezTo>
                      <a:pt x="9" y="18"/>
                      <a:pt x="9" y="18"/>
                      <a:pt x="9" y="18"/>
                    </a:cubicBezTo>
                    <a:cubicBezTo>
                      <a:pt x="9" y="18"/>
                      <a:pt x="10" y="18"/>
                      <a:pt x="10" y="18"/>
                    </a:cubicBezTo>
                    <a:cubicBezTo>
                      <a:pt x="12" y="20"/>
                      <a:pt x="12" y="20"/>
                      <a:pt x="12" y="20"/>
                    </a:cubicBezTo>
                    <a:cubicBezTo>
                      <a:pt x="14" y="19"/>
                      <a:pt x="14" y="19"/>
                      <a:pt x="14" y="19"/>
                    </a:cubicBezTo>
                    <a:cubicBezTo>
                      <a:pt x="14" y="16"/>
                      <a:pt x="14" y="16"/>
                      <a:pt x="14" y="16"/>
                    </a:cubicBezTo>
                    <a:cubicBezTo>
                      <a:pt x="15" y="16"/>
                      <a:pt x="15" y="15"/>
                      <a:pt x="15" y="15"/>
                    </a:cubicBezTo>
                    <a:lnTo>
                      <a:pt x="18" y="15"/>
                    </a:lnTo>
                    <a:close/>
                    <a:moveTo>
                      <a:pt x="8" y="13"/>
                    </a:moveTo>
                    <a:cubicBezTo>
                      <a:pt x="6" y="13"/>
                      <a:pt x="5" y="10"/>
                      <a:pt x="6" y="9"/>
                    </a:cubicBezTo>
                    <a:cubicBezTo>
                      <a:pt x="7" y="7"/>
                      <a:pt x="9" y="6"/>
                      <a:pt x="11" y="6"/>
                    </a:cubicBezTo>
                    <a:cubicBezTo>
                      <a:pt x="13" y="7"/>
                      <a:pt x="14" y="9"/>
                      <a:pt x="13" y="11"/>
                    </a:cubicBezTo>
                    <a:cubicBezTo>
                      <a:pt x="12" y="13"/>
                      <a:pt x="10" y="14"/>
                      <a:pt x="8" y="13"/>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2" name="Freeform 108"/>
              <p:cNvSpPr>
                <a:spLocks noEditPoints="1"/>
              </p:cNvSpPr>
              <p:nvPr>
                <p:custDataLst>
                  <p:tags r:id="rId3"/>
                </p:custDataLst>
              </p:nvPr>
            </p:nvSpPr>
            <p:spPr bwMode="auto">
              <a:xfrm>
                <a:off x="5757" y="3807"/>
                <a:ext cx="186" cy="188"/>
              </a:xfrm>
              <a:custGeom>
                <a:avLst/>
                <a:gdLst>
                  <a:gd name="T0" fmla="*/ 23 w 29"/>
                  <a:gd name="T1" fmla="*/ 26 h 29"/>
                  <a:gd name="T2" fmla="*/ 26 w 29"/>
                  <a:gd name="T3" fmla="*/ 24 h 29"/>
                  <a:gd name="T4" fmla="*/ 24 w 29"/>
                  <a:gd name="T5" fmla="*/ 20 h 29"/>
                  <a:gd name="T6" fmla="*/ 25 w 29"/>
                  <a:gd name="T7" fmla="*/ 18 h 29"/>
                  <a:gd name="T8" fmla="*/ 29 w 29"/>
                  <a:gd name="T9" fmla="*/ 17 h 29"/>
                  <a:gd name="T10" fmla="*/ 29 w 29"/>
                  <a:gd name="T11" fmla="*/ 13 h 29"/>
                  <a:gd name="T12" fmla="*/ 25 w 29"/>
                  <a:gd name="T13" fmla="*/ 12 h 29"/>
                  <a:gd name="T14" fmla="*/ 24 w 29"/>
                  <a:gd name="T15" fmla="*/ 10 h 29"/>
                  <a:gd name="T16" fmla="*/ 26 w 29"/>
                  <a:gd name="T17" fmla="*/ 6 h 29"/>
                  <a:gd name="T18" fmla="*/ 24 w 29"/>
                  <a:gd name="T19" fmla="*/ 3 h 29"/>
                  <a:gd name="T20" fmla="*/ 20 w 29"/>
                  <a:gd name="T21" fmla="*/ 5 h 29"/>
                  <a:gd name="T22" fmla="*/ 18 w 29"/>
                  <a:gd name="T23" fmla="*/ 4 h 29"/>
                  <a:gd name="T24" fmla="*/ 17 w 29"/>
                  <a:gd name="T25" fmla="*/ 0 h 29"/>
                  <a:gd name="T26" fmla="*/ 13 w 29"/>
                  <a:gd name="T27" fmla="*/ 0 h 29"/>
                  <a:gd name="T28" fmla="*/ 12 w 29"/>
                  <a:gd name="T29" fmla="*/ 4 h 29"/>
                  <a:gd name="T30" fmla="*/ 10 w 29"/>
                  <a:gd name="T31" fmla="*/ 5 h 29"/>
                  <a:gd name="T32" fmla="*/ 6 w 29"/>
                  <a:gd name="T33" fmla="*/ 3 h 29"/>
                  <a:gd name="T34" fmla="*/ 4 w 29"/>
                  <a:gd name="T35" fmla="*/ 5 h 29"/>
                  <a:gd name="T36" fmla="*/ 5 w 29"/>
                  <a:gd name="T37" fmla="*/ 9 h 29"/>
                  <a:gd name="T38" fmla="*/ 4 w 29"/>
                  <a:gd name="T39" fmla="*/ 11 h 29"/>
                  <a:gd name="T40" fmla="*/ 0 w 29"/>
                  <a:gd name="T41" fmla="*/ 12 h 29"/>
                  <a:gd name="T42" fmla="*/ 0 w 29"/>
                  <a:gd name="T43" fmla="*/ 16 h 29"/>
                  <a:gd name="T44" fmla="*/ 4 w 29"/>
                  <a:gd name="T45" fmla="*/ 17 h 29"/>
                  <a:gd name="T46" fmla="*/ 5 w 29"/>
                  <a:gd name="T47" fmla="*/ 19 h 29"/>
                  <a:gd name="T48" fmla="*/ 3 w 29"/>
                  <a:gd name="T49" fmla="*/ 23 h 29"/>
                  <a:gd name="T50" fmla="*/ 5 w 29"/>
                  <a:gd name="T51" fmla="*/ 25 h 29"/>
                  <a:gd name="T52" fmla="*/ 9 w 29"/>
                  <a:gd name="T53" fmla="*/ 24 h 29"/>
                  <a:gd name="T54" fmla="*/ 11 w 29"/>
                  <a:gd name="T55" fmla="*/ 25 h 29"/>
                  <a:gd name="T56" fmla="*/ 12 w 29"/>
                  <a:gd name="T57" fmla="*/ 29 h 29"/>
                  <a:gd name="T58" fmla="*/ 16 w 29"/>
                  <a:gd name="T59" fmla="*/ 29 h 29"/>
                  <a:gd name="T60" fmla="*/ 17 w 29"/>
                  <a:gd name="T61" fmla="*/ 25 h 29"/>
                  <a:gd name="T62" fmla="*/ 20 w 29"/>
                  <a:gd name="T63" fmla="*/ 24 h 29"/>
                  <a:gd name="T64" fmla="*/ 23 w 29"/>
                  <a:gd name="T65" fmla="*/ 26 h 29"/>
                  <a:gd name="T66" fmla="*/ 11 w 29"/>
                  <a:gd name="T67" fmla="*/ 18 h 29"/>
                  <a:gd name="T68" fmla="*/ 11 w 29"/>
                  <a:gd name="T69" fmla="*/ 11 h 29"/>
                  <a:gd name="T70" fmla="*/ 19 w 29"/>
                  <a:gd name="T71" fmla="*/ 11 h 29"/>
                  <a:gd name="T72" fmla="*/ 18 w 29"/>
                  <a:gd name="T73" fmla="*/ 18 h 29"/>
                  <a:gd name="T74" fmla="*/ 11 w 29"/>
                  <a:gd name="T75" fmla="*/ 1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 h="29">
                    <a:moveTo>
                      <a:pt x="23" y="26"/>
                    </a:moveTo>
                    <a:cubicBezTo>
                      <a:pt x="26" y="24"/>
                      <a:pt x="26" y="24"/>
                      <a:pt x="26" y="24"/>
                    </a:cubicBezTo>
                    <a:cubicBezTo>
                      <a:pt x="24" y="20"/>
                      <a:pt x="24" y="20"/>
                      <a:pt x="24" y="20"/>
                    </a:cubicBezTo>
                    <a:cubicBezTo>
                      <a:pt x="24" y="19"/>
                      <a:pt x="25" y="19"/>
                      <a:pt x="25" y="18"/>
                    </a:cubicBezTo>
                    <a:cubicBezTo>
                      <a:pt x="29" y="17"/>
                      <a:pt x="29" y="17"/>
                      <a:pt x="29" y="17"/>
                    </a:cubicBezTo>
                    <a:cubicBezTo>
                      <a:pt x="29" y="13"/>
                      <a:pt x="29" y="13"/>
                      <a:pt x="29" y="13"/>
                    </a:cubicBezTo>
                    <a:cubicBezTo>
                      <a:pt x="25" y="12"/>
                      <a:pt x="25" y="12"/>
                      <a:pt x="25" y="12"/>
                    </a:cubicBezTo>
                    <a:cubicBezTo>
                      <a:pt x="25" y="11"/>
                      <a:pt x="25" y="10"/>
                      <a:pt x="24" y="10"/>
                    </a:cubicBezTo>
                    <a:cubicBezTo>
                      <a:pt x="26" y="6"/>
                      <a:pt x="26" y="6"/>
                      <a:pt x="26" y="6"/>
                    </a:cubicBezTo>
                    <a:cubicBezTo>
                      <a:pt x="24" y="3"/>
                      <a:pt x="24" y="3"/>
                      <a:pt x="24" y="3"/>
                    </a:cubicBezTo>
                    <a:cubicBezTo>
                      <a:pt x="20" y="5"/>
                      <a:pt x="20" y="5"/>
                      <a:pt x="20" y="5"/>
                    </a:cubicBezTo>
                    <a:cubicBezTo>
                      <a:pt x="20" y="5"/>
                      <a:pt x="19" y="4"/>
                      <a:pt x="18" y="4"/>
                    </a:cubicBezTo>
                    <a:cubicBezTo>
                      <a:pt x="17" y="0"/>
                      <a:pt x="17" y="0"/>
                      <a:pt x="17" y="0"/>
                    </a:cubicBezTo>
                    <a:cubicBezTo>
                      <a:pt x="13" y="0"/>
                      <a:pt x="13" y="0"/>
                      <a:pt x="13" y="0"/>
                    </a:cubicBezTo>
                    <a:cubicBezTo>
                      <a:pt x="12" y="4"/>
                      <a:pt x="12" y="4"/>
                      <a:pt x="12" y="4"/>
                    </a:cubicBezTo>
                    <a:cubicBezTo>
                      <a:pt x="11" y="4"/>
                      <a:pt x="11" y="4"/>
                      <a:pt x="10" y="5"/>
                    </a:cubicBezTo>
                    <a:cubicBezTo>
                      <a:pt x="6" y="3"/>
                      <a:pt x="6" y="3"/>
                      <a:pt x="6" y="3"/>
                    </a:cubicBezTo>
                    <a:cubicBezTo>
                      <a:pt x="4" y="5"/>
                      <a:pt x="4" y="5"/>
                      <a:pt x="4" y="5"/>
                    </a:cubicBezTo>
                    <a:cubicBezTo>
                      <a:pt x="5" y="9"/>
                      <a:pt x="5" y="9"/>
                      <a:pt x="5" y="9"/>
                    </a:cubicBezTo>
                    <a:cubicBezTo>
                      <a:pt x="5" y="9"/>
                      <a:pt x="5" y="10"/>
                      <a:pt x="4" y="11"/>
                    </a:cubicBezTo>
                    <a:cubicBezTo>
                      <a:pt x="0" y="12"/>
                      <a:pt x="0" y="12"/>
                      <a:pt x="0" y="12"/>
                    </a:cubicBezTo>
                    <a:cubicBezTo>
                      <a:pt x="0" y="16"/>
                      <a:pt x="0" y="16"/>
                      <a:pt x="0" y="16"/>
                    </a:cubicBezTo>
                    <a:cubicBezTo>
                      <a:pt x="4" y="17"/>
                      <a:pt x="4" y="17"/>
                      <a:pt x="4" y="17"/>
                    </a:cubicBezTo>
                    <a:cubicBezTo>
                      <a:pt x="4" y="18"/>
                      <a:pt x="5" y="19"/>
                      <a:pt x="5" y="19"/>
                    </a:cubicBezTo>
                    <a:cubicBezTo>
                      <a:pt x="3" y="23"/>
                      <a:pt x="3" y="23"/>
                      <a:pt x="3" y="23"/>
                    </a:cubicBezTo>
                    <a:cubicBezTo>
                      <a:pt x="5" y="25"/>
                      <a:pt x="5" y="25"/>
                      <a:pt x="5" y="25"/>
                    </a:cubicBezTo>
                    <a:cubicBezTo>
                      <a:pt x="9" y="24"/>
                      <a:pt x="9" y="24"/>
                      <a:pt x="9" y="24"/>
                    </a:cubicBezTo>
                    <a:cubicBezTo>
                      <a:pt x="10" y="24"/>
                      <a:pt x="10" y="24"/>
                      <a:pt x="11" y="25"/>
                    </a:cubicBezTo>
                    <a:cubicBezTo>
                      <a:pt x="12" y="29"/>
                      <a:pt x="12" y="29"/>
                      <a:pt x="12" y="29"/>
                    </a:cubicBezTo>
                    <a:cubicBezTo>
                      <a:pt x="16" y="29"/>
                      <a:pt x="16" y="29"/>
                      <a:pt x="16" y="29"/>
                    </a:cubicBezTo>
                    <a:cubicBezTo>
                      <a:pt x="17" y="25"/>
                      <a:pt x="17" y="25"/>
                      <a:pt x="17" y="25"/>
                    </a:cubicBezTo>
                    <a:cubicBezTo>
                      <a:pt x="18" y="25"/>
                      <a:pt x="19" y="24"/>
                      <a:pt x="20" y="24"/>
                    </a:cubicBezTo>
                    <a:lnTo>
                      <a:pt x="23" y="26"/>
                    </a:lnTo>
                    <a:close/>
                    <a:moveTo>
                      <a:pt x="11" y="18"/>
                    </a:moveTo>
                    <a:cubicBezTo>
                      <a:pt x="9" y="16"/>
                      <a:pt x="9" y="12"/>
                      <a:pt x="11" y="11"/>
                    </a:cubicBezTo>
                    <a:cubicBezTo>
                      <a:pt x="13" y="9"/>
                      <a:pt x="17" y="9"/>
                      <a:pt x="19" y="11"/>
                    </a:cubicBezTo>
                    <a:cubicBezTo>
                      <a:pt x="21" y="13"/>
                      <a:pt x="20" y="16"/>
                      <a:pt x="18" y="18"/>
                    </a:cubicBezTo>
                    <a:cubicBezTo>
                      <a:pt x="16" y="20"/>
                      <a:pt x="13" y="20"/>
                      <a:pt x="11" y="18"/>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3" name="Freeform 109"/>
              <p:cNvSpPr>
                <a:spLocks noEditPoints="1"/>
              </p:cNvSpPr>
              <p:nvPr>
                <p:custDataLst>
                  <p:tags r:id="rId4"/>
                </p:custDataLst>
              </p:nvPr>
            </p:nvSpPr>
            <p:spPr bwMode="auto">
              <a:xfrm>
                <a:off x="5646" y="3969"/>
                <a:ext cx="97" cy="92"/>
              </a:xfrm>
              <a:custGeom>
                <a:avLst/>
                <a:gdLst>
                  <a:gd name="T0" fmla="*/ 12 w 15"/>
                  <a:gd name="T1" fmla="*/ 13 h 14"/>
                  <a:gd name="T2" fmla="*/ 13 w 15"/>
                  <a:gd name="T3" fmla="*/ 12 h 14"/>
                  <a:gd name="T4" fmla="*/ 12 w 15"/>
                  <a:gd name="T5" fmla="*/ 10 h 14"/>
                  <a:gd name="T6" fmla="*/ 13 w 15"/>
                  <a:gd name="T7" fmla="*/ 9 h 14"/>
                  <a:gd name="T8" fmla="*/ 15 w 15"/>
                  <a:gd name="T9" fmla="*/ 8 h 14"/>
                  <a:gd name="T10" fmla="*/ 15 w 15"/>
                  <a:gd name="T11" fmla="*/ 6 h 14"/>
                  <a:gd name="T12" fmla="*/ 13 w 15"/>
                  <a:gd name="T13" fmla="*/ 6 h 14"/>
                  <a:gd name="T14" fmla="*/ 12 w 15"/>
                  <a:gd name="T15" fmla="*/ 5 h 14"/>
                  <a:gd name="T16" fmla="*/ 14 w 15"/>
                  <a:gd name="T17" fmla="*/ 3 h 14"/>
                  <a:gd name="T18" fmla="*/ 12 w 15"/>
                  <a:gd name="T19" fmla="*/ 2 h 14"/>
                  <a:gd name="T20" fmla="*/ 10 w 15"/>
                  <a:gd name="T21" fmla="*/ 2 h 14"/>
                  <a:gd name="T22" fmla="*/ 9 w 15"/>
                  <a:gd name="T23" fmla="*/ 2 h 14"/>
                  <a:gd name="T24" fmla="*/ 9 w 15"/>
                  <a:gd name="T25" fmla="*/ 0 h 14"/>
                  <a:gd name="T26" fmla="*/ 7 w 15"/>
                  <a:gd name="T27" fmla="*/ 0 h 14"/>
                  <a:gd name="T28" fmla="*/ 6 w 15"/>
                  <a:gd name="T29" fmla="*/ 2 h 14"/>
                  <a:gd name="T30" fmla="*/ 5 w 15"/>
                  <a:gd name="T31" fmla="*/ 2 h 14"/>
                  <a:gd name="T32" fmla="*/ 3 w 15"/>
                  <a:gd name="T33" fmla="*/ 1 h 14"/>
                  <a:gd name="T34" fmla="*/ 2 w 15"/>
                  <a:gd name="T35" fmla="*/ 2 h 14"/>
                  <a:gd name="T36" fmla="*/ 3 w 15"/>
                  <a:gd name="T37" fmla="*/ 4 h 14"/>
                  <a:gd name="T38" fmla="*/ 2 w 15"/>
                  <a:gd name="T39" fmla="*/ 5 h 14"/>
                  <a:gd name="T40" fmla="*/ 0 w 15"/>
                  <a:gd name="T41" fmla="*/ 6 h 14"/>
                  <a:gd name="T42" fmla="*/ 0 w 15"/>
                  <a:gd name="T43" fmla="*/ 8 h 14"/>
                  <a:gd name="T44" fmla="*/ 2 w 15"/>
                  <a:gd name="T45" fmla="*/ 8 h 14"/>
                  <a:gd name="T46" fmla="*/ 3 w 15"/>
                  <a:gd name="T47" fmla="*/ 9 h 14"/>
                  <a:gd name="T48" fmla="*/ 2 w 15"/>
                  <a:gd name="T49" fmla="*/ 11 h 14"/>
                  <a:gd name="T50" fmla="*/ 3 w 15"/>
                  <a:gd name="T51" fmla="*/ 13 h 14"/>
                  <a:gd name="T52" fmla="*/ 5 w 15"/>
                  <a:gd name="T53" fmla="*/ 12 h 14"/>
                  <a:gd name="T54" fmla="*/ 6 w 15"/>
                  <a:gd name="T55" fmla="*/ 12 h 14"/>
                  <a:gd name="T56" fmla="*/ 6 w 15"/>
                  <a:gd name="T57" fmla="*/ 14 h 14"/>
                  <a:gd name="T58" fmla="*/ 8 w 15"/>
                  <a:gd name="T59" fmla="*/ 14 h 14"/>
                  <a:gd name="T60" fmla="*/ 9 w 15"/>
                  <a:gd name="T61" fmla="*/ 12 h 14"/>
                  <a:gd name="T62" fmla="*/ 10 w 15"/>
                  <a:gd name="T63" fmla="*/ 12 h 14"/>
                  <a:gd name="T64" fmla="*/ 12 w 15"/>
                  <a:gd name="T65" fmla="*/ 13 h 14"/>
                  <a:gd name="T66" fmla="*/ 6 w 15"/>
                  <a:gd name="T67" fmla="*/ 9 h 14"/>
                  <a:gd name="T68" fmla="*/ 6 w 15"/>
                  <a:gd name="T69" fmla="*/ 5 h 14"/>
                  <a:gd name="T70" fmla="*/ 10 w 15"/>
                  <a:gd name="T71" fmla="*/ 5 h 14"/>
                  <a:gd name="T72" fmla="*/ 9 w 15"/>
                  <a:gd name="T73" fmla="*/ 9 h 14"/>
                  <a:gd name="T74" fmla="*/ 6 w 15"/>
                  <a:gd name="T7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 h="14">
                    <a:moveTo>
                      <a:pt x="12" y="13"/>
                    </a:moveTo>
                    <a:cubicBezTo>
                      <a:pt x="13" y="12"/>
                      <a:pt x="13" y="12"/>
                      <a:pt x="13" y="12"/>
                    </a:cubicBezTo>
                    <a:cubicBezTo>
                      <a:pt x="12" y="10"/>
                      <a:pt x="12" y="10"/>
                      <a:pt x="12" y="10"/>
                    </a:cubicBezTo>
                    <a:cubicBezTo>
                      <a:pt x="12" y="10"/>
                      <a:pt x="13" y="9"/>
                      <a:pt x="13" y="9"/>
                    </a:cubicBezTo>
                    <a:cubicBezTo>
                      <a:pt x="15" y="8"/>
                      <a:pt x="15" y="8"/>
                      <a:pt x="15" y="8"/>
                    </a:cubicBezTo>
                    <a:cubicBezTo>
                      <a:pt x="15" y="6"/>
                      <a:pt x="15" y="6"/>
                      <a:pt x="15" y="6"/>
                    </a:cubicBezTo>
                    <a:cubicBezTo>
                      <a:pt x="13" y="6"/>
                      <a:pt x="13" y="6"/>
                      <a:pt x="13" y="6"/>
                    </a:cubicBezTo>
                    <a:cubicBezTo>
                      <a:pt x="13" y="5"/>
                      <a:pt x="13" y="5"/>
                      <a:pt x="12" y="5"/>
                    </a:cubicBezTo>
                    <a:cubicBezTo>
                      <a:pt x="14" y="3"/>
                      <a:pt x="14" y="3"/>
                      <a:pt x="14" y="3"/>
                    </a:cubicBezTo>
                    <a:cubicBezTo>
                      <a:pt x="12" y="2"/>
                      <a:pt x="12" y="2"/>
                      <a:pt x="12" y="2"/>
                    </a:cubicBezTo>
                    <a:cubicBezTo>
                      <a:pt x="10" y="2"/>
                      <a:pt x="10" y="2"/>
                      <a:pt x="10" y="2"/>
                    </a:cubicBezTo>
                    <a:cubicBezTo>
                      <a:pt x="10" y="2"/>
                      <a:pt x="10" y="2"/>
                      <a:pt x="9" y="2"/>
                    </a:cubicBezTo>
                    <a:cubicBezTo>
                      <a:pt x="9" y="0"/>
                      <a:pt x="9" y="0"/>
                      <a:pt x="9" y="0"/>
                    </a:cubicBezTo>
                    <a:cubicBezTo>
                      <a:pt x="7" y="0"/>
                      <a:pt x="7" y="0"/>
                      <a:pt x="7" y="0"/>
                    </a:cubicBezTo>
                    <a:cubicBezTo>
                      <a:pt x="6" y="2"/>
                      <a:pt x="6" y="2"/>
                      <a:pt x="6" y="2"/>
                    </a:cubicBezTo>
                    <a:cubicBezTo>
                      <a:pt x="6" y="2"/>
                      <a:pt x="6" y="2"/>
                      <a:pt x="5" y="2"/>
                    </a:cubicBezTo>
                    <a:cubicBezTo>
                      <a:pt x="3" y="1"/>
                      <a:pt x="3" y="1"/>
                      <a:pt x="3" y="1"/>
                    </a:cubicBezTo>
                    <a:cubicBezTo>
                      <a:pt x="2" y="2"/>
                      <a:pt x="2" y="2"/>
                      <a:pt x="2" y="2"/>
                    </a:cubicBezTo>
                    <a:cubicBezTo>
                      <a:pt x="3" y="4"/>
                      <a:pt x="3" y="4"/>
                      <a:pt x="3" y="4"/>
                    </a:cubicBezTo>
                    <a:cubicBezTo>
                      <a:pt x="3" y="5"/>
                      <a:pt x="3" y="5"/>
                      <a:pt x="2" y="5"/>
                    </a:cubicBezTo>
                    <a:cubicBezTo>
                      <a:pt x="0" y="6"/>
                      <a:pt x="0" y="6"/>
                      <a:pt x="0" y="6"/>
                    </a:cubicBezTo>
                    <a:cubicBezTo>
                      <a:pt x="0" y="8"/>
                      <a:pt x="0" y="8"/>
                      <a:pt x="0" y="8"/>
                    </a:cubicBezTo>
                    <a:cubicBezTo>
                      <a:pt x="2" y="8"/>
                      <a:pt x="2" y="8"/>
                      <a:pt x="2" y="8"/>
                    </a:cubicBezTo>
                    <a:cubicBezTo>
                      <a:pt x="2" y="9"/>
                      <a:pt x="3" y="9"/>
                      <a:pt x="3" y="9"/>
                    </a:cubicBezTo>
                    <a:cubicBezTo>
                      <a:pt x="2" y="11"/>
                      <a:pt x="2" y="11"/>
                      <a:pt x="2" y="11"/>
                    </a:cubicBezTo>
                    <a:cubicBezTo>
                      <a:pt x="3" y="13"/>
                      <a:pt x="3" y="13"/>
                      <a:pt x="3" y="13"/>
                    </a:cubicBezTo>
                    <a:cubicBezTo>
                      <a:pt x="5" y="12"/>
                      <a:pt x="5" y="12"/>
                      <a:pt x="5" y="12"/>
                    </a:cubicBezTo>
                    <a:cubicBezTo>
                      <a:pt x="5" y="12"/>
                      <a:pt x="6" y="12"/>
                      <a:pt x="6" y="12"/>
                    </a:cubicBezTo>
                    <a:cubicBezTo>
                      <a:pt x="6" y="14"/>
                      <a:pt x="6" y="14"/>
                      <a:pt x="6" y="14"/>
                    </a:cubicBezTo>
                    <a:cubicBezTo>
                      <a:pt x="8" y="14"/>
                      <a:pt x="8" y="14"/>
                      <a:pt x="8" y="14"/>
                    </a:cubicBezTo>
                    <a:cubicBezTo>
                      <a:pt x="9" y="12"/>
                      <a:pt x="9" y="12"/>
                      <a:pt x="9" y="12"/>
                    </a:cubicBezTo>
                    <a:cubicBezTo>
                      <a:pt x="9" y="12"/>
                      <a:pt x="10" y="12"/>
                      <a:pt x="10" y="12"/>
                    </a:cubicBezTo>
                    <a:lnTo>
                      <a:pt x="12" y="13"/>
                    </a:lnTo>
                    <a:close/>
                    <a:moveTo>
                      <a:pt x="6" y="9"/>
                    </a:moveTo>
                    <a:cubicBezTo>
                      <a:pt x="5" y="8"/>
                      <a:pt x="5" y="6"/>
                      <a:pt x="6" y="5"/>
                    </a:cubicBezTo>
                    <a:cubicBezTo>
                      <a:pt x="7" y="4"/>
                      <a:pt x="9" y="4"/>
                      <a:pt x="10" y="5"/>
                    </a:cubicBezTo>
                    <a:cubicBezTo>
                      <a:pt x="11" y="6"/>
                      <a:pt x="10" y="8"/>
                      <a:pt x="9" y="9"/>
                    </a:cubicBezTo>
                    <a:cubicBezTo>
                      <a:pt x="8" y="10"/>
                      <a:pt x="7" y="10"/>
                      <a:pt x="6" y="9"/>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4" name="Line 110"/>
              <p:cNvSpPr>
                <a:spLocks noChangeShapeType="1"/>
              </p:cNvSpPr>
              <p:nvPr>
                <p:custDataLst>
                  <p:tags r:id="rId5"/>
                </p:custDataLst>
              </p:nvPr>
            </p:nvSpPr>
            <p:spPr bwMode="auto">
              <a:xfrm>
                <a:off x="12651" y="7051"/>
                <a:ext cx="0" cy="0"/>
              </a:xfrm>
              <a:prstGeom prst="line">
                <a:avLst/>
              </a:prstGeom>
              <a:solidFill>
                <a:srgbClr val="4A7CC6"/>
              </a:solidFill>
              <a:ln w="34925" cap="flat">
                <a:solidFill>
                  <a:srgbClr val="172A88"/>
                </a:solidFill>
                <a:prstDash val="solid"/>
                <a:miter lim="800000"/>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 name="Freeform 111"/>
              <p:cNvSpPr/>
              <p:nvPr>
                <p:custDataLst>
                  <p:tags r:id="rId6"/>
                </p:custDataLst>
              </p:nvPr>
            </p:nvSpPr>
            <p:spPr bwMode="auto">
              <a:xfrm>
                <a:off x="5402" y="3594"/>
                <a:ext cx="8398" cy="3483"/>
              </a:xfrm>
              <a:custGeom>
                <a:avLst/>
                <a:gdLst>
                  <a:gd name="T0" fmla="*/ 1236 w 1302"/>
                  <a:gd name="T1" fmla="*/ 538 h 538"/>
                  <a:gd name="T2" fmla="*/ 1201 w 1302"/>
                  <a:gd name="T3" fmla="*/ 538 h 538"/>
                  <a:gd name="T4" fmla="*/ 1201 w 1302"/>
                  <a:gd name="T5" fmla="*/ 530 h 538"/>
                  <a:gd name="T6" fmla="*/ 1236 w 1302"/>
                  <a:gd name="T7" fmla="*/ 530 h 538"/>
                  <a:gd name="T8" fmla="*/ 1294 w 1302"/>
                  <a:gd name="T9" fmla="*/ 472 h 538"/>
                  <a:gd name="T10" fmla="*/ 1294 w 1302"/>
                  <a:gd name="T11" fmla="*/ 67 h 538"/>
                  <a:gd name="T12" fmla="*/ 1236 w 1302"/>
                  <a:gd name="T13" fmla="*/ 8 h 538"/>
                  <a:gd name="T14" fmla="*/ 66 w 1302"/>
                  <a:gd name="T15" fmla="*/ 8 h 538"/>
                  <a:gd name="T16" fmla="*/ 8 w 1302"/>
                  <a:gd name="T17" fmla="*/ 67 h 538"/>
                  <a:gd name="T18" fmla="*/ 8 w 1302"/>
                  <a:gd name="T19" fmla="*/ 472 h 538"/>
                  <a:gd name="T20" fmla="*/ 66 w 1302"/>
                  <a:gd name="T21" fmla="*/ 530 h 538"/>
                  <a:gd name="T22" fmla="*/ 1124 w 1302"/>
                  <a:gd name="T23" fmla="*/ 530 h 538"/>
                  <a:gd name="T24" fmla="*/ 1124 w 1302"/>
                  <a:gd name="T25" fmla="*/ 538 h 538"/>
                  <a:gd name="T26" fmla="*/ 66 w 1302"/>
                  <a:gd name="T27" fmla="*/ 538 h 538"/>
                  <a:gd name="T28" fmla="*/ 0 w 1302"/>
                  <a:gd name="T29" fmla="*/ 472 h 538"/>
                  <a:gd name="T30" fmla="*/ 0 w 1302"/>
                  <a:gd name="T31" fmla="*/ 67 h 538"/>
                  <a:gd name="T32" fmla="*/ 66 w 1302"/>
                  <a:gd name="T33" fmla="*/ 0 h 538"/>
                  <a:gd name="T34" fmla="*/ 1236 w 1302"/>
                  <a:gd name="T35" fmla="*/ 0 h 538"/>
                  <a:gd name="T36" fmla="*/ 1302 w 1302"/>
                  <a:gd name="T37" fmla="*/ 67 h 538"/>
                  <a:gd name="T38" fmla="*/ 1302 w 1302"/>
                  <a:gd name="T39" fmla="*/ 472 h 538"/>
                  <a:gd name="T40" fmla="*/ 1236 w 1302"/>
                  <a:gd name="T41" fmla="*/ 538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2" h="538">
                    <a:moveTo>
                      <a:pt x="1236" y="538"/>
                    </a:moveTo>
                    <a:cubicBezTo>
                      <a:pt x="1201" y="538"/>
                      <a:pt x="1201" y="538"/>
                      <a:pt x="1201" y="538"/>
                    </a:cubicBezTo>
                    <a:cubicBezTo>
                      <a:pt x="1201" y="530"/>
                      <a:pt x="1201" y="530"/>
                      <a:pt x="1201" y="530"/>
                    </a:cubicBezTo>
                    <a:cubicBezTo>
                      <a:pt x="1236" y="530"/>
                      <a:pt x="1236" y="530"/>
                      <a:pt x="1236" y="530"/>
                    </a:cubicBezTo>
                    <a:cubicBezTo>
                      <a:pt x="1268" y="530"/>
                      <a:pt x="1294" y="504"/>
                      <a:pt x="1294" y="472"/>
                    </a:cubicBezTo>
                    <a:cubicBezTo>
                      <a:pt x="1294" y="67"/>
                      <a:pt x="1294" y="67"/>
                      <a:pt x="1294" y="67"/>
                    </a:cubicBezTo>
                    <a:cubicBezTo>
                      <a:pt x="1294" y="35"/>
                      <a:pt x="1268" y="8"/>
                      <a:pt x="1236" y="8"/>
                    </a:cubicBezTo>
                    <a:cubicBezTo>
                      <a:pt x="66" y="8"/>
                      <a:pt x="66" y="8"/>
                      <a:pt x="66" y="8"/>
                    </a:cubicBezTo>
                    <a:cubicBezTo>
                      <a:pt x="34" y="8"/>
                      <a:pt x="8" y="35"/>
                      <a:pt x="8" y="67"/>
                    </a:cubicBezTo>
                    <a:cubicBezTo>
                      <a:pt x="8" y="472"/>
                      <a:pt x="8" y="472"/>
                      <a:pt x="8" y="472"/>
                    </a:cubicBezTo>
                    <a:cubicBezTo>
                      <a:pt x="8" y="504"/>
                      <a:pt x="34" y="530"/>
                      <a:pt x="66" y="530"/>
                    </a:cubicBezTo>
                    <a:cubicBezTo>
                      <a:pt x="1124" y="530"/>
                      <a:pt x="1124" y="530"/>
                      <a:pt x="1124" y="530"/>
                    </a:cubicBezTo>
                    <a:cubicBezTo>
                      <a:pt x="1124" y="538"/>
                      <a:pt x="1124" y="538"/>
                      <a:pt x="1124" y="538"/>
                    </a:cubicBezTo>
                    <a:cubicBezTo>
                      <a:pt x="66" y="538"/>
                      <a:pt x="66" y="538"/>
                      <a:pt x="66" y="538"/>
                    </a:cubicBezTo>
                    <a:cubicBezTo>
                      <a:pt x="30" y="538"/>
                      <a:pt x="0" y="508"/>
                      <a:pt x="0" y="472"/>
                    </a:cubicBezTo>
                    <a:cubicBezTo>
                      <a:pt x="0" y="67"/>
                      <a:pt x="0" y="67"/>
                      <a:pt x="0" y="67"/>
                    </a:cubicBezTo>
                    <a:cubicBezTo>
                      <a:pt x="0" y="30"/>
                      <a:pt x="30" y="0"/>
                      <a:pt x="66" y="0"/>
                    </a:cubicBezTo>
                    <a:cubicBezTo>
                      <a:pt x="1236" y="0"/>
                      <a:pt x="1236" y="0"/>
                      <a:pt x="1236" y="0"/>
                    </a:cubicBezTo>
                    <a:cubicBezTo>
                      <a:pt x="1272" y="0"/>
                      <a:pt x="1302" y="30"/>
                      <a:pt x="1302" y="67"/>
                    </a:cubicBezTo>
                    <a:cubicBezTo>
                      <a:pt x="1302" y="472"/>
                      <a:pt x="1302" y="472"/>
                      <a:pt x="1302" y="472"/>
                    </a:cubicBezTo>
                    <a:cubicBezTo>
                      <a:pt x="1302" y="508"/>
                      <a:pt x="1272" y="538"/>
                      <a:pt x="1236" y="538"/>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6" name="Oval 112"/>
              <p:cNvSpPr>
                <a:spLocks noChangeArrowheads="1"/>
              </p:cNvSpPr>
              <p:nvPr>
                <p:custDataLst>
                  <p:tags r:id="rId7"/>
                </p:custDataLst>
              </p:nvPr>
            </p:nvSpPr>
            <p:spPr bwMode="auto">
              <a:xfrm>
                <a:off x="1256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7" name="Oval 113"/>
              <p:cNvSpPr>
                <a:spLocks noChangeArrowheads="1"/>
              </p:cNvSpPr>
              <p:nvPr>
                <p:custDataLst>
                  <p:tags r:id="rId8"/>
                </p:custDataLst>
              </p:nvPr>
            </p:nvSpPr>
            <p:spPr bwMode="auto">
              <a:xfrm>
                <a:off x="1246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8" name="Oval 114"/>
              <p:cNvSpPr>
                <a:spLocks noChangeArrowheads="1"/>
              </p:cNvSpPr>
              <p:nvPr>
                <p:custDataLst>
                  <p:tags r:id="rId9"/>
                </p:custDataLst>
              </p:nvPr>
            </p:nvSpPr>
            <p:spPr bwMode="auto">
              <a:xfrm>
                <a:off x="123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9" name="Oval 115"/>
              <p:cNvSpPr>
                <a:spLocks noChangeArrowheads="1"/>
              </p:cNvSpPr>
              <p:nvPr>
                <p:custDataLst>
                  <p:tags r:id="rId10"/>
                </p:custDataLst>
              </p:nvPr>
            </p:nvSpPr>
            <p:spPr bwMode="auto">
              <a:xfrm>
                <a:off x="1229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0" name="Oval 116"/>
              <p:cNvSpPr>
                <a:spLocks noChangeArrowheads="1"/>
              </p:cNvSpPr>
              <p:nvPr>
                <p:custDataLst>
                  <p:tags r:id="rId11"/>
                </p:custDataLst>
              </p:nvPr>
            </p:nvSpPr>
            <p:spPr bwMode="auto">
              <a:xfrm>
                <a:off x="1221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1" name="Oval 117"/>
              <p:cNvSpPr>
                <a:spLocks noChangeArrowheads="1"/>
              </p:cNvSpPr>
              <p:nvPr>
                <p:custDataLst>
                  <p:tags r:id="rId12"/>
                </p:custDataLst>
              </p:nvPr>
            </p:nvSpPr>
            <p:spPr bwMode="auto">
              <a:xfrm>
                <a:off x="1212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2" name="Oval 118"/>
              <p:cNvSpPr>
                <a:spLocks noChangeArrowheads="1"/>
              </p:cNvSpPr>
              <p:nvPr>
                <p:custDataLst>
                  <p:tags r:id="rId13"/>
                </p:custDataLst>
              </p:nvPr>
            </p:nvSpPr>
            <p:spPr bwMode="auto">
              <a:xfrm>
                <a:off x="1204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3" name="Oval 119"/>
              <p:cNvSpPr>
                <a:spLocks noChangeArrowheads="1"/>
              </p:cNvSpPr>
              <p:nvPr>
                <p:custDataLst>
                  <p:tags r:id="rId14"/>
                </p:custDataLst>
              </p:nvPr>
            </p:nvSpPr>
            <p:spPr bwMode="auto">
              <a:xfrm>
                <a:off x="1196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4" name="Oval 120"/>
              <p:cNvSpPr>
                <a:spLocks noChangeArrowheads="1"/>
              </p:cNvSpPr>
              <p:nvPr>
                <p:custDataLst>
                  <p:tags r:id="rId15"/>
                </p:custDataLst>
              </p:nvPr>
            </p:nvSpPr>
            <p:spPr bwMode="auto">
              <a:xfrm>
                <a:off x="1187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5" name="Oval 121"/>
              <p:cNvSpPr>
                <a:spLocks noChangeArrowheads="1"/>
              </p:cNvSpPr>
              <p:nvPr>
                <p:custDataLst>
                  <p:tags r:id="rId16"/>
                </p:custDataLst>
              </p:nvPr>
            </p:nvSpPr>
            <p:spPr bwMode="auto">
              <a:xfrm>
                <a:off x="117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6" name="Oval 122"/>
              <p:cNvSpPr>
                <a:spLocks noChangeArrowheads="1"/>
              </p:cNvSpPr>
              <p:nvPr>
                <p:custDataLst>
                  <p:tags r:id="rId17"/>
                </p:custDataLst>
              </p:nvPr>
            </p:nvSpPr>
            <p:spPr bwMode="auto">
              <a:xfrm>
                <a:off x="1170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7" name="Oval 123"/>
              <p:cNvSpPr>
                <a:spLocks noChangeArrowheads="1"/>
              </p:cNvSpPr>
              <p:nvPr>
                <p:custDataLst>
                  <p:tags r:id="rId18"/>
                </p:custDataLst>
              </p:nvPr>
            </p:nvSpPr>
            <p:spPr bwMode="auto">
              <a:xfrm>
                <a:off x="116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8" name="Oval 124"/>
              <p:cNvSpPr>
                <a:spLocks noChangeArrowheads="1"/>
              </p:cNvSpPr>
              <p:nvPr>
                <p:custDataLst>
                  <p:tags r:id="rId19"/>
                </p:custDataLst>
              </p:nvPr>
            </p:nvSpPr>
            <p:spPr bwMode="auto">
              <a:xfrm>
                <a:off x="115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 name="Oval 125"/>
              <p:cNvSpPr>
                <a:spLocks noChangeArrowheads="1"/>
              </p:cNvSpPr>
              <p:nvPr>
                <p:custDataLst>
                  <p:tags r:id="rId20"/>
                </p:custDataLst>
              </p:nvPr>
            </p:nvSpPr>
            <p:spPr bwMode="auto">
              <a:xfrm>
                <a:off x="114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0" name="Oval 126"/>
              <p:cNvSpPr>
                <a:spLocks noChangeArrowheads="1"/>
              </p:cNvSpPr>
              <p:nvPr>
                <p:custDataLst>
                  <p:tags r:id="rId21"/>
                </p:custDataLst>
              </p:nvPr>
            </p:nvSpPr>
            <p:spPr bwMode="auto">
              <a:xfrm>
                <a:off x="113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1" name="Oval 127"/>
              <p:cNvSpPr>
                <a:spLocks noChangeArrowheads="1"/>
              </p:cNvSpPr>
              <p:nvPr>
                <p:custDataLst>
                  <p:tags r:id="rId22"/>
                </p:custDataLst>
              </p:nvPr>
            </p:nvSpPr>
            <p:spPr bwMode="auto">
              <a:xfrm>
                <a:off x="1128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2" name="Oval 128"/>
              <p:cNvSpPr>
                <a:spLocks noChangeArrowheads="1"/>
              </p:cNvSpPr>
              <p:nvPr>
                <p:custDataLst>
                  <p:tags r:id="rId23"/>
                </p:custDataLst>
              </p:nvPr>
            </p:nvSpPr>
            <p:spPr bwMode="auto">
              <a:xfrm>
                <a:off x="1120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3" name="Oval 129"/>
              <p:cNvSpPr>
                <a:spLocks noChangeArrowheads="1"/>
              </p:cNvSpPr>
              <p:nvPr>
                <p:custDataLst>
                  <p:tags r:id="rId24"/>
                </p:custDataLst>
              </p:nvPr>
            </p:nvSpPr>
            <p:spPr bwMode="auto">
              <a:xfrm>
                <a:off x="111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4" name="Oval 130"/>
              <p:cNvSpPr>
                <a:spLocks noChangeArrowheads="1"/>
              </p:cNvSpPr>
              <p:nvPr>
                <p:custDataLst>
                  <p:tags r:id="rId25"/>
                </p:custDataLst>
              </p:nvPr>
            </p:nvSpPr>
            <p:spPr bwMode="auto">
              <a:xfrm>
                <a:off x="1103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5" name="Oval 131"/>
              <p:cNvSpPr>
                <a:spLocks noChangeArrowheads="1"/>
              </p:cNvSpPr>
              <p:nvPr>
                <p:custDataLst>
                  <p:tags r:id="rId26"/>
                </p:custDataLst>
              </p:nvPr>
            </p:nvSpPr>
            <p:spPr bwMode="auto">
              <a:xfrm>
                <a:off x="1095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6" name="Oval 132"/>
              <p:cNvSpPr>
                <a:spLocks noChangeArrowheads="1"/>
              </p:cNvSpPr>
              <p:nvPr>
                <p:custDataLst>
                  <p:tags r:id="rId27"/>
                </p:custDataLst>
              </p:nvPr>
            </p:nvSpPr>
            <p:spPr bwMode="auto">
              <a:xfrm>
                <a:off x="108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7" name="Oval 133"/>
              <p:cNvSpPr>
                <a:spLocks noChangeArrowheads="1"/>
              </p:cNvSpPr>
              <p:nvPr>
                <p:custDataLst>
                  <p:tags r:id="rId28"/>
                </p:custDataLst>
              </p:nvPr>
            </p:nvSpPr>
            <p:spPr bwMode="auto">
              <a:xfrm>
                <a:off x="1078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8" name="Oval 134"/>
              <p:cNvSpPr>
                <a:spLocks noChangeArrowheads="1"/>
              </p:cNvSpPr>
              <p:nvPr>
                <p:custDataLst>
                  <p:tags r:id="rId29"/>
                </p:custDataLst>
              </p:nvPr>
            </p:nvSpPr>
            <p:spPr bwMode="auto">
              <a:xfrm>
                <a:off x="107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 name="Oval 135"/>
              <p:cNvSpPr>
                <a:spLocks noChangeArrowheads="1"/>
              </p:cNvSpPr>
              <p:nvPr>
                <p:custDataLst>
                  <p:tags r:id="rId30"/>
                </p:custDataLst>
              </p:nvPr>
            </p:nvSpPr>
            <p:spPr bwMode="auto">
              <a:xfrm>
                <a:off x="1062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0" name="Oval 136"/>
              <p:cNvSpPr>
                <a:spLocks noChangeArrowheads="1"/>
              </p:cNvSpPr>
              <p:nvPr>
                <p:custDataLst>
                  <p:tags r:id="rId31"/>
                </p:custDataLst>
              </p:nvPr>
            </p:nvSpPr>
            <p:spPr bwMode="auto">
              <a:xfrm>
                <a:off x="1053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1" name="Oval 137"/>
              <p:cNvSpPr>
                <a:spLocks noChangeArrowheads="1"/>
              </p:cNvSpPr>
              <p:nvPr>
                <p:custDataLst>
                  <p:tags r:id="rId32"/>
                </p:custDataLst>
              </p:nvPr>
            </p:nvSpPr>
            <p:spPr bwMode="auto">
              <a:xfrm>
                <a:off x="1045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2" name="Oval 138"/>
              <p:cNvSpPr>
                <a:spLocks noChangeArrowheads="1"/>
              </p:cNvSpPr>
              <p:nvPr>
                <p:custDataLst>
                  <p:tags r:id="rId33"/>
                </p:custDataLst>
              </p:nvPr>
            </p:nvSpPr>
            <p:spPr bwMode="auto">
              <a:xfrm>
                <a:off x="1036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3" name="Oval 139"/>
              <p:cNvSpPr>
                <a:spLocks noChangeArrowheads="1"/>
              </p:cNvSpPr>
              <p:nvPr>
                <p:custDataLst>
                  <p:tags r:id="rId34"/>
                </p:custDataLst>
              </p:nvPr>
            </p:nvSpPr>
            <p:spPr bwMode="auto">
              <a:xfrm>
                <a:off x="10284"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4" name="Oval 140"/>
              <p:cNvSpPr>
                <a:spLocks noChangeArrowheads="1"/>
              </p:cNvSpPr>
              <p:nvPr>
                <p:custDataLst>
                  <p:tags r:id="rId35"/>
                </p:custDataLst>
              </p:nvPr>
            </p:nvSpPr>
            <p:spPr bwMode="auto">
              <a:xfrm>
                <a:off x="1020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5" name="Oval 141"/>
              <p:cNvSpPr>
                <a:spLocks noChangeArrowheads="1"/>
              </p:cNvSpPr>
              <p:nvPr>
                <p:custDataLst>
                  <p:tags r:id="rId36"/>
                </p:custDataLst>
              </p:nvPr>
            </p:nvSpPr>
            <p:spPr bwMode="auto">
              <a:xfrm>
                <a:off x="1011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6" name="Oval 142"/>
              <p:cNvSpPr>
                <a:spLocks noChangeArrowheads="1"/>
              </p:cNvSpPr>
              <p:nvPr>
                <p:custDataLst>
                  <p:tags r:id="rId37"/>
                </p:custDataLst>
              </p:nvPr>
            </p:nvSpPr>
            <p:spPr bwMode="auto">
              <a:xfrm>
                <a:off x="1003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7" name="Oval 143"/>
              <p:cNvSpPr>
                <a:spLocks noChangeArrowheads="1"/>
              </p:cNvSpPr>
              <p:nvPr>
                <p:custDataLst>
                  <p:tags r:id="rId38"/>
                </p:custDataLst>
              </p:nvPr>
            </p:nvSpPr>
            <p:spPr bwMode="auto">
              <a:xfrm>
                <a:off x="994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8" name="Oval 144"/>
              <p:cNvSpPr>
                <a:spLocks noChangeArrowheads="1"/>
              </p:cNvSpPr>
              <p:nvPr>
                <p:custDataLst>
                  <p:tags r:id="rId39"/>
                </p:custDataLst>
              </p:nvPr>
            </p:nvSpPr>
            <p:spPr bwMode="auto">
              <a:xfrm>
                <a:off x="986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9" name="Oval 145"/>
              <p:cNvSpPr>
                <a:spLocks noChangeArrowheads="1"/>
              </p:cNvSpPr>
              <p:nvPr>
                <p:custDataLst>
                  <p:tags r:id="rId40"/>
                </p:custDataLst>
              </p:nvPr>
            </p:nvSpPr>
            <p:spPr bwMode="auto">
              <a:xfrm>
                <a:off x="97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0" name="Oval 146"/>
              <p:cNvSpPr>
                <a:spLocks noChangeArrowheads="1"/>
              </p:cNvSpPr>
              <p:nvPr>
                <p:custDataLst>
                  <p:tags r:id="rId41"/>
                </p:custDataLst>
              </p:nvPr>
            </p:nvSpPr>
            <p:spPr bwMode="auto">
              <a:xfrm>
                <a:off x="969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1" name="Oval 147"/>
              <p:cNvSpPr>
                <a:spLocks noChangeArrowheads="1"/>
              </p:cNvSpPr>
              <p:nvPr>
                <p:custDataLst>
                  <p:tags r:id="rId42"/>
                </p:custDataLst>
              </p:nvPr>
            </p:nvSpPr>
            <p:spPr bwMode="auto">
              <a:xfrm>
                <a:off x="961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2" name="Oval 148"/>
              <p:cNvSpPr>
                <a:spLocks noChangeArrowheads="1"/>
              </p:cNvSpPr>
              <p:nvPr>
                <p:custDataLst>
                  <p:tags r:id="rId43"/>
                </p:custDataLst>
              </p:nvPr>
            </p:nvSpPr>
            <p:spPr bwMode="auto">
              <a:xfrm>
                <a:off x="952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3" name="Oval 149"/>
              <p:cNvSpPr>
                <a:spLocks noChangeArrowheads="1"/>
              </p:cNvSpPr>
              <p:nvPr>
                <p:custDataLst>
                  <p:tags r:id="rId44"/>
                </p:custDataLst>
              </p:nvPr>
            </p:nvSpPr>
            <p:spPr bwMode="auto">
              <a:xfrm>
                <a:off x="944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4" name="Oval 150"/>
              <p:cNvSpPr>
                <a:spLocks noChangeArrowheads="1"/>
              </p:cNvSpPr>
              <p:nvPr>
                <p:custDataLst>
                  <p:tags r:id="rId45"/>
                </p:custDataLst>
              </p:nvPr>
            </p:nvSpPr>
            <p:spPr bwMode="auto">
              <a:xfrm>
                <a:off x="936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5" name="Oval 151"/>
              <p:cNvSpPr>
                <a:spLocks noChangeArrowheads="1"/>
              </p:cNvSpPr>
              <p:nvPr>
                <p:custDataLst>
                  <p:tags r:id="rId46"/>
                </p:custDataLst>
              </p:nvPr>
            </p:nvSpPr>
            <p:spPr bwMode="auto">
              <a:xfrm>
                <a:off x="927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6" name="Oval 152"/>
              <p:cNvSpPr>
                <a:spLocks noChangeArrowheads="1"/>
              </p:cNvSpPr>
              <p:nvPr>
                <p:custDataLst>
                  <p:tags r:id="rId47"/>
                </p:custDataLst>
              </p:nvPr>
            </p:nvSpPr>
            <p:spPr bwMode="auto">
              <a:xfrm>
                <a:off x="919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7" name="Oval 153"/>
              <p:cNvSpPr>
                <a:spLocks noChangeArrowheads="1"/>
              </p:cNvSpPr>
              <p:nvPr>
                <p:custDataLst>
                  <p:tags r:id="rId48"/>
                </p:custDataLst>
              </p:nvPr>
            </p:nvSpPr>
            <p:spPr bwMode="auto">
              <a:xfrm>
                <a:off x="911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8" name="Oval 154"/>
              <p:cNvSpPr>
                <a:spLocks noChangeArrowheads="1"/>
              </p:cNvSpPr>
              <p:nvPr>
                <p:custDataLst>
                  <p:tags r:id="rId49"/>
                </p:custDataLst>
              </p:nvPr>
            </p:nvSpPr>
            <p:spPr bwMode="auto">
              <a:xfrm>
                <a:off x="902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9" name="Oval 155"/>
              <p:cNvSpPr>
                <a:spLocks noChangeArrowheads="1"/>
              </p:cNvSpPr>
              <p:nvPr>
                <p:custDataLst>
                  <p:tags r:id="rId50"/>
                </p:custDataLst>
              </p:nvPr>
            </p:nvSpPr>
            <p:spPr bwMode="auto">
              <a:xfrm>
                <a:off x="894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0" name="Oval 156"/>
              <p:cNvSpPr>
                <a:spLocks noChangeArrowheads="1"/>
              </p:cNvSpPr>
              <p:nvPr>
                <p:custDataLst>
                  <p:tags r:id="rId51"/>
                </p:custDataLst>
              </p:nvPr>
            </p:nvSpPr>
            <p:spPr bwMode="auto">
              <a:xfrm>
                <a:off x="88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1" name="Oval 157"/>
              <p:cNvSpPr>
                <a:spLocks noChangeArrowheads="1"/>
              </p:cNvSpPr>
              <p:nvPr>
                <p:custDataLst>
                  <p:tags r:id="rId52"/>
                </p:custDataLst>
              </p:nvPr>
            </p:nvSpPr>
            <p:spPr bwMode="auto">
              <a:xfrm>
                <a:off x="877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2" name="Oval 158"/>
              <p:cNvSpPr>
                <a:spLocks noChangeArrowheads="1"/>
              </p:cNvSpPr>
              <p:nvPr>
                <p:custDataLst>
                  <p:tags r:id="rId53"/>
                </p:custDataLst>
              </p:nvPr>
            </p:nvSpPr>
            <p:spPr bwMode="auto">
              <a:xfrm>
                <a:off x="869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3" name="Oval 159"/>
              <p:cNvSpPr>
                <a:spLocks noChangeArrowheads="1"/>
              </p:cNvSpPr>
              <p:nvPr>
                <p:custDataLst>
                  <p:tags r:id="rId54"/>
                </p:custDataLst>
              </p:nvPr>
            </p:nvSpPr>
            <p:spPr bwMode="auto">
              <a:xfrm>
                <a:off x="8607"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4" name="Oval 160"/>
              <p:cNvSpPr>
                <a:spLocks noChangeArrowheads="1"/>
              </p:cNvSpPr>
              <p:nvPr>
                <p:custDataLst>
                  <p:tags r:id="rId55"/>
                </p:custDataLst>
              </p:nvPr>
            </p:nvSpPr>
            <p:spPr bwMode="auto">
              <a:xfrm>
                <a:off x="8525"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5" name="Oval 161"/>
              <p:cNvSpPr>
                <a:spLocks noChangeArrowheads="1"/>
              </p:cNvSpPr>
              <p:nvPr>
                <p:custDataLst>
                  <p:tags r:id="rId56"/>
                </p:custDataLst>
              </p:nvPr>
            </p:nvSpPr>
            <p:spPr bwMode="auto">
              <a:xfrm>
                <a:off x="8440"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6" name="Oval 162"/>
              <p:cNvSpPr>
                <a:spLocks noChangeArrowheads="1"/>
              </p:cNvSpPr>
              <p:nvPr>
                <p:custDataLst>
                  <p:tags r:id="rId57"/>
                </p:custDataLst>
              </p:nvPr>
            </p:nvSpPr>
            <p:spPr bwMode="auto">
              <a:xfrm>
                <a:off x="8356"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7" name="Oval 163"/>
              <p:cNvSpPr>
                <a:spLocks noChangeArrowheads="1"/>
              </p:cNvSpPr>
              <p:nvPr>
                <p:custDataLst>
                  <p:tags r:id="rId58"/>
                </p:custDataLst>
              </p:nvPr>
            </p:nvSpPr>
            <p:spPr bwMode="auto">
              <a:xfrm>
                <a:off x="8271"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8" name="Oval 164"/>
              <p:cNvSpPr>
                <a:spLocks noChangeArrowheads="1"/>
              </p:cNvSpPr>
              <p:nvPr>
                <p:custDataLst>
                  <p:tags r:id="rId59"/>
                </p:custDataLst>
              </p:nvPr>
            </p:nvSpPr>
            <p:spPr bwMode="auto">
              <a:xfrm>
                <a:off x="818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9" name="Oval 165"/>
              <p:cNvSpPr>
                <a:spLocks noChangeArrowheads="1"/>
              </p:cNvSpPr>
              <p:nvPr>
                <p:custDataLst>
                  <p:tags r:id="rId60"/>
                </p:custDataLst>
              </p:nvPr>
            </p:nvSpPr>
            <p:spPr bwMode="auto">
              <a:xfrm>
                <a:off x="810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0" name="Oval 166"/>
              <p:cNvSpPr>
                <a:spLocks noChangeArrowheads="1"/>
              </p:cNvSpPr>
              <p:nvPr>
                <p:custDataLst>
                  <p:tags r:id="rId61"/>
                </p:custDataLst>
              </p:nvPr>
            </p:nvSpPr>
            <p:spPr bwMode="auto">
              <a:xfrm>
                <a:off x="8019"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1" name="Oval 167"/>
              <p:cNvSpPr>
                <a:spLocks noChangeArrowheads="1"/>
              </p:cNvSpPr>
              <p:nvPr>
                <p:custDataLst>
                  <p:tags r:id="rId62"/>
                </p:custDataLst>
              </p:nvPr>
            </p:nvSpPr>
            <p:spPr bwMode="auto">
              <a:xfrm>
                <a:off x="7935" y="6922"/>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2" name="Oval 168"/>
              <p:cNvSpPr>
                <a:spLocks noChangeArrowheads="1"/>
              </p:cNvSpPr>
              <p:nvPr>
                <p:custDataLst>
                  <p:tags r:id="rId63"/>
                </p:custDataLst>
              </p:nvPr>
            </p:nvSpPr>
            <p:spPr bwMode="auto">
              <a:xfrm>
                <a:off x="7853"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3" name="Oval 169"/>
              <p:cNvSpPr>
                <a:spLocks noChangeArrowheads="1"/>
              </p:cNvSpPr>
              <p:nvPr>
                <p:custDataLst>
                  <p:tags r:id="rId64"/>
                </p:custDataLst>
              </p:nvPr>
            </p:nvSpPr>
            <p:spPr bwMode="auto">
              <a:xfrm>
                <a:off x="776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4" name="Oval 170"/>
              <p:cNvSpPr>
                <a:spLocks noChangeArrowheads="1"/>
              </p:cNvSpPr>
              <p:nvPr>
                <p:custDataLst>
                  <p:tags r:id="rId65"/>
                </p:custDataLst>
              </p:nvPr>
            </p:nvSpPr>
            <p:spPr bwMode="auto">
              <a:xfrm>
                <a:off x="768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5" name="Oval 171"/>
              <p:cNvSpPr>
                <a:spLocks noChangeArrowheads="1"/>
              </p:cNvSpPr>
              <p:nvPr>
                <p:custDataLst>
                  <p:tags r:id="rId66"/>
                </p:custDataLst>
              </p:nvPr>
            </p:nvSpPr>
            <p:spPr bwMode="auto">
              <a:xfrm>
                <a:off x="75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6" name="Oval 172"/>
              <p:cNvSpPr>
                <a:spLocks noChangeArrowheads="1"/>
              </p:cNvSpPr>
              <p:nvPr>
                <p:custDataLst>
                  <p:tags r:id="rId67"/>
                </p:custDataLst>
              </p:nvPr>
            </p:nvSpPr>
            <p:spPr bwMode="auto">
              <a:xfrm>
                <a:off x="751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7" name="Oval 173"/>
              <p:cNvSpPr>
                <a:spLocks noChangeArrowheads="1"/>
              </p:cNvSpPr>
              <p:nvPr>
                <p:custDataLst>
                  <p:tags r:id="rId68"/>
                </p:custDataLst>
              </p:nvPr>
            </p:nvSpPr>
            <p:spPr bwMode="auto">
              <a:xfrm>
                <a:off x="74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8" name="Oval 174"/>
              <p:cNvSpPr>
                <a:spLocks noChangeArrowheads="1"/>
              </p:cNvSpPr>
              <p:nvPr>
                <p:custDataLst>
                  <p:tags r:id="rId69"/>
                </p:custDataLst>
              </p:nvPr>
            </p:nvSpPr>
            <p:spPr bwMode="auto">
              <a:xfrm>
                <a:off x="73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9" name="Oval 175"/>
              <p:cNvSpPr>
                <a:spLocks noChangeArrowheads="1"/>
              </p:cNvSpPr>
              <p:nvPr>
                <p:custDataLst>
                  <p:tags r:id="rId70"/>
                </p:custDataLst>
              </p:nvPr>
            </p:nvSpPr>
            <p:spPr bwMode="auto">
              <a:xfrm>
                <a:off x="725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0" name="Oval 176"/>
              <p:cNvSpPr>
                <a:spLocks noChangeArrowheads="1"/>
              </p:cNvSpPr>
              <p:nvPr>
                <p:custDataLst>
                  <p:tags r:id="rId71"/>
                </p:custDataLst>
              </p:nvPr>
            </p:nvSpPr>
            <p:spPr bwMode="auto">
              <a:xfrm>
                <a:off x="71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1" name="Oval 177"/>
              <p:cNvSpPr>
                <a:spLocks noChangeArrowheads="1"/>
              </p:cNvSpPr>
              <p:nvPr>
                <p:custDataLst>
                  <p:tags r:id="rId72"/>
                </p:custDataLst>
              </p:nvPr>
            </p:nvSpPr>
            <p:spPr bwMode="auto">
              <a:xfrm>
                <a:off x="7092"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2" name="Oval 178"/>
              <p:cNvSpPr>
                <a:spLocks noChangeArrowheads="1"/>
              </p:cNvSpPr>
              <p:nvPr>
                <p:custDataLst>
                  <p:tags r:id="rId73"/>
                </p:custDataLst>
              </p:nvPr>
            </p:nvSpPr>
            <p:spPr bwMode="auto">
              <a:xfrm>
                <a:off x="700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3" name="Oval 179"/>
              <p:cNvSpPr>
                <a:spLocks noChangeArrowheads="1"/>
              </p:cNvSpPr>
              <p:nvPr>
                <p:custDataLst>
                  <p:tags r:id="rId74"/>
                </p:custDataLst>
              </p:nvPr>
            </p:nvSpPr>
            <p:spPr bwMode="auto">
              <a:xfrm>
                <a:off x="69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4" name="Oval 180"/>
              <p:cNvSpPr>
                <a:spLocks noChangeArrowheads="1"/>
              </p:cNvSpPr>
              <p:nvPr>
                <p:custDataLst>
                  <p:tags r:id="rId75"/>
                </p:custDataLst>
              </p:nvPr>
            </p:nvSpPr>
            <p:spPr bwMode="auto">
              <a:xfrm>
                <a:off x="683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5" name="Oval 181"/>
              <p:cNvSpPr>
                <a:spLocks noChangeArrowheads="1"/>
              </p:cNvSpPr>
              <p:nvPr>
                <p:custDataLst>
                  <p:tags r:id="rId76"/>
                </p:custDataLst>
              </p:nvPr>
            </p:nvSpPr>
            <p:spPr bwMode="auto">
              <a:xfrm>
                <a:off x="675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6" name="Oval 182"/>
              <p:cNvSpPr>
                <a:spLocks noChangeArrowheads="1"/>
              </p:cNvSpPr>
              <p:nvPr>
                <p:custDataLst>
                  <p:tags r:id="rId77"/>
                </p:custDataLst>
              </p:nvPr>
            </p:nvSpPr>
            <p:spPr bwMode="auto">
              <a:xfrm>
                <a:off x="66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7" name="Oval 183"/>
              <p:cNvSpPr>
                <a:spLocks noChangeArrowheads="1"/>
              </p:cNvSpPr>
              <p:nvPr>
                <p:custDataLst>
                  <p:tags r:id="rId78"/>
                </p:custDataLst>
              </p:nvPr>
            </p:nvSpPr>
            <p:spPr bwMode="auto">
              <a:xfrm>
                <a:off x="658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8" name="Oval 184"/>
              <p:cNvSpPr>
                <a:spLocks noChangeArrowheads="1"/>
              </p:cNvSpPr>
              <p:nvPr>
                <p:custDataLst>
                  <p:tags r:id="rId79"/>
                </p:custDataLst>
              </p:nvPr>
            </p:nvSpPr>
            <p:spPr bwMode="auto">
              <a:xfrm>
                <a:off x="65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9" name="Oval 185"/>
              <p:cNvSpPr>
                <a:spLocks noChangeArrowheads="1"/>
              </p:cNvSpPr>
              <p:nvPr>
                <p:custDataLst>
                  <p:tags r:id="rId80"/>
                </p:custDataLst>
              </p:nvPr>
            </p:nvSpPr>
            <p:spPr bwMode="auto">
              <a:xfrm>
                <a:off x="642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0" name="Oval 186"/>
              <p:cNvSpPr>
                <a:spLocks noChangeArrowheads="1"/>
              </p:cNvSpPr>
              <p:nvPr>
                <p:custDataLst>
                  <p:tags r:id="rId81"/>
                </p:custDataLst>
              </p:nvPr>
            </p:nvSpPr>
            <p:spPr bwMode="auto">
              <a:xfrm>
                <a:off x="633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1" name="Oval 187"/>
              <p:cNvSpPr>
                <a:spLocks noChangeArrowheads="1"/>
              </p:cNvSpPr>
              <p:nvPr>
                <p:custDataLst>
                  <p:tags r:id="rId82"/>
                </p:custDataLst>
              </p:nvPr>
            </p:nvSpPr>
            <p:spPr bwMode="auto">
              <a:xfrm>
                <a:off x="625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2" name="Oval 188"/>
              <p:cNvSpPr>
                <a:spLocks noChangeArrowheads="1"/>
              </p:cNvSpPr>
              <p:nvPr>
                <p:custDataLst>
                  <p:tags r:id="rId83"/>
                </p:custDataLst>
              </p:nvPr>
            </p:nvSpPr>
            <p:spPr bwMode="auto">
              <a:xfrm>
                <a:off x="617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3" name="Oval 189"/>
              <p:cNvSpPr>
                <a:spLocks noChangeArrowheads="1"/>
              </p:cNvSpPr>
              <p:nvPr>
                <p:custDataLst>
                  <p:tags r:id="rId84"/>
                </p:custDataLst>
              </p:nvPr>
            </p:nvSpPr>
            <p:spPr bwMode="auto">
              <a:xfrm>
                <a:off x="608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4" name="Oval 190"/>
              <p:cNvSpPr>
                <a:spLocks noChangeArrowheads="1"/>
              </p:cNvSpPr>
              <p:nvPr>
                <p:custDataLst>
                  <p:tags r:id="rId85"/>
                </p:custDataLst>
              </p:nvPr>
            </p:nvSpPr>
            <p:spPr bwMode="auto">
              <a:xfrm>
                <a:off x="600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5" name="Oval 191"/>
              <p:cNvSpPr>
                <a:spLocks noChangeArrowheads="1"/>
              </p:cNvSpPr>
              <p:nvPr>
                <p:custDataLst>
                  <p:tags r:id="rId86"/>
                </p:custDataLst>
              </p:nvPr>
            </p:nvSpPr>
            <p:spPr bwMode="auto">
              <a:xfrm>
                <a:off x="591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6" name="Oval 192"/>
              <p:cNvSpPr>
                <a:spLocks noChangeArrowheads="1"/>
              </p:cNvSpPr>
              <p:nvPr>
                <p:custDataLst>
                  <p:tags r:id="rId87"/>
                </p:custDataLst>
              </p:nvPr>
            </p:nvSpPr>
            <p:spPr bwMode="auto">
              <a:xfrm>
                <a:off x="583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7" name="Freeform 193"/>
              <p:cNvSpPr/>
              <p:nvPr>
                <p:custDataLst>
                  <p:tags r:id="rId88"/>
                </p:custDataLst>
              </p:nvPr>
            </p:nvSpPr>
            <p:spPr bwMode="auto">
              <a:xfrm>
                <a:off x="5750" y="6915"/>
                <a:ext cx="46" cy="46"/>
              </a:xfrm>
              <a:custGeom>
                <a:avLst/>
                <a:gdLst>
                  <a:gd name="T0" fmla="*/ 0 w 7"/>
                  <a:gd name="T1" fmla="*/ 2 h 7"/>
                  <a:gd name="T2" fmla="*/ 4 w 7"/>
                  <a:gd name="T3" fmla="*/ 0 h 7"/>
                  <a:gd name="T4" fmla="*/ 7 w 7"/>
                  <a:gd name="T5" fmla="*/ 4 h 7"/>
                  <a:gd name="T6" fmla="*/ 3 w 7"/>
                  <a:gd name="T7" fmla="*/ 7 h 7"/>
                  <a:gd name="T8" fmla="*/ 0 w 7"/>
                  <a:gd name="T9" fmla="*/ 2 h 7"/>
                </a:gdLst>
                <a:ahLst/>
                <a:cxnLst>
                  <a:cxn ang="0">
                    <a:pos x="T0" y="T1"/>
                  </a:cxn>
                  <a:cxn ang="0">
                    <a:pos x="T2" y="T3"/>
                  </a:cxn>
                  <a:cxn ang="0">
                    <a:pos x="T4" y="T5"/>
                  </a:cxn>
                  <a:cxn ang="0">
                    <a:pos x="T6" y="T7"/>
                  </a:cxn>
                  <a:cxn ang="0">
                    <a:pos x="T8" y="T9"/>
                  </a:cxn>
                </a:cxnLst>
                <a:rect l="0" t="0" r="r" b="b"/>
                <a:pathLst>
                  <a:path w="7" h="7">
                    <a:moveTo>
                      <a:pt x="0" y="2"/>
                    </a:moveTo>
                    <a:cubicBezTo>
                      <a:pt x="1" y="1"/>
                      <a:pt x="3" y="0"/>
                      <a:pt x="4" y="0"/>
                    </a:cubicBezTo>
                    <a:cubicBezTo>
                      <a:pt x="6" y="0"/>
                      <a:pt x="7" y="2"/>
                      <a:pt x="7" y="4"/>
                    </a:cubicBezTo>
                    <a:cubicBezTo>
                      <a:pt x="7" y="6"/>
                      <a:pt x="5" y="7"/>
                      <a:pt x="3" y="7"/>
                    </a:cubicBezTo>
                    <a:cubicBezTo>
                      <a:pt x="1" y="6"/>
                      <a:pt x="0" y="4"/>
                      <a:pt x="0"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8" name="Freeform 194"/>
              <p:cNvSpPr/>
              <p:nvPr>
                <p:custDataLst>
                  <p:tags r:id="rId89"/>
                </p:custDataLst>
              </p:nvPr>
            </p:nvSpPr>
            <p:spPr bwMode="auto">
              <a:xfrm>
                <a:off x="5666" y="6881"/>
                <a:ext cx="53" cy="53"/>
              </a:xfrm>
              <a:custGeom>
                <a:avLst/>
                <a:gdLst>
                  <a:gd name="T0" fmla="*/ 1 w 8"/>
                  <a:gd name="T1" fmla="*/ 2 h 8"/>
                  <a:gd name="T2" fmla="*/ 6 w 8"/>
                  <a:gd name="T3" fmla="*/ 1 h 8"/>
                  <a:gd name="T4" fmla="*/ 7 w 8"/>
                  <a:gd name="T5" fmla="*/ 5 h 8"/>
                  <a:gd name="T6" fmla="*/ 3 w 8"/>
                  <a:gd name="T7" fmla="*/ 7 h 8"/>
                  <a:gd name="T8" fmla="*/ 1 w 8"/>
                  <a:gd name="T9" fmla="*/ 2 h 8"/>
                </a:gdLst>
                <a:ahLst/>
                <a:cxnLst>
                  <a:cxn ang="0">
                    <a:pos x="T0" y="T1"/>
                  </a:cxn>
                  <a:cxn ang="0">
                    <a:pos x="T2" y="T3"/>
                  </a:cxn>
                  <a:cxn ang="0">
                    <a:pos x="T4" y="T5"/>
                  </a:cxn>
                  <a:cxn ang="0">
                    <a:pos x="T6" y="T7"/>
                  </a:cxn>
                  <a:cxn ang="0">
                    <a:pos x="T8" y="T9"/>
                  </a:cxn>
                </a:cxnLst>
                <a:rect l="0" t="0" r="r" b="b"/>
                <a:pathLst>
                  <a:path w="8" h="8">
                    <a:moveTo>
                      <a:pt x="1" y="2"/>
                    </a:moveTo>
                    <a:cubicBezTo>
                      <a:pt x="2" y="1"/>
                      <a:pt x="4" y="0"/>
                      <a:pt x="6" y="1"/>
                    </a:cubicBezTo>
                    <a:cubicBezTo>
                      <a:pt x="8" y="2"/>
                      <a:pt x="8" y="4"/>
                      <a:pt x="7" y="5"/>
                    </a:cubicBezTo>
                    <a:cubicBezTo>
                      <a:pt x="7" y="7"/>
                      <a:pt x="5" y="8"/>
                      <a:pt x="3" y="7"/>
                    </a:cubicBezTo>
                    <a:cubicBezTo>
                      <a:pt x="1" y="6"/>
                      <a:pt x="0" y="4"/>
                      <a:pt x="1"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9" name="Freeform 195"/>
              <p:cNvSpPr/>
              <p:nvPr>
                <p:custDataLst>
                  <p:tags r:id="rId90"/>
                </p:custDataLst>
              </p:nvPr>
            </p:nvSpPr>
            <p:spPr bwMode="auto">
              <a:xfrm>
                <a:off x="5603" y="6838"/>
                <a:ext cx="51" cy="43"/>
              </a:xfrm>
              <a:custGeom>
                <a:avLst/>
                <a:gdLst>
                  <a:gd name="T0" fmla="*/ 2 w 8"/>
                  <a:gd name="T1" fmla="*/ 1 h 7"/>
                  <a:gd name="T2" fmla="*/ 6 w 8"/>
                  <a:gd name="T3" fmla="*/ 1 h 7"/>
                  <a:gd name="T4" fmla="*/ 6 w 8"/>
                  <a:gd name="T5" fmla="*/ 6 h 7"/>
                  <a:gd name="T6" fmla="*/ 2 w 8"/>
                  <a:gd name="T7" fmla="*/ 6 h 7"/>
                  <a:gd name="T8" fmla="*/ 2 w 8"/>
                  <a:gd name="T9" fmla="*/ 1 h 7"/>
                </a:gdLst>
                <a:ahLst/>
                <a:cxnLst>
                  <a:cxn ang="0">
                    <a:pos x="T0" y="T1"/>
                  </a:cxn>
                  <a:cxn ang="0">
                    <a:pos x="T2" y="T3"/>
                  </a:cxn>
                  <a:cxn ang="0">
                    <a:pos x="T4" y="T5"/>
                  </a:cxn>
                  <a:cxn ang="0">
                    <a:pos x="T6" y="T7"/>
                  </a:cxn>
                  <a:cxn ang="0">
                    <a:pos x="T8" y="T9"/>
                  </a:cxn>
                </a:cxnLst>
                <a:rect l="0" t="0" r="r" b="b"/>
                <a:pathLst>
                  <a:path w="8" h="7">
                    <a:moveTo>
                      <a:pt x="2" y="1"/>
                    </a:moveTo>
                    <a:cubicBezTo>
                      <a:pt x="3" y="0"/>
                      <a:pt x="5" y="0"/>
                      <a:pt x="6" y="1"/>
                    </a:cubicBezTo>
                    <a:cubicBezTo>
                      <a:pt x="8" y="2"/>
                      <a:pt x="8" y="4"/>
                      <a:pt x="6" y="6"/>
                    </a:cubicBezTo>
                    <a:cubicBezTo>
                      <a:pt x="5" y="7"/>
                      <a:pt x="3" y="7"/>
                      <a:pt x="2" y="6"/>
                    </a:cubicBezTo>
                    <a:cubicBezTo>
                      <a:pt x="0" y="4"/>
                      <a:pt x="0"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0" name="Freeform 196"/>
              <p:cNvSpPr/>
              <p:nvPr>
                <p:custDataLst>
                  <p:tags r:id="rId91"/>
                </p:custDataLst>
              </p:nvPr>
            </p:nvSpPr>
            <p:spPr bwMode="auto">
              <a:xfrm>
                <a:off x="5550" y="6766"/>
                <a:ext cx="53" cy="53"/>
              </a:xfrm>
              <a:custGeom>
                <a:avLst/>
                <a:gdLst>
                  <a:gd name="T0" fmla="*/ 2 w 8"/>
                  <a:gd name="T1" fmla="*/ 1 h 8"/>
                  <a:gd name="T2" fmla="*/ 7 w 8"/>
                  <a:gd name="T3" fmla="*/ 2 h 8"/>
                  <a:gd name="T4" fmla="*/ 6 w 8"/>
                  <a:gd name="T5" fmla="*/ 7 h 8"/>
                  <a:gd name="T6" fmla="*/ 1 w 8"/>
                  <a:gd name="T7" fmla="*/ 6 h 8"/>
                  <a:gd name="T8" fmla="*/ 2 w 8"/>
                  <a:gd name="T9" fmla="*/ 1 h 8"/>
                </a:gdLst>
                <a:ahLst/>
                <a:cxnLst>
                  <a:cxn ang="0">
                    <a:pos x="T0" y="T1"/>
                  </a:cxn>
                  <a:cxn ang="0">
                    <a:pos x="T2" y="T3"/>
                  </a:cxn>
                  <a:cxn ang="0">
                    <a:pos x="T4" y="T5"/>
                  </a:cxn>
                  <a:cxn ang="0">
                    <a:pos x="T6" y="T7"/>
                  </a:cxn>
                  <a:cxn ang="0">
                    <a:pos x="T8" y="T9"/>
                  </a:cxn>
                </a:cxnLst>
                <a:rect l="0" t="0" r="r" b="b"/>
                <a:pathLst>
                  <a:path w="8" h="8">
                    <a:moveTo>
                      <a:pt x="2" y="1"/>
                    </a:moveTo>
                    <a:cubicBezTo>
                      <a:pt x="4" y="0"/>
                      <a:pt x="6" y="1"/>
                      <a:pt x="7" y="2"/>
                    </a:cubicBezTo>
                    <a:cubicBezTo>
                      <a:pt x="8" y="4"/>
                      <a:pt x="7" y="6"/>
                      <a:pt x="6" y="7"/>
                    </a:cubicBezTo>
                    <a:cubicBezTo>
                      <a:pt x="4" y="8"/>
                      <a:pt x="2" y="8"/>
                      <a:pt x="1" y="6"/>
                    </a:cubicBezTo>
                    <a:cubicBezTo>
                      <a:pt x="0" y="4"/>
                      <a:pt x="1"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1" name="Freeform 197"/>
              <p:cNvSpPr/>
              <p:nvPr>
                <p:custDataLst>
                  <p:tags r:id="rId92"/>
                </p:custDataLst>
              </p:nvPr>
            </p:nvSpPr>
            <p:spPr bwMode="auto">
              <a:xfrm>
                <a:off x="5518" y="6688"/>
                <a:ext cx="51" cy="53"/>
              </a:xfrm>
              <a:custGeom>
                <a:avLst/>
                <a:gdLst>
                  <a:gd name="T0" fmla="*/ 4 w 8"/>
                  <a:gd name="T1" fmla="*/ 1 h 8"/>
                  <a:gd name="T2" fmla="*/ 8 w 8"/>
                  <a:gd name="T3" fmla="*/ 3 h 8"/>
                  <a:gd name="T4" fmla="*/ 5 w 8"/>
                  <a:gd name="T5" fmla="*/ 7 h 8"/>
                  <a:gd name="T6" fmla="*/ 1 w 8"/>
                  <a:gd name="T7" fmla="*/ 5 h 8"/>
                  <a:gd name="T8" fmla="*/ 4 w 8"/>
                  <a:gd name="T9" fmla="*/ 1 h 8"/>
                </a:gdLst>
                <a:ahLst/>
                <a:cxnLst>
                  <a:cxn ang="0">
                    <a:pos x="T0" y="T1"/>
                  </a:cxn>
                  <a:cxn ang="0">
                    <a:pos x="T2" y="T3"/>
                  </a:cxn>
                  <a:cxn ang="0">
                    <a:pos x="T4" y="T5"/>
                  </a:cxn>
                  <a:cxn ang="0">
                    <a:pos x="T6" y="T7"/>
                  </a:cxn>
                  <a:cxn ang="0">
                    <a:pos x="T8" y="T9"/>
                  </a:cxn>
                </a:cxnLst>
                <a:rect l="0" t="0" r="r" b="b"/>
                <a:pathLst>
                  <a:path w="8" h="8">
                    <a:moveTo>
                      <a:pt x="4" y="1"/>
                    </a:moveTo>
                    <a:cubicBezTo>
                      <a:pt x="6" y="0"/>
                      <a:pt x="7" y="2"/>
                      <a:pt x="8" y="3"/>
                    </a:cubicBezTo>
                    <a:cubicBezTo>
                      <a:pt x="8" y="5"/>
                      <a:pt x="7" y="7"/>
                      <a:pt x="5" y="7"/>
                    </a:cubicBezTo>
                    <a:cubicBezTo>
                      <a:pt x="3" y="8"/>
                      <a:pt x="1" y="7"/>
                      <a:pt x="1" y="5"/>
                    </a:cubicBezTo>
                    <a:cubicBezTo>
                      <a:pt x="0" y="3"/>
                      <a:pt x="2" y="1"/>
                      <a:pt x="4"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2" name="Freeform 198"/>
              <p:cNvSpPr/>
              <p:nvPr>
                <p:custDataLst>
                  <p:tags r:id="rId93"/>
                </p:custDataLst>
              </p:nvPr>
            </p:nvSpPr>
            <p:spPr bwMode="auto">
              <a:xfrm>
                <a:off x="5518" y="6611"/>
                <a:ext cx="43" cy="46"/>
              </a:xfrm>
              <a:custGeom>
                <a:avLst/>
                <a:gdLst>
                  <a:gd name="T0" fmla="*/ 3 w 7"/>
                  <a:gd name="T1" fmla="*/ 0 h 7"/>
                  <a:gd name="T2" fmla="*/ 7 w 7"/>
                  <a:gd name="T3" fmla="*/ 3 h 7"/>
                  <a:gd name="T4" fmla="*/ 3 w 7"/>
                  <a:gd name="T5" fmla="*/ 6 h 7"/>
                  <a:gd name="T6" fmla="*/ 0 w 7"/>
                  <a:gd name="T7" fmla="*/ 3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1"/>
                      <a:pt x="7" y="3"/>
                    </a:cubicBezTo>
                    <a:cubicBezTo>
                      <a:pt x="7" y="5"/>
                      <a:pt x="5" y="6"/>
                      <a:pt x="3" y="6"/>
                    </a:cubicBezTo>
                    <a:cubicBezTo>
                      <a:pt x="1" y="7"/>
                      <a:pt x="0" y="5"/>
                      <a:pt x="0" y="3"/>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3" name="Oval 199"/>
              <p:cNvSpPr>
                <a:spLocks noChangeArrowheads="1"/>
              </p:cNvSpPr>
              <p:nvPr>
                <p:custDataLst>
                  <p:tags r:id="rId94"/>
                </p:custDataLst>
              </p:nvPr>
            </p:nvSpPr>
            <p:spPr bwMode="auto">
              <a:xfrm>
                <a:off x="5518" y="652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4" name="Oval 200"/>
              <p:cNvSpPr>
                <a:spLocks noChangeArrowheads="1"/>
              </p:cNvSpPr>
              <p:nvPr>
                <p:custDataLst>
                  <p:tags r:id="rId95"/>
                </p:custDataLst>
              </p:nvPr>
            </p:nvSpPr>
            <p:spPr bwMode="auto">
              <a:xfrm>
                <a:off x="5518" y="644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5" name="Oval 201"/>
              <p:cNvSpPr>
                <a:spLocks noChangeArrowheads="1"/>
              </p:cNvSpPr>
              <p:nvPr>
                <p:custDataLst>
                  <p:tags r:id="rId96"/>
                </p:custDataLst>
              </p:nvPr>
            </p:nvSpPr>
            <p:spPr bwMode="auto">
              <a:xfrm>
                <a:off x="5518" y="635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6" name="Oval 202"/>
              <p:cNvSpPr>
                <a:spLocks noChangeArrowheads="1"/>
              </p:cNvSpPr>
              <p:nvPr>
                <p:custDataLst>
                  <p:tags r:id="rId97"/>
                </p:custDataLst>
              </p:nvPr>
            </p:nvSpPr>
            <p:spPr bwMode="auto">
              <a:xfrm>
                <a:off x="5518" y="6275"/>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7" name="Oval 203"/>
              <p:cNvSpPr>
                <a:spLocks noChangeArrowheads="1"/>
              </p:cNvSpPr>
              <p:nvPr>
                <p:custDataLst>
                  <p:tags r:id="rId98"/>
                </p:custDataLst>
              </p:nvPr>
            </p:nvSpPr>
            <p:spPr bwMode="auto">
              <a:xfrm>
                <a:off x="5518" y="6191"/>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8" name="Oval 204"/>
              <p:cNvSpPr>
                <a:spLocks noChangeArrowheads="1"/>
              </p:cNvSpPr>
              <p:nvPr>
                <p:custDataLst>
                  <p:tags r:id="rId99"/>
                </p:custDataLst>
              </p:nvPr>
            </p:nvSpPr>
            <p:spPr bwMode="auto">
              <a:xfrm>
                <a:off x="5518" y="610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9" name="Oval 205"/>
              <p:cNvSpPr>
                <a:spLocks noChangeArrowheads="1"/>
              </p:cNvSpPr>
              <p:nvPr>
                <p:custDataLst>
                  <p:tags r:id="rId100"/>
                </p:custDataLst>
              </p:nvPr>
            </p:nvSpPr>
            <p:spPr bwMode="auto">
              <a:xfrm>
                <a:off x="5518" y="602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0" name="Oval 206"/>
              <p:cNvSpPr>
                <a:spLocks noChangeArrowheads="1"/>
              </p:cNvSpPr>
              <p:nvPr>
                <p:custDataLst>
                  <p:tags r:id="rId101"/>
                </p:custDataLst>
              </p:nvPr>
            </p:nvSpPr>
            <p:spPr bwMode="auto">
              <a:xfrm>
                <a:off x="5518" y="593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1" name="Oval 207"/>
              <p:cNvSpPr>
                <a:spLocks noChangeArrowheads="1"/>
              </p:cNvSpPr>
              <p:nvPr>
                <p:custDataLst>
                  <p:tags r:id="rId102"/>
                </p:custDataLst>
              </p:nvPr>
            </p:nvSpPr>
            <p:spPr bwMode="auto">
              <a:xfrm>
                <a:off x="5518" y="5853"/>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2" name="Oval 208"/>
              <p:cNvSpPr>
                <a:spLocks noChangeArrowheads="1"/>
              </p:cNvSpPr>
              <p:nvPr>
                <p:custDataLst>
                  <p:tags r:id="rId103"/>
                </p:custDataLst>
              </p:nvPr>
            </p:nvSpPr>
            <p:spPr bwMode="auto">
              <a:xfrm>
                <a:off x="5518" y="5768"/>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3" name="Oval 209"/>
              <p:cNvSpPr>
                <a:spLocks noChangeArrowheads="1"/>
              </p:cNvSpPr>
              <p:nvPr>
                <p:custDataLst>
                  <p:tags r:id="rId104"/>
                </p:custDataLst>
              </p:nvPr>
            </p:nvSpPr>
            <p:spPr bwMode="auto">
              <a:xfrm>
                <a:off x="5518" y="567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4" name="Oval 210"/>
              <p:cNvSpPr>
                <a:spLocks noChangeArrowheads="1"/>
              </p:cNvSpPr>
              <p:nvPr>
                <p:custDataLst>
                  <p:tags r:id="rId105"/>
                </p:custDataLst>
              </p:nvPr>
            </p:nvSpPr>
            <p:spPr bwMode="auto">
              <a:xfrm>
                <a:off x="5518" y="559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5" name="Oval 211"/>
              <p:cNvSpPr>
                <a:spLocks noChangeArrowheads="1"/>
              </p:cNvSpPr>
              <p:nvPr>
                <p:custDataLst>
                  <p:tags r:id="rId106"/>
                </p:custDataLst>
              </p:nvPr>
            </p:nvSpPr>
            <p:spPr bwMode="auto">
              <a:xfrm>
                <a:off x="5518" y="55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6" name="Oval 212"/>
              <p:cNvSpPr>
                <a:spLocks noChangeArrowheads="1"/>
              </p:cNvSpPr>
              <p:nvPr>
                <p:custDataLst>
                  <p:tags r:id="rId107"/>
                </p:custDataLst>
              </p:nvPr>
            </p:nvSpPr>
            <p:spPr bwMode="auto">
              <a:xfrm>
                <a:off x="5518" y="542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7" name="Oval 213"/>
              <p:cNvSpPr>
                <a:spLocks noChangeArrowheads="1"/>
              </p:cNvSpPr>
              <p:nvPr>
                <p:custDataLst>
                  <p:tags r:id="rId108"/>
                </p:custDataLst>
              </p:nvPr>
            </p:nvSpPr>
            <p:spPr bwMode="auto">
              <a:xfrm>
                <a:off x="5518" y="534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8" name="Oval 214"/>
              <p:cNvSpPr>
                <a:spLocks noChangeArrowheads="1"/>
              </p:cNvSpPr>
              <p:nvPr>
                <p:custDataLst>
                  <p:tags r:id="rId109"/>
                </p:custDataLst>
              </p:nvPr>
            </p:nvSpPr>
            <p:spPr bwMode="auto">
              <a:xfrm>
                <a:off x="5518" y="5258"/>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9" name="Oval 215"/>
              <p:cNvSpPr>
                <a:spLocks noChangeArrowheads="1"/>
              </p:cNvSpPr>
              <p:nvPr>
                <p:custDataLst>
                  <p:tags r:id="rId110"/>
                </p:custDataLst>
              </p:nvPr>
            </p:nvSpPr>
            <p:spPr bwMode="auto">
              <a:xfrm>
                <a:off x="5518" y="5173"/>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0" name="Oval 216"/>
              <p:cNvSpPr>
                <a:spLocks noChangeArrowheads="1"/>
              </p:cNvSpPr>
              <p:nvPr>
                <p:custDataLst>
                  <p:tags r:id="rId111"/>
                </p:custDataLst>
              </p:nvPr>
            </p:nvSpPr>
            <p:spPr bwMode="auto">
              <a:xfrm>
                <a:off x="5518" y="508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1" name="Oval 217"/>
              <p:cNvSpPr>
                <a:spLocks noChangeArrowheads="1"/>
              </p:cNvSpPr>
              <p:nvPr>
                <p:custDataLst>
                  <p:tags r:id="rId112"/>
                </p:custDataLst>
              </p:nvPr>
            </p:nvSpPr>
            <p:spPr bwMode="auto">
              <a:xfrm>
                <a:off x="5518" y="500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2" name="Oval 218"/>
              <p:cNvSpPr>
                <a:spLocks noChangeArrowheads="1"/>
              </p:cNvSpPr>
              <p:nvPr>
                <p:custDataLst>
                  <p:tags r:id="rId113"/>
                </p:custDataLst>
              </p:nvPr>
            </p:nvSpPr>
            <p:spPr bwMode="auto">
              <a:xfrm>
                <a:off x="5518" y="492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3" name="Oval 219"/>
              <p:cNvSpPr>
                <a:spLocks noChangeArrowheads="1"/>
              </p:cNvSpPr>
              <p:nvPr>
                <p:custDataLst>
                  <p:tags r:id="rId114"/>
                </p:custDataLst>
              </p:nvPr>
            </p:nvSpPr>
            <p:spPr bwMode="auto">
              <a:xfrm>
                <a:off x="5518" y="483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4" name="Oval 220"/>
              <p:cNvSpPr>
                <a:spLocks noChangeArrowheads="1"/>
              </p:cNvSpPr>
              <p:nvPr>
                <p:custDataLst>
                  <p:tags r:id="rId115"/>
                </p:custDataLst>
              </p:nvPr>
            </p:nvSpPr>
            <p:spPr bwMode="auto">
              <a:xfrm>
                <a:off x="5518" y="4753"/>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5" name="Oval 221"/>
              <p:cNvSpPr>
                <a:spLocks noChangeArrowheads="1"/>
              </p:cNvSpPr>
              <p:nvPr>
                <p:custDataLst>
                  <p:tags r:id="rId116"/>
                </p:custDataLst>
              </p:nvPr>
            </p:nvSpPr>
            <p:spPr bwMode="auto">
              <a:xfrm>
                <a:off x="5518" y="4669"/>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6" name="Oval 222"/>
              <p:cNvSpPr>
                <a:spLocks noChangeArrowheads="1"/>
              </p:cNvSpPr>
              <p:nvPr>
                <p:custDataLst>
                  <p:tags r:id="rId117"/>
                </p:custDataLst>
              </p:nvPr>
            </p:nvSpPr>
            <p:spPr bwMode="auto">
              <a:xfrm>
                <a:off x="5518" y="458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 name="Oval 223"/>
              <p:cNvSpPr>
                <a:spLocks noChangeArrowheads="1"/>
              </p:cNvSpPr>
              <p:nvPr>
                <p:custDataLst>
                  <p:tags r:id="rId118"/>
                </p:custDataLst>
              </p:nvPr>
            </p:nvSpPr>
            <p:spPr bwMode="auto">
              <a:xfrm>
                <a:off x="5518" y="450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8" name="Oval 224"/>
              <p:cNvSpPr>
                <a:spLocks noChangeArrowheads="1"/>
              </p:cNvSpPr>
              <p:nvPr>
                <p:custDataLst>
                  <p:tags r:id="rId119"/>
                </p:custDataLst>
              </p:nvPr>
            </p:nvSpPr>
            <p:spPr bwMode="auto">
              <a:xfrm>
                <a:off x="5518" y="441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9" name="Oval 225"/>
              <p:cNvSpPr>
                <a:spLocks noChangeArrowheads="1"/>
              </p:cNvSpPr>
              <p:nvPr>
                <p:custDataLst>
                  <p:tags r:id="rId120"/>
                </p:custDataLst>
              </p:nvPr>
            </p:nvSpPr>
            <p:spPr bwMode="auto">
              <a:xfrm>
                <a:off x="5518" y="433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0" name="Oval 226"/>
              <p:cNvSpPr>
                <a:spLocks noChangeArrowheads="1"/>
              </p:cNvSpPr>
              <p:nvPr>
                <p:custDataLst>
                  <p:tags r:id="rId121"/>
                </p:custDataLst>
              </p:nvPr>
            </p:nvSpPr>
            <p:spPr bwMode="auto">
              <a:xfrm>
                <a:off x="5518" y="4246"/>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1" name="Oval 227"/>
              <p:cNvSpPr>
                <a:spLocks noChangeArrowheads="1"/>
              </p:cNvSpPr>
              <p:nvPr>
                <p:custDataLst>
                  <p:tags r:id="rId122"/>
                </p:custDataLst>
              </p:nvPr>
            </p:nvSpPr>
            <p:spPr bwMode="auto">
              <a:xfrm>
                <a:off x="5518" y="4164"/>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2" name="Oval 228"/>
              <p:cNvSpPr>
                <a:spLocks noChangeArrowheads="1"/>
              </p:cNvSpPr>
              <p:nvPr>
                <p:custDataLst>
                  <p:tags r:id="rId123"/>
                </p:custDataLst>
              </p:nvPr>
            </p:nvSpPr>
            <p:spPr bwMode="auto">
              <a:xfrm>
                <a:off x="5518" y="4080"/>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3" name="Freeform 229"/>
              <p:cNvSpPr/>
              <p:nvPr>
                <p:custDataLst>
                  <p:tags r:id="rId124"/>
                </p:custDataLst>
              </p:nvPr>
            </p:nvSpPr>
            <p:spPr bwMode="auto">
              <a:xfrm>
                <a:off x="5518" y="3995"/>
                <a:ext cx="43" cy="46"/>
              </a:xfrm>
              <a:custGeom>
                <a:avLst/>
                <a:gdLst>
                  <a:gd name="T0" fmla="*/ 3 w 7"/>
                  <a:gd name="T1" fmla="*/ 0 h 7"/>
                  <a:gd name="T2" fmla="*/ 7 w 7"/>
                  <a:gd name="T3" fmla="*/ 4 h 7"/>
                  <a:gd name="T4" fmla="*/ 3 w 7"/>
                  <a:gd name="T5" fmla="*/ 7 h 7"/>
                  <a:gd name="T6" fmla="*/ 0 w 7"/>
                  <a:gd name="T7" fmla="*/ 4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2"/>
                      <a:pt x="7" y="4"/>
                    </a:cubicBezTo>
                    <a:cubicBezTo>
                      <a:pt x="6" y="5"/>
                      <a:pt x="5" y="7"/>
                      <a:pt x="3" y="7"/>
                    </a:cubicBezTo>
                    <a:cubicBezTo>
                      <a:pt x="1" y="7"/>
                      <a:pt x="0" y="6"/>
                      <a:pt x="0" y="4"/>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4" name="Freeform 230"/>
              <p:cNvSpPr/>
              <p:nvPr>
                <p:custDataLst>
                  <p:tags r:id="rId125"/>
                </p:custDataLst>
              </p:nvPr>
            </p:nvSpPr>
            <p:spPr bwMode="auto">
              <a:xfrm>
                <a:off x="5523" y="3911"/>
                <a:ext cx="53" cy="51"/>
              </a:xfrm>
              <a:custGeom>
                <a:avLst/>
                <a:gdLst>
                  <a:gd name="T0" fmla="*/ 5 w 8"/>
                  <a:gd name="T1" fmla="*/ 1 h 8"/>
                  <a:gd name="T2" fmla="*/ 8 w 8"/>
                  <a:gd name="T3" fmla="*/ 5 h 8"/>
                  <a:gd name="T4" fmla="*/ 3 w 8"/>
                  <a:gd name="T5" fmla="*/ 7 h 8"/>
                  <a:gd name="T6" fmla="*/ 1 w 8"/>
                  <a:gd name="T7" fmla="*/ 3 h 8"/>
                  <a:gd name="T8" fmla="*/ 5 w 8"/>
                  <a:gd name="T9" fmla="*/ 1 h 8"/>
                </a:gdLst>
                <a:ahLst/>
                <a:cxnLst>
                  <a:cxn ang="0">
                    <a:pos x="T0" y="T1"/>
                  </a:cxn>
                  <a:cxn ang="0">
                    <a:pos x="T2" y="T3"/>
                  </a:cxn>
                  <a:cxn ang="0">
                    <a:pos x="T4" y="T5"/>
                  </a:cxn>
                  <a:cxn ang="0">
                    <a:pos x="T6" y="T7"/>
                  </a:cxn>
                  <a:cxn ang="0">
                    <a:pos x="T8" y="T9"/>
                  </a:cxn>
                </a:cxnLst>
                <a:rect l="0" t="0" r="r" b="b"/>
                <a:pathLst>
                  <a:path w="8" h="8">
                    <a:moveTo>
                      <a:pt x="5" y="1"/>
                    </a:moveTo>
                    <a:cubicBezTo>
                      <a:pt x="7" y="1"/>
                      <a:pt x="8" y="3"/>
                      <a:pt x="8" y="5"/>
                    </a:cubicBezTo>
                    <a:cubicBezTo>
                      <a:pt x="7" y="7"/>
                      <a:pt x="5" y="8"/>
                      <a:pt x="3" y="7"/>
                    </a:cubicBezTo>
                    <a:cubicBezTo>
                      <a:pt x="2" y="7"/>
                      <a:pt x="0" y="5"/>
                      <a:pt x="1" y="3"/>
                    </a:cubicBezTo>
                    <a:cubicBezTo>
                      <a:pt x="2" y="1"/>
                      <a:pt x="4" y="0"/>
                      <a:pt x="5"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5" name="Freeform 231"/>
              <p:cNvSpPr/>
              <p:nvPr>
                <p:custDataLst>
                  <p:tags r:id="rId126"/>
                </p:custDataLst>
              </p:nvPr>
            </p:nvSpPr>
            <p:spPr bwMode="auto">
              <a:xfrm>
                <a:off x="5561" y="3834"/>
                <a:ext cx="53" cy="51"/>
              </a:xfrm>
              <a:custGeom>
                <a:avLst/>
                <a:gdLst>
                  <a:gd name="T0" fmla="*/ 6 w 8"/>
                  <a:gd name="T1" fmla="*/ 1 h 8"/>
                  <a:gd name="T2" fmla="*/ 7 w 8"/>
                  <a:gd name="T3" fmla="*/ 6 h 8"/>
                  <a:gd name="T4" fmla="*/ 2 w 8"/>
                  <a:gd name="T5" fmla="*/ 7 h 8"/>
                  <a:gd name="T6" fmla="*/ 1 w 8"/>
                  <a:gd name="T7" fmla="*/ 2 h 8"/>
                  <a:gd name="T8" fmla="*/ 6 w 8"/>
                  <a:gd name="T9" fmla="*/ 1 h 8"/>
                </a:gdLst>
                <a:ahLst/>
                <a:cxnLst>
                  <a:cxn ang="0">
                    <a:pos x="T0" y="T1"/>
                  </a:cxn>
                  <a:cxn ang="0">
                    <a:pos x="T2" y="T3"/>
                  </a:cxn>
                  <a:cxn ang="0">
                    <a:pos x="T4" y="T5"/>
                  </a:cxn>
                  <a:cxn ang="0">
                    <a:pos x="T6" y="T7"/>
                  </a:cxn>
                  <a:cxn ang="0">
                    <a:pos x="T8" y="T9"/>
                  </a:cxn>
                </a:cxnLst>
                <a:rect l="0" t="0" r="r" b="b"/>
                <a:pathLst>
                  <a:path w="8" h="8">
                    <a:moveTo>
                      <a:pt x="6" y="1"/>
                    </a:moveTo>
                    <a:cubicBezTo>
                      <a:pt x="8" y="3"/>
                      <a:pt x="8" y="5"/>
                      <a:pt x="7" y="6"/>
                    </a:cubicBezTo>
                    <a:cubicBezTo>
                      <a:pt x="6" y="8"/>
                      <a:pt x="4" y="8"/>
                      <a:pt x="2" y="7"/>
                    </a:cubicBezTo>
                    <a:cubicBezTo>
                      <a:pt x="1" y="6"/>
                      <a:pt x="0" y="4"/>
                      <a:pt x="1" y="2"/>
                    </a:cubicBezTo>
                    <a:cubicBezTo>
                      <a:pt x="2" y="1"/>
                      <a:pt x="5" y="0"/>
                      <a:pt x="6"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6" name="Freeform 232"/>
              <p:cNvSpPr/>
              <p:nvPr>
                <p:custDataLst>
                  <p:tags r:id="rId127"/>
                </p:custDataLst>
              </p:nvPr>
            </p:nvSpPr>
            <p:spPr bwMode="auto">
              <a:xfrm>
                <a:off x="5622" y="3776"/>
                <a:ext cx="51" cy="43"/>
              </a:xfrm>
              <a:custGeom>
                <a:avLst/>
                <a:gdLst>
                  <a:gd name="T0" fmla="*/ 7 w 8"/>
                  <a:gd name="T1" fmla="*/ 2 h 7"/>
                  <a:gd name="T2" fmla="*/ 6 w 8"/>
                  <a:gd name="T3" fmla="*/ 6 h 7"/>
                  <a:gd name="T4" fmla="*/ 1 w 8"/>
                  <a:gd name="T5" fmla="*/ 6 h 7"/>
                  <a:gd name="T6" fmla="*/ 2 w 8"/>
                  <a:gd name="T7" fmla="*/ 1 h 7"/>
                  <a:gd name="T8" fmla="*/ 7 w 8"/>
                  <a:gd name="T9" fmla="*/ 2 h 7"/>
                </a:gdLst>
                <a:ahLst/>
                <a:cxnLst>
                  <a:cxn ang="0">
                    <a:pos x="T0" y="T1"/>
                  </a:cxn>
                  <a:cxn ang="0">
                    <a:pos x="T2" y="T3"/>
                  </a:cxn>
                  <a:cxn ang="0">
                    <a:pos x="T4" y="T5"/>
                  </a:cxn>
                  <a:cxn ang="0">
                    <a:pos x="T6" y="T7"/>
                  </a:cxn>
                  <a:cxn ang="0">
                    <a:pos x="T8" y="T9"/>
                  </a:cxn>
                </a:cxnLst>
                <a:rect l="0" t="0" r="r" b="b"/>
                <a:pathLst>
                  <a:path w="8" h="7">
                    <a:moveTo>
                      <a:pt x="7" y="2"/>
                    </a:moveTo>
                    <a:cubicBezTo>
                      <a:pt x="8" y="3"/>
                      <a:pt x="7" y="5"/>
                      <a:pt x="6" y="6"/>
                    </a:cubicBezTo>
                    <a:cubicBezTo>
                      <a:pt x="5" y="7"/>
                      <a:pt x="3" y="7"/>
                      <a:pt x="1" y="6"/>
                    </a:cubicBezTo>
                    <a:cubicBezTo>
                      <a:pt x="0" y="5"/>
                      <a:pt x="0" y="2"/>
                      <a:pt x="2" y="1"/>
                    </a:cubicBezTo>
                    <a:cubicBezTo>
                      <a:pt x="3" y="0"/>
                      <a:pt x="5" y="0"/>
                      <a:pt x="7"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7" name="Freeform 233"/>
              <p:cNvSpPr/>
              <p:nvPr>
                <p:custDataLst>
                  <p:tags r:id="rId128"/>
                </p:custDataLst>
              </p:nvPr>
            </p:nvSpPr>
            <p:spPr bwMode="auto">
              <a:xfrm>
                <a:off x="5692" y="3729"/>
                <a:ext cx="51" cy="51"/>
              </a:xfrm>
              <a:custGeom>
                <a:avLst/>
                <a:gdLst>
                  <a:gd name="T0" fmla="*/ 7 w 8"/>
                  <a:gd name="T1" fmla="*/ 3 h 8"/>
                  <a:gd name="T2" fmla="*/ 5 w 8"/>
                  <a:gd name="T3" fmla="*/ 7 h 8"/>
                  <a:gd name="T4" fmla="*/ 1 w 8"/>
                  <a:gd name="T5" fmla="*/ 5 h 8"/>
                  <a:gd name="T6" fmla="*/ 3 w 8"/>
                  <a:gd name="T7" fmla="*/ 1 h 8"/>
                  <a:gd name="T8" fmla="*/ 7 w 8"/>
                  <a:gd name="T9" fmla="*/ 3 h 8"/>
                </a:gdLst>
                <a:ahLst/>
                <a:cxnLst>
                  <a:cxn ang="0">
                    <a:pos x="T0" y="T1"/>
                  </a:cxn>
                  <a:cxn ang="0">
                    <a:pos x="T2" y="T3"/>
                  </a:cxn>
                  <a:cxn ang="0">
                    <a:pos x="T4" y="T5"/>
                  </a:cxn>
                  <a:cxn ang="0">
                    <a:pos x="T6" y="T7"/>
                  </a:cxn>
                  <a:cxn ang="0">
                    <a:pos x="T8" y="T9"/>
                  </a:cxn>
                </a:cxnLst>
                <a:rect l="0" t="0" r="r" b="b"/>
                <a:pathLst>
                  <a:path w="8" h="8">
                    <a:moveTo>
                      <a:pt x="7" y="3"/>
                    </a:moveTo>
                    <a:cubicBezTo>
                      <a:pt x="8" y="5"/>
                      <a:pt x="7" y="7"/>
                      <a:pt x="5" y="7"/>
                    </a:cubicBezTo>
                    <a:cubicBezTo>
                      <a:pt x="4" y="8"/>
                      <a:pt x="2" y="7"/>
                      <a:pt x="1" y="5"/>
                    </a:cubicBezTo>
                    <a:cubicBezTo>
                      <a:pt x="0" y="4"/>
                      <a:pt x="1" y="2"/>
                      <a:pt x="3" y="1"/>
                    </a:cubicBezTo>
                    <a:cubicBezTo>
                      <a:pt x="5" y="0"/>
                      <a:pt x="7" y="1"/>
                      <a:pt x="7" y="3"/>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8" name="Freeform 234"/>
              <p:cNvSpPr/>
              <p:nvPr>
                <p:custDataLst>
                  <p:tags r:id="rId129"/>
                </p:custDataLst>
              </p:nvPr>
            </p:nvSpPr>
            <p:spPr bwMode="auto">
              <a:xfrm>
                <a:off x="5777" y="3710"/>
                <a:ext cx="43" cy="46"/>
              </a:xfrm>
              <a:custGeom>
                <a:avLst/>
                <a:gdLst>
                  <a:gd name="T0" fmla="*/ 7 w 7"/>
                  <a:gd name="T1" fmla="*/ 4 h 7"/>
                  <a:gd name="T2" fmla="*/ 4 w 7"/>
                  <a:gd name="T3" fmla="*/ 7 h 7"/>
                  <a:gd name="T4" fmla="*/ 0 w 7"/>
                  <a:gd name="T5" fmla="*/ 4 h 7"/>
                  <a:gd name="T6" fmla="*/ 3 w 7"/>
                  <a:gd name="T7" fmla="*/ 0 h 7"/>
                  <a:gd name="T8" fmla="*/ 7 w 7"/>
                  <a:gd name="T9" fmla="*/ 4 h 7"/>
                </a:gdLst>
                <a:ahLst/>
                <a:cxnLst>
                  <a:cxn ang="0">
                    <a:pos x="T0" y="T1"/>
                  </a:cxn>
                  <a:cxn ang="0">
                    <a:pos x="T2" y="T3"/>
                  </a:cxn>
                  <a:cxn ang="0">
                    <a:pos x="T4" y="T5"/>
                  </a:cxn>
                  <a:cxn ang="0">
                    <a:pos x="T6" y="T7"/>
                  </a:cxn>
                  <a:cxn ang="0">
                    <a:pos x="T8" y="T9"/>
                  </a:cxn>
                </a:cxnLst>
                <a:rect l="0" t="0" r="r" b="b"/>
                <a:pathLst>
                  <a:path w="7" h="7">
                    <a:moveTo>
                      <a:pt x="7" y="4"/>
                    </a:moveTo>
                    <a:cubicBezTo>
                      <a:pt x="7" y="5"/>
                      <a:pt x="6" y="7"/>
                      <a:pt x="4" y="7"/>
                    </a:cubicBezTo>
                    <a:cubicBezTo>
                      <a:pt x="2" y="7"/>
                      <a:pt x="0" y="6"/>
                      <a:pt x="0" y="4"/>
                    </a:cubicBezTo>
                    <a:cubicBezTo>
                      <a:pt x="0" y="2"/>
                      <a:pt x="1" y="1"/>
                      <a:pt x="3" y="0"/>
                    </a:cubicBezTo>
                    <a:cubicBezTo>
                      <a:pt x="5" y="0"/>
                      <a:pt x="7" y="2"/>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9" name="Oval 235"/>
              <p:cNvSpPr>
                <a:spLocks noChangeArrowheads="1"/>
              </p:cNvSpPr>
              <p:nvPr>
                <p:custDataLst>
                  <p:tags r:id="rId130"/>
                </p:custDataLst>
              </p:nvPr>
            </p:nvSpPr>
            <p:spPr bwMode="auto">
              <a:xfrm>
                <a:off x="585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0" name="Oval 236"/>
              <p:cNvSpPr>
                <a:spLocks noChangeArrowheads="1"/>
              </p:cNvSpPr>
              <p:nvPr>
                <p:custDataLst>
                  <p:tags r:id="rId131"/>
                </p:custDataLst>
              </p:nvPr>
            </p:nvSpPr>
            <p:spPr bwMode="auto">
              <a:xfrm>
                <a:off x="594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1" name="Oval 237"/>
              <p:cNvSpPr>
                <a:spLocks noChangeArrowheads="1"/>
              </p:cNvSpPr>
              <p:nvPr>
                <p:custDataLst>
                  <p:tags r:id="rId132"/>
                </p:custDataLst>
              </p:nvPr>
            </p:nvSpPr>
            <p:spPr bwMode="auto">
              <a:xfrm>
                <a:off x="602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2" name="Oval 238"/>
              <p:cNvSpPr>
                <a:spLocks noChangeArrowheads="1"/>
              </p:cNvSpPr>
              <p:nvPr>
                <p:custDataLst>
                  <p:tags r:id="rId133"/>
                </p:custDataLst>
              </p:nvPr>
            </p:nvSpPr>
            <p:spPr bwMode="auto">
              <a:xfrm>
                <a:off x="611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3" name="Oval 239"/>
              <p:cNvSpPr>
                <a:spLocks noChangeArrowheads="1"/>
              </p:cNvSpPr>
              <p:nvPr>
                <p:custDataLst>
                  <p:tags r:id="rId134"/>
                </p:custDataLst>
              </p:nvPr>
            </p:nvSpPr>
            <p:spPr bwMode="auto">
              <a:xfrm>
                <a:off x="619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4" name="Oval 240"/>
              <p:cNvSpPr>
                <a:spLocks noChangeArrowheads="1"/>
              </p:cNvSpPr>
              <p:nvPr>
                <p:custDataLst>
                  <p:tags r:id="rId135"/>
                </p:custDataLst>
              </p:nvPr>
            </p:nvSpPr>
            <p:spPr bwMode="auto">
              <a:xfrm>
                <a:off x="627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5" name="Oval 241"/>
              <p:cNvSpPr>
                <a:spLocks noChangeArrowheads="1"/>
              </p:cNvSpPr>
              <p:nvPr>
                <p:custDataLst>
                  <p:tags r:id="rId136"/>
                </p:custDataLst>
              </p:nvPr>
            </p:nvSpPr>
            <p:spPr bwMode="auto">
              <a:xfrm>
                <a:off x="636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6" name="Oval 242"/>
              <p:cNvSpPr>
                <a:spLocks noChangeArrowheads="1"/>
              </p:cNvSpPr>
              <p:nvPr>
                <p:custDataLst>
                  <p:tags r:id="rId137"/>
                </p:custDataLst>
              </p:nvPr>
            </p:nvSpPr>
            <p:spPr bwMode="auto">
              <a:xfrm>
                <a:off x="64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7" name="Oval 243"/>
              <p:cNvSpPr>
                <a:spLocks noChangeArrowheads="1"/>
              </p:cNvSpPr>
              <p:nvPr>
                <p:custDataLst>
                  <p:tags r:id="rId138"/>
                </p:custDataLst>
              </p:nvPr>
            </p:nvSpPr>
            <p:spPr bwMode="auto">
              <a:xfrm>
                <a:off x="653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8" name="Oval 244"/>
              <p:cNvSpPr>
                <a:spLocks noChangeArrowheads="1"/>
              </p:cNvSpPr>
              <p:nvPr>
                <p:custDataLst>
                  <p:tags r:id="rId139"/>
                </p:custDataLst>
              </p:nvPr>
            </p:nvSpPr>
            <p:spPr bwMode="auto">
              <a:xfrm>
                <a:off x="66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9" name="Oval 245"/>
              <p:cNvSpPr>
                <a:spLocks noChangeArrowheads="1"/>
              </p:cNvSpPr>
              <p:nvPr>
                <p:custDataLst>
                  <p:tags r:id="rId140"/>
                </p:custDataLst>
              </p:nvPr>
            </p:nvSpPr>
            <p:spPr bwMode="auto">
              <a:xfrm>
                <a:off x="669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0" name="Oval 246"/>
              <p:cNvSpPr>
                <a:spLocks noChangeArrowheads="1"/>
              </p:cNvSpPr>
              <p:nvPr>
                <p:custDataLst>
                  <p:tags r:id="rId141"/>
                </p:custDataLst>
              </p:nvPr>
            </p:nvSpPr>
            <p:spPr bwMode="auto">
              <a:xfrm>
                <a:off x="678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1" name="Oval 247"/>
              <p:cNvSpPr>
                <a:spLocks noChangeArrowheads="1"/>
              </p:cNvSpPr>
              <p:nvPr>
                <p:custDataLst>
                  <p:tags r:id="rId142"/>
                </p:custDataLst>
              </p:nvPr>
            </p:nvSpPr>
            <p:spPr bwMode="auto">
              <a:xfrm>
                <a:off x="68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2" name="Oval 248"/>
              <p:cNvSpPr>
                <a:spLocks noChangeArrowheads="1"/>
              </p:cNvSpPr>
              <p:nvPr>
                <p:custDataLst>
                  <p:tags r:id="rId143"/>
                </p:custDataLst>
              </p:nvPr>
            </p:nvSpPr>
            <p:spPr bwMode="auto">
              <a:xfrm>
                <a:off x="695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3" name="Oval 249"/>
              <p:cNvSpPr>
                <a:spLocks noChangeArrowheads="1"/>
              </p:cNvSpPr>
              <p:nvPr>
                <p:custDataLst>
                  <p:tags r:id="rId144"/>
                </p:custDataLst>
              </p:nvPr>
            </p:nvSpPr>
            <p:spPr bwMode="auto">
              <a:xfrm>
                <a:off x="7034"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4" name="Oval 250"/>
              <p:cNvSpPr>
                <a:spLocks noChangeArrowheads="1"/>
              </p:cNvSpPr>
              <p:nvPr>
                <p:custDataLst>
                  <p:tags r:id="rId145"/>
                </p:custDataLst>
              </p:nvPr>
            </p:nvSpPr>
            <p:spPr bwMode="auto">
              <a:xfrm>
                <a:off x="71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5" name="Oval 251"/>
              <p:cNvSpPr>
                <a:spLocks noChangeArrowheads="1"/>
              </p:cNvSpPr>
              <p:nvPr>
                <p:custDataLst>
                  <p:tags r:id="rId146"/>
                </p:custDataLst>
              </p:nvPr>
            </p:nvSpPr>
            <p:spPr bwMode="auto">
              <a:xfrm>
                <a:off x="720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6" name="Oval 252"/>
              <p:cNvSpPr>
                <a:spLocks noChangeArrowheads="1"/>
              </p:cNvSpPr>
              <p:nvPr>
                <p:custDataLst>
                  <p:tags r:id="rId147"/>
                </p:custDataLst>
              </p:nvPr>
            </p:nvSpPr>
            <p:spPr bwMode="auto">
              <a:xfrm>
                <a:off x="72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7" name="Oval 253"/>
              <p:cNvSpPr>
                <a:spLocks noChangeArrowheads="1"/>
              </p:cNvSpPr>
              <p:nvPr>
                <p:custDataLst>
                  <p:tags r:id="rId148"/>
                </p:custDataLst>
              </p:nvPr>
            </p:nvSpPr>
            <p:spPr bwMode="auto">
              <a:xfrm>
                <a:off x="73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8" name="Oval 254"/>
              <p:cNvSpPr>
                <a:spLocks noChangeArrowheads="1"/>
              </p:cNvSpPr>
              <p:nvPr>
                <p:custDataLst>
                  <p:tags r:id="rId149"/>
                </p:custDataLst>
              </p:nvPr>
            </p:nvSpPr>
            <p:spPr bwMode="auto">
              <a:xfrm>
                <a:off x="745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9" name="Oval 255"/>
              <p:cNvSpPr>
                <a:spLocks noChangeArrowheads="1"/>
              </p:cNvSpPr>
              <p:nvPr>
                <p:custDataLst>
                  <p:tags r:id="rId150"/>
                </p:custDataLst>
              </p:nvPr>
            </p:nvSpPr>
            <p:spPr bwMode="auto">
              <a:xfrm>
                <a:off x="75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0" name="Oval 256"/>
              <p:cNvSpPr>
                <a:spLocks noChangeArrowheads="1"/>
              </p:cNvSpPr>
              <p:nvPr>
                <p:custDataLst>
                  <p:tags r:id="rId151"/>
                </p:custDataLst>
              </p:nvPr>
            </p:nvSpPr>
            <p:spPr bwMode="auto">
              <a:xfrm>
                <a:off x="762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1" name="Oval 257"/>
              <p:cNvSpPr>
                <a:spLocks noChangeArrowheads="1"/>
              </p:cNvSpPr>
              <p:nvPr>
                <p:custDataLst>
                  <p:tags r:id="rId152"/>
                </p:custDataLst>
              </p:nvPr>
            </p:nvSpPr>
            <p:spPr bwMode="auto">
              <a:xfrm>
                <a:off x="770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2" name="Oval 258"/>
              <p:cNvSpPr>
                <a:spLocks noChangeArrowheads="1"/>
              </p:cNvSpPr>
              <p:nvPr>
                <p:custDataLst>
                  <p:tags r:id="rId153"/>
                </p:custDataLst>
              </p:nvPr>
            </p:nvSpPr>
            <p:spPr bwMode="auto">
              <a:xfrm>
                <a:off x="77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3" name="Oval 259"/>
              <p:cNvSpPr>
                <a:spLocks noChangeArrowheads="1"/>
              </p:cNvSpPr>
              <p:nvPr>
                <p:custDataLst>
                  <p:tags r:id="rId154"/>
                </p:custDataLst>
              </p:nvPr>
            </p:nvSpPr>
            <p:spPr bwMode="auto">
              <a:xfrm>
                <a:off x="787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4" name="Oval 260"/>
              <p:cNvSpPr>
                <a:spLocks noChangeArrowheads="1"/>
              </p:cNvSpPr>
              <p:nvPr>
                <p:custDataLst>
                  <p:tags r:id="rId155"/>
                </p:custDataLst>
              </p:nvPr>
            </p:nvSpPr>
            <p:spPr bwMode="auto">
              <a:xfrm>
                <a:off x="79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5" name="Oval 261"/>
              <p:cNvSpPr>
                <a:spLocks noChangeArrowheads="1"/>
              </p:cNvSpPr>
              <p:nvPr>
                <p:custDataLst>
                  <p:tags r:id="rId156"/>
                </p:custDataLst>
              </p:nvPr>
            </p:nvSpPr>
            <p:spPr bwMode="auto">
              <a:xfrm>
                <a:off x="803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6" name="Oval 262"/>
              <p:cNvSpPr>
                <a:spLocks noChangeArrowheads="1"/>
              </p:cNvSpPr>
              <p:nvPr>
                <p:custDataLst>
                  <p:tags r:id="rId157"/>
                </p:custDataLst>
              </p:nvPr>
            </p:nvSpPr>
            <p:spPr bwMode="auto">
              <a:xfrm>
                <a:off x="81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7" name="Oval 263"/>
              <p:cNvSpPr>
                <a:spLocks noChangeArrowheads="1"/>
              </p:cNvSpPr>
              <p:nvPr>
                <p:custDataLst>
                  <p:tags r:id="rId158"/>
                </p:custDataLst>
              </p:nvPr>
            </p:nvSpPr>
            <p:spPr bwMode="auto">
              <a:xfrm>
                <a:off x="820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8" name="Oval 264"/>
              <p:cNvSpPr>
                <a:spLocks noChangeArrowheads="1"/>
              </p:cNvSpPr>
              <p:nvPr>
                <p:custDataLst>
                  <p:tags r:id="rId159"/>
                </p:custDataLst>
              </p:nvPr>
            </p:nvSpPr>
            <p:spPr bwMode="auto">
              <a:xfrm>
                <a:off x="829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9" name="Oval 265"/>
              <p:cNvSpPr>
                <a:spLocks noChangeArrowheads="1"/>
              </p:cNvSpPr>
              <p:nvPr>
                <p:custDataLst>
                  <p:tags r:id="rId160"/>
                </p:custDataLst>
              </p:nvPr>
            </p:nvSpPr>
            <p:spPr bwMode="auto">
              <a:xfrm>
                <a:off x="8382"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0" name="Oval 266"/>
              <p:cNvSpPr>
                <a:spLocks noChangeArrowheads="1"/>
              </p:cNvSpPr>
              <p:nvPr>
                <p:custDataLst>
                  <p:tags r:id="rId161"/>
                </p:custDataLst>
              </p:nvPr>
            </p:nvSpPr>
            <p:spPr bwMode="auto">
              <a:xfrm>
                <a:off x="8467"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1" name="Oval 267"/>
              <p:cNvSpPr>
                <a:spLocks noChangeArrowheads="1"/>
              </p:cNvSpPr>
              <p:nvPr>
                <p:custDataLst>
                  <p:tags r:id="rId162"/>
                </p:custDataLst>
              </p:nvPr>
            </p:nvSpPr>
            <p:spPr bwMode="auto">
              <a:xfrm>
                <a:off x="854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2" name="Oval 268"/>
              <p:cNvSpPr>
                <a:spLocks noChangeArrowheads="1"/>
              </p:cNvSpPr>
              <p:nvPr>
                <p:custDataLst>
                  <p:tags r:id="rId163"/>
                </p:custDataLst>
              </p:nvPr>
            </p:nvSpPr>
            <p:spPr bwMode="auto">
              <a:xfrm>
                <a:off x="863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3" name="Oval 269"/>
              <p:cNvSpPr>
                <a:spLocks noChangeArrowheads="1"/>
              </p:cNvSpPr>
              <p:nvPr>
                <p:custDataLst>
                  <p:tags r:id="rId164"/>
                </p:custDataLst>
              </p:nvPr>
            </p:nvSpPr>
            <p:spPr bwMode="auto">
              <a:xfrm>
                <a:off x="8718"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4" name="Oval 270"/>
              <p:cNvSpPr>
                <a:spLocks noChangeArrowheads="1"/>
              </p:cNvSpPr>
              <p:nvPr>
                <p:custDataLst>
                  <p:tags r:id="rId165"/>
                </p:custDataLst>
              </p:nvPr>
            </p:nvSpPr>
            <p:spPr bwMode="auto">
              <a:xfrm>
                <a:off x="880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5" name="Oval 271"/>
              <p:cNvSpPr>
                <a:spLocks noChangeArrowheads="1"/>
              </p:cNvSpPr>
              <p:nvPr>
                <p:custDataLst>
                  <p:tags r:id="rId166"/>
                </p:custDataLst>
              </p:nvPr>
            </p:nvSpPr>
            <p:spPr bwMode="auto">
              <a:xfrm>
                <a:off x="888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6" name="Oval 272"/>
              <p:cNvSpPr>
                <a:spLocks noChangeArrowheads="1"/>
              </p:cNvSpPr>
              <p:nvPr>
                <p:custDataLst>
                  <p:tags r:id="rId167"/>
                </p:custDataLst>
              </p:nvPr>
            </p:nvSpPr>
            <p:spPr bwMode="auto">
              <a:xfrm>
                <a:off x="896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7" name="Oval 273"/>
              <p:cNvSpPr>
                <a:spLocks noChangeArrowheads="1"/>
              </p:cNvSpPr>
              <p:nvPr>
                <p:custDataLst>
                  <p:tags r:id="rId168"/>
                </p:custDataLst>
              </p:nvPr>
            </p:nvSpPr>
            <p:spPr bwMode="auto">
              <a:xfrm>
                <a:off x="905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8" name="Oval 274"/>
              <p:cNvSpPr>
                <a:spLocks noChangeArrowheads="1"/>
              </p:cNvSpPr>
              <p:nvPr>
                <p:custDataLst>
                  <p:tags r:id="rId169"/>
                </p:custDataLst>
              </p:nvPr>
            </p:nvSpPr>
            <p:spPr bwMode="auto">
              <a:xfrm>
                <a:off x="9135"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9" name="Oval 275"/>
              <p:cNvSpPr>
                <a:spLocks noChangeArrowheads="1"/>
              </p:cNvSpPr>
              <p:nvPr>
                <p:custDataLst>
                  <p:tags r:id="rId170"/>
                </p:custDataLst>
              </p:nvPr>
            </p:nvSpPr>
            <p:spPr bwMode="auto">
              <a:xfrm>
                <a:off x="922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0" name="Oval 276"/>
              <p:cNvSpPr>
                <a:spLocks noChangeArrowheads="1"/>
              </p:cNvSpPr>
              <p:nvPr>
                <p:custDataLst>
                  <p:tags r:id="rId171"/>
                </p:custDataLst>
              </p:nvPr>
            </p:nvSpPr>
            <p:spPr bwMode="auto">
              <a:xfrm>
                <a:off x="930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1" name="Oval 277"/>
              <p:cNvSpPr>
                <a:spLocks noChangeArrowheads="1"/>
              </p:cNvSpPr>
              <p:nvPr>
                <p:custDataLst>
                  <p:tags r:id="rId172"/>
                </p:custDataLst>
              </p:nvPr>
            </p:nvSpPr>
            <p:spPr bwMode="auto">
              <a:xfrm>
                <a:off x="93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2" name="Oval 278"/>
              <p:cNvSpPr>
                <a:spLocks noChangeArrowheads="1"/>
              </p:cNvSpPr>
              <p:nvPr>
                <p:custDataLst>
                  <p:tags r:id="rId173"/>
                </p:custDataLst>
              </p:nvPr>
            </p:nvSpPr>
            <p:spPr bwMode="auto">
              <a:xfrm>
                <a:off x="947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3" name="Oval 279"/>
              <p:cNvSpPr>
                <a:spLocks noChangeArrowheads="1"/>
              </p:cNvSpPr>
              <p:nvPr>
                <p:custDataLst>
                  <p:tags r:id="rId174"/>
                </p:custDataLst>
              </p:nvPr>
            </p:nvSpPr>
            <p:spPr bwMode="auto">
              <a:xfrm>
                <a:off x="95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4" name="Oval 280"/>
              <p:cNvSpPr>
                <a:spLocks noChangeArrowheads="1"/>
              </p:cNvSpPr>
              <p:nvPr>
                <p:custDataLst>
                  <p:tags r:id="rId175"/>
                </p:custDataLst>
              </p:nvPr>
            </p:nvSpPr>
            <p:spPr bwMode="auto">
              <a:xfrm>
                <a:off x="964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5" name="Oval 281"/>
              <p:cNvSpPr>
                <a:spLocks noChangeArrowheads="1"/>
              </p:cNvSpPr>
              <p:nvPr>
                <p:custDataLst>
                  <p:tags r:id="rId176"/>
                </p:custDataLst>
              </p:nvPr>
            </p:nvSpPr>
            <p:spPr bwMode="auto">
              <a:xfrm>
                <a:off x="97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6" name="Oval 282"/>
              <p:cNvSpPr>
                <a:spLocks noChangeArrowheads="1"/>
              </p:cNvSpPr>
              <p:nvPr>
                <p:custDataLst>
                  <p:tags r:id="rId177"/>
                </p:custDataLst>
              </p:nvPr>
            </p:nvSpPr>
            <p:spPr bwMode="auto">
              <a:xfrm>
                <a:off x="980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7" name="Oval 283"/>
              <p:cNvSpPr>
                <a:spLocks noChangeArrowheads="1"/>
              </p:cNvSpPr>
              <p:nvPr>
                <p:custDataLst>
                  <p:tags r:id="rId178"/>
                </p:custDataLst>
              </p:nvPr>
            </p:nvSpPr>
            <p:spPr bwMode="auto">
              <a:xfrm>
                <a:off x="989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8" name="Oval 284"/>
              <p:cNvSpPr>
                <a:spLocks noChangeArrowheads="1"/>
              </p:cNvSpPr>
              <p:nvPr>
                <p:custDataLst>
                  <p:tags r:id="rId179"/>
                </p:custDataLst>
              </p:nvPr>
            </p:nvSpPr>
            <p:spPr bwMode="auto">
              <a:xfrm>
                <a:off x="997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9" name="Oval 285"/>
              <p:cNvSpPr>
                <a:spLocks noChangeArrowheads="1"/>
              </p:cNvSpPr>
              <p:nvPr>
                <p:custDataLst>
                  <p:tags r:id="rId180"/>
                </p:custDataLst>
              </p:nvPr>
            </p:nvSpPr>
            <p:spPr bwMode="auto">
              <a:xfrm>
                <a:off x="1005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0" name="Oval 286"/>
              <p:cNvSpPr>
                <a:spLocks noChangeArrowheads="1"/>
              </p:cNvSpPr>
              <p:nvPr>
                <p:custDataLst>
                  <p:tags r:id="rId181"/>
                </p:custDataLst>
              </p:nvPr>
            </p:nvSpPr>
            <p:spPr bwMode="auto">
              <a:xfrm>
                <a:off x="1014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1" name="Oval 287"/>
              <p:cNvSpPr>
                <a:spLocks noChangeArrowheads="1"/>
              </p:cNvSpPr>
              <p:nvPr>
                <p:custDataLst>
                  <p:tags r:id="rId182"/>
                </p:custDataLst>
              </p:nvPr>
            </p:nvSpPr>
            <p:spPr bwMode="auto">
              <a:xfrm>
                <a:off x="1022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2" name="Oval 288"/>
              <p:cNvSpPr>
                <a:spLocks noChangeArrowheads="1"/>
              </p:cNvSpPr>
              <p:nvPr>
                <p:custDataLst>
                  <p:tags r:id="rId183"/>
                </p:custDataLst>
              </p:nvPr>
            </p:nvSpPr>
            <p:spPr bwMode="auto">
              <a:xfrm>
                <a:off x="103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3" name="Oval 289"/>
              <p:cNvSpPr>
                <a:spLocks noChangeArrowheads="1"/>
              </p:cNvSpPr>
              <p:nvPr>
                <p:custDataLst>
                  <p:tags r:id="rId184"/>
                </p:custDataLst>
              </p:nvPr>
            </p:nvSpPr>
            <p:spPr bwMode="auto">
              <a:xfrm>
                <a:off x="1039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4" name="Oval 290"/>
              <p:cNvSpPr>
                <a:spLocks noChangeArrowheads="1"/>
              </p:cNvSpPr>
              <p:nvPr>
                <p:custDataLst>
                  <p:tags r:id="rId185"/>
                </p:custDataLst>
              </p:nvPr>
            </p:nvSpPr>
            <p:spPr bwMode="auto">
              <a:xfrm>
                <a:off x="1047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5" name="Oval 291"/>
              <p:cNvSpPr>
                <a:spLocks noChangeArrowheads="1"/>
              </p:cNvSpPr>
              <p:nvPr>
                <p:custDataLst>
                  <p:tags r:id="rId186"/>
                </p:custDataLst>
              </p:nvPr>
            </p:nvSpPr>
            <p:spPr bwMode="auto">
              <a:xfrm>
                <a:off x="1056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6" name="Oval 292"/>
              <p:cNvSpPr>
                <a:spLocks noChangeArrowheads="1"/>
              </p:cNvSpPr>
              <p:nvPr>
                <p:custDataLst>
                  <p:tags r:id="rId187"/>
                </p:custDataLst>
              </p:nvPr>
            </p:nvSpPr>
            <p:spPr bwMode="auto">
              <a:xfrm>
                <a:off x="106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7" name="Oval 293"/>
              <p:cNvSpPr>
                <a:spLocks noChangeArrowheads="1"/>
              </p:cNvSpPr>
              <p:nvPr>
                <p:custDataLst>
                  <p:tags r:id="rId188"/>
                </p:custDataLst>
              </p:nvPr>
            </p:nvSpPr>
            <p:spPr bwMode="auto">
              <a:xfrm>
                <a:off x="1072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8" name="Oval 294"/>
              <p:cNvSpPr>
                <a:spLocks noChangeArrowheads="1"/>
              </p:cNvSpPr>
              <p:nvPr>
                <p:custDataLst>
                  <p:tags r:id="rId189"/>
                </p:custDataLst>
              </p:nvPr>
            </p:nvSpPr>
            <p:spPr bwMode="auto">
              <a:xfrm>
                <a:off x="108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9" name="Oval 295"/>
              <p:cNvSpPr>
                <a:spLocks noChangeArrowheads="1"/>
              </p:cNvSpPr>
              <p:nvPr>
                <p:custDataLst>
                  <p:tags r:id="rId190"/>
                </p:custDataLst>
              </p:nvPr>
            </p:nvSpPr>
            <p:spPr bwMode="auto">
              <a:xfrm>
                <a:off x="1089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0" name="Oval 296"/>
              <p:cNvSpPr>
                <a:spLocks noChangeArrowheads="1"/>
              </p:cNvSpPr>
              <p:nvPr>
                <p:custDataLst>
                  <p:tags r:id="rId191"/>
                </p:custDataLst>
              </p:nvPr>
            </p:nvSpPr>
            <p:spPr bwMode="auto">
              <a:xfrm>
                <a:off x="1098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1" name="Oval 297"/>
              <p:cNvSpPr>
                <a:spLocks noChangeArrowheads="1"/>
              </p:cNvSpPr>
              <p:nvPr>
                <p:custDataLst>
                  <p:tags r:id="rId192"/>
                </p:custDataLst>
              </p:nvPr>
            </p:nvSpPr>
            <p:spPr bwMode="auto">
              <a:xfrm>
                <a:off x="110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2" name="Oval 298"/>
              <p:cNvSpPr>
                <a:spLocks noChangeArrowheads="1"/>
              </p:cNvSpPr>
              <p:nvPr>
                <p:custDataLst>
                  <p:tags r:id="rId193"/>
                </p:custDataLst>
              </p:nvPr>
            </p:nvSpPr>
            <p:spPr bwMode="auto">
              <a:xfrm>
                <a:off x="1114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3" name="Oval 299"/>
              <p:cNvSpPr>
                <a:spLocks noChangeArrowheads="1"/>
              </p:cNvSpPr>
              <p:nvPr>
                <p:custDataLst>
                  <p:tags r:id="rId194"/>
                </p:custDataLst>
              </p:nvPr>
            </p:nvSpPr>
            <p:spPr bwMode="auto">
              <a:xfrm>
                <a:off x="1123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4" name="Oval 300"/>
              <p:cNvSpPr>
                <a:spLocks noChangeArrowheads="1"/>
              </p:cNvSpPr>
              <p:nvPr>
                <p:custDataLst>
                  <p:tags r:id="rId195"/>
                </p:custDataLst>
              </p:nvPr>
            </p:nvSpPr>
            <p:spPr bwMode="auto">
              <a:xfrm>
                <a:off x="113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5" name="Oval 301"/>
              <p:cNvSpPr>
                <a:spLocks noChangeArrowheads="1"/>
              </p:cNvSpPr>
              <p:nvPr>
                <p:custDataLst>
                  <p:tags r:id="rId196"/>
                </p:custDataLst>
              </p:nvPr>
            </p:nvSpPr>
            <p:spPr bwMode="auto">
              <a:xfrm>
                <a:off x="1140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6" name="Oval 302"/>
              <p:cNvSpPr>
                <a:spLocks noChangeArrowheads="1"/>
              </p:cNvSpPr>
              <p:nvPr>
                <p:custDataLst>
                  <p:tags r:id="rId197"/>
                </p:custDataLst>
              </p:nvPr>
            </p:nvSpPr>
            <p:spPr bwMode="auto">
              <a:xfrm>
                <a:off x="114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7" name="Oval 303"/>
              <p:cNvSpPr>
                <a:spLocks noChangeArrowheads="1"/>
              </p:cNvSpPr>
              <p:nvPr>
                <p:custDataLst>
                  <p:tags r:id="rId198"/>
                </p:custDataLst>
              </p:nvPr>
            </p:nvSpPr>
            <p:spPr bwMode="auto">
              <a:xfrm>
                <a:off x="115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8" name="Oval 304"/>
              <p:cNvSpPr>
                <a:spLocks noChangeArrowheads="1"/>
              </p:cNvSpPr>
              <p:nvPr>
                <p:custDataLst>
                  <p:tags r:id="rId199"/>
                </p:custDataLst>
              </p:nvPr>
            </p:nvSpPr>
            <p:spPr bwMode="auto">
              <a:xfrm>
                <a:off x="1165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9" name="Oval 305"/>
              <p:cNvSpPr>
                <a:spLocks noChangeArrowheads="1"/>
              </p:cNvSpPr>
              <p:nvPr>
                <p:custDataLst>
                  <p:tags r:id="rId200"/>
                </p:custDataLst>
              </p:nvPr>
            </p:nvSpPr>
            <p:spPr bwMode="auto">
              <a:xfrm>
                <a:off x="1173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80" name="Oval 306"/>
              <p:cNvSpPr>
                <a:spLocks noChangeArrowheads="1"/>
              </p:cNvSpPr>
              <p:nvPr>
                <p:custDataLst>
                  <p:tags r:id="rId201"/>
                </p:custDataLst>
              </p:nvPr>
            </p:nvSpPr>
            <p:spPr bwMode="auto">
              <a:xfrm>
                <a:off x="1182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5" name="Oval 308"/>
              <p:cNvSpPr>
                <a:spLocks noChangeArrowheads="1"/>
              </p:cNvSpPr>
              <p:nvPr>
                <p:custDataLst>
                  <p:tags r:id="rId202"/>
                </p:custDataLst>
              </p:nvPr>
            </p:nvSpPr>
            <p:spPr bwMode="auto">
              <a:xfrm>
                <a:off x="1190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6" name="Oval 309"/>
              <p:cNvSpPr>
                <a:spLocks noChangeArrowheads="1"/>
              </p:cNvSpPr>
              <p:nvPr>
                <p:custDataLst>
                  <p:tags r:id="rId203"/>
                </p:custDataLst>
              </p:nvPr>
            </p:nvSpPr>
            <p:spPr bwMode="auto">
              <a:xfrm>
                <a:off x="119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7" name="Oval 310"/>
              <p:cNvSpPr>
                <a:spLocks noChangeArrowheads="1"/>
              </p:cNvSpPr>
              <p:nvPr>
                <p:custDataLst>
                  <p:tags r:id="rId204"/>
                </p:custDataLst>
              </p:nvPr>
            </p:nvSpPr>
            <p:spPr bwMode="auto">
              <a:xfrm>
                <a:off x="1207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8" name="Oval 311"/>
              <p:cNvSpPr>
                <a:spLocks noChangeArrowheads="1"/>
              </p:cNvSpPr>
              <p:nvPr>
                <p:custDataLst>
                  <p:tags r:id="rId205"/>
                </p:custDataLst>
              </p:nvPr>
            </p:nvSpPr>
            <p:spPr bwMode="auto">
              <a:xfrm>
                <a:off x="1215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9" name="Oval 312"/>
              <p:cNvSpPr>
                <a:spLocks noChangeArrowheads="1"/>
              </p:cNvSpPr>
              <p:nvPr>
                <p:custDataLst>
                  <p:tags r:id="rId206"/>
                </p:custDataLst>
              </p:nvPr>
            </p:nvSpPr>
            <p:spPr bwMode="auto">
              <a:xfrm>
                <a:off x="122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0" name="Oval 313"/>
              <p:cNvSpPr>
                <a:spLocks noChangeArrowheads="1"/>
              </p:cNvSpPr>
              <p:nvPr>
                <p:custDataLst>
                  <p:tags r:id="rId207"/>
                </p:custDataLst>
              </p:nvPr>
            </p:nvSpPr>
            <p:spPr bwMode="auto">
              <a:xfrm>
                <a:off x="123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 name="Oval 314"/>
              <p:cNvSpPr>
                <a:spLocks noChangeArrowheads="1"/>
              </p:cNvSpPr>
              <p:nvPr>
                <p:custDataLst>
                  <p:tags r:id="rId208"/>
                </p:custDataLst>
              </p:nvPr>
            </p:nvSpPr>
            <p:spPr bwMode="auto">
              <a:xfrm>
                <a:off x="1240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2" name="Oval 315"/>
              <p:cNvSpPr>
                <a:spLocks noChangeArrowheads="1"/>
              </p:cNvSpPr>
              <p:nvPr>
                <p:custDataLst>
                  <p:tags r:id="rId209"/>
                </p:custDataLst>
              </p:nvPr>
            </p:nvSpPr>
            <p:spPr bwMode="auto">
              <a:xfrm>
                <a:off x="124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3" name="Oval 316"/>
              <p:cNvSpPr>
                <a:spLocks noChangeArrowheads="1"/>
              </p:cNvSpPr>
              <p:nvPr>
                <p:custDataLst>
                  <p:tags r:id="rId210"/>
                </p:custDataLst>
              </p:nvPr>
            </p:nvSpPr>
            <p:spPr bwMode="auto">
              <a:xfrm>
                <a:off x="1257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4" name="Oval 317"/>
              <p:cNvSpPr>
                <a:spLocks noChangeArrowheads="1"/>
              </p:cNvSpPr>
              <p:nvPr>
                <p:custDataLst>
                  <p:tags r:id="rId211"/>
                </p:custDataLst>
              </p:nvPr>
            </p:nvSpPr>
            <p:spPr bwMode="auto">
              <a:xfrm>
                <a:off x="12657"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Oval 318"/>
              <p:cNvSpPr>
                <a:spLocks noChangeArrowheads="1"/>
              </p:cNvSpPr>
              <p:nvPr>
                <p:custDataLst>
                  <p:tags r:id="rId212"/>
                </p:custDataLst>
              </p:nvPr>
            </p:nvSpPr>
            <p:spPr bwMode="auto">
              <a:xfrm>
                <a:off x="1274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6" name="Oval 319"/>
              <p:cNvSpPr>
                <a:spLocks noChangeArrowheads="1"/>
              </p:cNvSpPr>
              <p:nvPr>
                <p:custDataLst>
                  <p:tags r:id="rId213"/>
                </p:custDataLst>
              </p:nvPr>
            </p:nvSpPr>
            <p:spPr bwMode="auto">
              <a:xfrm>
                <a:off x="128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7" name="Oval 320"/>
              <p:cNvSpPr>
                <a:spLocks noChangeArrowheads="1"/>
              </p:cNvSpPr>
              <p:nvPr>
                <p:custDataLst>
                  <p:tags r:id="rId214"/>
                </p:custDataLst>
              </p:nvPr>
            </p:nvSpPr>
            <p:spPr bwMode="auto">
              <a:xfrm>
                <a:off x="129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8" name="Oval 321"/>
              <p:cNvSpPr>
                <a:spLocks noChangeArrowheads="1"/>
              </p:cNvSpPr>
              <p:nvPr>
                <p:custDataLst>
                  <p:tags r:id="rId215"/>
                </p:custDataLst>
              </p:nvPr>
            </p:nvSpPr>
            <p:spPr bwMode="auto">
              <a:xfrm>
                <a:off x="1299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9" name="Oval 322"/>
              <p:cNvSpPr>
                <a:spLocks noChangeArrowheads="1"/>
              </p:cNvSpPr>
              <p:nvPr>
                <p:custDataLst>
                  <p:tags r:id="rId216"/>
                </p:custDataLst>
              </p:nvPr>
            </p:nvSpPr>
            <p:spPr bwMode="auto">
              <a:xfrm>
                <a:off x="1307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0" name="Oval 323"/>
              <p:cNvSpPr>
                <a:spLocks noChangeArrowheads="1"/>
              </p:cNvSpPr>
              <p:nvPr>
                <p:custDataLst>
                  <p:tags r:id="rId217"/>
                </p:custDataLst>
              </p:nvPr>
            </p:nvSpPr>
            <p:spPr bwMode="auto">
              <a:xfrm>
                <a:off x="1316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1" name="Oval 324"/>
              <p:cNvSpPr>
                <a:spLocks noChangeArrowheads="1"/>
              </p:cNvSpPr>
              <p:nvPr>
                <p:custDataLst>
                  <p:tags r:id="rId218"/>
                </p:custDataLst>
              </p:nvPr>
            </p:nvSpPr>
            <p:spPr bwMode="auto">
              <a:xfrm>
                <a:off x="132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2" name="Oval 325"/>
              <p:cNvSpPr>
                <a:spLocks noChangeArrowheads="1"/>
              </p:cNvSpPr>
              <p:nvPr>
                <p:custDataLst>
                  <p:tags r:id="rId219"/>
                </p:custDataLst>
              </p:nvPr>
            </p:nvSpPr>
            <p:spPr bwMode="auto">
              <a:xfrm>
                <a:off x="1332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3" name="Freeform 326"/>
              <p:cNvSpPr/>
              <p:nvPr>
                <p:custDataLst>
                  <p:tags r:id="rId220"/>
                </p:custDataLst>
              </p:nvPr>
            </p:nvSpPr>
            <p:spPr bwMode="auto">
              <a:xfrm>
                <a:off x="13411" y="3717"/>
                <a:ext cx="53" cy="43"/>
              </a:xfrm>
              <a:custGeom>
                <a:avLst/>
                <a:gdLst>
                  <a:gd name="T0" fmla="*/ 7 w 8"/>
                  <a:gd name="T1" fmla="*/ 4 h 7"/>
                  <a:gd name="T2" fmla="*/ 3 w 8"/>
                  <a:gd name="T3" fmla="*/ 7 h 7"/>
                  <a:gd name="T4" fmla="*/ 0 w 8"/>
                  <a:gd name="T5" fmla="*/ 3 h 7"/>
                  <a:gd name="T6" fmla="*/ 4 w 8"/>
                  <a:gd name="T7" fmla="*/ 0 h 7"/>
                  <a:gd name="T8" fmla="*/ 7 w 8"/>
                  <a:gd name="T9" fmla="*/ 4 h 7"/>
                </a:gdLst>
                <a:ahLst/>
                <a:cxnLst>
                  <a:cxn ang="0">
                    <a:pos x="T0" y="T1"/>
                  </a:cxn>
                  <a:cxn ang="0">
                    <a:pos x="T2" y="T3"/>
                  </a:cxn>
                  <a:cxn ang="0">
                    <a:pos x="T4" y="T5"/>
                  </a:cxn>
                  <a:cxn ang="0">
                    <a:pos x="T6" y="T7"/>
                  </a:cxn>
                  <a:cxn ang="0">
                    <a:pos x="T8" y="T9"/>
                  </a:cxn>
                </a:cxnLst>
                <a:rect l="0" t="0" r="r" b="b"/>
                <a:pathLst>
                  <a:path w="8" h="7">
                    <a:moveTo>
                      <a:pt x="7" y="4"/>
                    </a:moveTo>
                    <a:cubicBezTo>
                      <a:pt x="6" y="6"/>
                      <a:pt x="5" y="7"/>
                      <a:pt x="3" y="7"/>
                    </a:cubicBezTo>
                    <a:cubicBezTo>
                      <a:pt x="1" y="6"/>
                      <a:pt x="0" y="5"/>
                      <a:pt x="0" y="3"/>
                    </a:cubicBezTo>
                    <a:cubicBezTo>
                      <a:pt x="1" y="1"/>
                      <a:pt x="2" y="0"/>
                      <a:pt x="4" y="0"/>
                    </a:cubicBezTo>
                    <a:cubicBezTo>
                      <a:pt x="6" y="1"/>
                      <a:pt x="8" y="3"/>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4" name="Freeform 327"/>
              <p:cNvSpPr/>
              <p:nvPr>
                <p:custDataLst>
                  <p:tags r:id="rId221"/>
                </p:custDataLst>
              </p:nvPr>
            </p:nvSpPr>
            <p:spPr bwMode="auto">
              <a:xfrm>
                <a:off x="13488" y="3741"/>
                <a:ext cx="53" cy="53"/>
              </a:xfrm>
              <a:custGeom>
                <a:avLst/>
                <a:gdLst>
                  <a:gd name="T0" fmla="*/ 7 w 8"/>
                  <a:gd name="T1" fmla="*/ 6 h 8"/>
                  <a:gd name="T2" fmla="*/ 2 w 8"/>
                  <a:gd name="T3" fmla="*/ 7 h 8"/>
                  <a:gd name="T4" fmla="*/ 1 w 8"/>
                  <a:gd name="T5" fmla="*/ 3 h 8"/>
                  <a:gd name="T6" fmla="*/ 5 w 8"/>
                  <a:gd name="T7" fmla="*/ 1 h 8"/>
                  <a:gd name="T8" fmla="*/ 7 w 8"/>
                  <a:gd name="T9" fmla="*/ 6 h 8"/>
                </a:gdLst>
                <a:ahLst/>
                <a:cxnLst>
                  <a:cxn ang="0">
                    <a:pos x="T0" y="T1"/>
                  </a:cxn>
                  <a:cxn ang="0">
                    <a:pos x="T2" y="T3"/>
                  </a:cxn>
                  <a:cxn ang="0">
                    <a:pos x="T4" y="T5"/>
                  </a:cxn>
                  <a:cxn ang="0">
                    <a:pos x="T6" y="T7"/>
                  </a:cxn>
                  <a:cxn ang="0">
                    <a:pos x="T8" y="T9"/>
                  </a:cxn>
                </a:cxnLst>
                <a:rect l="0" t="0" r="r" b="b"/>
                <a:pathLst>
                  <a:path w="8" h="8">
                    <a:moveTo>
                      <a:pt x="7" y="6"/>
                    </a:moveTo>
                    <a:cubicBezTo>
                      <a:pt x="6" y="8"/>
                      <a:pt x="4" y="8"/>
                      <a:pt x="2" y="7"/>
                    </a:cubicBezTo>
                    <a:cubicBezTo>
                      <a:pt x="1" y="6"/>
                      <a:pt x="0" y="4"/>
                      <a:pt x="1" y="3"/>
                    </a:cubicBezTo>
                    <a:cubicBezTo>
                      <a:pt x="2" y="1"/>
                      <a:pt x="4" y="0"/>
                      <a:pt x="5" y="1"/>
                    </a:cubicBezTo>
                    <a:cubicBezTo>
                      <a:pt x="7" y="2"/>
                      <a:pt x="8" y="4"/>
                      <a:pt x="7"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5" name="Freeform 328"/>
              <p:cNvSpPr/>
              <p:nvPr>
                <p:custDataLst>
                  <p:tags r:id="rId222"/>
                </p:custDataLst>
              </p:nvPr>
            </p:nvSpPr>
            <p:spPr bwMode="auto">
              <a:xfrm>
                <a:off x="13554" y="3794"/>
                <a:ext cx="51" cy="51"/>
              </a:xfrm>
              <a:custGeom>
                <a:avLst/>
                <a:gdLst>
                  <a:gd name="T0" fmla="*/ 6 w 8"/>
                  <a:gd name="T1" fmla="*/ 7 h 8"/>
                  <a:gd name="T2" fmla="*/ 2 w 8"/>
                  <a:gd name="T3" fmla="*/ 7 h 8"/>
                  <a:gd name="T4" fmla="*/ 2 w 8"/>
                  <a:gd name="T5" fmla="*/ 2 h 8"/>
                  <a:gd name="T6" fmla="*/ 7 w 8"/>
                  <a:gd name="T7" fmla="*/ 2 h 8"/>
                  <a:gd name="T8" fmla="*/ 6 w 8"/>
                  <a:gd name="T9" fmla="*/ 7 h 8"/>
                </a:gdLst>
                <a:ahLst/>
                <a:cxnLst>
                  <a:cxn ang="0">
                    <a:pos x="T0" y="T1"/>
                  </a:cxn>
                  <a:cxn ang="0">
                    <a:pos x="T2" y="T3"/>
                  </a:cxn>
                  <a:cxn ang="0">
                    <a:pos x="T4" y="T5"/>
                  </a:cxn>
                  <a:cxn ang="0">
                    <a:pos x="T6" y="T7"/>
                  </a:cxn>
                  <a:cxn ang="0">
                    <a:pos x="T8" y="T9"/>
                  </a:cxn>
                </a:cxnLst>
                <a:rect l="0" t="0" r="r" b="b"/>
                <a:pathLst>
                  <a:path w="8" h="8">
                    <a:moveTo>
                      <a:pt x="6" y="7"/>
                    </a:moveTo>
                    <a:cubicBezTo>
                      <a:pt x="5" y="8"/>
                      <a:pt x="3" y="8"/>
                      <a:pt x="2" y="7"/>
                    </a:cubicBezTo>
                    <a:cubicBezTo>
                      <a:pt x="0" y="5"/>
                      <a:pt x="0" y="3"/>
                      <a:pt x="2" y="2"/>
                    </a:cubicBezTo>
                    <a:cubicBezTo>
                      <a:pt x="3" y="0"/>
                      <a:pt x="5" y="0"/>
                      <a:pt x="7" y="2"/>
                    </a:cubicBezTo>
                    <a:cubicBezTo>
                      <a:pt x="8" y="3"/>
                      <a:pt x="8" y="5"/>
                      <a:pt x="6"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6" name="Freeform 329"/>
              <p:cNvSpPr/>
              <p:nvPr>
                <p:custDataLst>
                  <p:tags r:id="rId223"/>
                </p:custDataLst>
              </p:nvPr>
            </p:nvSpPr>
            <p:spPr bwMode="auto">
              <a:xfrm>
                <a:off x="13604" y="3864"/>
                <a:ext cx="53" cy="46"/>
              </a:xfrm>
              <a:custGeom>
                <a:avLst/>
                <a:gdLst>
                  <a:gd name="T0" fmla="*/ 5 w 8"/>
                  <a:gd name="T1" fmla="*/ 7 h 7"/>
                  <a:gd name="T2" fmla="*/ 1 w 8"/>
                  <a:gd name="T3" fmla="*/ 5 h 7"/>
                  <a:gd name="T4" fmla="*/ 2 w 8"/>
                  <a:gd name="T5" fmla="*/ 1 h 7"/>
                  <a:gd name="T6" fmla="*/ 7 w 8"/>
                  <a:gd name="T7" fmla="*/ 2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7"/>
                      <a:pt x="1" y="5"/>
                    </a:cubicBezTo>
                    <a:cubicBezTo>
                      <a:pt x="0" y="4"/>
                      <a:pt x="0" y="2"/>
                      <a:pt x="2" y="1"/>
                    </a:cubicBezTo>
                    <a:cubicBezTo>
                      <a:pt x="4" y="0"/>
                      <a:pt x="6" y="0"/>
                      <a:pt x="7" y="2"/>
                    </a:cubicBezTo>
                    <a:cubicBezTo>
                      <a:pt x="8" y="4"/>
                      <a:pt x="7" y="6"/>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7" name="Freeform 330"/>
              <p:cNvSpPr/>
              <p:nvPr>
                <p:custDataLst>
                  <p:tags r:id="rId224"/>
                </p:custDataLst>
              </p:nvPr>
            </p:nvSpPr>
            <p:spPr bwMode="auto">
              <a:xfrm>
                <a:off x="13631" y="3942"/>
                <a:ext cx="53" cy="46"/>
              </a:xfrm>
              <a:custGeom>
                <a:avLst/>
                <a:gdLst>
                  <a:gd name="T0" fmla="*/ 5 w 8"/>
                  <a:gd name="T1" fmla="*/ 7 h 7"/>
                  <a:gd name="T2" fmla="*/ 1 w 8"/>
                  <a:gd name="T3" fmla="*/ 5 h 7"/>
                  <a:gd name="T4" fmla="*/ 3 w 8"/>
                  <a:gd name="T5" fmla="*/ 1 h 7"/>
                  <a:gd name="T6" fmla="*/ 7 w 8"/>
                  <a:gd name="T7" fmla="*/ 3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6"/>
                      <a:pt x="1" y="5"/>
                    </a:cubicBezTo>
                    <a:cubicBezTo>
                      <a:pt x="0" y="3"/>
                      <a:pt x="1" y="1"/>
                      <a:pt x="3" y="1"/>
                    </a:cubicBezTo>
                    <a:cubicBezTo>
                      <a:pt x="5" y="0"/>
                      <a:pt x="7" y="1"/>
                      <a:pt x="7" y="3"/>
                    </a:cubicBezTo>
                    <a:cubicBezTo>
                      <a:pt x="8" y="5"/>
                      <a:pt x="6" y="7"/>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8" name="Oval 331"/>
              <p:cNvSpPr>
                <a:spLocks noChangeArrowheads="1"/>
              </p:cNvSpPr>
              <p:nvPr>
                <p:custDataLst>
                  <p:tags r:id="rId225"/>
                </p:custDataLst>
              </p:nvPr>
            </p:nvSpPr>
            <p:spPr bwMode="auto">
              <a:xfrm>
                <a:off x="13643" y="402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9" name="Oval 332"/>
              <p:cNvSpPr>
                <a:spLocks noChangeArrowheads="1"/>
              </p:cNvSpPr>
              <p:nvPr>
                <p:custDataLst>
                  <p:tags r:id="rId226"/>
                </p:custDataLst>
              </p:nvPr>
            </p:nvSpPr>
            <p:spPr bwMode="auto">
              <a:xfrm>
                <a:off x="13643" y="411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0" name="Oval 333"/>
              <p:cNvSpPr>
                <a:spLocks noChangeArrowheads="1"/>
              </p:cNvSpPr>
              <p:nvPr>
                <p:custDataLst>
                  <p:tags r:id="rId227"/>
                </p:custDataLst>
              </p:nvPr>
            </p:nvSpPr>
            <p:spPr bwMode="auto">
              <a:xfrm>
                <a:off x="13643" y="4195"/>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1" name="Oval 334"/>
              <p:cNvSpPr>
                <a:spLocks noChangeArrowheads="1"/>
              </p:cNvSpPr>
              <p:nvPr>
                <p:custDataLst>
                  <p:tags r:id="rId228"/>
                </p:custDataLst>
              </p:nvPr>
            </p:nvSpPr>
            <p:spPr bwMode="auto">
              <a:xfrm>
                <a:off x="13643" y="4280"/>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2" name="Oval 335"/>
              <p:cNvSpPr>
                <a:spLocks noChangeArrowheads="1"/>
              </p:cNvSpPr>
              <p:nvPr>
                <p:custDataLst>
                  <p:tags r:id="rId229"/>
                </p:custDataLst>
              </p:nvPr>
            </p:nvSpPr>
            <p:spPr bwMode="auto">
              <a:xfrm>
                <a:off x="13643" y="4364"/>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3" name="Oval 336"/>
              <p:cNvSpPr>
                <a:spLocks noChangeArrowheads="1"/>
              </p:cNvSpPr>
              <p:nvPr>
                <p:custDataLst>
                  <p:tags r:id="rId230"/>
                </p:custDataLst>
              </p:nvPr>
            </p:nvSpPr>
            <p:spPr bwMode="auto">
              <a:xfrm>
                <a:off x="13643" y="4449"/>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4" name="Oval 337"/>
              <p:cNvSpPr>
                <a:spLocks noChangeArrowheads="1"/>
              </p:cNvSpPr>
              <p:nvPr>
                <p:custDataLst>
                  <p:tags r:id="rId231"/>
                </p:custDataLst>
              </p:nvPr>
            </p:nvSpPr>
            <p:spPr bwMode="auto">
              <a:xfrm>
                <a:off x="13643" y="453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5" name="Oval 338"/>
              <p:cNvSpPr>
                <a:spLocks noChangeArrowheads="1"/>
              </p:cNvSpPr>
              <p:nvPr>
                <p:custDataLst>
                  <p:tags r:id="rId232"/>
                </p:custDataLst>
              </p:nvPr>
            </p:nvSpPr>
            <p:spPr bwMode="auto">
              <a:xfrm>
                <a:off x="13643" y="462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6" name="Oval 339"/>
              <p:cNvSpPr>
                <a:spLocks noChangeArrowheads="1"/>
              </p:cNvSpPr>
              <p:nvPr>
                <p:custDataLst>
                  <p:tags r:id="rId233"/>
                </p:custDataLst>
              </p:nvPr>
            </p:nvSpPr>
            <p:spPr bwMode="auto">
              <a:xfrm>
                <a:off x="13643" y="470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7" name="Oval 340"/>
              <p:cNvSpPr>
                <a:spLocks noChangeArrowheads="1"/>
              </p:cNvSpPr>
              <p:nvPr>
                <p:custDataLst>
                  <p:tags r:id="rId234"/>
                </p:custDataLst>
              </p:nvPr>
            </p:nvSpPr>
            <p:spPr bwMode="auto">
              <a:xfrm>
                <a:off x="13643" y="479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8" name="Oval 341"/>
              <p:cNvSpPr>
                <a:spLocks noChangeArrowheads="1"/>
              </p:cNvSpPr>
              <p:nvPr>
                <p:custDataLst>
                  <p:tags r:id="rId235"/>
                </p:custDataLst>
              </p:nvPr>
            </p:nvSpPr>
            <p:spPr bwMode="auto">
              <a:xfrm>
                <a:off x="13643" y="4874"/>
                <a:ext cx="42" cy="42"/>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9" name="Oval 342"/>
              <p:cNvSpPr>
                <a:spLocks noChangeArrowheads="1"/>
              </p:cNvSpPr>
              <p:nvPr>
                <p:custDataLst>
                  <p:tags r:id="rId236"/>
                </p:custDataLst>
              </p:nvPr>
            </p:nvSpPr>
            <p:spPr bwMode="auto">
              <a:xfrm>
                <a:off x="13643" y="4958"/>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0" name="Oval 343"/>
              <p:cNvSpPr>
                <a:spLocks noChangeArrowheads="1"/>
              </p:cNvSpPr>
              <p:nvPr>
                <p:custDataLst>
                  <p:tags r:id="rId237"/>
                </p:custDataLst>
              </p:nvPr>
            </p:nvSpPr>
            <p:spPr bwMode="auto">
              <a:xfrm>
                <a:off x="13643" y="504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1" name="Oval 344"/>
              <p:cNvSpPr>
                <a:spLocks noChangeArrowheads="1"/>
              </p:cNvSpPr>
              <p:nvPr>
                <p:custDataLst>
                  <p:tags r:id="rId238"/>
                </p:custDataLst>
              </p:nvPr>
            </p:nvSpPr>
            <p:spPr bwMode="auto">
              <a:xfrm>
                <a:off x="13643" y="512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2" name="Oval 345"/>
              <p:cNvSpPr>
                <a:spLocks noChangeArrowheads="1"/>
              </p:cNvSpPr>
              <p:nvPr>
                <p:custDataLst>
                  <p:tags r:id="rId239"/>
                </p:custDataLst>
              </p:nvPr>
            </p:nvSpPr>
            <p:spPr bwMode="auto">
              <a:xfrm>
                <a:off x="13643" y="521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3" name="Oval 346"/>
              <p:cNvSpPr>
                <a:spLocks noChangeArrowheads="1"/>
              </p:cNvSpPr>
              <p:nvPr>
                <p:custDataLst>
                  <p:tags r:id="rId240"/>
                </p:custDataLst>
              </p:nvPr>
            </p:nvSpPr>
            <p:spPr bwMode="auto">
              <a:xfrm>
                <a:off x="13643" y="5296"/>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4" name="Oval 347"/>
              <p:cNvSpPr>
                <a:spLocks noChangeArrowheads="1"/>
              </p:cNvSpPr>
              <p:nvPr>
                <p:custDataLst>
                  <p:tags r:id="rId241"/>
                </p:custDataLst>
              </p:nvPr>
            </p:nvSpPr>
            <p:spPr bwMode="auto">
              <a:xfrm>
                <a:off x="13643" y="5381"/>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5" name="Oval 348"/>
              <p:cNvSpPr>
                <a:spLocks noChangeArrowheads="1"/>
              </p:cNvSpPr>
              <p:nvPr>
                <p:custDataLst>
                  <p:tags r:id="rId242"/>
                </p:custDataLst>
              </p:nvPr>
            </p:nvSpPr>
            <p:spPr bwMode="auto">
              <a:xfrm>
                <a:off x="13643" y="546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6" name="Oval 349"/>
              <p:cNvSpPr>
                <a:spLocks noChangeArrowheads="1"/>
              </p:cNvSpPr>
              <p:nvPr>
                <p:custDataLst>
                  <p:tags r:id="rId243"/>
                </p:custDataLst>
              </p:nvPr>
            </p:nvSpPr>
            <p:spPr bwMode="auto">
              <a:xfrm>
                <a:off x="13643" y="554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7" name="Oval 350"/>
              <p:cNvSpPr>
                <a:spLocks noChangeArrowheads="1"/>
              </p:cNvSpPr>
              <p:nvPr>
                <p:custDataLst>
                  <p:tags r:id="rId244"/>
                </p:custDataLst>
              </p:nvPr>
            </p:nvSpPr>
            <p:spPr bwMode="auto">
              <a:xfrm>
                <a:off x="13643" y="563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8" name="Oval 351"/>
              <p:cNvSpPr>
                <a:spLocks noChangeArrowheads="1"/>
              </p:cNvSpPr>
              <p:nvPr>
                <p:custDataLst>
                  <p:tags r:id="rId245"/>
                </p:custDataLst>
              </p:nvPr>
            </p:nvSpPr>
            <p:spPr bwMode="auto">
              <a:xfrm>
                <a:off x="13643" y="571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9" name="Oval 352"/>
              <p:cNvSpPr>
                <a:spLocks noChangeArrowheads="1"/>
              </p:cNvSpPr>
              <p:nvPr>
                <p:custDataLst>
                  <p:tags r:id="rId246"/>
                </p:custDataLst>
              </p:nvPr>
            </p:nvSpPr>
            <p:spPr bwMode="auto">
              <a:xfrm>
                <a:off x="13643" y="580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0" name="Oval 353"/>
              <p:cNvSpPr>
                <a:spLocks noChangeArrowheads="1"/>
              </p:cNvSpPr>
              <p:nvPr>
                <p:custDataLst>
                  <p:tags r:id="rId247"/>
                </p:custDataLst>
              </p:nvPr>
            </p:nvSpPr>
            <p:spPr bwMode="auto">
              <a:xfrm>
                <a:off x="13643" y="588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1" name="Oval 354"/>
              <p:cNvSpPr>
                <a:spLocks noChangeArrowheads="1"/>
              </p:cNvSpPr>
              <p:nvPr>
                <p:custDataLst>
                  <p:tags r:id="rId248"/>
                </p:custDataLst>
              </p:nvPr>
            </p:nvSpPr>
            <p:spPr bwMode="auto">
              <a:xfrm>
                <a:off x="13643" y="5970"/>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2" name="Oval 355"/>
              <p:cNvSpPr>
                <a:spLocks noChangeArrowheads="1"/>
              </p:cNvSpPr>
              <p:nvPr>
                <p:custDataLst>
                  <p:tags r:id="rId249"/>
                </p:custDataLst>
              </p:nvPr>
            </p:nvSpPr>
            <p:spPr bwMode="auto">
              <a:xfrm>
                <a:off x="13643" y="6053"/>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3" name="Oval 356"/>
              <p:cNvSpPr>
                <a:spLocks noChangeArrowheads="1"/>
              </p:cNvSpPr>
              <p:nvPr>
                <p:custDataLst>
                  <p:tags r:id="rId250"/>
                </p:custDataLst>
              </p:nvPr>
            </p:nvSpPr>
            <p:spPr bwMode="auto">
              <a:xfrm>
                <a:off x="13643" y="613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4" name="Oval 357"/>
              <p:cNvSpPr>
                <a:spLocks noChangeArrowheads="1"/>
              </p:cNvSpPr>
              <p:nvPr>
                <p:custDataLst>
                  <p:tags r:id="rId251"/>
                </p:custDataLst>
              </p:nvPr>
            </p:nvSpPr>
            <p:spPr bwMode="auto">
              <a:xfrm>
                <a:off x="13643" y="622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5" name="Oval 358"/>
              <p:cNvSpPr>
                <a:spLocks noChangeArrowheads="1"/>
              </p:cNvSpPr>
              <p:nvPr>
                <p:custDataLst>
                  <p:tags r:id="rId252"/>
                </p:custDataLst>
              </p:nvPr>
            </p:nvSpPr>
            <p:spPr bwMode="auto">
              <a:xfrm>
                <a:off x="13643" y="630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6" name="Oval 359"/>
              <p:cNvSpPr>
                <a:spLocks noChangeArrowheads="1"/>
              </p:cNvSpPr>
              <p:nvPr>
                <p:custDataLst>
                  <p:tags r:id="rId253"/>
                </p:custDataLst>
              </p:nvPr>
            </p:nvSpPr>
            <p:spPr bwMode="auto">
              <a:xfrm>
                <a:off x="13643" y="639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7" name="Oval 360"/>
              <p:cNvSpPr>
                <a:spLocks noChangeArrowheads="1"/>
              </p:cNvSpPr>
              <p:nvPr>
                <p:custDataLst>
                  <p:tags r:id="rId254"/>
                </p:custDataLst>
              </p:nvPr>
            </p:nvSpPr>
            <p:spPr bwMode="auto">
              <a:xfrm>
                <a:off x="13643" y="647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8" name="Oval 361"/>
              <p:cNvSpPr>
                <a:spLocks noChangeArrowheads="1"/>
              </p:cNvSpPr>
              <p:nvPr>
                <p:custDataLst>
                  <p:tags r:id="rId255"/>
                </p:custDataLst>
              </p:nvPr>
            </p:nvSpPr>
            <p:spPr bwMode="auto">
              <a:xfrm>
                <a:off x="13643" y="655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9" name="Freeform 362"/>
              <p:cNvSpPr/>
              <p:nvPr>
                <p:custDataLst>
                  <p:tags r:id="rId256"/>
                </p:custDataLst>
              </p:nvPr>
            </p:nvSpPr>
            <p:spPr bwMode="auto">
              <a:xfrm>
                <a:off x="13638" y="6642"/>
                <a:ext cx="46" cy="46"/>
              </a:xfrm>
              <a:custGeom>
                <a:avLst/>
                <a:gdLst>
                  <a:gd name="T0" fmla="*/ 4 w 7"/>
                  <a:gd name="T1" fmla="*/ 7 h 7"/>
                  <a:gd name="T2" fmla="*/ 0 w 7"/>
                  <a:gd name="T3" fmla="*/ 3 h 7"/>
                  <a:gd name="T4" fmla="*/ 4 w 7"/>
                  <a:gd name="T5" fmla="*/ 0 h 7"/>
                  <a:gd name="T6" fmla="*/ 7 w 7"/>
                  <a:gd name="T7" fmla="*/ 3 h 7"/>
                  <a:gd name="T8" fmla="*/ 4 w 7"/>
                  <a:gd name="T9" fmla="*/ 7 h 7"/>
                </a:gdLst>
                <a:ahLst/>
                <a:cxnLst>
                  <a:cxn ang="0">
                    <a:pos x="T0" y="T1"/>
                  </a:cxn>
                  <a:cxn ang="0">
                    <a:pos x="T2" y="T3"/>
                  </a:cxn>
                  <a:cxn ang="0">
                    <a:pos x="T4" y="T5"/>
                  </a:cxn>
                  <a:cxn ang="0">
                    <a:pos x="T6" y="T7"/>
                  </a:cxn>
                  <a:cxn ang="0">
                    <a:pos x="T8" y="T9"/>
                  </a:cxn>
                </a:cxnLst>
                <a:rect l="0" t="0" r="r" b="b"/>
                <a:pathLst>
                  <a:path w="7" h="7">
                    <a:moveTo>
                      <a:pt x="4" y="7"/>
                    </a:moveTo>
                    <a:cubicBezTo>
                      <a:pt x="2" y="6"/>
                      <a:pt x="0" y="5"/>
                      <a:pt x="0" y="3"/>
                    </a:cubicBezTo>
                    <a:cubicBezTo>
                      <a:pt x="1" y="1"/>
                      <a:pt x="2" y="0"/>
                      <a:pt x="4" y="0"/>
                    </a:cubicBezTo>
                    <a:cubicBezTo>
                      <a:pt x="6" y="0"/>
                      <a:pt x="7" y="1"/>
                      <a:pt x="7" y="3"/>
                    </a:cubicBezTo>
                    <a:cubicBezTo>
                      <a:pt x="7" y="6"/>
                      <a:pt x="5" y="7"/>
                      <a:pt x="4"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0" name="Freeform 363"/>
              <p:cNvSpPr/>
              <p:nvPr>
                <p:custDataLst>
                  <p:tags r:id="rId257"/>
                </p:custDataLst>
              </p:nvPr>
            </p:nvSpPr>
            <p:spPr bwMode="auto">
              <a:xfrm>
                <a:off x="13623" y="6719"/>
                <a:ext cx="46" cy="53"/>
              </a:xfrm>
              <a:custGeom>
                <a:avLst/>
                <a:gdLst>
                  <a:gd name="T0" fmla="*/ 2 w 7"/>
                  <a:gd name="T1" fmla="*/ 7 h 8"/>
                  <a:gd name="T2" fmla="*/ 0 w 7"/>
                  <a:gd name="T3" fmla="*/ 3 h 8"/>
                  <a:gd name="T4" fmla="*/ 4 w 7"/>
                  <a:gd name="T5" fmla="*/ 1 h 8"/>
                  <a:gd name="T6" fmla="*/ 7 w 7"/>
                  <a:gd name="T7" fmla="*/ 5 h 8"/>
                  <a:gd name="T8" fmla="*/ 2 w 7"/>
                  <a:gd name="T9" fmla="*/ 7 h 8"/>
                </a:gdLst>
                <a:ahLst/>
                <a:cxnLst>
                  <a:cxn ang="0">
                    <a:pos x="T0" y="T1"/>
                  </a:cxn>
                  <a:cxn ang="0">
                    <a:pos x="T2" y="T3"/>
                  </a:cxn>
                  <a:cxn ang="0">
                    <a:pos x="T4" y="T5"/>
                  </a:cxn>
                  <a:cxn ang="0">
                    <a:pos x="T6" y="T7"/>
                  </a:cxn>
                  <a:cxn ang="0">
                    <a:pos x="T8" y="T9"/>
                  </a:cxn>
                </a:cxnLst>
                <a:rect l="0" t="0" r="r" b="b"/>
                <a:pathLst>
                  <a:path w="7" h="8">
                    <a:moveTo>
                      <a:pt x="2" y="7"/>
                    </a:moveTo>
                    <a:cubicBezTo>
                      <a:pt x="0" y="6"/>
                      <a:pt x="0" y="4"/>
                      <a:pt x="0" y="3"/>
                    </a:cubicBezTo>
                    <a:cubicBezTo>
                      <a:pt x="1" y="1"/>
                      <a:pt x="2" y="0"/>
                      <a:pt x="4" y="1"/>
                    </a:cubicBezTo>
                    <a:cubicBezTo>
                      <a:pt x="6" y="1"/>
                      <a:pt x="7" y="3"/>
                      <a:pt x="7" y="5"/>
                    </a:cubicBezTo>
                    <a:cubicBezTo>
                      <a:pt x="6" y="7"/>
                      <a:pt x="4" y="8"/>
                      <a:pt x="2"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1" name="Freeform 364"/>
              <p:cNvSpPr/>
              <p:nvPr>
                <p:custDataLst>
                  <p:tags r:id="rId258"/>
                </p:custDataLst>
              </p:nvPr>
            </p:nvSpPr>
            <p:spPr bwMode="auto">
              <a:xfrm>
                <a:off x="13580" y="6798"/>
                <a:ext cx="51" cy="43"/>
              </a:xfrm>
              <a:custGeom>
                <a:avLst/>
                <a:gdLst>
                  <a:gd name="T0" fmla="*/ 2 w 8"/>
                  <a:gd name="T1" fmla="*/ 6 h 7"/>
                  <a:gd name="T2" fmla="*/ 1 w 8"/>
                  <a:gd name="T3" fmla="*/ 1 h 7"/>
                  <a:gd name="T4" fmla="*/ 6 w 8"/>
                  <a:gd name="T5" fmla="*/ 1 h 7"/>
                  <a:gd name="T6" fmla="*/ 7 w 8"/>
                  <a:gd name="T7" fmla="*/ 5 h 7"/>
                  <a:gd name="T8" fmla="*/ 2 w 8"/>
                  <a:gd name="T9" fmla="*/ 6 h 7"/>
                </a:gdLst>
                <a:ahLst/>
                <a:cxnLst>
                  <a:cxn ang="0">
                    <a:pos x="T0" y="T1"/>
                  </a:cxn>
                  <a:cxn ang="0">
                    <a:pos x="T2" y="T3"/>
                  </a:cxn>
                  <a:cxn ang="0">
                    <a:pos x="T4" y="T5"/>
                  </a:cxn>
                  <a:cxn ang="0">
                    <a:pos x="T6" y="T7"/>
                  </a:cxn>
                  <a:cxn ang="0">
                    <a:pos x="T8" y="T9"/>
                  </a:cxn>
                </a:cxnLst>
                <a:rect l="0" t="0" r="r" b="b"/>
                <a:pathLst>
                  <a:path w="8" h="7">
                    <a:moveTo>
                      <a:pt x="2" y="6"/>
                    </a:moveTo>
                    <a:cubicBezTo>
                      <a:pt x="1" y="5"/>
                      <a:pt x="0" y="3"/>
                      <a:pt x="1" y="1"/>
                    </a:cubicBezTo>
                    <a:cubicBezTo>
                      <a:pt x="3" y="0"/>
                      <a:pt x="5" y="0"/>
                      <a:pt x="6" y="1"/>
                    </a:cubicBezTo>
                    <a:cubicBezTo>
                      <a:pt x="8" y="2"/>
                      <a:pt x="8" y="4"/>
                      <a:pt x="7" y="5"/>
                    </a:cubicBezTo>
                    <a:cubicBezTo>
                      <a:pt x="6" y="7"/>
                      <a:pt x="4" y="7"/>
                      <a:pt x="2"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2" name="Freeform 365"/>
              <p:cNvSpPr/>
              <p:nvPr>
                <p:custDataLst>
                  <p:tags r:id="rId259"/>
                </p:custDataLst>
              </p:nvPr>
            </p:nvSpPr>
            <p:spPr bwMode="auto">
              <a:xfrm>
                <a:off x="13522" y="6856"/>
                <a:ext cx="51" cy="51"/>
              </a:xfrm>
              <a:custGeom>
                <a:avLst/>
                <a:gdLst>
                  <a:gd name="T0" fmla="*/ 1 w 8"/>
                  <a:gd name="T1" fmla="*/ 6 h 8"/>
                  <a:gd name="T2" fmla="*/ 2 w 8"/>
                  <a:gd name="T3" fmla="*/ 1 h 8"/>
                  <a:gd name="T4" fmla="*/ 7 w 8"/>
                  <a:gd name="T5" fmla="*/ 2 h 8"/>
                  <a:gd name="T6" fmla="*/ 6 w 8"/>
                  <a:gd name="T7" fmla="*/ 6 h 8"/>
                  <a:gd name="T8" fmla="*/ 1 w 8"/>
                  <a:gd name="T9" fmla="*/ 6 h 8"/>
                </a:gdLst>
                <a:ahLst/>
                <a:cxnLst>
                  <a:cxn ang="0">
                    <a:pos x="T0" y="T1"/>
                  </a:cxn>
                  <a:cxn ang="0">
                    <a:pos x="T2" y="T3"/>
                  </a:cxn>
                  <a:cxn ang="0">
                    <a:pos x="T4" y="T5"/>
                  </a:cxn>
                  <a:cxn ang="0">
                    <a:pos x="T6" y="T7"/>
                  </a:cxn>
                  <a:cxn ang="0">
                    <a:pos x="T8" y="T9"/>
                  </a:cxn>
                </a:cxnLst>
                <a:rect l="0" t="0" r="r" b="b"/>
                <a:pathLst>
                  <a:path w="8" h="8">
                    <a:moveTo>
                      <a:pt x="1" y="6"/>
                    </a:moveTo>
                    <a:cubicBezTo>
                      <a:pt x="0" y="4"/>
                      <a:pt x="1" y="2"/>
                      <a:pt x="2" y="1"/>
                    </a:cubicBezTo>
                    <a:cubicBezTo>
                      <a:pt x="4" y="0"/>
                      <a:pt x="6" y="0"/>
                      <a:pt x="7" y="2"/>
                    </a:cubicBezTo>
                    <a:cubicBezTo>
                      <a:pt x="8" y="3"/>
                      <a:pt x="8" y="5"/>
                      <a:pt x="6" y="6"/>
                    </a:cubicBezTo>
                    <a:cubicBezTo>
                      <a:pt x="5" y="8"/>
                      <a:pt x="2" y="7"/>
                      <a:pt x="1"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3" name="Freeform 366"/>
              <p:cNvSpPr/>
              <p:nvPr>
                <p:custDataLst>
                  <p:tags r:id="rId260"/>
                </p:custDataLst>
              </p:nvPr>
            </p:nvSpPr>
            <p:spPr bwMode="auto">
              <a:xfrm>
                <a:off x="13449" y="6895"/>
                <a:ext cx="53" cy="51"/>
              </a:xfrm>
              <a:custGeom>
                <a:avLst/>
                <a:gdLst>
                  <a:gd name="T0" fmla="*/ 1 w 8"/>
                  <a:gd name="T1" fmla="*/ 5 h 8"/>
                  <a:gd name="T2" fmla="*/ 3 w 8"/>
                  <a:gd name="T3" fmla="*/ 1 h 8"/>
                  <a:gd name="T4" fmla="*/ 7 w 8"/>
                  <a:gd name="T5" fmla="*/ 3 h 8"/>
                  <a:gd name="T6" fmla="*/ 5 w 8"/>
                  <a:gd name="T7" fmla="*/ 7 h 8"/>
                  <a:gd name="T8" fmla="*/ 1 w 8"/>
                  <a:gd name="T9" fmla="*/ 5 h 8"/>
                </a:gdLst>
                <a:ahLst/>
                <a:cxnLst>
                  <a:cxn ang="0">
                    <a:pos x="T0" y="T1"/>
                  </a:cxn>
                  <a:cxn ang="0">
                    <a:pos x="T2" y="T3"/>
                  </a:cxn>
                  <a:cxn ang="0">
                    <a:pos x="T4" y="T5"/>
                  </a:cxn>
                  <a:cxn ang="0">
                    <a:pos x="T6" y="T7"/>
                  </a:cxn>
                  <a:cxn ang="0">
                    <a:pos x="T8" y="T9"/>
                  </a:cxn>
                </a:cxnLst>
                <a:rect l="0" t="0" r="r" b="b"/>
                <a:pathLst>
                  <a:path w="8" h="8">
                    <a:moveTo>
                      <a:pt x="1" y="5"/>
                    </a:moveTo>
                    <a:cubicBezTo>
                      <a:pt x="0" y="3"/>
                      <a:pt x="1" y="1"/>
                      <a:pt x="3" y="1"/>
                    </a:cubicBezTo>
                    <a:cubicBezTo>
                      <a:pt x="4" y="0"/>
                      <a:pt x="6" y="1"/>
                      <a:pt x="7" y="3"/>
                    </a:cubicBezTo>
                    <a:cubicBezTo>
                      <a:pt x="8" y="4"/>
                      <a:pt x="7" y="7"/>
                      <a:pt x="5" y="7"/>
                    </a:cubicBezTo>
                    <a:cubicBezTo>
                      <a:pt x="3" y="8"/>
                      <a:pt x="1" y="7"/>
                      <a:pt x="1" y="5"/>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4" name="Freeform 367"/>
              <p:cNvSpPr/>
              <p:nvPr>
                <p:custDataLst>
                  <p:tags r:id="rId261"/>
                </p:custDataLst>
              </p:nvPr>
            </p:nvSpPr>
            <p:spPr bwMode="auto">
              <a:xfrm>
                <a:off x="13372" y="6914"/>
                <a:ext cx="46" cy="46"/>
              </a:xfrm>
              <a:custGeom>
                <a:avLst/>
                <a:gdLst>
                  <a:gd name="T0" fmla="*/ 0 w 7"/>
                  <a:gd name="T1" fmla="*/ 4 h 7"/>
                  <a:gd name="T2" fmla="*/ 3 w 7"/>
                  <a:gd name="T3" fmla="*/ 1 h 7"/>
                  <a:gd name="T4" fmla="*/ 7 w 7"/>
                  <a:gd name="T5" fmla="*/ 4 h 7"/>
                  <a:gd name="T6" fmla="*/ 4 w 7"/>
                  <a:gd name="T7" fmla="*/ 7 h 7"/>
                  <a:gd name="T8" fmla="*/ 0 w 7"/>
                  <a:gd name="T9" fmla="*/ 4 h 7"/>
                </a:gdLst>
                <a:ahLst/>
                <a:cxnLst>
                  <a:cxn ang="0">
                    <a:pos x="T0" y="T1"/>
                  </a:cxn>
                  <a:cxn ang="0">
                    <a:pos x="T2" y="T3"/>
                  </a:cxn>
                  <a:cxn ang="0">
                    <a:pos x="T4" y="T5"/>
                  </a:cxn>
                  <a:cxn ang="0">
                    <a:pos x="T6" y="T7"/>
                  </a:cxn>
                  <a:cxn ang="0">
                    <a:pos x="T8" y="T9"/>
                  </a:cxn>
                </a:cxnLst>
                <a:rect l="0" t="0" r="r" b="b"/>
                <a:pathLst>
                  <a:path w="7" h="7">
                    <a:moveTo>
                      <a:pt x="0" y="4"/>
                    </a:moveTo>
                    <a:cubicBezTo>
                      <a:pt x="0" y="2"/>
                      <a:pt x="1" y="1"/>
                      <a:pt x="3" y="1"/>
                    </a:cubicBezTo>
                    <a:cubicBezTo>
                      <a:pt x="5" y="0"/>
                      <a:pt x="6" y="2"/>
                      <a:pt x="7" y="4"/>
                    </a:cubicBezTo>
                    <a:cubicBezTo>
                      <a:pt x="7" y="5"/>
                      <a:pt x="6" y="7"/>
                      <a:pt x="4" y="7"/>
                    </a:cubicBezTo>
                    <a:cubicBezTo>
                      <a:pt x="1" y="7"/>
                      <a:pt x="0" y="6"/>
                      <a:pt x="0"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5" name="Oval 368"/>
              <p:cNvSpPr>
                <a:spLocks noChangeArrowheads="1"/>
              </p:cNvSpPr>
              <p:nvPr>
                <p:custDataLst>
                  <p:tags r:id="rId262"/>
                </p:custDataLst>
              </p:nvPr>
            </p:nvSpPr>
            <p:spPr bwMode="auto">
              <a:xfrm>
                <a:off x="1329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6" name="Oval 369"/>
              <p:cNvSpPr>
                <a:spLocks noChangeArrowheads="1"/>
              </p:cNvSpPr>
              <p:nvPr>
                <p:custDataLst>
                  <p:tags r:id="rId263"/>
                </p:custDataLst>
              </p:nvPr>
            </p:nvSpPr>
            <p:spPr bwMode="auto">
              <a:xfrm>
                <a:off x="1320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7" name="Rectangle 370"/>
              <p:cNvSpPr>
                <a:spLocks noChangeArrowheads="1"/>
              </p:cNvSpPr>
              <p:nvPr>
                <p:custDataLst>
                  <p:tags r:id="rId264"/>
                </p:custDataLst>
              </p:nvPr>
            </p:nvSpPr>
            <p:spPr bwMode="auto">
              <a:xfrm>
                <a:off x="12781" y="6999"/>
                <a:ext cx="58" cy="66"/>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8" name="Rectangle 371"/>
              <p:cNvSpPr>
                <a:spLocks noChangeArrowheads="1"/>
              </p:cNvSpPr>
              <p:nvPr>
                <p:custDataLst>
                  <p:tags r:id="rId265"/>
                </p:custDataLst>
              </p:nvPr>
            </p:nvSpPr>
            <p:spPr bwMode="auto">
              <a:xfrm>
                <a:off x="12870" y="6922"/>
                <a:ext cx="58" cy="143"/>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9" name="Rectangle 372"/>
              <p:cNvSpPr>
                <a:spLocks noChangeArrowheads="1"/>
              </p:cNvSpPr>
              <p:nvPr>
                <p:custDataLst>
                  <p:tags r:id="rId266"/>
                </p:custDataLst>
              </p:nvPr>
            </p:nvSpPr>
            <p:spPr bwMode="auto">
              <a:xfrm>
                <a:off x="12960" y="6876"/>
                <a:ext cx="58" cy="188"/>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0" name="Freeform 373"/>
              <p:cNvSpPr>
                <a:spLocks noEditPoints="1"/>
              </p:cNvSpPr>
              <p:nvPr>
                <p:custDataLst>
                  <p:tags r:id="rId267"/>
                </p:custDataLst>
              </p:nvPr>
            </p:nvSpPr>
            <p:spPr bwMode="auto">
              <a:xfrm>
                <a:off x="12677" y="6740"/>
                <a:ext cx="457" cy="467"/>
              </a:xfrm>
              <a:custGeom>
                <a:avLst/>
                <a:gdLst>
                  <a:gd name="T0" fmla="*/ 35 w 69"/>
                  <a:gd name="T1" fmla="*/ 70 h 70"/>
                  <a:gd name="T2" fmla="*/ 0 w 69"/>
                  <a:gd name="T3" fmla="*/ 35 h 70"/>
                  <a:gd name="T4" fmla="*/ 35 w 69"/>
                  <a:gd name="T5" fmla="*/ 0 h 70"/>
                  <a:gd name="T6" fmla="*/ 69 w 69"/>
                  <a:gd name="T7" fmla="*/ 35 h 70"/>
                  <a:gd name="T8" fmla="*/ 35 w 69"/>
                  <a:gd name="T9" fmla="*/ 70 h 70"/>
                  <a:gd name="T10" fmla="*/ 35 w 69"/>
                  <a:gd name="T11" fmla="*/ 6 h 70"/>
                  <a:gd name="T12" fmla="*/ 6 w 69"/>
                  <a:gd name="T13" fmla="*/ 35 h 70"/>
                  <a:gd name="T14" fmla="*/ 35 w 69"/>
                  <a:gd name="T15" fmla="*/ 64 h 70"/>
                  <a:gd name="T16" fmla="*/ 63 w 69"/>
                  <a:gd name="T17" fmla="*/ 35 h 70"/>
                  <a:gd name="T18" fmla="*/ 35 w 69"/>
                  <a:gd name="T19" fmla="*/ 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70">
                    <a:moveTo>
                      <a:pt x="35" y="70"/>
                    </a:moveTo>
                    <a:cubicBezTo>
                      <a:pt x="16" y="70"/>
                      <a:pt x="0" y="54"/>
                      <a:pt x="0" y="35"/>
                    </a:cubicBezTo>
                    <a:cubicBezTo>
                      <a:pt x="0" y="16"/>
                      <a:pt x="16" y="0"/>
                      <a:pt x="35" y="0"/>
                    </a:cubicBezTo>
                    <a:cubicBezTo>
                      <a:pt x="54" y="0"/>
                      <a:pt x="69" y="16"/>
                      <a:pt x="69" y="35"/>
                    </a:cubicBezTo>
                    <a:cubicBezTo>
                      <a:pt x="69" y="54"/>
                      <a:pt x="54" y="70"/>
                      <a:pt x="35" y="70"/>
                    </a:cubicBezTo>
                    <a:close/>
                    <a:moveTo>
                      <a:pt x="35" y="6"/>
                    </a:moveTo>
                    <a:cubicBezTo>
                      <a:pt x="19" y="6"/>
                      <a:pt x="6" y="19"/>
                      <a:pt x="6" y="35"/>
                    </a:cubicBezTo>
                    <a:cubicBezTo>
                      <a:pt x="6" y="51"/>
                      <a:pt x="19" y="64"/>
                      <a:pt x="35" y="64"/>
                    </a:cubicBezTo>
                    <a:cubicBezTo>
                      <a:pt x="50" y="64"/>
                      <a:pt x="63" y="51"/>
                      <a:pt x="63" y="35"/>
                    </a:cubicBezTo>
                    <a:cubicBezTo>
                      <a:pt x="63" y="19"/>
                      <a:pt x="50" y="6"/>
                      <a:pt x="35" y="6"/>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75" name="文本框 74"/>
            <p:cNvSpPr txBox="1"/>
            <p:nvPr>
              <p:custDataLst>
                <p:tags r:id="rId1"/>
              </p:custDataLst>
            </p:nvPr>
          </p:nvSpPr>
          <p:spPr>
            <a:xfrm>
              <a:off x="5919" y="4045"/>
              <a:ext cx="7365" cy="2447"/>
            </a:xfrm>
            <a:prstGeom prst="rect">
              <a:avLst/>
            </a:prstGeom>
            <a:noFill/>
          </p:spPr>
          <p:txBody>
            <a:bodyPr wrap="square" rtlCol="0" anchor="ctr">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fontAlgn="auto">
                <a:lnSpc>
                  <a:spcPts val="3400"/>
                </a:lnSpc>
                <a:spcBef>
                  <a:spcPts val="0"/>
                </a:spcBef>
                <a:spcAft>
                  <a:spcPts val="0"/>
                </a:spcAft>
              </a:pPr>
              <a:r>
                <a:rPr lang="zh-CN" sz="2800" dirty="0">
                  <a:solidFill>
                    <a:schemeClr val="tx1"/>
                  </a:solidFill>
                  <a:latin typeface="汉仪中黑简" panose="02010600000101010101" charset="-122"/>
                  <a:ea typeface="汉仪中黑简" panose="02010600000101010101" charset="-122"/>
                  <a:cs typeface="汉仪中黑简" panose="02010600000101010101" charset="-122"/>
                  <a:sym typeface="+mn-ea"/>
                </a:rPr>
                <a:t>对已实施的或正在实施危险性较大作业检查，对照法律法规已有的规定和企业制度，检查实际审批程序记录表</a:t>
              </a:r>
              <a:endParaRPr sz="2800" dirty="0">
                <a:solidFill>
                  <a:schemeClr val="tx1"/>
                </a:solidFill>
                <a:latin typeface="汉仪中黑简" panose="02010600000101010101" charset="-122"/>
                <a:ea typeface="汉仪中黑简" panose="02010600000101010101" charset="-122"/>
                <a:cs typeface="汉仪中黑简" panose="02010600000101010101" charset="-122"/>
                <a:sym typeface="+mn-ea"/>
              </a:endParaRPr>
            </a:p>
            <a:p>
              <a:pPr algn="just" fontAlgn="auto">
                <a:lnSpc>
                  <a:spcPts val="3400"/>
                </a:lnSpc>
                <a:spcBef>
                  <a:spcPts val="0"/>
                </a:spcBef>
                <a:spcAft>
                  <a:spcPts val="0"/>
                </a:spcAft>
              </a:pPr>
              <a:endParaRPr sz="2800" dirty="0">
                <a:solidFill>
                  <a:schemeClr val="tx1"/>
                </a:solidFill>
                <a:latin typeface="汉仪中黑简" panose="02010600000101010101" charset="-122"/>
                <a:ea typeface="汉仪中黑简" panose="02010600000101010101" charset="-122"/>
                <a:cs typeface="汉仪中黑简" panose="02010600000101010101" charset="-122"/>
                <a:sym typeface="+mn-ea"/>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nvPicPr>
        <p:blipFill>
          <a:blip r:embed="rId271"/>
          <a:stretch>
            <a:fillRect/>
          </a:stretch>
        </p:blipFill>
        <p:spPr>
          <a:xfrm>
            <a:off x="0" y="0"/>
            <a:ext cx="12202795" cy="6857365"/>
          </a:xfrm>
          <a:prstGeom prst="rect">
            <a:avLst/>
          </a:prstGeom>
        </p:spPr>
      </p:pic>
      <p:sp>
        <p:nvSpPr>
          <p:cNvPr id="7" name="文本框 6"/>
          <p:cNvSpPr txBox="1"/>
          <p:nvPr>
            <p:custDataLst>
              <p:tags r:id="rId1"/>
            </p:custDataLst>
          </p:nvPr>
        </p:nvSpPr>
        <p:spPr>
          <a:xfrm>
            <a:off x="846455" y="277495"/>
            <a:ext cx="10452735" cy="768350"/>
          </a:xfrm>
          <a:prstGeom prst="rect">
            <a:avLst/>
          </a:prstGeom>
          <a:gradFill>
            <a:gsLst>
              <a:gs pos="0">
                <a:srgbClr val="E30000"/>
              </a:gs>
              <a:gs pos="100000">
                <a:srgbClr val="760303"/>
              </a:gs>
            </a:gsLst>
            <a:lin ang="5400000" scaled="0"/>
          </a:gradFill>
          <a:ln>
            <a:noFill/>
          </a:ln>
        </p:spPr>
        <p:txBody>
          <a:bodyPr wrap="square" rtlCol="0">
            <a:spAutoFit/>
          </a:bodyPr>
          <a:lstStyle/>
          <a:p>
            <a:pPr algn="l"/>
            <a:r>
              <a:rPr lang="en-US" sz="2200">
                <a:solidFill>
                  <a:schemeClr val="bg1"/>
                </a:solidFill>
                <a:latin typeface="思源黑体 Medium" panose="020B0600000000000000" charset="-122"/>
                <a:ea typeface="思源黑体 Medium" panose="020B0600000000000000" charset="-122"/>
                <a:cs typeface="思源黑体 Medium" panose="020B0600000000000000" charset="-122"/>
              </a:rPr>
              <a:t>6</a:t>
            </a:r>
            <a:r>
              <a:rPr lang="zh-CN" altLang="en-US" sz="2200">
                <a:solidFill>
                  <a:schemeClr val="bg1"/>
                </a:solidFill>
                <a:latin typeface="思源黑体 Medium" panose="020B0600000000000000" charset="-122"/>
                <a:ea typeface="思源黑体 Medium" panose="020B0600000000000000" charset="-122"/>
                <a:cs typeface="思源黑体 Medium" panose="020B0600000000000000" charset="-122"/>
              </a:rPr>
              <a:t>、</a:t>
            </a:r>
            <a:r>
              <a:rPr sz="2200">
                <a:solidFill>
                  <a:schemeClr val="bg1"/>
                </a:solidFill>
                <a:latin typeface="思源黑体 Medium" panose="020B0600000000000000" charset="-122"/>
                <a:ea typeface="思源黑体 Medium" panose="020B0600000000000000" charset="-122"/>
                <a:cs typeface="思源黑体 Medium" panose="020B0600000000000000" charset="-122"/>
              </a:rPr>
              <a:t>倒卖、出租、出借、挂靠或者以其他形式非法转让施工资质，违规转包分包建设工程</a:t>
            </a:r>
          </a:p>
        </p:txBody>
      </p:sp>
      <p:sp>
        <p:nvSpPr>
          <p:cNvPr id="9" name="文本框 8"/>
          <p:cNvSpPr txBox="1"/>
          <p:nvPr>
            <p:custDataLst>
              <p:tags r:id="rId2"/>
            </p:custDataLst>
          </p:nvPr>
        </p:nvSpPr>
        <p:spPr>
          <a:xfrm>
            <a:off x="846455" y="1355725"/>
            <a:ext cx="5249545" cy="4682490"/>
          </a:xfrm>
          <a:prstGeom prst="rect">
            <a:avLst/>
          </a:prstGeom>
          <a:solidFill>
            <a:schemeClr val="bg2">
              <a:alpha val="48000"/>
            </a:schemeClr>
          </a:solidFill>
        </p:spPr>
        <p:txBody>
          <a:bodyPr wrap="square" rtlCol="0">
            <a:noAutofit/>
          </a:bodyPr>
          <a:lstStyle/>
          <a:p>
            <a:pPr>
              <a:lnSpc>
                <a:spcPct val="150000"/>
              </a:lnSpc>
            </a:pPr>
            <a:r>
              <a:rPr lang="zh-CN" altLang="en-US" sz="1600"/>
              <a:t>《中华人民共和国安全生产法》第四十九条 ......</a:t>
            </a:r>
            <a:r>
              <a:rPr lang="zh-CN" altLang="en-US" sz="2000">
                <a:solidFill>
                  <a:srgbClr val="FF0000"/>
                </a:solidFill>
              </a:rPr>
              <a:t>矿山、金属冶炼建设项目和用于生产、储存、装卸危险物品的建设项目的施工单位应当加强对施工项目的安全管理，不得倒卖、出租、出借、挂靠或者以其他形式非法转让施工资质，不得将其承包的全部建设工程转包给第三人或者将其承包的全部建设工程支解以后以分包的名义分别转包给第三人，不得将工程分包给不具备相应资质条件的单位。</a:t>
            </a:r>
          </a:p>
        </p:txBody>
      </p:sp>
      <p:grpSp>
        <p:nvGrpSpPr>
          <p:cNvPr id="6" name="组合 5" descr="7b0a202020202274657874626f78223a20227b5c2269645c223a32303334353032302c5c2263617465676f72795f69645c223a5c225c227d220a7d0a"/>
          <p:cNvGrpSpPr/>
          <p:nvPr/>
        </p:nvGrpSpPr>
        <p:grpSpPr>
          <a:xfrm>
            <a:off x="6506845" y="1764665"/>
            <a:ext cx="4793615" cy="3538220"/>
            <a:chOff x="5402" y="3594"/>
            <a:chExt cx="8398" cy="3612"/>
          </a:xfrm>
        </p:grpSpPr>
        <p:grpSp>
          <p:nvGrpSpPr>
            <p:cNvPr id="8" name="组合 7"/>
            <p:cNvGrpSpPr/>
            <p:nvPr/>
          </p:nvGrpSpPr>
          <p:grpSpPr>
            <a:xfrm>
              <a:off x="5402" y="3594"/>
              <a:ext cx="8398" cy="3612"/>
              <a:chOff x="5402" y="3594"/>
              <a:chExt cx="8398" cy="3612"/>
            </a:xfrm>
          </p:grpSpPr>
          <p:sp>
            <p:nvSpPr>
              <p:cNvPr id="181" name="Freeform 107"/>
              <p:cNvSpPr>
                <a:spLocks noEditPoints="1"/>
              </p:cNvSpPr>
              <p:nvPr>
                <p:custDataLst>
                  <p:tags r:id="rId4"/>
                </p:custDataLst>
              </p:nvPr>
            </p:nvSpPr>
            <p:spPr bwMode="auto">
              <a:xfrm>
                <a:off x="13134" y="6734"/>
                <a:ext cx="124" cy="128"/>
              </a:xfrm>
              <a:custGeom>
                <a:avLst/>
                <a:gdLst>
                  <a:gd name="T0" fmla="*/ 18 w 19"/>
                  <a:gd name="T1" fmla="*/ 15 h 20"/>
                  <a:gd name="T2" fmla="*/ 19 w 19"/>
                  <a:gd name="T3" fmla="*/ 13 h 20"/>
                  <a:gd name="T4" fmla="*/ 17 w 19"/>
                  <a:gd name="T5" fmla="*/ 11 h 20"/>
                  <a:gd name="T6" fmla="*/ 17 w 19"/>
                  <a:gd name="T7" fmla="*/ 9 h 20"/>
                  <a:gd name="T8" fmla="*/ 19 w 19"/>
                  <a:gd name="T9" fmla="*/ 7 h 20"/>
                  <a:gd name="T10" fmla="*/ 18 w 19"/>
                  <a:gd name="T11" fmla="*/ 5 h 20"/>
                  <a:gd name="T12" fmla="*/ 15 w 19"/>
                  <a:gd name="T13" fmla="*/ 5 h 20"/>
                  <a:gd name="T14" fmla="*/ 14 w 19"/>
                  <a:gd name="T15" fmla="*/ 4 h 20"/>
                  <a:gd name="T16" fmla="*/ 14 w 19"/>
                  <a:gd name="T17" fmla="*/ 1 h 20"/>
                  <a:gd name="T18" fmla="*/ 12 w 19"/>
                  <a:gd name="T19" fmla="*/ 0 h 20"/>
                  <a:gd name="T20" fmla="*/ 10 w 19"/>
                  <a:gd name="T21" fmla="*/ 2 h 20"/>
                  <a:gd name="T22" fmla="*/ 8 w 19"/>
                  <a:gd name="T23" fmla="*/ 2 h 20"/>
                  <a:gd name="T24" fmla="*/ 7 w 19"/>
                  <a:gd name="T25" fmla="*/ 0 h 20"/>
                  <a:gd name="T26" fmla="*/ 4 w 19"/>
                  <a:gd name="T27" fmla="*/ 1 h 20"/>
                  <a:gd name="T28" fmla="*/ 5 w 19"/>
                  <a:gd name="T29" fmla="*/ 4 h 20"/>
                  <a:gd name="T30" fmla="*/ 3 w 19"/>
                  <a:gd name="T31" fmla="*/ 5 h 20"/>
                  <a:gd name="T32" fmla="*/ 0 w 19"/>
                  <a:gd name="T33" fmla="*/ 5 h 20"/>
                  <a:gd name="T34" fmla="*/ 0 w 19"/>
                  <a:gd name="T35" fmla="*/ 7 h 20"/>
                  <a:gd name="T36" fmla="*/ 2 w 19"/>
                  <a:gd name="T37" fmla="*/ 9 h 20"/>
                  <a:gd name="T38" fmla="*/ 2 w 19"/>
                  <a:gd name="T39" fmla="*/ 11 h 20"/>
                  <a:gd name="T40" fmla="*/ 0 w 19"/>
                  <a:gd name="T41" fmla="*/ 13 h 20"/>
                  <a:gd name="T42" fmla="*/ 1 w 19"/>
                  <a:gd name="T43" fmla="*/ 15 h 20"/>
                  <a:gd name="T44" fmla="*/ 3 w 19"/>
                  <a:gd name="T45" fmla="*/ 15 h 20"/>
                  <a:gd name="T46" fmla="*/ 5 w 19"/>
                  <a:gd name="T47" fmla="*/ 16 h 20"/>
                  <a:gd name="T48" fmla="*/ 4 w 19"/>
                  <a:gd name="T49" fmla="*/ 19 h 20"/>
                  <a:gd name="T50" fmla="*/ 7 w 19"/>
                  <a:gd name="T51" fmla="*/ 20 h 20"/>
                  <a:gd name="T52" fmla="*/ 9 w 19"/>
                  <a:gd name="T53" fmla="*/ 18 h 20"/>
                  <a:gd name="T54" fmla="*/ 10 w 19"/>
                  <a:gd name="T55" fmla="*/ 18 h 20"/>
                  <a:gd name="T56" fmla="*/ 12 w 19"/>
                  <a:gd name="T57" fmla="*/ 20 h 20"/>
                  <a:gd name="T58" fmla="*/ 14 w 19"/>
                  <a:gd name="T59" fmla="*/ 19 h 20"/>
                  <a:gd name="T60" fmla="*/ 14 w 19"/>
                  <a:gd name="T61" fmla="*/ 16 h 20"/>
                  <a:gd name="T62" fmla="*/ 15 w 19"/>
                  <a:gd name="T63" fmla="*/ 15 h 20"/>
                  <a:gd name="T64" fmla="*/ 18 w 19"/>
                  <a:gd name="T65" fmla="*/ 15 h 20"/>
                  <a:gd name="T66" fmla="*/ 8 w 19"/>
                  <a:gd name="T67" fmla="*/ 13 h 20"/>
                  <a:gd name="T68" fmla="*/ 6 w 19"/>
                  <a:gd name="T69" fmla="*/ 9 h 20"/>
                  <a:gd name="T70" fmla="*/ 11 w 19"/>
                  <a:gd name="T71" fmla="*/ 6 h 20"/>
                  <a:gd name="T72" fmla="*/ 13 w 19"/>
                  <a:gd name="T73" fmla="*/ 11 h 20"/>
                  <a:gd name="T74" fmla="*/ 8 w 19"/>
                  <a:gd name="T75"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 h="20">
                    <a:moveTo>
                      <a:pt x="18" y="15"/>
                    </a:moveTo>
                    <a:cubicBezTo>
                      <a:pt x="19" y="13"/>
                      <a:pt x="19" y="13"/>
                      <a:pt x="19" y="13"/>
                    </a:cubicBezTo>
                    <a:cubicBezTo>
                      <a:pt x="17" y="11"/>
                      <a:pt x="17" y="11"/>
                      <a:pt x="17" y="11"/>
                    </a:cubicBezTo>
                    <a:cubicBezTo>
                      <a:pt x="17" y="10"/>
                      <a:pt x="17" y="10"/>
                      <a:pt x="17" y="9"/>
                    </a:cubicBezTo>
                    <a:cubicBezTo>
                      <a:pt x="19" y="7"/>
                      <a:pt x="19" y="7"/>
                      <a:pt x="19" y="7"/>
                    </a:cubicBezTo>
                    <a:cubicBezTo>
                      <a:pt x="18" y="5"/>
                      <a:pt x="18" y="5"/>
                      <a:pt x="18" y="5"/>
                    </a:cubicBezTo>
                    <a:cubicBezTo>
                      <a:pt x="15" y="5"/>
                      <a:pt x="15" y="5"/>
                      <a:pt x="15" y="5"/>
                    </a:cubicBezTo>
                    <a:cubicBezTo>
                      <a:pt x="15" y="5"/>
                      <a:pt x="15" y="4"/>
                      <a:pt x="14" y="4"/>
                    </a:cubicBezTo>
                    <a:cubicBezTo>
                      <a:pt x="14" y="1"/>
                      <a:pt x="14" y="1"/>
                      <a:pt x="14" y="1"/>
                    </a:cubicBezTo>
                    <a:cubicBezTo>
                      <a:pt x="12" y="0"/>
                      <a:pt x="12" y="0"/>
                      <a:pt x="12" y="0"/>
                    </a:cubicBezTo>
                    <a:cubicBezTo>
                      <a:pt x="10" y="2"/>
                      <a:pt x="10" y="2"/>
                      <a:pt x="10" y="2"/>
                    </a:cubicBezTo>
                    <a:cubicBezTo>
                      <a:pt x="10" y="2"/>
                      <a:pt x="9" y="2"/>
                      <a:pt x="8" y="2"/>
                    </a:cubicBezTo>
                    <a:cubicBezTo>
                      <a:pt x="7" y="0"/>
                      <a:pt x="7" y="0"/>
                      <a:pt x="7" y="0"/>
                    </a:cubicBezTo>
                    <a:cubicBezTo>
                      <a:pt x="4" y="1"/>
                      <a:pt x="4" y="1"/>
                      <a:pt x="4" y="1"/>
                    </a:cubicBezTo>
                    <a:cubicBezTo>
                      <a:pt x="5" y="4"/>
                      <a:pt x="5" y="4"/>
                      <a:pt x="5" y="4"/>
                    </a:cubicBezTo>
                    <a:cubicBezTo>
                      <a:pt x="4" y="4"/>
                      <a:pt x="4" y="5"/>
                      <a:pt x="3" y="5"/>
                    </a:cubicBezTo>
                    <a:cubicBezTo>
                      <a:pt x="0" y="5"/>
                      <a:pt x="0" y="5"/>
                      <a:pt x="0" y="5"/>
                    </a:cubicBezTo>
                    <a:cubicBezTo>
                      <a:pt x="0" y="7"/>
                      <a:pt x="0" y="7"/>
                      <a:pt x="0" y="7"/>
                    </a:cubicBezTo>
                    <a:cubicBezTo>
                      <a:pt x="2" y="9"/>
                      <a:pt x="2" y="9"/>
                      <a:pt x="2" y="9"/>
                    </a:cubicBezTo>
                    <a:cubicBezTo>
                      <a:pt x="2" y="10"/>
                      <a:pt x="2" y="10"/>
                      <a:pt x="2" y="11"/>
                    </a:cubicBezTo>
                    <a:cubicBezTo>
                      <a:pt x="0" y="13"/>
                      <a:pt x="0" y="13"/>
                      <a:pt x="0" y="13"/>
                    </a:cubicBezTo>
                    <a:cubicBezTo>
                      <a:pt x="1" y="15"/>
                      <a:pt x="1" y="15"/>
                      <a:pt x="1" y="15"/>
                    </a:cubicBezTo>
                    <a:cubicBezTo>
                      <a:pt x="3" y="15"/>
                      <a:pt x="3" y="15"/>
                      <a:pt x="3" y="15"/>
                    </a:cubicBezTo>
                    <a:cubicBezTo>
                      <a:pt x="4" y="15"/>
                      <a:pt x="4" y="16"/>
                      <a:pt x="5" y="16"/>
                    </a:cubicBezTo>
                    <a:cubicBezTo>
                      <a:pt x="4" y="19"/>
                      <a:pt x="4" y="19"/>
                      <a:pt x="4" y="19"/>
                    </a:cubicBezTo>
                    <a:cubicBezTo>
                      <a:pt x="7" y="20"/>
                      <a:pt x="7" y="20"/>
                      <a:pt x="7" y="20"/>
                    </a:cubicBezTo>
                    <a:cubicBezTo>
                      <a:pt x="9" y="18"/>
                      <a:pt x="9" y="18"/>
                      <a:pt x="9" y="18"/>
                    </a:cubicBezTo>
                    <a:cubicBezTo>
                      <a:pt x="9" y="18"/>
                      <a:pt x="10" y="18"/>
                      <a:pt x="10" y="18"/>
                    </a:cubicBezTo>
                    <a:cubicBezTo>
                      <a:pt x="12" y="20"/>
                      <a:pt x="12" y="20"/>
                      <a:pt x="12" y="20"/>
                    </a:cubicBezTo>
                    <a:cubicBezTo>
                      <a:pt x="14" y="19"/>
                      <a:pt x="14" y="19"/>
                      <a:pt x="14" y="19"/>
                    </a:cubicBezTo>
                    <a:cubicBezTo>
                      <a:pt x="14" y="16"/>
                      <a:pt x="14" y="16"/>
                      <a:pt x="14" y="16"/>
                    </a:cubicBezTo>
                    <a:cubicBezTo>
                      <a:pt x="15" y="16"/>
                      <a:pt x="15" y="15"/>
                      <a:pt x="15" y="15"/>
                    </a:cubicBezTo>
                    <a:lnTo>
                      <a:pt x="18" y="15"/>
                    </a:lnTo>
                    <a:close/>
                    <a:moveTo>
                      <a:pt x="8" y="13"/>
                    </a:moveTo>
                    <a:cubicBezTo>
                      <a:pt x="6" y="13"/>
                      <a:pt x="5" y="10"/>
                      <a:pt x="6" y="9"/>
                    </a:cubicBezTo>
                    <a:cubicBezTo>
                      <a:pt x="7" y="7"/>
                      <a:pt x="9" y="6"/>
                      <a:pt x="11" y="6"/>
                    </a:cubicBezTo>
                    <a:cubicBezTo>
                      <a:pt x="13" y="7"/>
                      <a:pt x="14" y="9"/>
                      <a:pt x="13" y="11"/>
                    </a:cubicBezTo>
                    <a:cubicBezTo>
                      <a:pt x="12" y="13"/>
                      <a:pt x="10" y="14"/>
                      <a:pt x="8" y="13"/>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2" name="Freeform 108"/>
              <p:cNvSpPr>
                <a:spLocks noEditPoints="1"/>
              </p:cNvSpPr>
              <p:nvPr>
                <p:custDataLst>
                  <p:tags r:id="rId5"/>
                </p:custDataLst>
              </p:nvPr>
            </p:nvSpPr>
            <p:spPr bwMode="auto">
              <a:xfrm>
                <a:off x="5757" y="3807"/>
                <a:ext cx="186" cy="188"/>
              </a:xfrm>
              <a:custGeom>
                <a:avLst/>
                <a:gdLst>
                  <a:gd name="T0" fmla="*/ 23 w 29"/>
                  <a:gd name="T1" fmla="*/ 26 h 29"/>
                  <a:gd name="T2" fmla="*/ 26 w 29"/>
                  <a:gd name="T3" fmla="*/ 24 h 29"/>
                  <a:gd name="T4" fmla="*/ 24 w 29"/>
                  <a:gd name="T5" fmla="*/ 20 h 29"/>
                  <a:gd name="T6" fmla="*/ 25 w 29"/>
                  <a:gd name="T7" fmla="*/ 18 h 29"/>
                  <a:gd name="T8" fmla="*/ 29 w 29"/>
                  <a:gd name="T9" fmla="*/ 17 h 29"/>
                  <a:gd name="T10" fmla="*/ 29 w 29"/>
                  <a:gd name="T11" fmla="*/ 13 h 29"/>
                  <a:gd name="T12" fmla="*/ 25 w 29"/>
                  <a:gd name="T13" fmla="*/ 12 h 29"/>
                  <a:gd name="T14" fmla="*/ 24 w 29"/>
                  <a:gd name="T15" fmla="*/ 10 h 29"/>
                  <a:gd name="T16" fmla="*/ 26 w 29"/>
                  <a:gd name="T17" fmla="*/ 6 h 29"/>
                  <a:gd name="T18" fmla="*/ 24 w 29"/>
                  <a:gd name="T19" fmla="*/ 3 h 29"/>
                  <a:gd name="T20" fmla="*/ 20 w 29"/>
                  <a:gd name="T21" fmla="*/ 5 h 29"/>
                  <a:gd name="T22" fmla="*/ 18 w 29"/>
                  <a:gd name="T23" fmla="*/ 4 h 29"/>
                  <a:gd name="T24" fmla="*/ 17 w 29"/>
                  <a:gd name="T25" fmla="*/ 0 h 29"/>
                  <a:gd name="T26" fmla="*/ 13 w 29"/>
                  <a:gd name="T27" fmla="*/ 0 h 29"/>
                  <a:gd name="T28" fmla="*/ 12 w 29"/>
                  <a:gd name="T29" fmla="*/ 4 h 29"/>
                  <a:gd name="T30" fmla="*/ 10 w 29"/>
                  <a:gd name="T31" fmla="*/ 5 h 29"/>
                  <a:gd name="T32" fmla="*/ 6 w 29"/>
                  <a:gd name="T33" fmla="*/ 3 h 29"/>
                  <a:gd name="T34" fmla="*/ 4 w 29"/>
                  <a:gd name="T35" fmla="*/ 5 h 29"/>
                  <a:gd name="T36" fmla="*/ 5 w 29"/>
                  <a:gd name="T37" fmla="*/ 9 h 29"/>
                  <a:gd name="T38" fmla="*/ 4 w 29"/>
                  <a:gd name="T39" fmla="*/ 11 h 29"/>
                  <a:gd name="T40" fmla="*/ 0 w 29"/>
                  <a:gd name="T41" fmla="*/ 12 h 29"/>
                  <a:gd name="T42" fmla="*/ 0 w 29"/>
                  <a:gd name="T43" fmla="*/ 16 h 29"/>
                  <a:gd name="T44" fmla="*/ 4 w 29"/>
                  <a:gd name="T45" fmla="*/ 17 h 29"/>
                  <a:gd name="T46" fmla="*/ 5 w 29"/>
                  <a:gd name="T47" fmla="*/ 19 h 29"/>
                  <a:gd name="T48" fmla="*/ 3 w 29"/>
                  <a:gd name="T49" fmla="*/ 23 h 29"/>
                  <a:gd name="T50" fmla="*/ 5 w 29"/>
                  <a:gd name="T51" fmla="*/ 25 h 29"/>
                  <a:gd name="T52" fmla="*/ 9 w 29"/>
                  <a:gd name="T53" fmla="*/ 24 h 29"/>
                  <a:gd name="T54" fmla="*/ 11 w 29"/>
                  <a:gd name="T55" fmla="*/ 25 h 29"/>
                  <a:gd name="T56" fmla="*/ 12 w 29"/>
                  <a:gd name="T57" fmla="*/ 29 h 29"/>
                  <a:gd name="T58" fmla="*/ 16 w 29"/>
                  <a:gd name="T59" fmla="*/ 29 h 29"/>
                  <a:gd name="T60" fmla="*/ 17 w 29"/>
                  <a:gd name="T61" fmla="*/ 25 h 29"/>
                  <a:gd name="T62" fmla="*/ 20 w 29"/>
                  <a:gd name="T63" fmla="*/ 24 h 29"/>
                  <a:gd name="T64" fmla="*/ 23 w 29"/>
                  <a:gd name="T65" fmla="*/ 26 h 29"/>
                  <a:gd name="T66" fmla="*/ 11 w 29"/>
                  <a:gd name="T67" fmla="*/ 18 h 29"/>
                  <a:gd name="T68" fmla="*/ 11 w 29"/>
                  <a:gd name="T69" fmla="*/ 11 h 29"/>
                  <a:gd name="T70" fmla="*/ 19 w 29"/>
                  <a:gd name="T71" fmla="*/ 11 h 29"/>
                  <a:gd name="T72" fmla="*/ 18 w 29"/>
                  <a:gd name="T73" fmla="*/ 18 h 29"/>
                  <a:gd name="T74" fmla="*/ 11 w 29"/>
                  <a:gd name="T75" fmla="*/ 1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 h="29">
                    <a:moveTo>
                      <a:pt x="23" y="26"/>
                    </a:moveTo>
                    <a:cubicBezTo>
                      <a:pt x="26" y="24"/>
                      <a:pt x="26" y="24"/>
                      <a:pt x="26" y="24"/>
                    </a:cubicBezTo>
                    <a:cubicBezTo>
                      <a:pt x="24" y="20"/>
                      <a:pt x="24" y="20"/>
                      <a:pt x="24" y="20"/>
                    </a:cubicBezTo>
                    <a:cubicBezTo>
                      <a:pt x="24" y="19"/>
                      <a:pt x="25" y="19"/>
                      <a:pt x="25" y="18"/>
                    </a:cubicBezTo>
                    <a:cubicBezTo>
                      <a:pt x="29" y="17"/>
                      <a:pt x="29" y="17"/>
                      <a:pt x="29" y="17"/>
                    </a:cubicBezTo>
                    <a:cubicBezTo>
                      <a:pt x="29" y="13"/>
                      <a:pt x="29" y="13"/>
                      <a:pt x="29" y="13"/>
                    </a:cubicBezTo>
                    <a:cubicBezTo>
                      <a:pt x="25" y="12"/>
                      <a:pt x="25" y="12"/>
                      <a:pt x="25" y="12"/>
                    </a:cubicBezTo>
                    <a:cubicBezTo>
                      <a:pt x="25" y="11"/>
                      <a:pt x="25" y="10"/>
                      <a:pt x="24" y="10"/>
                    </a:cubicBezTo>
                    <a:cubicBezTo>
                      <a:pt x="26" y="6"/>
                      <a:pt x="26" y="6"/>
                      <a:pt x="26" y="6"/>
                    </a:cubicBezTo>
                    <a:cubicBezTo>
                      <a:pt x="24" y="3"/>
                      <a:pt x="24" y="3"/>
                      <a:pt x="24" y="3"/>
                    </a:cubicBezTo>
                    <a:cubicBezTo>
                      <a:pt x="20" y="5"/>
                      <a:pt x="20" y="5"/>
                      <a:pt x="20" y="5"/>
                    </a:cubicBezTo>
                    <a:cubicBezTo>
                      <a:pt x="20" y="5"/>
                      <a:pt x="19" y="4"/>
                      <a:pt x="18" y="4"/>
                    </a:cubicBezTo>
                    <a:cubicBezTo>
                      <a:pt x="17" y="0"/>
                      <a:pt x="17" y="0"/>
                      <a:pt x="17" y="0"/>
                    </a:cubicBezTo>
                    <a:cubicBezTo>
                      <a:pt x="13" y="0"/>
                      <a:pt x="13" y="0"/>
                      <a:pt x="13" y="0"/>
                    </a:cubicBezTo>
                    <a:cubicBezTo>
                      <a:pt x="12" y="4"/>
                      <a:pt x="12" y="4"/>
                      <a:pt x="12" y="4"/>
                    </a:cubicBezTo>
                    <a:cubicBezTo>
                      <a:pt x="11" y="4"/>
                      <a:pt x="11" y="4"/>
                      <a:pt x="10" y="5"/>
                    </a:cubicBezTo>
                    <a:cubicBezTo>
                      <a:pt x="6" y="3"/>
                      <a:pt x="6" y="3"/>
                      <a:pt x="6" y="3"/>
                    </a:cubicBezTo>
                    <a:cubicBezTo>
                      <a:pt x="4" y="5"/>
                      <a:pt x="4" y="5"/>
                      <a:pt x="4" y="5"/>
                    </a:cubicBezTo>
                    <a:cubicBezTo>
                      <a:pt x="5" y="9"/>
                      <a:pt x="5" y="9"/>
                      <a:pt x="5" y="9"/>
                    </a:cubicBezTo>
                    <a:cubicBezTo>
                      <a:pt x="5" y="9"/>
                      <a:pt x="5" y="10"/>
                      <a:pt x="4" y="11"/>
                    </a:cubicBezTo>
                    <a:cubicBezTo>
                      <a:pt x="0" y="12"/>
                      <a:pt x="0" y="12"/>
                      <a:pt x="0" y="12"/>
                    </a:cubicBezTo>
                    <a:cubicBezTo>
                      <a:pt x="0" y="16"/>
                      <a:pt x="0" y="16"/>
                      <a:pt x="0" y="16"/>
                    </a:cubicBezTo>
                    <a:cubicBezTo>
                      <a:pt x="4" y="17"/>
                      <a:pt x="4" y="17"/>
                      <a:pt x="4" y="17"/>
                    </a:cubicBezTo>
                    <a:cubicBezTo>
                      <a:pt x="4" y="18"/>
                      <a:pt x="5" y="19"/>
                      <a:pt x="5" y="19"/>
                    </a:cubicBezTo>
                    <a:cubicBezTo>
                      <a:pt x="3" y="23"/>
                      <a:pt x="3" y="23"/>
                      <a:pt x="3" y="23"/>
                    </a:cubicBezTo>
                    <a:cubicBezTo>
                      <a:pt x="5" y="25"/>
                      <a:pt x="5" y="25"/>
                      <a:pt x="5" y="25"/>
                    </a:cubicBezTo>
                    <a:cubicBezTo>
                      <a:pt x="9" y="24"/>
                      <a:pt x="9" y="24"/>
                      <a:pt x="9" y="24"/>
                    </a:cubicBezTo>
                    <a:cubicBezTo>
                      <a:pt x="10" y="24"/>
                      <a:pt x="10" y="24"/>
                      <a:pt x="11" y="25"/>
                    </a:cubicBezTo>
                    <a:cubicBezTo>
                      <a:pt x="12" y="29"/>
                      <a:pt x="12" y="29"/>
                      <a:pt x="12" y="29"/>
                    </a:cubicBezTo>
                    <a:cubicBezTo>
                      <a:pt x="16" y="29"/>
                      <a:pt x="16" y="29"/>
                      <a:pt x="16" y="29"/>
                    </a:cubicBezTo>
                    <a:cubicBezTo>
                      <a:pt x="17" y="25"/>
                      <a:pt x="17" y="25"/>
                      <a:pt x="17" y="25"/>
                    </a:cubicBezTo>
                    <a:cubicBezTo>
                      <a:pt x="18" y="25"/>
                      <a:pt x="19" y="24"/>
                      <a:pt x="20" y="24"/>
                    </a:cubicBezTo>
                    <a:lnTo>
                      <a:pt x="23" y="26"/>
                    </a:lnTo>
                    <a:close/>
                    <a:moveTo>
                      <a:pt x="11" y="18"/>
                    </a:moveTo>
                    <a:cubicBezTo>
                      <a:pt x="9" y="16"/>
                      <a:pt x="9" y="12"/>
                      <a:pt x="11" y="11"/>
                    </a:cubicBezTo>
                    <a:cubicBezTo>
                      <a:pt x="13" y="9"/>
                      <a:pt x="17" y="9"/>
                      <a:pt x="19" y="11"/>
                    </a:cubicBezTo>
                    <a:cubicBezTo>
                      <a:pt x="21" y="13"/>
                      <a:pt x="20" y="16"/>
                      <a:pt x="18" y="18"/>
                    </a:cubicBezTo>
                    <a:cubicBezTo>
                      <a:pt x="16" y="20"/>
                      <a:pt x="13" y="20"/>
                      <a:pt x="11" y="18"/>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3" name="Freeform 109"/>
              <p:cNvSpPr>
                <a:spLocks noEditPoints="1"/>
              </p:cNvSpPr>
              <p:nvPr>
                <p:custDataLst>
                  <p:tags r:id="rId6"/>
                </p:custDataLst>
              </p:nvPr>
            </p:nvSpPr>
            <p:spPr bwMode="auto">
              <a:xfrm>
                <a:off x="5646" y="3969"/>
                <a:ext cx="97" cy="92"/>
              </a:xfrm>
              <a:custGeom>
                <a:avLst/>
                <a:gdLst>
                  <a:gd name="T0" fmla="*/ 12 w 15"/>
                  <a:gd name="T1" fmla="*/ 13 h 14"/>
                  <a:gd name="T2" fmla="*/ 13 w 15"/>
                  <a:gd name="T3" fmla="*/ 12 h 14"/>
                  <a:gd name="T4" fmla="*/ 12 w 15"/>
                  <a:gd name="T5" fmla="*/ 10 h 14"/>
                  <a:gd name="T6" fmla="*/ 13 w 15"/>
                  <a:gd name="T7" fmla="*/ 9 h 14"/>
                  <a:gd name="T8" fmla="*/ 15 w 15"/>
                  <a:gd name="T9" fmla="*/ 8 h 14"/>
                  <a:gd name="T10" fmla="*/ 15 w 15"/>
                  <a:gd name="T11" fmla="*/ 6 h 14"/>
                  <a:gd name="T12" fmla="*/ 13 w 15"/>
                  <a:gd name="T13" fmla="*/ 6 h 14"/>
                  <a:gd name="T14" fmla="*/ 12 w 15"/>
                  <a:gd name="T15" fmla="*/ 5 h 14"/>
                  <a:gd name="T16" fmla="*/ 14 w 15"/>
                  <a:gd name="T17" fmla="*/ 3 h 14"/>
                  <a:gd name="T18" fmla="*/ 12 w 15"/>
                  <a:gd name="T19" fmla="*/ 2 h 14"/>
                  <a:gd name="T20" fmla="*/ 10 w 15"/>
                  <a:gd name="T21" fmla="*/ 2 h 14"/>
                  <a:gd name="T22" fmla="*/ 9 w 15"/>
                  <a:gd name="T23" fmla="*/ 2 h 14"/>
                  <a:gd name="T24" fmla="*/ 9 w 15"/>
                  <a:gd name="T25" fmla="*/ 0 h 14"/>
                  <a:gd name="T26" fmla="*/ 7 w 15"/>
                  <a:gd name="T27" fmla="*/ 0 h 14"/>
                  <a:gd name="T28" fmla="*/ 6 w 15"/>
                  <a:gd name="T29" fmla="*/ 2 h 14"/>
                  <a:gd name="T30" fmla="*/ 5 w 15"/>
                  <a:gd name="T31" fmla="*/ 2 h 14"/>
                  <a:gd name="T32" fmla="*/ 3 w 15"/>
                  <a:gd name="T33" fmla="*/ 1 h 14"/>
                  <a:gd name="T34" fmla="*/ 2 w 15"/>
                  <a:gd name="T35" fmla="*/ 2 h 14"/>
                  <a:gd name="T36" fmla="*/ 3 w 15"/>
                  <a:gd name="T37" fmla="*/ 4 h 14"/>
                  <a:gd name="T38" fmla="*/ 2 w 15"/>
                  <a:gd name="T39" fmla="*/ 5 h 14"/>
                  <a:gd name="T40" fmla="*/ 0 w 15"/>
                  <a:gd name="T41" fmla="*/ 6 h 14"/>
                  <a:gd name="T42" fmla="*/ 0 w 15"/>
                  <a:gd name="T43" fmla="*/ 8 h 14"/>
                  <a:gd name="T44" fmla="*/ 2 w 15"/>
                  <a:gd name="T45" fmla="*/ 8 h 14"/>
                  <a:gd name="T46" fmla="*/ 3 w 15"/>
                  <a:gd name="T47" fmla="*/ 9 h 14"/>
                  <a:gd name="T48" fmla="*/ 2 w 15"/>
                  <a:gd name="T49" fmla="*/ 11 h 14"/>
                  <a:gd name="T50" fmla="*/ 3 w 15"/>
                  <a:gd name="T51" fmla="*/ 13 h 14"/>
                  <a:gd name="T52" fmla="*/ 5 w 15"/>
                  <a:gd name="T53" fmla="*/ 12 h 14"/>
                  <a:gd name="T54" fmla="*/ 6 w 15"/>
                  <a:gd name="T55" fmla="*/ 12 h 14"/>
                  <a:gd name="T56" fmla="*/ 6 w 15"/>
                  <a:gd name="T57" fmla="*/ 14 h 14"/>
                  <a:gd name="T58" fmla="*/ 8 w 15"/>
                  <a:gd name="T59" fmla="*/ 14 h 14"/>
                  <a:gd name="T60" fmla="*/ 9 w 15"/>
                  <a:gd name="T61" fmla="*/ 12 h 14"/>
                  <a:gd name="T62" fmla="*/ 10 w 15"/>
                  <a:gd name="T63" fmla="*/ 12 h 14"/>
                  <a:gd name="T64" fmla="*/ 12 w 15"/>
                  <a:gd name="T65" fmla="*/ 13 h 14"/>
                  <a:gd name="T66" fmla="*/ 6 w 15"/>
                  <a:gd name="T67" fmla="*/ 9 h 14"/>
                  <a:gd name="T68" fmla="*/ 6 w 15"/>
                  <a:gd name="T69" fmla="*/ 5 h 14"/>
                  <a:gd name="T70" fmla="*/ 10 w 15"/>
                  <a:gd name="T71" fmla="*/ 5 h 14"/>
                  <a:gd name="T72" fmla="*/ 9 w 15"/>
                  <a:gd name="T73" fmla="*/ 9 h 14"/>
                  <a:gd name="T74" fmla="*/ 6 w 15"/>
                  <a:gd name="T7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 h="14">
                    <a:moveTo>
                      <a:pt x="12" y="13"/>
                    </a:moveTo>
                    <a:cubicBezTo>
                      <a:pt x="13" y="12"/>
                      <a:pt x="13" y="12"/>
                      <a:pt x="13" y="12"/>
                    </a:cubicBezTo>
                    <a:cubicBezTo>
                      <a:pt x="12" y="10"/>
                      <a:pt x="12" y="10"/>
                      <a:pt x="12" y="10"/>
                    </a:cubicBezTo>
                    <a:cubicBezTo>
                      <a:pt x="12" y="10"/>
                      <a:pt x="13" y="9"/>
                      <a:pt x="13" y="9"/>
                    </a:cubicBezTo>
                    <a:cubicBezTo>
                      <a:pt x="15" y="8"/>
                      <a:pt x="15" y="8"/>
                      <a:pt x="15" y="8"/>
                    </a:cubicBezTo>
                    <a:cubicBezTo>
                      <a:pt x="15" y="6"/>
                      <a:pt x="15" y="6"/>
                      <a:pt x="15" y="6"/>
                    </a:cubicBezTo>
                    <a:cubicBezTo>
                      <a:pt x="13" y="6"/>
                      <a:pt x="13" y="6"/>
                      <a:pt x="13" y="6"/>
                    </a:cubicBezTo>
                    <a:cubicBezTo>
                      <a:pt x="13" y="5"/>
                      <a:pt x="13" y="5"/>
                      <a:pt x="12" y="5"/>
                    </a:cubicBezTo>
                    <a:cubicBezTo>
                      <a:pt x="14" y="3"/>
                      <a:pt x="14" y="3"/>
                      <a:pt x="14" y="3"/>
                    </a:cubicBezTo>
                    <a:cubicBezTo>
                      <a:pt x="12" y="2"/>
                      <a:pt x="12" y="2"/>
                      <a:pt x="12" y="2"/>
                    </a:cubicBezTo>
                    <a:cubicBezTo>
                      <a:pt x="10" y="2"/>
                      <a:pt x="10" y="2"/>
                      <a:pt x="10" y="2"/>
                    </a:cubicBezTo>
                    <a:cubicBezTo>
                      <a:pt x="10" y="2"/>
                      <a:pt x="10" y="2"/>
                      <a:pt x="9" y="2"/>
                    </a:cubicBezTo>
                    <a:cubicBezTo>
                      <a:pt x="9" y="0"/>
                      <a:pt x="9" y="0"/>
                      <a:pt x="9" y="0"/>
                    </a:cubicBezTo>
                    <a:cubicBezTo>
                      <a:pt x="7" y="0"/>
                      <a:pt x="7" y="0"/>
                      <a:pt x="7" y="0"/>
                    </a:cubicBezTo>
                    <a:cubicBezTo>
                      <a:pt x="6" y="2"/>
                      <a:pt x="6" y="2"/>
                      <a:pt x="6" y="2"/>
                    </a:cubicBezTo>
                    <a:cubicBezTo>
                      <a:pt x="6" y="2"/>
                      <a:pt x="6" y="2"/>
                      <a:pt x="5" y="2"/>
                    </a:cubicBezTo>
                    <a:cubicBezTo>
                      <a:pt x="3" y="1"/>
                      <a:pt x="3" y="1"/>
                      <a:pt x="3" y="1"/>
                    </a:cubicBezTo>
                    <a:cubicBezTo>
                      <a:pt x="2" y="2"/>
                      <a:pt x="2" y="2"/>
                      <a:pt x="2" y="2"/>
                    </a:cubicBezTo>
                    <a:cubicBezTo>
                      <a:pt x="3" y="4"/>
                      <a:pt x="3" y="4"/>
                      <a:pt x="3" y="4"/>
                    </a:cubicBezTo>
                    <a:cubicBezTo>
                      <a:pt x="3" y="5"/>
                      <a:pt x="3" y="5"/>
                      <a:pt x="2" y="5"/>
                    </a:cubicBezTo>
                    <a:cubicBezTo>
                      <a:pt x="0" y="6"/>
                      <a:pt x="0" y="6"/>
                      <a:pt x="0" y="6"/>
                    </a:cubicBezTo>
                    <a:cubicBezTo>
                      <a:pt x="0" y="8"/>
                      <a:pt x="0" y="8"/>
                      <a:pt x="0" y="8"/>
                    </a:cubicBezTo>
                    <a:cubicBezTo>
                      <a:pt x="2" y="8"/>
                      <a:pt x="2" y="8"/>
                      <a:pt x="2" y="8"/>
                    </a:cubicBezTo>
                    <a:cubicBezTo>
                      <a:pt x="2" y="9"/>
                      <a:pt x="3" y="9"/>
                      <a:pt x="3" y="9"/>
                    </a:cubicBezTo>
                    <a:cubicBezTo>
                      <a:pt x="2" y="11"/>
                      <a:pt x="2" y="11"/>
                      <a:pt x="2" y="11"/>
                    </a:cubicBezTo>
                    <a:cubicBezTo>
                      <a:pt x="3" y="13"/>
                      <a:pt x="3" y="13"/>
                      <a:pt x="3" y="13"/>
                    </a:cubicBezTo>
                    <a:cubicBezTo>
                      <a:pt x="5" y="12"/>
                      <a:pt x="5" y="12"/>
                      <a:pt x="5" y="12"/>
                    </a:cubicBezTo>
                    <a:cubicBezTo>
                      <a:pt x="5" y="12"/>
                      <a:pt x="6" y="12"/>
                      <a:pt x="6" y="12"/>
                    </a:cubicBezTo>
                    <a:cubicBezTo>
                      <a:pt x="6" y="14"/>
                      <a:pt x="6" y="14"/>
                      <a:pt x="6" y="14"/>
                    </a:cubicBezTo>
                    <a:cubicBezTo>
                      <a:pt x="8" y="14"/>
                      <a:pt x="8" y="14"/>
                      <a:pt x="8" y="14"/>
                    </a:cubicBezTo>
                    <a:cubicBezTo>
                      <a:pt x="9" y="12"/>
                      <a:pt x="9" y="12"/>
                      <a:pt x="9" y="12"/>
                    </a:cubicBezTo>
                    <a:cubicBezTo>
                      <a:pt x="9" y="12"/>
                      <a:pt x="10" y="12"/>
                      <a:pt x="10" y="12"/>
                    </a:cubicBezTo>
                    <a:lnTo>
                      <a:pt x="12" y="13"/>
                    </a:lnTo>
                    <a:close/>
                    <a:moveTo>
                      <a:pt x="6" y="9"/>
                    </a:moveTo>
                    <a:cubicBezTo>
                      <a:pt x="5" y="8"/>
                      <a:pt x="5" y="6"/>
                      <a:pt x="6" y="5"/>
                    </a:cubicBezTo>
                    <a:cubicBezTo>
                      <a:pt x="7" y="4"/>
                      <a:pt x="9" y="4"/>
                      <a:pt x="10" y="5"/>
                    </a:cubicBezTo>
                    <a:cubicBezTo>
                      <a:pt x="11" y="6"/>
                      <a:pt x="10" y="8"/>
                      <a:pt x="9" y="9"/>
                    </a:cubicBezTo>
                    <a:cubicBezTo>
                      <a:pt x="8" y="10"/>
                      <a:pt x="7" y="10"/>
                      <a:pt x="6" y="9"/>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4" name="Line 110"/>
              <p:cNvSpPr>
                <a:spLocks noChangeShapeType="1"/>
              </p:cNvSpPr>
              <p:nvPr>
                <p:custDataLst>
                  <p:tags r:id="rId7"/>
                </p:custDataLst>
              </p:nvPr>
            </p:nvSpPr>
            <p:spPr bwMode="auto">
              <a:xfrm>
                <a:off x="12651" y="7051"/>
                <a:ext cx="0" cy="0"/>
              </a:xfrm>
              <a:prstGeom prst="line">
                <a:avLst/>
              </a:prstGeom>
              <a:solidFill>
                <a:srgbClr val="4A7CC6"/>
              </a:solidFill>
              <a:ln w="34925" cap="flat">
                <a:solidFill>
                  <a:srgbClr val="172A88"/>
                </a:solidFill>
                <a:prstDash val="solid"/>
                <a:miter lim="800000"/>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 name="Freeform 111"/>
              <p:cNvSpPr/>
              <p:nvPr>
                <p:custDataLst>
                  <p:tags r:id="rId8"/>
                </p:custDataLst>
              </p:nvPr>
            </p:nvSpPr>
            <p:spPr bwMode="auto">
              <a:xfrm>
                <a:off x="5402" y="3594"/>
                <a:ext cx="8398" cy="3483"/>
              </a:xfrm>
              <a:custGeom>
                <a:avLst/>
                <a:gdLst>
                  <a:gd name="T0" fmla="*/ 1236 w 1302"/>
                  <a:gd name="T1" fmla="*/ 538 h 538"/>
                  <a:gd name="T2" fmla="*/ 1201 w 1302"/>
                  <a:gd name="T3" fmla="*/ 538 h 538"/>
                  <a:gd name="T4" fmla="*/ 1201 w 1302"/>
                  <a:gd name="T5" fmla="*/ 530 h 538"/>
                  <a:gd name="T6" fmla="*/ 1236 w 1302"/>
                  <a:gd name="T7" fmla="*/ 530 h 538"/>
                  <a:gd name="T8" fmla="*/ 1294 w 1302"/>
                  <a:gd name="T9" fmla="*/ 472 h 538"/>
                  <a:gd name="T10" fmla="*/ 1294 w 1302"/>
                  <a:gd name="T11" fmla="*/ 67 h 538"/>
                  <a:gd name="T12" fmla="*/ 1236 w 1302"/>
                  <a:gd name="T13" fmla="*/ 8 h 538"/>
                  <a:gd name="T14" fmla="*/ 66 w 1302"/>
                  <a:gd name="T15" fmla="*/ 8 h 538"/>
                  <a:gd name="T16" fmla="*/ 8 w 1302"/>
                  <a:gd name="T17" fmla="*/ 67 h 538"/>
                  <a:gd name="T18" fmla="*/ 8 w 1302"/>
                  <a:gd name="T19" fmla="*/ 472 h 538"/>
                  <a:gd name="T20" fmla="*/ 66 w 1302"/>
                  <a:gd name="T21" fmla="*/ 530 h 538"/>
                  <a:gd name="T22" fmla="*/ 1124 w 1302"/>
                  <a:gd name="T23" fmla="*/ 530 h 538"/>
                  <a:gd name="T24" fmla="*/ 1124 w 1302"/>
                  <a:gd name="T25" fmla="*/ 538 h 538"/>
                  <a:gd name="T26" fmla="*/ 66 w 1302"/>
                  <a:gd name="T27" fmla="*/ 538 h 538"/>
                  <a:gd name="T28" fmla="*/ 0 w 1302"/>
                  <a:gd name="T29" fmla="*/ 472 h 538"/>
                  <a:gd name="T30" fmla="*/ 0 w 1302"/>
                  <a:gd name="T31" fmla="*/ 67 h 538"/>
                  <a:gd name="T32" fmla="*/ 66 w 1302"/>
                  <a:gd name="T33" fmla="*/ 0 h 538"/>
                  <a:gd name="T34" fmla="*/ 1236 w 1302"/>
                  <a:gd name="T35" fmla="*/ 0 h 538"/>
                  <a:gd name="T36" fmla="*/ 1302 w 1302"/>
                  <a:gd name="T37" fmla="*/ 67 h 538"/>
                  <a:gd name="T38" fmla="*/ 1302 w 1302"/>
                  <a:gd name="T39" fmla="*/ 472 h 538"/>
                  <a:gd name="T40" fmla="*/ 1236 w 1302"/>
                  <a:gd name="T41" fmla="*/ 538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2" h="538">
                    <a:moveTo>
                      <a:pt x="1236" y="538"/>
                    </a:moveTo>
                    <a:cubicBezTo>
                      <a:pt x="1201" y="538"/>
                      <a:pt x="1201" y="538"/>
                      <a:pt x="1201" y="538"/>
                    </a:cubicBezTo>
                    <a:cubicBezTo>
                      <a:pt x="1201" y="530"/>
                      <a:pt x="1201" y="530"/>
                      <a:pt x="1201" y="530"/>
                    </a:cubicBezTo>
                    <a:cubicBezTo>
                      <a:pt x="1236" y="530"/>
                      <a:pt x="1236" y="530"/>
                      <a:pt x="1236" y="530"/>
                    </a:cubicBezTo>
                    <a:cubicBezTo>
                      <a:pt x="1268" y="530"/>
                      <a:pt x="1294" y="504"/>
                      <a:pt x="1294" y="472"/>
                    </a:cubicBezTo>
                    <a:cubicBezTo>
                      <a:pt x="1294" y="67"/>
                      <a:pt x="1294" y="67"/>
                      <a:pt x="1294" y="67"/>
                    </a:cubicBezTo>
                    <a:cubicBezTo>
                      <a:pt x="1294" y="35"/>
                      <a:pt x="1268" y="8"/>
                      <a:pt x="1236" y="8"/>
                    </a:cubicBezTo>
                    <a:cubicBezTo>
                      <a:pt x="66" y="8"/>
                      <a:pt x="66" y="8"/>
                      <a:pt x="66" y="8"/>
                    </a:cubicBezTo>
                    <a:cubicBezTo>
                      <a:pt x="34" y="8"/>
                      <a:pt x="8" y="35"/>
                      <a:pt x="8" y="67"/>
                    </a:cubicBezTo>
                    <a:cubicBezTo>
                      <a:pt x="8" y="472"/>
                      <a:pt x="8" y="472"/>
                      <a:pt x="8" y="472"/>
                    </a:cubicBezTo>
                    <a:cubicBezTo>
                      <a:pt x="8" y="504"/>
                      <a:pt x="34" y="530"/>
                      <a:pt x="66" y="530"/>
                    </a:cubicBezTo>
                    <a:cubicBezTo>
                      <a:pt x="1124" y="530"/>
                      <a:pt x="1124" y="530"/>
                      <a:pt x="1124" y="530"/>
                    </a:cubicBezTo>
                    <a:cubicBezTo>
                      <a:pt x="1124" y="538"/>
                      <a:pt x="1124" y="538"/>
                      <a:pt x="1124" y="538"/>
                    </a:cubicBezTo>
                    <a:cubicBezTo>
                      <a:pt x="66" y="538"/>
                      <a:pt x="66" y="538"/>
                      <a:pt x="66" y="538"/>
                    </a:cubicBezTo>
                    <a:cubicBezTo>
                      <a:pt x="30" y="538"/>
                      <a:pt x="0" y="508"/>
                      <a:pt x="0" y="472"/>
                    </a:cubicBezTo>
                    <a:cubicBezTo>
                      <a:pt x="0" y="67"/>
                      <a:pt x="0" y="67"/>
                      <a:pt x="0" y="67"/>
                    </a:cubicBezTo>
                    <a:cubicBezTo>
                      <a:pt x="0" y="30"/>
                      <a:pt x="30" y="0"/>
                      <a:pt x="66" y="0"/>
                    </a:cubicBezTo>
                    <a:cubicBezTo>
                      <a:pt x="1236" y="0"/>
                      <a:pt x="1236" y="0"/>
                      <a:pt x="1236" y="0"/>
                    </a:cubicBezTo>
                    <a:cubicBezTo>
                      <a:pt x="1272" y="0"/>
                      <a:pt x="1302" y="30"/>
                      <a:pt x="1302" y="67"/>
                    </a:cubicBezTo>
                    <a:cubicBezTo>
                      <a:pt x="1302" y="472"/>
                      <a:pt x="1302" y="472"/>
                      <a:pt x="1302" y="472"/>
                    </a:cubicBezTo>
                    <a:cubicBezTo>
                      <a:pt x="1302" y="508"/>
                      <a:pt x="1272" y="538"/>
                      <a:pt x="1236" y="538"/>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6" name="Oval 112"/>
              <p:cNvSpPr>
                <a:spLocks noChangeArrowheads="1"/>
              </p:cNvSpPr>
              <p:nvPr>
                <p:custDataLst>
                  <p:tags r:id="rId9"/>
                </p:custDataLst>
              </p:nvPr>
            </p:nvSpPr>
            <p:spPr bwMode="auto">
              <a:xfrm>
                <a:off x="1256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7" name="Oval 113"/>
              <p:cNvSpPr>
                <a:spLocks noChangeArrowheads="1"/>
              </p:cNvSpPr>
              <p:nvPr>
                <p:custDataLst>
                  <p:tags r:id="rId10"/>
                </p:custDataLst>
              </p:nvPr>
            </p:nvSpPr>
            <p:spPr bwMode="auto">
              <a:xfrm>
                <a:off x="1246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8" name="Oval 114"/>
              <p:cNvSpPr>
                <a:spLocks noChangeArrowheads="1"/>
              </p:cNvSpPr>
              <p:nvPr>
                <p:custDataLst>
                  <p:tags r:id="rId11"/>
                </p:custDataLst>
              </p:nvPr>
            </p:nvSpPr>
            <p:spPr bwMode="auto">
              <a:xfrm>
                <a:off x="123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9" name="Oval 115"/>
              <p:cNvSpPr>
                <a:spLocks noChangeArrowheads="1"/>
              </p:cNvSpPr>
              <p:nvPr>
                <p:custDataLst>
                  <p:tags r:id="rId12"/>
                </p:custDataLst>
              </p:nvPr>
            </p:nvSpPr>
            <p:spPr bwMode="auto">
              <a:xfrm>
                <a:off x="1229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0" name="Oval 116"/>
              <p:cNvSpPr>
                <a:spLocks noChangeArrowheads="1"/>
              </p:cNvSpPr>
              <p:nvPr>
                <p:custDataLst>
                  <p:tags r:id="rId13"/>
                </p:custDataLst>
              </p:nvPr>
            </p:nvSpPr>
            <p:spPr bwMode="auto">
              <a:xfrm>
                <a:off x="1221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1" name="Oval 117"/>
              <p:cNvSpPr>
                <a:spLocks noChangeArrowheads="1"/>
              </p:cNvSpPr>
              <p:nvPr>
                <p:custDataLst>
                  <p:tags r:id="rId14"/>
                </p:custDataLst>
              </p:nvPr>
            </p:nvSpPr>
            <p:spPr bwMode="auto">
              <a:xfrm>
                <a:off x="1212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2" name="Oval 118"/>
              <p:cNvSpPr>
                <a:spLocks noChangeArrowheads="1"/>
              </p:cNvSpPr>
              <p:nvPr>
                <p:custDataLst>
                  <p:tags r:id="rId15"/>
                </p:custDataLst>
              </p:nvPr>
            </p:nvSpPr>
            <p:spPr bwMode="auto">
              <a:xfrm>
                <a:off x="1204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3" name="Oval 119"/>
              <p:cNvSpPr>
                <a:spLocks noChangeArrowheads="1"/>
              </p:cNvSpPr>
              <p:nvPr>
                <p:custDataLst>
                  <p:tags r:id="rId16"/>
                </p:custDataLst>
              </p:nvPr>
            </p:nvSpPr>
            <p:spPr bwMode="auto">
              <a:xfrm>
                <a:off x="1196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4" name="Oval 120"/>
              <p:cNvSpPr>
                <a:spLocks noChangeArrowheads="1"/>
              </p:cNvSpPr>
              <p:nvPr>
                <p:custDataLst>
                  <p:tags r:id="rId17"/>
                </p:custDataLst>
              </p:nvPr>
            </p:nvSpPr>
            <p:spPr bwMode="auto">
              <a:xfrm>
                <a:off x="1187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5" name="Oval 121"/>
              <p:cNvSpPr>
                <a:spLocks noChangeArrowheads="1"/>
              </p:cNvSpPr>
              <p:nvPr>
                <p:custDataLst>
                  <p:tags r:id="rId18"/>
                </p:custDataLst>
              </p:nvPr>
            </p:nvSpPr>
            <p:spPr bwMode="auto">
              <a:xfrm>
                <a:off x="117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6" name="Oval 122"/>
              <p:cNvSpPr>
                <a:spLocks noChangeArrowheads="1"/>
              </p:cNvSpPr>
              <p:nvPr>
                <p:custDataLst>
                  <p:tags r:id="rId19"/>
                </p:custDataLst>
              </p:nvPr>
            </p:nvSpPr>
            <p:spPr bwMode="auto">
              <a:xfrm>
                <a:off x="1170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7" name="Oval 123"/>
              <p:cNvSpPr>
                <a:spLocks noChangeArrowheads="1"/>
              </p:cNvSpPr>
              <p:nvPr>
                <p:custDataLst>
                  <p:tags r:id="rId20"/>
                </p:custDataLst>
              </p:nvPr>
            </p:nvSpPr>
            <p:spPr bwMode="auto">
              <a:xfrm>
                <a:off x="116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8" name="Oval 124"/>
              <p:cNvSpPr>
                <a:spLocks noChangeArrowheads="1"/>
              </p:cNvSpPr>
              <p:nvPr>
                <p:custDataLst>
                  <p:tags r:id="rId21"/>
                </p:custDataLst>
              </p:nvPr>
            </p:nvSpPr>
            <p:spPr bwMode="auto">
              <a:xfrm>
                <a:off x="115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 name="Oval 125"/>
              <p:cNvSpPr>
                <a:spLocks noChangeArrowheads="1"/>
              </p:cNvSpPr>
              <p:nvPr>
                <p:custDataLst>
                  <p:tags r:id="rId22"/>
                </p:custDataLst>
              </p:nvPr>
            </p:nvSpPr>
            <p:spPr bwMode="auto">
              <a:xfrm>
                <a:off x="114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0" name="Oval 126"/>
              <p:cNvSpPr>
                <a:spLocks noChangeArrowheads="1"/>
              </p:cNvSpPr>
              <p:nvPr>
                <p:custDataLst>
                  <p:tags r:id="rId23"/>
                </p:custDataLst>
              </p:nvPr>
            </p:nvSpPr>
            <p:spPr bwMode="auto">
              <a:xfrm>
                <a:off x="113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1" name="Oval 127"/>
              <p:cNvSpPr>
                <a:spLocks noChangeArrowheads="1"/>
              </p:cNvSpPr>
              <p:nvPr>
                <p:custDataLst>
                  <p:tags r:id="rId24"/>
                </p:custDataLst>
              </p:nvPr>
            </p:nvSpPr>
            <p:spPr bwMode="auto">
              <a:xfrm>
                <a:off x="1128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2" name="Oval 128"/>
              <p:cNvSpPr>
                <a:spLocks noChangeArrowheads="1"/>
              </p:cNvSpPr>
              <p:nvPr>
                <p:custDataLst>
                  <p:tags r:id="rId25"/>
                </p:custDataLst>
              </p:nvPr>
            </p:nvSpPr>
            <p:spPr bwMode="auto">
              <a:xfrm>
                <a:off x="1120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3" name="Oval 129"/>
              <p:cNvSpPr>
                <a:spLocks noChangeArrowheads="1"/>
              </p:cNvSpPr>
              <p:nvPr>
                <p:custDataLst>
                  <p:tags r:id="rId26"/>
                </p:custDataLst>
              </p:nvPr>
            </p:nvSpPr>
            <p:spPr bwMode="auto">
              <a:xfrm>
                <a:off x="111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4" name="Oval 130"/>
              <p:cNvSpPr>
                <a:spLocks noChangeArrowheads="1"/>
              </p:cNvSpPr>
              <p:nvPr>
                <p:custDataLst>
                  <p:tags r:id="rId27"/>
                </p:custDataLst>
              </p:nvPr>
            </p:nvSpPr>
            <p:spPr bwMode="auto">
              <a:xfrm>
                <a:off x="1103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5" name="Oval 131"/>
              <p:cNvSpPr>
                <a:spLocks noChangeArrowheads="1"/>
              </p:cNvSpPr>
              <p:nvPr>
                <p:custDataLst>
                  <p:tags r:id="rId28"/>
                </p:custDataLst>
              </p:nvPr>
            </p:nvSpPr>
            <p:spPr bwMode="auto">
              <a:xfrm>
                <a:off x="1095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6" name="Oval 132"/>
              <p:cNvSpPr>
                <a:spLocks noChangeArrowheads="1"/>
              </p:cNvSpPr>
              <p:nvPr>
                <p:custDataLst>
                  <p:tags r:id="rId29"/>
                </p:custDataLst>
              </p:nvPr>
            </p:nvSpPr>
            <p:spPr bwMode="auto">
              <a:xfrm>
                <a:off x="108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7" name="Oval 133"/>
              <p:cNvSpPr>
                <a:spLocks noChangeArrowheads="1"/>
              </p:cNvSpPr>
              <p:nvPr>
                <p:custDataLst>
                  <p:tags r:id="rId30"/>
                </p:custDataLst>
              </p:nvPr>
            </p:nvSpPr>
            <p:spPr bwMode="auto">
              <a:xfrm>
                <a:off x="1078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8" name="Oval 134"/>
              <p:cNvSpPr>
                <a:spLocks noChangeArrowheads="1"/>
              </p:cNvSpPr>
              <p:nvPr>
                <p:custDataLst>
                  <p:tags r:id="rId31"/>
                </p:custDataLst>
              </p:nvPr>
            </p:nvSpPr>
            <p:spPr bwMode="auto">
              <a:xfrm>
                <a:off x="107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 name="Oval 135"/>
              <p:cNvSpPr>
                <a:spLocks noChangeArrowheads="1"/>
              </p:cNvSpPr>
              <p:nvPr>
                <p:custDataLst>
                  <p:tags r:id="rId32"/>
                </p:custDataLst>
              </p:nvPr>
            </p:nvSpPr>
            <p:spPr bwMode="auto">
              <a:xfrm>
                <a:off x="1062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0" name="Oval 136"/>
              <p:cNvSpPr>
                <a:spLocks noChangeArrowheads="1"/>
              </p:cNvSpPr>
              <p:nvPr>
                <p:custDataLst>
                  <p:tags r:id="rId33"/>
                </p:custDataLst>
              </p:nvPr>
            </p:nvSpPr>
            <p:spPr bwMode="auto">
              <a:xfrm>
                <a:off x="1053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1" name="Oval 137"/>
              <p:cNvSpPr>
                <a:spLocks noChangeArrowheads="1"/>
              </p:cNvSpPr>
              <p:nvPr>
                <p:custDataLst>
                  <p:tags r:id="rId34"/>
                </p:custDataLst>
              </p:nvPr>
            </p:nvSpPr>
            <p:spPr bwMode="auto">
              <a:xfrm>
                <a:off x="1045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2" name="Oval 138"/>
              <p:cNvSpPr>
                <a:spLocks noChangeArrowheads="1"/>
              </p:cNvSpPr>
              <p:nvPr>
                <p:custDataLst>
                  <p:tags r:id="rId35"/>
                </p:custDataLst>
              </p:nvPr>
            </p:nvSpPr>
            <p:spPr bwMode="auto">
              <a:xfrm>
                <a:off x="1036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3" name="Oval 139"/>
              <p:cNvSpPr>
                <a:spLocks noChangeArrowheads="1"/>
              </p:cNvSpPr>
              <p:nvPr>
                <p:custDataLst>
                  <p:tags r:id="rId36"/>
                </p:custDataLst>
              </p:nvPr>
            </p:nvSpPr>
            <p:spPr bwMode="auto">
              <a:xfrm>
                <a:off x="10284"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4" name="Oval 140"/>
              <p:cNvSpPr>
                <a:spLocks noChangeArrowheads="1"/>
              </p:cNvSpPr>
              <p:nvPr>
                <p:custDataLst>
                  <p:tags r:id="rId37"/>
                </p:custDataLst>
              </p:nvPr>
            </p:nvSpPr>
            <p:spPr bwMode="auto">
              <a:xfrm>
                <a:off x="1020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5" name="Oval 141"/>
              <p:cNvSpPr>
                <a:spLocks noChangeArrowheads="1"/>
              </p:cNvSpPr>
              <p:nvPr>
                <p:custDataLst>
                  <p:tags r:id="rId38"/>
                </p:custDataLst>
              </p:nvPr>
            </p:nvSpPr>
            <p:spPr bwMode="auto">
              <a:xfrm>
                <a:off x="1011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6" name="Oval 142"/>
              <p:cNvSpPr>
                <a:spLocks noChangeArrowheads="1"/>
              </p:cNvSpPr>
              <p:nvPr>
                <p:custDataLst>
                  <p:tags r:id="rId39"/>
                </p:custDataLst>
              </p:nvPr>
            </p:nvSpPr>
            <p:spPr bwMode="auto">
              <a:xfrm>
                <a:off x="1003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7" name="Oval 143"/>
              <p:cNvSpPr>
                <a:spLocks noChangeArrowheads="1"/>
              </p:cNvSpPr>
              <p:nvPr>
                <p:custDataLst>
                  <p:tags r:id="rId40"/>
                </p:custDataLst>
              </p:nvPr>
            </p:nvSpPr>
            <p:spPr bwMode="auto">
              <a:xfrm>
                <a:off x="994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8" name="Oval 144"/>
              <p:cNvSpPr>
                <a:spLocks noChangeArrowheads="1"/>
              </p:cNvSpPr>
              <p:nvPr>
                <p:custDataLst>
                  <p:tags r:id="rId41"/>
                </p:custDataLst>
              </p:nvPr>
            </p:nvSpPr>
            <p:spPr bwMode="auto">
              <a:xfrm>
                <a:off x="986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9" name="Oval 145"/>
              <p:cNvSpPr>
                <a:spLocks noChangeArrowheads="1"/>
              </p:cNvSpPr>
              <p:nvPr>
                <p:custDataLst>
                  <p:tags r:id="rId42"/>
                </p:custDataLst>
              </p:nvPr>
            </p:nvSpPr>
            <p:spPr bwMode="auto">
              <a:xfrm>
                <a:off x="97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0" name="Oval 146"/>
              <p:cNvSpPr>
                <a:spLocks noChangeArrowheads="1"/>
              </p:cNvSpPr>
              <p:nvPr>
                <p:custDataLst>
                  <p:tags r:id="rId43"/>
                </p:custDataLst>
              </p:nvPr>
            </p:nvSpPr>
            <p:spPr bwMode="auto">
              <a:xfrm>
                <a:off x="969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1" name="Oval 147"/>
              <p:cNvSpPr>
                <a:spLocks noChangeArrowheads="1"/>
              </p:cNvSpPr>
              <p:nvPr>
                <p:custDataLst>
                  <p:tags r:id="rId44"/>
                </p:custDataLst>
              </p:nvPr>
            </p:nvSpPr>
            <p:spPr bwMode="auto">
              <a:xfrm>
                <a:off x="961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2" name="Oval 148"/>
              <p:cNvSpPr>
                <a:spLocks noChangeArrowheads="1"/>
              </p:cNvSpPr>
              <p:nvPr>
                <p:custDataLst>
                  <p:tags r:id="rId45"/>
                </p:custDataLst>
              </p:nvPr>
            </p:nvSpPr>
            <p:spPr bwMode="auto">
              <a:xfrm>
                <a:off x="952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3" name="Oval 149"/>
              <p:cNvSpPr>
                <a:spLocks noChangeArrowheads="1"/>
              </p:cNvSpPr>
              <p:nvPr>
                <p:custDataLst>
                  <p:tags r:id="rId46"/>
                </p:custDataLst>
              </p:nvPr>
            </p:nvSpPr>
            <p:spPr bwMode="auto">
              <a:xfrm>
                <a:off x="944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4" name="Oval 150"/>
              <p:cNvSpPr>
                <a:spLocks noChangeArrowheads="1"/>
              </p:cNvSpPr>
              <p:nvPr>
                <p:custDataLst>
                  <p:tags r:id="rId47"/>
                </p:custDataLst>
              </p:nvPr>
            </p:nvSpPr>
            <p:spPr bwMode="auto">
              <a:xfrm>
                <a:off x="936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5" name="Oval 151"/>
              <p:cNvSpPr>
                <a:spLocks noChangeArrowheads="1"/>
              </p:cNvSpPr>
              <p:nvPr>
                <p:custDataLst>
                  <p:tags r:id="rId48"/>
                </p:custDataLst>
              </p:nvPr>
            </p:nvSpPr>
            <p:spPr bwMode="auto">
              <a:xfrm>
                <a:off x="927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6" name="Oval 152"/>
              <p:cNvSpPr>
                <a:spLocks noChangeArrowheads="1"/>
              </p:cNvSpPr>
              <p:nvPr>
                <p:custDataLst>
                  <p:tags r:id="rId49"/>
                </p:custDataLst>
              </p:nvPr>
            </p:nvSpPr>
            <p:spPr bwMode="auto">
              <a:xfrm>
                <a:off x="919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7" name="Oval 153"/>
              <p:cNvSpPr>
                <a:spLocks noChangeArrowheads="1"/>
              </p:cNvSpPr>
              <p:nvPr>
                <p:custDataLst>
                  <p:tags r:id="rId50"/>
                </p:custDataLst>
              </p:nvPr>
            </p:nvSpPr>
            <p:spPr bwMode="auto">
              <a:xfrm>
                <a:off x="911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8" name="Oval 154"/>
              <p:cNvSpPr>
                <a:spLocks noChangeArrowheads="1"/>
              </p:cNvSpPr>
              <p:nvPr>
                <p:custDataLst>
                  <p:tags r:id="rId51"/>
                </p:custDataLst>
              </p:nvPr>
            </p:nvSpPr>
            <p:spPr bwMode="auto">
              <a:xfrm>
                <a:off x="902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9" name="Oval 155"/>
              <p:cNvSpPr>
                <a:spLocks noChangeArrowheads="1"/>
              </p:cNvSpPr>
              <p:nvPr>
                <p:custDataLst>
                  <p:tags r:id="rId52"/>
                </p:custDataLst>
              </p:nvPr>
            </p:nvSpPr>
            <p:spPr bwMode="auto">
              <a:xfrm>
                <a:off x="894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0" name="Oval 156"/>
              <p:cNvSpPr>
                <a:spLocks noChangeArrowheads="1"/>
              </p:cNvSpPr>
              <p:nvPr>
                <p:custDataLst>
                  <p:tags r:id="rId53"/>
                </p:custDataLst>
              </p:nvPr>
            </p:nvSpPr>
            <p:spPr bwMode="auto">
              <a:xfrm>
                <a:off x="88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1" name="Oval 157"/>
              <p:cNvSpPr>
                <a:spLocks noChangeArrowheads="1"/>
              </p:cNvSpPr>
              <p:nvPr>
                <p:custDataLst>
                  <p:tags r:id="rId54"/>
                </p:custDataLst>
              </p:nvPr>
            </p:nvSpPr>
            <p:spPr bwMode="auto">
              <a:xfrm>
                <a:off x="877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2" name="Oval 158"/>
              <p:cNvSpPr>
                <a:spLocks noChangeArrowheads="1"/>
              </p:cNvSpPr>
              <p:nvPr>
                <p:custDataLst>
                  <p:tags r:id="rId55"/>
                </p:custDataLst>
              </p:nvPr>
            </p:nvSpPr>
            <p:spPr bwMode="auto">
              <a:xfrm>
                <a:off x="869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3" name="Oval 159"/>
              <p:cNvSpPr>
                <a:spLocks noChangeArrowheads="1"/>
              </p:cNvSpPr>
              <p:nvPr>
                <p:custDataLst>
                  <p:tags r:id="rId56"/>
                </p:custDataLst>
              </p:nvPr>
            </p:nvSpPr>
            <p:spPr bwMode="auto">
              <a:xfrm>
                <a:off x="8607"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4" name="Oval 160"/>
              <p:cNvSpPr>
                <a:spLocks noChangeArrowheads="1"/>
              </p:cNvSpPr>
              <p:nvPr>
                <p:custDataLst>
                  <p:tags r:id="rId57"/>
                </p:custDataLst>
              </p:nvPr>
            </p:nvSpPr>
            <p:spPr bwMode="auto">
              <a:xfrm>
                <a:off x="8525"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5" name="Oval 161"/>
              <p:cNvSpPr>
                <a:spLocks noChangeArrowheads="1"/>
              </p:cNvSpPr>
              <p:nvPr>
                <p:custDataLst>
                  <p:tags r:id="rId58"/>
                </p:custDataLst>
              </p:nvPr>
            </p:nvSpPr>
            <p:spPr bwMode="auto">
              <a:xfrm>
                <a:off x="8440"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6" name="Oval 162"/>
              <p:cNvSpPr>
                <a:spLocks noChangeArrowheads="1"/>
              </p:cNvSpPr>
              <p:nvPr>
                <p:custDataLst>
                  <p:tags r:id="rId59"/>
                </p:custDataLst>
              </p:nvPr>
            </p:nvSpPr>
            <p:spPr bwMode="auto">
              <a:xfrm>
                <a:off x="8356"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7" name="Oval 163"/>
              <p:cNvSpPr>
                <a:spLocks noChangeArrowheads="1"/>
              </p:cNvSpPr>
              <p:nvPr>
                <p:custDataLst>
                  <p:tags r:id="rId60"/>
                </p:custDataLst>
              </p:nvPr>
            </p:nvSpPr>
            <p:spPr bwMode="auto">
              <a:xfrm>
                <a:off x="8271"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8" name="Oval 164"/>
              <p:cNvSpPr>
                <a:spLocks noChangeArrowheads="1"/>
              </p:cNvSpPr>
              <p:nvPr>
                <p:custDataLst>
                  <p:tags r:id="rId61"/>
                </p:custDataLst>
              </p:nvPr>
            </p:nvSpPr>
            <p:spPr bwMode="auto">
              <a:xfrm>
                <a:off x="818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9" name="Oval 165"/>
              <p:cNvSpPr>
                <a:spLocks noChangeArrowheads="1"/>
              </p:cNvSpPr>
              <p:nvPr>
                <p:custDataLst>
                  <p:tags r:id="rId62"/>
                </p:custDataLst>
              </p:nvPr>
            </p:nvSpPr>
            <p:spPr bwMode="auto">
              <a:xfrm>
                <a:off x="810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0" name="Oval 166"/>
              <p:cNvSpPr>
                <a:spLocks noChangeArrowheads="1"/>
              </p:cNvSpPr>
              <p:nvPr>
                <p:custDataLst>
                  <p:tags r:id="rId63"/>
                </p:custDataLst>
              </p:nvPr>
            </p:nvSpPr>
            <p:spPr bwMode="auto">
              <a:xfrm>
                <a:off x="8019"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1" name="Oval 167"/>
              <p:cNvSpPr>
                <a:spLocks noChangeArrowheads="1"/>
              </p:cNvSpPr>
              <p:nvPr>
                <p:custDataLst>
                  <p:tags r:id="rId64"/>
                </p:custDataLst>
              </p:nvPr>
            </p:nvSpPr>
            <p:spPr bwMode="auto">
              <a:xfrm>
                <a:off x="7935" y="6922"/>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2" name="Oval 168"/>
              <p:cNvSpPr>
                <a:spLocks noChangeArrowheads="1"/>
              </p:cNvSpPr>
              <p:nvPr>
                <p:custDataLst>
                  <p:tags r:id="rId65"/>
                </p:custDataLst>
              </p:nvPr>
            </p:nvSpPr>
            <p:spPr bwMode="auto">
              <a:xfrm>
                <a:off x="7853"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3" name="Oval 169"/>
              <p:cNvSpPr>
                <a:spLocks noChangeArrowheads="1"/>
              </p:cNvSpPr>
              <p:nvPr>
                <p:custDataLst>
                  <p:tags r:id="rId66"/>
                </p:custDataLst>
              </p:nvPr>
            </p:nvSpPr>
            <p:spPr bwMode="auto">
              <a:xfrm>
                <a:off x="776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4" name="Oval 170"/>
              <p:cNvSpPr>
                <a:spLocks noChangeArrowheads="1"/>
              </p:cNvSpPr>
              <p:nvPr>
                <p:custDataLst>
                  <p:tags r:id="rId67"/>
                </p:custDataLst>
              </p:nvPr>
            </p:nvSpPr>
            <p:spPr bwMode="auto">
              <a:xfrm>
                <a:off x="768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5" name="Oval 171"/>
              <p:cNvSpPr>
                <a:spLocks noChangeArrowheads="1"/>
              </p:cNvSpPr>
              <p:nvPr>
                <p:custDataLst>
                  <p:tags r:id="rId68"/>
                </p:custDataLst>
              </p:nvPr>
            </p:nvSpPr>
            <p:spPr bwMode="auto">
              <a:xfrm>
                <a:off x="75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6" name="Oval 172"/>
              <p:cNvSpPr>
                <a:spLocks noChangeArrowheads="1"/>
              </p:cNvSpPr>
              <p:nvPr>
                <p:custDataLst>
                  <p:tags r:id="rId69"/>
                </p:custDataLst>
              </p:nvPr>
            </p:nvSpPr>
            <p:spPr bwMode="auto">
              <a:xfrm>
                <a:off x="751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7" name="Oval 173"/>
              <p:cNvSpPr>
                <a:spLocks noChangeArrowheads="1"/>
              </p:cNvSpPr>
              <p:nvPr>
                <p:custDataLst>
                  <p:tags r:id="rId70"/>
                </p:custDataLst>
              </p:nvPr>
            </p:nvSpPr>
            <p:spPr bwMode="auto">
              <a:xfrm>
                <a:off x="74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8" name="Oval 174"/>
              <p:cNvSpPr>
                <a:spLocks noChangeArrowheads="1"/>
              </p:cNvSpPr>
              <p:nvPr>
                <p:custDataLst>
                  <p:tags r:id="rId71"/>
                </p:custDataLst>
              </p:nvPr>
            </p:nvSpPr>
            <p:spPr bwMode="auto">
              <a:xfrm>
                <a:off x="73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9" name="Oval 175"/>
              <p:cNvSpPr>
                <a:spLocks noChangeArrowheads="1"/>
              </p:cNvSpPr>
              <p:nvPr>
                <p:custDataLst>
                  <p:tags r:id="rId72"/>
                </p:custDataLst>
              </p:nvPr>
            </p:nvSpPr>
            <p:spPr bwMode="auto">
              <a:xfrm>
                <a:off x="725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0" name="Oval 176"/>
              <p:cNvSpPr>
                <a:spLocks noChangeArrowheads="1"/>
              </p:cNvSpPr>
              <p:nvPr>
                <p:custDataLst>
                  <p:tags r:id="rId73"/>
                </p:custDataLst>
              </p:nvPr>
            </p:nvSpPr>
            <p:spPr bwMode="auto">
              <a:xfrm>
                <a:off x="71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1" name="Oval 177"/>
              <p:cNvSpPr>
                <a:spLocks noChangeArrowheads="1"/>
              </p:cNvSpPr>
              <p:nvPr>
                <p:custDataLst>
                  <p:tags r:id="rId74"/>
                </p:custDataLst>
              </p:nvPr>
            </p:nvSpPr>
            <p:spPr bwMode="auto">
              <a:xfrm>
                <a:off x="7092"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2" name="Oval 178"/>
              <p:cNvSpPr>
                <a:spLocks noChangeArrowheads="1"/>
              </p:cNvSpPr>
              <p:nvPr>
                <p:custDataLst>
                  <p:tags r:id="rId75"/>
                </p:custDataLst>
              </p:nvPr>
            </p:nvSpPr>
            <p:spPr bwMode="auto">
              <a:xfrm>
                <a:off x="700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3" name="Oval 179"/>
              <p:cNvSpPr>
                <a:spLocks noChangeArrowheads="1"/>
              </p:cNvSpPr>
              <p:nvPr>
                <p:custDataLst>
                  <p:tags r:id="rId76"/>
                </p:custDataLst>
              </p:nvPr>
            </p:nvSpPr>
            <p:spPr bwMode="auto">
              <a:xfrm>
                <a:off x="69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4" name="Oval 180"/>
              <p:cNvSpPr>
                <a:spLocks noChangeArrowheads="1"/>
              </p:cNvSpPr>
              <p:nvPr>
                <p:custDataLst>
                  <p:tags r:id="rId77"/>
                </p:custDataLst>
              </p:nvPr>
            </p:nvSpPr>
            <p:spPr bwMode="auto">
              <a:xfrm>
                <a:off x="683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5" name="Oval 181"/>
              <p:cNvSpPr>
                <a:spLocks noChangeArrowheads="1"/>
              </p:cNvSpPr>
              <p:nvPr>
                <p:custDataLst>
                  <p:tags r:id="rId78"/>
                </p:custDataLst>
              </p:nvPr>
            </p:nvSpPr>
            <p:spPr bwMode="auto">
              <a:xfrm>
                <a:off x="675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6" name="Oval 182"/>
              <p:cNvSpPr>
                <a:spLocks noChangeArrowheads="1"/>
              </p:cNvSpPr>
              <p:nvPr>
                <p:custDataLst>
                  <p:tags r:id="rId79"/>
                </p:custDataLst>
              </p:nvPr>
            </p:nvSpPr>
            <p:spPr bwMode="auto">
              <a:xfrm>
                <a:off x="66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7" name="Oval 183"/>
              <p:cNvSpPr>
                <a:spLocks noChangeArrowheads="1"/>
              </p:cNvSpPr>
              <p:nvPr>
                <p:custDataLst>
                  <p:tags r:id="rId80"/>
                </p:custDataLst>
              </p:nvPr>
            </p:nvSpPr>
            <p:spPr bwMode="auto">
              <a:xfrm>
                <a:off x="658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8" name="Oval 184"/>
              <p:cNvSpPr>
                <a:spLocks noChangeArrowheads="1"/>
              </p:cNvSpPr>
              <p:nvPr>
                <p:custDataLst>
                  <p:tags r:id="rId81"/>
                </p:custDataLst>
              </p:nvPr>
            </p:nvSpPr>
            <p:spPr bwMode="auto">
              <a:xfrm>
                <a:off x="65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9" name="Oval 185"/>
              <p:cNvSpPr>
                <a:spLocks noChangeArrowheads="1"/>
              </p:cNvSpPr>
              <p:nvPr>
                <p:custDataLst>
                  <p:tags r:id="rId82"/>
                </p:custDataLst>
              </p:nvPr>
            </p:nvSpPr>
            <p:spPr bwMode="auto">
              <a:xfrm>
                <a:off x="642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0" name="Oval 186"/>
              <p:cNvSpPr>
                <a:spLocks noChangeArrowheads="1"/>
              </p:cNvSpPr>
              <p:nvPr>
                <p:custDataLst>
                  <p:tags r:id="rId83"/>
                </p:custDataLst>
              </p:nvPr>
            </p:nvSpPr>
            <p:spPr bwMode="auto">
              <a:xfrm>
                <a:off x="633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1" name="Oval 187"/>
              <p:cNvSpPr>
                <a:spLocks noChangeArrowheads="1"/>
              </p:cNvSpPr>
              <p:nvPr>
                <p:custDataLst>
                  <p:tags r:id="rId84"/>
                </p:custDataLst>
              </p:nvPr>
            </p:nvSpPr>
            <p:spPr bwMode="auto">
              <a:xfrm>
                <a:off x="625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2" name="Oval 188"/>
              <p:cNvSpPr>
                <a:spLocks noChangeArrowheads="1"/>
              </p:cNvSpPr>
              <p:nvPr>
                <p:custDataLst>
                  <p:tags r:id="rId85"/>
                </p:custDataLst>
              </p:nvPr>
            </p:nvSpPr>
            <p:spPr bwMode="auto">
              <a:xfrm>
                <a:off x="617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3" name="Oval 189"/>
              <p:cNvSpPr>
                <a:spLocks noChangeArrowheads="1"/>
              </p:cNvSpPr>
              <p:nvPr>
                <p:custDataLst>
                  <p:tags r:id="rId86"/>
                </p:custDataLst>
              </p:nvPr>
            </p:nvSpPr>
            <p:spPr bwMode="auto">
              <a:xfrm>
                <a:off x="608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4" name="Oval 190"/>
              <p:cNvSpPr>
                <a:spLocks noChangeArrowheads="1"/>
              </p:cNvSpPr>
              <p:nvPr>
                <p:custDataLst>
                  <p:tags r:id="rId87"/>
                </p:custDataLst>
              </p:nvPr>
            </p:nvSpPr>
            <p:spPr bwMode="auto">
              <a:xfrm>
                <a:off x="600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5" name="Oval 191"/>
              <p:cNvSpPr>
                <a:spLocks noChangeArrowheads="1"/>
              </p:cNvSpPr>
              <p:nvPr>
                <p:custDataLst>
                  <p:tags r:id="rId88"/>
                </p:custDataLst>
              </p:nvPr>
            </p:nvSpPr>
            <p:spPr bwMode="auto">
              <a:xfrm>
                <a:off x="591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6" name="Oval 192"/>
              <p:cNvSpPr>
                <a:spLocks noChangeArrowheads="1"/>
              </p:cNvSpPr>
              <p:nvPr>
                <p:custDataLst>
                  <p:tags r:id="rId89"/>
                </p:custDataLst>
              </p:nvPr>
            </p:nvSpPr>
            <p:spPr bwMode="auto">
              <a:xfrm>
                <a:off x="583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7" name="Freeform 193"/>
              <p:cNvSpPr/>
              <p:nvPr>
                <p:custDataLst>
                  <p:tags r:id="rId90"/>
                </p:custDataLst>
              </p:nvPr>
            </p:nvSpPr>
            <p:spPr bwMode="auto">
              <a:xfrm>
                <a:off x="5750" y="6915"/>
                <a:ext cx="46" cy="46"/>
              </a:xfrm>
              <a:custGeom>
                <a:avLst/>
                <a:gdLst>
                  <a:gd name="T0" fmla="*/ 0 w 7"/>
                  <a:gd name="T1" fmla="*/ 2 h 7"/>
                  <a:gd name="T2" fmla="*/ 4 w 7"/>
                  <a:gd name="T3" fmla="*/ 0 h 7"/>
                  <a:gd name="T4" fmla="*/ 7 w 7"/>
                  <a:gd name="T5" fmla="*/ 4 h 7"/>
                  <a:gd name="T6" fmla="*/ 3 w 7"/>
                  <a:gd name="T7" fmla="*/ 7 h 7"/>
                  <a:gd name="T8" fmla="*/ 0 w 7"/>
                  <a:gd name="T9" fmla="*/ 2 h 7"/>
                </a:gdLst>
                <a:ahLst/>
                <a:cxnLst>
                  <a:cxn ang="0">
                    <a:pos x="T0" y="T1"/>
                  </a:cxn>
                  <a:cxn ang="0">
                    <a:pos x="T2" y="T3"/>
                  </a:cxn>
                  <a:cxn ang="0">
                    <a:pos x="T4" y="T5"/>
                  </a:cxn>
                  <a:cxn ang="0">
                    <a:pos x="T6" y="T7"/>
                  </a:cxn>
                  <a:cxn ang="0">
                    <a:pos x="T8" y="T9"/>
                  </a:cxn>
                </a:cxnLst>
                <a:rect l="0" t="0" r="r" b="b"/>
                <a:pathLst>
                  <a:path w="7" h="7">
                    <a:moveTo>
                      <a:pt x="0" y="2"/>
                    </a:moveTo>
                    <a:cubicBezTo>
                      <a:pt x="1" y="1"/>
                      <a:pt x="3" y="0"/>
                      <a:pt x="4" y="0"/>
                    </a:cubicBezTo>
                    <a:cubicBezTo>
                      <a:pt x="6" y="0"/>
                      <a:pt x="7" y="2"/>
                      <a:pt x="7" y="4"/>
                    </a:cubicBezTo>
                    <a:cubicBezTo>
                      <a:pt x="7" y="6"/>
                      <a:pt x="5" y="7"/>
                      <a:pt x="3" y="7"/>
                    </a:cubicBezTo>
                    <a:cubicBezTo>
                      <a:pt x="1" y="6"/>
                      <a:pt x="0" y="4"/>
                      <a:pt x="0"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8" name="Freeform 194"/>
              <p:cNvSpPr/>
              <p:nvPr>
                <p:custDataLst>
                  <p:tags r:id="rId91"/>
                </p:custDataLst>
              </p:nvPr>
            </p:nvSpPr>
            <p:spPr bwMode="auto">
              <a:xfrm>
                <a:off x="5666" y="6881"/>
                <a:ext cx="53" cy="53"/>
              </a:xfrm>
              <a:custGeom>
                <a:avLst/>
                <a:gdLst>
                  <a:gd name="T0" fmla="*/ 1 w 8"/>
                  <a:gd name="T1" fmla="*/ 2 h 8"/>
                  <a:gd name="T2" fmla="*/ 6 w 8"/>
                  <a:gd name="T3" fmla="*/ 1 h 8"/>
                  <a:gd name="T4" fmla="*/ 7 w 8"/>
                  <a:gd name="T5" fmla="*/ 5 h 8"/>
                  <a:gd name="T6" fmla="*/ 3 w 8"/>
                  <a:gd name="T7" fmla="*/ 7 h 8"/>
                  <a:gd name="T8" fmla="*/ 1 w 8"/>
                  <a:gd name="T9" fmla="*/ 2 h 8"/>
                </a:gdLst>
                <a:ahLst/>
                <a:cxnLst>
                  <a:cxn ang="0">
                    <a:pos x="T0" y="T1"/>
                  </a:cxn>
                  <a:cxn ang="0">
                    <a:pos x="T2" y="T3"/>
                  </a:cxn>
                  <a:cxn ang="0">
                    <a:pos x="T4" y="T5"/>
                  </a:cxn>
                  <a:cxn ang="0">
                    <a:pos x="T6" y="T7"/>
                  </a:cxn>
                  <a:cxn ang="0">
                    <a:pos x="T8" y="T9"/>
                  </a:cxn>
                </a:cxnLst>
                <a:rect l="0" t="0" r="r" b="b"/>
                <a:pathLst>
                  <a:path w="8" h="8">
                    <a:moveTo>
                      <a:pt x="1" y="2"/>
                    </a:moveTo>
                    <a:cubicBezTo>
                      <a:pt x="2" y="1"/>
                      <a:pt x="4" y="0"/>
                      <a:pt x="6" y="1"/>
                    </a:cubicBezTo>
                    <a:cubicBezTo>
                      <a:pt x="8" y="2"/>
                      <a:pt x="8" y="4"/>
                      <a:pt x="7" y="5"/>
                    </a:cubicBezTo>
                    <a:cubicBezTo>
                      <a:pt x="7" y="7"/>
                      <a:pt x="5" y="8"/>
                      <a:pt x="3" y="7"/>
                    </a:cubicBezTo>
                    <a:cubicBezTo>
                      <a:pt x="1" y="6"/>
                      <a:pt x="0" y="4"/>
                      <a:pt x="1"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9" name="Freeform 195"/>
              <p:cNvSpPr/>
              <p:nvPr>
                <p:custDataLst>
                  <p:tags r:id="rId92"/>
                </p:custDataLst>
              </p:nvPr>
            </p:nvSpPr>
            <p:spPr bwMode="auto">
              <a:xfrm>
                <a:off x="5603" y="6838"/>
                <a:ext cx="51" cy="43"/>
              </a:xfrm>
              <a:custGeom>
                <a:avLst/>
                <a:gdLst>
                  <a:gd name="T0" fmla="*/ 2 w 8"/>
                  <a:gd name="T1" fmla="*/ 1 h 7"/>
                  <a:gd name="T2" fmla="*/ 6 w 8"/>
                  <a:gd name="T3" fmla="*/ 1 h 7"/>
                  <a:gd name="T4" fmla="*/ 6 w 8"/>
                  <a:gd name="T5" fmla="*/ 6 h 7"/>
                  <a:gd name="T6" fmla="*/ 2 w 8"/>
                  <a:gd name="T7" fmla="*/ 6 h 7"/>
                  <a:gd name="T8" fmla="*/ 2 w 8"/>
                  <a:gd name="T9" fmla="*/ 1 h 7"/>
                </a:gdLst>
                <a:ahLst/>
                <a:cxnLst>
                  <a:cxn ang="0">
                    <a:pos x="T0" y="T1"/>
                  </a:cxn>
                  <a:cxn ang="0">
                    <a:pos x="T2" y="T3"/>
                  </a:cxn>
                  <a:cxn ang="0">
                    <a:pos x="T4" y="T5"/>
                  </a:cxn>
                  <a:cxn ang="0">
                    <a:pos x="T6" y="T7"/>
                  </a:cxn>
                  <a:cxn ang="0">
                    <a:pos x="T8" y="T9"/>
                  </a:cxn>
                </a:cxnLst>
                <a:rect l="0" t="0" r="r" b="b"/>
                <a:pathLst>
                  <a:path w="8" h="7">
                    <a:moveTo>
                      <a:pt x="2" y="1"/>
                    </a:moveTo>
                    <a:cubicBezTo>
                      <a:pt x="3" y="0"/>
                      <a:pt x="5" y="0"/>
                      <a:pt x="6" y="1"/>
                    </a:cubicBezTo>
                    <a:cubicBezTo>
                      <a:pt x="8" y="2"/>
                      <a:pt x="8" y="4"/>
                      <a:pt x="6" y="6"/>
                    </a:cubicBezTo>
                    <a:cubicBezTo>
                      <a:pt x="5" y="7"/>
                      <a:pt x="3" y="7"/>
                      <a:pt x="2" y="6"/>
                    </a:cubicBezTo>
                    <a:cubicBezTo>
                      <a:pt x="0" y="4"/>
                      <a:pt x="0"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0" name="Freeform 196"/>
              <p:cNvSpPr/>
              <p:nvPr>
                <p:custDataLst>
                  <p:tags r:id="rId93"/>
                </p:custDataLst>
              </p:nvPr>
            </p:nvSpPr>
            <p:spPr bwMode="auto">
              <a:xfrm>
                <a:off x="5550" y="6766"/>
                <a:ext cx="53" cy="53"/>
              </a:xfrm>
              <a:custGeom>
                <a:avLst/>
                <a:gdLst>
                  <a:gd name="T0" fmla="*/ 2 w 8"/>
                  <a:gd name="T1" fmla="*/ 1 h 8"/>
                  <a:gd name="T2" fmla="*/ 7 w 8"/>
                  <a:gd name="T3" fmla="*/ 2 h 8"/>
                  <a:gd name="T4" fmla="*/ 6 w 8"/>
                  <a:gd name="T5" fmla="*/ 7 h 8"/>
                  <a:gd name="T6" fmla="*/ 1 w 8"/>
                  <a:gd name="T7" fmla="*/ 6 h 8"/>
                  <a:gd name="T8" fmla="*/ 2 w 8"/>
                  <a:gd name="T9" fmla="*/ 1 h 8"/>
                </a:gdLst>
                <a:ahLst/>
                <a:cxnLst>
                  <a:cxn ang="0">
                    <a:pos x="T0" y="T1"/>
                  </a:cxn>
                  <a:cxn ang="0">
                    <a:pos x="T2" y="T3"/>
                  </a:cxn>
                  <a:cxn ang="0">
                    <a:pos x="T4" y="T5"/>
                  </a:cxn>
                  <a:cxn ang="0">
                    <a:pos x="T6" y="T7"/>
                  </a:cxn>
                  <a:cxn ang="0">
                    <a:pos x="T8" y="T9"/>
                  </a:cxn>
                </a:cxnLst>
                <a:rect l="0" t="0" r="r" b="b"/>
                <a:pathLst>
                  <a:path w="8" h="8">
                    <a:moveTo>
                      <a:pt x="2" y="1"/>
                    </a:moveTo>
                    <a:cubicBezTo>
                      <a:pt x="4" y="0"/>
                      <a:pt x="6" y="1"/>
                      <a:pt x="7" y="2"/>
                    </a:cubicBezTo>
                    <a:cubicBezTo>
                      <a:pt x="8" y="4"/>
                      <a:pt x="7" y="6"/>
                      <a:pt x="6" y="7"/>
                    </a:cubicBezTo>
                    <a:cubicBezTo>
                      <a:pt x="4" y="8"/>
                      <a:pt x="2" y="8"/>
                      <a:pt x="1" y="6"/>
                    </a:cubicBezTo>
                    <a:cubicBezTo>
                      <a:pt x="0" y="4"/>
                      <a:pt x="1"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1" name="Freeform 197"/>
              <p:cNvSpPr/>
              <p:nvPr>
                <p:custDataLst>
                  <p:tags r:id="rId94"/>
                </p:custDataLst>
              </p:nvPr>
            </p:nvSpPr>
            <p:spPr bwMode="auto">
              <a:xfrm>
                <a:off x="5518" y="6688"/>
                <a:ext cx="51" cy="53"/>
              </a:xfrm>
              <a:custGeom>
                <a:avLst/>
                <a:gdLst>
                  <a:gd name="T0" fmla="*/ 4 w 8"/>
                  <a:gd name="T1" fmla="*/ 1 h 8"/>
                  <a:gd name="T2" fmla="*/ 8 w 8"/>
                  <a:gd name="T3" fmla="*/ 3 h 8"/>
                  <a:gd name="T4" fmla="*/ 5 w 8"/>
                  <a:gd name="T5" fmla="*/ 7 h 8"/>
                  <a:gd name="T6" fmla="*/ 1 w 8"/>
                  <a:gd name="T7" fmla="*/ 5 h 8"/>
                  <a:gd name="T8" fmla="*/ 4 w 8"/>
                  <a:gd name="T9" fmla="*/ 1 h 8"/>
                </a:gdLst>
                <a:ahLst/>
                <a:cxnLst>
                  <a:cxn ang="0">
                    <a:pos x="T0" y="T1"/>
                  </a:cxn>
                  <a:cxn ang="0">
                    <a:pos x="T2" y="T3"/>
                  </a:cxn>
                  <a:cxn ang="0">
                    <a:pos x="T4" y="T5"/>
                  </a:cxn>
                  <a:cxn ang="0">
                    <a:pos x="T6" y="T7"/>
                  </a:cxn>
                  <a:cxn ang="0">
                    <a:pos x="T8" y="T9"/>
                  </a:cxn>
                </a:cxnLst>
                <a:rect l="0" t="0" r="r" b="b"/>
                <a:pathLst>
                  <a:path w="8" h="8">
                    <a:moveTo>
                      <a:pt x="4" y="1"/>
                    </a:moveTo>
                    <a:cubicBezTo>
                      <a:pt x="6" y="0"/>
                      <a:pt x="7" y="2"/>
                      <a:pt x="8" y="3"/>
                    </a:cubicBezTo>
                    <a:cubicBezTo>
                      <a:pt x="8" y="5"/>
                      <a:pt x="7" y="7"/>
                      <a:pt x="5" y="7"/>
                    </a:cubicBezTo>
                    <a:cubicBezTo>
                      <a:pt x="3" y="8"/>
                      <a:pt x="1" y="7"/>
                      <a:pt x="1" y="5"/>
                    </a:cubicBezTo>
                    <a:cubicBezTo>
                      <a:pt x="0" y="3"/>
                      <a:pt x="2" y="1"/>
                      <a:pt x="4"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2" name="Freeform 198"/>
              <p:cNvSpPr/>
              <p:nvPr>
                <p:custDataLst>
                  <p:tags r:id="rId95"/>
                </p:custDataLst>
              </p:nvPr>
            </p:nvSpPr>
            <p:spPr bwMode="auto">
              <a:xfrm>
                <a:off x="5518" y="6611"/>
                <a:ext cx="43" cy="46"/>
              </a:xfrm>
              <a:custGeom>
                <a:avLst/>
                <a:gdLst>
                  <a:gd name="T0" fmla="*/ 3 w 7"/>
                  <a:gd name="T1" fmla="*/ 0 h 7"/>
                  <a:gd name="T2" fmla="*/ 7 w 7"/>
                  <a:gd name="T3" fmla="*/ 3 h 7"/>
                  <a:gd name="T4" fmla="*/ 3 w 7"/>
                  <a:gd name="T5" fmla="*/ 6 h 7"/>
                  <a:gd name="T6" fmla="*/ 0 w 7"/>
                  <a:gd name="T7" fmla="*/ 3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1"/>
                      <a:pt x="7" y="3"/>
                    </a:cubicBezTo>
                    <a:cubicBezTo>
                      <a:pt x="7" y="5"/>
                      <a:pt x="5" y="6"/>
                      <a:pt x="3" y="6"/>
                    </a:cubicBezTo>
                    <a:cubicBezTo>
                      <a:pt x="1" y="7"/>
                      <a:pt x="0" y="5"/>
                      <a:pt x="0" y="3"/>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3" name="Oval 199"/>
              <p:cNvSpPr>
                <a:spLocks noChangeArrowheads="1"/>
              </p:cNvSpPr>
              <p:nvPr>
                <p:custDataLst>
                  <p:tags r:id="rId96"/>
                </p:custDataLst>
              </p:nvPr>
            </p:nvSpPr>
            <p:spPr bwMode="auto">
              <a:xfrm>
                <a:off x="5518" y="652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4" name="Oval 200"/>
              <p:cNvSpPr>
                <a:spLocks noChangeArrowheads="1"/>
              </p:cNvSpPr>
              <p:nvPr>
                <p:custDataLst>
                  <p:tags r:id="rId97"/>
                </p:custDataLst>
              </p:nvPr>
            </p:nvSpPr>
            <p:spPr bwMode="auto">
              <a:xfrm>
                <a:off x="5518" y="644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5" name="Oval 201"/>
              <p:cNvSpPr>
                <a:spLocks noChangeArrowheads="1"/>
              </p:cNvSpPr>
              <p:nvPr>
                <p:custDataLst>
                  <p:tags r:id="rId98"/>
                </p:custDataLst>
              </p:nvPr>
            </p:nvSpPr>
            <p:spPr bwMode="auto">
              <a:xfrm>
                <a:off x="5518" y="635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6" name="Oval 202"/>
              <p:cNvSpPr>
                <a:spLocks noChangeArrowheads="1"/>
              </p:cNvSpPr>
              <p:nvPr>
                <p:custDataLst>
                  <p:tags r:id="rId99"/>
                </p:custDataLst>
              </p:nvPr>
            </p:nvSpPr>
            <p:spPr bwMode="auto">
              <a:xfrm>
                <a:off x="5518" y="6275"/>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7" name="Oval 203"/>
              <p:cNvSpPr>
                <a:spLocks noChangeArrowheads="1"/>
              </p:cNvSpPr>
              <p:nvPr>
                <p:custDataLst>
                  <p:tags r:id="rId100"/>
                </p:custDataLst>
              </p:nvPr>
            </p:nvSpPr>
            <p:spPr bwMode="auto">
              <a:xfrm>
                <a:off x="5518" y="6191"/>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8" name="Oval 204"/>
              <p:cNvSpPr>
                <a:spLocks noChangeArrowheads="1"/>
              </p:cNvSpPr>
              <p:nvPr>
                <p:custDataLst>
                  <p:tags r:id="rId101"/>
                </p:custDataLst>
              </p:nvPr>
            </p:nvSpPr>
            <p:spPr bwMode="auto">
              <a:xfrm>
                <a:off x="5518" y="610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9" name="Oval 205"/>
              <p:cNvSpPr>
                <a:spLocks noChangeArrowheads="1"/>
              </p:cNvSpPr>
              <p:nvPr>
                <p:custDataLst>
                  <p:tags r:id="rId102"/>
                </p:custDataLst>
              </p:nvPr>
            </p:nvSpPr>
            <p:spPr bwMode="auto">
              <a:xfrm>
                <a:off x="5518" y="602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0" name="Oval 206"/>
              <p:cNvSpPr>
                <a:spLocks noChangeArrowheads="1"/>
              </p:cNvSpPr>
              <p:nvPr>
                <p:custDataLst>
                  <p:tags r:id="rId103"/>
                </p:custDataLst>
              </p:nvPr>
            </p:nvSpPr>
            <p:spPr bwMode="auto">
              <a:xfrm>
                <a:off x="5518" y="593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1" name="Oval 207"/>
              <p:cNvSpPr>
                <a:spLocks noChangeArrowheads="1"/>
              </p:cNvSpPr>
              <p:nvPr>
                <p:custDataLst>
                  <p:tags r:id="rId104"/>
                </p:custDataLst>
              </p:nvPr>
            </p:nvSpPr>
            <p:spPr bwMode="auto">
              <a:xfrm>
                <a:off x="5518" y="5853"/>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2" name="Oval 208"/>
              <p:cNvSpPr>
                <a:spLocks noChangeArrowheads="1"/>
              </p:cNvSpPr>
              <p:nvPr>
                <p:custDataLst>
                  <p:tags r:id="rId105"/>
                </p:custDataLst>
              </p:nvPr>
            </p:nvSpPr>
            <p:spPr bwMode="auto">
              <a:xfrm>
                <a:off x="5518" y="5768"/>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3" name="Oval 209"/>
              <p:cNvSpPr>
                <a:spLocks noChangeArrowheads="1"/>
              </p:cNvSpPr>
              <p:nvPr>
                <p:custDataLst>
                  <p:tags r:id="rId106"/>
                </p:custDataLst>
              </p:nvPr>
            </p:nvSpPr>
            <p:spPr bwMode="auto">
              <a:xfrm>
                <a:off x="5518" y="567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4" name="Oval 210"/>
              <p:cNvSpPr>
                <a:spLocks noChangeArrowheads="1"/>
              </p:cNvSpPr>
              <p:nvPr>
                <p:custDataLst>
                  <p:tags r:id="rId107"/>
                </p:custDataLst>
              </p:nvPr>
            </p:nvSpPr>
            <p:spPr bwMode="auto">
              <a:xfrm>
                <a:off x="5518" y="559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5" name="Oval 211"/>
              <p:cNvSpPr>
                <a:spLocks noChangeArrowheads="1"/>
              </p:cNvSpPr>
              <p:nvPr>
                <p:custDataLst>
                  <p:tags r:id="rId108"/>
                </p:custDataLst>
              </p:nvPr>
            </p:nvSpPr>
            <p:spPr bwMode="auto">
              <a:xfrm>
                <a:off x="5518" y="55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6" name="Oval 212"/>
              <p:cNvSpPr>
                <a:spLocks noChangeArrowheads="1"/>
              </p:cNvSpPr>
              <p:nvPr>
                <p:custDataLst>
                  <p:tags r:id="rId109"/>
                </p:custDataLst>
              </p:nvPr>
            </p:nvSpPr>
            <p:spPr bwMode="auto">
              <a:xfrm>
                <a:off x="5518" y="542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7" name="Oval 213"/>
              <p:cNvSpPr>
                <a:spLocks noChangeArrowheads="1"/>
              </p:cNvSpPr>
              <p:nvPr>
                <p:custDataLst>
                  <p:tags r:id="rId110"/>
                </p:custDataLst>
              </p:nvPr>
            </p:nvSpPr>
            <p:spPr bwMode="auto">
              <a:xfrm>
                <a:off x="5518" y="534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8" name="Oval 214"/>
              <p:cNvSpPr>
                <a:spLocks noChangeArrowheads="1"/>
              </p:cNvSpPr>
              <p:nvPr>
                <p:custDataLst>
                  <p:tags r:id="rId111"/>
                </p:custDataLst>
              </p:nvPr>
            </p:nvSpPr>
            <p:spPr bwMode="auto">
              <a:xfrm>
                <a:off x="5518" y="5258"/>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9" name="Oval 215"/>
              <p:cNvSpPr>
                <a:spLocks noChangeArrowheads="1"/>
              </p:cNvSpPr>
              <p:nvPr>
                <p:custDataLst>
                  <p:tags r:id="rId112"/>
                </p:custDataLst>
              </p:nvPr>
            </p:nvSpPr>
            <p:spPr bwMode="auto">
              <a:xfrm>
                <a:off x="5518" y="5173"/>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0" name="Oval 216"/>
              <p:cNvSpPr>
                <a:spLocks noChangeArrowheads="1"/>
              </p:cNvSpPr>
              <p:nvPr>
                <p:custDataLst>
                  <p:tags r:id="rId113"/>
                </p:custDataLst>
              </p:nvPr>
            </p:nvSpPr>
            <p:spPr bwMode="auto">
              <a:xfrm>
                <a:off x="5518" y="508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1" name="Oval 217"/>
              <p:cNvSpPr>
                <a:spLocks noChangeArrowheads="1"/>
              </p:cNvSpPr>
              <p:nvPr>
                <p:custDataLst>
                  <p:tags r:id="rId114"/>
                </p:custDataLst>
              </p:nvPr>
            </p:nvSpPr>
            <p:spPr bwMode="auto">
              <a:xfrm>
                <a:off x="5518" y="500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2" name="Oval 218"/>
              <p:cNvSpPr>
                <a:spLocks noChangeArrowheads="1"/>
              </p:cNvSpPr>
              <p:nvPr>
                <p:custDataLst>
                  <p:tags r:id="rId115"/>
                </p:custDataLst>
              </p:nvPr>
            </p:nvSpPr>
            <p:spPr bwMode="auto">
              <a:xfrm>
                <a:off x="5518" y="492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3" name="Oval 219"/>
              <p:cNvSpPr>
                <a:spLocks noChangeArrowheads="1"/>
              </p:cNvSpPr>
              <p:nvPr>
                <p:custDataLst>
                  <p:tags r:id="rId116"/>
                </p:custDataLst>
              </p:nvPr>
            </p:nvSpPr>
            <p:spPr bwMode="auto">
              <a:xfrm>
                <a:off x="5518" y="483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4" name="Oval 220"/>
              <p:cNvSpPr>
                <a:spLocks noChangeArrowheads="1"/>
              </p:cNvSpPr>
              <p:nvPr>
                <p:custDataLst>
                  <p:tags r:id="rId117"/>
                </p:custDataLst>
              </p:nvPr>
            </p:nvSpPr>
            <p:spPr bwMode="auto">
              <a:xfrm>
                <a:off x="5518" y="4753"/>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5" name="Oval 221"/>
              <p:cNvSpPr>
                <a:spLocks noChangeArrowheads="1"/>
              </p:cNvSpPr>
              <p:nvPr>
                <p:custDataLst>
                  <p:tags r:id="rId118"/>
                </p:custDataLst>
              </p:nvPr>
            </p:nvSpPr>
            <p:spPr bwMode="auto">
              <a:xfrm>
                <a:off x="5518" y="4669"/>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6" name="Oval 222"/>
              <p:cNvSpPr>
                <a:spLocks noChangeArrowheads="1"/>
              </p:cNvSpPr>
              <p:nvPr>
                <p:custDataLst>
                  <p:tags r:id="rId119"/>
                </p:custDataLst>
              </p:nvPr>
            </p:nvSpPr>
            <p:spPr bwMode="auto">
              <a:xfrm>
                <a:off x="5518" y="458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 name="Oval 223"/>
              <p:cNvSpPr>
                <a:spLocks noChangeArrowheads="1"/>
              </p:cNvSpPr>
              <p:nvPr>
                <p:custDataLst>
                  <p:tags r:id="rId120"/>
                </p:custDataLst>
              </p:nvPr>
            </p:nvSpPr>
            <p:spPr bwMode="auto">
              <a:xfrm>
                <a:off x="5518" y="450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8" name="Oval 224"/>
              <p:cNvSpPr>
                <a:spLocks noChangeArrowheads="1"/>
              </p:cNvSpPr>
              <p:nvPr>
                <p:custDataLst>
                  <p:tags r:id="rId121"/>
                </p:custDataLst>
              </p:nvPr>
            </p:nvSpPr>
            <p:spPr bwMode="auto">
              <a:xfrm>
                <a:off x="5518" y="441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9" name="Oval 225"/>
              <p:cNvSpPr>
                <a:spLocks noChangeArrowheads="1"/>
              </p:cNvSpPr>
              <p:nvPr>
                <p:custDataLst>
                  <p:tags r:id="rId122"/>
                </p:custDataLst>
              </p:nvPr>
            </p:nvSpPr>
            <p:spPr bwMode="auto">
              <a:xfrm>
                <a:off x="5518" y="433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0" name="Oval 226"/>
              <p:cNvSpPr>
                <a:spLocks noChangeArrowheads="1"/>
              </p:cNvSpPr>
              <p:nvPr>
                <p:custDataLst>
                  <p:tags r:id="rId123"/>
                </p:custDataLst>
              </p:nvPr>
            </p:nvSpPr>
            <p:spPr bwMode="auto">
              <a:xfrm>
                <a:off x="5518" y="4246"/>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1" name="Oval 227"/>
              <p:cNvSpPr>
                <a:spLocks noChangeArrowheads="1"/>
              </p:cNvSpPr>
              <p:nvPr>
                <p:custDataLst>
                  <p:tags r:id="rId124"/>
                </p:custDataLst>
              </p:nvPr>
            </p:nvSpPr>
            <p:spPr bwMode="auto">
              <a:xfrm>
                <a:off x="5518" y="4164"/>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2" name="Oval 228"/>
              <p:cNvSpPr>
                <a:spLocks noChangeArrowheads="1"/>
              </p:cNvSpPr>
              <p:nvPr>
                <p:custDataLst>
                  <p:tags r:id="rId125"/>
                </p:custDataLst>
              </p:nvPr>
            </p:nvSpPr>
            <p:spPr bwMode="auto">
              <a:xfrm>
                <a:off x="5518" y="4080"/>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3" name="Freeform 229"/>
              <p:cNvSpPr/>
              <p:nvPr>
                <p:custDataLst>
                  <p:tags r:id="rId126"/>
                </p:custDataLst>
              </p:nvPr>
            </p:nvSpPr>
            <p:spPr bwMode="auto">
              <a:xfrm>
                <a:off x="5518" y="3995"/>
                <a:ext cx="43" cy="46"/>
              </a:xfrm>
              <a:custGeom>
                <a:avLst/>
                <a:gdLst>
                  <a:gd name="T0" fmla="*/ 3 w 7"/>
                  <a:gd name="T1" fmla="*/ 0 h 7"/>
                  <a:gd name="T2" fmla="*/ 7 w 7"/>
                  <a:gd name="T3" fmla="*/ 4 h 7"/>
                  <a:gd name="T4" fmla="*/ 3 w 7"/>
                  <a:gd name="T5" fmla="*/ 7 h 7"/>
                  <a:gd name="T6" fmla="*/ 0 w 7"/>
                  <a:gd name="T7" fmla="*/ 4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2"/>
                      <a:pt x="7" y="4"/>
                    </a:cubicBezTo>
                    <a:cubicBezTo>
                      <a:pt x="6" y="5"/>
                      <a:pt x="5" y="7"/>
                      <a:pt x="3" y="7"/>
                    </a:cubicBezTo>
                    <a:cubicBezTo>
                      <a:pt x="1" y="7"/>
                      <a:pt x="0" y="6"/>
                      <a:pt x="0" y="4"/>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4" name="Freeform 230"/>
              <p:cNvSpPr/>
              <p:nvPr>
                <p:custDataLst>
                  <p:tags r:id="rId127"/>
                </p:custDataLst>
              </p:nvPr>
            </p:nvSpPr>
            <p:spPr bwMode="auto">
              <a:xfrm>
                <a:off x="5523" y="3911"/>
                <a:ext cx="53" cy="51"/>
              </a:xfrm>
              <a:custGeom>
                <a:avLst/>
                <a:gdLst>
                  <a:gd name="T0" fmla="*/ 5 w 8"/>
                  <a:gd name="T1" fmla="*/ 1 h 8"/>
                  <a:gd name="T2" fmla="*/ 8 w 8"/>
                  <a:gd name="T3" fmla="*/ 5 h 8"/>
                  <a:gd name="T4" fmla="*/ 3 w 8"/>
                  <a:gd name="T5" fmla="*/ 7 h 8"/>
                  <a:gd name="T6" fmla="*/ 1 w 8"/>
                  <a:gd name="T7" fmla="*/ 3 h 8"/>
                  <a:gd name="T8" fmla="*/ 5 w 8"/>
                  <a:gd name="T9" fmla="*/ 1 h 8"/>
                </a:gdLst>
                <a:ahLst/>
                <a:cxnLst>
                  <a:cxn ang="0">
                    <a:pos x="T0" y="T1"/>
                  </a:cxn>
                  <a:cxn ang="0">
                    <a:pos x="T2" y="T3"/>
                  </a:cxn>
                  <a:cxn ang="0">
                    <a:pos x="T4" y="T5"/>
                  </a:cxn>
                  <a:cxn ang="0">
                    <a:pos x="T6" y="T7"/>
                  </a:cxn>
                  <a:cxn ang="0">
                    <a:pos x="T8" y="T9"/>
                  </a:cxn>
                </a:cxnLst>
                <a:rect l="0" t="0" r="r" b="b"/>
                <a:pathLst>
                  <a:path w="8" h="8">
                    <a:moveTo>
                      <a:pt x="5" y="1"/>
                    </a:moveTo>
                    <a:cubicBezTo>
                      <a:pt x="7" y="1"/>
                      <a:pt x="8" y="3"/>
                      <a:pt x="8" y="5"/>
                    </a:cubicBezTo>
                    <a:cubicBezTo>
                      <a:pt x="7" y="7"/>
                      <a:pt x="5" y="8"/>
                      <a:pt x="3" y="7"/>
                    </a:cubicBezTo>
                    <a:cubicBezTo>
                      <a:pt x="2" y="7"/>
                      <a:pt x="0" y="5"/>
                      <a:pt x="1" y="3"/>
                    </a:cubicBezTo>
                    <a:cubicBezTo>
                      <a:pt x="2" y="1"/>
                      <a:pt x="4" y="0"/>
                      <a:pt x="5"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5" name="Freeform 231"/>
              <p:cNvSpPr/>
              <p:nvPr>
                <p:custDataLst>
                  <p:tags r:id="rId128"/>
                </p:custDataLst>
              </p:nvPr>
            </p:nvSpPr>
            <p:spPr bwMode="auto">
              <a:xfrm>
                <a:off x="5561" y="3834"/>
                <a:ext cx="53" cy="51"/>
              </a:xfrm>
              <a:custGeom>
                <a:avLst/>
                <a:gdLst>
                  <a:gd name="T0" fmla="*/ 6 w 8"/>
                  <a:gd name="T1" fmla="*/ 1 h 8"/>
                  <a:gd name="T2" fmla="*/ 7 w 8"/>
                  <a:gd name="T3" fmla="*/ 6 h 8"/>
                  <a:gd name="T4" fmla="*/ 2 w 8"/>
                  <a:gd name="T5" fmla="*/ 7 h 8"/>
                  <a:gd name="T6" fmla="*/ 1 w 8"/>
                  <a:gd name="T7" fmla="*/ 2 h 8"/>
                  <a:gd name="T8" fmla="*/ 6 w 8"/>
                  <a:gd name="T9" fmla="*/ 1 h 8"/>
                </a:gdLst>
                <a:ahLst/>
                <a:cxnLst>
                  <a:cxn ang="0">
                    <a:pos x="T0" y="T1"/>
                  </a:cxn>
                  <a:cxn ang="0">
                    <a:pos x="T2" y="T3"/>
                  </a:cxn>
                  <a:cxn ang="0">
                    <a:pos x="T4" y="T5"/>
                  </a:cxn>
                  <a:cxn ang="0">
                    <a:pos x="T6" y="T7"/>
                  </a:cxn>
                  <a:cxn ang="0">
                    <a:pos x="T8" y="T9"/>
                  </a:cxn>
                </a:cxnLst>
                <a:rect l="0" t="0" r="r" b="b"/>
                <a:pathLst>
                  <a:path w="8" h="8">
                    <a:moveTo>
                      <a:pt x="6" y="1"/>
                    </a:moveTo>
                    <a:cubicBezTo>
                      <a:pt x="8" y="3"/>
                      <a:pt x="8" y="5"/>
                      <a:pt x="7" y="6"/>
                    </a:cubicBezTo>
                    <a:cubicBezTo>
                      <a:pt x="6" y="8"/>
                      <a:pt x="4" y="8"/>
                      <a:pt x="2" y="7"/>
                    </a:cubicBezTo>
                    <a:cubicBezTo>
                      <a:pt x="1" y="6"/>
                      <a:pt x="0" y="4"/>
                      <a:pt x="1" y="2"/>
                    </a:cubicBezTo>
                    <a:cubicBezTo>
                      <a:pt x="2" y="1"/>
                      <a:pt x="5" y="0"/>
                      <a:pt x="6"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6" name="Freeform 232"/>
              <p:cNvSpPr/>
              <p:nvPr>
                <p:custDataLst>
                  <p:tags r:id="rId129"/>
                </p:custDataLst>
              </p:nvPr>
            </p:nvSpPr>
            <p:spPr bwMode="auto">
              <a:xfrm>
                <a:off x="5622" y="3776"/>
                <a:ext cx="51" cy="43"/>
              </a:xfrm>
              <a:custGeom>
                <a:avLst/>
                <a:gdLst>
                  <a:gd name="T0" fmla="*/ 7 w 8"/>
                  <a:gd name="T1" fmla="*/ 2 h 7"/>
                  <a:gd name="T2" fmla="*/ 6 w 8"/>
                  <a:gd name="T3" fmla="*/ 6 h 7"/>
                  <a:gd name="T4" fmla="*/ 1 w 8"/>
                  <a:gd name="T5" fmla="*/ 6 h 7"/>
                  <a:gd name="T6" fmla="*/ 2 w 8"/>
                  <a:gd name="T7" fmla="*/ 1 h 7"/>
                  <a:gd name="T8" fmla="*/ 7 w 8"/>
                  <a:gd name="T9" fmla="*/ 2 h 7"/>
                </a:gdLst>
                <a:ahLst/>
                <a:cxnLst>
                  <a:cxn ang="0">
                    <a:pos x="T0" y="T1"/>
                  </a:cxn>
                  <a:cxn ang="0">
                    <a:pos x="T2" y="T3"/>
                  </a:cxn>
                  <a:cxn ang="0">
                    <a:pos x="T4" y="T5"/>
                  </a:cxn>
                  <a:cxn ang="0">
                    <a:pos x="T6" y="T7"/>
                  </a:cxn>
                  <a:cxn ang="0">
                    <a:pos x="T8" y="T9"/>
                  </a:cxn>
                </a:cxnLst>
                <a:rect l="0" t="0" r="r" b="b"/>
                <a:pathLst>
                  <a:path w="8" h="7">
                    <a:moveTo>
                      <a:pt x="7" y="2"/>
                    </a:moveTo>
                    <a:cubicBezTo>
                      <a:pt x="8" y="3"/>
                      <a:pt x="7" y="5"/>
                      <a:pt x="6" y="6"/>
                    </a:cubicBezTo>
                    <a:cubicBezTo>
                      <a:pt x="5" y="7"/>
                      <a:pt x="3" y="7"/>
                      <a:pt x="1" y="6"/>
                    </a:cubicBezTo>
                    <a:cubicBezTo>
                      <a:pt x="0" y="5"/>
                      <a:pt x="0" y="2"/>
                      <a:pt x="2" y="1"/>
                    </a:cubicBezTo>
                    <a:cubicBezTo>
                      <a:pt x="3" y="0"/>
                      <a:pt x="5" y="0"/>
                      <a:pt x="7"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7" name="Freeform 233"/>
              <p:cNvSpPr/>
              <p:nvPr>
                <p:custDataLst>
                  <p:tags r:id="rId130"/>
                </p:custDataLst>
              </p:nvPr>
            </p:nvSpPr>
            <p:spPr bwMode="auto">
              <a:xfrm>
                <a:off x="5692" y="3729"/>
                <a:ext cx="51" cy="51"/>
              </a:xfrm>
              <a:custGeom>
                <a:avLst/>
                <a:gdLst>
                  <a:gd name="T0" fmla="*/ 7 w 8"/>
                  <a:gd name="T1" fmla="*/ 3 h 8"/>
                  <a:gd name="T2" fmla="*/ 5 w 8"/>
                  <a:gd name="T3" fmla="*/ 7 h 8"/>
                  <a:gd name="T4" fmla="*/ 1 w 8"/>
                  <a:gd name="T5" fmla="*/ 5 h 8"/>
                  <a:gd name="T6" fmla="*/ 3 w 8"/>
                  <a:gd name="T7" fmla="*/ 1 h 8"/>
                  <a:gd name="T8" fmla="*/ 7 w 8"/>
                  <a:gd name="T9" fmla="*/ 3 h 8"/>
                </a:gdLst>
                <a:ahLst/>
                <a:cxnLst>
                  <a:cxn ang="0">
                    <a:pos x="T0" y="T1"/>
                  </a:cxn>
                  <a:cxn ang="0">
                    <a:pos x="T2" y="T3"/>
                  </a:cxn>
                  <a:cxn ang="0">
                    <a:pos x="T4" y="T5"/>
                  </a:cxn>
                  <a:cxn ang="0">
                    <a:pos x="T6" y="T7"/>
                  </a:cxn>
                  <a:cxn ang="0">
                    <a:pos x="T8" y="T9"/>
                  </a:cxn>
                </a:cxnLst>
                <a:rect l="0" t="0" r="r" b="b"/>
                <a:pathLst>
                  <a:path w="8" h="8">
                    <a:moveTo>
                      <a:pt x="7" y="3"/>
                    </a:moveTo>
                    <a:cubicBezTo>
                      <a:pt x="8" y="5"/>
                      <a:pt x="7" y="7"/>
                      <a:pt x="5" y="7"/>
                    </a:cubicBezTo>
                    <a:cubicBezTo>
                      <a:pt x="4" y="8"/>
                      <a:pt x="2" y="7"/>
                      <a:pt x="1" y="5"/>
                    </a:cubicBezTo>
                    <a:cubicBezTo>
                      <a:pt x="0" y="4"/>
                      <a:pt x="1" y="2"/>
                      <a:pt x="3" y="1"/>
                    </a:cubicBezTo>
                    <a:cubicBezTo>
                      <a:pt x="5" y="0"/>
                      <a:pt x="7" y="1"/>
                      <a:pt x="7" y="3"/>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8" name="Freeform 234"/>
              <p:cNvSpPr/>
              <p:nvPr>
                <p:custDataLst>
                  <p:tags r:id="rId131"/>
                </p:custDataLst>
              </p:nvPr>
            </p:nvSpPr>
            <p:spPr bwMode="auto">
              <a:xfrm>
                <a:off x="5777" y="3710"/>
                <a:ext cx="43" cy="46"/>
              </a:xfrm>
              <a:custGeom>
                <a:avLst/>
                <a:gdLst>
                  <a:gd name="T0" fmla="*/ 7 w 7"/>
                  <a:gd name="T1" fmla="*/ 4 h 7"/>
                  <a:gd name="T2" fmla="*/ 4 w 7"/>
                  <a:gd name="T3" fmla="*/ 7 h 7"/>
                  <a:gd name="T4" fmla="*/ 0 w 7"/>
                  <a:gd name="T5" fmla="*/ 4 h 7"/>
                  <a:gd name="T6" fmla="*/ 3 w 7"/>
                  <a:gd name="T7" fmla="*/ 0 h 7"/>
                  <a:gd name="T8" fmla="*/ 7 w 7"/>
                  <a:gd name="T9" fmla="*/ 4 h 7"/>
                </a:gdLst>
                <a:ahLst/>
                <a:cxnLst>
                  <a:cxn ang="0">
                    <a:pos x="T0" y="T1"/>
                  </a:cxn>
                  <a:cxn ang="0">
                    <a:pos x="T2" y="T3"/>
                  </a:cxn>
                  <a:cxn ang="0">
                    <a:pos x="T4" y="T5"/>
                  </a:cxn>
                  <a:cxn ang="0">
                    <a:pos x="T6" y="T7"/>
                  </a:cxn>
                  <a:cxn ang="0">
                    <a:pos x="T8" y="T9"/>
                  </a:cxn>
                </a:cxnLst>
                <a:rect l="0" t="0" r="r" b="b"/>
                <a:pathLst>
                  <a:path w="7" h="7">
                    <a:moveTo>
                      <a:pt x="7" y="4"/>
                    </a:moveTo>
                    <a:cubicBezTo>
                      <a:pt x="7" y="5"/>
                      <a:pt x="6" y="7"/>
                      <a:pt x="4" y="7"/>
                    </a:cubicBezTo>
                    <a:cubicBezTo>
                      <a:pt x="2" y="7"/>
                      <a:pt x="0" y="6"/>
                      <a:pt x="0" y="4"/>
                    </a:cubicBezTo>
                    <a:cubicBezTo>
                      <a:pt x="0" y="2"/>
                      <a:pt x="1" y="1"/>
                      <a:pt x="3" y="0"/>
                    </a:cubicBezTo>
                    <a:cubicBezTo>
                      <a:pt x="5" y="0"/>
                      <a:pt x="7" y="2"/>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9" name="Oval 235"/>
              <p:cNvSpPr>
                <a:spLocks noChangeArrowheads="1"/>
              </p:cNvSpPr>
              <p:nvPr>
                <p:custDataLst>
                  <p:tags r:id="rId132"/>
                </p:custDataLst>
              </p:nvPr>
            </p:nvSpPr>
            <p:spPr bwMode="auto">
              <a:xfrm>
                <a:off x="585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0" name="Oval 236"/>
              <p:cNvSpPr>
                <a:spLocks noChangeArrowheads="1"/>
              </p:cNvSpPr>
              <p:nvPr>
                <p:custDataLst>
                  <p:tags r:id="rId133"/>
                </p:custDataLst>
              </p:nvPr>
            </p:nvSpPr>
            <p:spPr bwMode="auto">
              <a:xfrm>
                <a:off x="594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1" name="Oval 237"/>
              <p:cNvSpPr>
                <a:spLocks noChangeArrowheads="1"/>
              </p:cNvSpPr>
              <p:nvPr>
                <p:custDataLst>
                  <p:tags r:id="rId134"/>
                </p:custDataLst>
              </p:nvPr>
            </p:nvSpPr>
            <p:spPr bwMode="auto">
              <a:xfrm>
                <a:off x="602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2" name="Oval 238"/>
              <p:cNvSpPr>
                <a:spLocks noChangeArrowheads="1"/>
              </p:cNvSpPr>
              <p:nvPr>
                <p:custDataLst>
                  <p:tags r:id="rId135"/>
                </p:custDataLst>
              </p:nvPr>
            </p:nvSpPr>
            <p:spPr bwMode="auto">
              <a:xfrm>
                <a:off x="611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3" name="Oval 239"/>
              <p:cNvSpPr>
                <a:spLocks noChangeArrowheads="1"/>
              </p:cNvSpPr>
              <p:nvPr>
                <p:custDataLst>
                  <p:tags r:id="rId136"/>
                </p:custDataLst>
              </p:nvPr>
            </p:nvSpPr>
            <p:spPr bwMode="auto">
              <a:xfrm>
                <a:off x="619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4" name="Oval 240"/>
              <p:cNvSpPr>
                <a:spLocks noChangeArrowheads="1"/>
              </p:cNvSpPr>
              <p:nvPr>
                <p:custDataLst>
                  <p:tags r:id="rId137"/>
                </p:custDataLst>
              </p:nvPr>
            </p:nvSpPr>
            <p:spPr bwMode="auto">
              <a:xfrm>
                <a:off x="627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5" name="Oval 241"/>
              <p:cNvSpPr>
                <a:spLocks noChangeArrowheads="1"/>
              </p:cNvSpPr>
              <p:nvPr>
                <p:custDataLst>
                  <p:tags r:id="rId138"/>
                </p:custDataLst>
              </p:nvPr>
            </p:nvSpPr>
            <p:spPr bwMode="auto">
              <a:xfrm>
                <a:off x="636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6" name="Oval 242"/>
              <p:cNvSpPr>
                <a:spLocks noChangeArrowheads="1"/>
              </p:cNvSpPr>
              <p:nvPr>
                <p:custDataLst>
                  <p:tags r:id="rId139"/>
                </p:custDataLst>
              </p:nvPr>
            </p:nvSpPr>
            <p:spPr bwMode="auto">
              <a:xfrm>
                <a:off x="64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7" name="Oval 243"/>
              <p:cNvSpPr>
                <a:spLocks noChangeArrowheads="1"/>
              </p:cNvSpPr>
              <p:nvPr>
                <p:custDataLst>
                  <p:tags r:id="rId140"/>
                </p:custDataLst>
              </p:nvPr>
            </p:nvSpPr>
            <p:spPr bwMode="auto">
              <a:xfrm>
                <a:off x="653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8" name="Oval 244"/>
              <p:cNvSpPr>
                <a:spLocks noChangeArrowheads="1"/>
              </p:cNvSpPr>
              <p:nvPr>
                <p:custDataLst>
                  <p:tags r:id="rId141"/>
                </p:custDataLst>
              </p:nvPr>
            </p:nvSpPr>
            <p:spPr bwMode="auto">
              <a:xfrm>
                <a:off x="66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9" name="Oval 245"/>
              <p:cNvSpPr>
                <a:spLocks noChangeArrowheads="1"/>
              </p:cNvSpPr>
              <p:nvPr>
                <p:custDataLst>
                  <p:tags r:id="rId142"/>
                </p:custDataLst>
              </p:nvPr>
            </p:nvSpPr>
            <p:spPr bwMode="auto">
              <a:xfrm>
                <a:off x="669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0" name="Oval 246"/>
              <p:cNvSpPr>
                <a:spLocks noChangeArrowheads="1"/>
              </p:cNvSpPr>
              <p:nvPr>
                <p:custDataLst>
                  <p:tags r:id="rId143"/>
                </p:custDataLst>
              </p:nvPr>
            </p:nvSpPr>
            <p:spPr bwMode="auto">
              <a:xfrm>
                <a:off x="678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1" name="Oval 247"/>
              <p:cNvSpPr>
                <a:spLocks noChangeArrowheads="1"/>
              </p:cNvSpPr>
              <p:nvPr>
                <p:custDataLst>
                  <p:tags r:id="rId144"/>
                </p:custDataLst>
              </p:nvPr>
            </p:nvSpPr>
            <p:spPr bwMode="auto">
              <a:xfrm>
                <a:off x="68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2" name="Oval 248"/>
              <p:cNvSpPr>
                <a:spLocks noChangeArrowheads="1"/>
              </p:cNvSpPr>
              <p:nvPr>
                <p:custDataLst>
                  <p:tags r:id="rId145"/>
                </p:custDataLst>
              </p:nvPr>
            </p:nvSpPr>
            <p:spPr bwMode="auto">
              <a:xfrm>
                <a:off x="695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3" name="Oval 249"/>
              <p:cNvSpPr>
                <a:spLocks noChangeArrowheads="1"/>
              </p:cNvSpPr>
              <p:nvPr>
                <p:custDataLst>
                  <p:tags r:id="rId146"/>
                </p:custDataLst>
              </p:nvPr>
            </p:nvSpPr>
            <p:spPr bwMode="auto">
              <a:xfrm>
                <a:off x="7034"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4" name="Oval 250"/>
              <p:cNvSpPr>
                <a:spLocks noChangeArrowheads="1"/>
              </p:cNvSpPr>
              <p:nvPr>
                <p:custDataLst>
                  <p:tags r:id="rId147"/>
                </p:custDataLst>
              </p:nvPr>
            </p:nvSpPr>
            <p:spPr bwMode="auto">
              <a:xfrm>
                <a:off x="71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5" name="Oval 251"/>
              <p:cNvSpPr>
                <a:spLocks noChangeArrowheads="1"/>
              </p:cNvSpPr>
              <p:nvPr>
                <p:custDataLst>
                  <p:tags r:id="rId148"/>
                </p:custDataLst>
              </p:nvPr>
            </p:nvSpPr>
            <p:spPr bwMode="auto">
              <a:xfrm>
                <a:off x="720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6" name="Oval 252"/>
              <p:cNvSpPr>
                <a:spLocks noChangeArrowheads="1"/>
              </p:cNvSpPr>
              <p:nvPr>
                <p:custDataLst>
                  <p:tags r:id="rId149"/>
                </p:custDataLst>
              </p:nvPr>
            </p:nvSpPr>
            <p:spPr bwMode="auto">
              <a:xfrm>
                <a:off x="72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7" name="Oval 253"/>
              <p:cNvSpPr>
                <a:spLocks noChangeArrowheads="1"/>
              </p:cNvSpPr>
              <p:nvPr>
                <p:custDataLst>
                  <p:tags r:id="rId150"/>
                </p:custDataLst>
              </p:nvPr>
            </p:nvSpPr>
            <p:spPr bwMode="auto">
              <a:xfrm>
                <a:off x="73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8" name="Oval 254"/>
              <p:cNvSpPr>
                <a:spLocks noChangeArrowheads="1"/>
              </p:cNvSpPr>
              <p:nvPr>
                <p:custDataLst>
                  <p:tags r:id="rId151"/>
                </p:custDataLst>
              </p:nvPr>
            </p:nvSpPr>
            <p:spPr bwMode="auto">
              <a:xfrm>
                <a:off x="745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9" name="Oval 255"/>
              <p:cNvSpPr>
                <a:spLocks noChangeArrowheads="1"/>
              </p:cNvSpPr>
              <p:nvPr>
                <p:custDataLst>
                  <p:tags r:id="rId152"/>
                </p:custDataLst>
              </p:nvPr>
            </p:nvSpPr>
            <p:spPr bwMode="auto">
              <a:xfrm>
                <a:off x="75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0" name="Oval 256"/>
              <p:cNvSpPr>
                <a:spLocks noChangeArrowheads="1"/>
              </p:cNvSpPr>
              <p:nvPr>
                <p:custDataLst>
                  <p:tags r:id="rId153"/>
                </p:custDataLst>
              </p:nvPr>
            </p:nvSpPr>
            <p:spPr bwMode="auto">
              <a:xfrm>
                <a:off x="762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1" name="Oval 257"/>
              <p:cNvSpPr>
                <a:spLocks noChangeArrowheads="1"/>
              </p:cNvSpPr>
              <p:nvPr>
                <p:custDataLst>
                  <p:tags r:id="rId154"/>
                </p:custDataLst>
              </p:nvPr>
            </p:nvSpPr>
            <p:spPr bwMode="auto">
              <a:xfrm>
                <a:off x="770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2" name="Oval 258"/>
              <p:cNvSpPr>
                <a:spLocks noChangeArrowheads="1"/>
              </p:cNvSpPr>
              <p:nvPr>
                <p:custDataLst>
                  <p:tags r:id="rId155"/>
                </p:custDataLst>
              </p:nvPr>
            </p:nvSpPr>
            <p:spPr bwMode="auto">
              <a:xfrm>
                <a:off x="77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3" name="Oval 259"/>
              <p:cNvSpPr>
                <a:spLocks noChangeArrowheads="1"/>
              </p:cNvSpPr>
              <p:nvPr>
                <p:custDataLst>
                  <p:tags r:id="rId156"/>
                </p:custDataLst>
              </p:nvPr>
            </p:nvSpPr>
            <p:spPr bwMode="auto">
              <a:xfrm>
                <a:off x="787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4" name="Oval 260"/>
              <p:cNvSpPr>
                <a:spLocks noChangeArrowheads="1"/>
              </p:cNvSpPr>
              <p:nvPr>
                <p:custDataLst>
                  <p:tags r:id="rId157"/>
                </p:custDataLst>
              </p:nvPr>
            </p:nvSpPr>
            <p:spPr bwMode="auto">
              <a:xfrm>
                <a:off x="79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5" name="Oval 261"/>
              <p:cNvSpPr>
                <a:spLocks noChangeArrowheads="1"/>
              </p:cNvSpPr>
              <p:nvPr>
                <p:custDataLst>
                  <p:tags r:id="rId158"/>
                </p:custDataLst>
              </p:nvPr>
            </p:nvSpPr>
            <p:spPr bwMode="auto">
              <a:xfrm>
                <a:off x="803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6" name="Oval 262"/>
              <p:cNvSpPr>
                <a:spLocks noChangeArrowheads="1"/>
              </p:cNvSpPr>
              <p:nvPr>
                <p:custDataLst>
                  <p:tags r:id="rId159"/>
                </p:custDataLst>
              </p:nvPr>
            </p:nvSpPr>
            <p:spPr bwMode="auto">
              <a:xfrm>
                <a:off x="81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7" name="Oval 263"/>
              <p:cNvSpPr>
                <a:spLocks noChangeArrowheads="1"/>
              </p:cNvSpPr>
              <p:nvPr>
                <p:custDataLst>
                  <p:tags r:id="rId160"/>
                </p:custDataLst>
              </p:nvPr>
            </p:nvSpPr>
            <p:spPr bwMode="auto">
              <a:xfrm>
                <a:off x="820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8" name="Oval 264"/>
              <p:cNvSpPr>
                <a:spLocks noChangeArrowheads="1"/>
              </p:cNvSpPr>
              <p:nvPr>
                <p:custDataLst>
                  <p:tags r:id="rId161"/>
                </p:custDataLst>
              </p:nvPr>
            </p:nvSpPr>
            <p:spPr bwMode="auto">
              <a:xfrm>
                <a:off x="829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9" name="Oval 265"/>
              <p:cNvSpPr>
                <a:spLocks noChangeArrowheads="1"/>
              </p:cNvSpPr>
              <p:nvPr>
                <p:custDataLst>
                  <p:tags r:id="rId162"/>
                </p:custDataLst>
              </p:nvPr>
            </p:nvSpPr>
            <p:spPr bwMode="auto">
              <a:xfrm>
                <a:off x="8382"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0" name="Oval 266"/>
              <p:cNvSpPr>
                <a:spLocks noChangeArrowheads="1"/>
              </p:cNvSpPr>
              <p:nvPr>
                <p:custDataLst>
                  <p:tags r:id="rId163"/>
                </p:custDataLst>
              </p:nvPr>
            </p:nvSpPr>
            <p:spPr bwMode="auto">
              <a:xfrm>
                <a:off x="8467"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1" name="Oval 267"/>
              <p:cNvSpPr>
                <a:spLocks noChangeArrowheads="1"/>
              </p:cNvSpPr>
              <p:nvPr>
                <p:custDataLst>
                  <p:tags r:id="rId164"/>
                </p:custDataLst>
              </p:nvPr>
            </p:nvSpPr>
            <p:spPr bwMode="auto">
              <a:xfrm>
                <a:off x="854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2" name="Oval 268"/>
              <p:cNvSpPr>
                <a:spLocks noChangeArrowheads="1"/>
              </p:cNvSpPr>
              <p:nvPr>
                <p:custDataLst>
                  <p:tags r:id="rId165"/>
                </p:custDataLst>
              </p:nvPr>
            </p:nvSpPr>
            <p:spPr bwMode="auto">
              <a:xfrm>
                <a:off x="863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3" name="Oval 269"/>
              <p:cNvSpPr>
                <a:spLocks noChangeArrowheads="1"/>
              </p:cNvSpPr>
              <p:nvPr>
                <p:custDataLst>
                  <p:tags r:id="rId166"/>
                </p:custDataLst>
              </p:nvPr>
            </p:nvSpPr>
            <p:spPr bwMode="auto">
              <a:xfrm>
                <a:off x="8718"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4" name="Oval 270"/>
              <p:cNvSpPr>
                <a:spLocks noChangeArrowheads="1"/>
              </p:cNvSpPr>
              <p:nvPr>
                <p:custDataLst>
                  <p:tags r:id="rId167"/>
                </p:custDataLst>
              </p:nvPr>
            </p:nvSpPr>
            <p:spPr bwMode="auto">
              <a:xfrm>
                <a:off x="880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5" name="Oval 271"/>
              <p:cNvSpPr>
                <a:spLocks noChangeArrowheads="1"/>
              </p:cNvSpPr>
              <p:nvPr>
                <p:custDataLst>
                  <p:tags r:id="rId168"/>
                </p:custDataLst>
              </p:nvPr>
            </p:nvSpPr>
            <p:spPr bwMode="auto">
              <a:xfrm>
                <a:off x="888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6" name="Oval 272"/>
              <p:cNvSpPr>
                <a:spLocks noChangeArrowheads="1"/>
              </p:cNvSpPr>
              <p:nvPr>
                <p:custDataLst>
                  <p:tags r:id="rId169"/>
                </p:custDataLst>
              </p:nvPr>
            </p:nvSpPr>
            <p:spPr bwMode="auto">
              <a:xfrm>
                <a:off x="896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7" name="Oval 273"/>
              <p:cNvSpPr>
                <a:spLocks noChangeArrowheads="1"/>
              </p:cNvSpPr>
              <p:nvPr>
                <p:custDataLst>
                  <p:tags r:id="rId170"/>
                </p:custDataLst>
              </p:nvPr>
            </p:nvSpPr>
            <p:spPr bwMode="auto">
              <a:xfrm>
                <a:off x="905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8" name="Oval 274"/>
              <p:cNvSpPr>
                <a:spLocks noChangeArrowheads="1"/>
              </p:cNvSpPr>
              <p:nvPr>
                <p:custDataLst>
                  <p:tags r:id="rId171"/>
                </p:custDataLst>
              </p:nvPr>
            </p:nvSpPr>
            <p:spPr bwMode="auto">
              <a:xfrm>
                <a:off x="9135"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9" name="Oval 275"/>
              <p:cNvSpPr>
                <a:spLocks noChangeArrowheads="1"/>
              </p:cNvSpPr>
              <p:nvPr>
                <p:custDataLst>
                  <p:tags r:id="rId172"/>
                </p:custDataLst>
              </p:nvPr>
            </p:nvSpPr>
            <p:spPr bwMode="auto">
              <a:xfrm>
                <a:off x="922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0" name="Oval 276"/>
              <p:cNvSpPr>
                <a:spLocks noChangeArrowheads="1"/>
              </p:cNvSpPr>
              <p:nvPr>
                <p:custDataLst>
                  <p:tags r:id="rId173"/>
                </p:custDataLst>
              </p:nvPr>
            </p:nvSpPr>
            <p:spPr bwMode="auto">
              <a:xfrm>
                <a:off x="930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1" name="Oval 277"/>
              <p:cNvSpPr>
                <a:spLocks noChangeArrowheads="1"/>
              </p:cNvSpPr>
              <p:nvPr>
                <p:custDataLst>
                  <p:tags r:id="rId174"/>
                </p:custDataLst>
              </p:nvPr>
            </p:nvSpPr>
            <p:spPr bwMode="auto">
              <a:xfrm>
                <a:off x="93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2" name="Oval 278"/>
              <p:cNvSpPr>
                <a:spLocks noChangeArrowheads="1"/>
              </p:cNvSpPr>
              <p:nvPr>
                <p:custDataLst>
                  <p:tags r:id="rId175"/>
                </p:custDataLst>
              </p:nvPr>
            </p:nvSpPr>
            <p:spPr bwMode="auto">
              <a:xfrm>
                <a:off x="947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3" name="Oval 279"/>
              <p:cNvSpPr>
                <a:spLocks noChangeArrowheads="1"/>
              </p:cNvSpPr>
              <p:nvPr>
                <p:custDataLst>
                  <p:tags r:id="rId176"/>
                </p:custDataLst>
              </p:nvPr>
            </p:nvSpPr>
            <p:spPr bwMode="auto">
              <a:xfrm>
                <a:off x="95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4" name="Oval 280"/>
              <p:cNvSpPr>
                <a:spLocks noChangeArrowheads="1"/>
              </p:cNvSpPr>
              <p:nvPr>
                <p:custDataLst>
                  <p:tags r:id="rId177"/>
                </p:custDataLst>
              </p:nvPr>
            </p:nvSpPr>
            <p:spPr bwMode="auto">
              <a:xfrm>
                <a:off x="964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5" name="Oval 281"/>
              <p:cNvSpPr>
                <a:spLocks noChangeArrowheads="1"/>
              </p:cNvSpPr>
              <p:nvPr>
                <p:custDataLst>
                  <p:tags r:id="rId178"/>
                </p:custDataLst>
              </p:nvPr>
            </p:nvSpPr>
            <p:spPr bwMode="auto">
              <a:xfrm>
                <a:off x="97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6" name="Oval 282"/>
              <p:cNvSpPr>
                <a:spLocks noChangeArrowheads="1"/>
              </p:cNvSpPr>
              <p:nvPr>
                <p:custDataLst>
                  <p:tags r:id="rId179"/>
                </p:custDataLst>
              </p:nvPr>
            </p:nvSpPr>
            <p:spPr bwMode="auto">
              <a:xfrm>
                <a:off x="980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7" name="Oval 283"/>
              <p:cNvSpPr>
                <a:spLocks noChangeArrowheads="1"/>
              </p:cNvSpPr>
              <p:nvPr>
                <p:custDataLst>
                  <p:tags r:id="rId180"/>
                </p:custDataLst>
              </p:nvPr>
            </p:nvSpPr>
            <p:spPr bwMode="auto">
              <a:xfrm>
                <a:off x="989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8" name="Oval 284"/>
              <p:cNvSpPr>
                <a:spLocks noChangeArrowheads="1"/>
              </p:cNvSpPr>
              <p:nvPr>
                <p:custDataLst>
                  <p:tags r:id="rId181"/>
                </p:custDataLst>
              </p:nvPr>
            </p:nvSpPr>
            <p:spPr bwMode="auto">
              <a:xfrm>
                <a:off x="997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9" name="Oval 285"/>
              <p:cNvSpPr>
                <a:spLocks noChangeArrowheads="1"/>
              </p:cNvSpPr>
              <p:nvPr>
                <p:custDataLst>
                  <p:tags r:id="rId182"/>
                </p:custDataLst>
              </p:nvPr>
            </p:nvSpPr>
            <p:spPr bwMode="auto">
              <a:xfrm>
                <a:off x="1005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0" name="Oval 286"/>
              <p:cNvSpPr>
                <a:spLocks noChangeArrowheads="1"/>
              </p:cNvSpPr>
              <p:nvPr>
                <p:custDataLst>
                  <p:tags r:id="rId183"/>
                </p:custDataLst>
              </p:nvPr>
            </p:nvSpPr>
            <p:spPr bwMode="auto">
              <a:xfrm>
                <a:off x="1014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1" name="Oval 287"/>
              <p:cNvSpPr>
                <a:spLocks noChangeArrowheads="1"/>
              </p:cNvSpPr>
              <p:nvPr>
                <p:custDataLst>
                  <p:tags r:id="rId184"/>
                </p:custDataLst>
              </p:nvPr>
            </p:nvSpPr>
            <p:spPr bwMode="auto">
              <a:xfrm>
                <a:off x="1022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2" name="Oval 288"/>
              <p:cNvSpPr>
                <a:spLocks noChangeArrowheads="1"/>
              </p:cNvSpPr>
              <p:nvPr>
                <p:custDataLst>
                  <p:tags r:id="rId185"/>
                </p:custDataLst>
              </p:nvPr>
            </p:nvSpPr>
            <p:spPr bwMode="auto">
              <a:xfrm>
                <a:off x="103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3" name="Oval 289"/>
              <p:cNvSpPr>
                <a:spLocks noChangeArrowheads="1"/>
              </p:cNvSpPr>
              <p:nvPr>
                <p:custDataLst>
                  <p:tags r:id="rId186"/>
                </p:custDataLst>
              </p:nvPr>
            </p:nvSpPr>
            <p:spPr bwMode="auto">
              <a:xfrm>
                <a:off x="1039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4" name="Oval 290"/>
              <p:cNvSpPr>
                <a:spLocks noChangeArrowheads="1"/>
              </p:cNvSpPr>
              <p:nvPr>
                <p:custDataLst>
                  <p:tags r:id="rId187"/>
                </p:custDataLst>
              </p:nvPr>
            </p:nvSpPr>
            <p:spPr bwMode="auto">
              <a:xfrm>
                <a:off x="1047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5" name="Oval 291"/>
              <p:cNvSpPr>
                <a:spLocks noChangeArrowheads="1"/>
              </p:cNvSpPr>
              <p:nvPr>
                <p:custDataLst>
                  <p:tags r:id="rId188"/>
                </p:custDataLst>
              </p:nvPr>
            </p:nvSpPr>
            <p:spPr bwMode="auto">
              <a:xfrm>
                <a:off x="1056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6" name="Oval 292"/>
              <p:cNvSpPr>
                <a:spLocks noChangeArrowheads="1"/>
              </p:cNvSpPr>
              <p:nvPr>
                <p:custDataLst>
                  <p:tags r:id="rId189"/>
                </p:custDataLst>
              </p:nvPr>
            </p:nvSpPr>
            <p:spPr bwMode="auto">
              <a:xfrm>
                <a:off x="106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7" name="Oval 293"/>
              <p:cNvSpPr>
                <a:spLocks noChangeArrowheads="1"/>
              </p:cNvSpPr>
              <p:nvPr>
                <p:custDataLst>
                  <p:tags r:id="rId190"/>
                </p:custDataLst>
              </p:nvPr>
            </p:nvSpPr>
            <p:spPr bwMode="auto">
              <a:xfrm>
                <a:off x="1072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8" name="Oval 294"/>
              <p:cNvSpPr>
                <a:spLocks noChangeArrowheads="1"/>
              </p:cNvSpPr>
              <p:nvPr>
                <p:custDataLst>
                  <p:tags r:id="rId191"/>
                </p:custDataLst>
              </p:nvPr>
            </p:nvSpPr>
            <p:spPr bwMode="auto">
              <a:xfrm>
                <a:off x="108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9" name="Oval 295"/>
              <p:cNvSpPr>
                <a:spLocks noChangeArrowheads="1"/>
              </p:cNvSpPr>
              <p:nvPr>
                <p:custDataLst>
                  <p:tags r:id="rId192"/>
                </p:custDataLst>
              </p:nvPr>
            </p:nvSpPr>
            <p:spPr bwMode="auto">
              <a:xfrm>
                <a:off x="1089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0" name="Oval 296"/>
              <p:cNvSpPr>
                <a:spLocks noChangeArrowheads="1"/>
              </p:cNvSpPr>
              <p:nvPr>
                <p:custDataLst>
                  <p:tags r:id="rId193"/>
                </p:custDataLst>
              </p:nvPr>
            </p:nvSpPr>
            <p:spPr bwMode="auto">
              <a:xfrm>
                <a:off x="1098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1" name="Oval 297"/>
              <p:cNvSpPr>
                <a:spLocks noChangeArrowheads="1"/>
              </p:cNvSpPr>
              <p:nvPr>
                <p:custDataLst>
                  <p:tags r:id="rId194"/>
                </p:custDataLst>
              </p:nvPr>
            </p:nvSpPr>
            <p:spPr bwMode="auto">
              <a:xfrm>
                <a:off x="110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2" name="Oval 298"/>
              <p:cNvSpPr>
                <a:spLocks noChangeArrowheads="1"/>
              </p:cNvSpPr>
              <p:nvPr>
                <p:custDataLst>
                  <p:tags r:id="rId195"/>
                </p:custDataLst>
              </p:nvPr>
            </p:nvSpPr>
            <p:spPr bwMode="auto">
              <a:xfrm>
                <a:off x="1114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3" name="Oval 299"/>
              <p:cNvSpPr>
                <a:spLocks noChangeArrowheads="1"/>
              </p:cNvSpPr>
              <p:nvPr>
                <p:custDataLst>
                  <p:tags r:id="rId196"/>
                </p:custDataLst>
              </p:nvPr>
            </p:nvSpPr>
            <p:spPr bwMode="auto">
              <a:xfrm>
                <a:off x="1123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4" name="Oval 300"/>
              <p:cNvSpPr>
                <a:spLocks noChangeArrowheads="1"/>
              </p:cNvSpPr>
              <p:nvPr>
                <p:custDataLst>
                  <p:tags r:id="rId197"/>
                </p:custDataLst>
              </p:nvPr>
            </p:nvSpPr>
            <p:spPr bwMode="auto">
              <a:xfrm>
                <a:off x="113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5" name="Oval 301"/>
              <p:cNvSpPr>
                <a:spLocks noChangeArrowheads="1"/>
              </p:cNvSpPr>
              <p:nvPr>
                <p:custDataLst>
                  <p:tags r:id="rId198"/>
                </p:custDataLst>
              </p:nvPr>
            </p:nvSpPr>
            <p:spPr bwMode="auto">
              <a:xfrm>
                <a:off x="1140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6" name="Oval 302"/>
              <p:cNvSpPr>
                <a:spLocks noChangeArrowheads="1"/>
              </p:cNvSpPr>
              <p:nvPr>
                <p:custDataLst>
                  <p:tags r:id="rId199"/>
                </p:custDataLst>
              </p:nvPr>
            </p:nvSpPr>
            <p:spPr bwMode="auto">
              <a:xfrm>
                <a:off x="114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7" name="Oval 303"/>
              <p:cNvSpPr>
                <a:spLocks noChangeArrowheads="1"/>
              </p:cNvSpPr>
              <p:nvPr>
                <p:custDataLst>
                  <p:tags r:id="rId200"/>
                </p:custDataLst>
              </p:nvPr>
            </p:nvSpPr>
            <p:spPr bwMode="auto">
              <a:xfrm>
                <a:off x="115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8" name="Oval 304"/>
              <p:cNvSpPr>
                <a:spLocks noChangeArrowheads="1"/>
              </p:cNvSpPr>
              <p:nvPr>
                <p:custDataLst>
                  <p:tags r:id="rId201"/>
                </p:custDataLst>
              </p:nvPr>
            </p:nvSpPr>
            <p:spPr bwMode="auto">
              <a:xfrm>
                <a:off x="1165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9" name="Oval 305"/>
              <p:cNvSpPr>
                <a:spLocks noChangeArrowheads="1"/>
              </p:cNvSpPr>
              <p:nvPr>
                <p:custDataLst>
                  <p:tags r:id="rId202"/>
                </p:custDataLst>
              </p:nvPr>
            </p:nvSpPr>
            <p:spPr bwMode="auto">
              <a:xfrm>
                <a:off x="1173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80" name="Oval 306"/>
              <p:cNvSpPr>
                <a:spLocks noChangeArrowheads="1"/>
              </p:cNvSpPr>
              <p:nvPr>
                <p:custDataLst>
                  <p:tags r:id="rId203"/>
                </p:custDataLst>
              </p:nvPr>
            </p:nvSpPr>
            <p:spPr bwMode="auto">
              <a:xfrm>
                <a:off x="1182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5" name="Oval 308"/>
              <p:cNvSpPr>
                <a:spLocks noChangeArrowheads="1"/>
              </p:cNvSpPr>
              <p:nvPr>
                <p:custDataLst>
                  <p:tags r:id="rId204"/>
                </p:custDataLst>
              </p:nvPr>
            </p:nvSpPr>
            <p:spPr bwMode="auto">
              <a:xfrm>
                <a:off x="1190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6" name="Oval 309"/>
              <p:cNvSpPr>
                <a:spLocks noChangeArrowheads="1"/>
              </p:cNvSpPr>
              <p:nvPr>
                <p:custDataLst>
                  <p:tags r:id="rId205"/>
                </p:custDataLst>
              </p:nvPr>
            </p:nvSpPr>
            <p:spPr bwMode="auto">
              <a:xfrm>
                <a:off x="119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7" name="Oval 310"/>
              <p:cNvSpPr>
                <a:spLocks noChangeArrowheads="1"/>
              </p:cNvSpPr>
              <p:nvPr>
                <p:custDataLst>
                  <p:tags r:id="rId206"/>
                </p:custDataLst>
              </p:nvPr>
            </p:nvSpPr>
            <p:spPr bwMode="auto">
              <a:xfrm>
                <a:off x="1207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8" name="Oval 311"/>
              <p:cNvSpPr>
                <a:spLocks noChangeArrowheads="1"/>
              </p:cNvSpPr>
              <p:nvPr>
                <p:custDataLst>
                  <p:tags r:id="rId207"/>
                </p:custDataLst>
              </p:nvPr>
            </p:nvSpPr>
            <p:spPr bwMode="auto">
              <a:xfrm>
                <a:off x="1215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9" name="Oval 312"/>
              <p:cNvSpPr>
                <a:spLocks noChangeArrowheads="1"/>
              </p:cNvSpPr>
              <p:nvPr>
                <p:custDataLst>
                  <p:tags r:id="rId208"/>
                </p:custDataLst>
              </p:nvPr>
            </p:nvSpPr>
            <p:spPr bwMode="auto">
              <a:xfrm>
                <a:off x="122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0" name="Oval 313"/>
              <p:cNvSpPr>
                <a:spLocks noChangeArrowheads="1"/>
              </p:cNvSpPr>
              <p:nvPr>
                <p:custDataLst>
                  <p:tags r:id="rId209"/>
                </p:custDataLst>
              </p:nvPr>
            </p:nvSpPr>
            <p:spPr bwMode="auto">
              <a:xfrm>
                <a:off x="123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 name="Oval 314"/>
              <p:cNvSpPr>
                <a:spLocks noChangeArrowheads="1"/>
              </p:cNvSpPr>
              <p:nvPr>
                <p:custDataLst>
                  <p:tags r:id="rId210"/>
                </p:custDataLst>
              </p:nvPr>
            </p:nvSpPr>
            <p:spPr bwMode="auto">
              <a:xfrm>
                <a:off x="1240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2" name="Oval 315"/>
              <p:cNvSpPr>
                <a:spLocks noChangeArrowheads="1"/>
              </p:cNvSpPr>
              <p:nvPr>
                <p:custDataLst>
                  <p:tags r:id="rId211"/>
                </p:custDataLst>
              </p:nvPr>
            </p:nvSpPr>
            <p:spPr bwMode="auto">
              <a:xfrm>
                <a:off x="124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3" name="Oval 316"/>
              <p:cNvSpPr>
                <a:spLocks noChangeArrowheads="1"/>
              </p:cNvSpPr>
              <p:nvPr>
                <p:custDataLst>
                  <p:tags r:id="rId212"/>
                </p:custDataLst>
              </p:nvPr>
            </p:nvSpPr>
            <p:spPr bwMode="auto">
              <a:xfrm>
                <a:off x="1257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4" name="Oval 317"/>
              <p:cNvSpPr>
                <a:spLocks noChangeArrowheads="1"/>
              </p:cNvSpPr>
              <p:nvPr>
                <p:custDataLst>
                  <p:tags r:id="rId213"/>
                </p:custDataLst>
              </p:nvPr>
            </p:nvSpPr>
            <p:spPr bwMode="auto">
              <a:xfrm>
                <a:off x="12657"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Oval 318"/>
              <p:cNvSpPr>
                <a:spLocks noChangeArrowheads="1"/>
              </p:cNvSpPr>
              <p:nvPr>
                <p:custDataLst>
                  <p:tags r:id="rId214"/>
                </p:custDataLst>
              </p:nvPr>
            </p:nvSpPr>
            <p:spPr bwMode="auto">
              <a:xfrm>
                <a:off x="1274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6" name="Oval 319"/>
              <p:cNvSpPr>
                <a:spLocks noChangeArrowheads="1"/>
              </p:cNvSpPr>
              <p:nvPr>
                <p:custDataLst>
                  <p:tags r:id="rId215"/>
                </p:custDataLst>
              </p:nvPr>
            </p:nvSpPr>
            <p:spPr bwMode="auto">
              <a:xfrm>
                <a:off x="128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7" name="Oval 320"/>
              <p:cNvSpPr>
                <a:spLocks noChangeArrowheads="1"/>
              </p:cNvSpPr>
              <p:nvPr>
                <p:custDataLst>
                  <p:tags r:id="rId216"/>
                </p:custDataLst>
              </p:nvPr>
            </p:nvSpPr>
            <p:spPr bwMode="auto">
              <a:xfrm>
                <a:off x="129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8" name="Oval 321"/>
              <p:cNvSpPr>
                <a:spLocks noChangeArrowheads="1"/>
              </p:cNvSpPr>
              <p:nvPr>
                <p:custDataLst>
                  <p:tags r:id="rId217"/>
                </p:custDataLst>
              </p:nvPr>
            </p:nvSpPr>
            <p:spPr bwMode="auto">
              <a:xfrm>
                <a:off x="1299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9" name="Oval 322"/>
              <p:cNvSpPr>
                <a:spLocks noChangeArrowheads="1"/>
              </p:cNvSpPr>
              <p:nvPr>
                <p:custDataLst>
                  <p:tags r:id="rId218"/>
                </p:custDataLst>
              </p:nvPr>
            </p:nvSpPr>
            <p:spPr bwMode="auto">
              <a:xfrm>
                <a:off x="1307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0" name="Oval 323"/>
              <p:cNvSpPr>
                <a:spLocks noChangeArrowheads="1"/>
              </p:cNvSpPr>
              <p:nvPr>
                <p:custDataLst>
                  <p:tags r:id="rId219"/>
                </p:custDataLst>
              </p:nvPr>
            </p:nvSpPr>
            <p:spPr bwMode="auto">
              <a:xfrm>
                <a:off x="1316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1" name="Oval 324"/>
              <p:cNvSpPr>
                <a:spLocks noChangeArrowheads="1"/>
              </p:cNvSpPr>
              <p:nvPr>
                <p:custDataLst>
                  <p:tags r:id="rId220"/>
                </p:custDataLst>
              </p:nvPr>
            </p:nvSpPr>
            <p:spPr bwMode="auto">
              <a:xfrm>
                <a:off x="132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2" name="Oval 325"/>
              <p:cNvSpPr>
                <a:spLocks noChangeArrowheads="1"/>
              </p:cNvSpPr>
              <p:nvPr>
                <p:custDataLst>
                  <p:tags r:id="rId221"/>
                </p:custDataLst>
              </p:nvPr>
            </p:nvSpPr>
            <p:spPr bwMode="auto">
              <a:xfrm>
                <a:off x="1332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3" name="Freeform 326"/>
              <p:cNvSpPr/>
              <p:nvPr>
                <p:custDataLst>
                  <p:tags r:id="rId222"/>
                </p:custDataLst>
              </p:nvPr>
            </p:nvSpPr>
            <p:spPr bwMode="auto">
              <a:xfrm>
                <a:off x="13411" y="3717"/>
                <a:ext cx="53" cy="43"/>
              </a:xfrm>
              <a:custGeom>
                <a:avLst/>
                <a:gdLst>
                  <a:gd name="T0" fmla="*/ 7 w 8"/>
                  <a:gd name="T1" fmla="*/ 4 h 7"/>
                  <a:gd name="T2" fmla="*/ 3 w 8"/>
                  <a:gd name="T3" fmla="*/ 7 h 7"/>
                  <a:gd name="T4" fmla="*/ 0 w 8"/>
                  <a:gd name="T5" fmla="*/ 3 h 7"/>
                  <a:gd name="T6" fmla="*/ 4 w 8"/>
                  <a:gd name="T7" fmla="*/ 0 h 7"/>
                  <a:gd name="T8" fmla="*/ 7 w 8"/>
                  <a:gd name="T9" fmla="*/ 4 h 7"/>
                </a:gdLst>
                <a:ahLst/>
                <a:cxnLst>
                  <a:cxn ang="0">
                    <a:pos x="T0" y="T1"/>
                  </a:cxn>
                  <a:cxn ang="0">
                    <a:pos x="T2" y="T3"/>
                  </a:cxn>
                  <a:cxn ang="0">
                    <a:pos x="T4" y="T5"/>
                  </a:cxn>
                  <a:cxn ang="0">
                    <a:pos x="T6" y="T7"/>
                  </a:cxn>
                  <a:cxn ang="0">
                    <a:pos x="T8" y="T9"/>
                  </a:cxn>
                </a:cxnLst>
                <a:rect l="0" t="0" r="r" b="b"/>
                <a:pathLst>
                  <a:path w="8" h="7">
                    <a:moveTo>
                      <a:pt x="7" y="4"/>
                    </a:moveTo>
                    <a:cubicBezTo>
                      <a:pt x="6" y="6"/>
                      <a:pt x="5" y="7"/>
                      <a:pt x="3" y="7"/>
                    </a:cubicBezTo>
                    <a:cubicBezTo>
                      <a:pt x="1" y="6"/>
                      <a:pt x="0" y="5"/>
                      <a:pt x="0" y="3"/>
                    </a:cubicBezTo>
                    <a:cubicBezTo>
                      <a:pt x="1" y="1"/>
                      <a:pt x="2" y="0"/>
                      <a:pt x="4" y="0"/>
                    </a:cubicBezTo>
                    <a:cubicBezTo>
                      <a:pt x="6" y="1"/>
                      <a:pt x="8" y="3"/>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4" name="Freeform 327"/>
              <p:cNvSpPr/>
              <p:nvPr>
                <p:custDataLst>
                  <p:tags r:id="rId223"/>
                </p:custDataLst>
              </p:nvPr>
            </p:nvSpPr>
            <p:spPr bwMode="auto">
              <a:xfrm>
                <a:off x="13488" y="3741"/>
                <a:ext cx="53" cy="53"/>
              </a:xfrm>
              <a:custGeom>
                <a:avLst/>
                <a:gdLst>
                  <a:gd name="T0" fmla="*/ 7 w 8"/>
                  <a:gd name="T1" fmla="*/ 6 h 8"/>
                  <a:gd name="T2" fmla="*/ 2 w 8"/>
                  <a:gd name="T3" fmla="*/ 7 h 8"/>
                  <a:gd name="T4" fmla="*/ 1 w 8"/>
                  <a:gd name="T5" fmla="*/ 3 h 8"/>
                  <a:gd name="T6" fmla="*/ 5 w 8"/>
                  <a:gd name="T7" fmla="*/ 1 h 8"/>
                  <a:gd name="T8" fmla="*/ 7 w 8"/>
                  <a:gd name="T9" fmla="*/ 6 h 8"/>
                </a:gdLst>
                <a:ahLst/>
                <a:cxnLst>
                  <a:cxn ang="0">
                    <a:pos x="T0" y="T1"/>
                  </a:cxn>
                  <a:cxn ang="0">
                    <a:pos x="T2" y="T3"/>
                  </a:cxn>
                  <a:cxn ang="0">
                    <a:pos x="T4" y="T5"/>
                  </a:cxn>
                  <a:cxn ang="0">
                    <a:pos x="T6" y="T7"/>
                  </a:cxn>
                  <a:cxn ang="0">
                    <a:pos x="T8" y="T9"/>
                  </a:cxn>
                </a:cxnLst>
                <a:rect l="0" t="0" r="r" b="b"/>
                <a:pathLst>
                  <a:path w="8" h="8">
                    <a:moveTo>
                      <a:pt x="7" y="6"/>
                    </a:moveTo>
                    <a:cubicBezTo>
                      <a:pt x="6" y="8"/>
                      <a:pt x="4" y="8"/>
                      <a:pt x="2" y="7"/>
                    </a:cubicBezTo>
                    <a:cubicBezTo>
                      <a:pt x="1" y="6"/>
                      <a:pt x="0" y="4"/>
                      <a:pt x="1" y="3"/>
                    </a:cubicBezTo>
                    <a:cubicBezTo>
                      <a:pt x="2" y="1"/>
                      <a:pt x="4" y="0"/>
                      <a:pt x="5" y="1"/>
                    </a:cubicBezTo>
                    <a:cubicBezTo>
                      <a:pt x="7" y="2"/>
                      <a:pt x="8" y="4"/>
                      <a:pt x="7"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5" name="Freeform 328"/>
              <p:cNvSpPr/>
              <p:nvPr>
                <p:custDataLst>
                  <p:tags r:id="rId224"/>
                </p:custDataLst>
              </p:nvPr>
            </p:nvSpPr>
            <p:spPr bwMode="auto">
              <a:xfrm>
                <a:off x="13554" y="3794"/>
                <a:ext cx="51" cy="51"/>
              </a:xfrm>
              <a:custGeom>
                <a:avLst/>
                <a:gdLst>
                  <a:gd name="T0" fmla="*/ 6 w 8"/>
                  <a:gd name="T1" fmla="*/ 7 h 8"/>
                  <a:gd name="T2" fmla="*/ 2 w 8"/>
                  <a:gd name="T3" fmla="*/ 7 h 8"/>
                  <a:gd name="T4" fmla="*/ 2 w 8"/>
                  <a:gd name="T5" fmla="*/ 2 h 8"/>
                  <a:gd name="T6" fmla="*/ 7 w 8"/>
                  <a:gd name="T7" fmla="*/ 2 h 8"/>
                  <a:gd name="T8" fmla="*/ 6 w 8"/>
                  <a:gd name="T9" fmla="*/ 7 h 8"/>
                </a:gdLst>
                <a:ahLst/>
                <a:cxnLst>
                  <a:cxn ang="0">
                    <a:pos x="T0" y="T1"/>
                  </a:cxn>
                  <a:cxn ang="0">
                    <a:pos x="T2" y="T3"/>
                  </a:cxn>
                  <a:cxn ang="0">
                    <a:pos x="T4" y="T5"/>
                  </a:cxn>
                  <a:cxn ang="0">
                    <a:pos x="T6" y="T7"/>
                  </a:cxn>
                  <a:cxn ang="0">
                    <a:pos x="T8" y="T9"/>
                  </a:cxn>
                </a:cxnLst>
                <a:rect l="0" t="0" r="r" b="b"/>
                <a:pathLst>
                  <a:path w="8" h="8">
                    <a:moveTo>
                      <a:pt x="6" y="7"/>
                    </a:moveTo>
                    <a:cubicBezTo>
                      <a:pt x="5" y="8"/>
                      <a:pt x="3" y="8"/>
                      <a:pt x="2" y="7"/>
                    </a:cubicBezTo>
                    <a:cubicBezTo>
                      <a:pt x="0" y="5"/>
                      <a:pt x="0" y="3"/>
                      <a:pt x="2" y="2"/>
                    </a:cubicBezTo>
                    <a:cubicBezTo>
                      <a:pt x="3" y="0"/>
                      <a:pt x="5" y="0"/>
                      <a:pt x="7" y="2"/>
                    </a:cubicBezTo>
                    <a:cubicBezTo>
                      <a:pt x="8" y="3"/>
                      <a:pt x="8" y="5"/>
                      <a:pt x="6"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6" name="Freeform 329"/>
              <p:cNvSpPr/>
              <p:nvPr>
                <p:custDataLst>
                  <p:tags r:id="rId225"/>
                </p:custDataLst>
              </p:nvPr>
            </p:nvSpPr>
            <p:spPr bwMode="auto">
              <a:xfrm>
                <a:off x="13604" y="3864"/>
                <a:ext cx="53" cy="46"/>
              </a:xfrm>
              <a:custGeom>
                <a:avLst/>
                <a:gdLst>
                  <a:gd name="T0" fmla="*/ 5 w 8"/>
                  <a:gd name="T1" fmla="*/ 7 h 7"/>
                  <a:gd name="T2" fmla="*/ 1 w 8"/>
                  <a:gd name="T3" fmla="*/ 5 h 7"/>
                  <a:gd name="T4" fmla="*/ 2 w 8"/>
                  <a:gd name="T5" fmla="*/ 1 h 7"/>
                  <a:gd name="T6" fmla="*/ 7 w 8"/>
                  <a:gd name="T7" fmla="*/ 2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7"/>
                      <a:pt x="1" y="5"/>
                    </a:cubicBezTo>
                    <a:cubicBezTo>
                      <a:pt x="0" y="4"/>
                      <a:pt x="0" y="2"/>
                      <a:pt x="2" y="1"/>
                    </a:cubicBezTo>
                    <a:cubicBezTo>
                      <a:pt x="4" y="0"/>
                      <a:pt x="6" y="0"/>
                      <a:pt x="7" y="2"/>
                    </a:cubicBezTo>
                    <a:cubicBezTo>
                      <a:pt x="8" y="4"/>
                      <a:pt x="7" y="6"/>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7" name="Freeform 330"/>
              <p:cNvSpPr/>
              <p:nvPr>
                <p:custDataLst>
                  <p:tags r:id="rId226"/>
                </p:custDataLst>
              </p:nvPr>
            </p:nvSpPr>
            <p:spPr bwMode="auto">
              <a:xfrm>
                <a:off x="13631" y="3942"/>
                <a:ext cx="53" cy="46"/>
              </a:xfrm>
              <a:custGeom>
                <a:avLst/>
                <a:gdLst>
                  <a:gd name="T0" fmla="*/ 5 w 8"/>
                  <a:gd name="T1" fmla="*/ 7 h 7"/>
                  <a:gd name="T2" fmla="*/ 1 w 8"/>
                  <a:gd name="T3" fmla="*/ 5 h 7"/>
                  <a:gd name="T4" fmla="*/ 3 w 8"/>
                  <a:gd name="T5" fmla="*/ 1 h 7"/>
                  <a:gd name="T6" fmla="*/ 7 w 8"/>
                  <a:gd name="T7" fmla="*/ 3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6"/>
                      <a:pt x="1" y="5"/>
                    </a:cubicBezTo>
                    <a:cubicBezTo>
                      <a:pt x="0" y="3"/>
                      <a:pt x="1" y="1"/>
                      <a:pt x="3" y="1"/>
                    </a:cubicBezTo>
                    <a:cubicBezTo>
                      <a:pt x="5" y="0"/>
                      <a:pt x="7" y="1"/>
                      <a:pt x="7" y="3"/>
                    </a:cubicBezTo>
                    <a:cubicBezTo>
                      <a:pt x="8" y="5"/>
                      <a:pt x="6" y="7"/>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8" name="Oval 331"/>
              <p:cNvSpPr>
                <a:spLocks noChangeArrowheads="1"/>
              </p:cNvSpPr>
              <p:nvPr>
                <p:custDataLst>
                  <p:tags r:id="rId227"/>
                </p:custDataLst>
              </p:nvPr>
            </p:nvSpPr>
            <p:spPr bwMode="auto">
              <a:xfrm>
                <a:off x="13643" y="402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9" name="Oval 332"/>
              <p:cNvSpPr>
                <a:spLocks noChangeArrowheads="1"/>
              </p:cNvSpPr>
              <p:nvPr>
                <p:custDataLst>
                  <p:tags r:id="rId228"/>
                </p:custDataLst>
              </p:nvPr>
            </p:nvSpPr>
            <p:spPr bwMode="auto">
              <a:xfrm>
                <a:off x="13643" y="411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0" name="Oval 333"/>
              <p:cNvSpPr>
                <a:spLocks noChangeArrowheads="1"/>
              </p:cNvSpPr>
              <p:nvPr>
                <p:custDataLst>
                  <p:tags r:id="rId229"/>
                </p:custDataLst>
              </p:nvPr>
            </p:nvSpPr>
            <p:spPr bwMode="auto">
              <a:xfrm>
                <a:off x="13643" y="4195"/>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1" name="Oval 334"/>
              <p:cNvSpPr>
                <a:spLocks noChangeArrowheads="1"/>
              </p:cNvSpPr>
              <p:nvPr>
                <p:custDataLst>
                  <p:tags r:id="rId230"/>
                </p:custDataLst>
              </p:nvPr>
            </p:nvSpPr>
            <p:spPr bwMode="auto">
              <a:xfrm>
                <a:off x="13643" y="4280"/>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2" name="Oval 335"/>
              <p:cNvSpPr>
                <a:spLocks noChangeArrowheads="1"/>
              </p:cNvSpPr>
              <p:nvPr>
                <p:custDataLst>
                  <p:tags r:id="rId231"/>
                </p:custDataLst>
              </p:nvPr>
            </p:nvSpPr>
            <p:spPr bwMode="auto">
              <a:xfrm>
                <a:off x="13643" y="4364"/>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3" name="Oval 336"/>
              <p:cNvSpPr>
                <a:spLocks noChangeArrowheads="1"/>
              </p:cNvSpPr>
              <p:nvPr>
                <p:custDataLst>
                  <p:tags r:id="rId232"/>
                </p:custDataLst>
              </p:nvPr>
            </p:nvSpPr>
            <p:spPr bwMode="auto">
              <a:xfrm>
                <a:off x="13643" y="4449"/>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4" name="Oval 337"/>
              <p:cNvSpPr>
                <a:spLocks noChangeArrowheads="1"/>
              </p:cNvSpPr>
              <p:nvPr>
                <p:custDataLst>
                  <p:tags r:id="rId233"/>
                </p:custDataLst>
              </p:nvPr>
            </p:nvSpPr>
            <p:spPr bwMode="auto">
              <a:xfrm>
                <a:off x="13643" y="453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5" name="Oval 338"/>
              <p:cNvSpPr>
                <a:spLocks noChangeArrowheads="1"/>
              </p:cNvSpPr>
              <p:nvPr>
                <p:custDataLst>
                  <p:tags r:id="rId234"/>
                </p:custDataLst>
              </p:nvPr>
            </p:nvSpPr>
            <p:spPr bwMode="auto">
              <a:xfrm>
                <a:off x="13643" y="462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6" name="Oval 339"/>
              <p:cNvSpPr>
                <a:spLocks noChangeArrowheads="1"/>
              </p:cNvSpPr>
              <p:nvPr>
                <p:custDataLst>
                  <p:tags r:id="rId235"/>
                </p:custDataLst>
              </p:nvPr>
            </p:nvSpPr>
            <p:spPr bwMode="auto">
              <a:xfrm>
                <a:off x="13643" y="470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7" name="Oval 340"/>
              <p:cNvSpPr>
                <a:spLocks noChangeArrowheads="1"/>
              </p:cNvSpPr>
              <p:nvPr>
                <p:custDataLst>
                  <p:tags r:id="rId236"/>
                </p:custDataLst>
              </p:nvPr>
            </p:nvSpPr>
            <p:spPr bwMode="auto">
              <a:xfrm>
                <a:off x="13643" y="479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8" name="Oval 341"/>
              <p:cNvSpPr>
                <a:spLocks noChangeArrowheads="1"/>
              </p:cNvSpPr>
              <p:nvPr>
                <p:custDataLst>
                  <p:tags r:id="rId237"/>
                </p:custDataLst>
              </p:nvPr>
            </p:nvSpPr>
            <p:spPr bwMode="auto">
              <a:xfrm>
                <a:off x="13643" y="4874"/>
                <a:ext cx="42" cy="42"/>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9" name="Oval 342"/>
              <p:cNvSpPr>
                <a:spLocks noChangeArrowheads="1"/>
              </p:cNvSpPr>
              <p:nvPr>
                <p:custDataLst>
                  <p:tags r:id="rId238"/>
                </p:custDataLst>
              </p:nvPr>
            </p:nvSpPr>
            <p:spPr bwMode="auto">
              <a:xfrm>
                <a:off x="13643" y="4958"/>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0" name="Oval 343"/>
              <p:cNvSpPr>
                <a:spLocks noChangeArrowheads="1"/>
              </p:cNvSpPr>
              <p:nvPr>
                <p:custDataLst>
                  <p:tags r:id="rId239"/>
                </p:custDataLst>
              </p:nvPr>
            </p:nvSpPr>
            <p:spPr bwMode="auto">
              <a:xfrm>
                <a:off x="13643" y="504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1" name="Oval 344"/>
              <p:cNvSpPr>
                <a:spLocks noChangeArrowheads="1"/>
              </p:cNvSpPr>
              <p:nvPr>
                <p:custDataLst>
                  <p:tags r:id="rId240"/>
                </p:custDataLst>
              </p:nvPr>
            </p:nvSpPr>
            <p:spPr bwMode="auto">
              <a:xfrm>
                <a:off x="13643" y="512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2" name="Oval 345"/>
              <p:cNvSpPr>
                <a:spLocks noChangeArrowheads="1"/>
              </p:cNvSpPr>
              <p:nvPr>
                <p:custDataLst>
                  <p:tags r:id="rId241"/>
                </p:custDataLst>
              </p:nvPr>
            </p:nvSpPr>
            <p:spPr bwMode="auto">
              <a:xfrm>
                <a:off x="13643" y="521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3" name="Oval 346"/>
              <p:cNvSpPr>
                <a:spLocks noChangeArrowheads="1"/>
              </p:cNvSpPr>
              <p:nvPr>
                <p:custDataLst>
                  <p:tags r:id="rId242"/>
                </p:custDataLst>
              </p:nvPr>
            </p:nvSpPr>
            <p:spPr bwMode="auto">
              <a:xfrm>
                <a:off x="13643" y="5296"/>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4" name="Oval 347"/>
              <p:cNvSpPr>
                <a:spLocks noChangeArrowheads="1"/>
              </p:cNvSpPr>
              <p:nvPr>
                <p:custDataLst>
                  <p:tags r:id="rId243"/>
                </p:custDataLst>
              </p:nvPr>
            </p:nvSpPr>
            <p:spPr bwMode="auto">
              <a:xfrm>
                <a:off x="13643" y="5381"/>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5" name="Oval 348"/>
              <p:cNvSpPr>
                <a:spLocks noChangeArrowheads="1"/>
              </p:cNvSpPr>
              <p:nvPr>
                <p:custDataLst>
                  <p:tags r:id="rId244"/>
                </p:custDataLst>
              </p:nvPr>
            </p:nvSpPr>
            <p:spPr bwMode="auto">
              <a:xfrm>
                <a:off x="13643" y="546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6" name="Oval 349"/>
              <p:cNvSpPr>
                <a:spLocks noChangeArrowheads="1"/>
              </p:cNvSpPr>
              <p:nvPr>
                <p:custDataLst>
                  <p:tags r:id="rId245"/>
                </p:custDataLst>
              </p:nvPr>
            </p:nvSpPr>
            <p:spPr bwMode="auto">
              <a:xfrm>
                <a:off x="13643" y="554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7" name="Oval 350"/>
              <p:cNvSpPr>
                <a:spLocks noChangeArrowheads="1"/>
              </p:cNvSpPr>
              <p:nvPr>
                <p:custDataLst>
                  <p:tags r:id="rId246"/>
                </p:custDataLst>
              </p:nvPr>
            </p:nvSpPr>
            <p:spPr bwMode="auto">
              <a:xfrm>
                <a:off x="13643" y="563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8" name="Oval 351"/>
              <p:cNvSpPr>
                <a:spLocks noChangeArrowheads="1"/>
              </p:cNvSpPr>
              <p:nvPr>
                <p:custDataLst>
                  <p:tags r:id="rId247"/>
                </p:custDataLst>
              </p:nvPr>
            </p:nvSpPr>
            <p:spPr bwMode="auto">
              <a:xfrm>
                <a:off x="13643" y="571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9" name="Oval 352"/>
              <p:cNvSpPr>
                <a:spLocks noChangeArrowheads="1"/>
              </p:cNvSpPr>
              <p:nvPr>
                <p:custDataLst>
                  <p:tags r:id="rId248"/>
                </p:custDataLst>
              </p:nvPr>
            </p:nvSpPr>
            <p:spPr bwMode="auto">
              <a:xfrm>
                <a:off x="13643" y="580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0" name="Oval 353"/>
              <p:cNvSpPr>
                <a:spLocks noChangeArrowheads="1"/>
              </p:cNvSpPr>
              <p:nvPr>
                <p:custDataLst>
                  <p:tags r:id="rId249"/>
                </p:custDataLst>
              </p:nvPr>
            </p:nvSpPr>
            <p:spPr bwMode="auto">
              <a:xfrm>
                <a:off x="13643" y="588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1" name="Oval 354"/>
              <p:cNvSpPr>
                <a:spLocks noChangeArrowheads="1"/>
              </p:cNvSpPr>
              <p:nvPr>
                <p:custDataLst>
                  <p:tags r:id="rId250"/>
                </p:custDataLst>
              </p:nvPr>
            </p:nvSpPr>
            <p:spPr bwMode="auto">
              <a:xfrm>
                <a:off x="13643" y="5970"/>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2" name="Oval 355"/>
              <p:cNvSpPr>
                <a:spLocks noChangeArrowheads="1"/>
              </p:cNvSpPr>
              <p:nvPr>
                <p:custDataLst>
                  <p:tags r:id="rId251"/>
                </p:custDataLst>
              </p:nvPr>
            </p:nvSpPr>
            <p:spPr bwMode="auto">
              <a:xfrm>
                <a:off x="13643" y="6053"/>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3" name="Oval 356"/>
              <p:cNvSpPr>
                <a:spLocks noChangeArrowheads="1"/>
              </p:cNvSpPr>
              <p:nvPr>
                <p:custDataLst>
                  <p:tags r:id="rId252"/>
                </p:custDataLst>
              </p:nvPr>
            </p:nvSpPr>
            <p:spPr bwMode="auto">
              <a:xfrm>
                <a:off x="13643" y="613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4" name="Oval 357"/>
              <p:cNvSpPr>
                <a:spLocks noChangeArrowheads="1"/>
              </p:cNvSpPr>
              <p:nvPr>
                <p:custDataLst>
                  <p:tags r:id="rId253"/>
                </p:custDataLst>
              </p:nvPr>
            </p:nvSpPr>
            <p:spPr bwMode="auto">
              <a:xfrm>
                <a:off x="13643" y="622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5" name="Oval 358"/>
              <p:cNvSpPr>
                <a:spLocks noChangeArrowheads="1"/>
              </p:cNvSpPr>
              <p:nvPr>
                <p:custDataLst>
                  <p:tags r:id="rId254"/>
                </p:custDataLst>
              </p:nvPr>
            </p:nvSpPr>
            <p:spPr bwMode="auto">
              <a:xfrm>
                <a:off x="13643" y="630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6" name="Oval 359"/>
              <p:cNvSpPr>
                <a:spLocks noChangeArrowheads="1"/>
              </p:cNvSpPr>
              <p:nvPr>
                <p:custDataLst>
                  <p:tags r:id="rId255"/>
                </p:custDataLst>
              </p:nvPr>
            </p:nvSpPr>
            <p:spPr bwMode="auto">
              <a:xfrm>
                <a:off x="13643" y="639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7" name="Oval 360"/>
              <p:cNvSpPr>
                <a:spLocks noChangeArrowheads="1"/>
              </p:cNvSpPr>
              <p:nvPr>
                <p:custDataLst>
                  <p:tags r:id="rId256"/>
                </p:custDataLst>
              </p:nvPr>
            </p:nvSpPr>
            <p:spPr bwMode="auto">
              <a:xfrm>
                <a:off x="13643" y="647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8" name="Oval 361"/>
              <p:cNvSpPr>
                <a:spLocks noChangeArrowheads="1"/>
              </p:cNvSpPr>
              <p:nvPr>
                <p:custDataLst>
                  <p:tags r:id="rId257"/>
                </p:custDataLst>
              </p:nvPr>
            </p:nvSpPr>
            <p:spPr bwMode="auto">
              <a:xfrm>
                <a:off x="13643" y="655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9" name="Freeform 362"/>
              <p:cNvSpPr/>
              <p:nvPr>
                <p:custDataLst>
                  <p:tags r:id="rId258"/>
                </p:custDataLst>
              </p:nvPr>
            </p:nvSpPr>
            <p:spPr bwMode="auto">
              <a:xfrm>
                <a:off x="13638" y="6642"/>
                <a:ext cx="46" cy="46"/>
              </a:xfrm>
              <a:custGeom>
                <a:avLst/>
                <a:gdLst>
                  <a:gd name="T0" fmla="*/ 4 w 7"/>
                  <a:gd name="T1" fmla="*/ 7 h 7"/>
                  <a:gd name="T2" fmla="*/ 0 w 7"/>
                  <a:gd name="T3" fmla="*/ 3 h 7"/>
                  <a:gd name="T4" fmla="*/ 4 w 7"/>
                  <a:gd name="T5" fmla="*/ 0 h 7"/>
                  <a:gd name="T6" fmla="*/ 7 w 7"/>
                  <a:gd name="T7" fmla="*/ 3 h 7"/>
                  <a:gd name="T8" fmla="*/ 4 w 7"/>
                  <a:gd name="T9" fmla="*/ 7 h 7"/>
                </a:gdLst>
                <a:ahLst/>
                <a:cxnLst>
                  <a:cxn ang="0">
                    <a:pos x="T0" y="T1"/>
                  </a:cxn>
                  <a:cxn ang="0">
                    <a:pos x="T2" y="T3"/>
                  </a:cxn>
                  <a:cxn ang="0">
                    <a:pos x="T4" y="T5"/>
                  </a:cxn>
                  <a:cxn ang="0">
                    <a:pos x="T6" y="T7"/>
                  </a:cxn>
                  <a:cxn ang="0">
                    <a:pos x="T8" y="T9"/>
                  </a:cxn>
                </a:cxnLst>
                <a:rect l="0" t="0" r="r" b="b"/>
                <a:pathLst>
                  <a:path w="7" h="7">
                    <a:moveTo>
                      <a:pt x="4" y="7"/>
                    </a:moveTo>
                    <a:cubicBezTo>
                      <a:pt x="2" y="6"/>
                      <a:pt x="0" y="5"/>
                      <a:pt x="0" y="3"/>
                    </a:cubicBezTo>
                    <a:cubicBezTo>
                      <a:pt x="1" y="1"/>
                      <a:pt x="2" y="0"/>
                      <a:pt x="4" y="0"/>
                    </a:cubicBezTo>
                    <a:cubicBezTo>
                      <a:pt x="6" y="0"/>
                      <a:pt x="7" y="1"/>
                      <a:pt x="7" y="3"/>
                    </a:cubicBezTo>
                    <a:cubicBezTo>
                      <a:pt x="7" y="6"/>
                      <a:pt x="5" y="7"/>
                      <a:pt x="4"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0" name="Freeform 363"/>
              <p:cNvSpPr/>
              <p:nvPr>
                <p:custDataLst>
                  <p:tags r:id="rId259"/>
                </p:custDataLst>
              </p:nvPr>
            </p:nvSpPr>
            <p:spPr bwMode="auto">
              <a:xfrm>
                <a:off x="13623" y="6719"/>
                <a:ext cx="46" cy="53"/>
              </a:xfrm>
              <a:custGeom>
                <a:avLst/>
                <a:gdLst>
                  <a:gd name="T0" fmla="*/ 2 w 7"/>
                  <a:gd name="T1" fmla="*/ 7 h 8"/>
                  <a:gd name="T2" fmla="*/ 0 w 7"/>
                  <a:gd name="T3" fmla="*/ 3 h 8"/>
                  <a:gd name="T4" fmla="*/ 4 w 7"/>
                  <a:gd name="T5" fmla="*/ 1 h 8"/>
                  <a:gd name="T6" fmla="*/ 7 w 7"/>
                  <a:gd name="T7" fmla="*/ 5 h 8"/>
                  <a:gd name="T8" fmla="*/ 2 w 7"/>
                  <a:gd name="T9" fmla="*/ 7 h 8"/>
                </a:gdLst>
                <a:ahLst/>
                <a:cxnLst>
                  <a:cxn ang="0">
                    <a:pos x="T0" y="T1"/>
                  </a:cxn>
                  <a:cxn ang="0">
                    <a:pos x="T2" y="T3"/>
                  </a:cxn>
                  <a:cxn ang="0">
                    <a:pos x="T4" y="T5"/>
                  </a:cxn>
                  <a:cxn ang="0">
                    <a:pos x="T6" y="T7"/>
                  </a:cxn>
                  <a:cxn ang="0">
                    <a:pos x="T8" y="T9"/>
                  </a:cxn>
                </a:cxnLst>
                <a:rect l="0" t="0" r="r" b="b"/>
                <a:pathLst>
                  <a:path w="7" h="8">
                    <a:moveTo>
                      <a:pt x="2" y="7"/>
                    </a:moveTo>
                    <a:cubicBezTo>
                      <a:pt x="0" y="6"/>
                      <a:pt x="0" y="4"/>
                      <a:pt x="0" y="3"/>
                    </a:cubicBezTo>
                    <a:cubicBezTo>
                      <a:pt x="1" y="1"/>
                      <a:pt x="2" y="0"/>
                      <a:pt x="4" y="1"/>
                    </a:cubicBezTo>
                    <a:cubicBezTo>
                      <a:pt x="6" y="1"/>
                      <a:pt x="7" y="3"/>
                      <a:pt x="7" y="5"/>
                    </a:cubicBezTo>
                    <a:cubicBezTo>
                      <a:pt x="6" y="7"/>
                      <a:pt x="4" y="8"/>
                      <a:pt x="2"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1" name="Freeform 364"/>
              <p:cNvSpPr/>
              <p:nvPr>
                <p:custDataLst>
                  <p:tags r:id="rId260"/>
                </p:custDataLst>
              </p:nvPr>
            </p:nvSpPr>
            <p:spPr bwMode="auto">
              <a:xfrm>
                <a:off x="13580" y="6798"/>
                <a:ext cx="51" cy="43"/>
              </a:xfrm>
              <a:custGeom>
                <a:avLst/>
                <a:gdLst>
                  <a:gd name="T0" fmla="*/ 2 w 8"/>
                  <a:gd name="T1" fmla="*/ 6 h 7"/>
                  <a:gd name="T2" fmla="*/ 1 w 8"/>
                  <a:gd name="T3" fmla="*/ 1 h 7"/>
                  <a:gd name="T4" fmla="*/ 6 w 8"/>
                  <a:gd name="T5" fmla="*/ 1 h 7"/>
                  <a:gd name="T6" fmla="*/ 7 w 8"/>
                  <a:gd name="T7" fmla="*/ 5 h 7"/>
                  <a:gd name="T8" fmla="*/ 2 w 8"/>
                  <a:gd name="T9" fmla="*/ 6 h 7"/>
                </a:gdLst>
                <a:ahLst/>
                <a:cxnLst>
                  <a:cxn ang="0">
                    <a:pos x="T0" y="T1"/>
                  </a:cxn>
                  <a:cxn ang="0">
                    <a:pos x="T2" y="T3"/>
                  </a:cxn>
                  <a:cxn ang="0">
                    <a:pos x="T4" y="T5"/>
                  </a:cxn>
                  <a:cxn ang="0">
                    <a:pos x="T6" y="T7"/>
                  </a:cxn>
                  <a:cxn ang="0">
                    <a:pos x="T8" y="T9"/>
                  </a:cxn>
                </a:cxnLst>
                <a:rect l="0" t="0" r="r" b="b"/>
                <a:pathLst>
                  <a:path w="8" h="7">
                    <a:moveTo>
                      <a:pt x="2" y="6"/>
                    </a:moveTo>
                    <a:cubicBezTo>
                      <a:pt x="1" y="5"/>
                      <a:pt x="0" y="3"/>
                      <a:pt x="1" y="1"/>
                    </a:cubicBezTo>
                    <a:cubicBezTo>
                      <a:pt x="3" y="0"/>
                      <a:pt x="5" y="0"/>
                      <a:pt x="6" y="1"/>
                    </a:cubicBezTo>
                    <a:cubicBezTo>
                      <a:pt x="8" y="2"/>
                      <a:pt x="8" y="4"/>
                      <a:pt x="7" y="5"/>
                    </a:cubicBezTo>
                    <a:cubicBezTo>
                      <a:pt x="6" y="7"/>
                      <a:pt x="4" y="7"/>
                      <a:pt x="2"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2" name="Freeform 365"/>
              <p:cNvSpPr/>
              <p:nvPr>
                <p:custDataLst>
                  <p:tags r:id="rId261"/>
                </p:custDataLst>
              </p:nvPr>
            </p:nvSpPr>
            <p:spPr bwMode="auto">
              <a:xfrm>
                <a:off x="13522" y="6856"/>
                <a:ext cx="51" cy="51"/>
              </a:xfrm>
              <a:custGeom>
                <a:avLst/>
                <a:gdLst>
                  <a:gd name="T0" fmla="*/ 1 w 8"/>
                  <a:gd name="T1" fmla="*/ 6 h 8"/>
                  <a:gd name="T2" fmla="*/ 2 w 8"/>
                  <a:gd name="T3" fmla="*/ 1 h 8"/>
                  <a:gd name="T4" fmla="*/ 7 w 8"/>
                  <a:gd name="T5" fmla="*/ 2 h 8"/>
                  <a:gd name="T6" fmla="*/ 6 w 8"/>
                  <a:gd name="T7" fmla="*/ 6 h 8"/>
                  <a:gd name="T8" fmla="*/ 1 w 8"/>
                  <a:gd name="T9" fmla="*/ 6 h 8"/>
                </a:gdLst>
                <a:ahLst/>
                <a:cxnLst>
                  <a:cxn ang="0">
                    <a:pos x="T0" y="T1"/>
                  </a:cxn>
                  <a:cxn ang="0">
                    <a:pos x="T2" y="T3"/>
                  </a:cxn>
                  <a:cxn ang="0">
                    <a:pos x="T4" y="T5"/>
                  </a:cxn>
                  <a:cxn ang="0">
                    <a:pos x="T6" y="T7"/>
                  </a:cxn>
                  <a:cxn ang="0">
                    <a:pos x="T8" y="T9"/>
                  </a:cxn>
                </a:cxnLst>
                <a:rect l="0" t="0" r="r" b="b"/>
                <a:pathLst>
                  <a:path w="8" h="8">
                    <a:moveTo>
                      <a:pt x="1" y="6"/>
                    </a:moveTo>
                    <a:cubicBezTo>
                      <a:pt x="0" y="4"/>
                      <a:pt x="1" y="2"/>
                      <a:pt x="2" y="1"/>
                    </a:cubicBezTo>
                    <a:cubicBezTo>
                      <a:pt x="4" y="0"/>
                      <a:pt x="6" y="0"/>
                      <a:pt x="7" y="2"/>
                    </a:cubicBezTo>
                    <a:cubicBezTo>
                      <a:pt x="8" y="3"/>
                      <a:pt x="8" y="5"/>
                      <a:pt x="6" y="6"/>
                    </a:cubicBezTo>
                    <a:cubicBezTo>
                      <a:pt x="5" y="8"/>
                      <a:pt x="2" y="7"/>
                      <a:pt x="1"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3" name="Freeform 366"/>
              <p:cNvSpPr/>
              <p:nvPr>
                <p:custDataLst>
                  <p:tags r:id="rId262"/>
                </p:custDataLst>
              </p:nvPr>
            </p:nvSpPr>
            <p:spPr bwMode="auto">
              <a:xfrm>
                <a:off x="13449" y="6895"/>
                <a:ext cx="53" cy="51"/>
              </a:xfrm>
              <a:custGeom>
                <a:avLst/>
                <a:gdLst>
                  <a:gd name="T0" fmla="*/ 1 w 8"/>
                  <a:gd name="T1" fmla="*/ 5 h 8"/>
                  <a:gd name="T2" fmla="*/ 3 w 8"/>
                  <a:gd name="T3" fmla="*/ 1 h 8"/>
                  <a:gd name="T4" fmla="*/ 7 w 8"/>
                  <a:gd name="T5" fmla="*/ 3 h 8"/>
                  <a:gd name="T6" fmla="*/ 5 w 8"/>
                  <a:gd name="T7" fmla="*/ 7 h 8"/>
                  <a:gd name="T8" fmla="*/ 1 w 8"/>
                  <a:gd name="T9" fmla="*/ 5 h 8"/>
                </a:gdLst>
                <a:ahLst/>
                <a:cxnLst>
                  <a:cxn ang="0">
                    <a:pos x="T0" y="T1"/>
                  </a:cxn>
                  <a:cxn ang="0">
                    <a:pos x="T2" y="T3"/>
                  </a:cxn>
                  <a:cxn ang="0">
                    <a:pos x="T4" y="T5"/>
                  </a:cxn>
                  <a:cxn ang="0">
                    <a:pos x="T6" y="T7"/>
                  </a:cxn>
                  <a:cxn ang="0">
                    <a:pos x="T8" y="T9"/>
                  </a:cxn>
                </a:cxnLst>
                <a:rect l="0" t="0" r="r" b="b"/>
                <a:pathLst>
                  <a:path w="8" h="8">
                    <a:moveTo>
                      <a:pt x="1" y="5"/>
                    </a:moveTo>
                    <a:cubicBezTo>
                      <a:pt x="0" y="3"/>
                      <a:pt x="1" y="1"/>
                      <a:pt x="3" y="1"/>
                    </a:cubicBezTo>
                    <a:cubicBezTo>
                      <a:pt x="4" y="0"/>
                      <a:pt x="6" y="1"/>
                      <a:pt x="7" y="3"/>
                    </a:cubicBezTo>
                    <a:cubicBezTo>
                      <a:pt x="8" y="4"/>
                      <a:pt x="7" y="7"/>
                      <a:pt x="5" y="7"/>
                    </a:cubicBezTo>
                    <a:cubicBezTo>
                      <a:pt x="3" y="8"/>
                      <a:pt x="1" y="7"/>
                      <a:pt x="1" y="5"/>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4" name="Freeform 367"/>
              <p:cNvSpPr/>
              <p:nvPr>
                <p:custDataLst>
                  <p:tags r:id="rId263"/>
                </p:custDataLst>
              </p:nvPr>
            </p:nvSpPr>
            <p:spPr bwMode="auto">
              <a:xfrm>
                <a:off x="13372" y="6914"/>
                <a:ext cx="46" cy="46"/>
              </a:xfrm>
              <a:custGeom>
                <a:avLst/>
                <a:gdLst>
                  <a:gd name="T0" fmla="*/ 0 w 7"/>
                  <a:gd name="T1" fmla="*/ 4 h 7"/>
                  <a:gd name="T2" fmla="*/ 3 w 7"/>
                  <a:gd name="T3" fmla="*/ 1 h 7"/>
                  <a:gd name="T4" fmla="*/ 7 w 7"/>
                  <a:gd name="T5" fmla="*/ 4 h 7"/>
                  <a:gd name="T6" fmla="*/ 4 w 7"/>
                  <a:gd name="T7" fmla="*/ 7 h 7"/>
                  <a:gd name="T8" fmla="*/ 0 w 7"/>
                  <a:gd name="T9" fmla="*/ 4 h 7"/>
                </a:gdLst>
                <a:ahLst/>
                <a:cxnLst>
                  <a:cxn ang="0">
                    <a:pos x="T0" y="T1"/>
                  </a:cxn>
                  <a:cxn ang="0">
                    <a:pos x="T2" y="T3"/>
                  </a:cxn>
                  <a:cxn ang="0">
                    <a:pos x="T4" y="T5"/>
                  </a:cxn>
                  <a:cxn ang="0">
                    <a:pos x="T6" y="T7"/>
                  </a:cxn>
                  <a:cxn ang="0">
                    <a:pos x="T8" y="T9"/>
                  </a:cxn>
                </a:cxnLst>
                <a:rect l="0" t="0" r="r" b="b"/>
                <a:pathLst>
                  <a:path w="7" h="7">
                    <a:moveTo>
                      <a:pt x="0" y="4"/>
                    </a:moveTo>
                    <a:cubicBezTo>
                      <a:pt x="0" y="2"/>
                      <a:pt x="1" y="1"/>
                      <a:pt x="3" y="1"/>
                    </a:cubicBezTo>
                    <a:cubicBezTo>
                      <a:pt x="5" y="0"/>
                      <a:pt x="6" y="2"/>
                      <a:pt x="7" y="4"/>
                    </a:cubicBezTo>
                    <a:cubicBezTo>
                      <a:pt x="7" y="5"/>
                      <a:pt x="6" y="7"/>
                      <a:pt x="4" y="7"/>
                    </a:cubicBezTo>
                    <a:cubicBezTo>
                      <a:pt x="1" y="7"/>
                      <a:pt x="0" y="6"/>
                      <a:pt x="0"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5" name="Oval 368"/>
              <p:cNvSpPr>
                <a:spLocks noChangeArrowheads="1"/>
              </p:cNvSpPr>
              <p:nvPr>
                <p:custDataLst>
                  <p:tags r:id="rId264"/>
                </p:custDataLst>
              </p:nvPr>
            </p:nvSpPr>
            <p:spPr bwMode="auto">
              <a:xfrm>
                <a:off x="1329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6" name="Oval 369"/>
              <p:cNvSpPr>
                <a:spLocks noChangeArrowheads="1"/>
              </p:cNvSpPr>
              <p:nvPr>
                <p:custDataLst>
                  <p:tags r:id="rId265"/>
                </p:custDataLst>
              </p:nvPr>
            </p:nvSpPr>
            <p:spPr bwMode="auto">
              <a:xfrm>
                <a:off x="1320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7" name="Rectangle 370"/>
              <p:cNvSpPr>
                <a:spLocks noChangeArrowheads="1"/>
              </p:cNvSpPr>
              <p:nvPr>
                <p:custDataLst>
                  <p:tags r:id="rId266"/>
                </p:custDataLst>
              </p:nvPr>
            </p:nvSpPr>
            <p:spPr bwMode="auto">
              <a:xfrm>
                <a:off x="12781" y="6999"/>
                <a:ext cx="58" cy="66"/>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8" name="Rectangle 371"/>
              <p:cNvSpPr>
                <a:spLocks noChangeArrowheads="1"/>
              </p:cNvSpPr>
              <p:nvPr>
                <p:custDataLst>
                  <p:tags r:id="rId267"/>
                </p:custDataLst>
              </p:nvPr>
            </p:nvSpPr>
            <p:spPr bwMode="auto">
              <a:xfrm>
                <a:off x="12870" y="6922"/>
                <a:ext cx="58" cy="143"/>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9" name="Rectangle 372"/>
              <p:cNvSpPr>
                <a:spLocks noChangeArrowheads="1"/>
              </p:cNvSpPr>
              <p:nvPr>
                <p:custDataLst>
                  <p:tags r:id="rId268"/>
                </p:custDataLst>
              </p:nvPr>
            </p:nvSpPr>
            <p:spPr bwMode="auto">
              <a:xfrm>
                <a:off x="12960" y="6876"/>
                <a:ext cx="58" cy="188"/>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0" name="Freeform 373"/>
              <p:cNvSpPr>
                <a:spLocks noEditPoints="1"/>
              </p:cNvSpPr>
              <p:nvPr>
                <p:custDataLst>
                  <p:tags r:id="rId269"/>
                </p:custDataLst>
              </p:nvPr>
            </p:nvSpPr>
            <p:spPr bwMode="auto">
              <a:xfrm>
                <a:off x="12677" y="6740"/>
                <a:ext cx="457" cy="467"/>
              </a:xfrm>
              <a:custGeom>
                <a:avLst/>
                <a:gdLst>
                  <a:gd name="T0" fmla="*/ 35 w 69"/>
                  <a:gd name="T1" fmla="*/ 70 h 70"/>
                  <a:gd name="T2" fmla="*/ 0 w 69"/>
                  <a:gd name="T3" fmla="*/ 35 h 70"/>
                  <a:gd name="T4" fmla="*/ 35 w 69"/>
                  <a:gd name="T5" fmla="*/ 0 h 70"/>
                  <a:gd name="T6" fmla="*/ 69 w 69"/>
                  <a:gd name="T7" fmla="*/ 35 h 70"/>
                  <a:gd name="T8" fmla="*/ 35 w 69"/>
                  <a:gd name="T9" fmla="*/ 70 h 70"/>
                  <a:gd name="T10" fmla="*/ 35 w 69"/>
                  <a:gd name="T11" fmla="*/ 6 h 70"/>
                  <a:gd name="T12" fmla="*/ 6 w 69"/>
                  <a:gd name="T13" fmla="*/ 35 h 70"/>
                  <a:gd name="T14" fmla="*/ 35 w 69"/>
                  <a:gd name="T15" fmla="*/ 64 h 70"/>
                  <a:gd name="T16" fmla="*/ 63 w 69"/>
                  <a:gd name="T17" fmla="*/ 35 h 70"/>
                  <a:gd name="T18" fmla="*/ 35 w 69"/>
                  <a:gd name="T19" fmla="*/ 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70">
                    <a:moveTo>
                      <a:pt x="35" y="70"/>
                    </a:moveTo>
                    <a:cubicBezTo>
                      <a:pt x="16" y="70"/>
                      <a:pt x="0" y="54"/>
                      <a:pt x="0" y="35"/>
                    </a:cubicBezTo>
                    <a:cubicBezTo>
                      <a:pt x="0" y="16"/>
                      <a:pt x="16" y="0"/>
                      <a:pt x="35" y="0"/>
                    </a:cubicBezTo>
                    <a:cubicBezTo>
                      <a:pt x="54" y="0"/>
                      <a:pt x="69" y="16"/>
                      <a:pt x="69" y="35"/>
                    </a:cubicBezTo>
                    <a:cubicBezTo>
                      <a:pt x="69" y="54"/>
                      <a:pt x="54" y="70"/>
                      <a:pt x="35" y="70"/>
                    </a:cubicBezTo>
                    <a:close/>
                    <a:moveTo>
                      <a:pt x="35" y="6"/>
                    </a:moveTo>
                    <a:cubicBezTo>
                      <a:pt x="19" y="6"/>
                      <a:pt x="6" y="19"/>
                      <a:pt x="6" y="35"/>
                    </a:cubicBezTo>
                    <a:cubicBezTo>
                      <a:pt x="6" y="51"/>
                      <a:pt x="19" y="64"/>
                      <a:pt x="35" y="64"/>
                    </a:cubicBezTo>
                    <a:cubicBezTo>
                      <a:pt x="50" y="64"/>
                      <a:pt x="63" y="51"/>
                      <a:pt x="63" y="35"/>
                    </a:cubicBezTo>
                    <a:cubicBezTo>
                      <a:pt x="63" y="19"/>
                      <a:pt x="50" y="6"/>
                      <a:pt x="35" y="6"/>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75" name="文本框 74"/>
            <p:cNvSpPr txBox="1"/>
            <p:nvPr>
              <p:custDataLst>
                <p:tags r:id="rId3"/>
              </p:custDataLst>
            </p:nvPr>
          </p:nvSpPr>
          <p:spPr>
            <a:xfrm>
              <a:off x="5919" y="4045"/>
              <a:ext cx="7365" cy="2447"/>
            </a:xfrm>
            <a:prstGeom prst="rect">
              <a:avLst/>
            </a:prstGeom>
            <a:noFill/>
          </p:spPr>
          <p:txBody>
            <a:bodyPr wrap="square" rtlCol="0" anchor="ctr">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fontAlgn="auto">
                <a:lnSpc>
                  <a:spcPts val="3400"/>
                </a:lnSpc>
                <a:spcBef>
                  <a:spcPts val="0"/>
                </a:spcBef>
                <a:spcAft>
                  <a:spcPts val="0"/>
                </a:spcAft>
              </a:pPr>
              <a:r>
                <a:rPr lang="zh-CN" sz="3600"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现场勘察、查阅资料</a:t>
              </a: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模板"/>
          <p:cNvPicPr>
            <a:picLocks noChangeAspect="1"/>
          </p:cNvPicPr>
          <p:nvPr/>
        </p:nvPicPr>
        <p:blipFill>
          <a:blip r:embed="rId3"/>
          <a:stretch>
            <a:fillRect/>
          </a:stretch>
        </p:blipFill>
        <p:spPr>
          <a:xfrm>
            <a:off x="0" y="0"/>
            <a:ext cx="12202795" cy="6857365"/>
          </a:xfrm>
          <a:prstGeom prst="rect">
            <a:avLst/>
          </a:prstGeom>
        </p:spPr>
      </p:pic>
      <p:pic>
        <p:nvPicPr>
          <p:cNvPr id="5" name="图片 4" descr="2"/>
          <p:cNvPicPr>
            <a:picLocks noChangeAspect="1"/>
          </p:cNvPicPr>
          <p:nvPr/>
        </p:nvPicPr>
        <p:blipFill>
          <a:blip r:embed="rId4"/>
          <a:stretch>
            <a:fillRect/>
          </a:stretch>
        </p:blipFill>
        <p:spPr>
          <a:xfrm>
            <a:off x="480060" y="548005"/>
            <a:ext cx="3302000" cy="1893570"/>
          </a:xfrm>
          <a:prstGeom prst="rect">
            <a:avLst/>
          </a:prstGeom>
        </p:spPr>
      </p:pic>
      <p:sp>
        <p:nvSpPr>
          <p:cNvPr id="3" name="文本框 2"/>
          <p:cNvSpPr txBox="1"/>
          <p:nvPr/>
        </p:nvSpPr>
        <p:spPr>
          <a:xfrm>
            <a:off x="4124325" y="2594610"/>
            <a:ext cx="6896100" cy="1309370"/>
          </a:xfrm>
          <a:prstGeom prst="rect">
            <a:avLst/>
          </a:prstGeom>
          <a:noFill/>
          <a:extLst>
            <a:ext uri="{909E8E84-426E-40DD-AFC4-6F175D3DCCD1}">
              <a14:hiddenFill xmlns:a14="http://schemas.microsoft.com/office/drawing/2010/main">
                <a:solidFill>
                  <a:schemeClr val="bg1"/>
                </a:solidFill>
              </a14:hiddenFill>
            </a:ext>
          </a:extLst>
        </p:spPr>
        <p:txBody>
          <a:bodyPr wrap="square" rtlCol="0">
            <a:spAutoFit/>
          </a:bodyPr>
          <a:lstStyle/>
          <a:p>
            <a:pPr algn="ctr">
              <a:lnSpc>
                <a:spcPct val="120000"/>
              </a:lnSpc>
              <a:spcBef>
                <a:spcPts val="0"/>
              </a:spcBef>
              <a:spcAft>
                <a:spcPts val="0"/>
              </a:spcAft>
            </a:pPr>
            <a:r>
              <a:rPr lang="zh-CN" altLang="en-US" sz="6600">
                <a:solidFill>
                  <a:srgbClr val="C00000"/>
                </a:solidFill>
                <a:latin typeface="方正小标宋简体" panose="02000000000000000000" charset="-122"/>
                <a:ea typeface="方正小标宋简体" panose="02000000000000000000" charset="-122"/>
              </a:rPr>
              <a:t>五、涉危险化学品</a:t>
            </a:r>
          </a:p>
        </p:txBody>
      </p:sp>
      <p:sp>
        <p:nvSpPr>
          <p:cNvPr id="2" name="文本框 1"/>
          <p:cNvSpPr txBox="1"/>
          <p:nvPr>
            <p:custDataLst>
              <p:tags r:id="rId1"/>
            </p:custDataLst>
          </p:nvPr>
        </p:nvSpPr>
        <p:spPr>
          <a:xfrm>
            <a:off x="6421120" y="4291330"/>
            <a:ext cx="4064000" cy="583565"/>
          </a:xfrm>
          <a:prstGeom prst="rect">
            <a:avLst/>
          </a:prstGeom>
          <a:noFill/>
        </p:spPr>
        <p:txBody>
          <a:bodyPr wrap="square" rtlCol="0">
            <a:spAutoFit/>
          </a:bodyPr>
          <a:lstStyle/>
          <a:p>
            <a:r>
              <a:rPr lang="zh-CN" altLang="en-US" sz="3200">
                <a:solidFill>
                  <a:srgbClr val="FF0000"/>
                </a:solidFill>
              </a:rPr>
              <a:t>整治内容</a:t>
            </a:r>
            <a:r>
              <a:rPr lang="en-US" altLang="zh-CN" sz="3200">
                <a:solidFill>
                  <a:srgbClr val="FF0000"/>
                </a:solidFill>
              </a:rPr>
              <a:t>17</a:t>
            </a:r>
            <a:r>
              <a:rPr lang="zh-CN" altLang="en-US" sz="3200">
                <a:solidFill>
                  <a:srgbClr val="FF0000"/>
                </a:solidFill>
              </a:rPr>
              <a:t>项</a:t>
            </a: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nvPicPr>
        <p:blipFill>
          <a:blip r:embed="rId269"/>
          <a:stretch>
            <a:fillRect/>
          </a:stretch>
        </p:blipFill>
        <p:spPr>
          <a:xfrm>
            <a:off x="0" y="0"/>
            <a:ext cx="12202795" cy="6857365"/>
          </a:xfrm>
          <a:prstGeom prst="rect">
            <a:avLst/>
          </a:prstGeom>
        </p:spPr>
      </p:pic>
      <p:sp>
        <p:nvSpPr>
          <p:cNvPr id="47" name="文本框 46"/>
          <p:cNvSpPr txBox="1"/>
          <p:nvPr/>
        </p:nvSpPr>
        <p:spPr>
          <a:xfrm>
            <a:off x="306705" y="172720"/>
            <a:ext cx="11578590" cy="429895"/>
          </a:xfrm>
          <a:prstGeom prst="rect">
            <a:avLst/>
          </a:prstGeom>
          <a:gradFill>
            <a:gsLst>
              <a:gs pos="0">
                <a:srgbClr val="E30000"/>
              </a:gs>
              <a:gs pos="100000">
                <a:srgbClr val="760303"/>
              </a:gs>
            </a:gsLst>
            <a:lin ang="5400000" scaled="0"/>
          </a:gradFill>
          <a:ln>
            <a:noFill/>
          </a:ln>
        </p:spPr>
        <p:txBody>
          <a:bodyPr wrap="square" rtlCol="0">
            <a:spAutoFit/>
          </a:bodyPr>
          <a:lstStyle/>
          <a:p>
            <a:pPr algn="l"/>
            <a:r>
              <a:rPr lang="en-US" altLang="zh-CN" sz="2200">
                <a:solidFill>
                  <a:schemeClr val="bg1"/>
                </a:solidFill>
                <a:latin typeface="思源黑体 Medium" panose="020B0600000000000000" charset="-122"/>
                <a:ea typeface="思源黑体 Medium" panose="020B0600000000000000" charset="-122"/>
                <a:cs typeface="思源黑体 Medium" panose="020B0600000000000000" charset="-122"/>
              </a:rPr>
              <a:t>1</a:t>
            </a:r>
            <a:r>
              <a:rPr lang="zh-CN" altLang="en-US" sz="2200">
                <a:solidFill>
                  <a:schemeClr val="bg1"/>
                </a:solidFill>
                <a:latin typeface="思源黑体 Medium" panose="020B0600000000000000" charset="-122"/>
                <a:ea typeface="思源黑体 Medium" panose="020B0600000000000000" charset="-122"/>
                <a:cs typeface="思源黑体 Medium" panose="020B0600000000000000" charset="-122"/>
              </a:rPr>
              <a:t>、未依法建立健全危险化学品储存出入库核查、登记制度等专门安全管理制度</a:t>
            </a:r>
          </a:p>
        </p:txBody>
      </p:sp>
      <p:sp>
        <p:nvSpPr>
          <p:cNvPr id="5" name="文本框 4"/>
          <p:cNvSpPr txBox="1"/>
          <p:nvPr/>
        </p:nvSpPr>
        <p:spPr>
          <a:xfrm>
            <a:off x="306070" y="602615"/>
            <a:ext cx="5789930" cy="5484495"/>
          </a:xfrm>
          <a:prstGeom prst="rect">
            <a:avLst/>
          </a:prstGeom>
          <a:solidFill>
            <a:schemeClr val="bg2">
              <a:alpha val="48000"/>
            </a:schemeClr>
          </a:solidFill>
        </p:spPr>
        <p:txBody>
          <a:bodyPr wrap="square" rtlCol="0">
            <a:noAutofit/>
          </a:bodyPr>
          <a:lstStyle/>
          <a:p>
            <a:pPr>
              <a:lnSpc>
                <a:spcPct val="150000"/>
              </a:lnSpc>
            </a:pPr>
            <a:r>
              <a:rPr lang="zh-CN" altLang="en-US" sz="1600"/>
              <a:t>《中华人民共和国安全生产法》第二十一条 生产经营单位的主要负责人对本单位安全生产工作负有下列职责:</a:t>
            </a:r>
          </a:p>
          <a:p>
            <a:pPr>
              <a:lnSpc>
                <a:spcPct val="150000"/>
              </a:lnSpc>
            </a:pPr>
            <a:r>
              <a:rPr lang="zh-CN" altLang="en-US" sz="1600"/>
              <a:t>（二）组织制定并实施本单位安全生产规章制度和操作规程；</a:t>
            </a:r>
          </a:p>
          <a:p>
            <a:pPr>
              <a:lnSpc>
                <a:spcPct val="150000"/>
              </a:lnSpc>
            </a:pPr>
            <a:r>
              <a:rPr lang="zh-CN" altLang="en-US" sz="1600"/>
              <a:t>第二十五条 生产经营单位的安全生产管理机构以及安全生产管理人员履行下列职责:</a:t>
            </a:r>
          </a:p>
          <a:p>
            <a:pPr>
              <a:lnSpc>
                <a:spcPct val="150000"/>
              </a:lnSpc>
            </a:pPr>
            <a:r>
              <a:rPr lang="zh-CN" altLang="en-US" sz="1600"/>
              <a:t>（一）组织或者参与拟订本单位安全生产规章制度、操作规程和生产安全事故应急救援预案；</a:t>
            </a:r>
          </a:p>
          <a:p>
            <a:pPr>
              <a:lnSpc>
                <a:spcPct val="150000"/>
              </a:lnSpc>
            </a:pPr>
            <a:r>
              <a:rPr lang="zh-CN" altLang="en-US" sz="1600"/>
              <a:t>第三十九条  </a:t>
            </a:r>
            <a:r>
              <a:rPr lang="zh-CN" altLang="en-US" sz="1600">
                <a:solidFill>
                  <a:srgbClr val="FF0000"/>
                </a:solidFill>
              </a:rPr>
              <a:t>生产经营单位生产、经营、运输、储存、使用危险物品或者处置废弃危险物品</a:t>
            </a:r>
            <a:r>
              <a:rPr lang="zh-CN" altLang="en-US" sz="1600"/>
              <a:t>，必须执行有关法律、法规和国家标准或者行业标准，</a:t>
            </a:r>
            <a:r>
              <a:rPr lang="zh-CN" altLang="en-US" sz="1600">
                <a:solidFill>
                  <a:srgbClr val="FF0000"/>
                </a:solidFill>
              </a:rPr>
              <a:t>建立专门的安全管理制度</a:t>
            </a:r>
            <a:r>
              <a:rPr lang="zh-CN" altLang="en-US" sz="1600"/>
              <a:t>，采取可靠的安全措施，接受有关主管部门依法实施的监督管理。</a:t>
            </a:r>
          </a:p>
          <a:p>
            <a:pPr>
              <a:lnSpc>
                <a:spcPct val="150000"/>
              </a:lnSpc>
            </a:pPr>
            <a:r>
              <a:rPr lang="zh-CN" altLang="en-US" sz="2000">
                <a:solidFill>
                  <a:srgbClr val="FF0000"/>
                </a:solidFill>
              </a:rPr>
              <a:t>《危险化学品安全管理条例》第二十五条 储存危险化学品的单位应当建立危险化学品出入库核查、登记制度。</a:t>
            </a:r>
          </a:p>
        </p:txBody>
      </p:sp>
      <p:grpSp>
        <p:nvGrpSpPr>
          <p:cNvPr id="6" name="组合 5" descr="7b0a202020202274657874626f78223a20227b5c2269645c223a32303334353032302c5c2263617465676f72795f69645c223a5c225c227d220a7d0a"/>
          <p:cNvGrpSpPr/>
          <p:nvPr/>
        </p:nvGrpSpPr>
        <p:grpSpPr>
          <a:xfrm>
            <a:off x="6506845" y="1764665"/>
            <a:ext cx="4793615" cy="3538220"/>
            <a:chOff x="5402" y="3594"/>
            <a:chExt cx="8398" cy="3612"/>
          </a:xfrm>
        </p:grpSpPr>
        <p:grpSp>
          <p:nvGrpSpPr>
            <p:cNvPr id="8" name="组合 7"/>
            <p:cNvGrpSpPr/>
            <p:nvPr/>
          </p:nvGrpSpPr>
          <p:grpSpPr>
            <a:xfrm>
              <a:off x="5402" y="3594"/>
              <a:ext cx="8398" cy="3612"/>
              <a:chOff x="5402" y="3594"/>
              <a:chExt cx="8398" cy="3612"/>
            </a:xfrm>
          </p:grpSpPr>
          <p:sp>
            <p:nvSpPr>
              <p:cNvPr id="181" name="Freeform 107"/>
              <p:cNvSpPr>
                <a:spLocks noEditPoints="1"/>
              </p:cNvSpPr>
              <p:nvPr>
                <p:custDataLst>
                  <p:tags r:id="rId2"/>
                </p:custDataLst>
              </p:nvPr>
            </p:nvSpPr>
            <p:spPr bwMode="auto">
              <a:xfrm>
                <a:off x="13134" y="6734"/>
                <a:ext cx="124" cy="128"/>
              </a:xfrm>
              <a:custGeom>
                <a:avLst/>
                <a:gdLst>
                  <a:gd name="T0" fmla="*/ 18 w 19"/>
                  <a:gd name="T1" fmla="*/ 15 h 20"/>
                  <a:gd name="T2" fmla="*/ 19 w 19"/>
                  <a:gd name="T3" fmla="*/ 13 h 20"/>
                  <a:gd name="T4" fmla="*/ 17 w 19"/>
                  <a:gd name="T5" fmla="*/ 11 h 20"/>
                  <a:gd name="T6" fmla="*/ 17 w 19"/>
                  <a:gd name="T7" fmla="*/ 9 h 20"/>
                  <a:gd name="T8" fmla="*/ 19 w 19"/>
                  <a:gd name="T9" fmla="*/ 7 h 20"/>
                  <a:gd name="T10" fmla="*/ 18 w 19"/>
                  <a:gd name="T11" fmla="*/ 5 h 20"/>
                  <a:gd name="T12" fmla="*/ 15 w 19"/>
                  <a:gd name="T13" fmla="*/ 5 h 20"/>
                  <a:gd name="T14" fmla="*/ 14 w 19"/>
                  <a:gd name="T15" fmla="*/ 4 h 20"/>
                  <a:gd name="T16" fmla="*/ 14 w 19"/>
                  <a:gd name="T17" fmla="*/ 1 h 20"/>
                  <a:gd name="T18" fmla="*/ 12 w 19"/>
                  <a:gd name="T19" fmla="*/ 0 h 20"/>
                  <a:gd name="T20" fmla="*/ 10 w 19"/>
                  <a:gd name="T21" fmla="*/ 2 h 20"/>
                  <a:gd name="T22" fmla="*/ 8 w 19"/>
                  <a:gd name="T23" fmla="*/ 2 h 20"/>
                  <a:gd name="T24" fmla="*/ 7 w 19"/>
                  <a:gd name="T25" fmla="*/ 0 h 20"/>
                  <a:gd name="T26" fmla="*/ 4 w 19"/>
                  <a:gd name="T27" fmla="*/ 1 h 20"/>
                  <a:gd name="T28" fmla="*/ 5 w 19"/>
                  <a:gd name="T29" fmla="*/ 4 h 20"/>
                  <a:gd name="T30" fmla="*/ 3 w 19"/>
                  <a:gd name="T31" fmla="*/ 5 h 20"/>
                  <a:gd name="T32" fmla="*/ 0 w 19"/>
                  <a:gd name="T33" fmla="*/ 5 h 20"/>
                  <a:gd name="T34" fmla="*/ 0 w 19"/>
                  <a:gd name="T35" fmla="*/ 7 h 20"/>
                  <a:gd name="T36" fmla="*/ 2 w 19"/>
                  <a:gd name="T37" fmla="*/ 9 h 20"/>
                  <a:gd name="T38" fmla="*/ 2 w 19"/>
                  <a:gd name="T39" fmla="*/ 11 h 20"/>
                  <a:gd name="T40" fmla="*/ 0 w 19"/>
                  <a:gd name="T41" fmla="*/ 13 h 20"/>
                  <a:gd name="T42" fmla="*/ 1 w 19"/>
                  <a:gd name="T43" fmla="*/ 15 h 20"/>
                  <a:gd name="T44" fmla="*/ 3 w 19"/>
                  <a:gd name="T45" fmla="*/ 15 h 20"/>
                  <a:gd name="T46" fmla="*/ 5 w 19"/>
                  <a:gd name="T47" fmla="*/ 16 h 20"/>
                  <a:gd name="T48" fmla="*/ 4 w 19"/>
                  <a:gd name="T49" fmla="*/ 19 h 20"/>
                  <a:gd name="T50" fmla="*/ 7 w 19"/>
                  <a:gd name="T51" fmla="*/ 20 h 20"/>
                  <a:gd name="T52" fmla="*/ 9 w 19"/>
                  <a:gd name="T53" fmla="*/ 18 h 20"/>
                  <a:gd name="T54" fmla="*/ 10 w 19"/>
                  <a:gd name="T55" fmla="*/ 18 h 20"/>
                  <a:gd name="T56" fmla="*/ 12 w 19"/>
                  <a:gd name="T57" fmla="*/ 20 h 20"/>
                  <a:gd name="T58" fmla="*/ 14 w 19"/>
                  <a:gd name="T59" fmla="*/ 19 h 20"/>
                  <a:gd name="T60" fmla="*/ 14 w 19"/>
                  <a:gd name="T61" fmla="*/ 16 h 20"/>
                  <a:gd name="T62" fmla="*/ 15 w 19"/>
                  <a:gd name="T63" fmla="*/ 15 h 20"/>
                  <a:gd name="T64" fmla="*/ 18 w 19"/>
                  <a:gd name="T65" fmla="*/ 15 h 20"/>
                  <a:gd name="T66" fmla="*/ 8 w 19"/>
                  <a:gd name="T67" fmla="*/ 13 h 20"/>
                  <a:gd name="T68" fmla="*/ 6 w 19"/>
                  <a:gd name="T69" fmla="*/ 9 h 20"/>
                  <a:gd name="T70" fmla="*/ 11 w 19"/>
                  <a:gd name="T71" fmla="*/ 6 h 20"/>
                  <a:gd name="T72" fmla="*/ 13 w 19"/>
                  <a:gd name="T73" fmla="*/ 11 h 20"/>
                  <a:gd name="T74" fmla="*/ 8 w 19"/>
                  <a:gd name="T75"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 h="20">
                    <a:moveTo>
                      <a:pt x="18" y="15"/>
                    </a:moveTo>
                    <a:cubicBezTo>
                      <a:pt x="19" y="13"/>
                      <a:pt x="19" y="13"/>
                      <a:pt x="19" y="13"/>
                    </a:cubicBezTo>
                    <a:cubicBezTo>
                      <a:pt x="17" y="11"/>
                      <a:pt x="17" y="11"/>
                      <a:pt x="17" y="11"/>
                    </a:cubicBezTo>
                    <a:cubicBezTo>
                      <a:pt x="17" y="10"/>
                      <a:pt x="17" y="10"/>
                      <a:pt x="17" y="9"/>
                    </a:cubicBezTo>
                    <a:cubicBezTo>
                      <a:pt x="19" y="7"/>
                      <a:pt x="19" y="7"/>
                      <a:pt x="19" y="7"/>
                    </a:cubicBezTo>
                    <a:cubicBezTo>
                      <a:pt x="18" y="5"/>
                      <a:pt x="18" y="5"/>
                      <a:pt x="18" y="5"/>
                    </a:cubicBezTo>
                    <a:cubicBezTo>
                      <a:pt x="15" y="5"/>
                      <a:pt x="15" y="5"/>
                      <a:pt x="15" y="5"/>
                    </a:cubicBezTo>
                    <a:cubicBezTo>
                      <a:pt x="15" y="5"/>
                      <a:pt x="15" y="4"/>
                      <a:pt x="14" y="4"/>
                    </a:cubicBezTo>
                    <a:cubicBezTo>
                      <a:pt x="14" y="1"/>
                      <a:pt x="14" y="1"/>
                      <a:pt x="14" y="1"/>
                    </a:cubicBezTo>
                    <a:cubicBezTo>
                      <a:pt x="12" y="0"/>
                      <a:pt x="12" y="0"/>
                      <a:pt x="12" y="0"/>
                    </a:cubicBezTo>
                    <a:cubicBezTo>
                      <a:pt x="10" y="2"/>
                      <a:pt x="10" y="2"/>
                      <a:pt x="10" y="2"/>
                    </a:cubicBezTo>
                    <a:cubicBezTo>
                      <a:pt x="10" y="2"/>
                      <a:pt x="9" y="2"/>
                      <a:pt x="8" y="2"/>
                    </a:cubicBezTo>
                    <a:cubicBezTo>
                      <a:pt x="7" y="0"/>
                      <a:pt x="7" y="0"/>
                      <a:pt x="7" y="0"/>
                    </a:cubicBezTo>
                    <a:cubicBezTo>
                      <a:pt x="4" y="1"/>
                      <a:pt x="4" y="1"/>
                      <a:pt x="4" y="1"/>
                    </a:cubicBezTo>
                    <a:cubicBezTo>
                      <a:pt x="5" y="4"/>
                      <a:pt x="5" y="4"/>
                      <a:pt x="5" y="4"/>
                    </a:cubicBezTo>
                    <a:cubicBezTo>
                      <a:pt x="4" y="4"/>
                      <a:pt x="4" y="5"/>
                      <a:pt x="3" y="5"/>
                    </a:cubicBezTo>
                    <a:cubicBezTo>
                      <a:pt x="0" y="5"/>
                      <a:pt x="0" y="5"/>
                      <a:pt x="0" y="5"/>
                    </a:cubicBezTo>
                    <a:cubicBezTo>
                      <a:pt x="0" y="7"/>
                      <a:pt x="0" y="7"/>
                      <a:pt x="0" y="7"/>
                    </a:cubicBezTo>
                    <a:cubicBezTo>
                      <a:pt x="2" y="9"/>
                      <a:pt x="2" y="9"/>
                      <a:pt x="2" y="9"/>
                    </a:cubicBezTo>
                    <a:cubicBezTo>
                      <a:pt x="2" y="10"/>
                      <a:pt x="2" y="10"/>
                      <a:pt x="2" y="11"/>
                    </a:cubicBezTo>
                    <a:cubicBezTo>
                      <a:pt x="0" y="13"/>
                      <a:pt x="0" y="13"/>
                      <a:pt x="0" y="13"/>
                    </a:cubicBezTo>
                    <a:cubicBezTo>
                      <a:pt x="1" y="15"/>
                      <a:pt x="1" y="15"/>
                      <a:pt x="1" y="15"/>
                    </a:cubicBezTo>
                    <a:cubicBezTo>
                      <a:pt x="3" y="15"/>
                      <a:pt x="3" y="15"/>
                      <a:pt x="3" y="15"/>
                    </a:cubicBezTo>
                    <a:cubicBezTo>
                      <a:pt x="4" y="15"/>
                      <a:pt x="4" y="16"/>
                      <a:pt x="5" y="16"/>
                    </a:cubicBezTo>
                    <a:cubicBezTo>
                      <a:pt x="4" y="19"/>
                      <a:pt x="4" y="19"/>
                      <a:pt x="4" y="19"/>
                    </a:cubicBezTo>
                    <a:cubicBezTo>
                      <a:pt x="7" y="20"/>
                      <a:pt x="7" y="20"/>
                      <a:pt x="7" y="20"/>
                    </a:cubicBezTo>
                    <a:cubicBezTo>
                      <a:pt x="9" y="18"/>
                      <a:pt x="9" y="18"/>
                      <a:pt x="9" y="18"/>
                    </a:cubicBezTo>
                    <a:cubicBezTo>
                      <a:pt x="9" y="18"/>
                      <a:pt x="10" y="18"/>
                      <a:pt x="10" y="18"/>
                    </a:cubicBezTo>
                    <a:cubicBezTo>
                      <a:pt x="12" y="20"/>
                      <a:pt x="12" y="20"/>
                      <a:pt x="12" y="20"/>
                    </a:cubicBezTo>
                    <a:cubicBezTo>
                      <a:pt x="14" y="19"/>
                      <a:pt x="14" y="19"/>
                      <a:pt x="14" y="19"/>
                    </a:cubicBezTo>
                    <a:cubicBezTo>
                      <a:pt x="14" y="16"/>
                      <a:pt x="14" y="16"/>
                      <a:pt x="14" y="16"/>
                    </a:cubicBezTo>
                    <a:cubicBezTo>
                      <a:pt x="15" y="16"/>
                      <a:pt x="15" y="15"/>
                      <a:pt x="15" y="15"/>
                    </a:cubicBezTo>
                    <a:lnTo>
                      <a:pt x="18" y="15"/>
                    </a:lnTo>
                    <a:close/>
                    <a:moveTo>
                      <a:pt x="8" y="13"/>
                    </a:moveTo>
                    <a:cubicBezTo>
                      <a:pt x="6" y="13"/>
                      <a:pt x="5" y="10"/>
                      <a:pt x="6" y="9"/>
                    </a:cubicBezTo>
                    <a:cubicBezTo>
                      <a:pt x="7" y="7"/>
                      <a:pt x="9" y="6"/>
                      <a:pt x="11" y="6"/>
                    </a:cubicBezTo>
                    <a:cubicBezTo>
                      <a:pt x="13" y="7"/>
                      <a:pt x="14" y="9"/>
                      <a:pt x="13" y="11"/>
                    </a:cubicBezTo>
                    <a:cubicBezTo>
                      <a:pt x="12" y="13"/>
                      <a:pt x="10" y="14"/>
                      <a:pt x="8" y="13"/>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2" name="Freeform 108"/>
              <p:cNvSpPr>
                <a:spLocks noEditPoints="1"/>
              </p:cNvSpPr>
              <p:nvPr>
                <p:custDataLst>
                  <p:tags r:id="rId3"/>
                </p:custDataLst>
              </p:nvPr>
            </p:nvSpPr>
            <p:spPr bwMode="auto">
              <a:xfrm>
                <a:off x="5757" y="3807"/>
                <a:ext cx="186" cy="188"/>
              </a:xfrm>
              <a:custGeom>
                <a:avLst/>
                <a:gdLst>
                  <a:gd name="T0" fmla="*/ 23 w 29"/>
                  <a:gd name="T1" fmla="*/ 26 h 29"/>
                  <a:gd name="T2" fmla="*/ 26 w 29"/>
                  <a:gd name="T3" fmla="*/ 24 h 29"/>
                  <a:gd name="T4" fmla="*/ 24 w 29"/>
                  <a:gd name="T5" fmla="*/ 20 h 29"/>
                  <a:gd name="T6" fmla="*/ 25 w 29"/>
                  <a:gd name="T7" fmla="*/ 18 h 29"/>
                  <a:gd name="T8" fmla="*/ 29 w 29"/>
                  <a:gd name="T9" fmla="*/ 17 h 29"/>
                  <a:gd name="T10" fmla="*/ 29 w 29"/>
                  <a:gd name="T11" fmla="*/ 13 h 29"/>
                  <a:gd name="T12" fmla="*/ 25 w 29"/>
                  <a:gd name="T13" fmla="*/ 12 h 29"/>
                  <a:gd name="T14" fmla="*/ 24 w 29"/>
                  <a:gd name="T15" fmla="*/ 10 h 29"/>
                  <a:gd name="T16" fmla="*/ 26 w 29"/>
                  <a:gd name="T17" fmla="*/ 6 h 29"/>
                  <a:gd name="T18" fmla="*/ 24 w 29"/>
                  <a:gd name="T19" fmla="*/ 3 h 29"/>
                  <a:gd name="T20" fmla="*/ 20 w 29"/>
                  <a:gd name="T21" fmla="*/ 5 h 29"/>
                  <a:gd name="T22" fmla="*/ 18 w 29"/>
                  <a:gd name="T23" fmla="*/ 4 h 29"/>
                  <a:gd name="T24" fmla="*/ 17 w 29"/>
                  <a:gd name="T25" fmla="*/ 0 h 29"/>
                  <a:gd name="T26" fmla="*/ 13 w 29"/>
                  <a:gd name="T27" fmla="*/ 0 h 29"/>
                  <a:gd name="T28" fmla="*/ 12 w 29"/>
                  <a:gd name="T29" fmla="*/ 4 h 29"/>
                  <a:gd name="T30" fmla="*/ 10 w 29"/>
                  <a:gd name="T31" fmla="*/ 5 h 29"/>
                  <a:gd name="T32" fmla="*/ 6 w 29"/>
                  <a:gd name="T33" fmla="*/ 3 h 29"/>
                  <a:gd name="T34" fmla="*/ 4 w 29"/>
                  <a:gd name="T35" fmla="*/ 5 h 29"/>
                  <a:gd name="T36" fmla="*/ 5 w 29"/>
                  <a:gd name="T37" fmla="*/ 9 h 29"/>
                  <a:gd name="T38" fmla="*/ 4 w 29"/>
                  <a:gd name="T39" fmla="*/ 11 h 29"/>
                  <a:gd name="T40" fmla="*/ 0 w 29"/>
                  <a:gd name="T41" fmla="*/ 12 h 29"/>
                  <a:gd name="T42" fmla="*/ 0 w 29"/>
                  <a:gd name="T43" fmla="*/ 16 h 29"/>
                  <a:gd name="T44" fmla="*/ 4 w 29"/>
                  <a:gd name="T45" fmla="*/ 17 h 29"/>
                  <a:gd name="T46" fmla="*/ 5 w 29"/>
                  <a:gd name="T47" fmla="*/ 19 h 29"/>
                  <a:gd name="T48" fmla="*/ 3 w 29"/>
                  <a:gd name="T49" fmla="*/ 23 h 29"/>
                  <a:gd name="T50" fmla="*/ 5 w 29"/>
                  <a:gd name="T51" fmla="*/ 25 h 29"/>
                  <a:gd name="T52" fmla="*/ 9 w 29"/>
                  <a:gd name="T53" fmla="*/ 24 h 29"/>
                  <a:gd name="T54" fmla="*/ 11 w 29"/>
                  <a:gd name="T55" fmla="*/ 25 h 29"/>
                  <a:gd name="T56" fmla="*/ 12 w 29"/>
                  <a:gd name="T57" fmla="*/ 29 h 29"/>
                  <a:gd name="T58" fmla="*/ 16 w 29"/>
                  <a:gd name="T59" fmla="*/ 29 h 29"/>
                  <a:gd name="T60" fmla="*/ 17 w 29"/>
                  <a:gd name="T61" fmla="*/ 25 h 29"/>
                  <a:gd name="T62" fmla="*/ 20 w 29"/>
                  <a:gd name="T63" fmla="*/ 24 h 29"/>
                  <a:gd name="T64" fmla="*/ 23 w 29"/>
                  <a:gd name="T65" fmla="*/ 26 h 29"/>
                  <a:gd name="T66" fmla="*/ 11 w 29"/>
                  <a:gd name="T67" fmla="*/ 18 h 29"/>
                  <a:gd name="T68" fmla="*/ 11 w 29"/>
                  <a:gd name="T69" fmla="*/ 11 h 29"/>
                  <a:gd name="T70" fmla="*/ 19 w 29"/>
                  <a:gd name="T71" fmla="*/ 11 h 29"/>
                  <a:gd name="T72" fmla="*/ 18 w 29"/>
                  <a:gd name="T73" fmla="*/ 18 h 29"/>
                  <a:gd name="T74" fmla="*/ 11 w 29"/>
                  <a:gd name="T75" fmla="*/ 1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 h="29">
                    <a:moveTo>
                      <a:pt x="23" y="26"/>
                    </a:moveTo>
                    <a:cubicBezTo>
                      <a:pt x="26" y="24"/>
                      <a:pt x="26" y="24"/>
                      <a:pt x="26" y="24"/>
                    </a:cubicBezTo>
                    <a:cubicBezTo>
                      <a:pt x="24" y="20"/>
                      <a:pt x="24" y="20"/>
                      <a:pt x="24" y="20"/>
                    </a:cubicBezTo>
                    <a:cubicBezTo>
                      <a:pt x="24" y="19"/>
                      <a:pt x="25" y="19"/>
                      <a:pt x="25" y="18"/>
                    </a:cubicBezTo>
                    <a:cubicBezTo>
                      <a:pt x="29" y="17"/>
                      <a:pt x="29" y="17"/>
                      <a:pt x="29" y="17"/>
                    </a:cubicBezTo>
                    <a:cubicBezTo>
                      <a:pt x="29" y="13"/>
                      <a:pt x="29" y="13"/>
                      <a:pt x="29" y="13"/>
                    </a:cubicBezTo>
                    <a:cubicBezTo>
                      <a:pt x="25" y="12"/>
                      <a:pt x="25" y="12"/>
                      <a:pt x="25" y="12"/>
                    </a:cubicBezTo>
                    <a:cubicBezTo>
                      <a:pt x="25" y="11"/>
                      <a:pt x="25" y="10"/>
                      <a:pt x="24" y="10"/>
                    </a:cubicBezTo>
                    <a:cubicBezTo>
                      <a:pt x="26" y="6"/>
                      <a:pt x="26" y="6"/>
                      <a:pt x="26" y="6"/>
                    </a:cubicBezTo>
                    <a:cubicBezTo>
                      <a:pt x="24" y="3"/>
                      <a:pt x="24" y="3"/>
                      <a:pt x="24" y="3"/>
                    </a:cubicBezTo>
                    <a:cubicBezTo>
                      <a:pt x="20" y="5"/>
                      <a:pt x="20" y="5"/>
                      <a:pt x="20" y="5"/>
                    </a:cubicBezTo>
                    <a:cubicBezTo>
                      <a:pt x="20" y="5"/>
                      <a:pt x="19" y="4"/>
                      <a:pt x="18" y="4"/>
                    </a:cubicBezTo>
                    <a:cubicBezTo>
                      <a:pt x="17" y="0"/>
                      <a:pt x="17" y="0"/>
                      <a:pt x="17" y="0"/>
                    </a:cubicBezTo>
                    <a:cubicBezTo>
                      <a:pt x="13" y="0"/>
                      <a:pt x="13" y="0"/>
                      <a:pt x="13" y="0"/>
                    </a:cubicBezTo>
                    <a:cubicBezTo>
                      <a:pt x="12" y="4"/>
                      <a:pt x="12" y="4"/>
                      <a:pt x="12" y="4"/>
                    </a:cubicBezTo>
                    <a:cubicBezTo>
                      <a:pt x="11" y="4"/>
                      <a:pt x="11" y="4"/>
                      <a:pt x="10" y="5"/>
                    </a:cubicBezTo>
                    <a:cubicBezTo>
                      <a:pt x="6" y="3"/>
                      <a:pt x="6" y="3"/>
                      <a:pt x="6" y="3"/>
                    </a:cubicBezTo>
                    <a:cubicBezTo>
                      <a:pt x="4" y="5"/>
                      <a:pt x="4" y="5"/>
                      <a:pt x="4" y="5"/>
                    </a:cubicBezTo>
                    <a:cubicBezTo>
                      <a:pt x="5" y="9"/>
                      <a:pt x="5" y="9"/>
                      <a:pt x="5" y="9"/>
                    </a:cubicBezTo>
                    <a:cubicBezTo>
                      <a:pt x="5" y="9"/>
                      <a:pt x="5" y="10"/>
                      <a:pt x="4" y="11"/>
                    </a:cubicBezTo>
                    <a:cubicBezTo>
                      <a:pt x="0" y="12"/>
                      <a:pt x="0" y="12"/>
                      <a:pt x="0" y="12"/>
                    </a:cubicBezTo>
                    <a:cubicBezTo>
                      <a:pt x="0" y="16"/>
                      <a:pt x="0" y="16"/>
                      <a:pt x="0" y="16"/>
                    </a:cubicBezTo>
                    <a:cubicBezTo>
                      <a:pt x="4" y="17"/>
                      <a:pt x="4" y="17"/>
                      <a:pt x="4" y="17"/>
                    </a:cubicBezTo>
                    <a:cubicBezTo>
                      <a:pt x="4" y="18"/>
                      <a:pt x="5" y="19"/>
                      <a:pt x="5" y="19"/>
                    </a:cubicBezTo>
                    <a:cubicBezTo>
                      <a:pt x="3" y="23"/>
                      <a:pt x="3" y="23"/>
                      <a:pt x="3" y="23"/>
                    </a:cubicBezTo>
                    <a:cubicBezTo>
                      <a:pt x="5" y="25"/>
                      <a:pt x="5" y="25"/>
                      <a:pt x="5" y="25"/>
                    </a:cubicBezTo>
                    <a:cubicBezTo>
                      <a:pt x="9" y="24"/>
                      <a:pt x="9" y="24"/>
                      <a:pt x="9" y="24"/>
                    </a:cubicBezTo>
                    <a:cubicBezTo>
                      <a:pt x="10" y="24"/>
                      <a:pt x="10" y="24"/>
                      <a:pt x="11" y="25"/>
                    </a:cubicBezTo>
                    <a:cubicBezTo>
                      <a:pt x="12" y="29"/>
                      <a:pt x="12" y="29"/>
                      <a:pt x="12" y="29"/>
                    </a:cubicBezTo>
                    <a:cubicBezTo>
                      <a:pt x="16" y="29"/>
                      <a:pt x="16" y="29"/>
                      <a:pt x="16" y="29"/>
                    </a:cubicBezTo>
                    <a:cubicBezTo>
                      <a:pt x="17" y="25"/>
                      <a:pt x="17" y="25"/>
                      <a:pt x="17" y="25"/>
                    </a:cubicBezTo>
                    <a:cubicBezTo>
                      <a:pt x="18" y="25"/>
                      <a:pt x="19" y="24"/>
                      <a:pt x="20" y="24"/>
                    </a:cubicBezTo>
                    <a:lnTo>
                      <a:pt x="23" y="26"/>
                    </a:lnTo>
                    <a:close/>
                    <a:moveTo>
                      <a:pt x="11" y="18"/>
                    </a:moveTo>
                    <a:cubicBezTo>
                      <a:pt x="9" y="16"/>
                      <a:pt x="9" y="12"/>
                      <a:pt x="11" y="11"/>
                    </a:cubicBezTo>
                    <a:cubicBezTo>
                      <a:pt x="13" y="9"/>
                      <a:pt x="17" y="9"/>
                      <a:pt x="19" y="11"/>
                    </a:cubicBezTo>
                    <a:cubicBezTo>
                      <a:pt x="21" y="13"/>
                      <a:pt x="20" y="16"/>
                      <a:pt x="18" y="18"/>
                    </a:cubicBezTo>
                    <a:cubicBezTo>
                      <a:pt x="16" y="20"/>
                      <a:pt x="13" y="20"/>
                      <a:pt x="11" y="18"/>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3" name="Freeform 109"/>
              <p:cNvSpPr>
                <a:spLocks noEditPoints="1"/>
              </p:cNvSpPr>
              <p:nvPr>
                <p:custDataLst>
                  <p:tags r:id="rId4"/>
                </p:custDataLst>
              </p:nvPr>
            </p:nvSpPr>
            <p:spPr bwMode="auto">
              <a:xfrm>
                <a:off x="5646" y="3969"/>
                <a:ext cx="97" cy="92"/>
              </a:xfrm>
              <a:custGeom>
                <a:avLst/>
                <a:gdLst>
                  <a:gd name="T0" fmla="*/ 12 w 15"/>
                  <a:gd name="T1" fmla="*/ 13 h 14"/>
                  <a:gd name="T2" fmla="*/ 13 w 15"/>
                  <a:gd name="T3" fmla="*/ 12 h 14"/>
                  <a:gd name="T4" fmla="*/ 12 w 15"/>
                  <a:gd name="T5" fmla="*/ 10 h 14"/>
                  <a:gd name="T6" fmla="*/ 13 w 15"/>
                  <a:gd name="T7" fmla="*/ 9 h 14"/>
                  <a:gd name="T8" fmla="*/ 15 w 15"/>
                  <a:gd name="T9" fmla="*/ 8 h 14"/>
                  <a:gd name="T10" fmla="*/ 15 w 15"/>
                  <a:gd name="T11" fmla="*/ 6 h 14"/>
                  <a:gd name="T12" fmla="*/ 13 w 15"/>
                  <a:gd name="T13" fmla="*/ 6 h 14"/>
                  <a:gd name="T14" fmla="*/ 12 w 15"/>
                  <a:gd name="T15" fmla="*/ 5 h 14"/>
                  <a:gd name="T16" fmla="*/ 14 w 15"/>
                  <a:gd name="T17" fmla="*/ 3 h 14"/>
                  <a:gd name="T18" fmla="*/ 12 w 15"/>
                  <a:gd name="T19" fmla="*/ 2 h 14"/>
                  <a:gd name="T20" fmla="*/ 10 w 15"/>
                  <a:gd name="T21" fmla="*/ 2 h 14"/>
                  <a:gd name="T22" fmla="*/ 9 w 15"/>
                  <a:gd name="T23" fmla="*/ 2 h 14"/>
                  <a:gd name="T24" fmla="*/ 9 w 15"/>
                  <a:gd name="T25" fmla="*/ 0 h 14"/>
                  <a:gd name="T26" fmla="*/ 7 w 15"/>
                  <a:gd name="T27" fmla="*/ 0 h 14"/>
                  <a:gd name="T28" fmla="*/ 6 w 15"/>
                  <a:gd name="T29" fmla="*/ 2 h 14"/>
                  <a:gd name="T30" fmla="*/ 5 w 15"/>
                  <a:gd name="T31" fmla="*/ 2 h 14"/>
                  <a:gd name="T32" fmla="*/ 3 w 15"/>
                  <a:gd name="T33" fmla="*/ 1 h 14"/>
                  <a:gd name="T34" fmla="*/ 2 w 15"/>
                  <a:gd name="T35" fmla="*/ 2 h 14"/>
                  <a:gd name="T36" fmla="*/ 3 w 15"/>
                  <a:gd name="T37" fmla="*/ 4 h 14"/>
                  <a:gd name="T38" fmla="*/ 2 w 15"/>
                  <a:gd name="T39" fmla="*/ 5 h 14"/>
                  <a:gd name="T40" fmla="*/ 0 w 15"/>
                  <a:gd name="T41" fmla="*/ 6 h 14"/>
                  <a:gd name="T42" fmla="*/ 0 w 15"/>
                  <a:gd name="T43" fmla="*/ 8 h 14"/>
                  <a:gd name="T44" fmla="*/ 2 w 15"/>
                  <a:gd name="T45" fmla="*/ 8 h 14"/>
                  <a:gd name="T46" fmla="*/ 3 w 15"/>
                  <a:gd name="T47" fmla="*/ 9 h 14"/>
                  <a:gd name="T48" fmla="*/ 2 w 15"/>
                  <a:gd name="T49" fmla="*/ 11 h 14"/>
                  <a:gd name="T50" fmla="*/ 3 w 15"/>
                  <a:gd name="T51" fmla="*/ 13 h 14"/>
                  <a:gd name="T52" fmla="*/ 5 w 15"/>
                  <a:gd name="T53" fmla="*/ 12 h 14"/>
                  <a:gd name="T54" fmla="*/ 6 w 15"/>
                  <a:gd name="T55" fmla="*/ 12 h 14"/>
                  <a:gd name="T56" fmla="*/ 6 w 15"/>
                  <a:gd name="T57" fmla="*/ 14 h 14"/>
                  <a:gd name="T58" fmla="*/ 8 w 15"/>
                  <a:gd name="T59" fmla="*/ 14 h 14"/>
                  <a:gd name="T60" fmla="*/ 9 w 15"/>
                  <a:gd name="T61" fmla="*/ 12 h 14"/>
                  <a:gd name="T62" fmla="*/ 10 w 15"/>
                  <a:gd name="T63" fmla="*/ 12 h 14"/>
                  <a:gd name="T64" fmla="*/ 12 w 15"/>
                  <a:gd name="T65" fmla="*/ 13 h 14"/>
                  <a:gd name="T66" fmla="*/ 6 w 15"/>
                  <a:gd name="T67" fmla="*/ 9 h 14"/>
                  <a:gd name="T68" fmla="*/ 6 w 15"/>
                  <a:gd name="T69" fmla="*/ 5 h 14"/>
                  <a:gd name="T70" fmla="*/ 10 w 15"/>
                  <a:gd name="T71" fmla="*/ 5 h 14"/>
                  <a:gd name="T72" fmla="*/ 9 w 15"/>
                  <a:gd name="T73" fmla="*/ 9 h 14"/>
                  <a:gd name="T74" fmla="*/ 6 w 15"/>
                  <a:gd name="T7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 h="14">
                    <a:moveTo>
                      <a:pt x="12" y="13"/>
                    </a:moveTo>
                    <a:cubicBezTo>
                      <a:pt x="13" y="12"/>
                      <a:pt x="13" y="12"/>
                      <a:pt x="13" y="12"/>
                    </a:cubicBezTo>
                    <a:cubicBezTo>
                      <a:pt x="12" y="10"/>
                      <a:pt x="12" y="10"/>
                      <a:pt x="12" y="10"/>
                    </a:cubicBezTo>
                    <a:cubicBezTo>
                      <a:pt x="12" y="10"/>
                      <a:pt x="13" y="9"/>
                      <a:pt x="13" y="9"/>
                    </a:cubicBezTo>
                    <a:cubicBezTo>
                      <a:pt x="15" y="8"/>
                      <a:pt x="15" y="8"/>
                      <a:pt x="15" y="8"/>
                    </a:cubicBezTo>
                    <a:cubicBezTo>
                      <a:pt x="15" y="6"/>
                      <a:pt x="15" y="6"/>
                      <a:pt x="15" y="6"/>
                    </a:cubicBezTo>
                    <a:cubicBezTo>
                      <a:pt x="13" y="6"/>
                      <a:pt x="13" y="6"/>
                      <a:pt x="13" y="6"/>
                    </a:cubicBezTo>
                    <a:cubicBezTo>
                      <a:pt x="13" y="5"/>
                      <a:pt x="13" y="5"/>
                      <a:pt x="12" y="5"/>
                    </a:cubicBezTo>
                    <a:cubicBezTo>
                      <a:pt x="14" y="3"/>
                      <a:pt x="14" y="3"/>
                      <a:pt x="14" y="3"/>
                    </a:cubicBezTo>
                    <a:cubicBezTo>
                      <a:pt x="12" y="2"/>
                      <a:pt x="12" y="2"/>
                      <a:pt x="12" y="2"/>
                    </a:cubicBezTo>
                    <a:cubicBezTo>
                      <a:pt x="10" y="2"/>
                      <a:pt x="10" y="2"/>
                      <a:pt x="10" y="2"/>
                    </a:cubicBezTo>
                    <a:cubicBezTo>
                      <a:pt x="10" y="2"/>
                      <a:pt x="10" y="2"/>
                      <a:pt x="9" y="2"/>
                    </a:cubicBezTo>
                    <a:cubicBezTo>
                      <a:pt x="9" y="0"/>
                      <a:pt x="9" y="0"/>
                      <a:pt x="9" y="0"/>
                    </a:cubicBezTo>
                    <a:cubicBezTo>
                      <a:pt x="7" y="0"/>
                      <a:pt x="7" y="0"/>
                      <a:pt x="7" y="0"/>
                    </a:cubicBezTo>
                    <a:cubicBezTo>
                      <a:pt x="6" y="2"/>
                      <a:pt x="6" y="2"/>
                      <a:pt x="6" y="2"/>
                    </a:cubicBezTo>
                    <a:cubicBezTo>
                      <a:pt x="6" y="2"/>
                      <a:pt x="6" y="2"/>
                      <a:pt x="5" y="2"/>
                    </a:cubicBezTo>
                    <a:cubicBezTo>
                      <a:pt x="3" y="1"/>
                      <a:pt x="3" y="1"/>
                      <a:pt x="3" y="1"/>
                    </a:cubicBezTo>
                    <a:cubicBezTo>
                      <a:pt x="2" y="2"/>
                      <a:pt x="2" y="2"/>
                      <a:pt x="2" y="2"/>
                    </a:cubicBezTo>
                    <a:cubicBezTo>
                      <a:pt x="3" y="4"/>
                      <a:pt x="3" y="4"/>
                      <a:pt x="3" y="4"/>
                    </a:cubicBezTo>
                    <a:cubicBezTo>
                      <a:pt x="3" y="5"/>
                      <a:pt x="3" y="5"/>
                      <a:pt x="2" y="5"/>
                    </a:cubicBezTo>
                    <a:cubicBezTo>
                      <a:pt x="0" y="6"/>
                      <a:pt x="0" y="6"/>
                      <a:pt x="0" y="6"/>
                    </a:cubicBezTo>
                    <a:cubicBezTo>
                      <a:pt x="0" y="8"/>
                      <a:pt x="0" y="8"/>
                      <a:pt x="0" y="8"/>
                    </a:cubicBezTo>
                    <a:cubicBezTo>
                      <a:pt x="2" y="8"/>
                      <a:pt x="2" y="8"/>
                      <a:pt x="2" y="8"/>
                    </a:cubicBezTo>
                    <a:cubicBezTo>
                      <a:pt x="2" y="9"/>
                      <a:pt x="3" y="9"/>
                      <a:pt x="3" y="9"/>
                    </a:cubicBezTo>
                    <a:cubicBezTo>
                      <a:pt x="2" y="11"/>
                      <a:pt x="2" y="11"/>
                      <a:pt x="2" y="11"/>
                    </a:cubicBezTo>
                    <a:cubicBezTo>
                      <a:pt x="3" y="13"/>
                      <a:pt x="3" y="13"/>
                      <a:pt x="3" y="13"/>
                    </a:cubicBezTo>
                    <a:cubicBezTo>
                      <a:pt x="5" y="12"/>
                      <a:pt x="5" y="12"/>
                      <a:pt x="5" y="12"/>
                    </a:cubicBezTo>
                    <a:cubicBezTo>
                      <a:pt x="5" y="12"/>
                      <a:pt x="6" y="12"/>
                      <a:pt x="6" y="12"/>
                    </a:cubicBezTo>
                    <a:cubicBezTo>
                      <a:pt x="6" y="14"/>
                      <a:pt x="6" y="14"/>
                      <a:pt x="6" y="14"/>
                    </a:cubicBezTo>
                    <a:cubicBezTo>
                      <a:pt x="8" y="14"/>
                      <a:pt x="8" y="14"/>
                      <a:pt x="8" y="14"/>
                    </a:cubicBezTo>
                    <a:cubicBezTo>
                      <a:pt x="9" y="12"/>
                      <a:pt x="9" y="12"/>
                      <a:pt x="9" y="12"/>
                    </a:cubicBezTo>
                    <a:cubicBezTo>
                      <a:pt x="9" y="12"/>
                      <a:pt x="10" y="12"/>
                      <a:pt x="10" y="12"/>
                    </a:cubicBezTo>
                    <a:lnTo>
                      <a:pt x="12" y="13"/>
                    </a:lnTo>
                    <a:close/>
                    <a:moveTo>
                      <a:pt x="6" y="9"/>
                    </a:moveTo>
                    <a:cubicBezTo>
                      <a:pt x="5" y="8"/>
                      <a:pt x="5" y="6"/>
                      <a:pt x="6" y="5"/>
                    </a:cubicBezTo>
                    <a:cubicBezTo>
                      <a:pt x="7" y="4"/>
                      <a:pt x="9" y="4"/>
                      <a:pt x="10" y="5"/>
                    </a:cubicBezTo>
                    <a:cubicBezTo>
                      <a:pt x="11" y="6"/>
                      <a:pt x="10" y="8"/>
                      <a:pt x="9" y="9"/>
                    </a:cubicBezTo>
                    <a:cubicBezTo>
                      <a:pt x="8" y="10"/>
                      <a:pt x="7" y="10"/>
                      <a:pt x="6" y="9"/>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4" name="Line 110"/>
              <p:cNvSpPr>
                <a:spLocks noChangeShapeType="1"/>
              </p:cNvSpPr>
              <p:nvPr>
                <p:custDataLst>
                  <p:tags r:id="rId5"/>
                </p:custDataLst>
              </p:nvPr>
            </p:nvSpPr>
            <p:spPr bwMode="auto">
              <a:xfrm>
                <a:off x="12651" y="7051"/>
                <a:ext cx="0" cy="0"/>
              </a:xfrm>
              <a:prstGeom prst="line">
                <a:avLst/>
              </a:prstGeom>
              <a:solidFill>
                <a:srgbClr val="4A7CC6"/>
              </a:solidFill>
              <a:ln w="34925" cap="flat">
                <a:solidFill>
                  <a:srgbClr val="172A88"/>
                </a:solidFill>
                <a:prstDash val="solid"/>
                <a:miter lim="800000"/>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 name="Freeform 111"/>
              <p:cNvSpPr/>
              <p:nvPr>
                <p:custDataLst>
                  <p:tags r:id="rId6"/>
                </p:custDataLst>
              </p:nvPr>
            </p:nvSpPr>
            <p:spPr bwMode="auto">
              <a:xfrm>
                <a:off x="5402" y="3594"/>
                <a:ext cx="8398" cy="3483"/>
              </a:xfrm>
              <a:custGeom>
                <a:avLst/>
                <a:gdLst>
                  <a:gd name="T0" fmla="*/ 1236 w 1302"/>
                  <a:gd name="T1" fmla="*/ 538 h 538"/>
                  <a:gd name="T2" fmla="*/ 1201 w 1302"/>
                  <a:gd name="T3" fmla="*/ 538 h 538"/>
                  <a:gd name="T4" fmla="*/ 1201 w 1302"/>
                  <a:gd name="T5" fmla="*/ 530 h 538"/>
                  <a:gd name="T6" fmla="*/ 1236 w 1302"/>
                  <a:gd name="T7" fmla="*/ 530 h 538"/>
                  <a:gd name="T8" fmla="*/ 1294 w 1302"/>
                  <a:gd name="T9" fmla="*/ 472 h 538"/>
                  <a:gd name="T10" fmla="*/ 1294 w 1302"/>
                  <a:gd name="T11" fmla="*/ 67 h 538"/>
                  <a:gd name="T12" fmla="*/ 1236 w 1302"/>
                  <a:gd name="T13" fmla="*/ 8 h 538"/>
                  <a:gd name="T14" fmla="*/ 66 w 1302"/>
                  <a:gd name="T15" fmla="*/ 8 h 538"/>
                  <a:gd name="T16" fmla="*/ 8 w 1302"/>
                  <a:gd name="T17" fmla="*/ 67 h 538"/>
                  <a:gd name="T18" fmla="*/ 8 w 1302"/>
                  <a:gd name="T19" fmla="*/ 472 h 538"/>
                  <a:gd name="T20" fmla="*/ 66 w 1302"/>
                  <a:gd name="T21" fmla="*/ 530 h 538"/>
                  <a:gd name="T22" fmla="*/ 1124 w 1302"/>
                  <a:gd name="T23" fmla="*/ 530 h 538"/>
                  <a:gd name="T24" fmla="*/ 1124 w 1302"/>
                  <a:gd name="T25" fmla="*/ 538 h 538"/>
                  <a:gd name="T26" fmla="*/ 66 w 1302"/>
                  <a:gd name="T27" fmla="*/ 538 h 538"/>
                  <a:gd name="T28" fmla="*/ 0 w 1302"/>
                  <a:gd name="T29" fmla="*/ 472 h 538"/>
                  <a:gd name="T30" fmla="*/ 0 w 1302"/>
                  <a:gd name="T31" fmla="*/ 67 h 538"/>
                  <a:gd name="T32" fmla="*/ 66 w 1302"/>
                  <a:gd name="T33" fmla="*/ 0 h 538"/>
                  <a:gd name="T34" fmla="*/ 1236 w 1302"/>
                  <a:gd name="T35" fmla="*/ 0 h 538"/>
                  <a:gd name="T36" fmla="*/ 1302 w 1302"/>
                  <a:gd name="T37" fmla="*/ 67 h 538"/>
                  <a:gd name="T38" fmla="*/ 1302 w 1302"/>
                  <a:gd name="T39" fmla="*/ 472 h 538"/>
                  <a:gd name="T40" fmla="*/ 1236 w 1302"/>
                  <a:gd name="T41" fmla="*/ 538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2" h="538">
                    <a:moveTo>
                      <a:pt x="1236" y="538"/>
                    </a:moveTo>
                    <a:cubicBezTo>
                      <a:pt x="1201" y="538"/>
                      <a:pt x="1201" y="538"/>
                      <a:pt x="1201" y="538"/>
                    </a:cubicBezTo>
                    <a:cubicBezTo>
                      <a:pt x="1201" y="530"/>
                      <a:pt x="1201" y="530"/>
                      <a:pt x="1201" y="530"/>
                    </a:cubicBezTo>
                    <a:cubicBezTo>
                      <a:pt x="1236" y="530"/>
                      <a:pt x="1236" y="530"/>
                      <a:pt x="1236" y="530"/>
                    </a:cubicBezTo>
                    <a:cubicBezTo>
                      <a:pt x="1268" y="530"/>
                      <a:pt x="1294" y="504"/>
                      <a:pt x="1294" y="472"/>
                    </a:cubicBezTo>
                    <a:cubicBezTo>
                      <a:pt x="1294" y="67"/>
                      <a:pt x="1294" y="67"/>
                      <a:pt x="1294" y="67"/>
                    </a:cubicBezTo>
                    <a:cubicBezTo>
                      <a:pt x="1294" y="35"/>
                      <a:pt x="1268" y="8"/>
                      <a:pt x="1236" y="8"/>
                    </a:cubicBezTo>
                    <a:cubicBezTo>
                      <a:pt x="66" y="8"/>
                      <a:pt x="66" y="8"/>
                      <a:pt x="66" y="8"/>
                    </a:cubicBezTo>
                    <a:cubicBezTo>
                      <a:pt x="34" y="8"/>
                      <a:pt x="8" y="35"/>
                      <a:pt x="8" y="67"/>
                    </a:cubicBezTo>
                    <a:cubicBezTo>
                      <a:pt x="8" y="472"/>
                      <a:pt x="8" y="472"/>
                      <a:pt x="8" y="472"/>
                    </a:cubicBezTo>
                    <a:cubicBezTo>
                      <a:pt x="8" y="504"/>
                      <a:pt x="34" y="530"/>
                      <a:pt x="66" y="530"/>
                    </a:cubicBezTo>
                    <a:cubicBezTo>
                      <a:pt x="1124" y="530"/>
                      <a:pt x="1124" y="530"/>
                      <a:pt x="1124" y="530"/>
                    </a:cubicBezTo>
                    <a:cubicBezTo>
                      <a:pt x="1124" y="538"/>
                      <a:pt x="1124" y="538"/>
                      <a:pt x="1124" y="538"/>
                    </a:cubicBezTo>
                    <a:cubicBezTo>
                      <a:pt x="66" y="538"/>
                      <a:pt x="66" y="538"/>
                      <a:pt x="66" y="538"/>
                    </a:cubicBezTo>
                    <a:cubicBezTo>
                      <a:pt x="30" y="538"/>
                      <a:pt x="0" y="508"/>
                      <a:pt x="0" y="472"/>
                    </a:cubicBezTo>
                    <a:cubicBezTo>
                      <a:pt x="0" y="67"/>
                      <a:pt x="0" y="67"/>
                      <a:pt x="0" y="67"/>
                    </a:cubicBezTo>
                    <a:cubicBezTo>
                      <a:pt x="0" y="30"/>
                      <a:pt x="30" y="0"/>
                      <a:pt x="66" y="0"/>
                    </a:cubicBezTo>
                    <a:cubicBezTo>
                      <a:pt x="1236" y="0"/>
                      <a:pt x="1236" y="0"/>
                      <a:pt x="1236" y="0"/>
                    </a:cubicBezTo>
                    <a:cubicBezTo>
                      <a:pt x="1272" y="0"/>
                      <a:pt x="1302" y="30"/>
                      <a:pt x="1302" y="67"/>
                    </a:cubicBezTo>
                    <a:cubicBezTo>
                      <a:pt x="1302" y="472"/>
                      <a:pt x="1302" y="472"/>
                      <a:pt x="1302" y="472"/>
                    </a:cubicBezTo>
                    <a:cubicBezTo>
                      <a:pt x="1302" y="508"/>
                      <a:pt x="1272" y="538"/>
                      <a:pt x="1236" y="538"/>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6" name="Oval 112"/>
              <p:cNvSpPr>
                <a:spLocks noChangeArrowheads="1"/>
              </p:cNvSpPr>
              <p:nvPr>
                <p:custDataLst>
                  <p:tags r:id="rId7"/>
                </p:custDataLst>
              </p:nvPr>
            </p:nvSpPr>
            <p:spPr bwMode="auto">
              <a:xfrm>
                <a:off x="1256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7" name="Oval 113"/>
              <p:cNvSpPr>
                <a:spLocks noChangeArrowheads="1"/>
              </p:cNvSpPr>
              <p:nvPr>
                <p:custDataLst>
                  <p:tags r:id="rId8"/>
                </p:custDataLst>
              </p:nvPr>
            </p:nvSpPr>
            <p:spPr bwMode="auto">
              <a:xfrm>
                <a:off x="1246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8" name="Oval 114"/>
              <p:cNvSpPr>
                <a:spLocks noChangeArrowheads="1"/>
              </p:cNvSpPr>
              <p:nvPr>
                <p:custDataLst>
                  <p:tags r:id="rId9"/>
                </p:custDataLst>
              </p:nvPr>
            </p:nvSpPr>
            <p:spPr bwMode="auto">
              <a:xfrm>
                <a:off x="123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9" name="Oval 115"/>
              <p:cNvSpPr>
                <a:spLocks noChangeArrowheads="1"/>
              </p:cNvSpPr>
              <p:nvPr>
                <p:custDataLst>
                  <p:tags r:id="rId10"/>
                </p:custDataLst>
              </p:nvPr>
            </p:nvSpPr>
            <p:spPr bwMode="auto">
              <a:xfrm>
                <a:off x="1229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0" name="Oval 116"/>
              <p:cNvSpPr>
                <a:spLocks noChangeArrowheads="1"/>
              </p:cNvSpPr>
              <p:nvPr>
                <p:custDataLst>
                  <p:tags r:id="rId11"/>
                </p:custDataLst>
              </p:nvPr>
            </p:nvSpPr>
            <p:spPr bwMode="auto">
              <a:xfrm>
                <a:off x="1221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1" name="Oval 117"/>
              <p:cNvSpPr>
                <a:spLocks noChangeArrowheads="1"/>
              </p:cNvSpPr>
              <p:nvPr>
                <p:custDataLst>
                  <p:tags r:id="rId12"/>
                </p:custDataLst>
              </p:nvPr>
            </p:nvSpPr>
            <p:spPr bwMode="auto">
              <a:xfrm>
                <a:off x="1212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2" name="Oval 118"/>
              <p:cNvSpPr>
                <a:spLocks noChangeArrowheads="1"/>
              </p:cNvSpPr>
              <p:nvPr>
                <p:custDataLst>
                  <p:tags r:id="rId13"/>
                </p:custDataLst>
              </p:nvPr>
            </p:nvSpPr>
            <p:spPr bwMode="auto">
              <a:xfrm>
                <a:off x="1204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3" name="Oval 119"/>
              <p:cNvSpPr>
                <a:spLocks noChangeArrowheads="1"/>
              </p:cNvSpPr>
              <p:nvPr>
                <p:custDataLst>
                  <p:tags r:id="rId14"/>
                </p:custDataLst>
              </p:nvPr>
            </p:nvSpPr>
            <p:spPr bwMode="auto">
              <a:xfrm>
                <a:off x="1196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4" name="Oval 120"/>
              <p:cNvSpPr>
                <a:spLocks noChangeArrowheads="1"/>
              </p:cNvSpPr>
              <p:nvPr>
                <p:custDataLst>
                  <p:tags r:id="rId15"/>
                </p:custDataLst>
              </p:nvPr>
            </p:nvSpPr>
            <p:spPr bwMode="auto">
              <a:xfrm>
                <a:off x="1187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5" name="Oval 121"/>
              <p:cNvSpPr>
                <a:spLocks noChangeArrowheads="1"/>
              </p:cNvSpPr>
              <p:nvPr>
                <p:custDataLst>
                  <p:tags r:id="rId16"/>
                </p:custDataLst>
              </p:nvPr>
            </p:nvSpPr>
            <p:spPr bwMode="auto">
              <a:xfrm>
                <a:off x="117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6" name="Oval 122"/>
              <p:cNvSpPr>
                <a:spLocks noChangeArrowheads="1"/>
              </p:cNvSpPr>
              <p:nvPr>
                <p:custDataLst>
                  <p:tags r:id="rId17"/>
                </p:custDataLst>
              </p:nvPr>
            </p:nvSpPr>
            <p:spPr bwMode="auto">
              <a:xfrm>
                <a:off x="1170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7" name="Oval 123"/>
              <p:cNvSpPr>
                <a:spLocks noChangeArrowheads="1"/>
              </p:cNvSpPr>
              <p:nvPr>
                <p:custDataLst>
                  <p:tags r:id="rId18"/>
                </p:custDataLst>
              </p:nvPr>
            </p:nvSpPr>
            <p:spPr bwMode="auto">
              <a:xfrm>
                <a:off x="116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8" name="Oval 124"/>
              <p:cNvSpPr>
                <a:spLocks noChangeArrowheads="1"/>
              </p:cNvSpPr>
              <p:nvPr>
                <p:custDataLst>
                  <p:tags r:id="rId19"/>
                </p:custDataLst>
              </p:nvPr>
            </p:nvSpPr>
            <p:spPr bwMode="auto">
              <a:xfrm>
                <a:off x="115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 name="Oval 125"/>
              <p:cNvSpPr>
                <a:spLocks noChangeArrowheads="1"/>
              </p:cNvSpPr>
              <p:nvPr>
                <p:custDataLst>
                  <p:tags r:id="rId20"/>
                </p:custDataLst>
              </p:nvPr>
            </p:nvSpPr>
            <p:spPr bwMode="auto">
              <a:xfrm>
                <a:off x="114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0" name="Oval 126"/>
              <p:cNvSpPr>
                <a:spLocks noChangeArrowheads="1"/>
              </p:cNvSpPr>
              <p:nvPr>
                <p:custDataLst>
                  <p:tags r:id="rId21"/>
                </p:custDataLst>
              </p:nvPr>
            </p:nvSpPr>
            <p:spPr bwMode="auto">
              <a:xfrm>
                <a:off x="113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1" name="Oval 127"/>
              <p:cNvSpPr>
                <a:spLocks noChangeArrowheads="1"/>
              </p:cNvSpPr>
              <p:nvPr>
                <p:custDataLst>
                  <p:tags r:id="rId22"/>
                </p:custDataLst>
              </p:nvPr>
            </p:nvSpPr>
            <p:spPr bwMode="auto">
              <a:xfrm>
                <a:off x="1128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2" name="Oval 128"/>
              <p:cNvSpPr>
                <a:spLocks noChangeArrowheads="1"/>
              </p:cNvSpPr>
              <p:nvPr>
                <p:custDataLst>
                  <p:tags r:id="rId23"/>
                </p:custDataLst>
              </p:nvPr>
            </p:nvSpPr>
            <p:spPr bwMode="auto">
              <a:xfrm>
                <a:off x="1120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3" name="Oval 129"/>
              <p:cNvSpPr>
                <a:spLocks noChangeArrowheads="1"/>
              </p:cNvSpPr>
              <p:nvPr>
                <p:custDataLst>
                  <p:tags r:id="rId24"/>
                </p:custDataLst>
              </p:nvPr>
            </p:nvSpPr>
            <p:spPr bwMode="auto">
              <a:xfrm>
                <a:off x="111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4" name="Oval 130"/>
              <p:cNvSpPr>
                <a:spLocks noChangeArrowheads="1"/>
              </p:cNvSpPr>
              <p:nvPr>
                <p:custDataLst>
                  <p:tags r:id="rId25"/>
                </p:custDataLst>
              </p:nvPr>
            </p:nvSpPr>
            <p:spPr bwMode="auto">
              <a:xfrm>
                <a:off x="1103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5" name="Oval 131"/>
              <p:cNvSpPr>
                <a:spLocks noChangeArrowheads="1"/>
              </p:cNvSpPr>
              <p:nvPr>
                <p:custDataLst>
                  <p:tags r:id="rId26"/>
                </p:custDataLst>
              </p:nvPr>
            </p:nvSpPr>
            <p:spPr bwMode="auto">
              <a:xfrm>
                <a:off x="1095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6" name="Oval 132"/>
              <p:cNvSpPr>
                <a:spLocks noChangeArrowheads="1"/>
              </p:cNvSpPr>
              <p:nvPr>
                <p:custDataLst>
                  <p:tags r:id="rId27"/>
                </p:custDataLst>
              </p:nvPr>
            </p:nvSpPr>
            <p:spPr bwMode="auto">
              <a:xfrm>
                <a:off x="108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7" name="Oval 133"/>
              <p:cNvSpPr>
                <a:spLocks noChangeArrowheads="1"/>
              </p:cNvSpPr>
              <p:nvPr>
                <p:custDataLst>
                  <p:tags r:id="rId28"/>
                </p:custDataLst>
              </p:nvPr>
            </p:nvSpPr>
            <p:spPr bwMode="auto">
              <a:xfrm>
                <a:off x="1078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8" name="Oval 134"/>
              <p:cNvSpPr>
                <a:spLocks noChangeArrowheads="1"/>
              </p:cNvSpPr>
              <p:nvPr>
                <p:custDataLst>
                  <p:tags r:id="rId29"/>
                </p:custDataLst>
              </p:nvPr>
            </p:nvSpPr>
            <p:spPr bwMode="auto">
              <a:xfrm>
                <a:off x="107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 name="Oval 135"/>
              <p:cNvSpPr>
                <a:spLocks noChangeArrowheads="1"/>
              </p:cNvSpPr>
              <p:nvPr>
                <p:custDataLst>
                  <p:tags r:id="rId30"/>
                </p:custDataLst>
              </p:nvPr>
            </p:nvSpPr>
            <p:spPr bwMode="auto">
              <a:xfrm>
                <a:off x="1062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0" name="Oval 136"/>
              <p:cNvSpPr>
                <a:spLocks noChangeArrowheads="1"/>
              </p:cNvSpPr>
              <p:nvPr>
                <p:custDataLst>
                  <p:tags r:id="rId31"/>
                </p:custDataLst>
              </p:nvPr>
            </p:nvSpPr>
            <p:spPr bwMode="auto">
              <a:xfrm>
                <a:off x="1053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1" name="Oval 137"/>
              <p:cNvSpPr>
                <a:spLocks noChangeArrowheads="1"/>
              </p:cNvSpPr>
              <p:nvPr>
                <p:custDataLst>
                  <p:tags r:id="rId32"/>
                </p:custDataLst>
              </p:nvPr>
            </p:nvSpPr>
            <p:spPr bwMode="auto">
              <a:xfrm>
                <a:off x="1045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2" name="Oval 138"/>
              <p:cNvSpPr>
                <a:spLocks noChangeArrowheads="1"/>
              </p:cNvSpPr>
              <p:nvPr>
                <p:custDataLst>
                  <p:tags r:id="rId33"/>
                </p:custDataLst>
              </p:nvPr>
            </p:nvSpPr>
            <p:spPr bwMode="auto">
              <a:xfrm>
                <a:off x="1036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3" name="Oval 139"/>
              <p:cNvSpPr>
                <a:spLocks noChangeArrowheads="1"/>
              </p:cNvSpPr>
              <p:nvPr>
                <p:custDataLst>
                  <p:tags r:id="rId34"/>
                </p:custDataLst>
              </p:nvPr>
            </p:nvSpPr>
            <p:spPr bwMode="auto">
              <a:xfrm>
                <a:off x="10284"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4" name="Oval 140"/>
              <p:cNvSpPr>
                <a:spLocks noChangeArrowheads="1"/>
              </p:cNvSpPr>
              <p:nvPr>
                <p:custDataLst>
                  <p:tags r:id="rId35"/>
                </p:custDataLst>
              </p:nvPr>
            </p:nvSpPr>
            <p:spPr bwMode="auto">
              <a:xfrm>
                <a:off x="1020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5" name="Oval 141"/>
              <p:cNvSpPr>
                <a:spLocks noChangeArrowheads="1"/>
              </p:cNvSpPr>
              <p:nvPr>
                <p:custDataLst>
                  <p:tags r:id="rId36"/>
                </p:custDataLst>
              </p:nvPr>
            </p:nvSpPr>
            <p:spPr bwMode="auto">
              <a:xfrm>
                <a:off x="1011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6" name="Oval 142"/>
              <p:cNvSpPr>
                <a:spLocks noChangeArrowheads="1"/>
              </p:cNvSpPr>
              <p:nvPr>
                <p:custDataLst>
                  <p:tags r:id="rId37"/>
                </p:custDataLst>
              </p:nvPr>
            </p:nvSpPr>
            <p:spPr bwMode="auto">
              <a:xfrm>
                <a:off x="1003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7" name="Oval 143"/>
              <p:cNvSpPr>
                <a:spLocks noChangeArrowheads="1"/>
              </p:cNvSpPr>
              <p:nvPr>
                <p:custDataLst>
                  <p:tags r:id="rId38"/>
                </p:custDataLst>
              </p:nvPr>
            </p:nvSpPr>
            <p:spPr bwMode="auto">
              <a:xfrm>
                <a:off x="994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8" name="Oval 144"/>
              <p:cNvSpPr>
                <a:spLocks noChangeArrowheads="1"/>
              </p:cNvSpPr>
              <p:nvPr>
                <p:custDataLst>
                  <p:tags r:id="rId39"/>
                </p:custDataLst>
              </p:nvPr>
            </p:nvSpPr>
            <p:spPr bwMode="auto">
              <a:xfrm>
                <a:off x="986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9" name="Oval 145"/>
              <p:cNvSpPr>
                <a:spLocks noChangeArrowheads="1"/>
              </p:cNvSpPr>
              <p:nvPr>
                <p:custDataLst>
                  <p:tags r:id="rId40"/>
                </p:custDataLst>
              </p:nvPr>
            </p:nvSpPr>
            <p:spPr bwMode="auto">
              <a:xfrm>
                <a:off x="97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0" name="Oval 146"/>
              <p:cNvSpPr>
                <a:spLocks noChangeArrowheads="1"/>
              </p:cNvSpPr>
              <p:nvPr>
                <p:custDataLst>
                  <p:tags r:id="rId41"/>
                </p:custDataLst>
              </p:nvPr>
            </p:nvSpPr>
            <p:spPr bwMode="auto">
              <a:xfrm>
                <a:off x="969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1" name="Oval 147"/>
              <p:cNvSpPr>
                <a:spLocks noChangeArrowheads="1"/>
              </p:cNvSpPr>
              <p:nvPr>
                <p:custDataLst>
                  <p:tags r:id="rId42"/>
                </p:custDataLst>
              </p:nvPr>
            </p:nvSpPr>
            <p:spPr bwMode="auto">
              <a:xfrm>
                <a:off x="961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2" name="Oval 148"/>
              <p:cNvSpPr>
                <a:spLocks noChangeArrowheads="1"/>
              </p:cNvSpPr>
              <p:nvPr>
                <p:custDataLst>
                  <p:tags r:id="rId43"/>
                </p:custDataLst>
              </p:nvPr>
            </p:nvSpPr>
            <p:spPr bwMode="auto">
              <a:xfrm>
                <a:off x="952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3" name="Oval 149"/>
              <p:cNvSpPr>
                <a:spLocks noChangeArrowheads="1"/>
              </p:cNvSpPr>
              <p:nvPr>
                <p:custDataLst>
                  <p:tags r:id="rId44"/>
                </p:custDataLst>
              </p:nvPr>
            </p:nvSpPr>
            <p:spPr bwMode="auto">
              <a:xfrm>
                <a:off x="944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4" name="Oval 150"/>
              <p:cNvSpPr>
                <a:spLocks noChangeArrowheads="1"/>
              </p:cNvSpPr>
              <p:nvPr>
                <p:custDataLst>
                  <p:tags r:id="rId45"/>
                </p:custDataLst>
              </p:nvPr>
            </p:nvSpPr>
            <p:spPr bwMode="auto">
              <a:xfrm>
                <a:off x="936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5" name="Oval 151"/>
              <p:cNvSpPr>
                <a:spLocks noChangeArrowheads="1"/>
              </p:cNvSpPr>
              <p:nvPr>
                <p:custDataLst>
                  <p:tags r:id="rId46"/>
                </p:custDataLst>
              </p:nvPr>
            </p:nvSpPr>
            <p:spPr bwMode="auto">
              <a:xfrm>
                <a:off x="927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6" name="Oval 152"/>
              <p:cNvSpPr>
                <a:spLocks noChangeArrowheads="1"/>
              </p:cNvSpPr>
              <p:nvPr>
                <p:custDataLst>
                  <p:tags r:id="rId47"/>
                </p:custDataLst>
              </p:nvPr>
            </p:nvSpPr>
            <p:spPr bwMode="auto">
              <a:xfrm>
                <a:off x="919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7" name="Oval 153"/>
              <p:cNvSpPr>
                <a:spLocks noChangeArrowheads="1"/>
              </p:cNvSpPr>
              <p:nvPr>
                <p:custDataLst>
                  <p:tags r:id="rId48"/>
                </p:custDataLst>
              </p:nvPr>
            </p:nvSpPr>
            <p:spPr bwMode="auto">
              <a:xfrm>
                <a:off x="911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8" name="Oval 154"/>
              <p:cNvSpPr>
                <a:spLocks noChangeArrowheads="1"/>
              </p:cNvSpPr>
              <p:nvPr>
                <p:custDataLst>
                  <p:tags r:id="rId49"/>
                </p:custDataLst>
              </p:nvPr>
            </p:nvSpPr>
            <p:spPr bwMode="auto">
              <a:xfrm>
                <a:off x="902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9" name="Oval 155"/>
              <p:cNvSpPr>
                <a:spLocks noChangeArrowheads="1"/>
              </p:cNvSpPr>
              <p:nvPr>
                <p:custDataLst>
                  <p:tags r:id="rId50"/>
                </p:custDataLst>
              </p:nvPr>
            </p:nvSpPr>
            <p:spPr bwMode="auto">
              <a:xfrm>
                <a:off x="894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0" name="Oval 156"/>
              <p:cNvSpPr>
                <a:spLocks noChangeArrowheads="1"/>
              </p:cNvSpPr>
              <p:nvPr>
                <p:custDataLst>
                  <p:tags r:id="rId51"/>
                </p:custDataLst>
              </p:nvPr>
            </p:nvSpPr>
            <p:spPr bwMode="auto">
              <a:xfrm>
                <a:off x="88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1" name="Oval 157"/>
              <p:cNvSpPr>
                <a:spLocks noChangeArrowheads="1"/>
              </p:cNvSpPr>
              <p:nvPr>
                <p:custDataLst>
                  <p:tags r:id="rId52"/>
                </p:custDataLst>
              </p:nvPr>
            </p:nvSpPr>
            <p:spPr bwMode="auto">
              <a:xfrm>
                <a:off x="877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2" name="Oval 158"/>
              <p:cNvSpPr>
                <a:spLocks noChangeArrowheads="1"/>
              </p:cNvSpPr>
              <p:nvPr>
                <p:custDataLst>
                  <p:tags r:id="rId53"/>
                </p:custDataLst>
              </p:nvPr>
            </p:nvSpPr>
            <p:spPr bwMode="auto">
              <a:xfrm>
                <a:off x="869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3" name="Oval 159"/>
              <p:cNvSpPr>
                <a:spLocks noChangeArrowheads="1"/>
              </p:cNvSpPr>
              <p:nvPr>
                <p:custDataLst>
                  <p:tags r:id="rId54"/>
                </p:custDataLst>
              </p:nvPr>
            </p:nvSpPr>
            <p:spPr bwMode="auto">
              <a:xfrm>
                <a:off x="8607"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4" name="Oval 160"/>
              <p:cNvSpPr>
                <a:spLocks noChangeArrowheads="1"/>
              </p:cNvSpPr>
              <p:nvPr>
                <p:custDataLst>
                  <p:tags r:id="rId55"/>
                </p:custDataLst>
              </p:nvPr>
            </p:nvSpPr>
            <p:spPr bwMode="auto">
              <a:xfrm>
                <a:off x="8525"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5" name="Oval 161"/>
              <p:cNvSpPr>
                <a:spLocks noChangeArrowheads="1"/>
              </p:cNvSpPr>
              <p:nvPr>
                <p:custDataLst>
                  <p:tags r:id="rId56"/>
                </p:custDataLst>
              </p:nvPr>
            </p:nvSpPr>
            <p:spPr bwMode="auto">
              <a:xfrm>
                <a:off x="8440"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6" name="Oval 162"/>
              <p:cNvSpPr>
                <a:spLocks noChangeArrowheads="1"/>
              </p:cNvSpPr>
              <p:nvPr>
                <p:custDataLst>
                  <p:tags r:id="rId57"/>
                </p:custDataLst>
              </p:nvPr>
            </p:nvSpPr>
            <p:spPr bwMode="auto">
              <a:xfrm>
                <a:off x="8356"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7" name="Oval 163"/>
              <p:cNvSpPr>
                <a:spLocks noChangeArrowheads="1"/>
              </p:cNvSpPr>
              <p:nvPr>
                <p:custDataLst>
                  <p:tags r:id="rId58"/>
                </p:custDataLst>
              </p:nvPr>
            </p:nvSpPr>
            <p:spPr bwMode="auto">
              <a:xfrm>
                <a:off x="8271"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8" name="Oval 164"/>
              <p:cNvSpPr>
                <a:spLocks noChangeArrowheads="1"/>
              </p:cNvSpPr>
              <p:nvPr>
                <p:custDataLst>
                  <p:tags r:id="rId59"/>
                </p:custDataLst>
              </p:nvPr>
            </p:nvSpPr>
            <p:spPr bwMode="auto">
              <a:xfrm>
                <a:off x="818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9" name="Oval 165"/>
              <p:cNvSpPr>
                <a:spLocks noChangeArrowheads="1"/>
              </p:cNvSpPr>
              <p:nvPr>
                <p:custDataLst>
                  <p:tags r:id="rId60"/>
                </p:custDataLst>
              </p:nvPr>
            </p:nvSpPr>
            <p:spPr bwMode="auto">
              <a:xfrm>
                <a:off x="810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0" name="Oval 166"/>
              <p:cNvSpPr>
                <a:spLocks noChangeArrowheads="1"/>
              </p:cNvSpPr>
              <p:nvPr>
                <p:custDataLst>
                  <p:tags r:id="rId61"/>
                </p:custDataLst>
              </p:nvPr>
            </p:nvSpPr>
            <p:spPr bwMode="auto">
              <a:xfrm>
                <a:off x="8019"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1" name="Oval 167"/>
              <p:cNvSpPr>
                <a:spLocks noChangeArrowheads="1"/>
              </p:cNvSpPr>
              <p:nvPr>
                <p:custDataLst>
                  <p:tags r:id="rId62"/>
                </p:custDataLst>
              </p:nvPr>
            </p:nvSpPr>
            <p:spPr bwMode="auto">
              <a:xfrm>
                <a:off x="7935" y="6922"/>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2" name="Oval 168"/>
              <p:cNvSpPr>
                <a:spLocks noChangeArrowheads="1"/>
              </p:cNvSpPr>
              <p:nvPr>
                <p:custDataLst>
                  <p:tags r:id="rId63"/>
                </p:custDataLst>
              </p:nvPr>
            </p:nvSpPr>
            <p:spPr bwMode="auto">
              <a:xfrm>
                <a:off x="7853"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3" name="Oval 169"/>
              <p:cNvSpPr>
                <a:spLocks noChangeArrowheads="1"/>
              </p:cNvSpPr>
              <p:nvPr>
                <p:custDataLst>
                  <p:tags r:id="rId64"/>
                </p:custDataLst>
              </p:nvPr>
            </p:nvSpPr>
            <p:spPr bwMode="auto">
              <a:xfrm>
                <a:off x="776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4" name="Oval 170"/>
              <p:cNvSpPr>
                <a:spLocks noChangeArrowheads="1"/>
              </p:cNvSpPr>
              <p:nvPr>
                <p:custDataLst>
                  <p:tags r:id="rId65"/>
                </p:custDataLst>
              </p:nvPr>
            </p:nvSpPr>
            <p:spPr bwMode="auto">
              <a:xfrm>
                <a:off x="768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5" name="Oval 171"/>
              <p:cNvSpPr>
                <a:spLocks noChangeArrowheads="1"/>
              </p:cNvSpPr>
              <p:nvPr>
                <p:custDataLst>
                  <p:tags r:id="rId66"/>
                </p:custDataLst>
              </p:nvPr>
            </p:nvSpPr>
            <p:spPr bwMode="auto">
              <a:xfrm>
                <a:off x="75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6" name="Oval 172"/>
              <p:cNvSpPr>
                <a:spLocks noChangeArrowheads="1"/>
              </p:cNvSpPr>
              <p:nvPr>
                <p:custDataLst>
                  <p:tags r:id="rId67"/>
                </p:custDataLst>
              </p:nvPr>
            </p:nvSpPr>
            <p:spPr bwMode="auto">
              <a:xfrm>
                <a:off x="751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7" name="Oval 173"/>
              <p:cNvSpPr>
                <a:spLocks noChangeArrowheads="1"/>
              </p:cNvSpPr>
              <p:nvPr>
                <p:custDataLst>
                  <p:tags r:id="rId68"/>
                </p:custDataLst>
              </p:nvPr>
            </p:nvSpPr>
            <p:spPr bwMode="auto">
              <a:xfrm>
                <a:off x="74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8" name="Oval 174"/>
              <p:cNvSpPr>
                <a:spLocks noChangeArrowheads="1"/>
              </p:cNvSpPr>
              <p:nvPr>
                <p:custDataLst>
                  <p:tags r:id="rId69"/>
                </p:custDataLst>
              </p:nvPr>
            </p:nvSpPr>
            <p:spPr bwMode="auto">
              <a:xfrm>
                <a:off x="73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9" name="Oval 175"/>
              <p:cNvSpPr>
                <a:spLocks noChangeArrowheads="1"/>
              </p:cNvSpPr>
              <p:nvPr>
                <p:custDataLst>
                  <p:tags r:id="rId70"/>
                </p:custDataLst>
              </p:nvPr>
            </p:nvSpPr>
            <p:spPr bwMode="auto">
              <a:xfrm>
                <a:off x="725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0" name="Oval 176"/>
              <p:cNvSpPr>
                <a:spLocks noChangeArrowheads="1"/>
              </p:cNvSpPr>
              <p:nvPr>
                <p:custDataLst>
                  <p:tags r:id="rId71"/>
                </p:custDataLst>
              </p:nvPr>
            </p:nvSpPr>
            <p:spPr bwMode="auto">
              <a:xfrm>
                <a:off x="71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1" name="Oval 177"/>
              <p:cNvSpPr>
                <a:spLocks noChangeArrowheads="1"/>
              </p:cNvSpPr>
              <p:nvPr>
                <p:custDataLst>
                  <p:tags r:id="rId72"/>
                </p:custDataLst>
              </p:nvPr>
            </p:nvSpPr>
            <p:spPr bwMode="auto">
              <a:xfrm>
                <a:off x="7092"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2" name="Oval 178"/>
              <p:cNvSpPr>
                <a:spLocks noChangeArrowheads="1"/>
              </p:cNvSpPr>
              <p:nvPr>
                <p:custDataLst>
                  <p:tags r:id="rId73"/>
                </p:custDataLst>
              </p:nvPr>
            </p:nvSpPr>
            <p:spPr bwMode="auto">
              <a:xfrm>
                <a:off x="700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3" name="Oval 179"/>
              <p:cNvSpPr>
                <a:spLocks noChangeArrowheads="1"/>
              </p:cNvSpPr>
              <p:nvPr>
                <p:custDataLst>
                  <p:tags r:id="rId74"/>
                </p:custDataLst>
              </p:nvPr>
            </p:nvSpPr>
            <p:spPr bwMode="auto">
              <a:xfrm>
                <a:off x="69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4" name="Oval 180"/>
              <p:cNvSpPr>
                <a:spLocks noChangeArrowheads="1"/>
              </p:cNvSpPr>
              <p:nvPr>
                <p:custDataLst>
                  <p:tags r:id="rId75"/>
                </p:custDataLst>
              </p:nvPr>
            </p:nvSpPr>
            <p:spPr bwMode="auto">
              <a:xfrm>
                <a:off x="683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5" name="Oval 181"/>
              <p:cNvSpPr>
                <a:spLocks noChangeArrowheads="1"/>
              </p:cNvSpPr>
              <p:nvPr>
                <p:custDataLst>
                  <p:tags r:id="rId76"/>
                </p:custDataLst>
              </p:nvPr>
            </p:nvSpPr>
            <p:spPr bwMode="auto">
              <a:xfrm>
                <a:off x="675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6" name="Oval 182"/>
              <p:cNvSpPr>
                <a:spLocks noChangeArrowheads="1"/>
              </p:cNvSpPr>
              <p:nvPr>
                <p:custDataLst>
                  <p:tags r:id="rId77"/>
                </p:custDataLst>
              </p:nvPr>
            </p:nvSpPr>
            <p:spPr bwMode="auto">
              <a:xfrm>
                <a:off x="66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7" name="Oval 183"/>
              <p:cNvSpPr>
                <a:spLocks noChangeArrowheads="1"/>
              </p:cNvSpPr>
              <p:nvPr>
                <p:custDataLst>
                  <p:tags r:id="rId78"/>
                </p:custDataLst>
              </p:nvPr>
            </p:nvSpPr>
            <p:spPr bwMode="auto">
              <a:xfrm>
                <a:off x="658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8" name="Oval 184"/>
              <p:cNvSpPr>
                <a:spLocks noChangeArrowheads="1"/>
              </p:cNvSpPr>
              <p:nvPr>
                <p:custDataLst>
                  <p:tags r:id="rId79"/>
                </p:custDataLst>
              </p:nvPr>
            </p:nvSpPr>
            <p:spPr bwMode="auto">
              <a:xfrm>
                <a:off x="65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9" name="Oval 185"/>
              <p:cNvSpPr>
                <a:spLocks noChangeArrowheads="1"/>
              </p:cNvSpPr>
              <p:nvPr>
                <p:custDataLst>
                  <p:tags r:id="rId80"/>
                </p:custDataLst>
              </p:nvPr>
            </p:nvSpPr>
            <p:spPr bwMode="auto">
              <a:xfrm>
                <a:off x="642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0" name="Oval 186"/>
              <p:cNvSpPr>
                <a:spLocks noChangeArrowheads="1"/>
              </p:cNvSpPr>
              <p:nvPr>
                <p:custDataLst>
                  <p:tags r:id="rId81"/>
                </p:custDataLst>
              </p:nvPr>
            </p:nvSpPr>
            <p:spPr bwMode="auto">
              <a:xfrm>
                <a:off x="633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1" name="Oval 187"/>
              <p:cNvSpPr>
                <a:spLocks noChangeArrowheads="1"/>
              </p:cNvSpPr>
              <p:nvPr>
                <p:custDataLst>
                  <p:tags r:id="rId82"/>
                </p:custDataLst>
              </p:nvPr>
            </p:nvSpPr>
            <p:spPr bwMode="auto">
              <a:xfrm>
                <a:off x="625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2" name="Oval 188"/>
              <p:cNvSpPr>
                <a:spLocks noChangeArrowheads="1"/>
              </p:cNvSpPr>
              <p:nvPr>
                <p:custDataLst>
                  <p:tags r:id="rId83"/>
                </p:custDataLst>
              </p:nvPr>
            </p:nvSpPr>
            <p:spPr bwMode="auto">
              <a:xfrm>
                <a:off x="617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3" name="Oval 189"/>
              <p:cNvSpPr>
                <a:spLocks noChangeArrowheads="1"/>
              </p:cNvSpPr>
              <p:nvPr>
                <p:custDataLst>
                  <p:tags r:id="rId84"/>
                </p:custDataLst>
              </p:nvPr>
            </p:nvSpPr>
            <p:spPr bwMode="auto">
              <a:xfrm>
                <a:off x="608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4" name="Oval 190"/>
              <p:cNvSpPr>
                <a:spLocks noChangeArrowheads="1"/>
              </p:cNvSpPr>
              <p:nvPr>
                <p:custDataLst>
                  <p:tags r:id="rId85"/>
                </p:custDataLst>
              </p:nvPr>
            </p:nvSpPr>
            <p:spPr bwMode="auto">
              <a:xfrm>
                <a:off x="600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5" name="Oval 191"/>
              <p:cNvSpPr>
                <a:spLocks noChangeArrowheads="1"/>
              </p:cNvSpPr>
              <p:nvPr>
                <p:custDataLst>
                  <p:tags r:id="rId86"/>
                </p:custDataLst>
              </p:nvPr>
            </p:nvSpPr>
            <p:spPr bwMode="auto">
              <a:xfrm>
                <a:off x="591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6" name="Oval 192"/>
              <p:cNvSpPr>
                <a:spLocks noChangeArrowheads="1"/>
              </p:cNvSpPr>
              <p:nvPr>
                <p:custDataLst>
                  <p:tags r:id="rId87"/>
                </p:custDataLst>
              </p:nvPr>
            </p:nvSpPr>
            <p:spPr bwMode="auto">
              <a:xfrm>
                <a:off x="583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7" name="Freeform 193"/>
              <p:cNvSpPr/>
              <p:nvPr>
                <p:custDataLst>
                  <p:tags r:id="rId88"/>
                </p:custDataLst>
              </p:nvPr>
            </p:nvSpPr>
            <p:spPr bwMode="auto">
              <a:xfrm>
                <a:off x="5750" y="6915"/>
                <a:ext cx="46" cy="46"/>
              </a:xfrm>
              <a:custGeom>
                <a:avLst/>
                <a:gdLst>
                  <a:gd name="T0" fmla="*/ 0 w 7"/>
                  <a:gd name="T1" fmla="*/ 2 h 7"/>
                  <a:gd name="T2" fmla="*/ 4 w 7"/>
                  <a:gd name="T3" fmla="*/ 0 h 7"/>
                  <a:gd name="T4" fmla="*/ 7 w 7"/>
                  <a:gd name="T5" fmla="*/ 4 h 7"/>
                  <a:gd name="T6" fmla="*/ 3 w 7"/>
                  <a:gd name="T7" fmla="*/ 7 h 7"/>
                  <a:gd name="T8" fmla="*/ 0 w 7"/>
                  <a:gd name="T9" fmla="*/ 2 h 7"/>
                </a:gdLst>
                <a:ahLst/>
                <a:cxnLst>
                  <a:cxn ang="0">
                    <a:pos x="T0" y="T1"/>
                  </a:cxn>
                  <a:cxn ang="0">
                    <a:pos x="T2" y="T3"/>
                  </a:cxn>
                  <a:cxn ang="0">
                    <a:pos x="T4" y="T5"/>
                  </a:cxn>
                  <a:cxn ang="0">
                    <a:pos x="T6" y="T7"/>
                  </a:cxn>
                  <a:cxn ang="0">
                    <a:pos x="T8" y="T9"/>
                  </a:cxn>
                </a:cxnLst>
                <a:rect l="0" t="0" r="r" b="b"/>
                <a:pathLst>
                  <a:path w="7" h="7">
                    <a:moveTo>
                      <a:pt x="0" y="2"/>
                    </a:moveTo>
                    <a:cubicBezTo>
                      <a:pt x="1" y="1"/>
                      <a:pt x="3" y="0"/>
                      <a:pt x="4" y="0"/>
                    </a:cubicBezTo>
                    <a:cubicBezTo>
                      <a:pt x="6" y="0"/>
                      <a:pt x="7" y="2"/>
                      <a:pt x="7" y="4"/>
                    </a:cubicBezTo>
                    <a:cubicBezTo>
                      <a:pt x="7" y="6"/>
                      <a:pt x="5" y="7"/>
                      <a:pt x="3" y="7"/>
                    </a:cubicBezTo>
                    <a:cubicBezTo>
                      <a:pt x="1" y="6"/>
                      <a:pt x="0" y="4"/>
                      <a:pt x="0"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8" name="Freeform 194"/>
              <p:cNvSpPr/>
              <p:nvPr>
                <p:custDataLst>
                  <p:tags r:id="rId89"/>
                </p:custDataLst>
              </p:nvPr>
            </p:nvSpPr>
            <p:spPr bwMode="auto">
              <a:xfrm>
                <a:off x="5666" y="6881"/>
                <a:ext cx="53" cy="53"/>
              </a:xfrm>
              <a:custGeom>
                <a:avLst/>
                <a:gdLst>
                  <a:gd name="T0" fmla="*/ 1 w 8"/>
                  <a:gd name="T1" fmla="*/ 2 h 8"/>
                  <a:gd name="T2" fmla="*/ 6 w 8"/>
                  <a:gd name="T3" fmla="*/ 1 h 8"/>
                  <a:gd name="T4" fmla="*/ 7 w 8"/>
                  <a:gd name="T5" fmla="*/ 5 h 8"/>
                  <a:gd name="T6" fmla="*/ 3 w 8"/>
                  <a:gd name="T7" fmla="*/ 7 h 8"/>
                  <a:gd name="T8" fmla="*/ 1 w 8"/>
                  <a:gd name="T9" fmla="*/ 2 h 8"/>
                </a:gdLst>
                <a:ahLst/>
                <a:cxnLst>
                  <a:cxn ang="0">
                    <a:pos x="T0" y="T1"/>
                  </a:cxn>
                  <a:cxn ang="0">
                    <a:pos x="T2" y="T3"/>
                  </a:cxn>
                  <a:cxn ang="0">
                    <a:pos x="T4" y="T5"/>
                  </a:cxn>
                  <a:cxn ang="0">
                    <a:pos x="T6" y="T7"/>
                  </a:cxn>
                  <a:cxn ang="0">
                    <a:pos x="T8" y="T9"/>
                  </a:cxn>
                </a:cxnLst>
                <a:rect l="0" t="0" r="r" b="b"/>
                <a:pathLst>
                  <a:path w="8" h="8">
                    <a:moveTo>
                      <a:pt x="1" y="2"/>
                    </a:moveTo>
                    <a:cubicBezTo>
                      <a:pt x="2" y="1"/>
                      <a:pt x="4" y="0"/>
                      <a:pt x="6" y="1"/>
                    </a:cubicBezTo>
                    <a:cubicBezTo>
                      <a:pt x="8" y="2"/>
                      <a:pt x="8" y="4"/>
                      <a:pt x="7" y="5"/>
                    </a:cubicBezTo>
                    <a:cubicBezTo>
                      <a:pt x="7" y="7"/>
                      <a:pt x="5" y="8"/>
                      <a:pt x="3" y="7"/>
                    </a:cubicBezTo>
                    <a:cubicBezTo>
                      <a:pt x="1" y="6"/>
                      <a:pt x="0" y="4"/>
                      <a:pt x="1"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9" name="Freeform 195"/>
              <p:cNvSpPr/>
              <p:nvPr>
                <p:custDataLst>
                  <p:tags r:id="rId90"/>
                </p:custDataLst>
              </p:nvPr>
            </p:nvSpPr>
            <p:spPr bwMode="auto">
              <a:xfrm>
                <a:off x="5603" y="6838"/>
                <a:ext cx="51" cy="43"/>
              </a:xfrm>
              <a:custGeom>
                <a:avLst/>
                <a:gdLst>
                  <a:gd name="T0" fmla="*/ 2 w 8"/>
                  <a:gd name="T1" fmla="*/ 1 h 7"/>
                  <a:gd name="T2" fmla="*/ 6 w 8"/>
                  <a:gd name="T3" fmla="*/ 1 h 7"/>
                  <a:gd name="T4" fmla="*/ 6 w 8"/>
                  <a:gd name="T5" fmla="*/ 6 h 7"/>
                  <a:gd name="T6" fmla="*/ 2 w 8"/>
                  <a:gd name="T7" fmla="*/ 6 h 7"/>
                  <a:gd name="T8" fmla="*/ 2 w 8"/>
                  <a:gd name="T9" fmla="*/ 1 h 7"/>
                </a:gdLst>
                <a:ahLst/>
                <a:cxnLst>
                  <a:cxn ang="0">
                    <a:pos x="T0" y="T1"/>
                  </a:cxn>
                  <a:cxn ang="0">
                    <a:pos x="T2" y="T3"/>
                  </a:cxn>
                  <a:cxn ang="0">
                    <a:pos x="T4" y="T5"/>
                  </a:cxn>
                  <a:cxn ang="0">
                    <a:pos x="T6" y="T7"/>
                  </a:cxn>
                  <a:cxn ang="0">
                    <a:pos x="T8" y="T9"/>
                  </a:cxn>
                </a:cxnLst>
                <a:rect l="0" t="0" r="r" b="b"/>
                <a:pathLst>
                  <a:path w="8" h="7">
                    <a:moveTo>
                      <a:pt x="2" y="1"/>
                    </a:moveTo>
                    <a:cubicBezTo>
                      <a:pt x="3" y="0"/>
                      <a:pt x="5" y="0"/>
                      <a:pt x="6" y="1"/>
                    </a:cubicBezTo>
                    <a:cubicBezTo>
                      <a:pt x="8" y="2"/>
                      <a:pt x="8" y="4"/>
                      <a:pt x="6" y="6"/>
                    </a:cubicBezTo>
                    <a:cubicBezTo>
                      <a:pt x="5" y="7"/>
                      <a:pt x="3" y="7"/>
                      <a:pt x="2" y="6"/>
                    </a:cubicBezTo>
                    <a:cubicBezTo>
                      <a:pt x="0" y="4"/>
                      <a:pt x="0"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0" name="Freeform 196"/>
              <p:cNvSpPr/>
              <p:nvPr>
                <p:custDataLst>
                  <p:tags r:id="rId91"/>
                </p:custDataLst>
              </p:nvPr>
            </p:nvSpPr>
            <p:spPr bwMode="auto">
              <a:xfrm>
                <a:off x="5550" y="6766"/>
                <a:ext cx="53" cy="53"/>
              </a:xfrm>
              <a:custGeom>
                <a:avLst/>
                <a:gdLst>
                  <a:gd name="T0" fmla="*/ 2 w 8"/>
                  <a:gd name="T1" fmla="*/ 1 h 8"/>
                  <a:gd name="T2" fmla="*/ 7 w 8"/>
                  <a:gd name="T3" fmla="*/ 2 h 8"/>
                  <a:gd name="T4" fmla="*/ 6 w 8"/>
                  <a:gd name="T5" fmla="*/ 7 h 8"/>
                  <a:gd name="T6" fmla="*/ 1 w 8"/>
                  <a:gd name="T7" fmla="*/ 6 h 8"/>
                  <a:gd name="T8" fmla="*/ 2 w 8"/>
                  <a:gd name="T9" fmla="*/ 1 h 8"/>
                </a:gdLst>
                <a:ahLst/>
                <a:cxnLst>
                  <a:cxn ang="0">
                    <a:pos x="T0" y="T1"/>
                  </a:cxn>
                  <a:cxn ang="0">
                    <a:pos x="T2" y="T3"/>
                  </a:cxn>
                  <a:cxn ang="0">
                    <a:pos x="T4" y="T5"/>
                  </a:cxn>
                  <a:cxn ang="0">
                    <a:pos x="T6" y="T7"/>
                  </a:cxn>
                  <a:cxn ang="0">
                    <a:pos x="T8" y="T9"/>
                  </a:cxn>
                </a:cxnLst>
                <a:rect l="0" t="0" r="r" b="b"/>
                <a:pathLst>
                  <a:path w="8" h="8">
                    <a:moveTo>
                      <a:pt x="2" y="1"/>
                    </a:moveTo>
                    <a:cubicBezTo>
                      <a:pt x="4" y="0"/>
                      <a:pt x="6" y="1"/>
                      <a:pt x="7" y="2"/>
                    </a:cubicBezTo>
                    <a:cubicBezTo>
                      <a:pt x="8" y="4"/>
                      <a:pt x="7" y="6"/>
                      <a:pt x="6" y="7"/>
                    </a:cubicBezTo>
                    <a:cubicBezTo>
                      <a:pt x="4" y="8"/>
                      <a:pt x="2" y="8"/>
                      <a:pt x="1" y="6"/>
                    </a:cubicBezTo>
                    <a:cubicBezTo>
                      <a:pt x="0" y="4"/>
                      <a:pt x="1"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1" name="Freeform 197"/>
              <p:cNvSpPr/>
              <p:nvPr>
                <p:custDataLst>
                  <p:tags r:id="rId92"/>
                </p:custDataLst>
              </p:nvPr>
            </p:nvSpPr>
            <p:spPr bwMode="auto">
              <a:xfrm>
                <a:off x="5518" y="6688"/>
                <a:ext cx="51" cy="53"/>
              </a:xfrm>
              <a:custGeom>
                <a:avLst/>
                <a:gdLst>
                  <a:gd name="T0" fmla="*/ 4 w 8"/>
                  <a:gd name="T1" fmla="*/ 1 h 8"/>
                  <a:gd name="T2" fmla="*/ 8 w 8"/>
                  <a:gd name="T3" fmla="*/ 3 h 8"/>
                  <a:gd name="T4" fmla="*/ 5 w 8"/>
                  <a:gd name="T5" fmla="*/ 7 h 8"/>
                  <a:gd name="T6" fmla="*/ 1 w 8"/>
                  <a:gd name="T7" fmla="*/ 5 h 8"/>
                  <a:gd name="T8" fmla="*/ 4 w 8"/>
                  <a:gd name="T9" fmla="*/ 1 h 8"/>
                </a:gdLst>
                <a:ahLst/>
                <a:cxnLst>
                  <a:cxn ang="0">
                    <a:pos x="T0" y="T1"/>
                  </a:cxn>
                  <a:cxn ang="0">
                    <a:pos x="T2" y="T3"/>
                  </a:cxn>
                  <a:cxn ang="0">
                    <a:pos x="T4" y="T5"/>
                  </a:cxn>
                  <a:cxn ang="0">
                    <a:pos x="T6" y="T7"/>
                  </a:cxn>
                  <a:cxn ang="0">
                    <a:pos x="T8" y="T9"/>
                  </a:cxn>
                </a:cxnLst>
                <a:rect l="0" t="0" r="r" b="b"/>
                <a:pathLst>
                  <a:path w="8" h="8">
                    <a:moveTo>
                      <a:pt x="4" y="1"/>
                    </a:moveTo>
                    <a:cubicBezTo>
                      <a:pt x="6" y="0"/>
                      <a:pt x="7" y="2"/>
                      <a:pt x="8" y="3"/>
                    </a:cubicBezTo>
                    <a:cubicBezTo>
                      <a:pt x="8" y="5"/>
                      <a:pt x="7" y="7"/>
                      <a:pt x="5" y="7"/>
                    </a:cubicBezTo>
                    <a:cubicBezTo>
                      <a:pt x="3" y="8"/>
                      <a:pt x="1" y="7"/>
                      <a:pt x="1" y="5"/>
                    </a:cubicBezTo>
                    <a:cubicBezTo>
                      <a:pt x="0" y="3"/>
                      <a:pt x="2" y="1"/>
                      <a:pt x="4"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2" name="Freeform 198"/>
              <p:cNvSpPr/>
              <p:nvPr>
                <p:custDataLst>
                  <p:tags r:id="rId93"/>
                </p:custDataLst>
              </p:nvPr>
            </p:nvSpPr>
            <p:spPr bwMode="auto">
              <a:xfrm>
                <a:off x="5518" y="6611"/>
                <a:ext cx="43" cy="46"/>
              </a:xfrm>
              <a:custGeom>
                <a:avLst/>
                <a:gdLst>
                  <a:gd name="T0" fmla="*/ 3 w 7"/>
                  <a:gd name="T1" fmla="*/ 0 h 7"/>
                  <a:gd name="T2" fmla="*/ 7 w 7"/>
                  <a:gd name="T3" fmla="*/ 3 h 7"/>
                  <a:gd name="T4" fmla="*/ 3 w 7"/>
                  <a:gd name="T5" fmla="*/ 6 h 7"/>
                  <a:gd name="T6" fmla="*/ 0 w 7"/>
                  <a:gd name="T7" fmla="*/ 3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1"/>
                      <a:pt x="7" y="3"/>
                    </a:cubicBezTo>
                    <a:cubicBezTo>
                      <a:pt x="7" y="5"/>
                      <a:pt x="5" y="6"/>
                      <a:pt x="3" y="6"/>
                    </a:cubicBezTo>
                    <a:cubicBezTo>
                      <a:pt x="1" y="7"/>
                      <a:pt x="0" y="5"/>
                      <a:pt x="0" y="3"/>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3" name="Oval 199"/>
              <p:cNvSpPr>
                <a:spLocks noChangeArrowheads="1"/>
              </p:cNvSpPr>
              <p:nvPr>
                <p:custDataLst>
                  <p:tags r:id="rId94"/>
                </p:custDataLst>
              </p:nvPr>
            </p:nvSpPr>
            <p:spPr bwMode="auto">
              <a:xfrm>
                <a:off x="5518" y="652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4" name="Oval 200"/>
              <p:cNvSpPr>
                <a:spLocks noChangeArrowheads="1"/>
              </p:cNvSpPr>
              <p:nvPr>
                <p:custDataLst>
                  <p:tags r:id="rId95"/>
                </p:custDataLst>
              </p:nvPr>
            </p:nvSpPr>
            <p:spPr bwMode="auto">
              <a:xfrm>
                <a:off x="5518" y="644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5" name="Oval 201"/>
              <p:cNvSpPr>
                <a:spLocks noChangeArrowheads="1"/>
              </p:cNvSpPr>
              <p:nvPr>
                <p:custDataLst>
                  <p:tags r:id="rId96"/>
                </p:custDataLst>
              </p:nvPr>
            </p:nvSpPr>
            <p:spPr bwMode="auto">
              <a:xfrm>
                <a:off x="5518" y="635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6" name="Oval 202"/>
              <p:cNvSpPr>
                <a:spLocks noChangeArrowheads="1"/>
              </p:cNvSpPr>
              <p:nvPr>
                <p:custDataLst>
                  <p:tags r:id="rId97"/>
                </p:custDataLst>
              </p:nvPr>
            </p:nvSpPr>
            <p:spPr bwMode="auto">
              <a:xfrm>
                <a:off x="5518" y="6275"/>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7" name="Oval 203"/>
              <p:cNvSpPr>
                <a:spLocks noChangeArrowheads="1"/>
              </p:cNvSpPr>
              <p:nvPr>
                <p:custDataLst>
                  <p:tags r:id="rId98"/>
                </p:custDataLst>
              </p:nvPr>
            </p:nvSpPr>
            <p:spPr bwMode="auto">
              <a:xfrm>
                <a:off x="5518" y="6191"/>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8" name="Oval 204"/>
              <p:cNvSpPr>
                <a:spLocks noChangeArrowheads="1"/>
              </p:cNvSpPr>
              <p:nvPr>
                <p:custDataLst>
                  <p:tags r:id="rId99"/>
                </p:custDataLst>
              </p:nvPr>
            </p:nvSpPr>
            <p:spPr bwMode="auto">
              <a:xfrm>
                <a:off x="5518" y="610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9" name="Oval 205"/>
              <p:cNvSpPr>
                <a:spLocks noChangeArrowheads="1"/>
              </p:cNvSpPr>
              <p:nvPr>
                <p:custDataLst>
                  <p:tags r:id="rId100"/>
                </p:custDataLst>
              </p:nvPr>
            </p:nvSpPr>
            <p:spPr bwMode="auto">
              <a:xfrm>
                <a:off x="5518" y="602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0" name="Oval 206"/>
              <p:cNvSpPr>
                <a:spLocks noChangeArrowheads="1"/>
              </p:cNvSpPr>
              <p:nvPr>
                <p:custDataLst>
                  <p:tags r:id="rId101"/>
                </p:custDataLst>
              </p:nvPr>
            </p:nvSpPr>
            <p:spPr bwMode="auto">
              <a:xfrm>
                <a:off x="5518" y="593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1" name="Oval 207"/>
              <p:cNvSpPr>
                <a:spLocks noChangeArrowheads="1"/>
              </p:cNvSpPr>
              <p:nvPr>
                <p:custDataLst>
                  <p:tags r:id="rId102"/>
                </p:custDataLst>
              </p:nvPr>
            </p:nvSpPr>
            <p:spPr bwMode="auto">
              <a:xfrm>
                <a:off x="5518" y="5853"/>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2" name="Oval 208"/>
              <p:cNvSpPr>
                <a:spLocks noChangeArrowheads="1"/>
              </p:cNvSpPr>
              <p:nvPr>
                <p:custDataLst>
                  <p:tags r:id="rId103"/>
                </p:custDataLst>
              </p:nvPr>
            </p:nvSpPr>
            <p:spPr bwMode="auto">
              <a:xfrm>
                <a:off x="5518" y="5768"/>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3" name="Oval 209"/>
              <p:cNvSpPr>
                <a:spLocks noChangeArrowheads="1"/>
              </p:cNvSpPr>
              <p:nvPr>
                <p:custDataLst>
                  <p:tags r:id="rId104"/>
                </p:custDataLst>
              </p:nvPr>
            </p:nvSpPr>
            <p:spPr bwMode="auto">
              <a:xfrm>
                <a:off x="5518" y="567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4" name="Oval 210"/>
              <p:cNvSpPr>
                <a:spLocks noChangeArrowheads="1"/>
              </p:cNvSpPr>
              <p:nvPr>
                <p:custDataLst>
                  <p:tags r:id="rId105"/>
                </p:custDataLst>
              </p:nvPr>
            </p:nvSpPr>
            <p:spPr bwMode="auto">
              <a:xfrm>
                <a:off x="5518" y="559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5" name="Oval 211"/>
              <p:cNvSpPr>
                <a:spLocks noChangeArrowheads="1"/>
              </p:cNvSpPr>
              <p:nvPr>
                <p:custDataLst>
                  <p:tags r:id="rId106"/>
                </p:custDataLst>
              </p:nvPr>
            </p:nvSpPr>
            <p:spPr bwMode="auto">
              <a:xfrm>
                <a:off x="5518" y="55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6" name="Oval 212"/>
              <p:cNvSpPr>
                <a:spLocks noChangeArrowheads="1"/>
              </p:cNvSpPr>
              <p:nvPr>
                <p:custDataLst>
                  <p:tags r:id="rId107"/>
                </p:custDataLst>
              </p:nvPr>
            </p:nvSpPr>
            <p:spPr bwMode="auto">
              <a:xfrm>
                <a:off x="5518" y="542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7" name="Oval 213"/>
              <p:cNvSpPr>
                <a:spLocks noChangeArrowheads="1"/>
              </p:cNvSpPr>
              <p:nvPr>
                <p:custDataLst>
                  <p:tags r:id="rId108"/>
                </p:custDataLst>
              </p:nvPr>
            </p:nvSpPr>
            <p:spPr bwMode="auto">
              <a:xfrm>
                <a:off x="5518" y="534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8" name="Oval 214"/>
              <p:cNvSpPr>
                <a:spLocks noChangeArrowheads="1"/>
              </p:cNvSpPr>
              <p:nvPr>
                <p:custDataLst>
                  <p:tags r:id="rId109"/>
                </p:custDataLst>
              </p:nvPr>
            </p:nvSpPr>
            <p:spPr bwMode="auto">
              <a:xfrm>
                <a:off x="5518" y="5258"/>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9" name="Oval 215"/>
              <p:cNvSpPr>
                <a:spLocks noChangeArrowheads="1"/>
              </p:cNvSpPr>
              <p:nvPr>
                <p:custDataLst>
                  <p:tags r:id="rId110"/>
                </p:custDataLst>
              </p:nvPr>
            </p:nvSpPr>
            <p:spPr bwMode="auto">
              <a:xfrm>
                <a:off x="5518" y="5173"/>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0" name="Oval 216"/>
              <p:cNvSpPr>
                <a:spLocks noChangeArrowheads="1"/>
              </p:cNvSpPr>
              <p:nvPr>
                <p:custDataLst>
                  <p:tags r:id="rId111"/>
                </p:custDataLst>
              </p:nvPr>
            </p:nvSpPr>
            <p:spPr bwMode="auto">
              <a:xfrm>
                <a:off x="5518" y="508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1" name="Oval 217"/>
              <p:cNvSpPr>
                <a:spLocks noChangeArrowheads="1"/>
              </p:cNvSpPr>
              <p:nvPr>
                <p:custDataLst>
                  <p:tags r:id="rId112"/>
                </p:custDataLst>
              </p:nvPr>
            </p:nvSpPr>
            <p:spPr bwMode="auto">
              <a:xfrm>
                <a:off x="5518" y="500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2" name="Oval 218"/>
              <p:cNvSpPr>
                <a:spLocks noChangeArrowheads="1"/>
              </p:cNvSpPr>
              <p:nvPr>
                <p:custDataLst>
                  <p:tags r:id="rId113"/>
                </p:custDataLst>
              </p:nvPr>
            </p:nvSpPr>
            <p:spPr bwMode="auto">
              <a:xfrm>
                <a:off x="5518" y="492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3" name="Oval 219"/>
              <p:cNvSpPr>
                <a:spLocks noChangeArrowheads="1"/>
              </p:cNvSpPr>
              <p:nvPr>
                <p:custDataLst>
                  <p:tags r:id="rId114"/>
                </p:custDataLst>
              </p:nvPr>
            </p:nvSpPr>
            <p:spPr bwMode="auto">
              <a:xfrm>
                <a:off x="5518" y="483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4" name="Oval 220"/>
              <p:cNvSpPr>
                <a:spLocks noChangeArrowheads="1"/>
              </p:cNvSpPr>
              <p:nvPr>
                <p:custDataLst>
                  <p:tags r:id="rId115"/>
                </p:custDataLst>
              </p:nvPr>
            </p:nvSpPr>
            <p:spPr bwMode="auto">
              <a:xfrm>
                <a:off x="5518" y="4753"/>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5" name="Oval 221"/>
              <p:cNvSpPr>
                <a:spLocks noChangeArrowheads="1"/>
              </p:cNvSpPr>
              <p:nvPr>
                <p:custDataLst>
                  <p:tags r:id="rId116"/>
                </p:custDataLst>
              </p:nvPr>
            </p:nvSpPr>
            <p:spPr bwMode="auto">
              <a:xfrm>
                <a:off x="5518" y="4669"/>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6" name="Oval 222"/>
              <p:cNvSpPr>
                <a:spLocks noChangeArrowheads="1"/>
              </p:cNvSpPr>
              <p:nvPr>
                <p:custDataLst>
                  <p:tags r:id="rId117"/>
                </p:custDataLst>
              </p:nvPr>
            </p:nvSpPr>
            <p:spPr bwMode="auto">
              <a:xfrm>
                <a:off x="5518" y="458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 name="Oval 223"/>
              <p:cNvSpPr>
                <a:spLocks noChangeArrowheads="1"/>
              </p:cNvSpPr>
              <p:nvPr>
                <p:custDataLst>
                  <p:tags r:id="rId118"/>
                </p:custDataLst>
              </p:nvPr>
            </p:nvSpPr>
            <p:spPr bwMode="auto">
              <a:xfrm>
                <a:off x="5518" y="450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8" name="Oval 224"/>
              <p:cNvSpPr>
                <a:spLocks noChangeArrowheads="1"/>
              </p:cNvSpPr>
              <p:nvPr>
                <p:custDataLst>
                  <p:tags r:id="rId119"/>
                </p:custDataLst>
              </p:nvPr>
            </p:nvSpPr>
            <p:spPr bwMode="auto">
              <a:xfrm>
                <a:off x="5518" y="441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9" name="Oval 225"/>
              <p:cNvSpPr>
                <a:spLocks noChangeArrowheads="1"/>
              </p:cNvSpPr>
              <p:nvPr>
                <p:custDataLst>
                  <p:tags r:id="rId120"/>
                </p:custDataLst>
              </p:nvPr>
            </p:nvSpPr>
            <p:spPr bwMode="auto">
              <a:xfrm>
                <a:off x="5518" y="433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0" name="Oval 226"/>
              <p:cNvSpPr>
                <a:spLocks noChangeArrowheads="1"/>
              </p:cNvSpPr>
              <p:nvPr>
                <p:custDataLst>
                  <p:tags r:id="rId121"/>
                </p:custDataLst>
              </p:nvPr>
            </p:nvSpPr>
            <p:spPr bwMode="auto">
              <a:xfrm>
                <a:off x="5518" y="4246"/>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1" name="Oval 227"/>
              <p:cNvSpPr>
                <a:spLocks noChangeArrowheads="1"/>
              </p:cNvSpPr>
              <p:nvPr>
                <p:custDataLst>
                  <p:tags r:id="rId122"/>
                </p:custDataLst>
              </p:nvPr>
            </p:nvSpPr>
            <p:spPr bwMode="auto">
              <a:xfrm>
                <a:off x="5518" y="4164"/>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2" name="Oval 228"/>
              <p:cNvSpPr>
                <a:spLocks noChangeArrowheads="1"/>
              </p:cNvSpPr>
              <p:nvPr>
                <p:custDataLst>
                  <p:tags r:id="rId123"/>
                </p:custDataLst>
              </p:nvPr>
            </p:nvSpPr>
            <p:spPr bwMode="auto">
              <a:xfrm>
                <a:off x="5518" y="4080"/>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3" name="Freeform 229"/>
              <p:cNvSpPr/>
              <p:nvPr>
                <p:custDataLst>
                  <p:tags r:id="rId124"/>
                </p:custDataLst>
              </p:nvPr>
            </p:nvSpPr>
            <p:spPr bwMode="auto">
              <a:xfrm>
                <a:off x="5518" y="3995"/>
                <a:ext cx="43" cy="46"/>
              </a:xfrm>
              <a:custGeom>
                <a:avLst/>
                <a:gdLst>
                  <a:gd name="T0" fmla="*/ 3 w 7"/>
                  <a:gd name="T1" fmla="*/ 0 h 7"/>
                  <a:gd name="T2" fmla="*/ 7 w 7"/>
                  <a:gd name="T3" fmla="*/ 4 h 7"/>
                  <a:gd name="T4" fmla="*/ 3 w 7"/>
                  <a:gd name="T5" fmla="*/ 7 h 7"/>
                  <a:gd name="T6" fmla="*/ 0 w 7"/>
                  <a:gd name="T7" fmla="*/ 4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2"/>
                      <a:pt x="7" y="4"/>
                    </a:cubicBezTo>
                    <a:cubicBezTo>
                      <a:pt x="6" y="5"/>
                      <a:pt x="5" y="7"/>
                      <a:pt x="3" y="7"/>
                    </a:cubicBezTo>
                    <a:cubicBezTo>
                      <a:pt x="1" y="7"/>
                      <a:pt x="0" y="6"/>
                      <a:pt x="0" y="4"/>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4" name="Freeform 230"/>
              <p:cNvSpPr/>
              <p:nvPr>
                <p:custDataLst>
                  <p:tags r:id="rId125"/>
                </p:custDataLst>
              </p:nvPr>
            </p:nvSpPr>
            <p:spPr bwMode="auto">
              <a:xfrm>
                <a:off x="5523" y="3911"/>
                <a:ext cx="53" cy="51"/>
              </a:xfrm>
              <a:custGeom>
                <a:avLst/>
                <a:gdLst>
                  <a:gd name="T0" fmla="*/ 5 w 8"/>
                  <a:gd name="T1" fmla="*/ 1 h 8"/>
                  <a:gd name="T2" fmla="*/ 8 w 8"/>
                  <a:gd name="T3" fmla="*/ 5 h 8"/>
                  <a:gd name="T4" fmla="*/ 3 w 8"/>
                  <a:gd name="T5" fmla="*/ 7 h 8"/>
                  <a:gd name="T6" fmla="*/ 1 w 8"/>
                  <a:gd name="T7" fmla="*/ 3 h 8"/>
                  <a:gd name="T8" fmla="*/ 5 w 8"/>
                  <a:gd name="T9" fmla="*/ 1 h 8"/>
                </a:gdLst>
                <a:ahLst/>
                <a:cxnLst>
                  <a:cxn ang="0">
                    <a:pos x="T0" y="T1"/>
                  </a:cxn>
                  <a:cxn ang="0">
                    <a:pos x="T2" y="T3"/>
                  </a:cxn>
                  <a:cxn ang="0">
                    <a:pos x="T4" y="T5"/>
                  </a:cxn>
                  <a:cxn ang="0">
                    <a:pos x="T6" y="T7"/>
                  </a:cxn>
                  <a:cxn ang="0">
                    <a:pos x="T8" y="T9"/>
                  </a:cxn>
                </a:cxnLst>
                <a:rect l="0" t="0" r="r" b="b"/>
                <a:pathLst>
                  <a:path w="8" h="8">
                    <a:moveTo>
                      <a:pt x="5" y="1"/>
                    </a:moveTo>
                    <a:cubicBezTo>
                      <a:pt x="7" y="1"/>
                      <a:pt x="8" y="3"/>
                      <a:pt x="8" y="5"/>
                    </a:cubicBezTo>
                    <a:cubicBezTo>
                      <a:pt x="7" y="7"/>
                      <a:pt x="5" y="8"/>
                      <a:pt x="3" y="7"/>
                    </a:cubicBezTo>
                    <a:cubicBezTo>
                      <a:pt x="2" y="7"/>
                      <a:pt x="0" y="5"/>
                      <a:pt x="1" y="3"/>
                    </a:cubicBezTo>
                    <a:cubicBezTo>
                      <a:pt x="2" y="1"/>
                      <a:pt x="4" y="0"/>
                      <a:pt x="5"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5" name="Freeform 231"/>
              <p:cNvSpPr/>
              <p:nvPr>
                <p:custDataLst>
                  <p:tags r:id="rId126"/>
                </p:custDataLst>
              </p:nvPr>
            </p:nvSpPr>
            <p:spPr bwMode="auto">
              <a:xfrm>
                <a:off x="5561" y="3834"/>
                <a:ext cx="53" cy="51"/>
              </a:xfrm>
              <a:custGeom>
                <a:avLst/>
                <a:gdLst>
                  <a:gd name="T0" fmla="*/ 6 w 8"/>
                  <a:gd name="T1" fmla="*/ 1 h 8"/>
                  <a:gd name="T2" fmla="*/ 7 w 8"/>
                  <a:gd name="T3" fmla="*/ 6 h 8"/>
                  <a:gd name="T4" fmla="*/ 2 w 8"/>
                  <a:gd name="T5" fmla="*/ 7 h 8"/>
                  <a:gd name="T6" fmla="*/ 1 w 8"/>
                  <a:gd name="T7" fmla="*/ 2 h 8"/>
                  <a:gd name="T8" fmla="*/ 6 w 8"/>
                  <a:gd name="T9" fmla="*/ 1 h 8"/>
                </a:gdLst>
                <a:ahLst/>
                <a:cxnLst>
                  <a:cxn ang="0">
                    <a:pos x="T0" y="T1"/>
                  </a:cxn>
                  <a:cxn ang="0">
                    <a:pos x="T2" y="T3"/>
                  </a:cxn>
                  <a:cxn ang="0">
                    <a:pos x="T4" y="T5"/>
                  </a:cxn>
                  <a:cxn ang="0">
                    <a:pos x="T6" y="T7"/>
                  </a:cxn>
                  <a:cxn ang="0">
                    <a:pos x="T8" y="T9"/>
                  </a:cxn>
                </a:cxnLst>
                <a:rect l="0" t="0" r="r" b="b"/>
                <a:pathLst>
                  <a:path w="8" h="8">
                    <a:moveTo>
                      <a:pt x="6" y="1"/>
                    </a:moveTo>
                    <a:cubicBezTo>
                      <a:pt x="8" y="3"/>
                      <a:pt x="8" y="5"/>
                      <a:pt x="7" y="6"/>
                    </a:cubicBezTo>
                    <a:cubicBezTo>
                      <a:pt x="6" y="8"/>
                      <a:pt x="4" y="8"/>
                      <a:pt x="2" y="7"/>
                    </a:cubicBezTo>
                    <a:cubicBezTo>
                      <a:pt x="1" y="6"/>
                      <a:pt x="0" y="4"/>
                      <a:pt x="1" y="2"/>
                    </a:cubicBezTo>
                    <a:cubicBezTo>
                      <a:pt x="2" y="1"/>
                      <a:pt x="5" y="0"/>
                      <a:pt x="6"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6" name="Freeform 232"/>
              <p:cNvSpPr/>
              <p:nvPr>
                <p:custDataLst>
                  <p:tags r:id="rId127"/>
                </p:custDataLst>
              </p:nvPr>
            </p:nvSpPr>
            <p:spPr bwMode="auto">
              <a:xfrm>
                <a:off x="5622" y="3776"/>
                <a:ext cx="51" cy="43"/>
              </a:xfrm>
              <a:custGeom>
                <a:avLst/>
                <a:gdLst>
                  <a:gd name="T0" fmla="*/ 7 w 8"/>
                  <a:gd name="T1" fmla="*/ 2 h 7"/>
                  <a:gd name="T2" fmla="*/ 6 w 8"/>
                  <a:gd name="T3" fmla="*/ 6 h 7"/>
                  <a:gd name="T4" fmla="*/ 1 w 8"/>
                  <a:gd name="T5" fmla="*/ 6 h 7"/>
                  <a:gd name="T6" fmla="*/ 2 w 8"/>
                  <a:gd name="T7" fmla="*/ 1 h 7"/>
                  <a:gd name="T8" fmla="*/ 7 w 8"/>
                  <a:gd name="T9" fmla="*/ 2 h 7"/>
                </a:gdLst>
                <a:ahLst/>
                <a:cxnLst>
                  <a:cxn ang="0">
                    <a:pos x="T0" y="T1"/>
                  </a:cxn>
                  <a:cxn ang="0">
                    <a:pos x="T2" y="T3"/>
                  </a:cxn>
                  <a:cxn ang="0">
                    <a:pos x="T4" y="T5"/>
                  </a:cxn>
                  <a:cxn ang="0">
                    <a:pos x="T6" y="T7"/>
                  </a:cxn>
                  <a:cxn ang="0">
                    <a:pos x="T8" y="T9"/>
                  </a:cxn>
                </a:cxnLst>
                <a:rect l="0" t="0" r="r" b="b"/>
                <a:pathLst>
                  <a:path w="8" h="7">
                    <a:moveTo>
                      <a:pt x="7" y="2"/>
                    </a:moveTo>
                    <a:cubicBezTo>
                      <a:pt x="8" y="3"/>
                      <a:pt x="7" y="5"/>
                      <a:pt x="6" y="6"/>
                    </a:cubicBezTo>
                    <a:cubicBezTo>
                      <a:pt x="5" y="7"/>
                      <a:pt x="3" y="7"/>
                      <a:pt x="1" y="6"/>
                    </a:cubicBezTo>
                    <a:cubicBezTo>
                      <a:pt x="0" y="5"/>
                      <a:pt x="0" y="2"/>
                      <a:pt x="2" y="1"/>
                    </a:cubicBezTo>
                    <a:cubicBezTo>
                      <a:pt x="3" y="0"/>
                      <a:pt x="5" y="0"/>
                      <a:pt x="7"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7" name="Freeform 233"/>
              <p:cNvSpPr/>
              <p:nvPr>
                <p:custDataLst>
                  <p:tags r:id="rId128"/>
                </p:custDataLst>
              </p:nvPr>
            </p:nvSpPr>
            <p:spPr bwMode="auto">
              <a:xfrm>
                <a:off x="5692" y="3729"/>
                <a:ext cx="51" cy="51"/>
              </a:xfrm>
              <a:custGeom>
                <a:avLst/>
                <a:gdLst>
                  <a:gd name="T0" fmla="*/ 7 w 8"/>
                  <a:gd name="T1" fmla="*/ 3 h 8"/>
                  <a:gd name="T2" fmla="*/ 5 w 8"/>
                  <a:gd name="T3" fmla="*/ 7 h 8"/>
                  <a:gd name="T4" fmla="*/ 1 w 8"/>
                  <a:gd name="T5" fmla="*/ 5 h 8"/>
                  <a:gd name="T6" fmla="*/ 3 w 8"/>
                  <a:gd name="T7" fmla="*/ 1 h 8"/>
                  <a:gd name="T8" fmla="*/ 7 w 8"/>
                  <a:gd name="T9" fmla="*/ 3 h 8"/>
                </a:gdLst>
                <a:ahLst/>
                <a:cxnLst>
                  <a:cxn ang="0">
                    <a:pos x="T0" y="T1"/>
                  </a:cxn>
                  <a:cxn ang="0">
                    <a:pos x="T2" y="T3"/>
                  </a:cxn>
                  <a:cxn ang="0">
                    <a:pos x="T4" y="T5"/>
                  </a:cxn>
                  <a:cxn ang="0">
                    <a:pos x="T6" y="T7"/>
                  </a:cxn>
                  <a:cxn ang="0">
                    <a:pos x="T8" y="T9"/>
                  </a:cxn>
                </a:cxnLst>
                <a:rect l="0" t="0" r="r" b="b"/>
                <a:pathLst>
                  <a:path w="8" h="8">
                    <a:moveTo>
                      <a:pt x="7" y="3"/>
                    </a:moveTo>
                    <a:cubicBezTo>
                      <a:pt x="8" y="5"/>
                      <a:pt x="7" y="7"/>
                      <a:pt x="5" y="7"/>
                    </a:cubicBezTo>
                    <a:cubicBezTo>
                      <a:pt x="4" y="8"/>
                      <a:pt x="2" y="7"/>
                      <a:pt x="1" y="5"/>
                    </a:cubicBezTo>
                    <a:cubicBezTo>
                      <a:pt x="0" y="4"/>
                      <a:pt x="1" y="2"/>
                      <a:pt x="3" y="1"/>
                    </a:cubicBezTo>
                    <a:cubicBezTo>
                      <a:pt x="5" y="0"/>
                      <a:pt x="7" y="1"/>
                      <a:pt x="7" y="3"/>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8" name="Freeform 234"/>
              <p:cNvSpPr/>
              <p:nvPr>
                <p:custDataLst>
                  <p:tags r:id="rId129"/>
                </p:custDataLst>
              </p:nvPr>
            </p:nvSpPr>
            <p:spPr bwMode="auto">
              <a:xfrm>
                <a:off x="5777" y="3710"/>
                <a:ext cx="43" cy="46"/>
              </a:xfrm>
              <a:custGeom>
                <a:avLst/>
                <a:gdLst>
                  <a:gd name="T0" fmla="*/ 7 w 7"/>
                  <a:gd name="T1" fmla="*/ 4 h 7"/>
                  <a:gd name="T2" fmla="*/ 4 w 7"/>
                  <a:gd name="T3" fmla="*/ 7 h 7"/>
                  <a:gd name="T4" fmla="*/ 0 w 7"/>
                  <a:gd name="T5" fmla="*/ 4 h 7"/>
                  <a:gd name="T6" fmla="*/ 3 w 7"/>
                  <a:gd name="T7" fmla="*/ 0 h 7"/>
                  <a:gd name="T8" fmla="*/ 7 w 7"/>
                  <a:gd name="T9" fmla="*/ 4 h 7"/>
                </a:gdLst>
                <a:ahLst/>
                <a:cxnLst>
                  <a:cxn ang="0">
                    <a:pos x="T0" y="T1"/>
                  </a:cxn>
                  <a:cxn ang="0">
                    <a:pos x="T2" y="T3"/>
                  </a:cxn>
                  <a:cxn ang="0">
                    <a:pos x="T4" y="T5"/>
                  </a:cxn>
                  <a:cxn ang="0">
                    <a:pos x="T6" y="T7"/>
                  </a:cxn>
                  <a:cxn ang="0">
                    <a:pos x="T8" y="T9"/>
                  </a:cxn>
                </a:cxnLst>
                <a:rect l="0" t="0" r="r" b="b"/>
                <a:pathLst>
                  <a:path w="7" h="7">
                    <a:moveTo>
                      <a:pt x="7" y="4"/>
                    </a:moveTo>
                    <a:cubicBezTo>
                      <a:pt x="7" y="5"/>
                      <a:pt x="6" y="7"/>
                      <a:pt x="4" y="7"/>
                    </a:cubicBezTo>
                    <a:cubicBezTo>
                      <a:pt x="2" y="7"/>
                      <a:pt x="0" y="6"/>
                      <a:pt x="0" y="4"/>
                    </a:cubicBezTo>
                    <a:cubicBezTo>
                      <a:pt x="0" y="2"/>
                      <a:pt x="1" y="1"/>
                      <a:pt x="3" y="0"/>
                    </a:cubicBezTo>
                    <a:cubicBezTo>
                      <a:pt x="5" y="0"/>
                      <a:pt x="7" y="2"/>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9" name="Oval 235"/>
              <p:cNvSpPr>
                <a:spLocks noChangeArrowheads="1"/>
              </p:cNvSpPr>
              <p:nvPr>
                <p:custDataLst>
                  <p:tags r:id="rId130"/>
                </p:custDataLst>
              </p:nvPr>
            </p:nvSpPr>
            <p:spPr bwMode="auto">
              <a:xfrm>
                <a:off x="585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0" name="Oval 236"/>
              <p:cNvSpPr>
                <a:spLocks noChangeArrowheads="1"/>
              </p:cNvSpPr>
              <p:nvPr>
                <p:custDataLst>
                  <p:tags r:id="rId131"/>
                </p:custDataLst>
              </p:nvPr>
            </p:nvSpPr>
            <p:spPr bwMode="auto">
              <a:xfrm>
                <a:off x="594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1" name="Oval 237"/>
              <p:cNvSpPr>
                <a:spLocks noChangeArrowheads="1"/>
              </p:cNvSpPr>
              <p:nvPr>
                <p:custDataLst>
                  <p:tags r:id="rId132"/>
                </p:custDataLst>
              </p:nvPr>
            </p:nvSpPr>
            <p:spPr bwMode="auto">
              <a:xfrm>
                <a:off x="602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2" name="Oval 238"/>
              <p:cNvSpPr>
                <a:spLocks noChangeArrowheads="1"/>
              </p:cNvSpPr>
              <p:nvPr>
                <p:custDataLst>
                  <p:tags r:id="rId133"/>
                </p:custDataLst>
              </p:nvPr>
            </p:nvSpPr>
            <p:spPr bwMode="auto">
              <a:xfrm>
                <a:off x="611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3" name="Oval 239"/>
              <p:cNvSpPr>
                <a:spLocks noChangeArrowheads="1"/>
              </p:cNvSpPr>
              <p:nvPr>
                <p:custDataLst>
                  <p:tags r:id="rId134"/>
                </p:custDataLst>
              </p:nvPr>
            </p:nvSpPr>
            <p:spPr bwMode="auto">
              <a:xfrm>
                <a:off x="619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4" name="Oval 240"/>
              <p:cNvSpPr>
                <a:spLocks noChangeArrowheads="1"/>
              </p:cNvSpPr>
              <p:nvPr>
                <p:custDataLst>
                  <p:tags r:id="rId135"/>
                </p:custDataLst>
              </p:nvPr>
            </p:nvSpPr>
            <p:spPr bwMode="auto">
              <a:xfrm>
                <a:off x="627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5" name="Oval 241"/>
              <p:cNvSpPr>
                <a:spLocks noChangeArrowheads="1"/>
              </p:cNvSpPr>
              <p:nvPr>
                <p:custDataLst>
                  <p:tags r:id="rId136"/>
                </p:custDataLst>
              </p:nvPr>
            </p:nvSpPr>
            <p:spPr bwMode="auto">
              <a:xfrm>
                <a:off x="636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6" name="Oval 242"/>
              <p:cNvSpPr>
                <a:spLocks noChangeArrowheads="1"/>
              </p:cNvSpPr>
              <p:nvPr>
                <p:custDataLst>
                  <p:tags r:id="rId137"/>
                </p:custDataLst>
              </p:nvPr>
            </p:nvSpPr>
            <p:spPr bwMode="auto">
              <a:xfrm>
                <a:off x="64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7" name="Oval 243"/>
              <p:cNvSpPr>
                <a:spLocks noChangeArrowheads="1"/>
              </p:cNvSpPr>
              <p:nvPr>
                <p:custDataLst>
                  <p:tags r:id="rId138"/>
                </p:custDataLst>
              </p:nvPr>
            </p:nvSpPr>
            <p:spPr bwMode="auto">
              <a:xfrm>
                <a:off x="653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8" name="Oval 244"/>
              <p:cNvSpPr>
                <a:spLocks noChangeArrowheads="1"/>
              </p:cNvSpPr>
              <p:nvPr>
                <p:custDataLst>
                  <p:tags r:id="rId139"/>
                </p:custDataLst>
              </p:nvPr>
            </p:nvSpPr>
            <p:spPr bwMode="auto">
              <a:xfrm>
                <a:off x="66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9" name="Oval 245"/>
              <p:cNvSpPr>
                <a:spLocks noChangeArrowheads="1"/>
              </p:cNvSpPr>
              <p:nvPr>
                <p:custDataLst>
                  <p:tags r:id="rId140"/>
                </p:custDataLst>
              </p:nvPr>
            </p:nvSpPr>
            <p:spPr bwMode="auto">
              <a:xfrm>
                <a:off x="669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0" name="Oval 246"/>
              <p:cNvSpPr>
                <a:spLocks noChangeArrowheads="1"/>
              </p:cNvSpPr>
              <p:nvPr>
                <p:custDataLst>
                  <p:tags r:id="rId141"/>
                </p:custDataLst>
              </p:nvPr>
            </p:nvSpPr>
            <p:spPr bwMode="auto">
              <a:xfrm>
                <a:off x="678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1" name="Oval 247"/>
              <p:cNvSpPr>
                <a:spLocks noChangeArrowheads="1"/>
              </p:cNvSpPr>
              <p:nvPr>
                <p:custDataLst>
                  <p:tags r:id="rId142"/>
                </p:custDataLst>
              </p:nvPr>
            </p:nvSpPr>
            <p:spPr bwMode="auto">
              <a:xfrm>
                <a:off x="68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2" name="Oval 248"/>
              <p:cNvSpPr>
                <a:spLocks noChangeArrowheads="1"/>
              </p:cNvSpPr>
              <p:nvPr>
                <p:custDataLst>
                  <p:tags r:id="rId143"/>
                </p:custDataLst>
              </p:nvPr>
            </p:nvSpPr>
            <p:spPr bwMode="auto">
              <a:xfrm>
                <a:off x="695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3" name="Oval 249"/>
              <p:cNvSpPr>
                <a:spLocks noChangeArrowheads="1"/>
              </p:cNvSpPr>
              <p:nvPr>
                <p:custDataLst>
                  <p:tags r:id="rId144"/>
                </p:custDataLst>
              </p:nvPr>
            </p:nvSpPr>
            <p:spPr bwMode="auto">
              <a:xfrm>
                <a:off x="7034"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4" name="Oval 250"/>
              <p:cNvSpPr>
                <a:spLocks noChangeArrowheads="1"/>
              </p:cNvSpPr>
              <p:nvPr>
                <p:custDataLst>
                  <p:tags r:id="rId145"/>
                </p:custDataLst>
              </p:nvPr>
            </p:nvSpPr>
            <p:spPr bwMode="auto">
              <a:xfrm>
                <a:off x="71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5" name="Oval 251"/>
              <p:cNvSpPr>
                <a:spLocks noChangeArrowheads="1"/>
              </p:cNvSpPr>
              <p:nvPr>
                <p:custDataLst>
                  <p:tags r:id="rId146"/>
                </p:custDataLst>
              </p:nvPr>
            </p:nvSpPr>
            <p:spPr bwMode="auto">
              <a:xfrm>
                <a:off x="720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6" name="Oval 252"/>
              <p:cNvSpPr>
                <a:spLocks noChangeArrowheads="1"/>
              </p:cNvSpPr>
              <p:nvPr>
                <p:custDataLst>
                  <p:tags r:id="rId147"/>
                </p:custDataLst>
              </p:nvPr>
            </p:nvSpPr>
            <p:spPr bwMode="auto">
              <a:xfrm>
                <a:off x="72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7" name="Oval 253"/>
              <p:cNvSpPr>
                <a:spLocks noChangeArrowheads="1"/>
              </p:cNvSpPr>
              <p:nvPr>
                <p:custDataLst>
                  <p:tags r:id="rId148"/>
                </p:custDataLst>
              </p:nvPr>
            </p:nvSpPr>
            <p:spPr bwMode="auto">
              <a:xfrm>
                <a:off x="73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8" name="Oval 254"/>
              <p:cNvSpPr>
                <a:spLocks noChangeArrowheads="1"/>
              </p:cNvSpPr>
              <p:nvPr>
                <p:custDataLst>
                  <p:tags r:id="rId149"/>
                </p:custDataLst>
              </p:nvPr>
            </p:nvSpPr>
            <p:spPr bwMode="auto">
              <a:xfrm>
                <a:off x="745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9" name="Oval 255"/>
              <p:cNvSpPr>
                <a:spLocks noChangeArrowheads="1"/>
              </p:cNvSpPr>
              <p:nvPr>
                <p:custDataLst>
                  <p:tags r:id="rId150"/>
                </p:custDataLst>
              </p:nvPr>
            </p:nvSpPr>
            <p:spPr bwMode="auto">
              <a:xfrm>
                <a:off x="75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0" name="Oval 256"/>
              <p:cNvSpPr>
                <a:spLocks noChangeArrowheads="1"/>
              </p:cNvSpPr>
              <p:nvPr>
                <p:custDataLst>
                  <p:tags r:id="rId151"/>
                </p:custDataLst>
              </p:nvPr>
            </p:nvSpPr>
            <p:spPr bwMode="auto">
              <a:xfrm>
                <a:off x="762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1" name="Oval 257"/>
              <p:cNvSpPr>
                <a:spLocks noChangeArrowheads="1"/>
              </p:cNvSpPr>
              <p:nvPr>
                <p:custDataLst>
                  <p:tags r:id="rId152"/>
                </p:custDataLst>
              </p:nvPr>
            </p:nvSpPr>
            <p:spPr bwMode="auto">
              <a:xfrm>
                <a:off x="770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2" name="Oval 258"/>
              <p:cNvSpPr>
                <a:spLocks noChangeArrowheads="1"/>
              </p:cNvSpPr>
              <p:nvPr>
                <p:custDataLst>
                  <p:tags r:id="rId153"/>
                </p:custDataLst>
              </p:nvPr>
            </p:nvSpPr>
            <p:spPr bwMode="auto">
              <a:xfrm>
                <a:off x="77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3" name="Oval 259"/>
              <p:cNvSpPr>
                <a:spLocks noChangeArrowheads="1"/>
              </p:cNvSpPr>
              <p:nvPr>
                <p:custDataLst>
                  <p:tags r:id="rId154"/>
                </p:custDataLst>
              </p:nvPr>
            </p:nvSpPr>
            <p:spPr bwMode="auto">
              <a:xfrm>
                <a:off x="787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4" name="Oval 260"/>
              <p:cNvSpPr>
                <a:spLocks noChangeArrowheads="1"/>
              </p:cNvSpPr>
              <p:nvPr>
                <p:custDataLst>
                  <p:tags r:id="rId155"/>
                </p:custDataLst>
              </p:nvPr>
            </p:nvSpPr>
            <p:spPr bwMode="auto">
              <a:xfrm>
                <a:off x="79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5" name="Oval 261"/>
              <p:cNvSpPr>
                <a:spLocks noChangeArrowheads="1"/>
              </p:cNvSpPr>
              <p:nvPr>
                <p:custDataLst>
                  <p:tags r:id="rId156"/>
                </p:custDataLst>
              </p:nvPr>
            </p:nvSpPr>
            <p:spPr bwMode="auto">
              <a:xfrm>
                <a:off x="803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6" name="Oval 262"/>
              <p:cNvSpPr>
                <a:spLocks noChangeArrowheads="1"/>
              </p:cNvSpPr>
              <p:nvPr>
                <p:custDataLst>
                  <p:tags r:id="rId157"/>
                </p:custDataLst>
              </p:nvPr>
            </p:nvSpPr>
            <p:spPr bwMode="auto">
              <a:xfrm>
                <a:off x="81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7" name="Oval 263"/>
              <p:cNvSpPr>
                <a:spLocks noChangeArrowheads="1"/>
              </p:cNvSpPr>
              <p:nvPr>
                <p:custDataLst>
                  <p:tags r:id="rId158"/>
                </p:custDataLst>
              </p:nvPr>
            </p:nvSpPr>
            <p:spPr bwMode="auto">
              <a:xfrm>
                <a:off x="820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8" name="Oval 264"/>
              <p:cNvSpPr>
                <a:spLocks noChangeArrowheads="1"/>
              </p:cNvSpPr>
              <p:nvPr>
                <p:custDataLst>
                  <p:tags r:id="rId159"/>
                </p:custDataLst>
              </p:nvPr>
            </p:nvSpPr>
            <p:spPr bwMode="auto">
              <a:xfrm>
                <a:off x="829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9" name="Oval 265"/>
              <p:cNvSpPr>
                <a:spLocks noChangeArrowheads="1"/>
              </p:cNvSpPr>
              <p:nvPr>
                <p:custDataLst>
                  <p:tags r:id="rId160"/>
                </p:custDataLst>
              </p:nvPr>
            </p:nvSpPr>
            <p:spPr bwMode="auto">
              <a:xfrm>
                <a:off x="8382"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0" name="Oval 266"/>
              <p:cNvSpPr>
                <a:spLocks noChangeArrowheads="1"/>
              </p:cNvSpPr>
              <p:nvPr>
                <p:custDataLst>
                  <p:tags r:id="rId161"/>
                </p:custDataLst>
              </p:nvPr>
            </p:nvSpPr>
            <p:spPr bwMode="auto">
              <a:xfrm>
                <a:off x="8467"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1" name="Oval 267"/>
              <p:cNvSpPr>
                <a:spLocks noChangeArrowheads="1"/>
              </p:cNvSpPr>
              <p:nvPr>
                <p:custDataLst>
                  <p:tags r:id="rId162"/>
                </p:custDataLst>
              </p:nvPr>
            </p:nvSpPr>
            <p:spPr bwMode="auto">
              <a:xfrm>
                <a:off x="854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2" name="Oval 268"/>
              <p:cNvSpPr>
                <a:spLocks noChangeArrowheads="1"/>
              </p:cNvSpPr>
              <p:nvPr>
                <p:custDataLst>
                  <p:tags r:id="rId163"/>
                </p:custDataLst>
              </p:nvPr>
            </p:nvSpPr>
            <p:spPr bwMode="auto">
              <a:xfrm>
                <a:off x="863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3" name="Oval 269"/>
              <p:cNvSpPr>
                <a:spLocks noChangeArrowheads="1"/>
              </p:cNvSpPr>
              <p:nvPr>
                <p:custDataLst>
                  <p:tags r:id="rId164"/>
                </p:custDataLst>
              </p:nvPr>
            </p:nvSpPr>
            <p:spPr bwMode="auto">
              <a:xfrm>
                <a:off x="8718"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4" name="Oval 270"/>
              <p:cNvSpPr>
                <a:spLocks noChangeArrowheads="1"/>
              </p:cNvSpPr>
              <p:nvPr>
                <p:custDataLst>
                  <p:tags r:id="rId165"/>
                </p:custDataLst>
              </p:nvPr>
            </p:nvSpPr>
            <p:spPr bwMode="auto">
              <a:xfrm>
                <a:off x="880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5" name="Oval 271"/>
              <p:cNvSpPr>
                <a:spLocks noChangeArrowheads="1"/>
              </p:cNvSpPr>
              <p:nvPr>
                <p:custDataLst>
                  <p:tags r:id="rId166"/>
                </p:custDataLst>
              </p:nvPr>
            </p:nvSpPr>
            <p:spPr bwMode="auto">
              <a:xfrm>
                <a:off x="888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6" name="Oval 272"/>
              <p:cNvSpPr>
                <a:spLocks noChangeArrowheads="1"/>
              </p:cNvSpPr>
              <p:nvPr>
                <p:custDataLst>
                  <p:tags r:id="rId167"/>
                </p:custDataLst>
              </p:nvPr>
            </p:nvSpPr>
            <p:spPr bwMode="auto">
              <a:xfrm>
                <a:off x="896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7" name="Oval 273"/>
              <p:cNvSpPr>
                <a:spLocks noChangeArrowheads="1"/>
              </p:cNvSpPr>
              <p:nvPr>
                <p:custDataLst>
                  <p:tags r:id="rId168"/>
                </p:custDataLst>
              </p:nvPr>
            </p:nvSpPr>
            <p:spPr bwMode="auto">
              <a:xfrm>
                <a:off x="905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8" name="Oval 274"/>
              <p:cNvSpPr>
                <a:spLocks noChangeArrowheads="1"/>
              </p:cNvSpPr>
              <p:nvPr>
                <p:custDataLst>
                  <p:tags r:id="rId169"/>
                </p:custDataLst>
              </p:nvPr>
            </p:nvSpPr>
            <p:spPr bwMode="auto">
              <a:xfrm>
                <a:off x="9135"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9" name="Oval 275"/>
              <p:cNvSpPr>
                <a:spLocks noChangeArrowheads="1"/>
              </p:cNvSpPr>
              <p:nvPr>
                <p:custDataLst>
                  <p:tags r:id="rId170"/>
                </p:custDataLst>
              </p:nvPr>
            </p:nvSpPr>
            <p:spPr bwMode="auto">
              <a:xfrm>
                <a:off x="922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0" name="Oval 276"/>
              <p:cNvSpPr>
                <a:spLocks noChangeArrowheads="1"/>
              </p:cNvSpPr>
              <p:nvPr>
                <p:custDataLst>
                  <p:tags r:id="rId171"/>
                </p:custDataLst>
              </p:nvPr>
            </p:nvSpPr>
            <p:spPr bwMode="auto">
              <a:xfrm>
                <a:off x="930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1" name="Oval 277"/>
              <p:cNvSpPr>
                <a:spLocks noChangeArrowheads="1"/>
              </p:cNvSpPr>
              <p:nvPr>
                <p:custDataLst>
                  <p:tags r:id="rId172"/>
                </p:custDataLst>
              </p:nvPr>
            </p:nvSpPr>
            <p:spPr bwMode="auto">
              <a:xfrm>
                <a:off x="93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2" name="Oval 278"/>
              <p:cNvSpPr>
                <a:spLocks noChangeArrowheads="1"/>
              </p:cNvSpPr>
              <p:nvPr>
                <p:custDataLst>
                  <p:tags r:id="rId173"/>
                </p:custDataLst>
              </p:nvPr>
            </p:nvSpPr>
            <p:spPr bwMode="auto">
              <a:xfrm>
                <a:off x="947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3" name="Oval 279"/>
              <p:cNvSpPr>
                <a:spLocks noChangeArrowheads="1"/>
              </p:cNvSpPr>
              <p:nvPr>
                <p:custDataLst>
                  <p:tags r:id="rId174"/>
                </p:custDataLst>
              </p:nvPr>
            </p:nvSpPr>
            <p:spPr bwMode="auto">
              <a:xfrm>
                <a:off x="95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4" name="Oval 280"/>
              <p:cNvSpPr>
                <a:spLocks noChangeArrowheads="1"/>
              </p:cNvSpPr>
              <p:nvPr>
                <p:custDataLst>
                  <p:tags r:id="rId175"/>
                </p:custDataLst>
              </p:nvPr>
            </p:nvSpPr>
            <p:spPr bwMode="auto">
              <a:xfrm>
                <a:off x="964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5" name="Oval 281"/>
              <p:cNvSpPr>
                <a:spLocks noChangeArrowheads="1"/>
              </p:cNvSpPr>
              <p:nvPr>
                <p:custDataLst>
                  <p:tags r:id="rId176"/>
                </p:custDataLst>
              </p:nvPr>
            </p:nvSpPr>
            <p:spPr bwMode="auto">
              <a:xfrm>
                <a:off x="97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6" name="Oval 282"/>
              <p:cNvSpPr>
                <a:spLocks noChangeArrowheads="1"/>
              </p:cNvSpPr>
              <p:nvPr>
                <p:custDataLst>
                  <p:tags r:id="rId177"/>
                </p:custDataLst>
              </p:nvPr>
            </p:nvSpPr>
            <p:spPr bwMode="auto">
              <a:xfrm>
                <a:off x="980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7" name="Oval 283"/>
              <p:cNvSpPr>
                <a:spLocks noChangeArrowheads="1"/>
              </p:cNvSpPr>
              <p:nvPr>
                <p:custDataLst>
                  <p:tags r:id="rId178"/>
                </p:custDataLst>
              </p:nvPr>
            </p:nvSpPr>
            <p:spPr bwMode="auto">
              <a:xfrm>
                <a:off x="989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8" name="Oval 284"/>
              <p:cNvSpPr>
                <a:spLocks noChangeArrowheads="1"/>
              </p:cNvSpPr>
              <p:nvPr>
                <p:custDataLst>
                  <p:tags r:id="rId179"/>
                </p:custDataLst>
              </p:nvPr>
            </p:nvSpPr>
            <p:spPr bwMode="auto">
              <a:xfrm>
                <a:off x="997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9" name="Oval 285"/>
              <p:cNvSpPr>
                <a:spLocks noChangeArrowheads="1"/>
              </p:cNvSpPr>
              <p:nvPr>
                <p:custDataLst>
                  <p:tags r:id="rId180"/>
                </p:custDataLst>
              </p:nvPr>
            </p:nvSpPr>
            <p:spPr bwMode="auto">
              <a:xfrm>
                <a:off x="1005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0" name="Oval 286"/>
              <p:cNvSpPr>
                <a:spLocks noChangeArrowheads="1"/>
              </p:cNvSpPr>
              <p:nvPr>
                <p:custDataLst>
                  <p:tags r:id="rId181"/>
                </p:custDataLst>
              </p:nvPr>
            </p:nvSpPr>
            <p:spPr bwMode="auto">
              <a:xfrm>
                <a:off x="1014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1" name="Oval 287"/>
              <p:cNvSpPr>
                <a:spLocks noChangeArrowheads="1"/>
              </p:cNvSpPr>
              <p:nvPr>
                <p:custDataLst>
                  <p:tags r:id="rId182"/>
                </p:custDataLst>
              </p:nvPr>
            </p:nvSpPr>
            <p:spPr bwMode="auto">
              <a:xfrm>
                <a:off x="1022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2" name="Oval 288"/>
              <p:cNvSpPr>
                <a:spLocks noChangeArrowheads="1"/>
              </p:cNvSpPr>
              <p:nvPr>
                <p:custDataLst>
                  <p:tags r:id="rId183"/>
                </p:custDataLst>
              </p:nvPr>
            </p:nvSpPr>
            <p:spPr bwMode="auto">
              <a:xfrm>
                <a:off x="103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3" name="Oval 289"/>
              <p:cNvSpPr>
                <a:spLocks noChangeArrowheads="1"/>
              </p:cNvSpPr>
              <p:nvPr>
                <p:custDataLst>
                  <p:tags r:id="rId184"/>
                </p:custDataLst>
              </p:nvPr>
            </p:nvSpPr>
            <p:spPr bwMode="auto">
              <a:xfrm>
                <a:off x="1039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4" name="Oval 290"/>
              <p:cNvSpPr>
                <a:spLocks noChangeArrowheads="1"/>
              </p:cNvSpPr>
              <p:nvPr>
                <p:custDataLst>
                  <p:tags r:id="rId185"/>
                </p:custDataLst>
              </p:nvPr>
            </p:nvSpPr>
            <p:spPr bwMode="auto">
              <a:xfrm>
                <a:off x="1047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5" name="Oval 291"/>
              <p:cNvSpPr>
                <a:spLocks noChangeArrowheads="1"/>
              </p:cNvSpPr>
              <p:nvPr>
                <p:custDataLst>
                  <p:tags r:id="rId186"/>
                </p:custDataLst>
              </p:nvPr>
            </p:nvSpPr>
            <p:spPr bwMode="auto">
              <a:xfrm>
                <a:off x="1056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6" name="Oval 292"/>
              <p:cNvSpPr>
                <a:spLocks noChangeArrowheads="1"/>
              </p:cNvSpPr>
              <p:nvPr>
                <p:custDataLst>
                  <p:tags r:id="rId187"/>
                </p:custDataLst>
              </p:nvPr>
            </p:nvSpPr>
            <p:spPr bwMode="auto">
              <a:xfrm>
                <a:off x="106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7" name="Oval 293"/>
              <p:cNvSpPr>
                <a:spLocks noChangeArrowheads="1"/>
              </p:cNvSpPr>
              <p:nvPr>
                <p:custDataLst>
                  <p:tags r:id="rId188"/>
                </p:custDataLst>
              </p:nvPr>
            </p:nvSpPr>
            <p:spPr bwMode="auto">
              <a:xfrm>
                <a:off x="1072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8" name="Oval 294"/>
              <p:cNvSpPr>
                <a:spLocks noChangeArrowheads="1"/>
              </p:cNvSpPr>
              <p:nvPr>
                <p:custDataLst>
                  <p:tags r:id="rId189"/>
                </p:custDataLst>
              </p:nvPr>
            </p:nvSpPr>
            <p:spPr bwMode="auto">
              <a:xfrm>
                <a:off x="108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9" name="Oval 295"/>
              <p:cNvSpPr>
                <a:spLocks noChangeArrowheads="1"/>
              </p:cNvSpPr>
              <p:nvPr>
                <p:custDataLst>
                  <p:tags r:id="rId190"/>
                </p:custDataLst>
              </p:nvPr>
            </p:nvSpPr>
            <p:spPr bwMode="auto">
              <a:xfrm>
                <a:off x="1089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0" name="Oval 296"/>
              <p:cNvSpPr>
                <a:spLocks noChangeArrowheads="1"/>
              </p:cNvSpPr>
              <p:nvPr>
                <p:custDataLst>
                  <p:tags r:id="rId191"/>
                </p:custDataLst>
              </p:nvPr>
            </p:nvSpPr>
            <p:spPr bwMode="auto">
              <a:xfrm>
                <a:off x="1098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1" name="Oval 297"/>
              <p:cNvSpPr>
                <a:spLocks noChangeArrowheads="1"/>
              </p:cNvSpPr>
              <p:nvPr>
                <p:custDataLst>
                  <p:tags r:id="rId192"/>
                </p:custDataLst>
              </p:nvPr>
            </p:nvSpPr>
            <p:spPr bwMode="auto">
              <a:xfrm>
                <a:off x="110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2" name="Oval 298"/>
              <p:cNvSpPr>
                <a:spLocks noChangeArrowheads="1"/>
              </p:cNvSpPr>
              <p:nvPr>
                <p:custDataLst>
                  <p:tags r:id="rId193"/>
                </p:custDataLst>
              </p:nvPr>
            </p:nvSpPr>
            <p:spPr bwMode="auto">
              <a:xfrm>
                <a:off x="1114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3" name="Oval 299"/>
              <p:cNvSpPr>
                <a:spLocks noChangeArrowheads="1"/>
              </p:cNvSpPr>
              <p:nvPr>
                <p:custDataLst>
                  <p:tags r:id="rId194"/>
                </p:custDataLst>
              </p:nvPr>
            </p:nvSpPr>
            <p:spPr bwMode="auto">
              <a:xfrm>
                <a:off x="1123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4" name="Oval 300"/>
              <p:cNvSpPr>
                <a:spLocks noChangeArrowheads="1"/>
              </p:cNvSpPr>
              <p:nvPr>
                <p:custDataLst>
                  <p:tags r:id="rId195"/>
                </p:custDataLst>
              </p:nvPr>
            </p:nvSpPr>
            <p:spPr bwMode="auto">
              <a:xfrm>
                <a:off x="113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5" name="Oval 301"/>
              <p:cNvSpPr>
                <a:spLocks noChangeArrowheads="1"/>
              </p:cNvSpPr>
              <p:nvPr>
                <p:custDataLst>
                  <p:tags r:id="rId196"/>
                </p:custDataLst>
              </p:nvPr>
            </p:nvSpPr>
            <p:spPr bwMode="auto">
              <a:xfrm>
                <a:off x="1140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6" name="Oval 302"/>
              <p:cNvSpPr>
                <a:spLocks noChangeArrowheads="1"/>
              </p:cNvSpPr>
              <p:nvPr>
                <p:custDataLst>
                  <p:tags r:id="rId197"/>
                </p:custDataLst>
              </p:nvPr>
            </p:nvSpPr>
            <p:spPr bwMode="auto">
              <a:xfrm>
                <a:off x="114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7" name="Oval 303"/>
              <p:cNvSpPr>
                <a:spLocks noChangeArrowheads="1"/>
              </p:cNvSpPr>
              <p:nvPr>
                <p:custDataLst>
                  <p:tags r:id="rId198"/>
                </p:custDataLst>
              </p:nvPr>
            </p:nvSpPr>
            <p:spPr bwMode="auto">
              <a:xfrm>
                <a:off x="115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8" name="Oval 304"/>
              <p:cNvSpPr>
                <a:spLocks noChangeArrowheads="1"/>
              </p:cNvSpPr>
              <p:nvPr>
                <p:custDataLst>
                  <p:tags r:id="rId199"/>
                </p:custDataLst>
              </p:nvPr>
            </p:nvSpPr>
            <p:spPr bwMode="auto">
              <a:xfrm>
                <a:off x="1165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9" name="Oval 305"/>
              <p:cNvSpPr>
                <a:spLocks noChangeArrowheads="1"/>
              </p:cNvSpPr>
              <p:nvPr>
                <p:custDataLst>
                  <p:tags r:id="rId200"/>
                </p:custDataLst>
              </p:nvPr>
            </p:nvSpPr>
            <p:spPr bwMode="auto">
              <a:xfrm>
                <a:off x="1173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80" name="Oval 306"/>
              <p:cNvSpPr>
                <a:spLocks noChangeArrowheads="1"/>
              </p:cNvSpPr>
              <p:nvPr>
                <p:custDataLst>
                  <p:tags r:id="rId201"/>
                </p:custDataLst>
              </p:nvPr>
            </p:nvSpPr>
            <p:spPr bwMode="auto">
              <a:xfrm>
                <a:off x="1182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5" name="Oval 308"/>
              <p:cNvSpPr>
                <a:spLocks noChangeArrowheads="1"/>
              </p:cNvSpPr>
              <p:nvPr>
                <p:custDataLst>
                  <p:tags r:id="rId202"/>
                </p:custDataLst>
              </p:nvPr>
            </p:nvSpPr>
            <p:spPr bwMode="auto">
              <a:xfrm>
                <a:off x="1190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6" name="Oval 309"/>
              <p:cNvSpPr>
                <a:spLocks noChangeArrowheads="1"/>
              </p:cNvSpPr>
              <p:nvPr>
                <p:custDataLst>
                  <p:tags r:id="rId203"/>
                </p:custDataLst>
              </p:nvPr>
            </p:nvSpPr>
            <p:spPr bwMode="auto">
              <a:xfrm>
                <a:off x="119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7" name="Oval 310"/>
              <p:cNvSpPr>
                <a:spLocks noChangeArrowheads="1"/>
              </p:cNvSpPr>
              <p:nvPr>
                <p:custDataLst>
                  <p:tags r:id="rId204"/>
                </p:custDataLst>
              </p:nvPr>
            </p:nvSpPr>
            <p:spPr bwMode="auto">
              <a:xfrm>
                <a:off x="1207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8" name="Oval 311"/>
              <p:cNvSpPr>
                <a:spLocks noChangeArrowheads="1"/>
              </p:cNvSpPr>
              <p:nvPr>
                <p:custDataLst>
                  <p:tags r:id="rId205"/>
                </p:custDataLst>
              </p:nvPr>
            </p:nvSpPr>
            <p:spPr bwMode="auto">
              <a:xfrm>
                <a:off x="1215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9" name="Oval 312"/>
              <p:cNvSpPr>
                <a:spLocks noChangeArrowheads="1"/>
              </p:cNvSpPr>
              <p:nvPr>
                <p:custDataLst>
                  <p:tags r:id="rId206"/>
                </p:custDataLst>
              </p:nvPr>
            </p:nvSpPr>
            <p:spPr bwMode="auto">
              <a:xfrm>
                <a:off x="122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0" name="Oval 313"/>
              <p:cNvSpPr>
                <a:spLocks noChangeArrowheads="1"/>
              </p:cNvSpPr>
              <p:nvPr>
                <p:custDataLst>
                  <p:tags r:id="rId207"/>
                </p:custDataLst>
              </p:nvPr>
            </p:nvSpPr>
            <p:spPr bwMode="auto">
              <a:xfrm>
                <a:off x="123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 name="Oval 314"/>
              <p:cNvSpPr>
                <a:spLocks noChangeArrowheads="1"/>
              </p:cNvSpPr>
              <p:nvPr>
                <p:custDataLst>
                  <p:tags r:id="rId208"/>
                </p:custDataLst>
              </p:nvPr>
            </p:nvSpPr>
            <p:spPr bwMode="auto">
              <a:xfrm>
                <a:off x="1240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2" name="Oval 315"/>
              <p:cNvSpPr>
                <a:spLocks noChangeArrowheads="1"/>
              </p:cNvSpPr>
              <p:nvPr>
                <p:custDataLst>
                  <p:tags r:id="rId209"/>
                </p:custDataLst>
              </p:nvPr>
            </p:nvSpPr>
            <p:spPr bwMode="auto">
              <a:xfrm>
                <a:off x="124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3" name="Oval 316"/>
              <p:cNvSpPr>
                <a:spLocks noChangeArrowheads="1"/>
              </p:cNvSpPr>
              <p:nvPr>
                <p:custDataLst>
                  <p:tags r:id="rId210"/>
                </p:custDataLst>
              </p:nvPr>
            </p:nvSpPr>
            <p:spPr bwMode="auto">
              <a:xfrm>
                <a:off x="1257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4" name="Oval 317"/>
              <p:cNvSpPr>
                <a:spLocks noChangeArrowheads="1"/>
              </p:cNvSpPr>
              <p:nvPr>
                <p:custDataLst>
                  <p:tags r:id="rId211"/>
                </p:custDataLst>
              </p:nvPr>
            </p:nvSpPr>
            <p:spPr bwMode="auto">
              <a:xfrm>
                <a:off x="12657"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Oval 318"/>
              <p:cNvSpPr>
                <a:spLocks noChangeArrowheads="1"/>
              </p:cNvSpPr>
              <p:nvPr>
                <p:custDataLst>
                  <p:tags r:id="rId212"/>
                </p:custDataLst>
              </p:nvPr>
            </p:nvSpPr>
            <p:spPr bwMode="auto">
              <a:xfrm>
                <a:off x="1274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6" name="Oval 319"/>
              <p:cNvSpPr>
                <a:spLocks noChangeArrowheads="1"/>
              </p:cNvSpPr>
              <p:nvPr>
                <p:custDataLst>
                  <p:tags r:id="rId213"/>
                </p:custDataLst>
              </p:nvPr>
            </p:nvSpPr>
            <p:spPr bwMode="auto">
              <a:xfrm>
                <a:off x="128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7" name="Oval 320"/>
              <p:cNvSpPr>
                <a:spLocks noChangeArrowheads="1"/>
              </p:cNvSpPr>
              <p:nvPr>
                <p:custDataLst>
                  <p:tags r:id="rId214"/>
                </p:custDataLst>
              </p:nvPr>
            </p:nvSpPr>
            <p:spPr bwMode="auto">
              <a:xfrm>
                <a:off x="129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8" name="Oval 321"/>
              <p:cNvSpPr>
                <a:spLocks noChangeArrowheads="1"/>
              </p:cNvSpPr>
              <p:nvPr>
                <p:custDataLst>
                  <p:tags r:id="rId215"/>
                </p:custDataLst>
              </p:nvPr>
            </p:nvSpPr>
            <p:spPr bwMode="auto">
              <a:xfrm>
                <a:off x="1299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9" name="Oval 322"/>
              <p:cNvSpPr>
                <a:spLocks noChangeArrowheads="1"/>
              </p:cNvSpPr>
              <p:nvPr>
                <p:custDataLst>
                  <p:tags r:id="rId216"/>
                </p:custDataLst>
              </p:nvPr>
            </p:nvSpPr>
            <p:spPr bwMode="auto">
              <a:xfrm>
                <a:off x="1307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0" name="Oval 323"/>
              <p:cNvSpPr>
                <a:spLocks noChangeArrowheads="1"/>
              </p:cNvSpPr>
              <p:nvPr>
                <p:custDataLst>
                  <p:tags r:id="rId217"/>
                </p:custDataLst>
              </p:nvPr>
            </p:nvSpPr>
            <p:spPr bwMode="auto">
              <a:xfrm>
                <a:off x="1316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1" name="Oval 324"/>
              <p:cNvSpPr>
                <a:spLocks noChangeArrowheads="1"/>
              </p:cNvSpPr>
              <p:nvPr>
                <p:custDataLst>
                  <p:tags r:id="rId218"/>
                </p:custDataLst>
              </p:nvPr>
            </p:nvSpPr>
            <p:spPr bwMode="auto">
              <a:xfrm>
                <a:off x="132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2" name="Oval 325"/>
              <p:cNvSpPr>
                <a:spLocks noChangeArrowheads="1"/>
              </p:cNvSpPr>
              <p:nvPr>
                <p:custDataLst>
                  <p:tags r:id="rId219"/>
                </p:custDataLst>
              </p:nvPr>
            </p:nvSpPr>
            <p:spPr bwMode="auto">
              <a:xfrm>
                <a:off x="1332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3" name="Freeform 326"/>
              <p:cNvSpPr/>
              <p:nvPr>
                <p:custDataLst>
                  <p:tags r:id="rId220"/>
                </p:custDataLst>
              </p:nvPr>
            </p:nvSpPr>
            <p:spPr bwMode="auto">
              <a:xfrm>
                <a:off x="13411" y="3717"/>
                <a:ext cx="53" cy="43"/>
              </a:xfrm>
              <a:custGeom>
                <a:avLst/>
                <a:gdLst>
                  <a:gd name="T0" fmla="*/ 7 w 8"/>
                  <a:gd name="T1" fmla="*/ 4 h 7"/>
                  <a:gd name="T2" fmla="*/ 3 w 8"/>
                  <a:gd name="T3" fmla="*/ 7 h 7"/>
                  <a:gd name="T4" fmla="*/ 0 w 8"/>
                  <a:gd name="T5" fmla="*/ 3 h 7"/>
                  <a:gd name="T6" fmla="*/ 4 w 8"/>
                  <a:gd name="T7" fmla="*/ 0 h 7"/>
                  <a:gd name="T8" fmla="*/ 7 w 8"/>
                  <a:gd name="T9" fmla="*/ 4 h 7"/>
                </a:gdLst>
                <a:ahLst/>
                <a:cxnLst>
                  <a:cxn ang="0">
                    <a:pos x="T0" y="T1"/>
                  </a:cxn>
                  <a:cxn ang="0">
                    <a:pos x="T2" y="T3"/>
                  </a:cxn>
                  <a:cxn ang="0">
                    <a:pos x="T4" y="T5"/>
                  </a:cxn>
                  <a:cxn ang="0">
                    <a:pos x="T6" y="T7"/>
                  </a:cxn>
                  <a:cxn ang="0">
                    <a:pos x="T8" y="T9"/>
                  </a:cxn>
                </a:cxnLst>
                <a:rect l="0" t="0" r="r" b="b"/>
                <a:pathLst>
                  <a:path w="8" h="7">
                    <a:moveTo>
                      <a:pt x="7" y="4"/>
                    </a:moveTo>
                    <a:cubicBezTo>
                      <a:pt x="6" y="6"/>
                      <a:pt x="5" y="7"/>
                      <a:pt x="3" y="7"/>
                    </a:cubicBezTo>
                    <a:cubicBezTo>
                      <a:pt x="1" y="6"/>
                      <a:pt x="0" y="5"/>
                      <a:pt x="0" y="3"/>
                    </a:cubicBezTo>
                    <a:cubicBezTo>
                      <a:pt x="1" y="1"/>
                      <a:pt x="2" y="0"/>
                      <a:pt x="4" y="0"/>
                    </a:cubicBezTo>
                    <a:cubicBezTo>
                      <a:pt x="6" y="1"/>
                      <a:pt x="8" y="3"/>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4" name="Freeform 327"/>
              <p:cNvSpPr/>
              <p:nvPr>
                <p:custDataLst>
                  <p:tags r:id="rId221"/>
                </p:custDataLst>
              </p:nvPr>
            </p:nvSpPr>
            <p:spPr bwMode="auto">
              <a:xfrm>
                <a:off x="13488" y="3741"/>
                <a:ext cx="53" cy="53"/>
              </a:xfrm>
              <a:custGeom>
                <a:avLst/>
                <a:gdLst>
                  <a:gd name="T0" fmla="*/ 7 w 8"/>
                  <a:gd name="T1" fmla="*/ 6 h 8"/>
                  <a:gd name="T2" fmla="*/ 2 w 8"/>
                  <a:gd name="T3" fmla="*/ 7 h 8"/>
                  <a:gd name="T4" fmla="*/ 1 w 8"/>
                  <a:gd name="T5" fmla="*/ 3 h 8"/>
                  <a:gd name="T6" fmla="*/ 5 w 8"/>
                  <a:gd name="T7" fmla="*/ 1 h 8"/>
                  <a:gd name="T8" fmla="*/ 7 w 8"/>
                  <a:gd name="T9" fmla="*/ 6 h 8"/>
                </a:gdLst>
                <a:ahLst/>
                <a:cxnLst>
                  <a:cxn ang="0">
                    <a:pos x="T0" y="T1"/>
                  </a:cxn>
                  <a:cxn ang="0">
                    <a:pos x="T2" y="T3"/>
                  </a:cxn>
                  <a:cxn ang="0">
                    <a:pos x="T4" y="T5"/>
                  </a:cxn>
                  <a:cxn ang="0">
                    <a:pos x="T6" y="T7"/>
                  </a:cxn>
                  <a:cxn ang="0">
                    <a:pos x="T8" y="T9"/>
                  </a:cxn>
                </a:cxnLst>
                <a:rect l="0" t="0" r="r" b="b"/>
                <a:pathLst>
                  <a:path w="8" h="8">
                    <a:moveTo>
                      <a:pt x="7" y="6"/>
                    </a:moveTo>
                    <a:cubicBezTo>
                      <a:pt x="6" y="8"/>
                      <a:pt x="4" y="8"/>
                      <a:pt x="2" y="7"/>
                    </a:cubicBezTo>
                    <a:cubicBezTo>
                      <a:pt x="1" y="6"/>
                      <a:pt x="0" y="4"/>
                      <a:pt x="1" y="3"/>
                    </a:cubicBezTo>
                    <a:cubicBezTo>
                      <a:pt x="2" y="1"/>
                      <a:pt x="4" y="0"/>
                      <a:pt x="5" y="1"/>
                    </a:cubicBezTo>
                    <a:cubicBezTo>
                      <a:pt x="7" y="2"/>
                      <a:pt x="8" y="4"/>
                      <a:pt x="7"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5" name="Freeform 328"/>
              <p:cNvSpPr/>
              <p:nvPr>
                <p:custDataLst>
                  <p:tags r:id="rId222"/>
                </p:custDataLst>
              </p:nvPr>
            </p:nvSpPr>
            <p:spPr bwMode="auto">
              <a:xfrm>
                <a:off x="13554" y="3794"/>
                <a:ext cx="51" cy="51"/>
              </a:xfrm>
              <a:custGeom>
                <a:avLst/>
                <a:gdLst>
                  <a:gd name="T0" fmla="*/ 6 w 8"/>
                  <a:gd name="T1" fmla="*/ 7 h 8"/>
                  <a:gd name="T2" fmla="*/ 2 w 8"/>
                  <a:gd name="T3" fmla="*/ 7 h 8"/>
                  <a:gd name="T4" fmla="*/ 2 w 8"/>
                  <a:gd name="T5" fmla="*/ 2 h 8"/>
                  <a:gd name="T6" fmla="*/ 7 w 8"/>
                  <a:gd name="T7" fmla="*/ 2 h 8"/>
                  <a:gd name="T8" fmla="*/ 6 w 8"/>
                  <a:gd name="T9" fmla="*/ 7 h 8"/>
                </a:gdLst>
                <a:ahLst/>
                <a:cxnLst>
                  <a:cxn ang="0">
                    <a:pos x="T0" y="T1"/>
                  </a:cxn>
                  <a:cxn ang="0">
                    <a:pos x="T2" y="T3"/>
                  </a:cxn>
                  <a:cxn ang="0">
                    <a:pos x="T4" y="T5"/>
                  </a:cxn>
                  <a:cxn ang="0">
                    <a:pos x="T6" y="T7"/>
                  </a:cxn>
                  <a:cxn ang="0">
                    <a:pos x="T8" y="T9"/>
                  </a:cxn>
                </a:cxnLst>
                <a:rect l="0" t="0" r="r" b="b"/>
                <a:pathLst>
                  <a:path w="8" h="8">
                    <a:moveTo>
                      <a:pt x="6" y="7"/>
                    </a:moveTo>
                    <a:cubicBezTo>
                      <a:pt x="5" y="8"/>
                      <a:pt x="3" y="8"/>
                      <a:pt x="2" y="7"/>
                    </a:cubicBezTo>
                    <a:cubicBezTo>
                      <a:pt x="0" y="5"/>
                      <a:pt x="0" y="3"/>
                      <a:pt x="2" y="2"/>
                    </a:cubicBezTo>
                    <a:cubicBezTo>
                      <a:pt x="3" y="0"/>
                      <a:pt x="5" y="0"/>
                      <a:pt x="7" y="2"/>
                    </a:cubicBezTo>
                    <a:cubicBezTo>
                      <a:pt x="8" y="3"/>
                      <a:pt x="8" y="5"/>
                      <a:pt x="6"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6" name="Freeform 329"/>
              <p:cNvSpPr/>
              <p:nvPr>
                <p:custDataLst>
                  <p:tags r:id="rId223"/>
                </p:custDataLst>
              </p:nvPr>
            </p:nvSpPr>
            <p:spPr bwMode="auto">
              <a:xfrm>
                <a:off x="13604" y="3864"/>
                <a:ext cx="53" cy="46"/>
              </a:xfrm>
              <a:custGeom>
                <a:avLst/>
                <a:gdLst>
                  <a:gd name="T0" fmla="*/ 5 w 8"/>
                  <a:gd name="T1" fmla="*/ 7 h 7"/>
                  <a:gd name="T2" fmla="*/ 1 w 8"/>
                  <a:gd name="T3" fmla="*/ 5 h 7"/>
                  <a:gd name="T4" fmla="*/ 2 w 8"/>
                  <a:gd name="T5" fmla="*/ 1 h 7"/>
                  <a:gd name="T6" fmla="*/ 7 w 8"/>
                  <a:gd name="T7" fmla="*/ 2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7"/>
                      <a:pt x="1" y="5"/>
                    </a:cubicBezTo>
                    <a:cubicBezTo>
                      <a:pt x="0" y="4"/>
                      <a:pt x="0" y="2"/>
                      <a:pt x="2" y="1"/>
                    </a:cubicBezTo>
                    <a:cubicBezTo>
                      <a:pt x="4" y="0"/>
                      <a:pt x="6" y="0"/>
                      <a:pt x="7" y="2"/>
                    </a:cubicBezTo>
                    <a:cubicBezTo>
                      <a:pt x="8" y="4"/>
                      <a:pt x="7" y="6"/>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7" name="Freeform 330"/>
              <p:cNvSpPr/>
              <p:nvPr>
                <p:custDataLst>
                  <p:tags r:id="rId224"/>
                </p:custDataLst>
              </p:nvPr>
            </p:nvSpPr>
            <p:spPr bwMode="auto">
              <a:xfrm>
                <a:off x="13631" y="3942"/>
                <a:ext cx="53" cy="46"/>
              </a:xfrm>
              <a:custGeom>
                <a:avLst/>
                <a:gdLst>
                  <a:gd name="T0" fmla="*/ 5 w 8"/>
                  <a:gd name="T1" fmla="*/ 7 h 7"/>
                  <a:gd name="T2" fmla="*/ 1 w 8"/>
                  <a:gd name="T3" fmla="*/ 5 h 7"/>
                  <a:gd name="T4" fmla="*/ 3 w 8"/>
                  <a:gd name="T5" fmla="*/ 1 h 7"/>
                  <a:gd name="T6" fmla="*/ 7 w 8"/>
                  <a:gd name="T7" fmla="*/ 3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6"/>
                      <a:pt x="1" y="5"/>
                    </a:cubicBezTo>
                    <a:cubicBezTo>
                      <a:pt x="0" y="3"/>
                      <a:pt x="1" y="1"/>
                      <a:pt x="3" y="1"/>
                    </a:cubicBezTo>
                    <a:cubicBezTo>
                      <a:pt x="5" y="0"/>
                      <a:pt x="7" y="1"/>
                      <a:pt x="7" y="3"/>
                    </a:cubicBezTo>
                    <a:cubicBezTo>
                      <a:pt x="8" y="5"/>
                      <a:pt x="6" y="7"/>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8" name="Oval 331"/>
              <p:cNvSpPr>
                <a:spLocks noChangeArrowheads="1"/>
              </p:cNvSpPr>
              <p:nvPr>
                <p:custDataLst>
                  <p:tags r:id="rId225"/>
                </p:custDataLst>
              </p:nvPr>
            </p:nvSpPr>
            <p:spPr bwMode="auto">
              <a:xfrm>
                <a:off x="13643" y="402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9" name="Oval 332"/>
              <p:cNvSpPr>
                <a:spLocks noChangeArrowheads="1"/>
              </p:cNvSpPr>
              <p:nvPr>
                <p:custDataLst>
                  <p:tags r:id="rId226"/>
                </p:custDataLst>
              </p:nvPr>
            </p:nvSpPr>
            <p:spPr bwMode="auto">
              <a:xfrm>
                <a:off x="13643" y="411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0" name="Oval 333"/>
              <p:cNvSpPr>
                <a:spLocks noChangeArrowheads="1"/>
              </p:cNvSpPr>
              <p:nvPr>
                <p:custDataLst>
                  <p:tags r:id="rId227"/>
                </p:custDataLst>
              </p:nvPr>
            </p:nvSpPr>
            <p:spPr bwMode="auto">
              <a:xfrm>
                <a:off x="13643" y="4195"/>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1" name="Oval 334"/>
              <p:cNvSpPr>
                <a:spLocks noChangeArrowheads="1"/>
              </p:cNvSpPr>
              <p:nvPr>
                <p:custDataLst>
                  <p:tags r:id="rId228"/>
                </p:custDataLst>
              </p:nvPr>
            </p:nvSpPr>
            <p:spPr bwMode="auto">
              <a:xfrm>
                <a:off x="13643" y="4280"/>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2" name="Oval 335"/>
              <p:cNvSpPr>
                <a:spLocks noChangeArrowheads="1"/>
              </p:cNvSpPr>
              <p:nvPr>
                <p:custDataLst>
                  <p:tags r:id="rId229"/>
                </p:custDataLst>
              </p:nvPr>
            </p:nvSpPr>
            <p:spPr bwMode="auto">
              <a:xfrm>
                <a:off x="13643" y="4364"/>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3" name="Oval 336"/>
              <p:cNvSpPr>
                <a:spLocks noChangeArrowheads="1"/>
              </p:cNvSpPr>
              <p:nvPr>
                <p:custDataLst>
                  <p:tags r:id="rId230"/>
                </p:custDataLst>
              </p:nvPr>
            </p:nvSpPr>
            <p:spPr bwMode="auto">
              <a:xfrm>
                <a:off x="13643" y="4449"/>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4" name="Oval 337"/>
              <p:cNvSpPr>
                <a:spLocks noChangeArrowheads="1"/>
              </p:cNvSpPr>
              <p:nvPr>
                <p:custDataLst>
                  <p:tags r:id="rId231"/>
                </p:custDataLst>
              </p:nvPr>
            </p:nvSpPr>
            <p:spPr bwMode="auto">
              <a:xfrm>
                <a:off x="13643" y="453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5" name="Oval 338"/>
              <p:cNvSpPr>
                <a:spLocks noChangeArrowheads="1"/>
              </p:cNvSpPr>
              <p:nvPr>
                <p:custDataLst>
                  <p:tags r:id="rId232"/>
                </p:custDataLst>
              </p:nvPr>
            </p:nvSpPr>
            <p:spPr bwMode="auto">
              <a:xfrm>
                <a:off x="13643" y="462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6" name="Oval 339"/>
              <p:cNvSpPr>
                <a:spLocks noChangeArrowheads="1"/>
              </p:cNvSpPr>
              <p:nvPr>
                <p:custDataLst>
                  <p:tags r:id="rId233"/>
                </p:custDataLst>
              </p:nvPr>
            </p:nvSpPr>
            <p:spPr bwMode="auto">
              <a:xfrm>
                <a:off x="13643" y="470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7" name="Oval 340"/>
              <p:cNvSpPr>
                <a:spLocks noChangeArrowheads="1"/>
              </p:cNvSpPr>
              <p:nvPr>
                <p:custDataLst>
                  <p:tags r:id="rId234"/>
                </p:custDataLst>
              </p:nvPr>
            </p:nvSpPr>
            <p:spPr bwMode="auto">
              <a:xfrm>
                <a:off x="13643" y="479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8" name="Oval 341"/>
              <p:cNvSpPr>
                <a:spLocks noChangeArrowheads="1"/>
              </p:cNvSpPr>
              <p:nvPr>
                <p:custDataLst>
                  <p:tags r:id="rId235"/>
                </p:custDataLst>
              </p:nvPr>
            </p:nvSpPr>
            <p:spPr bwMode="auto">
              <a:xfrm>
                <a:off x="13643" y="4874"/>
                <a:ext cx="42" cy="42"/>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9" name="Oval 342"/>
              <p:cNvSpPr>
                <a:spLocks noChangeArrowheads="1"/>
              </p:cNvSpPr>
              <p:nvPr>
                <p:custDataLst>
                  <p:tags r:id="rId236"/>
                </p:custDataLst>
              </p:nvPr>
            </p:nvSpPr>
            <p:spPr bwMode="auto">
              <a:xfrm>
                <a:off x="13643" y="4958"/>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0" name="Oval 343"/>
              <p:cNvSpPr>
                <a:spLocks noChangeArrowheads="1"/>
              </p:cNvSpPr>
              <p:nvPr>
                <p:custDataLst>
                  <p:tags r:id="rId237"/>
                </p:custDataLst>
              </p:nvPr>
            </p:nvSpPr>
            <p:spPr bwMode="auto">
              <a:xfrm>
                <a:off x="13643" y="504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1" name="Oval 344"/>
              <p:cNvSpPr>
                <a:spLocks noChangeArrowheads="1"/>
              </p:cNvSpPr>
              <p:nvPr>
                <p:custDataLst>
                  <p:tags r:id="rId238"/>
                </p:custDataLst>
              </p:nvPr>
            </p:nvSpPr>
            <p:spPr bwMode="auto">
              <a:xfrm>
                <a:off x="13643" y="512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2" name="Oval 345"/>
              <p:cNvSpPr>
                <a:spLocks noChangeArrowheads="1"/>
              </p:cNvSpPr>
              <p:nvPr>
                <p:custDataLst>
                  <p:tags r:id="rId239"/>
                </p:custDataLst>
              </p:nvPr>
            </p:nvSpPr>
            <p:spPr bwMode="auto">
              <a:xfrm>
                <a:off x="13643" y="521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3" name="Oval 346"/>
              <p:cNvSpPr>
                <a:spLocks noChangeArrowheads="1"/>
              </p:cNvSpPr>
              <p:nvPr>
                <p:custDataLst>
                  <p:tags r:id="rId240"/>
                </p:custDataLst>
              </p:nvPr>
            </p:nvSpPr>
            <p:spPr bwMode="auto">
              <a:xfrm>
                <a:off x="13643" y="5296"/>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4" name="Oval 347"/>
              <p:cNvSpPr>
                <a:spLocks noChangeArrowheads="1"/>
              </p:cNvSpPr>
              <p:nvPr>
                <p:custDataLst>
                  <p:tags r:id="rId241"/>
                </p:custDataLst>
              </p:nvPr>
            </p:nvSpPr>
            <p:spPr bwMode="auto">
              <a:xfrm>
                <a:off x="13643" y="5381"/>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5" name="Oval 348"/>
              <p:cNvSpPr>
                <a:spLocks noChangeArrowheads="1"/>
              </p:cNvSpPr>
              <p:nvPr>
                <p:custDataLst>
                  <p:tags r:id="rId242"/>
                </p:custDataLst>
              </p:nvPr>
            </p:nvSpPr>
            <p:spPr bwMode="auto">
              <a:xfrm>
                <a:off x="13643" y="546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6" name="Oval 349"/>
              <p:cNvSpPr>
                <a:spLocks noChangeArrowheads="1"/>
              </p:cNvSpPr>
              <p:nvPr>
                <p:custDataLst>
                  <p:tags r:id="rId243"/>
                </p:custDataLst>
              </p:nvPr>
            </p:nvSpPr>
            <p:spPr bwMode="auto">
              <a:xfrm>
                <a:off x="13643" y="554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7" name="Oval 350"/>
              <p:cNvSpPr>
                <a:spLocks noChangeArrowheads="1"/>
              </p:cNvSpPr>
              <p:nvPr>
                <p:custDataLst>
                  <p:tags r:id="rId244"/>
                </p:custDataLst>
              </p:nvPr>
            </p:nvSpPr>
            <p:spPr bwMode="auto">
              <a:xfrm>
                <a:off x="13643" y="563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8" name="Oval 351"/>
              <p:cNvSpPr>
                <a:spLocks noChangeArrowheads="1"/>
              </p:cNvSpPr>
              <p:nvPr>
                <p:custDataLst>
                  <p:tags r:id="rId245"/>
                </p:custDataLst>
              </p:nvPr>
            </p:nvSpPr>
            <p:spPr bwMode="auto">
              <a:xfrm>
                <a:off x="13643" y="571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9" name="Oval 352"/>
              <p:cNvSpPr>
                <a:spLocks noChangeArrowheads="1"/>
              </p:cNvSpPr>
              <p:nvPr>
                <p:custDataLst>
                  <p:tags r:id="rId246"/>
                </p:custDataLst>
              </p:nvPr>
            </p:nvSpPr>
            <p:spPr bwMode="auto">
              <a:xfrm>
                <a:off x="13643" y="580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0" name="Oval 353"/>
              <p:cNvSpPr>
                <a:spLocks noChangeArrowheads="1"/>
              </p:cNvSpPr>
              <p:nvPr>
                <p:custDataLst>
                  <p:tags r:id="rId247"/>
                </p:custDataLst>
              </p:nvPr>
            </p:nvSpPr>
            <p:spPr bwMode="auto">
              <a:xfrm>
                <a:off x="13643" y="588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1" name="Oval 354"/>
              <p:cNvSpPr>
                <a:spLocks noChangeArrowheads="1"/>
              </p:cNvSpPr>
              <p:nvPr>
                <p:custDataLst>
                  <p:tags r:id="rId248"/>
                </p:custDataLst>
              </p:nvPr>
            </p:nvSpPr>
            <p:spPr bwMode="auto">
              <a:xfrm>
                <a:off x="13643" y="5970"/>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2" name="Oval 355"/>
              <p:cNvSpPr>
                <a:spLocks noChangeArrowheads="1"/>
              </p:cNvSpPr>
              <p:nvPr>
                <p:custDataLst>
                  <p:tags r:id="rId249"/>
                </p:custDataLst>
              </p:nvPr>
            </p:nvSpPr>
            <p:spPr bwMode="auto">
              <a:xfrm>
                <a:off x="13643" y="6053"/>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3" name="Oval 356"/>
              <p:cNvSpPr>
                <a:spLocks noChangeArrowheads="1"/>
              </p:cNvSpPr>
              <p:nvPr>
                <p:custDataLst>
                  <p:tags r:id="rId250"/>
                </p:custDataLst>
              </p:nvPr>
            </p:nvSpPr>
            <p:spPr bwMode="auto">
              <a:xfrm>
                <a:off x="13643" y="613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4" name="Oval 357"/>
              <p:cNvSpPr>
                <a:spLocks noChangeArrowheads="1"/>
              </p:cNvSpPr>
              <p:nvPr>
                <p:custDataLst>
                  <p:tags r:id="rId251"/>
                </p:custDataLst>
              </p:nvPr>
            </p:nvSpPr>
            <p:spPr bwMode="auto">
              <a:xfrm>
                <a:off x="13643" y="622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5" name="Oval 358"/>
              <p:cNvSpPr>
                <a:spLocks noChangeArrowheads="1"/>
              </p:cNvSpPr>
              <p:nvPr>
                <p:custDataLst>
                  <p:tags r:id="rId252"/>
                </p:custDataLst>
              </p:nvPr>
            </p:nvSpPr>
            <p:spPr bwMode="auto">
              <a:xfrm>
                <a:off x="13643" y="630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6" name="Oval 359"/>
              <p:cNvSpPr>
                <a:spLocks noChangeArrowheads="1"/>
              </p:cNvSpPr>
              <p:nvPr>
                <p:custDataLst>
                  <p:tags r:id="rId253"/>
                </p:custDataLst>
              </p:nvPr>
            </p:nvSpPr>
            <p:spPr bwMode="auto">
              <a:xfrm>
                <a:off x="13643" y="639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7" name="Oval 360"/>
              <p:cNvSpPr>
                <a:spLocks noChangeArrowheads="1"/>
              </p:cNvSpPr>
              <p:nvPr>
                <p:custDataLst>
                  <p:tags r:id="rId254"/>
                </p:custDataLst>
              </p:nvPr>
            </p:nvSpPr>
            <p:spPr bwMode="auto">
              <a:xfrm>
                <a:off x="13643" y="647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8" name="Oval 361"/>
              <p:cNvSpPr>
                <a:spLocks noChangeArrowheads="1"/>
              </p:cNvSpPr>
              <p:nvPr>
                <p:custDataLst>
                  <p:tags r:id="rId255"/>
                </p:custDataLst>
              </p:nvPr>
            </p:nvSpPr>
            <p:spPr bwMode="auto">
              <a:xfrm>
                <a:off x="13643" y="655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9" name="Freeform 362"/>
              <p:cNvSpPr/>
              <p:nvPr>
                <p:custDataLst>
                  <p:tags r:id="rId256"/>
                </p:custDataLst>
              </p:nvPr>
            </p:nvSpPr>
            <p:spPr bwMode="auto">
              <a:xfrm>
                <a:off x="13638" y="6642"/>
                <a:ext cx="46" cy="46"/>
              </a:xfrm>
              <a:custGeom>
                <a:avLst/>
                <a:gdLst>
                  <a:gd name="T0" fmla="*/ 4 w 7"/>
                  <a:gd name="T1" fmla="*/ 7 h 7"/>
                  <a:gd name="T2" fmla="*/ 0 w 7"/>
                  <a:gd name="T3" fmla="*/ 3 h 7"/>
                  <a:gd name="T4" fmla="*/ 4 w 7"/>
                  <a:gd name="T5" fmla="*/ 0 h 7"/>
                  <a:gd name="T6" fmla="*/ 7 w 7"/>
                  <a:gd name="T7" fmla="*/ 3 h 7"/>
                  <a:gd name="T8" fmla="*/ 4 w 7"/>
                  <a:gd name="T9" fmla="*/ 7 h 7"/>
                </a:gdLst>
                <a:ahLst/>
                <a:cxnLst>
                  <a:cxn ang="0">
                    <a:pos x="T0" y="T1"/>
                  </a:cxn>
                  <a:cxn ang="0">
                    <a:pos x="T2" y="T3"/>
                  </a:cxn>
                  <a:cxn ang="0">
                    <a:pos x="T4" y="T5"/>
                  </a:cxn>
                  <a:cxn ang="0">
                    <a:pos x="T6" y="T7"/>
                  </a:cxn>
                  <a:cxn ang="0">
                    <a:pos x="T8" y="T9"/>
                  </a:cxn>
                </a:cxnLst>
                <a:rect l="0" t="0" r="r" b="b"/>
                <a:pathLst>
                  <a:path w="7" h="7">
                    <a:moveTo>
                      <a:pt x="4" y="7"/>
                    </a:moveTo>
                    <a:cubicBezTo>
                      <a:pt x="2" y="6"/>
                      <a:pt x="0" y="5"/>
                      <a:pt x="0" y="3"/>
                    </a:cubicBezTo>
                    <a:cubicBezTo>
                      <a:pt x="1" y="1"/>
                      <a:pt x="2" y="0"/>
                      <a:pt x="4" y="0"/>
                    </a:cubicBezTo>
                    <a:cubicBezTo>
                      <a:pt x="6" y="0"/>
                      <a:pt x="7" y="1"/>
                      <a:pt x="7" y="3"/>
                    </a:cubicBezTo>
                    <a:cubicBezTo>
                      <a:pt x="7" y="6"/>
                      <a:pt x="5" y="7"/>
                      <a:pt x="4"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0" name="Freeform 363"/>
              <p:cNvSpPr/>
              <p:nvPr>
                <p:custDataLst>
                  <p:tags r:id="rId257"/>
                </p:custDataLst>
              </p:nvPr>
            </p:nvSpPr>
            <p:spPr bwMode="auto">
              <a:xfrm>
                <a:off x="13623" y="6719"/>
                <a:ext cx="46" cy="53"/>
              </a:xfrm>
              <a:custGeom>
                <a:avLst/>
                <a:gdLst>
                  <a:gd name="T0" fmla="*/ 2 w 7"/>
                  <a:gd name="T1" fmla="*/ 7 h 8"/>
                  <a:gd name="T2" fmla="*/ 0 w 7"/>
                  <a:gd name="T3" fmla="*/ 3 h 8"/>
                  <a:gd name="T4" fmla="*/ 4 w 7"/>
                  <a:gd name="T5" fmla="*/ 1 h 8"/>
                  <a:gd name="T6" fmla="*/ 7 w 7"/>
                  <a:gd name="T7" fmla="*/ 5 h 8"/>
                  <a:gd name="T8" fmla="*/ 2 w 7"/>
                  <a:gd name="T9" fmla="*/ 7 h 8"/>
                </a:gdLst>
                <a:ahLst/>
                <a:cxnLst>
                  <a:cxn ang="0">
                    <a:pos x="T0" y="T1"/>
                  </a:cxn>
                  <a:cxn ang="0">
                    <a:pos x="T2" y="T3"/>
                  </a:cxn>
                  <a:cxn ang="0">
                    <a:pos x="T4" y="T5"/>
                  </a:cxn>
                  <a:cxn ang="0">
                    <a:pos x="T6" y="T7"/>
                  </a:cxn>
                  <a:cxn ang="0">
                    <a:pos x="T8" y="T9"/>
                  </a:cxn>
                </a:cxnLst>
                <a:rect l="0" t="0" r="r" b="b"/>
                <a:pathLst>
                  <a:path w="7" h="8">
                    <a:moveTo>
                      <a:pt x="2" y="7"/>
                    </a:moveTo>
                    <a:cubicBezTo>
                      <a:pt x="0" y="6"/>
                      <a:pt x="0" y="4"/>
                      <a:pt x="0" y="3"/>
                    </a:cubicBezTo>
                    <a:cubicBezTo>
                      <a:pt x="1" y="1"/>
                      <a:pt x="2" y="0"/>
                      <a:pt x="4" y="1"/>
                    </a:cubicBezTo>
                    <a:cubicBezTo>
                      <a:pt x="6" y="1"/>
                      <a:pt x="7" y="3"/>
                      <a:pt x="7" y="5"/>
                    </a:cubicBezTo>
                    <a:cubicBezTo>
                      <a:pt x="6" y="7"/>
                      <a:pt x="4" y="8"/>
                      <a:pt x="2"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1" name="Freeform 364"/>
              <p:cNvSpPr/>
              <p:nvPr>
                <p:custDataLst>
                  <p:tags r:id="rId258"/>
                </p:custDataLst>
              </p:nvPr>
            </p:nvSpPr>
            <p:spPr bwMode="auto">
              <a:xfrm>
                <a:off x="13580" y="6798"/>
                <a:ext cx="51" cy="43"/>
              </a:xfrm>
              <a:custGeom>
                <a:avLst/>
                <a:gdLst>
                  <a:gd name="T0" fmla="*/ 2 w 8"/>
                  <a:gd name="T1" fmla="*/ 6 h 7"/>
                  <a:gd name="T2" fmla="*/ 1 w 8"/>
                  <a:gd name="T3" fmla="*/ 1 h 7"/>
                  <a:gd name="T4" fmla="*/ 6 w 8"/>
                  <a:gd name="T5" fmla="*/ 1 h 7"/>
                  <a:gd name="T6" fmla="*/ 7 w 8"/>
                  <a:gd name="T7" fmla="*/ 5 h 7"/>
                  <a:gd name="T8" fmla="*/ 2 w 8"/>
                  <a:gd name="T9" fmla="*/ 6 h 7"/>
                </a:gdLst>
                <a:ahLst/>
                <a:cxnLst>
                  <a:cxn ang="0">
                    <a:pos x="T0" y="T1"/>
                  </a:cxn>
                  <a:cxn ang="0">
                    <a:pos x="T2" y="T3"/>
                  </a:cxn>
                  <a:cxn ang="0">
                    <a:pos x="T4" y="T5"/>
                  </a:cxn>
                  <a:cxn ang="0">
                    <a:pos x="T6" y="T7"/>
                  </a:cxn>
                  <a:cxn ang="0">
                    <a:pos x="T8" y="T9"/>
                  </a:cxn>
                </a:cxnLst>
                <a:rect l="0" t="0" r="r" b="b"/>
                <a:pathLst>
                  <a:path w="8" h="7">
                    <a:moveTo>
                      <a:pt x="2" y="6"/>
                    </a:moveTo>
                    <a:cubicBezTo>
                      <a:pt x="1" y="5"/>
                      <a:pt x="0" y="3"/>
                      <a:pt x="1" y="1"/>
                    </a:cubicBezTo>
                    <a:cubicBezTo>
                      <a:pt x="3" y="0"/>
                      <a:pt x="5" y="0"/>
                      <a:pt x="6" y="1"/>
                    </a:cubicBezTo>
                    <a:cubicBezTo>
                      <a:pt x="8" y="2"/>
                      <a:pt x="8" y="4"/>
                      <a:pt x="7" y="5"/>
                    </a:cubicBezTo>
                    <a:cubicBezTo>
                      <a:pt x="6" y="7"/>
                      <a:pt x="4" y="7"/>
                      <a:pt x="2"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2" name="Freeform 365"/>
              <p:cNvSpPr/>
              <p:nvPr>
                <p:custDataLst>
                  <p:tags r:id="rId259"/>
                </p:custDataLst>
              </p:nvPr>
            </p:nvSpPr>
            <p:spPr bwMode="auto">
              <a:xfrm>
                <a:off x="13522" y="6856"/>
                <a:ext cx="51" cy="51"/>
              </a:xfrm>
              <a:custGeom>
                <a:avLst/>
                <a:gdLst>
                  <a:gd name="T0" fmla="*/ 1 w 8"/>
                  <a:gd name="T1" fmla="*/ 6 h 8"/>
                  <a:gd name="T2" fmla="*/ 2 w 8"/>
                  <a:gd name="T3" fmla="*/ 1 h 8"/>
                  <a:gd name="T4" fmla="*/ 7 w 8"/>
                  <a:gd name="T5" fmla="*/ 2 h 8"/>
                  <a:gd name="T6" fmla="*/ 6 w 8"/>
                  <a:gd name="T7" fmla="*/ 6 h 8"/>
                  <a:gd name="T8" fmla="*/ 1 w 8"/>
                  <a:gd name="T9" fmla="*/ 6 h 8"/>
                </a:gdLst>
                <a:ahLst/>
                <a:cxnLst>
                  <a:cxn ang="0">
                    <a:pos x="T0" y="T1"/>
                  </a:cxn>
                  <a:cxn ang="0">
                    <a:pos x="T2" y="T3"/>
                  </a:cxn>
                  <a:cxn ang="0">
                    <a:pos x="T4" y="T5"/>
                  </a:cxn>
                  <a:cxn ang="0">
                    <a:pos x="T6" y="T7"/>
                  </a:cxn>
                  <a:cxn ang="0">
                    <a:pos x="T8" y="T9"/>
                  </a:cxn>
                </a:cxnLst>
                <a:rect l="0" t="0" r="r" b="b"/>
                <a:pathLst>
                  <a:path w="8" h="8">
                    <a:moveTo>
                      <a:pt x="1" y="6"/>
                    </a:moveTo>
                    <a:cubicBezTo>
                      <a:pt x="0" y="4"/>
                      <a:pt x="1" y="2"/>
                      <a:pt x="2" y="1"/>
                    </a:cubicBezTo>
                    <a:cubicBezTo>
                      <a:pt x="4" y="0"/>
                      <a:pt x="6" y="0"/>
                      <a:pt x="7" y="2"/>
                    </a:cubicBezTo>
                    <a:cubicBezTo>
                      <a:pt x="8" y="3"/>
                      <a:pt x="8" y="5"/>
                      <a:pt x="6" y="6"/>
                    </a:cubicBezTo>
                    <a:cubicBezTo>
                      <a:pt x="5" y="8"/>
                      <a:pt x="2" y="7"/>
                      <a:pt x="1"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3" name="Freeform 366"/>
              <p:cNvSpPr/>
              <p:nvPr>
                <p:custDataLst>
                  <p:tags r:id="rId260"/>
                </p:custDataLst>
              </p:nvPr>
            </p:nvSpPr>
            <p:spPr bwMode="auto">
              <a:xfrm>
                <a:off x="13449" y="6895"/>
                <a:ext cx="53" cy="51"/>
              </a:xfrm>
              <a:custGeom>
                <a:avLst/>
                <a:gdLst>
                  <a:gd name="T0" fmla="*/ 1 w 8"/>
                  <a:gd name="T1" fmla="*/ 5 h 8"/>
                  <a:gd name="T2" fmla="*/ 3 w 8"/>
                  <a:gd name="T3" fmla="*/ 1 h 8"/>
                  <a:gd name="T4" fmla="*/ 7 w 8"/>
                  <a:gd name="T5" fmla="*/ 3 h 8"/>
                  <a:gd name="T6" fmla="*/ 5 w 8"/>
                  <a:gd name="T7" fmla="*/ 7 h 8"/>
                  <a:gd name="T8" fmla="*/ 1 w 8"/>
                  <a:gd name="T9" fmla="*/ 5 h 8"/>
                </a:gdLst>
                <a:ahLst/>
                <a:cxnLst>
                  <a:cxn ang="0">
                    <a:pos x="T0" y="T1"/>
                  </a:cxn>
                  <a:cxn ang="0">
                    <a:pos x="T2" y="T3"/>
                  </a:cxn>
                  <a:cxn ang="0">
                    <a:pos x="T4" y="T5"/>
                  </a:cxn>
                  <a:cxn ang="0">
                    <a:pos x="T6" y="T7"/>
                  </a:cxn>
                  <a:cxn ang="0">
                    <a:pos x="T8" y="T9"/>
                  </a:cxn>
                </a:cxnLst>
                <a:rect l="0" t="0" r="r" b="b"/>
                <a:pathLst>
                  <a:path w="8" h="8">
                    <a:moveTo>
                      <a:pt x="1" y="5"/>
                    </a:moveTo>
                    <a:cubicBezTo>
                      <a:pt x="0" y="3"/>
                      <a:pt x="1" y="1"/>
                      <a:pt x="3" y="1"/>
                    </a:cubicBezTo>
                    <a:cubicBezTo>
                      <a:pt x="4" y="0"/>
                      <a:pt x="6" y="1"/>
                      <a:pt x="7" y="3"/>
                    </a:cubicBezTo>
                    <a:cubicBezTo>
                      <a:pt x="8" y="4"/>
                      <a:pt x="7" y="7"/>
                      <a:pt x="5" y="7"/>
                    </a:cubicBezTo>
                    <a:cubicBezTo>
                      <a:pt x="3" y="8"/>
                      <a:pt x="1" y="7"/>
                      <a:pt x="1" y="5"/>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4" name="Freeform 367"/>
              <p:cNvSpPr/>
              <p:nvPr>
                <p:custDataLst>
                  <p:tags r:id="rId261"/>
                </p:custDataLst>
              </p:nvPr>
            </p:nvSpPr>
            <p:spPr bwMode="auto">
              <a:xfrm>
                <a:off x="13372" y="6914"/>
                <a:ext cx="46" cy="46"/>
              </a:xfrm>
              <a:custGeom>
                <a:avLst/>
                <a:gdLst>
                  <a:gd name="T0" fmla="*/ 0 w 7"/>
                  <a:gd name="T1" fmla="*/ 4 h 7"/>
                  <a:gd name="T2" fmla="*/ 3 w 7"/>
                  <a:gd name="T3" fmla="*/ 1 h 7"/>
                  <a:gd name="T4" fmla="*/ 7 w 7"/>
                  <a:gd name="T5" fmla="*/ 4 h 7"/>
                  <a:gd name="T6" fmla="*/ 4 w 7"/>
                  <a:gd name="T7" fmla="*/ 7 h 7"/>
                  <a:gd name="T8" fmla="*/ 0 w 7"/>
                  <a:gd name="T9" fmla="*/ 4 h 7"/>
                </a:gdLst>
                <a:ahLst/>
                <a:cxnLst>
                  <a:cxn ang="0">
                    <a:pos x="T0" y="T1"/>
                  </a:cxn>
                  <a:cxn ang="0">
                    <a:pos x="T2" y="T3"/>
                  </a:cxn>
                  <a:cxn ang="0">
                    <a:pos x="T4" y="T5"/>
                  </a:cxn>
                  <a:cxn ang="0">
                    <a:pos x="T6" y="T7"/>
                  </a:cxn>
                  <a:cxn ang="0">
                    <a:pos x="T8" y="T9"/>
                  </a:cxn>
                </a:cxnLst>
                <a:rect l="0" t="0" r="r" b="b"/>
                <a:pathLst>
                  <a:path w="7" h="7">
                    <a:moveTo>
                      <a:pt x="0" y="4"/>
                    </a:moveTo>
                    <a:cubicBezTo>
                      <a:pt x="0" y="2"/>
                      <a:pt x="1" y="1"/>
                      <a:pt x="3" y="1"/>
                    </a:cubicBezTo>
                    <a:cubicBezTo>
                      <a:pt x="5" y="0"/>
                      <a:pt x="6" y="2"/>
                      <a:pt x="7" y="4"/>
                    </a:cubicBezTo>
                    <a:cubicBezTo>
                      <a:pt x="7" y="5"/>
                      <a:pt x="6" y="7"/>
                      <a:pt x="4" y="7"/>
                    </a:cubicBezTo>
                    <a:cubicBezTo>
                      <a:pt x="1" y="7"/>
                      <a:pt x="0" y="6"/>
                      <a:pt x="0"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5" name="Oval 368"/>
              <p:cNvSpPr>
                <a:spLocks noChangeArrowheads="1"/>
              </p:cNvSpPr>
              <p:nvPr>
                <p:custDataLst>
                  <p:tags r:id="rId262"/>
                </p:custDataLst>
              </p:nvPr>
            </p:nvSpPr>
            <p:spPr bwMode="auto">
              <a:xfrm>
                <a:off x="1329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6" name="Oval 369"/>
              <p:cNvSpPr>
                <a:spLocks noChangeArrowheads="1"/>
              </p:cNvSpPr>
              <p:nvPr>
                <p:custDataLst>
                  <p:tags r:id="rId263"/>
                </p:custDataLst>
              </p:nvPr>
            </p:nvSpPr>
            <p:spPr bwMode="auto">
              <a:xfrm>
                <a:off x="1320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7" name="Rectangle 370"/>
              <p:cNvSpPr>
                <a:spLocks noChangeArrowheads="1"/>
              </p:cNvSpPr>
              <p:nvPr>
                <p:custDataLst>
                  <p:tags r:id="rId264"/>
                </p:custDataLst>
              </p:nvPr>
            </p:nvSpPr>
            <p:spPr bwMode="auto">
              <a:xfrm>
                <a:off x="12781" y="6999"/>
                <a:ext cx="58" cy="66"/>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8" name="Rectangle 371"/>
              <p:cNvSpPr>
                <a:spLocks noChangeArrowheads="1"/>
              </p:cNvSpPr>
              <p:nvPr>
                <p:custDataLst>
                  <p:tags r:id="rId265"/>
                </p:custDataLst>
              </p:nvPr>
            </p:nvSpPr>
            <p:spPr bwMode="auto">
              <a:xfrm>
                <a:off x="12870" y="6922"/>
                <a:ext cx="58" cy="143"/>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9" name="Rectangle 372"/>
              <p:cNvSpPr>
                <a:spLocks noChangeArrowheads="1"/>
              </p:cNvSpPr>
              <p:nvPr>
                <p:custDataLst>
                  <p:tags r:id="rId266"/>
                </p:custDataLst>
              </p:nvPr>
            </p:nvSpPr>
            <p:spPr bwMode="auto">
              <a:xfrm>
                <a:off x="12960" y="6876"/>
                <a:ext cx="58" cy="188"/>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0" name="Freeform 373"/>
              <p:cNvSpPr>
                <a:spLocks noEditPoints="1"/>
              </p:cNvSpPr>
              <p:nvPr>
                <p:custDataLst>
                  <p:tags r:id="rId267"/>
                </p:custDataLst>
              </p:nvPr>
            </p:nvSpPr>
            <p:spPr bwMode="auto">
              <a:xfrm>
                <a:off x="12677" y="6740"/>
                <a:ext cx="457" cy="467"/>
              </a:xfrm>
              <a:custGeom>
                <a:avLst/>
                <a:gdLst>
                  <a:gd name="T0" fmla="*/ 35 w 69"/>
                  <a:gd name="T1" fmla="*/ 70 h 70"/>
                  <a:gd name="T2" fmla="*/ 0 w 69"/>
                  <a:gd name="T3" fmla="*/ 35 h 70"/>
                  <a:gd name="T4" fmla="*/ 35 w 69"/>
                  <a:gd name="T5" fmla="*/ 0 h 70"/>
                  <a:gd name="T6" fmla="*/ 69 w 69"/>
                  <a:gd name="T7" fmla="*/ 35 h 70"/>
                  <a:gd name="T8" fmla="*/ 35 w 69"/>
                  <a:gd name="T9" fmla="*/ 70 h 70"/>
                  <a:gd name="T10" fmla="*/ 35 w 69"/>
                  <a:gd name="T11" fmla="*/ 6 h 70"/>
                  <a:gd name="T12" fmla="*/ 6 w 69"/>
                  <a:gd name="T13" fmla="*/ 35 h 70"/>
                  <a:gd name="T14" fmla="*/ 35 w 69"/>
                  <a:gd name="T15" fmla="*/ 64 h 70"/>
                  <a:gd name="T16" fmla="*/ 63 w 69"/>
                  <a:gd name="T17" fmla="*/ 35 h 70"/>
                  <a:gd name="T18" fmla="*/ 35 w 69"/>
                  <a:gd name="T19" fmla="*/ 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70">
                    <a:moveTo>
                      <a:pt x="35" y="70"/>
                    </a:moveTo>
                    <a:cubicBezTo>
                      <a:pt x="16" y="70"/>
                      <a:pt x="0" y="54"/>
                      <a:pt x="0" y="35"/>
                    </a:cubicBezTo>
                    <a:cubicBezTo>
                      <a:pt x="0" y="16"/>
                      <a:pt x="16" y="0"/>
                      <a:pt x="35" y="0"/>
                    </a:cubicBezTo>
                    <a:cubicBezTo>
                      <a:pt x="54" y="0"/>
                      <a:pt x="69" y="16"/>
                      <a:pt x="69" y="35"/>
                    </a:cubicBezTo>
                    <a:cubicBezTo>
                      <a:pt x="69" y="54"/>
                      <a:pt x="54" y="70"/>
                      <a:pt x="35" y="70"/>
                    </a:cubicBezTo>
                    <a:close/>
                    <a:moveTo>
                      <a:pt x="35" y="6"/>
                    </a:moveTo>
                    <a:cubicBezTo>
                      <a:pt x="19" y="6"/>
                      <a:pt x="6" y="19"/>
                      <a:pt x="6" y="35"/>
                    </a:cubicBezTo>
                    <a:cubicBezTo>
                      <a:pt x="6" y="51"/>
                      <a:pt x="19" y="64"/>
                      <a:pt x="35" y="64"/>
                    </a:cubicBezTo>
                    <a:cubicBezTo>
                      <a:pt x="50" y="64"/>
                      <a:pt x="63" y="51"/>
                      <a:pt x="63" y="35"/>
                    </a:cubicBezTo>
                    <a:cubicBezTo>
                      <a:pt x="63" y="19"/>
                      <a:pt x="50" y="6"/>
                      <a:pt x="35" y="6"/>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75" name="文本框 74"/>
            <p:cNvSpPr txBox="1"/>
            <p:nvPr>
              <p:custDataLst>
                <p:tags r:id="rId1"/>
              </p:custDataLst>
            </p:nvPr>
          </p:nvSpPr>
          <p:spPr>
            <a:xfrm>
              <a:off x="5919" y="4045"/>
              <a:ext cx="7365" cy="2447"/>
            </a:xfrm>
            <a:prstGeom prst="rect">
              <a:avLst/>
            </a:prstGeom>
            <a:noFill/>
          </p:spPr>
          <p:txBody>
            <a:bodyPr wrap="square" rtlCol="0" anchor="ctr">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fontAlgn="auto">
                <a:lnSpc>
                  <a:spcPts val="3400"/>
                </a:lnSpc>
                <a:spcBef>
                  <a:spcPts val="0"/>
                </a:spcBef>
                <a:spcAft>
                  <a:spcPts val="0"/>
                </a:spcAft>
              </a:pPr>
              <a:r>
                <a:rPr lang="zh-CN" sz="3200"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查阅是否有该类制度</a:t>
              </a: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nvPicPr>
        <p:blipFill>
          <a:blip r:embed="rId272"/>
          <a:stretch>
            <a:fillRect/>
          </a:stretch>
        </p:blipFill>
        <p:spPr>
          <a:xfrm>
            <a:off x="0" y="0"/>
            <a:ext cx="12202795" cy="6857365"/>
          </a:xfrm>
          <a:prstGeom prst="rect">
            <a:avLst/>
          </a:prstGeom>
        </p:spPr>
      </p:pic>
      <p:sp>
        <p:nvSpPr>
          <p:cNvPr id="7" name="文本框 6"/>
          <p:cNvSpPr txBox="1"/>
          <p:nvPr>
            <p:custDataLst>
              <p:tags r:id="rId1"/>
            </p:custDataLst>
          </p:nvPr>
        </p:nvSpPr>
        <p:spPr>
          <a:xfrm>
            <a:off x="306070" y="160655"/>
            <a:ext cx="11578590" cy="768350"/>
          </a:xfrm>
          <a:prstGeom prst="rect">
            <a:avLst/>
          </a:prstGeom>
          <a:gradFill>
            <a:gsLst>
              <a:gs pos="0">
                <a:srgbClr val="E30000"/>
              </a:gs>
              <a:gs pos="100000">
                <a:srgbClr val="760303"/>
              </a:gs>
            </a:gsLst>
            <a:lin ang="5400000" scaled="0"/>
          </a:gradFill>
          <a:ln>
            <a:noFill/>
          </a:ln>
        </p:spPr>
        <p:txBody>
          <a:bodyPr wrap="square" rtlCol="0">
            <a:spAutoFit/>
          </a:bodyPr>
          <a:lstStyle/>
          <a:p>
            <a:pPr algn="l"/>
            <a:r>
              <a:rPr lang="en-US" sz="2200">
                <a:solidFill>
                  <a:schemeClr val="bg1"/>
                </a:solidFill>
                <a:latin typeface="思源黑体 Medium" panose="020B0600000000000000" charset="-122"/>
                <a:ea typeface="思源黑体 Medium" panose="020B0600000000000000" charset="-122"/>
                <a:cs typeface="思源黑体 Medium" panose="020B0600000000000000" charset="-122"/>
              </a:rPr>
              <a:t>2</a:t>
            </a:r>
            <a:r>
              <a:rPr lang="zh-CN" altLang="en-US" sz="2200">
                <a:solidFill>
                  <a:schemeClr val="bg1"/>
                </a:solidFill>
                <a:latin typeface="思源黑体 Medium" panose="020B0600000000000000" charset="-122"/>
                <a:ea typeface="思源黑体 Medium" panose="020B0600000000000000" charset="-122"/>
                <a:cs typeface="思源黑体 Medium" panose="020B0600000000000000" charset="-122"/>
              </a:rPr>
              <a:t>、</a:t>
            </a:r>
            <a:r>
              <a:rPr sz="2200">
                <a:solidFill>
                  <a:schemeClr val="bg1"/>
                </a:solidFill>
                <a:latin typeface="思源黑体 Medium" panose="020B0600000000000000" charset="-122"/>
                <a:ea typeface="思源黑体 Medium" panose="020B0600000000000000" charset="-122"/>
                <a:cs typeface="思源黑体 Medium" panose="020B0600000000000000" charset="-122"/>
              </a:rPr>
              <a:t>向不具备危险化学品生产、经营资质的单位采购危险化学品，采购的危险化学品无安全技术说明书和化学品安全标签</a:t>
            </a:r>
          </a:p>
        </p:txBody>
      </p:sp>
      <p:sp>
        <p:nvSpPr>
          <p:cNvPr id="9" name="文本框 8"/>
          <p:cNvSpPr txBox="1"/>
          <p:nvPr>
            <p:custDataLst>
              <p:tags r:id="rId2"/>
            </p:custDataLst>
          </p:nvPr>
        </p:nvSpPr>
        <p:spPr>
          <a:xfrm>
            <a:off x="306070" y="1188085"/>
            <a:ext cx="6201410" cy="5140325"/>
          </a:xfrm>
          <a:prstGeom prst="rect">
            <a:avLst/>
          </a:prstGeom>
          <a:solidFill>
            <a:schemeClr val="bg2">
              <a:alpha val="48000"/>
            </a:schemeClr>
          </a:solidFill>
        </p:spPr>
        <p:txBody>
          <a:bodyPr wrap="square" rtlCol="0">
            <a:noAutofit/>
          </a:bodyPr>
          <a:lstStyle/>
          <a:p>
            <a:pPr>
              <a:lnSpc>
                <a:spcPct val="150000"/>
              </a:lnSpc>
            </a:pPr>
            <a:r>
              <a:rPr lang="zh-CN" altLang="en-US" sz="1600"/>
              <a:t>《危险化学品安全管理条例》第十五条</a:t>
            </a:r>
            <a:r>
              <a:rPr lang="zh-CN" altLang="en-US" sz="2000">
                <a:solidFill>
                  <a:srgbClr val="FF0000"/>
                </a:solidFill>
              </a:rPr>
              <a:t> 危险化学品生产企业应当提供与其生产的危险化学品相符的化学品安全技术说明书，并在危险化学品包装(包括外包装件)上粘贴或者拴挂与包装内危险化学品相符的化学品安全标签。</a:t>
            </a:r>
            <a:r>
              <a:rPr lang="zh-CN" altLang="en-US" sz="1600"/>
              <a:t>化学品安全技术说明书和化学品安全标签所载明的内容应当符合国家标准的要求。</a:t>
            </a:r>
          </a:p>
          <a:p>
            <a:pPr>
              <a:lnSpc>
                <a:spcPct val="150000"/>
              </a:lnSpc>
            </a:pPr>
            <a:r>
              <a:rPr lang="zh-CN" altLang="en-US" sz="1600"/>
              <a:t>危险化学品生产企业发现其生产的危险化学品有新的危险特性的，应当立即公告，并及时修订其化学品安全技术说明书和化学品安全标签。</a:t>
            </a:r>
          </a:p>
          <a:p>
            <a:pPr>
              <a:lnSpc>
                <a:spcPct val="150000"/>
              </a:lnSpc>
            </a:pPr>
            <a:r>
              <a:rPr lang="zh-CN" altLang="en-US" sz="1600"/>
              <a:t>第三十七条 </a:t>
            </a:r>
            <a:r>
              <a:rPr lang="zh-CN" altLang="en-US" sz="2000">
                <a:solidFill>
                  <a:srgbClr val="FF0000"/>
                </a:solidFill>
              </a:rPr>
              <a:t>危险化学品经营企业</a:t>
            </a:r>
            <a:r>
              <a:rPr lang="zh-CN" altLang="en-US" sz="1600"/>
              <a:t>不得向未经许可从事危险化学品生产、经营活动的企业采购危险化学品，</a:t>
            </a:r>
            <a:r>
              <a:rPr lang="zh-CN" altLang="en-US" sz="2000">
                <a:solidFill>
                  <a:srgbClr val="FF0000"/>
                </a:solidFill>
              </a:rPr>
              <a:t>不得经营没有化学品安全技术说明书或者化学品安全标签的危险化学品。</a:t>
            </a:r>
          </a:p>
        </p:txBody>
      </p:sp>
      <p:grpSp>
        <p:nvGrpSpPr>
          <p:cNvPr id="6" name="组合 5" descr="7b0a202020202274657874626f78223a20227b5c2269645c223a32303334353032302c5c2263617465676f72795f69645c223a5c225c227d220a7d0a"/>
          <p:cNvGrpSpPr/>
          <p:nvPr/>
        </p:nvGrpSpPr>
        <p:grpSpPr>
          <a:xfrm>
            <a:off x="6851650" y="1764665"/>
            <a:ext cx="4448810" cy="4286250"/>
            <a:chOff x="5402" y="3594"/>
            <a:chExt cx="8398" cy="3612"/>
          </a:xfrm>
        </p:grpSpPr>
        <p:grpSp>
          <p:nvGrpSpPr>
            <p:cNvPr id="8" name="组合 7"/>
            <p:cNvGrpSpPr/>
            <p:nvPr/>
          </p:nvGrpSpPr>
          <p:grpSpPr>
            <a:xfrm>
              <a:off x="5402" y="3594"/>
              <a:ext cx="8398" cy="3612"/>
              <a:chOff x="5402" y="3594"/>
              <a:chExt cx="8398" cy="3612"/>
            </a:xfrm>
          </p:grpSpPr>
          <p:sp>
            <p:nvSpPr>
              <p:cNvPr id="181" name="Freeform 107"/>
              <p:cNvSpPr>
                <a:spLocks noEditPoints="1"/>
              </p:cNvSpPr>
              <p:nvPr>
                <p:custDataLst>
                  <p:tags r:id="rId5"/>
                </p:custDataLst>
              </p:nvPr>
            </p:nvSpPr>
            <p:spPr bwMode="auto">
              <a:xfrm>
                <a:off x="13134" y="6734"/>
                <a:ext cx="124" cy="128"/>
              </a:xfrm>
              <a:custGeom>
                <a:avLst/>
                <a:gdLst>
                  <a:gd name="T0" fmla="*/ 18 w 19"/>
                  <a:gd name="T1" fmla="*/ 15 h 20"/>
                  <a:gd name="T2" fmla="*/ 19 w 19"/>
                  <a:gd name="T3" fmla="*/ 13 h 20"/>
                  <a:gd name="T4" fmla="*/ 17 w 19"/>
                  <a:gd name="T5" fmla="*/ 11 h 20"/>
                  <a:gd name="T6" fmla="*/ 17 w 19"/>
                  <a:gd name="T7" fmla="*/ 9 h 20"/>
                  <a:gd name="T8" fmla="*/ 19 w 19"/>
                  <a:gd name="T9" fmla="*/ 7 h 20"/>
                  <a:gd name="T10" fmla="*/ 18 w 19"/>
                  <a:gd name="T11" fmla="*/ 5 h 20"/>
                  <a:gd name="T12" fmla="*/ 15 w 19"/>
                  <a:gd name="T13" fmla="*/ 5 h 20"/>
                  <a:gd name="T14" fmla="*/ 14 w 19"/>
                  <a:gd name="T15" fmla="*/ 4 h 20"/>
                  <a:gd name="T16" fmla="*/ 14 w 19"/>
                  <a:gd name="T17" fmla="*/ 1 h 20"/>
                  <a:gd name="T18" fmla="*/ 12 w 19"/>
                  <a:gd name="T19" fmla="*/ 0 h 20"/>
                  <a:gd name="T20" fmla="*/ 10 w 19"/>
                  <a:gd name="T21" fmla="*/ 2 h 20"/>
                  <a:gd name="T22" fmla="*/ 8 w 19"/>
                  <a:gd name="T23" fmla="*/ 2 h 20"/>
                  <a:gd name="T24" fmla="*/ 7 w 19"/>
                  <a:gd name="T25" fmla="*/ 0 h 20"/>
                  <a:gd name="T26" fmla="*/ 4 w 19"/>
                  <a:gd name="T27" fmla="*/ 1 h 20"/>
                  <a:gd name="T28" fmla="*/ 5 w 19"/>
                  <a:gd name="T29" fmla="*/ 4 h 20"/>
                  <a:gd name="T30" fmla="*/ 3 w 19"/>
                  <a:gd name="T31" fmla="*/ 5 h 20"/>
                  <a:gd name="T32" fmla="*/ 0 w 19"/>
                  <a:gd name="T33" fmla="*/ 5 h 20"/>
                  <a:gd name="T34" fmla="*/ 0 w 19"/>
                  <a:gd name="T35" fmla="*/ 7 h 20"/>
                  <a:gd name="T36" fmla="*/ 2 w 19"/>
                  <a:gd name="T37" fmla="*/ 9 h 20"/>
                  <a:gd name="T38" fmla="*/ 2 w 19"/>
                  <a:gd name="T39" fmla="*/ 11 h 20"/>
                  <a:gd name="T40" fmla="*/ 0 w 19"/>
                  <a:gd name="T41" fmla="*/ 13 h 20"/>
                  <a:gd name="T42" fmla="*/ 1 w 19"/>
                  <a:gd name="T43" fmla="*/ 15 h 20"/>
                  <a:gd name="T44" fmla="*/ 3 w 19"/>
                  <a:gd name="T45" fmla="*/ 15 h 20"/>
                  <a:gd name="T46" fmla="*/ 5 w 19"/>
                  <a:gd name="T47" fmla="*/ 16 h 20"/>
                  <a:gd name="T48" fmla="*/ 4 w 19"/>
                  <a:gd name="T49" fmla="*/ 19 h 20"/>
                  <a:gd name="T50" fmla="*/ 7 w 19"/>
                  <a:gd name="T51" fmla="*/ 20 h 20"/>
                  <a:gd name="T52" fmla="*/ 9 w 19"/>
                  <a:gd name="T53" fmla="*/ 18 h 20"/>
                  <a:gd name="T54" fmla="*/ 10 w 19"/>
                  <a:gd name="T55" fmla="*/ 18 h 20"/>
                  <a:gd name="T56" fmla="*/ 12 w 19"/>
                  <a:gd name="T57" fmla="*/ 20 h 20"/>
                  <a:gd name="T58" fmla="*/ 14 w 19"/>
                  <a:gd name="T59" fmla="*/ 19 h 20"/>
                  <a:gd name="T60" fmla="*/ 14 w 19"/>
                  <a:gd name="T61" fmla="*/ 16 h 20"/>
                  <a:gd name="T62" fmla="*/ 15 w 19"/>
                  <a:gd name="T63" fmla="*/ 15 h 20"/>
                  <a:gd name="T64" fmla="*/ 18 w 19"/>
                  <a:gd name="T65" fmla="*/ 15 h 20"/>
                  <a:gd name="T66" fmla="*/ 8 w 19"/>
                  <a:gd name="T67" fmla="*/ 13 h 20"/>
                  <a:gd name="T68" fmla="*/ 6 w 19"/>
                  <a:gd name="T69" fmla="*/ 9 h 20"/>
                  <a:gd name="T70" fmla="*/ 11 w 19"/>
                  <a:gd name="T71" fmla="*/ 6 h 20"/>
                  <a:gd name="T72" fmla="*/ 13 w 19"/>
                  <a:gd name="T73" fmla="*/ 11 h 20"/>
                  <a:gd name="T74" fmla="*/ 8 w 19"/>
                  <a:gd name="T75"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 h="20">
                    <a:moveTo>
                      <a:pt x="18" y="15"/>
                    </a:moveTo>
                    <a:cubicBezTo>
                      <a:pt x="19" y="13"/>
                      <a:pt x="19" y="13"/>
                      <a:pt x="19" y="13"/>
                    </a:cubicBezTo>
                    <a:cubicBezTo>
                      <a:pt x="17" y="11"/>
                      <a:pt x="17" y="11"/>
                      <a:pt x="17" y="11"/>
                    </a:cubicBezTo>
                    <a:cubicBezTo>
                      <a:pt x="17" y="10"/>
                      <a:pt x="17" y="10"/>
                      <a:pt x="17" y="9"/>
                    </a:cubicBezTo>
                    <a:cubicBezTo>
                      <a:pt x="19" y="7"/>
                      <a:pt x="19" y="7"/>
                      <a:pt x="19" y="7"/>
                    </a:cubicBezTo>
                    <a:cubicBezTo>
                      <a:pt x="18" y="5"/>
                      <a:pt x="18" y="5"/>
                      <a:pt x="18" y="5"/>
                    </a:cubicBezTo>
                    <a:cubicBezTo>
                      <a:pt x="15" y="5"/>
                      <a:pt x="15" y="5"/>
                      <a:pt x="15" y="5"/>
                    </a:cubicBezTo>
                    <a:cubicBezTo>
                      <a:pt x="15" y="5"/>
                      <a:pt x="15" y="4"/>
                      <a:pt x="14" y="4"/>
                    </a:cubicBezTo>
                    <a:cubicBezTo>
                      <a:pt x="14" y="1"/>
                      <a:pt x="14" y="1"/>
                      <a:pt x="14" y="1"/>
                    </a:cubicBezTo>
                    <a:cubicBezTo>
                      <a:pt x="12" y="0"/>
                      <a:pt x="12" y="0"/>
                      <a:pt x="12" y="0"/>
                    </a:cubicBezTo>
                    <a:cubicBezTo>
                      <a:pt x="10" y="2"/>
                      <a:pt x="10" y="2"/>
                      <a:pt x="10" y="2"/>
                    </a:cubicBezTo>
                    <a:cubicBezTo>
                      <a:pt x="10" y="2"/>
                      <a:pt x="9" y="2"/>
                      <a:pt x="8" y="2"/>
                    </a:cubicBezTo>
                    <a:cubicBezTo>
                      <a:pt x="7" y="0"/>
                      <a:pt x="7" y="0"/>
                      <a:pt x="7" y="0"/>
                    </a:cubicBezTo>
                    <a:cubicBezTo>
                      <a:pt x="4" y="1"/>
                      <a:pt x="4" y="1"/>
                      <a:pt x="4" y="1"/>
                    </a:cubicBezTo>
                    <a:cubicBezTo>
                      <a:pt x="5" y="4"/>
                      <a:pt x="5" y="4"/>
                      <a:pt x="5" y="4"/>
                    </a:cubicBezTo>
                    <a:cubicBezTo>
                      <a:pt x="4" y="4"/>
                      <a:pt x="4" y="5"/>
                      <a:pt x="3" y="5"/>
                    </a:cubicBezTo>
                    <a:cubicBezTo>
                      <a:pt x="0" y="5"/>
                      <a:pt x="0" y="5"/>
                      <a:pt x="0" y="5"/>
                    </a:cubicBezTo>
                    <a:cubicBezTo>
                      <a:pt x="0" y="7"/>
                      <a:pt x="0" y="7"/>
                      <a:pt x="0" y="7"/>
                    </a:cubicBezTo>
                    <a:cubicBezTo>
                      <a:pt x="2" y="9"/>
                      <a:pt x="2" y="9"/>
                      <a:pt x="2" y="9"/>
                    </a:cubicBezTo>
                    <a:cubicBezTo>
                      <a:pt x="2" y="10"/>
                      <a:pt x="2" y="10"/>
                      <a:pt x="2" y="11"/>
                    </a:cubicBezTo>
                    <a:cubicBezTo>
                      <a:pt x="0" y="13"/>
                      <a:pt x="0" y="13"/>
                      <a:pt x="0" y="13"/>
                    </a:cubicBezTo>
                    <a:cubicBezTo>
                      <a:pt x="1" y="15"/>
                      <a:pt x="1" y="15"/>
                      <a:pt x="1" y="15"/>
                    </a:cubicBezTo>
                    <a:cubicBezTo>
                      <a:pt x="3" y="15"/>
                      <a:pt x="3" y="15"/>
                      <a:pt x="3" y="15"/>
                    </a:cubicBezTo>
                    <a:cubicBezTo>
                      <a:pt x="4" y="15"/>
                      <a:pt x="4" y="16"/>
                      <a:pt x="5" y="16"/>
                    </a:cubicBezTo>
                    <a:cubicBezTo>
                      <a:pt x="4" y="19"/>
                      <a:pt x="4" y="19"/>
                      <a:pt x="4" y="19"/>
                    </a:cubicBezTo>
                    <a:cubicBezTo>
                      <a:pt x="7" y="20"/>
                      <a:pt x="7" y="20"/>
                      <a:pt x="7" y="20"/>
                    </a:cubicBezTo>
                    <a:cubicBezTo>
                      <a:pt x="9" y="18"/>
                      <a:pt x="9" y="18"/>
                      <a:pt x="9" y="18"/>
                    </a:cubicBezTo>
                    <a:cubicBezTo>
                      <a:pt x="9" y="18"/>
                      <a:pt x="10" y="18"/>
                      <a:pt x="10" y="18"/>
                    </a:cubicBezTo>
                    <a:cubicBezTo>
                      <a:pt x="12" y="20"/>
                      <a:pt x="12" y="20"/>
                      <a:pt x="12" y="20"/>
                    </a:cubicBezTo>
                    <a:cubicBezTo>
                      <a:pt x="14" y="19"/>
                      <a:pt x="14" y="19"/>
                      <a:pt x="14" y="19"/>
                    </a:cubicBezTo>
                    <a:cubicBezTo>
                      <a:pt x="14" y="16"/>
                      <a:pt x="14" y="16"/>
                      <a:pt x="14" y="16"/>
                    </a:cubicBezTo>
                    <a:cubicBezTo>
                      <a:pt x="15" y="16"/>
                      <a:pt x="15" y="15"/>
                      <a:pt x="15" y="15"/>
                    </a:cubicBezTo>
                    <a:lnTo>
                      <a:pt x="18" y="15"/>
                    </a:lnTo>
                    <a:close/>
                    <a:moveTo>
                      <a:pt x="8" y="13"/>
                    </a:moveTo>
                    <a:cubicBezTo>
                      <a:pt x="6" y="13"/>
                      <a:pt x="5" y="10"/>
                      <a:pt x="6" y="9"/>
                    </a:cubicBezTo>
                    <a:cubicBezTo>
                      <a:pt x="7" y="7"/>
                      <a:pt x="9" y="6"/>
                      <a:pt x="11" y="6"/>
                    </a:cubicBezTo>
                    <a:cubicBezTo>
                      <a:pt x="13" y="7"/>
                      <a:pt x="14" y="9"/>
                      <a:pt x="13" y="11"/>
                    </a:cubicBezTo>
                    <a:cubicBezTo>
                      <a:pt x="12" y="13"/>
                      <a:pt x="10" y="14"/>
                      <a:pt x="8" y="13"/>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2" name="Freeform 108"/>
              <p:cNvSpPr>
                <a:spLocks noEditPoints="1"/>
              </p:cNvSpPr>
              <p:nvPr>
                <p:custDataLst>
                  <p:tags r:id="rId6"/>
                </p:custDataLst>
              </p:nvPr>
            </p:nvSpPr>
            <p:spPr bwMode="auto">
              <a:xfrm>
                <a:off x="5757" y="3807"/>
                <a:ext cx="186" cy="188"/>
              </a:xfrm>
              <a:custGeom>
                <a:avLst/>
                <a:gdLst>
                  <a:gd name="T0" fmla="*/ 23 w 29"/>
                  <a:gd name="T1" fmla="*/ 26 h 29"/>
                  <a:gd name="T2" fmla="*/ 26 w 29"/>
                  <a:gd name="T3" fmla="*/ 24 h 29"/>
                  <a:gd name="T4" fmla="*/ 24 w 29"/>
                  <a:gd name="T5" fmla="*/ 20 h 29"/>
                  <a:gd name="T6" fmla="*/ 25 w 29"/>
                  <a:gd name="T7" fmla="*/ 18 h 29"/>
                  <a:gd name="T8" fmla="*/ 29 w 29"/>
                  <a:gd name="T9" fmla="*/ 17 h 29"/>
                  <a:gd name="T10" fmla="*/ 29 w 29"/>
                  <a:gd name="T11" fmla="*/ 13 h 29"/>
                  <a:gd name="T12" fmla="*/ 25 w 29"/>
                  <a:gd name="T13" fmla="*/ 12 h 29"/>
                  <a:gd name="T14" fmla="*/ 24 w 29"/>
                  <a:gd name="T15" fmla="*/ 10 h 29"/>
                  <a:gd name="T16" fmla="*/ 26 w 29"/>
                  <a:gd name="T17" fmla="*/ 6 h 29"/>
                  <a:gd name="T18" fmla="*/ 24 w 29"/>
                  <a:gd name="T19" fmla="*/ 3 h 29"/>
                  <a:gd name="T20" fmla="*/ 20 w 29"/>
                  <a:gd name="T21" fmla="*/ 5 h 29"/>
                  <a:gd name="T22" fmla="*/ 18 w 29"/>
                  <a:gd name="T23" fmla="*/ 4 h 29"/>
                  <a:gd name="T24" fmla="*/ 17 w 29"/>
                  <a:gd name="T25" fmla="*/ 0 h 29"/>
                  <a:gd name="T26" fmla="*/ 13 w 29"/>
                  <a:gd name="T27" fmla="*/ 0 h 29"/>
                  <a:gd name="T28" fmla="*/ 12 w 29"/>
                  <a:gd name="T29" fmla="*/ 4 h 29"/>
                  <a:gd name="T30" fmla="*/ 10 w 29"/>
                  <a:gd name="T31" fmla="*/ 5 h 29"/>
                  <a:gd name="T32" fmla="*/ 6 w 29"/>
                  <a:gd name="T33" fmla="*/ 3 h 29"/>
                  <a:gd name="T34" fmla="*/ 4 w 29"/>
                  <a:gd name="T35" fmla="*/ 5 h 29"/>
                  <a:gd name="T36" fmla="*/ 5 w 29"/>
                  <a:gd name="T37" fmla="*/ 9 h 29"/>
                  <a:gd name="T38" fmla="*/ 4 w 29"/>
                  <a:gd name="T39" fmla="*/ 11 h 29"/>
                  <a:gd name="T40" fmla="*/ 0 w 29"/>
                  <a:gd name="T41" fmla="*/ 12 h 29"/>
                  <a:gd name="T42" fmla="*/ 0 w 29"/>
                  <a:gd name="T43" fmla="*/ 16 h 29"/>
                  <a:gd name="T44" fmla="*/ 4 w 29"/>
                  <a:gd name="T45" fmla="*/ 17 h 29"/>
                  <a:gd name="T46" fmla="*/ 5 w 29"/>
                  <a:gd name="T47" fmla="*/ 19 h 29"/>
                  <a:gd name="T48" fmla="*/ 3 w 29"/>
                  <a:gd name="T49" fmla="*/ 23 h 29"/>
                  <a:gd name="T50" fmla="*/ 5 w 29"/>
                  <a:gd name="T51" fmla="*/ 25 h 29"/>
                  <a:gd name="T52" fmla="*/ 9 w 29"/>
                  <a:gd name="T53" fmla="*/ 24 h 29"/>
                  <a:gd name="T54" fmla="*/ 11 w 29"/>
                  <a:gd name="T55" fmla="*/ 25 h 29"/>
                  <a:gd name="T56" fmla="*/ 12 w 29"/>
                  <a:gd name="T57" fmla="*/ 29 h 29"/>
                  <a:gd name="T58" fmla="*/ 16 w 29"/>
                  <a:gd name="T59" fmla="*/ 29 h 29"/>
                  <a:gd name="T60" fmla="*/ 17 w 29"/>
                  <a:gd name="T61" fmla="*/ 25 h 29"/>
                  <a:gd name="T62" fmla="*/ 20 w 29"/>
                  <a:gd name="T63" fmla="*/ 24 h 29"/>
                  <a:gd name="T64" fmla="*/ 23 w 29"/>
                  <a:gd name="T65" fmla="*/ 26 h 29"/>
                  <a:gd name="T66" fmla="*/ 11 w 29"/>
                  <a:gd name="T67" fmla="*/ 18 h 29"/>
                  <a:gd name="T68" fmla="*/ 11 w 29"/>
                  <a:gd name="T69" fmla="*/ 11 h 29"/>
                  <a:gd name="T70" fmla="*/ 19 w 29"/>
                  <a:gd name="T71" fmla="*/ 11 h 29"/>
                  <a:gd name="T72" fmla="*/ 18 w 29"/>
                  <a:gd name="T73" fmla="*/ 18 h 29"/>
                  <a:gd name="T74" fmla="*/ 11 w 29"/>
                  <a:gd name="T75" fmla="*/ 1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 h="29">
                    <a:moveTo>
                      <a:pt x="23" y="26"/>
                    </a:moveTo>
                    <a:cubicBezTo>
                      <a:pt x="26" y="24"/>
                      <a:pt x="26" y="24"/>
                      <a:pt x="26" y="24"/>
                    </a:cubicBezTo>
                    <a:cubicBezTo>
                      <a:pt x="24" y="20"/>
                      <a:pt x="24" y="20"/>
                      <a:pt x="24" y="20"/>
                    </a:cubicBezTo>
                    <a:cubicBezTo>
                      <a:pt x="24" y="19"/>
                      <a:pt x="25" y="19"/>
                      <a:pt x="25" y="18"/>
                    </a:cubicBezTo>
                    <a:cubicBezTo>
                      <a:pt x="29" y="17"/>
                      <a:pt x="29" y="17"/>
                      <a:pt x="29" y="17"/>
                    </a:cubicBezTo>
                    <a:cubicBezTo>
                      <a:pt x="29" y="13"/>
                      <a:pt x="29" y="13"/>
                      <a:pt x="29" y="13"/>
                    </a:cubicBezTo>
                    <a:cubicBezTo>
                      <a:pt x="25" y="12"/>
                      <a:pt x="25" y="12"/>
                      <a:pt x="25" y="12"/>
                    </a:cubicBezTo>
                    <a:cubicBezTo>
                      <a:pt x="25" y="11"/>
                      <a:pt x="25" y="10"/>
                      <a:pt x="24" y="10"/>
                    </a:cubicBezTo>
                    <a:cubicBezTo>
                      <a:pt x="26" y="6"/>
                      <a:pt x="26" y="6"/>
                      <a:pt x="26" y="6"/>
                    </a:cubicBezTo>
                    <a:cubicBezTo>
                      <a:pt x="24" y="3"/>
                      <a:pt x="24" y="3"/>
                      <a:pt x="24" y="3"/>
                    </a:cubicBezTo>
                    <a:cubicBezTo>
                      <a:pt x="20" y="5"/>
                      <a:pt x="20" y="5"/>
                      <a:pt x="20" y="5"/>
                    </a:cubicBezTo>
                    <a:cubicBezTo>
                      <a:pt x="20" y="5"/>
                      <a:pt x="19" y="4"/>
                      <a:pt x="18" y="4"/>
                    </a:cubicBezTo>
                    <a:cubicBezTo>
                      <a:pt x="17" y="0"/>
                      <a:pt x="17" y="0"/>
                      <a:pt x="17" y="0"/>
                    </a:cubicBezTo>
                    <a:cubicBezTo>
                      <a:pt x="13" y="0"/>
                      <a:pt x="13" y="0"/>
                      <a:pt x="13" y="0"/>
                    </a:cubicBezTo>
                    <a:cubicBezTo>
                      <a:pt x="12" y="4"/>
                      <a:pt x="12" y="4"/>
                      <a:pt x="12" y="4"/>
                    </a:cubicBezTo>
                    <a:cubicBezTo>
                      <a:pt x="11" y="4"/>
                      <a:pt x="11" y="4"/>
                      <a:pt x="10" y="5"/>
                    </a:cubicBezTo>
                    <a:cubicBezTo>
                      <a:pt x="6" y="3"/>
                      <a:pt x="6" y="3"/>
                      <a:pt x="6" y="3"/>
                    </a:cubicBezTo>
                    <a:cubicBezTo>
                      <a:pt x="4" y="5"/>
                      <a:pt x="4" y="5"/>
                      <a:pt x="4" y="5"/>
                    </a:cubicBezTo>
                    <a:cubicBezTo>
                      <a:pt x="5" y="9"/>
                      <a:pt x="5" y="9"/>
                      <a:pt x="5" y="9"/>
                    </a:cubicBezTo>
                    <a:cubicBezTo>
                      <a:pt x="5" y="9"/>
                      <a:pt x="5" y="10"/>
                      <a:pt x="4" y="11"/>
                    </a:cubicBezTo>
                    <a:cubicBezTo>
                      <a:pt x="0" y="12"/>
                      <a:pt x="0" y="12"/>
                      <a:pt x="0" y="12"/>
                    </a:cubicBezTo>
                    <a:cubicBezTo>
                      <a:pt x="0" y="16"/>
                      <a:pt x="0" y="16"/>
                      <a:pt x="0" y="16"/>
                    </a:cubicBezTo>
                    <a:cubicBezTo>
                      <a:pt x="4" y="17"/>
                      <a:pt x="4" y="17"/>
                      <a:pt x="4" y="17"/>
                    </a:cubicBezTo>
                    <a:cubicBezTo>
                      <a:pt x="4" y="18"/>
                      <a:pt x="5" y="19"/>
                      <a:pt x="5" y="19"/>
                    </a:cubicBezTo>
                    <a:cubicBezTo>
                      <a:pt x="3" y="23"/>
                      <a:pt x="3" y="23"/>
                      <a:pt x="3" y="23"/>
                    </a:cubicBezTo>
                    <a:cubicBezTo>
                      <a:pt x="5" y="25"/>
                      <a:pt x="5" y="25"/>
                      <a:pt x="5" y="25"/>
                    </a:cubicBezTo>
                    <a:cubicBezTo>
                      <a:pt x="9" y="24"/>
                      <a:pt x="9" y="24"/>
                      <a:pt x="9" y="24"/>
                    </a:cubicBezTo>
                    <a:cubicBezTo>
                      <a:pt x="10" y="24"/>
                      <a:pt x="10" y="24"/>
                      <a:pt x="11" y="25"/>
                    </a:cubicBezTo>
                    <a:cubicBezTo>
                      <a:pt x="12" y="29"/>
                      <a:pt x="12" y="29"/>
                      <a:pt x="12" y="29"/>
                    </a:cubicBezTo>
                    <a:cubicBezTo>
                      <a:pt x="16" y="29"/>
                      <a:pt x="16" y="29"/>
                      <a:pt x="16" y="29"/>
                    </a:cubicBezTo>
                    <a:cubicBezTo>
                      <a:pt x="17" y="25"/>
                      <a:pt x="17" y="25"/>
                      <a:pt x="17" y="25"/>
                    </a:cubicBezTo>
                    <a:cubicBezTo>
                      <a:pt x="18" y="25"/>
                      <a:pt x="19" y="24"/>
                      <a:pt x="20" y="24"/>
                    </a:cubicBezTo>
                    <a:lnTo>
                      <a:pt x="23" y="26"/>
                    </a:lnTo>
                    <a:close/>
                    <a:moveTo>
                      <a:pt x="11" y="18"/>
                    </a:moveTo>
                    <a:cubicBezTo>
                      <a:pt x="9" y="16"/>
                      <a:pt x="9" y="12"/>
                      <a:pt x="11" y="11"/>
                    </a:cubicBezTo>
                    <a:cubicBezTo>
                      <a:pt x="13" y="9"/>
                      <a:pt x="17" y="9"/>
                      <a:pt x="19" y="11"/>
                    </a:cubicBezTo>
                    <a:cubicBezTo>
                      <a:pt x="21" y="13"/>
                      <a:pt x="20" y="16"/>
                      <a:pt x="18" y="18"/>
                    </a:cubicBezTo>
                    <a:cubicBezTo>
                      <a:pt x="16" y="20"/>
                      <a:pt x="13" y="20"/>
                      <a:pt x="11" y="18"/>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3" name="Freeform 109"/>
              <p:cNvSpPr>
                <a:spLocks noEditPoints="1"/>
              </p:cNvSpPr>
              <p:nvPr>
                <p:custDataLst>
                  <p:tags r:id="rId7"/>
                </p:custDataLst>
              </p:nvPr>
            </p:nvSpPr>
            <p:spPr bwMode="auto">
              <a:xfrm>
                <a:off x="5646" y="3969"/>
                <a:ext cx="97" cy="92"/>
              </a:xfrm>
              <a:custGeom>
                <a:avLst/>
                <a:gdLst>
                  <a:gd name="T0" fmla="*/ 12 w 15"/>
                  <a:gd name="T1" fmla="*/ 13 h 14"/>
                  <a:gd name="T2" fmla="*/ 13 w 15"/>
                  <a:gd name="T3" fmla="*/ 12 h 14"/>
                  <a:gd name="T4" fmla="*/ 12 w 15"/>
                  <a:gd name="T5" fmla="*/ 10 h 14"/>
                  <a:gd name="T6" fmla="*/ 13 w 15"/>
                  <a:gd name="T7" fmla="*/ 9 h 14"/>
                  <a:gd name="T8" fmla="*/ 15 w 15"/>
                  <a:gd name="T9" fmla="*/ 8 h 14"/>
                  <a:gd name="T10" fmla="*/ 15 w 15"/>
                  <a:gd name="T11" fmla="*/ 6 h 14"/>
                  <a:gd name="T12" fmla="*/ 13 w 15"/>
                  <a:gd name="T13" fmla="*/ 6 h 14"/>
                  <a:gd name="T14" fmla="*/ 12 w 15"/>
                  <a:gd name="T15" fmla="*/ 5 h 14"/>
                  <a:gd name="T16" fmla="*/ 14 w 15"/>
                  <a:gd name="T17" fmla="*/ 3 h 14"/>
                  <a:gd name="T18" fmla="*/ 12 w 15"/>
                  <a:gd name="T19" fmla="*/ 2 h 14"/>
                  <a:gd name="T20" fmla="*/ 10 w 15"/>
                  <a:gd name="T21" fmla="*/ 2 h 14"/>
                  <a:gd name="T22" fmla="*/ 9 w 15"/>
                  <a:gd name="T23" fmla="*/ 2 h 14"/>
                  <a:gd name="T24" fmla="*/ 9 w 15"/>
                  <a:gd name="T25" fmla="*/ 0 h 14"/>
                  <a:gd name="T26" fmla="*/ 7 w 15"/>
                  <a:gd name="T27" fmla="*/ 0 h 14"/>
                  <a:gd name="T28" fmla="*/ 6 w 15"/>
                  <a:gd name="T29" fmla="*/ 2 h 14"/>
                  <a:gd name="T30" fmla="*/ 5 w 15"/>
                  <a:gd name="T31" fmla="*/ 2 h 14"/>
                  <a:gd name="T32" fmla="*/ 3 w 15"/>
                  <a:gd name="T33" fmla="*/ 1 h 14"/>
                  <a:gd name="T34" fmla="*/ 2 w 15"/>
                  <a:gd name="T35" fmla="*/ 2 h 14"/>
                  <a:gd name="T36" fmla="*/ 3 w 15"/>
                  <a:gd name="T37" fmla="*/ 4 h 14"/>
                  <a:gd name="T38" fmla="*/ 2 w 15"/>
                  <a:gd name="T39" fmla="*/ 5 h 14"/>
                  <a:gd name="T40" fmla="*/ 0 w 15"/>
                  <a:gd name="T41" fmla="*/ 6 h 14"/>
                  <a:gd name="T42" fmla="*/ 0 w 15"/>
                  <a:gd name="T43" fmla="*/ 8 h 14"/>
                  <a:gd name="T44" fmla="*/ 2 w 15"/>
                  <a:gd name="T45" fmla="*/ 8 h 14"/>
                  <a:gd name="T46" fmla="*/ 3 w 15"/>
                  <a:gd name="T47" fmla="*/ 9 h 14"/>
                  <a:gd name="T48" fmla="*/ 2 w 15"/>
                  <a:gd name="T49" fmla="*/ 11 h 14"/>
                  <a:gd name="T50" fmla="*/ 3 w 15"/>
                  <a:gd name="T51" fmla="*/ 13 h 14"/>
                  <a:gd name="T52" fmla="*/ 5 w 15"/>
                  <a:gd name="T53" fmla="*/ 12 h 14"/>
                  <a:gd name="T54" fmla="*/ 6 w 15"/>
                  <a:gd name="T55" fmla="*/ 12 h 14"/>
                  <a:gd name="T56" fmla="*/ 6 w 15"/>
                  <a:gd name="T57" fmla="*/ 14 h 14"/>
                  <a:gd name="T58" fmla="*/ 8 w 15"/>
                  <a:gd name="T59" fmla="*/ 14 h 14"/>
                  <a:gd name="T60" fmla="*/ 9 w 15"/>
                  <a:gd name="T61" fmla="*/ 12 h 14"/>
                  <a:gd name="T62" fmla="*/ 10 w 15"/>
                  <a:gd name="T63" fmla="*/ 12 h 14"/>
                  <a:gd name="T64" fmla="*/ 12 w 15"/>
                  <a:gd name="T65" fmla="*/ 13 h 14"/>
                  <a:gd name="T66" fmla="*/ 6 w 15"/>
                  <a:gd name="T67" fmla="*/ 9 h 14"/>
                  <a:gd name="T68" fmla="*/ 6 w 15"/>
                  <a:gd name="T69" fmla="*/ 5 h 14"/>
                  <a:gd name="T70" fmla="*/ 10 w 15"/>
                  <a:gd name="T71" fmla="*/ 5 h 14"/>
                  <a:gd name="T72" fmla="*/ 9 w 15"/>
                  <a:gd name="T73" fmla="*/ 9 h 14"/>
                  <a:gd name="T74" fmla="*/ 6 w 15"/>
                  <a:gd name="T7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 h="14">
                    <a:moveTo>
                      <a:pt x="12" y="13"/>
                    </a:moveTo>
                    <a:cubicBezTo>
                      <a:pt x="13" y="12"/>
                      <a:pt x="13" y="12"/>
                      <a:pt x="13" y="12"/>
                    </a:cubicBezTo>
                    <a:cubicBezTo>
                      <a:pt x="12" y="10"/>
                      <a:pt x="12" y="10"/>
                      <a:pt x="12" y="10"/>
                    </a:cubicBezTo>
                    <a:cubicBezTo>
                      <a:pt x="12" y="10"/>
                      <a:pt x="13" y="9"/>
                      <a:pt x="13" y="9"/>
                    </a:cubicBezTo>
                    <a:cubicBezTo>
                      <a:pt x="15" y="8"/>
                      <a:pt x="15" y="8"/>
                      <a:pt x="15" y="8"/>
                    </a:cubicBezTo>
                    <a:cubicBezTo>
                      <a:pt x="15" y="6"/>
                      <a:pt x="15" y="6"/>
                      <a:pt x="15" y="6"/>
                    </a:cubicBezTo>
                    <a:cubicBezTo>
                      <a:pt x="13" y="6"/>
                      <a:pt x="13" y="6"/>
                      <a:pt x="13" y="6"/>
                    </a:cubicBezTo>
                    <a:cubicBezTo>
                      <a:pt x="13" y="5"/>
                      <a:pt x="13" y="5"/>
                      <a:pt x="12" y="5"/>
                    </a:cubicBezTo>
                    <a:cubicBezTo>
                      <a:pt x="14" y="3"/>
                      <a:pt x="14" y="3"/>
                      <a:pt x="14" y="3"/>
                    </a:cubicBezTo>
                    <a:cubicBezTo>
                      <a:pt x="12" y="2"/>
                      <a:pt x="12" y="2"/>
                      <a:pt x="12" y="2"/>
                    </a:cubicBezTo>
                    <a:cubicBezTo>
                      <a:pt x="10" y="2"/>
                      <a:pt x="10" y="2"/>
                      <a:pt x="10" y="2"/>
                    </a:cubicBezTo>
                    <a:cubicBezTo>
                      <a:pt x="10" y="2"/>
                      <a:pt x="10" y="2"/>
                      <a:pt x="9" y="2"/>
                    </a:cubicBezTo>
                    <a:cubicBezTo>
                      <a:pt x="9" y="0"/>
                      <a:pt x="9" y="0"/>
                      <a:pt x="9" y="0"/>
                    </a:cubicBezTo>
                    <a:cubicBezTo>
                      <a:pt x="7" y="0"/>
                      <a:pt x="7" y="0"/>
                      <a:pt x="7" y="0"/>
                    </a:cubicBezTo>
                    <a:cubicBezTo>
                      <a:pt x="6" y="2"/>
                      <a:pt x="6" y="2"/>
                      <a:pt x="6" y="2"/>
                    </a:cubicBezTo>
                    <a:cubicBezTo>
                      <a:pt x="6" y="2"/>
                      <a:pt x="6" y="2"/>
                      <a:pt x="5" y="2"/>
                    </a:cubicBezTo>
                    <a:cubicBezTo>
                      <a:pt x="3" y="1"/>
                      <a:pt x="3" y="1"/>
                      <a:pt x="3" y="1"/>
                    </a:cubicBezTo>
                    <a:cubicBezTo>
                      <a:pt x="2" y="2"/>
                      <a:pt x="2" y="2"/>
                      <a:pt x="2" y="2"/>
                    </a:cubicBezTo>
                    <a:cubicBezTo>
                      <a:pt x="3" y="4"/>
                      <a:pt x="3" y="4"/>
                      <a:pt x="3" y="4"/>
                    </a:cubicBezTo>
                    <a:cubicBezTo>
                      <a:pt x="3" y="5"/>
                      <a:pt x="3" y="5"/>
                      <a:pt x="2" y="5"/>
                    </a:cubicBezTo>
                    <a:cubicBezTo>
                      <a:pt x="0" y="6"/>
                      <a:pt x="0" y="6"/>
                      <a:pt x="0" y="6"/>
                    </a:cubicBezTo>
                    <a:cubicBezTo>
                      <a:pt x="0" y="8"/>
                      <a:pt x="0" y="8"/>
                      <a:pt x="0" y="8"/>
                    </a:cubicBezTo>
                    <a:cubicBezTo>
                      <a:pt x="2" y="8"/>
                      <a:pt x="2" y="8"/>
                      <a:pt x="2" y="8"/>
                    </a:cubicBezTo>
                    <a:cubicBezTo>
                      <a:pt x="2" y="9"/>
                      <a:pt x="3" y="9"/>
                      <a:pt x="3" y="9"/>
                    </a:cubicBezTo>
                    <a:cubicBezTo>
                      <a:pt x="2" y="11"/>
                      <a:pt x="2" y="11"/>
                      <a:pt x="2" y="11"/>
                    </a:cubicBezTo>
                    <a:cubicBezTo>
                      <a:pt x="3" y="13"/>
                      <a:pt x="3" y="13"/>
                      <a:pt x="3" y="13"/>
                    </a:cubicBezTo>
                    <a:cubicBezTo>
                      <a:pt x="5" y="12"/>
                      <a:pt x="5" y="12"/>
                      <a:pt x="5" y="12"/>
                    </a:cubicBezTo>
                    <a:cubicBezTo>
                      <a:pt x="5" y="12"/>
                      <a:pt x="6" y="12"/>
                      <a:pt x="6" y="12"/>
                    </a:cubicBezTo>
                    <a:cubicBezTo>
                      <a:pt x="6" y="14"/>
                      <a:pt x="6" y="14"/>
                      <a:pt x="6" y="14"/>
                    </a:cubicBezTo>
                    <a:cubicBezTo>
                      <a:pt x="8" y="14"/>
                      <a:pt x="8" y="14"/>
                      <a:pt x="8" y="14"/>
                    </a:cubicBezTo>
                    <a:cubicBezTo>
                      <a:pt x="9" y="12"/>
                      <a:pt x="9" y="12"/>
                      <a:pt x="9" y="12"/>
                    </a:cubicBezTo>
                    <a:cubicBezTo>
                      <a:pt x="9" y="12"/>
                      <a:pt x="10" y="12"/>
                      <a:pt x="10" y="12"/>
                    </a:cubicBezTo>
                    <a:lnTo>
                      <a:pt x="12" y="13"/>
                    </a:lnTo>
                    <a:close/>
                    <a:moveTo>
                      <a:pt x="6" y="9"/>
                    </a:moveTo>
                    <a:cubicBezTo>
                      <a:pt x="5" y="8"/>
                      <a:pt x="5" y="6"/>
                      <a:pt x="6" y="5"/>
                    </a:cubicBezTo>
                    <a:cubicBezTo>
                      <a:pt x="7" y="4"/>
                      <a:pt x="9" y="4"/>
                      <a:pt x="10" y="5"/>
                    </a:cubicBezTo>
                    <a:cubicBezTo>
                      <a:pt x="11" y="6"/>
                      <a:pt x="10" y="8"/>
                      <a:pt x="9" y="9"/>
                    </a:cubicBezTo>
                    <a:cubicBezTo>
                      <a:pt x="8" y="10"/>
                      <a:pt x="7" y="10"/>
                      <a:pt x="6" y="9"/>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4" name="Line 110"/>
              <p:cNvSpPr>
                <a:spLocks noChangeShapeType="1"/>
              </p:cNvSpPr>
              <p:nvPr>
                <p:custDataLst>
                  <p:tags r:id="rId8"/>
                </p:custDataLst>
              </p:nvPr>
            </p:nvSpPr>
            <p:spPr bwMode="auto">
              <a:xfrm>
                <a:off x="12651" y="7051"/>
                <a:ext cx="0" cy="0"/>
              </a:xfrm>
              <a:prstGeom prst="line">
                <a:avLst/>
              </a:prstGeom>
              <a:solidFill>
                <a:srgbClr val="4A7CC6"/>
              </a:solidFill>
              <a:ln w="34925" cap="flat">
                <a:solidFill>
                  <a:srgbClr val="172A88"/>
                </a:solidFill>
                <a:prstDash val="solid"/>
                <a:miter lim="800000"/>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 name="Freeform 111"/>
              <p:cNvSpPr/>
              <p:nvPr>
                <p:custDataLst>
                  <p:tags r:id="rId9"/>
                </p:custDataLst>
              </p:nvPr>
            </p:nvSpPr>
            <p:spPr bwMode="auto">
              <a:xfrm>
                <a:off x="5402" y="3594"/>
                <a:ext cx="8398" cy="3483"/>
              </a:xfrm>
              <a:custGeom>
                <a:avLst/>
                <a:gdLst>
                  <a:gd name="T0" fmla="*/ 1236 w 1302"/>
                  <a:gd name="T1" fmla="*/ 538 h 538"/>
                  <a:gd name="T2" fmla="*/ 1201 w 1302"/>
                  <a:gd name="T3" fmla="*/ 538 h 538"/>
                  <a:gd name="T4" fmla="*/ 1201 w 1302"/>
                  <a:gd name="T5" fmla="*/ 530 h 538"/>
                  <a:gd name="T6" fmla="*/ 1236 w 1302"/>
                  <a:gd name="T7" fmla="*/ 530 h 538"/>
                  <a:gd name="T8" fmla="*/ 1294 w 1302"/>
                  <a:gd name="T9" fmla="*/ 472 h 538"/>
                  <a:gd name="T10" fmla="*/ 1294 w 1302"/>
                  <a:gd name="T11" fmla="*/ 67 h 538"/>
                  <a:gd name="T12" fmla="*/ 1236 w 1302"/>
                  <a:gd name="T13" fmla="*/ 8 h 538"/>
                  <a:gd name="T14" fmla="*/ 66 w 1302"/>
                  <a:gd name="T15" fmla="*/ 8 h 538"/>
                  <a:gd name="T16" fmla="*/ 8 w 1302"/>
                  <a:gd name="T17" fmla="*/ 67 h 538"/>
                  <a:gd name="T18" fmla="*/ 8 w 1302"/>
                  <a:gd name="T19" fmla="*/ 472 h 538"/>
                  <a:gd name="T20" fmla="*/ 66 w 1302"/>
                  <a:gd name="T21" fmla="*/ 530 h 538"/>
                  <a:gd name="T22" fmla="*/ 1124 w 1302"/>
                  <a:gd name="T23" fmla="*/ 530 h 538"/>
                  <a:gd name="T24" fmla="*/ 1124 w 1302"/>
                  <a:gd name="T25" fmla="*/ 538 h 538"/>
                  <a:gd name="T26" fmla="*/ 66 w 1302"/>
                  <a:gd name="T27" fmla="*/ 538 h 538"/>
                  <a:gd name="T28" fmla="*/ 0 w 1302"/>
                  <a:gd name="T29" fmla="*/ 472 h 538"/>
                  <a:gd name="T30" fmla="*/ 0 w 1302"/>
                  <a:gd name="T31" fmla="*/ 67 h 538"/>
                  <a:gd name="T32" fmla="*/ 66 w 1302"/>
                  <a:gd name="T33" fmla="*/ 0 h 538"/>
                  <a:gd name="T34" fmla="*/ 1236 w 1302"/>
                  <a:gd name="T35" fmla="*/ 0 h 538"/>
                  <a:gd name="T36" fmla="*/ 1302 w 1302"/>
                  <a:gd name="T37" fmla="*/ 67 h 538"/>
                  <a:gd name="T38" fmla="*/ 1302 w 1302"/>
                  <a:gd name="T39" fmla="*/ 472 h 538"/>
                  <a:gd name="T40" fmla="*/ 1236 w 1302"/>
                  <a:gd name="T41" fmla="*/ 538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2" h="538">
                    <a:moveTo>
                      <a:pt x="1236" y="538"/>
                    </a:moveTo>
                    <a:cubicBezTo>
                      <a:pt x="1201" y="538"/>
                      <a:pt x="1201" y="538"/>
                      <a:pt x="1201" y="538"/>
                    </a:cubicBezTo>
                    <a:cubicBezTo>
                      <a:pt x="1201" y="530"/>
                      <a:pt x="1201" y="530"/>
                      <a:pt x="1201" y="530"/>
                    </a:cubicBezTo>
                    <a:cubicBezTo>
                      <a:pt x="1236" y="530"/>
                      <a:pt x="1236" y="530"/>
                      <a:pt x="1236" y="530"/>
                    </a:cubicBezTo>
                    <a:cubicBezTo>
                      <a:pt x="1268" y="530"/>
                      <a:pt x="1294" y="504"/>
                      <a:pt x="1294" y="472"/>
                    </a:cubicBezTo>
                    <a:cubicBezTo>
                      <a:pt x="1294" y="67"/>
                      <a:pt x="1294" y="67"/>
                      <a:pt x="1294" y="67"/>
                    </a:cubicBezTo>
                    <a:cubicBezTo>
                      <a:pt x="1294" y="35"/>
                      <a:pt x="1268" y="8"/>
                      <a:pt x="1236" y="8"/>
                    </a:cubicBezTo>
                    <a:cubicBezTo>
                      <a:pt x="66" y="8"/>
                      <a:pt x="66" y="8"/>
                      <a:pt x="66" y="8"/>
                    </a:cubicBezTo>
                    <a:cubicBezTo>
                      <a:pt x="34" y="8"/>
                      <a:pt x="8" y="35"/>
                      <a:pt x="8" y="67"/>
                    </a:cubicBezTo>
                    <a:cubicBezTo>
                      <a:pt x="8" y="472"/>
                      <a:pt x="8" y="472"/>
                      <a:pt x="8" y="472"/>
                    </a:cubicBezTo>
                    <a:cubicBezTo>
                      <a:pt x="8" y="504"/>
                      <a:pt x="34" y="530"/>
                      <a:pt x="66" y="530"/>
                    </a:cubicBezTo>
                    <a:cubicBezTo>
                      <a:pt x="1124" y="530"/>
                      <a:pt x="1124" y="530"/>
                      <a:pt x="1124" y="530"/>
                    </a:cubicBezTo>
                    <a:cubicBezTo>
                      <a:pt x="1124" y="538"/>
                      <a:pt x="1124" y="538"/>
                      <a:pt x="1124" y="538"/>
                    </a:cubicBezTo>
                    <a:cubicBezTo>
                      <a:pt x="66" y="538"/>
                      <a:pt x="66" y="538"/>
                      <a:pt x="66" y="538"/>
                    </a:cubicBezTo>
                    <a:cubicBezTo>
                      <a:pt x="30" y="538"/>
                      <a:pt x="0" y="508"/>
                      <a:pt x="0" y="472"/>
                    </a:cubicBezTo>
                    <a:cubicBezTo>
                      <a:pt x="0" y="67"/>
                      <a:pt x="0" y="67"/>
                      <a:pt x="0" y="67"/>
                    </a:cubicBezTo>
                    <a:cubicBezTo>
                      <a:pt x="0" y="30"/>
                      <a:pt x="30" y="0"/>
                      <a:pt x="66" y="0"/>
                    </a:cubicBezTo>
                    <a:cubicBezTo>
                      <a:pt x="1236" y="0"/>
                      <a:pt x="1236" y="0"/>
                      <a:pt x="1236" y="0"/>
                    </a:cubicBezTo>
                    <a:cubicBezTo>
                      <a:pt x="1272" y="0"/>
                      <a:pt x="1302" y="30"/>
                      <a:pt x="1302" y="67"/>
                    </a:cubicBezTo>
                    <a:cubicBezTo>
                      <a:pt x="1302" y="472"/>
                      <a:pt x="1302" y="472"/>
                      <a:pt x="1302" y="472"/>
                    </a:cubicBezTo>
                    <a:cubicBezTo>
                      <a:pt x="1302" y="508"/>
                      <a:pt x="1272" y="538"/>
                      <a:pt x="1236" y="538"/>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6" name="Oval 112"/>
              <p:cNvSpPr>
                <a:spLocks noChangeArrowheads="1"/>
              </p:cNvSpPr>
              <p:nvPr>
                <p:custDataLst>
                  <p:tags r:id="rId10"/>
                </p:custDataLst>
              </p:nvPr>
            </p:nvSpPr>
            <p:spPr bwMode="auto">
              <a:xfrm>
                <a:off x="1256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7" name="Oval 113"/>
              <p:cNvSpPr>
                <a:spLocks noChangeArrowheads="1"/>
              </p:cNvSpPr>
              <p:nvPr>
                <p:custDataLst>
                  <p:tags r:id="rId11"/>
                </p:custDataLst>
              </p:nvPr>
            </p:nvSpPr>
            <p:spPr bwMode="auto">
              <a:xfrm>
                <a:off x="1246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8" name="Oval 114"/>
              <p:cNvSpPr>
                <a:spLocks noChangeArrowheads="1"/>
              </p:cNvSpPr>
              <p:nvPr>
                <p:custDataLst>
                  <p:tags r:id="rId12"/>
                </p:custDataLst>
              </p:nvPr>
            </p:nvSpPr>
            <p:spPr bwMode="auto">
              <a:xfrm>
                <a:off x="123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9" name="Oval 115"/>
              <p:cNvSpPr>
                <a:spLocks noChangeArrowheads="1"/>
              </p:cNvSpPr>
              <p:nvPr>
                <p:custDataLst>
                  <p:tags r:id="rId13"/>
                </p:custDataLst>
              </p:nvPr>
            </p:nvSpPr>
            <p:spPr bwMode="auto">
              <a:xfrm>
                <a:off x="1229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0" name="Oval 116"/>
              <p:cNvSpPr>
                <a:spLocks noChangeArrowheads="1"/>
              </p:cNvSpPr>
              <p:nvPr>
                <p:custDataLst>
                  <p:tags r:id="rId14"/>
                </p:custDataLst>
              </p:nvPr>
            </p:nvSpPr>
            <p:spPr bwMode="auto">
              <a:xfrm>
                <a:off x="1221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1" name="Oval 117"/>
              <p:cNvSpPr>
                <a:spLocks noChangeArrowheads="1"/>
              </p:cNvSpPr>
              <p:nvPr>
                <p:custDataLst>
                  <p:tags r:id="rId15"/>
                </p:custDataLst>
              </p:nvPr>
            </p:nvSpPr>
            <p:spPr bwMode="auto">
              <a:xfrm>
                <a:off x="1212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2" name="Oval 118"/>
              <p:cNvSpPr>
                <a:spLocks noChangeArrowheads="1"/>
              </p:cNvSpPr>
              <p:nvPr>
                <p:custDataLst>
                  <p:tags r:id="rId16"/>
                </p:custDataLst>
              </p:nvPr>
            </p:nvSpPr>
            <p:spPr bwMode="auto">
              <a:xfrm>
                <a:off x="1204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3" name="Oval 119"/>
              <p:cNvSpPr>
                <a:spLocks noChangeArrowheads="1"/>
              </p:cNvSpPr>
              <p:nvPr>
                <p:custDataLst>
                  <p:tags r:id="rId17"/>
                </p:custDataLst>
              </p:nvPr>
            </p:nvSpPr>
            <p:spPr bwMode="auto">
              <a:xfrm>
                <a:off x="1196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4" name="Oval 120"/>
              <p:cNvSpPr>
                <a:spLocks noChangeArrowheads="1"/>
              </p:cNvSpPr>
              <p:nvPr>
                <p:custDataLst>
                  <p:tags r:id="rId18"/>
                </p:custDataLst>
              </p:nvPr>
            </p:nvSpPr>
            <p:spPr bwMode="auto">
              <a:xfrm>
                <a:off x="1187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5" name="Oval 121"/>
              <p:cNvSpPr>
                <a:spLocks noChangeArrowheads="1"/>
              </p:cNvSpPr>
              <p:nvPr>
                <p:custDataLst>
                  <p:tags r:id="rId19"/>
                </p:custDataLst>
              </p:nvPr>
            </p:nvSpPr>
            <p:spPr bwMode="auto">
              <a:xfrm>
                <a:off x="117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6" name="Oval 122"/>
              <p:cNvSpPr>
                <a:spLocks noChangeArrowheads="1"/>
              </p:cNvSpPr>
              <p:nvPr>
                <p:custDataLst>
                  <p:tags r:id="rId20"/>
                </p:custDataLst>
              </p:nvPr>
            </p:nvSpPr>
            <p:spPr bwMode="auto">
              <a:xfrm>
                <a:off x="1170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7" name="Oval 123"/>
              <p:cNvSpPr>
                <a:spLocks noChangeArrowheads="1"/>
              </p:cNvSpPr>
              <p:nvPr>
                <p:custDataLst>
                  <p:tags r:id="rId21"/>
                </p:custDataLst>
              </p:nvPr>
            </p:nvSpPr>
            <p:spPr bwMode="auto">
              <a:xfrm>
                <a:off x="116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8" name="Oval 124"/>
              <p:cNvSpPr>
                <a:spLocks noChangeArrowheads="1"/>
              </p:cNvSpPr>
              <p:nvPr>
                <p:custDataLst>
                  <p:tags r:id="rId22"/>
                </p:custDataLst>
              </p:nvPr>
            </p:nvSpPr>
            <p:spPr bwMode="auto">
              <a:xfrm>
                <a:off x="115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 name="Oval 125"/>
              <p:cNvSpPr>
                <a:spLocks noChangeArrowheads="1"/>
              </p:cNvSpPr>
              <p:nvPr>
                <p:custDataLst>
                  <p:tags r:id="rId23"/>
                </p:custDataLst>
              </p:nvPr>
            </p:nvSpPr>
            <p:spPr bwMode="auto">
              <a:xfrm>
                <a:off x="114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0" name="Oval 126"/>
              <p:cNvSpPr>
                <a:spLocks noChangeArrowheads="1"/>
              </p:cNvSpPr>
              <p:nvPr>
                <p:custDataLst>
                  <p:tags r:id="rId24"/>
                </p:custDataLst>
              </p:nvPr>
            </p:nvSpPr>
            <p:spPr bwMode="auto">
              <a:xfrm>
                <a:off x="113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1" name="Oval 127"/>
              <p:cNvSpPr>
                <a:spLocks noChangeArrowheads="1"/>
              </p:cNvSpPr>
              <p:nvPr>
                <p:custDataLst>
                  <p:tags r:id="rId25"/>
                </p:custDataLst>
              </p:nvPr>
            </p:nvSpPr>
            <p:spPr bwMode="auto">
              <a:xfrm>
                <a:off x="1128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2" name="Oval 128"/>
              <p:cNvSpPr>
                <a:spLocks noChangeArrowheads="1"/>
              </p:cNvSpPr>
              <p:nvPr>
                <p:custDataLst>
                  <p:tags r:id="rId26"/>
                </p:custDataLst>
              </p:nvPr>
            </p:nvSpPr>
            <p:spPr bwMode="auto">
              <a:xfrm>
                <a:off x="1120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3" name="Oval 129"/>
              <p:cNvSpPr>
                <a:spLocks noChangeArrowheads="1"/>
              </p:cNvSpPr>
              <p:nvPr>
                <p:custDataLst>
                  <p:tags r:id="rId27"/>
                </p:custDataLst>
              </p:nvPr>
            </p:nvSpPr>
            <p:spPr bwMode="auto">
              <a:xfrm>
                <a:off x="111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4" name="Oval 130"/>
              <p:cNvSpPr>
                <a:spLocks noChangeArrowheads="1"/>
              </p:cNvSpPr>
              <p:nvPr>
                <p:custDataLst>
                  <p:tags r:id="rId28"/>
                </p:custDataLst>
              </p:nvPr>
            </p:nvSpPr>
            <p:spPr bwMode="auto">
              <a:xfrm>
                <a:off x="1103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5" name="Oval 131"/>
              <p:cNvSpPr>
                <a:spLocks noChangeArrowheads="1"/>
              </p:cNvSpPr>
              <p:nvPr>
                <p:custDataLst>
                  <p:tags r:id="rId29"/>
                </p:custDataLst>
              </p:nvPr>
            </p:nvSpPr>
            <p:spPr bwMode="auto">
              <a:xfrm>
                <a:off x="1095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6" name="Oval 132"/>
              <p:cNvSpPr>
                <a:spLocks noChangeArrowheads="1"/>
              </p:cNvSpPr>
              <p:nvPr>
                <p:custDataLst>
                  <p:tags r:id="rId30"/>
                </p:custDataLst>
              </p:nvPr>
            </p:nvSpPr>
            <p:spPr bwMode="auto">
              <a:xfrm>
                <a:off x="108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7" name="Oval 133"/>
              <p:cNvSpPr>
                <a:spLocks noChangeArrowheads="1"/>
              </p:cNvSpPr>
              <p:nvPr>
                <p:custDataLst>
                  <p:tags r:id="rId31"/>
                </p:custDataLst>
              </p:nvPr>
            </p:nvSpPr>
            <p:spPr bwMode="auto">
              <a:xfrm>
                <a:off x="1078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8" name="Oval 134"/>
              <p:cNvSpPr>
                <a:spLocks noChangeArrowheads="1"/>
              </p:cNvSpPr>
              <p:nvPr>
                <p:custDataLst>
                  <p:tags r:id="rId32"/>
                </p:custDataLst>
              </p:nvPr>
            </p:nvSpPr>
            <p:spPr bwMode="auto">
              <a:xfrm>
                <a:off x="107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 name="Oval 135"/>
              <p:cNvSpPr>
                <a:spLocks noChangeArrowheads="1"/>
              </p:cNvSpPr>
              <p:nvPr>
                <p:custDataLst>
                  <p:tags r:id="rId33"/>
                </p:custDataLst>
              </p:nvPr>
            </p:nvSpPr>
            <p:spPr bwMode="auto">
              <a:xfrm>
                <a:off x="1062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0" name="Oval 136"/>
              <p:cNvSpPr>
                <a:spLocks noChangeArrowheads="1"/>
              </p:cNvSpPr>
              <p:nvPr>
                <p:custDataLst>
                  <p:tags r:id="rId34"/>
                </p:custDataLst>
              </p:nvPr>
            </p:nvSpPr>
            <p:spPr bwMode="auto">
              <a:xfrm>
                <a:off x="1053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1" name="Oval 137"/>
              <p:cNvSpPr>
                <a:spLocks noChangeArrowheads="1"/>
              </p:cNvSpPr>
              <p:nvPr>
                <p:custDataLst>
                  <p:tags r:id="rId35"/>
                </p:custDataLst>
              </p:nvPr>
            </p:nvSpPr>
            <p:spPr bwMode="auto">
              <a:xfrm>
                <a:off x="1045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2" name="Oval 138"/>
              <p:cNvSpPr>
                <a:spLocks noChangeArrowheads="1"/>
              </p:cNvSpPr>
              <p:nvPr>
                <p:custDataLst>
                  <p:tags r:id="rId36"/>
                </p:custDataLst>
              </p:nvPr>
            </p:nvSpPr>
            <p:spPr bwMode="auto">
              <a:xfrm>
                <a:off x="1036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3" name="Oval 139"/>
              <p:cNvSpPr>
                <a:spLocks noChangeArrowheads="1"/>
              </p:cNvSpPr>
              <p:nvPr>
                <p:custDataLst>
                  <p:tags r:id="rId37"/>
                </p:custDataLst>
              </p:nvPr>
            </p:nvSpPr>
            <p:spPr bwMode="auto">
              <a:xfrm>
                <a:off x="10284"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4" name="Oval 140"/>
              <p:cNvSpPr>
                <a:spLocks noChangeArrowheads="1"/>
              </p:cNvSpPr>
              <p:nvPr>
                <p:custDataLst>
                  <p:tags r:id="rId38"/>
                </p:custDataLst>
              </p:nvPr>
            </p:nvSpPr>
            <p:spPr bwMode="auto">
              <a:xfrm>
                <a:off x="1020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5" name="Oval 141"/>
              <p:cNvSpPr>
                <a:spLocks noChangeArrowheads="1"/>
              </p:cNvSpPr>
              <p:nvPr>
                <p:custDataLst>
                  <p:tags r:id="rId39"/>
                </p:custDataLst>
              </p:nvPr>
            </p:nvSpPr>
            <p:spPr bwMode="auto">
              <a:xfrm>
                <a:off x="1011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6" name="Oval 142"/>
              <p:cNvSpPr>
                <a:spLocks noChangeArrowheads="1"/>
              </p:cNvSpPr>
              <p:nvPr>
                <p:custDataLst>
                  <p:tags r:id="rId40"/>
                </p:custDataLst>
              </p:nvPr>
            </p:nvSpPr>
            <p:spPr bwMode="auto">
              <a:xfrm>
                <a:off x="1003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7" name="Oval 143"/>
              <p:cNvSpPr>
                <a:spLocks noChangeArrowheads="1"/>
              </p:cNvSpPr>
              <p:nvPr>
                <p:custDataLst>
                  <p:tags r:id="rId41"/>
                </p:custDataLst>
              </p:nvPr>
            </p:nvSpPr>
            <p:spPr bwMode="auto">
              <a:xfrm>
                <a:off x="994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8" name="Oval 144"/>
              <p:cNvSpPr>
                <a:spLocks noChangeArrowheads="1"/>
              </p:cNvSpPr>
              <p:nvPr>
                <p:custDataLst>
                  <p:tags r:id="rId42"/>
                </p:custDataLst>
              </p:nvPr>
            </p:nvSpPr>
            <p:spPr bwMode="auto">
              <a:xfrm>
                <a:off x="986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9" name="Oval 145"/>
              <p:cNvSpPr>
                <a:spLocks noChangeArrowheads="1"/>
              </p:cNvSpPr>
              <p:nvPr>
                <p:custDataLst>
                  <p:tags r:id="rId43"/>
                </p:custDataLst>
              </p:nvPr>
            </p:nvSpPr>
            <p:spPr bwMode="auto">
              <a:xfrm>
                <a:off x="97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0" name="Oval 146"/>
              <p:cNvSpPr>
                <a:spLocks noChangeArrowheads="1"/>
              </p:cNvSpPr>
              <p:nvPr>
                <p:custDataLst>
                  <p:tags r:id="rId44"/>
                </p:custDataLst>
              </p:nvPr>
            </p:nvSpPr>
            <p:spPr bwMode="auto">
              <a:xfrm>
                <a:off x="969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1" name="Oval 147"/>
              <p:cNvSpPr>
                <a:spLocks noChangeArrowheads="1"/>
              </p:cNvSpPr>
              <p:nvPr>
                <p:custDataLst>
                  <p:tags r:id="rId45"/>
                </p:custDataLst>
              </p:nvPr>
            </p:nvSpPr>
            <p:spPr bwMode="auto">
              <a:xfrm>
                <a:off x="961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2" name="Oval 148"/>
              <p:cNvSpPr>
                <a:spLocks noChangeArrowheads="1"/>
              </p:cNvSpPr>
              <p:nvPr>
                <p:custDataLst>
                  <p:tags r:id="rId46"/>
                </p:custDataLst>
              </p:nvPr>
            </p:nvSpPr>
            <p:spPr bwMode="auto">
              <a:xfrm>
                <a:off x="952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3" name="Oval 149"/>
              <p:cNvSpPr>
                <a:spLocks noChangeArrowheads="1"/>
              </p:cNvSpPr>
              <p:nvPr>
                <p:custDataLst>
                  <p:tags r:id="rId47"/>
                </p:custDataLst>
              </p:nvPr>
            </p:nvSpPr>
            <p:spPr bwMode="auto">
              <a:xfrm>
                <a:off x="944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4" name="Oval 150"/>
              <p:cNvSpPr>
                <a:spLocks noChangeArrowheads="1"/>
              </p:cNvSpPr>
              <p:nvPr>
                <p:custDataLst>
                  <p:tags r:id="rId48"/>
                </p:custDataLst>
              </p:nvPr>
            </p:nvSpPr>
            <p:spPr bwMode="auto">
              <a:xfrm>
                <a:off x="936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5" name="Oval 151"/>
              <p:cNvSpPr>
                <a:spLocks noChangeArrowheads="1"/>
              </p:cNvSpPr>
              <p:nvPr>
                <p:custDataLst>
                  <p:tags r:id="rId49"/>
                </p:custDataLst>
              </p:nvPr>
            </p:nvSpPr>
            <p:spPr bwMode="auto">
              <a:xfrm>
                <a:off x="927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6" name="Oval 152"/>
              <p:cNvSpPr>
                <a:spLocks noChangeArrowheads="1"/>
              </p:cNvSpPr>
              <p:nvPr>
                <p:custDataLst>
                  <p:tags r:id="rId50"/>
                </p:custDataLst>
              </p:nvPr>
            </p:nvSpPr>
            <p:spPr bwMode="auto">
              <a:xfrm>
                <a:off x="919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7" name="Oval 153"/>
              <p:cNvSpPr>
                <a:spLocks noChangeArrowheads="1"/>
              </p:cNvSpPr>
              <p:nvPr>
                <p:custDataLst>
                  <p:tags r:id="rId51"/>
                </p:custDataLst>
              </p:nvPr>
            </p:nvSpPr>
            <p:spPr bwMode="auto">
              <a:xfrm>
                <a:off x="911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8" name="Oval 154"/>
              <p:cNvSpPr>
                <a:spLocks noChangeArrowheads="1"/>
              </p:cNvSpPr>
              <p:nvPr>
                <p:custDataLst>
                  <p:tags r:id="rId52"/>
                </p:custDataLst>
              </p:nvPr>
            </p:nvSpPr>
            <p:spPr bwMode="auto">
              <a:xfrm>
                <a:off x="902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9" name="Oval 155"/>
              <p:cNvSpPr>
                <a:spLocks noChangeArrowheads="1"/>
              </p:cNvSpPr>
              <p:nvPr>
                <p:custDataLst>
                  <p:tags r:id="rId53"/>
                </p:custDataLst>
              </p:nvPr>
            </p:nvSpPr>
            <p:spPr bwMode="auto">
              <a:xfrm>
                <a:off x="894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0" name="Oval 156"/>
              <p:cNvSpPr>
                <a:spLocks noChangeArrowheads="1"/>
              </p:cNvSpPr>
              <p:nvPr>
                <p:custDataLst>
                  <p:tags r:id="rId54"/>
                </p:custDataLst>
              </p:nvPr>
            </p:nvSpPr>
            <p:spPr bwMode="auto">
              <a:xfrm>
                <a:off x="88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1" name="Oval 157"/>
              <p:cNvSpPr>
                <a:spLocks noChangeArrowheads="1"/>
              </p:cNvSpPr>
              <p:nvPr>
                <p:custDataLst>
                  <p:tags r:id="rId55"/>
                </p:custDataLst>
              </p:nvPr>
            </p:nvSpPr>
            <p:spPr bwMode="auto">
              <a:xfrm>
                <a:off x="877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2" name="Oval 158"/>
              <p:cNvSpPr>
                <a:spLocks noChangeArrowheads="1"/>
              </p:cNvSpPr>
              <p:nvPr>
                <p:custDataLst>
                  <p:tags r:id="rId56"/>
                </p:custDataLst>
              </p:nvPr>
            </p:nvSpPr>
            <p:spPr bwMode="auto">
              <a:xfrm>
                <a:off x="869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3" name="Oval 159"/>
              <p:cNvSpPr>
                <a:spLocks noChangeArrowheads="1"/>
              </p:cNvSpPr>
              <p:nvPr>
                <p:custDataLst>
                  <p:tags r:id="rId57"/>
                </p:custDataLst>
              </p:nvPr>
            </p:nvSpPr>
            <p:spPr bwMode="auto">
              <a:xfrm>
                <a:off x="8607"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4" name="Oval 160"/>
              <p:cNvSpPr>
                <a:spLocks noChangeArrowheads="1"/>
              </p:cNvSpPr>
              <p:nvPr>
                <p:custDataLst>
                  <p:tags r:id="rId58"/>
                </p:custDataLst>
              </p:nvPr>
            </p:nvSpPr>
            <p:spPr bwMode="auto">
              <a:xfrm>
                <a:off x="8525"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5" name="Oval 161"/>
              <p:cNvSpPr>
                <a:spLocks noChangeArrowheads="1"/>
              </p:cNvSpPr>
              <p:nvPr>
                <p:custDataLst>
                  <p:tags r:id="rId59"/>
                </p:custDataLst>
              </p:nvPr>
            </p:nvSpPr>
            <p:spPr bwMode="auto">
              <a:xfrm>
                <a:off x="8440"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6" name="Oval 162"/>
              <p:cNvSpPr>
                <a:spLocks noChangeArrowheads="1"/>
              </p:cNvSpPr>
              <p:nvPr>
                <p:custDataLst>
                  <p:tags r:id="rId60"/>
                </p:custDataLst>
              </p:nvPr>
            </p:nvSpPr>
            <p:spPr bwMode="auto">
              <a:xfrm>
                <a:off x="8356"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7" name="Oval 163"/>
              <p:cNvSpPr>
                <a:spLocks noChangeArrowheads="1"/>
              </p:cNvSpPr>
              <p:nvPr>
                <p:custDataLst>
                  <p:tags r:id="rId61"/>
                </p:custDataLst>
              </p:nvPr>
            </p:nvSpPr>
            <p:spPr bwMode="auto">
              <a:xfrm>
                <a:off x="8271"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8" name="Oval 164"/>
              <p:cNvSpPr>
                <a:spLocks noChangeArrowheads="1"/>
              </p:cNvSpPr>
              <p:nvPr>
                <p:custDataLst>
                  <p:tags r:id="rId62"/>
                </p:custDataLst>
              </p:nvPr>
            </p:nvSpPr>
            <p:spPr bwMode="auto">
              <a:xfrm>
                <a:off x="818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9" name="Oval 165"/>
              <p:cNvSpPr>
                <a:spLocks noChangeArrowheads="1"/>
              </p:cNvSpPr>
              <p:nvPr>
                <p:custDataLst>
                  <p:tags r:id="rId63"/>
                </p:custDataLst>
              </p:nvPr>
            </p:nvSpPr>
            <p:spPr bwMode="auto">
              <a:xfrm>
                <a:off x="810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0" name="Oval 166"/>
              <p:cNvSpPr>
                <a:spLocks noChangeArrowheads="1"/>
              </p:cNvSpPr>
              <p:nvPr>
                <p:custDataLst>
                  <p:tags r:id="rId64"/>
                </p:custDataLst>
              </p:nvPr>
            </p:nvSpPr>
            <p:spPr bwMode="auto">
              <a:xfrm>
                <a:off x="8019"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1" name="Oval 167"/>
              <p:cNvSpPr>
                <a:spLocks noChangeArrowheads="1"/>
              </p:cNvSpPr>
              <p:nvPr>
                <p:custDataLst>
                  <p:tags r:id="rId65"/>
                </p:custDataLst>
              </p:nvPr>
            </p:nvSpPr>
            <p:spPr bwMode="auto">
              <a:xfrm>
                <a:off x="7935" y="6922"/>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2" name="Oval 168"/>
              <p:cNvSpPr>
                <a:spLocks noChangeArrowheads="1"/>
              </p:cNvSpPr>
              <p:nvPr>
                <p:custDataLst>
                  <p:tags r:id="rId66"/>
                </p:custDataLst>
              </p:nvPr>
            </p:nvSpPr>
            <p:spPr bwMode="auto">
              <a:xfrm>
                <a:off x="7853"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3" name="Oval 169"/>
              <p:cNvSpPr>
                <a:spLocks noChangeArrowheads="1"/>
              </p:cNvSpPr>
              <p:nvPr>
                <p:custDataLst>
                  <p:tags r:id="rId67"/>
                </p:custDataLst>
              </p:nvPr>
            </p:nvSpPr>
            <p:spPr bwMode="auto">
              <a:xfrm>
                <a:off x="776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4" name="Oval 170"/>
              <p:cNvSpPr>
                <a:spLocks noChangeArrowheads="1"/>
              </p:cNvSpPr>
              <p:nvPr>
                <p:custDataLst>
                  <p:tags r:id="rId68"/>
                </p:custDataLst>
              </p:nvPr>
            </p:nvSpPr>
            <p:spPr bwMode="auto">
              <a:xfrm>
                <a:off x="768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5" name="Oval 171"/>
              <p:cNvSpPr>
                <a:spLocks noChangeArrowheads="1"/>
              </p:cNvSpPr>
              <p:nvPr>
                <p:custDataLst>
                  <p:tags r:id="rId69"/>
                </p:custDataLst>
              </p:nvPr>
            </p:nvSpPr>
            <p:spPr bwMode="auto">
              <a:xfrm>
                <a:off x="75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6" name="Oval 172"/>
              <p:cNvSpPr>
                <a:spLocks noChangeArrowheads="1"/>
              </p:cNvSpPr>
              <p:nvPr>
                <p:custDataLst>
                  <p:tags r:id="rId70"/>
                </p:custDataLst>
              </p:nvPr>
            </p:nvSpPr>
            <p:spPr bwMode="auto">
              <a:xfrm>
                <a:off x="751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7" name="Oval 173"/>
              <p:cNvSpPr>
                <a:spLocks noChangeArrowheads="1"/>
              </p:cNvSpPr>
              <p:nvPr>
                <p:custDataLst>
                  <p:tags r:id="rId71"/>
                </p:custDataLst>
              </p:nvPr>
            </p:nvSpPr>
            <p:spPr bwMode="auto">
              <a:xfrm>
                <a:off x="74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8" name="Oval 174"/>
              <p:cNvSpPr>
                <a:spLocks noChangeArrowheads="1"/>
              </p:cNvSpPr>
              <p:nvPr>
                <p:custDataLst>
                  <p:tags r:id="rId72"/>
                </p:custDataLst>
              </p:nvPr>
            </p:nvSpPr>
            <p:spPr bwMode="auto">
              <a:xfrm>
                <a:off x="73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9" name="Oval 175"/>
              <p:cNvSpPr>
                <a:spLocks noChangeArrowheads="1"/>
              </p:cNvSpPr>
              <p:nvPr>
                <p:custDataLst>
                  <p:tags r:id="rId73"/>
                </p:custDataLst>
              </p:nvPr>
            </p:nvSpPr>
            <p:spPr bwMode="auto">
              <a:xfrm>
                <a:off x="725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0" name="Oval 176"/>
              <p:cNvSpPr>
                <a:spLocks noChangeArrowheads="1"/>
              </p:cNvSpPr>
              <p:nvPr>
                <p:custDataLst>
                  <p:tags r:id="rId74"/>
                </p:custDataLst>
              </p:nvPr>
            </p:nvSpPr>
            <p:spPr bwMode="auto">
              <a:xfrm>
                <a:off x="71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1" name="Oval 177"/>
              <p:cNvSpPr>
                <a:spLocks noChangeArrowheads="1"/>
              </p:cNvSpPr>
              <p:nvPr>
                <p:custDataLst>
                  <p:tags r:id="rId75"/>
                </p:custDataLst>
              </p:nvPr>
            </p:nvSpPr>
            <p:spPr bwMode="auto">
              <a:xfrm>
                <a:off x="7092"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2" name="Oval 178"/>
              <p:cNvSpPr>
                <a:spLocks noChangeArrowheads="1"/>
              </p:cNvSpPr>
              <p:nvPr>
                <p:custDataLst>
                  <p:tags r:id="rId76"/>
                </p:custDataLst>
              </p:nvPr>
            </p:nvSpPr>
            <p:spPr bwMode="auto">
              <a:xfrm>
                <a:off x="700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3" name="Oval 179"/>
              <p:cNvSpPr>
                <a:spLocks noChangeArrowheads="1"/>
              </p:cNvSpPr>
              <p:nvPr>
                <p:custDataLst>
                  <p:tags r:id="rId77"/>
                </p:custDataLst>
              </p:nvPr>
            </p:nvSpPr>
            <p:spPr bwMode="auto">
              <a:xfrm>
                <a:off x="69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4" name="Oval 180"/>
              <p:cNvSpPr>
                <a:spLocks noChangeArrowheads="1"/>
              </p:cNvSpPr>
              <p:nvPr>
                <p:custDataLst>
                  <p:tags r:id="rId78"/>
                </p:custDataLst>
              </p:nvPr>
            </p:nvSpPr>
            <p:spPr bwMode="auto">
              <a:xfrm>
                <a:off x="683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5" name="Oval 181"/>
              <p:cNvSpPr>
                <a:spLocks noChangeArrowheads="1"/>
              </p:cNvSpPr>
              <p:nvPr>
                <p:custDataLst>
                  <p:tags r:id="rId79"/>
                </p:custDataLst>
              </p:nvPr>
            </p:nvSpPr>
            <p:spPr bwMode="auto">
              <a:xfrm>
                <a:off x="675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6" name="Oval 182"/>
              <p:cNvSpPr>
                <a:spLocks noChangeArrowheads="1"/>
              </p:cNvSpPr>
              <p:nvPr>
                <p:custDataLst>
                  <p:tags r:id="rId80"/>
                </p:custDataLst>
              </p:nvPr>
            </p:nvSpPr>
            <p:spPr bwMode="auto">
              <a:xfrm>
                <a:off x="66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7" name="Oval 183"/>
              <p:cNvSpPr>
                <a:spLocks noChangeArrowheads="1"/>
              </p:cNvSpPr>
              <p:nvPr>
                <p:custDataLst>
                  <p:tags r:id="rId81"/>
                </p:custDataLst>
              </p:nvPr>
            </p:nvSpPr>
            <p:spPr bwMode="auto">
              <a:xfrm>
                <a:off x="658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8" name="Oval 184"/>
              <p:cNvSpPr>
                <a:spLocks noChangeArrowheads="1"/>
              </p:cNvSpPr>
              <p:nvPr>
                <p:custDataLst>
                  <p:tags r:id="rId82"/>
                </p:custDataLst>
              </p:nvPr>
            </p:nvSpPr>
            <p:spPr bwMode="auto">
              <a:xfrm>
                <a:off x="65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9" name="Oval 185"/>
              <p:cNvSpPr>
                <a:spLocks noChangeArrowheads="1"/>
              </p:cNvSpPr>
              <p:nvPr>
                <p:custDataLst>
                  <p:tags r:id="rId83"/>
                </p:custDataLst>
              </p:nvPr>
            </p:nvSpPr>
            <p:spPr bwMode="auto">
              <a:xfrm>
                <a:off x="642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0" name="Oval 186"/>
              <p:cNvSpPr>
                <a:spLocks noChangeArrowheads="1"/>
              </p:cNvSpPr>
              <p:nvPr>
                <p:custDataLst>
                  <p:tags r:id="rId84"/>
                </p:custDataLst>
              </p:nvPr>
            </p:nvSpPr>
            <p:spPr bwMode="auto">
              <a:xfrm>
                <a:off x="633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1" name="Oval 187"/>
              <p:cNvSpPr>
                <a:spLocks noChangeArrowheads="1"/>
              </p:cNvSpPr>
              <p:nvPr>
                <p:custDataLst>
                  <p:tags r:id="rId85"/>
                </p:custDataLst>
              </p:nvPr>
            </p:nvSpPr>
            <p:spPr bwMode="auto">
              <a:xfrm>
                <a:off x="625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2" name="Oval 188"/>
              <p:cNvSpPr>
                <a:spLocks noChangeArrowheads="1"/>
              </p:cNvSpPr>
              <p:nvPr>
                <p:custDataLst>
                  <p:tags r:id="rId86"/>
                </p:custDataLst>
              </p:nvPr>
            </p:nvSpPr>
            <p:spPr bwMode="auto">
              <a:xfrm>
                <a:off x="617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3" name="Oval 189"/>
              <p:cNvSpPr>
                <a:spLocks noChangeArrowheads="1"/>
              </p:cNvSpPr>
              <p:nvPr>
                <p:custDataLst>
                  <p:tags r:id="rId87"/>
                </p:custDataLst>
              </p:nvPr>
            </p:nvSpPr>
            <p:spPr bwMode="auto">
              <a:xfrm>
                <a:off x="608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4" name="Oval 190"/>
              <p:cNvSpPr>
                <a:spLocks noChangeArrowheads="1"/>
              </p:cNvSpPr>
              <p:nvPr>
                <p:custDataLst>
                  <p:tags r:id="rId88"/>
                </p:custDataLst>
              </p:nvPr>
            </p:nvSpPr>
            <p:spPr bwMode="auto">
              <a:xfrm>
                <a:off x="600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5" name="Oval 191"/>
              <p:cNvSpPr>
                <a:spLocks noChangeArrowheads="1"/>
              </p:cNvSpPr>
              <p:nvPr>
                <p:custDataLst>
                  <p:tags r:id="rId89"/>
                </p:custDataLst>
              </p:nvPr>
            </p:nvSpPr>
            <p:spPr bwMode="auto">
              <a:xfrm>
                <a:off x="591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6" name="Oval 192"/>
              <p:cNvSpPr>
                <a:spLocks noChangeArrowheads="1"/>
              </p:cNvSpPr>
              <p:nvPr>
                <p:custDataLst>
                  <p:tags r:id="rId90"/>
                </p:custDataLst>
              </p:nvPr>
            </p:nvSpPr>
            <p:spPr bwMode="auto">
              <a:xfrm>
                <a:off x="583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7" name="Freeform 193"/>
              <p:cNvSpPr/>
              <p:nvPr>
                <p:custDataLst>
                  <p:tags r:id="rId91"/>
                </p:custDataLst>
              </p:nvPr>
            </p:nvSpPr>
            <p:spPr bwMode="auto">
              <a:xfrm>
                <a:off x="5750" y="6915"/>
                <a:ext cx="46" cy="46"/>
              </a:xfrm>
              <a:custGeom>
                <a:avLst/>
                <a:gdLst>
                  <a:gd name="T0" fmla="*/ 0 w 7"/>
                  <a:gd name="T1" fmla="*/ 2 h 7"/>
                  <a:gd name="T2" fmla="*/ 4 w 7"/>
                  <a:gd name="T3" fmla="*/ 0 h 7"/>
                  <a:gd name="T4" fmla="*/ 7 w 7"/>
                  <a:gd name="T5" fmla="*/ 4 h 7"/>
                  <a:gd name="T6" fmla="*/ 3 w 7"/>
                  <a:gd name="T7" fmla="*/ 7 h 7"/>
                  <a:gd name="T8" fmla="*/ 0 w 7"/>
                  <a:gd name="T9" fmla="*/ 2 h 7"/>
                </a:gdLst>
                <a:ahLst/>
                <a:cxnLst>
                  <a:cxn ang="0">
                    <a:pos x="T0" y="T1"/>
                  </a:cxn>
                  <a:cxn ang="0">
                    <a:pos x="T2" y="T3"/>
                  </a:cxn>
                  <a:cxn ang="0">
                    <a:pos x="T4" y="T5"/>
                  </a:cxn>
                  <a:cxn ang="0">
                    <a:pos x="T6" y="T7"/>
                  </a:cxn>
                  <a:cxn ang="0">
                    <a:pos x="T8" y="T9"/>
                  </a:cxn>
                </a:cxnLst>
                <a:rect l="0" t="0" r="r" b="b"/>
                <a:pathLst>
                  <a:path w="7" h="7">
                    <a:moveTo>
                      <a:pt x="0" y="2"/>
                    </a:moveTo>
                    <a:cubicBezTo>
                      <a:pt x="1" y="1"/>
                      <a:pt x="3" y="0"/>
                      <a:pt x="4" y="0"/>
                    </a:cubicBezTo>
                    <a:cubicBezTo>
                      <a:pt x="6" y="0"/>
                      <a:pt x="7" y="2"/>
                      <a:pt x="7" y="4"/>
                    </a:cubicBezTo>
                    <a:cubicBezTo>
                      <a:pt x="7" y="6"/>
                      <a:pt x="5" y="7"/>
                      <a:pt x="3" y="7"/>
                    </a:cubicBezTo>
                    <a:cubicBezTo>
                      <a:pt x="1" y="6"/>
                      <a:pt x="0" y="4"/>
                      <a:pt x="0"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8" name="Freeform 194"/>
              <p:cNvSpPr/>
              <p:nvPr>
                <p:custDataLst>
                  <p:tags r:id="rId92"/>
                </p:custDataLst>
              </p:nvPr>
            </p:nvSpPr>
            <p:spPr bwMode="auto">
              <a:xfrm>
                <a:off x="5666" y="6881"/>
                <a:ext cx="53" cy="53"/>
              </a:xfrm>
              <a:custGeom>
                <a:avLst/>
                <a:gdLst>
                  <a:gd name="T0" fmla="*/ 1 w 8"/>
                  <a:gd name="T1" fmla="*/ 2 h 8"/>
                  <a:gd name="T2" fmla="*/ 6 w 8"/>
                  <a:gd name="T3" fmla="*/ 1 h 8"/>
                  <a:gd name="T4" fmla="*/ 7 w 8"/>
                  <a:gd name="T5" fmla="*/ 5 h 8"/>
                  <a:gd name="T6" fmla="*/ 3 w 8"/>
                  <a:gd name="T7" fmla="*/ 7 h 8"/>
                  <a:gd name="T8" fmla="*/ 1 w 8"/>
                  <a:gd name="T9" fmla="*/ 2 h 8"/>
                </a:gdLst>
                <a:ahLst/>
                <a:cxnLst>
                  <a:cxn ang="0">
                    <a:pos x="T0" y="T1"/>
                  </a:cxn>
                  <a:cxn ang="0">
                    <a:pos x="T2" y="T3"/>
                  </a:cxn>
                  <a:cxn ang="0">
                    <a:pos x="T4" y="T5"/>
                  </a:cxn>
                  <a:cxn ang="0">
                    <a:pos x="T6" y="T7"/>
                  </a:cxn>
                  <a:cxn ang="0">
                    <a:pos x="T8" y="T9"/>
                  </a:cxn>
                </a:cxnLst>
                <a:rect l="0" t="0" r="r" b="b"/>
                <a:pathLst>
                  <a:path w="8" h="8">
                    <a:moveTo>
                      <a:pt x="1" y="2"/>
                    </a:moveTo>
                    <a:cubicBezTo>
                      <a:pt x="2" y="1"/>
                      <a:pt x="4" y="0"/>
                      <a:pt x="6" y="1"/>
                    </a:cubicBezTo>
                    <a:cubicBezTo>
                      <a:pt x="8" y="2"/>
                      <a:pt x="8" y="4"/>
                      <a:pt x="7" y="5"/>
                    </a:cubicBezTo>
                    <a:cubicBezTo>
                      <a:pt x="7" y="7"/>
                      <a:pt x="5" y="8"/>
                      <a:pt x="3" y="7"/>
                    </a:cubicBezTo>
                    <a:cubicBezTo>
                      <a:pt x="1" y="6"/>
                      <a:pt x="0" y="4"/>
                      <a:pt x="1"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9" name="Freeform 195"/>
              <p:cNvSpPr/>
              <p:nvPr>
                <p:custDataLst>
                  <p:tags r:id="rId93"/>
                </p:custDataLst>
              </p:nvPr>
            </p:nvSpPr>
            <p:spPr bwMode="auto">
              <a:xfrm>
                <a:off x="5603" y="6838"/>
                <a:ext cx="51" cy="43"/>
              </a:xfrm>
              <a:custGeom>
                <a:avLst/>
                <a:gdLst>
                  <a:gd name="T0" fmla="*/ 2 w 8"/>
                  <a:gd name="T1" fmla="*/ 1 h 7"/>
                  <a:gd name="T2" fmla="*/ 6 w 8"/>
                  <a:gd name="T3" fmla="*/ 1 h 7"/>
                  <a:gd name="T4" fmla="*/ 6 w 8"/>
                  <a:gd name="T5" fmla="*/ 6 h 7"/>
                  <a:gd name="T6" fmla="*/ 2 w 8"/>
                  <a:gd name="T7" fmla="*/ 6 h 7"/>
                  <a:gd name="T8" fmla="*/ 2 w 8"/>
                  <a:gd name="T9" fmla="*/ 1 h 7"/>
                </a:gdLst>
                <a:ahLst/>
                <a:cxnLst>
                  <a:cxn ang="0">
                    <a:pos x="T0" y="T1"/>
                  </a:cxn>
                  <a:cxn ang="0">
                    <a:pos x="T2" y="T3"/>
                  </a:cxn>
                  <a:cxn ang="0">
                    <a:pos x="T4" y="T5"/>
                  </a:cxn>
                  <a:cxn ang="0">
                    <a:pos x="T6" y="T7"/>
                  </a:cxn>
                  <a:cxn ang="0">
                    <a:pos x="T8" y="T9"/>
                  </a:cxn>
                </a:cxnLst>
                <a:rect l="0" t="0" r="r" b="b"/>
                <a:pathLst>
                  <a:path w="8" h="7">
                    <a:moveTo>
                      <a:pt x="2" y="1"/>
                    </a:moveTo>
                    <a:cubicBezTo>
                      <a:pt x="3" y="0"/>
                      <a:pt x="5" y="0"/>
                      <a:pt x="6" y="1"/>
                    </a:cubicBezTo>
                    <a:cubicBezTo>
                      <a:pt x="8" y="2"/>
                      <a:pt x="8" y="4"/>
                      <a:pt x="6" y="6"/>
                    </a:cubicBezTo>
                    <a:cubicBezTo>
                      <a:pt x="5" y="7"/>
                      <a:pt x="3" y="7"/>
                      <a:pt x="2" y="6"/>
                    </a:cubicBezTo>
                    <a:cubicBezTo>
                      <a:pt x="0" y="4"/>
                      <a:pt x="0"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0" name="Freeform 196"/>
              <p:cNvSpPr/>
              <p:nvPr>
                <p:custDataLst>
                  <p:tags r:id="rId94"/>
                </p:custDataLst>
              </p:nvPr>
            </p:nvSpPr>
            <p:spPr bwMode="auto">
              <a:xfrm>
                <a:off x="5550" y="6766"/>
                <a:ext cx="53" cy="53"/>
              </a:xfrm>
              <a:custGeom>
                <a:avLst/>
                <a:gdLst>
                  <a:gd name="T0" fmla="*/ 2 w 8"/>
                  <a:gd name="T1" fmla="*/ 1 h 8"/>
                  <a:gd name="T2" fmla="*/ 7 w 8"/>
                  <a:gd name="T3" fmla="*/ 2 h 8"/>
                  <a:gd name="T4" fmla="*/ 6 w 8"/>
                  <a:gd name="T5" fmla="*/ 7 h 8"/>
                  <a:gd name="T6" fmla="*/ 1 w 8"/>
                  <a:gd name="T7" fmla="*/ 6 h 8"/>
                  <a:gd name="T8" fmla="*/ 2 w 8"/>
                  <a:gd name="T9" fmla="*/ 1 h 8"/>
                </a:gdLst>
                <a:ahLst/>
                <a:cxnLst>
                  <a:cxn ang="0">
                    <a:pos x="T0" y="T1"/>
                  </a:cxn>
                  <a:cxn ang="0">
                    <a:pos x="T2" y="T3"/>
                  </a:cxn>
                  <a:cxn ang="0">
                    <a:pos x="T4" y="T5"/>
                  </a:cxn>
                  <a:cxn ang="0">
                    <a:pos x="T6" y="T7"/>
                  </a:cxn>
                  <a:cxn ang="0">
                    <a:pos x="T8" y="T9"/>
                  </a:cxn>
                </a:cxnLst>
                <a:rect l="0" t="0" r="r" b="b"/>
                <a:pathLst>
                  <a:path w="8" h="8">
                    <a:moveTo>
                      <a:pt x="2" y="1"/>
                    </a:moveTo>
                    <a:cubicBezTo>
                      <a:pt x="4" y="0"/>
                      <a:pt x="6" y="1"/>
                      <a:pt x="7" y="2"/>
                    </a:cubicBezTo>
                    <a:cubicBezTo>
                      <a:pt x="8" y="4"/>
                      <a:pt x="7" y="6"/>
                      <a:pt x="6" y="7"/>
                    </a:cubicBezTo>
                    <a:cubicBezTo>
                      <a:pt x="4" y="8"/>
                      <a:pt x="2" y="8"/>
                      <a:pt x="1" y="6"/>
                    </a:cubicBezTo>
                    <a:cubicBezTo>
                      <a:pt x="0" y="4"/>
                      <a:pt x="1"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1" name="Freeform 197"/>
              <p:cNvSpPr/>
              <p:nvPr>
                <p:custDataLst>
                  <p:tags r:id="rId95"/>
                </p:custDataLst>
              </p:nvPr>
            </p:nvSpPr>
            <p:spPr bwMode="auto">
              <a:xfrm>
                <a:off x="5518" y="6688"/>
                <a:ext cx="51" cy="53"/>
              </a:xfrm>
              <a:custGeom>
                <a:avLst/>
                <a:gdLst>
                  <a:gd name="T0" fmla="*/ 4 w 8"/>
                  <a:gd name="T1" fmla="*/ 1 h 8"/>
                  <a:gd name="T2" fmla="*/ 8 w 8"/>
                  <a:gd name="T3" fmla="*/ 3 h 8"/>
                  <a:gd name="T4" fmla="*/ 5 w 8"/>
                  <a:gd name="T5" fmla="*/ 7 h 8"/>
                  <a:gd name="T6" fmla="*/ 1 w 8"/>
                  <a:gd name="T7" fmla="*/ 5 h 8"/>
                  <a:gd name="T8" fmla="*/ 4 w 8"/>
                  <a:gd name="T9" fmla="*/ 1 h 8"/>
                </a:gdLst>
                <a:ahLst/>
                <a:cxnLst>
                  <a:cxn ang="0">
                    <a:pos x="T0" y="T1"/>
                  </a:cxn>
                  <a:cxn ang="0">
                    <a:pos x="T2" y="T3"/>
                  </a:cxn>
                  <a:cxn ang="0">
                    <a:pos x="T4" y="T5"/>
                  </a:cxn>
                  <a:cxn ang="0">
                    <a:pos x="T6" y="T7"/>
                  </a:cxn>
                  <a:cxn ang="0">
                    <a:pos x="T8" y="T9"/>
                  </a:cxn>
                </a:cxnLst>
                <a:rect l="0" t="0" r="r" b="b"/>
                <a:pathLst>
                  <a:path w="8" h="8">
                    <a:moveTo>
                      <a:pt x="4" y="1"/>
                    </a:moveTo>
                    <a:cubicBezTo>
                      <a:pt x="6" y="0"/>
                      <a:pt x="7" y="2"/>
                      <a:pt x="8" y="3"/>
                    </a:cubicBezTo>
                    <a:cubicBezTo>
                      <a:pt x="8" y="5"/>
                      <a:pt x="7" y="7"/>
                      <a:pt x="5" y="7"/>
                    </a:cubicBezTo>
                    <a:cubicBezTo>
                      <a:pt x="3" y="8"/>
                      <a:pt x="1" y="7"/>
                      <a:pt x="1" y="5"/>
                    </a:cubicBezTo>
                    <a:cubicBezTo>
                      <a:pt x="0" y="3"/>
                      <a:pt x="2" y="1"/>
                      <a:pt x="4"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2" name="Freeform 198"/>
              <p:cNvSpPr/>
              <p:nvPr>
                <p:custDataLst>
                  <p:tags r:id="rId96"/>
                </p:custDataLst>
              </p:nvPr>
            </p:nvSpPr>
            <p:spPr bwMode="auto">
              <a:xfrm>
                <a:off x="5518" y="6611"/>
                <a:ext cx="43" cy="46"/>
              </a:xfrm>
              <a:custGeom>
                <a:avLst/>
                <a:gdLst>
                  <a:gd name="T0" fmla="*/ 3 w 7"/>
                  <a:gd name="T1" fmla="*/ 0 h 7"/>
                  <a:gd name="T2" fmla="*/ 7 w 7"/>
                  <a:gd name="T3" fmla="*/ 3 h 7"/>
                  <a:gd name="T4" fmla="*/ 3 w 7"/>
                  <a:gd name="T5" fmla="*/ 6 h 7"/>
                  <a:gd name="T6" fmla="*/ 0 w 7"/>
                  <a:gd name="T7" fmla="*/ 3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1"/>
                      <a:pt x="7" y="3"/>
                    </a:cubicBezTo>
                    <a:cubicBezTo>
                      <a:pt x="7" y="5"/>
                      <a:pt x="5" y="6"/>
                      <a:pt x="3" y="6"/>
                    </a:cubicBezTo>
                    <a:cubicBezTo>
                      <a:pt x="1" y="7"/>
                      <a:pt x="0" y="5"/>
                      <a:pt x="0" y="3"/>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3" name="Oval 199"/>
              <p:cNvSpPr>
                <a:spLocks noChangeArrowheads="1"/>
              </p:cNvSpPr>
              <p:nvPr>
                <p:custDataLst>
                  <p:tags r:id="rId97"/>
                </p:custDataLst>
              </p:nvPr>
            </p:nvSpPr>
            <p:spPr bwMode="auto">
              <a:xfrm>
                <a:off x="5518" y="652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4" name="Oval 200"/>
              <p:cNvSpPr>
                <a:spLocks noChangeArrowheads="1"/>
              </p:cNvSpPr>
              <p:nvPr>
                <p:custDataLst>
                  <p:tags r:id="rId98"/>
                </p:custDataLst>
              </p:nvPr>
            </p:nvSpPr>
            <p:spPr bwMode="auto">
              <a:xfrm>
                <a:off x="5518" y="644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5" name="Oval 201"/>
              <p:cNvSpPr>
                <a:spLocks noChangeArrowheads="1"/>
              </p:cNvSpPr>
              <p:nvPr>
                <p:custDataLst>
                  <p:tags r:id="rId99"/>
                </p:custDataLst>
              </p:nvPr>
            </p:nvSpPr>
            <p:spPr bwMode="auto">
              <a:xfrm>
                <a:off x="5518" y="635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6" name="Oval 202"/>
              <p:cNvSpPr>
                <a:spLocks noChangeArrowheads="1"/>
              </p:cNvSpPr>
              <p:nvPr>
                <p:custDataLst>
                  <p:tags r:id="rId100"/>
                </p:custDataLst>
              </p:nvPr>
            </p:nvSpPr>
            <p:spPr bwMode="auto">
              <a:xfrm>
                <a:off x="5518" y="6275"/>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7" name="Oval 203"/>
              <p:cNvSpPr>
                <a:spLocks noChangeArrowheads="1"/>
              </p:cNvSpPr>
              <p:nvPr>
                <p:custDataLst>
                  <p:tags r:id="rId101"/>
                </p:custDataLst>
              </p:nvPr>
            </p:nvSpPr>
            <p:spPr bwMode="auto">
              <a:xfrm>
                <a:off x="5518" y="6191"/>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8" name="Oval 204"/>
              <p:cNvSpPr>
                <a:spLocks noChangeArrowheads="1"/>
              </p:cNvSpPr>
              <p:nvPr>
                <p:custDataLst>
                  <p:tags r:id="rId102"/>
                </p:custDataLst>
              </p:nvPr>
            </p:nvSpPr>
            <p:spPr bwMode="auto">
              <a:xfrm>
                <a:off x="5518" y="610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9" name="Oval 205"/>
              <p:cNvSpPr>
                <a:spLocks noChangeArrowheads="1"/>
              </p:cNvSpPr>
              <p:nvPr>
                <p:custDataLst>
                  <p:tags r:id="rId103"/>
                </p:custDataLst>
              </p:nvPr>
            </p:nvSpPr>
            <p:spPr bwMode="auto">
              <a:xfrm>
                <a:off x="5518" y="602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0" name="Oval 206"/>
              <p:cNvSpPr>
                <a:spLocks noChangeArrowheads="1"/>
              </p:cNvSpPr>
              <p:nvPr>
                <p:custDataLst>
                  <p:tags r:id="rId104"/>
                </p:custDataLst>
              </p:nvPr>
            </p:nvSpPr>
            <p:spPr bwMode="auto">
              <a:xfrm>
                <a:off x="5518" y="593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1" name="Oval 207"/>
              <p:cNvSpPr>
                <a:spLocks noChangeArrowheads="1"/>
              </p:cNvSpPr>
              <p:nvPr>
                <p:custDataLst>
                  <p:tags r:id="rId105"/>
                </p:custDataLst>
              </p:nvPr>
            </p:nvSpPr>
            <p:spPr bwMode="auto">
              <a:xfrm>
                <a:off x="5518" y="5853"/>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2" name="Oval 208"/>
              <p:cNvSpPr>
                <a:spLocks noChangeArrowheads="1"/>
              </p:cNvSpPr>
              <p:nvPr>
                <p:custDataLst>
                  <p:tags r:id="rId106"/>
                </p:custDataLst>
              </p:nvPr>
            </p:nvSpPr>
            <p:spPr bwMode="auto">
              <a:xfrm>
                <a:off x="5518" y="5768"/>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3" name="Oval 209"/>
              <p:cNvSpPr>
                <a:spLocks noChangeArrowheads="1"/>
              </p:cNvSpPr>
              <p:nvPr>
                <p:custDataLst>
                  <p:tags r:id="rId107"/>
                </p:custDataLst>
              </p:nvPr>
            </p:nvSpPr>
            <p:spPr bwMode="auto">
              <a:xfrm>
                <a:off x="5518" y="567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4" name="Oval 210"/>
              <p:cNvSpPr>
                <a:spLocks noChangeArrowheads="1"/>
              </p:cNvSpPr>
              <p:nvPr>
                <p:custDataLst>
                  <p:tags r:id="rId108"/>
                </p:custDataLst>
              </p:nvPr>
            </p:nvSpPr>
            <p:spPr bwMode="auto">
              <a:xfrm>
                <a:off x="5518" y="559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5" name="Oval 211"/>
              <p:cNvSpPr>
                <a:spLocks noChangeArrowheads="1"/>
              </p:cNvSpPr>
              <p:nvPr>
                <p:custDataLst>
                  <p:tags r:id="rId109"/>
                </p:custDataLst>
              </p:nvPr>
            </p:nvSpPr>
            <p:spPr bwMode="auto">
              <a:xfrm>
                <a:off x="5518" y="55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6" name="Oval 212"/>
              <p:cNvSpPr>
                <a:spLocks noChangeArrowheads="1"/>
              </p:cNvSpPr>
              <p:nvPr>
                <p:custDataLst>
                  <p:tags r:id="rId110"/>
                </p:custDataLst>
              </p:nvPr>
            </p:nvSpPr>
            <p:spPr bwMode="auto">
              <a:xfrm>
                <a:off x="5518" y="542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7" name="Oval 213"/>
              <p:cNvSpPr>
                <a:spLocks noChangeArrowheads="1"/>
              </p:cNvSpPr>
              <p:nvPr>
                <p:custDataLst>
                  <p:tags r:id="rId111"/>
                </p:custDataLst>
              </p:nvPr>
            </p:nvSpPr>
            <p:spPr bwMode="auto">
              <a:xfrm>
                <a:off x="5518" y="534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8" name="Oval 214"/>
              <p:cNvSpPr>
                <a:spLocks noChangeArrowheads="1"/>
              </p:cNvSpPr>
              <p:nvPr>
                <p:custDataLst>
                  <p:tags r:id="rId112"/>
                </p:custDataLst>
              </p:nvPr>
            </p:nvSpPr>
            <p:spPr bwMode="auto">
              <a:xfrm>
                <a:off x="5518" y="5258"/>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9" name="Oval 215"/>
              <p:cNvSpPr>
                <a:spLocks noChangeArrowheads="1"/>
              </p:cNvSpPr>
              <p:nvPr>
                <p:custDataLst>
                  <p:tags r:id="rId113"/>
                </p:custDataLst>
              </p:nvPr>
            </p:nvSpPr>
            <p:spPr bwMode="auto">
              <a:xfrm>
                <a:off x="5518" y="5173"/>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0" name="Oval 216"/>
              <p:cNvSpPr>
                <a:spLocks noChangeArrowheads="1"/>
              </p:cNvSpPr>
              <p:nvPr>
                <p:custDataLst>
                  <p:tags r:id="rId114"/>
                </p:custDataLst>
              </p:nvPr>
            </p:nvSpPr>
            <p:spPr bwMode="auto">
              <a:xfrm>
                <a:off x="5518" y="508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1" name="Oval 217"/>
              <p:cNvSpPr>
                <a:spLocks noChangeArrowheads="1"/>
              </p:cNvSpPr>
              <p:nvPr>
                <p:custDataLst>
                  <p:tags r:id="rId115"/>
                </p:custDataLst>
              </p:nvPr>
            </p:nvSpPr>
            <p:spPr bwMode="auto">
              <a:xfrm>
                <a:off x="5518" y="500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2" name="Oval 218"/>
              <p:cNvSpPr>
                <a:spLocks noChangeArrowheads="1"/>
              </p:cNvSpPr>
              <p:nvPr>
                <p:custDataLst>
                  <p:tags r:id="rId116"/>
                </p:custDataLst>
              </p:nvPr>
            </p:nvSpPr>
            <p:spPr bwMode="auto">
              <a:xfrm>
                <a:off x="5518" y="492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3" name="Oval 219"/>
              <p:cNvSpPr>
                <a:spLocks noChangeArrowheads="1"/>
              </p:cNvSpPr>
              <p:nvPr>
                <p:custDataLst>
                  <p:tags r:id="rId117"/>
                </p:custDataLst>
              </p:nvPr>
            </p:nvSpPr>
            <p:spPr bwMode="auto">
              <a:xfrm>
                <a:off x="5518" y="483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4" name="Oval 220"/>
              <p:cNvSpPr>
                <a:spLocks noChangeArrowheads="1"/>
              </p:cNvSpPr>
              <p:nvPr>
                <p:custDataLst>
                  <p:tags r:id="rId118"/>
                </p:custDataLst>
              </p:nvPr>
            </p:nvSpPr>
            <p:spPr bwMode="auto">
              <a:xfrm>
                <a:off x="5518" y="4753"/>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5" name="Oval 221"/>
              <p:cNvSpPr>
                <a:spLocks noChangeArrowheads="1"/>
              </p:cNvSpPr>
              <p:nvPr>
                <p:custDataLst>
                  <p:tags r:id="rId119"/>
                </p:custDataLst>
              </p:nvPr>
            </p:nvSpPr>
            <p:spPr bwMode="auto">
              <a:xfrm>
                <a:off x="5518" y="4669"/>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6" name="Oval 222"/>
              <p:cNvSpPr>
                <a:spLocks noChangeArrowheads="1"/>
              </p:cNvSpPr>
              <p:nvPr>
                <p:custDataLst>
                  <p:tags r:id="rId120"/>
                </p:custDataLst>
              </p:nvPr>
            </p:nvSpPr>
            <p:spPr bwMode="auto">
              <a:xfrm>
                <a:off x="5518" y="458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 name="Oval 223"/>
              <p:cNvSpPr>
                <a:spLocks noChangeArrowheads="1"/>
              </p:cNvSpPr>
              <p:nvPr>
                <p:custDataLst>
                  <p:tags r:id="rId121"/>
                </p:custDataLst>
              </p:nvPr>
            </p:nvSpPr>
            <p:spPr bwMode="auto">
              <a:xfrm>
                <a:off x="5518" y="450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8" name="Oval 224"/>
              <p:cNvSpPr>
                <a:spLocks noChangeArrowheads="1"/>
              </p:cNvSpPr>
              <p:nvPr>
                <p:custDataLst>
                  <p:tags r:id="rId122"/>
                </p:custDataLst>
              </p:nvPr>
            </p:nvSpPr>
            <p:spPr bwMode="auto">
              <a:xfrm>
                <a:off x="5518" y="441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9" name="Oval 225"/>
              <p:cNvSpPr>
                <a:spLocks noChangeArrowheads="1"/>
              </p:cNvSpPr>
              <p:nvPr>
                <p:custDataLst>
                  <p:tags r:id="rId123"/>
                </p:custDataLst>
              </p:nvPr>
            </p:nvSpPr>
            <p:spPr bwMode="auto">
              <a:xfrm>
                <a:off x="5518" y="433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0" name="Oval 226"/>
              <p:cNvSpPr>
                <a:spLocks noChangeArrowheads="1"/>
              </p:cNvSpPr>
              <p:nvPr>
                <p:custDataLst>
                  <p:tags r:id="rId124"/>
                </p:custDataLst>
              </p:nvPr>
            </p:nvSpPr>
            <p:spPr bwMode="auto">
              <a:xfrm>
                <a:off x="5518" y="4246"/>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1" name="Oval 227"/>
              <p:cNvSpPr>
                <a:spLocks noChangeArrowheads="1"/>
              </p:cNvSpPr>
              <p:nvPr>
                <p:custDataLst>
                  <p:tags r:id="rId125"/>
                </p:custDataLst>
              </p:nvPr>
            </p:nvSpPr>
            <p:spPr bwMode="auto">
              <a:xfrm>
                <a:off x="5518" y="4164"/>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2" name="Oval 228"/>
              <p:cNvSpPr>
                <a:spLocks noChangeArrowheads="1"/>
              </p:cNvSpPr>
              <p:nvPr>
                <p:custDataLst>
                  <p:tags r:id="rId126"/>
                </p:custDataLst>
              </p:nvPr>
            </p:nvSpPr>
            <p:spPr bwMode="auto">
              <a:xfrm>
                <a:off x="5518" y="4080"/>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3" name="Freeform 229"/>
              <p:cNvSpPr/>
              <p:nvPr>
                <p:custDataLst>
                  <p:tags r:id="rId127"/>
                </p:custDataLst>
              </p:nvPr>
            </p:nvSpPr>
            <p:spPr bwMode="auto">
              <a:xfrm>
                <a:off x="5518" y="3995"/>
                <a:ext cx="43" cy="46"/>
              </a:xfrm>
              <a:custGeom>
                <a:avLst/>
                <a:gdLst>
                  <a:gd name="T0" fmla="*/ 3 w 7"/>
                  <a:gd name="T1" fmla="*/ 0 h 7"/>
                  <a:gd name="T2" fmla="*/ 7 w 7"/>
                  <a:gd name="T3" fmla="*/ 4 h 7"/>
                  <a:gd name="T4" fmla="*/ 3 w 7"/>
                  <a:gd name="T5" fmla="*/ 7 h 7"/>
                  <a:gd name="T6" fmla="*/ 0 w 7"/>
                  <a:gd name="T7" fmla="*/ 4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2"/>
                      <a:pt x="7" y="4"/>
                    </a:cubicBezTo>
                    <a:cubicBezTo>
                      <a:pt x="6" y="5"/>
                      <a:pt x="5" y="7"/>
                      <a:pt x="3" y="7"/>
                    </a:cubicBezTo>
                    <a:cubicBezTo>
                      <a:pt x="1" y="7"/>
                      <a:pt x="0" y="6"/>
                      <a:pt x="0" y="4"/>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4" name="Freeform 230"/>
              <p:cNvSpPr/>
              <p:nvPr>
                <p:custDataLst>
                  <p:tags r:id="rId128"/>
                </p:custDataLst>
              </p:nvPr>
            </p:nvSpPr>
            <p:spPr bwMode="auto">
              <a:xfrm>
                <a:off x="5523" y="3911"/>
                <a:ext cx="53" cy="51"/>
              </a:xfrm>
              <a:custGeom>
                <a:avLst/>
                <a:gdLst>
                  <a:gd name="T0" fmla="*/ 5 w 8"/>
                  <a:gd name="T1" fmla="*/ 1 h 8"/>
                  <a:gd name="T2" fmla="*/ 8 w 8"/>
                  <a:gd name="T3" fmla="*/ 5 h 8"/>
                  <a:gd name="T4" fmla="*/ 3 w 8"/>
                  <a:gd name="T5" fmla="*/ 7 h 8"/>
                  <a:gd name="T6" fmla="*/ 1 w 8"/>
                  <a:gd name="T7" fmla="*/ 3 h 8"/>
                  <a:gd name="T8" fmla="*/ 5 w 8"/>
                  <a:gd name="T9" fmla="*/ 1 h 8"/>
                </a:gdLst>
                <a:ahLst/>
                <a:cxnLst>
                  <a:cxn ang="0">
                    <a:pos x="T0" y="T1"/>
                  </a:cxn>
                  <a:cxn ang="0">
                    <a:pos x="T2" y="T3"/>
                  </a:cxn>
                  <a:cxn ang="0">
                    <a:pos x="T4" y="T5"/>
                  </a:cxn>
                  <a:cxn ang="0">
                    <a:pos x="T6" y="T7"/>
                  </a:cxn>
                  <a:cxn ang="0">
                    <a:pos x="T8" y="T9"/>
                  </a:cxn>
                </a:cxnLst>
                <a:rect l="0" t="0" r="r" b="b"/>
                <a:pathLst>
                  <a:path w="8" h="8">
                    <a:moveTo>
                      <a:pt x="5" y="1"/>
                    </a:moveTo>
                    <a:cubicBezTo>
                      <a:pt x="7" y="1"/>
                      <a:pt x="8" y="3"/>
                      <a:pt x="8" y="5"/>
                    </a:cubicBezTo>
                    <a:cubicBezTo>
                      <a:pt x="7" y="7"/>
                      <a:pt x="5" y="8"/>
                      <a:pt x="3" y="7"/>
                    </a:cubicBezTo>
                    <a:cubicBezTo>
                      <a:pt x="2" y="7"/>
                      <a:pt x="0" y="5"/>
                      <a:pt x="1" y="3"/>
                    </a:cubicBezTo>
                    <a:cubicBezTo>
                      <a:pt x="2" y="1"/>
                      <a:pt x="4" y="0"/>
                      <a:pt x="5"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5" name="Freeform 231"/>
              <p:cNvSpPr/>
              <p:nvPr>
                <p:custDataLst>
                  <p:tags r:id="rId129"/>
                </p:custDataLst>
              </p:nvPr>
            </p:nvSpPr>
            <p:spPr bwMode="auto">
              <a:xfrm>
                <a:off x="5561" y="3834"/>
                <a:ext cx="53" cy="51"/>
              </a:xfrm>
              <a:custGeom>
                <a:avLst/>
                <a:gdLst>
                  <a:gd name="T0" fmla="*/ 6 w 8"/>
                  <a:gd name="T1" fmla="*/ 1 h 8"/>
                  <a:gd name="T2" fmla="*/ 7 w 8"/>
                  <a:gd name="T3" fmla="*/ 6 h 8"/>
                  <a:gd name="T4" fmla="*/ 2 w 8"/>
                  <a:gd name="T5" fmla="*/ 7 h 8"/>
                  <a:gd name="T6" fmla="*/ 1 w 8"/>
                  <a:gd name="T7" fmla="*/ 2 h 8"/>
                  <a:gd name="T8" fmla="*/ 6 w 8"/>
                  <a:gd name="T9" fmla="*/ 1 h 8"/>
                </a:gdLst>
                <a:ahLst/>
                <a:cxnLst>
                  <a:cxn ang="0">
                    <a:pos x="T0" y="T1"/>
                  </a:cxn>
                  <a:cxn ang="0">
                    <a:pos x="T2" y="T3"/>
                  </a:cxn>
                  <a:cxn ang="0">
                    <a:pos x="T4" y="T5"/>
                  </a:cxn>
                  <a:cxn ang="0">
                    <a:pos x="T6" y="T7"/>
                  </a:cxn>
                  <a:cxn ang="0">
                    <a:pos x="T8" y="T9"/>
                  </a:cxn>
                </a:cxnLst>
                <a:rect l="0" t="0" r="r" b="b"/>
                <a:pathLst>
                  <a:path w="8" h="8">
                    <a:moveTo>
                      <a:pt x="6" y="1"/>
                    </a:moveTo>
                    <a:cubicBezTo>
                      <a:pt x="8" y="3"/>
                      <a:pt x="8" y="5"/>
                      <a:pt x="7" y="6"/>
                    </a:cubicBezTo>
                    <a:cubicBezTo>
                      <a:pt x="6" y="8"/>
                      <a:pt x="4" y="8"/>
                      <a:pt x="2" y="7"/>
                    </a:cubicBezTo>
                    <a:cubicBezTo>
                      <a:pt x="1" y="6"/>
                      <a:pt x="0" y="4"/>
                      <a:pt x="1" y="2"/>
                    </a:cubicBezTo>
                    <a:cubicBezTo>
                      <a:pt x="2" y="1"/>
                      <a:pt x="5" y="0"/>
                      <a:pt x="6"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6" name="Freeform 232"/>
              <p:cNvSpPr/>
              <p:nvPr>
                <p:custDataLst>
                  <p:tags r:id="rId130"/>
                </p:custDataLst>
              </p:nvPr>
            </p:nvSpPr>
            <p:spPr bwMode="auto">
              <a:xfrm>
                <a:off x="5622" y="3776"/>
                <a:ext cx="51" cy="43"/>
              </a:xfrm>
              <a:custGeom>
                <a:avLst/>
                <a:gdLst>
                  <a:gd name="T0" fmla="*/ 7 w 8"/>
                  <a:gd name="T1" fmla="*/ 2 h 7"/>
                  <a:gd name="T2" fmla="*/ 6 w 8"/>
                  <a:gd name="T3" fmla="*/ 6 h 7"/>
                  <a:gd name="T4" fmla="*/ 1 w 8"/>
                  <a:gd name="T5" fmla="*/ 6 h 7"/>
                  <a:gd name="T6" fmla="*/ 2 w 8"/>
                  <a:gd name="T7" fmla="*/ 1 h 7"/>
                  <a:gd name="T8" fmla="*/ 7 w 8"/>
                  <a:gd name="T9" fmla="*/ 2 h 7"/>
                </a:gdLst>
                <a:ahLst/>
                <a:cxnLst>
                  <a:cxn ang="0">
                    <a:pos x="T0" y="T1"/>
                  </a:cxn>
                  <a:cxn ang="0">
                    <a:pos x="T2" y="T3"/>
                  </a:cxn>
                  <a:cxn ang="0">
                    <a:pos x="T4" y="T5"/>
                  </a:cxn>
                  <a:cxn ang="0">
                    <a:pos x="T6" y="T7"/>
                  </a:cxn>
                  <a:cxn ang="0">
                    <a:pos x="T8" y="T9"/>
                  </a:cxn>
                </a:cxnLst>
                <a:rect l="0" t="0" r="r" b="b"/>
                <a:pathLst>
                  <a:path w="8" h="7">
                    <a:moveTo>
                      <a:pt x="7" y="2"/>
                    </a:moveTo>
                    <a:cubicBezTo>
                      <a:pt x="8" y="3"/>
                      <a:pt x="7" y="5"/>
                      <a:pt x="6" y="6"/>
                    </a:cubicBezTo>
                    <a:cubicBezTo>
                      <a:pt x="5" y="7"/>
                      <a:pt x="3" y="7"/>
                      <a:pt x="1" y="6"/>
                    </a:cubicBezTo>
                    <a:cubicBezTo>
                      <a:pt x="0" y="5"/>
                      <a:pt x="0" y="2"/>
                      <a:pt x="2" y="1"/>
                    </a:cubicBezTo>
                    <a:cubicBezTo>
                      <a:pt x="3" y="0"/>
                      <a:pt x="5" y="0"/>
                      <a:pt x="7"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7" name="Freeform 233"/>
              <p:cNvSpPr/>
              <p:nvPr>
                <p:custDataLst>
                  <p:tags r:id="rId131"/>
                </p:custDataLst>
              </p:nvPr>
            </p:nvSpPr>
            <p:spPr bwMode="auto">
              <a:xfrm>
                <a:off x="5692" y="3729"/>
                <a:ext cx="51" cy="51"/>
              </a:xfrm>
              <a:custGeom>
                <a:avLst/>
                <a:gdLst>
                  <a:gd name="T0" fmla="*/ 7 w 8"/>
                  <a:gd name="T1" fmla="*/ 3 h 8"/>
                  <a:gd name="T2" fmla="*/ 5 w 8"/>
                  <a:gd name="T3" fmla="*/ 7 h 8"/>
                  <a:gd name="T4" fmla="*/ 1 w 8"/>
                  <a:gd name="T5" fmla="*/ 5 h 8"/>
                  <a:gd name="T6" fmla="*/ 3 w 8"/>
                  <a:gd name="T7" fmla="*/ 1 h 8"/>
                  <a:gd name="T8" fmla="*/ 7 w 8"/>
                  <a:gd name="T9" fmla="*/ 3 h 8"/>
                </a:gdLst>
                <a:ahLst/>
                <a:cxnLst>
                  <a:cxn ang="0">
                    <a:pos x="T0" y="T1"/>
                  </a:cxn>
                  <a:cxn ang="0">
                    <a:pos x="T2" y="T3"/>
                  </a:cxn>
                  <a:cxn ang="0">
                    <a:pos x="T4" y="T5"/>
                  </a:cxn>
                  <a:cxn ang="0">
                    <a:pos x="T6" y="T7"/>
                  </a:cxn>
                  <a:cxn ang="0">
                    <a:pos x="T8" y="T9"/>
                  </a:cxn>
                </a:cxnLst>
                <a:rect l="0" t="0" r="r" b="b"/>
                <a:pathLst>
                  <a:path w="8" h="8">
                    <a:moveTo>
                      <a:pt x="7" y="3"/>
                    </a:moveTo>
                    <a:cubicBezTo>
                      <a:pt x="8" y="5"/>
                      <a:pt x="7" y="7"/>
                      <a:pt x="5" y="7"/>
                    </a:cubicBezTo>
                    <a:cubicBezTo>
                      <a:pt x="4" y="8"/>
                      <a:pt x="2" y="7"/>
                      <a:pt x="1" y="5"/>
                    </a:cubicBezTo>
                    <a:cubicBezTo>
                      <a:pt x="0" y="4"/>
                      <a:pt x="1" y="2"/>
                      <a:pt x="3" y="1"/>
                    </a:cubicBezTo>
                    <a:cubicBezTo>
                      <a:pt x="5" y="0"/>
                      <a:pt x="7" y="1"/>
                      <a:pt x="7" y="3"/>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8" name="Freeform 234"/>
              <p:cNvSpPr/>
              <p:nvPr>
                <p:custDataLst>
                  <p:tags r:id="rId132"/>
                </p:custDataLst>
              </p:nvPr>
            </p:nvSpPr>
            <p:spPr bwMode="auto">
              <a:xfrm>
                <a:off x="5777" y="3710"/>
                <a:ext cx="43" cy="46"/>
              </a:xfrm>
              <a:custGeom>
                <a:avLst/>
                <a:gdLst>
                  <a:gd name="T0" fmla="*/ 7 w 7"/>
                  <a:gd name="T1" fmla="*/ 4 h 7"/>
                  <a:gd name="T2" fmla="*/ 4 w 7"/>
                  <a:gd name="T3" fmla="*/ 7 h 7"/>
                  <a:gd name="T4" fmla="*/ 0 w 7"/>
                  <a:gd name="T5" fmla="*/ 4 h 7"/>
                  <a:gd name="T6" fmla="*/ 3 w 7"/>
                  <a:gd name="T7" fmla="*/ 0 h 7"/>
                  <a:gd name="T8" fmla="*/ 7 w 7"/>
                  <a:gd name="T9" fmla="*/ 4 h 7"/>
                </a:gdLst>
                <a:ahLst/>
                <a:cxnLst>
                  <a:cxn ang="0">
                    <a:pos x="T0" y="T1"/>
                  </a:cxn>
                  <a:cxn ang="0">
                    <a:pos x="T2" y="T3"/>
                  </a:cxn>
                  <a:cxn ang="0">
                    <a:pos x="T4" y="T5"/>
                  </a:cxn>
                  <a:cxn ang="0">
                    <a:pos x="T6" y="T7"/>
                  </a:cxn>
                  <a:cxn ang="0">
                    <a:pos x="T8" y="T9"/>
                  </a:cxn>
                </a:cxnLst>
                <a:rect l="0" t="0" r="r" b="b"/>
                <a:pathLst>
                  <a:path w="7" h="7">
                    <a:moveTo>
                      <a:pt x="7" y="4"/>
                    </a:moveTo>
                    <a:cubicBezTo>
                      <a:pt x="7" y="5"/>
                      <a:pt x="6" y="7"/>
                      <a:pt x="4" y="7"/>
                    </a:cubicBezTo>
                    <a:cubicBezTo>
                      <a:pt x="2" y="7"/>
                      <a:pt x="0" y="6"/>
                      <a:pt x="0" y="4"/>
                    </a:cubicBezTo>
                    <a:cubicBezTo>
                      <a:pt x="0" y="2"/>
                      <a:pt x="1" y="1"/>
                      <a:pt x="3" y="0"/>
                    </a:cubicBezTo>
                    <a:cubicBezTo>
                      <a:pt x="5" y="0"/>
                      <a:pt x="7" y="2"/>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9" name="Oval 235"/>
              <p:cNvSpPr>
                <a:spLocks noChangeArrowheads="1"/>
              </p:cNvSpPr>
              <p:nvPr>
                <p:custDataLst>
                  <p:tags r:id="rId133"/>
                </p:custDataLst>
              </p:nvPr>
            </p:nvSpPr>
            <p:spPr bwMode="auto">
              <a:xfrm>
                <a:off x="585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0" name="Oval 236"/>
              <p:cNvSpPr>
                <a:spLocks noChangeArrowheads="1"/>
              </p:cNvSpPr>
              <p:nvPr>
                <p:custDataLst>
                  <p:tags r:id="rId134"/>
                </p:custDataLst>
              </p:nvPr>
            </p:nvSpPr>
            <p:spPr bwMode="auto">
              <a:xfrm>
                <a:off x="594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1" name="Oval 237"/>
              <p:cNvSpPr>
                <a:spLocks noChangeArrowheads="1"/>
              </p:cNvSpPr>
              <p:nvPr>
                <p:custDataLst>
                  <p:tags r:id="rId135"/>
                </p:custDataLst>
              </p:nvPr>
            </p:nvSpPr>
            <p:spPr bwMode="auto">
              <a:xfrm>
                <a:off x="602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2" name="Oval 238"/>
              <p:cNvSpPr>
                <a:spLocks noChangeArrowheads="1"/>
              </p:cNvSpPr>
              <p:nvPr>
                <p:custDataLst>
                  <p:tags r:id="rId136"/>
                </p:custDataLst>
              </p:nvPr>
            </p:nvSpPr>
            <p:spPr bwMode="auto">
              <a:xfrm>
                <a:off x="611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3" name="Oval 239"/>
              <p:cNvSpPr>
                <a:spLocks noChangeArrowheads="1"/>
              </p:cNvSpPr>
              <p:nvPr>
                <p:custDataLst>
                  <p:tags r:id="rId137"/>
                </p:custDataLst>
              </p:nvPr>
            </p:nvSpPr>
            <p:spPr bwMode="auto">
              <a:xfrm>
                <a:off x="619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4" name="Oval 240"/>
              <p:cNvSpPr>
                <a:spLocks noChangeArrowheads="1"/>
              </p:cNvSpPr>
              <p:nvPr>
                <p:custDataLst>
                  <p:tags r:id="rId138"/>
                </p:custDataLst>
              </p:nvPr>
            </p:nvSpPr>
            <p:spPr bwMode="auto">
              <a:xfrm>
                <a:off x="627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5" name="Oval 241"/>
              <p:cNvSpPr>
                <a:spLocks noChangeArrowheads="1"/>
              </p:cNvSpPr>
              <p:nvPr>
                <p:custDataLst>
                  <p:tags r:id="rId139"/>
                </p:custDataLst>
              </p:nvPr>
            </p:nvSpPr>
            <p:spPr bwMode="auto">
              <a:xfrm>
                <a:off x="636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6" name="Oval 242"/>
              <p:cNvSpPr>
                <a:spLocks noChangeArrowheads="1"/>
              </p:cNvSpPr>
              <p:nvPr>
                <p:custDataLst>
                  <p:tags r:id="rId140"/>
                </p:custDataLst>
              </p:nvPr>
            </p:nvSpPr>
            <p:spPr bwMode="auto">
              <a:xfrm>
                <a:off x="64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7" name="Oval 243"/>
              <p:cNvSpPr>
                <a:spLocks noChangeArrowheads="1"/>
              </p:cNvSpPr>
              <p:nvPr>
                <p:custDataLst>
                  <p:tags r:id="rId141"/>
                </p:custDataLst>
              </p:nvPr>
            </p:nvSpPr>
            <p:spPr bwMode="auto">
              <a:xfrm>
                <a:off x="653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8" name="Oval 244"/>
              <p:cNvSpPr>
                <a:spLocks noChangeArrowheads="1"/>
              </p:cNvSpPr>
              <p:nvPr>
                <p:custDataLst>
                  <p:tags r:id="rId142"/>
                </p:custDataLst>
              </p:nvPr>
            </p:nvSpPr>
            <p:spPr bwMode="auto">
              <a:xfrm>
                <a:off x="66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9" name="Oval 245"/>
              <p:cNvSpPr>
                <a:spLocks noChangeArrowheads="1"/>
              </p:cNvSpPr>
              <p:nvPr>
                <p:custDataLst>
                  <p:tags r:id="rId143"/>
                </p:custDataLst>
              </p:nvPr>
            </p:nvSpPr>
            <p:spPr bwMode="auto">
              <a:xfrm>
                <a:off x="669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0" name="Oval 246"/>
              <p:cNvSpPr>
                <a:spLocks noChangeArrowheads="1"/>
              </p:cNvSpPr>
              <p:nvPr>
                <p:custDataLst>
                  <p:tags r:id="rId144"/>
                </p:custDataLst>
              </p:nvPr>
            </p:nvSpPr>
            <p:spPr bwMode="auto">
              <a:xfrm>
                <a:off x="678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1" name="Oval 247"/>
              <p:cNvSpPr>
                <a:spLocks noChangeArrowheads="1"/>
              </p:cNvSpPr>
              <p:nvPr>
                <p:custDataLst>
                  <p:tags r:id="rId145"/>
                </p:custDataLst>
              </p:nvPr>
            </p:nvSpPr>
            <p:spPr bwMode="auto">
              <a:xfrm>
                <a:off x="68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2" name="Oval 248"/>
              <p:cNvSpPr>
                <a:spLocks noChangeArrowheads="1"/>
              </p:cNvSpPr>
              <p:nvPr>
                <p:custDataLst>
                  <p:tags r:id="rId146"/>
                </p:custDataLst>
              </p:nvPr>
            </p:nvSpPr>
            <p:spPr bwMode="auto">
              <a:xfrm>
                <a:off x="695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3" name="Oval 249"/>
              <p:cNvSpPr>
                <a:spLocks noChangeArrowheads="1"/>
              </p:cNvSpPr>
              <p:nvPr>
                <p:custDataLst>
                  <p:tags r:id="rId147"/>
                </p:custDataLst>
              </p:nvPr>
            </p:nvSpPr>
            <p:spPr bwMode="auto">
              <a:xfrm>
                <a:off x="7034"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4" name="Oval 250"/>
              <p:cNvSpPr>
                <a:spLocks noChangeArrowheads="1"/>
              </p:cNvSpPr>
              <p:nvPr>
                <p:custDataLst>
                  <p:tags r:id="rId148"/>
                </p:custDataLst>
              </p:nvPr>
            </p:nvSpPr>
            <p:spPr bwMode="auto">
              <a:xfrm>
                <a:off x="71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5" name="Oval 251"/>
              <p:cNvSpPr>
                <a:spLocks noChangeArrowheads="1"/>
              </p:cNvSpPr>
              <p:nvPr>
                <p:custDataLst>
                  <p:tags r:id="rId149"/>
                </p:custDataLst>
              </p:nvPr>
            </p:nvSpPr>
            <p:spPr bwMode="auto">
              <a:xfrm>
                <a:off x="720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6" name="Oval 252"/>
              <p:cNvSpPr>
                <a:spLocks noChangeArrowheads="1"/>
              </p:cNvSpPr>
              <p:nvPr>
                <p:custDataLst>
                  <p:tags r:id="rId150"/>
                </p:custDataLst>
              </p:nvPr>
            </p:nvSpPr>
            <p:spPr bwMode="auto">
              <a:xfrm>
                <a:off x="72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7" name="Oval 253"/>
              <p:cNvSpPr>
                <a:spLocks noChangeArrowheads="1"/>
              </p:cNvSpPr>
              <p:nvPr>
                <p:custDataLst>
                  <p:tags r:id="rId151"/>
                </p:custDataLst>
              </p:nvPr>
            </p:nvSpPr>
            <p:spPr bwMode="auto">
              <a:xfrm>
                <a:off x="73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8" name="Oval 254"/>
              <p:cNvSpPr>
                <a:spLocks noChangeArrowheads="1"/>
              </p:cNvSpPr>
              <p:nvPr>
                <p:custDataLst>
                  <p:tags r:id="rId152"/>
                </p:custDataLst>
              </p:nvPr>
            </p:nvSpPr>
            <p:spPr bwMode="auto">
              <a:xfrm>
                <a:off x="745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9" name="Oval 255"/>
              <p:cNvSpPr>
                <a:spLocks noChangeArrowheads="1"/>
              </p:cNvSpPr>
              <p:nvPr>
                <p:custDataLst>
                  <p:tags r:id="rId153"/>
                </p:custDataLst>
              </p:nvPr>
            </p:nvSpPr>
            <p:spPr bwMode="auto">
              <a:xfrm>
                <a:off x="75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0" name="Oval 256"/>
              <p:cNvSpPr>
                <a:spLocks noChangeArrowheads="1"/>
              </p:cNvSpPr>
              <p:nvPr>
                <p:custDataLst>
                  <p:tags r:id="rId154"/>
                </p:custDataLst>
              </p:nvPr>
            </p:nvSpPr>
            <p:spPr bwMode="auto">
              <a:xfrm>
                <a:off x="762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1" name="Oval 257"/>
              <p:cNvSpPr>
                <a:spLocks noChangeArrowheads="1"/>
              </p:cNvSpPr>
              <p:nvPr>
                <p:custDataLst>
                  <p:tags r:id="rId155"/>
                </p:custDataLst>
              </p:nvPr>
            </p:nvSpPr>
            <p:spPr bwMode="auto">
              <a:xfrm>
                <a:off x="770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2" name="Oval 258"/>
              <p:cNvSpPr>
                <a:spLocks noChangeArrowheads="1"/>
              </p:cNvSpPr>
              <p:nvPr>
                <p:custDataLst>
                  <p:tags r:id="rId156"/>
                </p:custDataLst>
              </p:nvPr>
            </p:nvSpPr>
            <p:spPr bwMode="auto">
              <a:xfrm>
                <a:off x="77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3" name="Oval 259"/>
              <p:cNvSpPr>
                <a:spLocks noChangeArrowheads="1"/>
              </p:cNvSpPr>
              <p:nvPr>
                <p:custDataLst>
                  <p:tags r:id="rId157"/>
                </p:custDataLst>
              </p:nvPr>
            </p:nvSpPr>
            <p:spPr bwMode="auto">
              <a:xfrm>
                <a:off x="787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4" name="Oval 260"/>
              <p:cNvSpPr>
                <a:spLocks noChangeArrowheads="1"/>
              </p:cNvSpPr>
              <p:nvPr>
                <p:custDataLst>
                  <p:tags r:id="rId158"/>
                </p:custDataLst>
              </p:nvPr>
            </p:nvSpPr>
            <p:spPr bwMode="auto">
              <a:xfrm>
                <a:off x="79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5" name="Oval 261"/>
              <p:cNvSpPr>
                <a:spLocks noChangeArrowheads="1"/>
              </p:cNvSpPr>
              <p:nvPr>
                <p:custDataLst>
                  <p:tags r:id="rId159"/>
                </p:custDataLst>
              </p:nvPr>
            </p:nvSpPr>
            <p:spPr bwMode="auto">
              <a:xfrm>
                <a:off x="803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6" name="Oval 262"/>
              <p:cNvSpPr>
                <a:spLocks noChangeArrowheads="1"/>
              </p:cNvSpPr>
              <p:nvPr>
                <p:custDataLst>
                  <p:tags r:id="rId160"/>
                </p:custDataLst>
              </p:nvPr>
            </p:nvSpPr>
            <p:spPr bwMode="auto">
              <a:xfrm>
                <a:off x="81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7" name="Oval 263"/>
              <p:cNvSpPr>
                <a:spLocks noChangeArrowheads="1"/>
              </p:cNvSpPr>
              <p:nvPr>
                <p:custDataLst>
                  <p:tags r:id="rId161"/>
                </p:custDataLst>
              </p:nvPr>
            </p:nvSpPr>
            <p:spPr bwMode="auto">
              <a:xfrm>
                <a:off x="820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8" name="Oval 264"/>
              <p:cNvSpPr>
                <a:spLocks noChangeArrowheads="1"/>
              </p:cNvSpPr>
              <p:nvPr>
                <p:custDataLst>
                  <p:tags r:id="rId162"/>
                </p:custDataLst>
              </p:nvPr>
            </p:nvSpPr>
            <p:spPr bwMode="auto">
              <a:xfrm>
                <a:off x="829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9" name="Oval 265"/>
              <p:cNvSpPr>
                <a:spLocks noChangeArrowheads="1"/>
              </p:cNvSpPr>
              <p:nvPr>
                <p:custDataLst>
                  <p:tags r:id="rId163"/>
                </p:custDataLst>
              </p:nvPr>
            </p:nvSpPr>
            <p:spPr bwMode="auto">
              <a:xfrm>
                <a:off x="8382"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0" name="Oval 266"/>
              <p:cNvSpPr>
                <a:spLocks noChangeArrowheads="1"/>
              </p:cNvSpPr>
              <p:nvPr>
                <p:custDataLst>
                  <p:tags r:id="rId164"/>
                </p:custDataLst>
              </p:nvPr>
            </p:nvSpPr>
            <p:spPr bwMode="auto">
              <a:xfrm>
                <a:off x="8467"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1" name="Oval 267"/>
              <p:cNvSpPr>
                <a:spLocks noChangeArrowheads="1"/>
              </p:cNvSpPr>
              <p:nvPr>
                <p:custDataLst>
                  <p:tags r:id="rId165"/>
                </p:custDataLst>
              </p:nvPr>
            </p:nvSpPr>
            <p:spPr bwMode="auto">
              <a:xfrm>
                <a:off x="854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2" name="Oval 268"/>
              <p:cNvSpPr>
                <a:spLocks noChangeArrowheads="1"/>
              </p:cNvSpPr>
              <p:nvPr>
                <p:custDataLst>
                  <p:tags r:id="rId166"/>
                </p:custDataLst>
              </p:nvPr>
            </p:nvSpPr>
            <p:spPr bwMode="auto">
              <a:xfrm>
                <a:off x="863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3" name="Oval 269"/>
              <p:cNvSpPr>
                <a:spLocks noChangeArrowheads="1"/>
              </p:cNvSpPr>
              <p:nvPr>
                <p:custDataLst>
                  <p:tags r:id="rId167"/>
                </p:custDataLst>
              </p:nvPr>
            </p:nvSpPr>
            <p:spPr bwMode="auto">
              <a:xfrm>
                <a:off x="8718"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4" name="Oval 270"/>
              <p:cNvSpPr>
                <a:spLocks noChangeArrowheads="1"/>
              </p:cNvSpPr>
              <p:nvPr>
                <p:custDataLst>
                  <p:tags r:id="rId168"/>
                </p:custDataLst>
              </p:nvPr>
            </p:nvSpPr>
            <p:spPr bwMode="auto">
              <a:xfrm>
                <a:off x="880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5" name="Oval 271"/>
              <p:cNvSpPr>
                <a:spLocks noChangeArrowheads="1"/>
              </p:cNvSpPr>
              <p:nvPr>
                <p:custDataLst>
                  <p:tags r:id="rId169"/>
                </p:custDataLst>
              </p:nvPr>
            </p:nvSpPr>
            <p:spPr bwMode="auto">
              <a:xfrm>
                <a:off x="888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6" name="Oval 272"/>
              <p:cNvSpPr>
                <a:spLocks noChangeArrowheads="1"/>
              </p:cNvSpPr>
              <p:nvPr>
                <p:custDataLst>
                  <p:tags r:id="rId170"/>
                </p:custDataLst>
              </p:nvPr>
            </p:nvSpPr>
            <p:spPr bwMode="auto">
              <a:xfrm>
                <a:off x="896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7" name="Oval 273"/>
              <p:cNvSpPr>
                <a:spLocks noChangeArrowheads="1"/>
              </p:cNvSpPr>
              <p:nvPr>
                <p:custDataLst>
                  <p:tags r:id="rId171"/>
                </p:custDataLst>
              </p:nvPr>
            </p:nvSpPr>
            <p:spPr bwMode="auto">
              <a:xfrm>
                <a:off x="905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8" name="Oval 274"/>
              <p:cNvSpPr>
                <a:spLocks noChangeArrowheads="1"/>
              </p:cNvSpPr>
              <p:nvPr>
                <p:custDataLst>
                  <p:tags r:id="rId172"/>
                </p:custDataLst>
              </p:nvPr>
            </p:nvSpPr>
            <p:spPr bwMode="auto">
              <a:xfrm>
                <a:off x="9135"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9" name="Oval 275"/>
              <p:cNvSpPr>
                <a:spLocks noChangeArrowheads="1"/>
              </p:cNvSpPr>
              <p:nvPr>
                <p:custDataLst>
                  <p:tags r:id="rId173"/>
                </p:custDataLst>
              </p:nvPr>
            </p:nvSpPr>
            <p:spPr bwMode="auto">
              <a:xfrm>
                <a:off x="922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0" name="Oval 276"/>
              <p:cNvSpPr>
                <a:spLocks noChangeArrowheads="1"/>
              </p:cNvSpPr>
              <p:nvPr>
                <p:custDataLst>
                  <p:tags r:id="rId174"/>
                </p:custDataLst>
              </p:nvPr>
            </p:nvSpPr>
            <p:spPr bwMode="auto">
              <a:xfrm>
                <a:off x="930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1" name="Oval 277"/>
              <p:cNvSpPr>
                <a:spLocks noChangeArrowheads="1"/>
              </p:cNvSpPr>
              <p:nvPr>
                <p:custDataLst>
                  <p:tags r:id="rId175"/>
                </p:custDataLst>
              </p:nvPr>
            </p:nvSpPr>
            <p:spPr bwMode="auto">
              <a:xfrm>
                <a:off x="93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2" name="Oval 278"/>
              <p:cNvSpPr>
                <a:spLocks noChangeArrowheads="1"/>
              </p:cNvSpPr>
              <p:nvPr>
                <p:custDataLst>
                  <p:tags r:id="rId176"/>
                </p:custDataLst>
              </p:nvPr>
            </p:nvSpPr>
            <p:spPr bwMode="auto">
              <a:xfrm>
                <a:off x="947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3" name="Oval 279"/>
              <p:cNvSpPr>
                <a:spLocks noChangeArrowheads="1"/>
              </p:cNvSpPr>
              <p:nvPr>
                <p:custDataLst>
                  <p:tags r:id="rId177"/>
                </p:custDataLst>
              </p:nvPr>
            </p:nvSpPr>
            <p:spPr bwMode="auto">
              <a:xfrm>
                <a:off x="95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4" name="Oval 280"/>
              <p:cNvSpPr>
                <a:spLocks noChangeArrowheads="1"/>
              </p:cNvSpPr>
              <p:nvPr>
                <p:custDataLst>
                  <p:tags r:id="rId178"/>
                </p:custDataLst>
              </p:nvPr>
            </p:nvSpPr>
            <p:spPr bwMode="auto">
              <a:xfrm>
                <a:off x="964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5" name="Oval 281"/>
              <p:cNvSpPr>
                <a:spLocks noChangeArrowheads="1"/>
              </p:cNvSpPr>
              <p:nvPr>
                <p:custDataLst>
                  <p:tags r:id="rId179"/>
                </p:custDataLst>
              </p:nvPr>
            </p:nvSpPr>
            <p:spPr bwMode="auto">
              <a:xfrm>
                <a:off x="97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6" name="Oval 282"/>
              <p:cNvSpPr>
                <a:spLocks noChangeArrowheads="1"/>
              </p:cNvSpPr>
              <p:nvPr>
                <p:custDataLst>
                  <p:tags r:id="rId180"/>
                </p:custDataLst>
              </p:nvPr>
            </p:nvSpPr>
            <p:spPr bwMode="auto">
              <a:xfrm>
                <a:off x="980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7" name="Oval 283"/>
              <p:cNvSpPr>
                <a:spLocks noChangeArrowheads="1"/>
              </p:cNvSpPr>
              <p:nvPr>
                <p:custDataLst>
                  <p:tags r:id="rId181"/>
                </p:custDataLst>
              </p:nvPr>
            </p:nvSpPr>
            <p:spPr bwMode="auto">
              <a:xfrm>
                <a:off x="989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8" name="Oval 284"/>
              <p:cNvSpPr>
                <a:spLocks noChangeArrowheads="1"/>
              </p:cNvSpPr>
              <p:nvPr>
                <p:custDataLst>
                  <p:tags r:id="rId182"/>
                </p:custDataLst>
              </p:nvPr>
            </p:nvSpPr>
            <p:spPr bwMode="auto">
              <a:xfrm>
                <a:off x="997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9" name="Oval 285"/>
              <p:cNvSpPr>
                <a:spLocks noChangeArrowheads="1"/>
              </p:cNvSpPr>
              <p:nvPr>
                <p:custDataLst>
                  <p:tags r:id="rId183"/>
                </p:custDataLst>
              </p:nvPr>
            </p:nvSpPr>
            <p:spPr bwMode="auto">
              <a:xfrm>
                <a:off x="1005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0" name="Oval 286"/>
              <p:cNvSpPr>
                <a:spLocks noChangeArrowheads="1"/>
              </p:cNvSpPr>
              <p:nvPr>
                <p:custDataLst>
                  <p:tags r:id="rId184"/>
                </p:custDataLst>
              </p:nvPr>
            </p:nvSpPr>
            <p:spPr bwMode="auto">
              <a:xfrm>
                <a:off x="1014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1" name="Oval 287"/>
              <p:cNvSpPr>
                <a:spLocks noChangeArrowheads="1"/>
              </p:cNvSpPr>
              <p:nvPr>
                <p:custDataLst>
                  <p:tags r:id="rId185"/>
                </p:custDataLst>
              </p:nvPr>
            </p:nvSpPr>
            <p:spPr bwMode="auto">
              <a:xfrm>
                <a:off x="1022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2" name="Oval 288"/>
              <p:cNvSpPr>
                <a:spLocks noChangeArrowheads="1"/>
              </p:cNvSpPr>
              <p:nvPr>
                <p:custDataLst>
                  <p:tags r:id="rId186"/>
                </p:custDataLst>
              </p:nvPr>
            </p:nvSpPr>
            <p:spPr bwMode="auto">
              <a:xfrm>
                <a:off x="103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3" name="Oval 289"/>
              <p:cNvSpPr>
                <a:spLocks noChangeArrowheads="1"/>
              </p:cNvSpPr>
              <p:nvPr>
                <p:custDataLst>
                  <p:tags r:id="rId187"/>
                </p:custDataLst>
              </p:nvPr>
            </p:nvSpPr>
            <p:spPr bwMode="auto">
              <a:xfrm>
                <a:off x="1039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4" name="Oval 290"/>
              <p:cNvSpPr>
                <a:spLocks noChangeArrowheads="1"/>
              </p:cNvSpPr>
              <p:nvPr>
                <p:custDataLst>
                  <p:tags r:id="rId188"/>
                </p:custDataLst>
              </p:nvPr>
            </p:nvSpPr>
            <p:spPr bwMode="auto">
              <a:xfrm>
                <a:off x="1047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5" name="Oval 291"/>
              <p:cNvSpPr>
                <a:spLocks noChangeArrowheads="1"/>
              </p:cNvSpPr>
              <p:nvPr>
                <p:custDataLst>
                  <p:tags r:id="rId189"/>
                </p:custDataLst>
              </p:nvPr>
            </p:nvSpPr>
            <p:spPr bwMode="auto">
              <a:xfrm>
                <a:off x="1056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6" name="Oval 292"/>
              <p:cNvSpPr>
                <a:spLocks noChangeArrowheads="1"/>
              </p:cNvSpPr>
              <p:nvPr>
                <p:custDataLst>
                  <p:tags r:id="rId190"/>
                </p:custDataLst>
              </p:nvPr>
            </p:nvSpPr>
            <p:spPr bwMode="auto">
              <a:xfrm>
                <a:off x="106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7" name="Oval 293"/>
              <p:cNvSpPr>
                <a:spLocks noChangeArrowheads="1"/>
              </p:cNvSpPr>
              <p:nvPr>
                <p:custDataLst>
                  <p:tags r:id="rId191"/>
                </p:custDataLst>
              </p:nvPr>
            </p:nvSpPr>
            <p:spPr bwMode="auto">
              <a:xfrm>
                <a:off x="1072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8" name="Oval 294"/>
              <p:cNvSpPr>
                <a:spLocks noChangeArrowheads="1"/>
              </p:cNvSpPr>
              <p:nvPr>
                <p:custDataLst>
                  <p:tags r:id="rId192"/>
                </p:custDataLst>
              </p:nvPr>
            </p:nvSpPr>
            <p:spPr bwMode="auto">
              <a:xfrm>
                <a:off x="108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9" name="Oval 295"/>
              <p:cNvSpPr>
                <a:spLocks noChangeArrowheads="1"/>
              </p:cNvSpPr>
              <p:nvPr>
                <p:custDataLst>
                  <p:tags r:id="rId193"/>
                </p:custDataLst>
              </p:nvPr>
            </p:nvSpPr>
            <p:spPr bwMode="auto">
              <a:xfrm>
                <a:off x="1089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0" name="Oval 296"/>
              <p:cNvSpPr>
                <a:spLocks noChangeArrowheads="1"/>
              </p:cNvSpPr>
              <p:nvPr>
                <p:custDataLst>
                  <p:tags r:id="rId194"/>
                </p:custDataLst>
              </p:nvPr>
            </p:nvSpPr>
            <p:spPr bwMode="auto">
              <a:xfrm>
                <a:off x="1098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1" name="Oval 297"/>
              <p:cNvSpPr>
                <a:spLocks noChangeArrowheads="1"/>
              </p:cNvSpPr>
              <p:nvPr>
                <p:custDataLst>
                  <p:tags r:id="rId195"/>
                </p:custDataLst>
              </p:nvPr>
            </p:nvSpPr>
            <p:spPr bwMode="auto">
              <a:xfrm>
                <a:off x="110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2" name="Oval 298"/>
              <p:cNvSpPr>
                <a:spLocks noChangeArrowheads="1"/>
              </p:cNvSpPr>
              <p:nvPr>
                <p:custDataLst>
                  <p:tags r:id="rId196"/>
                </p:custDataLst>
              </p:nvPr>
            </p:nvSpPr>
            <p:spPr bwMode="auto">
              <a:xfrm>
                <a:off x="1114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3" name="Oval 299"/>
              <p:cNvSpPr>
                <a:spLocks noChangeArrowheads="1"/>
              </p:cNvSpPr>
              <p:nvPr>
                <p:custDataLst>
                  <p:tags r:id="rId197"/>
                </p:custDataLst>
              </p:nvPr>
            </p:nvSpPr>
            <p:spPr bwMode="auto">
              <a:xfrm>
                <a:off x="1123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4" name="Oval 300"/>
              <p:cNvSpPr>
                <a:spLocks noChangeArrowheads="1"/>
              </p:cNvSpPr>
              <p:nvPr>
                <p:custDataLst>
                  <p:tags r:id="rId198"/>
                </p:custDataLst>
              </p:nvPr>
            </p:nvSpPr>
            <p:spPr bwMode="auto">
              <a:xfrm>
                <a:off x="113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5" name="Oval 301"/>
              <p:cNvSpPr>
                <a:spLocks noChangeArrowheads="1"/>
              </p:cNvSpPr>
              <p:nvPr>
                <p:custDataLst>
                  <p:tags r:id="rId199"/>
                </p:custDataLst>
              </p:nvPr>
            </p:nvSpPr>
            <p:spPr bwMode="auto">
              <a:xfrm>
                <a:off x="1140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6" name="Oval 302"/>
              <p:cNvSpPr>
                <a:spLocks noChangeArrowheads="1"/>
              </p:cNvSpPr>
              <p:nvPr>
                <p:custDataLst>
                  <p:tags r:id="rId200"/>
                </p:custDataLst>
              </p:nvPr>
            </p:nvSpPr>
            <p:spPr bwMode="auto">
              <a:xfrm>
                <a:off x="114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7" name="Oval 303"/>
              <p:cNvSpPr>
                <a:spLocks noChangeArrowheads="1"/>
              </p:cNvSpPr>
              <p:nvPr>
                <p:custDataLst>
                  <p:tags r:id="rId201"/>
                </p:custDataLst>
              </p:nvPr>
            </p:nvSpPr>
            <p:spPr bwMode="auto">
              <a:xfrm>
                <a:off x="115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8" name="Oval 304"/>
              <p:cNvSpPr>
                <a:spLocks noChangeArrowheads="1"/>
              </p:cNvSpPr>
              <p:nvPr>
                <p:custDataLst>
                  <p:tags r:id="rId202"/>
                </p:custDataLst>
              </p:nvPr>
            </p:nvSpPr>
            <p:spPr bwMode="auto">
              <a:xfrm>
                <a:off x="1165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9" name="Oval 305"/>
              <p:cNvSpPr>
                <a:spLocks noChangeArrowheads="1"/>
              </p:cNvSpPr>
              <p:nvPr>
                <p:custDataLst>
                  <p:tags r:id="rId203"/>
                </p:custDataLst>
              </p:nvPr>
            </p:nvSpPr>
            <p:spPr bwMode="auto">
              <a:xfrm>
                <a:off x="1173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80" name="Oval 306"/>
              <p:cNvSpPr>
                <a:spLocks noChangeArrowheads="1"/>
              </p:cNvSpPr>
              <p:nvPr>
                <p:custDataLst>
                  <p:tags r:id="rId204"/>
                </p:custDataLst>
              </p:nvPr>
            </p:nvSpPr>
            <p:spPr bwMode="auto">
              <a:xfrm>
                <a:off x="1182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5" name="Oval 308"/>
              <p:cNvSpPr>
                <a:spLocks noChangeArrowheads="1"/>
              </p:cNvSpPr>
              <p:nvPr>
                <p:custDataLst>
                  <p:tags r:id="rId205"/>
                </p:custDataLst>
              </p:nvPr>
            </p:nvSpPr>
            <p:spPr bwMode="auto">
              <a:xfrm>
                <a:off x="1190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6" name="Oval 309"/>
              <p:cNvSpPr>
                <a:spLocks noChangeArrowheads="1"/>
              </p:cNvSpPr>
              <p:nvPr>
                <p:custDataLst>
                  <p:tags r:id="rId206"/>
                </p:custDataLst>
              </p:nvPr>
            </p:nvSpPr>
            <p:spPr bwMode="auto">
              <a:xfrm>
                <a:off x="119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7" name="Oval 310"/>
              <p:cNvSpPr>
                <a:spLocks noChangeArrowheads="1"/>
              </p:cNvSpPr>
              <p:nvPr>
                <p:custDataLst>
                  <p:tags r:id="rId207"/>
                </p:custDataLst>
              </p:nvPr>
            </p:nvSpPr>
            <p:spPr bwMode="auto">
              <a:xfrm>
                <a:off x="1207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8" name="Oval 311"/>
              <p:cNvSpPr>
                <a:spLocks noChangeArrowheads="1"/>
              </p:cNvSpPr>
              <p:nvPr>
                <p:custDataLst>
                  <p:tags r:id="rId208"/>
                </p:custDataLst>
              </p:nvPr>
            </p:nvSpPr>
            <p:spPr bwMode="auto">
              <a:xfrm>
                <a:off x="1215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9" name="Oval 312"/>
              <p:cNvSpPr>
                <a:spLocks noChangeArrowheads="1"/>
              </p:cNvSpPr>
              <p:nvPr>
                <p:custDataLst>
                  <p:tags r:id="rId209"/>
                </p:custDataLst>
              </p:nvPr>
            </p:nvSpPr>
            <p:spPr bwMode="auto">
              <a:xfrm>
                <a:off x="122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0" name="Oval 313"/>
              <p:cNvSpPr>
                <a:spLocks noChangeArrowheads="1"/>
              </p:cNvSpPr>
              <p:nvPr>
                <p:custDataLst>
                  <p:tags r:id="rId210"/>
                </p:custDataLst>
              </p:nvPr>
            </p:nvSpPr>
            <p:spPr bwMode="auto">
              <a:xfrm>
                <a:off x="123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 name="Oval 314"/>
              <p:cNvSpPr>
                <a:spLocks noChangeArrowheads="1"/>
              </p:cNvSpPr>
              <p:nvPr>
                <p:custDataLst>
                  <p:tags r:id="rId211"/>
                </p:custDataLst>
              </p:nvPr>
            </p:nvSpPr>
            <p:spPr bwMode="auto">
              <a:xfrm>
                <a:off x="1240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2" name="Oval 315"/>
              <p:cNvSpPr>
                <a:spLocks noChangeArrowheads="1"/>
              </p:cNvSpPr>
              <p:nvPr>
                <p:custDataLst>
                  <p:tags r:id="rId212"/>
                </p:custDataLst>
              </p:nvPr>
            </p:nvSpPr>
            <p:spPr bwMode="auto">
              <a:xfrm>
                <a:off x="124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3" name="Oval 316"/>
              <p:cNvSpPr>
                <a:spLocks noChangeArrowheads="1"/>
              </p:cNvSpPr>
              <p:nvPr>
                <p:custDataLst>
                  <p:tags r:id="rId213"/>
                </p:custDataLst>
              </p:nvPr>
            </p:nvSpPr>
            <p:spPr bwMode="auto">
              <a:xfrm>
                <a:off x="1257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4" name="Oval 317"/>
              <p:cNvSpPr>
                <a:spLocks noChangeArrowheads="1"/>
              </p:cNvSpPr>
              <p:nvPr>
                <p:custDataLst>
                  <p:tags r:id="rId214"/>
                </p:custDataLst>
              </p:nvPr>
            </p:nvSpPr>
            <p:spPr bwMode="auto">
              <a:xfrm>
                <a:off x="12657"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Oval 318"/>
              <p:cNvSpPr>
                <a:spLocks noChangeArrowheads="1"/>
              </p:cNvSpPr>
              <p:nvPr>
                <p:custDataLst>
                  <p:tags r:id="rId215"/>
                </p:custDataLst>
              </p:nvPr>
            </p:nvSpPr>
            <p:spPr bwMode="auto">
              <a:xfrm>
                <a:off x="1274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6" name="Oval 319"/>
              <p:cNvSpPr>
                <a:spLocks noChangeArrowheads="1"/>
              </p:cNvSpPr>
              <p:nvPr>
                <p:custDataLst>
                  <p:tags r:id="rId216"/>
                </p:custDataLst>
              </p:nvPr>
            </p:nvSpPr>
            <p:spPr bwMode="auto">
              <a:xfrm>
                <a:off x="128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7" name="Oval 320"/>
              <p:cNvSpPr>
                <a:spLocks noChangeArrowheads="1"/>
              </p:cNvSpPr>
              <p:nvPr>
                <p:custDataLst>
                  <p:tags r:id="rId217"/>
                </p:custDataLst>
              </p:nvPr>
            </p:nvSpPr>
            <p:spPr bwMode="auto">
              <a:xfrm>
                <a:off x="129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8" name="Oval 321"/>
              <p:cNvSpPr>
                <a:spLocks noChangeArrowheads="1"/>
              </p:cNvSpPr>
              <p:nvPr>
                <p:custDataLst>
                  <p:tags r:id="rId218"/>
                </p:custDataLst>
              </p:nvPr>
            </p:nvSpPr>
            <p:spPr bwMode="auto">
              <a:xfrm>
                <a:off x="1299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9" name="Oval 322"/>
              <p:cNvSpPr>
                <a:spLocks noChangeArrowheads="1"/>
              </p:cNvSpPr>
              <p:nvPr>
                <p:custDataLst>
                  <p:tags r:id="rId219"/>
                </p:custDataLst>
              </p:nvPr>
            </p:nvSpPr>
            <p:spPr bwMode="auto">
              <a:xfrm>
                <a:off x="1307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0" name="Oval 323"/>
              <p:cNvSpPr>
                <a:spLocks noChangeArrowheads="1"/>
              </p:cNvSpPr>
              <p:nvPr>
                <p:custDataLst>
                  <p:tags r:id="rId220"/>
                </p:custDataLst>
              </p:nvPr>
            </p:nvSpPr>
            <p:spPr bwMode="auto">
              <a:xfrm>
                <a:off x="1316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1" name="Oval 324"/>
              <p:cNvSpPr>
                <a:spLocks noChangeArrowheads="1"/>
              </p:cNvSpPr>
              <p:nvPr>
                <p:custDataLst>
                  <p:tags r:id="rId221"/>
                </p:custDataLst>
              </p:nvPr>
            </p:nvSpPr>
            <p:spPr bwMode="auto">
              <a:xfrm>
                <a:off x="132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2" name="Oval 325"/>
              <p:cNvSpPr>
                <a:spLocks noChangeArrowheads="1"/>
              </p:cNvSpPr>
              <p:nvPr>
                <p:custDataLst>
                  <p:tags r:id="rId222"/>
                </p:custDataLst>
              </p:nvPr>
            </p:nvSpPr>
            <p:spPr bwMode="auto">
              <a:xfrm>
                <a:off x="1332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3" name="Freeform 326"/>
              <p:cNvSpPr/>
              <p:nvPr>
                <p:custDataLst>
                  <p:tags r:id="rId223"/>
                </p:custDataLst>
              </p:nvPr>
            </p:nvSpPr>
            <p:spPr bwMode="auto">
              <a:xfrm>
                <a:off x="13411" y="3717"/>
                <a:ext cx="53" cy="43"/>
              </a:xfrm>
              <a:custGeom>
                <a:avLst/>
                <a:gdLst>
                  <a:gd name="T0" fmla="*/ 7 w 8"/>
                  <a:gd name="T1" fmla="*/ 4 h 7"/>
                  <a:gd name="T2" fmla="*/ 3 w 8"/>
                  <a:gd name="T3" fmla="*/ 7 h 7"/>
                  <a:gd name="T4" fmla="*/ 0 w 8"/>
                  <a:gd name="T5" fmla="*/ 3 h 7"/>
                  <a:gd name="T6" fmla="*/ 4 w 8"/>
                  <a:gd name="T7" fmla="*/ 0 h 7"/>
                  <a:gd name="T8" fmla="*/ 7 w 8"/>
                  <a:gd name="T9" fmla="*/ 4 h 7"/>
                </a:gdLst>
                <a:ahLst/>
                <a:cxnLst>
                  <a:cxn ang="0">
                    <a:pos x="T0" y="T1"/>
                  </a:cxn>
                  <a:cxn ang="0">
                    <a:pos x="T2" y="T3"/>
                  </a:cxn>
                  <a:cxn ang="0">
                    <a:pos x="T4" y="T5"/>
                  </a:cxn>
                  <a:cxn ang="0">
                    <a:pos x="T6" y="T7"/>
                  </a:cxn>
                  <a:cxn ang="0">
                    <a:pos x="T8" y="T9"/>
                  </a:cxn>
                </a:cxnLst>
                <a:rect l="0" t="0" r="r" b="b"/>
                <a:pathLst>
                  <a:path w="8" h="7">
                    <a:moveTo>
                      <a:pt x="7" y="4"/>
                    </a:moveTo>
                    <a:cubicBezTo>
                      <a:pt x="6" y="6"/>
                      <a:pt x="5" y="7"/>
                      <a:pt x="3" y="7"/>
                    </a:cubicBezTo>
                    <a:cubicBezTo>
                      <a:pt x="1" y="6"/>
                      <a:pt x="0" y="5"/>
                      <a:pt x="0" y="3"/>
                    </a:cubicBezTo>
                    <a:cubicBezTo>
                      <a:pt x="1" y="1"/>
                      <a:pt x="2" y="0"/>
                      <a:pt x="4" y="0"/>
                    </a:cubicBezTo>
                    <a:cubicBezTo>
                      <a:pt x="6" y="1"/>
                      <a:pt x="8" y="3"/>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4" name="Freeform 327"/>
              <p:cNvSpPr/>
              <p:nvPr>
                <p:custDataLst>
                  <p:tags r:id="rId224"/>
                </p:custDataLst>
              </p:nvPr>
            </p:nvSpPr>
            <p:spPr bwMode="auto">
              <a:xfrm>
                <a:off x="13488" y="3741"/>
                <a:ext cx="53" cy="53"/>
              </a:xfrm>
              <a:custGeom>
                <a:avLst/>
                <a:gdLst>
                  <a:gd name="T0" fmla="*/ 7 w 8"/>
                  <a:gd name="T1" fmla="*/ 6 h 8"/>
                  <a:gd name="T2" fmla="*/ 2 w 8"/>
                  <a:gd name="T3" fmla="*/ 7 h 8"/>
                  <a:gd name="T4" fmla="*/ 1 w 8"/>
                  <a:gd name="T5" fmla="*/ 3 h 8"/>
                  <a:gd name="T6" fmla="*/ 5 w 8"/>
                  <a:gd name="T7" fmla="*/ 1 h 8"/>
                  <a:gd name="T8" fmla="*/ 7 w 8"/>
                  <a:gd name="T9" fmla="*/ 6 h 8"/>
                </a:gdLst>
                <a:ahLst/>
                <a:cxnLst>
                  <a:cxn ang="0">
                    <a:pos x="T0" y="T1"/>
                  </a:cxn>
                  <a:cxn ang="0">
                    <a:pos x="T2" y="T3"/>
                  </a:cxn>
                  <a:cxn ang="0">
                    <a:pos x="T4" y="T5"/>
                  </a:cxn>
                  <a:cxn ang="0">
                    <a:pos x="T6" y="T7"/>
                  </a:cxn>
                  <a:cxn ang="0">
                    <a:pos x="T8" y="T9"/>
                  </a:cxn>
                </a:cxnLst>
                <a:rect l="0" t="0" r="r" b="b"/>
                <a:pathLst>
                  <a:path w="8" h="8">
                    <a:moveTo>
                      <a:pt x="7" y="6"/>
                    </a:moveTo>
                    <a:cubicBezTo>
                      <a:pt x="6" y="8"/>
                      <a:pt x="4" y="8"/>
                      <a:pt x="2" y="7"/>
                    </a:cubicBezTo>
                    <a:cubicBezTo>
                      <a:pt x="1" y="6"/>
                      <a:pt x="0" y="4"/>
                      <a:pt x="1" y="3"/>
                    </a:cubicBezTo>
                    <a:cubicBezTo>
                      <a:pt x="2" y="1"/>
                      <a:pt x="4" y="0"/>
                      <a:pt x="5" y="1"/>
                    </a:cubicBezTo>
                    <a:cubicBezTo>
                      <a:pt x="7" y="2"/>
                      <a:pt x="8" y="4"/>
                      <a:pt x="7"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5" name="Freeform 328"/>
              <p:cNvSpPr/>
              <p:nvPr>
                <p:custDataLst>
                  <p:tags r:id="rId225"/>
                </p:custDataLst>
              </p:nvPr>
            </p:nvSpPr>
            <p:spPr bwMode="auto">
              <a:xfrm>
                <a:off x="13554" y="3794"/>
                <a:ext cx="51" cy="51"/>
              </a:xfrm>
              <a:custGeom>
                <a:avLst/>
                <a:gdLst>
                  <a:gd name="T0" fmla="*/ 6 w 8"/>
                  <a:gd name="T1" fmla="*/ 7 h 8"/>
                  <a:gd name="T2" fmla="*/ 2 w 8"/>
                  <a:gd name="T3" fmla="*/ 7 h 8"/>
                  <a:gd name="T4" fmla="*/ 2 w 8"/>
                  <a:gd name="T5" fmla="*/ 2 h 8"/>
                  <a:gd name="T6" fmla="*/ 7 w 8"/>
                  <a:gd name="T7" fmla="*/ 2 h 8"/>
                  <a:gd name="T8" fmla="*/ 6 w 8"/>
                  <a:gd name="T9" fmla="*/ 7 h 8"/>
                </a:gdLst>
                <a:ahLst/>
                <a:cxnLst>
                  <a:cxn ang="0">
                    <a:pos x="T0" y="T1"/>
                  </a:cxn>
                  <a:cxn ang="0">
                    <a:pos x="T2" y="T3"/>
                  </a:cxn>
                  <a:cxn ang="0">
                    <a:pos x="T4" y="T5"/>
                  </a:cxn>
                  <a:cxn ang="0">
                    <a:pos x="T6" y="T7"/>
                  </a:cxn>
                  <a:cxn ang="0">
                    <a:pos x="T8" y="T9"/>
                  </a:cxn>
                </a:cxnLst>
                <a:rect l="0" t="0" r="r" b="b"/>
                <a:pathLst>
                  <a:path w="8" h="8">
                    <a:moveTo>
                      <a:pt x="6" y="7"/>
                    </a:moveTo>
                    <a:cubicBezTo>
                      <a:pt x="5" y="8"/>
                      <a:pt x="3" y="8"/>
                      <a:pt x="2" y="7"/>
                    </a:cubicBezTo>
                    <a:cubicBezTo>
                      <a:pt x="0" y="5"/>
                      <a:pt x="0" y="3"/>
                      <a:pt x="2" y="2"/>
                    </a:cubicBezTo>
                    <a:cubicBezTo>
                      <a:pt x="3" y="0"/>
                      <a:pt x="5" y="0"/>
                      <a:pt x="7" y="2"/>
                    </a:cubicBezTo>
                    <a:cubicBezTo>
                      <a:pt x="8" y="3"/>
                      <a:pt x="8" y="5"/>
                      <a:pt x="6"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6" name="Freeform 329"/>
              <p:cNvSpPr/>
              <p:nvPr>
                <p:custDataLst>
                  <p:tags r:id="rId226"/>
                </p:custDataLst>
              </p:nvPr>
            </p:nvSpPr>
            <p:spPr bwMode="auto">
              <a:xfrm>
                <a:off x="13604" y="3864"/>
                <a:ext cx="53" cy="46"/>
              </a:xfrm>
              <a:custGeom>
                <a:avLst/>
                <a:gdLst>
                  <a:gd name="T0" fmla="*/ 5 w 8"/>
                  <a:gd name="T1" fmla="*/ 7 h 7"/>
                  <a:gd name="T2" fmla="*/ 1 w 8"/>
                  <a:gd name="T3" fmla="*/ 5 h 7"/>
                  <a:gd name="T4" fmla="*/ 2 w 8"/>
                  <a:gd name="T5" fmla="*/ 1 h 7"/>
                  <a:gd name="T6" fmla="*/ 7 w 8"/>
                  <a:gd name="T7" fmla="*/ 2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7"/>
                      <a:pt x="1" y="5"/>
                    </a:cubicBezTo>
                    <a:cubicBezTo>
                      <a:pt x="0" y="4"/>
                      <a:pt x="0" y="2"/>
                      <a:pt x="2" y="1"/>
                    </a:cubicBezTo>
                    <a:cubicBezTo>
                      <a:pt x="4" y="0"/>
                      <a:pt x="6" y="0"/>
                      <a:pt x="7" y="2"/>
                    </a:cubicBezTo>
                    <a:cubicBezTo>
                      <a:pt x="8" y="4"/>
                      <a:pt x="7" y="6"/>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7" name="Freeform 330"/>
              <p:cNvSpPr/>
              <p:nvPr>
                <p:custDataLst>
                  <p:tags r:id="rId227"/>
                </p:custDataLst>
              </p:nvPr>
            </p:nvSpPr>
            <p:spPr bwMode="auto">
              <a:xfrm>
                <a:off x="13631" y="3942"/>
                <a:ext cx="53" cy="46"/>
              </a:xfrm>
              <a:custGeom>
                <a:avLst/>
                <a:gdLst>
                  <a:gd name="T0" fmla="*/ 5 w 8"/>
                  <a:gd name="T1" fmla="*/ 7 h 7"/>
                  <a:gd name="T2" fmla="*/ 1 w 8"/>
                  <a:gd name="T3" fmla="*/ 5 h 7"/>
                  <a:gd name="T4" fmla="*/ 3 w 8"/>
                  <a:gd name="T5" fmla="*/ 1 h 7"/>
                  <a:gd name="T6" fmla="*/ 7 w 8"/>
                  <a:gd name="T7" fmla="*/ 3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6"/>
                      <a:pt x="1" y="5"/>
                    </a:cubicBezTo>
                    <a:cubicBezTo>
                      <a:pt x="0" y="3"/>
                      <a:pt x="1" y="1"/>
                      <a:pt x="3" y="1"/>
                    </a:cubicBezTo>
                    <a:cubicBezTo>
                      <a:pt x="5" y="0"/>
                      <a:pt x="7" y="1"/>
                      <a:pt x="7" y="3"/>
                    </a:cubicBezTo>
                    <a:cubicBezTo>
                      <a:pt x="8" y="5"/>
                      <a:pt x="6" y="7"/>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8" name="Oval 331"/>
              <p:cNvSpPr>
                <a:spLocks noChangeArrowheads="1"/>
              </p:cNvSpPr>
              <p:nvPr>
                <p:custDataLst>
                  <p:tags r:id="rId228"/>
                </p:custDataLst>
              </p:nvPr>
            </p:nvSpPr>
            <p:spPr bwMode="auto">
              <a:xfrm>
                <a:off x="13643" y="402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9" name="Oval 332"/>
              <p:cNvSpPr>
                <a:spLocks noChangeArrowheads="1"/>
              </p:cNvSpPr>
              <p:nvPr>
                <p:custDataLst>
                  <p:tags r:id="rId229"/>
                </p:custDataLst>
              </p:nvPr>
            </p:nvSpPr>
            <p:spPr bwMode="auto">
              <a:xfrm>
                <a:off x="13643" y="411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0" name="Oval 333"/>
              <p:cNvSpPr>
                <a:spLocks noChangeArrowheads="1"/>
              </p:cNvSpPr>
              <p:nvPr>
                <p:custDataLst>
                  <p:tags r:id="rId230"/>
                </p:custDataLst>
              </p:nvPr>
            </p:nvSpPr>
            <p:spPr bwMode="auto">
              <a:xfrm>
                <a:off x="13643" y="4195"/>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1" name="Oval 334"/>
              <p:cNvSpPr>
                <a:spLocks noChangeArrowheads="1"/>
              </p:cNvSpPr>
              <p:nvPr>
                <p:custDataLst>
                  <p:tags r:id="rId231"/>
                </p:custDataLst>
              </p:nvPr>
            </p:nvSpPr>
            <p:spPr bwMode="auto">
              <a:xfrm>
                <a:off x="13643" y="4280"/>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2" name="Oval 335"/>
              <p:cNvSpPr>
                <a:spLocks noChangeArrowheads="1"/>
              </p:cNvSpPr>
              <p:nvPr>
                <p:custDataLst>
                  <p:tags r:id="rId232"/>
                </p:custDataLst>
              </p:nvPr>
            </p:nvSpPr>
            <p:spPr bwMode="auto">
              <a:xfrm>
                <a:off x="13643" y="4364"/>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3" name="Oval 336"/>
              <p:cNvSpPr>
                <a:spLocks noChangeArrowheads="1"/>
              </p:cNvSpPr>
              <p:nvPr>
                <p:custDataLst>
                  <p:tags r:id="rId233"/>
                </p:custDataLst>
              </p:nvPr>
            </p:nvSpPr>
            <p:spPr bwMode="auto">
              <a:xfrm>
                <a:off x="13643" y="4449"/>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4" name="Oval 337"/>
              <p:cNvSpPr>
                <a:spLocks noChangeArrowheads="1"/>
              </p:cNvSpPr>
              <p:nvPr>
                <p:custDataLst>
                  <p:tags r:id="rId234"/>
                </p:custDataLst>
              </p:nvPr>
            </p:nvSpPr>
            <p:spPr bwMode="auto">
              <a:xfrm>
                <a:off x="13643" y="453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5" name="Oval 338"/>
              <p:cNvSpPr>
                <a:spLocks noChangeArrowheads="1"/>
              </p:cNvSpPr>
              <p:nvPr>
                <p:custDataLst>
                  <p:tags r:id="rId235"/>
                </p:custDataLst>
              </p:nvPr>
            </p:nvSpPr>
            <p:spPr bwMode="auto">
              <a:xfrm>
                <a:off x="13643" y="462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6" name="Oval 339"/>
              <p:cNvSpPr>
                <a:spLocks noChangeArrowheads="1"/>
              </p:cNvSpPr>
              <p:nvPr>
                <p:custDataLst>
                  <p:tags r:id="rId236"/>
                </p:custDataLst>
              </p:nvPr>
            </p:nvSpPr>
            <p:spPr bwMode="auto">
              <a:xfrm>
                <a:off x="13643" y="470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7" name="Oval 340"/>
              <p:cNvSpPr>
                <a:spLocks noChangeArrowheads="1"/>
              </p:cNvSpPr>
              <p:nvPr>
                <p:custDataLst>
                  <p:tags r:id="rId237"/>
                </p:custDataLst>
              </p:nvPr>
            </p:nvSpPr>
            <p:spPr bwMode="auto">
              <a:xfrm>
                <a:off x="13643" y="479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8" name="Oval 341"/>
              <p:cNvSpPr>
                <a:spLocks noChangeArrowheads="1"/>
              </p:cNvSpPr>
              <p:nvPr>
                <p:custDataLst>
                  <p:tags r:id="rId238"/>
                </p:custDataLst>
              </p:nvPr>
            </p:nvSpPr>
            <p:spPr bwMode="auto">
              <a:xfrm>
                <a:off x="13643" y="4874"/>
                <a:ext cx="42" cy="42"/>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9" name="Oval 342"/>
              <p:cNvSpPr>
                <a:spLocks noChangeArrowheads="1"/>
              </p:cNvSpPr>
              <p:nvPr>
                <p:custDataLst>
                  <p:tags r:id="rId239"/>
                </p:custDataLst>
              </p:nvPr>
            </p:nvSpPr>
            <p:spPr bwMode="auto">
              <a:xfrm>
                <a:off x="13643" y="4958"/>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0" name="Oval 343"/>
              <p:cNvSpPr>
                <a:spLocks noChangeArrowheads="1"/>
              </p:cNvSpPr>
              <p:nvPr>
                <p:custDataLst>
                  <p:tags r:id="rId240"/>
                </p:custDataLst>
              </p:nvPr>
            </p:nvSpPr>
            <p:spPr bwMode="auto">
              <a:xfrm>
                <a:off x="13643" y="504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1" name="Oval 344"/>
              <p:cNvSpPr>
                <a:spLocks noChangeArrowheads="1"/>
              </p:cNvSpPr>
              <p:nvPr>
                <p:custDataLst>
                  <p:tags r:id="rId241"/>
                </p:custDataLst>
              </p:nvPr>
            </p:nvSpPr>
            <p:spPr bwMode="auto">
              <a:xfrm>
                <a:off x="13643" y="512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2" name="Oval 345"/>
              <p:cNvSpPr>
                <a:spLocks noChangeArrowheads="1"/>
              </p:cNvSpPr>
              <p:nvPr>
                <p:custDataLst>
                  <p:tags r:id="rId242"/>
                </p:custDataLst>
              </p:nvPr>
            </p:nvSpPr>
            <p:spPr bwMode="auto">
              <a:xfrm>
                <a:off x="13643" y="521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3" name="Oval 346"/>
              <p:cNvSpPr>
                <a:spLocks noChangeArrowheads="1"/>
              </p:cNvSpPr>
              <p:nvPr>
                <p:custDataLst>
                  <p:tags r:id="rId243"/>
                </p:custDataLst>
              </p:nvPr>
            </p:nvSpPr>
            <p:spPr bwMode="auto">
              <a:xfrm>
                <a:off x="13643" y="5296"/>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4" name="Oval 347"/>
              <p:cNvSpPr>
                <a:spLocks noChangeArrowheads="1"/>
              </p:cNvSpPr>
              <p:nvPr>
                <p:custDataLst>
                  <p:tags r:id="rId244"/>
                </p:custDataLst>
              </p:nvPr>
            </p:nvSpPr>
            <p:spPr bwMode="auto">
              <a:xfrm>
                <a:off x="13643" y="5381"/>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5" name="Oval 348"/>
              <p:cNvSpPr>
                <a:spLocks noChangeArrowheads="1"/>
              </p:cNvSpPr>
              <p:nvPr>
                <p:custDataLst>
                  <p:tags r:id="rId245"/>
                </p:custDataLst>
              </p:nvPr>
            </p:nvSpPr>
            <p:spPr bwMode="auto">
              <a:xfrm>
                <a:off x="13643" y="546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6" name="Oval 349"/>
              <p:cNvSpPr>
                <a:spLocks noChangeArrowheads="1"/>
              </p:cNvSpPr>
              <p:nvPr>
                <p:custDataLst>
                  <p:tags r:id="rId246"/>
                </p:custDataLst>
              </p:nvPr>
            </p:nvSpPr>
            <p:spPr bwMode="auto">
              <a:xfrm>
                <a:off x="13643" y="554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7" name="Oval 350"/>
              <p:cNvSpPr>
                <a:spLocks noChangeArrowheads="1"/>
              </p:cNvSpPr>
              <p:nvPr>
                <p:custDataLst>
                  <p:tags r:id="rId247"/>
                </p:custDataLst>
              </p:nvPr>
            </p:nvSpPr>
            <p:spPr bwMode="auto">
              <a:xfrm>
                <a:off x="13643" y="563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8" name="Oval 351"/>
              <p:cNvSpPr>
                <a:spLocks noChangeArrowheads="1"/>
              </p:cNvSpPr>
              <p:nvPr>
                <p:custDataLst>
                  <p:tags r:id="rId248"/>
                </p:custDataLst>
              </p:nvPr>
            </p:nvSpPr>
            <p:spPr bwMode="auto">
              <a:xfrm>
                <a:off x="13643" y="571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9" name="Oval 352"/>
              <p:cNvSpPr>
                <a:spLocks noChangeArrowheads="1"/>
              </p:cNvSpPr>
              <p:nvPr>
                <p:custDataLst>
                  <p:tags r:id="rId249"/>
                </p:custDataLst>
              </p:nvPr>
            </p:nvSpPr>
            <p:spPr bwMode="auto">
              <a:xfrm>
                <a:off x="13643" y="580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0" name="Oval 353"/>
              <p:cNvSpPr>
                <a:spLocks noChangeArrowheads="1"/>
              </p:cNvSpPr>
              <p:nvPr>
                <p:custDataLst>
                  <p:tags r:id="rId250"/>
                </p:custDataLst>
              </p:nvPr>
            </p:nvSpPr>
            <p:spPr bwMode="auto">
              <a:xfrm>
                <a:off x="13643" y="588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1" name="Oval 354"/>
              <p:cNvSpPr>
                <a:spLocks noChangeArrowheads="1"/>
              </p:cNvSpPr>
              <p:nvPr>
                <p:custDataLst>
                  <p:tags r:id="rId251"/>
                </p:custDataLst>
              </p:nvPr>
            </p:nvSpPr>
            <p:spPr bwMode="auto">
              <a:xfrm>
                <a:off x="13643" y="5970"/>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2" name="Oval 355"/>
              <p:cNvSpPr>
                <a:spLocks noChangeArrowheads="1"/>
              </p:cNvSpPr>
              <p:nvPr>
                <p:custDataLst>
                  <p:tags r:id="rId252"/>
                </p:custDataLst>
              </p:nvPr>
            </p:nvSpPr>
            <p:spPr bwMode="auto">
              <a:xfrm>
                <a:off x="13643" y="6053"/>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3" name="Oval 356"/>
              <p:cNvSpPr>
                <a:spLocks noChangeArrowheads="1"/>
              </p:cNvSpPr>
              <p:nvPr>
                <p:custDataLst>
                  <p:tags r:id="rId253"/>
                </p:custDataLst>
              </p:nvPr>
            </p:nvSpPr>
            <p:spPr bwMode="auto">
              <a:xfrm>
                <a:off x="13643" y="613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4" name="Oval 357"/>
              <p:cNvSpPr>
                <a:spLocks noChangeArrowheads="1"/>
              </p:cNvSpPr>
              <p:nvPr>
                <p:custDataLst>
                  <p:tags r:id="rId254"/>
                </p:custDataLst>
              </p:nvPr>
            </p:nvSpPr>
            <p:spPr bwMode="auto">
              <a:xfrm>
                <a:off x="13643" y="622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5" name="Oval 358"/>
              <p:cNvSpPr>
                <a:spLocks noChangeArrowheads="1"/>
              </p:cNvSpPr>
              <p:nvPr>
                <p:custDataLst>
                  <p:tags r:id="rId255"/>
                </p:custDataLst>
              </p:nvPr>
            </p:nvSpPr>
            <p:spPr bwMode="auto">
              <a:xfrm>
                <a:off x="13643" y="630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6" name="Oval 359"/>
              <p:cNvSpPr>
                <a:spLocks noChangeArrowheads="1"/>
              </p:cNvSpPr>
              <p:nvPr>
                <p:custDataLst>
                  <p:tags r:id="rId256"/>
                </p:custDataLst>
              </p:nvPr>
            </p:nvSpPr>
            <p:spPr bwMode="auto">
              <a:xfrm>
                <a:off x="13643" y="639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7" name="Oval 360"/>
              <p:cNvSpPr>
                <a:spLocks noChangeArrowheads="1"/>
              </p:cNvSpPr>
              <p:nvPr>
                <p:custDataLst>
                  <p:tags r:id="rId257"/>
                </p:custDataLst>
              </p:nvPr>
            </p:nvSpPr>
            <p:spPr bwMode="auto">
              <a:xfrm>
                <a:off x="13643" y="647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8" name="Oval 361"/>
              <p:cNvSpPr>
                <a:spLocks noChangeArrowheads="1"/>
              </p:cNvSpPr>
              <p:nvPr>
                <p:custDataLst>
                  <p:tags r:id="rId258"/>
                </p:custDataLst>
              </p:nvPr>
            </p:nvSpPr>
            <p:spPr bwMode="auto">
              <a:xfrm>
                <a:off x="13643" y="655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9" name="Freeform 362"/>
              <p:cNvSpPr/>
              <p:nvPr>
                <p:custDataLst>
                  <p:tags r:id="rId259"/>
                </p:custDataLst>
              </p:nvPr>
            </p:nvSpPr>
            <p:spPr bwMode="auto">
              <a:xfrm>
                <a:off x="13638" y="6642"/>
                <a:ext cx="46" cy="46"/>
              </a:xfrm>
              <a:custGeom>
                <a:avLst/>
                <a:gdLst>
                  <a:gd name="T0" fmla="*/ 4 w 7"/>
                  <a:gd name="T1" fmla="*/ 7 h 7"/>
                  <a:gd name="T2" fmla="*/ 0 w 7"/>
                  <a:gd name="T3" fmla="*/ 3 h 7"/>
                  <a:gd name="T4" fmla="*/ 4 w 7"/>
                  <a:gd name="T5" fmla="*/ 0 h 7"/>
                  <a:gd name="T6" fmla="*/ 7 w 7"/>
                  <a:gd name="T7" fmla="*/ 3 h 7"/>
                  <a:gd name="T8" fmla="*/ 4 w 7"/>
                  <a:gd name="T9" fmla="*/ 7 h 7"/>
                </a:gdLst>
                <a:ahLst/>
                <a:cxnLst>
                  <a:cxn ang="0">
                    <a:pos x="T0" y="T1"/>
                  </a:cxn>
                  <a:cxn ang="0">
                    <a:pos x="T2" y="T3"/>
                  </a:cxn>
                  <a:cxn ang="0">
                    <a:pos x="T4" y="T5"/>
                  </a:cxn>
                  <a:cxn ang="0">
                    <a:pos x="T6" y="T7"/>
                  </a:cxn>
                  <a:cxn ang="0">
                    <a:pos x="T8" y="T9"/>
                  </a:cxn>
                </a:cxnLst>
                <a:rect l="0" t="0" r="r" b="b"/>
                <a:pathLst>
                  <a:path w="7" h="7">
                    <a:moveTo>
                      <a:pt x="4" y="7"/>
                    </a:moveTo>
                    <a:cubicBezTo>
                      <a:pt x="2" y="6"/>
                      <a:pt x="0" y="5"/>
                      <a:pt x="0" y="3"/>
                    </a:cubicBezTo>
                    <a:cubicBezTo>
                      <a:pt x="1" y="1"/>
                      <a:pt x="2" y="0"/>
                      <a:pt x="4" y="0"/>
                    </a:cubicBezTo>
                    <a:cubicBezTo>
                      <a:pt x="6" y="0"/>
                      <a:pt x="7" y="1"/>
                      <a:pt x="7" y="3"/>
                    </a:cubicBezTo>
                    <a:cubicBezTo>
                      <a:pt x="7" y="6"/>
                      <a:pt x="5" y="7"/>
                      <a:pt x="4"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0" name="Freeform 363"/>
              <p:cNvSpPr/>
              <p:nvPr>
                <p:custDataLst>
                  <p:tags r:id="rId260"/>
                </p:custDataLst>
              </p:nvPr>
            </p:nvSpPr>
            <p:spPr bwMode="auto">
              <a:xfrm>
                <a:off x="13623" y="6719"/>
                <a:ext cx="46" cy="53"/>
              </a:xfrm>
              <a:custGeom>
                <a:avLst/>
                <a:gdLst>
                  <a:gd name="T0" fmla="*/ 2 w 7"/>
                  <a:gd name="T1" fmla="*/ 7 h 8"/>
                  <a:gd name="T2" fmla="*/ 0 w 7"/>
                  <a:gd name="T3" fmla="*/ 3 h 8"/>
                  <a:gd name="T4" fmla="*/ 4 w 7"/>
                  <a:gd name="T5" fmla="*/ 1 h 8"/>
                  <a:gd name="T6" fmla="*/ 7 w 7"/>
                  <a:gd name="T7" fmla="*/ 5 h 8"/>
                  <a:gd name="T8" fmla="*/ 2 w 7"/>
                  <a:gd name="T9" fmla="*/ 7 h 8"/>
                </a:gdLst>
                <a:ahLst/>
                <a:cxnLst>
                  <a:cxn ang="0">
                    <a:pos x="T0" y="T1"/>
                  </a:cxn>
                  <a:cxn ang="0">
                    <a:pos x="T2" y="T3"/>
                  </a:cxn>
                  <a:cxn ang="0">
                    <a:pos x="T4" y="T5"/>
                  </a:cxn>
                  <a:cxn ang="0">
                    <a:pos x="T6" y="T7"/>
                  </a:cxn>
                  <a:cxn ang="0">
                    <a:pos x="T8" y="T9"/>
                  </a:cxn>
                </a:cxnLst>
                <a:rect l="0" t="0" r="r" b="b"/>
                <a:pathLst>
                  <a:path w="7" h="8">
                    <a:moveTo>
                      <a:pt x="2" y="7"/>
                    </a:moveTo>
                    <a:cubicBezTo>
                      <a:pt x="0" y="6"/>
                      <a:pt x="0" y="4"/>
                      <a:pt x="0" y="3"/>
                    </a:cubicBezTo>
                    <a:cubicBezTo>
                      <a:pt x="1" y="1"/>
                      <a:pt x="2" y="0"/>
                      <a:pt x="4" y="1"/>
                    </a:cubicBezTo>
                    <a:cubicBezTo>
                      <a:pt x="6" y="1"/>
                      <a:pt x="7" y="3"/>
                      <a:pt x="7" y="5"/>
                    </a:cubicBezTo>
                    <a:cubicBezTo>
                      <a:pt x="6" y="7"/>
                      <a:pt x="4" y="8"/>
                      <a:pt x="2"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1" name="Freeform 364"/>
              <p:cNvSpPr/>
              <p:nvPr>
                <p:custDataLst>
                  <p:tags r:id="rId261"/>
                </p:custDataLst>
              </p:nvPr>
            </p:nvSpPr>
            <p:spPr bwMode="auto">
              <a:xfrm>
                <a:off x="13580" y="6798"/>
                <a:ext cx="51" cy="43"/>
              </a:xfrm>
              <a:custGeom>
                <a:avLst/>
                <a:gdLst>
                  <a:gd name="T0" fmla="*/ 2 w 8"/>
                  <a:gd name="T1" fmla="*/ 6 h 7"/>
                  <a:gd name="T2" fmla="*/ 1 w 8"/>
                  <a:gd name="T3" fmla="*/ 1 h 7"/>
                  <a:gd name="T4" fmla="*/ 6 w 8"/>
                  <a:gd name="T5" fmla="*/ 1 h 7"/>
                  <a:gd name="T6" fmla="*/ 7 w 8"/>
                  <a:gd name="T7" fmla="*/ 5 h 7"/>
                  <a:gd name="T8" fmla="*/ 2 w 8"/>
                  <a:gd name="T9" fmla="*/ 6 h 7"/>
                </a:gdLst>
                <a:ahLst/>
                <a:cxnLst>
                  <a:cxn ang="0">
                    <a:pos x="T0" y="T1"/>
                  </a:cxn>
                  <a:cxn ang="0">
                    <a:pos x="T2" y="T3"/>
                  </a:cxn>
                  <a:cxn ang="0">
                    <a:pos x="T4" y="T5"/>
                  </a:cxn>
                  <a:cxn ang="0">
                    <a:pos x="T6" y="T7"/>
                  </a:cxn>
                  <a:cxn ang="0">
                    <a:pos x="T8" y="T9"/>
                  </a:cxn>
                </a:cxnLst>
                <a:rect l="0" t="0" r="r" b="b"/>
                <a:pathLst>
                  <a:path w="8" h="7">
                    <a:moveTo>
                      <a:pt x="2" y="6"/>
                    </a:moveTo>
                    <a:cubicBezTo>
                      <a:pt x="1" y="5"/>
                      <a:pt x="0" y="3"/>
                      <a:pt x="1" y="1"/>
                    </a:cubicBezTo>
                    <a:cubicBezTo>
                      <a:pt x="3" y="0"/>
                      <a:pt x="5" y="0"/>
                      <a:pt x="6" y="1"/>
                    </a:cubicBezTo>
                    <a:cubicBezTo>
                      <a:pt x="8" y="2"/>
                      <a:pt x="8" y="4"/>
                      <a:pt x="7" y="5"/>
                    </a:cubicBezTo>
                    <a:cubicBezTo>
                      <a:pt x="6" y="7"/>
                      <a:pt x="4" y="7"/>
                      <a:pt x="2"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2" name="Freeform 365"/>
              <p:cNvSpPr/>
              <p:nvPr>
                <p:custDataLst>
                  <p:tags r:id="rId262"/>
                </p:custDataLst>
              </p:nvPr>
            </p:nvSpPr>
            <p:spPr bwMode="auto">
              <a:xfrm>
                <a:off x="13522" y="6856"/>
                <a:ext cx="51" cy="51"/>
              </a:xfrm>
              <a:custGeom>
                <a:avLst/>
                <a:gdLst>
                  <a:gd name="T0" fmla="*/ 1 w 8"/>
                  <a:gd name="T1" fmla="*/ 6 h 8"/>
                  <a:gd name="T2" fmla="*/ 2 w 8"/>
                  <a:gd name="T3" fmla="*/ 1 h 8"/>
                  <a:gd name="T4" fmla="*/ 7 w 8"/>
                  <a:gd name="T5" fmla="*/ 2 h 8"/>
                  <a:gd name="T6" fmla="*/ 6 w 8"/>
                  <a:gd name="T7" fmla="*/ 6 h 8"/>
                  <a:gd name="T8" fmla="*/ 1 w 8"/>
                  <a:gd name="T9" fmla="*/ 6 h 8"/>
                </a:gdLst>
                <a:ahLst/>
                <a:cxnLst>
                  <a:cxn ang="0">
                    <a:pos x="T0" y="T1"/>
                  </a:cxn>
                  <a:cxn ang="0">
                    <a:pos x="T2" y="T3"/>
                  </a:cxn>
                  <a:cxn ang="0">
                    <a:pos x="T4" y="T5"/>
                  </a:cxn>
                  <a:cxn ang="0">
                    <a:pos x="T6" y="T7"/>
                  </a:cxn>
                  <a:cxn ang="0">
                    <a:pos x="T8" y="T9"/>
                  </a:cxn>
                </a:cxnLst>
                <a:rect l="0" t="0" r="r" b="b"/>
                <a:pathLst>
                  <a:path w="8" h="8">
                    <a:moveTo>
                      <a:pt x="1" y="6"/>
                    </a:moveTo>
                    <a:cubicBezTo>
                      <a:pt x="0" y="4"/>
                      <a:pt x="1" y="2"/>
                      <a:pt x="2" y="1"/>
                    </a:cubicBezTo>
                    <a:cubicBezTo>
                      <a:pt x="4" y="0"/>
                      <a:pt x="6" y="0"/>
                      <a:pt x="7" y="2"/>
                    </a:cubicBezTo>
                    <a:cubicBezTo>
                      <a:pt x="8" y="3"/>
                      <a:pt x="8" y="5"/>
                      <a:pt x="6" y="6"/>
                    </a:cubicBezTo>
                    <a:cubicBezTo>
                      <a:pt x="5" y="8"/>
                      <a:pt x="2" y="7"/>
                      <a:pt x="1"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3" name="Freeform 366"/>
              <p:cNvSpPr/>
              <p:nvPr>
                <p:custDataLst>
                  <p:tags r:id="rId263"/>
                </p:custDataLst>
              </p:nvPr>
            </p:nvSpPr>
            <p:spPr bwMode="auto">
              <a:xfrm>
                <a:off x="13449" y="6895"/>
                <a:ext cx="53" cy="51"/>
              </a:xfrm>
              <a:custGeom>
                <a:avLst/>
                <a:gdLst>
                  <a:gd name="T0" fmla="*/ 1 w 8"/>
                  <a:gd name="T1" fmla="*/ 5 h 8"/>
                  <a:gd name="T2" fmla="*/ 3 w 8"/>
                  <a:gd name="T3" fmla="*/ 1 h 8"/>
                  <a:gd name="T4" fmla="*/ 7 w 8"/>
                  <a:gd name="T5" fmla="*/ 3 h 8"/>
                  <a:gd name="T6" fmla="*/ 5 w 8"/>
                  <a:gd name="T7" fmla="*/ 7 h 8"/>
                  <a:gd name="T8" fmla="*/ 1 w 8"/>
                  <a:gd name="T9" fmla="*/ 5 h 8"/>
                </a:gdLst>
                <a:ahLst/>
                <a:cxnLst>
                  <a:cxn ang="0">
                    <a:pos x="T0" y="T1"/>
                  </a:cxn>
                  <a:cxn ang="0">
                    <a:pos x="T2" y="T3"/>
                  </a:cxn>
                  <a:cxn ang="0">
                    <a:pos x="T4" y="T5"/>
                  </a:cxn>
                  <a:cxn ang="0">
                    <a:pos x="T6" y="T7"/>
                  </a:cxn>
                  <a:cxn ang="0">
                    <a:pos x="T8" y="T9"/>
                  </a:cxn>
                </a:cxnLst>
                <a:rect l="0" t="0" r="r" b="b"/>
                <a:pathLst>
                  <a:path w="8" h="8">
                    <a:moveTo>
                      <a:pt x="1" y="5"/>
                    </a:moveTo>
                    <a:cubicBezTo>
                      <a:pt x="0" y="3"/>
                      <a:pt x="1" y="1"/>
                      <a:pt x="3" y="1"/>
                    </a:cubicBezTo>
                    <a:cubicBezTo>
                      <a:pt x="4" y="0"/>
                      <a:pt x="6" y="1"/>
                      <a:pt x="7" y="3"/>
                    </a:cubicBezTo>
                    <a:cubicBezTo>
                      <a:pt x="8" y="4"/>
                      <a:pt x="7" y="7"/>
                      <a:pt x="5" y="7"/>
                    </a:cubicBezTo>
                    <a:cubicBezTo>
                      <a:pt x="3" y="8"/>
                      <a:pt x="1" y="7"/>
                      <a:pt x="1" y="5"/>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4" name="Freeform 367"/>
              <p:cNvSpPr/>
              <p:nvPr>
                <p:custDataLst>
                  <p:tags r:id="rId264"/>
                </p:custDataLst>
              </p:nvPr>
            </p:nvSpPr>
            <p:spPr bwMode="auto">
              <a:xfrm>
                <a:off x="13372" y="6914"/>
                <a:ext cx="46" cy="46"/>
              </a:xfrm>
              <a:custGeom>
                <a:avLst/>
                <a:gdLst>
                  <a:gd name="T0" fmla="*/ 0 w 7"/>
                  <a:gd name="T1" fmla="*/ 4 h 7"/>
                  <a:gd name="T2" fmla="*/ 3 w 7"/>
                  <a:gd name="T3" fmla="*/ 1 h 7"/>
                  <a:gd name="T4" fmla="*/ 7 w 7"/>
                  <a:gd name="T5" fmla="*/ 4 h 7"/>
                  <a:gd name="T6" fmla="*/ 4 w 7"/>
                  <a:gd name="T7" fmla="*/ 7 h 7"/>
                  <a:gd name="T8" fmla="*/ 0 w 7"/>
                  <a:gd name="T9" fmla="*/ 4 h 7"/>
                </a:gdLst>
                <a:ahLst/>
                <a:cxnLst>
                  <a:cxn ang="0">
                    <a:pos x="T0" y="T1"/>
                  </a:cxn>
                  <a:cxn ang="0">
                    <a:pos x="T2" y="T3"/>
                  </a:cxn>
                  <a:cxn ang="0">
                    <a:pos x="T4" y="T5"/>
                  </a:cxn>
                  <a:cxn ang="0">
                    <a:pos x="T6" y="T7"/>
                  </a:cxn>
                  <a:cxn ang="0">
                    <a:pos x="T8" y="T9"/>
                  </a:cxn>
                </a:cxnLst>
                <a:rect l="0" t="0" r="r" b="b"/>
                <a:pathLst>
                  <a:path w="7" h="7">
                    <a:moveTo>
                      <a:pt x="0" y="4"/>
                    </a:moveTo>
                    <a:cubicBezTo>
                      <a:pt x="0" y="2"/>
                      <a:pt x="1" y="1"/>
                      <a:pt x="3" y="1"/>
                    </a:cubicBezTo>
                    <a:cubicBezTo>
                      <a:pt x="5" y="0"/>
                      <a:pt x="6" y="2"/>
                      <a:pt x="7" y="4"/>
                    </a:cubicBezTo>
                    <a:cubicBezTo>
                      <a:pt x="7" y="5"/>
                      <a:pt x="6" y="7"/>
                      <a:pt x="4" y="7"/>
                    </a:cubicBezTo>
                    <a:cubicBezTo>
                      <a:pt x="1" y="7"/>
                      <a:pt x="0" y="6"/>
                      <a:pt x="0"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5" name="Oval 368"/>
              <p:cNvSpPr>
                <a:spLocks noChangeArrowheads="1"/>
              </p:cNvSpPr>
              <p:nvPr>
                <p:custDataLst>
                  <p:tags r:id="rId265"/>
                </p:custDataLst>
              </p:nvPr>
            </p:nvSpPr>
            <p:spPr bwMode="auto">
              <a:xfrm>
                <a:off x="1329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6" name="Oval 369"/>
              <p:cNvSpPr>
                <a:spLocks noChangeArrowheads="1"/>
              </p:cNvSpPr>
              <p:nvPr>
                <p:custDataLst>
                  <p:tags r:id="rId266"/>
                </p:custDataLst>
              </p:nvPr>
            </p:nvSpPr>
            <p:spPr bwMode="auto">
              <a:xfrm>
                <a:off x="1320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7" name="Rectangle 370"/>
              <p:cNvSpPr>
                <a:spLocks noChangeArrowheads="1"/>
              </p:cNvSpPr>
              <p:nvPr>
                <p:custDataLst>
                  <p:tags r:id="rId267"/>
                </p:custDataLst>
              </p:nvPr>
            </p:nvSpPr>
            <p:spPr bwMode="auto">
              <a:xfrm>
                <a:off x="12781" y="6999"/>
                <a:ext cx="58" cy="66"/>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8" name="Rectangle 371"/>
              <p:cNvSpPr>
                <a:spLocks noChangeArrowheads="1"/>
              </p:cNvSpPr>
              <p:nvPr>
                <p:custDataLst>
                  <p:tags r:id="rId268"/>
                </p:custDataLst>
              </p:nvPr>
            </p:nvSpPr>
            <p:spPr bwMode="auto">
              <a:xfrm>
                <a:off x="12870" y="6922"/>
                <a:ext cx="58" cy="143"/>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9" name="Rectangle 372"/>
              <p:cNvSpPr>
                <a:spLocks noChangeArrowheads="1"/>
              </p:cNvSpPr>
              <p:nvPr>
                <p:custDataLst>
                  <p:tags r:id="rId269"/>
                </p:custDataLst>
              </p:nvPr>
            </p:nvSpPr>
            <p:spPr bwMode="auto">
              <a:xfrm>
                <a:off x="12960" y="6876"/>
                <a:ext cx="58" cy="188"/>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0" name="Freeform 373"/>
              <p:cNvSpPr>
                <a:spLocks noEditPoints="1"/>
              </p:cNvSpPr>
              <p:nvPr>
                <p:custDataLst>
                  <p:tags r:id="rId270"/>
                </p:custDataLst>
              </p:nvPr>
            </p:nvSpPr>
            <p:spPr bwMode="auto">
              <a:xfrm>
                <a:off x="12677" y="6740"/>
                <a:ext cx="457" cy="467"/>
              </a:xfrm>
              <a:custGeom>
                <a:avLst/>
                <a:gdLst>
                  <a:gd name="T0" fmla="*/ 35 w 69"/>
                  <a:gd name="T1" fmla="*/ 70 h 70"/>
                  <a:gd name="T2" fmla="*/ 0 w 69"/>
                  <a:gd name="T3" fmla="*/ 35 h 70"/>
                  <a:gd name="T4" fmla="*/ 35 w 69"/>
                  <a:gd name="T5" fmla="*/ 0 h 70"/>
                  <a:gd name="T6" fmla="*/ 69 w 69"/>
                  <a:gd name="T7" fmla="*/ 35 h 70"/>
                  <a:gd name="T8" fmla="*/ 35 w 69"/>
                  <a:gd name="T9" fmla="*/ 70 h 70"/>
                  <a:gd name="T10" fmla="*/ 35 w 69"/>
                  <a:gd name="T11" fmla="*/ 6 h 70"/>
                  <a:gd name="T12" fmla="*/ 6 w 69"/>
                  <a:gd name="T13" fmla="*/ 35 h 70"/>
                  <a:gd name="T14" fmla="*/ 35 w 69"/>
                  <a:gd name="T15" fmla="*/ 64 h 70"/>
                  <a:gd name="T16" fmla="*/ 63 w 69"/>
                  <a:gd name="T17" fmla="*/ 35 h 70"/>
                  <a:gd name="T18" fmla="*/ 35 w 69"/>
                  <a:gd name="T19" fmla="*/ 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70">
                    <a:moveTo>
                      <a:pt x="35" y="70"/>
                    </a:moveTo>
                    <a:cubicBezTo>
                      <a:pt x="16" y="70"/>
                      <a:pt x="0" y="54"/>
                      <a:pt x="0" y="35"/>
                    </a:cubicBezTo>
                    <a:cubicBezTo>
                      <a:pt x="0" y="16"/>
                      <a:pt x="16" y="0"/>
                      <a:pt x="35" y="0"/>
                    </a:cubicBezTo>
                    <a:cubicBezTo>
                      <a:pt x="54" y="0"/>
                      <a:pt x="69" y="16"/>
                      <a:pt x="69" y="35"/>
                    </a:cubicBezTo>
                    <a:cubicBezTo>
                      <a:pt x="69" y="54"/>
                      <a:pt x="54" y="70"/>
                      <a:pt x="35" y="70"/>
                    </a:cubicBezTo>
                    <a:close/>
                    <a:moveTo>
                      <a:pt x="35" y="6"/>
                    </a:moveTo>
                    <a:cubicBezTo>
                      <a:pt x="19" y="6"/>
                      <a:pt x="6" y="19"/>
                      <a:pt x="6" y="35"/>
                    </a:cubicBezTo>
                    <a:cubicBezTo>
                      <a:pt x="6" y="51"/>
                      <a:pt x="19" y="64"/>
                      <a:pt x="35" y="64"/>
                    </a:cubicBezTo>
                    <a:cubicBezTo>
                      <a:pt x="50" y="64"/>
                      <a:pt x="63" y="51"/>
                      <a:pt x="63" y="35"/>
                    </a:cubicBezTo>
                    <a:cubicBezTo>
                      <a:pt x="63" y="19"/>
                      <a:pt x="50" y="6"/>
                      <a:pt x="35" y="6"/>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75" name="文本框 74"/>
            <p:cNvSpPr txBox="1"/>
            <p:nvPr>
              <p:custDataLst>
                <p:tags r:id="rId4"/>
              </p:custDataLst>
            </p:nvPr>
          </p:nvSpPr>
          <p:spPr>
            <a:xfrm>
              <a:off x="5919" y="4045"/>
              <a:ext cx="7365" cy="2447"/>
            </a:xfrm>
            <a:prstGeom prst="rect">
              <a:avLst/>
            </a:prstGeom>
            <a:noFill/>
          </p:spPr>
          <p:txBody>
            <a:bodyPr wrap="square" rtlCol="0" anchor="ctr">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fontAlgn="auto">
                <a:lnSpc>
                  <a:spcPts val="3400"/>
                </a:lnSpc>
                <a:spcBef>
                  <a:spcPts val="0"/>
                </a:spcBef>
                <a:spcAft>
                  <a:spcPts val="0"/>
                </a:spcAft>
              </a:pPr>
              <a:r>
                <a:rPr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根据GB15258、GB/T17519规定，化学品安全技术说明书中企业标识部分应当详细标明供应商的名称、地址、电话号码和电子邮件地址。其中地址应完整，包括省（直辖市、自治区）、市、区（县）和街道名称，门牌号码以及邮政编码，且应与包装上的化学品安全标签一致</a:t>
              </a:r>
            </a:p>
          </p:txBody>
        </p:sp>
      </p:grpSp>
      <p:sp>
        <p:nvSpPr>
          <p:cNvPr id="11" name="下箭头 10"/>
          <p:cNvSpPr/>
          <p:nvPr>
            <p:custDataLst>
              <p:tags r:id="rId3"/>
            </p:custDataLst>
          </p:nvPr>
        </p:nvSpPr>
        <p:spPr>
          <a:xfrm rot="16200000">
            <a:off x="5935345" y="2893060"/>
            <a:ext cx="537210" cy="141859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nvPicPr>
        <p:blipFill>
          <a:blip r:embed="rId269"/>
          <a:stretch>
            <a:fillRect/>
          </a:stretch>
        </p:blipFill>
        <p:spPr>
          <a:xfrm>
            <a:off x="0" y="0"/>
            <a:ext cx="12202795" cy="6857365"/>
          </a:xfrm>
          <a:prstGeom prst="rect">
            <a:avLst/>
          </a:prstGeom>
        </p:spPr>
      </p:pic>
      <p:sp>
        <p:nvSpPr>
          <p:cNvPr id="47" name="文本框 46"/>
          <p:cNvSpPr txBox="1"/>
          <p:nvPr/>
        </p:nvSpPr>
        <p:spPr>
          <a:xfrm>
            <a:off x="846455" y="118110"/>
            <a:ext cx="10452735" cy="768350"/>
          </a:xfrm>
          <a:prstGeom prst="rect">
            <a:avLst/>
          </a:prstGeom>
          <a:gradFill>
            <a:gsLst>
              <a:gs pos="0">
                <a:srgbClr val="E30000"/>
              </a:gs>
              <a:gs pos="100000">
                <a:srgbClr val="760303"/>
              </a:gs>
            </a:gsLst>
            <a:lin ang="5400000" scaled="0"/>
          </a:gradFill>
          <a:ln>
            <a:noFill/>
          </a:ln>
        </p:spPr>
        <p:txBody>
          <a:bodyPr wrap="square" rtlCol="0">
            <a:spAutoFit/>
          </a:bodyPr>
          <a:lstStyle/>
          <a:p>
            <a:pPr algn="l"/>
            <a:r>
              <a:rPr lang="en-US" altLang="zh-CN" sz="2200">
                <a:solidFill>
                  <a:schemeClr val="bg1"/>
                </a:solidFill>
                <a:latin typeface="思源黑体 Medium" panose="020B0600000000000000" charset="-122"/>
                <a:ea typeface="思源黑体 Medium" panose="020B0600000000000000" charset="-122"/>
                <a:cs typeface="思源黑体 Medium" panose="020B0600000000000000" charset="-122"/>
              </a:rPr>
              <a:t>3</a:t>
            </a:r>
            <a:r>
              <a:rPr lang="zh-CN" altLang="en-US" sz="2200">
                <a:solidFill>
                  <a:schemeClr val="bg1"/>
                </a:solidFill>
                <a:latin typeface="思源黑体 Medium" panose="020B0600000000000000" charset="-122"/>
                <a:ea typeface="思源黑体 Medium" panose="020B0600000000000000" charset="-122"/>
                <a:cs typeface="思源黑体 Medium" panose="020B0600000000000000" charset="-122"/>
              </a:rPr>
              <a:t>、未根据所使用的危险化学品的种类、危险特性以及使用量和使用方式，建立、健全使用危险化学品的安全管理规章制度和安全操作规程，保证危险化学品安全使用</a:t>
            </a:r>
          </a:p>
        </p:txBody>
      </p:sp>
      <p:sp>
        <p:nvSpPr>
          <p:cNvPr id="5" name="文本框 4"/>
          <p:cNvSpPr txBox="1"/>
          <p:nvPr/>
        </p:nvSpPr>
        <p:spPr>
          <a:xfrm>
            <a:off x="847090" y="886460"/>
            <a:ext cx="7479030" cy="5654675"/>
          </a:xfrm>
          <a:prstGeom prst="rect">
            <a:avLst/>
          </a:prstGeom>
          <a:solidFill>
            <a:schemeClr val="bg2">
              <a:alpha val="48000"/>
            </a:schemeClr>
          </a:solidFill>
        </p:spPr>
        <p:txBody>
          <a:bodyPr wrap="square" rtlCol="0">
            <a:noAutofit/>
          </a:bodyPr>
          <a:lstStyle/>
          <a:p>
            <a:pPr>
              <a:lnSpc>
                <a:spcPct val="150000"/>
              </a:lnSpc>
            </a:pPr>
            <a:r>
              <a:rPr lang="zh-CN" altLang="en-US" sz="1400"/>
              <a:t>《中华人民共和国安全生产法》第二十一条 生产经营单位的</a:t>
            </a:r>
            <a:r>
              <a:rPr lang="zh-CN" altLang="en-US" sz="1400">
                <a:solidFill>
                  <a:srgbClr val="FF0000"/>
                </a:solidFill>
              </a:rPr>
              <a:t>主要负责人</a:t>
            </a:r>
            <a:r>
              <a:rPr lang="zh-CN" altLang="en-US" sz="1400"/>
              <a:t>对本单位安全生产工作负有下列职责:</a:t>
            </a:r>
          </a:p>
          <a:p>
            <a:pPr>
              <a:lnSpc>
                <a:spcPct val="150000"/>
              </a:lnSpc>
            </a:pPr>
            <a:r>
              <a:rPr lang="zh-CN" altLang="en-US" sz="1400"/>
              <a:t>（二）</a:t>
            </a:r>
            <a:r>
              <a:rPr lang="zh-CN" altLang="en-US" sz="1400">
                <a:solidFill>
                  <a:srgbClr val="FF0000"/>
                </a:solidFill>
              </a:rPr>
              <a:t>组织制定并实施本单位安全生产规章制度和操作规程</a:t>
            </a:r>
            <a:r>
              <a:rPr lang="zh-CN" altLang="en-US" sz="1400"/>
              <a:t>；</a:t>
            </a:r>
          </a:p>
          <a:p>
            <a:pPr>
              <a:lnSpc>
                <a:spcPct val="150000"/>
              </a:lnSpc>
            </a:pPr>
            <a:r>
              <a:rPr lang="zh-CN" altLang="en-US" sz="1400"/>
              <a:t>第二十五条 生产经营单位的安全生产管理机构以及安全生产管理人员履行下列职责:</a:t>
            </a:r>
          </a:p>
          <a:p>
            <a:pPr>
              <a:lnSpc>
                <a:spcPct val="150000"/>
              </a:lnSpc>
            </a:pPr>
            <a:r>
              <a:rPr lang="zh-CN" altLang="en-US" sz="1400"/>
              <a:t>（一）</a:t>
            </a:r>
            <a:r>
              <a:rPr lang="zh-CN" altLang="en-US" sz="1400">
                <a:solidFill>
                  <a:srgbClr val="FF0000"/>
                </a:solidFill>
              </a:rPr>
              <a:t>组织或者参与拟订本单位安全生产规章制度、操作规程</a:t>
            </a:r>
            <a:r>
              <a:rPr lang="zh-CN" altLang="en-US" sz="1400"/>
              <a:t>和生产安全事故应急救援预案；</a:t>
            </a:r>
          </a:p>
          <a:p>
            <a:pPr>
              <a:lnSpc>
                <a:spcPct val="150000"/>
              </a:lnSpc>
            </a:pPr>
            <a:r>
              <a:rPr lang="zh-CN" altLang="en-US" sz="1400"/>
              <a:t>第三十九条 ......</a:t>
            </a:r>
            <a:r>
              <a:rPr lang="zh-CN" altLang="en-US" sz="1400">
                <a:solidFill>
                  <a:srgbClr val="FF0000"/>
                </a:solidFill>
              </a:rPr>
              <a:t>生产经营单位</a:t>
            </a:r>
            <a:r>
              <a:rPr lang="zh-CN" altLang="en-US" sz="1400"/>
              <a:t>生产、经营、运输、</a:t>
            </a:r>
            <a:r>
              <a:rPr lang="zh-CN" altLang="en-US" sz="1400">
                <a:solidFill>
                  <a:srgbClr val="FF0000"/>
                </a:solidFill>
              </a:rPr>
              <a:t>储存、使用危险物品或</a:t>
            </a:r>
            <a:r>
              <a:rPr lang="zh-CN" altLang="en-US" sz="1400"/>
              <a:t>者处置废弃危险物品，必须执行有关法律、法规和国家标准或者行业标准，</a:t>
            </a:r>
            <a:r>
              <a:rPr lang="zh-CN" altLang="en-US" sz="1400">
                <a:solidFill>
                  <a:srgbClr val="FF0000"/>
                </a:solidFill>
              </a:rPr>
              <a:t>建立专门的安全管理制度，采取可靠的安全措施，</a:t>
            </a:r>
            <a:r>
              <a:rPr lang="zh-CN" altLang="en-US" sz="1400"/>
              <a:t>接受有关主管部门依法实施的监督管理。</a:t>
            </a:r>
          </a:p>
          <a:p>
            <a:pPr>
              <a:lnSpc>
                <a:spcPct val="150000"/>
              </a:lnSpc>
            </a:pPr>
            <a:r>
              <a:rPr lang="zh-CN" altLang="en-US"/>
              <a:t>《危险化学品安全管理条例》第二十八条</a:t>
            </a:r>
            <a:r>
              <a:rPr lang="zh-CN" altLang="en-US" sz="1400"/>
              <a:t> </a:t>
            </a:r>
            <a:r>
              <a:rPr lang="zh-CN" altLang="en-US">
                <a:solidFill>
                  <a:srgbClr val="FF0000"/>
                </a:solidFill>
              </a:rPr>
              <a:t>使用危险化学品的单位</a:t>
            </a:r>
            <a:r>
              <a:rPr lang="zh-CN" altLang="en-US" sz="1400"/>
              <a:t>，其使用条件（包括工艺）应当符合法律、行政法规的规定和国家标准、行业标准的要求，</a:t>
            </a:r>
            <a:r>
              <a:rPr lang="zh-CN" altLang="en-US">
                <a:solidFill>
                  <a:srgbClr val="FF0000"/>
                </a:solidFill>
              </a:rPr>
              <a:t>并根据所使用的危险化学品的种类、危险特性以及使用量和使用方式，建立、健全使用危险化学品的安全管理规章制度和安全操作规程，保证危险化学品的安全使用。</a:t>
            </a:r>
          </a:p>
        </p:txBody>
      </p:sp>
      <p:grpSp>
        <p:nvGrpSpPr>
          <p:cNvPr id="6" name="组合 5" descr="7b0a202020202274657874626f78223a20227b5c2269645c223a32303334353032302c5c2263617465676f72795f69645c223a5c225c227d220a7d0a"/>
          <p:cNvGrpSpPr/>
          <p:nvPr/>
        </p:nvGrpSpPr>
        <p:grpSpPr>
          <a:xfrm>
            <a:off x="8480425" y="1764665"/>
            <a:ext cx="2820035" cy="3538220"/>
            <a:chOff x="5402" y="3594"/>
            <a:chExt cx="8398" cy="3612"/>
          </a:xfrm>
        </p:grpSpPr>
        <p:grpSp>
          <p:nvGrpSpPr>
            <p:cNvPr id="8" name="组合 7"/>
            <p:cNvGrpSpPr/>
            <p:nvPr/>
          </p:nvGrpSpPr>
          <p:grpSpPr>
            <a:xfrm>
              <a:off x="5402" y="3594"/>
              <a:ext cx="8398" cy="3612"/>
              <a:chOff x="5402" y="3594"/>
              <a:chExt cx="8398" cy="3612"/>
            </a:xfrm>
          </p:grpSpPr>
          <p:sp>
            <p:nvSpPr>
              <p:cNvPr id="181" name="Freeform 107"/>
              <p:cNvSpPr>
                <a:spLocks noEditPoints="1"/>
              </p:cNvSpPr>
              <p:nvPr>
                <p:custDataLst>
                  <p:tags r:id="rId2"/>
                </p:custDataLst>
              </p:nvPr>
            </p:nvSpPr>
            <p:spPr bwMode="auto">
              <a:xfrm>
                <a:off x="13134" y="6734"/>
                <a:ext cx="124" cy="128"/>
              </a:xfrm>
              <a:custGeom>
                <a:avLst/>
                <a:gdLst>
                  <a:gd name="T0" fmla="*/ 18 w 19"/>
                  <a:gd name="T1" fmla="*/ 15 h 20"/>
                  <a:gd name="T2" fmla="*/ 19 w 19"/>
                  <a:gd name="T3" fmla="*/ 13 h 20"/>
                  <a:gd name="T4" fmla="*/ 17 w 19"/>
                  <a:gd name="T5" fmla="*/ 11 h 20"/>
                  <a:gd name="T6" fmla="*/ 17 w 19"/>
                  <a:gd name="T7" fmla="*/ 9 h 20"/>
                  <a:gd name="T8" fmla="*/ 19 w 19"/>
                  <a:gd name="T9" fmla="*/ 7 h 20"/>
                  <a:gd name="T10" fmla="*/ 18 w 19"/>
                  <a:gd name="T11" fmla="*/ 5 h 20"/>
                  <a:gd name="T12" fmla="*/ 15 w 19"/>
                  <a:gd name="T13" fmla="*/ 5 h 20"/>
                  <a:gd name="T14" fmla="*/ 14 w 19"/>
                  <a:gd name="T15" fmla="*/ 4 h 20"/>
                  <a:gd name="T16" fmla="*/ 14 w 19"/>
                  <a:gd name="T17" fmla="*/ 1 h 20"/>
                  <a:gd name="T18" fmla="*/ 12 w 19"/>
                  <a:gd name="T19" fmla="*/ 0 h 20"/>
                  <a:gd name="T20" fmla="*/ 10 w 19"/>
                  <a:gd name="T21" fmla="*/ 2 h 20"/>
                  <a:gd name="T22" fmla="*/ 8 w 19"/>
                  <a:gd name="T23" fmla="*/ 2 h 20"/>
                  <a:gd name="T24" fmla="*/ 7 w 19"/>
                  <a:gd name="T25" fmla="*/ 0 h 20"/>
                  <a:gd name="T26" fmla="*/ 4 w 19"/>
                  <a:gd name="T27" fmla="*/ 1 h 20"/>
                  <a:gd name="T28" fmla="*/ 5 w 19"/>
                  <a:gd name="T29" fmla="*/ 4 h 20"/>
                  <a:gd name="T30" fmla="*/ 3 w 19"/>
                  <a:gd name="T31" fmla="*/ 5 h 20"/>
                  <a:gd name="T32" fmla="*/ 0 w 19"/>
                  <a:gd name="T33" fmla="*/ 5 h 20"/>
                  <a:gd name="T34" fmla="*/ 0 w 19"/>
                  <a:gd name="T35" fmla="*/ 7 h 20"/>
                  <a:gd name="T36" fmla="*/ 2 w 19"/>
                  <a:gd name="T37" fmla="*/ 9 h 20"/>
                  <a:gd name="T38" fmla="*/ 2 w 19"/>
                  <a:gd name="T39" fmla="*/ 11 h 20"/>
                  <a:gd name="T40" fmla="*/ 0 w 19"/>
                  <a:gd name="T41" fmla="*/ 13 h 20"/>
                  <a:gd name="T42" fmla="*/ 1 w 19"/>
                  <a:gd name="T43" fmla="*/ 15 h 20"/>
                  <a:gd name="T44" fmla="*/ 3 w 19"/>
                  <a:gd name="T45" fmla="*/ 15 h 20"/>
                  <a:gd name="T46" fmla="*/ 5 w 19"/>
                  <a:gd name="T47" fmla="*/ 16 h 20"/>
                  <a:gd name="T48" fmla="*/ 4 w 19"/>
                  <a:gd name="T49" fmla="*/ 19 h 20"/>
                  <a:gd name="T50" fmla="*/ 7 w 19"/>
                  <a:gd name="T51" fmla="*/ 20 h 20"/>
                  <a:gd name="T52" fmla="*/ 9 w 19"/>
                  <a:gd name="T53" fmla="*/ 18 h 20"/>
                  <a:gd name="T54" fmla="*/ 10 w 19"/>
                  <a:gd name="T55" fmla="*/ 18 h 20"/>
                  <a:gd name="T56" fmla="*/ 12 w 19"/>
                  <a:gd name="T57" fmla="*/ 20 h 20"/>
                  <a:gd name="T58" fmla="*/ 14 w 19"/>
                  <a:gd name="T59" fmla="*/ 19 h 20"/>
                  <a:gd name="T60" fmla="*/ 14 w 19"/>
                  <a:gd name="T61" fmla="*/ 16 h 20"/>
                  <a:gd name="T62" fmla="*/ 15 w 19"/>
                  <a:gd name="T63" fmla="*/ 15 h 20"/>
                  <a:gd name="T64" fmla="*/ 18 w 19"/>
                  <a:gd name="T65" fmla="*/ 15 h 20"/>
                  <a:gd name="T66" fmla="*/ 8 w 19"/>
                  <a:gd name="T67" fmla="*/ 13 h 20"/>
                  <a:gd name="T68" fmla="*/ 6 w 19"/>
                  <a:gd name="T69" fmla="*/ 9 h 20"/>
                  <a:gd name="T70" fmla="*/ 11 w 19"/>
                  <a:gd name="T71" fmla="*/ 6 h 20"/>
                  <a:gd name="T72" fmla="*/ 13 w 19"/>
                  <a:gd name="T73" fmla="*/ 11 h 20"/>
                  <a:gd name="T74" fmla="*/ 8 w 19"/>
                  <a:gd name="T75"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 h="20">
                    <a:moveTo>
                      <a:pt x="18" y="15"/>
                    </a:moveTo>
                    <a:cubicBezTo>
                      <a:pt x="19" y="13"/>
                      <a:pt x="19" y="13"/>
                      <a:pt x="19" y="13"/>
                    </a:cubicBezTo>
                    <a:cubicBezTo>
                      <a:pt x="17" y="11"/>
                      <a:pt x="17" y="11"/>
                      <a:pt x="17" y="11"/>
                    </a:cubicBezTo>
                    <a:cubicBezTo>
                      <a:pt x="17" y="10"/>
                      <a:pt x="17" y="10"/>
                      <a:pt x="17" y="9"/>
                    </a:cubicBezTo>
                    <a:cubicBezTo>
                      <a:pt x="19" y="7"/>
                      <a:pt x="19" y="7"/>
                      <a:pt x="19" y="7"/>
                    </a:cubicBezTo>
                    <a:cubicBezTo>
                      <a:pt x="18" y="5"/>
                      <a:pt x="18" y="5"/>
                      <a:pt x="18" y="5"/>
                    </a:cubicBezTo>
                    <a:cubicBezTo>
                      <a:pt x="15" y="5"/>
                      <a:pt x="15" y="5"/>
                      <a:pt x="15" y="5"/>
                    </a:cubicBezTo>
                    <a:cubicBezTo>
                      <a:pt x="15" y="5"/>
                      <a:pt x="15" y="4"/>
                      <a:pt x="14" y="4"/>
                    </a:cubicBezTo>
                    <a:cubicBezTo>
                      <a:pt x="14" y="1"/>
                      <a:pt x="14" y="1"/>
                      <a:pt x="14" y="1"/>
                    </a:cubicBezTo>
                    <a:cubicBezTo>
                      <a:pt x="12" y="0"/>
                      <a:pt x="12" y="0"/>
                      <a:pt x="12" y="0"/>
                    </a:cubicBezTo>
                    <a:cubicBezTo>
                      <a:pt x="10" y="2"/>
                      <a:pt x="10" y="2"/>
                      <a:pt x="10" y="2"/>
                    </a:cubicBezTo>
                    <a:cubicBezTo>
                      <a:pt x="10" y="2"/>
                      <a:pt x="9" y="2"/>
                      <a:pt x="8" y="2"/>
                    </a:cubicBezTo>
                    <a:cubicBezTo>
                      <a:pt x="7" y="0"/>
                      <a:pt x="7" y="0"/>
                      <a:pt x="7" y="0"/>
                    </a:cubicBezTo>
                    <a:cubicBezTo>
                      <a:pt x="4" y="1"/>
                      <a:pt x="4" y="1"/>
                      <a:pt x="4" y="1"/>
                    </a:cubicBezTo>
                    <a:cubicBezTo>
                      <a:pt x="5" y="4"/>
                      <a:pt x="5" y="4"/>
                      <a:pt x="5" y="4"/>
                    </a:cubicBezTo>
                    <a:cubicBezTo>
                      <a:pt x="4" y="4"/>
                      <a:pt x="4" y="5"/>
                      <a:pt x="3" y="5"/>
                    </a:cubicBezTo>
                    <a:cubicBezTo>
                      <a:pt x="0" y="5"/>
                      <a:pt x="0" y="5"/>
                      <a:pt x="0" y="5"/>
                    </a:cubicBezTo>
                    <a:cubicBezTo>
                      <a:pt x="0" y="7"/>
                      <a:pt x="0" y="7"/>
                      <a:pt x="0" y="7"/>
                    </a:cubicBezTo>
                    <a:cubicBezTo>
                      <a:pt x="2" y="9"/>
                      <a:pt x="2" y="9"/>
                      <a:pt x="2" y="9"/>
                    </a:cubicBezTo>
                    <a:cubicBezTo>
                      <a:pt x="2" y="10"/>
                      <a:pt x="2" y="10"/>
                      <a:pt x="2" y="11"/>
                    </a:cubicBezTo>
                    <a:cubicBezTo>
                      <a:pt x="0" y="13"/>
                      <a:pt x="0" y="13"/>
                      <a:pt x="0" y="13"/>
                    </a:cubicBezTo>
                    <a:cubicBezTo>
                      <a:pt x="1" y="15"/>
                      <a:pt x="1" y="15"/>
                      <a:pt x="1" y="15"/>
                    </a:cubicBezTo>
                    <a:cubicBezTo>
                      <a:pt x="3" y="15"/>
                      <a:pt x="3" y="15"/>
                      <a:pt x="3" y="15"/>
                    </a:cubicBezTo>
                    <a:cubicBezTo>
                      <a:pt x="4" y="15"/>
                      <a:pt x="4" y="16"/>
                      <a:pt x="5" y="16"/>
                    </a:cubicBezTo>
                    <a:cubicBezTo>
                      <a:pt x="4" y="19"/>
                      <a:pt x="4" y="19"/>
                      <a:pt x="4" y="19"/>
                    </a:cubicBezTo>
                    <a:cubicBezTo>
                      <a:pt x="7" y="20"/>
                      <a:pt x="7" y="20"/>
                      <a:pt x="7" y="20"/>
                    </a:cubicBezTo>
                    <a:cubicBezTo>
                      <a:pt x="9" y="18"/>
                      <a:pt x="9" y="18"/>
                      <a:pt x="9" y="18"/>
                    </a:cubicBezTo>
                    <a:cubicBezTo>
                      <a:pt x="9" y="18"/>
                      <a:pt x="10" y="18"/>
                      <a:pt x="10" y="18"/>
                    </a:cubicBezTo>
                    <a:cubicBezTo>
                      <a:pt x="12" y="20"/>
                      <a:pt x="12" y="20"/>
                      <a:pt x="12" y="20"/>
                    </a:cubicBezTo>
                    <a:cubicBezTo>
                      <a:pt x="14" y="19"/>
                      <a:pt x="14" y="19"/>
                      <a:pt x="14" y="19"/>
                    </a:cubicBezTo>
                    <a:cubicBezTo>
                      <a:pt x="14" y="16"/>
                      <a:pt x="14" y="16"/>
                      <a:pt x="14" y="16"/>
                    </a:cubicBezTo>
                    <a:cubicBezTo>
                      <a:pt x="15" y="16"/>
                      <a:pt x="15" y="15"/>
                      <a:pt x="15" y="15"/>
                    </a:cubicBezTo>
                    <a:lnTo>
                      <a:pt x="18" y="15"/>
                    </a:lnTo>
                    <a:close/>
                    <a:moveTo>
                      <a:pt x="8" y="13"/>
                    </a:moveTo>
                    <a:cubicBezTo>
                      <a:pt x="6" y="13"/>
                      <a:pt x="5" y="10"/>
                      <a:pt x="6" y="9"/>
                    </a:cubicBezTo>
                    <a:cubicBezTo>
                      <a:pt x="7" y="7"/>
                      <a:pt x="9" y="6"/>
                      <a:pt x="11" y="6"/>
                    </a:cubicBezTo>
                    <a:cubicBezTo>
                      <a:pt x="13" y="7"/>
                      <a:pt x="14" y="9"/>
                      <a:pt x="13" y="11"/>
                    </a:cubicBezTo>
                    <a:cubicBezTo>
                      <a:pt x="12" y="13"/>
                      <a:pt x="10" y="14"/>
                      <a:pt x="8" y="13"/>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2" name="Freeform 108"/>
              <p:cNvSpPr>
                <a:spLocks noEditPoints="1"/>
              </p:cNvSpPr>
              <p:nvPr>
                <p:custDataLst>
                  <p:tags r:id="rId3"/>
                </p:custDataLst>
              </p:nvPr>
            </p:nvSpPr>
            <p:spPr bwMode="auto">
              <a:xfrm>
                <a:off x="5757" y="3807"/>
                <a:ext cx="186" cy="188"/>
              </a:xfrm>
              <a:custGeom>
                <a:avLst/>
                <a:gdLst>
                  <a:gd name="T0" fmla="*/ 23 w 29"/>
                  <a:gd name="T1" fmla="*/ 26 h 29"/>
                  <a:gd name="T2" fmla="*/ 26 w 29"/>
                  <a:gd name="T3" fmla="*/ 24 h 29"/>
                  <a:gd name="T4" fmla="*/ 24 w 29"/>
                  <a:gd name="T5" fmla="*/ 20 h 29"/>
                  <a:gd name="T6" fmla="*/ 25 w 29"/>
                  <a:gd name="T7" fmla="*/ 18 h 29"/>
                  <a:gd name="T8" fmla="*/ 29 w 29"/>
                  <a:gd name="T9" fmla="*/ 17 h 29"/>
                  <a:gd name="T10" fmla="*/ 29 w 29"/>
                  <a:gd name="T11" fmla="*/ 13 h 29"/>
                  <a:gd name="T12" fmla="*/ 25 w 29"/>
                  <a:gd name="T13" fmla="*/ 12 h 29"/>
                  <a:gd name="T14" fmla="*/ 24 w 29"/>
                  <a:gd name="T15" fmla="*/ 10 h 29"/>
                  <a:gd name="T16" fmla="*/ 26 w 29"/>
                  <a:gd name="T17" fmla="*/ 6 h 29"/>
                  <a:gd name="T18" fmla="*/ 24 w 29"/>
                  <a:gd name="T19" fmla="*/ 3 h 29"/>
                  <a:gd name="T20" fmla="*/ 20 w 29"/>
                  <a:gd name="T21" fmla="*/ 5 h 29"/>
                  <a:gd name="T22" fmla="*/ 18 w 29"/>
                  <a:gd name="T23" fmla="*/ 4 h 29"/>
                  <a:gd name="T24" fmla="*/ 17 w 29"/>
                  <a:gd name="T25" fmla="*/ 0 h 29"/>
                  <a:gd name="T26" fmla="*/ 13 w 29"/>
                  <a:gd name="T27" fmla="*/ 0 h 29"/>
                  <a:gd name="T28" fmla="*/ 12 w 29"/>
                  <a:gd name="T29" fmla="*/ 4 h 29"/>
                  <a:gd name="T30" fmla="*/ 10 w 29"/>
                  <a:gd name="T31" fmla="*/ 5 h 29"/>
                  <a:gd name="T32" fmla="*/ 6 w 29"/>
                  <a:gd name="T33" fmla="*/ 3 h 29"/>
                  <a:gd name="T34" fmla="*/ 4 w 29"/>
                  <a:gd name="T35" fmla="*/ 5 h 29"/>
                  <a:gd name="T36" fmla="*/ 5 w 29"/>
                  <a:gd name="T37" fmla="*/ 9 h 29"/>
                  <a:gd name="T38" fmla="*/ 4 w 29"/>
                  <a:gd name="T39" fmla="*/ 11 h 29"/>
                  <a:gd name="T40" fmla="*/ 0 w 29"/>
                  <a:gd name="T41" fmla="*/ 12 h 29"/>
                  <a:gd name="T42" fmla="*/ 0 w 29"/>
                  <a:gd name="T43" fmla="*/ 16 h 29"/>
                  <a:gd name="T44" fmla="*/ 4 w 29"/>
                  <a:gd name="T45" fmla="*/ 17 h 29"/>
                  <a:gd name="T46" fmla="*/ 5 w 29"/>
                  <a:gd name="T47" fmla="*/ 19 h 29"/>
                  <a:gd name="T48" fmla="*/ 3 w 29"/>
                  <a:gd name="T49" fmla="*/ 23 h 29"/>
                  <a:gd name="T50" fmla="*/ 5 w 29"/>
                  <a:gd name="T51" fmla="*/ 25 h 29"/>
                  <a:gd name="T52" fmla="*/ 9 w 29"/>
                  <a:gd name="T53" fmla="*/ 24 h 29"/>
                  <a:gd name="T54" fmla="*/ 11 w 29"/>
                  <a:gd name="T55" fmla="*/ 25 h 29"/>
                  <a:gd name="T56" fmla="*/ 12 w 29"/>
                  <a:gd name="T57" fmla="*/ 29 h 29"/>
                  <a:gd name="T58" fmla="*/ 16 w 29"/>
                  <a:gd name="T59" fmla="*/ 29 h 29"/>
                  <a:gd name="T60" fmla="*/ 17 w 29"/>
                  <a:gd name="T61" fmla="*/ 25 h 29"/>
                  <a:gd name="T62" fmla="*/ 20 w 29"/>
                  <a:gd name="T63" fmla="*/ 24 h 29"/>
                  <a:gd name="T64" fmla="*/ 23 w 29"/>
                  <a:gd name="T65" fmla="*/ 26 h 29"/>
                  <a:gd name="T66" fmla="*/ 11 w 29"/>
                  <a:gd name="T67" fmla="*/ 18 h 29"/>
                  <a:gd name="T68" fmla="*/ 11 w 29"/>
                  <a:gd name="T69" fmla="*/ 11 h 29"/>
                  <a:gd name="T70" fmla="*/ 19 w 29"/>
                  <a:gd name="T71" fmla="*/ 11 h 29"/>
                  <a:gd name="T72" fmla="*/ 18 w 29"/>
                  <a:gd name="T73" fmla="*/ 18 h 29"/>
                  <a:gd name="T74" fmla="*/ 11 w 29"/>
                  <a:gd name="T75" fmla="*/ 1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 h="29">
                    <a:moveTo>
                      <a:pt x="23" y="26"/>
                    </a:moveTo>
                    <a:cubicBezTo>
                      <a:pt x="26" y="24"/>
                      <a:pt x="26" y="24"/>
                      <a:pt x="26" y="24"/>
                    </a:cubicBezTo>
                    <a:cubicBezTo>
                      <a:pt x="24" y="20"/>
                      <a:pt x="24" y="20"/>
                      <a:pt x="24" y="20"/>
                    </a:cubicBezTo>
                    <a:cubicBezTo>
                      <a:pt x="24" y="19"/>
                      <a:pt x="25" y="19"/>
                      <a:pt x="25" y="18"/>
                    </a:cubicBezTo>
                    <a:cubicBezTo>
                      <a:pt x="29" y="17"/>
                      <a:pt x="29" y="17"/>
                      <a:pt x="29" y="17"/>
                    </a:cubicBezTo>
                    <a:cubicBezTo>
                      <a:pt x="29" y="13"/>
                      <a:pt x="29" y="13"/>
                      <a:pt x="29" y="13"/>
                    </a:cubicBezTo>
                    <a:cubicBezTo>
                      <a:pt x="25" y="12"/>
                      <a:pt x="25" y="12"/>
                      <a:pt x="25" y="12"/>
                    </a:cubicBezTo>
                    <a:cubicBezTo>
                      <a:pt x="25" y="11"/>
                      <a:pt x="25" y="10"/>
                      <a:pt x="24" y="10"/>
                    </a:cubicBezTo>
                    <a:cubicBezTo>
                      <a:pt x="26" y="6"/>
                      <a:pt x="26" y="6"/>
                      <a:pt x="26" y="6"/>
                    </a:cubicBezTo>
                    <a:cubicBezTo>
                      <a:pt x="24" y="3"/>
                      <a:pt x="24" y="3"/>
                      <a:pt x="24" y="3"/>
                    </a:cubicBezTo>
                    <a:cubicBezTo>
                      <a:pt x="20" y="5"/>
                      <a:pt x="20" y="5"/>
                      <a:pt x="20" y="5"/>
                    </a:cubicBezTo>
                    <a:cubicBezTo>
                      <a:pt x="20" y="5"/>
                      <a:pt x="19" y="4"/>
                      <a:pt x="18" y="4"/>
                    </a:cubicBezTo>
                    <a:cubicBezTo>
                      <a:pt x="17" y="0"/>
                      <a:pt x="17" y="0"/>
                      <a:pt x="17" y="0"/>
                    </a:cubicBezTo>
                    <a:cubicBezTo>
                      <a:pt x="13" y="0"/>
                      <a:pt x="13" y="0"/>
                      <a:pt x="13" y="0"/>
                    </a:cubicBezTo>
                    <a:cubicBezTo>
                      <a:pt x="12" y="4"/>
                      <a:pt x="12" y="4"/>
                      <a:pt x="12" y="4"/>
                    </a:cubicBezTo>
                    <a:cubicBezTo>
                      <a:pt x="11" y="4"/>
                      <a:pt x="11" y="4"/>
                      <a:pt x="10" y="5"/>
                    </a:cubicBezTo>
                    <a:cubicBezTo>
                      <a:pt x="6" y="3"/>
                      <a:pt x="6" y="3"/>
                      <a:pt x="6" y="3"/>
                    </a:cubicBezTo>
                    <a:cubicBezTo>
                      <a:pt x="4" y="5"/>
                      <a:pt x="4" y="5"/>
                      <a:pt x="4" y="5"/>
                    </a:cubicBezTo>
                    <a:cubicBezTo>
                      <a:pt x="5" y="9"/>
                      <a:pt x="5" y="9"/>
                      <a:pt x="5" y="9"/>
                    </a:cubicBezTo>
                    <a:cubicBezTo>
                      <a:pt x="5" y="9"/>
                      <a:pt x="5" y="10"/>
                      <a:pt x="4" y="11"/>
                    </a:cubicBezTo>
                    <a:cubicBezTo>
                      <a:pt x="0" y="12"/>
                      <a:pt x="0" y="12"/>
                      <a:pt x="0" y="12"/>
                    </a:cubicBezTo>
                    <a:cubicBezTo>
                      <a:pt x="0" y="16"/>
                      <a:pt x="0" y="16"/>
                      <a:pt x="0" y="16"/>
                    </a:cubicBezTo>
                    <a:cubicBezTo>
                      <a:pt x="4" y="17"/>
                      <a:pt x="4" y="17"/>
                      <a:pt x="4" y="17"/>
                    </a:cubicBezTo>
                    <a:cubicBezTo>
                      <a:pt x="4" y="18"/>
                      <a:pt x="5" y="19"/>
                      <a:pt x="5" y="19"/>
                    </a:cubicBezTo>
                    <a:cubicBezTo>
                      <a:pt x="3" y="23"/>
                      <a:pt x="3" y="23"/>
                      <a:pt x="3" y="23"/>
                    </a:cubicBezTo>
                    <a:cubicBezTo>
                      <a:pt x="5" y="25"/>
                      <a:pt x="5" y="25"/>
                      <a:pt x="5" y="25"/>
                    </a:cubicBezTo>
                    <a:cubicBezTo>
                      <a:pt x="9" y="24"/>
                      <a:pt x="9" y="24"/>
                      <a:pt x="9" y="24"/>
                    </a:cubicBezTo>
                    <a:cubicBezTo>
                      <a:pt x="10" y="24"/>
                      <a:pt x="10" y="24"/>
                      <a:pt x="11" y="25"/>
                    </a:cubicBezTo>
                    <a:cubicBezTo>
                      <a:pt x="12" y="29"/>
                      <a:pt x="12" y="29"/>
                      <a:pt x="12" y="29"/>
                    </a:cubicBezTo>
                    <a:cubicBezTo>
                      <a:pt x="16" y="29"/>
                      <a:pt x="16" y="29"/>
                      <a:pt x="16" y="29"/>
                    </a:cubicBezTo>
                    <a:cubicBezTo>
                      <a:pt x="17" y="25"/>
                      <a:pt x="17" y="25"/>
                      <a:pt x="17" y="25"/>
                    </a:cubicBezTo>
                    <a:cubicBezTo>
                      <a:pt x="18" y="25"/>
                      <a:pt x="19" y="24"/>
                      <a:pt x="20" y="24"/>
                    </a:cubicBezTo>
                    <a:lnTo>
                      <a:pt x="23" y="26"/>
                    </a:lnTo>
                    <a:close/>
                    <a:moveTo>
                      <a:pt x="11" y="18"/>
                    </a:moveTo>
                    <a:cubicBezTo>
                      <a:pt x="9" y="16"/>
                      <a:pt x="9" y="12"/>
                      <a:pt x="11" y="11"/>
                    </a:cubicBezTo>
                    <a:cubicBezTo>
                      <a:pt x="13" y="9"/>
                      <a:pt x="17" y="9"/>
                      <a:pt x="19" y="11"/>
                    </a:cubicBezTo>
                    <a:cubicBezTo>
                      <a:pt x="21" y="13"/>
                      <a:pt x="20" y="16"/>
                      <a:pt x="18" y="18"/>
                    </a:cubicBezTo>
                    <a:cubicBezTo>
                      <a:pt x="16" y="20"/>
                      <a:pt x="13" y="20"/>
                      <a:pt x="11" y="18"/>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3" name="Freeform 109"/>
              <p:cNvSpPr>
                <a:spLocks noEditPoints="1"/>
              </p:cNvSpPr>
              <p:nvPr>
                <p:custDataLst>
                  <p:tags r:id="rId4"/>
                </p:custDataLst>
              </p:nvPr>
            </p:nvSpPr>
            <p:spPr bwMode="auto">
              <a:xfrm>
                <a:off x="5646" y="3969"/>
                <a:ext cx="97" cy="92"/>
              </a:xfrm>
              <a:custGeom>
                <a:avLst/>
                <a:gdLst>
                  <a:gd name="T0" fmla="*/ 12 w 15"/>
                  <a:gd name="T1" fmla="*/ 13 h 14"/>
                  <a:gd name="T2" fmla="*/ 13 w 15"/>
                  <a:gd name="T3" fmla="*/ 12 h 14"/>
                  <a:gd name="T4" fmla="*/ 12 w 15"/>
                  <a:gd name="T5" fmla="*/ 10 h 14"/>
                  <a:gd name="T6" fmla="*/ 13 w 15"/>
                  <a:gd name="T7" fmla="*/ 9 h 14"/>
                  <a:gd name="T8" fmla="*/ 15 w 15"/>
                  <a:gd name="T9" fmla="*/ 8 h 14"/>
                  <a:gd name="T10" fmla="*/ 15 w 15"/>
                  <a:gd name="T11" fmla="*/ 6 h 14"/>
                  <a:gd name="T12" fmla="*/ 13 w 15"/>
                  <a:gd name="T13" fmla="*/ 6 h 14"/>
                  <a:gd name="T14" fmla="*/ 12 w 15"/>
                  <a:gd name="T15" fmla="*/ 5 h 14"/>
                  <a:gd name="T16" fmla="*/ 14 w 15"/>
                  <a:gd name="T17" fmla="*/ 3 h 14"/>
                  <a:gd name="T18" fmla="*/ 12 w 15"/>
                  <a:gd name="T19" fmla="*/ 2 h 14"/>
                  <a:gd name="T20" fmla="*/ 10 w 15"/>
                  <a:gd name="T21" fmla="*/ 2 h 14"/>
                  <a:gd name="T22" fmla="*/ 9 w 15"/>
                  <a:gd name="T23" fmla="*/ 2 h 14"/>
                  <a:gd name="T24" fmla="*/ 9 w 15"/>
                  <a:gd name="T25" fmla="*/ 0 h 14"/>
                  <a:gd name="T26" fmla="*/ 7 w 15"/>
                  <a:gd name="T27" fmla="*/ 0 h 14"/>
                  <a:gd name="T28" fmla="*/ 6 w 15"/>
                  <a:gd name="T29" fmla="*/ 2 h 14"/>
                  <a:gd name="T30" fmla="*/ 5 w 15"/>
                  <a:gd name="T31" fmla="*/ 2 h 14"/>
                  <a:gd name="T32" fmla="*/ 3 w 15"/>
                  <a:gd name="T33" fmla="*/ 1 h 14"/>
                  <a:gd name="T34" fmla="*/ 2 w 15"/>
                  <a:gd name="T35" fmla="*/ 2 h 14"/>
                  <a:gd name="T36" fmla="*/ 3 w 15"/>
                  <a:gd name="T37" fmla="*/ 4 h 14"/>
                  <a:gd name="T38" fmla="*/ 2 w 15"/>
                  <a:gd name="T39" fmla="*/ 5 h 14"/>
                  <a:gd name="T40" fmla="*/ 0 w 15"/>
                  <a:gd name="T41" fmla="*/ 6 h 14"/>
                  <a:gd name="T42" fmla="*/ 0 w 15"/>
                  <a:gd name="T43" fmla="*/ 8 h 14"/>
                  <a:gd name="T44" fmla="*/ 2 w 15"/>
                  <a:gd name="T45" fmla="*/ 8 h 14"/>
                  <a:gd name="T46" fmla="*/ 3 w 15"/>
                  <a:gd name="T47" fmla="*/ 9 h 14"/>
                  <a:gd name="T48" fmla="*/ 2 w 15"/>
                  <a:gd name="T49" fmla="*/ 11 h 14"/>
                  <a:gd name="T50" fmla="*/ 3 w 15"/>
                  <a:gd name="T51" fmla="*/ 13 h 14"/>
                  <a:gd name="T52" fmla="*/ 5 w 15"/>
                  <a:gd name="T53" fmla="*/ 12 h 14"/>
                  <a:gd name="T54" fmla="*/ 6 w 15"/>
                  <a:gd name="T55" fmla="*/ 12 h 14"/>
                  <a:gd name="T56" fmla="*/ 6 w 15"/>
                  <a:gd name="T57" fmla="*/ 14 h 14"/>
                  <a:gd name="T58" fmla="*/ 8 w 15"/>
                  <a:gd name="T59" fmla="*/ 14 h 14"/>
                  <a:gd name="T60" fmla="*/ 9 w 15"/>
                  <a:gd name="T61" fmla="*/ 12 h 14"/>
                  <a:gd name="T62" fmla="*/ 10 w 15"/>
                  <a:gd name="T63" fmla="*/ 12 h 14"/>
                  <a:gd name="T64" fmla="*/ 12 w 15"/>
                  <a:gd name="T65" fmla="*/ 13 h 14"/>
                  <a:gd name="T66" fmla="*/ 6 w 15"/>
                  <a:gd name="T67" fmla="*/ 9 h 14"/>
                  <a:gd name="T68" fmla="*/ 6 w 15"/>
                  <a:gd name="T69" fmla="*/ 5 h 14"/>
                  <a:gd name="T70" fmla="*/ 10 w 15"/>
                  <a:gd name="T71" fmla="*/ 5 h 14"/>
                  <a:gd name="T72" fmla="*/ 9 w 15"/>
                  <a:gd name="T73" fmla="*/ 9 h 14"/>
                  <a:gd name="T74" fmla="*/ 6 w 15"/>
                  <a:gd name="T7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 h="14">
                    <a:moveTo>
                      <a:pt x="12" y="13"/>
                    </a:moveTo>
                    <a:cubicBezTo>
                      <a:pt x="13" y="12"/>
                      <a:pt x="13" y="12"/>
                      <a:pt x="13" y="12"/>
                    </a:cubicBezTo>
                    <a:cubicBezTo>
                      <a:pt x="12" y="10"/>
                      <a:pt x="12" y="10"/>
                      <a:pt x="12" y="10"/>
                    </a:cubicBezTo>
                    <a:cubicBezTo>
                      <a:pt x="12" y="10"/>
                      <a:pt x="13" y="9"/>
                      <a:pt x="13" y="9"/>
                    </a:cubicBezTo>
                    <a:cubicBezTo>
                      <a:pt x="15" y="8"/>
                      <a:pt x="15" y="8"/>
                      <a:pt x="15" y="8"/>
                    </a:cubicBezTo>
                    <a:cubicBezTo>
                      <a:pt x="15" y="6"/>
                      <a:pt x="15" y="6"/>
                      <a:pt x="15" y="6"/>
                    </a:cubicBezTo>
                    <a:cubicBezTo>
                      <a:pt x="13" y="6"/>
                      <a:pt x="13" y="6"/>
                      <a:pt x="13" y="6"/>
                    </a:cubicBezTo>
                    <a:cubicBezTo>
                      <a:pt x="13" y="5"/>
                      <a:pt x="13" y="5"/>
                      <a:pt x="12" y="5"/>
                    </a:cubicBezTo>
                    <a:cubicBezTo>
                      <a:pt x="14" y="3"/>
                      <a:pt x="14" y="3"/>
                      <a:pt x="14" y="3"/>
                    </a:cubicBezTo>
                    <a:cubicBezTo>
                      <a:pt x="12" y="2"/>
                      <a:pt x="12" y="2"/>
                      <a:pt x="12" y="2"/>
                    </a:cubicBezTo>
                    <a:cubicBezTo>
                      <a:pt x="10" y="2"/>
                      <a:pt x="10" y="2"/>
                      <a:pt x="10" y="2"/>
                    </a:cubicBezTo>
                    <a:cubicBezTo>
                      <a:pt x="10" y="2"/>
                      <a:pt x="10" y="2"/>
                      <a:pt x="9" y="2"/>
                    </a:cubicBezTo>
                    <a:cubicBezTo>
                      <a:pt x="9" y="0"/>
                      <a:pt x="9" y="0"/>
                      <a:pt x="9" y="0"/>
                    </a:cubicBezTo>
                    <a:cubicBezTo>
                      <a:pt x="7" y="0"/>
                      <a:pt x="7" y="0"/>
                      <a:pt x="7" y="0"/>
                    </a:cubicBezTo>
                    <a:cubicBezTo>
                      <a:pt x="6" y="2"/>
                      <a:pt x="6" y="2"/>
                      <a:pt x="6" y="2"/>
                    </a:cubicBezTo>
                    <a:cubicBezTo>
                      <a:pt x="6" y="2"/>
                      <a:pt x="6" y="2"/>
                      <a:pt x="5" y="2"/>
                    </a:cubicBezTo>
                    <a:cubicBezTo>
                      <a:pt x="3" y="1"/>
                      <a:pt x="3" y="1"/>
                      <a:pt x="3" y="1"/>
                    </a:cubicBezTo>
                    <a:cubicBezTo>
                      <a:pt x="2" y="2"/>
                      <a:pt x="2" y="2"/>
                      <a:pt x="2" y="2"/>
                    </a:cubicBezTo>
                    <a:cubicBezTo>
                      <a:pt x="3" y="4"/>
                      <a:pt x="3" y="4"/>
                      <a:pt x="3" y="4"/>
                    </a:cubicBezTo>
                    <a:cubicBezTo>
                      <a:pt x="3" y="5"/>
                      <a:pt x="3" y="5"/>
                      <a:pt x="2" y="5"/>
                    </a:cubicBezTo>
                    <a:cubicBezTo>
                      <a:pt x="0" y="6"/>
                      <a:pt x="0" y="6"/>
                      <a:pt x="0" y="6"/>
                    </a:cubicBezTo>
                    <a:cubicBezTo>
                      <a:pt x="0" y="8"/>
                      <a:pt x="0" y="8"/>
                      <a:pt x="0" y="8"/>
                    </a:cubicBezTo>
                    <a:cubicBezTo>
                      <a:pt x="2" y="8"/>
                      <a:pt x="2" y="8"/>
                      <a:pt x="2" y="8"/>
                    </a:cubicBezTo>
                    <a:cubicBezTo>
                      <a:pt x="2" y="9"/>
                      <a:pt x="3" y="9"/>
                      <a:pt x="3" y="9"/>
                    </a:cubicBezTo>
                    <a:cubicBezTo>
                      <a:pt x="2" y="11"/>
                      <a:pt x="2" y="11"/>
                      <a:pt x="2" y="11"/>
                    </a:cubicBezTo>
                    <a:cubicBezTo>
                      <a:pt x="3" y="13"/>
                      <a:pt x="3" y="13"/>
                      <a:pt x="3" y="13"/>
                    </a:cubicBezTo>
                    <a:cubicBezTo>
                      <a:pt x="5" y="12"/>
                      <a:pt x="5" y="12"/>
                      <a:pt x="5" y="12"/>
                    </a:cubicBezTo>
                    <a:cubicBezTo>
                      <a:pt x="5" y="12"/>
                      <a:pt x="6" y="12"/>
                      <a:pt x="6" y="12"/>
                    </a:cubicBezTo>
                    <a:cubicBezTo>
                      <a:pt x="6" y="14"/>
                      <a:pt x="6" y="14"/>
                      <a:pt x="6" y="14"/>
                    </a:cubicBezTo>
                    <a:cubicBezTo>
                      <a:pt x="8" y="14"/>
                      <a:pt x="8" y="14"/>
                      <a:pt x="8" y="14"/>
                    </a:cubicBezTo>
                    <a:cubicBezTo>
                      <a:pt x="9" y="12"/>
                      <a:pt x="9" y="12"/>
                      <a:pt x="9" y="12"/>
                    </a:cubicBezTo>
                    <a:cubicBezTo>
                      <a:pt x="9" y="12"/>
                      <a:pt x="10" y="12"/>
                      <a:pt x="10" y="12"/>
                    </a:cubicBezTo>
                    <a:lnTo>
                      <a:pt x="12" y="13"/>
                    </a:lnTo>
                    <a:close/>
                    <a:moveTo>
                      <a:pt x="6" y="9"/>
                    </a:moveTo>
                    <a:cubicBezTo>
                      <a:pt x="5" y="8"/>
                      <a:pt x="5" y="6"/>
                      <a:pt x="6" y="5"/>
                    </a:cubicBezTo>
                    <a:cubicBezTo>
                      <a:pt x="7" y="4"/>
                      <a:pt x="9" y="4"/>
                      <a:pt x="10" y="5"/>
                    </a:cubicBezTo>
                    <a:cubicBezTo>
                      <a:pt x="11" y="6"/>
                      <a:pt x="10" y="8"/>
                      <a:pt x="9" y="9"/>
                    </a:cubicBezTo>
                    <a:cubicBezTo>
                      <a:pt x="8" y="10"/>
                      <a:pt x="7" y="10"/>
                      <a:pt x="6" y="9"/>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4" name="Line 110"/>
              <p:cNvSpPr>
                <a:spLocks noChangeShapeType="1"/>
              </p:cNvSpPr>
              <p:nvPr>
                <p:custDataLst>
                  <p:tags r:id="rId5"/>
                </p:custDataLst>
              </p:nvPr>
            </p:nvSpPr>
            <p:spPr bwMode="auto">
              <a:xfrm>
                <a:off x="12651" y="7051"/>
                <a:ext cx="0" cy="0"/>
              </a:xfrm>
              <a:prstGeom prst="line">
                <a:avLst/>
              </a:prstGeom>
              <a:solidFill>
                <a:srgbClr val="4A7CC6"/>
              </a:solidFill>
              <a:ln w="34925" cap="flat">
                <a:solidFill>
                  <a:srgbClr val="172A88"/>
                </a:solidFill>
                <a:prstDash val="solid"/>
                <a:miter lim="800000"/>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 name="Freeform 111"/>
              <p:cNvSpPr/>
              <p:nvPr>
                <p:custDataLst>
                  <p:tags r:id="rId6"/>
                </p:custDataLst>
              </p:nvPr>
            </p:nvSpPr>
            <p:spPr bwMode="auto">
              <a:xfrm>
                <a:off x="5402" y="3594"/>
                <a:ext cx="8398" cy="3483"/>
              </a:xfrm>
              <a:custGeom>
                <a:avLst/>
                <a:gdLst>
                  <a:gd name="T0" fmla="*/ 1236 w 1302"/>
                  <a:gd name="T1" fmla="*/ 538 h 538"/>
                  <a:gd name="T2" fmla="*/ 1201 w 1302"/>
                  <a:gd name="T3" fmla="*/ 538 h 538"/>
                  <a:gd name="T4" fmla="*/ 1201 w 1302"/>
                  <a:gd name="T5" fmla="*/ 530 h 538"/>
                  <a:gd name="T6" fmla="*/ 1236 w 1302"/>
                  <a:gd name="T7" fmla="*/ 530 h 538"/>
                  <a:gd name="T8" fmla="*/ 1294 w 1302"/>
                  <a:gd name="T9" fmla="*/ 472 h 538"/>
                  <a:gd name="T10" fmla="*/ 1294 w 1302"/>
                  <a:gd name="T11" fmla="*/ 67 h 538"/>
                  <a:gd name="T12" fmla="*/ 1236 w 1302"/>
                  <a:gd name="T13" fmla="*/ 8 h 538"/>
                  <a:gd name="T14" fmla="*/ 66 w 1302"/>
                  <a:gd name="T15" fmla="*/ 8 h 538"/>
                  <a:gd name="T16" fmla="*/ 8 w 1302"/>
                  <a:gd name="T17" fmla="*/ 67 h 538"/>
                  <a:gd name="T18" fmla="*/ 8 w 1302"/>
                  <a:gd name="T19" fmla="*/ 472 h 538"/>
                  <a:gd name="T20" fmla="*/ 66 w 1302"/>
                  <a:gd name="T21" fmla="*/ 530 h 538"/>
                  <a:gd name="T22" fmla="*/ 1124 w 1302"/>
                  <a:gd name="T23" fmla="*/ 530 h 538"/>
                  <a:gd name="T24" fmla="*/ 1124 w 1302"/>
                  <a:gd name="T25" fmla="*/ 538 h 538"/>
                  <a:gd name="T26" fmla="*/ 66 w 1302"/>
                  <a:gd name="T27" fmla="*/ 538 h 538"/>
                  <a:gd name="T28" fmla="*/ 0 w 1302"/>
                  <a:gd name="T29" fmla="*/ 472 h 538"/>
                  <a:gd name="T30" fmla="*/ 0 w 1302"/>
                  <a:gd name="T31" fmla="*/ 67 h 538"/>
                  <a:gd name="T32" fmla="*/ 66 w 1302"/>
                  <a:gd name="T33" fmla="*/ 0 h 538"/>
                  <a:gd name="T34" fmla="*/ 1236 w 1302"/>
                  <a:gd name="T35" fmla="*/ 0 h 538"/>
                  <a:gd name="T36" fmla="*/ 1302 w 1302"/>
                  <a:gd name="T37" fmla="*/ 67 h 538"/>
                  <a:gd name="T38" fmla="*/ 1302 w 1302"/>
                  <a:gd name="T39" fmla="*/ 472 h 538"/>
                  <a:gd name="T40" fmla="*/ 1236 w 1302"/>
                  <a:gd name="T41" fmla="*/ 538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2" h="538">
                    <a:moveTo>
                      <a:pt x="1236" y="538"/>
                    </a:moveTo>
                    <a:cubicBezTo>
                      <a:pt x="1201" y="538"/>
                      <a:pt x="1201" y="538"/>
                      <a:pt x="1201" y="538"/>
                    </a:cubicBezTo>
                    <a:cubicBezTo>
                      <a:pt x="1201" y="530"/>
                      <a:pt x="1201" y="530"/>
                      <a:pt x="1201" y="530"/>
                    </a:cubicBezTo>
                    <a:cubicBezTo>
                      <a:pt x="1236" y="530"/>
                      <a:pt x="1236" y="530"/>
                      <a:pt x="1236" y="530"/>
                    </a:cubicBezTo>
                    <a:cubicBezTo>
                      <a:pt x="1268" y="530"/>
                      <a:pt x="1294" y="504"/>
                      <a:pt x="1294" y="472"/>
                    </a:cubicBezTo>
                    <a:cubicBezTo>
                      <a:pt x="1294" y="67"/>
                      <a:pt x="1294" y="67"/>
                      <a:pt x="1294" y="67"/>
                    </a:cubicBezTo>
                    <a:cubicBezTo>
                      <a:pt x="1294" y="35"/>
                      <a:pt x="1268" y="8"/>
                      <a:pt x="1236" y="8"/>
                    </a:cubicBezTo>
                    <a:cubicBezTo>
                      <a:pt x="66" y="8"/>
                      <a:pt x="66" y="8"/>
                      <a:pt x="66" y="8"/>
                    </a:cubicBezTo>
                    <a:cubicBezTo>
                      <a:pt x="34" y="8"/>
                      <a:pt x="8" y="35"/>
                      <a:pt x="8" y="67"/>
                    </a:cubicBezTo>
                    <a:cubicBezTo>
                      <a:pt x="8" y="472"/>
                      <a:pt x="8" y="472"/>
                      <a:pt x="8" y="472"/>
                    </a:cubicBezTo>
                    <a:cubicBezTo>
                      <a:pt x="8" y="504"/>
                      <a:pt x="34" y="530"/>
                      <a:pt x="66" y="530"/>
                    </a:cubicBezTo>
                    <a:cubicBezTo>
                      <a:pt x="1124" y="530"/>
                      <a:pt x="1124" y="530"/>
                      <a:pt x="1124" y="530"/>
                    </a:cubicBezTo>
                    <a:cubicBezTo>
                      <a:pt x="1124" y="538"/>
                      <a:pt x="1124" y="538"/>
                      <a:pt x="1124" y="538"/>
                    </a:cubicBezTo>
                    <a:cubicBezTo>
                      <a:pt x="66" y="538"/>
                      <a:pt x="66" y="538"/>
                      <a:pt x="66" y="538"/>
                    </a:cubicBezTo>
                    <a:cubicBezTo>
                      <a:pt x="30" y="538"/>
                      <a:pt x="0" y="508"/>
                      <a:pt x="0" y="472"/>
                    </a:cubicBezTo>
                    <a:cubicBezTo>
                      <a:pt x="0" y="67"/>
                      <a:pt x="0" y="67"/>
                      <a:pt x="0" y="67"/>
                    </a:cubicBezTo>
                    <a:cubicBezTo>
                      <a:pt x="0" y="30"/>
                      <a:pt x="30" y="0"/>
                      <a:pt x="66" y="0"/>
                    </a:cubicBezTo>
                    <a:cubicBezTo>
                      <a:pt x="1236" y="0"/>
                      <a:pt x="1236" y="0"/>
                      <a:pt x="1236" y="0"/>
                    </a:cubicBezTo>
                    <a:cubicBezTo>
                      <a:pt x="1272" y="0"/>
                      <a:pt x="1302" y="30"/>
                      <a:pt x="1302" y="67"/>
                    </a:cubicBezTo>
                    <a:cubicBezTo>
                      <a:pt x="1302" y="472"/>
                      <a:pt x="1302" y="472"/>
                      <a:pt x="1302" y="472"/>
                    </a:cubicBezTo>
                    <a:cubicBezTo>
                      <a:pt x="1302" y="508"/>
                      <a:pt x="1272" y="538"/>
                      <a:pt x="1236" y="538"/>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6" name="Oval 112"/>
              <p:cNvSpPr>
                <a:spLocks noChangeArrowheads="1"/>
              </p:cNvSpPr>
              <p:nvPr>
                <p:custDataLst>
                  <p:tags r:id="rId7"/>
                </p:custDataLst>
              </p:nvPr>
            </p:nvSpPr>
            <p:spPr bwMode="auto">
              <a:xfrm>
                <a:off x="1256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7" name="Oval 113"/>
              <p:cNvSpPr>
                <a:spLocks noChangeArrowheads="1"/>
              </p:cNvSpPr>
              <p:nvPr>
                <p:custDataLst>
                  <p:tags r:id="rId8"/>
                </p:custDataLst>
              </p:nvPr>
            </p:nvSpPr>
            <p:spPr bwMode="auto">
              <a:xfrm>
                <a:off x="1246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8" name="Oval 114"/>
              <p:cNvSpPr>
                <a:spLocks noChangeArrowheads="1"/>
              </p:cNvSpPr>
              <p:nvPr>
                <p:custDataLst>
                  <p:tags r:id="rId9"/>
                </p:custDataLst>
              </p:nvPr>
            </p:nvSpPr>
            <p:spPr bwMode="auto">
              <a:xfrm>
                <a:off x="123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9" name="Oval 115"/>
              <p:cNvSpPr>
                <a:spLocks noChangeArrowheads="1"/>
              </p:cNvSpPr>
              <p:nvPr>
                <p:custDataLst>
                  <p:tags r:id="rId10"/>
                </p:custDataLst>
              </p:nvPr>
            </p:nvSpPr>
            <p:spPr bwMode="auto">
              <a:xfrm>
                <a:off x="1229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0" name="Oval 116"/>
              <p:cNvSpPr>
                <a:spLocks noChangeArrowheads="1"/>
              </p:cNvSpPr>
              <p:nvPr>
                <p:custDataLst>
                  <p:tags r:id="rId11"/>
                </p:custDataLst>
              </p:nvPr>
            </p:nvSpPr>
            <p:spPr bwMode="auto">
              <a:xfrm>
                <a:off x="1221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1" name="Oval 117"/>
              <p:cNvSpPr>
                <a:spLocks noChangeArrowheads="1"/>
              </p:cNvSpPr>
              <p:nvPr>
                <p:custDataLst>
                  <p:tags r:id="rId12"/>
                </p:custDataLst>
              </p:nvPr>
            </p:nvSpPr>
            <p:spPr bwMode="auto">
              <a:xfrm>
                <a:off x="1212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2" name="Oval 118"/>
              <p:cNvSpPr>
                <a:spLocks noChangeArrowheads="1"/>
              </p:cNvSpPr>
              <p:nvPr>
                <p:custDataLst>
                  <p:tags r:id="rId13"/>
                </p:custDataLst>
              </p:nvPr>
            </p:nvSpPr>
            <p:spPr bwMode="auto">
              <a:xfrm>
                <a:off x="1204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3" name="Oval 119"/>
              <p:cNvSpPr>
                <a:spLocks noChangeArrowheads="1"/>
              </p:cNvSpPr>
              <p:nvPr>
                <p:custDataLst>
                  <p:tags r:id="rId14"/>
                </p:custDataLst>
              </p:nvPr>
            </p:nvSpPr>
            <p:spPr bwMode="auto">
              <a:xfrm>
                <a:off x="1196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4" name="Oval 120"/>
              <p:cNvSpPr>
                <a:spLocks noChangeArrowheads="1"/>
              </p:cNvSpPr>
              <p:nvPr>
                <p:custDataLst>
                  <p:tags r:id="rId15"/>
                </p:custDataLst>
              </p:nvPr>
            </p:nvSpPr>
            <p:spPr bwMode="auto">
              <a:xfrm>
                <a:off x="1187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5" name="Oval 121"/>
              <p:cNvSpPr>
                <a:spLocks noChangeArrowheads="1"/>
              </p:cNvSpPr>
              <p:nvPr>
                <p:custDataLst>
                  <p:tags r:id="rId16"/>
                </p:custDataLst>
              </p:nvPr>
            </p:nvSpPr>
            <p:spPr bwMode="auto">
              <a:xfrm>
                <a:off x="117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6" name="Oval 122"/>
              <p:cNvSpPr>
                <a:spLocks noChangeArrowheads="1"/>
              </p:cNvSpPr>
              <p:nvPr>
                <p:custDataLst>
                  <p:tags r:id="rId17"/>
                </p:custDataLst>
              </p:nvPr>
            </p:nvSpPr>
            <p:spPr bwMode="auto">
              <a:xfrm>
                <a:off x="1170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7" name="Oval 123"/>
              <p:cNvSpPr>
                <a:spLocks noChangeArrowheads="1"/>
              </p:cNvSpPr>
              <p:nvPr>
                <p:custDataLst>
                  <p:tags r:id="rId18"/>
                </p:custDataLst>
              </p:nvPr>
            </p:nvSpPr>
            <p:spPr bwMode="auto">
              <a:xfrm>
                <a:off x="116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8" name="Oval 124"/>
              <p:cNvSpPr>
                <a:spLocks noChangeArrowheads="1"/>
              </p:cNvSpPr>
              <p:nvPr>
                <p:custDataLst>
                  <p:tags r:id="rId19"/>
                </p:custDataLst>
              </p:nvPr>
            </p:nvSpPr>
            <p:spPr bwMode="auto">
              <a:xfrm>
                <a:off x="115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 name="Oval 125"/>
              <p:cNvSpPr>
                <a:spLocks noChangeArrowheads="1"/>
              </p:cNvSpPr>
              <p:nvPr>
                <p:custDataLst>
                  <p:tags r:id="rId20"/>
                </p:custDataLst>
              </p:nvPr>
            </p:nvSpPr>
            <p:spPr bwMode="auto">
              <a:xfrm>
                <a:off x="114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0" name="Oval 126"/>
              <p:cNvSpPr>
                <a:spLocks noChangeArrowheads="1"/>
              </p:cNvSpPr>
              <p:nvPr>
                <p:custDataLst>
                  <p:tags r:id="rId21"/>
                </p:custDataLst>
              </p:nvPr>
            </p:nvSpPr>
            <p:spPr bwMode="auto">
              <a:xfrm>
                <a:off x="113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1" name="Oval 127"/>
              <p:cNvSpPr>
                <a:spLocks noChangeArrowheads="1"/>
              </p:cNvSpPr>
              <p:nvPr>
                <p:custDataLst>
                  <p:tags r:id="rId22"/>
                </p:custDataLst>
              </p:nvPr>
            </p:nvSpPr>
            <p:spPr bwMode="auto">
              <a:xfrm>
                <a:off x="1128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2" name="Oval 128"/>
              <p:cNvSpPr>
                <a:spLocks noChangeArrowheads="1"/>
              </p:cNvSpPr>
              <p:nvPr>
                <p:custDataLst>
                  <p:tags r:id="rId23"/>
                </p:custDataLst>
              </p:nvPr>
            </p:nvSpPr>
            <p:spPr bwMode="auto">
              <a:xfrm>
                <a:off x="1120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3" name="Oval 129"/>
              <p:cNvSpPr>
                <a:spLocks noChangeArrowheads="1"/>
              </p:cNvSpPr>
              <p:nvPr>
                <p:custDataLst>
                  <p:tags r:id="rId24"/>
                </p:custDataLst>
              </p:nvPr>
            </p:nvSpPr>
            <p:spPr bwMode="auto">
              <a:xfrm>
                <a:off x="111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4" name="Oval 130"/>
              <p:cNvSpPr>
                <a:spLocks noChangeArrowheads="1"/>
              </p:cNvSpPr>
              <p:nvPr>
                <p:custDataLst>
                  <p:tags r:id="rId25"/>
                </p:custDataLst>
              </p:nvPr>
            </p:nvSpPr>
            <p:spPr bwMode="auto">
              <a:xfrm>
                <a:off x="1103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5" name="Oval 131"/>
              <p:cNvSpPr>
                <a:spLocks noChangeArrowheads="1"/>
              </p:cNvSpPr>
              <p:nvPr>
                <p:custDataLst>
                  <p:tags r:id="rId26"/>
                </p:custDataLst>
              </p:nvPr>
            </p:nvSpPr>
            <p:spPr bwMode="auto">
              <a:xfrm>
                <a:off x="1095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6" name="Oval 132"/>
              <p:cNvSpPr>
                <a:spLocks noChangeArrowheads="1"/>
              </p:cNvSpPr>
              <p:nvPr>
                <p:custDataLst>
                  <p:tags r:id="rId27"/>
                </p:custDataLst>
              </p:nvPr>
            </p:nvSpPr>
            <p:spPr bwMode="auto">
              <a:xfrm>
                <a:off x="108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7" name="Oval 133"/>
              <p:cNvSpPr>
                <a:spLocks noChangeArrowheads="1"/>
              </p:cNvSpPr>
              <p:nvPr>
                <p:custDataLst>
                  <p:tags r:id="rId28"/>
                </p:custDataLst>
              </p:nvPr>
            </p:nvSpPr>
            <p:spPr bwMode="auto">
              <a:xfrm>
                <a:off x="1078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8" name="Oval 134"/>
              <p:cNvSpPr>
                <a:spLocks noChangeArrowheads="1"/>
              </p:cNvSpPr>
              <p:nvPr>
                <p:custDataLst>
                  <p:tags r:id="rId29"/>
                </p:custDataLst>
              </p:nvPr>
            </p:nvSpPr>
            <p:spPr bwMode="auto">
              <a:xfrm>
                <a:off x="107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 name="Oval 135"/>
              <p:cNvSpPr>
                <a:spLocks noChangeArrowheads="1"/>
              </p:cNvSpPr>
              <p:nvPr>
                <p:custDataLst>
                  <p:tags r:id="rId30"/>
                </p:custDataLst>
              </p:nvPr>
            </p:nvSpPr>
            <p:spPr bwMode="auto">
              <a:xfrm>
                <a:off x="1062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0" name="Oval 136"/>
              <p:cNvSpPr>
                <a:spLocks noChangeArrowheads="1"/>
              </p:cNvSpPr>
              <p:nvPr>
                <p:custDataLst>
                  <p:tags r:id="rId31"/>
                </p:custDataLst>
              </p:nvPr>
            </p:nvSpPr>
            <p:spPr bwMode="auto">
              <a:xfrm>
                <a:off x="1053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1" name="Oval 137"/>
              <p:cNvSpPr>
                <a:spLocks noChangeArrowheads="1"/>
              </p:cNvSpPr>
              <p:nvPr>
                <p:custDataLst>
                  <p:tags r:id="rId32"/>
                </p:custDataLst>
              </p:nvPr>
            </p:nvSpPr>
            <p:spPr bwMode="auto">
              <a:xfrm>
                <a:off x="1045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2" name="Oval 138"/>
              <p:cNvSpPr>
                <a:spLocks noChangeArrowheads="1"/>
              </p:cNvSpPr>
              <p:nvPr>
                <p:custDataLst>
                  <p:tags r:id="rId33"/>
                </p:custDataLst>
              </p:nvPr>
            </p:nvSpPr>
            <p:spPr bwMode="auto">
              <a:xfrm>
                <a:off x="1036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3" name="Oval 139"/>
              <p:cNvSpPr>
                <a:spLocks noChangeArrowheads="1"/>
              </p:cNvSpPr>
              <p:nvPr>
                <p:custDataLst>
                  <p:tags r:id="rId34"/>
                </p:custDataLst>
              </p:nvPr>
            </p:nvSpPr>
            <p:spPr bwMode="auto">
              <a:xfrm>
                <a:off x="10284"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4" name="Oval 140"/>
              <p:cNvSpPr>
                <a:spLocks noChangeArrowheads="1"/>
              </p:cNvSpPr>
              <p:nvPr>
                <p:custDataLst>
                  <p:tags r:id="rId35"/>
                </p:custDataLst>
              </p:nvPr>
            </p:nvSpPr>
            <p:spPr bwMode="auto">
              <a:xfrm>
                <a:off x="1020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5" name="Oval 141"/>
              <p:cNvSpPr>
                <a:spLocks noChangeArrowheads="1"/>
              </p:cNvSpPr>
              <p:nvPr>
                <p:custDataLst>
                  <p:tags r:id="rId36"/>
                </p:custDataLst>
              </p:nvPr>
            </p:nvSpPr>
            <p:spPr bwMode="auto">
              <a:xfrm>
                <a:off x="1011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6" name="Oval 142"/>
              <p:cNvSpPr>
                <a:spLocks noChangeArrowheads="1"/>
              </p:cNvSpPr>
              <p:nvPr>
                <p:custDataLst>
                  <p:tags r:id="rId37"/>
                </p:custDataLst>
              </p:nvPr>
            </p:nvSpPr>
            <p:spPr bwMode="auto">
              <a:xfrm>
                <a:off x="1003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7" name="Oval 143"/>
              <p:cNvSpPr>
                <a:spLocks noChangeArrowheads="1"/>
              </p:cNvSpPr>
              <p:nvPr>
                <p:custDataLst>
                  <p:tags r:id="rId38"/>
                </p:custDataLst>
              </p:nvPr>
            </p:nvSpPr>
            <p:spPr bwMode="auto">
              <a:xfrm>
                <a:off x="994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8" name="Oval 144"/>
              <p:cNvSpPr>
                <a:spLocks noChangeArrowheads="1"/>
              </p:cNvSpPr>
              <p:nvPr>
                <p:custDataLst>
                  <p:tags r:id="rId39"/>
                </p:custDataLst>
              </p:nvPr>
            </p:nvSpPr>
            <p:spPr bwMode="auto">
              <a:xfrm>
                <a:off x="986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9" name="Oval 145"/>
              <p:cNvSpPr>
                <a:spLocks noChangeArrowheads="1"/>
              </p:cNvSpPr>
              <p:nvPr>
                <p:custDataLst>
                  <p:tags r:id="rId40"/>
                </p:custDataLst>
              </p:nvPr>
            </p:nvSpPr>
            <p:spPr bwMode="auto">
              <a:xfrm>
                <a:off x="97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0" name="Oval 146"/>
              <p:cNvSpPr>
                <a:spLocks noChangeArrowheads="1"/>
              </p:cNvSpPr>
              <p:nvPr>
                <p:custDataLst>
                  <p:tags r:id="rId41"/>
                </p:custDataLst>
              </p:nvPr>
            </p:nvSpPr>
            <p:spPr bwMode="auto">
              <a:xfrm>
                <a:off x="969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1" name="Oval 147"/>
              <p:cNvSpPr>
                <a:spLocks noChangeArrowheads="1"/>
              </p:cNvSpPr>
              <p:nvPr>
                <p:custDataLst>
                  <p:tags r:id="rId42"/>
                </p:custDataLst>
              </p:nvPr>
            </p:nvSpPr>
            <p:spPr bwMode="auto">
              <a:xfrm>
                <a:off x="961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2" name="Oval 148"/>
              <p:cNvSpPr>
                <a:spLocks noChangeArrowheads="1"/>
              </p:cNvSpPr>
              <p:nvPr>
                <p:custDataLst>
                  <p:tags r:id="rId43"/>
                </p:custDataLst>
              </p:nvPr>
            </p:nvSpPr>
            <p:spPr bwMode="auto">
              <a:xfrm>
                <a:off x="952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3" name="Oval 149"/>
              <p:cNvSpPr>
                <a:spLocks noChangeArrowheads="1"/>
              </p:cNvSpPr>
              <p:nvPr>
                <p:custDataLst>
                  <p:tags r:id="rId44"/>
                </p:custDataLst>
              </p:nvPr>
            </p:nvSpPr>
            <p:spPr bwMode="auto">
              <a:xfrm>
                <a:off x="944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4" name="Oval 150"/>
              <p:cNvSpPr>
                <a:spLocks noChangeArrowheads="1"/>
              </p:cNvSpPr>
              <p:nvPr>
                <p:custDataLst>
                  <p:tags r:id="rId45"/>
                </p:custDataLst>
              </p:nvPr>
            </p:nvSpPr>
            <p:spPr bwMode="auto">
              <a:xfrm>
                <a:off x="936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5" name="Oval 151"/>
              <p:cNvSpPr>
                <a:spLocks noChangeArrowheads="1"/>
              </p:cNvSpPr>
              <p:nvPr>
                <p:custDataLst>
                  <p:tags r:id="rId46"/>
                </p:custDataLst>
              </p:nvPr>
            </p:nvSpPr>
            <p:spPr bwMode="auto">
              <a:xfrm>
                <a:off x="927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6" name="Oval 152"/>
              <p:cNvSpPr>
                <a:spLocks noChangeArrowheads="1"/>
              </p:cNvSpPr>
              <p:nvPr>
                <p:custDataLst>
                  <p:tags r:id="rId47"/>
                </p:custDataLst>
              </p:nvPr>
            </p:nvSpPr>
            <p:spPr bwMode="auto">
              <a:xfrm>
                <a:off x="919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7" name="Oval 153"/>
              <p:cNvSpPr>
                <a:spLocks noChangeArrowheads="1"/>
              </p:cNvSpPr>
              <p:nvPr>
                <p:custDataLst>
                  <p:tags r:id="rId48"/>
                </p:custDataLst>
              </p:nvPr>
            </p:nvSpPr>
            <p:spPr bwMode="auto">
              <a:xfrm>
                <a:off x="911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8" name="Oval 154"/>
              <p:cNvSpPr>
                <a:spLocks noChangeArrowheads="1"/>
              </p:cNvSpPr>
              <p:nvPr>
                <p:custDataLst>
                  <p:tags r:id="rId49"/>
                </p:custDataLst>
              </p:nvPr>
            </p:nvSpPr>
            <p:spPr bwMode="auto">
              <a:xfrm>
                <a:off x="902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9" name="Oval 155"/>
              <p:cNvSpPr>
                <a:spLocks noChangeArrowheads="1"/>
              </p:cNvSpPr>
              <p:nvPr>
                <p:custDataLst>
                  <p:tags r:id="rId50"/>
                </p:custDataLst>
              </p:nvPr>
            </p:nvSpPr>
            <p:spPr bwMode="auto">
              <a:xfrm>
                <a:off x="894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0" name="Oval 156"/>
              <p:cNvSpPr>
                <a:spLocks noChangeArrowheads="1"/>
              </p:cNvSpPr>
              <p:nvPr>
                <p:custDataLst>
                  <p:tags r:id="rId51"/>
                </p:custDataLst>
              </p:nvPr>
            </p:nvSpPr>
            <p:spPr bwMode="auto">
              <a:xfrm>
                <a:off x="88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1" name="Oval 157"/>
              <p:cNvSpPr>
                <a:spLocks noChangeArrowheads="1"/>
              </p:cNvSpPr>
              <p:nvPr>
                <p:custDataLst>
                  <p:tags r:id="rId52"/>
                </p:custDataLst>
              </p:nvPr>
            </p:nvSpPr>
            <p:spPr bwMode="auto">
              <a:xfrm>
                <a:off x="877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2" name="Oval 158"/>
              <p:cNvSpPr>
                <a:spLocks noChangeArrowheads="1"/>
              </p:cNvSpPr>
              <p:nvPr>
                <p:custDataLst>
                  <p:tags r:id="rId53"/>
                </p:custDataLst>
              </p:nvPr>
            </p:nvSpPr>
            <p:spPr bwMode="auto">
              <a:xfrm>
                <a:off x="869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3" name="Oval 159"/>
              <p:cNvSpPr>
                <a:spLocks noChangeArrowheads="1"/>
              </p:cNvSpPr>
              <p:nvPr>
                <p:custDataLst>
                  <p:tags r:id="rId54"/>
                </p:custDataLst>
              </p:nvPr>
            </p:nvSpPr>
            <p:spPr bwMode="auto">
              <a:xfrm>
                <a:off x="8607"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4" name="Oval 160"/>
              <p:cNvSpPr>
                <a:spLocks noChangeArrowheads="1"/>
              </p:cNvSpPr>
              <p:nvPr>
                <p:custDataLst>
                  <p:tags r:id="rId55"/>
                </p:custDataLst>
              </p:nvPr>
            </p:nvSpPr>
            <p:spPr bwMode="auto">
              <a:xfrm>
                <a:off x="8525"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5" name="Oval 161"/>
              <p:cNvSpPr>
                <a:spLocks noChangeArrowheads="1"/>
              </p:cNvSpPr>
              <p:nvPr>
                <p:custDataLst>
                  <p:tags r:id="rId56"/>
                </p:custDataLst>
              </p:nvPr>
            </p:nvSpPr>
            <p:spPr bwMode="auto">
              <a:xfrm>
                <a:off x="8440"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6" name="Oval 162"/>
              <p:cNvSpPr>
                <a:spLocks noChangeArrowheads="1"/>
              </p:cNvSpPr>
              <p:nvPr>
                <p:custDataLst>
                  <p:tags r:id="rId57"/>
                </p:custDataLst>
              </p:nvPr>
            </p:nvSpPr>
            <p:spPr bwMode="auto">
              <a:xfrm>
                <a:off x="8356"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7" name="Oval 163"/>
              <p:cNvSpPr>
                <a:spLocks noChangeArrowheads="1"/>
              </p:cNvSpPr>
              <p:nvPr>
                <p:custDataLst>
                  <p:tags r:id="rId58"/>
                </p:custDataLst>
              </p:nvPr>
            </p:nvSpPr>
            <p:spPr bwMode="auto">
              <a:xfrm>
                <a:off x="8271"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8" name="Oval 164"/>
              <p:cNvSpPr>
                <a:spLocks noChangeArrowheads="1"/>
              </p:cNvSpPr>
              <p:nvPr>
                <p:custDataLst>
                  <p:tags r:id="rId59"/>
                </p:custDataLst>
              </p:nvPr>
            </p:nvSpPr>
            <p:spPr bwMode="auto">
              <a:xfrm>
                <a:off x="818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9" name="Oval 165"/>
              <p:cNvSpPr>
                <a:spLocks noChangeArrowheads="1"/>
              </p:cNvSpPr>
              <p:nvPr>
                <p:custDataLst>
                  <p:tags r:id="rId60"/>
                </p:custDataLst>
              </p:nvPr>
            </p:nvSpPr>
            <p:spPr bwMode="auto">
              <a:xfrm>
                <a:off x="810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0" name="Oval 166"/>
              <p:cNvSpPr>
                <a:spLocks noChangeArrowheads="1"/>
              </p:cNvSpPr>
              <p:nvPr>
                <p:custDataLst>
                  <p:tags r:id="rId61"/>
                </p:custDataLst>
              </p:nvPr>
            </p:nvSpPr>
            <p:spPr bwMode="auto">
              <a:xfrm>
                <a:off x="8019"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1" name="Oval 167"/>
              <p:cNvSpPr>
                <a:spLocks noChangeArrowheads="1"/>
              </p:cNvSpPr>
              <p:nvPr>
                <p:custDataLst>
                  <p:tags r:id="rId62"/>
                </p:custDataLst>
              </p:nvPr>
            </p:nvSpPr>
            <p:spPr bwMode="auto">
              <a:xfrm>
                <a:off x="7935" y="6922"/>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2" name="Oval 168"/>
              <p:cNvSpPr>
                <a:spLocks noChangeArrowheads="1"/>
              </p:cNvSpPr>
              <p:nvPr>
                <p:custDataLst>
                  <p:tags r:id="rId63"/>
                </p:custDataLst>
              </p:nvPr>
            </p:nvSpPr>
            <p:spPr bwMode="auto">
              <a:xfrm>
                <a:off x="7853"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3" name="Oval 169"/>
              <p:cNvSpPr>
                <a:spLocks noChangeArrowheads="1"/>
              </p:cNvSpPr>
              <p:nvPr>
                <p:custDataLst>
                  <p:tags r:id="rId64"/>
                </p:custDataLst>
              </p:nvPr>
            </p:nvSpPr>
            <p:spPr bwMode="auto">
              <a:xfrm>
                <a:off x="776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4" name="Oval 170"/>
              <p:cNvSpPr>
                <a:spLocks noChangeArrowheads="1"/>
              </p:cNvSpPr>
              <p:nvPr>
                <p:custDataLst>
                  <p:tags r:id="rId65"/>
                </p:custDataLst>
              </p:nvPr>
            </p:nvSpPr>
            <p:spPr bwMode="auto">
              <a:xfrm>
                <a:off x="768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5" name="Oval 171"/>
              <p:cNvSpPr>
                <a:spLocks noChangeArrowheads="1"/>
              </p:cNvSpPr>
              <p:nvPr>
                <p:custDataLst>
                  <p:tags r:id="rId66"/>
                </p:custDataLst>
              </p:nvPr>
            </p:nvSpPr>
            <p:spPr bwMode="auto">
              <a:xfrm>
                <a:off x="75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6" name="Oval 172"/>
              <p:cNvSpPr>
                <a:spLocks noChangeArrowheads="1"/>
              </p:cNvSpPr>
              <p:nvPr>
                <p:custDataLst>
                  <p:tags r:id="rId67"/>
                </p:custDataLst>
              </p:nvPr>
            </p:nvSpPr>
            <p:spPr bwMode="auto">
              <a:xfrm>
                <a:off x="751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7" name="Oval 173"/>
              <p:cNvSpPr>
                <a:spLocks noChangeArrowheads="1"/>
              </p:cNvSpPr>
              <p:nvPr>
                <p:custDataLst>
                  <p:tags r:id="rId68"/>
                </p:custDataLst>
              </p:nvPr>
            </p:nvSpPr>
            <p:spPr bwMode="auto">
              <a:xfrm>
                <a:off x="74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8" name="Oval 174"/>
              <p:cNvSpPr>
                <a:spLocks noChangeArrowheads="1"/>
              </p:cNvSpPr>
              <p:nvPr>
                <p:custDataLst>
                  <p:tags r:id="rId69"/>
                </p:custDataLst>
              </p:nvPr>
            </p:nvSpPr>
            <p:spPr bwMode="auto">
              <a:xfrm>
                <a:off x="73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9" name="Oval 175"/>
              <p:cNvSpPr>
                <a:spLocks noChangeArrowheads="1"/>
              </p:cNvSpPr>
              <p:nvPr>
                <p:custDataLst>
                  <p:tags r:id="rId70"/>
                </p:custDataLst>
              </p:nvPr>
            </p:nvSpPr>
            <p:spPr bwMode="auto">
              <a:xfrm>
                <a:off x="725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0" name="Oval 176"/>
              <p:cNvSpPr>
                <a:spLocks noChangeArrowheads="1"/>
              </p:cNvSpPr>
              <p:nvPr>
                <p:custDataLst>
                  <p:tags r:id="rId71"/>
                </p:custDataLst>
              </p:nvPr>
            </p:nvSpPr>
            <p:spPr bwMode="auto">
              <a:xfrm>
                <a:off x="71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1" name="Oval 177"/>
              <p:cNvSpPr>
                <a:spLocks noChangeArrowheads="1"/>
              </p:cNvSpPr>
              <p:nvPr>
                <p:custDataLst>
                  <p:tags r:id="rId72"/>
                </p:custDataLst>
              </p:nvPr>
            </p:nvSpPr>
            <p:spPr bwMode="auto">
              <a:xfrm>
                <a:off x="7092"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2" name="Oval 178"/>
              <p:cNvSpPr>
                <a:spLocks noChangeArrowheads="1"/>
              </p:cNvSpPr>
              <p:nvPr>
                <p:custDataLst>
                  <p:tags r:id="rId73"/>
                </p:custDataLst>
              </p:nvPr>
            </p:nvSpPr>
            <p:spPr bwMode="auto">
              <a:xfrm>
                <a:off x="700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3" name="Oval 179"/>
              <p:cNvSpPr>
                <a:spLocks noChangeArrowheads="1"/>
              </p:cNvSpPr>
              <p:nvPr>
                <p:custDataLst>
                  <p:tags r:id="rId74"/>
                </p:custDataLst>
              </p:nvPr>
            </p:nvSpPr>
            <p:spPr bwMode="auto">
              <a:xfrm>
                <a:off x="69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4" name="Oval 180"/>
              <p:cNvSpPr>
                <a:spLocks noChangeArrowheads="1"/>
              </p:cNvSpPr>
              <p:nvPr>
                <p:custDataLst>
                  <p:tags r:id="rId75"/>
                </p:custDataLst>
              </p:nvPr>
            </p:nvSpPr>
            <p:spPr bwMode="auto">
              <a:xfrm>
                <a:off x="683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5" name="Oval 181"/>
              <p:cNvSpPr>
                <a:spLocks noChangeArrowheads="1"/>
              </p:cNvSpPr>
              <p:nvPr>
                <p:custDataLst>
                  <p:tags r:id="rId76"/>
                </p:custDataLst>
              </p:nvPr>
            </p:nvSpPr>
            <p:spPr bwMode="auto">
              <a:xfrm>
                <a:off x="675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6" name="Oval 182"/>
              <p:cNvSpPr>
                <a:spLocks noChangeArrowheads="1"/>
              </p:cNvSpPr>
              <p:nvPr>
                <p:custDataLst>
                  <p:tags r:id="rId77"/>
                </p:custDataLst>
              </p:nvPr>
            </p:nvSpPr>
            <p:spPr bwMode="auto">
              <a:xfrm>
                <a:off x="66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7" name="Oval 183"/>
              <p:cNvSpPr>
                <a:spLocks noChangeArrowheads="1"/>
              </p:cNvSpPr>
              <p:nvPr>
                <p:custDataLst>
                  <p:tags r:id="rId78"/>
                </p:custDataLst>
              </p:nvPr>
            </p:nvSpPr>
            <p:spPr bwMode="auto">
              <a:xfrm>
                <a:off x="658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8" name="Oval 184"/>
              <p:cNvSpPr>
                <a:spLocks noChangeArrowheads="1"/>
              </p:cNvSpPr>
              <p:nvPr>
                <p:custDataLst>
                  <p:tags r:id="rId79"/>
                </p:custDataLst>
              </p:nvPr>
            </p:nvSpPr>
            <p:spPr bwMode="auto">
              <a:xfrm>
                <a:off x="65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9" name="Oval 185"/>
              <p:cNvSpPr>
                <a:spLocks noChangeArrowheads="1"/>
              </p:cNvSpPr>
              <p:nvPr>
                <p:custDataLst>
                  <p:tags r:id="rId80"/>
                </p:custDataLst>
              </p:nvPr>
            </p:nvSpPr>
            <p:spPr bwMode="auto">
              <a:xfrm>
                <a:off x="642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0" name="Oval 186"/>
              <p:cNvSpPr>
                <a:spLocks noChangeArrowheads="1"/>
              </p:cNvSpPr>
              <p:nvPr>
                <p:custDataLst>
                  <p:tags r:id="rId81"/>
                </p:custDataLst>
              </p:nvPr>
            </p:nvSpPr>
            <p:spPr bwMode="auto">
              <a:xfrm>
                <a:off x="633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1" name="Oval 187"/>
              <p:cNvSpPr>
                <a:spLocks noChangeArrowheads="1"/>
              </p:cNvSpPr>
              <p:nvPr>
                <p:custDataLst>
                  <p:tags r:id="rId82"/>
                </p:custDataLst>
              </p:nvPr>
            </p:nvSpPr>
            <p:spPr bwMode="auto">
              <a:xfrm>
                <a:off x="625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2" name="Oval 188"/>
              <p:cNvSpPr>
                <a:spLocks noChangeArrowheads="1"/>
              </p:cNvSpPr>
              <p:nvPr>
                <p:custDataLst>
                  <p:tags r:id="rId83"/>
                </p:custDataLst>
              </p:nvPr>
            </p:nvSpPr>
            <p:spPr bwMode="auto">
              <a:xfrm>
                <a:off x="617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3" name="Oval 189"/>
              <p:cNvSpPr>
                <a:spLocks noChangeArrowheads="1"/>
              </p:cNvSpPr>
              <p:nvPr>
                <p:custDataLst>
                  <p:tags r:id="rId84"/>
                </p:custDataLst>
              </p:nvPr>
            </p:nvSpPr>
            <p:spPr bwMode="auto">
              <a:xfrm>
                <a:off x="608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4" name="Oval 190"/>
              <p:cNvSpPr>
                <a:spLocks noChangeArrowheads="1"/>
              </p:cNvSpPr>
              <p:nvPr>
                <p:custDataLst>
                  <p:tags r:id="rId85"/>
                </p:custDataLst>
              </p:nvPr>
            </p:nvSpPr>
            <p:spPr bwMode="auto">
              <a:xfrm>
                <a:off x="600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5" name="Oval 191"/>
              <p:cNvSpPr>
                <a:spLocks noChangeArrowheads="1"/>
              </p:cNvSpPr>
              <p:nvPr>
                <p:custDataLst>
                  <p:tags r:id="rId86"/>
                </p:custDataLst>
              </p:nvPr>
            </p:nvSpPr>
            <p:spPr bwMode="auto">
              <a:xfrm>
                <a:off x="591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6" name="Oval 192"/>
              <p:cNvSpPr>
                <a:spLocks noChangeArrowheads="1"/>
              </p:cNvSpPr>
              <p:nvPr>
                <p:custDataLst>
                  <p:tags r:id="rId87"/>
                </p:custDataLst>
              </p:nvPr>
            </p:nvSpPr>
            <p:spPr bwMode="auto">
              <a:xfrm>
                <a:off x="583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7" name="Freeform 193"/>
              <p:cNvSpPr/>
              <p:nvPr>
                <p:custDataLst>
                  <p:tags r:id="rId88"/>
                </p:custDataLst>
              </p:nvPr>
            </p:nvSpPr>
            <p:spPr bwMode="auto">
              <a:xfrm>
                <a:off x="5750" y="6915"/>
                <a:ext cx="46" cy="46"/>
              </a:xfrm>
              <a:custGeom>
                <a:avLst/>
                <a:gdLst>
                  <a:gd name="T0" fmla="*/ 0 w 7"/>
                  <a:gd name="T1" fmla="*/ 2 h 7"/>
                  <a:gd name="T2" fmla="*/ 4 w 7"/>
                  <a:gd name="T3" fmla="*/ 0 h 7"/>
                  <a:gd name="T4" fmla="*/ 7 w 7"/>
                  <a:gd name="T5" fmla="*/ 4 h 7"/>
                  <a:gd name="T6" fmla="*/ 3 w 7"/>
                  <a:gd name="T7" fmla="*/ 7 h 7"/>
                  <a:gd name="T8" fmla="*/ 0 w 7"/>
                  <a:gd name="T9" fmla="*/ 2 h 7"/>
                </a:gdLst>
                <a:ahLst/>
                <a:cxnLst>
                  <a:cxn ang="0">
                    <a:pos x="T0" y="T1"/>
                  </a:cxn>
                  <a:cxn ang="0">
                    <a:pos x="T2" y="T3"/>
                  </a:cxn>
                  <a:cxn ang="0">
                    <a:pos x="T4" y="T5"/>
                  </a:cxn>
                  <a:cxn ang="0">
                    <a:pos x="T6" y="T7"/>
                  </a:cxn>
                  <a:cxn ang="0">
                    <a:pos x="T8" y="T9"/>
                  </a:cxn>
                </a:cxnLst>
                <a:rect l="0" t="0" r="r" b="b"/>
                <a:pathLst>
                  <a:path w="7" h="7">
                    <a:moveTo>
                      <a:pt x="0" y="2"/>
                    </a:moveTo>
                    <a:cubicBezTo>
                      <a:pt x="1" y="1"/>
                      <a:pt x="3" y="0"/>
                      <a:pt x="4" y="0"/>
                    </a:cubicBezTo>
                    <a:cubicBezTo>
                      <a:pt x="6" y="0"/>
                      <a:pt x="7" y="2"/>
                      <a:pt x="7" y="4"/>
                    </a:cubicBezTo>
                    <a:cubicBezTo>
                      <a:pt x="7" y="6"/>
                      <a:pt x="5" y="7"/>
                      <a:pt x="3" y="7"/>
                    </a:cubicBezTo>
                    <a:cubicBezTo>
                      <a:pt x="1" y="6"/>
                      <a:pt x="0" y="4"/>
                      <a:pt x="0"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8" name="Freeform 194"/>
              <p:cNvSpPr/>
              <p:nvPr>
                <p:custDataLst>
                  <p:tags r:id="rId89"/>
                </p:custDataLst>
              </p:nvPr>
            </p:nvSpPr>
            <p:spPr bwMode="auto">
              <a:xfrm>
                <a:off x="5666" y="6881"/>
                <a:ext cx="53" cy="53"/>
              </a:xfrm>
              <a:custGeom>
                <a:avLst/>
                <a:gdLst>
                  <a:gd name="T0" fmla="*/ 1 w 8"/>
                  <a:gd name="T1" fmla="*/ 2 h 8"/>
                  <a:gd name="T2" fmla="*/ 6 w 8"/>
                  <a:gd name="T3" fmla="*/ 1 h 8"/>
                  <a:gd name="T4" fmla="*/ 7 w 8"/>
                  <a:gd name="T5" fmla="*/ 5 h 8"/>
                  <a:gd name="T6" fmla="*/ 3 w 8"/>
                  <a:gd name="T7" fmla="*/ 7 h 8"/>
                  <a:gd name="T8" fmla="*/ 1 w 8"/>
                  <a:gd name="T9" fmla="*/ 2 h 8"/>
                </a:gdLst>
                <a:ahLst/>
                <a:cxnLst>
                  <a:cxn ang="0">
                    <a:pos x="T0" y="T1"/>
                  </a:cxn>
                  <a:cxn ang="0">
                    <a:pos x="T2" y="T3"/>
                  </a:cxn>
                  <a:cxn ang="0">
                    <a:pos x="T4" y="T5"/>
                  </a:cxn>
                  <a:cxn ang="0">
                    <a:pos x="T6" y="T7"/>
                  </a:cxn>
                  <a:cxn ang="0">
                    <a:pos x="T8" y="T9"/>
                  </a:cxn>
                </a:cxnLst>
                <a:rect l="0" t="0" r="r" b="b"/>
                <a:pathLst>
                  <a:path w="8" h="8">
                    <a:moveTo>
                      <a:pt x="1" y="2"/>
                    </a:moveTo>
                    <a:cubicBezTo>
                      <a:pt x="2" y="1"/>
                      <a:pt x="4" y="0"/>
                      <a:pt x="6" y="1"/>
                    </a:cubicBezTo>
                    <a:cubicBezTo>
                      <a:pt x="8" y="2"/>
                      <a:pt x="8" y="4"/>
                      <a:pt x="7" y="5"/>
                    </a:cubicBezTo>
                    <a:cubicBezTo>
                      <a:pt x="7" y="7"/>
                      <a:pt x="5" y="8"/>
                      <a:pt x="3" y="7"/>
                    </a:cubicBezTo>
                    <a:cubicBezTo>
                      <a:pt x="1" y="6"/>
                      <a:pt x="0" y="4"/>
                      <a:pt x="1"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9" name="Freeform 195"/>
              <p:cNvSpPr/>
              <p:nvPr>
                <p:custDataLst>
                  <p:tags r:id="rId90"/>
                </p:custDataLst>
              </p:nvPr>
            </p:nvSpPr>
            <p:spPr bwMode="auto">
              <a:xfrm>
                <a:off x="5603" y="6838"/>
                <a:ext cx="51" cy="43"/>
              </a:xfrm>
              <a:custGeom>
                <a:avLst/>
                <a:gdLst>
                  <a:gd name="T0" fmla="*/ 2 w 8"/>
                  <a:gd name="T1" fmla="*/ 1 h 7"/>
                  <a:gd name="T2" fmla="*/ 6 w 8"/>
                  <a:gd name="T3" fmla="*/ 1 h 7"/>
                  <a:gd name="T4" fmla="*/ 6 w 8"/>
                  <a:gd name="T5" fmla="*/ 6 h 7"/>
                  <a:gd name="T6" fmla="*/ 2 w 8"/>
                  <a:gd name="T7" fmla="*/ 6 h 7"/>
                  <a:gd name="T8" fmla="*/ 2 w 8"/>
                  <a:gd name="T9" fmla="*/ 1 h 7"/>
                </a:gdLst>
                <a:ahLst/>
                <a:cxnLst>
                  <a:cxn ang="0">
                    <a:pos x="T0" y="T1"/>
                  </a:cxn>
                  <a:cxn ang="0">
                    <a:pos x="T2" y="T3"/>
                  </a:cxn>
                  <a:cxn ang="0">
                    <a:pos x="T4" y="T5"/>
                  </a:cxn>
                  <a:cxn ang="0">
                    <a:pos x="T6" y="T7"/>
                  </a:cxn>
                  <a:cxn ang="0">
                    <a:pos x="T8" y="T9"/>
                  </a:cxn>
                </a:cxnLst>
                <a:rect l="0" t="0" r="r" b="b"/>
                <a:pathLst>
                  <a:path w="8" h="7">
                    <a:moveTo>
                      <a:pt x="2" y="1"/>
                    </a:moveTo>
                    <a:cubicBezTo>
                      <a:pt x="3" y="0"/>
                      <a:pt x="5" y="0"/>
                      <a:pt x="6" y="1"/>
                    </a:cubicBezTo>
                    <a:cubicBezTo>
                      <a:pt x="8" y="2"/>
                      <a:pt x="8" y="4"/>
                      <a:pt x="6" y="6"/>
                    </a:cubicBezTo>
                    <a:cubicBezTo>
                      <a:pt x="5" y="7"/>
                      <a:pt x="3" y="7"/>
                      <a:pt x="2" y="6"/>
                    </a:cubicBezTo>
                    <a:cubicBezTo>
                      <a:pt x="0" y="4"/>
                      <a:pt x="0"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0" name="Freeform 196"/>
              <p:cNvSpPr/>
              <p:nvPr>
                <p:custDataLst>
                  <p:tags r:id="rId91"/>
                </p:custDataLst>
              </p:nvPr>
            </p:nvSpPr>
            <p:spPr bwMode="auto">
              <a:xfrm>
                <a:off x="5550" y="6766"/>
                <a:ext cx="53" cy="53"/>
              </a:xfrm>
              <a:custGeom>
                <a:avLst/>
                <a:gdLst>
                  <a:gd name="T0" fmla="*/ 2 w 8"/>
                  <a:gd name="T1" fmla="*/ 1 h 8"/>
                  <a:gd name="T2" fmla="*/ 7 w 8"/>
                  <a:gd name="T3" fmla="*/ 2 h 8"/>
                  <a:gd name="T4" fmla="*/ 6 w 8"/>
                  <a:gd name="T5" fmla="*/ 7 h 8"/>
                  <a:gd name="T6" fmla="*/ 1 w 8"/>
                  <a:gd name="T7" fmla="*/ 6 h 8"/>
                  <a:gd name="T8" fmla="*/ 2 w 8"/>
                  <a:gd name="T9" fmla="*/ 1 h 8"/>
                </a:gdLst>
                <a:ahLst/>
                <a:cxnLst>
                  <a:cxn ang="0">
                    <a:pos x="T0" y="T1"/>
                  </a:cxn>
                  <a:cxn ang="0">
                    <a:pos x="T2" y="T3"/>
                  </a:cxn>
                  <a:cxn ang="0">
                    <a:pos x="T4" y="T5"/>
                  </a:cxn>
                  <a:cxn ang="0">
                    <a:pos x="T6" y="T7"/>
                  </a:cxn>
                  <a:cxn ang="0">
                    <a:pos x="T8" y="T9"/>
                  </a:cxn>
                </a:cxnLst>
                <a:rect l="0" t="0" r="r" b="b"/>
                <a:pathLst>
                  <a:path w="8" h="8">
                    <a:moveTo>
                      <a:pt x="2" y="1"/>
                    </a:moveTo>
                    <a:cubicBezTo>
                      <a:pt x="4" y="0"/>
                      <a:pt x="6" y="1"/>
                      <a:pt x="7" y="2"/>
                    </a:cubicBezTo>
                    <a:cubicBezTo>
                      <a:pt x="8" y="4"/>
                      <a:pt x="7" y="6"/>
                      <a:pt x="6" y="7"/>
                    </a:cubicBezTo>
                    <a:cubicBezTo>
                      <a:pt x="4" y="8"/>
                      <a:pt x="2" y="8"/>
                      <a:pt x="1" y="6"/>
                    </a:cubicBezTo>
                    <a:cubicBezTo>
                      <a:pt x="0" y="4"/>
                      <a:pt x="1"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1" name="Freeform 197"/>
              <p:cNvSpPr/>
              <p:nvPr>
                <p:custDataLst>
                  <p:tags r:id="rId92"/>
                </p:custDataLst>
              </p:nvPr>
            </p:nvSpPr>
            <p:spPr bwMode="auto">
              <a:xfrm>
                <a:off x="5518" y="6688"/>
                <a:ext cx="51" cy="53"/>
              </a:xfrm>
              <a:custGeom>
                <a:avLst/>
                <a:gdLst>
                  <a:gd name="T0" fmla="*/ 4 w 8"/>
                  <a:gd name="T1" fmla="*/ 1 h 8"/>
                  <a:gd name="T2" fmla="*/ 8 w 8"/>
                  <a:gd name="T3" fmla="*/ 3 h 8"/>
                  <a:gd name="T4" fmla="*/ 5 w 8"/>
                  <a:gd name="T5" fmla="*/ 7 h 8"/>
                  <a:gd name="T6" fmla="*/ 1 w 8"/>
                  <a:gd name="T7" fmla="*/ 5 h 8"/>
                  <a:gd name="T8" fmla="*/ 4 w 8"/>
                  <a:gd name="T9" fmla="*/ 1 h 8"/>
                </a:gdLst>
                <a:ahLst/>
                <a:cxnLst>
                  <a:cxn ang="0">
                    <a:pos x="T0" y="T1"/>
                  </a:cxn>
                  <a:cxn ang="0">
                    <a:pos x="T2" y="T3"/>
                  </a:cxn>
                  <a:cxn ang="0">
                    <a:pos x="T4" y="T5"/>
                  </a:cxn>
                  <a:cxn ang="0">
                    <a:pos x="T6" y="T7"/>
                  </a:cxn>
                  <a:cxn ang="0">
                    <a:pos x="T8" y="T9"/>
                  </a:cxn>
                </a:cxnLst>
                <a:rect l="0" t="0" r="r" b="b"/>
                <a:pathLst>
                  <a:path w="8" h="8">
                    <a:moveTo>
                      <a:pt x="4" y="1"/>
                    </a:moveTo>
                    <a:cubicBezTo>
                      <a:pt x="6" y="0"/>
                      <a:pt x="7" y="2"/>
                      <a:pt x="8" y="3"/>
                    </a:cubicBezTo>
                    <a:cubicBezTo>
                      <a:pt x="8" y="5"/>
                      <a:pt x="7" y="7"/>
                      <a:pt x="5" y="7"/>
                    </a:cubicBezTo>
                    <a:cubicBezTo>
                      <a:pt x="3" y="8"/>
                      <a:pt x="1" y="7"/>
                      <a:pt x="1" y="5"/>
                    </a:cubicBezTo>
                    <a:cubicBezTo>
                      <a:pt x="0" y="3"/>
                      <a:pt x="2" y="1"/>
                      <a:pt x="4"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2" name="Freeform 198"/>
              <p:cNvSpPr/>
              <p:nvPr>
                <p:custDataLst>
                  <p:tags r:id="rId93"/>
                </p:custDataLst>
              </p:nvPr>
            </p:nvSpPr>
            <p:spPr bwMode="auto">
              <a:xfrm>
                <a:off x="5518" y="6611"/>
                <a:ext cx="43" cy="46"/>
              </a:xfrm>
              <a:custGeom>
                <a:avLst/>
                <a:gdLst>
                  <a:gd name="T0" fmla="*/ 3 w 7"/>
                  <a:gd name="T1" fmla="*/ 0 h 7"/>
                  <a:gd name="T2" fmla="*/ 7 w 7"/>
                  <a:gd name="T3" fmla="*/ 3 h 7"/>
                  <a:gd name="T4" fmla="*/ 3 w 7"/>
                  <a:gd name="T5" fmla="*/ 6 h 7"/>
                  <a:gd name="T6" fmla="*/ 0 w 7"/>
                  <a:gd name="T7" fmla="*/ 3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1"/>
                      <a:pt x="7" y="3"/>
                    </a:cubicBezTo>
                    <a:cubicBezTo>
                      <a:pt x="7" y="5"/>
                      <a:pt x="5" y="6"/>
                      <a:pt x="3" y="6"/>
                    </a:cubicBezTo>
                    <a:cubicBezTo>
                      <a:pt x="1" y="7"/>
                      <a:pt x="0" y="5"/>
                      <a:pt x="0" y="3"/>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3" name="Oval 199"/>
              <p:cNvSpPr>
                <a:spLocks noChangeArrowheads="1"/>
              </p:cNvSpPr>
              <p:nvPr>
                <p:custDataLst>
                  <p:tags r:id="rId94"/>
                </p:custDataLst>
              </p:nvPr>
            </p:nvSpPr>
            <p:spPr bwMode="auto">
              <a:xfrm>
                <a:off x="5518" y="652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4" name="Oval 200"/>
              <p:cNvSpPr>
                <a:spLocks noChangeArrowheads="1"/>
              </p:cNvSpPr>
              <p:nvPr>
                <p:custDataLst>
                  <p:tags r:id="rId95"/>
                </p:custDataLst>
              </p:nvPr>
            </p:nvSpPr>
            <p:spPr bwMode="auto">
              <a:xfrm>
                <a:off x="5518" y="644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5" name="Oval 201"/>
              <p:cNvSpPr>
                <a:spLocks noChangeArrowheads="1"/>
              </p:cNvSpPr>
              <p:nvPr>
                <p:custDataLst>
                  <p:tags r:id="rId96"/>
                </p:custDataLst>
              </p:nvPr>
            </p:nvSpPr>
            <p:spPr bwMode="auto">
              <a:xfrm>
                <a:off x="5518" y="635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6" name="Oval 202"/>
              <p:cNvSpPr>
                <a:spLocks noChangeArrowheads="1"/>
              </p:cNvSpPr>
              <p:nvPr>
                <p:custDataLst>
                  <p:tags r:id="rId97"/>
                </p:custDataLst>
              </p:nvPr>
            </p:nvSpPr>
            <p:spPr bwMode="auto">
              <a:xfrm>
                <a:off x="5518" y="6275"/>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7" name="Oval 203"/>
              <p:cNvSpPr>
                <a:spLocks noChangeArrowheads="1"/>
              </p:cNvSpPr>
              <p:nvPr>
                <p:custDataLst>
                  <p:tags r:id="rId98"/>
                </p:custDataLst>
              </p:nvPr>
            </p:nvSpPr>
            <p:spPr bwMode="auto">
              <a:xfrm>
                <a:off x="5518" y="6191"/>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8" name="Oval 204"/>
              <p:cNvSpPr>
                <a:spLocks noChangeArrowheads="1"/>
              </p:cNvSpPr>
              <p:nvPr>
                <p:custDataLst>
                  <p:tags r:id="rId99"/>
                </p:custDataLst>
              </p:nvPr>
            </p:nvSpPr>
            <p:spPr bwMode="auto">
              <a:xfrm>
                <a:off x="5518" y="610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9" name="Oval 205"/>
              <p:cNvSpPr>
                <a:spLocks noChangeArrowheads="1"/>
              </p:cNvSpPr>
              <p:nvPr>
                <p:custDataLst>
                  <p:tags r:id="rId100"/>
                </p:custDataLst>
              </p:nvPr>
            </p:nvSpPr>
            <p:spPr bwMode="auto">
              <a:xfrm>
                <a:off x="5518" y="602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0" name="Oval 206"/>
              <p:cNvSpPr>
                <a:spLocks noChangeArrowheads="1"/>
              </p:cNvSpPr>
              <p:nvPr>
                <p:custDataLst>
                  <p:tags r:id="rId101"/>
                </p:custDataLst>
              </p:nvPr>
            </p:nvSpPr>
            <p:spPr bwMode="auto">
              <a:xfrm>
                <a:off x="5518" y="593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1" name="Oval 207"/>
              <p:cNvSpPr>
                <a:spLocks noChangeArrowheads="1"/>
              </p:cNvSpPr>
              <p:nvPr>
                <p:custDataLst>
                  <p:tags r:id="rId102"/>
                </p:custDataLst>
              </p:nvPr>
            </p:nvSpPr>
            <p:spPr bwMode="auto">
              <a:xfrm>
                <a:off x="5518" y="5853"/>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2" name="Oval 208"/>
              <p:cNvSpPr>
                <a:spLocks noChangeArrowheads="1"/>
              </p:cNvSpPr>
              <p:nvPr>
                <p:custDataLst>
                  <p:tags r:id="rId103"/>
                </p:custDataLst>
              </p:nvPr>
            </p:nvSpPr>
            <p:spPr bwMode="auto">
              <a:xfrm>
                <a:off x="5518" y="5768"/>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3" name="Oval 209"/>
              <p:cNvSpPr>
                <a:spLocks noChangeArrowheads="1"/>
              </p:cNvSpPr>
              <p:nvPr>
                <p:custDataLst>
                  <p:tags r:id="rId104"/>
                </p:custDataLst>
              </p:nvPr>
            </p:nvSpPr>
            <p:spPr bwMode="auto">
              <a:xfrm>
                <a:off x="5518" y="567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4" name="Oval 210"/>
              <p:cNvSpPr>
                <a:spLocks noChangeArrowheads="1"/>
              </p:cNvSpPr>
              <p:nvPr>
                <p:custDataLst>
                  <p:tags r:id="rId105"/>
                </p:custDataLst>
              </p:nvPr>
            </p:nvSpPr>
            <p:spPr bwMode="auto">
              <a:xfrm>
                <a:off x="5518" y="559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5" name="Oval 211"/>
              <p:cNvSpPr>
                <a:spLocks noChangeArrowheads="1"/>
              </p:cNvSpPr>
              <p:nvPr>
                <p:custDataLst>
                  <p:tags r:id="rId106"/>
                </p:custDataLst>
              </p:nvPr>
            </p:nvSpPr>
            <p:spPr bwMode="auto">
              <a:xfrm>
                <a:off x="5518" y="55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6" name="Oval 212"/>
              <p:cNvSpPr>
                <a:spLocks noChangeArrowheads="1"/>
              </p:cNvSpPr>
              <p:nvPr>
                <p:custDataLst>
                  <p:tags r:id="rId107"/>
                </p:custDataLst>
              </p:nvPr>
            </p:nvSpPr>
            <p:spPr bwMode="auto">
              <a:xfrm>
                <a:off x="5518" y="542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7" name="Oval 213"/>
              <p:cNvSpPr>
                <a:spLocks noChangeArrowheads="1"/>
              </p:cNvSpPr>
              <p:nvPr>
                <p:custDataLst>
                  <p:tags r:id="rId108"/>
                </p:custDataLst>
              </p:nvPr>
            </p:nvSpPr>
            <p:spPr bwMode="auto">
              <a:xfrm>
                <a:off x="5518" y="534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8" name="Oval 214"/>
              <p:cNvSpPr>
                <a:spLocks noChangeArrowheads="1"/>
              </p:cNvSpPr>
              <p:nvPr>
                <p:custDataLst>
                  <p:tags r:id="rId109"/>
                </p:custDataLst>
              </p:nvPr>
            </p:nvSpPr>
            <p:spPr bwMode="auto">
              <a:xfrm>
                <a:off x="5518" y="5258"/>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9" name="Oval 215"/>
              <p:cNvSpPr>
                <a:spLocks noChangeArrowheads="1"/>
              </p:cNvSpPr>
              <p:nvPr>
                <p:custDataLst>
                  <p:tags r:id="rId110"/>
                </p:custDataLst>
              </p:nvPr>
            </p:nvSpPr>
            <p:spPr bwMode="auto">
              <a:xfrm>
                <a:off x="5518" y="5173"/>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0" name="Oval 216"/>
              <p:cNvSpPr>
                <a:spLocks noChangeArrowheads="1"/>
              </p:cNvSpPr>
              <p:nvPr>
                <p:custDataLst>
                  <p:tags r:id="rId111"/>
                </p:custDataLst>
              </p:nvPr>
            </p:nvSpPr>
            <p:spPr bwMode="auto">
              <a:xfrm>
                <a:off x="5518" y="508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1" name="Oval 217"/>
              <p:cNvSpPr>
                <a:spLocks noChangeArrowheads="1"/>
              </p:cNvSpPr>
              <p:nvPr>
                <p:custDataLst>
                  <p:tags r:id="rId112"/>
                </p:custDataLst>
              </p:nvPr>
            </p:nvSpPr>
            <p:spPr bwMode="auto">
              <a:xfrm>
                <a:off x="5518" y="500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2" name="Oval 218"/>
              <p:cNvSpPr>
                <a:spLocks noChangeArrowheads="1"/>
              </p:cNvSpPr>
              <p:nvPr>
                <p:custDataLst>
                  <p:tags r:id="rId113"/>
                </p:custDataLst>
              </p:nvPr>
            </p:nvSpPr>
            <p:spPr bwMode="auto">
              <a:xfrm>
                <a:off x="5518" y="492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3" name="Oval 219"/>
              <p:cNvSpPr>
                <a:spLocks noChangeArrowheads="1"/>
              </p:cNvSpPr>
              <p:nvPr>
                <p:custDataLst>
                  <p:tags r:id="rId114"/>
                </p:custDataLst>
              </p:nvPr>
            </p:nvSpPr>
            <p:spPr bwMode="auto">
              <a:xfrm>
                <a:off x="5518" y="483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4" name="Oval 220"/>
              <p:cNvSpPr>
                <a:spLocks noChangeArrowheads="1"/>
              </p:cNvSpPr>
              <p:nvPr>
                <p:custDataLst>
                  <p:tags r:id="rId115"/>
                </p:custDataLst>
              </p:nvPr>
            </p:nvSpPr>
            <p:spPr bwMode="auto">
              <a:xfrm>
                <a:off x="5518" y="4753"/>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5" name="Oval 221"/>
              <p:cNvSpPr>
                <a:spLocks noChangeArrowheads="1"/>
              </p:cNvSpPr>
              <p:nvPr>
                <p:custDataLst>
                  <p:tags r:id="rId116"/>
                </p:custDataLst>
              </p:nvPr>
            </p:nvSpPr>
            <p:spPr bwMode="auto">
              <a:xfrm>
                <a:off x="5518" y="4669"/>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6" name="Oval 222"/>
              <p:cNvSpPr>
                <a:spLocks noChangeArrowheads="1"/>
              </p:cNvSpPr>
              <p:nvPr>
                <p:custDataLst>
                  <p:tags r:id="rId117"/>
                </p:custDataLst>
              </p:nvPr>
            </p:nvSpPr>
            <p:spPr bwMode="auto">
              <a:xfrm>
                <a:off x="5518" y="458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 name="Oval 223"/>
              <p:cNvSpPr>
                <a:spLocks noChangeArrowheads="1"/>
              </p:cNvSpPr>
              <p:nvPr>
                <p:custDataLst>
                  <p:tags r:id="rId118"/>
                </p:custDataLst>
              </p:nvPr>
            </p:nvSpPr>
            <p:spPr bwMode="auto">
              <a:xfrm>
                <a:off x="5518" y="450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8" name="Oval 224"/>
              <p:cNvSpPr>
                <a:spLocks noChangeArrowheads="1"/>
              </p:cNvSpPr>
              <p:nvPr>
                <p:custDataLst>
                  <p:tags r:id="rId119"/>
                </p:custDataLst>
              </p:nvPr>
            </p:nvSpPr>
            <p:spPr bwMode="auto">
              <a:xfrm>
                <a:off x="5518" y="441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9" name="Oval 225"/>
              <p:cNvSpPr>
                <a:spLocks noChangeArrowheads="1"/>
              </p:cNvSpPr>
              <p:nvPr>
                <p:custDataLst>
                  <p:tags r:id="rId120"/>
                </p:custDataLst>
              </p:nvPr>
            </p:nvSpPr>
            <p:spPr bwMode="auto">
              <a:xfrm>
                <a:off x="5518" y="433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0" name="Oval 226"/>
              <p:cNvSpPr>
                <a:spLocks noChangeArrowheads="1"/>
              </p:cNvSpPr>
              <p:nvPr>
                <p:custDataLst>
                  <p:tags r:id="rId121"/>
                </p:custDataLst>
              </p:nvPr>
            </p:nvSpPr>
            <p:spPr bwMode="auto">
              <a:xfrm>
                <a:off x="5518" y="4246"/>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1" name="Oval 227"/>
              <p:cNvSpPr>
                <a:spLocks noChangeArrowheads="1"/>
              </p:cNvSpPr>
              <p:nvPr>
                <p:custDataLst>
                  <p:tags r:id="rId122"/>
                </p:custDataLst>
              </p:nvPr>
            </p:nvSpPr>
            <p:spPr bwMode="auto">
              <a:xfrm>
                <a:off x="5518" y="4164"/>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2" name="Oval 228"/>
              <p:cNvSpPr>
                <a:spLocks noChangeArrowheads="1"/>
              </p:cNvSpPr>
              <p:nvPr>
                <p:custDataLst>
                  <p:tags r:id="rId123"/>
                </p:custDataLst>
              </p:nvPr>
            </p:nvSpPr>
            <p:spPr bwMode="auto">
              <a:xfrm>
                <a:off x="5518" y="4080"/>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3" name="Freeform 229"/>
              <p:cNvSpPr/>
              <p:nvPr>
                <p:custDataLst>
                  <p:tags r:id="rId124"/>
                </p:custDataLst>
              </p:nvPr>
            </p:nvSpPr>
            <p:spPr bwMode="auto">
              <a:xfrm>
                <a:off x="5518" y="3995"/>
                <a:ext cx="43" cy="46"/>
              </a:xfrm>
              <a:custGeom>
                <a:avLst/>
                <a:gdLst>
                  <a:gd name="T0" fmla="*/ 3 w 7"/>
                  <a:gd name="T1" fmla="*/ 0 h 7"/>
                  <a:gd name="T2" fmla="*/ 7 w 7"/>
                  <a:gd name="T3" fmla="*/ 4 h 7"/>
                  <a:gd name="T4" fmla="*/ 3 w 7"/>
                  <a:gd name="T5" fmla="*/ 7 h 7"/>
                  <a:gd name="T6" fmla="*/ 0 w 7"/>
                  <a:gd name="T7" fmla="*/ 4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2"/>
                      <a:pt x="7" y="4"/>
                    </a:cubicBezTo>
                    <a:cubicBezTo>
                      <a:pt x="6" y="5"/>
                      <a:pt x="5" y="7"/>
                      <a:pt x="3" y="7"/>
                    </a:cubicBezTo>
                    <a:cubicBezTo>
                      <a:pt x="1" y="7"/>
                      <a:pt x="0" y="6"/>
                      <a:pt x="0" y="4"/>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4" name="Freeform 230"/>
              <p:cNvSpPr/>
              <p:nvPr>
                <p:custDataLst>
                  <p:tags r:id="rId125"/>
                </p:custDataLst>
              </p:nvPr>
            </p:nvSpPr>
            <p:spPr bwMode="auto">
              <a:xfrm>
                <a:off x="5523" y="3911"/>
                <a:ext cx="53" cy="51"/>
              </a:xfrm>
              <a:custGeom>
                <a:avLst/>
                <a:gdLst>
                  <a:gd name="T0" fmla="*/ 5 w 8"/>
                  <a:gd name="T1" fmla="*/ 1 h 8"/>
                  <a:gd name="T2" fmla="*/ 8 w 8"/>
                  <a:gd name="T3" fmla="*/ 5 h 8"/>
                  <a:gd name="T4" fmla="*/ 3 w 8"/>
                  <a:gd name="T5" fmla="*/ 7 h 8"/>
                  <a:gd name="T6" fmla="*/ 1 w 8"/>
                  <a:gd name="T7" fmla="*/ 3 h 8"/>
                  <a:gd name="T8" fmla="*/ 5 w 8"/>
                  <a:gd name="T9" fmla="*/ 1 h 8"/>
                </a:gdLst>
                <a:ahLst/>
                <a:cxnLst>
                  <a:cxn ang="0">
                    <a:pos x="T0" y="T1"/>
                  </a:cxn>
                  <a:cxn ang="0">
                    <a:pos x="T2" y="T3"/>
                  </a:cxn>
                  <a:cxn ang="0">
                    <a:pos x="T4" y="T5"/>
                  </a:cxn>
                  <a:cxn ang="0">
                    <a:pos x="T6" y="T7"/>
                  </a:cxn>
                  <a:cxn ang="0">
                    <a:pos x="T8" y="T9"/>
                  </a:cxn>
                </a:cxnLst>
                <a:rect l="0" t="0" r="r" b="b"/>
                <a:pathLst>
                  <a:path w="8" h="8">
                    <a:moveTo>
                      <a:pt x="5" y="1"/>
                    </a:moveTo>
                    <a:cubicBezTo>
                      <a:pt x="7" y="1"/>
                      <a:pt x="8" y="3"/>
                      <a:pt x="8" y="5"/>
                    </a:cubicBezTo>
                    <a:cubicBezTo>
                      <a:pt x="7" y="7"/>
                      <a:pt x="5" y="8"/>
                      <a:pt x="3" y="7"/>
                    </a:cubicBezTo>
                    <a:cubicBezTo>
                      <a:pt x="2" y="7"/>
                      <a:pt x="0" y="5"/>
                      <a:pt x="1" y="3"/>
                    </a:cubicBezTo>
                    <a:cubicBezTo>
                      <a:pt x="2" y="1"/>
                      <a:pt x="4" y="0"/>
                      <a:pt x="5"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5" name="Freeform 231"/>
              <p:cNvSpPr/>
              <p:nvPr>
                <p:custDataLst>
                  <p:tags r:id="rId126"/>
                </p:custDataLst>
              </p:nvPr>
            </p:nvSpPr>
            <p:spPr bwMode="auto">
              <a:xfrm>
                <a:off x="5561" y="3834"/>
                <a:ext cx="53" cy="51"/>
              </a:xfrm>
              <a:custGeom>
                <a:avLst/>
                <a:gdLst>
                  <a:gd name="T0" fmla="*/ 6 w 8"/>
                  <a:gd name="T1" fmla="*/ 1 h 8"/>
                  <a:gd name="T2" fmla="*/ 7 w 8"/>
                  <a:gd name="T3" fmla="*/ 6 h 8"/>
                  <a:gd name="T4" fmla="*/ 2 w 8"/>
                  <a:gd name="T5" fmla="*/ 7 h 8"/>
                  <a:gd name="T6" fmla="*/ 1 w 8"/>
                  <a:gd name="T7" fmla="*/ 2 h 8"/>
                  <a:gd name="T8" fmla="*/ 6 w 8"/>
                  <a:gd name="T9" fmla="*/ 1 h 8"/>
                </a:gdLst>
                <a:ahLst/>
                <a:cxnLst>
                  <a:cxn ang="0">
                    <a:pos x="T0" y="T1"/>
                  </a:cxn>
                  <a:cxn ang="0">
                    <a:pos x="T2" y="T3"/>
                  </a:cxn>
                  <a:cxn ang="0">
                    <a:pos x="T4" y="T5"/>
                  </a:cxn>
                  <a:cxn ang="0">
                    <a:pos x="T6" y="T7"/>
                  </a:cxn>
                  <a:cxn ang="0">
                    <a:pos x="T8" y="T9"/>
                  </a:cxn>
                </a:cxnLst>
                <a:rect l="0" t="0" r="r" b="b"/>
                <a:pathLst>
                  <a:path w="8" h="8">
                    <a:moveTo>
                      <a:pt x="6" y="1"/>
                    </a:moveTo>
                    <a:cubicBezTo>
                      <a:pt x="8" y="3"/>
                      <a:pt x="8" y="5"/>
                      <a:pt x="7" y="6"/>
                    </a:cubicBezTo>
                    <a:cubicBezTo>
                      <a:pt x="6" y="8"/>
                      <a:pt x="4" y="8"/>
                      <a:pt x="2" y="7"/>
                    </a:cubicBezTo>
                    <a:cubicBezTo>
                      <a:pt x="1" y="6"/>
                      <a:pt x="0" y="4"/>
                      <a:pt x="1" y="2"/>
                    </a:cubicBezTo>
                    <a:cubicBezTo>
                      <a:pt x="2" y="1"/>
                      <a:pt x="5" y="0"/>
                      <a:pt x="6"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6" name="Freeform 232"/>
              <p:cNvSpPr/>
              <p:nvPr>
                <p:custDataLst>
                  <p:tags r:id="rId127"/>
                </p:custDataLst>
              </p:nvPr>
            </p:nvSpPr>
            <p:spPr bwMode="auto">
              <a:xfrm>
                <a:off x="5622" y="3776"/>
                <a:ext cx="51" cy="43"/>
              </a:xfrm>
              <a:custGeom>
                <a:avLst/>
                <a:gdLst>
                  <a:gd name="T0" fmla="*/ 7 w 8"/>
                  <a:gd name="T1" fmla="*/ 2 h 7"/>
                  <a:gd name="T2" fmla="*/ 6 w 8"/>
                  <a:gd name="T3" fmla="*/ 6 h 7"/>
                  <a:gd name="T4" fmla="*/ 1 w 8"/>
                  <a:gd name="T5" fmla="*/ 6 h 7"/>
                  <a:gd name="T6" fmla="*/ 2 w 8"/>
                  <a:gd name="T7" fmla="*/ 1 h 7"/>
                  <a:gd name="T8" fmla="*/ 7 w 8"/>
                  <a:gd name="T9" fmla="*/ 2 h 7"/>
                </a:gdLst>
                <a:ahLst/>
                <a:cxnLst>
                  <a:cxn ang="0">
                    <a:pos x="T0" y="T1"/>
                  </a:cxn>
                  <a:cxn ang="0">
                    <a:pos x="T2" y="T3"/>
                  </a:cxn>
                  <a:cxn ang="0">
                    <a:pos x="T4" y="T5"/>
                  </a:cxn>
                  <a:cxn ang="0">
                    <a:pos x="T6" y="T7"/>
                  </a:cxn>
                  <a:cxn ang="0">
                    <a:pos x="T8" y="T9"/>
                  </a:cxn>
                </a:cxnLst>
                <a:rect l="0" t="0" r="r" b="b"/>
                <a:pathLst>
                  <a:path w="8" h="7">
                    <a:moveTo>
                      <a:pt x="7" y="2"/>
                    </a:moveTo>
                    <a:cubicBezTo>
                      <a:pt x="8" y="3"/>
                      <a:pt x="7" y="5"/>
                      <a:pt x="6" y="6"/>
                    </a:cubicBezTo>
                    <a:cubicBezTo>
                      <a:pt x="5" y="7"/>
                      <a:pt x="3" y="7"/>
                      <a:pt x="1" y="6"/>
                    </a:cubicBezTo>
                    <a:cubicBezTo>
                      <a:pt x="0" y="5"/>
                      <a:pt x="0" y="2"/>
                      <a:pt x="2" y="1"/>
                    </a:cubicBezTo>
                    <a:cubicBezTo>
                      <a:pt x="3" y="0"/>
                      <a:pt x="5" y="0"/>
                      <a:pt x="7"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7" name="Freeform 233"/>
              <p:cNvSpPr/>
              <p:nvPr>
                <p:custDataLst>
                  <p:tags r:id="rId128"/>
                </p:custDataLst>
              </p:nvPr>
            </p:nvSpPr>
            <p:spPr bwMode="auto">
              <a:xfrm>
                <a:off x="5692" y="3729"/>
                <a:ext cx="51" cy="51"/>
              </a:xfrm>
              <a:custGeom>
                <a:avLst/>
                <a:gdLst>
                  <a:gd name="T0" fmla="*/ 7 w 8"/>
                  <a:gd name="T1" fmla="*/ 3 h 8"/>
                  <a:gd name="T2" fmla="*/ 5 w 8"/>
                  <a:gd name="T3" fmla="*/ 7 h 8"/>
                  <a:gd name="T4" fmla="*/ 1 w 8"/>
                  <a:gd name="T5" fmla="*/ 5 h 8"/>
                  <a:gd name="T6" fmla="*/ 3 w 8"/>
                  <a:gd name="T7" fmla="*/ 1 h 8"/>
                  <a:gd name="T8" fmla="*/ 7 w 8"/>
                  <a:gd name="T9" fmla="*/ 3 h 8"/>
                </a:gdLst>
                <a:ahLst/>
                <a:cxnLst>
                  <a:cxn ang="0">
                    <a:pos x="T0" y="T1"/>
                  </a:cxn>
                  <a:cxn ang="0">
                    <a:pos x="T2" y="T3"/>
                  </a:cxn>
                  <a:cxn ang="0">
                    <a:pos x="T4" y="T5"/>
                  </a:cxn>
                  <a:cxn ang="0">
                    <a:pos x="T6" y="T7"/>
                  </a:cxn>
                  <a:cxn ang="0">
                    <a:pos x="T8" y="T9"/>
                  </a:cxn>
                </a:cxnLst>
                <a:rect l="0" t="0" r="r" b="b"/>
                <a:pathLst>
                  <a:path w="8" h="8">
                    <a:moveTo>
                      <a:pt x="7" y="3"/>
                    </a:moveTo>
                    <a:cubicBezTo>
                      <a:pt x="8" y="5"/>
                      <a:pt x="7" y="7"/>
                      <a:pt x="5" y="7"/>
                    </a:cubicBezTo>
                    <a:cubicBezTo>
                      <a:pt x="4" y="8"/>
                      <a:pt x="2" y="7"/>
                      <a:pt x="1" y="5"/>
                    </a:cubicBezTo>
                    <a:cubicBezTo>
                      <a:pt x="0" y="4"/>
                      <a:pt x="1" y="2"/>
                      <a:pt x="3" y="1"/>
                    </a:cubicBezTo>
                    <a:cubicBezTo>
                      <a:pt x="5" y="0"/>
                      <a:pt x="7" y="1"/>
                      <a:pt x="7" y="3"/>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8" name="Freeform 234"/>
              <p:cNvSpPr/>
              <p:nvPr>
                <p:custDataLst>
                  <p:tags r:id="rId129"/>
                </p:custDataLst>
              </p:nvPr>
            </p:nvSpPr>
            <p:spPr bwMode="auto">
              <a:xfrm>
                <a:off x="5777" y="3710"/>
                <a:ext cx="43" cy="46"/>
              </a:xfrm>
              <a:custGeom>
                <a:avLst/>
                <a:gdLst>
                  <a:gd name="T0" fmla="*/ 7 w 7"/>
                  <a:gd name="T1" fmla="*/ 4 h 7"/>
                  <a:gd name="T2" fmla="*/ 4 w 7"/>
                  <a:gd name="T3" fmla="*/ 7 h 7"/>
                  <a:gd name="T4" fmla="*/ 0 w 7"/>
                  <a:gd name="T5" fmla="*/ 4 h 7"/>
                  <a:gd name="T6" fmla="*/ 3 w 7"/>
                  <a:gd name="T7" fmla="*/ 0 h 7"/>
                  <a:gd name="T8" fmla="*/ 7 w 7"/>
                  <a:gd name="T9" fmla="*/ 4 h 7"/>
                </a:gdLst>
                <a:ahLst/>
                <a:cxnLst>
                  <a:cxn ang="0">
                    <a:pos x="T0" y="T1"/>
                  </a:cxn>
                  <a:cxn ang="0">
                    <a:pos x="T2" y="T3"/>
                  </a:cxn>
                  <a:cxn ang="0">
                    <a:pos x="T4" y="T5"/>
                  </a:cxn>
                  <a:cxn ang="0">
                    <a:pos x="T6" y="T7"/>
                  </a:cxn>
                  <a:cxn ang="0">
                    <a:pos x="T8" y="T9"/>
                  </a:cxn>
                </a:cxnLst>
                <a:rect l="0" t="0" r="r" b="b"/>
                <a:pathLst>
                  <a:path w="7" h="7">
                    <a:moveTo>
                      <a:pt x="7" y="4"/>
                    </a:moveTo>
                    <a:cubicBezTo>
                      <a:pt x="7" y="5"/>
                      <a:pt x="6" y="7"/>
                      <a:pt x="4" y="7"/>
                    </a:cubicBezTo>
                    <a:cubicBezTo>
                      <a:pt x="2" y="7"/>
                      <a:pt x="0" y="6"/>
                      <a:pt x="0" y="4"/>
                    </a:cubicBezTo>
                    <a:cubicBezTo>
                      <a:pt x="0" y="2"/>
                      <a:pt x="1" y="1"/>
                      <a:pt x="3" y="0"/>
                    </a:cubicBezTo>
                    <a:cubicBezTo>
                      <a:pt x="5" y="0"/>
                      <a:pt x="7" y="2"/>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9" name="Oval 235"/>
              <p:cNvSpPr>
                <a:spLocks noChangeArrowheads="1"/>
              </p:cNvSpPr>
              <p:nvPr>
                <p:custDataLst>
                  <p:tags r:id="rId130"/>
                </p:custDataLst>
              </p:nvPr>
            </p:nvSpPr>
            <p:spPr bwMode="auto">
              <a:xfrm>
                <a:off x="585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0" name="Oval 236"/>
              <p:cNvSpPr>
                <a:spLocks noChangeArrowheads="1"/>
              </p:cNvSpPr>
              <p:nvPr>
                <p:custDataLst>
                  <p:tags r:id="rId131"/>
                </p:custDataLst>
              </p:nvPr>
            </p:nvSpPr>
            <p:spPr bwMode="auto">
              <a:xfrm>
                <a:off x="594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1" name="Oval 237"/>
              <p:cNvSpPr>
                <a:spLocks noChangeArrowheads="1"/>
              </p:cNvSpPr>
              <p:nvPr>
                <p:custDataLst>
                  <p:tags r:id="rId132"/>
                </p:custDataLst>
              </p:nvPr>
            </p:nvSpPr>
            <p:spPr bwMode="auto">
              <a:xfrm>
                <a:off x="602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2" name="Oval 238"/>
              <p:cNvSpPr>
                <a:spLocks noChangeArrowheads="1"/>
              </p:cNvSpPr>
              <p:nvPr>
                <p:custDataLst>
                  <p:tags r:id="rId133"/>
                </p:custDataLst>
              </p:nvPr>
            </p:nvSpPr>
            <p:spPr bwMode="auto">
              <a:xfrm>
                <a:off x="611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3" name="Oval 239"/>
              <p:cNvSpPr>
                <a:spLocks noChangeArrowheads="1"/>
              </p:cNvSpPr>
              <p:nvPr>
                <p:custDataLst>
                  <p:tags r:id="rId134"/>
                </p:custDataLst>
              </p:nvPr>
            </p:nvSpPr>
            <p:spPr bwMode="auto">
              <a:xfrm>
                <a:off x="619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4" name="Oval 240"/>
              <p:cNvSpPr>
                <a:spLocks noChangeArrowheads="1"/>
              </p:cNvSpPr>
              <p:nvPr>
                <p:custDataLst>
                  <p:tags r:id="rId135"/>
                </p:custDataLst>
              </p:nvPr>
            </p:nvSpPr>
            <p:spPr bwMode="auto">
              <a:xfrm>
                <a:off x="627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5" name="Oval 241"/>
              <p:cNvSpPr>
                <a:spLocks noChangeArrowheads="1"/>
              </p:cNvSpPr>
              <p:nvPr>
                <p:custDataLst>
                  <p:tags r:id="rId136"/>
                </p:custDataLst>
              </p:nvPr>
            </p:nvSpPr>
            <p:spPr bwMode="auto">
              <a:xfrm>
                <a:off x="636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6" name="Oval 242"/>
              <p:cNvSpPr>
                <a:spLocks noChangeArrowheads="1"/>
              </p:cNvSpPr>
              <p:nvPr>
                <p:custDataLst>
                  <p:tags r:id="rId137"/>
                </p:custDataLst>
              </p:nvPr>
            </p:nvSpPr>
            <p:spPr bwMode="auto">
              <a:xfrm>
                <a:off x="64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7" name="Oval 243"/>
              <p:cNvSpPr>
                <a:spLocks noChangeArrowheads="1"/>
              </p:cNvSpPr>
              <p:nvPr>
                <p:custDataLst>
                  <p:tags r:id="rId138"/>
                </p:custDataLst>
              </p:nvPr>
            </p:nvSpPr>
            <p:spPr bwMode="auto">
              <a:xfrm>
                <a:off x="653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8" name="Oval 244"/>
              <p:cNvSpPr>
                <a:spLocks noChangeArrowheads="1"/>
              </p:cNvSpPr>
              <p:nvPr>
                <p:custDataLst>
                  <p:tags r:id="rId139"/>
                </p:custDataLst>
              </p:nvPr>
            </p:nvSpPr>
            <p:spPr bwMode="auto">
              <a:xfrm>
                <a:off x="66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9" name="Oval 245"/>
              <p:cNvSpPr>
                <a:spLocks noChangeArrowheads="1"/>
              </p:cNvSpPr>
              <p:nvPr>
                <p:custDataLst>
                  <p:tags r:id="rId140"/>
                </p:custDataLst>
              </p:nvPr>
            </p:nvSpPr>
            <p:spPr bwMode="auto">
              <a:xfrm>
                <a:off x="669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0" name="Oval 246"/>
              <p:cNvSpPr>
                <a:spLocks noChangeArrowheads="1"/>
              </p:cNvSpPr>
              <p:nvPr>
                <p:custDataLst>
                  <p:tags r:id="rId141"/>
                </p:custDataLst>
              </p:nvPr>
            </p:nvSpPr>
            <p:spPr bwMode="auto">
              <a:xfrm>
                <a:off x="678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1" name="Oval 247"/>
              <p:cNvSpPr>
                <a:spLocks noChangeArrowheads="1"/>
              </p:cNvSpPr>
              <p:nvPr>
                <p:custDataLst>
                  <p:tags r:id="rId142"/>
                </p:custDataLst>
              </p:nvPr>
            </p:nvSpPr>
            <p:spPr bwMode="auto">
              <a:xfrm>
                <a:off x="68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2" name="Oval 248"/>
              <p:cNvSpPr>
                <a:spLocks noChangeArrowheads="1"/>
              </p:cNvSpPr>
              <p:nvPr>
                <p:custDataLst>
                  <p:tags r:id="rId143"/>
                </p:custDataLst>
              </p:nvPr>
            </p:nvSpPr>
            <p:spPr bwMode="auto">
              <a:xfrm>
                <a:off x="695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3" name="Oval 249"/>
              <p:cNvSpPr>
                <a:spLocks noChangeArrowheads="1"/>
              </p:cNvSpPr>
              <p:nvPr>
                <p:custDataLst>
                  <p:tags r:id="rId144"/>
                </p:custDataLst>
              </p:nvPr>
            </p:nvSpPr>
            <p:spPr bwMode="auto">
              <a:xfrm>
                <a:off x="7034"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4" name="Oval 250"/>
              <p:cNvSpPr>
                <a:spLocks noChangeArrowheads="1"/>
              </p:cNvSpPr>
              <p:nvPr>
                <p:custDataLst>
                  <p:tags r:id="rId145"/>
                </p:custDataLst>
              </p:nvPr>
            </p:nvSpPr>
            <p:spPr bwMode="auto">
              <a:xfrm>
                <a:off x="71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5" name="Oval 251"/>
              <p:cNvSpPr>
                <a:spLocks noChangeArrowheads="1"/>
              </p:cNvSpPr>
              <p:nvPr>
                <p:custDataLst>
                  <p:tags r:id="rId146"/>
                </p:custDataLst>
              </p:nvPr>
            </p:nvSpPr>
            <p:spPr bwMode="auto">
              <a:xfrm>
                <a:off x="720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6" name="Oval 252"/>
              <p:cNvSpPr>
                <a:spLocks noChangeArrowheads="1"/>
              </p:cNvSpPr>
              <p:nvPr>
                <p:custDataLst>
                  <p:tags r:id="rId147"/>
                </p:custDataLst>
              </p:nvPr>
            </p:nvSpPr>
            <p:spPr bwMode="auto">
              <a:xfrm>
                <a:off x="72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7" name="Oval 253"/>
              <p:cNvSpPr>
                <a:spLocks noChangeArrowheads="1"/>
              </p:cNvSpPr>
              <p:nvPr>
                <p:custDataLst>
                  <p:tags r:id="rId148"/>
                </p:custDataLst>
              </p:nvPr>
            </p:nvSpPr>
            <p:spPr bwMode="auto">
              <a:xfrm>
                <a:off x="73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8" name="Oval 254"/>
              <p:cNvSpPr>
                <a:spLocks noChangeArrowheads="1"/>
              </p:cNvSpPr>
              <p:nvPr>
                <p:custDataLst>
                  <p:tags r:id="rId149"/>
                </p:custDataLst>
              </p:nvPr>
            </p:nvSpPr>
            <p:spPr bwMode="auto">
              <a:xfrm>
                <a:off x="745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9" name="Oval 255"/>
              <p:cNvSpPr>
                <a:spLocks noChangeArrowheads="1"/>
              </p:cNvSpPr>
              <p:nvPr>
                <p:custDataLst>
                  <p:tags r:id="rId150"/>
                </p:custDataLst>
              </p:nvPr>
            </p:nvSpPr>
            <p:spPr bwMode="auto">
              <a:xfrm>
                <a:off x="75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0" name="Oval 256"/>
              <p:cNvSpPr>
                <a:spLocks noChangeArrowheads="1"/>
              </p:cNvSpPr>
              <p:nvPr>
                <p:custDataLst>
                  <p:tags r:id="rId151"/>
                </p:custDataLst>
              </p:nvPr>
            </p:nvSpPr>
            <p:spPr bwMode="auto">
              <a:xfrm>
                <a:off x="762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1" name="Oval 257"/>
              <p:cNvSpPr>
                <a:spLocks noChangeArrowheads="1"/>
              </p:cNvSpPr>
              <p:nvPr>
                <p:custDataLst>
                  <p:tags r:id="rId152"/>
                </p:custDataLst>
              </p:nvPr>
            </p:nvSpPr>
            <p:spPr bwMode="auto">
              <a:xfrm>
                <a:off x="770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2" name="Oval 258"/>
              <p:cNvSpPr>
                <a:spLocks noChangeArrowheads="1"/>
              </p:cNvSpPr>
              <p:nvPr>
                <p:custDataLst>
                  <p:tags r:id="rId153"/>
                </p:custDataLst>
              </p:nvPr>
            </p:nvSpPr>
            <p:spPr bwMode="auto">
              <a:xfrm>
                <a:off x="77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3" name="Oval 259"/>
              <p:cNvSpPr>
                <a:spLocks noChangeArrowheads="1"/>
              </p:cNvSpPr>
              <p:nvPr>
                <p:custDataLst>
                  <p:tags r:id="rId154"/>
                </p:custDataLst>
              </p:nvPr>
            </p:nvSpPr>
            <p:spPr bwMode="auto">
              <a:xfrm>
                <a:off x="787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4" name="Oval 260"/>
              <p:cNvSpPr>
                <a:spLocks noChangeArrowheads="1"/>
              </p:cNvSpPr>
              <p:nvPr>
                <p:custDataLst>
                  <p:tags r:id="rId155"/>
                </p:custDataLst>
              </p:nvPr>
            </p:nvSpPr>
            <p:spPr bwMode="auto">
              <a:xfrm>
                <a:off x="79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5" name="Oval 261"/>
              <p:cNvSpPr>
                <a:spLocks noChangeArrowheads="1"/>
              </p:cNvSpPr>
              <p:nvPr>
                <p:custDataLst>
                  <p:tags r:id="rId156"/>
                </p:custDataLst>
              </p:nvPr>
            </p:nvSpPr>
            <p:spPr bwMode="auto">
              <a:xfrm>
                <a:off x="803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6" name="Oval 262"/>
              <p:cNvSpPr>
                <a:spLocks noChangeArrowheads="1"/>
              </p:cNvSpPr>
              <p:nvPr>
                <p:custDataLst>
                  <p:tags r:id="rId157"/>
                </p:custDataLst>
              </p:nvPr>
            </p:nvSpPr>
            <p:spPr bwMode="auto">
              <a:xfrm>
                <a:off x="81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7" name="Oval 263"/>
              <p:cNvSpPr>
                <a:spLocks noChangeArrowheads="1"/>
              </p:cNvSpPr>
              <p:nvPr>
                <p:custDataLst>
                  <p:tags r:id="rId158"/>
                </p:custDataLst>
              </p:nvPr>
            </p:nvSpPr>
            <p:spPr bwMode="auto">
              <a:xfrm>
                <a:off x="820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8" name="Oval 264"/>
              <p:cNvSpPr>
                <a:spLocks noChangeArrowheads="1"/>
              </p:cNvSpPr>
              <p:nvPr>
                <p:custDataLst>
                  <p:tags r:id="rId159"/>
                </p:custDataLst>
              </p:nvPr>
            </p:nvSpPr>
            <p:spPr bwMode="auto">
              <a:xfrm>
                <a:off x="829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9" name="Oval 265"/>
              <p:cNvSpPr>
                <a:spLocks noChangeArrowheads="1"/>
              </p:cNvSpPr>
              <p:nvPr>
                <p:custDataLst>
                  <p:tags r:id="rId160"/>
                </p:custDataLst>
              </p:nvPr>
            </p:nvSpPr>
            <p:spPr bwMode="auto">
              <a:xfrm>
                <a:off x="8382"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0" name="Oval 266"/>
              <p:cNvSpPr>
                <a:spLocks noChangeArrowheads="1"/>
              </p:cNvSpPr>
              <p:nvPr>
                <p:custDataLst>
                  <p:tags r:id="rId161"/>
                </p:custDataLst>
              </p:nvPr>
            </p:nvSpPr>
            <p:spPr bwMode="auto">
              <a:xfrm>
                <a:off x="8467"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1" name="Oval 267"/>
              <p:cNvSpPr>
                <a:spLocks noChangeArrowheads="1"/>
              </p:cNvSpPr>
              <p:nvPr>
                <p:custDataLst>
                  <p:tags r:id="rId162"/>
                </p:custDataLst>
              </p:nvPr>
            </p:nvSpPr>
            <p:spPr bwMode="auto">
              <a:xfrm>
                <a:off x="854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2" name="Oval 268"/>
              <p:cNvSpPr>
                <a:spLocks noChangeArrowheads="1"/>
              </p:cNvSpPr>
              <p:nvPr>
                <p:custDataLst>
                  <p:tags r:id="rId163"/>
                </p:custDataLst>
              </p:nvPr>
            </p:nvSpPr>
            <p:spPr bwMode="auto">
              <a:xfrm>
                <a:off x="863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3" name="Oval 269"/>
              <p:cNvSpPr>
                <a:spLocks noChangeArrowheads="1"/>
              </p:cNvSpPr>
              <p:nvPr>
                <p:custDataLst>
                  <p:tags r:id="rId164"/>
                </p:custDataLst>
              </p:nvPr>
            </p:nvSpPr>
            <p:spPr bwMode="auto">
              <a:xfrm>
                <a:off x="8718"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4" name="Oval 270"/>
              <p:cNvSpPr>
                <a:spLocks noChangeArrowheads="1"/>
              </p:cNvSpPr>
              <p:nvPr>
                <p:custDataLst>
                  <p:tags r:id="rId165"/>
                </p:custDataLst>
              </p:nvPr>
            </p:nvSpPr>
            <p:spPr bwMode="auto">
              <a:xfrm>
                <a:off x="880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5" name="Oval 271"/>
              <p:cNvSpPr>
                <a:spLocks noChangeArrowheads="1"/>
              </p:cNvSpPr>
              <p:nvPr>
                <p:custDataLst>
                  <p:tags r:id="rId166"/>
                </p:custDataLst>
              </p:nvPr>
            </p:nvSpPr>
            <p:spPr bwMode="auto">
              <a:xfrm>
                <a:off x="888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6" name="Oval 272"/>
              <p:cNvSpPr>
                <a:spLocks noChangeArrowheads="1"/>
              </p:cNvSpPr>
              <p:nvPr>
                <p:custDataLst>
                  <p:tags r:id="rId167"/>
                </p:custDataLst>
              </p:nvPr>
            </p:nvSpPr>
            <p:spPr bwMode="auto">
              <a:xfrm>
                <a:off x="896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7" name="Oval 273"/>
              <p:cNvSpPr>
                <a:spLocks noChangeArrowheads="1"/>
              </p:cNvSpPr>
              <p:nvPr>
                <p:custDataLst>
                  <p:tags r:id="rId168"/>
                </p:custDataLst>
              </p:nvPr>
            </p:nvSpPr>
            <p:spPr bwMode="auto">
              <a:xfrm>
                <a:off x="905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8" name="Oval 274"/>
              <p:cNvSpPr>
                <a:spLocks noChangeArrowheads="1"/>
              </p:cNvSpPr>
              <p:nvPr>
                <p:custDataLst>
                  <p:tags r:id="rId169"/>
                </p:custDataLst>
              </p:nvPr>
            </p:nvSpPr>
            <p:spPr bwMode="auto">
              <a:xfrm>
                <a:off x="9135"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9" name="Oval 275"/>
              <p:cNvSpPr>
                <a:spLocks noChangeArrowheads="1"/>
              </p:cNvSpPr>
              <p:nvPr>
                <p:custDataLst>
                  <p:tags r:id="rId170"/>
                </p:custDataLst>
              </p:nvPr>
            </p:nvSpPr>
            <p:spPr bwMode="auto">
              <a:xfrm>
                <a:off x="922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0" name="Oval 276"/>
              <p:cNvSpPr>
                <a:spLocks noChangeArrowheads="1"/>
              </p:cNvSpPr>
              <p:nvPr>
                <p:custDataLst>
                  <p:tags r:id="rId171"/>
                </p:custDataLst>
              </p:nvPr>
            </p:nvSpPr>
            <p:spPr bwMode="auto">
              <a:xfrm>
                <a:off x="930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1" name="Oval 277"/>
              <p:cNvSpPr>
                <a:spLocks noChangeArrowheads="1"/>
              </p:cNvSpPr>
              <p:nvPr>
                <p:custDataLst>
                  <p:tags r:id="rId172"/>
                </p:custDataLst>
              </p:nvPr>
            </p:nvSpPr>
            <p:spPr bwMode="auto">
              <a:xfrm>
                <a:off x="93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2" name="Oval 278"/>
              <p:cNvSpPr>
                <a:spLocks noChangeArrowheads="1"/>
              </p:cNvSpPr>
              <p:nvPr>
                <p:custDataLst>
                  <p:tags r:id="rId173"/>
                </p:custDataLst>
              </p:nvPr>
            </p:nvSpPr>
            <p:spPr bwMode="auto">
              <a:xfrm>
                <a:off x="947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3" name="Oval 279"/>
              <p:cNvSpPr>
                <a:spLocks noChangeArrowheads="1"/>
              </p:cNvSpPr>
              <p:nvPr>
                <p:custDataLst>
                  <p:tags r:id="rId174"/>
                </p:custDataLst>
              </p:nvPr>
            </p:nvSpPr>
            <p:spPr bwMode="auto">
              <a:xfrm>
                <a:off x="95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4" name="Oval 280"/>
              <p:cNvSpPr>
                <a:spLocks noChangeArrowheads="1"/>
              </p:cNvSpPr>
              <p:nvPr>
                <p:custDataLst>
                  <p:tags r:id="rId175"/>
                </p:custDataLst>
              </p:nvPr>
            </p:nvSpPr>
            <p:spPr bwMode="auto">
              <a:xfrm>
                <a:off x="964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5" name="Oval 281"/>
              <p:cNvSpPr>
                <a:spLocks noChangeArrowheads="1"/>
              </p:cNvSpPr>
              <p:nvPr>
                <p:custDataLst>
                  <p:tags r:id="rId176"/>
                </p:custDataLst>
              </p:nvPr>
            </p:nvSpPr>
            <p:spPr bwMode="auto">
              <a:xfrm>
                <a:off x="97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6" name="Oval 282"/>
              <p:cNvSpPr>
                <a:spLocks noChangeArrowheads="1"/>
              </p:cNvSpPr>
              <p:nvPr>
                <p:custDataLst>
                  <p:tags r:id="rId177"/>
                </p:custDataLst>
              </p:nvPr>
            </p:nvSpPr>
            <p:spPr bwMode="auto">
              <a:xfrm>
                <a:off x="980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7" name="Oval 283"/>
              <p:cNvSpPr>
                <a:spLocks noChangeArrowheads="1"/>
              </p:cNvSpPr>
              <p:nvPr>
                <p:custDataLst>
                  <p:tags r:id="rId178"/>
                </p:custDataLst>
              </p:nvPr>
            </p:nvSpPr>
            <p:spPr bwMode="auto">
              <a:xfrm>
                <a:off x="989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8" name="Oval 284"/>
              <p:cNvSpPr>
                <a:spLocks noChangeArrowheads="1"/>
              </p:cNvSpPr>
              <p:nvPr>
                <p:custDataLst>
                  <p:tags r:id="rId179"/>
                </p:custDataLst>
              </p:nvPr>
            </p:nvSpPr>
            <p:spPr bwMode="auto">
              <a:xfrm>
                <a:off x="997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9" name="Oval 285"/>
              <p:cNvSpPr>
                <a:spLocks noChangeArrowheads="1"/>
              </p:cNvSpPr>
              <p:nvPr>
                <p:custDataLst>
                  <p:tags r:id="rId180"/>
                </p:custDataLst>
              </p:nvPr>
            </p:nvSpPr>
            <p:spPr bwMode="auto">
              <a:xfrm>
                <a:off x="1005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0" name="Oval 286"/>
              <p:cNvSpPr>
                <a:spLocks noChangeArrowheads="1"/>
              </p:cNvSpPr>
              <p:nvPr>
                <p:custDataLst>
                  <p:tags r:id="rId181"/>
                </p:custDataLst>
              </p:nvPr>
            </p:nvSpPr>
            <p:spPr bwMode="auto">
              <a:xfrm>
                <a:off x="1014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1" name="Oval 287"/>
              <p:cNvSpPr>
                <a:spLocks noChangeArrowheads="1"/>
              </p:cNvSpPr>
              <p:nvPr>
                <p:custDataLst>
                  <p:tags r:id="rId182"/>
                </p:custDataLst>
              </p:nvPr>
            </p:nvSpPr>
            <p:spPr bwMode="auto">
              <a:xfrm>
                <a:off x="1022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2" name="Oval 288"/>
              <p:cNvSpPr>
                <a:spLocks noChangeArrowheads="1"/>
              </p:cNvSpPr>
              <p:nvPr>
                <p:custDataLst>
                  <p:tags r:id="rId183"/>
                </p:custDataLst>
              </p:nvPr>
            </p:nvSpPr>
            <p:spPr bwMode="auto">
              <a:xfrm>
                <a:off x="103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3" name="Oval 289"/>
              <p:cNvSpPr>
                <a:spLocks noChangeArrowheads="1"/>
              </p:cNvSpPr>
              <p:nvPr>
                <p:custDataLst>
                  <p:tags r:id="rId184"/>
                </p:custDataLst>
              </p:nvPr>
            </p:nvSpPr>
            <p:spPr bwMode="auto">
              <a:xfrm>
                <a:off x="1039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4" name="Oval 290"/>
              <p:cNvSpPr>
                <a:spLocks noChangeArrowheads="1"/>
              </p:cNvSpPr>
              <p:nvPr>
                <p:custDataLst>
                  <p:tags r:id="rId185"/>
                </p:custDataLst>
              </p:nvPr>
            </p:nvSpPr>
            <p:spPr bwMode="auto">
              <a:xfrm>
                <a:off x="1047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5" name="Oval 291"/>
              <p:cNvSpPr>
                <a:spLocks noChangeArrowheads="1"/>
              </p:cNvSpPr>
              <p:nvPr>
                <p:custDataLst>
                  <p:tags r:id="rId186"/>
                </p:custDataLst>
              </p:nvPr>
            </p:nvSpPr>
            <p:spPr bwMode="auto">
              <a:xfrm>
                <a:off x="1056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6" name="Oval 292"/>
              <p:cNvSpPr>
                <a:spLocks noChangeArrowheads="1"/>
              </p:cNvSpPr>
              <p:nvPr>
                <p:custDataLst>
                  <p:tags r:id="rId187"/>
                </p:custDataLst>
              </p:nvPr>
            </p:nvSpPr>
            <p:spPr bwMode="auto">
              <a:xfrm>
                <a:off x="106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7" name="Oval 293"/>
              <p:cNvSpPr>
                <a:spLocks noChangeArrowheads="1"/>
              </p:cNvSpPr>
              <p:nvPr>
                <p:custDataLst>
                  <p:tags r:id="rId188"/>
                </p:custDataLst>
              </p:nvPr>
            </p:nvSpPr>
            <p:spPr bwMode="auto">
              <a:xfrm>
                <a:off x="1072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8" name="Oval 294"/>
              <p:cNvSpPr>
                <a:spLocks noChangeArrowheads="1"/>
              </p:cNvSpPr>
              <p:nvPr>
                <p:custDataLst>
                  <p:tags r:id="rId189"/>
                </p:custDataLst>
              </p:nvPr>
            </p:nvSpPr>
            <p:spPr bwMode="auto">
              <a:xfrm>
                <a:off x="108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9" name="Oval 295"/>
              <p:cNvSpPr>
                <a:spLocks noChangeArrowheads="1"/>
              </p:cNvSpPr>
              <p:nvPr>
                <p:custDataLst>
                  <p:tags r:id="rId190"/>
                </p:custDataLst>
              </p:nvPr>
            </p:nvSpPr>
            <p:spPr bwMode="auto">
              <a:xfrm>
                <a:off x="1089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0" name="Oval 296"/>
              <p:cNvSpPr>
                <a:spLocks noChangeArrowheads="1"/>
              </p:cNvSpPr>
              <p:nvPr>
                <p:custDataLst>
                  <p:tags r:id="rId191"/>
                </p:custDataLst>
              </p:nvPr>
            </p:nvSpPr>
            <p:spPr bwMode="auto">
              <a:xfrm>
                <a:off x="1098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1" name="Oval 297"/>
              <p:cNvSpPr>
                <a:spLocks noChangeArrowheads="1"/>
              </p:cNvSpPr>
              <p:nvPr>
                <p:custDataLst>
                  <p:tags r:id="rId192"/>
                </p:custDataLst>
              </p:nvPr>
            </p:nvSpPr>
            <p:spPr bwMode="auto">
              <a:xfrm>
                <a:off x="110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2" name="Oval 298"/>
              <p:cNvSpPr>
                <a:spLocks noChangeArrowheads="1"/>
              </p:cNvSpPr>
              <p:nvPr>
                <p:custDataLst>
                  <p:tags r:id="rId193"/>
                </p:custDataLst>
              </p:nvPr>
            </p:nvSpPr>
            <p:spPr bwMode="auto">
              <a:xfrm>
                <a:off x="1114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3" name="Oval 299"/>
              <p:cNvSpPr>
                <a:spLocks noChangeArrowheads="1"/>
              </p:cNvSpPr>
              <p:nvPr>
                <p:custDataLst>
                  <p:tags r:id="rId194"/>
                </p:custDataLst>
              </p:nvPr>
            </p:nvSpPr>
            <p:spPr bwMode="auto">
              <a:xfrm>
                <a:off x="1123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4" name="Oval 300"/>
              <p:cNvSpPr>
                <a:spLocks noChangeArrowheads="1"/>
              </p:cNvSpPr>
              <p:nvPr>
                <p:custDataLst>
                  <p:tags r:id="rId195"/>
                </p:custDataLst>
              </p:nvPr>
            </p:nvSpPr>
            <p:spPr bwMode="auto">
              <a:xfrm>
                <a:off x="113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5" name="Oval 301"/>
              <p:cNvSpPr>
                <a:spLocks noChangeArrowheads="1"/>
              </p:cNvSpPr>
              <p:nvPr>
                <p:custDataLst>
                  <p:tags r:id="rId196"/>
                </p:custDataLst>
              </p:nvPr>
            </p:nvSpPr>
            <p:spPr bwMode="auto">
              <a:xfrm>
                <a:off x="1140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6" name="Oval 302"/>
              <p:cNvSpPr>
                <a:spLocks noChangeArrowheads="1"/>
              </p:cNvSpPr>
              <p:nvPr>
                <p:custDataLst>
                  <p:tags r:id="rId197"/>
                </p:custDataLst>
              </p:nvPr>
            </p:nvSpPr>
            <p:spPr bwMode="auto">
              <a:xfrm>
                <a:off x="114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7" name="Oval 303"/>
              <p:cNvSpPr>
                <a:spLocks noChangeArrowheads="1"/>
              </p:cNvSpPr>
              <p:nvPr>
                <p:custDataLst>
                  <p:tags r:id="rId198"/>
                </p:custDataLst>
              </p:nvPr>
            </p:nvSpPr>
            <p:spPr bwMode="auto">
              <a:xfrm>
                <a:off x="115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8" name="Oval 304"/>
              <p:cNvSpPr>
                <a:spLocks noChangeArrowheads="1"/>
              </p:cNvSpPr>
              <p:nvPr>
                <p:custDataLst>
                  <p:tags r:id="rId199"/>
                </p:custDataLst>
              </p:nvPr>
            </p:nvSpPr>
            <p:spPr bwMode="auto">
              <a:xfrm>
                <a:off x="1165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9" name="Oval 305"/>
              <p:cNvSpPr>
                <a:spLocks noChangeArrowheads="1"/>
              </p:cNvSpPr>
              <p:nvPr>
                <p:custDataLst>
                  <p:tags r:id="rId200"/>
                </p:custDataLst>
              </p:nvPr>
            </p:nvSpPr>
            <p:spPr bwMode="auto">
              <a:xfrm>
                <a:off x="1173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80" name="Oval 306"/>
              <p:cNvSpPr>
                <a:spLocks noChangeArrowheads="1"/>
              </p:cNvSpPr>
              <p:nvPr>
                <p:custDataLst>
                  <p:tags r:id="rId201"/>
                </p:custDataLst>
              </p:nvPr>
            </p:nvSpPr>
            <p:spPr bwMode="auto">
              <a:xfrm>
                <a:off x="1182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5" name="Oval 308"/>
              <p:cNvSpPr>
                <a:spLocks noChangeArrowheads="1"/>
              </p:cNvSpPr>
              <p:nvPr>
                <p:custDataLst>
                  <p:tags r:id="rId202"/>
                </p:custDataLst>
              </p:nvPr>
            </p:nvSpPr>
            <p:spPr bwMode="auto">
              <a:xfrm>
                <a:off x="1190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6" name="Oval 309"/>
              <p:cNvSpPr>
                <a:spLocks noChangeArrowheads="1"/>
              </p:cNvSpPr>
              <p:nvPr>
                <p:custDataLst>
                  <p:tags r:id="rId203"/>
                </p:custDataLst>
              </p:nvPr>
            </p:nvSpPr>
            <p:spPr bwMode="auto">
              <a:xfrm>
                <a:off x="119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7" name="Oval 310"/>
              <p:cNvSpPr>
                <a:spLocks noChangeArrowheads="1"/>
              </p:cNvSpPr>
              <p:nvPr>
                <p:custDataLst>
                  <p:tags r:id="rId204"/>
                </p:custDataLst>
              </p:nvPr>
            </p:nvSpPr>
            <p:spPr bwMode="auto">
              <a:xfrm>
                <a:off x="1207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8" name="Oval 311"/>
              <p:cNvSpPr>
                <a:spLocks noChangeArrowheads="1"/>
              </p:cNvSpPr>
              <p:nvPr>
                <p:custDataLst>
                  <p:tags r:id="rId205"/>
                </p:custDataLst>
              </p:nvPr>
            </p:nvSpPr>
            <p:spPr bwMode="auto">
              <a:xfrm>
                <a:off x="1215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9" name="Oval 312"/>
              <p:cNvSpPr>
                <a:spLocks noChangeArrowheads="1"/>
              </p:cNvSpPr>
              <p:nvPr>
                <p:custDataLst>
                  <p:tags r:id="rId206"/>
                </p:custDataLst>
              </p:nvPr>
            </p:nvSpPr>
            <p:spPr bwMode="auto">
              <a:xfrm>
                <a:off x="122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0" name="Oval 313"/>
              <p:cNvSpPr>
                <a:spLocks noChangeArrowheads="1"/>
              </p:cNvSpPr>
              <p:nvPr>
                <p:custDataLst>
                  <p:tags r:id="rId207"/>
                </p:custDataLst>
              </p:nvPr>
            </p:nvSpPr>
            <p:spPr bwMode="auto">
              <a:xfrm>
                <a:off x="123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 name="Oval 314"/>
              <p:cNvSpPr>
                <a:spLocks noChangeArrowheads="1"/>
              </p:cNvSpPr>
              <p:nvPr>
                <p:custDataLst>
                  <p:tags r:id="rId208"/>
                </p:custDataLst>
              </p:nvPr>
            </p:nvSpPr>
            <p:spPr bwMode="auto">
              <a:xfrm>
                <a:off x="1240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2" name="Oval 315"/>
              <p:cNvSpPr>
                <a:spLocks noChangeArrowheads="1"/>
              </p:cNvSpPr>
              <p:nvPr>
                <p:custDataLst>
                  <p:tags r:id="rId209"/>
                </p:custDataLst>
              </p:nvPr>
            </p:nvSpPr>
            <p:spPr bwMode="auto">
              <a:xfrm>
                <a:off x="124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3" name="Oval 316"/>
              <p:cNvSpPr>
                <a:spLocks noChangeArrowheads="1"/>
              </p:cNvSpPr>
              <p:nvPr>
                <p:custDataLst>
                  <p:tags r:id="rId210"/>
                </p:custDataLst>
              </p:nvPr>
            </p:nvSpPr>
            <p:spPr bwMode="auto">
              <a:xfrm>
                <a:off x="1257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4" name="Oval 317"/>
              <p:cNvSpPr>
                <a:spLocks noChangeArrowheads="1"/>
              </p:cNvSpPr>
              <p:nvPr>
                <p:custDataLst>
                  <p:tags r:id="rId211"/>
                </p:custDataLst>
              </p:nvPr>
            </p:nvSpPr>
            <p:spPr bwMode="auto">
              <a:xfrm>
                <a:off x="12657"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Oval 318"/>
              <p:cNvSpPr>
                <a:spLocks noChangeArrowheads="1"/>
              </p:cNvSpPr>
              <p:nvPr>
                <p:custDataLst>
                  <p:tags r:id="rId212"/>
                </p:custDataLst>
              </p:nvPr>
            </p:nvSpPr>
            <p:spPr bwMode="auto">
              <a:xfrm>
                <a:off x="1274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6" name="Oval 319"/>
              <p:cNvSpPr>
                <a:spLocks noChangeArrowheads="1"/>
              </p:cNvSpPr>
              <p:nvPr>
                <p:custDataLst>
                  <p:tags r:id="rId213"/>
                </p:custDataLst>
              </p:nvPr>
            </p:nvSpPr>
            <p:spPr bwMode="auto">
              <a:xfrm>
                <a:off x="128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7" name="Oval 320"/>
              <p:cNvSpPr>
                <a:spLocks noChangeArrowheads="1"/>
              </p:cNvSpPr>
              <p:nvPr>
                <p:custDataLst>
                  <p:tags r:id="rId214"/>
                </p:custDataLst>
              </p:nvPr>
            </p:nvSpPr>
            <p:spPr bwMode="auto">
              <a:xfrm>
                <a:off x="129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8" name="Oval 321"/>
              <p:cNvSpPr>
                <a:spLocks noChangeArrowheads="1"/>
              </p:cNvSpPr>
              <p:nvPr>
                <p:custDataLst>
                  <p:tags r:id="rId215"/>
                </p:custDataLst>
              </p:nvPr>
            </p:nvSpPr>
            <p:spPr bwMode="auto">
              <a:xfrm>
                <a:off x="1299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9" name="Oval 322"/>
              <p:cNvSpPr>
                <a:spLocks noChangeArrowheads="1"/>
              </p:cNvSpPr>
              <p:nvPr>
                <p:custDataLst>
                  <p:tags r:id="rId216"/>
                </p:custDataLst>
              </p:nvPr>
            </p:nvSpPr>
            <p:spPr bwMode="auto">
              <a:xfrm>
                <a:off x="1307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0" name="Oval 323"/>
              <p:cNvSpPr>
                <a:spLocks noChangeArrowheads="1"/>
              </p:cNvSpPr>
              <p:nvPr>
                <p:custDataLst>
                  <p:tags r:id="rId217"/>
                </p:custDataLst>
              </p:nvPr>
            </p:nvSpPr>
            <p:spPr bwMode="auto">
              <a:xfrm>
                <a:off x="1316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1" name="Oval 324"/>
              <p:cNvSpPr>
                <a:spLocks noChangeArrowheads="1"/>
              </p:cNvSpPr>
              <p:nvPr>
                <p:custDataLst>
                  <p:tags r:id="rId218"/>
                </p:custDataLst>
              </p:nvPr>
            </p:nvSpPr>
            <p:spPr bwMode="auto">
              <a:xfrm>
                <a:off x="132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2" name="Oval 325"/>
              <p:cNvSpPr>
                <a:spLocks noChangeArrowheads="1"/>
              </p:cNvSpPr>
              <p:nvPr>
                <p:custDataLst>
                  <p:tags r:id="rId219"/>
                </p:custDataLst>
              </p:nvPr>
            </p:nvSpPr>
            <p:spPr bwMode="auto">
              <a:xfrm>
                <a:off x="1332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3" name="Freeform 326"/>
              <p:cNvSpPr/>
              <p:nvPr>
                <p:custDataLst>
                  <p:tags r:id="rId220"/>
                </p:custDataLst>
              </p:nvPr>
            </p:nvSpPr>
            <p:spPr bwMode="auto">
              <a:xfrm>
                <a:off x="13411" y="3717"/>
                <a:ext cx="53" cy="43"/>
              </a:xfrm>
              <a:custGeom>
                <a:avLst/>
                <a:gdLst>
                  <a:gd name="T0" fmla="*/ 7 w 8"/>
                  <a:gd name="T1" fmla="*/ 4 h 7"/>
                  <a:gd name="T2" fmla="*/ 3 w 8"/>
                  <a:gd name="T3" fmla="*/ 7 h 7"/>
                  <a:gd name="T4" fmla="*/ 0 w 8"/>
                  <a:gd name="T5" fmla="*/ 3 h 7"/>
                  <a:gd name="T6" fmla="*/ 4 w 8"/>
                  <a:gd name="T7" fmla="*/ 0 h 7"/>
                  <a:gd name="T8" fmla="*/ 7 w 8"/>
                  <a:gd name="T9" fmla="*/ 4 h 7"/>
                </a:gdLst>
                <a:ahLst/>
                <a:cxnLst>
                  <a:cxn ang="0">
                    <a:pos x="T0" y="T1"/>
                  </a:cxn>
                  <a:cxn ang="0">
                    <a:pos x="T2" y="T3"/>
                  </a:cxn>
                  <a:cxn ang="0">
                    <a:pos x="T4" y="T5"/>
                  </a:cxn>
                  <a:cxn ang="0">
                    <a:pos x="T6" y="T7"/>
                  </a:cxn>
                  <a:cxn ang="0">
                    <a:pos x="T8" y="T9"/>
                  </a:cxn>
                </a:cxnLst>
                <a:rect l="0" t="0" r="r" b="b"/>
                <a:pathLst>
                  <a:path w="8" h="7">
                    <a:moveTo>
                      <a:pt x="7" y="4"/>
                    </a:moveTo>
                    <a:cubicBezTo>
                      <a:pt x="6" y="6"/>
                      <a:pt x="5" y="7"/>
                      <a:pt x="3" y="7"/>
                    </a:cubicBezTo>
                    <a:cubicBezTo>
                      <a:pt x="1" y="6"/>
                      <a:pt x="0" y="5"/>
                      <a:pt x="0" y="3"/>
                    </a:cubicBezTo>
                    <a:cubicBezTo>
                      <a:pt x="1" y="1"/>
                      <a:pt x="2" y="0"/>
                      <a:pt x="4" y="0"/>
                    </a:cubicBezTo>
                    <a:cubicBezTo>
                      <a:pt x="6" y="1"/>
                      <a:pt x="8" y="3"/>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4" name="Freeform 327"/>
              <p:cNvSpPr/>
              <p:nvPr>
                <p:custDataLst>
                  <p:tags r:id="rId221"/>
                </p:custDataLst>
              </p:nvPr>
            </p:nvSpPr>
            <p:spPr bwMode="auto">
              <a:xfrm>
                <a:off x="13488" y="3741"/>
                <a:ext cx="53" cy="53"/>
              </a:xfrm>
              <a:custGeom>
                <a:avLst/>
                <a:gdLst>
                  <a:gd name="T0" fmla="*/ 7 w 8"/>
                  <a:gd name="T1" fmla="*/ 6 h 8"/>
                  <a:gd name="T2" fmla="*/ 2 w 8"/>
                  <a:gd name="T3" fmla="*/ 7 h 8"/>
                  <a:gd name="T4" fmla="*/ 1 w 8"/>
                  <a:gd name="T5" fmla="*/ 3 h 8"/>
                  <a:gd name="T6" fmla="*/ 5 w 8"/>
                  <a:gd name="T7" fmla="*/ 1 h 8"/>
                  <a:gd name="T8" fmla="*/ 7 w 8"/>
                  <a:gd name="T9" fmla="*/ 6 h 8"/>
                </a:gdLst>
                <a:ahLst/>
                <a:cxnLst>
                  <a:cxn ang="0">
                    <a:pos x="T0" y="T1"/>
                  </a:cxn>
                  <a:cxn ang="0">
                    <a:pos x="T2" y="T3"/>
                  </a:cxn>
                  <a:cxn ang="0">
                    <a:pos x="T4" y="T5"/>
                  </a:cxn>
                  <a:cxn ang="0">
                    <a:pos x="T6" y="T7"/>
                  </a:cxn>
                  <a:cxn ang="0">
                    <a:pos x="T8" y="T9"/>
                  </a:cxn>
                </a:cxnLst>
                <a:rect l="0" t="0" r="r" b="b"/>
                <a:pathLst>
                  <a:path w="8" h="8">
                    <a:moveTo>
                      <a:pt x="7" y="6"/>
                    </a:moveTo>
                    <a:cubicBezTo>
                      <a:pt x="6" y="8"/>
                      <a:pt x="4" y="8"/>
                      <a:pt x="2" y="7"/>
                    </a:cubicBezTo>
                    <a:cubicBezTo>
                      <a:pt x="1" y="6"/>
                      <a:pt x="0" y="4"/>
                      <a:pt x="1" y="3"/>
                    </a:cubicBezTo>
                    <a:cubicBezTo>
                      <a:pt x="2" y="1"/>
                      <a:pt x="4" y="0"/>
                      <a:pt x="5" y="1"/>
                    </a:cubicBezTo>
                    <a:cubicBezTo>
                      <a:pt x="7" y="2"/>
                      <a:pt x="8" y="4"/>
                      <a:pt x="7"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5" name="Freeform 328"/>
              <p:cNvSpPr/>
              <p:nvPr>
                <p:custDataLst>
                  <p:tags r:id="rId222"/>
                </p:custDataLst>
              </p:nvPr>
            </p:nvSpPr>
            <p:spPr bwMode="auto">
              <a:xfrm>
                <a:off x="13554" y="3794"/>
                <a:ext cx="51" cy="51"/>
              </a:xfrm>
              <a:custGeom>
                <a:avLst/>
                <a:gdLst>
                  <a:gd name="T0" fmla="*/ 6 w 8"/>
                  <a:gd name="T1" fmla="*/ 7 h 8"/>
                  <a:gd name="T2" fmla="*/ 2 w 8"/>
                  <a:gd name="T3" fmla="*/ 7 h 8"/>
                  <a:gd name="T4" fmla="*/ 2 w 8"/>
                  <a:gd name="T5" fmla="*/ 2 h 8"/>
                  <a:gd name="T6" fmla="*/ 7 w 8"/>
                  <a:gd name="T7" fmla="*/ 2 h 8"/>
                  <a:gd name="T8" fmla="*/ 6 w 8"/>
                  <a:gd name="T9" fmla="*/ 7 h 8"/>
                </a:gdLst>
                <a:ahLst/>
                <a:cxnLst>
                  <a:cxn ang="0">
                    <a:pos x="T0" y="T1"/>
                  </a:cxn>
                  <a:cxn ang="0">
                    <a:pos x="T2" y="T3"/>
                  </a:cxn>
                  <a:cxn ang="0">
                    <a:pos x="T4" y="T5"/>
                  </a:cxn>
                  <a:cxn ang="0">
                    <a:pos x="T6" y="T7"/>
                  </a:cxn>
                  <a:cxn ang="0">
                    <a:pos x="T8" y="T9"/>
                  </a:cxn>
                </a:cxnLst>
                <a:rect l="0" t="0" r="r" b="b"/>
                <a:pathLst>
                  <a:path w="8" h="8">
                    <a:moveTo>
                      <a:pt x="6" y="7"/>
                    </a:moveTo>
                    <a:cubicBezTo>
                      <a:pt x="5" y="8"/>
                      <a:pt x="3" y="8"/>
                      <a:pt x="2" y="7"/>
                    </a:cubicBezTo>
                    <a:cubicBezTo>
                      <a:pt x="0" y="5"/>
                      <a:pt x="0" y="3"/>
                      <a:pt x="2" y="2"/>
                    </a:cubicBezTo>
                    <a:cubicBezTo>
                      <a:pt x="3" y="0"/>
                      <a:pt x="5" y="0"/>
                      <a:pt x="7" y="2"/>
                    </a:cubicBezTo>
                    <a:cubicBezTo>
                      <a:pt x="8" y="3"/>
                      <a:pt x="8" y="5"/>
                      <a:pt x="6"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6" name="Freeform 329"/>
              <p:cNvSpPr/>
              <p:nvPr>
                <p:custDataLst>
                  <p:tags r:id="rId223"/>
                </p:custDataLst>
              </p:nvPr>
            </p:nvSpPr>
            <p:spPr bwMode="auto">
              <a:xfrm>
                <a:off x="13604" y="3864"/>
                <a:ext cx="53" cy="46"/>
              </a:xfrm>
              <a:custGeom>
                <a:avLst/>
                <a:gdLst>
                  <a:gd name="T0" fmla="*/ 5 w 8"/>
                  <a:gd name="T1" fmla="*/ 7 h 7"/>
                  <a:gd name="T2" fmla="*/ 1 w 8"/>
                  <a:gd name="T3" fmla="*/ 5 h 7"/>
                  <a:gd name="T4" fmla="*/ 2 w 8"/>
                  <a:gd name="T5" fmla="*/ 1 h 7"/>
                  <a:gd name="T6" fmla="*/ 7 w 8"/>
                  <a:gd name="T7" fmla="*/ 2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7"/>
                      <a:pt x="1" y="5"/>
                    </a:cubicBezTo>
                    <a:cubicBezTo>
                      <a:pt x="0" y="4"/>
                      <a:pt x="0" y="2"/>
                      <a:pt x="2" y="1"/>
                    </a:cubicBezTo>
                    <a:cubicBezTo>
                      <a:pt x="4" y="0"/>
                      <a:pt x="6" y="0"/>
                      <a:pt x="7" y="2"/>
                    </a:cubicBezTo>
                    <a:cubicBezTo>
                      <a:pt x="8" y="4"/>
                      <a:pt x="7" y="6"/>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7" name="Freeform 330"/>
              <p:cNvSpPr/>
              <p:nvPr>
                <p:custDataLst>
                  <p:tags r:id="rId224"/>
                </p:custDataLst>
              </p:nvPr>
            </p:nvSpPr>
            <p:spPr bwMode="auto">
              <a:xfrm>
                <a:off x="13631" y="3942"/>
                <a:ext cx="53" cy="46"/>
              </a:xfrm>
              <a:custGeom>
                <a:avLst/>
                <a:gdLst>
                  <a:gd name="T0" fmla="*/ 5 w 8"/>
                  <a:gd name="T1" fmla="*/ 7 h 7"/>
                  <a:gd name="T2" fmla="*/ 1 w 8"/>
                  <a:gd name="T3" fmla="*/ 5 h 7"/>
                  <a:gd name="T4" fmla="*/ 3 w 8"/>
                  <a:gd name="T5" fmla="*/ 1 h 7"/>
                  <a:gd name="T6" fmla="*/ 7 w 8"/>
                  <a:gd name="T7" fmla="*/ 3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6"/>
                      <a:pt x="1" y="5"/>
                    </a:cubicBezTo>
                    <a:cubicBezTo>
                      <a:pt x="0" y="3"/>
                      <a:pt x="1" y="1"/>
                      <a:pt x="3" y="1"/>
                    </a:cubicBezTo>
                    <a:cubicBezTo>
                      <a:pt x="5" y="0"/>
                      <a:pt x="7" y="1"/>
                      <a:pt x="7" y="3"/>
                    </a:cubicBezTo>
                    <a:cubicBezTo>
                      <a:pt x="8" y="5"/>
                      <a:pt x="6" y="7"/>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8" name="Oval 331"/>
              <p:cNvSpPr>
                <a:spLocks noChangeArrowheads="1"/>
              </p:cNvSpPr>
              <p:nvPr>
                <p:custDataLst>
                  <p:tags r:id="rId225"/>
                </p:custDataLst>
              </p:nvPr>
            </p:nvSpPr>
            <p:spPr bwMode="auto">
              <a:xfrm>
                <a:off x="13643" y="402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9" name="Oval 332"/>
              <p:cNvSpPr>
                <a:spLocks noChangeArrowheads="1"/>
              </p:cNvSpPr>
              <p:nvPr>
                <p:custDataLst>
                  <p:tags r:id="rId226"/>
                </p:custDataLst>
              </p:nvPr>
            </p:nvSpPr>
            <p:spPr bwMode="auto">
              <a:xfrm>
                <a:off x="13643" y="411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0" name="Oval 333"/>
              <p:cNvSpPr>
                <a:spLocks noChangeArrowheads="1"/>
              </p:cNvSpPr>
              <p:nvPr>
                <p:custDataLst>
                  <p:tags r:id="rId227"/>
                </p:custDataLst>
              </p:nvPr>
            </p:nvSpPr>
            <p:spPr bwMode="auto">
              <a:xfrm>
                <a:off x="13643" y="4195"/>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1" name="Oval 334"/>
              <p:cNvSpPr>
                <a:spLocks noChangeArrowheads="1"/>
              </p:cNvSpPr>
              <p:nvPr>
                <p:custDataLst>
                  <p:tags r:id="rId228"/>
                </p:custDataLst>
              </p:nvPr>
            </p:nvSpPr>
            <p:spPr bwMode="auto">
              <a:xfrm>
                <a:off x="13643" y="4280"/>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2" name="Oval 335"/>
              <p:cNvSpPr>
                <a:spLocks noChangeArrowheads="1"/>
              </p:cNvSpPr>
              <p:nvPr>
                <p:custDataLst>
                  <p:tags r:id="rId229"/>
                </p:custDataLst>
              </p:nvPr>
            </p:nvSpPr>
            <p:spPr bwMode="auto">
              <a:xfrm>
                <a:off x="13643" y="4364"/>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3" name="Oval 336"/>
              <p:cNvSpPr>
                <a:spLocks noChangeArrowheads="1"/>
              </p:cNvSpPr>
              <p:nvPr>
                <p:custDataLst>
                  <p:tags r:id="rId230"/>
                </p:custDataLst>
              </p:nvPr>
            </p:nvSpPr>
            <p:spPr bwMode="auto">
              <a:xfrm>
                <a:off x="13643" y="4449"/>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4" name="Oval 337"/>
              <p:cNvSpPr>
                <a:spLocks noChangeArrowheads="1"/>
              </p:cNvSpPr>
              <p:nvPr>
                <p:custDataLst>
                  <p:tags r:id="rId231"/>
                </p:custDataLst>
              </p:nvPr>
            </p:nvSpPr>
            <p:spPr bwMode="auto">
              <a:xfrm>
                <a:off x="13643" y="453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5" name="Oval 338"/>
              <p:cNvSpPr>
                <a:spLocks noChangeArrowheads="1"/>
              </p:cNvSpPr>
              <p:nvPr>
                <p:custDataLst>
                  <p:tags r:id="rId232"/>
                </p:custDataLst>
              </p:nvPr>
            </p:nvSpPr>
            <p:spPr bwMode="auto">
              <a:xfrm>
                <a:off x="13643" y="462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6" name="Oval 339"/>
              <p:cNvSpPr>
                <a:spLocks noChangeArrowheads="1"/>
              </p:cNvSpPr>
              <p:nvPr>
                <p:custDataLst>
                  <p:tags r:id="rId233"/>
                </p:custDataLst>
              </p:nvPr>
            </p:nvSpPr>
            <p:spPr bwMode="auto">
              <a:xfrm>
                <a:off x="13643" y="470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7" name="Oval 340"/>
              <p:cNvSpPr>
                <a:spLocks noChangeArrowheads="1"/>
              </p:cNvSpPr>
              <p:nvPr>
                <p:custDataLst>
                  <p:tags r:id="rId234"/>
                </p:custDataLst>
              </p:nvPr>
            </p:nvSpPr>
            <p:spPr bwMode="auto">
              <a:xfrm>
                <a:off x="13643" y="479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8" name="Oval 341"/>
              <p:cNvSpPr>
                <a:spLocks noChangeArrowheads="1"/>
              </p:cNvSpPr>
              <p:nvPr>
                <p:custDataLst>
                  <p:tags r:id="rId235"/>
                </p:custDataLst>
              </p:nvPr>
            </p:nvSpPr>
            <p:spPr bwMode="auto">
              <a:xfrm>
                <a:off x="13643" y="4874"/>
                <a:ext cx="42" cy="42"/>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9" name="Oval 342"/>
              <p:cNvSpPr>
                <a:spLocks noChangeArrowheads="1"/>
              </p:cNvSpPr>
              <p:nvPr>
                <p:custDataLst>
                  <p:tags r:id="rId236"/>
                </p:custDataLst>
              </p:nvPr>
            </p:nvSpPr>
            <p:spPr bwMode="auto">
              <a:xfrm>
                <a:off x="13643" y="4958"/>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0" name="Oval 343"/>
              <p:cNvSpPr>
                <a:spLocks noChangeArrowheads="1"/>
              </p:cNvSpPr>
              <p:nvPr>
                <p:custDataLst>
                  <p:tags r:id="rId237"/>
                </p:custDataLst>
              </p:nvPr>
            </p:nvSpPr>
            <p:spPr bwMode="auto">
              <a:xfrm>
                <a:off x="13643" y="504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1" name="Oval 344"/>
              <p:cNvSpPr>
                <a:spLocks noChangeArrowheads="1"/>
              </p:cNvSpPr>
              <p:nvPr>
                <p:custDataLst>
                  <p:tags r:id="rId238"/>
                </p:custDataLst>
              </p:nvPr>
            </p:nvSpPr>
            <p:spPr bwMode="auto">
              <a:xfrm>
                <a:off x="13643" y="512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2" name="Oval 345"/>
              <p:cNvSpPr>
                <a:spLocks noChangeArrowheads="1"/>
              </p:cNvSpPr>
              <p:nvPr>
                <p:custDataLst>
                  <p:tags r:id="rId239"/>
                </p:custDataLst>
              </p:nvPr>
            </p:nvSpPr>
            <p:spPr bwMode="auto">
              <a:xfrm>
                <a:off x="13643" y="521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3" name="Oval 346"/>
              <p:cNvSpPr>
                <a:spLocks noChangeArrowheads="1"/>
              </p:cNvSpPr>
              <p:nvPr>
                <p:custDataLst>
                  <p:tags r:id="rId240"/>
                </p:custDataLst>
              </p:nvPr>
            </p:nvSpPr>
            <p:spPr bwMode="auto">
              <a:xfrm>
                <a:off x="13643" y="5296"/>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4" name="Oval 347"/>
              <p:cNvSpPr>
                <a:spLocks noChangeArrowheads="1"/>
              </p:cNvSpPr>
              <p:nvPr>
                <p:custDataLst>
                  <p:tags r:id="rId241"/>
                </p:custDataLst>
              </p:nvPr>
            </p:nvSpPr>
            <p:spPr bwMode="auto">
              <a:xfrm>
                <a:off x="13643" y="5381"/>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5" name="Oval 348"/>
              <p:cNvSpPr>
                <a:spLocks noChangeArrowheads="1"/>
              </p:cNvSpPr>
              <p:nvPr>
                <p:custDataLst>
                  <p:tags r:id="rId242"/>
                </p:custDataLst>
              </p:nvPr>
            </p:nvSpPr>
            <p:spPr bwMode="auto">
              <a:xfrm>
                <a:off x="13643" y="546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6" name="Oval 349"/>
              <p:cNvSpPr>
                <a:spLocks noChangeArrowheads="1"/>
              </p:cNvSpPr>
              <p:nvPr>
                <p:custDataLst>
                  <p:tags r:id="rId243"/>
                </p:custDataLst>
              </p:nvPr>
            </p:nvSpPr>
            <p:spPr bwMode="auto">
              <a:xfrm>
                <a:off x="13643" y="554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7" name="Oval 350"/>
              <p:cNvSpPr>
                <a:spLocks noChangeArrowheads="1"/>
              </p:cNvSpPr>
              <p:nvPr>
                <p:custDataLst>
                  <p:tags r:id="rId244"/>
                </p:custDataLst>
              </p:nvPr>
            </p:nvSpPr>
            <p:spPr bwMode="auto">
              <a:xfrm>
                <a:off x="13643" y="563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8" name="Oval 351"/>
              <p:cNvSpPr>
                <a:spLocks noChangeArrowheads="1"/>
              </p:cNvSpPr>
              <p:nvPr>
                <p:custDataLst>
                  <p:tags r:id="rId245"/>
                </p:custDataLst>
              </p:nvPr>
            </p:nvSpPr>
            <p:spPr bwMode="auto">
              <a:xfrm>
                <a:off x="13643" y="571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9" name="Oval 352"/>
              <p:cNvSpPr>
                <a:spLocks noChangeArrowheads="1"/>
              </p:cNvSpPr>
              <p:nvPr>
                <p:custDataLst>
                  <p:tags r:id="rId246"/>
                </p:custDataLst>
              </p:nvPr>
            </p:nvSpPr>
            <p:spPr bwMode="auto">
              <a:xfrm>
                <a:off x="13643" y="580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0" name="Oval 353"/>
              <p:cNvSpPr>
                <a:spLocks noChangeArrowheads="1"/>
              </p:cNvSpPr>
              <p:nvPr>
                <p:custDataLst>
                  <p:tags r:id="rId247"/>
                </p:custDataLst>
              </p:nvPr>
            </p:nvSpPr>
            <p:spPr bwMode="auto">
              <a:xfrm>
                <a:off x="13643" y="588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1" name="Oval 354"/>
              <p:cNvSpPr>
                <a:spLocks noChangeArrowheads="1"/>
              </p:cNvSpPr>
              <p:nvPr>
                <p:custDataLst>
                  <p:tags r:id="rId248"/>
                </p:custDataLst>
              </p:nvPr>
            </p:nvSpPr>
            <p:spPr bwMode="auto">
              <a:xfrm>
                <a:off x="13643" y="5970"/>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2" name="Oval 355"/>
              <p:cNvSpPr>
                <a:spLocks noChangeArrowheads="1"/>
              </p:cNvSpPr>
              <p:nvPr>
                <p:custDataLst>
                  <p:tags r:id="rId249"/>
                </p:custDataLst>
              </p:nvPr>
            </p:nvSpPr>
            <p:spPr bwMode="auto">
              <a:xfrm>
                <a:off x="13643" y="6053"/>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3" name="Oval 356"/>
              <p:cNvSpPr>
                <a:spLocks noChangeArrowheads="1"/>
              </p:cNvSpPr>
              <p:nvPr>
                <p:custDataLst>
                  <p:tags r:id="rId250"/>
                </p:custDataLst>
              </p:nvPr>
            </p:nvSpPr>
            <p:spPr bwMode="auto">
              <a:xfrm>
                <a:off x="13643" y="613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4" name="Oval 357"/>
              <p:cNvSpPr>
                <a:spLocks noChangeArrowheads="1"/>
              </p:cNvSpPr>
              <p:nvPr>
                <p:custDataLst>
                  <p:tags r:id="rId251"/>
                </p:custDataLst>
              </p:nvPr>
            </p:nvSpPr>
            <p:spPr bwMode="auto">
              <a:xfrm>
                <a:off x="13643" y="622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5" name="Oval 358"/>
              <p:cNvSpPr>
                <a:spLocks noChangeArrowheads="1"/>
              </p:cNvSpPr>
              <p:nvPr>
                <p:custDataLst>
                  <p:tags r:id="rId252"/>
                </p:custDataLst>
              </p:nvPr>
            </p:nvSpPr>
            <p:spPr bwMode="auto">
              <a:xfrm>
                <a:off x="13643" y="630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6" name="Oval 359"/>
              <p:cNvSpPr>
                <a:spLocks noChangeArrowheads="1"/>
              </p:cNvSpPr>
              <p:nvPr>
                <p:custDataLst>
                  <p:tags r:id="rId253"/>
                </p:custDataLst>
              </p:nvPr>
            </p:nvSpPr>
            <p:spPr bwMode="auto">
              <a:xfrm>
                <a:off x="13643" y="639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7" name="Oval 360"/>
              <p:cNvSpPr>
                <a:spLocks noChangeArrowheads="1"/>
              </p:cNvSpPr>
              <p:nvPr>
                <p:custDataLst>
                  <p:tags r:id="rId254"/>
                </p:custDataLst>
              </p:nvPr>
            </p:nvSpPr>
            <p:spPr bwMode="auto">
              <a:xfrm>
                <a:off x="13643" y="647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8" name="Oval 361"/>
              <p:cNvSpPr>
                <a:spLocks noChangeArrowheads="1"/>
              </p:cNvSpPr>
              <p:nvPr>
                <p:custDataLst>
                  <p:tags r:id="rId255"/>
                </p:custDataLst>
              </p:nvPr>
            </p:nvSpPr>
            <p:spPr bwMode="auto">
              <a:xfrm>
                <a:off x="13643" y="655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9" name="Freeform 362"/>
              <p:cNvSpPr/>
              <p:nvPr>
                <p:custDataLst>
                  <p:tags r:id="rId256"/>
                </p:custDataLst>
              </p:nvPr>
            </p:nvSpPr>
            <p:spPr bwMode="auto">
              <a:xfrm>
                <a:off x="13638" y="6642"/>
                <a:ext cx="46" cy="46"/>
              </a:xfrm>
              <a:custGeom>
                <a:avLst/>
                <a:gdLst>
                  <a:gd name="T0" fmla="*/ 4 w 7"/>
                  <a:gd name="T1" fmla="*/ 7 h 7"/>
                  <a:gd name="T2" fmla="*/ 0 w 7"/>
                  <a:gd name="T3" fmla="*/ 3 h 7"/>
                  <a:gd name="T4" fmla="*/ 4 w 7"/>
                  <a:gd name="T5" fmla="*/ 0 h 7"/>
                  <a:gd name="T6" fmla="*/ 7 w 7"/>
                  <a:gd name="T7" fmla="*/ 3 h 7"/>
                  <a:gd name="T8" fmla="*/ 4 w 7"/>
                  <a:gd name="T9" fmla="*/ 7 h 7"/>
                </a:gdLst>
                <a:ahLst/>
                <a:cxnLst>
                  <a:cxn ang="0">
                    <a:pos x="T0" y="T1"/>
                  </a:cxn>
                  <a:cxn ang="0">
                    <a:pos x="T2" y="T3"/>
                  </a:cxn>
                  <a:cxn ang="0">
                    <a:pos x="T4" y="T5"/>
                  </a:cxn>
                  <a:cxn ang="0">
                    <a:pos x="T6" y="T7"/>
                  </a:cxn>
                  <a:cxn ang="0">
                    <a:pos x="T8" y="T9"/>
                  </a:cxn>
                </a:cxnLst>
                <a:rect l="0" t="0" r="r" b="b"/>
                <a:pathLst>
                  <a:path w="7" h="7">
                    <a:moveTo>
                      <a:pt x="4" y="7"/>
                    </a:moveTo>
                    <a:cubicBezTo>
                      <a:pt x="2" y="6"/>
                      <a:pt x="0" y="5"/>
                      <a:pt x="0" y="3"/>
                    </a:cubicBezTo>
                    <a:cubicBezTo>
                      <a:pt x="1" y="1"/>
                      <a:pt x="2" y="0"/>
                      <a:pt x="4" y="0"/>
                    </a:cubicBezTo>
                    <a:cubicBezTo>
                      <a:pt x="6" y="0"/>
                      <a:pt x="7" y="1"/>
                      <a:pt x="7" y="3"/>
                    </a:cubicBezTo>
                    <a:cubicBezTo>
                      <a:pt x="7" y="6"/>
                      <a:pt x="5" y="7"/>
                      <a:pt x="4"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0" name="Freeform 363"/>
              <p:cNvSpPr/>
              <p:nvPr>
                <p:custDataLst>
                  <p:tags r:id="rId257"/>
                </p:custDataLst>
              </p:nvPr>
            </p:nvSpPr>
            <p:spPr bwMode="auto">
              <a:xfrm>
                <a:off x="13623" y="6719"/>
                <a:ext cx="46" cy="53"/>
              </a:xfrm>
              <a:custGeom>
                <a:avLst/>
                <a:gdLst>
                  <a:gd name="T0" fmla="*/ 2 w 7"/>
                  <a:gd name="T1" fmla="*/ 7 h 8"/>
                  <a:gd name="T2" fmla="*/ 0 w 7"/>
                  <a:gd name="T3" fmla="*/ 3 h 8"/>
                  <a:gd name="T4" fmla="*/ 4 w 7"/>
                  <a:gd name="T5" fmla="*/ 1 h 8"/>
                  <a:gd name="T6" fmla="*/ 7 w 7"/>
                  <a:gd name="T7" fmla="*/ 5 h 8"/>
                  <a:gd name="T8" fmla="*/ 2 w 7"/>
                  <a:gd name="T9" fmla="*/ 7 h 8"/>
                </a:gdLst>
                <a:ahLst/>
                <a:cxnLst>
                  <a:cxn ang="0">
                    <a:pos x="T0" y="T1"/>
                  </a:cxn>
                  <a:cxn ang="0">
                    <a:pos x="T2" y="T3"/>
                  </a:cxn>
                  <a:cxn ang="0">
                    <a:pos x="T4" y="T5"/>
                  </a:cxn>
                  <a:cxn ang="0">
                    <a:pos x="T6" y="T7"/>
                  </a:cxn>
                  <a:cxn ang="0">
                    <a:pos x="T8" y="T9"/>
                  </a:cxn>
                </a:cxnLst>
                <a:rect l="0" t="0" r="r" b="b"/>
                <a:pathLst>
                  <a:path w="7" h="8">
                    <a:moveTo>
                      <a:pt x="2" y="7"/>
                    </a:moveTo>
                    <a:cubicBezTo>
                      <a:pt x="0" y="6"/>
                      <a:pt x="0" y="4"/>
                      <a:pt x="0" y="3"/>
                    </a:cubicBezTo>
                    <a:cubicBezTo>
                      <a:pt x="1" y="1"/>
                      <a:pt x="2" y="0"/>
                      <a:pt x="4" y="1"/>
                    </a:cubicBezTo>
                    <a:cubicBezTo>
                      <a:pt x="6" y="1"/>
                      <a:pt x="7" y="3"/>
                      <a:pt x="7" y="5"/>
                    </a:cubicBezTo>
                    <a:cubicBezTo>
                      <a:pt x="6" y="7"/>
                      <a:pt x="4" y="8"/>
                      <a:pt x="2"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1" name="Freeform 364"/>
              <p:cNvSpPr/>
              <p:nvPr>
                <p:custDataLst>
                  <p:tags r:id="rId258"/>
                </p:custDataLst>
              </p:nvPr>
            </p:nvSpPr>
            <p:spPr bwMode="auto">
              <a:xfrm>
                <a:off x="13580" y="6798"/>
                <a:ext cx="51" cy="43"/>
              </a:xfrm>
              <a:custGeom>
                <a:avLst/>
                <a:gdLst>
                  <a:gd name="T0" fmla="*/ 2 w 8"/>
                  <a:gd name="T1" fmla="*/ 6 h 7"/>
                  <a:gd name="T2" fmla="*/ 1 w 8"/>
                  <a:gd name="T3" fmla="*/ 1 h 7"/>
                  <a:gd name="T4" fmla="*/ 6 w 8"/>
                  <a:gd name="T5" fmla="*/ 1 h 7"/>
                  <a:gd name="T6" fmla="*/ 7 w 8"/>
                  <a:gd name="T7" fmla="*/ 5 h 7"/>
                  <a:gd name="T8" fmla="*/ 2 w 8"/>
                  <a:gd name="T9" fmla="*/ 6 h 7"/>
                </a:gdLst>
                <a:ahLst/>
                <a:cxnLst>
                  <a:cxn ang="0">
                    <a:pos x="T0" y="T1"/>
                  </a:cxn>
                  <a:cxn ang="0">
                    <a:pos x="T2" y="T3"/>
                  </a:cxn>
                  <a:cxn ang="0">
                    <a:pos x="T4" y="T5"/>
                  </a:cxn>
                  <a:cxn ang="0">
                    <a:pos x="T6" y="T7"/>
                  </a:cxn>
                  <a:cxn ang="0">
                    <a:pos x="T8" y="T9"/>
                  </a:cxn>
                </a:cxnLst>
                <a:rect l="0" t="0" r="r" b="b"/>
                <a:pathLst>
                  <a:path w="8" h="7">
                    <a:moveTo>
                      <a:pt x="2" y="6"/>
                    </a:moveTo>
                    <a:cubicBezTo>
                      <a:pt x="1" y="5"/>
                      <a:pt x="0" y="3"/>
                      <a:pt x="1" y="1"/>
                    </a:cubicBezTo>
                    <a:cubicBezTo>
                      <a:pt x="3" y="0"/>
                      <a:pt x="5" y="0"/>
                      <a:pt x="6" y="1"/>
                    </a:cubicBezTo>
                    <a:cubicBezTo>
                      <a:pt x="8" y="2"/>
                      <a:pt x="8" y="4"/>
                      <a:pt x="7" y="5"/>
                    </a:cubicBezTo>
                    <a:cubicBezTo>
                      <a:pt x="6" y="7"/>
                      <a:pt x="4" y="7"/>
                      <a:pt x="2"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2" name="Freeform 365"/>
              <p:cNvSpPr/>
              <p:nvPr>
                <p:custDataLst>
                  <p:tags r:id="rId259"/>
                </p:custDataLst>
              </p:nvPr>
            </p:nvSpPr>
            <p:spPr bwMode="auto">
              <a:xfrm>
                <a:off x="13522" y="6856"/>
                <a:ext cx="51" cy="51"/>
              </a:xfrm>
              <a:custGeom>
                <a:avLst/>
                <a:gdLst>
                  <a:gd name="T0" fmla="*/ 1 w 8"/>
                  <a:gd name="T1" fmla="*/ 6 h 8"/>
                  <a:gd name="T2" fmla="*/ 2 w 8"/>
                  <a:gd name="T3" fmla="*/ 1 h 8"/>
                  <a:gd name="T4" fmla="*/ 7 w 8"/>
                  <a:gd name="T5" fmla="*/ 2 h 8"/>
                  <a:gd name="T6" fmla="*/ 6 w 8"/>
                  <a:gd name="T7" fmla="*/ 6 h 8"/>
                  <a:gd name="T8" fmla="*/ 1 w 8"/>
                  <a:gd name="T9" fmla="*/ 6 h 8"/>
                </a:gdLst>
                <a:ahLst/>
                <a:cxnLst>
                  <a:cxn ang="0">
                    <a:pos x="T0" y="T1"/>
                  </a:cxn>
                  <a:cxn ang="0">
                    <a:pos x="T2" y="T3"/>
                  </a:cxn>
                  <a:cxn ang="0">
                    <a:pos x="T4" y="T5"/>
                  </a:cxn>
                  <a:cxn ang="0">
                    <a:pos x="T6" y="T7"/>
                  </a:cxn>
                  <a:cxn ang="0">
                    <a:pos x="T8" y="T9"/>
                  </a:cxn>
                </a:cxnLst>
                <a:rect l="0" t="0" r="r" b="b"/>
                <a:pathLst>
                  <a:path w="8" h="8">
                    <a:moveTo>
                      <a:pt x="1" y="6"/>
                    </a:moveTo>
                    <a:cubicBezTo>
                      <a:pt x="0" y="4"/>
                      <a:pt x="1" y="2"/>
                      <a:pt x="2" y="1"/>
                    </a:cubicBezTo>
                    <a:cubicBezTo>
                      <a:pt x="4" y="0"/>
                      <a:pt x="6" y="0"/>
                      <a:pt x="7" y="2"/>
                    </a:cubicBezTo>
                    <a:cubicBezTo>
                      <a:pt x="8" y="3"/>
                      <a:pt x="8" y="5"/>
                      <a:pt x="6" y="6"/>
                    </a:cubicBezTo>
                    <a:cubicBezTo>
                      <a:pt x="5" y="8"/>
                      <a:pt x="2" y="7"/>
                      <a:pt x="1"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3" name="Freeform 366"/>
              <p:cNvSpPr/>
              <p:nvPr>
                <p:custDataLst>
                  <p:tags r:id="rId260"/>
                </p:custDataLst>
              </p:nvPr>
            </p:nvSpPr>
            <p:spPr bwMode="auto">
              <a:xfrm>
                <a:off x="13449" y="6895"/>
                <a:ext cx="53" cy="51"/>
              </a:xfrm>
              <a:custGeom>
                <a:avLst/>
                <a:gdLst>
                  <a:gd name="T0" fmla="*/ 1 w 8"/>
                  <a:gd name="T1" fmla="*/ 5 h 8"/>
                  <a:gd name="T2" fmla="*/ 3 w 8"/>
                  <a:gd name="T3" fmla="*/ 1 h 8"/>
                  <a:gd name="T4" fmla="*/ 7 w 8"/>
                  <a:gd name="T5" fmla="*/ 3 h 8"/>
                  <a:gd name="T6" fmla="*/ 5 w 8"/>
                  <a:gd name="T7" fmla="*/ 7 h 8"/>
                  <a:gd name="T8" fmla="*/ 1 w 8"/>
                  <a:gd name="T9" fmla="*/ 5 h 8"/>
                </a:gdLst>
                <a:ahLst/>
                <a:cxnLst>
                  <a:cxn ang="0">
                    <a:pos x="T0" y="T1"/>
                  </a:cxn>
                  <a:cxn ang="0">
                    <a:pos x="T2" y="T3"/>
                  </a:cxn>
                  <a:cxn ang="0">
                    <a:pos x="T4" y="T5"/>
                  </a:cxn>
                  <a:cxn ang="0">
                    <a:pos x="T6" y="T7"/>
                  </a:cxn>
                  <a:cxn ang="0">
                    <a:pos x="T8" y="T9"/>
                  </a:cxn>
                </a:cxnLst>
                <a:rect l="0" t="0" r="r" b="b"/>
                <a:pathLst>
                  <a:path w="8" h="8">
                    <a:moveTo>
                      <a:pt x="1" y="5"/>
                    </a:moveTo>
                    <a:cubicBezTo>
                      <a:pt x="0" y="3"/>
                      <a:pt x="1" y="1"/>
                      <a:pt x="3" y="1"/>
                    </a:cubicBezTo>
                    <a:cubicBezTo>
                      <a:pt x="4" y="0"/>
                      <a:pt x="6" y="1"/>
                      <a:pt x="7" y="3"/>
                    </a:cubicBezTo>
                    <a:cubicBezTo>
                      <a:pt x="8" y="4"/>
                      <a:pt x="7" y="7"/>
                      <a:pt x="5" y="7"/>
                    </a:cubicBezTo>
                    <a:cubicBezTo>
                      <a:pt x="3" y="8"/>
                      <a:pt x="1" y="7"/>
                      <a:pt x="1" y="5"/>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4" name="Freeform 367"/>
              <p:cNvSpPr/>
              <p:nvPr>
                <p:custDataLst>
                  <p:tags r:id="rId261"/>
                </p:custDataLst>
              </p:nvPr>
            </p:nvSpPr>
            <p:spPr bwMode="auto">
              <a:xfrm>
                <a:off x="13372" y="6914"/>
                <a:ext cx="46" cy="46"/>
              </a:xfrm>
              <a:custGeom>
                <a:avLst/>
                <a:gdLst>
                  <a:gd name="T0" fmla="*/ 0 w 7"/>
                  <a:gd name="T1" fmla="*/ 4 h 7"/>
                  <a:gd name="T2" fmla="*/ 3 w 7"/>
                  <a:gd name="T3" fmla="*/ 1 h 7"/>
                  <a:gd name="T4" fmla="*/ 7 w 7"/>
                  <a:gd name="T5" fmla="*/ 4 h 7"/>
                  <a:gd name="T6" fmla="*/ 4 w 7"/>
                  <a:gd name="T7" fmla="*/ 7 h 7"/>
                  <a:gd name="T8" fmla="*/ 0 w 7"/>
                  <a:gd name="T9" fmla="*/ 4 h 7"/>
                </a:gdLst>
                <a:ahLst/>
                <a:cxnLst>
                  <a:cxn ang="0">
                    <a:pos x="T0" y="T1"/>
                  </a:cxn>
                  <a:cxn ang="0">
                    <a:pos x="T2" y="T3"/>
                  </a:cxn>
                  <a:cxn ang="0">
                    <a:pos x="T4" y="T5"/>
                  </a:cxn>
                  <a:cxn ang="0">
                    <a:pos x="T6" y="T7"/>
                  </a:cxn>
                  <a:cxn ang="0">
                    <a:pos x="T8" y="T9"/>
                  </a:cxn>
                </a:cxnLst>
                <a:rect l="0" t="0" r="r" b="b"/>
                <a:pathLst>
                  <a:path w="7" h="7">
                    <a:moveTo>
                      <a:pt x="0" y="4"/>
                    </a:moveTo>
                    <a:cubicBezTo>
                      <a:pt x="0" y="2"/>
                      <a:pt x="1" y="1"/>
                      <a:pt x="3" y="1"/>
                    </a:cubicBezTo>
                    <a:cubicBezTo>
                      <a:pt x="5" y="0"/>
                      <a:pt x="6" y="2"/>
                      <a:pt x="7" y="4"/>
                    </a:cubicBezTo>
                    <a:cubicBezTo>
                      <a:pt x="7" y="5"/>
                      <a:pt x="6" y="7"/>
                      <a:pt x="4" y="7"/>
                    </a:cubicBezTo>
                    <a:cubicBezTo>
                      <a:pt x="1" y="7"/>
                      <a:pt x="0" y="6"/>
                      <a:pt x="0"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5" name="Oval 368"/>
              <p:cNvSpPr>
                <a:spLocks noChangeArrowheads="1"/>
              </p:cNvSpPr>
              <p:nvPr>
                <p:custDataLst>
                  <p:tags r:id="rId262"/>
                </p:custDataLst>
              </p:nvPr>
            </p:nvSpPr>
            <p:spPr bwMode="auto">
              <a:xfrm>
                <a:off x="1329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6" name="Oval 369"/>
              <p:cNvSpPr>
                <a:spLocks noChangeArrowheads="1"/>
              </p:cNvSpPr>
              <p:nvPr>
                <p:custDataLst>
                  <p:tags r:id="rId263"/>
                </p:custDataLst>
              </p:nvPr>
            </p:nvSpPr>
            <p:spPr bwMode="auto">
              <a:xfrm>
                <a:off x="1320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7" name="Rectangle 370"/>
              <p:cNvSpPr>
                <a:spLocks noChangeArrowheads="1"/>
              </p:cNvSpPr>
              <p:nvPr>
                <p:custDataLst>
                  <p:tags r:id="rId264"/>
                </p:custDataLst>
              </p:nvPr>
            </p:nvSpPr>
            <p:spPr bwMode="auto">
              <a:xfrm>
                <a:off x="12781" y="6999"/>
                <a:ext cx="58" cy="66"/>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8" name="Rectangle 371"/>
              <p:cNvSpPr>
                <a:spLocks noChangeArrowheads="1"/>
              </p:cNvSpPr>
              <p:nvPr>
                <p:custDataLst>
                  <p:tags r:id="rId265"/>
                </p:custDataLst>
              </p:nvPr>
            </p:nvSpPr>
            <p:spPr bwMode="auto">
              <a:xfrm>
                <a:off x="12870" y="6922"/>
                <a:ext cx="58" cy="143"/>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9" name="Rectangle 372"/>
              <p:cNvSpPr>
                <a:spLocks noChangeArrowheads="1"/>
              </p:cNvSpPr>
              <p:nvPr>
                <p:custDataLst>
                  <p:tags r:id="rId266"/>
                </p:custDataLst>
              </p:nvPr>
            </p:nvSpPr>
            <p:spPr bwMode="auto">
              <a:xfrm>
                <a:off x="12960" y="6876"/>
                <a:ext cx="58" cy="188"/>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0" name="Freeform 373"/>
              <p:cNvSpPr>
                <a:spLocks noEditPoints="1"/>
              </p:cNvSpPr>
              <p:nvPr>
                <p:custDataLst>
                  <p:tags r:id="rId267"/>
                </p:custDataLst>
              </p:nvPr>
            </p:nvSpPr>
            <p:spPr bwMode="auto">
              <a:xfrm>
                <a:off x="12677" y="6740"/>
                <a:ext cx="457" cy="467"/>
              </a:xfrm>
              <a:custGeom>
                <a:avLst/>
                <a:gdLst>
                  <a:gd name="T0" fmla="*/ 35 w 69"/>
                  <a:gd name="T1" fmla="*/ 70 h 70"/>
                  <a:gd name="T2" fmla="*/ 0 w 69"/>
                  <a:gd name="T3" fmla="*/ 35 h 70"/>
                  <a:gd name="T4" fmla="*/ 35 w 69"/>
                  <a:gd name="T5" fmla="*/ 0 h 70"/>
                  <a:gd name="T6" fmla="*/ 69 w 69"/>
                  <a:gd name="T7" fmla="*/ 35 h 70"/>
                  <a:gd name="T8" fmla="*/ 35 w 69"/>
                  <a:gd name="T9" fmla="*/ 70 h 70"/>
                  <a:gd name="T10" fmla="*/ 35 w 69"/>
                  <a:gd name="T11" fmla="*/ 6 h 70"/>
                  <a:gd name="T12" fmla="*/ 6 w 69"/>
                  <a:gd name="T13" fmla="*/ 35 h 70"/>
                  <a:gd name="T14" fmla="*/ 35 w 69"/>
                  <a:gd name="T15" fmla="*/ 64 h 70"/>
                  <a:gd name="T16" fmla="*/ 63 w 69"/>
                  <a:gd name="T17" fmla="*/ 35 h 70"/>
                  <a:gd name="T18" fmla="*/ 35 w 69"/>
                  <a:gd name="T19" fmla="*/ 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70">
                    <a:moveTo>
                      <a:pt x="35" y="70"/>
                    </a:moveTo>
                    <a:cubicBezTo>
                      <a:pt x="16" y="70"/>
                      <a:pt x="0" y="54"/>
                      <a:pt x="0" y="35"/>
                    </a:cubicBezTo>
                    <a:cubicBezTo>
                      <a:pt x="0" y="16"/>
                      <a:pt x="16" y="0"/>
                      <a:pt x="35" y="0"/>
                    </a:cubicBezTo>
                    <a:cubicBezTo>
                      <a:pt x="54" y="0"/>
                      <a:pt x="69" y="16"/>
                      <a:pt x="69" y="35"/>
                    </a:cubicBezTo>
                    <a:cubicBezTo>
                      <a:pt x="69" y="54"/>
                      <a:pt x="54" y="70"/>
                      <a:pt x="35" y="70"/>
                    </a:cubicBezTo>
                    <a:close/>
                    <a:moveTo>
                      <a:pt x="35" y="6"/>
                    </a:moveTo>
                    <a:cubicBezTo>
                      <a:pt x="19" y="6"/>
                      <a:pt x="6" y="19"/>
                      <a:pt x="6" y="35"/>
                    </a:cubicBezTo>
                    <a:cubicBezTo>
                      <a:pt x="6" y="51"/>
                      <a:pt x="19" y="64"/>
                      <a:pt x="35" y="64"/>
                    </a:cubicBezTo>
                    <a:cubicBezTo>
                      <a:pt x="50" y="64"/>
                      <a:pt x="63" y="51"/>
                      <a:pt x="63" y="35"/>
                    </a:cubicBezTo>
                    <a:cubicBezTo>
                      <a:pt x="63" y="19"/>
                      <a:pt x="50" y="6"/>
                      <a:pt x="35" y="6"/>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75" name="文本框 74"/>
            <p:cNvSpPr txBox="1"/>
            <p:nvPr>
              <p:custDataLst>
                <p:tags r:id="rId1"/>
              </p:custDataLst>
            </p:nvPr>
          </p:nvSpPr>
          <p:spPr>
            <a:xfrm>
              <a:off x="5919" y="4045"/>
              <a:ext cx="7365" cy="2447"/>
            </a:xfrm>
            <a:prstGeom prst="rect">
              <a:avLst/>
            </a:prstGeom>
            <a:noFill/>
          </p:spPr>
          <p:txBody>
            <a:bodyPr wrap="square" rtlCol="0" anchor="ctr">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fontAlgn="auto">
                <a:lnSpc>
                  <a:spcPts val="3400"/>
                </a:lnSpc>
                <a:spcBef>
                  <a:spcPts val="0"/>
                </a:spcBef>
                <a:spcAft>
                  <a:spcPts val="0"/>
                </a:spcAft>
              </a:pPr>
              <a:r>
                <a:rPr lang="zh-CN" sz="3200"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检查制度和操作规程的适用性</a:t>
              </a: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nvPicPr>
        <p:blipFill>
          <a:blip r:embed="rId1290"/>
          <a:stretch>
            <a:fillRect/>
          </a:stretch>
        </p:blipFill>
        <p:spPr>
          <a:xfrm>
            <a:off x="0" y="0"/>
            <a:ext cx="12202795" cy="6857365"/>
          </a:xfrm>
          <a:prstGeom prst="rect">
            <a:avLst/>
          </a:prstGeom>
        </p:spPr>
      </p:pic>
      <p:sp>
        <p:nvSpPr>
          <p:cNvPr id="47" name="文本框 46"/>
          <p:cNvSpPr txBox="1"/>
          <p:nvPr/>
        </p:nvSpPr>
        <p:spPr>
          <a:xfrm>
            <a:off x="847090" y="204470"/>
            <a:ext cx="10452735" cy="768350"/>
          </a:xfrm>
          <a:prstGeom prst="rect">
            <a:avLst/>
          </a:prstGeom>
          <a:gradFill>
            <a:gsLst>
              <a:gs pos="0">
                <a:srgbClr val="E30000"/>
              </a:gs>
              <a:gs pos="100000">
                <a:srgbClr val="760303"/>
              </a:gs>
            </a:gsLst>
            <a:lin ang="5400000" scaled="0"/>
          </a:gradFill>
          <a:ln>
            <a:noFill/>
          </a:ln>
        </p:spPr>
        <p:txBody>
          <a:bodyPr wrap="square" rtlCol="0">
            <a:spAutoFit/>
          </a:bodyPr>
          <a:lstStyle/>
          <a:p>
            <a:pPr algn="l"/>
            <a:r>
              <a:rPr lang="en-US" altLang="zh-CN" sz="2200">
                <a:solidFill>
                  <a:schemeClr val="bg1"/>
                </a:solidFill>
                <a:latin typeface="思源黑体 Medium" panose="020B0600000000000000" charset="-122"/>
                <a:ea typeface="思源黑体 Medium" panose="020B0600000000000000" charset="-122"/>
                <a:cs typeface="思源黑体 Medium" panose="020B0600000000000000" charset="-122"/>
              </a:rPr>
              <a:t>4</a:t>
            </a:r>
            <a:r>
              <a:rPr lang="zh-CN" altLang="en-US" sz="2200">
                <a:solidFill>
                  <a:schemeClr val="bg1"/>
                </a:solidFill>
                <a:latin typeface="思源黑体 Medium" panose="020B0600000000000000" charset="-122"/>
                <a:ea typeface="思源黑体 Medium" panose="020B0600000000000000" charset="-122"/>
                <a:cs typeface="思源黑体 Medium" panose="020B0600000000000000" charset="-122"/>
              </a:rPr>
              <a:t>、生产、储存危险化学品的企业，未按规定进行安全评价（评估），并向属地监管部门备案</a:t>
            </a:r>
          </a:p>
        </p:txBody>
      </p:sp>
      <p:sp>
        <p:nvSpPr>
          <p:cNvPr id="5" name="文本框 4"/>
          <p:cNvSpPr txBox="1"/>
          <p:nvPr/>
        </p:nvSpPr>
        <p:spPr>
          <a:xfrm>
            <a:off x="847090" y="1118870"/>
            <a:ext cx="6723380" cy="1891665"/>
          </a:xfrm>
          <a:prstGeom prst="rect">
            <a:avLst/>
          </a:prstGeom>
          <a:solidFill>
            <a:schemeClr val="bg2">
              <a:alpha val="48000"/>
            </a:schemeClr>
          </a:solidFill>
        </p:spPr>
        <p:txBody>
          <a:bodyPr wrap="square" rtlCol="0">
            <a:spAutoFit/>
          </a:bodyPr>
          <a:lstStyle/>
          <a:p>
            <a:pPr>
              <a:lnSpc>
                <a:spcPct val="150000"/>
              </a:lnSpc>
            </a:pPr>
            <a:r>
              <a:rPr lang="zh-CN" altLang="en-US"/>
              <a:t>《危险化学品安全管理条例》第二十二条 生产、</a:t>
            </a:r>
            <a:r>
              <a:rPr lang="zh-CN" altLang="en-US" sz="2400">
                <a:solidFill>
                  <a:srgbClr val="FF0000"/>
                </a:solidFill>
              </a:rPr>
              <a:t>储存</a:t>
            </a:r>
            <a:r>
              <a:rPr lang="zh-CN" altLang="en-US">
                <a:solidFill>
                  <a:srgbClr val="FF0000"/>
                </a:solidFill>
              </a:rPr>
              <a:t>危险化学品的企业，应当委托具备国家规定的资质条件的机构，对本企业的安全生产条件每三年进行一次安全评价，提出安全评价报告。</a:t>
            </a:r>
          </a:p>
          <a:p>
            <a:pPr>
              <a:lnSpc>
                <a:spcPct val="150000"/>
              </a:lnSpc>
            </a:pPr>
            <a:endParaRPr lang="zh-CN" altLang="en-US">
              <a:solidFill>
                <a:srgbClr val="FF0000"/>
              </a:solidFill>
            </a:endParaRPr>
          </a:p>
        </p:txBody>
      </p:sp>
      <p:grpSp>
        <p:nvGrpSpPr>
          <p:cNvPr id="3" name="组合 2" descr="7b0a202020202274657874626f78223a20227b5c2269645c223a32303334323939322c5c2263617465676f72795f69645c223a5c225c227d220a7d0a"/>
          <p:cNvGrpSpPr/>
          <p:nvPr/>
        </p:nvGrpSpPr>
        <p:grpSpPr>
          <a:xfrm>
            <a:off x="8373745" y="1294130"/>
            <a:ext cx="3422015" cy="5102225"/>
            <a:chOff x="5822" y="3275"/>
            <a:chExt cx="7562" cy="4203"/>
          </a:xfrm>
        </p:grpSpPr>
        <p:grpSp>
          <p:nvGrpSpPr>
            <p:cNvPr id="575" name="图形 573"/>
            <p:cNvGrpSpPr/>
            <p:nvPr/>
          </p:nvGrpSpPr>
          <p:grpSpPr>
            <a:xfrm>
              <a:off x="5984" y="4307"/>
              <a:ext cx="7400" cy="3171"/>
              <a:chOff x="3799710" y="2734804"/>
              <a:chExt cx="4699215" cy="2013433"/>
            </a:xfrm>
          </p:grpSpPr>
          <p:sp>
            <p:nvSpPr>
              <p:cNvPr id="576" name="任意多边形: 形状 575"/>
              <p:cNvSpPr/>
              <p:nvPr>
                <p:custDataLst>
                  <p:tags r:id="rId23"/>
                </p:custDataLst>
              </p:nvPr>
            </p:nvSpPr>
            <p:spPr>
              <a:xfrm>
                <a:off x="3799710" y="2734804"/>
                <a:ext cx="4699215" cy="2013433"/>
              </a:xfrm>
              <a:custGeom>
                <a:avLst/>
                <a:gdLst>
                  <a:gd name="connsiteX0" fmla="*/ 0 w 4699215"/>
                  <a:gd name="connsiteY0" fmla="*/ 0 h 2013433"/>
                  <a:gd name="connsiteX1" fmla="*/ 4699216 w 4699215"/>
                  <a:gd name="connsiteY1" fmla="*/ 0 h 2013433"/>
                  <a:gd name="connsiteX2" fmla="*/ 4699216 w 4699215"/>
                  <a:gd name="connsiteY2" fmla="*/ 2013433 h 2013433"/>
                  <a:gd name="connsiteX3" fmla="*/ 0 w 4699215"/>
                  <a:gd name="connsiteY3" fmla="*/ 2013433 h 2013433"/>
                </a:gdLst>
                <a:ahLst/>
                <a:cxnLst>
                  <a:cxn ang="0">
                    <a:pos x="connsiteX0" y="connsiteY0"/>
                  </a:cxn>
                  <a:cxn ang="0">
                    <a:pos x="connsiteX1" y="connsiteY1"/>
                  </a:cxn>
                  <a:cxn ang="0">
                    <a:pos x="connsiteX2" y="connsiteY2"/>
                  </a:cxn>
                  <a:cxn ang="0">
                    <a:pos x="connsiteX3" y="connsiteY3"/>
                  </a:cxn>
                </a:cxnLst>
                <a:rect l="l" t="t" r="r" b="b"/>
                <a:pathLst>
                  <a:path w="4699215" h="2013433">
                    <a:moveTo>
                      <a:pt x="0" y="0"/>
                    </a:moveTo>
                    <a:lnTo>
                      <a:pt x="4699216" y="0"/>
                    </a:lnTo>
                    <a:lnTo>
                      <a:pt x="4699216" y="2013433"/>
                    </a:lnTo>
                    <a:lnTo>
                      <a:pt x="0" y="2013433"/>
                    </a:lnTo>
                    <a:close/>
                  </a:path>
                </a:pathLst>
              </a:custGeom>
              <a:solidFill>
                <a:srgbClr val="FDD06B"/>
              </a:solidFill>
              <a:ln w="18049" cap="flat">
                <a:solidFill>
                  <a:srgbClr val="231815"/>
                </a:solidFill>
                <a:prstDash val="solid"/>
                <a:miter/>
              </a:ln>
            </p:spPr>
            <p:txBody>
              <a:bodyPr rtlCol="0" anchor="ctr"/>
              <a:lstStyle/>
              <a:p>
                <a:endParaRPr lang="zh-CN" altLang="en-US"/>
              </a:p>
            </p:txBody>
          </p:sp>
          <p:sp>
            <p:nvSpPr>
              <p:cNvPr id="577" name="任意多边形: 形状 576"/>
              <p:cNvSpPr/>
              <p:nvPr>
                <p:custDataLst>
                  <p:tags r:id="rId24"/>
                </p:custDataLst>
              </p:nvPr>
            </p:nvSpPr>
            <p:spPr>
              <a:xfrm>
                <a:off x="7837420"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78" name="任意多边形: 形状 577"/>
              <p:cNvSpPr/>
              <p:nvPr>
                <p:custDataLst>
                  <p:tags r:id="rId25"/>
                </p:custDataLst>
              </p:nvPr>
            </p:nvSpPr>
            <p:spPr>
              <a:xfrm>
                <a:off x="7837420"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79" name="任意多边形: 形状 578"/>
              <p:cNvSpPr/>
              <p:nvPr>
                <p:custDataLst>
                  <p:tags r:id="rId26"/>
                </p:custDataLst>
              </p:nvPr>
            </p:nvSpPr>
            <p:spPr>
              <a:xfrm>
                <a:off x="7837420"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80" name="任意多边形: 形状 579"/>
              <p:cNvSpPr/>
              <p:nvPr>
                <p:custDataLst>
                  <p:tags r:id="rId27"/>
                </p:custDataLst>
              </p:nvPr>
            </p:nvSpPr>
            <p:spPr>
              <a:xfrm>
                <a:off x="7837420"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81" name="任意多边形: 形状 580"/>
              <p:cNvSpPr/>
              <p:nvPr>
                <p:custDataLst>
                  <p:tags r:id="rId28"/>
                </p:custDataLst>
              </p:nvPr>
            </p:nvSpPr>
            <p:spPr>
              <a:xfrm>
                <a:off x="7837420"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82" name="任意多边形: 形状 581"/>
              <p:cNvSpPr/>
              <p:nvPr>
                <p:custDataLst>
                  <p:tags r:id="rId29"/>
                </p:custDataLst>
              </p:nvPr>
            </p:nvSpPr>
            <p:spPr>
              <a:xfrm>
                <a:off x="7837420"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83" name="任意多边形: 形状 582"/>
              <p:cNvSpPr/>
              <p:nvPr>
                <p:custDataLst>
                  <p:tags r:id="rId30"/>
                </p:custDataLst>
              </p:nvPr>
            </p:nvSpPr>
            <p:spPr>
              <a:xfrm>
                <a:off x="7837420"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84" name="任意多边形: 形状 583"/>
              <p:cNvSpPr/>
              <p:nvPr>
                <p:custDataLst>
                  <p:tags r:id="rId31"/>
                </p:custDataLst>
              </p:nvPr>
            </p:nvSpPr>
            <p:spPr>
              <a:xfrm>
                <a:off x="7837420"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85" name="任意多边形: 形状 584"/>
              <p:cNvSpPr/>
              <p:nvPr>
                <p:custDataLst>
                  <p:tags r:id="rId32"/>
                </p:custDataLst>
              </p:nvPr>
            </p:nvSpPr>
            <p:spPr>
              <a:xfrm>
                <a:off x="7837420"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86" name="任意多边形: 形状 585"/>
              <p:cNvSpPr/>
              <p:nvPr>
                <p:custDataLst>
                  <p:tags r:id="rId33"/>
                </p:custDataLst>
              </p:nvPr>
            </p:nvSpPr>
            <p:spPr>
              <a:xfrm>
                <a:off x="7837420"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87" name="任意多边形: 形状 586"/>
              <p:cNvSpPr/>
              <p:nvPr>
                <p:custDataLst>
                  <p:tags r:id="rId34"/>
                </p:custDataLst>
              </p:nvPr>
            </p:nvSpPr>
            <p:spPr>
              <a:xfrm>
                <a:off x="7837420"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88" name="任意多边形: 形状 587"/>
              <p:cNvSpPr/>
              <p:nvPr>
                <p:custDataLst>
                  <p:tags r:id="rId35"/>
                </p:custDataLst>
              </p:nvPr>
            </p:nvSpPr>
            <p:spPr>
              <a:xfrm>
                <a:off x="7837420"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89" name="任意多边形: 形状 588"/>
              <p:cNvSpPr/>
              <p:nvPr>
                <p:custDataLst>
                  <p:tags r:id="rId36"/>
                </p:custDataLst>
              </p:nvPr>
            </p:nvSpPr>
            <p:spPr>
              <a:xfrm>
                <a:off x="7837420"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90" name="任意多边形: 形状 589"/>
              <p:cNvSpPr/>
              <p:nvPr>
                <p:custDataLst>
                  <p:tags r:id="rId37"/>
                </p:custDataLst>
              </p:nvPr>
            </p:nvSpPr>
            <p:spPr>
              <a:xfrm>
                <a:off x="7837420"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91" name="任意多边形: 形状 590"/>
              <p:cNvSpPr/>
              <p:nvPr>
                <p:custDataLst>
                  <p:tags r:id="rId38"/>
                </p:custDataLst>
              </p:nvPr>
            </p:nvSpPr>
            <p:spPr>
              <a:xfrm>
                <a:off x="7837420"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92" name="任意多边形: 形状 591"/>
              <p:cNvSpPr/>
              <p:nvPr>
                <p:custDataLst>
                  <p:tags r:id="rId39"/>
                </p:custDataLst>
              </p:nvPr>
            </p:nvSpPr>
            <p:spPr>
              <a:xfrm>
                <a:off x="7837420"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93" name="任意多边形: 形状 592"/>
              <p:cNvSpPr/>
              <p:nvPr>
                <p:custDataLst>
                  <p:tags r:id="rId40"/>
                </p:custDataLst>
              </p:nvPr>
            </p:nvSpPr>
            <p:spPr>
              <a:xfrm>
                <a:off x="7837420"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94" name="任意多边形: 形状 593"/>
              <p:cNvSpPr/>
              <p:nvPr>
                <p:custDataLst>
                  <p:tags r:id="rId41"/>
                </p:custDataLst>
              </p:nvPr>
            </p:nvSpPr>
            <p:spPr>
              <a:xfrm>
                <a:off x="7837420"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95" name="任意多边形: 形状 594"/>
              <p:cNvSpPr/>
              <p:nvPr>
                <p:custDataLst>
                  <p:tags r:id="rId42"/>
                </p:custDataLst>
              </p:nvPr>
            </p:nvSpPr>
            <p:spPr>
              <a:xfrm>
                <a:off x="7837420"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96" name="任意多边形: 形状 595"/>
              <p:cNvSpPr/>
              <p:nvPr>
                <p:custDataLst>
                  <p:tags r:id="rId43"/>
                </p:custDataLst>
              </p:nvPr>
            </p:nvSpPr>
            <p:spPr>
              <a:xfrm>
                <a:off x="7837420"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97" name="任意多边形: 形状 596"/>
              <p:cNvSpPr/>
              <p:nvPr>
                <p:custDataLst>
                  <p:tags r:id="rId44"/>
                </p:custDataLst>
              </p:nvPr>
            </p:nvSpPr>
            <p:spPr>
              <a:xfrm>
                <a:off x="7837420"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98" name="任意多边形: 形状 597"/>
              <p:cNvSpPr/>
              <p:nvPr>
                <p:custDataLst>
                  <p:tags r:id="rId45"/>
                </p:custDataLst>
              </p:nvPr>
            </p:nvSpPr>
            <p:spPr>
              <a:xfrm>
                <a:off x="7837420"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99" name="任意多边形: 形状 598"/>
              <p:cNvSpPr/>
              <p:nvPr>
                <p:custDataLst>
                  <p:tags r:id="rId46"/>
                </p:custDataLst>
              </p:nvPr>
            </p:nvSpPr>
            <p:spPr>
              <a:xfrm>
                <a:off x="7837420"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00" name="任意多边形: 形状 599"/>
              <p:cNvSpPr/>
              <p:nvPr>
                <p:custDataLst>
                  <p:tags r:id="rId47"/>
                </p:custDataLst>
              </p:nvPr>
            </p:nvSpPr>
            <p:spPr>
              <a:xfrm>
                <a:off x="7752473"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01" name="任意多边形: 形状 600"/>
              <p:cNvSpPr/>
              <p:nvPr>
                <p:custDataLst>
                  <p:tags r:id="rId48"/>
                </p:custDataLst>
              </p:nvPr>
            </p:nvSpPr>
            <p:spPr>
              <a:xfrm>
                <a:off x="7752473"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02" name="任意多边形: 形状 601"/>
              <p:cNvSpPr/>
              <p:nvPr>
                <p:custDataLst>
                  <p:tags r:id="rId49"/>
                </p:custDataLst>
              </p:nvPr>
            </p:nvSpPr>
            <p:spPr>
              <a:xfrm>
                <a:off x="7752473"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03" name="任意多边形: 形状 602"/>
              <p:cNvSpPr/>
              <p:nvPr>
                <p:custDataLst>
                  <p:tags r:id="rId50"/>
                </p:custDataLst>
              </p:nvPr>
            </p:nvSpPr>
            <p:spPr>
              <a:xfrm>
                <a:off x="7752473"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04" name="任意多边形: 形状 603"/>
              <p:cNvSpPr/>
              <p:nvPr>
                <p:custDataLst>
                  <p:tags r:id="rId51"/>
                </p:custDataLst>
              </p:nvPr>
            </p:nvSpPr>
            <p:spPr>
              <a:xfrm>
                <a:off x="7752473"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05" name="任意多边形: 形状 604"/>
              <p:cNvSpPr/>
              <p:nvPr>
                <p:custDataLst>
                  <p:tags r:id="rId52"/>
                </p:custDataLst>
              </p:nvPr>
            </p:nvSpPr>
            <p:spPr>
              <a:xfrm>
                <a:off x="7752473"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06" name="任意多边形: 形状 605"/>
              <p:cNvSpPr/>
              <p:nvPr>
                <p:custDataLst>
                  <p:tags r:id="rId53"/>
                </p:custDataLst>
              </p:nvPr>
            </p:nvSpPr>
            <p:spPr>
              <a:xfrm>
                <a:off x="7752473"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07" name="任意多边形: 形状 606"/>
              <p:cNvSpPr/>
              <p:nvPr>
                <p:custDataLst>
                  <p:tags r:id="rId54"/>
                </p:custDataLst>
              </p:nvPr>
            </p:nvSpPr>
            <p:spPr>
              <a:xfrm>
                <a:off x="7752473"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08" name="任意多边形: 形状 607"/>
              <p:cNvSpPr/>
              <p:nvPr>
                <p:custDataLst>
                  <p:tags r:id="rId55"/>
                </p:custDataLst>
              </p:nvPr>
            </p:nvSpPr>
            <p:spPr>
              <a:xfrm>
                <a:off x="7752473"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09" name="任意多边形: 形状 608"/>
              <p:cNvSpPr/>
              <p:nvPr>
                <p:custDataLst>
                  <p:tags r:id="rId56"/>
                </p:custDataLst>
              </p:nvPr>
            </p:nvSpPr>
            <p:spPr>
              <a:xfrm>
                <a:off x="7752473"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10" name="任意多边形: 形状 609"/>
              <p:cNvSpPr/>
              <p:nvPr>
                <p:custDataLst>
                  <p:tags r:id="rId57"/>
                </p:custDataLst>
              </p:nvPr>
            </p:nvSpPr>
            <p:spPr>
              <a:xfrm>
                <a:off x="7752473"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11" name="任意多边形: 形状 610"/>
              <p:cNvSpPr/>
              <p:nvPr>
                <p:custDataLst>
                  <p:tags r:id="rId58"/>
                </p:custDataLst>
              </p:nvPr>
            </p:nvSpPr>
            <p:spPr>
              <a:xfrm>
                <a:off x="7752473"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12" name="任意多边形: 形状 611"/>
              <p:cNvSpPr/>
              <p:nvPr>
                <p:custDataLst>
                  <p:tags r:id="rId59"/>
                </p:custDataLst>
              </p:nvPr>
            </p:nvSpPr>
            <p:spPr>
              <a:xfrm>
                <a:off x="7752473"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13" name="任意多边形: 形状 612"/>
              <p:cNvSpPr/>
              <p:nvPr>
                <p:custDataLst>
                  <p:tags r:id="rId60"/>
                </p:custDataLst>
              </p:nvPr>
            </p:nvSpPr>
            <p:spPr>
              <a:xfrm>
                <a:off x="7752473"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14" name="任意多边形: 形状 613"/>
              <p:cNvSpPr/>
              <p:nvPr>
                <p:custDataLst>
                  <p:tags r:id="rId61"/>
                </p:custDataLst>
              </p:nvPr>
            </p:nvSpPr>
            <p:spPr>
              <a:xfrm>
                <a:off x="7752473"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15" name="任意多边形: 形状 614"/>
              <p:cNvSpPr/>
              <p:nvPr>
                <p:custDataLst>
                  <p:tags r:id="rId62"/>
                </p:custDataLst>
              </p:nvPr>
            </p:nvSpPr>
            <p:spPr>
              <a:xfrm>
                <a:off x="7752473"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16" name="任意多边形: 形状 615"/>
              <p:cNvSpPr/>
              <p:nvPr>
                <p:custDataLst>
                  <p:tags r:id="rId63"/>
                </p:custDataLst>
              </p:nvPr>
            </p:nvSpPr>
            <p:spPr>
              <a:xfrm>
                <a:off x="7752473"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17" name="任意多边形: 形状 616"/>
              <p:cNvSpPr/>
              <p:nvPr>
                <p:custDataLst>
                  <p:tags r:id="rId64"/>
                </p:custDataLst>
              </p:nvPr>
            </p:nvSpPr>
            <p:spPr>
              <a:xfrm>
                <a:off x="7752473"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18" name="任意多边形: 形状 617"/>
              <p:cNvSpPr/>
              <p:nvPr>
                <p:custDataLst>
                  <p:tags r:id="rId65"/>
                </p:custDataLst>
              </p:nvPr>
            </p:nvSpPr>
            <p:spPr>
              <a:xfrm>
                <a:off x="7752473"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19" name="任意多边形: 形状 618"/>
              <p:cNvSpPr/>
              <p:nvPr>
                <p:custDataLst>
                  <p:tags r:id="rId66"/>
                </p:custDataLst>
              </p:nvPr>
            </p:nvSpPr>
            <p:spPr>
              <a:xfrm>
                <a:off x="7752473"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20" name="任意多边形: 形状 619"/>
              <p:cNvSpPr/>
              <p:nvPr>
                <p:custDataLst>
                  <p:tags r:id="rId67"/>
                </p:custDataLst>
              </p:nvPr>
            </p:nvSpPr>
            <p:spPr>
              <a:xfrm>
                <a:off x="7752473"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21" name="任意多边形: 形状 620"/>
              <p:cNvSpPr/>
              <p:nvPr>
                <p:custDataLst>
                  <p:tags r:id="rId68"/>
                </p:custDataLst>
              </p:nvPr>
            </p:nvSpPr>
            <p:spPr>
              <a:xfrm>
                <a:off x="7752473"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22" name="任意多边形: 形状 621"/>
              <p:cNvSpPr/>
              <p:nvPr>
                <p:custDataLst>
                  <p:tags r:id="rId69"/>
                </p:custDataLst>
              </p:nvPr>
            </p:nvSpPr>
            <p:spPr>
              <a:xfrm>
                <a:off x="7752473"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23" name="任意多边形: 形状 622"/>
              <p:cNvSpPr/>
              <p:nvPr>
                <p:custDataLst>
                  <p:tags r:id="rId70"/>
                </p:custDataLst>
              </p:nvPr>
            </p:nvSpPr>
            <p:spPr>
              <a:xfrm>
                <a:off x="7668429"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24" name="任意多边形: 形状 623"/>
              <p:cNvSpPr/>
              <p:nvPr>
                <p:custDataLst>
                  <p:tags r:id="rId71"/>
                </p:custDataLst>
              </p:nvPr>
            </p:nvSpPr>
            <p:spPr>
              <a:xfrm>
                <a:off x="7668429"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25" name="任意多边形: 形状 624"/>
              <p:cNvSpPr/>
              <p:nvPr>
                <p:custDataLst>
                  <p:tags r:id="rId72"/>
                </p:custDataLst>
              </p:nvPr>
            </p:nvSpPr>
            <p:spPr>
              <a:xfrm>
                <a:off x="7668429"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26" name="任意多边形: 形状 625"/>
              <p:cNvSpPr/>
              <p:nvPr>
                <p:custDataLst>
                  <p:tags r:id="rId73"/>
                </p:custDataLst>
              </p:nvPr>
            </p:nvSpPr>
            <p:spPr>
              <a:xfrm>
                <a:off x="7668429"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27" name="任意多边形: 形状 626"/>
              <p:cNvSpPr/>
              <p:nvPr>
                <p:custDataLst>
                  <p:tags r:id="rId74"/>
                </p:custDataLst>
              </p:nvPr>
            </p:nvSpPr>
            <p:spPr>
              <a:xfrm>
                <a:off x="7668429"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28" name="任意多边形: 形状 627"/>
              <p:cNvSpPr/>
              <p:nvPr>
                <p:custDataLst>
                  <p:tags r:id="rId75"/>
                </p:custDataLst>
              </p:nvPr>
            </p:nvSpPr>
            <p:spPr>
              <a:xfrm>
                <a:off x="7668429"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29" name="任意多边形: 形状 628"/>
              <p:cNvSpPr/>
              <p:nvPr>
                <p:custDataLst>
                  <p:tags r:id="rId76"/>
                </p:custDataLst>
              </p:nvPr>
            </p:nvSpPr>
            <p:spPr>
              <a:xfrm>
                <a:off x="7668429"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30" name="任意多边形: 形状 629"/>
              <p:cNvSpPr/>
              <p:nvPr>
                <p:custDataLst>
                  <p:tags r:id="rId77"/>
                </p:custDataLst>
              </p:nvPr>
            </p:nvSpPr>
            <p:spPr>
              <a:xfrm>
                <a:off x="7668429"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31" name="任意多边形: 形状 630"/>
              <p:cNvSpPr/>
              <p:nvPr>
                <p:custDataLst>
                  <p:tags r:id="rId78"/>
                </p:custDataLst>
              </p:nvPr>
            </p:nvSpPr>
            <p:spPr>
              <a:xfrm>
                <a:off x="7668429"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32" name="任意多边形: 形状 631"/>
              <p:cNvSpPr/>
              <p:nvPr>
                <p:custDataLst>
                  <p:tags r:id="rId79"/>
                </p:custDataLst>
              </p:nvPr>
            </p:nvSpPr>
            <p:spPr>
              <a:xfrm>
                <a:off x="7668429"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33" name="任意多边形: 形状 632"/>
              <p:cNvSpPr/>
              <p:nvPr>
                <p:custDataLst>
                  <p:tags r:id="rId80"/>
                </p:custDataLst>
              </p:nvPr>
            </p:nvSpPr>
            <p:spPr>
              <a:xfrm>
                <a:off x="7668429"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34" name="任意多边形: 形状 633"/>
              <p:cNvSpPr/>
              <p:nvPr>
                <p:custDataLst>
                  <p:tags r:id="rId81"/>
                </p:custDataLst>
              </p:nvPr>
            </p:nvSpPr>
            <p:spPr>
              <a:xfrm>
                <a:off x="7668429"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35" name="任意多边形: 形状 634"/>
              <p:cNvSpPr/>
              <p:nvPr>
                <p:custDataLst>
                  <p:tags r:id="rId82"/>
                </p:custDataLst>
              </p:nvPr>
            </p:nvSpPr>
            <p:spPr>
              <a:xfrm>
                <a:off x="7668429"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36" name="任意多边形: 形状 635"/>
              <p:cNvSpPr/>
              <p:nvPr>
                <p:custDataLst>
                  <p:tags r:id="rId83"/>
                </p:custDataLst>
              </p:nvPr>
            </p:nvSpPr>
            <p:spPr>
              <a:xfrm>
                <a:off x="7668429"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37" name="任意多边形: 形状 636"/>
              <p:cNvSpPr/>
              <p:nvPr>
                <p:custDataLst>
                  <p:tags r:id="rId84"/>
                </p:custDataLst>
              </p:nvPr>
            </p:nvSpPr>
            <p:spPr>
              <a:xfrm>
                <a:off x="7668429"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38" name="任意多边形: 形状 637"/>
              <p:cNvSpPr/>
              <p:nvPr>
                <p:custDataLst>
                  <p:tags r:id="rId85"/>
                </p:custDataLst>
              </p:nvPr>
            </p:nvSpPr>
            <p:spPr>
              <a:xfrm>
                <a:off x="7668429"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39" name="任意多边形: 形状 638"/>
              <p:cNvSpPr/>
              <p:nvPr>
                <p:custDataLst>
                  <p:tags r:id="rId86"/>
                </p:custDataLst>
              </p:nvPr>
            </p:nvSpPr>
            <p:spPr>
              <a:xfrm>
                <a:off x="7668429"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40" name="任意多边形: 形状 639"/>
              <p:cNvSpPr/>
              <p:nvPr>
                <p:custDataLst>
                  <p:tags r:id="rId87"/>
                </p:custDataLst>
              </p:nvPr>
            </p:nvSpPr>
            <p:spPr>
              <a:xfrm>
                <a:off x="7668429"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41" name="任意多边形: 形状 640"/>
              <p:cNvSpPr/>
              <p:nvPr>
                <p:custDataLst>
                  <p:tags r:id="rId88"/>
                </p:custDataLst>
              </p:nvPr>
            </p:nvSpPr>
            <p:spPr>
              <a:xfrm>
                <a:off x="7668429"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42" name="任意多边形: 形状 641"/>
              <p:cNvSpPr/>
              <p:nvPr>
                <p:custDataLst>
                  <p:tags r:id="rId89"/>
                </p:custDataLst>
              </p:nvPr>
            </p:nvSpPr>
            <p:spPr>
              <a:xfrm>
                <a:off x="7668429"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43" name="任意多边形: 形状 642"/>
              <p:cNvSpPr/>
              <p:nvPr>
                <p:custDataLst>
                  <p:tags r:id="rId90"/>
                </p:custDataLst>
              </p:nvPr>
            </p:nvSpPr>
            <p:spPr>
              <a:xfrm>
                <a:off x="7668429"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44" name="任意多边形: 形状 643"/>
              <p:cNvSpPr/>
              <p:nvPr>
                <p:custDataLst>
                  <p:tags r:id="rId91"/>
                </p:custDataLst>
              </p:nvPr>
            </p:nvSpPr>
            <p:spPr>
              <a:xfrm>
                <a:off x="7668429"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45" name="任意多边形: 形状 644"/>
              <p:cNvSpPr/>
              <p:nvPr>
                <p:custDataLst>
                  <p:tags r:id="rId92"/>
                </p:custDataLst>
              </p:nvPr>
            </p:nvSpPr>
            <p:spPr>
              <a:xfrm>
                <a:off x="7668429"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46" name="任意多边形: 形状 645"/>
              <p:cNvSpPr/>
              <p:nvPr>
                <p:custDataLst>
                  <p:tags r:id="rId93"/>
                </p:custDataLst>
              </p:nvPr>
            </p:nvSpPr>
            <p:spPr>
              <a:xfrm>
                <a:off x="7584386"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47" name="任意多边形: 形状 646"/>
              <p:cNvSpPr/>
              <p:nvPr>
                <p:custDataLst>
                  <p:tags r:id="rId94"/>
                </p:custDataLst>
              </p:nvPr>
            </p:nvSpPr>
            <p:spPr>
              <a:xfrm>
                <a:off x="7584386"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48" name="任意多边形: 形状 647"/>
              <p:cNvSpPr/>
              <p:nvPr>
                <p:custDataLst>
                  <p:tags r:id="rId95"/>
                </p:custDataLst>
              </p:nvPr>
            </p:nvSpPr>
            <p:spPr>
              <a:xfrm>
                <a:off x="7584386"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49" name="任意多边形: 形状 648"/>
              <p:cNvSpPr/>
              <p:nvPr>
                <p:custDataLst>
                  <p:tags r:id="rId96"/>
                </p:custDataLst>
              </p:nvPr>
            </p:nvSpPr>
            <p:spPr>
              <a:xfrm>
                <a:off x="7584386"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50" name="任意多边形: 形状 649"/>
              <p:cNvSpPr/>
              <p:nvPr>
                <p:custDataLst>
                  <p:tags r:id="rId97"/>
                </p:custDataLst>
              </p:nvPr>
            </p:nvSpPr>
            <p:spPr>
              <a:xfrm>
                <a:off x="7584386"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51" name="任意多边形: 形状 650"/>
              <p:cNvSpPr/>
              <p:nvPr>
                <p:custDataLst>
                  <p:tags r:id="rId98"/>
                </p:custDataLst>
              </p:nvPr>
            </p:nvSpPr>
            <p:spPr>
              <a:xfrm>
                <a:off x="7584386"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52" name="任意多边形: 形状 651"/>
              <p:cNvSpPr/>
              <p:nvPr>
                <p:custDataLst>
                  <p:tags r:id="rId99"/>
                </p:custDataLst>
              </p:nvPr>
            </p:nvSpPr>
            <p:spPr>
              <a:xfrm>
                <a:off x="7584386"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53" name="任意多边形: 形状 652"/>
              <p:cNvSpPr/>
              <p:nvPr>
                <p:custDataLst>
                  <p:tags r:id="rId100"/>
                </p:custDataLst>
              </p:nvPr>
            </p:nvSpPr>
            <p:spPr>
              <a:xfrm>
                <a:off x="7584386"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54" name="任意多边形: 形状 653"/>
              <p:cNvSpPr/>
              <p:nvPr>
                <p:custDataLst>
                  <p:tags r:id="rId101"/>
                </p:custDataLst>
              </p:nvPr>
            </p:nvSpPr>
            <p:spPr>
              <a:xfrm>
                <a:off x="7584386"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55" name="任意多边形: 形状 654"/>
              <p:cNvSpPr/>
              <p:nvPr>
                <p:custDataLst>
                  <p:tags r:id="rId102"/>
                </p:custDataLst>
              </p:nvPr>
            </p:nvSpPr>
            <p:spPr>
              <a:xfrm>
                <a:off x="7584386"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56" name="任意多边形: 形状 655"/>
              <p:cNvSpPr/>
              <p:nvPr>
                <p:custDataLst>
                  <p:tags r:id="rId103"/>
                </p:custDataLst>
              </p:nvPr>
            </p:nvSpPr>
            <p:spPr>
              <a:xfrm>
                <a:off x="7584386"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57" name="任意多边形: 形状 656"/>
              <p:cNvSpPr/>
              <p:nvPr>
                <p:custDataLst>
                  <p:tags r:id="rId104"/>
                </p:custDataLst>
              </p:nvPr>
            </p:nvSpPr>
            <p:spPr>
              <a:xfrm>
                <a:off x="7584386"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58" name="任意多边形: 形状 657"/>
              <p:cNvSpPr/>
              <p:nvPr>
                <p:custDataLst>
                  <p:tags r:id="rId105"/>
                </p:custDataLst>
              </p:nvPr>
            </p:nvSpPr>
            <p:spPr>
              <a:xfrm>
                <a:off x="7584386"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59" name="任意多边形: 形状 658"/>
              <p:cNvSpPr/>
              <p:nvPr>
                <p:custDataLst>
                  <p:tags r:id="rId106"/>
                </p:custDataLst>
              </p:nvPr>
            </p:nvSpPr>
            <p:spPr>
              <a:xfrm>
                <a:off x="7584386"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60" name="任意多边形: 形状 659"/>
              <p:cNvSpPr/>
              <p:nvPr>
                <p:custDataLst>
                  <p:tags r:id="rId107"/>
                </p:custDataLst>
              </p:nvPr>
            </p:nvSpPr>
            <p:spPr>
              <a:xfrm>
                <a:off x="7584386"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61" name="任意多边形: 形状 660"/>
              <p:cNvSpPr/>
              <p:nvPr>
                <p:custDataLst>
                  <p:tags r:id="rId108"/>
                </p:custDataLst>
              </p:nvPr>
            </p:nvSpPr>
            <p:spPr>
              <a:xfrm>
                <a:off x="7584386"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62" name="任意多边形: 形状 661"/>
              <p:cNvSpPr/>
              <p:nvPr>
                <p:custDataLst>
                  <p:tags r:id="rId109"/>
                </p:custDataLst>
              </p:nvPr>
            </p:nvSpPr>
            <p:spPr>
              <a:xfrm>
                <a:off x="7584386"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63" name="任意多边形: 形状 662"/>
              <p:cNvSpPr/>
              <p:nvPr>
                <p:custDataLst>
                  <p:tags r:id="rId110"/>
                </p:custDataLst>
              </p:nvPr>
            </p:nvSpPr>
            <p:spPr>
              <a:xfrm>
                <a:off x="7584386"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64" name="任意多边形: 形状 663"/>
              <p:cNvSpPr/>
              <p:nvPr>
                <p:custDataLst>
                  <p:tags r:id="rId111"/>
                </p:custDataLst>
              </p:nvPr>
            </p:nvSpPr>
            <p:spPr>
              <a:xfrm>
                <a:off x="7584386"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65" name="任意多边形: 形状 664"/>
              <p:cNvSpPr/>
              <p:nvPr>
                <p:custDataLst>
                  <p:tags r:id="rId112"/>
                </p:custDataLst>
              </p:nvPr>
            </p:nvSpPr>
            <p:spPr>
              <a:xfrm>
                <a:off x="7584386"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66" name="任意多边形: 形状 665"/>
              <p:cNvSpPr/>
              <p:nvPr>
                <p:custDataLst>
                  <p:tags r:id="rId113"/>
                </p:custDataLst>
              </p:nvPr>
            </p:nvSpPr>
            <p:spPr>
              <a:xfrm>
                <a:off x="7584386"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67" name="任意多边形: 形状 666"/>
              <p:cNvSpPr/>
              <p:nvPr>
                <p:custDataLst>
                  <p:tags r:id="rId114"/>
                </p:custDataLst>
              </p:nvPr>
            </p:nvSpPr>
            <p:spPr>
              <a:xfrm>
                <a:off x="7584386"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68" name="任意多边形: 形状 667"/>
              <p:cNvSpPr/>
              <p:nvPr>
                <p:custDataLst>
                  <p:tags r:id="rId115"/>
                </p:custDataLst>
              </p:nvPr>
            </p:nvSpPr>
            <p:spPr>
              <a:xfrm>
                <a:off x="7584386"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69" name="任意多边形: 形状 668"/>
              <p:cNvSpPr/>
              <p:nvPr>
                <p:custDataLst>
                  <p:tags r:id="rId116"/>
                </p:custDataLst>
              </p:nvPr>
            </p:nvSpPr>
            <p:spPr>
              <a:xfrm>
                <a:off x="7499438"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70" name="任意多边形: 形状 669"/>
              <p:cNvSpPr/>
              <p:nvPr>
                <p:custDataLst>
                  <p:tags r:id="rId117"/>
                </p:custDataLst>
              </p:nvPr>
            </p:nvSpPr>
            <p:spPr>
              <a:xfrm>
                <a:off x="7499438"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71" name="任意多边形: 形状 670"/>
              <p:cNvSpPr/>
              <p:nvPr>
                <p:custDataLst>
                  <p:tags r:id="rId118"/>
                </p:custDataLst>
              </p:nvPr>
            </p:nvSpPr>
            <p:spPr>
              <a:xfrm>
                <a:off x="7499438"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72" name="任意多边形: 形状 671"/>
              <p:cNvSpPr/>
              <p:nvPr>
                <p:custDataLst>
                  <p:tags r:id="rId119"/>
                </p:custDataLst>
              </p:nvPr>
            </p:nvSpPr>
            <p:spPr>
              <a:xfrm>
                <a:off x="7499438"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73" name="任意多边形: 形状 672"/>
              <p:cNvSpPr/>
              <p:nvPr>
                <p:custDataLst>
                  <p:tags r:id="rId120"/>
                </p:custDataLst>
              </p:nvPr>
            </p:nvSpPr>
            <p:spPr>
              <a:xfrm>
                <a:off x="7499438"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74" name="任意多边形: 形状 673"/>
              <p:cNvSpPr/>
              <p:nvPr>
                <p:custDataLst>
                  <p:tags r:id="rId121"/>
                </p:custDataLst>
              </p:nvPr>
            </p:nvSpPr>
            <p:spPr>
              <a:xfrm>
                <a:off x="7499438"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75" name="任意多边形: 形状 674"/>
              <p:cNvSpPr/>
              <p:nvPr>
                <p:custDataLst>
                  <p:tags r:id="rId122"/>
                </p:custDataLst>
              </p:nvPr>
            </p:nvSpPr>
            <p:spPr>
              <a:xfrm>
                <a:off x="7499438"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76" name="任意多边形: 形状 675"/>
              <p:cNvSpPr/>
              <p:nvPr>
                <p:custDataLst>
                  <p:tags r:id="rId123"/>
                </p:custDataLst>
              </p:nvPr>
            </p:nvSpPr>
            <p:spPr>
              <a:xfrm>
                <a:off x="7499438"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77" name="任意多边形: 形状 676"/>
              <p:cNvSpPr/>
              <p:nvPr>
                <p:custDataLst>
                  <p:tags r:id="rId124"/>
                </p:custDataLst>
              </p:nvPr>
            </p:nvSpPr>
            <p:spPr>
              <a:xfrm>
                <a:off x="7499438"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78" name="任意多边形: 形状 677"/>
              <p:cNvSpPr/>
              <p:nvPr>
                <p:custDataLst>
                  <p:tags r:id="rId125"/>
                </p:custDataLst>
              </p:nvPr>
            </p:nvSpPr>
            <p:spPr>
              <a:xfrm>
                <a:off x="7499438"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79" name="任意多边形: 形状 678"/>
              <p:cNvSpPr/>
              <p:nvPr>
                <p:custDataLst>
                  <p:tags r:id="rId126"/>
                </p:custDataLst>
              </p:nvPr>
            </p:nvSpPr>
            <p:spPr>
              <a:xfrm>
                <a:off x="7499438"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80" name="任意多边形: 形状 679"/>
              <p:cNvSpPr/>
              <p:nvPr>
                <p:custDataLst>
                  <p:tags r:id="rId127"/>
                </p:custDataLst>
              </p:nvPr>
            </p:nvSpPr>
            <p:spPr>
              <a:xfrm>
                <a:off x="7499438"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81" name="任意多边形: 形状 680"/>
              <p:cNvSpPr/>
              <p:nvPr>
                <p:custDataLst>
                  <p:tags r:id="rId128"/>
                </p:custDataLst>
              </p:nvPr>
            </p:nvSpPr>
            <p:spPr>
              <a:xfrm>
                <a:off x="7499438"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82" name="任意多边形: 形状 681"/>
              <p:cNvSpPr/>
              <p:nvPr>
                <p:custDataLst>
                  <p:tags r:id="rId129"/>
                </p:custDataLst>
              </p:nvPr>
            </p:nvSpPr>
            <p:spPr>
              <a:xfrm>
                <a:off x="7499438"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83" name="任意多边形: 形状 682"/>
              <p:cNvSpPr/>
              <p:nvPr>
                <p:custDataLst>
                  <p:tags r:id="rId130"/>
                </p:custDataLst>
              </p:nvPr>
            </p:nvSpPr>
            <p:spPr>
              <a:xfrm>
                <a:off x="7499438"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84" name="任意多边形: 形状 683"/>
              <p:cNvSpPr/>
              <p:nvPr>
                <p:custDataLst>
                  <p:tags r:id="rId131"/>
                </p:custDataLst>
              </p:nvPr>
            </p:nvSpPr>
            <p:spPr>
              <a:xfrm>
                <a:off x="7499438"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85" name="任意多边形: 形状 684"/>
              <p:cNvSpPr/>
              <p:nvPr>
                <p:custDataLst>
                  <p:tags r:id="rId132"/>
                </p:custDataLst>
              </p:nvPr>
            </p:nvSpPr>
            <p:spPr>
              <a:xfrm>
                <a:off x="7499438"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86" name="任意多边形: 形状 685"/>
              <p:cNvSpPr/>
              <p:nvPr>
                <p:custDataLst>
                  <p:tags r:id="rId133"/>
                </p:custDataLst>
              </p:nvPr>
            </p:nvSpPr>
            <p:spPr>
              <a:xfrm>
                <a:off x="7499438"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87" name="任意多边形: 形状 686"/>
              <p:cNvSpPr/>
              <p:nvPr>
                <p:custDataLst>
                  <p:tags r:id="rId134"/>
                </p:custDataLst>
              </p:nvPr>
            </p:nvSpPr>
            <p:spPr>
              <a:xfrm>
                <a:off x="7499438"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88" name="任意多边形: 形状 687"/>
              <p:cNvSpPr/>
              <p:nvPr>
                <p:custDataLst>
                  <p:tags r:id="rId135"/>
                </p:custDataLst>
              </p:nvPr>
            </p:nvSpPr>
            <p:spPr>
              <a:xfrm>
                <a:off x="7499438"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89" name="任意多边形: 形状 688"/>
              <p:cNvSpPr/>
              <p:nvPr>
                <p:custDataLst>
                  <p:tags r:id="rId136"/>
                </p:custDataLst>
              </p:nvPr>
            </p:nvSpPr>
            <p:spPr>
              <a:xfrm>
                <a:off x="7499438"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90" name="任意多边形: 形状 689"/>
              <p:cNvSpPr/>
              <p:nvPr>
                <p:custDataLst>
                  <p:tags r:id="rId137"/>
                </p:custDataLst>
              </p:nvPr>
            </p:nvSpPr>
            <p:spPr>
              <a:xfrm>
                <a:off x="7499438"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91" name="任意多边形: 形状 690"/>
              <p:cNvSpPr/>
              <p:nvPr>
                <p:custDataLst>
                  <p:tags r:id="rId138"/>
                </p:custDataLst>
              </p:nvPr>
            </p:nvSpPr>
            <p:spPr>
              <a:xfrm>
                <a:off x="7499438"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92" name="任意多边形: 形状 691"/>
              <p:cNvSpPr/>
              <p:nvPr>
                <p:custDataLst>
                  <p:tags r:id="rId139"/>
                </p:custDataLst>
              </p:nvPr>
            </p:nvSpPr>
            <p:spPr>
              <a:xfrm>
                <a:off x="7415395"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93" name="任意多边形: 形状 692"/>
              <p:cNvSpPr/>
              <p:nvPr>
                <p:custDataLst>
                  <p:tags r:id="rId140"/>
                </p:custDataLst>
              </p:nvPr>
            </p:nvSpPr>
            <p:spPr>
              <a:xfrm>
                <a:off x="7415395"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94" name="任意多边形: 形状 693"/>
              <p:cNvSpPr/>
              <p:nvPr>
                <p:custDataLst>
                  <p:tags r:id="rId141"/>
                </p:custDataLst>
              </p:nvPr>
            </p:nvSpPr>
            <p:spPr>
              <a:xfrm>
                <a:off x="7415395"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95" name="任意多边形: 形状 694"/>
              <p:cNvSpPr/>
              <p:nvPr>
                <p:custDataLst>
                  <p:tags r:id="rId142"/>
                </p:custDataLst>
              </p:nvPr>
            </p:nvSpPr>
            <p:spPr>
              <a:xfrm>
                <a:off x="7415395"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96" name="任意多边形: 形状 695"/>
              <p:cNvSpPr/>
              <p:nvPr>
                <p:custDataLst>
                  <p:tags r:id="rId143"/>
                </p:custDataLst>
              </p:nvPr>
            </p:nvSpPr>
            <p:spPr>
              <a:xfrm>
                <a:off x="7415395"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97" name="任意多边形: 形状 696"/>
              <p:cNvSpPr/>
              <p:nvPr>
                <p:custDataLst>
                  <p:tags r:id="rId144"/>
                </p:custDataLst>
              </p:nvPr>
            </p:nvSpPr>
            <p:spPr>
              <a:xfrm>
                <a:off x="7415395"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98" name="任意多边形: 形状 697"/>
              <p:cNvSpPr/>
              <p:nvPr>
                <p:custDataLst>
                  <p:tags r:id="rId145"/>
                </p:custDataLst>
              </p:nvPr>
            </p:nvSpPr>
            <p:spPr>
              <a:xfrm>
                <a:off x="7415395"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99" name="任意多边形: 形状 698"/>
              <p:cNvSpPr/>
              <p:nvPr>
                <p:custDataLst>
                  <p:tags r:id="rId146"/>
                </p:custDataLst>
              </p:nvPr>
            </p:nvSpPr>
            <p:spPr>
              <a:xfrm>
                <a:off x="7415395"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00" name="任意多边形: 形状 699"/>
              <p:cNvSpPr/>
              <p:nvPr>
                <p:custDataLst>
                  <p:tags r:id="rId147"/>
                </p:custDataLst>
              </p:nvPr>
            </p:nvSpPr>
            <p:spPr>
              <a:xfrm>
                <a:off x="7415395"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01" name="任意多边形: 形状 700"/>
              <p:cNvSpPr/>
              <p:nvPr>
                <p:custDataLst>
                  <p:tags r:id="rId148"/>
                </p:custDataLst>
              </p:nvPr>
            </p:nvSpPr>
            <p:spPr>
              <a:xfrm>
                <a:off x="7415395"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02" name="任意多边形: 形状 701"/>
              <p:cNvSpPr/>
              <p:nvPr>
                <p:custDataLst>
                  <p:tags r:id="rId149"/>
                </p:custDataLst>
              </p:nvPr>
            </p:nvSpPr>
            <p:spPr>
              <a:xfrm>
                <a:off x="7415395"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03" name="任意多边形: 形状 702"/>
              <p:cNvSpPr/>
              <p:nvPr>
                <p:custDataLst>
                  <p:tags r:id="rId150"/>
                </p:custDataLst>
              </p:nvPr>
            </p:nvSpPr>
            <p:spPr>
              <a:xfrm>
                <a:off x="7415395"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04" name="任意多边形: 形状 703"/>
              <p:cNvSpPr/>
              <p:nvPr>
                <p:custDataLst>
                  <p:tags r:id="rId151"/>
                </p:custDataLst>
              </p:nvPr>
            </p:nvSpPr>
            <p:spPr>
              <a:xfrm>
                <a:off x="7415395"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05" name="任意多边形: 形状 704"/>
              <p:cNvSpPr/>
              <p:nvPr>
                <p:custDataLst>
                  <p:tags r:id="rId152"/>
                </p:custDataLst>
              </p:nvPr>
            </p:nvSpPr>
            <p:spPr>
              <a:xfrm>
                <a:off x="7415395"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06" name="任意多边形: 形状 705"/>
              <p:cNvSpPr/>
              <p:nvPr>
                <p:custDataLst>
                  <p:tags r:id="rId153"/>
                </p:custDataLst>
              </p:nvPr>
            </p:nvSpPr>
            <p:spPr>
              <a:xfrm>
                <a:off x="7415395"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07" name="任意多边形: 形状 706"/>
              <p:cNvSpPr/>
              <p:nvPr>
                <p:custDataLst>
                  <p:tags r:id="rId154"/>
                </p:custDataLst>
              </p:nvPr>
            </p:nvSpPr>
            <p:spPr>
              <a:xfrm>
                <a:off x="7415395"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08" name="任意多边形: 形状 707"/>
              <p:cNvSpPr/>
              <p:nvPr>
                <p:custDataLst>
                  <p:tags r:id="rId155"/>
                </p:custDataLst>
              </p:nvPr>
            </p:nvSpPr>
            <p:spPr>
              <a:xfrm>
                <a:off x="7415395"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09" name="任意多边形: 形状 708"/>
              <p:cNvSpPr/>
              <p:nvPr>
                <p:custDataLst>
                  <p:tags r:id="rId156"/>
                </p:custDataLst>
              </p:nvPr>
            </p:nvSpPr>
            <p:spPr>
              <a:xfrm>
                <a:off x="7415395"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10" name="任意多边形: 形状 709"/>
              <p:cNvSpPr/>
              <p:nvPr>
                <p:custDataLst>
                  <p:tags r:id="rId157"/>
                </p:custDataLst>
              </p:nvPr>
            </p:nvSpPr>
            <p:spPr>
              <a:xfrm>
                <a:off x="7415395"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11" name="任意多边形: 形状 710"/>
              <p:cNvSpPr/>
              <p:nvPr>
                <p:custDataLst>
                  <p:tags r:id="rId158"/>
                </p:custDataLst>
              </p:nvPr>
            </p:nvSpPr>
            <p:spPr>
              <a:xfrm>
                <a:off x="7415395"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12" name="任意多边形: 形状 711"/>
              <p:cNvSpPr/>
              <p:nvPr>
                <p:custDataLst>
                  <p:tags r:id="rId159"/>
                </p:custDataLst>
              </p:nvPr>
            </p:nvSpPr>
            <p:spPr>
              <a:xfrm>
                <a:off x="7415395"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13" name="任意多边形: 形状 712"/>
              <p:cNvSpPr/>
              <p:nvPr>
                <p:custDataLst>
                  <p:tags r:id="rId160"/>
                </p:custDataLst>
              </p:nvPr>
            </p:nvSpPr>
            <p:spPr>
              <a:xfrm>
                <a:off x="7415395"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14" name="任意多边形: 形状 713"/>
              <p:cNvSpPr/>
              <p:nvPr>
                <p:custDataLst>
                  <p:tags r:id="rId161"/>
                </p:custDataLst>
              </p:nvPr>
            </p:nvSpPr>
            <p:spPr>
              <a:xfrm>
                <a:off x="7415395"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15" name="任意多边形: 形状 714"/>
              <p:cNvSpPr/>
              <p:nvPr>
                <p:custDataLst>
                  <p:tags r:id="rId162"/>
                </p:custDataLst>
              </p:nvPr>
            </p:nvSpPr>
            <p:spPr>
              <a:xfrm>
                <a:off x="7331351"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16" name="任意多边形: 形状 715"/>
              <p:cNvSpPr/>
              <p:nvPr>
                <p:custDataLst>
                  <p:tags r:id="rId163"/>
                </p:custDataLst>
              </p:nvPr>
            </p:nvSpPr>
            <p:spPr>
              <a:xfrm>
                <a:off x="7331351"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17" name="任意多边形: 形状 716"/>
              <p:cNvSpPr/>
              <p:nvPr>
                <p:custDataLst>
                  <p:tags r:id="rId164"/>
                </p:custDataLst>
              </p:nvPr>
            </p:nvSpPr>
            <p:spPr>
              <a:xfrm>
                <a:off x="7331351"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18" name="任意多边形: 形状 717"/>
              <p:cNvSpPr/>
              <p:nvPr>
                <p:custDataLst>
                  <p:tags r:id="rId165"/>
                </p:custDataLst>
              </p:nvPr>
            </p:nvSpPr>
            <p:spPr>
              <a:xfrm>
                <a:off x="7331351"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19" name="任意多边形: 形状 718"/>
              <p:cNvSpPr/>
              <p:nvPr>
                <p:custDataLst>
                  <p:tags r:id="rId166"/>
                </p:custDataLst>
              </p:nvPr>
            </p:nvSpPr>
            <p:spPr>
              <a:xfrm>
                <a:off x="7331351"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20" name="任意多边形: 形状 719"/>
              <p:cNvSpPr/>
              <p:nvPr>
                <p:custDataLst>
                  <p:tags r:id="rId167"/>
                </p:custDataLst>
              </p:nvPr>
            </p:nvSpPr>
            <p:spPr>
              <a:xfrm>
                <a:off x="7331351"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21" name="任意多边形: 形状 720"/>
              <p:cNvSpPr/>
              <p:nvPr>
                <p:custDataLst>
                  <p:tags r:id="rId168"/>
                </p:custDataLst>
              </p:nvPr>
            </p:nvSpPr>
            <p:spPr>
              <a:xfrm>
                <a:off x="7331351"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22" name="任意多边形: 形状 721"/>
              <p:cNvSpPr/>
              <p:nvPr>
                <p:custDataLst>
                  <p:tags r:id="rId169"/>
                </p:custDataLst>
              </p:nvPr>
            </p:nvSpPr>
            <p:spPr>
              <a:xfrm>
                <a:off x="7331351"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23" name="任意多边形: 形状 722"/>
              <p:cNvSpPr/>
              <p:nvPr>
                <p:custDataLst>
                  <p:tags r:id="rId170"/>
                </p:custDataLst>
              </p:nvPr>
            </p:nvSpPr>
            <p:spPr>
              <a:xfrm>
                <a:off x="7331351"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24" name="任意多边形: 形状 723"/>
              <p:cNvSpPr/>
              <p:nvPr>
                <p:custDataLst>
                  <p:tags r:id="rId171"/>
                </p:custDataLst>
              </p:nvPr>
            </p:nvSpPr>
            <p:spPr>
              <a:xfrm>
                <a:off x="7331351"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25" name="任意多边形: 形状 724"/>
              <p:cNvSpPr/>
              <p:nvPr>
                <p:custDataLst>
                  <p:tags r:id="rId172"/>
                </p:custDataLst>
              </p:nvPr>
            </p:nvSpPr>
            <p:spPr>
              <a:xfrm>
                <a:off x="7331351"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26" name="任意多边形: 形状 725"/>
              <p:cNvSpPr/>
              <p:nvPr>
                <p:custDataLst>
                  <p:tags r:id="rId173"/>
                </p:custDataLst>
              </p:nvPr>
            </p:nvSpPr>
            <p:spPr>
              <a:xfrm>
                <a:off x="7331351"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27" name="任意多边形: 形状 726"/>
              <p:cNvSpPr/>
              <p:nvPr>
                <p:custDataLst>
                  <p:tags r:id="rId174"/>
                </p:custDataLst>
              </p:nvPr>
            </p:nvSpPr>
            <p:spPr>
              <a:xfrm>
                <a:off x="7331351"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28" name="任意多边形: 形状 727"/>
              <p:cNvSpPr/>
              <p:nvPr>
                <p:custDataLst>
                  <p:tags r:id="rId175"/>
                </p:custDataLst>
              </p:nvPr>
            </p:nvSpPr>
            <p:spPr>
              <a:xfrm>
                <a:off x="7331351"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29" name="任意多边形: 形状 728"/>
              <p:cNvSpPr/>
              <p:nvPr>
                <p:custDataLst>
                  <p:tags r:id="rId176"/>
                </p:custDataLst>
              </p:nvPr>
            </p:nvSpPr>
            <p:spPr>
              <a:xfrm>
                <a:off x="7331351"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30" name="任意多边形: 形状 729"/>
              <p:cNvSpPr/>
              <p:nvPr>
                <p:custDataLst>
                  <p:tags r:id="rId177"/>
                </p:custDataLst>
              </p:nvPr>
            </p:nvSpPr>
            <p:spPr>
              <a:xfrm>
                <a:off x="7331351"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31" name="任意多边形: 形状 730"/>
              <p:cNvSpPr/>
              <p:nvPr>
                <p:custDataLst>
                  <p:tags r:id="rId178"/>
                </p:custDataLst>
              </p:nvPr>
            </p:nvSpPr>
            <p:spPr>
              <a:xfrm>
                <a:off x="7331351"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32" name="任意多边形: 形状 731"/>
              <p:cNvSpPr/>
              <p:nvPr>
                <p:custDataLst>
                  <p:tags r:id="rId179"/>
                </p:custDataLst>
              </p:nvPr>
            </p:nvSpPr>
            <p:spPr>
              <a:xfrm>
                <a:off x="7331351"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33" name="任意多边形: 形状 732"/>
              <p:cNvSpPr/>
              <p:nvPr>
                <p:custDataLst>
                  <p:tags r:id="rId180"/>
                </p:custDataLst>
              </p:nvPr>
            </p:nvSpPr>
            <p:spPr>
              <a:xfrm>
                <a:off x="7331351"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34" name="任意多边形: 形状 733"/>
              <p:cNvSpPr/>
              <p:nvPr>
                <p:custDataLst>
                  <p:tags r:id="rId181"/>
                </p:custDataLst>
              </p:nvPr>
            </p:nvSpPr>
            <p:spPr>
              <a:xfrm>
                <a:off x="7331351"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35" name="任意多边形: 形状 734"/>
              <p:cNvSpPr/>
              <p:nvPr>
                <p:custDataLst>
                  <p:tags r:id="rId182"/>
                </p:custDataLst>
              </p:nvPr>
            </p:nvSpPr>
            <p:spPr>
              <a:xfrm>
                <a:off x="7331351"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36" name="任意多边形: 形状 735"/>
              <p:cNvSpPr/>
              <p:nvPr>
                <p:custDataLst>
                  <p:tags r:id="rId183"/>
                </p:custDataLst>
              </p:nvPr>
            </p:nvSpPr>
            <p:spPr>
              <a:xfrm>
                <a:off x="7331351"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37" name="任意多边形: 形状 736"/>
              <p:cNvSpPr/>
              <p:nvPr>
                <p:custDataLst>
                  <p:tags r:id="rId184"/>
                </p:custDataLst>
              </p:nvPr>
            </p:nvSpPr>
            <p:spPr>
              <a:xfrm>
                <a:off x="7331351"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38" name="任意多边形: 形状 737"/>
              <p:cNvSpPr/>
              <p:nvPr>
                <p:custDataLst>
                  <p:tags r:id="rId185"/>
                </p:custDataLst>
              </p:nvPr>
            </p:nvSpPr>
            <p:spPr>
              <a:xfrm>
                <a:off x="7246404"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39" name="任意多边形: 形状 738"/>
              <p:cNvSpPr/>
              <p:nvPr>
                <p:custDataLst>
                  <p:tags r:id="rId186"/>
                </p:custDataLst>
              </p:nvPr>
            </p:nvSpPr>
            <p:spPr>
              <a:xfrm>
                <a:off x="7246404"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40" name="任意多边形: 形状 739"/>
              <p:cNvSpPr/>
              <p:nvPr>
                <p:custDataLst>
                  <p:tags r:id="rId187"/>
                </p:custDataLst>
              </p:nvPr>
            </p:nvSpPr>
            <p:spPr>
              <a:xfrm>
                <a:off x="7246404"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41" name="任意多边形: 形状 740"/>
              <p:cNvSpPr/>
              <p:nvPr>
                <p:custDataLst>
                  <p:tags r:id="rId188"/>
                </p:custDataLst>
              </p:nvPr>
            </p:nvSpPr>
            <p:spPr>
              <a:xfrm>
                <a:off x="7246404"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42" name="任意多边形: 形状 741"/>
              <p:cNvSpPr/>
              <p:nvPr>
                <p:custDataLst>
                  <p:tags r:id="rId189"/>
                </p:custDataLst>
              </p:nvPr>
            </p:nvSpPr>
            <p:spPr>
              <a:xfrm>
                <a:off x="7246404"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43" name="任意多边形: 形状 742"/>
              <p:cNvSpPr/>
              <p:nvPr>
                <p:custDataLst>
                  <p:tags r:id="rId190"/>
                </p:custDataLst>
              </p:nvPr>
            </p:nvSpPr>
            <p:spPr>
              <a:xfrm>
                <a:off x="7246404"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44" name="任意多边形: 形状 743"/>
              <p:cNvSpPr/>
              <p:nvPr>
                <p:custDataLst>
                  <p:tags r:id="rId191"/>
                </p:custDataLst>
              </p:nvPr>
            </p:nvSpPr>
            <p:spPr>
              <a:xfrm>
                <a:off x="7246404"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45" name="任意多边形: 形状 744"/>
              <p:cNvSpPr/>
              <p:nvPr>
                <p:custDataLst>
                  <p:tags r:id="rId192"/>
                </p:custDataLst>
              </p:nvPr>
            </p:nvSpPr>
            <p:spPr>
              <a:xfrm>
                <a:off x="7246404"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46" name="任意多边形: 形状 745"/>
              <p:cNvSpPr/>
              <p:nvPr>
                <p:custDataLst>
                  <p:tags r:id="rId193"/>
                </p:custDataLst>
              </p:nvPr>
            </p:nvSpPr>
            <p:spPr>
              <a:xfrm>
                <a:off x="7246404"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47" name="任意多边形: 形状 746"/>
              <p:cNvSpPr/>
              <p:nvPr>
                <p:custDataLst>
                  <p:tags r:id="rId194"/>
                </p:custDataLst>
              </p:nvPr>
            </p:nvSpPr>
            <p:spPr>
              <a:xfrm>
                <a:off x="7246404"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48" name="任意多边形: 形状 747"/>
              <p:cNvSpPr/>
              <p:nvPr>
                <p:custDataLst>
                  <p:tags r:id="rId195"/>
                </p:custDataLst>
              </p:nvPr>
            </p:nvSpPr>
            <p:spPr>
              <a:xfrm>
                <a:off x="7246404"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49" name="任意多边形: 形状 748"/>
              <p:cNvSpPr/>
              <p:nvPr>
                <p:custDataLst>
                  <p:tags r:id="rId196"/>
                </p:custDataLst>
              </p:nvPr>
            </p:nvSpPr>
            <p:spPr>
              <a:xfrm>
                <a:off x="7246404"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50" name="任意多边形: 形状 749"/>
              <p:cNvSpPr/>
              <p:nvPr>
                <p:custDataLst>
                  <p:tags r:id="rId197"/>
                </p:custDataLst>
              </p:nvPr>
            </p:nvSpPr>
            <p:spPr>
              <a:xfrm>
                <a:off x="7246404"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51" name="任意多边形: 形状 750"/>
              <p:cNvSpPr/>
              <p:nvPr>
                <p:custDataLst>
                  <p:tags r:id="rId198"/>
                </p:custDataLst>
              </p:nvPr>
            </p:nvSpPr>
            <p:spPr>
              <a:xfrm>
                <a:off x="7246404"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52" name="任意多边形: 形状 751"/>
              <p:cNvSpPr/>
              <p:nvPr>
                <p:custDataLst>
                  <p:tags r:id="rId199"/>
                </p:custDataLst>
              </p:nvPr>
            </p:nvSpPr>
            <p:spPr>
              <a:xfrm>
                <a:off x="7246404"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53" name="任意多边形: 形状 752"/>
              <p:cNvSpPr/>
              <p:nvPr>
                <p:custDataLst>
                  <p:tags r:id="rId200"/>
                </p:custDataLst>
              </p:nvPr>
            </p:nvSpPr>
            <p:spPr>
              <a:xfrm>
                <a:off x="7246404"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54" name="任意多边形: 形状 753"/>
              <p:cNvSpPr/>
              <p:nvPr>
                <p:custDataLst>
                  <p:tags r:id="rId201"/>
                </p:custDataLst>
              </p:nvPr>
            </p:nvSpPr>
            <p:spPr>
              <a:xfrm>
                <a:off x="7246404"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55" name="任意多边形: 形状 754"/>
              <p:cNvSpPr/>
              <p:nvPr>
                <p:custDataLst>
                  <p:tags r:id="rId202"/>
                </p:custDataLst>
              </p:nvPr>
            </p:nvSpPr>
            <p:spPr>
              <a:xfrm>
                <a:off x="7246404"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56" name="任意多边形: 形状 755"/>
              <p:cNvSpPr/>
              <p:nvPr>
                <p:custDataLst>
                  <p:tags r:id="rId203"/>
                </p:custDataLst>
              </p:nvPr>
            </p:nvSpPr>
            <p:spPr>
              <a:xfrm>
                <a:off x="7246404"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57" name="任意多边形: 形状 756"/>
              <p:cNvSpPr/>
              <p:nvPr>
                <p:custDataLst>
                  <p:tags r:id="rId204"/>
                </p:custDataLst>
              </p:nvPr>
            </p:nvSpPr>
            <p:spPr>
              <a:xfrm>
                <a:off x="7246404"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58" name="任意多边形: 形状 757"/>
              <p:cNvSpPr/>
              <p:nvPr>
                <p:custDataLst>
                  <p:tags r:id="rId205"/>
                </p:custDataLst>
              </p:nvPr>
            </p:nvSpPr>
            <p:spPr>
              <a:xfrm>
                <a:off x="7246404"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59" name="任意多边形: 形状 758"/>
              <p:cNvSpPr/>
              <p:nvPr>
                <p:custDataLst>
                  <p:tags r:id="rId206"/>
                </p:custDataLst>
              </p:nvPr>
            </p:nvSpPr>
            <p:spPr>
              <a:xfrm>
                <a:off x="7246404"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60" name="任意多边形: 形状 759"/>
              <p:cNvSpPr/>
              <p:nvPr>
                <p:custDataLst>
                  <p:tags r:id="rId207"/>
                </p:custDataLst>
              </p:nvPr>
            </p:nvSpPr>
            <p:spPr>
              <a:xfrm>
                <a:off x="7246404"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61" name="任意多边形: 形状 760"/>
              <p:cNvSpPr/>
              <p:nvPr>
                <p:custDataLst>
                  <p:tags r:id="rId208"/>
                </p:custDataLst>
              </p:nvPr>
            </p:nvSpPr>
            <p:spPr>
              <a:xfrm>
                <a:off x="7162360"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62" name="任意多边形: 形状 761"/>
              <p:cNvSpPr/>
              <p:nvPr>
                <p:custDataLst>
                  <p:tags r:id="rId209"/>
                </p:custDataLst>
              </p:nvPr>
            </p:nvSpPr>
            <p:spPr>
              <a:xfrm>
                <a:off x="7162360"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63" name="任意多边形: 形状 762"/>
              <p:cNvSpPr/>
              <p:nvPr>
                <p:custDataLst>
                  <p:tags r:id="rId210"/>
                </p:custDataLst>
              </p:nvPr>
            </p:nvSpPr>
            <p:spPr>
              <a:xfrm>
                <a:off x="7162360"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64" name="任意多边形: 形状 763"/>
              <p:cNvSpPr/>
              <p:nvPr>
                <p:custDataLst>
                  <p:tags r:id="rId211"/>
                </p:custDataLst>
              </p:nvPr>
            </p:nvSpPr>
            <p:spPr>
              <a:xfrm>
                <a:off x="7162360"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65" name="任意多边形: 形状 764"/>
              <p:cNvSpPr/>
              <p:nvPr>
                <p:custDataLst>
                  <p:tags r:id="rId212"/>
                </p:custDataLst>
              </p:nvPr>
            </p:nvSpPr>
            <p:spPr>
              <a:xfrm>
                <a:off x="7162360"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66" name="任意多边形: 形状 765"/>
              <p:cNvSpPr/>
              <p:nvPr>
                <p:custDataLst>
                  <p:tags r:id="rId213"/>
                </p:custDataLst>
              </p:nvPr>
            </p:nvSpPr>
            <p:spPr>
              <a:xfrm>
                <a:off x="7162360"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67" name="任意多边形: 形状 766"/>
              <p:cNvSpPr/>
              <p:nvPr>
                <p:custDataLst>
                  <p:tags r:id="rId214"/>
                </p:custDataLst>
              </p:nvPr>
            </p:nvSpPr>
            <p:spPr>
              <a:xfrm>
                <a:off x="7162360"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68" name="任意多边形: 形状 767"/>
              <p:cNvSpPr/>
              <p:nvPr>
                <p:custDataLst>
                  <p:tags r:id="rId215"/>
                </p:custDataLst>
              </p:nvPr>
            </p:nvSpPr>
            <p:spPr>
              <a:xfrm>
                <a:off x="7162360"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69" name="任意多边形: 形状 768"/>
              <p:cNvSpPr/>
              <p:nvPr>
                <p:custDataLst>
                  <p:tags r:id="rId216"/>
                </p:custDataLst>
              </p:nvPr>
            </p:nvSpPr>
            <p:spPr>
              <a:xfrm>
                <a:off x="7162360"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70" name="任意多边形: 形状 769"/>
              <p:cNvSpPr/>
              <p:nvPr>
                <p:custDataLst>
                  <p:tags r:id="rId217"/>
                </p:custDataLst>
              </p:nvPr>
            </p:nvSpPr>
            <p:spPr>
              <a:xfrm>
                <a:off x="7162360"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71" name="任意多边形: 形状 770"/>
              <p:cNvSpPr/>
              <p:nvPr>
                <p:custDataLst>
                  <p:tags r:id="rId218"/>
                </p:custDataLst>
              </p:nvPr>
            </p:nvSpPr>
            <p:spPr>
              <a:xfrm>
                <a:off x="7162360"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72" name="任意多边形: 形状 771"/>
              <p:cNvSpPr/>
              <p:nvPr>
                <p:custDataLst>
                  <p:tags r:id="rId219"/>
                </p:custDataLst>
              </p:nvPr>
            </p:nvSpPr>
            <p:spPr>
              <a:xfrm>
                <a:off x="7162360"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73" name="任意多边形: 形状 772"/>
              <p:cNvSpPr/>
              <p:nvPr>
                <p:custDataLst>
                  <p:tags r:id="rId220"/>
                </p:custDataLst>
              </p:nvPr>
            </p:nvSpPr>
            <p:spPr>
              <a:xfrm>
                <a:off x="7162360"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74" name="任意多边形: 形状 773"/>
              <p:cNvSpPr/>
              <p:nvPr>
                <p:custDataLst>
                  <p:tags r:id="rId221"/>
                </p:custDataLst>
              </p:nvPr>
            </p:nvSpPr>
            <p:spPr>
              <a:xfrm>
                <a:off x="7162360"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75" name="任意多边形: 形状 774"/>
              <p:cNvSpPr/>
              <p:nvPr>
                <p:custDataLst>
                  <p:tags r:id="rId222"/>
                </p:custDataLst>
              </p:nvPr>
            </p:nvSpPr>
            <p:spPr>
              <a:xfrm>
                <a:off x="7162360"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76" name="任意多边形: 形状 775"/>
              <p:cNvSpPr/>
              <p:nvPr>
                <p:custDataLst>
                  <p:tags r:id="rId223"/>
                </p:custDataLst>
              </p:nvPr>
            </p:nvSpPr>
            <p:spPr>
              <a:xfrm>
                <a:off x="7162360"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77" name="任意多边形: 形状 776"/>
              <p:cNvSpPr/>
              <p:nvPr>
                <p:custDataLst>
                  <p:tags r:id="rId224"/>
                </p:custDataLst>
              </p:nvPr>
            </p:nvSpPr>
            <p:spPr>
              <a:xfrm>
                <a:off x="7162360"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78" name="任意多边形: 形状 777"/>
              <p:cNvSpPr/>
              <p:nvPr>
                <p:custDataLst>
                  <p:tags r:id="rId225"/>
                </p:custDataLst>
              </p:nvPr>
            </p:nvSpPr>
            <p:spPr>
              <a:xfrm>
                <a:off x="7162360"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79" name="任意多边形: 形状 778"/>
              <p:cNvSpPr/>
              <p:nvPr>
                <p:custDataLst>
                  <p:tags r:id="rId226"/>
                </p:custDataLst>
              </p:nvPr>
            </p:nvSpPr>
            <p:spPr>
              <a:xfrm>
                <a:off x="7162360"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80" name="任意多边形: 形状 779"/>
              <p:cNvSpPr/>
              <p:nvPr>
                <p:custDataLst>
                  <p:tags r:id="rId227"/>
                </p:custDataLst>
              </p:nvPr>
            </p:nvSpPr>
            <p:spPr>
              <a:xfrm>
                <a:off x="7162360"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81" name="任意多边形: 形状 780"/>
              <p:cNvSpPr/>
              <p:nvPr>
                <p:custDataLst>
                  <p:tags r:id="rId228"/>
                </p:custDataLst>
              </p:nvPr>
            </p:nvSpPr>
            <p:spPr>
              <a:xfrm>
                <a:off x="7162360"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82" name="任意多边形: 形状 781"/>
              <p:cNvSpPr/>
              <p:nvPr>
                <p:custDataLst>
                  <p:tags r:id="rId229"/>
                </p:custDataLst>
              </p:nvPr>
            </p:nvSpPr>
            <p:spPr>
              <a:xfrm>
                <a:off x="7162360"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83" name="任意多边形: 形状 782"/>
              <p:cNvSpPr/>
              <p:nvPr>
                <p:custDataLst>
                  <p:tags r:id="rId230"/>
                </p:custDataLst>
              </p:nvPr>
            </p:nvSpPr>
            <p:spPr>
              <a:xfrm>
                <a:off x="7162360"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84" name="任意多边形: 形状 783"/>
              <p:cNvSpPr/>
              <p:nvPr>
                <p:custDataLst>
                  <p:tags r:id="rId231"/>
                </p:custDataLst>
              </p:nvPr>
            </p:nvSpPr>
            <p:spPr>
              <a:xfrm>
                <a:off x="7077413"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85" name="任意多边形: 形状 784"/>
              <p:cNvSpPr/>
              <p:nvPr>
                <p:custDataLst>
                  <p:tags r:id="rId232"/>
                </p:custDataLst>
              </p:nvPr>
            </p:nvSpPr>
            <p:spPr>
              <a:xfrm>
                <a:off x="7077413"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86" name="任意多边形: 形状 785"/>
              <p:cNvSpPr/>
              <p:nvPr>
                <p:custDataLst>
                  <p:tags r:id="rId233"/>
                </p:custDataLst>
              </p:nvPr>
            </p:nvSpPr>
            <p:spPr>
              <a:xfrm>
                <a:off x="7077413"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87" name="任意多边形: 形状 786"/>
              <p:cNvSpPr/>
              <p:nvPr>
                <p:custDataLst>
                  <p:tags r:id="rId234"/>
                </p:custDataLst>
              </p:nvPr>
            </p:nvSpPr>
            <p:spPr>
              <a:xfrm>
                <a:off x="7077413"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88" name="任意多边形: 形状 787"/>
              <p:cNvSpPr/>
              <p:nvPr>
                <p:custDataLst>
                  <p:tags r:id="rId235"/>
                </p:custDataLst>
              </p:nvPr>
            </p:nvSpPr>
            <p:spPr>
              <a:xfrm>
                <a:off x="7077413"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89" name="任意多边形: 形状 788"/>
              <p:cNvSpPr/>
              <p:nvPr>
                <p:custDataLst>
                  <p:tags r:id="rId236"/>
                </p:custDataLst>
              </p:nvPr>
            </p:nvSpPr>
            <p:spPr>
              <a:xfrm>
                <a:off x="7077413"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90" name="任意多边形: 形状 789"/>
              <p:cNvSpPr/>
              <p:nvPr>
                <p:custDataLst>
                  <p:tags r:id="rId237"/>
                </p:custDataLst>
              </p:nvPr>
            </p:nvSpPr>
            <p:spPr>
              <a:xfrm>
                <a:off x="7077413"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91" name="任意多边形: 形状 790"/>
              <p:cNvSpPr/>
              <p:nvPr>
                <p:custDataLst>
                  <p:tags r:id="rId238"/>
                </p:custDataLst>
              </p:nvPr>
            </p:nvSpPr>
            <p:spPr>
              <a:xfrm>
                <a:off x="7077413"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92" name="任意多边形: 形状 791"/>
              <p:cNvSpPr/>
              <p:nvPr>
                <p:custDataLst>
                  <p:tags r:id="rId239"/>
                </p:custDataLst>
              </p:nvPr>
            </p:nvSpPr>
            <p:spPr>
              <a:xfrm>
                <a:off x="7077413"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93" name="任意多边形: 形状 792"/>
              <p:cNvSpPr/>
              <p:nvPr>
                <p:custDataLst>
                  <p:tags r:id="rId240"/>
                </p:custDataLst>
              </p:nvPr>
            </p:nvSpPr>
            <p:spPr>
              <a:xfrm>
                <a:off x="7077413"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94" name="任意多边形: 形状 793"/>
              <p:cNvSpPr/>
              <p:nvPr>
                <p:custDataLst>
                  <p:tags r:id="rId241"/>
                </p:custDataLst>
              </p:nvPr>
            </p:nvSpPr>
            <p:spPr>
              <a:xfrm>
                <a:off x="7077413"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95" name="任意多边形: 形状 794"/>
              <p:cNvSpPr/>
              <p:nvPr>
                <p:custDataLst>
                  <p:tags r:id="rId242"/>
                </p:custDataLst>
              </p:nvPr>
            </p:nvSpPr>
            <p:spPr>
              <a:xfrm>
                <a:off x="7077413"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96" name="任意多边形: 形状 795"/>
              <p:cNvSpPr/>
              <p:nvPr>
                <p:custDataLst>
                  <p:tags r:id="rId243"/>
                </p:custDataLst>
              </p:nvPr>
            </p:nvSpPr>
            <p:spPr>
              <a:xfrm>
                <a:off x="7077413"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97" name="任意多边形: 形状 796"/>
              <p:cNvSpPr/>
              <p:nvPr>
                <p:custDataLst>
                  <p:tags r:id="rId244"/>
                </p:custDataLst>
              </p:nvPr>
            </p:nvSpPr>
            <p:spPr>
              <a:xfrm>
                <a:off x="7077413"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98" name="任意多边形: 形状 797"/>
              <p:cNvSpPr/>
              <p:nvPr>
                <p:custDataLst>
                  <p:tags r:id="rId245"/>
                </p:custDataLst>
              </p:nvPr>
            </p:nvSpPr>
            <p:spPr>
              <a:xfrm>
                <a:off x="7077413"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99" name="任意多边形: 形状 798"/>
              <p:cNvSpPr/>
              <p:nvPr>
                <p:custDataLst>
                  <p:tags r:id="rId246"/>
                </p:custDataLst>
              </p:nvPr>
            </p:nvSpPr>
            <p:spPr>
              <a:xfrm>
                <a:off x="7077413"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00" name="任意多边形: 形状 799"/>
              <p:cNvSpPr/>
              <p:nvPr>
                <p:custDataLst>
                  <p:tags r:id="rId247"/>
                </p:custDataLst>
              </p:nvPr>
            </p:nvSpPr>
            <p:spPr>
              <a:xfrm>
                <a:off x="7077413"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01" name="任意多边形: 形状 800"/>
              <p:cNvSpPr/>
              <p:nvPr>
                <p:custDataLst>
                  <p:tags r:id="rId248"/>
                </p:custDataLst>
              </p:nvPr>
            </p:nvSpPr>
            <p:spPr>
              <a:xfrm>
                <a:off x="7077413"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02" name="任意多边形: 形状 801"/>
              <p:cNvSpPr/>
              <p:nvPr>
                <p:custDataLst>
                  <p:tags r:id="rId249"/>
                </p:custDataLst>
              </p:nvPr>
            </p:nvSpPr>
            <p:spPr>
              <a:xfrm>
                <a:off x="7077413"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03" name="任意多边形: 形状 802"/>
              <p:cNvSpPr/>
              <p:nvPr>
                <p:custDataLst>
                  <p:tags r:id="rId250"/>
                </p:custDataLst>
              </p:nvPr>
            </p:nvSpPr>
            <p:spPr>
              <a:xfrm>
                <a:off x="7077413"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04" name="任意多边形: 形状 803"/>
              <p:cNvSpPr/>
              <p:nvPr>
                <p:custDataLst>
                  <p:tags r:id="rId251"/>
                </p:custDataLst>
              </p:nvPr>
            </p:nvSpPr>
            <p:spPr>
              <a:xfrm>
                <a:off x="7077413"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05" name="任意多边形: 形状 804"/>
              <p:cNvSpPr/>
              <p:nvPr>
                <p:custDataLst>
                  <p:tags r:id="rId252"/>
                </p:custDataLst>
              </p:nvPr>
            </p:nvSpPr>
            <p:spPr>
              <a:xfrm>
                <a:off x="7077413"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06" name="任意多边形: 形状 805"/>
              <p:cNvSpPr/>
              <p:nvPr>
                <p:custDataLst>
                  <p:tags r:id="rId253"/>
                </p:custDataLst>
              </p:nvPr>
            </p:nvSpPr>
            <p:spPr>
              <a:xfrm>
                <a:off x="7077413"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07" name="任意多边形: 形状 806"/>
              <p:cNvSpPr/>
              <p:nvPr>
                <p:custDataLst>
                  <p:tags r:id="rId254"/>
                </p:custDataLst>
              </p:nvPr>
            </p:nvSpPr>
            <p:spPr>
              <a:xfrm>
                <a:off x="6993369"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08" name="任意多边形: 形状 807"/>
              <p:cNvSpPr/>
              <p:nvPr>
                <p:custDataLst>
                  <p:tags r:id="rId255"/>
                </p:custDataLst>
              </p:nvPr>
            </p:nvSpPr>
            <p:spPr>
              <a:xfrm>
                <a:off x="6993369"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09" name="任意多边形: 形状 808"/>
              <p:cNvSpPr/>
              <p:nvPr>
                <p:custDataLst>
                  <p:tags r:id="rId256"/>
                </p:custDataLst>
              </p:nvPr>
            </p:nvSpPr>
            <p:spPr>
              <a:xfrm>
                <a:off x="6993369"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10" name="任意多边形: 形状 809"/>
              <p:cNvSpPr/>
              <p:nvPr>
                <p:custDataLst>
                  <p:tags r:id="rId257"/>
                </p:custDataLst>
              </p:nvPr>
            </p:nvSpPr>
            <p:spPr>
              <a:xfrm>
                <a:off x="6993369"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11" name="任意多边形: 形状 810"/>
              <p:cNvSpPr/>
              <p:nvPr>
                <p:custDataLst>
                  <p:tags r:id="rId258"/>
                </p:custDataLst>
              </p:nvPr>
            </p:nvSpPr>
            <p:spPr>
              <a:xfrm>
                <a:off x="6993369"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12" name="任意多边形: 形状 811"/>
              <p:cNvSpPr/>
              <p:nvPr>
                <p:custDataLst>
                  <p:tags r:id="rId259"/>
                </p:custDataLst>
              </p:nvPr>
            </p:nvSpPr>
            <p:spPr>
              <a:xfrm>
                <a:off x="6993369"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13" name="任意多边形: 形状 812"/>
              <p:cNvSpPr/>
              <p:nvPr>
                <p:custDataLst>
                  <p:tags r:id="rId260"/>
                </p:custDataLst>
              </p:nvPr>
            </p:nvSpPr>
            <p:spPr>
              <a:xfrm>
                <a:off x="6993369"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14" name="任意多边形: 形状 813"/>
              <p:cNvSpPr/>
              <p:nvPr>
                <p:custDataLst>
                  <p:tags r:id="rId261"/>
                </p:custDataLst>
              </p:nvPr>
            </p:nvSpPr>
            <p:spPr>
              <a:xfrm>
                <a:off x="6993369"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15" name="任意多边形: 形状 814"/>
              <p:cNvSpPr/>
              <p:nvPr>
                <p:custDataLst>
                  <p:tags r:id="rId262"/>
                </p:custDataLst>
              </p:nvPr>
            </p:nvSpPr>
            <p:spPr>
              <a:xfrm>
                <a:off x="6993369"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16" name="任意多边形: 形状 815"/>
              <p:cNvSpPr/>
              <p:nvPr>
                <p:custDataLst>
                  <p:tags r:id="rId263"/>
                </p:custDataLst>
              </p:nvPr>
            </p:nvSpPr>
            <p:spPr>
              <a:xfrm>
                <a:off x="6993369"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17" name="任意多边形: 形状 816"/>
              <p:cNvSpPr/>
              <p:nvPr>
                <p:custDataLst>
                  <p:tags r:id="rId264"/>
                </p:custDataLst>
              </p:nvPr>
            </p:nvSpPr>
            <p:spPr>
              <a:xfrm>
                <a:off x="6993369"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18" name="任意多边形: 形状 817"/>
              <p:cNvSpPr/>
              <p:nvPr>
                <p:custDataLst>
                  <p:tags r:id="rId265"/>
                </p:custDataLst>
              </p:nvPr>
            </p:nvSpPr>
            <p:spPr>
              <a:xfrm>
                <a:off x="6993369"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19" name="任意多边形: 形状 818"/>
              <p:cNvSpPr/>
              <p:nvPr>
                <p:custDataLst>
                  <p:tags r:id="rId266"/>
                </p:custDataLst>
              </p:nvPr>
            </p:nvSpPr>
            <p:spPr>
              <a:xfrm>
                <a:off x="6993369"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20" name="任意多边形: 形状 819"/>
              <p:cNvSpPr/>
              <p:nvPr>
                <p:custDataLst>
                  <p:tags r:id="rId267"/>
                </p:custDataLst>
              </p:nvPr>
            </p:nvSpPr>
            <p:spPr>
              <a:xfrm>
                <a:off x="6993369"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21" name="任意多边形: 形状 820"/>
              <p:cNvSpPr/>
              <p:nvPr>
                <p:custDataLst>
                  <p:tags r:id="rId268"/>
                </p:custDataLst>
              </p:nvPr>
            </p:nvSpPr>
            <p:spPr>
              <a:xfrm>
                <a:off x="6993369"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22" name="任意多边形: 形状 821"/>
              <p:cNvSpPr/>
              <p:nvPr>
                <p:custDataLst>
                  <p:tags r:id="rId269"/>
                </p:custDataLst>
              </p:nvPr>
            </p:nvSpPr>
            <p:spPr>
              <a:xfrm>
                <a:off x="6993369"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23" name="任意多边形: 形状 822"/>
              <p:cNvSpPr/>
              <p:nvPr>
                <p:custDataLst>
                  <p:tags r:id="rId270"/>
                </p:custDataLst>
              </p:nvPr>
            </p:nvSpPr>
            <p:spPr>
              <a:xfrm>
                <a:off x="6993369"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24" name="任意多边形: 形状 823"/>
              <p:cNvSpPr/>
              <p:nvPr>
                <p:custDataLst>
                  <p:tags r:id="rId271"/>
                </p:custDataLst>
              </p:nvPr>
            </p:nvSpPr>
            <p:spPr>
              <a:xfrm>
                <a:off x="6993369"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25" name="任意多边形: 形状 824"/>
              <p:cNvSpPr/>
              <p:nvPr>
                <p:custDataLst>
                  <p:tags r:id="rId272"/>
                </p:custDataLst>
              </p:nvPr>
            </p:nvSpPr>
            <p:spPr>
              <a:xfrm>
                <a:off x="6993369"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26" name="任意多边形: 形状 825"/>
              <p:cNvSpPr/>
              <p:nvPr>
                <p:custDataLst>
                  <p:tags r:id="rId273"/>
                </p:custDataLst>
              </p:nvPr>
            </p:nvSpPr>
            <p:spPr>
              <a:xfrm>
                <a:off x="6993369"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27" name="任意多边形: 形状 826"/>
              <p:cNvSpPr/>
              <p:nvPr>
                <p:custDataLst>
                  <p:tags r:id="rId274"/>
                </p:custDataLst>
              </p:nvPr>
            </p:nvSpPr>
            <p:spPr>
              <a:xfrm>
                <a:off x="6993369"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28" name="任意多边形: 形状 827"/>
              <p:cNvSpPr/>
              <p:nvPr>
                <p:custDataLst>
                  <p:tags r:id="rId275"/>
                </p:custDataLst>
              </p:nvPr>
            </p:nvSpPr>
            <p:spPr>
              <a:xfrm>
                <a:off x="6993369"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29" name="任意多边形: 形状 828"/>
              <p:cNvSpPr/>
              <p:nvPr>
                <p:custDataLst>
                  <p:tags r:id="rId276"/>
                </p:custDataLst>
              </p:nvPr>
            </p:nvSpPr>
            <p:spPr>
              <a:xfrm>
                <a:off x="6993369"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30" name="任意多边形: 形状 829"/>
              <p:cNvSpPr/>
              <p:nvPr>
                <p:custDataLst>
                  <p:tags r:id="rId277"/>
                </p:custDataLst>
              </p:nvPr>
            </p:nvSpPr>
            <p:spPr>
              <a:xfrm>
                <a:off x="6908422"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31" name="任意多边形: 形状 830"/>
              <p:cNvSpPr/>
              <p:nvPr>
                <p:custDataLst>
                  <p:tags r:id="rId278"/>
                </p:custDataLst>
              </p:nvPr>
            </p:nvSpPr>
            <p:spPr>
              <a:xfrm>
                <a:off x="6908422"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32" name="任意多边形: 形状 831"/>
              <p:cNvSpPr/>
              <p:nvPr>
                <p:custDataLst>
                  <p:tags r:id="rId279"/>
                </p:custDataLst>
              </p:nvPr>
            </p:nvSpPr>
            <p:spPr>
              <a:xfrm>
                <a:off x="6908422"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33" name="任意多边形: 形状 832"/>
              <p:cNvSpPr/>
              <p:nvPr>
                <p:custDataLst>
                  <p:tags r:id="rId280"/>
                </p:custDataLst>
              </p:nvPr>
            </p:nvSpPr>
            <p:spPr>
              <a:xfrm>
                <a:off x="6908422"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34" name="任意多边形: 形状 833"/>
              <p:cNvSpPr/>
              <p:nvPr>
                <p:custDataLst>
                  <p:tags r:id="rId281"/>
                </p:custDataLst>
              </p:nvPr>
            </p:nvSpPr>
            <p:spPr>
              <a:xfrm>
                <a:off x="6908422"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35" name="任意多边形: 形状 834"/>
              <p:cNvSpPr/>
              <p:nvPr>
                <p:custDataLst>
                  <p:tags r:id="rId282"/>
                </p:custDataLst>
              </p:nvPr>
            </p:nvSpPr>
            <p:spPr>
              <a:xfrm>
                <a:off x="6908422"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36" name="任意多边形: 形状 835"/>
              <p:cNvSpPr/>
              <p:nvPr>
                <p:custDataLst>
                  <p:tags r:id="rId283"/>
                </p:custDataLst>
              </p:nvPr>
            </p:nvSpPr>
            <p:spPr>
              <a:xfrm>
                <a:off x="6908422"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37" name="任意多边形: 形状 836"/>
              <p:cNvSpPr/>
              <p:nvPr>
                <p:custDataLst>
                  <p:tags r:id="rId284"/>
                </p:custDataLst>
              </p:nvPr>
            </p:nvSpPr>
            <p:spPr>
              <a:xfrm>
                <a:off x="6908422"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38" name="任意多边形: 形状 837"/>
              <p:cNvSpPr/>
              <p:nvPr>
                <p:custDataLst>
                  <p:tags r:id="rId285"/>
                </p:custDataLst>
              </p:nvPr>
            </p:nvSpPr>
            <p:spPr>
              <a:xfrm>
                <a:off x="6908422"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39" name="任意多边形: 形状 838"/>
              <p:cNvSpPr/>
              <p:nvPr>
                <p:custDataLst>
                  <p:tags r:id="rId286"/>
                </p:custDataLst>
              </p:nvPr>
            </p:nvSpPr>
            <p:spPr>
              <a:xfrm>
                <a:off x="6908422"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40" name="任意多边形: 形状 839"/>
              <p:cNvSpPr/>
              <p:nvPr>
                <p:custDataLst>
                  <p:tags r:id="rId287"/>
                </p:custDataLst>
              </p:nvPr>
            </p:nvSpPr>
            <p:spPr>
              <a:xfrm>
                <a:off x="6908422"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41" name="任意多边形: 形状 840"/>
              <p:cNvSpPr/>
              <p:nvPr>
                <p:custDataLst>
                  <p:tags r:id="rId288"/>
                </p:custDataLst>
              </p:nvPr>
            </p:nvSpPr>
            <p:spPr>
              <a:xfrm>
                <a:off x="6908422"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42" name="任意多边形: 形状 841"/>
              <p:cNvSpPr/>
              <p:nvPr>
                <p:custDataLst>
                  <p:tags r:id="rId289"/>
                </p:custDataLst>
              </p:nvPr>
            </p:nvSpPr>
            <p:spPr>
              <a:xfrm>
                <a:off x="6908422"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43" name="任意多边形: 形状 842"/>
              <p:cNvSpPr/>
              <p:nvPr>
                <p:custDataLst>
                  <p:tags r:id="rId290"/>
                </p:custDataLst>
              </p:nvPr>
            </p:nvSpPr>
            <p:spPr>
              <a:xfrm>
                <a:off x="6908422"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44" name="任意多边形: 形状 843"/>
              <p:cNvSpPr/>
              <p:nvPr>
                <p:custDataLst>
                  <p:tags r:id="rId291"/>
                </p:custDataLst>
              </p:nvPr>
            </p:nvSpPr>
            <p:spPr>
              <a:xfrm>
                <a:off x="6908422"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45" name="任意多边形: 形状 844"/>
              <p:cNvSpPr/>
              <p:nvPr>
                <p:custDataLst>
                  <p:tags r:id="rId292"/>
                </p:custDataLst>
              </p:nvPr>
            </p:nvSpPr>
            <p:spPr>
              <a:xfrm>
                <a:off x="6908422"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46" name="任意多边形: 形状 845"/>
              <p:cNvSpPr/>
              <p:nvPr>
                <p:custDataLst>
                  <p:tags r:id="rId293"/>
                </p:custDataLst>
              </p:nvPr>
            </p:nvSpPr>
            <p:spPr>
              <a:xfrm>
                <a:off x="6908422"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47" name="任意多边形: 形状 846"/>
              <p:cNvSpPr/>
              <p:nvPr>
                <p:custDataLst>
                  <p:tags r:id="rId294"/>
                </p:custDataLst>
              </p:nvPr>
            </p:nvSpPr>
            <p:spPr>
              <a:xfrm>
                <a:off x="6908422"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48" name="任意多边形: 形状 847"/>
              <p:cNvSpPr/>
              <p:nvPr>
                <p:custDataLst>
                  <p:tags r:id="rId295"/>
                </p:custDataLst>
              </p:nvPr>
            </p:nvSpPr>
            <p:spPr>
              <a:xfrm>
                <a:off x="6908422"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49" name="任意多边形: 形状 848"/>
              <p:cNvSpPr/>
              <p:nvPr>
                <p:custDataLst>
                  <p:tags r:id="rId296"/>
                </p:custDataLst>
              </p:nvPr>
            </p:nvSpPr>
            <p:spPr>
              <a:xfrm>
                <a:off x="6908422"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50" name="任意多边形: 形状 849"/>
              <p:cNvSpPr/>
              <p:nvPr>
                <p:custDataLst>
                  <p:tags r:id="rId297"/>
                </p:custDataLst>
              </p:nvPr>
            </p:nvSpPr>
            <p:spPr>
              <a:xfrm>
                <a:off x="6908422"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51" name="任意多边形: 形状 850"/>
              <p:cNvSpPr/>
              <p:nvPr>
                <p:custDataLst>
                  <p:tags r:id="rId298"/>
                </p:custDataLst>
              </p:nvPr>
            </p:nvSpPr>
            <p:spPr>
              <a:xfrm>
                <a:off x="6908422"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52" name="任意多边形: 形状 851"/>
              <p:cNvSpPr/>
              <p:nvPr>
                <p:custDataLst>
                  <p:tags r:id="rId299"/>
                </p:custDataLst>
              </p:nvPr>
            </p:nvSpPr>
            <p:spPr>
              <a:xfrm>
                <a:off x="6908422"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53" name="任意多边形: 形状 852"/>
              <p:cNvSpPr/>
              <p:nvPr>
                <p:custDataLst>
                  <p:tags r:id="rId300"/>
                </p:custDataLst>
              </p:nvPr>
            </p:nvSpPr>
            <p:spPr>
              <a:xfrm>
                <a:off x="6824378"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54" name="任意多边形: 形状 853"/>
              <p:cNvSpPr/>
              <p:nvPr>
                <p:custDataLst>
                  <p:tags r:id="rId301"/>
                </p:custDataLst>
              </p:nvPr>
            </p:nvSpPr>
            <p:spPr>
              <a:xfrm>
                <a:off x="6824378"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55" name="任意多边形: 形状 854"/>
              <p:cNvSpPr/>
              <p:nvPr>
                <p:custDataLst>
                  <p:tags r:id="rId302"/>
                </p:custDataLst>
              </p:nvPr>
            </p:nvSpPr>
            <p:spPr>
              <a:xfrm>
                <a:off x="6824378"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56" name="任意多边形: 形状 855"/>
              <p:cNvSpPr/>
              <p:nvPr>
                <p:custDataLst>
                  <p:tags r:id="rId303"/>
                </p:custDataLst>
              </p:nvPr>
            </p:nvSpPr>
            <p:spPr>
              <a:xfrm>
                <a:off x="6824378"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57" name="任意多边形: 形状 856"/>
              <p:cNvSpPr/>
              <p:nvPr>
                <p:custDataLst>
                  <p:tags r:id="rId304"/>
                </p:custDataLst>
              </p:nvPr>
            </p:nvSpPr>
            <p:spPr>
              <a:xfrm>
                <a:off x="6824378"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58" name="任意多边形: 形状 857"/>
              <p:cNvSpPr/>
              <p:nvPr>
                <p:custDataLst>
                  <p:tags r:id="rId305"/>
                </p:custDataLst>
              </p:nvPr>
            </p:nvSpPr>
            <p:spPr>
              <a:xfrm>
                <a:off x="6824378"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59" name="任意多边形: 形状 858"/>
              <p:cNvSpPr/>
              <p:nvPr>
                <p:custDataLst>
                  <p:tags r:id="rId306"/>
                </p:custDataLst>
              </p:nvPr>
            </p:nvSpPr>
            <p:spPr>
              <a:xfrm>
                <a:off x="6824378"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60" name="任意多边形: 形状 859"/>
              <p:cNvSpPr/>
              <p:nvPr>
                <p:custDataLst>
                  <p:tags r:id="rId307"/>
                </p:custDataLst>
              </p:nvPr>
            </p:nvSpPr>
            <p:spPr>
              <a:xfrm>
                <a:off x="6824378"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61" name="任意多边形: 形状 860"/>
              <p:cNvSpPr/>
              <p:nvPr>
                <p:custDataLst>
                  <p:tags r:id="rId308"/>
                </p:custDataLst>
              </p:nvPr>
            </p:nvSpPr>
            <p:spPr>
              <a:xfrm>
                <a:off x="6824378"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62" name="任意多边形: 形状 861"/>
              <p:cNvSpPr/>
              <p:nvPr>
                <p:custDataLst>
                  <p:tags r:id="rId309"/>
                </p:custDataLst>
              </p:nvPr>
            </p:nvSpPr>
            <p:spPr>
              <a:xfrm>
                <a:off x="6824378"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63" name="任意多边形: 形状 862"/>
              <p:cNvSpPr/>
              <p:nvPr>
                <p:custDataLst>
                  <p:tags r:id="rId310"/>
                </p:custDataLst>
              </p:nvPr>
            </p:nvSpPr>
            <p:spPr>
              <a:xfrm>
                <a:off x="6824378"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64" name="任意多边形: 形状 863"/>
              <p:cNvSpPr/>
              <p:nvPr>
                <p:custDataLst>
                  <p:tags r:id="rId311"/>
                </p:custDataLst>
              </p:nvPr>
            </p:nvSpPr>
            <p:spPr>
              <a:xfrm>
                <a:off x="6824378"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65" name="任意多边形: 形状 864"/>
              <p:cNvSpPr/>
              <p:nvPr>
                <p:custDataLst>
                  <p:tags r:id="rId312"/>
                </p:custDataLst>
              </p:nvPr>
            </p:nvSpPr>
            <p:spPr>
              <a:xfrm>
                <a:off x="6824378"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66" name="任意多边形: 形状 865"/>
              <p:cNvSpPr/>
              <p:nvPr>
                <p:custDataLst>
                  <p:tags r:id="rId313"/>
                </p:custDataLst>
              </p:nvPr>
            </p:nvSpPr>
            <p:spPr>
              <a:xfrm>
                <a:off x="6824378"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67" name="任意多边形: 形状 866"/>
              <p:cNvSpPr/>
              <p:nvPr>
                <p:custDataLst>
                  <p:tags r:id="rId314"/>
                </p:custDataLst>
              </p:nvPr>
            </p:nvSpPr>
            <p:spPr>
              <a:xfrm>
                <a:off x="6824378"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68" name="任意多边形: 形状 867"/>
              <p:cNvSpPr/>
              <p:nvPr>
                <p:custDataLst>
                  <p:tags r:id="rId315"/>
                </p:custDataLst>
              </p:nvPr>
            </p:nvSpPr>
            <p:spPr>
              <a:xfrm>
                <a:off x="6824378"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69" name="任意多边形: 形状 868"/>
              <p:cNvSpPr/>
              <p:nvPr>
                <p:custDataLst>
                  <p:tags r:id="rId316"/>
                </p:custDataLst>
              </p:nvPr>
            </p:nvSpPr>
            <p:spPr>
              <a:xfrm>
                <a:off x="6824378"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70" name="任意多边形: 形状 869"/>
              <p:cNvSpPr/>
              <p:nvPr>
                <p:custDataLst>
                  <p:tags r:id="rId317"/>
                </p:custDataLst>
              </p:nvPr>
            </p:nvSpPr>
            <p:spPr>
              <a:xfrm>
                <a:off x="6824378"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71" name="任意多边形: 形状 870"/>
              <p:cNvSpPr/>
              <p:nvPr>
                <p:custDataLst>
                  <p:tags r:id="rId318"/>
                </p:custDataLst>
              </p:nvPr>
            </p:nvSpPr>
            <p:spPr>
              <a:xfrm>
                <a:off x="6824378"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72" name="任意多边形: 形状 871"/>
              <p:cNvSpPr/>
              <p:nvPr>
                <p:custDataLst>
                  <p:tags r:id="rId319"/>
                </p:custDataLst>
              </p:nvPr>
            </p:nvSpPr>
            <p:spPr>
              <a:xfrm>
                <a:off x="6824378"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73" name="任意多边形: 形状 872"/>
              <p:cNvSpPr/>
              <p:nvPr>
                <p:custDataLst>
                  <p:tags r:id="rId320"/>
                </p:custDataLst>
              </p:nvPr>
            </p:nvSpPr>
            <p:spPr>
              <a:xfrm>
                <a:off x="6824378"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74" name="任意多边形: 形状 873"/>
              <p:cNvSpPr/>
              <p:nvPr>
                <p:custDataLst>
                  <p:tags r:id="rId321"/>
                </p:custDataLst>
              </p:nvPr>
            </p:nvSpPr>
            <p:spPr>
              <a:xfrm>
                <a:off x="6824378"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75" name="任意多边形: 形状 874"/>
              <p:cNvSpPr/>
              <p:nvPr>
                <p:custDataLst>
                  <p:tags r:id="rId322"/>
                </p:custDataLst>
              </p:nvPr>
            </p:nvSpPr>
            <p:spPr>
              <a:xfrm>
                <a:off x="6824378"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76" name="任意多边形: 形状 875"/>
              <p:cNvSpPr/>
              <p:nvPr>
                <p:custDataLst>
                  <p:tags r:id="rId323"/>
                </p:custDataLst>
              </p:nvPr>
            </p:nvSpPr>
            <p:spPr>
              <a:xfrm>
                <a:off x="6740334"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77" name="任意多边形: 形状 876"/>
              <p:cNvSpPr/>
              <p:nvPr>
                <p:custDataLst>
                  <p:tags r:id="rId324"/>
                </p:custDataLst>
              </p:nvPr>
            </p:nvSpPr>
            <p:spPr>
              <a:xfrm>
                <a:off x="6740334"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78" name="任意多边形: 形状 877"/>
              <p:cNvSpPr/>
              <p:nvPr>
                <p:custDataLst>
                  <p:tags r:id="rId325"/>
                </p:custDataLst>
              </p:nvPr>
            </p:nvSpPr>
            <p:spPr>
              <a:xfrm>
                <a:off x="6740334"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79" name="任意多边形: 形状 878"/>
              <p:cNvSpPr/>
              <p:nvPr>
                <p:custDataLst>
                  <p:tags r:id="rId326"/>
                </p:custDataLst>
              </p:nvPr>
            </p:nvSpPr>
            <p:spPr>
              <a:xfrm>
                <a:off x="6740334"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80" name="任意多边形: 形状 879"/>
              <p:cNvSpPr/>
              <p:nvPr>
                <p:custDataLst>
                  <p:tags r:id="rId327"/>
                </p:custDataLst>
              </p:nvPr>
            </p:nvSpPr>
            <p:spPr>
              <a:xfrm>
                <a:off x="6740334"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81" name="任意多边形: 形状 880"/>
              <p:cNvSpPr/>
              <p:nvPr>
                <p:custDataLst>
                  <p:tags r:id="rId328"/>
                </p:custDataLst>
              </p:nvPr>
            </p:nvSpPr>
            <p:spPr>
              <a:xfrm>
                <a:off x="6740334"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82" name="任意多边形: 形状 881"/>
              <p:cNvSpPr/>
              <p:nvPr>
                <p:custDataLst>
                  <p:tags r:id="rId329"/>
                </p:custDataLst>
              </p:nvPr>
            </p:nvSpPr>
            <p:spPr>
              <a:xfrm>
                <a:off x="6740334"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83" name="任意多边形: 形状 882"/>
              <p:cNvSpPr/>
              <p:nvPr>
                <p:custDataLst>
                  <p:tags r:id="rId330"/>
                </p:custDataLst>
              </p:nvPr>
            </p:nvSpPr>
            <p:spPr>
              <a:xfrm>
                <a:off x="6740334"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84" name="任意多边形: 形状 883"/>
              <p:cNvSpPr/>
              <p:nvPr>
                <p:custDataLst>
                  <p:tags r:id="rId331"/>
                </p:custDataLst>
              </p:nvPr>
            </p:nvSpPr>
            <p:spPr>
              <a:xfrm>
                <a:off x="6740334"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85" name="任意多边形: 形状 884"/>
              <p:cNvSpPr/>
              <p:nvPr>
                <p:custDataLst>
                  <p:tags r:id="rId332"/>
                </p:custDataLst>
              </p:nvPr>
            </p:nvSpPr>
            <p:spPr>
              <a:xfrm>
                <a:off x="6740334"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86" name="任意多边形: 形状 885"/>
              <p:cNvSpPr/>
              <p:nvPr>
                <p:custDataLst>
                  <p:tags r:id="rId333"/>
                </p:custDataLst>
              </p:nvPr>
            </p:nvSpPr>
            <p:spPr>
              <a:xfrm>
                <a:off x="6740334"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87" name="任意多边形: 形状 886"/>
              <p:cNvSpPr/>
              <p:nvPr>
                <p:custDataLst>
                  <p:tags r:id="rId334"/>
                </p:custDataLst>
              </p:nvPr>
            </p:nvSpPr>
            <p:spPr>
              <a:xfrm>
                <a:off x="6740334"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88" name="任意多边形: 形状 887"/>
              <p:cNvSpPr/>
              <p:nvPr>
                <p:custDataLst>
                  <p:tags r:id="rId335"/>
                </p:custDataLst>
              </p:nvPr>
            </p:nvSpPr>
            <p:spPr>
              <a:xfrm>
                <a:off x="6740334"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89" name="任意多边形: 形状 888"/>
              <p:cNvSpPr/>
              <p:nvPr>
                <p:custDataLst>
                  <p:tags r:id="rId336"/>
                </p:custDataLst>
              </p:nvPr>
            </p:nvSpPr>
            <p:spPr>
              <a:xfrm>
                <a:off x="6740334"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90" name="任意多边形: 形状 889"/>
              <p:cNvSpPr/>
              <p:nvPr>
                <p:custDataLst>
                  <p:tags r:id="rId337"/>
                </p:custDataLst>
              </p:nvPr>
            </p:nvSpPr>
            <p:spPr>
              <a:xfrm>
                <a:off x="6740334"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91" name="任意多边形: 形状 890"/>
              <p:cNvSpPr/>
              <p:nvPr>
                <p:custDataLst>
                  <p:tags r:id="rId338"/>
                </p:custDataLst>
              </p:nvPr>
            </p:nvSpPr>
            <p:spPr>
              <a:xfrm>
                <a:off x="6740334"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92" name="任意多边形: 形状 891"/>
              <p:cNvSpPr/>
              <p:nvPr>
                <p:custDataLst>
                  <p:tags r:id="rId339"/>
                </p:custDataLst>
              </p:nvPr>
            </p:nvSpPr>
            <p:spPr>
              <a:xfrm>
                <a:off x="6740334"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93" name="任意多边形: 形状 892"/>
              <p:cNvSpPr/>
              <p:nvPr>
                <p:custDataLst>
                  <p:tags r:id="rId340"/>
                </p:custDataLst>
              </p:nvPr>
            </p:nvSpPr>
            <p:spPr>
              <a:xfrm>
                <a:off x="6740334"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94" name="任意多边形: 形状 893"/>
              <p:cNvSpPr/>
              <p:nvPr>
                <p:custDataLst>
                  <p:tags r:id="rId341"/>
                </p:custDataLst>
              </p:nvPr>
            </p:nvSpPr>
            <p:spPr>
              <a:xfrm>
                <a:off x="6740334"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95" name="任意多边形: 形状 894"/>
              <p:cNvSpPr/>
              <p:nvPr>
                <p:custDataLst>
                  <p:tags r:id="rId342"/>
                </p:custDataLst>
              </p:nvPr>
            </p:nvSpPr>
            <p:spPr>
              <a:xfrm>
                <a:off x="6740334"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96" name="任意多边形: 形状 895"/>
              <p:cNvSpPr/>
              <p:nvPr>
                <p:custDataLst>
                  <p:tags r:id="rId343"/>
                </p:custDataLst>
              </p:nvPr>
            </p:nvSpPr>
            <p:spPr>
              <a:xfrm>
                <a:off x="6740334"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97" name="任意多边形: 形状 896"/>
              <p:cNvSpPr/>
              <p:nvPr>
                <p:custDataLst>
                  <p:tags r:id="rId344"/>
                </p:custDataLst>
              </p:nvPr>
            </p:nvSpPr>
            <p:spPr>
              <a:xfrm>
                <a:off x="6740334"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98" name="任意多边形: 形状 897"/>
              <p:cNvSpPr/>
              <p:nvPr>
                <p:custDataLst>
                  <p:tags r:id="rId345"/>
                </p:custDataLst>
              </p:nvPr>
            </p:nvSpPr>
            <p:spPr>
              <a:xfrm>
                <a:off x="6740334"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99" name="任意多边形: 形状 898"/>
              <p:cNvSpPr/>
              <p:nvPr>
                <p:custDataLst>
                  <p:tags r:id="rId346"/>
                </p:custDataLst>
              </p:nvPr>
            </p:nvSpPr>
            <p:spPr>
              <a:xfrm>
                <a:off x="6655387"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00" name="任意多边形: 形状 899"/>
              <p:cNvSpPr/>
              <p:nvPr>
                <p:custDataLst>
                  <p:tags r:id="rId347"/>
                </p:custDataLst>
              </p:nvPr>
            </p:nvSpPr>
            <p:spPr>
              <a:xfrm>
                <a:off x="6655387"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01" name="任意多边形: 形状 900"/>
              <p:cNvSpPr/>
              <p:nvPr>
                <p:custDataLst>
                  <p:tags r:id="rId348"/>
                </p:custDataLst>
              </p:nvPr>
            </p:nvSpPr>
            <p:spPr>
              <a:xfrm>
                <a:off x="6655387"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02" name="任意多边形: 形状 901"/>
              <p:cNvSpPr/>
              <p:nvPr>
                <p:custDataLst>
                  <p:tags r:id="rId349"/>
                </p:custDataLst>
              </p:nvPr>
            </p:nvSpPr>
            <p:spPr>
              <a:xfrm>
                <a:off x="6655387"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03" name="任意多边形: 形状 902"/>
              <p:cNvSpPr/>
              <p:nvPr>
                <p:custDataLst>
                  <p:tags r:id="rId350"/>
                </p:custDataLst>
              </p:nvPr>
            </p:nvSpPr>
            <p:spPr>
              <a:xfrm>
                <a:off x="6655387"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04" name="任意多边形: 形状 903"/>
              <p:cNvSpPr/>
              <p:nvPr>
                <p:custDataLst>
                  <p:tags r:id="rId351"/>
                </p:custDataLst>
              </p:nvPr>
            </p:nvSpPr>
            <p:spPr>
              <a:xfrm>
                <a:off x="6655387"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05" name="任意多边形: 形状 904"/>
              <p:cNvSpPr/>
              <p:nvPr>
                <p:custDataLst>
                  <p:tags r:id="rId352"/>
                </p:custDataLst>
              </p:nvPr>
            </p:nvSpPr>
            <p:spPr>
              <a:xfrm>
                <a:off x="6655387"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06" name="任意多边形: 形状 905"/>
              <p:cNvSpPr/>
              <p:nvPr>
                <p:custDataLst>
                  <p:tags r:id="rId353"/>
                </p:custDataLst>
              </p:nvPr>
            </p:nvSpPr>
            <p:spPr>
              <a:xfrm>
                <a:off x="6655387"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07" name="任意多边形: 形状 906"/>
              <p:cNvSpPr/>
              <p:nvPr>
                <p:custDataLst>
                  <p:tags r:id="rId354"/>
                </p:custDataLst>
              </p:nvPr>
            </p:nvSpPr>
            <p:spPr>
              <a:xfrm>
                <a:off x="6655387"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08" name="任意多边形: 形状 907"/>
              <p:cNvSpPr/>
              <p:nvPr>
                <p:custDataLst>
                  <p:tags r:id="rId355"/>
                </p:custDataLst>
              </p:nvPr>
            </p:nvSpPr>
            <p:spPr>
              <a:xfrm>
                <a:off x="6655387"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09" name="任意多边形: 形状 908"/>
              <p:cNvSpPr/>
              <p:nvPr>
                <p:custDataLst>
                  <p:tags r:id="rId356"/>
                </p:custDataLst>
              </p:nvPr>
            </p:nvSpPr>
            <p:spPr>
              <a:xfrm>
                <a:off x="6655387"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10" name="任意多边形: 形状 909"/>
              <p:cNvSpPr/>
              <p:nvPr>
                <p:custDataLst>
                  <p:tags r:id="rId357"/>
                </p:custDataLst>
              </p:nvPr>
            </p:nvSpPr>
            <p:spPr>
              <a:xfrm>
                <a:off x="6655387"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11" name="任意多边形: 形状 910"/>
              <p:cNvSpPr/>
              <p:nvPr>
                <p:custDataLst>
                  <p:tags r:id="rId358"/>
                </p:custDataLst>
              </p:nvPr>
            </p:nvSpPr>
            <p:spPr>
              <a:xfrm>
                <a:off x="6655387"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12" name="任意多边形: 形状 911"/>
              <p:cNvSpPr/>
              <p:nvPr>
                <p:custDataLst>
                  <p:tags r:id="rId359"/>
                </p:custDataLst>
              </p:nvPr>
            </p:nvSpPr>
            <p:spPr>
              <a:xfrm>
                <a:off x="6655387"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13" name="任意多边形: 形状 912"/>
              <p:cNvSpPr/>
              <p:nvPr>
                <p:custDataLst>
                  <p:tags r:id="rId360"/>
                </p:custDataLst>
              </p:nvPr>
            </p:nvSpPr>
            <p:spPr>
              <a:xfrm>
                <a:off x="6655387"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14" name="任意多边形: 形状 913"/>
              <p:cNvSpPr/>
              <p:nvPr>
                <p:custDataLst>
                  <p:tags r:id="rId361"/>
                </p:custDataLst>
              </p:nvPr>
            </p:nvSpPr>
            <p:spPr>
              <a:xfrm>
                <a:off x="6655387"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15" name="任意多边形: 形状 914"/>
              <p:cNvSpPr/>
              <p:nvPr>
                <p:custDataLst>
                  <p:tags r:id="rId362"/>
                </p:custDataLst>
              </p:nvPr>
            </p:nvSpPr>
            <p:spPr>
              <a:xfrm>
                <a:off x="6655387"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16" name="任意多边形: 形状 915"/>
              <p:cNvSpPr/>
              <p:nvPr>
                <p:custDataLst>
                  <p:tags r:id="rId363"/>
                </p:custDataLst>
              </p:nvPr>
            </p:nvSpPr>
            <p:spPr>
              <a:xfrm>
                <a:off x="6655387"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17" name="任意多边形: 形状 916"/>
              <p:cNvSpPr/>
              <p:nvPr>
                <p:custDataLst>
                  <p:tags r:id="rId364"/>
                </p:custDataLst>
              </p:nvPr>
            </p:nvSpPr>
            <p:spPr>
              <a:xfrm>
                <a:off x="6655387"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18" name="任意多边形: 形状 917"/>
              <p:cNvSpPr/>
              <p:nvPr>
                <p:custDataLst>
                  <p:tags r:id="rId365"/>
                </p:custDataLst>
              </p:nvPr>
            </p:nvSpPr>
            <p:spPr>
              <a:xfrm>
                <a:off x="6655387"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19" name="任意多边形: 形状 918"/>
              <p:cNvSpPr/>
              <p:nvPr>
                <p:custDataLst>
                  <p:tags r:id="rId366"/>
                </p:custDataLst>
              </p:nvPr>
            </p:nvSpPr>
            <p:spPr>
              <a:xfrm>
                <a:off x="6655387"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20" name="任意多边形: 形状 919"/>
              <p:cNvSpPr/>
              <p:nvPr>
                <p:custDataLst>
                  <p:tags r:id="rId367"/>
                </p:custDataLst>
              </p:nvPr>
            </p:nvSpPr>
            <p:spPr>
              <a:xfrm>
                <a:off x="6655387"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21" name="任意多边形: 形状 920"/>
              <p:cNvSpPr/>
              <p:nvPr>
                <p:custDataLst>
                  <p:tags r:id="rId368"/>
                </p:custDataLst>
              </p:nvPr>
            </p:nvSpPr>
            <p:spPr>
              <a:xfrm>
                <a:off x="6655387"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22" name="任意多边形: 形状 921"/>
              <p:cNvSpPr/>
              <p:nvPr>
                <p:custDataLst>
                  <p:tags r:id="rId369"/>
                </p:custDataLst>
              </p:nvPr>
            </p:nvSpPr>
            <p:spPr>
              <a:xfrm>
                <a:off x="6571343"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23" name="任意多边形: 形状 922"/>
              <p:cNvSpPr/>
              <p:nvPr>
                <p:custDataLst>
                  <p:tags r:id="rId370"/>
                </p:custDataLst>
              </p:nvPr>
            </p:nvSpPr>
            <p:spPr>
              <a:xfrm>
                <a:off x="6571343"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24" name="任意多边形: 形状 923"/>
              <p:cNvSpPr/>
              <p:nvPr>
                <p:custDataLst>
                  <p:tags r:id="rId371"/>
                </p:custDataLst>
              </p:nvPr>
            </p:nvSpPr>
            <p:spPr>
              <a:xfrm>
                <a:off x="6571343"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25" name="任意多边形: 形状 924"/>
              <p:cNvSpPr/>
              <p:nvPr>
                <p:custDataLst>
                  <p:tags r:id="rId372"/>
                </p:custDataLst>
              </p:nvPr>
            </p:nvSpPr>
            <p:spPr>
              <a:xfrm>
                <a:off x="6571343"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26" name="任意多边形: 形状 925"/>
              <p:cNvSpPr/>
              <p:nvPr>
                <p:custDataLst>
                  <p:tags r:id="rId373"/>
                </p:custDataLst>
              </p:nvPr>
            </p:nvSpPr>
            <p:spPr>
              <a:xfrm>
                <a:off x="6571343"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27" name="任意多边形: 形状 926"/>
              <p:cNvSpPr/>
              <p:nvPr>
                <p:custDataLst>
                  <p:tags r:id="rId374"/>
                </p:custDataLst>
              </p:nvPr>
            </p:nvSpPr>
            <p:spPr>
              <a:xfrm>
                <a:off x="6571343"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28" name="任意多边形: 形状 927"/>
              <p:cNvSpPr/>
              <p:nvPr>
                <p:custDataLst>
                  <p:tags r:id="rId375"/>
                </p:custDataLst>
              </p:nvPr>
            </p:nvSpPr>
            <p:spPr>
              <a:xfrm>
                <a:off x="6571343"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29" name="任意多边形: 形状 928"/>
              <p:cNvSpPr/>
              <p:nvPr>
                <p:custDataLst>
                  <p:tags r:id="rId376"/>
                </p:custDataLst>
              </p:nvPr>
            </p:nvSpPr>
            <p:spPr>
              <a:xfrm>
                <a:off x="6571343"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30" name="任意多边形: 形状 929"/>
              <p:cNvSpPr/>
              <p:nvPr>
                <p:custDataLst>
                  <p:tags r:id="rId377"/>
                </p:custDataLst>
              </p:nvPr>
            </p:nvSpPr>
            <p:spPr>
              <a:xfrm>
                <a:off x="6571343"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31" name="任意多边形: 形状 930"/>
              <p:cNvSpPr/>
              <p:nvPr>
                <p:custDataLst>
                  <p:tags r:id="rId378"/>
                </p:custDataLst>
              </p:nvPr>
            </p:nvSpPr>
            <p:spPr>
              <a:xfrm>
                <a:off x="6571343"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32" name="任意多边形: 形状 931"/>
              <p:cNvSpPr/>
              <p:nvPr>
                <p:custDataLst>
                  <p:tags r:id="rId379"/>
                </p:custDataLst>
              </p:nvPr>
            </p:nvSpPr>
            <p:spPr>
              <a:xfrm>
                <a:off x="6571343"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33" name="任意多边形: 形状 932"/>
              <p:cNvSpPr/>
              <p:nvPr>
                <p:custDataLst>
                  <p:tags r:id="rId380"/>
                </p:custDataLst>
              </p:nvPr>
            </p:nvSpPr>
            <p:spPr>
              <a:xfrm>
                <a:off x="6571343"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34" name="任意多边形: 形状 933"/>
              <p:cNvSpPr/>
              <p:nvPr>
                <p:custDataLst>
                  <p:tags r:id="rId381"/>
                </p:custDataLst>
              </p:nvPr>
            </p:nvSpPr>
            <p:spPr>
              <a:xfrm>
                <a:off x="6571343"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35" name="任意多边形: 形状 934"/>
              <p:cNvSpPr/>
              <p:nvPr>
                <p:custDataLst>
                  <p:tags r:id="rId382"/>
                </p:custDataLst>
              </p:nvPr>
            </p:nvSpPr>
            <p:spPr>
              <a:xfrm>
                <a:off x="6571343"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36" name="任意多边形: 形状 935"/>
              <p:cNvSpPr/>
              <p:nvPr>
                <p:custDataLst>
                  <p:tags r:id="rId383"/>
                </p:custDataLst>
              </p:nvPr>
            </p:nvSpPr>
            <p:spPr>
              <a:xfrm>
                <a:off x="6571343"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37" name="任意多边形: 形状 936"/>
              <p:cNvSpPr/>
              <p:nvPr>
                <p:custDataLst>
                  <p:tags r:id="rId384"/>
                </p:custDataLst>
              </p:nvPr>
            </p:nvSpPr>
            <p:spPr>
              <a:xfrm>
                <a:off x="6571343"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38" name="任意多边形: 形状 937"/>
              <p:cNvSpPr/>
              <p:nvPr>
                <p:custDataLst>
                  <p:tags r:id="rId385"/>
                </p:custDataLst>
              </p:nvPr>
            </p:nvSpPr>
            <p:spPr>
              <a:xfrm>
                <a:off x="6571343"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39" name="任意多边形: 形状 938"/>
              <p:cNvSpPr/>
              <p:nvPr>
                <p:custDataLst>
                  <p:tags r:id="rId386"/>
                </p:custDataLst>
              </p:nvPr>
            </p:nvSpPr>
            <p:spPr>
              <a:xfrm>
                <a:off x="6571343"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40" name="任意多边形: 形状 939"/>
              <p:cNvSpPr/>
              <p:nvPr>
                <p:custDataLst>
                  <p:tags r:id="rId387"/>
                </p:custDataLst>
              </p:nvPr>
            </p:nvSpPr>
            <p:spPr>
              <a:xfrm>
                <a:off x="6571343"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41" name="任意多边形: 形状 940"/>
              <p:cNvSpPr/>
              <p:nvPr>
                <p:custDataLst>
                  <p:tags r:id="rId388"/>
                </p:custDataLst>
              </p:nvPr>
            </p:nvSpPr>
            <p:spPr>
              <a:xfrm>
                <a:off x="6571343"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42" name="任意多边形: 形状 941"/>
              <p:cNvSpPr/>
              <p:nvPr>
                <p:custDataLst>
                  <p:tags r:id="rId389"/>
                </p:custDataLst>
              </p:nvPr>
            </p:nvSpPr>
            <p:spPr>
              <a:xfrm>
                <a:off x="6571343"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43" name="任意多边形: 形状 942"/>
              <p:cNvSpPr/>
              <p:nvPr>
                <p:custDataLst>
                  <p:tags r:id="rId390"/>
                </p:custDataLst>
              </p:nvPr>
            </p:nvSpPr>
            <p:spPr>
              <a:xfrm>
                <a:off x="6571343"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44" name="任意多边形: 形状 943"/>
              <p:cNvSpPr/>
              <p:nvPr>
                <p:custDataLst>
                  <p:tags r:id="rId391"/>
                </p:custDataLst>
              </p:nvPr>
            </p:nvSpPr>
            <p:spPr>
              <a:xfrm>
                <a:off x="6571343"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45" name="任意多边形: 形状 944"/>
              <p:cNvSpPr/>
              <p:nvPr>
                <p:custDataLst>
                  <p:tags r:id="rId392"/>
                </p:custDataLst>
              </p:nvPr>
            </p:nvSpPr>
            <p:spPr>
              <a:xfrm>
                <a:off x="6486396"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46" name="任意多边形: 形状 945"/>
              <p:cNvSpPr/>
              <p:nvPr>
                <p:custDataLst>
                  <p:tags r:id="rId393"/>
                </p:custDataLst>
              </p:nvPr>
            </p:nvSpPr>
            <p:spPr>
              <a:xfrm>
                <a:off x="6486396"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47" name="任意多边形: 形状 946"/>
              <p:cNvSpPr/>
              <p:nvPr>
                <p:custDataLst>
                  <p:tags r:id="rId394"/>
                </p:custDataLst>
              </p:nvPr>
            </p:nvSpPr>
            <p:spPr>
              <a:xfrm>
                <a:off x="6486396"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48" name="任意多边形: 形状 947"/>
              <p:cNvSpPr/>
              <p:nvPr>
                <p:custDataLst>
                  <p:tags r:id="rId395"/>
                </p:custDataLst>
              </p:nvPr>
            </p:nvSpPr>
            <p:spPr>
              <a:xfrm>
                <a:off x="6486396"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49" name="任意多边形: 形状 948"/>
              <p:cNvSpPr/>
              <p:nvPr>
                <p:custDataLst>
                  <p:tags r:id="rId396"/>
                </p:custDataLst>
              </p:nvPr>
            </p:nvSpPr>
            <p:spPr>
              <a:xfrm>
                <a:off x="6486396"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50" name="任意多边形: 形状 949"/>
              <p:cNvSpPr/>
              <p:nvPr>
                <p:custDataLst>
                  <p:tags r:id="rId397"/>
                </p:custDataLst>
              </p:nvPr>
            </p:nvSpPr>
            <p:spPr>
              <a:xfrm>
                <a:off x="6486396"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51" name="任意多边形: 形状 950"/>
              <p:cNvSpPr/>
              <p:nvPr>
                <p:custDataLst>
                  <p:tags r:id="rId398"/>
                </p:custDataLst>
              </p:nvPr>
            </p:nvSpPr>
            <p:spPr>
              <a:xfrm>
                <a:off x="6486396"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52" name="任意多边形: 形状 951"/>
              <p:cNvSpPr/>
              <p:nvPr>
                <p:custDataLst>
                  <p:tags r:id="rId399"/>
                </p:custDataLst>
              </p:nvPr>
            </p:nvSpPr>
            <p:spPr>
              <a:xfrm>
                <a:off x="6486396"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53" name="任意多边形: 形状 952"/>
              <p:cNvSpPr/>
              <p:nvPr>
                <p:custDataLst>
                  <p:tags r:id="rId400"/>
                </p:custDataLst>
              </p:nvPr>
            </p:nvSpPr>
            <p:spPr>
              <a:xfrm>
                <a:off x="6486396"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54" name="任意多边形: 形状 953"/>
              <p:cNvSpPr/>
              <p:nvPr>
                <p:custDataLst>
                  <p:tags r:id="rId401"/>
                </p:custDataLst>
              </p:nvPr>
            </p:nvSpPr>
            <p:spPr>
              <a:xfrm>
                <a:off x="6486396"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55" name="任意多边形: 形状 954"/>
              <p:cNvSpPr/>
              <p:nvPr>
                <p:custDataLst>
                  <p:tags r:id="rId402"/>
                </p:custDataLst>
              </p:nvPr>
            </p:nvSpPr>
            <p:spPr>
              <a:xfrm>
                <a:off x="6486396"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56" name="任意多边形: 形状 955"/>
              <p:cNvSpPr/>
              <p:nvPr>
                <p:custDataLst>
                  <p:tags r:id="rId403"/>
                </p:custDataLst>
              </p:nvPr>
            </p:nvSpPr>
            <p:spPr>
              <a:xfrm>
                <a:off x="6486396"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57" name="任意多边形: 形状 956"/>
              <p:cNvSpPr/>
              <p:nvPr>
                <p:custDataLst>
                  <p:tags r:id="rId404"/>
                </p:custDataLst>
              </p:nvPr>
            </p:nvSpPr>
            <p:spPr>
              <a:xfrm>
                <a:off x="6486396"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58" name="任意多边形: 形状 957"/>
              <p:cNvSpPr/>
              <p:nvPr>
                <p:custDataLst>
                  <p:tags r:id="rId405"/>
                </p:custDataLst>
              </p:nvPr>
            </p:nvSpPr>
            <p:spPr>
              <a:xfrm>
                <a:off x="6486396"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59" name="任意多边形: 形状 958"/>
              <p:cNvSpPr/>
              <p:nvPr>
                <p:custDataLst>
                  <p:tags r:id="rId406"/>
                </p:custDataLst>
              </p:nvPr>
            </p:nvSpPr>
            <p:spPr>
              <a:xfrm>
                <a:off x="6486396"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60" name="任意多边形: 形状 959"/>
              <p:cNvSpPr/>
              <p:nvPr>
                <p:custDataLst>
                  <p:tags r:id="rId407"/>
                </p:custDataLst>
              </p:nvPr>
            </p:nvSpPr>
            <p:spPr>
              <a:xfrm>
                <a:off x="6486396"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61" name="任意多边形: 形状 960"/>
              <p:cNvSpPr/>
              <p:nvPr>
                <p:custDataLst>
                  <p:tags r:id="rId408"/>
                </p:custDataLst>
              </p:nvPr>
            </p:nvSpPr>
            <p:spPr>
              <a:xfrm>
                <a:off x="6486396"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62" name="任意多边形: 形状 961"/>
              <p:cNvSpPr/>
              <p:nvPr>
                <p:custDataLst>
                  <p:tags r:id="rId409"/>
                </p:custDataLst>
              </p:nvPr>
            </p:nvSpPr>
            <p:spPr>
              <a:xfrm>
                <a:off x="6486396"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63" name="任意多边形: 形状 962"/>
              <p:cNvSpPr/>
              <p:nvPr>
                <p:custDataLst>
                  <p:tags r:id="rId410"/>
                </p:custDataLst>
              </p:nvPr>
            </p:nvSpPr>
            <p:spPr>
              <a:xfrm>
                <a:off x="6486396"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64" name="任意多边形: 形状 963"/>
              <p:cNvSpPr/>
              <p:nvPr>
                <p:custDataLst>
                  <p:tags r:id="rId411"/>
                </p:custDataLst>
              </p:nvPr>
            </p:nvSpPr>
            <p:spPr>
              <a:xfrm>
                <a:off x="6486396"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903"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65" name="任意多边形: 形状 964"/>
              <p:cNvSpPr/>
              <p:nvPr>
                <p:custDataLst>
                  <p:tags r:id="rId412"/>
                </p:custDataLst>
              </p:nvPr>
            </p:nvSpPr>
            <p:spPr>
              <a:xfrm>
                <a:off x="6486396"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66" name="任意多边形: 形状 965"/>
              <p:cNvSpPr/>
              <p:nvPr>
                <p:custDataLst>
                  <p:tags r:id="rId413"/>
                </p:custDataLst>
              </p:nvPr>
            </p:nvSpPr>
            <p:spPr>
              <a:xfrm>
                <a:off x="6486396"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67" name="任意多边形: 形状 966"/>
              <p:cNvSpPr/>
              <p:nvPr>
                <p:custDataLst>
                  <p:tags r:id="rId414"/>
                </p:custDataLst>
              </p:nvPr>
            </p:nvSpPr>
            <p:spPr>
              <a:xfrm>
                <a:off x="6486396"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68" name="任意多边形: 形状 967"/>
              <p:cNvSpPr/>
              <p:nvPr>
                <p:custDataLst>
                  <p:tags r:id="rId415"/>
                </p:custDataLst>
              </p:nvPr>
            </p:nvSpPr>
            <p:spPr>
              <a:xfrm>
                <a:off x="6402352"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69" name="任意多边形: 形状 968"/>
              <p:cNvSpPr/>
              <p:nvPr>
                <p:custDataLst>
                  <p:tags r:id="rId416"/>
                </p:custDataLst>
              </p:nvPr>
            </p:nvSpPr>
            <p:spPr>
              <a:xfrm>
                <a:off x="6402352"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70" name="任意多边形: 形状 969"/>
              <p:cNvSpPr/>
              <p:nvPr>
                <p:custDataLst>
                  <p:tags r:id="rId417"/>
                </p:custDataLst>
              </p:nvPr>
            </p:nvSpPr>
            <p:spPr>
              <a:xfrm>
                <a:off x="6402352"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71" name="任意多边形: 形状 970"/>
              <p:cNvSpPr/>
              <p:nvPr>
                <p:custDataLst>
                  <p:tags r:id="rId418"/>
                </p:custDataLst>
              </p:nvPr>
            </p:nvSpPr>
            <p:spPr>
              <a:xfrm>
                <a:off x="6402352"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72" name="任意多边形: 形状 971"/>
              <p:cNvSpPr/>
              <p:nvPr>
                <p:custDataLst>
                  <p:tags r:id="rId419"/>
                </p:custDataLst>
              </p:nvPr>
            </p:nvSpPr>
            <p:spPr>
              <a:xfrm>
                <a:off x="6402352"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73" name="任意多边形: 形状 972"/>
              <p:cNvSpPr/>
              <p:nvPr>
                <p:custDataLst>
                  <p:tags r:id="rId420"/>
                </p:custDataLst>
              </p:nvPr>
            </p:nvSpPr>
            <p:spPr>
              <a:xfrm>
                <a:off x="6402352"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74" name="任意多边形: 形状 973"/>
              <p:cNvSpPr/>
              <p:nvPr>
                <p:custDataLst>
                  <p:tags r:id="rId421"/>
                </p:custDataLst>
              </p:nvPr>
            </p:nvSpPr>
            <p:spPr>
              <a:xfrm>
                <a:off x="6402352"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75" name="任意多边形: 形状 974"/>
              <p:cNvSpPr/>
              <p:nvPr>
                <p:custDataLst>
                  <p:tags r:id="rId422"/>
                </p:custDataLst>
              </p:nvPr>
            </p:nvSpPr>
            <p:spPr>
              <a:xfrm>
                <a:off x="6402352"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76" name="任意多边形: 形状 975"/>
              <p:cNvSpPr/>
              <p:nvPr>
                <p:custDataLst>
                  <p:tags r:id="rId423"/>
                </p:custDataLst>
              </p:nvPr>
            </p:nvSpPr>
            <p:spPr>
              <a:xfrm>
                <a:off x="6402352"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77" name="任意多边形: 形状 976"/>
              <p:cNvSpPr/>
              <p:nvPr>
                <p:custDataLst>
                  <p:tags r:id="rId424"/>
                </p:custDataLst>
              </p:nvPr>
            </p:nvSpPr>
            <p:spPr>
              <a:xfrm>
                <a:off x="6402352"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78" name="任意多边形: 形状 977"/>
              <p:cNvSpPr/>
              <p:nvPr>
                <p:custDataLst>
                  <p:tags r:id="rId425"/>
                </p:custDataLst>
              </p:nvPr>
            </p:nvSpPr>
            <p:spPr>
              <a:xfrm>
                <a:off x="6402352"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79" name="任意多边形: 形状 978"/>
              <p:cNvSpPr/>
              <p:nvPr>
                <p:custDataLst>
                  <p:tags r:id="rId426"/>
                </p:custDataLst>
              </p:nvPr>
            </p:nvSpPr>
            <p:spPr>
              <a:xfrm>
                <a:off x="6402352"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80" name="任意多边形: 形状 979"/>
              <p:cNvSpPr/>
              <p:nvPr>
                <p:custDataLst>
                  <p:tags r:id="rId427"/>
                </p:custDataLst>
              </p:nvPr>
            </p:nvSpPr>
            <p:spPr>
              <a:xfrm>
                <a:off x="6402352"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81" name="任意多边形: 形状 980"/>
              <p:cNvSpPr/>
              <p:nvPr>
                <p:custDataLst>
                  <p:tags r:id="rId428"/>
                </p:custDataLst>
              </p:nvPr>
            </p:nvSpPr>
            <p:spPr>
              <a:xfrm>
                <a:off x="6402352"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82" name="任意多边形: 形状 981"/>
              <p:cNvSpPr/>
              <p:nvPr>
                <p:custDataLst>
                  <p:tags r:id="rId429"/>
                </p:custDataLst>
              </p:nvPr>
            </p:nvSpPr>
            <p:spPr>
              <a:xfrm>
                <a:off x="6402352"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83" name="任意多边形: 形状 982"/>
              <p:cNvSpPr/>
              <p:nvPr>
                <p:custDataLst>
                  <p:tags r:id="rId430"/>
                </p:custDataLst>
              </p:nvPr>
            </p:nvSpPr>
            <p:spPr>
              <a:xfrm>
                <a:off x="6402352"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84" name="任意多边形: 形状 983"/>
              <p:cNvSpPr/>
              <p:nvPr>
                <p:custDataLst>
                  <p:tags r:id="rId431"/>
                </p:custDataLst>
              </p:nvPr>
            </p:nvSpPr>
            <p:spPr>
              <a:xfrm>
                <a:off x="6402352"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85" name="任意多边形: 形状 984"/>
              <p:cNvSpPr/>
              <p:nvPr>
                <p:custDataLst>
                  <p:tags r:id="rId432"/>
                </p:custDataLst>
              </p:nvPr>
            </p:nvSpPr>
            <p:spPr>
              <a:xfrm>
                <a:off x="6402352"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86" name="任意多边形: 形状 985"/>
              <p:cNvSpPr/>
              <p:nvPr>
                <p:custDataLst>
                  <p:tags r:id="rId433"/>
                </p:custDataLst>
              </p:nvPr>
            </p:nvSpPr>
            <p:spPr>
              <a:xfrm>
                <a:off x="6402352"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87" name="任意多边形: 形状 986"/>
              <p:cNvSpPr/>
              <p:nvPr>
                <p:custDataLst>
                  <p:tags r:id="rId434"/>
                </p:custDataLst>
              </p:nvPr>
            </p:nvSpPr>
            <p:spPr>
              <a:xfrm>
                <a:off x="6402352"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88" name="任意多边形: 形状 987"/>
              <p:cNvSpPr/>
              <p:nvPr>
                <p:custDataLst>
                  <p:tags r:id="rId435"/>
                </p:custDataLst>
              </p:nvPr>
            </p:nvSpPr>
            <p:spPr>
              <a:xfrm>
                <a:off x="6402352"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89" name="任意多边形: 形状 988"/>
              <p:cNvSpPr/>
              <p:nvPr>
                <p:custDataLst>
                  <p:tags r:id="rId436"/>
                </p:custDataLst>
              </p:nvPr>
            </p:nvSpPr>
            <p:spPr>
              <a:xfrm>
                <a:off x="6402352"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90" name="任意多边形: 形状 989"/>
              <p:cNvSpPr/>
              <p:nvPr>
                <p:custDataLst>
                  <p:tags r:id="rId437"/>
                </p:custDataLst>
              </p:nvPr>
            </p:nvSpPr>
            <p:spPr>
              <a:xfrm>
                <a:off x="6402352"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91" name="任意多边形: 形状 990"/>
              <p:cNvSpPr/>
              <p:nvPr>
                <p:custDataLst>
                  <p:tags r:id="rId438"/>
                </p:custDataLst>
              </p:nvPr>
            </p:nvSpPr>
            <p:spPr>
              <a:xfrm>
                <a:off x="6318309"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92" name="任意多边形: 形状 991"/>
              <p:cNvSpPr/>
              <p:nvPr>
                <p:custDataLst>
                  <p:tags r:id="rId439"/>
                </p:custDataLst>
              </p:nvPr>
            </p:nvSpPr>
            <p:spPr>
              <a:xfrm>
                <a:off x="6318309"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93" name="任意多边形: 形状 992"/>
              <p:cNvSpPr/>
              <p:nvPr>
                <p:custDataLst>
                  <p:tags r:id="rId440"/>
                </p:custDataLst>
              </p:nvPr>
            </p:nvSpPr>
            <p:spPr>
              <a:xfrm>
                <a:off x="6318309"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94" name="任意多边形: 形状 993"/>
              <p:cNvSpPr/>
              <p:nvPr>
                <p:custDataLst>
                  <p:tags r:id="rId441"/>
                </p:custDataLst>
              </p:nvPr>
            </p:nvSpPr>
            <p:spPr>
              <a:xfrm>
                <a:off x="6318309"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95" name="任意多边形: 形状 994"/>
              <p:cNvSpPr/>
              <p:nvPr>
                <p:custDataLst>
                  <p:tags r:id="rId442"/>
                </p:custDataLst>
              </p:nvPr>
            </p:nvSpPr>
            <p:spPr>
              <a:xfrm>
                <a:off x="6318309"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96" name="任意多边形: 形状 995"/>
              <p:cNvSpPr/>
              <p:nvPr>
                <p:custDataLst>
                  <p:tags r:id="rId443"/>
                </p:custDataLst>
              </p:nvPr>
            </p:nvSpPr>
            <p:spPr>
              <a:xfrm>
                <a:off x="6318309"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97" name="任意多边形: 形状 996"/>
              <p:cNvSpPr/>
              <p:nvPr>
                <p:custDataLst>
                  <p:tags r:id="rId444"/>
                </p:custDataLst>
              </p:nvPr>
            </p:nvSpPr>
            <p:spPr>
              <a:xfrm>
                <a:off x="6318309"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98" name="任意多边形: 形状 997"/>
              <p:cNvSpPr/>
              <p:nvPr>
                <p:custDataLst>
                  <p:tags r:id="rId445"/>
                </p:custDataLst>
              </p:nvPr>
            </p:nvSpPr>
            <p:spPr>
              <a:xfrm>
                <a:off x="6318309"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99" name="任意多边形: 形状 998"/>
              <p:cNvSpPr/>
              <p:nvPr>
                <p:custDataLst>
                  <p:tags r:id="rId446"/>
                </p:custDataLst>
              </p:nvPr>
            </p:nvSpPr>
            <p:spPr>
              <a:xfrm>
                <a:off x="6318309"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00" name="任意多边形: 形状 999"/>
              <p:cNvSpPr/>
              <p:nvPr>
                <p:custDataLst>
                  <p:tags r:id="rId447"/>
                </p:custDataLst>
              </p:nvPr>
            </p:nvSpPr>
            <p:spPr>
              <a:xfrm>
                <a:off x="6318309"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01" name="任意多边形: 形状 1000"/>
              <p:cNvSpPr/>
              <p:nvPr>
                <p:custDataLst>
                  <p:tags r:id="rId448"/>
                </p:custDataLst>
              </p:nvPr>
            </p:nvSpPr>
            <p:spPr>
              <a:xfrm>
                <a:off x="6318309"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02" name="任意多边形: 形状 1001"/>
              <p:cNvSpPr/>
              <p:nvPr>
                <p:custDataLst>
                  <p:tags r:id="rId449"/>
                </p:custDataLst>
              </p:nvPr>
            </p:nvSpPr>
            <p:spPr>
              <a:xfrm>
                <a:off x="6318309"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03" name="任意多边形: 形状 1002"/>
              <p:cNvSpPr/>
              <p:nvPr>
                <p:custDataLst>
                  <p:tags r:id="rId450"/>
                </p:custDataLst>
              </p:nvPr>
            </p:nvSpPr>
            <p:spPr>
              <a:xfrm>
                <a:off x="6318309"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04" name="任意多边形: 形状 1003"/>
              <p:cNvSpPr/>
              <p:nvPr>
                <p:custDataLst>
                  <p:tags r:id="rId451"/>
                </p:custDataLst>
              </p:nvPr>
            </p:nvSpPr>
            <p:spPr>
              <a:xfrm>
                <a:off x="6318309"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05" name="任意多边形: 形状 1004"/>
              <p:cNvSpPr/>
              <p:nvPr>
                <p:custDataLst>
                  <p:tags r:id="rId452"/>
                </p:custDataLst>
              </p:nvPr>
            </p:nvSpPr>
            <p:spPr>
              <a:xfrm>
                <a:off x="6318309"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06" name="任意多边形: 形状 1005"/>
              <p:cNvSpPr/>
              <p:nvPr>
                <p:custDataLst>
                  <p:tags r:id="rId453"/>
                </p:custDataLst>
              </p:nvPr>
            </p:nvSpPr>
            <p:spPr>
              <a:xfrm>
                <a:off x="6318309"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07" name="任意多边形: 形状 1006"/>
              <p:cNvSpPr/>
              <p:nvPr>
                <p:custDataLst>
                  <p:tags r:id="rId454"/>
                </p:custDataLst>
              </p:nvPr>
            </p:nvSpPr>
            <p:spPr>
              <a:xfrm>
                <a:off x="6318309"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08" name="任意多边形: 形状 1007"/>
              <p:cNvSpPr/>
              <p:nvPr>
                <p:custDataLst>
                  <p:tags r:id="rId455"/>
                </p:custDataLst>
              </p:nvPr>
            </p:nvSpPr>
            <p:spPr>
              <a:xfrm>
                <a:off x="6318309"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09" name="任意多边形: 形状 1008"/>
              <p:cNvSpPr/>
              <p:nvPr>
                <p:custDataLst>
                  <p:tags r:id="rId456"/>
                </p:custDataLst>
              </p:nvPr>
            </p:nvSpPr>
            <p:spPr>
              <a:xfrm>
                <a:off x="6318309"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10" name="任意多边形: 形状 1009"/>
              <p:cNvSpPr/>
              <p:nvPr>
                <p:custDataLst>
                  <p:tags r:id="rId457"/>
                </p:custDataLst>
              </p:nvPr>
            </p:nvSpPr>
            <p:spPr>
              <a:xfrm>
                <a:off x="6318309"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11" name="任意多边形: 形状 1010"/>
              <p:cNvSpPr/>
              <p:nvPr>
                <p:custDataLst>
                  <p:tags r:id="rId458"/>
                </p:custDataLst>
              </p:nvPr>
            </p:nvSpPr>
            <p:spPr>
              <a:xfrm>
                <a:off x="6318309"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12" name="任意多边形: 形状 1011"/>
              <p:cNvSpPr/>
              <p:nvPr>
                <p:custDataLst>
                  <p:tags r:id="rId459"/>
                </p:custDataLst>
              </p:nvPr>
            </p:nvSpPr>
            <p:spPr>
              <a:xfrm>
                <a:off x="6318309"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13" name="任意多边形: 形状 1012"/>
              <p:cNvSpPr/>
              <p:nvPr>
                <p:custDataLst>
                  <p:tags r:id="rId460"/>
                </p:custDataLst>
              </p:nvPr>
            </p:nvSpPr>
            <p:spPr>
              <a:xfrm>
                <a:off x="6318309"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14" name="任意多边形: 形状 1013"/>
              <p:cNvSpPr/>
              <p:nvPr>
                <p:custDataLst>
                  <p:tags r:id="rId461"/>
                </p:custDataLst>
              </p:nvPr>
            </p:nvSpPr>
            <p:spPr>
              <a:xfrm>
                <a:off x="6233361"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15" name="任意多边形: 形状 1014"/>
              <p:cNvSpPr/>
              <p:nvPr>
                <p:custDataLst>
                  <p:tags r:id="rId462"/>
                </p:custDataLst>
              </p:nvPr>
            </p:nvSpPr>
            <p:spPr>
              <a:xfrm>
                <a:off x="6233361"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16" name="任意多边形: 形状 1015"/>
              <p:cNvSpPr/>
              <p:nvPr>
                <p:custDataLst>
                  <p:tags r:id="rId463"/>
                </p:custDataLst>
              </p:nvPr>
            </p:nvSpPr>
            <p:spPr>
              <a:xfrm>
                <a:off x="6233361"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17" name="任意多边形: 形状 1016"/>
              <p:cNvSpPr/>
              <p:nvPr>
                <p:custDataLst>
                  <p:tags r:id="rId464"/>
                </p:custDataLst>
              </p:nvPr>
            </p:nvSpPr>
            <p:spPr>
              <a:xfrm>
                <a:off x="6233361"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18" name="任意多边形: 形状 1017"/>
              <p:cNvSpPr/>
              <p:nvPr>
                <p:custDataLst>
                  <p:tags r:id="rId465"/>
                </p:custDataLst>
              </p:nvPr>
            </p:nvSpPr>
            <p:spPr>
              <a:xfrm>
                <a:off x="6233361"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19" name="任意多边形: 形状 1018"/>
              <p:cNvSpPr/>
              <p:nvPr>
                <p:custDataLst>
                  <p:tags r:id="rId466"/>
                </p:custDataLst>
              </p:nvPr>
            </p:nvSpPr>
            <p:spPr>
              <a:xfrm>
                <a:off x="6233361"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20" name="任意多边形: 形状 1019"/>
              <p:cNvSpPr/>
              <p:nvPr>
                <p:custDataLst>
                  <p:tags r:id="rId467"/>
                </p:custDataLst>
              </p:nvPr>
            </p:nvSpPr>
            <p:spPr>
              <a:xfrm>
                <a:off x="6233361"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21" name="任意多边形: 形状 1020"/>
              <p:cNvSpPr/>
              <p:nvPr>
                <p:custDataLst>
                  <p:tags r:id="rId468"/>
                </p:custDataLst>
              </p:nvPr>
            </p:nvSpPr>
            <p:spPr>
              <a:xfrm>
                <a:off x="6233361"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22" name="任意多边形: 形状 1021"/>
              <p:cNvSpPr/>
              <p:nvPr>
                <p:custDataLst>
                  <p:tags r:id="rId469"/>
                </p:custDataLst>
              </p:nvPr>
            </p:nvSpPr>
            <p:spPr>
              <a:xfrm>
                <a:off x="6233361"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23" name="任意多边形: 形状 1022"/>
              <p:cNvSpPr/>
              <p:nvPr>
                <p:custDataLst>
                  <p:tags r:id="rId470"/>
                </p:custDataLst>
              </p:nvPr>
            </p:nvSpPr>
            <p:spPr>
              <a:xfrm>
                <a:off x="6233361"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24" name="任意多边形: 形状 1023"/>
              <p:cNvSpPr/>
              <p:nvPr>
                <p:custDataLst>
                  <p:tags r:id="rId471"/>
                </p:custDataLst>
              </p:nvPr>
            </p:nvSpPr>
            <p:spPr>
              <a:xfrm>
                <a:off x="6233361"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25" name="任意多边形: 形状 1024"/>
              <p:cNvSpPr/>
              <p:nvPr>
                <p:custDataLst>
                  <p:tags r:id="rId472"/>
                </p:custDataLst>
              </p:nvPr>
            </p:nvSpPr>
            <p:spPr>
              <a:xfrm>
                <a:off x="6233361"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26" name="任意多边形: 形状 1025"/>
              <p:cNvSpPr/>
              <p:nvPr>
                <p:custDataLst>
                  <p:tags r:id="rId473"/>
                </p:custDataLst>
              </p:nvPr>
            </p:nvSpPr>
            <p:spPr>
              <a:xfrm>
                <a:off x="6233361"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27" name="任意多边形: 形状 1026"/>
              <p:cNvSpPr/>
              <p:nvPr>
                <p:custDataLst>
                  <p:tags r:id="rId474"/>
                </p:custDataLst>
              </p:nvPr>
            </p:nvSpPr>
            <p:spPr>
              <a:xfrm>
                <a:off x="6233361"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28" name="任意多边形: 形状 1027"/>
              <p:cNvSpPr/>
              <p:nvPr>
                <p:custDataLst>
                  <p:tags r:id="rId475"/>
                </p:custDataLst>
              </p:nvPr>
            </p:nvSpPr>
            <p:spPr>
              <a:xfrm>
                <a:off x="6233361"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29" name="任意多边形: 形状 1028"/>
              <p:cNvSpPr/>
              <p:nvPr>
                <p:custDataLst>
                  <p:tags r:id="rId476"/>
                </p:custDataLst>
              </p:nvPr>
            </p:nvSpPr>
            <p:spPr>
              <a:xfrm>
                <a:off x="6233361"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30" name="任意多边形: 形状 1029"/>
              <p:cNvSpPr/>
              <p:nvPr>
                <p:custDataLst>
                  <p:tags r:id="rId477"/>
                </p:custDataLst>
              </p:nvPr>
            </p:nvSpPr>
            <p:spPr>
              <a:xfrm>
                <a:off x="6233361"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31" name="任意多边形: 形状 1030"/>
              <p:cNvSpPr/>
              <p:nvPr>
                <p:custDataLst>
                  <p:tags r:id="rId478"/>
                </p:custDataLst>
              </p:nvPr>
            </p:nvSpPr>
            <p:spPr>
              <a:xfrm>
                <a:off x="6233361"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32" name="任意多边形: 形状 1031"/>
              <p:cNvSpPr/>
              <p:nvPr>
                <p:custDataLst>
                  <p:tags r:id="rId479"/>
                </p:custDataLst>
              </p:nvPr>
            </p:nvSpPr>
            <p:spPr>
              <a:xfrm>
                <a:off x="6233361"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33" name="任意多边形: 形状 1032"/>
              <p:cNvSpPr/>
              <p:nvPr>
                <p:custDataLst>
                  <p:tags r:id="rId480"/>
                </p:custDataLst>
              </p:nvPr>
            </p:nvSpPr>
            <p:spPr>
              <a:xfrm>
                <a:off x="6233361"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34" name="任意多边形: 形状 1033"/>
              <p:cNvSpPr/>
              <p:nvPr>
                <p:custDataLst>
                  <p:tags r:id="rId481"/>
                </p:custDataLst>
              </p:nvPr>
            </p:nvSpPr>
            <p:spPr>
              <a:xfrm>
                <a:off x="6233361"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35" name="任意多边形: 形状 1034"/>
              <p:cNvSpPr/>
              <p:nvPr>
                <p:custDataLst>
                  <p:tags r:id="rId482"/>
                </p:custDataLst>
              </p:nvPr>
            </p:nvSpPr>
            <p:spPr>
              <a:xfrm>
                <a:off x="6233361"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36" name="任意多边形: 形状 1035"/>
              <p:cNvSpPr/>
              <p:nvPr>
                <p:custDataLst>
                  <p:tags r:id="rId483"/>
                </p:custDataLst>
              </p:nvPr>
            </p:nvSpPr>
            <p:spPr>
              <a:xfrm>
                <a:off x="6233361"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37" name="任意多边形: 形状 1036"/>
              <p:cNvSpPr/>
              <p:nvPr>
                <p:custDataLst>
                  <p:tags r:id="rId484"/>
                </p:custDataLst>
              </p:nvPr>
            </p:nvSpPr>
            <p:spPr>
              <a:xfrm>
                <a:off x="6149317"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38" name="任意多边形: 形状 1037"/>
              <p:cNvSpPr/>
              <p:nvPr>
                <p:custDataLst>
                  <p:tags r:id="rId485"/>
                </p:custDataLst>
              </p:nvPr>
            </p:nvSpPr>
            <p:spPr>
              <a:xfrm>
                <a:off x="6149317"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39" name="任意多边形: 形状 1038"/>
              <p:cNvSpPr/>
              <p:nvPr>
                <p:custDataLst>
                  <p:tags r:id="rId486"/>
                </p:custDataLst>
              </p:nvPr>
            </p:nvSpPr>
            <p:spPr>
              <a:xfrm>
                <a:off x="6149317"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40" name="任意多边形: 形状 1039"/>
              <p:cNvSpPr/>
              <p:nvPr>
                <p:custDataLst>
                  <p:tags r:id="rId487"/>
                </p:custDataLst>
              </p:nvPr>
            </p:nvSpPr>
            <p:spPr>
              <a:xfrm>
                <a:off x="6149317"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41" name="任意多边形: 形状 1040"/>
              <p:cNvSpPr/>
              <p:nvPr>
                <p:custDataLst>
                  <p:tags r:id="rId488"/>
                </p:custDataLst>
              </p:nvPr>
            </p:nvSpPr>
            <p:spPr>
              <a:xfrm>
                <a:off x="6149317"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42" name="任意多边形: 形状 1041"/>
              <p:cNvSpPr/>
              <p:nvPr>
                <p:custDataLst>
                  <p:tags r:id="rId489"/>
                </p:custDataLst>
              </p:nvPr>
            </p:nvSpPr>
            <p:spPr>
              <a:xfrm>
                <a:off x="6149317"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43" name="任意多边形: 形状 1042"/>
              <p:cNvSpPr/>
              <p:nvPr>
                <p:custDataLst>
                  <p:tags r:id="rId490"/>
                </p:custDataLst>
              </p:nvPr>
            </p:nvSpPr>
            <p:spPr>
              <a:xfrm>
                <a:off x="6149317"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44" name="任意多边形: 形状 1043"/>
              <p:cNvSpPr/>
              <p:nvPr>
                <p:custDataLst>
                  <p:tags r:id="rId491"/>
                </p:custDataLst>
              </p:nvPr>
            </p:nvSpPr>
            <p:spPr>
              <a:xfrm>
                <a:off x="6149317"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45" name="任意多边形: 形状 1044"/>
              <p:cNvSpPr/>
              <p:nvPr>
                <p:custDataLst>
                  <p:tags r:id="rId492"/>
                </p:custDataLst>
              </p:nvPr>
            </p:nvSpPr>
            <p:spPr>
              <a:xfrm>
                <a:off x="6149317"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46" name="任意多边形: 形状 1045"/>
              <p:cNvSpPr/>
              <p:nvPr>
                <p:custDataLst>
                  <p:tags r:id="rId493"/>
                </p:custDataLst>
              </p:nvPr>
            </p:nvSpPr>
            <p:spPr>
              <a:xfrm>
                <a:off x="6149317"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47" name="任意多边形: 形状 1046"/>
              <p:cNvSpPr/>
              <p:nvPr>
                <p:custDataLst>
                  <p:tags r:id="rId494"/>
                </p:custDataLst>
              </p:nvPr>
            </p:nvSpPr>
            <p:spPr>
              <a:xfrm>
                <a:off x="6149317"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48" name="任意多边形: 形状 1047"/>
              <p:cNvSpPr/>
              <p:nvPr>
                <p:custDataLst>
                  <p:tags r:id="rId495"/>
                </p:custDataLst>
              </p:nvPr>
            </p:nvSpPr>
            <p:spPr>
              <a:xfrm>
                <a:off x="6149317"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49" name="任意多边形: 形状 1048"/>
              <p:cNvSpPr/>
              <p:nvPr>
                <p:custDataLst>
                  <p:tags r:id="rId496"/>
                </p:custDataLst>
              </p:nvPr>
            </p:nvSpPr>
            <p:spPr>
              <a:xfrm>
                <a:off x="6149317"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50" name="任意多边形: 形状 1049"/>
              <p:cNvSpPr/>
              <p:nvPr>
                <p:custDataLst>
                  <p:tags r:id="rId497"/>
                </p:custDataLst>
              </p:nvPr>
            </p:nvSpPr>
            <p:spPr>
              <a:xfrm>
                <a:off x="6149317"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51" name="任意多边形: 形状 1050"/>
              <p:cNvSpPr/>
              <p:nvPr>
                <p:custDataLst>
                  <p:tags r:id="rId498"/>
                </p:custDataLst>
              </p:nvPr>
            </p:nvSpPr>
            <p:spPr>
              <a:xfrm>
                <a:off x="6149317"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52" name="任意多边形: 形状 1051"/>
              <p:cNvSpPr/>
              <p:nvPr>
                <p:custDataLst>
                  <p:tags r:id="rId499"/>
                </p:custDataLst>
              </p:nvPr>
            </p:nvSpPr>
            <p:spPr>
              <a:xfrm>
                <a:off x="6149317"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53" name="任意多边形: 形状 1052"/>
              <p:cNvSpPr/>
              <p:nvPr>
                <p:custDataLst>
                  <p:tags r:id="rId500"/>
                </p:custDataLst>
              </p:nvPr>
            </p:nvSpPr>
            <p:spPr>
              <a:xfrm>
                <a:off x="6149317"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54" name="任意多边形: 形状 1053"/>
              <p:cNvSpPr/>
              <p:nvPr>
                <p:custDataLst>
                  <p:tags r:id="rId501"/>
                </p:custDataLst>
              </p:nvPr>
            </p:nvSpPr>
            <p:spPr>
              <a:xfrm>
                <a:off x="6149317"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55" name="任意多边形: 形状 1054"/>
              <p:cNvSpPr/>
              <p:nvPr>
                <p:custDataLst>
                  <p:tags r:id="rId502"/>
                </p:custDataLst>
              </p:nvPr>
            </p:nvSpPr>
            <p:spPr>
              <a:xfrm>
                <a:off x="6149317"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56" name="任意多边形: 形状 1055"/>
              <p:cNvSpPr/>
              <p:nvPr>
                <p:custDataLst>
                  <p:tags r:id="rId503"/>
                </p:custDataLst>
              </p:nvPr>
            </p:nvSpPr>
            <p:spPr>
              <a:xfrm>
                <a:off x="6149317"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57" name="任意多边形: 形状 1056"/>
              <p:cNvSpPr/>
              <p:nvPr>
                <p:custDataLst>
                  <p:tags r:id="rId504"/>
                </p:custDataLst>
              </p:nvPr>
            </p:nvSpPr>
            <p:spPr>
              <a:xfrm>
                <a:off x="6149317"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58" name="任意多边形: 形状 1057"/>
              <p:cNvSpPr/>
              <p:nvPr>
                <p:custDataLst>
                  <p:tags r:id="rId505"/>
                </p:custDataLst>
              </p:nvPr>
            </p:nvSpPr>
            <p:spPr>
              <a:xfrm>
                <a:off x="6149317"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59" name="任意多边形: 形状 1058"/>
              <p:cNvSpPr/>
              <p:nvPr>
                <p:custDataLst>
                  <p:tags r:id="rId506"/>
                </p:custDataLst>
              </p:nvPr>
            </p:nvSpPr>
            <p:spPr>
              <a:xfrm>
                <a:off x="6149317"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60" name="任意多边形: 形状 1059"/>
              <p:cNvSpPr/>
              <p:nvPr>
                <p:custDataLst>
                  <p:tags r:id="rId507"/>
                </p:custDataLst>
              </p:nvPr>
            </p:nvSpPr>
            <p:spPr>
              <a:xfrm>
                <a:off x="6065274"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61" name="任意多边形: 形状 1060"/>
              <p:cNvSpPr/>
              <p:nvPr>
                <p:custDataLst>
                  <p:tags r:id="rId508"/>
                </p:custDataLst>
              </p:nvPr>
            </p:nvSpPr>
            <p:spPr>
              <a:xfrm>
                <a:off x="6065274"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62" name="任意多边形: 形状 1061"/>
              <p:cNvSpPr/>
              <p:nvPr>
                <p:custDataLst>
                  <p:tags r:id="rId509"/>
                </p:custDataLst>
              </p:nvPr>
            </p:nvSpPr>
            <p:spPr>
              <a:xfrm>
                <a:off x="6065274"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63" name="任意多边形: 形状 1062"/>
              <p:cNvSpPr/>
              <p:nvPr>
                <p:custDataLst>
                  <p:tags r:id="rId510"/>
                </p:custDataLst>
              </p:nvPr>
            </p:nvSpPr>
            <p:spPr>
              <a:xfrm>
                <a:off x="6065274"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64" name="任意多边形: 形状 1063"/>
              <p:cNvSpPr/>
              <p:nvPr>
                <p:custDataLst>
                  <p:tags r:id="rId511"/>
                </p:custDataLst>
              </p:nvPr>
            </p:nvSpPr>
            <p:spPr>
              <a:xfrm>
                <a:off x="6065274"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65" name="任意多边形: 形状 1064"/>
              <p:cNvSpPr/>
              <p:nvPr>
                <p:custDataLst>
                  <p:tags r:id="rId512"/>
                </p:custDataLst>
              </p:nvPr>
            </p:nvSpPr>
            <p:spPr>
              <a:xfrm>
                <a:off x="6065274"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66" name="任意多边形: 形状 1065"/>
              <p:cNvSpPr/>
              <p:nvPr>
                <p:custDataLst>
                  <p:tags r:id="rId513"/>
                </p:custDataLst>
              </p:nvPr>
            </p:nvSpPr>
            <p:spPr>
              <a:xfrm>
                <a:off x="6065274"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67" name="任意多边形: 形状 1066"/>
              <p:cNvSpPr/>
              <p:nvPr>
                <p:custDataLst>
                  <p:tags r:id="rId514"/>
                </p:custDataLst>
              </p:nvPr>
            </p:nvSpPr>
            <p:spPr>
              <a:xfrm>
                <a:off x="6065274"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68" name="任意多边形: 形状 1067"/>
              <p:cNvSpPr/>
              <p:nvPr>
                <p:custDataLst>
                  <p:tags r:id="rId515"/>
                </p:custDataLst>
              </p:nvPr>
            </p:nvSpPr>
            <p:spPr>
              <a:xfrm>
                <a:off x="6065274"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69" name="任意多边形: 形状 1068"/>
              <p:cNvSpPr/>
              <p:nvPr>
                <p:custDataLst>
                  <p:tags r:id="rId516"/>
                </p:custDataLst>
              </p:nvPr>
            </p:nvSpPr>
            <p:spPr>
              <a:xfrm>
                <a:off x="6065274"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70" name="任意多边形: 形状 1069"/>
              <p:cNvSpPr/>
              <p:nvPr>
                <p:custDataLst>
                  <p:tags r:id="rId517"/>
                </p:custDataLst>
              </p:nvPr>
            </p:nvSpPr>
            <p:spPr>
              <a:xfrm>
                <a:off x="6065274"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71" name="任意多边形: 形状 1070"/>
              <p:cNvSpPr/>
              <p:nvPr>
                <p:custDataLst>
                  <p:tags r:id="rId518"/>
                </p:custDataLst>
              </p:nvPr>
            </p:nvSpPr>
            <p:spPr>
              <a:xfrm>
                <a:off x="6065274"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72" name="任意多边形: 形状 1071"/>
              <p:cNvSpPr/>
              <p:nvPr>
                <p:custDataLst>
                  <p:tags r:id="rId519"/>
                </p:custDataLst>
              </p:nvPr>
            </p:nvSpPr>
            <p:spPr>
              <a:xfrm>
                <a:off x="6065274"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73" name="任意多边形: 形状 1072"/>
              <p:cNvSpPr/>
              <p:nvPr>
                <p:custDataLst>
                  <p:tags r:id="rId520"/>
                </p:custDataLst>
              </p:nvPr>
            </p:nvSpPr>
            <p:spPr>
              <a:xfrm>
                <a:off x="6065274"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74" name="任意多边形: 形状 1073"/>
              <p:cNvSpPr/>
              <p:nvPr>
                <p:custDataLst>
                  <p:tags r:id="rId521"/>
                </p:custDataLst>
              </p:nvPr>
            </p:nvSpPr>
            <p:spPr>
              <a:xfrm>
                <a:off x="6065274"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75" name="任意多边形: 形状 1074"/>
              <p:cNvSpPr/>
              <p:nvPr>
                <p:custDataLst>
                  <p:tags r:id="rId522"/>
                </p:custDataLst>
              </p:nvPr>
            </p:nvSpPr>
            <p:spPr>
              <a:xfrm>
                <a:off x="6065274"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76" name="任意多边形: 形状 1075"/>
              <p:cNvSpPr/>
              <p:nvPr>
                <p:custDataLst>
                  <p:tags r:id="rId523"/>
                </p:custDataLst>
              </p:nvPr>
            </p:nvSpPr>
            <p:spPr>
              <a:xfrm>
                <a:off x="6065274"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77" name="任意多边形: 形状 1076"/>
              <p:cNvSpPr/>
              <p:nvPr>
                <p:custDataLst>
                  <p:tags r:id="rId524"/>
                </p:custDataLst>
              </p:nvPr>
            </p:nvSpPr>
            <p:spPr>
              <a:xfrm>
                <a:off x="6065274"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78" name="任意多边形: 形状 1077"/>
              <p:cNvSpPr/>
              <p:nvPr>
                <p:custDataLst>
                  <p:tags r:id="rId525"/>
                </p:custDataLst>
              </p:nvPr>
            </p:nvSpPr>
            <p:spPr>
              <a:xfrm>
                <a:off x="6065274"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79" name="任意多边形: 形状 1078"/>
              <p:cNvSpPr/>
              <p:nvPr>
                <p:custDataLst>
                  <p:tags r:id="rId526"/>
                </p:custDataLst>
              </p:nvPr>
            </p:nvSpPr>
            <p:spPr>
              <a:xfrm>
                <a:off x="6065274"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80" name="任意多边形: 形状 1079"/>
              <p:cNvSpPr/>
              <p:nvPr>
                <p:custDataLst>
                  <p:tags r:id="rId527"/>
                </p:custDataLst>
              </p:nvPr>
            </p:nvSpPr>
            <p:spPr>
              <a:xfrm>
                <a:off x="6065274"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81" name="任意多边形: 形状 1080"/>
              <p:cNvSpPr/>
              <p:nvPr>
                <p:custDataLst>
                  <p:tags r:id="rId528"/>
                </p:custDataLst>
              </p:nvPr>
            </p:nvSpPr>
            <p:spPr>
              <a:xfrm>
                <a:off x="6065274"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82" name="任意多边形: 形状 1081"/>
              <p:cNvSpPr/>
              <p:nvPr>
                <p:custDataLst>
                  <p:tags r:id="rId529"/>
                </p:custDataLst>
              </p:nvPr>
            </p:nvSpPr>
            <p:spPr>
              <a:xfrm>
                <a:off x="6065274"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83" name="任意多边形: 形状 1082"/>
              <p:cNvSpPr/>
              <p:nvPr>
                <p:custDataLst>
                  <p:tags r:id="rId530"/>
                </p:custDataLst>
              </p:nvPr>
            </p:nvSpPr>
            <p:spPr>
              <a:xfrm>
                <a:off x="5980326"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84" name="任意多边形: 形状 1083"/>
              <p:cNvSpPr/>
              <p:nvPr>
                <p:custDataLst>
                  <p:tags r:id="rId531"/>
                </p:custDataLst>
              </p:nvPr>
            </p:nvSpPr>
            <p:spPr>
              <a:xfrm>
                <a:off x="5980326"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85" name="任意多边形: 形状 1084"/>
              <p:cNvSpPr/>
              <p:nvPr>
                <p:custDataLst>
                  <p:tags r:id="rId532"/>
                </p:custDataLst>
              </p:nvPr>
            </p:nvSpPr>
            <p:spPr>
              <a:xfrm>
                <a:off x="5980326"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86" name="任意多边形: 形状 1085"/>
              <p:cNvSpPr/>
              <p:nvPr>
                <p:custDataLst>
                  <p:tags r:id="rId533"/>
                </p:custDataLst>
              </p:nvPr>
            </p:nvSpPr>
            <p:spPr>
              <a:xfrm>
                <a:off x="5980326"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87" name="任意多边形: 形状 1086"/>
              <p:cNvSpPr/>
              <p:nvPr>
                <p:custDataLst>
                  <p:tags r:id="rId534"/>
                </p:custDataLst>
              </p:nvPr>
            </p:nvSpPr>
            <p:spPr>
              <a:xfrm>
                <a:off x="5980326"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88" name="任意多边形: 形状 1087"/>
              <p:cNvSpPr/>
              <p:nvPr>
                <p:custDataLst>
                  <p:tags r:id="rId535"/>
                </p:custDataLst>
              </p:nvPr>
            </p:nvSpPr>
            <p:spPr>
              <a:xfrm>
                <a:off x="5980326"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89" name="任意多边形: 形状 1088"/>
              <p:cNvSpPr/>
              <p:nvPr>
                <p:custDataLst>
                  <p:tags r:id="rId536"/>
                </p:custDataLst>
              </p:nvPr>
            </p:nvSpPr>
            <p:spPr>
              <a:xfrm>
                <a:off x="5980326"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90" name="任意多边形: 形状 1089"/>
              <p:cNvSpPr/>
              <p:nvPr>
                <p:custDataLst>
                  <p:tags r:id="rId537"/>
                </p:custDataLst>
              </p:nvPr>
            </p:nvSpPr>
            <p:spPr>
              <a:xfrm>
                <a:off x="5980326"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91" name="任意多边形: 形状 1090"/>
              <p:cNvSpPr/>
              <p:nvPr>
                <p:custDataLst>
                  <p:tags r:id="rId538"/>
                </p:custDataLst>
              </p:nvPr>
            </p:nvSpPr>
            <p:spPr>
              <a:xfrm>
                <a:off x="5980326"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92" name="任意多边形: 形状 1091"/>
              <p:cNvSpPr/>
              <p:nvPr>
                <p:custDataLst>
                  <p:tags r:id="rId539"/>
                </p:custDataLst>
              </p:nvPr>
            </p:nvSpPr>
            <p:spPr>
              <a:xfrm>
                <a:off x="5980326"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93" name="任意多边形: 形状 1092"/>
              <p:cNvSpPr/>
              <p:nvPr>
                <p:custDataLst>
                  <p:tags r:id="rId540"/>
                </p:custDataLst>
              </p:nvPr>
            </p:nvSpPr>
            <p:spPr>
              <a:xfrm>
                <a:off x="5980326"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94" name="任意多边形: 形状 1093"/>
              <p:cNvSpPr/>
              <p:nvPr>
                <p:custDataLst>
                  <p:tags r:id="rId541"/>
                </p:custDataLst>
              </p:nvPr>
            </p:nvSpPr>
            <p:spPr>
              <a:xfrm>
                <a:off x="5980326"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95" name="任意多边形: 形状 1094"/>
              <p:cNvSpPr/>
              <p:nvPr>
                <p:custDataLst>
                  <p:tags r:id="rId542"/>
                </p:custDataLst>
              </p:nvPr>
            </p:nvSpPr>
            <p:spPr>
              <a:xfrm>
                <a:off x="5980326"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96" name="任意多边形: 形状 1095"/>
              <p:cNvSpPr/>
              <p:nvPr>
                <p:custDataLst>
                  <p:tags r:id="rId543"/>
                </p:custDataLst>
              </p:nvPr>
            </p:nvSpPr>
            <p:spPr>
              <a:xfrm>
                <a:off x="5980326"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97" name="任意多边形: 形状 1096"/>
              <p:cNvSpPr/>
              <p:nvPr>
                <p:custDataLst>
                  <p:tags r:id="rId544"/>
                </p:custDataLst>
              </p:nvPr>
            </p:nvSpPr>
            <p:spPr>
              <a:xfrm>
                <a:off x="5980326"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98" name="任意多边形: 形状 1097"/>
              <p:cNvSpPr/>
              <p:nvPr>
                <p:custDataLst>
                  <p:tags r:id="rId545"/>
                </p:custDataLst>
              </p:nvPr>
            </p:nvSpPr>
            <p:spPr>
              <a:xfrm>
                <a:off x="5980326"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99" name="任意多边形: 形状 1098"/>
              <p:cNvSpPr/>
              <p:nvPr>
                <p:custDataLst>
                  <p:tags r:id="rId546"/>
                </p:custDataLst>
              </p:nvPr>
            </p:nvSpPr>
            <p:spPr>
              <a:xfrm>
                <a:off x="5980326"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00" name="任意多边形: 形状 1099"/>
              <p:cNvSpPr/>
              <p:nvPr>
                <p:custDataLst>
                  <p:tags r:id="rId547"/>
                </p:custDataLst>
              </p:nvPr>
            </p:nvSpPr>
            <p:spPr>
              <a:xfrm>
                <a:off x="5980326"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01" name="任意多边形: 形状 1100"/>
              <p:cNvSpPr/>
              <p:nvPr>
                <p:custDataLst>
                  <p:tags r:id="rId548"/>
                </p:custDataLst>
              </p:nvPr>
            </p:nvSpPr>
            <p:spPr>
              <a:xfrm>
                <a:off x="5980326"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02" name="任意多边形: 形状 1101"/>
              <p:cNvSpPr/>
              <p:nvPr>
                <p:custDataLst>
                  <p:tags r:id="rId549"/>
                </p:custDataLst>
              </p:nvPr>
            </p:nvSpPr>
            <p:spPr>
              <a:xfrm>
                <a:off x="5980326"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03" name="任意多边形: 形状 1102"/>
              <p:cNvSpPr/>
              <p:nvPr>
                <p:custDataLst>
                  <p:tags r:id="rId550"/>
                </p:custDataLst>
              </p:nvPr>
            </p:nvSpPr>
            <p:spPr>
              <a:xfrm>
                <a:off x="5980326"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04" name="任意多边形: 形状 1103"/>
              <p:cNvSpPr/>
              <p:nvPr>
                <p:custDataLst>
                  <p:tags r:id="rId551"/>
                </p:custDataLst>
              </p:nvPr>
            </p:nvSpPr>
            <p:spPr>
              <a:xfrm>
                <a:off x="5980326"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05" name="任意多边形: 形状 1104"/>
              <p:cNvSpPr/>
              <p:nvPr>
                <p:custDataLst>
                  <p:tags r:id="rId552"/>
                </p:custDataLst>
              </p:nvPr>
            </p:nvSpPr>
            <p:spPr>
              <a:xfrm>
                <a:off x="5980326"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06" name="任意多边形: 形状 1105"/>
              <p:cNvSpPr/>
              <p:nvPr>
                <p:custDataLst>
                  <p:tags r:id="rId553"/>
                </p:custDataLst>
              </p:nvPr>
            </p:nvSpPr>
            <p:spPr>
              <a:xfrm>
                <a:off x="5896283"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07" name="任意多边形: 形状 1106"/>
              <p:cNvSpPr/>
              <p:nvPr>
                <p:custDataLst>
                  <p:tags r:id="rId554"/>
                </p:custDataLst>
              </p:nvPr>
            </p:nvSpPr>
            <p:spPr>
              <a:xfrm>
                <a:off x="5896283"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08" name="任意多边形: 形状 1107"/>
              <p:cNvSpPr/>
              <p:nvPr>
                <p:custDataLst>
                  <p:tags r:id="rId555"/>
                </p:custDataLst>
              </p:nvPr>
            </p:nvSpPr>
            <p:spPr>
              <a:xfrm>
                <a:off x="5896283"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09" name="任意多边形: 形状 1108"/>
              <p:cNvSpPr/>
              <p:nvPr>
                <p:custDataLst>
                  <p:tags r:id="rId556"/>
                </p:custDataLst>
              </p:nvPr>
            </p:nvSpPr>
            <p:spPr>
              <a:xfrm>
                <a:off x="5896283"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10" name="任意多边形: 形状 1109"/>
              <p:cNvSpPr/>
              <p:nvPr>
                <p:custDataLst>
                  <p:tags r:id="rId557"/>
                </p:custDataLst>
              </p:nvPr>
            </p:nvSpPr>
            <p:spPr>
              <a:xfrm>
                <a:off x="5896283"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11" name="任意多边形: 形状 1110"/>
              <p:cNvSpPr/>
              <p:nvPr>
                <p:custDataLst>
                  <p:tags r:id="rId558"/>
                </p:custDataLst>
              </p:nvPr>
            </p:nvSpPr>
            <p:spPr>
              <a:xfrm>
                <a:off x="5896283"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12" name="任意多边形: 形状 1111"/>
              <p:cNvSpPr/>
              <p:nvPr>
                <p:custDataLst>
                  <p:tags r:id="rId559"/>
                </p:custDataLst>
              </p:nvPr>
            </p:nvSpPr>
            <p:spPr>
              <a:xfrm>
                <a:off x="5896283"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13" name="任意多边形: 形状 1112"/>
              <p:cNvSpPr/>
              <p:nvPr>
                <p:custDataLst>
                  <p:tags r:id="rId560"/>
                </p:custDataLst>
              </p:nvPr>
            </p:nvSpPr>
            <p:spPr>
              <a:xfrm>
                <a:off x="5896283"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14" name="任意多边形: 形状 1113"/>
              <p:cNvSpPr/>
              <p:nvPr>
                <p:custDataLst>
                  <p:tags r:id="rId561"/>
                </p:custDataLst>
              </p:nvPr>
            </p:nvSpPr>
            <p:spPr>
              <a:xfrm>
                <a:off x="5896283"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15" name="任意多边形: 形状 1114"/>
              <p:cNvSpPr/>
              <p:nvPr>
                <p:custDataLst>
                  <p:tags r:id="rId562"/>
                </p:custDataLst>
              </p:nvPr>
            </p:nvSpPr>
            <p:spPr>
              <a:xfrm>
                <a:off x="5896283"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16" name="任意多边形: 形状 1115"/>
              <p:cNvSpPr/>
              <p:nvPr>
                <p:custDataLst>
                  <p:tags r:id="rId563"/>
                </p:custDataLst>
              </p:nvPr>
            </p:nvSpPr>
            <p:spPr>
              <a:xfrm>
                <a:off x="5896283"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17" name="任意多边形: 形状 1116"/>
              <p:cNvSpPr/>
              <p:nvPr>
                <p:custDataLst>
                  <p:tags r:id="rId564"/>
                </p:custDataLst>
              </p:nvPr>
            </p:nvSpPr>
            <p:spPr>
              <a:xfrm>
                <a:off x="5896283"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18" name="任意多边形: 形状 1117"/>
              <p:cNvSpPr/>
              <p:nvPr>
                <p:custDataLst>
                  <p:tags r:id="rId565"/>
                </p:custDataLst>
              </p:nvPr>
            </p:nvSpPr>
            <p:spPr>
              <a:xfrm>
                <a:off x="5896283"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19" name="任意多边形: 形状 1118"/>
              <p:cNvSpPr/>
              <p:nvPr>
                <p:custDataLst>
                  <p:tags r:id="rId566"/>
                </p:custDataLst>
              </p:nvPr>
            </p:nvSpPr>
            <p:spPr>
              <a:xfrm>
                <a:off x="5896283"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20" name="任意多边形: 形状 1119"/>
              <p:cNvSpPr/>
              <p:nvPr>
                <p:custDataLst>
                  <p:tags r:id="rId567"/>
                </p:custDataLst>
              </p:nvPr>
            </p:nvSpPr>
            <p:spPr>
              <a:xfrm>
                <a:off x="5896283"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21" name="任意多边形: 形状 1120"/>
              <p:cNvSpPr/>
              <p:nvPr>
                <p:custDataLst>
                  <p:tags r:id="rId568"/>
                </p:custDataLst>
              </p:nvPr>
            </p:nvSpPr>
            <p:spPr>
              <a:xfrm>
                <a:off x="5896283"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22" name="任意多边形: 形状 1121"/>
              <p:cNvSpPr/>
              <p:nvPr>
                <p:custDataLst>
                  <p:tags r:id="rId569"/>
                </p:custDataLst>
              </p:nvPr>
            </p:nvSpPr>
            <p:spPr>
              <a:xfrm>
                <a:off x="5896283"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23" name="任意多边形: 形状 1122"/>
              <p:cNvSpPr/>
              <p:nvPr>
                <p:custDataLst>
                  <p:tags r:id="rId570"/>
                </p:custDataLst>
              </p:nvPr>
            </p:nvSpPr>
            <p:spPr>
              <a:xfrm>
                <a:off x="5896283"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24" name="任意多边形: 形状 1123"/>
              <p:cNvSpPr/>
              <p:nvPr>
                <p:custDataLst>
                  <p:tags r:id="rId571"/>
                </p:custDataLst>
              </p:nvPr>
            </p:nvSpPr>
            <p:spPr>
              <a:xfrm>
                <a:off x="5896283"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25" name="任意多边形: 形状 1124"/>
              <p:cNvSpPr/>
              <p:nvPr>
                <p:custDataLst>
                  <p:tags r:id="rId572"/>
                </p:custDataLst>
              </p:nvPr>
            </p:nvSpPr>
            <p:spPr>
              <a:xfrm>
                <a:off x="5896283"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26" name="任意多边形: 形状 1125"/>
              <p:cNvSpPr/>
              <p:nvPr>
                <p:custDataLst>
                  <p:tags r:id="rId573"/>
                </p:custDataLst>
              </p:nvPr>
            </p:nvSpPr>
            <p:spPr>
              <a:xfrm>
                <a:off x="5896283"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27" name="任意多边形: 形状 1126"/>
              <p:cNvSpPr/>
              <p:nvPr>
                <p:custDataLst>
                  <p:tags r:id="rId574"/>
                </p:custDataLst>
              </p:nvPr>
            </p:nvSpPr>
            <p:spPr>
              <a:xfrm>
                <a:off x="5896283"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28" name="任意多边形: 形状 1127"/>
              <p:cNvSpPr/>
              <p:nvPr>
                <p:custDataLst>
                  <p:tags r:id="rId575"/>
                </p:custDataLst>
              </p:nvPr>
            </p:nvSpPr>
            <p:spPr>
              <a:xfrm>
                <a:off x="5896283"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29" name="任意多边形: 形状 1128"/>
              <p:cNvSpPr/>
              <p:nvPr>
                <p:custDataLst>
                  <p:tags r:id="rId576"/>
                </p:custDataLst>
              </p:nvPr>
            </p:nvSpPr>
            <p:spPr>
              <a:xfrm>
                <a:off x="5811335"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30" name="任意多边形: 形状 1129"/>
              <p:cNvSpPr/>
              <p:nvPr>
                <p:custDataLst>
                  <p:tags r:id="rId577"/>
                </p:custDataLst>
              </p:nvPr>
            </p:nvSpPr>
            <p:spPr>
              <a:xfrm>
                <a:off x="5811335"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31" name="任意多边形: 形状 1130"/>
              <p:cNvSpPr/>
              <p:nvPr>
                <p:custDataLst>
                  <p:tags r:id="rId578"/>
                </p:custDataLst>
              </p:nvPr>
            </p:nvSpPr>
            <p:spPr>
              <a:xfrm>
                <a:off x="5811335"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32" name="任意多边形: 形状 1131"/>
              <p:cNvSpPr/>
              <p:nvPr>
                <p:custDataLst>
                  <p:tags r:id="rId579"/>
                </p:custDataLst>
              </p:nvPr>
            </p:nvSpPr>
            <p:spPr>
              <a:xfrm>
                <a:off x="5811335"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33" name="任意多边形: 形状 1132"/>
              <p:cNvSpPr/>
              <p:nvPr>
                <p:custDataLst>
                  <p:tags r:id="rId580"/>
                </p:custDataLst>
              </p:nvPr>
            </p:nvSpPr>
            <p:spPr>
              <a:xfrm>
                <a:off x="5811335"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34" name="任意多边形: 形状 1133"/>
              <p:cNvSpPr/>
              <p:nvPr>
                <p:custDataLst>
                  <p:tags r:id="rId581"/>
                </p:custDataLst>
              </p:nvPr>
            </p:nvSpPr>
            <p:spPr>
              <a:xfrm>
                <a:off x="5811335"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35" name="任意多边形: 形状 1134"/>
              <p:cNvSpPr/>
              <p:nvPr>
                <p:custDataLst>
                  <p:tags r:id="rId582"/>
                </p:custDataLst>
              </p:nvPr>
            </p:nvSpPr>
            <p:spPr>
              <a:xfrm>
                <a:off x="5811335"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36" name="任意多边形: 形状 1135"/>
              <p:cNvSpPr/>
              <p:nvPr>
                <p:custDataLst>
                  <p:tags r:id="rId583"/>
                </p:custDataLst>
              </p:nvPr>
            </p:nvSpPr>
            <p:spPr>
              <a:xfrm>
                <a:off x="5811335"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37" name="任意多边形: 形状 1136"/>
              <p:cNvSpPr/>
              <p:nvPr>
                <p:custDataLst>
                  <p:tags r:id="rId584"/>
                </p:custDataLst>
              </p:nvPr>
            </p:nvSpPr>
            <p:spPr>
              <a:xfrm>
                <a:off x="5811335"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38" name="任意多边形: 形状 1137"/>
              <p:cNvSpPr/>
              <p:nvPr>
                <p:custDataLst>
                  <p:tags r:id="rId585"/>
                </p:custDataLst>
              </p:nvPr>
            </p:nvSpPr>
            <p:spPr>
              <a:xfrm>
                <a:off x="5811335"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39" name="任意多边形: 形状 1138"/>
              <p:cNvSpPr/>
              <p:nvPr>
                <p:custDataLst>
                  <p:tags r:id="rId586"/>
                </p:custDataLst>
              </p:nvPr>
            </p:nvSpPr>
            <p:spPr>
              <a:xfrm>
                <a:off x="5811335"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40" name="任意多边形: 形状 1139"/>
              <p:cNvSpPr/>
              <p:nvPr>
                <p:custDataLst>
                  <p:tags r:id="rId587"/>
                </p:custDataLst>
              </p:nvPr>
            </p:nvSpPr>
            <p:spPr>
              <a:xfrm>
                <a:off x="5811335"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41" name="任意多边形: 形状 1140"/>
              <p:cNvSpPr/>
              <p:nvPr>
                <p:custDataLst>
                  <p:tags r:id="rId588"/>
                </p:custDataLst>
              </p:nvPr>
            </p:nvSpPr>
            <p:spPr>
              <a:xfrm>
                <a:off x="5811335"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42" name="任意多边形: 形状 1141"/>
              <p:cNvSpPr/>
              <p:nvPr>
                <p:custDataLst>
                  <p:tags r:id="rId589"/>
                </p:custDataLst>
              </p:nvPr>
            </p:nvSpPr>
            <p:spPr>
              <a:xfrm>
                <a:off x="5811335"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43" name="任意多边形: 形状 1142"/>
              <p:cNvSpPr/>
              <p:nvPr>
                <p:custDataLst>
                  <p:tags r:id="rId590"/>
                </p:custDataLst>
              </p:nvPr>
            </p:nvSpPr>
            <p:spPr>
              <a:xfrm>
                <a:off x="5811335"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44" name="任意多边形: 形状 1143"/>
              <p:cNvSpPr/>
              <p:nvPr>
                <p:custDataLst>
                  <p:tags r:id="rId591"/>
                </p:custDataLst>
              </p:nvPr>
            </p:nvSpPr>
            <p:spPr>
              <a:xfrm>
                <a:off x="5811335"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45" name="任意多边形: 形状 1144"/>
              <p:cNvSpPr/>
              <p:nvPr>
                <p:custDataLst>
                  <p:tags r:id="rId592"/>
                </p:custDataLst>
              </p:nvPr>
            </p:nvSpPr>
            <p:spPr>
              <a:xfrm>
                <a:off x="5811335"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46" name="任意多边形: 形状 1145"/>
              <p:cNvSpPr/>
              <p:nvPr>
                <p:custDataLst>
                  <p:tags r:id="rId593"/>
                </p:custDataLst>
              </p:nvPr>
            </p:nvSpPr>
            <p:spPr>
              <a:xfrm>
                <a:off x="5811335"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47" name="任意多边形: 形状 1146"/>
              <p:cNvSpPr/>
              <p:nvPr>
                <p:custDataLst>
                  <p:tags r:id="rId594"/>
                </p:custDataLst>
              </p:nvPr>
            </p:nvSpPr>
            <p:spPr>
              <a:xfrm>
                <a:off x="5811335"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48" name="任意多边形: 形状 1147"/>
              <p:cNvSpPr/>
              <p:nvPr>
                <p:custDataLst>
                  <p:tags r:id="rId595"/>
                </p:custDataLst>
              </p:nvPr>
            </p:nvSpPr>
            <p:spPr>
              <a:xfrm>
                <a:off x="5811335"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49" name="任意多边形: 形状 1148"/>
              <p:cNvSpPr/>
              <p:nvPr>
                <p:custDataLst>
                  <p:tags r:id="rId596"/>
                </p:custDataLst>
              </p:nvPr>
            </p:nvSpPr>
            <p:spPr>
              <a:xfrm>
                <a:off x="5811335"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50" name="任意多边形: 形状 1149"/>
              <p:cNvSpPr/>
              <p:nvPr>
                <p:custDataLst>
                  <p:tags r:id="rId597"/>
                </p:custDataLst>
              </p:nvPr>
            </p:nvSpPr>
            <p:spPr>
              <a:xfrm>
                <a:off x="5811335"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51" name="任意多边形: 形状 1150"/>
              <p:cNvSpPr/>
              <p:nvPr>
                <p:custDataLst>
                  <p:tags r:id="rId598"/>
                </p:custDataLst>
              </p:nvPr>
            </p:nvSpPr>
            <p:spPr>
              <a:xfrm>
                <a:off x="5811335"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52" name="任意多边形: 形状 1151"/>
              <p:cNvSpPr/>
              <p:nvPr>
                <p:custDataLst>
                  <p:tags r:id="rId599"/>
                </p:custDataLst>
              </p:nvPr>
            </p:nvSpPr>
            <p:spPr>
              <a:xfrm>
                <a:off x="5727292"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53" name="任意多边形: 形状 1152"/>
              <p:cNvSpPr/>
              <p:nvPr>
                <p:custDataLst>
                  <p:tags r:id="rId600"/>
                </p:custDataLst>
              </p:nvPr>
            </p:nvSpPr>
            <p:spPr>
              <a:xfrm>
                <a:off x="5727292"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54" name="任意多边形: 形状 1153"/>
              <p:cNvSpPr/>
              <p:nvPr>
                <p:custDataLst>
                  <p:tags r:id="rId601"/>
                </p:custDataLst>
              </p:nvPr>
            </p:nvSpPr>
            <p:spPr>
              <a:xfrm>
                <a:off x="5727292"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55" name="任意多边形: 形状 1154"/>
              <p:cNvSpPr/>
              <p:nvPr>
                <p:custDataLst>
                  <p:tags r:id="rId602"/>
                </p:custDataLst>
              </p:nvPr>
            </p:nvSpPr>
            <p:spPr>
              <a:xfrm>
                <a:off x="5727292"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56" name="任意多边形: 形状 1155"/>
              <p:cNvSpPr/>
              <p:nvPr>
                <p:custDataLst>
                  <p:tags r:id="rId603"/>
                </p:custDataLst>
              </p:nvPr>
            </p:nvSpPr>
            <p:spPr>
              <a:xfrm>
                <a:off x="5727292"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57" name="任意多边形: 形状 1156"/>
              <p:cNvSpPr/>
              <p:nvPr>
                <p:custDataLst>
                  <p:tags r:id="rId604"/>
                </p:custDataLst>
              </p:nvPr>
            </p:nvSpPr>
            <p:spPr>
              <a:xfrm>
                <a:off x="5727292"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58" name="任意多边形: 形状 1157"/>
              <p:cNvSpPr/>
              <p:nvPr>
                <p:custDataLst>
                  <p:tags r:id="rId605"/>
                </p:custDataLst>
              </p:nvPr>
            </p:nvSpPr>
            <p:spPr>
              <a:xfrm>
                <a:off x="5727292"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59" name="任意多边形: 形状 1158"/>
              <p:cNvSpPr/>
              <p:nvPr>
                <p:custDataLst>
                  <p:tags r:id="rId606"/>
                </p:custDataLst>
              </p:nvPr>
            </p:nvSpPr>
            <p:spPr>
              <a:xfrm>
                <a:off x="5727292"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60" name="任意多边形: 形状 1159"/>
              <p:cNvSpPr/>
              <p:nvPr>
                <p:custDataLst>
                  <p:tags r:id="rId607"/>
                </p:custDataLst>
              </p:nvPr>
            </p:nvSpPr>
            <p:spPr>
              <a:xfrm>
                <a:off x="5727292"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61" name="任意多边形: 形状 1160"/>
              <p:cNvSpPr/>
              <p:nvPr>
                <p:custDataLst>
                  <p:tags r:id="rId608"/>
                </p:custDataLst>
              </p:nvPr>
            </p:nvSpPr>
            <p:spPr>
              <a:xfrm>
                <a:off x="5727292"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62" name="任意多边形: 形状 1161"/>
              <p:cNvSpPr/>
              <p:nvPr>
                <p:custDataLst>
                  <p:tags r:id="rId609"/>
                </p:custDataLst>
              </p:nvPr>
            </p:nvSpPr>
            <p:spPr>
              <a:xfrm>
                <a:off x="5727292"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63" name="任意多边形: 形状 1162"/>
              <p:cNvSpPr/>
              <p:nvPr>
                <p:custDataLst>
                  <p:tags r:id="rId610"/>
                </p:custDataLst>
              </p:nvPr>
            </p:nvSpPr>
            <p:spPr>
              <a:xfrm>
                <a:off x="5727292"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64" name="任意多边形: 形状 1163"/>
              <p:cNvSpPr/>
              <p:nvPr>
                <p:custDataLst>
                  <p:tags r:id="rId611"/>
                </p:custDataLst>
              </p:nvPr>
            </p:nvSpPr>
            <p:spPr>
              <a:xfrm>
                <a:off x="5727292"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65" name="任意多边形: 形状 1164"/>
              <p:cNvSpPr/>
              <p:nvPr>
                <p:custDataLst>
                  <p:tags r:id="rId612"/>
                </p:custDataLst>
              </p:nvPr>
            </p:nvSpPr>
            <p:spPr>
              <a:xfrm>
                <a:off x="5727292"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66" name="任意多边形: 形状 1165"/>
              <p:cNvSpPr/>
              <p:nvPr>
                <p:custDataLst>
                  <p:tags r:id="rId613"/>
                </p:custDataLst>
              </p:nvPr>
            </p:nvSpPr>
            <p:spPr>
              <a:xfrm>
                <a:off x="5727292"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67" name="任意多边形: 形状 1166"/>
              <p:cNvSpPr/>
              <p:nvPr>
                <p:custDataLst>
                  <p:tags r:id="rId614"/>
                </p:custDataLst>
              </p:nvPr>
            </p:nvSpPr>
            <p:spPr>
              <a:xfrm>
                <a:off x="5727292"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68" name="任意多边形: 形状 1167"/>
              <p:cNvSpPr/>
              <p:nvPr>
                <p:custDataLst>
                  <p:tags r:id="rId615"/>
                </p:custDataLst>
              </p:nvPr>
            </p:nvSpPr>
            <p:spPr>
              <a:xfrm>
                <a:off x="5727292"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69" name="任意多边形: 形状 1168"/>
              <p:cNvSpPr/>
              <p:nvPr>
                <p:custDataLst>
                  <p:tags r:id="rId616"/>
                </p:custDataLst>
              </p:nvPr>
            </p:nvSpPr>
            <p:spPr>
              <a:xfrm>
                <a:off x="5727292"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70" name="任意多边形: 形状 1169"/>
              <p:cNvSpPr/>
              <p:nvPr>
                <p:custDataLst>
                  <p:tags r:id="rId617"/>
                </p:custDataLst>
              </p:nvPr>
            </p:nvSpPr>
            <p:spPr>
              <a:xfrm>
                <a:off x="5727292"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71" name="任意多边形: 形状 1170"/>
              <p:cNvSpPr/>
              <p:nvPr>
                <p:custDataLst>
                  <p:tags r:id="rId618"/>
                </p:custDataLst>
              </p:nvPr>
            </p:nvSpPr>
            <p:spPr>
              <a:xfrm>
                <a:off x="5727292"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72" name="任意多边形: 形状 1171"/>
              <p:cNvSpPr/>
              <p:nvPr>
                <p:custDataLst>
                  <p:tags r:id="rId619"/>
                </p:custDataLst>
              </p:nvPr>
            </p:nvSpPr>
            <p:spPr>
              <a:xfrm>
                <a:off x="5727292"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73" name="任意多边形: 形状 1172"/>
              <p:cNvSpPr/>
              <p:nvPr>
                <p:custDataLst>
                  <p:tags r:id="rId620"/>
                </p:custDataLst>
              </p:nvPr>
            </p:nvSpPr>
            <p:spPr>
              <a:xfrm>
                <a:off x="5727292"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74" name="任意多边形: 形状 1173"/>
              <p:cNvSpPr/>
              <p:nvPr>
                <p:custDataLst>
                  <p:tags r:id="rId621"/>
                </p:custDataLst>
              </p:nvPr>
            </p:nvSpPr>
            <p:spPr>
              <a:xfrm>
                <a:off x="5727292"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75" name="任意多边形: 形状 1174"/>
              <p:cNvSpPr/>
              <p:nvPr>
                <p:custDataLst>
                  <p:tags r:id="rId622"/>
                </p:custDataLst>
              </p:nvPr>
            </p:nvSpPr>
            <p:spPr>
              <a:xfrm>
                <a:off x="5642344"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76" name="任意多边形: 形状 1175"/>
              <p:cNvSpPr/>
              <p:nvPr>
                <p:custDataLst>
                  <p:tags r:id="rId623"/>
                </p:custDataLst>
              </p:nvPr>
            </p:nvSpPr>
            <p:spPr>
              <a:xfrm>
                <a:off x="5642344"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77" name="任意多边形: 形状 1176"/>
              <p:cNvSpPr/>
              <p:nvPr>
                <p:custDataLst>
                  <p:tags r:id="rId624"/>
                </p:custDataLst>
              </p:nvPr>
            </p:nvSpPr>
            <p:spPr>
              <a:xfrm>
                <a:off x="5642344"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78" name="任意多边形: 形状 1177"/>
              <p:cNvSpPr/>
              <p:nvPr>
                <p:custDataLst>
                  <p:tags r:id="rId625"/>
                </p:custDataLst>
              </p:nvPr>
            </p:nvSpPr>
            <p:spPr>
              <a:xfrm>
                <a:off x="5642344"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79" name="任意多边形: 形状 1178"/>
              <p:cNvSpPr/>
              <p:nvPr>
                <p:custDataLst>
                  <p:tags r:id="rId626"/>
                </p:custDataLst>
              </p:nvPr>
            </p:nvSpPr>
            <p:spPr>
              <a:xfrm>
                <a:off x="5642344"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80" name="任意多边形: 形状 1179"/>
              <p:cNvSpPr/>
              <p:nvPr>
                <p:custDataLst>
                  <p:tags r:id="rId627"/>
                </p:custDataLst>
              </p:nvPr>
            </p:nvSpPr>
            <p:spPr>
              <a:xfrm>
                <a:off x="5642344"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81" name="任意多边形: 形状 1180"/>
              <p:cNvSpPr/>
              <p:nvPr>
                <p:custDataLst>
                  <p:tags r:id="rId628"/>
                </p:custDataLst>
              </p:nvPr>
            </p:nvSpPr>
            <p:spPr>
              <a:xfrm>
                <a:off x="5642344"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82" name="任意多边形: 形状 1181"/>
              <p:cNvSpPr/>
              <p:nvPr>
                <p:custDataLst>
                  <p:tags r:id="rId629"/>
                </p:custDataLst>
              </p:nvPr>
            </p:nvSpPr>
            <p:spPr>
              <a:xfrm>
                <a:off x="5642344"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83" name="任意多边形: 形状 1182"/>
              <p:cNvSpPr/>
              <p:nvPr>
                <p:custDataLst>
                  <p:tags r:id="rId630"/>
                </p:custDataLst>
              </p:nvPr>
            </p:nvSpPr>
            <p:spPr>
              <a:xfrm>
                <a:off x="5642344"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84" name="任意多边形: 形状 1183"/>
              <p:cNvSpPr/>
              <p:nvPr>
                <p:custDataLst>
                  <p:tags r:id="rId631"/>
                </p:custDataLst>
              </p:nvPr>
            </p:nvSpPr>
            <p:spPr>
              <a:xfrm>
                <a:off x="5642344"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85" name="任意多边形: 形状 1184"/>
              <p:cNvSpPr/>
              <p:nvPr>
                <p:custDataLst>
                  <p:tags r:id="rId632"/>
                </p:custDataLst>
              </p:nvPr>
            </p:nvSpPr>
            <p:spPr>
              <a:xfrm>
                <a:off x="5642344"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86" name="任意多边形: 形状 1185"/>
              <p:cNvSpPr/>
              <p:nvPr>
                <p:custDataLst>
                  <p:tags r:id="rId633"/>
                </p:custDataLst>
              </p:nvPr>
            </p:nvSpPr>
            <p:spPr>
              <a:xfrm>
                <a:off x="5642344"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87" name="任意多边形: 形状 1186"/>
              <p:cNvSpPr/>
              <p:nvPr>
                <p:custDataLst>
                  <p:tags r:id="rId634"/>
                </p:custDataLst>
              </p:nvPr>
            </p:nvSpPr>
            <p:spPr>
              <a:xfrm>
                <a:off x="5642344"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88" name="任意多边形: 形状 1187"/>
              <p:cNvSpPr/>
              <p:nvPr>
                <p:custDataLst>
                  <p:tags r:id="rId635"/>
                </p:custDataLst>
              </p:nvPr>
            </p:nvSpPr>
            <p:spPr>
              <a:xfrm>
                <a:off x="5642344"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89" name="任意多边形: 形状 1188"/>
              <p:cNvSpPr/>
              <p:nvPr>
                <p:custDataLst>
                  <p:tags r:id="rId636"/>
                </p:custDataLst>
              </p:nvPr>
            </p:nvSpPr>
            <p:spPr>
              <a:xfrm>
                <a:off x="5642344"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90" name="任意多边形: 形状 1189"/>
              <p:cNvSpPr/>
              <p:nvPr>
                <p:custDataLst>
                  <p:tags r:id="rId637"/>
                </p:custDataLst>
              </p:nvPr>
            </p:nvSpPr>
            <p:spPr>
              <a:xfrm>
                <a:off x="5642344"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91" name="任意多边形: 形状 1190"/>
              <p:cNvSpPr/>
              <p:nvPr>
                <p:custDataLst>
                  <p:tags r:id="rId638"/>
                </p:custDataLst>
              </p:nvPr>
            </p:nvSpPr>
            <p:spPr>
              <a:xfrm>
                <a:off x="5642344"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92" name="任意多边形: 形状 1191"/>
              <p:cNvSpPr/>
              <p:nvPr>
                <p:custDataLst>
                  <p:tags r:id="rId639"/>
                </p:custDataLst>
              </p:nvPr>
            </p:nvSpPr>
            <p:spPr>
              <a:xfrm>
                <a:off x="5642344"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93" name="任意多边形: 形状 1192"/>
              <p:cNvSpPr/>
              <p:nvPr>
                <p:custDataLst>
                  <p:tags r:id="rId640"/>
                </p:custDataLst>
              </p:nvPr>
            </p:nvSpPr>
            <p:spPr>
              <a:xfrm>
                <a:off x="5642344"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94" name="任意多边形: 形状 1193"/>
              <p:cNvSpPr/>
              <p:nvPr>
                <p:custDataLst>
                  <p:tags r:id="rId641"/>
                </p:custDataLst>
              </p:nvPr>
            </p:nvSpPr>
            <p:spPr>
              <a:xfrm>
                <a:off x="5642344"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95" name="任意多边形: 形状 1194"/>
              <p:cNvSpPr/>
              <p:nvPr>
                <p:custDataLst>
                  <p:tags r:id="rId642"/>
                </p:custDataLst>
              </p:nvPr>
            </p:nvSpPr>
            <p:spPr>
              <a:xfrm>
                <a:off x="5642344"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96" name="任意多边形: 形状 1195"/>
              <p:cNvSpPr/>
              <p:nvPr>
                <p:custDataLst>
                  <p:tags r:id="rId643"/>
                </p:custDataLst>
              </p:nvPr>
            </p:nvSpPr>
            <p:spPr>
              <a:xfrm>
                <a:off x="5642344"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97" name="任意多边形: 形状 1196"/>
              <p:cNvSpPr/>
              <p:nvPr>
                <p:custDataLst>
                  <p:tags r:id="rId644"/>
                </p:custDataLst>
              </p:nvPr>
            </p:nvSpPr>
            <p:spPr>
              <a:xfrm>
                <a:off x="5642344"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98" name="任意多边形: 形状 1197"/>
              <p:cNvSpPr/>
              <p:nvPr>
                <p:custDataLst>
                  <p:tags r:id="rId645"/>
                </p:custDataLst>
              </p:nvPr>
            </p:nvSpPr>
            <p:spPr>
              <a:xfrm>
                <a:off x="5558301"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99" name="任意多边形: 形状 1198"/>
              <p:cNvSpPr/>
              <p:nvPr>
                <p:custDataLst>
                  <p:tags r:id="rId646"/>
                </p:custDataLst>
              </p:nvPr>
            </p:nvSpPr>
            <p:spPr>
              <a:xfrm>
                <a:off x="5558301"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00" name="任意多边形: 形状 1199"/>
              <p:cNvSpPr/>
              <p:nvPr>
                <p:custDataLst>
                  <p:tags r:id="rId647"/>
                </p:custDataLst>
              </p:nvPr>
            </p:nvSpPr>
            <p:spPr>
              <a:xfrm>
                <a:off x="5558301"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01" name="任意多边形: 形状 1200"/>
              <p:cNvSpPr/>
              <p:nvPr>
                <p:custDataLst>
                  <p:tags r:id="rId648"/>
                </p:custDataLst>
              </p:nvPr>
            </p:nvSpPr>
            <p:spPr>
              <a:xfrm>
                <a:off x="5558301"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02" name="任意多边形: 形状 1201"/>
              <p:cNvSpPr/>
              <p:nvPr>
                <p:custDataLst>
                  <p:tags r:id="rId649"/>
                </p:custDataLst>
              </p:nvPr>
            </p:nvSpPr>
            <p:spPr>
              <a:xfrm>
                <a:off x="5558301"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03" name="任意多边形: 形状 1202"/>
              <p:cNvSpPr/>
              <p:nvPr>
                <p:custDataLst>
                  <p:tags r:id="rId650"/>
                </p:custDataLst>
              </p:nvPr>
            </p:nvSpPr>
            <p:spPr>
              <a:xfrm>
                <a:off x="5558301"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04" name="任意多边形: 形状 1203"/>
              <p:cNvSpPr/>
              <p:nvPr>
                <p:custDataLst>
                  <p:tags r:id="rId651"/>
                </p:custDataLst>
              </p:nvPr>
            </p:nvSpPr>
            <p:spPr>
              <a:xfrm>
                <a:off x="5558301"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05" name="任意多边形: 形状 1204"/>
              <p:cNvSpPr/>
              <p:nvPr>
                <p:custDataLst>
                  <p:tags r:id="rId652"/>
                </p:custDataLst>
              </p:nvPr>
            </p:nvSpPr>
            <p:spPr>
              <a:xfrm>
                <a:off x="5558301"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06" name="任意多边形: 形状 1205"/>
              <p:cNvSpPr/>
              <p:nvPr>
                <p:custDataLst>
                  <p:tags r:id="rId653"/>
                </p:custDataLst>
              </p:nvPr>
            </p:nvSpPr>
            <p:spPr>
              <a:xfrm>
                <a:off x="5558301"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07" name="任意多边形: 形状 1206"/>
              <p:cNvSpPr/>
              <p:nvPr>
                <p:custDataLst>
                  <p:tags r:id="rId654"/>
                </p:custDataLst>
              </p:nvPr>
            </p:nvSpPr>
            <p:spPr>
              <a:xfrm>
                <a:off x="5558301"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08" name="任意多边形: 形状 1207"/>
              <p:cNvSpPr/>
              <p:nvPr>
                <p:custDataLst>
                  <p:tags r:id="rId655"/>
                </p:custDataLst>
              </p:nvPr>
            </p:nvSpPr>
            <p:spPr>
              <a:xfrm>
                <a:off x="5558301"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09" name="任意多边形: 形状 1208"/>
              <p:cNvSpPr/>
              <p:nvPr>
                <p:custDataLst>
                  <p:tags r:id="rId656"/>
                </p:custDataLst>
              </p:nvPr>
            </p:nvSpPr>
            <p:spPr>
              <a:xfrm>
                <a:off x="5558301"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10" name="任意多边形: 形状 1209"/>
              <p:cNvSpPr/>
              <p:nvPr>
                <p:custDataLst>
                  <p:tags r:id="rId657"/>
                </p:custDataLst>
              </p:nvPr>
            </p:nvSpPr>
            <p:spPr>
              <a:xfrm>
                <a:off x="5558301"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11" name="任意多边形: 形状 1210"/>
              <p:cNvSpPr/>
              <p:nvPr>
                <p:custDataLst>
                  <p:tags r:id="rId658"/>
                </p:custDataLst>
              </p:nvPr>
            </p:nvSpPr>
            <p:spPr>
              <a:xfrm>
                <a:off x="5558301"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12" name="任意多边形: 形状 1211"/>
              <p:cNvSpPr/>
              <p:nvPr>
                <p:custDataLst>
                  <p:tags r:id="rId659"/>
                </p:custDataLst>
              </p:nvPr>
            </p:nvSpPr>
            <p:spPr>
              <a:xfrm>
                <a:off x="5558301"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13" name="任意多边形: 形状 1212"/>
              <p:cNvSpPr/>
              <p:nvPr>
                <p:custDataLst>
                  <p:tags r:id="rId660"/>
                </p:custDataLst>
              </p:nvPr>
            </p:nvSpPr>
            <p:spPr>
              <a:xfrm>
                <a:off x="5558301"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14" name="任意多边形: 形状 1213"/>
              <p:cNvSpPr/>
              <p:nvPr>
                <p:custDataLst>
                  <p:tags r:id="rId661"/>
                </p:custDataLst>
              </p:nvPr>
            </p:nvSpPr>
            <p:spPr>
              <a:xfrm>
                <a:off x="5558301"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15" name="任意多边形: 形状 1214"/>
              <p:cNvSpPr/>
              <p:nvPr>
                <p:custDataLst>
                  <p:tags r:id="rId662"/>
                </p:custDataLst>
              </p:nvPr>
            </p:nvSpPr>
            <p:spPr>
              <a:xfrm>
                <a:off x="5558301"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16" name="任意多边形: 形状 1215"/>
              <p:cNvSpPr/>
              <p:nvPr>
                <p:custDataLst>
                  <p:tags r:id="rId663"/>
                </p:custDataLst>
              </p:nvPr>
            </p:nvSpPr>
            <p:spPr>
              <a:xfrm>
                <a:off x="5558301"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17" name="任意多边形: 形状 1216"/>
              <p:cNvSpPr/>
              <p:nvPr>
                <p:custDataLst>
                  <p:tags r:id="rId664"/>
                </p:custDataLst>
              </p:nvPr>
            </p:nvSpPr>
            <p:spPr>
              <a:xfrm>
                <a:off x="5558301"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18" name="任意多边形: 形状 1217"/>
              <p:cNvSpPr/>
              <p:nvPr>
                <p:custDataLst>
                  <p:tags r:id="rId665"/>
                </p:custDataLst>
              </p:nvPr>
            </p:nvSpPr>
            <p:spPr>
              <a:xfrm>
                <a:off x="5558301"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19" name="任意多边形: 形状 1218"/>
              <p:cNvSpPr/>
              <p:nvPr>
                <p:custDataLst>
                  <p:tags r:id="rId666"/>
                </p:custDataLst>
              </p:nvPr>
            </p:nvSpPr>
            <p:spPr>
              <a:xfrm>
                <a:off x="5558301"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20" name="任意多边形: 形状 1219"/>
              <p:cNvSpPr/>
              <p:nvPr>
                <p:custDataLst>
                  <p:tags r:id="rId667"/>
                </p:custDataLst>
              </p:nvPr>
            </p:nvSpPr>
            <p:spPr>
              <a:xfrm>
                <a:off x="5558301"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21" name="任意多边形: 形状 1220"/>
              <p:cNvSpPr/>
              <p:nvPr>
                <p:custDataLst>
                  <p:tags r:id="rId668"/>
                </p:custDataLst>
              </p:nvPr>
            </p:nvSpPr>
            <p:spPr>
              <a:xfrm>
                <a:off x="5474257"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22" name="任意多边形: 形状 1221"/>
              <p:cNvSpPr/>
              <p:nvPr>
                <p:custDataLst>
                  <p:tags r:id="rId669"/>
                </p:custDataLst>
              </p:nvPr>
            </p:nvSpPr>
            <p:spPr>
              <a:xfrm>
                <a:off x="5474257"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23" name="任意多边形: 形状 1222"/>
              <p:cNvSpPr/>
              <p:nvPr>
                <p:custDataLst>
                  <p:tags r:id="rId670"/>
                </p:custDataLst>
              </p:nvPr>
            </p:nvSpPr>
            <p:spPr>
              <a:xfrm>
                <a:off x="5474257"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24" name="任意多边形: 形状 1223"/>
              <p:cNvSpPr/>
              <p:nvPr>
                <p:custDataLst>
                  <p:tags r:id="rId671"/>
                </p:custDataLst>
              </p:nvPr>
            </p:nvSpPr>
            <p:spPr>
              <a:xfrm>
                <a:off x="5474257"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25" name="任意多边形: 形状 1224"/>
              <p:cNvSpPr/>
              <p:nvPr>
                <p:custDataLst>
                  <p:tags r:id="rId672"/>
                </p:custDataLst>
              </p:nvPr>
            </p:nvSpPr>
            <p:spPr>
              <a:xfrm>
                <a:off x="5474257"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26" name="任意多边形: 形状 1225"/>
              <p:cNvSpPr/>
              <p:nvPr>
                <p:custDataLst>
                  <p:tags r:id="rId673"/>
                </p:custDataLst>
              </p:nvPr>
            </p:nvSpPr>
            <p:spPr>
              <a:xfrm>
                <a:off x="5474257"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27" name="任意多边形: 形状 1226"/>
              <p:cNvSpPr/>
              <p:nvPr>
                <p:custDataLst>
                  <p:tags r:id="rId674"/>
                </p:custDataLst>
              </p:nvPr>
            </p:nvSpPr>
            <p:spPr>
              <a:xfrm>
                <a:off x="5474257"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28" name="任意多边形: 形状 1227"/>
              <p:cNvSpPr/>
              <p:nvPr>
                <p:custDataLst>
                  <p:tags r:id="rId675"/>
                </p:custDataLst>
              </p:nvPr>
            </p:nvSpPr>
            <p:spPr>
              <a:xfrm>
                <a:off x="5474257"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29" name="任意多边形: 形状 1228"/>
              <p:cNvSpPr/>
              <p:nvPr>
                <p:custDataLst>
                  <p:tags r:id="rId676"/>
                </p:custDataLst>
              </p:nvPr>
            </p:nvSpPr>
            <p:spPr>
              <a:xfrm>
                <a:off x="5474257"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30" name="任意多边形: 形状 1229"/>
              <p:cNvSpPr/>
              <p:nvPr>
                <p:custDataLst>
                  <p:tags r:id="rId677"/>
                </p:custDataLst>
              </p:nvPr>
            </p:nvSpPr>
            <p:spPr>
              <a:xfrm>
                <a:off x="5474257"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31" name="任意多边形: 形状 1230"/>
              <p:cNvSpPr/>
              <p:nvPr>
                <p:custDataLst>
                  <p:tags r:id="rId678"/>
                </p:custDataLst>
              </p:nvPr>
            </p:nvSpPr>
            <p:spPr>
              <a:xfrm>
                <a:off x="5474257"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32" name="任意多边形: 形状 1231"/>
              <p:cNvSpPr/>
              <p:nvPr>
                <p:custDataLst>
                  <p:tags r:id="rId679"/>
                </p:custDataLst>
              </p:nvPr>
            </p:nvSpPr>
            <p:spPr>
              <a:xfrm>
                <a:off x="5474257"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33" name="任意多边形: 形状 1232"/>
              <p:cNvSpPr/>
              <p:nvPr>
                <p:custDataLst>
                  <p:tags r:id="rId680"/>
                </p:custDataLst>
              </p:nvPr>
            </p:nvSpPr>
            <p:spPr>
              <a:xfrm>
                <a:off x="5474257"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34" name="任意多边形: 形状 1233"/>
              <p:cNvSpPr/>
              <p:nvPr>
                <p:custDataLst>
                  <p:tags r:id="rId681"/>
                </p:custDataLst>
              </p:nvPr>
            </p:nvSpPr>
            <p:spPr>
              <a:xfrm>
                <a:off x="5474257"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35" name="任意多边形: 形状 1234"/>
              <p:cNvSpPr/>
              <p:nvPr>
                <p:custDataLst>
                  <p:tags r:id="rId682"/>
                </p:custDataLst>
              </p:nvPr>
            </p:nvSpPr>
            <p:spPr>
              <a:xfrm>
                <a:off x="5474257"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36" name="任意多边形: 形状 1235"/>
              <p:cNvSpPr/>
              <p:nvPr>
                <p:custDataLst>
                  <p:tags r:id="rId683"/>
                </p:custDataLst>
              </p:nvPr>
            </p:nvSpPr>
            <p:spPr>
              <a:xfrm>
                <a:off x="5474257"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37" name="任意多边形: 形状 1236"/>
              <p:cNvSpPr/>
              <p:nvPr>
                <p:custDataLst>
                  <p:tags r:id="rId684"/>
                </p:custDataLst>
              </p:nvPr>
            </p:nvSpPr>
            <p:spPr>
              <a:xfrm>
                <a:off x="5474257"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38" name="任意多边形: 形状 1237"/>
              <p:cNvSpPr/>
              <p:nvPr>
                <p:custDataLst>
                  <p:tags r:id="rId685"/>
                </p:custDataLst>
              </p:nvPr>
            </p:nvSpPr>
            <p:spPr>
              <a:xfrm>
                <a:off x="5474257"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39" name="任意多边形: 形状 1238"/>
              <p:cNvSpPr/>
              <p:nvPr>
                <p:custDataLst>
                  <p:tags r:id="rId686"/>
                </p:custDataLst>
              </p:nvPr>
            </p:nvSpPr>
            <p:spPr>
              <a:xfrm>
                <a:off x="5474257"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40" name="任意多边形: 形状 1239"/>
              <p:cNvSpPr/>
              <p:nvPr>
                <p:custDataLst>
                  <p:tags r:id="rId687"/>
                </p:custDataLst>
              </p:nvPr>
            </p:nvSpPr>
            <p:spPr>
              <a:xfrm>
                <a:off x="5474257"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41" name="任意多边形: 形状 1240"/>
              <p:cNvSpPr/>
              <p:nvPr>
                <p:custDataLst>
                  <p:tags r:id="rId688"/>
                </p:custDataLst>
              </p:nvPr>
            </p:nvSpPr>
            <p:spPr>
              <a:xfrm>
                <a:off x="5474257"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42" name="任意多边形: 形状 1241"/>
              <p:cNvSpPr/>
              <p:nvPr>
                <p:custDataLst>
                  <p:tags r:id="rId689"/>
                </p:custDataLst>
              </p:nvPr>
            </p:nvSpPr>
            <p:spPr>
              <a:xfrm>
                <a:off x="5474257"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43" name="任意多边形: 形状 1242"/>
              <p:cNvSpPr/>
              <p:nvPr>
                <p:custDataLst>
                  <p:tags r:id="rId690"/>
                </p:custDataLst>
              </p:nvPr>
            </p:nvSpPr>
            <p:spPr>
              <a:xfrm>
                <a:off x="5474257"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44" name="任意多边形: 形状 1243"/>
              <p:cNvSpPr/>
              <p:nvPr>
                <p:custDataLst>
                  <p:tags r:id="rId691"/>
                </p:custDataLst>
              </p:nvPr>
            </p:nvSpPr>
            <p:spPr>
              <a:xfrm>
                <a:off x="5389310"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45" name="任意多边形: 形状 1244"/>
              <p:cNvSpPr/>
              <p:nvPr>
                <p:custDataLst>
                  <p:tags r:id="rId692"/>
                </p:custDataLst>
              </p:nvPr>
            </p:nvSpPr>
            <p:spPr>
              <a:xfrm>
                <a:off x="5389310"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46" name="任意多边形: 形状 1245"/>
              <p:cNvSpPr/>
              <p:nvPr>
                <p:custDataLst>
                  <p:tags r:id="rId693"/>
                </p:custDataLst>
              </p:nvPr>
            </p:nvSpPr>
            <p:spPr>
              <a:xfrm>
                <a:off x="5389310"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47" name="任意多边形: 形状 1246"/>
              <p:cNvSpPr/>
              <p:nvPr>
                <p:custDataLst>
                  <p:tags r:id="rId694"/>
                </p:custDataLst>
              </p:nvPr>
            </p:nvSpPr>
            <p:spPr>
              <a:xfrm>
                <a:off x="5389310"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48" name="任意多边形: 形状 1247"/>
              <p:cNvSpPr/>
              <p:nvPr>
                <p:custDataLst>
                  <p:tags r:id="rId695"/>
                </p:custDataLst>
              </p:nvPr>
            </p:nvSpPr>
            <p:spPr>
              <a:xfrm>
                <a:off x="5389310"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49" name="任意多边形: 形状 1248"/>
              <p:cNvSpPr/>
              <p:nvPr>
                <p:custDataLst>
                  <p:tags r:id="rId696"/>
                </p:custDataLst>
              </p:nvPr>
            </p:nvSpPr>
            <p:spPr>
              <a:xfrm>
                <a:off x="5389310"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50" name="任意多边形: 形状 1249"/>
              <p:cNvSpPr/>
              <p:nvPr>
                <p:custDataLst>
                  <p:tags r:id="rId697"/>
                </p:custDataLst>
              </p:nvPr>
            </p:nvSpPr>
            <p:spPr>
              <a:xfrm>
                <a:off x="5389310"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51" name="任意多边形: 形状 1250"/>
              <p:cNvSpPr/>
              <p:nvPr>
                <p:custDataLst>
                  <p:tags r:id="rId698"/>
                </p:custDataLst>
              </p:nvPr>
            </p:nvSpPr>
            <p:spPr>
              <a:xfrm>
                <a:off x="5389310"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52" name="任意多边形: 形状 1251"/>
              <p:cNvSpPr/>
              <p:nvPr>
                <p:custDataLst>
                  <p:tags r:id="rId699"/>
                </p:custDataLst>
              </p:nvPr>
            </p:nvSpPr>
            <p:spPr>
              <a:xfrm>
                <a:off x="5389310"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53" name="任意多边形: 形状 1252"/>
              <p:cNvSpPr/>
              <p:nvPr>
                <p:custDataLst>
                  <p:tags r:id="rId700"/>
                </p:custDataLst>
              </p:nvPr>
            </p:nvSpPr>
            <p:spPr>
              <a:xfrm>
                <a:off x="5389310"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54" name="任意多边形: 形状 1253"/>
              <p:cNvSpPr/>
              <p:nvPr>
                <p:custDataLst>
                  <p:tags r:id="rId701"/>
                </p:custDataLst>
              </p:nvPr>
            </p:nvSpPr>
            <p:spPr>
              <a:xfrm>
                <a:off x="5389310"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55" name="任意多边形: 形状 1254"/>
              <p:cNvSpPr/>
              <p:nvPr>
                <p:custDataLst>
                  <p:tags r:id="rId702"/>
                </p:custDataLst>
              </p:nvPr>
            </p:nvSpPr>
            <p:spPr>
              <a:xfrm>
                <a:off x="5389310"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56" name="任意多边形: 形状 1255"/>
              <p:cNvSpPr/>
              <p:nvPr>
                <p:custDataLst>
                  <p:tags r:id="rId703"/>
                </p:custDataLst>
              </p:nvPr>
            </p:nvSpPr>
            <p:spPr>
              <a:xfrm>
                <a:off x="5389310"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57" name="任意多边形: 形状 1256"/>
              <p:cNvSpPr/>
              <p:nvPr>
                <p:custDataLst>
                  <p:tags r:id="rId704"/>
                </p:custDataLst>
              </p:nvPr>
            </p:nvSpPr>
            <p:spPr>
              <a:xfrm>
                <a:off x="5389310"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58" name="任意多边形: 形状 1257"/>
              <p:cNvSpPr/>
              <p:nvPr>
                <p:custDataLst>
                  <p:tags r:id="rId705"/>
                </p:custDataLst>
              </p:nvPr>
            </p:nvSpPr>
            <p:spPr>
              <a:xfrm>
                <a:off x="5389310"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59" name="任意多边形: 形状 1258"/>
              <p:cNvSpPr/>
              <p:nvPr>
                <p:custDataLst>
                  <p:tags r:id="rId706"/>
                </p:custDataLst>
              </p:nvPr>
            </p:nvSpPr>
            <p:spPr>
              <a:xfrm>
                <a:off x="5389310"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60" name="任意多边形: 形状 1259"/>
              <p:cNvSpPr/>
              <p:nvPr>
                <p:custDataLst>
                  <p:tags r:id="rId707"/>
                </p:custDataLst>
              </p:nvPr>
            </p:nvSpPr>
            <p:spPr>
              <a:xfrm>
                <a:off x="5389310"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61" name="任意多边形: 形状 1260"/>
              <p:cNvSpPr/>
              <p:nvPr>
                <p:custDataLst>
                  <p:tags r:id="rId708"/>
                </p:custDataLst>
              </p:nvPr>
            </p:nvSpPr>
            <p:spPr>
              <a:xfrm>
                <a:off x="5389310"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62" name="任意多边形: 形状 1261"/>
              <p:cNvSpPr/>
              <p:nvPr>
                <p:custDataLst>
                  <p:tags r:id="rId709"/>
                </p:custDataLst>
              </p:nvPr>
            </p:nvSpPr>
            <p:spPr>
              <a:xfrm>
                <a:off x="5389310"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63" name="任意多边形: 形状 1262"/>
              <p:cNvSpPr/>
              <p:nvPr>
                <p:custDataLst>
                  <p:tags r:id="rId710"/>
                </p:custDataLst>
              </p:nvPr>
            </p:nvSpPr>
            <p:spPr>
              <a:xfrm>
                <a:off x="5389310"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64" name="任意多边形: 形状 1263"/>
              <p:cNvSpPr/>
              <p:nvPr>
                <p:custDataLst>
                  <p:tags r:id="rId711"/>
                </p:custDataLst>
              </p:nvPr>
            </p:nvSpPr>
            <p:spPr>
              <a:xfrm>
                <a:off x="5389310"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65" name="任意多边形: 形状 1264"/>
              <p:cNvSpPr/>
              <p:nvPr>
                <p:custDataLst>
                  <p:tags r:id="rId712"/>
                </p:custDataLst>
              </p:nvPr>
            </p:nvSpPr>
            <p:spPr>
              <a:xfrm>
                <a:off x="5389310"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66" name="任意多边形: 形状 1265"/>
              <p:cNvSpPr/>
              <p:nvPr>
                <p:custDataLst>
                  <p:tags r:id="rId713"/>
                </p:custDataLst>
              </p:nvPr>
            </p:nvSpPr>
            <p:spPr>
              <a:xfrm>
                <a:off x="5389310"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67" name="任意多边形: 形状 1266"/>
              <p:cNvSpPr/>
              <p:nvPr>
                <p:custDataLst>
                  <p:tags r:id="rId714"/>
                </p:custDataLst>
              </p:nvPr>
            </p:nvSpPr>
            <p:spPr>
              <a:xfrm>
                <a:off x="5305266"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68" name="任意多边形: 形状 1267"/>
              <p:cNvSpPr/>
              <p:nvPr>
                <p:custDataLst>
                  <p:tags r:id="rId715"/>
                </p:custDataLst>
              </p:nvPr>
            </p:nvSpPr>
            <p:spPr>
              <a:xfrm>
                <a:off x="5305266"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69" name="任意多边形: 形状 1268"/>
              <p:cNvSpPr/>
              <p:nvPr>
                <p:custDataLst>
                  <p:tags r:id="rId716"/>
                </p:custDataLst>
              </p:nvPr>
            </p:nvSpPr>
            <p:spPr>
              <a:xfrm>
                <a:off x="5305266"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70" name="任意多边形: 形状 1269"/>
              <p:cNvSpPr/>
              <p:nvPr>
                <p:custDataLst>
                  <p:tags r:id="rId717"/>
                </p:custDataLst>
              </p:nvPr>
            </p:nvSpPr>
            <p:spPr>
              <a:xfrm>
                <a:off x="5305266"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71" name="任意多边形: 形状 1270"/>
              <p:cNvSpPr/>
              <p:nvPr>
                <p:custDataLst>
                  <p:tags r:id="rId718"/>
                </p:custDataLst>
              </p:nvPr>
            </p:nvSpPr>
            <p:spPr>
              <a:xfrm>
                <a:off x="5305266"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72" name="任意多边形: 形状 1271"/>
              <p:cNvSpPr/>
              <p:nvPr>
                <p:custDataLst>
                  <p:tags r:id="rId719"/>
                </p:custDataLst>
              </p:nvPr>
            </p:nvSpPr>
            <p:spPr>
              <a:xfrm>
                <a:off x="5305266"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73" name="任意多边形: 形状 1272"/>
              <p:cNvSpPr/>
              <p:nvPr>
                <p:custDataLst>
                  <p:tags r:id="rId720"/>
                </p:custDataLst>
              </p:nvPr>
            </p:nvSpPr>
            <p:spPr>
              <a:xfrm>
                <a:off x="5305266"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74" name="任意多边形: 形状 1273"/>
              <p:cNvSpPr/>
              <p:nvPr>
                <p:custDataLst>
                  <p:tags r:id="rId721"/>
                </p:custDataLst>
              </p:nvPr>
            </p:nvSpPr>
            <p:spPr>
              <a:xfrm>
                <a:off x="5305266"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75" name="任意多边形: 形状 1274"/>
              <p:cNvSpPr/>
              <p:nvPr>
                <p:custDataLst>
                  <p:tags r:id="rId722"/>
                </p:custDataLst>
              </p:nvPr>
            </p:nvSpPr>
            <p:spPr>
              <a:xfrm>
                <a:off x="5305266"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76" name="任意多边形: 形状 1275"/>
              <p:cNvSpPr/>
              <p:nvPr>
                <p:custDataLst>
                  <p:tags r:id="rId723"/>
                </p:custDataLst>
              </p:nvPr>
            </p:nvSpPr>
            <p:spPr>
              <a:xfrm>
                <a:off x="5305266"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77" name="任意多边形: 形状 1276"/>
              <p:cNvSpPr/>
              <p:nvPr>
                <p:custDataLst>
                  <p:tags r:id="rId724"/>
                </p:custDataLst>
              </p:nvPr>
            </p:nvSpPr>
            <p:spPr>
              <a:xfrm>
                <a:off x="5305266"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78" name="任意多边形: 形状 1277"/>
              <p:cNvSpPr/>
              <p:nvPr>
                <p:custDataLst>
                  <p:tags r:id="rId725"/>
                </p:custDataLst>
              </p:nvPr>
            </p:nvSpPr>
            <p:spPr>
              <a:xfrm>
                <a:off x="5305266"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79" name="任意多边形: 形状 1278"/>
              <p:cNvSpPr/>
              <p:nvPr>
                <p:custDataLst>
                  <p:tags r:id="rId726"/>
                </p:custDataLst>
              </p:nvPr>
            </p:nvSpPr>
            <p:spPr>
              <a:xfrm>
                <a:off x="5305266"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80" name="任意多边形: 形状 1279"/>
              <p:cNvSpPr/>
              <p:nvPr>
                <p:custDataLst>
                  <p:tags r:id="rId727"/>
                </p:custDataLst>
              </p:nvPr>
            </p:nvSpPr>
            <p:spPr>
              <a:xfrm>
                <a:off x="5305266"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81" name="任意多边形: 形状 1280"/>
              <p:cNvSpPr/>
              <p:nvPr>
                <p:custDataLst>
                  <p:tags r:id="rId728"/>
                </p:custDataLst>
              </p:nvPr>
            </p:nvSpPr>
            <p:spPr>
              <a:xfrm>
                <a:off x="5305266"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82" name="任意多边形: 形状 1281"/>
              <p:cNvSpPr/>
              <p:nvPr>
                <p:custDataLst>
                  <p:tags r:id="rId729"/>
                </p:custDataLst>
              </p:nvPr>
            </p:nvSpPr>
            <p:spPr>
              <a:xfrm>
                <a:off x="5305266"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83" name="任意多边形: 形状 1282"/>
              <p:cNvSpPr/>
              <p:nvPr>
                <p:custDataLst>
                  <p:tags r:id="rId730"/>
                </p:custDataLst>
              </p:nvPr>
            </p:nvSpPr>
            <p:spPr>
              <a:xfrm>
                <a:off x="5305266"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84" name="任意多边形: 形状 1283"/>
              <p:cNvSpPr/>
              <p:nvPr>
                <p:custDataLst>
                  <p:tags r:id="rId731"/>
                </p:custDataLst>
              </p:nvPr>
            </p:nvSpPr>
            <p:spPr>
              <a:xfrm>
                <a:off x="5305266"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85" name="任意多边形: 形状 1284"/>
              <p:cNvSpPr/>
              <p:nvPr>
                <p:custDataLst>
                  <p:tags r:id="rId732"/>
                </p:custDataLst>
              </p:nvPr>
            </p:nvSpPr>
            <p:spPr>
              <a:xfrm>
                <a:off x="5305266"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86" name="任意多边形: 形状 1285"/>
              <p:cNvSpPr/>
              <p:nvPr>
                <p:custDataLst>
                  <p:tags r:id="rId733"/>
                </p:custDataLst>
              </p:nvPr>
            </p:nvSpPr>
            <p:spPr>
              <a:xfrm>
                <a:off x="5305266"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87" name="任意多边形: 形状 1286"/>
              <p:cNvSpPr/>
              <p:nvPr>
                <p:custDataLst>
                  <p:tags r:id="rId734"/>
                </p:custDataLst>
              </p:nvPr>
            </p:nvSpPr>
            <p:spPr>
              <a:xfrm>
                <a:off x="5305266"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88" name="任意多边形: 形状 1287"/>
              <p:cNvSpPr/>
              <p:nvPr>
                <p:custDataLst>
                  <p:tags r:id="rId735"/>
                </p:custDataLst>
              </p:nvPr>
            </p:nvSpPr>
            <p:spPr>
              <a:xfrm>
                <a:off x="5305266"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89" name="任意多边形: 形状 1288"/>
              <p:cNvSpPr/>
              <p:nvPr>
                <p:custDataLst>
                  <p:tags r:id="rId736"/>
                </p:custDataLst>
              </p:nvPr>
            </p:nvSpPr>
            <p:spPr>
              <a:xfrm>
                <a:off x="5305266"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90" name="任意多边形: 形状 1289"/>
              <p:cNvSpPr/>
              <p:nvPr>
                <p:custDataLst>
                  <p:tags r:id="rId737"/>
                </p:custDataLst>
              </p:nvPr>
            </p:nvSpPr>
            <p:spPr>
              <a:xfrm>
                <a:off x="5220319"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91" name="任意多边形: 形状 1290"/>
              <p:cNvSpPr/>
              <p:nvPr>
                <p:custDataLst>
                  <p:tags r:id="rId738"/>
                </p:custDataLst>
              </p:nvPr>
            </p:nvSpPr>
            <p:spPr>
              <a:xfrm>
                <a:off x="5220319"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92" name="任意多边形: 形状 1291"/>
              <p:cNvSpPr/>
              <p:nvPr>
                <p:custDataLst>
                  <p:tags r:id="rId739"/>
                </p:custDataLst>
              </p:nvPr>
            </p:nvSpPr>
            <p:spPr>
              <a:xfrm>
                <a:off x="5220319"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93" name="任意多边形: 形状 1292"/>
              <p:cNvSpPr/>
              <p:nvPr>
                <p:custDataLst>
                  <p:tags r:id="rId740"/>
                </p:custDataLst>
              </p:nvPr>
            </p:nvSpPr>
            <p:spPr>
              <a:xfrm>
                <a:off x="5220319"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94" name="任意多边形: 形状 1293"/>
              <p:cNvSpPr/>
              <p:nvPr>
                <p:custDataLst>
                  <p:tags r:id="rId741"/>
                </p:custDataLst>
              </p:nvPr>
            </p:nvSpPr>
            <p:spPr>
              <a:xfrm>
                <a:off x="5220319"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95" name="任意多边形: 形状 1294"/>
              <p:cNvSpPr/>
              <p:nvPr>
                <p:custDataLst>
                  <p:tags r:id="rId742"/>
                </p:custDataLst>
              </p:nvPr>
            </p:nvSpPr>
            <p:spPr>
              <a:xfrm>
                <a:off x="5220319"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96" name="任意多边形: 形状 1295"/>
              <p:cNvSpPr/>
              <p:nvPr>
                <p:custDataLst>
                  <p:tags r:id="rId743"/>
                </p:custDataLst>
              </p:nvPr>
            </p:nvSpPr>
            <p:spPr>
              <a:xfrm>
                <a:off x="5220319"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97" name="任意多边形: 形状 1296"/>
              <p:cNvSpPr/>
              <p:nvPr>
                <p:custDataLst>
                  <p:tags r:id="rId744"/>
                </p:custDataLst>
              </p:nvPr>
            </p:nvSpPr>
            <p:spPr>
              <a:xfrm>
                <a:off x="5220319"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98" name="任意多边形: 形状 1297"/>
              <p:cNvSpPr/>
              <p:nvPr>
                <p:custDataLst>
                  <p:tags r:id="rId745"/>
                </p:custDataLst>
              </p:nvPr>
            </p:nvSpPr>
            <p:spPr>
              <a:xfrm>
                <a:off x="5220319"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99" name="任意多边形: 形状 1298"/>
              <p:cNvSpPr/>
              <p:nvPr>
                <p:custDataLst>
                  <p:tags r:id="rId746"/>
                </p:custDataLst>
              </p:nvPr>
            </p:nvSpPr>
            <p:spPr>
              <a:xfrm>
                <a:off x="5220319"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00" name="任意多边形: 形状 1299"/>
              <p:cNvSpPr/>
              <p:nvPr>
                <p:custDataLst>
                  <p:tags r:id="rId747"/>
                </p:custDataLst>
              </p:nvPr>
            </p:nvSpPr>
            <p:spPr>
              <a:xfrm>
                <a:off x="5220319"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01" name="任意多边形: 形状 1300"/>
              <p:cNvSpPr/>
              <p:nvPr>
                <p:custDataLst>
                  <p:tags r:id="rId748"/>
                </p:custDataLst>
              </p:nvPr>
            </p:nvSpPr>
            <p:spPr>
              <a:xfrm>
                <a:off x="5220319"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02" name="任意多边形: 形状 1301"/>
              <p:cNvSpPr/>
              <p:nvPr>
                <p:custDataLst>
                  <p:tags r:id="rId749"/>
                </p:custDataLst>
              </p:nvPr>
            </p:nvSpPr>
            <p:spPr>
              <a:xfrm>
                <a:off x="5220319"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03" name="任意多边形: 形状 1302"/>
              <p:cNvSpPr/>
              <p:nvPr>
                <p:custDataLst>
                  <p:tags r:id="rId750"/>
                </p:custDataLst>
              </p:nvPr>
            </p:nvSpPr>
            <p:spPr>
              <a:xfrm>
                <a:off x="5220319"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04" name="任意多边形: 形状 1303"/>
              <p:cNvSpPr/>
              <p:nvPr>
                <p:custDataLst>
                  <p:tags r:id="rId751"/>
                </p:custDataLst>
              </p:nvPr>
            </p:nvSpPr>
            <p:spPr>
              <a:xfrm>
                <a:off x="5220319"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05" name="任意多边形: 形状 1304"/>
              <p:cNvSpPr/>
              <p:nvPr>
                <p:custDataLst>
                  <p:tags r:id="rId752"/>
                </p:custDataLst>
              </p:nvPr>
            </p:nvSpPr>
            <p:spPr>
              <a:xfrm>
                <a:off x="5220319"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06" name="任意多边形: 形状 1305"/>
              <p:cNvSpPr/>
              <p:nvPr>
                <p:custDataLst>
                  <p:tags r:id="rId753"/>
                </p:custDataLst>
              </p:nvPr>
            </p:nvSpPr>
            <p:spPr>
              <a:xfrm>
                <a:off x="5220319"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07" name="任意多边形: 形状 1306"/>
              <p:cNvSpPr/>
              <p:nvPr>
                <p:custDataLst>
                  <p:tags r:id="rId754"/>
                </p:custDataLst>
              </p:nvPr>
            </p:nvSpPr>
            <p:spPr>
              <a:xfrm>
                <a:off x="5220319"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08" name="任意多边形: 形状 1307"/>
              <p:cNvSpPr/>
              <p:nvPr>
                <p:custDataLst>
                  <p:tags r:id="rId755"/>
                </p:custDataLst>
              </p:nvPr>
            </p:nvSpPr>
            <p:spPr>
              <a:xfrm>
                <a:off x="5220319"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09" name="任意多边形: 形状 1308"/>
              <p:cNvSpPr/>
              <p:nvPr>
                <p:custDataLst>
                  <p:tags r:id="rId756"/>
                </p:custDataLst>
              </p:nvPr>
            </p:nvSpPr>
            <p:spPr>
              <a:xfrm>
                <a:off x="5220319"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10" name="任意多边形: 形状 1309"/>
              <p:cNvSpPr/>
              <p:nvPr>
                <p:custDataLst>
                  <p:tags r:id="rId757"/>
                </p:custDataLst>
              </p:nvPr>
            </p:nvSpPr>
            <p:spPr>
              <a:xfrm>
                <a:off x="5220319"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11" name="任意多边形: 形状 1310"/>
              <p:cNvSpPr/>
              <p:nvPr>
                <p:custDataLst>
                  <p:tags r:id="rId758"/>
                </p:custDataLst>
              </p:nvPr>
            </p:nvSpPr>
            <p:spPr>
              <a:xfrm>
                <a:off x="5220319"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12" name="任意多边形: 形状 1311"/>
              <p:cNvSpPr/>
              <p:nvPr>
                <p:custDataLst>
                  <p:tags r:id="rId759"/>
                </p:custDataLst>
              </p:nvPr>
            </p:nvSpPr>
            <p:spPr>
              <a:xfrm>
                <a:off x="5220319"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13" name="任意多边形: 形状 1312"/>
              <p:cNvSpPr/>
              <p:nvPr>
                <p:custDataLst>
                  <p:tags r:id="rId760"/>
                </p:custDataLst>
              </p:nvPr>
            </p:nvSpPr>
            <p:spPr>
              <a:xfrm>
                <a:off x="5136275"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14" name="任意多边形: 形状 1313"/>
              <p:cNvSpPr/>
              <p:nvPr>
                <p:custDataLst>
                  <p:tags r:id="rId761"/>
                </p:custDataLst>
              </p:nvPr>
            </p:nvSpPr>
            <p:spPr>
              <a:xfrm>
                <a:off x="5136275"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15" name="任意多边形: 形状 1314"/>
              <p:cNvSpPr/>
              <p:nvPr>
                <p:custDataLst>
                  <p:tags r:id="rId762"/>
                </p:custDataLst>
              </p:nvPr>
            </p:nvSpPr>
            <p:spPr>
              <a:xfrm>
                <a:off x="5136275"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16" name="任意多边形: 形状 1315"/>
              <p:cNvSpPr/>
              <p:nvPr>
                <p:custDataLst>
                  <p:tags r:id="rId763"/>
                </p:custDataLst>
              </p:nvPr>
            </p:nvSpPr>
            <p:spPr>
              <a:xfrm>
                <a:off x="5136275"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17" name="任意多边形: 形状 1316"/>
              <p:cNvSpPr/>
              <p:nvPr>
                <p:custDataLst>
                  <p:tags r:id="rId764"/>
                </p:custDataLst>
              </p:nvPr>
            </p:nvSpPr>
            <p:spPr>
              <a:xfrm>
                <a:off x="5136275"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18" name="任意多边形: 形状 1317"/>
              <p:cNvSpPr/>
              <p:nvPr>
                <p:custDataLst>
                  <p:tags r:id="rId765"/>
                </p:custDataLst>
              </p:nvPr>
            </p:nvSpPr>
            <p:spPr>
              <a:xfrm>
                <a:off x="5136275"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19" name="任意多边形: 形状 1318"/>
              <p:cNvSpPr/>
              <p:nvPr>
                <p:custDataLst>
                  <p:tags r:id="rId766"/>
                </p:custDataLst>
              </p:nvPr>
            </p:nvSpPr>
            <p:spPr>
              <a:xfrm>
                <a:off x="5136275"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20" name="任意多边形: 形状 1319"/>
              <p:cNvSpPr/>
              <p:nvPr>
                <p:custDataLst>
                  <p:tags r:id="rId767"/>
                </p:custDataLst>
              </p:nvPr>
            </p:nvSpPr>
            <p:spPr>
              <a:xfrm>
                <a:off x="5136275"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21" name="任意多边形: 形状 1320"/>
              <p:cNvSpPr/>
              <p:nvPr>
                <p:custDataLst>
                  <p:tags r:id="rId768"/>
                </p:custDataLst>
              </p:nvPr>
            </p:nvSpPr>
            <p:spPr>
              <a:xfrm>
                <a:off x="5136275"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22" name="任意多边形: 形状 1321"/>
              <p:cNvSpPr/>
              <p:nvPr>
                <p:custDataLst>
                  <p:tags r:id="rId769"/>
                </p:custDataLst>
              </p:nvPr>
            </p:nvSpPr>
            <p:spPr>
              <a:xfrm>
                <a:off x="5136275"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23" name="任意多边形: 形状 1322"/>
              <p:cNvSpPr/>
              <p:nvPr>
                <p:custDataLst>
                  <p:tags r:id="rId770"/>
                </p:custDataLst>
              </p:nvPr>
            </p:nvSpPr>
            <p:spPr>
              <a:xfrm>
                <a:off x="5136275"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24" name="任意多边形: 形状 1323"/>
              <p:cNvSpPr/>
              <p:nvPr>
                <p:custDataLst>
                  <p:tags r:id="rId771"/>
                </p:custDataLst>
              </p:nvPr>
            </p:nvSpPr>
            <p:spPr>
              <a:xfrm>
                <a:off x="5136275"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25" name="任意多边形: 形状 1324"/>
              <p:cNvSpPr/>
              <p:nvPr>
                <p:custDataLst>
                  <p:tags r:id="rId772"/>
                </p:custDataLst>
              </p:nvPr>
            </p:nvSpPr>
            <p:spPr>
              <a:xfrm>
                <a:off x="5136275"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26" name="任意多边形: 形状 1325"/>
              <p:cNvSpPr/>
              <p:nvPr>
                <p:custDataLst>
                  <p:tags r:id="rId773"/>
                </p:custDataLst>
              </p:nvPr>
            </p:nvSpPr>
            <p:spPr>
              <a:xfrm>
                <a:off x="5136275"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27" name="任意多边形: 形状 1326"/>
              <p:cNvSpPr/>
              <p:nvPr>
                <p:custDataLst>
                  <p:tags r:id="rId774"/>
                </p:custDataLst>
              </p:nvPr>
            </p:nvSpPr>
            <p:spPr>
              <a:xfrm>
                <a:off x="5136275"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28" name="任意多边形: 形状 1327"/>
              <p:cNvSpPr/>
              <p:nvPr>
                <p:custDataLst>
                  <p:tags r:id="rId775"/>
                </p:custDataLst>
              </p:nvPr>
            </p:nvSpPr>
            <p:spPr>
              <a:xfrm>
                <a:off x="5136275"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29" name="任意多边形: 形状 1328"/>
              <p:cNvSpPr/>
              <p:nvPr>
                <p:custDataLst>
                  <p:tags r:id="rId776"/>
                </p:custDataLst>
              </p:nvPr>
            </p:nvSpPr>
            <p:spPr>
              <a:xfrm>
                <a:off x="5136275"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30" name="任意多边形: 形状 1329"/>
              <p:cNvSpPr/>
              <p:nvPr>
                <p:custDataLst>
                  <p:tags r:id="rId777"/>
                </p:custDataLst>
              </p:nvPr>
            </p:nvSpPr>
            <p:spPr>
              <a:xfrm>
                <a:off x="5136275"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31" name="任意多边形: 形状 1330"/>
              <p:cNvSpPr/>
              <p:nvPr>
                <p:custDataLst>
                  <p:tags r:id="rId778"/>
                </p:custDataLst>
              </p:nvPr>
            </p:nvSpPr>
            <p:spPr>
              <a:xfrm>
                <a:off x="5136275"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32" name="任意多边形: 形状 1331"/>
              <p:cNvSpPr/>
              <p:nvPr>
                <p:custDataLst>
                  <p:tags r:id="rId779"/>
                </p:custDataLst>
              </p:nvPr>
            </p:nvSpPr>
            <p:spPr>
              <a:xfrm>
                <a:off x="5136275"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33" name="任意多边形: 形状 1332"/>
              <p:cNvSpPr/>
              <p:nvPr>
                <p:custDataLst>
                  <p:tags r:id="rId780"/>
                </p:custDataLst>
              </p:nvPr>
            </p:nvSpPr>
            <p:spPr>
              <a:xfrm>
                <a:off x="5136275"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34" name="任意多边形: 形状 1333"/>
              <p:cNvSpPr/>
              <p:nvPr>
                <p:custDataLst>
                  <p:tags r:id="rId781"/>
                </p:custDataLst>
              </p:nvPr>
            </p:nvSpPr>
            <p:spPr>
              <a:xfrm>
                <a:off x="5136275"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35" name="任意多边形: 形状 1334"/>
              <p:cNvSpPr/>
              <p:nvPr>
                <p:custDataLst>
                  <p:tags r:id="rId782"/>
                </p:custDataLst>
              </p:nvPr>
            </p:nvSpPr>
            <p:spPr>
              <a:xfrm>
                <a:off x="5136275"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36" name="任意多边形: 形状 1335"/>
              <p:cNvSpPr/>
              <p:nvPr>
                <p:custDataLst>
                  <p:tags r:id="rId783"/>
                </p:custDataLst>
              </p:nvPr>
            </p:nvSpPr>
            <p:spPr>
              <a:xfrm>
                <a:off x="5052231"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37" name="任意多边形: 形状 1336"/>
              <p:cNvSpPr/>
              <p:nvPr>
                <p:custDataLst>
                  <p:tags r:id="rId784"/>
                </p:custDataLst>
              </p:nvPr>
            </p:nvSpPr>
            <p:spPr>
              <a:xfrm>
                <a:off x="5052231"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38" name="任意多边形: 形状 1337"/>
              <p:cNvSpPr/>
              <p:nvPr>
                <p:custDataLst>
                  <p:tags r:id="rId785"/>
                </p:custDataLst>
              </p:nvPr>
            </p:nvSpPr>
            <p:spPr>
              <a:xfrm>
                <a:off x="5052231"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39" name="任意多边形: 形状 1338"/>
              <p:cNvSpPr/>
              <p:nvPr>
                <p:custDataLst>
                  <p:tags r:id="rId786"/>
                </p:custDataLst>
              </p:nvPr>
            </p:nvSpPr>
            <p:spPr>
              <a:xfrm>
                <a:off x="5052231"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40" name="任意多边形: 形状 1339"/>
              <p:cNvSpPr/>
              <p:nvPr>
                <p:custDataLst>
                  <p:tags r:id="rId787"/>
                </p:custDataLst>
              </p:nvPr>
            </p:nvSpPr>
            <p:spPr>
              <a:xfrm>
                <a:off x="5052231"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41" name="任意多边形: 形状 1340"/>
              <p:cNvSpPr/>
              <p:nvPr>
                <p:custDataLst>
                  <p:tags r:id="rId788"/>
                </p:custDataLst>
              </p:nvPr>
            </p:nvSpPr>
            <p:spPr>
              <a:xfrm>
                <a:off x="5052231"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42" name="任意多边形: 形状 1341"/>
              <p:cNvSpPr/>
              <p:nvPr>
                <p:custDataLst>
                  <p:tags r:id="rId789"/>
                </p:custDataLst>
              </p:nvPr>
            </p:nvSpPr>
            <p:spPr>
              <a:xfrm>
                <a:off x="5052231"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43" name="任意多边形: 形状 1342"/>
              <p:cNvSpPr/>
              <p:nvPr>
                <p:custDataLst>
                  <p:tags r:id="rId790"/>
                </p:custDataLst>
              </p:nvPr>
            </p:nvSpPr>
            <p:spPr>
              <a:xfrm>
                <a:off x="5052231"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44" name="任意多边形: 形状 1343"/>
              <p:cNvSpPr/>
              <p:nvPr>
                <p:custDataLst>
                  <p:tags r:id="rId791"/>
                </p:custDataLst>
              </p:nvPr>
            </p:nvSpPr>
            <p:spPr>
              <a:xfrm>
                <a:off x="5052231"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45" name="任意多边形: 形状 1344"/>
              <p:cNvSpPr/>
              <p:nvPr>
                <p:custDataLst>
                  <p:tags r:id="rId792"/>
                </p:custDataLst>
              </p:nvPr>
            </p:nvSpPr>
            <p:spPr>
              <a:xfrm>
                <a:off x="5052231"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46" name="任意多边形: 形状 1345"/>
              <p:cNvSpPr/>
              <p:nvPr>
                <p:custDataLst>
                  <p:tags r:id="rId793"/>
                </p:custDataLst>
              </p:nvPr>
            </p:nvSpPr>
            <p:spPr>
              <a:xfrm>
                <a:off x="5052231"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47" name="任意多边形: 形状 1346"/>
              <p:cNvSpPr/>
              <p:nvPr>
                <p:custDataLst>
                  <p:tags r:id="rId794"/>
                </p:custDataLst>
              </p:nvPr>
            </p:nvSpPr>
            <p:spPr>
              <a:xfrm>
                <a:off x="5052231"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48" name="任意多边形: 形状 1347"/>
              <p:cNvSpPr/>
              <p:nvPr>
                <p:custDataLst>
                  <p:tags r:id="rId795"/>
                </p:custDataLst>
              </p:nvPr>
            </p:nvSpPr>
            <p:spPr>
              <a:xfrm>
                <a:off x="5052231"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49" name="任意多边形: 形状 1348"/>
              <p:cNvSpPr/>
              <p:nvPr>
                <p:custDataLst>
                  <p:tags r:id="rId796"/>
                </p:custDataLst>
              </p:nvPr>
            </p:nvSpPr>
            <p:spPr>
              <a:xfrm>
                <a:off x="5052231"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50" name="任意多边形: 形状 1349"/>
              <p:cNvSpPr/>
              <p:nvPr>
                <p:custDataLst>
                  <p:tags r:id="rId797"/>
                </p:custDataLst>
              </p:nvPr>
            </p:nvSpPr>
            <p:spPr>
              <a:xfrm>
                <a:off x="5052231"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51" name="任意多边形: 形状 1350"/>
              <p:cNvSpPr/>
              <p:nvPr>
                <p:custDataLst>
                  <p:tags r:id="rId798"/>
                </p:custDataLst>
              </p:nvPr>
            </p:nvSpPr>
            <p:spPr>
              <a:xfrm>
                <a:off x="5052231"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52" name="任意多边形: 形状 1351"/>
              <p:cNvSpPr/>
              <p:nvPr>
                <p:custDataLst>
                  <p:tags r:id="rId799"/>
                </p:custDataLst>
              </p:nvPr>
            </p:nvSpPr>
            <p:spPr>
              <a:xfrm>
                <a:off x="5052231"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53" name="任意多边形: 形状 1352"/>
              <p:cNvSpPr/>
              <p:nvPr>
                <p:custDataLst>
                  <p:tags r:id="rId800"/>
                </p:custDataLst>
              </p:nvPr>
            </p:nvSpPr>
            <p:spPr>
              <a:xfrm>
                <a:off x="5052231"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54" name="任意多边形: 形状 1353"/>
              <p:cNvSpPr/>
              <p:nvPr>
                <p:custDataLst>
                  <p:tags r:id="rId801"/>
                </p:custDataLst>
              </p:nvPr>
            </p:nvSpPr>
            <p:spPr>
              <a:xfrm>
                <a:off x="5052231"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55" name="任意多边形: 形状 1354"/>
              <p:cNvSpPr/>
              <p:nvPr>
                <p:custDataLst>
                  <p:tags r:id="rId802"/>
                </p:custDataLst>
              </p:nvPr>
            </p:nvSpPr>
            <p:spPr>
              <a:xfrm>
                <a:off x="5052231"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56" name="任意多边形: 形状 1355"/>
              <p:cNvSpPr/>
              <p:nvPr>
                <p:custDataLst>
                  <p:tags r:id="rId803"/>
                </p:custDataLst>
              </p:nvPr>
            </p:nvSpPr>
            <p:spPr>
              <a:xfrm>
                <a:off x="5052231"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57" name="任意多边形: 形状 1356"/>
              <p:cNvSpPr/>
              <p:nvPr>
                <p:custDataLst>
                  <p:tags r:id="rId804"/>
                </p:custDataLst>
              </p:nvPr>
            </p:nvSpPr>
            <p:spPr>
              <a:xfrm>
                <a:off x="5052231"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58" name="任意多边形: 形状 1357"/>
              <p:cNvSpPr/>
              <p:nvPr>
                <p:custDataLst>
                  <p:tags r:id="rId805"/>
                </p:custDataLst>
              </p:nvPr>
            </p:nvSpPr>
            <p:spPr>
              <a:xfrm>
                <a:off x="5052231"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59" name="任意多边形: 形状 1358"/>
              <p:cNvSpPr/>
              <p:nvPr>
                <p:custDataLst>
                  <p:tags r:id="rId806"/>
                </p:custDataLst>
              </p:nvPr>
            </p:nvSpPr>
            <p:spPr>
              <a:xfrm>
                <a:off x="4967284"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60" name="任意多边形: 形状 1359"/>
              <p:cNvSpPr/>
              <p:nvPr>
                <p:custDataLst>
                  <p:tags r:id="rId807"/>
                </p:custDataLst>
              </p:nvPr>
            </p:nvSpPr>
            <p:spPr>
              <a:xfrm>
                <a:off x="4967284"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61" name="任意多边形: 形状 1360"/>
              <p:cNvSpPr/>
              <p:nvPr>
                <p:custDataLst>
                  <p:tags r:id="rId808"/>
                </p:custDataLst>
              </p:nvPr>
            </p:nvSpPr>
            <p:spPr>
              <a:xfrm>
                <a:off x="4967284"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62" name="任意多边形: 形状 1361"/>
              <p:cNvSpPr/>
              <p:nvPr>
                <p:custDataLst>
                  <p:tags r:id="rId809"/>
                </p:custDataLst>
              </p:nvPr>
            </p:nvSpPr>
            <p:spPr>
              <a:xfrm>
                <a:off x="4967284"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63" name="任意多边形: 形状 1362"/>
              <p:cNvSpPr/>
              <p:nvPr>
                <p:custDataLst>
                  <p:tags r:id="rId810"/>
                </p:custDataLst>
              </p:nvPr>
            </p:nvSpPr>
            <p:spPr>
              <a:xfrm>
                <a:off x="4967284"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64" name="任意多边形: 形状 1363"/>
              <p:cNvSpPr/>
              <p:nvPr>
                <p:custDataLst>
                  <p:tags r:id="rId811"/>
                </p:custDataLst>
              </p:nvPr>
            </p:nvSpPr>
            <p:spPr>
              <a:xfrm>
                <a:off x="4967284"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65" name="任意多边形: 形状 1364"/>
              <p:cNvSpPr/>
              <p:nvPr>
                <p:custDataLst>
                  <p:tags r:id="rId812"/>
                </p:custDataLst>
              </p:nvPr>
            </p:nvSpPr>
            <p:spPr>
              <a:xfrm>
                <a:off x="4967284"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66" name="任意多边形: 形状 1365"/>
              <p:cNvSpPr/>
              <p:nvPr>
                <p:custDataLst>
                  <p:tags r:id="rId813"/>
                </p:custDataLst>
              </p:nvPr>
            </p:nvSpPr>
            <p:spPr>
              <a:xfrm>
                <a:off x="4967284"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67" name="任意多边形: 形状 1366"/>
              <p:cNvSpPr/>
              <p:nvPr>
                <p:custDataLst>
                  <p:tags r:id="rId814"/>
                </p:custDataLst>
              </p:nvPr>
            </p:nvSpPr>
            <p:spPr>
              <a:xfrm>
                <a:off x="4967284"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68" name="任意多边形: 形状 1367"/>
              <p:cNvSpPr/>
              <p:nvPr>
                <p:custDataLst>
                  <p:tags r:id="rId815"/>
                </p:custDataLst>
              </p:nvPr>
            </p:nvSpPr>
            <p:spPr>
              <a:xfrm>
                <a:off x="4967284"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69" name="任意多边形: 形状 1368"/>
              <p:cNvSpPr/>
              <p:nvPr>
                <p:custDataLst>
                  <p:tags r:id="rId816"/>
                </p:custDataLst>
              </p:nvPr>
            </p:nvSpPr>
            <p:spPr>
              <a:xfrm>
                <a:off x="4967284"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70" name="任意多边形: 形状 1369"/>
              <p:cNvSpPr/>
              <p:nvPr>
                <p:custDataLst>
                  <p:tags r:id="rId817"/>
                </p:custDataLst>
              </p:nvPr>
            </p:nvSpPr>
            <p:spPr>
              <a:xfrm>
                <a:off x="4967284"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71" name="任意多边形: 形状 1370"/>
              <p:cNvSpPr/>
              <p:nvPr>
                <p:custDataLst>
                  <p:tags r:id="rId818"/>
                </p:custDataLst>
              </p:nvPr>
            </p:nvSpPr>
            <p:spPr>
              <a:xfrm>
                <a:off x="4967284"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72" name="任意多边形: 形状 1371"/>
              <p:cNvSpPr/>
              <p:nvPr>
                <p:custDataLst>
                  <p:tags r:id="rId819"/>
                </p:custDataLst>
              </p:nvPr>
            </p:nvSpPr>
            <p:spPr>
              <a:xfrm>
                <a:off x="4967284"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73" name="任意多边形: 形状 1372"/>
              <p:cNvSpPr/>
              <p:nvPr>
                <p:custDataLst>
                  <p:tags r:id="rId820"/>
                </p:custDataLst>
              </p:nvPr>
            </p:nvSpPr>
            <p:spPr>
              <a:xfrm>
                <a:off x="4967284"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74" name="任意多边形: 形状 1373"/>
              <p:cNvSpPr/>
              <p:nvPr>
                <p:custDataLst>
                  <p:tags r:id="rId821"/>
                </p:custDataLst>
              </p:nvPr>
            </p:nvSpPr>
            <p:spPr>
              <a:xfrm>
                <a:off x="4967284"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75" name="任意多边形: 形状 1374"/>
              <p:cNvSpPr/>
              <p:nvPr>
                <p:custDataLst>
                  <p:tags r:id="rId822"/>
                </p:custDataLst>
              </p:nvPr>
            </p:nvSpPr>
            <p:spPr>
              <a:xfrm>
                <a:off x="4967284"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76" name="任意多边形: 形状 1375"/>
              <p:cNvSpPr/>
              <p:nvPr>
                <p:custDataLst>
                  <p:tags r:id="rId823"/>
                </p:custDataLst>
              </p:nvPr>
            </p:nvSpPr>
            <p:spPr>
              <a:xfrm>
                <a:off x="4967284"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77" name="任意多边形: 形状 1376"/>
              <p:cNvSpPr/>
              <p:nvPr>
                <p:custDataLst>
                  <p:tags r:id="rId824"/>
                </p:custDataLst>
              </p:nvPr>
            </p:nvSpPr>
            <p:spPr>
              <a:xfrm>
                <a:off x="4967284"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78" name="任意多边形: 形状 1377"/>
              <p:cNvSpPr/>
              <p:nvPr>
                <p:custDataLst>
                  <p:tags r:id="rId825"/>
                </p:custDataLst>
              </p:nvPr>
            </p:nvSpPr>
            <p:spPr>
              <a:xfrm>
                <a:off x="4967284"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79" name="任意多边形: 形状 1378"/>
              <p:cNvSpPr/>
              <p:nvPr>
                <p:custDataLst>
                  <p:tags r:id="rId826"/>
                </p:custDataLst>
              </p:nvPr>
            </p:nvSpPr>
            <p:spPr>
              <a:xfrm>
                <a:off x="4967284"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80" name="任意多边形: 形状 1379"/>
              <p:cNvSpPr/>
              <p:nvPr>
                <p:custDataLst>
                  <p:tags r:id="rId827"/>
                </p:custDataLst>
              </p:nvPr>
            </p:nvSpPr>
            <p:spPr>
              <a:xfrm>
                <a:off x="4967284"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81" name="任意多边形: 形状 1380"/>
              <p:cNvSpPr/>
              <p:nvPr>
                <p:custDataLst>
                  <p:tags r:id="rId828"/>
                </p:custDataLst>
              </p:nvPr>
            </p:nvSpPr>
            <p:spPr>
              <a:xfrm>
                <a:off x="4967284"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82" name="任意多边形: 形状 1381"/>
              <p:cNvSpPr/>
              <p:nvPr>
                <p:custDataLst>
                  <p:tags r:id="rId829"/>
                </p:custDataLst>
              </p:nvPr>
            </p:nvSpPr>
            <p:spPr>
              <a:xfrm>
                <a:off x="4883240"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83" name="任意多边形: 形状 1382"/>
              <p:cNvSpPr/>
              <p:nvPr>
                <p:custDataLst>
                  <p:tags r:id="rId830"/>
                </p:custDataLst>
              </p:nvPr>
            </p:nvSpPr>
            <p:spPr>
              <a:xfrm>
                <a:off x="4883240"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84" name="任意多边形: 形状 1383"/>
              <p:cNvSpPr/>
              <p:nvPr>
                <p:custDataLst>
                  <p:tags r:id="rId831"/>
                </p:custDataLst>
              </p:nvPr>
            </p:nvSpPr>
            <p:spPr>
              <a:xfrm>
                <a:off x="4883240"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85" name="任意多边形: 形状 1384"/>
              <p:cNvSpPr/>
              <p:nvPr>
                <p:custDataLst>
                  <p:tags r:id="rId832"/>
                </p:custDataLst>
              </p:nvPr>
            </p:nvSpPr>
            <p:spPr>
              <a:xfrm>
                <a:off x="4883240"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86" name="任意多边形: 形状 1385"/>
              <p:cNvSpPr/>
              <p:nvPr>
                <p:custDataLst>
                  <p:tags r:id="rId833"/>
                </p:custDataLst>
              </p:nvPr>
            </p:nvSpPr>
            <p:spPr>
              <a:xfrm>
                <a:off x="4883240"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87" name="任意多边形: 形状 1386"/>
              <p:cNvSpPr/>
              <p:nvPr>
                <p:custDataLst>
                  <p:tags r:id="rId834"/>
                </p:custDataLst>
              </p:nvPr>
            </p:nvSpPr>
            <p:spPr>
              <a:xfrm>
                <a:off x="4883240"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88" name="任意多边形: 形状 1387"/>
              <p:cNvSpPr/>
              <p:nvPr>
                <p:custDataLst>
                  <p:tags r:id="rId835"/>
                </p:custDataLst>
              </p:nvPr>
            </p:nvSpPr>
            <p:spPr>
              <a:xfrm>
                <a:off x="4883240"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89" name="任意多边形: 形状 1388"/>
              <p:cNvSpPr/>
              <p:nvPr>
                <p:custDataLst>
                  <p:tags r:id="rId836"/>
                </p:custDataLst>
              </p:nvPr>
            </p:nvSpPr>
            <p:spPr>
              <a:xfrm>
                <a:off x="4883240"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90" name="任意多边形: 形状 1389"/>
              <p:cNvSpPr/>
              <p:nvPr>
                <p:custDataLst>
                  <p:tags r:id="rId837"/>
                </p:custDataLst>
              </p:nvPr>
            </p:nvSpPr>
            <p:spPr>
              <a:xfrm>
                <a:off x="4883240"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91" name="任意多边形: 形状 1390"/>
              <p:cNvSpPr/>
              <p:nvPr>
                <p:custDataLst>
                  <p:tags r:id="rId838"/>
                </p:custDataLst>
              </p:nvPr>
            </p:nvSpPr>
            <p:spPr>
              <a:xfrm>
                <a:off x="4883240"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92" name="任意多边形: 形状 1391"/>
              <p:cNvSpPr/>
              <p:nvPr>
                <p:custDataLst>
                  <p:tags r:id="rId839"/>
                </p:custDataLst>
              </p:nvPr>
            </p:nvSpPr>
            <p:spPr>
              <a:xfrm>
                <a:off x="4883240"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93" name="任意多边形: 形状 1392"/>
              <p:cNvSpPr/>
              <p:nvPr>
                <p:custDataLst>
                  <p:tags r:id="rId840"/>
                </p:custDataLst>
              </p:nvPr>
            </p:nvSpPr>
            <p:spPr>
              <a:xfrm>
                <a:off x="4883240"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94" name="任意多边形: 形状 1393"/>
              <p:cNvSpPr/>
              <p:nvPr>
                <p:custDataLst>
                  <p:tags r:id="rId841"/>
                </p:custDataLst>
              </p:nvPr>
            </p:nvSpPr>
            <p:spPr>
              <a:xfrm>
                <a:off x="4883240"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95" name="任意多边形: 形状 1394"/>
              <p:cNvSpPr/>
              <p:nvPr>
                <p:custDataLst>
                  <p:tags r:id="rId842"/>
                </p:custDataLst>
              </p:nvPr>
            </p:nvSpPr>
            <p:spPr>
              <a:xfrm>
                <a:off x="4883240"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96" name="任意多边形: 形状 1395"/>
              <p:cNvSpPr/>
              <p:nvPr>
                <p:custDataLst>
                  <p:tags r:id="rId843"/>
                </p:custDataLst>
              </p:nvPr>
            </p:nvSpPr>
            <p:spPr>
              <a:xfrm>
                <a:off x="4883240"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97" name="任意多边形: 形状 1396"/>
              <p:cNvSpPr/>
              <p:nvPr>
                <p:custDataLst>
                  <p:tags r:id="rId844"/>
                </p:custDataLst>
              </p:nvPr>
            </p:nvSpPr>
            <p:spPr>
              <a:xfrm>
                <a:off x="4883240"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98" name="任意多边形: 形状 1397"/>
              <p:cNvSpPr/>
              <p:nvPr>
                <p:custDataLst>
                  <p:tags r:id="rId845"/>
                </p:custDataLst>
              </p:nvPr>
            </p:nvSpPr>
            <p:spPr>
              <a:xfrm>
                <a:off x="4883240"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99" name="任意多边形: 形状 1398"/>
              <p:cNvSpPr/>
              <p:nvPr>
                <p:custDataLst>
                  <p:tags r:id="rId846"/>
                </p:custDataLst>
              </p:nvPr>
            </p:nvSpPr>
            <p:spPr>
              <a:xfrm>
                <a:off x="4883240"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00" name="任意多边形: 形状 1399"/>
              <p:cNvSpPr/>
              <p:nvPr>
                <p:custDataLst>
                  <p:tags r:id="rId847"/>
                </p:custDataLst>
              </p:nvPr>
            </p:nvSpPr>
            <p:spPr>
              <a:xfrm>
                <a:off x="4883240"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01" name="任意多边形: 形状 1400"/>
              <p:cNvSpPr/>
              <p:nvPr>
                <p:custDataLst>
                  <p:tags r:id="rId848"/>
                </p:custDataLst>
              </p:nvPr>
            </p:nvSpPr>
            <p:spPr>
              <a:xfrm>
                <a:off x="4883240"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02" name="任意多边形: 形状 1401"/>
              <p:cNvSpPr/>
              <p:nvPr>
                <p:custDataLst>
                  <p:tags r:id="rId849"/>
                </p:custDataLst>
              </p:nvPr>
            </p:nvSpPr>
            <p:spPr>
              <a:xfrm>
                <a:off x="4883240"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03" name="任意多边形: 形状 1402"/>
              <p:cNvSpPr/>
              <p:nvPr>
                <p:custDataLst>
                  <p:tags r:id="rId850"/>
                </p:custDataLst>
              </p:nvPr>
            </p:nvSpPr>
            <p:spPr>
              <a:xfrm>
                <a:off x="4883240"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04" name="任意多边形: 形状 1403"/>
              <p:cNvSpPr/>
              <p:nvPr>
                <p:custDataLst>
                  <p:tags r:id="rId851"/>
                </p:custDataLst>
              </p:nvPr>
            </p:nvSpPr>
            <p:spPr>
              <a:xfrm>
                <a:off x="4883240"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05" name="任意多边形: 形状 1404"/>
              <p:cNvSpPr/>
              <p:nvPr>
                <p:custDataLst>
                  <p:tags r:id="rId852"/>
                </p:custDataLst>
              </p:nvPr>
            </p:nvSpPr>
            <p:spPr>
              <a:xfrm>
                <a:off x="4799197"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06" name="任意多边形: 形状 1405"/>
              <p:cNvSpPr/>
              <p:nvPr>
                <p:custDataLst>
                  <p:tags r:id="rId853"/>
                </p:custDataLst>
              </p:nvPr>
            </p:nvSpPr>
            <p:spPr>
              <a:xfrm>
                <a:off x="4799197"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07" name="任意多边形: 形状 1406"/>
              <p:cNvSpPr/>
              <p:nvPr>
                <p:custDataLst>
                  <p:tags r:id="rId854"/>
                </p:custDataLst>
              </p:nvPr>
            </p:nvSpPr>
            <p:spPr>
              <a:xfrm>
                <a:off x="4799197"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08" name="任意多边形: 形状 1407"/>
              <p:cNvSpPr/>
              <p:nvPr>
                <p:custDataLst>
                  <p:tags r:id="rId855"/>
                </p:custDataLst>
              </p:nvPr>
            </p:nvSpPr>
            <p:spPr>
              <a:xfrm>
                <a:off x="4799197"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09" name="任意多边形: 形状 1408"/>
              <p:cNvSpPr/>
              <p:nvPr>
                <p:custDataLst>
                  <p:tags r:id="rId856"/>
                </p:custDataLst>
              </p:nvPr>
            </p:nvSpPr>
            <p:spPr>
              <a:xfrm>
                <a:off x="4799197"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10" name="任意多边形: 形状 1409"/>
              <p:cNvSpPr/>
              <p:nvPr>
                <p:custDataLst>
                  <p:tags r:id="rId857"/>
                </p:custDataLst>
              </p:nvPr>
            </p:nvSpPr>
            <p:spPr>
              <a:xfrm>
                <a:off x="4799197"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11" name="任意多边形: 形状 1410"/>
              <p:cNvSpPr/>
              <p:nvPr>
                <p:custDataLst>
                  <p:tags r:id="rId858"/>
                </p:custDataLst>
              </p:nvPr>
            </p:nvSpPr>
            <p:spPr>
              <a:xfrm>
                <a:off x="4799197"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12" name="任意多边形: 形状 1411"/>
              <p:cNvSpPr/>
              <p:nvPr>
                <p:custDataLst>
                  <p:tags r:id="rId859"/>
                </p:custDataLst>
              </p:nvPr>
            </p:nvSpPr>
            <p:spPr>
              <a:xfrm>
                <a:off x="4799197"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13" name="任意多边形: 形状 1412"/>
              <p:cNvSpPr/>
              <p:nvPr>
                <p:custDataLst>
                  <p:tags r:id="rId860"/>
                </p:custDataLst>
              </p:nvPr>
            </p:nvSpPr>
            <p:spPr>
              <a:xfrm>
                <a:off x="4799197"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14" name="任意多边形: 形状 1413"/>
              <p:cNvSpPr/>
              <p:nvPr>
                <p:custDataLst>
                  <p:tags r:id="rId861"/>
                </p:custDataLst>
              </p:nvPr>
            </p:nvSpPr>
            <p:spPr>
              <a:xfrm>
                <a:off x="4799197"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15" name="任意多边形: 形状 1414"/>
              <p:cNvSpPr/>
              <p:nvPr>
                <p:custDataLst>
                  <p:tags r:id="rId862"/>
                </p:custDataLst>
              </p:nvPr>
            </p:nvSpPr>
            <p:spPr>
              <a:xfrm>
                <a:off x="4799197"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16" name="任意多边形: 形状 1415"/>
              <p:cNvSpPr/>
              <p:nvPr>
                <p:custDataLst>
                  <p:tags r:id="rId863"/>
                </p:custDataLst>
              </p:nvPr>
            </p:nvSpPr>
            <p:spPr>
              <a:xfrm>
                <a:off x="4799197"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17" name="任意多边形: 形状 1416"/>
              <p:cNvSpPr/>
              <p:nvPr>
                <p:custDataLst>
                  <p:tags r:id="rId864"/>
                </p:custDataLst>
              </p:nvPr>
            </p:nvSpPr>
            <p:spPr>
              <a:xfrm>
                <a:off x="4799197"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18" name="任意多边形: 形状 1417"/>
              <p:cNvSpPr/>
              <p:nvPr>
                <p:custDataLst>
                  <p:tags r:id="rId865"/>
                </p:custDataLst>
              </p:nvPr>
            </p:nvSpPr>
            <p:spPr>
              <a:xfrm>
                <a:off x="4799197"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19" name="任意多边形: 形状 1418"/>
              <p:cNvSpPr/>
              <p:nvPr>
                <p:custDataLst>
                  <p:tags r:id="rId866"/>
                </p:custDataLst>
              </p:nvPr>
            </p:nvSpPr>
            <p:spPr>
              <a:xfrm>
                <a:off x="4799197"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20" name="任意多边形: 形状 1419"/>
              <p:cNvSpPr/>
              <p:nvPr>
                <p:custDataLst>
                  <p:tags r:id="rId867"/>
                </p:custDataLst>
              </p:nvPr>
            </p:nvSpPr>
            <p:spPr>
              <a:xfrm>
                <a:off x="4799197"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21" name="任意多边形: 形状 1420"/>
              <p:cNvSpPr/>
              <p:nvPr>
                <p:custDataLst>
                  <p:tags r:id="rId868"/>
                </p:custDataLst>
              </p:nvPr>
            </p:nvSpPr>
            <p:spPr>
              <a:xfrm>
                <a:off x="4799197"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22" name="任意多边形: 形状 1421"/>
              <p:cNvSpPr/>
              <p:nvPr>
                <p:custDataLst>
                  <p:tags r:id="rId869"/>
                </p:custDataLst>
              </p:nvPr>
            </p:nvSpPr>
            <p:spPr>
              <a:xfrm>
                <a:off x="4799197"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23" name="任意多边形: 形状 1422"/>
              <p:cNvSpPr/>
              <p:nvPr>
                <p:custDataLst>
                  <p:tags r:id="rId870"/>
                </p:custDataLst>
              </p:nvPr>
            </p:nvSpPr>
            <p:spPr>
              <a:xfrm>
                <a:off x="4799197"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24" name="任意多边形: 形状 1423"/>
              <p:cNvSpPr/>
              <p:nvPr>
                <p:custDataLst>
                  <p:tags r:id="rId871"/>
                </p:custDataLst>
              </p:nvPr>
            </p:nvSpPr>
            <p:spPr>
              <a:xfrm>
                <a:off x="4799197"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25" name="任意多边形: 形状 1424"/>
              <p:cNvSpPr/>
              <p:nvPr>
                <p:custDataLst>
                  <p:tags r:id="rId872"/>
                </p:custDataLst>
              </p:nvPr>
            </p:nvSpPr>
            <p:spPr>
              <a:xfrm>
                <a:off x="4799197"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26" name="任意多边形: 形状 1425"/>
              <p:cNvSpPr/>
              <p:nvPr>
                <p:custDataLst>
                  <p:tags r:id="rId873"/>
                </p:custDataLst>
              </p:nvPr>
            </p:nvSpPr>
            <p:spPr>
              <a:xfrm>
                <a:off x="4799197"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27" name="任意多边形: 形状 1426"/>
              <p:cNvSpPr/>
              <p:nvPr>
                <p:custDataLst>
                  <p:tags r:id="rId874"/>
                </p:custDataLst>
              </p:nvPr>
            </p:nvSpPr>
            <p:spPr>
              <a:xfrm>
                <a:off x="4799197"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28" name="任意多边形: 形状 1427"/>
              <p:cNvSpPr/>
              <p:nvPr>
                <p:custDataLst>
                  <p:tags r:id="rId875"/>
                </p:custDataLst>
              </p:nvPr>
            </p:nvSpPr>
            <p:spPr>
              <a:xfrm>
                <a:off x="4714249"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29" name="任意多边形: 形状 1428"/>
              <p:cNvSpPr/>
              <p:nvPr>
                <p:custDataLst>
                  <p:tags r:id="rId876"/>
                </p:custDataLst>
              </p:nvPr>
            </p:nvSpPr>
            <p:spPr>
              <a:xfrm>
                <a:off x="4714249"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30" name="任意多边形: 形状 1429"/>
              <p:cNvSpPr/>
              <p:nvPr>
                <p:custDataLst>
                  <p:tags r:id="rId877"/>
                </p:custDataLst>
              </p:nvPr>
            </p:nvSpPr>
            <p:spPr>
              <a:xfrm>
                <a:off x="4714249"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31" name="任意多边形: 形状 1430"/>
              <p:cNvSpPr/>
              <p:nvPr>
                <p:custDataLst>
                  <p:tags r:id="rId878"/>
                </p:custDataLst>
              </p:nvPr>
            </p:nvSpPr>
            <p:spPr>
              <a:xfrm>
                <a:off x="4714249"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32" name="任意多边形: 形状 1431"/>
              <p:cNvSpPr/>
              <p:nvPr>
                <p:custDataLst>
                  <p:tags r:id="rId879"/>
                </p:custDataLst>
              </p:nvPr>
            </p:nvSpPr>
            <p:spPr>
              <a:xfrm>
                <a:off x="4714249"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33" name="任意多边形: 形状 1432"/>
              <p:cNvSpPr/>
              <p:nvPr>
                <p:custDataLst>
                  <p:tags r:id="rId880"/>
                </p:custDataLst>
              </p:nvPr>
            </p:nvSpPr>
            <p:spPr>
              <a:xfrm>
                <a:off x="4714249"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34" name="任意多边形: 形状 1433"/>
              <p:cNvSpPr/>
              <p:nvPr>
                <p:custDataLst>
                  <p:tags r:id="rId881"/>
                </p:custDataLst>
              </p:nvPr>
            </p:nvSpPr>
            <p:spPr>
              <a:xfrm>
                <a:off x="4714249"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35" name="任意多边形: 形状 1434"/>
              <p:cNvSpPr/>
              <p:nvPr>
                <p:custDataLst>
                  <p:tags r:id="rId882"/>
                </p:custDataLst>
              </p:nvPr>
            </p:nvSpPr>
            <p:spPr>
              <a:xfrm>
                <a:off x="4714249"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36" name="任意多边形: 形状 1435"/>
              <p:cNvSpPr/>
              <p:nvPr>
                <p:custDataLst>
                  <p:tags r:id="rId883"/>
                </p:custDataLst>
              </p:nvPr>
            </p:nvSpPr>
            <p:spPr>
              <a:xfrm>
                <a:off x="4714249"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37" name="任意多边形: 形状 1436"/>
              <p:cNvSpPr/>
              <p:nvPr>
                <p:custDataLst>
                  <p:tags r:id="rId884"/>
                </p:custDataLst>
              </p:nvPr>
            </p:nvSpPr>
            <p:spPr>
              <a:xfrm>
                <a:off x="4714249"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38" name="任意多边形: 形状 1437"/>
              <p:cNvSpPr/>
              <p:nvPr>
                <p:custDataLst>
                  <p:tags r:id="rId885"/>
                </p:custDataLst>
              </p:nvPr>
            </p:nvSpPr>
            <p:spPr>
              <a:xfrm>
                <a:off x="4714249"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39" name="任意多边形: 形状 1438"/>
              <p:cNvSpPr/>
              <p:nvPr>
                <p:custDataLst>
                  <p:tags r:id="rId886"/>
                </p:custDataLst>
              </p:nvPr>
            </p:nvSpPr>
            <p:spPr>
              <a:xfrm>
                <a:off x="4714249"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40" name="任意多边形: 形状 1439"/>
              <p:cNvSpPr/>
              <p:nvPr>
                <p:custDataLst>
                  <p:tags r:id="rId887"/>
                </p:custDataLst>
              </p:nvPr>
            </p:nvSpPr>
            <p:spPr>
              <a:xfrm>
                <a:off x="4714249"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41" name="任意多边形: 形状 1440"/>
              <p:cNvSpPr/>
              <p:nvPr>
                <p:custDataLst>
                  <p:tags r:id="rId888"/>
                </p:custDataLst>
              </p:nvPr>
            </p:nvSpPr>
            <p:spPr>
              <a:xfrm>
                <a:off x="4714249"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42" name="任意多边形: 形状 1441"/>
              <p:cNvSpPr/>
              <p:nvPr>
                <p:custDataLst>
                  <p:tags r:id="rId889"/>
                </p:custDataLst>
              </p:nvPr>
            </p:nvSpPr>
            <p:spPr>
              <a:xfrm>
                <a:off x="4714249"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43" name="任意多边形: 形状 1442"/>
              <p:cNvSpPr/>
              <p:nvPr>
                <p:custDataLst>
                  <p:tags r:id="rId890"/>
                </p:custDataLst>
              </p:nvPr>
            </p:nvSpPr>
            <p:spPr>
              <a:xfrm>
                <a:off x="4714249"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44" name="任意多边形: 形状 1443"/>
              <p:cNvSpPr/>
              <p:nvPr>
                <p:custDataLst>
                  <p:tags r:id="rId891"/>
                </p:custDataLst>
              </p:nvPr>
            </p:nvSpPr>
            <p:spPr>
              <a:xfrm>
                <a:off x="4714249"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45" name="任意多边形: 形状 1444"/>
              <p:cNvSpPr/>
              <p:nvPr>
                <p:custDataLst>
                  <p:tags r:id="rId892"/>
                </p:custDataLst>
              </p:nvPr>
            </p:nvSpPr>
            <p:spPr>
              <a:xfrm>
                <a:off x="4714249"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46" name="任意多边形: 形状 1445"/>
              <p:cNvSpPr/>
              <p:nvPr>
                <p:custDataLst>
                  <p:tags r:id="rId893"/>
                </p:custDataLst>
              </p:nvPr>
            </p:nvSpPr>
            <p:spPr>
              <a:xfrm>
                <a:off x="4714249"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47" name="任意多边形: 形状 1446"/>
              <p:cNvSpPr/>
              <p:nvPr>
                <p:custDataLst>
                  <p:tags r:id="rId894"/>
                </p:custDataLst>
              </p:nvPr>
            </p:nvSpPr>
            <p:spPr>
              <a:xfrm>
                <a:off x="4714249"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48" name="任意多边形: 形状 1447"/>
              <p:cNvSpPr/>
              <p:nvPr>
                <p:custDataLst>
                  <p:tags r:id="rId895"/>
                </p:custDataLst>
              </p:nvPr>
            </p:nvSpPr>
            <p:spPr>
              <a:xfrm>
                <a:off x="4714249"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49" name="任意多边形: 形状 1448"/>
              <p:cNvSpPr/>
              <p:nvPr>
                <p:custDataLst>
                  <p:tags r:id="rId896"/>
                </p:custDataLst>
              </p:nvPr>
            </p:nvSpPr>
            <p:spPr>
              <a:xfrm>
                <a:off x="4714249"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50" name="任意多边形: 形状 1449"/>
              <p:cNvSpPr/>
              <p:nvPr>
                <p:custDataLst>
                  <p:tags r:id="rId897"/>
                </p:custDataLst>
              </p:nvPr>
            </p:nvSpPr>
            <p:spPr>
              <a:xfrm>
                <a:off x="4714249"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51" name="任意多边形: 形状 1450"/>
              <p:cNvSpPr/>
              <p:nvPr>
                <p:custDataLst>
                  <p:tags r:id="rId898"/>
                </p:custDataLst>
              </p:nvPr>
            </p:nvSpPr>
            <p:spPr>
              <a:xfrm>
                <a:off x="4630206"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52" name="任意多边形: 形状 1451"/>
              <p:cNvSpPr/>
              <p:nvPr>
                <p:custDataLst>
                  <p:tags r:id="rId899"/>
                </p:custDataLst>
              </p:nvPr>
            </p:nvSpPr>
            <p:spPr>
              <a:xfrm>
                <a:off x="4630206"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53" name="任意多边形: 形状 1452"/>
              <p:cNvSpPr/>
              <p:nvPr>
                <p:custDataLst>
                  <p:tags r:id="rId900"/>
                </p:custDataLst>
              </p:nvPr>
            </p:nvSpPr>
            <p:spPr>
              <a:xfrm>
                <a:off x="4630206"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54" name="任意多边形: 形状 1453"/>
              <p:cNvSpPr/>
              <p:nvPr>
                <p:custDataLst>
                  <p:tags r:id="rId901"/>
                </p:custDataLst>
              </p:nvPr>
            </p:nvSpPr>
            <p:spPr>
              <a:xfrm>
                <a:off x="4630206"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55" name="任意多边形: 形状 1454"/>
              <p:cNvSpPr/>
              <p:nvPr>
                <p:custDataLst>
                  <p:tags r:id="rId902"/>
                </p:custDataLst>
              </p:nvPr>
            </p:nvSpPr>
            <p:spPr>
              <a:xfrm>
                <a:off x="4630206"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56" name="任意多边形: 形状 1455"/>
              <p:cNvSpPr/>
              <p:nvPr>
                <p:custDataLst>
                  <p:tags r:id="rId903"/>
                </p:custDataLst>
              </p:nvPr>
            </p:nvSpPr>
            <p:spPr>
              <a:xfrm>
                <a:off x="4630206"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57" name="任意多边形: 形状 1456"/>
              <p:cNvSpPr/>
              <p:nvPr>
                <p:custDataLst>
                  <p:tags r:id="rId904"/>
                </p:custDataLst>
              </p:nvPr>
            </p:nvSpPr>
            <p:spPr>
              <a:xfrm>
                <a:off x="4630206"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58" name="任意多边形: 形状 1457"/>
              <p:cNvSpPr/>
              <p:nvPr>
                <p:custDataLst>
                  <p:tags r:id="rId905"/>
                </p:custDataLst>
              </p:nvPr>
            </p:nvSpPr>
            <p:spPr>
              <a:xfrm>
                <a:off x="4630206"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59" name="任意多边形: 形状 1458"/>
              <p:cNvSpPr/>
              <p:nvPr>
                <p:custDataLst>
                  <p:tags r:id="rId906"/>
                </p:custDataLst>
              </p:nvPr>
            </p:nvSpPr>
            <p:spPr>
              <a:xfrm>
                <a:off x="4630206"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60" name="任意多边形: 形状 1459"/>
              <p:cNvSpPr/>
              <p:nvPr>
                <p:custDataLst>
                  <p:tags r:id="rId907"/>
                </p:custDataLst>
              </p:nvPr>
            </p:nvSpPr>
            <p:spPr>
              <a:xfrm>
                <a:off x="4630206"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61" name="任意多边形: 形状 1460"/>
              <p:cNvSpPr/>
              <p:nvPr>
                <p:custDataLst>
                  <p:tags r:id="rId908"/>
                </p:custDataLst>
              </p:nvPr>
            </p:nvSpPr>
            <p:spPr>
              <a:xfrm>
                <a:off x="4630206"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62" name="任意多边形: 形状 1461"/>
              <p:cNvSpPr/>
              <p:nvPr>
                <p:custDataLst>
                  <p:tags r:id="rId909"/>
                </p:custDataLst>
              </p:nvPr>
            </p:nvSpPr>
            <p:spPr>
              <a:xfrm>
                <a:off x="4630206"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63" name="任意多边形: 形状 1462"/>
              <p:cNvSpPr/>
              <p:nvPr>
                <p:custDataLst>
                  <p:tags r:id="rId910"/>
                </p:custDataLst>
              </p:nvPr>
            </p:nvSpPr>
            <p:spPr>
              <a:xfrm>
                <a:off x="4630206"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64" name="任意多边形: 形状 1463"/>
              <p:cNvSpPr/>
              <p:nvPr>
                <p:custDataLst>
                  <p:tags r:id="rId911"/>
                </p:custDataLst>
              </p:nvPr>
            </p:nvSpPr>
            <p:spPr>
              <a:xfrm>
                <a:off x="4630206"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65" name="任意多边形: 形状 1464"/>
              <p:cNvSpPr/>
              <p:nvPr>
                <p:custDataLst>
                  <p:tags r:id="rId912"/>
                </p:custDataLst>
              </p:nvPr>
            </p:nvSpPr>
            <p:spPr>
              <a:xfrm>
                <a:off x="4630206"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66" name="任意多边形: 形状 1465"/>
              <p:cNvSpPr/>
              <p:nvPr>
                <p:custDataLst>
                  <p:tags r:id="rId913"/>
                </p:custDataLst>
              </p:nvPr>
            </p:nvSpPr>
            <p:spPr>
              <a:xfrm>
                <a:off x="4630206"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67" name="任意多边形: 形状 1466"/>
              <p:cNvSpPr/>
              <p:nvPr>
                <p:custDataLst>
                  <p:tags r:id="rId914"/>
                </p:custDataLst>
              </p:nvPr>
            </p:nvSpPr>
            <p:spPr>
              <a:xfrm>
                <a:off x="4630206"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68" name="任意多边形: 形状 1467"/>
              <p:cNvSpPr/>
              <p:nvPr>
                <p:custDataLst>
                  <p:tags r:id="rId915"/>
                </p:custDataLst>
              </p:nvPr>
            </p:nvSpPr>
            <p:spPr>
              <a:xfrm>
                <a:off x="4630206"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69" name="任意多边形: 形状 1468"/>
              <p:cNvSpPr/>
              <p:nvPr>
                <p:custDataLst>
                  <p:tags r:id="rId916"/>
                </p:custDataLst>
              </p:nvPr>
            </p:nvSpPr>
            <p:spPr>
              <a:xfrm>
                <a:off x="4630206"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70" name="任意多边形: 形状 1469"/>
              <p:cNvSpPr/>
              <p:nvPr>
                <p:custDataLst>
                  <p:tags r:id="rId917"/>
                </p:custDataLst>
              </p:nvPr>
            </p:nvSpPr>
            <p:spPr>
              <a:xfrm>
                <a:off x="4630206"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71" name="任意多边形: 形状 1470"/>
              <p:cNvSpPr/>
              <p:nvPr>
                <p:custDataLst>
                  <p:tags r:id="rId918"/>
                </p:custDataLst>
              </p:nvPr>
            </p:nvSpPr>
            <p:spPr>
              <a:xfrm>
                <a:off x="4630206"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72" name="任意多边形: 形状 1471"/>
              <p:cNvSpPr/>
              <p:nvPr>
                <p:custDataLst>
                  <p:tags r:id="rId919"/>
                </p:custDataLst>
              </p:nvPr>
            </p:nvSpPr>
            <p:spPr>
              <a:xfrm>
                <a:off x="4630206"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73" name="任意多边形: 形状 1472"/>
              <p:cNvSpPr/>
              <p:nvPr>
                <p:custDataLst>
                  <p:tags r:id="rId920"/>
                </p:custDataLst>
              </p:nvPr>
            </p:nvSpPr>
            <p:spPr>
              <a:xfrm>
                <a:off x="4630206"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74" name="任意多边形: 形状 1473"/>
              <p:cNvSpPr/>
              <p:nvPr>
                <p:custDataLst>
                  <p:tags r:id="rId921"/>
                </p:custDataLst>
              </p:nvPr>
            </p:nvSpPr>
            <p:spPr>
              <a:xfrm>
                <a:off x="4545258"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75" name="任意多边形: 形状 1474"/>
              <p:cNvSpPr/>
              <p:nvPr>
                <p:custDataLst>
                  <p:tags r:id="rId922"/>
                </p:custDataLst>
              </p:nvPr>
            </p:nvSpPr>
            <p:spPr>
              <a:xfrm>
                <a:off x="4545258"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76" name="任意多边形: 形状 1475"/>
              <p:cNvSpPr/>
              <p:nvPr>
                <p:custDataLst>
                  <p:tags r:id="rId923"/>
                </p:custDataLst>
              </p:nvPr>
            </p:nvSpPr>
            <p:spPr>
              <a:xfrm>
                <a:off x="4545258"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77" name="任意多边形: 形状 1476"/>
              <p:cNvSpPr/>
              <p:nvPr>
                <p:custDataLst>
                  <p:tags r:id="rId924"/>
                </p:custDataLst>
              </p:nvPr>
            </p:nvSpPr>
            <p:spPr>
              <a:xfrm>
                <a:off x="4545258"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78" name="任意多边形: 形状 1477"/>
              <p:cNvSpPr/>
              <p:nvPr>
                <p:custDataLst>
                  <p:tags r:id="rId925"/>
                </p:custDataLst>
              </p:nvPr>
            </p:nvSpPr>
            <p:spPr>
              <a:xfrm>
                <a:off x="4545258"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79" name="任意多边形: 形状 1478"/>
              <p:cNvSpPr/>
              <p:nvPr>
                <p:custDataLst>
                  <p:tags r:id="rId926"/>
                </p:custDataLst>
              </p:nvPr>
            </p:nvSpPr>
            <p:spPr>
              <a:xfrm>
                <a:off x="4545258"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80" name="任意多边形: 形状 1479"/>
              <p:cNvSpPr/>
              <p:nvPr>
                <p:custDataLst>
                  <p:tags r:id="rId927"/>
                </p:custDataLst>
              </p:nvPr>
            </p:nvSpPr>
            <p:spPr>
              <a:xfrm>
                <a:off x="4545258"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81" name="任意多边形: 形状 1480"/>
              <p:cNvSpPr/>
              <p:nvPr>
                <p:custDataLst>
                  <p:tags r:id="rId928"/>
                </p:custDataLst>
              </p:nvPr>
            </p:nvSpPr>
            <p:spPr>
              <a:xfrm>
                <a:off x="4545258"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82" name="任意多边形: 形状 1481"/>
              <p:cNvSpPr/>
              <p:nvPr>
                <p:custDataLst>
                  <p:tags r:id="rId929"/>
                </p:custDataLst>
              </p:nvPr>
            </p:nvSpPr>
            <p:spPr>
              <a:xfrm>
                <a:off x="4545258"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83" name="任意多边形: 形状 1482"/>
              <p:cNvSpPr/>
              <p:nvPr>
                <p:custDataLst>
                  <p:tags r:id="rId930"/>
                </p:custDataLst>
              </p:nvPr>
            </p:nvSpPr>
            <p:spPr>
              <a:xfrm>
                <a:off x="4545258"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84" name="任意多边形: 形状 1483"/>
              <p:cNvSpPr/>
              <p:nvPr>
                <p:custDataLst>
                  <p:tags r:id="rId931"/>
                </p:custDataLst>
              </p:nvPr>
            </p:nvSpPr>
            <p:spPr>
              <a:xfrm>
                <a:off x="4545258"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85" name="任意多边形: 形状 1484"/>
              <p:cNvSpPr/>
              <p:nvPr>
                <p:custDataLst>
                  <p:tags r:id="rId932"/>
                </p:custDataLst>
              </p:nvPr>
            </p:nvSpPr>
            <p:spPr>
              <a:xfrm>
                <a:off x="4545258"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86" name="任意多边形: 形状 1485"/>
              <p:cNvSpPr/>
              <p:nvPr>
                <p:custDataLst>
                  <p:tags r:id="rId933"/>
                </p:custDataLst>
              </p:nvPr>
            </p:nvSpPr>
            <p:spPr>
              <a:xfrm>
                <a:off x="4545258"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87" name="任意多边形: 形状 1486"/>
              <p:cNvSpPr/>
              <p:nvPr>
                <p:custDataLst>
                  <p:tags r:id="rId934"/>
                </p:custDataLst>
              </p:nvPr>
            </p:nvSpPr>
            <p:spPr>
              <a:xfrm>
                <a:off x="4545258"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88" name="任意多边形: 形状 1487"/>
              <p:cNvSpPr/>
              <p:nvPr>
                <p:custDataLst>
                  <p:tags r:id="rId935"/>
                </p:custDataLst>
              </p:nvPr>
            </p:nvSpPr>
            <p:spPr>
              <a:xfrm>
                <a:off x="4545258"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89" name="任意多边形: 形状 1488"/>
              <p:cNvSpPr/>
              <p:nvPr>
                <p:custDataLst>
                  <p:tags r:id="rId936"/>
                </p:custDataLst>
              </p:nvPr>
            </p:nvSpPr>
            <p:spPr>
              <a:xfrm>
                <a:off x="4545258"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90" name="任意多边形: 形状 1489"/>
              <p:cNvSpPr/>
              <p:nvPr>
                <p:custDataLst>
                  <p:tags r:id="rId937"/>
                </p:custDataLst>
              </p:nvPr>
            </p:nvSpPr>
            <p:spPr>
              <a:xfrm>
                <a:off x="4545258"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91" name="任意多边形: 形状 1490"/>
              <p:cNvSpPr/>
              <p:nvPr>
                <p:custDataLst>
                  <p:tags r:id="rId938"/>
                </p:custDataLst>
              </p:nvPr>
            </p:nvSpPr>
            <p:spPr>
              <a:xfrm>
                <a:off x="4545258"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92" name="任意多边形: 形状 1491"/>
              <p:cNvSpPr/>
              <p:nvPr>
                <p:custDataLst>
                  <p:tags r:id="rId939"/>
                </p:custDataLst>
              </p:nvPr>
            </p:nvSpPr>
            <p:spPr>
              <a:xfrm>
                <a:off x="4545258"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93" name="任意多边形: 形状 1492"/>
              <p:cNvSpPr/>
              <p:nvPr>
                <p:custDataLst>
                  <p:tags r:id="rId940"/>
                </p:custDataLst>
              </p:nvPr>
            </p:nvSpPr>
            <p:spPr>
              <a:xfrm>
                <a:off x="4545258"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94" name="任意多边形: 形状 1493"/>
              <p:cNvSpPr/>
              <p:nvPr>
                <p:custDataLst>
                  <p:tags r:id="rId941"/>
                </p:custDataLst>
              </p:nvPr>
            </p:nvSpPr>
            <p:spPr>
              <a:xfrm>
                <a:off x="4545258"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95" name="任意多边形: 形状 1494"/>
              <p:cNvSpPr/>
              <p:nvPr>
                <p:custDataLst>
                  <p:tags r:id="rId942"/>
                </p:custDataLst>
              </p:nvPr>
            </p:nvSpPr>
            <p:spPr>
              <a:xfrm>
                <a:off x="4545258"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96" name="任意多边形: 形状 1495"/>
              <p:cNvSpPr/>
              <p:nvPr>
                <p:custDataLst>
                  <p:tags r:id="rId943"/>
                </p:custDataLst>
              </p:nvPr>
            </p:nvSpPr>
            <p:spPr>
              <a:xfrm>
                <a:off x="4545258"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97" name="任意多边形: 形状 1496"/>
              <p:cNvSpPr/>
              <p:nvPr>
                <p:custDataLst>
                  <p:tags r:id="rId944"/>
                </p:custDataLst>
              </p:nvPr>
            </p:nvSpPr>
            <p:spPr>
              <a:xfrm>
                <a:off x="4461215"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98" name="任意多边形: 形状 1497"/>
              <p:cNvSpPr/>
              <p:nvPr>
                <p:custDataLst>
                  <p:tags r:id="rId945"/>
                </p:custDataLst>
              </p:nvPr>
            </p:nvSpPr>
            <p:spPr>
              <a:xfrm>
                <a:off x="4461215"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99" name="任意多边形: 形状 1498"/>
              <p:cNvSpPr/>
              <p:nvPr>
                <p:custDataLst>
                  <p:tags r:id="rId946"/>
                </p:custDataLst>
              </p:nvPr>
            </p:nvSpPr>
            <p:spPr>
              <a:xfrm>
                <a:off x="4461215"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00" name="任意多边形: 形状 1499"/>
              <p:cNvSpPr/>
              <p:nvPr>
                <p:custDataLst>
                  <p:tags r:id="rId947"/>
                </p:custDataLst>
              </p:nvPr>
            </p:nvSpPr>
            <p:spPr>
              <a:xfrm>
                <a:off x="4461215"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01" name="任意多边形: 形状 1500"/>
              <p:cNvSpPr/>
              <p:nvPr>
                <p:custDataLst>
                  <p:tags r:id="rId948"/>
                </p:custDataLst>
              </p:nvPr>
            </p:nvSpPr>
            <p:spPr>
              <a:xfrm>
                <a:off x="4461215"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02" name="任意多边形: 形状 1501"/>
              <p:cNvSpPr/>
              <p:nvPr>
                <p:custDataLst>
                  <p:tags r:id="rId949"/>
                </p:custDataLst>
              </p:nvPr>
            </p:nvSpPr>
            <p:spPr>
              <a:xfrm>
                <a:off x="4461215"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03" name="任意多边形: 形状 1502"/>
              <p:cNvSpPr/>
              <p:nvPr>
                <p:custDataLst>
                  <p:tags r:id="rId950"/>
                </p:custDataLst>
              </p:nvPr>
            </p:nvSpPr>
            <p:spPr>
              <a:xfrm>
                <a:off x="4461215"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04" name="任意多边形: 形状 1503"/>
              <p:cNvSpPr/>
              <p:nvPr>
                <p:custDataLst>
                  <p:tags r:id="rId951"/>
                </p:custDataLst>
              </p:nvPr>
            </p:nvSpPr>
            <p:spPr>
              <a:xfrm>
                <a:off x="4461215"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05" name="任意多边形: 形状 1504"/>
              <p:cNvSpPr/>
              <p:nvPr>
                <p:custDataLst>
                  <p:tags r:id="rId952"/>
                </p:custDataLst>
              </p:nvPr>
            </p:nvSpPr>
            <p:spPr>
              <a:xfrm>
                <a:off x="4461215"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06" name="任意多边形: 形状 1505"/>
              <p:cNvSpPr/>
              <p:nvPr>
                <p:custDataLst>
                  <p:tags r:id="rId953"/>
                </p:custDataLst>
              </p:nvPr>
            </p:nvSpPr>
            <p:spPr>
              <a:xfrm>
                <a:off x="4461215"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07" name="任意多边形: 形状 1506"/>
              <p:cNvSpPr/>
              <p:nvPr>
                <p:custDataLst>
                  <p:tags r:id="rId954"/>
                </p:custDataLst>
              </p:nvPr>
            </p:nvSpPr>
            <p:spPr>
              <a:xfrm>
                <a:off x="4461215"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08" name="任意多边形: 形状 1507"/>
              <p:cNvSpPr/>
              <p:nvPr>
                <p:custDataLst>
                  <p:tags r:id="rId955"/>
                </p:custDataLst>
              </p:nvPr>
            </p:nvSpPr>
            <p:spPr>
              <a:xfrm>
                <a:off x="4461215"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09" name="任意多边形: 形状 1508"/>
              <p:cNvSpPr/>
              <p:nvPr>
                <p:custDataLst>
                  <p:tags r:id="rId956"/>
                </p:custDataLst>
              </p:nvPr>
            </p:nvSpPr>
            <p:spPr>
              <a:xfrm>
                <a:off x="4461215"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10" name="任意多边形: 形状 1509"/>
              <p:cNvSpPr/>
              <p:nvPr>
                <p:custDataLst>
                  <p:tags r:id="rId957"/>
                </p:custDataLst>
              </p:nvPr>
            </p:nvSpPr>
            <p:spPr>
              <a:xfrm>
                <a:off x="4461215"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11" name="任意多边形: 形状 1510"/>
              <p:cNvSpPr/>
              <p:nvPr>
                <p:custDataLst>
                  <p:tags r:id="rId958"/>
                </p:custDataLst>
              </p:nvPr>
            </p:nvSpPr>
            <p:spPr>
              <a:xfrm>
                <a:off x="4461215"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12" name="任意多边形: 形状 1511"/>
              <p:cNvSpPr/>
              <p:nvPr>
                <p:custDataLst>
                  <p:tags r:id="rId959"/>
                </p:custDataLst>
              </p:nvPr>
            </p:nvSpPr>
            <p:spPr>
              <a:xfrm>
                <a:off x="4461215"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13" name="任意多边形: 形状 1512"/>
              <p:cNvSpPr/>
              <p:nvPr>
                <p:custDataLst>
                  <p:tags r:id="rId960"/>
                </p:custDataLst>
              </p:nvPr>
            </p:nvSpPr>
            <p:spPr>
              <a:xfrm>
                <a:off x="4461215"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14" name="任意多边形: 形状 1513"/>
              <p:cNvSpPr/>
              <p:nvPr>
                <p:custDataLst>
                  <p:tags r:id="rId961"/>
                </p:custDataLst>
              </p:nvPr>
            </p:nvSpPr>
            <p:spPr>
              <a:xfrm>
                <a:off x="4461215"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15" name="任意多边形: 形状 1514"/>
              <p:cNvSpPr/>
              <p:nvPr>
                <p:custDataLst>
                  <p:tags r:id="rId962"/>
                </p:custDataLst>
              </p:nvPr>
            </p:nvSpPr>
            <p:spPr>
              <a:xfrm>
                <a:off x="4461215"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16" name="任意多边形: 形状 1515"/>
              <p:cNvSpPr/>
              <p:nvPr>
                <p:custDataLst>
                  <p:tags r:id="rId963"/>
                </p:custDataLst>
              </p:nvPr>
            </p:nvSpPr>
            <p:spPr>
              <a:xfrm>
                <a:off x="4461215"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17" name="任意多边形: 形状 1516"/>
              <p:cNvSpPr/>
              <p:nvPr>
                <p:custDataLst>
                  <p:tags r:id="rId964"/>
                </p:custDataLst>
              </p:nvPr>
            </p:nvSpPr>
            <p:spPr>
              <a:xfrm>
                <a:off x="4461215"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18" name="任意多边形: 形状 1517"/>
              <p:cNvSpPr/>
              <p:nvPr>
                <p:custDataLst>
                  <p:tags r:id="rId965"/>
                </p:custDataLst>
              </p:nvPr>
            </p:nvSpPr>
            <p:spPr>
              <a:xfrm>
                <a:off x="4461215"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19" name="任意多边形: 形状 1518"/>
              <p:cNvSpPr/>
              <p:nvPr>
                <p:custDataLst>
                  <p:tags r:id="rId966"/>
                </p:custDataLst>
              </p:nvPr>
            </p:nvSpPr>
            <p:spPr>
              <a:xfrm>
                <a:off x="4461215"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20" name="任意多边形: 形状 1519"/>
              <p:cNvSpPr/>
              <p:nvPr>
                <p:custDataLst>
                  <p:tags r:id="rId967"/>
                </p:custDataLst>
              </p:nvPr>
            </p:nvSpPr>
            <p:spPr>
              <a:xfrm>
                <a:off x="4377171"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21" name="任意多边形: 形状 1520"/>
              <p:cNvSpPr/>
              <p:nvPr>
                <p:custDataLst>
                  <p:tags r:id="rId968"/>
                </p:custDataLst>
              </p:nvPr>
            </p:nvSpPr>
            <p:spPr>
              <a:xfrm>
                <a:off x="4377171"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22" name="任意多边形: 形状 1521"/>
              <p:cNvSpPr/>
              <p:nvPr>
                <p:custDataLst>
                  <p:tags r:id="rId969"/>
                </p:custDataLst>
              </p:nvPr>
            </p:nvSpPr>
            <p:spPr>
              <a:xfrm>
                <a:off x="4377171"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23" name="任意多边形: 形状 1522"/>
              <p:cNvSpPr/>
              <p:nvPr>
                <p:custDataLst>
                  <p:tags r:id="rId970"/>
                </p:custDataLst>
              </p:nvPr>
            </p:nvSpPr>
            <p:spPr>
              <a:xfrm>
                <a:off x="4377171"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24" name="任意多边形: 形状 1523"/>
              <p:cNvSpPr/>
              <p:nvPr>
                <p:custDataLst>
                  <p:tags r:id="rId971"/>
                </p:custDataLst>
              </p:nvPr>
            </p:nvSpPr>
            <p:spPr>
              <a:xfrm>
                <a:off x="4377171"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25" name="任意多边形: 形状 1524"/>
              <p:cNvSpPr/>
              <p:nvPr>
                <p:custDataLst>
                  <p:tags r:id="rId972"/>
                </p:custDataLst>
              </p:nvPr>
            </p:nvSpPr>
            <p:spPr>
              <a:xfrm>
                <a:off x="4377171"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26" name="任意多边形: 形状 1525"/>
              <p:cNvSpPr/>
              <p:nvPr>
                <p:custDataLst>
                  <p:tags r:id="rId973"/>
                </p:custDataLst>
              </p:nvPr>
            </p:nvSpPr>
            <p:spPr>
              <a:xfrm>
                <a:off x="4377171"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27" name="任意多边形: 形状 1526"/>
              <p:cNvSpPr/>
              <p:nvPr>
                <p:custDataLst>
                  <p:tags r:id="rId974"/>
                </p:custDataLst>
              </p:nvPr>
            </p:nvSpPr>
            <p:spPr>
              <a:xfrm>
                <a:off x="4377171"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28" name="任意多边形: 形状 1527"/>
              <p:cNvSpPr/>
              <p:nvPr>
                <p:custDataLst>
                  <p:tags r:id="rId975"/>
                </p:custDataLst>
              </p:nvPr>
            </p:nvSpPr>
            <p:spPr>
              <a:xfrm>
                <a:off x="4377171"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29" name="任意多边形: 形状 1528"/>
              <p:cNvSpPr/>
              <p:nvPr>
                <p:custDataLst>
                  <p:tags r:id="rId976"/>
                </p:custDataLst>
              </p:nvPr>
            </p:nvSpPr>
            <p:spPr>
              <a:xfrm>
                <a:off x="4377171"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30" name="任意多边形: 形状 1529"/>
              <p:cNvSpPr/>
              <p:nvPr>
                <p:custDataLst>
                  <p:tags r:id="rId977"/>
                </p:custDataLst>
              </p:nvPr>
            </p:nvSpPr>
            <p:spPr>
              <a:xfrm>
                <a:off x="4377171"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31" name="任意多边形: 形状 1530"/>
              <p:cNvSpPr/>
              <p:nvPr>
                <p:custDataLst>
                  <p:tags r:id="rId978"/>
                </p:custDataLst>
              </p:nvPr>
            </p:nvSpPr>
            <p:spPr>
              <a:xfrm>
                <a:off x="4377171"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32" name="任意多边形: 形状 1531"/>
              <p:cNvSpPr/>
              <p:nvPr>
                <p:custDataLst>
                  <p:tags r:id="rId979"/>
                </p:custDataLst>
              </p:nvPr>
            </p:nvSpPr>
            <p:spPr>
              <a:xfrm>
                <a:off x="4377171"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33" name="任意多边形: 形状 1532"/>
              <p:cNvSpPr/>
              <p:nvPr>
                <p:custDataLst>
                  <p:tags r:id="rId980"/>
                </p:custDataLst>
              </p:nvPr>
            </p:nvSpPr>
            <p:spPr>
              <a:xfrm>
                <a:off x="4377171"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34" name="任意多边形: 形状 1533"/>
              <p:cNvSpPr/>
              <p:nvPr>
                <p:custDataLst>
                  <p:tags r:id="rId981"/>
                </p:custDataLst>
              </p:nvPr>
            </p:nvSpPr>
            <p:spPr>
              <a:xfrm>
                <a:off x="4377171"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35" name="任意多边形: 形状 1534"/>
              <p:cNvSpPr/>
              <p:nvPr>
                <p:custDataLst>
                  <p:tags r:id="rId982"/>
                </p:custDataLst>
              </p:nvPr>
            </p:nvSpPr>
            <p:spPr>
              <a:xfrm>
                <a:off x="4377171"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36" name="任意多边形: 形状 1535"/>
              <p:cNvSpPr/>
              <p:nvPr>
                <p:custDataLst>
                  <p:tags r:id="rId983"/>
                </p:custDataLst>
              </p:nvPr>
            </p:nvSpPr>
            <p:spPr>
              <a:xfrm>
                <a:off x="4377171"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37" name="任意多边形: 形状 1536"/>
              <p:cNvSpPr/>
              <p:nvPr>
                <p:custDataLst>
                  <p:tags r:id="rId984"/>
                </p:custDataLst>
              </p:nvPr>
            </p:nvSpPr>
            <p:spPr>
              <a:xfrm>
                <a:off x="4377171"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38" name="任意多边形: 形状 1537"/>
              <p:cNvSpPr/>
              <p:nvPr>
                <p:custDataLst>
                  <p:tags r:id="rId985"/>
                </p:custDataLst>
              </p:nvPr>
            </p:nvSpPr>
            <p:spPr>
              <a:xfrm>
                <a:off x="4377171"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39" name="任意多边形: 形状 1538"/>
              <p:cNvSpPr/>
              <p:nvPr>
                <p:custDataLst>
                  <p:tags r:id="rId986"/>
                </p:custDataLst>
              </p:nvPr>
            </p:nvSpPr>
            <p:spPr>
              <a:xfrm>
                <a:off x="4377171"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40" name="任意多边形: 形状 1539"/>
              <p:cNvSpPr/>
              <p:nvPr>
                <p:custDataLst>
                  <p:tags r:id="rId987"/>
                </p:custDataLst>
              </p:nvPr>
            </p:nvSpPr>
            <p:spPr>
              <a:xfrm>
                <a:off x="4377171"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41" name="任意多边形: 形状 1540"/>
              <p:cNvSpPr/>
              <p:nvPr>
                <p:custDataLst>
                  <p:tags r:id="rId988"/>
                </p:custDataLst>
              </p:nvPr>
            </p:nvSpPr>
            <p:spPr>
              <a:xfrm>
                <a:off x="4377171"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42" name="任意多边形: 形状 1541"/>
              <p:cNvSpPr/>
              <p:nvPr>
                <p:custDataLst>
                  <p:tags r:id="rId989"/>
                </p:custDataLst>
              </p:nvPr>
            </p:nvSpPr>
            <p:spPr>
              <a:xfrm>
                <a:off x="4377171"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43" name="任意多边形: 形状 1542"/>
              <p:cNvSpPr/>
              <p:nvPr>
                <p:custDataLst>
                  <p:tags r:id="rId990"/>
                </p:custDataLst>
              </p:nvPr>
            </p:nvSpPr>
            <p:spPr>
              <a:xfrm>
                <a:off x="8426630" y="281523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44" name="任意多边形: 形状 1543"/>
              <p:cNvSpPr/>
              <p:nvPr>
                <p:custDataLst>
                  <p:tags r:id="rId991"/>
                </p:custDataLst>
              </p:nvPr>
            </p:nvSpPr>
            <p:spPr>
              <a:xfrm>
                <a:off x="8426630" y="290018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45" name="任意多边形: 形状 1544"/>
              <p:cNvSpPr/>
              <p:nvPr>
                <p:custDataLst>
                  <p:tags r:id="rId992"/>
                </p:custDataLst>
              </p:nvPr>
            </p:nvSpPr>
            <p:spPr>
              <a:xfrm>
                <a:off x="8426630" y="29842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46" name="任意多边形: 形状 1545"/>
              <p:cNvSpPr/>
              <p:nvPr>
                <p:custDataLst>
                  <p:tags r:id="rId993"/>
                </p:custDataLst>
              </p:nvPr>
            </p:nvSpPr>
            <p:spPr>
              <a:xfrm>
                <a:off x="8426630" y="306826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47" name="任意多边形: 形状 1546"/>
              <p:cNvSpPr/>
              <p:nvPr>
                <p:custDataLst>
                  <p:tags r:id="rId994"/>
                </p:custDataLst>
              </p:nvPr>
            </p:nvSpPr>
            <p:spPr>
              <a:xfrm>
                <a:off x="8426630" y="315321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48" name="任意多边形: 形状 1547"/>
              <p:cNvSpPr/>
              <p:nvPr>
                <p:custDataLst>
                  <p:tags r:id="rId995"/>
                </p:custDataLst>
              </p:nvPr>
            </p:nvSpPr>
            <p:spPr>
              <a:xfrm>
                <a:off x="8426630" y="323725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49" name="任意多边形: 形状 1548"/>
              <p:cNvSpPr/>
              <p:nvPr>
                <p:custDataLst>
                  <p:tags r:id="rId996"/>
                </p:custDataLst>
              </p:nvPr>
            </p:nvSpPr>
            <p:spPr>
              <a:xfrm>
                <a:off x="8426630" y="33222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50" name="任意多边形: 形状 1549"/>
              <p:cNvSpPr/>
              <p:nvPr>
                <p:custDataLst>
                  <p:tags r:id="rId997"/>
                </p:custDataLst>
              </p:nvPr>
            </p:nvSpPr>
            <p:spPr>
              <a:xfrm>
                <a:off x="8426630" y="340624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51" name="任意多边形: 形状 1550"/>
              <p:cNvSpPr/>
              <p:nvPr>
                <p:custDataLst>
                  <p:tags r:id="rId998"/>
                </p:custDataLst>
              </p:nvPr>
            </p:nvSpPr>
            <p:spPr>
              <a:xfrm>
                <a:off x="8426630" y="34911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52" name="任意多边形: 形状 1551"/>
              <p:cNvSpPr/>
              <p:nvPr>
                <p:custDataLst>
                  <p:tags r:id="rId999"/>
                </p:custDataLst>
              </p:nvPr>
            </p:nvSpPr>
            <p:spPr>
              <a:xfrm>
                <a:off x="8426630" y="35752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53" name="任意多边形: 形状 1552"/>
              <p:cNvSpPr/>
              <p:nvPr>
                <p:custDataLst>
                  <p:tags r:id="rId1000"/>
                </p:custDataLst>
              </p:nvPr>
            </p:nvSpPr>
            <p:spPr>
              <a:xfrm>
                <a:off x="8426630" y="365928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54" name="任意多边形: 形状 1553"/>
              <p:cNvSpPr/>
              <p:nvPr>
                <p:custDataLst>
                  <p:tags r:id="rId1001"/>
                </p:custDataLst>
              </p:nvPr>
            </p:nvSpPr>
            <p:spPr>
              <a:xfrm>
                <a:off x="8426630" y="37442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55" name="任意多边形: 形状 1554"/>
              <p:cNvSpPr/>
              <p:nvPr>
                <p:custDataLst>
                  <p:tags r:id="rId1002"/>
                </p:custDataLst>
              </p:nvPr>
            </p:nvSpPr>
            <p:spPr>
              <a:xfrm>
                <a:off x="8426630" y="382827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56" name="任意多边形: 形状 1555"/>
              <p:cNvSpPr/>
              <p:nvPr>
                <p:custDataLst>
                  <p:tags r:id="rId1003"/>
                </p:custDataLst>
              </p:nvPr>
            </p:nvSpPr>
            <p:spPr>
              <a:xfrm>
                <a:off x="8426630" y="391231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57" name="任意多边形: 形状 1556"/>
              <p:cNvSpPr/>
              <p:nvPr>
                <p:custDataLst>
                  <p:tags r:id="rId1004"/>
                </p:custDataLst>
              </p:nvPr>
            </p:nvSpPr>
            <p:spPr>
              <a:xfrm>
                <a:off x="8426630" y="39972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58" name="任意多边形: 形状 1557"/>
              <p:cNvSpPr/>
              <p:nvPr>
                <p:custDataLst>
                  <p:tags r:id="rId1005"/>
                </p:custDataLst>
              </p:nvPr>
            </p:nvSpPr>
            <p:spPr>
              <a:xfrm>
                <a:off x="8426630" y="408131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59" name="任意多边形: 形状 1558"/>
              <p:cNvSpPr/>
              <p:nvPr>
                <p:custDataLst>
                  <p:tags r:id="rId1006"/>
                </p:custDataLst>
              </p:nvPr>
            </p:nvSpPr>
            <p:spPr>
              <a:xfrm>
                <a:off x="8426630" y="41662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60" name="任意多边形: 形状 1559"/>
              <p:cNvSpPr/>
              <p:nvPr>
                <p:custDataLst>
                  <p:tags r:id="rId1007"/>
                </p:custDataLst>
              </p:nvPr>
            </p:nvSpPr>
            <p:spPr>
              <a:xfrm>
                <a:off x="8426630" y="425030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61" name="任意多边形: 形状 1560"/>
              <p:cNvSpPr/>
              <p:nvPr>
                <p:custDataLst>
                  <p:tags r:id="rId1008"/>
                </p:custDataLst>
              </p:nvPr>
            </p:nvSpPr>
            <p:spPr>
              <a:xfrm>
                <a:off x="8426630" y="433434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62" name="任意多边形: 形状 1561"/>
              <p:cNvSpPr/>
              <p:nvPr>
                <p:custDataLst>
                  <p:tags r:id="rId1009"/>
                </p:custDataLst>
              </p:nvPr>
            </p:nvSpPr>
            <p:spPr>
              <a:xfrm>
                <a:off x="8426630" y="44192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63" name="任意多边形: 形状 1562"/>
              <p:cNvSpPr/>
              <p:nvPr>
                <p:custDataLst>
                  <p:tags r:id="rId1010"/>
                </p:custDataLst>
              </p:nvPr>
            </p:nvSpPr>
            <p:spPr>
              <a:xfrm>
                <a:off x="8426630" y="45033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64" name="任意多边形: 形状 1563"/>
              <p:cNvSpPr/>
              <p:nvPr>
                <p:custDataLst>
                  <p:tags r:id="rId1011"/>
                </p:custDataLst>
              </p:nvPr>
            </p:nvSpPr>
            <p:spPr>
              <a:xfrm>
                <a:off x="8426630" y="45882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65" name="任意多边形: 形状 1564"/>
              <p:cNvSpPr/>
              <p:nvPr>
                <p:custDataLst>
                  <p:tags r:id="rId1012"/>
                </p:custDataLst>
              </p:nvPr>
            </p:nvSpPr>
            <p:spPr>
              <a:xfrm>
                <a:off x="8426630" y="467232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66" name="任意多边形: 形状 1565"/>
              <p:cNvSpPr/>
              <p:nvPr>
                <p:custDataLst>
                  <p:tags r:id="rId1013"/>
                </p:custDataLst>
              </p:nvPr>
            </p:nvSpPr>
            <p:spPr>
              <a:xfrm>
                <a:off x="4292224"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67" name="任意多边形: 形状 1566"/>
              <p:cNvSpPr/>
              <p:nvPr>
                <p:custDataLst>
                  <p:tags r:id="rId1014"/>
                </p:custDataLst>
              </p:nvPr>
            </p:nvSpPr>
            <p:spPr>
              <a:xfrm>
                <a:off x="4292224"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68" name="任意多边形: 形状 1567"/>
              <p:cNvSpPr/>
              <p:nvPr>
                <p:custDataLst>
                  <p:tags r:id="rId1015"/>
                </p:custDataLst>
              </p:nvPr>
            </p:nvSpPr>
            <p:spPr>
              <a:xfrm>
                <a:off x="4292224"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69" name="任意多边形: 形状 1568"/>
              <p:cNvSpPr/>
              <p:nvPr>
                <p:custDataLst>
                  <p:tags r:id="rId1016"/>
                </p:custDataLst>
              </p:nvPr>
            </p:nvSpPr>
            <p:spPr>
              <a:xfrm>
                <a:off x="4292224"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70" name="任意多边形: 形状 1569"/>
              <p:cNvSpPr/>
              <p:nvPr>
                <p:custDataLst>
                  <p:tags r:id="rId1017"/>
                </p:custDataLst>
              </p:nvPr>
            </p:nvSpPr>
            <p:spPr>
              <a:xfrm>
                <a:off x="4292224"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71" name="任意多边形: 形状 1570"/>
              <p:cNvSpPr/>
              <p:nvPr>
                <p:custDataLst>
                  <p:tags r:id="rId1018"/>
                </p:custDataLst>
              </p:nvPr>
            </p:nvSpPr>
            <p:spPr>
              <a:xfrm>
                <a:off x="4292224"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72" name="任意多边形: 形状 1571"/>
              <p:cNvSpPr/>
              <p:nvPr>
                <p:custDataLst>
                  <p:tags r:id="rId1019"/>
                </p:custDataLst>
              </p:nvPr>
            </p:nvSpPr>
            <p:spPr>
              <a:xfrm>
                <a:off x="4292224"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73" name="任意多边形: 形状 1572"/>
              <p:cNvSpPr/>
              <p:nvPr>
                <p:custDataLst>
                  <p:tags r:id="rId1020"/>
                </p:custDataLst>
              </p:nvPr>
            </p:nvSpPr>
            <p:spPr>
              <a:xfrm>
                <a:off x="4292224"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74" name="任意多边形: 形状 1573"/>
              <p:cNvSpPr/>
              <p:nvPr>
                <p:custDataLst>
                  <p:tags r:id="rId1021"/>
                </p:custDataLst>
              </p:nvPr>
            </p:nvSpPr>
            <p:spPr>
              <a:xfrm>
                <a:off x="4292224"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75" name="任意多边形: 形状 1574"/>
              <p:cNvSpPr/>
              <p:nvPr>
                <p:custDataLst>
                  <p:tags r:id="rId1022"/>
                </p:custDataLst>
              </p:nvPr>
            </p:nvSpPr>
            <p:spPr>
              <a:xfrm>
                <a:off x="4292224"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76" name="任意多边形: 形状 1575"/>
              <p:cNvSpPr/>
              <p:nvPr>
                <p:custDataLst>
                  <p:tags r:id="rId1023"/>
                </p:custDataLst>
              </p:nvPr>
            </p:nvSpPr>
            <p:spPr>
              <a:xfrm>
                <a:off x="4292224"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77" name="任意多边形: 形状 1576"/>
              <p:cNvSpPr/>
              <p:nvPr>
                <p:custDataLst>
                  <p:tags r:id="rId1024"/>
                </p:custDataLst>
              </p:nvPr>
            </p:nvSpPr>
            <p:spPr>
              <a:xfrm>
                <a:off x="4292224"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78" name="任意多边形: 形状 1577"/>
              <p:cNvSpPr/>
              <p:nvPr>
                <p:custDataLst>
                  <p:tags r:id="rId1025"/>
                </p:custDataLst>
              </p:nvPr>
            </p:nvSpPr>
            <p:spPr>
              <a:xfrm>
                <a:off x="4292224"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79" name="任意多边形: 形状 1578"/>
              <p:cNvSpPr/>
              <p:nvPr>
                <p:custDataLst>
                  <p:tags r:id="rId1026"/>
                </p:custDataLst>
              </p:nvPr>
            </p:nvSpPr>
            <p:spPr>
              <a:xfrm>
                <a:off x="4292224"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80" name="任意多边形: 形状 1579"/>
              <p:cNvSpPr/>
              <p:nvPr>
                <p:custDataLst>
                  <p:tags r:id="rId1027"/>
                </p:custDataLst>
              </p:nvPr>
            </p:nvSpPr>
            <p:spPr>
              <a:xfrm>
                <a:off x="4292224"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81" name="任意多边形: 形状 1580"/>
              <p:cNvSpPr/>
              <p:nvPr>
                <p:custDataLst>
                  <p:tags r:id="rId1028"/>
                </p:custDataLst>
              </p:nvPr>
            </p:nvSpPr>
            <p:spPr>
              <a:xfrm>
                <a:off x="4292224"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82" name="任意多边形: 形状 1581"/>
              <p:cNvSpPr/>
              <p:nvPr>
                <p:custDataLst>
                  <p:tags r:id="rId1029"/>
                </p:custDataLst>
              </p:nvPr>
            </p:nvSpPr>
            <p:spPr>
              <a:xfrm>
                <a:off x="4292224"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83" name="任意多边形: 形状 1582"/>
              <p:cNvSpPr/>
              <p:nvPr>
                <p:custDataLst>
                  <p:tags r:id="rId1030"/>
                </p:custDataLst>
              </p:nvPr>
            </p:nvSpPr>
            <p:spPr>
              <a:xfrm>
                <a:off x="4292224"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84" name="任意多边形: 形状 1583"/>
              <p:cNvSpPr/>
              <p:nvPr>
                <p:custDataLst>
                  <p:tags r:id="rId1031"/>
                </p:custDataLst>
              </p:nvPr>
            </p:nvSpPr>
            <p:spPr>
              <a:xfrm>
                <a:off x="4292224"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85" name="任意多边形: 形状 1584"/>
              <p:cNvSpPr/>
              <p:nvPr>
                <p:custDataLst>
                  <p:tags r:id="rId1032"/>
                </p:custDataLst>
              </p:nvPr>
            </p:nvSpPr>
            <p:spPr>
              <a:xfrm>
                <a:off x="4292224"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86" name="任意多边形: 形状 1585"/>
              <p:cNvSpPr/>
              <p:nvPr>
                <p:custDataLst>
                  <p:tags r:id="rId1033"/>
                </p:custDataLst>
              </p:nvPr>
            </p:nvSpPr>
            <p:spPr>
              <a:xfrm>
                <a:off x="4292224"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87" name="任意多边形: 形状 1586"/>
              <p:cNvSpPr/>
              <p:nvPr>
                <p:custDataLst>
                  <p:tags r:id="rId1034"/>
                </p:custDataLst>
              </p:nvPr>
            </p:nvSpPr>
            <p:spPr>
              <a:xfrm>
                <a:off x="4292224"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88" name="任意多边形: 形状 1587"/>
              <p:cNvSpPr/>
              <p:nvPr>
                <p:custDataLst>
                  <p:tags r:id="rId1035"/>
                </p:custDataLst>
              </p:nvPr>
            </p:nvSpPr>
            <p:spPr>
              <a:xfrm>
                <a:off x="4292224"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89" name="任意多边形: 形状 1588"/>
              <p:cNvSpPr/>
              <p:nvPr>
                <p:custDataLst>
                  <p:tags r:id="rId1036"/>
                </p:custDataLst>
              </p:nvPr>
            </p:nvSpPr>
            <p:spPr>
              <a:xfrm>
                <a:off x="8341682" y="27736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90" name="任意多边形: 形状 1589"/>
              <p:cNvSpPr/>
              <p:nvPr>
                <p:custDataLst>
                  <p:tags r:id="rId1037"/>
                </p:custDataLst>
              </p:nvPr>
            </p:nvSpPr>
            <p:spPr>
              <a:xfrm>
                <a:off x="8341682" y="285770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91" name="任意多边形: 形状 1590"/>
              <p:cNvSpPr/>
              <p:nvPr>
                <p:custDataLst>
                  <p:tags r:id="rId1038"/>
                </p:custDataLst>
              </p:nvPr>
            </p:nvSpPr>
            <p:spPr>
              <a:xfrm>
                <a:off x="8341682" y="294175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92" name="任意多边形: 形状 1591"/>
              <p:cNvSpPr/>
              <p:nvPr>
                <p:custDataLst>
                  <p:tags r:id="rId1039"/>
                </p:custDataLst>
              </p:nvPr>
            </p:nvSpPr>
            <p:spPr>
              <a:xfrm>
                <a:off x="8341682" y="302669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93" name="任意多边形: 形状 1592"/>
              <p:cNvSpPr/>
              <p:nvPr>
                <p:custDataLst>
                  <p:tags r:id="rId1040"/>
                </p:custDataLst>
              </p:nvPr>
            </p:nvSpPr>
            <p:spPr>
              <a:xfrm>
                <a:off x="8341682" y="311074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94" name="任意多边形: 形状 1593"/>
              <p:cNvSpPr/>
              <p:nvPr>
                <p:custDataLst>
                  <p:tags r:id="rId1041"/>
                </p:custDataLst>
              </p:nvPr>
            </p:nvSpPr>
            <p:spPr>
              <a:xfrm>
                <a:off x="8341682" y="31956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95" name="任意多边形: 形状 1594"/>
              <p:cNvSpPr/>
              <p:nvPr>
                <p:custDataLst>
                  <p:tags r:id="rId1042"/>
                </p:custDataLst>
              </p:nvPr>
            </p:nvSpPr>
            <p:spPr>
              <a:xfrm>
                <a:off x="8341682" y="327973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96" name="任意多边形: 形状 1595"/>
              <p:cNvSpPr/>
              <p:nvPr>
                <p:custDataLst>
                  <p:tags r:id="rId1043"/>
                </p:custDataLst>
              </p:nvPr>
            </p:nvSpPr>
            <p:spPr>
              <a:xfrm>
                <a:off x="8341682" y="336377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97" name="任意多边形: 形状 1596"/>
              <p:cNvSpPr/>
              <p:nvPr>
                <p:custDataLst>
                  <p:tags r:id="rId1044"/>
                </p:custDataLst>
              </p:nvPr>
            </p:nvSpPr>
            <p:spPr>
              <a:xfrm>
                <a:off x="8341682" y="34487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98" name="任意多边形: 形状 1597"/>
              <p:cNvSpPr/>
              <p:nvPr>
                <p:custDataLst>
                  <p:tags r:id="rId1045"/>
                </p:custDataLst>
              </p:nvPr>
            </p:nvSpPr>
            <p:spPr>
              <a:xfrm>
                <a:off x="8341682" y="353276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99" name="任意多边形: 形状 1598"/>
              <p:cNvSpPr/>
              <p:nvPr>
                <p:custDataLst>
                  <p:tags r:id="rId1046"/>
                </p:custDataLst>
              </p:nvPr>
            </p:nvSpPr>
            <p:spPr>
              <a:xfrm>
                <a:off x="8341682" y="361681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00" name="任意多边形: 形状 1599"/>
              <p:cNvSpPr/>
              <p:nvPr>
                <p:custDataLst>
                  <p:tags r:id="rId1047"/>
                </p:custDataLst>
              </p:nvPr>
            </p:nvSpPr>
            <p:spPr>
              <a:xfrm>
                <a:off x="8341682" y="370175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01" name="任意多边形: 形状 1600"/>
              <p:cNvSpPr/>
              <p:nvPr>
                <p:custDataLst>
                  <p:tags r:id="rId1048"/>
                </p:custDataLst>
              </p:nvPr>
            </p:nvSpPr>
            <p:spPr>
              <a:xfrm>
                <a:off x="8341682" y="378580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02" name="任意多边形: 形状 1601"/>
              <p:cNvSpPr/>
              <p:nvPr>
                <p:custDataLst>
                  <p:tags r:id="rId1049"/>
                </p:custDataLst>
              </p:nvPr>
            </p:nvSpPr>
            <p:spPr>
              <a:xfrm>
                <a:off x="8341682" y="38707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03" name="任意多边形: 形状 1602"/>
              <p:cNvSpPr/>
              <p:nvPr>
                <p:custDataLst>
                  <p:tags r:id="rId1050"/>
                </p:custDataLst>
              </p:nvPr>
            </p:nvSpPr>
            <p:spPr>
              <a:xfrm>
                <a:off x="8341682" y="395479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04" name="任意多边形: 形状 1603"/>
              <p:cNvSpPr/>
              <p:nvPr>
                <p:custDataLst>
                  <p:tags r:id="rId1051"/>
                </p:custDataLst>
              </p:nvPr>
            </p:nvSpPr>
            <p:spPr>
              <a:xfrm>
                <a:off x="8341682" y="40397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05" name="任意多边形: 形状 1604"/>
              <p:cNvSpPr/>
              <p:nvPr>
                <p:custDataLst>
                  <p:tags r:id="rId1052"/>
                </p:custDataLst>
              </p:nvPr>
            </p:nvSpPr>
            <p:spPr>
              <a:xfrm>
                <a:off x="8341682" y="41237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06" name="任意多边形: 形状 1605"/>
              <p:cNvSpPr/>
              <p:nvPr>
                <p:custDataLst>
                  <p:tags r:id="rId1053"/>
                </p:custDataLst>
              </p:nvPr>
            </p:nvSpPr>
            <p:spPr>
              <a:xfrm>
                <a:off x="8341682" y="420782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07" name="任意多边形: 形状 1606"/>
              <p:cNvSpPr/>
              <p:nvPr>
                <p:custDataLst>
                  <p:tags r:id="rId1054"/>
                </p:custDataLst>
              </p:nvPr>
            </p:nvSpPr>
            <p:spPr>
              <a:xfrm>
                <a:off x="8341682" y="42927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08" name="任意多边形: 形状 1607"/>
              <p:cNvSpPr/>
              <p:nvPr>
                <p:custDataLst>
                  <p:tags r:id="rId1055"/>
                </p:custDataLst>
              </p:nvPr>
            </p:nvSpPr>
            <p:spPr>
              <a:xfrm>
                <a:off x="8341682" y="437681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09" name="任意多边形: 形状 1608"/>
              <p:cNvSpPr/>
              <p:nvPr>
                <p:custDataLst>
                  <p:tags r:id="rId1056"/>
                </p:custDataLst>
              </p:nvPr>
            </p:nvSpPr>
            <p:spPr>
              <a:xfrm>
                <a:off x="8341682" y="44617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10" name="任意多边形: 形状 1609"/>
              <p:cNvSpPr/>
              <p:nvPr>
                <p:custDataLst>
                  <p:tags r:id="rId1057"/>
                </p:custDataLst>
              </p:nvPr>
            </p:nvSpPr>
            <p:spPr>
              <a:xfrm>
                <a:off x="8341682" y="454580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11" name="任意多边形: 形状 1610"/>
              <p:cNvSpPr/>
              <p:nvPr>
                <p:custDataLst>
                  <p:tags r:id="rId1058"/>
                </p:custDataLst>
              </p:nvPr>
            </p:nvSpPr>
            <p:spPr>
              <a:xfrm>
                <a:off x="8341682" y="46298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12" name="任意多边形: 形状 1611"/>
              <p:cNvSpPr/>
              <p:nvPr>
                <p:custDataLst>
                  <p:tags r:id="rId1059"/>
                </p:custDataLst>
              </p:nvPr>
            </p:nvSpPr>
            <p:spPr>
              <a:xfrm>
                <a:off x="4208180"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13" name="任意多边形: 形状 1612"/>
              <p:cNvSpPr/>
              <p:nvPr>
                <p:custDataLst>
                  <p:tags r:id="rId1060"/>
                </p:custDataLst>
              </p:nvPr>
            </p:nvSpPr>
            <p:spPr>
              <a:xfrm>
                <a:off x="4208180"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14" name="任意多边形: 形状 1613"/>
              <p:cNvSpPr/>
              <p:nvPr>
                <p:custDataLst>
                  <p:tags r:id="rId1061"/>
                </p:custDataLst>
              </p:nvPr>
            </p:nvSpPr>
            <p:spPr>
              <a:xfrm>
                <a:off x="4208180"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15" name="任意多边形: 形状 1614"/>
              <p:cNvSpPr/>
              <p:nvPr>
                <p:custDataLst>
                  <p:tags r:id="rId1062"/>
                </p:custDataLst>
              </p:nvPr>
            </p:nvSpPr>
            <p:spPr>
              <a:xfrm>
                <a:off x="4208180"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16" name="任意多边形: 形状 1615"/>
              <p:cNvSpPr/>
              <p:nvPr>
                <p:custDataLst>
                  <p:tags r:id="rId1063"/>
                </p:custDataLst>
              </p:nvPr>
            </p:nvSpPr>
            <p:spPr>
              <a:xfrm>
                <a:off x="4208180"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17" name="任意多边形: 形状 1616"/>
              <p:cNvSpPr/>
              <p:nvPr>
                <p:custDataLst>
                  <p:tags r:id="rId1064"/>
                </p:custDataLst>
              </p:nvPr>
            </p:nvSpPr>
            <p:spPr>
              <a:xfrm>
                <a:off x="4208180"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18" name="任意多边形: 形状 1617"/>
              <p:cNvSpPr/>
              <p:nvPr>
                <p:custDataLst>
                  <p:tags r:id="rId1065"/>
                </p:custDataLst>
              </p:nvPr>
            </p:nvSpPr>
            <p:spPr>
              <a:xfrm>
                <a:off x="4208180"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19" name="任意多边形: 形状 1618"/>
              <p:cNvSpPr/>
              <p:nvPr>
                <p:custDataLst>
                  <p:tags r:id="rId1066"/>
                </p:custDataLst>
              </p:nvPr>
            </p:nvSpPr>
            <p:spPr>
              <a:xfrm>
                <a:off x="4208180"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20" name="任意多边形: 形状 1619"/>
              <p:cNvSpPr/>
              <p:nvPr>
                <p:custDataLst>
                  <p:tags r:id="rId1067"/>
                </p:custDataLst>
              </p:nvPr>
            </p:nvSpPr>
            <p:spPr>
              <a:xfrm>
                <a:off x="4208180"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21" name="任意多边形: 形状 1620"/>
              <p:cNvSpPr/>
              <p:nvPr>
                <p:custDataLst>
                  <p:tags r:id="rId1068"/>
                </p:custDataLst>
              </p:nvPr>
            </p:nvSpPr>
            <p:spPr>
              <a:xfrm>
                <a:off x="4208180"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22" name="任意多边形: 形状 1621"/>
              <p:cNvSpPr/>
              <p:nvPr>
                <p:custDataLst>
                  <p:tags r:id="rId1069"/>
                </p:custDataLst>
              </p:nvPr>
            </p:nvSpPr>
            <p:spPr>
              <a:xfrm>
                <a:off x="4208180"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23" name="任意多边形: 形状 1622"/>
              <p:cNvSpPr/>
              <p:nvPr>
                <p:custDataLst>
                  <p:tags r:id="rId1070"/>
                </p:custDataLst>
              </p:nvPr>
            </p:nvSpPr>
            <p:spPr>
              <a:xfrm>
                <a:off x="4208180"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24" name="任意多边形: 形状 1623"/>
              <p:cNvSpPr/>
              <p:nvPr>
                <p:custDataLst>
                  <p:tags r:id="rId1071"/>
                </p:custDataLst>
              </p:nvPr>
            </p:nvSpPr>
            <p:spPr>
              <a:xfrm>
                <a:off x="4208180"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25" name="任意多边形: 形状 1624"/>
              <p:cNvSpPr/>
              <p:nvPr>
                <p:custDataLst>
                  <p:tags r:id="rId1072"/>
                </p:custDataLst>
              </p:nvPr>
            </p:nvSpPr>
            <p:spPr>
              <a:xfrm>
                <a:off x="4208180"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26" name="任意多边形: 形状 1625"/>
              <p:cNvSpPr/>
              <p:nvPr>
                <p:custDataLst>
                  <p:tags r:id="rId1073"/>
                </p:custDataLst>
              </p:nvPr>
            </p:nvSpPr>
            <p:spPr>
              <a:xfrm>
                <a:off x="4208180"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27" name="任意多边形: 形状 1626"/>
              <p:cNvSpPr/>
              <p:nvPr>
                <p:custDataLst>
                  <p:tags r:id="rId1074"/>
                </p:custDataLst>
              </p:nvPr>
            </p:nvSpPr>
            <p:spPr>
              <a:xfrm>
                <a:off x="4208180"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28" name="任意多边形: 形状 1627"/>
              <p:cNvSpPr/>
              <p:nvPr>
                <p:custDataLst>
                  <p:tags r:id="rId1075"/>
                </p:custDataLst>
              </p:nvPr>
            </p:nvSpPr>
            <p:spPr>
              <a:xfrm>
                <a:off x="4208180"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29" name="任意多边形: 形状 1628"/>
              <p:cNvSpPr/>
              <p:nvPr>
                <p:custDataLst>
                  <p:tags r:id="rId1076"/>
                </p:custDataLst>
              </p:nvPr>
            </p:nvSpPr>
            <p:spPr>
              <a:xfrm>
                <a:off x="4208180"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30" name="任意多边形: 形状 1629"/>
              <p:cNvSpPr/>
              <p:nvPr>
                <p:custDataLst>
                  <p:tags r:id="rId1077"/>
                </p:custDataLst>
              </p:nvPr>
            </p:nvSpPr>
            <p:spPr>
              <a:xfrm>
                <a:off x="4208180"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31" name="任意多边形: 形状 1630"/>
              <p:cNvSpPr/>
              <p:nvPr>
                <p:custDataLst>
                  <p:tags r:id="rId1078"/>
                </p:custDataLst>
              </p:nvPr>
            </p:nvSpPr>
            <p:spPr>
              <a:xfrm>
                <a:off x="4208180"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32" name="任意多边形: 形状 1631"/>
              <p:cNvSpPr/>
              <p:nvPr>
                <p:custDataLst>
                  <p:tags r:id="rId1079"/>
                </p:custDataLst>
              </p:nvPr>
            </p:nvSpPr>
            <p:spPr>
              <a:xfrm>
                <a:off x="4208180"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33" name="任意多边形: 形状 1632"/>
              <p:cNvSpPr/>
              <p:nvPr>
                <p:custDataLst>
                  <p:tags r:id="rId1080"/>
                </p:custDataLst>
              </p:nvPr>
            </p:nvSpPr>
            <p:spPr>
              <a:xfrm>
                <a:off x="4208180"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34" name="任意多边形: 形状 1633"/>
              <p:cNvSpPr/>
              <p:nvPr>
                <p:custDataLst>
                  <p:tags r:id="rId1081"/>
                </p:custDataLst>
              </p:nvPr>
            </p:nvSpPr>
            <p:spPr>
              <a:xfrm>
                <a:off x="4208180"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35" name="任意多边形: 形状 1634"/>
              <p:cNvSpPr/>
              <p:nvPr>
                <p:custDataLst>
                  <p:tags r:id="rId1082"/>
                </p:custDataLst>
              </p:nvPr>
            </p:nvSpPr>
            <p:spPr>
              <a:xfrm>
                <a:off x="8257639" y="281523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36" name="任意多边形: 形状 1635"/>
              <p:cNvSpPr/>
              <p:nvPr>
                <p:custDataLst>
                  <p:tags r:id="rId1083"/>
                </p:custDataLst>
              </p:nvPr>
            </p:nvSpPr>
            <p:spPr>
              <a:xfrm>
                <a:off x="8257639" y="290018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37" name="任意多边形: 形状 1636"/>
              <p:cNvSpPr/>
              <p:nvPr>
                <p:custDataLst>
                  <p:tags r:id="rId1084"/>
                </p:custDataLst>
              </p:nvPr>
            </p:nvSpPr>
            <p:spPr>
              <a:xfrm>
                <a:off x="8257639" y="29842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38" name="任意多边形: 形状 1637"/>
              <p:cNvSpPr/>
              <p:nvPr>
                <p:custDataLst>
                  <p:tags r:id="rId1085"/>
                </p:custDataLst>
              </p:nvPr>
            </p:nvSpPr>
            <p:spPr>
              <a:xfrm>
                <a:off x="8257639" y="306826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39" name="任意多边形: 形状 1638"/>
              <p:cNvSpPr/>
              <p:nvPr>
                <p:custDataLst>
                  <p:tags r:id="rId1086"/>
                </p:custDataLst>
              </p:nvPr>
            </p:nvSpPr>
            <p:spPr>
              <a:xfrm>
                <a:off x="8257639" y="315321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40" name="任意多边形: 形状 1639"/>
              <p:cNvSpPr/>
              <p:nvPr>
                <p:custDataLst>
                  <p:tags r:id="rId1087"/>
                </p:custDataLst>
              </p:nvPr>
            </p:nvSpPr>
            <p:spPr>
              <a:xfrm>
                <a:off x="8257639" y="323725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41" name="任意多边形: 形状 1640"/>
              <p:cNvSpPr/>
              <p:nvPr>
                <p:custDataLst>
                  <p:tags r:id="rId1088"/>
                </p:custDataLst>
              </p:nvPr>
            </p:nvSpPr>
            <p:spPr>
              <a:xfrm>
                <a:off x="8257639" y="33222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42" name="任意多边形: 形状 1641"/>
              <p:cNvSpPr/>
              <p:nvPr>
                <p:custDataLst>
                  <p:tags r:id="rId1089"/>
                </p:custDataLst>
              </p:nvPr>
            </p:nvSpPr>
            <p:spPr>
              <a:xfrm>
                <a:off x="8257639" y="340624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43" name="任意多边形: 形状 1642"/>
              <p:cNvSpPr/>
              <p:nvPr>
                <p:custDataLst>
                  <p:tags r:id="rId1090"/>
                </p:custDataLst>
              </p:nvPr>
            </p:nvSpPr>
            <p:spPr>
              <a:xfrm>
                <a:off x="8257639" y="34911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44" name="任意多边形: 形状 1643"/>
              <p:cNvSpPr/>
              <p:nvPr>
                <p:custDataLst>
                  <p:tags r:id="rId1091"/>
                </p:custDataLst>
              </p:nvPr>
            </p:nvSpPr>
            <p:spPr>
              <a:xfrm>
                <a:off x="8257639" y="35752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45" name="任意多边形: 形状 1644"/>
              <p:cNvSpPr/>
              <p:nvPr>
                <p:custDataLst>
                  <p:tags r:id="rId1092"/>
                </p:custDataLst>
              </p:nvPr>
            </p:nvSpPr>
            <p:spPr>
              <a:xfrm>
                <a:off x="8257639" y="365928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46" name="任意多边形: 形状 1645"/>
              <p:cNvSpPr/>
              <p:nvPr>
                <p:custDataLst>
                  <p:tags r:id="rId1093"/>
                </p:custDataLst>
              </p:nvPr>
            </p:nvSpPr>
            <p:spPr>
              <a:xfrm>
                <a:off x="8257639" y="37442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47" name="任意多边形: 形状 1646"/>
              <p:cNvSpPr/>
              <p:nvPr>
                <p:custDataLst>
                  <p:tags r:id="rId1094"/>
                </p:custDataLst>
              </p:nvPr>
            </p:nvSpPr>
            <p:spPr>
              <a:xfrm>
                <a:off x="8257639" y="382827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48" name="任意多边形: 形状 1647"/>
              <p:cNvSpPr/>
              <p:nvPr>
                <p:custDataLst>
                  <p:tags r:id="rId1095"/>
                </p:custDataLst>
              </p:nvPr>
            </p:nvSpPr>
            <p:spPr>
              <a:xfrm>
                <a:off x="8257639" y="391231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49" name="任意多边形: 形状 1648"/>
              <p:cNvSpPr/>
              <p:nvPr>
                <p:custDataLst>
                  <p:tags r:id="rId1096"/>
                </p:custDataLst>
              </p:nvPr>
            </p:nvSpPr>
            <p:spPr>
              <a:xfrm>
                <a:off x="8257639" y="39972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50" name="任意多边形: 形状 1649"/>
              <p:cNvSpPr/>
              <p:nvPr>
                <p:custDataLst>
                  <p:tags r:id="rId1097"/>
                </p:custDataLst>
              </p:nvPr>
            </p:nvSpPr>
            <p:spPr>
              <a:xfrm>
                <a:off x="8257639" y="408131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51" name="任意多边形: 形状 1650"/>
              <p:cNvSpPr/>
              <p:nvPr>
                <p:custDataLst>
                  <p:tags r:id="rId1098"/>
                </p:custDataLst>
              </p:nvPr>
            </p:nvSpPr>
            <p:spPr>
              <a:xfrm>
                <a:off x="8257639" y="41662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52" name="任意多边形: 形状 1651"/>
              <p:cNvSpPr/>
              <p:nvPr>
                <p:custDataLst>
                  <p:tags r:id="rId1099"/>
                </p:custDataLst>
              </p:nvPr>
            </p:nvSpPr>
            <p:spPr>
              <a:xfrm>
                <a:off x="8257639" y="425030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53" name="任意多边形: 形状 1652"/>
              <p:cNvSpPr/>
              <p:nvPr>
                <p:custDataLst>
                  <p:tags r:id="rId1100"/>
                </p:custDataLst>
              </p:nvPr>
            </p:nvSpPr>
            <p:spPr>
              <a:xfrm>
                <a:off x="8257639" y="433434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54" name="任意多边形: 形状 1653"/>
              <p:cNvSpPr/>
              <p:nvPr>
                <p:custDataLst>
                  <p:tags r:id="rId1101"/>
                </p:custDataLst>
              </p:nvPr>
            </p:nvSpPr>
            <p:spPr>
              <a:xfrm>
                <a:off x="8257639" y="44192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55" name="任意多边形: 形状 1654"/>
              <p:cNvSpPr/>
              <p:nvPr>
                <p:custDataLst>
                  <p:tags r:id="rId1102"/>
                </p:custDataLst>
              </p:nvPr>
            </p:nvSpPr>
            <p:spPr>
              <a:xfrm>
                <a:off x="8257639" y="45033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56" name="任意多边形: 形状 1655"/>
              <p:cNvSpPr/>
              <p:nvPr>
                <p:custDataLst>
                  <p:tags r:id="rId1103"/>
                </p:custDataLst>
              </p:nvPr>
            </p:nvSpPr>
            <p:spPr>
              <a:xfrm>
                <a:off x="8257639" y="45882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57" name="任意多边形: 形状 1656"/>
              <p:cNvSpPr/>
              <p:nvPr>
                <p:custDataLst>
                  <p:tags r:id="rId1104"/>
                </p:custDataLst>
              </p:nvPr>
            </p:nvSpPr>
            <p:spPr>
              <a:xfrm>
                <a:off x="8257639" y="467232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58" name="任意多边形: 形状 1657"/>
              <p:cNvSpPr/>
              <p:nvPr>
                <p:custDataLst>
                  <p:tags r:id="rId1105"/>
                </p:custDataLst>
              </p:nvPr>
            </p:nvSpPr>
            <p:spPr>
              <a:xfrm>
                <a:off x="4123233"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59" name="任意多边形: 形状 1658"/>
              <p:cNvSpPr/>
              <p:nvPr>
                <p:custDataLst>
                  <p:tags r:id="rId1106"/>
                </p:custDataLst>
              </p:nvPr>
            </p:nvSpPr>
            <p:spPr>
              <a:xfrm>
                <a:off x="4123233"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60" name="任意多边形: 形状 1659"/>
              <p:cNvSpPr/>
              <p:nvPr>
                <p:custDataLst>
                  <p:tags r:id="rId1107"/>
                </p:custDataLst>
              </p:nvPr>
            </p:nvSpPr>
            <p:spPr>
              <a:xfrm>
                <a:off x="4123233"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61" name="任意多边形: 形状 1660"/>
              <p:cNvSpPr/>
              <p:nvPr>
                <p:custDataLst>
                  <p:tags r:id="rId1108"/>
                </p:custDataLst>
              </p:nvPr>
            </p:nvSpPr>
            <p:spPr>
              <a:xfrm>
                <a:off x="4123233"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62" name="任意多边形: 形状 1661"/>
              <p:cNvSpPr/>
              <p:nvPr>
                <p:custDataLst>
                  <p:tags r:id="rId1109"/>
                </p:custDataLst>
              </p:nvPr>
            </p:nvSpPr>
            <p:spPr>
              <a:xfrm>
                <a:off x="4123233"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63" name="任意多边形: 形状 1662"/>
              <p:cNvSpPr/>
              <p:nvPr>
                <p:custDataLst>
                  <p:tags r:id="rId1110"/>
                </p:custDataLst>
              </p:nvPr>
            </p:nvSpPr>
            <p:spPr>
              <a:xfrm>
                <a:off x="4123233"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64" name="任意多边形: 形状 1663"/>
              <p:cNvSpPr/>
              <p:nvPr>
                <p:custDataLst>
                  <p:tags r:id="rId1111"/>
                </p:custDataLst>
              </p:nvPr>
            </p:nvSpPr>
            <p:spPr>
              <a:xfrm>
                <a:off x="4123233"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65" name="任意多边形: 形状 1664"/>
              <p:cNvSpPr/>
              <p:nvPr>
                <p:custDataLst>
                  <p:tags r:id="rId1112"/>
                </p:custDataLst>
              </p:nvPr>
            </p:nvSpPr>
            <p:spPr>
              <a:xfrm>
                <a:off x="4123233"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66" name="任意多边形: 形状 1665"/>
              <p:cNvSpPr/>
              <p:nvPr>
                <p:custDataLst>
                  <p:tags r:id="rId1113"/>
                </p:custDataLst>
              </p:nvPr>
            </p:nvSpPr>
            <p:spPr>
              <a:xfrm>
                <a:off x="4123233"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67" name="任意多边形: 形状 1666"/>
              <p:cNvSpPr/>
              <p:nvPr>
                <p:custDataLst>
                  <p:tags r:id="rId1114"/>
                </p:custDataLst>
              </p:nvPr>
            </p:nvSpPr>
            <p:spPr>
              <a:xfrm>
                <a:off x="4123233"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68" name="任意多边形: 形状 1667"/>
              <p:cNvSpPr/>
              <p:nvPr>
                <p:custDataLst>
                  <p:tags r:id="rId1115"/>
                </p:custDataLst>
              </p:nvPr>
            </p:nvSpPr>
            <p:spPr>
              <a:xfrm>
                <a:off x="4123233"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69" name="任意多边形: 形状 1668"/>
              <p:cNvSpPr/>
              <p:nvPr>
                <p:custDataLst>
                  <p:tags r:id="rId1116"/>
                </p:custDataLst>
              </p:nvPr>
            </p:nvSpPr>
            <p:spPr>
              <a:xfrm>
                <a:off x="4123233"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70" name="任意多边形: 形状 1669"/>
              <p:cNvSpPr/>
              <p:nvPr>
                <p:custDataLst>
                  <p:tags r:id="rId1117"/>
                </p:custDataLst>
              </p:nvPr>
            </p:nvSpPr>
            <p:spPr>
              <a:xfrm>
                <a:off x="4123233"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71" name="任意多边形: 形状 1670"/>
              <p:cNvSpPr/>
              <p:nvPr>
                <p:custDataLst>
                  <p:tags r:id="rId1118"/>
                </p:custDataLst>
              </p:nvPr>
            </p:nvSpPr>
            <p:spPr>
              <a:xfrm>
                <a:off x="4123233"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72" name="任意多边形: 形状 1671"/>
              <p:cNvSpPr/>
              <p:nvPr>
                <p:custDataLst>
                  <p:tags r:id="rId1119"/>
                </p:custDataLst>
              </p:nvPr>
            </p:nvSpPr>
            <p:spPr>
              <a:xfrm>
                <a:off x="4123233"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73" name="任意多边形: 形状 1672"/>
              <p:cNvSpPr/>
              <p:nvPr>
                <p:custDataLst>
                  <p:tags r:id="rId1120"/>
                </p:custDataLst>
              </p:nvPr>
            </p:nvSpPr>
            <p:spPr>
              <a:xfrm>
                <a:off x="4123233"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74" name="任意多边形: 形状 1673"/>
              <p:cNvSpPr/>
              <p:nvPr>
                <p:custDataLst>
                  <p:tags r:id="rId1121"/>
                </p:custDataLst>
              </p:nvPr>
            </p:nvSpPr>
            <p:spPr>
              <a:xfrm>
                <a:off x="4123233"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75" name="任意多边形: 形状 1674"/>
              <p:cNvSpPr/>
              <p:nvPr>
                <p:custDataLst>
                  <p:tags r:id="rId1122"/>
                </p:custDataLst>
              </p:nvPr>
            </p:nvSpPr>
            <p:spPr>
              <a:xfrm>
                <a:off x="4123233"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76" name="任意多边形: 形状 1675"/>
              <p:cNvSpPr/>
              <p:nvPr>
                <p:custDataLst>
                  <p:tags r:id="rId1123"/>
                </p:custDataLst>
              </p:nvPr>
            </p:nvSpPr>
            <p:spPr>
              <a:xfrm>
                <a:off x="4123233"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77" name="任意多边形: 形状 1676"/>
              <p:cNvSpPr/>
              <p:nvPr>
                <p:custDataLst>
                  <p:tags r:id="rId1124"/>
                </p:custDataLst>
              </p:nvPr>
            </p:nvSpPr>
            <p:spPr>
              <a:xfrm>
                <a:off x="4123233"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78" name="任意多边形: 形状 1677"/>
              <p:cNvSpPr/>
              <p:nvPr>
                <p:custDataLst>
                  <p:tags r:id="rId1125"/>
                </p:custDataLst>
              </p:nvPr>
            </p:nvSpPr>
            <p:spPr>
              <a:xfrm>
                <a:off x="4123233"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79" name="任意多边形: 形状 1678"/>
              <p:cNvSpPr/>
              <p:nvPr>
                <p:custDataLst>
                  <p:tags r:id="rId1126"/>
                </p:custDataLst>
              </p:nvPr>
            </p:nvSpPr>
            <p:spPr>
              <a:xfrm>
                <a:off x="4123233"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80" name="任意多边形: 形状 1679"/>
              <p:cNvSpPr/>
              <p:nvPr>
                <p:custDataLst>
                  <p:tags r:id="rId1127"/>
                </p:custDataLst>
              </p:nvPr>
            </p:nvSpPr>
            <p:spPr>
              <a:xfrm>
                <a:off x="4123233"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81" name="任意多边形: 形状 1680"/>
              <p:cNvSpPr/>
              <p:nvPr>
                <p:custDataLst>
                  <p:tags r:id="rId1128"/>
                </p:custDataLst>
              </p:nvPr>
            </p:nvSpPr>
            <p:spPr>
              <a:xfrm>
                <a:off x="8172691" y="27736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82" name="任意多边形: 形状 1681"/>
              <p:cNvSpPr/>
              <p:nvPr>
                <p:custDataLst>
                  <p:tags r:id="rId1129"/>
                </p:custDataLst>
              </p:nvPr>
            </p:nvSpPr>
            <p:spPr>
              <a:xfrm>
                <a:off x="8172691" y="285770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83" name="任意多边形: 形状 1682"/>
              <p:cNvSpPr/>
              <p:nvPr>
                <p:custDataLst>
                  <p:tags r:id="rId1130"/>
                </p:custDataLst>
              </p:nvPr>
            </p:nvSpPr>
            <p:spPr>
              <a:xfrm>
                <a:off x="8172691" y="294175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84" name="任意多边形: 形状 1683"/>
              <p:cNvSpPr/>
              <p:nvPr>
                <p:custDataLst>
                  <p:tags r:id="rId1131"/>
                </p:custDataLst>
              </p:nvPr>
            </p:nvSpPr>
            <p:spPr>
              <a:xfrm>
                <a:off x="8172691" y="302669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85" name="任意多边形: 形状 1684"/>
              <p:cNvSpPr/>
              <p:nvPr>
                <p:custDataLst>
                  <p:tags r:id="rId1132"/>
                </p:custDataLst>
              </p:nvPr>
            </p:nvSpPr>
            <p:spPr>
              <a:xfrm>
                <a:off x="8172691" y="311074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86" name="任意多边形: 形状 1685"/>
              <p:cNvSpPr/>
              <p:nvPr>
                <p:custDataLst>
                  <p:tags r:id="rId1133"/>
                </p:custDataLst>
              </p:nvPr>
            </p:nvSpPr>
            <p:spPr>
              <a:xfrm>
                <a:off x="8172691" y="31956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87" name="任意多边形: 形状 1686"/>
              <p:cNvSpPr/>
              <p:nvPr>
                <p:custDataLst>
                  <p:tags r:id="rId1134"/>
                </p:custDataLst>
              </p:nvPr>
            </p:nvSpPr>
            <p:spPr>
              <a:xfrm>
                <a:off x="8172691" y="327973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88" name="任意多边形: 形状 1687"/>
              <p:cNvSpPr/>
              <p:nvPr>
                <p:custDataLst>
                  <p:tags r:id="rId1135"/>
                </p:custDataLst>
              </p:nvPr>
            </p:nvSpPr>
            <p:spPr>
              <a:xfrm>
                <a:off x="8172691" y="336377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89" name="任意多边形: 形状 1688"/>
              <p:cNvSpPr/>
              <p:nvPr>
                <p:custDataLst>
                  <p:tags r:id="rId1136"/>
                </p:custDataLst>
              </p:nvPr>
            </p:nvSpPr>
            <p:spPr>
              <a:xfrm>
                <a:off x="8172691" y="34487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90" name="任意多边形: 形状 1689"/>
              <p:cNvSpPr/>
              <p:nvPr>
                <p:custDataLst>
                  <p:tags r:id="rId1137"/>
                </p:custDataLst>
              </p:nvPr>
            </p:nvSpPr>
            <p:spPr>
              <a:xfrm>
                <a:off x="8172691" y="353276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91" name="任意多边形: 形状 1690"/>
              <p:cNvSpPr/>
              <p:nvPr>
                <p:custDataLst>
                  <p:tags r:id="rId1138"/>
                </p:custDataLst>
              </p:nvPr>
            </p:nvSpPr>
            <p:spPr>
              <a:xfrm>
                <a:off x="8172691" y="361681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92" name="任意多边形: 形状 1691"/>
              <p:cNvSpPr/>
              <p:nvPr>
                <p:custDataLst>
                  <p:tags r:id="rId1139"/>
                </p:custDataLst>
              </p:nvPr>
            </p:nvSpPr>
            <p:spPr>
              <a:xfrm>
                <a:off x="8172691" y="370175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93" name="任意多边形: 形状 1692"/>
              <p:cNvSpPr/>
              <p:nvPr>
                <p:custDataLst>
                  <p:tags r:id="rId1140"/>
                </p:custDataLst>
              </p:nvPr>
            </p:nvSpPr>
            <p:spPr>
              <a:xfrm>
                <a:off x="8172691" y="378580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94" name="任意多边形: 形状 1693"/>
              <p:cNvSpPr/>
              <p:nvPr>
                <p:custDataLst>
                  <p:tags r:id="rId1141"/>
                </p:custDataLst>
              </p:nvPr>
            </p:nvSpPr>
            <p:spPr>
              <a:xfrm>
                <a:off x="8172691" y="38707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95" name="任意多边形: 形状 1694"/>
              <p:cNvSpPr/>
              <p:nvPr>
                <p:custDataLst>
                  <p:tags r:id="rId1142"/>
                </p:custDataLst>
              </p:nvPr>
            </p:nvSpPr>
            <p:spPr>
              <a:xfrm>
                <a:off x="8172691" y="395479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96" name="任意多边形: 形状 1695"/>
              <p:cNvSpPr/>
              <p:nvPr>
                <p:custDataLst>
                  <p:tags r:id="rId1143"/>
                </p:custDataLst>
              </p:nvPr>
            </p:nvSpPr>
            <p:spPr>
              <a:xfrm>
                <a:off x="8172691" y="40397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97" name="任意多边形: 形状 1696"/>
              <p:cNvSpPr/>
              <p:nvPr>
                <p:custDataLst>
                  <p:tags r:id="rId1144"/>
                </p:custDataLst>
              </p:nvPr>
            </p:nvSpPr>
            <p:spPr>
              <a:xfrm>
                <a:off x="8172691" y="41237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98" name="任意多边形: 形状 1697"/>
              <p:cNvSpPr/>
              <p:nvPr>
                <p:custDataLst>
                  <p:tags r:id="rId1145"/>
                </p:custDataLst>
              </p:nvPr>
            </p:nvSpPr>
            <p:spPr>
              <a:xfrm>
                <a:off x="8172691" y="420782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99" name="任意多边形: 形状 1698"/>
              <p:cNvSpPr/>
              <p:nvPr>
                <p:custDataLst>
                  <p:tags r:id="rId1146"/>
                </p:custDataLst>
              </p:nvPr>
            </p:nvSpPr>
            <p:spPr>
              <a:xfrm>
                <a:off x="8172691" y="42927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00" name="任意多边形: 形状 1699"/>
              <p:cNvSpPr/>
              <p:nvPr>
                <p:custDataLst>
                  <p:tags r:id="rId1147"/>
                </p:custDataLst>
              </p:nvPr>
            </p:nvSpPr>
            <p:spPr>
              <a:xfrm>
                <a:off x="8172691" y="437681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01" name="任意多边形: 形状 1700"/>
              <p:cNvSpPr/>
              <p:nvPr>
                <p:custDataLst>
                  <p:tags r:id="rId1148"/>
                </p:custDataLst>
              </p:nvPr>
            </p:nvSpPr>
            <p:spPr>
              <a:xfrm>
                <a:off x="8172691" y="44617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02" name="任意多边形: 形状 1701"/>
              <p:cNvSpPr/>
              <p:nvPr>
                <p:custDataLst>
                  <p:tags r:id="rId1149"/>
                </p:custDataLst>
              </p:nvPr>
            </p:nvSpPr>
            <p:spPr>
              <a:xfrm>
                <a:off x="8172691" y="454580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03" name="任意多边形: 形状 1702"/>
              <p:cNvSpPr/>
              <p:nvPr>
                <p:custDataLst>
                  <p:tags r:id="rId1150"/>
                </p:custDataLst>
              </p:nvPr>
            </p:nvSpPr>
            <p:spPr>
              <a:xfrm>
                <a:off x="8172691" y="46298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04" name="任意多边形: 形状 1703"/>
              <p:cNvSpPr/>
              <p:nvPr>
                <p:custDataLst>
                  <p:tags r:id="rId1151"/>
                </p:custDataLst>
              </p:nvPr>
            </p:nvSpPr>
            <p:spPr>
              <a:xfrm>
                <a:off x="4039189"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05" name="任意多边形: 形状 1704"/>
              <p:cNvSpPr/>
              <p:nvPr>
                <p:custDataLst>
                  <p:tags r:id="rId1152"/>
                </p:custDataLst>
              </p:nvPr>
            </p:nvSpPr>
            <p:spPr>
              <a:xfrm>
                <a:off x="4039189"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06" name="任意多边形: 形状 1705"/>
              <p:cNvSpPr/>
              <p:nvPr>
                <p:custDataLst>
                  <p:tags r:id="rId1153"/>
                </p:custDataLst>
              </p:nvPr>
            </p:nvSpPr>
            <p:spPr>
              <a:xfrm>
                <a:off x="4039189"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07" name="任意多边形: 形状 1706"/>
              <p:cNvSpPr/>
              <p:nvPr>
                <p:custDataLst>
                  <p:tags r:id="rId1154"/>
                </p:custDataLst>
              </p:nvPr>
            </p:nvSpPr>
            <p:spPr>
              <a:xfrm>
                <a:off x="4039189"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08" name="任意多边形: 形状 1707"/>
              <p:cNvSpPr/>
              <p:nvPr>
                <p:custDataLst>
                  <p:tags r:id="rId1155"/>
                </p:custDataLst>
              </p:nvPr>
            </p:nvSpPr>
            <p:spPr>
              <a:xfrm>
                <a:off x="4039189"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09" name="任意多边形: 形状 1708"/>
              <p:cNvSpPr/>
              <p:nvPr>
                <p:custDataLst>
                  <p:tags r:id="rId1156"/>
                </p:custDataLst>
              </p:nvPr>
            </p:nvSpPr>
            <p:spPr>
              <a:xfrm>
                <a:off x="4039189"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10" name="任意多边形: 形状 1709"/>
              <p:cNvSpPr/>
              <p:nvPr>
                <p:custDataLst>
                  <p:tags r:id="rId1157"/>
                </p:custDataLst>
              </p:nvPr>
            </p:nvSpPr>
            <p:spPr>
              <a:xfrm>
                <a:off x="4039189"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11" name="任意多边形: 形状 1710"/>
              <p:cNvSpPr/>
              <p:nvPr>
                <p:custDataLst>
                  <p:tags r:id="rId1158"/>
                </p:custDataLst>
              </p:nvPr>
            </p:nvSpPr>
            <p:spPr>
              <a:xfrm>
                <a:off x="4039189"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12" name="任意多边形: 形状 1711"/>
              <p:cNvSpPr/>
              <p:nvPr>
                <p:custDataLst>
                  <p:tags r:id="rId1159"/>
                </p:custDataLst>
              </p:nvPr>
            </p:nvSpPr>
            <p:spPr>
              <a:xfrm>
                <a:off x="4039189"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13" name="任意多边形: 形状 1712"/>
              <p:cNvSpPr/>
              <p:nvPr>
                <p:custDataLst>
                  <p:tags r:id="rId1160"/>
                </p:custDataLst>
              </p:nvPr>
            </p:nvSpPr>
            <p:spPr>
              <a:xfrm>
                <a:off x="4039189"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14" name="任意多边形: 形状 1713"/>
              <p:cNvSpPr/>
              <p:nvPr>
                <p:custDataLst>
                  <p:tags r:id="rId1161"/>
                </p:custDataLst>
              </p:nvPr>
            </p:nvSpPr>
            <p:spPr>
              <a:xfrm>
                <a:off x="4039189"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15" name="任意多边形: 形状 1714"/>
              <p:cNvSpPr/>
              <p:nvPr>
                <p:custDataLst>
                  <p:tags r:id="rId1162"/>
                </p:custDataLst>
              </p:nvPr>
            </p:nvSpPr>
            <p:spPr>
              <a:xfrm>
                <a:off x="4039189"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16" name="任意多边形: 形状 1715"/>
              <p:cNvSpPr/>
              <p:nvPr>
                <p:custDataLst>
                  <p:tags r:id="rId1163"/>
                </p:custDataLst>
              </p:nvPr>
            </p:nvSpPr>
            <p:spPr>
              <a:xfrm>
                <a:off x="4039189"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17" name="任意多边形: 形状 1716"/>
              <p:cNvSpPr/>
              <p:nvPr>
                <p:custDataLst>
                  <p:tags r:id="rId1164"/>
                </p:custDataLst>
              </p:nvPr>
            </p:nvSpPr>
            <p:spPr>
              <a:xfrm>
                <a:off x="4039189"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18" name="任意多边形: 形状 1717"/>
              <p:cNvSpPr/>
              <p:nvPr>
                <p:custDataLst>
                  <p:tags r:id="rId1165"/>
                </p:custDataLst>
              </p:nvPr>
            </p:nvSpPr>
            <p:spPr>
              <a:xfrm>
                <a:off x="4039189"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19" name="任意多边形: 形状 1718"/>
              <p:cNvSpPr/>
              <p:nvPr>
                <p:custDataLst>
                  <p:tags r:id="rId1166"/>
                </p:custDataLst>
              </p:nvPr>
            </p:nvSpPr>
            <p:spPr>
              <a:xfrm>
                <a:off x="4039189"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20" name="任意多边形: 形状 1719"/>
              <p:cNvSpPr/>
              <p:nvPr>
                <p:custDataLst>
                  <p:tags r:id="rId1167"/>
                </p:custDataLst>
              </p:nvPr>
            </p:nvSpPr>
            <p:spPr>
              <a:xfrm>
                <a:off x="4039189"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21" name="任意多边形: 形状 1720"/>
              <p:cNvSpPr/>
              <p:nvPr>
                <p:custDataLst>
                  <p:tags r:id="rId1168"/>
                </p:custDataLst>
              </p:nvPr>
            </p:nvSpPr>
            <p:spPr>
              <a:xfrm>
                <a:off x="4039189"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22" name="任意多边形: 形状 1721"/>
              <p:cNvSpPr/>
              <p:nvPr>
                <p:custDataLst>
                  <p:tags r:id="rId1169"/>
                </p:custDataLst>
              </p:nvPr>
            </p:nvSpPr>
            <p:spPr>
              <a:xfrm>
                <a:off x="4039189"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23" name="任意多边形: 形状 1722"/>
              <p:cNvSpPr/>
              <p:nvPr>
                <p:custDataLst>
                  <p:tags r:id="rId1170"/>
                </p:custDataLst>
              </p:nvPr>
            </p:nvSpPr>
            <p:spPr>
              <a:xfrm>
                <a:off x="4039189"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24" name="任意多边形: 形状 1723"/>
              <p:cNvSpPr/>
              <p:nvPr>
                <p:custDataLst>
                  <p:tags r:id="rId1171"/>
                </p:custDataLst>
              </p:nvPr>
            </p:nvSpPr>
            <p:spPr>
              <a:xfrm>
                <a:off x="4039189"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25" name="任意多边形: 形状 1724"/>
              <p:cNvSpPr/>
              <p:nvPr>
                <p:custDataLst>
                  <p:tags r:id="rId1172"/>
                </p:custDataLst>
              </p:nvPr>
            </p:nvSpPr>
            <p:spPr>
              <a:xfrm>
                <a:off x="4039189"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26" name="任意多边形: 形状 1725"/>
              <p:cNvSpPr/>
              <p:nvPr>
                <p:custDataLst>
                  <p:tags r:id="rId1173"/>
                </p:custDataLst>
              </p:nvPr>
            </p:nvSpPr>
            <p:spPr>
              <a:xfrm>
                <a:off x="4039189"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27" name="任意多边形: 形状 1726"/>
              <p:cNvSpPr/>
              <p:nvPr>
                <p:custDataLst>
                  <p:tags r:id="rId1174"/>
                </p:custDataLst>
              </p:nvPr>
            </p:nvSpPr>
            <p:spPr>
              <a:xfrm>
                <a:off x="8088648" y="281523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28" name="任意多边形: 形状 1727"/>
              <p:cNvSpPr/>
              <p:nvPr>
                <p:custDataLst>
                  <p:tags r:id="rId1175"/>
                </p:custDataLst>
              </p:nvPr>
            </p:nvSpPr>
            <p:spPr>
              <a:xfrm>
                <a:off x="8088648" y="290018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29" name="任意多边形: 形状 1728"/>
              <p:cNvSpPr/>
              <p:nvPr>
                <p:custDataLst>
                  <p:tags r:id="rId1176"/>
                </p:custDataLst>
              </p:nvPr>
            </p:nvSpPr>
            <p:spPr>
              <a:xfrm>
                <a:off x="8088648" y="29842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30" name="任意多边形: 形状 1729"/>
              <p:cNvSpPr/>
              <p:nvPr>
                <p:custDataLst>
                  <p:tags r:id="rId1177"/>
                </p:custDataLst>
              </p:nvPr>
            </p:nvSpPr>
            <p:spPr>
              <a:xfrm>
                <a:off x="8088648" y="306826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31" name="任意多边形: 形状 1730"/>
              <p:cNvSpPr/>
              <p:nvPr>
                <p:custDataLst>
                  <p:tags r:id="rId1178"/>
                </p:custDataLst>
              </p:nvPr>
            </p:nvSpPr>
            <p:spPr>
              <a:xfrm>
                <a:off x="8088648" y="315321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32" name="任意多边形: 形状 1731"/>
              <p:cNvSpPr/>
              <p:nvPr>
                <p:custDataLst>
                  <p:tags r:id="rId1179"/>
                </p:custDataLst>
              </p:nvPr>
            </p:nvSpPr>
            <p:spPr>
              <a:xfrm>
                <a:off x="8088648" y="323725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33" name="任意多边形: 形状 1732"/>
              <p:cNvSpPr/>
              <p:nvPr>
                <p:custDataLst>
                  <p:tags r:id="rId1180"/>
                </p:custDataLst>
              </p:nvPr>
            </p:nvSpPr>
            <p:spPr>
              <a:xfrm>
                <a:off x="8088648" y="33222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34" name="任意多边形: 形状 1733"/>
              <p:cNvSpPr/>
              <p:nvPr>
                <p:custDataLst>
                  <p:tags r:id="rId1181"/>
                </p:custDataLst>
              </p:nvPr>
            </p:nvSpPr>
            <p:spPr>
              <a:xfrm>
                <a:off x="8088648" y="340624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35" name="任意多边形: 形状 1734"/>
              <p:cNvSpPr/>
              <p:nvPr>
                <p:custDataLst>
                  <p:tags r:id="rId1182"/>
                </p:custDataLst>
              </p:nvPr>
            </p:nvSpPr>
            <p:spPr>
              <a:xfrm>
                <a:off x="8088648" y="34911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36" name="任意多边形: 形状 1735"/>
              <p:cNvSpPr/>
              <p:nvPr>
                <p:custDataLst>
                  <p:tags r:id="rId1183"/>
                </p:custDataLst>
              </p:nvPr>
            </p:nvSpPr>
            <p:spPr>
              <a:xfrm>
                <a:off x="8088648" y="35752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37" name="任意多边形: 形状 1736"/>
              <p:cNvSpPr/>
              <p:nvPr>
                <p:custDataLst>
                  <p:tags r:id="rId1184"/>
                </p:custDataLst>
              </p:nvPr>
            </p:nvSpPr>
            <p:spPr>
              <a:xfrm>
                <a:off x="8088648" y="365928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38" name="任意多边形: 形状 1737"/>
              <p:cNvSpPr/>
              <p:nvPr>
                <p:custDataLst>
                  <p:tags r:id="rId1185"/>
                </p:custDataLst>
              </p:nvPr>
            </p:nvSpPr>
            <p:spPr>
              <a:xfrm>
                <a:off x="8088648" y="37442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39" name="任意多边形: 形状 1738"/>
              <p:cNvSpPr/>
              <p:nvPr>
                <p:custDataLst>
                  <p:tags r:id="rId1186"/>
                </p:custDataLst>
              </p:nvPr>
            </p:nvSpPr>
            <p:spPr>
              <a:xfrm>
                <a:off x="8088648" y="382827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40" name="任意多边形: 形状 1739"/>
              <p:cNvSpPr/>
              <p:nvPr>
                <p:custDataLst>
                  <p:tags r:id="rId1187"/>
                </p:custDataLst>
              </p:nvPr>
            </p:nvSpPr>
            <p:spPr>
              <a:xfrm>
                <a:off x="8088648" y="391231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41" name="任意多边形: 形状 1740"/>
              <p:cNvSpPr/>
              <p:nvPr>
                <p:custDataLst>
                  <p:tags r:id="rId1188"/>
                </p:custDataLst>
              </p:nvPr>
            </p:nvSpPr>
            <p:spPr>
              <a:xfrm>
                <a:off x="8088648" y="39972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42" name="任意多边形: 形状 1741"/>
              <p:cNvSpPr/>
              <p:nvPr>
                <p:custDataLst>
                  <p:tags r:id="rId1189"/>
                </p:custDataLst>
              </p:nvPr>
            </p:nvSpPr>
            <p:spPr>
              <a:xfrm>
                <a:off x="8088648" y="408131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43" name="任意多边形: 形状 1742"/>
              <p:cNvSpPr/>
              <p:nvPr>
                <p:custDataLst>
                  <p:tags r:id="rId1190"/>
                </p:custDataLst>
              </p:nvPr>
            </p:nvSpPr>
            <p:spPr>
              <a:xfrm>
                <a:off x="8088648" y="41662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44" name="任意多边形: 形状 1743"/>
              <p:cNvSpPr/>
              <p:nvPr>
                <p:custDataLst>
                  <p:tags r:id="rId1191"/>
                </p:custDataLst>
              </p:nvPr>
            </p:nvSpPr>
            <p:spPr>
              <a:xfrm>
                <a:off x="8088648" y="425030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45" name="任意多边形: 形状 1744"/>
              <p:cNvSpPr/>
              <p:nvPr>
                <p:custDataLst>
                  <p:tags r:id="rId1192"/>
                </p:custDataLst>
              </p:nvPr>
            </p:nvSpPr>
            <p:spPr>
              <a:xfrm>
                <a:off x="8088648" y="433434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46" name="任意多边形: 形状 1745"/>
              <p:cNvSpPr/>
              <p:nvPr>
                <p:custDataLst>
                  <p:tags r:id="rId1193"/>
                </p:custDataLst>
              </p:nvPr>
            </p:nvSpPr>
            <p:spPr>
              <a:xfrm>
                <a:off x="8088648" y="44192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47" name="任意多边形: 形状 1746"/>
              <p:cNvSpPr/>
              <p:nvPr>
                <p:custDataLst>
                  <p:tags r:id="rId1194"/>
                </p:custDataLst>
              </p:nvPr>
            </p:nvSpPr>
            <p:spPr>
              <a:xfrm>
                <a:off x="8088648" y="45033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48" name="任意多边形: 形状 1747"/>
              <p:cNvSpPr/>
              <p:nvPr>
                <p:custDataLst>
                  <p:tags r:id="rId1195"/>
                </p:custDataLst>
              </p:nvPr>
            </p:nvSpPr>
            <p:spPr>
              <a:xfrm>
                <a:off x="8088648" y="45882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49" name="任意多边形: 形状 1748"/>
              <p:cNvSpPr/>
              <p:nvPr>
                <p:custDataLst>
                  <p:tags r:id="rId1196"/>
                </p:custDataLst>
              </p:nvPr>
            </p:nvSpPr>
            <p:spPr>
              <a:xfrm>
                <a:off x="8088648" y="467232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50" name="任意多边形: 形状 1749"/>
              <p:cNvSpPr/>
              <p:nvPr>
                <p:custDataLst>
                  <p:tags r:id="rId1197"/>
                </p:custDataLst>
              </p:nvPr>
            </p:nvSpPr>
            <p:spPr>
              <a:xfrm>
                <a:off x="3954242"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51" name="任意多边形: 形状 1750"/>
              <p:cNvSpPr/>
              <p:nvPr>
                <p:custDataLst>
                  <p:tags r:id="rId1198"/>
                </p:custDataLst>
              </p:nvPr>
            </p:nvSpPr>
            <p:spPr>
              <a:xfrm>
                <a:off x="3954242"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52" name="任意多边形: 形状 1751"/>
              <p:cNvSpPr/>
              <p:nvPr>
                <p:custDataLst>
                  <p:tags r:id="rId1199"/>
                </p:custDataLst>
              </p:nvPr>
            </p:nvSpPr>
            <p:spPr>
              <a:xfrm>
                <a:off x="3954242"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53" name="任意多边形: 形状 1752"/>
              <p:cNvSpPr/>
              <p:nvPr>
                <p:custDataLst>
                  <p:tags r:id="rId1200"/>
                </p:custDataLst>
              </p:nvPr>
            </p:nvSpPr>
            <p:spPr>
              <a:xfrm>
                <a:off x="3954242"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54" name="任意多边形: 形状 1753"/>
              <p:cNvSpPr/>
              <p:nvPr>
                <p:custDataLst>
                  <p:tags r:id="rId1201"/>
                </p:custDataLst>
              </p:nvPr>
            </p:nvSpPr>
            <p:spPr>
              <a:xfrm>
                <a:off x="3954242"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55" name="任意多边形: 形状 1754"/>
              <p:cNvSpPr/>
              <p:nvPr>
                <p:custDataLst>
                  <p:tags r:id="rId1202"/>
                </p:custDataLst>
              </p:nvPr>
            </p:nvSpPr>
            <p:spPr>
              <a:xfrm>
                <a:off x="3954242"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56" name="任意多边形: 形状 1755"/>
              <p:cNvSpPr/>
              <p:nvPr>
                <p:custDataLst>
                  <p:tags r:id="rId1203"/>
                </p:custDataLst>
              </p:nvPr>
            </p:nvSpPr>
            <p:spPr>
              <a:xfrm>
                <a:off x="3954242"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57" name="任意多边形: 形状 1756"/>
              <p:cNvSpPr/>
              <p:nvPr>
                <p:custDataLst>
                  <p:tags r:id="rId1204"/>
                </p:custDataLst>
              </p:nvPr>
            </p:nvSpPr>
            <p:spPr>
              <a:xfrm>
                <a:off x="3954242"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58" name="任意多边形: 形状 1757"/>
              <p:cNvSpPr/>
              <p:nvPr>
                <p:custDataLst>
                  <p:tags r:id="rId1205"/>
                </p:custDataLst>
              </p:nvPr>
            </p:nvSpPr>
            <p:spPr>
              <a:xfrm>
                <a:off x="3954242"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59" name="任意多边形: 形状 1758"/>
              <p:cNvSpPr/>
              <p:nvPr>
                <p:custDataLst>
                  <p:tags r:id="rId1206"/>
                </p:custDataLst>
              </p:nvPr>
            </p:nvSpPr>
            <p:spPr>
              <a:xfrm>
                <a:off x="3954242"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60" name="任意多边形: 形状 1759"/>
              <p:cNvSpPr/>
              <p:nvPr>
                <p:custDataLst>
                  <p:tags r:id="rId1207"/>
                </p:custDataLst>
              </p:nvPr>
            </p:nvSpPr>
            <p:spPr>
              <a:xfrm>
                <a:off x="3954242"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61" name="任意多边形: 形状 1760"/>
              <p:cNvSpPr/>
              <p:nvPr>
                <p:custDataLst>
                  <p:tags r:id="rId1208"/>
                </p:custDataLst>
              </p:nvPr>
            </p:nvSpPr>
            <p:spPr>
              <a:xfrm>
                <a:off x="3954242"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62" name="任意多边形: 形状 1761"/>
              <p:cNvSpPr/>
              <p:nvPr>
                <p:custDataLst>
                  <p:tags r:id="rId1209"/>
                </p:custDataLst>
              </p:nvPr>
            </p:nvSpPr>
            <p:spPr>
              <a:xfrm>
                <a:off x="3954242"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63" name="任意多边形: 形状 1762"/>
              <p:cNvSpPr/>
              <p:nvPr>
                <p:custDataLst>
                  <p:tags r:id="rId1210"/>
                </p:custDataLst>
              </p:nvPr>
            </p:nvSpPr>
            <p:spPr>
              <a:xfrm>
                <a:off x="3954242"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64" name="任意多边形: 形状 1763"/>
              <p:cNvSpPr/>
              <p:nvPr>
                <p:custDataLst>
                  <p:tags r:id="rId1211"/>
                </p:custDataLst>
              </p:nvPr>
            </p:nvSpPr>
            <p:spPr>
              <a:xfrm>
                <a:off x="3954242"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65" name="任意多边形: 形状 1764"/>
              <p:cNvSpPr/>
              <p:nvPr>
                <p:custDataLst>
                  <p:tags r:id="rId1212"/>
                </p:custDataLst>
              </p:nvPr>
            </p:nvSpPr>
            <p:spPr>
              <a:xfrm>
                <a:off x="3954242"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66" name="任意多边形: 形状 1765"/>
              <p:cNvSpPr/>
              <p:nvPr>
                <p:custDataLst>
                  <p:tags r:id="rId1213"/>
                </p:custDataLst>
              </p:nvPr>
            </p:nvSpPr>
            <p:spPr>
              <a:xfrm>
                <a:off x="3954242"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67" name="任意多边形: 形状 1766"/>
              <p:cNvSpPr/>
              <p:nvPr>
                <p:custDataLst>
                  <p:tags r:id="rId1214"/>
                </p:custDataLst>
              </p:nvPr>
            </p:nvSpPr>
            <p:spPr>
              <a:xfrm>
                <a:off x="3954242"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68" name="任意多边形: 形状 1767"/>
              <p:cNvSpPr/>
              <p:nvPr>
                <p:custDataLst>
                  <p:tags r:id="rId1215"/>
                </p:custDataLst>
              </p:nvPr>
            </p:nvSpPr>
            <p:spPr>
              <a:xfrm>
                <a:off x="3954242"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69" name="任意多边形: 形状 1768"/>
              <p:cNvSpPr/>
              <p:nvPr>
                <p:custDataLst>
                  <p:tags r:id="rId1216"/>
                </p:custDataLst>
              </p:nvPr>
            </p:nvSpPr>
            <p:spPr>
              <a:xfrm>
                <a:off x="3954242"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70" name="任意多边形: 形状 1769"/>
              <p:cNvSpPr/>
              <p:nvPr>
                <p:custDataLst>
                  <p:tags r:id="rId1217"/>
                </p:custDataLst>
              </p:nvPr>
            </p:nvSpPr>
            <p:spPr>
              <a:xfrm>
                <a:off x="3954242"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71" name="任意多边形: 形状 1770"/>
              <p:cNvSpPr/>
              <p:nvPr>
                <p:custDataLst>
                  <p:tags r:id="rId1218"/>
                </p:custDataLst>
              </p:nvPr>
            </p:nvSpPr>
            <p:spPr>
              <a:xfrm>
                <a:off x="3954242"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72" name="任意多边形: 形状 1771"/>
              <p:cNvSpPr/>
              <p:nvPr>
                <p:custDataLst>
                  <p:tags r:id="rId1219"/>
                </p:custDataLst>
              </p:nvPr>
            </p:nvSpPr>
            <p:spPr>
              <a:xfrm>
                <a:off x="3954242"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73" name="任意多边形: 形状 1772"/>
              <p:cNvSpPr/>
              <p:nvPr>
                <p:custDataLst>
                  <p:tags r:id="rId1220"/>
                </p:custDataLst>
              </p:nvPr>
            </p:nvSpPr>
            <p:spPr>
              <a:xfrm>
                <a:off x="8004604" y="27736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74" name="任意多边形: 形状 1773"/>
              <p:cNvSpPr/>
              <p:nvPr>
                <p:custDataLst>
                  <p:tags r:id="rId1221"/>
                </p:custDataLst>
              </p:nvPr>
            </p:nvSpPr>
            <p:spPr>
              <a:xfrm>
                <a:off x="8004604" y="285770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75" name="任意多边形: 形状 1774"/>
              <p:cNvSpPr/>
              <p:nvPr>
                <p:custDataLst>
                  <p:tags r:id="rId1222"/>
                </p:custDataLst>
              </p:nvPr>
            </p:nvSpPr>
            <p:spPr>
              <a:xfrm>
                <a:off x="8004604" y="294175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76" name="任意多边形: 形状 1775"/>
              <p:cNvSpPr/>
              <p:nvPr>
                <p:custDataLst>
                  <p:tags r:id="rId1223"/>
                </p:custDataLst>
              </p:nvPr>
            </p:nvSpPr>
            <p:spPr>
              <a:xfrm>
                <a:off x="8004604" y="302669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77" name="任意多边形: 形状 1776"/>
              <p:cNvSpPr/>
              <p:nvPr>
                <p:custDataLst>
                  <p:tags r:id="rId1224"/>
                </p:custDataLst>
              </p:nvPr>
            </p:nvSpPr>
            <p:spPr>
              <a:xfrm>
                <a:off x="8004604" y="311074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78" name="任意多边形: 形状 1777"/>
              <p:cNvSpPr/>
              <p:nvPr>
                <p:custDataLst>
                  <p:tags r:id="rId1225"/>
                </p:custDataLst>
              </p:nvPr>
            </p:nvSpPr>
            <p:spPr>
              <a:xfrm>
                <a:off x="8004604" y="31956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79" name="任意多边形: 形状 1778"/>
              <p:cNvSpPr/>
              <p:nvPr>
                <p:custDataLst>
                  <p:tags r:id="rId1226"/>
                </p:custDataLst>
              </p:nvPr>
            </p:nvSpPr>
            <p:spPr>
              <a:xfrm>
                <a:off x="8004604" y="327973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80" name="任意多边形: 形状 1779"/>
              <p:cNvSpPr/>
              <p:nvPr>
                <p:custDataLst>
                  <p:tags r:id="rId1227"/>
                </p:custDataLst>
              </p:nvPr>
            </p:nvSpPr>
            <p:spPr>
              <a:xfrm>
                <a:off x="8004604" y="336377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81" name="任意多边形: 形状 1780"/>
              <p:cNvSpPr/>
              <p:nvPr>
                <p:custDataLst>
                  <p:tags r:id="rId1228"/>
                </p:custDataLst>
              </p:nvPr>
            </p:nvSpPr>
            <p:spPr>
              <a:xfrm>
                <a:off x="8004604" y="34487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82" name="任意多边形: 形状 1781"/>
              <p:cNvSpPr/>
              <p:nvPr>
                <p:custDataLst>
                  <p:tags r:id="rId1229"/>
                </p:custDataLst>
              </p:nvPr>
            </p:nvSpPr>
            <p:spPr>
              <a:xfrm>
                <a:off x="8004604" y="353276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83" name="任意多边形: 形状 1782"/>
              <p:cNvSpPr/>
              <p:nvPr>
                <p:custDataLst>
                  <p:tags r:id="rId1230"/>
                </p:custDataLst>
              </p:nvPr>
            </p:nvSpPr>
            <p:spPr>
              <a:xfrm>
                <a:off x="8004604" y="361681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84" name="任意多边形: 形状 1783"/>
              <p:cNvSpPr/>
              <p:nvPr>
                <p:custDataLst>
                  <p:tags r:id="rId1231"/>
                </p:custDataLst>
              </p:nvPr>
            </p:nvSpPr>
            <p:spPr>
              <a:xfrm>
                <a:off x="8004604" y="370175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85" name="任意多边形: 形状 1784"/>
              <p:cNvSpPr/>
              <p:nvPr>
                <p:custDataLst>
                  <p:tags r:id="rId1232"/>
                </p:custDataLst>
              </p:nvPr>
            </p:nvSpPr>
            <p:spPr>
              <a:xfrm>
                <a:off x="8004604" y="378580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86" name="任意多边形: 形状 1785"/>
              <p:cNvSpPr/>
              <p:nvPr>
                <p:custDataLst>
                  <p:tags r:id="rId1233"/>
                </p:custDataLst>
              </p:nvPr>
            </p:nvSpPr>
            <p:spPr>
              <a:xfrm>
                <a:off x="8004604" y="38707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87" name="任意多边形: 形状 1786"/>
              <p:cNvSpPr/>
              <p:nvPr>
                <p:custDataLst>
                  <p:tags r:id="rId1234"/>
                </p:custDataLst>
              </p:nvPr>
            </p:nvSpPr>
            <p:spPr>
              <a:xfrm>
                <a:off x="8004604" y="395479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88" name="任意多边形: 形状 1787"/>
              <p:cNvSpPr/>
              <p:nvPr>
                <p:custDataLst>
                  <p:tags r:id="rId1235"/>
                </p:custDataLst>
              </p:nvPr>
            </p:nvSpPr>
            <p:spPr>
              <a:xfrm>
                <a:off x="8004604" y="40397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89" name="任意多边形: 形状 1788"/>
              <p:cNvSpPr/>
              <p:nvPr>
                <p:custDataLst>
                  <p:tags r:id="rId1236"/>
                </p:custDataLst>
              </p:nvPr>
            </p:nvSpPr>
            <p:spPr>
              <a:xfrm>
                <a:off x="8004604" y="41237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90" name="任意多边形: 形状 1789"/>
              <p:cNvSpPr/>
              <p:nvPr>
                <p:custDataLst>
                  <p:tags r:id="rId1237"/>
                </p:custDataLst>
              </p:nvPr>
            </p:nvSpPr>
            <p:spPr>
              <a:xfrm>
                <a:off x="8004604" y="420782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91" name="任意多边形: 形状 1790"/>
              <p:cNvSpPr/>
              <p:nvPr>
                <p:custDataLst>
                  <p:tags r:id="rId1238"/>
                </p:custDataLst>
              </p:nvPr>
            </p:nvSpPr>
            <p:spPr>
              <a:xfrm>
                <a:off x="8004604" y="42927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92" name="任意多边形: 形状 1791"/>
              <p:cNvSpPr/>
              <p:nvPr>
                <p:custDataLst>
                  <p:tags r:id="rId1239"/>
                </p:custDataLst>
              </p:nvPr>
            </p:nvSpPr>
            <p:spPr>
              <a:xfrm>
                <a:off x="8004604" y="437681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93" name="任意多边形: 形状 1792"/>
              <p:cNvSpPr/>
              <p:nvPr>
                <p:custDataLst>
                  <p:tags r:id="rId1240"/>
                </p:custDataLst>
              </p:nvPr>
            </p:nvSpPr>
            <p:spPr>
              <a:xfrm>
                <a:off x="8004604" y="44617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94" name="任意多边形: 形状 1793"/>
              <p:cNvSpPr/>
              <p:nvPr>
                <p:custDataLst>
                  <p:tags r:id="rId1241"/>
                </p:custDataLst>
              </p:nvPr>
            </p:nvSpPr>
            <p:spPr>
              <a:xfrm>
                <a:off x="8004604" y="454580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95" name="任意多边形: 形状 1794"/>
              <p:cNvSpPr/>
              <p:nvPr>
                <p:custDataLst>
                  <p:tags r:id="rId1242"/>
                </p:custDataLst>
              </p:nvPr>
            </p:nvSpPr>
            <p:spPr>
              <a:xfrm>
                <a:off x="8004604" y="46298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96" name="任意多边形: 形状 1795"/>
              <p:cNvSpPr/>
              <p:nvPr>
                <p:custDataLst>
                  <p:tags r:id="rId1243"/>
                </p:custDataLst>
              </p:nvPr>
            </p:nvSpPr>
            <p:spPr>
              <a:xfrm>
                <a:off x="3870198"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97" name="任意多边形: 形状 1796"/>
              <p:cNvSpPr/>
              <p:nvPr>
                <p:custDataLst>
                  <p:tags r:id="rId1244"/>
                </p:custDataLst>
              </p:nvPr>
            </p:nvSpPr>
            <p:spPr>
              <a:xfrm>
                <a:off x="3870198"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98" name="任意多边形: 形状 1797"/>
              <p:cNvSpPr/>
              <p:nvPr>
                <p:custDataLst>
                  <p:tags r:id="rId1245"/>
                </p:custDataLst>
              </p:nvPr>
            </p:nvSpPr>
            <p:spPr>
              <a:xfrm>
                <a:off x="3870198"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99" name="任意多边形: 形状 1798"/>
              <p:cNvSpPr/>
              <p:nvPr>
                <p:custDataLst>
                  <p:tags r:id="rId1246"/>
                </p:custDataLst>
              </p:nvPr>
            </p:nvSpPr>
            <p:spPr>
              <a:xfrm>
                <a:off x="3870198"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00" name="任意多边形: 形状 1799"/>
              <p:cNvSpPr/>
              <p:nvPr>
                <p:custDataLst>
                  <p:tags r:id="rId1247"/>
                </p:custDataLst>
              </p:nvPr>
            </p:nvSpPr>
            <p:spPr>
              <a:xfrm>
                <a:off x="3870198"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01" name="任意多边形: 形状 1800"/>
              <p:cNvSpPr/>
              <p:nvPr>
                <p:custDataLst>
                  <p:tags r:id="rId1248"/>
                </p:custDataLst>
              </p:nvPr>
            </p:nvSpPr>
            <p:spPr>
              <a:xfrm>
                <a:off x="3870198"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02" name="任意多边形: 形状 1801"/>
              <p:cNvSpPr/>
              <p:nvPr>
                <p:custDataLst>
                  <p:tags r:id="rId1249"/>
                </p:custDataLst>
              </p:nvPr>
            </p:nvSpPr>
            <p:spPr>
              <a:xfrm>
                <a:off x="3870198"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03" name="任意多边形: 形状 1802"/>
              <p:cNvSpPr/>
              <p:nvPr>
                <p:custDataLst>
                  <p:tags r:id="rId1250"/>
                </p:custDataLst>
              </p:nvPr>
            </p:nvSpPr>
            <p:spPr>
              <a:xfrm>
                <a:off x="3870198"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04" name="任意多边形: 形状 1803"/>
              <p:cNvSpPr/>
              <p:nvPr>
                <p:custDataLst>
                  <p:tags r:id="rId1251"/>
                </p:custDataLst>
              </p:nvPr>
            </p:nvSpPr>
            <p:spPr>
              <a:xfrm>
                <a:off x="3870198"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05" name="任意多边形: 形状 1804"/>
              <p:cNvSpPr/>
              <p:nvPr>
                <p:custDataLst>
                  <p:tags r:id="rId1252"/>
                </p:custDataLst>
              </p:nvPr>
            </p:nvSpPr>
            <p:spPr>
              <a:xfrm>
                <a:off x="3870198"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06" name="任意多边形: 形状 1805"/>
              <p:cNvSpPr/>
              <p:nvPr>
                <p:custDataLst>
                  <p:tags r:id="rId1253"/>
                </p:custDataLst>
              </p:nvPr>
            </p:nvSpPr>
            <p:spPr>
              <a:xfrm>
                <a:off x="3870198"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07" name="任意多边形: 形状 1806"/>
              <p:cNvSpPr/>
              <p:nvPr>
                <p:custDataLst>
                  <p:tags r:id="rId1254"/>
                </p:custDataLst>
              </p:nvPr>
            </p:nvSpPr>
            <p:spPr>
              <a:xfrm>
                <a:off x="3870198"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08" name="任意多边形: 形状 1807"/>
              <p:cNvSpPr/>
              <p:nvPr>
                <p:custDataLst>
                  <p:tags r:id="rId1255"/>
                </p:custDataLst>
              </p:nvPr>
            </p:nvSpPr>
            <p:spPr>
              <a:xfrm>
                <a:off x="3870198"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09" name="任意多边形: 形状 1808"/>
              <p:cNvSpPr/>
              <p:nvPr>
                <p:custDataLst>
                  <p:tags r:id="rId1256"/>
                </p:custDataLst>
              </p:nvPr>
            </p:nvSpPr>
            <p:spPr>
              <a:xfrm>
                <a:off x="3870198"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10" name="任意多边形: 形状 1809"/>
              <p:cNvSpPr/>
              <p:nvPr>
                <p:custDataLst>
                  <p:tags r:id="rId1257"/>
                </p:custDataLst>
              </p:nvPr>
            </p:nvSpPr>
            <p:spPr>
              <a:xfrm>
                <a:off x="3870198"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11" name="任意多边形: 形状 1810"/>
              <p:cNvSpPr/>
              <p:nvPr>
                <p:custDataLst>
                  <p:tags r:id="rId1258"/>
                </p:custDataLst>
              </p:nvPr>
            </p:nvSpPr>
            <p:spPr>
              <a:xfrm>
                <a:off x="3870198"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12" name="任意多边形: 形状 1811"/>
              <p:cNvSpPr/>
              <p:nvPr>
                <p:custDataLst>
                  <p:tags r:id="rId1259"/>
                </p:custDataLst>
              </p:nvPr>
            </p:nvSpPr>
            <p:spPr>
              <a:xfrm>
                <a:off x="3870198"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13" name="任意多边形: 形状 1812"/>
              <p:cNvSpPr/>
              <p:nvPr>
                <p:custDataLst>
                  <p:tags r:id="rId1260"/>
                </p:custDataLst>
              </p:nvPr>
            </p:nvSpPr>
            <p:spPr>
              <a:xfrm>
                <a:off x="3870198"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14" name="任意多边形: 形状 1813"/>
              <p:cNvSpPr/>
              <p:nvPr>
                <p:custDataLst>
                  <p:tags r:id="rId1261"/>
                </p:custDataLst>
              </p:nvPr>
            </p:nvSpPr>
            <p:spPr>
              <a:xfrm>
                <a:off x="3870198"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15" name="任意多边形: 形状 1814"/>
              <p:cNvSpPr/>
              <p:nvPr>
                <p:custDataLst>
                  <p:tags r:id="rId1262"/>
                </p:custDataLst>
              </p:nvPr>
            </p:nvSpPr>
            <p:spPr>
              <a:xfrm>
                <a:off x="3870198"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16" name="任意多边形: 形状 1815"/>
              <p:cNvSpPr/>
              <p:nvPr>
                <p:custDataLst>
                  <p:tags r:id="rId1263"/>
                </p:custDataLst>
              </p:nvPr>
            </p:nvSpPr>
            <p:spPr>
              <a:xfrm>
                <a:off x="3870198"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17" name="任意多边形: 形状 1816"/>
              <p:cNvSpPr/>
              <p:nvPr>
                <p:custDataLst>
                  <p:tags r:id="rId1264"/>
                </p:custDataLst>
              </p:nvPr>
            </p:nvSpPr>
            <p:spPr>
              <a:xfrm>
                <a:off x="3870198"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18" name="任意多边形: 形状 1817"/>
              <p:cNvSpPr/>
              <p:nvPr>
                <p:custDataLst>
                  <p:tags r:id="rId1265"/>
                </p:custDataLst>
              </p:nvPr>
            </p:nvSpPr>
            <p:spPr>
              <a:xfrm>
                <a:off x="3870198"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19" name="任意多边形: 形状 1818"/>
              <p:cNvSpPr/>
              <p:nvPr>
                <p:custDataLst>
                  <p:tags r:id="rId1266"/>
                </p:custDataLst>
              </p:nvPr>
            </p:nvSpPr>
            <p:spPr>
              <a:xfrm>
                <a:off x="7919657" y="281523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20" name="任意多边形: 形状 1819"/>
              <p:cNvSpPr/>
              <p:nvPr>
                <p:custDataLst>
                  <p:tags r:id="rId1267"/>
                </p:custDataLst>
              </p:nvPr>
            </p:nvSpPr>
            <p:spPr>
              <a:xfrm>
                <a:off x="7919657" y="290018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21" name="任意多边形: 形状 1820"/>
              <p:cNvSpPr/>
              <p:nvPr>
                <p:custDataLst>
                  <p:tags r:id="rId1268"/>
                </p:custDataLst>
              </p:nvPr>
            </p:nvSpPr>
            <p:spPr>
              <a:xfrm>
                <a:off x="7919657" y="29842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22" name="任意多边形: 形状 1821"/>
              <p:cNvSpPr/>
              <p:nvPr>
                <p:custDataLst>
                  <p:tags r:id="rId1269"/>
                </p:custDataLst>
              </p:nvPr>
            </p:nvSpPr>
            <p:spPr>
              <a:xfrm>
                <a:off x="7919657" y="306826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23" name="任意多边形: 形状 1822"/>
              <p:cNvSpPr/>
              <p:nvPr>
                <p:custDataLst>
                  <p:tags r:id="rId1270"/>
                </p:custDataLst>
              </p:nvPr>
            </p:nvSpPr>
            <p:spPr>
              <a:xfrm>
                <a:off x="7919657" y="315321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24" name="任意多边形: 形状 1823"/>
              <p:cNvSpPr/>
              <p:nvPr>
                <p:custDataLst>
                  <p:tags r:id="rId1271"/>
                </p:custDataLst>
              </p:nvPr>
            </p:nvSpPr>
            <p:spPr>
              <a:xfrm>
                <a:off x="7919657" y="323725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25" name="任意多边形: 形状 1824"/>
              <p:cNvSpPr/>
              <p:nvPr>
                <p:custDataLst>
                  <p:tags r:id="rId1272"/>
                </p:custDataLst>
              </p:nvPr>
            </p:nvSpPr>
            <p:spPr>
              <a:xfrm>
                <a:off x="7919657" y="33222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26" name="任意多边形: 形状 1825"/>
              <p:cNvSpPr/>
              <p:nvPr>
                <p:custDataLst>
                  <p:tags r:id="rId1273"/>
                </p:custDataLst>
              </p:nvPr>
            </p:nvSpPr>
            <p:spPr>
              <a:xfrm>
                <a:off x="7919657" y="340624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27" name="任意多边形: 形状 1826"/>
              <p:cNvSpPr/>
              <p:nvPr>
                <p:custDataLst>
                  <p:tags r:id="rId1274"/>
                </p:custDataLst>
              </p:nvPr>
            </p:nvSpPr>
            <p:spPr>
              <a:xfrm>
                <a:off x="7919657" y="34911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28" name="任意多边形: 形状 1827"/>
              <p:cNvSpPr/>
              <p:nvPr>
                <p:custDataLst>
                  <p:tags r:id="rId1275"/>
                </p:custDataLst>
              </p:nvPr>
            </p:nvSpPr>
            <p:spPr>
              <a:xfrm>
                <a:off x="7919657" y="35752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29" name="任意多边形: 形状 1828"/>
              <p:cNvSpPr/>
              <p:nvPr>
                <p:custDataLst>
                  <p:tags r:id="rId1276"/>
                </p:custDataLst>
              </p:nvPr>
            </p:nvSpPr>
            <p:spPr>
              <a:xfrm>
                <a:off x="7919657" y="365928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30" name="任意多边形: 形状 1829"/>
              <p:cNvSpPr/>
              <p:nvPr>
                <p:custDataLst>
                  <p:tags r:id="rId1277"/>
                </p:custDataLst>
              </p:nvPr>
            </p:nvSpPr>
            <p:spPr>
              <a:xfrm>
                <a:off x="7919657" y="37442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31" name="任意多边形: 形状 1830"/>
              <p:cNvSpPr/>
              <p:nvPr>
                <p:custDataLst>
                  <p:tags r:id="rId1278"/>
                </p:custDataLst>
              </p:nvPr>
            </p:nvSpPr>
            <p:spPr>
              <a:xfrm>
                <a:off x="7919657" y="382827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32" name="任意多边形: 形状 1831"/>
              <p:cNvSpPr/>
              <p:nvPr>
                <p:custDataLst>
                  <p:tags r:id="rId1279"/>
                </p:custDataLst>
              </p:nvPr>
            </p:nvSpPr>
            <p:spPr>
              <a:xfrm>
                <a:off x="7919657" y="391231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33" name="任意多边形: 形状 1832"/>
              <p:cNvSpPr/>
              <p:nvPr>
                <p:custDataLst>
                  <p:tags r:id="rId1280"/>
                </p:custDataLst>
              </p:nvPr>
            </p:nvSpPr>
            <p:spPr>
              <a:xfrm>
                <a:off x="7919657" y="39972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34" name="任意多边形: 形状 1833"/>
              <p:cNvSpPr/>
              <p:nvPr>
                <p:custDataLst>
                  <p:tags r:id="rId1281"/>
                </p:custDataLst>
              </p:nvPr>
            </p:nvSpPr>
            <p:spPr>
              <a:xfrm>
                <a:off x="7919657" y="408131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35" name="任意多边形: 形状 1834"/>
              <p:cNvSpPr/>
              <p:nvPr>
                <p:custDataLst>
                  <p:tags r:id="rId1282"/>
                </p:custDataLst>
              </p:nvPr>
            </p:nvSpPr>
            <p:spPr>
              <a:xfrm>
                <a:off x="7919657" y="41662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36" name="任意多边形: 形状 1835"/>
              <p:cNvSpPr/>
              <p:nvPr>
                <p:custDataLst>
                  <p:tags r:id="rId1283"/>
                </p:custDataLst>
              </p:nvPr>
            </p:nvSpPr>
            <p:spPr>
              <a:xfrm>
                <a:off x="7919657" y="425030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37" name="任意多边形: 形状 1836"/>
              <p:cNvSpPr/>
              <p:nvPr>
                <p:custDataLst>
                  <p:tags r:id="rId1284"/>
                </p:custDataLst>
              </p:nvPr>
            </p:nvSpPr>
            <p:spPr>
              <a:xfrm>
                <a:off x="7919657" y="433434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38" name="任意多边形: 形状 1837"/>
              <p:cNvSpPr/>
              <p:nvPr>
                <p:custDataLst>
                  <p:tags r:id="rId1285"/>
                </p:custDataLst>
              </p:nvPr>
            </p:nvSpPr>
            <p:spPr>
              <a:xfrm>
                <a:off x="7919657" y="44192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39" name="任意多边形: 形状 1838"/>
              <p:cNvSpPr/>
              <p:nvPr>
                <p:custDataLst>
                  <p:tags r:id="rId1286"/>
                </p:custDataLst>
              </p:nvPr>
            </p:nvSpPr>
            <p:spPr>
              <a:xfrm>
                <a:off x="7919657" y="45033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40" name="任意多边形: 形状 1839"/>
              <p:cNvSpPr/>
              <p:nvPr>
                <p:custDataLst>
                  <p:tags r:id="rId1287"/>
                </p:custDataLst>
              </p:nvPr>
            </p:nvSpPr>
            <p:spPr>
              <a:xfrm>
                <a:off x="7919657" y="45882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41" name="任意多边形: 形状 1840"/>
              <p:cNvSpPr/>
              <p:nvPr>
                <p:custDataLst>
                  <p:tags r:id="rId1288"/>
                </p:custDataLst>
              </p:nvPr>
            </p:nvSpPr>
            <p:spPr>
              <a:xfrm>
                <a:off x="7919657" y="467232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grpSp>
        <p:sp>
          <p:nvSpPr>
            <p:cNvPr id="1842" name="图形 573"/>
            <p:cNvSpPr/>
            <p:nvPr>
              <p:custDataLst>
                <p:tags r:id="rId1"/>
              </p:custDataLst>
            </p:nvPr>
          </p:nvSpPr>
          <p:spPr>
            <a:xfrm>
              <a:off x="5822" y="4143"/>
              <a:ext cx="7400" cy="3171"/>
            </a:xfrm>
            <a:custGeom>
              <a:avLst/>
              <a:gdLst>
                <a:gd name="connsiteX0" fmla="*/ 0 w 4699215"/>
                <a:gd name="connsiteY0" fmla="*/ 0 h 2013433"/>
                <a:gd name="connsiteX1" fmla="*/ 4699216 w 4699215"/>
                <a:gd name="connsiteY1" fmla="*/ 0 h 2013433"/>
                <a:gd name="connsiteX2" fmla="*/ 4699216 w 4699215"/>
                <a:gd name="connsiteY2" fmla="*/ 2013433 h 2013433"/>
                <a:gd name="connsiteX3" fmla="*/ 0 w 4699215"/>
                <a:gd name="connsiteY3" fmla="*/ 2013433 h 2013433"/>
              </a:gdLst>
              <a:ahLst/>
              <a:cxnLst>
                <a:cxn ang="0">
                  <a:pos x="connsiteX0" y="connsiteY0"/>
                </a:cxn>
                <a:cxn ang="0">
                  <a:pos x="connsiteX1" y="connsiteY1"/>
                </a:cxn>
                <a:cxn ang="0">
                  <a:pos x="connsiteX2" y="connsiteY2"/>
                </a:cxn>
                <a:cxn ang="0">
                  <a:pos x="connsiteX3" y="connsiteY3"/>
                </a:cxn>
              </a:cxnLst>
              <a:rect l="l" t="t" r="r" b="b"/>
              <a:pathLst>
                <a:path w="4699215" h="2013433">
                  <a:moveTo>
                    <a:pt x="0" y="0"/>
                  </a:moveTo>
                  <a:lnTo>
                    <a:pt x="4699216" y="0"/>
                  </a:lnTo>
                  <a:lnTo>
                    <a:pt x="4699216" y="2013433"/>
                  </a:lnTo>
                  <a:lnTo>
                    <a:pt x="0" y="2013433"/>
                  </a:lnTo>
                  <a:close/>
                </a:path>
              </a:pathLst>
            </a:custGeom>
            <a:solidFill>
              <a:srgbClr val="FFFFFF"/>
            </a:solidFill>
            <a:ln w="18049" cap="flat">
              <a:solidFill>
                <a:srgbClr val="231815"/>
              </a:solidFill>
              <a:prstDash val="solid"/>
              <a:miter/>
            </a:ln>
          </p:spPr>
          <p:txBody>
            <a:bodyPr rtlCol="0" anchor="ctr"/>
            <a:lstStyle/>
            <a:p>
              <a:endParaRPr lang="zh-CN" altLang="en-US"/>
            </a:p>
          </p:txBody>
        </p:sp>
        <p:grpSp>
          <p:nvGrpSpPr>
            <p:cNvPr id="1843" name="图形 573"/>
            <p:cNvGrpSpPr/>
            <p:nvPr/>
          </p:nvGrpSpPr>
          <p:grpSpPr>
            <a:xfrm>
              <a:off x="6026" y="3275"/>
              <a:ext cx="1744" cy="1079"/>
              <a:chOff x="3826562" y="2079625"/>
              <a:chExt cx="1107285" cy="685037"/>
            </a:xfrm>
          </p:grpSpPr>
          <p:sp>
            <p:nvSpPr>
              <p:cNvPr id="1844" name="任意多边形: 形状 1843"/>
              <p:cNvSpPr/>
              <p:nvPr>
                <p:custDataLst>
                  <p:tags r:id="rId3"/>
                </p:custDataLst>
              </p:nvPr>
            </p:nvSpPr>
            <p:spPr>
              <a:xfrm>
                <a:off x="4794678" y="2569427"/>
                <a:ext cx="139169" cy="104518"/>
              </a:xfrm>
              <a:custGeom>
                <a:avLst/>
                <a:gdLst>
                  <a:gd name="connsiteX0" fmla="*/ 39763 w 139169"/>
                  <a:gd name="connsiteY0" fmla="*/ 94888 h 104518"/>
                  <a:gd name="connsiteX1" fmla="*/ 21689 w 139169"/>
                  <a:gd name="connsiteY1" fmla="*/ 95792 h 104518"/>
                  <a:gd name="connsiteX2" fmla="*/ 12652 w 139169"/>
                  <a:gd name="connsiteY2" fmla="*/ 80429 h 104518"/>
                  <a:gd name="connsiteX3" fmla="*/ 0 w 139169"/>
                  <a:gd name="connsiteY3" fmla="*/ 33437 h 104518"/>
                  <a:gd name="connsiteX4" fmla="*/ 31629 w 139169"/>
                  <a:gd name="connsiteY4" fmla="*/ 3615 h 104518"/>
                  <a:gd name="connsiteX5" fmla="*/ 52414 w 139169"/>
                  <a:gd name="connsiteY5" fmla="*/ 7230 h 104518"/>
                  <a:gd name="connsiteX6" fmla="*/ 66873 w 139169"/>
                  <a:gd name="connsiteY6" fmla="*/ 0 h 104518"/>
                  <a:gd name="connsiteX7" fmla="*/ 85851 w 139169"/>
                  <a:gd name="connsiteY7" fmla="*/ 9941 h 104518"/>
                  <a:gd name="connsiteX8" fmla="*/ 93081 w 139169"/>
                  <a:gd name="connsiteY8" fmla="*/ 9037 h 104518"/>
                  <a:gd name="connsiteX9" fmla="*/ 111155 w 139169"/>
                  <a:gd name="connsiteY9" fmla="*/ 20785 h 104518"/>
                  <a:gd name="connsiteX10" fmla="*/ 130132 w 139169"/>
                  <a:gd name="connsiteY10" fmla="*/ 30726 h 104518"/>
                  <a:gd name="connsiteX11" fmla="*/ 139169 w 139169"/>
                  <a:gd name="connsiteY11" fmla="*/ 51511 h 104518"/>
                  <a:gd name="connsiteX12" fmla="*/ 103925 w 139169"/>
                  <a:gd name="connsiteY12" fmla="*/ 51511 h 104518"/>
                  <a:gd name="connsiteX13" fmla="*/ 100310 w 139169"/>
                  <a:gd name="connsiteY13" fmla="*/ 59644 h 104518"/>
                  <a:gd name="connsiteX14" fmla="*/ 99406 w 139169"/>
                  <a:gd name="connsiteY14" fmla="*/ 79525 h 104518"/>
                  <a:gd name="connsiteX15" fmla="*/ 88562 w 139169"/>
                  <a:gd name="connsiteY15" fmla="*/ 81333 h 104518"/>
                  <a:gd name="connsiteX16" fmla="*/ 83140 w 139169"/>
                  <a:gd name="connsiteY16" fmla="*/ 74103 h 104518"/>
                  <a:gd name="connsiteX17" fmla="*/ 76814 w 139169"/>
                  <a:gd name="connsiteY17" fmla="*/ 97599 h 104518"/>
                  <a:gd name="connsiteX18" fmla="*/ 64162 w 139169"/>
                  <a:gd name="connsiteY18" fmla="*/ 96695 h 104518"/>
                  <a:gd name="connsiteX19" fmla="*/ 57836 w 139169"/>
                  <a:gd name="connsiteY19" fmla="*/ 103925 h 104518"/>
                  <a:gd name="connsiteX20" fmla="*/ 44281 w 139169"/>
                  <a:gd name="connsiteY20" fmla="*/ 103021 h 104518"/>
                  <a:gd name="connsiteX21" fmla="*/ 39763 w 139169"/>
                  <a:gd name="connsiteY21" fmla="*/ 94888 h 104518"/>
                  <a:gd name="connsiteX22" fmla="*/ 39763 w 139169"/>
                  <a:gd name="connsiteY22" fmla="*/ 94888 h 104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9169" h="104518">
                    <a:moveTo>
                      <a:pt x="39763" y="94888"/>
                    </a:moveTo>
                    <a:cubicBezTo>
                      <a:pt x="33437" y="98503"/>
                      <a:pt x="27111" y="98503"/>
                      <a:pt x="21689" y="95792"/>
                    </a:cubicBezTo>
                    <a:cubicBezTo>
                      <a:pt x="18978" y="90369"/>
                      <a:pt x="15363" y="85851"/>
                      <a:pt x="12652" y="80429"/>
                    </a:cubicBezTo>
                    <a:cubicBezTo>
                      <a:pt x="8133" y="65066"/>
                      <a:pt x="1807" y="48800"/>
                      <a:pt x="0" y="33437"/>
                    </a:cubicBezTo>
                    <a:cubicBezTo>
                      <a:pt x="7230" y="20785"/>
                      <a:pt x="20785" y="11748"/>
                      <a:pt x="31629" y="3615"/>
                    </a:cubicBezTo>
                    <a:cubicBezTo>
                      <a:pt x="38859" y="3615"/>
                      <a:pt x="46088" y="6326"/>
                      <a:pt x="52414" y="7230"/>
                    </a:cubicBezTo>
                    <a:cubicBezTo>
                      <a:pt x="57836" y="5422"/>
                      <a:pt x="62355" y="1807"/>
                      <a:pt x="66873" y="0"/>
                    </a:cubicBezTo>
                    <a:cubicBezTo>
                      <a:pt x="72296" y="904"/>
                      <a:pt x="79525" y="9037"/>
                      <a:pt x="85851" y="9941"/>
                    </a:cubicBezTo>
                    <a:cubicBezTo>
                      <a:pt x="87658" y="9941"/>
                      <a:pt x="90370" y="9037"/>
                      <a:pt x="93081" y="9037"/>
                    </a:cubicBezTo>
                    <a:cubicBezTo>
                      <a:pt x="98503" y="12652"/>
                      <a:pt x="105732" y="17170"/>
                      <a:pt x="111155" y="20785"/>
                    </a:cubicBezTo>
                    <a:cubicBezTo>
                      <a:pt x="121095" y="21689"/>
                      <a:pt x="126517" y="25303"/>
                      <a:pt x="130132" y="30726"/>
                    </a:cubicBezTo>
                    <a:cubicBezTo>
                      <a:pt x="135554" y="38859"/>
                      <a:pt x="138265" y="47896"/>
                      <a:pt x="139169" y="51511"/>
                    </a:cubicBezTo>
                    <a:cubicBezTo>
                      <a:pt x="128325" y="51511"/>
                      <a:pt x="114769" y="51511"/>
                      <a:pt x="103925" y="51511"/>
                    </a:cubicBezTo>
                    <a:cubicBezTo>
                      <a:pt x="103021" y="54222"/>
                      <a:pt x="102118" y="56933"/>
                      <a:pt x="100310" y="59644"/>
                    </a:cubicBezTo>
                    <a:cubicBezTo>
                      <a:pt x="101214" y="66873"/>
                      <a:pt x="101214" y="77718"/>
                      <a:pt x="99406" y="79525"/>
                    </a:cubicBezTo>
                    <a:cubicBezTo>
                      <a:pt x="97599" y="81333"/>
                      <a:pt x="92177" y="83140"/>
                      <a:pt x="88562" y="81333"/>
                    </a:cubicBezTo>
                    <a:cubicBezTo>
                      <a:pt x="86755" y="78621"/>
                      <a:pt x="84947" y="76814"/>
                      <a:pt x="83140" y="74103"/>
                    </a:cubicBezTo>
                    <a:cubicBezTo>
                      <a:pt x="84044" y="86755"/>
                      <a:pt x="83140" y="96695"/>
                      <a:pt x="76814" y="97599"/>
                    </a:cubicBezTo>
                    <a:cubicBezTo>
                      <a:pt x="72296" y="97599"/>
                      <a:pt x="68681" y="97599"/>
                      <a:pt x="64162" y="96695"/>
                    </a:cubicBezTo>
                    <a:cubicBezTo>
                      <a:pt x="62355" y="100310"/>
                      <a:pt x="61451" y="103021"/>
                      <a:pt x="57836" y="103925"/>
                    </a:cubicBezTo>
                    <a:cubicBezTo>
                      <a:pt x="54222" y="104829"/>
                      <a:pt x="47896" y="104829"/>
                      <a:pt x="44281" y="103021"/>
                    </a:cubicBezTo>
                    <a:cubicBezTo>
                      <a:pt x="41570" y="100310"/>
                      <a:pt x="42474" y="97599"/>
                      <a:pt x="39763" y="94888"/>
                    </a:cubicBezTo>
                    <a:lnTo>
                      <a:pt x="39763" y="94888"/>
                    </a:lnTo>
                    <a:close/>
                  </a:path>
                </a:pathLst>
              </a:custGeom>
              <a:solidFill>
                <a:srgbClr val="F9BB8A"/>
              </a:solidFill>
              <a:ln w="9025" cap="flat">
                <a:noFill/>
                <a:prstDash val="solid"/>
                <a:miter/>
              </a:ln>
            </p:spPr>
            <p:txBody>
              <a:bodyPr rtlCol="0" anchor="ctr"/>
              <a:lstStyle/>
              <a:p>
                <a:endParaRPr lang="zh-CN" altLang="en-US"/>
              </a:p>
            </p:txBody>
          </p:sp>
          <p:sp>
            <p:nvSpPr>
              <p:cNvPr id="1845" name="任意多边形: 形状 1844"/>
              <p:cNvSpPr/>
              <p:nvPr>
                <p:custDataLst>
                  <p:tags r:id="rId4"/>
                </p:custDataLst>
              </p:nvPr>
            </p:nvSpPr>
            <p:spPr>
              <a:xfrm>
                <a:off x="3880139" y="2546695"/>
                <a:ext cx="26226" cy="28058"/>
              </a:xfrm>
              <a:custGeom>
                <a:avLst/>
                <a:gdLst>
                  <a:gd name="connsiteX0" fmla="*/ 19881 w 26226"/>
                  <a:gd name="connsiteY0" fmla="*/ 6466 h 28058"/>
                  <a:gd name="connsiteX1" fmla="*/ 18978 w 26226"/>
                  <a:gd name="connsiteY1" fmla="*/ 1043 h 28058"/>
                  <a:gd name="connsiteX2" fmla="*/ 18978 w 26226"/>
                  <a:gd name="connsiteY2" fmla="*/ 1043 h 28058"/>
                  <a:gd name="connsiteX3" fmla="*/ 11748 w 26226"/>
                  <a:gd name="connsiteY3" fmla="*/ 1043 h 28058"/>
                  <a:gd name="connsiteX4" fmla="*/ 3615 w 26226"/>
                  <a:gd name="connsiteY4" fmla="*/ 6466 h 28058"/>
                  <a:gd name="connsiteX5" fmla="*/ 0 w 26226"/>
                  <a:gd name="connsiteY5" fmla="*/ 15503 h 28058"/>
                  <a:gd name="connsiteX6" fmla="*/ 4518 w 26226"/>
                  <a:gd name="connsiteY6" fmla="*/ 18214 h 28058"/>
                  <a:gd name="connsiteX7" fmla="*/ 5422 w 26226"/>
                  <a:gd name="connsiteY7" fmla="*/ 18214 h 28058"/>
                  <a:gd name="connsiteX8" fmla="*/ 8133 w 26226"/>
                  <a:gd name="connsiteY8" fmla="*/ 16406 h 28058"/>
                  <a:gd name="connsiteX9" fmla="*/ 8133 w 26226"/>
                  <a:gd name="connsiteY9" fmla="*/ 16406 h 28058"/>
                  <a:gd name="connsiteX10" fmla="*/ 5422 w 26226"/>
                  <a:gd name="connsiteY10" fmla="*/ 24540 h 28058"/>
                  <a:gd name="connsiteX11" fmla="*/ 5422 w 26226"/>
                  <a:gd name="connsiteY11" fmla="*/ 25443 h 28058"/>
                  <a:gd name="connsiteX12" fmla="*/ 14459 w 26226"/>
                  <a:gd name="connsiteY12" fmla="*/ 27251 h 28058"/>
                  <a:gd name="connsiteX13" fmla="*/ 21689 w 26226"/>
                  <a:gd name="connsiteY13" fmla="*/ 22732 h 28058"/>
                  <a:gd name="connsiteX14" fmla="*/ 24400 w 26226"/>
                  <a:gd name="connsiteY14" fmla="*/ 17310 h 28058"/>
                  <a:gd name="connsiteX15" fmla="*/ 24400 w 26226"/>
                  <a:gd name="connsiteY15" fmla="*/ 8273 h 28058"/>
                  <a:gd name="connsiteX16" fmla="*/ 20785 w 26226"/>
                  <a:gd name="connsiteY16" fmla="*/ 7369 h 28058"/>
                  <a:gd name="connsiteX17" fmla="*/ 19881 w 26226"/>
                  <a:gd name="connsiteY17" fmla="*/ 6466 h 28058"/>
                  <a:gd name="connsiteX18" fmla="*/ 19881 w 26226"/>
                  <a:gd name="connsiteY18" fmla="*/ 6466 h 28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226" h="28058">
                    <a:moveTo>
                      <a:pt x="19881" y="6466"/>
                    </a:moveTo>
                    <a:cubicBezTo>
                      <a:pt x="21689" y="4658"/>
                      <a:pt x="19881" y="2851"/>
                      <a:pt x="18978" y="1043"/>
                    </a:cubicBezTo>
                    <a:lnTo>
                      <a:pt x="18978" y="1043"/>
                    </a:lnTo>
                    <a:cubicBezTo>
                      <a:pt x="17170" y="-764"/>
                      <a:pt x="13555" y="140"/>
                      <a:pt x="11748" y="1043"/>
                    </a:cubicBezTo>
                    <a:cubicBezTo>
                      <a:pt x="6326" y="2851"/>
                      <a:pt x="6326" y="2851"/>
                      <a:pt x="3615" y="6466"/>
                    </a:cubicBezTo>
                    <a:cubicBezTo>
                      <a:pt x="0" y="10080"/>
                      <a:pt x="0" y="10080"/>
                      <a:pt x="0" y="15503"/>
                    </a:cubicBezTo>
                    <a:cubicBezTo>
                      <a:pt x="0" y="17310"/>
                      <a:pt x="2711" y="19117"/>
                      <a:pt x="4518" y="18214"/>
                    </a:cubicBezTo>
                    <a:lnTo>
                      <a:pt x="5422" y="18214"/>
                    </a:lnTo>
                    <a:cubicBezTo>
                      <a:pt x="7230" y="17310"/>
                      <a:pt x="7230" y="17310"/>
                      <a:pt x="8133" y="16406"/>
                    </a:cubicBezTo>
                    <a:lnTo>
                      <a:pt x="8133" y="16406"/>
                    </a:lnTo>
                    <a:cubicBezTo>
                      <a:pt x="7230" y="18214"/>
                      <a:pt x="5422" y="22732"/>
                      <a:pt x="5422" y="24540"/>
                    </a:cubicBezTo>
                    <a:cubicBezTo>
                      <a:pt x="5422" y="24540"/>
                      <a:pt x="5422" y="24540"/>
                      <a:pt x="5422" y="25443"/>
                    </a:cubicBezTo>
                    <a:cubicBezTo>
                      <a:pt x="6326" y="29058"/>
                      <a:pt x="11748" y="28154"/>
                      <a:pt x="14459" y="27251"/>
                    </a:cubicBezTo>
                    <a:cubicBezTo>
                      <a:pt x="16267" y="27251"/>
                      <a:pt x="20785" y="24540"/>
                      <a:pt x="21689" y="22732"/>
                    </a:cubicBezTo>
                    <a:cubicBezTo>
                      <a:pt x="23496" y="20925"/>
                      <a:pt x="23496" y="20021"/>
                      <a:pt x="24400" y="17310"/>
                    </a:cubicBezTo>
                    <a:cubicBezTo>
                      <a:pt x="25303" y="14599"/>
                      <a:pt x="28015" y="10080"/>
                      <a:pt x="24400" y="8273"/>
                    </a:cubicBezTo>
                    <a:cubicBezTo>
                      <a:pt x="22592" y="7369"/>
                      <a:pt x="22592" y="7369"/>
                      <a:pt x="20785" y="7369"/>
                    </a:cubicBezTo>
                    <a:cubicBezTo>
                      <a:pt x="19881" y="8273"/>
                      <a:pt x="19881" y="7369"/>
                      <a:pt x="19881" y="6466"/>
                    </a:cubicBezTo>
                    <a:lnTo>
                      <a:pt x="19881" y="6466"/>
                    </a:lnTo>
                    <a:close/>
                  </a:path>
                </a:pathLst>
              </a:custGeom>
              <a:solidFill>
                <a:srgbClr val="6B95A1"/>
              </a:solidFill>
              <a:ln w="9025" cap="flat">
                <a:noFill/>
                <a:prstDash val="solid"/>
                <a:miter/>
              </a:ln>
            </p:spPr>
            <p:txBody>
              <a:bodyPr rtlCol="0" anchor="ctr"/>
              <a:lstStyle/>
              <a:p>
                <a:endParaRPr lang="zh-CN" altLang="en-US"/>
              </a:p>
            </p:txBody>
          </p:sp>
          <p:sp>
            <p:nvSpPr>
              <p:cNvPr id="1846" name="任意多边形: 形状 1845"/>
              <p:cNvSpPr/>
              <p:nvPr>
                <p:custDataLst>
                  <p:tags r:id="rId5"/>
                </p:custDataLst>
              </p:nvPr>
            </p:nvSpPr>
            <p:spPr>
              <a:xfrm>
                <a:off x="3829532" y="2319104"/>
                <a:ext cx="1009480" cy="309063"/>
              </a:xfrm>
              <a:custGeom>
                <a:avLst/>
                <a:gdLst>
                  <a:gd name="connsiteX0" fmla="*/ 285568 w 1009480"/>
                  <a:gd name="connsiteY0" fmla="*/ 262975 h 309063"/>
                  <a:gd name="connsiteX1" fmla="*/ 147302 w 1009480"/>
                  <a:gd name="connsiteY1" fmla="*/ 298219 h 309063"/>
                  <a:gd name="connsiteX2" fmla="*/ 111155 w 1009480"/>
                  <a:gd name="connsiteY2" fmla="*/ 308160 h 309063"/>
                  <a:gd name="connsiteX3" fmla="*/ 92177 w 1009480"/>
                  <a:gd name="connsiteY3" fmla="*/ 309064 h 309063"/>
                  <a:gd name="connsiteX4" fmla="*/ 75910 w 1009480"/>
                  <a:gd name="connsiteY4" fmla="*/ 304545 h 309063"/>
                  <a:gd name="connsiteX5" fmla="*/ 48800 w 1009480"/>
                  <a:gd name="connsiteY5" fmla="*/ 258457 h 309063"/>
                  <a:gd name="connsiteX6" fmla="*/ 31629 w 1009480"/>
                  <a:gd name="connsiteY6" fmla="*/ 238576 h 309063"/>
                  <a:gd name="connsiteX7" fmla="*/ 11748 w 1009480"/>
                  <a:gd name="connsiteY7" fmla="*/ 220502 h 309063"/>
                  <a:gd name="connsiteX8" fmla="*/ 0 w 1009480"/>
                  <a:gd name="connsiteY8" fmla="*/ 179835 h 309063"/>
                  <a:gd name="connsiteX9" fmla="*/ 38859 w 1009480"/>
                  <a:gd name="connsiteY9" fmla="*/ 125614 h 309063"/>
                  <a:gd name="connsiteX10" fmla="*/ 60548 w 1009480"/>
                  <a:gd name="connsiteY10" fmla="*/ 112962 h 309063"/>
                  <a:gd name="connsiteX11" fmla="*/ 93984 w 1009480"/>
                  <a:gd name="connsiteY11" fmla="*/ 109347 h 309063"/>
                  <a:gd name="connsiteX12" fmla="*/ 115673 w 1009480"/>
                  <a:gd name="connsiteY12" fmla="*/ 111155 h 309063"/>
                  <a:gd name="connsiteX13" fmla="*/ 125614 w 1009480"/>
                  <a:gd name="connsiteY13" fmla="*/ 109347 h 309063"/>
                  <a:gd name="connsiteX14" fmla="*/ 188872 w 1009480"/>
                  <a:gd name="connsiteY14" fmla="*/ 108443 h 309063"/>
                  <a:gd name="connsiteX15" fmla="*/ 211465 w 1009480"/>
                  <a:gd name="connsiteY15" fmla="*/ 97599 h 309063"/>
                  <a:gd name="connsiteX16" fmla="*/ 266590 w 1009480"/>
                  <a:gd name="connsiteY16" fmla="*/ 103925 h 309063"/>
                  <a:gd name="connsiteX17" fmla="*/ 300931 w 1009480"/>
                  <a:gd name="connsiteY17" fmla="*/ 95792 h 309063"/>
                  <a:gd name="connsiteX18" fmla="*/ 317197 w 1009480"/>
                  <a:gd name="connsiteY18" fmla="*/ 86755 h 309063"/>
                  <a:gd name="connsiteX19" fmla="*/ 369611 w 1009480"/>
                  <a:gd name="connsiteY19" fmla="*/ 73199 h 309063"/>
                  <a:gd name="connsiteX20" fmla="*/ 364189 w 1009480"/>
                  <a:gd name="connsiteY20" fmla="*/ 62355 h 309063"/>
                  <a:gd name="connsiteX21" fmla="*/ 380456 w 1009480"/>
                  <a:gd name="connsiteY21" fmla="*/ 46992 h 309063"/>
                  <a:gd name="connsiteX22" fmla="*/ 398530 w 1009480"/>
                  <a:gd name="connsiteY22" fmla="*/ 21689 h 309063"/>
                  <a:gd name="connsiteX23" fmla="*/ 422026 w 1009480"/>
                  <a:gd name="connsiteY23" fmla="*/ 15363 h 309063"/>
                  <a:gd name="connsiteX24" fmla="*/ 439196 w 1009480"/>
                  <a:gd name="connsiteY24" fmla="*/ 18074 h 309063"/>
                  <a:gd name="connsiteX25" fmla="*/ 473536 w 1009480"/>
                  <a:gd name="connsiteY25" fmla="*/ 18074 h 309063"/>
                  <a:gd name="connsiteX26" fmla="*/ 497032 w 1009480"/>
                  <a:gd name="connsiteY26" fmla="*/ 21689 h 309063"/>
                  <a:gd name="connsiteX27" fmla="*/ 553965 w 1009480"/>
                  <a:gd name="connsiteY27" fmla="*/ 27111 h 309063"/>
                  <a:gd name="connsiteX28" fmla="*/ 581980 w 1009480"/>
                  <a:gd name="connsiteY28" fmla="*/ 15363 h 309063"/>
                  <a:gd name="connsiteX29" fmla="*/ 593728 w 1009480"/>
                  <a:gd name="connsiteY29" fmla="*/ 0 h 309063"/>
                  <a:gd name="connsiteX30" fmla="*/ 723860 w 1009480"/>
                  <a:gd name="connsiteY30" fmla="*/ 21689 h 309063"/>
                  <a:gd name="connsiteX31" fmla="*/ 784408 w 1009480"/>
                  <a:gd name="connsiteY31" fmla="*/ 37052 h 309063"/>
                  <a:gd name="connsiteX32" fmla="*/ 798867 w 1009480"/>
                  <a:gd name="connsiteY32" fmla="*/ 57837 h 309063"/>
                  <a:gd name="connsiteX33" fmla="*/ 810615 w 1009480"/>
                  <a:gd name="connsiteY33" fmla="*/ 66873 h 309063"/>
                  <a:gd name="connsiteX34" fmla="*/ 822363 w 1009480"/>
                  <a:gd name="connsiteY34" fmla="*/ 75007 h 309063"/>
                  <a:gd name="connsiteX35" fmla="*/ 876584 w 1009480"/>
                  <a:gd name="connsiteY35" fmla="*/ 95792 h 309063"/>
                  <a:gd name="connsiteX36" fmla="*/ 955206 w 1009480"/>
                  <a:gd name="connsiteY36" fmla="*/ 127421 h 309063"/>
                  <a:gd name="connsiteX37" fmla="*/ 971472 w 1009480"/>
                  <a:gd name="connsiteY37" fmla="*/ 141880 h 309063"/>
                  <a:gd name="connsiteX38" fmla="*/ 977798 w 1009480"/>
                  <a:gd name="connsiteY38" fmla="*/ 167184 h 309063"/>
                  <a:gd name="connsiteX39" fmla="*/ 975087 w 1009480"/>
                  <a:gd name="connsiteY39" fmla="*/ 181643 h 309063"/>
                  <a:gd name="connsiteX40" fmla="*/ 988643 w 1009480"/>
                  <a:gd name="connsiteY40" fmla="*/ 194294 h 309063"/>
                  <a:gd name="connsiteX41" fmla="*/ 988643 w 1009480"/>
                  <a:gd name="connsiteY41" fmla="*/ 209657 h 309063"/>
                  <a:gd name="connsiteX42" fmla="*/ 1007620 w 1009480"/>
                  <a:gd name="connsiteY42" fmla="*/ 253938 h 309063"/>
                  <a:gd name="connsiteX43" fmla="*/ 965147 w 1009480"/>
                  <a:gd name="connsiteY43" fmla="*/ 281049 h 309063"/>
                  <a:gd name="connsiteX44" fmla="*/ 967858 w 1009480"/>
                  <a:gd name="connsiteY44" fmla="*/ 301834 h 309063"/>
                  <a:gd name="connsiteX45" fmla="*/ 553965 w 1009480"/>
                  <a:gd name="connsiteY45" fmla="*/ 300931 h 309063"/>
                  <a:gd name="connsiteX46" fmla="*/ 335271 w 1009480"/>
                  <a:gd name="connsiteY46" fmla="*/ 301834 h 309063"/>
                  <a:gd name="connsiteX47" fmla="*/ 326234 w 1009480"/>
                  <a:gd name="connsiteY47" fmla="*/ 275627 h 309063"/>
                  <a:gd name="connsiteX48" fmla="*/ 303642 w 1009480"/>
                  <a:gd name="connsiteY48" fmla="*/ 262975 h 309063"/>
                  <a:gd name="connsiteX49" fmla="*/ 285568 w 1009480"/>
                  <a:gd name="connsiteY49" fmla="*/ 262975 h 309063"/>
                  <a:gd name="connsiteX50" fmla="*/ 285568 w 1009480"/>
                  <a:gd name="connsiteY50" fmla="*/ 262975 h 309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009480" h="309063">
                    <a:moveTo>
                      <a:pt x="285568" y="262975"/>
                    </a:moveTo>
                    <a:cubicBezTo>
                      <a:pt x="239479" y="274723"/>
                      <a:pt x="192487" y="286471"/>
                      <a:pt x="147302" y="298219"/>
                    </a:cubicBezTo>
                    <a:cubicBezTo>
                      <a:pt x="135554" y="301834"/>
                      <a:pt x="122903" y="304545"/>
                      <a:pt x="111155" y="308160"/>
                    </a:cubicBezTo>
                    <a:cubicBezTo>
                      <a:pt x="104829" y="308160"/>
                      <a:pt x="98503" y="309064"/>
                      <a:pt x="92177" y="309064"/>
                    </a:cubicBezTo>
                    <a:cubicBezTo>
                      <a:pt x="86755" y="307256"/>
                      <a:pt x="81333" y="306353"/>
                      <a:pt x="75910" y="304545"/>
                    </a:cubicBezTo>
                    <a:cubicBezTo>
                      <a:pt x="66873" y="289183"/>
                      <a:pt x="58740" y="273820"/>
                      <a:pt x="48800" y="258457"/>
                    </a:cubicBezTo>
                    <a:cubicBezTo>
                      <a:pt x="43377" y="252131"/>
                      <a:pt x="37052" y="244901"/>
                      <a:pt x="31629" y="238576"/>
                    </a:cubicBezTo>
                    <a:cubicBezTo>
                      <a:pt x="24400" y="232250"/>
                      <a:pt x="16267" y="227731"/>
                      <a:pt x="11748" y="220502"/>
                    </a:cubicBezTo>
                    <a:cubicBezTo>
                      <a:pt x="8133" y="207850"/>
                      <a:pt x="1807" y="195198"/>
                      <a:pt x="0" y="179835"/>
                    </a:cubicBezTo>
                    <a:cubicBezTo>
                      <a:pt x="10844" y="157243"/>
                      <a:pt x="24400" y="141880"/>
                      <a:pt x="38859" y="125614"/>
                    </a:cubicBezTo>
                    <a:cubicBezTo>
                      <a:pt x="46088" y="120191"/>
                      <a:pt x="50607" y="116577"/>
                      <a:pt x="60548" y="112962"/>
                    </a:cubicBezTo>
                    <a:cubicBezTo>
                      <a:pt x="71392" y="112058"/>
                      <a:pt x="80429" y="112962"/>
                      <a:pt x="93984" y="109347"/>
                    </a:cubicBezTo>
                    <a:cubicBezTo>
                      <a:pt x="102118" y="109347"/>
                      <a:pt x="109347" y="109347"/>
                      <a:pt x="115673" y="111155"/>
                    </a:cubicBezTo>
                    <a:cubicBezTo>
                      <a:pt x="118384" y="110251"/>
                      <a:pt x="122903" y="110251"/>
                      <a:pt x="125614" y="109347"/>
                    </a:cubicBezTo>
                    <a:cubicBezTo>
                      <a:pt x="148206" y="110251"/>
                      <a:pt x="168087" y="109347"/>
                      <a:pt x="188872" y="108443"/>
                    </a:cubicBezTo>
                    <a:cubicBezTo>
                      <a:pt x="200620" y="101214"/>
                      <a:pt x="202428" y="101214"/>
                      <a:pt x="211465" y="97599"/>
                    </a:cubicBezTo>
                    <a:cubicBezTo>
                      <a:pt x="226828" y="98503"/>
                      <a:pt x="250324" y="105732"/>
                      <a:pt x="266590" y="103925"/>
                    </a:cubicBezTo>
                    <a:cubicBezTo>
                      <a:pt x="272012" y="93081"/>
                      <a:pt x="284664" y="92177"/>
                      <a:pt x="300931" y="95792"/>
                    </a:cubicBezTo>
                    <a:cubicBezTo>
                      <a:pt x="307256" y="94888"/>
                      <a:pt x="311775" y="89466"/>
                      <a:pt x="317197" y="86755"/>
                    </a:cubicBezTo>
                    <a:cubicBezTo>
                      <a:pt x="334367" y="82236"/>
                      <a:pt x="363286" y="80429"/>
                      <a:pt x="369611" y="73199"/>
                    </a:cubicBezTo>
                    <a:cubicBezTo>
                      <a:pt x="367804" y="69585"/>
                      <a:pt x="366900" y="66873"/>
                      <a:pt x="364189" y="62355"/>
                    </a:cubicBezTo>
                    <a:cubicBezTo>
                      <a:pt x="370515" y="57837"/>
                      <a:pt x="375937" y="52414"/>
                      <a:pt x="380456" y="46992"/>
                    </a:cubicBezTo>
                    <a:cubicBezTo>
                      <a:pt x="386782" y="38859"/>
                      <a:pt x="391300" y="29822"/>
                      <a:pt x="398530" y="21689"/>
                    </a:cubicBezTo>
                    <a:cubicBezTo>
                      <a:pt x="404856" y="15363"/>
                      <a:pt x="412989" y="15363"/>
                      <a:pt x="422026" y="15363"/>
                    </a:cubicBezTo>
                    <a:cubicBezTo>
                      <a:pt x="427448" y="16267"/>
                      <a:pt x="433774" y="17170"/>
                      <a:pt x="439196" y="18074"/>
                    </a:cubicBezTo>
                    <a:cubicBezTo>
                      <a:pt x="450944" y="18074"/>
                      <a:pt x="460885" y="18074"/>
                      <a:pt x="473536" y="18074"/>
                    </a:cubicBezTo>
                    <a:cubicBezTo>
                      <a:pt x="480766" y="18978"/>
                      <a:pt x="489803" y="20785"/>
                      <a:pt x="497032" y="21689"/>
                    </a:cubicBezTo>
                    <a:cubicBezTo>
                      <a:pt x="516010" y="22592"/>
                      <a:pt x="535891" y="23496"/>
                      <a:pt x="553965" y="27111"/>
                    </a:cubicBezTo>
                    <a:cubicBezTo>
                      <a:pt x="563906" y="24400"/>
                      <a:pt x="572039" y="18074"/>
                      <a:pt x="581980" y="15363"/>
                    </a:cubicBezTo>
                    <a:cubicBezTo>
                      <a:pt x="586498" y="11748"/>
                      <a:pt x="590113" y="4518"/>
                      <a:pt x="593728" y="0"/>
                    </a:cubicBezTo>
                    <a:cubicBezTo>
                      <a:pt x="637105" y="7230"/>
                      <a:pt x="680483" y="14459"/>
                      <a:pt x="723860" y="21689"/>
                    </a:cubicBezTo>
                    <a:cubicBezTo>
                      <a:pt x="743741" y="27111"/>
                      <a:pt x="765430" y="31629"/>
                      <a:pt x="784408" y="37052"/>
                    </a:cubicBezTo>
                    <a:cubicBezTo>
                      <a:pt x="789830" y="43377"/>
                      <a:pt x="793445" y="50607"/>
                      <a:pt x="798867" y="57837"/>
                    </a:cubicBezTo>
                    <a:cubicBezTo>
                      <a:pt x="803385" y="60548"/>
                      <a:pt x="807000" y="64162"/>
                      <a:pt x="810615" y="66873"/>
                    </a:cubicBezTo>
                    <a:cubicBezTo>
                      <a:pt x="814230" y="69585"/>
                      <a:pt x="818748" y="72296"/>
                      <a:pt x="822363" y="75007"/>
                    </a:cubicBezTo>
                    <a:cubicBezTo>
                      <a:pt x="841340" y="82236"/>
                      <a:pt x="858511" y="89466"/>
                      <a:pt x="876584" y="95792"/>
                    </a:cubicBezTo>
                    <a:cubicBezTo>
                      <a:pt x="902792" y="106636"/>
                      <a:pt x="928999" y="116577"/>
                      <a:pt x="955206" y="127421"/>
                    </a:cubicBezTo>
                    <a:cubicBezTo>
                      <a:pt x="963339" y="128325"/>
                      <a:pt x="969665" y="132843"/>
                      <a:pt x="971472" y="141880"/>
                    </a:cubicBezTo>
                    <a:cubicBezTo>
                      <a:pt x="974184" y="150013"/>
                      <a:pt x="975991" y="159050"/>
                      <a:pt x="977798" y="167184"/>
                    </a:cubicBezTo>
                    <a:cubicBezTo>
                      <a:pt x="976895" y="171702"/>
                      <a:pt x="975991" y="177124"/>
                      <a:pt x="975087" y="181643"/>
                    </a:cubicBezTo>
                    <a:cubicBezTo>
                      <a:pt x="980509" y="183450"/>
                      <a:pt x="986835" y="187065"/>
                      <a:pt x="988643" y="194294"/>
                    </a:cubicBezTo>
                    <a:cubicBezTo>
                      <a:pt x="989546" y="199717"/>
                      <a:pt x="987739" y="204235"/>
                      <a:pt x="988643" y="209657"/>
                    </a:cubicBezTo>
                    <a:cubicBezTo>
                      <a:pt x="994969" y="225020"/>
                      <a:pt x="1015754" y="239479"/>
                      <a:pt x="1007620" y="253938"/>
                    </a:cubicBezTo>
                    <a:cubicBezTo>
                      <a:pt x="1002198" y="262072"/>
                      <a:pt x="1004006" y="230442"/>
                      <a:pt x="965147" y="281049"/>
                    </a:cubicBezTo>
                    <a:cubicBezTo>
                      <a:pt x="961532" y="285568"/>
                      <a:pt x="969665" y="297316"/>
                      <a:pt x="967858" y="301834"/>
                    </a:cubicBezTo>
                    <a:cubicBezTo>
                      <a:pt x="823266" y="301834"/>
                      <a:pt x="698557" y="300931"/>
                      <a:pt x="553965" y="300931"/>
                    </a:cubicBezTo>
                    <a:cubicBezTo>
                      <a:pt x="480766" y="300931"/>
                      <a:pt x="407567" y="301834"/>
                      <a:pt x="335271" y="301834"/>
                    </a:cubicBezTo>
                    <a:cubicBezTo>
                      <a:pt x="332560" y="292797"/>
                      <a:pt x="328945" y="284664"/>
                      <a:pt x="326234" y="275627"/>
                    </a:cubicBezTo>
                    <a:cubicBezTo>
                      <a:pt x="325330" y="267494"/>
                      <a:pt x="321716" y="260264"/>
                      <a:pt x="303642" y="262975"/>
                    </a:cubicBezTo>
                    <a:cubicBezTo>
                      <a:pt x="297316" y="262975"/>
                      <a:pt x="291894" y="262975"/>
                      <a:pt x="285568" y="262975"/>
                    </a:cubicBezTo>
                    <a:lnTo>
                      <a:pt x="285568" y="262975"/>
                    </a:lnTo>
                    <a:close/>
                  </a:path>
                </a:pathLst>
              </a:custGeom>
              <a:solidFill>
                <a:srgbClr val="6B95A1"/>
              </a:solidFill>
              <a:ln w="9025" cap="flat">
                <a:noFill/>
                <a:prstDash val="solid"/>
                <a:miter/>
              </a:ln>
            </p:spPr>
            <p:txBody>
              <a:bodyPr rtlCol="0" anchor="ctr"/>
              <a:lstStyle/>
              <a:p>
                <a:endParaRPr lang="zh-CN" altLang="en-US"/>
              </a:p>
            </p:txBody>
          </p:sp>
          <p:sp>
            <p:nvSpPr>
              <p:cNvPr id="1847" name="任意多边形: 形状 1846"/>
              <p:cNvSpPr/>
              <p:nvPr>
                <p:custDataLst>
                  <p:tags r:id="rId6"/>
                </p:custDataLst>
              </p:nvPr>
            </p:nvSpPr>
            <p:spPr>
              <a:xfrm>
                <a:off x="3828628" y="2321815"/>
                <a:ext cx="1010331" cy="303641"/>
              </a:xfrm>
              <a:custGeom>
                <a:avLst/>
                <a:gdLst>
                  <a:gd name="connsiteX0" fmla="*/ 286471 w 1010331"/>
                  <a:gd name="connsiteY0" fmla="*/ 260264 h 303641"/>
                  <a:gd name="connsiteX1" fmla="*/ 282857 w 1010331"/>
                  <a:gd name="connsiteY1" fmla="*/ 261168 h 303641"/>
                  <a:gd name="connsiteX2" fmla="*/ 281953 w 1010331"/>
                  <a:gd name="connsiteY2" fmla="*/ 259361 h 303641"/>
                  <a:gd name="connsiteX3" fmla="*/ 286471 w 1010331"/>
                  <a:gd name="connsiteY3" fmla="*/ 254842 h 303641"/>
                  <a:gd name="connsiteX4" fmla="*/ 290990 w 1010331"/>
                  <a:gd name="connsiteY4" fmla="*/ 259361 h 303641"/>
                  <a:gd name="connsiteX5" fmla="*/ 290990 w 1010331"/>
                  <a:gd name="connsiteY5" fmla="*/ 261168 h 303641"/>
                  <a:gd name="connsiteX6" fmla="*/ 286471 w 1010331"/>
                  <a:gd name="connsiteY6" fmla="*/ 260264 h 303641"/>
                  <a:gd name="connsiteX7" fmla="*/ 286471 w 1010331"/>
                  <a:gd name="connsiteY7" fmla="*/ 260264 h 303641"/>
                  <a:gd name="connsiteX8" fmla="*/ 261168 w 1010331"/>
                  <a:gd name="connsiteY8" fmla="*/ 266590 h 303641"/>
                  <a:gd name="connsiteX9" fmla="*/ 253035 w 1010331"/>
                  <a:gd name="connsiteY9" fmla="*/ 268398 h 303641"/>
                  <a:gd name="connsiteX10" fmla="*/ 257553 w 1010331"/>
                  <a:gd name="connsiteY10" fmla="*/ 264783 h 303641"/>
                  <a:gd name="connsiteX11" fmla="*/ 261168 w 1010331"/>
                  <a:gd name="connsiteY11" fmla="*/ 266590 h 303641"/>
                  <a:gd name="connsiteX12" fmla="*/ 261168 w 1010331"/>
                  <a:gd name="connsiteY12" fmla="*/ 266590 h 303641"/>
                  <a:gd name="connsiteX13" fmla="*/ 243094 w 1010331"/>
                  <a:gd name="connsiteY13" fmla="*/ 271109 h 303641"/>
                  <a:gd name="connsiteX14" fmla="*/ 235864 w 1010331"/>
                  <a:gd name="connsiteY14" fmla="*/ 272916 h 303641"/>
                  <a:gd name="connsiteX15" fmla="*/ 234961 w 1010331"/>
                  <a:gd name="connsiteY15" fmla="*/ 269301 h 303641"/>
                  <a:gd name="connsiteX16" fmla="*/ 239479 w 1010331"/>
                  <a:gd name="connsiteY16" fmla="*/ 264783 h 303641"/>
                  <a:gd name="connsiteX17" fmla="*/ 243998 w 1010331"/>
                  <a:gd name="connsiteY17" fmla="*/ 269301 h 303641"/>
                  <a:gd name="connsiteX18" fmla="*/ 243094 w 1010331"/>
                  <a:gd name="connsiteY18" fmla="*/ 271109 h 303641"/>
                  <a:gd name="connsiteX19" fmla="*/ 243094 w 1010331"/>
                  <a:gd name="connsiteY19" fmla="*/ 271109 h 303641"/>
                  <a:gd name="connsiteX20" fmla="*/ 229539 w 1010331"/>
                  <a:gd name="connsiteY20" fmla="*/ 274723 h 303641"/>
                  <a:gd name="connsiteX21" fmla="*/ 226828 w 1010331"/>
                  <a:gd name="connsiteY21" fmla="*/ 275627 h 303641"/>
                  <a:gd name="connsiteX22" fmla="*/ 229539 w 1010331"/>
                  <a:gd name="connsiteY22" fmla="*/ 274723 h 303641"/>
                  <a:gd name="connsiteX23" fmla="*/ 229539 w 1010331"/>
                  <a:gd name="connsiteY23" fmla="*/ 274723 h 303641"/>
                  <a:gd name="connsiteX24" fmla="*/ 215080 w 1010331"/>
                  <a:gd name="connsiteY24" fmla="*/ 278338 h 303641"/>
                  <a:gd name="connsiteX25" fmla="*/ 206043 w 1010331"/>
                  <a:gd name="connsiteY25" fmla="*/ 281049 h 303641"/>
                  <a:gd name="connsiteX26" fmla="*/ 206043 w 1010331"/>
                  <a:gd name="connsiteY26" fmla="*/ 280146 h 303641"/>
                  <a:gd name="connsiteX27" fmla="*/ 210561 w 1010331"/>
                  <a:gd name="connsiteY27" fmla="*/ 275627 h 303641"/>
                  <a:gd name="connsiteX28" fmla="*/ 215080 w 1010331"/>
                  <a:gd name="connsiteY28" fmla="*/ 278338 h 303641"/>
                  <a:gd name="connsiteX29" fmla="*/ 215080 w 1010331"/>
                  <a:gd name="connsiteY29" fmla="*/ 278338 h 303641"/>
                  <a:gd name="connsiteX30" fmla="*/ 194294 w 1010331"/>
                  <a:gd name="connsiteY30" fmla="*/ 283760 h 303641"/>
                  <a:gd name="connsiteX31" fmla="*/ 192487 w 1010331"/>
                  <a:gd name="connsiteY31" fmla="*/ 283760 h 303641"/>
                  <a:gd name="connsiteX32" fmla="*/ 192487 w 1010331"/>
                  <a:gd name="connsiteY32" fmla="*/ 283760 h 303641"/>
                  <a:gd name="connsiteX33" fmla="*/ 187969 w 1010331"/>
                  <a:gd name="connsiteY33" fmla="*/ 279242 h 303641"/>
                  <a:gd name="connsiteX34" fmla="*/ 192487 w 1010331"/>
                  <a:gd name="connsiteY34" fmla="*/ 274723 h 303641"/>
                  <a:gd name="connsiteX35" fmla="*/ 197006 w 1010331"/>
                  <a:gd name="connsiteY35" fmla="*/ 279242 h 303641"/>
                  <a:gd name="connsiteX36" fmla="*/ 194294 w 1010331"/>
                  <a:gd name="connsiteY36" fmla="*/ 283760 h 303641"/>
                  <a:gd name="connsiteX37" fmla="*/ 194294 w 1010331"/>
                  <a:gd name="connsiteY37" fmla="*/ 283760 h 303641"/>
                  <a:gd name="connsiteX38" fmla="*/ 184354 w 1010331"/>
                  <a:gd name="connsiteY38" fmla="*/ 285568 h 303641"/>
                  <a:gd name="connsiteX39" fmla="*/ 178932 w 1010331"/>
                  <a:gd name="connsiteY39" fmla="*/ 287375 h 303641"/>
                  <a:gd name="connsiteX40" fmla="*/ 182546 w 1010331"/>
                  <a:gd name="connsiteY40" fmla="*/ 285568 h 303641"/>
                  <a:gd name="connsiteX41" fmla="*/ 184354 w 1010331"/>
                  <a:gd name="connsiteY41" fmla="*/ 285568 h 303641"/>
                  <a:gd name="connsiteX42" fmla="*/ 184354 w 1010331"/>
                  <a:gd name="connsiteY42" fmla="*/ 285568 h 303641"/>
                  <a:gd name="connsiteX43" fmla="*/ 168087 w 1010331"/>
                  <a:gd name="connsiteY43" fmla="*/ 290086 h 303641"/>
                  <a:gd name="connsiteX44" fmla="*/ 159050 w 1010331"/>
                  <a:gd name="connsiteY44" fmla="*/ 291894 h 303641"/>
                  <a:gd name="connsiteX45" fmla="*/ 158147 w 1010331"/>
                  <a:gd name="connsiteY45" fmla="*/ 290086 h 303641"/>
                  <a:gd name="connsiteX46" fmla="*/ 162665 w 1010331"/>
                  <a:gd name="connsiteY46" fmla="*/ 285568 h 303641"/>
                  <a:gd name="connsiteX47" fmla="*/ 168087 w 1010331"/>
                  <a:gd name="connsiteY47" fmla="*/ 290086 h 303641"/>
                  <a:gd name="connsiteX48" fmla="*/ 168087 w 1010331"/>
                  <a:gd name="connsiteY48" fmla="*/ 290086 h 303641"/>
                  <a:gd name="connsiteX49" fmla="*/ 140073 w 1010331"/>
                  <a:gd name="connsiteY49" fmla="*/ 297316 h 303641"/>
                  <a:gd name="connsiteX50" fmla="*/ 131036 w 1010331"/>
                  <a:gd name="connsiteY50" fmla="*/ 300027 h 303641"/>
                  <a:gd name="connsiteX51" fmla="*/ 131036 w 1010331"/>
                  <a:gd name="connsiteY51" fmla="*/ 300027 h 303641"/>
                  <a:gd name="connsiteX52" fmla="*/ 135554 w 1010331"/>
                  <a:gd name="connsiteY52" fmla="*/ 295508 h 303641"/>
                  <a:gd name="connsiteX53" fmla="*/ 140073 w 1010331"/>
                  <a:gd name="connsiteY53" fmla="*/ 297316 h 303641"/>
                  <a:gd name="connsiteX54" fmla="*/ 140073 w 1010331"/>
                  <a:gd name="connsiteY54" fmla="*/ 297316 h 303641"/>
                  <a:gd name="connsiteX55" fmla="*/ 120191 w 1010331"/>
                  <a:gd name="connsiteY55" fmla="*/ 302738 h 303641"/>
                  <a:gd name="connsiteX56" fmla="*/ 114769 w 1010331"/>
                  <a:gd name="connsiteY56" fmla="*/ 303642 h 303641"/>
                  <a:gd name="connsiteX57" fmla="*/ 112058 w 1010331"/>
                  <a:gd name="connsiteY57" fmla="*/ 299123 h 303641"/>
                  <a:gd name="connsiteX58" fmla="*/ 116577 w 1010331"/>
                  <a:gd name="connsiteY58" fmla="*/ 294605 h 303641"/>
                  <a:gd name="connsiteX59" fmla="*/ 121095 w 1010331"/>
                  <a:gd name="connsiteY59" fmla="*/ 299123 h 303641"/>
                  <a:gd name="connsiteX60" fmla="*/ 120191 w 1010331"/>
                  <a:gd name="connsiteY60" fmla="*/ 302738 h 303641"/>
                  <a:gd name="connsiteX61" fmla="*/ 120191 w 1010331"/>
                  <a:gd name="connsiteY61" fmla="*/ 302738 h 303641"/>
                  <a:gd name="connsiteX62" fmla="*/ 81333 w 1010331"/>
                  <a:gd name="connsiteY62" fmla="*/ 303642 h 303641"/>
                  <a:gd name="connsiteX63" fmla="*/ 75910 w 1010331"/>
                  <a:gd name="connsiteY63" fmla="*/ 301834 h 303641"/>
                  <a:gd name="connsiteX64" fmla="*/ 75007 w 1010331"/>
                  <a:gd name="connsiteY64" fmla="*/ 300027 h 303641"/>
                  <a:gd name="connsiteX65" fmla="*/ 75007 w 1010331"/>
                  <a:gd name="connsiteY65" fmla="*/ 299123 h 303641"/>
                  <a:gd name="connsiteX66" fmla="*/ 79525 w 1010331"/>
                  <a:gd name="connsiteY66" fmla="*/ 294605 h 303641"/>
                  <a:gd name="connsiteX67" fmla="*/ 84044 w 1010331"/>
                  <a:gd name="connsiteY67" fmla="*/ 299123 h 303641"/>
                  <a:gd name="connsiteX68" fmla="*/ 81333 w 1010331"/>
                  <a:gd name="connsiteY68" fmla="*/ 303642 h 303641"/>
                  <a:gd name="connsiteX69" fmla="*/ 81333 w 1010331"/>
                  <a:gd name="connsiteY69" fmla="*/ 303642 h 303641"/>
                  <a:gd name="connsiteX70" fmla="*/ 71392 w 1010331"/>
                  <a:gd name="connsiteY70" fmla="*/ 294605 h 303641"/>
                  <a:gd name="connsiteX71" fmla="*/ 66873 w 1010331"/>
                  <a:gd name="connsiteY71" fmla="*/ 286471 h 303641"/>
                  <a:gd name="connsiteX72" fmla="*/ 69585 w 1010331"/>
                  <a:gd name="connsiteY72" fmla="*/ 285568 h 303641"/>
                  <a:gd name="connsiteX73" fmla="*/ 74103 w 1010331"/>
                  <a:gd name="connsiteY73" fmla="*/ 290086 h 303641"/>
                  <a:gd name="connsiteX74" fmla="*/ 71392 w 1010331"/>
                  <a:gd name="connsiteY74" fmla="*/ 294605 h 303641"/>
                  <a:gd name="connsiteX75" fmla="*/ 71392 w 1010331"/>
                  <a:gd name="connsiteY75" fmla="*/ 294605 h 303641"/>
                  <a:gd name="connsiteX76" fmla="*/ 64162 w 1010331"/>
                  <a:gd name="connsiteY76" fmla="*/ 281953 h 303641"/>
                  <a:gd name="connsiteX77" fmla="*/ 59644 w 1010331"/>
                  <a:gd name="connsiteY77" fmla="*/ 274723 h 303641"/>
                  <a:gd name="connsiteX78" fmla="*/ 60548 w 1010331"/>
                  <a:gd name="connsiteY78" fmla="*/ 274723 h 303641"/>
                  <a:gd name="connsiteX79" fmla="*/ 65066 w 1010331"/>
                  <a:gd name="connsiteY79" fmla="*/ 279242 h 303641"/>
                  <a:gd name="connsiteX80" fmla="*/ 64162 w 1010331"/>
                  <a:gd name="connsiteY80" fmla="*/ 281953 h 303641"/>
                  <a:gd name="connsiteX81" fmla="*/ 64162 w 1010331"/>
                  <a:gd name="connsiteY81" fmla="*/ 281953 h 303641"/>
                  <a:gd name="connsiteX82" fmla="*/ 9941 w 1010331"/>
                  <a:gd name="connsiteY82" fmla="*/ 212368 h 303641"/>
                  <a:gd name="connsiteX83" fmla="*/ 9037 w 1010331"/>
                  <a:gd name="connsiteY83" fmla="*/ 208754 h 303641"/>
                  <a:gd name="connsiteX84" fmla="*/ 13555 w 1010331"/>
                  <a:gd name="connsiteY84" fmla="*/ 204235 h 303641"/>
                  <a:gd name="connsiteX85" fmla="*/ 18074 w 1010331"/>
                  <a:gd name="connsiteY85" fmla="*/ 208754 h 303641"/>
                  <a:gd name="connsiteX86" fmla="*/ 13555 w 1010331"/>
                  <a:gd name="connsiteY86" fmla="*/ 213272 h 303641"/>
                  <a:gd name="connsiteX87" fmla="*/ 9941 w 1010331"/>
                  <a:gd name="connsiteY87" fmla="*/ 212368 h 303641"/>
                  <a:gd name="connsiteX88" fmla="*/ 9941 w 1010331"/>
                  <a:gd name="connsiteY88" fmla="*/ 212368 h 303641"/>
                  <a:gd name="connsiteX89" fmla="*/ 6326 w 1010331"/>
                  <a:gd name="connsiteY89" fmla="*/ 202428 h 303641"/>
                  <a:gd name="connsiteX90" fmla="*/ 3615 w 1010331"/>
                  <a:gd name="connsiteY90" fmla="*/ 193391 h 303641"/>
                  <a:gd name="connsiteX91" fmla="*/ 4518 w 1010331"/>
                  <a:gd name="connsiteY91" fmla="*/ 193391 h 303641"/>
                  <a:gd name="connsiteX92" fmla="*/ 9037 w 1010331"/>
                  <a:gd name="connsiteY92" fmla="*/ 197909 h 303641"/>
                  <a:gd name="connsiteX93" fmla="*/ 6326 w 1010331"/>
                  <a:gd name="connsiteY93" fmla="*/ 202428 h 303641"/>
                  <a:gd name="connsiteX94" fmla="*/ 6326 w 1010331"/>
                  <a:gd name="connsiteY94" fmla="*/ 202428 h 303641"/>
                  <a:gd name="connsiteX95" fmla="*/ 904 w 1010331"/>
                  <a:gd name="connsiteY95" fmla="*/ 180739 h 303641"/>
                  <a:gd name="connsiteX96" fmla="*/ 0 w 1010331"/>
                  <a:gd name="connsiteY96" fmla="*/ 176221 h 303641"/>
                  <a:gd name="connsiteX97" fmla="*/ 904 w 1010331"/>
                  <a:gd name="connsiteY97" fmla="*/ 174413 h 303641"/>
                  <a:gd name="connsiteX98" fmla="*/ 3615 w 1010331"/>
                  <a:gd name="connsiteY98" fmla="*/ 173510 h 303641"/>
                  <a:gd name="connsiteX99" fmla="*/ 8133 w 1010331"/>
                  <a:gd name="connsiteY99" fmla="*/ 178028 h 303641"/>
                  <a:gd name="connsiteX100" fmla="*/ 3615 w 1010331"/>
                  <a:gd name="connsiteY100" fmla="*/ 182546 h 303641"/>
                  <a:gd name="connsiteX101" fmla="*/ 904 w 1010331"/>
                  <a:gd name="connsiteY101" fmla="*/ 180739 h 303641"/>
                  <a:gd name="connsiteX102" fmla="*/ 904 w 1010331"/>
                  <a:gd name="connsiteY102" fmla="*/ 180739 h 303641"/>
                  <a:gd name="connsiteX103" fmla="*/ 13555 w 1010331"/>
                  <a:gd name="connsiteY103" fmla="*/ 152725 h 303641"/>
                  <a:gd name="connsiteX104" fmla="*/ 18074 w 1010331"/>
                  <a:gd name="connsiteY104" fmla="*/ 146399 h 303641"/>
                  <a:gd name="connsiteX105" fmla="*/ 18074 w 1010331"/>
                  <a:gd name="connsiteY105" fmla="*/ 147302 h 303641"/>
                  <a:gd name="connsiteX106" fmla="*/ 13555 w 1010331"/>
                  <a:gd name="connsiteY106" fmla="*/ 152725 h 303641"/>
                  <a:gd name="connsiteX107" fmla="*/ 13555 w 1010331"/>
                  <a:gd name="connsiteY107" fmla="*/ 152725 h 303641"/>
                  <a:gd name="connsiteX108" fmla="*/ 21689 w 1010331"/>
                  <a:gd name="connsiteY108" fmla="*/ 141880 h 303641"/>
                  <a:gd name="connsiteX109" fmla="*/ 27111 w 1010331"/>
                  <a:gd name="connsiteY109" fmla="*/ 135554 h 303641"/>
                  <a:gd name="connsiteX110" fmla="*/ 27111 w 1010331"/>
                  <a:gd name="connsiteY110" fmla="*/ 137362 h 303641"/>
                  <a:gd name="connsiteX111" fmla="*/ 22592 w 1010331"/>
                  <a:gd name="connsiteY111" fmla="*/ 141880 h 303641"/>
                  <a:gd name="connsiteX112" fmla="*/ 21689 w 1010331"/>
                  <a:gd name="connsiteY112" fmla="*/ 141880 h 303641"/>
                  <a:gd name="connsiteX113" fmla="*/ 21689 w 1010331"/>
                  <a:gd name="connsiteY113" fmla="*/ 141880 h 303641"/>
                  <a:gd name="connsiteX114" fmla="*/ 29822 w 1010331"/>
                  <a:gd name="connsiteY114" fmla="*/ 131940 h 303641"/>
                  <a:gd name="connsiteX115" fmla="*/ 36148 w 1010331"/>
                  <a:gd name="connsiteY115" fmla="*/ 124710 h 303641"/>
                  <a:gd name="connsiteX116" fmla="*/ 37052 w 1010331"/>
                  <a:gd name="connsiteY116" fmla="*/ 127421 h 303641"/>
                  <a:gd name="connsiteX117" fmla="*/ 32533 w 1010331"/>
                  <a:gd name="connsiteY117" fmla="*/ 131940 h 303641"/>
                  <a:gd name="connsiteX118" fmla="*/ 29822 w 1010331"/>
                  <a:gd name="connsiteY118" fmla="*/ 131940 h 303641"/>
                  <a:gd name="connsiteX119" fmla="*/ 29822 w 1010331"/>
                  <a:gd name="connsiteY119" fmla="*/ 131940 h 303641"/>
                  <a:gd name="connsiteX120" fmla="*/ 39763 w 1010331"/>
                  <a:gd name="connsiteY120" fmla="*/ 121095 h 303641"/>
                  <a:gd name="connsiteX121" fmla="*/ 46088 w 1010331"/>
                  <a:gd name="connsiteY121" fmla="*/ 116577 h 303641"/>
                  <a:gd name="connsiteX122" fmla="*/ 46088 w 1010331"/>
                  <a:gd name="connsiteY122" fmla="*/ 116577 h 303641"/>
                  <a:gd name="connsiteX123" fmla="*/ 41570 w 1010331"/>
                  <a:gd name="connsiteY123" fmla="*/ 121095 h 303641"/>
                  <a:gd name="connsiteX124" fmla="*/ 39763 w 1010331"/>
                  <a:gd name="connsiteY124" fmla="*/ 121095 h 303641"/>
                  <a:gd name="connsiteX125" fmla="*/ 39763 w 1010331"/>
                  <a:gd name="connsiteY125" fmla="*/ 121095 h 303641"/>
                  <a:gd name="connsiteX126" fmla="*/ 65066 w 1010331"/>
                  <a:gd name="connsiteY126" fmla="*/ 109347 h 303641"/>
                  <a:gd name="connsiteX127" fmla="*/ 74103 w 1010331"/>
                  <a:gd name="connsiteY127" fmla="*/ 109347 h 303641"/>
                  <a:gd name="connsiteX128" fmla="*/ 69585 w 1010331"/>
                  <a:gd name="connsiteY128" fmla="*/ 112058 h 303641"/>
                  <a:gd name="connsiteX129" fmla="*/ 65066 w 1010331"/>
                  <a:gd name="connsiteY129" fmla="*/ 109347 h 303641"/>
                  <a:gd name="connsiteX130" fmla="*/ 65066 w 1010331"/>
                  <a:gd name="connsiteY130" fmla="*/ 109347 h 303641"/>
                  <a:gd name="connsiteX131" fmla="*/ 84044 w 1010331"/>
                  <a:gd name="connsiteY131" fmla="*/ 108443 h 303641"/>
                  <a:gd name="connsiteX132" fmla="*/ 93081 w 1010331"/>
                  <a:gd name="connsiteY132" fmla="*/ 106636 h 303641"/>
                  <a:gd name="connsiteX133" fmla="*/ 93081 w 1010331"/>
                  <a:gd name="connsiteY133" fmla="*/ 107540 h 303641"/>
                  <a:gd name="connsiteX134" fmla="*/ 88562 w 1010331"/>
                  <a:gd name="connsiteY134" fmla="*/ 112058 h 303641"/>
                  <a:gd name="connsiteX135" fmla="*/ 84044 w 1010331"/>
                  <a:gd name="connsiteY135" fmla="*/ 108443 h 303641"/>
                  <a:gd name="connsiteX136" fmla="*/ 84044 w 1010331"/>
                  <a:gd name="connsiteY136" fmla="*/ 108443 h 303641"/>
                  <a:gd name="connsiteX137" fmla="*/ 103021 w 1010331"/>
                  <a:gd name="connsiteY137" fmla="*/ 106636 h 303641"/>
                  <a:gd name="connsiteX138" fmla="*/ 112058 w 1010331"/>
                  <a:gd name="connsiteY138" fmla="*/ 107540 h 303641"/>
                  <a:gd name="connsiteX139" fmla="*/ 112058 w 1010331"/>
                  <a:gd name="connsiteY139" fmla="*/ 107540 h 303641"/>
                  <a:gd name="connsiteX140" fmla="*/ 107540 w 1010331"/>
                  <a:gd name="connsiteY140" fmla="*/ 112058 h 303641"/>
                  <a:gd name="connsiteX141" fmla="*/ 103021 w 1010331"/>
                  <a:gd name="connsiteY141" fmla="*/ 107540 h 303641"/>
                  <a:gd name="connsiteX142" fmla="*/ 103021 w 1010331"/>
                  <a:gd name="connsiteY142" fmla="*/ 106636 h 303641"/>
                  <a:gd name="connsiteX143" fmla="*/ 103021 w 1010331"/>
                  <a:gd name="connsiteY143" fmla="*/ 106636 h 303641"/>
                  <a:gd name="connsiteX144" fmla="*/ 121095 w 1010331"/>
                  <a:gd name="connsiteY144" fmla="*/ 107540 h 303641"/>
                  <a:gd name="connsiteX145" fmla="*/ 125614 w 1010331"/>
                  <a:gd name="connsiteY145" fmla="*/ 106636 h 303641"/>
                  <a:gd name="connsiteX146" fmla="*/ 130132 w 1010331"/>
                  <a:gd name="connsiteY146" fmla="*/ 106636 h 303641"/>
                  <a:gd name="connsiteX147" fmla="*/ 130132 w 1010331"/>
                  <a:gd name="connsiteY147" fmla="*/ 107540 h 303641"/>
                  <a:gd name="connsiteX148" fmla="*/ 125614 w 1010331"/>
                  <a:gd name="connsiteY148" fmla="*/ 112058 h 303641"/>
                  <a:gd name="connsiteX149" fmla="*/ 121095 w 1010331"/>
                  <a:gd name="connsiteY149" fmla="*/ 107540 h 303641"/>
                  <a:gd name="connsiteX150" fmla="*/ 121095 w 1010331"/>
                  <a:gd name="connsiteY150" fmla="*/ 107540 h 303641"/>
                  <a:gd name="connsiteX151" fmla="*/ 121095 w 1010331"/>
                  <a:gd name="connsiteY151" fmla="*/ 107540 h 303641"/>
                  <a:gd name="connsiteX152" fmla="*/ 140073 w 1010331"/>
                  <a:gd name="connsiteY152" fmla="*/ 106636 h 303641"/>
                  <a:gd name="connsiteX153" fmla="*/ 149110 w 1010331"/>
                  <a:gd name="connsiteY153" fmla="*/ 106636 h 303641"/>
                  <a:gd name="connsiteX154" fmla="*/ 149110 w 1010331"/>
                  <a:gd name="connsiteY154" fmla="*/ 107540 h 303641"/>
                  <a:gd name="connsiteX155" fmla="*/ 144591 w 1010331"/>
                  <a:gd name="connsiteY155" fmla="*/ 112058 h 303641"/>
                  <a:gd name="connsiteX156" fmla="*/ 140073 w 1010331"/>
                  <a:gd name="connsiteY156" fmla="*/ 106636 h 303641"/>
                  <a:gd name="connsiteX157" fmla="*/ 140073 w 1010331"/>
                  <a:gd name="connsiteY157" fmla="*/ 106636 h 303641"/>
                  <a:gd name="connsiteX158" fmla="*/ 140073 w 1010331"/>
                  <a:gd name="connsiteY158" fmla="*/ 106636 h 303641"/>
                  <a:gd name="connsiteX159" fmla="*/ 159050 w 1010331"/>
                  <a:gd name="connsiteY159" fmla="*/ 106636 h 303641"/>
                  <a:gd name="connsiteX160" fmla="*/ 168087 w 1010331"/>
                  <a:gd name="connsiteY160" fmla="*/ 106636 h 303641"/>
                  <a:gd name="connsiteX161" fmla="*/ 168087 w 1010331"/>
                  <a:gd name="connsiteY161" fmla="*/ 107540 h 303641"/>
                  <a:gd name="connsiteX162" fmla="*/ 163569 w 1010331"/>
                  <a:gd name="connsiteY162" fmla="*/ 112058 h 303641"/>
                  <a:gd name="connsiteX163" fmla="*/ 159050 w 1010331"/>
                  <a:gd name="connsiteY163" fmla="*/ 106636 h 303641"/>
                  <a:gd name="connsiteX164" fmla="*/ 159050 w 1010331"/>
                  <a:gd name="connsiteY164" fmla="*/ 106636 h 303641"/>
                  <a:gd name="connsiteX165" fmla="*/ 159050 w 1010331"/>
                  <a:gd name="connsiteY165" fmla="*/ 106636 h 303641"/>
                  <a:gd name="connsiteX166" fmla="*/ 178028 w 1010331"/>
                  <a:gd name="connsiteY166" fmla="*/ 106636 h 303641"/>
                  <a:gd name="connsiteX167" fmla="*/ 187065 w 1010331"/>
                  <a:gd name="connsiteY167" fmla="*/ 106636 h 303641"/>
                  <a:gd name="connsiteX168" fmla="*/ 187065 w 1010331"/>
                  <a:gd name="connsiteY168" fmla="*/ 108443 h 303641"/>
                  <a:gd name="connsiteX169" fmla="*/ 182546 w 1010331"/>
                  <a:gd name="connsiteY169" fmla="*/ 112962 h 303641"/>
                  <a:gd name="connsiteX170" fmla="*/ 178028 w 1010331"/>
                  <a:gd name="connsiteY170" fmla="*/ 108443 h 303641"/>
                  <a:gd name="connsiteX171" fmla="*/ 178028 w 1010331"/>
                  <a:gd name="connsiteY171" fmla="*/ 106636 h 303641"/>
                  <a:gd name="connsiteX172" fmla="*/ 178028 w 1010331"/>
                  <a:gd name="connsiteY172" fmla="*/ 106636 h 303641"/>
                  <a:gd name="connsiteX173" fmla="*/ 206043 w 1010331"/>
                  <a:gd name="connsiteY173" fmla="*/ 97599 h 303641"/>
                  <a:gd name="connsiteX174" fmla="*/ 212368 w 1010331"/>
                  <a:gd name="connsiteY174" fmla="*/ 95792 h 303641"/>
                  <a:gd name="connsiteX175" fmla="*/ 215983 w 1010331"/>
                  <a:gd name="connsiteY175" fmla="*/ 95792 h 303641"/>
                  <a:gd name="connsiteX176" fmla="*/ 215983 w 1010331"/>
                  <a:gd name="connsiteY176" fmla="*/ 96695 h 303641"/>
                  <a:gd name="connsiteX177" fmla="*/ 211465 w 1010331"/>
                  <a:gd name="connsiteY177" fmla="*/ 101214 h 303641"/>
                  <a:gd name="connsiteX178" fmla="*/ 206043 w 1010331"/>
                  <a:gd name="connsiteY178" fmla="*/ 97599 h 303641"/>
                  <a:gd name="connsiteX179" fmla="*/ 206043 w 1010331"/>
                  <a:gd name="connsiteY179" fmla="*/ 97599 h 303641"/>
                  <a:gd name="connsiteX180" fmla="*/ 225020 w 1010331"/>
                  <a:gd name="connsiteY180" fmla="*/ 96695 h 303641"/>
                  <a:gd name="connsiteX181" fmla="*/ 234057 w 1010331"/>
                  <a:gd name="connsiteY181" fmla="*/ 98503 h 303641"/>
                  <a:gd name="connsiteX182" fmla="*/ 229539 w 1010331"/>
                  <a:gd name="connsiteY182" fmla="*/ 101214 h 303641"/>
                  <a:gd name="connsiteX183" fmla="*/ 225020 w 1010331"/>
                  <a:gd name="connsiteY183" fmla="*/ 96695 h 303641"/>
                  <a:gd name="connsiteX184" fmla="*/ 225020 w 1010331"/>
                  <a:gd name="connsiteY184" fmla="*/ 96695 h 303641"/>
                  <a:gd name="connsiteX185" fmla="*/ 245805 w 1010331"/>
                  <a:gd name="connsiteY185" fmla="*/ 100310 h 303641"/>
                  <a:gd name="connsiteX186" fmla="*/ 249420 w 1010331"/>
                  <a:gd name="connsiteY186" fmla="*/ 101214 h 303641"/>
                  <a:gd name="connsiteX187" fmla="*/ 248516 w 1010331"/>
                  <a:gd name="connsiteY187" fmla="*/ 101214 h 303641"/>
                  <a:gd name="connsiteX188" fmla="*/ 245805 w 1010331"/>
                  <a:gd name="connsiteY188" fmla="*/ 100310 h 303641"/>
                  <a:gd name="connsiteX189" fmla="*/ 245805 w 1010331"/>
                  <a:gd name="connsiteY189" fmla="*/ 100310 h 303641"/>
                  <a:gd name="connsiteX190" fmla="*/ 267494 w 1010331"/>
                  <a:gd name="connsiteY190" fmla="*/ 101214 h 303641"/>
                  <a:gd name="connsiteX191" fmla="*/ 271109 w 1010331"/>
                  <a:gd name="connsiteY191" fmla="*/ 96695 h 303641"/>
                  <a:gd name="connsiteX192" fmla="*/ 271109 w 1010331"/>
                  <a:gd name="connsiteY192" fmla="*/ 96695 h 303641"/>
                  <a:gd name="connsiteX193" fmla="*/ 267494 w 1010331"/>
                  <a:gd name="connsiteY193" fmla="*/ 101214 h 303641"/>
                  <a:gd name="connsiteX194" fmla="*/ 267494 w 1010331"/>
                  <a:gd name="connsiteY194" fmla="*/ 101214 h 303641"/>
                  <a:gd name="connsiteX195" fmla="*/ 284664 w 1010331"/>
                  <a:gd name="connsiteY195" fmla="*/ 92177 h 303641"/>
                  <a:gd name="connsiteX196" fmla="*/ 287375 w 1010331"/>
                  <a:gd name="connsiteY196" fmla="*/ 92177 h 303641"/>
                  <a:gd name="connsiteX197" fmla="*/ 290990 w 1010331"/>
                  <a:gd name="connsiteY197" fmla="*/ 96695 h 303641"/>
                  <a:gd name="connsiteX198" fmla="*/ 286471 w 1010331"/>
                  <a:gd name="connsiteY198" fmla="*/ 101214 h 303641"/>
                  <a:gd name="connsiteX199" fmla="*/ 281953 w 1010331"/>
                  <a:gd name="connsiteY199" fmla="*/ 96695 h 303641"/>
                  <a:gd name="connsiteX200" fmla="*/ 284664 w 1010331"/>
                  <a:gd name="connsiteY200" fmla="*/ 92177 h 303641"/>
                  <a:gd name="connsiteX201" fmla="*/ 284664 w 1010331"/>
                  <a:gd name="connsiteY201" fmla="*/ 92177 h 303641"/>
                  <a:gd name="connsiteX202" fmla="*/ 300931 w 1010331"/>
                  <a:gd name="connsiteY202" fmla="*/ 93984 h 303641"/>
                  <a:gd name="connsiteX203" fmla="*/ 300931 w 1010331"/>
                  <a:gd name="connsiteY203" fmla="*/ 93984 h 303641"/>
                  <a:gd name="connsiteX204" fmla="*/ 307256 w 1010331"/>
                  <a:gd name="connsiteY204" fmla="*/ 92177 h 303641"/>
                  <a:gd name="connsiteX205" fmla="*/ 309968 w 1010331"/>
                  <a:gd name="connsiteY205" fmla="*/ 96695 h 303641"/>
                  <a:gd name="connsiteX206" fmla="*/ 305449 w 1010331"/>
                  <a:gd name="connsiteY206" fmla="*/ 101214 h 303641"/>
                  <a:gd name="connsiteX207" fmla="*/ 300931 w 1010331"/>
                  <a:gd name="connsiteY207" fmla="*/ 96695 h 303641"/>
                  <a:gd name="connsiteX208" fmla="*/ 300931 w 1010331"/>
                  <a:gd name="connsiteY208" fmla="*/ 93984 h 303641"/>
                  <a:gd name="connsiteX209" fmla="*/ 300931 w 1010331"/>
                  <a:gd name="connsiteY209" fmla="*/ 93984 h 303641"/>
                  <a:gd name="connsiteX210" fmla="*/ 310871 w 1010331"/>
                  <a:gd name="connsiteY210" fmla="*/ 90370 h 303641"/>
                  <a:gd name="connsiteX211" fmla="*/ 319004 w 1010331"/>
                  <a:gd name="connsiteY211" fmla="*/ 84947 h 303641"/>
                  <a:gd name="connsiteX212" fmla="*/ 319908 w 1010331"/>
                  <a:gd name="connsiteY212" fmla="*/ 87658 h 303641"/>
                  <a:gd name="connsiteX213" fmla="*/ 315390 w 1010331"/>
                  <a:gd name="connsiteY213" fmla="*/ 92177 h 303641"/>
                  <a:gd name="connsiteX214" fmla="*/ 310871 w 1010331"/>
                  <a:gd name="connsiteY214" fmla="*/ 90370 h 303641"/>
                  <a:gd name="connsiteX215" fmla="*/ 310871 w 1010331"/>
                  <a:gd name="connsiteY215" fmla="*/ 90370 h 303641"/>
                  <a:gd name="connsiteX216" fmla="*/ 340693 w 1010331"/>
                  <a:gd name="connsiteY216" fmla="*/ 80429 h 303641"/>
                  <a:gd name="connsiteX217" fmla="*/ 346115 w 1010331"/>
                  <a:gd name="connsiteY217" fmla="*/ 79525 h 303641"/>
                  <a:gd name="connsiteX218" fmla="*/ 343404 w 1010331"/>
                  <a:gd name="connsiteY218" fmla="*/ 80429 h 303641"/>
                  <a:gd name="connsiteX219" fmla="*/ 340693 w 1010331"/>
                  <a:gd name="connsiteY219" fmla="*/ 80429 h 303641"/>
                  <a:gd name="connsiteX220" fmla="*/ 340693 w 1010331"/>
                  <a:gd name="connsiteY220" fmla="*/ 80429 h 303641"/>
                  <a:gd name="connsiteX221" fmla="*/ 356960 w 1010331"/>
                  <a:gd name="connsiteY221" fmla="*/ 77718 h 303641"/>
                  <a:gd name="connsiteX222" fmla="*/ 365997 w 1010331"/>
                  <a:gd name="connsiteY222" fmla="*/ 75007 h 303641"/>
                  <a:gd name="connsiteX223" fmla="*/ 365997 w 1010331"/>
                  <a:gd name="connsiteY223" fmla="*/ 76814 h 303641"/>
                  <a:gd name="connsiteX224" fmla="*/ 361478 w 1010331"/>
                  <a:gd name="connsiteY224" fmla="*/ 81333 h 303641"/>
                  <a:gd name="connsiteX225" fmla="*/ 356960 w 1010331"/>
                  <a:gd name="connsiteY225" fmla="*/ 77718 h 303641"/>
                  <a:gd name="connsiteX226" fmla="*/ 356960 w 1010331"/>
                  <a:gd name="connsiteY226" fmla="*/ 77718 h 303641"/>
                  <a:gd name="connsiteX227" fmla="*/ 370515 w 1010331"/>
                  <a:gd name="connsiteY227" fmla="*/ 71392 h 303641"/>
                  <a:gd name="connsiteX228" fmla="*/ 370515 w 1010331"/>
                  <a:gd name="connsiteY228" fmla="*/ 71392 h 303641"/>
                  <a:gd name="connsiteX229" fmla="*/ 366900 w 1010331"/>
                  <a:gd name="connsiteY229" fmla="*/ 63259 h 303641"/>
                  <a:gd name="connsiteX230" fmla="*/ 370515 w 1010331"/>
                  <a:gd name="connsiteY230" fmla="*/ 61451 h 303641"/>
                  <a:gd name="connsiteX231" fmla="*/ 375034 w 1010331"/>
                  <a:gd name="connsiteY231" fmla="*/ 65970 h 303641"/>
                  <a:gd name="connsiteX232" fmla="*/ 370515 w 1010331"/>
                  <a:gd name="connsiteY232" fmla="*/ 71392 h 303641"/>
                  <a:gd name="connsiteX233" fmla="*/ 370515 w 1010331"/>
                  <a:gd name="connsiteY233" fmla="*/ 71392 h 303641"/>
                  <a:gd name="connsiteX234" fmla="*/ 412989 w 1010331"/>
                  <a:gd name="connsiteY234" fmla="*/ 14459 h 303641"/>
                  <a:gd name="connsiteX235" fmla="*/ 422026 w 1010331"/>
                  <a:gd name="connsiteY235" fmla="*/ 14459 h 303641"/>
                  <a:gd name="connsiteX236" fmla="*/ 422026 w 1010331"/>
                  <a:gd name="connsiteY236" fmla="*/ 16267 h 303641"/>
                  <a:gd name="connsiteX237" fmla="*/ 417507 w 1010331"/>
                  <a:gd name="connsiteY237" fmla="*/ 20785 h 303641"/>
                  <a:gd name="connsiteX238" fmla="*/ 412989 w 1010331"/>
                  <a:gd name="connsiteY238" fmla="*/ 16267 h 303641"/>
                  <a:gd name="connsiteX239" fmla="*/ 412989 w 1010331"/>
                  <a:gd name="connsiteY239" fmla="*/ 14459 h 303641"/>
                  <a:gd name="connsiteX240" fmla="*/ 412989 w 1010331"/>
                  <a:gd name="connsiteY240" fmla="*/ 14459 h 303641"/>
                  <a:gd name="connsiteX241" fmla="*/ 431966 w 1010331"/>
                  <a:gd name="connsiteY241" fmla="*/ 15363 h 303641"/>
                  <a:gd name="connsiteX242" fmla="*/ 441003 w 1010331"/>
                  <a:gd name="connsiteY242" fmla="*/ 16267 h 303641"/>
                  <a:gd name="connsiteX243" fmla="*/ 436485 w 1010331"/>
                  <a:gd name="connsiteY243" fmla="*/ 19881 h 303641"/>
                  <a:gd name="connsiteX244" fmla="*/ 431966 w 1010331"/>
                  <a:gd name="connsiteY244" fmla="*/ 15363 h 303641"/>
                  <a:gd name="connsiteX245" fmla="*/ 431966 w 1010331"/>
                  <a:gd name="connsiteY245" fmla="*/ 15363 h 303641"/>
                  <a:gd name="connsiteX246" fmla="*/ 431966 w 1010331"/>
                  <a:gd name="connsiteY246" fmla="*/ 15363 h 303641"/>
                  <a:gd name="connsiteX247" fmla="*/ 450944 w 1010331"/>
                  <a:gd name="connsiteY247" fmla="*/ 17170 h 303641"/>
                  <a:gd name="connsiteX248" fmla="*/ 459981 w 1010331"/>
                  <a:gd name="connsiteY248" fmla="*/ 17170 h 303641"/>
                  <a:gd name="connsiteX249" fmla="*/ 455462 w 1010331"/>
                  <a:gd name="connsiteY249" fmla="*/ 19881 h 303641"/>
                  <a:gd name="connsiteX250" fmla="*/ 450944 w 1010331"/>
                  <a:gd name="connsiteY250" fmla="*/ 17170 h 303641"/>
                  <a:gd name="connsiteX251" fmla="*/ 450944 w 1010331"/>
                  <a:gd name="connsiteY251" fmla="*/ 17170 h 303641"/>
                  <a:gd name="connsiteX252" fmla="*/ 469922 w 1010331"/>
                  <a:gd name="connsiteY252" fmla="*/ 16267 h 303641"/>
                  <a:gd name="connsiteX253" fmla="*/ 476247 w 1010331"/>
                  <a:gd name="connsiteY253" fmla="*/ 16267 h 303641"/>
                  <a:gd name="connsiteX254" fmla="*/ 478959 w 1010331"/>
                  <a:gd name="connsiteY254" fmla="*/ 16267 h 303641"/>
                  <a:gd name="connsiteX255" fmla="*/ 474440 w 1010331"/>
                  <a:gd name="connsiteY255" fmla="*/ 19881 h 303641"/>
                  <a:gd name="connsiteX256" fmla="*/ 469922 w 1010331"/>
                  <a:gd name="connsiteY256" fmla="*/ 16267 h 303641"/>
                  <a:gd name="connsiteX257" fmla="*/ 469922 w 1010331"/>
                  <a:gd name="connsiteY257" fmla="*/ 16267 h 303641"/>
                  <a:gd name="connsiteX258" fmla="*/ 489803 w 1010331"/>
                  <a:gd name="connsiteY258" fmla="*/ 18978 h 303641"/>
                  <a:gd name="connsiteX259" fmla="*/ 495225 w 1010331"/>
                  <a:gd name="connsiteY259" fmla="*/ 19881 h 303641"/>
                  <a:gd name="connsiteX260" fmla="*/ 492514 w 1010331"/>
                  <a:gd name="connsiteY260" fmla="*/ 20785 h 303641"/>
                  <a:gd name="connsiteX261" fmla="*/ 489803 w 1010331"/>
                  <a:gd name="connsiteY261" fmla="*/ 18978 h 303641"/>
                  <a:gd name="connsiteX262" fmla="*/ 489803 w 1010331"/>
                  <a:gd name="connsiteY262" fmla="*/ 18978 h 303641"/>
                  <a:gd name="connsiteX263" fmla="*/ 536795 w 1010331"/>
                  <a:gd name="connsiteY263" fmla="*/ 22592 h 303641"/>
                  <a:gd name="connsiteX264" fmla="*/ 544025 w 1010331"/>
                  <a:gd name="connsiteY264" fmla="*/ 23496 h 303641"/>
                  <a:gd name="connsiteX265" fmla="*/ 544928 w 1010331"/>
                  <a:gd name="connsiteY265" fmla="*/ 26207 h 303641"/>
                  <a:gd name="connsiteX266" fmla="*/ 540410 w 1010331"/>
                  <a:gd name="connsiteY266" fmla="*/ 30726 h 303641"/>
                  <a:gd name="connsiteX267" fmla="*/ 535891 w 1010331"/>
                  <a:gd name="connsiteY267" fmla="*/ 26207 h 303641"/>
                  <a:gd name="connsiteX268" fmla="*/ 536795 w 1010331"/>
                  <a:gd name="connsiteY268" fmla="*/ 22592 h 303641"/>
                  <a:gd name="connsiteX269" fmla="*/ 536795 w 1010331"/>
                  <a:gd name="connsiteY269" fmla="*/ 22592 h 303641"/>
                  <a:gd name="connsiteX270" fmla="*/ 553965 w 1010331"/>
                  <a:gd name="connsiteY270" fmla="*/ 25303 h 303641"/>
                  <a:gd name="connsiteX271" fmla="*/ 555773 w 1010331"/>
                  <a:gd name="connsiteY271" fmla="*/ 25303 h 303641"/>
                  <a:gd name="connsiteX272" fmla="*/ 562099 w 1010331"/>
                  <a:gd name="connsiteY272" fmla="*/ 23496 h 303641"/>
                  <a:gd name="connsiteX273" fmla="*/ 563002 w 1010331"/>
                  <a:gd name="connsiteY273" fmla="*/ 26207 h 303641"/>
                  <a:gd name="connsiteX274" fmla="*/ 558484 w 1010331"/>
                  <a:gd name="connsiteY274" fmla="*/ 30726 h 303641"/>
                  <a:gd name="connsiteX275" fmla="*/ 553965 w 1010331"/>
                  <a:gd name="connsiteY275" fmla="*/ 26207 h 303641"/>
                  <a:gd name="connsiteX276" fmla="*/ 553965 w 1010331"/>
                  <a:gd name="connsiteY276" fmla="*/ 25303 h 303641"/>
                  <a:gd name="connsiteX277" fmla="*/ 553965 w 1010331"/>
                  <a:gd name="connsiteY277" fmla="*/ 25303 h 303641"/>
                  <a:gd name="connsiteX278" fmla="*/ 581980 w 1010331"/>
                  <a:gd name="connsiteY278" fmla="*/ 14459 h 303641"/>
                  <a:gd name="connsiteX279" fmla="*/ 583787 w 1010331"/>
                  <a:gd name="connsiteY279" fmla="*/ 13555 h 303641"/>
                  <a:gd name="connsiteX280" fmla="*/ 586498 w 1010331"/>
                  <a:gd name="connsiteY280" fmla="*/ 10844 h 303641"/>
                  <a:gd name="connsiteX281" fmla="*/ 591017 w 1010331"/>
                  <a:gd name="connsiteY281" fmla="*/ 15363 h 303641"/>
                  <a:gd name="connsiteX282" fmla="*/ 586498 w 1010331"/>
                  <a:gd name="connsiteY282" fmla="*/ 19881 h 303641"/>
                  <a:gd name="connsiteX283" fmla="*/ 581980 w 1010331"/>
                  <a:gd name="connsiteY283" fmla="*/ 15363 h 303641"/>
                  <a:gd name="connsiteX284" fmla="*/ 581980 w 1010331"/>
                  <a:gd name="connsiteY284" fmla="*/ 14459 h 303641"/>
                  <a:gd name="connsiteX285" fmla="*/ 581980 w 1010331"/>
                  <a:gd name="connsiteY285" fmla="*/ 14459 h 303641"/>
                  <a:gd name="connsiteX286" fmla="*/ 604572 w 1010331"/>
                  <a:gd name="connsiteY286" fmla="*/ 0 h 303641"/>
                  <a:gd name="connsiteX287" fmla="*/ 605476 w 1010331"/>
                  <a:gd name="connsiteY287" fmla="*/ 0 h 303641"/>
                  <a:gd name="connsiteX288" fmla="*/ 604572 w 1010331"/>
                  <a:gd name="connsiteY288" fmla="*/ 0 h 303641"/>
                  <a:gd name="connsiteX289" fmla="*/ 604572 w 1010331"/>
                  <a:gd name="connsiteY289" fmla="*/ 0 h 303641"/>
                  <a:gd name="connsiteX290" fmla="*/ 614513 w 1010331"/>
                  <a:gd name="connsiteY290" fmla="*/ 1807 h 303641"/>
                  <a:gd name="connsiteX291" fmla="*/ 617224 w 1010331"/>
                  <a:gd name="connsiteY291" fmla="*/ 1807 h 303641"/>
                  <a:gd name="connsiteX292" fmla="*/ 619935 w 1010331"/>
                  <a:gd name="connsiteY292" fmla="*/ 6326 h 303641"/>
                  <a:gd name="connsiteX293" fmla="*/ 615417 w 1010331"/>
                  <a:gd name="connsiteY293" fmla="*/ 10844 h 303641"/>
                  <a:gd name="connsiteX294" fmla="*/ 610898 w 1010331"/>
                  <a:gd name="connsiteY294" fmla="*/ 6326 h 303641"/>
                  <a:gd name="connsiteX295" fmla="*/ 614513 w 1010331"/>
                  <a:gd name="connsiteY295" fmla="*/ 1807 h 303641"/>
                  <a:gd name="connsiteX296" fmla="*/ 614513 w 1010331"/>
                  <a:gd name="connsiteY296" fmla="*/ 1807 h 303641"/>
                  <a:gd name="connsiteX297" fmla="*/ 629876 w 1010331"/>
                  <a:gd name="connsiteY297" fmla="*/ 3615 h 303641"/>
                  <a:gd name="connsiteX298" fmla="*/ 638913 w 1010331"/>
                  <a:gd name="connsiteY298" fmla="*/ 5422 h 303641"/>
                  <a:gd name="connsiteX299" fmla="*/ 638913 w 1010331"/>
                  <a:gd name="connsiteY299" fmla="*/ 6326 h 303641"/>
                  <a:gd name="connsiteX300" fmla="*/ 634394 w 1010331"/>
                  <a:gd name="connsiteY300" fmla="*/ 10844 h 303641"/>
                  <a:gd name="connsiteX301" fmla="*/ 629876 w 1010331"/>
                  <a:gd name="connsiteY301" fmla="*/ 6326 h 303641"/>
                  <a:gd name="connsiteX302" fmla="*/ 629876 w 1010331"/>
                  <a:gd name="connsiteY302" fmla="*/ 3615 h 303641"/>
                  <a:gd name="connsiteX303" fmla="*/ 629876 w 1010331"/>
                  <a:gd name="connsiteY303" fmla="*/ 3615 h 303641"/>
                  <a:gd name="connsiteX304" fmla="*/ 647950 w 1010331"/>
                  <a:gd name="connsiteY304" fmla="*/ 7230 h 303641"/>
                  <a:gd name="connsiteX305" fmla="*/ 656987 w 1010331"/>
                  <a:gd name="connsiteY305" fmla="*/ 9037 h 303641"/>
                  <a:gd name="connsiteX306" fmla="*/ 652468 w 1010331"/>
                  <a:gd name="connsiteY306" fmla="*/ 10844 h 303641"/>
                  <a:gd name="connsiteX307" fmla="*/ 647950 w 1010331"/>
                  <a:gd name="connsiteY307" fmla="*/ 7230 h 303641"/>
                  <a:gd name="connsiteX308" fmla="*/ 647950 w 1010331"/>
                  <a:gd name="connsiteY308" fmla="*/ 7230 h 303641"/>
                  <a:gd name="connsiteX309" fmla="*/ 669638 w 1010331"/>
                  <a:gd name="connsiteY309" fmla="*/ 10844 h 303641"/>
                  <a:gd name="connsiteX310" fmla="*/ 672349 w 1010331"/>
                  <a:gd name="connsiteY310" fmla="*/ 10844 h 303641"/>
                  <a:gd name="connsiteX311" fmla="*/ 671446 w 1010331"/>
                  <a:gd name="connsiteY311" fmla="*/ 10844 h 303641"/>
                  <a:gd name="connsiteX312" fmla="*/ 669638 w 1010331"/>
                  <a:gd name="connsiteY312" fmla="*/ 10844 h 303641"/>
                  <a:gd name="connsiteX313" fmla="*/ 669638 w 1010331"/>
                  <a:gd name="connsiteY313" fmla="*/ 10844 h 303641"/>
                  <a:gd name="connsiteX314" fmla="*/ 677771 w 1010331"/>
                  <a:gd name="connsiteY314" fmla="*/ 11748 h 303641"/>
                  <a:gd name="connsiteX315" fmla="*/ 684097 w 1010331"/>
                  <a:gd name="connsiteY315" fmla="*/ 12652 h 303641"/>
                  <a:gd name="connsiteX316" fmla="*/ 685001 w 1010331"/>
                  <a:gd name="connsiteY316" fmla="*/ 15363 h 303641"/>
                  <a:gd name="connsiteX317" fmla="*/ 680483 w 1010331"/>
                  <a:gd name="connsiteY317" fmla="*/ 19881 h 303641"/>
                  <a:gd name="connsiteX318" fmla="*/ 675964 w 1010331"/>
                  <a:gd name="connsiteY318" fmla="*/ 15363 h 303641"/>
                  <a:gd name="connsiteX319" fmla="*/ 677771 w 1010331"/>
                  <a:gd name="connsiteY319" fmla="*/ 11748 h 303641"/>
                  <a:gd name="connsiteX320" fmla="*/ 677771 w 1010331"/>
                  <a:gd name="connsiteY320" fmla="*/ 11748 h 303641"/>
                  <a:gd name="connsiteX321" fmla="*/ 694942 w 1010331"/>
                  <a:gd name="connsiteY321" fmla="*/ 14459 h 303641"/>
                  <a:gd name="connsiteX322" fmla="*/ 703979 w 1010331"/>
                  <a:gd name="connsiteY322" fmla="*/ 16267 h 303641"/>
                  <a:gd name="connsiteX323" fmla="*/ 699460 w 1010331"/>
                  <a:gd name="connsiteY323" fmla="*/ 20785 h 303641"/>
                  <a:gd name="connsiteX324" fmla="*/ 694942 w 1010331"/>
                  <a:gd name="connsiteY324" fmla="*/ 16267 h 303641"/>
                  <a:gd name="connsiteX325" fmla="*/ 694942 w 1010331"/>
                  <a:gd name="connsiteY325" fmla="*/ 14459 h 303641"/>
                  <a:gd name="connsiteX326" fmla="*/ 694942 w 1010331"/>
                  <a:gd name="connsiteY326" fmla="*/ 14459 h 303641"/>
                  <a:gd name="connsiteX327" fmla="*/ 713919 w 1010331"/>
                  <a:gd name="connsiteY327" fmla="*/ 18074 h 303641"/>
                  <a:gd name="connsiteX328" fmla="*/ 721149 w 1010331"/>
                  <a:gd name="connsiteY328" fmla="*/ 18978 h 303641"/>
                  <a:gd name="connsiteX329" fmla="*/ 718438 w 1010331"/>
                  <a:gd name="connsiteY329" fmla="*/ 19881 h 303641"/>
                  <a:gd name="connsiteX330" fmla="*/ 713919 w 1010331"/>
                  <a:gd name="connsiteY330" fmla="*/ 18074 h 303641"/>
                  <a:gd name="connsiteX331" fmla="*/ 713919 w 1010331"/>
                  <a:gd name="connsiteY331" fmla="*/ 18074 h 303641"/>
                  <a:gd name="connsiteX332" fmla="*/ 742838 w 1010331"/>
                  <a:gd name="connsiteY332" fmla="*/ 24400 h 303641"/>
                  <a:gd name="connsiteX333" fmla="*/ 751875 w 1010331"/>
                  <a:gd name="connsiteY333" fmla="*/ 26207 h 303641"/>
                  <a:gd name="connsiteX334" fmla="*/ 751875 w 1010331"/>
                  <a:gd name="connsiteY334" fmla="*/ 26207 h 303641"/>
                  <a:gd name="connsiteX335" fmla="*/ 747356 w 1010331"/>
                  <a:gd name="connsiteY335" fmla="*/ 30726 h 303641"/>
                  <a:gd name="connsiteX336" fmla="*/ 742838 w 1010331"/>
                  <a:gd name="connsiteY336" fmla="*/ 26207 h 303641"/>
                  <a:gd name="connsiteX337" fmla="*/ 742838 w 1010331"/>
                  <a:gd name="connsiteY337" fmla="*/ 24400 h 303641"/>
                  <a:gd name="connsiteX338" fmla="*/ 742838 w 1010331"/>
                  <a:gd name="connsiteY338" fmla="*/ 24400 h 303641"/>
                  <a:gd name="connsiteX339" fmla="*/ 760912 w 1010331"/>
                  <a:gd name="connsiteY339" fmla="*/ 28918 h 303641"/>
                  <a:gd name="connsiteX340" fmla="*/ 767237 w 1010331"/>
                  <a:gd name="connsiteY340" fmla="*/ 30726 h 303641"/>
                  <a:gd name="connsiteX341" fmla="*/ 764526 w 1010331"/>
                  <a:gd name="connsiteY341" fmla="*/ 31629 h 303641"/>
                  <a:gd name="connsiteX342" fmla="*/ 760912 w 1010331"/>
                  <a:gd name="connsiteY342" fmla="*/ 28918 h 303641"/>
                  <a:gd name="connsiteX343" fmla="*/ 760912 w 1010331"/>
                  <a:gd name="connsiteY343" fmla="*/ 28918 h 303641"/>
                  <a:gd name="connsiteX344" fmla="*/ 772660 w 1010331"/>
                  <a:gd name="connsiteY344" fmla="*/ 31629 h 303641"/>
                  <a:gd name="connsiteX345" fmla="*/ 778082 w 1010331"/>
                  <a:gd name="connsiteY345" fmla="*/ 33437 h 303641"/>
                  <a:gd name="connsiteX346" fmla="*/ 778985 w 1010331"/>
                  <a:gd name="connsiteY346" fmla="*/ 36148 h 303641"/>
                  <a:gd name="connsiteX347" fmla="*/ 774467 w 1010331"/>
                  <a:gd name="connsiteY347" fmla="*/ 40666 h 303641"/>
                  <a:gd name="connsiteX348" fmla="*/ 769948 w 1010331"/>
                  <a:gd name="connsiteY348" fmla="*/ 36148 h 303641"/>
                  <a:gd name="connsiteX349" fmla="*/ 772660 w 1010331"/>
                  <a:gd name="connsiteY349" fmla="*/ 31629 h 303641"/>
                  <a:gd name="connsiteX350" fmla="*/ 772660 w 1010331"/>
                  <a:gd name="connsiteY350" fmla="*/ 31629 h 303641"/>
                  <a:gd name="connsiteX351" fmla="*/ 816941 w 1010331"/>
                  <a:gd name="connsiteY351" fmla="*/ 67777 h 303641"/>
                  <a:gd name="connsiteX352" fmla="*/ 822363 w 1010331"/>
                  <a:gd name="connsiteY352" fmla="*/ 71392 h 303641"/>
                  <a:gd name="connsiteX353" fmla="*/ 821459 w 1010331"/>
                  <a:gd name="connsiteY353" fmla="*/ 71392 h 303641"/>
                  <a:gd name="connsiteX354" fmla="*/ 816941 w 1010331"/>
                  <a:gd name="connsiteY354" fmla="*/ 67777 h 303641"/>
                  <a:gd name="connsiteX355" fmla="*/ 816941 w 1010331"/>
                  <a:gd name="connsiteY355" fmla="*/ 67777 h 303641"/>
                  <a:gd name="connsiteX356" fmla="*/ 826881 w 1010331"/>
                  <a:gd name="connsiteY356" fmla="*/ 74103 h 303641"/>
                  <a:gd name="connsiteX357" fmla="*/ 835918 w 1010331"/>
                  <a:gd name="connsiteY357" fmla="*/ 77718 h 303641"/>
                  <a:gd name="connsiteX358" fmla="*/ 831400 w 1010331"/>
                  <a:gd name="connsiteY358" fmla="*/ 81333 h 303641"/>
                  <a:gd name="connsiteX359" fmla="*/ 826881 w 1010331"/>
                  <a:gd name="connsiteY359" fmla="*/ 76814 h 303641"/>
                  <a:gd name="connsiteX360" fmla="*/ 826881 w 1010331"/>
                  <a:gd name="connsiteY360" fmla="*/ 74103 h 303641"/>
                  <a:gd name="connsiteX361" fmla="*/ 826881 w 1010331"/>
                  <a:gd name="connsiteY361" fmla="*/ 74103 h 303641"/>
                  <a:gd name="connsiteX362" fmla="*/ 854896 w 1010331"/>
                  <a:gd name="connsiteY362" fmla="*/ 84947 h 303641"/>
                  <a:gd name="connsiteX363" fmla="*/ 863933 w 1010331"/>
                  <a:gd name="connsiteY363" fmla="*/ 88562 h 303641"/>
                  <a:gd name="connsiteX364" fmla="*/ 859414 w 1010331"/>
                  <a:gd name="connsiteY364" fmla="*/ 92177 h 303641"/>
                  <a:gd name="connsiteX365" fmla="*/ 854896 w 1010331"/>
                  <a:gd name="connsiteY365" fmla="*/ 87658 h 303641"/>
                  <a:gd name="connsiteX366" fmla="*/ 854896 w 1010331"/>
                  <a:gd name="connsiteY366" fmla="*/ 84947 h 303641"/>
                  <a:gd name="connsiteX367" fmla="*/ 854896 w 1010331"/>
                  <a:gd name="connsiteY367" fmla="*/ 84947 h 303641"/>
                  <a:gd name="connsiteX368" fmla="*/ 882910 w 1010331"/>
                  <a:gd name="connsiteY368" fmla="*/ 95792 h 303641"/>
                  <a:gd name="connsiteX369" fmla="*/ 891044 w 1010331"/>
                  <a:gd name="connsiteY369" fmla="*/ 99406 h 303641"/>
                  <a:gd name="connsiteX370" fmla="*/ 887429 w 1010331"/>
                  <a:gd name="connsiteY370" fmla="*/ 101214 h 303641"/>
                  <a:gd name="connsiteX371" fmla="*/ 882910 w 1010331"/>
                  <a:gd name="connsiteY371" fmla="*/ 95792 h 303641"/>
                  <a:gd name="connsiteX372" fmla="*/ 882910 w 1010331"/>
                  <a:gd name="connsiteY372" fmla="*/ 95792 h 303641"/>
                  <a:gd name="connsiteX373" fmla="*/ 882910 w 1010331"/>
                  <a:gd name="connsiteY373" fmla="*/ 95792 h 303641"/>
                  <a:gd name="connsiteX374" fmla="*/ 910925 w 1010331"/>
                  <a:gd name="connsiteY374" fmla="*/ 107540 h 303641"/>
                  <a:gd name="connsiteX375" fmla="*/ 919058 w 1010331"/>
                  <a:gd name="connsiteY375" fmla="*/ 111155 h 303641"/>
                  <a:gd name="connsiteX376" fmla="*/ 915443 w 1010331"/>
                  <a:gd name="connsiteY376" fmla="*/ 112962 h 303641"/>
                  <a:gd name="connsiteX377" fmla="*/ 910925 w 1010331"/>
                  <a:gd name="connsiteY377" fmla="*/ 107540 h 303641"/>
                  <a:gd name="connsiteX378" fmla="*/ 910925 w 1010331"/>
                  <a:gd name="connsiteY378" fmla="*/ 107540 h 303641"/>
                  <a:gd name="connsiteX379" fmla="*/ 910925 w 1010331"/>
                  <a:gd name="connsiteY379" fmla="*/ 107540 h 303641"/>
                  <a:gd name="connsiteX380" fmla="*/ 924480 w 1010331"/>
                  <a:gd name="connsiteY380" fmla="*/ 112058 h 303641"/>
                  <a:gd name="connsiteX381" fmla="*/ 929903 w 1010331"/>
                  <a:gd name="connsiteY381" fmla="*/ 113866 h 303641"/>
                  <a:gd name="connsiteX382" fmla="*/ 930806 w 1010331"/>
                  <a:gd name="connsiteY382" fmla="*/ 116577 h 303641"/>
                  <a:gd name="connsiteX383" fmla="*/ 926288 w 1010331"/>
                  <a:gd name="connsiteY383" fmla="*/ 121095 h 303641"/>
                  <a:gd name="connsiteX384" fmla="*/ 921769 w 1010331"/>
                  <a:gd name="connsiteY384" fmla="*/ 116577 h 303641"/>
                  <a:gd name="connsiteX385" fmla="*/ 924480 w 1010331"/>
                  <a:gd name="connsiteY385" fmla="*/ 112058 h 303641"/>
                  <a:gd name="connsiteX386" fmla="*/ 924480 w 1010331"/>
                  <a:gd name="connsiteY386" fmla="*/ 112058 h 303641"/>
                  <a:gd name="connsiteX387" fmla="*/ 939843 w 1010331"/>
                  <a:gd name="connsiteY387" fmla="*/ 118384 h 303641"/>
                  <a:gd name="connsiteX388" fmla="*/ 946169 w 1010331"/>
                  <a:gd name="connsiteY388" fmla="*/ 121095 h 303641"/>
                  <a:gd name="connsiteX389" fmla="*/ 944362 w 1010331"/>
                  <a:gd name="connsiteY389" fmla="*/ 121095 h 303641"/>
                  <a:gd name="connsiteX390" fmla="*/ 939843 w 1010331"/>
                  <a:gd name="connsiteY390" fmla="*/ 118384 h 303641"/>
                  <a:gd name="connsiteX391" fmla="*/ 939843 w 1010331"/>
                  <a:gd name="connsiteY391" fmla="*/ 118384 h 303641"/>
                  <a:gd name="connsiteX392" fmla="*/ 951591 w 1010331"/>
                  <a:gd name="connsiteY392" fmla="*/ 123806 h 303641"/>
                  <a:gd name="connsiteX393" fmla="*/ 957917 w 1010331"/>
                  <a:gd name="connsiteY393" fmla="*/ 126517 h 303641"/>
                  <a:gd name="connsiteX394" fmla="*/ 957917 w 1010331"/>
                  <a:gd name="connsiteY394" fmla="*/ 126517 h 303641"/>
                  <a:gd name="connsiteX395" fmla="*/ 957917 w 1010331"/>
                  <a:gd name="connsiteY395" fmla="*/ 128325 h 303641"/>
                  <a:gd name="connsiteX396" fmla="*/ 953399 w 1010331"/>
                  <a:gd name="connsiteY396" fmla="*/ 132843 h 303641"/>
                  <a:gd name="connsiteX397" fmla="*/ 948880 w 1010331"/>
                  <a:gd name="connsiteY397" fmla="*/ 128325 h 303641"/>
                  <a:gd name="connsiteX398" fmla="*/ 951591 w 1010331"/>
                  <a:gd name="connsiteY398" fmla="*/ 123806 h 303641"/>
                  <a:gd name="connsiteX399" fmla="*/ 951591 w 1010331"/>
                  <a:gd name="connsiteY399" fmla="*/ 123806 h 303641"/>
                  <a:gd name="connsiteX400" fmla="*/ 967858 w 1010331"/>
                  <a:gd name="connsiteY400" fmla="*/ 130132 h 303641"/>
                  <a:gd name="connsiteX401" fmla="*/ 969665 w 1010331"/>
                  <a:gd name="connsiteY401" fmla="*/ 131940 h 303641"/>
                  <a:gd name="connsiteX402" fmla="*/ 967858 w 1010331"/>
                  <a:gd name="connsiteY402" fmla="*/ 130132 h 303641"/>
                  <a:gd name="connsiteX403" fmla="*/ 967858 w 1010331"/>
                  <a:gd name="connsiteY403" fmla="*/ 130132 h 303641"/>
                  <a:gd name="connsiteX404" fmla="*/ 975087 w 1010331"/>
                  <a:gd name="connsiteY404" fmla="*/ 144591 h 303641"/>
                  <a:gd name="connsiteX405" fmla="*/ 976895 w 1010331"/>
                  <a:gd name="connsiteY405" fmla="*/ 150013 h 303641"/>
                  <a:gd name="connsiteX406" fmla="*/ 972376 w 1010331"/>
                  <a:gd name="connsiteY406" fmla="*/ 152725 h 303641"/>
                  <a:gd name="connsiteX407" fmla="*/ 967858 w 1010331"/>
                  <a:gd name="connsiteY407" fmla="*/ 148206 h 303641"/>
                  <a:gd name="connsiteX408" fmla="*/ 972376 w 1010331"/>
                  <a:gd name="connsiteY408" fmla="*/ 143688 h 303641"/>
                  <a:gd name="connsiteX409" fmla="*/ 975087 w 1010331"/>
                  <a:gd name="connsiteY409" fmla="*/ 144591 h 303641"/>
                  <a:gd name="connsiteX410" fmla="*/ 975087 w 1010331"/>
                  <a:gd name="connsiteY410" fmla="*/ 144591 h 303641"/>
                  <a:gd name="connsiteX411" fmla="*/ 977798 w 1010331"/>
                  <a:gd name="connsiteY411" fmla="*/ 155436 h 303641"/>
                  <a:gd name="connsiteX412" fmla="*/ 979606 w 1010331"/>
                  <a:gd name="connsiteY412" fmla="*/ 161761 h 303641"/>
                  <a:gd name="connsiteX413" fmla="*/ 976895 w 1010331"/>
                  <a:gd name="connsiteY413" fmla="*/ 157243 h 303641"/>
                  <a:gd name="connsiteX414" fmla="*/ 977798 w 1010331"/>
                  <a:gd name="connsiteY414" fmla="*/ 155436 h 303641"/>
                  <a:gd name="connsiteX415" fmla="*/ 977798 w 1010331"/>
                  <a:gd name="connsiteY415" fmla="*/ 155436 h 303641"/>
                  <a:gd name="connsiteX416" fmla="*/ 978702 w 1010331"/>
                  <a:gd name="connsiteY416" fmla="*/ 174413 h 303641"/>
                  <a:gd name="connsiteX417" fmla="*/ 977798 w 1010331"/>
                  <a:gd name="connsiteY417" fmla="*/ 180739 h 303641"/>
                  <a:gd name="connsiteX418" fmla="*/ 976895 w 1010331"/>
                  <a:gd name="connsiteY418" fmla="*/ 178028 h 303641"/>
                  <a:gd name="connsiteX419" fmla="*/ 978702 w 1010331"/>
                  <a:gd name="connsiteY419" fmla="*/ 174413 h 303641"/>
                  <a:gd name="connsiteX420" fmla="*/ 978702 w 1010331"/>
                  <a:gd name="connsiteY420" fmla="*/ 174413 h 303641"/>
                  <a:gd name="connsiteX421" fmla="*/ 977798 w 1010331"/>
                  <a:gd name="connsiteY421" fmla="*/ 180739 h 303641"/>
                  <a:gd name="connsiteX422" fmla="*/ 982317 w 1010331"/>
                  <a:gd name="connsiteY422" fmla="*/ 182546 h 303641"/>
                  <a:gd name="connsiteX423" fmla="*/ 981413 w 1010331"/>
                  <a:gd name="connsiteY423" fmla="*/ 182546 h 303641"/>
                  <a:gd name="connsiteX424" fmla="*/ 977798 w 1010331"/>
                  <a:gd name="connsiteY424" fmla="*/ 180739 h 303641"/>
                  <a:gd name="connsiteX425" fmla="*/ 977798 w 1010331"/>
                  <a:gd name="connsiteY425" fmla="*/ 180739 h 303641"/>
                  <a:gd name="connsiteX426" fmla="*/ 986835 w 1010331"/>
                  <a:gd name="connsiteY426" fmla="*/ 186161 h 303641"/>
                  <a:gd name="connsiteX427" fmla="*/ 991354 w 1010331"/>
                  <a:gd name="connsiteY427" fmla="*/ 193391 h 303641"/>
                  <a:gd name="connsiteX428" fmla="*/ 991354 w 1010331"/>
                  <a:gd name="connsiteY428" fmla="*/ 194294 h 303641"/>
                  <a:gd name="connsiteX429" fmla="*/ 990450 w 1010331"/>
                  <a:gd name="connsiteY429" fmla="*/ 194294 h 303641"/>
                  <a:gd name="connsiteX430" fmla="*/ 985932 w 1010331"/>
                  <a:gd name="connsiteY430" fmla="*/ 189776 h 303641"/>
                  <a:gd name="connsiteX431" fmla="*/ 986835 w 1010331"/>
                  <a:gd name="connsiteY431" fmla="*/ 186161 h 303641"/>
                  <a:gd name="connsiteX432" fmla="*/ 986835 w 1010331"/>
                  <a:gd name="connsiteY432" fmla="*/ 186161 h 303641"/>
                  <a:gd name="connsiteX433" fmla="*/ 991354 w 1010331"/>
                  <a:gd name="connsiteY433" fmla="*/ 204235 h 303641"/>
                  <a:gd name="connsiteX434" fmla="*/ 991354 w 1010331"/>
                  <a:gd name="connsiteY434" fmla="*/ 207850 h 303641"/>
                  <a:gd name="connsiteX435" fmla="*/ 993161 w 1010331"/>
                  <a:gd name="connsiteY435" fmla="*/ 212368 h 303641"/>
                  <a:gd name="connsiteX436" fmla="*/ 990450 w 1010331"/>
                  <a:gd name="connsiteY436" fmla="*/ 213272 h 303641"/>
                  <a:gd name="connsiteX437" fmla="*/ 985932 w 1010331"/>
                  <a:gd name="connsiteY437" fmla="*/ 208754 h 303641"/>
                  <a:gd name="connsiteX438" fmla="*/ 991354 w 1010331"/>
                  <a:gd name="connsiteY438" fmla="*/ 204235 h 303641"/>
                  <a:gd name="connsiteX439" fmla="*/ 991354 w 1010331"/>
                  <a:gd name="connsiteY439" fmla="*/ 204235 h 303641"/>
                  <a:gd name="connsiteX440" fmla="*/ 991354 w 1010331"/>
                  <a:gd name="connsiteY440" fmla="*/ 204235 h 303641"/>
                  <a:gd name="connsiteX441" fmla="*/ 995872 w 1010331"/>
                  <a:gd name="connsiteY441" fmla="*/ 219598 h 303641"/>
                  <a:gd name="connsiteX442" fmla="*/ 996776 w 1010331"/>
                  <a:gd name="connsiteY442" fmla="*/ 221405 h 303641"/>
                  <a:gd name="connsiteX443" fmla="*/ 995872 w 1010331"/>
                  <a:gd name="connsiteY443" fmla="*/ 219598 h 303641"/>
                  <a:gd name="connsiteX444" fmla="*/ 995872 w 1010331"/>
                  <a:gd name="connsiteY444" fmla="*/ 219598 h 303641"/>
                  <a:gd name="connsiteX445" fmla="*/ 1001294 w 1010331"/>
                  <a:gd name="connsiteY445" fmla="*/ 234057 h 303641"/>
                  <a:gd name="connsiteX446" fmla="*/ 1004005 w 1010331"/>
                  <a:gd name="connsiteY446" fmla="*/ 241287 h 303641"/>
                  <a:gd name="connsiteX447" fmla="*/ 999487 w 1010331"/>
                  <a:gd name="connsiteY447" fmla="*/ 243998 h 303641"/>
                  <a:gd name="connsiteX448" fmla="*/ 994969 w 1010331"/>
                  <a:gd name="connsiteY448" fmla="*/ 239479 h 303641"/>
                  <a:gd name="connsiteX449" fmla="*/ 999487 w 1010331"/>
                  <a:gd name="connsiteY449" fmla="*/ 234961 h 303641"/>
                  <a:gd name="connsiteX450" fmla="*/ 1001294 w 1010331"/>
                  <a:gd name="connsiteY450" fmla="*/ 234057 h 303641"/>
                  <a:gd name="connsiteX451" fmla="*/ 1001294 w 1010331"/>
                  <a:gd name="connsiteY451" fmla="*/ 234057 h 303641"/>
                  <a:gd name="connsiteX452" fmla="*/ 1006717 w 1010331"/>
                  <a:gd name="connsiteY452" fmla="*/ 245805 h 303641"/>
                  <a:gd name="connsiteX453" fmla="*/ 1010331 w 1010331"/>
                  <a:gd name="connsiteY453" fmla="*/ 253938 h 303641"/>
                  <a:gd name="connsiteX454" fmla="*/ 1009428 w 1010331"/>
                  <a:gd name="connsiteY454" fmla="*/ 253938 h 303641"/>
                  <a:gd name="connsiteX455" fmla="*/ 1004909 w 1010331"/>
                  <a:gd name="connsiteY455" fmla="*/ 249420 h 303641"/>
                  <a:gd name="connsiteX456" fmla="*/ 1006717 w 1010331"/>
                  <a:gd name="connsiteY456" fmla="*/ 245805 h 303641"/>
                  <a:gd name="connsiteX457" fmla="*/ 1006717 w 1010331"/>
                  <a:gd name="connsiteY457" fmla="*/ 245805 h 303641"/>
                  <a:gd name="connsiteX458" fmla="*/ 967858 w 1010331"/>
                  <a:gd name="connsiteY458" fmla="*/ 299123 h 303641"/>
                  <a:gd name="connsiteX459" fmla="*/ 958821 w 1010331"/>
                  <a:gd name="connsiteY459" fmla="*/ 299123 h 303641"/>
                  <a:gd name="connsiteX460" fmla="*/ 963339 w 1010331"/>
                  <a:gd name="connsiteY460" fmla="*/ 294605 h 303641"/>
                  <a:gd name="connsiteX461" fmla="*/ 967858 w 1010331"/>
                  <a:gd name="connsiteY461" fmla="*/ 299123 h 303641"/>
                  <a:gd name="connsiteX462" fmla="*/ 967858 w 1010331"/>
                  <a:gd name="connsiteY462" fmla="*/ 299123 h 303641"/>
                  <a:gd name="connsiteX463" fmla="*/ 948880 w 1010331"/>
                  <a:gd name="connsiteY463" fmla="*/ 299123 h 303641"/>
                  <a:gd name="connsiteX464" fmla="*/ 939843 w 1010331"/>
                  <a:gd name="connsiteY464" fmla="*/ 299123 h 303641"/>
                  <a:gd name="connsiteX465" fmla="*/ 944362 w 1010331"/>
                  <a:gd name="connsiteY465" fmla="*/ 294605 h 303641"/>
                  <a:gd name="connsiteX466" fmla="*/ 948880 w 1010331"/>
                  <a:gd name="connsiteY466" fmla="*/ 299123 h 303641"/>
                  <a:gd name="connsiteX467" fmla="*/ 948880 w 1010331"/>
                  <a:gd name="connsiteY467" fmla="*/ 299123 h 303641"/>
                  <a:gd name="connsiteX468" fmla="*/ 929903 w 1010331"/>
                  <a:gd name="connsiteY468" fmla="*/ 299123 h 303641"/>
                  <a:gd name="connsiteX469" fmla="*/ 920866 w 1010331"/>
                  <a:gd name="connsiteY469" fmla="*/ 299123 h 303641"/>
                  <a:gd name="connsiteX470" fmla="*/ 925384 w 1010331"/>
                  <a:gd name="connsiteY470" fmla="*/ 294605 h 303641"/>
                  <a:gd name="connsiteX471" fmla="*/ 929903 w 1010331"/>
                  <a:gd name="connsiteY471" fmla="*/ 299123 h 303641"/>
                  <a:gd name="connsiteX472" fmla="*/ 929903 w 1010331"/>
                  <a:gd name="connsiteY472" fmla="*/ 299123 h 303641"/>
                  <a:gd name="connsiteX473" fmla="*/ 910925 w 1010331"/>
                  <a:gd name="connsiteY473" fmla="*/ 299123 h 303641"/>
                  <a:gd name="connsiteX474" fmla="*/ 901888 w 1010331"/>
                  <a:gd name="connsiteY474" fmla="*/ 299123 h 303641"/>
                  <a:gd name="connsiteX475" fmla="*/ 906406 w 1010331"/>
                  <a:gd name="connsiteY475" fmla="*/ 294605 h 303641"/>
                  <a:gd name="connsiteX476" fmla="*/ 910925 w 1010331"/>
                  <a:gd name="connsiteY476" fmla="*/ 299123 h 303641"/>
                  <a:gd name="connsiteX477" fmla="*/ 910925 w 1010331"/>
                  <a:gd name="connsiteY477" fmla="*/ 299123 h 303641"/>
                  <a:gd name="connsiteX478" fmla="*/ 891947 w 1010331"/>
                  <a:gd name="connsiteY478" fmla="*/ 299123 h 303641"/>
                  <a:gd name="connsiteX479" fmla="*/ 882910 w 1010331"/>
                  <a:gd name="connsiteY479" fmla="*/ 299123 h 303641"/>
                  <a:gd name="connsiteX480" fmla="*/ 887429 w 1010331"/>
                  <a:gd name="connsiteY480" fmla="*/ 294605 h 303641"/>
                  <a:gd name="connsiteX481" fmla="*/ 891947 w 1010331"/>
                  <a:gd name="connsiteY481" fmla="*/ 299123 h 303641"/>
                  <a:gd name="connsiteX482" fmla="*/ 891947 w 1010331"/>
                  <a:gd name="connsiteY482" fmla="*/ 299123 h 303641"/>
                  <a:gd name="connsiteX483" fmla="*/ 873873 w 1010331"/>
                  <a:gd name="connsiteY483" fmla="*/ 299123 h 303641"/>
                  <a:gd name="connsiteX484" fmla="*/ 864836 w 1010331"/>
                  <a:gd name="connsiteY484" fmla="*/ 299123 h 303641"/>
                  <a:gd name="connsiteX485" fmla="*/ 869355 w 1010331"/>
                  <a:gd name="connsiteY485" fmla="*/ 294605 h 303641"/>
                  <a:gd name="connsiteX486" fmla="*/ 873873 w 1010331"/>
                  <a:gd name="connsiteY486" fmla="*/ 299123 h 303641"/>
                  <a:gd name="connsiteX487" fmla="*/ 873873 w 1010331"/>
                  <a:gd name="connsiteY487" fmla="*/ 299123 h 303641"/>
                  <a:gd name="connsiteX488" fmla="*/ 854896 w 1010331"/>
                  <a:gd name="connsiteY488" fmla="*/ 299123 h 303641"/>
                  <a:gd name="connsiteX489" fmla="*/ 845859 w 1010331"/>
                  <a:gd name="connsiteY489" fmla="*/ 299123 h 303641"/>
                  <a:gd name="connsiteX490" fmla="*/ 850377 w 1010331"/>
                  <a:gd name="connsiteY490" fmla="*/ 294605 h 303641"/>
                  <a:gd name="connsiteX491" fmla="*/ 854896 w 1010331"/>
                  <a:gd name="connsiteY491" fmla="*/ 299123 h 303641"/>
                  <a:gd name="connsiteX492" fmla="*/ 854896 w 1010331"/>
                  <a:gd name="connsiteY492" fmla="*/ 299123 h 303641"/>
                  <a:gd name="connsiteX493" fmla="*/ 835918 w 1010331"/>
                  <a:gd name="connsiteY493" fmla="*/ 299123 h 303641"/>
                  <a:gd name="connsiteX494" fmla="*/ 826881 w 1010331"/>
                  <a:gd name="connsiteY494" fmla="*/ 299123 h 303641"/>
                  <a:gd name="connsiteX495" fmla="*/ 831400 w 1010331"/>
                  <a:gd name="connsiteY495" fmla="*/ 294605 h 303641"/>
                  <a:gd name="connsiteX496" fmla="*/ 835918 w 1010331"/>
                  <a:gd name="connsiteY496" fmla="*/ 299123 h 303641"/>
                  <a:gd name="connsiteX497" fmla="*/ 835918 w 1010331"/>
                  <a:gd name="connsiteY497" fmla="*/ 299123 h 303641"/>
                  <a:gd name="connsiteX498" fmla="*/ 816941 w 1010331"/>
                  <a:gd name="connsiteY498" fmla="*/ 299123 h 303641"/>
                  <a:gd name="connsiteX499" fmla="*/ 807904 w 1010331"/>
                  <a:gd name="connsiteY499" fmla="*/ 299123 h 303641"/>
                  <a:gd name="connsiteX500" fmla="*/ 812422 w 1010331"/>
                  <a:gd name="connsiteY500" fmla="*/ 294605 h 303641"/>
                  <a:gd name="connsiteX501" fmla="*/ 816941 w 1010331"/>
                  <a:gd name="connsiteY501" fmla="*/ 299123 h 303641"/>
                  <a:gd name="connsiteX502" fmla="*/ 816941 w 1010331"/>
                  <a:gd name="connsiteY502" fmla="*/ 299123 h 303641"/>
                  <a:gd name="connsiteX503" fmla="*/ 797963 w 1010331"/>
                  <a:gd name="connsiteY503" fmla="*/ 299123 h 303641"/>
                  <a:gd name="connsiteX504" fmla="*/ 788926 w 1010331"/>
                  <a:gd name="connsiteY504" fmla="*/ 299123 h 303641"/>
                  <a:gd name="connsiteX505" fmla="*/ 793445 w 1010331"/>
                  <a:gd name="connsiteY505" fmla="*/ 294605 h 303641"/>
                  <a:gd name="connsiteX506" fmla="*/ 797963 w 1010331"/>
                  <a:gd name="connsiteY506" fmla="*/ 299123 h 303641"/>
                  <a:gd name="connsiteX507" fmla="*/ 797963 w 1010331"/>
                  <a:gd name="connsiteY507" fmla="*/ 299123 h 303641"/>
                  <a:gd name="connsiteX508" fmla="*/ 778985 w 1010331"/>
                  <a:gd name="connsiteY508" fmla="*/ 299123 h 303641"/>
                  <a:gd name="connsiteX509" fmla="*/ 769948 w 1010331"/>
                  <a:gd name="connsiteY509" fmla="*/ 299123 h 303641"/>
                  <a:gd name="connsiteX510" fmla="*/ 774467 w 1010331"/>
                  <a:gd name="connsiteY510" fmla="*/ 295508 h 303641"/>
                  <a:gd name="connsiteX511" fmla="*/ 778985 w 1010331"/>
                  <a:gd name="connsiteY511" fmla="*/ 299123 h 303641"/>
                  <a:gd name="connsiteX512" fmla="*/ 778985 w 1010331"/>
                  <a:gd name="connsiteY512" fmla="*/ 299123 h 303641"/>
                  <a:gd name="connsiteX513" fmla="*/ 760912 w 1010331"/>
                  <a:gd name="connsiteY513" fmla="*/ 299123 h 303641"/>
                  <a:gd name="connsiteX514" fmla="*/ 751875 w 1010331"/>
                  <a:gd name="connsiteY514" fmla="*/ 299123 h 303641"/>
                  <a:gd name="connsiteX515" fmla="*/ 756393 w 1010331"/>
                  <a:gd name="connsiteY515" fmla="*/ 295508 h 303641"/>
                  <a:gd name="connsiteX516" fmla="*/ 760912 w 1010331"/>
                  <a:gd name="connsiteY516" fmla="*/ 299123 h 303641"/>
                  <a:gd name="connsiteX517" fmla="*/ 760912 w 1010331"/>
                  <a:gd name="connsiteY517" fmla="*/ 299123 h 303641"/>
                  <a:gd name="connsiteX518" fmla="*/ 741934 w 1010331"/>
                  <a:gd name="connsiteY518" fmla="*/ 299123 h 303641"/>
                  <a:gd name="connsiteX519" fmla="*/ 732897 w 1010331"/>
                  <a:gd name="connsiteY519" fmla="*/ 299123 h 303641"/>
                  <a:gd name="connsiteX520" fmla="*/ 737415 w 1010331"/>
                  <a:gd name="connsiteY520" fmla="*/ 295508 h 303641"/>
                  <a:gd name="connsiteX521" fmla="*/ 741934 w 1010331"/>
                  <a:gd name="connsiteY521" fmla="*/ 299123 h 303641"/>
                  <a:gd name="connsiteX522" fmla="*/ 741934 w 1010331"/>
                  <a:gd name="connsiteY522" fmla="*/ 299123 h 303641"/>
                  <a:gd name="connsiteX523" fmla="*/ 722956 w 1010331"/>
                  <a:gd name="connsiteY523" fmla="*/ 299123 h 303641"/>
                  <a:gd name="connsiteX524" fmla="*/ 713919 w 1010331"/>
                  <a:gd name="connsiteY524" fmla="*/ 299123 h 303641"/>
                  <a:gd name="connsiteX525" fmla="*/ 718438 w 1010331"/>
                  <a:gd name="connsiteY525" fmla="*/ 295508 h 303641"/>
                  <a:gd name="connsiteX526" fmla="*/ 722956 w 1010331"/>
                  <a:gd name="connsiteY526" fmla="*/ 299123 h 303641"/>
                  <a:gd name="connsiteX527" fmla="*/ 722956 w 1010331"/>
                  <a:gd name="connsiteY527" fmla="*/ 299123 h 303641"/>
                  <a:gd name="connsiteX528" fmla="*/ 703979 w 1010331"/>
                  <a:gd name="connsiteY528" fmla="*/ 299123 h 303641"/>
                  <a:gd name="connsiteX529" fmla="*/ 694942 w 1010331"/>
                  <a:gd name="connsiteY529" fmla="*/ 299123 h 303641"/>
                  <a:gd name="connsiteX530" fmla="*/ 699460 w 1010331"/>
                  <a:gd name="connsiteY530" fmla="*/ 295508 h 303641"/>
                  <a:gd name="connsiteX531" fmla="*/ 703979 w 1010331"/>
                  <a:gd name="connsiteY531" fmla="*/ 299123 h 303641"/>
                  <a:gd name="connsiteX532" fmla="*/ 703979 w 1010331"/>
                  <a:gd name="connsiteY532" fmla="*/ 299123 h 303641"/>
                  <a:gd name="connsiteX533" fmla="*/ 685905 w 1010331"/>
                  <a:gd name="connsiteY533" fmla="*/ 298219 h 303641"/>
                  <a:gd name="connsiteX534" fmla="*/ 676868 w 1010331"/>
                  <a:gd name="connsiteY534" fmla="*/ 298219 h 303641"/>
                  <a:gd name="connsiteX535" fmla="*/ 681386 w 1010331"/>
                  <a:gd name="connsiteY535" fmla="*/ 294605 h 303641"/>
                  <a:gd name="connsiteX536" fmla="*/ 685905 w 1010331"/>
                  <a:gd name="connsiteY536" fmla="*/ 298219 h 303641"/>
                  <a:gd name="connsiteX537" fmla="*/ 685905 w 1010331"/>
                  <a:gd name="connsiteY537" fmla="*/ 298219 h 303641"/>
                  <a:gd name="connsiteX538" fmla="*/ 666927 w 1010331"/>
                  <a:gd name="connsiteY538" fmla="*/ 298219 h 303641"/>
                  <a:gd name="connsiteX539" fmla="*/ 657890 w 1010331"/>
                  <a:gd name="connsiteY539" fmla="*/ 298219 h 303641"/>
                  <a:gd name="connsiteX540" fmla="*/ 662409 w 1010331"/>
                  <a:gd name="connsiteY540" fmla="*/ 294605 h 303641"/>
                  <a:gd name="connsiteX541" fmla="*/ 666927 w 1010331"/>
                  <a:gd name="connsiteY541" fmla="*/ 298219 h 303641"/>
                  <a:gd name="connsiteX542" fmla="*/ 666927 w 1010331"/>
                  <a:gd name="connsiteY542" fmla="*/ 298219 h 303641"/>
                  <a:gd name="connsiteX543" fmla="*/ 647950 w 1010331"/>
                  <a:gd name="connsiteY543" fmla="*/ 298219 h 303641"/>
                  <a:gd name="connsiteX544" fmla="*/ 638913 w 1010331"/>
                  <a:gd name="connsiteY544" fmla="*/ 298219 h 303641"/>
                  <a:gd name="connsiteX545" fmla="*/ 643431 w 1010331"/>
                  <a:gd name="connsiteY545" fmla="*/ 294605 h 303641"/>
                  <a:gd name="connsiteX546" fmla="*/ 647950 w 1010331"/>
                  <a:gd name="connsiteY546" fmla="*/ 298219 h 303641"/>
                  <a:gd name="connsiteX547" fmla="*/ 647950 w 1010331"/>
                  <a:gd name="connsiteY547" fmla="*/ 298219 h 303641"/>
                  <a:gd name="connsiteX548" fmla="*/ 628972 w 1010331"/>
                  <a:gd name="connsiteY548" fmla="*/ 298219 h 303641"/>
                  <a:gd name="connsiteX549" fmla="*/ 619935 w 1010331"/>
                  <a:gd name="connsiteY549" fmla="*/ 298219 h 303641"/>
                  <a:gd name="connsiteX550" fmla="*/ 624453 w 1010331"/>
                  <a:gd name="connsiteY550" fmla="*/ 294605 h 303641"/>
                  <a:gd name="connsiteX551" fmla="*/ 628972 w 1010331"/>
                  <a:gd name="connsiteY551" fmla="*/ 298219 h 303641"/>
                  <a:gd name="connsiteX552" fmla="*/ 628972 w 1010331"/>
                  <a:gd name="connsiteY552" fmla="*/ 298219 h 303641"/>
                  <a:gd name="connsiteX553" fmla="*/ 609994 w 1010331"/>
                  <a:gd name="connsiteY553" fmla="*/ 298219 h 303641"/>
                  <a:gd name="connsiteX554" fmla="*/ 600957 w 1010331"/>
                  <a:gd name="connsiteY554" fmla="*/ 298219 h 303641"/>
                  <a:gd name="connsiteX555" fmla="*/ 605476 w 1010331"/>
                  <a:gd name="connsiteY555" fmla="*/ 294605 h 303641"/>
                  <a:gd name="connsiteX556" fmla="*/ 609994 w 1010331"/>
                  <a:gd name="connsiteY556" fmla="*/ 298219 h 303641"/>
                  <a:gd name="connsiteX557" fmla="*/ 609994 w 1010331"/>
                  <a:gd name="connsiteY557" fmla="*/ 298219 h 303641"/>
                  <a:gd name="connsiteX558" fmla="*/ 591920 w 1010331"/>
                  <a:gd name="connsiteY558" fmla="*/ 298219 h 303641"/>
                  <a:gd name="connsiteX559" fmla="*/ 582883 w 1010331"/>
                  <a:gd name="connsiteY559" fmla="*/ 298219 h 303641"/>
                  <a:gd name="connsiteX560" fmla="*/ 587402 w 1010331"/>
                  <a:gd name="connsiteY560" fmla="*/ 294605 h 303641"/>
                  <a:gd name="connsiteX561" fmla="*/ 591920 w 1010331"/>
                  <a:gd name="connsiteY561" fmla="*/ 298219 h 303641"/>
                  <a:gd name="connsiteX562" fmla="*/ 591920 w 1010331"/>
                  <a:gd name="connsiteY562" fmla="*/ 298219 h 303641"/>
                  <a:gd name="connsiteX563" fmla="*/ 572943 w 1010331"/>
                  <a:gd name="connsiteY563" fmla="*/ 298219 h 303641"/>
                  <a:gd name="connsiteX564" fmla="*/ 563906 w 1010331"/>
                  <a:gd name="connsiteY564" fmla="*/ 298219 h 303641"/>
                  <a:gd name="connsiteX565" fmla="*/ 568424 w 1010331"/>
                  <a:gd name="connsiteY565" fmla="*/ 294605 h 303641"/>
                  <a:gd name="connsiteX566" fmla="*/ 572943 w 1010331"/>
                  <a:gd name="connsiteY566" fmla="*/ 298219 h 303641"/>
                  <a:gd name="connsiteX567" fmla="*/ 572943 w 1010331"/>
                  <a:gd name="connsiteY567" fmla="*/ 298219 h 303641"/>
                  <a:gd name="connsiteX568" fmla="*/ 553965 w 1010331"/>
                  <a:gd name="connsiteY568" fmla="*/ 298219 h 303641"/>
                  <a:gd name="connsiteX569" fmla="*/ 544928 w 1010331"/>
                  <a:gd name="connsiteY569" fmla="*/ 298219 h 303641"/>
                  <a:gd name="connsiteX570" fmla="*/ 549447 w 1010331"/>
                  <a:gd name="connsiteY570" fmla="*/ 294605 h 303641"/>
                  <a:gd name="connsiteX571" fmla="*/ 553965 w 1010331"/>
                  <a:gd name="connsiteY571" fmla="*/ 298219 h 303641"/>
                  <a:gd name="connsiteX572" fmla="*/ 553965 w 1010331"/>
                  <a:gd name="connsiteY572" fmla="*/ 298219 h 303641"/>
                  <a:gd name="connsiteX573" fmla="*/ 534988 w 1010331"/>
                  <a:gd name="connsiteY573" fmla="*/ 298219 h 303641"/>
                  <a:gd name="connsiteX574" fmla="*/ 525951 w 1010331"/>
                  <a:gd name="connsiteY574" fmla="*/ 298219 h 303641"/>
                  <a:gd name="connsiteX575" fmla="*/ 530469 w 1010331"/>
                  <a:gd name="connsiteY575" fmla="*/ 294605 h 303641"/>
                  <a:gd name="connsiteX576" fmla="*/ 534988 w 1010331"/>
                  <a:gd name="connsiteY576" fmla="*/ 298219 h 303641"/>
                  <a:gd name="connsiteX577" fmla="*/ 534988 w 1010331"/>
                  <a:gd name="connsiteY577" fmla="*/ 298219 h 303641"/>
                  <a:gd name="connsiteX578" fmla="*/ 516010 w 1010331"/>
                  <a:gd name="connsiteY578" fmla="*/ 298219 h 303641"/>
                  <a:gd name="connsiteX579" fmla="*/ 506973 w 1010331"/>
                  <a:gd name="connsiteY579" fmla="*/ 298219 h 303641"/>
                  <a:gd name="connsiteX580" fmla="*/ 511492 w 1010331"/>
                  <a:gd name="connsiteY580" fmla="*/ 294605 h 303641"/>
                  <a:gd name="connsiteX581" fmla="*/ 516010 w 1010331"/>
                  <a:gd name="connsiteY581" fmla="*/ 298219 h 303641"/>
                  <a:gd name="connsiteX582" fmla="*/ 516010 w 1010331"/>
                  <a:gd name="connsiteY582" fmla="*/ 298219 h 303641"/>
                  <a:gd name="connsiteX583" fmla="*/ 497936 w 1010331"/>
                  <a:gd name="connsiteY583" fmla="*/ 298219 h 303641"/>
                  <a:gd name="connsiteX584" fmla="*/ 488899 w 1010331"/>
                  <a:gd name="connsiteY584" fmla="*/ 298219 h 303641"/>
                  <a:gd name="connsiteX585" fmla="*/ 493418 w 1010331"/>
                  <a:gd name="connsiteY585" fmla="*/ 294605 h 303641"/>
                  <a:gd name="connsiteX586" fmla="*/ 497936 w 1010331"/>
                  <a:gd name="connsiteY586" fmla="*/ 298219 h 303641"/>
                  <a:gd name="connsiteX587" fmla="*/ 497936 w 1010331"/>
                  <a:gd name="connsiteY587" fmla="*/ 298219 h 303641"/>
                  <a:gd name="connsiteX588" fmla="*/ 478959 w 1010331"/>
                  <a:gd name="connsiteY588" fmla="*/ 299123 h 303641"/>
                  <a:gd name="connsiteX589" fmla="*/ 469922 w 1010331"/>
                  <a:gd name="connsiteY589" fmla="*/ 299123 h 303641"/>
                  <a:gd name="connsiteX590" fmla="*/ 474440 w 1010331"/>
                  <a:gd name="connsiteY590" fmla="*/ 295508 h 303641"/>
                  <a:gd name="connsiteX591" fmla="*/ 478959 w 1010331"/>
                  <a:gd name="connsiteY591" fmla="*/ 299123 h 303641"/>
                  <a:gd name="connsiteX592" fmla="*/ 478959 w 1010331"/>
                  <a:gd name="connsiteY592" fmla="*/ 299123 h 303641"/>
                  <a:gd name="connsiteX593" fmla="*/ 459981 w 1010331"/>
                  <a:gd name="connsiteY593" fmla="*/ 299123 h 303641"/>
                  <a:gd name="connsiteX594" fmla="*/ 450944 w 1010331"/>
                  <a:gd name="connsiteY594" fmla="*/ 299123 h 303641"/>
                  <a:gd name="connsiteX595" fmla="*/ 455462 w 1010331"/>
                  <a:gd name="connsiteY595" fmla="*/ 295508 h 303641"/>
                  <a:gd name="connsiteX596" fmla="*/ 459981 w 1010331"/>
                  <a:gd name="connsiteY596" fmla="*/ 299123 h 303641"/>
                  <a:gd name="connsiteX597" fmla="*/ 459981 w 1010331"/>
                  <a:gd name="connsiteY597" fmla="*/ 299123 h 303641"/>
                  <a:gd name="connsiteX598" fmla="*/ 441003 w 1010331"/>
                  <a:gd name="connsiteY598" fmla="*/ 299123 h 303641"/>
                  <a:gd name="connsiteX599" fmla="*/ 431966 w 1010331"/>
                  <a:gd name="connsiteY599" fmla="*/ 299123 h 303641"/>
                  <a:gd name="connsiteX600" fmla="*/ 436485 w 1010331"/>
                  <a:gd name="connsiteY600" fmla="*/ 294605 h 303641"/>
                  <a:gd name="connsiteX601" fmla="*/ 441003 w 1010331"/>
                  <a:gd name="connsiteY601" fmla="*/ 299123 h 303641"/>
                  <a:gd name="connsiteX602" fmla="*/ 441003 w 1010331"/>
                  <a:gd name="connsiteY602" fmla="*/ 299123 h 303641"/>
                  <a:gd name="connsiteX603" fmla="*/ 422929 w 1010331"/>
                  <a:gd name="connsiteY603" fmla="*/ 299123 h 303641"/>
                  <a:gd name="connsiteX604" fmla="*/ 413892 w 1010331"/>
                  <a:gd name="connsiteY604" fmla="*/ 299123 h 303641"/>
                  <a:gd name="connsiteX605" fmla="*/ 418411 w 1010331"/>
                  <a:gd name="connsiteY605" fmla="*/ 294605 h 303641"/>
                  <a:gd name="connsiteX606" fmla="*/ 422929 w 1010331"/>
                  <a:gd name="connsiteY606" fmla="*/ 299123 h 303641"/>
                  <a:gd name="connsiteX607" fmla="*/ 422929 w 1010331"/>
                  <a:gd name="connsiteY607" fmla="*/ 299123 h 303641"/>
                  <a:gd name="connsiteX608" fmla="*/ 403952 w 1010331"/>
                  <a:gd name="connsiteY608" fmla="*/ 299123 h 303641"/>
                  <a:gd name="connsiteX609" fmla="*/ 394915 w 1010331"/>
                  <a:gd name="connsiteY609" fmla="*/ 299123 h 303641"/>
                  <a:gd name="connsiteX610" fmla="*/ 399433 w 1010331"/>
                  <a:gd name="connsiteY610" fmla="*/ 294605 h 303641"/>
                  <a:gd name="connsiteX611" fmla="*/ 403952 w 1010331"/>
                  <a:gd name="connsiteY611" fmla="*/ 299123 h 303641"/>
                  <a:gd name="connsiteX612" fmla="*/ 403952 w 1010331"/>
                  <a:gd name="connsiteY612" fmla="*/ 299123 h 303641"/>
                  <a:gd name="connsiteX613" fmla="*/ 384974 w 1010331"/>
                  <a:gd name="connsiteY613" fmla="*/ 299123 h 303641"/>
                  <a:gd name="connsiteX614" fmla="*/ 375937 w 1010331"/>
                  <a:gd name="connsiteY614" fmla="*/ 299123 h 303641"/>
                  <a:gd name="connsiteX615" fmla="*/ 380456 w 1010331"/>
                  <a:gd name="connsiteY615" fmla="*/ 294605 h 303641"/>
                  <a:gd name="connsiteX616" fmla="*/ 384974 w 1010331"/>
                  <a:gd name="connsiteY616" fmla="*/ 299123 h 303641"/>
                  <a:gd name="connsiteX617" fmla="*/ 384974 w 1010331"/>
                  <a:gd name="connsiteY617" fmla="*/ 299123 h 303641"/>
                  <a:gd name="connsiteX618" fmla="*/ 365997 w 1010331"/>
                  <a:gd name="connsiteY618" fmla="*/ 299123 h 303641"/>
                  <a:gd name="connsiteX619" fmla="*/ 356960 w 1010331"/>
                  <a:gd name="connsiteY619" fmla="*/ 299123 h 303641"/>
                  <a:gd name="connsiteX620" fmla="*/ 361478 w 1010331"/>
                  <a:gd name="connsiteY620" fmla="*/ 294605 h 303641"/>
                  <a:gd name="connsiteX621" fmla="*/ 365997 w 1010331"/>
                  <a:gd name="connsiteY621" fmla="*/ 299123 h 303641"/>
                  <a:gd name="connsiteX622" fmla="*/ 365997 w 1010331"/>
                  <a:gd name="connsiteY622" fmla="*/ 299123 h 303641"/>
                  <a:gd name="connsiteX623" fmla="*/ 347019 w 1010331"/>
                  <a:gd name="connsiteY623" fmla="*/ 299123 h 303641"/>
                  <a:gd name="connsiteX624" fmla="*/ 337982 w 1010331"/>
                  <a:gd name="connsiteY624" fmla="*/ 299123 h 303641"/>
                  <a:gd name="connsiteX625" fmla="*/ 342501 w 1010331"/>
                  <a:gd name="connsiteY625" fmla="*/ 294605 h 303641"/>
                  <a:gd name="connsiteX626" fmla="*/ 347019 w 1010331"/>
                  <a:gd name="connsiteY626" fmla="*/ 299123 h 303641"/>
                  <a:gd name="connsiteX627" fmla="*/ 347019 w 1010331"/>
                  <a:gd name="connsiteY627" fmla="*/ 299123 h 303641"/>
                  <a:gd name="connsiteX628" fmla="*/ 335271 w 1010331"/>
                  <a:gd name="connsiteY628" fmla="*/ 294605 h 303641"/>
                  <a:gd name="connsiteX629" fmla="*/ 332560 w 1010331"/>
                  <a:gd name="connsiteY629" fmla="*/ 285568 h 303641"/>
                  <a:gd name="connsiteX630" fmla="*/ 334367 w 1010331"/>
                  <a:gd name="connsiteY630" fmla="*/ 285568 h 303641"/>
                  <a:gd name="connsiteX631" fmla="*/ 338886 w 1010331"/>
                  <a:gd name="connsiteY631" fmla="*/ 290086 h 303641"/>
                  <a:gd name="connsiteX632" fmla="*/ 335271 w 1010331"/>
                  <a:gd name="connsiteY632" fmla="*/ 294605 h 303641"/>
                  <a:gd name="connsiteX633" fmla="*/ 335271 w 1010331"/>
                  <a:gd name="connsiteY633" fmla="*/ 294605 h 303641"/>
                  <a:gd name="connsiteX634" fmla="*/ 323523 w 1010331"/>
                  <a:gd name="connsiteY634" fmla="*/ 263879 h 303641"/>
                  <a:gd name="connsiteX635" fmla="*/ 319908 w 1010331"/>
                  <a:gd name="connsiteY635" fmla="*/ 262072 h 303641"/>
                  <a:gd name="connsiteX636" fmla="*/ 319004 w 1010331"/>
                  <a:gd name="connsiteY636" fmla="*/ 259361 h 303641"/>
                  <a:gd name="connsiteX637" fmla="*/ 323523 w 1010331"/>
                  <a:gd name="connsiteY637" fmla="*/ 254842 h 303641"/>
                  <a:gd name="connsiteX638" fmla="*/ 328041 w 1010331"/>
                  <a:gd name="connsiteY638" fmla="*/ 259361 h 303641"/>
                  <a:gd name="connsiteX639" fmla="*/ 323523 w 1010331"/>
                  <a:gd name="connsiteY639" fmla="*/ 263879 h 303641"/>
                  <a:gd name="connsiteX640" fmla="*/ 323523 w 1010331"/>
                  <a:gd name="connsiteY640" fmla="*/ 263879 h 303641"/>
                  <a:gd name="connsiteX641" fmla="*/ 323523 w 1010331"/>
                  <a:gd name="connsiteY641" fmla="*/ 263879 h 303641"/>
                  <a:gd name="connsiteX642" fmla="*/ 309968 w 1010331"/>
                  <a:gd name="connsiteY642" fmla="*/ 260264 h 303641"/>
                  <a:gd name="connsiteX643" fmla="*/ 304545 w 1010331"/>
                  <a:gd name="connsiteY643" fmla="*/ 261168 h 303641"/>
                  <a:gd name="connsiteX644" fmla="*/ 300931 w 1010331"/>
                  <a:gd name="connsiteY644" fmla="*/ 261168 h 303641"/>
                  <a:gd name="connsiteX645" fmla="*/ 300931 w 1010331"/>
                  <a:gd name="connsiteY645" fmla="*/ 259361 h 303641"/>
                  <a:gd name="connsiteX646" fmla="*/ 305449 w 1010331"/>
                  <a:gd name="connsiteY646" fmla="*/ 254842 h 303641"/>
                  <a:gd name="connsiteX647" fmla="*/ 309968 w 1010331"/>
                  <a:gd name="connsiteY647" fmla="*/ 259361 h 303641"/>
                  <a:gd name="connsiteX648" fmla="*/ 309968 w 1010331"/>
                  <a:gd name="connsiteY648" fmla="*/ 260264 h 303641"/>
                  <a:gd name="connsiteX649" fmla="*/ 309968 w 1010331"/>
                  <a:gd name="connsiteY649" fmla="*/ 260264 h 303641"/>
                  <a:gd name="connsiteX650" fmla="*/ 276531 w 1010331"/>
                  <a:gd name="connsiteY650" fmla="*/ 143688 h 303641"/>
                  <a:gd name="connsiteX651" fmla="*/ 281049 w 1010331"/>
                  <a:gd name="connsiteY651" fmla="*/ 148206 h 303641"/>
                  <a:gd name="connsiteX652" fmla="*/ 276531 w 1010331"/>
                  <a:gd name="connsiteY652" fmla="*/ 152725 h 303641"/>
                  <a:gd name="connsiteX653" fmla="*/ 272012 w 1010331"/>
                  <a:gd name="connsiteY653" fmla="*/ 148206 h 303641"/>
                  <a:gd name="connsiteX654" fmla="*/ 276531 w 1010331"/>
                  <a:gd name="connsiteY654" fmla="*/ 143688 h 303641"/>
                  <a:gd name="connsiteX655" fmla="*/ 276531 w 1010331"/>
                  <a:gd name="connsiteY655" fmla="*/ 143688 h 303641"/>
                  <a:gd name="connsiteX656" fmla="*/ 257553 w 1010331"/>
                  <a:gd name="connsiteY656" fmla="*/ 143688 h 303641"/>
                  <a:gd name="connsiteX657" fmla="*/ 262072 w 1010331"/>
                  <a:gd name="connsiteY657" fmla="*/ 148206 h 303641"/>
                  <a:gd name="connsiteX658" fmla="*/ 257553 w 1010331"/>
                  <a:gd name="connsiteY658" fmla="*/ 152725 h 303641"/>
                  <a:gd name="connsiteX659" fmla="*/ 253035 w 1010331"/>
                  <a:gd name="connsiteY659" fmla="*/ 148206 h 303641"/>
                  <a:gd name="connsiteX660" fmla="*/ 257553 w 1010331"/>
                  <a:gd name="connsiteY660" fmla="*/ 143688 h 303641"/>
                  <a:gd name="connsiteX661" fmla="*/ 257553 w 1010331"/>
                  <a:gd name="connsiteY661" fmla="*/ 143688 h 303641"/>
                  <a:gd name="connsiteX662" fmla="*/ 238576 w 1010331"/>
                  <a:gd name="connsiteY662" fmla="*/ 143688 h 303641"/>
                  <a:gd name="connsiteX663" fmla="*/ 243094 w 1010331"/>
                  <a:gd name="connsiteY663" fmla="*/ 148206 h 303641"/>
                  <a:gd name="connsiteX664" fmla="*/ 238576 w 1010331"/>
                  <a:gd name="connsiteY664" fmla="*/ 152725 h 303641"/>
                  <a:gd name="connsiteX665" fmla="*/ 234057 w 1010331"/>
                  <a:gd name="connsiteY665" fmla="*/ 148206 h 303641"/>
                  <a:gd name="connsiteX666" fmla="*/ 238576 w 1010331"/>
                  <a:gd name="connsiteY666" fmla="*/ 143688 h 303641"/>
                  <a:gd name="connsiteX667" fmla="*/ 238576 w 1010331"/>
                  <a:gd name="connsiteY667" fmla="*/ 143688 h 303641"/>
                  <a:gd name="connsiteX668" fmla="*/ 220502 w 1010331"/>
                  <a:gd name="connsiteY668" fmla="*/ 143688 h 303641"/>
                  <a:gd name="connsiteX669" fmla="*/ 225020 w 1010331"/>
                  <a:gd name="connsiteY669" fmla="*/ 148206 h 303641"/>
                  <a:gd name="connsiteX670" fmla="*/ 220502 w 1010331"/>
                  <a:gd name="connsiteY670" fmla="*/ 152725 h 303641"/>
                  <a:gd name="connsiteX671" fmla="*/ 215983 w 1010331"/>
                  <a:gd name="connsiteY671" fmla="*/ 148206 h 303641"/>
                  <a:gd name="connsiteX672" fmla="*/ 220502 w 1010331"/>
                  <a:gd name="connsiteY672" fmla="*/ 143688 h 303641"/>
                  <a:gd name="connsiteX673" fmla="*/ 220502 w 1010331"/>
                  <a:gd name="connsiteY673" fmla="*/ 143688 h 303641"/>
                  <a:gd name="connsiteX674" fmla="*/ 201524 w 1010331"/>
                  <a:gd name="connsiteY674" fmla="*/ 143688 h 303641"/>
                  <a:gd name="connsiteX675" fmla="*/ 206043 w 1010331"/>
                  <a:gd name="connsiteY675" fmla="*/ 148206 h 303641"/>
                  <a:gd name="connsiteX676" fmla="*/ 201524 w 1010331"/>
                  <a:gd name="connsiteY676" fmla="*/ 152725 h 303641"/>
                  <a:gd name="connsiteX677" fmla="*/ 197006 w 1010331"/>
                  <a:gd name="connsiteY677" fmla="*/ 148206 h 303641"/>
                  <a:gd name="connsiteX678" fmla="*/ 201524 w 1010331"/>
                  <a:gd name="connsiteY678" fmla="*/ 143688 h 303641"/>
                  <a:gd name="connsiteX679" fmla="*/ 201524 w 1010331"/>
                  <a:gd name="connsiteY679" fmla="*/ 143688 h 303641"/>
                  <a:gd name="connsiteX680" fmla="*/ 182546 w 1010331"/>
                  <a:gd name="connsiteY680" fmla="*/ 143688 h 303641"/>
                  <a:gd name="connsiteX681" fmla="*/ 187065 w 1010331"/>
                  <a:gd name="connsiteY681" fmla="*/ 148206 h 303641"/>
                  <a:gd name="connsiteX682" fmla="*/ 182546 w 1010331"/>
                  <a:gd name="connsiteY682" fmla="*/ 152725 h 303641"/>
                  <a:gd name="connsiteX683" fmla="*/ 178028 w 1010331"/>
                  <a:gd name="connsiteY683" fmla="*/ 148206 h 303641"/>
                  <a:gd name="connsiteX684" fmla="*/ 182546 w 1010331"/>
                  <a:gd name="connsiteY684" fmla="*/ 143688 h 303641"/>
                  <a:gd name="connsiteX685" fmla="*/ 182546 w 1010331"/>
                  <a:gd name="connsiteY685" fmla="*/ 143688 h 303641"/>
                  <a:gd name="connsiteX686" fmla="*/ 163569 w 1010331"/>
                  <a:gd name="connsiteY686" fmla="*/ 143688 h 303641"/>
                  <a:gd name="connsiteX687" fmla="*/ 168087 w 1010331"/>
                  <a:gd name="connsiteY687" fmla="*/ 148206 h 303641"/>
                  <a:gd name="connsiteX688" fmla="*/ 163569 w 1010331"/>
                  <a:gd name="connsiteY688" fmla="*/ 152725 h 303641"/>
                  <a:gd name="connsiteX689" fmla="*/ 159050 w 1010331"/>
                  <a:gd name="connsiteY689" fmla="*/ 148206 h 303641"/>
                  <a:gd name="connsiteX690" fmla="*/ 163569 w 1010331"/>
                  <a:gd name="connsiteY690" fmla="*/ 143688 h 303641"/>
                  <a:gd name="connsiteX691" fmla="*/ 163569 w 1010331"/>
                  <a:gd name="connsiteY691" fmla="*/ 143688 h 303641"/>
                  <a:gd name="connsiteX692" fmla="*/ 144591 w 1010331"/>
                  <a:gd name="connsiteY692" fmla="*/ 143688 h 303641"/>
                  <a:gd name="connsiteX693" fmla="*/ 149110 w 1010331"/>
                  <a:gd name="connsiteY693" fmla="*/ 148206 h 303641"/>
                  <a:gd name="connsiteX694" fmla="*/ 144591 w 1010331"/>
                  <a:gd name="connsiteY694" fmla="*/ 152725 h 303641"/>
                  <a:gd name="connsiteX695" fmla="*/ 140073 w 1010331"/>
                  <a:gd name="connsiteY695" fmla="*/ 148206 h 303641"/>
                  <a:gd name="connsiteX696" fmla="*/ 144591 w 1010331"/>
                  <a:gd name="connsiteY696" fmla="*/ 143688 h 303641"/>
                  <a:gd name="connsiteX697" fmla="*/ 144591 w 1010331"/>
                  <a:gd name="connsiteY697" fmla="*/ 143688 h 303641"/>
                  <a:gd name="connsiteX698" fmla="*/ 126517 w 1010331"/>
                  <a:gd name="connsiteY698" fmla="*/ 143688 h 303641"/>
                  <a:gd name="connsiteX699" fmla="*/ 131036 w 1010331"/>
                  <a:gd name="connsiteY699" fmla="*/ 148206 h 303641"/>
                  <a:gd name="connsiteX700" fmla="*/ 126517 w 1010331"/>
                  <a:gd name="connsiteY700" fmla="*/ 152725 h 303641"/>
                  <a:gd name="connsiteX701" fmla="*/ 121999 w 1010331"/>
                  <a:gd name="connsiteY701" fmla="*/ 148206 h 303641"/>
                  <a:gd name="connsiteX702" fmla="*/ 126517 w 1010331"/>
                  <a:gd name="connsiteY702" fmla="*/ 143688 h 303641"/>
                  <a:gd name="connsiteX703" fmla="*/ 126517 w 1010331"/>
                  <a:gd name="connsiteY703" fmla="*/ 143688 h 303641"/>
                  <a:gd name="connsiteX704" fmla="*/ 107540 w 1010331"/>
                  <a:gd name="connsiteY704" fmla="*/ 143688 h 303641"/>
                  <a:gd name="connsiteX705" fmla="*/ 112058 w 1010331"/>
                  <a:gd name="connsiteY705" fmla="*/ 148206 h 303641"/>
                  <a:gd name="connsiteX706" fmla="*/ 107540 w 1010331"/>
                  <a:gd name="connsiteY706" fmla="*/ 152725 h 303641"/>
                  <a:gd name="connsiteX707" fmla="*/ 103021 w 1010331"/>
                  <a:gd name="connsiteY707" fmla="*/ 148206 h 303641"/>
                  <a:gd name="connsiteX708" fmla="*/ 107540 w 1010331"/>
                  <a:gd name="connsiteY708" fmla="*/ 143688 h 303641"/>
                  <a:gd name="connsiteX709" fmla="*/ 107540 w 1010331"/>
                  <a:gd name="connsiteY709" fmla="*/ 143688 h 303641"/>
                  <a:gd name="connsiteX710" fmla="*/ 88562 w 1010331"/>
                  <a:gd name="connsiteY710" fmla="*/ 143688 h 303641"/>
                  <a:gd name="connsiteX711" fmla="*/ 93081 w 1010331"/>
                  <a:gd name="connsiteY711" fmla="*/ 148206 h 303641"/>
                  <a:gd name="connsiteX712" fmla="*/ 88562 w 1010331"/>
                  <a:gd name="connsiteY712" fmla="*/ 152725 h 303641"/>
                  <a:gd name="connsiteX713" fmla="*/ 84044 w 1010331"/>
                  <a:gd name="connsiteY713" fmla="*/ 148206 h 303641"/>
                  <a:gd name="connsiteX714" fmla="*/ 88562 w 1010331"/>
                  <a:gd name="connsiteY714" fmla="*/ 143688 h 303641"/>
                  <a:gd name="connsiteX715" fmla="*/ 88562 w 1010331"/>
                  <a:gd name="connsiteY715" fmla="*/ 143688 h 303641"/>
                  <a:gd name="connsiteX716" fmla="*/ 69585 w 1010331"/>
                  <a:gd name="connsiteY716" fmla="*/ 143688 h 303641"/>
                  <a:gd name="connsiteX717" fmla="*/ 74103 w 1010331"/>
                  <a:gd name="connsiteY717" fmla="*/ 148206 h 303641"/>
                  <a:gd name="connsiteX718" fmla="*/ 69585 w 1010331"/>
                  <a:gd name="connsiteY718" fmla="*/ 152725 h 303641"/>
                  <a:gd name="connsiteX719" fmla="*/ 65066 w 1010331"/>
                  <a:gd name="connsiteY719" fmla="*/ 148206 h 303641"/>
                  <a:gd name="connsiteX720" fmla="*/ 69585 w 1010331"/>
                  <a:gd name="connsiteY720" fmla="*/ 143688 h 303641"/>
                  <a:gd name="connsiteX721" fmla="*/ 69585 w 1010331"/>
                  <a:gd name="connsiteY721" fmla="*/ 143688 h 303641"/>
                  <a:gd name="connsiteX722" fmla="*/ 50607 w 1010331"/>
                  <a:gd name="connsiteY722" fmla="*/ 143688 h 303641"/>
                  <a:gd name="connsiteX723" fmla="*/ 55125 w 1010331"/>
                  <a:gd name="connsiteY723" fmla="*/ 148206 h 303641"/>
                  <a:gd name="connsiteX724" fmla="*/ 50607 w 1010331"/>
                  <a:gd name="connsiteY724" fmla="*/ 152725 h 303641"/>
                  <a:gd name="connsiteX725" fmla="*/ 46088 w 1010331"/>
                  <a:gd name="connsiteY725" fmla="*/ 148206 h 303641"/>
                  <a:gd name="connsiteX726" fmla="*/ 50607 w 1010331"/>
                  <a:gd name="connsiteY726" fmla="*/ 143688 h 303641"/>
                  <a:gd name="connsiteX727" fmla="*/ 50607 w 1010331"/>
                  <a:gd name="connsiteY727" fmla="*/ 143688 h 303641"/>
                  <a:gd name="connsiteX728" fmla="*/ 32533 w 1010331"/>
                  <a:gd name="connsiteY728" fmla="*/ 143688 h 303641"/>
                  <a:gd name="connsiteX729" fmla="*/ 37052 w 1010331"/>
                  <a:gd name="connsiteY729" fmla="*/ 148206 h 303641"/>
                  <a:gd name="connsiteX730" fmla="*/ 32533 w 1010331"/>
                  <a:gd name="connsiteY730" fmla="*/ 152725 h 303641"/>
                  <a:gd name="connsiteX731" fmla="*/ 28015 w 1010331"/>
                  <a:gd name="connsiteY731" fmla="*/ 148206 h 303641"/>
                  <a:gd name="connsiteX732" fmla="*/ 32533 w 1010331"/>
                  <a:gd name="connsiteY732" fmla="*/ 143688 h 303641"/>
                  <a:gd name="connsiteX733" fmla="*/ 32533 w 1010331"/>
                  <a:gd name="connsiteY733" fmla="*/ 143688 h 303641"/>
                  <a:gd name="connsiteX734" fmla="*/ 267494 w 1010331"/>
                  <a:gd name="connsiteY734" fmla="*/ 132843 h 303641"/>
                  <a:gd name="connsiteX735" fmla="*/ 272012 w 1010331"/>
                  <a:gd name="connsiteY735" fmla="*/ 137362 h 303641"/>
                  <a:gd name="connsiteX736" fmla="*/ 267494 w 1010331"/>
                  <a:gd name="connsiteY736" fmla="*/ 141880 h 303641"/>
                  <a:gd name="connsiteX737" fmla="*/ 262975 w 1010331"/>
                  <a:gd name="connsiteY737" fmla="*/ 137362 h 303641"/>
                  <a:gd name="connsiteX738" fmla="*/ 267494 w 1010331"/>
                  <a:gd name="connsiteY738" fmla="*/ 132843 h 303641"/>
                  <a:gd name="connsiteX739" fmla="*/ 267494 w 1010331"/>
                  <a:gd name="connsiteY739" fmla="*/ 132843 h 303641"/>
                  <a:gd name="connsiteX740" fmla="*/ 248516 w 1010331"/>
                  <a:gd name="connsiteY740" fmla="*/ 132843 h 303641"/>
                  <a:gd name="connsiteX741" fmla="*/ 253035 w 1010331"/>
                  <a:gd name="connsiteY741" fmla="*/ 137362 h 303641"/>
                  <a:gd name="connsiteX742" fmla="*/ 248516 w 1010331"/>
                  <a:gd name="connsiteY742" fmla="*/ 141880 h 303641"/>
                  <a:gd name="connsiteX743" fmla="*/ 243998 w 1010331"/>
                  <a:gd name="connsiteY743" fmla="*/ 137362 h 303641"/>
                  <a:gd name="connsiteX744" fmla="*/ 248516 w 1010331"/>
                  <a:gd name="connsiteY744" fmla="*/ 132843 h 303641"/>
                  <a:gd name="connsiteX745" fmla="*/ 248516 w 1010331"/>
                  <a:gd name="connsiteY745" fmla="*/ 132843 h 303641"/>
                  <a:gd name="connsiteX746" fmla="*/ 229539 w 1010331"/>
                  <a:gd name="connsiteY746" fmla="*/ 132843 h 303641"/>
                  <a:gd name="connsiteX747" fmla="*/ 234057 w 1010331"/>
                  <a:gd name="connsiteY747" fmla="*/ 137362 h 303641"/>
                  <a:gd name="connsiteX748" fmla="*/ 229539 w 1010331"/>
                  <a:gd name="connsiteY748" fmla="*/ 141880 h 303641"/>
                  <a:gd name="connsiteX749" fmla="*/ 225020 w 1010331"/>
                  <a:gd name="connsiteY749" fmla="*/ 137362 h 303641"/>
                  <a:gd name="connsiteX750" fmla="*/ 229539 w 1010331"/>
                  <a:gd name="connsiteY750" fmla="*/ 132843 h 303641"/>
                  <a:gd name="connsiteX751" fmla="*/ 229539 w 1010331"/>
                  <a:gd name="connsiteY751" fmla="*/ 132843 h 303641"/>
                  <a:gd name="connsiteX752" fmla="*/ 210561 w 1010331"/>
                  <a:gd name="connsiteY752" fmla="*/ 132843 h 303641"/>
                  <a:gd name="connsiteX753" fmla="*/ 215080 w 1010331"/>
                  <a:gd name="connsiteY753" fmla="*/ 137362 h 303641"/>
                  <a:gd name="connsiteX754" fmla="*/ 210561 w 1010331"/>
                  <a:gd name="connsiteY754" fmla="*/ 141880 h 303641"/>
                  <a:gd name="connsiteX755" fmla="*/ 206043 w 1010331"/>
                  <a:gd name="connsiteY755" fmla="*/ 137362 h 303641"/>
                  <a:gd name="connsiteX756" fmla="*/ 210561 w 1010331"/>
                  <a:gd name="connsiteY756" fmla="*/ 132843 h 303641"/>
                  <a:gd name="connsiteX757" fmla="*/ 210561 w 1010331"/>
                  <a:gd name="connsiteY757" fmla="*/ 132843 h 303641"/>
                  <a:gd name="connsiteX758" fmla="*/ 191583 w 1010331"/>
                  <a:gd name="connsiteY758" fmla="*/ 132843 h 303641"/>
                  <a:gd name="connsiteX759" fmla="*/ 196102 w 1010331"/>
                  <a:gd name="connsiteY759" fmla="*/ 137362 h 303641"/>
                  <a:gd name="connsiteX760" fmla="*/ 191583 w 1010331"/>
                  <a:gd name="connsiteY760" fmla="*/ 141880 h 303641"/>
                  <a:gd name="connsiteX761" fmla="*/ 187065 w 1010331"/>
                  <a:gd name="connsiteY761" fmla="*/ 137362 h 303641"/>
                  <a:gd name="connsiteX762" fmla="*/ 191583 w 1010331"/>
                  <a:gd name="connsiteY762" fmla="*/ 132843 h 303641"/>
                  <a:gd name="connsiteX763" fmla="*/ 191583 w 1010331"/>
                  <a:gd name="connsiteY763" fmla="*/ 132843 h 303641"/>
                  <a:gd name="connsiteX764" fmla="*/ 173509 w 1010331"/>
                  <a:gd name="connsiteY764" fmla="*/ 132843 h 303641"/>
                  <a:gd name="connsiteX765" fmla="*/ 178028 w 1010331"/>
                  <a:gd name="connsiteY765" fmla="*/ 137362 h 303641"/>
                  <a:gd name="connsiteX766" fmla="*/ 173509 w 1010331"/>
                  <a:gd name="connsiteY766" fmla="*/ 141880 h 303641"/>
                  <a:gd name="connsiteX767" fmla="*/ 168991 w 1010331"/>
                  <a:gd name="connsiteY767" fmla="*/ 137362 h 303641"/>
                  <a:gd name="connsiteX768" fmla="*/ 173509 w 1010331"/>
                  <a:gd name="connsiteY768" fmla="*/ 132843 h 303641"/>
                  <a:gd name="connsiteX769" fmla="*/ 173509 w 1010331"/>
                  <a:gd name="connsiteY769" fmla="*/ 132843 h 303641"/>
                  <a:gd name="connsiteX770" fmla="*/ 154532 w 1010331"/>
                  <a:gd name="connsiteY770" fmla="*/ 132843 h 303641"/>
                  <a:gd name="connsiteX771" fmla="*/ 159050 w 1010331"/>
                  <a:gd name="connsiteY771" fmla="*/ 137362 h 303641"/>
                  <a:gd name="connsiteX772" fmla="*/ 154532 w 1010331"/>
                  <a:gd name="connsiteY772" fmla="*/ 141880 h 303641"/>
                  <a:gd name="connsiteX773" fmla="*/ 150013 w 1010331"/>
                  <a:gd name="connsiteY773" fmla="*/ 137362 h 303641"/>
                  <a:gd name="connsiteX774" fmla="*/ 154532 w 1010331"/>
                  <a:gd name="connsiteY774" fmla="*/ 132843 h 303641"/>
                  <a:gd name="connsiteX775" fmla="*/ 154532 w 1010331"/>
                  <a:gd name="connsiteY775" fmla="*/ 132843 h 303641"/>
                  <a:gd name="connsiteX776" fmla="*/ 135554 w 1010331"/>
                  <a:gd name="connsiteY776" fmla="*/ 132843 h 303641"/>
                  <a:gd name="connsiteX777" fmla="*/ 140073 w 1010331"/>
                  <a:gd name="connsiteY777" fmla="*/ 137362 h 303641"/>
                  <a:gd name="connsiteX778" fmla="*/ 135554 w 1010331"/>
                  <a:gd name="connsiteY778" fmla="*/ 141880 h 303641"/>
                  <a:gd name="connsiteX779" fmla="*/ 131036 w 1010331"/>
                  <a:gd name="connsiteY779" fmla="*/ 137362 h 303641"/>
                  <a:gd name="connsiteX780" fmla="*/ 135554 w 1010331"/>
                  <a:gd name="connsiteY780" fmla="*/ 132843 h 303641"/>
                  <a:gd name="connsiteX781" fmla="*/ 135554 w 1010331"/>
                  <a:gd name="connsiteY781" fmla="*/ 132843 h 303641"/>
                  <a:gd name="connsiteX782" fmla="*/ 116577 w 1010331"/>
                  <a:gd name="connsiteY782" fmla="*/ 132843 h 303641"/>
                  <a:gd name="connsiteX783" fmla="*/ 121095 w 1010331"/>
                  <a:gd name="connsiteY783" fmla="*/ 137362 h 303641"/>
                  <a:gd name="connsiteX784" fmla="*/ 116577 w 1010331"/>
                  <a:gd name="connsiteY784" fmla="*/ 141880 h 303641"/>
                  <a:gd name="connsiteX785" fmla="*/ 112058 w 1010331"/>
                  <a:gd name="connsiteY785" fmla="*/ 137362 h 303641"/>
                  <a:gd name="connsiteX786" fmla="*/ 116577 w 1010331"/>
                  <a:gd name="connsiteY786" fmla="*/ 132843 h 303641"/>
                  <a:gd name="connsiteX787" fmla="*/ 116577 w 1010331"/>
                  <a:gd name="connsiteY787" fmla="*/ 132843 h 303641"/>
                  <a:gd name="connsiteX788" fmla="*/ 97599 w 1010331"/>
                  <a:gd name="connsiteY788" fmla="*/ 132843 h 303641"/>
                  <a:gd name="connsiteX789" fmla="*/ 102118 w 1010331"/>
                  <a:gd name="connsiteY789" fmla="*/ 137362 h 303641"/>
                  <a:gd name="connsiteX790" fmla="*/ 97599 w 1010331"/>
                  <a:gd name="connsiteY790" fmla="*/ 141880 h 303641"/>
                  <a:gd name="connsiteX791" fmla="*/ 93081 w 1010331"/>
                  <a:gd name="connsiteY791" fmla="*/ 137362 h 303641"/>
                  <a:gd name="connsiteX792" fmla="*/ 97599 w 1010331"/>
                  <a:gd name="connsiteY792" fmla="*/ 132843 h 303641"/>
                  <a:gd name="connsiteX793" fmla="*/ 97599 w 1010331"/>
                  <a:gd name="connsiteY793" fmla="*/ 132843 h 303641"/>
                  <a:gd name="connsiteX794" fmla="*/ 79525 w 1010331"/>
                  <a:gd name="connsiteY794" fmla="*/ 132843 h 303641"/>
                  <a:gd name="connsiteX795" fmla="*/ 84044 w 1010331"/>
                  <a:gd name="connsiteY795" fmla="*/ 137362 h 303641"/>
                  <a:gd name="connsiteX796" fmla="*/ 79525 w 1010331"/>
                  <a:gd name="connsiteY796" fmla="*/ 141880 h 303641"/>
                  <a:gd name="connsiteX797" fmla="*/ 75007 w 1010331"/>
                  <a:gd name="connsiteY797" fmla="*/ 137362 h 303641"/>
                  <a:gd name="connsiteX798" fmla="*/ 79525 w 1010331"/>
                  <a:gd name="connsiteY798" fmla="*/ 132843 h 303641"/>
                  <a:gd name="connsiteX799" fmla="*/ 79525 w 1010331"/>
                  <a:gd name="connsiteY799" fmla="*/ 132843 h 303641"/>
                  <a:gd name="connsiteX800" fmla="*/ 60548 w 1010331"/>
                  <a:gd name="connsiteY800" fmla="*/ 132843 h 303641"/>
                  <a:gd name="connsiteX801" fmla="*/ 65066 w 1010331"/>
                  <a:gd name="connsiteY801" fmla="*/ 137362 h 303641"/>
                  <a:gd name="connsiteX802" fmla="*/ 60548 w 1010331"/>
                  <a:gd name="connsiteY802" fmla="*/ 141880 h 303641"/>
                  <a:gd name="connsiteX803" fmla="*/ 56029 w 1010331"/>
                  <a:gd name="connsiteY803" fmla="*/ 137362 h 303641"/>
                  <a:gd name="connsiteX804" fmla="*/ 60548 w 1010331"/>
                  <a:gd name="connsiteY804" fmla="*/ 132843 h 303641"/>
                  <a:gd name="connsiteX805" fmla="*/ 60548 w 1010331"/>
                  <a:gd name="connsiteY805" fmla="*/ 132843 h 303641"/>
                  <a:gd name="connsiteX806" fmla="*/ 41570 w 1010331"/>
                  <a:gd name="connsiteY806" fmla="*/ 132843 h 303641"/>
                  <a:gd name="connsiteX807" fmla="*/ 46088 w 1010331"/>
                  <a:gd name="connsiteY807" fmla="*/ 137362 h 303641"/>
                  <a:gd name="connsiteX808" fmla="*/ 41570 w 1010331"/>
                  <a:gd name="connsiteY808" fmla="*/ 141880 h 303641"/>
                  <a:gd name="connsiteX809" fmla="*/ 37052 w 1010331"/>
                  <a:gd name="connsiteY809" fmla="*/ 137362 h 303641"/>
                  <a:gd name="connsiteX810" fmla="*/ 41570 w 1010331"/>
                  <a:gd name="connsiteY810" fmla="*/ 132843 h 303641"/>
                  <a:gd name="connsiteX811" fmla="*/ 41570 w 1010331"/>
                  <a:gd name="connsiteY811" fmla="*/ 132843 h 303641"/>
                  <a:gd name="connsiteX812" fmla="*/ 276531 w 1010331"/>
                  <a:gd name="connsiteY812" fmla="*/ 122903 h 303641"/>
                  <a:gd name="connsiteX813" fmla="*/ 281049 w 1010331"/>
                  <a:gd name="connsiteY813" fmla="*/ 127421 h 303641"/>
                  <a:gd name="connsiteX814" fmla="*/ 276531 w 1010331"/>
                  <a:gd name="connsiteY814" fmla="*/ 131940 h 303641"/>
                  <a:gd name="connsiteX815" fmla="*/ 272012 w 1010331"/>
                  <a:gd name="connsiteY815" fmla="*/ 127421 h 303641"/>
                  <a:gd name="connsiteX816" fmla="*/ 276531 w 1010331"/>
                  <a:gd name="connsiteY816" fmla="*/ 122903 h 303641"/>
                  <a:gd name="connsiteX817" fmla="*/ 276531 w 1010331"/>
                  <a:gd name="connsiteY817" fmla="*/ 122903 h 303641"/>
                  <a:gd name="connsiteX818" fmla="*/ 257553 w 1010331"/>
                  <a:gd name="connsiteY818" fmla="*/ 122903 h 303641"/>
                  <a:gd name="connsiteX819" fmla="*/ 262072 w 1010331"/>
                  <a:gd name="connsiteY819" fmla="*/ 127421 h 303641"/>
                  <a:gd name="connsiteX820" fmla="*/ 257553 w 1010331"/>
                  <a:gd name="connsiteY820" fmla="*/ 131940 h 303641"/>
                  <a:gd name="connsiteX821" fmla="*/ 253035 w 1010331"/>
                  <a:gd name="connsiteY821" fmla="*/ 127421 h 303641"/>
                  <a:gd name="connsiteX822" fmla="*/ 257553 w 1010331"/>
                  <a:gd name="connsiteY822" fmla="*/ 122903 h 303641"/>
                  <a:gd name="connsiteX823" fmla="*/ 257553 w 1010331"/>
                  <a:gd name="connsiteY823" fmla="*/ 122903 h 303641"/>
                  <a:gd name="connsiteX824" fmla="*/ 238576 w 1010331"/>
                  <a:gd name="connsiteY824" fmla="*/ 122903 h 303641"/>
                  <a:gd name="connsiteX825" fmla="*/ 243094 w 1010331"/>
                  <a:gd name="connsiteY825" fmla="*/ 127421 h 303641"/>
                  <a:gd name="connsiteX826" fmla="*/ 238576 w 1010331"/>
                  <a:gd name="connsiteY826" fmla="*/ 131940 h 303641"/>
                  <a:gd name="connsiteX827" fmla="*/ 234057 w 1010331"/>
                  <a:gd name="connsiteY827" fmla="*/ 127421 h 303641"/>
                  <a:gd name="connsiteX828" fmla="*/ 238576 w 1010331"/>
                  <a:gd name="connsiteY828" fmla="*/ 122903 h 303641"/>
                  <a:gd name="connsiteX829" fmla="*/ 238576 w 1010331"/>
                  <a:gd name="connsiteY829" fmla="*/ 122903 h 303641"/>
                  <a:gd name="connsiteX830" fmla="*/ 220502 w 1010331"/>
                  <a:gd name="connsiteY830" fmla="*/ 122903 h 303641"/>
                  <a:gd name="connsiteX831" fmla="*/ 225020 w 1010331"/>
                  <a:gd name="connsiteY831" fmla="*/ 127421 h 303641"/>
                  <a:gd name="connsiteX832" fmla="*/ 220502 w 1010331"/>
                  <a:gd name="connsiteY832" fmla="*/ 131940 h 303641"/>
                  <a:gd name="connsiteX833" fmla="*/ 215983 w 1010331"/>
                  <a:gd name="connsiteY833" fmla="*/ 127421 h 303641"/>
                  <a:gd name="connsiteX834" fmla="*/ 220502 w 1010331"/>
                  <a:gd name="connsiteY834" fmla="*/ 122903 h 303641"/>
                  <a:gd name="connsiteX835" fmla="*/ 220502 w 1010331"/>
                  <a:gd name="connsiteY835" fmla="*/ 122903 h 303641"/>
                  <a:gd name="connsiteX836" fmla="*/ 201524 w 1010331"/>
                  <a:gd name="connsiteY836" fmla="*/ 122903 h 303641"/>
                  <a:gd name="connsiteX837" fmla="*/ 206043 w 1010331"/>
                  <a:gd name="connsiteY837" fmla="*/ 127421 h 303641"/>
                  <a:gd name="connsiteX838" fmla="*/ 201524 w 1010331"/>
                  <a:gd name="connsiteY838" fmla="*/ 131940 h 303641"/>
                  <a:gd name="connsiteX839" fmla="*/ 197006 w 1010331"/>
                  <a:gd name="connsiteY839" fmla="*/ 127421 h 303641"/>
                  <a:gd name="connsiteX840" fmla="*/ 201524 w 1010331"/>
                  <a:gd name="connsiteY840" fmla="*/ 122903 h 303641"/>
                  <a:gd name="connsiteX841" fmla="*/ 201524 w 1010331"/>
                  <a:gd name="connsiteY841" fmla="*/ 122903 h 303641"/>
                  <a:gd name="connsiteX842" fmla="*/ 182546 w 1010331"/>
                  <a:gd name="connsiteY842" fmla="*/ 122903 h 303641"/>
                  <a:gd name="connsiteX843" fmla="*/ 187065 w 1010331"/>
                  <a:gd name="connsiteY843" fmla="*/ 127421 h 303641"/>
                  <a:gd name="connsiteX844" fmla="*/ 182546 w 1010331"/>
                  <a:gd name="connsiteY844" fmla="*/ 131940 h 303641"/>
                  <a:gd name="connsiteX845" fmla="*/ 178028 w 1010331"/>
                  <a:gd name="connsiteY845" fmla="*/ 127421 h 303641"/>
                  <a:gd name="connsiteX846" fmla="*/ 182546 w 1010331"/>
                  <a:gd name="connsiteY846" fmla="*/ 122903 h 303641"/>
                  <a:gd name="connsiteX847" fmla="*/ 182546 w 1010331"/>
                  <a:gd name="connsiteY847" fmla="*/ 122903 h 303641"/>
                  <a:gd name="connsiteX848" fmla="*/ 163569 w 1010331"/>
                  <a:gd name="connsiteY848" fmla="*/ 122903 h 303641"/>
                  <a:gd name="connsiteX849" fmla="*/ 168087 w 1010331"/>
                  <a:gd name="connsiteY849" fmla="*/ 127421 h 303641"/>
                  <a:gd name="connsiteX850" fmla="*/ 163569 w 1010331"/>
                  <a:gd name="connsiteY850" fmla="*/ 131940 h 303641"/>
                  <a:gd name="connsiteX851" fmla="*/ 159050 w 1010331"/>
                  <a:gd name="connsiteY851" fmla="*/ 127421 h 303641"/>
                  <a:gd name="connsiteX852" fmla="*/ 163569 w 1010331"/>
                  <a:gd name="connsiteY852" fmla="*/ 122903 h 303641"/>
                  <a:gd name="connsiteX853" fmla="*/ 163569 w 1010331"/>
                  <a:gd name="connsiteY853" fmla="*/ 122903 h 303641"/>
                  <a:gd name="connsiteX854" fmla="*/ 144591 w 1010331"/>
                  <a:gd name="connsiteY854" fmla="*/ 122903 h 303641"/>
                  <a:gd name="connsiteX855" fmla="*/ 149110 w 1010331"/>
                  <a:gd name="connsiteY855" fmla="*/ 127421 h 303641"/>
                  <a:gd name="connsiteX856" fmla="*/ 144591 w 1010331"/>
                  <a:gd name="connsiteY856" fmla="*/ 131940 h 303641"/>
                  <a:gd name="connsiteX857" fmla="*/ 140073 w 1010331"/>
                  <a:gd name="connsiteY857" fmla="*/ 127421 h 303641"/>
                  <a:gd name="connsiteX858" fmla="*/ 144591 w 1010331"/>
                  <a:gd name="connsiteY858" fmla="*/ 122903 h 303641"/>
                  <a:gd name="connsiteX859" fmla="*/ 144591 w 1010331"/>
                  <a:gd name="connsiteY859" fmla="*/ 122903 h 303641"/>
                  <a:gd name="connsiteX860" fmla="*/ 126517 w 1010331"/>
                  <a:gd name="connsiteY860" fmla="*/ 122903 h 303641"/>
                  <a:gd name="connsiteX861" fmla="*/ 131036 w 1010331"/>
                  <a:gd name="connsiteY861" fmla="*/ 127421 h 303641"/>
                  <a:gd name="connsiteX862" fmla="*/ 126517 w 1010331"/>
                  <a:gd name="connsiteY862" fmla="*/ 131940 h 303641"/>
                  <a:gd name="connsiteX863" fmla="*/ 121999 w 1010331"/>
                  <a:gd name="connsiteY863" fmla="*/ 127421 h 303641"/>
                  <a:gd name="connsiteX864" fmla="*/ 126517 w 1010331"/>
                  <a:gd name="connsiteY864" fmla="*/ 122903 h 303641"/>
                  <a:gd name="connsiteX865" fmla="*/ 126517 w 1010331"/>
                  <a:gd name="connsiteY865" fmla="*/ 122903 h 303641"/>
                  <a:gd name="connsiteX866" fmla="*/ 107540 w 1010331"/>
                  <a:gd name="connsiteY866" fmla="*/ 122903 h 303641"/>
                  <a:gd name="connsiteX867" fmla="*/ 112058 w 1010331"/>
                  <a:gd name="connsiteY867" fmla="*/ 127421 h 303641"/>
                  <a:gd name="connsiteX868" fmla="*/ 107540 w 1010331"/>
                  <a:gd name="connsiteY868" fmla="*/ 131940 h 303641"/>
                  <a:gd name="connsiteX869" fmla="*/ 103021 w 1010331"/>
                  <a:gd name="connsiteY869" fmla="*/ 127421 h 303641"/>
                  <a:gd name="connsiteX870" fmla="*/ 107540 w 1010331"/>
                  <a:gd name="connsiteY870" fmla="*/ 122903 h 303641"/>
                  <a:gd name="connsiteX871" fmla="*/ 107540 w 1010331"/>
                  <a:gd name="connsiteY871" fmla="*/ 122903 h 303641"/>
                  <a:gd name="connsiteX872" fmla="*/ 88562 w 1010331"/>
                  <a:gd name="connsiteY872" fmla="*/ 122903 h 303641"/>
                  <a:gd name="connsiteX873" fmla="*/ 93081 w 1010331"/>
                  <a:gd name="connsiteY873" fmla="*/ 127421 h 303641"/>
                  <a:gd name="connsiteX874" fmla="*/ 88562 w 1010331"/>
                  <a:gd name="connsiteY874" fmla="*/ 131940 h 303641"/>
                  <a:gd name="connsiteX875" fmla="*/ 84044 w 1010331"/>
                  <a:gd name="connsiteY875" fmla="*/ 127421 h 303641"/>
                  <a:gd name="connsiteX876" fmla="*/ 88562 w 1010331"/>
                  <a:gd name="connsiteY876" fmla="*/ 122903 h 303641"/>
                  <a:gd name="connsiteX877" fmla="*/ 88562 w 1010331"/>
                  <a:gd name="connsiteY877" fmla="*/ 122903 h 303641"/>
                  <a:gd name="connsiteX878" fmla="*/ 69585 w 1010331"/>
                  <a:gd name="connsiteY878" fmla="*/ 122903 h 303641"/>
                  <a:gd name="connsiteX879" fmla="*/ 74103 w 1010331"/>
                  <a:gd name="connsiteY879" fmla="*/ 127421 h 303641"/>
                  <a:gd name="connsiteX880" fmla="*/ 69585 w 1010331"/>
                  <a:gd name="connsiteY880" fmla="*/ 131940 h 303641"/>
                  <a:gd name="connsiteX881" fmla="*/ 65066 w 1010331"/>
                  <a:gd name="connsiteY881" fmla="*/ 127421 h 303641"/>
                  <a:gd name="connsiteX882" fmla="*/ 69585 w 1010331"/>
                  <a:gd name="connsiteY882" fmla="*/ 122903 h 303641"/>
                  <a:gd name="connsiteX883" fmla="*/ 69585 w 1010331"/>
                  <a:gd name="connsiteY883" fmla="*/ 122903 h 303641"/>
                  <a:gd name="connsiteX884" fmla="*/ 50607 w 1010331"/>
                  <a:gd name="connsiteY884" fmla="*/ 122903 h 303641"/>
                  <a:gd name="connsiteX885" fmla="*/ 55125 w 1010331"/>
                  <a:gd name="connsiteY885" fmla="*/ 127421 h 303641"/>
                  <a:gd name="connsiteX886" fmla="*/ 50607 w 1010331"/>
                  <a:gd name="connsiteY886" fmla="*/ 131940 h 303641"/>
                  <a:gd name="connsiteX887" fmla="*/ 46088 w 1010331"/>
                  <a:gd name="connsiteY887" fmla="*/ 127421 h 303641"/>
                  <a:gd name="connsiteX888" fmla="*/ 50607 w 1010331"/>
                  <a:gd name="connsiteY888" fmla="*/ 122903 h 303641"/>
                  <a:gd name="connsiteX889" fmla="*/ 50607 w 1010331"/>
                  <a:gd name="connsiteY889" fmla="*/ 122903 h 303641"/>
                  <a:gd name="connsiteX890" fmla="*/ 267494 w 1010331"/>
                  <a:gd name="connsiteY890" fmla="*/ 112058 h 303641"/>
                  <a:gd name="connsiteX891" fmla="*/ 272012 w 1010331"/>
                  <a:gd name="connsiteY891" fmla="*/ 116577 h 303641"/>
                  <a:gd name="connsiteX892" fmla="*/ 267494 w 1010331"/>
                  <a:gd name="connsiteY892" fmla="*/ 121095 h 303641"/>
                  <a:gd name="connsiteX893" fmla="*/ 262975 w 1010331"/>
                  <a:gd name="connsiteY893" fmla="*/ 116577 h 303641"/>
                  <a:gd name="connsiteX894" fmla="*/ 267494 w 1010331"/>
                  <a:gd name="connsiteY894" fmla="*/ 112058 h 303641"/>
                  <a:gd name="connsiteX895" fmla="*/ 267494 w 1010331"/>
                  <a:gd name="connsiteY895" fmla="*/ 112058 h 303641"/>
                  <a:gd name="connsiteX896" fmla="*/ 248516 w 1010331"/>
                  <a:gd name="connsiteY896" fmla="*/ 112058 h 303641"/>
                  <a:gd name="connsiteX897" fmla="*/ 253035 w 1010331"/>
                  <a:gd name="connsiteY897" fmla="*/ 116577 h 303641"/>
                  <a:gd name="connsiteX898" fmla="*/ 248516 w 1010331"/>
                  <a:gd name="connsiteY898" fmla="*/ 121095 h 303641"/>
                  <a:gd name="connsiteX899" fmla="*/ 243998 w 1010331"/>
                  <a:gd name="connsiteY899" fmla="*/ 116577 h 303641"/>
                  <a:gd name="connsiteX900" fmla="*/ 248516 w 1010331"/>
                  <a:gd name="connsiteY900" fmla="*/ 112058 h 303641"/>
                  <a:gd name="connsiteX901" fmla="*/ 248516 w 1010331"/>
                  <a:gd name="connsiteY901" fmla="*/ 112058 h 303641"/>
                  <a:gd name="connsiteX902" fmla="*/ 229539 w 1010331"/>
                  <a:gd name="connsiteY902" fmla="*/ 112058 h 303641"/>
                  <a:gd name="connsiteX903" fmla="*/ 234057 w 1010331"/>
                  <a:gd name="connsiteY903" fmla="*/ 116577 h 303641"/>
                  <a:gd name="connsiteX904" fmla="*/ 229539 w 1010331"/>
                  <a:gd name="connsiteY904" fmla="*/ 121095 h 303641"/>
                  <a:gd name="connsiteX905" fmla="*/ 225020 w 1010331"/>
                  <a:gd name="connsiteY905" fmla="*/ 116577 h 303641"/>
                  <a:gd name="connsiteX906" fmla="*/ 229539 w 1010331"/>
                  <a:gd name="connsiteY906" fmla="*/ 112058 h 303641"/>
                  <a:gd name="connsiteX907" fmla="*/ 229539 w 1010331"/>
                  <a:gd name="connsiteY907" fmla="*/ 112058 h 303641"/>
                  <a:gd name="connsiteX908" fmla="*/ 210561 w 1010331"/>
                  <a:gd name="connsiteY908" fmla="*/ 112058 h 303641"/>
                  <a:gd name="connsiteX909" fmla="*/ 215080 w 1010331"/>
                  <a:gd name="connsiteY909" fmla="*/ 116577 h 303641"/>
                  <a:gd name="connsiteX910" fmla="*/ 210561 w 1010331"/>
                  <a:gd name="connsiteY910" fmla="*/ 121095 h 303641"/>
                  <a:gd name="connsiteX911" fmla="*/ 206043 w 1010331"/>
                  <a:gd name="connsiteY911" fmla="*/ 116577 h 303641"/>
                  <a:gd name="connsiteX912" fmla="*/ 210561 w 1010331"/>
                  <a:gd name="connsiteY912" fmla="*/ 112058 h 303641"/>
                  <a:gd name="connsiteX913" fmla="*/ 210561 w 1010331"/>
                  <a:gd name="connsiteY913" fmla="*/ 112058 h 303641"/>
                  <a:gd name="connsiteX914" fmla="*/ 191583 w 1010331"/>
                  <a:gd name="connsiteY914" fmla="*/ 112058 h 303641"/>
                  <a:gd name="connsiteX915" fmla="*/ 196102 w 1010331"/>
                  <a:gd name="connsiteY915" fmla="*/ 116577 h 303641"/>
                  <a:gd name="connsiteX916" fmla="*/ 191583 w 1010331"/>
                  <a:gd name="connsiteY916" fmla="*/ 121095 h 303641"/>
                  <a:gd name="connsiteX917" fmla="*/ 187065 w 1010331"/>
                  <a:gd name="connsiteY917" fmla="*/ 116577 h 303641"/>
                  <a:gd name="connsiteX918" fmla="*/ 191583 w 1010331"/>
                  <a:gd name="connsiteY918" fmla="*/ 112058 h 303641"/>
                  <a:gd name="connsiteX919" fmla="*/ 191583 w 1010331"/>
                  <a:gd name="connsiteY919" fmla="*/ 112058 h 303641"/>
                  <a:gd name="connsiteX920" fmla="*/ 173509 w 1010331"/>
                  <a:gd name="connsiteY920" fmla="*/ 112058 h 303641"/>
                  <a:gd name="connsiteX921" fmla="*/ 178028 w 1010331"/>
                  <a:gd name="connsiteY921" fmla="*/ 116577 h 303641"/>
                  <a:gd name="connsiteX922" fmla="*/ 173509 w 1010331"/>
                  <a:gd name="connsiteY922" fmla="*/ 121095 h 303641"/>
                  <a:gd name="connsiteX923" fmla="*/ 168991 w 1010331"/>
                  <a:gd name="connsiteY923" fmla="*/ 116577 h 303641"/>
                  <a:gd name="connsiteX924" fmla="*/ 173509 w 1010331"/>
                  <a:gd name="connsiteY924" fmla="*/ 112058 h 303641"/>
                  <a:gd name="connsiteX925" fmla="*/ 173509 w 1010331"/>
                  <a:gd name="connsiteY925" fmla="*/ 112058 h 303641"/>
                  <a:gd name="connsiteX926" fmla="*/ 154532 w 1010331"/>
                  <a:gd name="connsiteY926" fmla="*/ 112058 h 303641"/>
                  <a:gd name="connsiteX927" fmla="*/ 159050 w 1010331"/>
                  <a:gd name="connsiteY927" fmla="*/ 116577 h 303641"/>
                  <a:gd name="connsiteX928" fmla="*/ 154532 w 1010331"/>
                  <a:gd name="connsiteY928" fmla="*/ 121095 h 303641"/>
                  <a:gd name="connsiteX929" fmla="*/ 150013 w 1010331"/>
                  <a:gd name="connsiteY929" fmla="*/ 116577 h 303641"/>
                  <a:gd name="connsiteX930" fmla="*/ 154532 w 1010331"/>
                  <a:gd name="connsiteY930" fmla="*/ 112058 h 303641"/>
                  <a:gd name="connsiteX931" fmla="*/ 154532 w 1010331"/>
                  <a:gd name="connsiteY931" fmla="*/ 112058 h 303641"/>
                  <a:gd name="connsiteX932" fmla="*/ 135554 w 1010331"/>
                  <a:gd name="connsiteY932" fmla="*/ 112058 h 303641"/>
                  <a:gd name="connsiteX933" fmla="*/ 140073 w 1010331"/>
                  <a:gd name="connsiteY933" fmla="*/ 116577 h 303641"/>
                  <a:gd name="connsiteX934" fmla="*/ 135554 w 1010331"/>
                  <a:gd name="connsiteY934" fmla="*/ 121095 h 303641"/>
                  <a:gd name="connsiteX935" fmla="*/ 131036 w 1010331"/>
                  <a:gd name="connsiteY935" fmla="*/ 116577 h 303641"/>
                  <a:gd name="connsiteX936" fmla="*/ 135554 w 1010331"/>
                  <a:gd name="connsiteY936" fmla="*/ 112058 h 303641"/>
                  <a:gd name="connsiteX937" fmla="*/ 135554 w 1010331"/>
                  <a:gd name="connsiteY937" fmla="*/ 112058 h 303641"/>
                  <a:gd name="connsiteX938" fmla="*/ 116577 w 1010331"/>
                  <a:gd name="connsiteY938" fmla="*/ 112058 h 303641"/>
                  <a:gd name="connsiteX939" fmla="*/ 121095 w 1010331"/>
                  <a:gd name="connsiteY939" fmla="*/ 116577 h 303641"/>
                  <a:gd name="connsiteX940" fmla="*/ 116577 w 1010331"/>
                  <a:gd name="connsiteY940" fmla="*/ 121095 h 303641"/>
                  <a:gd name="connsiteX941" fmla="*/ 112058 w 1010331"/>
                  <a:gd name="connsiteY941" fmla="*/ 116577 h 303641"/>
                  <a:gd name="connsiteX942" fmla="*/ 116577 w 1010331"/>
                  <a:gd name="connsiteY942" fmla="*/ 112058 h 303641"/>
                  <a:gd name="connsiteX943" fmla="*/ 116577 w 1010331"/>
                  <a:gd name="connsiteY943" fmla="*/ 112058 h 303641"/>
                  <a:gd name="connsiteX944" fmla="*/ 97599 w 1010331"/>
                  <a:gd name="connsiteY944" fmla="*/ 112058 h 303641"/>
                  <a:gd name="connsiteX945" fmla="*/ 102118 w 1010331"/>
                  <a:gd name="connsiteY945" fmla="*/ 116577 h 303641"/>
                  <a:gd name="connsiteX946" fmla="*/ 97599 w 1010331"/>
                  <a:gd name="connsiteY946" fmla="*/ 121095 h 303641"/>
                  <a:gd name="connsiteX947" fmla="*/ 93081 w 1010331"/>
                  <a:gd name="connsiteY947" fmla="*/ 116577 h 303641"/>
                  <a:gd name="connsiteX948" fmla="*/ 97599 w 1010331"/>
                  <a:gd name="connsiteY948" fmla="*/ 112058 h 303641"/>
                  <a:gd name="connsiteX949" fmla="*/ 97599 w 1010331"/>
                  <a:gd name="connsiteY949" fmla="*/ 112058 h 303641"/>
                  <a:gd name="connsiteX950" fmla="*/ 79525 w 1010331"/>
                  <a:gd name="connsiteY950" fmla="*/ 112058 h 303641"/>
                  <a:gd name="connsiteX951" fmla="*/ 84044 w 1010331"/>
                  <a:gd name="connsiteY951" fmla="*/ 116577 h 303641"/>
                  <a:gd name="connsiteX952" fmla="*/ 79525 w 1010331"/>
                  <a:gd name="connsiteY952" fmla="*/ 121095 h 303641"/>
                  <a:gd name="connsiteX953" fmla="*/ 75007 w 1010331"/>
                  <a:gd name="connsiteY953" fmla="*/ 116577 h 303641"/>
                  <a:gd name="connsiteX954" fmla="*/ 79525 w 1010331"/>
                  <a:gd name="connsiteY954" fmla="*/ 112058 h 303641"/>
                  <a:gd name="connsiteX955" fmla="*/ 79525 w 1010331"/>
                  <a:gd name="connsiteY955" fmla="*/ 112058 h 303641"/>
                  <a:gd name="connsiteX956" fmla="*/ 60548 w 1010331"/>
                  <a:gd name="connsiteY956" fmla="*/ 112058 h 303641"/>
                  <a:gd name="connsiteX957" fmla="*/ 65066 w 1010331"/>
                  <a:gd name="connsiteY957" fmla="*/ 116577 h 303641"/>
                  <a:gd name="connsiteX958" fmla="*/ 60548 w 1010331"/>
                  <a:gd name="connsiteY958" fmla="*/ 121095 h 303641"/>
                  <a:gd name="connsiteX959" fmla="*/ 56029 w 1010331"/>
                  <a:gd name="connsiteY959" fmla="*/ 116577 h 303641"/>
                  <a:gd name="connsiteX960" fmla="*/ 60548 w 1010331"/>
                  <a:gd name="connsiteY960" fmla="*/ 112058 h 303641"/>
                  <a:gd name="connsiteX961" fmla="*/ 60548 w 1010331"/>
                  <a:gd name="connsiteY961" fmla="*/ 112058 h 303641"/>
                  <a:gd name="connsiteX962" fmla="*/ 276531 w 1010331"/>
                  <a:gd name="connsiteY962" fmla="*/ 103021 h 303641"/>
                  <a:gd name="connsiteX963" fmla="*/ 281049 w 1010331"/>
                  <a:gd name="connsiteY963" fmla="*/ 107540 h 303641"/>
                  <a:gd name="connsiteX964" fmla="*/ 276531 w 1010331"/>
                  <a:gd name="connsiteY964" fmla="*/ 112058 h 303641"/>
                  <a:gd name="connsiteX965" fmla="*/ 272012 w 1010331"/>
                  <a:gd name="connsiteY965" fmla="*/ 107540 h 303641"/>
                  <a:gd name="connsiteX966" fmla="*/ 276531 w 1010331"/>
                  <a:gd name="connsiteY966" fmla="*/ 103021 h 303641"/>
                  <a:gd name="connsiteX967" fmla="*/ 276531 w 1010331"/>
                  <a:gd name="connsiteY967" fmla="*/ 103021 h 303641"/>
                  <a:gd name="connsiteX968" fmla="*/ 257553 w 1010331"/>
                  <a:gd name="connsiteY968" fmla="*/ 103021 h 303641"/>
                  <a:gd name="connsiteX969" fmla="*/ 262072 w 1010331"/>
                  <a:gd name="connsiteY969" fmla="*/ 107540 h 303641"/>
                  <a:gd name="connsiteX970" fmla="*/ 257553 w 1010331"/>
                  <a:gd name="connsiteY970" fmla="*/ 112058 h 303641"/>
                  <a:gd name="connsiteX971" fmla="*/ 253035 w 1010331"/>
                  <a:gd name="connsiteY971" fmla="*/ 107540 h 303641"/>
                  <a:gd name="connsiteX972" fmla="*/ 257553 w 1010331"/>
                  <a:gd name="connsiteY972" fmla="*/ 103021 h 303641"/>
                  <a:gd name="connsiteX973" fmla="*/ 257553 w 1010331"/>
                  <a:gd name="connsiteY973" fmla="*/ 103021 h 303641"/>
                  <a:gd name="connsiteX974" fmla="*/ 238576 w 1010331"/>
                  <a:gd name="connsiteY974" fmla="*/ 103021 h 303641"/>
                  <a:gd name="connsiteX975" fmla="*/ 243094 w 1010331"/>
                  <a:gd name="connsiteY975" fmla="*/ 107540 h 303641"/>
                  <a:gd name="connsiteX976" fmla="*/ 238576 w 1010331"/>
                  <a:gd name="connsiteY976" fmla="*/ 112058 h 303641"/>
                  <a:gd name="connsiteX977" fmla="*/ 234057 w 1010331"/>
                  <a:gd name="connsiteY977" fmla="*/ 107540 h 303641"/>
                  <a:gd name="connsiteX978" fmla="*/ 238576 w 1010331"/>
                  <a:gd name="connsiteY978" fmla="*/ 103021 h 303641"/>
                  <a:gd name="connsiteX979" fmla="*/ 238576 w 1010331"/>
                  <a:gd name="connsiteY979" fmla="*/ 103021 h 303641"/>
                  <a:gd name="connsiteX980" fmla="*/ 220502 w 1010331"/>
                  <a:gd name="connsiteY980" fmla="*/ 103021 h 303641"/>
                  <a:gd name="connsiteX981" fmla="*/ 225020 w 1010331"/>
                  <a:gd name="connsiteY981" fmla="*/ 107540 h 303641"/>
                  <a:gd name="connsiteX982" fmla="*/ 220502 w 1010331"/>
                  <a:gd name="connsiteY982" fmla="*/ 112058 h 303641"/>
                  <a:gd name="connsiteX983" fmla="*/ 215983 w 1010331"/>
                  <a:gd name="connsiteY983" fmla="*/ 107540 h 303641"/>
                  <a:gd name="connsiteX984" fmla="*/ 220502 w 1010331"/>
                  <a:gd name="connsiteY984" fmla="*/ 103021 h 303641"/>
                  <a:gd name="connsiteX985" fmla="*/ 220502 w 1010331"/>
                  <a:gd name="connsiteY985" fmla="*/ 103021 h 303641"/>
                  <a:gd name="connsiteX986" fmla="*/ 201524 w 1010331"/>
                  <a:gd name="connsiteY986" fmla="*/ 103021 h 303641"/>
                  <a:gd name="connsiteX987" fmla="*/ 206043 w 1010331"/>
                  <a:gd name="connsiteY987" fmla="*/ 107540 h 303641"/>
                  <a:gd name="connsiteX988" fmla="*/ 201524 w 1010331"/>
                  <a:gd name="connsiteY988" fmla="*/ 112058 h 303641"/>
                  <a:gd name="connsiteX989" fmla="*/ 197006 w 1010331"/>
                  <a:gd name="connsiteY989" fmla="*/ 107540 h 303641"/>
                  <a:gd name="connsiteX990" fmla="*/ 201524 w 1010331"/>
                  <a:gd name="connsiteY990" fmla="*/ 103021 h 303641"/>
                  <a:gd name="connsiteX991" fmla="*/ 201524 w 1010331"/>
                  <a:gd name="connsiteY991" fmla="*/ 103021 h 303641"/>
                  <a:gd name="connsiteX992" fmla="*/ 220502 w 1010331"/>
                  <a:gd name="connsiteY992" fmla="*/ 264783 h 303641"/>
                  <a:gd name="connsiteX993" fmla="*/ 225020 w 1010331"/>
                  <a:gd name="connsiteY993" fmla="*/ 269301 h 303641"/>
                  <a:gd name="connsiteX994" fmla="*/ 220502 w 1010331"/>
                  <a:gd name="connsiteY994" fmla="*/ 273820 h 303641"/>
                  <a:gd name="connsiteX995" fmla="*/ 215983 w 1010331"/>
                  <a:gd name="connsiteY995" fmla="*/ 269301 h 303641"/>
                  <a:gd name="connsiteX996" fmla="*/ 220502 w 1010331"/>
                  <a:gd name="connsiteY996" fmla="*/ 264783 h 303641"/>
                  <a:gd name="connsiteX997" fmla="*/ 220502 w 1010331"/>
                  <a:gd name="connsiteY997" fmla="*/ 264783 h 303641"/>
                  <a:gd name="connsiteX998" fmla="*/ 201524 w 1010331"/>
                  <a:gd name="connsiteY998" fmla="*/ 264783 h 303641"/>
                  <a:gd name="connsiteX999" fmla="*/ 206043 w 1010331"/>
                  <a:gd name="connsiteY999" fmla="*/ 269301 h 303641"/>
                  <a:gd name="connsiteX1000" fmla="*/ 201524 w 1010331"/>
                  <a:gd name="connsiteY1000" fmla="*/ 273820 h 303641"/>
                  <a:gd name="connsiteX1001" fmla="*/ 197006 w 1010331"/>
                  <a:gd name="connsiteY1001" fmla="*/ 269301 h 303641"/>
                  <a:gd name="connsiteX1002" fmla="*/ 201524 w 1010331"/>
                  <a:gd name="connsiteY1002" fmla="*/ 264783 h 303641"/>
                  <a:gd name="connsiteX1003" fmla="*/ 201524 w 1010331"/>
                  <a:gd name="connsiteY1003" fmla="*/ 264783 h 303641"/>
                  <a:gd name="connsiteX1004" fmla="*/ 182546 w 1010331"/>
                  <a:gd name="connsiteY1004" fmla="*/ 264783 h 303641"/>
                  <a:gd name="connsiteX1005" fmla="*/ 187065 w 1010331"/>
                  <a:gd name="connsiteY1005" fmla="*/ 269301 h 303641"/>
                  <a:gd name="connsiteX1006" fmla="*/ 182546 w 1010331"/>
                  <a:gd name="connsiteY1006" fmla="*/ 273820 h 303641"/>
                  <a:gd name="connsiteX1007" fmla="*/ 178028 w 1010331"/>
                  <a:gd name="connsiteY1007" fmla="*/ 269301 h 303641"/>
                  <a:gd name="connsiteX1008" fmla="*/ 182546 w 1010331"/>
                  <a:gd name="connsiteY1008" fmla="*/ 264783 h 303641"/>
                  <a:gd name="connsiteX1009" fmla="*/ 182546 w 1010331"/>
                  <a:gd name="connsiteY1009" fmla="*/ 264783 h 303641"/>
                  <a:gd name="connsiteX1010" fmla="*/ 163569 w 1010331"/>
                  <a:gd name="connsiteY1010" fmla="*/ 264783 h 303641"/>
                  <a:gd name="connsiteX1011" fmla="*/ 168087 w 1010331"/>
                  <a:gd name="connsiteY1011" fmla="*/ 269301 h 303641"/>
                  <a:gd name="connsiteX1012" fmla="*/ 163569 w 1010331"/>
                  <a:gd name="connsiteY1012" fmla="*/ 273820 h 303641"/>
                  <a:gd name="connsiteX1013" fmla="*/ 159050 w 1010331"/>
                  <a:gd name="connsiteY1013" fmla="*/ 269301 h 303641"/>
                  <a:gd name="connsiteX1014" fmla="*/ 163569 w 1010331"/>
                  <a:gd name="connsiteY1014" fmla="*/ 264783 h 303641"/>
                  <a:gd name="connsiteX1015" fmla="*/ 163569 w 1010331"/>
                  <a:gd name="connsiteY1015" fmla="*/ 264783 h 303641"/>
                  <a:gd name="connsiteX1016" fmla="*/ 144591 w 1010331"/>
                  <a:gd name="connsiteY1016" fmla="*/ 264783 h 303641"/>
                  <a:gd name="connsiteX1017" fmla="*/ 149110 w 1010331"/>
                  <a:gd name="connsiteY1017" fmla="*/ 269301 h 303641"/>
                  <a:gd name="connsiteX1018" fmla="*/ 144591 w 1010331"/>
                  <a:gd name="connsiteY1018" fmla="*/ 273820 h 303641"/>
                  <a:gd name="connsiteX1019" fmla="*/ 140073 w 1010331"/>
                  <a:gd name="connsiteY1019" fmla="*/ 269301 h 303641"/>
                  <a:gd name="connsiteX1020" fmla="*/ 144591 w 1010331"/>
                  <a:gd name="connsiteY1020" fmla="*/ 264783 h 303641"/>
                  <a:gd name="connsiteX1021" fmla="*/ 144591 w 1010331"/>
                  <a:gd name="connsiteY1021" fmla="*/ 264783 h 303641"/>
                  <a:gd name="connsiteX1022" fmla="*/ 126517 w 1010331"/>
                  <a:gd name="connsiteY1022" fmla="*/ 264783 h 303641"/>
                  <a:gd name="connsiteX1023" fmla="*/ 131036 w 1010331"/>
                  <a:gd name="connsiteY1023" fmla="*/ 269301 h 303641"/>
                  <a:gd name="connsiteX1024" fmla="*/ 126517 w 1010331"/>
                  <a:gd name="connsiteY1024" fmla="*/ 273820 h 303641"/>
                  <a:gd name="connsiteX1025" fmla="*/ 121999 w 1010331"/>
                  <a:gd name="connsiteY1025" fmla="*/ 269301 h 303641"/>
                  <a:gd name="connsiteX1026" fmla="*/ 126517 w 1010331"/>
                  <a:gd name="connsiteY1026" fmla="*/ 264783 h 303641"/>
                  <a:gd name="connsiteX1027" fmla="*/ 126517 w 1010331"/>
                  <a:gd name="connsiteY1027" fmla="*/ 264783 h 303641"/>
                  <a:gd name="connsiteX1028" fmla="*/ 107540 w 1010331"/>
                  <a:gd name="connsiteY1028" fmla="*/ 264783 h 303641"/>
                  <a:gd name="connsiteX1029" fmla="*/ 112058 w 1010331"/>
                  <a:gd name="connsiteY1029" fmla="*/ 269301 h 303641"/>
                  <a:gd name="connsiteX1030" fmla="*/ 107540 w 1010331"/>
                  <a:gd name="connsiteY1030" fmla="*/ 273820 h 303641"/>
                  <a:gd name="connsiteX1031" fmla="*/ 103021 w 1010331"/>
                  <a:gd name="connsiteY1031" fmla="*/ 269301 h 303641"/>
                  <a:gd name="connsiteX1032" fmla="*/ 107540 w 1010331"/>
                  <a:gd name="connsiteY1032" fmla="*/ 264783 h 303641"/>
                  <a:gd name="connsiteX1033" fmla="*/ 107540 w 1010331"/>
                  <a:gd name="connsiteY1033" fmla="*/ 264783 h 303641"/>
                  <a:gd name="connsiteX1034" fmla="*/ 88562 w 1010331"/>
                  <a:gd name="connsiteY1034" fmla="*/ 264783 h 303641"/>
                  <a:gd name="connsiteX1035" fmla="*/ 93081 w 1010331"/>
                  <a:gd name="connsiteY1035" fmla="*/ 269301 h 303641"/>
                  <a:gd name="connsiteX1036" fmla="*/ 88562 w 1010331"/>
                  <a:gd name="connsiteY1036" fmla="*/ 273820 h 303641"/>
                  <a:gd name="connsiteX1037" fmla="*/ 84044 w 1010331"/>
                  <a:gd name="connsiteY1037" fmla="*/ 269301 h 303641"/>
                  <a:gd name="connsiteX1038" fmla="*/ 88562 w 1010331"/>
                  <a:gd name="connsiteY1038" fmla="*/ 264783 h 303641"/>
                  <a:gd name="connsiteX1039" fmla="*/ 88562 w 1010331"/>
                  <a:gd name="connsiteY1039" fmla="*/ 264783 h 303641"/>
                  <a:gd name="connsiteX1040" fmla="*/ 69585 w 1010331"/>
                  <a:gd name="connsiteY1040" fmla="*/ 264783 h 303641"/>
                  <a:gd name="connsiteX1041" fmla="*/ 74103 w 1010331"/>
                  <a:gd name="connsiteY1041" fmla="*/ 269301 h 303641"/>
                  <a:gd name="connsiteX1042" fmla="*/ 69585 w 1010331"/>
                  <a:gd name="connsiteY1042" fmla="*/ 273820 h 303641"/>
                  <a:gd name="connsiteX1043" fmla="*/ 65066 w 1010331"/>
                  <a:gd name="connsiteY1043" fmla="*/ 269301 h 303641"/>
                  <a:gd name="connsiteX1044" fmla="*/ 69585 w 1010331"/>
                  <a:gd name="connsiteY1044" fmla="*/ 264783 h 303641"/>
                  <a:gd name="connsiteX1045" fmla="*/ 69585 w 1010331"/>
                  <a:gd name="connsiteY1045" fmla="*/ 264783 h 303641"/>
                  <a:gd name="connsiteX1046" fmla="*/ 267494 w 1010331"/>
                  <a:gd name="connsiteY1046" fmla="*/ 253938 h 303641"/>
                  <a:gd name="connsiteX1047" fmla="*/ 272012 w 1010331"/>
                  <a:gd name="connsiteY1047" fmla="*/ 258457 h 303641"/>
                  <a:gd name="connsiteX1048" fmla="*/ 267494 w 1010331"/>
                  <a:gd name="connsiteY1048" fmla="*/ 262975 h 303641"/>
                  <a:gd name="connsiteX1049" fmla="*/ 262975 w 1010331"/>
                  <a:gd name="connsiteY1049" fmla="*/ 258457 h 303641"/>
                  <a:gd name="connsiteX1050" fmla="*/ 267494 w 1010331"/>
                  <a:gd name="connsiteY1050" fmla="*/ 253938 h 303641"/>
                  <a:gd name="connsiteX1051" fmla="*/ 267494 w 1010331"/>
                  <a:gd name="connsiteY1051" fmla="*/ 253938 h 303641"/>
                  <a:gd name="connsiteX1052" fmla="*/ 248516 w 1010331"/>
                  <a:gd name="connsiteY1052" fmla="*/ 253938 h 303641"/>
                  <a:gd name="connsiteX1053" fmla="*/ 253035 w 1010331"/>
                  <a:gd name="connsiteY1053" fmla="*/ 258457 h 303641"/>
                  <a:gd name="connsiteX1054" fmla="*/ 248516 w 1010331"/>
                  <a:gd name="connsiteY1054" fmla="*/ 262975 h 303641"/>
                  <a:gd name="connsiteX1055" fmla="*/ 243998 w 1010331"/>
                  <a:gd name="connsiteY1055" fmla="*/ 258457 h 303641"/>
                  <a:gd name="connsiteX1056" fmla="*/ 248516 w 1010331"/>
                  <a:gd name="connsiteY1056" fmla="*/ 253938 h 303641"/>
                  <a:gd name="connsiteX1057" fmla="*/ 248516 w 1010331"/>
                  <a:gd name="connsiteY1057" fmla="*/ 253938 h 303641"/>
                  <a:gd name="connsiteX1058" fmla="*/ 229539 w 1010331"/>
                  <a:gd name="connsiteY1058" fmla="*/ 253938 h 303641"/>
                  <a:gd name="connsiteX1059" fmla="*/ 234057 w 1010331"/>
                  <a:gd name="connsiteY1059" fmla="*/ 258457 h 303641"/>
                  <a:gd name="connsiteX1060" fmla="*/ 229539 w 1010331"/>
                  <a:gd name="connsiteY1060" fmla="*/ 262975 h 303641"/>
                  <a:gd name="connsiteX1061" fmla="*/ 225020 w 1010331"/>
                  <a:gd name="connsiteY1061" fmla="*/ 258457 h 303641"/>
                  <a:gd name="connsiteX1062" fmla="*/ 229539 w 1010331"/>
                  <a:gd name="connsiteY1062" fmla="*/ 253938 h 303641"/>
                  <a:gd name="connsiteX1063" fmla="*/ 229539 w 1010331"/>
                  <a:gd name="connsiteY1063" fmla="*/ 253938 h 303641"/>
                  <a:gd name="connsiteX1064" fmla="*/ 210561 w 1010331"/>
                  <a:gd name="connsiteY1064" fmla="*/ 253938 h 303641"/>
                  <a:gd name="connsiteX1065" fmla="*/ 215080 w 1010331"/>
                  <a:gd name="connsiteY1065" fmla="*/ 258457 h 303641"/>
                  <a:gd name="connsiteX1066" fmla="*/ 210561 w 1010331"/>
                  <a:gd name="connsiteY1066" fmla="*/ 262975 h 303641"/>
                  <a:gd name="connsiteX1067" fmla="*/ 206043 w 1010331"/>
                  <a:gd name="connsiteY1067" fmla="*/ 258457 h 303641"/>
                  <a:gd name="connsiteX1068" fmla="*/ 210561 w 1010331"/>
                  <a:gd name="connsiteY1068" fmla="*/ 253938 h 303641"/>
                  <a:gd name="connsiteX1069" fmla="*/ 210561 w 1010331"/>
                  <a:gd name="connsiteY1069" fmla="*/ 253938 h 303641"/>
                  <a:gd name="connsiteX1070" fmla="*/ 191583 w 1010331"/>
                  <a:gd name="connsiteY1070" fmla="*/ 253938 h 303641"/>
                  <a:gd name="connsiteX1071" fmla="*/ 196102 w 1010331"/>
                  <a:gd name="connsiteY1071" fmla="*/ 258457 h 303641"/>
                  <a:gd name="connsiteX1072" fmla="*/ 191583 w 1010331"/>
                  <a:gd name="connsiteY1072" fmla="*/ 262975 h 303641"/>
                  <a:gd name="connsiteX1073" fmla="*/ 187065 w 1010331"/>
                  <a:gd name="connsiteY1073" fmla="*/ 258457 h 303641"/>
                  <a:gd name="connsiteX1074" fmla="*/ 191583 w 1010331"/>
                  <a:gd name="connsiteY1074" fmla="*/ 253938 h 303641"/>
                  <a:gd name="connsiteX1075" fmla="*/ 191583 w 1010331"/>
                  <a:gd name="connsiteY1075" fmla="*/ 253938 h 303641"/>
                  <a:gd name="connsiteX1076" fmla="*/ 173509 w 1010331"/>
                  <a:gd name="connsiteY1076" fmla="*/ 253938 h 303641"/>
                  <a:gd name="connsiteX1077" fmla="*/ 178028 w 1010331"/>
                  <a:gd name="connsiteY1077" fmla="*/ 258457 h 303641"/>
                  <a:gd name="connsiteX1078" fmla="*/ 173509 w 1010331"/>
                  <a:gd name="connsiteY1078" fmla="*/ 262975 h 303641"/>
                  <a:gd name="connsiteX1079" fmla="*/ 168991 w 1010331"/>
                  <a:gd name="connsiteY1079" fmla="*/ 258457 h 303641"/>
                  <a:gd name="connsiteX1080" fmla="*/ 173509 w 1010331"/>
                  <a:gd name="connsiteY1080" fmla="*/ 253938 h 303641"/>
                  <a:gd name="connsiteX1081" fmla="*/ 173509 w 1010331"/>
                  <a:gd name="connsiteY1081" fmla="*/ 253938 h 303641"/>
                  <a:gd name="connsiteX1082" fmla="*/ 154532 w 1010331"/>
                  <a:gd name="connsiteY1082" fmla="*/ 253938 h 303641"/>
                  <a:gd name="connsiteX1083" fmla="*/ 159050 w 1010331"/>
                  <a:gd name="connsiteY1083" fmla="*/ 258457 h 303641"/>
                  <a:gd name="connsiteX1084" fmla="*/ 154532 w 1010331"/>
                  <a:gd name="connsiteY1084" fmla="*/ 262975 h 303641"/>
                  <a:gd name="connsiteX1085" fmla="*/ 150013 w 1010331"/>
                  <a:gd name="connsiteY1085" fmla="*/ 258457 h 303641"/>
                  <a:gd name="connsiteX1086" fmla="*/ 154532 w 1010331"/>
                  <a:gd name="connsiteY1086" fmla="*/ 253938 h 303641"/>
                  <a:gd name="connsiteX1087" fmla="*/ 154532 w 1010331"/>
                  <a:gd name="connsiteY1087" fmla="*/ 253938 h 303641"/>
                  <a:gd name="connsiteX1088" fmla="*/ 135554 w 1010331"/>
                  <a:gd name="connsiteY1088" fmla="*/ 253938 h 303641"/>
                  <a:gd name="connsiteX1089" fmla="*/ 140073 w 1010331"/>
                  <a:gd name="connsiteY1089" fmla="*/ 258457 h 303641"/>
                  <a:gd name="connsiteX1090" fmla="*/ 135554 w 1010331"/>
                  <a:gd name="connsiteY1090" fmla="*/ 262975 h 303641"/>
                  <a:gd name="connsiteX1091" fmla="*/ 131036 w 1010331"/>
                  <a:gd name="connsiteY1091" fmla="*/ 258457 h 303641"/>
                  <a:gd name="connsiteX1092" fmla="*/ 135554 w 1010331"/>
                  <a:gd name="connsiteY1092" fmla="*/ 253938 h 303641"/>
                  <a:gd name="connsiteX1093" fmla="*/ 135554 w 1010331"/>
                  <a:gd name="connsiteY1093" fmla="*/ 253938 h 303641"/>
                  <a:gd name="connsiteX1094" fmla="*/ 116577 w 1010331"/>
                  <a:gd name="connsiteY1094" fmla="*/ 253938 h 303641"/>
                  <a:gd name="connsiteX1095" fmla="*/ 121095 w 1010331"/>
                  <a:gd name="connsiteY1095" fmla="*/ 258457 h 303641"/>
                  <a:gd name="connsiteX1096" fmla="*/ 116577 w 1010331"/>
                  <a:gd name="connsiteY1096" fmla="*/ 262975 h 303641"/>
                  <a:gd name="connsiteX1097" fmla="*/ 112058 w 1010331"/>
                  <a:gd name="connsiteY1097" fmla="*/ 258457 h 303641"/>
                  <a:gd name="connsiteX1098" fmla="*/ 116577 w 1010331"/>
                  <a:gd name="connsiteY1098" fmla="*/ 253938 h 303641"/>
                  <a:gd name="connsiteX1099" fmla="*/ 116577 w 1010331"/>
                  <a:gd name="connsiteY1099" fmla="*/ 253938 h 303641"/>
                  <a:gd name="connsiteX1100" fmla="*/ 97599 w 1010331"/>
                  <a:gd name="connsiteY1100" fmla="*/ 253938 h 303641"/>
                  <a:gd name="connsiteX1101" fmla="*/ 102118 w 1010331"/>
                  <a:gd name="connsiteY1101" fmla="*/ 258457 h 303641"/>
                  <a:gd name="connsiteX1102" fmla="*/ 97599 w 1010331"/>
                  <a:gd name="connsiteY1102" fmla="*/ 262975 h 303641"/>
                  <a:gd name="connsiteX1103" fmla="*/ 93081 w 1010331"/>
                  <a:gd name="connsiteY1103" fmla="*/ 258457 h 303641"/>
                  <a:gd name="connsiteX1104" fmla="*/ 97599 w 1010331"/>
                  <a:gd name="connsiteY1104" fmla="*/ 253938 h 303641"/>
                  <a:gd name="connsiteX1105" fmla="*/ 97599 w 1010331"/>
                  <a:gd name="connsiteY1105" fmla="*/ 253938 h 303641"/>
                  <a:gd name="connsiteX1106" fmla="*/ 79525 w 1010331"/>
                  <a:gd name="connsiteY1106" fmla="*/ 253938 h 303641"/>
                  <a:gd name="connsiteX1107" fmla="*/ 84044 w 1010331"/>
                  <a:gd name="connsiteY1107" fmla="*/ 258457 h 303641"/>
                  <a:gd name="connsiteX1108" fmla="*/ 79525 w 1010331"/>
                  <a:gd name="connsiteY1108" fmla="*/ 262975 h 303641"/>
                  <a:gd name="connsiteX1109" fmla="*/ 75007 w 1010331"/>
                  <a:gd name="connsiteY1109" fmla="*/ 258457 h 303641"/>
                  <a:gd name="connsiteX1110" fmla="*/ 79525 w 1010331"/>
                  <a:gd name="connsiteY1110" fmla="*/ 253938 h 303641"/>
                  <a:gd name="connsiteX1111" fmla="*/ 79525 w 1010331"/>
                  <a:gd name="connsiteY1111" fmla="*/ 253938 h 303641"/>
                  <a:gd name="connsiteX1112" fmla="*/ 60548 w 1010331"/>
                  <a:gd name="connsiteY1112" fmla="*/ 253938 h 303641"/>
                  <a:gd name="connsiteX1113" fmla="*/ 65066 w 1010331"/>
                  <a:gd name="connsiteY1113" fmla="*/ 258457 h 303641"/>
                  <a:gd name="connsiteX1114" fmla="*/ 60548 w 1010331"/>
                  <a:gd name="connsiteY1114" fmla="*/ 262975 h 303641"/>
                  <a:gd name="connsiteX1115" fmla="*/ 56029 w 1010331"/>
                  <a:gd name="connsiteY1115" fmla="*/ 258457 h 303641"/>
                  <a:gd name="connsiteX1116" fmla="*/ 60548 w 1010331"/>
                  <a:gd name="connsiteY1116" fmla="*/ 253938 h 303641"/>
                  <a:gd name="connsiteX1117" fmla="*/ 60548 w 1010331"/>
                  <a:gd name="connsiteY1117" fmla="*/ 253938 h 303641"/>
                  <a:gd name="connsiteX1118" fmla="*/ 276531 w 1010331"/>
                  <a:gd name="connsiteY1118" fmla="*/ 244901 h 303641"/>
                  <a:gd name="connsiteX1119" fmla="*/ 281049 w 1010331"/>
                  <a:gd name="connsiteY1119" fmla="*/ 249420 h 303641"/>
                  <a:gd name="connsiteX1120" fmla="*/ 276531 w 1010331"/>
                  <a:gd name="connsiteY1120" fmla="*/ 253938 h 303641"/>
                  <a:gd name="connsiteX1121" fmla="*/ 272012 w 1010331"/>
                  <a:gd name="connsiteY1121" fmla="*/ 249420 h 303641"/>
                  <a:gd name="connsiteX1122" fmla="*/ 276531 w 1010331"/>
                  <a:gd name="connsiteY1122" fmla="*/ 244901 h 303641"/>
                  <a:gd name="connsiteX1123" fmla="*/ 276531 w 1010331"/>
                  <a:gd name="connsiteY1123" fmla="*/ 244901 h 303641"/>
                  <a:gd name="connsiteX1124" fmla="*/ 257553 w 1010331"/>
                  <a:gd name="connsiteY1124" fmla="*/ 244901 h 303641"/>
                  <a:gd name="connsiteX1125" fmla="*/ 262072 w 1010331"/>
                  <a:gd name="connsiteY1125" fmla="*/ 249420 h 303641"/>
                  <a:gd name="connsiteX1126" fmla="*/ 257553 w 1010331"/>
                  <a:gd name="connsiteY1126" fmla="*/ 253938 h 303641"/>
                  <a:gd name="connsiteX1127" fmla="*/ 253035 w 1010331"/>
                  <a:gd name="connsiteY1127" fmla="*/ 249420 h 303641"/>
                  <a:gd name="connsiteX1128" fmla="*/ 257553 w 1010331"/>
                  <a:gd name="connsiteY1128" fmla="*/ 244901 h 303641"/>
                  <a:gd name="connsiteX1129" fmla="*/ 257553 w 1010331"/>
                  <a:gd name="connsiteY1129" fmla="*/ 244901 h 303641"/>
                  <a:gd name="connsiteX1130" fmla="*/ 238576 w 1010331"/>
                  <a:gd name="connsiteY1130" fmla="*/ 244901 h 303641"/>
                  <a:gd name="connsiteX1131" fmla="*/ 243094 w 1010331"/>
                  <a:gd name="connsiteY1131" fmla="*/ 249420 h 303641"/>
                  <a:gd name="connsiteX1132" fmla="*/ 238576 w 1010331"/>
                  <a:gd name="connsiteY1132" fmla="*/ 253938 h 303641"/>
                  <a:gd name="connsiteX1133" fmla="*/ 234057 w 1010331"/>
                  <a:gd name="connsiteY1133" fmla="*/ 249420 h 303641"/>
                  <a:gd name="connsiteX1134" fmla="*/ 238576 w 1010331"/>
                  <a:gd name="connsiteY1134" fmla="*/ 244901 h 303641"/>
                  <a:gd name="connsiteX1135" fmla="*/ 238576 w 1010331"/>
                  <a:gd name="connsiteY1135" fmla="*/ 244901 h 303641"/>
                  <a:gd name="connsiteX1136" fmla="*/ 220502 w 1010331"/>
                  <a:gd name="connsiteY1136" fmla="*/ 244901 h 303641"/>
                  <a:gd name="connsiteX1137" fmla="*/ 225020 w 1010331"/>
                  <a:gd name="connsiteY1137" fmla="*/ 249420 h 303641"/>
                  <a:gd name="connsiteX1138" fmla="*/ 220502 w 1010331"/>
                  <a:gd name="connsiteY1138" fmla="*/ 253938 h 303641"/>
                  <a:gd name="connsiteX1139" fmla="*/ 215983 w 1010331"/>
                  <a:gd name="connsiteY1139" fmla="*/ 249420 h 303641"/>
                  <a:gd name="connsiteX1140" fmla="*/ 220502 w 1010331"/>
                  <a:gd name="connsiteY1140" fmla="*/ 244901 h 303641"/>
                  <a:gd name="connsiteX1141" fmla="*/ 220502 w 1010331"/>
                  <a:gd name="connsiteY1141" fmla="*/ 244901 h 303641"/>
                  <a:gd name="connsiteX1142" fmla="*/ 201524 w 1010331"/>
                  <a:gd name="connsiteY1142" fmla="*/ 244901 h 303641"/>
                  <a:gd name="connsiteX1143" fmla="*/ 206043 w 1010331"/>
                  <a:gd name="connsiteY1143" fmla="*/ 249420 h 303641"/>
                  <a:gd name="connsiteX1144" fmla="*/ 201524 w 1010331"/>
                  <a:gd name="connsiteY1144" fmla="*/ 253938 h 303641"/>
                  <a:gd name="connsiteX1145" fmla="*/ 197006 w 1010331"/>
                  <a:gd name="connsiteY1145" fmla="*/ 249420 h 303641"/>
                  <a:gd name="connsiteX1146" fmla="*/ 201524 w 1010331"/>
                  <a:gd name="connsiteY1146" fmla="*/ 244901 h 303641"/>
                  <a:gd name="connsiteX1147" fmla="*/ 201524 w 1010331"/>
                  <a:gd name="connsiteY1147" fmla="*/ 244901 h 303641"/>
                  <a:gd name="connsiteX1148" fmla="*/ 182546 w 1010331"/>
                  <a:gd name="connsiteY1148" fmla="*/ 244901 h 303641"/>
                  <a:gd name="connsiteX1149" fmla="*/ 187065 w 1010331"/>
                  <a:gd name="connsiteY1149" fmla="*/ 249420 h 303641"/>
                  <a:gd name="connsiteX1150" fmla="*/ 182546 w 1010331"/>
                  <a:gd name="connsiteY1150" fmla="*/ 253938 h 303641"/>
                  <a:gd name="connsiteX1151" fmla="*/ 178028 w 1010331"/>
                  <a:gd name="connsiteY1151" fmla="*/ 249420 h 303641"/>
                  <a:gd name="connsiteX1152" fmla="*/ 182546 w 1010331"/>
                  <a:gd name="connsiteY1152" fmla="*/ 244901 h 303641"/>
                  <a:gd name="connsiteX1153" fmla="*/ 182546 w 1010331"/>
                  <a:gd name="connsiteY1153" fmla="*/ 244901 h 303641"/>
                  <a:gd name="connsiteX1154" fmla="*/ 163569 w 1010331"/>
                  <a:gd name="connsiteY1154" fmla="*/ 244901 h 303641"/>
                  <a:gd name="connsiteX1155" fmla="*/ 168087 w 1010331"/>
                  <a:gd name="connsiteY1155" fmla="*/ 249420 h 303641"/>
                  <a:gd name="connsiteX1156" fmla="*/ 163569 w 1010331"/>
                  <a:gd name="connsiteY1156" fmla="*/ 253938 h 303641"/>
                  <a:gd name="connsiteX1157" fmla="*/ 159050 w 1010331"/>
                  <a:gd name="connsiteY1157" fmla="*/ 249420 h 303641"/>
                  <a:gd name="connsiteX1158" fmla="*/ 163569 w 1010331"/>
                  <a:gd name="connsiteY1158" fmla="*/ 244901 h 303641"/>
                  <a:gd name="connsiteX1159" fmla="*/ 163569 w 1010331"/>
                  <a:gd name="connsiteY1159" fmla="*/ 244901 h 303641"/>
                  <a:gd name="connsiteX1160" fmla="*/ 144591 w 1010331"/>
                  <a:gd name="connsiteY1160" fmla="*/ 244901 h 303641"/>
                  <a:gd name="connsiteX1161" fmla="*/ 149110 w 1010331"/>
                  <a:gd name="connsiteY1161" fmla="*/ 249420 h 303641"/>
                  <a:gd name="connsiteX1162" fmla="*/ 144591 w 1010331"/>
                  <a:gd name="connsiteY1162" fmla="*/ 253938 h 303641"/>
                  <a:gd name="connsiteX1163" fmla="*/ 140073 w 1010331"/>
                  <a:gd name="connsiteY1163" fmla="*/ 249420 h 303641"/>
                  <a:gd name="connsiteX1164" fmla="*/ 144591 w 1010331"/>
                  <a:gd name="connsiteY1164" fmla="*/ 244901 h 303641"/>
                  <a:gd name="connsiteX1165" fmla="*/ 144591 w 1010331"/>
                  <a:gd name="connsiteY1165" fmla="*/ 244901 h 303641"/>
                  <a:gd name="connsiteX1166" fmla="*/ 126517 w 1010331"/>
                  <a:gd name="connsiteY1166" fmla="*/ 244901 h 303641"/>
                  <a:gd name="connsiteX1167" fmla="*/ 131036 w 1010331"/>
                  <a:gd name="connsiteY1167" fmla="*/ 249420 h 303641"/>
                  <a:gd name="connsiteX1168" fmla="*/ 126517 w 1010331"/>
                  <a:gd name="connsiteY1168" fmla="*/ 253938 h 303641"/>
                  <a:gd name="connsiteX1169" fmla="*/ 121999 w 1010331"/>
                  <a:gd name="connsiteY1169" fmla="*/ 249420 h 303641"/>
                  <a:gd name="connsiteX1170" fmla="*/ 126517 w 1010331"/>
                  <a:gd name="connsiteY1170" fmla="*/ 244901 h 303641"/>
                  <a:gd name="connsiteX1171" fmla="*/ 126517 w 1010331"/>
                  <a:gd name="connsiteY1171" fmla="*/ 244901 h 303641"/>
                  <a:gd name="connsiteX1172" fmla="*/ 107540 w 1010331"/>
                  <a:gd name="connsiteY1172" fmla="*/ 244901 h 303641"/>
                  <a:gd name="connsiteX1173" fmla="*/ 112058 w 1010331"/>
                  <a:gd name="connsiteY1173" fmla="*/ 249420 h 303641"/>
                  <a:gd name="connsiteX1174" fmla="*/ 107540 w 1010331"/>
                  <a:gd name="connsiteY1174" fmla="*/ 253938 h 303641"/>
                  <a:gd name="connsiteX1175" fmla="*/ 103021 w 1010331"/>
                  <a:gd name="connsiteY1175" fmla="*/ 249420 h 303641"/>
                  <a:gd name="connsiteX1176" fmla="*/ 107540 w 1010331"/>
                  <a:gd name="connsiteY1176" fmla="*/ 244901 h 303641"/>
                  <a:gd name="connsiteX1177" fmla="*/ 107540 w 1010331"/>
                  <a:gd name="connsiteY1177" fmla="*/ 244901 h 303641"/>
                  <a:gd name="connsiteX1178" fmla="*/ 88562 w 1010331"/>
                  <a:gd name="connsiteY1178" fmla="*/ 244901 h 303641"/>
                  <a:gd name="connsiteX1179" fmla="*/ 93081 w 1010331"/>
                  <a:gd name="connsiteY1179" fmla="*/ 249420 h 303641"/>
                  <a:gd name="connsiteX1180" fmla="*/ 88562 w 1010331"/>
                  <a:gd name="connsiteY1180" fmla="*/ 253938 h 303641"/>
                  <a:gd name="connsiteX1181" fmla="*/ 84044 w 1010331"/>
                  <a:gd name="connsiteY1181" fmla="*/ 249420 h 303641"/>
                  <a:gd name="connsiteX1182" fmla="*/ 88562 w 1010331"/>
                  <a:gd name="connsiteY1182" fmla="*/ 244901 h 303641"/>
                  <a:gd name="connsiteX1183" fmla="*/ 88562 w 1010331"/>
                  <a:gd name="connsiteY1183" fmla="*/ 244901 h 303641"/>
                  <a:gd name="connsiteX1184" fmla="*/ 69585 w 1010331"/>
                  <a:gd name="connsiteY1184" fmla="*/ 244901 h 303641"/>
                  <a:gd name="connsiteX1185" fmla="*/ 74103 w 1010331"/>
                  <a:gd name="connsiteY1185" fmla="*/ 249420 h 303641"/>
                  <a:gd name="connsiteX1186" fmla="*/ 69585 w 1010331"/>
                  <a:gd name="connsiteY1186" fmla="*/ 253938 h 303641"/>
                  <a:gd name="connsiteX1187" fmla="*/ 65066 w 1010331"/>
                  <a:gd name="connsiteY1187" fmla="*/ 249420 h 303641"/>
                  <a:gd name="connsiteX1188" fmla="*/ 69585 w 1010331"/>
                  <a:gd name="connsiteY1188" fmla="*/ 244901 h 303641"/>
                  <a:gd name="connsiteX1189" fmla="*/ 69585 w 1010331"/>
                  <a:gd name="connsiteY1189" fmla="*/ 244901 h 303641"/>
                  <a:gd name="connsiteX1190" fmla="*/ 50607 w 1010331"/>
                  <a:gd name="connsiteY1190" fmla="*/ 244901 h 303641"/>
                  <a:gd name="connsiteX1191" fmla="*/ 55125 w 1010331"/>
                  <a:gd name="connsiteY1191" fmla="*/ 249420 h 303641"/>
                  <a:gd name="connsiteX1192" fmla="*/ 50607 w 1010331"/>
                  <a:gd name="connsiteY1192" fmla="*/ 253938 h 303641"/>
                  <a:gd name="connsiteX1193" fmla="*/ 46088 w 1010331"/>
                  <a:gd name="connsiteY1193" fmla="*/ 249420 h 303641"/>
                  <a:gd name="connsiteX1194" fmla="*/ 50607 w 1010331"/>
                  <a:gd name="connsiteY1194" fmla="*/ 244901 h 303641"/>
                  <a:gd name="connsiteX1195" fmla="*/ 50607 w 1010331"/>
                  <a:gd name="connsiteY1195" fmla="*/ 244901 h 303641"/>
                  <a:gd name="connsiteX1196" fmla="*/ 267494 w 1010331"/>
                  <a:gd name="connsiteY1196" fmla="*/ 234057 h 303641"/>
                  <a:gd name="connsiteX1197" fmla="*/ 272012 w 1010331"/>
                  <a:gd name="connsiteY1197" fmla="*/ 238576 h 303641"/>
                  <a:gd name="connsiteX1198" fmla="*/ 267494 w 1010331"/>
                  <a:gd name="connsiteY1198" fmla="*/ 243094 h 303641"/>
                  <a:gd name="connsiteX1199" fmla="*/ 262975 w 1010331"/>
                  <a:gd name="connsiteY1199" fmla="*/ 238576 h 303641"/>
                  <a:gd name="connsiteX1200" fmla="*/ 267494 w 1010331"/>
                  <a:gd name="connsiteY1200" fmla="*/ 234057 h 303641"/>
                  <a:gd name="connsiteX1201" fmla="*/ 267494 w 1010331"/>
                  <a:gd name="connsiteY1201" fmla="*/ 234057 h 303641"/>
                  <a:gd name="connsiteX1202" fmla="*/ 248516 w 1010331"/>
                  <a:gd name="connsiteY1202" fmla="*/ 234057 h 303641"/>
                  <a:gd name="connsiteX1203" fmla="*/ 253035 w 1010331"/>
                  <a:gd name="connsiteY1203" fmla="*/ 238576 h 303641"/>
                  <a:gd name="connsiteX1204" fmla="*/ 248516 w 1010331"/>
                  <a:gd name="connsiteY1204" fmla="*/ 243094 h 303641"/>
                  <a:gd name="connsiteX1205" fmla="*/ 243998 w 1010331"/>
                  <a:gd name="connsiteY1205" fmla="*/ 238576 h 303641"/>
                  <a:gd name="connsiteX1206" fmla="*/ 248516 w 1010331"/>
                  <a:gd name="connsiteY1206" fmla="*/ 234057 h 303641"/>
                  <a:gd name="connsiteX1207" fmla="*/ 248516 w 1010331"/>
                  <a:gd name="connsiteY1207" fmla="*/ 234057 h 303641"/>
                  <a:gd name="connsiteX1208" fmla="*/ 229539 w 1010331"/>
                  <a:gd name="connsiteY1208" fmla="*/ 234057 h 303641"/>
                  <a:gd name="connsiteX1209" fmla="*/ 234057 w 1010331"/>
                  <a:gd name="connsiteY1209" fmla="*/ 238576 h 303641"/>
                  <a:gd name="connsiteX1210" fmla="*/ 229539 w 1010331"/>
                  <a:gd name="connsiteY1210" fmla="*/ 243094 h 303641"/>
                  <a:gd name="connsiteX1211" fmla="*/ 225020 w 1010331"/>
                  <a:gd name="connsiteY1211" fmla="*/ 238576 h 303641"/>
                  <a:gd name="connsiteX1212" fmla="*/ 229539 w 1010331"/>
                  <a:gd name="connsiteY1212" fmla="*/ 234057 h 303641"/>
                  <a:gd name="connsiteX1213" fmla="*/ 229539 w 1010331"/>
                  <a:gd name="connsiteY1213" fmla="*/ 234057 h 303641"/>
                  <a:gd name="connsiteX1214" fmla="*/ 210561 w 1010331"/>
                  <a:gd name="connsiteY1214" fmla="*/ 234057 h 303641"/>
                  <a:gd name="connsiteX1215" fmla="*/ 215080 w 1010331"/>
                  <a:gd name="connsiteY1215" fmla="*/ 238576 h 303641"/>
                  <a:gd name="connsiteX1216" fmla="*/ 210561 w 1010331"/>
                  <a:gd name="connsiteY1216" fmla="*/ 243094 h 303641"/>
                  <a:gd name="connsiteX1217" fmla="*/ 206043 w 1010331"/>
                  <a:gd name="connsiteY1217" fmla="*/ 238576 h 303641"/>
                  <a:gd name="connsiteX1218" fmla="*/ 210561 w 1010331"/>
                  <a:gd name="connsiteY1218" fmla="*/ 234057 h 303641"/>
                  <a:gd name="connsiteX1219" fmla="*/ 210561 w 1010331"/>
                  <a:gd name="connsiteY1219" fmla="*/ 234057 h 303641"/>
                  <a:gd name="connsiteX1220" fmla="*/ 191583 w 1010331"/>
                  <a:gd name="connsiteY1220" fmla="*/ 234057 h 303641"/>
                  <a:gd name="connsiteX1221" fmla="*/ 196102 w 1010331"/>
                  <a:gd name="connsiteY1221" fmla="*/ 238576 h 303641"/>
                  <a:gd name="connsiteX1222" fmla="*/ 191583 w 1010331"/>
                  <a:gd name="connsiteY1222" fmla="*/ 243094 h 303641"/>
                  <a:gd name="connsiteX1223" fmla="*/ 187065 w 1010331"/>
                  <a:gd name="connsiteY1223" fmla="*/ 238576 h 303641"/>
                  <a:gd name="connsiteX1224" fmla="*/ 191583 w 1010331"/>
                  <a:gd name="connsiteY1224" fmla="*/ 234057 h 303641"/>
                  <a:gd name="connsiteX1225" fmla="*/ 191583 w 1010331"/>
                  <a:gd name="connsiteY1225" fmla="*/ 234057 h 303641"/>
                  <a:gd name="connsiteX1226" fmla="*/ 173509 w 1010331"/>
                  <a:gd name="connsiteY1226" fmla="*/ 234057 h 303641"/>
                  <a:gd name="connsiteX1227" fmla="*/ 178028 w 1010331"/>
                  <a:gd name="connsiteY1227" fmla="*/ 238576 h 303641"/>
                  <a:gd name="connsiteX1228" fmla="*/ 173509 w 1010331"/>
                  <a:gd name="connsiteY1228" fmla="*/ 243094 h 303641"/>
                  <a:gd name="connsiteX1229" fmla="*/ 168991 w 1010331"/>
                  <a:gd name="connsiteY1229" fmla="*/ 238576 h 303641"/>
                  <a:gd name="connsiteX1230" fmla="*/ 173509 w 1010331"/>
                  <a:gd name="connsiteY1230" fmla="*/ 234057 h 303641"/>
                  <a:gd name="connsiteX1231" fmla="*/ 173509 w 1010331"/>
                  <a:gd name="connsiteY1231" fmla="*/ 234057 h 303641"/>
                  <a:gd name="connsiteX1232" fmla="*/ 154532 w 1010331"/>
                  <a:gd name="connsiteY1232" fmla="*/ 234057 h 303641"/>
                  <a:gd name="connsiteX1233" fmla="*/ 159050 w 1010331"/>
                  <a:gd name="connsiteY1233" fmla="*/ 238576 h 303641"/>
                  <a:gd name="connsiteX1234" fmla="*/ 154532 w 1010331"/>
                  <a:gd name="connsiteY1234" fmla="*/ 243094 h 303641"/>
                  <a:gd name="connsiteX1235" fmla="*/ 150013 w 1010331"/>
                  <a:gd name="connsiteY1235" fmla="*/ 238576 h 303641"/>
                  <a:gd name="connsiteX1236" fmla="*/ 154532 w 1010331"/>
                  <a:gd name="connsiteY1236" fmla="*/ 234057 h 303641"/>
                  <a:gd name="connsiteX1237" fmla="*/ 154532 w 1010331"/>
                  <a:gd name="connsiteY1237" fmla="*/ 234057 h 303641"/>
                  <a:gd name="connsiteX1238" fmla="*/ 135554 w 1010331"/>
                  <a:gd name="connsiteY1238" fmla="*/ 234057 h 303641"/>
                  <a:gd name="connsiteX1239" fmla="*/ 140073 w 1010331"/>
                  <a:gd name="connsiteY1239" fmla="*/ 238576 h 303641"/>
                  <a:gd name="connsiteX1240" fmla="*/ 135554 w 1010331"/>
                  <a:gd name="connsiteY1240" fmla="*/ 243094 h 303641"/>
                  <a:gd name="connsiteX1241" fmla="*/ 131036 w 1010331"/>
                  <a:gd name="connsiteY1241" fmla="*/ 238576 h 303641"/>
                  <a:gd name="connsiteX1242" fmla="*/ 135554 w 1010331"/>
                  <a:gd name="connsiteY1242" fmla="*/ 234057 h 303641"/>
                  <a:gd name="connsiteX1243" fmla="*/ 135554 w 1010331"/>
                  <a:gd name="connsiteY1243" fmla="*/ 234057 h 303641"/>
                  <a:gd name="connsiteX1244" fmla="*/ 116577 w 1010331"/>
                  <a:gd name="connsiteY1244" fmla="*/ 234057 h 303641"/>
                  <a:gd name="connsiteX1245" fmla="*/ 121095 w 1010331"/>
                  <a:gd name="connsiteY1245" fmla="*/ 238576 h 303641"/>
                  <a:gd name="connsiteX1246" fmla="*/ 116577 w 1010331"/>
                  <a:gd name="connsiteY1246" fmla="*/ 243094 h 303641"/>
                  <a:gd name="connsiteX1247" fmla="*/ 112058 w 1010331"/>
                  <a:gd name="connsiteY1247" fmla="*/ 238576 h 303641"/>
                  <a:gd name="connsiteX1248" fmla="*/ 116577 w 1010331"/>
                  <a:gd name="connsiteY1248" fmla="*/ 234057 h 303641"/>
                  <a:gd name="connsiteX1249" fmla="*/ 116577 w 1010331"/>
                  <a:gd name="connsiteY1249" fmla="*/ 234057 h 303641"/>
                  <a:gd name="connsiteX1250" fmla="*/ 97599 w 1010331"/>
                  <a:gd name="connsiteY1250" fmla="*/ 234057 h 303641"/>
                  <a:gd name="connsiteX1251" fmla="*/ 102118 w 1010331"/>
                  <a:gd name="connsiteY1251" fmla="*/ 238576 h 303641"/>
                  <a:gd name="connsiteX1252" fmla="*/ 97599 w 1010331"/>
                  <a:gd name="connsiteY1252" fmla="*/ 243094 h 303641"/>
                  <a:gd name="connsiteX1253" fmla="*/ 93081 w 1010331"/>
                  <a:gd name="connsiteY1253" fmla="*/ 238576 h 303641"/>
                  <a:gd name="connsiteX1254" fmla="*/ 97599 w 1010331"/>
                  <a:gd name="connsiteY1254" fmla="*/ 234057 h 303641"/>
                  <a:gd name="connsiteX1255" fmla="*/ 97599 w 1010331"/>
                  <a:gd name="connsiteY1255" fmla="*/ 234057 h 303641"/>
                  <a:gd name="connsiteX1256" fmla="*/ 79525 w 1010331"/>
                  <a:gd name="connsiteY1256" fmla="*/ 234057 h 303641"/>
                  <a:gd name="connsiteX1257" fmla="*/ 84044 w 1010331"/>
                  <a:gd name="connsiteY1257" fmla="*/ 238576 h 303641"/>
                  <a:gd name="connsiteX1258" fmla="*/ 79525 w 1010331"/>
                  <a:gd name="connsiteY1258" fmla="*/ 243094 h 303641"/>
                  <a:gd name="connsiteX1259" fmla="*/ 75007 w 1010331"/>
                  <a:gd name="connsiteY1259" fmla="*/ 238576 h 303641"/>
                  <a:gd name="connsiteX1260" fmla="*/ 79525 w 1010331"/>
                  <a:gd name="connsiteY1260" fmla="*/ 234057 h 303641"/>
                  <a:gd name="connsiteX1261" fmla="*/ 79525 w 1010331"/>
                  <a:gd name="connsiteY1261" fmla="*/ 234057 h 303641"/>
                  <a:gd name="connsiteX1262" fmla="*/ 60548 w 1010331"/>
                  <a:gd name="connsiteY1262" fmla="*/ 234057 h 303641"/>
                  <a:gd name="connsiteX1263" fmla="*/ 65066 w 1010331"/>
                  <a:gd name="connsiteY1263" fmla="*/ 238576 h 303641"/>
                  <a:gd name="connsiteX1264" fmla="*/ 60548 w 1010331"/>
                  <a:gd name="connsiteY1264" fmla="*/ 243094 h 303641"/>
                  <a:gd name="connsiteX1265" fmla="*/ 56029 w 1010331"/>
                  <a:gd name="connsiteY1265" fmla="*/ 238576 h 303641"/>
                  <a:gd name="connsiteX1266" fmla="*/ 60548 w 1010331"/>
                  <a:gd name="connsiteY1266" fmla="*/ 234057 h 303641"/>
                  <a:gd name="connsiteX1267" fmla="*/ 60548 w 1010331"/>
                  <a:gd name="connsiteY1267" fmla="*/ 234057 h 303641"/>
                  <a:gd name="connsiteX1268" fmla="*/ 41570 w 1010331"/>
                  <a:gd name="connsiteY1268" fmla="*/ 234057 h 303641"/>
                  <a:gd name="connsiteX1269" fmla="*/ 46088 w 1010331"/>
                  <a:gd name="connsiteY1269" fmla="*/ 238576 h 303641"/>
                  <a:gd name="connsiteX1270" fmla="*/ 41570 w 1010331"/>
                  <a:gd name="connsiteY1270" fmla="*/ 243094 h 303641"/>
                  <a:gd name="connsiteX1271" fmla="*/ 37052 w 1010331"/>
                  <a:gd name="connsiteY1271" fmla="*/ 238576 h 303641"/>
                  <a:gd name="connsiteX1272" fmla="*/ 41570 w 1010331"/>
                  <a:gd name="connsiteY1272" fmla="*/ 234057 h 303641"/>
                  <a:gd name="connsiteX1273" fmla="*/ 41570 w 1010331"/>
                  <a:gd name="connsiteY1273" fmla="*/ 234057 h 303641"/>
                  <a:gd name="connsiteX1274" fmla="*/ 276531 w 1010331"/>
                  <a:gd name="connsiteY1274" fmla="*/ 225020 h 303641"/>
                  <a:gd name="connsiteX1275" fmla="*/ 281049 w 1010331"/>
                  <a:gd name="connsiteY1275" fmla="*/ 229539 h 303641"/>
                  <a:gd name="connsiteX1276" fmla="*/ 276531 w 1010331"/>
                  <a:gd name="connsiteY1276" fmla="*/ 234057 h 303641"/>
                  <a:gd name="connsiteX1277" fmla="*/ 272012 w 1010331"/>
                  <a:gd name="connsiteY1277" fmla="*/ 229539 h 303641"/>
                  <a:gd name="connsiteX1278" fmla="*/ 276531 w 1010331"/>
                  <a:gd name="connsiteY1278" fmla="*/ 225020 h 303641"/>
                  <a:gd name="connsiteX1279" fmla="*/ 276531 w 1010331"/>
                  <a:gd name="connsiteY1279" fmla="*/ 225020 h 303641"/>
                  <a:gd name="connsiteX1280" fmla="*/ 257553 w 1010331"/>
                  <a:gd name="connsiteY1280" fmla="*/ 225020 h 303641"/>
                  <a:gd name="connsiteX1281" fmla="*/ 262072 w 1010331"/>
                  <a:gd name="connsiteY1281" fmla="*/ 229539 h 303641"/>
                  <a:gd name="connsiteX1282" fmla="*/ 257553 w 1010331"/>
                  <a:gd name="connsiteY1282" fmla="*/ 234057 h 303641"/>
                  <a:gd name="connsiteX1283" fmla="*/ 253035 w 1010331"/>
                  <a:gd name="connsiteY1283" fmla="*/ 229539 h 303641"/>
                  <a:gd name="connsiteX1284" fmla="*/ 257553 w 1010331"/>
                  <a:gd name="connsiteY1284" fmla="*/ 225020 h 303641"/>
                  <a:gd name="connsiteX1285" fmla="*/ 257553 w 1010331"/>
                  <a:gd name="connsiteY1285" fmla="*/ 225020 h 303641"/>
                  <a:gd name="connsiteX1286" fmla="*/ 238576 w 1010331"/>
                  <a:gd name="connsiteY1286" fmla="*/ 225020 h 303641"/>
                  <a:gd name="connsiteX1287" fmla="*/ 243094 w 1010331"/>
                  <a:gd name="connsiteY1287" fmla="*/ 229539 h 303641"/>
                  <a:gd name="connsiteX1288" fmla="*/ 238576 w 1010331"/>
                  <a:gd name="connsiteY1288" fmla="*/ 234057 h 303641"/>
                  <a:gd name="connsiteX1289" fmla="*/ 234057 w 1010331"/>
                  <a:gd name="connsiteY1289" fmla="*/ 229539 h 303641"/>
                  <a:gd name="connsiteX1290" fmla="*/ 238576 w 1010331"/>
                  <a:gd name="connsiteY1290" fmla="*/ 225020 h 303641"/>
                  <a:gd name="connsiteX1291" fmla="*/ 238576 w 1010331"/>
                  <a:gd name="connsiteY1291" fmla="*/ 225020 h 303641"/>
                  <a:gd name="connsiteX1292" fmla="*/ 220502 w 1010331"/>
                  <a:gd name="connsiteY1292" fmla="*/ 225020 h 303641"/>
                  <a:gd name="connsiteX1293" fmla="*/ 225020 w 1010331"/>
                  <a:gd name="connsiteY1293" fmla="*/ 229539 h 303641"/>
                  <a:gd name="connsiteX1294" fmla="*/ 220502 w 1010331"/>
                  <a:gd name="connsiteY1294" fmla="*/ 234057 h 303641"/>
                  <a:gd name="connsiteX1295" fmla="*/ 215983 w 1010331"/>
                  <a:gd name="connsiteY1295" fmla="*/ 229539 h 303641"/>
                  <a:gd name="connsiteX1296" fmla="*/ 220502 w 1010331"/>
                  <a:gd name="connsiteY1296" fmla="*/ 225020 h 303641"/>
                  <a:gd name="connsiteX1297" fmla="*/ 220502 w 1010331"/>
                  <a:gd name="connsiteY1297" fmla="*/ 225020 h 303641"/>
                  <a:gd name="connsiteX1298" fmla="*/ 201524 w 1010331"/>
                  <a:gd name="connsiteY1298" fmla="*/ 225020 h 303641"/>
                  <a:gd name="connsiteX1299" fmla="*/ 206043 w 1010331"/>
                  <a:gd name="connsiteY1299" fmla="*/ 229539 h 303641"/>
                  <a:gd name="connsiteX1300" fmla="*/ 201524 w 1010331"/>
                  <a:gd name="connsiteY1300" fmla="*/ 234057 h 303641"/>
                  <a:gd name="connsiteX1301" fmla="*/ 197006 w 1010331"/>
                  <a:gd name="connsiteY1301" fmla="*/ 229539 h 303641"/>
                  <a:gd name="connsiteX1302" fmla="*/ 201524 w 1010331"/>
                  <a:gd name="connsiteY1302" fmla="*/ 225020 h 303641"/>
                  <a:gd name="connsiteX1303" fmla="*/ 201524 w 1010331"/>
                  <a:gd name="connsiteY1303" fmla="*/ 225020 h 303641"/>
                  <a:gd name="connsiteX1304" fmla="*/ 182546 w 1010331"/>
                  <a:gd name="connsiteY1304" fmla="*/ 225020 h 303641"/>
                  <a:gd name="connsiteX1305" fmla="*/ 187065 w 1010331"/>
                  <a:gd name="connsiteY1305" fmla="*/ 229539 h 303641"/>
                  <a:gd name="connsiteX1306" fmla="*/ 182546 w 1010331"/>
                  <a:gd name="connsiteY1306" fmla="*/ 234057 h 303641"/>
                  <a:gd name="connsiteX1307" fmla="*/ 178028 w 1010331"/>
                  <a:gd name="connsiteY1307" fmla="*/ 229539 h 303641"/>
                  <a:gd name="connsiteX1308" fmla="*/ 182546 w 1010331"/>
                  <a:gd name="connsiteY1308" fmla="*/ 225020 h 303641"/>
                  <a:gd name="connsiteX1309" fmla="*/ 182546 w 1010331"/>
                  <a:gd name="connsiteY1309" fmla="*/ 225020 h 303641"/>
                  <a:gd name="connsiteX1310" fmla="*/ 163569 w 1010331"/>
                  <a:gd name="connsiteY1310" fmla="*/ 225020 h 303641"/>
                  <a:gd name="connsiteX1311" fmla="*/ 168087 w 1010331"/>
                  <a:gd name="connsiteY1311" fmla="*/ 229539 h 303641"/>
                  <a:gd name="connsiteX1312" fmla="*/ 163569 w 1010331"/>
                  <a:gd name="connsiteY1312" fmla="*/ 234057 h 303641"/>
                  <a:gd name="connsiteX1313" fmla="*/ 159050 w 1010331"/>
                  <a:gd name="connsiteY1313" fmla="*/ 229539 h 303641"/>
                  <a:gd name="connsiteX1314" fmla="*/ 163569 w 1010331"/>
                  <a:gd name="connsiteY1314" fmla="*/ 225020 h 303641"/>
                  <a:gd name="connsiteX1315" fmla="*/ 163569 w 1010331"/>
                  <a:gd name="connsiteY1315" fmla="*/ 225020 h 303641"/>
                  <a:gd name="connsiteX1316" fmla="*/ 144591 w 1010331"/>
                  <a:gd name="connsiteY1316" fmla="*/ 225020 h 303641"/>
                  <a:gd name="connsiteX1317" fmla="*/ 149110 w 1010331"/>
                  <a:gd name="connsiteY1317" fmla="*/ 229539 h 303641"/>
                  <a:gd name="connsiteX1318" fmla="*/ 144591 w 1010331"/>
                  <a:gd name="connsiteY1318" fmla="*/ 234057 h 303641"/>
                  <a:gd name="connsiteX1319" fmla="*/ 140073 w 1010331"/>
                  <a:gd name="connsiteY1319" fmla="*/ 229539 h 303641"/>
                  <a:gd name="connsiteX1320" fmla="*/ 144591 w 1010331"/>
                  <a:gd name="connsiteY1320" fmla="*/ 225020 h 303641"/>
                  <a:gd name="connsiteX1321" fmla="*/ 144591 w 1010331"/>
                  <a:gd name="connsiteY1321" fmla="*/ 225020 h 303641"/>
                  <a:gd name="connsiteX1322" fmla="*/ 126517 w 1010331"/>
                  <a:gd name="connsiteY1322" fmla="*/ 225020 h 303641"/>
                  <a:gd name="connsiteX1323" fmla="*/ 131036 w 1010331"/>
                  <a:gd name="connsiteY1323" fmla="*/ 229539 h 303641"/>
                  <a:gd name="connsiteX1324" fmla="*/ 126517 w 1010331"/>
                  <a:gd name="connsiteY1324" fmla="*/ 234057 h 303641"/>
                  <a:gd name="connsiteX1325" fmla="*/ 121999 w 1010331"/>
                  <a:gd name="connsiteY1325" fmla="*/ 229539 h 303641"/>
                  <a:gd name="connsiteX1326" fmla="*/ 126517 w 1010331"/>
                  <a:gd name="connsiteY1326" fmla="*/ 225020 h 303641"/>
                  <a:gd name="connsiteX1327" fmla="*/ 126517 w 1010331"/>
                  <a:gd name="connsiteY1327" fmla="*/ 225020 h 303641"/>
                  <a:gd name="connsiteX1328" fmla="*/ 107540 w 1010331"/>
                  <a:gd name="connsiteY1328" fmla="*/ 225020 h 303641"/>
                  <a:gd name="connsiteX1329" fmla="*/ 112058 w 1010331"/>
                  <a:gd name="connsiteY1329" fmla="*/ 229539 h 303641"/>
                  <a:gd name="connsiteX1330" fmla="*/ 107540 w 1010331"/>
                  <a:gd name="connsiteY1330" fmla="*/ 234057 h 303641"/>
                  <a:gd name="connsiteX1331" fmla="*/ 103021 w 1010331"/>
                  <a:gd name="connsiteY1331" fmla="*/ 229539 h 303641"/>
                  <a:gd name="connsiteX1332" fmla="*/ 107540 w 1010331"/>
                  <a:gd name="connsiteY1332" fmla="*/ 225020 h 303641"/>
                  <a:gd name="connsiteX1333" fmla="*/ 107540 w 1010331"/>
                  <a:gd name="connsiteY1333" fmla="*/ 225020 h 303641"/>
                  <a:gd name="connsiteX1334" fmla="*/ 88562 w 1010331"/>
                  <a:gd name="connsiteY1334" fmla="*/ 225020 h 303641"/>
                  <a:gd name="connsiteX1335" fmla="*/ 93081 w 1010331"/>
                  <a:gd name="connsiteY1335" fmla="*/ 229539 h 303641"/>
                  <a:gd name="connsiteX1336" fmla="*/ 88562 w 1010331"/>
                  <a:gd name="connsiteY1336" fmla="*/ 234057 h 303641"/>
                  <a:gd name="connsiteX1337" fmla="*/ 84044 w 1010331"/>
                  <a:gd name="connsiteY1337" fmla="*/ 229539 h 303641"/>
                  <a:gd name="connsiteX1338" fmla="*/ 88562 w 1010331"/>
                  <a:gd name="connsiteY1338" fmla="*/ 225020 h 303641"/>
                  <a:gd name="connsiteX1339" fmla="*/ 88562 w 1010331"/>
                  <a:gd name="connsiteY1339" fmla="*/ 225020 h 303641"/>
                  <a:gd name="connsiteX1340" fmla="*/ 69585 w 1010331"/>
                  <a:gd name="connsiteY1340" fmla="*/ 225020 h 303641"/>
                  <a:gd name="connsiteX1341" fmla="*/ 74103 w 1010331"/>
                  <a:gd name="connsiteY1341" fmla="*/ 229539 h 303641"/>
                  <a:gd name="connsiteX1342" fmla="*/ 69585 w 1010331"/>
                  <a:gd name="connsiteY1342" fmla="*/ 234057 h 303641"/>
                  <a:gd name="connsiteX1343" fmla="*/ 65066 w 1010331"/>
                  <a:gd name="connsiteY1343" fmla="*/ 229539 h 303641"/>
                  <a:gd name="connsiteX1344" fmla="*/ 69585 w 1010331"/>
                  <a:gd name="connsiteY1344" fmla="*/ 225020 h 303641"/>
                  <a:gd name="connsiteX1345" fmla="*/ 69585 w 1010331"/>
                  <a:gd name="connsiteY1345" fmla="*/ 225020 h 303641"/>
                  <a:gd name="connsiteX1346" fmla="*/ 50607 w 1010331"/>
                  <a:gd name="connsiteY1346" fmla="*/ 225020 h 303641"/>
                  <a:gd name="connsiteX1347" fmla="*/ 55125 w 1010331"/>
                  <a:gd name="connsiteY1347" fmla="*/ 229539 h 303641"/>
                  <a:gd name="connsiteX1348" fmla="*/ 50607 w 1010331"/>
                  <a:gd name="connsiteY1348" fmla="*/ 234057 h 303641"/>
                  <a:gd name="connsiteX1349" fmla="*/ 46088 w 1010331"/>
                  <a:gd name="connsiteY1349" fmla="*/ 229539 h 303641"/>
                  <a:gd name="connsiteX1350" fmla="*/ 50607 w 1010331"/>
                  <a:gd name="connsiteY1350" fmla="*/ 225020 h 303641"/>
                  <a:gd name="connsiteX1351" fmla="*/ 50607 w 1010331"/>
                  <a:gd name="connsiteY1351" fmla="*/ 225020 h 303641"/>
                  <a:gd name="connsiteX1352" fmla="*/ 32533 w 1010331"/>
                  <a:gd name="connsiteY1352" fmla="*/ 225020 h 303641"/>
                  <a:gd name="connsiteX1353" fmla="*/ 37052 w 1010331"/>
                  <a:gd name="connsiteY1353" fmla="*/ 229539 h 303641"/>
                  <a:gd name="connsiteX1354" fmla="*/ 32533 w 1010331"/>
                  <a:gd name="connsiteY1354" fmla="*/ 234057 h 303641"/>
                  <a:gd name="connsiteX1355" fmla="*/ 28015 w 1010331"/>
                  <a:gd name="connsiteY1355" fmla="*/ 229539 h 303641"/>
                  <a:gd name="connsiteX1356" fmla="*/ 32533 w 1010331"/>
                  <a:gd name="connsiteY1356" fmla="*/ 225020 h 303641"/>
                  <a:gd name="connsiteX1357" fmla="*/ 32533 w 1010331"/>
                  <a:gd name="connsiteY1357" fmla="*/ 225020 h 303641"/>
                  <a:gd name="connsiteX1358" fmla="*/ 267494 w 1010331"/>
                  <a:gd name="connsiteY1358" fmla="*/ 214176 h 303641"/>
                  <a:gd name="connsiteX1359" fmla="*/ 272012 w 1010331"/>
                  <a:gd name="connsiteY1359" fmla="*/ 218694 h 303641"/>
                  <a:gd name="connsiteX1360" fmla="*/ 267494 w 1010331"/>
                  <a:gd name="connsiteY1360" fmla="*/ 223213 h 303641"/>
                  <a:gd name="connsiteX1361" fmla="*/ 262975 w 1010331"/>
                  <a:gd name="connsiteY1361" fmla="*/ 218694 h 303641"/>
                  <a:gd name="connsiteX1362" fmla="*/ 267494 w 1010331"/>
                  <a:gd name="connsiteY1362" fmla="*/ 214176 h 303641"/>
                  <a:gd name="connsiteX1363" fmla="*/ 267494 w 1010331"/>
                  <a:gd name="connsiteY1363" fmla="*/ 214176 h 303641"/>
                  <a:gd name="connsiteX1364" fmla="*/ 248516 w 1010331"/>
                  <a:gd name="connsiteY1364" fmla="*/ 214176 h 303641"/>
                  <a:gd name="connsiteX1365" fmla="*/ 253035 w 1010331"/>
                  <a:gd name="connsiteY1365" fmla="*/ 218694 h 303641"/>
                  <a:gd name="connsiteX1366" fmla="*/ 248516 w 1010331"/>
                  <a:gd name="connsiteY1366" fmla="*/ 223213 h 303641"/>
                  <a:gd name="connsiteX1367" fmla="*/ 243998 w 1010331"/>
                  <a:gd name="connsiteY1367" fmla="*/ 218694 h 303641"/>
                  <a:gd name="connsiteX1368" fmla="*/ 248516 w 1010331"/>
                  <a:gd name="connsiteY1368" fmla="*/ 214176 h 303641"/>
                  <a:gd name="connsiteX1369" fmla="*/ 248516 w 1010331"/>
                  <a:gd name="connsiteY1369" fmla="*/ 214176 h 303641"/>
                  <a:gd name="connsiteX1370" fmla="*/ 229539 w 1010331"/>
                  <a:gd name="connsiteY1370" fmla="*/ 214176 h 303641"/>
                  <a:gd name="connsiteX1371" fmla="*/ 234057 w 1010331"/>
                  <a:gd name="connsiteY1371" fmla="*/ 218694 h 303641"/>
                  <a:gd name="connsiteX1372" fmla="*/ 229539 w 1010331"/>
                  <a:gd name="connsiteY1372" fmla="*/ 223213 h 303641"/>
                  <a:gd name="connsiteX1373" fmla="*/ 225020 w 1010331"/>
                  <a:gd name="connsiteY1373" fmla="*/ 218694 h 303641"/>
                  <a:gd name="connsiteX1374" fmla="*/ 229539 w 1010331"/>
                  <a:gd name="connsiteY1374" fmla="*/ 214176 h 303641"/>
                  <a:gd name="connsiteX1375" fmla="*/ 229539 w 1010331"/>
                  <a:gd name="connsiteY1375" fmla="*/ 214176 h 303641"/>
                  <a:gd name="connsiteX1376" fmla="*/ 210561 w 1010331"/>
                  <a:gd name="connsiteY1376" fmla="*/ 214176 h 303641"/>
                  <a:gd name="connsiteX1377" fmla="*/ 215080 w 1010331"/>
                  <a:gd name="connsiteY1377" fmla="*/ 218694 h 303641"/>
                  <a:gd name="connsiteX1378" fmla="*/ 210561 w 1010331"/>
                  <a:gd name="connsiteY1378" fmla="*/ 223213 h 303641"/>
                  <a:gd name="connsiteX1379" fmla="*/ 206043 w 1010331"/>
                  <a:gd name="connsiteY1379" fmla="*/ 218694 h 303641"/>
                  <a:gd name="connsiteX1380" fmla="*/ 210561 w 1010331"/>
                  <a:gd name="connsiteY1380" fmla="*/ 214176 h 303641"/>
                  <a:gd name="connsiteX1381" fmla="*/ 210561 w 1010331"/>
                  <a:gd name="connsiteY1381" fmla="*/ 214176 h 303641"/>
                  <a:gd name="connsiteX1382" fmla="*/ 191583 w 1010331"/>
                  <a:gd name="connsiteY1382" fmla="*/ 214176 h 303641"/>
                  <a:gd name="connsiteX1383" fmla="*/ 196102 w 1010331"/>
                  <a:gd name="connsiteY1383" fmla="*/ 218694 h 303641"/>
                  <a:gd name="connsiteX1384" fmla="*/ 191583 w 1010331"/>
                  <a:gd name="connsiteY1384" fmla="*/ 223213 h 303641"/>
                  <a:gd name="connsiteX1385" fmla="*/ 187065 w 1010331"/>
                  <a:gd name="connsiteY1385" fmla="*/ 218694 h 303641"/>
                  <a:gd name="connsiteX1386" fmla="*/ 191583 w 1010331"/>
                  <a:gd name="connsiteY1386" fmla="*/ 214176 h 303641"/>
                  <a:gd name="connsiteX1387" fmla="*/ 191583 w 1010331"/>
                  <a:gd name="connsiteY1387" fmla="*/ 214176 h 303641"/>
                  <a:gd name="connsiteX1388" fmla="*/ 173509 w 1010331"/>
                  <a:gd name="connsiteY1388" fmla="*/ 214176 h 303641"/>
                  <a:gd name="connsiteX1389" fmla="*/ 178028 w 1010331"/>
                  <a:gd name="connsiteY1389" fmla="*/ 218694 h 303641"/>
                  <a:gd name="connsiteX1390" fmla="*/ 173509 w 1010331"/>
                  <a:gd name="connsiteY1390" fmla="*/ 223213 h 303641"/>
                  <a:gd name="connsiteX1391" fmla="*/ 168991 w 1010331"/>
                  <a:gd name="connsiteY1391" fmla="*/ 218694 h 303641"/>
                  <a:gd name="connsiteX1392" fmla="*/ 173509 w 1010331"/>
                  <a:gd name="connsiteY1392" fmla="*/ 214176 h 303641"/>
                  <a:gd name="connsiteX1393" fmla="*/ 173509 w 1010331"/>
                  <a:gd name="connsiteY1393" fmla="*/ 214176 h 303641"/>
                  <a:gd name="connsiteX1394" fmla="*/ 154532 w 1010331"/>
                  <a:gd name="connsiteY1394" fmla="*/ 214176 h 303641"/>
                  <a:gd name="connsiteX1395" fmla="*/ 159050 w 1010331"/>
                  <a:gd name="connsiteY1395" fmla="*/ 218694 h 303641"/>
                  <a:gd name="connsiteX1396" fmla="*/ 154532 w 1010331"/>
                  <a:gd name="connsiteY1396" fmla="*/ 223213 h 303641"/>
                  <a:gd name="connsiteX1397" fmla="*/ 150013 w 1010331"/>
                  <a:gd name="connsiteY1397" fmla="*/ 218694 h 303641"/>
                  <a:gd name="connsiteX1398" fmla="*/ 154532 w 1010331"/>
                  <a:gd name="connsiteY1398" fmla="*/ 214176 h 303641"/>
                  <a:gd name="connsiteX1399" fmla="*/ 154532 w 1010331"/>
                  <a:gd name="connsiteY1399" fmla="*/ 214176 h 303641"/>
                  <a:gd name="connsiteX1400" fmla="*/ 135554 w 1010331"/>
                  <a:gd name="connsiteY1400" fmla="*/ 214176 h 303641"/>
                  <a:gd name="connsiteX1401" fmla="*/ 140073 w 1010331"/>
                  <a:gd name="connsiteY1401" fmla="*/ 218694 h 303641"/>
                  <a:gd name="connsiteX1402" fmla="*/ 135554 w 1010331"/>
                  <a:gd name="connsiteY1402" fmla="*/ 223213 h 303641"/>
                  <a:gd name="connsiteX1403" fmla="*/ 131036 w 1010331"/>
                  <a:gd name="connsiteY1403" fmla="*/ 218694 h 303641"/>
                  <a:gd name="connsiteX1404" fmla="*/ 135554 w 1010331"/>
                  <a:gd name="connsiteY1404" fmla="*/ 214176 h 303641"/>
                  <a:gd name="connsiteX1405" fmla="*/ 135554 w 1010331"/>
                  <a:gd name="connsiteY1405" fmla="*/ 214176 h 303641"/>
                  <a:gd name="connsiteX1406" fmla="*/ 116577 w 1010331"/>
                  <a:gd name="connsiteY1406" fmla="*/ 214176 h 303641"/>
                  <a:gd name="connsiteX1407" fmla="*/ 121095 w 1010331"/>
                  <a:gd name="connsiteY1407" fmla="*/ 218694 h 303641"/>
                  <a:gd name="connsiteX1408" fmla="*/ 116577 w 1010331"/>
                  <a:gd name="connsiteY1408" fmla="*/ 223213 h 303641"/>
                  <a:gd name="connsiteX1409" fmla="*/ 112058 w 1010331"/>
                  <a:gd name="connsiteY1409" fmla="*/ 218694 h 303641"/>
                  <a:gd name="connsiteX1410" fmla="*/ 116577 w 1010331"/>
                  <a:gd name="connsiteY1410" fmla="*/ 214176 h 303641"/>
                  <a:gd name="connsiteX1411" fmla="*/ 116577 w 1010331"/>
                  <a:gd name="connsiteY1411" fmla="*/ 214176 h 303641"/>
                  <a:gd name="connsiteX1412" fmla="*/ 97599 w 1010331"/>
                  <a:gd name="connsiteY1412" fmla="*/ 214176 h 303641"/>
                  <a:gd name="connsiteX1413" fmla="*/ 102118 w 1010331"/>
                  <a:gd name="connsiteY1413" fmla="*/ 218694 h 303641"/>
                  <a:gd name="connsiteX1414" fmla="*/ 97599 w 1010331"/>
                  <a:gd name="connsiteY1414" fmla="*/ 223213 h 303641"/>
                  <a:gd name="connsiteX1415" fmla="*/ 93081 w 1010331"/>
                  <a:gd name="connsiteY1415" fmla="*/ 218694 h 303641"/>
                  <a:gd name="connsiteX1416" fmla="*/ 97599 w 1010331"/>
                  <a:gd name="connsiteY1416" fmla="*/ 214176 h 303641"/>
                  <a:gd name="connsiteX1417" fmla="*/ 97599 w 1010331"/>
                  <a:gd name="connsiteY1417" fmla="*/ 214176 h 303641"/>
                  <a:gd name="connsiteX1418" fmla="*/ 79525 w 1010331"/>
                  <a:gd name="connsiteY1418" fmla="*/ 214176 h 303641"/>
                  <a:gd name="connsiteX1419" fmla="*/ 84044 w 1010331"/>
                  <a:gd name="connsiteY1419" fmla="*/ 218694 h 303641"/>
                  <a:gd name="connsiteX1420" fmla="*/ 79525 w 1010331"/>
                  <a:gd name="connsiteY1420" fmla="*/ 223213 h 303641"/>
                  <a:gd name="connsiteX1421" fmla="*/ 75007 w 1010331"/>
                  <a:gd name="connsiteY1421" fmla="*/ 218694 h 303641"/>
                  <a:gd name="connsiteX1422" fmla="*/ 79525 w 1010331"/>
                  <a:gd name="connsiteY1422" fmla="*/ 214176 h 303641"/>
                  <a:gd name="connsiteX1423" fmla="*/ 79525 w 1010331"/>
                  <a:gd name="connsiteY1423" fmla="*/ 214176 h 303641"/>
                  <a:gd name="connsiteX1424" fmla="*/ 60548 w 1010331"/>
                  <a:gd name="connsiteY1424" fmla="*/ 214176 h 303641"/>
                  <a:gd name="connsiteX1425" fmla="*/ 65066 w 1010331"/>
                  <a:gd name="connsiteY1425" fmla="*/ 218694 h 303641"/>
                  <a:gd name="connsiteX1426" fmla="*/ 60548 w 1010331"/>
                  <a:gd name="connsiteY1426" fmla="*/ 223213 h 303641"/>
                  <a:gd name="connsiteX1427" fmla="*/ 56029 w 1010331"/>
                  <a:gd name="connsiteY1427" fmla="*/ 218694 h 303641"/>
                  <a:gd name="connsiteX1428" fmla="*/ 60548 w 1010331"/>
                  <a:gd name="connsiteY1428" fmla="*/ 214176 h 303641"/>
                  <a:gd name="connsiteX1429" fmla="*/ 60548 w 1010331"/>
                  <a:gd name="connsiteY1429" fmla="*/ 214176 h 303641"/>
                  <a:gd name="connsiteX1430" fmla="*/ 41570 w 1010331"/>
                  <a:gd name="connsiteY1430" fmla="*/ 214176 h 303641"/>
                  <a:gd name="connsiteX1431" fmla="*/ 46088 w 1010331"/>
                  <a:gd name="connsiteY1431" fmla="*/ 218694 h 303641"/>
                  <a:gd name="connsiteX1432" fmla="*/ 41570 w 1010331"/>
                  <a:gd name="connsiteY1432" fmla="*/ 223213 h 303641"/>
                  <a:gd name="connsiteX1433" fmla="*/ 37052 w 1010331"/>
                  <a:gd name="connsiteY1433" fmla="*/ 218694 h 303641"/>
                  <a:gd name="connsiteX1434" fmla="*/ 41570 w 1010331"/>
                  <a:gd name="connsiteY1434" fmla="*/ 214176 h 303641"/>
                  <a:gd name="connsiteX1435" fmla="*/ 41570 w 1010331"/>
                  <a:gd name="connsiteY1435" fmla="*/ 214176 h 303641"/>
                  <a:gd name="connsiteX1436" fmla="*/ 22592 w 1010331"/>
                  <a:gd name="connsiteY1436" fmla="*/ 214176 h 303641"/>
                  <a:gd name="connsiteX1437" fmla="*/ 27111 w 1010331"/>
                  <a:gd name="connsiteY1437" fmla="*/ 218694 h 303641"/>
                  <a:gd name="connsiteX1438" fmla="*/ 22592 w 1010331"/>
                  <a:gd name="connsiteY1438" fmla="*/ 223213 h 303641"/>
                  <a:gd name="connsiteX1439" fmla="*/ 18074 w 1010331"/>
                  <a:gd name="connsiteY1439" fmla="*/ 218694 h 303641"/>
                  <a:gd name="connsiteX1440" fmla="*/ 22592 w 1010331"/>
                  <a:gd name="connsiteY1440" fmla="*/ 214176 h 303641"/>
                  <a:gd name="connsiteX1441" fmla="*/ 22592 w 1010331"/>
                  <a:gd name="connsiteY1441" fmla="*/ 214176 h 303641"/>
                  <a:gd name="connsiteX1442" fmla="*/ 276531 w 1010331"/>
                  <a:gd name="connsiteY1442" fmla="*/ 204235 h 303641"/>
                  <a:gd name="connsiteX1443" fmla="*/ 281049 w 1010331"/>
                  <a:gd name="connsiteY1443" fmla="*/ 208754 h 303641"/>
                  <a:gd name="connsiteX1444" fmla="*/ 276531 w 1010331"/>
                  <a:gd name="connsiteY1444" fmla="*/ 213272 h 303641"/>
                  <a:gd name="connsiteX1445" fmla="*/ 272012 w 1010331"/>
                  <a:gd name="connsiteY1445" fmla="*/ 208754 h 303641"/>
                  <a:gd name="connsiteX1446" fmla="*/ 276531 w 1010331"/>
                  <a:gd name="connsiteY1446" fmla="*/ 204235 h 303641"/>
                  <a:gd name="connsiteX1447" fmla="*/ 276531 w 1010331"/>
                  <a:gd name="connsiteY1447" fmla="*/ 204235 h 303641"/>
                  <a:gd name="connsiteX1448" fmla="*/ 257553 w 1010331"/>
                  <a:gd name="connsiteY1448" fmla="*/ 204235 h 303641"/>
                  <a:gd name="connsiteX1449" fmla="*/ 262072 w 1010331"/>
                  <a:gd name="connsiteY1449" fmla="*/ 208754 h 303641"/>
                  <a:gd name="connsiteX1450" fmla="*/ 257553 w 1010331"/>
                  <a:gd name="connsiteY1450" fmla="*/ 213272 h 303641"/>
                  <a:gd name="connsiteX1451" fmla="*/ 253035 w 1010331"/>
                  <a:gd name="connsiteY1451" fmla="*/ 208754 h 303641"/>
                  <a:gd name="connsiteX1452" fmla="*/ 257553 w 1010331"/>
                  <a:gd name="connsiteY1452" fmla="*/ 204235 h 303641"/>
                  <a:gd name="connsiteX1453" fmla="*/ 257553 w 1010331"/>
                  <a:gd name="connsiteY1453" fmla="*/ 204235 h 303641"/>
                  <a:gd name="connsiteX1454" fmla="*/ 238576 w 1010331"/>
                  <a:gd name="connsiteY1454" fmla="*/ 204235 h 303641"/>
                  <a:gd name="connsiteX1455" fmla="*/ 243094 w 1010331"/>
                  <a:gd name="connsiteY1455" fmla="*/ 208754 h 303641"/>
                  <a:gd name="connsiteX1456" fmla="*/ 238576 w 1010331"/>
                  <a:gd name="connsiteY1456" fmla="*/ 213272 h 303641"/>
                  <a:gd name="connsiteX1457" fmla="*/ 234057 w 1010331"/>
                  <a:gd name="connsiteY1457" fmla="*/ 208754 h 303641"/>
                  <a:gd name="connsiteX1458" fmla="*/ 238576 w 1010331"/>
                  <a:gd name="connsiteY1458" fmla="*/ 204235 h 303641"/>
                  <a:gd name="connsiteX1459" fmla="*/ 238576 w 1010331"/>
                  <a:gd name="connsiteY1459" fmla="*/ 204235 h 303641"/>
                  <a:gd name="connsiteX1460" fmla="*/ 220502 w 1010331"/>
                  <a:gd name="connsiteY1460" fmla="*/ 204235 h 303641"/>
                  <a:gd name="connsiteX1461" fmla="*/ 225020 w 1010331"/>
                  <a:gd name="connsiteY1461" fmla="*/ 208754 h 303641"/>
                  <a:gd name="connsiteX1462" fmla="*/ 220502 w 1010331"/>
                  <a:gd name="connsiteY1462" fmla="*/ 213272 h 303641"/>
                  <a:gd name="connsiteX1463" fmla="*/ 215983 w 1010331"/>
                  <a:gd name="connsiteY1463" fmla="*/ 208754 h 303641"/>
                  <a:gd name="connsiteX1464" fmla="*/ 220502 w 1010331"/>
                  <a:gd name="connsiteY1464" fmla="*/ 204235 h 303641"/>
                  <a:gd name="connsiteX1465" fmla="*/ 220502 w 1010331"/>
                  <a:gd name="connsiteY1465" fmla="*/ 204235 h 303641"/>
                  <a:gd name="connsiteX1466" fmla="*/ 201524 w 1010331"/>
                  <a:gd name="connsiteY1466" fmla="*/ 204235 h 303641"/>
                  <a:gd name="connsiteX1467" fmla="*/ 206043 w 1010331"/>
                  <a:gd name="connsiteY1467" fmla="*/ 208754 h 303641"/>
                  <a:gd name="connsiteX1468" fmla="*/ 201524 w 1010331"/>
                  <a:gd name="connsiteY1468" fmla="*/ 213272 h 303641"/>
                  <a:gd name="connsiteX1469" fmla="*/ 197006 w 1010331"/>
                  <a:gd name="connsiteY1469" fmla="*/ 208754 h 303641"/>
                  <a:gd name="connsiteX1470" fmla="*/ 201524 w 1010331"/>
                  <a:gd name="connsiteY1470" fmla="*/ 204235 h 303641"/>
                  <a:gd name="connsiteX1471" fmla="*/ 201524 w 1010331"/>
                  <a:gd name="connsiteY1471" fmla="*/ 204235 h 303641"/>
                  <a:gd name="connsiteX1472" fmla="*/ 182546 w 1010331"/>
                  <a:gd name="connsiteY1472" fmla="*/ 204235 h 303641"/>
                  <a:gd name="connsiteX1473" fmla="*/ 187065 w 1010331"/>
                  <a:gd name="connsiteY1473" fmla="*/ 208754 h 303641"/>
                  <a:gd name="connsiteX1474" fmla="*/ 182546 w 1010331"/>
                  <a:gd name="connsiteY1474" fmla="*/ 213272 h 303641"/>
                  <a:gd name="connsiteX1475" fmla="*/ 178028 w 1010331"/>
                  <a:gd name="connsiteY1475" fmla="*/ 208754 h 303641"/>
                  <a:gd name="connsiteX1476" fmla="*/ 182546 w 1010331"/>
                  <a:gd name="connsiteY1476" fmla="*/ 204235 h 303641"/>
                  <a:gd name="connsiteX1477" fmla="*/ 182546 w 1010331"/>
                  <a:gd name="connsiteY1477" fmla="*/ 204235 h 303641"/>
                  <a:gd name="connsiteX1478" fmla="*/ 163569 w 1010331"/>
                  <a:gd name="connsiteY1478" fmla="*/ 204235 h 303641"/>
                  <a:gd name="connsiteX1479" fmla="*/ 168087 w 1010331"/>
                  <a:gd name="connsiteY1479" fmla="*/ 208754 h 303641"/>
                  <a:gd name="connsiteX1480" fmla="*/ 163569 w 1010331"/>
                  <a:gd name="connsiteY1480" fmla="*/ 213272 h 303641"/>
                  <a:gd name="connsiteX1481" fmla="*/ 159050 w 1010331"/>
                  <a:gd name="connsiteY1481" fmla="*/ 208754 h 303641"/>
                  <a:gd name="connsiteX1482" fmla="*/ 163569 w 1010331"/>
                  <a:gd name="connsiteY1482" fmla="*/ 204235 h 303641"/>
                  <a:gd name="connsiteX1483" fmla="*/ 163569 w 1010331"/>
                  <a:gd name="connsiteY1483" fmla="*/ 204235 h 303641"/>
                  <a:gd name="connsiteX1484" fmla="*/ 144591 w 1010331"/>
                  <a:gd name="connsiteY1484" fmla="*/ 204235 h 303641"/>
                  <a:gd name="connsiteX1485" fmla="*/ 149110 w 1010331"/>
                  <a:gd name="connsiteY1485" fmla="*/ 208754 h 303641"/>
                  <a:gd name="connsiteX1486" fmla="*/ 144591 w 1010331"/>
                  <a:gd name="connsiteY1486" fmla="*/ 213272 h 303641"/>
                  <a:gd name="connsiteX1487" fmla="*/ 140073 w 1010331"/>
                  <a:gd name="connsiteY1487" fmla="*/ 208754 h 303641"/>
                  <a:gd name="connsiteX1488" fmla="*/ 144591 w 1010331"/>
                  <a:gd name="connsiteY1488" fmla="*/ 204235 h 303641"/>
                  <a:gd name="connsiteX1489" fmla="*/ 144591 w 1010331"/>
                  <a:gd name="connsiteY1489" fmla="*/ 204235 h 303641"/>
                  <a:gd name="connsiteX1490" fmla="*/ 126517 w 1010331"/>
                  <a:gd name="connsiteY1490" fmla="*/ 204235 h 303641"/>
                  <a:gd name="connsiteX1491" fmla="*/ 131036 w 1010331"/>
                  <a:gd name="connsiteY1491" fmla="*/ 208754 h 303641"/>
                  <a:gd name="connsiteX1492" fmla="*/ 126517 w 1010331"/>
                  <a:gd name="connsiteY1492" fmla="*/ 213272 h 303641"/>
                  <a:gd name="connsiteX1493" fmla="*/ 121999 w 1010331"/>
                  <a:gd name="connsiteY1493" fmla="*/ 208754 h 303641"/>
                  <a:gd name="connsiteX1494" fmla="*/ 126517 w 1010331"/>
                  <a:gd name="connsiteY1494" fmla="*/ 204235 h 303641"/>
                  <a:gd name="connsiteX1495" fmla="*/ 126517 w 1010331"/>
                  <a:gd name="connsiteY1495" fmla="*/ 204235 h 303641"/>
                  <a:gd name="connsiteX1496" fmla="*/ 107540 w 1010331"/>
                  <a:gd name="connsiteY1496" fmla="*/ 204235 h 303641"/>
                  <a:gd name="connsiteX1497" fmla="*/ 112058 w 1010331"/>
                  <a:gd name="connsiteY1497" fmla="*/ 208754 h 303641"/>
                  <a:gd name="connsiteX1498" fmla="*/ 107540 w 1010331"/>
                  <a:gd name="connsiteY1498" fmla="*/ 213272 h 303641"/>
                  <a:gd name="connsiteX1499" fmla="*/ 103021 w 1010331"/>
                  <a:gd name="connsiteY1499" fmla="*/ 208754 h 303641"/>
                  <a:gd name="connsiteX1500" fmla="*/ 107540 w 1010331"/>
                  <a:gd name="connsiteY1500" fmla="*/ 204235 h 303641"/>
                  <a:gd name="connsiteX1501" fmla="*/ 107540 w 1010331"/>
                  <a:gd name="connsiteY1501" fmla="*/ 204235 h 303641"/>
                  <a:gd name="connsiteX1502" fmla="*/ 88562 w 1010331"/>
                  <a:gd name="connsiteY1502" fmla="*/ 204235 h 303641"/>
                  <a:gd name="connsiteX1503" fmla="*/ 93081 w 1010331"/>
                  <a:gd name="connsiteY1503" fmla="*/ 208754 h 303641"/>
                  <a:gd name="connsiteX1504" fmla="*/ 88562 w 1010331"/>
                  <a:gd name="connsiteY1504" fmla="*/ 213272 h 303641"/>
                  <a:gd name="connsiteX1505" fmla="*/ 84044 w 1010331"/>
                  <a:gd name="connsiteY1505" fmla="*/ 208754 h 303641"/>
                  <a:gd name="connsiteX1506" fmla="*/ 88562 w 1010331"/>
                  <a:gd name="connsiteY1506" fmla="*/ 204235 h 303641"/>
                  <a:gd name="connsiteX1507" fmla="*/ 88562 w 1010331"/>
                  <a:gd name="connsiteY1507" fmla="*/ 204235 h 303641"/>
                  <a:gd name="connsiteX1508" fmla="*/ 69585 w 1010331"/>
                  <a:gd name="connsiteY1508" fmla="*/ 204235 h 303641"/>
                  <a:gd name="connsiteX1509" fmla="*/ 74103 w 1010331"/>
                  <a:gd name="connsiteY1509" fmla="*/ 208754 h 303641"/>
                  <a:gd name="connsiteX1510" fmla="*/ 69585 w 1010331"/>
                  <a:gd name="connsiteY1510" fmla="*/ 213272 h 303641"/>
                  <a:gd name="connsiteX1511" fmla="*/ 65066 w 1010331"/>
                  <a:gd name="connsiteY1511" fmla="*/ 208754 h 303641"/>
                  <a:gd name="connsiteX1512" fmla="*/ 69585 w 1010331"/>
                  <a:gd name="connsiteY1512" fmla="*/ 204235 h 303641"/>
                  <a:gd name="connsiteX1513" fmla="*/ 69585 w 1010331"/>
                  <a:gd name="connsiteY1513" fmla="*/ 204235 h 303641"/>
                  <a:gd name="connsiteX1514" fmla="*/ 50607 w 1010331"/>
                  <a:gd name="connsiteY1514" fmla="*/ 204235 h 303641"/>
                  <a:gd name="connsiteX1515" fmla="*/ 55125 w 1010331"/>
                  <a:gd name="connsiteY1515" fmla="*/ 208754 h 303641"/>
                  <a:gd name="connsiteX1516" fmla="*/ 50607 w 1010331"/>
                  <a:gd name="connsiteY1516" fmla="*/ 213272 h 303641"/>
                  <a:gd name="connsiteX1517" fmla="*/ 46088 w 1010331"/>
                  <a:gd name="connsiteY1517" fmla="*/ 208754 h 303641"/>
                  <a:gd name="connsiteX1518" fmla="*/ 50607 w 1010331"/>
                  <a:gd name="connsiteY1518" fmla="*/ 204235 h 303641"/>
                  <a:gd name="connsiteX1519" fmla="*/ 50607 w 1010331"/>
                  <a:gd name="connsiteY1519" fmla="*/ 204235 h 303641"/>
                  <a:gd name="connsiteX1520" fmla="*/ 32533 w 1010331"/>
                  <a:gd name="connsiteY1520" fmla="*/ 204235 h 303641"/>
                  <a:gd name="connsiteX1521" fmla="*/ 37052 w 1010331"/>
                  <a:gd name="connsiteY1521" fmla="*/ 208754 h 303641"/>
                  <a:gd name="connsiteX1522" fmla="*/ 32533 w 1010331"/>
                  <a:gd name="connsiteY1522" fmla="*/ 213272 h 303641"/>
                  <a:gd name="connsiteX1523" fmla="*/ 28015 w 1010331"/>
                  <a:gd name="connsiteY1523" fmla="*/ 208754 h 303641"/>
                  <a:gd name="connsiteX1524" fmla="*/ 32533 w 1010331"/>
                  <a:gd name="connsiteY1524" fmla="*/ 204235 h 303641"/>
                  <a:gd name="connsiteX1525" fmla="*/ 32533 w 1010331"/>
                  <a:gd name="connsiteY1525" fmla="*/ 204235 h 303641"/>
                  <a:gd name="connsiteX1526" fmla="*/ 267494 w 1010331"/>
                  <a:gd name="connsiteY1526" fmla="*/ 193391 h 303641"/>
                  <a:gd name="connsiteX1527" fmla="*/ 272012 w 1010331"/>
                  <a:gd name="connsiteY1527" fmla="*/ 197909 h 303641"/>
                  <a:gd name="connsiteX1528" fmla="*/ 267494 w 1010331"/>
                  <a:gd name="connsiteY1528" fmla="*/ 202428 h 303641"/>
                  <a:gd name="connsiteX1529" fmla="*/ 262975 w 1010331"/>
                  <a:gd name="connsiteY1529" fmla="*/ 197909 h 303641"/>
                  <a:gd name="connsiteX1530" fmla="*/ 267494 w 1010331"/>
                  <a:gd name="connsiteY1530" fmla="*/ 193391 h 303641"/>
                  <a:gd name="connsiteX1531" fmla="*/ 267494 w 1010331"/>
                  <a:gd name="connsiteY1531" fmla="*/ 193391 h 303641"/>
                  <a:gd name="connsiteX1532" fmla="*/ 248516 w 1010331"/>
                  <a:gd name="connsiteY1532" fmla="*/ 193391 h 303641"/>
                  <a:gd name="connsiteX1533" fmla="*/ 253035 w 1010331"/>
                  <a:gd name="connsiteY1533" fmla="*/ 197909 h 303641"/>
                  <a:gd name="connsiteX1534" fmla="*/ 248516 w 1010331"/>
                  <a:gd name="connsiteY1534" fmla="*/ 202428 h 303641"/>
                  <a:gd name="connsiteX1535" fmla="*/ 243998 w 1010331"/>
                  <a:gd name="connsiteY1535" fmla="*/ 197909 h 303641"/>
                  <a:gd name="connsiteX1536" fmla="*/ 248516 w 1010331"/>
                  <a:gd name="connsiteY1536" fmla="*/ 193391 h 303641"/>
                  <a:gd name="connsiteX1537" fmla="*/ 248516 w 1010331"/>
                  <a:gd name="connsiteY1537" fmla="*/ 193391 h 303641"/>
                  <a:gd name="connsiteX1538" fmla="*/ 229539 w 1010331"/>
                  <a:gd name="connsiteY1538" fmla="*/ 193391 h 303641"/>
                  <a:gd name="connsiteX1539" fmla="*/ 234057 w 1010331"/>
                  <a:gd name="connsiteY1539" fmla="*/ 197909 h 303641"/>
                  <a:gd name="connsiteX1540" fmla="*/ 229539 w 1010331"/>
                  <a:gd name="connsiteY1540" fmla="*/ 202428 h 303641"/>
                  <a:gd name="connsiteX1541" fmla="*/ 225020 w 1010331"/>
                  <a:gd name="connsiteY1541" fmla="*/ 197909 h 303641"/>
                  <a:gd name="connsiteX1542" fmla="*/ 229539 w 1010331"/>
                  <a:gd name="connsiteY1542" fmla="*/ 193391 h 303641"/>
                  <a:gd name="connsiteX1543" fmla="*/ 229539 w 1010331"/>
                  <a:gd name="connsiteY1543" fmla="*/ 193391 h 303641"/>
                  <a:gd name="connsiteX1544" fmla="*/ 210561 w 1010331"/>
                  <a:gd name="connsiteY1544" fmla="*/ 193391 h 303641"/>
                  <a:gd name="connsiteX1545" fmla="*/ 215080 w 1010331"/>
                  <a:gd name="connsiteY1545" fmla="*/ 197909 h 303641"/>
                  <a:gd name="connsiteX1546" fmla="*/ 210561 w 1010331"/>
                  <a:gd name="connsiteY1546" fmla="*/ 202428 h 303641"/>
                  <a:gd name="connsiteX1547" fmla="*/ 206043 w 1010331"/>
                  <a:gd name="connsiteY1547" fmla="*/ 197909 h 303641"/>
                  <a:gd name="connsiteX1548" fmla="*/ 210561 w 1010331"/>
                  <a:gd name="connsiteY1548" fmla="*/ 193391 h 303641"/>
                  <a:gd name="connsiteX1549" fmla="*/ 210561 w 1010331"/>
                  <a:gd name="connsiteY1549" fmla="*/ 193391 h 303641"/>
                  <a:gd name="connsiteX1550" fmla="*/ 191583 w 1010331"/>
                  <a:gd name="connsiteY1550" fmla="*/ 193391 h 303641"/>
                  <a:gd name="connsiteX1551" fmla="*/ 196102 w 1010331"/>
                  <a:gd name="connsiteY1551" fmla="*/ 197909 h 303641"/>
                  <a:gd name="connsiteX1552" fmla="*/ 191583 w 1010331"/>
                  <a:gd name="connsiteY1552" fmla="*/ 202428 h 303641"/>
                  <a:gd name="connsiteX1553" fmla="*/ 187065 w 1010331"/>
                  <a:gd name="connsiteY1553" fmla="*/ 197909 h 303641"/>
                  <a:gd name="connsiteX1554" fmla="*/ 191583 w 1010331"/>
                  <a:gd name="connsiteY1554" fmla="*/ 193391 h 303641"/>
                  <a:gd name="connsiteX1555" fmla="*/ 191583 w 1010331"/>
                  <a:gd name="connsiteY1555" fmla="*/ 193391 h 303641"/>
                  <a:gd name="connsiteX1556" fmla="*/ 173509 w 1010331"/>
                  <a:gd name="connsiteY1556" fmla="*/ 193391 h 303641"/>
                  <a:gd name="connsiteX1557" fmla="*/ 178028 w 1010331"/>
                  <a:gd name="connsiteY1557" fmla="*/ 197909 h 303641"/>
                  <a:gd name="connsiteX1558" fmla="*/ 173509 w 1010331"/>
                  <a:gd name="connsiteY1558" fmla="*/ 202428 h 303641"/>
                  <a:gd name="connsiteX1559" fmla="*/ 168991 w 1010331"/>
                  <a:gd name="connsiteY1559" fmla="*/ 197909 h 303641"/>
                  <a:gd name="connsiteX1560" fmla="*/ 173509 w 1010331"/>
                  <a:gd name="connsiteY1560" fmla="*/ 193391 h 303641"/>
                  <a:gd name="connsiteX1561" fmla="*/ 173509 w 1010331"/>
                  <a:gd name="connsiteY1561" fmla="*/ 193391 h 303641"/>
                  <a:gd name="connsiteX1562" fmla="*/ 154532 w 1010331"/>
                  <a:gd name="connsiteY1562" fmla="*/ 193391 h 303641"/>
                  <a:gd name="connsiteX1563" fmla="*/ 159050 w 1010331"/>
                  <a:gd name="connsiteY1563" fmla="*/ 197909 h 303641"/>
                  <a:gd name="connsiteX1564" fmla="*/ 154532 w 1010331"/>
                  <a:gd name="connsiteY1564" fmla="*/ 202428 h 303641"/>
                  <a:gd name="connsiteX1565" fmla="*/ 150013 w 1010331"/>
                  <a:gd name="connsiteY1565" fmla="*/ 197909 h 303641"/>
                  <a:gd name="connsiteX1566" fmla="*/ 154532 w 1010331"/>
                  <a:gd name="connsiteY1566" fmla="*/ 193391 h 303641"/>
                  <a:gd name="connsiteX1567" fmla="*/ 154532 w 1010331"/>
                  <a:gd name="connsiteY1567" fmla="*/ 193391 h 303641"/>
                  <a:gd name="connsiteX1568" fmla="*/ 135554 w 1010331"/>
                  <a:gd name="connsiteY1568" fmla="*/ 193391 h 303641"/>
                  <a:gd name="connsiteX1569" fmla="*/ 140073 w 1010331"/>
                  <a:gd name="connsiteY1569" fmla="*/ 197909 h 303641"/>
                  <a:gd name="connsiteX1570" fmla="*/ 135554 w 1010331"/>
                  <a:gd name="connsiteY1570" fmla="*/ 202428 h 303641"/>
                  <a:gd name="connsiteX1571" fmla="*/ 131036 w 1010331"/>
                  <a:gd name="connsiteY1571" fmla="*/ 197909 h 303641"/>
                  <a:gd name="connsiteX1572" fmla="*/ 135554 w 1010331"/>
                  <a:gd name="connsiteY1572" fmla="*/ 193391 h 303641"/>
                  <a:gd name="connsiteX1573" fmla="*/ 135554 w 1010331"/>
                  <a:gd name="connsiteY1573" fmla="*/ 193391 h 303641"/>
                  <a:gd name="connsiteX1574" fmla="*/ 116577 w 1010331"/>
                  <a:gd name="connsiteY1574" fmla="*/ 193391 h 303641"/>
                  <a:gd name="connsiteX1575" fmla="*/ 121095 w 1010331"/>
                  <a:gd name="connsiteY1575" fmla="*/ 197909 h 303641"/>
                  <a:gd name="connsiteX1576" fmla="*/ 116577 w 1010331"/>
                  <a:gd name="connsiteY1576" fmla="*/ 202428 h 303641"/>
                  <a:gd name="connsiteX1577" fmla="*/ 112058 w 1010331"/>
                  <a:gd name="connsiteY1577" fmla="*/ 197909 h 303641"/>
                  <a:gd name="connsiteX1578" fmla="*/ 116577 w 1010331"/>
                  <a:gd name="connsiteY1578" fmla="*/ 193391 h 303641"/>
                  <a:gd name="connsiteX1579" fmla="*/ 116577 w 1010331"/>
                  <a:gd name="connsiteY1579" fmla="*/ 193391 h 303641"/>
                  <a:gd name="connsiteX1580" fmla="*/ 97599 w 1010331"/>
                  <a:gd name="connsiteY1580" fmla="*/ 193391 h 303641"/>
                  <a:gd name="connsiteX1581" fmla="*/ 102118 w 1010331"/>
                  <a:gd name="connsiteY1581" fmla="*/ 197909 h 303641"/>
                  <a:gd name="connsiteX1582" fmla="*/ 97599 w 1010331"/>
                  <a:gd name="connsiteY1582" fmla="*/ 202428 h 303641"/>
                  <a:gd name="connsiteX1583" fmla="*/ 93081 w 1010331"/>
                  <a:gd name="connsiteY1583" fmla="*/ 197909 h 303641"/>
                  <a:gd name="connsiteX1584" fmla="*/ 97599 w 1010331"/>
                  <a:gd name="connsiteY1584" fmla="*/ 193391 h 303641"/>
                  <a:gd name="connsiteX1585" fmla="*/ 97599 w 1010331"/>
                  <a:gd name="connsiteY1585" fmla="*/ 193391 h 303641"/>
                  <a:gd name="connsiteX1586" fmla="*/ 79525 w 1010331"/>
                  <a:gd name="connsiteY1586" fmla="*/ 193391 h 303641"/>
                  <a:gd name="connsiteX1587" fmla="*/ 84044 w 1010331"/>
                  <a:gd name="connsiteY1587" fmla="*/ 197909 h 303641"/>
                  <a:gd name="connsiteX1588" fmla="*/ 79525 w 1010331"/>
                  <a:gd name="connsiteY1588" fmla="*/ 202428 h 303641"/>
                  <a:gd name="connsiteX1589" fmla="*/ 75007 w 1010331"/>
                  <a:gd name="connsiteY1589" fmla="*/ 197909 h 303641"/>
                  <a:gd name="connsiteX1590" fmla="*/ 79525 w 1010331"/>
                  <a:gd name="connsiteY1590" fmla="*/ 193391 h 303641"/>
                  <a:gd name="connsiteX1591" fmla="*/ 79525 w 1010331"/>
                  <a:gd name="connsiteY1591" fmla="*/ 193391 h 303641"/>
                  <a:gd name="connsiteX1592" fmla="*/ 60548 w 1010331"/>
                  <a:gd name="connsiteY1592" fmla="*/ 193391 h 303641"/>
                  <a:gd name="connsiteX1593" fmla="*/ 65066 w 1010331"/>
                  <a:gd name="connsiteY1593" fmla="*/ 197909 h 303641"/>
                  <a:gd name="connsiteX1594" fmla="*/ 60548 w 1010331"/>
                  <a:gd name="connsiteY1594" fmla="*/ 202428 h 303641"/>
                  <a:gd name="connsiteX1595" fmla="*/ 56029 w 1010331"/>
                  <a:gd name="connsiteY1595" fmla="*/ 197909 h 303641"/>
                  <a:gd name="connsiteX1596" fmla="*/ 60548 w 1010331"/>
                  <a:gd name="connsiteY1596" fmla="*/ 193391 h 303641"/>
                  <a:gd name="connsiteX1597" fmla="*/ 60548 w 1010331"/>
                  <a:gd name="connsiteY1597" fmla="*/ 193391 h 303641"/>
                  <a:gd name="connsiteX1598" fmla="*/ 41570 w 1010331"/>
                  <a:gd name="connsiteY1598" fmla="*/ 193391 h 303641"/>
                  <a:gd name="connsiteX1599" fmla="*/ 46088 w 1010331"/>
                  <a:gd name="connsiteY1599" fmla="*/ 197909 h 303641"/>
                  <a:gd name="connsiteX1600" fmla="*/ 41570 w 1010331"/>
                  <a:gd name="connsiteY1600" fmla="*/ 202428 h 303641"/>
                  <a:gd name="connsiteX1601" fmla="*/ 37052 w 1010331"/>
                  <a:gd name="connsiteY1601" fmla="*/ 197909 h 303641"/>
                  <a:gd name="connsiteX1602" fmla="*/ 41570 w 1010331"/>
                  <a:gd name="connsiteY1602" fmla="*/ 193391 h 303641"/>
                  <a:gd name="connsiteX1603" fmla="*/ 41570 w 1010331"/>
                  <a:gd name="connsiteY1603" fmla="*/ 193391 h 303641"/>
                  <a:gd name="connsiteX1604" fmla="*/ 22592 w 1010331"/>
                  <a:gd name="connsiteY1604" fmla="*/ 193391 h 303641"/>
                  <a:gd name="connsiteX1605" fmla="*/ 27111 w 1010331"/>
                  <a:gd name="connsiteY1605" fmla="*/ 197909 h 303641"/>
                  <a:gd name="connsiteX1606" fmla="*/ 22592 w 1010331"/>
                  <a:gd name="connsiteY1606" fmla="*/ 202428 h 303641"/>
                  <a:gd name="connsiteX1607" fmla="*/ 18074 w 1010331"/>
                  <a:gd name="connsiteY1607" fmla="*/ 197909 h 303641"/>
                  <a:gd name="connsiteX1608" fmla="*/ 22592 w 1010331"/>
                  <a:gd name="connsiteY1608" fmla="*/ 193391 h 303641"/>
                  <a:gd name="connsiteX1609" fmla="*/ 22592 w 1010331"/>
                  <a:gd name="connsiteY1609" fmla="*/ 193391 h 303641"/>
                  <a:gd name="connsiteX1610" fmla="*/ 276531 w 1010331"/>
                  <a:gd name="connsiteY1610" fmla="*/ 184354 h 303641"/>
                  <a:gd name="connsiteX1611" fmla="*/ 281049 w 1010331"/>
                  <a:gd name="connsiteY1611" fmla="*/ 188872 h 303641"/>
                  <a:gd name="connsiteX1612" fmla="*/ 276531 w 1010331"/>
                  <a:gd name="connsiteY1612" fmla="*/ 193391 h 303641"/>
                  <a:gd name="connsiteX1613" fmla="*/ 272012 w 1010331"/>
                  <a:gd name="connsiteY1613" fmla="*/ 188872 h 303641"/>
                  <a:gd name="connsiteX1614" fmla="*/ 276531 w 1010331"/>
                  <a:gd name="connsiteY1614" fmla="*/ 184354 h 303641"/>
                  <a:gd name="connsiteX1615" fmla="*/ 276531 w 1010331"/>
                  <a:gd name="connsiteY1615" fmla="*/ 184354 h 303641"/>
                  <a:gd name="connsiteX1616" fmla="*/ 257553 w 1010331"/>
                  <a:gd name="connsiteY1616" fmla="*/ 184354 h 303641"/>
                  <a:gd name="connsiteX1617" fmla="*/ 262072 w 1010331"/>
                  <a:gd name="connsiteY1617" fmla="*/ 188872 h 303641"/>
                  <a:gd name="connsiteX1618" fmla="*/ 257553 w 1010331"/>
                  <a:gd name="connsiteY1618" fmla="*/ 193391 h 303641"/>
                  <a:gd name="connsiteX1619" fmla="*/ 253035 w 1010331"/>
                  <a:gd name="connsiteY1619" fmla="*/ 188872 h 303641"/>
                  <a:gd name="connsiteX1620" fmla="*/ 257553 w 1010331"/>
                  <a:gd name="connsiteY1620" fmla="*/ 184354 h 303641"/>
                  <a:gd name="connsiteX1621" fmla="*/ 257553 w 1010331"/>
                  <a:gd name="connsiteY1621" fmla="*/ 184354 h 303641"/>
                  <a:gd name="connsiteX1622" fmla="*/ 238576 w 1010331"/>
                  <a:gd name="connsiteY1622" fmla="*/ 184354 h 303641"/>
                  <a:gd name="connsiteX1623" fmla="*/ 243094 w 1010331"/>
                  <a:gd name="connsiteY1623" fmla="*/ 188872 h 303641"/>
                  <a:gd name="connsiteX1624" fmla="*/ 238576 w 1010331"/>
                  <a:gd name="connsiteY1624" fmla="*/ 193391 h 303641"/>
                  <a:gd name="connsiteX1625" fmla="*/ 234057 w 1010331"/>
                  <a:gd name="connsiteY1625" fmla="*/ 188872 h 303641"/>
                  <a:gd name="connsiteX1626" fmla="*/ 238576 w 1010331"/>
                  <a:gd name="connsiteY1626" fmla="*/ 184354 h 303641"/>
                  <a:gd name="connsiteX1627" fmla="*/ 238576 w 1010331"/>
                  <a:gd name="connsiteY1627" fmla="*/ 184354 h 303641"/>
                  <a:gd name="connsiteX1628" fmla="*/ 220502 w 1010331"/>
                  <a:gd name="connsiteY1628" fmla="*/ 184354 h 303641"/>
                  <a:gd name="connsiteX1629" fmla="*/ 225020 w 1010331"/>
                  <a:gd name="connsiteY1629" fmla="*/ 188872 h 303641"/>
                  <a:gd name="connsiteX1630" fmla="*/ 220502 w 1010331"/>
                  <a:gd name="connsiteY1630" fmla="*/ 193391 h 303641"/>
                  <a:gd name="connsiteX1631" fmla="*/ 215983 w 1010331"/>
                  <a:gd name="connsiteY1631" fmla="*/ 188872 h 303641"/>
                  <a:gd name="connsiteX1632" fmla="*/ 220502 w 1010331"/>
                  <a:gd name="connsiteY1632" fmla="*/ 184354 h 303641"/>
                  <a:gd name="connsiteX1633" fmla="*/ 220502 w 1010331"/>
                  <a:gd name="connsiteY1633" fmla="*/ 184354 h 303641"/>
                  <a:gd name="connsiteX1634" fmla="*/ 201524 w 1010331"/>
                  <a:gd name="connsiteY1634" fmla="*/ 184354 h 303641"/>
                  <a:gd name="connsiteX1635" fmla="*/ 206043 w 1010331"/>
                  <a:gd name="connsiteY1635" fmla="*/ 188872 h 303641"/>
                  <a:gd name="connsiteX1636" fmla="*/ 201524 w 1010331"/>
                  <a:gd name="connsiteY1636" fmla="*/ 193391 h 303641"/>
                  <a:gd name="connsiteX1637" fmla="*/ 197006 w 1010331"/>
                  <a:gd name="connsiteY1637" fmla="*/ 188872 h 303641"/>
                  <a:gd name="connsiteX1638" fmla="*/ 201524 w 1010331"/>
                  <a:gd name="connsiteY1638" fmla="*/ 184354 h 303641"/>
                  <a:gd name="connsiteX1639" fmla="*/ 201524 w 1010331"/>
                  <a:gd name="connsiteY1639" fmla="*/ 184354 h 303641"/>
                  <a:gd name="connsiteX1640" fmla="*/ 182546 w 1010331"/>
                  <a:gd name="connsiteY1640" fmla="*/ 184354 h 303641"/>
                  <a:gd name="connsiteX1641" fmla="*/ 187065 w 1010331"/>
                  <a:gd name="connsiteY1641" fmla="*/ 188872 h 303641"/>
                  <a:gd name="connsiteX1642" fmla="*/ 182546 w 1010331"/>
                  <a:gd name="connsiteY1642" fmla="*/ 193391 h 303641"/>
                  <a:gd name="connsiteX1643" fmla="*/ 178028 w 1010331"/>
                  <a:gd name="connsiteY1643" fmla="*/ 188872 h 303641"/>
                  <a:gd name="connsiteX1644" fmla="*/ 182546 w 1010331"/>
                  <a:gd name="connsiteY1644" fmla="*/ 184354 h 303641"/>
                  <a:gd name="connsiteX1645" fmla="*/ 182546 w 1010331"/>
                  <a:gd name="connsiteY1645" fmla="*/ 184354 h 303641"/>
                  <a:gd name="connsiteX1646" fmla="*/ 163569 w 1010331"/>
                  <a:gd name="connsiteY1646" fmla="*/ 184354 h 303641"/>
                  <a:gd name="connsiteX1647" fmla="*/ 168087 w 1010331"/>
                  <a:gd name="connsiteY1647" fmla="*/ 188872 h 303641"/>
                  <a:gd name="connsiteX1648" fmla="*/ 163569 w 1010331"/>
                  <a:gd name="connsiteY1648" fmla="*/ 193391 h 303641"/>
                  <a:gd name="connsiteX1649" fmla="*/ 159050 w 1010331"/>
                  <a:gd name="connsiteY1649" fmla="*/ 188872 h 303641"/>
                  <a:gd name="connsiteX1650" fmla="*/ 163569 w 1010331"/>
                  <a:gd name="connsiteY1650" fmla="*/ 184354 h 303641"/>
                  <a:gd name="connsiteX1651" fmla="*/ 163569 w 1010331"/>
                  <a:gd name="connsiteY1651" fmla="*/ 184354 h 303641"/>
                  <a:gd name="connsiteX1652" fmla="*/ 144591 w 1010331"/>
                  <a:gd name="connsiteY1652" fmla="*/ 184354 h 303641"/>
                  <a:gd name="connsiteX1653" fmla="*/ 149110 w 1010331"/>
                  <a:gd name="connsiteY1653" fmla="*/ 188872 h 303641"/>
                  <a:gd name="connsiteX1654" fmla="*/ 144591 w 1010331"/>
                  <a:gd name="connsiteY1654" fmla="*/ 193391 h 303641"/>
                  <a:gd name="connsiteX1655" fmla="*/ 140073 w 1010331"/>
                  <a:gd name="connsiteY1655" fmla="*/ 188872 h 303641"/>
                  <a:gd name="connsiteX1656" fmla="*/ 144591 w 1010331"/>
                  <a:gd name="connsiteY1656" fmla="*/ 184354 h 303641"/>
                  <a:gd name="connsiteX1657" fmla="*/ 144591 w 1010331"/>
                  <a:gd name="connsiteY1657" fmla="*/ 184354 h 303641"/>
                  <a:gd name="connsiteX1658" fmla="*/ 126517 w 1010331"/>
                  <a:gd name="connsiteY1658" fmla="*/ 184354 h 303641"/>
                  <a:gd name="connsiteX1659" fmla="*/ 131036 w 1010331"/>
                  <a:gd name="connsiteY1659" fmla="*/ 188872 h 303641"/>
                  <a:gd name="connsiteX1660" fmla="*/ 126517 w 1010331"/>
                  <a:gd name="connsiteY1660" fmla="*/ 193391 h 303641"/>
                  <a:gd name="connsiteX1661" fmla="*/ 121999 w 1010331"/>
                  <a:gd name="connsiteY1661" fmla="*/ 188872 h 303641"/>
                  <a:gd name="connsiteX1662" fmla="*/ 126517 w 1010331"/>
                  <a:gd name="connsiteY1662" fmla="*/ 184354 h 303641"/>
                  <a:gd name="connsiteX1663" fmla="*/ 126517 w 1010331"/>
                  <a:gd name="connsiteY1663" fmla="*/ 184354 h 303641"/>
                  <a:gd name="connsiteX1664" fmla="*/ 107540 w 1010331"/>
                  <a:gd name="connsiteY1664" fmla="*/ 184354 h 303641"/>
                  <a:gd name="connsiteX1665" fmla="*/ 112058 w 1010331"/>
                  <a:gd name="connsiteY1665" fmla="*/ 188872 h 303641"/>
                  <a:gd name="connsiteX1666" fmla="*/ 107540 w 1010331"/>
                  <a:gd name="connsiteY1666" fmla="*/ 193391 h 303641"/>
                  <a:gd name="connsiteX1667" fmla="*/ 103021 w 1010331"/>
                  <a:gd name="connsiteY1667" fmla="*/ 188872 h 303641"/>
                  <a:gd name="connsiteX1668" fmla="*/ 107540 w 1010331"/>
                  <a:gd name="connsiteY1668" fmla="*/ 184354 h 303641"/>
                  <a:gd name="connsiteX1669" fmla="*/ 107540 w 1010331"/>
                  <a:gd name="connsiteY1669" fmla="*/ 184354 h 303641"/>
                  <a:gd name="connsiteX1670" fmla="*/ 88562 w 1010331"/>
                  <a:gd name="connsiteY1670" fmla="*/ 184354 h 303641"/>
                  <a:gd name="connsiteX1671" fmla="*/ 93081 w 1010331"/>
                  <a:gd name="connsiteY1671" fmla="*/ 188872 h 303641"/>
                  <a:gd name="connsiteX1672" fmla="*/ 88562 w 1010331"/>
                  <a:gd name="connsiteY1672" fmla="*/ 193391 h 303641"/>
                  <a:gd name="connsiteX1673" fmla="*/ 84044 w 1010331"/>
                  <a:gd name="connsiteY1673" fmla="*/ 188872 h 303641"/>
                  <a:gd name="connsiteX1674" fmla="*/ 88562 w 1010331"/>
                  <a:gd name="connsiteY1674" fmla="*/ 184354 h 303641"/>
                  <a:gd name="connsiteX1675" fmla="*/ 88562 w 1010331"/>
                  <a:gd name="connsiteY1675" fmla="*/ 184354 h 303641"/>
                  <a:gd name="connsiteX1676" fmla="*/ 69585 w 1010331"/>
                  <a:gd name="connsiteY1676" fmla="*/ 184354 h 303641"/>
                  <a:gd name="connsiteX1677" fmla="*/ 74103 w 1010331"/>
                  <a:gd name="connsiteY1677" fmla="*/ 188872 h 303641"/>
                  <a:gd name="connsiteX1678" fmla="*/ 69585 w 1010331"/>
                  <a:gd name="connsiteY1678" fmla="*/ 193391 h 303641"/>
                  <a:gd name="connsiteX1679" fmla="*/ 65066 w 1010331"/>
                  <a:gd name="connsiteY1679" fmla="*/ 188872 h 303641"/>
                  <a:gd name="connsiteX1680" fmla="*/ 69585 w 1010331"/>
                  <a:gd name="connsiteY1680" fmla="*/ 184354 h 303641"/>
                  <a:gd name="connsiteX1681" fmla="*/ 69585 w 1010331"/>
                  <a:gd name="connsiteY1681" fmla="*/ 184354 h 303641"/>
                  <a:gd name="connsiteX1682" fmla="*/ 50607 w 1010331"/>
                  <a:gd name="connsiteY1682" fmla="*/ 184354 h 303641"/>
                  <a:gd name="connsiteX1683" fmla="*/ 55125 w 1010331"/>
                  <a:gd name="connsiteY1683" fmla="*/ 188872 h 303641"/>
                  <a:gd name="connsiteX1684" fmla="*/ 50607 w 1010331"/>
                  <a:gd name="connsiteY1684" fmla="*/ 193391 h 303641"/>
                  <a:gd name="connsiteX1685" fmla="*/ 46088 w 1010331"/>
                  <a:gd name="connsiteY1685" fmla="*/ 188872 h 303641"/>
                  <a:gd name="connsiteX1686" fmla="*/ 50607 w 1010331"/>
                  <a:gd name="connsiteY1686" fmla="*/ 184354 h 303641"/>
                  <a:gd name="connsiteX1687" fmla="*/ 50607 w 1010331"/>
                  <a:gd name="connsiteY1687" fmla="*/ 184354 h 303641"/>
                  <a:gd name="connsiteX1688" fmla="*/ 32533 w 1010331"/>
                  <a:gd name="connsiteY1688" fmla="*/ 184354 h 303641"/>
                  <a:gd name="connsiteX1689" fmla="*/ 37052 w 1010331"/>
                  <a:gd name="connsiteY1689" fmla="*/ 188872 h 303641"/>
                  <a:gd name="connsiteX1690" fmla="*/ 32533 w 1010331"/>
                  <a:gd name="connsiteY1690" fmla="*/ 193391 h 303641"/>
                  <a:gd name="connsiteX1691" fmla="*/ 28015 w 1010331"/>
                  <a:gd name="connsiteY1691" fmla="*/ 188872 h 303641"/>
                  <a:gd name="connsiteX1692" fmla="*/ 32533 w 1010331"/>
                  <a:gd name="connsiteY1692" fmla="*/ 184354 h 303641"/>
                  <a:gd name="connsiteX1693" fmla="*/ 32533 w 1010331"/>
                  <a:gd name="connsiteY1693" fmla="*/ 184354 h 303641"/>
                  <a:gd name="connsiteX1694" fmla="*/ 13555 w 1010331"/>
                  <a:gd name="connsiteY1694" fmla="*/ 184354 h 303641"/>
                  <a:gd name="connsiteX1695" fmla="*/ 18074 w 1010331"/>
                  <a:gd name="connsiteY1695" fmla="*/ 188872 h 303641"/>
                  <a:gd name="connsiteX1696" fmla="*/ 13555 w 1010331"/>
                  <a:gd name="connsiteY1696" fmla="*/ 193391 h 303641"/>
                  <a:gd name="connsiteX1697" fmla="*/ 9037 w 1010331"/>
                  <a:gd name="connsiteY1697" fmla="*/ 188872 h 303641"/>
                  <a:gd name="connsiteX1698" fmla="*/ 13555 w 1010331"/>
                  <a:gd name="connsiteY1698" fmla="*/ 184354 h 303641"/>
                  <a:gd name="connsiteX1699" fmla="*/ 13555 w 1010331"/>
                  <a:gd name="connsiteY1699" fmla="*/ 184354 h 303641"/>
                  <a:gd name="connsiteX1700" fmla="*/ 267494 w 1010331"/>
                  <a:gd name="connsiteY1700" fmla="*/ 173510 h 303641"/>
                  <a:gd name="connsiteX1701" fmla="*/ 272012 w 1010331"/>
                  <a:gd name="connsiteY1701" fmla="*/ 178028 h 303641"/>
                  <a:gd name="connsiteX1702" fmla="*/ 267494 w 1010331"/>
                  <a:gd name="connsiteY1702" fmla="*/ 182546 h 303641"/>
                  <a:gd name="connsiteX1703" fmla="*/ 262975 w 1010331"/>
                  <a:gd name="connsiteY1703" fmla="*/ 178028 h 303641"/>
                  <a:gd name="connsiteX1704" fmla="*/ 267494 w 1010331"/>
                  <a:gd name="connsiteY1704" fmla="*/ 173510 h 303641"/>
                  <a:gd name="connsiteX1705" fmla="*/ 267494 w 1010331"/>
                  <a:gd name="connsiteY1705" fmla="*/ 173510 h 303641"/>
                  <a:gd name="connsiteX1706" fmla="*/ 248516 w 1010331"/>
                  <a:gd name="connsiteY1706" fmla="*/ 173510 h 303641"/>
                  <a:gd name="connsiteX1707" fmla="*/ 253035 w 1010331"/>
                  <a:gd name="connsiteY1707" fmla="*/ 178028 h 303641"/>
                  <a:gd name="connsiteX1708" fmla="*/ 248516 w 1010331"/>
                  <a:gd name="connsiteY1708" fmla="*/ 182546 h 303641"/>
                  <a:gd name="connsiteX1709" fmla="*/ 243998 w 1010331"/>
                  <a:gd name="connsiteY1709" fmla="*/ 178028 h 303641"/>
                  <a:gd name="connsiteX1710" fmla="*/ 248516 w 1010331"/>
                  <a:gd name="connsiteY1710" fmla="*/ 173510 h 303641"/>
                  <a:gd name="connsiteX1711" fmla="*/ 248516 w 1010331"/>
                  <a:gd name="connsiteY1711" fmla="*/ 173510 h 303641"/>
                  <a:gd name="connsiteX1712" fmla="*/ 229539 w 1010331"/>
                  <a:gd name="connsiteY1712" fmla="*/ 173510 h 303641"/>
                  <a:gd name="connsiteX1713" fmla="*/ 234057 w 1010331"/>
                  <a:gd name="connsiteY1713" fmla="*/ 178028 h 303641"/>
                  <a:gd name="connsiteX1714" fmla="*/ 229539 w 1010331"/>
                  <a:gd name="connsiteY1714" fmla="*/ 182546 h 303641"/>
                  <a:gd name="connsiteX1715" fmla="*/ 225020 w 1010331"/>
                  <a:gd name="connsiteY1715" fmla="*/ 178028 h 303641"/>
                  <a:gd name="connsiteX1716" fmla="*/ 229539 w 1010331"/>
                  <a:gd name="connsiteY1716" fmla="*/ 173510 h 303641"/>
                  <a:gd name="connsiteX1717" fmla="*/ 229539 w 1010331"/>
                  <a:gd name="connsiteY1717" fmla="*/ 173510 h 303641"/>
                  <a:gd name="connsiteX1718" fmla="*/ 210561 w 1010331"/>
                  <a:gd name="connsiteY1718" fmla="*/ 173510 h 303641"/>
                  <a:gd name="connsiteX1719" fmla="*/ 215080 w 1010331"/>
                  <a:gd name="connsiteY1719" fmla="*/ 178028 h 303641"/>
                  <a:gd name="connsiteX1720" fmla="*/ 210561 w 1010331"/>
                  <a:gd name="connsiteY1720" fmla="*/ 182546 h 303641"/>
                  <a:gd name="connsiteX1721" fmla="*/ 206043 w 1010331"/>
                  <a:gd name="connsiteY1721" fmla="*/ 178028 h 303641"/>
                  <a:gd name="connsiteX1722" fmla="*/ 210561 w 1010331"/>
                  <a:gd name="connsiteY1722" fmla="*/ 173510 h 303641"/>
                  <a:gd name="connsiteX1723" fmla="*/ 210561 w 1010331"/>
                  <a:gd name="connsiteY1723" fmla="*/ 173510 h 303641"/>
                  <a:gd name="connsiteX1724" fmla="*/ 191583 w 1010331"/>
                  <a:gd name="connsiteY1724" fmla="*/ 173510 h 303641"/>
                  <a:gd name="connsiteX1725" fmla="*/ 196102 w 1010331"/>
                  <a:gd name="connsiteY1725" fmla="*/ 178028 h 303641"/>
                  <a:gd name="connsiteX1726" fmla="*/ 191583 w 1010331"/>
                  <a:gd name="connsiteY1726" fmla="*/ 182546 h 303641"/>
                  <a:gd name="connsiteX1727" fmla="*/ 187065 w 1010331"/>
                  <a:gd name="connsiteY1727" fmla="*/ 178028 h 303641"/>
                  <a:gd name="connsiteX1728" fmla="*/ 191583 w 1010331"/>
                  <a:gd name="connsiteY1728" fmla="*/ 173510 h 303641"/>
                  <a:gd name="connsiteX1729" fmla="*/ 191583 w 1010331"/>
                  <a:gd name="connsiteY1729" fmla="*/ 173510 h 303641"/>
                  <a:gd name="connsiteX1730" fmla="*/ 173509 w 1010331"/>
                  <a:gd name="connsiteY1730" fmla="*/ 173510 h 303641"/>
                  <a:gd name="connsiteX1731" fmla="*/ 178028 w 1010331"/>
                  <a:gd name="connsiteY1731" fmla="*/ 178028 h 303641"/>
                  <a:gd name="connsiteX1732" fmla="*/ 173509 w 1010331"/>
                  <a:gd name="connsiteY1732" fmla="*/ 182546 h 303641"/>
                  <a:gd name="connsiteX1733" fmla="*/ 168991 w 1010331"/>
                  <a:gd name="connsiteY1733" fmla="*/ 178028 h 303641"/>
                  <a:gd name="connsiteX1734" fmla="*/ 173509 w 1010331"/>
                  <a:gd name="connsiteY1734" fmla="*/ 173510 h 303641"/>
                  <a:gd name="connsiteX1735" fmla="*/ 173509 w 1010331"/>
                  <a:gd name="connsiteY1735" fmla="*/ 173510 h 303641"/>
                  <a:gd name="connsiteX1736" fmla="*/ 154532 w 1010331"/>
                  <a:gd name="connsiteY1736" fmla="*/ 173510 h 303641"/>
                  <a:gd name="connsiteX1737" fmla="*/ 159050 w 1010331"/>
                  <a:gd name="connsiteY1737" fmla="*/ 178028 h 303641"/>
                  <a:gd name="connsiteX1738" fmla="*/ 154532 w 1010331"/>
                  <a:gd name="connsiteY1738" fmla="*/ 182546 h 303641"/>
                  <a:gd name="connsiteX1739" fmla="*/ 150013 w 1010331"/>
                  <a:gd name="connsiteY1739" fmla="*/ 178028 h 303641"/>
                  <a:gd name="connsiteX1740" fmla="*/ 154532 w 1010331"/>
                  <a:gd name="connsiteY1740" fmla="*/ 173510 h 303641"/>
                  <a:gd name="connsiteX1741" fmla="*/ 154532 w 1010331"/>
                  <a:gd name="connsiteY1741" fmla="*/ 173510 h 303641"/>
                  <a:gd name="connsiteX1742" fmla="*/ 135554 w 1010331"/>
                  <a:gd name="connsiteY1742" fmla="*/ 173510 h 303641"/>
                  <a:gd name="connsiteX1743" fmla="*/ 140073 w 1010331"/>
                  <a:gd name="connsiteY1743" fmla="*/ 178028 h 303641"/>
                  <a:gd name="connsiteX1744" fmla="*/ 135554 w 1010331"/>
                  <a:gd name="connsiteY1744" fmla="*/ 182546 h 303641"/>
                  <a:gd name="connsiteX1745" fmla="*/ 131036 w 1010331"/>
                  <a:gd name="connsiteY1745" fmla="*/ 178028 h 303641"/>
                  <a:gd name="connsiteX1746" fmla="*/ 135554 w 1010331"/>
                  <a:gd name="connsiteY1746" fmla="*/ 173510 h 303641"/>
                  <a:gd name="connsiteX1747" fmla="*/ 135554 w 1010331"/>
                  <a:gd name="connsiteY1747" fmla="*/ 173510 h 303641"/>
                  <a:gd name="connsiteX1748" fmla="*/ 116577 w 1010331"/>
                  <a:gd name="connsiteY1748" fmla="*/ 173510 h 303641"/>
                  <a:gd name="connsiteX1749" fmla="*/ 121095 w 1010331"/>
                  <a:gd name="connsiteY1749" fmla="*/ 178028 h 303641"/>
                  <a:gd name="connsiteX1750" fmla="*/ 116577 w 1010331"/>
                  <a:gd name="connsiteY1750" fmla="*/ 182546 h 303641"/>
                  <a:gd name="connsiteX1751" fmla="*/ 112058 w 1010331"/>
                  <a:gd name="connsiteY1751" fmla="*/ 178028 h 303641"/>
                  <a:gd name="connsiteX1752" fmla="*/ 116577 w 1010331"/>
                  <a:gd name="connsiteY1752" fmla="*/ 173510 h 303641"/>
                  <a:gd name="connsiteX1753" fmla="*/ 116577 w 1010331"/>
                  <a:gd name="connsiteY1753" fmla="*/ 173510 h 303641"/>
                  <a:gd name="connsiteX1754" fmla="*/ 97599 w 1010331"/>
                  <a:gd name="connsiteY1754" fmla="*/ 173510 h 303641"/>
                  <a:gd name="connsiteX1755" fmla="*/ 102118 w 1010331"/>
                  <a:gd name="connsiteY1755" fmla="*/ 178028 h 303641"/>
                  <a:gd name="connsiteX1756" fmla="*/ 97599 w 1010331"/>
                  <a:gd name="connsiteY1756" fmla="*/ 182546 h 303641"/>
                  <a:gd name="connsiteX1757" fmla="*/ 93081 w 1010331"/>
                  <a:gd name="connsiteY1757" fmla="*/ 178028 h 303641"/>
                  <a:gd name="connsiteX1758" fmla="*/ 97599 w 1010331"/>
                  <a:gd name="connsiteY1758" fmla="*/ 173510 h 303641"/>
                  <a:gd name="connsiteX1759" fmla="*/ 97599 w 1010331"/>
                  <a:gd name="connsiteY1759" fmla="*/ 173510 h 303641"/>
                  <a:gd name="connsiteX1760" fmla="*/ 79525 w 1010331"/>
                  <a:gd name="connsiteY1760" fmla="*/ 173510 h 303641"/>
                  <a:gd name="connsiteX1761" fmla="*/ 84044 w 1010331"/>
                  <a:gd name="connsiteY1761" fmla="*/ 178028 h 303641"/>
                  <a:gd name="connsiteX1762" fmla="*/ 79525 w 1010331"/>
                  <a:gd name="connsiteY1762" fmla="*/ 182546 h 303641"/>
                  <a:gd name="connsiteX1763" fmla="*/ 75007 w 1010331"/>
                  <a:gd name="connsiteY1763" fmla="*/ 178028 h 303641"/>
                  <a:gd name="connsiteX1764" fmla="*/ 79525 w 1010331"/>
                  <a:gd name="connsiteY1764" fmla="*/ 173510 h 303641"/>
                  <a:gd name="connsiteX1765" fmla="*/ 79525 w 1010331"/>
                  <a:gd name="connsiteY1765" fmla="*/ 173510 h 303641"/>
                  <a:gd name="connsiteX1766" fmla="*/ 60548 w 1010331"/>
                  <a:gd name="connsiteY1766" fmla="*/ 173510 h 303641"/>
                  <a:gd name="connsiteX1767" fmla="*/ 65066 w 1010331"/>
                  <a:gd name="connsiteY1767" fmla="*/ 178028 h 303641"/>
                  <a:gd name="connsiteX1768" fmla="*/ 60548 w 1010331"/>
                  <a:gd name="connsiteY1768" fmla="*/ 182546 h 303641"/>
                  <a:gd name="connsiteX1769" fmla="*/ 56029 w 1010331"/>
                  <a:gd name="connsiteY1769" fmla="*/ 178028 h 303641"/>
                  <a:gd name="connsiteX1770" fmla="*/ 60548 w 1010331"/>
                  <a:gd name="connsiteY1770" fmla="*/ 173510 h 303641"/>
                  <a:gd name="connsiteX1771" fmla="*/ 60548 w 1010331"/>
                  <a:gd name="connsiteY1771" fmla="*/ 173510 h 303641"/>
                  <a:gd name="connsiteX1772" fmla="*/ 41570 w 1010331"/>
                  <a:gd name="connsiteY1772" fmla="*/ 173510 h 303641"/>
                  <a:gd name="connsiteX1773" fmla="*/ 46088 w 1010331"/>
                  <a:gd name="connsiteY1773" fmla="*/ 178028 h 303641"/>
                  <a:gd name="connsiteX1774" fmla="*/ 41570 w 1010331"/>
                  <a:gd name="connsiteY1774" fmla="*/ 182546 h 303641"/>
                  <a:gd name="connsiteX1775" fmla="*/ 37052 w 1010331"/>
                  <a:gd name="connsiteY1775" fmla="*/ 178028 h 303641"/>
                  <a:gd name="connsiteX1776" fmla="*/ 41570 w 1010331"/>
                  <a:gd name="connsiteY1776" fmla="*/ 173510 h 303641"/>
                  <a:gd name="connsiteX1777" fmla="*/ 41570 w 1010331"/>
                  <a:gd name="connsiteY1777" fmla="*/ 173510 h 303641"/>
                  <a:gd name="connsiteX1778" fmla="*/ 22592 w 1010331"/>
                  <a:gd name="connsiteY1778" fmla="*/ 173510 h 303641"/>
                  <a:gd name="connsiteX1779" fmla="*/ 27111 w 1010331"/>
                  <a:gd name="connsiteY1779" fmla="*/ 178028 h 303641"/>
                  <a:gd name="connsiteX1780" fmla="*/ 22592 w 1010331"/>
                  <a:gd name="connsiteY1780" fmla="*/ 182546 h 303641"/>
                  <a:gd name="connsiteX1781" fmla="*/ 18074 w 1010331"/>
                  <a:gd name="connsiteY1781" fmla="*/ 178028 h 303641"/>
                  <a:gd name="connsiteX1782" fmla="*/ 22592 w 1010331"/>
                  <a:gd name="connsiteY1782" fmla="*/ 173510 h 303641"/>
                  <a:gd name="connsiteX1783" fmla="*/ 22592 w 1010331"/>
                  <a:gd name="connsiteY1783" fmla="*/ 173510 h 303641"/>
                  <a:gd name="connsiteX1784" fmla="*/ 276531 w 1010331"/>
                  <a:gd name="connsiteY1784" fmla="*/ 163569 h 303641"/>
                  <a:gd name="connsiteX1785" fmla="*/ 281049 w 1010331"/>
                  <a:gd name="connsiteY1785" fmla="*/ 168087 h 303641"/>
                  <a:gd name="connsiteX1786" fmla="*/ 276531 w 1010331"/>
                  <a:gd name="connsiteY1786" fmla="*/ 172606 h 303641"/>
                  <a:gd name="connsiteX1787" fmla="*/ 272012 w 1010331"/>
                  <a:gd name="connsiteY1787" fmla="*/ 168087 h 303641"/>
                  <a:gd name="connsiteX1788" fmla="*/ 276531 w 1010331"/>
                  <a:gd name="connsiteY1788" fmla="*/ 163569 h 303641"/>
                  <a:gd name="connsiteX1789" fmla="*/ 276531 w 1010331"/>
                  <a:gd name="connsiteY1789" fmla="*/ 163569 h 303641"/>
                  <a:gd name="connsiteX1790" fmla="*/ 257553 w 1010331"/>
                  <a:gd name="connsiteY1790" fmla="*/ 163569 h 303641"/>
                  <a:gd name="connsiteX1791" fmla="*/ 262072 w 1010331"/>
                  <a:gd name="connsiteY1791" fmla="*/ 168087 h 303641"/>
                  <a:gd name="connsiteX1792" fmla="*/ 257553 w 1010331"/>
                  <a:gd name="connsiteY1792" fmla="*/ 172606 h 303641"/>
                  <a:gd name="connsiteX1793" fmla="*/ 253035 w 1010331"/>
                  <a:gd name="connsiteY1793" fmla="*/ 168087 h 303641"/>
                  <a:gd name="connsiteX1794" fmla="*/ 257553 w 1010331"/>
                  <a:gd name="connsiteY1794" fmla="*/ 163569 h 303641"/>
                  <a:gd name="connsiteX1795" fmla="*/ 257553 w 1010331"/>
                  <a:gd name="connsiteY1795" fmla="*/ 163569 h 303641"/>
                  <a:gd name="connsiteX1796" fmla="*/ 238576 w 1010331"/>
                  <a:gd name="connsiteY1796" fmla="*/ 163569 h 303641"/>
                  <a:gd name="connsiteX1797" fmla="*/ 243094 w 1010331"/>
                  <a:gd name="connsiteY1797" fmla="*/ 168087 h 303641"/>
                  <a:gd name="connsiteX1798" fmla="*/ 238576 w 1010331"/>
                  <a:gd name="connsiteY1798" fmla="*/ 172606 h 303641"/>
                  <a:gd name="connsiteX1799" fmla="*/ 234057 w 1010331"/>
                  <a:gd name="connsiteY1799" fmla="*/ 168087 h 303641"/>
                  <a:gd name="connsiteX1800" fmla="*/ 238576 w 1010331"/>
                  <a:gd name="connsiteY1800" fmla="*/ 163569 h 303641"/>
                  <a:gd name="connsiteX1801" fmla="*/ 238576 w 1010331"/>
                  <a:gd name="connsiteY1801" fmla="*/ 163569 h 303641"/>
                  <a:gd name="connsiteX1802" fmla="*/ 220502 w 1010331"/>
                  <a:gd name="connsiteY1802" fmla="*/ 163569 h 303641"/>
                  <a:gd name="connsiteX1803" fmla="*/ 225020 w 1010331"/>
                  <a:gd name="connsiteY1803" fmla="*/ 168087 h 303641"/>
                  <a:gd name="connsiteX1804" fmla="*/ 220502 w 1010331"/>
                  <a:gd name="connsiteY1804" fmla="*/ 172606 h 303641"/>
                  <a:gd name="connsiteX1805" fmla="*/ 215983 w 1010331"/>
                  <a:gd name="connsiteY1805" fmla="*/ 168087 h 303641"/>
                  <a:gd name="connsiteX1806" fmla="*/ 220502 w 1010331"/>
                  <a:gd name="connsiteY1806" fmla="*/ 163569 h 303641"/>
                  <a:gd name="connsiteX1807" fmla="*/ 220502 w 1010331"/>
                  <a:gd name="connsiteY1807" fmla="*/ 163569 h 303641"/>
                  <a:gd name="connsiteX1808" fmla="*/ 201524 w 1010331"/>
                  <a:gd name="connsiteY1808" fmla="*/ 163569 h 303641"/>
                  <a:gd name="connsiteX1809" fmla="*/ 206043 w 1010331"/>
                  <a:gd name="connsiteY1809" fmla="*/ 168087 h 303641"/>
                  <a:gd name="connsiteX1810" fmla="*/ 201524 w 1010331"/>
                  <a:gd name="connsiteY1810" fmla="*/ 172606 h 303641"/>
                  <a:gd name="connsiteX1811" fmla="*/ 197006 w 1010331"/>
                  <a:gd name="connsiteY1811" fmla="*/ 168087 h 303641"/>
                  <a:gd name="connsiteX1812" fmla="*/ 201524 w 1010331"/>
                  <a:gd name="connsiteY1812" fmla="*/ 163569 h 303641"/>
                  <a:gd name="connsiteX1813" fmla="*/ 201524 w 1010331"/>
                  <a:gd name="connsiteY1813" fmla="*/ 163569 h 303641"/>
                  <a:gd name="connsiteX1814" fmla="*/ 182546 w 1010331"/>
                  <a:gd name="connsiteY1814" fmla="*/ 163569 h 303641"/>
                  <a:gd name="connsiteX1815" fmla="*/ 187065 w 1010331"/>
                  <a:gd name="connsiteY1815" fmla="*/ 168087 h 303641"/>
                  <a:gd name="connsiteX1816" fmla="*/ 182546 w 1010331"/>
                  <a:gd name="connsiteY1816" fmla="*/ 172606 h 303641"/>
                  <a:gd name="connsiteX1817" fmla="*/ 178028 w 1010331"/>
                  <a:gd name="connsiteY1817" fmla="*/ 168087 h 303641"/>
                  <a:gd name="connsiteX1818" fmla="*/ 182546 w 1010331"/>
                  <a:gd name="connsiteY1818" fmla="*/ 163569 h 303641"/>
                  <a:gd name="connsiteX1819" fmla="*/ 182546 w 1010331"/>
                  <a:gd name="connsiteY1819" fmla="*/ 163569 h 303641"/>
                  <a:gd name="connsiteX1820" fmla="*/ 163569 w 1010331"/>
                  <a:gd name="connsiteY1820" fmla="*/ 163569 h 303641"/>
                  <a:gd name="connsiteX1821" fmla="*/ 168087 w 1010331"/>
                  <a:gd name="connsiteY1821" fmla="*/ 168087 h 303641"/>
                  <a:gd name="connsiteX1822" fmla="*/ 163569 w 1010331"/>
                  <a:gd name="connsiteY1822" fmla="*/ 172606 h 303641"/>
                  <a:gd name="connsiteX1823" fmla="*/ 159050 w 1010331"/>
                  <a:gd name="connsiteY1823" fmla="*/ 168087 h 303641"/>
                  <a:gd name="connsiteX1824" fmla="*/ 163569 w 1010331"/>
                  <a:gd name="connsiteY1824" fmla="*/ 163569 h 303641"/>
                  <a:gd name="connsiteX1825" fmla="*/ 163569 w 1010331"/>
                  <a:gd name="connsiteY1825" fmla="*/ 163569 h 303641"/>
                  <a:gd name="connsiteX1826" fmla="*/ 144591 w 1010331"/>
                  <a:gd name="connsiteY1826" fmla="*/ 163569 h 303641"/>
                  <a:gd name="connsiteX1827" fmla="*/ 149110 w 1010331"/>
                  <a:gd name="connsiteY1827" fmla="*/ 168087 h 303641"/>
                  <a:gd name="connsiteX1828" fmla="*/ 144591 w 1010331"/>
                  <a:gd name="connsiteY1828" fmla="*/ 172606 h 303641"/>
                  <a:gd name="connsiteX1829" fmla="*/ 140073 w 1010331"/>
                  <a:gd name="connsiteY1829" fmla="*/ 168087 h 303641"/>
                  <a:gd name="connsiteX1830" fmla="*/ 144591 w 1010331"/>
                  <a:gd name="connsiteY1830" fmla="*/ 163569 h 303641"/>
                  <a:gd name="connsiteX1831" fmla="*/ 144591 w 1010331"/>
                  <a:gd name="connsiteY1831" fmla="*/ 163569 h 303641"/>
                  <a:gd name="connsiteX1832" fmla="*/ 126517 w 1010331"/>
                  <a:gd name="connsiteY1832" fmla="*/ 163569 h 303641"/>
                  <a:gd name="connsiteX1833" fmla="*/ 131036 w 1010331"/>
                  <a:gd name="connsiteY1833" fmla="*/ 168087 h 303641"/>
                  <a:gd name="connsiteX1834" fmla="*/ 126517 w 1010331"/>
                  <a:gd name="connsiteY1834" fmla="*/ 172606 h 303641"/>
                  <a:gd name="connsiteX1835" fmla="*/ 121999 w 1010331"/>
                  <a:gd name="connsiteY1835" fmla="*/ 168087 h 303641"/>
                  <a:gd name="connsiteX1836" fmla="*/ 126517 w 1010331"/>
                  <a:gd name="connsiteY1836" fmla="*/ 163569 h 303641"/>
                  <a:gd name="connsiteX1837" fmla="*/ 126517 w 1010331"/>
                  <a:gd name="connsiteY1837" fmla="*/ 163569 h 303641"/>
                  <a:gd name="connsiteX1838" fmla="*/ 107540 w 1010331"/>
                  <a:gd name="connsiteY1838" fmla="*/ 163569 h 303641"/>
                  <a:gd name="connsiteX1839" fmla="*/ 112058 w 1010331"/>
                  <a:gd name="connsiteY1839" fmla="*/ 168087 h 303641"/>
                  <a:gd name="connsiteX1840" fmla="*/ 107540 w 1010331"/>
                  <a:gd name="connsiteY1840" fmla="*/ 172606 h 303641"/>
                  <a:gd name="connsiteX1841" fmla="*/ 103021 w 1010331"/>
                  <a:gd name="connsiteY1841" fmla="*/ 168087 h 303641"/>
                  <a:gd name="connsiteX1842" fmla="*/ 107540 w 1010331"/>
                  <a:gd name="connsiteY1842" fmla="*/ 163569 h 303641"/>
                  <a:gd name="connsiteX1843" fmla="*/ 107540 w 1010331"/>
                  <a:gd name="connsiteY1843" fmla="*/ 163569 h 303641"/>
                  <a:gd name="connsiteX1844" fmla="*/ 88562 w 1010331"/>
                  <a:gd name="connsiteY1844" fmla="*/ 163569 h 303641"/>
                  <a:gd name="connsiteX1845" fmla="*/ 93081 w 1010331"/>
                  <a:gd name="connsiteY1845" fmla="*/ 168087 h 303641"/>
                  <a:gd name="connsiteX1846" fmla="*/ 88562 w 1010331"/>
                  <a:gd name="connsiteY1846" fmla="*/ 172606 h 303641"/>
                  <a:gd name="connsiteX1847" fmla="*/ 84044 w 1010331"/>
                  <a:gd name="connsiteY1847" fmla="*/ 168087 h 303641"/>
                  <a:gd name="connsiteX1848" fmla="*/ 88562 w 1010331"/>
                  <a:gd name="connsiteY1848" fmla="*/ 163569 h 303641"/>
                  <a:gd name="connsiteX1849" fmla="*/ 88562 w 1010331"/>
                  <a:gd name="connsiteY1849" fmla="*/ 163569 h 303641"/>
                  <a:gd name="connsiteX1850" fmla="*/ 69585 w 1010331"/>
                  <a:gd name="connsiteY1850" fmla="*/ 163569 h 303641"/>
                  <a:gd name="connsiteX1851" fmla="*/ 74103 w 1010331"/>
                  <a:gd name="connsiteY1851" fmla="*/ 168087 h 303641"/>
                  <a:gd name="connsiteX1852" fmla="*/ 69585 w 1010331"/>
                  <a:gd name="connsiteY1852" fmla="*/ 172606 h 303641"/>
                  <a:gd name="connsiteX1853" fmla="*/ 65066 w 1010331"/>
                  <a:gd name="connsiteY1853" fmla="*/ 168087 h 303641"/>
                  <a:gd name="connsiteX1854" fmla="*/ 69585 w 1010331"/>
                  <a:gd name="connsiteY1854" fmla="*/ 163569 h 303641"/>
                  <a:gd name="connsiteX1855" fmla="*/ 69585 w 1010331"/>
                  <a:gd name="connsiteY1855" fmla="*/ 163569 h 303641"/>
                  <a:gd name="connsiteX1856" fmla="*/ 50607 w 1010331"/>
                  <a:gd name="connsiteY1856" fmla="*/ 163569 h 303641"/>
                  <a:gd name="connsiteX1857" fmla="*/ 55125 w 1010331"/>
                  <a:gd name="connsiteY1857" fmla="*/ 168087 h 303641"/>
                  <a:gd name="connsiteX1858" fmla="*/ 50607 w 1010331"/>
                  <a:gd name="connsiteY1858" fmla="*/ 172606 h 303641"/>
                  <a:gd name="connsiteX1859" fmla="*/ 46088 w 1010331"/>
                  <a:gd name="connsiteY1859" fmla="*/ 168087 h 303641"/>
                  <a:gd name="connsiteX1860" fmla="*/ 50607 w 1010331"/>
                  <a:gd name="connsiteY1860" fmla="*/ 163569 h 303641"/>
                  <a:gd name="connsiteX1861" fmla="*/ 50607 w 1010331"/>
                  <a:gd name="connsiteY1861" fmla="*/ 163569 h 303641"/>
                  <a:gd name="connsiteX1862" fmla="*/ 32533 w 1010331"/>
                  <a:gd name="connsiteY1862" fmla="*/ 163569 h 303641"/>
                  <a:gd name="connsiteX1863" fmla="*/ 37052 w 1010331"/>
                  <a:gd name="connsiteY1863" fmla="*/ 168087 h 303641"/>
                  <a:gd name="connsiteX1864" fmla="*/ 32533 w 1010331"/>
                  <a:gd name="connsiteY1864" fmla="*/ 172606 h 303641"/>
                  <a:gd name="connsiteX1865" fmla="*/ 28015 w 1010331"/>
                  <a:gd name="connsiteY1865" fmla="*/ 168087 h 303641"/>
                  <a:gd name="connsiteX1866" fmla="*/ 32533 w 1010331"/>
                  <a:gd name="connsiteY1866" fmla="*/ 163569 h 303641"/>
                  <a:gd name="connsiteX1867" fmla="*/ 32533 w 1010331"/>
                  <a:gd name="connsiteY1867" fmla="*/ 163569 h 303641"/>
                  <a:gd name="connsiteX1868" fmla="*/ 13555 w 1010331"/>
                  <a:gd name="connsiteY1868" fmla="*/ 163569 h 303641"/>
                  <a:gd name="connsiteX1869" fmla="*/ 18074 w 1010331"/>
                  <a:gd name="connsiteY1869" fmla="*/ 168087 h 303641"/>
                  <a:gd name="connsiteX1870" fmla="*/ 13555 w 1010331"/>
                  <a:gd name="connsiteY1870" fmla="*/ 172606 h 303641"/>
                  <a:gd name="connsiteX1871" fmla="*/ 9037 w 1010331"/>
                  <a:gd name="connsiteY1871" fmla="*/ 168087 h 303641"/>
                  <a:gd name="connsiteX1872" fmla="*/ 13555 w 1010331"/>
                  <a:gd name="connsiteY1872" fmla="*/ 163569 h 303641"/>
                  <a:gd name="connsiteX1873" fmla="*/ 13555 w 1010331"/>
                  <a:gd name="connsiteY1873" fmla="*/ 163569 h 303641"/>
                  <a:gd name="connsiteX1874" fmla="*/ 267494 w 1010331"/>
                  <a:gd name="connsiteY1874" fmla="*/ 152725 h 303641"/>
                  <a:gd name="connsiteX1875" fmla="*/ 272012 w 1010331"/>
                  <a:gd name="connsiteY1875" fmla="*/ 157243 h 303641"/>
                  <a:gd name="connsiteX1876" fmla="*/ 267494 w 1010331"/>
                  <a:gd name="connsiteY1876" fmla="*/ 161761 h 303641"/>
                  <a:gd name="connsiteX1877" fmla="*/ 262975 w 1010331"/>
                  <a:gd name="connsiteY1877" fmla="*/ 157243 h 303641"/>
                  <a:gd name="connsiteX1878" fmla="*/ 267494 w 1010331"/>
                  <a:gd name="connsiteY1878" fmla="*/ 152725 h 303641"/>
                  <a:gd name="connsiteX1879" fmla="*/ 267494 w 1010331"/>
                  <a:gd name="connsiteY1879" fmla="*/ 152725 h 303641"/>
                  <a:gd name="connsiteX1880" fmla="*/ 248516 w 1010331"/>
                  <a:gd name="connsiteY1880" fmla="*/ 152725 h 303641"/>
                  <a:gd name="connsiteX1881" fmla="*/ 253035 w 1010331"/>
                  <a:gd name="connsiteY1881" fmla="*/ 157243 h 303641"/>
                  <a:gd name="connsiteX1882" fmla="*/ 248516 w 1010331"/>
                  <a:gd name="connsiteY1882" fmla="*/ 161761 h 303641"/>
                  <a:gd name="connsiteX1883" fmla="*/ 243998 w 1010331"/>
                  <a:gd name="connsiteY1883" fmla="*/ 157243 h 303641"/>
                  <a:gd name="connsiteX1884" fmla="*/ 248516 w 1010331"/>
                  <a:gd name="connsiteY1884" fmla="*/ 152725 h 303641"/>
                  <a:gd name="connsiteX1885" fmla="*/ 248516 w 1010331"/>
                  <a:gd name="connsiteY1885" fmla="*/ 152725 h 303641"/>
                  <a:gd name="connsiteX1886" fmla="*/ 229539 w 1010331"/>
                  <a:gd name="connsiteY1886" fmla="*/ 152725 h 303641"/>
                  <a:gd name="connsiteX1887" fmla="*/ 234057 w 1010331"/>
                  <a:gd name="connsiteY1887" fmla="*/ 157243 h 303641"/>
                  <a:gd name="connsiteX1888" fmla="*/ 229539 w 1010331"/>
                  <a:gd name="connsiteY1888" fmla="*/ 161761 h 303641"/>
                  <a:gd name="connsiteX1889" fmla="*/ 225020 w 1010331"/>
                  <a:gd name="connsiteY1889" fmla="*/ 157243 h 303641"/>
                  <a:gd name="connsiteX1890" fmla="*/ 229539 w 1010331"/>
                  <a:gd name="connsiteY1890" fmla="*/ 152725 h 303641"/>
                  <a:gd name="connsiteX1891" fmla="*/ 229539 w 1010331"/>
                  <a:gd name="connsiteY1891" fmla="*/ 152725 h 303641"/>
                  <a:gd name="connsiteX1892" fmla="*/ 210561 w 1010331"/>
                  <a:gd name="connsiteY1892" fmla="*/ 152725 h 303641"/>
                  <a:gd name="connsiteX1893" fmla="*/ 215080 w 1010331"/>
                  <a:gd name="connsiteY1893" fmla="*/ 157243 h 303641"/>
                  <a:gd name="connsiteX1894" fmla="*/ 210561 w 1010331"/>
                  <a:gd name="connsiteY1894" fmla="*/ 161761 h 303641"/>
                  <a:gd name="connsiteX1895" fmla="*/ 206043 w 1010331"/>
                  <a:gd name="connsiteY1895" fmla="*/ 157243 h 303641"/>
                  <a:gd name="connsiteX1896" fmla="*/ 210561 w 1010331"/>
                  <a:gd name="connsiteY1896" fmla="*/ 152725 h 303641"/>
                  <a:gd name="connsiteX1897" fmla="*/ 210561 w 1010331"/>
                  <a:gd name="connsiteY1897" fmla="*/ 152725 h 303641"/>
                  <a:gd name="connsiteX1898" fmla="*/ 191583 w 1010331"/>
                  <a:gd name="connsiteY1898" fmla="*/ 152725 h 303641"/>
                  <a:gd name="connsiteX1899" fmla="*/ 196102 w 1010331"/>
                  <a:gd name="connsiteY1899" fmla="*/ 157243 h 303641"/>
                  <a:gd name="connsiteX1900" fmla="*/ 191583 w 1010331"/>
                  <a:gd name="connsiteY1900" fmla="*/ 161761 h 303641"/>
                  <a:gd name="connsiteX1901" fmla="*/ 187065 w 1010331"/>
                  <a:gd name="connsiteY1901" fmla="*/ 157243 h 303641"/>
                  <a:gd name="connsiteX1902" fmla="*/ 191583 w 1010331"/>
                  <a:gd name="connsiteY1902" fmla="*/ 152725 h 303641"/>
                  <a:gd name="connsiteX1903" fmla="*/ 191583 w 1010331"/>
                  <a:gd name="connsiteY1903" fmla="*/ 152725 h 303641"/>
                  <a:gd name="connsiteX1904" fmla="*/ 173509 w 1010331"/>
                  <a:gd name="connsiteY1904" fmla="*/ 152725 h 303641"/>
                  <a:gd name="connsiteX1905" fmla="*/ 178028 w 1010331"/>
                  <a:gd name="connsiteY1905" fmla="*/ 157243 h 303641"/>
                  <a:gd name="connsiteX1906" fmla="*/ 173509 w 1010331"/>
                  <a:gd name="connsiteY1906" fmla="*/ 161761 h 303641"/>
                  <a:gd name="connsiteX1907" fmla="*/ 168991 w 1010331"/>
                  <a:gd name="connsiteY1907" fmla="*/ 157243 h 303641"/>
                  <a:gd name="connsiteX1908" fmla="*/ 173509 w 1010331"/>
                  <a:gd name="connsiteY1908" fmla="*/ 152725 h 303641"/>
                  <a:gd name="connsiteX1909" fmla="*/ 173509 w 1010331"/>
                  <a:gd name="connsiteY1909" fmla="*/ 152725 h 303641"/>
                  <a:gd name="connsiteX1910" fmla="*/ 154532 w 1010331"/>
                  <a:gd name="connsiteY1910" fmla="*/ 152725 h 303641"/>
                  <a:gd name="connsiteX1911" fmla="*/ 159050 w 1010331"/>
                  <a:gd name="connsiteY1911" fmla="*/ 157243 h 303641"/>
                  <a:gd name="connsiteX1912" fmla="*/ 154532 w 1010331"/>
                  <a:gd name="connsiteY1912" fmla="*/ 161761 h 303641"/>
                  <a:gd name="connsiteX1913" fmla="*/ 150013 w 1010331"/>
                  <a:gd name="connsiteY1913" fmla="*/ 157243 h 303641"/>
                  <a:gd name="connsiteX1914" fmla="*/ 154532 w 1010331"/>
                  <a:gd name="connsiteY1914" fmla="*/ 152725 h 303641"/>
                  <a:gd name="connsiteX1915" fmla="*/ 154532 w 1010331"/>
                  <a:gd name="connsiteY1915" fmla="*/ 152725 h 303641"/>
                  <a:gd name="connsiteX1916" fmla="*/ 135554 w 1010331"/>
                  <a:gd name="connsiteY1916" fmla="*/ 152725 h 303641"/>
                  <a:gd name="connsiteX1917" fmla="*/ 140073 w 1010331"/>
                  <a:gd name="connsiteY1917" fmla="*/ 157243 h 303641"/>
                  <a:gd name="connsiteX1918" fmla="*/ 135554 w 1010331"/>
                  <a:gd name="connsiteY1918" fmla="*/ 161761 h 303641"/>
                  <a:gd name="connsiteX1919" fmla="*/ 131036 w 1010331"/>
                  <a:gd name="connsiteY1919" fmla="*/ 157243 h 303641"/>
                  <a:gd name="connsiteX1920" fmla="*/ 135554 w 1010331"/>
                  <a:gd name="connsiteY1920" fmla="*/ 152725 h 303641"/>
                  <a:gd name="connsiteX1921" fmla="*/ 135554 w 1010331"/>
                  <a:gd name="connsiteY1921" fmla="*/ 152725 h 303641"/>
                  <a:gd name="connsiteX1922" fmla="*/ 116577 w 1010331"/>
                  <a:gd name="connsiteY1922" fmla="*/ 152725 h 303641"/>
                  <a:gd name="connsiteX1923" fmla="*/ 121095 w 1010331"/>
                  <a:gd name="connsiteY1923" fmla="*/ 157243 h 303641"/>
                  <a:gd name="connsiteX1924" fmla="*/ 116577 w 1010331"/>
                  <a:gd name="connsiteY1924" fmla="*/ 161761 h 303641"/>
                  <a:gd name="connsiteX1925" fmla="*/ 112058 w 1010331"/>
                  <a:gd name="connsiteY1925" fmla="*/ 157243 h 303641"/>
                  <a:gd name="connsiteX1926" fmla="*/ 116577 w 1010331"/>
                  <a:gd name="connsiteY1926" fmla="*/ 152725 h 303641"/>
                  <a:gd name="connsiteX1927" fmla="*/ 116577 w 1010331"/>
                  <a:gd name="connsiteY1927" fmla="*/ 152725 h 303641"/>
                  <a:gd name="connsiteX1928" fmla="*/ 97599 w 1010331"/>
                  <a:gd name="connsiteY1928" fmla="*/ 152725 h 303641"/>
                  <a:gd name="connsiteX1929" fmla="*/ 102118 w 1010331"/>
                  <a:gd name="connsiteY1929" fmla="*/ 157243 h 303641"/>
                  <a:gd name="connsiteX1930" fmla="*/ 97599 w 1010331"/>
                  <a:gd name="connsiteY1930" fmla="*/ 161761 h 303641"/>
                  <a:gd name="connsiteX1931" fmla="*/ 93081 w 1010331"/>
                  <a:gd name="connsiteY1931" fmla="*/ 157243 h 303641"/>
                  <a:gd name="connsiteX1932" fmla="*/ 97599 w 1010331"/>
                  <a:gd name="connsiteY1932" fmla="*/ 152725 h 303641"/>
                  <a:gd name="connsiteX1933" fmla="*/ 97599 w 1010331"/>
                  <a:gd name="connsiteY1933" fmla="*/ 152725 h 303641"/>
                  <a:gd name="connsiteX1934" fmla="*/ 79525 w 1010331"/>
                  <a:gd name="connsiteY1934" fmla="*/ 152725 h 303641"/>
                  <a:gd name="connsiteX1935" fmla="*/ 84044 w 1010331"/>
                  <a:gd name="connsiteY1935" fmla="*/ 157243 h 303641"/>
                  <a:gd name="connsiteX1936" fmla="*/ 79525 w 1010331"/>
                  <a:gd name="connsiteY1936" fmla="*/ 161761 h 303641"/>
                  <a:gd name="connsiteX1937" fmla="*/ 75007 w 1010331"/>
                  <a:gd name="connsiteY1937" fmla="*/ 157243 h 303641"/>
                  <a:gd name="connsiteX1938" fmla="*/ 79525 w 1010331"/>
                  <a:gd name="connsiteY1938" fmla="*/ 152725 h 303641"/>
                  <a:gd name="connsiteX1939" fmla="*/ 79525 w 1010331"/>
                  <a:gd name="connsiteY1939" fmla="*/ 152725 h 303641"/>
                  <a:gd name="connsiteX1940" fmla="*/ 60548 w 1010331"/>
                  <a:gd name="connsiteY1940" fmla="*/ 152725 h 303641"/>
                  <a:gd name="connsiteX1941" fmla="*/ 65066 w 1010331"/>
                  <a:gd name="connsiteY1941" fmla="*/ 157243 h 303641"/>
                  <a:gd name="connsiteX1942" fmla="*/ 60548 w 1010331"/>
                  <a:gd name="connsiteY1942" fmla="*/ 161761 h 303641"/>
                  <a:gd name="connsiteX1943" fmla="*/ 56029 w 1010331"/>
                  <a:gd name="connsiteY1943" fmla="*/ 157243 h 303641"/>
                  <a:gd name="connsiteX1944" fmla="*/ 60548 w 1010331"/>
                  <a:gd name="connsiteY1944" fmla="*/ 152725 h 303641"/>
                  <a:gd name="connsiteX1945" fmla="*/ 60548 w 1010331"/>
                  <a:gd name="connsiteY1945" fmla="*/ 152725 h 303641"/>
                  <a:gd name="connsiteX1946" fmla="*/ 41570 w 1010331"/>
                  <a:gd name="connsiteY1946" fmla="*/ 152725 h 303641"/>
                  <a:gd name="connsiteX1947" fmla="*/ 46088 w 1010331"/>
                  <a:gd name="connsiteY1947" fmla="*/ 157243 h 303641"/>
                  <a:gd name="connsiteX1948" fmla="*/ 41570 w 1010331"/>
                  <a:gd name="connsiteY1948" fmla="*/ 161761 h 303641"/>
                  <a:gd name="connsiteX1949" fmla="*/ 37052 w 1010331"/>
                  <a:gd name="connsiteY1949" fmla="*/ 157243 h 303641"/>
                  <a:gd name="connsiteX1950" fmla="*/ 41570 w 1010331"/>
                  <a:gd name="connsiteY1950" fmla="*/ 152725 h 303641"/>
                  <a:gd name="connsiteX1951" fmla="*/ 41570 w 1010331"/>
                  <a:gd name="connsiteY1951" fmla="*/ 152725 h 303641"/>
                  <a:gd name="connsiteX1952" fmla="*/ 22592 w 1010331"/>
                  <a:gd name="connsiteY1952" fmla="*/ 152725 h 303641"/>
                  <a:gd name="connsiteX1953" fmla="*/ 27111 w 1010331"/>
                  <a:gd name="connsiteY1953" fmla="*/ 157243 h 303641"/>
                  <a:gd name="connsiteX1954" fmla="*/ 22592 w 1010331"/>
                  <a:gd name="connsiteY1954" fmla="*/ 161761 h 303641"/>
                  <a:gd name="connsiteX1955" fmla="*/ 18074 w 1010331"/>
                  <a:gd name="connsiteY1955" fmla="*/ 157243 h 303641"/>
                  <a:gd name="connsiteX1956" fmla="*/ 22592 w 1010331"/>
                  <a:gd name="connsiteY1956" fmla="*/ 152725 h 303641"/>
                  <a:gd name="connsiteX1957" fmla="*/ 22592 w 1010331"/>
                  <a:gd name="connsiteY1957" fmla="*/ 152725 h 303641"/>
                  <a:gd name="connsiteX1958" fmla="*/ 97599 w 1010331"/>
                  <a:gd name="connsiteY1958" fmla="*/ 294605 h 303641"/>
                  <a:gd name="connsiteX1959" fmla="*/ 102118 w 1010331"/>
                  <a:gd name="connsiteY1959" fmla="*/ 299123 h 303641"/>
                  <a:gd name="connsiteX1960" fmla="*/ 97599 w 1010331"/>
                  <a:gd name="connsiteY1960" fmla="*/ 303642 h 303641"/>
                  <a:gd name="connsiteX1961" fmla="*/ 93081 w 1010331"/>
                  <a:gd name="connsiteY1961" fmla="*/ 299123 h 303641"/>
                  <a:gd name="connsiteX1962" fmla="*/ 97599 w 1010331"/>
                  <a:gd name="connsiteY1962" fmla="*/ 294605 h 303641"/>
                  <a:gd name="connsiteX1963" fmla="*/ 97599 w 1010331"/>
                  <a:gd name="connsiteY1963" fmla="*/ 294605 h 303641"/>
                  <a:gd name="connsiteX1964" fmla="*/ 144591 w 1010331"/>
                  <a:gd name="connsiteY1964" fmla="*/ 285568 h 303641"/>
                  <a:gd name="connsiteX1965" fmla="*/ 149110 w 1010331"/>
                  <a:gd name="connsiteY1965" fmla="*/ 290086 h 303641"/>
                  <a:gd name="connsiteX1966" fmla="*/ 144591 w 1010331"/>
                  <a:gd name="connsiteY1966" fmla="*/ 294605 h 303641"/>
                  <a:gd name="connsiteX1967" fmla="*/ 140073 w 1010331"/>
                  <a:gd name="connsiteY1967" fmla="*/ 290086 h 303641"/>
                  <a:gd name="connsiteX1968" fmla="*/ 144591 w 1010331"/>
                  <a:gd name="connsiteY1968" fmla="*/ 285568 h 303641"/>
                  <a:gd name="connsiteX1969" fmla="*/ 144591 w 1010331"/>
                  <a:gd name="connsiteY1969" fmla="*/ 285568 h 303641"/>
                  <a:gd name="connsiteX1970" fmla="*/ 126517 w 1010331"/>
                  <a:gd name="connsiteY1970" fmla="*/ 285568 h 303641"/>
                  <a:gd name="connsiteX1971" fmla="*/ 131036 w 1010331"/>
                  <a:gd name="connsiteY1971" fmla="*/ 290086 h 303641"/>
                  <a:gd name="connsiteX1972" fmla="*/ 126517 w 1010331"/>
                  <a:gd name="connsiteY1972" fmla="*/ 294605 h 303641"/>
                  <a:gd name="connsiteX1973" fmla="*/ 121999 w 1010331"/>
                  <a:gd name="connsiteY1973" fmla="*/ 290086 h 303641"/>
                  <a:gd name="connsiteX1974" fmla="*/ 126517 w 1010331"/>
                  <a:gd name="connsiteY1974" fmla="*/ 285568 h 303641"/>
                  <a:gd name="connsiteX1975" fmla="*/ 126517 w 1010331"/>
                  <a:gd name="connsiteY1975" fmla="*/ 285568 h 303641"/>
                  <a:gd name="connsiteX1976" fmla="*/ 107540 w 1010331"/>
                  <a:gd name="connsiteY1976" fmla="*/ 285568 h 303641"/>
                  <a:gd name="connsiteX1977" fmla="*/ 112058 w 1010331"/>
                  <a:gd name="connsiteY1977" fmla="*/ 290086 h 303641"/>
                  <a:gd name="connsiteX1978" fmla="*/ 107540 w 1010331"/>
                  <a:gd name="connsiteY1978" fmla="*/ 294605 h 303641"/>
                  <a:gd name="connsiteX1979" fmla="*/ 103021 w 1010331"/>
                  <a:gd name="connsiteY1979" fmla="*/ 290086 h 303641"/>
                  <a:gd name="connsiteX1980" fmla="*/ 107540 w 1010331"/>
                  <a:gd name="connsiteY1980" fmla="*/ 285568 h 303641"/>
                  <a:gd name="connsiteX1981" fmla="*/ 107540 w 1010331"/>
                  <a:gd name="connsiteY1981" fmla="*/ 285568 h 303641"/>
                  <a:gd name="connsiteX1982" fmla="*/ 88562 w 1010331"/>
                  <a:gd name="connsiteY1982" fmla="*/ 285568 h 303641"/>
                  <a:gd name="connsiteX1983" fmla="*/ 93081 w 1010331"/>
                  <a:gd name="connsiteY1983" fmla="*/ 290086 h 303641"/>
                  <a:gd name="connsiteX1984" fmla="*/ 88562 w 1010331"/>
                  <a:gd name="connsiteY1984" fmla="*/ 294605 h 303641"/>
                  <a:gd name="connsiteX1985" fmla="*/ 84044 w 1010331"/>
                  <a:gd name="connsiteY1985" fmla="*/ 290086 h 303641"/>
                  <a:gd name="connsiteX1986" fmla="*/ 88562 w 1010331"/>
                  <a:gd name="connsiteY1986" fmla="*/ 285568 h 303641"/>
                  <a:gd name="connsiteX1987" fmla="*/ 88562 w 1010331"/>
                  <a:gd name="connsiteY1987" fmla="*/ 285568 h 303641"/>
                  <a:gd name="connsiteX1988" fmla="*/ 173509 w 1010331"/>
                  <a:gd name="connsiteY1988" fmla="*/ 274723 h 303641"/>
                  <a:gd name="connsiteX1989" fmla="*/ 178028 w 1010331"/>
                  <a:gd name="connsiteY1989" fmla="*/ 279242 h 303641"/>
                  <a:gd name="connsiteX1990" fmla="*/ 173509 w 1010331"/>
                  <a:gd name="connsiteY1990" fmla="*/ 283760 h 303641"/>
                  <a:gd name="connsiteX1991" fmla="*/ 168991 w 1010331"/>
                  <a:gd name="connsiteY1991" fmla="*/ 279242 h 303641"/>
                  <a:gd name="connsiteX1992" fmla="*/ 173509 w 1010331"/>
                  <a:gd name="connsiteY1992" fmla="*/ 274723 h 303641"/>
                  <a:gd name="connsiteX1993" fmla="*/ 173509 w 1010331"/>
                  <a:gd name="connsiteY1993" fmla="*/ 274723 h 303641"/>
                  <a:gd name="connsiteX1994" fmla="*/ 154532 w 1010331"/>
                  <a:gd name="connsiteY1994" fmla="*/ 274723 h 303641"/>
                  <a:gd name="connsiteX1995" fmla="*/ 159050 w 1010331"/>
                  <a:gd name="connsiteY1995" fmla="*/ 279242 h 303641"/>
                  <a:gd name="connsiteX1996" fmla="*/ 154532 w 1010331"/>
                  <a:gd name="connsiteY1996" fmla="*/ 283760 h 303641"/>
                  <a:gd name="connsiteX1997" fmla="*/ 150013 w 1010331"/>
                  <a:gd name="connsiteY1997" fmla="*/ 279242 h 303641"/>
                  <a:gd name="connsiteX1998" fmla="*/ 154532 w 1010331"/>
                  <a:gd name="connsiteY1998" fmla="*/ 274723 h 303641"/>
                  <a:gd name="connsiteX1999" fmla="*/ 154532 w 1010331"/>
                  <a:gd name="connsiteY1999" fmla="*/ 274723 h 303641"/>
                  <a:gd name="connsiteX2000" fmla="*/ 135554 w 1010331"/>
                  <a:gd name="connsiteY2000" fmla="*/ 274723 h 303641"/>
                  <a:gd name="connsiteX2001" fmla="*/ 140073 w 1010331"/>
                  <a:gd name="connsiteY2001" fmla="*/ 279242 h 303641"/>
                  <a:gd name="connsiteX2002" fmla="*/ 135554 w 1010331"/>
                  <a:gd name="connsiteY2002" fmla="*/ 283760 h 303641"/>
                  <a:gd name="connsiteX2003" fmla="*/ 131036 w 1010331"/>
                  <a:gd name="connsiteY2003" fmla="*/ 279242 h 303641"/>
                  <a:gd name="connsiteX2004" fmla="*/ 135554 w 1010331"/>
                  <a:gd name="connsiteY2004" fmla="*/ 274723 h 303641"/>
                  <a:gd name="connsiteX2005" fmla="*/ 135554 w 1010331"/>
                  <a:gd name="connsiteY2005" fmla="*/ 274723 h 303641"/>
                  <a:gd name="connsiteX2006" fmla="*/ 116577 w 1010331"/>
                  <a:gd name="connsiteY2006" fmla="*/ 274723 h 303641"/>
                  <a:gd name="connsiteX2007" fmla="*/ 121095 w 1010331"/>
                  <a:gd name="connsiteY2007" fmla="*/ 279242 h 303641"/>
                  <a:gd name="connsiteX2008" fmla="*/ 116577 w 1010331"/>
                  <a:gd name="connsiteY2008" fmla="*/ 283760 h 303641"/>
                  <a:gd name="connsiteX2009" fmla="*/ 112058 w 1010331"/>
                  <a:gd name="connsiteY2009" fmla="*/ 279242 h 303641"/>
                  <a:gd name="connsiteX2010" fmla="*/ 116577 w 1010331"/>
                  <a:gd name="connsiteY2010" fmla="*/ 274723 h 303641"/>
                  <a:gd name="connsiteX2011" fmla="*/ 116577 w 1010331"/>
                  <a:gd name="connsiteY2011" fmla="*/ 274723 h 303641"/>
                  <a:gd name="connsiteX2012" fmla="*/ 97599 w 1010331"/>
                  <a:gd name="connsiteY2012" fmla="*/ 274723 h 303641"/>
                  <a:gd name="connsiteX2013" fmla="*/ 102118 w 1010331"/>
                  <a:gd name="connsiteY2013" fmla="*/ 279242 h 303641"/>
                  <a:gd name="connsiteX2014" fmla="*/ 97599 w 1010331"/>
                  <a:gd name="connsiteY2014" fmla="*/ 283760 h 303641"/>
                  <a:gd name="connsiteX2015" fmla="*/ 93081 w 1010331"/>
                  <a:gd name="connsiteY2015" fmla="*/ 279242 h 303641"/>
                  <a:gd name="connsiteX2016" fmla="*/ 97599 w 1010331"/>
                  <a:gd name="connsiteY2016" fmla="*/ 274723 h 303641"/>
                  <a:gd name="connsiteX2017" fmla="*/ 97599 w 1010331"/>
                  <a:gd name="connsiteY2017" fmla="*/ 274723 h 303641"/>
                  <a:gd name="connsiteX2018" fmla="*/ 79525 w 1010331"/>
                  <a:gd name="connsiteY2018" fmla="*/ 274723 h 303641"/>
                  <a:gd name="connsiteX2019" fmla="*/ 84044 w 1010331"/>
                  <a:gd name="connsiteY2019" fmla="*/ 279242 h 303641"/>
                  <a:gd name="connsiteX2020" fmla="*/ 79525 w 1010331"/>
                  <a:gd name="connsiteY2020" fmla="*/ 283760 h 303641"/>
                  <a:gd name="connsiteX2021" fmla="*/ 75007 w 1010331"/>
                  <a:gd name="connsiteY2021" fmla="*/ 279242 h 303641"/>
                  <a:gd name="connsiteX2022" fmla="*/ 79525 w 1010331"/>
                  <a:gd name="connsiteY2022" fmla="*/ 274723 h 303641"/>
                  <a:gd name="connsiteX2023" fmla="*/ 79525 w 1010331"/>
                  <a:gd name="connsiteY2023" fmla="*/ 274723 h 303641"/>
                  <a:gd name="connsiteX2024" fmla="*/ 727475 w 1010331"/>
                  <a:gd name="connsiteY2024" fmla="*/ 21689 h 303641"/>
                  <a:gd name="connsiteX2025" fmla="*/ 731993 w 1010331"/>
                  <a:gd name="connsiteY2025" fmla="*/ 26207 h 303641"/>
                  <a:gd name="connsiteX2026" fmla="*/ 727475 w 1010331"/>
                  <a:gd name="connsiteY2026" fmla="*/ 30726 h 303641"/>
                  <a:gd name="connsiteX2027" fmla="*/ 722956 w 1010331"/>
                  <a:gd name="connsiteY2027" fmla="*/ 26207 h 303641"/>
                  <a:gd name="connsiteX2028" fmla="*/ 727475 w 1010331"/>
                  <a:gd name="connsiteY2028" fmla="*/ 21689 h 303641"/>
                  <a:gd name="connsiteX2029" fmla="*/ 727475 w 1010331"/>
                  <a:gd name="connsiteY2029" fmla="*/ 21689 h 303641"/>
                  <a:gd name="connsiteX2030" fmla="*/ 709401 w 1010331"/>
                  <a:gd name="connsiteY2030" fmla="*/ 21689 h 303641"/>
                  <a:gd name="connsiteX2031" fmla="*/ 713919 w 1010331"/>
                  <a:gd name="connsiteY2031" fmla="*/ 26207 h 303641"/>
                  <a:gd name="connsiteX2032" fmla="*/ 709401 w 1010331"/>
                  <a:gd name="connsiteY2032" fmla="*/ 30726 h 303641"/>
                  <a:gd name="connsiteX2033" fmla="*/ 704882 w 1010331"/>
                  <a:gd name="connsiteY2033" fmla="*/ 26207 h 303641"/>
                  <a:gd name="connsiteX2034" fmla="*/ 709401 w 1010331"/>
                  <a:gd name="connsiteY2034" fmla="*/ 21689 h 303641"/>
                  <a:gd name="connsiteX2035" fmla="*/ 709401 w 1010331"/>
                  <a:gd name="connsiteY2035" fmla="*/ 21689 h 303641"/>
                  <a:gd name="connsiteX2036" fmla="*/ 690423 w 1010331"/>
                  <a:gd name="connsiteY2036" fmla="*/ 21689 h 303641"/>
                  <a:gd name="connsiteX2037" fmla="*/ 694942 w 1010331"/>
                  <a:gd name="connsiteY2037" fmla="*/ 26207 h 303641"/>
                  <a:gd name="connsiteX2038" fmla="*/ 690423 w 1010331"/>
                  <a:gd name="connsiteY2038" fmla="*/ 30726 h 303641"/>
                  <a:gd name="connsiteX2039" fmla="*/ 685905 w 1010331"/>
                  <a:gd name="connsiteY2039" fmla="*/ 26207 h 303641"/>
                  <a:gd name="connsiteX2040" fmla="*/ 690423 w 1010331"/>
                  <a:gd name="connsiteY2040" fmla="*/ 21689 h 303641"/>
                  <a:gd name="connsiteX2041" fmla="*/ 690423 w 1010331"/>
                  <a:gd name="connsiteY2041" fmla="*/ 21689 h 303641"/>
                  <a:gd name="connsiteX2042" fmla="*/ 671446 w 1010331"/>
                  <a:gd name="connsiteY2042" fmla="*/ 21689 h 303641"/>
                  <a:gd name="connsiteX2043" fmla="*/ 675964 w 1010331"/>
                  <a:gd name="connsiteY2043" fmla="*/ 26207 h 303641"/>
                  <a:gd name="connsiteX2044" fmla="*/ 671446 w 1010331"/>
                  <a:gd name="connsiteY2044" fmla="*/ 30726 h 303641"/>
                  <a:gd name="connsiteX2045" fmla="*/ 666927 w 1010331"/>
                  <a:gd name="connsiteY2045" fmla="*/ 26207 h 303641"/>
                  <a:gd name="connsiteX2046" fmla="*/ 671446 w 1010331"/>
                  <a:gd name="connsiteY2046" fmla="*/ 21689 h 303641"/>
                  <a:gd name="connsiteX2047" fmla="*/ 671446 w 1010331"/>
                  <a:gd name="connsiteY2047" fmla="*/ 21689 h 303641"/>
                  <a:gd name="connsiteX2048" fmla="*/ 652468 w 1010331"/>
                  <a:gd name="connsiteY2048" fmla="*/ 21689 h 303641"/>
                  <a:gd name="connsiteX2049" fmla="*/ 656987 w 1010331"/>
                  <a:gd name="connsiteY2049" fmla="*/ 26207 h 303641"/>
                  <a:gd name="connsiteX2050" fmla="*/ 652468 w 1010331"/>
                  <a:gd name="connsiteY2050" fmla="*/ 30726 h 303641"/>
                  <a:gd name="connsiteX2051" fmla="*/ 647950 w 1010331"/>
                  <a:gd name="connsiteY2051" fmla="*/ 26207 h 303641"/>
                  <a:gd name="connsiteX2052" fmla="*/ 652468 w 1010331"/>
                  <a:gd name="connsiteY2052" fmla="*/ 21689 h 303641"/>
                  <a:gd name="connsiteX2053" fmla="*/ 652468 w 1010331"/>
                  <a:gd name="connsiteY2053" fmla="*/ 21689 h 303641"/>
                  <a:gd name="connsiteX2054" fmla="*/ 633490 w 1010331"/>
                  <a:gd name="connsiteY2054" fmla="*/ 21689 h 303641"/>
                  <a:gd name="connsiteX2055" fmla="*/ 638009 w 1010331"/>
                  <a:gd name="connsiteY2055" fmla="*/ 26207 h 303641"/>
                  <a:gd name="connsiteX2056" fmla="*/ 633490 w 1010331"/>
                  <a:gd name="connsiteY2056" fmla="*/ 30726 h 303641"/>
                  <a:gd name="connsiteX2057" fmla="*/ 628972 w 1010331"/>
                  <a:gd name="connsiteY2057" fmla="*/ 26207 h 303641"/>
                  <a:gd name="connsiteX2058" fmla="*/ 633490 w 1010331"/>
                  <a:gd name="connsiteY2058" fmla="*/ 21689 h 303641"/>
                  <a:gd name="connsiteX2059" fmla="*/ 633490 w 1010331"/>
                  <a:gd name="connsiteY2059" fmla="*/ 21689 h 303641"/>
                  <a:gd name="connsiteX2060" fmla="*/ 615417 w 1010331"/>
                  <a:gd name="connsiteY2060" fmla="*/ 21689 h 303641"/>
                  <a:gd name="connsiteX2061" fmla="*/ 619935 w 1010331"/>
                  <a:gd name="connsiteY2061" fmla="*/ 26207 h 303641"/>
                  <a:gd name="connsiteX2062" fmla="*/ 615417 w 1010331"/>
                  <a:gd name="connsiteY2062" fmla="*/ 30726 h 303641"/>
                  <a:gd name="connsiteX2063" fmla="*/ 610898 w 1010331"/>
                  <a:gd name="connsiteY2063" fmla="*/ 26207 h 303641"/>
                  <a:gd name="connsiteX2064" fmla="*/ 615417 w 1010331"/>
                  <a:gd name="connsiteY2064" fmla="*/ 21689 h 303641"/>
                  <a:gd name="connsiteX2065" fmla="*/ 615417 w 1010331"/>
                  <a:gd name="connsiteY2065" fmla="*/ 21689 h 303641"/>
                  <a:gd name="connsiteX2066" fmla="*/ 596439 w 1010331"/>
                  <a:gd name="connsiteY2066" fmla="*/ 21689 h 303641"/>
                  <a:gd name="connsiteX2067" fmla="*/ 600957 w 1010331"/>
                  <a:gd name="connsiteY2067" fmla="*/ 26207 h 303641"/>
                  <a:gd name="connsiteX2068" fmla="*/ 596439 w 1010331"/>
                  <a:gd name="connsiteY2068" fmla="*/ 30726 h 303641"/>
                  <a:gd name="connsiteX2069" fmla="*/ 591920 w 1010331"/>
                  <a:gd name="connsiteY2069" fmla="*/ 26207 h 303641"/>
                  <a:gd name="connsiteX2070" fmla="*/ 596439 w 1010331"/>
                  <a:gd name="connsiteY2070" fmla="*/ 21689 h 303641"/>
                  <a:gd name="connsiteX2071" fmla="*/ 596439 w 1010331"/>
                  <a:gd name="connsiteY2071" fmla="*/ 21689 h 303641"/>
                  <a:gd name="connsiteX2072" fmla="*/ 577461 w 1010331"/>
                  <a:gd name="connsiteY2072" fmla="*/ 21689 h 303641"/>
                  <a:gd name="connsiteX2073" fmla="*/ 581980 w 1010331"/>
                  <a:gd name="connsiteY2073" fmla="*/ 26207 h 303641"/>
                  <a:gd name="connsiteX2074" fmla="*/ 577461 w 1010331"/>
                  <a:gd name="connsiteY2074" fmla="*/ 30726 h 303641"/>
                  <a:gd name="connsiteX2075" fmla="*/ 572943 w 1010331"/>
                  <a:gd name="connsiteY2075" fmla="*/ 26207 h 303641"/>
                  <a:gd name="connsiteX2076" fmla="*/ 577461 w 1010331"/>
                  <a:gd name="connsiteY2076" fmla="*/ 21689 h 303641"/>
                  <a:gd name="connsiteX2077" fmla="*/ 577461 w 1010331"/>
                  <a:gd name="connsiteY2077" fmla="*/ 21689 h 303641"/>
                  <a:gd name="connsiteX2078" fmla="*/ 521432 w 1010331"/>
                  <a:gd name="connsiteY2078" fmla="*/ 21689 h 303641"/>
                  <a:gd name="connsiteX2079" fmla="*/ 525951 w 1010331"/>
                  <a:gd name="connsiteY2079" fmla="*/ 26207 h 303641"/>
                  <a:gd name="connsiteX2080" fmla="*/ 521432 w 1010331"/>
                  <a:gd name="connsiteY2080" fmla="*/ 30726 h 303641"/>
                  <a:gd name="connsiteX2081" fmla="*/ 516914 w 1010331"/>
                  <a:gd name="connsiteY2081" fmla="*/ 26207 h 303641"/>
                  <a:gd name="connsiteX2082" fmla="*/ 521432 w 1010331"/>
                  <a:gd name="connsiteY2082" fmla="*/ 21689 h 303641"/>
                  <a:gd name="connsiteX2083" fmla="*/ 521432 w 1010331"/>
                  <a:gd name="connsiteY2083" fmla="*/ 21689 h 303641"/>
                  <a:gd name="connsiteX2084" fmla="*/ 502455 w 1010331"/>
                  <a:gd name="connsiteY2084" fmla="*/ 21689 h 303641"/>
                  <a:gd name="connsiteX2085" fmla="*/ 506973 w 1010331"/>
                  <a:gd name="connsiteY2085" fmla="*/ 26207 h 303641"/>
                  <a:gd name="connsiteX2086" fmla="*/ 502455 w 1010331"/>
                  <a:gd name="connsiteY2086" fmla="*/ 30726 h 303641"/>
                  <a:gd name="connsiteX2087" fmla="*/ 497936 w 1010331"/>
                  <a:gd name="connsiteY2087" fmla="*/ 26207 h 303641"/>
                  <a:gd name="connsiteX2088" fmla="*/ 502455 w 1010331"/>
                  <a:gd name="connsiteY2088" fmla="*/ 21689 h 303641"/>
                  <a:gd name="connsiteX2089" fmla="*/ 502455 w 1010331"/>
                  <a:gd name="connsiteY2089" fmla="*/ 21689 h 303641"/>
                  <a:gd name="connsiteX2090" fmla="*/ 483477 w 1010331"/>
                  <a:gd name="connsiteY2090" fmla="*/ 21689 h 303641"/>
                  <a:gd name="connsiteX2091" fmla="*/ 487995 w 1010331"/>
                  <a:gd name="connsiteY2091" fmla="*/ 26207 h 303641"/>
                  <a:gd name="connsiteX2092" fmla="*/ 483477 w 1010331"/>
                  <a:gd name="connsiteY2092" fmla="*/ 30726 h 303641"/>
                  <a:gd name="connsiteX2093" fmla="*/ 478959 w 1010331"/>
                  <a:gd name="connsiteY2093" fmla="*/ 26207 h 303641"/>
                  <a:gd name="connsiteX2094" fmla="*/ 483477 w 1010331"/>
                  <a:gd name="connsiteY2094" fmla="*/ 21689 h 303641"/>
                  <a:gd name="connsiteX2095" fmla="*/ 483477 w 1010331"/>
                  <a:gd name="connsiteY2095" fmla="*/ 21689 h 303641"/>
                  <a:gd name="connsiteX2096" fmla="*/ 464499 w 1010331"/>
                  <a:gd name="connsiteY2096" fmla="*/ 21689 h 303641"/>
                  <a:gd name="connsiteX2097" fmla="*/ 469018 w 1010331"/>
                  <a:gd name="connsiteY2097" fmla="*/ 26207 h 303641"/>
                  <a:gd name="connsiteX2098" fmla="*/ 464499 w 1010331"/>
                  <a:gd name="connsiteY2098" fmla="*/ 30726 h 303641"/>
                  <a:gd name="connsiteX2099" fmla="*/ 459981 w 1010331"/>
                  <a:gd name="connsiteY2099" fmla="*/ 26207 h 303641"/>
                  <a:gd name="connsiteX2100" fmla="*/ 464499 w 1010331"/>
                  <a:gd name="connsiteY2100" fmla="*/ 21689 h 303641"/>
                  <a:gd name="connsiteX2101" fmla="*/ 464499 w 1010331"/>
                  <a:gd name="connsiteY2101" fmla="*/ 21689 h 303641"/>
                  <a:gd name="connsiteX2102" fmla="*/ 446425 w 1010331"/>
                  <a:gd name="connsiteY2102" fmla="*/ 21689 h 303641"/>
                  <a:gd name="connsiteX2103" fmla="*/ 450944 w 1010331"/>
                  <a:gd name="connsiteY2103" fmla="*/ 26207 h 303641"/>
                  <a:gd name="connsiteX2104" fmla="*/ 446425 w 1010331"/>
                  <a:gd name="connsiteY2104" fmla="*/ 30726 h 303641"/>
                  <a:gd name="connsiteX2105" fmla="*/ 441907 w 1010331"/>
                  <a:gd name="connsiteY2105" fmla="*/ 26207 h 303641"/>
                  <a:gd name="connsiteX2106" fmla="*/ 446425 w 1010331"/>
                  <a:gd name="connsiteY2106" fmla="*/ 21689 h 303641"/>
                  <a:gd name="connsiteX2107" fmla="*/ 446425 w 1010331"/>
                  <a:gd name="connsiteY2107" fmla="*/ 21689 h 303641"/>
                  <a:gd name="connsiteX2108" fmla="*/ 427448 w 1010331"/>
                  <a:gd name="connsiteY2108" fmla="*/ 21689 h 303641"/>
                  <a:gd name="connsiteX2109" fmla="*/ 431966 w 1010331"/>
                  <a:gd name="connsiteY2109" fmla="*/ 26207 h 303641"/>
                  <a:gd name="connsiteX2110" fmla="*/ 427448 w 1010331"/>
                  <a:gd name="connsiteY2110" fmla="*/ 30726 h 303641"/>
                  <a:gd name="connsiteX2111" fmla="*/ 422929 w 1010331"/>
                  <a:gd name="connsiteY2111" fmla="*/ 26207 h 303641"/>
                  <a:gd name="connsiteX2112" fmla="*/ 427448 w 1010331"/>
                  <a:gd name="connsiteY2112" fmla="*/ 21689 h 303641"/>
                  <a:gd name="connsiteX2113" fmla="*/ 427448 w 1010331"/>
                  <a:gd name="connsiteY2113" fmla="*/ 21689 h 303641"/>
                  <a:gd name="connsiteX2114" fmla="*/ 408470 w 1010331"/>
                  <a:gd name="connsiteY2114" fmla="*/ 21689 h 303641"/>
                  <a:gd name="connsiteX2115" fmla="*/ 412989 w 1010331"/>
                  <a:gd name="connsiteY2115" fmla="*/ 26207 h 303641"/>
                  <a:gd name="connsiteX2116" fmla="*/ 408470 w 1010331"/>
                  <a:gd name="connsiteY2116" fmla="*/ 30726 h 303641"/>
                  <a:gd name="connsiteX2117" fmla="*/ 403952 w 1010331"/>
                  <a:gd name="connsiteY2117" fmla="*/ 26207 h 303641"/>
                  <a:gd name="connsiteX2118" fmla="*/ 408470 w 1010331"/>
                  <a:gd name="connsiteY2118" fmla="*/ 21689 h 303641"/>
                  <a:gd name="connsiteX2119" fmla="*/ 408470 w 1010331"/>
                  <a:gd name="connsiteY2119" fmla="*/ 21689 h 303641"/>
                  <a:gd name="connsiteX2120" fmla="*/ 662409 w 1010331"/>
                  <a:gd name="connsiteY2120" fmla="*/ 10844 h 303641"/>
                  <a:gd name="connsiteX2121" fmla="*/ 666927 w 1010331"/>
                  <a:gd name="connsiteY2121" fmla="*/ 15363 h 303641"/>
                  <a:gd name="connsiteX2122" fmla="*/ 662409 w 1010331"/>
                  <a:gd name="connsiteY2122" fmla="*/ 19881 h 303641"/>
                  <a:gd name="connsiteX2123" fmla="*/ 657890 w 1010331"/>
                  <a:gd name="connsiteY2123" fmla="*/ 15363 h 303641"/>
                  <a:gd name="connsiteX2124" fmla="*/ 662409 w 1010331"/>
                  <a:gd name="connsiteY2124" fmla="*/ 10844 h 303641"/>
                  <a:gd name="connsiteX2125" fmla="*/ 662409 w 1010331"/>
                  <a:gd name="connsiteY2125" fmla="*/ 10844 h 303641"/>
                  <a:gd name="connsiteX2126" fmla="*/ 643431 w 1010331"/>
                  <a:gd name="connsiteY2126" fmla="*/ 10844 h 303641"/>
                  <a:gd name="connsiteX2127" fmla="*/ 647950 w 1010331"/>
                  <a:gd name="connsiteY2127" fmla="*/ 15363 h 303641"/>
                  <a:gd name="connsiteX2128" fmla="*/ 643431 w 1010331"/>
                  <a:gd name="connsiteY2128" fmla="*/ 19881 h 303641"/>
                  <a:gd name="connsiteX2129" fmla="*/ 638913 w 1010331"/>
                  <a:gd name="connsiteY2129" fmla="*/ 15363 h 303641"/>
                  <a:gd name="connsiteX2130" fmla="*/ 643431 w 1010331"/>
                  <a:gd name="connsiteY2130" fmla="*/ 10844 h 303641"/>
                  <a:gd name="connsiteX2131" fmla="*/ 643431 w 1010331"/>
                  <a:gd name="connsiteY2131" fmla="*/ 10844 h 303641"/>
                  <a:gd name="connsiteX2132" fmla="*/ 624453 w 1010331"/>
                  <a:gd name="connsiteY2132" fmla="*/ 10844 h 303641"/>
                  <a:gd name="connsiteX2133" fmla="*/ 628972 w 1010331"/>
                  <a:gd name="connsiteY2133" fmla="*/ 15363 h 303641"/>
                  <a:gd name="connsiteX2134" fmla="*/ 624453 w 1010331"/>
                  <a:gd name="connsiteY2134" fmla="*/ 19881 h 303641"/>
                  <a:gd name="connsiteX2135" fmla="*/ 619935 w 1010331"/>
                  <a:gd name="connsiteY2135" fmla="*/ 15363 h 303641"/>
                  <a:gd name="connsiteX2136" fmla="*/ 624453 w 1010331"/>
                  <a:gd name="connsiteY2136" fmla="*/ 10844 h 303641"/>
                  <a:gd name="connsiteX2137" fmla="*/ 624453 w 1010331"/>
                  <a:gd name="connsiteY2137" fmla="*/ 10844 h 303641"/>
                  <a:gd name="connsiteX2138" fmla="*/ 605476 w 1010331"/>
                  <a:gd name="connsiteY2138" fmla="*/ 10844 h 303641"/>
                  <a:gd name="connsiteX2139" fmla="*/ 609994 w 1010331"/>
                  <a:gd name="connsiteY2139" fmla="*/ 15363 h 303641"/>
                  <a:gd name="connsiteX2140" fmla="*/ 605476 w 1010331"/>
                  <a:gd name="connsiteY2140" fmla="*/ 19881 h 303641"/>
                  <a:gd name="connsiteX2141" fmla="*/ 600957 w 1010331"/>
                  <a:gd name="connsiteY2141" fmla="*/ 15363 h 303641"/>
                  <a:gd name="connsiteX2142" fmla="*/ 605476 w 1010331"/>
                  <a:gd name="connsiteY2142" fmla="*/ 10844 h 303641"/>
                  <a:gd name="connsiteX2143" fmla="*/ 605476 w 1010331"/>
                  <a:gd name="connsiteY2143" fmla="*/ 10844 h 303641"/>
                  <a:gd name="connsiteX2144" fmla="*/ 596439 w 1010331"/>
                  <a:gd name="connsiteY2144" fmla="*/ 1807 h 303641"/>
                  <a:gd name="connsiteX2145" fmla="*/ 600957 w 1010331"/>
                  <a:gd name="connsiteY2145" fmla="*/ 6326 h 303641"/>
                  <a:gd name="connsiteX2146" fmla="*/ 596439 w 1010331"/>
                  <a:gd name="connsiteY2146" fmla="*/ 10844 h 303641"/>
                  <a:gd name="connsiteX2147" fmla="*/ 591920 w 1010331"/>
                  <a:gd name="connsiteY2147" fmla="*/ 6326 h 303641"/>
                  <a:gd name="connsiteX2148" fmla="*/ 596439 w 1010331"/>
                  <a:gd name="connsiteY2148" fmla="*/ 1807 h 303641"/>
                  <a:gd name="connsiteX2149" fmla="*/ 596439 w 1010331"/>
                  <a:gd name="connsiteY2149" fmla="*/ 1807 h 303641"/>
                  <a:gd name="connsiteX2150" fmla="*/ 840437 w 1010331"/>
                  <a:gd name="connsiteY2150" fmla="*/ 143688 h 303641"/>
                  <a:gd name="connsiteX2151" fmla="*/ 844955 w 1010331"/>
                  <a:gd name="connsiteY2151" fmla="*/ 148206 h 303641"/>
                  <a:gd name="connsiteX2152" fmla="*/ 840437 w 1010331"/>
                  <a:gd name="connsiteY2152" fmla="*/ 152725 h 303641"/>
                  <a:gd name="connsiteX2153" fmla="*/ 835918 w 1010331"/>
                  <a:gd name="connsiteY2153" fmla="*/ 148206 h 303641"/>
                  <a:gd name="connsiteX2154" fmla="*/ 840437 w 1010331"/>
                  <a:gd name="connsiteY2154" fmla="*/ 143688 h 303641"/>
                  <a:gd name="connsiteX2155" fmla="*/ 840437 w 1010331"/>
                  <a:gd name="connsiteY2155" fmla="*/ 143688 h 303641"/>
                  <a:gd name="connsiteX2156" fmla="*/ 821459 w 1010331"/>
                  <a:gd name="connsiteY2156" fmla="*/ 143688 h 303641"/>
                  <a:gd name="connsiteX2157" fmla="*/ 825978 w 1010331"/>
                  <a:gd name="connsiteY2157" fmla="*/ 148206 h 303641"/>
                  <a:gd name="connsiteX2158" fmla="*/ 821459 w 1010331"/>
                  <a:gd name="connsiteY2158" fmla="*/ 152725 h 303641"/>
                  <a:gd name="connsiteX2159" fmla="*/ 816941 w 1010331"/>
                  <a:gd name="connsiteY2159" fmla="*/ 148206 h 303641"/>
                  <a:gd name="connsiteX2160" fmla="*/ 821459 w 1010331"/>
                  <a:gd name="connsiteY2160" fmla="*/ 143688 h 303641"/>
                  <a:gd name="connsiteX2161" fmla="*/ 821459 w 1010331"/>
                  <a:gd name="connsiteY2161" fmla="*/ 143688 h 303641"/>
                  <a:gd name="connsiteX2162" fmla="*/ 803385 w 1010331"/>
                  <a:gd name="connsiteY2162" fmla="*/ 143688 h 303641"/>
                  <a:gd name="connsiteX2163" fmla="*/ 807904 w 1010331"/>
                  <a:gd name="connsiteY2163" fmla="*/ 148206 h 303641"/>
                  <a:gd name="connsiteX2164" fmla="*/ 803385 w 1010331"/>
                  <a:gd name="connsiteY2164" fmla="*/ 152725 h 303641"/>
                  <a:gd name="connsiteX2165" fmla="*/ 798867 w 1010331"/>
                  <a:gd name="connsiteY2165" fmla="*/ 148206 h 303641"/>
                  <a:gd name="connsiteX2166" fmla="*/ 803385 w 1010331"/>
                  <a:gd name="connsiteY2166" fmla="*/ 143688 h 303641"/>
                  <a:gd name="connsiteX2167" fmla="*/ 803385 w 1010331"/>
                  <a:gd name="connsiteY2167" fmla="*/ 143688 h 303641"/>
                  <a:gd name="connsiteX2168" fmla="*/ 784408 w 1010331"/>
                  <a:gd name="connsiteY2168" fmla="*/ 143688 h 303641"/>
                  <a:gd name="connsiteX2169" fmla="*/ 788926 w 1010331"/>
                  <a:gd name="connsiteY2169" fmla="*/ 148206 h 303641"/>
                  <a:gd name="connsiteX2170" fmla="*/ 784408 w 1010331"/>
                  <a:gd name="connsiteY2170" fmla="*/ 152725 h 303641"/>
                  <a:gd name="connsiteX2171" fmla="*/ 779889 w 1010331"/>
                  <a:gd name="connsiteY2171" fmla="*/ 148206 h 303641"/>
                  <a:gd name="connsiteX2172" fmla="*/ 784408 w 1010331"/>
                  <a:gd name="connsiteY2172" fmla="*/ 143688 h 303641"/>
                  <a:gd name="connsiteX2173" fmla="*/ 784408 w 1010331"/>
                  <a:gd name="connsiteY2173" fmla="*/ 143688 h 303641"/>
                  <a:gd name="connsiteX2174" fmla="*/ 765430 w 1010331"/>
                  <a:gd name="connsiteY2174" fmla="*/ 143688 h 303641"/>
                  <a:gd name="connsiteX2175" fmla="*/ 769948 w 1010331"/>
                  <a:gd name="connsiteY2175" fmla="*/ 148206 h 303641"/>
                  <a:gd name="connsiteX2176" fmla="*/ 765430 w 1010331"/>
                  <a:gd name="connsiteY2176" fmla="*/ 152725 h 303641"/>
                  <a:gd name="connsiteX2177" fmla="*/ 760912 w 1010331"/>
                  <a:gd name="connsiteY2177" fmla="*/ 148206 h 303641"/>
                  <a:gd name="connsiteX2178" fmla="*/ 765430 w 1010331"/>
                  <a:gd name="connsiteY2178" fmla="*/ 143688 h 303641"/>
                  <a:gd name="connsiteX2179" fmla="*/ 765430 w 1010331"/>
                  <a:gd name="connsiteY2179" fmla="*/ 143688 h 303641"/>
                  <a:gd name="connsiteX2180" fmla="*/ 746452 w 1010331"/>
                  <a:gd name="connsiteY2180" fmla="*/ 143688 h 303641"/>
                  <a:gd name="connsiteX2181" fmla="*/ 750971 w 1010331"/>
                  <a:gd name="connsiteY2181" fmla="*/ 148206 h 303641"/>
                  <a:gd name="connsiteX2182" fmla="*/ 746452 w 1010331"/>
                  <a:gd name="connsiteY2182" fmla="*/ 152725 h 303641"/>
                  <a:gd name="connsiteX2183" fmla="*/ 741934 w 1010331"/>
                  <a:gd name="connsiteY2183" fmla="*/ 148206 h 303641"/>
                  <a:gd name="connsiteX2184" fmla="*/ 746452 w 1010331"/>
                  <a:gd name="connsiteY2184" fmla="*/ 143688 h 303641"/>
                  <a:gd name="connsiteX2185" fmla="*/ 746452 w 1010331"/>
                  <a:gd name="connsiteY2185" fmla="*/ 143688 h 303641"/>
                  <a:gd name="connsiteX2186" fmla="*/ 727475 w 1010331"/>
                  <a:gd name="connsiteY2186" fmla="*/ 143688 h 303641"/>
                  <a:gd name="connsiteX2187" fmla="*/ 731993 w 1010331"/>
                  <a:gd name="connsiteY2187" fmla="*/ 148206 h 303641"/>
                  <a:gd name="connsiteX2188" fmla="*/ 727475 w 1010331"/>
                  <a:gd name="connsiteY2188" fmla="*/ 152725 h 303641"/>
                  <a:gd name="connsiteX2189" fmla="*/ 722956 w 1010331"/>
                  <a:gd name="connsiteY2189" fmla="*/ 148206 h 303641"/>
                  <a:gd name="connsiteX2190" fmla="*/ 727475 w 1010331"/>
                  <a:gd name="connsiteY2190" fmla="*/ 143688 h 303641"/>
                  <a:gd name="connsiteX2191" fmla="*/ 727475 w 1010331"/>
                  <a:gd name="connsiteY2191" fmla="*/ 143688 h 303641"/>
                  <a:gd name="connsiteX2192" fmla="*/ 709401 w 1010331"/>
                  <a:gd name="connsiteY2192" fmla="*/ 143688 h 303641"/>
                  <a:gd name="connsiteX2193" fmla="*/ 713919 w 1010331"/>
                  <a:gd name="connsiteY2193" fmla="*/ 148206 h 303641"/>
                  <a:gd name="connsiteX2194" fmla="*/ 709401 w 1010331"/>
                  <a:gd name="connsiteY2194" fmla="*/ 152725 h 303641"/>
                  <a:gd name="connsiteX2195" fmla="*/ 704882 w 1010331"/>
                  <a:gd name="connsiteY2195" fmla="*/ 148206 h 303641"/>
                  <a:gd name="connsiteX2196" fmla="*/ 709401 w 1010331"/>
                  <a:gd name="connsiteY2196" fmla="*/ 143688 h 303641"/>
                  <a:gd name="connsiteX2197" fmla="*/ 709401 w 1010331"/>
                  <a:gd name="connsiteY2197" fmla="*/ 143688 h 303641"/>
                  <a:gd name="connsiteX2198" fmla="*/ 690423 w 1010331"/>
                  <a:gd name="connsiteY2198" fmla="*/ 143688 h 303641"/>
                  <a:gd name="connsiteX2199" fmla="*/ 694942 w 1010331"/>
                  <a:gd name="connsiteY2199" fmla="*/ 148206 h 303641"/>
                  <a:gd name="connsiteX2200" fmla="*/ 690423 w 1010331"/>
                  <a:gd name="connsiteY2200" fmla="*/ 152725 h 303641"/>
                  <a:gd name="connsiteX2201" fmla="*/ 685905 w 1010331"/>
                  <a:gd name="connsiteY2201" fmla="*/ 148206 h 303641"/>
                  <a:gd name="connsiteX2202" fmla="*/ 690423 w 1010331"/>
                  <a:gd name="connsiteY2202" fmla="*/ 143688 h 303641"/>
                  <a:gd name="connsiteX2203" fmla="*/ 690423 w 1010331"/>
                  <a:gd name="connsiteY2203" fmla="*/ 143688 h 303641"/>
                  <a:gd name="connsiteX2204" fmla="*/ 671446 w 1010331"/>
                  <a:gd name="connsiteY2204" fmla="*/ 143688 h 303641"/>
                  <a:gd name="connsiteX2205" fmla="*/ 675964 w 1010331"/>
                  <a:gd name="connsiteY2205" fmla="*/ 148206 h 303641"/>
                  <a:gd name="connsiteX2206" fmla="*/ 671446 w 1010331"/>
                  <a:gd name="connsiteY2206" fmla="*/ 152725 h 303641"/>
                  <a:gd name="connsiteX2207" fmla="*/ 666927 w 1010331"/>
                  <a:gd name="connsiteY2207" fmla="*/ 148206 h 303641"/>
                  <a:gd name="connsiteX2208" fmla="*/ 671446 w 1010331"/>
                  <a:gd name="connsiteY2208" fmla="*/ 143688 h 303641"/>
                  <a:gd name="connsiteX2209" fmla="*/ 671446 w 1010331"/>
                  <a:gd name="connsiteY2209" fmla="*/ 143688 h 303641"/>
                  <a:gd name="connsiteX2210" fmla="*/ 652468 w 1010331"/>
                  <a:gd name="connsiteY2210" fmla="*/ 143688 h 303641"/>
                  <a:gd name="connsiteX2211" fmla="*/ 656987 w 1010331"/>
                  <a:gd name="connsiteY2211" fmla="*/ 148206 h 303641"/>
                  <a:gd name="connsiteX2212" fmla="*/ 652468 w 1010331"/>
                  <a:gd name="connsiteY2212" fmla="*/ 152725 h 303641"/>
                  <a:gd name="connsiteX2213" fmla="*/ 647950 w 1010331"/>
                  <a:gd name="connsiteY2213" fmla="*/ 148206 h 303641"/>
                  <a:gd name="connsiteX2214" fmla="*/ 652468 w 1010331"/>
                  <a:gd name="connsiteY2214" fmla="*/ 143688 h 303641"/>
                  <a:gd name="connsiteX2215" fmla="*/ 652468 w 1010331"/>
                  <a:gd name="connsiteY2215" fmla="*/ 143688 h 303641"/>
                  <a:gd name="connsiteX2216" fmla="*/ 633490 w 1010331"/>
                  <a:gd name="connsiteY2216" fmla="*/ 143688 h 303641"/>
                  <a:gd name="connsiteX2217" fmla="*/ 638009 w 1010331"/>
                  <a:gd name="connsiteY2217" fmla="*/ 148206 h 303641"/>
                  <a:gd name="connsiteX2218" fmla="*/ 633490 w 1010331"/>
                  <a:gd name="connsiteY2218" fmla="*/ 152725 h 303641"/>
                  <a:gd name="connsiteX2219" fmla="*/ 628972 w 1010331"/>
                  <a:gd name="connsiteY2219" fmla="*/ 148206 h 303641"/>
                  <a:gd name="connsiteX2220" fmla="*/ 633490 w 1010331"/>
                  <a:gd name="connsiteY2220" fmla="*/ 143688 h 303641"/>
                  <a:gd name="connsiteX2221" fmla="*/ 633490 w 1010331"/>
                  <a:gd name="connsiteY2221" fmla="*/ 143688 h 303641"/>
                  <a:gd name="connsiteX2222" fmla="*/ 615417 w 1010331"/>
                  <a:gd name="connsiteY2222" fmla="*/ 143688 h 303641"/>
                  <a:gd name="connsiteX2223" fmla="*/ 619935 w 1010331"/>
                  <a:gd name="connsiteY2223" fmla="*/ 148206 h 303641"/>
                  <a:gd name="connsiteX2224" fmla="*/ 615417 w 1010331"/>
                  <a:gd name="connsiteY2224" fmla="*/ 152725 h 303641"/>
                  <a:gd name="connsiteX2225" fmla="*/ 610898 w 1010331"/>
                  <a:gd name="connsiteY2225" fmla="*/ 148206 h 303641"/>
                  <a:gd name="connsiteX2226" fmla="*/ 615417 w 1010331"/>
                  <a:gd name="connsiteY2226" fmla="*/ 143688 h 303641"/>
                  <a:gd name="connsiteX2227" fmla="*/ 615417 w 1010331"/>
                  <a:gd name="connsiteY2227" fmla="*/ 143688 h 303641"/>
                  <a:gd name="connsiteX2228" fmla="*/ 596439 w 1010331"/>
                  <a:gd name="connsiteY2228" fmla="*/ 143688 h 303641"/>
                  <a:gd name="connsiteX2229" fmla="*/ 600957 w 1010331"/>
                  <a:gd name="connsiteY2229" fmla="*/ 148206 h 303641"/>
                  <a:gd name="connsiteX2230" fmla="*/ 596439 w 1010331"/>
                  <a:gd name="connsiteY2230" fmla="*/ 152725 h 303641"/>
                  <a:gd name="connsiteX2231" fmla="*/ 591920 w 1010331"/>
                  <a:gd name="connsiteY2231" fmla="*/ 148206 h 303641"/>
                  <a:gd name="connsiteX2232" fmla="*/ 596439 w 1010331"/>
                  <a:gd name="connsiteY2232" fmla="*/ 143688 h 303641"/>
                  <a:gd name="connsiteX2233" fmla="*/ 596439 w 1010331"/>
                  <a:gd name="connsiteY2233" fmla="*/ 143688 h 303641"/>
                  <a:gd name="connsiteX2234" fmla="*/ 577461 w 1010331"/>
                  <a:gd name="connsiteY2234" fmla="*/ 143688 h 303641"/>
                  <a:gd name="connsiteX2235" fmla="*/ 581980 w 1010331"/>
                  <a:gd name="connsiteY2235" fmla="*/ 148206 h 303641"/>
                  <a:gd name="connsiteX2236" fmla="*/ 577461 w 1010331"/>
                  <a:gd name="connsiteY2236" fmla="*/ 152725 h 303641"/>
                  <a:gd name="connsiteX2237" fmla="*/ 572943 w 1010331"/>
                  <a:gd name="connsiteY2237" fmla="*/ 148206 h 303641"/>
                  <a:gd name="connsiteX2238" fmla="*/ 577461 w 1010331"/>
                  <a:gd name="connsiteY2238" fmla="*/ 143688 h 303641"/>
                  <a:gd name="connsiteX2239" fmla="*/ 577461 w 1010331"/>
                  <a:gd name="connsiteY2239" fmla="*/ 143688 h 303641"/>
                  <a:gd name="connsiteX2240" fmla="*/ 558484 w 1010331"/>
                  <a:gd name="connsiteY2240" fmla="*/ 143688 h 303641"/>
                  <a:gd name="connsiteX2241" fmla="*/ 563002 w 1010331"/>
                  <a:gd name="connsiteY2241" fmla="*/ 148206 h 303641"/>
                  <a:gd name="connsiteX2242" fmla="*/ 558484 w 1010331"/>
                  <a:gd name="connsiteY2242" fmla="*/ 152725 h 303641"/>
                  <a:gd name="connsiteX2243" fmla="*/ 553965 w 1010331"/>
                  <a:gd name="connsiteY2243" fmla="*/ 148206 h 303641"/>
                  <a:gd name="connsiteX2244" fmla="*/ 558484 w 1010331"/>
                  <a:gd name="connsiteY2244" fmla="*/ 143688 h 303641"/>
                  <a:gd name="connsiteX2245" fmla="*/ 558484 w 1010331"/>
                  <a:gd name="connsiteY2245" fmla="*/ 143688 h 303641"/>
                  <a:gd name="connsiteX2246" fmla="*/ 539506 w 1010331"/>
                  <a:gd name="connsiteY2246" fmla="*/ 143688 h 303641"/>
                  <a:gd name="connsiteX2247" fmla="*/ 544025 w 1010331"/>
                  <a:gd name="connsiteY2247" fmla="*/ 148206 h 303641"/>
                  <a:gd name="connsiteX2248" fmla="*/ 539506 w 1010331"/>
                  <a:gd name="connsiteY2248" fmla="*/ 152725 h 303641"/>
                  <a:gd name="connsiteX2249" fmla="*/ 534988 w 1010331"/>
                  <a:gd name="connsiteY2249" fmla="*/ 148206 h 303641"/>
                  <a:gd name="connsiteX2250" fmla="*/ 539506 w 1010331"/>
                  <a:gd name="connsiteY2250" fmla="*/ 143688 h 303641"/>
                  <a:gd name="connsiteX2251" fmla="*/ 539506 w 1010331"/>
                  <a:gd name="connsiteY2251" fmla="*/ 143688 h 303641"/>
                  <a:gd name="connsiteX2252" fmla="*/ 521432 w 1010331"/>
                  <a:gd name="connsiteY2252" fmla="*/ 143688 h 303641"/>
                  <a:gd name="connsiteX2253" fmla="*/ 525951 w 1010331"/>
                  <a:gd name="connsiteY2253" fmla="*/ 148206 h 303641"/>
                  <a:gd name="connsiteX2254" fmla="*/ 521432 w 1010331"/>
                  <a:gd name="connsiteY2254" fmla="*/ 152725 h 303641"/>
                  <a:gd name="connsiteX2255" fmla="*/ 516914 w 1010331"/>
                  <a:gd name="connsiteY2255" fmla="*/ 148206 h 303641"/>
                  <a:gd name="connsiteX2256" fmla="*/ 521432 w 1010331"/>
                  <a:gd name="connsiteY2256" fmla="*/ 143688 h 303641"/>
                  <a:gd name="connsiteX2257" fmla="*/ 521432 w 1010331"/>
                  <a:gd name="connsiteY2257" fmla="*/ 143688 h 303641"/>
                  <a:gd name="connsiteX2258" fmla="*/ 502455 w 1010331"/>
                  <a:gd name="connsiteY2258" fmla="*/ 143688 h 303641"/>
                  <a:gd name="connsiteX2259" fmla="*/ 506973 w 1010331"/>
                  <a:gd name="connsiteY2259" fmla="*/ 148206 h 303641"/>
                  <a:gd name="connsiteX2260" fmla="*/ 502455 w 1010331"/>
                  <a:gd name="connsiteY2260" fmla="*/ 152725 h 303641"/>
                  <a:gd name="connsiteX2261" fmla="*/ 497936 w 1010331"/>
                  <a:gd name="connsiteY2261" fmla="*/ 148206 h 303641"/>
                  <a:gd name="connsiteX2262" fmla="*/ 502455 w 1010331"/>
                  <a:gd name="connsiteY2262" fmla="*/ 143688 h 303641"/>
                  <a:gd name="connsiteX2263" fmla="*/ 502455 w 1010331"/>
                  <a:gd name="connsiteY2263" fmla="*/ 143688 h 303641"/>
                  <a:gd name="connsiteX2264" fmla="*/ 483477 w 1010331"/>
                  <a:gd name="connsiteY2264" fmla="*/ 143688 h 303641"/>
                  <a:gd name="connsiteX2265" fmla="*/ 487995 w 1010331"/>
                  <a:gd name="connsiteY2265" fmla="*/ 148206 h 303641"/>
                  <a:gd name="connsiteX2266" fmla="*/ 483477 w 1010331"/>
                  <a:gd name="connsiteY2266" fmla="*/ 152725 h 303641"/>
                  <a:gd name="connsiteX2267" fmla="*/ 478959 w 1010331"/>
                  <a:gd name="connsiteY2267" fmla="*/ 148206 h 303641"/>
                  <a:gd name="connsiteX2268" fmla="*/ 483477 w 1010331"/>
                  <a:gd name="connsiteY2268" fmla="*/ 143688 h 303641"/>
                  <a:gd name="connsiteX2269" fmla="*/ 483477 w 1010331"/>
                  <a:gd name="connsiteY2269" fmla="*/ 143688 h 303641"/>
                  <a:gd name="connsiteX2270" fmla="*/ 464499 w 1010331"/>
                  <a:gd name="connsiteY2270" fmla="*/ 143688 h 303641"/>
                  <a:gd name="connsiteX2271" fmla="*/ 469018 w 1010331"/>
                  <a:gd name="connsiteY2271" fmla="*/ 148206 h 303641"/>
                  <a:gd name="connsiteX2272" fmla="*/ 464499 w 1010331"/>
                  <a:gd name="connsiteY2272" fmla="*/ 152725 h 303641"/>
                  <a:gd name="connsiteX2273" fmla="*/ 459981 w 1010331"/>
                  <a:gd name="connsiteY2273" fmla="*/ 148206 h 303641"/>
                  <a:gd name="connsiteX2274" fmla="*/ 464499 w 1010331"/>
                  <a:gd name="connsiteY2274" fmla="*/ 143688 h 303641"/>
                  <a:gd name="connsiteX2275" fmla="*/ 464499 w 1010331"/>
                  <a:gd name="connsiteY2275" fmla="*/ 143688 h 303641"/>
                  <a:gd name="connsiteX2276" fmla="*/ 446425 w 1010331"/>
                  <a:gd name="connsiteY2276" fmla="*/ 143688 h 303641"/>
                  <a:gd name="connsiteX2277" fmla="*/ 450944 w 1010331"/>
                  <a:gd name="connsiteY2277" fmla="*/ 148206 h 303641"/>
                  <a:gd name="connsiteX2278" fmla="*/ 446425 w 1010331"/>
                  <a:gd name="connsiteY2278" fmla="*/ 152725 h 303641"/>
                  <a:gd name="connsiteX2279" fmla="*/ 441907 w 1010331"/>
                  <a:gd name="connsiteY2279" fmla="*/ 148206 h 303641"/>
                  <a:gd name="connsiteX2280" fmla="*/ 446425 w 1010331"/>
                  <a:gd name="connsiteY2280" fmla="*/ 143688 h 303641"/>
                  <a:gd name="connsiteX2281" fmla="*/ 446425 w 1010331"/>
                  <a:gd name="connsiteY2281" fmla="*/ 143688 h 303641"/>
                  <a:gd name="connsiteX2282" fmla="*/ 427448 w 1010331"/>
                  <a:gd name="connsiteY2282" fmla="*/ 143688 h 303641"/>
                  <a:gd name="connsiteX2283" fmla="*/ 431966 w 1010331"/>
                  <a:gd name="connsiteY2283" fmla="*/ 148206 h 303641"/>
                  <a:gd name="connsiteX2284" fmla="*/ 427448 w 1010331"/>
                  <a:gd name="connsiteY2284" fmla="*/ 152725 h 303641"/>
                  <a:gd name="connsiteX2285" fmla="*/ 422929 w 1010331"/>
                  <a:gd name="connsiteY2285" fmla="*/ 148206 h 303641"/>
                  <a:gd name="connsiteX2286" fmla="*/ 427448 w 1010331"/>
                  <a:gd name="connsiteY2286" fmla="*/ 143688 h 303641"/>
                  <a:gd name="connsiteX2287" fmla="*/ 427448 w 1010331"/>
                  <a:gd name="connsiteY2287" fmla="*/ 143688 h 303641"/>
                  <a:gd name="connsiteX2288" fmla="*/ 408470 w 1010331"/>
                  <a:gd name="connsiteY2288" fmla="*/ 143688 h 303641"/>
                  <a:gd name="connsiteX2289" fmla="*/ 412989 w 1010331"/>
                  <a:gd name="connsiteY2289" fmla="*/ 148206 h 303641"/>
                  <a:gd name="connsiteX2290" fmla="*/ 408470 w 1010331"/>
                  <a:gd name="connsiteY2290" fmla="*/ 152725 h 303641"/>
                  <a:gd name="connsiteX2291" fmla="*/ 403952 w 1010331"/>
                  <a:gd name="connsiteY2291" fmla="*/ 148206 h 303641"/>
                  <a:gd name="connsiteX2292" fmla="*/ 408470 w 1010331"/>
                  <a:gd name="connsiteY2292" fmla="*/ 143688 h 303641"/>
                  <a:gd name="connsiteX2293" fmla="*/ 408470 w 1010331"/>
                  <a:gd name="connsiteY2293" fmla="*/ 143688 h 303641"/>
                  <a:gd name="connsiteX2294" fmla="*/ 389493 w 1010331"/>
                  <a:gd name="connsiteY2294" fmla="*/ 143688 h 303641"/>
                  <a:gd name="connsiteX2295" fmla="*/ 394011 w 1010331"/>
                  <a:gd name="connsiteY2295" fmla="*/ 148206 h 303641"/>
                  <a:gd name="connsiteX2296" fmla="*/ 389493 w 1010331"/>
                  <a:gd name="connsiteY2296" fmla="*/ 152725 h 303641"/>
                  <a:gd name="connsiteX2297" fmla="*/ 384974 w 1010331"/>
                  <a:gd name="connsiteY2297" fmla="*/ 148206 h 303641"/>
                  <a:gd name="connsiteX2298" fmla="*/ 389493 w 1010331"/>
                  <a:gd name="connsiteY2298" fmla="*/ 143688 h 303641"/>
                  <a:gd name="connsiteX2299" fmla="*/ 389493 w 1010331"/>
                  <a:gd name="connsiteY2299" fmla="*/ 143688 h 303641"/>
                  <a:gd name="connsiteX2300" fmla="*/ 370515 w 1010331"/>
                  <a:gd name="connsiteY2300" fmla="*/ 143688 h 303641"/>
                  <a:gd name="connsiteX2301" fmla="*/ 375034 w 1010331"/>
                  <a:gd name="connsiteY2301" fmla="*/ 148206 h 303641"/>
                  <a:gd name="connsiteX2302" fmla="*/ 370515 w 1010331"/>
                  <a:gd name="connsiteY2302" fmla="*/ 152725 h 303641"/>
                  <a:gd name="connsiteX2303" fmla="*/ 365997 w 1010331"/>
                  <a:gd name="connsiteY2303" fmla="*/ 148206 h 303641"/>
                  <a:gd name="connsiteX2304" fmla="*/ 370515 w 1010331"/>
                  <a:gd name="connsiteY2304" fmla="*/ 143688 h 303641"/>
                  <a:gd name="connsiteX2305" fmla="*/ 370515 w 1010331"/>
                  <a:gd name="connsiteY2305" fmla="*/ 143688 h 303641"/>
                  <a:gd name="connsiteX2306" fmla="*/ 352441 w 1010331"/>
                  <a:gd name="connsiteY2306" fmla="*/ 143688 h 303641"/>
                  <a:gd name="connsiteX2307" fmla="*/ 356960 w 1010331"/>
                  <a:gd name="connsiteY2307" fmla="*/ 148206 h 303641"/>
                  <a:gd name="connsiteX2308" fmla="*/ 352441 w 1010331"/>
                  <a:gd name="connsiteY2308" fmla="*/ 152725 h 303641"/>
                  <a:gd name="connsiteX2309" fmla="*/ 347923 w 1010331"/>
                  <a:gd name="connsiteY2309" fmla="*/ 148206 h 303641"/>
                  <a:gd name="connsiteX2310" fmla="*/ 352441 w 1010331"/>
                  <a:gd name="connsiteY2310" fmla="*/ 143688 h 303641"/>
                  <a:gd name="connsiteX2311" fmla="*/ 352441 w 1010331"/>
                  <a:gd name="connsiteY2311" fmla="*/ 143688 h 303641"/>
                  <a:gd name="connsiteX2312" fmla="*/ 333464 w 1010331"/>
                  <a:gd name="connsiteY2312" fmla="*/ 143688 h 303641"/>
                  <a:gd name="connsiteX2313" fmla="*/ 337982 w 1010331"/>
                  <a:gd name="connsiteY2313" fmla="*/ 148206 h 303641"/>
                  <a:gd name="connsiteX2314" fmla="*/ 333464 w 1010331"/>
                  <a:gd name="connsiteY2314" fmla="*/ 152725 h 303641"/>
                  <a:gd name="connsiteX2315" fmla="*/ 328945 w 1010331"/>
                  <a:gd name="connsiteY2315" fmla="*/ 148206 h 303641"/>
                  <a:gd name="connsiteX2316" fmla="*/ 333464 w 1010331"/>
                  <a:gd name="connsiteY2316" fmla="*/ 143688 h 303641"/>
                  <a:gd name="connsiteX2317" fmla="*/ 333464 w 1010331"/>
                  <a:gd name="connsiteY2317" fmla="*/ 143688 h 303641"/>
                  <a:gd name="connsiteX2318" fmla="*/ 314486 w 1010331"/>
                  <a:gd name="connsiteY2318" fmla="*/ 143688 h 303641"/>
                  <a:gd name="connsiteX2319" fmla="*/ 319004 w 1010331"/>
                  <a:gd name="connsiteY2319" fmla="*/ 148206 h 303641"/>
                  <a:gd name="connsiteX2320" fmla="*/ 314486 w 1010331"/>
                  <a:gd name="connsiteY2320" fmla="*/ 152725 h 303641"/>
                  <a:gd name="connsiteX2321" fmla="*/ 309968 w 1010331"/>
                  <a:gd name="connsiteY2321" fmla="*/ 148206 h 303641"/>
                  <a:gd name="connsiteX2322" fmla="*/ 314486 w 1010331"/>
                  <a:gd name="connsiteY2322" fmla="*/ 143688 h 303641"/>
                  <a:gd name="connsiteX2323" fmla="*/ 314486 w 1010331"/>
                  <a:gd name="connsiteY2323" fmla="*/ 143688 h 303641"/>
                  <a:gd name="connsiteX2324" fmla="*/ 295508 w 1010331"/>
                  <a:gd name="connsiteY2324" fmla="*/ 143688 h 303641"/>
                  <a:gd name="connsiteX2325" fmla="*/ 300027 w 1010331"/>
                  <a:gd name="connsiteY2325" fmla="*/ 148206 h 303641"/>
                  <a:gd name="connsiteX2326" fmla="*/ 295508 w 1010331"/>
                  <a:gd name="connsiteY2326" fmla="*/ 152725 h 303641"/>
                  <a:gd name="connsiteX2327" fmla="*/ 290990 w 1010331"/>
                  <a:gd name="connsiteY2327" fmla="*/ 148206 h 303641"/>
                  <a:gd name="connsiteX2328" fmla="*/ 295508 w 1010331"/>
                  <a:gd name="connsiteY2328" fmla="*/ 143688 h 303641"/>
                  <a:gd name="connsiteX2329" fmla="*/ 295508 w 1010331"/>
                  <a:gd name="connsiteY2329" fmla="*/ 143688 h 303641"/>
                  <a:gd name="connsiteX2330" fmla="*/ 831400 w 1010331"/>
                  <a:gd name="connsiteY2330" fmla="*/ 132843 h 303641"/>
                  <a:gd name="connsiteX2331" fmla="*/ 835918 w 1010331"/>
                  <a:gd name="connsiteY2331" fmla="*/ 137362 h 303641"/>
                  <a:gd name="connsiteX2332" fmla="*/ 831400 w 1010331"/>
                  <a:gd name="connsiteY2332" fmla="*/ 141880 h 303641"/>
                  <a:gd name="connsiteX2333" fmla="*/ 826881 w 1010331"/>
                  <a:gd name="connsiteY2333" fmla="*/ 137362 h 303641"/>
                  <a:gd name="connsiteX2334" fmla="*/ 831400 w 1010331"/>
                  <a:gd name="connsiteY2334" fmla="*/ 132843 h 303641"/>
                  <a:gd name="connsiteX2335" fmla="*/ 831400 w 1010331"/>
                  <a:gd name="connsiteY2335" fmla="*/ 132843 h 303641"/>
                  <a:gd name="connsiteX2336" fmla="*/ 812422 w 1010331"/>
                  <a:gd name="connsiteY2336" fmla="*/ 132843 h 303641"/>
                  <a:gd name="connsiteX2337" fmla="*/ 816941 w 1010331"/>
                  <a:gd name="connsiteY2337" fmla="*/ 137362 h 303641"/>
                  <a:gd name="connsiteX2338" fmla="*/ 812422 w 1010331"/>
                  <a:gd name="connsiteY2338" fmla="*/ 141880 h 303641"/>
                  <a:gd name="connsiteX2339" fmla="*/ 807904 w 1010331"/>
                  <a:gd name="connsiteY2339" fmla="*/ 137362 h 303641"/>
                  <a:gd name="connsiteX2340" fmla="*/ 812422 w 1010331"/>
                  <a:gd name="connsiteY2340" fmla="*/ 132843 h 303641"/>
                  <a:gd name="connsiteX2341" fmla="*/ 812422 w 1010331"/>
                  <a:gd name="connsiteY2341" fmla="*/ 132843 h 303641"/>
                  <a:gd name="connsiteX2342" fmla="*/ 793445 w 1010331"/>
                  <a:gd name="connsiteY2342" fmla="*/ 132843 h 303641"/>
                  <a:gd name="connsiteX2343" fmla="*/ 797963 w 1010331"/>
                  <a:gd name="connsiteY2343" fmla="*/ 137362 h 303641"/>
                  <a:gd name="connsiteX2344" fmla="*/ 793445 w 1010331"/>
                  <a:gd name="connsiteY2344" fmla="*/ 141880 h 303641"/>
                  <a:gd name="connsiteX2345" fmla="*/ 788926 w 1010331"/>
                  <a:gd name="connsiteY2345" fmla="*/ 137362 h 303641"/>
                  <a:gd name="connsiteX2346" fmla="*/ 793445 w 1010331"/>
                  <a:gd name="connsiteY2346" fmla="*/ 132843 h 303641"/>
                  <a:gd name="connsiteX2347" fmla="*/ 793445 w 1010331"/>
                  <a:gd name="connsiteY2347" fmla="*/ 132843 h 303641"/>
                  <a:gd name="connsiteX2348" fmla="*/ 774467 w 1010331"/>
                  <a:gd name="connsiteY2348" fmla="*/ 132843 h 303641"/>
                  <a:gd name="connsiteX2349" fmla="*/ 778985 w 1010331"/>
                  <a:gd name="connsiteY2349" fmla="*/ 137362 h 303641"/>
                  <a:gd name="connsiteX2350" fmla="*/ 774467 w 1010331"/>
                  <a:gd name="connsiteY2350" fmla="*/ 141880 h 303641"/>
                  <a:gd name="connsiteX2351" fmla="*/ 769948 w 1010331"/>
                  <a:gd name="connsiteY2351" fmla="*/ 137362 h 303641"/>
                  <a:gd name="connsiteX2352" fmla="*/ 774467 w 1010331"/>
                  <a:gd name="connsiteY2352" fmla="*/ 132843 h 303641"/>
                  <a:gd name="connsiteX2353" fmla="*/ 774467 w 1010331"/>
                  <a:gd name="connsiteY2353" fmla="*/ 132843 h 303641"/>
                  <a:gd name="connsiteX2354" fmla="*/ 756393 w 1010331"/>
                  <a:gd name="connsiteY2354" fmla="*/ 132843 h 303641"/>
                  <a:gd name="connsiteX2355" fmla="*/ 760912 w 1010331"/>
                  <a:gd name="connsiteY2355" fmla="*/ 137362 h 303641"/>
                  <a:gd name="connsiteX2356" fmla="*/ 756393 w 1010331"/>
                  <a:gd name="connsiteY2356" fmla="*/ 141880 h 303641"/>
                  <a:gd name="connsiteX2357" fmla="*/ 751875 w 1010331"/>
                  <a:gd name="connsiteY2357" fmla="*/ 137362 h 303641"/>
                  <a:gd name="connsiteX2358" fmla="*/ 756393 w 1010331"/>
                  <a:gd name="connsiteY2358" fmla="*/ 132843 h 303641"/>
                  <a:gd name="connsiteX2359" fmla="*/ 756393 w 1010331"/>
                  <a:gd name="connsiteY2359" fmla="*/ 132843 h 303641"/>
                  <a:gd name="connsiteX2360" fmla="*/ 737415 w 1010331"/>
                  <a:gd name="connsiteY2360" fmla="*/ 132843 h 303641"/>
                  <a:gd name="connsiteX2361" fmla="*/ 741934 w 1010331"/>
                  <a:gd name="connsiteY2361" fmla="*/ 137362 h 303641"/>
                  <a:gd name="connsiteX2362" fmla="*/ 737415 w 1010331"/>
                  <a:gd name="connsiteY2362" fmla="*/ 141880 h 303641"/>
                  <a:gd name="connsiteX2363" fmla="*/ 732897 w 1010331"/>
                  <a:gd name="connsiteY2363" fmla="*/ 137362 h 303641"/>
                  <a:gd name="connsiteX2364" fmla="*/ 737415 w 1010331"/>
                  <a:gd name="connsiteY2364" fmla="*/ 132843 h 303641"/>
                  <a:gd name="connsiteX2365" fmla="*/ 737415 w 1010331"/>
                  <a:gd name="connsiteY2365" fmla="*/ 132843 h 303641"/>
                  <a:gd name="connsiteX2366" fmla="*/ 718438 w 1010331"/>
                  <a:gd name="connsiteY2366" fmla="*/ 132843 h 303641"/>
                  <a:gd name="connsiteX2367" fmla="*/ 722956 w 1010331"/>
                  <a:gd name="connsiteY2367" fmla="*/ 137362 h 303641"/>
                  <a:gd name="connsiteX2368" fmla="*/ 718438 w 1010331"/>
                  <a:gd name="connsiteY2368" fmla="*/ 141880 h 303641"/>
                  <a:gd name="connsiteX2369" fmla="*/ 713919 w 1010331"/>
                  <a:gd name="connsiteY2369" fmla="*/ 137362 h 303641"/>
                  <a:gd name="connsiteX2370" fmla="*/ 718438 w 1010331"/>
                  <a:gd name="connsiteY2370" fmla="*/ 132843 h 303641"/>
                  <a:gd name="connsiteX2371" fmla="*/ 718438 w 1010331"/>
                  <a:gd name="connsiteY2371" fmla="*/ 132843 h 303641"/>
                  <a:gd name="connsiteX2372" fmla="*/ 699460 w 1010331"/>
                  <a:gd name="connsiteY2372" fmla="*/ 132843 h 303641"/>
                  <a:gd name="connsiteX2373" fmla="*/ 703979 w 1010331"/>
                  <a:gd name="connsiteY2373" fmla="*/ 137362 h 303641"/>
                  <a:gd name="connsiteX2374" fmla="*/ 699460 w 1010331"/>
                  <a:gd name="connsiteY2374" fmla="*/ 141880 h 303641"/>
                  <a:gd name="connsiteX2375" fmla="*/ 694942 w 1010331"/>
                  <a:gd name="connsiteY2375" fmla="*/ 137362 h 303641"/>
                  <a:gd name="connsiteX2376" fmla="*/ 699460 w 1010331"/>
                  <a:gd name="connsiteY2376" fmla="*/ 132843 h 303641"/>
                  <a:gd name="connsiteX2377" fmla="*/ 699460 w 1010331"/>
                  <a:gd name="connsiteY2377" fmla="*/ 132843 h 303641"/>
                  <a:gd name="connsiteX2378" fmla="*/ 680483 w 1010331"/>
                  <a:gd name="connsiteY2378" fmla="*/ 132843 h 303641"/>
                  <a:gd name="connsiteX2379" fmla="*/ 685001 w 1010331"/>
                  <a:gd name="connsiteY2379" fmla="*/ 137362 h 303641"/>
                  <a:gd name="connsiteX2380" fmla="*/ 680483 w 1010331"/>
                  <a:gd name="connsiteY2380" fmla="*/ 141880 h 303641"/>
                  <a:gd name="connsiteX2381" fmla="*/ 675964 w 1010331"/>
                  <a:gd name="connsiteY2381" fmla="*/ 137362 h 303641"/>
                  <a:gd name="connsiteX2382" fmla="*/ 680483 w 1010331"/>
                  <a:gd name="connsiteY2382" fmla="*/ 132843 h 303641"/>
                  <a:gd name="connsiteX2383" fmla="*/ 680483 w 1010331"/>
                  <a:gd name="connsiteY2383" fmla="*/ 132843 h 303641"/>
                  <a:gd name="connsiteX2384" fmla="*/ 662409 w 1010331"/>
                  <a:gd name="connsiteY2384" fmla="*/ 132843 h 303641"/>
                  <a:gd name="connsiteX2385" fmla="*/ 666927 w 1010331"/>
                  <a:gd name="connsiteY2385" fmla="*/ 137362 h 303641"/>
                  <a:gd name="connsiteX2386" fmla="*/ 662409 w 1010331"/>
                  <a:gd name="connsiteY2386" fmla="*/ 141880 h 303641"/>
                  <a:gd name="connsiteX2387" fmla="*/ 657890 w 1010331"/>
                  <a:gd name="connsiteY2387" fmla="*/ 137362 h 303641"/>
                  <a:gd name="connsiteX2388" fmla="*/ 662409 w 1010331"/>
                  <a:gd name="connsiteY2388" fmla="*/ 132843 h 303641"/>
                  <a:gd name="connsiteX2389" fmla="*/ 662409 w 1010331"/>
                  <a:gd name="connsiteY2389" fmla="*/ 132843 h 303641"/>
                  <a:gd name="connsiteX2390" fmla="*/ 643431 w 1010331"/>
                  <a:gd name="connsiteY2390" fmla="*/ 132843 h 303641"/>
                  <a:gd name="connsiteX2391" fmla="*/ 647950 w 1010331"/>
                  <a:gd name="connsiteY2391" fmla="*/ 137362 h 303641"/>
                  <a:gd name="connsiteX2392" fmla="*/ 643431 w 1010331"/>
                  <a:gd name="connsiteY2392" fmla="*/ 141880 h 303641"/>
                  <a:gd name="connsiteX2393" fmla="*/ 638913 w 1010331"/>
                  <a:gd name="connsiteY2393" fmla="*/ 137362 h 303641"/>
                  <a:gd name="connsiteX2394" fmla="*/ 643431 w 1010331"/>
                  <a:gd name="connsiteY2394" fmla="*/ 132843 h 303641"/>
                  <a:gd name="connsiteX2395" fmla="*/ 643431 w 1010331"/>
                  <a:gd name="connsiteY2395" fmla="*/ 132843 h 303641"/>
                  <a:gd name="connsiteX2396" fmla="*/ 624453 w 1010331"/>
                  <a:gd name="connsiteY2396" fmla="*/ 132843 h 303641"/>
                  <a:gd name="connsiteX2397" fmla="*/ 628972 w 1010331"/>
                  <a:gd name="connsiteY2397" fmla="*/ 137362 h 303641"/>
                  <a:gd name="connsiteX2398" fmla="*/ 624453 w 1010331"/>
                  <a:gd name="connsiteY2398" fmla="*/ 141880 h 303641"/>
                  <a:gd name="connsiteX2399" fmla="*/ 619935 w 1010331"/>
                  <a:gd name="connsiteY2399" fmla="*/ 137362 h 303641"/>
                  <a:gd name="connsiteX2400" fmla="*/ 624453 w 1010331"/>
                  <a:gd name="connsiteY2400" fmla="*/ 132843 h 303641"/>
                  <a:gd name="connsiteX2401" fmla="*/ 624453 w 1010331"/>
                  <a:gd name="connsiteY2401" fmla="*/ 132843 h 303641"/>
                  <a:gd name="connsiteX2402" fmla="*/ 605476 w 1010331"/>
                  <a:gd name="connsiteY2402" fmla="*/ 132843 h 303641"/>
                  <a:gd name="connsiteX2403" fmla="*/ 609994 w 1010331"/>
                  <a:gd name="connsiteY2403" fmla="*/ 137362 h 303641"/>
                  <a:gd name="connsiteX2404" fmla="*/ 605476 w 1010331"/>
                  <a:gd name="connsiteY2404" fmla="*/ 141880 h 303641"/>
                  <a:gd name="connsiteX2405" fmla="*/ 600957 w 1010331"/>
                  <a:gd name="connsiteY2405" fmla="*/ 137362 h 303641"/>
                  <a:gd name="connsiteX2406" fmla="*/ 605476 w 1010331"/>
                  <a:gd name="connsiteY2406" fmla="*/ 132843 h 303641"/>
                  <a:gd name="connsiteX2407" fmla="*/ 605476 w 1010331"/>
                  <a:gd name="connsiteY2407" fmla="*/ 132843 h 303641"/>
                  <a:gd name="connsiteX2408" fmla="*/ 586498 w 1010331"/>
                  <a:gd name="connsiteY2408" fmla="*/ 132843 h 303641"/>
                  <a:gd name="connsiteX2409" fmla="*/ 591017 w 1010331"/>
                  <a:gd name="connsiteY2409" fmla="*/ 137362 h 303641"/>
                  <a:gd name="connsiteX2410" fmla="*/ 586498 w 1010331"/>
                  <a:gd name="connsiteY2410" fmla="*/ 141880 h 303641"/>
                  <a:gd name="connsiteX2411" fmla="*/ 581980 w 1010331"/>
                  <a:gd name="connsiteY2411" fmla="*/ 137362 h 303641"/>
                  <a:gd name="connsiteX2412" fmla="*/ 586498 w 1010331"/>
                  <a:gd name="connsiteY2412" fmla="*/ 132843 h 303641"/>
                  <a:gd name="connsiteX2413" fmla="*/ 586498 w 1010331"/>
                  <a:gd name="connsiteY2413" fmla="*/ 132843 h 303641"/>
                  <a:gd name="connsiteX2414" fmla="*/ 568424 w 1010331"/>
                  <a:gd name="connsiteY2414" fmla="*/ 132843 h 303641"/>
                  <a:gd name="connsiteX2415" fmla="*/ 572943 w 1010331"/>
                  <a:gd name="connsiteY2415" fmla="*/ 137362 h 303641"/>
                  <a:gd name="connsiteX2416" fmla="*/ 568424 w 1010331"/>
                  <a:gd name="connsiteY2416" fmla="*/ 141880 h 303641"/>
                  <a:gd name="connsiteX2417" fmla="*/ 563906 w 1010331"/>
                  <a:gd name="connsiteY2417" fmla="*/ 137362 h 303641"/>
                  <a:gd name="connsiteX2418" fmla="*/ 568424 w 1010331"/>
                  <a:gd name="connsiteY2418" fmla="*/ 132843 h 303641"/>
                  <a:gd name="connsiteX2419" fmla="*/ 568424 w 1010331"/>
                  <a:gd name="connsiteY2419" fmla="*/ 132843 h 303641"/>
                  <a:gd name="connsiteX2420" fmla="*/ 549447 w 1010331"/>
                  <a:gd name="connsiteY2420" fmla="*/ 132843 h 303641"/>
                  <a:gd name="connsiteX2421" fmla="*/ 553965 w 1010331"/>
                  <a:gd name="connsiteY2421" fmla="*/ 137362 h 303641"/>
                  <a:gd name="connsiteX2422" fmla="*/ 549447 w 1010331"/>
                  <a:gd name="connsiteY2422" fmla="*/ 141880 h 303641"/>
                  <a:gd name="connsiteX2423" fmla="*/ 544928 w 1010331"/>
                  <a:gd name="connsiteY2423" fmla="*/ 137362 h 303641"/>
                  <a:gd name="connsiteX2424" fmla="*/ 549447 w 1010331"/>
                  <a:gd name="connsiteY2424" fmla="*/ 132843 h 303641"/>
                  <a:gd name="connsiteX2425" fmla="*/ 549447 w 1010331"/>
                  <a:gd name="connsiteY2425" fmla="*/ 132843 h 303641"/>
                  <a:gd name="connsiteX2426" fmla="*/ 530469 w 1010331"/>
                  <a:gd name="connsiteY2426" fmla="*/ 132843 h 303641"/>
                  <a:gd name="connsiteX2427" fmla="*/ 534988 w 1010331"/>
                  <a:gd name="connsiteY2427" fmla="*/ 137362 h 303641"/>
                  <a:gd name="connsiteX2428" fmla="*/ 530469 w 1010331"/>
                  <a:gd name="connsiteY2428" fmla="*/ 141880 h 303641"/>
                  <a:gd name="connsiteX2429" fmla="*/ 525951 w 1010331"/>
                  <a:gd name="connsiteY2429" fmla="*/ 137362 h 303641"/>
                  <a:gd name="connsiteX2430" fmla="*/ 530469 w 1010331"/>
                  <a:gd name="connsiteY2430" fmla="*/ 132843 h 303641"/>
                  <a:gd name="connsiteX2431" fmla="*/ 530469 w 1010331"/>
                  <a:gd name="connsiteY2431" fmla="*/ 132843 h 303641"/>
                  <a:gd name="connsiteX2432" fmla="*/ 511492 w 1010331"/>
                  <a:gd name="connsiteY2432" fmla="*/ 132843 h 303641"/>
                  <a:gd name="connsiteX2433" fmla="*/ 516010 w 1010331"/>
                  <a:gd name="connsiteY2433" fmla="*/ 137362 h 303641"/>
                  <a:gd name="connsiteX2434" fmla="*/ 511492 w 1010331"/>
                  <a:gd name="connsiteY2434" fmla="*/ 141880 h 303641"/>
                  <a:gd name="connsiteX2435" fmla="*/ 506973 w 1010331"/>
                  <a:gd name="connsiteY2435" fmla="*/ 137362 h 303641"/>
                  <a:gd name="connsiteX2436" fmla="*/ 511492 w 1010331"/>
                  <a:gd name="connsiteY2436" fmla="*/ 132843 h 303641"/>
                  <a:gd name="connsiteX2437" fmla="*/ 511492 w 1010331"/>
                  <a:gd name="connsiteY2437" fmla="*/ 132843 h 303641"/>
                  <a:gd name="connsiteX2438" fmla="*/ 493418 w 1010331"/>
                  <a:gd name="connsiteY2438" fmla="*/ 132843 h 303641"/>
                  <a:gd name="connsiteX2439" fmla="*/ 497936 w 1010331"/>
                  <a:gd name="connsiteY2439" fmla="*/ 137362 h 303641"/>
                  <a:gd name="connsiteX2440" fmla="*/ 493418 w 1010331"/>
                  <a:gd name="connsiteY2440" fmla="*/ 141880 h 303641"/>
                  <a:gd name="connsiteX2441" fmla="*/ 488899 w 1010331"/>
                  <a:gd name="connsiteY2441" fmla="*/ 137362 h 303641"/>
                  <a:gd name="connsiteX2442" fmla="*/ 493418 w 1010331"/>
                  <a:gd name="connsiteY2442" fmla="*/ 132843 h 303641"/>
                  <a:gd name="connsiteX2443" fmla="*/ 493418 w 1010331"/>
                  <a:gd name="connsiteY2443" fmla="*/ 132843 h 303641"/>
                  <a:gd name="connsiteX2444" fmla="*/ 474440 w 1010331"/>
                  <a:gd name="connsiteY2444" fmla="*/ 132843 h 303641"/>
                  <a:gd name="connsiteX2445" fmla="*/ 478959 w 1010331"/>
                  <a:gd name="connsiteY2445" fmla="*/ 137362 h 303641"/>
                  <a:gd name="connsiteX2446" fmla="*/ 474440 w 1010331"/>
                  <a:gd name="connsiteY2446" fmla="*/ 141880 h 303641"/>
                  <a:gd name="connsiteX2447" fmla="*/ 469922 w 1010331"/>
                  <a:gd name="connsiteY2447" fmla="*/ 137362 h 303641"/>
                  <a:gd name="connsiteX2448" fmla="*/ 474440 w 1010331"/>
                  <a:gd name="connsiteY2448" fmla="*/ 132843 h 303641"/>
                  <a:gd name="connsiteX2449" fmla="*/ 474440 w 1010331"/>
                  <a:gd name="connsiteY2449" fmla="*/ 132843 h 303641"/>
                  <a:gd name="connsiteX2450" fmla="*/ 455462 w 1010331"/>
                  <a:gd name="connsiteY2450" fmla="*/ 132843 h 303641"/>
                  <a:gd name="connsiteX2451" fmla="*/ 459981 w 1010331"/>
                  <a:gd name="connsiteY2451" fmla="*/ 137362 h 303641"/>
                  <a:gd name="connsiteX2452" fmla="*/ 455462 w 1010331"/>
                  <a:gd name="connsiteY2452" fmla="*/ 141880 h 303641"/>
                  <a:gd name="connsiteX2453" fmla="*/ 450944 w 1010331"/>
                  <a:gd name="connsiteY2453" fmla="*/ 137362 h 303641"/>
                  <a:gd name="connsiteX2454" fmla="*/ 455462 w 1010331"/>
                  <a:gd name="connsiteY2454" fmla="*/ 132843 h 303641"/>
                  <a:gd name="connsiteX2455" fmla="*/ 455462 w 1010331"/>
                  <a:gd name="connsiteY2455" fmla="*/ 132843 h 303641"/>
                  <a:gd name="connsiteX2456" fmla="*/ 436485 w 1010331"/>
                  <a:gd name="connsiteY2456" fmla="*/ 132843 h 303641"/>
                  <a:gd name="connsiteX2457" fmla="*/ 441003 w 1010331"/>
                  <a:gd name="connsiteY2457" fmla="*/ 137362 h 303641"/>
                  <a:gd name="connsiteX2458" fmla="*/ 436485 w 1010331"/>
                  <a:gd name="connsiteY2458" fmla="*/ 141880 h 303641"/>
                  <a:gd name="connsiteX2459" fmla="*/ 431966 w 1010331"/>
                  <a:gd name="connsiteY2459" fmla="*/ 137362 h 303641"/>
                  <a:gd name="connsiteX2460" fmla="*/ 436485 w 1010331"/>
                  <a:gd name="connsiteY2460" fmla="*/ 132843 h 303641"/>
                  <a:gd name="connsiteX2461" fmla="*/ 436485 w 1010331"/>
                  <a:gd name="connsiteY2461" fmla="*/ 132843 h 303641"/>
                  <a:gd name="connsiteX2462" fmla="*/ 417507 w 1010331"/>
                  <a:gd name="connsiteY2462" fmla="*/ 132843 h 303641"/>
                  <a:gd name="connsiteX2463" fmla="*/ 422026 w 1010331"/>
                  <a:gd name="connsiteY2463" fmla="*/ 137362 h 303641"/>
                  <a:gd name="connsiteX2464" fmla="*/ 417507 w 1010331"/>
                  <a:gd name="connsiteY2464" fmla="*/ 141880 h 303641"/>
                  <a:gd name="connsiteX2465" fmla="*/ 412989 w 1010331"/>
                  <a:gd name="connsiteY2465" fmla="*/ 137362 h 303641"/>
                  <a:gd name="connsiteX2466" fmla="*/ 417507 w 1010331"/>
                  <a:gd name="connsiteY2466" fmla="*/ 132843 h 303641"/>
                  <a:gd name="connsiteX2467" fmla="*/ 417507 w 1010331"/>
                  <a:gd name="connsiteY2467" fmla="*/ 132843 h 303641"/>
                  <a:gd name="connsiteX2468" fmla="*/ 399433 w 1010331"/>
                  <a:gd name="connsiteY2468" fmla="*/ 132843 h 303641"/>
                  <a:gd name="connsiteX2469" fmla="*/ 403952 w 1010331"/>
                  <a:gd name="connsiteY2469" fmla="*/ 137362 h 303641"/>
                  <a:gd name="connsiteX2470" fmla="*/ 399433 w 1010331"/>
                  <a:gd name="connsiteY2470" fmla="*/ 141880 h 303641"/>
                  <a:gd name="connsiteX2471" fmla="*/ 394915 w 1010331"/>
                  <a:gd name="connsiteY2471" fmla="*/ 137362 h 303641"/>
                  <a:gd name="connsiteX2472" fmla="*/ 399433 w 1010331"/>
                  <a:gd name="connsiteY2472" fmla="*/ 132843 h 303641"/>
                  <a:gd name="connsiteX2473" fmla="*/ 399433 w 1010331"/>
                  <a:gd name="connsiteY2473" fmla="*/ 132843 h 303641"/>
                  <a:gd name="connsiteX2474" fmla="*/ 380456 w 1010331"/>
                  <a:gd name="connsiteY2474" fmla="*/ 132843 h 303641"/>
                  <a:gd name="connsiteX2475" fmla="*/ 384974 w 1010331"/>
                  <a:gd name="connsiteY2475" fmla="*/ 137362 h 303641"/>
                  <a:gd name="connsiteX2476" fmla="*/ 380456 w 1010331"/>
                  <a:gd name="connsiteY2476" fmla="*/ 141880 h 303641"/>
                  <a:gd name="connsiteX2477" fmla="*/ 375937 w 1010331"/>
                  <a:gd name="connsiteY2477" fmla="*/ 137362 h 303641"/>
                  <a:gd name="connsiteX2478" fmla="*/ 380456 w 1010331"/>
                  <a:gd name="connsiteY2478" fmla="*/ 132843 h 303641"/>
                  <a:gd name="connsiteX2479" fmla="*/ 380456 w 1010331"/>
                  <a:gd name="connsiteY2479" fmla="*/ 132843 h 303641"/>
                  <a:gd name="connsiteX2480" fmla="*/ 361478 w 1010331"/>
                  <a:gd name="connsiteY2480" fmla="*/ 132843 h 303641"/>
                  <a:gd name="connsiteX2481" fmla="*/ 365997 w 1010331"/>
                  <a:gd name="connsiteY2481" fmla="*/ 137362 h 303641"/>
                  <a:gd name="connsiteX2482" fmla="*/ 361478 w 1010331"/>
                  <a:gd name="connsiteY2482" fmla="*/ 141880 h 303641"/>
                  <a:gd name="connsiteX2483" fmla="*/ 356960 w 1010331"/>
                  <a:gd name="connsiteY2483" fmla="*/ 137362 h 303641"/>
                  <a:gd name="connsiteX2484" fmla="*/ 361478 w 1010331"/>
                  <a:gd name="connsiteY2484" fmla="*/ 132843 h 303641"/>
                  <a:gd name="connsiteX2485" fmla="*/ 361478 w 1010331"/>
                  <a:gd name="connsiteY2485" fmla="*/ 132843 h 303641"/>
                  <a:gd name="connsiteX2486" fmla="*/ 342501 w 1010331"/>
                  <a:gd name="connsiteY2486" fmla="*/ 132843 h 303641"/>
                  <a:gd name="connsiteX2487" fmla="*/ 347019 w 1010331"/>
                  <a:gd name="connsiteY2487" fmla="*/ 137362 h 303641"/>
                  <a:gd name="connsiteX2488" fmla="*/ 342501 w 1010331"/>
                  <a:gd name="connsiteY2488" fmla="*/ 141880 h 303641"/>
                  <a:gd name="connsiteX2489" fmla="*/ 337982 w 1010331"/>
                  <a:gd name="connsiteY2489" fmla="*/ 137362 h 303641"/>
                  <a:gd name="connsiteX2490" fmla="*/ 342501 w 1010331"/>
                  <a:gd name="connsiteY2490" fmla="*/ 132843 h 303641"/>
                  <a:gd name="connsiteX2491" fmla="*/ 342501 w 1010331"/>
                  <a:gd name="connsiteY2491" fmla="*/ 132843 h 303641"/>
                  <a:gd name="connsiteX2492" fmla="*/ 323523 w 1010331"/>
                  <a:gd name="connsiteY2492" fmla="*/ 132843 h 303641"/>
                  <a:gd name="connsiteX2493" fmla="*/ 328041 w 1010331"/>
                  <a:gd name="connsiteY2493" fmla="*/ 137362 h 303641"/>
                  <a:gd name="connsiteX2494" fmla="*/ 323523 w 1010331"/>
                  <a:gd name="connsiteY2494" fmla="*/ 141880 h 303641"/>
                  <a:gd name="connsiteX2495" fmla="*/ 319004 w 1010331"/>
                  <a:gd name="connsiteY2495" fmla="*/ 137362 h 303641"/>
                  <a:gd name="connsiteX2496" fmla="*/ 323523 w 1010331"/>
                  <a:gd name="connsiteY2496" fmla="*/ 132843 h 303641"/>
                  <a:gd name="connsiteX2497" fmla="*/ 323523 w 1010331"/>
                  <a:gd name="connsiteY2497" fmla="*/ 132843 h 303641"/>
                  <a:gd name="connsiteX2498" fmla="*/ 305449 w 1010331"/>
                  <a:gd name="connsiteY2498" fmla="*/ 132843 h 303641"/>
                  <a:gd name="connsiteX2499" fmla="*/ 309968 w 1010331"/>
                  <a:gd name="connsiteY2499" fmla="*/ 137362 h 303641"/>
                  <a:gd name="connsiteX2500" fmla="*/ 305449 w 1010331"/>
                  <a:gd name="connsiteY2500" fmla="*/ 141880 h 303641"/>
                  <a:gd name="connsiteX2501" fmla="*/ 300931 w 1010331"/>
                  <a:gd name="connsiteY2501" fmla="*/ 137362 h 303641"/>
                  <a:gd name="connsiteX2502" fmla="*/ 305449 w 1010331"/>
                  <a:gd name="connsiteY2502" fmla="*/ 132843 h 303641"/>
                  <a:gd name="connsiteX2503" fmla="*/ 305449 w 1010331"/>
                  <a:gd name="connsiteY2503" fmla="*/ 132843 h 303641"/>
                  <a:gd name="connsiteX2504" fmla="*/ 286471 w 1010331"/>
                  <a:gd name="connsiteY2504" fmla="*/ 132843 h 303641"/>
                  <a:gd name="connsiteX2505" fmla="*/ 290990 w 1010331"/>
                  <a:gd name="connsiteY2505" fmla="*/ 137362 h 303641"/>
                  <a:gd name="connsiteX2506" fmla="*/ 286471 w 1010331"/>
                  <a:gd name="connsiteY2506" fmla="*/ 141880 h 303641"/>
                  <a:gd name="connsiteX2507" fmla="*/ 281953 w 1010331"/>
                  <a:gd name="connsiteY2507" fmla="*/ 137362 h 303641"/>
                  <a:gd name="connsiteX2508" fmla="*/ 286471 w 1010331"/>
                  <a:gd name="connsiteY2508" fmla="*/ 132843 h 303641"/>
                  <a:gd name="connsiteX2509" fmla="*/ 286471 w 1010331"/>
                  <a:gd name="connsiteY2509" fmla="*/ 132843 h 303641"/>
                  <a:gd name="connsiteX2510" fmla="*/ 840437 w 1010331"/>
                  <a:gd name="connsiteY2510" fmla="*/ 122903 h 303641"/>
                  <a:gd name="connsiteX2511" fmla="*/ 844955 w 1010331"/>
                  <a:gd name="connsiteY2511" fmla="*/ 127421 h 303641"/>
                  <a:gd name="connsiteX2512" fmla="*/ 840437 w 1010331"/>
                  <a:gd name="connsiteY2512" fmla="*/ 131940 h 303641"/>
                  <a:gd name="connsiteX2513" fmla="*/ 835918 w 1010331"/>
                  <a:gd name="connsiteY2513" fmla="*/ 127421 h 303641"/>
                  <a:gd name="connsiteX2514" fmla="*/ 840437 w 1010331"/>
                  <a:gd name="connsiteY2514" fmla="*/ 122903 h 303641"/>
                  <a:gd name="connsiteX2515" fmla="*/ 840437 w 1010331"/>
                  <a:gd name="connsiteY2515" fmla="*/ 122903 h 303641"/>
                  <a:gd name="connsiteX2516" fmla="*/ 821459 w 1010331"/>
                  <a:gd name="connsiteY2516" fmla="*/ 122903 h 303641"/>
                  <a:gd name="connsiteX2517" fmla="*/ 825978 w 1010331"/>
                  <a:gd name="connsiteY2517" fmla="*/ 127421 h 303641"/>
                  <a:gd name="connsiteX2518" fmla="*/ 821459 w 1010331"/>
                  <a:gd name="connsiteY2518" fmla="*/ 131940 h 303641"/>
                  <a:gd name="connsiteX2519" fmla="*/ 816941 w 1010331"/>
                  <a:gd name="connsiteY2519" fmla="*/ 127421 h 303641"/>
                  <a:gd name="connsiteX2520" fmla="*/ 821459 w 1010331"/>
                  <a:gd name="connsiteY2520" fmla="*/ 122903 h 303641"/>
                  <a:gd name="connsiteX2521" fmla="*/ 821459 w 1010331"/>
                  <a:gd name="connsiteY2521" fmla="*/ 122903 h 303641"/>
                  <a:gd name="connsiteX2522" fmla="*/ 803385 w 1010331"/>
                  <a:gd name="connsiteY2522" fmla="*/ 122903 h 303641"/>
                  <a:gd name="connsiteX2523" fmla="*/ 807904 w 1010331"/>
                  <a:gd name="connsiteY2523" fmla="*/ 127421 h 303641"/>
                  <a:gd name="connsiteX2524" fmla="*/ 803385 w 1010331"/>
                  <a:gd name="connsiteY2524" fmla="*/ 131940 h 303641"/>
                  <a:gd name="connsiteX2525" fmla="*/ 798867 w 1010331"/>
                  <a:gd name="connsiteY2525" fmla="*/ 127421 h 303641"/>
                  <a:gd name="connsiteX2526" fmla="*/ 803385 w 1010331"/>
                  <a:gd name="connsiteY2526" fmla="*/ 122903 h 303641"/>
                  <a:gd name="connsiteX2527" fmla="*/ 803385 w 1010331"/>
                  <a:gd name="connsiteY2527" fmla="*/ 122903 h 303641"/>
                  <a:gd name="connsiteX2528" fmla="*/ 784408 w 1010331"/>
                  <a:gd name="connsiteY2528" fmla="*/ 122903 h 303641"/>
                  <a:gd name="connsiteX2529" fmla="*/ 788926 w 1010331"/>
                  <a:gd name="connsiteY2529" fmla="*/ 127421 h 303641"/>
                  <a:gd name="connsiteX2530" fmla="*/ 784408 w 1010331"/>
                  <a:gd name="connsiteY2530" fmla="*/ 131940 h 303641"/>
                  <a:gd name="connsiteX2531" fmla="*/ 779889 w 1010331"/>
                  <a:gd name="connsiteY2531" fmla="*/ 127421 h 303641"/>
                  <a:gd name="connsiteX2532" fmla="*/ 784408 w 1010331"/>
                  <a:gd name="connsiteY2532" fmla="*/ 122903 h 303641"/>
                  <a:gd name="connsiteX2533" fmla="*/ 784408 w 1010331"/>
                  <a:gd name="connsiteY2533" fmla="*/ 122903 h 303641"/>
                  <a:gd name="connsiteX2534" fmla="*/ 765430 w 1010331"/>
                  <a:gd name="connsiteY2534" fmla="*/ 122903 h 303641"/>
                  <a:gd name="connsiteX2535" fmla="*/ 769948 w 1010331"/>
                  <a:gd name="connsiteY2535" fmla="*/ 127421 h 303641"/>
                  <a:gd name="connsiteX2536" fmla="*/ 765430 w 1010331"/>
                  <a:gd name="connsiteY2536" fmla="*/ 131940 h 303641"/>
                  <a:gd name="connsiteX2537" fmla="*/ 760912 w 1010331"/>
                  <a:gd name="connsiteY2537" fmla="*/ 127421 h 303641"/>
                  <a:gd name="connsiteX2538" fmla="*/ 765430 w 1010331"/>
                  <a:gd name="connsiteY2538" fmla="*/ 122903 h 303641"/>
                  <a:gd name="connsiteX2539" fmla="*/ 765430 w 1010331"/>
                  <a:gd name="connsiteY2539" fmla="*/ 122903 h 303641"/>
                  <a:gd name="connsiteX2540" fmla="*/ 746452 w 1010331"/>
                  <a:gd name="connsiteY2540" fmla="*/ 122903 h 303641"/>
                  <a:gd name="connsiteX2541" fmla="*/ 750971 w 1010331"/>
                  <a:gd name="connsiteY2541" fmla="*/ 127421 h 303641"/>
                  <a:gd name="connsiteX2542" fmla="*/ 746452 w 1010331"/>
                  <a:gd name="connsiteY2542" fmla="*/ 131940 h 303641"/>
                  <a:gd name="connsiteX2543" fmla="*/ 741934 w 1010331"/>
                  <a:gd name="connsiteY2543" fmla="*/ 127421 h 303641"/>
                  <a:gd name="connsiteX2544" fmla="*/ 746452 w 1010331"/>
                  <a:gd name="connsiteY2544" fmla="*/ 122903 h 303641"/>
                  <a:gd name="connsiteX2545" fmla="*/ 746452 w 1010331"/>
                  <a:gd name="connsiteY2545" fmla="*/ 122903 h 303641"/>
                  <a:gd name="connsiteX2546" fmla="*/ 727475 w 1010331"/>
                  <a:gd name="connsiteY2546" fmla="*/ 122903 h 303641"/>
                  <a:gd name="connsiteX2547" fmla="*/ 731993 w 1010331"/>
                  <a:gd name="connsiteY2547" fmla="*/ 127421 h 303641"/>
                  <a:gd name="connsiteX2548" fmla="*/ 727475 w 1010331"/>
                  <a:gd name="connsiteY2548" fmla="*/ 131940 h 303641"/>
                  <a:gd name="connsiteX2549" fmla="*/ 722956 w 1010331"/>
                  <a:gd name="connsiteY2549" fmla="*/ 127421 h 303641"/>
                  <a:gd name="connsiteX2550" fmla="*/ 727475 w 1010331"/>
                  <a:gd name="connsiteY2550" fmla="*/ 122903 h 303641"/>
                  <a:gd name="connsiteX2551" fmla="*/ 727475 w 1010331"/>
                  <a:gd name="connsiteY2551" fmla="*/ 122903 h 303641"/>
                  <a:gd name="connsiteX2552" fmla="*/ 709401 w 1010331"/>
                  <a:gd name="connsiteY2552" fmla="*/ 122903 h 303641"/>
                  <a:gd name="connsiteX2553" fmla="*/ 713919 w 1010331"/>
                  <a:gd name="connsiteY2553" fmla="*/ 127421 h 303641"/>
                  <a:gd name="connsiteX2554" fmla="*/ 709401 w 1010331"/>
                  <a:gd name="connsiteY2554" fmla="*/ 131940 h 303641"/>
                  <a:gd name="connsiteX2555" fmla="*/ 704882 w 1010331"/>
                  <a:gd name="connsiteY2555" fmla="*/ 127421 h 303641"/>
                  <a:gd name="connsiteX2556" fmla="*/ 709401 w 1010331"/>
                  <a:gd name="connsiteY2556" fmla="*/ 122903 h 303641"/>
                  <a:gd name="connsiteX2557" fmla="*/ 709401 w 1010331"/>
                  <a:gd name="connsiteY2557" fmla="*/ 122903 h 303641"/>
                  <a:gd name="connsiteX2558" fmla="*/ 690423 w 1010331"/>
                  <a:gd name="connsiteY2558" fmla="*/ 122903 h 303641"/>
                  <a:gd name="connsiteX2559" fmla="*/ 694942 w 1010331"/>
                  <a:gd name="connsiteY2559" fmla="*/ 127421 h 303641"/>
                  <a:gd name="connsiteX2560" fmla="*/ 690423 w 1010331"/>
                  <a:gd name="connsiteY2560" fmla="*/ 131940 h 303641"/>
                  <a:gd name="connsiteX2561" fmla="*/ 685905 w 1010331"/>
                  <a:gd name="connsiteY2561" fmla="*/ 127421 h 303641"/>
                  <a:gd name="connsiteX2562" fmla="*/ 690423 w 1010331"/>
                  <a:gd name="connsiteY2562" fmla="*/ 122903 h 303641"/>
                  <a:gd name="connsiteX2563" fmla="*/ 690423 w 1010331"/>
                  <a:gd name="connsiteY2563" fmla="*/ 122903 h 303641"/>
                  <a:gd name="connsiteX2564" fmla="*/ 671446 w 1010331"/>
                  <a:gd name="connsiteY2564" fmla="*/ 122903 h 303641"/>
                  <a:gd name="connsiteX2565" fmla="*/ 675964 w 1010331"/>
                  <a:gd name="connsiteY2565" fmla="*/ 127421 h 303641"/>
                  <a:gd name="connsiteX2566" fmla="*/ 671446 w 1010331"/>
                  <a:gd name="connsiteY2566" fmla="*/ 131940 h 303641"/>
                  <a:gd name="connsiteX2567" fmla="*/ 666927 w 1010331"/>
                  <a:gd name="connsiteY2567" fmla="*/ 127421 h 303641"/>
                  <a:gd name="connsiteX2568" fmla="*/ 671446 w 1010331"/>
                  <a:gd name="connsiteY2568" fmla="*/ 122903 h 303641"/>
                  <a:gd name="connsiteX2569" fmla="*/ 671446 w 1010331"/>
                  <a:gd name="connsiteY2569" fmla="*/ 122903 h 303641"/>
                  <a:gd name="connsiteX2570" fmla="*/ 652468 w 1010331"/>
                  <a:gd name="connsiteY2570" fmla="*/ 122903 h 303641"/>
                  <a:gd name="connsiteX2571" fmla="*/ 656987 w 1010331"/>
                  <a:gd name="connsiteY2571" fmla="*/ 127421 h 303641"/>
                  <a:gd name="connsiteX2572" fmla="*/ 652468 w 1010331"/>
                  <a:gd name="connsiteY2572" fmla="*/ 131940 h 303641"/>
                  <a:gd name="connsiteX2573" fmla="*/ 647950 w 1010331"/>
                  <a:gd name="connsiteY2573" fmla="*/ 127421 h 303641"/>
                  <a:gd name="connsiteX2574" fmla="*/ 652468 w 1010331"/>
                  <a:gd name="connsiteY2574" fmla="*/ 122903 h 303641"/>
                  <a:gd name="connsiteX2575" fmla="*/ 652468 w 1010331"/>
                  <a:gd name="connsiteY2575" fmla="*/ 122903 h 303641"/>
                  <a:gd name="connsiteX2576" fmla="*/ 633490 w 1010331"/>
                  <a:gd name="connsiteY2576" fmla="*/ 122903 h 303641"/>
                  <a:gd name="connsiteX2577" fmla="*/ 638009 w 1010331"/>
                  <a:gd name="connsiteY2577" fmla="*/ 127421 h 303641"/>
                  <a:gd name="connsiteX2578" fmla="*/ 633490 w 1010331"/>
                  <a:gd name="connsiteY2578" fmla="*/ 131940 h 303641"/>
                  <a:gd name="connsiteX2579" fmla="*/ 628972 w 1010331"/>
                  <a:gd name="connsiteY2579" fmla="*/ 127421 h 303641"/>
                  <a:gd name="connsiteX2580" fmla="*/ 633490 w 1010331"/>
                  <a:gd name="connsiteY2580" fmla="*/ 122903 h 303641"/>
                  <a:gd name="connsiteX2581" fmla="*/ 633490 w 1010331"/>
                  <a:gd name="connsiteY2581" fmla="*/ 122903 h 303641"/>
                  <a:gd name="connsiteX2582" fmla="*/ 615417 w 1010331"/>
                  <a:gd name="connsiteY2582" fmla="*/ 122903 h 303641"/>
                  <a:gd name="connsiteX2583" fmla="*/ 619935 w 1010331"/>
                  <a:gd name="connsiteY2583" fmla="*/ 127421 h 303641"/>
                  <a:gd name="connsiteX2584" fmla="*/ 615417 w 1010331"/>
                  <a:gd name="connsiteY2584" fmla="*/ 131940 h 303641"/>
                  <a:gd name="connsiteX2585" fmla="*/ 610898 w 1010331"/>
                  <a:gd name="connsiteY2585" fmla="*/ 127421 h 303641"/>
                  <a:gd name="connsiteX2586" fmla="*/ 615417 w 1010331"/>
                  <a:gd name="connsiteY2586" fmla="*/ 122903 h 303641"/>
                  <a:gd name="connsiteX2587" fmla="*/ 615417 w 1010331"/>
                  <a:gd name="connsiteY2587" fmla="*/ 122903 h 303641"/>
                  <a:gd name="connsiteX2588" fmla="*/ 596439 w 1010331"/>
                  <a:gd name="connsiteY2588" fmla="*/ 122903 h 303641"/>
                  <a:gd name="connsiteX2589" fmla="*/ 600957 w 1010331"/>
                  <a:gd name="connsiteY2589" fmla="*/ 127421 h 303641"/>
                  <a:gd name="connsiteX2590" fmla="*/ 596439 w 1010331"/>
                  <a:gd name="connsiteY2590" fmla="*/ 131940 h 303641"/>
                  <a:gd name="connsiteX2591" fmla="*/ 591920 w 1010331"/>
                  <a:gd name="connsiteY2591" fmla="*/ 127421 h 303641"/>
                  <a:gd name="connsiteX2592" fmla="*/ 596439 w 1010331"/>
                  <a:gd name="connsiteY2592" fmla="*/ 122903 h 303641"/>
                  <a:gd name="connsiteX2593" fmla="*/ 596439 w 1010331"/>
                  <a:gd name="connsiteY2593" fmla="*/ 122903 h 303641"/>
                  <a:gd name="connsiteX2594" fmla="*/ 577461 w 1010331"/>
                  <a:gd name="connsiteY2594" fmla="*/ 122903 h 303641"/>
                  <a:gd name="connsiteX2595" fmla="*/ 581980 w 1010331"/>
                  <a:gd name="connsiteY2595" fmla="*/ 127421 h 303641"/>
                  <a:gd name="connsiteX2596" fmla="*/ 577461 w 1010331"/>
                  <a:gd name="connsiteY2596" fmla="*/ 131940 h 303641"/>
                  <a:gd name="connsiteX2597" fmla="*/ 572943 w 1010331"/>
                  <a:gd name="connsiteY2597" fmla="*/ 127421 h 303641"/>
                  <a:gd name="connsiteX2598" fmla="*/ 577461 w 1010331"/>
                  <a:gd name="connsiteY2598" fmla="*/ 122903 h 303641"/>
                  <a:gd name="connsiteX2599" fmla="*/ 577461 w 1010331"/>
                  <a:gd name="connsiteY2599" fmla="*/ 122903 h 303641"/>
                  <a:gd name="connsiteX2600" fmla="*/ 558484 w 1010331"/>
                  <a:gd name="connsiteY2600" fmla="*/ 122903 h 303641"/>
                  <a:gd name="connsiteX2601" fmla="*/ 563002 w 1010331"/>
                  <a:gd name="connsiteY2601" fmla="*/ 127421 h 303641"/>
                  <a:gd name="connsiteX2602" fmla="*/ 558484 w 1010331"/>
                  <a:gd name="connsiteY2602" fmla="*/ 131940 h 303641"/>
                  <a:gd name="connsiteX2603" fmla="*/ 553965 w 1010331"/>
                  <a:gd name="connsiteY2603" fmla="*/ 127421 h 303641"/>
                  <a:gd name="connsiteX2604" fmla="*/ 558484 w 1010331"/>
                  <a:gd name="connsiteY2604" fmla="*/ 122903 h 303641"/>
                  <a:gd name="connsiteX2605" fmla="*/ 558484 w 1010331"/>
                  <a:gd name="connsiteY2605" fmla="*/ 122903 h 303641"/>
                  <a:gd name="connsiteX2606" fmla="*/ 539506 w 1010331"/>
                  <a:gd name="connsiteY2606" fmla="*/ 122903 h 303641"/>
                  <a:gd name="connsiteX2607" fmla="*/ 544025 w 1010331"/>
                  <a:gd name="connsiteY2607" fmla="*/ 127421 h 303641"/>
                  <a:gd name="connsiteX2608" fmla="*/ 539506 w 1010331"/>
                  <a:gd name="connsiteY2608" fmla="*/ 131940 h 303641"/>
                  <a:gd name="connsiteX2609" fmla="*/ 534988 w 1010331"/>
                  <a:gd name="connsiteY2609" fmla="*/ 127421 h 303641"/>
                  <a:gd name="connsiteX2610" fmla="*/ 539506 w 1010331"/>
                  <a:gd name="connsiteY2610" fmla="*/ 122903 h 303641"/>
                  <a:gd name="connsiteX2611" fmla="*/ 539506 w 1010331"/>
                  <a:gd name="connsiteY2611" fmla="*/ 122903 h 303641"/>
                  <a:gd name="connsiteX2612" fmla="*/ 521432 w 1010331"/>
                  <a:gd name="connsiteY2612" fmla="*/ 122903 h 303641"/>
                  <a:gd name="connsiteX2613" fmla="*/ 525951 w 1010331"/>
                  <a:gd name="connsiteY2613" fmla="*/ 127421 h 303641"/>
                  <a:gd name="connsiteX2614" fmla="*/ 521432 w 1010331"/>
                  <a:gd name="connsiteY2614" fmla="*/ 131940 h 303641"/>
                  <a:gd name="connsiteX2615" fmla="*/ 516914 w 1010331"/>
                  <a:gd name="connsiteY2615" fmla="*/ 127421 h 303641"/>
                  <a:gd name="connsiteX2616" fmla="*/ 521432 w 1010331"/>
                  <a:gd name="connsiteY2616" fmla="*/ 122903 h 303641"/>
                  <a:gd name="connsiteX2617" fmla="*/ 521432 w 1010331"/>
                  <a:gd name="connsiteY2617" fmla="*/ 122903 h 303641"/>
                  <a:gd name="connsiteX2618" fmla="*/ 502455 w 1010331"/>
                  <a:gd name="connsiteY2618" fmla="*/ 122903 h 303641"/>
                  <a:gd name="connsiteX2619" fmla="*/ 506973 w 1010331"/>
                  <a:gd name="connsiteY2619" fmla="*/ 127421 h 303641"/>
                  <a:gd name="connsiteX2620" fmla="*/ 502455 w 1010331"/>
                  <a:gd name="connsiteY2620" fmla="*/ 131940 h 303641"/>
                  <a:gd name="connsiteX2621" fmla="*/ 497936 w 1010331"/>
                  <a:gd name="connsiteY2621" fmla="*/ 127421 h 303641"/>
                  <a:gd name="connsiteX2622" fmla="*/ 502455 w 1010331"/>
                  <a:gd name="connsiteY2622" fmla="*/ 122903 h 303641"/>
                  <a:gd name="connsiteX2623" fmla="*/ 502455 w 1010331"/>
                  <a:gd name="connsiteY2623" fmla="*/ 122903 h 303641"/>
                  <a:gd name="connsiteX2624" fmla="*/ 483477 w 1010331"/>
                  <a:gd name="connsiteY2624" fmla="*/ 122903 h 303641"/>
                  <a:gd name="connsiteX2625" fmla="*/ 487995 w 1010331"/>
                  <a:gd name="connsiteY2625" fmla="*/ 127421 h 303641"/>
                  <a:gd name="connsiteX2626" fmla="*/ 483477 w 1010331"/>
                  <a:gd name="connsiteY2626" fmla="*/ 131940 h 303641"/>
                  <a:gd name="connsiteX2627" fmla="*/ 478959 w 1010331"/>
                  <a:gd name="connsiteY2627" fmla="*/ 127421 h 303641"/>
                  <a:gd name="connsiteX2628" fmla="*/ 483477 w 1010331"/>
                  <a:gd name="connsiteY2628" fmla="*/ 122903 h 303641"/>
                  <a:gd name="connsiteX2629" fmla="*/ 483477 w 1010331"/>
                  <a:gd name="connsiteY2629" fmla="*/ 122903 h 303641"/>
                  <a:gd name="connsiteX2630" fmla="*/ 464499 w 1010331"/>
                  <a:gd name="connsiteY2630" fmla="*/ 122903 h 303641"/>
                  <a:gd name="connsiteX2631" fmla="*/ 469018 w 1010331"/>
                  <a:gd name="connsiteY2631" fmla="*/ 127421 h 303641"/>
                  <a:gd name="connsiteX2632" fmla="*/ 464499 w 1010331"/>
                  <a:gd name="connsiteY2632" fmla="*/ 131940 h 303641"/>
                  <a:gd name="connsiteX2633" fmla="*/ 459981 w 1010331"/>
                  <a:gd name="connsiteY2633" fmla="*/ 127421 h 303641"/>
                  <a:gd name="connsiteX2634" fmla="*/ 464499 w 1010331"/>
                  <a:gd name="connsiteY2634" fmla="*/ 122903 h 303641"/>
                  <a:gd name="connsiteX2635" fmla="*/ 464499 w 1010331"/>
                  <a:gd name="connsiteY2635" fmla="*/ 122903 h 303641"/>
                  <a:gd name="connsiteX2636" fmla="*/ 446425 w 1010331"/>
                  <a:gd name="connsiteY2636" fmla="*/ 122903 h 303641"/>
                  <a:gd name="connsiteX2637" fmla="*/ 450944 w 1010331"/>
                  <a:gd name="connsiteY2637" fmla="*/ 127421 h 303641"/>
                  <a:gd name="connsiteX2638" fmla="*/ 446425 w 1010331"/>
                  <a:gd name="connsiteY2638" fmla="*/ 131940 h 303641"/>
                  <a:gd name="connsiteX2639" fmla="*/ 441907 w 1010331"/>
                  <a:gd name="connsiteY2639" fmla="*/ 127421 h 303641"/>
                  <a:gd name="connsiteX2640" fmla="*/ 446425 w 1010331"/>
                  <a:gd name="connsiteY2640" fmla="*/ 122903 h 303641"/>
                  <a:gd name="connsiteX2641" fmla="*/ 446425 w 1010331"/>
                  <a:gd name="connsiteY2641" fmla="*/ 122903 h 303641"/>
                  <a:gd name="connsiteX2642" fmla="*/ 427448 w 1010331"/>
                  <a:gd name="connsiteY2642" fmla="*/ 122903 h 303641"/>
                  <a:gd name="connsiteX2643" fmla="*/ 431966 w 1010331"/>
                  <a:gd name="connsiteY2643" fmla="*/ 127421 h 303641"/>
                  <a:gd name="connsiteX2644" fmla="*/ 427448 w 1010331"/>
                  <a:gd name="connsiteY2644" fmla="*/ 131940 h 303641"/>
                  <a:gd name="connsiteX2645" fmla="*/ 422929 w 1010331"/>
                  <a:gd name="connsiteY2645" fmla="*/ 127421 h 303641"/>
                  <a:gd name="connsiteX2646" fmla="*/ 427448 w 1010331"/>
                  <a:gd name="connsiteY2646" fmla="*/ 122903 h 303641"/>
                  <a:gd name="connsiteX2647" fmla="*/ 427448 w 1010331"/>
                  <a:gd name="connsiteY2647" fmla="*/ 122903 h 303641"/>
                  <a:gd name="connsiteX2648" fmla="*/ 408470 w 1010331"/>
                  <a:gd name="connsiteY2648" fmla="*/ 122903 h 303641"/>
                  <a:gd name="connsiteX2649" fmla="*/ 412989 w 1010331"/>
                  <a:gd name="connsiteY2649" fmla="*/ 127421 h 303641"/>
                  <a:gd name="connsiteX2650" fmla="*/ 408470 w 1010331"/>
                  <a:gd name="connsiteY2650" fmla="*/ 131940 h 303641"/>
                  <a:gd name="connsiteX2651" fmla="*/ 403952 w 1010331"/>
                  <a:gd name="connsiteY2651" fmla="*/ 127421 h 303641"/>
                  <a:gd name="connsiteX2652" fmla="*/ 408470 w 1010331"/>
                  <a:gd name="connsiteY2652" fmla="*/ 122903 h 303641"/>
                  <a:gd name="connsiteX2653" fmla="*/ 408470 w 1010331"/>
                  <a:gd name="connsiteY2653" fmla="*/ 122903 h 303641"/>
                  <a:gd name="connsiteX2654" fmla="*/ 389493 w 1010331"/>
                  <a:gd name="connsiteY2654" fmla="*/ 122903 h 303641"/>
                  <a:gd name="connsiteX2655" fmla="*/ 394011 w 1010331"/>
                  <a:gd name="connsiteY2655" fmla="*/ 127421 h 303641"/>
                  <a:gd name="connsiteX2656" fmla="*/ 389493 w 1010331"/>
                  <a:gd name="connsiteY2656" fmla="*/ 131940 h 303641"/>
                  <a:gd name="connsiteX2657" fmla="*/ 384974 w 1010331"/>
                  <a:gd name="connsiteY2657" fmla="*/ 127421 h 303641"/>
                  <a:gd name="connsiteX2658" fmla="*/ 389493 w 1010331"/>
                  <a:gd name="connsiteY2658" fmla="*/ 122903 h 303641"/>
                  <a:gd name="connsiteX2659" fmla="*/ 389493 w 1010331"/>
                  <a:gd name="connsiteY2659" fmla="*/ 122903 h 303641"/>
                  <a:gd name="connsiteX2660" fmla="*/ 370515 w 1010331"/>
                  <a:gd name="connsiteY2660" fmla="*/ 122903 h 303641"/>
                  <a:gd name="connsiteX2661" fmla="*/ 375034 w 1010331"/>
                  <a:gd name="connsiteY2661" fmla="*/ 127421 h 303641"/>
                  <a:gd name="connsiteX2662" fmla="*/ 370515 w 1010331"/>
                  <a:gd name="connsiteY2662" fmla="*/ 131940 h 303641"/>
                  <a:gd name="connsiteX2663" fmla="*/ 365997 w 1010331"/>
                  <a:gd name="connsiteY2663" fmla="*/ 127421 h 303641"/>
                  <a:gd name="connsiteX2664" fmla="*/ 370515 w 1010331"/>
                  <a:gd name="connsiteY2664" fmla="*/ 122903 h 303641"/>
                  <a:gd name="connsiteX2665" fmla="*/ 370515 w 1010331"/>
                  <a:gd name="connsiteY2665" fmla="*/ 122903 h 303641"/>
                  <a:gd name="connsiteX2666" fmla="*/ 352441 w 1010331"/>
                  <a:gd name="connsiteY2666" fmla="*/ 122903 h 303641"/>
                  <a:gd name="connsiteX2667" fmla="*/ 356960 w 1010331"/>
                  <a:gd name="connsiteY2667" fmla="*/ 127421 h 303641"/>
                  <a:gd name="connsiteX2668" fmla="*/ 352441 w 1010331"/>
                  <a:gd name="connsiteY2668" fmla="*/ 131940 h 303641"/>
                  <a:gd name="connsiteX2669" fmla="*/ 347923 w 1010331"/>
                  <a:gd name="connsiteY2669" fmla="*/ 127421 h 303641"/>
                  <a:gd name="connsiteX2670" fmla="*/ 352441 w 1010331"/>
                  <a:gd name="connsiteY2670" fmla="*/ 122903 h 303641"/>
                  <a:gd name="connsiteX2671" fmla="*/ 352441 w 1010331"/>
                  <a:gd name="connsiteY2671" fmla="*/ 122903 h 303641"/>
                  <a:gd name="connsiteX2672" fmla="*/ 333464 w 1010331"/>
                  <a:gd name="connsiteY2672" fmla="*/ 122903 h 303641"/>
                  <a:gd name="connsiteX2673" fmla="*/ 337982 w 1010331"/>
                  <a:gd name="connsiteY2673" fmla="*/ 127421 h 303641"/>
                  <a:gd name="connsiteX2674" fmla="*/ 333464 w 1010331"/>
                  <a:gd name="connsiteY2674" fmla="*/ 131940 h 303641"/>
                  <a:gd name="connsiteX2675" fmla="*/ 328945 w 1010331"/>
                  <a:gd name="connsiteY2675" fmla="*/ 127421 h 303641"/>
                  <a:gd name="connsiteX2676" fmla="*/ 333464 w 1010331"/>
                  <a:gd name="connsiteY2676" fmla="*/ 122903 h 303641"/>
                  <a:gd name="connsiteX2677" fmla="*/ 333464 w 1010331"/>
                  <a:gd name="connsiteY2677" fmla="*/ 122903 h 303641"/>
                  <a:gd name="connsiteX2678" fmla="*/ 314486 w 1010331"/>
                  <a:gd name="connsiteY2678" fmla="*/ 122903 h 303641"/>
                  <a:gd name="connsiteX2679" fmla="*/ 319004 w 1010331"/>
                  <a:gd name="connsiteY2679" fmla="*/ 127421 h 303641"/>
                  <a:gd name="connsiteX2680" fmla="*/ 314486 w 1010331"/>
                  <a:gd name="connsiteY2680" fmla="*/ 131940 h 303641"/>
                  <a:gd name="connsiteX2681" fmla="*/ 309968 w 1010331"/>
                  <a:gd name="connsiteY2681" fmla="*/ 127421 h 303641"/>
                  <a:gd name="connsiteX2682" fmla="*/ 314486 w 1010331"/>
                  <a:gd name="connsiteY2682" fmla="*/ 122903 h 303641"/>
                  <a:gd name="connsiteX2683" fmla="*/ 314486 w 1010331"/>
                  <a:gd name="connsiteY2683" fmla="*/ 122903 h 303641"/>
                  <a:gd name="connsiteX2684" fmla="*/ 295508 w 1010331"/>
                  <a:gd name="connsiteY2684" fmla="*/ 122903 h 303641"/>
                  <a:gd name="connsiteX2685" fmla="*/ 300027 w 1010331"/>
                  <a:gd name="connsiteY2685" fmla="*/ 127421 h 303641"/>
                  <a:gd name="connsiteX2686" fmla="*/ 295508 w 1010331"/>
                  <a:gd name="connsiteY2686" fmla="*/ 131940 h 303641"/>
                  <a:gd name="connsiteX2687" fmla="*/ 290990 w 1010331"/>
                  <a:gd name="connsiteY2687" fmla="*/ 127421 h 303641"/>
                  <a:gd name="connsiteX2688" fmla="*/ 295508 w 1010331"/>
                  <a:gd name="connsiteY2688" fmla="*/ 122903 h 303641"/>
                  <a:gd name="connsiteX2689" fmla="*/ 295508 w 1010331"/>
                  <a:gd name="connsiteY2689" fmla="*/ 122903 h 303641"/>
                  <a:gd name="connsiteX2690" fmla="*/ 831400 w 1010331"/>
                  <a:gd name="connsiteY2690" fmla="*/ 112058 h 303641"/>
                  <a:gd name="connsiteX2691" fmla="*/ 835918 w 1010331"/>
                  <a:gd name="connsiteY2691" fmla="*/ 116577 h 303641"/>
                  <a:gd name="connsiteX2692" fmla="*/ 831400 w 1010331"/>
                  <a:gd name="connsiteY2692" fmla="*/ 121095 h 303641"/>
                  <a:gd name="connsiteX2693" fmla="*/ 826881 w 1010331"/>
                  <a:gd name="connsiteY2693" fmla="*/ 116577 h 303641"/>
                  <a:gd name="connsiteX2694" fmla="*/ 831400 w 1010331"/>
                  <a:gd name="connsiteY2694" fmla="*/ 112058 h 303641"/>
                  <a:gd name="connsiteX2695" fmla="*/ 831400 w 1010331"/>
                  <a:gd name="connsiteY2695" fmla="*/ 112058 h 303641"/>
                  <a:gd name="connsiteX2696" fmla="*/ 812422 w 1010331"/>
                  <a:gd name="connsiteY2696" fmla="*/ 112058 h 303641"/>
                  <a:gd name="connsiteX2697" fmla="*/ 816941 w 1010331"/>
                  <a:gd name="connsiteY2697" fmla="*/ 116577 h 303641"/>
                  <a:gd name="connsiteX2698" fmla="*/ 812422 w 1010331"/>
                  <a:gd name="connsiteY2698" fmla="*/ 121095 h 303641"/>
                  <a:gd name="connsiteX2699" fmla="*/ 807904 w 1010331"/>
                  <a:gd name="connsiteY2699" fmla="*/ 116577 h 303641"/>
                  <a:gd name="connsiteX2700" fmla="*/ 812422 w 1010331"/>
                  <a:gd name="connsiteY2700" fmla="*/ 112058 h 303641"/>
                  <a:gd name="connsiteX2701" fmla="*/ 812422 w 1010331"/>
                  <a:gd name="connsiteY2701" fmla="*/ 112058 h 303641"/>
                  <a:gd name="connsiteX2702" fmla="*/ 793445 w 1010331"/>
                  <a:gd name="connsiteY2702" fmla="*/ 112058 h 303641"/>
                  <a:gd name="connsiteX2703" fmla="*/ 797963 w 1010331"/>
                  <a:gd name="connsiteY2703" fmla="*/ 116577 h 303641"/>
                  <a:gd name="connsiteX2704" fmla="*/ 793445 w 1010331"/>
                  <a:gd name="connsiteY2704" fmla="*/ 121095 h 303641"/>
                  <a:gd name="connsiteX2705" fmla="*/ 788926 w 1010331"/>
                  <a:gd name="connsiteY2705" fmla="*/ 116577 h 303641"/>
                  <a:gd name="connsiteX2706" fmla="*/ 793445 w 1010331"/>
                  <a:gd name="connsiteY2706" fmla="*/ 112058 h 303641"/>
                  <a:gd name="connsiteX2707" fmla="*/ 793445 w 1010331"/>
                  <a:gd name="connsiteY2707" fmla="*/ 112058 h 303641"/>
                  <a:gd name="connsiteX2708" fmla="*/ 774467 w 1010331"/>
                  <a:gd name="connsiteY2708" fmla="*/ 112058 h 303641"/>
                  <a:gd name="connsiteX2709" fmla="*/ 778985 w 1010331"/>
                  <a:gd name="connsiteY2709" fmla="*/ 116577 h 303641"/>
                  <a:gd name="connsiteX2710" fmla="*/ 774467 w 1010331"/>
                  <a:gd name="connsiteY2710" fmla="*/ 121095 h 303641"/>
                  <a:gd name="connsiteX2711" fmla="*/ 769948 w 1010331"/>
                  <a:gd name="connsiteY2711" fmla="*/ 116577 h 303641"/>
                  <a:gd name="connsiteX2712" fmla="*/ 774467 w 1010331"/>
                  <a:gd name="connsiteY2712" fmla="*/ 112058 h 303641"/>
                  <a:gd name="connsiteX2713" fmla="*/ 774467 w 1010331"/>
                  <a:gd name="connsiteY2713" fmla="*/ 112058 h 303641"/>
                  <a:gd name="connsiteX2714" fmla="*/ 756393 w 1010331"/>
                  <a:gd name="connsiteY2714" fmla="*/ 112058 h 303641"/>
                  <a:gd name="connsiteX2715" fmla="*/ 760912 w 1010331"/>
                  <a:gd name="connsiteY2715" fmla="*/ 116577 h 303641"/>
                  <a:gd name="connsiteX2716" fmla="*/ 756393 w 1010331"/>
                  <a:gd name="connsiteY2716" fmla="*/ 121095 h 303641"/>
                  <a:gd name="connsiteX2717" fmla="*/ 751875 w 1010331"/>
                  <a:gd name="connsiteY2717" fmla="*/ 116577 h 303641"/>
                  <a:gd name="connsiteX2718" fmla="*/ 756393 w 1010331"/>
                  <a:gd name="connsiteY2718" fmla="*/ 112058 h 303641"/>
                  <a:gd name="connsiteX2719" fmla="*/ 756393 w 1010331"/>
                  <a:gd name="connsiteY2719" fmla="*/ 112058 h 303641"/>
                  <a:gd name="connsiteX2720" fmla="*/ 737415 w 1010331"/>
                  <a:gd name="connsiteY2720" fmla="*/ 112058 h 303641"/>
                  <a:gd name="connsiteX2721" fmla="*/ 741934 w 1010331"/>
                  <a:gd name="connsiteY2721" fmla="*/ 116577 h 303641"/>
                  <a:gd name="connsiteX2722" fmla="*/ 737415 w 1010331"/>
                  <a:gd name="connsiteY2722" fmla="*/ 121095 h 303641"/>
                  <a:gd name="connsiteX2723" fmla="*/ 732897 w 1010331"/>
                  <a:gd name="connsiteY2723" fmla="*/ 116577 h 303641"/>
                  <a:gd name="connsiteX2724" fmla="*/ 737415 w 1010331"/>
                  <a:gd name="connsiteY2724" fmla="*/ 112058 h 303641"/>
                  <a:gd name="connsiteX2725" fmla="*/ 737415 w 1010331"/>
                  <a:gd name="connsiteY2725" fmla="*/ 112058 h 303641"/>
                  <a:gd name="connsiteX2726" fmla="*/ 718438 w 1010331"/>
                  <a:gd name="connsiteY2726" fmla="*/ 112058 h 303641"/>
                  <a:gd name="connsiteX2727" fmla="*/ 722956 w 1010331"/>
                  <a:gd name="connsiteY2727" fmla="*/ 116577 h 303641"/>
                  <a:gd name="connsiteX2728" fmla="*/ 718438 w 1010331"/>
                  <a:gd name="connsiteY2728" fmla="*/ 121095 h 303641"/>
                  <a:gd name="connsiteX2729" fmla="*/ 713919 w 1010331"/>
                  <a:gd name="connsiteY2729" fmla="*/ 116577 h 303641"/>
                  <a:gd name="connsiteX2730" fmla="*/ 718438 w 1010331"/>
                  <a:gd name="connsiteY2730" fmla="*/ 112058 h 303641"/>
                  <a:gd name="connsiteX2731" fmla="*/ 718438 w 1010331"/>
                  <a:gd name="connsiteY2731" fmla="*/ 112058 h 303641"/>
                  <a:gd name="connsiteX2732" fmla="*/ 699460 w 1010331"/>
                  <a:gd name="connsiteY2732" fmla="*/ 112058 h 303641"/>
                  <a:gd name="connsiteX2733" fmla="*/ 703979 w 1010331"/>
                  <a:gd name="connsiteY2733" fmla="*/ 116577 h 303641"/>
                  <a:gd name="connsiteX2734" fmla="*/ 699460 w 1010331"/>
                  <a:gd name="connsiteY2734" fmla="*/ 121095 h 303641"/>
                  <a:gd name="connsiteX2735" fmla="*/ 694942 w 1010331"/>
                  <a:gd name="connsiteY2735" fmla="*/ 116577 h 303641"/>
                  <a:gd name="connsiteX2736" fmla="*/ 699460 w 1010331"/>
                  <a:gd name="connsiteY2736" fmla="*/ 112058 h 303641"/>
                  <a:gd name="connsiteX2737" fmla="*/ 699460 w 1010331"/>
                  <a:gd name="connsiteY2737" fmla="*/ 112058 h 303641"/>
                  <a:gd name="connsiteX2738" fmla="*/ 680483 w 1010331"/>
                  <a:gd name="connsiteY2738" fmla="*/ 112058 h 303641"/>
                  <a:gd name="connsiteX2739" fmla="*/ 685001 w 1010331"/>
                  <a:gd name="connsiteY2739" fmla="*/ 116577 h 303641"/>
                  <a:gd name="connsiteX2740" fmla="*/ 680483 w 1010331"/>
                  <a:gd name="connsiteY2740" fmla="*/ 121095 h 303641"/>
                  <a:gd name="connsiteX2741" fmla="*/ 675964 w 1010331"/>
                  <a:gd name="connsiteY2741" fmla="*/ 116577 h 303641"/>
                  <a:gd name="connsiteX2742" fmla="*/ 680483 w 1010331"/>
                  <a:gd name="connsiteY2742" fmla="*/ 112058 h 303641"/>
                  <a:gd name="connsiteX2743" fmla="*/ 680483 w 1010331"/>
                  <a:gd name="connsiteY2743" fmla="*/ 112058 h 303641"/>
                  <a:gd name="connsiteX2744" fmla="*/ 662409 w 1010331"/>
                  <a:gd name="connsiteY2744" fmla="*/ 112058 h 303641"/>
                  <a:gd name="connsiteX2745" fmla="*/ 666927 w 1010331"/>
                  <a:gd name="connsiteY2745" fmla="*/ 116577 h 303641"/>
                  <a:gd name="connsiteX2746" fmla="*/ 662409 w 1010331"/>
                  <a:gd name="connsiteY2746" fmla="*/ 121095 h 303641"/>
                  <a:gd name="connsiteX2747" fmla="*/ 657890 w 1010331"/>
                  <a:gd name="connsiteY2747" fmla="*/ 116577 h 303641"/>
                  <a:gd name="connsiteX2748" fmla="*/ 662409 w 1010331"/>
                  <a:gd name="connsiteY2748" fmla="*/ 112058 h 303641"/>
                  <a:gd name="connsiteX2749" fmla="*/ 662409 w 1010331"/>
                  <a:gd name="connsiteY2749" fmla="*/ 112058 h 303641"/>
                  <a:gd name="connsiteX2750" fmla="*/ 643431 w 1010331"/>
                  <a:gd name="connsiteY2750" fmla="*/ 112058 h 303641"/>
                  <a:gd name="connsiteX2751" fmla="*/ 647950 w 1010331"/>
                  <a:gd name="connsiteY2751" fmla="*/ 116577 h 303641"/>
                  <a:gd name="connsiteX2752" fmla="*/ 643431 w 1010331"/>
                  <a:gd name="connsiteY2752" fmla="*/ 121095 h 303641"/>
                  <a:gd name="connsiteX2753" fmla="*/ 638913 w 1010331"/>
                  <a:gd name="connsiteY2753" fmla="*/ 116577 h 303641"/>
                  <a:gd name="connsiteX2754" fmla="*/ 643431 w 1010331"/>
                  <a:gd name="connsiteY2754" fmla="*/ 112058 h 303641"/>
                  <a:gd name="connsiteX2755" fmla="*/ 643431 w 1010331"/>
                  <a:gd name="connsiteY2755" fmla="*/ 112058 h 303641"/>
                  <a:gd name="connsiteX2756" fmla="*/ 624453 w 1010331"/>
                  <a:gd name="connsiteY2756" fmla="*/ 112058 h 303641"/>
                  <a:gd name="connsiteX2757" fmla="*/ 628972 w 1010331"/>
                  <a:gd name="connsiteY2757" fmla="*/ 116577 h 303641"/>
                  <a:gd name="connsiteX2758" fmla="*/ 624453 w 1010331"/>
                  <a:gd name="connsiteY2758" fmla="*/ 121095 h 303641"/>
                  <a:gd name="connsiteX2759" fmla="*/ 619935 w 1010331"/>
                  <a:gd name="connsiteY2759" fmla="*/ 116577 h 303641"/>
                  <a:gd name="connsiteX2760" fmla="*/ 624453 w 1010331"/>
                  <a:gd name="connsiteY2760" fmla="*/ 112058 h 303641"/>
                  <a:gd name="connsiteX2761" fmla="*/ 624453 w 1010331"/>
                  <a:gd name="connsiteY2761" fmla="*/ 112058 h 303641"/>
                  <a:gd name="connsiteX2762" fmla="*/ 605476 w 1010331"/>
                  <a:gd name="connsiteY2762" fmla="*/ 112058 h 303641"/>
                  <a:gd name="connsiteX2763" fmla="*/ 609994 w 1010331"/>
                  <a:gd name="connsiteY2763" fmla="*/ 116577 h 303641"/>
                  <a:gd name="connsiteX2764" fmla="*/ 605476 w 1010331"/>
                  <a:gd name="connsiteY2764" fmla="*/ 121095 h 303641"/>
                  <a:gd name="connsiteX2765" fmla="*/ 600957 w 1010331"/>
                  <a:gd name="connsiteY2765" fmla="*/ 116577 h 303641"/>
                  <a:gd name="connsiteX2766" fmla="*/ 605476 w 1010331"/>
                  <a:gd name="connsiteY2766" fmla="*/ 112058 h 303641"/>
                  <a:gd name="connsiteX2767" fmla="*/ 605476 w 1010331"/>
                  <a:gd name="connsiteY2767" fmla="*/ 112058 h 303641"/>
                  <a:gd name="connsiteX2768" fmla="*/ 586498 w 1010331"/>
                  <a:gd name="connsiteY2768" fmla="*/ 112058 h 303641"/>
                  <a:gd name="connsiteX2769" fmla="*/ 591017 w 1010331"/>
                  <a:gd name="connsiteY2769" fmla="*/ 116577 h 303641"/>
                  <a:gd name="connsiteX2770" fmla="*/ 586498 w 1010331"/>
                  <a:gd name="connsiteY2770" fmla="*/ 121095 h 303641"/>
                  <a:gd name="connsiteX2771" fmla="*/ 581980 w 1010331"/>
                  <a:gd name="connsiteY2771" fmla="*/ 116577 h 303641"/>
                  <a:gd name="connsiteX2772" fmla="*/ 586498 w 1010331"/>
                  <a:gd name="connsiteY2772" fmla="*/ 112058 h 303641"/>
                  <a:gd name="connsiteX2773" fmla="*/ 586498 w 1010331"/>
                  <a:gd name="connsiteY2773" fmla="*/ 112058 h 303641"/>
                  <a:gd name="connsiteX2774" fmla="*/ 568424 w 1010331"/>
                  <a:gd name="connsiteY2774" fmla="*/ 112058 h 303641"/>
                  <a:gd name="connsiteX2775" fmla="*/ 572943 w 1010331"/>
                  <a:gd name="connsiteY2775" fmla="*/ 116577 h 303641"/>
                  <a:gd name="connsiteX2776" fmla="*/ 568424 w 1010331"/>
                  <a:gd name="connsiteY2776" fmla="*/ 121095 h 303641"/>
                  <a:gd name="connsiteX2777" fmla="*/ 563906 w 1010331"/>
                  <a:gd name="connsiteY2777" fmla="*/ 116577 h 303641"/>
                  <a:gd name="connsiteX2778" fmla="*/ 568424 w 1010331"/>
                  <a:gd name="connsiteY2778" fmla="*/ 112058 h 303641"/>
                  <a:gd name="connsiteX2779" fmla="*/ 568424 w 1010331"/>
                  <a:gd name="connsiteY2779" fmla="*/ 112058 h 303641"/>
                  <a:gd name="connsiteX2780" fmla="*/ 549447 w 1010331"/>
                  <a:gd name="connsiteY2780" fmla="*/ 112058 h 303641"/>
                  <a:gd name="connsiteX2781" fmla="*/ 553965 w 1010331"/>
                  <a:gd name="connsiteY2781" fmla="*/ 116577 h 303641"/>
                  <a:gd name="connsiteX2782" fmla="*/ 549447 w 1010331"/>
                  <a:gd name="connsiteY2782" fmla="*/ 121095 h 303641"/>
                  <a:gd name="connsiteX2783" fmla="*/ 544928 w 1010331"/>
                  <a:gd name="connsiteY2783" fmla="*/ 116577 h 303641"/>
                  <a:gd name="connsiteX2784" fmla="*/ 549447 w 1010331"/>
                  <a:gd name="connsiteY2784" fmla="*/ 112058 h 303641"/>
                  <a:gd name="connsiteX2785" fmla="*/ 549447 w 1010331"/>
                  <a:gd name="connsiteY2785" fmla="*/ 112058 h 303641"/>
                  <a:gd name="connsiteX2786" fmla="*/ 530469 w 1010331"/>
                  <a:gd name="connsiteY2786" fmla="*/ 112058 h 303641"/>
                  <a:gd name="connsiteX2787" fmla="*/ 534988 w 1010331"/>
                  <a:gd name="connsiteY2787" fmla="*/ 116577 h 303641"/>
                  <a:gd name="connsiteX2788" fmla="*/ 530469 w 1010331"/>
                  <a:gd name="connsiteY2788" fmla="*/ 121095 h 303641"/>
                  <a:gd name="connsiteX2789" fmla="*/ 525951 w 1010331"/>
                  <a:gd name="connsiteY2789" fmla="*/ 116577 h 303641"/>
                  <a:gd name="connsiteX2790" fmla="*/ 530469 w 1010331"/>
                  <a:gd name="connsiteY2790" fmla="*/ 112058 h 303641"/>
                  <a:gd name="connsiteX2791" fmla="*/ 530469 w 1010331"/>
                  <a:gd name="connsiteY2791" fmla="*/ 112058 h 303641"/>
                  <a:gd name="connsiteX2792" fmla="*/ 511492 w 1010331"/>
                  <a:gd name="connsiteY2792" fmla="*/ 112058 h 303641"/>
                  <a:gd name="connsiteX2793" fmla="*/ 516010 w 1010331"/>
                  <a:gd name="connsiteY2793" fmla="*/ 116577 h 303641"/>
                  <a:gd name="connsiteX2794" fmla="*/ 511492 w 1010331"/>
                  <a:gd name="connsiteY2794" fmla="*/ 121095 h 303641"/>
                  <a:gd name="connsiteX2795" fmla="*/ 506973 w 1010331"/>
                  <a:gd name="connsiteY2795" fmla="*/ 116577 h 303641"/>
                  <a:gd name="connsiteX2796" fmla="*/ 511492 w 1010331"/>
                  <a:gd name="connsiteY2796" fmla="*/ 112058 h 303641"/>
                  <a:gd name="connsiteX2797" fmla="*/ 511492 w 1010331"/>
                  <a:gd name="connsiteY2797" fmla="*/ 112058 h 303641"/>
                  <a:gd name="connsiteX2798" fmla="*/ 493418 w 1010331"/>
                  <a:gd name="connsiteY2798" fmla="*/ 112058 h 303641"/>
                  <a:gd name="connsiteX2799" fmla="*/ 497936 w 1010331"/>
                  <a:gd name="connsiteY2799" fmla="*/ 116577 h 303641"/>
                  <a:gd name="connsiteX2800" fmla="*/ 493418 w 1010331"/>
                  <a:gd name="connsiteY2800" fmla="*/ 121095 h 303641"/>
                  <a:gd name="connsiteX2801" fmla="*/ 488899 w 1010331"/>
                  <a:gd name="connsiteY2801" fmla="*/ 116577 h 303641"/>
                  <a:gd name="connsiteX2802" fmla="*/ 493418 w 1010331"/>
                  <a:gd name="connsiteY2802" fmla="*/ 112058 h 303641"/>
                  <a:gd name="connsiteX2803" fmla="*/ 493418 w 1010331"/>
                  <a:gd name="connsiteY2803" fmla="*/ 112058 h 303641"/>
                  <a:gd name="connsiteX2804" fmla="*/ 474440 w 1010331"/>
                  <a:gd name="connsiteY2804" fmla="*/ 112058 h 303641"/>
                  <a:gd name="connsiteX2805" fmla="*/ 478959 w 1010331"/>
                  <a:gd name="connsiteY2805" fmla="*/ 116577 h 303641"/>
                  <a:gd name="connsiteX2806" fmla="*/ 474440 w 1010331"/>
                  <a:gd name="connsiteY2806" fmla="*/ 121095 h 303641"/>
                  <a:gd name="connsiteX2807" fmla="*/ 469922 w 1010331"/>
                  <a:gd name="connsiteY2807" fmla="*/ 116577 h 303641"/>
                  <a:gd name="connsiteX2808" fmla="*/ 474440 w 1010331"/>
                  <a:gd name="connsiteY2808" fmla="*/ 112058 h 303641"/>
                  <a:gd name="connsiteX2809" fmla="*/ 474440 w 1010331"/>
                  <a:gd name="connsiteY2809" fmla="*/ 112058 h 303641"/>
                  <a:gd name="connsiteX2810" fmla="*/ 455462 w 1010331"/>
                  <a:gd name="connsiteY2810" fmla="*/ 112058 h 303641"/>
                  <a:gd name="connsiteX2811" fmla="*/ 459981 w 1010331"/>
                  <a:gd name="connsiteY2811" fmla="*/ 116577 h 303641"/>
                  <a:gd name="connsiteX2812" fmla="*/ 455462 w 1010331"/>
                  <a:gd name="connsiteY2812" fmla="*/ 121095 h 303641"/>
                  <a:gd name="connsiteX2813" fmla="*/ 450944 w 1010331"/>
                  <a:gd name="connsiteY2813" fmla="*/ 116577 h 303641"/>
                  <a:gd name="connsiteX2814" fmla="*/ 455462 w 1010331"/>
                  <a:gd name="connsiteY2814" fmla="*/ 112058 h 303641"/>
                  <a:gd name="connsiteX2815" fmla="*/ 455462 w 1010331"/>
                  <a:gd name="connsiteY2815" fmla="*/ 112058 h 303641"/>
                  <a:gd name="connsiteX2816" fmla="*/ 436485 w 1010331"/>
                  <a:gd name="connsiteY2816" fmla="*/ 112058 h 303641"/>
                  <a:gd name="connsiteX2817" fmla="*/ 441003 w 1010331"/>
                  <a:gd name="connsiteY2817" fmla="*/ 116577 h 303641"/>
                  <a:gd name="connsiteX2818" fmla="*/ 436485 w 1010331"/>
                  <a:gd name="connsiteY2818" fmla="*/ 121095 h 303641"/>
                  <a:gd name="connsiteX2819" fmla="*/ 431966 w 1010331"/>
                  <a:gd name="connsiteY2819" fmla="*/ 116577 h 303641"/>
                  <a:gd name="connsiteX2820" fmla="*/ 436485 w 1010331"/>
                  <a:gd name="connsiteY2820" fmla="*/ 112058 h 303641"/>
                  <a:gd name="connsiteX2821" fmla="*/ 436485 w 1010331"/>
                  <a:gd name="connsiteY2821" fmla="*/ 112058 h 303641"/>
                  <a:gd name="connsiteX2822" fmla="*/ 417507 w 1010331"/>
                  <a:gd name="connsiteY2822" fmla="*/ 112058 h 303641"/>
                  <a:gd name="connsiteX2823" fmla="*/ 422026 w 1010331"/>
                  <a:gd name="connsiteY2823" fmla="*/ 116577 h 303641"/>
                  <a:gd name="connsiteX2824" fmla="*/ 417507 w 1010331"/>
                  <a:gd name="connsiteY2824" fmla="*/ 121095 h 303641"/>
                  <a:gd name="connsiteX2825" fmla="*/ 412989 w 1010331"/>
                  <a:gd name="connsiteY2825" fmla="*/ 116577 h 303641"/>
                  <a:gd name="connsiteX2826" fmla="*/ 417507 w 1010331"/>
                  <a:gd name="connsiteY2826" fmla="*/ 112058 h 303641"/>
                  <a:gd name="connsiteX2827" fmla="*/ 417507 w 1010331"/>
                  <a:gd name="connsiteY2827" fmla="*/ 112058 h 303641"/>
                  <a:gd name="connsiteX2828" fmla="*/ 399433 w 1010331"/>
                  <a:gd name="connsiteY2828" fmla="*/ 112058 h 303641"/>
                  <a:gd name="connsiteX2829" fmla="*/ 403952 w 1010331"/>
                  <a:gd name="connsiteY2829" fmla="*/ 116577 h 303641"/>
                  <a:gd name="connsiteX2830" fmla="*/ 399433 w 1010331"/>
                  <a:gd name="connsiteY2830" fmla="*/ 121095 h 303641"/>
                  <a:gd name="connsiteX2831" fmla="*/ 394915 w 1010331"/>
                  <a:gd name="connsiteY2831" fmla="*/ 116577 h 303641"/>
                  <a:gd name="connsiteX2832" fmla="*/ 399433 w 1010331"/>
                  <a:gd name="connsiteY2832" fmla="*/ 112058 h 303641"/>
                  <a:gd name="connsiteX2833" fmla="*/ 399433 w 1010331"/>
                  <a:gd name="connsiteY2833" fmla="*/ 112058 h 303641"/>
                  <a:gd name="connsiteX2834" fmla="*/ 380456 w 1010331"/>
                  <a:gd name="connsiteY2834" fmla="*/ 112058 h 303641"/>
                  <a:gd name="connsiteX2835" fmla="*/ 384974 w 1010331"/>
                  <a:gd name="connsiteY2835" fmla="*/ 116577 h 303641"/>
                  <a:gd name="connsiteX2836" fmla="*/ 380456 w 1010331"/>
                  <a:gd name="connsiteY2836" fmla="*/ 121095 h 303641"/>
                  <a:gd name="connsiteX2837" fmla="*/ 375937 w 1010331"/>
                  <a:gd name="connsiteY2837" fmla="*/ 116577 h 303641"/>
                  <a:gd name="connsiteX2838" fmla="*/ 380456 w 1010331"/>
                  <a:gd name="connsiteY2838" fmla="*/ 112058 h 303641"/>
                  <a:gd name="connsiteX2839" fmla="*/ 380456 w 1010331"/>
                  <a:gd name="connsiteY2839" fmla="*/ 112058 h 303641"/>
                  <a:gd name="connsiteX2840" fmla="*/ 361478 w 1010331"/>
                  <a:gd name="connsiteY2840" fmla="*/ 112058 h 303641"/>
                  <a:gd name="connsiteX2841" fmla="*/ 365997 w 1010331"/>
                  <a:gd name="connsiteY2841" fmla="*/ 116577 h 303641"/>
                  <a:gd name="connsiteX2842" fmla="*/ 361478 w 1010331"/>
                  <a:gd name="connsiteY2842" fmla="*/ 121095 h 303641"/>
                  <a:gd name="connsiteX2843" fmla="*/ 356960 w 1010331"/>
                  <a:gd name="connsiteY2843" fmla="*/ 116577 h 303641"/>
                  <a:gd name="connsiteX2844" fmla="*/ 361478 w 1010331"/>
                  <a:gd name="connsiteY2844" fmla="*/ 112058 h 303641"/>
                  <a:gd name="connsiteX2845" fmla="*/ 361478 w 1010331"/>
                  <a:gd name="connsiteY2845" fmla="*/ 112058 h 303641"/>
                  <a:gd name="connsiteX2846" fmla="*/ 342501 w 1010331"/>
                  <a:gd name="connsiteY2846" fmla="*/ 112058 h 303641"/>
                  <a:gd name="connsiteX2847" fmla="*/ 347019 w 1010331"/>
                  <a:gd name="connsiteY2847" fmla="*/ 116577 h 303641"/>
                  <a:gd name="connsiteX2848" fmla="*/ 342501 w 1010331"/>
                  <a:gd name="connsiteY2848" fmla="*/ 121095 h 303641"/>
                  <a:gd name="connsiteX2849" fmla="*/ 337982 w 1010331"/>
                  <a:gd name="connsiteY2849" fmla="*/ 116577 h 303641"/>
                  <a:gd name="connsiteX2850" fmla="*/ 342501 w 1010331"/>
                  <a:gd name="connsiteY2850" fmla="*/ 112058 h 303641"/>
                  <a:gd name="connsiteX2851" fmla="*/ 342501 w 1010331"/>
                  <a:gd name="connsiteY2851" fmla="*/ 112058 h 303641"/>
                  <a:gd name="connsiteX2852" fmla="*/ 323523 w 1010331"/>
                  <a:gd name="connsiteY2852" fmla="*/ 112058 h 303641"/>
                  <a:gd name="connsiteX2853" fmla="*/ 328041 w 1010331"/>
                  <a:gd name="connsiteY2853" fmla="*/ 116577 h 303641"/>
                  <a:gd name="connsiteX2854" fmla="*/ 323523 w 1010331"/>
                  <a:gd name="connsiteY2854" fmla="*/ 121095 h 303641"/>
                  <a:gd name="connsiteX2855" fmla="*/ 319004 w 1010331"/>
                  <a:gd name="connsiteY2855" fmla="*/ 116577 h 303641"/>
                  <a:gd name="connsiteX2856" fmla="*/ 323523 w 1010331"/>
                  <a:gd name="connsiteY2856" fmla="*/ 112058 h 303641"/>
                  <a:gd name="connsiteX2857" fmla="*/ 323523 w 1010331"/>
                  <a:gd name="connsiteY2857" fmla="*/ 112058 h 303641"/>
                  <a:gd name="connsiteX2858" fmla="*/ 305449 w 1010331"/>
                  <a:gd name="connsiteY2858" fmla="*/ 112058 h 303641"/>
                  <a:gd name="connsiteX2859" fmla="*/ 309968 w 1010331"/>
                  <a:gd name="connsiteY2859" fmla="*/ 116577 h 303641"/>
                  <a:gd name="connsiteX2860" fmla="*/ 305449 w 1010331"/>
                  <a:gd name="connsiteY2860" fmla="*/ 121095 h 303641"/>
                  <a:gd name="connsiteX2861" fmla="*/ 300931 w 1010331"/>
                  <a:gd name="connsiteY2861" fmla="*/ 116577 h 303641"/>
                  <a:gd name="connsiteX2862" fmla="*/ 305449 w 1010331"/>
                  <a:gd name="connsiteY2862" fmla="*/ 112058 h 303641"/>
                  <a:gd name="connsiteX2863" fmla="*/ 305449 w 1010331"/>
                  <a:gd name="connsiteY2863" fmla="*/ 112058 h 303641"/>
                  <a:gd name="connsiteX2864" fmla="*/ 286471 w 1010331"/>
                  <a:gd name="connsiteY2864" fmla="*/ 112058 h 303641"/>
                  <a:gd name="connsiteX2865" fmla="*/ 290990 w 1010331"/>
                  <a:gd name="connsiteY2865" fmla="*/ 116577 h 303641"/>
                  <a:gd name="connsiteX2866" fmla="*/ 286471 w 1010331"/>
                  <a:gd name="connsiteY2866" fmla="*/ 121095 h 303641"/>
                  <a:gd name="connsiteX2867" fmla="*/ 281953 w 1010331"/>
                  <a:gd name="connsiteY2867" fmla="*/ 116577 h 303641"/>
                  <a:gd name="connsiteX2868" fmla="*/ 286471 w 1010331"/>
                  <a:gd name="connsiteY2868" fmla="*/ 112058 h 303641"/>
                  <a:gd name="connsiteX2869" fmla="*/ 286471 w 1010331"/>
                  <a:gd name="connsiteY2869" fmla="*/ 112058 h 303641"/>
                  <a:gd name="connsiteX2870" fmla="*/ 840437 w 1010331"/>
                  <a:gd name="connsiteY2870" fmla="*/ 103021 h 303641"/>
                  <a:gd name="connsiteX2871" fmla="*/ 844955 w 1010331"/>
                  <a:gd name="connsiteY2871" fmla="*/ 107540 h 303641"/>
                  <a:gd name="connsiteX2872" fmla="*/ 840437 w 1010331"/>
                  <a:gd name="connsiteY2872" fmla="*/ 112058 h 303641"/>
                  <a:gd name="connsiteX2873" fmla="*/ 835918 w 1010331"/>
                  <a:gd name="connsiteY2873" fmla="*/ 107540 h 303641"/>
                  <a:gd name="connsiteX2874" fmla="*/ 840437 w 1010331"/>
                  <a:gd name="connsiteY2874" fmla="*/ 103021 h 303641"/>
                  <a:gd name="connsiteX2875" fmla="*/ 840437 w 1010331"/>
                  <a:gd name="connsiteY2875" fmla="*/ 103021 h 303641"/>
                  <a:gd name="connsiteX2876" fmla="*/ 821459 w 1010331"/>
                  <a:gd name="connsiteY2876" fmla="*/ 103021 h 303641"/>
                  <a:gd name="connsiteX2877" fmla="*/ 825978 w 1010331"/>
                  <a:gd name="connsiteY2877" fmla="*/ 107540 h 303641"/>
                  <a:gd name="connsiteX2878" fmla="*/ 821459 w 1010331"/>
                  <a:gd name="connsiteY2878" fmla="*/ 112058 h 303641"/>
                  <a:gd name="connsiteX2879" fmla="*/ 816941 w 1010331"/>
                  <a:gd name="connsiteY2879" fmla="*/ 107540 h 303641"/>
                  <a:gd name="connsiteX2880" fmla="*/ 821459 w 1010331"/>
                  <a:gd name="connsiteY2880" fmla="*/ 103021 h 303641"/>
                  <a:gd name="connsiteX2881" fmla="*/ 821459 w 1010331"/>
                  <a:gd name="connsiteY2881" fmla="*/ 103021 h 303641"/>
                  <a:gd name="connsiteX2882" fmla="*/ 803385 w 1010331"/>
                  <a:gd name="connsiteY2882" fmla="*/ 103021 h 303641"/>
                  <a:gd name="connsiteX2883" fmla="*/ 807904 w 1010331"/>
                  <a:gd name="connsiteY2883" fmla="*/ 107540 h 303641"/>
                  <a:gd name="connsiteX2884" fmla="*/ 803385 w 1010331"/>
                  <a:gd name="connsiteY2884" fmla="*/ 112058 h 303641"/>
                  <a:gd name="connsiteX2885" fmla="*/ 798867 w 1010331"/>
                  <a:gd name="connsiteY2885" fmla="*/ 107540 h 303641"/>
                  <a:gd name="connsiteX2886" fmla="*/ 803385 w 1010331"/>
                  <a:gd name="connsiteY2886" fmla="*/ 103021 h 303641"/>
                  <a:gd name="connsiteX2887" fmla="*/ 803385 w 1010331"/>
                  <a:gd name="connsiteY2887" fmla="*/ 103021 h 303641"/>
                  <a:gd name="connsiteX2888" fmla="*/ 784408 w 1010331"/>
                  <a:gd name="connsiteY2888" fmla="*/ 103021 h 303641"/>
                  <a:gd name="connsiteX2889" fmla="*/ 788926 w 1010331"/>
                  <a:gd name="connsiteY2889" fmla="*/ 107540 h 303641"/>
                  <a:gd name="connsiteX2890" fmla="*/ 784408 w 1010331"/>
                  <a:gd name="connsiteY2890" fmla="*/ 112058 h 303641"/>
                  <a:gd name="connsiteX2891" fmla="*/ 779889 w 1010331"/>
                  <a:gd name="connsiteY2891" fmla="*/ 107540 h 303641"/>
                  <a:gd name="connsiteX2892" fmla="*/ 784408 w 1010331"/>
                  <a:gd name="connsiteY2892" fmla="*/ 103021 h 303641"/>
                  <a:gd name="connsiteX2893" fmla="*/ 784408 w 1010331"/>
                  <a:gd name="connsiteY2893" fmla="*/ 103021 h 303641"/>
                  <a:gd name="connsiteX2894" fmla="*/ 765430 w 1010331"/>
                  <a:gd name="connsiteY2894" fmla="*/ 103021 h 303641"/>
                  <a:gd name="connsiteX2895" fmla="*/ 769948 w 1010331"/>
                  <a:gd name="connsiteY2895" fmla="*/ 107540 h 303641"/>
                  <a:gd name="connsiteX2896" fmla="*/ 765430 w 1010331"/>
                  <a:gd name="connsiteY2896" fmla="*/ 112058 h 303641"/>
                  <a:gd name="connsiteX2897" fmla="*/ 760912 w 1010331"/>
                  <a:gd name="connsiteY2897" fmla="*/ 107540 h 303641"/>
                  <a:gd name="connsiteX2898" fmla="*/ 765430 w 1010331"/>
                  <a:gd name="connsiteY2898" fmla="*/ 103021 h 303641"/>
                  <a:gd name="connsiteX2899" fmla="*/ 765430 w 1010331"/>
                  <a:gd name="connsiteY2899" fmla="*/ 103021 h 303641"/>
                  <a:gd name="connsiteX2900" fmla="*/ 746452 w 1010331"/>
                  <a:gd name="connsiteY2900" fmla="*/ 103021 h 303641"/>
                  <a:gd name="connsiteX2901" fmla="*/ 750971 w 1010331"/>
                  <a:gd name="connsiteY2901" fmla="*/ 107540 h 303641"/>
                  <a:gd name="connsiteX2902" fmla="*/ 746452 w 1010331"/>
                  <a:gd name="connsiteY2902" fmla="*/ 112058 h 303641"/>
                  <a:gd name="connsiteX2903" fmla="*/ 741934 w 1010331"/>
                  <a:gd name="connsiteY2903" fmla="*/ 107540 h 303641"/>
                  <a:gd name="connsiteX2904" fmla="*/ 746452 w 1010331"/>
                  <a:gd name="connsiteY2904" fmla="*/ 103021 h 303641"/>
                  <a:gd name="connsiteX2905" fmla="*/ 746452 w 1010331"/>
                  <a:gd name="connsiteY2905" fmla="*/ 103021 h 303641"/>
                  <a:gd name="connsiteX2906" fmla="*/ 727475 w 1010331"/>
                  <a:gd name="connsiteY2906" fmla="*/ 103021 h 303641"/>
                  <a:gd name="connsiteX2907" fmla="*/ 731993 w 1010331"/>
                  <a:gd name="connsiteY2907" fmla="*/ 107540 h 303641"/>
                  <a:gd name="connsiteX2908" fmla="*/ 727475 w 1010331"/>
                  <a:gd name="connsiteY2908" fmla="*/ 112058 h 303641"/>
                  <a:gd name="connsiteX2909" fmla="*/ 722956 w 1010331"/>
                  <a:gd name="connsiteY2909" fmla="*/ 107540 h 303641"/>
                  <a:gd name="connsiteX2910" fmla="*/ 727475 w 1010331"/>
                  <a:gd name="connsiteY2910" fmla="*/ 103021 h 303641"/>
                  <a:gd name="connsiteX2911" fmla="*/ 727475 w 1010331"/>
                  <a:gd name="connsiteY2911" fmla="*/ 103021 h 303641"/>
                  <a:gd name="connsiteX2912" fmla="*/ 709401 w 1010331"/>
                  <a:gd name="connsiteY2912" fmla="*/ 103021 h 303641"/>
                  <a:gd name="connsiteX2913" fmla="*/ 713919 w 1010331"/>
                  <a:gd name="connsiteY2913" fmla="*/ 107540 h 303641"/>
                  <a:gd name="connsiteX2914" fmla="*/ 709401 w 1010331"/>
                  <a:gd name="connsiteY2914" fmla="*/ 112058 h 303641"/>
                  <a:gd name="connsiteX2915" fmla="*/ 704882 w 1010331"/>
                  <a:gd name="connsiteY2915" fmla="*/ 107540 h 303641"/>
                  <a:gd name="connsiteX2916" fmla="*/ 709401 w 1010331"/>
                  <a:gd name="connsiteY2916" fmla="*/ 103021 h 303641"/>
                  <a:gd name="connsiteX2917" fmla="*/ 709401 w 1010331"/>
                  <a:gd name="connsiteY2917" fmla="*/ 103021 h 303641"/>
                  <a:gd name="connsiteX2918" fmla="*/ 690423 w 1010331"/>
                  <a:gd name="connsiteY2918" fmla="*/ 103021 h 303641"/>
                  <a:gd name="connsiteX2919" fmla="*/ 694942 w 1010331"/>
                  <a:gd name="connsiteY2919" fmla="*/ 107540 h 303641"/>
                  <a:gd name="connsiteX2920" fmla="*/ 690423 w 1010331"/>
                  <a:gd name="connsiteY2920" fmla="*/ 112058 h 303641"/>
                  <a:gd name="connsiteX2921" fmla="*/ 685905 w 1010331"/>
                  <a:gd name="connsiteY2921" fmla="*/ 107540 h 303641"/>
                  <a:gd name="connsiteX2922" fmla="*/ 690423 w 1010331"/>
                  <a:gd name="connsiteY2922" fmla="*/ 103021 h 303641"/>
                  <a:gd name="connsiteX2923" fmla="*/ 690423 w 1010331"/>
                  <a:gd name="connsiteY2923" fmla="*/ 103021 h 303641"/>
                  <a:gd name="connsiteX2924" fmla="*/ 671446 w 1010331"/>
                  <a:gd name="connsiteY2924" fmla="*/ 103021 h 303641"/>
                  <a:gd name="connsiteX2925" fmla="*/ 675964 w 1010331"/>
                  <a:gd name="connsiteY2925" fmla="*/ 107540 h 303641"/>
                  <a:gd name="connsiteX2926" fmla="*/ 671446 w 1010331"/>
                  <a:gd name="connsiteY2926" fmla="*/ 112058 h 303641"/>
                  <a:gd name="connsiteX2927" fmla="*/ 666927 w 1010331"/>
                  <a:gd name="connsiteY2927" fmla="*/ 107540 h 303641"/>
                  <a:gd name="connsiteX2928" fmla="*/ 671446 w 1010331"/>
                  <a:gd name="connsiteY2928" fmla="*/ 103021 h 303641"/>
                  <a:gd name="connsiteX2929" fmla="*/ 671446 w 1010331"/>
                  <a:gd name="connsiteY2929" fmla="*/ 103021 h 303641"/>
                  <a:gd name="connsiteX2930" fmla="*/ 652468 w 1010331"/>
                  <a:gd name="connsiteY2930" fmla="*/ 103021 h 303641"/>
                  <a:gd name="connsiteX2931" fmla="*/ 656987 w 1010331"/>
                  <a:gd name="connsiteY2931" fmla="*/ 107540 h 303641"/>
                  <a:gd name="connsiteX2932" fmla="*/ 652468 w 1010331"/>
                  <a:gd name="connsiteY2932" fmla="*/ 112058 h 303641"/>
                  <a:gd name="connsiteX2933" fmla="*/ 647950 w 1010331"/>
                  <a:gd name="connsiteY2933" fmla="*/ 107540 h 303641"/>
                  <a:gd name="connsiteX2934" fmla="*/ 652468 w 1010331"/>
                  <a:gd name="connsiteY2934" fmla="*/ 103021 h 303641"/>
                  <a:gd name="connsiteX2935" fmla="*/ 652468 w 1010331"/>
                  <a:gd name="connsiteY2935" fmla="*/ 103021 h 303641"/>
                  <a:gd name="connsiteX2936" fmla="*/ 633490 w 1010331"/>
                  <a:gd name="connsiteY2936" fmla="*/ 103021 h 303641"/>
                  <a:gd name="connsiteX2937" fmla="*/ 638009 w 1010331"/>
                  <a:gd name="connsiteY2937" fmla="*/ 107540 h 303641"/>
                  <a:gd name="connsiteX2938" fmla="*/ 633490 w 1010331"/>
                  <a:gd name="connsiteY2938" fmla="*/ 112058 h 303641"/>
                  <a:gd name="connsiteX2939" fmla="*/ 628972 w 1010331"/>
                  <a:gd name="connsiteY2939" fmla="*/ 107540 h 303641"/>
                  <a:gd name="connsiteX2940" fmla="*/ 633490 w 1010331"/>
                  <a:gd name="connsiteY2940" fmla="*/ 103021 h 303641"/>
                  <a:gd name="connsiteX2941" fmla="*/ 633490 w 1010331"/>
                  <a:gd name="connsiteY2941" fmla="*/ 103021 h 303641"/>
                  <a:gd name="connsiteX2942" fmla="*/ 615417 w 1010331"/>
                  <a:gd name="connsiteY2942" fmla="*/ 103021 h 303641"/>
                  <a:gd name="connsiteX2943" fmla="*/ 619935 w 1010331"/>
                  <a:gd name="connsiteY2943" fmla="*/ 107540 h 303641"/>
                  <a:gd name="connsiteX2944" fmla="*/ 615417 w 1010331"/>
                  <a:gd name="connsiteY2944" fmla="*/ 112058 h 303641"/>
                  <a:gd name="connsiteX2945" fmla="*/ 610898 w 1010331"/>
                  <a:gd name="connsiteY2945" fmla="*/ 107540 h 303641"/>
                  <a:gd name="connsiteX2946" fmla="*/ 615417 w 1010331"/>
                  <a:gd name="connsiteY2946" fmla="*/ 103021 h 303641"/>
                  <a:gd name="connsiteX2947" fmla="*/ 615417 w 1010331"/>
                  <a:gd name="connsiteY2947" fmla="*/ 103021 h 303641"/>
                  <a:gd name="connsiteX2948" fmla="*/ 596439 w 1010331"/>
                  <a:gd name="connsiteY2948" fmla="*/ 103021 h 303641"/>
                  <a:gd name="connsiteX2949" fmla="*/ 600957 w 1010331"/>
                  <a:gd name="connsiteY2949" fmla="*/ 107540 h 303641"/>
                  <a:gd name="connsiteX2950" fmla="*/ 596439 w 1010331"/>
                  <a:gd name="connsiteY2950" fmla="*/ 112058 h 303641"/>
                  <a:gd name="connsiteX2951" fmla="*/ 591920 w 1010331"/>
                  <a:gd name="connsiteY2951" fmla="*/ 107540 h 303641"/>
                  <a:gd name="connsiteX2952" fmla="*/ 596439 w 1010331"/>
                  <a:gd name="connsiteY2952" fmla="*/ 103021 h 303641"/>
                  <a:gd name="connsiteX2953" fmla="*/ 596439 w 1010331"/>
                  <a:gd name="connsiteY2953" fmla="*/ 103021 h 303641"/>
                  <a:gd name="connsiteX2954" fmla="*/ 577461 w 1010331"/>
                  <a:gd name="connsiteY2954" fmla="*/ 103021 h 303641"/>
                  <a:gd name="connsiteX2955" fmla="*/ 581980 w 1010331"/>
                  <a:gd name="connsiteY2955" fmla="*/ 107540 h 303641"/>
                  <a:gd name="connsiteX2956" fmla="*/ 577461 w 1010331"/>
                  <a:gd name="connsiteY2956" fmla="*/ 112058 h 303641"/>
                  <a:gd name="connsiteX2957" fmla="*/ 572943 w 1010331"/>
                  <a:gd name="connsiteY2957" fmla="*/ 107540 h 303641"/>
                  <a:gd name="connsiteX2958" fmla="*/ 577461 w 1010331"/>
                  <a:gd name="connsiteY2958" fmla="*/ 103021 h 303641"/>
                  <a:gd name="connsiteX2959" fmla="*/ 577461 w 1010331"/>
                  <a:gd name="connsiteY2959" fmla="*/ 103021 h 303641"/>
                  <a:gd name="connsiteX2960" fmla="*/ 558484 w 1010331"/>
                  <a:gd name="connsiteY2960" fmla="*/ 103021 h 303641"/>
                  <a:gd name="connsiteX2961" fmla="*/ 563002 w 1010331"/>
                  <a:gd name="connsiteY2961" fmla="*/ 107540 h 303641"/>
                  <a:gd name="connsiteX2962" fmla="*/ 558484 w 1010331"/>
                  <a:gd name="connsiteY2962" fmla="*/ 112058 h 303641"/>
                  <a:gd name="connsiteX2963" fmla="*/ 553965 w 1010331"/>
                  <a:gd name="connsiteY2963" fmla="*/ 107540 h 303641"/>
                  <a:gd name="connsiteX2964" fmla="*/ 558484 w 1010331"/>
                  <a:gd name="connsiteY2964" fmla="*/ 103021 h 303641"/>
                  <a:gd name="connsiteX2965" fmla="*/ 558484 w 1010331"/>
                  <a:gd name="connsiteY2965" fmla="*/ 103021 h 303641"/>
                  <a:gd name="connsiteX2966" fmla="*/ 539506 w 1010331"/>
                  <a:gd name="connsiteY2966" fmla="*/ 103021 h 303641"/>
                  <a:gd name="connsiteX2967" fmla="*/ 544025 w 1010331"/>
                  <a:gd name="connsiteY2967" fmla="*/ 107540 h 303641"/>
                  <a:gd name="connsiteX2968" fmla="*/ 539506 w 1010331"/>
                  <a:gd name="connsiteY2968" fmla="*/ 112058 h 303641"/>
                  <a:gd name="connsiteX2969" fmla="*/ 534988 w 1010331"/>
                  <a:gd name="connsiteY2969" fmla="*/ 107540 h 303641"/>
                  <a:gd name="connsiteX2970" fmla="*/ 539506 w 1010331"/>
                  <a:gd name="connsiteY2970" fmla="*/ 103021 h 303641"/>
                  <a:gd name="connsiteX2971" fmla="*/ 539506 w 1010331"/>
                  <a:gd name="connsiteY2971" fmla="*/ 103021 h 303641"/>
                  <a:gd name="connsiteX2972" fmla="*/ 521432 w 1010331"/>
                  <a:gd name="connsiteY2972" fmla="*/ 103021 h 303641"/>
                  <a:gd name="connsiteX2973" fmla="*/ 525951 w 1010331"/>
                  <a:gd name="connsiteY2973" fmla="*/ 107540 h 303641"/>
                  <a:gd name="connsiteX2974" fmla="*/ 521432 w 1010331"/>
                  <a:gd name="connsiteY2974" fmla="*/ 112058 h 303641"/>
                  <a:gd name="connsiteX2975" fmla="*/ 516914 w 1010331"/>
                  <a:gd name="connsiteY2975" fmla="*/ 107540 h 303641"/>
                  <a:gd name="connsiteX2976" fmla="*/ 521432 w 1010331"/>
                  <a:gd name="connsiteY2976" fmla="*/ 103021 h 303641"/>
                  <a:gd name="connsiteX2977" fmla="*/ 521432 w 1010331"/>
                  <a:gd name="connsiteY2977" fmla="*/ 103021 h 303641"/>
                  <a:gd name="connsiteX2978" fmla="*/ 502455 w 1010331"/>
                  <a:gd name="connsiteY2978" fmla="*/ 103021 h 303641"/>
                  <a:gd name="connsiteX2979" fmla="*/ 506973 w 1010331"/>
                  <a:gd name="connsiteY2979" fmla="*/ 107540 h 303641"/>
                  <a:gd name="connsiteX2980" fmla="*/ 502455 w 1010331"/>
                  <a:gd name="connsiteY2980" fmla="*/ 112058 h 303641"/>
                  <a:gd name="connsiteX2981" fmla="*/ 497936 w 1010331"/>
                  <a:gd name="connsiteY2981" fmla="*/ 107540 h 303641"/>
                  <a:gd name="connsiteX2982" fmla="*/ 502455 w 1010331"/>
                  <a:gd name="connsiteY2982" fmla="*/ 103021 h 303641"/>
                  <a:gd name="connsiteX2983" fmla="*/ 502455 w 1010331"/>
                  <a:gd name="connsiteY2983" fmla="*/ 103021 h 303641"/>
                  <a:gd name="connsiteX2984" fmla="*/ 483477 w 1010331"/>
                  <a:gd name="connsiteY2984" fmla="*/ 103021 h 303641"/>
                  <a:gd name="connsiteX2985" fmla="*/ 487995 w 1010331"/>
                  <a:gd name="connsiteY2985" fmla="*/ 107540 h 303641"/>
                  <a:gd name="connsiteX2986" fmla="*/ 483477 w 1010331"/>
                  <a:gd name="connsiteY2986" fmla="*/ 112058 h 303641"/>
                  <a:gd name="connsiteX2987" fmla="*/ 478959 w 1010331"/>
                  <a:gd name="connsiteY2987" fmla="*/ 107540 h 303641"/>
                  <a:gd name="connsiteX2988" fmla="*/ 483477 w 1010331"/>
                  <a:gd name="connsiteY2988" fmla="*/ 103021 h 303641"/>
                  <a:gd name="connsiteX2989" fmla="*/ 483477 w 1010331"/>
                  <a:gd name="connsiteY2989" fmla="*/ 103021 h 303641"/>
                  <a:gd name="connsiteX2990" fmla="*/ 464499 w 1010331"/>
                  <a:gd name="connsiteY2990" fmla="*/ 103021 h 303641"/>
                  <a:gd name="connsiteX2991" fmla="*/ 469018 w 1010331"/>
                  <a:gd name="connsiteY2991" fmla="*/ 107540 h 303641"/>
                  <a:gd name="connsiteX2992" fmla="*/ 464499 w 1010331"/>
                  <a:gd name="connsiteY2992" fmla="*/ 112058 h 303641"/>
                  <a:gd name="connsiteX2993" fmla="*/ 459981 w 1010331"/>
                  <a:gd name="connsiteY2993" fmla="*/ 107540 h 303641"/>
                  <a:gd name="connsiteX2994" fmla="*/ 464499 w 1010331"/>
                  <a:gd name="connsiteY2994" fmla="*/ 103021 h 303641"/>
                  <a:gd name="connsiteX2995" fmla="*/ 464499 w 1010331"/>
                  <a:gd name="connsiteY2995" fmla="*/ 103021 h 303641"/>
                  <a:gd name="connsiteX2996" fmla="*/ 446425 w 1010331"/>
                  <a:gd name="connsiteY2996" fmla="*/ 103021 h 303641"/>
                  <a:gd name="connsiteX2997" fmla="*/ 450944 w 1010331"/>
                  <a:gd name="connsiteY2997" fmla="*/ 107540 h 303641"/>
                  <a:gd name="connsiteX2998" fmla="*/ 446425 w 1010331"/>
                  <a:gd name="connsiteY2998" fmla="*/ 112058 h 303641"/>
                  <a:gd name="connsiteX2999" fmla="*/ 441907 w 1010331"/>
                  <a:gd name="connsiteY2999" fmla="*/ 107540 h 303641"/>
                  <a:gd name="connsiteX3000" fmla="*/ 446425 w 1010331"/>
                  <a:gd name="connsiteY3000" fmla="*/ 103021 h 303641"/>
                  <a:gd name="connsiteX3001" fmla="*/ 446425 w 1010331"/>
                  <a:gd name="connsiteY3001" fmla="*/ 103021 h 303641"/>
                  <a:gd name="connsiteX3002" fmla="*/ 427448 w 1010331"/>
                  <a:gd name="connsiteY3002" fmla="*/ 103021 h 303641"/>
                  <a:gd name="connsiteX3003" fmla="*/ 431966 w 1010331"/>
                  <a:gd name="connsiteY3003" fmla="*/ 107540 h 303641"/>
                  <a:gd name="connsiteX3004" fmla="*/ 427448 w 1010331"/>
                  <a:gd name="connsiteY3004" fmla="*/ 112058 h 303641"/>
                  <a:gd name="connsiteX3005" fmla="*/ 422929 w 1010331"/>
                  <a:gd name="connsiteY3005" fmla="*/ 107540 h 303641"/>
                  <a:gd name="connsiteX3006" fmla="*/ 427448 w 1010331"/>
                  <a:gd name="connsiteY3006" fmla="*/ 103021 h 303641"/>
                  <a:gd name="connsiteX3007" fmla="*/ 427448 w 1010331"/>
                  <a:gd name="connsiteY3007" fmla="*/ 103021 h 303641"/>
                  <a:gd name="connsiteX3008" fmla="*/ 408470 w 1010331"/>
                  <a:gd name="connsiteY3008" fmla="*/ 103021 h 303641"/>
                  <a:gd name="connsiteX3009" fmla="*/ 412989 w 1010331"/>
                  <a:gd name="connsiteY3009" fmla="*/ 107540 h 303641"/>
                  <a:gd name="connsiteX3010" fmla="*/ 408470 w 1010331"/>
                  <a:gd name="connsiteY3010" fmla="*/ 112058 h 303641"/>
                  <a:gd name="connsiteX3011" fmla="*/ 403952 w 1010331"/>
                  <a:gd name="connsiteY3011" fmla="*/ 107540 h 303641"/>
                  <a:gd name="connsiteX3012" fmla="*/ 408470 w 1010331"/>
                  <a:gd name="connsiteY3012" fmla="*/ 103021 h 303641"/>
                  <a:gd name="connsiteX3013" fmla="*/ 408470 w 1010331"/>
                  <a:gd name="connsiteY3013" fmla="*/ 103021 h 303641"/>
                  <a:gd name="connsiteX3014" fmla="*/ 389493 w 1010331"/>
                  <a:gd name="connsiteY3014" fmla="*/ 103021 h 303641"/>
                  <a:gd name="connsiteX3015" fmla="*/ 394011 w 1010331"/>
                  <a:gd name="connsiteY3015" fmla="*/ 107540 h 303641"/>
                  <a:gd name="connsiteX3016" fmla="*/ 389493 w 1010331"/>
                  <a:gd name="connsiteY3016" fmla="*/ 112058 h 303641"/>
                  <a:gd name="connsiteX3017" fmla="*/ 384974 w 1010331"/>
                  <a:gd name="connsiteY3017" fmla="*/ 107540 h 303641"/>
                  <a:gd name="connsiteX3018" fmla="*/ 389493 w 1010331"/>
                  <a:gd name="connsiteY3018" fmla="*/ 103021 h 303641"/>
                  <a:gd name="connsiteX3019" fmla="*/ 389493 w 1010331"/>
                  <a:gd name="connsiteY3019" fmla="*/ 103021 h 303641"/>
                  <a:gd name="connsiteX3020" fmla="*/ 370515 w 1010331"/>
                  <a:gd name="connsiteY3020" fmla="*/ 103021 h 303641"/>
                  <a:gd name="connsiteX3021" fmla="*/ 375034 w 1010331"/>
                  <a:gd name="connsiteY3021" fmla="*/ 107540 h 303641"/>
                  <a:gd name="connsiteX3022" fmla="*/ 370515 w 1010331"/>
                  <a:gd name="connsiteY3022" fmla="*/ 112058 h 303641"/>
                  <a:gd name="connsiteX3023" fmla="*/ 365997 w 1010331"/>
                  <a:gd name="connsiteY3023" fmla="*/ 107540 h 303641"/>
                  <a:gd name="connsiteX3024" fmla="*/ 370515 w 1010331"/>
                  <a:gd name="connsiteY3024" fmla="*/ 103021 h 303641"/>
                  <a:gd name="connsiteX3025" fmla="*/ 370515 w 1010331"/>
                  <a:gd name="connsiteY3025" fmla="*/ 103021 h 303641"/>
                  <a:gd name="connsiteX3026" fmla="*/ 352441 w 1010331"/>
                  <a:gd name="connsiteY3026" fmla="*/ 103021 h 303641"/>
                  <a:gd name="connsiteX3027" fmla="*/ 356960 w 1010331"/>
                  <a:gd name="connsiteY3027" fmla="*/ 107540 h 303641"/>
                  <a:gd name="connsiteX3028" fmla="*/ 352441 w 1010331"/>
                  <a:gd name="connsiteY3028" fmla="*/ 112058 h 303641"/>
                  <a:gd name="connsiteX3029" fmla="*/ 347923 w 1010331"/>
                  <a:gd name="connsiteY3029" fmla="*/ 107540 h 303641"/>
                  <a:gd name="connsiteX3030" fmla="*/ 352441 w 1010331"/>
                  <a:gd name="connsiteY3030" fmla="*/ 103021 h 303641"/>
                  <a:gd name="connsiteX3031" fmla="*/ 352441 w 1010331"/>
                  <a:gd name="connsiteY3031" fmla="*/ 103021 h 303641"/>
                  <a:gd name="connsiteX3032" fmla="*/ 333464 w 1010331"/>
                  <a:gd name="connsiteY3032" fmla="*/ 103021 h 303641"/>
                  <a:gd name="connsiteX3033" fmla="*/ 337982 w 1010331"/>
                  <a:gd name="connsiteY3033" fmla="*/ 107540 h 303641"/>
                  <a:gd name="connsiteX3034" fmla="*/ 333464 w 1010331"/>
                  <a:gd name="connsiteY3034" fmla="*/ 112058 h 303641"/>
                  <a:gd name="connsiteX3035" fmla="*/ 328945 w 1010331"/>
                  <a:gd name="connsiteY3035" fmla="*/ 107540 h 303641"/>
                  <a:gd name="connsiteX3036" fmla="*/ 333464 w 1010331"/>
                  <a:gd name="connsiteY3036" fmla="*/ 103021 h 303641"/>
                  <a:gd name="connsiteX3037" fmla="*/ 333464 w 1010331"/>
                  <a:gd name="connsiteY3037" fmla="*/ 103021 h 303641"/>
                  <a:gd name="connsiteX3038" fmla="*/ 314486 w 1010331"/>
                  <a:gd name="connsiteY3038" fmla="*/ 103021 h 303641"/>
                  <a:gd name="connsiteX3039" fmla="*/ 319004 w 1010331"/>
                  <a:gd name="connsiteY3039" fmla="*/ 107540 h 303641"/>
                  <a:gd name="connsiteX3040" fmla="*/ 314486 w 1010331"/>
                  <a:gd name="connsiteY3040" fmla="*/ 112058 h 303641"/>
                  <a:gd name="connsiteX3041" fmla="*/ 309968 w 1010331"/>
                  <a:gd name="connsiteY3041" fmla="*/ 107540 h 303641"/>
                  <a:gd name="connsiteX3042" fmla="*/ 314486 w 1010331"/>
                  <a:gd name="connsiteY3042" fmla="*/ 103021 h 303641"/>
                  <a:gd name="connsiteX3043" fmla="*/ 314486 w 1010331"/>
                  <a:gd name="connsiteY3043" fmla="*/ 103021 h 303641"/>
                  <a:gd name="connsiteX3044" fmla="*/ 295508 w 1010331"/>
                  <a:gd name="connsiteY3044" fmla="*/ 103021 h 303641"/>
                  <a:gd name="connsiteX3045" fmla="*/ 300027 w 1010331"/>
                  <a:gd name="connsiteY3045" fmla="*/ 107540 h 303641"/>
                  <a:gd name="connsiteX3046" fmla="*/ 295508 w 1010331"/>
                  <a:gd name="connsiteY3046" fmla="*/ 112058 h 303641"/>
                  <a:gd name="connsiteX3047" fmla="*/ 290990 w 1010331"/>
                  <a:gd name="connsiteY3047" fmla="*/ 107540 h 303641"/>
                  <a:gd name="connsiteX3048" fmla="*/ 295508 w 1010331"/>
                  <a:gd name="connsiteY3048" fmla="*/ 103021 h 303641"/>
                  <a:gd name="connsiteX3049" fmla="*/ 295508 w 1010331"/>
                  <a:gd name="connsiteY3049" fmla="*/ 103021 h 303641"/>
                  <a:gd name="connsiteX3050" fmla="*/ 831400 w 1010331"/>
                  <a:gd name="connsiteY3050" fmla="*/ 92177 h 303641"/>
                  <a:gd name="connsiteX3051" fmla="*/ 835918 w 1010331"/>
                  <a:gd name="connsiteY3051" fmla="*/ 96695 h 303641"/>
                  <a:gd name="connsiteX3052" fmla="*/ 831400 w 1010331"/>
                  <a:gd name="connsiteY3052" fmla="*/ 101214 h 303641"/>
                  <a:gd name="connsiteX3053" fmla="*/ 826881 w 1010331"/>
                  <a:gd name="connsiteY3053" fmla="*/ 96695 h 303641"/>
                  <a:gd name="connsiteX3054" fmla="*/ 831400 w 1010331"/>
                  <a:gd name="connsiteY3054" fmla="*/ 92177 h 303641"/>
                  <a:gd name="connsiteX3055" fmla="*/ 831400 w 1010331"/>
                  <a:gd name="connsiteY3055" fmla="*/ 92177 h 303641"/>
                  <a:gd name="connsiteX3056" fmla="*/ 812422 w 1010331"/>
                  <a:gd name="connsiteY3056" fmla="*/ 92177 h 303641"/>
                  <a:gd name="connsiteX3057" fmla="*/ 816941 w 1010331"/>
                  <a:gd name="connsiteY3057" fmla="*/ 96695 h 303641"/>
                  <a:gd name="connsiteX3058" fmla="*/ 812422 w 1010331"/>
                  <a:gd name="connsiteY3058" fmla="*/ 101214 h 303641"/>
                  <a:gd name="connsiteX3059" fmla="*/ 807904 w 1010331"/>
                  <a:gd name="connsiteY3059" fmla="*/ 96695 h 303641"/>
                  <a:gd name="connsiteX3060" fmla="*/ 812422 w 1010331"/>
                  <a:gd name="connsiteY3060" fmla="*/ 92177 h 303641"/>
                  <a:gd name="connsiteX3061" fmla="*/ 812422 w 1010331"/>
                  <a:gd name="connsiteY3061" fmla="*/ 92177 h 303641"/>
                  <a:gd name="connsiteX3062" fmla="*/ 793445 w 1010331"/>
                  <a:gd name="connsiteY3062" fmla="*/ 92177 h 303641"/>
                  <a:gd name="connsiteX3063" fmla="*/ 797963 w 1010331"/>
                  <a:gd name="connsiteY3063" fmla="*/ 96695 h 303641"/>
                  <a:gd name="connsiteX3064" fmla="*/ 793445 w 1010331"/>
                  <a:gd name="connsiteY3064" fmla="*/ 101214 h 303641"/>
                  <a:gd name="connsiteX3065" fmla="*/ 788926 w 1010331"/>
                  <a:gd name="connsiteY3065" fmla="*/ 96695 h 303641"/>
                  <a:gd name="connsiteX3066" fmla="*/ 793445 w 1010331"/>
                  <a:gd name="connsiteY3066" fmla="*/ 92177 h 303641"/>
                  <a:gd name="connsiteX3067" fmla="*/ 793445 w 1010331"/>
                  <a:gd name="connsiteY3067" fmla="*/ 92177 h 303641"/>
                  <a:gd name="connsiteX3068" fmla="*/ 774467 w 1010331"/>
                  <a:gd name="connsiteY3068" fmla="*/ 92177 h 303641"/>
                  <a:gd name="connsiteX3069" fmla="*/ 778985 w 1010331"/>
                  <a:gd name="connsiteY3069" fmla="*/ 96695 h 303641"/>
                  <a:gd name="connsiteX3070" fmla="*/ 774467 w 1010331"/>
                  <a:gd name="connsiteY3070" fmla="*/ 101214 h 303641"/>
                  <a:gd name="connsiteX3071" fmla="*/ 769948 w 1010331"/>
                  <a:gd name="connsiteY3071" fmla="*/ 96695 h 303641"/>
                  <a:gd name="connsiteX3072" fmla="*/ 774467 w 1010331"/>
                  <a:gd name="connsiteY3072" fmla="*/ 92177 h 303641"/>
                  <a:gd name="connsiteX3073" fmla="*/ 774467 w 1010331"/>
                  <a:gd name="connsiteY3073" fmla="*/ 92177 h 303641"/>
                  <a:gd name="connsiteX3074" fmla="*/ 756393 w 1010331"/>
                  <a:gd name="connsiteY3074" fmla="*/ 92177 h 303641"/>
                  <a:gd name="connsiteX3075" fmla="*/ 760912 w 1010331"/>
                  <a:gd name="connsiteY3075" fmla="*/ 96695 h 303641"/>
                  <a:gd name="connsiteX3076" fmla="*/ 756393 w 1010331"/>
                  <a:gd name="connsiteY3076" fmla="*/ 101214 h 303641"/>
                  <a:gd name="connsiteX3077" fmla="*/ 751875 w 1010331"/>
                  <a:gd name="connsiteY3077" fmla="*/ 96695 h 303641"/>
                  <a:gd name="connsiteX3078" fmla="*/ 756393 w 1010331"/>
                  <a:gd name="connsiteY3078" fmla="*/ 92177 h 303641"/>
                  <a:gd name="connsiteX3079" fmla="*/ 756393 w 1010331"/>
                  <a:gd name="connsiteY3079" fmla="*/ 92177 h 303641"/>
                  <a:gd name="connsiteX3080" fmla="*/ 737415 w 1010331"/>
                  <a:gd name="connsiteY3080" fmla="*/ 92177 h 303641"/>
                  <a:gd name="connsiteX3081" fmla="*/ 741934 w 1010331"/>
                  <a:gd name="connsiteY3081" fmla="*/ 96695 h 303641"/>
                  <a:gd name="connsiteX3082" fmla="*/ 737415 w 1010331"/>
                  <a:gd name="connsiteY3082" fmla="*/ 101214 h 303641"/>
                  <a:gd name="connsiteX3083" fmla="*/ 732897 w 1010331"/>
                  <a:gd name="connsiteY3083" fmla="*/ 96695 h 303641"/>
                  <a:gd name="connsiteX3084" fmla="*/ 737415 w 1010331"/>
                  <a:gd name="connsiteY3084" fmla="*/ 92177 h 303641"/>
                  <a:gd name="connsiteX3085" fmla="*/ 737415 w 1010331"/>
                  <a:gd name="connsiteY3085" fmla="*/ 92177 h 303641"/>
                  <a:gd name="connsiteX3086" fmla="*/ 718438 w 1010331"/>
                  <a:gd name="connsiteY3086" fmla="*/ 92177 h 303641"/>
                  <a:gd name="connsiteX3087" fmla="*/ 722956 w 1010331"/>
                  <a:gd name="connsiteY3087" fmla="*/ 96695 h 303641"/>
                  <a:gd name="connsiteX3088" fmla="*/ 718438 w 1010331"/>
                  <a:gd name="connsiteY3088" fmla="*/ 101214 h 303641"/>
                  <a:gd name="connsiteX3089" fmla="*/ 713919 w 1010331"/>
                  <a:gd name="connsiteY3089" fmla="*/ 96695 h 303641"/>
                  <a:gd name="connsiteX3090" fmla="*/ 718438 w 1010331"/>
                  <a:gd name="connsiteY3090" fmla="*/ 92177 h 303641"/>
                  <a:gd name="connsiteX3091" fmla="*/ 718438 w 1010331"/>
                  <a:gd name="connsiteY3091" fmla="*/ 92177 h 303641"/>
                  <a:gd name="connsiteX3092" fmla="*/ 699460 w 1010331"/>
                  <a:gd name="connsiteY3092" fmla="*/ 92177 h 303641"/>
                  <a:gd name="connsiteX3093" fmla="*/ 703979 w 1010331"/>
                  <a:gd name="connsiteY3093" fmla="*/ 96695 h 303641"/>
                  <a:gd name="connsiteX3094" fmla="*/ 699460 w 1010331"/>
                  <a:gd name="connsiteY3094" fmla="*/ 101214 h 303641"/>
                  <a:gd name="connsiteX3095" fmla="*/ 694942 w 1010331"/>
                  <a:gd name="connsiteY3095" fmla="*/ 96695 h 303641"/>
                  <a:gd name="connsiteX3096" fmla="*/ 699460 w 1010331"/>
                  <a:gd name="connsiteY3096" fmla="*/ 92177 h 303641"/>
                  <a:gd name="connsiteX3097" fmla="*/ 699460 w 1010331"/>
                  <a:gd name="connsiteY3097" fmla="*/ 92177 h 303641"/>
                  <a:gd name="connsiteX3098" fmla="*/ 680483 w 1010331"/>
                  <a:gd name="connsiteY3098" fmla="*/ 92177 h 303641"/>
                  <a:gd name="connsiteX3099" fmla="*/ 685001 w 1010331"/>
                  <a:gd name="connsiteY3099" fmla="*/ 96695 h 303641"/>
                  <a:gd name="connsiteX3100" fmla="*/ 680483 w 1010331"/>
                  <a:gd name="connsiteY3100" fmla="*/ 101214 h 303641"/>
                  <a:gd name="connsiteX3101" fmla="*/ 675964 w 1010331"/>
                  <a:gd name="connsiteY3101" fmla="*/ 96695 h 303641"/>
                  <a:gd name="connsiteX3102" fmla="*/ 680483 w 1010331"/>
                  <a:gd name="connsiteY3102" fmla="*/ 92177 h 303641"/>
                  <a:gd name="connsiteX3103" fmla="*/ 680483 w 1010331"/>
                  <a:gd name="connsiteY3103" fmla="*/ 92177 h 303641"/>
                  <a:gd name="connsiteX3104" fmla="*/ 662409 w 1010331"/>
                  <a:gd name="connsiteY3104" fmla="*/ 92177 h 303641"/>
                  <a:gd name="connsiteX3105" fmla="*/ 666927 w 1010331"/>
                  <a:gd name="connsiteY3105" fmla="*/ 96695 h 303641"/>
                  <a:gd name="connsiteX3106" fmla="*/ 662409 w 1010331"/>
                  <a:gd name="connsiteY3106" fmla="*/ 101214 h 303641"/>
                  <a:gd name="connsiteX3107" fmla="*/ 657890 w 1010331"/>
                  <a:gd name="connsiteY3107" fmla="*/ 96695 h 303641"/>
                  <a:gd name="connsiteX3108" fmla="*/ 662409 w 1010331"/>
                  <a:gd name="connsiteY3108" fmla="*/ 92177 h 303641"/>
                  <a:gd name="connsiteX3109" fmla="*/ 662409 w 1010331"/>
                  <a:gd name="connsiteY3109" fmla="*/ 92177 h 303641"/>
                  <a:gd name="connsiteX3110" fmla="*/ 643431 w 1010331"/>
                  <a:gd name="connsiteY3110" fmla="*/ 92177 h 303641"/>
                  <a:gd name="connsiteX3111" fmla="*/ 647950 w 1010331"/>
                  <a:gd name="connsiteY3111" fmla="*/ 96695 h 303641"/>
                  <a:gd name="connsiteX3112" fmla="*/ 643431 w 1010331"/>
                  <a:gd name="connsiteY3112" fmla="*/ 101214 h 303641"/>
                  <a:gd name="connsiteX3113" fmla="*/ 638913 w 1010331"/>
                  <a:gd name="connsiteY3113" fmla="*/ 96695 h 303641"/>
                  <a:gd name="connsiteX3114" fmla="*/ 643431 w 1010331"/>
                  <a:gd name="connsiteY3114" fmla="*/ 92177 h 303641"/>
                  <a:gd name="connsiteX3115" fmla="*/ 643431 w 1010331"/>
                  <a:gd name="connsiteY3115" fmla="*/ 92177 h 303641"/>
                  <a:gd name="connsiteX3116" fmla="*/ 624453 w 1010331"/>
                  <a:gd name="connsiteY3116" fmla="*/ 92177 h 303641"/>
                  <a:gd name="connsiteX3117" fmla="*/ 628972 w 1010331"/>
                  <a:gd name="connsiteY3117" fmla="*/ 96695 h 303641"/>
                  <a:gd name="connsiteX3118" fmla="*/ 624453 w 1010331"/>
                  <a:gd name="connsiteY3118" fmla="*/ 101214 h 303641"/>
                  <a:gd name="connsiteX3119" fmla="*/ 619935 w 1010331"/>
                  <a:gd name="connsiteY3119" fmla="*/ 96695 h 303641"/>
                  <a:gd name="connsiteX3120" fmla="*/ 624453 w 1010331"/>
                  <a:gd name="connsiteY3120" fmla="*/ 92177 h 303641"/>
                  <a:gd name="connsiteX3121" fmla="*/ 624453 w 1010331"/>
                  <a:gd name="connsiteY3121" fmla="*/ 92177 h 303641"/>
                  <a:gd name="connsiteX3122" fmla="*/ 605476 w 1010331"/>
                  <a:gd name="connsiteY3122" fmla="*/ 92177 h 303641"/>
                  <a:gd name="connsiteX3123" fmla="*/ 609994 w 1010331"/>
                  <a:gd name="connsiteY3123" fmla="*/ 96695 h 303641"/>
                  <a:gd name="connsiteX3124" fmla="*/ 605476 w 1010331"/>
                  <a:gd name="connsiteY3124" fmla="*/ 101214 h 303641"/>
                  <a:gd name="connsiteX3125" fmla="*/ 600957 w 1010331"/>
                  <a:gd name="connsiteY3125" fmla="*/ 96695 h 303641"/>
                  <a:gd name="connsiteX3126" fmla="*/ 605476 w 1010331"/>
                  <a:gd name="connsiteY3126" fmla="*/ 92177 h 303641"/>
                  <a:gd name="connsiteX3127" fmla="*/ 605476 w 1010331"/>
                  <a:gd name="connsiteY3127" fmla="*/ 92177 h 303641"/>
                  <a:gd name="connsiteX3128" fmla="*/ 586498 w 1010331"/>
                  <a:gd name="connsiteY3128" fmla="*/ 92177 h 303641"/>
                  <a:gd name="connsiteX3129" fmla="*/ 591017 w 1010331"/>
                  <a:gd name="connsiteY3129" fmla="*/ 96695 h 303641"/>
                  <a:gd name="connsiteX3130" fmla="*/ 586498 w 1010331"/>
                  <a:gd name="connsiteY3130" fmla="*/ 101214 h 303641"/>
                  <a:gd name="connsiteX3131" fmla="*/ 581980 w 1010331"/>
                  <a:gd name="connsiteY3131" fmla="*/ 96695 h 303641"/>
                  <a:gd name="connsiteX3132" fmla="*/ 586498 w 1010331"/>
                  <a:gd name="connsiteY3132" fmla="*/ 92177 h 303641"/>
                  <a:gd name="connsiteX3133" fmla="*/ 586498 w 1010331"/>
                  <a:gd name="connsiteY3133" fmla="*/ 92177 h 303641"/>
                  <a:gd name="connsiteX3134" fmla="*/ 568424 w 1010331"/>
                  <a:gd name="connsiteY3134" fmla="*/ 92177 h 303641"/>
                  <a:gd name="connsiteX3135" fmla="*/ 572943 w 1010331"/>
                  <a:gd name="connsiteY3135" fmla="*/ 96695 h 303641"/>
                  <a:gd name="connsiteX3136" fmla="*/ 568424 w 1010331"/>
                  <a:gd name="connsiteY3136" fmla="*/ 101214 h 303641"/>
                  <a:gd name="connsiteX3137" fmla="*/ 563906 w 1010331"/>
                  <a:gd name="connsiteY3137" fmla="*/ 96695 h 303641"/>
                  <a:gd name="connsiteX3138" fmla="*/ 568424 w 1010331"/>
                  <a:gd name="connsiteY3138" fmla="*/ 92177 h 303641"/>
                  <a:gd name="connsiteX3139" fmla="*/ 568424 w 1010331"/>
                  <a:gd name="connsiteY3139" fmla="*/ 92177 h 303641"/>
                  <a:gd name="connsiteX3140" fmla="*/ 549447 w 1010331"/>
                  <a:gd name="connsiteY3140" fmla="*/ 92177 h 303641"/>
                  <a:gd name="connsiteX3141" fmla="*/ 553965 w 1010331"/>
                  <a:gd name="connsiteY3141" fmla="*/ 96695 h 303641"/>
                  <a:gd name="connsiteX3142" fmla="*/ 549447 w 1010331"/>
                  <a:gd name="connsiteY3142" fmla="*/ 101214 h 303641"/>
                  <a:gd name="connsiteX3143" fmla="*/ 544928 w 1010331"/>
                  <a:gd name="connsiteY3143" fmla="*/ 96695 h 303641"/>
                  <a:gd name="connsiteX3144" fmla="*/ 549447 w 1010331"/>
                  <a:gd name="connsiteY3144" fmla="*/ 92177 h 303641"/>
                  <a:gd name="connsiteX3145" fmla="*/ 549447 w 1010331"/>
                  <a:gd name="connsiteY3145" fmla="*/ 92177 h 303641"/>
                  <a:gd name="connsiteX3146" fmla="*/ 530469 w 1010331"/>
                  <a:gd name="connsiteY3146" fmla="*/ 92177 h 303641"/>
                  <a:gd name="connsiteX3147" fmla="*/ 534988 w 1010331"/>
                  <a:gd name="connsiteY3147" fmla="*/ 96695 h 303641"/>
                  <a:gd name="connsiteX3148" fmla="*/ 530469 w 1010331"/>
                  <a:gd name="connsiteY3148" fmla="*/ 101214 h 303641"/>
                  <a:gd name="connsiteX3149" fmla="*/ 525951 w 1010331"/>
                  <a:gd name="connsiteY3149" fmla="*/ 96695 h 303641"/>
                  <a:gd name="connsiteX3150" fmla="*/ 530469 w 1010331"/>
                  <a:gd name="connsiteY3150" fmla="*/ 92177 h 303641"/>
                  <a:gd name="connsiteX3151" fmla="*/ 530469 w 1010331"/>
                  <a:gd name="connsiteY3151" fmla="*/ 92177 h 303641"/>
                  <a:gd name="connsiteX3152" fmla="*/ 511492 w 1010331"/>
                  <a:gd name="connsiteY3152" fmla="*/ 92177 h 303641"/>
                  <a:gd name="connsiteX3153" fmla="*/ 516010 w 1010331"/>
                  <a:gd name="connsiteY3153" fmla="*/ 96695 h 303641"/>
                  <a:gd name="connsiteX3154" fmla="*/ 511492 w 1010331"/>
                  <a:gd name="connsiteY3154" fmla="*/ 101214 h 303641"/>
                  <a:gd name="connsiteX3155" fmla="*/ 506973 w 1010331"/>
                  <a:gd name="connsiteY3155" fmla="*/ 96695 h 303641"/>
                  <a:gd name="connsiteX3156" fmla="*/ 511492 w 1010331"/>
                  <a:gd name="connsiteY3156" fmla="*/ 92177 h 303641"/>
                  <a:gd name="connsiteX3157" fmla="*/ 511492 w 1010331"/>
                  <a:gd name="connsiteY3157" fmla="*/ 92177 h 303641"/>
                  <a:gd name="connsiteX3158" fmla="*/ 493418 w 1010331"/>
                  <a:gd name="connsiteY3158" fmla="*/ 92177 h 303641"/>
                  <a:gd name="connsiteX3159" fmla="*/ 497936 w 1010331"/>
                  <a:gd name="connsiteY3159" fmla="*/ 96695 h 303641"/>
                  <a:gd name="connsiteX3160" fmla="*/ 493418 w 1010331"/>
                  <a:gd name="connsiteY3160" fmla="*/ 101214 h 303641"/>
                  <a:gd name="connsiteX3161" fmla="*/ 488899 w 1010331"/>
                  <a:gd name="connsiteY3161" fmla="*/ 96695 h 303641"/>
                  <a:gd name="connsiteX3162" fmla="*/ 493418 w 1010331"/>
                  <a:gd name="connsiteY3162" fmla="*/ 92177 h 303641"/>
                  <a:gd name="connsiteX3163" fmla="*/ 493418 w 1010331"/>
                  <a:gd name="connsiteY3163" fmla="*/ 92177 h 303641"/>
                  <a:gd name="connsiteX3164" fmla="*/ 474440 w 1010331"/>
                  <a:gd name="connsiteY3164" fmla="*/ 92177 h 303641"/>
                  <a:gd name="connsiteX3165" fmla="*/ 478959 w 1010331"/>
                  <a:gd name="connsiteY3165" fmla="*/ 96695 h 303641"/>
                  <a:gd name="connsiteX3166" fmla="*/ 474440 w 1010331"/>
                  <a:gd name="connsiteY3166" fmla="*/ 101214 h 303641"/>
                  <a:gd name="connsiteX3167" fmla="*/ 469922 w 1010331"/>
                  <a:gd name="connsiteY3167" fmla="*/ 96695 h 303641"/>
                  <a:gd name="connsiteX3168" fmla="*/ 474440 w 1010331"/>
                  <a:gd name="connsiteY3168" fmla="*/ 92177 h 303641"/>
                  <a:gd name="connsiteX3169" fmla="*/ 474440 w 1010331"/>
                  <a:gd name="connsiteY3169" fmla="*/ 92177 h 303641"/>
                  <a:gd name="connsiteX3170" fmla="*/ 455462 w 1010331"/>
                  <a:gd name="connsiteY3170" fmla="*/ 92177 h 303641"/>
                  <a:gd name="connsiteX3171" fmla="*/ 459981 w 1010331"/>
                  <a:gd name="connsiteY3171" fmla="*/ 96695 h 303641"/>
                  <a:gd name="connsiteX3172" fmla="*/ 455462 w 1010331"/>
                  <a:gd name="connsiteY3172" fmla="*/ 101214 h 303641"/>
                  <a:gd name="connsiteX3173" fmla="*/ 450944 w 1010331"/>
                  <a:gd name="connsiteY3173" fmla="*/ 96695 h 303641"/>
                  <a:gd name="connsiteX3174" fmla="*/ 455462 w 1010331"/>
                  <a:gd name="connsiteY3174" fmla="*/ 92177 h 303641"/>
                  <a:gd name="connsiteX3175" fmla="*/ 455462 w 1010331"/>
                  <a:gd name="connsiteY3175" fmla="*/ 92177 h 303641"/>
                  <a:gd name="connsiteX3176" fmla="*/ 436485 w 1010331"/>
                  <a:gd name="connsiteY3176" fmla="*/ 92177 h 303641"/>
                  <a:gd name="connsiteX3177" fmla="*/ 441003 w 1010331"/>
                  <a:gd name="connsiteY3177" fmla="*/ 96695 h 303641"/>
                  <a:gd name="connsiteX3178" fmla="*/ 436485 w 1010331"/>
                  <a:gd name="connsiteY3178" fmla="*/ 101214 h 303641"/>
                  <a:gd name="connsiteX3179" fmla="*/ 431966 w 1010331"/>
                  <a:gd name="connsiteY3179" fmla="*/ 96695 h 303641"/>
                  <a:gd name="connsiteX3180" fmla="*/ 436485 w 1010331"/>
                  <a:gd name="connsiteY3180" fmla="*/ 92177 h 303641"/>
                  <a:gd name="connsiteX3181" fmla="*/ 436485 w 1010331"/>
                  <a:gd name="connsiteY3181" fmla="*/ 92177 h 303641"/>
                  <a:gd name="connsiteX3182" fmla="*/ 417507 w 1010331"/>
                  <a:gd name="connsiteY3182" fmla="*/ 92177 h 303641"/>
                  <a:gd name="connsiteX3183" fmla="*/ 422026 w 1010331"/>
                  <a:gd name="connsiteY3183" fmla="*/ 96695 h 303641"/>
                  <a:gd name="connsiteX3184" fmla="*/ 417507 w 1010331"/>
                  <a:gd name="connsiteY3184" fmla="*/ 101214 h 303641"/>
                  <a:gd name="connsiteX3185" fmla="*/ 412989 w 1010331"/>
                  <a:gd name="connsiteY3185" fmla="*/ 96695 h 303641"/>
                  <a:gd name="connsiteX3186" fmla="*/ 417507 w 1010331"/>
                  <a:gd name="connsiteY3186" fmla="*/ 92177 h 303641"/>
                  <a:gd name="connsiteX3187" fmla="*/ 417507 w 1010331"/>
                  <a:gd name="connsiteY3187" fmla="*/ 92177 h 303641"/>
                  <a:gd name="connsiteX3188" fmla="*/ 399433 w 1010331"/>
                  <a:gd name="connsiteY3188" fmla="*/ 92177 h 303641"/>
                  <a:gd name="connsiteX3189" fmla="*/ 403952 w 1010331"/>
                  <a:gd name="connsiteY3189" fmla="*/ 96695 h 303641"/>
                  <a:gd name="connsiteX3190" fmla="*/ 399433 w 1010331"/>
                  <a:gd name="connsiteY3190" fmla="*/ 101214 h 303641"/>
                  <a:gd name="connsiteX3191" fmla="*/ 394915 w 1010331"/>
                  <a:gd name="connsiteY3191" fmla="*/ 96695 h 303641"/>
                  <a:gd name="connsiteX3192" fmla="*/ 399433 w 1010331"/>
                  <a:gd name="connsiteY3192" fmla="*/ 92177 h 303641"/>
                  <a:gd name="connsiteX3193" fmla="*/ 399433 w 1010331"/>
                  <a:gd name="connsiteY3193" fmla="*/ 92177 h 303641"/>
                  <a:gd name="connsiteX3194" fmla="*/ 380456 w 1010331"/>
                  <a:gd name="connsiteY3194" fmla="*/ 92177 h 303641"/>
                  <a:gd name="connsiteX3195" fmla="*/ 384974 w 1010331"/>
                  <a:gd name="connsiteY3195" fmla="*/ 96695 h 303641"/>
                  <a:gd name="connsiteX3196" fmla="*/ 380456 w 1010331"/>
                  <a:gd name="connsiteY3196" fmla="*/ 101214 h 303641"/>
                  <a:gd name="connsiteX3197" fmla="*/ 375937 w 1010331"/>
                  <a:gd name="connsiteY3197" fmla="*/ 96695 h 303641"/>
                  <a:gd name="connsiteX3198" fmla="*/ 380456 w 1010331"/>
                  <a:gd name="connsiteY3198" fmla="*/ 92177 h 303641"/>
                  <a:gd name="connsiteX3199" fmla="*/ 380456 w 1010331"/>
                  <a:gd name="connsiteY3199" fmla="*/ 92177 h 303641"/>
                  <a:gd name="connsiteX3200" fmla="*/ 361478 w 1010331"/>
                  <a:gd name="connsiteY3200" fmla="*/ 92177 h 303641"/>
                  <a:gd name="connsiteX3201" fmla="*/ 365997 w 1010331"/>
                  <a:gd name="connsiteY3201" fmla="*/ 96695 h 303641"/>
                  <a:gd name="connsiteX3202" fmla="*/ 361478 w 1010331"/>
                  <a:gd name="connsiteY3202" fmla="*/ 101214 h 303641"/>
                  <a:gd name="connsiteX3203" fmla="*/ 356960 w 1010331"/>
                  <a:gd name="connsiteY3203" fmla="*/ 96695 h 303641"/>
                  <a:gd name="connsiteX3204" fmla="*/ 361478 w 1010331"/>
                  <a:gd name="connsiteY3204" fmla="*/ 92177 h 303641"/>
                  <a:gd name="connsiteX3205" fmla="*/ 361478 w 1010331"/>
                  <a:gd name="connsiteY3205" fmla="*/ 92177 h 303641"/>
                  <a:gd name="connsiteX3206" fmla="*/ 342501 w 1010331"/>
                  <a:gd name="connsiteY3206" fmla="*/ 92177 h 303641"/>
                  <a:gd name="connsiteX3207" fmla="*/ 347019 w 1010331"/>
                  <a:gd name="connsiteY3207" fmla="*/ 96695 h 303641"/>
                  <a:gd name="connsiteX3208" fmla="*/ 342501 w 1010331"/>
                  <a:gd name="connsiteY3208" fmla="*/ 101214 h 303641"/>
                  <a:gd name="connsiteX3209" fmla="*/ 337982 w 1010331"/>
                  <a:gd name="connsiteY3209" fmla="*/ 96695 h 303641"/>
                  <a:gd name="connsiteX3210" fmla="*/ 342501 w 1010331"/>
                  <a:gd name="connsiteY3210" fmla="*/ 92177 h 303641"/>
                  <a:gd name="connsiteX3211" fmla="*/ 342501 w 1010331"/>
                  <a:gd name="connsiteY3211" fmla="*/ 92177 h 303641"/>
                  <a:gd name="connsiteX3212" fmla="*/ 323523 w 1010331"/>
                  <a:gd name="connsiteY3212" fmla="*/ 92177 h 303641"/>
                  <a:gd name="connsiteX3213" fmla="*/ 328041 w 1010331"/>
                  <a:gd name="connsiteY3213" fmla="*/ 96695 h 303641"/>
                  <a:gd name="connsiteX3214" fmla="*/ 323523 w 1010331"/>
                  <a:gd name="connsiteY3214" fmla="*/ 101214 h 303641"/>
                  <a:gd name="connsiteX3215" fmla="*/ 319004 w 1010331"/>
                  <a:gd name="connsiteY3215" fmla="*/ 96695 h 303641"/>
                  <a:gd name="connsiteX3216" fmla="*/ 323523 w 1010331"/>
                  <a:gd name="connsiteY3216" fmla="*/ 92177 h 303641"/>
                  <a:gd name="connsiteX3217" fmla="*/ 323523 w 1010331"/>
                  <a:gd name="connsiteY3217" fmla="*/ 92177 h 303641"/>
                  <a:gd name="connsiteX3218" fmla="*/ 840437 w 1010331"/>
                  <a:gd name="connsiteY3218" fmla="*/ 82236 h 303641"/>
                  <a:gd name="connsiteX3219" fmla="*/ 844955 w 1010331"/>
                  <a:gd name="connsiteY3219" fmla="*/ 86755 h 303641"/>
                  <a:gd name="connsiteX3220" fmla="*/ 840437 w 1010331"/>
                  <a:gd name="connsiteY3220" fmla="*/ 91273 h 303641"/>
                  <a:gd name="connsiteX3221" fmla="*/ 835918 w 1010331"/>
                  <a:gd name="connsiteY3221" fmla="*/ 86755 h 303641"/>
                  <a:gd name="connsiteX3222" fmla="*/ 840437 w 1010331"/>
                  <a:gd name="connsiteY3222" fmla="*/ 82236 h 303641"/>
                  <a:gd name="connsiteX3223" fmla="*/ 840437 w 1010331"/>
                  <a:gd name="connsiteY3223" fmla="*/ 82236 h 303641"/>
                  <a:gd name="connsiteX3224" fmla="*/ 821459 w 1010331"/>
                  <a:gd name="connsiteY3224" fmla="*/ 82236 h 303641"/>
                  <a:gd name="connsiteX3225" fmla="*/ 825978 w 1010331"/>
                  <a:gd name="connsiteY3225" fmla="*/ 86755 h 303641"/>
                  <a:gd name="connsiteX3226" fmla="*/ 821459 w 1010331"/>
                  <a:gd name="connsiteY3226" fmla="*/ 91273 h 303641"/>
                  <a:gd name="connsiteX3227" fmla="*/ 816941 w 1010331"/>
                  <a:gd name="connsiteY3227" fmla="*/ 86755 h 303641"/>
                  <a:gd name="connsiteX3228" fmla="*/ 821459 w 1010331"/>
                  <a:gd name="connsiteY3228" fmla="*/ 82236 h 303641"/>
                  <a:gd name="connsiteX3229" fmla="*/ 821459 w 1010331"/>
                  <a:gd name="connsiteY3229" fmla="*/ 82236 h 303641"/>
                  <a:gd name="connsiteX3230" fmla="*/ 803385 w 1010331"/>
                  <a:gd name="connsiteY3230" fmla="*/ 82236 h 303641"/>
                  <a:gd name="connsiteX3231" fmla="*/ 807904 w 1010331"/>
                  <a:gd name="connsiteY3231" fmla="*/ 86755 h 303641"/>
                  <a:gd name="connsiteX3232" fmla="*/ 803385 w 1010331"/>
                  <a:gd name="connsiteY3232" fmla="*/ 91273 h 303641"/>
                  <a:gd name="connsiteX3233" fmla="*/ 798867 w 1010331"/>
                  <a:gd name="connsiteY3233" fmla="*/ 86755 h 303641"/>
                  <a:gd name="connsiteX3234" fmla="*/ 803385 w 1010331"/>
                  <a:gd name="connsiteY3234" fmla="*/ 82236 h 303641"/>
                  <a:gd name="connsiteX3235" fmla="*/ 803385 w 1010331"/>
                  <a:gd name="connsiteY3235" fmla="*/ 82236 h 303641"/>
                  <a:gd name="connsiteX3236" fmla="*/ 784408 w 1010331"/>
                  <a:gd name="connsiteY3236" fmla="*/ 82236 h 303641"/>
                  <a:gd name="connsiteX3237" fmla="*/ 788926 w 1010331"/>
                  <a:gd name="connsiteY3237" fmla="*/ 86755 h 303641"/>
                  <a:gd name="connsiteX3238" fmla="*/ 784408 w 1010331"/>
                  <a:gd name="connsiteY3238" fmla="*/ 91273 h 303641"/>
                  <a:gd name="connsiteX3239" fmla="*/ 779889 w 1010331"/>
                  <a:gd name="connsiteY3239" fmla="*/ 86755 h 303641"/>
                  <a:gd name="connsiteX3240" fmla="*/ 784408 w 1010331"/>
                  <a:gd name="connsiteY3240" fmla="*/ 82236 h 303641"/>
                  <a:gd name="connsiteX3241" fmla="*/ 784408 w 1010331"/>
                  <a:gd name="connsiteY3241" fmla="*/ 82236 h 303641"/>
                  <a:gd name="connsiteX3242" fmla="*/ 765430 w 1010331"/>
                  <a:gd name="connsiteY3242" fmla="*/ 82236 h 303641"/>
                  <a:gd name="connsiteX3243" fmla="*/ 769948 w 1010331"/>
                  <a:gd name="connsiteY3243" fmla="*/ 86755 h 303641"/>
                  <a:gd name="connsiteX3244" fmla="*/ 765430 w 1010331"/>
                  <a:gd name="connsiteY3244" fmla="*/ 91273 h 303641"/>
                  <a:gd name="connsiteX3245" fmla="*/ 760912 w 1010331"/>
                  <a:gd name="connsiteY3245" fmla="*/ 86755 h 303641"/>
                  <a:gd name="connsiteX3246" fmla="*/ 765430 w 1010331"/>
                  <a:gd name="connsiteY3246" fmla="*/ 82236 h 303641"/>
                  <a:gd name="connsiteX3247" fmla="*/ 765430 w 1010331"/>
                  <a:gd name="connsiteY3247" fmla="*/ 82236 h 303641"/>
                  <a:gd name="connsiteX3248" fmla="*/ 746452 w 1010331"/>
                  <a:gd name="connsiteY3248" fmla="*/ 82236 h 303641"/>
                  <a:gd name="connsiteX3249" fmla="*/ 750971 w 1010331"/>
                  <a:gd name="connsiteY3249" fmla="*/ 86755 h 303641"/>
                  <a:gd name="connsiteX3250" fmla="*/ 746452 w 1010331"/>
                  <a:gd name="connsiteY3250" fmla="*/ 91273 h 303641"/>
                  <a:gd name="connsiteX3251" fmla="*/ 741934 w 1010331"/>
                  <a:gd name="connsiteY3251" fmla="*/ 86755 h 303641"/>
                  <a:gd name="connsiteX3252" fmla="*/ 746452 w 1010331"/>
                  <a:gd name="connsiteY3252" fmla="*/ 82236 h 303641"/>
                  <a:gd name="connsiteX3253" fmla="*/ 746452 w 1010331"/>
                  <a:gd name="connsiteY3253" fmla="*/ 82236 h 303641"/>
                  <a:gd name="connsiteX3254" fmla="*/ 727475 w 1010331"/>
                  <a:gd name="connsiteY3254" fmla="*/ 82236 h 303641"/>
                  <a:gd name="connsiteX3255" fmla="*/ 731993 w 1010331"/>
                  <a:gd name="connsiteY3255" fmla="*/ 86755 h 303641"/>
                  <a:gd name="connsiteX3256" fmla="*/ 727475 w 1010331"/>
                  <a:gd name="connsiteY3256" fmla="*/ 91273 h 303641"/>
                  <a:gd name="connsiteX3257" fmla="*/ 722956 w 1010331"/>
                  <a:gd name="connsiteY3257" fmla="*/ 86755 h 303641"/>
                  <a:gd name="connsiteX3258" fmla="*/ 727475 w 1010331"/>
                  <a:gd name="connsiteY3258" fmla="*/ 82236 h 303641"/>
                  <a:gd name="connsiteX3259" fmla="*/ 727475 w 1010331"/>
                  <a:gd name="connsiteY3259" fmla="*/ 82236 h 303641"/>
                  <a:gd name="connsiteX3260" fmla="*/ 709401 w 1010331"/>
                  <a:gd name="connsiteY3260" fmla="*/ 82236 h 303641"/>
                  <a:gd name="connsiteX3261" fmla="*/ 713919 w 1010331"/>
                  <a:gd name="connsiteY3261" fmla="*/ 86755 h 303641"/>
                  <a:gd name="connsiteX3262" fmla="*/ 709401 w 1010331"/>
                  <a:gd name="connsiteY3262" fmla="*/ 91273 h 303641"/>
                  <a:gd name="connsiteX3263" fmla="*/ 704882 w 1010331"/>
                  <a:gd name="connsiteY3263" fmla="*/ 86755 h 303641"/>
                  <a:gd name="connsiteX3264" fmla="*/ 709401 w 1010331"/>
                  <a:gd name="connsiteY3264" fmla="*/ 82236 h 303641"/>
                  <a:gd name="connsiteX3265" fmla="*/ 709401 w 1010331"/>
                  <a:gd name="connsiteY3265" fmla="*/ 82236 h 303641"/>
                  <a:gd name="connsiteX3266" fmla="*/ 690423 w 1010331"/>
                  <a:gd name="connsiteY3266" fmla="*/ 82236 h 303641"/>
                  <a:gd name="connsiteX3267" fmla="*/ 694942 w 1010331"/>
                  <a:gd name="connsiteY3267" fmla="*/ 86755 h 303641"/>
                  <a:gd name="connsiteX3268" fmla="*/ 690423 w 1010331"/>
                  <a:gd name="connsiteY3268" fmla="*/ 91273 h 303641"/>
                  <a:gd name="connsiteX3269" fmla="*/ 685905 w 1010331"/>
                  <a:gd name="connsiteY3269" fmla="*/ 86755 h 303641"/>
                  <a:gd name="connsiteX3270" fmla="*/ 690423 w 1010331"/>
                  <a:gd name="connsiteY3270" fmla="*/ 82236 h 303641"/>
                  <a:gd name="connsiteX3271" fmla="*/ 690423 w 1010331"/>
                  <a:gd name="connsiteY3271" fmla="*/ 82236 h 303641"/>
                  <a:gd name="connsiteX3272" fmla="*/ 671446 w 1010331"/>
                  <a:gd name="connsiteY3272" fmla="*/ 82236 h 303641"/>
                  <a:gd name="connsiteX3273" fmla="*/ 675964 w 1010331"/>
                  <a:gd name="connsiteY3273" fmla="*/ 86755 h 303641"/>
                  <a:gd name="connsiteX3274" fmla="*/ 671446 w 1010331"/>
                  <a:gd name="connsiteY3274" fmla="*/ 91273 h 303641"/>
                  <a:gd name="connsiteX3275" fmla="*/ 666927 w 1010331"/>
                  <a:gd name="connsiteY3275" fmla="*/ 86755 h 303641"/>
                  <a:gd name="connsiteX3276" fmla="*/ 671446 w 1010331"/>
                  <a:gd name="connsiteY3276" fmla="*/ 82236 h 303641"/>
                  <a:gd name="connsiteX3277" fmla="*/ 671446 w 1010331"/>
                  <a:gd name="connsiteY3277" fmla="*/ 82236 h 303641"/>
                  <a:gd name="connsiteX3278" fmla="*/ 652468 w 1010331"/>
                  <a:gd name="connsiteY3278" fmla="*/ 82236 h 303641"/>
                  <a:gd name="connsiteX3279" fmla="*/ 656987 w 1010331"/>
                  <a:gd name="connsiteY3279" fmla="*/ 86755 h 303641"/>
                  <a:gd name="connsiteX3280" fmla="*/ 652468 w 1010331"/>
                  <a:gd name="connsiteY3280" fmla="*/ 91273 h 303641"/>
                  <a:gd name="connsiteX3281" fmla="*/ 647950 w 1010331"/>
                  <a:gd name="connsiteY3281" fmla="*/ 86755 h 303641"/>
                  <a:gd name="connsiteX3282" fmla="*/ 652468 w 1010331"/>
                  <a:gd name="connsiteY3282" fmla="*/ 82236 h 303641"/>
                  <a:gd name="connsiteX3283" fmla="*/ 652468 w 1010331"/>
                  <a:gd name="connsiteY3283" fmla="*/ 82236 h 303641"/>
                  <a:gd name="connsiteX3284" fmla="*/ 633490 w 1010331"/>
                  <a:gd name="connsiteY3284" fmla="*/ 82236 h 303641"/>
                  <a:gd name="connsiteX3285" fmla="*/ 638009 w 1010331"/>
                  <a:gd name="connsiteY3285" fmla="*/ 86755 h 303641"/>
                  <a:gd name="connsiteX3286" fmla="*/ 633490 w 1010331"/>
                  <a:gd name="connsiteY3286" fmla="*/ 91273 h 303641"/>
                  <a:gd name="connsiteX3287" fmla="*/ 628972 w 1010331"/>
                  <a:gd name="connsiteY3287" fmla="*/ 86755 h 303641"/>
                  <a:gd name="connsiteX3288" fmla="*/ 633490 w 1010331"/>
                  <a:gd name="connsiteY3288" fmla="*/ 82236 h 303641"/>
                  <a:gd name="connsiteX3289" fmla="*/ 633490 w 1010331"/>
                  <a:gd name="connsiteY3289" fmla="*/ 82236 h 303641"/>
                  <a:gd name="connsiteX3290" fmla="*/ 615417 w 1010331"/>
                  <a:gd name="connsiteY3290" fmla="*/ 82236 h 303641"/>
                  <a:gd name="connsiteX3291" fmla="*/ 619935 w 1010331"/>
                  <a:gd name="connsiteY3291" fmla="*/ 86755 h 303641"/>
                  <a:gd name="connsiteX3292" fmla="*/ 615417 w 1010331"/>
                  <a:gd name="connsiteY3292" fmla="*/ 91273 h 303641"/>
                  <a:gd name="connsiteX3293" fmla="*/ 610898 w 1010331"/>
                  <a:gd name="connsiteY3293" fmla="*/ 86755 h 303641"/>
                  <a:gd name="connsiteX3294" fmla="*/ 615417 w 1010331"/>
                  <a:gd name="connsiteY3294" fmla="*/ 82236 h 303641"/>
                  <a:gd name="connsiteX3295" fmla="*/ 615417 w 1010331"/>
                  <a:gd name="connsiteY3295" fmla="*/ 82236 h 303641"/>
                  <a:gd name="connsiteX3296" fmla="*/ 596439 w 1010331"/>
                  <a:gd name="connsiteY3296" fmla="*/ 82236 h 303641"/>
                  <a:gd name="connsiteX3297" fmla="*/ 600957 w 1010331"/>
                  <a:gd name="connsiteY3297" fmla="*/ 86755 h 303641"/>
                  <a:gd name="connsiteX3298" fmla="*/ 596439 w 1010331"/>
                  <a:gd name="connsiteY3298" fmla="*/ 91273 h 303641"/>
                  <a:gd name="connsiteX3299" fmla="*/ 591920 w 1010331"/>
                  <a:gd name="connsiteY3299" fmla="*/ 86755 h 303641"/>
                  <a:gd name="connsiteX3300" fmla="*/ 596439 w 1010331"/>
                  <a:gd name="connsiteY3300" fmla="*/ 82236 h 303641"/>
                  <a:gd name="connsiteX3301" fmla="*/ 596439 w 1010331"/>
                  <a:gd name="connsiteY3301" fmla="*/ 82236 h 303641"/>
                  <a:gd name="connsiteX3302" fmla="*/ 577461 w 1010331"/>
                  <a:gd name="connsiteY3302" fmla="*/ 82236 h 303641"/>
                  <a:gd name="connsiteX3303" fmla="*/ 581980 w 1010331"/>
                  <a:gd name="connsiteY3303" fmla="*/ 86755 h 303641"/>
                  <a:gd name="connsiteX3304" fmla="*/ 577461 w 1010331"/>
                  <a:gd name="connsiteY3304" fmla="*/ 91273 h 303641"/>
                  <a:gd name="connsiteX3305" fmla="*/ 572943 w 1010331"/>
                  <a:gd name="connsiteY3305" fmla="*/ 86755 h 303641"/>
                  <a:gd name="connsiteX3306" fmla="*/ 577461 w 1010331"/>
                  <a:gd name="connsiteY3306" fmla="*/ 82236 h 303641"/>
                  <a:gd name="connsiteX3307" fmla="*/ 577461 w 1010331"/>
                  <a:gd name="connsiteY3307" fmla="*/ 82236 h 303641"/>
                  <a:gd name="connsiteX3308" fmla="*/ 558484 w 1010331"/>
                  <a:gd name="connsiteY3308" fmla="*/ 82236 h 303641"/>
                  <a:gd name="connsiteX3309" fmla="*/ 563002 w 1010331"/>
                  <a:gd name="connsiteY3309" fmla="*/ 86755 h 303641"/>
                  <a:gd name="connsiteX3310" fmla="*/ 558484 w 1010331"/>
                  <a:gd name="connsiteY3310" fmla="*/ 91273 h 303641"/>
                  <a:gd name="connsiteX3311" fmla="*/ 553965 w 1010331"/>
                  <a:gd name="connsiteY3311" fmla="*/ 86755 h 303641"/>
                  <a:gd name="connsiteX3312" fmla="*/ 558484 w 1010331"/>
                  <a:gd name="connsiteY3312" fmla="*/ 82236 h 303641"/>
                  <a:gd name="connsiteX3313" fmla="*/ 558484 w 1010331"/>
                  <a:gd name="connsiteY3313" fmla="*/ 82236 h 303641"/>
                  <a:gd name="connsiteX3314" fmla="*/ 539506 w 1010331"/>
                  <a:gd name="connsiteY3314" fmla="*/ 82236 h 303641"/>
                  <a:gd name="connsiteX3315" fmla="*/ 544025 w 1010331"/>
                  <a:gd name="connsiteY3315" fmla="*/ 86755 h 303641"/>
                  <a:gd name="connsiteX3316" fmla="*/ 539506 w 1010331"/>
                  <a:gd name="connsiteY3316" fmla="*/ 91273 h 303641"/>
                  <a:gd name="connsiteX3317" fmla="*/ 534988 w 1010331"/>
                  <a:gd name="connsiteY3317" fmla="*/ 86755 h 303641"/>
                  <a:gd name="connsiteX3318" fmla="*/ 539506 w 1010331"/>
                  <a:gd name="connsiteY3318" fmla="*/ 82236 h 303641"/>
                  <a:gd name="connsiteX3319" fmla="*/ 539506 w 1010331"/>
                  <a:gd name="connsiteY3319" fmla="*/ 82236 h 303641"/>
                  <a:gd name="connsiteX3320" fmla="*/ 521432 w 1010331"/>
                  <a:gd name="connsiteY3320" fmla="*/ 82236 h 303641"/>
                  <a:gd name="connsiteX3321" fmla="*/ 525951 w 1010331"/>
                  <a:gd name="connsiteY3321" fmla="*/ 86755 h 303641"/>
                  <a:gd name="connsiteX3322" fmla="*/ 521432 w 1010331"/>
                  <a:gd name="connsiteY3322" fmla="*/ 91273 h 303641"/>
                  <a:gd name="connsiteX3323" fmla="*/ 516914 w 1010331"/>
                  <a:gd name="connsiteY3323" fmla="*/ 86755 h 303641"/>
                  <a:gd name="connsiteX3324" fmla="*/ 521432 w 1010331"/>
                  <a:gd name="connsiteY3324" fmla="*/ 82236 h 303641"/>
                  <a:gd name="connsiteX3325" fmla="*/ 521432 w 1010331"/>
                  <a:gd name="connsiteY3325" fmla="*/ 82236 h 303641"/>
                  <a:gd name="connsiteX3326" fmla="*/ 502455 w 1010331"/>
                  <a:gd name="connsiteY3326" fmla="*/ 82236 h 303641"/>
                  <a:gd name="connsiteX3327" fmla="*/ 506973 w 1010331"/>
                  <a:gd name="connsiteY3327" fmla="*/ 86755 h 303641"/>
                  <a:gd name="connsiteX3328" fmla="*/ 502455 w 1010331"/>
                  <a:gd name="connsiteY3328" fmla="*/ 91273 h 303641"/>
                  <a:gd name="connsiteX3329" fmla="*/ 497936 w 1010331"/>
                  <a:gd name="connsiteY3329" fmla="*/ 86755 h 303641"/>
                  <a:gd name="connsiteX3330" fmla="*/ 502455 w 1010331"/>
                  <a:gd name="connsiteY3330" fmla="*/ 82236 h 303641"/>
                  <a:gd name="connsiteX3331" fmla="*/ 502455 w 1010331"/>
                  <a:gd name="connsiteY3331" fmla="*/ 82236 h 303641"/>
                  <a:gd name="connsiteX3332" fmla="*/ 483477 w 1010331"/>
                  <a:gd name="connsiteY3332" fmla="*/ 82236 h 303641"/>
                  <a:gd name="connsiteX3333" fmla="*/ 487995 w 1010331"/>
                  <a:gd name="connsiteY3333" fmla="*/ 86755 h 303641"/>
                  <a:gd name="connsiteX3334" fmla="*/ 483477 w 1010331"/>
                  <a:gd name="connsiteY3334" fmla="*/ 91273 h 303641"/>
                  <a:gd name="connsiteX3335" fmla="*/ 478959 w 1010331"/>
                  <a:gd name="connsiteY3335" fmla="*/ 86755 h 303641"/>
                  <a:gd name="connsiteX3336" fmla="*/ 483477 w 1010331"/>
                  <a:gd name="connsiteY3336" fmla="*/ 82236 h 303641"/>
                  <a:gd name="connsiteX3337" fmla="*/ 483477 w 1010331"/>
                  <a:gd name="connsiteY3337" fmla="*/ 82236 h 303641"/>
                  <a:gd name="connsiteX3338" fmla="*/ 464499 w 1010331"/>
                  <a:gd name="connsiteY3338" fmla="*/ 82236 h 303641"/>
                  <a:gd name="connsiteX3339" fmla="*/ 469018 w 1010331"/>
                  <a:gd name="connsiteY3339" fmla="*/ 86755 h 303641"/>
                  <a:gd name="connsiteX3340" fmla="*/ 464499 w 1010331"/>
                  <a:gd name="connsiteY3340" fmla="*/ 91273 h 303641"/>
                  <a:gd name="connsiteX3341" fmla="*/ 459981 w 1010331"/>
                  <a:gd name="connsiteY3341" fmla="*/ 86755 h 303641"/>
                  <a:gd name="connsiteX3342" fmla="*/ 464499 w 1010331"/>
                  <a:gd name="connsiteY3342" fmla="*/ 82236 h 303641"/>
                  <a:gd name="connsiteX3343" fmla="*/ 464499 w 1010331"/>
                  <a:gd name="connsiteY3343" fmla="*/ 82236 h 303641"/>
                  <a:gd name="connsiteX3344" fmla="*/ 446425 w 1010331"/>
                  <a:gd name="connsiteY3344" fmla="*/ 82236 h 303641"/>
                  <a:gd name="connsiteX3345" fmla="*/ 450944 w 1010331"/>
                  <a:gd name="connsiteY3345" fmla="*/ 86755 h 303641"/>
                  <a:gd name="connsiteX3346" fmla="*/ 446425 w 1010331"/>
                  <a:gd name="connsiteY3346" fmla="*/ 91273 h 303641"/>
                  <a:gd name="connsiteX3347" fmla="*/ 441907 w 1010331"/>
                  <a:gd name="connsiteY3347" fmla="*/ 86755 h 303641"/>
                  <a:gd name="connsiteX3348" fmla="*/ 446425 w 1010331"/>
                  <a:gd name="connsiteY3348" fmla="*/ 82236 h 303641"/>
                  <a:gd name="connsiteX3349" fmla="*/ 446425 w 1010331"/>
                  <a:gd name="connsiteY3349" fmla="*/ 82236 h 303641"/>
                  <a:gd name="connsiteX3350" fmla="*/ 427448 w 1010331"/>
                  <a:gd name="connsiteY3350" fmla="*/ 82236 h 303641"/>
                  <a:gd name="connsiteX3351" fmla="*/ 431966 w 1010331"/>
                  <a:gd name="connsiteY3351" fmla="*/ 86755 h 303641"/>
                  <a:gd name="connsiteX3352" fmla="*/ 427448 w 1010331"/>
                  <a:gd name="connsiteY3352" fmla="*/ 91273 h 303641"/>
                  <a:gd name="connsiteX3353" fmla="*/ 422929 w 1010331"/>
                  <a:gd name="connsiteY3353" fmla="*/ 86755 h 303641"/>
                  <a:gd name="connsiteX3354" fmla="*/ 427448 w 1010331"/>
                  <a:gd name="connsiteY3354" fmla="*/ 82236 h 303641"/>
                  <a:gd name="connsiteX3355" fmla="*/ 427448 w 1010331"/>
                  <a:gd name="connsiteY3355" fmla="*/ 82236 h 303641"/>
                  <a:gd name="connsiteX3356" fmla="*/ 408470 w 1010331"/>
                  <a:gd name="connsiteY3356" fmla="*/ 82236 h 303641"/>
                  <a:gd name="connsiteX3357" fmla="*/ 412989 w 1010331"/>
                  <a:gd name="connsiteY3357" fmla="*/ 86755 h 303641"/>
                  <a:gd name="connsiteX3358" fmla="*/ 408470 w 1010331"/>
                  <a:gd name="connsiteY3358" fmla="*/ 91273 h 303641"/>
                  <a:gd name="connsiteX3359" fmla="*/ 403952 w 1010331"/>
                  <a:gd name="connsiteY3359" fmla="*/ 86755 h 303641"/>
                  <a:gd name="connsiteX3360" fmla="*/ 408470 w 1010331"/>
                  <a:gd name="connsiteY3360" fmla="*/ 82236 h 303641"/>
                  <a:gd name="connsiteX3361" fmla="*/ 408470 w 1010331"/>
                  <a:gd name="connsiteY3361" fmla="*/ 82236 h 303641"/>
                  <a:gd name="connsiteX3362" fmla="*/ 389493 w 1010331"/>
                  <a:gd name="connsiteY3362" fmla="*/ 82236 h 303641"/>
                  <a:gd name="connsiteX3363" fmla="*/ 394011 w 1010331"/>
                  <a:gd name="connsiteY3363" fmla="*/ 86755 h 303641"/>
                  <a:gd name="connsiteX3364" fmla="*/ 389493 w 1010331"/>
                  <a:gd name="connsiteY3364" fmla="*/ 91273 h 303641"/>
                  <a:gd name="connsiteX3365" fmla="*/ 384974 w 1010331"/>
                  <a:gd name="connsiteY3365" fmla="*/ 86755 h 303641"/>
                  <a:gd name="connsiteX3366" fmla="*/ 389493 w 1010331"/>
                  <a:gd name="connsiteY3366" fmla="*/ 82236 h 303641"/>
                  <a:gd name="connsiteX3367" fmla="*/ 389493 w 1010331"/>
                  <a:gd name="connsiteY3367" fmla="*/ 82236 h 303641"/>
                  <a:gd name="connsiteX3368" fmla="*/ 370515 w 1010331"/>
                  <a:gd name="connsiteY3368" fmla="*/ 82236 h 303641"/>
                  <a:gd name="connsiteX3369" fmla="*/ 375034 w 1010331"/>
                  <a:gd name="connsiteY3369" fmla="*/ 86755 h 303641"/>
                  <a:gd name="connsiteX3370" fmla="*/ 370515 w 1010331"/>
                  <a:gd name="connsiteY3370" fmla="*/ 91273 h 303641"/>
                  <a:gd name="connsiteX3371" fmla="*/ 365997 w 1010331"/>
                  <a:gd name="connsiteY3371" fmla="*/ 86755 h 303641"/>
                  <a:gd name="connsiteX3372" fmla="*/ 370515 w 1010331"/>
                  <a:gd name="connsiteY3372" fmla="*/ 82236 h 303641"/>
                  <a:gd name="connsiteX3373" fmla="*/ 370515 w 1010331"/>
                  <a:gd name="connsiteY3373" fmla="*/ 82236 h 303641"/>
                  <a:gd name="connsiteX3374" fmla="*/ 352441 w 1010331"/>
                  <a:gd name="connsiteY3374" fmla="*/ 82236 h 303641"/>
                  <a:gd name="connsiteX3375" fmla="*/ 356960 w 1010331"/>
                  <a:gd name="connsiteY3375" fmla="*/ 86755 h 303641"/>
                  <a:gd name="connsiteX3376" fmla="*/ 352441 w 1010331"/>
                  <a:gd name="connsiteY3376" fmla="*/ 91273 h 303641"/>
                  <a:gd name="connsiteX3377" fmla="*/ 347923 w 1010331"/>
                  <a:gd name="connsiteY3377" fmla="*/ 86755 h 303641"/>
                  <a:gd name="connsiteX3378" fmla="*/ 352441 w 1010331"/>
                  <a:gd name="connsiteY3378" fmla="*/ 82236 h 303641"/>
                  <a:gd name="connsiteX3379" fmla="*/ 352441 w 1010331"/>
                  <a:gd name="connsiteY3379" fmla="*/ 82236 h 303641"/>
                  <a:gd name="connsiteX3380" fmla="*/ 333464 w 1010331"/>
                  <a:gd name="connsiteY3380" fmla="*/ 82236 h 303641"/>
                  <a:gd name="connsiteX3381" fmla="*/ 337982 w 1010331"/>
                  <a:gd name="connsiteY3381" fmla="*/ 86755 h 303641"/>
                  <a:gd name="connsiteX3382" fmla="*/ 333464 w 1010331"/>
                  <a:gd name="connsiteY3382" fmla="*/ 91273 h 303641"/>
                  <a:gd name="connsiteX3383" fmla="*/ 328945 w 1010331"/>
                  <a:gd name="connsiteY3383" fmla="*/ 86755 h 303641"/>
                  <a:gd name="connsiteX3384" fmla="*/ 333464 w 1010331"/>
                  <a:gd name="connsiteY3384" fmla="*/ 82236 h 303641"/>
                  <a:gd name="connsiteX3385" fmla="*/ 333464 w 1010331"/>
                  <a:gd name="connsiteY3385" fmla="*/ 82236 h 303641"/>
                  <a:gd name="connsiteX3386" fmla="*/ 812422 w 1010331"/>
                  <a:gd name="connsiteY3386" fmla="*/ 71392 h 303641"/>
                  <a:gd name="connsiteX3387" fmla="*/ 816941 w 1010331"/>
                  <a:gd name="connsiteY3387" fmla="*/ 75910 h 303641"/>
                  <a:gd name="connsiteX3388" fmla="*/ 812422 w 1010331"/>
                  <a:gd name="connsiteY3388" fmla="*/ 80429 h 303641"/>
                  <a:gd name="connsiteX3389" fmla="*/ 807904 w 1010331"/>
                  <a:gd name="connsiteY3389" fmla="*/ 75910 h 303641"/>
                  <a:gd name="connsiteX3390" fmla="*/ 812422 w 1010331"/>
                  <a:gd name="connsiteY3390" fmla="*/ 71392 h 303641"/>
                  <a:gd name="connsiteX3391" fmla="*/ 812422 w 1010331"/>
                  <a:gd name="connsiteY3391" fmla="*/ 71392 h 303641"/>
                  <a:gd name="connsiteX3392" fmla="*/ 793445 w 1010331"/>
                  <a:gd name="connsiteY3392" fmla="*/ 71392 h 303641"/>
                  <a:gd name="connsiteX3393" fmla="*/ 797963 w 1010331"/>
                  <a:gd name="connsiteY3393" fmla="*/ 75910 h 303641"/>
                  <a:gd name="connsiteX3394" fmla="*/ 793445 w 1010331"/>
                  <a:gd name="connsiteY3394" fmla="*/ 80429 h 303641"/>
                  <a:gd name="connsiteX3395" fmla="*/ 788926 w 1010331"/>
                  <a:gd name="connsiteY3395" fmla="*/ 75910 h 303641"/>
                  <a:gd name="connsiteX3396" fmla="*/ 793445 w 1010331"/>
                  <a:gd name="connsiteY3396" fmla="*/ 71392 h 303641"/>
                  <a:gd name="connsiteX3397" fmla="*/ 793445 w 1010331"/>
                  <a:gd name="connsiteY3397" fmla="*/ 71392 h 303641"/>
                  <a:gd name="connsiteX3398" fmla="*/ 774467 w 1010331"/>
                  <a:gd name="connsiteY3398" fmla="*/ 71392 h 303641"/>
                  <a:gd name="connsiteX3399" fmla="*/ 778985 w 1010331"/>
                  <a:gd name="connsiteY3399" fmla="*/ 75910 h 303641"/>
                  <a:gd name="connsiteX3400" fmla="*/ 774467 w 1010331"/>
                  <a:gd name="connsiteY3400" fmla="*/ 80429 h 303641"/>
                  <a:gd name="connsiteX3401" fmla="*/ 769948 w 1010331"/>
                  <a:gd name="connsiteY3401" fmla="*/ 75910 h 303641"/>
                  <a:gd name="connsiteX3402" fmla="*/ 774467 w 1010331"/>
                  <a:gd name="connsiteY3402" fmla="*/ 71392 h 303641"/>
                  <a:gd name="connsiteX3403" fmla="*/ 774467 w 1010331"/>
                  <a:gd name="connsiteY3403" fmla="*/ 71392 h 303641"/>
                  <a:gd name="connsiteX3404" fmla="*/ 756393 w 1010331"/>
                  <a:gd name="connsiteY3404" fmla="*/ 71392 h 303641"/>
                  <a:gd name="connsiteX3405" fmla="*/ 760912 w 1010331"/>
                  <a:gd name="connsiteY3405" fmla="*/ 75910 h 303641"/>
                  <a:gd name="connsiteX3406" fmla="*/ 756393 w 1010331"/>
                  <a:gd name="connsiteY3406" fmla="*/ 80429 h 303641"/>
                  <a:gd name="connsiteX3407" fmla="*/ 751875 w 1010331"/>
                  <a:gd name="connsiteY3407" fmla="*/ 75910 h 303641"/>
                  <a:gd name="connsiteX3408" fmla="*/ 756393 w 1010331"/>
                  <a:gd name="connsiteY3408" fmla="*/ 71392 h 303641"/>
                  <a:gd name="connsiteX3409" fmla="*/ 756393 w 1010331"/>
                  <a:gd name="connsiteY3409" fmla="*/ 71392 h 303641"/>
                  <a:gd name="connsiteX3410" fmla="*/ 737415 w 1010331"/>
                  <a:gd name="connsiteY3410" fmla="*/ 71392 h 303641"/>
                  <a:gd name="connsiteX3411" fmla="*/ 741934 w 1010331"/>
                  <a:gd name="connsiteY3411" fmla="*/ 75910 h 303641"/>
                  <a:gd name="connsiteX3412" fmla="*/ 737415 w 1010331"/>
                  <a:gd name="connsiteY3412" fmla="*/ 80429 h 303641"/>
                  <a:gd name="connsiteX3413" fmla="*/ 732897 w 1010331"/>
                  <a:gd name="connsiteY3413" fmla="*/ 75910 h 303641"/>
                  <a:gd name="connsiteX3414" fmla="*/ 737415 w 1010331"/>
                  <a:gd name="connsiteY3414" fmla="*/ 71392 h 303641"/>
                  <a:gd name="connsiteX3415" fmla="*/ 737415 w 1010331"/>
                  <a:gd name="connsiteY3415" fmla="*/ 71392 h 303641"/>
                  <a:gd name="connsiteX3416" fmla="*/ 718438 w 1010331"/>
                  <a:gd name="connsiteY3416" fmla="*/ 71392 h 303641"/>
                  <a:gd name="connsiteX3417" fmla="*/ 722956 w 1010331"/>
                  <a:gd name="connsiteY3417" fmla="*/ 75910 h 303641"/>
                  <a:gd name="connsiteX3418" fmla="*/ 718438 w 1010331"/>
                  <a:gd name="connsiteY3418" fmla="*/ 80429 h 303641"/>
                  <a:gd name="connsiteX3419" fmla="*/ 713919 w 1010331"/>
                  <a:gd name="connsiteY3419" fmla="*/ 75910 h 303641"/>
                  <a:gd name="connsiteX3420" fmla="*/ 718438 w 1010331"/>
                  <a:gd name="connsiteY3420" fmla="*/ 71392 h 303641"/>
                  <a:gd name="connsiteX3421" fmla="*/ 718438 w 1010331"/>
                  <a:gd name="connsiteY3421" fmla="*/ 71392 h 303641"/>
                  <a:gd name="connsiteX3422" fmla="*/ 699460 w 1010331"/>
                  <a:gd name="connsiteY3422" fmla="*/ 71392 h 303641"/>
                  <a:gd name="connsiteX3423" fmla="*/ 703979 w 1010331"/>
                  <a:gd name="connsiteY3423" fmla="*/ 75910 h 303641"/>
                  <a:gd name="connsiteX3424" fmla="*/ 699460 w 1010331"/>
                  <a:gd name="connsiteY3424" fmla="*/ 80429 h 303641"/>
                  <a:gd name="connsiteX3425" fmla="*/ 694942 w 1010331"/>
                  <a:gd name="connsiteY3425" fmla="*/ 75910 h 303641"/>
                  <a:gd name="connsiteX3426" fmla="*/ 699460 w 1010331"/>
                  <a:gd name="connsiteY3426" fmla="*/ 71392 h 303641"/>
                  <a:gd name="connsiteX3427" fmla="*/ 699460 w 1010331"/>
                  <a:gd name="connsiteY3427" fmla="*/ 71392 h 303641"/>
                  <a:gd name="connsiteX3428" fmla="*/ 680483 w 1010331"/>
                  <a:gd name="connsiteY3428" fmla="*/ 71392 h 303641"/>
                  <a:gd name="connsiteX3429" fmla="*/ 685001 w 1010331"/>
                  <a:gd name="connsiteY3429" fmla="*/ 75910 h 303641"/>
                  <a:gd name="connsiteX3430" fmla="*/ 680483 w 1010331"/>
                  <a:gd name="connsiteY3430" fmla="*/ 80429 h 303641"/>
                  <a:gd name="connsiteX3431" fmla="*/ 675964 w 1010331"/>
                  <a:gd name="connsiteY3431" fmla="*/ 75910 h 303641"/>
                  <a:gd name="connsiteX3432" fmla="*/ 680483 w 1010331"/>
                  <a:gd name="connsiteY3432" fmla="*/ 71392 h 303641"/>
                  <a:gd name="connsiteX3433" fmla="*/ 680483 w 1010331"/>
                  <a:gd name="connsiteY3433" fmla="*/ 71392 h 303641"/>
                  <a:gd name="connsiteX3434" fmla="*/ 662409 w 1010331"/>
                  <a:gd name="connsiteY3434" fmla="*/ 71392 h 303641"/>
                  <a:gd name="connsiteX3435" fmla="*/ 666927 w 1010331"/>
                  <a:gd name="connsiteY3435" fmla="*/ 75910 h 303641"/>
                  <a:gd name="connsiteX3436" fmla="*/ 662409 w 1010331"/>
                  <a:gd name="connsiteY3436" fmla="*/ 80429 h 303641"/>
                  <a:gd name="connsiteX3437" fmla="*/ 657890 w 1010331"/>
                  <a:gd name="connsiteY3437" fmla="*/ 75910 h 303641"/>
                  <a:gd name="connsiteX3438" fmla="*/ 662409 w 1010331"/>
                  <a:gd name="connsiteY3438" fmla="*/ 71392 h 303641"/>
                  <a:gd name="connsiteX3439" fmla="*/ 662409 w 1010331"/>
                  <a:gd name="connsiteY3439" fmla="*/ 71392 h 303641"/>
                  <a:gd name="connsiteX3440" fmla="*/ 643431 w 1010331"/>
                  <a:gd name="connsiteY3440" fmla="*/ 71392 h 303641"/>
                  <a:gd name="connsiteX3441" fmla="*/ 647950 w 1010331"/>
                  <a:gd name="connsiteY3441" fmla="*/ 75910 h 303641"/>
                  <a:gd name="connsiteX3442" fmla="*/ 643431 w 1010331"/>
                  <a:gd name="connsiteY3442" fmla="*/ 80429 h 303641"/>
                  <a:gd name="connsiteX3443" fmla="*/ 638913 w 1010331"/>
                  <a:gd name="connsiteY3443" fmla="*/ 75910 h 303641"/>
                  <a:gd name="connsiteX3444" fmla="*/ 643431 w 1010331"/>
                  <a:gd name="connsiteY3444" fmla="*/ 71392 h 303641"/>
                  <a:gd name="connsiteX3445" fmla="*/ 643431 w 1010331"/>
                  <a:gd name="connsiteY3445" fmla="*/ 71392 h 303641"/>
                  <a:gd name="connsiteX3446" fmla="*/ 624453 w 1010331"/>
                  <a:gd name="connsiteY3446" fmla="*/ 71392 h 303641"/>
                  <a:gd name="connsiteX3447" fmla="*/ 628972 w 1010331"/>
                  <a:gd name="connsiteY3447" fmla="*/ 75910 h 303641"/>
                  <a:gd name="connsiteX3448" fmla="*/ 624453 w 1010331"/>
                  <a:gd name="connsiteY3448" fmla="*/ 80429 h 303641"/>
                  <a:gd name="connsiteX3449" fmla="*/ 619935 w 1010331"/>
                  <a:gd name="connsiteY3449" fmla="*/ 75910 h 303641"/>
                  <a:gd name="connsiteX3450" fmla="*/ 624453 w 1010331"/>
                  <a:gd name="connsiteY3450" fmla="*/ 71392 h 303641"/>
                  <a:gd name="connsiteX3451" fmla="*/ 624453 w 1010331"/>
                  <a:gd name="connsiteY3451" fmla="*/ 71392 h 303641"/>
                  <a:gd name="connsiteX3452" fmla="*/ 605476 w 1010331"/>
                  <a:gd name="connsiteY3452" fmla="*/ 71392 h 303641"/>
                  <a:gd name="connsiteX3453" fmla="*/ 609994 w 1010331"/>
                  <a:gd name="connsiteY3453" fmla="*/ 75910 h 303641"/>
                  <a:gd name="connsiteX3454" fmla="*/ 605476 w 1010331"/>
                  <a:gd name="connsiteY3454" fmla="*/ 80429 h 303641"/>
                  <a:gd name="connsiteX3455" fmla="*/ 600957 w 1010331"/>
                  <a:gd name="connsiteY3455" fmla="*/ 75910 h 303641"/>
                  <a:gd name="connsiteX3456" fmla="*/ 605476 w 1010331"/>
                  <a:gd name="connsiteY3456" fmla="*/ 71392 h 303641"/>
                  <a:gd name="connsiteX3457" fmla="*/ 605476 w 1010331"/>
                  <a:gd name="connsiteY3457" fmla="*/ 71392 h 303641"/>
                  <a:gd name="connsiteX3458" fmla="*/ 586498 w 1010331"/>
                  <a:gd name="connsiteY3458" fmla="*/ 71392 h 303641"/>
                  <a:gd name="connsiteX3459" fmla="*/ 591017 w 1010331"/>
                  <a:gd name="connsiteY3459" fmla="*/ 75910 h 303641"/>
                  <a:gd name="connsiteX3460" fmla="*/ 586498 w 1010331"/>
                  <a:gd name="connsiteY3460" fmla="*/ 80429 h 303641"/>
                  <a:gd name="connsiteX3461" fmla="*/ 581980 w 1010331"/>
                  <a:gd name="connsiteY3461" fmla="*/ 75910 h 303641"/>
                  <a:gd name="connsiteX3462" fmla="*/ 586498 w 1010331"/>
                  <a:gd name="connsiteY3462" fmla="*/ 71392 h 303641"/>
                  <a:gd name="connsiteX3463" fmla="*/ 586498 w 1010331"/>
                  <a:gd name="connsiteY3463" fmla="*/ 71392 h 303641"/>
                  <a:gd name="connsiteX3464" fmla="*/ 568424 w 1010331"/>
                  <a:gd name="connsiteY3464" fmla="*/ 71392 h 303641"/>
                  <a:gd name="connsiteX3465" fmla="*/ 572943 w 1010331"/>
                  <a:gd name="connsiteY3465" fmla="*/ 75910 h 303641"/>
                  <a:gd name="connsiteX3466" fmla="*/ 568424 w 1010331"/>
                  <a:gd name="connsiteY3466" fmla="*/ 80429 h 303641"/>
                  <a:gd name="connsiteX3467" fmla="*/ 563906 w 1010331"/>
                  <a:gd name="connsiteY3467" fmla="*/ 75910 h 303641"/>
                  <a:gd name="connsiteX3468" fmla="*/ 568424 w 1010331"/>
                  <a:gd name="connsiteY3468" fmla="*/ 71392 h 303641"/>
                  <a:gd name="connsiteX3469" fmla="*/ 568424 w 1010331"/>
                  <a:gd name="connsiteY3469" fmla="*/ 71392 h 303641"/>
                  <a:gd name="connsiteX3470" fmla="*/ 549447 w 1010331"/>
                  <a:gd name="connsiteY3470" fmla="*/ 71392 h 303641"/>
                  <a:gd name="connsiteX3471" fmla="*/ 553965 w 1010331"/>
                  <a:gd name="connsiteY3471" fmla="*/ 75910 h 303641"/>
                  <a:gd name="connsiteX3472" fmla="*/ 549447 w 1010331"/>
                  <a:gd name="connsiteY3472" fmla="*/ 80429 h 303641"/>
                  <a:gd name="connsiteX3473" fmla="*/ 544928 w 1010331"/>
                  <a:gd name="connsiteY3473" fmla="*/ 75910 h 303641"/>
                  <a:gd name="connsiteX3474" fmla="*/ 549447 w 1010331"/>
                  <a:gd name="connsiteY3474" fmla="*/ 71392 h 303641"/>
                  <a:gd name="connsiteX3475" fmla="*/ 549447 w 1010331"/>
                  <a:gd name="connsiteY3475" fmla="*/ 71392 h 303641"/>
                  <a:gd name="connsiteX3476" fmla="*/ 530469 w 1010331"/>
                  <a:gd name="connsiteY3476" fmla="*/ 71392 h 303641"/>
                  <a:gd name="connsiteX3477" fmla="*/ 534988 w 1010331"/>
                  <a:gd name="connsiteY3477" fmla="*/ 75910 h 303641"/>
                  <a:gd name="connsiteX3478" fmla="*/ 530469 w 1010331"/>
                  <a:gd name="connsiteY3478" fmla="*/ 80429 h 303641"/>
                  <a:gd name="connsiteX3479" fmla="*/ 525951 w 1010331"/>
                  <a:gd name="connsiteY3479" fmla="*/ 75910 h 303641"/>
                  <a:gd name="connsiteX3480" fmla="*/ 530469 w 1010331"/>
                  <a:gd name="connsiteY3480" fmla="*/ 71392 h 303641"/>
                  <a:gd name="connsiteX3481" fmla="*/ 530469 w 1010331"/>
                  <a:gd name="connsiteY3481" fmla="*/ 71392 h 303641"/>
                  <a:gd name="connsiteX3482" fmla="*/ 511492 w 1010331"/>
                  <a:gd name="connsiteY3482" fmla="*/ 71392 h 303641"/>
                  <a:gd name="connsiteX3483" fmla="*/ 516010 w 1010331"/>
                  <a:gd name="connsiteY3483" fmla="*/ 75910 h 303641"/>
                  <a:gd name="connsiteX3484" fmla="*/ 511492 w 1010331"/>
                  <a:gd name="connsiteY3484" fmla="*/ 80429 h 303641"/>
                  <a:gd name="connsiteX3485" fmla="*/ 506973 w 1010331"/>
                  <a:gd name="connsiteY3485" fmla="*/ 75910 h 303641"/>
                  <a:gd name="connsiteX3486" fmla="*/ 511492 w 1010331"/>
                  <a:gd name="connsiteY3486" fmla="*/ 71392 h 303641"/>
                  <a:gd name="connsiteX3487" fmla="*/ 511492 w 1010331"/>
                  <a:gd name="connsiteY3487" fmla="*/ 71392 h 303641"/>
                  <a:gd name="connsiteX3488" fmla="*/ 493418 w 1010331"/>
                  <a:gd name="connsiteY3488" fmla="*/ 71392 h 303641"/>
                  <a:gd name="connsiteX3489" fmla="*/ 497936 w 1010331"/>
                  <a:gd name="connsiteY3489" fmla="*/ 75910 h 303641"/>
                  <a:gd name="connsiteX3490" fmla="*/ 493418 w 1010331"/>
                  <a:gd name="connsiteY3490" fmla="*/ 80429 h 303641"/>
                  <a:gd name="connsiteX3491" fmla="*/ 488899 w 1010331"/>
                  <a:gd name="connsiteY3491" fmla="*/ 75910 h 303641"/>
                  <a:gd name="connsiteX3492" fmla="*/ 493418 w 1010331"/>
                  <a:gd name="connsiteY3492" fmla="*/ 71392 h 303641"/>
                  <a:gd name="connsiteX3493" fmla="*/ 493418 w 1010331"/>
                  <a:gd name="connsiteY3493" fmla="*/ 71392 h 303641"/>
                  <a:gd name="connsiteX3494" fmla="*/ 474440 w 1010331"/>
                  <a:gd name="connsiteY3494" fmla="*/ 71392 h 303641"/>
                  <a:gd name="connsiteX3495" fmla="*/ 478959 w 1010331"/>
                  <a:gd name="connsiteY3495" fmla="*/ 75910 h 303641"/>
                  <a:gd name="connsiteX3496" fmla="*/ 474440 w 1010331"/>
                  <a:gd name="connsiteY3496" fmla="*/ 80429 h 303641"/>
                  <a:gd name="connsiteX3497" fmla="*/ 469922 w 1010331"/>
                  <a:gd name="connsiteY3497" fmla="*/ 75910 h 303641"/>
                  <a:gd name="connsiteX3498" fmla="*/ 474440 w 1010331"/>
                  <a:gd name="connsiteY3498" fmla="*/ 71392 h 303641"/>
                  <a:gd name="connsiteX3499" fmla="*/ 474440 w 1010331"/>
                  <a:gd name="connsiteY3499" fmla="*/ 71392 h 303641"/>
                  <a:gd name="connsiteX3500" fmla="*/ 455462 w 1010331"/>
                  <a:gd name="connsiteY3500" fmla="*/ 71392 h 303641"/>
                  <a:gd name="connsiteX3501" fmla="*/ 459981 w 1010331"/>
                  <a:gd name="connsiteY3501" fmla="*/ 75910 h 303641"/>
                  <a:gd name="connsiteX3502" fmla="*/ 455462 w 1010331"/>
                  <a:gd name="connsiteY3502" fmla="*/ 80429 h 303641"/>
                  <a:gd name="connsiteX3503" fmla="*/ 450944 w 1010331"/>
                  <a:gd name="connsiteY3503" fmla="*/ 75910 h 303641"/>
                  <a:gd name="connsiteX3504" fmla="*/ 455462 w 1010331"/>
                  <a:gd name="connsiteY3504" fmla="*/ 71392 h 303641"/>
                  <a:gd name="connsiteX3505" fmla="*/ 455462 w 1010331"/>
                  <a:gd name="connsiteY3505" fmla="*/ 71392 h 303641"/>
                  <a:gd name="connsiteX3506" fmla="*/ 436485 w 1010331"/>
                  <a:gd name="connsiteY3506" fmla="*/ 71392 h 303641"/>
                  <a:gd name="connsiteX3507" fmla="*/ 441003 w 1010331"/>
                  <a:gd name="connsiteY3507" fmla="*/ 75910 h 303641"/>
                  <a:gd name="connsiteX3508" fmla="*/ 436485 w 1010331"/>
                  <a:gd name="connsiteY3508" fmla="*/ 80429 h 303641"/>
                  <a:gd name="connsiteX3509" fmla="*/ 431966 w 1010331"/>
                  <a:gd name="connsiteY3509" fmla="*/ 75910 h 303641"/>
                  <a:gd name="connsiteX3510" fmla="*/ 436485 w 1010331"/>
                  <a:gd name="connsiteY3510" fmla="*/ 71392 h 303641"/>
                  <a:gd name="connsiteX3511" fmla="*/ 436485 w 1010331"/>
                  <a:gd name="connsiteY3511" fmla="*/ 71392 h 303641"/>
                  <a:gd name="connsiteX3512" fmla="*/ 417507 w 1010331"/>
                  <a:gd name="connsiteY3512" fmla="*/ 71392 h 303641"/>
                  <a:gd name="connsiteX3513" fmla="*/ 422026 w 1010331"/>
                  <a:gd name="connsiteY3513" fmla="*/ 75910 h 303641"/>
                  <a:gd name="connsiteX3514" fmla="*/ 417507 w 1010331"/>
                  <a:gd name="connsiteY3514" fmla="*/ 80429 h 303641"/>
                  <a:gd name="connsiteX3515" fmla="*/ 412989 w 1010331"/>
                  <a:gd name="connsiteY3515" fmla="*/ 75910 h 303641"/>
                  <a:gd name="connsiteX3516" fmla="*/ 417507 w 1010331"/>
                  <a:gd name="connsiteY3516" fmla="*/ 71392 h 303641"/>
                  <a:gd name="connsiteX3517" fmla="*/ 417507 w 1010331"/>
                  <a:gd name="connsiteY3517" fmla="*/ 71392 h 303641"/>
                  <a:gd name="connsiteX3518" fmla="*/ 399433 w 1010331"/>
                  <a:gd name="connsiteY3518" fmla="*/ 71392 h 303641"/>
                  <a:gd name="connsiteX3519" fmla="*/ 403952 w 1010331"/>
                  <a:gd name="connsiteY3519" fmla="*/ 75910 h 303641"/>
                  <a:gd name="connsiteX3520" fmla="*/ 399433 w 1010331"/>
                  <a:gd name="connsiteY3520" fmla="*/ 80429 h 303641"/>
                  <a:gd name="connsiteX3521" fmla="*/ 394915 w 1010331"/>
                  <a:gd name="connsiteY3521" fmla="*/ 75910 h 303641"/>
                  <a:gd name="connsiteX3522" fmla="*/ 399433 w 1010331"/>
                  <a:gd name="connsiteY3522" fmla="*/ 71392 h 303641"/>
                  <a:gd name="connsiteX3523" fmla="*/ 399433 w 1010331"/>
                  <a:gd name="connsiteY3523" fmla="*/ 71392 h 303641"/>
                  <a:gd name="connsiteX3524" fmla="*/ 380456 w 1010331"/>
                  <a:gd name="connsiteY3524" fmla="*/ 71392 h 303641"/>
                  <a:gd name="connsiteX3525" fmla="*/ 384974 w 1010331"/>
                  <a:gd name="connsiteY3525" fmla="*/ 75910 h 303641"/>
                  <a:gd name="connsiteX3526" fmla="*/ 380456 w 1010331"/>
                  <a:gd name="connsiteY3526" fmla="*/ 80429 h 303641"/>
                  <a:gd name="connsiteX3527" fmla="*/ 375937 w 1010331"/>
                  <a:gd name="connsiteY3527" fmla="*/ 75910 h 303641"/>
                  <a:gd name="connsiteX3528" fmla="*/ 380456 w 1010331"/>
                  <a:gd name="connsiteY3528" fmla="*/ 71392 h 303641"/>
                  <a:gd name="connsiteX3529" fmla="*/ 380456 w 1010331"/>
                  <a:gd name="connsiteY3529" fmla="*/ 71392 h 303641"/>
                  <a:gd name="connsiteX3530" fmla="*/ 803385 w 1010331"/>
                  <a:gd name="connsiteY3530" fmla="*/ 62355 h 303641"/>
                  <a:gd name="connsiteX3531" fmla="*/ 807904 w 1010331"/>
                  <a:gd name="connsiteY3531" fmla="*/ 66873 h 303641"/>
                  <a:gd name="connsiteX3532" fmla="*/ 803385 w 1010331"/>
                  <a:gd name="connsiteY3532" fmla="*/ 71392 h 303641"/>
                  <a:gd name="connsiteX3533" fmla="*/ 798867 w 1010331"/>
                  <a:gd name="connsiteY3533" fmla="*/ 66873 h 303641"/>
                  <a:gd name="connsiteX3534" fmla="*/ 803385 w 1010331"/>
                  <a:gd name="connsiteY3534" fmla="*/ 62355 h 303641"/>
                  <a:gd name="connsiteX3535" fmla="*/ 803385 w 1010331"/>
                  <a:gd name="connsiteY3535" fmla="*/ 62355 h 303641"/>
                  <a:gd name="connsiteX3536" fmla="*/ 784408 w 1010331"/>
                  <a:gd name="connsiteY3536" fmla="*/ 62355 h 303641"/>
                  <a:gd name="connsiteX3537" fmla="*/ 788926 w 1010331"/>
                  <a:gd name="connsiteY3537" fmla="*/ 66873 h 303641"/>
                  <a:gd name="connsiteX3538" fmla="*/ 784408 w 1010331"/>
                  <a:gd name="connsiteY3538" fmla="*/ 71392 h 303641"/>
                  <a:gd name="connsiteX3539" fmla="*/ 779889 w 1010331"/>
                  <a:gd name="connsiteY3539" fmla="*/ 66873 h 303641"/>
                  <a:gd name="connsiteX3540" fmla="*/ 784408 w 1010331"/>
                  <a:gd name="connsiteY3540" fmla="*/ 62355 h 303641"/>
                  <a:gd name="connsiteX3541" fmla="*/ 784408 w 1010331"/>
                  <a:gd name="connsiteY3541" fmla="*/ 62355 h 303641"/>
                  <a:gd name="connsiteX3542" fmla="*/ 765430 w 1010331"/>
                  <a:gd name="connsiteY3542" fmla="*/ 62355 h 303641"/>
                  <a:gd name="connsiteX3543" fmla="*/ 769948 w 1010331"/>
                  <a:gd name="connsiteY3543" fmla="*/ 66873 h 303641"/>
                  <a:gd name="connsiteX3544" fmla="*/ 765430 w 1010331"/>
                  <a:gd name="connsiteY3544" fmla="*/ 71392 h 303641"/>
                  <a:gd name="connsiteX3545" fmla="*/ 760912 w 1010331"/>
                  <a:gd name="connsiteY3545" fmla="*/ 66873 h 303641"/>
                  <a:gd name="connsiteX3546" fmla="*/ 765430 w 1010331"/>
                  <a:gd name="connsiteY3546" fmla="*/ 62355 h 303641"/>
                  <a:gd name="connsiteX3547" fmla="*/ 765430 w 1010331"/>
                  <a:gd name="connsiteY3547" fmla="*/ 62355 h 303641"/>
                  <a:gd name="connsiteX3548" fmla="*/ 746452 w 1010331"/>
                  <a:gd name="connsiteY3548" fmla="*/ 62355 h 303641"/>
                  <a:gd name="connsiteX3549" fmla="*/ 750971 w 1010331"/>
                  <a:gd name="connsiteY3549" fmla="*/ 66873 h 303641"/>
                  <a:gd name="connsiteX3550" fmla="*/ 746452 w 1010331"/>
                  <a:gd name="connsiteY3550" fmla="*/ 71392 h 303641"/>
                  <a:gd name="connsiteX3551" fmla="*/ 741934 w 1010331"/>
                  <a:gd name="connsiteY3551" fmla="*/ 66873 h 303641"/>
                  <a:gd name="connsiteX3552" fmla="*/ 746452 w 1010331"/>
                  <a:gd name="connsiteY3552" fmla="*/ 62355 h 303641"/>
                  <a:gd name="connsiteX3553" fmla="*/ 746452 w 1010331"/>
                  <a:gd name="connsiteY3553" fmla="*/ 62355 h 303641"/>
                  <a:gd name="connsiteX3554" fmla="*/ 727475 w 1010331"/>
                  <a:gd name="connsiteY3554" fmla="*/ 62355 h 303641"/>
                  <a:gd name="connsiteX3555" fmla="*/ 731993 w 1010331"/>
                  <a:gd name="connsiteY3555" fmla="*/ 66873 h 303641"/>
                  <a:gd name="connsiteX3556" fmla="*/ 727475 w 1010331"/>
                  <a:gd name="connsiteY3556" fmla="*/ 71392 h 303641"/>
                  <a:gd name="connsiteX3557" fmla="*/ 722956 w 1010331"/>
                  <a:gd name="connsiteY3557" fmla="*/ 66873 h 303641"/>
                  <a:gd name="connsiteX3558" fmla="*/ 727475 w 1010331"/>
                  <a:gd name="connsiteY3558" fmla="*/ 62355 h 303641"/>
                  <a:gd name="connsiteX3559" fmla="*/ 727475 w 1010331"/>
                  <a:gd name="connsiteY3559" fmla="*/ 62355 h 303641"/>
                  <a:gd name="connsiteX3560" fmla="*/ 709401 w 1010331"/>
                  <a:gd name="connsiteY3560" fmla="*/ 62355 h 303641"/>
                  <a:gd name="connsiteX3561" fmla="*/ 713919 w 1010331"/>
                  <a:gd name="connsiteY3561" fmla="*/ 66873 h 303641"/>
                  <a:gd name="connsiteX3562" fmla="*/ 709401 w 1010331"/>
                  <a:gd name="connsiteY3562" fmla="*/ 71392 h 303641"/>
                  <a:gd name="connsiteX3563" fmla="*/ 704882 w 1010331"/>
                  <a:gd name="connsiteY3563" fmla="*/ 66873 h 303641"/>
                  <a:gd name="connsiteX3564" fmla="*/ 709401 w 1010331"/>
                  <a:gd name="connsiteY3564" fmla="*/ 62355 h 303641"/>
                  <a:gd name="connsiteX3565" fmla="*/ 709401 w 1010331"/>
                  <a:gd name="connsiteY3565" fmla="*/ 62355 h 303641"/>
                  <a:gd name="connsiteX3566" fmla="*/ 690423 w 1010331"/>
                  <a:gd name="connsiteY3566" fmla="*/ 62355 h 303641"/>
                  <a:gd name="connsiteX3567" fmla="*/ 694942 w 1010331"/>
                  <a:gd name="connsiteY3567" fmla="*/ 66873 h 303641"/>
                  <a:gd name="connsiteX3568" fmla="*/ 690423 w 1010331"/>
                  <a:gd name="connsiteY3568" fmla="*/ 71392 h 303641"/>
                  <a:gd name="connsiteX3569" fmla="*/ 685905 w 1010331"/>
                  <a:gd name="connsiteY3569" fmla="*/ 66873 h 303641"/>
                  <a:gd name="connsiteX3570" fmla="*/ 690423 w 1010331"/>
                  <a:gd name="connsiteY3570" fmla="*/ 62355 h 303641"/>
                  <a:gd name="connsiteX3571" fmla="*/ 690423 w 1010331"/>
                  <a:gd name="connsiteY3571" fmla="*/ 62355 h 303641"/>
                  <a:gd name="connsiteX3572" fmla="*/ 671446 w 1010331"/>
                  <a:gd name="connsiteY3572" fmla="*/ 62355 h 303641"/>
                  <a:gd name="connsiteX3573" fmla="*/ 675964 w 1010331"/>
                  <a:gd name="connsiteY3573" fmla="*/ 66873 h 303641"/>
                  <a:gd name="connsiteX3574" fmla="*/ 671446 w 1010331"/>
                  <a:gd name="connsiteY3574" fmla="*/ 71392 h 303641"/>
                  <a:gd name="connsiteX3575" fmla="*/ 666927 w 1010331"/>
                  <a:gd name="connsiteY3575" fmla="*/ 66873 h 303641"/>
                  <a:gd name="connsiteX3576" fmla="*/ 671446 w 1010331"/>
                  <a:gd name="connsiteY3576" fmla="*/ 62355 h 303641"/>
                  <a:gd name="connsiteX3577" fmla="*/ 671446 w 1010331"/>
                  <a:gd name="connsiteY3577" fmla="*/ 62355 h 303641"/>
                  <a:gd name="connsiteX3578" fmla="*/ 652468 w 1010331"/>
                  <a:gd name="connsiteY3578" fmla="*/ 62355 h 303641"/>
                  <a:gd name="connsiteX3579" fmla="*/ 656987 w 1010331"/>
                  <a:gd name="connsiteY3579" fmla="*/ 66873 h 303641"/>
                  <a:gd name="connsiteX3580" fmla="*/ 652468 w 1010331"/>
                  <a:gd name="connsiteY3580" fmla="*/ 71392 h 303641"/>
                  <a:gd name="connsiteX3581" fmla="*/ 647950 w 1010331"/>
                  <a:gd name="connsiteY3581" fmla="*/ 66873 h 303641"/>
                  <a:gd name="connsiteX3582" fmla="*/ 652468 w 1010331"/>
                  <a:gd name="connsiteY3582" fmla="*/ 62355 h 303641"/>
                  <a:gd name="connsiteX3583" fmla="*/ 652468 w 1010331"/>
                  <a:gd name="connsiteY3583" fmla="*/ 62355 h 303641"/>
                  <a:gd name="connsiteX3584" fmla="*/ 633490 w 1010331"/>
                  <a:gd name="connsiteY3584" fmla="*/ 62355 h 303641"/>
                  <a:gd name="connsiteX3585" fmla="*/ 638009 w 1010331"/>
                  <a:gd name="connsiteY3585" fmla="*/ 66873 h 303641"/>
                  <a:gd name="connsiteX3586" fmla="*/ 633490 w 1010331"/>
                  <a:gd name="connsiteY3586" fmla="*/ 71392 h 303641"/>
                  <a:gd name="connsiteX3587" fmla="*/ 628972 w 1010331"/>
                  <a:gd name="connsiteY3587" fmla="*/ 66873 h 303641"/>
                  <a:gd name="connsiteX3588" fmla="*/ 633490 w 1010331"/>
                  <a:gd name="connsiteY3588" fmla="*/ 62355 h 303641"/>
                  <a:gd name="connsiteX3589" fmla="*/ 633490 w 1010331"/>
                  <a:gd name="connsiteY3589" fmla="*/ 62355 h 303641"/>
                  <a:gd name="connsiteX3590" fmla="*/ 615417 w 1010331"/>
                  <a:gd name="connsiteY3590" fmla="*/ 62355 h 303641"/>
                  <a:gd name="connsiteX3591" fmla="*/ 619935 w 1010331"/>
                  <a:gd name="connsiteY3591" fmla="*/ 66873 h 303641"/>
                  <a:gd name="connsiteX3592" fmla="*/ 615417 w 1010331"/>
                  <a:gd name="connsiteY3592" fmla="*/ 71392 h 303641"/>
                  <a:gd name="connsiteX3593" fmla="*/ 610898 w 1010331"/>
                  <a:gd name="connsiteY3593" fmla="*/ 66873 h 303641"/>
                  <a:gd name="connsiteX3594" fmla="*/ 615417 w 1010331"/>
                  <a:gd name="connsiteY3594" fmla="*/ 62355 h 303641"/>
                  <a:gd name="connsiteX3595" fmla="*/ 615417 w 1010331"/>
                  <a:gd name="connsiteY3595" fmla="*/ 62355 h 303641"/>
                  <a:gd name="connsiteX3596" fmla="*/ 596439 w 1010331"/>
                  <a:gd name="connsiteY3596" fmla="*/ 62355 h 303641"/>
                  <a:gd name="connsiteX3597" fmla="*/ 600957 w 1010331"/>
                  <a:gd name="connsiteY3597" fmla="*/ 66873 h 303641"/>
                  <a:gd name="connsiteX3598" fmla="*/ 596439 w 1010331"/>
                  <a:gd name="connsiteY3598" fmla="*/ 71392 h 303641"/>
                  <a:gd name="connsiteX3599" fmla="*/ 591920 w 1010331"/>
                  <a:gd name="connsiteY3599" fmla="*/ 66873 h 303641"/>
                  <a:gd name="connsiteX3600" fmla="*/ 596439 w 1010331"/>
                  <a:gd name="connsiteY3600" fmla="*/ 62355 h 303641"/>
                  <a:gd name="connsiteX3601" fmla="*/ 596439 w 1010331"/>
                  <a:gd name="connsiteY3601" fmla="*/ 62355 h 303641"/>
                  <a:gd name="connsiteX3602" fmla="*/ 577461 w 1010331"/>
                  <a:gd name="connsiteY3602" fmla="*/ 62355 h 303641"/>
                  <a:gd name="connsiteX3603" fmla="*/ 581980 w 1010331"/>
                  <a:gd name="connsiteY3603" fmla="*/ 66873 h 303641"/>
                  <a:gd name="connsiteX3604" fmla="*/ 577461 w 1010331"/>
                  <a:gd name="connsiteY3604" fmla="*/ 71392 h 303641"/>
                  <a:gd name="connsiteX3605" fmla="*/ 572943 w 1010331"/>
                  <a:gd name="connsiteY3605" fmla="*/ 66873 h 303641"/>
                  <a:gd name="connsiteX3606" fmla="*/ 577461 w 1010331"/>
                  <a:gd name="connsiteY3606" fmla="*/ 62355 h 303641"/>
                  <a:gd name="connsiteX3607" fmla="*/ 577461 w 1010331"/>
                  <a:gd name="connsiteY3607" fmla="*/ 62355 h 303641"/>
                  <a:gd name="connsiteX3608" fmla="*/ 558484 w 1010331"/>
                  <a:gd name="connsiteY3608" fmla="*/ 62355 h 303641"/>
                  <a:gd name="connsiteX3609" fmla="*/ 563002 w 1010331"/>
                  <a:gd name="connsiteY3609" fmla="*/ 66873 h 303641"/>
                  <a:gd name="connsiteX3610" fmla="*/ 558484 w 1010331"/>
                  <a:gd name="connsiteY3610" fmla="*/ 71392 h 303641"/>
                  <a:gd name="connsiteX3611" fmla="*/ 553965 w 1010331"/>
                  <a:gd name="connsiteY3611" fmla="*/ 66873 h 303641"/>
                  <a:gd name="connsiteX3612" fmla="*/ 558484 w 1010331"/>
                  <a:gd name="connsiteY3612" fmla="*/ 62355 h 303641"/>
                  <a:gd name="connsiteX3613" fmla="*/ 558484 w 1010331"/>
                  <a:gd name="connsiteY3613" fmla="*/ 62355 h 303641"/>
                  <a:gd name="connsiteX3614" fmla="*/ 539506 w 1010331"/>
                  <a:gd name="connsiteY3614" fmla="*/ 62355 h 303641"/>
                  <a:gd name="connsiteX3615" fmla="*/ 544025 w 1010331"/>
                  <a:gd name="connsiteY3615" fmla="*/ 66873 h 303641"/>
                  <a:gd name="connsiteX3616" fmla="*/ 539506 w 1010331"/>
                  <a:gd name="connsiteY3616" fmla="*/ 71392 h 303641"/>
                  <a:gd name="connsiteX3617" fmla="*/ 534988 w 1010331"/>
                  <a:gd name="connsiteY3617" fmla="*/ 66873 h 303641"/>
                  <a:gd name="connsiteX3618" fmla="*/ 539506 w 1010331"/>
                  <a:gd name="connsiteY3618" fmla="*/ 62355 h 303641"/>
                  <a:gd name="connsiteX3619" fmla="*/ 539506 w 1010331"/>
                  <a:gd name="connsiteY3619" fmla="*/ 62355 h 303641"/>
                  <a:gd name="connsiteX3620" fmla="*/ 521432 w 1010331"/>
                  <a:gd name="connsiteY3620" fmla="*/ 62355 h 303641"/>
                  <a:gd name="connsiteX3621" fmla="*/ 525951 w 1010331"/>
                  <a:gd name="connsiteY3621" fmla="*/ 66873 h 303641"/>
                  <a:gd name="connsiteX3622" fmla="*/ 521432 w 1010331"/>
                  <a:gd name="connsiteY3622" fmla="*/ 71392 h 303641"/>
                  <a:gd name="connsiteX3623" fmla="*/ 516914 w 1010331"/>
                  <a:gd name="connsiteY3623" fmla="*/ 66873 h 303641"/>
                  <a:gd name="connsiteX3624" fmla="*/ 521432 w 1010331"/>
                  <a:gd name="connsiteY3624" fmla="*/ 62355 h 303641"/>
                  <a:gd name="connsiteX3625" fmla="*/ 521432 w 1010331"/>
                  <a:gd name="connsiteY3625" fmla="*/ 62355 h 303641"/>
                  <a:gd name="connsiteX3626" fmla="*/ 502455 w 1010331"/>
                  <a:gd name="connsiteY3626" fmla="*/ 62355 h 303641"/>
                  <a:gd name="connsiteX3627" fmla="*/ 506973 w 1010331"/>
                  <a:gd name="connsiteY3627" fmla="*/ 66873 h 303641"/>
                  <a:gd name="connsiteX3628" fmla="*/ 502455 w 1010331"/>
                  <a:gd name="connsiteY3628" fmla="*/ 71392 h 303641"/>
                  <a:gd name="connsiteX3629" fmla="*/ 497936 w 1010331"/>
                  <a:gd name="connsiteY3629" fmla="*/ 66873 h 303641"/>
                  <a:gd name="connsiteX3630" fmla="*/ 502455 w 1010331"/>
                  <a:gd name="connsiteY3630" fmla="*/ 62355 h 303641"/>
                  <a:gd name="connsiteX3631" fmla="*/ 502455 w 1010331"/>
                  <a:gd name="connsiteY3631" fmla="*/ 62355 h 303641"/>
                  <a:gd name="connsiteX3632" fmla="*/ 483477 w 1010331"/>
                  <a:gd name="connsiteY3632" fmla="*/ 62355 h 303641"/>
                  <a:gd name="connsiteX3633" fmla="*/ 487995 w 1010331"/>
                  <a:gd name="connsiteY3633" fmla="*/ 66873 h 303641"/>
                  <a:gd name="connsiteX3634" fmla="*/ 483477 w 1010331"/>
                  <a:gd name="connsiteY3634" fmla="*/ 71392 h 303641"/>
                  <a:gd name="connsiteX3635" fmla="*/ 478959 w 1010331"/>
                  <a:gd name="connsiteY3635" fmla="*/ 66873 h 303641"/>
                  <a:gd name="connsiteX3636" fmla="*/ 483477 w 1010331"/>
                  <a:gd name="connsiteY3636" fmla="*/ 62355 h 303641"/>
                  <a:gd name="connsiteX3637" fmla="*/ 483477 w 1010331"/>
                  <a:gd name="connsiteY3637" fmla="*/ 62355 h 303641"/>
                  <a:gd name="connsiteX3638" fmla="*/ 464499 w 1010331"/>
                  <a:gd name="connsiteY3638" fmla="*/ 62355 h 303641"/>
                  <a:gd name="connsiteX3639" fmla="*/ 469018 w 1010331"/>
                  <a:gd name="connsiteY3639" fmla="*/ 66873 h 303641"/>
                  <a:gd name="connsiteX3640" fmla="*/ 464499 w 1010331"/>
                  <a:gd name="connsiteY3640" fmla="*/ 71392 h 303641"/>
                  <a:gd name="connsiteX3641" fmla="*/ 459981 w 1010331"/>
                  <a:gd name="connsiteY3641" fmla="*/ 66873 h 303641"/>
                  <a:gd name="connsiteX3642" fmla="*/ 464499 w 1010331"/>
                  <a:gd name="connsiteY3642" fmla="*/ 62355 h 303641"/>
                  <a:gd name="connsiteX3643" fmla="*/ 464499 w 1010331"/>
                  <a:gd name="connsiteY3643" fmla="*/ 62355 h 303641"/>
                  <a:gd name="connsiteX3644" fmla="*/ 446425 w 1010331"/>
                  <a:gd name="connsiteY3644" fmla="*/ 62355 h 303641"/>
                  <a:gd name="connsiteX3645" fmla="*/ 450944 w 1010331"/>
                  <a:gd name="connsiteY3645" fmla="*/ 66873 h 303641"/>
                  <a:gd name="connsiteX3646" fmla="*/ 446425 w 1010331"/>
                  <a:gd name="connsiteY3646" fmla="*/ 71392 h 303641"/>
                  <a:gd name="connsiteX3647" fmla="*/ 441907 w 1010331"/>
                  <a:gd name="connsiteY3647" fmla="*/ 66873 h 303641"/>
                  <a:gd name="connsiteX3648" fmla="*/ 446425 w 1010331"/>
                  <a:gd name="connsiteY3648" fmla="*/ 62355 h 303641"/>
                  <a:gd name="connsiteX3649" fmla="*/ 446425 w 1010331"/>
                  <a:gd name="connsiteY3649" fmla="*/ 62355 h 303641"/>
                  <a:gd name="connsiteX3650" fmla="*/ 427448 w 1010331"/>
                  <a:gd name="connsiteY3650" fmla="*/ 62355 h 303641"/>
                  <a:gd name="connsiteX3651" fmla="*/ 431966 w 1010331"/>
                  <a:gd name="connsiteY3651" fmla="*/ 66873 h 303641"/>
                  <a:gd name="connsiteX3652" fmla="*/ 427448 w 1010331"/>
                  <a:gd name="connsiteY3652" fmla="*/ 71392 h 303641"/>
                  <a:gd name="connsiteX3653" fmla="*/ 422929 w 1010331"/>
                  <a:gd name="connsiteY3653" fmla="*/ 66873 h 303641"/>
                  <a:gd name="connsiteX3654" fmla="*/ 427448 w 1010331"/>
                  <a:gd name="connsiteY3654" fmla="*/ 62355 h 303641"/>
                  <a:gd name="connsiteX3655" fmla="*/ 427448 w 1010331"/>
                  <a:gd name="connsiteY3655" fmla="*/ 62355 h 303641"/>
                  <a:gd name="connsiteX3656" fmla="*/ 408470 w 1010331"/>
                  <a:gd name="connsiteY3656" fmla="*/ 62355 h 303641"/>
                  <a:gd name="connsiteX3657" fmla="*/ 412989 w 1010331"/>
                  <a:gd name="connsiteY3657" fmla="*/ 66873 h 303641"/>
                  <a:gd name="connsiteX3658" fmla="*/ 408470 w 1010331"/>
                  <a:gd name="connsiteY3658" fmla="*/ 71392 h 303641"/>
                  <a:gd name="connsiteX3659" fmla="*/ 403952 w 1010331"/>
                  <a:gd name="connsiteY3659" fmla="*/ 66873 h 303641"/>
                  <a:gd name="connsiteX3660" fmla="*/ 408470 w 1010331"/>
                  <a:gd name="connsiteY3660" fmla="*/ 62355 h 303641"/>
                  <a:gd name="connsiteX3661" fmla="*/ 408470 w 1010331"/>
                  <a:gd name="connsiteY3661" fmla="*/ 62355 h 303641"/>
                  <a:gd name="connsiteX3662" fmla="*/ 389493 w 1010331"/>
                  <a:gd name="connsiteY3662" fmla="*/ 62355 h 303641"/>
                  <a:gd name="connsiteX3663" fmla="*/ 394011 w 1010331"/>
                  <a:gd name="connsiteY3663" fmla="*/ 66873 h 303641"/>
                  <a:gd name="connsiteX3664" fmla="*/ 389493 w 1010331"/>
                  <a:gd name="connsiteY3664" fmla="*/ 71392 h 303641"/>
                  <a:gd name="connsiteX3665" fmla="*/ 384974 w 1010331"/>
                  <a:gd name="connsiteY3665" fmla="*/ 66873 h 303641"/>
                  <a:gd name="connsiteX3666" fmla="*/ 389493 w 1010331"/>
                  <a:gd name="connsiteY3666" fmla="*/ 62355 h 303641"/>
                  <a:gd name="connsiteX3667" fmla="*/ 389493 w 1010331"/>
                  <a:gd name="connsiteY3667" fmla="*/ 62355 h 303641"/>
                  <a:gd name="connsiteX3668" fmla="*/ 793445 w 1010331"/>
                  <a:gd name="connsiteY3668" fmla="*/ 51511 h 303641"/>
                  <a:gd name="connsiteX3669" fmla="*/ 797963 w 1010331"/>
                  <a:gd name="connsiteY3669" fmla="*/ 56029 h 303641"/>
                  <a:gd name="connsiteX3670" fmla="*/ 793445 w 1010331"/>
                  <a:gd name="connsiteY3670" fmla="*/ 60548 h 303641"/>
                  <a:gd name="connsiteX3671" fmla="*/ 788926 w 1010331"/>
                  <a:gd name="connsiteY3671" fmla="*/ 56029 h 303641"/>
                  <a:gd name="connsiteX3672" fmla="*/ 793445 w 1010331"/>
                  <a:gd name="connsiteY3672" fmla="*/ 51511 h 303641"/>
                  <a:gd name="connsiteX3673" fmla="*/ 793445 w 1010331"/>
                  <a:gd name="connsiteY3673" fmla="*/ 51511 h 303641"/>
                  <a:gd name="connsiteX3674" fmla="*/ 774467 w 1010331"/>
                  <a:gd name="connsiteY3674" fmla="*/ 51511 h 303641"/>
                  <a:gd name="connsiteX3675" fmla="*/ 778985 w 1010331"/>
                  <a:gd name="connsiteY3675" fmla="*/ 56029 h 303641"/>
                  <a:gd name="connsiteX3676" fmla="*/ 774467 w 1010331"/>
                  <a:gd name="connsiteY3676" fmla="*/ 60548 h 303641"/>
                  <a:gd name="connsiteX3677" fmla="*/ 769948 w 1010331"/>
                  <a:gd name="connsiteY3677" fmla="*/ 56029 h 303641"/>
                  <a:gd name="connsiteX3678" fmla="*/ 774467 w 1010331"/>
                  <a:gd name="connsiteY3678" fmla="*/ 51511 h 303641"/>
                  <a:gd name="connsiteX3679" fmla="*/ 774467 w 1010331"/>
                  <a:gd name="connsiteY3679" fmla="*/ 51511 h 303641"/>
                  <a:gd name="connsiteX3680" fmla="*/ 756393 w 1010331"/>
                  <a:gd name="connsiteY3680" fmla="*/ 51511 h 303641"/>
                  <a:gd name="connsiteX3681" fmla="*/ 760912 w 1010331"/>
                  <a:gd name="connsiteY3681" fmla="*/ 56029 h 303641"/>
                  <a:gd name="connsiteX3682" fmla="*/ 756393 w 1010331"/>
                  <a:gd name="connsiteY3682" fmla="*/ 60548 h 303641"/>
                  <a:gd name="connsiteX3683" fmla="*/ 751875 w 1010331"/>
                  <a:gd name="connsiteY3683" fmla="*/ 56029 h 303641"/>
                  <a:gd name="connsiteX3684" fmla="*/ 756393 w 1010331"/>
                  <a:gd name="connsiteY3684" fmla="*/ 51511 h 303641"/>
                  <a:gd name="connsiteX3685" fmla="*/ 756393 w 1010331"/>
                  <a:gd name="connsiteY3685" fmla="*/ 51511 h 303641"/>
                  <a:gd name="connsiteX3686" fmla="*/ 737415 w 1010331"/>
                  <a:gd name="connsiteY3686" fmla="*/ 51511 h 303641"/>
                  <a:gd name="connsiteX3687" fmla="*/ 741934 w 1010331"/>
                  <a:gd name="connsiteY3687" fmla="*/ 56029 h 303641"/>
                  <a:gd name="connsiteX3688" fmla="*/ 737415 w 1010331"/>
                  <a:gd name="connsiteY3688" fmla="*/ 60548 h 303641"/>
                  <a:gd name="connsiteX3689" fmla="*/ 732897 w 1010331"/>
                  <a:gd name="connsiteY3689" fmla="*/ 56029 h 303641"/>
                  <a:gd name="connsiteX3690" fmla="*/ 737415 w 1010331"/>
                  <a:gd name="connsiteY3690" fmla="*/ 51511 h 303641"/>
                  <a:gd name="connsiteX3691" fmla="*/ 737415 w 1010331"/>
                  <a:gd name="connsiteY3691" fmla="*/ 51511 h 303641"/>
                  <a:gd name="connsiteX3692" fmla="*/ 718438 w 1010331"/>
                  <a:gd name="connsiteY3692" fmla="*/ 51511 h 303641"/>
                  <a:gd name="connsiteX3693" fmla="*/ 722956 w 1010331"/>
                  <a:gd name="connsiteY3693" fmla="*/ 56029 h 303641"/>
                  <a:gd name="connsiteX3694" fmla="*/ 718438 w 1010331"/>
                  <a:gd name="connsiteY3694" fmla="*/ 60548 h 303641"/>
                  <a:gd name="connsiteX3695" fmla="*/ 713919 w 1010331"/>
                  <a:gd name="connsiteY3695" fmla="*/ 56029 h 303641"/>
                  <a:gd name="connsiteX3696" fmla="*/ 718438 w 1010331"/>
                  <a:gd name="connsiteY3696" fmla="*/ 51511 h 303641"/>
                  <a:gd name="connsiteX3697" fmla="*/ 718438 w 1010331"/>
                  <a:gd name="connsiteY3697" fmla="*/ 51511 h 303641"/>
                  <a:gd name="connsiteX3698" fmla="*/ 699460 w 1010331"/>
                  <a:gd name="connsiteY3698" fmla="*/ 51511 h 303641"/>
                  <a:gd name="connsiteX3699" fmla="*/ 703979 w 1010331"/>
                  <a:gd name="connsiteY3699" fmla="*/ 56029 h 303641"/>
                  <a:gd name="connsiteX3700" fmla="*/ 699460 w 1010331"/>
                  <a:gd name="connsiteY3700" fmla="*/ 60548 h 303641"/>
                  <a:gd name="connsiteX3701" fmla="*/ 694942 w 1010331"/>
                  <a:gd name="connsiteY3701" fmla="*/ 56029 h 303641"/>
                  <a:gd name="connsiteX3702" fmla="*/ 699460 w 1010331"/>
                  <a:gd name="connsiteY3702" fmla="*/ 51511 h 303641"/>
                  <a:gd name="connsiteX3703" fmla="*/ 699460 w 1010331"/>
                  <a:gd name="connsiteY3703" fmla="*/ 51511 h 303641"/>
                  <a:gd name="connsiteX3704" fmla="*/ 680483 w 1010331"/>
                  <a:gd name="connsiteY3704" fmla="*/ 51511 h 303641"/>
                  <a:gd name="connsiteX3705" fmla="*/ 685001 w 1010331"/>
                  <a:gd name="connsiteY3705" fmla="*/ 56029 h 303641"/>
                  <a:gd name="connsiteX3706" fmla="*/ 680483 w 1010331"/>
                  <a:gd name="connsiteY3706" fmla="*/ 60548 h 303641"/>
                  <a:gd name="connsiteX3707" fmla="*/ 675964 w 1010331"/>
                  <a:gd name="connsiteY3707" fmla="*/ 56029 h 303641"/>
                  <a:gd name="connsiteX3708" fmla="*/ 680483 w 1010331"/>
                  <a:gd name="connsiteY3708" fmla="*/ 51511 h 303641"/>
                  <a:gd name="connsiteX3709" fmla="*/ 680483 w 1010331"/>
                  <a:gd name="connsiteY3709" fmla="*/ 51511 h 303641"/>
                  <a:gd name="connsiteX3710" fmla="*/ 662409 w 1010331"/>
                  <a:gd name="connsiteY3710" fmla="*/ 51511 h 303641"/>
                  <a:gd name="connsiteX3711" fmla="*/ 666927 w 1010331"/>
                  <a:gd name="connsiteY3711" fmla="*/ 56029 h 303641"/>
                  <a:gd name="connsiteX3712" fmla="*/ 662409 w 1010331"/>
                  <a:gd name="connsiteY3712" fmla="*/ 60548 h 303641"/>
                  <a:gd name="connsiteX3713" fmla="*/ 657890 w 1010331"/>
                  <a:gd name="connsiteY3713" fmla="*/ 56029 h 303641"/>
                  <a:gd name="connsiteX3714" fmla="*/ 662409 w 1010331"/>
                  <a:gd name="connsiteY3714" fmla="*/ 51511 h 303641"/>
                  <a:gd name="connsiteX3715" fmla="*/ 662409 w 1010331"/>
                  <a:gd name="connsiteY3715" fmla="*/ 51511 h 303641"/>
                  <a:gd name="connsiteX3716" fmla="*/ 643431 w 1010331"/>
                  <a:gd name="connsiteY3716" fmla="*/ 51511 h 303641"/>
                  <a:gd name="connsiteX3717" fmla="*/ 647950 w 1010331"/>
                  <a:gd name="connsiteY3717" fmla="*/ 56029 h 303641"/>
                  <a:gd name="connsiteX3718" fmla="*/ 643431 w 1010331"/>
                  <a:gd name="connsiteY3718" fmla="*/ 60548 h 303641"/>
                  <a:gd name="connsiteX3719" fmla="*/ 638913 w 1010331"/>
                  <a:gd name="connsiteY3719" fmla="*/ 56029 h 303641"/>
                  <a:gd name="connsiteX3720" fmla="*/ 643431 w 1010331"/>
                  <a:gd name="connsiteY3720" fmla="*/ 51511 h 303641"/>
                  <a:gd name="connsiteX3721" fmla="*/ 643431 w 1010331"/>
                  <a:gd name="connsiteY3721" fmla="*/ 51511 h 303641"/>
                  <a:gd name="connsiteX3722" fmla="*/ 624453 w 1010331"/>
                  <a:gd name="connsiteY3722" fmla="*/ 51511 h 303641"/>
                  <a:gd name="connsiteX3723" fmla="*/ 628972 w 1010331"/>
                  <a:gd name="connsiteY3723" fmla="*/ 56029 h 303641"/>
                  <a:gd name="connsiteX3724" fmla="*/ 624453 w 1010331"/>
                  <a:gd name="connsiteY3724" fmla="*/ 60548 h 303641"/>
                  <a:gd name="connsiteX3725" fmla="*/ 619935 w 1010331"/>
                  <a:gd name="connsiteY3725" fmla="*/ 56029 h 303641"/>
                  <a:gd name="connsiteX3726" fmla="*/ 624453 w 1010331"/>
                  <a:gd name="connsiteY3726" fmla="*/ 51511 h 303641"/>
                  <a:gd name="connsiteX3727" fmla="*/ 624453 w 1010331"/>
                  <a:gd name="connsiteY3727" fmla="*/ 51511 h 303641"/>
                  <a:gd name="connsiteX3728" fmla="*/ 605476 w 1010331"/>
                  <a:gd name="connsiteY3728" fmla="*/ 51511 h 303641"/>
                  <a:gd name="connsiteX3729" fmla="*/ 609994 w 1010331"/>
                  <a:gd name="connsiteY3729" fmla="*/ 56029 h 303641"/>
                  <a:gd name="connsiteX3730" fmla="*/ 605476 w 1010331"/>
                  <a:gd name="connsiteY3730" fmla="*/ 60548 h 303641"/>
                  <a:gd name="connsiteX3731" fmla="*/ 600957 w 1010331"/>
                  <a:gd name="connsiteY3731" fmla="*/ 56029 h 303641"/>
                  <a:gd name="connsiteX3732" fmla="*/ 605476 w 1010331"/>
                  <a:gd name="connsiteY3732" fmla="*/ 51511 h 303641"/>
                  <a:gd name="connsiteX3733" fmla="*/ 605476 w 1010331"/>
                  <a:gd name="connsiteY3733" fmla="*/ 51511 h 303641"/>
                  <a:gd name="connsiteX3734" fmla="*/ 586498 w 1010331"/>
                  <a:gd name="connsiteY3734" fmla="*/ 51511 h 303641"/>
                  <a:gd name="connsiteX3735" fmla="*/ 591017 w 1010331"/>
                  <a:gd name="connsiteY3735" fmla="*/ 56029 h 303641"/>
                  <a:gd name="connsiteX3736" fmla="*/ 586498 w 1010331"/>
                  <a:gd name="connsiteY3736" fmla="*/ 60548 h 303641"/>
                  <a:gd name="connsiteX3737" fmla="*/ 581980 w 1010331"/>
                  <a:gd name="connsiteY3737" fmla="*/ 56029 h 303641"/>
                  <a:gd name="connsiteX3738" fmla="*/ 586498 w 1010331"/>
                  <a:gd name="connsiteY3738" fmla="*/ 51511 h 303641"/>
                  <a:gd name="connsiteX3739" fmla="*/ 586498 w 1010331"/>
                  <a:gd name="connsiteY3739" fmla="*/ 51511 h 303641"/>
                  <a:gd name="connsiteX3740" fmla="*/ 568424 w 1010331"/>
                  <a:gd name="connsiteY3740" fmla="*/ 51511 h 303641"/>
                  <a:gd name="connsiteX3741" fmla="*/ 572943 w 1010331"/>
                  <a:gd name="connsiteY3741" fmla="*/ 56029 h 303641"/>
                  <a:gd name="connsiteX3742" fmla="*/ 568424 w 1010331"/>
                  <a:gd name="connsiteY3742" fmla="*/ 60548 h 303641"/>
                  <a:gd name="connsiteX3743" fmla="*/ 563906 w 1010331"/>
                  <a:gd name="connsiteY3743" fmla="*/ 56029 h 303641"/>
                  <a:gd name="connsiteX3744" fmla="*/ 568424 w 1010331"/>
                  <a:gd name="connsiteY3744" fmla="*/ 51511 h 303641"/>
                  <a:gd name="connsiteX3745" fmla="*/ 568424 w 1010331"/>
                  <a:gd name="connsiteY3745" fmla="*/ 51511 h 303641"/>
                  <a:gd name="connsiteX3746" fmla="*/ 549447 w 1010331"/>
                  <a:gd name="connsiteY3746" fmla="*/ 51511 h 303641"/>
                  <a:gd name="connsiteX3747" fmla="*/ 553965 w 1010331"/>
                  <a:gd name="connsiteY3747" fmla="*/ 56029 h 303641"/>
                  <a:gd name="connsiteX3748" fmla="*/ 549447 w 1010331"/>
                  <a:gd name="connsiteY3748" fmla="*/ 60548 h 303641"/>
                  <a:gd name="connsiteX3749" fmla="*/ 544928 w 1010331"/>
                  <a:gd name="connsiteY3749" fmla="*/ 56029 h 303641"/>
                  <a:gd name="connsiteX3750" fmla="*/ 549447 w 1010331"/>
                  <a:gd name="connsiteY3750" fmla="*/ 51511 h 303641"/>
                  <a:gd name="connsiteX3751" fmla="*/ 549447 w 1010331"/>
                  <a:gd name="connsiteY3751" fmla="*/ 51511 h 303641"/>
                  <a:gd name="connsiteX3752" fmla="*/ 530469 w 1010331"/>
                  <a:gd name="connsiteY3752" fmla="*/ 51511 h 303641"/>
                  <a:gd name="connsiteX3753" fmla="*/ 534988 w 1010331"/>
                  <a:gd name="connsiteY3753" fmla="*/ 56029 h 303641"/>
                  <a:gd name="connsiteX3754" fmla="*/ 530469 w 1010331"/>
                  <a:gd name="connsiteY3754" fmla="*/ 60548 h 303641"/>
                  <a:gd name="connsiteX3755" fmla="*/ 525951 w 1010331"/>
                  <a:gd name="connsiteY3755" fmla="*/ 56029 h 303641"/>
                  <a:gd name="connsiteX3756" fmla="*/ 530469 w 1010331"/>
                  <a:gd name="connsiteY3756" fmla="*/ 51511 h 303641"/>
                  <a:gd name="connsiteX3757" fmla="*/ 530469 w 1010331"/>
                  <a:gd name="connsiteY3757" fmla="*/ 51511 h 303641"/>
                  <a:gd name="connsiteX3758" fmla="*/ 511492 w 1010331"/>
                  <a:gd name="connsiteY3758" fmla="*/ 51511 h 303641"/>
                  <a:gd name="connsiteX3759" fmla="*/ 516010 w 1010331"/>
                  <a:gd name="connsiteY3759" fmla="*/ 56029 h 303641"/>
                  <a:gd name="connsiteX3760" fmla="*/ 511492 w 1010331"/>
                  <a:gd name="connsiteY3760" fmla="*/ 60548 h 303641"/>
                  <a:gd name="connsiteX3761" fmla="*/ 506973 w 1010331"/>
                  <a:gd name="connsiteY3761" fmla="*/ 56029 h 303641"/>
                  <a:gd name="connsiteX3762" fmla="*/ 511492 w 1010331"/>
                  <a:gd name="connsiteY3762" fmla="*/ 51511 h 303641"/>
                  <a:gd name="connsiteX3763" fmla="*/ 511492 w 1010331"/>
                  <a:gd name="connsiteY3763" fmla="*/ 51511 h 303641"/>
                  <a:gd name="connsiteX3764" fmla="*/ 493418 w 1010331"/>
                  <a:gd name="connsiteY3764" fmla="*/ 51511 h 303641"/>
                  <a:gd name="connsiteX3765" fmla="*/ 497936 w 1010331"/>
                  <a:gd name="connsiteY3765" fmla="*/ 56029 h 303641"/>
                  <a:gd name="connsiteX3766" fmla="*/ 493418 w 1010331"/>
                  <a:gd name="connsiteY3766" fmla="*/ 60548 h 303641"/>
                  <a:gd name="connsiteX3767" fmla="*/ 488899 w 1010331"/>
                  <a:gd name="connsiteY3767" fmla="*/ 56029 h 303641"/>
                  <a:gd name="connsiteX3768" fmla="*/ 493418 w 1010331"/>
                  <a:gd name="connsiteY3768" fmla="*/ 51511 h 303641"/>
                  <a:gd name="connsiteX3769" fmla="*/ 493418 w 1010331"/>
                  <a:gd name="connsiteY3769" fmla="*/ 51511 h 303641"/>
                  <a:gd name="connsiteX3770" fmla="*/ 474440 w 1010331"/>
                  <a:gd name="connsiteY3770" fmla="*/ 51511 h 303641"/>
                  <a:gd name="connsiteX3771" fmla="*/ 478959 w 1010331"/>
                  <a:gd name="connsiteY3771" fmla="*/ 56029 h 303641"/>
                  <a:gd name="connsiteX3772" fmla="*/ 474440 w 1010331"/>
                  <a:gd name="connsiteY3772" fmla="*/ 60548 h 303641"/>
                  <a:gd name="connsiteX3773" fmla="*/ 469922 w 1010331"/>
                  <a:gd name="connsiteY3773" fmla="*/ 56029 h 303641"/>
                  <a:gd name="connsiteX3774" fmla="*/ 474440 w 1010331"/>
                  <a:gd name="connsiteY3774" fmla="*/ 51511 h 303641"/>
                  <a:gd name="connsiteX3775" fmla="*/ 474440 w 1010331"/>
                  <a:gd name="connsiteY3775" fmla="*/ 51511 h 303641"/>
                  <a:gd name="connsiteX3776" fmla="*/ 455462 w 1010331"/>
                  <a:gd name="connsiteY3776" fmla="*/ 51511 h 303641"/>
                  <a:gd name="connsiteX3777" fmla="*/ 459981 w 1010331"/>
                  <a:gd name="connsiteY3777" fmla="*/ 56029 h 303641"/>
                  <a:gd name="connsiteX3778" fmla="*/ 455462 w 1010331"/>
                  <a:gd name="connsiteY3778" fmla="*/ 60548 h 303641"/>
                  <a:gd name="connsiteX3779" fmla="*/ 450944 w 1010331"/>
                  <a:gd name="connsiteY3779" fmla="*/ 56029 h 303641"/>
                  <a:gd name="connsiteX3780" fmla="*/ 455462 w 1010331"/>
                  <a:gd name="connsiteY3780" fmla="*/ 51511 h 303641"/>
                  <a:gd name="connsiteX3781" fmla="*/ 455462 w 1010331"/>
                  <a:gd name="connsiteY3781" fmla="*/ 51511 h 303641"/>
                  <a:gd name="connsiteX3782" fmla="*/ 436485 w 1010331"/>
                  <a:gd name="connsiteY3782" fmla="*/ 51511 h 303641"/>
                  <a:gd name="connsiteX3783" fmla="*/ 441003 w 1010331"/>
                  <a:gd name="connsiteY3783" fmla="*/ 56029 h 303641"/>
                  <a:gd name="connsiteX3784" fmla="*/ 436485 w 1010331"/>
                  <a:gd name="connsiteY3784" fmla="*/ 60548 h 303641"/>
                  <a:gd name="connsiteX3785" fmla="*/ 431966 w 1010331"/>
                  <a:gd name="connsiteY3785" fmla="*/ 56029 h 303641"/>
                  <a:gd name="connsiteX3786" fmla="*/ 436485 w 1010331"/>
                  <a:gd name="connsiteY3786" fmla="*/ 51511 h 303641"/>
                  <a:gd name="connsiteX3787" fmla="*/ 436485 w 1010331"/>
                  <a:gd name="connsiteY3787" fmla="*/ 51511 h 303641"/>
                  <a:gd name="connsiteX3788" fmla="*/ 417507 w 1010331"/>
                  <a:gd name="connsiteY3788" fmla="*/ 51511 h 303641"/>
                  <a:gd name="connsiteX3789" fmla="*/ 422026 w 1010331"/>
                  <a:gd name="connsiteY3789" fmla="*/ 56029 h 303641"/>
                  <a:gd name="connsiteX3790" fmla="*/ 417507 w 1010331"/>
                  <a:gd name="connsiteY3790" fmla="*/ 60548 h 303641"/>
                  <a:gd name="connsiteX3791" fmla="*/ 412989 w 1010331"/>
                  <a:gd name="connsiteY3791" fmla="*/ 56029 h 303641"/>
                  <a:gd name="connsiteX3792" fmla="*/ 417507 w 1010331"/>
                  <a:gd name="connsiteY3792" fmla="*/ 51511 h 303641"/>
                  <a:gd name="connsiteX3793" fmla="*/ 417507 w 1010331"/>
                  <a:gd name="connsiteY3793" fmla="*/ 51511 h 303641"/>
                  <a:gd name="connsiteX3794" fmla="*/ 399433 w 1010331"/>
                  <a:gd name="connsiteY3794" fmla="*/ 51511 h 303641"/>
                  <a:gd name="connsiteX3795" fmla="*/ 403952 w 1010331"/>
                  <a:gd name="connsiteY3795" fmla="*/ 56029 h 303641"/>
                  <a:gd name="connsiteX3796" fmla="*/ 399433 w 1010331"/>
                  <a:gd name="connsiteY3796" fmla="*/ 60548 h 303641"/>
                  <a:gd name="connsiteX3797" fmla="*/ 394915 w 1010331"/>
                  <a:gd name="connsiteY3797" fmla="*/ 56029 h 303641"/>
                  <a:gd name="connsiteX3798" fmla="*/ 399433 w 1010331"/>
                  <a:gd name="connsiteY3798" fmla="*/ 51511 h 303641"/>
                  <a:gd name="connsiteX3799" fmla="*/ 399433 w 1010331"/>
                  <a:gd name="connsiteY3799" fmla="*/ 51511 h 303641"/>
                  <a:gd name="connsiteX3800" fmla="*/ 380456 w 1010331"/>
                  <a:gd name="connsiteY3800" fmla="*/ 51511 h 303641"/>
                  <a:gd name="connsiteX3801" fmla="*/ 384974 w 1010331"/>
                  <a:gd name="connsiteY3801" fmla="*/ 56029 h 303641"/>
                  <a:gd name="connsiteX3802" fmla="*/ 380456 w 1010331"/>
                  <a:gd name="connsiteY3802" fmla="*/ 60548 h 303641"/>
                  <a:gd name="connsiteX3803" fmla="*/ 375937 w 1010331"/>
                  <a:gd name="connsiteY3803" fmla="*/ 56029 h 303641"/>
                  <a:gd name="connsiteX3804" fmla="*/ 380456 w 1010331"/>
                  <a:gd name="connsiteY3804" fmla="*/ 51511 h 303641"/>
                  <a:gd name="connsiteX3805" fmla="*/ 380456 w 1010331"/>
                  <a:gd name="connsiteY3805" fmla="*/ 51511 h 303641"/>
                  <a:gd name="connsiteX3806" fmla="*/ 784408 w 1010331"/>
                  <a:gd name="connsiteY3806" fmla="*/ 42474 h 303641"/>
                  <a:gd name="connsiteX3807" fmla="*/ 788926 w 1010331"/>
                  <a:gd name="connsiteY3807" fmla="*/ 46992 h 303641"/>
                  <a:gd name="connsiteX3808" fmla="*/ 784408 w 1010331"/>
                  <a:gd name="connsiteY3808" fmla="*/ 51511 h 303641"/>
                  <a:gd name="connsiteX3809" fmla="*/ 779889 w 1010331"/>
                  <a:gd name="connsiteY3809" fmla="*/ 46992 h 303641"/>
                  <a:gd name="connsiteX3810" fmla="*/ 784408 w 1010331"/>
                  <a:gd name="connsiteY3810" fmla="*/ 42474 h 303641"/>
                  <a:gd name="connsiteX3811" fmla="*/ 784408 w 1010331"/>
                  <a:gd name="connsiteY3811" fmla="*/ 42474 h 303641"/>
                  <a:gd name="connsiteX3812" fmla="*/ 765430 w 1010331"/>
                  <a:gd name="connsiteY3812" fmla="*/ 42474 h 303641"/>
                  <a:gd name="connsiteX3813" fmla="*/ 769948 w 1010331"/>
                  <a:gd name="connsiteY3813" fmla="*/ 46992 h 303641"/>
                  <a:gd name="connsiteX3814" fmla="*/ 765430 w 1010331"/>
                  <a:gd name="connsiteY3814" fmla="*/ 51511 h 303641"/>
                  <a:gd name="connsiteX3815" fmla="*/ 760912 w 1010331"/>
                  <a:gd name="connsiteY3815" fmla="*/ 46992 h 303641"/>
                  <a:gd name="connsiteX3816" fmla="*/ 765430 w 1010331"/>
                  <a:gd name="connsiteY3816" fmla="*/ 42474 h 303641"/>
                  <a:gd name="connsiteX3817" fmla="*/ 765430 w 1010331"/>
                  <a:gd name="connsiteY3817" fmla="*/ 42474 h 303641"/>
                  <a:gd name="connsiteX3818" fmla="*/ 746452 w 1010331"/>
                  <a:gd name="connsiteY3818" fmla="*/ 42474 h 303641"/>
                  <a:gd name="connsiteX3819" fmla="*/ 750971 w 1010331"/>
                  <a:gd name="connsiteY3819" fmla="*/ 46992 h 303641"/>
                  <a:gd name="connsiteX3820" fmla="*/ 746452 w 1010331"/>
                  <a:gd name="connsiteY3820" fmla="*/ 51511 h 303641"/>
                  <a:gd name="connsiteX3821" fmla="*/ 741934 w 1010331"/>
                  <a:gd name="connsiteY3821" fmla="*/ 46992 h 303641"/>
                  <a:gd name="connsiteX3822" fmla="*/ 746452 w 1010331"/>
                  <a:gd name="connsiteY3822" fmla="*/ 42474 h 303641"/>
                  <a:gd name="connsiteX3823" fmla="*/ 746452 w 1010331"/>
                  <a:gd name="connsiteY3823" fmla="*/ 42474 h 303641"/>
                  <a:gd name="connsiteX3824" fmla="*/ 727475 w 1010331"/>
                  <a:gd name="connsiteY3824" fmla="*/ 42474 h 303641"/>
                  <a:gd name="connsiteX3825" fmla="*/ 731993 w 1010331"/>
                  <a:gd name="connsiteY3825" fmla="*/ 46992 h 303641"/>
                  <a:gd name="connsiteX3826" fmla="*/ 727475 w 1010331"/>
                  <a:gd name="connsiteY3826" fmla="*/ 51511 h 303641"/>
                  <a:gd name="connsiteX3827" fmla="*/ 722956 w 1010331"/>
                  <a:gd name="connsiteY3827" fmla="*/ 46992 h 303641"/>
                  <a:gd name="connsiteX3828" fmla="*/ 727475 w 1010331"/>
                  <a:gd name="connsiteY3828" fmla="*/ 42474 h 303641"/>
                  <a:gd name="connsiteX3829" fmla="*/ 727475 w 1010331"/>
                  <a:gd name="connsiteY3829" fmla="*/ 42474 h 303641"/>
                  <a:gd name="connsiteX3830" fmla="*/ 709401 w 1010331"/>
                  <a:gd name="connsiteY3830" fmla="*/ 42474 h 303641"/>
                  <a:gd name="connsiteX3831" fmla="*/ 713919 w 1010331"/>
                  <a:gd name="connsiteY3831" fmla="*/ 46992 h 303641"/>
                  <a:gd name="connsiteX3832" fmla="*/ 709401 w 1010331"/>
                  <a:gd name="connsiteY3832" fmla="*/ 51511 h 303641"/>
                  <a:gd name="connsiteX3833" fmla="*/ 704882 w 1010331"/>
                  <a:gd name="connsiteY3833" fmla="*/ 46992 h 303641"/>
                  <a:gd name="connsiteX3834" fmla="*/ 709401 w 1010331"/>
                  <a:gd name="connsiteY3834" fmla="*/ 42474 h 303641"/>
                  <a:gd name="connsiteX3835" fmla="*/ 709401 w 1010331"/>
                  <a:gd name="connsiteY3835" fmla="*/ 42474 h 303641"/>
                  <a:gd name="connsiteX3836" fmla="*/ 690423 w 1010331"/>
                  <a:gd name="connsiteY3836" fmla="*/ 42474 h 303641"/>
                  <a:gd name="connsiteX3837" fmla="*/ 694942 w 1010331"/>
                  <a:gd name="connsiteY3837" fmla="*/ 46992 h 303641"/>
                  <a:gd name="connsiteX3838" fmla="*/ 690423 w 1010331"/>
                  <a:gd name="connsiteY3838" fmla="*/ 51511 h 303641"/>
                  <a:gd name="connsiteX3839" fmla="*/ 685905 w 1010331"/>
                  <a:gd name="connsiteY3839" fmla="*/ 46992 h 303641"/>
                  <a:gd name="connsiteX3840" fmla="*/ 690423 w 1010331"/>
                  <a:gd name="connsiteY3840" fmla="*/ 42474 h 303641"/>
                  <a:gd name="connsiteX3841" fmla="*/ 690423 w 1010331"/>
                  <a:gd name="connsiteY3841" fmla="*/ 42474 h 303641"/>
                  <a:gd name="connsiteX3842" fmla="*/ 671446 w 1010331"/>
                  <a:gd name="connsiteY3842" fmla="*/ 42474 h 303641"/>
                  <a:gd name="connsiteX3843" fmla="*/ 675964 w 1010331"/>
                  <a:gd name="connsiteY3843" fmla="*/ 46992 h 303641"/>
                  <a:gd name="connsiteX3844" fmla="*/ 671446 w 1010331"/>
                  <a:gd name="connsiteY3844" fmla="*/ 51511 h 303641"/>
                  <a:gd name="connsiteX3845" fmla="*/ 666927 w 1010331"/>
                  <a:gd name="connsiteY3845" fmla="*/ 46992 h 303641"/>
                  <a:gd name="connsiteX3846" fmla="*/ 671446 w 1010331"/>
                  <a:gd name="connsiteY3846" fmla="*/ 42474 h 303641"/>
                  <a:gd name="connsiteX3847" fmla="*/ 671446 w 1010331"/>
                  <a:gd name="connsiteY3847" fmla="*/ 42474 h 303641"/>
                  <a:gd name="connsiteX3848" fmla="*/ 652468 w 1010331"/>
                  <a:gd name="connsiteY3848" fmla="*/ 42474 h 303641"/>
                  <a:gd name="connsiteX3849" fmla="*/ 656987 w 1010331"/>
                  <a:gd name="connsiteY3849" fmla="*/ 46992 h 303641"/>
                  <a:gd name="connsiteX3850" fmla="*/ 652468 w 1010331"/>
                  <a:gd name="connsiteY3850" fmla="*/ 51511 h 303641"/>
                  <a:gd name="connsiteX3851" fmla="*/ 647950 w 1010331"/>
                  <a:gd name="connsiteY3851" fmla="*/ 46992 h 303641"/>
                  <a:gd name="connsiteX3852" fmla="*/ 652468 w 1010331"/>
                  <a:gd name="connsiteY3852" fmla="*/ 42474 h 303641"/>
                  <a:gd name="connsiteX3853" fmla="*/ 652468 w 1010331"/>
                  <a:gd name="connsiteY3853" fmla="*/ 42474 h 303641"/>
                  <a:gd name="connsiteX3854" fmla="*/ 633490 w 1010331"/>
                  <a:gd name="connsiteY3854" fmla="*/ 42474 h 303641"/>
                  <a:gd name="connsiteX3855" fmla="*/ 638009 w 1010331"/>
                  <a:gd name="connsiteY3855" fmla="*/ 46992 h 303641"/>
                  <a:gd name="connsiteX3856" fmla="*/ 633490 w 1010331"/>
                  <a:gd name="connsiteY3856" fmla="*/ 51511 h 303641"/>
                  <a:gd name="connsiteX3857" fmla="*/ 628972 w 1010331"/>
                  <a:gd name="connsiteY3857" fmla="*/ 46992 h 303641"/>
                  <a:gd name="connsiteX3858" fmla="*/ 633490 w 1010331"/>
                  <a:gd name="connsiteY3858" fmla="*/ 42474 h 303641"/>
                  <a:gd name="connsiteX3859" fmla="*/ 633490 w 1010331"/>
                  <a:gd name="connsiteY3859" fmla="*/ 42474 h 303641"/>
                  <a:gd name="connsiteX3860" fmla="*/ 615417 w 1010331"/>
                  <a:gd name="connsiteY3860" fmla="*/ 42474 h 303641"/>
                  <a:gd name="connsiteX3861" fmla="*/ 619935 w 1010331"/>
                  <a:gd name="connsiteY3861" fmla="*/ 46992 h 303641"/>
                  <a:gd name="connsiteX3862" fmla="*/ 615417 w 1010331"/>
                  <a:gd name="connsiteY3862" fmla="*/ 51511 h 303641"/>
                  <a:gd name="connsiteX3863" fmla="*/ 610898 w 1010331"/>
                  <a:gd name="connsiteY3863" fmla="*/ 46992 h 303641"/>
                  <a:gd name="connsiteX3864" fmla="*/ 615417 w 1010331"/>
                  <a:gd name="connsiteY3864" fmla="*/ 42474 h 303641"/>
                  <a:gd name="connsiteX3865" fmla="*/ 615417 w 1010331"/>
                  <a:gd name="connsiteY3865" fmla="*/ 42474 h 303641"/>
                  <a:gd name="connsiteX3866" fmla="*/ 596439 w 1010331"/>
                  <a:gd name="connsiteY3866" fmla="*/ 42474 h 303641"/>
                  <a:gd name="connsiteX3867" fmla="*/ 600957 w 1010331"/>
                  <a:gd name="connsiteY3867" fmla="*/ 46992 h 303641"/>
                  <a:gd name="connsiteX3868" fmla="*/ 596439 w 1010331"/>
                  <a:gd name="connsiteY3868" fmla="*/ 51511 h 303641"/>
                  <a:gd name="connsiteX3869" fmla="*/ 591920 w 1010331"/>
                  <a:gd name="connsiteY3869" fmla="*/ 46992 h 303641"/>
                  <a:gd name="connsiteX3870" fmla="*/ 596439 w 1010331"/>
                  <a:gd name="connsiteY3870" fmla="*/ 42474 h 303641"/>
                  <a:gd name="connsiteX3871" fmla="*/ 596439 w 1010331"/>
                  <a:gd name="connsiteY3871" fmla="*/ 42474 h 303641"/>
                  <a:gd name="connsiteX3872" fmla="*/ 577461 w 1010331"/>
                  <a:gd name="connsiteY3872" fmla="*/ 42474 h 303641"/>
                  <a:gd name="connsiteX3873" fmla="*/ 581980 w 1010331"/>
                  <a:gd name="connsiteY3873" fmla="*/ 46992 h 303641"/>
                  <a:gd name="connsiteX3874" fmla="*/ 577461 w 1010331"/>
                  <a:gd name="connsiteY3874" fmla="*/ 51511 h 303641"/>
                  <a:gd name="connsiteX3875" fmla="*/ 572943 w 1010331"/>
                  <a:gd name="connsiteY3875" fmla="*/ 46992 h 303641"/>
                  <a:gd name="connsiteX3876" fmla="*/ 577461 w 1010331"/>
                  <a:gd name="connsiteY3876" fmla="*/ 42474 h 303641"/>
                  <a:gd name="connsiteX3877" fmla="*/ 577461 w 1010331"/>
                  <a:gd name="connsiteY3877" fmla="*/ 42474 h 303641"/>
                  <a:gd name="connsiteX3878" fmla="*/ 558484 w 1010331"/>
                  <a:gd name="connsiteY3878" fmla="*/ 42474 h 303641"/>
                  <a:gd name="connsiteX3879" fmla="*/ 563002 w 1010331"/>
                  <a:gd name="connsiteY3879" fmla="*/ 46992 h 303641"/>
                  <a:gd name="connsiteX3880" fmla="*/ 558484 w 1010331"/>
                  <a:gd name="connsiteY3880" fmla="*/ 51511 h 303641"/>
                  <a:gd name="connsiteX3881" fmla="*/ 553965 w 1010331"/>
                  <a:gd name="connsiteY3881" fmla="*/ 46992 h 303641"/>
                  <a:gd name="connsiteX3882" fmla="*/ 558484 w 1010331"/>
                  <a:gd name="connsiteY3882" fmla="*/ 42474 h 303641"/>
                  <a:gd name="connsiteX3883" fmla="*/ 558484 w 1010331"/>
                  <a:gd name="connsiteY3883" fmla="*/ 42474 h 303641"/>
                  <a:gd name="connsiteX3884" fmla="*/ 539506 w 1010331"/>
                  <a:gd name="connsiteY3884" fmla="*/ 42474 h 303641"/>
                  <a:gd name="connsiteX3885" fmla="*/ 544025 w 1010331"/>
                  <a:gd name="connsiteY3885" fmla="*/ 46992 h 303641"/>
                  <a:gd name="connsiteX3886" fmla="*/ 539506 w 1010331"/>
                  <a:gd name="connsiteY3886" fmla="*/ 51511 h 303641"/>
                  <a:gd name="connsiteX3887" fmla="*/ 534988 w 1010331"/>
                  <a:gd name="connsiteY3887" fmla="*/ 46992 h 303641"/>
                  <a:gd name="connsiteX3888" fmla="*/ 539506 w 1010331"/>
                  <a:gd name="connsiteY3888" fmla="*/ 42474 h 303641"/>
                  <a:gd name="connsiteX3889" fmla="*/ 539506 w 1010331"/>
                  <a:gd name="connsiteY3889" fmla="*/ 42474 h 303641"/>
                  <a:gd name="connsiteX3890" fmla="*/ 521432 w 1010331"/>
                  <a:gd name="connsiteY3890" fmla="*/ 42474 h 303641"/>
                  <a:gd name="connsiteX3891" fmla="*/ 525951 w 1010331"/>
                  <a:gd name="connsiteY3891" fmla="*/ 46992 h 303641"/>
                  <a:gd name="connsiteX3892" fmla="*/ 521432 w 1010331"/>
                  <a:gd name="connsiteY3892" fmla="*/ 51511 h 303641"/>
                  <a:gd name="connsiteX3893" fmla="*/ 516914 w 1010331"/>
                  <a:gd name="connsiteY3893" fmla="*/ 46992 h 303641"/>
                  <a:gd name="connsiteX3894" fmla="*/ 521432 w 1010331"/>
                  <a:gd name="connsiteY3894" fmla="*/ 42474 h 303641"/>
                  <a:gd name="connsiteX3895" fmla="*/ 521432 w 1010331"/>
                  <a:gd name="connsiteY3895" fmla="*/ 42474 h 303641"/>
                  <a:gd name="connsiteX3896" fmla="*/ 502455 w 1010331"/>
                  <a:gd name="connsiteY3896" fmla="*/ 42474 h 303641"/>
                  <a:gd name="connsiteX3897" fmla="*/ 506973 w 1010331"/>
                  <a:gd name="connsiteY3897" fmla="*/ 46992 h 303641"/>
                  <a:gd name="connsiteX3898" fmla="*/ 502455 w 1010331"/>
                  <a:gd name="connsiteY3898" fmla="*/ 51511 h 303641"/>
                  <a:gd name="connsiteX3899" fmla="*/ 497936 w 1010331"/>
                  <a:gd name="connsiteY3899" fmla="*/ 46992 h 303641"/>
                  <a:gd name="connsiteX3900" fmla="*/ 502455 w 1010331"/>
                  <a:gd name="connsiteY3900" fmla="*/ 42474 h 303641"/>
                  <a:gd name="connsiteX3901" fmla="*/ 502455 w 1010331"/>
                  <a:gd name="connsiteY3901" fmla="*/ 42474 h 303641"/>
                  <a:gd name="connsiteX3902" fmla="*/ 483477 w 1010331"/>
                  <a:gd name="connsiteY3902" fmla="*/ 42474 h 303641"/>
                  <a:gd name="connsiteX3903" fmla="*/ 487995 w 1010331"/>
                  <a:gd name="connsiteY3903" fmla="*/ 46992 h 303641"/>
                  <a:gd name="connsiteX3904" fmla="*/ 483477 w 1010331"/>
                  <a:gd name="connsiteY3904" fmla="*/ 51511 h 303641"/>
                  <a:gd name="connsiteX3905" fmla="*/ 478959 w 1010331"/>
                  <a:gd name="connsiteY3905" fmla="*/ 46992 h 303641"/>
                  <a:gd name="connsiteX3906" fmla="*/ 483477 w 1010331"/>
                  <a:gd name="connsiteY3906" fmla="*/ 42474 h 303641"/>
                  <a:gd name="connsiteX3907" fmla="*/ 483477 w 1010331"/>
                  <a:gd name="connsiteY3907" fmla="*/ 42474 h 303641"/>
                  <a:gd name="connsiteX3908" fmla="*/ 464499 w 1010331"/>
                  <a:gd name="connsiteY3908" fmla="*/ 42474 h 303641"/>
                  <a:gd name="connsiteX3909" fmla="*/ 469018 w 1010331"/>
                  <a:gd name="connsiteY3909" fmla="*/ 46992 h 303641"/>
                  <a:gd name="connsiteX3910" fmla="*/ 464499 w 1010331"/>
                  <a:gd name="connsiteY3910" fmla="*/ 51511 h 303641"/>
                  <a:gd name="connsiteX3911" fmla="*/ 459981 w 1010331"/>
                  <a:gd name="connsiteY3911" fmla="*/ 46992 h 303641"/>
                  <a:gd name="connsiteX3912" fmla="*/ 464499 w 1010331"/>
                  <a:gd name="connsiteY3912" fmla="*/ 42474 h 303641"/>
                  <a:gd name="connsiteX3913" fmla="*/ 464499 w 1010331"/>
                  <a:gd name="connsiteY3913" fmla="*/ 42474 h 303641"/>
                  <a:gd name="connsiteX3914" fmla="*/ 446425 w 1010331"/>
                  <a:gd name="connsiteY3914" fmla="*/ 42474 h 303641"/>
                  <a:gd name="connsiteX3915" fmla="*/ 450944 w 1010331"/>
                  <a:gd name="connsiteY3915" fmla="*/ 46992 h 303641"/>
                  <a:gd name="connsiteX3916" fmla="*/ 446425 w 1010331"/>
                  <a:gd name="connsiteY3916" fmla="*/ 51511 h 303641"/>
                  <a:gd name="connsiteX3917" fmla="*/ 441907 w 1010331"/>
                  <a:gd name="connsiteY3917" fmla="*/ 46992 h 303641"/>
                  <a:gd name="connsiteX3918" fmla="*/ 446425 w 1010331"/>
                  <a:gd name="connsiteY3918" fmla="*/ 42474 h 303641"/>
                  <a:gd name="connsiteX3919" fmla="*/ 446425 w 1010331"/>
                  <a:gd name="connsiteY3919" fmla="*/ 42474 h 303641"/>
                  <a:gd name="connsiteX3920" fmla="*/ 427448 w 1010331"/>
                  <a:gd name="connsiteY3920" fmla="*/ 42474 h 303641"/>
                  <a:gd name="connsiteX3921" fmla="*/ 431966 w 1010331"/>
                  <a:gd name="connsiteY3921" fmla="*/ 46992 h 303641"/>
                  <a:gd name="connsiteX3922" fmla="*/ 427448 w 1010331"/>
                  <a:gd name="connsiteY3922" fmla="*/ 51511 h 303641"/>
                  <a:gd name="connsiteX3923" fmla="*/ 422929 w 1010331"/>
                  <a:gd name="connsiteY3923" fmla="*/ 46992 h 303641"/>
                  <a:gd name="connsiteX3924" fmla="*/ 427448 w 1010331"/>
                  <a:gd name="connsiteY3924" fmla="*/ 42474 h 303641"/>
                  <a:gd name="connsiteX3925" fmla="*/ 427448 w 1010331"/>
                  <a:gd name="connsiteY3925" fmla="*/ 42474 h 303641"/>
                  <a:gd name="connsiteX3926" fmla="*/ 408470 w 1010331"/>
                  <a:gd name="connsiteY3926" fmla="*/ 42474 h 303641"/>
                  <a:gd name="connsiteX3927" fmla="*/ 412989 w 1010331"/>
                  <a:gd name="connsiteY3927" fmla="*/ 46992 h 303641"/>
                  <a:gd name="connsiteX3928" fmla="*/ 408470 w 1010331"/>
                  <a:gd name="connsiteY3928" fmla="*/ 51511 h 303641"/>
                  <a:gd name="connsiteX3929" fmla="*/ 403952 w 1010331"/>
                  <a:gd name="connsiteY3929" fmla="*/ 46992 h 303641"/>
                  <a:gd name="connsiteX3930" fmla="*/ 408470 w 1010331"/>
                  <a:gd name="connsiteY3930" fmla="*/ 42474 h 303641"/>
                  <a:gd name="connsiteX3931" fmla="*/ 408470 w 1010331"/>
                  <a:gd name="connsiteY3931" fmla="*/ 42474 h 303641"/>
                  <a:gd name="connsiteX3932" fmla="*/ 389493 w 1010331"/>
                  <a:gd name="connsiteY3932" fmla="*/ 42474 h 303641"/>
                  <a:gd name="connsiteX3933" fmla="*/ 394011 w 1010331"/>
                  <a:gd name="connsiteY3933" fmla="*/ 46992 h 303641"/>
                  <a:gd name="connsiteX3934" fmla="*/ 389493 w 1010331"/>
                  <a:gd name="connsiteY3934" fmla="*/ 51511 h 303641"/>
                  <a:gd name="connsiteX3935" fmla="*/ 384974 w 1010331"/>
                  <a:gd name="connsiteY3935" fmla="*/ 46992 h 303641"/>
                  <a:gd name="connsiteX3936" fmla="*/ 389493 w 1010331"/>
                  <a:gd name="connsiteY3936" fmla="*/ 42474 h 303641"/>
                  <a:gd name="connsiteX3937" fmla="*/ 389493 w 1010331"/>
                  <a:gd name="connsiteY3937" fmla="*/ 42474 h 303641"/>
                  <a:gd name="connsiteX3938" fmla="*/ 756393 w 1010331"/>
                  <a:gd name="connsiteY3938" fmla="*/ 30726 h 303641"/>
                  <a:gd name="connsiteX3939" fmla="*/ 760912 w 1010331"/>
                  <a:gd name="connsiteY3939" fmla="*/ 35244 h 303641"/>
                  <a:gd name="connsiteX3940" fmla="*/ 756393 w 1010331"/>
                  <a:gd name="connsiteY3940" fmla="*/ 39763 h 303641"/>
                  <a:gd name="connsiteX3941" fmla="*/ 751875 w 1010331"/>
                  <a:gd name="connsiteY3941" fmla="*/ 35244 h 303641"/>
                  <a:gd name="connsiteX3942" fmla="*/ 756393 w 1010331"/>
                  <a:gd name="connsiteY3942" fmla="*/ 30726 h 303641"/>
                  <a:gd name="connsiteX3943" fmla="*/ 756393 w 1010331"/>
                  <a:gd name="connsiteY3943" fmla="*/ 30726 h 303641"/>
                  <a:gd name="connsiteX3944" fmla="*/ 737415 w 1010331"/>
                  <a:gd name="connsiteY3944" fmla="*/ 30726 h 303641"/>
                  <a:gd name="connsiteX3945" fmla="*/ 741934 w 1010331"/>
                  <a:gd name="connsiteY3945" fmla="*/ 35244 h 303641"/>
                  <a:gd name="connsiteX3946" fmla="*/ 737415 w 1010331"/>
                  <a:gd name="connsiteY3946" fmla="*/ 39763 h 303641"/>
                  <a:gd name="connsiteX3947" fmla="*/ 732897 w 1010331"/>
                  <a:gd name="connsiteY3947" fmla="*/ 35244 h 303641"/>
                  <a:gd name="connsiteX3948" fmla="*/ 737415 w 1010331"/>
                  <a:gd name="connsiteY3948" fmla="*/ 30726 h 303641"/>
                  <a:gd name="connsiteX3949" fmla="*/ 737415 w 1010331"/>
                  <a:gd name="connsiteY3949" fmla="*/ 30726 h 303641"/>
                  <a:gd name="connsiteX3950" fmla="*/ 718438 w 1010331"/>
                  <a:gd name="connsiteY3950" fmla="*/ 30726 h 303641"/>
                  <a:gd name="connsiteX3951" fmla="*/ 722956 w 1010331"/>
                  <a:gd name="connsiteY3951" fmla="*/ 35244 h 303641"/>
                  <a:gd name="connsiteX3952" fmla="*/ 718438 w 1010331"/>
                  <a:gd name="connsiteY3952" fmla="*/ 39763 h 303641"/>
                  <a:gd name="connsiteX3953" fmla="*/ 713919 w 1010331"/>
                  <a:gd name="connsiteY3953" fmla="*/ 35244 h 303641"/>
                  <a:gd name="connsiteX3954" fmla="*/ 718438 w 1010331"/>
                  <a:gd name="connsiteY3954" fmla="*/ 30726 h 303641"/>
                  <a:gd name="connsiteX3955" fmla="*/ 718438 w 1010331"/>
                  <a:gd name="connsiteY3955" fmla="*/ 30726 h 303641"/>
                  <a:gd name="connsiteX3956" fmla="*/ 699460 w 1010331"/>
                  <a:gd name="connsiteY3956" fmla="*/ 30726 h 303641"/>
                  <a:gd name="connsiteX3957" fmla="*/ 703979 w 1010331"/>
                  <a:gd name="connsiteY3957" fmla="*/ 35244 h 303641"/>
                  <a:gd name="connsiteX3958" fmla="*/ 699460 w 1010331"/>
                  <a:gd name="connsiteY3958" fmla="*/ 39763 h 303641"/>
                  <a:gd name="connsiteX3959" fmla="*/ 694942 w 1010331"/>
                  <a:gd name="connsiteY3959" fmla="*/ 35244 h 303641"/>
                  <a:gd name="connsiteX3960" fmla="*/ 699460 w 1010331"/>
                  <a:gd name="connsiteY3960" fmla="*/ 30726 h 303641"/>
                  <a:gd name="connsiteX3961" fmla="*/ 699460 w 1010331"/>
                  <a:gd name="connsiteY3961" fmla="*/ 30726 h 303641"/>
                  <a:gd name="connsiteX3962" fmla="*/ 680483 w 1010331"/>
                  <a:gd name="connsiteY3962" fmla="*/ 30726 h 303641"/>
                  <a:gd name="connsiteX3963" fmla="*/ 685001 w 1010331"/>
                  <a:gd name="connsiteY3963" fmla="*/ 35244 h 303641"/>
                  <a:gd name="connsiteX3964" fmla="*/ 680483 w 1010331"/>
                  <a:gd name="connsiteY3964" fmla="*/ 39763 h 303641"/>
                  <a:gd name="connsiteX3965" fmla="*/ 675964 w 1010331"/>
                  <a:gd name="connsiteY3965" fmla="*/ 35244 h 303641"/>
                  <a:gd name="connsiteX3966" fmla="*/ 680483 w 1010331"/>
                  <a:gd name="connsiteY3966" fmla="*/ 30726 h 303641"/>
                  <a:gd name="connsiteX3967" fmla="*/ 680483 w 1010331"/>
                  <a:gd name="connsiteY3967" fmla="*/ 30726 h 303641"/>
                  <a:gd name="connsiteX3968" fmla="*/ 662409 w 1010331"/>
                  <a:gd name="connsiteY3968" fmla="*/ 30726 h 303641"/>
                  <a:gd name="connsiteX3969" fmla="*/ 666927 w 1010331"/>
                  <a:gd name="connsiteY3969" fmla="*/ 35244 h 303641"/>
                  <a:gd name="connsiteX3970" fmla="*/ 662409 w 1010331"/>
                  <a:gd name="connsiteY3970" fmla="*/ 39763 h 303641"/>
                  <a:gd name="connsiteX3971" fmla="*/ 657890 w 1010331"/>
                  <a:gd name="connsiteY3971" fmla="*/ 35244 h 303641"/>
                  <a:gd name="connsiteX3972" fmla="*/ 662409 w 1010331"/>
                  <a:gd name="connsiteY3972" fmla="*/ 30726 h 303641"/>
                  <a:gd name="connsiteX3973" fmla="*/ 662409 w 1010331"/>
                  <a:gd name="connsiteY3973" fmla="*/ 30726 h 303641"/>
                  <a:gd name="connsiteX3974" fmla="*/ 643431 w 1010331"/>
                  <a:gd name="connsiteY3974" fmla="*/ 30726 h 303641"/>
                  <a:gd name="connsiteX3975" fmla="*/ 647950 w 1010331"/>
                  <a:gd name="connsiteY3975" fmla="*/ 35244 h 303641"/>
                  <a:gd name="connsiteX3976" fmla="*/ 643431 w 1010331"/>
                  <a:gd name="connsiteY3976" fmla="*/ 39763 h 303641"/>
                  <a:gd name="connsiteX3977" fmla="*/ 638913 w 1010331"/>
                  <a:gd name="connsiteY3977" fmla="*/ 35244 h 303641"/>
                  <a:gd name="connsiteX3978" fmla="*/ 643431 w 1010331"/>
                  <a:gd name="connsiteY3978" fmla="*/ 30726 h 303641"/>
                  <a:gd name="connsiteX3979" fmla="*/ 643431 w 1010331"/>
                  <a:gd name="connsiteY3979" fmla="*/ 30726 h 303641"/>
                  <a:gd name="connsiteX3980" fmla="*/ 624453 w 1010331"/>
                  <a:gd name="connsiteY3980" fmla="*/ 30726 h 303641"/>
                  <a:gd name="connsiteX3981" fmla="*/ 628972 w 1010331"/>
                  <a:gd name="connsiteY3981" fmla="*/ 35244 h 303641"/>
                  <a:gd name="connsiteX3982" fmla="*/ 624453 w 1010331"/>
                  <a:gd name="connsiteY3982" fmla="*/ 39763 h 303641"/>
                  <a:gd name="connsiteX3983" fmla="*/ 619935 w 1010331"/>
                  <a:gd name="connsiteY3983" fmla="*/ 35244 h 303641"/>
                  <a:gd name="connsiteX3984" fmla="*/ 624453 w 1010331"/>
                  <a:gd name="connsiteY3984" fmla="*/ 30726 h 303641"/>
                  <a:gd name="connsiteX3985" fmla="*/ 624453 w 1010331"/>
                  <a:gd name="connsiteY3985" fmla="*/ 30726 h 303641"/>
                  <a:gd name="connsiteX3986" fmla="*/ 605476 w 1010331"/>
                  <a:gd name="connsiteY3986" fmla="*/ 30726 h 303641"/>
                  <a:gd name="connsiteX3987" fmla="*/ 609994 w 1010331"/>
                  <a:gd name="connsiteY3987" fmla="*/ 35244 h 303641"/>
                  <a:gd name="connsiteX3988" fmla="*/ 605476 w 1010331"/>
                  <a:gd name="connsiteY3988" fmla="*/ 39763 h 303641"/>
                  <a:gd name="connsiteX3989" fmla="*/ 600957 w 1010331"/>
                  <a:gd name="connsiteY3989" fmla="*/ 35244 h 303641"/>
                  <a:gd name="connsiteX3990" fmla="*/ 605476 w 1010331"/>
                  <a:gd name="connsiteY3990" fmla="*/ 30726 h 303641"/>
                  <a:gd name="connsiteX3991" fmla="*/ 605476 w 1010331"/>
                  <a:gd name="connsiteY3991" fmla="*/ 30726 h 303641"/>
                  <a:gd name="connsiteX3992" fmla="*/ 586498 w 1010331"/>
                  <a:gd name="connsiteY3992" fmla="*/ 30726 h 303641"/>
                  <a:gd name="connsiteX3993" fmla="*/ 591017 w 1010331"/>
                  <a:gd name="connsiteY3993" fmla="*/ 35244 h 303641"/>
                  <a:gd name="connsiteX3994" fmla="*/ 586498 w 1010331"/>
                  <a:gd name="connsiteY3994" fmla="*/ 39763 h 303641"/>
                  <a:gd name="connsiteX3995" fmla="*/ 581980 w 1010331"/>
                  <a:gd name="connsiteY3995" fmla="*/ 35244 h 303641"/>
                  <a:gd name="connsiteX3996" fmla="*/ 586498 w 1010331"/>
                  <a:gd name="connsiteY3996" fmla="*/ 30726 h 303641"/>
                  <a:gd name="connsiteX3997" fmla="*/ 586498 w 1010331"/>
                  <a:gd name="connsiteY3997" fmla="*/ 30726 h 303641"/>
                  <a:gd name="connsiteX3998" fmla="*/ 568424 w 1010331"/>
                  <a:gd name="connsiteY3998" fmla="*/ 30726 h 303641"/>
                  <a:gd name="connsiteX3999" fmla="*/ 572943 w 1010331"/>
                  <a:gd name="connsiteY3999" fmla="*/ 35244 h 303641"/>
                  <a:gd name="connsiteX4000" fmla="*/ 568424 w 1010331"/>
                  <a:gd name="connsiteY4000" fmla="*/ 39763 h 303641"/>
                  <a:gd name="connsiteX4001" fmla="*/ 563906 w 1010331"/>
                  <a:gd name="connsiteY4001" fmla="*/ 35244 h 303641"/>
                  <a:gd name="connsiteX4002" fmla="*/ 568424 w 1010331"/>
                  <a:gd name="connsiteY4002" fmla="*/ 30726 h 303641"/>
                  <a:gd name="connsiteX4003" fmla="*/ 568424 w 1010331"/>
                  <a:gd name="connsiteY4003" fmla="*/ 30726 h 303641"/>
                  <a:gd name="connsiteX4004" fmla="*/ 549447 w 1010331"/>
                  <a:gd name="connsiteY4004" fmla="*/ 30726 h 303641"/>
                  <a:gd name="connsiteX4005" fmla="*/ 553965 w 1010331"/>
                  <a:gd name="connsiteY4005" fmla="*/ 35244 h 303641"/>
                  <a:gd name="connsiteX4006" fmla="*/ 549447 w 1010331"/>
                  <a:gd name="connsiteY4006" fmla="*/ 39763 h 303641"/>
                  <a:gd name="connsiteX4007" fmla="*/ 544928 w 1010331"/>
                  <a:gd name="connsiteY4007" fmla="*/ 35244 h 303641"/>
                  <a:gd name="connsiteX4008" fmla="*/ 549447 w 1010331"/>
                  <a:gd name="connsiteY4008" fmla="*/ 30726 h 303641"/>
                  <a:gd name="connsiteX4009" fmla="*/ 549447 w 1010331"/>
                  <a:gd name="connsiteY4009" fmla="*/ 30726 h 303641"/>
                  <a:gd name="connsiteX4010" fmla="*/ 530469 w 1010331"/>
                  <a:gd name="connsiteY4010" fmla="*/ 30726 h 303641"/>
                  <a:gd name="connsiteX4011" fmla="*/ 534988 w 1010331"/>
                  <a:gd name="connsiteY4011" fmla="*/ 35244 h 303641"/>
                  <a:gd name="connsiteX4012" fmla="*/ 530469 w 1010331"/>
                  <a:gd name="connsiteY4012" fmla="*/ 39763 h 303641"/>
                  <a:gd name="connsiteX4013" fmla="*/ 525951 w 1010331"/>
                  <a:gd name="connsiteY4013" fmla="*/ 35244 h 303641"/>
                  <a:gd name="connsiteX4014" fmla="*/ 530469 w 1010331"/>
                  <a:gd name="connsiteY4014" fmla="*/ 30726 h 303641"/>
                  <a:gd name="connsiteX4015" fmla="*/ 530469 w 1010331"/>
                  <a:gd name="connsiteY4015" fmla="*/ 30726 h 303641"/>
                  <a:gd name="connsiteX4016" fmla="*/ 511492 w 1010331"/>
                  <a:gd name="connsiteY4016" fmla="*/ 30726 h 303641"/>
                  <a:gd name="connsiteX4017" fmla="*/ 516010 w 1010331"/>
                  <a:gd name="connsiteY4017" fmla="*/ 35244 h 303641"/>
                  <a:gd name="connsiteX4018" fmla="*/ 511492 w 1010331"/>
                  <a:gd name="connsiteY4018" fmla="*/ 39763 h 303641"/>
                  <a:gd name="connsiteX4019" fmla="*/ 506973 w 1010331"/>
                  <a:gd name="connsiteY4019" fmla="*/ 35244 h 303641"/>
                  <a:gd name="connsiteX4020" fmla="*/ 511492 w 1010331"/>
                  <a:gd name="connsiteY4020" fmla="*/ 30726 h 303641"/>
                  <a:gd name="connsiteX4021" fmla="*/ 511492 w 1010331"/>
                  <a:gd name="connsiteY4021" fmla="*/ 30726 h 303641"/>
                  <a:gd name="connsiteX4022" fmla="*/ 493418 w 1010331"/>
                  <a:gd name="connsiteY4022" fmla="*/ 30726 h 303641"/>
                  <a:gd name="connsiteX4023" fmla="*/ 497936 w 1010331"/>
                  <a:gd name="connsiteY4023" fmla="*/ 35244 h 303641"/>
                  <a:gd name="connsiteX4024" fmla="*/ 493418 w 1010331"/>
                  <a:gd name="connsiteY4024" fmla="*/ 39763 h 303641"/>
                  <a:gd name="connsiteX4025" fmla="*/ 488899 w 1010331"/>
                  <a:gd name="connsiteY4025" fmla="*/ 35244 h 303641"/>
                  <a:gd name="connsiteX4026" fmla="*/ 493418 w 1010331"/>
                  <a:gd name="connsiteY4026" fmla="*/ 30726 h 303641"/>
                  <a:gd name="connsiteX4027" fmla="*/ 493418 w 1010331"/>
                  <a:gd name="connsiteY4027" fmla="*/ 30726 h 303641"/>
                  <a:gd name="connsiteX4028" fmla="*/ 474440 w 1010331"/>
                  <a:gd name="connsiteY4028" fmla="*/ 30726 h 303641"/>
                  <a:gd name="connsiteX4029" fmla="*/ 478959 w 1010331"/>
                  <a:gd name="connsiteY4029" fmla="*/ 35244 h 303641"/>
                  <a:gd name="connsiteX4030" fmla="*/ 474440 w 1010331"/>
                  <a:gd name="connsiteY4030" fmla="*/ 39763 h 303641"/>
                  <a:gd name="connsiteX4031" fmla="*/ 469922 w 1010331"/>
                  <a:gd name="connsiteY4031" fmla="*/ 35244 h 303641"/>
                  <a:gd name="connsiteX4032" fmla="*/ 474440 w 1010331"/>
                  <a:gd name="connsiteY4032" fmla="*/ 30726 h 303641"/>
                  <a:gd name="connsiteX4033" fmla="*/ 474440 w 1010331"/>
                  <a:gd name="connsiteY4033" fmla="*/ 30726 h 303641"/>
                  <a:gd name="connsiteX4034" fmla="*/ 455462 w 1010331"/>
                  <a:gd name="connsiteY4034" fmla="*/ 30726 h 303641"/>
                  <a:gd name="connsiteX4035" fmla="*/ 459981 w 1010331"/>
                  <a:gd name="connsiteY4035" fmla="*/ 35244 h 303641"/>
                  <a:gd name="connsiteX4036" fmla="*/ 455462 w 1010331"/>
                  <a:gd name="connsiteY4036" fmla="*/ 39763 h 303641"/>
                  <a:gd name="connsiteX4037" fmla="*/ 450944 w 1010331"/>
                  <a:gd name="connsiteY4037" fmla="*/ 35244 h 303641"/>
                  <a:gd name="connsiteX4038" fmla="*/ 455462 w 1010331"/>
                  <a:gd name="connsiteY4038" fmla="*/ 30726 h 303641"/>
                  <a:gd name="connsiteX4039" fmla="*/ 455462 w 1010331"/>
                  <a:gd name="connsiteY4039" fmla="*/ 30726 h 303641"/>
                  <a:gd name="connsiteX4040" fmla="*/ 436485 w 1010331"/>
                  <a:gd name="connsiteY4040" fmla="*/ 30726 h 303641"/>
                  <a:gd name="connsiteX4041" fmla="*/ 441003 w 1010331"/>
                  <a:gd name="connsiteY4041" fmla="*/ 35244 h 303641"/>
                  <a:gd name="connsiteX4042" fmla="*/ 436485 w 1010331"/>
                  <a:gd name="connsiteY4042" fmla="*/ 39763 h 303641"/>
                  <a:gd name="connsiteX4043" fmla="*/ 431966 w 1010331"/>
                  <a:gd name="connsiteY4043" fmla="*/ 35244 h 303641"/>
                  <a:gd name="connsiteX4044" fmla="*/ 436485 w 1010331"/>
                  <a:gd name="connsiteY4044" fmla="*/ 30726 h 303641"/>
                  <a:gd name="connsiteX4045" fmla="*/ 436485 w 1010331"/>
                  <a:gd name="connsiteY4045" fmla="*/ 30726 h 303641"/>
                  <a:gd name="connsiteX4046" fmla="*/ 417507 w 1010331"/>
                  <a:gd name="connsiteY4046" fmla="*/ 30726 h 303641"/>
                  <a:gd name="connsiteX4047" fmla="*/ 422026 w 1010331"/>
                  <a:gd name="connsiteY4047" fmla="*/ 35244 h 303641"/>
                  <a:gd name="connsiteX4048" fmla="*/ 417507 w 1010331"/>
                  <a:gd name="connsiteY4048" fmla="*/ 39763 h 303641"/>
                  <a:gd name="connsiteX4049" fmla="*/ 412989 w 1010331"/>
                  <a:gd name="connsiteY4049" fmla="*/ 35244 h 303641"/>
                  <a:gd name="connsiteX4050" fmla="*/ 417507 w 1010331"/>
                  <a:gd name="connsiteY4050" fmla="*/ 30726 h 303641"/>
                  <a:gd name="connsiteX4051" fmla="*/ 417507 w 1010331"/>
                  <a:gd name="connsiteY4051" fmla="*/ 30726 h 303641"/>
                  <a:gd name="connsiteX4052" fmla="*/ 399433 w 1010331"/>
                  <a:gd name="connsiteY4052" fmla="*/ 30726 h 303641"/>
                  <a:gd name="connsiteX4053" fmla="*/ 403952 w 1010331"/>
                  <a:gd name="connsiteY4053" fmla="*/ 35244 h 303641"/>
                  <a:gd name="connsiteX4054" fmla="*/ 399433 w 1010331"/>
                  <a:gd name="connsiteY4054" fmla="*/ 39763 h 303641"/>
                  <a:gd name="connsiteX4055" fmla="*/ 394915 w 1010331"/>
                  <a:gd name="connsiteY4055" fmla="*/ 35244 h 303641"/>
                  <a:gd name="connsiteX4056" fmla="*/ 399433 w 1010331"/>
                  <a:gd name="connsiteY4056" fmla="*/ 30726 h 303641"/>
                  <a:gd name="connsiteX4057" fmla="*/ 399433 w 1010331"/>
                  <a:gd name="connsiteY4057" fmla="*/ 30726 h 303641"/>
                  <a:gd name="connsiteX4058" fmla="*/ 840437 w 1010331"/>
                  <a:gd name="connsiteY4058" fmla="*/ 264783 h 303641"/>
                  <a:gd name="connsiteX4059" fmla="*/ 844955 w 1010331"/>
                  <a:gd name="connsiteY4059" fmla="*/ 269301 h 303641"/>
                  <a:gd name="connsiteX4060" fmla="*/ 840437 w 1010331"/>
                  <a:gd name="connsiteY4060" fmla="*/ 273820 h 303641"/>
                  <a:gd name="connsiteX4061" fmla="*/ 835918 w 1010331"/>
                  <a:gd name="connsiteY4061" fmla="*/ 269301 h 303641"/>
                  <a:gd name="connsiteX4062" fmla="*/ 840437 w 1010331"/>
                  <a:gd name="connsiteY4062" fmla="*/ 264783 h 303641"/>
                  <a:gd name="connsiteX4063" fmla="*/ 840437 w 1010331"/>
                  <a:gd name="connsiteY4063" fmla="*/ 264783 h 303641"/>
                  <a:gd name="connsiteX4064" fmla="*/ 821459 w 1010331"/>
                  <a:gd name="connsiteY4064" fmla="*/ 264783 h 303641"/>
                  <a:gd name="connsiteX4065" fmla="*/ 825978 w 1010331"/>
                  <a:gd name="connsiteY4065" fmla="*/ 269301 h 303641"/>
                  <a:gd name="connsiteX4066" fmla="*/ 821459 w 1010331"/>
                  <a:gd name="connsiteY4066" fmla="*/ 273820 h 303641"/>
                  <a:gd name="connsiteX4067" fmla="*/ 816941 w 1010331"/>
                  <a:gd name="connsiteY4067" fmla="*/ 269301 h 303641"/>
                  <a:gd name="connsiteX4068" fmla="*/ 821459 w 1010331"/>
                  <a:gd name="connsiteY4068" fmla="*/ 264783 h 303641"/>
                  <a:gd name="connsiteX4069" fmla="*/ 821459 w 1010331"/>
                  <a:gd name="connsiteY4069" fmla="*/ 264783 h 303641"/>
                  <a:gd name="connsiteX4070" fmla="*/ 803385 w 1010331"/>
                  <a:gd name="connsiteY4070" fmla="*/ 264783 h 303641"/>
                  <a:gd name="connsiteX4071" fmla="*/ 807904 w 1010331"/>
                  <a:gd name="connsiteY4071" fmla="*/ 269301 h 303641"/>
                  <a:gd name="connsiteX4072" fmla="*/ 803385 w 1010331"/>
                  <a:gd name="connsiteY4072" fmla="*/ 273820 h 303641"/>
                  <a:gd name="connsiteX4073" fmla="*/ 798867 w 1010331"/>
                  <a:gd name="connsiteY4073" fmla="*/ 269301 h 303641"/>
                  <a:gd name="connsiteX4074" fmla="*/ 803385 w 1010331"/>
                  <a:gd name="connsiteY4074" fmla="*/ 264783 h 303641"/>
                  <a:gd name="connsiteX4075" fmla="*/ 803385 w 1010331"/>
                  <a:gd name="connsiteY4075" fmla="*/ 264783 h 303641"/>
                  <a:gd name="connsiteX4076" fmla="*/ 784408 w 1010331"/>
                  <a:gd name="connsiteY4076" fmla="*/ 264783 h 303641"/>
                  <a:gd name="connsiteX4077" fmla="*/ 788926 w 1010331"/>
                  <a:gd name="connsiteY4077" fmla="*/ 269301 h 303641"/>
                  <a:gd name="connsiteX4078" fmla="*/ 784408 w 1010331"/>
                  <a:gd name="connsiteY4078" fmla="*/ 273820 h 303641"/>
                  <a:gd name="connsiteX4079" fmla="*/ 779889 w 1010331"/>
                  <a:gd name="connsiteY4079" fmla="*/ 269301 h 303641"/>
                  <a:gd name="connsiteX4080" fmla="*/ 784408 w 1010331"/>
                  <a:gd name="connsiteY4080" fmla="*/ 264783 h 303641"/>
                  <a:gd name="connsiteX4081" fmla="*/ 784408 w 1010331"/>
                  <a:gd name="connsiteY4081" fmla="*/ 264783 h 303641"/>
                  <a:gd name="connsiteX4082" fmla="*/ 765430 w 1010331"/>
                  <a:gd name="connsiteY4082" fmla="*/ 264783 h 303641"/>
                  <a:gd name="connsiteX4083" fmla="*/ 769948 w 1010331"/>
                  <a:gd name="connsiteY4083" fmla="*/ 269301 h 303641"/>
                  <a:gd name="connsiteX4084" fmla="*/ 765430 w 1010331"/>
                  <a:gd name="connsiteY4084" fmla="*/ 273820 h 303641"/>
                  <a:gd name="connsiteX4085" fmla="*/ 760912 w 1010331"/>
                  <a:gd name="connsiteY4085" fmla="*/ 269301 h 303641"/>
                  <a:gd name="connsiteX4086" fmla="*/ 765430 w 1010331"/>
                  <a:gd name="connsiteY4086" fmla="*/ 264783 h 303641"/>
                  <a:gd name="connsiteX4087" fmla="*/ 765430 w 1010331"/>
                  <a:gd name="connsiteY4087" fmla="*/ 264783 h 303641"/>
                  <a:gd name="connsiteX4088" fmla="*/ 746452 w 1010331"/>
                  <a:gd name="connsiteY4088" fmla="*/ 264783 h 303641"/>
                  <a:gd name="connsiteX4089" fmla="*/ 750971 w 1010331"/>
                  <a:gd name="connsiteY4089" fmla="*/ 269301 h 303641"/>
                  <a:gd name="connsiteX4090" fmla="*/ 746452 w 1010331"/>
                  <a:gd name="connsiteY4090" fmla="*/ 273820 h 303641"/>
                  <a:gd name="connsiteX4091" fmla="*/ 741934 w 1010331"/>
                  <a:gd name="connsiteY4091" fmla="*/ 269301 h 303641"/>
                  <a:gd name="connsiteX4092" fmla="*/ 746452 w 1010331"/>
                  <a:gd name="connsiteY4092" fmla="*/ 264783 h 303641"/>
                  <a:gd name="connsiteX4093" fmla="*/ 746452 w 1010331"/>
                  <a:gd name="connsiteY4093" fmla="*/ 264783 h 303641"/>
                  <a:gd name="connsiteX4094" fmla="*/ 727475 w 1010331"/>
                  <a:gd name="connsiteY4094" fmla="*/ 264783 h 303641"/>
                  <a:gd name="connsiteX4095" fmla="*/ 731993 w 1010331"/>
                  <a:gd name="connsiteY4095" fmla="*/ 269301 h 303641"/>
                  <a:gd name="connsiteX4096" fmla="*/ 727475 w 1010331"/>
                  <a:gd name="connsiteY4096" fmla="*/ 273820 h 303641"/>
                  <a:gd name="connsiteX4097" fmla="*/ 722956 w 1010331"/>
                  <a:gd name="connsiteY4097" fmla="*/ 269301 h 303641"/>
                  <a:gd name="connsiteX4098" fmla="*/ 727475 w 1010331"/>
                  <a:gd name="connsiteY4098" fmla="*/ 264783 h 303641"/>
                  <a:gd name="connsiteX4099" fmla="*/ 727475 w 1010331"/>
                  <a:gd name="connsiteY4099" fmla="*/ 264783 h 303641"/>
                  <a:gd name="connsiteX4100" fmla="*/ 709401 w 1010331"/>
                  <a:gd name="connsiteY4100" fmla="*/ 264783 h 303641"/>
                  <a:gd name="connsiteX4101" fmla="*/ 713919 w 1010331"/>
                  <a:gd name="connsiteY4101" fmla="*/ 269301 h 303641"/>
                  <a:gd name="connsiteX4102" fmla="*/ 709401 w 1010331"/>
                  <a:gd name="connsiteY4102" fmla="*/ 273820 h 303641"/>
                  <a:gd name="connsiteX4103" fmla="*/ 704882 w 1010331"/>
                  <a:gd name="connsiteY4103" fmla="*/ 269301 h 303641"/>
                  <a:gd name="connsiteX4104" fmla="*/ 709401 w 1010331"/>
                  <a:gd name="connsiteY4104" fmla="*/ 264783 h 303641"/>
                  <a:gd name="connsiteX4105" fmla="*/ 709401 w 1010331"/>
                  <a:gd name="connsiteY4105" fmla="*/ 264783 h 303641"/>
                  <a:gd name="connsiteX4106" fmla="*/ 690423 w 1010331"/>
                  <a:gd name="connsiteY4106" fmla="*/ 264783 h 303641"/>
                  <a:gd name="connsiteX4107" fmla="*/ 694942 w 1010331"/>
                  <a:gd name="connsiteY4107" fmla="*/ 269301 h 303641"/>
                  <a:gd name="connsiteX4108" fmla="*/ 690423 w 1010331"/>
                  <a:gd name="connsiteY4108" fmla="*/ 273820 h 303641"/>
                  <a:gd name="connsiteX4109" fmla="*/ 685905 w 1010331"/>
                  <a:gd name="connsiteY4109" fmla="*/ 269301 h 303641"/>
                  <a:gd name="connsiteX4110" fmla="*/ 690423 w 1010331"/>
                  <a:gd name="connsiteY4110" fmla="*/ 264783 h 303641"/>
                  <a:gd name="connsiteX4111" fmla="*/ 690423 w 1010331"/>
                  <a:gd name="connsiteY4111" fmla="*/ 264783 h 303641"/>
                  <a:gd name="connsiteX4112" fmla="*/ 671446 w 1010331"/>
                  <a:gd name="connsiteY4112" fmla="*/ 264783 h 303641"/>
                  <a:gd name="connsiteX4113" fmla="*/ 675964 w 1010331"/>
                  <a:gd name="connsiteY4113" fmla="*/ 269301 h 303641"/>
                  <a:gd name="connsiteX4114" fmla="*/ 671446 w 1010331"/>
                  <a:gd name="connsiteY4114" fmla="*/ 273820 h 303641"/>
                  <a:gd name="connsiteX4115" fmla="*/ 666927 w 1010331"/>
                  <a:gd name="connsiteY4115" fmla="*/ 269301 h 303641"/>
                  <a:gd name="connsiteX4116" fmla="*/ 671446 w 1010331"/>
                  <a:gd name="connsiteY4116" fmla="*/ 264783 h 303641"/>
                  <a:gd name="connsiteX4117" fmla="*/ 671446 w 1010331"/>
                  <a:gd name="connsiteY4117" fmla="*/ 264783 h 303641"/>
                  <a:gd name="connsiteX4118" fmla="*/ 652468 w 1010331"/>
                  <a:gd name="connsiteY4118" fmla="*/ 264783 h 303641"/>
                  <a:gd name="connsiteX4119" fmla="*/ 656987 w 1010331"/>
                  <a:gd name="connsiteY4119" fmla="*/ 269301 h 303641"/>
                  <a:gd name="connsiteX4120" fmla="*/ 652468 w 1010331"/>
                  <a:gd name="connsiteY4120" fmla="*/ 273820 h 303641"/>
                  <a:gd name="connsiteX4121" fmla="*/ 647950 w 1010331"/>
                  <a:gd name="connsiteY4121" fmla="*/ 269301 h 303641"/>
                  <a:gd name="connsiteX4122" fmla="*/ 652468 w 1010331"/>
                  <a:gd name="connsiteY4122" fmla="*/ 264783 h 303641"/>
                  <a:gd name="connsiteX4123" fmla="*/ 652468 w 1010331"/>
                  <a:gd name="connsiteY4123" fmla="*/ 264783 h 303641"/>
                  <a:gd name="connsiteX4124" fmla="*/ 633490 w 1010331"/>
                  <a:gd name="connsiteY4124" fmla="*/ 264783 h 303641"/>
                  <a:gd name="connsiteX4125" fmla="*/ 638009 w 1010331"/>
                  <a:gd name="connsiteY4125" fmla="*/ 269301 h 303641"/>
                  <a:gd name="connsiteX4126" fmla="*/ 633490 w 1010331"/>
                  <a:gd name="connsiteY4126" fmla="*/ 273820 h 303641"/>
                  <a:gd name="connsiteX4127" fmla="*/ 628972 w 1010331"/>
                  <a:gd name="connsiteY4127" fmla="*/ 269301 h 303641"/>
                  <a:gd name="connsiteX4128" fmla="*/ 633490 w 1010331"/>
                  <a:gd name="connsiteY4128" fmla="*/ 264783 h 303641"/>
                  <a:gd name="connsiteX4129" fmla="*/ 633490 w 1010331"/>
                  <a:gd name="connsiteY4129" fmla="*/ 264783 h 303641"/>
                  <a:gd name="connsiteX4130" fmla="*/ 615417 w 1010331"/>
                  <a:gd name="connsiteY4130" fmla="*/ 264783 h 303641"/>
                  <a:gd name="connsiteX4131" fmla="*/ 619935 w 1010331"/>
                  <a:gd name="connsiteY4131" fmla="*/ 269301 h 303641"/>
                  <a:gd name="connsiteX4132" fmla="*/ 615417 w 1010331"/>
                  <a:gd name="connsiteY4132" fmla="*/ 273820 h 303641"/>
                  <a:gd name="connsiteX4133" fmla="*/ 610898 w 1010331"/>
                  <a:gd name="connsiteY4133" fmla="*/ 269301 h 303641"/>
                  <a:gd name="connsiteX4134" fmla="*/ 615417 w 1010331"/>
                  <a:gd name="connsiteY4134" fmla="*/ 264783 h 303641"/>
                  <a:gd name="connsiteX4135" fmla="*/ 615417 w 1010331"/>
                  <a:gd name="connsiteY4135" fmla="*/ 264783 h 303641"/>
                  <a:gd name="connsiteX4136" fmla="*/ 596439 w 1010331"/>
                  <a:gd name="connsiteY4136" fmla="*/ 264783 h 303641"/>
                  <a:gd name="connsiteX4137" fmla="*/ 600957 w 1010331"/>
                  <a:gd name="connsiteY4137" fmla="*/ 269301 h 303641"/>
                  <a:gd name="connsiteX4138" fmla="*/ 596439 w 1010331"/>
                  <a:gd name="connsiteY4138" fmla="*/ 273820 h 303641"/>
                  <a:gd name="connsiteX4139" fmla="*/ 591920 w 1010331"/>
                  <a:gd name="connsiteY4139" fmla="*/ 269301 h 303641"/>
                  <a:gd name="connsiteX4140" fmla="*/ 596439 w 1010331"/>
                  <a:gd name="connsiteY4140" fmla="*/ 264783 h 303641"/>
                  <a:gd name="connsiteX4141" fmla="*/ 596439 w 1010331"/>
                  <a:gd name="connsiteY4141" fmla="*/ 264783 h 303641"/>
                  <a:gd name="connsiteX4142" fmla="*/ 577461 w 1010331"/>
                  <a:gd name="connsiteY4142" fmla="*/ 264783 h 303641"/>
                  <a:gd name="connsiteX4143" fmla="*/ 581980 w 1010331"/>
                  <a:gd name="connsiteY4143" fmla="*/ 269301 h 303641"/>
                  <a:gd name="connsiteX4144" fmla="*/ 577461 w 1010331"/>
                  <a:gd name="connsiteY4144" fmla="*/ 273820 h 303641"/>
                  <a:gd name="connsiteX4145" fmla="*/ 572943 w 1010331"/>
                  <a:gd name="connsiteY4145" fmla="*/ 269301 h 303641"/>
                  <a:gd name="connsiteX4146" fmla="*/ 577461 w 1010331"/>
                  <a:gd name="connsiteY4146" fmla="*/ 264783 h 303641"/>
                  <a:gd name="connsiteX4147" fmla="*/ 577461 w 1010331"/>
                  <a:gd name="connsiteY4147" fmla="*/ 264783 h 303641"/>
                  <a:gd name="connsiteX4148" fmla="*/ 558484 w 1010331"/>
                  <a:gd name="connsiteY4148" fmla="*/ 264783 h 303641"/>
                  <a:gd name="connsiteX4149" fmla="*/ 563002 w 1010331"/>
                  <a:gd name="connsiteY4149" fmla="*/ 269301 h 303641"/>
                  <a:gd name="connsiteX4150" fmla="*/ 558484 w 1010331"/>
                  <a:gd name="connsiteY4150" fmla="*/ 273820 h 303641"/>
                  <a:gd name="connsiteX4151" fmla="*/ 553965 w 1010331"/>
                  <a:gd name="connsiteY4151" fmla="*/ 269301 h 303641"/>
                  <a:gd name="connsiteX4152" fmla="*/ 558484 w 1010331"/>
                  <a:gd name="connsiteY4152" fmla="*/ 264783 h 303641"/>
                  <a:gd name="connsiteX4153" fmla="*/ 558484 w 1010331"/>
                  <a:gd name="connsiteY4153" fmla="*/ 264783 h 303641"/>
                  <a:gd name="connsiteX4154" fmla="*/ 539506 w 1010331"/>
                  <a:gd name="connsiteY4154" fmla="*/ 264783 h 303641"/>
                  <a:gd name="connsiteX4155" fmla="*/ 544025 w 1010331"/>
                  <a:gd name="connsiteY4155" fmla="*/ 269301 h 303641"/>
                  <a:gd name="connsiteX4156" fmla="*/ 539506 w 1010331"/>
                  <a:gd name="connsiteY4156" fmla="*/ 273820 h 303641"/>
                  <a:gd name="connsiteX4157" fmla="*/ 534988 w 1010331"/>
                  <a:gd name="connsiteY4157" fmla="*/ 269301 h 303641"/>
                  <a:gd name="connsiteX4158" fmla="*/ 539506 w 1010331"/>
                  <a:gd name="connsiteY4158" fmla="*/ 264783 h 303641"/>
                  <a:gd name="connsiteX4159" fmla="*/ 539506 w 1010331"/>
                  <a:gd name="connsiteY4159" fmla="*/ 264783 h 303641"/>
                  <a:gd name="connsiteX4160" fmla="*/ 521432 w 1010331"/>
                  <a:gd name="connsiteY4160" fmla="*/ 264783 h 303641"/>
                  <a:gd name="connsiteX4161" fmla="*/ 525951 w 1010331"/>
                  <a:gd name="connsiteY4161" fmla="*/ 269301 h 303641"/>
                  <a:gd name="connsiteX4162" fmla="*/ 521432 w 1010331"/>
                  <a:gd name="connsiteY4162" fmla="*/ 273820 h 303641"/>
                  <a:gd name="connsiteX4163" fmla="*/ 516914 w 1010331"/>
                  <a:gd name="connsiteY4163" fmla="*/ 269301 h 303641"/>
                  <a:gd name="connsiteX4164" fmla="*/ 521432 w 1010331"/>
                  <a:gd name="connsiteY4164" fmla="*/ 264783 h 303641"/>
                  <a:gd name="connsiteX4165" fmla="*/ 521432 w 1010331"/>
                  <a:gd name="connsiteY4165" fmla="*/ 264783 h 303641"/>
                  <a:gd name="connsiteX4166" fmla="*/ 502455 w 1010331"/>
                  <a:gd name="connsiteY4166" fmla="*/ 264783 h 303641"/>
                  <a:gd name="connsiteX4167" fmla="*/ 506973 w 1010331"/>
                  <a:gd name="connsiteY4167" fmla="*/ 269301 h 303641"/>
                  <a:gd name="connsiteX4168" fmla="*/ 502455 w 1010331"/>
                  <a:gd name="connsiteY4168" fmla="*/ 273820 h 303641"/>
                  <a:gd name="connsiteX4169" fmla="*/ 497936 w 1010331"/>
                  <a:gd name="connsiteY4169" fmla="*/ 269301 h 303641"/>
                  <a:gd name="connsiteX4170" fmla="*/ 502455 w 1010331"/>
                  <a:gd name="connsiteY4170" fmla="*/ 264783 h 303641"/>
                  <a:gd name="connsiteX4171" fmla="*/ 502455 w 1010331"/>
                  <a:gd name="connsiteY4171" fmla="*/ 264783 h 303641"/>
                  <a:gd name="connsiteX4172" fmla="*/ 483477 w 1010331"/>
                  <a:gd name="connsiteY4172" fmla="*/ 264783 h 303641"/>
                  <a:gd name="connsiteX4173" fmla="*/ 487995 w 1010331"/>
                  <a:gd name="connsiteY4173" fmla="*/ 269301 h 303641"/>
                  <a:gd name="connsiteX4174" fmla="*/ 483477 w 1010331"/>
                  <a:gd name="connsiteY4174" fmla="*/ 273820 h 303641"/>
                  <a:gd name="connsiteX4175" fmla="*/ 478959 w 1010331"/>
                  <a:gd name="connsiteY4175" fmla="*/ 269301 h 303641"/>
                  <a:gd name="connsiteX4176" fmla="*/ 483477 w 1010331"/>
                  <a:gd name="connsiteY4176" fmla="*/ 264783 h 303641"/>
                  <a:gd name="connsiteX4177" fmla="*/ 483477 w 1010331"/>
                  <a:gd name="connsiteY4177" fmla="*/ 264783 h 303641"/>
                  <a:gd name="connsiteX4178" fmla="*/ 464499 w 1010331"/>
                  <a:gd name="connsiteY4178" fmla="*/ 264783 h 303641"/>
                  <a:gd name="connsiteX4179" fmla="*/ 469018 w 1010331"/>
                  <a:gd name="connsiteY4179" fmla="*/ 269301 h 303641"/>
                  <a:gd name="connsiteX4180" fmla="*/ 464499 w 1010331"/>
                  <a:gd name="connsiteY4180" fmla="*/ 273820 h 303641"/>
                  <a:gd name="connsiteX4181" fmla="*/ 459981 w 1010331"/>
                  <a:gd name="connsiteY4181" fmla="*/ 269301 h 303641"/>
                  <a:gd name="connsiteX4182" fmla="*/ 464499 w 1010331"/>
                  <a:gd name="connsiteY4182" fmla="*/ 264783 h 303641"/>
                  <a:gd name="connsiteX4183" fmla="*/ 464499 w 1010331"/>
                  <a:gd name="connsiteY4183" fmla="*/ 264783 h 303641"/>
                  <a:gd name="connsiteX4184" fmla="*/ 446425 w 1010331"/>
                  <a:gd name="connsiteY4184" fmla="*/ 264783 h 303641"/>
                  <a:gd name="connsiteX4185" fmla="*/ 450944 w 1010331"/>
                  <a:gd name="connsiteY4185" fmla="*/ 269301 h 303641"/>
                  <a:gd name="connsiteX4186" fmla="*/ 446425 w 1010331"/>
                  <a:gd name="connsiteY4186" fmla="*/ 273820 h 303641"/>
                  <a:gd name="connsiteX4187" fmla="*/ 441907 w 1010331"/>
                  <a:gd name="connsiteY4187" fmla="*/ 269301 h 303641"/>
                  <a:gd name="connsiteX4188" fmla="*/ 446425 w 1010331"/>
                  <a:gd name="connsiteY4188" fmla="*/ 264783 h 303641"/>
                  <a:gd name="connsiteX4189" fmla="*/ 446425 w 1010331"/>
                  <a:gd name="connsiteY4189" fmla="*/ 264783 h 303641"/>
                  <a:gd name="connsiteX4190" fmla="*/ 427448 w 1010331"/>
                  <a:gd name="connsiteY4190" fmla="*/ 264783 h 303641"/>
                  <a:gd name="connsiteX4191" fmla="*/ 431966 w 1010331"/>
                  <a:gd name="connsiteY4191" fmla="*/ 269301 h 303641"/>
                  <a:gd name="connsiteX4192" fmla="*/ 427448 w 1010331"/>
                  <a:gd name="connsiteY4192" fmla="*/ 273820 h 303641"/>
                  <a:gd name="connsiteX4193" fmla="*/ 422929 w 1010331"/>
                  <a:gd name="connsiteY4193" fmla="*/ 269301 h 303641"/>
                  <a:gd name="connsiteX4194" fmla="*/ 427448 w 1010331"/>
                  <a:gd name="connsiteY4194" fmla="*/ 264783 h 303641"/>
                  <a:gd name="connsiteX4195" fmla="*/ 427448 w 1010331"/>
                  <a:gd name="connsiteY4195" fmla="*/ 264783 h 303641"/>
                  <a:gd name="connsiteX4196" fmla="*/ 408470 w 1010331"/>
                  <a:gd name="connsiteY4196" fmla="*/ 264783 h 303641"/>
                  <a:gd name="connsiteX4197" fmla="*/ 412989 w 1010331"/>
                  <a:gd name="connsiteY4197" fmla="*/ 269301 h 303641"/>
                  <a:gd name="connsiteX4198" fmla="*/ 408470 w 1010331"/>
                  <a:gd name="connsiteY4198" fmla="*/ 273820 h 303641"/>
                  <a:gd name="connsiteX4199" fmla="*/ 403952 w 1010331"/>
                  <a:gd name="connsiteY4199" fmla="*/ 269301 h 303641"/>
                  <a:gd name="connsiteX4200" fmla="*/ 408470 w 1010331"/>
                  <a:gd name="connsiteY4200" fmla="*/ 264783 h 303641"/>
                  <a:gd name="connsiteX4201" fmla="*/ 408470 w 1010331"/>
                  <a:gd name="connsiteY4201" fmla="*/ 264783 h 303641"/>
                  <a:gd name="connsiteX4202" fmla="*/ 389493 w 1010331"/>
                  <a:gd name="connsiteY4202" fmla="*/ 264783 h 303641"/>
                  <a:gd name="connsiteX4203" fmla="*/ 394011 w 1010331"/>
                  <a:gd name="connsiteY4203" fmla="*/ 269301 h 303641"/>
                  <a:gd name="connsiteX4204" fmla="*/ 389493 w 1010331"/>
                  <a:gd name="connsiteY4204" fmla="*/ 273820 h 303641"/>
                  <a:gd name="connsiteX4205" fmla="*/ 384974 w 1010331"/>
                  <a:gd name="connsiteY4205" fmla="*/ 269301 h 303641"/>
                  <a:gd name="connsiteX4206" fmla="*/ 389493 w 1010331"/>
                  <a:gd name="connsiteY4206" fmla="*/ 264783 h 303641"/>
                  <a:gd name="connsiteX4207" fmla="*/ 389493 w 1010331"/>
                  <a:gd name="connsiteY4207" fmla="*/ 264783 h 303641"/>
                  <a:gd name="connsiteX4208" fmla="*/ 370515 w 1010331"/>
                  <a:gd name="connsiteY4208" fmla="*/ 264783 h 303641"/>
                  <a:gd name="connsiteX4209" fmla="*/ 375034 w 1010331"/>
                  <a:gd name="connsiteY4209" fmla="*/ 269301 h 303641"/>
                  <a:gd name="connsiteX4210" fmla="*/ 370515 w 1010331"/>
                  <a:gd name="connsiteY4210" fmla="*/ 273820 h 303641"/>
                  <a:gd name="connsiteX4211" fmla="*/ 365997 w 1010331"/>
                  <a:gd name="connsiteY4211" fmla="*/ 269301 h 303641"/>
                  <a:gd name="connsiteX4212" fmla="*/ 370515 w 1010331"/>
                  <a:gd name="connsiteY4212" fmla="*/ 264783 h 303641"/>
                  <a:gd name="connsiteX4213" fmla="*/ 370515 w 1010331"/>
                  <a:gd name="connsiteY4213" fmla="*/ 264783 h 303641"/>
                  <a:gd name="connsiteX4214" fmla="*/ 352441 w 1010331"/>
                  <a:gd name="connsiteY4214" fmla="*/ 264783 h 303641"/>
                  <a:gd name="connsiteX4215" fmla="*/ 356960 w 1010331"/>
                  <a:gd name="connsiteY4215" fmla="*/ 269301 h 303641"/>
                  <a:gd name="connsiteX4216" fmla="*/ 352441 w 1010331"/>
                  <a:gd name="connsiteY4216" fmla="*/ 273820 h 303641"/>
                  <a:gd name="connsiteX4217" fmla="*/ 347923 w 1010331"/>
                  <a:gd name="connsiteY4217" fmla="*/ 269301 h 303641"/>
                  <a:gd name="connsiteX4218" fmla="*/ 352441 w 1010331"/>
                  <a:gd name="connsiteY4218" fmla="*/ 264783 h 303641"/>
                  <a:gd name="connsiteX4219" fmla="*/ 352441 w 1010331"/>
                  <a:gd name="connsiteY4219" fmla="*/ 264783 h 303641"/>
                  <a:gd name="connsiteX4220" fmla="*/ 333464 w 1010331"/>
                  <a:gd name="connsiteY4220" fmla="*/ 264783 h 303641"/>
                  <a:gd name="connsiteX4221" fmla="*/ 337982 w 1010331"/>
                  <a:gd name="connsiteY4221" fmla="*/ 269301 h 303641"/>
                  <a:gd name="connsiteX4222" fmla="*/ 333464 w 1010331"/>
                  <a:gd name="connsiteY4222" fmla="*/ 273820 h 303641"/>
                  <a:gd name="connsiteX4223" fmla="*/ 328945 w 1010331"/>
                  <a:gd name="connsiteY4223" fmla="*/ 269301 h 303641"/>
                  <a:gd name="connsiteX4224" fmla="*/ 333464 w 1010331"/>
                  <a:gd name="connsiteY4224" fmla="*/ 264783 h 303641"/>
                  <a:gd name="connsiteX4225" fmla="*/ 333464 w 1010331"/>
                  <a:gd name="connsiteY4225" fmla="*/ 264783 h 303641"/>
                  <a:gd name="connsiteX4226" fmla="*/ 831400 w 1010331"/>
                  <a:gd name="connsiteY4226" fmla="*/ 253938 h 303641"/>
                  <a:gd name="connsiteX4227" fmla="*/ 835918 w 1010331"/>
                  <a:gd name="connsiteY4227" fmla="*/ 258457 h 303641"/>
                  <a:gd name="connsiteX4228" fmla="*/ 831400 w 1010331"/>
                  <a:gd name="connsiteY4228" fmla="*/ 262975 h 303641"/>
                  <a:gd name="connsiteX4229" fmla="*/ 826881 w 1010331"/>
                  <a:gd name="connsiteY4229" fmla="*/ 258457 h 303641"/>
                  <a:gd name="connsiteX4230" fmla="*/ 831400 w 1010331"/>
                  <a:gd name="connsiteY4230" fmla="*/ 253938 h 303641"/>
                  <a:gd name="connsiteX4231" fmla="*/ 831400 w 1010331"/>
                  <a:gd name="connsiteY4231" fmla="*/ 253938 h 303641"/>
                  <a:gd name="connsiteX4232" fmla="*/ 812422 w 1010331"/>
                  <a:gd name="connsiteY4232" fmla="*/ 253938 h 303641"/>
                  <a:gd name="connsiteX4233" fmla="*/ 816941 w 1010331"/>
                  <a:gd name="connsiteY4233" fmla="*/ 258457 h 303641"/>
                  <a:gd name="connsiteX4234" fmla="*/ 812422 w 1010331"/>
                  <a:gd name="connsiteY4234" fmla="*/ 262975 h 303641"/>
                  <a:gd name="connsiteX4235" fmla="*/ 807904 w 1010331"/>
                  <a:gd name="connsiteY4235" fmla="*/ 258457 h 303641"/>
                  <a:gd name="connsiteX4236" fmla="*/ 812422 w 1010331"/>
                  <a:gd name="connsiteY4236" fmla="*/ 253938 h 303641"/>
                  <a:gd name="connsiteX4237" fmla="*/ 812422 w 1010331"/>
                  <a:gd name="connsiteY4237" fmla="*/ 253938 h 303641"/>
                  <a:gd name="connsiteX4238" fmla="*/ 793445 w 1010331"/>
                  <a:gd name="connsiteY4238" fmla="*/ 253938 h 303641"/>
                  <a:gd name="connsiteX4239" fmla="*/ 797963 w 1010331"/>
                  <a:gd name="connsiteY4239" fmla="*/ 258457 h 303641"/>
                  <a:gd name="connsiteX4240" fmla="*/ 793445 w 1010331"/>
                  <a:gd name="connsiteY4240" fmla="*/ 262975 h 303641"/>
                  <a:gd name="connsiteX4241" fmla="*/ 788926 w 1010331"/>
                  <a:gd name="connsiteY4241" fmla="*/ 258457 h 303641"/>
                  <a:gd name="connsiteX4242" fmla="*/ 793445 w 1010331"/>
                  <a:gd name="connsiteY4242" fmla="*/ 253938 h 303641"/>
                  <a:gd name="connsiteX4243" fmla="*/ 793445 w 1010331"/>
                  <a:gd name="connsiteY4243" fmla="*/ 253938 h 303641"/>
                  <a:gd name="connsiteX4244" fmla="*/ 774467 w 1010331"/>
                  <a:gd name="connsiteY4244" fmla="*/ 253938 h 303641"/>
                  <a:gd name="connsiteX4245" fmla="*/ 778985 w 1010331"/>
                  <a:gd name="connsiteY4245" fmla="*/ 258457 h 303641"/>
                  <a:gd name="connsiteX4246" fmla="*/ 774467 w 1010331"/>
                  <a:gd name="connsiteY4246" fmla="*/ 262975 h 303641"/>
                  <a:gd name="connsiteX4247" fmla="*/ 769948 w 1010331"/>
                  <a:gd name="connsiteY4247" fmla="*/ 258457 h 303641"/>
                  <a:gd name="connsiteX4248" fmla="*/ 774467 w 1010331"/>
                  <a:gd name="connsiteY4248" fmla="*/ 253938 h 303641"/>
                  <a:gd name="connsiteX4249" fmla="*/ 774467 w 1010331"/>
                  <a:gd name="connsiteY4249" fmla="*/ 253938 h 303641"/>
                  <a:gd name="connsiteX4250" fmla="*/ 756393 w 1010331"/>
                  <a:gd name="connsiteY4250" fmla="*/ 253938 h 303641"/>
                  <a:gd name="connsiteX4251" fmla="*/ 760912 w 1010331"/>
                  <a:gd name="connsiteY4251" fmla="*/ 258457 h 303641"/>
                  <a:gd name="connsiteX4252" fmla="*/ 756393 w 1010331"/>
                  <a:gd name="connsiteY4252" fmla="*/ 262975 h 303641"/>
                  <a:gd name="connsiteX4253" fmla="*/ 751875 w 1010331"/>
                  <a:gd name="connsiteY4253" fmla="*/ 258457 h 303641"/>
                  <a:gd name="connsiteX4254" fmla="*/ 756393 w 1010331"/>
                  <a:gd name="connsiteY4254" fmla="*/ 253938 h 303641"/>
                  <a:gd name="connsiteX4255" fmla="*/ 756393 w 1010331"/>
                  <a:gd name="connsiteY4255" fmla="*/ 253938 h 303641"/>
                  <a:gd name="connsiteX4256" fmla="*/ 737415 w 1010331"/>
                  <a:gd name="connsiteY4256" fmla="*/ 253938 h 303641"/>
                  <a:gd name="connsiteX4257" fmla="*/ 741934 w 1010331"/>
                  <a:gd name="connsiteY4257" fmla="*/ 258457 h 303641"/>
                  <a:gd name="connsiteX4258" fmla="*/ 737415 w 1010331"/>
                  <a:gd name="connsiteY4258" fmla="*/ 262975 h 303641"/>
                  <a:gd name="connsiteX4259" fmla="*/ 732897 w 1010331"/>
                  <a:gd name="connsiteY4259" fmla="*/ 258457 h 303641"/>
                  <a:gd name="connsiteX4260" fmla="*/ 737415 w 1010331"/>
                  <a:gd name="connsiteY4260" fmla="*/ 253938 h 303641"/>
                  <a:gd name="connsiteX4261" fmla="*/ 737415 w 1010331"/>
                  <a:gd name="connsiteY4261" fmla="*/ 253938 h 303641"/>
                  <a:gd name="connsiteX4262" fmla="*/ 718438 w 1010331"/>
                  <a:gd name="connsiteY4262" fmla="*/ 253938 h 303641"/>
                  <a:gd name="connsiteX4263" fmla="*/ 722956 w 1010331"/>
                  <a:gd name="connsiteY4263" fmla="*/ 258457 h 303641"/>
                  <a:gd name="connsiteX4264" fmla="*/ 718438 w 1010331"/>
                  <a:gd name="connsiteY4264" fmla="*/ 262975 h 303641"/>
                  <a:gd name="connsiteX4265" fmla="*/ 713919 w 1010331"/>
                  <a:gd name="connsiteY4265" fmla="*/ 258457 h 303641"/>
                  <a:gd name="connsiteX4266" fmla="*/ 718438 w 1010331"/>
                  <a:gd name="connsiteY4266" fmla="*/ 253938 h 303641"/>
                  <a:gd name="connsiteX4267" fmla="*/ 718438 w 1010331"/>
                  <a:gd name="connsiteY4267" fmla="*/ 253938 h 303641"/>
                  <a:gd name="connsiteX4268" fmla="*/ 699460 w 1010331"/>
                  <a:gd name="connsiteY4268" fmla="*/ 253938 h 303641"/>
                  <a:gd name="connsiteX4269" fmla="*/ 703979 w 1010331"/>
                  <a:gd name="connsiteY4269" fmla="*/ 258457 h 303641"/>
                  <a:gd name="connsiteX4270" fmla="*/ 699460 w 1010331"/>
                  <a:gd name="connsiteY4270" fmla="*/ 262975 h 303641"/>
                  <a:gd name="connsiteX4271" fmla="*/ 694942 w 1010331"/>
                  <a:gd name="connsiteY4271" fmla="*/ 258457 h 303641"/>
                  <a:gd name="connsiteX4272" fmla="*/ 699460 w 1010331"/>
                  <a:gd name="connsiteY4272" fmla="*/ 253938 h 303641"/>
                  <a:gd name="connsiteX4273" fmla="*/ 699460 w 1010331"/>
                  <a:gd name="connsiteY4273" fmla="*/ 253938 h 303641"/>
                  <a:gd name="connsiteX4274" fmla="*/ 680483 w 1010331"/>
                  <a:gd name="connsiteY4274" fmla="*/ 253938 h 303641"/>
                  <a:gd name="connsiteX4275" fmla="*/ 685001 w 1010331"/>
                  <a:gd name="connsiteY4275" fmla="*/ 258457 h 303641"/>
                  <a:gd name="connsiteX4276" fmla="*/ 680483 w 1010331"/>
                  <a:gd name="connsiteY4276" fmla="*/ 262975 h 303641"/>
                  <a:gd name="connsiteX4277" fmla="*/ 675964 w 1010331"/>
                  <a:gd name="connsiteY4277" fmla="*/ 258457 h 303641"/>
                  <a:gd name="connsiteX4278" fmla="*/ 680483 w 1010331"/>
                  <a:gd name="connsiteY4278" fmla="*/ 253938 h 303641"/>
                  <a:gd name="connsiteX4279" fmla="*/ 680483 w 1010331"/>
                  <a:gd name="connsiteY4279" fmla="*/ 253938 h 303641"/>
                  <a:gd name="connsiteX4280" fmla="*/ 662409 w 1010331"/>
                  <a:gd name="connsiteY4280" fmla="*/ 253938 h 303641"/>
                  <a:gd name="connsiteX4281" fmla="*/ 666927 w 1010331"/>
                  <a:gd name="connsiteY4281" fmla="*/ 258457 h 303641"/>
                  <a:gd name="connsiteX4282" fmla="*/ 662409 w 1010331"/>
                  <a:gd name="connsiteY4282" fmla="*/ 262975 h 303641"/>
                  <a:gd name="connsiteX4283" fmla="*/ 657890 w 1010331"/>
                  <a:gd name="connsiteY4283" fmla="*/ 258457 h 303641"/>
                  <a:gd name="connsiteX4284" fmla="*/ 662409 w 1010331"/>
                  <a:gd name="connsiteY4284" fmla="*/ 253938 h 303641"/>
                  <a:gd name="connsiteX4285" fmla="*/ 662409 w 1010331"/>
                  <a:gd name="connsiteY4285" fmla="*/ 253938 h 303641"/>
                  <a:gd name="connsiteX4286" fmla="*/ 643431 w 1010331"/>
                  <a:gd name="connsiteY4286" fmla="*/ 253938 h 303641"/>
                  <a:gd name="connsiteX4287" fmla="*/ 647950 w 1010331"/>
                  <a:gd name="connsiteY4287" fmla="*/ 258457 h 303641"/>
                  <a:gd name="connsiteX4288" fmla="*/ 643431 w 1010331"/>
                  <a:gd name="connsiteY4288" fmla="*/ 262975 h 303641"/>
                  <a:gd name="connsiteX4289" fmla="*/ 638913 w 1010331"/>
                  <a:gd name="connsiteY4289" fmla="*/ 258457 h 303641"/>
                  <a:gd name="connsiteX4290" fmla="*/ 643431 w 1010331"/>
                  <a:gd name="connsiteY4290" fmla="*/ 253938 h 303641"/>
                  <a:gd name="connsiteX4291" fmla="*/ 643431 w 1010331"/>
                  <a:gd name="connsiteY4291" fmla="*/ 253938 h 303641"/>
                  <a:gd name="connsiteX4292" fmla="*/ 624453 w 1010331"/>
                  <a:gd name="connsiteY4292" fmla="*/ 253938 h 303641"/>
                  <a:gd name="connsiteX4293" fmla="*/ 628972 w 1010331"/>
                  <a:gd name="connsiteY4293" fmla="*/ 258457 h 303641"/>
                  <a:gd name="connsiteX4294" fmla="*/ 624453 w 1010331"/>
                  <a:gd name="connsiteY4294" fmla="*/ 262975 h 303641"/>
                  <a:gd name="connsiteX4295" fmla="*/ 619935 w 1010331"/>
                  <a:gd name="connsiteY4295" fmla="*/ 258457 h 303641"/>
                  <a:gd name="connsiteX4296" fmla="*/ 624453 w 1010331"/>
                  <a:gd name="connsiteY4296" fmla="*/ 253938 h 303641"/>
                  <a:gd name="connsiteX4297" fmla="*/ 624453 w 1010331"/>
                  <a:gd name="connsiteY4297" fmla="*/ 253938 h 303641"/>
                  <a:gd name="connsiteX4298" fmla="*/ 605476 w 1010331"/>
                  <a:gd name="connsiteY4298" fmla="*/ 253938 h 303641"/>
                  <a:gd name="connsiteX4299" fmla="*/ 609994 w 1010331"/>
                  <a:gd name="connsiteY4299" fmla="*/ 258457 h 303641"/>
                  <a:gd name="connsiteX4300" fmla="*/ 605476 w 1010331"/>
                  <a:gd name="connsiteY4300" fmla="*/ 262975 h 303641"/>
                  <a:gd name="connsiteX4301" fmla="*/ 600957 w 1010331"/>
                  <a:gd name="connsiteY4301" fmla="*/ 258457 h 303641"/>
                  <a:gd name="connsiteX4302" fmla="*/ 605476 w 1010331"/>
                  <a:gd name="connsiteY4302" fmla="*/ 253938 h 303641"/>
                  <a:gd name="connsiteX4303" fmla="*/ 605476 w 1010331"/>
                  <a:gd name="connsiteY4303" fmla="*/ 253938 h 303641"/>
                  <a:gd name="connsiteX4304" fmla="*/ 586498 w 1010331"/>
                  <a:gd name="connsiteY4304" fmla="*/ 253938 h 303641"/>
                  <a:gd name="connsiteX4305" fmla="*/ 591017 w 1010331"/>
                  <a:gd name="connsiteY4305" fmla="*/ 258457 h 303641"/>
                  <a:gd name="connsiteX4306" fmla="*/ 586498 w 1010331"/>
                  <a:gd name="connsiteY4306" fmla="*/ 262975 h 303641"/>
                  <a:gd name="connsiteX4307" fmla="*/ 581980 w 1010331"/>
                  <a:gd name="connsiteY4307" fmla="*/ 258457 h 303641"/>
                  <a:gd name="connsiteX4308" fmla="*/ 586498 w 1010331"/>
                  <a:gd name="connsiteY4308" fmla="*/ 253938 h 303641"/>
                  <a:gd name="connsiteX4309" fmla="*/ 586498 w 1010331"/>
                  <a:gd name="connsiteY4309" fmla="*/ 253938 h 303641"/>
                  <a:gd name="connsiteX4310" fmla="*/ 568424 w 1010331"/>
                  <a:gd name="connsiteY4310" fmla="*/ 253938 h 303641"/>
                  <a:gd name="connsiteX4311" fmla="*/ 572943 w 1010331"/>
                  <a:gd name="connsiteY4311" fmla="*/ 258457 h 303641"/>
                  <a:gd name="connsiteX4312" fmla="*/ 568424 w 1010331"/>
                  <a:gd name="connsiteY4312" fmla="*/ 262975 h 303641"/>
                  <a:gd name="connsiteX4313" fmla="*/ 563906 w 1010331"/>
                  <a:gd name="connsiteY4313" fmla="*/ 258457 h 303641"/>
                  <a:gd name="connsiteX4314" fmla="*/ 568424 w 1010331"/>
                  <a:gd name="connsiteY4314" fmla="*/ 253938 h 303641"/>
                  <a:gd name="connsiteX4315" fmla="*/ 568424 w 1010331"/>
                  <a:gd name="connsiteY4315" fmla="*/ 253938 h 303641"/>
                  <a:gd name="connsiteX4316" fmla="*/ 549447 w 1010331"/>
                  <a:gd name="connsiteY4316" fmla="*/ 253938 h 303641"/>
                  <a:gd name="connsiteX4317" fmla="*/ 553965 w 1010331"/>
                  <a:gd name="connsiteY4317" fmla="*/ 258457 h 303641"/>
                  <a:gd name="connsiteX4318" fmla="*/ 549447 w 1010331"/>
                  <a:gd name="connsiteY4318" fmla="*/ 262975 h 303641"/>
                  <a:gd name="connsiteX4319" fmla="*/ 544928 w 1010331"/>
                  <a:gd name="connsiteY4319" fmla="*/ 258457 h 303641"/>
                  <a:gd name="connsiteX4320" fmla="*/ 549447 w 1010331"/>
                  <a:gd name="connsiteY4320" fmla="*/ 253938 h 303641"/>
                  <a:gd name="connsiteX4321" fmla="*/ 549447 w 1010331"/>
                  <a:gd name="connsiteY4321" fmla="*/ 253938 h 303641"/>
                  <a:gd name="connsiteX4322" fmla="*/ 530469 w 1010331"/>
                  <a:gd name="connsiteY4322" fmla="*/ 253938 h 303641"/>
                  <a:gd name="connsiteX4323" fmla="*/ 534988 w 1010331"/>
                  <a:gd name="connsiteY4323" fmla="*/ 258457 h 303641"/>
                  <a:gd name="connsiteX4324" fmla="*/ 530469 w 1010331"/>
                  <a:gd name="connsiteY4324" fmla="*/ 262975 h 303641"/>
                  <a:gd name="connsiteX4325" fmla="*/ 525951 w 1010331"/>
                  <a:gd name="connsiteY4325" fmla="*/ 258457 h 303641"/>
                  <a:gd name="connsiteX4326" fmla="*/ 530469 w 1010331"/>
                  <a:gd name="connsiteY4326" fmla="*/ 253938 h 303641"/>
                  <a:gd name="connsiteX4327" fmla="*/ 530469 w 1010331"/>
                  <a:gd name="connsiteY4327" fmla="*/ 253938 h 303641"/>
                  <a:gd name="connsiteX4328" fmla="*/ 511492 w 1010331"/>
                  <a:gd name="connsiteY4328" fmla="*/ 253938 h 303641"/>
                  <a:gd name="connsiteX4329" fmla="*/ 516010 w 1010331"/>
                  <a:gd name="connsiteY4329" fmla="*/ 258457 h 303641"/>
                  <a:gd name="connsiteX4330" fmla="*/ 511492 w 1010331"/>
                  <a:gd name="connsiteY4330" fmla="*/ 262975 h 303641"/>
                  <a:gd name="connsiteX4331" fmla="*/ 506973 w 1010331"/>
                  <a:gd name="connsiteY4331" fmla="*/ 258457 h 303641"/>
                  <a:gd name="connsiteX4332" fmla="*/ 511492 w 1010331"/>
                  <a:gd name="connsiteY4332" fmla="*/ 253938 h 303641"/>
                  <a:gd name="connsiteX4333" fmla="*/ 511492 w 1010331"/>
                  <a:gd name="connsiteY4333" fmla="*/ 253938 h 303641"/>
                  <a:gd name="connsiteX4334" fmla="*/ 493418 w 1010331"/>
                  <a:gd name="connsiteY4334" fmla="*/ 253938 h 303641"/>
                  <a:gd name="connsiteX4335" fmla="*/ 497936 w 1010331"/>
                  <a:gd name="connsiteY4335" fmla="*/ 258457 h 303641"/>
                  <a:gd name="connsiteX4336" fmla="*/ 493418 w 1010331"/>
                  <a:gd name="connsiteY4336" fmla="*/ 262975 h 303641"/>
                  <a:gd name="connsiteX4337" fmla="*/ 488899 w 1010331"/>
                  <a:gd name="connsiteY4337" fmla="*/ 258457 h 303641"/>
                  <a:gd name="connsiteX4338" fmla="*/ 493418 w 1010331"/>
                  <a:gd name="connsiteY4338" fmla="*/ 253938 h 303641"/>
                  <a:gd name="connsiteX4339" fmla="*/ 493418 w 1010331"/>
                  <a:gd name="connsiteY4339" fmla="*/ 253938 h 303641"/>
                  <a:gd name="connsiteX4340" fmla="*/ 474440 w 1010331"/>
                  <a:gd name="connsiteY4340" fmla="*/ 253938 h 303641"/>
                  <a:gd name="connsiteX4341" fmla="*/ 478959 w 1010331"/>
                  <a:gd name="connsiteY4341" fmla="*/ 258457 h 303641"/>
                  <a:gd name="connsiteX4342" fmla="*/ 474440 w 1010331"/>
                  <a:gd name="connsiteY4342" fmla="*/ 262975 h 303641"/>
                  <a:gd name="connsiteX4343" fmla="*/ 469922 w 1010331"/>
                  <a:gd name="connsiteY4343" fmla="*/ 258457 h 303641"/>
                  <a:gd name="connsiteX4344" fmla="*/ 474440 w 1010331"/>
                  <a:gd name="connsiteY4344" fmla="*/ 253938 h 303641"/>
                  <a:gd name="connsiteX4345" fmla="*/ 474440 w 1010331"/>
                  <a:gd name="connsiteY4345" fmla="*/ 253938 h 303641"/>
                  <a:gd name="connsiteX4346" fmla="*/ 455462 w 1010331"/>
                  <a:gd name="connsiteY4346" fmla="*/ 253938 h 303641"/>
                  <a:gd name="connsiteX4347" fmla="*/ 459981 w 1010331"/>
                  <a:gd name="connsiteY4347" fmla="*/ 258457 h 303641"/>
                  <a:gd name="connsiteX4348" fmla="*/ 455462 w 1010331"/>
                  <a:gd name="connsiteY4348" fmla="*/ 262975 h 303641"/>
                  <a:gd name="connsiteX4349" fmla="*/ 450944 w 1010331"/>
                  <a:gd name="connsiteY4349" fmla="*/ 258457 h 303641"/>
                  <a:gd name="connsiteX4350" fmla="*/ 455462 w 1010331"/>
                  <a:gd name="connsiteY4350" fmla="*/ 253938 h 303641"/>
                  <a:gd name="connsiteX4351" fmla="*/ 455462 w 1010331"/>
                  <a:gd name="connsiteY4351" fmla="*/ 253938 h 303641"/>
                  <a:gd name="connsiteX4352" fmla="*/ 436485 w 1010331"/>
                  <a:gd name="connsiteY4352" fmla="*/ 253938 h 303641"/>
                  <a:gd name="connsiteX4353" fmla="*/ 441003 w 1010331"/>
                  <a:gd name="connsiteY4353" fmla="*/ 258457 h 303641"/>
                  <a:gd name="connsiteX4354" fmla="*/ 436485 w 1010331"/>
                  <a:gd name="connsiteY4354" fmla="*/ 262975 h 303641"/>
                  <a:gd name="connsiteX4355" fmla="*/ 431966 w 1010331"/>
                  <a:gd name="connsiteY4355" fmla="*/ 258457 h 303641"/>
                  <a:gd name="connsiteX4356" fmla="*/ 436485 w 1010331"/>
                  <a:gd name="connsiteY4356" fmla="*/ 253938 h 303641"/>
                  <a:gd name="connsiteX4357" fmla="*/ 436485 w 1010331"/>
                  <a:gd name="connsiteY4357" fmla="*/ 253938 h 303641"/>
                  <a:gd name="connsiteX4358" fmla="*/ 417507 w 1010331"/>
                  <a:gd name="connsiteY4358" fmla="*/ 253938 h 303641"/>
                  <a:gd name="connsiteX4359" fmla="*/ 422026 w 1010331"/>
                  <a:gd name="connsiteY4359" fmla="*/ 258457 h 303641"/>
                  <a:gd name="connsiteX4360" fmla="*/ 417507 w 1010331"/>
                  <a:gd name="connsiteY4360" fmla="*/ 262975 h 303641"/>
                  <a:gd name="connsiteX4361" fmla="*/ 412989 w 1010331"/>
                  <a:gd name="connsiteY4361" fmla="*/ 258457 h 303641"/>
                  <a:gd name="connsiteX4362" fmla="*/ 417507 w 1010331"/>
                  <a:gd name="connsiteY4362" fmla="*/ 253938 h 303641"/>
                  <a:gd name="connsiteX4363" fmla="*/ 417507 w 1010331"/>
                  <a:gd name="connsiteY4363" fmla="*/ 253938 h 303641"/>
                  <a:gd name="connsiteX4364" fmla="*/ 399433 w 1010331"/>
                  <a:gd name="connsiteY4364" fmla="*/ 253938 h 303641"/>
                  <a:gd name="connsiteX4365" fmla="*/ 403952 w 1010331"/>
                  <a:gd name="connsiteY4365" fmla="*/ 258457 h 303641"/>
                  <a:gd name="connsiteX4366" fmla="*/ 399433 w 1010331"/>
                  <a:gd name="connsiteY4366" fmla="*/ 262975 h 303641"/>
                  <a:gd name="connsiteX4367" fmla="*/ 394915 w 1010331"/>
                  <a:gd name="connsiteY4367" fmla="*/ 258457 h 303641"/>
                  <a:gd name="connsiteX4368" fmla="*/ 399433 w 1010331"/>
                  <a:gd name="connsiteY4368" fmla="*/ 253938 h 303641"/>
                  <a:gd name="connsiteX4369" fmla="*/ 399433 w 1010331"/>
                  <a:gd name="connsiteY4369" fmla="*/ 253938 h 303641"/>
                  <a:gd name="connsiteX4370" fmla="*/ 380456 w 1010331"/>
                  <a:gd name="connsiteY4370" fmla="*/ 253938 h 303641"/>
                  <a:gd name="connsiteX4371" fmla="*/ 384974 w 1010331"/>
                  <a:gd name="connsiteY4371" fmla="*/ 258457 h 303641"/>
                  <a:gd name="connsiteX4372" fmla="*/ 380456 w 1010331"/>
                  <a:gd name="connsiteY4372" fmla="*/ 262975 h 303641"/>
                  <a:gd name="connsiteX4373" fmla="*/ 375937 w 1010331"/>
                  <a:gd name="connsiteY4373" fmla="*/ 258457 h 303641"/>
                  <a:gd name="connsiteX4374" fmla="*/ 380456 w 1010331"/>
                  <a:gd name="connsiteY4374" fmla="*/ 253938 h 303641"/>
                  <a:gd name="connsiteX4375" fmla="*/ 380456 w 1010331"/>
                  <a:gd name="connsiteY4375" fmla="*/ 253938 h 303641"/>
                  <a:gd name="connsiteX4376" fmla="*/ 361478 w 1010331"/>
                  <a:gd name="connsiteY4376" fmla="*/ 253938 h 303641"/>
                  <a:gd name="connsiteX4377" fmla="*/ 365997 w 1010331"/>
                  <a:gd name="connsiteY4377" fmla="*/ 258457 h 303641"/>
                  <a:gd name="connsiteX4378" fmla="*/ 361478 w 1010331"/>
                  <a:gd name="connsiteY4378" fmla="*/ 262975 h 303641"/>
                  <a:gd name="connsiteX4379" fmla="*/ 356960 w 1010331"/>
                  <a:gd name="connsiteY4379" fmla="*/ 258457 h 303641"/>
                  <a:gd name="connsiteX4380" fmla="*/ 361478 w 1010331"/>
                  <a:gd name="connsiteY4380" fmla="*/ 253938 h 303641"/>
                  <a:gd name="connsiteX4381" fmla="*/ 361478 w 1010331"/>
                  <a:gd name="connsiteY4381" fmla="*/ 253938 h 303641"/>
                  <a:gd name="connsiteX4382" fmla="*/ 342501 w 1010331"/>
                  <a:gd name="connsiteY4382" fmla="*/ 253938 h 303641"/>
                  <a:gd name="connsiteX4383" fmla="*/ 347019 w 1010331"/>
                  <a:gd name="connsiteY4383" fmla="*/ 258457 h 303641"/>
                  <a:gd name="connsiteX4384" fmla="*/ 342501 w 1010331"/>
                  <a:gd name="connsiteY4384" fmla="*/ 262975 h 303641"/>
                  <a:gd name="connsiteX4385" fmla="*/ 337982 w 1010331"/>
                  <a:gd name="connsiteY4385" fmla="*/ 258457 h 303641"/>
                  <a:gd name="connsiteX4386" fmla="*/ 342501 w 1010331"/>
                  <a:gd name="connsiteY4386" fmla="*/ 253938 h 303641"/>
                  <a:gd name="connsiteX4387" fmla="*/ 342501 w 1010331"/>
                  <a:gd name="connsiteY4387" fmla="*/ 253938 h 303641"/>
                  <a:gd name="connsiteX4388" fmla="*/ 840437 w 1010331"/>
                  <a:gd name="connsiteY4388" fmla="*/ 244901 h 303641"/>
                  <a:gd name="connsiteX4389" fmla="*/ 844955 w 1010331"/>
                  <a:gd name="connsiteY4389" fmla="*/ 249420 h 303641"/>
                  <a:gd name="connsiteX4390" fmla="*/ 840437 w 1010331"/>
                  <a:gd name="connsiteY4390" fmla="*/ 253938 h 303641"/>
                  <a:gd name="connsiteX4391" fmla="*/ 835918 w 1010331"/>
                  <a:gd name="connsiteY4391" fmla="*/ 249420 h 303641"/>
                  <a:gd name="connsiteX4392" fmla="*/ 840437 w 1010331"/>
                  <a:gd name="connsiteY4392" fmla="*/ 244901 h 303641"/>
                  <a:gd name="connsiteX4393" fmla="*/ 840437 w 1010331"/>
                  <a:gd name="connsiteY4393" fmla="*/ 244901 h 303641"/>
                  <a:gd name="connsiteX4394" fmla="*/ 821459 w 1010331"/>
                  <a:gd name="connsiteY4394" fmla="*/ 244901 h 303641"/>
                  <a:gd name="connsiteX4395" fmla="*/ 825978 w 1010331"/>
                  <a:gd name="connsiteY4395" fmla="*/ 249420 h 303641"/>
                  <a:gd name="connsiteX4396" fmla="*/ 821459 w 1010331"/>
                  <a:gd name="connsiteY4396" fmla="*/ 253938 h 303641"/>
                  <a:gd name="connsiteX4397" fmla="*/ 816941 w 1010331"/>
                  <a:gd name="connsiteY4397" fmla="*/ 249420 h 303641"/>
                  <a:gd name="connsiteX4398" fmla="*/ 821459 w 1010331"/>
                  <a:gd name="connsiteY4398" fmla="*/ 244901 h 303641"/>
                  <a:gd name="connsiteX4399" fmla="*/ 821459 w 1010331"/>
                  <a:gd name="connsiteY4399" fmla="*/ 244901 h 303641"/>
                  <a:gd name="connsiteX4400" fmla="*/ 803385 w 1010331"/>
                  <a:gd name="connsiteY4400" fmla="*/ 244901 h 303641"/>
                  <a:gd name="connsiteX4401" fmla="*/ 807904 w 1010331"/>
                  <a:gd name="connsiteY4401" fmla="*/ 249420 h 303641"/>
                  <a:gd name="connsiteX4402" fmla="*/ 803385 w 1010331"/>
                  <a:gd name="connsiteY4402" fmla="*/ 253938 h 303641"/>
                  <a:gd name="connsiteX4403" fmla="*/ 798867 w 1010331"/>
                  <a:gd name="connsiteY4403" fmla="*/ 249420 h 303641"/>
                  <a:gd name="connsiteX4404" fmla="*/ 803385 w 1010331"/>
                  <a:gd name="connsiteY4404" fmla="*/ 244901 h 303641"/>
                  <a:gd name="connsiteX4405" fmla="*/ 803385 w 1010331"/>
                  <a:gd name="connsiteY4405" fmla="*/ 244901 h 303641"/>
                  <a:gd name="connsiteX4406" fmla="*/ 784408 w 1010331"/>
                  <a:gd name="connsiteY4406" fmla="*/ 244901 h 303641"/>
                  <a:gd name="connsiteX4407" fmla="*/ 788926 w 1010331"/>
                  <a:gd name="connsiteY4407" fmla="*/ 249420 h 303641"/>
                  <a:gd name="connsiteX4408" fmla="*/ 784408 w 1010331"/>
                  <a:gd name="connsiteY4408" fmla="*/ 253938 h 303641"/>
                  <a:gd name="connsiteX4409" fmla="*/ 779889 w 1010331"/>
                  <a:gd name="connsiteY4409" fmla="*/ 249420 h 303641"/>
                  <a:gd name="connsiteX4410" fmla="*/ 784408 w 1010331"/>
                  <a:gd name="connsiteY4410" fmla="*/ 244901 h 303641"/>
                  <a:gd name="connsiteX4411" fmla="*/ 784408 w 1010331"/>
                  <a:gd name="connsiteY4411" fmla="*/ 244901 h 303641"/>
                  <a:gd name="connsiteX4412" fmla="*/ 765430 w 1010331"/>
                  <a:gd name="connsiteY4412" fmla="*/ 244901 h 303641"/>
                  <a:gd name="connsiteX4413" fmla="*/ 769948 w 1010331"/>
                  <a:gd name="connsiteY4413" fmla="*/ 249420 h 303641"/>
                  <a:gd name="connsiteX4414" fmla="*/ 765430 w 1010331"/>
                  <a:gd name="connsiteY4414" fmla="*/ 253938 h 303641"/>
                  <a:gd name="connsiteX4415" fmla="*/ 760912 w 1010331"/>
                  <a:gd name="connsiteY4415" fmla="*/ 249420 h 303641"/>
                  <a:gd name="connsiteX4416" fmla="*/ 765430 w 1010331"/>
                  <a:gd name="connsiteY4416" fmla="*/ 244901 h 303641"/>
                  <a:gd name="connsiteX4417" fmla="*/ 765430 w 1010331"/>
                  <a:gd name="connsiteY4417" fmla="*/ 244901 h 303641"/>
                  <a:gd name="connsiteX4418" fmla="*/ 746452 w 1010331"/>
                  <a:gd name="connsiteY4418" fmla="*/ 244901 h 303641"/>
                  <a:gd name="connsiteX4419" fmla="*/ 750971 w 1010331"/>
                  <a:gd name="connsiteY4419" fmla="*/ 249420 h 303641"/>
                  <a:gd name="connsiteX4420" fmla="*/ 746452 w 1010331"/>
                  <a:gd name="connsiteY4420" fmla="*/ 253938 h 303641"/>
                  <a:gd name="connsiteX4421" fmla="*/ 741934 w 1010331"/>
                  <a:gd name="connsiteY4421" fmla="*/ 249420 h 303641"/>
                  <a:gd name="connsiteX4422" fmla="*/ 746452 w 1010331"/>
                  <a:gd name="connsiteY4422" fmla="*/ 244901 h 303641"/>
                  <a:gd name="connsiteX4423" fmla="*/ 746452 w 1010331"/>
                  <a:gd name="connsiteY4423" fmla="*/ 244901 h 303641"/>
                  <a:gd name="connsiteX4424" fmla="*/ 727475 w 1010331"/>
                  <a:gd name="connsiteY4424" fmla="*/ 244901 h 303641"/>
                  <a:gd name="connsiteX4425" fmla="*/ 731993 w 1010331"/>
                  <a:gd name="connsiteY4425" fmla="*/ 249420 h 303641"/>
                  <a:gd name="connsiteX4426" fmla="*/ 727475 w 1010331"/>
                  <a:gd name="connsiteY4426" fmla="*/ 253938 h 303641"/>
                  <a:gd name="connsiteX4427" fmla="*/ 722956 w 1010331"/>
                  <a:gd name="connsiteY4427" fmla="*/ 249420 h 303641"/>
                  <a:gd name="connsiteX4428" fmla="*/ 727475 w 1010331"/>
                  <a:gd name="connsiteY4428" fmla="*/ 244901 h 303641"/>
                  <a:gd name="connsiteX4429" fmla="*/ 727475 w 1010331"/>
                  <a:gd name="connsiteY4429" fmla="*/ 244901 h 303641"/>
                  <a:gd name="connsiteX4430" fmla="*/ 709401 w 1010331"/>
                  <a:gd name="connsiteY4430" fmla="*/ 244901 h 303641"/>
                  <a:gd name="connsiteX4431" fmla="*/ 713919 w 1010331"/>
                  <a:gd name="connsiteY4431" fmla="*/ 249420 h 303641"/>
                  <a:gd name="connsiteX4432" fmla="*/ 709401 w 1010331"/>
                  <a:gd name="connsiteY4432" fmla="*/ 253938 h 303641"/>
                  <a:gd name="connsiteX4433" fmla="*/ 704882 w 1010331"/>
                  <a:gd name="connsiteY4433" fmla="*/ 249420 h 303641"/>
                  <a:gd name="connsiteX4434" fmla="*/ 709401 w 1010331"/>
                  <a:gd name="connsiteY4434" fmla="*/ 244901 h 303641"/>
                  <a:gd name="connsiteX4435" fmla="*/ 709401 w 1010331"/>
                  <a:gd name="connsiteY4435" fmla="*/ 244901 h 303641"/>
                  <a:gd name="connsiteX4436" fmla="*/ 690423 w 1010331"/>
                  <a:gd name="connsiteY4436" fmla="*/ 244901 h 303641"/>
                  <a:gd name="connsiteX4437" fmla="*/ 694942 w 1010331"/>
                  <a:gd name="connsiteY4437" fmla="*/ 249420 h 303641"/>
                  <a:gd name="connsiteX4438" fmla="*/ 690423 w 1010331"/>
                  <a:gd name="connsiteY4438" fmla="*/ 253938 h 303641"/>
                  <a:gd name="connsiteX4439" fmla="*/ 685905 w 1010331"/>
                  <a:gd name="connsiteY4439" fmla="*/ 249420 h 303641"/>
                  <a:gd name="connsiteX4440" fmla="*/ 690423 w 1010331"/>
                  <a:gd name="connsiteY4440" fmla="*/ 244901 h 303641"/>
                  <a:gd name="connsiteX4441" fmla="*/ 690423 w 1010331"/>
                  <a:gd name="connsiteY4441" fmla="*/ 244901 h 303641"/>
                  <a:gd name="connsiteX4442" fmla="*/ 671446 w 1010331"/>
                  <a:gd name="connsiteY4442" fmla="*/ 244901 h 303641"/>
                  <a:gd name="connsiteX4443" fmla="*/ 675964 w 1010331"/>
                  <a:gd name="connsiteY4443" fmla="*/ 249420 h 303641"/>
                  <a:gd name="connsiteX4444" fmla="*/ 671446 w 1010331"/>
                  <a:gd name="connsiteY4444" fmla="*/ 253938 h 303641"/>
                  <a:gd name="connsiteX4445" fmla="*/ 666927 w 1010331"/>
                  <a:gd name="connsiteY4445" fmla="*/ 249420 h 303641"/>
                  <a:gd name="connsiteX4446" fmla="*/ 671446 w 1010331"/>
                  <a:gd name="connsiteY4446" fmla="*/ 244901 h 303641"/>
                  <a:gd name="connsiteX4447" fmla="*/ 671446 w 1010331"/>
                  <a:gd name="connsiteY4447" fmla="*/ 244901 h 303641"/>
                  <a:gd name="connsiteX4448" fmla="*/ 652468 w 1010331"/>
                  <a:gd name="connsiteY4448" fmla="*/ 244901 h 303641"/>
                  <a:gd name="connsiteX4449" fmla="*/ 656987 w 1010331"/>
                  <a:gd name="connsiteY4449" fmla="*/ 249420 h 303641"/>
                  <a:gd name="connsiteX4450" fmla="*/ 652468 w 1010331"/>
                  <a:gd name="connsiteY4450" fmla="*/ 253938 h 303641"/>
                  <a:gd name="connsiteX4451" fmla="*/ 647950 w 1010331"/>
                  <a:gd name="connsiteY4451" fmla="*/ 249420 h 303641"/>
                  <a:gd name="connsiteX4452" fmla="*/ 652468 w 1010331"/>
                  <a:gd name="connsiteY4452" fmla="*/ 244901 h 303641"/>
                  <a:gd name="connsiteX4453" fmla="*/ 652468 w 1010331"/>
                  <a:gd name="connsiteY4453" fmla="*/ 244901 h 303641"/>
                  <a:gd name="connsiteX4454" fmla="*/ 633490 w 1010331"/>
                  <a:gd name="connsiteY4454" fmla="*/ 244901 h 303641"/>
                  <a:gd name="connsiteX4455" fmla="*/ 638009 w 1010331"/>
                  <a:gd name="connsiteY4455" fmla="*/ 249420 h 303641"/>
                  <a:gd name="connsiteX4456" fmla="*/ 633490 w 1010331"/>
                  <a:gd name="connsiteY4456" fmla="*/ 253938 h 303641"/>
                  <a:gd name="connsiteX4457" fmla="*/ 628972 w 1010331"/>
                  <a:gd name="connsiteY4457" fmla="*/ 249420 h 303641"/>
                  <a:gd name="connsiteX4458" fmla="*/ 633490 w 1010331"/>
                  <a:gd name="connsiteY4458" fmla="*/ 244901 h 303641"/>
                  <a:gd name="connsiteX4459" fmla="*/ 633490 w 1010331"/>
                  <a:gd name="connsiteY4459" fmla="*/ 244901 h 303641"/>
                  <a:gd name="connsiteX4460" fmla="*/ 615417 w 1010331"/>
                  <a:gd name="connsiteY4460" fmla="*/ 244901 h 303641"/>
                  <a:gd name="connsiteX4461" fmla="*/ 619935 w 1010331"/>
                  <a:gd name="connsiteY4461" fmla="*/ 249420 h 303641"/>
                  <a:gd name="connsiteX4462" fmla="*/ 615417 w 1010331"/>
                  <a:gd name="connsiteY4462" fmla="*/ 253938 h 303641"/>
                  <a:gd name="connsiteX4463" fmla="*/ 610898 w 1010331"/>
                  <a:gd name="connsiteY4463" fmla="*/ 249420 h 303641"/>
                  <a:gd name="connsiteX4464" fmla="*/ 615417 w 1010331"/>
                  <a:gd name="connsiteY4464" fmla="*/ 244901 h 303641"/>
                  <a:gd name="connsiteX4465" fmla="*/ 615417 w 1010331"/>
                  <a:gd name="connsiteY4465" fmla="*/ 244901 h 303641"/>
                  <a:gd name="connsiteX4466" fmla="*/ 596439 w 1010331"/>
                  <a:gd name="connsiteY4466" fmla="*/ 244901 h 303641"/>
                  <a:gd name="connsiteX4467" fmla="*/ 600957 w 1010331"/>
                  <a:gd name="connsiteY4467" fmla="*/ 249420 h 303641"/>
                  <a:gd name="connsiteX4468" fmla="*/ 596439 w 1010331"/>
                  <a:gd name="connsiteY4468" fmla="*/ 253938 h 303641"/>
                  <a:gd name="connsiteX4469" fmla="*/ 591920 w 1010331"/>
                  <a:gd name="connsiteY4469" fmla="*/ 249420 h 303641"/>
                  <a:gd name="connsiteX4470" fmla="*/ 596439 w 1010331"/>
                  <a:gd name="connsiteY4470" fmla="*/ 244901 h 303641"/>
                  <a:gd name="connsiteX4471" fmla="*/ 596439 w 1010331"/>
                  <a:gd name="connsiteY4471" fmla="*/ 244901 h 303641"/>
                  <a:gd name="connsiteX4472" fmla="*/ 577461 w 1010331"/>
                  <a:gd name="connsiteY4472" fmla="*/ 244901 h 303641"/>
                  <a:gd name="connsiteX4473" fmla="*/ 581980 w 1010331"/>
                  <a:gd name="connsiteY4473" fmla="*/ 249420 h 303641"/>
                  <a:gd name="connsiteX4474" fmla="*/ 577461 w 1010331"/>
                  <a:gd name="connsiteY4474" fmla="*/ 253938 h 303641"/>
                  <a:gd name="connsiteX4475" fmla="*/ 572943 w 1010331"/>
                  <a:gd name="connsiteY4475" fmla="*/ 249420 h 303641"/>
                  <a:gd name="connsiteX4476" fmla="*/ 577461 w 1010331"/>
                  <a:gd name="connsiteY4476" fmla="*/ 244901 h 303641"/>
                  <a:gd name="connsiteX4477" fmla="*/ 577461 w 1010331"/>
                  <a:gd name="connsiteY4477" fmla="*/ 244901 h 303641"/>
                  <a:gd name="connsiteX4478" fmla="*/ 558484 w 1010331"/>
                  <a:gd name="connsiteY4478" fmla="*/ 244901 h 303641"/>
                  <a:gd name="connsiteX4479" fmla="*/ 563002 w 1010331"/>
                  <a:gd name="connsiteY4479" fmla="*/ 249420 h 303641"/>
                  <a:gd name="connsiteX4480" fmla="*/ 558484 w 1010331"/>
                  <a:gd name="connsiteY4480" fmla="*/ 253938 h 303641"/>
                  <a:gd name="connsiteX4481" fmla="*/ 553965 w 1010331"/>
                  <a:gd name="connsiteY4481" fmla="*/ 249420 h 303641"/>
                  <a:gd name="connsiteX4482" fmla="*/ 558484 w 1010331"/>
                  <a:gd name="connsiteY4482" fmla="*/ 244901 h 303641"/>
                  <a:gd name="connsiteX4483" fmla="*/ 558484 w 1010331"/>
                  <a:gd name="connsiteY4483" fmla="*/ 244901 h 303641"/>
                  <a:gd name="connsiteX4484" fmla="*/ 539506 w 1010331"/>
                  <a:gd name="connsiteY4484" fmla="*/ 244901 h 303641"/>
                  <a:gd name="connsiteX4485" fmla="*/ 544025 w 1010331"/>
                  <a:gd name="connsiteY4485" fmla="*/ 249420 h 303641"/>
                  <a:gd name="connsiteX4486" fmla="*/ 539506 w 1010331"/>
                  <a:gd name="connsiteY4486" fmla="*/ 253938 h 303641"/>
                  <a:gd name="connsiteX4487" fmla="*/ 534988 w 1010331"/>
                  <a:gd name="connsiteY4487" fmla="*/ 249420 h 303641"/>
                  <a:gd name="connsiteX4488" fmla="*/ 539506 w 1010331"/>
                  <a:gd name="connsiteY4488" fmla="*/ 244901 h 303641"/>
                  <a:gd name="connsiteX4489" fmla="*/ 539506 w 1010331"/>
                  <a:gd name="connsiteY4489" fmla="*/ 244901 h 303641"/>
                  <a:gd name="connsiteX4490" fmla="*/ 521432 w 1010331"/>
                  <a:gd name="connsiteY4490" fmla="*/ 244901 h 303641"/>
                  <a:gd name="connsiteX4491" fmla="*/ 525951 w 1010331"/>
                  <a:gd name="connsiteY4491" fmla="*/ 249420 h 303641"/>
                  <a:gd name="connsiteX4492" fmla="*/ 521432 w 1010331"/>
                  <a:gd name="connsiteY4492" fmla="*/ 253938 h 303641"/>
                  <a:gd name="connsiteX4493" fmla="*/ 516914 w 1010331"/>
                  <a:gd name="connsiteY4493" fmla="*/ 249420 h 303641"/>
                  <a:gd name="connsiteX4494" fmla="*/ 521432 w 1010331"/>
                  <a:gd name="connsiteY4494" fmla="*/ 244901 h 303641"/>
                  <a:gd name="connsiteX4495" fmla="*/ 521432 w 1010331"/>
                  <a:gd name="connsiteY4495" fmla="*/ 244901 h 303641"/>
                  <a:gd name="connsiteX4496" fmla="*/ 502455 w 1010331"/>
                  <a:gd name="connsiteY4496" fmla="*/ 244901 h 303641"/>
                  <a:gd name="connsiteX4497" fmla="*/ 506973 w 1010331"/>
                  <a:gd name="connsiteY4497" fmla="*/ 249420 h 303641"/>
                  <a:gd name="connsiteX4498" fmla="*/ 502455 w 1010331"/>
                  <a:gd name="connsiteY4498" fmla="*/ 253938 h 303641"/>
                  <a:gd name="connsiteX4499" fmla="*/ 497936 w 1010331"/>
                  <a:gd name="connsiteY4499" fmla="*/ 249420 h 303641"/>
                  <a:gd name="connsiteX4500" fmla="*/ 502455 w 1010331"/>
                  <a:gd name="connsiteY4500" fmla="*/ 244901 h 303641"/>
                  <a:gd name="connsiteX4501" fmla="*/ 502455 w 1010331"/>
                  <a:gd name="connsiteY4501" fmla="*/ 244901 h 303641"/>
                  <a:gd name="connsiteX4502" fmla="*/ 483477 w 1010331"/>
                  <a:gd name="connsiteY4502" fmla="*/ 244901 h 303641"/>
                  <a:gd name="connsiteX4503" fmla="*/ 487995 w 1010331"/>
                  <a:gd name="connsiteY4503" fmla="*/ 249420 h 303641"/>
                  <a:gd name="connsiteX4504" fmla="*/ 483477 w 1010331"/>
                  <a:gd name="connsiteY4504" fmla="*/ 253938 h 303641"/>
                  <a:gd name="connsiteX4505" fmla="*/ 478959 w 1010331"/>
                  <a:gd name="connsiteY4505" fmla="*/ 249420 h 303641"/>
                  <a:gd name="connsiteX4506" fmla="*/ 483477 w 1010331"/>
                  <a:gd name="connsiteY4506" fmla="*/ 244901 h 303641"/>
                  <a:gd name="connsiteX4507" fmla="*/ 483477 w 1010331"/>
                  <a:gd name="connsiteY4507" fmla="*/ 244901 h 303641"/>
                  <a:gd name="connsiteX4508" fmla="*/ 464499 w 1010331"/>
                  <a:gd name="connsiteY4508" fmla="*/ 244901 h 303641"/>
                  <a:gd name="connsiteX4509" fmla="*/ 469018 w 1010331"/>
                  <a:gd name="connsiteY4509" fmla="*/ 249420 h 303641"/>
                  <a:gd name="connsiteX4510" fmla="*/ 464499 w 1010331"/>
                  <a:gd name="connsiteY4510" fmla="*/ 253938 h 303641"/>
                  <a:gd name="connsiteX4511" fmla="*/ 459981 w 1010331"/>
                  <a:gd name="connsiteY4511" fmla="*/ 249420 h 303641"/>
                  <a:gd name="connsiteX4512" fmla="*/ 464499 w 1010331"/>
                  <a:gd name="connsiteY4512" fmla="*/ 244901 h 303641"/>
                  <a:gd name="connsiteX4513" fmla="*/ 464499 w 1010331"/>
                  <a:gd name="connsiteY4513" fmla="*/ 244901 h 303641"/>
                  <a:gd name="connsiteX4514" fmla="*/ 446425 w 1010331"/>
                  <a:gd name="connsiteY4514" fmla="*/ 244901 h 303641"/>
                  <a:gd name="connsiteX4515" fmla="*/ 450944 w 1010331"/>
                  <a:gd name="connsiteY4515" fmla="*/ 249420 h 303641"/>
                  <a:gd name="connsiteX4516" fmla="*/ 446425 w 1010331"/>
                  <a:gd name="connsiteY4516" fmla="*/ 253938 h 303641"/>
                  <a:gd name="connsiteX4517" fmla="*/ 441907 w 1010331"/>
                  <a:gd name="connsiteY4517" fmla="*/ 249420 h 303641"/>
                  <a:gd name="connsiteX4518" fmla="*/ 446425 w 1010331"/>
                  <a:gd name="connsiteY4518" fmla="*/ 244901 h 303641"/>
                  <a:gd name="connsiteX4519" fmla="*/ 446425 w 1010331"/>
                  <a:gd name="connsiteY4519" fmla="*/ 244901 h 303641"/>
                  <a:gd name="connsiteX4520" fmla="*/ 427448 w 1010331"/>
                  <a:gd name="connsiteY4520" fmla="*/ 244901 h 303641"/>
                  <a:gd name="connsiteX4521" fmla="*/ 431966 w 1010331"/>
                  <a:gd name="connsiteY4521" fmla="*/ 249420 h 303641"/>
                  <a:gd name="connsiteX4522" fmla="*/ 427448 w 1010331"/>
                  <a:gd name="connsiteY4522" fmla="*/ 253938 h 303641"/>
                  <a:gd name="connsiteX4523" fmla="*/ 422929 w 1010331"/>
                  <a:gd name="connsiteY4523" fmla="*/ 249420 h 303641"/>
                  <a:gd name="connsiteX4524" fmla="*/ 427448 w 1010331"/>
                  <a:gd name="connsiteY4524" fmla="*/ 244901 h 303641"/>
                  <a:gd name="connsiteX4525" fmla="*/ 427448 w 1010331"/>
                  <a:gd name="connsiteY4525" fmla="*/ 244901 h 303641"/>
                  <a:gd name="connsiteX4526" fmla="*/ 408470 w 1010331"/>
                  <a:gd name="connsiteY4526" fmla="*/ 244901 h 303641"/>
                  <a:gd name="connsiteX4527" fmla="*/ 412989 w 1010331"/>
                  <a:gd name="connsiteY4527" fmla="*/ 249420 h 303641"/>
                  <a:gd name="connsiteX4528" fmla="*/ 408470 w 1010331"/>
                  <a:gd name="connsiteY4528" fmla="*/ 253938 h 303641"/>
                  <a:gd name="connsiteX4529" fmla="*/ 403952 w 1010331"/>
                  <a:gd name="connsiteY4529" fmla="*/ 249420 h 303641"/>
                  <a:gd name="connsiteX4530" fmla="*/ 408470 w 1010331"/>
                  <a:gd name="connsiteY4530" fmla="*/ 244901 h 303641"/>
                  <a:gd name="connsiteX4531" fmla="*/ 408470 w 1010331"/>
                  <a:gd name="connsiteY4531" fmla="*/ 244901 h 303641"/>
                  <a:gd name="connsiteX4532" fmla="*/ 389493 w 1010331"/>
                  <a:gd name="connsiteY4532" fmla="*/ 244901 h 303641"/>
                  <a:gd name="connsiteX4533" fmla="*/ 394011 w 1010331"/>
                  <a:gd name="connsiteY4533" fmla="*/ 249420 h 303641"/>
                  <a:gd name="connsiteX4534" fmla="*/ 389493 w 1010331"/>
                  <a:gd name="connsiteY4534" fmla="*/ 253938 h 303641"/>
                  <a:gd name="connsiteX4535" fmla="*/ 384974 w 1010331"/>
                  <a:gd name="connsiteY4535" fmla="*/ 249420 h 303641"/>
                  <a:gd name="connsiteX4536" fmla="*/ 389493 w 1010331"/>
                  <a:gd name="connsiteY4536" fmla="*/ 244901 h 303641"/>
                  <a:gd name="connsiteX4537" fmla="*/ 389493 w 1010331"/>
                  <a:gd name="connsiteY4537" fmla="*/ 244901 h 303641"/>
                  <a:gd name="connsiteX4538" fmla="*/ 370515 w 1010331"/>
                  <a:gd name="connsiteY4538" fmla="*/ 244901 h 303641"/>
                  <a:gd name="connsiteX4539" fmla="*/ 375034 w 1010331"/>
                  <a:gd name="connsiteY4539" fmla="*/ 249420 h 303641"/>
                  <a:gd name="connsiteX4540" fmla="*/ 370515 w 1010331"/>
                  <a:gd name="connsiteY4540" fmla="*/ 253938 h 303641"/>
                  <a:gd name="connsiteX4541" fmla="*/ 365997 w 1010331"/>
                  <a:gd name="connsiteY4541" fmla="*/ 249420 h 303641"/>
                  <a:gd name="connsiteX4542" fmla="*/ 370515 w 1010331"/>
                  <a:gd name="connsiteY4542" fmla="*/ 244901 h 303641"/>
                  <a:gd name="connsiteX4543" fmla="*/ 370515 w 1010331"/>
                  <a:gd name="connsiteY4543" fmla="*/ 244901 h 303641"/>
                  <a:gd name="connsiteX4544" fmla="*/ 352441 w 1010331"/>
                  <a:gd name="connsiteY4544" fmla="*/ 244901 h 303641"/>
                  <a:gd name="connsiteX4545" fmla="*/ 356960 w 1010331"/>
                  <a:gd name="connsiteY4545" fmla="*/ 249420 h 303641"/>
                  <a:gd name="connsiteX4546" fmla="*/ 352441 w 1010331"/>
                  <a:gd name="connsiteY4546" fmla="*/ 253938 h 303641"/>
                  <a:gd name="connsiteX4547" fmla="*/ 347923 w 1010331"/>
                  <a:gd name="connsiteY4547" fmla="*/ 249420 h 303641"/>
                  <a:gd name="connsiteX4548" fmla="*/ 352441 w 1010331"/>
                  <a:gd name="connsiteY4548" fmla="*/ 244901 h 303641"/>
                  <a:gd name="connsiteX4549" fmla="*/ 352441 w 1010331"/>
                  <a:gd name="connsiteY4549" fmla="*/ 244901 h 303641"/>
                  <a:gd name="connsiteX4550" fmla="*/ 333464 w 1010331"/>
                  <a:gd name="connsiteY4550" fmla="*/ 244901 h 303641"/>
                  <a:gd name="connsiteX4551" fmla="*/ 337982 w 1010331"/>
                  <a:gd name="connsiteY4551" fmla="*/ 249420 h 303641"/>
                  <a:gd name="connsiteX4552" fmla="*/ 333464 w 1010331"/>
                  <a:gd name="connsiteY4552" fmla="*/ 253938 h 303641"/>
                  <a:gd name="connsiteX4553" fmla="*/ 328945 w 1010331"/>
                  <a:gd name="connsiteY4553" fmla="*/ 249420 h 303641"/>
                  <a:gd name="connsiteX4554" fmla="*/ 333464 w 1010331"/>
                  <a:gd name="connsiteY4554" fmla="*/ 244901 h 303641"/>
                  <a:gd name="connsiteX4555" fmla="*/ 333464 w 1010331"/>
                  <a:gd name="connsiteY4555" fmla="*/ 244901 h 303641"/>
                  <a:gd name="connsiteX4556" fmla="*/ 314486 w 1010331"/>
                  <a:gd name="connsiteY4556" fmla="*/ 244901 h 303641"/>
                  <a:gd name="connsiteX4557" fmla="*/ 319004 w 1010331"/>
                  <a:gd name="connsiteY4557" fmla="*/ 249420 h 303641"/>
                  <a:gd name="connsiteX4558" fmla="*/ 314486 w 1010331"/>
                  <a:gd name="connsiteY4558" fmla="*/ 253938 h 303641"/>
                  <a:gd name="connsiteX4559" fmla="*/ 309968 w 1010331"/>
                  <a:gd name="connsiteY4559" fmla="*/ 249420 h 303641"/>
                  <a:gd name="connsiteX4560" fmla="*/ 314486 w 1010331"/>
                  <a:gd name="connsiteY4560" fmla="*/ 244901 h 303641"/>
                  <a:gd name="connsiteX4561" fmla="*/ 314486 w 1010331"/>
                  <a:gd name="connsiteY4561" fmla="*/ 244901 h 303641"/>
                  <a:gd name="connsiteX4562" fmla="*/ 295508 w 1010331"/>
                  <a:gd name="connsiteY4562" fmla="*/ 244901 h 303641"/>
                  <a:gd name="connsiteX4563" fmla="*/ 300027 w 1010331"/>
                  <a:gd name="connsiteY4563" fmla="*/ 249420 h 303641"/>
                  <a:gd name="connsiteX4564" fmla="*/ 295508 w 1010331"/>
                  <a:gd name="connsiteY4564" fmla="*/ 253938 h 303641"/>
                  <a:gd name="connsiteX4565" fmla="*/ 290990 w 1010331"/>
                  <a:gd name="connsiteY4565" fmla="*/ 249420 h 303641"/>
                  <a:gd name="connsiteX4566" fmla="*/ 295508 w 1010331"/>
                  <a:gd name="connsiteY4566" fmla="*/ 244901 h 303641"/>
                  <a:gd name="connsiteX4567" fmla="*/ 295508 w 1010331"/>
                  <a:gd name="connsiteY4567" fmla="*/ 244901 h 303641"/>
                  <a:gd name="connsiteX4568" fmla="*/ 831400 w 1010331"/>
                  <a:gd name="connsiteY4568" fmla="*/ 234057 h 303641"/>
                  <a:gd name="connsiteX4569" fmla="*/ 835918 w 1010331"/>
                  <a:gd name="connsiteY4569" fmla="*/ 238576 h 303641"/>
                  <a:gd name="connsiteX4570" fmla="*/ 831400 w 1010331"/>
                  <a:gd name="connsiteY4570" fmla="*/ 243094 h 303641"/>
                  <a:gd name="connsiteX4571" fmla="*/ 826881 w 1010331"/>
                  <a:gd name="connsiteY4571" fmla="*/ 238576 h 303641"/>
                  <a:gd name="connsiteX4572" fmla="*/ 831400 w 1010331"/>
                  <a:gd name="connsiteY4572" fmla="*/ 234057 h 303641"/>
                  <a:gd name="connsiteX4573" fmla="*/ 831400 w 1010331"/>
                  <a:gd name="connsiteY4573" fmla="*/ 234057 h 303641"/>
                  <a:gd name="connsiteX4574" fmla="*/ 812422 w 1010331"/>
                  <a:gd name="connsiteY4574" fmla="*/ 234057 h 303641"/>
                  <a:gd name="connsiteX4575" fmla="*/ 816941 w 1010331"/>
                  <a:gd name="connsiteY4575" fmla="*/ 238576 h 303641"/>
                  <a:gd name="connsiteX4576" fmla="*/ 812422 w 1010331"/>
                  <a:gd name="connsiteY4576" fmla="*/ 243094 h 303641"/>
                  <a:gd name="connsiteX4577" fmla="*/ 807904 w 1010331"/>
                  <a:gd name="connsiteY4577" fmla="*/ 238576 h 303641"/>
                  <a:gd name="connsiteX4578" fmla="*/ 812422 w 1010331"/>
                  <a:gd name="connsiteY4578" fmla="*/ 234057 h 303641"/>
                  <a:gd name="connsiteX4579" fmla="*/ 812422 w 1010331"/>
                  <a:gd name="connsiteY4579" fmla="*/ 234057 h 303641"/>
                  <a:gd name="connsiteX4580" fmla="*/ 793445 w 1010331"/>
                  <a:gd name="connsiteY4580" fmla="*/ 234057 h 303641"/>
                  <a:gd name="connsiteX4581" fmla="*/ 797963 w 1010331"/>
                  <a:gd name="connsiteY4581" fmla="*/ 238576 h 303641"/>
                  <a:gd name="connsiteX4582" fmla="*/ 793445 w 1010331"/>
                  <a:gd name="connsiteY4582" fmla="*/ 243094 h 303641"/>
                  <a:gd name="connsiteX4583" fmla="*/ 788926 w 1010331"/>
                  <a:gd name="connsiteY4583" fmla="*/ 238576 h 303641"/>
                  <a:gd name="connsiteX4584" fmla="*/ 793445 w 1010331"/>
                  <a:gd name="connsiteY4584" fmla="*/ 234057 h 303641"/>
                  <a:gd name="connsiteX4585" fmla="*/ 793445 w 1010331"/>
                  <a:gd name="connsiteY4585" fmla="*/ 234057 h 303641"/>
                  <a:gd name="connsiteX4586" fmla="*/ 774467 w 1010331"/>
                  <a:gd name="connsiteY4586" fmla="*/ 234057 h 303641"/>
                  <a:gd name="connsiteX4587" fmla="*/ 778985 w 1010331"/>
                  <a:gd name="connsiteY4587" fmla="*/ 238576 h 303641"/>
                  <a:gd name="connsiteX4588" fmla="*/ 774467 w 1010331"/>
                  <a:gd name="connsiteY4588" fmla="*/ 243094 h 303641"/>
                  <a:gd name="connsiteX4589" fmla="*/ 769948 w 1010331"/>
                  <a:gd name="connsiteY4589" fmla="*/ 238576 h 303641"/>
                  <a:gd name="connsiteX4590" fmla="*/ 774467 w 1010331"/>
                  <a:gd name="connsiteY4590" fmla="*/ 234057 h 303641"/>
                  <a:gd name="connsiteX4591" fmla="*/ 774467 w 1010331"/>
                  <a:gd name="connsiteY4591" fmla="*/ 234057 h 303641"/>
                  <a:gd name="connsiteX4592" fmla="*/ 756393 w 1010331"/>
                  <a:gd name="connsiteY4592" fmla="*/ 234057 h 303641"/>
                  <a:gd name="connsiteX4593" fmla="*/ 760912 w 1010331"/>
                  <a:gd name="connsiteY4593" fmla="*/ 238576 h 303641"/>
                  <a:gd name="connsiteX4594" fmla="*/ 756393 w 1010331"/>
                  <a:gd name="connsiteY4594" fmla="*/ 243094 h 303641"/>
                  <a:gd name="connsiteX4595" fmla="*/ 751875 w 1010331"/>
                  <a:gd name="connsiteY4595" fmla="*/ 238576 h 303641"/>
                  <a:gd name="connsiteX4596" fmla="*/ 756393 w 1010331"/>
                  <a:gd name="connsiteY4596" fmla="*/ 234057 h 303641"/>
                  <a:gd name="connsiteX4597" fmla="*/ 756393 w 1010331"/>
                  <a:gd name="connsiteY4597" fmla="*/ 234057 h 303641"/>
                  <a:gd name="connsiteX4598" fmla="*/ 737415 w 1010331"/>
                  <a:gd name="connsiteY4598" fmla="*/ 234057 h 303641"/>
                  <a:gd name="connsiteX4599" fmla="*/ 741934 w 1010331"/>
                  <a:gd name="connsiteY4599" fmla="*/ 238576 h 303641"/>
                  <a:gd name="connsiteX4600" fmla="*/ 737415 w 1010331"/>
                  <a:gd name="connsiteY4600" fmla="*/ 243094 h 303641"/>
                  <a:gd name="connsiteX4601" fmla="*/ 732897 w 1010331"/>
                  <a:gd name="connsiteY4601" fmla="*/ 238576 h 303641"/>
                  <a:gd name="connsiteX4602" fmla="*/ 737415 w 1010331"/>
                  <a:gd name="connsiteY4602" fmla="*/ 234057 h 303641"/>
                  <a:gd name="connsiteX4603" fmla="*/ 737415 w 1010331"/>
                  <a:gd name="connsiteY4603" fmla="*/ 234057 h 303641"/>
                  <a:gd name="connsiteX4604" fmla="*/ 718438 w 1010331"/>
                  <a:gd name="connsiteY4604" fmla="*/ 234057 h 303641"/>
                  <a:gd name="connsiteX4605" fmla="*/ 722956 w 1010331"/>
                  <a:gd name="connsiteY4605" fmla="*/ 238576 h 303641"/>
                  <a:gd name="connsiteX4606" fmla="*/ 718438 w 1010331"/>
                  <a:gd name="connsiteY4606" fmla="*/ 243094 h 303641"/>
                  <a:gd name="connsiteX4607" fmla="*/ 713919 w 1010331"/>
                  <a:gd name="connsiteY4607" fmla="*/ 238576 h 303641"/>
                  <a:gd name="connsiteX4608" fmla="*/ 718438 w 1010331"/>
                  <a:gd name="connsiteY4608" fmla="*/ 234057 h 303641"/>
                  <a:gd name="connsiteX4609" fmla="*/ 718438 w 1010331"/>
                  <a:gd name="connsiteY4609" fmla="*/ 234057 h 303641"/>
                  <a:gd name="connsiteX4610" fmla="*/ 699460 w 1010331"/>
                  <a:gd name="connsiteY4610" fmla="*/ 234057 h 303641"/>
                  <a:gd name="connsiteX4611" fmla="*/ 703979 w 1010331"/>
                  <a:gd name="connsiteY4611" fmla="*/ 238576 h 303641"/>
                  <a:gd name="connsiteX4612" fmla="*/ 699460 w 1010331"/>
                  <a:gd name="connsiteY4612" fmla="*/ 243094 h 303641"/>
                  <a:gd name="connsiteX4613" fmla="*/ 694942 w 1010331"/>
                  <a:gd name="connsiteY4613" fmla="*/ 238576 h 303641"/>
                  <a:gd name="connsiteX4614" fmla="*/ 699460 w 1010331"/>
                  <a:gd name="connsiteY4614" fmla="*/ 234057 h 303641"/>
                  <a:gd name="connsiteX4615" fmla="*/ 699460 w 1010331"/>
                  <a:gd name="connsiteY4615" fmla="*/ 234057 h 303641"/>
                  <a:gd name="connsiteX4616" fmla="*/ 680483 w 1010331"/>
                  <a:gd name="connsiteY4616" fmla="*/ 234057 h 303641"/>
                  <a:gd name="connsiteX4617" fmla="*/ 685001 w 1010331"/>
                  <a:gd name="connsiteY4617" fmla="*/ 238576 h 303641"/>
                  <a:gd name="connsiteX4618" fmla="*/ 680483 w 1010331"/>
                  <a:gd name="connsiteY4618" fmla="*/ 243094 h 303641"/>
                  <a:gd name="connsiteX4619" fmla="*/ 675964 w 1010331"/>
                  <a:gd name="connsiteY4619" fmla="*/ 238576 h 303641"/>
                  <a:gd name="connsiteX4620" fmla="*/ 680483 w 1010331"/>
                  <a:gd name="connsiteY4620" fmla="*/ 234057 h 303641"/>
                  <a:gd name="connsiteX4621" fmla="*/ 680483 w 1010331"/>
                  <a:gd name="connsiteY4621" fmla="*/ 234057 h 303641"/>
                  <a:gd name="connsiteX4622" fmla="*/ 662409 w 1010331"/>
                  <a:gd name="connsiteY4622" fmla="*/ 234057 h 303641"/>
                  <a:gd name="connsiteX4623" fmla="*/ 666927 w 1010331"/>
                  <a:gd name="connsiteY4623" fmla="*/ 238576 h 303641"/>
                  <a:gd name="connsiteX4624" fmla="*/ 662409 w 1010331"/>
                  <a:gd name="connsiteY4624" fmla="*/ 243094 h 303641"/>
                  <a:gd name="connsiteX4625" fmla="*/ 657890 w 1010331"/>
                  <a:gd name="connsiteY4625" fmla="*/ 238576 h 303641"/>
                  <a:gd name="connsiteX4626" fmla="*/ 662409 w 1010331"/>
                  <a:gd name="connsiteY4626" fmla="*/ 234057 h 303641"/>
                  <a:gd name="connsiteX4627" fmla="*/ 662409 w 1010331"/>
                  <a:gd name="connsiteY4627" fmla="*/ 234057 h 303641"/>
                  <a:gd name="connsiteX4628" fmla="*/ 643431 w 1010331"/>
                  <a:gd name="connsiteY4628" fmla="*/ 234057 h 303641"/>
                  <a:gd name="connsiteX4629" fmla="*/ 647950 w 1010331"/>
                  <a:gd name="connsiteY4629" fmla="*/ 238576 h 303641"/>
                  <a:gd name="connsiteX4630" fmla="*/ 643431 w 1010331"/>
                  <a:gd name="connsiteY4630" fmla="*/ 243094 h 303641"/>
                  <a:gd name="connsiteX4631" fmla="*/ 638913 w 1010331"/>
                  <a:gd name="connsiteY4631" fmla="*/ 238576 h 303641"/>
                  <a:gd name="connsiteX4632" fmla="*/ 643431 w 1010331"/>
                  <a:gd name="connsiteY4632" fmla="*/ 234057 h 303641"/>
                  <a:gd name="connsiteX4633" fmla="*/ 643431 w 1010331"/>
                  <a:gd name="connsiteY4633" fmla="*/ 234057 h 303641"/>
                  <a:gd name="connsiteX4634" fmla="*/ 624453 w 1010331"/>
                  <a:gd name="connsiteY4634" fmla="*/ 234057 h 303641"/>
                  <a:gd name="connsiteX4635" fmla="*/ 628972 w 1010331"/>
                  <a:gd name="connsiteY4635" fmla="*/ 238576 h 303641"/>
                  <a:gd name="connsiteX4636" fmla="*/ 624453 w 1010331"/>
                  <a:gd name="connsiteY4636" fmla="*/ 243094 h 303641"/>
                  <a:gd name="connsiteX4637" fmla="*/ 619935 w 1010331"/>
                  <a:gd name="connsiteY4637" fmla="*/ 238576 h 303641"/>
                  <a:gd name="connsiteX4638" fmla="*/ 624453 w 1010331"/>
                  <a:gd name="connsiteY4638" fmla="*/ 234057 h 303641"/>
                  <a:gd name="connsiteX4639" fmla="*/ 624453 w 1010331"/>
                  <a:gd name="connsiteY4639" fmla="*/ 234057 h 303641"/>
                  <a:gd name="connsiteX4640" fmla="*/ 605476 w 1010331"/>
                  <a:gd name="connsiteY4640" fmla="*/ 234057 h 303641"/>
                  <a:gd name="connsiteX4641" fmla="*/ 609994 w 1010331"/>
                  <a:gd name="connsiteY4641" fmla="*/ 238576 h 303641"/>
                  <a:gd name="connsiteX4642" fmla="*/ 605476 w 1010331"/>
                  <a:gd name="connsiteY4642" fmla="*/ 243094 h 303641"/>
                  <a:gd name="connsiteX4643" fmla="*/ 600957 w 1010331"/>
                  <a:gd name="connsiteY4643" fmla="*/ 238576 h 303641"/>
                  <a:gd name="connsiteX4644" fmla="*/ 605476 w 1010331"/>
                  <a:gd name="connsiteY4644" fmla="*/ 234057 h 303641"/>
                  <a:gd name="connsiteX4645" fmla="*/ 605476 w 1010331"/>
                  <a:gd name="connsiteY4645" fmla="*/ 234057 h 303641"/>
                  <a:gd name="connsiteX4646" fmla="*/ 586498 w 1010331"/>
                  <a:gd name="connsiteY4646" fmla="*/ 234057 h 303641"/>
                  <a:gd name="connsiteX4647" fmla="*/ 591017 w 1010331"/>
                  <a:gd name="connsiteY4647" fmla="*/ 238576 h 303641"/>
                  <a:gd name="connsiteX4648" fmla="*/ 586498 w 1010331"/>
                  <a:gd name="connsiteY4648" fmla="*/ 243094 h 303641"/>
                  <a:gd name="connsiteX4649" fmla="*/ 581980 w 1010331"/>
                  <a:gd name="connsiteY4649" fmla="*/ 238576 h 303641"/>
                  <a:gd name="connsiteX4650" fmla="*/ 586498 w 1010331"/>
                  <a:gd name="connsiteY4650" fmla="*/ 234057 h 303641"/>
                  <a:gd name="connsiteX4651" fmla="*/ 586498 w 1010331"/>
                  <a:gd name="connsiteY4651" fmla="*/ 234057 h 303641"/>
                  <a:gd name="connsiteX4652" fmla="*/ 568424 w 1010331"/>
                  <a:gd name="connsiteY4652" fmla="*/ 234057 h 303641"/>
                  <a:gd name="connsiteX4653" fmla="*/ 572943 w 1010331"/>
                  <a:gd name="connsiteY4653" fmla="*/ 238576 h 303641"/>
                  <a:gd name="connsiteX4654" fmla="*/ 568424 w 1010331"/>
                  <a:gd name="connsiteY4654" fmla="*/ 243094 h 303641"/>
                  <a:gd name="connsiteX4655" fmla="*/ 563906 w 1010331"/>
                  <a:gd name="connsiteY4655" fmla="*/ 238576 h 303641"/>
                  <a:gd name="connsiteX4656" fmla="*/ 568424 w 1010331"/>
                  <a:gd name="connsiteY4656" fmla="*/ 234057 h 303641"/>
                  <a:gd name="connsiteX4657" fmla="*/ 568424 w 1010331"/>
                  <a:gd name="connsiteY4657" fmla="*/ 234057 h 303641"/>
                  <a:gd name="connsiteX4658" fmla="*/ 549447 w 1010331"/>
                  <a:gd name="connsiteY4658" fmla="*/ 234057 h 303641"/>
                  <a:gd name="connsiteX4659" fmla="*/ 553965 w 1010331"/>
                  <a:gd name="connsiteY4659" fmla="*/ 238576 h 303641"/>
                  <a:gd name="connsiteX4660" fmla="*/ 549447 w 1010331"/>
                  <a:gd name="connsiteY4660" fmla="*/ 243094 h 303641"/>
                  <a:gd name="connsiteX4661" fmla="*/ 544928 w 1010331"/>
                  <a:gd name="connsiteY4661" fmla="*/ 238576 h 303641"/>
                  <a:gd name="connsiteX4662" fmla="*/ 549447 w 1010331"/>
                  <a:gd name="connsiteY4662" fmla="*/ 234057 h 303641"/>
                  <a:gd name="connsiteX4663" fmla="*/ 549447 w 1010331"/>
                  <a:gd name="connsiteY4663" fmla="*/ 234057 h 303641"/>
                  <a:gd name="connsiteX4664" fmla="*/ 530469 w 1010331"/>
                  <a:gd name="connsiteY4664" fmla="*/ 234057 h 303641"/>
                  <a:gd name="connsiteX4665" fmla="*/ 534988 w 1010331"/>
                  <a:gd name="connsiteY4665" fmla="*/ 238576 h 303641"/>
                  <a:gd name="connsiteX4666" fmla="*/ 530469 w 1010331"/>
                  <a:gd name="connsiteY4666" fmla="*/ 243094 h 303641"/>
                  <a:gd name="connsiteX4667" fmla="*/ 525951 w 1010331"/>
                  <a:gd name="connsiteY4667" fmla="*/ 238576 h 303641"/>
                  <a:gd name="connsiteX4668" fmla="*/ 530469 w 1010331"/>
                  <a:gd name="connsiteY4668" fmla="*/ 234057 h 303641"/>
                  <a:gd name="connsiteX4669" fmla="*/ 530469 w 1010331"/>
                  <a:gd name="connsiteY4669" fmla="*/ 234057 h 303641"/>
                  <a:gd name="connsiteX4670" fmla="*/ 511492 w 1010331"/>
                  <a:gd name="connsiteY4670" fmla="*/ 234057 h 303641"/>
                  <a:gd name="connsiteX4671" fmla="*/ 516010 w 1010331"/>
                  <a:gd name="connsiteY4671" fmla="*/ 238576 h 303641"/>
                  <a:gd name="connsiteX4672" fmla="*/ 511492 w 1010331"/>
                  <a:gd name="connsiteY4672" fmla="*/ 243094 h 303641"/>
                  <a:gd name="connsiteX4673" fmla="*/ 506973 w 1010331"/>
                  <a:gd name="connsiteY4673" fmla="*/ 238576 h 303641"/>
                  <a:gd name="connsiteX4674" fmla="*/ 511492 w 1010331"/>
                  <a:gd name="connsiteY4674" fmla="*/ 234057 h 303641"/>
                  <a:gd name="connsiteX4675" fmla="*/ 511492 w 1010331"/>
                  <a:gd name="connsiteY4675" fmla="*/ 234057 h 303641"/>
                  <a:gd name="connsiteX4676" fmla="*/ 493418 w 1010331"/>
                  <a:gd name="connsiteY4676" fmla="*/ 234057 h 303641"/>
                  <a:gd name="connsiteX4677" fmla="*/ 497936 w 1010331"/>
                  <a:gd name="connsiteY4677" fmla="*/ 238576 h 303641"/>
                  <a:gd name="connsiteX4678" fmla="*/ 493418 w 1010331"/>
                  <a:gd name="connsiteY4678" fmla="*/ 243094 h 303641"/>
                  <a:gd name="connsiteX4679" fmla="*/ 488899 w 1010331"/>
                  <a:gd name="connsiteY4679" fmla="*/ 238576 h 303641"/>
                  <a:gd name="connsiteX4680" fmla="*/ 493418 w 1010331"/>
                  <a:gd name="connsiteY4680" fmla="*/ 234057 h 303641"/>
                  <a:gd name="connsiteX4681" fmla="*/ 493418 w 1010331"/>
                  <a:gd name="connsiteY4681" fmla="*/ 234057 h 303641"/>
                  <a:gd name="connsiteX4682" fmla="*/ 474440 w 1010331"/>
                  <a:gd name="connsiteY4682" fmla="*/ 234057 h 303641"/>
                  <a:gd name="connsiteX4683" fmla="*/ 478959 w 1010331"/>
                  <a:gd name="connsiteY4683" fmla="*/ 238576 h 303641"/>
                  <a:gd name="connsiteX4684" fmla="*/ 474440 w 1010331"/>
                  <a:gd name="connsiteY4684" fmla="*/ 243094 h 303641"/>
                  <a:gd name="connsiteX4685" fmla="*/ 469922 w 1010331"/>
                  <a:gd name="connsiteY4685" fmla="*/ 238576 h 303641"/>
                  <a:gd name="connsiteX4686" fmla="*/ 474440 w 1010331"/>
                  <a:gd name="connsiteY4686" fmla="*/ 234057 h 303641"/>
                  <a:gd name="connsiteX4687" fmla="*/ 474440 w 1010331"/>
                  <a:gd name="connsiteY4687" fmla="*/ 234057 h 303641"/>
                  <a:gd name="connsiteX4688" fmla="*/ 455462 w 1010331"/>
                  <a:gd name="connsiteY4688" fmla="*/ 234057 h 303641"/>
                  <a:gd name="connsiteX4689" fmla="*/ 459981 w 1010331"/>
                  <a:gd name="connsiteY4689" fmla="*/ 238576 h 303641"/>
                  <a:gd name="connsiteX4690" fmla="*/ 455462 w 1010331"/>
                  <a:gd name="connsiteY4690" fmla="*/ 243094 h 303641"/>
                  <a:gd name="connsiteX4691" fmla="*/ 450944 w 1010331"/>
                  <a:gd name="connsiteY4691" fmla="*/ 238576 h 303641"/>
                  <a:gd name="connsiteX4692" fmla="*/ 455462 w 1010331"/>
                  <a:gd name="connsiteY4692" fmla="*/ 234057 h 303641"/>
                  <a:gd name="connsiteX4693" fmla="*/ 455462 w 1010331"/>
                  <a:gd name="connsiteY4693" fmla="*/ 234057 h 303641"/>
                  <a:gd name="connsiteX4694" fmla="*/ 436485 w 1010331"/>
                  <a:gd name="connsiteY4694" fmla="*/ 234057 h 303641"/>
                  <a:gd name="connsiteX4695" fmla="*/ 441003 w 1010331"/>
                  <a:gd name="connsiteY4695" fmla="*/ 238576 h 303641"/>
                  <a:gd name="connsiteX4696" fmla="*/ 436485 w 1010331"/>
                  <a:gd name="connsiteY4696" fmla="*/ 243094 h 303641"/>
                  <a:gd name="connsiteX4697" fmla="*/ 431966 w 1010331"/>
                  <a:gd name="connsiteY4697" fmla="*/ 238576 h 303641"/>
                  <a:gd name="connsiteX4698" fmla="*/ 436485 w 1010331"/>
                  <a:gd name="connsiteY4698" fmla="*/ 234057 h 303641"/>
                  <a:gd name="connsiteX4699" fmla="*/ 436485 w 1010331"/>
                  <a:gd name="connsiteY4699" fmla="*/ 234057 h 303641"/>
                  <a:gd name="connsiteX4700" fmla="*/ 417507 w 1010331"/>
                  <a:gd name="connsiteY4700" fmla="*/ 234057 h 303641"/>
                  <a:gd name="connsiteX4701" fmla="*/ 422026 w 1010331"/>
                  <a:gd name="connsiteY4701" fmla="*/ 238576 h 303641"/>
                  <a:gd name="connsiteX4702" fmla="*/ 417507 w 1010331"/>
                  <a:gd name="connsiteY4702" fmla="*/ 243094 h 303641"/>
                  <a:gd name="connsiteX4703" fmla="*/ 412989 w 1010331"/>
                  <a:gd name="connsiteY4703" fmla="*/ 238576 h 303641"/>
                  <a:gd name="connsiteX4704" fmla="*/ 417507 w 1010331"/>
                  <a:gd name="connsiteY4704" fmla="*/ 234057 h 303641"/>
                  <a:gd name="connsiteX4705" fmla="*/ 417507 w 1010331"/>
                  <a:gd name="connsiteY4705" fmla="*/ 234057 h 303641"/>
                  <a:gd name="connsiteX4706" fmla="*/ 399433 w 1010331"/>
                  <a:gd name="connsiteY4706" fmla="*/ 234057 h 303641"/>
                  <a:gd name="connsiteX4707" fmla="*/ 403952 w 1010331"/>
                  <a:gd name="connsiteY4707" fmla="*/ 238576 h 303641"/>
                  <a:gd name="connsiteX4708" fmla="*/ 399433 w 1010331"/>
                  <a:gd name="connsiteY4708" fmla="*/ 243094 h 303641"/>
                  <a:gd name="connsiteX4709" fmla="*/ 394915 w 1010331"/>
                  <a:gd name="connsiteY4709" fmla="*/ 238576 h 303641"/>
                  <a:gd name="connsiteX4710" fmla="*/ 399433 w 1010331"/>
                  <a:gd name="connsiteY4710" fmla="*/ 234057 h 303641"/>
                  <a:gd name="connsiteX4711" fmla="*/ 399433 w 1010331"/>
                  <a:gd name="connsiteY4711" fmla="*/ 234057 h 303641"/>
                  <a:gd name="connsiteX4712" fmla="*/ 380456 w 1010331"/>
                  <a:gd name="connsiteY4712" fmla="*/ 234057 h 303641"/>
                  <a:gd name="connsiteX4713" fmla="*/ 384974 w 1010331"/>
                  <a:gd name="connsiteY4713" fmla="*/ 238576 h 303641"/>
                  <a:gd name="connsiteX4714" fmla="*/ 380456 w 1010331"/>
                  <a:gd name="connsiteY4714" fmla="*/ 243094 h 303641"/>
                  <a:gd name="connsiteX4715" fmla="*/ 375937 w 1010331"/>
                  <a:gd name="connsiteY4715" fmla="*/ 238576 h 303641"/>
                  <a:gd name="connsiteX4716" fmla="*/ 380456 w 1010331"/>
                  <a:gd name="connsiteY4716" fmla="*/ 234057 h 303641"/>
                  <a:gd name="connsiteX4717" fmla="*/ 380456 w 1010331"/>
                  <a:gd name="connsiteY4717" fmla="*/ 234057 h 303641"/>
                  <a:gd name="connsiteX4718" fmla="*/ 361478 w 1010331"/>
                  <a:gd name="connsiteY4718" fmla="*/ 234057 h 303641"/>
                  <a:gd name="connsiteX4719" fmla="*/ 365997 w 1010331"/>
                  <a:gd name="connsiteY4719" fmla="*/ 238576 h 303641"/>
                  <a:gd name="connsiteX4720" fmla="*/ 361478 w 1010331"/>
                  <a:gd name="connsiteY4720" fmla="*/ 243094 h 303641"/>
                  <a:gd name="connsiteX4721" fmla="*/ 356960 w 1010331"/>
                  <a:gd name="connsiteY4721" fmla="*/ 238576 h 303641"/>
                  <a:gd name="connsiteX4722" fmla="*/ 361478 w 1010331"/>
                  <a:gd name="connsiteY4722" fmla="*/ 234057 h 303641"/>
                  <a:gd name="connsiteX4723" fmla="*/ 361478 w 1010331"/>
                  <a:gd name="connsiteY4723" fmla="*/ 234057 h 303641"/>
                  <a:gd name="connsiteX4724" fmla="*/ 342501 w 1010331"/>
                  <a:gd name="connsiteY4724" fmla="*/ 234057 h 303641"/>
                  <a:gd name="connsiteX4725" fmla="*/ 347019 w 1010331"/>
                  <a:gd name="connsiteY4725" fmla="*/ 238576 h 303641"/>
                  <a:gd name="connsiteX4726" fmla="*/ 342501 w 1010331"/>
                  <a:gd name="connsiteY4726" fmla="*/ 243094 h 303641"/>
                  <a:gd name="connsiteX4727" fmla="*/ 337982 w 1010331"/>
                  <a:gd name="connsiteY4727" fmla="*/ 238576 h 303641"/>
                  <a:gd name="connsiteX4728" fmla="*/ 342501 w 1010331"/>
                  <a:gd name="connsiteY4728" fmla="*/ 234057 h 303641"/>
                  <a:gd name="connsiteX4729" fmla="*/ 342501 w 1010331"/>
                  <a:gd name="connsiteY4729" fmla="*/ 234057 h 303641"/>
                  <a:gd name="connsiteX4730" fmla="*/ 323523 w 1010331"/>
                  <a:gd name="connsiteY4730" fmla="*/ 234057 h 303641"/>
                  <a:gd name="connsiteX4731" fmla="*/ 328041 w 1010331"/>
                  <a:gd name="connsiteY4731" fmla="*/ 238576 h 303641"/>
                  <a:gd name="connsiteX4732" fmla="*/ 323523 w 1010331"/>
                  <a:gd name="connsiteY4732" fmla="*/ 243094 h 303641"/>
                  <a:gd name="connsiteX4733" fmla="*/ 319004 w 1010331"/>
                  <a:gd name="connsiteY4733" fmla="*/ 238576 h 303641"/>
                  <a:gd name="connsiteX4734" fmla="*/ 323523 w 1010331"/>
                  <a:gd name="connsiteY4734" fmla="*/ 234057 h 303641"/>
                  <a:gd name="connsiteX4735" fmla="*/ 323523 w 1010331"/>
                  <a:gd name="connsiteY4735" fmla="*/ 234057 h 303641"/>
                  <a:gd name="connsiteX4736" fmla="*/ 305449 w 1010331"/>
                  <a:gd name="connsiteY4736" fmla="*/ 234057 h 303641"/>
                  <a:gd name="connsiteX4737" fmla="*/ 309968 w 1010331"/>
                  <a:gd name="connsiteY4737" fmla="*/ 238576 h 303641"/>
                  <a:gd name="connsiteX4738" fmla="*/ 305449 w 1010331"/>
                  <a:gd name="connsiteY4738" fmla="*/ 243094 h 303641"/>
                  <a:gd name="connsiteX4739" fmla="*/ 300931 w 1010331"/>
                  <a:gd name="connsiteY4739" fmla="*/ 238576 h 303641"/>
                  <a:gd name="connsiteX4740" fmla="*/ 305449 w 1010331"/>
                  <a:gd name="connsiteY4740" fmla="*/ 234057 h 303641"/>
                  <a:gd name="connsiteX4741" fmla="*/ 305449 w 1010331"/>
                  <a:gd name="connsiteY4741" fmla="*/ 234057 h 303641"/>
                  <a:gd name="connsiteX4742" fmla="*/ 286471 w 1010331"/>
                  <a:gd name="connsiteY4742" fmla="*/ 234057 h 303641"/>
                  <a:gd name="connsiteX4743" fmla="*/ 290990 w 1010331"/>
                  <a:gd name="connsiteY4743" fmla="*/ 238576 h 303641"/>
                  <a:gd name="connsiteX4744" fmla="*/ 286471 w 1010331"/>
                  <a:gd name="connsiteY4744" fmla="*/ 243094 h 303641"/>
                  <a:gd name="connsiteX4745" fmla="*/ 281953 w 1010331"/>
                  <a:gd name="connsiteY4745" fmla="*/ 238576 h 303641"/>
                  <a:gd name="connsiteX4746" fmla="*/ 286471 w 1010331"/>
                  <a:gd name="connsiteY4746" fmla="*/ 234057 h 303641"/>
                  <a:gd name="connsiteX4747" fmla="*/ 286471 w 1010331"/>
                  <a:gd name="connsiteY4747" fmla="*/ 234057 h 303641"/>
                  <a:gd name="connsiteX4748" fmla="*/ 840437 w 1010331"/>
                  <a:gd name="connsiteY4748" fmla="*/ 225020 h 303641"/>
                  <a:gd name="connsiteX4749" fmla="*/ 844955 w 1010331"/>
                  <a:gd name="connsiteY4749" fmla="*/ 229539 h 303641"/>
                  <a:gd name="connsiteX4750" fmla="*/ 840437 w 1010331"/>
                  <a:gd name="connsiteY4750" fmla="*/ 234057 h 303641"/>
                  <a:gd name="connsiteX4751" fmla="*/ 835918 w 1010331"/>
                  <a:gd name="connsiteY4751" fmla="*/ 229539 h 303641"/>
                  <a:gd name="connsiteX4752" fmla="*/ 840437 w 1010331"/>
                  <a:gd name="connsiteY4752" fmla="*/ 225020 h 303641"/>
                  <a:gd name="connsiteX4753" fmla="*/ 840437 w 1010331"/>
                  <a:gd name="connsiteY4753" fmla="*/ 225020 h 303641"/>
                  <a:gd name="connsiteX4754" fmla="*/ 821459 w 1010331"/>
                  <a:gd name="connsiteY4754" fmla="*/ 225020 h 303641"/>
                  <a:gd name="connsiteX4755" fmla="*/ 825978 w 1010331"/>
                  <a:gd name="connsiteY4755" fmla="*/ 229539 h 303641"/>
                  <a:gd name="connsiteX4756" fmla="*/ 821459 w 1010331"/>
                  <a:gd name="connsiteY4756" fmla="*/ 234057 h 303641"/>
                  <a:gd name="connsiteX4757" fmla="*/ 816941 w 1010331"/>
                  <a:gd name="connsiteY4757" fmla="*/ 229539 h 303641"/>
                  <a:gd name="connsiteX4758" fmla="*/ 821459 w 1010331"/>
                  <a:gd name="connsiteY4758" fmla="*/ 225020 h 303641"/>
                  <a:gd name="connsiteX4759" fmla="*/ 821459 w 1010331"/>
                  <a:gd name="connsiteY4759" fmla="*/ 225020 h 303641"/>
                  <a:gd name="connsiteX4760" fmla="*/ 803385 w 1010331"/>
                  <a:gd name="connsiteY4760" fmla="*/ 225020 h 303641"/>
                  <a:gd name="connsiteX4761" fmla="*/ 807904 w 1010331"/>
                  <a:gd name="connsiteY4761" fmla="*/ 229539 h 303641"/>
                  <a:gd name="connsiteX4762" fmla="*/ 803385 w 1010331"/>
                  <a:gd name="connsiteY4762" fmla="*/ 234057 h 303641"/>
                  <a:gd name="connsiteX4763" fmla="*/ 798867 w 1010331"/>
                  <a:gd name="connsiteY4763" fmla="*/ 229539 h 303641"/>
                  <a:gd name="connsiteX4764" fmla="*/ 803385 w 1010331"/>
                  <a:gd name="connsiteY4764" fmla="*/ 225020 h 303641"/>
                  <a:gd name="connsiteX4765" fmla="*/ 803385 w 1010331"/>
                  <a:gd name="connsiteY4765" fmla="*/ 225020 h 303641"/>
                  <a:gd name="connsiteX4766" fmla="*/ 784408 w 1010331"/>
                  <a:gd name="connsiteY4766" fmla="*/ 225020 h 303641"/>
                  <a:gd name="connsiteX4767" fmla="*/ 788926 w 1010331"/>
                  <a:gd name="connsiteY4767" fmla="*/ 229539 h 303641"/>
                  <a:gd name="connsiteX4768" fmla="*/ 784408 w 1010331"/>
                  <a:gd name="connsiteY4768" fmla="*/ 234057 h 303641"/>
                  <a:gd name="connsiteX4769" fmla="*/ 779889 w 1010331"/>
                  <a:gd name="connsiteY4769" fmla="*/ 229539 h 303641"/>
                  <a:gd name="connsiteX4770" fmla="*/ 784408 w 1010331"/>
                  <a:gd name="connsiteY4770" fmla="*/ 225020 h 303641"/>
                  <a:gd name="connsiteX4771" fmla="*/ 784408 w 1010331"/>
                  <a:gd name="connsiteY4771" fmla="*/ 225020 h 303641"/>
                  <a:gd name="connsiteX4772" fmla="*/ 765430 w 1010331"/>
                  <a:gd name="connsiteY4772" fmla="*/ 225020 h 303641"/>
                  <a:gd name="connsiteX4773" fmla="*/ 769948 w 1010331"/>
                  <a:gd name="connsiteY4773" fmla="*/ 229539 h 303641"/>
                  <a:gd name="connsiteX4774" fmla="*/ 765430 w 1010331"/>
                  <a:gd name="connsiteY4774" fmla="*/ 234057 h 303641"/>
                  <a:gd name="connsiteX4775" fmla="*/ 760912 w 1010331"/>
                  <a:gd name="connsiteY4775" fmla="*/ 229539 h 303641"/>
                  <a:gd name="connsiteX4776" fmla="*/ 765430 w 1010331"/>
                  <a:gd name="connsiteY4776" fmla="*/ 225020 h 303641"/>
                  <a:gd name="connsiteX4777" fmla="*/ 765430 w 1010331"/>
                  <a:gd name="connsiteY4777" fmla="*/ 225020 h 303641"/>
                  <a:gd name="connsiteX4778" fmla="*/ 746452 w 1010331"/>
                  <a:gd name="connsiteY4778" fmla="*/ 225020 h 303641"/>
                  <a:gd name="connsiteX4779" fmla="*/ 750971 w 1010331"/>
                  <a:gd name="connsiteY4779" fmla="*/ 229539 h 303641"/>
                  <a:gd name="connsiteX4780" fmla="*/ 746452 w 1010331"/>
                  <a:gd name="connsiteY4780" fmla="*/ 234057 h 303641"/>
                  <a:gd name="connsiteX4781" fmla="*/ 741934 w 1010331"/>
                  <a:gd name="connsiteY4781" fmla="*/ 229539 h 303641"/>
                  <a:gd name="connsiteX4782" fmla="*/ 746452 w 1010331"/>
                  <a:gd name="connsiteY4782" fmla="*/ 225020 h 303641"/>
                  <a:gd name="connsiteX4783" fmla="*/ 746452 w 1010331"/>
                  <a:gd name="connsiteY4783" fmla="*/ 225020 h 303641"/>
                  <a:gd name="connsiteX4784" fmla="*/ 727475 w 1010331"/>
                  <a:gd name="connsiteY4784" fmla="*/ 225020 h 303641"/>
                  <a:gd name="connsiteX4785" fmla="*/ 731993 w 1010331"/>
                  <a:gd name="connsiteY4785" fmla="*/ 229539 h 303641"/>
                  <a:gd name="connsiteX4786" fmla="*/ 727475 w 1010331"/>
                  <a:gd name="connsiteY4786" fmla="*/ 234057 h 303641"/>
                  <a:gd name="connsiteX4787" fmla="*/ 722956 w 1010331"/>
                  <a:gd name="connsiteY4787" fmla="*/ 229539 h 303641"/>
                  <a:gd name="connsiteX4788" fmla="*/ 727475 w 1010331"/>
                  <a:gd name="connsiteY4788" fmla="*/ 225020 h 303641"/>
                  <a:gd name="connsiteX4789" fmla="*/ 727475 w 1010331"/>
                  <a:gd name="connsiteY4789" fmla="*/ 225020 h 303641"/>
                  <a:gd name="connsiteX4790" fmla="*/ 709401 w 1010331"/>
                  <a:gd name="connsiteY4790" fmla="*/ 225020 h 303641"/>
                  <a:gd name="connsiteX4791" fmla="*/ 713919 w 1010331"/>
                  <a:gd name="connsiteY4791" fmla="*/ 229539 h 303641"/>
                  <a:gd name="connsiteX4792" fmla="*/ 709401 w 1010331"/>
                  <a:gd name="connsiteY4792" fmla="*/ 234057 h 303641"/>
                  <a:gd name="connsiteX4793" fmla="*/ 704882 w 1010331"/>
                  <a:gd name="connsiteY4793" fmla="*/ 229539 h 303641"/>
                  <a:gd name="connsiteX4794" fmla="*/ 709401 w 1010331"/>
                  <a:gd name="connsiteY4794" fmla="*/ 225020 h 303641"/>
                  <a:gd name="connsiteX4795" fmla="*/ 709401 w 1010331"/>
                  <a:gd name="connsiteY4795" fmla="*/ 225020 h 303641"/>
                  <a:gd name="connsiteX4796" fmla="*/ 690423 w 1010331"/>
                  <a:gd name="connsiteY4796" fmla="*/ 225020 h 303641"/>
                  <a:gd name="connsiteX4797" fmla="*/ 694942 w 1010331"/>
                  <a:gd name="connsiteY4797" fmla="*/ 229539 h 303641"/>
                  <a:gd name="connsiteX4798" fmla="*/ 690423 w 1010331"/>
                  <a:gd name="connsiteY4798" fmla="*/ 234057 h 303641"/>
                  <a:gd name="connsiteX4799" fmla="*/ 685905 w 1010331"/>
                  <a:gd name="connsiteY4799" fmla="*/ 229539 h 303641"/>
                  <a:gd name="connsiteX4800" fmla="*/ 690423 w 1010331"/>
                  <a:gd name="connsiteY4800" fmla="*/ 225020 h 303641"/>
                  <a:gd name="connsiteX4801" fmla="*/ 690423 w 1010331"/>
                  <a:gd name="connsiteY4801" fmla="*/ 225020 h 303641"/>
                  <a:gd name="connsiteX4802" fmla="*/ 671446 w 1010331"/>
                  <a:gd name="connsiteY4802" fmla="*/ 225020 h 303641"/>
                  <a:gd name="connsiteX4803" fmla="*/ 675964 w 1010331"/>
                  <a:gd name="connsiteY4803" fmla="*/ 229539 h 303641"/>
                  <a:gd name="connsiteX4804" fmla="*/ 671446 w 1010331"/>
                  <a:gd name="connsiteY4804" fmla="*/ 234057 h 303641"/>
                  <a:gd name="connsiteX4805" fmla="*/ 666927 w 1010331"/>
                  <a:gd name="connsiteY4805" fmla="*/ 229539 h 303641"/>
                  <a:gd name="connsiteX4806" fmla="*/ 671446 w 1010331"/>
                  <a:gd name="connsiteY4806" fmla="*/ 225020 h 303641"/>
                  <a:gd name="connsiteX4807" fmla="*/ 671446 w 1010331"/>
                  <a:gd name="connsiteY4807" fmla="*/ 225020 h 303641"/>
                  <a:gd name="connsiteX4808" fmla="*/ 652468 w 1010331"/>
                  <a:gd name="connsiteY4808" fmla="*/ 225020 h 303641"/>
                  <a:gd name="connsiteX4809" fmla="*/ 656987 w 1010331"/>
                  <a:gd name="connsiteY4809" fmla="*/ 229539 h 303641"/>
                  <a:gd name="connsiteX4810" fmla="*/ 652468 w 1010331"/>
                  <a:gd name="connsiteY4810" fmla="*/ 234057 h 303641"/>
                  <a:gd name="connsiteX4811" fmla="*/ 647950 w 1010331"/>
                  <a:gd name="connsiteY4811" fmla="*/ 229539 h 303641"/>
                  <a:gd name="connsiteX4812" fmla="*/ 652468 w 1010331"/>
                  <a:gd name="connsiteY4812" fmla="*/ 225020 h 303641"/>
                  <a:gd name="connsiteX4813" fmla="*/ 652468 w 1010331"/>
                  <a:gd name="connsiteY4813" fmla="*/ 225020 h 303641"/>
                  <a:gd name="connsiteX4814" fmla="*/ 633490 w 1010331"/>
                  <a:gd name="connsiteY4814" fmla="*/ 225020 h 303641"/>
                  <a:gd name="connsiteX4815" fmla="*/ 638009 w 1010331"/>
                  <a:gd name="connsiteY4815" fmla="*/ 229539 h 303641"/>
                  <a:gd name="connsiteX4816" fmla="*/ 633490 w 1010331"/>
                  <a:gd name="connsiteY4816" fmla="*/ 234057 h 303641"/>
                  <a:gd name="connsiteX4817" fmla="*/ 628972 w 1010331"/>
                  <a:gd name="connsiteY4817" fmla="*/ 229539 h 303641"/>
                  <a:gd name="connsiteX4818" fmla="*/ 633490 w 1010331"/>
                  <a:gd name="connsiteY4818" fmla="*/ 225020 h 303641"/>
                  <a:gd name="connsiteX4819" fmla="*/ 633490 w 1010331"/>
                  <a:gd name="connsiteY4819" fmla="*/ 225020 h 303641"/>
                  <a:gd name="connsiteX4820" fmla="*/ 615417 w 1010331"/>
                  <a:gd name="connsiteY4820" fmla="*/ 225020 h 303641"/>
                  <a:gd name="connsiteX4821" fmla="*/ 619935 w 1010331"/>
                  <a:gd name="connsiteY4821" fmla="*/ 229539 h 303641"/>
                  <a:gd name="connsiteX4822" fmla="*/ 615417 w 1010331"/>
                  <a:gd name="connsiteY4822" fmla="*/ 234057 h 303641"/>
                  <a:gd name="connsiteX4823" fmla="*/ 610898 w 1010331"/>
                  <a:gd name="connsiteY4823" fmla="*/ 229539 h 303641"/>
                  <a:gd name="connsiteX4824" fmla="*/ 615417 w 1010331"/>
                  <a:gd name="connsiteY4824" fmla="*/ 225020 h 303641"/>
                  <a:gd name="connsiteX4825" fmla="*/ 615417 w 1010331"/>
                  <a:gd name="connsiteY4825" fmla="*/ 225020 h 303641"/>
                  <a:gd name="connsiteX4826" fmla="*/ 596439 w 1010331"/>
                  <a:gd name="connsiteY4826" fmla="*/ 225020 h 303641"/>
                  <a:gd name="connsiteX4827" fmla="*/ 600957 w 1010331"/>
                  <a:gd name="connsiteY4827" fmla="*/ 229539 h 303641"/>
                  <a:gd name="connsiteX4828" fmla="*/ 596439 w 1010331"/>
                  <a:gd name="connsiteY4828" fmla="*/ 234057 h 303641"/>
                  <a:gd name="connsiteX4829" fmla="*/ 591920 w 1010331"/>
                  <a:gd name="connsiteY4829" fmla="*/ 229539 h 303641"/>
                  <a:gd name="connsiteX4830" fmla="*/ 596439 w 1010331"/>
                  <a:gd name="connsiteY4830" fmla="*/ 225020 h 303641"/>
                  <a:gd name="connsiteX4831" fmla="*/ 596439 w 1010331"/>
                  <a:gd name="connsiteY4831" fmla="*/ 225020 h 303641"/>
                  <a:gd name="connsiteX4832" fmla="*/ 577461 w 1010331"/>
                  <a:gd name="connsiteY4832" fmla="*/ 225020 h 303641"/>
                  <a:gd name="connsiteX4833" fmla="*/ 581980 w 1010331"/>
                  <a:gd name="connsiteY4833" fmla="*/ 229539 h 303641"/>
                  <a:gd name="connsiteX4834" fmla="*/ 577461 w 1010331"/>
                  <a:gd name="connsiteY4834" fmla="*/ 234057 h 303641"/>
                  <a:gd name="connsiteX4835" fmla="*/ 572943 w 1010331"/>
                  <a:gd name="connsiteY4835" fmla="*/ 229539 h 303641"/>
                  <a:gd name="connsiteX4836" fmla="*/ 577461 w 1010331"/>
                  <a:gd name="connsiteY4836" fmla="*/ 225020 h 303641"/>
                  <a:gd name="connsiteX4837" fmla="*/ 577461 w 1010331"/>
                  <a:gd name="connsiteY4837" fmla="*/ 225020 h 303641"/>
                  <a:gd name="connsiteX4838" fmla="*/ 558484 w 1010331"/>
                  <a:gd name="connsiteY4838" fmla="*/ 225020 h 303641"/>
                  <a:gd name="connsiteX4839" fmla="*/ 563002 w 1010331"/>
                  <a:gd name="connsiteY4839" fmla="*/ 229539 h 303641"/>
                  <a:gd name="connsiteX4840" fmla="*/ 558484 w 1010331"/>
                  <a:gd name="connsiteY4840" fmla="*/ 234057 h 303641"/>
                  <a:gd name="connsiteX4841" fmla="*/ 553965 w 1010331"/>
                  <a:gd name="connsiteY4841" fmla="*/ 229539 h 303641"/>
                  <a:gd name="connsiteX4842" fmla="*/ 558484 w 1010331"/>
                  <a:gd name="connsiteY4842" fmla="*/ 225020 h 303641"/>
                  <a:gd name="connsiteX4843" fmla="*/ 558484 w 1010331"/>
                  <a:gd name="connsiteY4843" fmla="*/ 225020 h 303641"/>
                  <a:gd name="connsiteX4844" fmla="*/ 539506 w 1010331"/>
                  <a:gd name="connsiteY4844" fmla="*/ 225020 h 303641"/>
                  <a:gd name="connsiteX4845" fmla="*/ 544025 w 1010331"/>
                  <a:gd name="connsiteY4845" fmla="*/ 229539 h 303641"/>
                  <a:gd name="connsiteX4846" fmla="*/ 539506 w 1010331"/>
                  <a:gd name="connsiteY4846" fmla="*/ 234057 h 303641"/>
                  <a:gd name="connsiteX4847" fmla="*/ 534988 w 1010331"/>
                  <a:gd name="connsiteY4847" fmla="*/ 229539 h 303641"/>
                  <a:gd name="connsiteX4848" fmla="*/ 539506 w 1010331"/>
                  <a:gd name="connsiteY4848" fmla="*/ 225020 h 303641"/>
                  <a:gd name="connsiteX4849" fmla="*/ 539506 w 1010331"/>
                  <a:gd name="connsiteY4849" fmla="*/ 225020 h 303641"/>
                  <a:gd name="connsiteX4850" fmla="*/ 521432 w 1010331"/>
                  <a:gd name="connsiteY4850" fmla="*/ 225020 h 303641"/>
                  <a:gd name="connsiteX4851" fmla="*/ 525951 w 1010331"/>
                  <a:gd name="connsiteY4851" fmla="*/ 229539 h 303641"/>
                  <a:gd name="connsiteX4852" fmla="*/ 521432 w 1010331"/>
                  <a:gd name="connsiteY4852" fmla="*/ 234057 h 303641"/>
                  <a:gd name="connsiteX4853" fmla="*/ 516914 w 1010331"/>
                  <a:gd name="connsiteY4853" fmla="*/ 229539 h 303641"/>
                  <a:gd name="connsiteX4854" fmla="*/ 521432 w 1010331"/>
                  <a:gd name="connsiteY4854" fmla="*/ 225020 h 303641"/>
                  <a:gd name="connsiteX4855" fmla="*/ 521432 w 1010331"/>
                  <a:gd name="connsiteY4855" fmla="*/ 225020 h 303641"/>
                  <a:gd name="connsiteX4856" fmla="*/ 502455 w 1010331"/>
                  <a:gd name="connsiteY4856" fmla="*/ 225020 h 303641"/>
                  <a:gd name="connsiteX4857" fmla="*/ 506973 w 1010331"/>
                  <a:gd name="connsiteY4857" fmla="*/ 229539 h 303641"/>
                  <a:gd name="connsiteX4858" fmla="*/ 502455 w 1010331"/>
                  <a:gd name="connsiteY4858" fmla="*/ 234057 h 303641"/>
                  <a:gd name="connsiteX4859" fmla="*/ 497936 w 1010331"/>
                  <a:gd name="connsiteY4859" fmla="*/ 229539 h 303641"/>
                  <a:gd name="connsiteX4860" fmla="*/ 502455 w 1010331"/>
                  <a:gd name="connsiteY4860" fmla="*/ 225020 h 303641"/>
                  <a:gd name="connsiteX4861" fmla="*/ 502455 w 1010331"/>
                  <a:gd name="connsiteY4861" fmla="*/ 225020 h 303641"/>
                  <a:gd name="connsiteX4862" fmla="*/ 483477 w 1010331"/>
                  <a:gd name="connsiteY4862" fmla="*/ 225020 h 303641"/>
                  <a:gd name="connsiteX4863" fmla="*/ 487995 w 1010331"/>
                  <a:gd name="connsiteY4863" fmla="*/ 229539 h 303641"/>
                  <a:gd name="connsiteX4864" fmla="*/ 483477 w 1010331"/>
                  <a:gd name="connsiteY4864" fmla="*/ 234057 h 303641"/>
                  <a:gd name="connsiteX4865" fmla="*/ 478959 w 1010331"/>
                  <a:gd name="connsiteY4865" fmla="*/ 229539 h 303641"/>
                  <a:gd name="connsiteX4866" fmla="*/ 483477 w 1010331"/>
                  <a:gd name="connsiteY4866" fmla="*/ 225020 h 303641"/>
                  <a:gd name="connsiteX4867" fmla="*/ 483477 w 1010331"/>
                  <a:gd name="connsiteY4867" fmla="*/ 225020 h 303641"/>
                  <a:gd name="connsiteX4868" fmla="*/ 464499 w 1010331"/>
                  <a:gd name="connsiteY4868" fmla="*/ 225020 h 303641"/>
                  <a:gd name="connsiteX4869" fmla="*/ 469018 w 1010331"/>
                  <a:gd name="connsiteY4869" fmla="*/ 229539 h 303641"/>
                  <a:gd name="connsiteX4870" fmla="*/ 464499 w 1010331"/>
                  <a:gd name="connsiteY4870" fmla="*/ 234057 h 303641"/>
                  <a:gd name="connsiteX4871" fmla="*/ 459981 w 1010331"/>
                  <a:gd name="connsiteY4871" fmla="*/ 229539 h 303641"/>
                  <a:gd name="connsiteX4872" fmla="*/ 464499 w 1010331"/>
                  <a:gd name="connsiteY4872" fmla="*/ 225020 h 303641"/>
                  <a:gd name="connsiteX4873" fmla="*/ 464499 w 1010331"/>
                  <a:gd name="connsiteY4873" fmla="*/ 225020 h 303641"/>
                  <a:gd name="connsiteX4874" fmla="*/ 446425 w 1010331"/>
                  <a:gd name="connsiteY4874" fmla="*/ 225020 h 303641"/>
                  <a:gd name="connsiteX4875" fmla="*/ 450944 w 1010331"/>
                  <a:gd name="connsiteY4875" fmla="*/ 229539 h 303641"/>
                  <a:gd name="connsiteX4876" fmla="*/ 446425 w 1010331"/>
                  <a:gd name="connsiteY4876" fmla="*/ 234057 h 303641"/>
                  <a:gd name="connsiteX4877" fmla="*/ 441907 w 1010331"/>
                  <a:gd name="connsiteY4877" fmla="*/ 229539 h 303641"/>
                  <a:gd name="connsiteX4878" fmla="*/ 446425 w 1010331"/>
                  <a:gd name="connsiteY4878" fmla="*/ 225020 h 303641"/>
                  <a:gd name="connsiteX4879" fmla="*/ 446425 w 1010331"/>
                  <a:gd name="connsiteY4879" fmla="*/ 225020 h 303641"/>
                  <a:gd name="connsiteX4880" fmla="*/ 427448 w 1010331"/>
                  <a:gd name="connsiteY4880" fmla="*/ 225020 h 303641"/>
                  <a:gd name="connsiteX4881" fmla="*/ 431966 w 1010331"/>
                  <a:gd name="connsiteY4881" fmla="*/ 229539 h 303641"/>
                  <a:gd name="connsiteX4882" fmla="*/ 427448 w 1010331"/>
                  <a:gd name="connsiteY4882" fmla="*/ 234057 h 303641"/>
                  <a:gd name="connsiteX4883" fmla="*/ 422929 w 1010331"/>
                  <a:gd name="connsiteY4883" fmla="*/ 229539 h 303641"/>
                  <a:gd name="connsiteX4884" fmla="*/ 427448 w 1010331"/>
                  <a:gd name="connsiteY4884" fmla="*/ 225020 h 303641"/>
                  <a:gd name="connsiteX4885" fmla="*/ 427448 w 1010331"/>
                  <a:gd name="connsiteY4885" fmla="*/ 225020 h 303641"/>
                  <a:gd name="connsiteX4886" fmla="*/ 408470 w 1010331"/>
                  <a:gd name="connsiteY4886" fmla="*/ 225020 h 303641"/>
                  <a:gd name="connsiteX4887" fmla="*/ 412989 w 1010331"/>
                  <a:gd name="connsiteY4887" fmla="*/ 229539 h 303641"/>
                  <a:gd name="connsiteX4888" fmla="*/ 408470 w 1010331"/>
                  <a:gd name="connsiteY4888" fmla="*/ 234057 h 303641"/>
                  <a:gd name="connsiteX4889" fmla="*/ 403952 w 1010331"/>
                  <a:gd name="connsiteY4889" fmla="*/ 229539 h 303641"/>
                  <a:gd name="connsiteX4890" fmla="*/ 408470 w 1010331"/>
                  <a:gd name="connsiteY4890" fmla="*/ 225020 h 303641"/>
                  <a:gd name="connsiteX4891" fmla="*/ 408470 w 1010331"/>
                  <a:gd name="connsiteY4891" fmla="*/ 225020 h 303641"/>
                  <a:gd name="connsiteX4892" fmla="*/ 389493 w 1010331"/>
                  <a:gd name="connsiteY4892" fmla="*/ 225020 h 303641"/>
                  <a:gd name="connsiteX4893" fmla="*/ 394011 w 1010331"/>
                  <a:gd name="connsiteY4893" fmla="*/ 229539 h 303641"/>
                  <a:gd name="connsiteX4894" fmla="*/ 389493 w 1010331"/>
                  <a:gd name="connsiteY4894" fmla="*/ 234057 h 303641"/>
                  <a:gd name="connsiteX4895" fmla="*/ 384974 w 1010331"/>
                  <a:gd name="connsiteY4895" fmla="*/ 229539 h 303641"/>
                  <a:gd name="connsiteX4896" fmla="*/ 389493 w 1010331"/>
                  <a:gd name="connsiteY4896" fmla="*/ 225020 h 303641"/>
                  <a:gd name="connsiteX4897" fmla="*/ 389493 w 1010331"/>
                  <a:gd name="connsiteY4897" fmla="*/ 225020 h 303641"/>
                  <a:gd name="connsiteX4898" fmla="*/ 370515 w 1010331"/>
                  <a:gd name="connsiteY4898" fmla="*/ 225020 h 303641"/>
                  <a:gd name="connsiteX4899" fmla="*/ 375034 w 1010331"/>
                  <a:gd name="connsiteY4899" fmla="*/ 229539 h 303641"/>
                  <a:gd name="connsiteX4900" fmla="*/ 370515 w 1010331"/>
                  <a:gd name="connsiteY4900" fmla="*/ 234057 h 303641"/>
                  <a:gd name="connsiteX4901" fmla="*/ 365997 w 1010331"/>
                  <a:gd name="connsiteY4901" fmla="*/ 229539 h 303641"/>
                  <a:gd name="connsiteX4902" fmla="*/ 370515 w 1010331"/>
                  <a:gd name="connsiteY4902" fmla="*/ 225020 h 303641"/>
                  <a:gd name="connsiteX4903" fmla="*/ 370515 w 1010331"/>
                  <a:gd name="connsiteY4903" fmla="*/ 225020 h 303641"/>
                  <a:gd name="connsiteX4904" fmla="*/ 352441 w 1010331"/>
                  <a:gd name="connsiteY4904" fmla="*/ 225020 h 303641"/>
                  <a:gd name="connsiteX4905" fmla="*/ 356960 w 1010331"/>
                  <a:gd name="connsiteY4905" fmla="*/ 229539 h 303641"/>
                  <a:gd name="connsiteX4906" fmla="*/ 352441 w 1010331"/>
                  <a:gd name="connsiteY4906" fmla="*/ 234057 h 303641"/>
                  <a:gd name="connsiteX4907" fmla="*/ 347923 w 1010331"/>
                  <a:gd name="connsiteY4907" fmla="*/ 229539 h 303641"/>
                  <a:gd name="connsiteX4908" fmla="*/ 352441 w 1010331"/>
                  <a:gd name="connsiteY4908" fmla="*/ 225020 h 303641"/>
                  <a:gd name="connsiteX4909" fmla="*/ 352441 w 1010331"/>
                  <a:gd name="connsiteY4909" fmla="*/ 225020 h 303641"/>
                  <a:gd name="connsiteX4910" fmla="*/ 333464 w 1010331"/>
                  <a:gd name="connsiteY4910" fmla="*/ 225020 h 303641"/>
                  <a:gd name="connsiteX4911" fmla="*/ 337982 w 1010331"/>
                  <a:gd name="connsiteY4911" fmla="*/ 229539 h 303641"/>
                  <a:gd name="connsiteX4912" fmla="*/ 333464 w 1010331"/>
                  <a:gd name="connsiteY4912" fmla="*/ 234057 h 303641"/>
                  <a:gd name="connsiteX4913" fmla="*/ 328945 w 1010331"/>
                  <a:gd name="connsiteY4913" fmla="*/ 229539 h 303641"/>
                  <a:gd name="connsiteX4914" fmla="*/ 333464 w 1010331"/>
                  <a:gd name="connsiteY4914" fmla="*/ 225020 h 303641"/>
                  <a:gd name="connsiteX4915" fmla="*/ 333464 w 1010331"/>
                  <a:gd name="connsiteY4915" fmla="*/ 225020 h 303641"/>
                  <a:gd name="connsiteX4916" fmla="*/ 314486 w 1010331"/>
                  <a:gd name="connsiteY4916" fmla="*/ 225020 h 303641"/>
                  <a:gd name="connsiteX4917" fmla="*/ 319004 w 1010331"/>
                  <a:gd name="connsiteY4917" fmla="*/ 229539 h 303641"/>
                  <a:gd name="connsiteX4918" fmla="*/ 314486 w 1010331"/>
                  <a:gd name="connsiteY4918" fmla="*/ 234057 h 303641"/>
                  <a:gd name="connsiteX4919" fmla="*/ 309968 w 1010331"/>
                  <a:gd name="connsiteY4919" fmla="*/ 229539 h 303641"/>
                  <a:gd name="connsiteX4920" fmla="*/ 314486 w 1010331"/>
                  <a:gd name="connsiteY4920" fmla="*/ 225020 h 303641"/>
                  <a:gd name="connsiteX4921" fmla="*/ 314486 w 1010331"/>
                  <a:gd name="connsiteY4921" fmla="*/ 225020 h 303641"/>
                  <a:gd name="connsiteX4922" fmla="*/ 295508 w 1010331"/>
                  <a:gd name="connsiteY4922" fmla="*/ 225020 h 303641"/>
                  <a:gd name="connsiteX4923" fmla="*/ 300027 w 1010331"/>
                  <a:gd name="connsiteY4923" fmla="*/ 229539 h 303641"/>
                  <a:gd name="connsiteX4924" fmla="*/ 295508 w 1010331"/>
                  <a:gd name="connsiteY4924" fmla="*/ 234057 h 303641"/>
                  <a:gd name="connsiteX4925" fmla="*/ 290990 w 1010331"/>
                  <a:gd name="connsiteY4925" fmla="*/ 229539 h 303641"/>
                  <a:gd name="connsiteX4926" fmla="*/ 295508 w 1010331"/>
                  <a:gd name="connsiteY4926" fmla="*/ 225020 h 303641"/>
                  <a:gd name="connsiteX4927" fmla="*/ 295508 w 1010331"/>
                  <a:gd name="connsiteY4927" fmla="*/ 225020 h 303641"/>
                  <a:gd name="connsiteX4928" fmla="*/ 831400 w 1010331"/>
                  <a:gd name="connsiteY4928" fmla="*/ 214176 h 303641"/>
                  <a:gd name="connsiteX4929" fmla="*/ 835918 w 1010331"/>
                  <a:gd name="connsiteY4929" fmla="*/ 218694 h 303641"/>
                  <a:gd name="connsiteX4930" fmla="*/ 831400 w 1010331"/>
                  <a:gd name="connsiteY4930" fmla="*/ 223213 h 303641"/>
                  <a:gd name="connsiteX4931" fmla="*/ 826881 w 1010331"/>
                  <a:gd name="connsiteY4931" fmla="*/ 218694 h 303641"/>
                  <a:gd name="connsiteX4932" fmla="*/ 831400 w 1010331"/>
                  <a:gd name="connsiteY4932" fmla="*/ 214176 h 303641"/>
                  <a:gd name="connsiteX4933" fmla="*/ 831400 w 1010331"/>
                  <a:gd name="connsiteY4933" fmla="*/ 214176 h 303641"/>
                  <a:gd name="connsiteX4934" fmla="*/ 812422 w 1010331"/>
                  <a:gd name="connsiteY4934" fmla="*/ 214176 h 303641"/>
                  <a:gd name="connsiteX4935" fmla="*/ 816941 w 1010331"/>
                  <a:gd name="connsiteY4935" fmla="*/ 218694 h 303641"/>
                  <a:gd name="connsiteX4936" fmla="*/ 812422 w 1010331"/>
                  <a:gd name="connsiteY4936" fmla="*/ 223213 h 303641"/>
                  <a:gd name="connsiteX4937" fmla="*/ 807904 w 1010331"/>
                  <a:gd name="connsiteY4937" fmla="*/ 218694 h 303641"/>
                  <a:gd name="connsiteX4938" fmla="*/ 812422 w 1010331"/>
                  <a:gd name="connsiteY4938" fmla="*/ 214176 h 303641"/>
                  <a:gd name="connsiteX4939" fmla="*/ 812422 w 1010331"/>
                  <a:gd name="connsiteY4939" fmla="*/ 214176 h 303641"/>
                  <a:gd name="connsiteX4940" fmla="*/ 793445 w 1010331"/>
                  <a:gd name="connsiteY4940" fmla="*/ 214176 h 303641"/>
                  <a:gd name="connsiteX4941" fmla="*/ 797963 w 1010331"/>
                  <a:gd name="connsiteY4941" fmla="*/ 218694 h 303641"/>
                  <a:gd name="connsiteX4942" fmla="*/ 793445 w 1010331"/>
                  <a:gd name="connsiteY4942" fmla="*/ 223213 h 303641"/>
                  <a:gd name="connsiteX4943" fmla="*/ 788926 w 1010331"/>
                  <a:gd name="connsiteY4943" fmla="*/ 218694 h 303641"/>
                  <a:gd name="connsiteX4944" fmla="*/ 793445 w 1010331"/>
                  <a:gd name="connsiteY4944" fmla="*/ 214176 h 303641"/>
                  <a:gd name="connsiteX4945" fmla="*/ 793445 w 1010331"/>
                  <a:gd name="connsiteY4945" fmla="*/ 214176 h 303641"/>
                  <a:gd name="connsiteX4946" fmla="*/ 774467 w 1010331"/>
                  <a:gd name="connsiteY4946" fmla="*/ 214176 h 303641"/>
                  <a:gd name="connsiteX4947" fmla="*/ 778985 w 1010331"/>
                  <a:gd name="connsiteY4947" fmla="*/ 218694 h 303641"/>
                  <a:gd name="connsiteX4948" fmla="*/ 774467 w 1010331"/>
                  <a:gd name="connsiteY4948" fmla="*/ 223213 h 303641"/>
                  <a:gd name="connsiteX4949" fmla="*/ 769948 w 1010331"/>
                  <a:gd name="connsiteY4949" fmla="*/ 218694 h 303641"/>
                  <a:gd name="connsiteX4950" fmla="*/ 774467 w 1010331"/>
                  <a:gd name="connsiteY4950" fmla="*/ 214176 h 303641"/>
                  <a:gd name="connsiteX4951" fmla="*/ 774467 w 1010331"/>
                  <a:gd name="connsiteY4951" fmla="*/ 214176 h 303641"/>
                  <a:gd name="connsiteX4952" fmla="*/ 756393 w 1010331"/>
                  <a:gd name="connsiteY4952" fmla="*/ 214176 h 303641"/>
                  <a:gd name="connsiteX4953" fmla="*/ 760912 w 1010331"/>
                  <a:gd name="connsiteY4953" fmla="*/ 218694 h 303641"/>
                  <a:gd name="connsiteX4954" fmla="*/ 756393 w 1010331"/>
                  <a:gd name="connsiteY4954" fmla="*/ 223213 h 303641"/>
                  <a:gd name="connsiteX4955" fmla="*/ 751875 w 1010331"/>
                  <a:gd name="connsiteY4955" fmla="*/ 218694 h 303641"/>
                  <a:gd name="connsiteX4956" fmla="*/ 756393 w 1010331"/>
                  <a:gd name="connsiteY4956" fmla="*/ 214176 h 303641"/>
                  <a:gd name="connsiteX4957" fmla="*/ 756393 w 1010331"/>
                  <a:gd name="connsiteY4957" fmla="*/ 214176 h 303641"/>
                  <a:gd name="connsiteX4958" fmla="*/ 737415 w 1010331"/>
                  <a:gd name="connsiteY4958" fmla="*/ 214176 h 303641"/>
                  <a:gd name="connsiteX4959" fmla="*/ 741934 w 1010331"/>
                  <a:gd name="connsiteY4959" fmla="*/ 218694 h 303641"/>
                  <a:gd name="connsiteX4960" fmla="*/ 737415 w 1010331"/>
                  <a:gd name="connsiteY4960" fmla="*/ 223213 h 303641"/>
                  <a:gd name="connsiteX4961" fmla="*/ 732897 w 1010331"/>
                  <a:gd name="connsiteY4961" fmla="*/ 218694 h 303641"/>
                  <a:gd name="connsiteX4962" fmla="*/ 737415 w 1010331"/>
                  <a:gd name="connsiteY4962" fmla="*/ 214176 h 303641"/>
                  <a:gd name="connsiteX4963" fmla="*/ 737415 w 1010331"/>
                  <a:gd name="connsiteY4963" fmla="*/ 214176 h 303641"/>
                  <a:gd name="connsiteX4964" fmla="*/ 718438 w 1010331"/>
                  <a:gd name="connsiteY4964" fmla="*/ 214176 h 303641"/>
                  <a:gd name="connsiteX4965" fmla="*/ 722956 w 1010331"/>
                  <a:gd name="connsiteY4965" fmla="*/ 218694 h 303641"/>
                  <a:gd name="connsiteX4966" fmla="*/ 718438 w 1010331"/>
                  <a:gd name="connsiteY4966" fmla="*/ 223213 h 303641"/>
                  <a:gd name="connsiteX4967" fmla="*/ 713919 w 1010331"/>
                  <a:gd name="connsiteY4967" fmla="*/ 218694 h 303641"/>
                  <a:gd name="connsiteX4968" fmla="*/ 718438 w 1010331"/>
                  <a:gd name="connsiteY4968" fmla="*/ 214176 h 303641"/>
                  <a:gd name="connsiteX4969" fmla="*/ 718438 w 1010331"/>
                  <a:gd name="connsiteY4969" fmla="*/ 214176 h 303641"/>
                  <a:gd name="connsiteX4970" fmla="*/ 699460 w 1010331"/>
                  <a:gd name="connsiteY4970" fmla="*/ 214176 h 303641"/>
                  <a:gd name="connsiteX4971" fmla="*/ 703979 w 1010331"/>
                  <a:gd name="connsiteY4971" fmla="*/ 218694 h 303641"/>
                  <a:gd name="connsiteX4972" fmla="*/ 699460 w 1010331"/>
                  <a:gd name="connsiteY4972" fmla="*/ 223213 h 303641"/>
                  <a:gd name="connsiteX4973" fmla="*/ 694942 w 1010331"/>
                  <a:gd name="connsiteY4973" fmla="*/ 218694 h 303641"/>
                  <a:gd name="connsiteX4974" fmla="*/ 699460 w 1010331"/>
                  <a:gd name="connsiteY4974" fmla="*/ 214176 h 303641"/>
                  <a:gd name="connsiteX4975" fmla="*/ 699460 w 1010331"/>
                  <a:gd name="connsiteY4975" fmla="*/ 214176 h 303641"/>
                  <a:gd name="connsiteX4976" fmla="*/ 680483 w 1010331"/>
                  <a:gd name="connsiteY4976" fmla="*/ 214176 h 303641"/>
                  <a:gd name="connsiteX4977" fmla="*/ 685001 w 1010331"/>
                  <a:gd name="connsiteY4977" fmla="*/ 218694 h 303641"/>
                  <a:gd name="connsiteX4978" fmla="*/ 680483 w 1010331"/>
                  <a:gd name="connsiteY4978" fmla="*/ 223213 h 303641"/>
                  <a:gd name="connsiteX4979" fmla="*/ 675964 w 1010331"/>
                  <a:gd name="connsiteY4979" fmla="*/ 218694 h 303641"/>
                  <a:gd name="connsiteX4980" fmla="*/ 680483 w 1010331"/>
                  <a:gd name="connsiteY4980" fmla="*/ 214176 h 303641"/>
                  <a:gd name="connsiteX4981" fmla="*/ 680483 w 1010331"/>
                  <a:gd name="connsiteY4981" fmla="*/ 214176 h 303641"/>
                  <a:gd name="connsiteX4982" fmla="*/ 662409 w 1010331"/>
                  <a:gd name="connsiteY4982" fmla="*/ 214176 h 303641"/>
                  <a:gd name="connsiteX4983" fmla="*/ 666927 w 1010331"/>
                  <a:gd name="connsiteY4983" fmla="*/ 218694 h 303641"/>
                  <a:gd name="connsiteX4984" fmla="*/ 662409 w 1010331"/>
                  <a:gd name="connsiteY4984" fmla="*/ 223213 h 303641"/>
                  <a:gd name="connsiteX4985" fmla="*/ 657890 w 1010331"/>
                  <a:gd name="connsiteY4985" fmla="*/ 218694 h 303641"/>
                  <a:gd name="connsiteX4986" fmla="*/ 662409 w 1010331"/>
                  <a:gd name="connsiteY4986" fmla="*/ 214176 h 303641"/>
                  <a:gd name="connsiteX4987" fmla="*/ 662409 w 1010331"/>
                  <a:gd name="connsiteY4987" fmla="*/ 214176 h 303641"/>
                  <a:gd name="connsiteX4988" fmla="*/ 643431 w 1010331"/>
                  <a:gd name="connsiteY4988" fmla="*/ 214176 h 303641"/>
                  <a:gd name="connsiteX4989" fmla="*/ 647950 w 1010331"/>
                  <a:gd name="connsiteY4989" fmla="*/ 218694 h 303641"/>
                  <a:gd name="connsiteX4990" fmla="*/ 643431 w 1010331"/>
                  <a:gd name="connsiteY4990" fmla="*/ 223213 h 303641"/>
                  <a:gd name="connsiteX4991" fmla="*/ 638913 w 1010331"/>
                  <a:gd name="connsiteY4991" fmla="*/ 218694 h 303641"/>
                  <a:gd name="connsiteX4992" fmla="*/ 643431 w 1010331"/>
                  <a:gd name="connsiteY4992" fmla="*/ 214176 h 303641"/>
                  <a:gd name="connsiteX4993" fmla="*/ 643431 w 1010331"/>
                  <a:gd name="connsiteY4993" fmla="*/ 214176 h 303641"/>
                  <a:gd name="connsiteX4994" fmla="*/ 624453 w 1010331"/>
                  <a:gd name="connsiteY4994" fmla="*/ 214176 h 303641"/>
                  <a:gd name="connsiteX4995" fmla="*/ 628972 w 1010331"/>
                  <a:gd name="connsiteY4995" fmla="*/ 218694 h 303641"/>
                  <a:gd name="connsiteX4996" fmla="*/ 624453 w 1010331"/>
                  <a:gd name="connsiteY4996" fmla="*/ 223213 h 303641"/>
                  <a:gd name="connsiteX4997" fmla="*/ 619935 w 1010331"/>
                  <a:gd name="connsiteY4997" fmla="*/ 218694 h 303641"/>
                  <a:gd name="connsiteX4998" fmla="*/ 624453 w 1010331"/>
                  <a:gd name="connsiteY4998" fmla="*/ 214176 h 303641"/>
                  <a:gd name="connsiteX4999" fmla="*/ 624453 w 1010331"/>
                  <a:gd name="connsiteY4999" fmla="*/ 214176 h 303641"/>
                  <a:gd name="connsiteX5000" fmla="*/ 605476 w 1010331"/>
                  <a:gd name="connsiteY5000" fmla="*/ 214176 h 303641"/>
                  <a:gd name="connsiteX5001" fmla="*/ 609994 w 1010331"/>
                  <a:gd name="connsiteY5001" fmla="*/ 218694 h 303641"/>
                  <a:gd name="connsiteX5002" fmla="*/ 605476 w 1010331"/>
                  <a:gd name="connsiteY5002" fmla="*/ 223213 h 303641"/>
                  <a:gd name="connsiteX5003" fmla="*/ 600957 w 1010331"/>
                  <a:gd name="connsiteY5003" fmla="*/ 218694 h 303641"/>
                  <a:gd name="connsiteX5004" fmla="*/ 605476 w 1010331"/>
                  <a:gd name="connsiteY5004" fmla="*/ 214176 h 303641"/>
                  <a:gd name="connsiteX5005" fmla="*/ 605476 w 1010331"/>
                  <a:gd name="connsiteY5005" fmla="*/ 214176 h 303641"/>
                  <a:gd name="connsiteX5006" fmla="*/ 586498 w 1010331"/>
                  <a:gd name="connsiteY5006" fmla="*/ 214176 h 303641"/>
                  <a:gd name="connsiteX5007" fmla="*/ 591017 w 1010331"/>
                  <a:gd name="connsiteY5007" fmla="*/ 218694 h 303641"/>
                  <a:gd name="connsiteX5008" fmla="*/ 586498 w 1010331"/>
                  <a:gd name="connsiteY5008" fmla="*/ 223213 h 303641"/>
                  <a:gd name="connsiteX5009" fmla="*/ 581980 w 1010331"/>
                  <a:gd name="connsiteY5009" fmla="*/ 218694 h 303641"/>
                  <a:gd name="connsiteX5010" fmla="*/ 586498 w 1010331"/>
                  <a:gd name="connsiteY5010" fmla="*/ 214176 h 303641"/>
                  <a:gd name="connsiteX5011" fmla="*/ 586498 w 1010331"/>
                  <a:gd name="connsiteY5011" fmla="*/ 214176 h 303641"/>
                  <a:gd name="connsiteX5012" fmla="*/ 568424 w 1010331"/>
                  <a:gd name="connsiteY5012" fmla="*/ 214176 h 303641"/>
                  <a:gd name="connsiteX5013" fmla="*/ 572943 w 1010331"/>
                  <a:gd name="connsiteY5013" fmla="*/ 218694 h 303641"/>
                  <a:gd name="connsiteX5014" fmla="*/ 568424 w 1010331"/>
                  <a:gd name="connsiteY5014" fmla="*/ 223213 h 303641"/>
                  <a:gd name="connsiteX5015" fmla="*/ 563906 w 1010331"/>
                  <a:gd name="connsiteY5015" fmla="*/ 218694 h 303641"/>
                  <a:gd name="connsiteX5016" fmla="*/ 568424 w 1010331"/>
                  <a:gd name="connsiteY5016" fmla="*/ 214176 h 303641"/>
                  <a:gd name="connsiteX5017" fmla="*/ 568424 w 1010331"/>
                  <a:gd name="connsiteY5017" fmla="*/ 214176 h 303641"/>
                  <a:gd name="connsiteX5018" fmla="*/ 549447 w 1010331"/>
                  <a:gd name="connsiteY5018" fmla="*/ 214176 h 303641"/>
                  <a:gd name="connsiteX5019" fmla="*/ 553965 w 1010331"/>
                  <a:gd name="connsiteY5019" fmla="*/ 218694 h 303641"/>
                  <a:gd name="connsiteX5020" fmla="*/ 549447 w 1010331"/>
                  <a:gd name="connsiteY5020" fmla="*/ 223213 h 303641"/>
                  <a:gd name="connsiteX5021" fmla="*/ 544928 w 1010331"/>
                  <a:gd name="connsiteY5021" fmla="*/ 218694 h 303641"/>
                  <a:gd name="connsiteX5022" fmla="*/ 549447 w 1010331"/>
                  <a:gd name="connsiteY5022" fmla="*/ 214176 h 303641"/>
                  <a:gd name="connsiteX5023" fmla="*/ 549447 w 1010331"/>
                  <a:gd name="connsiteY5023" fmla="*/ 214176 h 303641"/>
                  <a:gd name="connsiteX5024" fmla="*/ 530469 w 1010331"/>
                  <a:gd name="connsiteY5024" fmla="*/ 214176 h 303641"/>
                  <a:gd name="connsiteX5025" fmla="*/ 534988 w 1010331"/>
                  <a:gd name="connsiteY5025" fmla="*/ 218694 h 303641"/>
                  <a:gd name="connsiteX5026" fmla="*/ 530469 w 1010331"/>
                  <a:gd name="connsiteY5026" fmla="*/ 223213 h 303641"/>
                  <a:gd name="connsiteX5027" fmla="*/ 525951 w 1010331"/>
                  <a:gd name="connsiteY5027" fmla="*/ 218694 h 303641"/>
                  <a:gd name="connsiteX5028" fmla="*/ 530469 w 1010331"/>
                  <a:gd name="connsiteY5028" fmla="*/ 214176 h 303641"/>
                  <a:gd name="connsiteX5029" fmla="*/ 530469 w 1010331"/>
                  <a:gd name="connsiteY5029" fmla="*/ 214176 h 303641"/>
                  <a:gd name="connsiteX5030" fmla="*/ 511492 w 1010331"/>
                  <a:gd name="connsiteY5030" fmla="*/ 214176 h 303641"/>
                  <a:gd name="connsiteX5031" fmla="*/ 516010 w 1010331"/>
                  <a:gd name="connsiteY5031" fmla="*/ 218694 h 303641"/>
                  <a:gd name="connsiteX5032" fmla="*/ 511492 w 1010331"/>
                  <a:gd name="connsiteY5032" fmla="*/ 223213 h 303641"/>
                  <a:gd name="connsiteX5033" fmla="*/ 506973 w 1010331"/>
                  <a:gd name="connsiteY5033" fmla="*/ 218694 h 303641"/>
                  <a:gd name="connsiteX5034" fmla="*/ 511492 w 1010331"/>
                  <a:gd name="connsiteY5034" fmla="*/ 214176 h 303641"/>
                  <a:gd name="connsiteX5035" fmla="*/ 511492 w 1010331"/>
                  <a:gd name="connsiteY5035" fmla="*/ 214176 h 303641"/>
                  <a:gd name="connsiteX5036" fmla="*/ 493418 w 1010331"/>
                  <a:gd name="connsiteY5036" fmla="*/ 214176 h 303641"/>
                  <a:gd name="connsiteX5037" fmla="*/ 497936 w 1010331"/>
                  <a:gd name="connsiteY5037" fmla="*/ 218694 h 303641"/>
                  <a:gd name="connsiteX5038" fmla="*/ 493418 w 1010331"/>
                  <a:gd name="connsiteY5038" fmla="*/ 223213 h 303641"/>
                  <a:gd name="connsiteX5039" fmla="*/ 488899 w 1010331"/>
                  <a:gd name="connsiteY5039" fmla="*/ 218694 h 303641"/>
                  <a:gd name="connsiteX5040" fmla="*/ 493418 w 1010331"/>
                  <a:gd name="connsiteY5040" fmla="*/ 214176 h 303641"/>
                  <a:gd name="connsiteX5041" fmla="*/ 493418 w 1010331"/>
                  <a:gd name="connsiteY5041" fmla="*/ 214176 h 303641"/>
                  <a:gd name="connsiteX5042" fmla="*/ 474440 w 1010331"/>
                  <a:gd name="connsiteY5042" fmla="*/ 214176 h 303641"/>
                  <a:gd name="connsiteX5043" fmla="*/ 478959 w 1010331"/>
                  <a:gd name="connsiteY5043" fmla="*/ 218694 h 303641"/>
                  <a:gd name="connsiteX5044" fmla="*/ 474440 w 1010331"/>
                  <a:gd name="connsiteY5044" fmla="*/ 223213 h 303641"/>
                  <a:gd name="connsiteX5045" fmla="*/ 469922 w 1010331"/>
                  <a:gd name="connsiteY5045" fmla="*/ 218694 h 303641"/>
                  <a:gd name="connsiteX5046" fmla="*/ 474440 w 1010331"/>
                  <a:gd name="connsiteY5046" fmla="*/ 214176 h 303641"/>
                  <a:gd name="connsiteX5047" fmla="*/ 474440 w 1010331"/>
                  <a:gd name="connsiteY5047" fmla="*/ 214176 h 303641"/>
                  <a:gd name="connsiteX5048" fmla="*/ 455462 w 1010331"/>
                  <a:gd name="connsiteY5048" fmla="*/ 214176 h 303641"/>
                  <a:gd name="connsiteX5049" fmla="*/ 459981 w 1010331"/>
                  <a:gd name="connsiteY5049" fmla="*/ 218694 h 303641"/>
                  <a:gd name="connsiteX5050" fmla="*/ 455462 w 1010331"/>
                  <a:gd name="connsiteY5050" fmla="*/ 223213 h 303641"/>
                  <a:gd name="connsiteX5051" fmla="*/ 450944 w 1010331"/>
                  <a:gd name="connsiteY5051" fmla="*/ 218694 h 303641"/>
                  <a:gd name="connsiteX5052" fmla="*/ 455462 w 1010331"/>
                  <a:gd name="connsiteY5052" fmla="*/ 214176 h 303641"/>
                  <a:gd name="connsiteX5053" fmla="*/ 455462 w 1010331"/>
                  <a:gd name="connsiteY5053" fmla="*/ 214176 h 303641"/>
                  <a:gd name="connsiteX5054" fmla="*/ 436485 w 1010331"/>
                  <a:gd name="connsiteY5054" fmla="*/ 214176 h 303641"/>
                  <a:gd name="connsiteX5055" fmla="*/ 441003 w 1010331"/>
                  <a:gd name="connsiteY5055" fmla="*/ 218694 h 303641"/>
                  <a:gd name="connsiteX5056" fmla="*/ 436485 w 1010331"/>
                  <a:gd name="connsiteY5056" fmla="*/ 223213 h 303641"/>
                  <a:gd name="connsiteX5057" fmla="*/ 431966 w 1010331"/>
                  <a:gd name="connsiteY5057" fmla="*/ 218694 h 303641"/>
                  <a:gd name="connsiteX5058" fmla="*/ 436485 w 1010331"/>
                  <a:gd name="connsiteY5058" fmla="*/ 214176 h 303641"/>
                  <a:gd name="connsiteX5059" fmla="*/ 436485 w 1010331"/>
                  <a:gd name="connsiteY5059" fmla="*/ 214176 h 303641"/>
                  <a:gd name="connsiteX5060" fmla="*/ 417507 w 1010331"/>
                  <a:gd name="connsiteY5060" fmla="*/ 214176 h 303641"/>
                  <a:gd name="connsiteX5061" fmla="*/ 422026 w 1010331"/>
                  <a:gd name="connsiteY5061" fmla="*/ 218694 h 303641"/>
                  <a:gd name="connsiteX5062" fmla="*/ 417507 w 1010331"/>
                  <a:gd name="connsiteY5062" fmla="*/ 223213 h 303641"/>
                  <a:gd name="connsiteX5063" fmla="*/ 412989 w 1010331"/>
                  <a:gd name="connsiteY5063" fmla="*/ 218694 h 303641"/>
                  <a:gd name="connsiteX5064" fmla="*/ 417507 w 1010331"/>
                  <a:gd name="connsiteY5064" fmla="*/ 214176 h 303641"/>
                  <a:gd name="connsiteX5065" fmla="*/ 417507 w 1010331"/>
                  <a:gd name="connsiteY5065" fmla="*/ 214176 h 303641"/>
                  <a:gd name="connsiteX5066" fmla="*/ 399433 w 1010331"/>
                  <a:gd name="connsiteY5066" fmla="*/ 214176 h 303641"/>
                  <a:gd name="connsiteX5067" fmla="*/ 403952 w 1010331"/>
                  <a:gd name="connsiteY5067" fmla="*/ 218694 h 303641"/>
                  <a:gd name="connsiteX5068" fmla="*/ 399433 w 1010331"/>
                  <a:gd name="connsiteY5068" fmla="*/ 223213 h 303641"/>
                  <a:gd name="connsiteX5069" fmla="*/ 394915 w 1010331"/>
                  <a:gd name="connsiteY5069" fmla="*/ 218694 h 303641"/>
                  <a:gd name="connsiteX5070" fmla="*/ 399433 w 1010331"/>
                  <a:gd name="connsiteY5070" fmla="*/ 214176 h 303641"/>
                  <a:gd name="connsiteX5071" fmla="*/ 399433 w 1010331"/>
                  <a:gd name="connsiteY5071" fmla="*/ 214176 h 303641"/>
                  <a:gd name="connsiteX5072" fmla="*/ 380456 w 1010331"/>
                  <a:gd name="connsiteY5072" fmla="*/ 214176 h 303641"/>
                  <a:gd name="connsiteX5073" fmla="*/ 384974 w 1010331"/>
                  <a:gd name="connsiteY5073" fmla="*/ 218694 h 303641"/>
                  <a:gd name="connsiteX5074" fmla="*/ 380456 w 1010331"/>
                  <a:gd name="connsiteY5074" fmla="*/ 223213 h 303641"/>
                  <a:gd name="connsiteX5075" fmla="*/ 375937 w 1010331"/>
                  <a:gd name="connsiteY5075" fmla="*/ 218694 h 303641"/>
                  <a:gd name="connsiteX5076" fmla="*/ 380456 w 1010331"/>
                  <a:gd name="connsiteY5076" fmla="*/ 214176 h 303641"/>
                  <a:gd name="connsiteX5077" fmla="*/ 380456 w 1010331"/>
                  <a:gd name="connsiteY5077" fmla="*/ 214176 h 303641"/>
                  <a:gd name="connsiteX5078" fmla="*/ 361478 w 1010331"/>
                  <a:gd name="connsiteY5078" fmla="*/ 214176 h 303641"/>
                  <a:gd name="connsiteX5079" fmla="*/ 365997 w 1010331"/>
                  <a:gd name="connsiteY5079" fmla="*/ 218694 h 303641"/>
                  <a:gd name="connsiteX5080" fmla="*/ 361478 w 1010331"/>
                  <a:gd name="connsiteY5080" fmla="*/ 223213 h 303641"/>
                  <a:gd name="connsiteX5081" fmla="*/ 356960 w 1010331"/>
                  <a:gd name="connsiteY5081" fmla="*/ 218694 h 303641"/>
                  <a:gd name="connsiteX5082" fmla="*/ 361478 w 1010331"/>
                  <a:gd name="connsiteY5082" fmla="*/ 214176 h 303641"/>
                  <a:gd name="connsiteX5083" fmla="*/ 361478 w 1010331"/>
                  <a:gd name="connsiteY5083" fmla="*/ 214176 h 303641"/>
                  <a:gd name="connsiteX5084" fmla="*/ 342501 w 1010331"/>
                  <a:gd name="connsiteY5084" fmla="*/ 214176 h 303641"/>
                  <a:gd name="connsiteX5085" fmla="*/ 347019 w 1010331"/>
                  <a:gd name="connsiteY5085" fmla="*/ 218694 h 303641"/>
                  <a:gd name="connsiteX5086" fmla="*/ 342501 w 1010331"/>
                  <a:gd name="connsiteY5086" fmla="*/ 223213 h 303641"/>
                  <a:gd name="connsiteX5087" fmla="*/ 337982 w 1010331"/>
                  <a:gd name="connsiteY5087" fmla="*/ 218694 h 303641"/>
                  <a:gd name="connsiteX5088" fmla="*/ 342501 w 1010331"/>
                  <a:gd name="connsiteY5088" fmla="*/ 214176 h 303641"/>
                  <a:gd name="connsiteX5089" fmla="*/ 342501 w 1010331"/>
                  <a:gd name="connsiteY5089" fmla="*/ 214176 h 303641"/>
                  <a:gd name="connsiteX5090" fmla="*/ 323523 w 1010331"/>
                  <a:gd name="connsiteY5090" fmla="*/ 214176 h 303641"/>
                  <a:gd name="connsiteX5091" fmla="*/ 328041 w 1010331"/>
                  <a:gd name="connsiteY5091" fmla="*/ 218694 h 303641"/>
                  <a:gd name="connsiteX5092" fmla="*/ 323523 w 1010331"/>
                  <a:gd name="connsiteY5092" fmla="*/ 223213 h 303641"/>
                  <a:gd name="connsiteX5093" fmla="*/ 319004 w 1010331"/>
                  <a:gd name="connsiteY5093" fmla="*/ 218694 h 303641"/>
                  <a:gd name="connsiteX5094" fmla="*/ 323523 w 1010331"/>
                  <a:gd name="connsiteY5094" fmla="*/ 214176 h 303641"/>
                  <a:gd name="connsiteX5095" fmla="*/ 323523 w 1010331"/>
                  <a:gd name="connsiteY5095" fmla="*/ 214176 h 303641"/>
                  <a:gd name="connsiteX5096" fmla="*/ 305449 w 1010331"/>
                  <a:gd name="connsiteY5096" fmla="*/ 214176 h 303641"/>
                  <a:gd name="connsiteX5097" fmla="*/ 309968 w 1010331"/>
                  <a:gd name="connsiteY5097" fmla="*/ 218694 h 303641"/>
                  <a:gd name="connsiteX5098" fmla="*/ 305449 w 1010331"/>
                  <a:gd name="connsiteY5098" fmla="*/ 223213 h 303641"/>
                  <a:gd name="connsiteX5099" fmla="*/ 300931 w 1010331"/>
                  <a:gd name="connsiteY5099" fmla="*/ 218694 h 303641"/>
                  <a:gd name="connsiteX5100" fmla="*/ 305449 w 1010331"/>
                  <a:gd name="connsiteY5100" fmla="*/ 214176 h 303641"/>
                  <a:gd name="connsiteX5101" fmla="*/ 305449 w 1010331"/>
                  <a:gd name="connsiteY5101" fmla="*/ 214176 h 303641"/>
                  <a:gd name="connsiteX5102" fmla="*/ 286471 w 1010331"/>
                  <a:gd name="connsiteY5102" fmla="*/ 214176 h 303641"/>
                  <a:gd name="connsiteX5103" fmla="*/ 290990 w 1010331"/>
                  <a:gd name="connsiteY5103" fmla="*/ 218694 h 303641"/>
                  <a:gd name="connsiteX5104" fmla="*/ 286471 w 1010331"/>
                  <a:gd name="connsiteY5104" fmla="*/ 223213 h 303641"/>
                  <a:gd name="connsiteX5105" fmla="*/ 281953 w 1010331"/>
                  <a:gd name="connsiteY5105" fmla="*/ 218694 h 303641"/>
                  <a:gd name="connsiteX5106" fmla="*/ 286471 w 1010331"/>
                  <a:gd name="connsiteY5106" fmla="*/ 214176 h 303641"/>
                  <a:gd name="connsiteX5107" fmla="*/ 286471 w 1010331"/>
                  <a:gd name="connsiteY5107" fmla="*/ 214176 h 303641"/>
                  <a:gd name="connsiteX5108" fmla="*/ 840437 w 1010331"/>
                  <a:gd name="connsiteY5108" fmla="*/ 204235 h 303641"/>
                  <a:gd name="connsiteX5109" fmla="*/ 844955 w 1010331"/>
                  <a:gd name="connsiteY5109" fmla="*/ 208754 h 303641"/>
                  <a:gd name="connsiteX5110" fmla="*/ 840437 w 1010331"/>
                  <a:gd name="connsiteY5110" fmla="*/ 213272 h 303641"/>
                  <a:gd name="connsiteX5111" fmla="*/ 835918 w 1010331"/>
                  <a:gd name="connsiteY5111" fmla="*/ 208754 h 303641"/>
                  <a:gd name="connsiteX5112" fmla="*/ 840437 w 1010331"/>
                  <a:gd name="connsiteY5112" fmla="*/ 204235 h 303641"/>
                  <a:gd name="connsiteX5113" fmla="*/ 840437 w 1010331"/>
                  <a:gd name="connsiteY5113" fmla="*/ 204235 h 303641"/>
                  <a:gd name="connsiteX5114" fmla="*/ 821459 w 1010331"/>
                  <a:gd name="connsiteY5114" fmla="*/ 204235 h 303641"/>
                  <a:gd name="connsiteX5115" fmla="*/ 825978 w 1010331"/>
                  <a:gd name="connsiteY5115" fmla="*/ 208754 h 303641"/>
                  <a:gd name="connsiteX5116" fmla="*/ 821459 w 1010331"/>
                  <a:gd name="connsiteY5116" fmla="*/ 213272 h 303641"/>
                  <a:gd name="connsiteX5117" fmla="*/ 816941 w 1010331"/>
                  <a:gd name="connsiteY5117" fmla="*/ 208754 h 303641"/>
                  <a:gd name="connsiteX5118" fmla="*/ 821459 w 1010331"/>
                  <a:gd name="connsiteY5118" fmla="*/ 204235 h 303641"/>
                  <a:gd name="connsiteX5119" fmla="*/ 821459 w 1010331"/>
                  <a:gd name="connsiteY5119" fmla="*/ 204235 h 303641"/>
                  <a:gd name="connsiteX5120" fmla="*/ 803385 w 1010331"/>
                  <a:gd name="connsiteY5120" fmla="*/ 204235 h 303641"/>
                  <a:gd name="connsiteX5121" fmla="*/ 807904 w 1010331"/>
                  <a:gd name="connsiteY5121" fmla="*/ 208754 h 303641"/>
                  <a:gd name="connsiteX5122" fmla="*/ 803385 w 1010331"/>
                  <a:gd name="connsiteY5122" fmla="*/ 213272 h 303641"/>
                  <a:gd name="connsiteX5123" fmla="*/ 798867 w 1010331"/>
                  <a:gd name="connsiteY5123" fmla="*/ 208754 h 303641"/>
                  <a:gd name="connsiteX5124" fmla="*/ 803385 w 1010331"/>
                  <a:gd name="connsiteY5124" fmla="*/ 204235 h 303641"/>
                  <a:gd name="connsiteX5125" fmla="*/ 803385 w 1010331"/>
                  <a:gd name="connsiteY5125" fmla="*/ 204235 h 303641"/>
                  <a:gd name="connsiteX5126" fmla="*/ 784408 w 1010331"/>
                  <a:gd name="connsiteY5126" fmla="*/ 204235 h 303641"/>
                  <a:gd name="connsiteX5127" fmla="*/ 788926 w 1010331"/>
                  <a:gd name="connsiteY5127" fmla="*/ 208754 h 303641"/>
                  <a:gd name="connsiteX5128" fmla="*/ 784408 w 1010331"/>
                  <a:gd name="connsiteY5128" fmla="*/ 213272 h 303641"/>
                  <a:gd name="connsiteX5129" fmla="*/ 779889 w 1010331"/>
                  <a:gd name="connsiteY5129" fmla="*/ 208754 h 303641"/>
                  <a:gd name="connsiteX5130" fmla="*/ 784408 w 1010331"/>
                  <a:gd name="connsiteY5130" fmla="*/ 204235 h 303641"/>
                  <a:gd name="connsiteX5131" fmla="*/ 784408 w 1010331"/>
                  <a:gd name="connsiteY5131" fmla="*/ 204235 h 303641"/>
                  <a:gd name="connsiteX5132" fmla="*/ 765430 w 1010331"/>
                  <a:gd name="connsiteY5132" fmla="*/ 204235 h 303641"/>
                  <a:gd name="connsiteX5133" fmla="*/ 769948 w 1010331"/>
                  <a:gd name="connsiteY5133" fmla="*/ 208754 h 303641"/>
                  <a:gd name="connsiteX5134" fmla="*/ 765430 w 1010331"/>
                  <a:gd name="connsiteY5134" fmla="*/ 213272 h 303641"/>
                  <a:gd name="connsiteX5135" fmla="*/ 760912 w 1010331"/>
                  <a:gd name="connsiteY5135" fmla="*/ 208754 h 303641"/>
                  <a:gd name="connsiteX5136" fmla="*/ 765430 w 1010331"/>
                  <a:gd name="connsiteY5136" fmla="*/ 204235 h 303641"/>
                  <a:gd name="connsiteX5137" fmla="*/ 765430 w 1010331"/>
                  <a:gd name="connsiteY5137" fmla="*/ 204235 h 303641"/>
                  <a:gd name="connsiteX5138" fmla="*/ 746452 w 1010331"/>
                  <a:gd name="connsiteY5138" fmla="*/ 204235 h 303641"/>
                  <a:gd name="connsiteX5139" fmla="*/ 750971 w 1010331"/>
                  <a:gd name="connsiteY5139" fmla="*/ 208754 h 303641"/>
                  <a:gd name="connsiteX5140" fmla="*/ 746452 w 1010331"/>
                  <a:gd name="connsiteY5140" fmla="*/ 213272 h 303641"/>
                  <a:gd name="connsiteX5141" fmla="*/ 741934 w 1010331"/>
                  <a:gd name="connsiteY5141" fmla="*/ 208754 h 303641"/>
                  <a:gd name="connsiteX5142" fmla="*/ 746452 w 1010331"/>
                  <a:gd name="connsiteY5142" fmla="*/ 204235 h 303641"/>
                  <a:gd name="connsiteX5143" fmla="*/ 746452 w 1010331"/>
                  <a:gd name="connsiteY5143" fmla="*/ 204235 h 303641"/>
                  <a:gd name="connsiteX5144" fmla="*/ 727475 w 1010331"/>
                  <a:gd name="connsiteY5144" fmla="*/ 204235 h 303641"/>
                  <a:gd name="connsiteX5145" fmla="*/ 731993 w 1010331"/>
                  <a:gd name="connsiteY5145" fmla="*/ 208754 h 303641"/>
                  <a:gd name="connsiteX5146" fmla="*/ 727475 w 1010331"/>
                  <a:gd name="connsiteY5146" fmla="*/ 213272 h 303641"/>
                  <a:gd name="connsiteX5147" fmla="*/ 722956 w 1010331"/>
                  <a:gd name="connsiteY5147" fmla="*/ 208754 h 303641"/>
                  <a:gd name="connsiteX5148" fmla="*/ 727475 w 1010331"/>
                  <a:gd name="connsiteY5148" fmla="*/ 204235 h 303641"/>
                  <a:gd name="connsiteX5149" fmla="*/ 727475 w 1010331"/>
                  <a:gd name="connsiteY5149" fmla="*/ 204235 h 303641"/>
                  <a:gd name="connsiteX5150" fmla="*/ 709401 w 1010331"/>
                  <a:gd name="connsiteY5150" fmla="*/ 204235 h 303641"/>
                  <a:gd name="connsiteX5151" fmla="*/ 713919 w 1010331"/>
                  <a:gd name="connsiteY5151" fmla="*/ 208754 h 303641"/>
                  <a:gd name="connsiteX5152" fmla="*/ 709401 w 1010331"/>
                  <a:gd name="connsiteY5152" fmla="*/ 213272 h 303641"/>
                  <a:gd name="connsiteX5153" fmla="*/ 704882 w 1010331"/>
                  <a:gd name="connsiteY5153" fmla="*/ 208754 h 303641"/>
                  <a:gd name="connsiteX5154" fmla="*/ 709401 w 1010331"/>
                  <a:gd name="connsiteY5154" fmla="*/ 204235 h 303641"/>
                  <a:gd name="connsiteX5155" fmla="*/ 709401 w 1010331"/>
                  <a:gd name="connsiteY5155" fmla="*/ 204235 h 303641"/>
                  <a:gd name="connsiteX5156" fmla="*/ 690423 w 1010331"/>
                  <a:gd name="connsiteY5156" fmla="*/ 204235 h 303641"/>
                  <a:gd name="connsiteX5157" fmla="*/ 694942 w 1010331"/>
                  <a:gd name="connsiteY5157" fmla="*/ 208754 h 303641"/>
                  <a:gd name="connsiteX5158" fmla="*/ 690423 w 1010331"/>
                  <a:gd name="connsiteY5158" fmla="*/ 213272 h 303641"/>
                  <a:gd name="connsiteX5159" fmla="*/ 685905 w 1010331"/>
                  <a:gd name="connsiteY5159" fmla="*/ 208754 h 303641"/>
                  <a:gd name="connsiteX5160" fmla="*/ 690423 w 1010331"/>
                  <a:gd name="connsiteY5160" fmla="*/ 204235 h 303641"/>
                  <a:gd name="connsiteX5161" fmla="*/ 690423 w 1010331"/>
                  <a:gd name="connsiteY5161" fmla="*/ 204235 h 303641"/>
                  <a:gd name="connsiteX5162" fmla="*/ 671446 w 1010331"/>
                  <a:gd name="connsiteY5162" fmla="*/ 204235 h 303641"/>
                  <a:gd name="connsiteX5163" fmla="*/ 675964 w 1010331"/>
                  <a:gd name="connsiteY5163" fmla="*/ 208754 h 303641"/>
                  <a:gd name="connsiteX5164" fmla="*/ 671446 w 1010331"/>
                  <a:gd name="connsiteY5164" fmla="*/ 213272 h 303641"/>
                  <a:gd name="connsiteX5165" fmla="*/ 666927 w 1010331"/>
                  <a:gd name="connsiteY5165" fmla="*/ 208754 h 303641"/>
                  <a:gd name="connsiteX5166" fmla="*/ 671446 w 1010331"/>
                  <a:gd name="connsiteY5166" fmla="*/ 204235 h 303641"/>
                  <a:gd name="connsiteX5167" fmla="*/ 671446 w 1010331"/>
                  <a:gd name="connsiteY5167" fmla="*/ 204235 h 303641"/>
                  <a:gd name="connsiteX5168" fmla="*/ 652468 w 1010331"/>
                  <a:gd name="connsiteY5168" fmla="*/ 204235 h 303641"/>
                  <a:gd name="connsiteX5169" fmla="*/ 656987 w 1010331"/>
                  <a:gd name="connsiteY5169" fmla="*/ 208754 h 303641"/>
                  <a:gd name="connsiteX5170" fmla="*/ 652468 w 1010331"/>
                  <a:gd name="connsiteY5170" fmla="*/ 213272 h 303641"/>
                  <a:gd name="connsiteX5171" fmla="*/ 647950 w 1010331"/>
                  <a:gd name="connsiteY5171" fmla="*/ 208754 h 303641"/>
                  <a:gd name="connsiteX5172" fmla="*/ 652468 w 1010331"/>
                  <a:gd name="connsiteY5172" fmla="*/ 204235 h 303641"/>
                  <a:gd name="connsiteX5173" fmla="*/ 652468 w 1010331"/>
                  <a:gd name="connsiteY5173" fmla="*/ 204235 h 303641"/>
                  <a:gd name="connsiteX5174" fmla="*/ 633490 w 1010331"/>
                  <a:gd name="connsiteY5174" fmla="*/ 204235 h 303641"/>
                  <a:gd name="connsiteX5175" fmla="*/ 638009 w 1010331"/>
                  <a:gd name="connsiteY5175" fmla="*/ 208754 h 303641"/>
                  <a:gd name="connsiteX5176" fmla="*/ 633490 w 1010331"/>
                  <a:gd name="connsiteY5176" fmla="*/ 213272 h 303641"/>
                  <a:gd name="connsiteX5177" fmla="*/ 628972 w 1010331"/>
                  <a:gd name="connsiteY5177" fmla="*/ 208754 h 303641"/>
                  <a:gd name="connsiteX5178" fmla="*/ 633490 w 1010331"/>
                  <a:gd name="connsiteY5178" fmla="*/ 204235 h 303641"/>
                  <a:gd name="connsiteX5179" fmla="*/ 633490 w 1010331"/>
                  <a:gd name="connsiteY5179" fmla="*/ 204235 h 303641"/>
                  <a:gd name="connsiteX5180" fmla="*/ 615417 w 1010331"/>
                  <a:gd name="connsiteY5180" fmla="*/ 204235 h 303641"/>
                  <a:gd name="connsiteX5181" fmla="*/ 619935 w 1010331"/>
                  <a:gd name="connsiteY5181" fmla="*/ 208754 h 303641"/>
                  <a:gd name="connsiteX5182" fmla="*/ 615417 w 1010331"/>
                  <a:gd name="connsiteY5182" fmla="*/ 213272 h 303641"/>
                  <a:gd name="connsiteX5183" fmla="*/ 610898 w 1010331"/>
                  <a:gd name="connsiteY5183" fmla="*/ 208754 h 303641"/>
                  <a:gd name="connsiteX5184" fmla="*/ 615417 w 1010331"/>
                  <a:gd name="connsiteY5184" fmla="*/ 204235 h 303641"/>
                  <a:gd name="connsiteX5185" fmla="*/ 615417 w 1010331"/>
                  <a:gd name="connsiteY5185" fmla="*/ 204235 h 303641"/>
                  <a:gd name="connsiteX5186" fmla="*/ 596439 w 1010331"/>
                  <a:gd name="connsiteY5186" fmla="*/ 204235 h 303641"/>
                  <a:gd name="connsiteX5187" fmla="*/ 600957 w 1010331"/>
                  <a:gd name="connsiteY5187" fmla="*/ 208754 h 303641"/>
                  <a:gd name="connsiteX5188" fmla="*/ 596439 w 1010331"/>
                  <a:gd name="connsiteY5188" fmla="*/ 213272 h 303641"/>
                  <a:gd name="connsiteX5189" fmla="*/ 591920 w 1010331"/>
                  <a:gd name="connsiteY5189" fmla="*/ 208754 h 303641"/>
                  <a:gd name="connsiteX5190" fmla="*/ 596439 w 1010331"/>
                  <a:gd name="connsiteY5190" fmla="*/ 204235 h 303641"/>
                  <a:gd name="connsiteX5191" fmla="*/ 596439 w 1010331"/>
                  <a:gd name="connsiteY5191" fmla="*/ 204235 h 303641"/>
                  <a:gd name="connsiteX5192" fmla="*/ 577461 w 1010331"/>
                  <a:gd name="connsiteY5192" fmla="*/ 204235 h 303641"/>
                  <a:gd name="connsiteX5193" fmla="*/ 581980 w 1010331"/>
                  <a:gd name="connsiteY5193" fmla="*/ 208754 h 303641"/>
                  <a:gd name="connsiteX5194" fmla="*/ 577461 w 1010331"/>
                  <a:gd name="connsiteY5194" fmla="*/ 213272 h 303641"/>
                  <a:gd name="connsiteX5195" fmla="*/ 572943 w 1010331"/>
                  <a:gd name="connsiteY5195" fmla="*/ 208754 h 303641"/>
                  <a:gd name="connsiteX5196" fmla="*/ 577461 w 1010331"/>
                  <a:gd name="connsiteY5196" fmla="*/ 204235 h 303641"/>
                  <a:gd name="connsiteX5197" fmla="*/ 577461 w 1010331"/>
                  <a:gd name="connsiteY5197" fmla="*/ 204235 h 303641"/>
                  <a:gd name="connsiteX5198" fmla="*/ 558484 w 1010331"/>
                  <a:gd name="connsiteY5198" fmla="*/ 204235 h 303641"/>
                  <a:gd name="connsiteX5199" fmla="*/ 563002 w 1010331"/>
                  <a:gd name="connsiteY5199" fmla="*/ 208754 h 303641"/>
                  <a:gd name="connsiteX5200" fmla="*/ 558484 w 1010331"/>
                  <a:gd name="connsiteY5200" fmla="*/ 213272 h 303641"/>
                  <a:gd name="connsiteX5201" fmla="*/ 553965 w 1010331"/>
                  <a:gd name="connsiteY5201" fmla="*/ 208754 h 303641"/>
                  <a:gd name="connsiteX5202" fmla="*/ 558484 w 1010331"/>
                  <a:gd name="connsiteY5202" fmla="*/ 204235 h 303641"/>
                  <a:gd name="connsiteX5203" fmla="*/ 558484 w 1010331"/>
                  <a:gd name="connsiteY5203" fmla="*/ 204235 h 303641"/>
                  <a:gd name="connsiteX5204" fmla="*/ 539506 w 1010331"/>
                  <a:gd name="connsiteY5204" fmla="*/ 204235 h 303641"/>
                  <a:gd name="connsiteX5205" fmla="*/ 544025 w 1010331"/>
                  <a:gd name="connsiteY5205" fmla="*/ 208754 h 303641"/>
                  <a:gd name="connsiteX5206" fmla="*/ 539506 w 1010331"/>
                  <a:gd name="connsiteY5206" fmla="*/ 213272 h 303641"/>
                  <a:gd name="connsiteX5207" fmla="*/ 534988 w 1010331"/>
                  <a:gd name="connsiteY5207" fmla="*/ 208754 h 303641"/>
                  <a:gd name="connsiteX5208" fmla="*/ 539506 w 1010331"/>
                  <a:gd name="connsiteY5208" fmla="*/ 204235 h 303641"/>
                  <a:gd name="connsiteX5209" fmla="*/ 539506 w 1010331"/>
                  <a:gd name="connsiteY5209" fmla="*/ 204235 h 303641"/>
                  <a:gd name="connsiteX5210" fmla="*/ 521432 w 1010331"/>
                  <a:gd name="connsiteY5210" fmla="*/ 204235 h 303641"/>
                  <a:gd name="connsiteX5211" fmla="*/ 525951 w 1010331"/>
                  <a:gd name="connsiteY5211" fmla="*/ 208754 h 303641"/>
                  <a:gd name="connsiteX5212" fmla="*/ 521432 w 1010331"/>
                  <a:gd name="connsiteY5212" fmla="*/ 213272 h 303641"/>
                  <a:gd name="connsiteX5213" fmla="*/ 516914 w 1010331"/>
                  <a:gd name="connsiteY5213" fmla="*/ 208754 h 303641"/>
                  <a:gd name="connsiteX5214" fmla="*/ 521432 w 1010331"/>
                  <a:gd name="connsiteY5214" fmla="*/ 204235 h 303641"/>
                  <a:gd name="connsiteX5215" fmla="*/ 521432 w 1010331"/>
                  <a:gd name="connsiteY5215" fmla="*/ 204235 h 303641"/>
                  <a:gd name="connsiteX5216" fmla="*/ 502455 w 1010331"/>
                  <a:gd name="connsiteY5216" fmla="*/ 204235 h 303641"/>
                  <a:gd name="connsiteX5217" fmla="*/ 506973 w 1010331"/>
                  <a:gd name="connsiteY5217" fmla="*/ 208754 h 303641"/>
                  <a:gd name="connsiteX5218" fmla="*/ 502455 w 1010331"/>
                  <a:gd name="connsiteY5218" fmla="*/ 213272 h 303641"/>
                  <a:gd name="connsiteX5219" fmla="*/ 497936 w 1010331"/>
                  <a:gd name="connsiteY5219" fmla="*/ 208754 h 303641"/>
                  <a:gd name="connsiteX5220" fmla="*/ 502455 w 1010331"/>
                  <a:gd name="connsiteY5220" fmla="*/ 204235 h 303641"/>
                  <a:gd name="connsiteX5221" fmla="*/ 502455 w 1010331"/>
                  <a:gd name="connsiteY5221" fmla="*/ 204235 h 303641"/>
                  <a:gd name="connsiteX5222" fmla="*/ 483477 w 1010331"/>
                  <a:gd name="connsiteY5222" fmla="*/ 204235 h 303641"/>
                  <a:gd name="connsiteX5223" fmla="*/ 487995 w 1010331"/>
                  <a:gd name="connsiteY5223" fmla="*/ 208754 h 303641"/>
                  <a:gd name="connsiteX5224" fmla="*/ 483477 w 1010331"/>
                  <a:gd name="connsiteY5224" fmla="*/ 213272 h 303641"/>
                  <a:gd name="connsiteX5225" fmla="*/ 478959 w 1010331"/>
                  <a:gd name="connsiteY5225" fmla="*/ 208754 h 303641"/>
                  <a:gd name="connsiteX5226" fmla="*/ 483477 w 1010331"/>
                  <a:gd name="connsiteY5226" fmla="*/ 204235 h 303641"/>
                  <a:gd name="connsiteX5227" fmla="*/ 483477 w 1010331"/>
                  <a:gd name="connsiteY5227" fmla="*/ 204235 h 303641"/>
                  <a:gd name="connsiteX5228" fmla="*/ 464499 w 1010331"/>
                  <a:gd name="connsiteY5228" fmla="*/ 204235 h 303641"/>
                  <a:gd name="connsiteX5229" fmla="*/ 469018 w 1010331"/>
                  <a:gd name="connsiteY5229" fmla="*/ 208754 h 303641"/>
                  <a:gd name="connsiteX5230" fmla="*/ 464499 w 1010331"/>
                  <a:gd name="connsiteY5230" fmla="*/ 213272 h 303641"/>
                  <a:gd name="connsiteX5231" fmla="*/ 459981 w 1010331"/>
                  <a:gd name="connsiteY5231" fmla="*/ 208754 h 303641"/>
                  <a:gd name="connsiteX5232" fmla="*/ 464499 w 1010331"/>
                  <a:gd name="connsiteY5232" fmla="*/ 204235 h 303641"/>
                  <a:gd name="connsiteX5233" fmla="*/ 464499 w 1010331"/>
                  <a:gd name="connsiteY5233" fmla="*/ 204235 h 303641"/>
                  <a:gd name="connsiteX5234" fmla="*/ 446425 w 1010331"/>
                  <a:gd name="connsiteY5234" fmla="*/ 204235 h 303641"/>
                  <a:gd name="connsiteX5235" fmla="*/ 450944 w 1010331"/>
                  <a:gd name="connsiteY5235" fmla="*/ 208754 h 303641"/>
                  <a:gd name="connsiteX5236" fmla="*/ 446425 w 1010331"/>
                  <a:gd name="connsiteY5236" fmla="*/ 213272 h 303641"/>
                  <a:gd name="connsiteX5237" fmla="*/ 441907 w 1010331"/>
                  <a:gd name="connsiteY5237" fmla="*/ 208754 h 303641"/>
                  <a:gd name="connsiteX5238" fmla="*/ 446425 w 1010331"/>
                  <a:gd name="connsiteY5238" fmla="*/ 204235 h 303641"/>
                  <a:gd name="connsiteX5239" fmla="*/ 446425 w 1010331"/>
                  <a:gd name="connsiteY5239" fmla="*/ 204235 h 303641"/>
                  <a:gd name="connsiteX5240" fmla="*/ 427448 w 1010331"/>
                  <a:gd name="connsiteY5240" fmla="*/ 204235 h 303641"/>
                  <a:gd name="connsiteX5241" fmla="*/ 431966 w 1010331"/>
                  <a:gd name="connsiteY5241" fmla="*/ 208754 h 303641"/>
                  <a:gd name="connsiteX5242" fmla="*/ 427448 w 1010331"/>
                  <a:gd name="connsiteY5242" fmla="*/ 213272 h 303641"/>
                  <a:gd name="connsiteX5243" fmla="*/ 422929 w 1010331"/>
                  <a:gd name="connsiteY5243" fmla="*/ 208754 h 303641"/>
                  <a:gd name="connsiteX5244" fmla="*/ 427448 w 1010331"/>
                  <a:gd name="connsiteY5244" fmla="*/ 204235 h 303641"/>
                  <a:gd name="connsiteX5245" fmla="*/ 427448 w 1010331"/>
                  <a:gd name="connsiteY5245" fmla="*/ 204235 h 303641"/>
                  <a:gd name="connsiteX5246" fmla="*/ 408470 w 1010331"/>
                  <a:gd name="connsiteY5246" fmla="*/ 204235 h 303641"/>
                  <a:gd name="connsiteX5247" fmla="*/ 412989 w 1010331"/>
                  <a:gd name="connsiteY5247" fmla="*/ 208754 h 303641"/>
                  <a:gd name="connsiteX5248" fmla="*/ 408470 w 1010331"/>
                  <a:gd name="connsiteY5248" fmla="*/ 213272 h 303641"/>
                  <a:gd name="connsiteX5249" fmla="*/ 403952 w 1010331"/>
                  <a:gd name="connsiteY5249" fmla="*/ 208754 h 303641"/>
                  <a:gd name="connsiteX5250" fmla="*/ 408470 w 1010331"/>
                  <a:gd name="connsiteY5250" fmla="*/ 204235 h 303641"/>
                  <a:gd name="connsiteX5251" fmla="*/ 408470 w 1010331"/>
                  <a:gd name="connsiteY5251" fmla="*/ 204235 h 303641"/>
                  <a:gd name="connsiteX5252" fmla="*/ 389493 w 1010331"/>
                  <a:gd name="connsiteY5252" fmla="*/ 204235 h 303641"/>
                  <a:gd name="connsiteX5253" fmla="*/ 394011 w 1010331"/>
                  <a:gd name="connsiteY5253" fmla="*/ 208754 h 303641"/>
                  <a:gd name="connsiteX5254" fmla="*/ 389493 w 1010331"/>
                  <a:gd name="connsiteY5254" fmla="*/ 213272 h 303641"/>
                  <a:gd name="connsiteX5255" fmla="*/ 384974 w 1010331"/>
                  <a:gd name="connsiteY5255" fmla="*/ 208754 h 303641"/>
                  <a:gd name="connsiteX5256" fmla="*/ 389493 w 1010331"/>
                  <a:gd name="connsiteY5256" fmla="*/ 204235 h 303641"/>
                  <a:gd name="connsiteX5257" fmla="*/ 389493 w 1010331"/>
                  <a:gd name="connsiteY5257" fmla="*/ 204235 h 303641"/>
                  <a:gd name="connsiteX5258" fmla="*/ 370515 w 1010331"/>
                  <a:gd name="connsiteY5258" fmla="*/ 204235 h 303641"/>
                  <a:gd name="connsiteX5259" fmla="*/ 375034 w 1010331"/>
                  <a:gd name="connsiteY5259" fmla="*/ 208754 h 303641"/>
                  <a:gd name="connsiteX5260" fmla="*/ 370515 w 1010331"/>
                  <a:gd name="connsiteY5260" fmla="*/ 213272 h 303641"/>
                  <a:gd name="connsiteX5261" fmla="*/ 365997 w 1010331"/>
                  <a:gd name="connsiteY5261" fmla="*/ 208754 h 303641"/>
                  <a:gd name="connsiteX5262" fmla="*/ 370515 w 1010331"/>
                  <a:gd name="connsiteY5262" fmla="*/ 204235 h 303641"/>
                  <a:gd name="connsiteX5263" fmla="*/ 370515 w 1010331"/>
                  <a:gd name="connsiteY5263" fmla="*/ 204235 h 303641"/>
                  <a:gd name="connsiteX5264" fmla="*/ 352441 w 1010331"/>
                  <a:gd name="connsiteY5264" fmla="*/ 204235 h 303641"/>
                  <a:gd name="connsiteX5265" fmla="*/ 356960 w 1010331"/>
                  <a:gd name="connsiteY5265" fmla="*/ 208754 h 303641"/>
                  <a:gd name="connsiteX5266" fmla="*/ 352441 w 1010331"/>
                  <a:gd name="connsiteY5266" fmla="*/ 213272 h 303641"/>
                  <a:gd name="connsiteX5267" fmla="*/ 347923 w 1010331"/>
                  <a:gd name="connsiteY5267" fmla="*/ 208754 h 303641"/>
                  <a:gd name="connsiteX5268" fmla="*/ 352441 w 1010331"/>
                  <a:gd name="connsiteY5268" fmla="*/ 204235 h 303641"/>
                  <a:gd name="connsiteX5269" fmla="*/ 352441 w 1010331"/>
                  <a:gd name="connsiteY5269" fmla="*/ 204235 h 303641"/>
                  <a:gd name="connsiteX5270" fmla="*/ 333464 w 1010331"/>
                  <a:gd name="connsiteY5270" fmla="*/ 204235 h 303641"/>
                  <a:gd name="connsiteX5271" fmla="*/ 337982 w 1010331"/>
                  <a:gd name="connsiteY5271" fmla="*/ 208754 h 303641"/>
                  <a:gd name="connsiteX5272" fmla="*/ 333464 w 1010331"/>
                  <a:gd name="connsiteY5272" fmla="*/ 213272 h 303641"/>
                  <a:gd name="connsiteX5273" fmla="*/ 328945 w 1010331"/>
                  <a:gd name="connsiteY5273" fmla="*/ 208754 h 303641"/>
                  <a:gd name="connsiteX5274" fmla="*/ 333464 w 1010331"/>
                  <a:gd name="connsiteY5274" fmla="*/ 204235 h 303641"/>
                  <a:gd name="connsiteX5275" fmla="*/ 333464 w 1010331"/>
                  <a:gd name="connsiteY5275" fmla="*/ 204235 h 303641"/>
                  <a:gd name="connsiteX5276" fmla="*/ 314486 w 1010331"/>
                  <a:gd name="connsiteY5276" fmla="*/ 204235 h 303641"/>
                  <a:gd name="connsiteX5277" fmla="*/ 319004 w 1010331"/>
                  <a:gd name="connsiteY5277" fmla="*/ 208754 h 303641"/>
                  <a:gd name="connsiteX5278" fmla="*/ 314486 w 1010331"/>
                  <a:gd name="connsiteY5278" fmla="*/ 213272 h 303641"/>
                  <a:gd name="connsiteX5279" fmla="*/ 309968 w 1010331"/>
                  <a:gd name="connsiteY5279" fmla="*/ 208754 h 303641"/>
                  <a:gd name="connsiteX5280" fmla="*/ 314486 w 1010331"/>
                  <a:gd name="connsiteY5280" fmla="*/ 204235 h 303641"/>
                  <a:gd name="connsiteX5281" fmla="*/ 314486 w 1010331"/>
                  <a:gd name="connsiteY5281" fmla="*/ 204235 h 303641"/>
                  <a:gd name="connsiteX5282" fmla="*/ 295508 w 1010331"/>
                  <a:gd name="connsiteY5282" fmla="*/ 204235 h 303641"/>
                  <a:gd name="connsiteX5283" fmla="*/ 300027 w 1010331"/>
                  <a:gd name="connsiteY5283" fmla="*/ 208754 h 303641"/>
                  <a:gd name="connsiteX5284" fmla="*/ 295508 w 1010331"/>
                  <a:gd name="connsiteY5284" fmla="*/ 213272 h 303641"/>
                  <a:gd name="connsiteX5285" fmla="*/ 290990 w 1010331"/>
                  <a:gd name="connsiteY5285" fmla="*/ 208754 h 303641"/>
                  <a:gd name="connsiteX5286" fmla="*/ 295508 w 1010331"/>
                  <a:gd name="connsiteY5286" fmla="*/ 204235 h 303641"/>
                  <a:gd name="connsiteX5287" fmla="*/ 295508 w 1010331"/>
                  <a:gd name="connsiteY5287" fmla="*/ 204235 h 303641"/>
                  <a:gd name="connsiteX5288" fmla="*/ 831400 w 1010331"/>
                  <a:gd name="connsiteY5288" fmla="*/ 193391 h 303641"/>
                  <a:gd name="connsiteX5289" fmla="*/ 835918 w 1010331"/>
                  <a:gd name="connsiteY5289" fmla="*/ 197909 h 303641"/>
                  <a:gd name="connsiteX5290" fmla="*/ 831400 w 1010331"/>
                  <a:gd name="connsiteY5290" fmla="*/ 202428 h 303641"/>
                  <a:gd name="connsiteX5291" fmla="*/ 826881 w 1010331"/>
                  <a:gd name="connsiteY5291" fmla="*/ 197909 h 303641"/>
                  <a:gd name="connsiteX5292" fmla="*/ 831400 w 1010331"/>
                  <a:gd name="connsiteY5292" fmla="*/ 193391 h 303641"/>
                  <a:gd name="connsiteX5293" fmla="*/ 831400 w 1010331"/>
                  <a:gd name="connsiteY5293" fmla="*/ 193391 h 303641"/>
                  <a:gd name="connsiteX5294" fmla="*/ 812422 w 1010331"/>
                  <a:gd name="connsiteY5294" fmla="*/ 193391 h 303641"/>
                  <a:gd name="connsiteX5295" fmla="*/ 816941 w 1010331"/>
                  <a:gd name="connsiteY5295" fmla="*/ 197909 h 303641"/>
                  <a:gd name="connsiteX5296" fmla="*/ 812422 w 1010331"/>
                  <a:gd name="connsiteY5296" fmla="*/ 202428 h 303641"/>
                  <a:gd name="connsiteX5297" fmla="*/ 807904 w 1010331"/>
                  <a:gd name="connsiteY5297" fmla="*/ 197909 h 303641"/>
                  <a:gd name="connsiteX5298" fmla="*/ 812422 w 1010331"/>
                  <a:gd name="connsiteY5298" fmla="*/ 193391 h 303641"/>
                  <a:gd name="connsiteX5299" fmla="*/ 812422 w 1010331"/>
                  <a:gd name="connsiteY5299" fmla="*/ 193391 h 303641"/>
                  <a:gd name="connsiteX5300" fmla="*/ 793445 w 1010331"/>
                  <a:gd name="connsiteY5300" fmla="*/ 193391 h 303641"/>
                  <a:gd name="connsiteX5301" fmla="*/ 797963 w 1010331"/>
                  <a:gd name="connsiteY5301" fmla="*/ 197909 h 303641"/>
                  <a:gd name="connsiteX5302" fmla="*/ 793445 w 1010331"/>
                  <a:gd name="connsiteY5302" fmla="*/ 202428 h 303641"/>
                  <a:gd name="connsiteX5303" fmla="*/ 788926 w 1010331"/>
                  <a:gd name="connsiteY5303" fmla="*/ 197909 h 303641"/>
                  <a:gd name="connsiteX5304" fmla="*/ 793445 w 1010331"/>
                  <a:gd name="connsiteY5304" fmla="*/ 193391 h 303641"/>
                  <a:gd name="connsiteX5305" fmla="*/ 793445 w 1010331"/>
                  <a:gd name="connsiteY5305" fmla="*/ 193391 h 303641"/>
                  <a:gd name="connsiteX5306" fmla="*/ 774467 w 1010331"/>
                  <a:gd name="connsiteY5306" fmla="*/ 193391 h 303641"/>
                  <a:gd name="connsiteX5307" fmla="*/ 778985 w 1010331"/>
                  <a:gd name="connsiteY5307" fmla="*/ 197909 h 303641"/>
                  <a:gd name="connsiteX5308" fmla="*/ 774467 w 1010331"/>
                  <a:gd name="connsiteY5308" fmla="*/ 202428 h 303641"/>
                  <a:gd name="connsiteX5309" fmla="*/ 769948 w 1010331"/>
                  <a:gd name="connsiteY5309" fmla="*/ 197909 h 303641"/>
                  <a:gd name="connsiteX5310" fmla="*/ 774467 w 1010331"/>
                  <a:gd name="connsiteY5310" fmla="*/ 193391 h 303641"/>
                  <a:gd name="connsiteX5311" fmla="*/ 774467 w 1010331"/>
                  <a:gd name="connsiteY5311" fmla="*/ 193391 h 303641"/>
                  <a:gd name="connsiteX5312" fmla="*/ 756393 w 1010331"/>
                  <a:gd name="connsiteY5312" fmla="*/ 193391 h 303641"/>
                  <a:gd name="connsiteX5313" fmla="*/ 760912 w 1010331"/>
                  <a:gd name="connsiteY5313" fmla="*/ 197909 h 303641"/>
                  <a:gd name="connsiteX5314" fmla="*/ 756393 w 1010331"/>
                  <a:gd name="connsiteY5314" fmla="*/ 202428 h 303641"/>
                  <a:gd name="connsiteX5315" fmla="*/ 751875 w 1010331"/>
                  <a:gd name="connsiteY5315" fmla="*/ 197909 h 303641"/>
                  <a:gd name="connsiteX5316" fmla="*/ 756393 w 1010331"/>
                  <a:gd name="connsiteY5316" fmla="*/ 193391 h 303641"/>
                  <a:gd name="connsiteX5317" fmla="*/ 756393 w 1010331"/>
                  <a:gd name="connsiteY5317" fmla="*/ 193391 h 303641"/>
                  <a:gd name="connsiteX5318" fmla="*/ 737415 w 1010331"/>
                  <a:gd name="connsiteY5318" fmla="*/ 193391 h 303641"/>
                  <a:gd name="connsiteX5319" fmla="*/ 741934 w 1010331"/>
                  <a:gd name="connsiteY5319" fmla="*/ 197909 h 303641"/>
                  <a:gd name="connsiteX5320" fmla="*/ 737415 w 1010331"/>
                  <a:gd name="connsiteY5320" fmla="*/ 202428 h 303641"/>
                  <a:gd name="connsiteX5321" fmla="*/ 732897 w 1010331"/>
                  <a:gd name="connsiteY5321" fmla="*/ 197909 h 303641"/>
                  <a:gd name="connsiteX5322" fmla="*/ 737415 w 1010331"/>
                  <a:gd name="connsiteY5322" fmla="*/ 193391 h 303641"/>
                  <a:gd name="connsiteX5323" fmla="*/ 737415 w 1010331"/>
                  <a:gd name="connsiteY5323" fmla="*/ 193391 h 303641"/>
                  <a:gd name="connsiteX5324" fmla="*/ 718438 w 1010331"/>
                  <a:gd name="connsiteY5324" fmla="*/ 193391 h 303641"/>
                  <a:gd name="connsiteX5325" fmla="*/ 722956 w 1010331"/>
                  <a:gd name="connsiteY5325" fmla="*/ 197909 h 303641"/>
                  <a:gd name="connsiteX5326" fmla="*/ 718438 w 1010331"/>
                  <a:gd name="connsiteY5326" fmla="*/ 202428 h 303641"/>
                  <a:gd name="connsiteX5327" fmla="*/ 713919 w 1010331"/>
                  <a:gd name="connsiteY5327" fmla="*/ 197909 h 303641"/>
                  <a:gd name="connsiteX5328" fmla="*/ 718438 w 1010331"/>
                  <a:gd name="connsiteY5328" fmla="*/ 193391 h 303641"/>
                  <a:gd name="connsiteX5329" fmla="*/ 718438 w 1010331"/>
                  <a:gd name="connsiteY5329" fmla="*/ 193391 h 303641"/>
                  <a:gd name="connsiteX5330" fmla="*/ 699460 w 1010331"/>
                  <a:gd name="connsiteY5330" fmla="*/ 193391 h 303641"/>
                  <a:gd name="connsiteX5331" fmla="*/ 703979 w 1010331"/>
                  <a:gd name="connsiteY5331" fmla="*/ 197909 h 303641"/>
                  <a:gd name="connsiteX5332" fmla="*/ 699460 w 1010331"/>
                  <a:gd name="connsiteY5332" fmla="*/ 202428 h 303641"/>
                  <a:gd name="connsiteX5333" fmla="*/ 694942 w 1010331"/>
                  <a:gd name="connsiteY5333" fmla="*/ 197909 h 303641"/>
                  <a:gd name="connsiteX5334" fmla="*/ 699460 w 1010331"/>
                  <a:gd name="connsiteY5334" fmla="*/ 193391 h 303641"/>
                  <a:gd name="connsiteX5335" fmla="*/ 699460 w 1010331"/>
                  <a:gd name="connsiteY5335" fmla="*/ 193391 h 303641"/>
                  <a:gd name="connsiteX5336" fmla="*/ 680483 w 1010331"/>
                  <a:gd name="connsiteY5336" fmla="*/ 193391 h 303641"/>
                  <a:gd name="connsiteX5337" fmla="*/ 685001 w 1010331"/>
                  <a:gd name="connsiteY5337" fmla="*/ 197909 h 303641"/>
                  <a:gd name="connsiteX5338" fmla="*/ 680483 w 1010331"/>
                  <a:gd name="connsiteY5338" fmla="*/ 202428 h 303641"/>
                  <a:gd name="connsiteX5339" fmla="*/ 675964 w 1010331"/>
                  <a:gd name="connsiteY5339" fmla="*/ 197909 h 303641"/>
                  <a:gd name="connsiteX5340" fmla="*/ 680483 w 1010331"/>
                  <a:gd name="connsiteY5340" fmla="*/ 193391 h 303641"/>
                  <a:gd name="connsiteX5341" fmla="*/ 680483 w 1010331"/>
                  <a:gd name="connsiteY5341" fmla="*/ 193391 h 303641"/>
                  <a:gd name="connsiteX5342" fmla="*/ 662409 w 1010331"/>
                  <a:gd name="connsiteY5342" fmla="*/ 193391 h 303641"/>
                  <a:gd name="connsiteX5343" fmla="*/ 666927 w 1010331"/>
                  <a:gd name="connsiteY5343" fmla="*/ 197909 h 303641"/>
                  <a:gd name="connsiteX5344" fmla="*/ 662409 w 1010331"/>
                  <a:gd name="connsiteY5344" fmla="*/ 202428 h 303641"/>
                  <a:gd name="connsiteX5345" fmla="*/ 657890 w 1010331"/>
                  <a:gd name="connsiteY5345" fmla="*/ 197909 h 303641"/>
                  <a:gd name="connsiteX5346" fmla="*/ 662409 w 1010331"/>
                  <a:gd name="connsiteY5346" fmla="*/ 193391 h 303641"/>
                  <a:gd name="connsiteX5347" fmla="*/ 662409 w 1010331"/>
                  <a:gd name="connsiteY5347" fmla="*/ 193391 h 303641"/>
                  <a:gd name="connsiteX5348" fmla="*/ 643431 w 1010331"/>
                  <a:gd name="connsiteY5348" fmla="*/ 193391 h 303641"/>
                  <a:gd name="connsiteX5349" fmla="*/ 647950 w 1010331"/>
                  <a:gd name="connsiteY5349" fmla="*/ 197909 h 303641"/>
                  <a:gd name="connsiteX5350" fmla="*/ 643431 w 1010331"/>
                  <a:gd name="connsiteY5350" fmla="*/ 202428 h 303641"/>
                  <a:gd name="connsiteX5351" fmla="*/ 638913 w 1010331"/>
                  <a:gd name="connsiteY5351" fmla="*/ 197909 h 303641"/>
                  <a:gd name="connsiteX5352" fmla="*/ 643431 w 1010331"/>
                  <a:gd name="connsiteY5352" fmla="*/ 193391 h 303641"/>
                  <a:gd name="connsiteX5353" fmla="*/ 643431 w 1010331"/>
                  <a:gd name="connsiteY5353" fmla="*/ 193391 h 303641"/>
                  <a:gd name="connsiteX5354" fmla="*/ 624453 w 1010331"/>
                  <a:gd name="connsiteY5354" fmla="*/ 193391 h 303641"/>
                  <a:gd name="connsiteX5355" fmla="*/ 628972 w 1010331"/>
                  <a:gd name="connsiteY5355" fmla="*/ 197909 h 303641"/>
                  <a:gd name="connsiteX5356" fmla="*/ 624453 w 1010331"/>
                  <a:gd name="connsiteY5356" fmla="*/ 202428 h 303641"/>
                  <a:gd name="connsiteX5357" fmla="*/ 619935 w 1010331"/>
                  <a:gd name="connsiteY5357" fmla="*/ 197909 h 303641"/>
                  <a:gd name="connsiteX5358" fmla="*/ 624453 w 1010331"/>
                  <a:gd name="connsiteY5358" fmla="*/ 193391 h 303641"/>
                  <a:gd name="connsiteX5359" fmla="*/ 624453 w 1010331"/>
                  <a:gd name="connsiteY5359" fmla="*/ 193391 h 303641"/>
                  <a:gd name="connsiteX5360" fmla="*/ 605476 w 1010331"/>
                  <a:gd name="connsiteY5360" fmla="*/ 193391 h 303641"/>
                  <a:gd name="connsiteX5361" fmla="*/ 609994 w 1010331"/>
                  <a:gd name="connsiteY5361" fmla="*/ 197909 h 303641"/>
                  <a:gd name="connsiteX5362" fmla="*/ 605476 w 1010331"/>
                  <a:gd name="connsiteY5362" fmla="*/ 202428 h 303641"/>
                  <a:gd name="connsiteX5363" fmla="*/ 600957 w 1010331"/>
                  <a:gd name="connsiteY5363" fmla="*/ 197909 h 303641"/>
                  <a:gd name="connsiteX5364" fmla="*/ 605476 w 1010331"/>
                  <a:gd name="connsiteY5364" fmla="*/ 193391 h 303641"/>
                  <a:gd name="connsiteX5365" fmla="*/ 605476 w 1010331"/>
                  <a:gd name="connsiteY5365" fmla="*/ 193391 h 303641"/>
                  <a:gd name="connsiteX5366" fmla="*/ 586498 w 1010331"/>
                  <a:gd name="connsiteY5366" fmla="*/ 193391 h 303641"/>
                  <a:gd name="connsiteX5367" fmla="*/ 591017 w 1010331"/>
                  <a:gd name="connsiteY5367" fmla="*/ 197909 h 303641"/>
                  <a:gd name="connsiteX5368" fmla="*/ 586498 w 1010331"/>
                  <a:gd name="connsiteY5368" fmla="*/ 202428 h 303641"/>
                  <a:gd name="connsiteX5369" fmla="*/ 581980 w 1010331"/>
                  <a:gd name="connsiteY5369" fmla="*/ 197909 h 303641"/>
                  <a:gd name="connsiteX5370" fmla="*/ 586498 w 1010331"/>
                  <a:gd name="connsiteY5370" fmla="*/ 193391 h 303641"/>
                  <a:gd name="connsiteX5371" fmla="*/ 586498 w 1010331"/>
                  <a:gd name="connsiteY5371" fmla="*/ 193391 h 303641"/>
                  <a:gd name="connsiteX5372" fmla="*/ 568424 w 1010331"/>
                  <a:gd name="connsiteY5372" fmla="*/ 193391 h 303641"/>
                  <a:gd name="connsiteX5373" fmla="*/ 572943 w 1010331"/>
                  <a:gd name="connsiteY5373" fmla="*/ 197909 h 303641"/>
                  <a:gd name="connsiteX5374" fmla="*/ 568424 w 1010331"/>
                  <a:gd name="connsiteY5374" fmla="*/ 202428 h 303641"/>
                  <a:gd name="connsiteX5375" fmla="*/ 563906 w 1010331"/>
                  <a:gd name="connsiteY5375" fmla="*/ 197909 h 303641"/>
                  <a:gd name="connsiteX5376" fmla="*/ 568424 w 1010331"/>
                  <a:gd name="connsiteY5376" fmla="*/ 193391 h 303641"/>
                  <a:gd name="connsiteX5377" fmla="*/ 568424 w 1010331"/>
                  <a:gd name="connsiteY5377" fmla="*/ 193391 h 303641"/>
                  <a:gd name="connsiteX5378" fmla="*/ 549447 w 1010331"/>
                  <a:gd name="connsiteY5378" fmla="*/ 193391 h 303641"/>
                  <a:gd name="connsiteX5379" fmla="*/ 553965 w 1010331"/>
                  <a:gd name="connsiteY5379" fmla="*/ 197909 h 303641"/>
                  <a:gd name="connsiteX5380" fmla="*/ 549447 w 1010331"/>
                  <a:gd name="connsiteY5380" fmla="*/ 202428 h 303641"/>
                  <a:gd name="connsiteX5381" fmla="*/ 544928 w 1010331"/>
                  <a:gd name="connsiteY5381" fmla="*/ 197909 h 303641"/>
                  <a:gd name="connsiteX5382" fmla="*/ 549447 w 1010331"/>
                  <a:gd name="connsiteY5382" fmla="*/ 193391 h 303641"/>
                  <a:gd name="connsiteX5383" fmla="*/ 549447 w 1010331"/>
                  <a:gd name="connsiteY5383" fmla="*/ 193391 h 303641"/>
                  <a:gd name="connsiteX5384" fmla="*/ 530469 w 1010331"/>
                  <a:gd name="connsiteY5384" fmla="*/ 193391 h 303641"/>
                  <a:gd name="connsiteX5385" fmla="*/ 534988 w 1010331"/>
                  <a:gd name="connsiteY5385" fmla="*/ 197909 h 303641"/>
                  <a:gd name="connsiteX5386" fmla="*/ 530469 w 1010331"/>
                  <a:gd name="connsiteY5386" fmla="*/ 202428 h 303641"/>
                  <a:gd name="connsiteX5387" fmla="*/ 525951 w 1010331"/>
                  <a:gd name="connsiteY5387" fmla="*/ 197909 h 303641"/>
                  <a:gd name="connsiteX5388" fmla="*/ 530469 w 1010331"/>
                  <a:gd name="connsiteY5388" fmla="*/ 193391 h 303641"/>
                  <a:gd name="connsiteX5389" fmla="*/ 530469 w 1010331"/>
                  <a:gd name="connsiteY5389" fmla="*/ 193391 h 303641"/>
                  <a:gd name="connsiteX5390" fmla="*/ 511492 w 1010331"/>
                  <a:gd name="connsiteY5390" fmla="*/ 193391 h 303641"/>
                  <a:gd name="connsiteX5391" fmla="*/ 516010 w 1010331"/>
                  <a:gd name="connsiteY5391" fmla="*/ 197909 h 303641"/>
                  <a:gd name="connsiteX5392" fmla="*/ 511492 w 1010331"/>
                  <a:gd name="connsiteY5392" fmla="*/ 202428 h 303641"/>
                  <a:gd name="connsiteX5393" fmla="*/ 506973 w 1010331"/>
                  <a:gd name="connsiteY5393" fmla="*/ 197909 h 303641"/>
                  <a:gd name="connsiteX5394" fmla="*/ 511492 w 1010331"/>
                  <a:gd name="connsiteY5394" fmla="*/ 193391 h 303641"/>
                  <a:gd name="connsiteX5395" fmla="*/ 511492 w 1010331"/>
                  <a:gd name="connsiteY5395" fmla="*/ 193391 h 303641"/>
                  <a:gd name="connsiteX5396" fmla="*/ 493418 w 1010331"/>
                  <a:gd name="connsiteY5396" fmla="*/ 193391 h 303641"/>
                  <a:gd name="connsiteX5397" fmla="*/ 497936 w 1010331"/>
                  <a:gd name="connsiteY5397" fmla="*/ 197909 h 303641"/>
                  <a:gd name="connsiteX5398" fmla="*/ 493418 w 1010331"/>
                  <a:gd name="connsiteY5398" fmla="*/ 202428 h 303641"/>
                  <a:gd name="connsiteX5399" fmla="*/ 488899 w 1010331"/>
                  <a:gd name="connsiteY5399" fmla="*/ 197909 h 303641"/>
                  <a:gd name="connsiteX5400" fmla="*/ 493418 w 1010331"/>
                  <a:gd name="connsiteY5400" fmla="*/ 193391 h 303641"/>
                  <a:gd name="connsiteX5401" fmla="*/ 493418 w 1010331"/>
                  <a:gd name="connsiteY5401" fmla="*/ 193391 h 303641"/>
                  <a:gd name="connsiteX5402" fmla="*/ 474440 w 1010331"/>
                  <a:gd name="connsiteY5402" fmla="*/ 193391 h 303641"/>
                  <a:gd name="connsiteX5403" fmla="*/ 478959 w 1010331"/>
                  <a:gd name="connsiteY5403" fmla="*/ 197909 h 303641"/>
                  <a:gd name="connsiteX5404" fmla="*/ 474440 w 1010331"/>
                  <a:gd name="connsiteY5404" fmla="*/ 202428 h 303641"/>
                  <a:gd name="connsiteX5405" fmla="*/ 469922 w 1010331"/>
                  <a:gd name="connsiteY5405" fmla="*/ 197909 h 303641"/>
                  <a:gd name="connsiteX5406" fmla="*/ 474440 w 1010331"/>
                  <a:gd name="connsiteY5406" fmla="*/ 193391 h 303641"/>
                  <a:gd name="connsiteX5407" fmla="*/ 474440 w 1010331"/>
                  <a:gd name="connsiteY5407" fmla="*/ 193391 h 303641"/>
                  <a:gd name="connsiteX5408" fmla="*/ 455462 w 1010331"/>
                  <a:gd name="connsiteY5408" fmla="*/ 193391 h 303641"/>
                  <a:gd name="connsiteX5409" fmla="*/ 459981 w 1010331"/>
                  <a:gd name="connsiteY5409" fmla="*/ 197909 h 303641"/>
                  <a:gd name="connsiteX5410" fmla="*/ 455462 w 1010331"/>
                  <a:gd name="connsiteY5410" fmla="*/ 202428 h 303641"/>
                  <a:gd name="connsiteX5411" fmla="*/ 450944 w 1010331"/>
                  <a:gd name="connsiteY5411" fmla="*/ 197909 h 303641"/>
                  <a:gd name="connsiteX5412" fmla="*/ 455462 w 1010331"/>
                  <a:gd name="connsiteY5412" fmla="*/ 193391 h 303641"/>
                  <a:gd name="connsiteX5413" fmla="*/ 455462 w 1010331"/>
                  <a:gd name="connsiteY5413" fmla="*/ 193391 h 303641"/>
                  <a:gd name="connsiteX5414" fmla="*/ 436485 w 1010331"/>
                  <a:gd name="connsiteY5414" fmla="*/ 193391 h 303641"/>
                  <a:gd name="connsiteX5415" fmla="*/ 441003 w 1010331"/>
                  <a:gd name="connsiteY5415" fmla="*/ 197909 h 303641"/>
                  <a:gd name="connsiteX5416" fmla="*/ 436485 w 1010331"/>
                  <a:gd name="connsiteY5416" fmla="*/ 202428 h 303641"/>
                  <a:gd name="connsiteX5417" fmla="*/ 431966 w 1010331"/>
                  <a:gd name="connsiteY5417" fmla="*/ 197909 h 303641"/>
                  <a:gd name="connsiteX5418" fmla="*/ 436485 w 1010331"/>
                  <a:gd name="connsiteY5418" fmla="*/ 193391 h 303641"/>
                  <a:gd name="connsiteX5419" fmla="*/ 436485 w 1010331"/>
                  <a:gd name="connsiteY5419" fmla="*/ 193391 h 303641"/>
                  <a:gd name="connsiteX5420" fmla="*/ 417507 w 1010331"/>
                  <a:gd name="connsiteY5420" fmla="*/ 193391 h 303641"/>
                  <a:gd name="connsiteX5421" fmla="*/ 422026 w 1010331"/>
                  <a:gd name="connsiteY5421" fmla="*/ 197909 h 303641"/>
                  <a:gd name="connsiteX5422" fmla="*/ 417507 w 1010331"/>
                  <a:gd name="connsiteY5422" fmla="*/ 202428 h 303641"/>
                  <a:gd name="connsiteX5423" fmla="*/ 412989 w 1010331"/>
                  <a:gd name="connsiteY5423" fmla="*/ 197909 h 303641"/>
                  <a:gd name="connsiteX5424" fmla="*/ 417507 w 1010331"/>
                  <a:gd name="connsiteY5424" fmla="*/ 193391 h 303641"/>
                  <a:gd name="connsiteX5425" fmla="*/ 417507 w 1010331"/>
                  <a:gd name="connsiteY5425" fmla="*/ 193391 h 303641"/>
                  <a:gd name="connsiteX5426" fmla="*/ 399433 w 1010331"/>
                  <a:gd name="connsiteY5426" fmla="*/ 193391 h 303641"/>
                  <a:gd name="connsiteX5427" fmla="*/ 403952 w 1010331"/>
                  <a:gd name="connsiteY5427" fmla="*/ 197909 h 303641"/>
                  <a:gd name="connsiteX5428" fmla="*/ 399433 w 1010331"/>
                  <a:gd name="connsiteY5428" fmla="*/ 202428 h 303641"/>
                  <a:gd name="connsiteX5429" fmla="*/ 394915 w 1010331"/>
                  <a:gd name="connsiteY5429" fmla="*/ 197909 h 303641"/>
                  <a:gd name="connsiteX5430" fmla="*/ 399433 w 1010331"/>
                  <a:gd name="connsiteY5430" fmla="*/ 193391 h 303641"/>
                  <a:gd name="connsiteX5431" fmla="*/ 399433 w 1010331"/>
                  <a:gd name="connsiteY5431" fmla="*/ 193391 h 303641"/>
                  <a:gd name="connsiteX5432" fmla="*/ 380456 w 1010331"/>
                  <a:gd name="connsiteY5432" fmla="*/ 193391 h 303641"/>
                  <a:gd name="connsiteX5433" fmla="*/ 384974 w 1010331"/>
                  <a:gd name="connsiteY5433" fmla="*/ 197909 h 303641"/>
                  <a:gd name="connsiteX5434" fmla="*/ 380456 w 1010331"/>
                  <a:gd name="connsiteY5434" fmla="*/ 202428 h 303641"/>
                  <a:gd name="connsiteX5435" fmla="*/ 375937 w 1010331"/>
                  <a:gd name="connsiteY5435" fmla="*/ 197909 h 303641"/>
                  <a:gd name="connsiteX5436" fmla="*/ 380456 w 1010331"/>
                  <a:gd name="connsiteY5436" fmla="*/ 193391 h 303641"/>
                  <a:gd name="connsiteX5437" fmla="*/ 380456 w 1010331"/>
                  <a:gd name="connsiteY5437" fmla="*/ 193391 h 303641"/>
                  <a:gd name="connsiteX5438" fmla="*/ 361478 w 1010331"/>
                  <a:gd name="connsiteY5438" fmla="*/ 193391 h 303641"/>
                  <a:gd name="connsiteX5439" fmla="*/ 365997 w 1010331"/>
                  <a:gd name="connsiteY5439" fmla="*/ 197909 h 303641"/>
                  <a:gd name="connsiteX5440" fmla="*/ 361478 w 1010331"/>
                  <a:gd name="connsiteY5440" fmla="*/ 202428 h 303641"/>
                  <a:gd name="connsiteX5441" fmla="*/ 356960 w 1010331"/>
                  <a:gd name="connsiteY5441" fmla="*/ 197909 h 303641"/>
                  <a:gd name="connsiteX5442" fmla="*/ 361478 w 1010331"/>
                  <a:gd name="connsiteY5442" fmla="*/ 193391 h 303641"/>
                  <a:gd name="connsiteX5443" fmla="*/ 361478 w 1010331"/>
                  <a:gd name="connsiteY5443" fmla="*/ 193391 h 303641"/>
                  <a:gd name="connsiteX5444" fmla="*/ 342501 w 1010331"/>
                  <a:gd name="connsiteY5444" fmla="*/ 193391 h 303641"/>
                  <a:gd name="connsiteX5445" fmla="*/ 347019 w 1010331"/>
                  <a:gd name="connsiteY5445" fmla="*/ 197909 h 303641"/>
                  <a:gd name="connsiteX5446" fmla="*/ 342501 w 1010331"/>
                  <a:gd name="connsiteY5446" fmla="*/ 202428 h 303641"/>
                  <a:gd name="connsiteX5447" fmla="*/ 337982 w 1010331"/>
                  <a:gd name="connsiteY5447" fmla="*/ 197909 h 303641"/>
                  <a:gd name="connsiteX5448" fmla="*/ 342501 w 1010331"/>
                  <a:gd name="connsiteY5448" fmla="*/ 193391 h 303641"/>
                  <a:gd name="connsiteX5449" fmla="*/ 342501 w 1010331"/>
                  <a:gd name="connsiteY5449" fmla="*/ 193391 h 303641"/>
                  <a:gd name="connsiteX5450" fmla="*/ 323523 w 1010331"/>
                  <a:gd name="connsiteY5450" fmla="*/ 193391 h 303641"/>
                  <a:gd name="connsiteX5451" fmla="*/ 328041 w 1010331"/>
                  <a:gd name="connsiteY5451" fmla="*/ 197909 h 303641"/>
                  <a:gd name="connsiteX5452" fmla="*/ 323523 w 1010331"/>
                  <a:gd name="connsiteY5452" fmla="*/ 202428 h 303641"/>
                  <a:gd name="connsiteX5453" fmla="*/ 319004 w 1010331"/>
                  <a:gd name="connsiteY5453" fmla="*/ 197909 h 303641"/>
                  <a:gd name="connsiteX5454" fmla="*/ 323523 w 1010331"/>
                  <a:gd name="connsiteY5454" fmla="*/ 193391 h 303641"/>
                  <a:gd name="connsiteX5455" fmla="*/ 323523 w 1010331"/>
                  <a:gd name="connsiteY5455" fmla="*/ 193391 h 303641"/>
                  <a:gd name="connsiteX5456" fmla="*/ 305449 w 1010331"/>
                  <a:gd name="connsiteY5456" fmla="*/ 193391 h 303641"/>
                  <a:gd name="connsiteX5457" fmla="*/ 309968 w 1010331"/>
                  <a:gd name="connsiteY5457" fmla="*/ 197909 h 303641"/>
                  <a:gd name="connsiteX5458" fmla="*/ 305449 w 1010331"/>
                  <a:gd name="connsiteY5458" fmla="*/ 202428 h 303641"/>
                  <a:gd name="connsiteX5459" fmla="*/ 300931 w 1010331"/>
                  <a:gd name="connsiteY5459" fmla="*/ 197909 h 303641"/>
                  <a:gd name="connsiteX5460" fmla="*/ 305449 w 1010331"/>
                  <a:gd name="connsiteY5460" fmla="*/ 193391 h 303641"/>
                  <a:gd name="connsiteX5461" fmla="*/ 305449 w 1010331"/>
                  <a:gd name="connsiteY5461" fmla="*/ 193391 h 303641"/>
                  <a:gd name="connsiteX5462" fmla="*/ 286471 w 1010331"/>
                  <a:gd name="connsiteY5462" fmla="*/ 193391 h 303641"/>
                  <a:gd name="connsiteX5463" fmla="*/ 290990 w 1010331"/>
                  <a:gd name="connsiteY5463" fmla="*/ 197909 h 303641"/>
                  <a:gd name="connsiteX5464" fmla="*/ 286471 w 1010331"/>
                  <a:gd name="connsiteY5464" fmla="*/ 202428 h 303641"/>
                  <a:gd name="connsiteX5465" fmla="*/ 281953 w 1010331"/>
                  <a:gd name="connsiteY5465" fmla="*/ 197909 h 303641"/>
                  <a:gd name="connsiteX5466" fmla="*/ 286471 w 1010331"/>
                  <a:gd name="connsiteY5466" fmla="*/ 193391 h 303641"/>
                  <a:gd name="connsiteX5467" fmla="*/ 286471 w 1010331"/>
                  <a:gd name="connsiteY5467" fmla="*/ 193391 h 303641"/>
                  <a:gd name="connsiteX5468" fmla="*/ 840437 w 1010331"/>
                  <a:gd name="connsiteY5468" fmla="*/ 184354 h 303641"/>
                  <a:gd name="connsiteX5469" fmla="*/ 844955 w 1010331"/>
                  <a:gd name="connsiteY5469" fmla="*/ 188872 h 303641"/>
                  <a:gd name="connsiteX5470" fmla="*/ 840437 w 1010331"/>
                  <a:gd name="connsiteY5470" fmla="*/ 193391 h 303641"/>
                  <a:gd name="connsiteX5471" fmla="*/ 835918 w 1010331"/>
                  <a:gd name="connsiteY5471" fmla="*/ 188872 h 303641"/>
                  <a:gd name="connsiteX5472" fmla="*/ 840437 w 1010331"/>
                  <a:gd name="connsiteY5472" fmla="*/ 184354 h 303641"/>
                  <a:gd name="connsiteX5473" fmla="*/ 840437 w 1010331"/>
                  <a:gd name="connsiteY5473" fmla="*/ 184354 h 303641"/>
                  <a:gd name="connsiteX5474" fmla="*/ 821459 w 1010331"/>
                  <a:gd name="connsiteY5474" fmla="*/ 184354 h 303641"/>
                  <a:gd name="connsiteX5475" fmla="*/ 825978 w 1010331"/>
                  <a:gd name="connsiteY5475" fmla="*/ 188872 h 303641"/>
                  <a:gd name="connsiteX5476" fmla="*/ 821459 w 1010331"/>
                  <a:gd name="connsiteY5476" fmla="*/ 193391 h 303641"/>
                  <a:gd name="connsiteX5477" fmla="*/ 816941 w 1010331"/>
                  <a:gd name="connsiteY5477" fmla="*/ 188872 h 303641"/>
                  <a:gd name="connsiteX5478" fmla="*/ 821459 w 1010331"/>
                  <a:gd name="connsiteY5478" fmla="*/ 184354 h 303641"/>
                  <a:gd name="connsiteX5479" fmla="*/ 821459 w 1010331"/>
                  <a:gd name="connsiteY5479" fmla="*/ 184354 h 303641"/>
                  <a:gd name="connsiteX5480" fmla="*/ 803385 w 1010331"/>
                  <a:gd name="connsiteY5480" fmla="*/ 184354 h 303641"/>
                  <a:gd name="connsiteX5481" fmla="*/ 807904 w 1010331"/>
                  <a:gd name="connsiteY5481" fmla="*/ 188872 h 303641"/>
                  <a:gd name="connsiteX5482" fmla="*/ 803385 w 1010331"/>
                  <a:gd name="connsiteY5482" fmla="*/ 193391 h 303641"/>
                  <a:gd name="connsiteX5483" fmla="*/ 798867 w 1010331"/>
                  <a:gd name="connsiteY5483" fmla="*/ 188872 h 303641"/>
                  <a:gd name="connsiteX5484" fmla="*/ 803385 w 1010331"/>
                  <a:gd name="connsiteY5484" fmla="*/ 184354 h 303641"/>
                  <a:gd name="connsiteX5485" fmla="*/ 803385 w 1010331"/>
                  <a:gd name="connsiteY5485" fmla="*/ 184354 h 303641"/>
                  <a:gd name="connsiteX5486" fmla="*/ 784408 w 1010331"/>
                  <a:gd name="connsiteY5486" fmla="*/ 184354 h 303641"/>
                  <a:gd name="connsiteX5487" fmla="*/ 788926 w 1010331"/>
                  <a:gd name="connsiteY5487" fmla="*/ 188872 h 303641"/>
                  <a:gd name="connsiteX5488" fmla="*/ 784408 w 1010331"/>
                  <a:gd name="connsiteY5488" fmla="*/ 193391 h 303641"/>
                  <a:gd name="connsiteX5489" fmla="*/ 779889 w 1010331"/>
                  <a:gd name="connsiteY5489" fmla="*/ 188872 h 303641"/>
                  <a:gd name="connsiteX5490" fmla="*/ 784408 w 1010331"/>
                  <a:gd name="connsiteY5490" fmla="*/ 184354 h 303641"/>
                  <a:gd name="connsiteX5491" fmla="*/ 784408 w 1010331"/>
                  <a:gd name="connsiteY5491" fmla="*/ 184354 h 303641"/>
                  <a:gd name="connsiteX5492" fmla="*/ 765430 w 1010331"/>
                  <a:gd name="connsiteY5492" fmla="*/ 184354 h 303641"/>
                  <a:gd name="connsiteX5493" fmla="*/ 769948 w 1010331"/>
                  <a:gd name="connsiteY5493" fmla="*/ 188872 h 303641"/>
                  <a:gd name="connsiteX5494" fmla="*/ 765430 w 1010331"/>
                  <a:gd name="connsiteY5494" fmla="*/ 193391 h 303641"/>
                  <a:gd name="connsiteX5495" fmla="*/ 760912 w 1010331"/>
                  <a:gd name="connsiteY5495" fmla="*/ 188872 h 303641"/>
                  <a:gd name="connsiteX5496" fmla="*/ 765430 w 1010331"/>
                  <a:gd name="connsiteY5496" fmla="*/ 184354 h 303641"/>
                  <a:gd name="connsiteX5497" fmla="*/ 765430 w 1010331"/>
                  <a:gd name="connsiteY5497" fmla="*/ 184354 h 303641"/>
                  <a:gd name="connsiteX5498" fmla="*/ 746452 w 1010331"/>
                  <a:gd name="connsiteY5498" fmla="*/ 184354 h 303641"/>
                  <a:gd name="connsiteX5499" fmla="*/ 750971 w 1010331"/>
                  <a:gd name="connsiteY5499" fmla="*/ 188872 h 303641"/>
                  <a:gd name="connsiteX5500" fmla="*/ 746452 w 1010331"/>
                  <a:gd name="connsiteY5500" fmla="*/ 193391 h 303641"/>
                  <a:gd name="connsiteX5501" fmla="*/ 741934 w 1010331"/>
                  <a:gd name="connsiteY5501" fmla="*/ 188872 h 303641"/>
                  <a:gd name="connsiteX5502" fmla="*/ 746452 w 1010331"/>
                  <a:gd name="connsiteY5502" fmla="*/ 184354 h 303641"/>
                  <a:gd name="connsiteX5503" fmla="*/ 746452 w 1010331"/>
                  <a:gd name="connsiteY5503" fmla="*/ 184354 h 303641"/>
                  <a:gd name="connsiteX5504" fmla="*/ 727475 w 1010331"/>
                  <a:gd name="connsiteY5504" fmla="*/ 184354 h 303641"/>
                  <a:gd name="connsiteX5505" fmla="*/ 731993 w 1010331"/>
                  <a:gd name="connsiteY5505" fmla="*/ 188872 h 303641"/>
                  <a:gd name="connsiteX5506" fmla="*/ 727475 w 1010331"/>
                  <a:gd name="connsiteY5506" fmla="*/ 193391 h 303641"/>
                  <a:gd name="connsiteX5507" fmla="*/ 722956 w 1010331"/>
                  <a:gd name="connsiteY5507" fmla="*/ 188872 h 303641"/>
                  <a:gd name="connsiteX5508" fmla="*/ 727475 w 1010331"/>
                  <a:gd name="connsiteY5508" fmla="*/ 184354 h 303641"/>
                  <a:gd name="connsiteX5509" fmla="*/ 727475 w 1010331"/>
                  <a:gd name="connsiteY5509" fmla="*/ 184354 h 303641"/>
                  <a:gd name="connsiteX5510" fmla="*/ 709401 w 1010331"/>
                  <a:gd name="connsiteY5510" fmla="*/ 184354 h 303641"/>
                  <a:gd name="connsiteX5511" fmla="*/ 713919 w 1010331"/>
                  <a:gd name="connsiteY5511" fmla="*/ 188872 h 303641"/>
                  <a:gd name="connsiteX5512" fmla="*/ 709401 w 1010331"/>
                  <a:gd name="connsiteY5512" fmla="*/ 193391 h 303641"/>
                  <a:gd name="connsiteX5513" fmla="*/ 704882 w 1010331"/>
                  <a:gd name="connsiteY5513" fmla="*/ 188872 h 303641"/>
                  <a:gd name="connsiteX5514" fmla="*/ 709401 w 1010331"/>
                  <a:gd name="connsiteY5514" fmla="*/ 184354 h 303641"/>
                  <a:gd name="connsiteX5515" fmla="*/ 709401 w 1010331"/>
                  <a:gd name="connsiteY5515" fmla="*/ 184354 h 303641"/>
                  <a:gd name="connsiteX5516" fmla="*/ 690423 w 1010331"/>
                  <a:gd name="connsiteY5516" fmla="*/ 184354 h 303641"/>
                  <a:gd name="connsiteX5517" fmla="*/ 694942 w 1010331"/>
                  <a:gd name="connsiteY5517" fmla="*/ 188872 h 303641"/>
                  <a:gd name="connsiteX5518" fmla="*/ 690423 w 1010331"/>
                  <a:gd name="connsiteY5518" fmla="*/ 193391 h 303641"/>
                  <a:gd name="connsiteX5519" fmla="*/ 685905 w 1010331"/>
                  <a:gd name="connsiteY5519" fmla="*/ 188872 h 303641"/>
                  <a:gd name="connsiteX5520" fmla="*/ 690423 w 1010331"/>
                  <a:gd name="connsiteY5520" fmla="*/ 184354 h 303641"/>
                  <a:gd name="connsiteX5521" fmla="*/ 690423 w 1010331"/>
                  <a:gd name="connsiteY5521" fmla="*/ 184354 h 303641"/>
                  <a:gd name="connsiteX5522" fmla="*/ 671446 w 1010331"/>
                  <a:gd name="connsiteY5522" fmla="*/ 184354 h 303641"/>
                  <a:gd name="connsiteX5523" fmla="*/ 675964 w 1010331"/>
                  <a:gd name="connsiteY5523" fmla="*/ 188872 h 303641"/>
                  <a:gd name="connsiteX5524" fmla="*/ 671446 w 1010331"/>
                  <a:gd name="connsiteY5524" fmla="*/ 193391 h 303641"/>
                  <a:gd name="connsiteX5525" fmla="*/ 666927 w 1010331"/>
                  <a:gd name="connsiteY5525" fmla="*/ 188872 h 303641"/>
                  <a:gd name="connsiteX5526" fmla="*/ 671446 w 1010331"/>
                  <a:gd name="connsiteY5526" fmla="*/ 184354 h 303641"/>
                  <a:gd name="connsiteX5527" fmla="*/ 671446 w 1010331"/>
                  <a:gd name="connsiteY5527" fmla="*/ 184354 h 303641"/>
                  <a:gd name="connsiteX5528" fmla="*/ 652468 w 1010331"/>
                  <a:gd name="connsiteY5528" fmla="*/ 184354 h 303641"/>
                  <a:gd name="connsiteX5529" fmla="*/ 656987 w 1010331"/>
                  <a:gd name="connsiteY5529" fmla="*/ 188872 h 303641"/>
                  <a:gd name="connsiteX5530" fmla="*/ 652468 w 1010331"/>
                  <a:gd name="connsiteY5530" fmla="*/ 193391 h 303641"/>
                  <a:gd name="connsiteX5531" fmla="*/ 647950 w 1010331"/>
                  <a:gd name="connsiteY5531" fmla="*/ 188872 h 303641"/>
                  <a:gd name="connsiteX5532" fmla="*/ 652468 w 1010331"/>
                  <a:gd name="connsiteY5532" fmla="*/ 184354 h 303641"/>
                  <a:gd name="connsiteX5533" fmla="*/ 652468 w 1010331"/>
                  <a:gd name="connsiteY5533" fmla="*/ 184354 h 303641"/>
                  <a:gd name="connsiteX5534" fmla="*/ 633490 w 1010331"/>
                  <a:gd name="connsiteY5534" fmla="*/ 184354 h 303641"/>
                  <a:gd name="connsiteX5535" fmla="*/ 638009 w 1010331"/>
                  <a:gd name="connsiteY5535" fmla="*/ 188872 h 303641"/>
                  <a:gd name="connsiteX5536" fmla="*/ 633490 w 1010331"/>
                  <a:gd name="connsiteY5536" fmla="*/ 193391 h 303641"/>
                  <a:gd name="connsiteX5537" fmla="*/ 628972 w 1010331"/>
                  <a:gd name="connsiteY5537" fmla="*/ 188872 h 303641"/>
                  <a:gd name="connsiteX5538" fmla="*/ 633490 w 1010331"/>
                  <a:gd name="connsiteY5538" fmla="*/ 184354 h 303641"/>
                  <a:gd name="connsiteX5539" fmla="*/ 633490 w 1010331"/>
                  <a:gd name="connsiteY5539" fmla="*/ 184354 h 303641"/>
                  <a:gd name="connsiteX5540" fmla="*/ 615417 w 1010331"/>
                  <a:gd name="connsiteY5540" fmla="*/ 184354 h 303641"/>
                  <a:gd name="connsiteX5541" fmla="*/ 619935 w 1010331"/>
                  <a:gd name="connsiteY5541" fmla="*/ 188872 h 303641"/>
                  <a:gd name="connsiteX5542" fmla="*/ 615417 w 1010331"/>
                  <a:gd name="connsiteY5542" fmla="*/ 193391 h 303641"/>
                  <a:gd name="connsiteX5543" fmla="*/ 610898 w 1010331"/>
                  <a:gd name="connsiteY5543" fmla="*/ 188872 h 303641"/>
                  <a:gd name="connsiteX5544" fmla="*/ 615417 w 1010331"/>
                  <a:gd name="connsiteY5544" fmla="*/ 184354 h 303641"/>
                  <a:gd name="connsiteX5545" fmla="*/ 615417 w 1010331"/>
                  <a:gd name="connsiteY5545" fmla="*/ 184354 h 303641"/>
                  <a:gd name="connsiteX5546" fmla="*/ 596439 w 1010331"/>
                  <a:gd name="connsiteY5546" fmla="*/ 184354 h 303641"/>
                  <a:gd name="connsiteX5547" fmla="*/ 600957 w 1010331"/>
                  <a:gd name="connsiteY5547" fmla="*/ 188872 h 303641"/>
                  <a:gd name="connsiteX5548" fmla="*/ 596439 w 1010331"/>
                  <a:gd name="connsiteY5548" fmla="*/ 193391 h 303641"/>
                  <a:gd name="connsiteX5549" fmla="*/ 591920 w 1010331"/>
                  <a:gd name="connsiteY5549" fmla="*/ 188872 h 303641"/>
                  <a:gd name="connsiteX5550" fmla="*/ 596439 w 1010331"/>
                  <a:gd name="connsiteY5550" fmla="*/ 184354 h 303641"/>
                  <a:gd name="connsiteX5551" fmla="*/ 596439 w 1010331"/>
                  <a:gd name="connsiteY5551" fmla="*/ 184354 h 303641"/>
                  <a:gd name="connsiteX5552" fmla="*/ 577461 w 1010331"/>
                  <a:gd name="connsiteY5552" fmla="*/ 184354 h 303641"/>
                  <a:gd name="connsiteX5553" fmla="*/ 581980 w 1010331"/>
                  <a:gd name="connsiteY5553" fmla="*/ 188872 h 303641"/>
                  <a:gd name="connsiteX5554" fmla="*/ 577461 w 1010331"/>
                  <a:gd name="connsiteY5554" fmla="*/ 193391 h 303641"/>
                  <a:gd name="connsiteX5555" fmla="*/ 572943 w 1010331"/>
                  <a:gd name="connsiteY5555" fmla="*/ 188872 h 303641"/>
                  <a:gd name="connsiteX5556" fmla="*/ 577461 w 1010331"/>
                  <a:gd name="connsiteY5556" fmla="*/ 184354 h 303641"/>
                  <a:gd name="connsiteX5557" fmla="*/ 577461 w 1010331"/>
                  <a:gd name="connsiteY5557" fmla="*/ 184354 h 303641"/>
                  <a:gd name="connsiteX5558" fmla="*/ 558484 w 1010331"/>
                  <a:gd name="connsiteY5558" fmla="*/ 184354 h 303641"/>
                  <a:gd name="connsiteX5559" fmla="*/ 563002 w 1010331"/>
                  <a:gd name="connsiteY5559" fmla="*/ 188872 h 303641"/>
                  <a:gd name="connsiteX5560" fmla="*/ 558484 w 1010331"/>
                  <a:gd name="connsiteY5560" fmla="*/ 193391 h 303641"/>
                  <a:gd name="connsiteX5561" fmla="*/ 553965 w 1010331"/>
                  <a:gd name="connsiteY5561" fmla="*/ 188872 h 303641"/>
                  <a:gd name="connsiteX5562" fmla="*/ 558484 w 1010331"/>
                  <a:gd name="connsiteY5562" fmla="*/ 184354 h 303641"/>
                  <a:gd name="connsiteX5563" fmla="*/ 558484 w 1010331"/>
                  <a:gd name="connsiteY5563" fmla="*/ 184354 h 303641"/>
                  <a:gd name="connsiteX5564" fmla="*/ 539506 w 1010331"/>
                  <a:gd name="connsiteY5564" fmla="*/ 184354 h 303641"/>
                  <a:gd name="connsiteX5565" fmla="*/ 544025 w 1010331"/>
                  <a:gd name="connsiteY5565" fmla="*/ 188872 h 303641"/>
                  <a:gd name="connsiteX5566" fmla="*/ 539506 w 1010331"/>
                  <a:gd name="connsiteY5566" fmla="*/ 193391 h 303641"/>
                  <a:gd name="connsiteX5567" fmla="*/ 534988 w 1010331"/>
                  <a:gd name="connsiteY5567" fmla="*/ 188872 h 303641"/>
                  <a:gd name="connsiteX5568" fmla="*/ 539506 w 1010331"/>
                  <a:gd name="connsiteY5568" fmla="*/ 184354 h 303641"/>
                  <a:gd name="connsiteX5569" fmla="*/ 539506 w 1010331"/>
                  <a:gd name="connsiteY5569" fmla="*/ 184354 h 303641"/>
                  <a:gd name="connsiteX5570" fmla="*/ 521432 w 1010331"/>
                  <a:gd name="connsiteY5570" fmla="*/ 184354 h 303641"/>
                  <a:gd name="connsiteX5571" fmla="*/ 525951 w 1010331"/>
                  <a:gd name="connsiteY5571" fmla="*/ 188872 h 303641"/>
                  <a:gd name="connsiteX5572" fmla="*/ 521432 w 1010331"/>
                  <a:gd name="connsiteY5572" fmla="*/ 193391 h 303641"/>
                  <a:gd name="connsiteX5573" fmla="*/ 516914 w 1010331"/>
                  <a:gd name="connsiteY5573" fmla="*/ 188872 h 303641"/>
                  <a:gd name="connsiteX5574" fmla="*/ 521432 w 1010331"/>
                  <a:gd name="connsiteY5574" fmla="*/ 184354 h 303641"/>
                  <a:gd name="connsiteX5575" fmla="*/ 521432 w 1010331"/>
                  <a:gd name="connsiteY5575" fmla="*/ 184354 h 303641"/>
                  <a:gd name="connsiteX5576" fmla="*/ 502455 w 1010331"/>
                  <a:gd name="connsiteY5576" fmla="*/ 184354 h 303641"/>
                  <a:gd name="connsiteX5577" fmla="*/ 506973 w 1010331"/>
                  <a:gd name="connsiteY5577" fmla="*/ 188872 h 303641"/>
                  <a:gd name="connsiteX5578" fmla="*/ 502455 w 1010331"/>
                  <a:gd name="connsiteY5578" fmla="*/ 193391 h 303641"/>
                  <a:gd name="connsiteX5579" fmla="*/ 497936 w 1010331"/>
                  <a:gd name="connsiteY5579" fmla="*/ 188872 h 303641"/>
                  <a:gd name="connsiteX5580" fmla="*/ 502455 w 1010331"/>
                  <a:gd name="connsiteY5580" fmla="*/ 184354 h 303641"/>
                  <a:gd name="connsiteX5581" fmla="*/ 502455 w 1010331"/>
                  <a:gd name="connsiteY5581" fmla="*/ 184354 h 303641"/>
                  <a:gd name="connsiteX5582" fmla="*/ 483477 w 1010331"/>
                  <a:gd name="connsiteY5582" fmla="*/ 184354 h 303641"/>
                  <a:gd name="connsiteX5583" fmla="*/ 487995 w 1010331"/>
                  <a:gd name="connsiteY5583" fmla="*/ 188872 h 303641"/>
                  <a:gd name="connsiteX5584" fmla="*/ 483477 w 1010331"/>
                  <a:gd name="connsiteY5584" fmla="*/ 193391 h 303641"/>
                  <a:gd name="connsiteX5585" fmla="*/ 478959 w 1010331"/>
                  <a:gd name="connsiteY5585" fmla="*/ 188872 h 303641"/>
                  <a:gd name="connsiteX5586" fmla="*/ 483477 w 1010331"/>
                  <a:gd name="connsiteY5586" fmla="*/ 184354 h 303641"/>
                  <a:gd name="connsiteX5587" fmla="*/ 483477 w 1010331"/>
                  <a:gd name="connsiteY5587" fmla="*/ 184354 h 303641"/>
                  <a:gd name="connsiteX5588" fmla="*/ 464499 w 1010331"/>
                  <a:gd name="connsiteY5588" fmla="*/ 184354 h 303641"/>
                  <a:gd name="connsiteX5589" fmla="*/ 469018 w 1010331"/>
                  <a:gd name="connsiteY5589" fmla="*/ 188872 h 303641"/>
                  <a:gd name="connsiteX5590" fmla="*/ 464499 w 1010331"/>
                  <a:gd name="connsiteY5590" fmla="*/ 193391 h 303641"/>
                  <a:gd name="connsiteX5591" fmla="*/ 459981 w 1010331"/>
                  <a:gd name="connsiteY5591" fmla="*/ 188872 h 303641"/>
                  <a:gd name="connsiteX5592" fmla="*/ 464499 w 1010331"/>
                  <a:gd name="connsiteY5592" fmla="*/ 184354 h 303641"/>
                  <a:gd name="connsiteX5593" fmla="*/ 464499 w 1010331"/>
                  <a:gd name="connsiteY5593" fmla="*/ 184354 h 303641"/>
                  <a:gd name="connsiteX5594" fmla="*/ 446425 w 1010331"/>
                  <a:gd name="connsiteY5594" fmla="*/ 184354 h 303641"/>
                  <a:gd name="connsiteX5595" fmla="*/ 450944 w 1010331"/>
                  <a:gd name="connsiteY5595" fmla="*/ 188872 h 303641"/>
                  <a:gd name="connsiteX5596" fmla="*/ 446425 w 1010331"/>
                  <a:gd name="connsiteY5596" fmla="*/ 193391 h 303641"/>
                  <a:gd name="connsiteX5597" fmla="*/ 441907 w 1010331"/>
                  <a:gd name="connsiteY5597" fmla="*/ 188872 h 303641"/>
                  <a:gd name="connsiteX5598" fmla="*/ 446425 w 1010331"/>
                  <a:gd name="connsiteY5598" fmla="*/ 184354 h 303641"/>
                  <a:gd name="connsiteX5599" fmla="*/ 446425 w 1010331"/>
                  <a:gd name="connsiteY5599" fmla="*/ 184354 h 303641"/>
                  <a:gd name="connsiteX5600" fmla="*/ 427448 w 1010331"/>
                  <a:gd name="connsiteY5600" fmla="*/ 184354 h 303641"/>
                  <a:gd name="connsiteX5601" fmla="*/ 431966 w 1010331"/>
                  <a:gd name="connsiteY5601" fmla="*/ 188872 h 303641"/>
                  <a:gd name="connsiteX5602" fmla="*/ 427448 w 1010331"/>
                  <a:gd name="connsiteY5602" fmla="*/ 193391 h 303641"/>
                  <a:gd name="connsiteX5603" fmla="*/ 422929 w 1010331"/>
                  <a:gd name="connsiteY5603" fmla="*/ 188872 h 303641"/>
                  <a:gd name="connsiteX5604" fmla="*/ 427448 w 1010331"/>
                  <a:gd name="connsiteY5604" fmla="*/ 184354 h 303641"/>
                  <a:gd name="connsiteX5605" fmla="*/ 427448 w 1010331"/>
                  <a:gd name="connsiteY5605" fmla="*/ 184354 h 303641"/>
                  <a:gd name="connsiteX5606" fmla="*/ 408470 w 1010331"/>
                  <a:gd name="connsiteY5606" fmla="*/ 184354 h 303641"/>
                  <a:gd name="connsiteX5607" fmla="*/ 412989 w 1010331"/>
                  <a:gd name="connsiteY5607" fmla="*/ 188872 h 303641"/>
                  <a:gd name="connsiteX5608" fmla="*/ 408470 w 1010331"/>
                  <a:gd name="connsiteY5608" fmla="*/ 193391 h 303641"/>
                  <a:gd name="connsiteX5609" fmla="*/ 403952 w 1010331"/>
                  <a:gd name="connsiteY5609" fmla="*/ 188872 h 303641"/>
                  <a:gd name="connsiteX5610" fmla="*/ 408470 w 1010331"/>
                  <a:gd name="connsiteY5610" fmla="*/ 184354 h 303641"/>
                  <a:gd name="connsiteX5611" fmla="*/ 408470 w 1010331"/>
                  <a:gd name="connsiteY5611" fmla="*/ 184354 h 303641"/>
                  <a:gd name="connsiteX5612" fmla="*/ 389493 w 1010331"/>
                  <a:gd name="connsiteY5612" fmla="*/ 184354 h 303641"/>
                  <a:gd name="connsiteX5613" fmla="*/ 394011 w 1010331"/>
                  <a:gd name="connsiteY5613" fmla="*/ 188872 h 303641"/>
                  <a:gd name="connsiteX5614" fmla="*/ 389493 w 1010331"/>
                  <a:gd name="connsiteY5614" fmla="*/ 193391 h 303641"/>
                  <a:gd name="connsiteX5615" fmla="*/ 384974 w 1010331"/>
                  <a:gd name="connsiteY5615" fmla="*/ 188872 h 303641"/>
                  <a:gd name="connsiteX5616" fmla="*/ 389493 w 1010331"/>
                  <a:gd name="connsiteY5616" fmla="*/ 184354 h 303641"/>
                  <a:gd name="connsiteX5617" fmla="*/ 389493 w 1010331"/>
                  <a:gd name="connsiteY5617" fmla="*/ 184354 h 303641"/>
                  <a:gd name="connsiteX5618" fmla="*/ 370515 w 1010331"/>
                  <a:gd name="connsiteY5618" fmla="*/ 184354 h 303641"/>
                  <a:gd name="connsiteX5619" fmla="*/ 375034 w 1010331"/>
                  <a:gd name="connsiteY5619" fmla="*/ 188872 h 303641"/>
                  <a:gd name="connsiteX5620" fmla="*/ 370515 w 1010331"/>
                  <a:gd name="connsiteY5620" fmla="*/ 193391 h 303641"/>
                  <a:gd name="connsiteX5621" fmla="*/ 365997 w 1010331"/>
                  <a:gd name="connsiteY5621" fmla="*/ 188872 h 303641"/>
                  <a:gd name="connsiteX5622" fmla="*/ 370515 w 1010331"/>
                  <a:gd name="connsiteY5622" fmla="*/ 184354 h 303641"/>
                  <a:gd name="connsiteX5623" fmla="*/ 370515 w 1010331"/>
                  <a:gd name="connsiteY5623" fmla="*/ 184354 h 303641"/>
                  <a:gd name="connsiteX5624" fmla="*/ 352441 w 1010331"/>
                  <a:gd name="connsiteY5624" fmla="*/ 184354 h 303641"/>
                  <a:gd name="connsiteX5625" fmla="*/ 356960 w 1010331"/>
                  <a:gd name="connsiteY5625" fmla="*/ 188872 h 303641"/>
                  <a:gd name="connsiteX5626" fmla="*/ 352441 w 1010331"/>
                  <a:gd name="connsiteY5626" fmla="*/ 193391 h 303641"/>
                  <a:gd name="connsiteX5627" fmla="*/ 347923 w 1010331"/>
                  <a:gd name="connsiteY5627" fmla="*/ 188872 h 303641"/>
                  <a:gd name="connsiteX5628" fmla="*/ 352441 w 1010331"/>
                  <a:gd name="connsiteY5628" fmla="*/ 184354 h 303641"/>
                  <a:gd name="connsiteX5629" fmla="*/ 352441 w 1010331"/>
                  <a:gd name="connsiteY5629" fmla="*/ 184354 h 303641"/>
                  <a:gd name="connsiteX5630" fmla="*/ 333464 w 1010331"/>
                  <a:gd name="connsiteY5630" fmla="*/ 184354 h 303641"/>
                  <a:gd name="connsiteX5631" fmla="*/ 337982 w 1010331"/>
                  <a:gd name="connsiteY5631" fmla="*/ 188872 h 303641"/>
                  <a:gd name="connsiteX5632" fmla="*/ 333464 w 1010331"/>
                  <a:gd name="connsiteY5632" fmla="*/ 193391 h 303641"/>
                  <a:gd name="connsiteX5633" fmla="*/ 328945 w 1010331"/>
                  <a:gd name="connsiteY5633" fmla="*/ 188872 h 303641"/>
                  <a:gd name="connsiteX5634" fmla="*/ 333464 w 1010331"/>
                  <a:gd name="connsiteY5634" fmla="*/ 184354 h 303641"/>
                  <a:gd name="connsiteX5635" fmla="*/ 333464 w 1010331"/>
                  <a:gd name="connsiteY5635" fmla="*/ 184354 h 303641"/>
                  <a:gd name="connsiteX5636" fmla="*/ 314486 w 1010331"/>
                  <a:gd name="connsiteY5636" fmla="*/ 184354 h 303641"/>
                  <a:gd name="connsiteX5637" fmla="*/ 319004 w 1010331"/>
                  <a:gd name="connsiteY5637" fmla="*/ 188872 h 303641"/>
                  <a:gd name="connsiteX5638" fmla="*/ 314486 w 1010331"/>
                  <a:gd name="connsiteY5638" fmla="*/ 193391 h 303641"/>
                  <a:gd name="connsiteX5639" fmla="*/ 309968 w 1010331"/>
                  <a:gd name="connsiteY5639" fmla="*/ 188872 h 303641"/>
                  <a:gd name="connsiteX5640" fmla="*/ 314486 w 1010331"/>
                  <a:gd name="connsiteY5640" fmla="*/ 184354 h 303641"/>
                  <a:gd name="connsiteX5641" fmla="*/ 314486 w 1010331"/>
                  <a:gd name="connsiteY5641" fmla="*/ 184354 h 303641"/>
                  <a:gd name="connsiteX5642" fmla="*/ 295508 w 1010331"/>
                  <a:gd name="connsiteY5642" fmla="*/ 184354 h 303641"/>
                  <a:gd name="connsiteX5643" fmla="*/ 300027 w 1010331"/>
                  <a:gd name="connsiteY5643" fmla="*/ 188872 h 303641"/>
                  <a:gd name="connsiteX5644" fmla="*/ 295508 w 1010331"/>
                  <a:gd name="connsiteY5644" fmla="*/ 193391 h 303641"/>
                  <a:gd name="connsiteX5645" fmla="*/ 290990 w 1010331"/>
                  <a:gd name="connsiteY5645" fmla="*/ 188872 h 303641"/>
                  <a:gd name="connsiteX5646" fmla="*/ 295508 w 1010331"/>
                  <a:gd name="connsiteY5646" fmla="*/ 184354 h 303641"/>
                  <a:gd name="connsiteX5647" fmla="*/ 295508 w 1010331"/>
                  <a:gd name="connsiteY5647" fmla="*/ 184354 h 303641"/>
                  <a:gd name="connsiteX5648" fmla="*/ 831400 w 1010331"/>
                  <a:gd name="connsiteY5648" fmla="*/ 173510 h 303641"/>
                  <a:gd name="connsiteX5649" fmla="*/ 835918 w 1010331"/>
                  <a:gd name="connsiteY5649" fmla="*/ 178028 h 303641"/>
                  <a:gd name="connsiteX5650" fmla="*/ 831400 w 1010331"/>
                  <a:gd name="connsiteY5650" fmla="*/ 182546 h 303641"/>
                  <a:gd name="connsiteX5651" fmla="*/ 826881 w 1010331"/>
                  <a:gd name="connsiteY5651" fmla="*/ 178028 h 303641"/>
                  <a:gd name="connsiteX5652" fmla="*/ 831400 w 1010331"/>
                  <a:gd name="connsiteY5652" fmla="*/ 173510 h 303641"/>
                  <a:gd name="connsiteX5653" fmla="*/ 831400 w 1010331"/>
                  <a:gd name="connsiteY5653" fmla="*/ 173510 h 303641"/>
                  <a:gd name="connsiteX5654" fmla="*/ 812422 w 1010331"/>
                  <a:gd name="connsiteY5654" fmla="*/ 173510 h 303641"/>
                  <a:gd name="connsiteX5655" fmla="*/ 816941 w 1010331"/>
                  <a:gd name="connsiteY5655" fmla="*/ 178028 h 303641"/>
                  <a:gd name="connsiteX5656" fmla="*/ 812422 w 1010331"/>
                  <a:gd name="connsiteY5656" fmla="*/ 182546 h 303641"/>
                  <a:gd name="connsiteX5657" fmla="*/ 807904 w 1010331"/>
                  <a:gd name="connsiteY5657" fmla="*/ 178028 h 303641"/>
                  <a:gd name="connsiteX5658" fmla="*/ 812422 w 1010331"/>
                  <a:gd name="connsiteY5658" fmla="*/ 173510 h 303641"/>
                  <a:gd name="connsiteX5659" fmla="*/ 812422 w 1010331"/>
                  <a:gd name="connsiteY5659" fmla="*/ 173510 h 303641"/>
                  <a:gd name="connsiteX5660" fmla="*/ 793445 w 1010331"/>
                  <a:gd name="connsiteY5660" fmla="*/ 173510 h 303641"/>
                  <a:gd name="connsiteX5661" fmla="*/ 797963 w 1010331"/>
                  <a:gd name="connsiteY5661" fmla="*/ 178028 h 303641"/>
                  <a:gd name="connsiteX5662" fmla="*/ 793445 w 1010331"/>
                  <a:gd name="connsiteY5662" fmla="*/ 182546 h 303641"/>
                  <a:gd name="connsiteX5663" fmla="*/ 788926 w 1010331"/>
                  <a:gd name="connsiteY5663" fmla="*/ 178028 h 303641"/>
                  <a:gd name="connsiteX5664" fmla="*/ 793445 w 1010331"/>
                  <a:gd name="connsiteY5664" fmla="*/ 173510 h 303641"/>
                  <a:gd name="connsiteX5665" fmla="*/ 793445 w 1010331"/>
                  <a:gd name="connsiteY5665" fmla="*/ 173510 h 303641"/>
                  <a:gd name="connsiteX5666" fmla="*/ 774467 w 1010331"/>
                  <a:gd name="connsiteY5666" fmla="*/ 173510 h 303641"/>
                  <a:gd name="connsiteX5667" fmla="*/ 778985 w 1010331"/>
                  <a:gd name="connsiteY5667" fmla="*/ 178028 h 303641"/>
                  <a:gd name="connsiteX5668" fmla="*/ 774467 w 1010331"/>
                  <a:gd name="connsiteY5668" fmla="*/ 182546 h 303641"/>
                  <a:gd name="connsiteX5669" fmla="*/ 769948 w 1010331"/>
                  <a:gd name="connsiteY5669" fmla="*/ 178028 h 303641"/>
                  <a:gd name="connsiteX5670" fmla="*/ 774467 w 1010331"/>
                  <a:gd name="connsiteY5670" fmla="*/ 173510 h 303641"/>
                  <a:gd name="connsiteX5671" fmla="*/ 774467 w 1010331"/>
                  <a:gd name="connsiteY5671" fmla="*/ 173510 h 303641"/>
                  <a:gd name="connsiteX5672" fmla="*/ 756393 w 1010331"/>
                  <a:gd name="connsiteY5672" fmla="*/ 173510 h 303641"/>
                  <a:gd name="connsiteX5673" fmla="*/ 760912 w 1010331"/>
                  <a:gd name="connsiteY5673" fmla="*/ 178028 h 303641"/>
                  <a:gd name="connsiteX5674" fmla="*/ 756393 w 1010331"/>
                  <a:gd name="connsiteY5674" fmla="*/ 182546 h 303641"/>
                  <a:gd name="connsiteX5675" fmla="*/ 751875 w 1010331"/>
                  <a:gd name="connsiteY5675" fmla="*/ 178028 h 303641"/>
                  <a:gd name="connsiteX5676" fmla="*/ 756393 w 1010331"/>
                  <a:gd name="connsiteY5676" fmla="*/ 173510 h 303641"/>
                  <a:gd name="connsiteX5677" fmla="*/ 756393 w 1010331"/>
                  <a:gd name="connsiteY5677" fmla="*/ 173510 h 303641"/>
                  <a:gd name="connsiteX5678" fmla="*/ 737415 w 1010331"/>
                  <a:gd name="connsiteY5678" fmla="*/ 173510 h 303641"/>
                  <a:gd name="connsiteX5679" fmla="*/ 741934 w 1010331"/>
                  <a:gd name="connsiteY5679" fmla="*/ 178028 h 303641"/>
                  <a:gd name="connsiteX5680" fmla="*/ 737415 w 1010331"/>
                  <a:gd name="connsiteY5680" fmla="*/ 182546 h 303641"/>
                  <a:gd name="connsiteX5681" fmla="*/ 732897 w 1010331"/>
                  <a:gd name="connsiteY5681" fmla="*/ 178028 h 303641"/>
                  <a:gd name="connsiteX5682" fmla="*/ 737415 w 1010331"/>
                  <a:gd name="connsiteY5682" fmla="*/ 173510 h 303641"/>
                  <a:gd name="connsiteX5683" fmla="*/ 737415 w 1010331"/>
                  <a:gd name="connsiteY5683" fmla="*/ 173510 h 303641"/>
                  <a:gd name="connsiteX5684" fmla="*/ 718438 w 1010331"/>
                  <a:gd name="connsiteY5684" fmla="*/ 173510 h 303641"/>
                  <a:gd name="connsiteX5685" fmla="*/ 722956 w 1010331"/>
                  <a:gd name="connsiteY5685" fmla="*/ 178028 h 303641"/>
                  <a:gd name="connsiteX5686" fmla="*/ 718438 w 1010331"/>
                  <a:gd name="connsiteY5686" fmla="*/ 182546 h 303641"/>
                  <a:gd name="connsiteX5687" fmla="*/ 713919 w 1010331"/>
                  <a:gd name="connsiteY5687" fmla="*/ 178028 h 303641"/>
                  <a:gd name="connsiteX5688" fmla="*/ 718438 w 1010331"/>
                  <a:gd name="connsiteY5688" fmla="*/ 173510 h 303641"/>
                  <a:gd name="connsiteX5689" fmla="*/ 718438 w 1010331"/>
                  <a:gd name="connsiteY5689" fmla="*/ 173510 h 303641"/>
                  <a:gd name="connsiteX5690" fmla="*/ 699460 w 1010331"/>
                  <a:gd name="connsiteY5690" fmla="*/ 173510 h 303641"/>
                  <a:gd name="connsiteX5691" fmla="*/ 703979 w 1010331"/>
                  <a:gd name="connsiteY5691" fmla="*/ 178028 h 303641"/>
                  <a:gd name="connsiteX5692" fmla="*/ 699460 w 1010331"/>
                  <a:gd name="connsiteY5692" fmla="*/ 182546 h 303641"/>
                  <a:gd name="connsiteX5693" fmla="*/ 694942 w 1010331"/>
                  <a:gd name="connsiteY5693" fmla="*/ 178028 h 303641"/>
                  <a:gd name="connsiteX5694" fmla="*/ 699460 w 1010331"/>
                  <a:gd name="connsiteY5694" fmla="*/ 173510 h 303641"/>
                  <a:gd name="connsiteX5695" fmla="*/ 699460 w 1010331"/>
                  <a:gd name="connsiteY5695" fmla="*/ 173510 h 303641"/>
                  <a:gd name="connsiteX5696" fmla="*/ 680483 w 1010331"/>
                  <a:gd name="connsiteY5696" fmla="*/ 173510 h 303641"/>
                  <a:gd name="connsiteX5697" fmla="*/ 685001 w 1010331"/>
                  <a:gd name="connsiteY5697" fmla="*/ 178028 h 303641"/>
                  <a:gd name="connsiteX5698" fmla="*/ 680483 w 1010331"/>
                  <a:gd name="connsiteY5698" fmla="*/ 182546 h 303641"/>
                  <a:gd name="connsiteX5699" fmla="*/ 675964 w 1010331"/>
                  <a:gd name="connsiteY5699" fmla="*/ 178028 h 303641"/>
                  <a:gd name="connsiteX5700" fmla="*/ 680483 w 1010331"/>
                  <a:gd name="connsiteY5700" fmla="*/ 173510 h 303641"/>
                  <a:gd name="connsiteX5701" fmla="*/ 680483 w 1010331"/>
                  <a:gd name="connsiteY5701" fmla="*/ 173510 h 303641"/>
                  <a:gd name="connsiteX5702" fmla="*/ 662409 w 1010331"/>
                  <a:gd name="connsiteY5702" fmla="*/ 173510 h 303641"/>
                  <a:gd name="connsiteX5703" fmla="*/ 666927 w 1010331"/>
                  <a:gd name="connsiteY5703" fmla="*/ 178028 h 303641"/>
                  <a:gd name="connsiteX5704" fmla="*/ 662409 w 1010331"/>
                  <a:gd name="connsiteY5704" fmla="*/ 182546 h 303641"/>
                  <a:gd name="connsiteX5705" fmla="*/ 657890 w 1010331"/>
                  <a:gd name="connsiteY5705" fmla="*/ 178028 h 303641"/>
                  <a:gd name="connsiteX5706" fmla="*/ 662409 w 1010331"/>
                  <a:gd name="connsiteY5706" fmla="*/ 173510 h 303641"/>
                  <a:gd name="connsiteX5707" fmla="*/ 662409 w 1010331"/>
                  <a:gd name="connsiteY5707" fmla="*/ 173510 h 303641"/>
                  <a:gd name="connsiteX5708" fmla="*/ 643431 w 1010331"/>
                  <a:gd name="connsiteY5708" fmla="*/ 173510 h 303641"/>
                  <a:gd name="connsiteX5709" fmla="*/ 647950 w 1010331"/>
                  <a:gd name="connsiteY5709" fmla="*/ 178028 h 303641"/>
                  <a:gd name="connsiteX5710" fmla="*/ 643431 w 1010331"/>
                  <a:gd name="connsiteY5710" fmla="*/ 182546 h 303641"/>
                  <a:gd name="connsiteX5711" fmla="*/ 638913 w 1010331"/>
                  <a:gd name="connsiteY5711" fmla="*/ 178028 h 303641"/>
                  <a:gd name="connsiteX5712" fmla="*/ 643431 w 1010331"/>
                  <a:gd name="connsiteY5712" fmla="*/ 173510 h 303641"/>
                  <a:gd name="connsiteX5713" fmla="*/ 643431 w 1010331"/>
                  <a:gd name="connsiteY5713" fmla="*/ 173510 h 303641"/>
                  <a:gd name="connsiteX5714" fmla="*/ 624453 w 1010331"/>
                  <a:gd name="connsiteY5714" fmla="*/ 173510 h 303641"/>
                  <a:gd name="connsiteX5715" fmla="*/ 628972 w 1010331"/>
                  <a:gd name="connsiteY5715" fmla="*/ 178028 h 303641"/>
                  <a:gd name="connsiteX5716" fmla="*/ 624453 w 1010331"/>
                  <a:gd name="connsiteY5716" fmla="*/ 182546 h 303641"/>
                  <a:gd name="connsiteX5717" fmla="*/ 619935 w 1010331"/>
                  <a:gd name="connsiteY5717" fmla="*/ 178028 h 303641"/>
                  <a:gd name="connsiteX5718" fmla="*/ 624453 w 1010331"/>
                  <a:gd name="connsiteY5718" fmla="*/ 173510 h 303641"/>
                  <a:gd name="connsiteX5719" fmla="*/ 624453 w 1010331"/>
                  <a:gd name="connsiteY5719" fmla="*/ 173510 h 303641"/>
                  <a:gd name="connsiteX5720" fmla="*/ 605476 w 1010331"/>
                  <a:gd name="connsiteY5720" fmla="*/ 173510 h 303641"/>
                  <a:gd name="connsiteX5721" fmla="*/ 609994 w 1010331"/>
                  <a:gd name="connsiteY5721" fmla="*/ 178028 h 303641"/>
                  <a:gd name="connsiteX5722" fmla="*/ 605476 w 1010331"/>
                  <a:gd name="connsiteY5722" fmla="*/ 182546 h 303641"/>
                  <a:gd name="connsiteX5723" fmla="*/ 600957 w 1010331"/>
                  <a:gd name="connsiteY5723" fmla="*/ 178028 h 303641"/>
                  <a:gd name="connsiteX5724" fmla="*/ 605476 w 1010331"/>
                  <a:gd name="connsiteY5724" fmla="*/ 173510 h 303641"/>
                  <a:gd name="connsiteX5725" fmla="*/ 605476 w 1010331"/>
                  <a:gd name="connsiteY5725" fmla="*/ 173510 h 303641"/>
                  <a:gd name="connsiteX5726" fmla="*/ 586498 w 1010331"/>
                  <a:gd name="connsiteY5726" fmla="*/ 173510 h 303641"/>
                  <a:gd name="connsiteX5727" fmla="*/ 591017 w 1010331"/>
                  <a:gd name="connsiteY5727" fmla="*/ 178028 h 303641"/>
                  <a:gd name="connsiteX5728" fmla="*/ 586498 w 1010331"/>
                  <a:gd name="connsiteY5728" fmla="*/ 182546 h 303641"/>
                  <a:gd name="connsiteX5729" fmla="*/ 581980 w 1010331"/>
                  <a:gd name="connsiteY5729" fmla="*/ 178028 h 303641"/>
                  <a:gd name="connsiteX5730" fmla="*/ 586498 w 1010331"/>
                  <a:gd name="connsiteY5730" fmla="*/ 173510 h 303641"/>
                  <a:gd name="connsiteX5731" fmla="*/ 586498 w 1010331"/>
                  <a:gd name="connsiteY5731" fmla="*/ 173510 h 303641"/>
                  <a:gd name="connsiteX5732" fmla="*/ 568424 w 1010331"/>
                  <a:gd name="connsiteY5732" fmla="*/ 173510 h 303641"/>
                  <a:gd name="connsiteX5733" fmla="*/ 572943 w 1010331"/>
                  <a:gd name="connsiteY5733" fmla="*/ 178028 h 303641"/>
                  <a:gd name="connsiteX5734" fmla="*/ 568424 w 1010331"/>
                  <a:gd name="connsiteY5734" fmla="*/ 182546 h 303641"/>
                  <a:gd name="connsiteX5735" fmla="*/ 563906 w 1010331"/>
                  <a:gd name="connsiteY5735" fmla="*/ 178028 h 303641"/>
                  <a:gd name="connsiteX5736" fmla="*/ 568424 w 1010331"/>
                  <a:gd name="connsiteY5736" fmla="*/ 173510 h 303641"/>
                  <a:gd name="connsiteX5737" fmla="*/ 568424 w 1010331"/>
                  <a:gd name="connsiteY5737" fmla="*/ 173510 h 303641"/>
                  <a:gd name="connsiteX5738" fmla="*/ 549447 w 1010331"/>
                  <a:gd name="connsiteY5738" fmla="*/ 173510 h 303641"/>
                  <a:gd name="connsiteX5739" fmla="*/ 553965 w 1010331"/>
                  <a:gd name="connsiteY5739" fmla="*/ 178028 h 303641"/>
                  <a:gd name="connsiteX5740" fmla="*/ 549447 w 1010331"/>
                  <a:gd name="connsiteY5740" fmla="*/ 182546 h 303641"/>
                  <a:gd name="connsiteX5741" fmla="*/ 544928 w 1010331"/>
                  <a:gd name="connsiteY5741" fmla="*/ 178028 h 303641"/>
                  <a:gd name="connsiteX5742" fmla="*/ 549447 w 1010331"/>
                  <a:gd name="connsiteY5742" fmla="*/ 173510 h 303641"/>
                  <a:gd name="connsiteX5743" fmla="*/ 549447 w 1010331"/>
                  <a:gd name="connsiteY5743" fmla="*/ 173510 h 303641"/>
                  <a:gd name="connsiteX5744" fmla="*/ 530469 w 1010331"/>
                  <a:gd name="connsiteY5744" fmla="*/ 173510 h 303641"/>
                  <a:gd name="connsiteX5745" fmla="*/ 534988 w 1010331"/>
                  <a:gd name="connsiteY5745" fmla="*/ 178028 h 303641"/>
                  <a:gd name="connsiteX5746" fmla="*/ 530469 w 1010331"/>
                  <a:gd name="connsiteY5746" fmla="*/ 182546 h 303641"/>
                  <a:gd name="connsiteX5747" fmla="*/ 525951 w 1010331"/>
                  <a:gd name="connsiteY5747" fmla="*/ 178028 h 303641"/>
                  <a:gd name="connsiteX5748" fmla="*/ 530469 w 1010331"/>
                  <a:gd name="connsiteY5748" fmla="*/ 173510 h 303641"/>
                  <a:gd name="connsiteX5749" fmla="*/ 530469 w 1010331"/>
                  <a:gd name="connsiteY5749" fmla="*/ 173510 h 303641"/>
                  <a:gd name="connsiteX5750" fmla="*/ 511492 w 1010331"/>
                  <a:gd name="connsiteY5750" fmla="*/ 173510 h 303641"/>
                  <a:gd name="connsiteX5751" fmla="*/ 516010 w 1010331"/>
                  <a:gd name="connsiteY5751" fmla="*/ 178028 h 303641"/>
                  <a:gd name="connsiteX5752" fmla="*/ 511492 w 1010331"/>
                  <a:gd name="connsiteY5752" fmla="*/ 182546 h 303641"/>
                  <a:gd name="connsiteX5753" fmla="*/ 506973 w 1010331"/>
                  <a:gd name="connsiteY5753" fmla="*/ 178028 h 303641"/>
                  <a:gd name="connsiteX5754" fmla="*/ 511492 w 1010331"/>
                  <a:gd name="connsiteY5754" fmla="*/ 173510 h 303641"/>
                  <a:gd name="connsiteX5755" fmla="*/ 511492 w 1010331"/>
                  <a:gd name="connsiteY5755" fmla="*/ 173510 h 303641"/>
                  <a:gd name="connsiteX5756" fmla="*/ 493418 w 1010331"/>
                  <a:gd name="connsiteY5756" fmla="*/ 173510 h 303641"/>
                  <a:gd name="connsiteX5757" fmla="*/ 497936 w 1010331"/>
                  <a:gd name="connsiteY5757" fmla="*/ 178028 h 303641"/>
                  <a:gd name="connsiteX5758" fmla="*/ 493418 w 1010331"/>
                  <a:gd name="connsiteY5758" fmla="*/ 182546 h 303641"/>
                  <a:gd name="connsiteX5759" fmla="*/ 488899 w 1010331"/>
                  <a:gd name="connsiteY5759" fmla="*/ 178028 h 303641"/>
                  <a:gd name="connsiteX5760" fmla="*/ 493418 w 1010331"/>
                  <a:gd name="connsiteY5760" fmla="*/ 173510 h 303641"/>
                  <a:gd name="connsiteX5761" fmla="*/ 493418 w 1010331"/>
                  <a:gd name="connsiteY5761" fmla="*/ 173510 h 303641"/>
                  <a:gd name="connsiteX5762" fmla="*/ 474440 w 1010331"/>
                  <a:gd name="connsiteY5762" fmla="*/ 173510 h 303641"/>
                  <a:gd name="connsiteX5763" fmla="*/ 478959 w 1010331"/>
                  <a:gd name="connsiteY5763" fmla="*/ 178028 h 303641"/>
                  <a:gd name="connsiteX5764" fmla="*/ 474440 w 1010331"/>
                  <a:gd name="connsiteY5764" fmla="*/ 182546 h 303641"/>
                  <a:gd name="connsiteX5765" fmla="*/ 469922 w 1010331"/>
                  <a:gd name="connsiteY5765" fmla="*/ 178028 h 303641"/>
                  <a:gd name="connsiteX5766" fmla="*/ 474440 w 1010331"/>
                  <a:gd name="connsiteY5766" fmla="*/ 173510 h 303641"/>
                  <a:gd name="connsiteX5767" fmla="*/ 474440 w 1010331"/>
                  <a:gd name="connsiteY5767" fmla="*/ 173510 h 303641"/>
                  <a:gd name="connsiteX5768" fmla="*/ 455462 w 1010331"/>
                  <a:gd name="connsiteY5768" fmla="*/ 173510 h 303641"/>
                  <a:gd name="connsiteX5769" fmla="*/ 459981 w 1010331"/>
                  <a:gd name="connsiteY5769" fmla="*/ 178028 h 303641"/>
                  <a:gd name="connsiteX5770" fmla="*/ 455462 w 1010331"/>
                  <a:gd name="connsiteY5770" fmla="*/ 182546 h 303641"/>
                  <a:gd name="connsiteX5771" fmla="*/ 450944 w 1010331"/>
                  <a:gd name="connsiteY5771" fmla="*/ 178028 h 303641"/>
                  <a:gd name="connsiteX5772" fmla="*/ 455462 w 1010331"/>
                  <a:gd name="connsiteY5772" fmla="*/ 173510 h 303641"/>
                  <a:gd name="connsiteX5773" fmla="*/ 455462 w 1010331"/>
                  <a:gd name="connsiteY5773" fmla="*/ 173510 h 303641"/>
                  <a:gd name="connsiteX5774" fmla="*/ 436485 w 1010331"/>
                  <a:gd name="connsiteY5774" fmla="*/ 173510 h 303641"/>
                  <a:gd name="connsiteX5775" fmla="*/ 441003 w 1010331"/>
                  <a:gd name="connsiteY5775" fmla="*/ 178028 h 303641"/>
                  <a:gd name="connsiteX5776" fmla="*/ 436485 w 1010331"/>
                  <a:gd name="connsiteY5776" fmla="*/ 182546 h 303641"/>
                  <a:gd name="connsiteX5777" fmla="*/ 431966 w 1010331"/>
                  <a:gd name="connsiteY5777" fmla="*/ 178028 h 303641"/>
                  <a:gd name="connsiteX5778" fmla="*/ 436485 w 1010331"/>
                  <a:gd name="connsiteY5778" fmla="*/ 173510 h 303641"/>
                  <a:gd name="connsiteX5779" fmla="*/ 436485 w 1010331"/>
                  <a:gd name="connsiteY5779" fmla="*/ 173510 h 303641"/>
                  <a:gd name="connsiteX5780" fmla="*/ 417507 w 1010331"/>
                  <a:gd name="connsiteY5780" fmla="*/ 173510 h 303641"/>
                  <a:gd name="connsiteX5781" fmla="*/ 422026 w 1010331"/>
                  <a:gd name="connsiteY5781" fmla="*/ 178028 h 303641"/>
                  <a:gd name="connsiteX5782" fmla="*/ 417507 w 1010331"/>
                  <a:gd name="connsiteY5782" fmla="*/ 182546 h 303641"/>
                  <a:gd name="connsiteX5783" fmla="*/ 412989 w 1010331"/>
                  <a:gd name="connsiteY5783" fmla="*/ 178028 h 303641"/>
                  <a:gd name="connsiteX5784" fmla="*/ 417507 w 1010331"/>
                  <a:gd name="connsiteY5784" fmla="*/ 173510 h 303641"/>
                  <a:gd name="connsiteX5785" fmla="*/ 417507 w 1010331"/>
                  <a:gd name="connsiteY5785" fmla="*/ 173510 h 303641"/>
                  <a:gd name="connsiteX5786" fmla="*/ 399433 w 1010331"/>
                  <a:gd name="connsiteY5786" fmla="*/ 173510 h 303641"/>
                  <a:gd name="connsiteX5787" fmla="*/ 403952 w 1010331"/>
                  <a:gd name="connsiteY5787" fmla="*/ 178028 h 303641"/>
                  <a:gd name="connsiteX5788" fmla="*/ 399433 w 1010331"/>
                  <a:gd name="connsiteY5788" fmla="*/ 182546 h 303641"/>
                  <a:gd name="connsiteX5789" fmla="*/ 394915 w 1010331"/>
                  <a:gd name="connsiteY5789" fmla="*/ 178028 h 303641"/>
                  <a:gd name="connsiteX5790" fmla="*/ 399433 w 1010331"/>
                  <a:gd name="connsiteY5790" fmla="*/ 173510 h 303641"/>
                  <a:gd name="connsiteX5791" fmla="*/ 399433 w 1010331"/>
                  <a:gd name="connsiteY5791" fmla="*/ 173510 h 303641"/>
                  <a:gd name="connsiteX5792" fmla="*/ 380456 w 1010331"/>
                  <a:gd name="connsiteY5792" fmla="*/ 173510 h 303641"/>
                  <a:gd name="connsiteX5793" fmla="*/ 384974 w 1010331"/>
                  <a:gd name="connsiteY5793" fmla="*/ 178028 h 303641"/>
                  <a:gd name="connsiteX5794" fmla="*/ 380456 w 1010331"/>
                  <a:gd name="connsiteY5794" fmla="*/ 182546 h 303641"/>
                  <a:gd name="connsiteX5795" fmla="*/ 375937 w 1010331"/>
                  <a:gd name="connsiteY5795" fmla="*/ 178028 h 303641"/>
                  <a:gd name="connsiteX5796" fmla="*/ 380456 w 1010331"/>
                  <a:gd name="connsiteY5796" fmla="*/ 173510 h 303641"/>
                  <a:gd name="connsiteX5797" fmla="*/ 380456 w 1010331"/>
                  <a:gd name="connsiteY5797" fmla="*/ 173510 h 303641"/>
                  <a:gd name="connsiteX5798" fmla="*/ 361478 w 1010331"/>
                  <a:gd name="connsiteY5798" fmla="*/ 173510 h 303641"/>
                  <a:gd name="connsiteX5799" fmla="*/ 365997 w 1010331"/>
                  <a:gd name="connsiteY5799" fmla="*/ 178028 h 303641"/>
                  <a:gd name="connsiteX5800" fmla="*/ 361478 w 1010331"/>
                  <a:gd name="connsiteY5800" fmla="*/ 182546 h 303641"/>
                  <a:gd name="connsiteX5801" fmla="*/ 356960 w 1010331"/>
                  <a:gd name="connsiteY5801" fmla="*/ 178028 h 303641"/>
                  <a:gd name="connsiteX5802" fmla="*/ 361478 w 1010331"/>
                  <a:gd name="connsiteY5802" fmla="*/ 173510 h 303641"/>
                  <a:gd name="connsiteX5803" fmla="*/ 361478 w 1010331"/>
                  <a:gd name="connsiteY5803" fmla="*/ 173510 h 303641"/>
                  <a:gd name="connsiteX5804" fmla="*/ 342501 w 1010331"/>
                  <a:gd name="connsiteY5804" fmla="*/ 173510 h 303641"/>
                  <a:gd name="connsiteX5805" fmla="*/ 347019 w 1010331"/>
                  <a:gd name="connsiteY5805" fmla="*/ 178028 h 303641"/>
                  <a:gd name="connsiteX5806" fmla="*/ 342501 w 1010331"/>
                  <a:gd name="connsiteY5806" fmla="*/ 182546 h 303641"/>
                  <a:gd name="connsiteX5807" fmla="*/ 337982 w 1010331"/>
                  <a:gd name="connsiteY5807" fmla="*/ 178028 h 303641"/>
                  <a:gd name="connsiteX5808" fmla="*/ 342501 w 1010331"/>
                  <a:gd name="connsiteY5808" fmla="*/ 173510 h 303641"/>
                  <a:gd name="connsiteX5809" fmla="*/ 342501 w 1010331"/>
                  <a:gd name="connsiteY5809" fmla="*/ 173510 h 303641"/>
                  <a:gd name="connsiteX5810" fmla="*/ 323523 w 1010331"/>
                  <a:gd name="connsiteY5810" fmla="*/ 173510 h 303641"/>
                  <a:gd name="connsiteX5811" fmla="*/ 328041 w 1010331"/>
                  <a:gd name="connsiteY5811" fmla="*/ 178028 h 303641"/>
                  <a:gd name="connsiteX5812" fmla="*/ 323523 w 1010331"/>
                  <a:gd name="connsiteY5812" fmla="*/ 182546 h 303641"/>
                  <a:gd name="connsiteX5813" fmla="*/ 319004 w 1010331"/>
                  <a:gd name="connsiteY5813" fmla="*/ 178028 h 303641"/>
                  <a:gd name="connsiteX5814" fmla="*/ 323523 w 1010331"/>
                  <a:gd name="connsiteY5814" fmla="*/ 173510 h 303641"/>
                  <a:gd name="connsiteX5815" fmla="*/ 323523 w 1010331"/>
                  <a:gd name="connsiteY5815" fmla="*/ 173510 h 303641"/>
                  <a:gd name="connsiteX5816" fmla="*/ 305449 w 1010331"/>
                  <a:gd name="connsiteY5816" fmla="*/ 173510 h 303641"/>
                  <a:gd name="connsiteX5817" fmla="*/ 309968 w 1010331"/>
                  <a:gd name="connsiteY5817" fmla="*/ 178028 h 303641"/>
                  <a:gd name="connsiteX5818" fmla="*/ 305449 w 1010331"/>
                  <a:gd name="connsiteY5818" fmla="*/ 182546 h 303641"/>
                  <a:gd name="connsiteX5819" fmla="*/ 300931 w 1010331"/>
                  <a:gd name="connsiteY5819" fmla="*/ 178028 h 303641"/>
                  <a:gd name="connsiteX5820" fmla="*/ 305449 w 1010331"/>
                  <a:gd name="connsiteY5820" fmla="*/ 173510 h 303641"/>
                  <a:gd name="connsiteX5821" fmla="*/ 305449 w 1010331"/>
                  <a:gd name="connsiteY5821" fmla="*/ 173510 h 303641"/>
                  <a:gd name="connsiteX5822" fmla="*/ 286471 w 1010331"/>
                  <a:gd name="connsiteY5822" fmla="*/ 173510 h 303641"/>
                  <a:gd name="connsiteX5823" fmla="*/ 290990 w 1010331"/>
                  <a:gd name="connsiteY5823" fmla="*/ 178028 h 303641"/>
                  <a:gd name="connsiteX5824" fmla="*/ 286471 w 1010331"/>
                  <a:gd name="connsiteY5824" fmla="*/ 182546 h 303641"/>
                  <a:gd name="connsiteX5825" fmla="*/ 281953 w 1010331"/>
                  <a:gd name="connsiteY5825" fmla="*/ 178028 h 303641"/>
                  <a:gd name="connsiteX5826" fmla="*/ 286471 w 1010331"/>
                  <a:gd name="connsiteY5826" fmla="*/ 173510 h 303641"/>
                  <a:gd name="connsiteX5827" fmla="*/ 286471 w 1010331"/>
                  <a:gd name="connsiteY5827" fmla="*/ 173510 h 303641"/>
                  <a:gd name="connsiteX5828" fmla="*/ 840437 w 1010331"/>
                  <a:gd name="connsiteY5828" fmla="*/ 163569 h 303641"/>
                  <a:gd name="connsiteX5829" fmla="*/ 844955 w 1010331"/>
                  <a:gd name="connsiteY5829" fmla="*/ 168087 h 303641"/>
                  <a:gd name="connsiteX5830" fmla="*/ 840437 w 1010331"/>
                  <a:gd name="connsiteY5830" fmla="*/ 172606 h 303641"/>
                  <a:gd name="connsiteX5831" fmla="*/ 835918 w 1010331"/>
                  <a:gd name="connsiteY5831" fmla="*/ 168087 h 303641"/>
                  <a:gd name="connsiteX5832" fmla="*/ 840437 w 1010331"/>
                  <a:gd name="connsiteY5832" fmla="*/ 163569 h 303641"/>
                  <a:gd name="connsiteX5833" fmla="*/ 840437 w 1010331"/>
                  <a:gd name="connsiteY5833" fmla="*/ 163569 h 303641"/>
                  <a:gd name="connsiteX5834" fmla="*/ 821459 w 1010331"/>
                  <a:gd name="connsiteY5834" fmla="*/ 163569 h 303641"/>
                  <a:gd name="connsiteX5835" fmla="*/ 825978 w 1010331"/>
                  <a:gd name="connsiteY5835" fmla="*/ 168087 h 303641"/>
                  <a:gd name="connsiteX5836" fmla="*/ 821459 w 1010331"/>
                  <a:gd name="connsiteY5836" fmla="*/ 172606 h 303641"/>
                  <a:gd name="connsiteX5837" fmla="*/ 816941 w 1010331"/>
                  <a:gd name="connsiteY5837" fmla="*/ 168087 h 303641"/>
                  <a:gd name="connsiteX5838" fmla="*/ 821459 w 1010331"/>
                  <a:gd name="connsiteY5838" fmla="*/ 163569 h 303641"/>
                  <a:gd name="connsiteX5839" fmla="*/ 821459 w 1010331"/>
                  <a:gd name="connsiteY5839" fmla="*/ 163569 h 303641"/>
                  <a:gd name="connsiteX5840" fmla="*/ 803385 w 1010331"/>
                  <a:gd name="connsiteY5840" fmla="*/ 163569 h 303641"/>
                  <a:gd name="connsiteX5841" fmla="*/ 807904 w 1010331"/>
                  <a:gd name="connsiteY5841" fmla="*/ 168087 h 303641"/>
                  <a:gd name="connsiteX5842" fmla="*/ 803385 w 1010331"/>
                  <a:gd name="connsiteY5842" fmla="*/ 172606 h 303641"/>
                  <a:gd name="connsiteX5843" fmla="*/ 798867 w 1010331"/>
                  <a:gd name="connsiteY5843" fmla="*/ 168087 h 303641"/>
                  <a:gd name="connsiteX5844" fmla="*/ 803385 w 1010331"/>
                  <a:gd name="connsiteY5844" fmla="*/ 163569 h 303641"/>
                  <a:gd name="connsiteX5845" fmla="*/ 803385 w 1010331"/>
                  <a:gd name="connsiteY5845" fmla="*/ 163569 h 303641"/>
                  <a:gd name="connsiteX5846" fmla="*/ 784408 w 1010331"/>
                  <a:gd name="connsiteY5846" fmla="*/ 163569 h 303641"/>
                  <a:gd name="connsiteX5847" fmla="*/ 788926 w 1010331"/>
                  <a:gd name="connsiteY5847" fmla="*/ 168087 h 303641"/>
                  <a:gd name="connsiteX5848" fmla="*/ 784408 w 1010331"/>
                  <a:gd name="connsiteY5848" fmla="*/ 172606 h 303641"/>
                  <a:gd name="connsiteX5849" fmla="*/ 779889 w 1010331"/>
                  <a:gd name="connsiteY5849" fmla="*/ 168087 h 303641"/>
                  <a:gd name="connsiteX5850" fmla="*/ 784408 w 1010331"/>
                  <a:gd name="connsiteY5850" fmla="*/ 163569 h 303641"/>
                  <a:gd name="connsiteX5851" fmla="*/ 784408 w 1010331"/>
                  <a:gd name="connsiteY5851" fmla="*/ 163569 h 303641"/>
                  <a:gd name="connsiteX5852" fmla="*/ 765430 w 1010331"/>
                  <a:gd name="connsiteY5852" fmla="*/ 163569 h 303641"/>
                  <a:gd name="connsiteX5853" fmla="*/ 769948 w 1010331"/>
                  <a:gd name="connsiteY5853" fmla="*/ 168087 h 303641"/>
                  <a:gd name="connsiteX5854" fmla="*/ 765430 w 1010331"/>
                  <a:gd name="connsiteY5854" fmla="*/ 172606 h 303641"/>
                  <a:gd name="connsiteX5855" fmla="*/ 760912 w 1010331"/>
                  <a:gd name="connsiteY5855" fmla="*/ 168087 h 303641"/>
                  <a:gd name="connsiteX5856" fmla="*/ 765430 w 1010331"/>
                  <a:gd name="connsiteY5856" fmla="*/ 163569 h 303641"/>
                  <a:gd name="connsiteX5857" fmla="*/ 765430 w 1010331"/>
                  <a:gd name="connsiteY5857" fmla="*/ 163569 h 303641"/>
                  <a:gd name="connsiteX5858" fmla="*/ 746452 w 1010331"/>
                  <a:gd name="connsiteY5858" fmla="*/ 163569 h 303641"/>
                  <a:gd name="connsiteX5859" fmla="*/ 750971 w 1010331"/>
                  <a:gd name="connsiteY5859" fmla="*/ 168087 h 303641"/>
                  <a:gd name="connsiteX5860" fmla="*/ 746452 w 1010331"/>
                  <a:gd name="connsiteY5860" fmla="*/ 172606 h 303641"/>
                  <a:gd name="connsiteX5861" fmla="*/ 741934 w 1010331"/>
                  <a:gd name="connsiteY5861" fmla="*/ 168087 h 303641"/>
                  <a:gd name="connsiteX5862" fmla="*/ 746452 w 1010331"/>
                  <a:gd name="connsiteY5862" fmla="*/ 163569 h 303641"/>
                  <a:gd name="connsiteX5863" fmla="*/ 746452 w 1010331"/>
                  <a:gd name="connsiteY5863" fmla="*/ 163569 h 303641"/>
                  <a:gd name="connsiteX5864" fmla="*/ 727475 w 1010331"/>
                  <a:gd name="connsiteY5864" fmla="*/ 163569 h 303641"/>
                  <a:gd name="connsiteX5865" fmla="*/ 731993 w 1010331"/>
                  <a:gd name="connsiteY5865" fmla="*/ 168087 h 303641"/>
                  <a:gd name="connsiteX5866" fmla="*/ 727475 w 1010331"/>
                  <a:gd name="connsiteY5866" fmla="*/ 172606 h 303641"/>
                  <a:gd name="connsiteX5867" fmla="*/ 722956 w 1010331"/>
                  <a:gd name="connsiteY5867" fmla="*/ 168087 h 303641"/>
                  <a:gd name="connsiteX5868" fmla="*/ 727475 w 1010331"/>
                  <a:gd name="connsiteY5868" fmla="*/ 163569 h 303641"/>
                  <a:gd name="connsiteX5869" fmla="*/ 727475 w 1010331"/>
                  <a:gd name="connsiteY5869" fmla="*/ 163569 h 303641"/>
                  <a:gd name="connsiteX5870" fmla="*/ 709401 w 1010331"/>
                  <a:gd name="connsiteY5870" fmla="*/ 163569 h 303641"/>
                  <a:gd name="connsiteX5871" fmla="*/ 713919 w 1010331"/>
                  <a:gd name="connsiteY5871" fmla="*/ 168087 h 303641"/>
                  <a:gd name="connsiteX5872" fmla="*/ 709401 w 1010331"/>
                  <a:gd name="connsiteY5872" fmla="*/ 172606 h 303641"/>
                  <a:gd name="connsiteX5873" fmla="*/ 704882 w 1010331"/>
                  <a:gd name="connsiteY5873" fmla="*/ 168087 h 303641"/>
                  <a:gd name="connsiteX5874" fmla="*/ 709401 w 1010331"/>
                  <a:gd name="connsiteY5874" fmla="*/ 163569 h 303641"/>
                  <a:gd name="connsiteX5875" fmla="*/ 709401 w 1010331"/>
                  <a:gd name="connsiteY5875" fmla="*/ 163569 h 303641"/>
                  <a:gd name="connsiteX5876" fmla="*/ 690423 w 1010331"/>
                  <a:gd name="connsiteY5876" fmla="*/ 163569 h 303641"/>
                  <a:gd name="connsiteX5877" fmla="*/ 694942 w 1010331"/>
                  <a:gd name="connsiteY5877" fmla="*/ 168087 h 303641"/>
                  <a:gd name="connsiteX5878" fmla="*/ 690423 w 1010331"/>
                  <a:gd name="connsiteY5878" fmla="*/ 172606 h 303641"/>
                  <a:gd name="connsiteX5879" fmla="*/ 685905 w 1010331"/>
                  <a:gd name="connsiteY5879" fmla="*/ 168087 h 303641"/>
                  <a:gd name="connsiteX5880" fmla="*/ 690423 w 1010331"/>
                  <a:gd name="connsiteY5880" fmla="*/ 163569 h 303641"/>
                  <a:gd name="connsiteX5881" fmla="*/ 690423 w 1010331"/>
                  <a:gd name="connsiteY5881" fmla="*/ 163569 h 303641"/>
                  <a:gd name="connsiteX5882" fmla="*/ 671446 w 1010331"/>
                  <a:gd name="connsiteY5882" fmla="*/ 163569 h 303641"/>
                  <a:gd name="connsiteX5883" fmla="*/ 675964 w 1010331"/>
                  <a:gd name="connsiteY5883" fmla="*/ 168087 h 303641"/>
                  <a:gd name="connsiteX5884" fmla="*/ 671446 w 1010331"/>
                  <a:gd name="connsiteY5884" fmla="*/ 172606 h 303641"/>
                  <a:gd name="connsiteX5885" fmla="*/ 666927 w 1010331"/>
                  <a:gd name="connsiteY5885" fmla="*/ 168087 h 303641"/>
                  <a:gd name="connsiteX5886" fmla="*/ 671446 w 1010331"/>
                  <a:gd name="connsiteY5886" fmla="*/ 163569 h 303641"/>
                  <a:gd name="connsiteX5887" fmla="*/ 671446 w 1010331"/>
                  <a:gd name="connsiteY5887" fmla="*/ 163569 h 303641"/>
                  <a:gd name="connsiteX5888" fmla="*/ 652468 w 1010331"/>
                  <a:gd name="connsiteY5888" fmla="*/ 163569 h 303641"/>
                  <a:gd name="connsiteX5889" fmla="*/ 656987 w 1010331"/>
                  <a:gd name="connsiteY5889" fmla="*/ 168087 h 303641"/>
                  <a:gd name="connsiteX5890" fmla="*/ 652468 w 1010331"/>
                  <a:gd name="connsiteY5890" fmla="*/ 172606 h 303641"/>
                  <a:gd name="connsiteX5891" fmla="*/ 647950 w 1010331"/>
                  <a:gd name="connsiteY5891" fmla="*/ 168087 h 303641"/>
                  <a:gd name="connsiteX5892" fmla="*/ 652468 w 1010331"/>
                  <a:gd name="connsiteY5892" fmla="*/ 163569 h 303641"/>
                  <a:gd name="connsiteX5893" fmla="*/ 652468 w 1010331"/>
                  <a:gd name="connsiteY5893" fmla="*/ 163569 h 303641"/>
                  <a:gd name="connsiteX5894" fmla="*/ 633490 w 1010331"/>
                  <a:gd name="connsiteY5894" fmla="*/ 163569 h 303641"/>
                  <a:gd name="connsiteX5895" fmla="*/ 638009 w 1010331"/>
                  <a:gd name="connsiteY5895" fmla="*/ 168087 h 303641"/>
                  <a:gd name="connsiteX5896" fmla="*/ 633490 w 1010331"/>
                  <a:gd name="connsiteY5896" fmla="*/ 172606 h 303641"/>
                  <a:gd name="connsiteX5897" fmla="*/ 628972 w 1010331"/>
                  <a:gd name="connsiteY5897" fmla="*/ 168087 h 303641"/>
                  <a:gd name="connsiteX5898" fmla="*/ 633490 w 1010331"/>
                  <a:gd name="connsiteY5898" fmla="*/ 163569 h 303641"/>
                  <a:gd name="connsiteX5899" fmla="*/ 633490 w 1010331"/>
                  <a:gd name="connsiteY5899" fmla="*/ 163569 h 303641"/>
                  <a:gd name="connsiteX5900" fmla="*/ 615417 w 1010331"/>
                  <a:gd name="connsiteY5900" fmla="*/ 163569 h 303641"/>
                  <a:gd name="connsiteX5901" fmla="*/ 619935 w 1010331"/>
                  <a:gd name="connsiteY5901" fmla="*/ 168087 h 303641"/>
                  <a:gd name="connsiteX5902" fmla="*/ 615417 w 1010331"/>
                  <a:gd name="connsiteY5902" fmla="*/ 172606 h 303641"/>
                  <a:gd name="connsiteX5903" fmla="*/ 610898 w 1010331"/>
                  <a:gd name="connsiteY5903" fmla="*/ 168087 h 303641"/>
                  <a:gd name="connsiteX5904" fmla="*/ 615417 w 1010331"/>
                  <a:gd name="connsiteY5904" fmla="*/ 163569 h 303641"/>
                  <a:gd name="connsiteX5905" fmla="*/ 615417 w 1010331"/>
                  <a:gd name="connsiteY5905" fmla="*/ 163569 h 303641"/>
                  <a:gd name="connsiteX5906" fmla="*/ 596439 w 1010331"/>
                  <a:gd name="connsiteY5906" fmla="*/ 163569 h 303641"/>
                  <a:gd name="connsiteX5907" fmla="*/ 600957 w 1010331"/>
                  <a:gd name="connsiteY5907" fmla="*/ 168087 h 303641"/>
                  <a:gd name="connsiteX5908" fmla="*/ 596439 w 1010331"/>
                  <a:gd name="connsiteY5908" fmla="*/ 172606 h 303641"/>
                  <a:gd name="connsiteX5909" fmla="*/ 591920 w 1010331"/>
                  <a:gd name="connsiteY5909" fmla="*/ 168087 h 303641"/>
                  <a:gd name="connsiteX5910" fmla="*/ 596439 w 1010331"/>
                  <a:gd name="connsiteY5910" fmla="*/ 163569 h 303641"/>
                  <a:gd name="connsiteX5911" fmla="*/ 596439 w 1010331"/>
                  <a:gd name="connsiteY5911" fmla="*/ 163569 h 303641"/>
                  <a:gd name="connsiteX5912" fmla="*/ 577461 w 1010331"/>
                  <a:gd name="connsiteY5912" fmla="*/ 163569 h 303641"/>
                  <a:gd name="connsiteX5913" fmla="*/ 581980 w 1010331"/>
                  <a:gd name="connsiteY5913" fmla="*/ 168087 h 303641"/>
                  <a:gd name="connsiteX5914" fmla="*/ 577461 w 1010331"/>
                  <a:gd name="connsiteY5914" fmla="*/ 172606 h 303641"/>
                  <a:gd name="connsiteX5915" fmla="*/ 572943 w 1010331"/>
                  <a:gd name="connsiteY5915" fmla="*/ 168087 h 303641"/>
                  <a:gd name="connsiteX5916" fmla="*/ 577461 w 1010331"/>
                  <a:gd name="connsiteY5916" fmla="*/ 163569 h 303641"/>
                  <a:gd name="connsiteX5917" fmla="*/ 577461 w 1010331"/>
                  <a:gd name="connsiteY5917" fmla="*/ 163569 h 303641"/>
                  <a:gd name="connsiteX5918" fmla="*/ 558484 w 1010331"/>
                  <a:gd name="connsiteY5918" fmla="*/ 163569 h 303641"/>
                  <a:gd name="connsiteX5919" fmla="*/ 563002 w 1010331"/>
                  <a:gd name="connsiteY5919" fmla="*/ 168087 h 303641"/>
                  <a:gd name="connsiteX5920" fmla="*/ 558484 w 1010331"/>
                  <a:gd name="connsiteY5920" fmla="*/ 172606 h 303641"/>
                  <a:gd name="connsiteX5921" fmla="*/ 553965 w 1010331"/>
                  <a:gd name="connsiteY5921" fmla="*/ 168087 h 303641"/>
                  <a:gd name="connsiteX5922" fmla="*/ 558484 w 1010331"/>
                  <a:gd name="connsiteY5922" fmla="*/ 163569 h 303641"/>
                  <a:gd name="connsiteX5923" fmla="*/ 558484 w 1010331"/>
                  <a:gd name="connsiteY5923" fmla="*/ 163569 h 303641"/>
                  <a:gd name="connsiteX5924" fmla="*/ 539506 w 1010331"/>
                  <a:gd name="connsiteY5924" fmla="*/ 163569 h 303641"/>
                  <a:gd name="connsiteX5925" fmla="*/ 544025 w 1010331"/>
                  <a:gd name="connsiteY5925" fmla="*/ 168087 h 303641"/>
                  <a:gd name="connsiteX5926" fmla="*/ 539506 w 1010331"/>
                  <a:gd name="connsiteY5926" fmla="*/ 172606 h 303641"/>
                  <a:gd name="connsiteX5927" fmla="*/ 534988 w 1010331"/>
                  <a:gd name="connsiteY5927" fmla="*/ 168087 h 303641"/>
                  <a:gd name="connsiteX5928" fmla="*/ 539506 w 1010331"/>
                  <a:gd name="connsiteY5928" fmla="*/ 163569 h 303641"/>
                  <a:gd name="connsiteX5929" fmla="*/ 539506 w 1010331"/>
                  <a:gd name="connsiteY5929" fmla="*/ 163569 h 303641"/>
                  <a:gd name="connsiteX5930" fmla="*/ 521432 w 1010331"/>
                  <a:gd name="connsiteY5930" fmla="*/ 163569 h 303641"/>
                  <a:gd name="connsiteX5931" fmla="*/ 525951 w 1010331"/>
                  <a:gd name="connsiteY5931" fmla="*/ 168087 h 303641"/>
                  <a:gd name="connsiteX5932" fmla="*/ 521432 w 1010331"/>
                  <a:gd name="connsiteY5932" fmla="*/ 172606 h 303641"/>
                  <a:gd name="connsiteX5933" fmla="*/ 516914 w 1010331"/>
                  <a:gd name="connsiteY5933" fmla="*/ 168087 h 303641"/>
                  <a:gd name="connsiteX5934" fmla="*/ 521432 w 1010331"/>
                  <a:gd name="connsiteY5934" fmla="*/ 163569 h 303641"/>
                  <a:gd name="connsiteX5935" fmla="*/ 521432 w 1010331"/>
                  <a:gd name="connsiteY5935" fmla="*/ 163569 h 303641"/>
                  <a:gd name="connsiteX5936" fmla="*/ 502455 w 1010331"/>
                  <a:gd name="connsiteY5936" fmla="*/ 163569 h 303641"/>
                  <a:gd name="connsiteX5937" fmla="*/ 506973 w 1010331"/>
                  <a:gd name="connsiteY5937" fmla="*/ 168087 h 303641"/>
                  <a:gd name="connsiteX5938" fmla="*/ 502455 w 1010331"/>
                  <a:gd name="connsiteY5938" fmla="*/ 172606 h 303641"/>
                  <a:gd name="connsiteX5939" fmla="*/ 497936 w 1010331"/>
                  <a:gd name="connsiteY5939" fmla="*/ 168087 h 303641"/>
                  <a:gd name="connsiteX5940" fmla="*/ 502455 w 1010331"/>
                  <a:gd name="connsiteY5940" fmla="*/ 163569 h 303641"/>
                  <a:gd name="connsiteX5941" fmla="*/ 502455 w 1010331"/>
                  <a:gd name="connsiteY5941" fmla="*/ 163569 h 303641"/>
                  <a:gd name="connsiteX5942" fmla="*/ 483477 w 1010331"/>
                  <a:gd name="connsiteY5942" fmla="*/ 163569 h 303641"/>
                  <a:gd name="connsiteX5943" fmla="*/ 487995 w 1010331"/>
                  <a:gd name="connsiteY5943" fmla="*/ 168087 h 303641"/>
                  <a:gd name="connsiteX5944" fmla="*/ 483477 w 1010331"/>
                  <a:gd name="connsiteY5944" fmla="*/ 172606 h 303641"/>
                  <a:gd name="connsiteX5945" fmla="*/ 478959 w 1010331"/>
                  <a:gd name="connsiteY5945" fmla="*/ 168087 h 303641"/>
                  <a:gd name="connsiteX5946" fmla="*/ 483477 w 1010331"/>
                  <a:gd name="connsiteY5946" fmla="*/ 163569 h 303641"/>
                  <a:gd name="connsiteX5947" fmla="*/ 483477 w 1010331"/>
                  <a:gd name="connsiteY5947" fmla="*/ 163569 h 303641"/>
                  <a:gd name="connsiteX5948" fmla="*/ 464499 w 1010331"/>
                  <a:gd name="connsiteY5948" fmla="*/ 163569 h 303641"/>
                  <a:gd name="connsiteX5949" fmla="*/ 469018 w 1010331"/>
                  <a:gd name="connsiteY5949" fmla="*/ 168087 h 303641"/>
                  <a:gd name="connsiteX5950" fmla="*/ 464499 w 1010331"/>
                  <a:gd name="connsiteY5950" fmla="*/ 172606 h 303641"/>
                  <a:gd name="connsiteX5951" fmla="*/ 459981 w 1010331"/>
                  <a:gd name="connsiteY5951" fmla="*/ 168087 h 303641"/>
                  <a:gd name="connsiteX5952" fmla="*/ 464499 w 1010331"/>
                  <a:gd name="connsiteY5952" fmla="*/ 163569 h 303641"/>
                  <a:gd name="connsiteX5953" fmla="*/ 464499 w 1010331"/>
                  <a:gd name="connsiteY5953" fmla="*/ 163569 h 303641"/>
                  <a:gd name="connsiteX5954" fmla="*/ 446425 w 1010331"/>
                  <a:gd name="connsiteY5954" fmla="*/ 163569 h 303641"/>
                  <a:gd name="connsiteX5955" fmla="*/ 450944 w 1010331"/>
                  <a:gd name="connsiteY5955" fmla="*/ 168087 h 303641"/>
                  <a:gd name="connsiteX5956" fmla="*/ 446425 w 1010331"/>
                  <a:gd name="connsiteY5956" fmla="*/ 172606 h 303641"/>
                  <a:gd name="connsiteX5957" fmla="*/ 441907 w 1010331"/>
                  <a:gd name="connsiteY5957" fmla="*/ 168087 h 303641"/>
                  <a:gd name="connsiteX5958" fmla="*/ 446425 w 1010331"/>
                  <a:gd name="connsiteY5958" fmla="*/ 163569 h 303641"/>
                  <a:gd name="connsiteX5959" fmla="*/ 446425 w 1010331"/>
                  <a:gd name="connsiteY5959" fmla="*/ 163569 h 303641"/>
                  <a:gd name="connsiteX5960" fmla="*/ 427448 w 1010331"/>
                  <a:gd name="connsiteY5960" fmla="*/ 163569 h 303641"/>
                  <a:gd name="connsiteX5961" fmla="*/ 431966 w 1010331"/>
                  <a:gd name="connsiteY5961" fmla="*/ 168087 h 303641"/>
                  <a:gd name="connsiteX5962" fmla="*/ 427448 w 1010331"/>
                  <a:gd name="connsiteY5962" fmla="*/ 172606 h 303641"/>
                  <a:gd name="connsiteX5963" fmla="*/ 422929 w 1010331"/>
                  <a:gd name="connsiteY5963" fmla="*/ 168087 h 303641"/>
                  <a:gd name="connsiteX5964" fmla="*/ 427448 w 1010331"/>
                  <a:gd name="connsiteY5964" fmla="*/ 163569 h 303641"/>
                  <a:gd name="connsiteX5965" fmla="*/ 427448 w 1010331"/>
                  <a:gd name="connsiteY5965" fmla="*/ 163569 h 303641"/>
                  <a:gd name="connsiteX5966" fmla="*/ 408470 w 1010331"/>
                  <a:gd name="connsiteY5966" fmla="*/ 163569 h 303641"/>
                  <a:gd name="connsiteX5967" fmla="*/ 412989 w 1010331"/>
                  <a:gd name="connsiteY5967" fmla="*/ 168087 h 303641"/>
                  <a:gd name="connsiteX5968" fmla="*/ 408470 w 1010331"/>
                  <a:gd name="connsiteY5968" fmla="*/ 172606 h 303641"/>
                  <a:gd name="connsiteX5969" fmla="*/ 403952 w 1010331"/>
                  <a:gd name="connsiteY5969" fmla="*/ 168087 h 303641"/>
                  <a:gd name="connsiteX5970" fmla="*/ 408470 w 1010331"/>
                  <a:gd name="connsiteY5970" fmla="*/ 163569 h 303641"/>
                  <a:gd name="connsiteX5971" fmla="*/ 408470 w 1010331"/>
                  <a:gd name="connsiteY5971" fmla="*/ 163569 h 303641"/>
                  <a:gd name="connsiteX5972" fmla="*/ 389493 w 1010331"/>
                  <a:gd name="connsiteY5972" fmla="*/ 163569 h 303641"/>
                  <a:gd name="connsiteX5973" fmla="*/ 394011 w 1010331"/>
                  <a:gd name="connsiteY5973" fmla="*/ 168087 h 303641"/>
                  <a:gd name="connsiteX5974" fmla="*/ 389493 w 1010331"/>
                  <a:gd name="connsiteY5974" fmla="*/ 172606 h 303641"/>
                  <a:gd name="connsiteX5975" fmla="*/ 384974 w 1010331"/>
                  <a:gd name="connsiteY5975" fmla="*/ 168087 h 303641"/>
                  <a:gd name="connsiteX5976" fmla="*/ 389493 w 1010331"/>
                  <a:gd name="connsiteY5976" fmla="*/ 163569 h 303641"/>
                  <a:gd name="connsiteX5977" fmla="*/ 389493 w 1010331"/>
                  <a:gd name="connsiteY5977" fmla="*/ 163569 h 303641"/>
                  <a:gd name="connsiteX5978" fmla="*/ 370515 w 1010331"/>
                  <a:gd name="connsiteY5978" fmla="*/ 163569 h 303641"/>
                  <a:gd name="connsiteX5979" fmla="*/ 375034 w 1010331"/>
                  <a:gd name="connsiteY5979" fmla="*/ 168087 h 303641"/>
                  <a:gd name="connsiteX5980" fmla="*/ 370515 w 1010331"/>
                  <a:gd name="connsiteY5980" fmla="*/ 172606 h 303641"/>
                  <a:gd name="connsiteX5981" fmla="*/ 365997 w 1010331"/>
                  <a:gd name="connsiteY5981" fmla="*/ 168087 h 303641"/>
                  <a:gd name="connsiteX5982" fmla="*/ 370515 w 1010331"/>
                  <a:gd name="connsiteY5982" fmla="*/ 163569 h 303641"/>
                  <a:gd name="connsiteX5983" fmla="*/ 370515 w 1010331"/>
                  <a:gd name="connsiteY5983" fmla="*/ 163569 h 303641"/>
                  <a:gd name="connsiteX5984" fmla="*/ 352441 w 1010331"/>
                  <a:gd name="connsiteY5984" fmla="*/ 163569 h 303641"/>
                  <a:gd name="connsiteX5985" fmla="*/ 356960 w 1010331"/>
                  <a:gd name="connsiteY5985" fmla="*/ 168087 h 303641"/>
                  <a:gd name="connsiteX5986" fmla="*/ 352441 w 1010331"/>
                  <a:gd name="connsiteY5986" fmla="*/ 172606 h 303641"/>
                  <a:gd name="connsiteX5987" fmla="*/ 347923 w 1010331"/>
                  <a:gd name="connsiteY5987" fmla="*/ 168087 h 303641"/>
                  <a:gd name="connsiteX5988" fmla="*/ 352441 w 1010331"/>
                  <a:gd name="connsiteY5988" fmla="*/ 163569 h 303641"/>
                  <a:gd name="connsiteX5989" fmla="*/ 352441 w 1010331"/>
                  <a:gd name="connsiteY5989" fmla="*/ 163569 h 303641"/>
                  <a:gd name="connsiteX5990" fmla="*/ 333464 w 1010331"/>
                  <a:gd name="connsiteY5990" fmla="*/ 163569 h 303641"/>
                  <a:gd name="connsiteX5991" fmla="*/ 337982 w 1010331"/>
                  <a:gd name="connsiteY5991" fmla="*/ 168087 h 303641"/>
                  <a:gd name="connsiteX5992" fmla="*/ 333464 w 1010331"/>
                  <a:gd name="connsiteY5992" fmla="*/ 172606 h 303641"/>
                  <a:gd name="connsiteX5993" fmla="*/ 328945 w 1010331"/>
                  <a:gd name="connsiteY5993" fmla="*/ 168087 h 303641"/>
                  <a:gd name="connsiteX5994" fmla="*/ 333464 w 1010331"/>
                  <a:gd name="connsiteY5994" fmla="*/ 163569 h 303641"/>
                  <a:gd name="connsiteX5995" fmla="*/ 333464 w 1010331"/>
                  <a:gd name="connsiteY5995" fmla="*/ 163569 h 303641"/>
                  <a:gd name="connsiteX5996" fmla="*/ 314486 w 1010331"/>
                  <a:gd name="connsiteY5996" fmla="*/ 163569 h 303641"/>
                  <a:gd name="connsiteX5997" fmla="*/ 319004 w 1010331"/>
                  <a:gd name="connsiteY5997" fmla="*/ 168087 h 303641"/>
                  <a:gd name="connsiteX5998" fmla="*/ 314486 w 1010331"/>
                  <a:gd name="connsiteY5998" fmla="*/ 172606 h 303641"/>
                  <a:gd name="connsiteX5999" fmla="*/ 309968 w 1010331"/>
                  <a:gd name="connsiteY5999" fmla="*/ 168087 h 303641"/>
                  <a:gd name="connsiteX6000" fmla="*/ 314486 w 1010331"/>
                  <a:gd name="connsiteY6000" fmla="*/ 163569 h 303641"/>
                  <a:gd name="connsiteX6001" fmla="*/ 314486 w 1010331"/>
                  <a:gd name="connsiteY6001" fmla="*/ 163569 h 303641"/>
                  <a:gd name="connsiteX6002" fmla="*/ 295508 w 1010331"/>
                  <a:gd name="connsiteY6002" fmla="*/ 163569 h 303641"/>
                  <a:gd name="connsiteX6003" fmla="*/ 300027 w 1010331"/>
                  <a:gd name="connsiteY6003" fmla="*/ 168087 h 303641"/>
                  <a:gd name="connsiteX6004" fmla="*/ 295508 w 1010331"/>
                  <a:gd name="connsiteY6004" fmla="*/ 172606 h 303641"/>
                  <a:gd name="connsiteX6005" fmla="*/ 290990 w 1010331"/>
                  <a:gd name="connsiteY6005" fmla="*/ 168087 h 303641"/>
                  <a:gd name="connsiteX6006" fmla="*/ 295508 w 1010331"/>
                  <a:gd name="connsiteY6006" fmla="*/ 163569 h 303641"/>
                  <a:gd name="connsiteX6007" fmla="*/ 295508 w 1010331"/>
                  <a:gd name="connsiteY6007" fmla="*/ 163569 h 303641"/>
                  <a:gd name="connsiteX6008" fmla="*/ 831400 w 1010331"/>
                  <a:gd name="connsiteY6008" fmla="*/ 152725 h 303641"/>
                  <a:gd name="connsiteX6009" fmla="*/ 835918 w 1010331"/>
                  <a:gd name="connsiteY6009" fmla="*/ 157243 h 303641"/>
                  <a:gd name="connsiteX6010" fmla="*/ 831400 w 1010331"/>
                  <a:gd name="connsiteY6010" fmla="*/ 161761 h 303641"/>
                  <a:gd name="connsiteX6011" fmla="*/ 826881 w 1010331"/>
                  <a:gd name="connsiteY6011" fmla="*/ 157243 h 303641"/>
                  <a:gd name="connsiteX6012" fmla="*/ 831400 w 1010331"/>
                  <a:gd name="connsiteY6012" fmla="*/ 152725 h 303641"/>
                  <a:gd name="connsiteX6013" fmla="*/ 831400 w 1010331"/>
                  <a:gd name="connsiteY6013" fmla="*/ 152725 h 303641"/>
                  <a:gd name="connsiteX6014" fmla="*/ 812422 w 1010331"/>
                  <a:gd name="connsiteY6014" fmla="*/ 152725 h 303641"/>
                  <a:gd name="connsiteX6015" fmla="*/ 816941 w 1010331"/>
                  <a:gd name="connsiteY6015" fmla="*/ 157243 h 303641"/>
                  <a:gd name="connsiteX6016" fmla="*/ 812422 w 1010331"/>
                  <a:gd name="connsiteY6016" fmla="*/ 161761 h 303641"/>
                  <a:gd name="connsiteX6017" fmla="*/ 807904 w 1010331"/>
                  <a:gd name="connsiteY6017" fmla="*/ 157243 h 303641"/>
                  <a:gd name="connsiteX6018" fmla="*/ 812422 w 1010331"/>
                  <a:gd name="connsiteY6018" fmla="*/ 152725 h 303641"/>
                  <a:gd name="connsiteX6019" fmla="*/ 812422 w 1010331"/>
                  <a:gd name="connsiteY6019" fmla="*/ 152725 h 303641"/>
                  <a:gd name="connsiteX6020" fmla="*/ 793445 w 1010331"/>
                  <a:gd name="connsiteY6020" fmla="*/ 152725 h 303641"/>
                  <a:gd name="connsiteX6021" fmla="*/ 797963 w 1010331"/>
                  <a:gd name="connsiteY6021" fmla="*/ 157243 h 303641"/>
                  <a:gd name="connsiteX6022" fmla="*/ 793445 w 1010331"/>
                  <a:gd name="connsiteY6022" fmla="*/ 161761 h 303641"/>
                  <a:gd name="connsiteX6023" fmla="*/ 788926 w 1010331"/>
                  <a:gd name="connsiteY6023" fmla="*/ 157243 h 303641"/>
                  <a:gd name="connsiteX6024" fmla="*/ 793445 w 1010331"/>
                  <a:gd name="connsiteY6024" fmla="*/ 152725 h 303641"/>
                  <a:gd name="connsiteX6025" fmla="*/ 793445 w 1010331"/>
                  <a:gd name="connsiteY6025" fmla="*/ 152725 h 303641"/>
                  <a:gd name="connsiteX6026" fmla="*/ 774467 w 1010331"/>
                  <a:gd name="connsiteY6026" fmla="*/ 152725 h 303641"/>
                  <a:gd name="connsiteX6027" fmla="*/ 778985 w 1010331"/>
                  <a:gd name="connsiteY6027" fmla="*/ 157243 h 303641"/>
                  <a:gd name="connsiteX6028" fmla="*/ 774467 w 1010331"/>
                  <a:gd name="connsiteY6028" fmla="*/ 161761 h 303641"/>
                  <a:gd name="connsiteX6029" fmla="*/ 769948 w 1010331"/>
                  <a:gd name="connsiteY6029" fmla="*/ 157243 h 303641"/>
                  <a:gd name="connsiteX6030" fmla="*/ 774467 w 1010331"/>
                  <a:gd name="connsiteY6030" fmla="*/ 152725 h 303641"/>
                  <a:gd name="connsiteX6031" fmla="*/ 774467 w 1010331"/>
                  <a:gd name="connsiteY6031" fmla="*/ 152725 h 303641"/>
                  <a:gd name="connsiteX6032" fmla="*/ 756393 w 1010331"/>
                  <a:gd name="connsiteY6032" fmla="*/ 152725 h 303641"/>
                  <a:gd name="connsiteX6033" fmla="*/ 760912 w 1010331"/>
                  <a:gd name="connsiteY6033" fmla="*/ 157243 h 303641"/>
                  <a:gd name="connsiteX6034" fmla="*/ 756393 w 1010331"/>
                  <a:gd name="connsiteY6034" fmla="*/ 161761 h 303641"/>
                  <a:gd name="connsiteX6035" fmla="*/ 751875 w 1010331"/>
                  <a:gd name="connsiteY6035" fmla="*/ 157243 h 303641"/>
                  <a:gd name="connsiteX6036" fmla="*/ 756393 w 1010331"/>
                  <a:gd name="connsiteY6036" fmla="*/ 152725 h 303641"/>
                  <a:gd name="connsiteX6037" fmla="*/ 756393 w 1010331"/>
                  <a:gd name="connsiteY6037" fmla="*/ 152725 h 303641"/>
                  <a:gd name="connsiteX6038" fmla="*/ 737415 w 1010331"/>
                  <a:gd name="connsiteY6038" fmla="*/ 152725 h 303641"/>
                  <a:gd name="connsiteX6039" fmla="*/ 741934 w 1010331"/>
                  <a:gd name="connsiteY6039" fmla="*/ 157243 h 303641"/>
                  <a:gd name="connsiteX6040" fmla="*/ 737415 w 1010331"/>
                  <a:gd name="connsiteY6040" fmla="*/ 161761 h 303641"/>
                  <a:gd name="connsiteX6041" fmla="*/ 732897 w 1010331"/>
                  <a:gd name="connsiteY6041" fmla="*/ 157243 h 303641"/>
                  <a:gd name="connsiteX6042" fmla="*/ 737415 w 1010331"/>
                  <a:gd name="connsiteY6042" fmla="*/ 152725 h 303641"/>
                  <a:gd name="connsiteX6043" fmla="*/ 737415 w 1010331"/>
                  <a:gd name="connsiteY6043" fmla="*/ 152725 h 303641"/>
                  <a:gd name="connsiteX6044" fmla="*/ 718438 w 1010331"/>
                  <a:gd name="connsiteY6044" fmla="*/ 152725 h 303641"/>
                  <a:gd name="connsiteX6045" fmla="*/ 722956 w 1010331"/>
                  <a:gd name="connsiteY6045" fmla="*/ 157243 h 303641"/>
                  <a:gd name="connsiteX6046" fmla="*/ 718438 w 1010331"/>
                  <a:gd name="connsiteY6046" fmla="*/ 161761 h 303641"/>
                  <a:gd name="connsiteX6047" fmla="*/ 713919 w 1010331"/>
                  <a:gd name="connsiteY6047" fmla="*/ 157243 h 303641"/>
                  <a:gd name="connsiteX6048" fmla="*/ 718438 w 1010331"/>
                  <a:gd name="connsiteY6048" fmla="*/ 152725 h 303641"/>
                  <a:gd name="connsiteX6049" fmla="*/ 718438 w 1010331"/>
                  <a:gd name="connsiteY6049" fmla="*/ 152725 h 303641"/>
                  <a:gd name="connsiteX6050" fmla="*/ 699460 w 1010331"/>
                  <a:gd name="connsiteY6050" fmla="*/ 152725 h 303641"/>
                  <a:gd name="connsiteX6051" fmla="*/ 703979 w 1010331"/>
                  <a:gd name="connsiteY6051" fmla="*/ 157243 h 303641"/>
                  <a:gd name="connsiteX6052" fmla="*/ 699460 w 1010331"/>
                  <a:gd name="connsiteY6052" fmla="*/ 161761 h 303641"/>
                  <a:gd name="connsiteX6053" fmla="*/ 694942 w 1010331"/>
                  <a:gd name="connsiteY6053" fmla="*/ 157243 h 303641"/>
                  <a:gd name="connsiteX6054" fmla="*/ 699460 w 1010331"/>
                  <a:gd name="connsiteY6054" fmla="*/ 152725 h 303641"/>
                  <a:gd name="connsiteX6055" fmla="*/ 699460 w 1010331"/>
                  <a:gd name="connsiteY6055" fmla="*/ 152725 h 303641"/>
                  <a:gd name="connsiteX6056" fmla="*/ 680483 w 1010331"/>
                  <a:gd name="connsiteY6056" fmla="*/ 152725 h 303641"/>
                  <a:gd name="connsiteX6057" fmla="*/ 685001 w 1010331"/>
                  <a:gd name="connsiteY6057" fmla="*/ 157243 h 303641"/>
                  <a:gd name="connsiteX6058" fmla="*/ 680483 w 1010331"/>
                  <a:gd name="connsiteY6058" fmla="*/ 161761 h 303641"/>
                  <a:gd name="connsiteX6059" fmla="*/ 675964 w 1010331"/>
                  <a:gd name="connsiteY6059" fmla="*/ 157243 h 303641"/>
                  <a:gd name="connsiteX6060" fmla="*/ 680483 w 1010331"/>
                  <a:gd name="connsiteY6060" fmla="*/ 152725 h 303641"/>
                  <a:gd name="connsiteX6061" fmla="*/ 680483 w 1010331"/>
                  <a:gd name="connsiteY6061" fmla="*/ 152725 h 303641"/>
                  <a:gd name="connsiteX6062" fmla="*/ 662409 w 1010331"/>
                  <a:gd name="connsiteY6062" fmla="*/ 152725 h 303641"/>
                  <a:gd name="connsiteX6063" fmla="*/ 666927 w 1010331"/>
                  <a:gd name="connsiteY6063" fmla="*/ 157243 h 303641"/>
                  <a:gd name="connsiteX6064" fmla="*/ 662409 w 1010331"/>
                  <a:gd name="connsiteY6064" fmla="*/ 161761 h 303641"/>
                  <a:gd name="connsiteX6065" fmla="*/ 657890 w 1010331"/>
                  <a:gd name="connsiteY6065" fmla="*/ 157243 h 303641"/>
                  <a:gd name="connsiteX6066" fmla="*/ 662409 w 1010331"/>
                  <a:gd name="connsiteY6066" fmla="*/ 152725 h 303641"/>
                  <a:gd name="connsiteX6067" fmla="*/ 662409 w 1010331"/>
                  <a:gd name="connsiteY6067" fmla="*/ 152725 h 303641"/>
                  <a:gd name="connsiteX6068" fmla="*/ 643431 w 1010331"/>
                  <a:gd name="connsiteY6068" fmla="*/ 152725 h 303641"/>
                  <a:gd name="connsiteX6069" fmla="*/ 647950 w 1010331"/>
                  <a:gd name="connsiteY6069" fmla="*/ 157243 h 303641"/>
                  <a:gd name="connsiteX6070" fmla="*/ 643431 w 1010331"/>
                  <a:gd name="connsiteY6070" fmla="*/ 161761 h 303641"/>
                  <a:gd name="connsiteX6071" fmla="*/ 638913 w 1010331"/>
                  <a:gd name="connsiteY6071" fmla="*/ 157243 h 303641"/>
                  <a:gd name="connsiteX6072" fmla="*/ 643431 w 1010331"/>
                  <a:gd name="connsiteY6072" fmla="*/ 152725 h 303641"/>
                  <a:gd name="connsiteX6073" fmla="*/ 643431 w 1010331"/>
                  <a:gd name="connsiteY6073" fmla="*/ 152725 h 303641"/>
                  <a:gd name="connsiteX6074" fmla="*/ 624453 w 1010331"/>
                  <a:gd name="connsiteY6074" fmla="*/ 152725 h 303641"/>
                  <a:gd name="connsiteX6075" fmla="*/ 628972 w 1010331"/>
                  <a:gd name="connsiteY6075" fmla="*/ 157243 h 303641"/>
                  <a:gd name="connsiteX6076" fmla="*/ 624453 w 1010331"/>
                  <a:gd name="connsiteY6076" fmla="*/ 161761 h 303641"/>
                  <a:gd name="connsiteX6077" fmla="*/ 619935 w 1010331"/>
                  <a:gd name="connsiteY6077" fmla="*/ 157243 h 303641"/>
                  <a:gd name="connsiteX6078" fmla="*/ 624453 w 1010331"/>
                  <a:gd name="connsiteY6078" fmla="*/ 152725 h 303641"/>
                  <a:gd name="connsiteX6079" fmla="*/ 624453 w 1010331"/>
                  <a:gd name="connsiteY6079" fmla="*/ 152725 h 303641"/>
                  <a:gd name="connsiteX6080" fmla="*/ 605476 w 1010331"/>
                  <a:gd name="connsiteY6080" fmla="*/ 152725 h 303641"/>
                  <a:gd name="connsiteX6081" fmla="*/ 609994 w 1010331"/>
                  <a:gd name="connsiteY6081" fmla="*/ 157243 h 303641"/>
                  <a:gd name="connsiteX6082" fmla="*/ 605476 w 1010331"/>
                  <a:gd name="connsiteY6082" fmla="*/ 161761 h 303641"/>
                  <a:gd name="connsiteX6083" fmla="*/ 600957 w 1010331"/>
                  <a:gd name="connsiteY6083" fmla="*/ 157243 h 303641"/>
                  <a:gd name="connsiteX6084" fmla="*/ 605476 w 1010331"/>
                  <a:gd name="connsiteY6084" fmla="*/ 152725 h 303641"/>
                  <a:gd name="connsiteX6085" fmla="*/ 605476 w 1010331"/>
                  <a:gd name="connsiteY6085" fmla="*/ 152725 h 303641"/>
                  <a:gd name="connsiteX6086" fmla="*/ 586498 w 1010331"/>
                  <a:gd name="connsiteY6086" fmla="*/ 152725 h 303641"/>
                  <a:gd name="connsiteX6087" fmla="*/ 591017 w 1010331"/>
                  <a:gd name="connsiteY6087" fmla="*/ 157243 h 303641"/>
                  <a:gd name="connsiteX6088" fmla="*/ 586498 w 1010331"/>
                  <a:gd name="connsiteY6088" fmla="*/ 161761 h 303641"/>
                  <a:gd name="connsiteX6089" fmla="*/ 581980 w 1010331"/>
                  <a:gd name="connsiteY6089" fmla="*/ 157243 h 303641"/>
                  <a:gd name="connsiteX6090" fmla="*/ 586498 w 1010331"/>
                  <a:gd name="connsiteY6090" fmla="*/ 152725 h 303641"/>
                  <a:gd name="connsiteX6091" fmla="*/ 586498 w 1010331"/>
                  <a:gd name="connsiteY6091" fmla="*/ 152725 h 303641"/>
                  <a:gd name="connsiteX6092" fmla="*/ 568424 w 1010331"/>
                  <a:gd name="connsiteY6092" fmla="*/ 152725 h 303641"/>
                  <a:gd name="connsiteX6093" fmla="*/ 572943 w 1010331"/>
                  <a:gd name="connsiteY6093" fmla="*/ 157243 h 303641"/>
                  <a:gd name="connsiteX6094" fmla="*/ 568424 w 1010331"/>
                  <a:gd name="connsiteY6094" fmla="*/ 161761 h 303641"/>
                  <a:gd name="connsiteX6095" fmla="*/ 563906 w 1010331"/>
                  <a:gd name="connsiteY6095" fmla="*/ 157243 h 303641"/>
                  <a:gd name="connsiteX6096" fmla="*/ 568424 w 1010331"/>
                  <a:gd name="connsiteY6096" fmla="*/ 152725 h 303641"/>
                  <a:gd name="connsiteX6097" fmla="*/ 568424 w 1010331"/>
                  <a:gd name="connsiteY6097" fmla="*/ 152725 h 303641"/>
                  <a:gd name="connsiteX6098" fmla="*/ 549447 w 1010331"/>
                  <a:gd name="connsiteY6098" fmla="*/ 152725 h 303641"/>
                  <a:gd name="connsiteX6099" fmla="*/ 553965 w 1010331"/>
                  <a:gd name="connsiteY6099" fmla="*/ 157243 h 303641"/>
                  <a:gd name="connsiteX6100" fmla="*/ 549447 w 1010331"/>
                  <a:gd name="connsiteY6100" fmla="*/ 161761 h 303641"/>
                  <a:gd name="connsiteX6101" fmla="*/ 544928 w 1010331"/>
                  <a:gd name="connsiteY6101" fmla="*/ 157243 h 303641"/>
                  <a:gd name="connsiteX6102" fmla="*/ 549447 w 1010331"/>
                  <a:gd name="connsiteY6102" fmla="*/ 152725 h 303641"/>
                  <a:gd name="connsiteX6103" fmla="*/ 549447 w 1010331"/>
                  <a:gd name="connsiteY6103" fmla="*/ 152725 h 303641"/>
                  <a:gd name="connsiteX6104" fmla="*/ 530469 w 1010331"/>
                  <a:gd name="connsiteY6104" fmla="*/ 152725 h 303641"/>
                  <a:gd name="connsiteX6105" fmla="*/ 534988 w 1010331"/>
                  <a:gd name="connsiteY6105" fmla="*/ 157243 h 303641"/>
                  <a:gd name="connsiteX6106" fmla="*/ 530469 w 1010331"/>
                  <a:gd name="connsiteY6106" fmla="*/ 161761 h 303641"/>
                  <a:gd name="connsiteX6107" fmla="*/ 525951 w 1010331"/>
                  <a:gd name="connsiteY6107" fmla="*/ 157243 h 303641"/>
                  <a:gd name="connsiteX6108" fmla="*/ 530469 w 1010331"/>
                  <a:gd name="connsiteY6108" fmla="*/ 152725 h 303641"/>
                  <a:gd name="connsiteX6109" fmla="*/ 530469 w 1010331"/>
                  <a:gd name="connsiteY6109" fmla="*/ 152725 h 303641"/>
                  <a:gd name="connsiteX6110" fmla="*/ 511492 w 1010331"/>
                  <a:gd name="connsiteY6110" fmla="*/ 152725 h 303641"/>
                  <a:gd name="connsiteX6111" fmla="*/ 516010 w 1010331"/>
                  <a:gd name="connsiteY6111" fmla="*/ 157243 h 303641"/>
                  <a:gd name="connsiteX6112" fmla="*/ 511492 w 1010331"/>
                  <a:gd name="connsiteY6112" fmla="*/ 161761 h 303641"/>
                  <a:gd name="connsiteX6113" fmla="*/ 506973 w 1010331"/>
                  <a:gd name="connsiteY6113" fmla="*/ 157243 h 303641"/>
                  <a:gd name="connsiteX6114" fmla="*/ 511492 w 1010331"/>
                  <a:gd name="connsiteY6114" fmla="*/ 152725 h 303641"/>
                  <a:gd name="connsiteX6115" fmla="*/ 511492 w 1010331"/>
                  <a:gd name="connsiteY6115" fmla="*/ 152725 h 303641"/>
                  <a:gd name="connsiteX6116" fmla="*/ 493418 w 1010331"/>
                  <a:gd name="connsiteY6116" fmla="*/ 152725 h 303641"/>
                  <a:gd name="connsiteX6117" fmla="*/ 497936 w 1010331"/>
                  <a:gd name="connsiteY6117" fmla="*/ 157243 h 303641"/>
                  <a:gd name="connsiteX6118" fmla="*/ 493418 w 1010331"/>
                  <a:gd name="connsiteY6118" fmla="*/ 161761 h 303641"/>
                  <a:gd name="connsiteX6119" fmla="*/ 488899 w 1010331"/>
                  <a:gd name="connsiteY6119" fmla="*/ 157243 h 303641"/>
                  <a:gd name="connsiteX6120" fmla="*/ 493418 w 1010331"/>
                  <a:gd name="connsiteY6120" fmla="*/ 152725 h 303641"/>
                  <a:gd name="connsiteX6121" fmla="*/ 493418 w 1010331"/>
                  <a:gd name="connsiteY6121" fmla="*/ 152725 h 303641"/>
                  <a:gd name="connsiteX6122" fmla="*/ 474440 w 1010331"/>
                  <a:gd name="connsiteY6122" fmla="*/ 152725 h 303641"/>
                  <a:gd name="connsiteX6123" fmla="*/ 478959 w 1010331"/>
                  <a:gd name="connsiteY6123" fmla="*/ 157243 h 303641"/>
                  <a:gd name="connsiteX6124" fmla="*/ 474440 w 1010331"/>
                  <a:gd name="connsiteY6124" fmla="*/ 161761 h 303641"/>
                  <a:gd name="connsiteX6125" fmla="*/ 469922 w 1010331"/>
                  <a:gd name="connsiteY6125" fmla="*/ 157243 h 303641"/>
                  <a:gd name="connsiteX6126" fmla="*/ 474440 w 1010331"/>
                  <a:gd name="connsiteY6126" fmla="*/ 152725 h 303641"/>
                  <a:gd name="connsiteX6127" fmla="*/ 474440 w 1010331"/>
                  <a:gd name="connsiteY6127" fmla="*/ 152725 h 303641"/>
                  <a:gd name="connsiteX6128" fmla="*/ 455462 w 1010331"/>
                  <a:gd name="connsiteY6128" fmla="*/ 152725 h 303641"/>
                  <a:gd name="connsiteX6129" fmla="*/ 459981 w 1010331"/>
                  <a:gd name="connsiteY6129" fmla="*/ 157243 h 303641"/>
                  <a:gd name="connsiteX6130" fmla="*/ 455462 w 1010331"/>
                  <a:gd name="connsiteY6130" fmla="*/ 161761 h 303641"/>
                  <a:gd name="connsiteX6131" fmla="*/ 450944 w 1010331"/>
                  <a:gd name="connsiteY6131" fmla="*/ 157243 h 303641"/>
                  <a:gd name="connsiteX6132" fmla="*/ 455462 w 1010331"/>
                  <a:gd name="connsiteY6132" fmla="*/ 152725 h 303641"/>
                  <a:gd name="connsiteX6133" fmla="*/ 455462 w 1010331"/>
                  <a:gd name="connsiteY6133" fmla="*/ 152725 h 303641"/>
                  <a:gd name="connsiteX6134" fmla="*/ 436485 w 1010331"/>
                  <a:gd name="connsiteY6134" fmla="*/ 152725 h 303641"/>
                  <a:gd name="connsiteX6135" fmla="*/ 441003 w 1010331"/>
                  <a:gd name="connsiteY6135" fmla="*/ 157243 h 303641"/>
                  <a:gd name="connsiteX6136" fmla="*/ 436485 w 1010331"/>
                  <a:gd name="connsiteY6136" fmla="*/ 161761 h 303641"/>
                  <a:gd name="connsiteX6137" fmla="*/ 431966 w 1010331"/>
                  <a:gd name="connsiteY6137" fmla="*/ 157243 h 303641"/>
                  <a:gd name="connsiteX6138" fmla="*/ 436485 w 1010331"/>
                  <a:gd name="connsiteY6138" fmla="*/ 152725 h 303641"/>
                  <a:gd name="connsiteX6139" fmla="*/ 436485 w 1010331"/>
                  <a:gd name="connsiteY6139" fmla="*/ 152725 h 303641"/>
                  <a:gd name="connsiteX6140" fmla="*/ 417507 w 1010331"/>
                  <a:gd name="connsiteY6140" fmla="*/ 152725 h 303641"/>
                  <a:gd name="connsiteX6141" fmla="*/ 422026 w 1010331"/>
                  <a:gd name="connsiteY6141" fmla="*/ 157243 h 303641"/>
                  <a:gd name="connsiteX6142" fmla="*/ 417507 w 1010331"/>
                  <a:gd name="connsiteY6142" fmla="*/ 161761 h 303641"/>
                  <a:gd name="connsiteX6143" fmla="*/ 412989 w 1010331"/>
                  <a:gd name="connsiteY6143" fmla="*/ 157243 h 303641"/>
                  <a:gd name="connsiteX6144" fmla="*/ 417507 w 1010331"/>
                  <a:gd name="connsiteY6144" fmla="*/ 152725 h 303641"/>
                  <a:gd name="connsiteX6145" fmla="*/ 417507 w 1010331"/>
                  <a:gd name="connsiteY6145" fmla="*/ 152725 h 303641"/>
                  <a:gd name="connsiteX6146" fmla="*/ 399433 w 1010331"/>
                  <a:gd name="connsiteY6146" fmla="*/ 152725 h 303641"/>
                  <a:gd name="connsiteX6147" fmla="*/ 403952 w 1010331"/>
                  <a:gd name="connsiteY6147" fmla="*/ 157243 h 303641"/>
                  <a:gd name="connsiteX6148" fmla="*/ 399433 w 1010331"/>
                  <a:gd name="connsiteY6148" fmla="*/ 161761 h 303641"/>
                  <a:gd name="connsiteX6149" fmla="*/ 394915 w 1010331"/>
                  <a:gd name="connsiteY6149" fmla="*/ 157243 h 303641"/>
                  <a:gd name="connsiteX6150" fmla="*/ 399433 w 1010331"/>
                  <a:gd name="connsiteY6150" fmla="*/ 152725 h 303641"/>
                  <a:gd name="connsiteX6151" fmla="*/ 399433 w 1010331"/>
                  <a:gd name="connsiteY6151" fmla="*/ 152725 h 303641"/>
                  <a:gd name="connsiteX6152" fmla="*/ 380456 w 1010331"/>
                  <a:gd name="connsiteY6152" fmla="*/ 152725 h 303641"/>
                  <a:gd name="connsiteX6153" fmla="*/ 384974 w 1010331"/>
                  <a:gd name="connsiteY6153" fmla="*/ 157243 h 303641"/>
                  <a:gd name="connsiteX6154" fmla="*/ 380456 w 1010331"/>
                  <a:gd name="connsiteY6154" fmla="*/ 161761 h 303641"/>
                  <a:gd name="connsiteX6155" fmla="*/ 375937 w 1010331"/>
                  <a:gd name="connsiteY6155" fmla="*/ 157243 h 303641"/>
                  <a:gd name="connsiteX6156" fmla="*/ 380456 w 1010331"/>
                  <a:gd name="connsiteY6156" fmla="*/ 152725 h 303641"/>
                  <a:gd name="connsiteX6157" fmla="*/ 380456 w 1010331"/>
                  <a:gd name="connsiteY6157" fmla="*/ 152725 h 303641"/>
                  <a:gd name="connsiteX6158" fmla="*/ 361478 w 1010331"/>
                  <a:gd name="connsiteY6158" fmla="*/ 152725 h 303641"/>
                  <a:gd name="connsiteX6159" fmla="*/ 365997 w 1010331"/>
                  <a:gd name="connsiteY6159" fmla="*/ 157243 h 303641"/>
                  <a:gd name="connsiteX6160" fmla="*/ 361478 w 1010331"/>
                  <a:gd name="connsiteY6160" fmla="*/ 161761 h 303641"/>
                  <a:gd name="connsiteX6161" fmla="*/ 356960 w 1010331"/>
                  <a:gd name="connsiteY6161" fmla="*/ 157243 h 303641"/>
                  <a:gd name="connsiteX6162" fmla="*/ 361478 w 1010331"/>
                  <a:gd name="connsiteY6162" fmla="*/ 152725 h 303641"/>
                  <a:gd name="connsiteX6163" fmla="*/ 361478 w 1010331"/>
                  <a:gd name="connsiteY6163" fmla="*/ 152725 h 303641"/>
                  <a:gd name="connsiteX6164" fmla="*/ 342501 w 1010331"/>
                  <a:gd name="connsiteY6164" fmla="*/ 152725 h 303641"/>
                  <a:gd name="connsiteX6165" fmla="*/ 347019 w 1010331"/>
                  <a:gd name="connsiteY6165" fmla="*/ 157243 h 303641"/>
                  <a:gd name="connsiteX6166" fmla="*/ 342501 w 1010331"/>
                  <a:gd name="connsiteY6166" fmla="*/ 161761 h 303641"/>
                  <a:gd name="connsiteX6167" fmla="*/ 337982 w 1010331"/>
                  <a:gd name="connsiteY6167" fmla="*/ 157243 h 303641"/>
                  <a:gd name="connsiteX6168" fmla="*/ 342501 w 1010331"/>
                  <a:gd name="connsiteY6168" fmla="*/ 152725 h 303641"/>
                  <a:gd name="connsiteX6169" fmla="*/ 342501 w 1010331"/>
                  <a:gd name="connsiteY6169" fmla="*/ 152725 h 303641"/>
                  <a:gd name="connsiteX6170" fmla="*/ 323523 w 1010331"/>
                  <a:gd name="connsiteY6170" fmla="*/ 152725 h 303641"/>
                  <a:gd name="connsiteX6171" fmla="*/ 328041 w 1010331"/>
                  <a:gd name="connsiteY6171" fmla="*/ 157243 h 303641"/>
                  <a:gd name="connsiteX6172" fmla="*/ 323523 w 1010331"/>
                  <a:gd name="connsiteY6172" fmla="*/ 161761 h 303641"/>
                  <a:gd name="connsiteX6173" fmla="*/ 319004 w 1010331"/>
                  <a:gd name="connsiteY6173" fmla="*/ 157243 h 303641"/>
                  <a:gd name="connsiteX6174" fmla="*/ 323523 w 1010331"/>
                  <a:gd name="connsiteY6174" fmla="*/ 152725 h 303641"/>
                  <a:gd name="connsiteX6175" fmla="*/ 323523 w 1010331"/>
                  <a:gd name="connsiteY6175" fmla="*/ 152725 h 303641"/>
                  <a:gd name="connsiteX6176" fmla="*/ 305449 w 1010331"/>
                  <a:gd name="connsiteY6176" fmla="*/ 152725 h 303641"/>
                  <a:gd name="connsiteX6177" fmla="*/ 309968 w 1010331"/>
                  <a:gd name="connsiteY6177" fmla="*/ 157243 h 303641"/>
                  <a:gd name="connsiteX6178" fmla="*/ 305449 w 1010331"/>
                  <a:gd name="connsiteY6178" fmla="*/ 161761 h 303641"/>
                  <a:gd name="connsiteX6179" fmla="*/ 300931 w 1010331"/>
                  <a:gd name="connsiteY6179" fmla="*/ 157243 h 303641"/>
                  <a:gd name="connsiteX6180" fmla="*/ 305449 w 1010331"/>
                  <a:gd name="connsiteY6180" fmla="*/ 152725 h 303641"/>
                  <a:gd name="connsiteX6181" fmla="*/ 305449 w 1010331"/>
                  <a:gd name="connsiteY6181" fmla="*/ 152725 h 303641"/>
                  <a:gd name="connsiteX6182" fmla="*/ 286471 w 1010331"/>
                  <a:gd name="connsiteY6182" fmla="*/ 152725 h 303641"/>
                  <a:gd name="connsiteX6183" fmla="*/ 290990 w 1010331"/>
                  <a:gd name="connsiteY6183" fmla="*/ 157243 h 303641"/>
                  <a:gd name="connsiteX6184" fmla="*/ 286471 w 1010331"/>
                  <a:gd name="connsiteY6184" fmla="*/ 161761 h 303641"/>
                  <a:gd name="connsiteX6185" fmla="*/ 281953 w 1010331"/>
                  <a:gd name="connsiteY6185" fmla="*/ 157243 h 303641"/>
                  <a:gd name="connsiteX6186" fmla="*/ 286471 w 1010331"/>
                  <a:gd name="connsiteY6186" fmla="*/ 152725 h 303641"/>
                  <a:gd name="connsiteX6187" fmla="*/ 286471 w 1010331"/>
                  <a:gd name="connsiteY6187" fmla="*/ 152725 h 303641"/>
                  <a:gd name="connsiteX6188" fmla="*/ 840437 w 1010331"/>
                  <a:gd name="connsiteY6188" fmla="*/ 285568 h 303641"/>
                  <a:gd name="connsiteX6189" fmla="*/ 844955 w 1010331"/>
                  <a:gd name="connsiteY6189" fmla="*/ 290086 h 303641"/>
                  <a:gd name="connsiteX6190" fmla="*/ 840437 w 1010331"/>
                  <a:gd name="connsiteY6190" fmla="*/ 294605 h 303641"/>
                  <a:gd name="connsiteX6191" fmla="*/ 835918 w 1010331"/>
                  <a:gd name="connsiteY6191" fmla="*/ 290086 h 303641"/>
                  <a:gd name="connsiteX6192" fmla="*/ 840437 w 1010331"/>
                  <a:gd name="connsiteY6192" fmla="*/ 285568 h 303641"/>
                  <a:gd name="connsiteX6193" fmla="*/ 840437 w 1010331"/>
                  <a:gd name="connsiteY6193" fmla="*/ 285568 h 303641"/>
                  <a:gd name="connsiteX6194" fmla="*/ 821459 w 1010331"/>
                  <a:gd name="connsiteY6194" fmla="*/ 285568 h 303641"/>
                  <a:gd name="connsiteX6195" fmla="*/ 825978 w 1010331"/>
                  <a:gd name="connsiteY6195" fmla="*/ 290086 h 303641"/>
                  <a:gd name="connsiteX6196" fmla="*/ 821459 w 1010331"/>
                  <a:gd name="connsiteY6196" fmla="*/ 294605 h 303641"/>
                  <a:gd name="connsiteX6197" fmla="*/ 816941 w 1010331"/>
                  <a:gd name="connsiteY6197" fmla="*/ 290086 h 303641"/>
                  <a:gd name="connsiteX6198" fmla="*/ 821459 w 1010331"/>
                  <a:gd name="connsiteY6198" fmla="*/ 285568 h 303641"/>
                  <a:gd name="connsiteX6199" fmla="*/ 821459 w 1010331"/>
                  <a:gd name="connsiteY6199" fmla="*/ 285568 h 303641"/>
                  <a:gd name="connsiteX6200" fmla="*/ 803385 w 1010331"/>
                  <a:gd name="connsiteY6200" fmla="*/ 285568 h 303641"/>
                  <a:gd name="connsiteX6201" fmla="*/ 807904 w 1010331"/>
                  <a:gd name="connsiteY6201" fmla="*/ 290086 h 303641"/>
                  <a:gd name="connsiteX6202" fmla="*/ 803385 w 1010331"/>
                  <a:gd name="connsiteY6202" fmla="*/ 294605 h 303641"/>
                  <a:gd name="connsiteX6203" fmla="*/ 798867 w 1010331"/>
                  <a:gd name="connsiteY6203" fmla="*/ 290086 h 303641"/>
                  <a:gd name="connsiteX6204" fmla="*/ 803385 w 1010331"/>
                  <a:gd name="connsiteY6204" fmla="*/ 285568 h 303641"/>
                  <a:gd name="connsiteX6205" fmla="*/ 803385 w 1010331"/>
                  <a:gd name="connsiteY6205" fmla="*/ 285568 h 303641"/>
                  <a:gd name="connsiteX6206" fmla="*/ 784408 w 1010331"/>
                  <a:gd name="connsiteY6206" fmla="*/ 285568 h 303641"/>
                  <a:gd name="connsiteX6207" fmla="*/ 788926 w 1010331"/>
                  <a:gd name="connsiteY6207" fmla="*/ 290086 h 303641"/>
                  <a:gd name="connsiteX6208" fmla="*/ 784408 w 1010331"/>
                  <a:gd name="connsiteY6208" fmla="*/ 294605 h 303641"/>
                  <a:gd name="connsiteX6209" fmla="*/ 779889 w 1010331"/>
                  <a:gd name="connsiteY6209" fmla="*/ 290086 h 303641"/>
                  <a:gd name="connsiteX6210" fmla="*/ 784408 w 1010331"/>
                  <a:gd name="connsiteY6210" fmla="*/ 285568 h 303641"/>
                  <a:gd name="connsiteX6211" fmla="*/ 784408 w 1010331"/>
                  <a:gd name="connsiteY6211" fmla="*/ 285568 h 303641"/>
                  <a:gd name="connsiteX6212" fmla="*/ 765430 w 1010331"/>
                  <a:gd name="connsiteY6212" fmla="*/ 285568 h 303641"/>
                  <a:gd name="connsiteX6213" fmla="*/ 769948 w 1010331"/>
                  <a:gd name="connsiteY6213" fmla="*/ 290086 h 303641"/>
                  <a:gd name="connsiteX6214" fmla="*/ 765430 w 1010331"/>
                  <a:gd name="connsiteY6214" fmla="*/ 294605 h 303641"/>
                  <a:gd name="connsiteX6215" fmla="*/ 760912 w 1010331"/>
                  <a:gd name="connsiteY6215" fmla="*/ 290086 h 303641"/>
                  <a:gd name="connsiteX6216" fmla="*/ 765430 w 1010331"/>
                  <a:gd name="connsiteY6216" fmla="*/ 285568 h 303641"/>
                  <a:gd name="connsiteX6217" fmla="*/ 765430 w 1010331"/>
                  <a:gd name="connsiteY6217" fmla="*/ 285568 h 303641"/>
                  <a:gd name="connsiteX6218" fmla="*/ 746452 w 1010331"/>
                  <a:gd name="connsiteY6218" fmla="*/ 285568 h 303641"/>
                  <a:gd name="connsiteX6219" fmla="*/ 750971 w 1010331"/>
                  <a:gd name="connsiteY6219" fmla="*/ 290086 h 303641"/>
                  <a:gd name="connsiteX6220" fmla="*/ 746452 w 1010331"/>
                  <a:gd name="connsiteY6220" fmla="*/ 294605 h 303641"/>
                  <a:gd name="connsiteX6221" fmla="*/ 741934 w 1010331"/>
                  <a:gd name="connsiteY6221" fmla="*/ 290086 h 303641"/>
                  <a:gd name="connsiteX6222" fmla="*/ 746452 w 1010331"/>
                  <a:gd name="connsiteY6222" fmla="*/ 285568 h 303641"/>
                  <a:gd name="connsiteX6223" fmla="*/ 746452 w 1010331"/>
                  <a:gd name="connsiteY6223" fmla="*/ 285568 h 303641"/>
                  <a:gd name="connsiteX6224" fmla="*/ 727475 w 1010331"/>
                  <a:gd name="connsiteY6224" fmla="*/ 285568 h 303641"/>
                  <a:gd name="connsiteX6225" fmla="*/ 731993 w 1010331"/>
                  <a:gd name="connsiteY6225" fmla="*/ 290086 h 303641"/>
                  <a:gd name="connsiteX6226" fmla="*/ 727475 w 1010331"/>
                  <a:gd name="connsiteY6226" fmla="*/ 294605 h 303641"/>
                  <a:gd name="connsiteX6227" fmla="*/ 722956 w 1010331"/>
                  <a:gd name="connsiteY6227" fmla="*/ 290086 h 303641"/>
                  <a:gd name="connsiteX6228" fmla="*/ 727475 w 1010331"/>
                  <a:gd name="connsiteY6228" fmla="*/ 285568 h 303641"/>
                  <a:gd name="connsiteX6229" fmla="*/ 727475 w 1010331"/>
                  <a:gd name="connsiteY6229" fmla="*/ 285568 h 303641"/>
                  <a:gd name="connsiteX6230" fmla="*/ 709401 w 1010331"/>
                  <a:gd name="connsiteY6230" fmla="*/ 285568 h 303641"/>
                  <a:gd name="connsiteX6231" fmla="*/ 713919 w 1010331"/>
                  <a:gd name="connsiteY6231" fmla="*/ 290086 h 303641"/>
                  <a:gd name="connsiteX6232" fmla="*/ 709401 w 1010331"/>
                  <a:gd name="connsiteY6232" fmla="*/ 294605 h 303641"/>
                  <a:gd name="connsiteX6233" fmla="*/ 704882 w 1010331"/>
                  <a:gd name="connsiteY6233" fmla="*/ 290086 h 303641"/>
                  <a:gd name="connsiteX6234" fmla="*/ 709401 w 1010331"/>
                  <a:gd name="connsiteY6234" fmla="*/ 285568 h 303641"/>
                  <a:gd name="connsiteX6235" fmla="*/ 709401 w 1010331"/>
                  <a:gd name="connsiteY6235" fmla="*/ 285568 h 303641"/>
                  <a:gd name="connsiteX6236" fmla="*/ 690423 w 1010331"/>
                  <a:gd name="connsiteY6236" fmla="*/ 285568 h 303641"/>
                  <a:gd name="connsiteX6237" fmla="*/ 694942 w 1010331"/>
                  <a:gd name="connsiteY6237" fmla="*/ 290086 h 303641"/>
                  <a:gd name="connsiteX6238" fmla="*/ 690423 w 1010331"/>
                  <a:gd name="connsiteY6238" fmla="*/ 294605 h 303641"/>
                  <a:gd name="connsiteX6239" fmla="*/ 685905 w 1010331"/>
                  <a:gd name="connsiteY6239" fmla="*/ 290086 h 303641"/>
                  <a:gd name="connsiteX6240" fmla="*/ 690423 w 1010331"/>
                  <a:gd name="connsiteY6240" fmla="*/ 285568 h 303641"/>
                  <a:gd name="connsiteX6241" fmla="*/ 690423 w 1010331"/>
                  <a:gd name="connsiteY6241" fmla="*/ 285568 h 303641"/>
                  <a:gd name="connsiteX6242" fmla="*/ 671446 w 1010331"/>
                  <a:gd name="connsiteY6242" fmla="*/ 285568 h 303641"/>
                  <a:gd name="connsiteX6243" fmla="*/ 675964 w 1010331"/>
                  <a:gd name="connsiteY6243" fmla="*/ 290086 h 303641"/>
                  <a:gd name="connsiteX6244" fmla="*/ 671446 w 1010331"/>
                  <a:gd name="connsiteY6244" fmla="*/ 294605 h 303641"/>
                  <a:gd name="connsiteX6245" fmla="*/ 666927 w 1010331"/>
                  <a:gd name="connsiteY6245" fmla="*/ 290086 h 303641"/>
                  <a:gd name="connsiteX6246" fmla="*/ 671446 w 1010331"/>
                  <a:gd name="connsiteY6246" fmla="*/ 285568 h 303641"/>
                  <a:gd name="connsiteX6247" fmla="*/ 671446 w 1010331"/>
                  <a:gd name="connsiteY6247" fmla="*/ 285568 h 303641"/>
                  <a:gd name="connsiteX6248" fmla="*/ 652468 w 1010331"/>
                  <a:gd name="connsiteY6248" fmla="*/ 285568 h 303641"/>
                  <a:gd name="connsiteX6249" fmla="*/ 656987 w 1010331"/>
                  <a:gd name="connsiteY6249" fmla="*/ 290086 h 303641"/>
                  <a:gd name="connsiteX6250" fmla="*/ 652468 w 1010331"/>
                  <a:gd name="connsiteY6250" fmla="*/ 294605 h 303641"/>
                  <a:gd name="connsiteX6251" fmla="*/ 647950 w 1010331"/>
                  <a:gd name="connsiteY6251" fmla="*/ 290086 h 303641"/>
                  <a:gd name="connsiteX6252" fmla="*/ 652468 w 1010331"/>
                  <a:gd name="connsiteY6252" fmla="*/ 285568 h 303641"/>
                  <a:gd name="connsiteX6253" fmla="*/ 652468 w 1010331"/>
                  <a:gd name="connsiteY6253" fmla="*/ 285568 h 303641"/>
                  <a:gd name="connsiteX6254" fmla="*/ 633490 w 1010331"/>
                  <a:gd name="connsiteY6254" fmla="*/ 285568 h 303641"/>
                  <a:gd name="connsiteX6255" fmla="*/ 638009 w 1010331"/>
                  <a:gd name="connsiteY6255" fmla="*/ 290086 h 303641"/>
                  <a:gd name="connsiteX6256" fmla="*/ 633490 w 1010331"/>
                  <a:gd name="connsiteY6256" fmla="*/ 294605 h 303641"/>
                  <a:gd name="connsiteX6257" fmla="*/ 628972 w 1010331"/>
                  <a:gd name="connsiteY6257" fmla="*/ 290086 h 303641"/>
                  <a:gd name="connsiteX6258" fmla="*/ 633490 w 1010331"/>
                  <a:gd name="connsiteY6258" fmla="*/ 285568 h 303641"/>
                  <a:gd name="connsiteX6259" fmla="*/ 633490 w 1010331"/>
                  <a:gd name="connsiteY6259" fmla="*/ 285568 h 303641"/>
                  <a:gd name="connsiteX6260" fmla="*/ 615417 w 1010331"/>
                  <a:gd name="connsiteY6260" fmla="*/ 285568 h 303641"/>
                  <a:gd name="connsiteX6261" fmla="*/ 619935 w 1010331"/>
                  <a:gd name="connsiteY6261" fmla="*/ 290086 h 303641"/>
                  <a:gd name="connsiteX6262" fmla="*/ 615417 w 1010331"/>
                  <a:gd name="connsiteY6262" fmla="*/ 294605 h 303641"/>
                  <a:gd name="connsiteX6263" fmla="*/ 610898 w 1010331"/>
                  <a:gd name="connsiteY6263" fmla="*/ 290086 h 303641"/>
                  <a:gd name="connsiteX6264" fmla="*/ 615417 w 1010331"/>
                  <a:gd name="connsiteY6264" fmla="*/ 285568 h 303641"/>
                  <a:gd name="connsiteX6265" fmla="*/ 615417 w 1010331"/>
                  <a:gd name="connsiteY6265" fmla="*/ 285568 h 303641"/>
                  <a:gd name="connsiteX6266" fmla="*/ 596439 w 1010331"/>
                  <a:gd name="connsiteY6266" fmla="*/ 285568 h 303641"/>
                  <a:gd name="connsiteX6267" fmla="*/ 600957 w 1010331"/>
                  <a:gd name="connsiteY6267" fmla="*/ 290086 h 303641"/>
                  <a:gd name="connsiteX6268" fmla="*/ 596439 w 1010331"/>
                  <a:gd name="connsiteY6268" fmla="*/ 294605 h 303641"/>
                  <a:gd name="connsiteX6269" fmla="*/ 591920 w 1010331"/>
                  <a:gd name="connsiteY6269" fmla="*/ 290086 h 303641"/>
                  <a:gd name="connsiteX6270" fmla="*/ 596439 w 1010331"/>
                  <a:gd name="connsiteY6270" fmla="*/ 285568 h 303641"/>
                  <a:gd name="connsiteX6271" fmla="*/ 596439 w 1010331"/>
                  <a:gd name="connsiteY6271" fmla="*/ 285568 h 303641"/>
                  <a:gd name="connsiteX6272" fmla="*/ 577461 w 1010331"/>
                  <a:gd name="connsiteY6272" fmla="*/ 285568 h 303641"/>
                  <a:gd name="connsiteX6273" fmla="*/ 581980 w 1010331"/>
                  <a:gd name="connsiteY6273" fmla="*/ 290086 h 303641"/>
                  <a:gd name="connsiteX6274" fmla="*/ 577461 w 1010331"/>
                  <a:gd name="connsiteY6274" fmla="*/ 294605 h 303641"/>
                  <a:gd name="connsiteX6275" fmla="*/ 572943 w 1010331"/>
                  <a:gd name="connsiteY6275" fmla="*/ 290086 h 303641"/>
                  <a:gd name="connsiteX6276" fmla="*/ 577461 w 1010331"/>
                  <a:gd name="connsiteY6276" fmla="*/ 285568 h 303641"/>
                  <a:gd name="connsiteX6277" fmla="*/ 577461 w 1010331"/>
                  <a:gd name="connsiteY6277" fmla="*/ 285568 h 303641"/>
                  <a:gd name="connsiteX6278" fmla="*/ 558484 w 1010331"/>
                  <a:gd name="connsiteY6278" fmla="*/ 285568 h 303641"/>
                  <a:gd name="connsiteX6279" fmla="*/ 563002 w 1010331"/>
                  <a:gd name="connsiteY6279" fmla="*/ 290086 h 303641"/>
                  <a:gd name="connsiteX6280" fmla="*/ 558484 w 1010331"/>
                  <a:gd name="connsiteY6280" fmla="*/ 294605 h 303641"/>
                  <a:gd name="connsiteX6281" fmla="*/ 553965 w 1010331"/>
                  <a:gd name="connsiteY6281" fmla="*/ 290086 h 303641"/>
                  <a:gd name="connsiteX6282" fmla="*/ 558484 w 1010331"/>
                  <a:gd name="connsiteY6282" fmla="*/ 285568 h 303641"/>
                  <a:gd name="connsiteX6283" fmla="*/ 558484 w 1010331"/>
                  <a:gd name="connsiteY6283" fmla="*/ 285568 h 303641"/>
                  <a:gd name="connsiteX6284" fmla="*/ 539506 w 1010331"/>
                  <a:gd name="connsiteY6284" fmla="*/ 285568 h 303641"/>
                  <a:gd name="connsiteX6285" fmla="*/ 544025 w 1010331"/>
                  <a:gd name="connsiteY6285" fmla="*/ 290086 h 303641"/>
                  <a:gd name="connsiteX6286" fmla="*/ 539506 w 1010331"/>
                  <a:gd name="connsiteY6286" fmla="*/ 294605 h 303641"/>
                  <a:gd name="connsiteX6287" fmla="*/ 534988 w 1010331"/>
                  <a:gd name="connsiteY6287" fmla="*/ 290086 h 303641"/>
                  <a:gd name="connsiteX6288" fmla="*/ 539506 w 1010331"/>
                  <a:gd name="connsiteY6288" fmla="*/ 285568 h 303641"/>
                  <a:gd name="connsiteX6289" fmla="*/ 539506 w 1010331"/>
                  <a:gd name="connsiteY6289" fmla="*/ 285568 h 303641"/>
                  <a:gd name="connsiteX6290" fmla="*/ 521432 w 1010331"/>
                  <a:gd name="connsiteY6290" fmla="*/ 285568 h 303641"/>
                  <a:gd name="connsiteX6291" fmla="*/ 525951 w 1010331"/>
                  <a:gd name="connsiteY6291" fmla="*/ 290086 h 303641"/>
                  <a:gd name="connsiteX6292" fmla="*/ 521432 w 1010331"/>
                  <a:gd name="connsiteY6292" fmla="*/ 294605 h 303641"/>
                  <a:gd name="connsiteX6293" fmla="*/ 516914 w 1010331"/>
                  <a:gd name="connsiteY6293" fmla="*/ 290086 h 303641"/>
                  <a:gd name="connsiteX6294" fmla="*/ 521432 w 1010331"/>
                  <a:gd name="connsiteY6294" fmla="*/ 285568 h 303641"/>
                  <a:gd name="connsiteX6295" fmla="*/ 521432 w 1010331"/>
                  <a:gd name="connsiteY6295" fmla="*/ 285568 h 303641"/>
                  <a:gd name="connsiteX6296" fmla="*/ 502455 w 1010331"/>
                  <a:gd name="connsiteY6296" fmla="*/ 285568 h 303641"/>
                  <a:gd name="connsiteX6297" fmla="*/ 506973 w 1010331"/>
                  <a:gd name="connsiteY6297" fmla="*/ 290086 h 303641"/>
                  <a:gd name="connsiteX6298" fmla="*/ 502455 w 1010331"/>
                  <a:gd name="connsiteY6298" fmla="*/ 294605 h 303641"/>
                  <a:gd name="connsiteX6299" fmla="*/ 497936 w 1010331"/>
                  <a:gd name="connsiteY6299" fmla="*/ 290086 h 303641"/>
                  <a:gd name="connsiteX6300" fmla="*/ 502455 w 1010331"/>
                  <a:gd name="connsiteY6300" fmla="*/ 285568 h 303641"/>
                  <a:gd name="connsiteX6301" fmla="*/ 502455 w 1010331"/>
                  <a:gd name="connsiteY6301" fmla="*/ 285568 h 303641"/>
                  <a:gd name="connsiteX6302" fmla="*/ 483477 w 1010331"/>
                  <a:gd name="connsiteY6302" fmla="*/ 285568 h 303641"/>
                  <a:gd name="connsiteX6303" fmla="*/ 487995 w 1010331"/>
                  <a:gd name="connsiteY6303" fmla="*/ 290086 h 303641"/>
                  <a:gd name="connsiteX6304" fmla="*/ 483477 w 1010331"/>
                  <a:gd name="connsiteY6304" fmla="*/ 294605 h 303641"/>
                  <a:gd name="connsiteX6305" fmla="*/ 478959 w 1010331"/>
                  <a:gd name="connsiteY6305" fmla="*/ 290086 h 303641"/>
                  <a:gd name="connsiteX6306" fmla="*/ 483477 w 1010331"/>
                  <a:gd name="connsiteY6306" fmla="*/ 285568 h 303641"/>
                  <a:gd name="connsiteX6307" fmla="*/ 483477 w 1010331"/>
                  <a:gd name="connsiteY6307" fmla="*/ 285568 h 303641"/>
                  <a:gd name="connsiteX6308" fmla="*/ 464499 w 1010331"/>
                  <a:gd name="connsiteY6308" fmla="*/ 285568 h 303641"/>
                  <a:gd name="connsiteX6309" fmla="*/ 469018 w 1010331"/>
                  <a:gd name="connsiteY6309" fmla="*/ 290086 h 303641"/>
                  <a:gd name="connsiteX6310" fmla="*/ 464499 w 1010331"/>
                  <a:gd name="connsiteY6310" fmla="*/ 294605 h 303641"/>
                  <a:gd name="connsiteX6311" fmla="*/ 459981 w 1010331"/>
                  <a:gd name="connsiteY6311" fmla="*/ 290086 h 303641"/>
                  <a:gd name="connsiteX6312" fmla="*/ 464499 w 1010331"/>
                  <a:gd name="connsiteY6312" fmla="*/ 285568 h 303641"/>
                  <a:gd name="connsiteX6313" fmla="*/ 464499 w 1010331"/>
                  <a:gd name="connsiteY6313" fmla="*/ 285568 h 303641"/>
                  <a:gd name="connsiteX6314" fmla="*/ 446425 w 1010331"/>
                  <a:gd name="connsiteY6314" fmla="*/ 285568 h 303641"/>
                  <a:gd name="connsiteX6315" fmla="*/ 450944 w 1010331"/>
                  <a:gd name="connsiteY6315" fmla="*/ 290086 h 303641"/>
                  <a:gd name="connsiteX6316" fmla="*/ 446425 w 1010331"/>
                  <a:gd name="connsiteY6316" fmla="*/ 294605 h 303641"/>
                  <a:gd name="connsiteX6317" fmla="*/ 441907 w 1010331"/>
                  <a:gd name="connsiteY6317" fmla="*/ 290086 h 303641"/>
                  <a:gd name="connsiteX6318" fmla="*/ 446425 w 1010331"/>
                  <a:gd name="connsiteY6318" fmla="*/ 285568 h 303641"/>
                  <a:gd name="connsiteX6319" fmla="*/ 446425 w 1010331"/>
                  <a:gd name="connsiteY6319" fmla="*/ 285568 h 303641"/>
                  <a:gd name="connsiteX6320" fmla="*/ 427448 w 1010331"/>
                  <a:gd name="connsiteY6320" fmla="*/ 285568 h 303641"/>
                  <a:gd name="connsiteX6321" fmla="*/ 431966 w 1010331"/>
                  <a:gd name="connsiteY6321" fmla="*/ 290086 h 303641"/>
                  <a:gd name="connsiteX6322" fmla="*/ 427448 w 1010331"/>
                  <a:gd name="connsiteY6322" fmla="*/ 294605 h 303641"/>
                  <a:gd name="connsiteX6323" fmla="*/ 422929 w 1010331"/>
                  <a:gd name="connsiteY6323" fmla="*/ 290086 h 303641"/>
                  <a:gd name="connsiteX6324" fmla="*/ 427448 w 1010331"/>
                  <a:gd name="connsiteY6324" fmla="*/ 285568 h 303641"/>
                  <a:gd name="connsiteX6325" fmla="*/ 427448 w 1010331"/>
                  <a:gd name="connsiteY6325" fmla="*/ 285568 h 303641"/>
                  <a:gd name="connsiteX6326" fmla="*/ 408470 w 1010331"/>
                  <a:gd name="connsiteY6326" fmla="*/ 285568 h 303641"/>
                  <a:gd name="connsiteX6327" fmla="*/ 412989 w 1010331"/>
                  <a:gd name="connsiteY6327" fmla="*/ 290086 h 303641"/>
                  <a:gd name="connsiteX6328" fmla="*/ 408470 w 1010331"/>
                  <a:gd name="connsiteY6328" fmla="*/ 294605 h 303641"/>
                  <a:gd name="connsiteX6329" fmla="*/ 403952 w 1010331"/>
                  <a:gd name="connsiteY6329" fmla="*/ 290086 h 303641"/>
                  <a:gd name="connsiteX6330" fmla="*/ 408470 w 1010331"/>
                  <a:gd name="connsiteY6330" fmla="*/ 285568 h 303641"/>
                  <a:gd name="connsiteX6331" fmla="*/ 408470 w 1010331"/>
                  <a:gd name="connsiteY6331" fmla="*/ 285568 h 303641"/>
                  <a:gd name="connsiteX6332" fmla="*/ 389493 w 1010331"/>
                  <a:gd name="connsiteY6332" fmla="*/ 285568 h 303641"/>
                  <a:gd name="connsiteX6333" fmla="*/ 394011 w 1010331"/>
                  <a:gd name="connsiteY6333" fmla="*/ 290086 h 303641"/>
                  <a:gd name="connsiteX6334" fmla="*/ 389493 w 1010331"/>
                  <a:gd name="connsiteY6334" fmla="*/ 294605 h 303641"/>
                  <a:gd name="connsiteX6335" fmla="*/ 384974 w 1010331"/>
                  <a:gd name="connsiteY6335" fmla="*/ 290086 h 303641"/>
                  <a:gd name="connsiteX6336" fmla="*/ 389493 w 1010331"/>
                  <a:gd name="connsiteY6336" fmla="*/ 285568 h 303641"/>
                  <a:gd name="connsiteX6337" fmla="*/ 389493 w 1010331"/>
                  <a:gd name="connsiteY6337" fmla="*/ 285568 h 303641"/>
                  <a:gd name="connsiteX6338" fmla="*/ 370515 w 1010331"/>
                  <a:gd name="connsiteY6338" fmla="*/ 285568 h 303641"/>
                  <a:gd name="connsiteX6339" fmla="*/ 375034 w 1010331"/>
                  <a:gd name="connsiteY6339" fmla="*/ 290086 h 303641"/>
                  <a:gd name="connsiteX6340" fmla="*/ 370515 w 1010331"/>
                  <a:gd name="connsiteY6340" fmla="*/ 294605 h 303641"/>
                  <a:gd name="connsiteX6341" fmla="*/ 365997 w 1010331"/>
                  <a:gd name="connsiteY6341" fmla="*/ 290086 h 303641"/>
                  <a:gd name="connsiteX6342" fmla="*/ 370515 w 1010331"/>
                  <a:gd name="connsiteY6342" fmla="*/ 285568 h 303641"/>
                  <a:gd name="connsiteX6343" fmla="*/ 370515 w 1010331"/>
                  <a:gd name="connsiteY6343" fmla="*/ 285568 h 303641"/>
                  <a:gd name="connsiteX6344" fmla="*/ 352441 w 1010331"/>
                  <a:gd name="connsiteY6344" fmla="*/ 285568 h 303641"/>
                  <a:gd name="connsiteX6345" fmla="*/ 356960 w 1010331"/>
                  <a:gd name="connsiteY6345" fmla="*/ 290086 h 303641"/>
                  <a:gd name="connsiteX6346" fmla="*/ 352441 w 1010331"/>
                  <a:gd name="connsiteY6346" fmla="*/ 294605 h 303641"/>
                  <a:gd name="connsiteX6347" fmla="*/ 347923 w 1010331"/>
                  <a:gd name="connsiteY6347" fmla="*/ 290086 h 303641"/>
                  <a:gd name="connsiteX6348" fmla="*/ 352441 w 1010331"/>
                  <a:gd name="connsiteY6348" fmla="*/ 285568 h 303641"/>
                  <a:gd name="connsiteX6349" fmla="*/ 352441 w 1010331"/>
                  <a:gd name="connsiteY6349" fmla="*/ 285568 h 303641"/>
                  <a:gd name="connsiteX6350" fmla="*/ 831400 w 1010331"/>
                  <a:gd name="connsiteY6350" fmla="*/ 274723 h 303641"/>
                  <a:gd name="connsiteX6351" fmla="*/ 835918 w 1010331"/>
                  <a:gd name="connsiteY6351" fmla="*/ 279242 h 303641"/>
                  <a:gd name="connsiteX6352" fmla="*/ 831400 w 1010331"/>
                  <a:gd name="connsiteY6352" fmla="*/ 283760 h 303641"/>
                  <a:gd name="connsiteX6353" fmla="*/ 826881 w 1010331"/>
                  <a:gd name="connsiteY6353" fmla="*/ 279242 h 303641"/>
                  <a:gd name="connsiteX6354" fmla="*/ 831400 w 1010331"/>
                  <a:gd name="connsiteY6354" fmla="*/ 274723 h 303641"/>
                  <a:gd name="connsiteX6355" fmla="*/ 831400 w 1010331"/>
                  <a:gd name="connsiteY6355" fmla="*/ 274723 h 303641"/>
                  <a:gd name="connsiteX6356" fmla="*/ 812422 w 1010331"/>
                  <a:gd name="connsiteY6356" fmla="*/ 274723 h 303641"/>
                  <a:gd name="connsiteX6357" fmla="*/ 816941 w 1010331"/>
                  <a:gd name="connsiteY6357" fmla="*/ 279242 h 303641"/>
                  <a:gd name="connsiteX6358" fmla="*/ 812422 w 1010331"/>
                  <a:gd name="connsiteY6358" fmla="*/ 283760 h 303641"/>
                  <a:gd name="connsiteX6359" fmla="*/ 807904 w 1010331"/>
                  <a:gd name="connsiteY6359" fmla="*/ 279242 h 303641"/>
                  <a:gd name="connsiteX6360" fmla="*/ 812422 w 1010331"/>
                  <a:gd name="connsiteY6360" fmla="*/ 274723 h 303641"/>
                  <a:gd name="connsiteX6361" fmla="*/ 812422 w 1010331"/>
                  <a:gd name="connsiteY6361" fmla="*/ 274723 h 303641"/>
                  <a:gd name="connsiteX6362" fmla="*/ 793445 w 1010331"/>
                  <a:gd name="connsiteY6362" fmla="*/ 274723 h 303641"/>
                  <a:gd name="connsiteX6363" fmla="*/ 797963 w 1010331"/>
                  <a:gd name="connsiteY6363" fmla="*/ 279242 h 303641"/>
                  <a:gd name="connsiteX6364" fmla="*/ 793445 w 1010331"/>
                  <a:gd name="connsiteY6364" fmla="*/ 283760 h 303641"/>
                  <a:gd name="connsiteX6365" fmla="*/ 788926 w 1010331"/>
                  <a:gd name="connsiteY6365" fmla="*/ 279242 h 303641"/>
                  <a:gd name="connsiteX6366" fmla="*/ 793445 w 1010331"/>
                  <a:gd name="connsiteY6366" fmla="*/ 274723 h 303641"/>
                  <a:gd name="connsiteX6367" fmla="*/ 793445 w 1010331"/>
                  <a:gd name="connsiteY6367" fmla="*/ 274723 h 303641"/>
                  <a:gd name="connsiteX6368" fmla="*/ 774467 w 1010331"/>
                  <a:gd name="connsiteY6368" fmla="*/ 274723 h 303641"/>
                  <a:gd name="connsiteX6369" fmla="*/ 778985 w 1010331"/>
                  <a:gd name="connsiteY6369" fmla="*/ 279242 h 303641"/>
                  <a:gd name="connsiteX6370" fmla="*/ 774467 w 1010331"/>
                  <a:gd name="connsiteY6370" fmla="*/ 283760 h 303641"/>
                  <a:gd name="connsiteX6371" fmla="*/ 769948 w 1010331"/>
                  <a:gd name="connsiteY6371" fmla="*/ 279242 h 303641"/>
                  <a:gd name="connsiteX6372" fmla="*/ 774467 w 1010331"/>
                  <a:gd name="connsiteY6372" fmla="*/ 274723 h 303641"/>
                  <a:gd name="connsiteX6373" fmla="*/ 774467 w 1010331"/>
                  <a:gd name="connsiteY6373" fmla="*/ 274723 h 303641"/>
                  <a:gd name="connsiteX6374" fmla="*/ 756393 w 1010331"/>
                  <a:gd name="connsiteY6374" fmla="*/ 274723 h 303641"/>
                  <a:gd name="connsiteX6375" fmla="*/ 760912 w 1010331"/>
                  <a:gd name="connsiteY6375" fmla="*/ 279242 h 303641"/>
                  <a:gd name="connsiteX6376" fmla="*/ 756393 w 1010331"/>
                  <a:gd name="connsiteY6376" fmla="*/ 283760 h 303641"/>
                  <a:gd name="connsiteX6377" fmla="*/ 751875 w 1010331"/>
                  <a:gd name="connsiteY6377" fmla="*/ 279242 h 303641"/>
                  <a:gd name="connsiteX6378" fmla="*/ 756393 w 1010331"/>
                  <a:gd name="connsiteY6378" fmla="*/ 274723 h 303641"/>
                  <a:gd name="connsiteX6379" fmla="*/ 756393 w 1010331"/>
                  <a:gd name="connsiteY6379" fmla="*/ 274723 h 303641"/>
                  <a:gd name="connsiteX6380" fmla="*/ 737415 w 1010331"/>
                  <a:gd name="connsiteY6380" fmla="*/ 274723 h 303641"/>
                  <a:gd name="connsiteX6381" fmla="*/ 741934 w 1010331"/>
                  <a:gd name="connsiteY6381" fmla="*/ 279242 h 303641"/>
                  <a:gd name="connsiteX6382" fmla="*/ 737415 w 1010331"/>
                  <a:gd name="connsiteY6382" fmla="*/ 283760 h 303641"/>
                  <a:gd name="connsiteX6383" fmla="*/ 732897 w 1010331"/>
                  <a:gd name="connsiteY6383" fmla="*/ 279242 h 303641"/>
                  <a:gd name="connsiteX6384" fmla="*/ 737415 w 1010331"/>
                  <a:gd name="connsiteY6384" fmla="*/ 274723 h 303641"/>
                  <a:gd name="connsiteX6385" fmla="*/ 737415 w 1010331"/>
                  <a:gd name="connsiteY6385" fmla="*/ 274723 h 303641"/>
                  <a:gd name="connsiteX6386" fmla="*/ 718438 w 1010331"/>
                  <a:gd name="connsiteY6386" fmla="*/ 274723 h 303641"/>
                  <a:gd name="connsiteX6387" fmla="*/ 722956 w 1010331"/>
                  <a:gd name="connsiteY6387" fmla="*/ 279242 h 303641"/>
                  <a:gd name="connsiteX6388" fmla="*/ 718438 w 1010331"/>
                  <a:gd name="connsiteY6388" fmla="*/ 283760 h 303641"/>
                  <a:gd name="connsiteX6389" fmla="*/ 713919 w 1010331"/>
                  <a:gd name="connsiteY6389" fmla="*/ 279242 h 303641"/>
                  <a:gd name="connsiteX6390" fmla="*/ 718438 w 1010331"/>
                  <a:gd name="connsiteY6390" fmla="*/ 274723 h 303641"/>
                  <a:gd name="connsiteX6391" fmla="*/ 718438 w 1010331"/>
                  <a:gd name="connsiteY6391" fmla="*/ 274723 h 303641"/>
                  <a:gd name="connsiteX6392" fmla="*/ 699460 w 1010331"/>
                  <a:gd name="connsiteY6392" fmla="*/ 274723 h 303641"/>
                  <a:gd name="connsiteX6393" fmla="*/ 703979 w 1010331"/>
                  <a:gd name="connsiteY6393" fmla="*/ 279242 h 303641"/>
                  <a:gd name="connsiteX6394" fmla="*/ 699460 w 1010331"/>
                  <a:gd name="connsiteY6394" fmla="*/ 283760 h 303641"/>
                  <a:gd name="connsiteX6395" fmla="*/ 694942 w 1010331"/>
                  <a:gd name="connsiteY6395" fmla="*/ 279242 h 303641"/>
                  <a:gd name="connsiteX6396" fmla="*/ 699460 w 1010331"/>
                  <a:gd name="connsiteY6396" fmla="*/ 274723 h 303641"/>
                  <a:gd name="connsiteX6397" fmla="*/ 699460 w 1010331"/>
                  <a:gd name="connsiteY6397" fmla="*/ 274723 h 303641"/>
                  <a:gd name="connsiteX6398" fmla="*/ 680483 w 1010331"/>
                  <a:gd name="connsiteY6398" fmla="*/ 274723 h 303641"/>
                  <a:gd name="connsiteX6399" fmla="*/ 685001 w 1010331"/>
                  <a:gd name="connsiteY6399" fmla="*/ 279242 h 303641"/>
                  <a:gd name="connsiteX6400" fmla="*/ 680483 w 1010331"/>
                  <a:gd name="connsiteY6400" fmla="*/ 283760 h 303641"/>
                  <a:gd name="connsiteX6401" fmla="*/ 675964 w 1010331"/>
                  <a:gd name="connsiteY6401" fmla="*/ 279242 h 303641"/>
                  <a:gd name="connsiteX6402" fmla="*/ 680483 w 1010331"/>
                  <a:gd name="connsiteY6402" fmla="*/ 274723 h 303641"/>
                  <a:gd name="connsiteX6403" fmla="*/ 680483 w 1010331"/>
                  <a:gd name="connsiteY6403" fmla="*/ 274723 h 303641"/>
                  <a:gd name="connsiteX6404" fmla="*/ 662409 w 1010331"/>
                  <a:gd name="connsiteY6404" fmla="*/ 274723 h 303641"/>
                  <a:gd name="connsiteX6405" fmla="*/ 666927 w 1010331"/>
                  <a:gd name="connsiteY6405" fmla="*/ 279242 h 303641"/>
                  <a:gd name="connsiteX6406" fmla="*/ 662409 w 1010331"/>
                  <a:gd name="connsiteY6406" fmla="*/ 283760 h 303641"/>
                  <a:gd name="connsiteX6407" fmla="*/ 657890 w 1010331"/>
                  <a:gd name="connsiteY6407" fmla="*/ 279242 h 303641"/>
                  <a:gd name="connsiteX6408" fmla="*/ 662409 w 1010331"/>
                  <a:gd name="connsiteY6408" fmla="*/ 274723 h 303641"/>
                  <a:gd name="connsiteX6409" fmla="*/ 662409 w 1010331"/>
                  <a:gd name="connsiteY6409" fmla="*/ 274723 h 303641"/>
                  <a:gd name="connsiteX6410" fmla="*/ 643431 w 1010331"/>
                  <a:gd name="connsiteY6410" fmla="*/ 274723 h 303641"/>
                  <a:gd name="connsiteX6411" fmla="*/ 647950 w 1010331"/>
                  <a:gd name="connsiteY6411" fmla="*/ 279242 h 303641"/>
                  <a:gd name="connsiteX6412" fmla="*/ 643431 w 1010331"/>
                  <a:gd name="connsiteY6412" fmla="*/ 283760 h 303641"/>
                  <a:gd name="connsiteX6413" fmla="*/ 638913 w 1010331"/>
                  <a:gd name="connsiteY6413" fmla="*/ 279242 h 303641"/>
                  <a:gd name="connsiteX6414" fmla="*/ 643431 w 1010331"/>
                  <a:gd name="connsiteY6414" fmla="*/ 274723 h 303641"/>
                  <a:gd name="connsiteX6415" fmla="*/ 643431 w 1010331"/>
                  <a:gd name="connsiteY6415" fmla="*/ 274723 h 303641"/>
                  <a:gd name="connsiteX6416" fmla="*/ 624453 w 1010331"/>
                  <a:gd name="connsiteY6416" fmla="*/ 274723 h 303641"/>
                  <a:gd name="connsiteX6417" fmla="*/ 628972 w 1010331"/>
                  <a:gd name="connsiteY6417" fmla="*/ 279242 h 303641"/>
                  <a:gd name="connsiteX6418" fmla="*/ 624453 w 1010331"/>
                  <a:gd name="connsiteY6418" fmla="*/ 283760 h 303641"/>
                  <a:gd name="connsiteX6419" fmla="*/ 619935 w 1010331"/>
                  <a:gd name="connsiteY6419" fmla="*/ 279242 h 303641"/>
                  <a:gd name="connsiteX6420" fmla="*/ 624453 w 1010331"/>
                  <a:gd name="connsiteY6420" fmla="*/ 274723 h 303641"/>
                  <a:gd name="connsiteX6421" fmla="*/ 624453 w 1010331"/>
                  <a:gd name="connsiteY6421" fmla="*/ 274723 h 303641"/>
                  <a:gd name="connsiteX6422" fmla="*/ 605476 w 1010331"/>
                  <a:gd name="connsiteY6422" fmla="*/ 274723 h 303641"/>
                  <a:gd name="connsiteX6423" fmla="*/ 609994 w 1010331"/>
                  <a:gd name="connsiteY6423" fmla="*/ 279242 h 303641"/>
                  <a:gd name="connsiteX6424" fmla="*/ 605476 w 1010331"/>
                  <a:gd name="connsiteY6424" fmla="*/ 283760 h 303641"/>
                  <a:gd name="connsiteX6425" fmla="*/ 600957 w 1010331"/>
                  <a:gd name="connsiteY6425" fmla="*/ 279242 h 303641"/>
                  <a:gd name="connsiteX6426" fmla="*/ 605476 w 1010331"/>
                  <a:gd name="connsiteY6426" fmla="*/ 274723 h 303641"/>
                  <a:gd name="connsiteX6427" fmla="*/ 605476 w 1010331"/>
                  <a:gd name="connsiteY6427" fmla="*/ 274723 h 303641"/>
                  <a:gd name="connsiteX6428" fmla="*/ 586498 w 1010331"/>
                  <a:gd name="connsiteY6428" fmla="*/ 274723 h 303641"/>
                  <a:gd name="connsiteX6429" fmla="*/ 591017 w 1010331"/>
                  <a:gd name="connsiteY6429" fmla="*/ 279242 h 303641"/>
                  <a:gd name="connsiteX6430" fmla="*/ 586498 w 1010331"/>
                  <a:gd name="connsiteY6430" fmla="*/ 283760 h 303641"/>
                  <a:gd name="connsiteX6431" fmla="*/ 581980 w 1010331"/>
                  <a:gd name="connsiteY6431" fmla="*/ 279242 h 303641"/>
                  <a:gd name="connsiteX6432" fmla="*/ 586498 w 1010331"/>
                  <a:gd name="connsiteY6432" fmla="*/ 274723 h 303641"/>
                  <a:gd name="connsiteX6433" fmla="*/ 586498 w 1010331"/>
                  <a:gd name="connsiteY6433" fmla="*/ 274723 h 303641"/>
                  <a:gd name="connsiteX6434" fmla="*/ 568424 w 1010331"/>
                  <a:gd name="connsiteY6434" fmla="*/ 274723 h 303641"/>
                  <a:gd name="connsiteX6435" fmla="*/ 572943 w 1010331"/>
                  <a:gd name="connsiteY6435" fmla="*/ 279242 h 303641"/>
                  <a:gd name="connsiteX6436" fmla="*/ 568424 w 1010331"/>
                  <a:gd name="connsiteY6436" fmla="*/ 283760 h 303641"/>
                  <a:gd name="connsiteX6437" fmla="*/ 563906 w 1010331"/>
                  <a:gd name="connsiteY6437" fmla="*/ 279242 h 303641"/>
                  <a:gd name="connsiteX6438" fmla="*/ 568424 w 1010331"/>
                  <a:gd name="connsiteY6438" fmla="*/ 274723 h 303641"/>
                  <a:gd name="connsiteX6439" fmla="*/ 568424 w 1010331"/>
                  <a:gd name="connsiteY6439" fmla="*/ 274723 h 303641"/>
                  <a:gd name="connsiteX6440" fmla="*/ 549447 w 1010331"/>
                  <a:gd name="connsiteY6440" fmla="*/ 274723 h 303641"/>
                  <a:gd name="connsiteX6441" fmla="*/ 553965 w 1010331"/>
                  <a:gd name="connsiteY6441" fmla="*/ 279242 h 303641"/>
                  <a:gd name="connsiteX6442" fmla="*/ 549447 w 1010331"/>
                  <a:gd name="connsiteY6442" fmla="*/ 283760 h 303641"/>
                  <a:gd name="connsiteX6443" fmla="*/ 544928 w 1010331"/>
                  <a:gd name="connsiteY6443" fmla="*/ 279242 h 303641"/>
                  <a:gd name="connsiteX6444" fmla="*/ 549447 w 1010331"/>
                  <a:gd name="connsiteY6444" fmla="*/ 274723 h 303641"/>
                  <a:gd name="connsiteX6445" fmla="*/ 549447 w 1010331"/>
                  <a:gd name="connsiteY6445" fmla="*/ 274723 h 303641"/>
                  <a:gd name="connsiteX6446" fmla="*/ 530469 w 1010331"/>
                  <a:gd name="connsiteY6446" fmla="*/ 274723 h 303641"/>
                  <a:gd name="connsiteX6447" fmla="*/ 534988 w 1010331"/>
                  <a:gd name="connsiteY6447" fmla="*/ 279242 h 303641"/>
                  <a:gd name="connsiteX6448" fmla="*/ 530469 w 1010331"/>
                  <a:gd name="connsiteY6448" fmla="*/ 283760 h 303641"/>
                  <a:gd name="connsiteX6449" fmla="*/ 525951 w 1010331"/>
                  <a:gd name="connsiteY6449" fmla="*/ 279242 h 303641"/>
                  <a:gd name="connsiteX6450" fmla="*/ 530469 w 1010331"/>
                  <a:gd name="connsiteY6450" fmla="*/ 274723 h 303641"/>
                  <a:gd name="connsiteX6451" fmla="*/ 530469 w 1010331"/>
                  <a:gd name="connsiteY6451" fmla="*/ 274723 h 303641"/>
                  <a:gd name="connsiteX6452" fmla="*/ 511492 w 1010331"/>
                  <a:gd name="connsiteY6452" fmla="*/ 274723 h 303641"/>
                  <a:gd name="connsiteX6453" fmla="*/ 516010 w 1010331"/>
                  <a:gd name="connsiteY6453" fmla="*/ 279242 h 303641"/>
                  <a:gd name="connsiteX6454" fmla="*/ 511492 w 1010331"/>
                  <a:gd name="connsiteY6454" fmla="*/ 283760 h 303641"/>
                  <a:gd name="connsiteX6455" fmla="*/ 506973 w 1010331"/>
                  <a:gd name="connsiteY6455" fmla="*/ 279242 h 303641"/>
                  <a:gd name="connsiteX6456" fmla="*/ 511492 w 1010331"/>
                  <a:gd name="connsiteY6456" fmla="*/ 274723 h 303641"/>
                  <a:gd name="connsiteX6457" fmla="*/ 511492 w 1010331"/>
                  <a:gd name="connsiteY6457" fmla="*/ 274723 h 303641"/>
                  <a:gd name="connsiteX6458" fmla="*/ 493418 w 1010331"/>
                  <a:gd name="connsiteY6458" fmla="*/ 274723 h 303641"/>
                  <a:gd name="connsiteX6459" fmla="*/ 497936 w 1010331"/>
                  <a:gd name="connsiteY6459" fmla="*/ 279242 h 303641"/>
                  <a:gd name="connsiteX6460" fmla="*/ 493418 w 1010331"/>
                  <a:gd name="connsiteY6460" fmla="*/ 283760 h 303641"/>
                  <a:gd name="connsiteX6461" fmla="*/ 488899 w 1010331"/>
                  <a:gd name="connsiteY6461" fmla="*/ 279242 h 303641"/>
                  <a:gd name="connsiteX6462" fmla="*/ 493418 w 1010331"/>
                  <a:gd name="connsiteY6462" fmla="*/ 274723 h 303641"/>
                  <a:gd name="connsiteX6463" fmla="*/ 493418 w 1010331"/>
                  <a:gd name="connsiteY6463" fmla="*/ 274723 h 303641"/>
                  <a:gd name="connsiteX6464" fmla="*/ 474440 w 1010331"/>
                  <a:gd name="connsiteY6464" fmla="*/ 274723 h 303641"/>
                  <a:gd name="connsiteX6465" fmla="*/ 478959 w 1010331"/>
                  <a:gd name="connsiteY6465" fmla="*/ 279242 h 303641"/>
                  <a:gd name="connsiteX6466" fmla="*/ 474440 w 1010331"/>
                  <a:gd name="connsiteY6466" fmla="*/ 283760 h 303641"/>
                  <a:gd name="connsiteX6467" fmla="*/ 469922 w 1010331"/>
                  <a:gd name="connsiteY6467" fmla="*/ 279242 h 303641"/>
                  <a:gd name="connsiteX6468" fmla="*/ 474440 w 1010331"/>
                  <a:gd name="connsiteY6468" fmla="*/ 274723 h 303641"/>
                  <a:gd name="connsiteX6469" fmla="*/ 474440 w 1010331"/>
                  <a:gd name="connsiteY6469" fmla="*/ 274723 h 303641"/>
                  <a:gd name="connsiteX6470" fmla="*/ 455462 w 1010331"/>
                  <a:gd name="connsiteY6470" fmla="*/ 274723 h 303641"/>
                  <a:gd name="connsiteX6471" fmla="*/ 459981 w 1010331"/>
                  <a:gd name="connsiteY6471" fmla="*/ 279242 h 303641"/>
                  <a:gd name="connsiteX6472" fmla="*/ 455462 w 1010331"/>
                  <a:gd name="connsiteY6472" fmla="*/ 283760 h 303641"/>
                  <a:gd name="connsiteX6473" fmla="*/ 450944 w 1010331"/>
                  <a:gd name="connsiteY6473" fmla="*/ 279242 h 303641"/>
                  <a:gd name="connsiteX6474" fmla="*/ 455462 w 1010331"/>
                  <a:gd name="connsiteY6474" fmla="*/ 274723 h 303641"/>
                  <a:gd name="connsiteX6475" fmla="*/ 455462 w 1010331"/>
                  <a:gd name="connsiteY6475" fmla="*/ 274723 h 303641"/>
                  <a:gd name="connsiteX6476" fmla="*/ 436485 w 1010331"/>
                  <a:gd name="connsiteY6476" fmla="*/ 274723 h 303641"/>
                  <a:gd name="connsiteX6477" fmla="*/ 441003 w 1010331"/>
                  <a:gd name="connsiteY6477" fmla="*/ 279242 h 303641"/>
                  <a:gd name="connsiteX6478" fmla="*/ 436485 w 1010331"/>
                  <a:gd name="connsiteY6478" fmla="*/ 283760 h 303641"/>
                  <a:gd name="connsiteX6479" fmla="*/ 431966 w 1010331"/>
                  <a:gd name="connsiteY6479" fmla="*/ 279242 h 303641"/>
                  <a:gd name="connsiteX6480" fmla="*/ 436485 w 1010331"/>
                  <a:gd name="connsiteY6480" fmla="*/ 274723 h 303641"/>
                  <a:gd name="connsiteX6481" fmla="*/ 436485 w 1010331"/>
                  <a:gd name="connsiteY6481" fmla="*/ 274723 h 303641"/>
                  <a:gd name="connsiteX6482" fmla="*/ 417507 w 1010331"/>
                  <a:gd name="connsiteY6482" fmla="*/ 274723 h 303641"/>
                  <a:gd name="connsiteX6483" fmla="*/ 422026 w 1010331"/>
                  <a:gd name="connsiteY6483" fmla="*/ 279242 h 303641"/>
                  <a:gd name="connsiteX6484" fmla="*/ 417507 w 1010331"/>
                  <a:gd name="connsiteY6484" fmla="*/ 283760 h 303641"/>
                  <a:gd name="connsiteX6485" fmla="*/ 412989 w 1010331"/>
                  <a:gd name="connsiteY6485" fmla="*/ 279242 h 303641"/>
                  <a:gd name="connsiteX6486" fmla="*/ 417507 w 1010331"/>
                  <a:gd name="connsiteY6486" fmla="*/ 274723 h 303641"/>
                  <a:gd name="connsiteX6487" fmla="*/ 417507 w 1010331"/>
                  <a:gd name="connsiteY6487" fmla="*/ 274723 h 303641"/>
                  <a:gd name="connsiteX6488" fmla="*/ 399433 w 1010331"/>
                  <a:gd name="connsiteY6488" fmla="*/ 274723 h 303641"/>
                  <a:gd name="connsiteX6489" fmla="*/ 403952 w 1010331"/>
                  <a:gd name="connsiteY6489" fmla="*/ 279242 h 303641"/>
                  <a:gd name="connsiteX6490" fmla="*/ 399433 w 1010331"/>
                  <a:gd name="connsiteY6490" fmla="*/ 283760 h 303641"/>
                  <a:gd name="connsiteX6491" fmla="*/ 394915 w 1010331"/>
                  <a:gd name="connsiteY6491" fmla="*/ 279242 h 303641"/>
                  <a:gd name="connsiteX6492" fmla="*/ 399433 w 1010331"/>
                  <a:gd name="connsiteY6492" fmla="*/ 274723 h 303641"/>
                  <a:gd name="connsiteX6493" fmla="*/ 399433 w 1010331"/>
                  <a:gd name="connsiteY6493" fmla="*/ 274723 h 303641"/>
                  <a:gd name="connsiteX6494" fmla="*/ 380456 w 1010331"/>
                  <a:gd name="connsiteY6494" fmla="*/ 274723 h 303641"/>
                  <a:gd name="connsiteX6495" fmla="*/ 384974 w 1010331"/>
                  <a:gd name="connsiteY6495" fmla="*/ 279242 h 303641"/>
                  <a:gd name="connsiteX6496" fmla="*/ 380456 w 1010331"/>
                  <a:gd name="connsiteY6496" fmla="*/ 283760 h 303641"/>
                  <a:gd name="connsiteX6497" fmla="*/ 375937 w 1010331"/>
                  <a:gd name="connsiteY6497" fmla="*/ 279242 h 303641"/>
                  <a:gd name="connsiteX6498" fmla="*/ 380456 w 1010331"/>
                  <a:gd name="connsiteY6498" fmla="*/ 274723 h 303641"/>
                  <a:gd name="connsiteX6499" fmla="*/ 380456 w 1010331"/>
                  <a:gd name="connsiteY6499" fmla="*/ 274723 h 303641"/>
                  <a:gd name="connsiteX6500" fmla="*/ 361478 w 1010331"/>
                  <a:gd name="connsiteY6500" fmla="*/ 274723 h 303641"/>
                  <a:gd name="connsiteX6501" fmla="*/ 365997 w 1010331"/>
                  <a:gd name="connsiteY6501" fmla="*/ 279242 h 303641"/>
                  <a:gd name="connsiteX6502" fmla="*/ 361478 w 1010331"/>
                  <a:gd name="connsiteY6502" fmla="*/ 283760 h 303641"/>
                  <a:gd name="connsiteX6503" fmla="*/ 356960 w 1010331"/>
                  <a:gd name="connsiteY6503" fmla="*/ 279242 h 303641"/>
                  <a:gd name="connsiteX6504" fmla="*/ 361478 w 1010331"/>
                  <a:gd name="connsiteY6504" fmla="*/ 274723 h 303641"/>
                  <a:gd name="connsiteX6505" fmla="*/ 361478 w 1010331"/>
                  <a:gd name="connsiteY6505" fmla="*/ 274723 h 303641"/>
                  <a:gd name="connsiteX6506" fmla="*/ 342501 w 1010331"/>
                  <a:gd name="connsiteY6506" fmla="*/ 274723 h 303641"/>
                  <a:gd name="connsiteX6507" fmla="*/ 347019 w 1010331"/>
                  <a:gd name="connsiteY6507" fmla="*/ 279242 h 303641"/>
                  <a:gd name="connsiteX6508" fmla="*/ 342501 w 1010331"/>
                  <a:gd name="connsiteY6508" fmla="*/ 283760 h 303641"/>
                  <a:gd name="connsiteX6509" fmla="*/ 337982 w 1010331"/>
                  <a:gd name="connsiteY6509" fmla="*/ 279242 h 303641"/>
                  <a:gd name="connsiteX6510" fmla="*/ 342501 w 1010331"/>
                  <a:gd name="connsiteY6510" fmla="*/ 274723 h 303641"/>
                  <a:gd name="connsiteX6511" fmla="*/ 342501 w 1010331"/>
                  <a:gd name="connsiteY6511" fmla="*/ 274723 h 303641"/>
                  <a:gd name="connsiteX6512" fmla="*/ 953399 w 1010331"/>
                  <a:gd name="connsiteY6512" fmla="*/ 143688 h 303641"/>
                  <a:gd name="connsiteX6513" fmla="*/ 957917 w 1010331"/>
                  <a:gd name="connsiteY6513" fmla="*/ 148206 h 303641"/>
                  <a:gd name="connsiteX6514" fmla="*/ 953399 w 1010331"/>
                  <a:gd name="connsiteY6514" fmla="*/ 152725 h 303641"/>
                  <a:gd name="connsiteX6515" fmla="*/ 948880 w 1010331"/>
                  <a:gd name="connsiteY6515" fmla="*/ 148206 h 303641"/>
                  <a:gd name="connsiteX6516" fmla="*/ 953399 w 1010331"/>
                  <a:gd name="connsiteY6516" fmla="*/ 143688 h 303641"/>
                  <a:gd name="connsiteX6517" fmla="*/ 953399 w 1010331"/>
                  <a:gd name="connsiteY6517" fmla="*/ 143688 h 303641"/>
                  <a:gd name="connsiteX6518" fmla="*/ 934421 w 1010331"/>
                  <a:gd name="connsiteY6518" fmla="*/ 143688 h 303641"/>
                  <a:gd name="connsiteX6519" fmla="*/ 938939 w 1010331"/>
                  <a:gd name="connsiteY6519" fmla="*/ 148206 h 303641"/>
                  <a:gd name="connsiteX6520" fmla="*/ 934421 w 1010331"/>
                  <a:gd name="connsiteY6520" fmla="*/ 152725 h 303641"/>
                  <a:gd name="connsiteX6521" fmla="*/ 929903 w 1010331"/>
                  <a:gd name="connsiteY6521" fmla="*/ 148206 h 303641"/>
                  <a:gd name="connsiteX6522" fmla="*/ 934421 w 1010331"/>
                  <a:gd name="connsiteY6522" fmla="*/ 143688 h 303641"/>
                  <a:gd name="connsiteX6523" fmla="*/ 934421 w 1010331"/>
                  <a:gd name="connsiteY6523" fmla="*/ 143688 h 303641"/>
                  <a:gd name="connsiteX6524" fmla="*/ 915443 w 1010331"/>
                  <a:gd name="connsiteY6524" fmla="*/ 143688 h 303641"/>
                  <a:gd name="connsiteX6525" fmla="*/ 919962 w 1010331"/>
                  <a:gd name="connsiteY6525" fmla="*/ 148206 h 303641"/>
                  <a:gd name="connsiteX6526" fmla="*/ 915443 w 1010331"/>
                  <a:gd name="connsiteY6526" fmla="*/ 152725 h 303641"/>
                  <a:gd name="connsiteX6527" fmla="*/ 910925 w 1010331"/>
                  <a:gd name="connsiteY6527" fmla="*/ 148206 h 303641"/>
                  <a:gd name="connsiteX6528" fmla="*/ 915443 w 1010331"/>
                  <a:gd name="connsiteY6528" fmla="*/ 143688 h 303641"/>
                  <a:gd name="connsiteX6529" fmla="*/ 915443 w 1010331"/>
                  <a:gd name="connsiteY6529" fmla="*/ 143688 h 303641"/>
                  <a:gd name="connsiteX6530" fmla="*/ 897369 w 1010331"/>
                  <a:gd name="connsiteY6530" fmla="*/ 143688 h 303641"/>
                  <a:gd name="connsiteX6531" fmla="*/ 901888 w 1010331"/>
                  <a:gd name="connsiteY6531" fmla="*/ 148206 h 303641"/>
                  <a:gd name="connsiteX6532" fmla="*/ 897369 w 1010331"/>
                  <a:gd name="connsiteY6532" fmla="*/ 152725 h 303641"/>
                  <a:gd name="connsiteX6533" fmla="*/ 892851 w 1010331"/>
                  <a:gd name="connsiteY6533" fmla="*/ 148206 h 303641"/>
                  <a:gd name="connsiteX6534" fmla="*/ 897369 w 1010331"/>
                  <a:gd name="connsiteY6534" fmla="*/ 143688 h 303641"/>
                  <a:gd name="connsiteX6535" fmla="*/ 897369 w 1010331"/>
                  <a:gd name="connsiteY6535" fmla="*/ 143688 h 303641"/>
                  <a:gd name="connsiteX6536" fmla="*/ 878392 w 1010331"/>
                  <a:gd name="connsiteY6536" fmla="*/ 143688 h 303641"/>
                  <a:gd name="connsiteX6537" fmla="*/ 882910 w 1010331"/>
                  <a:gd name="connsiteY6537" fmla="*/ 148206 h 303641"/>
                  <a:gd name="connsiteX6538" fmla="*/ 878392 w 1010331"/>
                  <a:gd name="connsiteY6538" fmla="*/ 152725 h 303641"/>
                  <a:gd name="connsiteX6539" fmla="*/ 873873 w 1010331"/>
                  <a:gd name="connsiteY6539" fmla="*/ 148206 h 303641"/>
                  <a:gd name="connsiteX6540" fmla="*/ 878392 w 1010331"/>
                  <a:gd name="connsiteY6540" fmla="*/ 143688 h 303641"/>
                  <a:gd name="connsiteX6541" fmla="*/ 878392 w 1010331"/>
                  <a:gd name="connsiteY6541" fmla="*/ 143688 h 303641"/>
                  <a:gd name="connsiteX6542" fmla="*/ 859414 w 1010331"/>
                  <a:gd name="connsiteY6542" fmla="*/ 143688 h 303641"/>
                  <a:gd name="connsiteX6543" fmla="*/ 863933 w 1010331"/>
                  <a:gd name="connsiteY6543" fmla="*/ 148206 h 303641"/>
                  <a:gd name="connsiteX6544" fmla="*/ 859414 w 1010331"/>
                  <a:gd name="connsiteY6544" fmla="*/ 152725 h 303641"/>
                  <a:gd name="connsiteX6545" fmla="*/ 854896 w 1010331"/>
                  <a:gd name="connsiteY6545" fmla="*/ 148206 h 303641"/>
                  <a:gd name="connsiteX6546" fmla="*/ 859414 w 1010331"/>
                  <a:gd name="connsiteY6546" fmla="*/ 143688 h 303641"/>
                  <a:gd name="connsiteX6547" fmla="*/ 859414 w 1010331"/>
                  <a:gd name="connsiteY6547" fmla="*/ 143688 h 303641"/>
                  <a:gd name="connsiteX6548" fmla="*/ 962436 w 1010331"/>
                  <a:gd name="connsiteY6548" fmla="*/ 132843 h 303641"/>
                  <a:gd name="connsiteX6549" fmla="*/ 966954 w 1010331"/>
                  <a:gd name="connsiteY6549" fmla="*/ 137362 h 303641"/>
                  <a:gd name="connsiteX6550" fmla="*/ 962436 w 1010331"/>
                  <a:gd name="connsiteY6550" fmla="*/ 141880 h 303641"/>
                  <a:gd name="connsiteX6551" fmla="*/ 957917 w 1010331"/>
                  <a:gd name="connsiteY6551" fmla="*/ 137362 h 303641"/>
                  <a:gd name="connsiteX6552" fmla="*/ 962436 w 1010331"/>
                  <a:gd name="connsiteY6552" fmla="*/ 132843 h 303641"/>
                  <a:gd name="connsiteX6553" fmla="*/ 962436 w 1010331"/>
                  <a:gd name="connsiteY6553" fmla="*/ 132843 h 303641"/>
                  <a:gd name="connsiteX6554" fmla="*/ 944362 w 1010331"/>
                  <a:gd name="connsiteY6554" fmla="*/ 132843 h 303641"/>
                  <a:gd name="connsiteX6555" fmla="*/ 948880 w 1010331"/>
                  <a:gd name="connsiteY6555" fmla="*/ 137362 h 303641"/>
                  <a:gd name="connsiteX6556" fmla="*/ 944362 w 1010331"/>
                  <a:gd name="connsiteY6556" fmla="*/ 141880 h 303641"/>
                  <a:gd name="connsiteX6557" fmla="*/ 939843 w 1010331"/>
                  <a:gd name="connsiteY6557" fmla="*/ 137362 h 303641"/>
                  <a:gd name="connsiteX6558" fmla="*/ 944362 w 1010331"/>
                  <a:gd name="connsiteY6558" fmla="*/ 132843 h 303641"/>
                  <a:gd name="connsiteX6559" fmla="*/ 944362 w 1010331"/>
                  <a:gd name="connsiteY6559" fmla="*/ 132843 h 303641"/>
                  <a:gd name="connsiteX6560" fmla="*/ 925384 w 1010331"/>
                  <a:gd name="connsiteY6560" fmla="*/ 132843 h 303641"/>
                  <a:gd name="connsiteX6561" fmla="*/ 929903 w 1010331"/>
                  <a:gd name="connsiteY6561" fmla="*/ 137362 h 303641"/>
                  <a:gd name="connsiteX6562" fmla="*/ 925384 w 1010331"/>
                  <a:gd name="connsiteY6562" fmla="*/ 141880 h 303641"/>
                  <a:gd name="connsiteX6563" fmla="*/ 920866 w 1010331"/>
                  <a:gd name="connsiteY6563" fmla="*/ 137362 h 303641"/>
                  <a:gd name="connsiteX6564" fmla="*/ 925384 w 1010331"/>
                  <a:gd name="connsiteY6564" fmla="*/ 132843 h 303641"/>
                  <a:gd name="connsiteX6565" fmla="*/ 925384 w 1010331"/>
                  <a:gd name="connsiteY6565" fmla="*/ 132843 h 303641"/>
                  <a:gd name="connsiteX6566" fmla="*/ 906406 w 1010331"/>
                  <a:gd name="connsiteY6566" fmla="*/ 132843 h 303641"/>
                  <a:gd name="connsiteX6567" fmla="*/ 910925 w 1010331"/>
                  <a:gd name="connsiteY6567" fmla="*/ 137362 h 303641"/>
                  <a:gd name="connsiteX6568" fmla="*/ 906406 w 1010331"/>
                  <a:gd name="connsiteY6568" fmla="*/ 141880 h 303641"/>
                  <a:gd name="connsiteX6569" fmla="*/ 901888 w 1010331"/>
                  <a:gd name="connsiteY6569" fmla="*/ 137362 h 303641"/>
                  <a:gd name="connsiteX6570" fmla="*/ 906406 w 1010331"/>
                  <a:gd name="connsiteY6570" fmla="*/ 132843 h 303641"/>
                  <a:gd name="connsiteX6571" fmla="*/ 906406 w 1010331"/>
                  <a:gd name="connsiteY6571" fmla="*/ 132843 h 303641"/>
                  <a:gd name="connsiteX6572" fmla="*/ 887429 w 1010331"/>
                  <a:gd name="connsiteY6572" fmla="*/ 132843 h 303641"/>
                  <a:gd name="connsiteX6573" fmla="*/ 891947 w 1010331"/>
                  <a:gd name="connsiteY6573" fmla="*/ 137362 h 303641"/>
                  <a:gd name="connsiteX6574" fmla="*/ 887429 w 1010331"/>
                  <a:gd name="connsiteY6574" fmla="*/ 141880 h 303641"/>
                  <a:gd name="connsiteX6575" fmla="*/ 882910 w 1010331"/>
                  <a:gd name="connsiteY6575" fmla="*/ 137362 h 303641"/>
                  <a:gd name="connsiteX6576" fmla="*/ 887429 w 1010331"/>
                  <a:gd name="connsiteY6576" fmla="*/ 132843 h 303641"/>
                  <a:gd name="connsiteX6577" fmla="*/ 887429 w 1010331"/>
                  <a:gd name="connsiteY6577" fmla="*/ 132843 h 303641"/>
                  <a:gd name="connsiteX6578" fmla="*/ 868451 w 1010331"/>
                  <a:gd name="connsiteY6578" fmla="*/ 132843 h 303641"/>
                  <a:gd name="connsiteX6579" fmla="*/ 872970 w 1010331"/>
                  <a:gd name="connsiteY6579" fmla="*/ 137362 h 303641"/>
                  <a:gd name="connsiteX6580" fmla="*/ 868451 w 1010331"/>
                  <a:gd name="connsiteY6580" fmla="*/ 141880 h 303641"/>
                  <a:gd name="connsiteX6581" fmla="*/ 863933 w 1010331"/>
                  <a:gd name="connsiteY6581" fmla="*/ 137362 h 303641"/>
                  <a:gd name="connsiteX6582" fmla="*/ 868451 w 1010331"/>
                  <a:gd name="connsiteY6582" fmla="*/ 132843 h 303641"/>
                  <a:gd name="connsiteX6583" fmla="*/ 868451 w 1010331"/>
                  <a:gd name="connsiteY6583" fmla="*/ 132843 h 303641"/>
                  <a:gd name="connsiteX6584" fmla="*/ 850377 w 1010331"/>
                  <a:gd name="connsiteY6584" fmla="*/ 132843 h 303641"/>
                  <a:gd name="connsiteX6585" fmla="*/ 854896 w 1010331"/>
                  <a:gd name="connsiteY6585" fmla="*/ 137362 h 303641"/>
                  <a:gd name="connsiteX6586" fmla="*/ 850377 w 1010331"/>
                  <a:gd name="connsiteY6586" fmla="*/ 141880 h 303641"/>
                  <a:gd name="connsiteX6587" fmla="*/ 845859 w 1010331"/>
                  <a:gd name="connsiteY6587" fmla="*/ 137362 h 303641"/>
                  <a:gd name="connsiteX6588" fmla="*/ 850377 w 1010331"/>
                  <a:gd name="connsiteY6588" fmla="*/ 132843 h 303641"/>
                  <a:gd name="connsiteX6589" fmla="*/ 850377 w 1010331"/>
                  <a:gd name="connsiteY6589" fmla="*/ 132843 h 303641"/>
                  <a:gd name="connsiteX6590" fmla="*/ 934421 w 1010331"/>
                  <a:gd name="connsiteY6590" fmla="*/ 122903 h 303641"/>
                  <a:gd name="connsiteX6591" fmla="*/ 938939 w 1010331"/>
                  <a:gd name="connsiteY6591" fmla="*/ 127421 h 303641"/>
                  <a:gd name="connsiteX6592" fmla="*/ 934421 w 1010331"/>
                  <a:gd name="connsiteY6592" fmla="*/ 131940 h 303641"/>
                  <a:gd name="connsiteX6593" fmla="*/ 929903 w 1010331"/>
                  <a:gd name="connsiteY6593" fmla="*/ 127421 h 303641"/>
                  <a:gd name="connsiteX6594" fmla="*/ 934421 w 1010331"/>
                  <a:gd name="connsiteY6594" fmla="*/ 122903 h 303641"/>
                  <a:gd name="connsiteX6595" fmla="*/ 934421 w 1010331"/>
                  <a:gd name="connsiteY6595" fmla="*/ 122903 h 303641"/>
                  <a:gd name="connsiteX6596" fmla="*/ 915443 w 1010331"/>
                  <a:gd name="connsiteY6596" fmla="*/ 122903 h 303641"/>
                  <a:gd name="connsiteX6597" fmla="*/ 919962 w 1010331"/>
                  <a:gd name="connsiteY6597" fmla="*/ 127421 h 303641"/>
                  <a:gd name="connsiteX6598" fmla="*/ 915443 w 1010331"/>
                  <a:gd name="connsiteY6598" fmla="*/ 131940 h 303641"/>
                  <a:gd name="connsiteX6599" fmla="*/ 910925 w 1010331"/>
                  <a:gd name="connsiteY6599" fmla="*/ 127421 h 303641"/>
                  <a:gd name="connsiteX6600" fmla="*/ 915443 w 1010331"/>
                  <a:gd name="connsiteY6600" fmla="*/ 122903 h 303641"/>
                  <a:gd name="connsiteX6601" fmla="*/ 915443 w 1010331"/>
                  <a:gd name="connsiteY6601" fmla="*/ 122903 h 303641"/>
                  <a:gd name="connsiteX6602" fmla="*/ 897369 w 1010331"/>
                  <a:gd name="connsiteY6602" fmla="*/ 122903 h 303641"/>
                  <a:gd name="connsiteX6603" fmla="*/ 901888 w 1010331"/>
                  <a:gd name="connsiteY6603" fmla="*/ 127421 h 303641"/>
                  <a:gd name="connsiteX6604" fmla="*/ 897369 w 1010331"/>
                  <a:gd name="connsiteY6604" fmla="*/ 131940 h 303641"/>
                  <a:gd name="connsiteX6605" fmla="*/ 892851 w 1010331"/>
                  <a:gd name="connsiteY6605" fmla="*/ 127421 h 303641"/>
                  <a:gd name="connsiteX6606" fmla="*/ 897369 w 1010331"/>
                  <a:gd name="connsiteY6606" fmla="*/ 122903 h 303641"/>
                  <a:gd name="connsiteX6607" fmla="*/ 897369 w 1010331"/>
                  <a:gd name="connsiteY6607" fmla="*/ 122903 h 303641"/>
                  <a:gd name="connsiteX6608" fmla="*/ 878392 w 1010331"/>
                  <a:gd name="connsiteY6608" fmla="*/ 122903 h 303641"/>
                  <a:gd name="connsiteX6609" fmla="*/ 882910 w 1010331"/>
                  <a:gd name="connsiteY6609" fmla="*/ 127421 h 303641"/>
                  <a:gd name="connsiteX6610" fmla="*/ 878392 w 1010331"/>
                  <a:gd name="connsiteY6610" fmla="*/ 131940 h 303641"/>
                  <a:gd name="connsiteX6611" fmla="*/ 873873 w 1010331"/>
                  <a:gd name="connsiteY6611" fmla="*/ 127421 h 303641"/>
                  <a:gd name="connsiteX6612" fmla="*/ 878392 w 1010331"/>
                  <a:gd name="connsiteY6612" fmla="*/ 122903 h 303641"/>
                  <a:gd name="connsiteX6613" fmla="*/ 878392 w 1010331"/>
                  <a:gd name="connsiteY6613" fmla="*/ 122903 h 303641"/>
                  <a:gd name="connsiteX6614" fmla="*/ 859414 w 1010331"/>
                  <a:gd name="connsiteY6614" fmla="*/ 122903 h 303641"/>
                  <a:gd name="connsiteX6615" fmla="*/ 863933 w 1010331"/>
                  <a:gd name="connsiteY6615" fmla="*/ 127421 h 303641"/>
                  <a:gd name="connsiteX6616" fmla="*/ 859414 w 1010331"/>
                  <a:gd name="connsiteY6616" fmla="*/ 131940 h 303641"/>
                  <a:gd name="connsiteX6617" fmla="*/ 854896 w 1010331"/>
                  <a:gd name="connsiteY6617" fmla="*/ 127421 h 303641"/>
                  <a:gd name="connsiteX6618" fmla="*/ 859414 w 1010331"/>
                  <a:gd name="connsiteY6618" fmla="*/ 122903 h 303641"/>
                  <a:gd name="connsiteX6619" fmla="*/ 859414 w 1010331"/>
                  <a:gd name="connsiteY6619" fmla="*/ 122903 h 303641"/>
                  <a:gd name="connsiteX6620" fmla="*/ 906406 w 1010331"/>
                  <a:gd name="connsiteY6620" fmla="*/ 112058 h 303641"/>
                  <a:gd name="connsiteX6621" fmla="*/ 910925 w 1010331"/>
                  <a:gd name="connsiteY6621" fmla="*/ 116577 h 303641"/>
                  <a:gd name="connsiteX6622" fmla="*/ 906406 w 1010331"/>
                  <a:gd name="connsiteY6622" fmla="*/ 121095 h 303641"/>
                  <a:gd name="connsiteX6623" fmla="*/ 901888 w 1010331"/>
                  <a:gd name="connsiteY6623" fmla="*/ 116577 h 303641"/>
                  <a:gd name="connsiteX6624" fmla="*/ 906406 w 1010331"/>
                  <a:gd name="connsiteY6624" fmla="*/ 112058 h 303641"/>
                  <a:gd name="connsiteX6625" fmla="*/ 906406 w 1010331"/>
                  <a:gd name="connsiteY6625" fmla="*/ 112058 h 303641"/>
                  <a:gd name="connsiteX6626" fmla="*/ 887429 w 1010331"/>
                  <a:gd name="connsiteY6626" fmla="*/ 112058 h 303641"/>
                  <a:gd name="connsiteX6627" fmla="*/ 891947 w 1010331"/>
                  <a:gd name="connsiteY6627" fmla="*/ 116577 h 303641"/>
                  <a:gd name="connsiteX6628" fmla="*/ 887429 w 1010331"/>
                  <a:gd name="connsiteY6628" fmla="*/ 121095 h 303641"/>
                  <a:gd name="connsiteX6629" fmla="*/ 882910 w 1010331"/>
                  <a:gd name="connsiteY6629" fmla="*/ 116577 h 303641"/>
                  <a:gd name="connsiteX6630" fmla="*/ 887429 w 1010331"/>
                  <a:gd name="connsiteY6630" fmla="*/ 112058 h 303641"/>
                  <a:gd name="connsiteX6631" fmla="*/ 887429 w 1010331"/>
                  <a:gd name="connsiteY6631" fmla="*/ 112058 h 303641"/>
                  <a:gd name="connsiteX6632" fmla="*/ 868451 w 1010331"/>
                  <a:gd name="connsiteY6632" fmla="*/ 112058 h 303641"/>
                  <a:gd name="connsiteX6633" fmla="*/ 872970 w 1010331"/>
                  <a:gd name="connsiteY6633" fmla="*/ 116577 h 303641"/>
                  <a:gd name="connsiteX6634" fmla="*/ 868451 w 1010331"/>
                  <a:gd name="connsiteY6634" fmla="*/ 121095 h 303641"/>
                  <a:gd name="connsiteX6635" fmla="*/ 863933 w 1010331"/>
                  <a:gd name="connsiteY6635" fmla="*/ 116577 h 303641"/>
                  <a:gd name="connsiteX6636" fmla="*/ 868451 w 1010331"/>
                  <a:gd name="connsiteY6636" fmla="*/ 112058 h 303641"/>
                  <a:gd name="connsiteX6637" fmla="*/ 868451 w 1010331"/>
                  <a:gd name="connsiteY6637" fmla="*/ 112058 h 303641"/>
                  <a:gd name="connsiteX6638" fmla="*/ 850377 w 1010331"/>
                  <a:gd name="connsiteY6638" fmla="*/ 112058 h 303641"/>
                  <a:gd name="connsiteX6639" fmla="*/ 854896 w 1010331"/>
                  <a:gd name="connsiteY6639" fmla="*/ 116577 h 303641"/>
                  <a:gd name="connsiteX6640" fmla="*/ 850377 w 1010331"/>
                  <a:gd name="connsiteY6640" fmla="*/ 121095 h 303641"/>
                  <a:gd name="connsiteX6641" fmla="*/ 845859 w 1010331"/>
                  <a:gd name="connsiteY6641" fmla="*/ 116577 h 303641"/>
                  <a:gd name="connsiteX6642" fmla="*/ 850377 w 1010331"/>
                  <a:gd name="connsiteY6642" fmla="*/ 112058 h 303641"/>
                  <a:gd name="connsiteX6643" fmla="*/ 850377 w 1010331"/>
                  <a:gd name="connsiteY6643" fmla="*/ 112058 h 303641"/>
                  <a:gd name="connsiteX6644" fmla="*/ 897369 w 1010331"/>
                  <a:gd name="connsiteY6644" fmla="*/ 103021 h 303641"/>
                  <a:gd name="connsiteX6645" fmla="*/ 901888 w 1010331"/>
                  <a:gd name="connsiteY6645" fmla="*/ 107540 h 303641"/>
                  <a:gd name="connsiteX6646" fmla="*/ 897369 w 1010331"/>
                  <a:gd name="connsiteY6646" fmla="*/ 112058 h 303641"/>
                  <a:gd name="connsiteX6647" fmla="*/ 892851 w 1010331"/>
                  <a:gd name="connsiteY6647" fmla="*/ 107540 h 303641"/>
                  <a:gd name="connsiteX6648" fmla="*/ 897369 w 1010331"/>
                  <a:gd name="connsiteY6648" fmla="*/ 103021 h 303641"/>
                  <a:gd name="connsiteX6649" fmla="*/ 897369 w 1010331"/>
                  <a:gd name="connsiteY6649" fmla="*/ 103021 h 303641"/>
                  <a:gd name="connsiteX6650" fmla="*/ 878392 w 1010331"/>
                  <a:gd name="connsiteY6650" fmla="*/ 103021 h 303641"/>
                  <a:gd name="connsiteX6651" fmla="*/ 882910 w 1010331"/>
                  <a:gd name="connsiteY6651" fmla="*/ 107540 h 303641"/>
                  <a:gd name="connsiteX6652" fmla="*/ 878392 w 1010331"/>
                  <a:gd name="connsiteY6652" fmla="*/ 112058 h 303641"/>
                  <a:gd name="connsiteX6653" fmla="*/ 873873 w 1010331"/>
                  <a:gd name="connsiteY6653" fmla="*/ 107540 h 303641"/>
                  <a:gd name="connsiteX6654" fmla="*/ 878392 w 1010331"/>
                  <a:gd name="connsiteY6654" fmla="*/ 103021 h 303641"/>
                  <a:gd name="connsiteX6655" fmla="*/ 878392 w 1010331"/>
                  <a:gd name="connsiteY6655" fmla="*/ 103021 h 303641"/>
                  <a:gd name="connsiteX6656" fmla="*/ 859414 w 1010331"/>
                  <a:gd name="connsiteY6656" fmla="*/ 103021 h 303641"/>
                  <a:gd name="connsiteX6657" fmla="*/ 863933 w 1010331"/>
                  <a:gd name="connsiteY6657" fmla="*/ 107540 h 303641"/>
                  <a:gd name="connsiteX6658" fmla="*/ 859414 w 1010331"/>
                  <a:gd name="connsiteY6658" fmla="*/ 112058 h 303641"/>
                  <a:gd name="connsiteX6659" fmla="*/ 854896 w 1010331"/>
                  <a:gd name="connsiteY6659" fmla="*/ 107540 h 303641"/>
                  <a:gd name="connsiteX6660" fmla="*/ 859414 w 1010331"/>
                  <a:gd name="connsiteY6660" fmla="*/ 103021 h 303641"/>
                  <a:gd name="connsiteX6661" fmla="*/ 859414 w 1010331"/>
                  <a:gd name="connsiteY6661" fmla="*/ 103021 h 303641"/>
                  <a:gd name="connsiteX6662" fmla="*/ 868451 w 1010331"/>
                  <a:gd name="connsiteY6662" fmla="*/ 92177 h 303641"/>
                  <a:gd name="connsiteX6663" fmla="*/ 872970 w 1010331"/>
                  <a:gd name="connsiteY6663" fmla="*/ 96695 h 303641"/>
                  <a:gd name="connsiteX6664" fmla="*/ 868451 w 1010331"/>
                  <a:gd name="connsiteY6664" fmla="*/ 101214 h 303641"/>
                  <a:gd name="connsiteX6665" fmla="*/ 863933 w 1010331"/>
                  <a:gd name="connsiteY6665" fmla="*/ 96695 h 303641"/>
                  <a:gd name="connsiteX6666" fmla="*/ 868451 w 1010331"/>
                  <a:gd name="connsiteY6666" fmla="*/ 92177 h 303641"/>
                  <a:gd name="connsiteX6667" fmla="*/ 868451 w 1010331"/>
                  <a:gd name="connsiteY6667" fmla="*/ 92177 h 303641"/>
                  <a:gd name="connsiteX6668" fmla="*/ 850377 w 1010331"/>
                  <a:gd name="connsiteY6668" fmla="*/ 92177 h 303641"/>
                  <a:gd name="connsiteX6669" fmla="*/ 854896 w 1010331"/>
                  <a:gd name="connsiteY6669" fmla="*/ 96695 h 303641"/>
                  <a:gd name="connsiteX6670" fmla="*/ 850377 w 1010331"/>
                  <a:gd name="connsiteY6670" fmla="*/ 101214 h 303641"/>
                  <a:gd name="connsiteX6671" fmla="*/ 845859 w 1010331"/>
                  <a:gd name="connsiteY6671" fmla="*/ 96695 h 303641"/>
                  <a:gd name="connsiteX6672" fmla="*/ 850377 w 1010331"/>
                  <a:gd name="connsiteY6672" fmla="*/ 92177 h 303641"/>
                  <a:gd name="connsiteX6673" fmla="*/ 850377 w 1010331"/>
                  <a:gd name="connsiteY6673" fmla="*/ 92177 h 303641"/>
                  <a:gd name="connsiteX6674" fmla="*/ 972376 w 1010331"/>
                  <a:gd name="connsiteY6674" fmla="*/ 264783 h 303641"/>
                  <a:gd name="connsiteX6675" fmla="*/ 976895 w 1010331"/>
                  <a:gd name="connsiteY6675" fmla="*/ 269301 h 303641"/>
                  <a:gd name="connsiteX6676" fmla="*/ 972376 w 1010331"/>
                  <a:gd name="connsiteY6676" fmla="*/ 273820 h 303641"/>
                  <a:gd name="connsiteX6677" fmla="*/ 967858 w 1010331"/>
                  <a:gd name="connsiteY6677" fmla="*/ 269301 h 303641"/>
                  <a:gd name="connsiteX6678" fmla="*/ 972376 w 1010331"/>
                  <a:gd name="connsiteY6678" fmla="*/ 264783 h 303641"/>
                  <a:gd name="connsiteX6679" fmla="*/ 972376 w 1010331"/>
                  <a:gd name="connsiteY6679" fmla="*/ 264783 h 303641"/>
                  <a:gd name="connsiteX6680" fmla="*/ 953399 w 1010331"/>
                  <a:gd name="connsiteY6680" fmla="*/ 264783 h 303641"/>
                  <a:gd name="connsiteX6681" fmla="*/ 957917 w 1010331"/>
                  <a:gd name="connsiteY6681" fmla="*/ 269301 h 303641"/>
                  <a:gd name="connsiteX6682" fmla="*/ 953399 w 1010331"/>
                  <a:gd name="connsiteY6682" fmla="*/ 273820 h 303641"/>
                  <a:gd name="connsiteX6683" fmla="*/ 948880 w 1010331"/>
                  <a:gd name="connsiteY6683" fmla="*/ 269301 h 303641"/>
                  <a:gd name="connsiteX6684" fmla="*/ 953399 w 1010331"/>
                  <a:gd name="connsiteY6684" fmla="*/ 264783 h 303641"/>
                  <a:gd name="connsiteX6685" fmla="*/ 953399 w 1010331"/>
                  <a:gd name="connsiteY6685" fmla="*/ 264783 h 303641"/>
                  <a:gd name="connsiteX6686" fmla="*/ 934421 w 1010331"/>
                  <a:gd name="connsiteY6686" fmla="*/ 264783 h 303641"/>
                  <a:gd name="connsiteX6687" fmla="*/ 938939 w 1010331"/>
                  <a:gd name="connsiteY6687" fmla="*/ 269301 h 303641"/>
                  <a:gd name="connsiteX6688" fmla="*/ 934421 w 1010331"/>
                  <a:gd name="connsiteY6688" fmla="*/ 273820 h 303641"/>
                  <a:gd name="connsiteX6689" fmla="*/ 929903 w 1010331"/>
                  <a:gd name="connsiteY6689" fmla="*/ 269301 h 303641"/>
                  <a:gd name="connsiteX6690" fmla="*/ 934421 w 1010331"/>
                  <a:gd name="connsiteY6690" fmla="*/ 264783 h 303641"/>
                  <a:gd name="connsiteX6691" fmla="*/ 934421 w 1010331"/>
                  <a:gd name="connsiteY6691" fmla="*/ 264783 h 303641"/>
                  <a:gd name="connsiteX6692" fmla="*/ 915443 w 1010331"/>
                  <a:gd name="connsiteY6692" fmla="*/ 264783 h 303641"/>
                  <a:gd name="connsiteX6693" fmla="*/ 919962 w 1010331"/>
                  <a:gd name="connsiteY6693" fmla="*/ 269301 h 303641"/>
                  <a:gd name="connsiteX6694" fmla="*/ 915443 w 1010331"/>
                  <a:gd name="connsiteY6694" fmla="*/ 273820 h 303641"/>
                  <a:gd name="connsiteX6695" fmla="*/ 910925 w 1010331"/>
                  <a:gd name="connsiteY6695" fmla="*/ 269301 h 303641"/>
                  <a:gd name="connsiteX6696" fmla="*/ 915443 w 1010331"/>
                  <a:gd name="connsiteY6696" fmla="*/ 264783 h 303641"/>
                  <a:gd name="connsiteX6697" fmla="*/ 915443 w 1010331"/>
                  <a:gd name="connsiteY6697" fmla="*/ 264783 h 303641"/>
                  <a:gd name="connsiteX6698" fmla="*/ 897369 w 1010331"/>
                  <a:gd name="connsiteY6698" fmla="*/ 264783 h 303641"/>
                  <a:gd name="connsiteX6699" fmla="*/ 901888 w 1010331"/>
                  <a:gd name="connsiteY6699" fmla="*/ 269301 h 303641"/>
                  <a:gd name="connsiteX6700" fmla="*/ 897369 w 1010331"/>
                  <a:gd name="connsiteY6700" fmla="*/ 273820 h 303641"/>
                  <a:gd name="connsiteX6701" fmla="*/ 892851 w 1010331"/>
                  <a:gd name="connsiteY6701" fmla="*/ 269301 h 303641"/>
                  <a:gd name="connsiteX6702" fmla="*/ 897369 w 1010331"/>
                  <a:gd name="connsiteY6702" fmla="*/ 264783 h 303641"/>
                  <a:gd name="connsiteX6703" fmla="*/ 897369 w 1010331"/>
                  <a:gd name="connsiteY6703" fmla="*/ 264783 h 303641"/>
                  <a:gd name="connsiteX6704" fmla="*/ 878392 w 1010331"/>
                  <a:gd name="connsiteY6704" fmla="*/ 264783 h 303641"/>
                  <a:gd name="connsiteX6705" fmla="*/ 882910 w 1010331"/>
                  <a:gd name="connsiteY6705" fmla="*/ 269301 h 303641"/>
                  <a:gd name="connsiteX6706" fmla="*/ 878392 w 1010331"/>
                  <a:gd name="connsiteY6706" fmla="*/ 273820 h 303641"/>
                  <a:gd name="connsiteX6707" fmla="*/ 873873 w 1010331"/>
                  <a:gd name="connsiteY6707" fmla="*/ 269301 h 303641"/>
                  <a:gd name="connsiteX6708" fmla="*/ 878392 w 1010331"/>
                  <a:gd name="connsiteY6708" fmla="*/ 264783 h 303641"/>
                  <a:gd name="connsiteX6709" fmla="*/ 878392 w 1010331"/>
                  <a:gd name="connsiteY6709" fmla="*/ 264783 h 303641"/>
                  <a:gd name="connsiteX6710" fmla="*/ 859414 w 1010331"/>
                  <a:gd name="connsiteY6710" fmla="*/ 264783 h 303641"/>
                  <a:gd name="connsiteX6711" fmla="*/ 863933 w 1010331"/>
                  <a:gd name="connsiteY6711" fmla="*/ 269301 h 303641"/>
                  <a:gd name="connsiteX6712" fmla="*/ 859414 w 1010331"/>
                  <a:gd name="connsiteY6712" fmla="*/ 273820 h 303641"/>
                  <a:gd name="connsiteX6713" fmla="*/ 854896 w 1010331"/>
                  <a:gd name="connsiteY6713" fmla="*/ 269301 h 303641"/>
                  <a:gd name="connsiteX6714" fmla="*/ 859414 w 1010331"/>
                  <a:gd name="connsiteY6714" fmla="*/ 264783 h 303641"/>
                  <a:gd name="connsiteX6715" fmla="*/ 859414 w 1010331"/>
                  <a:gd name="connsiteY6715" fmla="*/ 264783 h 303641"/>
                  <a:gd name="connsiteX6716" fmla="*/ 981413 w 1010331"/>
                  <a:gd name="connsiteY6716" fmla="*/ 253938 h 303641"/>
                  <a:gd name="connsiteX6717" fmla="*/ 985932 w 1010331"/>
                  <a:gd name="connsiteY6717" fmla="*/ 258457 h 303641"/>
                  <a:gd name="connsiteX6718" fmla="*/ 981413 w 1010331"/>
                  <a:gd name="connsiteY6718" fmla="*/ 262975 h 303641"/>
                  <a:gd name="connsiteX6719" fmla="*/ 976895 w 1010331"/>
                  <a:gd name="connsiteY6719" fmla="*/ 258457 h 303641"/>
                  <a:gd name="connsiteX6720" fmla="*/ 981413 w 1010331"/>
                  <a:gd name="connsiteY6720" fmla="*/ 253938 h 303641"/>
                  <a:gd name="connsiteX6721" fmla="*/ 981413 w 1010331"/>
                  <a:gd name="connsiteY6721" fmla="*/ 253938 h 303641"/>
                  <a:gd name="connsiteX6722" fmla="*/ 962436 w 1010331"/>
                  <a:gd name="connsiteY6722" fmla="*/ 253938 h 303641"/>
                  <a:gd name="connsiteX6723" fmla="*/ 966954 w 1010331"/>
                  <a:gd name="connsiteY6723" fmla="*/ 258457 h 303641"/>
                  <a:gd name="connsiteX6724" fmla="*/ 962436 w 1010331"/>
                  <a:gd name="connsiteY6724" fmla="*/ 262975 h 303641"/>
                  <a:gd name="connsiteX6725" fmla="*/ 957917 w 1010331"/>
                  <a:gd name="connsiteY6725" fmla="*/ 258457 h 303641"/>
                  <a:gd name="connsiteX6726" fmla="*/ 962436 w 1010331"/>
                  <a:gd name="connsiteY6726" fmla="*/ 253938 h 303641"/>
                  <a:gd name="connsiteX6727" fmla="*/ 962436 w 1010331"/>
                  <a:gd name="connsiteY6727" fmla="*/ 253938 h 303641"/>
                  <a:gd name="connsiteX6728" fmla="*/ 944362 w 1010331"/>
                  <a:gd name="connsiteY6728" fmla="*/ 253938 h 303641"/>
                  <a:gd name="connsiteX6729" fmla="*/ 948880 w 1010331"/>
                  <a:gd name="connsiteY6729" fmla="*/ 258457 h 303641"/>
                  <a:gd name="connsiteX6730" fmla="*/ 944362 w 1010331"/>
                  <a:gd name="connsiteY6730" fmla="*/ 262975 h 303641"/>
                  <a:gd name="connsiteX6731" fmla="*/ 939843 w 1010331"/>
                  <a:gd name="connsiteY6731" fmla="*/ 258457 h 303641"/>
                  <a:gd name="connsiteX6732" fmla="*/ 944362 w 1010331"/>
                  <a:gd name="connsiteY6732" fmla="*/ 253938 h 303641"/>
                  <a:gd name="connsiteX6733" fmla="*/ 944362 w 1010331"/>
                  <a:gd name="connsiteY6733" fmla="*/ 253938 h 303641"/>
                  <a:gd name="connsiteX6734" fmla="*/ 925384 w 1010331"/>
                  <a:gd name="connsiteY6734" fmla="*/ 253938 h 303641"/>
                  <a:gd name="connsiteX6735" fmla="*/ 929903 w 1010331"/>
                  <a:gd name="connsiteY6735" fmla="*/ 258457 h 303641"/>
                  <a:gd name="connsiteX6736" fmla="*/ 925384 w 1010331"/>
                  <a:gd name="connsiteY6736" fmla="*/ 262975 h 303641"/>
                  <a:gd name="connsiteX6737" fmla="*/ 920866 w 1010331"/>
                  <a:gd name="connsiteY6737" fmla="*/ 258457 h 303641"/>
                  <a:gd name="connsiteX6738" fmla="*/ 925384 w 1010331"/>
                  <a:gd name="connsiteY6738" fmla="*/ 253938 h 303641"/>
                  <a:gd name="connsiteX6739" fmla="*/ 925384 w 1010331"/>
                  <a:gd name="connsiteY6739" fmla="*/ 253938 h 303641"/>
                  <a:gd name="connsiteX6740" fmla="*/ 906406 w 1010331"/>
                  <a:gd name="connsiteY6740" fmla="*/ 253938 h 303641"/>
                  <a:gd name="connsiteX6741" fmla="*/ 910925 w 1010331"/>
                  <a:gd name="connsiteY6741" fmla="*/ 258457 h 303641"/>
                  <a:gd name="connsiteX6742" fmla="*/ 906406 w 1010331"/>
                  <a:gd name="connsiteY6742" fmla="*/ 262975 h 303641"/>
                  <a:gd name="connsiteX6743" fmla="*/ 901888 w 1010331"/>
                  <a:gd name="connsiteY6743" fmla="*/ 258457 h 303641"/>
                  <a:gd name="connsiteX6744" fmla="*/ 906406 w 1010331"/>
                  <a:gd name="connsiteY6744" fmla="*/ 253938 h 303641"/>
                  <a:gd name="connsiteX6745" fmla="*/ 906406 w 1010331"/>
                  <a:gd name="connsiteY6745" fmla="*/ 253938 h 303641"/>
                  <a:gd name="connsiteX6746" fmla="*/ 887429 w 1010331"/>
                  <a:gd name="connsiteY6746" fmla="*/ 253938 h 303641"/>
                  <a:gd name="connsiteX6747" fmla="*/ 891947 w 1010331"/>
                  <a:gd name="connsiteY6747" fmla="*/ 258457 h 303641"/>
                  <a:gd name="connsiteX6748" fmla="*/ 887429 w 1010331"/>
                  <a:gd name="connsiteY6748" fmla="*/ 262975 h 303641"/>
                  <a:gd name="connsiteX6749" fmla="*/ 882910 w 1010331"/>
                  <a:gd name="connsiteY6749" fmla="*/ 258457 h 303641"/>
                  <a:gd name="connsiteX6750" fmla="*/ 887429 w 1010331"/>
                  <a:gd name="connsiteY6750" fmla="*/ 253938 h 303641"/>
                  <a:gd name="connsiteX6751" fmla="*/ 887429 w 1010331"/>
                  <a:gd name="connsiteY6751" fmla="*/ 253938 h 303641"/>
                  <a:gd name="connsiteX6752" fmla="*/ 868451 w 1010331"/>
                  <a:gd name="connsiteY6752" fmla="*/ 253938 h 303641"/>
                  <a:gd name="connsiteX6753" fmla="*/ 872970 w 1010331"/>
                  <a:gd name="connsiteY6753" fmla="*/ 258457 h 303641"/>
                  <a:gd name="connsiteX6754" fmla="*/ 868451 w 1010331"/>
                  <a:gd name="connsiteY6754" fmla="*/ 262975 h 303641"/>
                  <a:gd name="connsiteX6755" fmla="*/ 863933 w 1010331"/>
                  <a:gd name="connsiteY6755" fmla="*/ 258457 h 303641"/>
                  <a:gd name="connsiteX6756" fmla="*/ 868451 w 1010331"/>
                  <a:gd name="connsiteY6756" fmla="*/ 253938 h 303641"/>
                  <a:gd name="connsiteX6757" fmla="*/ 868451 w 1010331"/>
                  <a:gd name="connsiteY6757" fmla="*/ 253938 h 303641"/>
                  <a:gd name="connsiteX6758" fmla="*/ 850377 w 1010331"/>
                  <a:gd name="connsiteY6758" fmla="*/ 253938 h 303641"/>
                  <a:gd name="connsiteX6759" fmla="*/ 854896 w 1010331"/>
                  <a:gd name="connsiteY6759" fmla="*/ 258457 h 303641"/>
                  <a:gd name="connsiteX6760" fmla="*/ 850377 w 1010331"/>
                  <a:gd name="connsiteY6760" fmla="*/ 262975 h 303641"/>
                  <a:gd name="connsiteX6761" fmla="*/ 845859 w 1010331"/>
                  <a:gd name="connsiteY6761" fmla="*/ 258457 h 303641"/>
                  <a:gd name="connsiteX6762" fmla="*/ 850377 w 1010331"/>
                  <a:gd name="connsiteY6762" fmla="*/ 253938 h 303641"/>
                  <a:gd name="connsiteX6763" fmla="*/ 850377 w 1010331"/>
                  <a:gd name="connsiteY6763" fmla="*/ 253938 h 303641"/>
                  <a:gd name="connsiteX6764" fmla="*/ 990450 w 1010331"/>
                  <a:gd name="connsiteY6764" fmla="*/ 244901 h 303641"/>
                  <a:gd name="connsiteX6765" fmla="*/ 994969 w 1010331"/>
                  <a:gd name="connsiteY6765" fmla="*/ 249420 h 303641"/>
                  <a:gd name="connsiteX6766" fmla="*/ 990450 w 1010331"/>
                  <a:gd name="connsiteY6766" fmla="*/ 253938 h 303641"/>
                  <a:gd name="connsiteX6767" fmla="*/ 985932 w 1010331"/>
                  <a:gd name="connsiteY6767" fmla="*/ 249420 h 303641"/>
                  <a:gd name="connsiteX6768" fmla="*/ 990450 w 1010331"/>
                  <a:gd name="connsiteY6768" fmla="*/ 244901 h 303641"/>
                  <a:gd name="connsiteX6769" fmla="*/ 990450 w 1010331"/>
                  <a:gd name="connsiteY6769" fmla="*/ 244901 h 303641"/>
                  <a:gd name="connsiteX6770" fmla="*/ 972376 w 1010331"/>
                  <a:gd name="connsiteY6770" fmla="*/ 244901 h 303641"/>
                  <a:gd name="connsiteX6771" fmla="*/ 976895 w 1010331"/>
                  <a:gd name="connsiteY6771" fmla="*/ 249420 h 303641"/>
                  <a:gd name="connsiteX6772" fmla="*/ 972376 w 1010331"/>
                  <a:gd name="connsiteY6772" fmla="*/ 253938 h 303641"/>
                  <a:gd name="connsiteX6773" fmla="*/ 967858 w 1010331"/>
                  <a:gd name="connsiteY6773" fmla="*/ 249420 h 303641"/>
                  <a:gd name="connsiteX6774" fmla="*/ 972376 w 1010331"/>
                  <a:gd name="connsiteY6774" fmla="*/ 244901 h 303641"/>
                  <a:gd name="connsiteX6775" fmla="*/ 972376 w 1010331"/>
                  <a:gd name="connsiteY6775" fmla="*/ 244901 h 303641"/>
                  <a:gd name="connsiteX6776" fmla="*/ 953399 w 1010331"/>
                  <a:gd name="connsiteY6776" fmla="*/ 244901 h 303641"/>
                  <a:gd name="connsiteX6777" fmla="*/ 957917 w 1010331"/>
                  <a:gd name="connsiteY6777" fmla="*/ 249420 h 303641"/>
                  <a:gd name="connsiteX6778" fmla="*/ 953399 w 1010331"/>
                  <a:gd name="connsiteY6778" fmla="*/ 253938 h 303641"/>
                  <a:gd name="connsiteX6779" fmla="*/ 948880 w 1010331"/>
                  <a:gd name="connsiteY6779" fmla="*/ 249420 h 303641"/>
                  <a:gd name="connsiteX6780" fmla="*/ 953399 w 1010331"/>
                  <a:gd name="connsiteY6780" fmla="*/ 244901 h 303641"/>
                  <a:gd name="connsiteX6781" fmla="*/ 953399 w 1010331"/>
                  <a:gd name="connsiteY6781" fmla="*/ 244901 h 303641"/>
                  <a:gd name="connsiteX6782" fmla="*/ 934421 w 1010331"/>
                  <a:gd name="connsiteY6782" fmla="*/ 244901 h 303641"/>
                  <a:gd name="connsiteX6783" fmla="*/ 938939 w 1010331"/>
                  <a:gd name="connsiteY6783" fmla="*/ 249420 h 303641"/>
                  <a:gd name="connsiteX6784" fmla="*/ 934421 w 1010331"/>
                  <a:gd name="connsiteY6784" fmla="*/ 253938 h 303641"/>
                  <a:gd name="connsiteX6785" fmla="*/ 929903 w 1010331"/>
                  <a:gd name="connsiteY6785" fmla="*/ 249420 h 303641"/>
                  <a:gd name="connsiteX6786" fmla="*/ 934421 w 1010331"/>
                  <a:gd name="connsiteY6786" fmla="*/ 244901 h 303641"/>
                  <a:gd name="connsiteX6787" fmla="*/ 934421 w 1010331"/>
                  <a:gd name="connsiteY6787" fmla="*/ 244901 h 303641"/>
                  <a:gd name="connsiteX6788" fmla="*/ 915443 w 1010331"/>
                  <a:gd name="connsiteY6788" fmla="*/ 244901 h 303641"/>
                  <a:gd name="connsiteX6789" fmla="*/ 919962 w 1010331"/>
                  <a:gd name="connsiteY6789" fmla="*/ 249420 h 303641"/>
                  <a:gd name="connsiteX6790" fmla="*/ 915443 w 1010331"/>
                  <a:gd name="connsiteY6790" fmla="*/ 253938 h 303641"/>
                  <a:gd name="connsiteX6791" fmla="*/ 910925 w 1010331"/>
                  <a:gd name="connsiteY6791" fmla="*/ 249420 h 303641"/>
                  <a:gd name="connsiteX6792" fmla="*/ 915443 w 1010331"/>
                  <a:gd name="connsiteY6792" fmla="*/ 244901 h 303641"/>
                  <a:gd name="connsiteX6793" fmla="*/ 915443 w 1010331"/>
                  <a:gd name="connsiteY6793" fmla="*/ 244901 h 303641"/>
                  <a:gd name="connsiteX6794" fmla="*/ 897369 w 1010331"/>
                  <a:gd name="connsiteY6794" fmla="*/ 244901 h 303641"/>
                  <a:gd name="connsiteX6795" fmla="*/ 901888 w 1010331"/>
                  <a:gd name="connsiteY6795" fmla="*/ 249420 h 303641"/>
                  <a:gd name="connsiteX6796" fmla="*/ 897369 w 1010331"/>
                  <a:gd name="connsiteY6796" fmla="*/ 253938 h 303641"/>
                  <a:gd name="connsiteX6797" fmla="*/ 892851 w 1010331"/>
                  <a:gd name="connsiteY6797" fmla="*/ 249420 h 303641"/>
                  <a:gd name="connsiteX6798" fmla="*/ 897369 w 1010331"/>
                  <a:gd name="connsiteY6798" fmla="*/ 244901 h 303641"/>
                  <a:gd name="connsiteX6799" fmla="*/ 897369 w 1010331"/>
                  <a:gd name="connsiteY6799" fmla="*/ 244901 h 303641"/>
                  <a:gd name="connsiteX6800" fmla="*/ 878392 w 1010331"/>
                  <a:gd name="connsiteY6800" fmla="*/ 244901 h 303641"/>
                  <a:gd name="connsiteX6801" fmla="*/ 882910 w 1010331"/>
                  <a:gd name="connsiteY6801" fmla="*/ 249420 h 303641"/>
                  <a:gd name="connsiteX6802" fmla="*/ 878392 w 1010331"/>
                  <a:gd name="connsiteY6802" fmla="*/ 253938 h 303641"/>
                  <a:gd name="connsiteX6803" fmla="*/ 873873 w 1010331"/>
                  <a:gd name="connsiteY6803" fmla="*/ 249420 h 303641"/>
                  <a:gd name="connsiteX6804" fmla="*/ 878392 w 1010331"/>
                  <a:gd name="connsiteY6804" fmla="*/ 244901 h 303641"/>
                  <a:gd name="connsiteX6805" fmla="*/ 878392 w 1010331"/>
                  <a:gd name="connsiteY6805" fmla="*/ 244901 h 303641"/>
                  <a:gd name="connsiteX6806" fmla="*/ 859414 w 1010331"/>
                  <a:gd name="connsiteY6806" fmla="*/ 244901 h 303641"/>
                  <a:gd name="connsiteX6807" fmla="*/ 863933 w 1010331"/>
                  <a:gd name="connsiteY6807" fmla="*/ 249420 h 303641"/>
                  <a:gd name="connsiteX6808" fmla="*/ 859414 w 1010331"/>
                  <a:gd name="connsiteY6808" fmla="*/ 253938 h 303641"/>
                  <a:gd name="connsiteX6809" fmla="*/ 854896 w 1010331"/>
                  <a:gd name="connsiteY6809" fmla="*/ 249420 h 303641"/>
                  <a:gd name="connsiteX6810" fmla="*/ 859414 w 1010331"/>
                  <a:gd name="connsiteY6810" fmla="*/ 244901 h 303641"/>
                  <a:gd name="connsiteX6811" fmla="*/ 859414 w 1010331"/>
                  <a:gd name="connsiteY6811" fmla="*/ 244901 h 303641"/>
                  <a:gd name="connsiteX6812" fmla="*/ 981413 w 1010331"/>
                  <a:gd name="connsiteY6812" fmla="*/ 234057 h 303641"/>
                  <a:gd name="connsiteX6813" fmla="*/ 985932 w 1010331"/>
                  <a:gd name="connsiteY6813" fmla="*/ 238576 h 303641"/>
                  <a:gd name="connsiteX6814" fmla="*/ 981413 w 1010331"/>
                  <a:gd name="connsiteY6814" fmla="*/ 243094 h 303641"/>
                  <a:gd name="connsiteX6815" fmla="*/ 976895 w 1010331"/>
                  <a:gd name="connsiteY6815" fmla="*/ 238576 h 303641"/>
                  <a:gd name="connsiteX6816" fmla="*/ 981413 w 1010331"/>
                  <a:gd name="connsiteY6816" fmla="*/ 234057 h 303641"/>
                  <a:gd name="connsiteX6817" fmla="*/ 981413 w 1010331"/>
                  <a:gd name="connsiteY6817" fmla="*/ 234057 h 303641"/>
                  <a:gd name="connsiteX6818" fmla="*/ 962436 w 1010331"/>
                  <a:gd name="connsiteY6818" fmla="*/ 234057 h 303641"/>
                  <a:gd name="connsiteX6819" fmla="*/ 966954 w 1010331"/>
                  <a:gd name="connsiteY6819" fmla="*/ 238576 h 303641"/>
                  <a:gd name="connsiteX6820" fmla="*/ 962436 w 1010331"/>
                  <a:gd name="connsiteY6820" fmla="*/ 243094 h 303641"/>
                  <a:gd name="connsiteX6821" fmla="*/ 957917 w 1010331"/>
                  <a:gd name="connsiteY6821" fmla="*/ 238576 h 303641"/>
                  <a:gd name="connsiteX6822" fmla="*/ 962436 w 1010331"/>
                  <a:gd name="connsiteY6822" fmla="*/ 234057 h 303641"/>
                  <a:gd name="connsiteX6823" fmla="*/ 962436 w 1010331"/>
                  <a:gd name="connsiteY6823" fmla="*/ 234057 h 303641"/>
                  <a:gd name="connsiteX6824" fmla="*/ 944362 w 1010331"/>
                  <a:gd name="connsiteY6824" fmla="*/ 234057 h 303641"/>
                  <a:gd name="connsiteX6825" fmla="*/ 948880 w 1010331"/>
                  <a:gd name="connsiteY6825" fmla="*/ 238576 h 303641"/>
                  <a:gd name="connsiteX6826" fmla="*/ 944362 w 1010331"/>
                  <a:gd name="connsiteY6826" fmla="*/ 243094 h 303641"/>
                  <a:gd name="connsiteX6827" fmla="*/ 939843 w 1010331"/>
                  <a:gd name="connsiteY6827" fmla="*/ 238576 h 303641"/>
                  <a:gd name="connsiteX6828" fmla="*/ 944362 w 1010331"/>
                  <a:gd name="connsiteY6828" fmla="*/ 234057 h 303641"/>
                  <a:gd name="connsiteX6829" fmla="*/ 944362 w 1010331"/>
                  <a:gd name="connsiteY6829" fmla="*/ 234057 h 303641"/>
                  <a:gd name="connsiteX6830" fmla="*/ 925384 w 1010331"/>
                  <a:gd name="connsiteY6830" fmla="*/ 234057 h 303641"/>
                  <a:gd name="connsiteX6831" fmla="*/ 929903 w 1010331"/>
                  <a:gd name="connsiteY6831" fmla="*/ 238576 h 303641"/>
                  <a:gd name="connsiteX6832" fmla="*/ 925384 w 1010331"/>
                  <a:gd name="connsiteY6832" fmla="*/ 243094 h 303641"/>
                  <a:gd name="connsiteX6833" fmla="*/ 920866 w 1010331"/>
                  <a:gd name="connsiteY6833" fmla="*/ 238576 h 303641"/>
                  <a:gd name="connsiteX6834" fmla="*/ 925384 w 1010331"/>
                  <a:gd name="connsiteY6834" fmla="*/ 234057 h 303641"/>
                  <a:gd name="connsiteX6835" fmla="*/ 925384 w 1010331"/>
                  <a:gd name="connsiteY6835" fmla="*/ 234057 h 303641"/>
                  <a:gd name="connsiteX6836" fmla="*/ 906406 w 1010331"/>
                  <a:gd name="connsiteY6836" fmla="*/ 234057 h 303641"/>
                  <a:gd name="connsiteX6837" fmla="*/ 910925 w 1010331"/>
                  <a:gd name="connsiteY6837" fmla="*/ 238576 h 303641"/>
                  <a:gd name="connsiteX6838" fmla="*/ 906406 w 1010331"/>
                  <a:gd name="connsiteY6838" fmla="*/ 243094 h 303641"/>
                  <a:gd name="connsiteX6839" fmla="*/ 901888 w 1010331"/>
                  <a:gd name="connsiteY6839" fmla="*/ 238576 h 303641"/>
                  <a:gd name="connsiteX6840" fmla="*/ 906406 w 1010331"/>
                  <a:gd name="connsiteY6840" fmla="*/ 234057 h 303641"/>
                  <a:gd name="connsiteX6841" fmla="*/ 906406 w 1010331"/>
                  <a:gd name="connsiteY6841" fmla="*/ 234057 h 303641"/>
                  <a:gd name="connsiteX6842" fmla="*/ 887429 w 1010331"/>
                  <a:gd name="connsiteY6842" fmla="*/ 234057 h 303641"/>
                  <a:gd name="connsiteX6843" fmla="*/ 891947 w 1010331"/>
                  <a:gd name="connsiteY6843" fmla="*/ 238576 h 303641"/>
                  <a:gd name="connsiteX6844" fmla="*/ 887429 w 1010331"/>
                  <a:gd name="connsiteY6844" fmla="*/ 243094 h 303641"/>
                  <a:gd name="connsiteX6845" fmla="*/ 882910 w 1010331"/>
                  <a:gd name="connsiteY6845" fmla="*/ 238576 h 303641"/>
                  <a:gd name="connsiteX6846" fmla="*/ 887429 w 1010331"/>
                  <a:gd name="connsiteY6846" fmla="*/ 234057 h 303641"/>
                  <a:gd name="connsiteX6847" fmla="*/ 887429 w 1010331"/>
                  <a:gd name="connsiteY6847" fmla="*/ 234057 h 303641"/>
                  <a:gd name="connsiteX6848" fmla="*/ 868451 w 1010331"/>
                  <a:gd name="connsiteY6848" fmla="*/ 234057 h 303641"/>
                  <a:gd name="connsiteX6849" fmla="*/ 872970 w 1010331"/>
                  <a:gd name="connsiteY6849" fmla="*/ 238576 h 303641"/>
                  <a:gd name="connsiteX6850" fmla="*/ 868451 w 1010331"/>
                  <a:gd name="connsiteY6850" fmla="*/ 243094 h 303641"/>
                  <a:gd name="connsiteX6851" fmla="*/ 863933 w 1010331"/>
                  <a:gd name="connsiteY6851" fmla="*/ 238576 h 303641"/>
                  <a:gd name="connsiteX6852" fmla="*/ 868451 w 1010331"/>
                  <a:gd name="connsiteY6852" fmla="*/ 234057 h 303641"/>
                  <a:gd name="connsiteX6853" fmla="*/ 868451 w 1010331"/>
                  <a:gd name="connsiteY6853" fmla="*/ 234057 h 303641"/>
                  <a:gd name="connsiteX6854" fmla="*/ 850377 w 1010331"/>
                  <a:gd name="connsiteY6854" fmla="*/ 234057 h 303641"/>
                  <a:gd name="connsiteX6855" fmla="*/ 854896 w 1010331"/>
                  <a:gd name="connsiteY6855" fmla="*/ 238576 h 303641"/>
                  <a:gd name="connsiteX6856" fmla="*/ 850377 w 1010331"/>
                  <a:gd name="connsiteY6856" fmla="*/ 243094 h 303641"/>
                  <a:gd name="connsiteX6857" fmla="*/ 845859 w 1010331"/>
                  <a:gd name="connsiteY6857" fmla="*/ 238576 h 303641"/>
                  <a:gd name="connsiteX6858" fmla="*/ 850377 w 1010331"/>
                  <a:gd name="connsiteY6858" fmla="*/ 234057 h 303641"/>
                  <a:gd name="connsiteX6859" fmla="*/ 850377 w 1010331"/>
                  <a:gd name="connsiteY6859" fmla="*/ 234057 h 303641"/>
                  <a:gd name="connsiteX6860" fmla="*/ 990450 w 1010331"/>
                  <a:gd name="connsiteY6860" fmla="*/ 225020 h 303641"/>
                  <a:gd name="connsiteX6861" fmla="*/ 994969 w 1010331"/>
                  <a:gd name="connsiteY6861" fmla="*/ 229539 h 303641"/>
                  <a:gd name="connsiteX6862" fmla="*/ 990450 w 1010331"/>
                  <a:gd name="connsiteY6862" fmla="*/ 234057 h 303641"/>
                  <a:gd name="connsiteX6863" fmla="*/ 985932 w 1010331"/>
                  <a:gd name="connsiteY6863" fmla="*/ 229539 h 303641"/>
                  <a:gd name="connsiteX6864" fmla="*/ 990450 w 1010331"/>
                  <a:gd name="connsiteY6864" fmla="*/ 225020 h 303641"/>
                  <a:gd name="connsiteX6865" fmla="*/ 990450 w 1010331"/>
                  <a:gd name="connsiteY6865" fmla="*/ 225020 h 303641"/>
                  <a:gd name="connsiteX6866" fmla="*/ 972376 w 1010331"/>
                  <a:gd name="connsiteY6866" fmla="*/ 225020 h 303641"/>
                  <a:gd name="connsiteX6867" fmla="*/ 976895 w 1010331"/>
                  <a:gd name="connsiteY6867" fmla="*/ 229539 h 303641"/>
                  <a:gd name="connsiteX6868" fmla="*/ 972376 w 1010331"/>
                  <a:gd name="connsiteY6868" fmla="*/ 234057 h 303641"/>
                  <a:gd name="connsiteX6869" fmla="*/ 967858 w 1010331"/>
                  <a:gd name="connsiteY6869" fmla="*/ 229539 h 303641"/>
                  <a:gd name="connsiteX6870" fmla="*/ 972376 w 1010331"/>
                  <a:gd name="connsiteY6870" fmla="*/ 225020 h 303641"/>
                  <a:gd name="connsiteX6871" fmla="*/ 972376 w 1010331"/>
                  <a:gd name="connsiteY6871" fmla="*/ 225020 h 303641"/>
                  <a:gd name="connsiteX6872" fmla="*/ 953399 w 1010331"/>
                  <a:gd name="connsiteY6872" fmla="*/ 225020 h 303641"/>
                  <a:gd name="connsiteX6873" fmla="*/ 957917 w 1010331"/>
                  <a:gd name="connsiteY6873" fmla="*/ 229539 h 303641"/>
                  <a:gd name="connsiteX6874" fmla="*/ 953399 w 1010331"/>
                  <a:gd name="connsiteY6874" fmla="*/ 234057 h 303641"/>
                  <a:gd name="connsiteX6875" fmla="*/ 948880 w 1010331"/>
                  <a:gd name="connsiteY6875" fmla="*/ 229539 h 303641"/>
                  <a:gd name="connsiteX6876" fmla="*/ 953399 w 1010331"/>
                  <a:gd name="connsiteY6876" fmla="*/ 225020 h 303641"/>
                  <a:gd name="connsiteX6877" fmla="*/ 953399 w 1010331"/>
                  <a:gd name="connsiteY6877" fmla="*/ 225020 h 303641"/>
                  <a:gd name="connsiteX6878" fmla="*/ 934421 w 1010331"/>
                  <a:gd name="connsiteY6878" fmla="*/ 225020 h 303641"/>
                  <a:gd name="connsiteX6879" fmla="*/ 938939 w 1010331"/>
                  <a:gd name="connsiteY6879" fmla="*/ 229539 h 303641"/>
                  <a:gd name="connsiteX6880" fmla="*/ 934421 w 1010331"/>
                  <a:gd name="connsiteY6880" fmla="*/ 234057 h 303641"/>
                  <a:gd name="connsiteX6881" fmla="*/ 929903 w 1010331"/>
                  <a:gd name="connsiteY6881" fmla="*/ 229539 h 303641"/>
                  <a:gd name="connsiteX6882" fmla="*/ 934421 w 1010331"/>
                  <a:gd name="connsiteY6882" fmla="*/ 225020 h 303641"/>
                  <a:gd name="connsiteX6883" fmla="*/ 934421 w 1010331"/>
                  <a:gd name="connsiteY6883" fmla="*/ 225020 h 303641"/>
                  <a:gd name="connsiteX6884" fmla="*/ 915443 w 1010331"/>
                  <a:gd name="connsiteY6884" fmla="*/ 225020 h 303641"/>
                  <a:gd name="connsiteX6885" fmla="*/ 919962 w 1010331"/>
                  <a:gd name="connsiteY6885" fmla="*/ 229539 h 303641"/>
                  <a:gd name="connsiteX6886" fmla="*/ 915443 w 1010331"/>
                  <a:gd name="connsiteY6886" fmla="*/ 234057 h 303641"/>
                  <a:gd name="connsiteX6887" fmla="*/ 910925 w 1010331"/>
                  <a:gd name="connsiteY6887" fmla="*/ 229539 h 303641"/>
                  <a:gd name="connsiteX6888" fmla="*/ 915443 w 1010331"/>
                  <a:gd name="connsiteY6888" fmla="*/ 225020 h 303641"/>
                  <a:gd name="connsiteX6889" fmla="*/ 915443 w 1010331"/>
                  <a:gd name="connsiteY6889" fmla="*/ 225020 h 303641"/>
                  <a:gd name="connsiteX6890" fmla="*/ 897369 w 1010331"/>
                  <a:gd name="connsiteY6890" fmla="*/ 225020 h 303641"/>
                  <a:gd name="connsiteX6891" fmla="*/ 901888 w 1010331"/>
                  <a:gd name="connsiteY6891" fmla="*/ 229539 h 303641"/>
                  <a:gd name="connsiteX6892" fmla="*/ 897369 w 1010331"/>
                  <a:gd name="connsiteY6892" fmla="*/ 234057 h 303641"/>
                  <a:gd name="connsiteX6893" fmla="*/ 892851 w 1010331"/>
                  <a:gd name="connsiteY6893" fmla="*/ 229539 h 303641"/>
                  <a:gd name="connsiteX6894" fmla="*/ 897369 w 1010331"/>
                  <a:gd name="connsiteY6894" fmla="*/ 225020 h 303641"/>
                  <a:gd name="connsiteX6895" fmla="*/ 897369 w 1010331"/>
                  <a:gd name="connsiteY6895" fmla="*/ 225020 h 303641"/>
                  <a:gd name="connsiteX6896" fmla="*/ 878392 w 1010331"/>
                  <a:gd name="connsiteY6896" fmla="*/ 225020 h 303641"/>
                  <a:gd name="connsiteX6897" fmla="*/ 882910 w 1010331"/>
                  <a:gd name="connsiteY6897" fmla="*/ 229539 h 303641"/>
                  <a:gd name="connsiteX6898" fmla="*/ 878392 w 1010331"/>
                  <a:gd name="connsiteY6898" fmla="*/ 234057 h 303641"/>
                  <a:gd name="connsiteX6899" fmla="*/ 873873 w 1010331"/>
                  <a:gd name="connsiteY6899" fmla="*/ 229539 h 303641"/>
                  <a:gd name="connsiteX6900" fmla="*/ 878392 w 1010331"/>
                  <a:gd name="connsiteY6900" fmla="*/ 225020 h 303641"/>
                  <a:gd name="connsiteX6901" fmla="*/ 878392 w 1010331"/>
                  <a:gd name="connsiteY6901" fmla="*/ 225020 h 303641"/>
                  <a:gd name="connsiteX6902" fmla="*/ 859414 w 1010331"/>
                  <a:gd name="connsiteY6902" fmla="*/ 225020 h 303641"/>
                  <a:gd name="connsiteX6903" fmla="*/ 863933 w 1010331"/>
                  <a:gd name="connsiteY6903" fmla="*/ 229539 h 303641"/>
                  <a:gd name="connsiteX6904" fmla="*/ 859414 w 1010331"/>
                  <a:gd name="connsiteY6904" fmla="*/ 234057 h 303641"/>
                  <a:gd name="connsiteX6905" fmla="*/ 854896 w 1010331"/>
                  <a:gd name="connsiteY6905" fmla="*/ 229539 h 303641"/>
                  <a:gd name="connsiteX6906" fmla="*/ 859414 w 1010331"/>
                  <a:gd name="connsiteY6906" fmla="*/ 225020 h 303641"/>
                  <a:gd name="connsiteX6907" fmla="*/ 859414 w 1010331"/>
                  <a:gd name="connsiteY6907" fmla="*/ 225020 h 303641"/>
                  <a:gd name="connsiteX6908" fmla="*/ 981413 w 1010331"/>
                  <a:gd name="connsiteY6908" fmla="*/ 214176 h 303641"/>
                  <a:gd name="connsiteX6909" fmla="*/ 985932 w 1010331"/>
                  <a:gd name="connsiteY6909" fmla="*/ 218694 h 303641"/>
                  <a:gd name="connsiteX6910" fmla="*/ 981413 w 1010331"/>
                  <a:gd name="connsiteY6910" fmla="*/ 223213 h 303641"/>
                  <a:gd name="connsiteX6911" fmla="*/ 976895 w 1010331"/>
                  <a:gd name="connsiteY6911" fmla="*/ 218694 h 303641"/>
                  <a:gd name="connsiteX6912" fmla="*/ 981413 w 1010331"/>
                  <a:gd name="connsiteY6912" fmla="*/ 214176 h 303641"/>
                  <a:gd name="connsiteX6913" fmla="*/ 981413 w 1010331"/>
                  <a:gd name="connsiteY6913" fmla="*/ 214176 h 303641"/>
                  <a:gd name="connsiteX6914" fmla="*/ 962436 w 1010331"/>
                  <a:gd name="connsiteY6914" fmla="*/ 214176 h 303641"/>
                  <a:gd name="connsiteX6915" fmla="*/ 966954 w 1010331"/>
                  <a:gd name="connsiteY6915" fmla="*/ 218694 h 303641"/>
                  <a:gd name="connsiteX6916" fmla="*/ 962436 w 1010331"/>
                  <a:gd name="connsiteY6916" fmla="*/ 223213 h 303641"/>
                  <a:gd name="connsiteX6917" fmla="*/ 957917 w 1010331"/>
                  <a:gd name="connsiteY6917" fmla="*/ 218694 h 303641"/>
                  <a:gd name="connsiteX6918" fmla="*/ 962436 w 1010331"/>
                  <a:gd name="connsiteY6918" fmla="*/ 214176 h 303641"/>
                  <a:gd name="connsiteX6919" fmla="*/ 962436 w 1010331"/>
                  <a:gd name="connsiteY6919" fmla="*/ 214176 h 303641"/>
                  <a:gd name="connsiteX6920" fmla="*/ 944362 w 1010331"/>
                  <a:gd name="connsiteY6920" fmla="*/ 214176 h 303641"/>
                  <a:gd name="connsiteX6921" fmla="*/ 948880 w 1010331"/>
                  <a:gd name="connsiteY6921" fmla="*/ 218694 h 303641"/>
                  <a:gd name="connsiteX6922" fmla="*/ 944362 w 1010331"/>
                  <a:gd name="connsiteY6922" fmla="*/ 223213 h 303641"/>
                  <a:gd name="connsiteX6923" fmla="*/ 939843 w 1010331"/>
                  <a:gd name="connsiteY6923" fmla="*/ 218694 h 303641"/>
                  <a:gd name="connsiteX6924" fmla="*/ 944362 w 1010331"/>
                  <a:gd name="connsiteY6924" fmla="*/ 214176 h 303641"/>
                  <a:gd name="connsiteX6925" fmla="*/ 944362 w 1010331"/>
                  <a:gd name="connsiteY6925" fmla="*/ 214176 h 303641"/>
                  <a:gd name="connsiteX6926" fmla="*/ 925384 w 1010331"/>
                  <a:gd name="connsiteY6926" fmla="*/ 214176 h 303641"/>
                  <a:gd name="connsiteX6927" fmla="*/ 929903 w 1010331"/>
                  <a:gd name="connsiteY6927" fmla="*/ 218694 h 303641"/>
                  <a:gd name="connsiteX6928" fmla="*/ 925384 w 1010331"/>
                  <a:gd name="connsiteY6928" fmla="*/ 223213 h 303641"/>
                  <a:gd name="connsiteX6929" fmla="*/ 920866 w 1010331"/>
                  <a:gd name="connsiteY6929" fmla="*/ 218694 h 303641"/>
                  <a:gd name="connsiteX6930" fmla="*/ 925384 w 1010331"/>
                  <a:gd name="connsiteY6930" fmla="*/ 214176 h 303641"/>
                  <a:gd name="connsiteX6931" fmla="*/ 925384 w 1010331"/>
                  <a:gd name="connsiteY6931" fmla="*/ 214176 h 303641"/>
                  <a:gd name="connsiteX6932" fmla="*/ 906406 w 1010331"/>
                  <a:gd name="connsiteY6932" fmla="*/ 214176 h 303641"/>
                  <a:gd name="connsiteX6933" fmla="*/ 910925 w 1010331"/>
                  <a:gd name="connsiteY6933" fmla="*/ 218694 h 303641"/>
                  <a:gd name="connsiteX6934" fmla="*/ 906406 w 1010331"/>
                  <a:gd name="connsiteY6934" fmla="*/ 223213 h 303641"/>
                  <a:gd name="connsiteX6935" fmla="*/ 901888 w 1010331"/>
                  <a:gd name="connsiteY6935" fmla="*/ 218694 h 303641"/>
                  <a:gd name="connsiteX6936" fmla="*/ 906406 w 1010331"/>
                  <a:gd name="connsiteY6936" fmla="*/ 214176 h 303641"/>
                  <a:gd name="connsiteX6937" fmla="*/ 906406 w 1010331"/>
                  <a:gd name="connsiteY6937" fmla="*/ 214176 h 303641"/>
                  <a:gd name="connsiteX6938" fmla="*/ 887429 w 1010331"/>
                  <a:gd name="connsiteY6938" fmla="*/ 214176 h 303641"/>
                  <a:gd name="connsiteX6939" fmla="*/ 891947 w 1010331"/>
                  <a:gd name="connsiteY6939" fmla="*/ 218694 h 303641"/>
                  <a:gd name="connsiteX6940" fmla="*/ 887429 w 1010331"/>
                  <a:gd name="connsiteY6940" fmla="*/ 223213 h 303641"/>
                  <a:gd name="connsiteX6941" fmla="*/ 882910 w 1010331"/>
                  <a:gd name="connsiteY6941" fmla="*/ 218694 h 303641"/>
                  <a:gd name="connsiteX6942" fmla="*/ 887429 w 1010331"/>
                  <a:gd name="connsiteY6942" fmla="*/ 214176 h 303641"/>
                  <a:gd name="connsiteX6943" fmla="*/ 887429 w 1010331"/>
                  <a:gd name="connsiteY6943" fmla="*/ 214176 h 303641"/>
                  <a:gd name="connsiteX6944" fmla="*/ 868451 w 1010331"/>
                  <a:gd name="connsiteY6944" fmla="*/ 214176 h 303641"/>
                  <a:gd name="connsiteX6945" fmla="*/ 872970 w 1010331"/>
                  <a:gd name="connsiteY6945" fmla="*/ 218694 h 303641"/>
                  <a:gd name="connsiteX6946" fmla="*/ 868451 w 1010331"/>
                  <a:gd name="connsiteY6946" fmla="*/ 223213 h 303641"/>
                  <a:gd name="connsiteX6947" fmla="*/ 863933 w 1010331"/>
                  <a:gd name="connsiteY6947" fmla="*/ 218694 h 303641"/>
                  <a:gd name="connsiteX6948" fmla="*/ 868451 w 1010331"/>
                  <a:gd name="connsiteY6948" fmla="*/ 214176 h 303641"/>
                  <a:gd name="connsiteX6949" fmla="*/ 868451 w 1010331"/>
                  <a:gd name="connsiteY6949" fmla="*/ 214176 h 303641"/>
                  <a:gd name="connsiteX6950" fmla="*/ 850377 w 1010331"/>
                  <a:gd name="connsiteY6950" fmla="*/ 214176 h 303641"/>
                  <a:gd name="connsiteX6951" fmla="*/ 854896 w 1010331"/>
                  <a:gd name="connsiteY6951" fmla="*/ 218694 h 303641"/>
                  <a:gd name="connsiteX6952" fmla="*/ 850377 w 1010331"/>
                  <a:gd name="connsiteY6952" fmla="*/ 223213 h 303641"/>
                  <a:gd name="connsiteX6953" fmla="*/ 845859 w 1010331"/>
                  <a:gd name="connsiteY6953" fmla="*/ 218694 h 303641"/>
                  <a:gd name="connsiteX6954" fmla="*/ 850377 w 1010331"/>
                  <a:gd name="connsiteY6954" fmla="*/ 214176 h 303641"/>
                  <a:gd name="connsiteX6955" fmla="*/ 850377 w 1010331"/>
                  <a:gd name="connsiteY6955" fmla="*/ 214176 h 303641"/>
                  <a:gd name="connsiteX6956" fmla="*/ 972376 w 1010331"/>
                  <a:gd name="connsiteY6956" fmla="*/ 204235 h 303641"/>
                  <a:gd name="connsiteX6957" fmla="*/ 976895 w 1010331"/>
                  <a:gd name="connsiteY6957" fmla="*/ 208754 h 303641"/>
                  <a:gd name="connsiteX6958" fmla="*/ 972376 w 1010331"/>
                  <a:gd name="connsiteY6958" fmla="*/ 213272 h 303641"/>
                  <a:gd name="connsiteX6959" fmla="*/ 967858 w 1010331"/>
                  <a:gd name="connsiteY6959" fmla="*/ 208754 h 303641"/>
                  <a:gd name="connsiteX6960" fmla="*/ 972376 w 1010331"/>
                  <a:gd name="connsiteY6960" fmla="*/ 204235 h 303641"/>
                  <a:gd name="connsiteX6961" fmla="*/ 972376 w 1010331"/>
                  <a:gd name="connsiteY6961" fmla="*/ 204235 h 303641"/>
                  <a:gd name="connsiteX6962" fmla="*/ 953399 w 1010331"/>
                  <a:gd name="connsiteY6962" fmla="*/ 204235 h 303641"/>
                  <a:gd name="connsiteX6963" fmla="*/ 957917 w 1010331"/>
                  <a:gd name="connsiteY6963" fmla="*/ 208754 h 303641"/>
                  <a:gd name="connsiteX6964" fmla="*/ 953399 w 1010331"/>
                  <a:gd name="connsiteY6964" fmla="*/ 213272 h 303641"/>
                  <a:gd name="connsiteX6965" fmla="*/ 948880 w 1010331"/>
                  <a:gd name="connsiteY6965" fmla="*/ 208754 h 303641"/>
                  <a:gd name="connsiteX6966" fmla="*/ 953399 w 1010331"/>
                  <a:gd name="connsiteY6966" fmla="*/ 204235 h 303641"/>
                  <a:gd name="connsiteX6967" fmla="*/ 953399 w 1010331"/>
                  <a:gd name="connsiteY6967" fmla="*/ 204235 h 303641"/>
                  <a:gd name="connsiteX6968" fmla="*/ 934421 w 1010331"/>
                  <a:gd name="connsiteY6968" fmla="*/ 204235 h 303641"/>
                  <a:gd name="connsiteX6969" fmla="*/ 938939 w 1010331"/>
                  <a:gd name="connsiteY6969" fmla="*/ 208754 h 303641"/>
                  <a:gd name="connsiteX6970" fmla="*/ 934421 w 1010331"/>
                  <a:gd name="connsiteY6970" fmla="*/ 213272 h 303641"/>
                  <a:gd name="connsiteX6971" fmla="*/ 929903 w 1010331"/>
                  <a:gd name="connsiteY6971" fmla="*/ 208754 h 303641"/>
                  <a:gd name="connsiteX6972" fmla="*/ 934421 w 1010331"/>
                  <a:gd name="connsiteY6972" fmla="*/ 204235 h 303641"/>
                  <a:gd name="connsiteX6973" fmla="*/ 934421 w 1010331"/>
                  <a:gd name="connsiteY6973" fmla="*/ 204235 h 303641"/>
                  <a:gd name="connsiteX6974" fmla="*/ 915443 w 1010331"/>
                  <a:gd name="connsiteY6974" fmla="*/ 204235 h 303641"/>
                  <a:gd name="connsiteX6975" fmla="*/ 919962 w 1010331"/>
                  <a:gd name="connsiteY6975" fmla="*/ 208754 h 303641"/>
                  <a:gd name="connsiteX6976" fmla="*/ 915443 w 1010331"/>
                  <a:gd name="connsiteY6976" fmla="*/ 213272 h 303641"/>
                  <a:gd name="connsiteX6977" fmla="*/ 910925 w 1010331"/>
                  <a:gd name="connsiteY6977" fmla="*/ 208754 h 303641"/>
                  <a:gd name="connsiteX6978" fmla="*/ 915443 w 1010331"/>
                  <a:gd name="connsiteY6978" fmla="*/ 204235 h 303641"/>
                  <a:gd name="connsiteX6979" fmla="*/ 915443 w 1010331"/>
                  <a:gd name="connsiteY6979" fmla="*/ 204235 h 303641"/>
                  <a:gd name="connsiteX6980" fmla="*/ 897369 w 1010331"/>
                  <a:gd name="connsiteY6980" fmla="*/ 204235 h 303641"/>
                  <a:gd name="connsiteX6981" fmla="*/ 901888 w 1010331"/>
                  <a:gd name="connsiteY6981" fmla="*/ 208754 h 303641"/>
                  <a:gd name="connsiteX6982" fmla="*/ 897369 w 1010331"/>
                  <a:gd name="connsiteY6982" fmla="*/ 213272 h 303641"/>
                  <a:gd name="connsiteX6983" fmla="*/ 892851 w 1010331"/>
                  <a:gd name="connsiteY6983" fmla="*/ 208754 h 303641"/>
                  <a:gd name="connsiteX6984" fmla="*/ 897369 w 1010331"/>
                  <a:gd name="connsiteY6984" fmla="*/ 204235 h 303641"/>
                  <a:gd name="connsiteX6985" fmla="*/ 897369 w 1010331"/>
                  <a:gd name="connsiteY6985" fmla="*/ 204235 h 303641"/>
                  <a:gd name="connsiteX6986" fmla="*/ 878392 w 1010331"/>
                  <a:gd name="connsiteY6986" fmla="*/ 204235 h 303641"/>
                  <a:gd name="connsiteX6987" fmla="*/ 882910 w 1010331"/>
                  <a:gd name="connsiteY6987" fmla="*/ 208754 h 303641"/>
                  <a:gd name="connsiteX6988" fmla="*/ 878392 w 1010331"/>
                  <a:gd name="connsiteY6988" fmla="*/ 213272 h 303641"/>
                  <a:gd name="connsiteX6989" fmla="*/ 873873 w 1010331"/>
                  <a:gd name="connsiteY6989" fmla="*/ 208754 h 303641"/>
                  <a:gd name="connsiteX6990" fmla="*/ 878392 w 1010331"/>
                  <a:gd name="connsiteY6990" fmla="*/ 204235 h 303641"/>
                  <a:gd name="connsiteX6991" fmla="*/ 878392 w 1010331"/>
                  <a:gd name="connsiteY6991" fmla="*/ 204235 h 303641"/>
                  <a:gd name="connsiteX6992" fmla="*/ 859414 w 1010331"/>
                  <a:gd name="connsiteY6992" fmla="*/ 204235 h 303641"/>
                  <a:gd name="connsiteX6993" fmla="*/ 863933 w 1010331"/>
                  <a:gd name="connsiteY6993" fmla="*/ 208754 h 303641"/>
                  <a:gd name="connsiteX6994" fmla="*/ 859414 w 1010331"/>
                  <a:gd name="connsiteY6994" fmla="*/ 213272 h 303641"/>
                  <a:gd name="connsiteX6995" fmla="*/ 854896 w 1010331"/>
                  <a:gd name="connsiteY6995" fmla="*/ 208754 h 303641"/>
                  <a:gd name="connsiteX6996" fmla="*/ 859414 w 1010331"/>
                  <a:gd name="connsiteY6996" fmla="*/ 204235 h 303641"/>
                  <a:gd name="connsiteX6997" fmla="*/ 859414 w 1010331"/>
                  <a:gd name="connsiteY6997" fmla="*/ 204235 h 303641"/>
                  <a:gd name="connsiteX6998" fmla="*/ 981413 w 1010331"/>
                  <a:gd name="connsiteY6998" fmla="*/ 193391 h 303641"/>
                  <a:gd name="connsiteX6999" fmla="*/ 985932 w 1010331"/>
                  <a:gd name="connsiteY6999" fmla="*/ 197909 h 303641"/>
                  <a:gd name="connsiteX7000" fmla="*/ 981413 w 1010331"/>
                  <a:gd name="connsiteY7000" fmla="*/ 202428 h 303641"/>
                  <a:gd name="connsiteX7001" fmla="*/ 976895 w 1010331"/>
                  <a:gd name="connsiteY7001" fmla="*/ 197909 h 303641"/>
                  <a:gd name="connsiteX7002" fmla="*/ 981413 w 1010331"/>
                  <a:gd name="connsiteY7002" fmla="*/ 193391 h 303641"/>
                  <a:gd name="connsiteX7003" fmla="*/ 981413 w 1010331"/>
                  <a:gd name="connsiteY7003" fmla="*/ 193391 h 303641"/>
                  <a:gd name="connsiteX7004" fmla="*/ 962436 w 1010331"/>
                  <a:gd name="connsiteY7004" fmla="*/ 193391 h 303641"/>
                  <a:gd name="connsiteX7005" fmla="*/ 966954 w 1010331"/>
                  <a:gd name="connsiteY7005" fmla="*/ 197909 h 303641"/>
                  <a:gd name="connsiteX7006" fmla="*/ 962436 w 1010331"/>
                  <a:gd name="connsiteY7006" fmla="*/ 202428 h 303641"/>
                  <a:gd name="connsiteX7007" fmla="*/ 957917 w 1010331"/>
                  <a:gd name="connsiteY7007" fmla="*/ 197909 h 303641"/>
                  <a:gd name="connsiteX7008" fmla="*/ 962436 w 1010331"/>
                  <a:gd name="connsiteY7008" fmla="*/ 193391 h 303641"/>
                  <a:gd name="connsiteX7009" fmla="*/ 962436 w 1010331"/>
                  <a:gd name="connsiteY7009" fmla="*/ 193391 h 303641"/>
                  <a:gd name="connsiteX7010" fmla="*/ 944362 w 1010331"/>
                  <a:gd name="connsiteY7010" fmla="*/ 193391 h 303641"/>
                  <a:gd name="connsiteX7011" fmla="*/ 948880 w 1010331"/>
                  <a:gd name="connsiteY7011" fmla="*/ 197909 h 303641"/>
                  <a:gd name="connsiteX7012" fmla="*/ 944362 w 1010331"/>
                  <a:gd name="connsiteY7012" fmla="*/ 202428 h 303641"/>
                  <a:gd name="connsiteX7013" fmla="*/ 939843 w 1010331"/>
                  <a:gd name="connsiteY7013" fmla="*/ 197909 h 303641"/>
                  <a:gd name="connsiteX7014" fmla="*/ 944362 w 1010331"/>
                  <a:gd name="connsiteY7014" fmla="*/ 193391 h 303641"/>
                  <a:gd name="connsiteX7015" fmla="*/ 944362 w 1010331"/>
                  <a:gd name="connsiteY7015" fmla="*/ 193391 h 303641"/>
                  <a:gd name="connsiteX7016" fmla="*/ 925384 w 1010331"/>
                  <a:gd name="connsiteY7016" fmla="*/ 193391 h 303641"/>
                  <a:gd name="connsiteX7017" fmla="*/ 929903 w 1010331"/>
                  <a:gd name="connsiteY7017" fmla="*/ 197909 h 303641"/>
                  <a:gd name="connsiteX7018" fmla="*/ 925384 w 1010331"/>
                  <a:gd name="connsiteY7018" fmla="*/ 202428 h 303641"/>
                  <a:gd name="connsiteX7019" fmla="*/ 920866 w 1010331"/>
                  <a:gd name="connsiteY7019" fmla="*/ 197909 h 303641"/>
                  <a:gd name="connsiteX7020" fmla="*/ 925384 w 1010331"/>
                  <a:gd name="connsiteY7020" fmla="*/ 193391 h 303641"/>
                  <a:gd name="connsiteX7021" fmla="*/ 925384 w 1010331"/>
                  <a:gd name="connsiteY7021" fmla="*/ 193391 h 303641"/>
                  <a:gd name="connsiteX7022" fmla="*/ 906406 w 1010331"/>
                  <a:gd name="connsiteY7022" fmla="*/ 193391 h 303641"/>
                  <a:gd name="connsiteX7023" fmla="*/ 910925 w 1010331"/>
                  <a:gd name="connsiteY7023" fmla="*/ 197909 h 303641"/>
                  <a:gd name="connsiteX7024" fmla="*/ 906406 w 1010331"/>
                  <a:gd name="connsiteY7024" fmla="*/ 202428 h 303641"/>
                  <a:gd name="connsiteX7025" fmla="*/ 901888 w 1010331"/>
                  <a:gd name="connsiteY7025" fmla="*/ 197909 h 303641"/>
                  <a:gd name="connsiteX7026" fmla="*/ 906406 w 1010331"/>
                  <a:gd name="connsiteY7026" fmla="*/ 193391 h 303641"/>
                  <a:gd name="connsiteX7027" fmla="*/ 906406 w 1010331"/>
                  <a:gd name="connsiteY7027" fmla="*/ 193391 h 303641"/>
                  <a:gd name="connsiteX7028" fmla="*/ 887429 w 1010331"/>
                  <a:gd name="connsiteY7028" fmla="*/ 193391 h 303641"/>
                  <a:gd name="connsiteX7029" fmla="*/ 891947 w 1010331"/>
                  <a:gd name="connsiteY7029" fmla="*/ 197909 h 303641"/>
                  <a:gd name="connsiteX7030" fmla="*/ 887429 w 1010331"/>
                  <a:gd name="connsiteY7030" fmla="*/ 202428 h 303641"/>
                  <a:gd name="connsiteX7031" fmla="*/ 882910 w 1010331"/>
                  <a:gd name="connsiteY7031" fmla="*/ 197909 h 303641"/>
                  <a:gd name="connsiteX7032" fmla="*/ 887429 w 1010331"/>
                  <a:gd name="connsiteY7032" fmla="*/ 193391 h 303641"/>
                  <a:gd name="connsiteX7033" fmla="*/ 887429 w 1010331"/>
                  <a:gd name="connsiteY7033" fmla="*/ 193391 h 303641"/>
                  <a:gd name="connsiteX7034" fmla="*/ 868451 w 1010331"/>
                  <a:gd name="connsiteY7034" fmla="*/ 193391 h 303641"/>
                  <a:gd name="connsiteX7035" fmla="*/ 872970 w 1010331"/>
                  <a:gd name="connsiteY7035" fmla="*/ 197909 h 303641"/>
                  <a:gd name="connsiteX7036" fmla="*/ 868451 w 1010331"/>
                  <a:gd name="connsiteY7036" fmla="*/ 202428 h 303641"/>
                  <a:gd name="connsiteX7037" fmla="*/ 863933 w 1010331"/>
                  <a:gd name="connsiteY7037" fmla="*/ 197909 h 303641"/>
                  <a:gd name="connsiteX7038" fmla="*/ 868451 w 1010331"/>
                  <a:gd name="connsiteY7038" fmla="*/ 193391 h 303641"/>
                  <a:gd name="connsiteX7039" fmla="*/ 868451 w 1010331"/>
                  <a:gd name="connsiteY7039" fmla="*/ 193391 h 303641"/>
                  <a:gd name="connsiteX7040" fmla="*/ 850377 w 1010331"/>
                  <a:gd name="connsiteY7040" fmla="*/ 193391 h 303641"/>
                  <a:gd name="connsiteX7041" fmla="*/ 854896 w 1010331"/>
                  <a:gd name="connsiteY7041" fmla="*/ 197909 h 303641"/>
                  <a:gd name="connsiteX7042" fmla="*/ 850377 w 1010331"/>
                  <a:gd name="connsiteY7042" fmla="*/ 202428 h 303641"/>
                  <a:gd name="connsiteX7043" fmla="*/ 845859 w 1010331"/>
                  <a:gd name="connsiteY7043" fmla="*/ 197909 h 303641"/>
                  <a:gd name="connsiteX7044" fmla="*/ 850377 w 1010331"/>
                  <a:gd name="connsiteY7044" fmla="*/ 193391 h 303641"/>
                  <a:gd name="connsiteX7045" fmla="*/ 850377 w 1010331"/>
                  <a:gd name="connsiteY7045" fmla="*/ 193391 h 303641"/>
                  <a:gd name="connsiteX7046" fmla="*/ 972376 w 1010331"/>
                  <a:gd name="connsiteY7046" fmla="*/ 184354 h 303641"/>
                  <a:gd name="connsiteX7047" fmla="*/ 976895 w 1010331"/>
                  <a:gd name="connsiteY7047" fmla="*/ 188872 h 303641"/>
                  <a:gd name="connsiteX7048" fmla="*/ 972376 w 1010331"/>
                  <a:gd name="connsiteY7048" fmla="*/ 193391 h 303641"/>
                  <a:gd name="connsiteX7049" fmla="*/ 967858 w 1010331"/>
                  <a:gd name="connsiteY7049" fmla="*/ 188872 h 303641"/>
                  <a:gd name="connsiteX7050" fmla="*/ 972376 w 1010331"/>
                  <a:gd name="connsiteY7050" fmla="*/ 184354 h 303641"/>
                  <a:gd name="connsiteX7051" fmla="*/ 972376 w 1010331"/>
                  <a:gd name="connsiteY7051" fmla="*/ 184354 h 303641"/>
                  <a:gd name="connsiteX7052" fmla="*/ 953399 w 1010331"/>
                  <a:gd name="connsiteY7052" fmla="*/ 184354 h 303641"/>
                  <a:gd name="connsiteX7053" fmla="*/ 957917 w 1010331"/>
                  <a:gd name="connsiteY7053" fmla="*/ 188872 h 303641"/>
                  <a:gd name="connsiteX7054" fmla="*/ 953399 w 1010331"/>
                  <a:gd name="connsiteY7054" fmla="*/ 193391 h 303641"/>
                  <a:gd name="connsiteX7055" fmla="*/ 948880 w 1010331"/>
                  <a:gd name="connsiteY7055" fmla="*/ 188872 h 303641"/>
                  <a:gd name="connsiteX7056" fmla="*/ 953399 w 1010331"/>
                  <a:gd name="connsiteY7056" fmla="*/ 184354 h 303641"/>
                  <a:gd name="connsiteX7057" fmla="*/ 953399 w 1010331"/>
                  <a:gd name="connsiteY7057" fmla="*/ 184354 h 303641"/>
                  <a:gd name="connsiteX7058" fmla="*/ 934421 w 1010331"/>
                  <a:gd name="connsiteY7058" fmla="*/ 184354 h 303641"/>
                  <a:gd name="connsiteX7059" fmla="*/ 938939 w 1010331"/>
                  <a:gd name="connsiteY7059" fmla="*/ 188872 h 303641"/>
                  <a:gd name="connsiteX7060" fmla="*/ 934421 w 1010331"/>
                  <a:gd name="connsiteY7060" fmla="*/ 193391 h 303641"/>
                  <a:gd name="connsiteX7061" fmla="*/ 929903 w 1010331"/>
                  <a:gd name="connsiteY7061" fmla="*/ 188872 h 303641"/>
                  <a:gd name="connsiteX7062" fmla="*/ 934421 w 1010331"/>
                  <a:gd name="connsiteY7062" fmla="*/ 184354 h 303641"/>
                  <a:gd name="connsiteX7063" fmla="*/ 934421 w 1010331"/>
                  <a:gd name="connsiteY7063" fmla="*/ 184354 h 303641"/>
                  <a:gd name="connsiteX7064" fmla="*/ 915443 w 1010331"/>
                  <a:gd name="connsiteY7064" fmla="*/ 184354 h 303641"/>
                  <a:gd name="connsiteX7065" fmla="*/ 919962 w 1010331"/>
                  <a:gd name="connsiteY7065" fmla="*/ 188872 h 303641"/>
                  <a:gd name="connsiteX7066" fmla="*/ 915443 w 1010331"/>
                  <a:gd name="connsiteY7066" fmla="*/ 193391 h 303641"/>
                  <a:gd name="connsiteX7067" fmla="*/ 910925 w 1010331"/>
                  <a:gd name="connsiteY7067" fmla="*/ 188872 h 303641"/>
                  <a:gd name="connsiteX7068" fmla="*/ 915443 w 1010331"/>
                  <a:gd name="connsiteY7068" fmla="*/ 184354 h 303641"/>
                  <a:gd name="connsiteX7069" fmla="*/ 915443 w 1010331"/>
                  <a:gd name="connsiteY7069" fmla="*/ 184354 h 303641"/>
                  <a:gd name="connsiteX7070" fmla="*/ 897369 w 1010331"/>
                  <a:gd name="connsiteY7070" fmla="*/ 184354 h 303641"/>
                  <a:gd name="connsiteX7071" fmla="*/ 901888 w 1010331"/>
                  <a:gd name="connsiteY7071" fmla="*/ 188872 h 303641"/>
                  <a:gd name="connsiteX7072" fmla="*/ 897369 w 1010331"/>
                  <a:gd name="connsiteY7072" fmla="*/ 193391 h 303641"/>
                  <a:gd name="connsiteX7073" fmla="*/ 892851 w 1010331"/>
                  <a:gd name="connsiteY7073" fmla="*/ 188872 h 303641"/>
                  <a:gd name="connsiteX7074" fmla="*/ 897369 w 1010331"/>
                  <a:gd name="connsiteY7074" fmla="*/ 184354 h 303641"/>
                  <a:gd name="connsiteX7075" fmla="*/ 897369 w 1010331"/>
                  <a:gd name="connsiteY7075" fmla="*/ 184354 h 303641"/>
                  <a:gd name="connsiteX7076" fmla="*/ 878392 w 1010331"/>
                  <a:gd name="connsiteY7076" fmla="*/ 184354 h 303641"/>
                  <a:gd name="connsiteX7077" fmla="*/ 882910 w 1010331"/>
                  <a:gd name="connsiteY7077" fmla="*/ 188872 h 303641"/>
                  <a:gd name="connsiteX7078" fmla="*/ 878392 w 1010331"/>
                  <a:gd name="connsiteY7078" fmla="*/ 193391 h 303641"/>
                  <a:gd name="connsiteX7079" fmla="*/ 873873 w 1010331"/>
                  <a:gd name="connsiteY7079" fmla="*/ 188872 h 303641"/>
                  <a:gd name="connsiteX7080" fmla="*/ 878392 w 1010331"/>
                  <a:gd name="connsiteY7080" fmla="*/ 184354 h 303641"/>
                  <a:gd name="connsiteX7081" fmla="*/ 878392 w 1010331"/>
                  <a:gd name="connsiteY7081" fmla="*/ 184354 h 303641"/>
                  <a:gd name="connsiteX7082" fmla="*/ 859414 w 1010331"/>
                  <a:gd name="connsiteY7082" fmla="*/ 184354 h 303641"/>
                  <a:gd name="connsiteX7083" fmla="*/ 863933 w 1010331"/>
                  <a:gd name="connsiteY7083" fmla="*/ 188872 h 303641"/>
                  <a:gd name="connsiteX7084" fmla="*/ 859414 w 1010331"/>
                  <a:gd name="connsiteY7084" fmla="*/ 193391 h 303641"/>
                  <a:gd name="connsiteX7085" fmla="*/ 854896 w 1010331"/>
                  <a:gd name="connsiteY7085" fmla="*/ 188872 h 303641"/>
                  <a:gd name="connsiteX7086" fmla="*/ 859414 w 1010331"/>
                  <a:gd name="connsiteY7086" fmla="*/ 184354 h 303641"/>
                  <a:gd name="connsiteX7087" fmla="*/ 859414 w 1010331"/>
                  <a:gd name="connsiteY7087" fmla="*/ 184354 h 303641"/>
                  <a:gd name="connsiteX7088" fmla="*/ 962436 w 1010331"/>
                  <a:gd name="connsiteY7088" fmla="*/ 173510 h 303641"/>
                  <a:gd name="connsiteX7089" fmla="*/ 966954 w 1010331"/>
                  <a:gd name="connsiteY7089" fmla="*/ 178028 h 303641"/>
                  <a:gd name="connsiteX7090" fmla="*/ 962436 w 1010331"/>
                  <a:gd name="connsiteY7090" fmla="*/ 182546 h 303641"/>
                  <a:gd name="connsiteX7091" fmla="*/ 957917 w 1010331"/>
                  <a:gd name="connsiteY7091" fmla="*/ 178028 h 303641"/>
                  <a:gd name="connsiteX7092" fmla="*/ 962436 w 1010331"/>
                  <a:gd name="connsiteY7092" fmla="*/ 173510 h 303641"/>
                  <a:gd name="connsiteX7093" fmla="*/ 962436 w 1010331"/>
                  <a:gd name="connsiteY7093" fmla="*/ 173510 h 303641"/>
                  <a:gd name="connsiteX7094" fmla="*/ 944362 w 1010331"/>
                  <a:gd name="connsiteY7094" fmla="*/ 173510 h 303641"/>
                  <a:gd name="connsiteX7095" fmla="*/ 948880 w 1010331"/>
                  <a:gd name="connsiteY7095" fmla="*/ 178028 h 303641"/>
                  <a:gd name="connsiteX7096" fmla="*/ 944362 w 1010331"/>
                  <a:gd name="connsiteY7096" fmla="*/ 182546 h 303641"/>
                  <a:gd name="connsiteX7097" fmla="*/ 939843 w 1010331"/>
                  <a:gd name="connsiteY7097" fmla="*/ 178028 h 303641"/>
                  <a:gd name="connsiteX7098" fmla="*/ 944362 w 1010331"/>
                  <a:gd name="connsiteY7098" fmla="*/ 173510 h 303641"/>
                  <a:gd name="connsiteX7099" fmla="*/ 944362 w 1010331"/>
                  <a:gd name="connsiteY7099" fmla="*/ 173510 h 303641"/>
                  <a:gd name="connsiteX7100" fmla="*/ 925384 w 1010331"/>
                  <a:gd name="connsiteY7100" fmla="*/ 173510 h 303641"/>
                  <a:gd name="connsiteX7101" fmla="*/ 929903 w 1010331"/>
                  <a:gd name="connsiteY7101" fmla="*/ 178028 h 303641"/>
                  <a:gd name="connsiteX7102" fmla="*/ 925384 w 1010331"/>
                  <a:gd name="connsiteY7102" fmla="*/ 182546 h 303641"/>
                  <a:gd name="connsiteX7103" fmla="*/ 920866 w 1010331"/>
                  <a:gd name="connsiteY7103" fmla="*/ 178028 h 303641"/>
                  <a:gd name="connsiteX7104" fmla="*/ 925384 w 1010331"/>
                  <a:gd name="connsiteY7104" fmla="*/ 173510 h 303641"/>
                  <a:gd name="connsiteX7105" fmla="*/ 925384 w 1010331"/>
                  <a:gd name="connsiteY7105" fmla="*/ 173510 h 303641"/>
                  <a:gd name="connsiteX7106" fmla="*/ 906406 w 1010331"/>
                  <a:gd name="connsiteY7106" fmla="*/ 173510 h 303641"/>
                  <a:gd name="connsiteX7107" fmla="*/ 910925 w 1010331"/>
                  <a:gd name="connsiteY7107" fmla="*/ 178028 h 303641"/>
                  <a:gd name="connsiteX7108" fmla="*/ 906406 w 1010331"/>
                  <a:gd name="connsiteY7108" fmla="*/ 182546 h 303641"/>
                  <a:gd name="connsiteX7109" fmla="*/ 901888 w 1010331"/>
                  <a:gd name="connsiteY7109" fmla="*/ 178028 h 303641"/>
                  <a:gd name="connsiteX7110" fmla="*/ 906406 w 1010331"/>
                  <a:gd name="connsiteY7110" fmla="*/ 173510 h 303641"/>
                  <a:gd name="connsiteX7111" fmla="*/ 906406 w 1010331"/>
                  <a:gd name="connsiteY7111" fmla="*/ 173510 h 303641"/>
                  <a:gd name="connsiteX7112" fmla="*/ 887429 w 1010331"/>
                  <a:gd name="connsiteY7112" fmla="*/ 173510 h 303641"/>
                  <a:gd name="connsiteX7113" fmla="*/ 891947 w 1010331"/>
                  <a:gd name="connsiteY7113" fmla="*/ 178028 h 303641"/>
                  <a:gd name="connsiteX7114" fmla="*/ 887429 w 1010331"/>
                  <a:gd name="connsiteY7114" fmla="*/ 182546 h 303641"/>
                  <a:gd name="connsiteX7115" fmla="*/ 882910 w 1010331"/>
                  <a:gd name="connsiteY7115" fmla="*/ 178028 h 303641"/>
                  <a:gd name="connsiteX7116" fmla="*/ 887429 w 1010331"/>
                  <a:gd name="connsiteY7116" fmla="*/ 173510 h 303641"/>
                  <a:gd name="connsiteX7117" fmla="*/ 887429 w 1010331"/>
                  <a:gd name="connsiteY7117" fmla="*/ 173510 h 303641"/>
                  <a:gd name="connsiteX7118" fmla="*/ 868451 w 1010331"/>
                  <a:gd name="connsiteY7118" fmla="*/ 173510 h 303641"/>
                  <a:gd name="connsiteX7119" fmla="*/ 872970 w 1010331"/>
                  <a:gd name="connsiteY7119" fmla="*/ 178028 h 303641"/>
                  <a:gd name="connsiteX7120" fmla="*/ 868451 w 1010331"/>
                  <a:gd name="connsiteY7120" fmla="*/ 182546 h 303641"/>
                  <a:gd name="connsiteX7121" fmla="*/ 863933 w 1010331"/>
                  <a:gd name="connsiteY7121" fmla="*/ 178028 h 303641"/>
                  <a:gd name="connsiteX7122" fmla="*/ 868451 w 1010331"/>
                  <a:gd name="connsiteY7122" fmla="*/ 173510 h 303641"/>
                  <a:gd name="connsiteX7123" fmla="*/ 868451 w 1010331"/>
                  <a:gd name="connsiteY7123" fmla="*/ 173510 h 303641"/>
                  <a:gd name="connsiteX7124" fmla="*/ 850377 w 1010331"/>
                  <a:gd name="connsiteY7124" fmla="*/ 173510 h 303641"/>
                  <a:gd name="connsiteX7125" fmla="*/ 854896 w 1010331"/>
                  <a:gd name="connsiteY7125" fmla="*/ 178028 h 303641"/>
                  <a:gd name="connsiteX7126" fmla="*/ 850377 w 1010331"/>
                  <a:gd name="connsiteY7126" fmla="*/ 182546 h 303641"/>
                  <a:gd name="connsiteX7127" fmla="*/ 845859 w 1010331"/>
                  <a:gd name="connsiteY7127" fmla="*/ 178028 h 303641"/>
                  <a:gd name="connsiteX7128" fmla="*/ 850377 w 1010331"/>
                  <a:gd name="connsiteY7128" fmla="*/ 173510 h 303641"/>
                  <a:gd name="connsiteX7129" fmla="*/ 850377 w 1010331"/>
                  <a:gd name="connsiteY7129" fmla="*/ 173510 h 303641"/>
                  <a:gd name="connsiteX7130" fmla="*/ 972376 w 1010331"/>
                  <a:gd name="connsiteY7130" fmla="*/ 163569 h 303641"/>
                  <a:gd name="connsiteX7131" fmla="*/ 976895 w 1010331"/>
                  <a:gd name="connsiteY7131" fmla="*/ 168087 h 303641"/>
                  <a:gd name="connsiteX7132" fmla="*/ 972376 w 1010331"/>
                  <a:gd name="connsiteY7132" fmla="*/ 172606 h 303641"/>
                  <a:gd name="connsiteX7133" fmla="*/ 967858 w 1010331"/>
                  <a:gd name="connsiteY7133" fmla="*/ 168087 h 303641"/>
                  <a:gd name="connsiteX7134" fmla="*/ 972376 w 1010331"/>
                  <a:gd name="connsiteY7134" fmla="*/ 163569 h 303641"/>
                  <a:gd name="connsiteX7135" fmla="*/ 972376 w 1010331"/>
                  <a:gd name="connsiteY7135" fmla="*/ 163569 h 303641"/>
                  <a:gd name="connsiteX7136" fmla="*/ 953399 w 1010331"/>
                  <a:gd name="connsiteY7136" fmla="*/ 163569 h 303641"/>
                  <a:gd name="connsiteX7137" fmla="*/ 957917 w 1010331"/>
                  <a:gd name="connsiteY7137" fmla="*/ 168087 h 303641"/>
                  <a:gd name="connsiteX7138" fmla="*/ 953399 w 1010331"/>
                  <a:gd name="connsiteY7138" fmla="*/ 172606 h 303641"/>
                  <a:gd name="connsiteX7139" fmla="*/ 948880 w 1010331"/>
                  <a:gd name="connsiteY7139" fmla="*/ 168087 h 303641"/>
                  <a:gd name="connsiteX7140" fmla="*/ 953399 w 1010331"/>
                  <a:gd name="connsiteY7140" fmla="*/ 163569 h 303641"/>
                  <a:gd name="connsiteX7141" fmla="*/ 953399 w 1010331"/>
                  <a:gd name="connsiteY7141" fmla="*/ 163569 h 303641"/>
                  <a:gd name="connsiteX7142" fmla="*/ 934421 w 1010331"/>
                  <a:gd name="connsiteY7142" fmla="*/ 163569 h 303641"/>
                  <a:gd name="connsiteX7143" fmla="*/ 938939 w 1010331"/>
                  <a:gd name="connsiteY7143" fmla="*/ 168087 h 303641"/>
                  <a:gd name="connsiteX7144" fmla="*/ 934421 w 1010331"/>
                  <a:gd name="connsiteY7144" fmla="*/ 172606 h 303641"/>
                  <a:gd name="connsiteX7145" fmla="*/ 929903 w 1010331"/>
                  <a:gd name="connsiteY7145" fmla="*/ 168087 h 303641"/>
                  <a:gd name="connsiteX7146" fmla="*/ 934421 w 1010331"/>
                  <a:gd name="connsiteY7146" fmla="*/ 163569 h 303641"/>
                  <a:gd name="connsiteX7147" fmla="*/ 934421 w 1010331"/>
                  <a:gd name="connsiteY7147" fmla="*/ 163569 h 303641"/>
                  <a:gd name="connsiteX7148" fmla="*/ 915443 w 1010331"/>
                  <a:gd name="connsiteY7148" fmla="*/ 163569 h 303641"/>
                  <a:gd name="connsiteX7149" fmla="*/ 919962 w 1010331"/>
                  <a:gd name="connsiteY7149" fmla="*/ 168087 h 303641"/>
                  <a:gd name="connsiteX7150" fmla="*/ 915443 w 1010331"/>
                  <a:gd name="connsiteY7150" fmla="*/ 172606 h 303641"/>
                  <a:gd name="connsiteX7151" fmla="*/ 910925 w 1010331"/>
                  <a:gd name="connsiteY7151" fmla="*/ 168087 h 303641"/>
                  <a:gd name="connsiteX7152" fmla="*/ 915443 w 1010331"/>
                  <a:gd name="connsiteY7152" fmla="*/ 163569 h 303641"/>
                  <a:gd name="connsiteX7153" fmla="*/ 915443 w 1010331"/>
                  <a:gd name="connsiteY7153" fmla="*/ 163569 h 303641"/>
                  <a:gd name="connsiteX7154" fmla="*/ 897369 w 1010331"/>
                  <a:gd name="connsiteY7154" fmla="*/ 163569 h 303641"/>
                  <a:gd name="connsiteX7155" fmla="*/ 901888 w 1010331"/>
                  <a:gd name="connsiteY7155" fmla="*/ 168087 h 303641"/>
                  <a:gd name="connsiteX7156" fmla="*/ 897369 w 1010331"/>
                  <a:gd name="connsiteY7156" fmla="*/ 172606 h 303641"/>
                  <a:gd name="connsiteX7157" fmla="*/ 892851 w 1010331"/>
                  <a:gd name="connsiteY7157" fmla="*/ 168087 h 303641"/>
                  <a:gd name="connsiteX7158" fmla="*/ 897369 w 1010331"/>
                  <a:gd name="connsiteY7158" fmla="*/ 163569 h 303641"/>
                  <a:gd name="connsiteX7159" fmla="*/ 897369 w 1010331"/>
                  <a:gd name="connsiteY7159" fmla="*/ 163569 h 303641"/>
                  <a:gd name="connsiteX7160" fmla="*/ 878392 w 1010331"/>
                  <a:gd name="connsiteY7160" fmla="*/ 163569 h 303641"/>
                  <a:gd name="connsiteX7161" fmla="*/ 882910 w 1010331"/>
                  <a:gd name="connsiteY7161" fmla="*/ 168087 h 303641"/>
                  <a:gd name="connsiteX7162" fmla="*/ 878392 w 1010331"/>
                  <a:gd name="connsiteY7162" fmla="*/ 172606 h 303641"/>
                  <a:gd name="connsiteX7163" fmla="*/ 873873 w 1010331"/>
                  <a:gd name="connsiteY7163" fmla="*/ 168087 h 303641"/>
                  <a:gd name="connsiteX7164" fmla="*/ 878392 w 1010331"/>
                  <a:gd name="connsiteY7164" fmla="*/ 163569 h 303641"/>
                  <a:gd name="connsiteX7165" fmla="*/ 878392 w 1010331"/>
                  <a:gd name="connsiteY7165" fmla="*/ 163569 h 303641"/>
                  <a:gd name="connsiteX7166" fmla="*/ 859414 w 1010331"/>
                  <a:gd name="connsiteY7166" fmla="*/ 163569 h 303641"/>
                  <a:gd name="connsiteX7167" fmla="*/ 863933 w 1010331"/>
                  <a:gd name="connsiteY7167" fmla="*/ 168087 h 303641"/>
                  <a:gd name="connsiteX7168" fmla="*/ 859414 w 1010331"/>
                  <a:gd name="connsiteY7168" fmla="*/ 172606 h 303641"/>
                  <a:gd name="connsiteX7169" fmla="*/ 854896 w 1010331"/>
                  <a:gd name="connsiteY7169" fmla="*/ 168087 h 303641"/>
                  <a:gd name="connsiteX7170" fmla="*/ 859414 w 1010331"/>
                  <a:gd name="connsiteY7170" fmla="*/ 163569 h 303641"/>
                  <a:gd name="connsiteX7171" fmla="*/ 859414 w 1010331"/>
                  <a:gd name="connsiteY7171" fmla="*/ 163569 h 303641"/>
                  <a:gd name="connsiteX7172" fmla="*/ 962436 w 1010331"/>
                  <a:gd name="connsiteY7172" fmla="*/ 152725 h 303641"/>
                  <a:gd name="connsiteX7173" fmla="*/ 966954 w 1010331"/>
                  <a:gd name="connsiteY7173" fmla="*/ 157243 h 303641"/>
                  <a:gd name="connsiteX7174" fmla="*/ 962436 w 1010331"/>
                  <a:gd name="connsiteY7174" fmla="*/ 161761 h 303641"/>
                  <a:gd name="connsiteX7175" fmla="*/ 957917 w 1010331"/>
                  <a:gd name="connsiteY7175" fmla="*/ 157243 h 303641"/>
                  <a:gd name="connsiteX7176" fmla="*/ 962436 w 1010331"/>
                  <a:gd name="connsiteY7176" fmla="*/ 152725 h 303641"/>
                  <a:gd name="connsiteX7177" fmla="*/ 962436 w 1010331"/>
                  <a:gd name="connsiteY7177" fmla="*/ 152725 h 303641"/>
                  <a:gd name="connsiteX7178" fmla="*/ 944362 w 1010331"/>
                  <a:gd name="connsiteY7178" fmla="*/ 152725 h 303641"/>
                  <a:gd name="connsiteX7179" fmla="*/ 948880 w 1010331"/>
                  <a:gd name="connsiteY7179" fmla="*/ 157243 h 303641"/>
                  <a:gd name="connsiteX7180" fmla="*/ 944362 w 1010331"/>
                  <a:gd name="connsiteY7180" fmla="*/ 161761 h 303641"/>
                  <a:gd name="connsiteX7181" fmla="*/ 939843 w 1010331"/>
                  <a:gd name="connsiteY7181" fmla="*/ 157243 h 303641"/>
                  <a:gd name="connsiteX7182" fmla="*/ 944362 w 1010331"/>
                  <a:gd name="connsiteY7182" fmla="*/ 152725 h 303641"/>
                  <a:gd name="connsiteX7183" fmla="*/ 944362 w 1010331"/>
                  <a:gd name="connsiteY7183" fmla="*/ 152725 h 303641"/>
                  <a:gd name="connsiteX7184" fmla="*/ 925384 w 1010331"/>
                  <a:gd name="connsiteY7184" fmla="*/ 152725 h 303641"/>
                  <a:gd name="connsiteX7185" fmla="*/ 929903 w 1010331"/>
                  <a:gd name="connsiteY7185" fmla="*/ 157243 h 303641"/>
                  <a:gd name="connsiteX7186" fmla="*/ 925384 w 1010331"/>
                  <a:gd name="connsiteY7186" fmla="*/ 161761 h 303641"/>
                  <a:gd name="connsiteX7187" fmla="*/ 920866 w 1010331"/>
                  <a:gd name="connsiteY7187" fmla="*/ 157243 h 303641"/>
                  <a:gd name="connsiteX7188" fmla="*/ 925384 w 1010331"/>
                  <a:gd name="connsiteY7188" fmla="*/ 152725 h 303641"/>
                  <a:gd name="connsiteX7189" fmla="*/ 925384 w 1010331"/>
                  <a:gd name="connsiteY7189" fmla="*/ 152725 h 303641"/>
                  <a:gd name="connsiteX7190" fmla="*/ 906406 w 1010331"/>
                  <a:gd name="connsiteY7190" fmla="*/ 152725 h 303641"/>
                  <a:gd name="connsiteX7191" fmla="*/ 910925 w 1010331"/>
                  <a:gd name="connsiteY7191" fmla="*/ 157243 h 303641"/>
                  <a:gd name="connsiteX7192" fmla="*/ 906406 w 1010331"/>
                  <a:gd name="connsiteY7192" fmla="*/ 161761 h 303641"/>
                  <a:gd name="connsiteX7193" fmla="*/ 901888 w 1010331"/>
                  <a:gd name="connsiteY7193" fmla="*/ 157243 h 303641"/>
                  <a:gd name="connsiteX7194" fmla="*/ 906406 w 1010331"/>
                  <a:gd name="connsiteY7194" fmla="*/ 152725 h 303641"/>
                  <a:gd name="connsiteX7195" fmla="*/ 906406 w 1010331"/>
                  <a:gd name="connsiteY7195" fmla="*/ 152725 h 303641"/>
                  <a:gd name="connsiteX7196" fmla="*/ 887429 w 1010331"/>
                  <a:gd name="connsiteY7196" fmla="*/ 152725 h 303641"/>
                  <a:gd name="connsiteX7197" fmla="*/ 891947 w 1010331"/>
                  <a:gd name="connsiteY7197" fmla="*/ 157243 h 303641"/>
                  <a:gd name="connsiteX7198" fmla="*/ 887429 w 1010331"/>
                  <a:gd name="connsiteY7198" fmla="*/ 161761 h 303641"/>
                  <a:gd name="connsiteX7199" fmla="*/ 882910 w 1010331"/>
                  <a:gd name="connsiteY7199" fmla="*/ 157243 h 303641"/>
                  <a:gd name="connsiteX7200" fmla="*/ 887429 w 1010331"/>
                  <a:gd name="connsiteY7200" fmla="*/ 152725 h 303641"/>
                  <a:gd name="connsiteX7201" fmla="*/ 887429 w 1010331"/>
                  <a:gd name="connsiteY7201" fmla="*/ 152725 h 303641"/>
                  <a:gd name="connsiteX7202" fmla="*/ 868451 w 1010331"/>
                  <a:gd name="connsiteY7202" fmla="*/ 152725 h 303641"/>
                  <a:gd name="connsiteX7203" fmla="*/ 872970 w 1010331"/>
                  <a:gd name="connsiteY7203" fmla="*/ 157243 h 303641"/>
                  <a:gd name="connsiteX7204" fmla="*/ 868451 w 1010331"/>
                  <a:gd name="connsiteY7204" fmla="*/ 161761 h 303641"/>
                  <a:gd name="connsiteX7205" fmla="*/ 863933 w 1010331"/>
                  <a:gd name="connsiteY7205" fmla="*/ 157243 h 303641"/>
                  <a:gd name="connsiteX7206" fmla="*/ 868451 w 1010331"/>
                  <a:gd name="connsiteY7206" fmla="*/ 152725 h 303641"/>
                  <a:gd name="connsiteX7207" fmla="*/ 868451 w 1010331"/>
                  <a:gd name="connsiteY7207" fmla="*/ 152725 h 303641"/>
                  <a:gd name="connsiteX7208" fmla="*/ 850377 w 1010331"/>
                  <a:gd name="connsiteY7208" fmla="*/ 152725 h 303641"/>
                  <a:gd name="connsiteX7209" fmla="*/ 854896 w 1010331"/>
                  <a:gd name="connsiteY7209" fmla="*/ 157243 h 303641"/>
                  <a:gd name="connsiteX7210" fmla="*/ 850377 w 1010331"/>
                  <a:gd name="connsiteY7210" fmla="*/ 161761 h 303641"/>
                  <a:gd name="connsiteX7211" fmla="*/ 845859 w 1010331"/>
                  <a:gd name="connsiteY7211" fmla="*/ 157243 h 303641"/>
                  <a:gd name="connsiteX7212" fmla="*/ 850377 w 1010331"/>
                  <a:gd name="connsiteY7212" fmla="*/ 152725 h 303641"/>
                  <a:gd name="connsiteX7213" fmla="*/ 850377 w 1010331"/>
                  <a:gd name="connsiteY7213" fmla="*/ 152725 h 303641"/>
                  <a:gd name="connsiteX7214" fmla="*/ 953399 w 1010331"/>
                  <a:gd name="connsiteY7214" fmla="*/ 285568 h 303641"/>
                  <a:gd name="connsiteX7215" fmla="*/ 957917 w 1010331"/>
                  <a:gd name="connsiteY7215" fmla="*/ 290086 h 303641"/>
                  <a:gd name="connsiteX7216" fmla="*/ 953399 w 1010331"/>
                  <a:gd name="connsiteY7216" fmla="*/ 294605 h 303641"/>
                  <a:gd name="connsiteX7217" fmla="*/ 948880 w 1010331"/>
                  <a:gd name="connsiteY7217" fmla="*/ 290086 h 303641"/>
                  <a:gd name="connsiteX7218" fmla="*/ 953399 w 1010331"/>
                  <a:gd name="connsiteY7218" fmla="*/ 285568 h 303641"/>
                  <a:gd name="connsiteX7219" fmla="*/ 953399 w 1010331"/>
                  <a:gd name="connsiteY7219" fmla="*/ 285568 h 303641"/>
                  <a:gd name="connsiteX7220" fmla="*/ 934421 w 1010331"/>
                  <a:gd name="connsiteY7220" fmla="*/ 285568 h 303641"/>
                  <a:gd name="connsiteX7221" fmla="*/ 938939 w 1010331"/>
                  <a:gd name="connsiteY7221" fmla="*/ 290086 h 303641"/>
                  <a:gd name="connsiteX7222" fmla="*/ 934421 w 1010331"/>
                  <a:gd name="connsiteY7222" fmla="*/ 294605 h 303641"/>
                  <a:gd name="connsiteX7223" fmla="*/ 929903 w 1010331"/>
                  <a:gd name="connsiteY7223" fmla="*/ 290086 h 303641"/>
                  <a:gd name="connsiteX7224" fmla="*/ 934421 w 1010331"/>
                  <a:gd name="connsiteY7224" fmla="*/ 285568 h 303641"/>
                  <a:gd name="connsiteX7225" fmla="*/ 934421 w 1010331"/>
                  <a:gd name="connsiteY7225" fmla="*/ 285568 h 303641"/>
                  <a:gd name="connsiteX7226" fmla="*/ 915443 w 1010331"/>
                  <a:gd name="connsiteY7226" fmla="*/ 285568 h 303641"/>
                  <a:gd name="connsiteX7227" fmla="*/ 919962 w 1010331"/>
                  <a:gd name="connsiteY7227" fmla="*/ 290086 h 303641"/>
                  <a:gd name="connsiteX7228" fmla="*/ 915443 w 1010331"/>
                  <a:gd name="connsiteY7228" fmla="*/ 294605 h 303641"/>
                  <a:gd name="connsiteX7229" fmla="*/ 910925 w 1010331"/>
                  <a:gd name="connsiteY7229" fmla="*/ 290086 h 303641"/>
                  <a:gd name="connsiteX7230" fmla="*/ 915443 w 1010331"/>
                  <a:gd name="connsiteY7230" fmla="*/ 285568 h 303641"/>
                  <a:gd name="connsiteX7231" fmla="*/ 915443 w 1010331"/>
                  <a:gd name="connsiteY7231" fmla="*/ 285568 h 303641"/>
                  <a:gd name="connsiteX7232" fmla="*/ 897369 w 1010331"/>
                  <a:gd name="connsiteY7232" fmla="*/ 285568 h 303641"/>
                  <a:gd name="connsiteX7233" fmla="*/ 901888 w 1010331"/>
                  <a:gd name="connsiteY7233" fmla="*/ 290086 h 303641"/>
                  <a:gd name="connsiteX7234" fmla="*/ 897369 w 1010331"/>
                  <a:gd name="connsiteY7234" fmla="*/ 294605 h 303641"/>
                  <a:gd name="connsiteX7235" fmla="*/ 892851 w 1010331"/>
                  <a:gd name="connsiteY7235" fmla="*/ 290086 h 303641"/>
                  <a:gd name="connsiteX7236" fmla="*/ 897369 w 1010331"/>
                  <a:gd name="connsiteY7236" fmla="*/ 285568 h 303641"/>
                  <a:gd name="connsiteX7237" fmla="*/ 897369 w 1010331"/>
                  <a:gd name="connsiteY7237" fmla="*/ 285568 h 303641"/>
                  <a:gd name="connsiteX7238" fmla="*/ 878392 w 1010331"/>
                  <a:gd name="connsiteY7238" fmla="*/ 285568 h 303641"/>
                  <a:gd name="connsiteX7239" fmla="*/ 882910 w 1010331"/>
                  <a:gd name="connsiteY7239" fmla="*/ 290086 h 303641"/>
                  <a:gd name="connsiteX7240" fmla="*/ 878392 w 1010331"/>
                  <a:gd name="connsiteY7240" fmla="*/ 294605 h 303641"/>
                  <a:gd name="connsiteX7241" fmla="*/ 873873 w 1010331"/>
                  <a:gd name="connsiteY7241" fmla="*/ 290086 h 303641"/>
                  <a:gd name="connsiteX7242" fmla="*/ 878392 w 1010331"/>
                  <a:gd name="connsiteY7242" fmla="*/ 285568 h 303641"/>
                  <a:gd name="connsiteX7243" fmla="*/ 878392 w 1010331"/>
                  <a:gd name="connsiteY7243" fmla="*/ 285568 h 303641"/>
                  <a:gd name="connsiteX7244" fmla="*/ 859414 w 1010331"/>
                  <a:gd name="connsiteY7244" fmla="*/ 285568 h 303641"/>
                  <a:gd name="connsiteX7245" fmla="*/ 863933 w 1010331"/>
                  <a:gd name="connsiteY7245" fmla="*/ 290086 h 303641"/>
                  <a:gd name="connsiteX7246" fmla="*/ 859414 w 1010331"/>
                  <a:gd name="connsiteY7246" fmla="*/ 294605 h 303641"/>
                  <a:gd name="connsiteX7247" fmla="*/ 854896 w 1010331"/>
                  <a:gd name="connsiteY7247" fmla="*/ 290086 h 303641"/>
                  <a:gd name="connsiteX7248" fmla="*/ 859414 w 1010331"/>
                  <a:gd name="connsiteY7248" fmla="*/ 285568 h 303641"/>
                  <a:gd name="connsiteX7249" fmla="*/ 859414 w 1010331"/>
                  <a:gd name="connsiteY7249" fmla="*/ 285568 h 303641"/>
                  <a:gd name="connsiteX7250" fmla="*/ 962436 w 1010331"/>
                  <a:gd name="connsiteY7250" fmla="*/ 274723 h 303641"/>
                  <a:gd name="connsiteX7251" fmla="*/ 966954 w 1010331"/>
                  <a:gd name="connsiteY7251" fmla="*/ 279242 h 303641"/>
                  <a:gd name="connsiteX7252" fmla="*/ 962436 w 1010331"/>
                  <a:gd name="connsiteY7252" fmla="*/ 283760 h 303641"/>
                  <a:gd name="connsiteX7253" fmla="*/ 957917 w 1010331"/>
                  <a:gd name="connsiteY7253" fmla="*/ 279242 h 303641"/>
                  <a:gd name="connsiteX7254" fmla="*/ 962436 w 1010331"/>
                  <a:gd name="connsiteY7254" fmla="*/ 274723 h 303641"/>
                  <a:gd name="connsiteX7255" fmla="*/ 962436 w 1010331"/>
                  <a:gd name="connsiteY7255" fmla="*/ 274723 h 303641"/>
                  <a:gd name="connsiteX7256" fmla="*/ 944362 w 1010331"/>
                  <a:gd name="connsiteY7256" fmla="*/ 274723 h 303641"/>
                  <a:gd name="connsiteX7257" fmla="*/ 948880 w 1010331"/>
                  <a:gd name="connsiteY7257" fmla="*/ 279242 h 303641"/>
                  <a:gd name="connsiteX7258" fmla="*/ 944362 w 1010331"/>
                  <a:gd name="connsiteY7258" fmla="*/ 283760 h 303641"/>
                  <a:gd name="connsiteX7259" fmla="*/ 939843 w 1010331"/>
                  <a:gd name="connsiteY7259" fmla="*/ 279242 h 303641"/>
                  <a:gd name="connsiteX7260" fmla="*/ 944362 w 1010331"/>
                  <a:gd name="connsiteY7260" fmla="*/ 274723 h 303641"/>
                  <a:gd name="connsiteX7261" fmla="*/ 944362 w 1010331"/>
                  <a:gd name="connsiteY7261" fmla="*/ 274723 h 303641"/>
                  <a:gd name="connsiteX7262" fmla="*/ 925384 w 1010331"/>
                  <a:gd name="connsiteY7262" fmla="*/ 274723 h 303641"/>
                  <a:gd name="connsiteX7263" fmla="*/ 929903 w 1010331"/>
                  <a:gd name="connsiteY7263" fmla="*/ 279242 h 303641"/>
                  <a:gd name="connsiteX7264" fmla="*/ 925384 w 1010331"/>
                  <a:gd name="connsiteY7264" fmla="*/ 283760 h 303641"/>
                  <a:gd name="connsiteX7265" fmla="*/ 920866 w 1010331"/>
                  <a:gd name="connsiteY7265" fmla="*/ 279242 h 303641"/>
                  <a:gd name="connsiteX7266" fmla="*/ 925384 w 1010331"/>
                  <a:gd name="connsiteY7266" fmla="*/ 274723 h 303641"/>
                  <a:gd name="connsiteX7267" fmla="*/ 925384 w 1010331"/>
                  <a:gd name="connsiteY7267" fmla="*/ 274723 h 303641"/>
                  <a:gd name="connsiteX7268" fmla="*/ 906406 w 1010331"/>
                  <a:gd name="connsiteY7268" fmla="*/ 274723 h 303641"/>
                  <a:gd name="connsiteX7269" fmla="*/ 910925 w 1010331"/>
                  <a:gd name="connsiteY7269" fmla="*/ 279242 h 303641"/>
                  <a:gd name="connsiteX7270" fmla="*/ 906406 w 1010331"/>
                  <a:gd name="connsiteY7270" fmla="*/ 283760 h 303641"/>
                  <a:gd name="connsiteX7271" fmla="*/ 901888 w 1010331"/>
                  <a:gd name="connsiteY7271" fmla="*/ 279242 h 303641"/>
                  <a:gd name="connsiteX7272" fmla="*/ 906406 w 1010331"/>
                  <a:gd name="connsiteY7272" fmla="*/ 274723 h 303641"/>
                  <a:gd name="connsiteX7273" fmla="*/ 906406 w 1010331"/>
                  <a:gd name="connsiteY7273" fmla="*/ 274723 h 303641"/>
                  <a:gd name="connsiteX7274" fmla="*/ 887429 w 1010331"/>
                  <a:gd name="connsiteY7274" fmla="*/ 274723 h 303641"/>
                  <a:gd name="connsiteX7275" fmla="*/ 891947 w 1010331"/>
                  <a:gd name="connsiteY7275" fmla="*/ 279242 h 303641"/>
                  <a:gd name="connsiteX7276" fmla="*/ 887429 w 1010331"/>
                  <a:gd name="connsiteY7276" fmla="*/ 283760 h 303641"/>
                  <a:gd name="connsiteX7277" fmla="*/ 882910 w 1010331"/>
                  <a:gd name="connsiteY7277" fmla="*/ 279242 h 303641"/>
                  <a:gd name="connsiteX7278" fmla="*/ 887429 w 1010331"/>
                  <a:gd name="connsiteY7278" fmla="*/ 274723 h 303641"/>
                  <a:gd name="connsiteX7279" fmla="*/ 887429 w 1010331"/>
                  <a:gd name="connsiteY7279" fmla="*/ 274723 h 303641"/>
                  <a:gd name="connsiteX7280" fmla="*/ 868451 w 1010331"/>
                  <a:gd name="connsiteY7280" fmla="*/ 274723 h 303641"/>
                  <a:gd name="connsiteX7281" fmla="*/ 872970 w 1010331"/>
                  <a:gd name="connsiteY7281" fmla="*/ 279242 h 303641"/>
                  <a:gd name="connsiteX7282" fmla="*/ 868451 w 1010331"/>
                  <a:gd name="connsiteY7282" fmla="*/ 283760 h 303641"/>
                  <a:gd name="connsiteX7283" fmla="*/ 863933 w 1010331"/>
                  <a:gd name="connsiteY7283" fmla="*/ 279242 h 303641"/>
                  <a:gd name="connsiteX7284" fmla="*/ 868451 w 1010331"/>
                  <a:gd name="connsiteY7284" fmla="*/ 274723 h 303641"/>
                  <a:gd name="connsiteX7285" fmla="*/ 868451 w 1010331"/>
                  <a:gd name="connsiteY7285" fmla="*/ 274723 h 303641"/>
                  <a:gd name="connsiteX7286" fmla="*/ 850377 w 1010331"/>
                  <a:gd name="connsiteY7286" fmla="*/ 274723 h 303641"/>
                  <a:gd name="connsiteX7287" fmla="*/ 854896 w 1010331"/>
                  <a:gd name="connsiteY7287" fmla="*/ 279242 h 303641"/>
                  <a:gd name="connsiteX7288" fmla="*/ 850377 w 1010331"/>
                  <a:gd name="connsiteY7288" fmla="*/ 283760 h 303641"/>
                  <a:gd name="connsiteX7289" fmla="*/ 845859 w 1010331"/>
                  <a:gd name="connsiteY7289" fmla="*/ 279242 h 303641"/>
                  <a:gd name="connsiteX7290" fmla="*/ 850377 w 1010331"/>
                  <a:gd name="connsiteY7290" fmla="*/ 274723 h 303641"/>
                  <a:gd name="connsiteX7291" fmla="*/ 850377 w 1010331"/>
                  <a:gd name="connsiteY7291" fmla="*/ 274723 h 303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Lst>
                <a:rect l="l" t="t" r="r" b="b"/>
                <a:pathLst>
                  <a:path w="1010331" h="303641">
                    <a:moveTo>
                      <a:pt x="286471" y="260264"/>
                    </a:moveTo>
                    <a:lnTo>
                      <a:pt x="282857" y="261168"/>
                    </a:lnTo>
                    <a:cubicBezTo>
                      <a:pt x="282857" y="260264"/>
                      <a:pt x="281953" y="259361"/>
                      <a:pt x="281953" y="259361"/>
                    </a:cubicBezTo>
                    <a:cubicBezTo>
                      <a:pt x="281953" y="256649"/>
                      <a:pt x="283760" y="254842"/>
                      <a:pt x="286471" y="254842"/>
                    </a:cubicBezTo>
                    <a:cubicBezTo>
                      <a:pt x="289182" y="254842"/>
                      <a:pt x="290990" y="256649"/>
                      <a:pt x="290990" y="259361"/>
                    </a:cubicBezTo>
                    <a:cubicBezTo>
                      <a:pt x="290990" y="260264"/>
                      <a:pt x="290990" y="260264"/>
                      <a:pt x="290990" y="261168"/>
                    </a:cubicBezTo>
                    <a:cubicBezTo>
                      <a:pt x="289182" y="260264"/>
                      <a:pt x="287375" y="260264"/>
                      <a:pt x="286471" y="260264"/>
                    </a:cubicBezTo>
                    <a:lnTo>
                      <a:pt x="286471" y="260264"/>
                    </a:lnTo>
                    <a:close/>
                    <a:moveTo>
                      <a:pt x="261168" y="266590"/>
                    </a:moveTo>
                    <a:cubicBezTo>
                      <a:pt x="258457" y="267494"/>
                      <a:pt x="255746" y="267494"/>
                      <a:pt x="253035" y="268398"/>
                    </a:cubicBezTo>
                    <a:cubicBezTo>
                      <a:pt x="253938" y="266590"/>
                      <a:pt x="255746" y="264783"/>
                      <a:pt x="257553" y="264783"/>
                    </a:cubicBezTo>
                    <a:cubicBezTo>
                      <a:pt x="259361" y="264783"/>
                      <a:pt x="260264" y="265686"/>
                      <a:pt x="261168" y="266590"/>
                    </a:cubicBezTo>
                    <a:lnTo>
                      <a:pt x="261168" y="266590"/>
                    </a:lnTo>
                    <a:close/>
                    <a:moveTo>
                      <a:pt x="243094" y="271109"/>
                    </a:moveTo>
                    <a:lnTo>
                      <a:pt x="235864" y="272916"/>
                    </a:lnTo>
                    <a:cubicBezTo>
                      <a:pt x="234961" y="272012"/>
                      <a:pt x="234961" y="271109"/>
                      <a:pt x="234961" y="269301"/>
                    </a:cubicBezTo>
                    <a:cubicBezTo>
                      <a:pt x="234961" y="266590"/>
                      <a:pt x="236768" y="264783"/>
                      <a:pt x="239479" y="264783"/>
                    </a:cubicBezTo>
                    <a:cubicBezTo>
                      <a:pt x="242190" y="264783"/>
                      <a:pt x="243998" y="266590"/>
                      <a:pt x="243998" y="269301"/>
                    </a:cubicBezTo>
                    <a:cubicBezTo>
                      <a:pt x="243094" y="270205"/>
                      <a:pt x="243094" y="271109"/>
                      <a:pt x="243094" y="271109"/>
                    </a:cubicBezTo>
                    <a:lnTo>
                      <a:pt x="243094" y="271109"/>
                    </a:lnTo>
                    <a:close/>
                    <a:moveTo>
                      <a:pt x="229539" y="274723"/>
                    </a:moveTo>
                    <a:lnTo>
                      <a:pt x="226828" y="275627"/>
                    </a:lnTo>
                    <a:cubicBezTo>
                      <a:pt x="227731" y="274723"/>
                      <a:pt x="228635" y="274723"/>
                      <a:pt x="229539" y="274723"/>
                    </a:cubicBezTo>
                    <a:lnTo>
                      <a:pt x="229539" y="274723"/>
                    </a:lnTo>
                    <a:close/>
                    <a:moveTo>
                      <a:pt x="215080" y="278338"/>
                    </a:moveTo>
                    <a:lnTo>
                      <a:pt x="206043" y="281049"/>
                    </a:lnTo>
                    <a:cubicBezTo>
                      <a:pt x="206043" y="281049"/>
                      <a:pt x="206043" y="280146"/>
                      <a:pt x="206043" y="280146"/>
                    </a:cubicBezTo>
                    <a:cubicBezTo>
                      <a:pt x="206043" y="277434"/>
                      <a:pt x="207850" y="275627"/>
                      <a:pt x="210561" y="275627"/>
                    </a:cubicBezTo>
                    <a:cubicBezTo>
                      <a:pt x="213272" y="274723"/>
                      <a:pt x="215080" y="276531"/>
                      <a:pt x="215080" y="278338"/>
                    </a:cubicBezTo>
                    <a:lnTo>
                      <a:pt x="215080" y="278338"/>
                    </a:lnTo>
                    <a:close/>
                    <a:moveTo>
                      <a:pt x="194294" y="283760"/>
                    </a:moveTo>
                    <a:lnTo>
                      <a:pt x="192487" y="283760"/>
                    </a:lnTo>
                    <a:cubicBezTo>
                      <a:pt x="192487" y="283760"/>
                      <a:pt x="192487" y="283760"/>
                      <a:pt x="192487" y="283760"/>
                    </a:cubicBezTo>
                    <a:cubicBezTo>
                      <a:pt x="189776" y="283760"/>
                      <a:pt x="187969" y="281953"/>
                      <a:pt x="187969" y="279242"/>
                    </a:cubicBezTo>
                    <a:cubicBezTo>
                      <a:pt x="187969" y="276531"/>
                      <a:pt x="189776" y="274723"/>
                      <a:pt x="192487" y="274723"/>
                    </a:cubicBezTo>
                    <a:cubicBezTo>
                      <a:pt x="195198" y="274723"/>
                      <a:pt x="197006" y="276531"/>
                      <a:pt x="197006" y="279242"/>
                    </a:cubicBezTo>
                    <a:cubicBezTo>
                      <a:pt x="197006" y="281049"/>
                      <a:pt x="195198" y="282857"/>
                      <a:pt x="194294" y="283760"/>
                    </a:cubicBezTo>
                    <a:lnTo>
                      <a:pt x="194294" y="283760"/>
                    </a:lnTo>
                    <a:close/>
                    <a:moveTo>
                      <a:pt x="184354" y="285568"/>
                    </a:moveTo>
                    <a:lnTo>
                      <a:pt x="178932" y="287375"/>
                    </a:lnTo>
                    <a:cubicBezTo>
                      <a:pt x="179835" y="286471"/>
                      <a:pt x="180739" y="285568"/>
                      <a:pt x="182546" y="285568"/>
                    </a:cubicBezTo>
                    <a:cubicBezTo>
                      <a:pt x="183450" y="285568"/>
                      <a:pt x="183450" y="285568"/>
                      <a:pt x="184354" y="285568"/>
                    </a:cubicBezTo>
                    <a:lnTo>
                      <a:pt x="184354" y="285568"/>
                    </a:lnTo>
                    <a:close/>
                    <a:moveTo>
                      <a:pt x="168087" y="290086"/>
                    </a:moveTo>
                    <a:cubicBezTo>
                      <a:pt x="165376" y="290990"/>
                      <a:pt x="161761" y="291894"/>
                      <a:pt x="159050" y="291894"/>
                    </a:cubicBezTo>
                    <a:cubicBezTo>
                      <a:pt x="159050" y="290990"/>
                      <a:pt x="158147" y="290990"/>
                      <a:pt x="158147" y="290086"/>
                    </a:cubicBezTo>
                    <a:cubicBezTo>
                      <a:pt x="158147" y="287375"/>
                      <a:pt x="159954" y="285568"/>
                      <a:pt x="162665" y="285568"/>
                    </a:cubicBezTo>
                    <a:cubicBezTo>
                      <a:pt x="166280" y="285568"/>
                      <a:pt x="168087" y="287375"/>
                      <a:pt x="168087" y="290086"/>
                    </a:cubicBezTo>
                    <a:lnTo>
                      <a:pt x="168087" y="290086"/>
                    </a:lnTo>
                    <a:close/>
                    <a:moveTo>
                      <a:pt x="140073" y="297316"/>
                    </a:moveTo>
                    <a:lnTo>
                      <a:pt x="131036" y="300027"/>
                    </a:lnTo>
                    <a:cubicBezTo>
                      <a:pt x="131036" y="300027"/>
                      <a:pt x="131036" y="300027"/>
                      <a:pt x="131036" y="300027"/>
                    </a:cubicBezTo>
                    <a:cubicBezTo>
                      <a:pt x="131036" y="297316"/>
                      <a:pt x="132843" y="295508"/>
                      <a:pt x="135554" y="295508"/>
                    </a:cubicBezTo>
                    <a:cubicBezTo>
                      <a:pt x="137362" y="294605"/>
                      <a:pt x="139169" y="295508"/>
                      <a:pt x="140073" y="297316"/>
                    </a:cubicBezTo>
                    <a:lnTo>
                      <a:pt x="140073" y="297316"/>
                    </a:lnTo>
                    <a:close/>
                    <a:moveTo>
                      <a:pt x="120191" y="302738"/>
                    </a:moveTo>
                    <a:lnTo>
                      <a:pt x="114769" y="303642"/>
                    </a:lnTo>
                    <a:cubicBezTo>
                      <a:pt x="112962" y="302738"/>
                      <a:pt x="112058" y="300931"/>
                      <a:pt x="112058" y="299123"/>
                    </a:cubicBezTo>
                    <a:cubicBezTo>
                      <a:pt x="112058" y="296412"/>
                      <a:pt x="113866" y="294605"/>
                      <a:pt x="116577" y="294605"/>
                    </a:cubicBezTo>
                    <a:cubicBezTo>
                      <a:pt x="119288" y="294605"/>
                      <a:pt x="121095" y="296412"/>
                      <a:pt x="121095" y="299123"/>
                    </a:cubicBezTo>
                    <a:cubicBezTo>
                      <a:pt x="121095" y="300931"/>
                      <a:pt x="121095" y="301834"/>
                      <a:pt x="120191" y="302738"/>
                    </a:cubicBezTo>
                    <a:lnTo>
                      <a:pt x="120191" y="302738"/>
                    </a:lnTo>
                    <a:close/>
                    <a:moveTo>
                      <a:pt x="81333" y="303642"/>
                    </a:moveTo>
                    <a:lnTo>
                      <a:pt x="75910" y="301834"/>
                    </a:lnTo>
                    <a:lnTo>
                      <a:pt x="75007" y="300027"/>
                    </a:lnTo>
                    <a:cubicBezTo>
                      <a:pt x="75007" y="300027"/>
                      <a:pt x="75007" y="300027"/>
                      <a:pt x="75007" y="299123"/>
                    </a:cubicBezTo>
                    <a:cubicBezTo>
                      <a:pt x="75007" y="296412"/>
                      <a:pt x="76814" y="294605"/>
                      <a:pt x="79525" y="294605"/>
                    </a:cubicBezTo>
                    <a:cubicBezTo>
                      <a:pt x="82236" y="294605"/>
                      <a:pt x="84044" y="296412"/>
                      <a:pt x="84044" y="299123"/>
                    </a:cubicBezTo>
                    <a:cubicBezTo>
                      <a:pt x="84044" y="300931"/>
                      <a:pt x="83140" y="302738"/>
                      <a:pt x="81333" y="303642"/>
                    </a:cubicBezTo>
                    <a:lnTo>
                      <a:pt x="81333" y="303642"/>
                    </a:lnTo>
                    <a:close/>
                    <a:moveTo>
                      <a:pt x="71392" y="294605"/>
                    </a:moveTo>
                    <a:cubicBezTo>
                      <a:pt x="69585" y="291894"/>
                      <a:pt x="68681" y="289183"/>
                      <a:pt x="66873" y="286471"/>
                    </a:cubicBezTo>
                    <a:cubicBezTo>
                      <a:pt x="67777" y="285568"/>
                      <a:pt x="68681" y="285568"/>
                      <a:pt x="69585" y="285568"/>
                    </a:cubicBezTo>
                    <a:cubicBezTo>
                      <a:pt x="72296" y="285568"/>
                      <a:pt x="74103" y="287375"/>
                      <a:pt x="74103" y="290086"/>
                    </a:cubicBezTo>
                    <a:cubicBezTo>
                      <a:pt x="74103" y="291894"/>
                      <a:pt x="73199" y="293701"/>
                      <a:pt x="71392" y="294605"/>
                    </a:cubicBezTo>
                    <a:lnTo>
                      <a:pt x="71392" y="294605"/>
                    </a:lnTo>
                    <a:close/>
                    <a:moveTo>
                      <a:pt x="64162" y="281953"/>
                    </a:moveTo>
                    <a:cubicBezTo>
                      <a:pt x="62355" y="279242"/>
                      <a:pt x="61451" y="276531"/>
                      <a:pt x="59644" y="274723"/>
                    </a:cubicBezTo>
                    <a:cubicBezTo>
                      <a:pt x="59644" y="274723"/>
                      <a:pt x="59644" y="274723"/>
                      <a:pt x="60548" y="274723"/>
                    </a:cubicBezTo>
                    <a:cubicBezTo>
                      <a:pt x="63259" y="274723"/>
                      <a:pt x="65066" y="276531"/>
                      <a:pt x="65066" y="279242"/>
                    </a:cubicBezTo>
                    <a:cubicBezTo>
                      <a:pt x="65066" y="280146"/>
                      <a:pt x="65066" y="281049"/>
                      <a:pt x="64162" y="281953"/>
                    </a:cubicBezTo>
                    <a:lnTo>
                      <a:pt x="64162" y="281953"/>
                    </a:lnTo>
                    <a:close/>
                    <a:moveTo>
                      <a:pt x="9941" y="212368"/>
                    </a:moveTo>
                    <a:cubicBezTo>
                      <a:pt x="9941" y="211465"/>
                      <a:pt x="9037" y="209657"/>
                      <a:pt x="9037" y="208754"/>
                    </a:cubicBezTo>
                    <a:cubicBezTo>
                      <a:pt x="9037" y="206043"/>
                      <a:pt x="11748" y="204235"/>
                      <a:pt x="13555" y="204235"/>
                    </a:cubicBezTo>
                    <a:cubicBezTo>
                      <a:pt x="16267" y="204235"/>
                      <a:pt x="18074" y="206043"/>
                      <a:pt x="18074" y="208754"/>
                    </a:cubicBezTo>
                    <a:cubicBezTo>
                      <a:pt x="18074" y="211465"/>
                      <a:pt x="16267" y="213272"/>
                      <a:pt x="13555" y="213272"/>
                    </a:cubicBezTo>
                    <a:cubicBezTo>
                      <a:pt x="11748" y="214176"/>
                      <a:pt x="10844" y="213272"/>
                      <a:pt x="9941" y="212368"/>
                    </a:cubicBezTo>
                    <a:lnTo>
                      <a:pt x="9941" y="212368"/>
                    </a:lnTo>
                    <a:close/>
                    <a:moveTo>
                      <a:pt x="6326" y="202428"/>
                    </a:moveTo>
                    <a:cubicBezTo>
                      <a:pt x="5422" y="199717"/>
                      <a:pt x="4518" y="197006"/>
                      <a:pt x="3615" y="193391"/>
                    </a:cubicBezTo>
                    <a:cubicBezTo>
                      <a:pt x="3615" y="193391"/>
                      <a:pt x="3615" y="193391"/>
                      <a:pt x="4518" y="193391"/>
                    </a:cubicBezTo>
                    <a:cubicBezTo>
                      <a:pt x="7230" y="193391"/>
                      <a:pt x="9037" y="195198"/>
                      <a:pt x="9037" y="197909"/>
                    </a:cubicBezTo>
                    <a:cubicBezTo>
                      <a:pt x="9037" y="199717"/>
                      <a:pt x="8133" y="201524"/>
                      <a:pt x="6326" y="202428"/>
                    </a:cubicBezTo>
                    <a:lnTo>
                      <a:pt x="6326" y="202428"/>
                    </a:lnTo>
                    <a:close/>
                    <a:moveTo>
                      <a:pt x="904" y="180739"/>
                    </a:moveTo>
                    <a:cubicBezTo>
                      <a:pt x="904" y="178932"/>
                      <a:pt x="904" y="178028"/>
                      <a:pt x="0" y="176221"/>
                    </a:cubicBezTo>
                    <a:cubicBezTo>
                      <a:pt x="0" y="175317"/>
                      <a:pt x="904" y="174413"/>
                      <a:pt x="904" y="174413"/>
                    </a:cubicBezTo>
                    <a:cubicBezTo>
                      <a:pt x="1807" y="173510"/>
                      <a:pt x="2711" y="173510"/>
                      <a:pt x="3615" y="173510"/>
                    </a:cubicBezTo>
                    <a:cubicBezTo>
                      <a:pt x="6326" y="173510"/>
                      <a:pt x="8133" y="175317"/>
                      <a:pt x="8133" y="178028"/>
                    </a:cubicBezTo>
                    <a:cubicBezTo>
                      <a:pt x="8133" y="180739"/>
                      <a:pt x="6326" y="182546"/>
                      <a:pt x="3615" y="182546"/>
                    </a:cubicBezTo>
                    <a:cubicBezTo>
                      <a:pt x="2711" y="182546"/>
                      <a:pt x="904" y="181643"/>
                      <a:pt x="904" y="180739"/>
                    </a:cubicBezTo>
                    <a:lnTo>
                      <a:pt x="904" y="180739"/>
                    </a:lnTo>
                    <a:close/>
                    <a:moveTo>
                      <a:pt x="13555" y="152725"/>
                    </a:moveTo>
                    <a:cubicBezTo>
                      <a:pt x="15363" y="150917"/>
                      <a:pt x="16267" y="148206"/>
                      <a:pt x="18074" y="146399"/>
                    </a:cubicBezTo>
                    <a:cubicBezTo>
                      <a:pt x="18074" y="146399"/>
                      <a:pt x="18074" y="147302"/>
                      <a:pt x="18074" y="147302"/>
                    </a:cubicBezTo>
                    <a:cubicBezTo>
                      <a:pt x="18074" y="150917"/>
                      <a:pt x="16267" y="152725"/>
                      <a:pt x="13555" y="152725"/>
                    </a:cubicBezTo>
                    <a:lnTo>
                      <a:pt x="13555" y="152725"/>
                    </a:lnTo>
                    <a:close/>
                    <a:moveTo>
                      <a:pt x="21689" y="141880"/>
                    </a:moveTo>
                    <a:cubicBezTo>
                      <a:pt x="23496" y="140073"/>
                      <a:pt x="25303" y="137362"/>
                      <a:pt x="27111" y="135554"/>
                    </a:cubicBezTo>
                    <a:cubicBezTo>
                      <a:pt x="27111" y="136458"/>
                      <a:pt x="27111" y="136458"/>
                      <a:pt x="27111" y="137362"/>
                    </a:cubicBezTo>
                    <a:cubicBezTo>
                      <a:pt x="27111" y="140073"/>
                      <a:pt x="25303" y="141880"/>
                      <a:pt x="22592" y="141880"/>
                    </a:cubicBezTo>
                    <a:cubicBezTo>
                      <a:pt x="22592" y="141880"/>
                      <a:pt x="21689" y="141880"/>
                      <a:pt x="21689" y="141880"/>
                    </a:cubicBezTo>
                    <a:lnTo>
                      <a:pt x="21689" y="141880"/>
                    </a:lnTo>
                    <a:close/>
                    <a:moveTo>
                      <a:pt x="29822" y="131940"/>
                    </a:moveTo>
                    <a:cubicBezTo>
                      <a:pt x="31629" y="129228"/>
                      <a:pt x="33437" y="127421"/>
                      <a:pt x="36148" y="124710"/>
                    </a:cubicBezTo>
                    <a:cubicBezTo>
                      <a:pt x="37052" y="125614"/>
                      <a:pt x="37052" y="126517"/>
                      <a:pt x="37052" y="127421"/>
                    </a:cubicBezTo>
                    <a:cubicBezTo>
                      <a:pt x="37052" y="130132"/>
                      <a:pt x="35244" y="131940"/>
                      <a:pt x="32533" y="131940"/>
                    </a:cubicBezTo>
                    <a:cubicBezTo>
                      <a:pt x="31629" y="132843"/>
                      <a:pt x="30726" y="131940"/>
                      <a:pt x="29822" y="131940"/>
                    </a:cubicBezTo>
                    <a:lnTo>
                      <a:pt x="29822" y="131940"/>
                    </a:lnTo>
                    <a:close/>
                    <a:moveTo>
                      <a:pt x="39763" y="121095"/>
                    </a:moveTo>
                    <a:cubicBezTo>
                      <a:pt x="41570" y="119288"/>
                      <a:pt x="44281" y="117480"/>
                      <a:pt x="46088" y="116577"/>
                    </a:cubicBezTo>
                    <a:cubicBezTo>
                      <a:pt x="46088" y="116577"/>
                      <a:pt x="46088" y="116577"/>
                      <a:pt x="46088" y="116577"/>
                    </a:cubicBezTo>
                    <a:cubicBezTo>
                      <a:pt x="46088" y="119288"/>
                      <a:pt x="44281" y="121095"/>
                      <a:pt x="41570" y="121095"/>
                    </a:cubicBezTo>
                    <a:cubicBezTo>
                      <a:pt x="40666" y="121999"/>
                      <a:pt x="40666" y="121095"/>
                      <a:pt x="39763" y="121095"/>
                    </a:cubicBezTo>
                    <a:lnTo>
                      <a:pt x="39763" y="121095"/>
                    </a:lnTo>
                    <a:close/>
                    <a:moveTo>
                      <a:pt x="65066" y="109347"/>
                    </a:moveTo>
                    <a:cubicBezTo>
                      <a:pt x="67777" y="109347"/>
                      <a:pt x="70488" y="109347"/>
                      <a:pt x="74103" y="109347"/>
                    </a:cubicBezTo>
                    <a:cubicBezTo>
                      <a:pt x="73199" y="111155"/>
                      <a:pt x="71392" y="112058"/>
                      <a:pt x="69585" y="112058"/>
                    </a:cubicBezTo>
                    <a:cubicBezTo>
                      <a:pt x="67777" y="112058"/>
                      <a:pt x="65970" y="111155"/>
                      <a:pt x="65066" y="109347"/>
                    </a:cubicBezTo>
                    <a:lnTo>
                      <a:pt x="65066" y="109347"/>
                    </a:lnTo>
                    <a:close/>
                    <a:moveTo>
                      <a:pt x="84044" y="108443"/>
                    </a:moveTo>
                    <a:cubicBezTo>
                      <a:pt x="86755" y="108443"/>
                      <a:pt x="90370" y="107540"/>
                      <a:pt x="93081" y="106636"/>
                    </a:cubicBezTo>
                    <a:cubicBezTo>
                      <a:pt x="93081" y="106636"/>
                      <a:pt x="93081" y="107540"/>
                      <a:pt x="93081" y="107540"/>
                    </a:cubicBezTo>
                    <a:cubicBezTo>
                      <a:pt x="93081" y="110251"/>
                      <a:pt x="91273" y="112058"/>
                      <a:pt x="88562" y="112058"/>
                    </a:cubicBezTo>
                    <a:cubicBezTo>
                      <a:pt x="85851" y="112058"/>
                      <a:pt x="84044" y="110251"/>
                      <a:pt x="84044" y="108443"/>
                    </a:cubicBezTo>
                    <a:lnTo>
                      <a:pt x="84044" y="108443"/>
                    </a:lnTo>
                    <a:close/>
                    <a:moveTo>
                      <a:pt x="103021" y="106636"/>
                    </a:moveTo>
                    <a:cubicBezTo>
                      <a:pt x="106636" y="106636"/>
                      <a:pt x="109347" y="106636"/>
                      <a:pt x="112058" y="107540"/>
                    </a:cubicBezTo>
                    <a:lnTo>
                      <a:pt x="112058" y="107540"/>
                    </a:lnTo>
                    <a:cubicBezTo>
                      <a:pt x="112058" y="110251"/>
                      <a:pt x="110251" y="112058"/>
                      <a:pt x="107540" y="112058"/>
                    </a:cubicBezTo>
                    <a:cubicBezTo>
                      <a:pt x="104829" y="112058"/>
                      <a:pt x="103021" y="110251"/>
                      <a:pt x="103021" y="107540"/>
                    </a:cubicBezTo>
                    <a:cubicBezTo>
                      <a:pt x="103021" y="107540"/>
                      <a:pt x="103021" y="106636"/>
                      <a:pt x="103021" y="106636"/>
                    </a:cubicBezTo>
                    <a:lnTo>
                      <a:pt x="103021" y="106636"/>
                    </a:lnTo>
                    <a:close/>
                    <a:moveTo>
                      <a:pt x="121095" y="107540"/>
                    </a:moveTo>
                    <a:cubicBezTo>
                      <a:pt x="122903" y="107540"/>
                      <a:pt x="124710" y="106636"/>
                      <a:pt x="125614" y="106636"/>
                    </a:cubicBezTo>
                    <a:cubicBezTo>
                      <a:pt x="127421" y="106636"/>
                      <a:pt x="128325" y="106636"/>
                      <a:pt x="130132" y="106636"/>
                    </a:cubicBezTo>
                    <a:cubicBezTo>
                      <a:pt x="130132" y="106636"/>
                      <a:pt x="130132" y="107540"/>
                      <a:pt x="130132" y="107540"/>
                    </a:cubicBezTo>
                    <a:cubicBezTo>
                      <a:pt x="130132" y="110251"/>
                      <a:pt x="128325" y="112058"/>
                      <a:pt x="125614" y="112058"/>
                    </a:cubicBezTo>
                    <a:cubicBezTo>
                      <a:pt x="123806" y="112058"/>
                      <a:pt x="121095" y="110251"/>
                      <a:pt x="121095" y="107540"/>
                    </a:cubicBezTo>
                    <a:cubicBezTo>
                      <a:pt x="121095" y="107540"/>
                      <a:pt x="121095" y="107540"/>
                      <a:pt x="121095" y="107540"/>
                    </a:cubicBezTo>
                    <a:lnTo>
                      <a:pt x="121095" y="107540"/>
                    </a:lnTo>
                    <a:close/>
                    <a:moveTo>
                      <a:pt x="140073" y="106636"/>
                    </a:moveTo>
                    <a:cubicBezTo>
                      <a:pt x="142784" y="106636"/>
                      <a:pt x="146399" y="106636"/>
                      <a:pt x="149110" y="106636"/>
                    </a:cubicBezTo>
                    <a:cubicBezTo>
                      <a:pt x="149110" y="106636"/>
                      <a:pt x="149110" y="106636"/>
                      <a:pt x="149110" y="107540"/>
                    </a:cubicBezTo>
                    <a:cubicBezTo>
                      <a:pt x="149110" y="110251"/>
                      <a:pt x="147302" y="112058"/>
                      <a:pt x="144591" y="112058"/>
                    </a:cubicBezTo>
                    <a:cubicBezTo>
                      <a:pt x="141880" y="112058"/>
                      <a:pt x="140073" y="110251"/>
                      <a:pt x="140073" y="106636"/>
                    </a:cubicBezTo>
                    <a:cubicBezTo>
                      <a:pt x="140073" y="107540"/>
                      <a:pt x="140073" y="107540"/>
                      <a:pt x="140073" y="106636"/>
                    </a:cubicBezTo>
                    <a:lnTo>
                      <a:pt x="140073" y="106636"/>
                    </a:lnTo>
                    <a:close/>
                    <a:moveTo>
                      <a:pt x="159050" y="106636"/>
                    </a:moveTo>
                    <a:cubicBezTo>
                      <a:pt x="161761" y="106636"/>
                      <a:pt x="165376" y="106636"/>
                      <a:pt x="168087" y="106636"/>
                    </a:cubicBezTo>
                    <a:cubicBezTo>
                      <a:pt x="168087" y="106636"/>
                      <a:pt x="168087" y="107540"/>
                      <a:pt x="168087" y="107540"/>
                    </a:cubicBezTo>
                    <a:cubicBezTo>
                      <a:pt x="168087" y="110251"/>
                      <a:pt x="166280" y="112058"/>
                      <a:pt x="163569" y="112058"/>
                    </a:cubicBezTo>
                    <a:cubicBezTo>
                      <a:pt x="160858" y="112058"/>
                      <a:pt x="159050" y="110251"/>
                      <a:pt x="159050" y="106636"/>
                    </a:cubicBezTo>
                    <a:cubicBezTo>
                      <a:pt x="159050" y="107540"/>
                      <a:pt x="159050" y="107540"/>
                      <a:pt x="159050" y="106636"/>
                    </a:cubicBezTo>
                    <a:lnTo>
                      <a:pt x="159050" y="106636"/>
                    </a:lnTo>
                    <a:close/>
                    <a:moveTo>
                      <a:pt x="178028" y="106636"/>
                    </a:moveTo>
                    <a:cubicBezTo>
                      <a:pt x="180739" y="106636"/>
                      <a:pt x="184354" y="106636"/>
                      <a:pt x="187065" y="106636"/>
                    </a:cubicBezTo>
                    <a:cubicBezTo>
                      <a:pt x="187065" y="107540"/>
                      <a:pt x="187065" y="107540"/>
                      <a:pt x="187065" y="108443"/>
                    </a:cubicBezTo>
                    <a:cubicBezTo>
                      <a:pt x="187065" y="111155"/>
                      <a:pt x="185258" y="112962"/>
                      <a:pt x="182546" y="112962"/>
                    </a:cubicBezTo>
                    <a:cubicBezTo>
                      <a:pt x="179835" y="112962"/>
                      <a:pt x="178028" y="111155"/>
                      <a:pt x="178028" y="108443"/>
                    </a:cubicBezTo>
                    <a:cubicBezTo>
                      <a:pt x="178028" y="107540"/>
                      <a:pt x="178028" y="106636"/>
                      <a:pt x="178028" y="106636"/>
                    </a:cubicBezTo>
                    <a:lnTo>
                      <a:pt x="178028" y="106636"/>
                    </a:lnTo>
                    <a:close/>
                    <a:moveTo>
                      <a:pt x="206043" y="97599"/>
                    </a:moveTo>
                    <a:cubicBezTo>
                      <a:pt x="207850" y="96695"/>
                      <a:pt x="209657" y="96695"/>
                      <a:pt x="212368" y="95792"/>
                    </a:cubicBezTo>
                    <a:cubicBezTo>
                      <a:pt x="213272" y="95792"/>
                      <a:pt x="214176" y="95792"/>
                      <a:pt x="215983" y="95792"/>
                    </a:cubicBezTo>
                    <a:cubicBezTo>
                      <a:pt x="215983" y="95792"/>
                      <a:pt x="215983" y="96695"/>
                      <a:pt x="215983" y="96695"/>
                    </a:cubicBezTo>
                    <a:cubicBezTo>
                      <a:pt x="215983" y="99406"/>
                      <a:pt x="214176" y="101214"/>
                      <a:pt x="211465" y="101214"/>
                    </a:cubicBezTo>
                    <a:cubicBezTo>
                      <a:pt x="208754" y="101214"/>
                      <a:pt x="206043" y="99406"/>
                      <a:pt x="206043" y="97599"/>
                    </a:cubicBezTo>
                    <a:lnTo>
                      <a:pt x="206043" y="97599"/>
                    </a:lnTo>
                    <a:close/>
                    <a:moveTo>
                      <a:pt x="225020" y="96695"/>
                    </a:moveTo>
                    <a:cubicBezTo>
                      <a:pt x="227731" y="96695"/>
                      <a:pt x="231346" y="97599"/>
                      <a:pt x="234057" y="98503"/>
                    </a:cubicBezTo>
                    <a:cubicBezTo>
                      <a:pt x="233153" y="100310"/>
                      <a:pt x="231346" y="101214"/>
                      <a:pt x="229539" y="101214"/>
                    </a:cubicBezTo>
                    <a:cubicBezTo>
                      <a:pt x="226828" y="101214"/>
                      <a:pt x="225020" y="99406"/>
                      <a:pt x="225020" y="96695"/>
                    </a:cubicBezTo>
                    <a:lnTo>
                      <a:pt x="225020" y="96695"/>
                    </a:lnTo>
                    <a:close/>
                    <a:moveTo>
                      <a:pt x="245805" y="100310"/>
                    </a:moveTo>
                    <a:cubicBezTo>
                      <a:pt x="246709" y="100310"/>
                      <a:pt x="248516" y="100310"/>
                      <a:pt x="249420" y="101214"/>
                    </a:cubicBezTo>
                    <a:cubicBezTo>
                      <a:pt x="249420" y="101214"/>
                      <a:pt x="248516" y="101214"/>
                      <a:pt x="248516" y="101214"/>
                    </a:cubicBezTo>
                    <a:cubicBezTo>
                      <a:pt x="247613" y="101214"/>
                      <a:pt x="246709" y="101214"/>
                      <a:pt x="245805" y="100310"/>
                    </a:cubicBezTo>
                    <a:lnTo>
                      <a:pt x="245805" y="100310"/>
                    </a:lnTo>
                    <a:close/>
                    <a:moveTo>
                      <a:pt x="267494" y="101214"/>
                    </a:moveTo>
                    <a:cubicBezTo>
                      <a:pt x="268398" y="99406"/>
                      <a:pt x="270205" y="97599"/>
                      <a:pt x="271109" y="96695"/>
                    </a:cubicBezTo>
                    <a:lnTo>
                      <a:pt x="271109" y="96695"/>
                    </a:lnTo>
                    <a:cubicBezTo>
                      <a:pt x="272012" y="99406"/>
                      <a:pt x="270205" y="101214"/>
                      <a:pt x="267494" y="101214"/>
                    </a:cubicBezTo>
                    <a:lnTo>
                      <a:pt x="267494" y="101214"/>
                    </a:lnTo>
                    <a:close/>
                    <a:moveTo>
                      <a:pt x="284664" y="92177"/>
                    </a:moveTo>
                    <a:cubicBezTo>
                      <a:pt x="285568" y="92177"/>
                      <a:pt x="286471" y="92177"/>
                      <a:pt x="287375" y="92177"/>
                    </a:cubicBezTo>
                    <a:cubicBezTo>
                      <a:pt x="289182" y="93081"/>
                      <a:pt x="290990" y="94888"/>
                      <a:pt x="290990" y="96695"/>
                    </a:cubicBezTo>
                    <a:cubicBezTo>
                      <a:pt x="290990" y="99406"/>
                      <a:pt x="289182" y="101214"/>
                      <a:pt x="286471" y="101214"/>
                    </a:cubicBezTo>
                    <a:cubicBezTo>
                      <a:pt x="283760" y="101214"/>
                      <a:pt x="281953" y="99406"/>
                      <a:pt x="281953" y="96695"/>
                    </a:cubicBezTo>
                    <a:cubicBezTo>
                      <a:pt x="281953" y="94888"/>
                      <a:pt x="282857" y="93081"/>
                      <a:pt x="284664" y="92177"/>
                    </a:cubicBezTo>
                    <a:lnTo>
                      <a:pt x="284664" y="92177"/>
                    </a:lnTo>
                    <a:close/>
                    <a:moveTo>
                      <a:pt x="300931" y="93984"/>
                    </a:moveTo>
                    <a:lnTo>
                      <a:pt x="300931" y="93984"/>
                    </a:lnTo>
                    <a:cubicBezTo>
                      <a:pt x="303642" y="93984"/>
                      <a:pt x="305449" y="93081"/>
                      <a:pt x="307256" y="92177"/>
                    </a:cubicBezTo>
                    <a:cubicBezTo>
                      <a:pt x="309064" y="93081"/>
                      <a:pt x="309968" y="94888"/>
                      <a:pt x="309968" y="96695"/>
                    </a:cubicBezTo>
                    <a:cubicBezTo>
                      <a:pt x="309968" y="99406"/>
                      <a:pt x="308160" y="101214"/>
                      <a:pt x="305449" y="101214"/>
                    </a:cubicBezTo>
                    <a:cubicBezTo>
                      <a:pt x="302738" y="101214"/>
                      <a:pt x="300931" y="99406"/>
                      <a:pt x="300931" y="96695"/>
                    </a:cubicBezTo>
                    <a:cubicBezTo>
                      <a:pt x="300027" y="95792"/>
                      <a:pt x="300931" y="94888"/>
                      <a:pt x="300931" y="93984"/>
                    </a:cubicBezTo>
                    <a:lnTo>
                      <a:pt x="300931" y="93984"/>
                    </a:lnTo>
                    <a:close/>
                    <a:moveTo>
                      <a:pt x="310871" y="90370"/>
                    </a:moveTo>
                    <a:cubicBezTo>
                      <a:pt x="313582" y="88562"/>
                      <a:pt x="316293" y="86755"/>
                      <a:pt x="319004" y="84947"/>
                    </a:cubicBezTo>
                    <a:cubicBezTo>
                      <a:pt x="319004" y="85851"/>
                      <a:pt x="319908" y="86755"/>
                      <a:pt x="319908" y="87658"/>
                    </a:cubicBezTo>
                    <a:cubicBezTo>
                      <a:pt x="319908" y="90370"/>
                      <a:pt x="318101" y="92177"/>
                      <a:pt x="315390" y="92177"/>
                    </a:cubicBezTo>
                    <a:cubicBezTo>
                      <a:pt x="312679" y="92177"/>
                      <a:pt x="311775" y="91273"/>
                      <a:pt x="310871" y="90370"/>
                    </a:cubicBezTo>
                    <a:lnTo>
                      <a:pt x="310871" y="90370"/>
                    </a:lnTo>
                    <a:close/>
                    <a:moveTo>
                      <a:pt x="340693" y="80429"/>
                    </a:moveTo>
                    <a:cubicBezTo>
                      <a:pt x="342501" y="80429"/>
                      <a:pt x="344308" y="79525"/>
                      <a:pt x="346115" y="79525"/>
                    </a:cubicBezTo>
                    <a:cubicBezTo>
                      <a:pt x="345212" y="80429"/>
                      <a:pt x="344308" y="80429"/>
                      <a:pt x="343404" y="80429"/>
                    </a:cubicBezTo>
                    <a:cubicBezTo>
                      <a:pt x="341597" y="81333"/>
                      <a:pt x="341597" y="81333"/>
                      <a:pt x="340693" y="80429"/>
                    </a:cubicBezTo>
                    <a:lnTo>
                      <a:pt x="340693" y="80429"/>
                    </a:lnTo>
                    <a:close/>
                    <a:moveTo>
                      <a:pt x="356960" y="77718"/>
                    </a:moveTo>
                    <a:cubicBezTo>
                      <a:pt x="360574" y="76814"/>
                      <a:pt x="363286" y="75910"/>
                      <a:pt x="365997" y="75007"/>
                    </a:cubicBezTo>
                    <a:cubicBezTo>
                      <a:pt x="365997" y="75910"/>
                      <a:pt x="365997" y="75910"/>
                      <a:pt x="365997" y="76814"/>
                    </a:cubicBezTo>
                    <a:cubicBezTo>
                      <a:pt x="365997" y="79525"/>
                      <a:pt x="364189" y="81333"/>
                      <a:pt x="361478" y="81333"/>
                    </a:cubicBezTo>
                    <a:cubicBezTo>
                      <a:pt x="359671" y="81333"/>
                      <a:pt x="357863" y="79525"/>
                      <a:pt x="356960" y="77718"/>
                    </a:cubicBezTo>
                    <a:lnTo>
                      <a:pt x="356960" y="77718"/>
                    </a:lnTo>
                    <a:close/>
                    <a:moveTo>
                      <a:pt x="370515" y="71392"/>
                    </a:moveTo>
                    <a:cubicBezTo>
                      <a:pt x="370515" y="71392"/>
                      <a:pt x="371419" y="71392"/>
                      <a:pt x="370515" y="71392"/>
                    </a:cubicBezTo>
                    <a:cubicBezTo>
                      <a:pt x="369611" y="67777"/>
                      <a:pt x="368708" y="65970"/>
                      <a:pt x="366900" y="63259"/>
                    </a:cubicBezTo>
                    <a:cubicBezTo>
                      <a:pt x="367804" y="62355"/>
                      <a:pt x="368708" y="61451"/>
                      <a:pt x="370515" y="61451"/>
                    </a:cubicBezTo>
                    <a:cubicBezTo>
                      <a:pt x="373226" y="61451"/>
                      <a:pt x="375034" y="63259"/>
                      <a:pt x="375034" y="65970"/>
                    </a:cubicBezTo>
                    <a:cubicBezTo>
                      <a:pt x="375937" y="69585"/>
                      <a:pt x="373226" y="71392"/>
                      <a:pt x="370515" y="71392"/>
                    </a:cubicBezTo>
                    <a:lnTo>
                      <a:pt x="370515" y="71392"/>
                    </a:lnTo>
                    <a:close/>
                    <a:moveTo>
                      <a:pt x="412989" y="14459"/>
                    </a:moveTo>
                    <a:cubicBezTo>
                      <a:pt x="415700" y="14459"/>
                      <a:pt x="419315" y="13555"/>
                      <a:pt x="422026" y="14459"/>
                    </a:cubicBezTo>
                    <a:cubicBezTo>
                      <a:pt x="422026" y="15363"/>
                      <a:pt x="422026" y="15363"/>
                      <a:pt x="422026" y="16267"/>
                    </a:cubicBezTo>
                    <a:cubicBezTo>
                      <a:pt x="422026" y="18978"/>
                      <a:pt x="420218" y="20785"/>
                      <a:pt x="417507" y="20785"/>
                    </a:cubicBezTo>
                    <a:cubicBezTo>
                      <a:pt x="414796" y="20785"/>
                      <a:pt x="412989" y="18978"/>
                      <a:pt x="412989" y="16267"/>
                    </a:cubicBezTo>
                    <a:cubicBezTo>
                      <a:pt x="412989" y="15363"/>
                      <a:pt x="412989" y="14459"/>
                      <a:pt x="412989" y="14459"/>
                    </a:cubicBezTo>
                    <a:lnTo>
                      <a:pt x="412989" y="14459"/>
                    </a:lnTo>
                    <a:close/>
                    <a:moveTo>
                      <a:pt x="431966" y="15363"/>
                    </a:moveTo>
                    <a:cubicBezTo>
                      <a:pt x="435581" y="15363"/>
                      <a:pt x="438292" y="16267"/>
                      <a:pt x="441003" y="16267"/>
                    </a:cubicBezTo>
                    <a:cubicBezTo>
                      <a:pt x="440100" y="18074"/>
                      <a:pt x="438292" y="19881"/>
                      <a:pt x="436485" y="19881"/>
                    </a:cubicBezTo>
                    <a:cubicBezTo>
                      <a:pt x="433774" y="19881"/>
                      <a:pt x="431966" y="18074"/>
                      <a:pt x="431966" y="15363"/>
                    </a:cubicBezTo>
                    <a:cubicBezTo>
                      <a:pt x="431966" y="15363"/>
                      <a:pt x="431966" y="15363"/>
                      <a:pt x="431966" y="15363"/>
                    </a:cubicBezTo>
                    <a:lnTo>
                      <a:pt x="431966" y="15363"/>
                    </a:lnTo>
                    <a:close/>
                    <a:moveTo>
                      <a:pt x="450944" y="17170"/>
                    </a:moveTo>
                    <a:cubicBezTo>
                      <a:pt x="453655" y="17170"/>
                      <a:pt x="457270" y="17170"/>
                      <a:pt x="459981" y="17170"/>
                    </a:cubicBezTo>
                    <a:cubicBezTo>
                      <a:pt x="459077" y="18978"/>
                      <a:pt x="457270" y="19881"/>
                      <a:pt x="455462" y="19881"/>
                    </a:cubicBezTo>
                    <a:cubicBezTo>
                      <a:pt x="453655" y="19881"/>
                      <a:pt x="451848" y="18978"/>
                      <a:pt x="450944" y="17170"/>
                    </a:cubicBezTo>
                    <a:lnTo>
                      <a:pt x="450944" y="17170"/>
                    </a:lnTo>
                    <a:close/>
                    <a:moveTo>
                      <a:pt x="469922" y="16267"/>
                    </a:moveTo>
                    <a:cubicBezTo>
                      <a:pt x="471729" y="16267"/>
                      <a:pt x="473536" y="16267"/>
                      <a:pt x="476247" y="16267"/>
                    </a:cubicBezTo>
                    <a:cubicBezTo>
                      <a:pt x="477151" y="16267"/>
                      <a:pt x="478055" y="16267"/>
                      <a:pt x="478959" y="16267"/>
                    </a:cubicBezTo>
                    <a:cubicBezTo>
                      <a:pt x="478055" y="18074"/>
                      <a:pt x="476247" y="19881"/>
                      <a:pt x="474440" y="19881"/>
                    </a:cubicBezTo>
                    <a:cubicBezTo>
                      <a:pt x="471729" y="19881"/>
                      <a:pt x="469922" y="18978"/>
                      <a:pt x="469922" y="16267"/>
                    </a:cubicBezTo>
                    <a:lnTo>
                      <a:pt x="469922" y="16267"/>
                    </a:lnTo>
                    <a:close/>
                    <a:moveTo>
                      <a:pt x="489803" y="18978"/>
                    </a:moveTo>
                    <a:cubicBezTo>
                      <a:pt x="491610" y="18978"/>
                      <a:pt x="493418" y="19881"/>
                      <a:pt x="495225" y="19881"/>
                    </a:cubicBezTo>
                    <a:cubicBezTo>
                      <a:pt x="494321" y="19881"/>
                      <a:pt x="493418" y="20785"/>
                      <a:pt x="492514" y="20785"/>
                    </a:cubicBezTo>
                    <a:cubicBezTo>
                      <a:pt x="491610" y="19881"/>
                      <a:pt x="490707" y="19881"/>
                      <a:pt x="489803" y="18978"/>
                    </a:cubicBezTo>
                    <a:lnTo>
                      <a:pt x="489803" y="18978"/>
                    </a:lnTo>
                    <a:close/>
                    <a:moveTo>
                      <a:pt x="536795" y="22592"/>
                    </a:moveTo>
                    <a:cubicBezTo>
                      <a:pt x="539506" y="22592"/>
                      <a:pt x="541314" y="23496"/>
                      <a:pt x="544025" y="23496"/>
                    </a:cubicBezTo>
                    <a:cubicBezTo>
                      <a:pt x="544928" y="24400"/>
                      <a:pt x="544928" y="25303"/>
                      <a:pt x="544928" y="26207"/>
                    </a:cubicBezTo>
                    <a:cubicBezTo>
                      <a:pt x="544928" y="28918"/>
                      <a:pt x="543121" y="30726"/>
                      <a:pt x="540410" y="30726"/>
                    </a:cubicBezTo>
                    <a:cubicBezTo>
                      <a:pt x="537699" y="30726"/>
                      <a:pt x="535891" y="28918"/>
                      <a:pt x="535891" y="26207"/>
                    </a:cubicBezTo>
                    <a:cubicBezTo>
                      <a:pt x="534988" y="25303"/>
                      <a:pt x="535891" y="23496"/>
                      <a:pt x="536795" y="22592"/>
                    </a:cubicBezTo>
                    <a:lnTo>
                      <a:pt x="536795" y="22592"/>
                    </a:lnTo>
                    <a:close/>
                    <a:moveTo>
                      <a:pt x="553965" y="25303"/>
                    </a:moveTo>
                    <a:cubicBezTo>
                      <a:pt x="554869" y="25303"/>
                      <a:pt x="555773" y="25303"/>
                      <a:pt x="555773" y="25303"/>
                    </a:cubicBezTo>
                    <a:cubicBezTo>
                      <a:pt x="557580" y="24400"/>
                      <a:pt x="560291" y="24400"/>
                      <a:pt x="562099" y="23496"/>
                    </a:cubicBezTo>
                    <a:cubicBezTo>
                      <a:pt x="563002" y="24400"/>
                      <a:pt x="563002" y="25303"/>
                      <a:pt x="563002" y="26207"/>
                    </a:cubicBezTo>
                    <a:cubicBezTo>
                      <a:pt x="563002" y="28918"/>
                      <a:pt x="561195" y="30726"/>
                      <a:pt x="558484" y="30726"/>
                    </a:cubicBezTo>
                    <a:cubicBezTo>
                      <a:pt x="555773" y="30726"/>
                      <a:pt x="553965" y="28918"/>
                      <a:pt x="553965" y="26207"/>
                    </a:cubicBezTo>
                    <a:cubicBezTo>
                      <a:pt x="553965" y="26207"/>
                      <a:pt x="553965" y="25303"/>
                      <a:pt x="553965" y="25303"/>
                    </a:cubicBezTo>
                    <a:lnTo>
                      <a:pt x="553965" y="25303"/>
                    </a:lnTo>
                    <a:close/>
                    <a:moveTo>
                      <a:pt x="581980" y="14459"/>
                    </a:moveTo>
                    <a:cubicBezTo>
                      <a:pt x="582883" y="14459"/>
                      <a:pt x="582883" y="14459"/>
                      <a:pt x="583787" y="13555"/>
                    </a:cubicBezTo>
                    <a:cubicBezTo>
                      <a:pt x="584691" y="12652"/>
                      <a:pt x="585595" y="11748"/>
                      <a:pt x="586498" y="10844"/>
                    </a:cubicBezTo>
                    <a:cubicBezTo>
                      <a:pt x="589209" y="10844"/>
                      <a:pt x="591017" y="12652"/>
                      <a:pt x="591017" y="15363"/>
                    </a:cubicBezTo>
                    <a:cubicBezTo>
                      <a:pt x="591017" y="18074"/>
                      <a:pt x="589209" y="19881"/>
                      <a:pt x="586498" y="19881"/>
                    </a:cubicBezTo>
                    <a:cubicBezTo>
                      <a:pt x="583787" y="19881"/>
                      <a:pt x="581980" y="18074"/>
                      <a:pt x="581980" y="15363"/>
                    </a:cubicBezTo>
                    <a:cubicBezTo>
                      <a:pt x="581980" y="15363"/>
                      <a:pt x="581980" y="14459"/>
                      <a:pt x="581980" y="14459"/>
                    </a:cubicBezTo>
                    <a:lnTo>
                      <a:pt x="581980" y="14459"/>
                    </a:lnTo>
                    <a:close/>
                    <a:moveTo>
                      <a:pt x="604572" y="0"/>
                    </a:moveTo>
                    <a:lnTo>
                      <a:pt x="605476" y="0"/>
                    </a:lnTo>
                    <a:cubicBezTo>
                      <a:pt x="605476" y="0"/>
                      <a:pt x="604572" y="0"/>
                      <a:pt x="604572" y="0"/>
                    </a:cubicBezTo>
                    <a:lnTo>
                      <a:pt x="604572" y="0"/>
                    </a:lnTo>
                    <a:close/>
                    <a:moveTo>
                      <a:pt x="614513" y="1807"/>
                    </a:moveTo>
                    <a:lnTo>
                      <a:pt x="617224" y="1807"/>
                    </a:lnTo>
                    <a:cubicBezTo>
                      <a:pt x="619031" y="2711"/>
                      <a:pt x="619935" y="4518"/>
                      <a:pt x="619935" y="6326"/>
                    </a:cubicBezTo>
                    <a:cubicBezTo>
                      <a:pt x="619935" y="9037"/>
                      <a:pt x="618128" y="10844"/>
                      <a:pt x="615417" y="10844"/>
                    </a:cubicBezTo>
                    <a:cubicBezTo>
                      <a:pt x="612705" y="10844"/>
                      <a:pt x="610898" y="9037"/>
                      <a:pt x="610898" y="6326"/>
                    </a:cubicBezTo>
                    <a:cubicBezTo>
                      <a:pt x="609994" y="3615"/>
                      <a:pt x="611802" y="1807"/>
                      <a:pt x="614513" y="1807"/>
                    </a:cubicBezTo>
                    <a:lnTo>
                      <a:pt x="614513" y="1807"/>
                    </a:lnTo>
                    <a:close/>
                    <a:moveTo>
                      <a:pt x="629876" y="3615"/>
                    </a:moveTo>
                    <a:lnTo>
                      <a:pt x="638913" y="5422"/>
                    </a:lnTo>
                    <a:cubicBezTo>
                      <a:pt x="638913" y="5422"/>
                      <a:pt x="638913" y="6326"/>
                      <a:pt x="638913" y="6326"/>
                    </a:cubicBezTo>
                    <a:cubicBezTo>
                      <a:pt x="638913" y="9037"/>
                      <a:pt x="637105" y="10844"/>
                      <a:pt x="634394" y="10844"/>
                    </a:cubicBezTo>
                    <a:cubicBezTo>
                      <a:pt x="631683" y="10844"/>
                      <a:pt x="629876" y="9037"/>
                      <a:pt x="629876" y="6326"/>
                    </a:cubicBezTo>
                    <a:cubicBezTo>
                      <a:pt x="628972" y="5422"/>
                      <a:pt x="628972" y="4518"/>
                      <a:pt x="629876" y="3615"/>
                    </a:cubicBezTo>
                    <a:lnTo>
                      <a:pt x="629876" y="3615"/>
                    </a:lnTo>
                    <a:close/>
                    <a:moveTo>
                      <a:pt x="647950" y="7230"/>
                    </a:moveTo>
                    <a:lnTo>
                      <a:pt x="656987" y="9037"/>
                    </a:lnTo>
                    <a:cubicBezTo>
                      <a:pt x="656083" y="9941"/>
                      <a:pt x="654275" y="10844"/>
                      <a:pt x="652468" y="10844"/>
                    </a:cubicBezTo>
                    <a:cubicBezTo>
                      <a:pt x="650661" y="10844"/>
                      <a:pt x="647950" y="9037"/>
                      <a:pt x="647950" y="7230"/>
                    </a:cubicBezTo>
                    <a:lnTo>
                      <a:pt x="647950" y="7230"/>
                    </a:lnTo>
                    <a:close/>
                    <a:moveTo>
                      <a:pt x="669638" y="10844"/>
                    </a:moveTo>
                    <a:lnTo>
                      <a:pt x="672349" y="10844"/>
                    </a:lnTo>
                    <a:cubicBezTo>
                      <a:pt x="672349" y="10844"/>
                      <a:pt x="672349" y="10844"/>
                      <a:pt x="671446" y="10844"/>
                    </a:cubicBezTo>
                    <a:cubicBezTo>
                      <a:pt x="670542" y="10844"/>
                      <a:pt x="669638" y="10844"/>
                      <a:pt x="669638" y="10844"/>
                    </a:cubicBezTo>
                    <a:lnTo>
                      <a:pt x="669638" y="10844"/>
                    </a:lnTo>
                    <a:close/>
                    <a:moveTo>
                      <a:pt x="677771" y="11748"/>
                    </a:moveTo>
                    <a:lnTo>
                      <a:pt x="684097" y="12652"/>
                    </a:lnTo>
                    <a:cubicBezTo>
                      <a:pt x="685001" y="13555"/>
                      <a:pt x="685001" y="14459"/>
                      <a:pt x="685001" y="15363"/>
                    </a:cubicBezTo>
                    <a:cubicBezTo>
                      <a:pt x="685001" y="18074"/>
                      <a:pt x="683194" y="19881"/>
                      <a:pt x="680483" y="19881"/>
                    </a:cubicBezTo>
                    <a:cubicBezTo>
                      <a:pt x="677771" y="19881"/>
                      <a:pt x="675964" y="18074"/>
                      <a:pt x="675964" y="15363"/>
                    </a:cubicBezTo>
                    <a:cubicBezTo>
                      <a:pt x="675964" y="14459"/>
                      <a:pt x="676868" y="12652"/>
                      <a:pt x="677771" y="11748"/>
                    </a:cubicBezTo>
                    <a:lnTo>
                      <a:pt x="677771" y="11748"/>
                    </a:lnTo>
                    <a:close/>
                    <a:moveTo>
                      <a:pt x="694942" y="14459"/>
                    </a:moveTo>
                    <a:cubicBezTo>
                      <a:pt x="697653" y="15363"/>
                      <a:pt x="701268" y="15363"/>
                      <a:pt x="703979" y="16267"/>
                    </a:cubicBezTo>
                    <a:cubicBezTo>
                      <a:pt x="703979" y="18978"/>
                      <a:pt x="701268" y="20785"/>
                      <a:pt x="699460" y="20785"/>
                    </a:cubicBezTo>
                    <a:cubicBezTo>
                      <a:pt x="696749" y="20785"/>
                      <a:pt x="694942" y="18978"/>
                      <a:pt x="694942" y="16267"/>
                    </a:cubicBezTo>
                    <a:cubicBezTo>
                      <a:pt x="694942" y="15363"/>
                      <a:pt x="694942" y="15363"/>
                      <a:pt x="694942" y="14459"/>
                    </a:cubicBezTo>
                    <a:lnTo>
                      <a:pt x="694942" y="14459"/>
                    </a:lnTo>
                    <a:close/>
                    <a:moveTo>
                      <a:pt x="713919" y="18074"/>
                    </a:moveTo>
                    <a:lnTo>
                      <a:pt x="721149" y="18978"/>
                    </a:lnTo>
                    <a:cubicBezTo>
                      <a:pt x="721149" y="19881"/>
                      <a:pt x="719341" y="19881"/>
                      <a:pt x="718438" y="19881"/>
                    </a:cubicBezTo>
                    <a:cubicBezTo>
                      <a:pt x="716630" y="19881"/>
                      <a:pt x="714823" y="18978"/>
                      <a:pt x="713919" y="18074"/>
                    </a:cubicBezTo>
                    <a:lnTo>
                      <a:pt x="713919" y="18074"/>
                    </a:lnTo>
                    <a:close/>
                    <a:moveTo>
                      <a:pt x="742838" y="24400"/>
                    </a:moveTo>
                    <a:cubicBezTo>
                      <a:pt x="745549" y="25303"/>
                      <a:pt x="748260" y="26207"/>
                      <a:pt x="751875" y="26207"/>
                    </a:cubicBezTo>
                    <a:cubicBezTo>
                      <a:pt x="751875" y="26207"/>
                      <a:pt x="751875" y="26207"/>
                      <a:pt x="751875" y="26207"/>
                    </a:cubicBezTo>
                    <a:cubicBezTo>
                      <a:pt x="751875" y="28918"/>
                      <a:pt x="750067" y="30726"/>
                      <a:pt x="747356" y="30726"/>
                    </a:cubicBezTo>
                    <a:cubicBezTo>
                      <a:pt x="744645" y="30726"/>
                      <a:pt x="742838" y="28918"/>
                      <a:pt x="742838" y="26207"/>
                    </a:cubicBezTo>
                    <a:cubicBezTo>
                      <a:pt x="741934" y="25303"/>
                      <a:pt x="741934" y="24400"/>
                      <a:pt x="742838" y="24400"/>
                    </a:cubicBezTo>
                    <a:lnTo>
                      <a:pt x="742838" y="24400"/>
                    </a:lnTo>
                    <a:close/>
                    <a:moveTo>
                      <a:pt x="760912" y="28918"/>
                    </a:moveTo>
                    <a:cubicBezTo>
                      <a:pt x="763623" y="29822"/>
                      <a:pt x="765430" y="29822"/>
                      <a:pt x="767237" y="30726"/>
                    </a:cubicBezTo>
                    <a:cubicBezTo>
                      <a:pt x="766334" y="31629"/>
                      <a:pt x="765430" y="31629"/>
                      <a:pt x="764526" y="31629"/>
                    </a:cubicBezTo>
                    <a:cubicBezTo>
                      <a:pt x="763623" y="30726"/>
                      <a:pt x="761815" y="29822"/>
                      <a:pt x="760912" y="28918"/>
                    </a:cubicBezTo>
                    <a:lnTo>
                      <a:pt x="760912" y="28918"/>
                    </a:lnTo>
                    <a:close/>
                    <a:moveTo>
                      <a:pt x="772660" y="31629"/>
                    </a:moveTo>
                    <a:cubicBezTo>
                      <a:pt x="774467" y="32533"/>
                      <a:pt x="776274" y="32533"/>
                      <a:pt x="778082" y="33437"/>
                    </a:cubicBezTo>
                    <a:cubicBezTo>
                      <a:pt x="778985" y="34340"/>
                      <a:pt x="778985" y="35244"/>
                      <a:pt x="778985" y="36148"/>
                    </a:cubicBezTo>
                    <a:cubicBezTo>
                      <a:pt x="778985" y="38859"/>
                      <a:pt x="777178" y="40666"/>
                      <a:pt x="774467" y="40666"/>
                    </a:cubicBezTo>
                    <a:cubicBezTo>
                      <a:pt x="771756" y="40666"/>
                      <a:pt x="769948" y="38859"/>
                      <a:pt x="769948" y="36148"/>
                    </a:cubicBezTo>
                    <a:cubicBezTo>
                      <a:pt x="769948" y="34340"/>
                      <a:pt x="770852" y="32533"/>
                      <a:pt x="772660" y="31629"/>
                    </a:cubicBezTo>
                    <a:lnTo>
                      <a:pt x="772660" y="31629"/>
                    </a:lnTo>
                    <a:close/>
                    <a:moveTo>
                      <a:pt x="816941" y="67777"/>
                    </a:moveTo>
                    <a:cubicBezTo>
                      <a:pt x="818748" y="68681"/>
                      <a:pt x="820555" y="70488"/>
                      <a:pt x="822363" y="71392"/>
                    </a:cubicBezTo>
                    <a:cubicBezTo>
                      <a:pt x="822363" y="71392"/>
                      <a:pt x="821459" y="71392"/>
                      <a:pt x="821459" y="71392"/>
                    </a:cubicBezTo>
                    <a:cubicBezTo>
                      <a:pt x="819652" y="71392"/>
                      <a:pt x="816941" y="69585"/>
                      <a:pt x="816941" y="67777"/>
                    </a:cubicBezTo>
                    <a:lnTo>
                      <a:pt x="816941" y="67777"/>
                    </a:lnTo>
                    <a:close/>
                    <a:moveTo>
                      <a:pt x="826881" y="74103"/>
                    </a:moveTo>
                    <a:cubicBezTo>
                      <a:pt x="829592" y="75007"/>
                      <a:pt x="832303" y="75910"/>
                      <a:pt x="835918" y="77718"/>
                    </a:cubicBezTo>
                    <a:cubicBezTo>
                      <a:pt x="835014" y="79525"/>
                      <a:pt x="833207" y="81333"/>
                      <a:pt x="831400" y="81333"/>
                    </a:cubicBezTo>
                    <a:cubicBezTo>
                      <a:pt x="828689" y="81333"/>
                      <a:pt x="826881" y="79525"/>
                      <a:pt x="826881" y="76814"/>
                    </a:cubicBezTo>
                    <a:cubicBezTo>
                      <a:pt x="826881" y="75910"/>
                      <a:pt x="826881" y="75007"/>
                      <a:pt x="826881" y="74103"/>
                    </a:cubicBezTo>
                    <a:lnTo>
                      <a:pt x="826881" y="74103"/>
                    </a:lnTo>
                    <a:close/>
                    <a:moveTo>
                      <a:pt x="854896" y="84947"/>
                    </a:moveTo>
                    <a:cubicBezTo>
                      <a:pt x="857607" y="85851"/>
                      <a:pt x="860318" y="87658"/>
                      <a:pt x="863933" y="88562"/>
                    </a:cubicBezTo>
                    <a:cubicBezTo>
                      <a:pt x="863029" y="90370"/>
                      <a:pt x="861222" y="92177"/>
                      <a:pt x="859414" y="92177"/>
                    </a:cubicBezTo>
                    <a:cubicBezTo>
                      <a:pt x="856703" y="92177"/>
                      <a:pt x="854896" y="90370"/>
                      <a:pt x="854896" y="87658"/>
                    </a:cubicBezTo>
                    <a:cubicBezTo>
                      <a:pt x="854896" y="86755"/>
                      <a:pt x="854896" y="85851"/>
                      <a:pt x="854896" y="84947"/>
                    </a:cubicBezTo>
                    <a:lnTo>
                      <a:pt x="854896" y="84947"/>
                    </a:lnTo>
                    <a:close/>
                    <a:moveTo>
                      <a:pt x="882910" y="95792"/>
                    </a:moveTo>
                    <a:lnTo>
                      <a:pt x="891044" y="99406"/>
                    </a:lnTo>
                    <a:cubicBezTo>
                      <a:pt x="890140" y="100310"/>
                      <a:pt x="888333" y="101214"/>
                      <a:pt x="887429" y="101214"/>
                    </a:cubicBezTo>
                    <a:cubicBezTo>
                      <a:pt x="884718" y="101214"/>
                      <a:pt x="882910" y="99406"/>
                      <a:pt x="882910" y="95792"/>
                    </a:cubicBezTo>
                    <a:cubicBezTo>
                      <a:pt x="882910" y="96695"/>
                      <a:pt x="882910" y="95792"/>
                      <a:pt x="882910" y="95792"/>
                    </a:cubicBezTo>
                    <a:lnTo>
                      <a:pt x="882910" y="95792"/>
                    </a:lnTo>
                    <a:close/>
                    <a:moveTo>
                      <a:pt x="910925" y="107540"/>
                    </a:moveTo>
                    <a:lnTo>
                      <a:pt x="919058" y="111155"/>
                    </a:lnTo>
                    <a:cubicBezTo>
                      <a:pt x="918154" y="112058"/>
                      <a:pt x="917251" y="112962"/>
                      <a:pt x="915443" y="112962"/>
                    </a:cubicBezTo>
                    <a:cubicBezTo>
                      <a:pt x="912732" y="112058"/>
                      <a:pt x="910925" y="110251"/>
                      <a:pt x="910925" y="107540"/>
                    </a:cubicBezTo>
                    <a:cubicBezTo>
                      <a:pt x="910925" y="107540"/>
                      <a:pt x="910925" y="107540"/>
                      <a:pt x="910925" y="107540"/>
                    </a:cubicBezTo>
                    <a:lnTo>
                      <a:pt x="910925" y="107540"/>
                    </a:lnTo>
                    <a:close/>
                    <a:moveTo>
                      <a:pt x="924480" y="112058"/>
                    </a:moveTo>
                    <a:lnTo>
                      <a:pt x="929903" y="113866"/>
                    </a:lnTo>
                    <a:cubicBezTo>
                      <a:pt x="930806" y="114769"/>
                      <a:pt x="930806" y="115673"/>
                      <a:pt x="930806" y="116577"/>
                    </a:cubicBezTo>
                    <a:cubicBezTo>
                      <a:pt x="930806" y="119288"/>
                      <a:pt x="928999" y="121095"/>
                      <a:pt x="926288" y="121095"/>
                    </a:cubicBezTo>
                    <a:cubicBezTo>
                      <a:pt x="923577" y="121095"/>
                      <a:pt x="921769" y="119288"/>
                      <a:pt x="921769" y="116577"/>
                    </a:cubicBezTo>
                    <a:cubicBezTo>
                      <a:pt x="920866" y="114769"/>
                      <a:pt x="921769" y="112962"/>
                      <a:pt x="924480" y="112058"/>
                    </a:cubicBezTo>
                    <a:lnTo>
                      <a:pt x="924480" y="112058"/>
                    </a:lnTo>
                    <a:close/>
                    <a:moveTo>
                      <a:pt x="939843" y="118384"/>
                    </a:moveTo>
                    <a:lnTo>
                      <a:pt x="946169" y="121095"/>
                    </a:lnTo>
                    <a:cubicBezTo>
                      <a:pt x="945265" y="121095"/>
                      <a:pt x="945265" y="121095"/>
                      <a:pt x="944362" y="121095"/>
                    </a:cubicBezTo>
                    <a:cubicBezTo>
                      <a:pt x="941651" y="121999"/>
                      <a:pt x="940747" y="120191"/>
                      <a:pt x="939843" y="118384"/>
                    </a:cubicBezTo>
                    <a:lnTo>
                      <a:pt x="939843" y="118384"/>
                    </a:lnTo>
                    <a:close/>
                    <a:moveTo>
                      <a:pt x="951591" y="123806"/>
                    </a:moveTo>
                    <a:lnTo>
                      <a:pt x="957917" y="126517"/>
                    </a:lnTo>
                    <a:lnTo>
                      <a:pt x="957917" y="126517"/>
                    </a:lnTo>
                    <a:cubicBezTo>
                      <a:pt x="957917" y="127421"/>
                      <a:pt x="957917" y="127421"/>
                      <a:pt x="957917" y="128325"/>
                    </a:cubicBezTo>
                    <a:cubicBezTo>
                      <a:pt x="957917" y="131036"/>
                      <a:pt x="956110" y="132843"/>
                      <a:pt x="953399" y="132843"/>
                    </a:cubicBezTo>
                    <a:cubicBezTo>
                      <a:pt x="950688" y="132843"/>
                      <a:pt x="948880" y="131036"/>
                      <a:pt x="948880" y="128325"/>
                    </a:cubicBezTo>
                    <a:cubicBezTo>
                      <a:pt x="948880" y="125614"/>
                      <a:pt x="949784" y="123806"/>
                      <a:pt x="951591" y="123806"/>
                    </a:cubicBezTo>
                    <a:lnTo>
                      <a:pt x="951591" y="123806"/>
                    </a:lnTo>
                    <a:close/>
                    <a:moveTo>
                      <a:pt x="967858" y="130132"/>
                    </a:moveTo>
                    <a:cubicBezTo>
                      <a:pt x="968761" y="131036"/>
                      <a:pt x="968761" y="131036"/>
                      <a:pt x="969665" y="131940"/>
                    </a:cubicBezTo>
                    <a:cubicBezTo>
                      <a:pt x="968761" y="131036"/>
                      <a:pt x="968761" y="131036"/>
                      <a:pt x="967858" y="130132"/>
                    </a:cubicBezTo>
                    <a:lnTo>
                      <a:pt x="967858" y="130132"/>
                    </a:lnTo>
                    <a:close/>
                    <a:moveTo>
                      <a:pt x="975087" y="144591"/>
                    </a:moveTo>
                    <a:cubicBezTo>
                      <a:pt x="975991" y="146399"/>
                      <a:pt x="975991" y="148206"/>
                      <a:pt x="976895" y="150013"/>
                    </a:cubicBezTo>
                    <a:cubicBezTo>
                      <a:pt x="975991" y="151821"/>
                      <a:pt x="974184" y="152725"/>
                      <a:pt x="972376" y="152725"/>
                    </a:cubicBezTo>
                    <a:cubicBezTo>
                      <a:pt x="969665" y="152725"/>
                      <a:pt x="967858" y="150917"/>
                      <a:pt x="967858" y="148206"/>
                    </a:cubicBezTo>
                    <a:cubicBezTo>
                      <a:pt x="967858" y="145495"/>
                      <a:pt x="969665" y="143688"/>
                      <a:pt x="972376" y="143688"/>
                    </a:cubicBezTo>
                    <a:cubicBezTo>
                      <a:pt x="973280" y="143688"/>
                      <a:pt x="974184" y="143688"/>
                      <a:pt x="975087" y="144591"/>
                    </a:cubicBezTo>
                    <a:lnTo>
                      <a:pt x="975087" y="144591"/>
                    </a:lnTo>
                    <a:close/>
                    <a:moveTo>
                      <a:pt x="977798" y="155436"/>
                    </a:moveTo>
                    <a:cubicBezTo>
                      <a:pt x="978702" y="157243"/>
                      <a:pt x="978702" y="159954"/>
                      <a:pt x="979606" y="161761"/>
                    </a:cubicBezTo>
                    <a:cubicBezTo>
                      <a:pt x="977798" y="160858"/>
                      <a:pt x="976895" y="159050"/>
                      <a:pt x="976895" y="157243"/>
                    </a:cubicBezTo>
                    <a:cubicBezTo>
                      <a:pt x="976895" y="156339"/>
                      <a:pt x="976895" y="155436"/>
                      <a:pt x="977798" y="155436"/>
                    </a:cubicBezTo>
                    <a:lnTo>
                      <a:pt x="977798" y="155436"/>
                    </a:lnTo>
                    <a:close/>
                    <a:moveTo>
                      <a:pt x="978702" y="174413"/>
                    </a:moveTo>
                    <a:cubicBezTo>
                      <a:pt x="978702" y="176221"/>
                      <a:pt x="977798" y="178932"/>
                      <a:pt x="977798" y="180739"/>
                    </a:cubicBezTo>
                    <a:cubicBezTo>
                      <a:pt x="977798" y="179835"/>
                      <a:pt x="976895" y="178932"/>
                      <a:pt x="976895" y="178028"/>
                    </a:cubicBezTo>
                    <a:cubicBezTo>
                      <a:pt x="976895" y="176221"/>
                      <a:pt x="977798" y="175317"/>
                      <a:pt x="978702" y="174413"/>
                    </a:cubicBezTo>
                    <a:lnTo>
                      <a:pt x="978702" y="174413"/>
                    </a:lnTo>
                    <a:close/>
                    <a:moveTo>
                      <a:pt x="977798" y="180739"/>
                    </a:moveTo>
                    <a:cubicBezTo>
                      <a:pt x="979606" y="180739"/>
                      <a:pt x="981413" y="181643"/>
                      <a:pt x="982317" y="182546"/>
                    </a:cubicBezTo>
                    <a:cubicBezTo>
                      <a:pt x="982317" y="182546"/>
                      <a:pt x="981413" y="182546"/>
                      <a:pt x="981413" y="182546"/>
                    </a:cubicBezTo>
                    <a:cubicBezTo>
                      <a:pt x="979606" y="182546"/>
                      <a:pt x="978702" y="181643"/>
                      <a:pt x="977798" y="180739"/>
                    </a:cubicBezTo>
                    <a:lnTo>
                      <a:pt x="977798" y="180739"/>
                    </a:lnTo>
                    <a:close/>
                    <a:moveTo>
                      <a:pt x="986835" y="186161"/>
                    </a:moveTo>
                    <a:cubicBezTo>
                      <a:pt x="988643" y="187969"/>
                      <a:pt x="990450" y="190680"/>
                      <a:pt x="991354" y="193391"/>
                    </a:cubicBezTo>
                    <a:cubicBezTo>
                      <a:pt x="991354" y="193391"/>
                      <a:pt x="991354" y="193391"/>
                      <a:pt x="991354" y="194294"/>
                    </a:cubicBezTo>
                    <a:cubicBezTo>
                      <a:pt x="991354" y="194294"/>
                      <a:pt x="991354" y="194294"/>
                      <a:pt x="990450" y="194294"/>
                    </a:cubicBezTo>
                    <a:cubicBezTo>
                      <a:pt x="987739" y="194294"/>
                      <a:pt x="985932" y="192487"/>
                      <a:pt x="985932" y="189776"/>
                    </a:cubicBezTo>
                    <a:cubicBezTo>
                      <a:pt x="985932" y="187969"/>
                      <a:pt x="986835" y="187065"/>
                      <a:pt x="986835" y="186161"/>
                    </a:cubicBezTo>
                    <a:lnTo>
                      <a:pt x="986835" y="186161"/>
                    </a:lnTo>
                    <a:close/>
                    <a:moveTo>
                      <a:pt x="991354" y="204235"/>
                    </a:moveTo>
                    <a:cubicBezTo>
                      <a:pt x="991354" y="205139"/>
                      <a:pt x="991354" y="206946"/>
                      <a:pt x="991354" y="207850"/>
                    </a:cubicBezTo>
                    <a:cubicBezTo>
                      <a:pt x="992257" y="209657"/>
                      <a:pt x="992257" y="210561"/>
                      <a:pt x="993161" y="212368"/>
                    </a:cubicBezTo>
                    <a:cubicBezTo>
                      <a:pt x="992257" y="213272"/>
                      <a:pt x="991354" y="213272"/>
                      <a:pt x="990450" y="213272"/>
                    </a:cubicBezTo>
                    <a:cubicBezTo>
                      <a:pt x="987739" y="213272"/>
                      <a:pt x="985932" y="211465"/>
                      <a:pt x="985932" y="208754"/>
                    </a:cubicBezTo>
                    <a:cubicBezTo>
                      <a:pt x="985932" y="206043"/>
                      <a:pt x="988643" y="204235"/>
                      <a:pt x="991354" y="204235"/>
                    </a:cubicBezTo>
                    <a:cubicBezTo>
                      <a:pt x="991354" y="204235"/>
                      <a:pt x="991354" y="204235"/>
                      <a:pt x="991354" y="204235"/>
                    </a:cubicBezTo>
                    <a:lnTo>
                      <a:pt x="991354" y="204235"/>
                    </a:lnTo>
                    <a:close/>
                    <a:moveTo>
                      <a:pt x="995872" y="219598"/>
                    </a:moveTo>
                    <a:lnTo>
                      <a:pt x="996776" y="221405"/>
                    </a:lnTo>
                    <a:cubicBezTo>
                      <a:pt x="995872" y="220502"/>
                      <a:pt x="995872" y="219598"/>
                      <a:pt x="995872" y="219598"/>
                    </a:cubicBezTo>
                    <a:lnTo>
                      <a:pt x="995872" y="219598"/>
                    </a:lnTo>
                    <a:close/>
                    <a:moveTo>
                      <a:pt x="1001294" y="234057"/>
                    </a:moveTo>
                    <a:cubicBezTo>
                      <a:pt x="1002198" y="236768"/>
                      <a:pt x="1003102" y="238576"/>
                      <a:pt x="1004005" y="241287"/>
                    </a:cubicBezTo>
                    <a:cubicBezTo>
                      <a:pt x="1003102" y="243094"/>
                      <a:pt x="1001294" y="243998"/>
                      <a:pt x="999487" y="243998"/>
                    </a:cubicBezTo>
                    <a:cubicBezTo>
                      <a:pt x="996776" y="243998"/>
                      <a:pt x="994969" y="242190"/>
                      <a:pt x="994969" y="239479"/>
                    </a:cubicBezTo>
                    <a:cubicBezTo>
                      <a:pt x="994969" y="236768"/>
                      <a:pt x="996776" y="234961"/>
                      <a:pt x="999487" y="234961"/>
                    </a:cubicBezTo>
                    <a:cubicBezTo>
                      <a:pt x="1000391" y="234057"/>
                      <a:pt x="1001294" y="234057"/>
                      <a:pt x="1001294" y="234057"/>
                    </a:cubicBezTo>
                    <a:lnTo>
                      <a:pt x="1001294" y="234057"/>
                    </a:lnTo>
                    <a:close/>
                    <a:moveTo>
                      <a:pt x="1006717" y="245805"/>
                    </a:moveTo>
                    <a:cubicBezTo>
                      <a:pt x="1007620" y="248516"/>
                      <a:pt x="1009428" y="251227"/>
                      <a:pt x="1010331" y="253938"/>
                    </a:cubicBezTo>
                    <a:cubicBezTo>
                      <a:pt x="1010331" y="253938"/>
                      <a:pt x="1010331" y="253938"/>
                      <a:pt x="1009428" y="253938"/>
                    </a:cubicBezTo>
                    <a:cubicBezTo>
                      <a:pt x="1006717" y="253938"/>
                      <a:pt x="1004909" y="252131"/>
                      <a:pt x="1004909" y="249420"/>
                    </a:cubicBezTo>
                    <a:cubicBezTo>
                      <a:pt x="1004909" y="248516"/>
                      <a:pt x="1005813" y="246709"/>
                      <a:pt x="1006717" y="245805"/>
                    </a:cubicBezTo>
                    <a:lnTo>
                      <a:pt x="1006717" y="245805"/>
                    </a:lnTo>
                    <a:close/>
                    <a:moveTo>
                      <a:pt x="967858" y="299123"/>
                    </a:moveTo>
                    <a:lnTo>
                      <a:pt x="958821" y="299123"/>
                    </a:lnTo>
                    <a:cubicBezTo>
                      <a:pt x="958821" y="296412"/>
                      <a:pt x="960628" y="294605"/>
                      <a:pt x="963339" y="294605"/>
                    </a:cubicBezTo>
                    <a:cubicBezTo>
                      <a:pt x="965147" y="294605"/>
                      <a:pt x="967858" y="297316"/>
                      <a:pt x="967858" y="299123"/>
                    </a:cubicBezTo>
                    <a:lnTo>
                      <a:pt x="967858" y="299123"/>
                    </a:lnTo>
                    <a:close/>
                    <a:moveTo>
                      <a:pt x="948880" y="299123"/>
                    </a:moveTo>
                    <a:lnTo>
                      <a:pt x="939843" y="299123"/>
                    </a:lnTo>
                    <a:cubicBezTo>
                      <a:pt x="939843" y="296412"/>
                      <a:pt x="941651" y="294605"/>
                      <a:pt x="944362" y="294605"/>
                    </a:cubicBezTo>
                    <a:cubicBezTo>
                      <a:pt x="946169" y="294605"/>
                      <a:pt x="948880" y="296412"/>
                      <a:pt x="948880" y="299123"/>
                    </a:cubicBezTo>
                    <a:lnTo>
                      <a:pt x="948880" y="299123"/>
                    </a:lnTo>
                    <a:close/>
                    <a:moveTo>
                      <a:pt x="929903" y="299123"/>
                    </a:moveTo>
                    <a:lnTo>
                      <a:pt x="920866" y="299123"/>
                    </a:lnTo>
                    <a:cubicBezTo>
                      <a:pt x="920866" y="296412"/>
                      <a:pt x="922673" y="294605"/>
                      <a:pt x="925384" y="294605"/>
                    </a:cubicBezTo>
                    <a:cubicBezTo>
                      <a:pt x="928095" y="294605"/>
                      <a:pt x="929903" y="296412"/>
                      <a:pt x="929903" y="299123"/>
                    </a:cubicBezTo>
                    <a:lnTo>
                      <a:pt x="929903" y="299123"/>
                    </a:lnTo>
                    <a:close/>
                    <a:moveTo>
                      <a:pt x="910925" y="299123"/>
                    </a:moveTo>
                    <a:lnTo>
                      <a:pt x="901888" y="299123"/>
                    </a:lnTo>
                    <a:cubicBezTo>
                      <a:pt x="901888" y="296412"/>
                      <a:pt x="903695" y="294605"/>
                      <a:pt x="906406" y="294605"/>
                    </a:cubicBezTo>
                    <a:cubicBezTo>
                      <a:pt x="909117" y="294605"/>
                      <a:pt x="910925" y="296412"/>
                      <a:pt x="910925" y="299123"/>
                    </a:cubicBezTo>
                    <a:lnTo>
                      <a:pt x="910925" y="299123"/>
                    </a:lnTo>
                    <a:close/>
                    <a:moveTo>
                      <a:pt x="891947" y="299123"/>
                    </a:moveTo>
                    <a:lnTo>
                      <a:pt x="882910" y="299123"/>
                    </a:lnTo>
                    <a:cubicBezTo>
                      <a:pt x="882910" y="296412"/>
                      <a:pt x="884718" y="294605"/>
                      <a:pt x="887429" y="294605"/>
                    </a:cubicBezTo>
                    <a:cubicBezTo>
                      <a:pt x="890140" y="294605"/>
                      <a:pt x="891947" y="296412"/>
                      <a:pt x="891947" y="299123"/>
                    </a:cubicBezTo>
                    <a:lnTo>
                      <a:pt x="891947" y="299123"/>
                    </a:lnTo>
                    <a:close/>
                    <a:moveTo>
                      <a:pt x="873873" y="299123"/>
                    </a:moveTo>
                    <a:lnTo>
                      <a:pt x="864836" y="299123"/>
                    </a:lnTo>
                    <a:cubicBezTo>
                      <a:pt x="864836" y="296412"/>
                      <a:pt x="866644" y="294605"/>
                      <a:pt x="869355" y="294605"/>
                    </a:cubicBezTo>
                    <a:cubicBezTo>
                      <a:pt x="871162" y="294605"/>
                      <a:pt x="872970" y="296412"/>
                      <a:pt x="873873" y="299123"/>
                    </a:cubicBezTo>
                    <a:lnTo>
                      <a:pt x="873873" y="299123"/>
                    </a:lnTo>
                    <a:close/>
                    <a:moveTo>
                      <a:pt x="854896" y="299123"/>
                    </a:moveTo>
                    <a:lnTo>
                      <a:pt x="845859" y="299123"/>
                    </a:lnTo>
                    <a:cubicBezTo>
                      <a:pt x="845859" y="296412"/>
                      <a:pt x="847666" y="294605"/>
                      <a:pt x="850377" y="294605"/>
                    </a:cubicBezTo>
                    <a:cubicBezTo>
                      <a:pt x="852185" y="294605"/>
                      <a:pt x="854896" y="296412"/>
                      <a:pt x="854896" y="299123"/>
                    </a:cubicBezTo>
                    <a:lnTo>
                      <a:pt x="854896" y="299123"/>
                    </a:lnTo>
                    <a:close/>
                    <a:moveTo>
                      <a:pt x="835918" y="299123"/>
                    </a:moveTo>
                    <a:lnTo>
                      <a:pt x="826881" y="299123"/>
                    </a:lnTo>
                    <a:cubicBezTo>
                      <a:pt x="826881" y="296412"/>
                      <a:pt x="829592" y="294605"/>
                      <a:pt x="831400" y="294605"/>
                    </a:cubicBezTo>
                    <a:cubicBezTo>
                      <a:pt x="833207" y="294605"/>
                      <a:pt x="835918" y="296412"/>
                      <a:pt x="835918" y="299123"/>
                    </a:cubicBezTo>
                    <a:lnTo>
                      <a:pt x="835918" y="299123"/>
                    </a:lnTo>
                    <a:close/>
                    <a:moveTo>
                      <a:pt x="816941" y="299123"/>
                    </a:moveTo>
                    <a:lnTo>
                      <a:pt x="807904" y="299123"/>
                    </a:lnTo>
                    <a:cubicBezTo>
                      <a:pt x="807904" y="296412"/>
                      <a:pt x="810615" y="294605"/>
                      <a:pt x="812422" y="294605"/>
                    </a:cubicBezTo>
                    <a:cubicBezTo>
                      <a:pt x="815133" y="294605"/>
                      <a:pt x="816941" y="296412"/>
                      <a:pt x="816941" y="299123"/>
                    </a:cubicBezTo>
                    <a:lnTo>
                      <a:pt x="816941" y="299123"/>
                    </a:lnTo>
                    <a:close/>
                    <a:moveTo>
                      <a:pt x="797963" y="299123"/>
                    </a:moveTo>
                    <a:lnTo>
                      <a:pt x="788926" y="299123"/>
                    </a:lnTo>
                    <a:cubicBezTo>
                      <a:pt x="788926" y="296412"/>
                      <a:pt x="791637" y="294605"/>
                      <a:pt x="793445" y="294605"/>
                    </a:cubicBezTo>
                    <a:cubicBezTo>
                      <a:pt x="796156" y="294605"/>
                      <a:pt x="797963" y="296412"/>
                      <a:pt x="797963" y="299123"/>
                    </a:cubicBezTo>
                    <a:lnTo>
                      <a:pt x="797963" y="299123"/>
                    </a:lnTo>
                    <a:close/>
                    <a:moveTo>
                      <a:pt x="778985" y="299123"/>
                    </a:moveTo>
                    <a:lnTo>
                      <a:pt x="769948" y="299123"/>
                    </a:lnTo>
                    <a:cubicBezTo>
                      <a:pt x="769948" y="296412"/>
                      <a:pt x="771756" y="295508"/>
                      <a:pt x="774467" y="295508"/>
                    </a:cubicBezTo>
                    <a:cubicBezTo>
                      <a:pt x="777178" y="294605"/>
                      <a:pt x="778985" y="296412"/>
                      <a:pt x="778985" y="299123"/>
                    </a:cubicBezTo>
                    <a:lnTo>
                      <a:pt x="778985" y="299123"/>
                    </a:lnTo>
                    <a:close/>
                    <a:moveTo>
                      <a:pt x="760912" y="299123"/>
                    </a:moveTo>
                    <a:lnTo>
                      <a:pt x="751875" y="299123"/>
                    </a:lnTo>
                    <a:cubicBezTo>
                      <a:pt x="751875" y="297316"/>
                      <a:pt x="754586" y="295508"/>
                      <a:pt x="756393" y="295508"/>
                    </a:cubicBezTo>
                    <a:cubicBezTo>
                      <a:pt x="758200" y="294605"/>
                      <a:pt x="760008" y="296412"/>
                      <a:pt x="760912" y="299123"/>
                    </a:cubicBezTo>
                    <a:lnTo>
                      <a:pt x="760912" y="299123"/>
                    </a:lnTo>
                    <a:close/>
                    <a:moveTo>
                      <a:pt x="741934" y="299123"/>
                    </a:moveTo>
                    <a:lnTo>
                      <a:pt x="732897" y="299123"/>
                    </a:lnTo>
                    <a:cubicBezTo>
                      <a:pt x="732897" y="297316"/>
                      <a:pt x="735608" y="295508"/>
                      <a:pt x="737415" y="295508"/>
                    </a:cubicBezTo>
                    <a:cubicBezTo>
                      <a:pt x="739223" y="294605"/>
                      <a:pt x="741934" y="296412"/>
                      <a:pt x="741934" y="299123"/>
                    </a:cubicBezTo>
                    <a:lnTo>
                      <a:pt x="741934" y="299123"/>
                    </a:lnTo>
                    <a:close/>
                    <a:moveTo>
                      <a:pt x="722956" y="299123"/>
                    </a:moveTo>
                    <a:lnTo>
                      <a:pt x="713919" y="299123"/>
                    </a:lnTo>
                    <a:cubicBezTo>
                      <a:pt x="713919" y="297316"/>
                      <a:pt x="716630" y="295508"/>
                      <a:pt x="718438" y="295508"/>
                    </a:cubicBezTo>
                    <a:cubicBezTo>
                      <a:pt x="721149" y="294605"/>
                      <a:pt x="722956" y="296412"/>
                      <a:pt x="722956" y="299123"/>
                    </a:cubicBezTo>
                    <a:lnTo>
                      <a:pt x="722956" y="299123"/>
                    </a:lnTo>
                    <a:close/>
                    <a:moveTo>
                      <a:pt x="703979" y="299123"/>
                    </a:moveTo>
                    <a:lnTo>
                      <a:pt x="694942" y="299123"/>
                    </a:lnTo>
                    <a:cubicBezTo>
                      <a:pt x="694942" y="297316"/>
                      <a:pt x="697653" y="295508"/>
                      <a:pt x="699460" y="295508"/>
                    </a:cubicBezTo>
                    <a:cubicBezTo>
                      <a:pt x="702171" y="294605"/>
                      <a:pt x="703979" y="296412"/>
                      <a:pt x="703979" y="299123"/>
                    </a:cubicBezTo>
                    <a:lnTo>
                      <a:pt x="703979" y="299123"/>
                    </a:lnTo>
                    <a:close/>
                    <a:moveTo>
                      <a:pt x="685905" y="298219"/>
                    </a:moveTo>
                    <a:lnTo>
                      <a:pt x="676868" y="298219"/>
                    </a:lnTo>
                    <a:cubicBezTo>
                      <a:pt x="676868" y="296412"/>
                      <a:pt x="679579" y="294605"/>
                      <a:pt x="681386" y="294605"/>
                    </a:cubicBezTo>
                    <a:cubicBezTo>
                      <a:pt x="683194" y="294605"/>
                      <a:pt x="685001" y="296412"/>
                      <a:pt x="685905" y="298219"/>
                    </a:cubicBezTo>
                    <a:lnTo>
                      <a:pt x="685905" y="298219"/>
                    </a:lnTo>
                    <a:close/>
                    <a:moveTo>
                      <a:pt x="666927" y="298219"/>
                    </a:moveTo>
                    <a:lnTo>
                      <a:pt x="657890" y="298219"/>
                    </a:lnTo>
                    <a:cubicBezTo>
                      <a:pt x="658794" y="296412"/>
                      <a:pt x="660601" y="294605"/>
                      <a:pt x="662409" y="294605"/>
                    </a:cubicBezTo>
                    <a:cubicBezTo>
                      <a:pt x="664216" y="294605"/>
                      <a:pt x="666023" y="296412"/>
                      <a:pt x="666927" y="298219"/>
                    </a:cubicBezTo>
                    <a:lnTo>
                      <a:pt x="666927" y="298219"/>
                    </a:lnTo>
                    <a:close/>
                    <a:moveTo>
                      <a:pt x="647950" y="298219"/>
                    </a:moveTo>
                    <a:lnTo>
                      <a:pt x="638913" y="298219"/>
                    </a:lnTo>
                    <a:cubicBezTo>
                      <a:pt x="639816" y="296412"/>
                      <a:pt x="641624" y="294605"/>
                      <a:pt x="643431" y="294605"/>
                    </a:cubicBezTo>
                    <a:cubicBezTo>
                      <a:pt x="645238" y="294605"/>
                      <a:pt x="647046" y="296412"/>
                      <a:pt x="647950" y="298219"/>
                    </a:cubicBezTo>
                    <a:lnTo>
                      <a:pt x="647950" y="298219"/>
                    </a:lnTo>
                    <a:close/>
                    <a:moveTo>
                      <a:pt x="628972" y="298219"/>
                    </a:moveTo>
                    <a:lnTo>
                      <a:pt x="619935" y="298219"/>
                    </a:lnTo>
                    <a:cubicBezTo>
                      <a:pt x="620839" y="296412"/>
                      <a:pt x="622646" y="294605"/>
                      <a:pt x="624453" y="294605"/>
                    </a:cubicBezTo>
                    <a:cubicBezTo>
                      <a:pt x="627165" y="294605"/>
                      <a:pt x="628972" y="296412"/>
                      <a:pt x="628972" y="298219"/>
                    </a:cubicBezTo>
                    <a:lnTo>
                      <a:pt x="628972" y="298219"/>
                    </a:lnTo>
                    <a:close/>
                    <a:moveTo>
                      <a:pt x="609994" y="298219"/>
                    </a:moveTo>
                    <a:lnTo>
                      <a:pt x="600957" y="298219"/>
                    </a:lnTo>
                    <a:cubicBezTo>
                      <a:pt x="601861" y="296412"/>
                      <a:pt x="603669" y="294605"/>
                      <a:pt x="605476" y="294605"/>
                    </a:cubicBezTo>
                    <a:cubicBezTo>
                      <a:pt x="607283" y="294605"/>
                      <a:pt x="609994" y="296412"/>
                      <a:pt x="609994" y="298219"/>
                    </a:cubicBezTo>
                    <a:lnTo>
                      <a:pt x="609994" y="298219"/>
                    </a:lnTo>
                    <a:close/>
                    <a:moveTo>
                      <a:pt x="591920" y="298219"/>
                    </a:moveTo>
                    <a:lnTo>
                      <a:pt x="582883" y="298219"/>
                    </a:lnTo>
                    <a:cubicBezTo>
                      <a:pt x="583787" y="296412"/>
                      <a:pt x="585595" y="294605"/>
                      <a:pt x="587402" y="294605"/>
                    </a:cubicBezTo>
                    <a:cubicBezTo>
                      <a:pt x="589209" y="294605"/>
                      <a:pt x="591017" y="296412"/>
                      <a:pt x="591920" y="298219"/>
                    </a:cubicBezTo>
                    <a:lnTo>
                      <a:pt x="591920" y="298219"/>
                    </a:lnTo>
                    <a:close/>
                    <a:moveTo>
                      <a:pt x="572943" y="298219"/>
                    </a:moveTo>
                    <a:lnTo>
                      <a:pt x="563906" y="298219"/>
                    </a:lnTo>
                    <a:cubicBezTo>
                      <a:pt x="564810" y="296412"/>
                      <a:pt x="566617" y="294605"/>
                      <a:pt x="568424" y="294605"/>
                    </a:cubicBezTo>
                    <a:cubicBezTo>
                      <a:pt x="570232" y="294605"/>
                      <a:pt x="572039" y="296412"/>
                      <a:pt x="572943" y="298219"/>
                    </a:cubicBezTo>
                    <a:lnTo>
                      <a:pt x="572943" y="298219"/>
                    </a:lnTo>
                    <a:close/>
                    <a:moveTo>
                      <a:pt x="553965" y="298219"/>
                    </a:moveTo>
                    <a:lnTo>
                      <a:pt x="544928" y="298219"/>
                    </a:lnTo>
                    <a:cubicBezTo>
                      <a:pt x="545832" y="296412"/>
                      <a:pt x="547639" y="294605"/>
                      <a:pt x="549447" y="294605"/>
                    </a:cubicBezTo>
                    <a:cubicBezTo>
                      <a:pt x="551254" y="294605"/>
                      <a:pt x="553062" y="296412"/>
                      <a:pt x="553965" y="298219"/>
                    </a:cubicBezTo>
                    <a:lnTo>
                      <a:pt x="553965" y="298219"/>
                    </a:lnTo>
                    <a:close/>
                    <a:moveTo>
                      <a:pt x="534988" y="298219"/>
                    </a:moveTo>
                    <a:lnTo>
                      <a:pt x="525951" y="298219"/>
                    </a:lnTo>
                    <a:cubicBezTo>
                      <a:pt x="526854" y="296412"/>
                      <a:pt x="528662" y="294605"/>
                      <a:pt x="530469" y="294605"/>
                    </a:cubicBezTo>
                    <a:cubicBezTo>
                      <a:pt x="533180" y="294605"/>
                      <a:pt x="534988" y="296412"/>
                      <a:pt x="534988" y="298219"/>
                    </a:cubicBezTo>
                    <a:lnTo>
                      <a:pt x="534988" y="298219"/>
                    </a:lnTo>
                    <a:close/>
                    <a:moveTo>
                      <a:pt x="516010" y="298219"/>
                    </a:moveTo>
                    <a:lnTo>
                      <a:pt x="506973" y="298219"/>
                    </a:lnTo>
                    <a:cubicBezTo>
                      <a:pt x="507877" y="296412"/>
                      <a:pt x="509684" y="294605"/>
                      <a:pt x="511492" y="294605"/>
                    </a:cubicBezTo>
                    <a:cubicBezTo>
                      <a:pt x="514203" y="294605"/>
                      <a:pt x="516010" y="296412"/>
                      <a:pt x="516010" y="298219"/>
                    </a:cubicBezTo>
                    <a:lnTo>
                      <a:pt x="516010" y="298219"/>
                    </a:lnTo>
                    <a:close/>
                    <a:moveTo>
                      <a:pt x="497936" y="298219"/>
                    </a:moveTo>
                    <a:lnTo>
                      <a:pt x="488899" y="298219"/>
                    </a:lnTo>
                    <a:cubicBezTo>
                      <a:pt x="488899" y="296412"/>
                      <a:pt x="491610" y="294605"/>
                      <a:pt x="493418" y="294605"/>
                    </a:cubicBezTo>
                    <a:cubicBezTo>
                      <a:pt x="495225" y="294605"/>
                      <a:pt x="497032" y="296412"/>
                      <a:pt x="497936" y="298219"/>
                    </a:cubicBezTo>
                    <a:lnTo>
                      <a:pt x="497936" y="298219"/>
                    </a:lnTo>
                    <a:close/>
                    <a:moveTo>
                      <a:pt x="478959" y="299123"/>
                    </a:moveTo>
                    <a:lnTo>
                      <a:pt x="469922" y="299123"/>
                    </a:lnTo>
                    <a:cubicBezTo>
                      <a:pt x="469922" y="297316"/>
                      <a:pt x="472633" y="295508"/>
                      <a:pt x="474440" y="295508"/>
                    </a:cubicBezTo>
                    <a:cubicBezTo>
                      <a:pt x="476247" y="294605"/>
                      <a:pt x="478055" y="296412"/>
                      <a:pt x="478959" y="299123"/>
                    </a:cubicBezTo>
                    <a:lnTo>
                      <a:pt x="478959" y="299123"/>
                    </a:lnTo>
                    <a:close/>
                    <a:moveTo>
                      <a:pt x="459981" y="299123"/>
                    </a:moveTo>
                    <a:lnTo>
                      <a:pt x="450944" y="299123"/>
                    </a:lnTo>
                    <a:cubicBezTo>
                      <a:pt x="450944" y="296412"/>
                      <a:pt x="453655" y="295508"/>
                      <a:pt x="455462" y="295508"/>
                    </a:cubicBezTo>
                    <a:cubicBezTo>
                      <a:pt x="458174" y="294605"/>
                      <a:pt x="459981" y="296412"/>
                      <a:pt x="459981" y="299123"/>
                    </a:cubicBezTo>
                    <a:lnTo>
                      <a:pt x="459981" y="299123"/>
                    </a:lnTo>
                    <a:close/>
                    <a:moveTo>
                      <a:pt x="441003" y="299123"/>
                    </a:moveTo>
                    <a:lnTo>
                      <a:pt x="431966" y="299123"/>
                    </a:lnTo>
                    <a:cubicBezTo>
                      <a:pt x="431966" y="296412"/>
                      <a:pt x="433774" y="294605"/>
                      <a:pt x="436485" y="294605"/>
                    </a:cubicBezTo>
                    <a:cubicBezTo>
                      <a:pt x="439196" y="294605"/>
                      <a:pt x="441003" y="296412"/>
                      <a:pt x="441003" y="299123"/>
                    </a:cubicBezTo>
                    <a:lnTo>
                      <a:pt x="441003" y="299123"/>
                    </a:lnTo>
                    <a:close/>
                    <a:moveTo>
                      <a:pt x="422929" y="299123"/>
                    </a:moveTo>
                    <a:lnTo>
                      <a:pt x="413892" y="299123"/>
                    </a:lnTo>
                    <a:cubicBezTo>
                      <a:pt x="413892" y="296412"/>
                      <a:pt x="415700" y="294605"/>
                      <a:pt x="418411" y="294605"/>
                    </a:cubicBezTo>
                    <a:cubicBezTo>
                      <a:pt x="420218" y="294605"/>
                      <a:pt x="422026" y="296412"/>
                      <a:pt x="422929" y="299123"/>
                    </a:cubicBezTo>
                    <a:lnTo>
                      <a:pt x="422929" y="299123"/>
                    </a:lnTo>
                    <a:close/>
                    <a:moveTo>
                      <a:pt x="403952" y="299123"/>
                    </a:moveTo>
                    <a:lnTo>
                      <a:pt x="394915" y="299123"/>
                    </a:lnTo>
                    <a:cubicBezTo>
                      <a:pt x="394915" y="296412"/>
                      <a:pt x="396722" y="294605"/>
                      <a:pt x="399433" y="294605"/>
                    </a:cubicBezTo>
                    <a:cubicBezTo>
                      <a:pt x="401241" y="294605"/>
                      <a:pt x="403952" y="296412"/>
                      <a:pt x="403952" y="299123"/>
                    </a:cubicBezTo>
                    <a:lnTo>
                      <a:pt x="403952" y="299123"/>
                    </a:lnTo>
                    <a:close/>
                    <a:moveTo>
                      <a:pt x="384974" y="299123"/>
                    </a:moveTo>
                    <a:lnTo>
                      <a:pt x="375937" y="299123"/>
                    </a:lnTo>
                    <a:cubicBezTo>
                      <a:pt x="375937" y="296412"/>
                      <a:pt x="377745" y="294605"/>
                      <a:pt x="380456" y="294605"/>
                    </a:cubicBezTo>
                    <a:cubicBezTo>
                      <a:pt x="383167" y="294605"/>
                      <a:pt x="384974" y="296412"/>
                      <a:pt x="384974" y="299123"/>
                    </a:cubicBezTo>
                    <a:lnTo>
                      <a:pt x="384974" y="299123"/>
                    </a:lnTo>
                    <a:close/>
                    <a:moveTo>
                      <a:pt x="365997" y="299123"/>
                    </a:moveTo>
                    <a:lnTo>
                      <a:pt x="356960" y="299123"/>
                    </a:lnTo>
                    <a:cubicBezTo>
                      <a:pt x="356960" y="296412"/>
                      <a:pt x="358767" y="294605"/>
                      <a:pt x="361478" y="294605"/>
                    </a:cubicBezTo>
                    <a:cubicBezTo>
                      <a:pt x="364189" y="294605"/>
                      <a:pt x="365997" y="296412"/>
                      <a:pt x="365997" y="299123"/>
                    </a:cubicBezTo>
                    <a:lnTo>
                      <a:pt x="365997" y="299123"/>
                    </a:lnTo>
                    <a:close/>
                    <a:moveTo>
                      <a:pt x="347019" y="299123"/>
                    </a:moveTo>
                    <a:lnTo>
                      <a:pt x="337982" y="299123"/>
                    </a:lnTo>
                    <a:cubicBezTo>
                      <a:pt x="337982" y="296412"/>
                      <a:pt x="339789" y="294605"/>
                      <a:pt x="342501" y="294605"/>
                    </a:cubicBezTo>
                    <a:cubicBezTo>
                      <a:pt x="345212" y="294605"/>
                      <a:pt x="347019" y="297316"/>
                      <a:pt x="347019" y="299123"/>
                    </a:cubicBezTo>
                    <a:lnTo>
                      <a:pt x="347019" y="299123"/>
                    </a:lnTo>
                    <a:close/>
                    <a:moveTo>
                      <a:pt x="335271" y="294605"/>
                    </a:moveTo>
                    <a:lnTo>
                      <a:pt x="332560" y="285568"/>
                    </a:lnTo>
                    <a:cubicBezTo>
                      <a:pt x="332560" y="285568"/>
                      <a:pt x="333464" y="285568"/>
                      <a:pt x="334367" y="285568"/>
                    </a:cubicBezTo>
                    <a:cubicBezTo>
                      <a:pt x="337078" y="285568"/>
                      <a:pt x="338886" y="287375"/>
                      <a:pt x="338886" y="290086"/>
                    </a:cubicBezTo>
                    <a:cubicBezTo>
                      <a:pt x="337982" y="291894"/>
                      <a:pt x="337078" y="293701"/>
                      <a:pt x="335271" y="294605"/>
                    </a:cubicBezTo>
                    <a:lnTo>
                      <a:pt x="335271" y="294605"/>
                    </a:lnTo>
                    <a:close/>
                    <a:moveTo>
                      <a:pt x="323523" y="263879"/>
                    </a:moveTo>
                    <a:cubicBezTo>
                      <a:pt x="322619" y="262975"/>
                      <a:pt x="321716" y="262072"/>
                      <a:pt x="319908" y="262072"/>
                    </a:cubicBezTo>
                    <a:cubicBezTo>
                      <a:pt x="319004" y="261168"/>
                      <a:pt x="319004" y="260264"/>
                      <a:pt x="319004" y="259361"/>
                    </a:cubicBezTo>
                    <a:cubicBezTo>
                      <a:pt x="319004" y="256649"/>
                      <a:pt x="320812" y="254842"/>
                      <a:pt x="323523" y="254842"/>
                    </a:cubicBezTo>
                    <a:cubicBezTo>
                      <a:pt x="326234" y="254842"/>
                      <a:pt x="328041" y="256649"/>
                      <a:pt x="328041" y="259361"/>
                    </a:cubicBezTo>
                    <a:cubicBezTo>
                      <a:pt x="328945" y="261168"/>
                      <a:pt x="326234" y="263879"/>
                      <a:pt x="323523" y="263879"/>
                    </a:cubicBezTo>
                    <a:cubicBezTo>
                      <a:pt x="323523" y="263879"/>
                      <a:pt x="323523" y="263879"/>
                      <a:pt x="323523" y="263879"/>
                    </a:cubicBezTo>
                    <a:lnTo>
                      <a:pt x="323523" y="263879"/>
                    </a:lnTo>
                    <a:close/>
                    <a:moveTo>
                      <a:pt x="309968" y="260264"/>
                    </a:moveTo>
                    <a:cubicBezTo>
                      <a:pt x="308160" y="260264"/>
                      <a:pt x="306353" y="260264"/>
                      <a:pt x="304545" y="261168"/>
                    </a:cubicBezTo>
                    <a:cubicBezTo>
                      <a:pt x="303642" y="261168"/>
                      <a:pt x="301834" y="261168"/>
                      <a:pt x="300931" y="261168"/>
                    </a:cubicBezTo>
                    <a:cubicBezTo>
                      <a:pt x="300931" y="260264"/>
                      <a:pt x="300931" y="260264"/>
                      <a:pt x="300931" y="259361"/>
                    </a:cubicBezTo>
                    <a:cubicBezTo>
                      <a:pt x="300931" y="256649"/>
                      <a:pt x="302738" y="254842"/>
                      <a:pt x="305449" y="254842"/>
                    </a:cubicBezTo>
                    <a:cubicBezTo>
                      <a:pt x="308160" y="254842"/>
                      <a:pt x="309968" y="256649"/>
                      <a:pt x="309968" y="259361"/>
                    </a:cubicBezTo>
                    <a:cubicBezTo>
                      <a:pt x="309968" y="259361"/>
                      <a:pt x="309968" y="259361"/>
                      <a:pt x="309968" y="260264"/>
                    </a:cubicBezTo>
                    <a:lnTo>
                      <a:pt x="309968" y="260264"/>
                    </a:lnTo>
                    <a:close/>
                    <a:moveTo>
                      <a:pt x="276531" y="143688"/>
                    </a:moveTo>
                    <a:cubicBezTo>
                      <a:pt x="279242" y="143688"/>
                      <a:pt x="281049" y="145495"/>
                      <a:pt x="281049" y="148206"/>
                    </a:cubicBezTo>
                    <a:cubicBezTo>
                      <a:pt x="281049" y="150917"/>
                      <a:pt x="279242" y="152725"/>
                      <a:pt x="276531" y="152725"/>
                    </a:cubicBezTo>
                    <a:cubicBezTo>
                      <a:pt x="273820" y="152725"/>
                      <a:pt x="272012" y="150917"/>
                      <a:pt x="272012" y="148206"/>
                    </a:cubicBezTo>
                    <a:cubicBezTo>
                      <a:pt x="272012" y="145495"/>
                      <a:pt x="273820" y="143688"/>
                      <a:pt x="276531" y="143688"/>
                    </a:cubicBezTo>
                    <a:lnTo>
                      <a:pt x="276531" y="143688"/>
                    </a:lnTo>
                    <a:close/>
                    <a:moveTo>
                      <a:pt x="257553" y="143688"/>
                    </a:moveTo>
                    <a:cubicBezTo>
                      <a:pt x="260264" y="143688"/>
                      <a:pt x="262072" y="145495"/>
                      <a:pt x="262072" y="148206"/>
                    </a:cubicBezTo>
                    <a:cubicBezTo>
                      <a:pt x="262072" y="150917"/>
                      <a:pt x="260264" y="152725"/>
                      <a:pt x="257553" y="152725"/>
                    </a:cubicBezTo>
                    <a:cubicBezTo>
                      <a:pt x="254842" y="152725"/>
                      <a:pt x="253035" y="150917"/>
                      <a:pt x="253035" y="148206"/>
                    </a:cubicBezTo>
                    <a:cubicBezTo>
                      <a:pt x="253035" y="145495"/>
                      <a:pt x="254842" y="143688"/>
                      <a:pt x="257553" y="143688"/>
                    </a:cubicBezTo>
                    <a:lnTo>
                      <a:pt x="257553" y="143688"/>
                    </a:lnTo>
                    <a:close/>
                    <a:moveTo>
                      <a:pt x="238576" y="143688"/>
                    </a:moveTo>
                    <a:cubicBezTo>
                      <a:pt x="241287" y="143688"/>
                      <a:pt x="243094" y="145495"/>
                      <a:pt x="243094" y="148206"/>
                    </a:cubicBezTo>
                    <a:cubicBezTo>
                      <a:pt x="243094" y="150917"/>
                      <a:pt x="241287" y="152725"/>
                      <a:pt x="238576" y="152725"/>
                    </a:cubicBezTo>
                    <a:cubicBezTo>
                      <a:pt x="235864" y="152725"/>
                      <a:pt x="234057" y="150917"/>
                      <a:pt x="234057" y="148206"/>
                    </a:cubicBezTo>
                    <a:cubicBezTo>
                      <a:pt x="234057" y="145495"/>
                      <a:pt x="235864" y="143688"/>
                      <a:pt x="238576" y="143688"/>
                    </a:cubicBezTo>
                    <a:lnTo>
                      <a:pt x="238576" y="143688"/>
                    </a:lnTo>
                    <a:close/>
                    <a:moveTo>
                      <a:pt x="220502" y="143688"/>
                    </a:moveTo>
                    <a:cubicBezTo>
                      <a:pt x="223213" y="143688"/>
                      <a:pt x="225020" y="145495"/>
                      <a:pt x="225020" y="148206"/>
                    </a:cubicBezTo>
                    <a:cubicBezTo>
                      <a:pt x="225020" y="150917"/>
                      <a:pt x="223213" y="152725"/>
                      <a:pt x="220502" y="152725"/>
                    </a:cubicBezTo>
                    <a:cubicBezTo>
                      <a:pt x="217791" y="152725"/>
                      <a:pt x="215983" y="150917"/>
                      <a:pt x="215983" y="148206"/>
                    </a:cubicBezTo>
                    <a:cubicBezTo>
                      <a:pt x="215983" y="145495"/>
                      <a:pt x="217791" y="143688"/>
                      <a:pt x="220502" y="143688"/>
                    </a:cubicBezTo>
                    <a:lnTo>
                      <a:pt x="220502" y="143688"/>
                    </a:lnTo>
                    <a:close/>
                    <a:moveTo>
                      <a:pt x="201524" y="143688"/>
                    </a:moveTo>
                    <a:cubicBezTo>
                      <a:pt x="204235" y="143688"/>
                      <a:pt x="206043" y="145495"/>
                      <a:pt x="206043" y="148206"/>
                    </a:cubicBezTo>
                    <a:cubicBezTo>
                      <a:pt x="206043" y="150917"/>
                      <a:pt x="204235" y="152725"/>
                      <a:pt x="201524" y="152725"/>
                    </a:cubicBezTo>
                    <a:cubicBezTo>
                      <a:pt x="198813" y="152725"/>
                      <a:pt x="197006" y="150917"/>
                      <a:pt x="197006" y="148206"/>
                    </a:cubicBezTo>
                    <a:cubicBezTo>
                      <a:pt x="197006" y="145495"/>
                      <a:pt x="198813" y="143688"/>
                      <a:pt x="201524" y="143688"/>
                    </a:cubicBezTo>
                    <a:lnTo>
                      <a:pt x="201524" y="143688"/>
                    </a:lnTo>
                    <a:close/>
                    <a:moveTo>
                      <a:pt x="182546" y="143688"/>
                    </a:moveTo>
                    <a:cubicBezTo>
                      <a:pt x="185258" y="143688"/>
                      <a:pt x="187065" y="145495"/>
                      <a:pt x="187065" y="148206"/>
                    </a:cubicBezTo>
                    <a:cubicBezTo>
                      <a:pt x="187065" y="150917"/>
                      <a:pt x="185258" y="152725"/>
                      <a:pt x="182546" y="152725"/>
                    </a:cubicBezTo>
                    <a:cubicBezTo>
                      <a:pt x="179835" y="152725"/>
                      <a:pt x="178028" y="150917"/>
                      <a:pt x="178028" y="148206"/>
                    </a:cubicBezTo>
                    <a:cubicBezTo>
                      <a:pt x="178028" y="145495"/>
                      <a:pt x="179835" y="143688"/>
                      <a:pt x="182546" y="143688"/>
                    </a:cubicBezTo>
                    <a:lnTo>
                      <a:pt x="182546" y="143688"/>
                    </a:lnTo>
                    <a:close/>
                    <a:moveTo>
                      <a:pt x="163569" y="143688"/>
                    </a:moveTo>
                    <a:cubicBezTo>
                      <a:pt x="166280" y="143688"/>
                      <a:pt x="168087" y="145495"/>
                      <a:pt x="168087" y="148206"/>
                    </a:cubicBezTo>
                    <a:cubicBezTo>
                      <a:pt x="168087" y="150917"/>
                      <a:pt x="166280" y="152725"/>
                      <a:pt x="163569" y="152725"/>
                    </a:cubicBezTo>
                    <a:cubicBezTo>
                      <a:pt x="160858" y="152725"/>
                      <a:pt x="159050" y="150917"/>
                      <a:pt x="159050" y="148206"/>
                    </a:cubicBezTo>
                    <a:cubicBezTo>
                      <a:pt x="159050" y="145495"/>
                      <a:pt x="160858" y="143688"/>
                      <a:pt x="163569" y="143688"/>
                    </a:cubicBezTo>
                    <a:lnTo>
                      <a:pt x="163569" y="143688"/>
                    </a:lnTo>
                    <a:close/>
                    <a:moveTo>
                      <a:pt x="144591" y="143688"/>
                    </a:moveTo>
                    <a:cubicBezTo>
                      <a:pt x="147302" y="143688"/>
                      <a:pt x="149110" y="145495"/>
                      <a:pt x="149110" y="148206"/>
                    </a:cubicBezTo>
                    <a:cubicBezTo>
                      <a:pt x="149110" y="150917"/>
                      <a:pt x="147302" y="152725"/>
                      <a:pt x="144591" y="152725"/>
                    </a:cubicBezTo>
                    <a:cubicBezTo>
                      <a:pt x="141880" y="152725"/>
                      <a:pt x="140073" y="150917"/>
                      <a:pt x="140073" y="148206"/>
                    </a:cubicBezTo>
                    <a:cubicBezTo>
                      <a:pt x="140073" y="145495"/>
                      <a:pt x="141880" y="143688"/>
                      <a:pt x="144591" y="143688"/>
                    </a:cubicBezTo>
                    <a:lnTo>
                      <a:pt x="144591" y="143688"/>
                    </a:lnTo>
                    <a:close/>
                    <a:moveTo>
                      <a:pt x="126517" y="143688"/>
                    </a:moveTo>
                    <a:cubicBezTo>
                      <a:pt x="129228" y="143688"/>
                      <a:pt x="131036" y="145495"/>
                      <a:pt x="131036" y="148206"/>
                    </a:cubicBezTo>
                    <a:cubicBezTo>
                      <a:pt x="131036" y="150917"/>
                      <a:pt x="129228" y="152725"/>
                      <a:pt x="126517" y="152725"/>
                    </a:cubicBezTo>
                    <a:cubicBezTo>
                      <a:pt x="123806" y="152725"/>
                      <a:pt x="121999" y="150917"/>
                      <a:pt x="121999" y="148206"/>
                    </a:cubicBezTo>
                    <a:cubicBezTo>
                      <a:pt x="121999" y="145495"/>
                      <a:pt x="123806" y="143688"/>
                      <a:pt x="126517" y="143688"/>
                    </a:cubicBezTo>
                    <a:lnTo>
                      <a:pt x="126517" y="143688"/>
                    </a:lnTo>
                    <a:close/>
                    <a:moveTo>
                      <a:pt x="107540" y="143688"/>
                    </a:moveTo>
                    <a:cubicBezTo>
                      <a:pt x="110251" y="143688"/>
                      <a:pt x="112058" y="145495"/>
                      <a:pt x="112058" y="148206"/>
                    </a:cubicBezTo>
                    <a:cubicBezTo>
                      <a:pt x="112058" y="150917"/>
                      <a:pt x="110251" y="152725"/>
                      <a:pt x="107540" y="152725"/>
                    </a:cubicBezTo>
                    <a:cubicBezTo>
                      <a:pt x="104829" y="152725"/>
                      <a:pt x="103021" y="150917"/>
                      <a:pt x="103021" y="148206"/>
                    </a:cubicBezTo>
                    <a:cubicBezTo>
                      <a:pt x="103021" y="145495"/>
                      <a:pt x="104829" y="143688"/>
                      <a:pt x="107540" y="143688"/>
                    </a:cubicBezTo>
                    <a:lnTo>
                      <a:pt x="107540" y="143688"/>
                    </a:lnTo>
                    <a:close/>
                    <a:moveTo>
                      <a:pt x="88562" y="143688"/>
                    </a:moveTo>
                    <a:cubicBezTo>
                      <a:pt x="91273" y="143688"/>
                      <a:pt x="93081" y="145495"/>
                      <a:pt x="93081" y="148206"/>
                    </a:cubicBezTo>
                    <a:cubicBezTo>
                      <a:pt x="93081" y="150917"/>
                      <a:pt x="91273" y="152725"/>
                      <a:pt x="88562" y="152725"/>
                    </a:cubicBezTo>
                    <a:cubicBezTo>
                      <a:pt x="85851" y="152725"/>
                      <a:pt x="84044" y="150917"/>
                      <a:pt x="84044" y="148206"/>
                    </a:cubicBezTo>
                    <a:cubicBezTo>
                      <a:pt x="84044" y="145495"/>
                      <a:pt x="85851" y="143688"/>
                      <a:pt x="88562" y="143688"/>
                    </a:cubicBezTo>
                    <a:lnTo>
                      <a:pt x="88562" y="143688"/>
                    </a:lnTo>
                    <a:close/>
                    <a:moveTo>
                      <a:pt x="69585" y="143688"/>
                    </a:moveTo>
                    <a:cubicBezTo>
                      <a:pt x="72296" y="143688"/>
                      <a:pt x="74103" y="145495"/>
                      <a:pt x="74103" y="148206"/>
                    </a:cubicBezTo>
                    <a:cubicBezTo>
                      <a:pt x="74103" y="150917"/>
                      <a:pt x="72296" y="152725"/>
                      <a:pt x="69585" y="152725"/>
                    </a:cubicBezTo>
                    <a:cubicBezTo>
                      <a:pt x="66873" y="152725"/>
                      <a:pt x="65066" y="150917"/>
                      <a:pt x="65066" y="148206"/>
                    </a:cubicBezTo>
                    <a:cubicBezTo>
                      <a:pt x="65066" y="145495"/>
                      <a:pt x="66873" y="143688"/>
                      <a:pt x="69585" y="143688"/>
                    </a:cubicBezTo>
                    <a:lnTo>
                      <a:pt x="69585" y="143688"/>
                    </a:lnTo>
                    <a:close/>
                    <a:moveTo>
                      <a:pt x="50607" y="143688"/>
                    </a:moveTo>
                    <a:cubicBezTo>
                      <a:pt x="53318" y="143688"/>
                      <a:pt x="55125" y="145495"/>
                      <a:pt x="55125" y="148206"/>
                    </a:cubicBezTo>
                    <a:cubicBezTo>
                      <a:pt x="55125" y="150917"/>
                      <a:pt x="53318" y="152725"/>
                      <a:pt x="50607" y="152725"/>
                    </a:cubicBezTo>
                    <a:cubicBezTo>
                      <a:pt x="47896" y="152725"/>
                      <a:pt x="46088" y="150917"/>
                      <a:pt x="46088" y="148206"/>
                    </a:cubicBezTo>
                    <a:cubicBezTo>
                      <a:pt x="46088" y="145495"/>
                      <a:pt x="48800" y="143688"/>
                      <a:pt x="50607" y="143688"/>
                    </a:cubicBezTo>
                    <a:lnTo>
                      <a:pt x="50607" y="143688"/>
                    </a:lnTo>
                    <a:close/>
                    <a:moveTo>
                      <a:pt x="32533" y="143688"/>
                    </a:moveTo>
                    <a:cubicBezTo>
                      <a:pt x="35244" y="143688"/>
                      <a:pt x="37052" y="145495"/>
                      <a:pt x="37052" y="148206"/>
                    </a:cubicBezTo>
                    <a:cubicBezTo>
                      <a:pt x="37052" y="150917"/>
                      <a:pt x="35244" y="152725"/>
                      <a:pt x="32533" y="152725"/>
                    </a:cubicBezTo>
                    <a:cubicBezTo>
                      <a:pt x="29822" y="152725"/>
                      <a:pt x="28015" y="150917"/>
                      <a:pt x="28015" y="148206"/>
                    </a:cubicBezTo>
                    <a:cubicBezTo>
                      <a:pt x="28015" y="145495"/>
                      <a:pt x="29822" y="143688"/>
                      <a:pt x="32533" y="143688"/>
                    </a:cubicBezTo>
                    <a:lnTo>
                      <a:pt x="32533" y="143688"/>
                    </a:lnTo>
                    <a:close/>
                    <a:moveTo>
                      <a:pt x="267494" y="132843"/>
                    </a:moveTo>
                    <a:cubicBezTo>
                      <a:pt x="270205" y="132843"/>
                      <a:pt x="272012" y="134651"/>
                      <a:pt x="272012" y="137362"/>
                    </a:cubicBezTo>
                    <a:cubicBezTo>
                      <a:pt x="272012" y="140073"/>
                      <a:pt x="270205" y="141880"/>
                      <a:pt x="267494" y="141880"/>
                    </a:cubicBezTo>
                    <a:cubicBezTo>
                      <a:pt x="264783" y="141880"/>
                      <a:pt x="262975" y="140073"/>
                      <a:pt x="262975" y="137362"/>
                    </a:cubicBezTo>
                    <a:cubicBezTo>
                      <a:pt x="262975" y="134651"/>
                      <a:pt x="264783" y="132843"/>
                      <a:pt x="267494" y="132843"/>
                    </a:cubicBezTo>
                    <a:lnTo>
                      <a:pt x="267494" y="132843"/>
                    </a:lnTo>
                    <a:close/>
                    <a:moveTo>
                      <a:pt x="248516" y="132843"/>
                    </a:moveTo>
                    <a:cubicBezTo>
                      <a:pt x="251227" y="132843"/>
                      <a:pt x="253035" y="134651"/>
                      <a:pt x="253035" y="137362"/>
                    </a:cubicBezTo>
                    <a:cubicBezTo>
                      <a:pt x="253035" y="140073"/>
                      <a:pt x="251227" y="141880"/>
                      <a:pt x="248516" y="141880"/>
                    </a:cubicBezTo>
                    <a:cubicBezTo>
                      <a:pt x="245805" y="141880"/>
                      <a:pt x="243998" y="140073"/>
                      <a:pt x="243998" y="137362"/>
                    </a:cubicBezTo>
                    <a:cubicBezTo>
                      <a:pt x="243998" y="134651"/>
                      <a:pt x="245805" y="132843"/>
                      <a:pt x="248516" y="132843"/>
                    </a:cubicBezTo>
                    <a:lnTo>
                      <a:pt x="248516" y="132843"/>
                    </a:lnTo>
                    <a:close/>
                    <a:moveTo>
                      <a:pt x="229539" y="132843"/>
                    </a:moveTo>
                    <a:cubicBezTo>
                      <a:pt x="232250" y="132843"/>
                      <a:pt x="234057" y="134651"/>
                      <a:pt x="234057" y="137362"/>
                    </a:cubicBezTo>
                    <a:cubicBezTo>
                      <a:pt x="234057" y="140073"/>
                      <a:pt x="232250" y="141880"/>
                      <a:pt x="229539" y="141880"/>
                    </a:cubicBezTo>
                    <a:cubicBezTo>
                      <a:pt x="226828" y="141880"/>
                      <a:pt x="225020" y="140073"/>
                      <a:pt x="225020" y="137362"/>
                    </a:cubicBezTo>
                    <a:cubicBezTo>
                      <a:pt x="225020" y="134651"/>
                      <a:pt x="226828" y="132843"/>
                      <a:pt x="229539" y="132843"/>
                    </a:cubicBezTo>
                    <a:lnTo>
                      <a:pt x="229539" y="132843"/>
                    </a:lnTo>
                    <a:close/>
                    <a:moveTo>
                      <a:pt x="210561" y="132843"/>
                    </a:moveTo>
                    <a:cubicBezTo>
                      <a:pt x="213272" y="132843"/>
                      <a:pt x="215080" y="134651"/>
                      <a:pt x="215080" y="137362"/>
                    </a:cubicBezTo>
                    <a:cubicBezTo>
                      <a:pt x="215080" y="140073"/>
                      <a:pt x="213272" y="141880"/>
                      <a:pt x="210561" y="141880"/>
                    </a:cubicBezTo>
                    <a:cubicBezTo>
                      <a:pt x="207850" y="141880"/>
                      <a:pt x="206043" y="140073"/>
                      <a:pt x="206043" y="137362"/>
                    </a:cubicBezTo>
                    <a:cubicBezTo>
                      <a:pt x="206043" y="134651"/>
                      <a:pt x="207850" y="132843"/>
                      <a:pt x="210561" y="132843"/>
                    </a:cubicBezTo>
                    <a:lnTo>
                      <a:pt x="210561" y="132843"/>
                    </a:lnTo>
                    <a:close/>
                    <a:moveTo>
                      <a:pt x="191583" y="132843"/>
                    </a:moveTo>
                    <a:cubicBezTo>
                      <a:pt x="194294" y="132843"/>
                      <a:pt x="196102" y="134651"/>
                      <a:pt x="196102" y="137362"/>
                    </a:cubicBezTo>
                    <a:cubicBezTo>
                      <a:pt x="196102" y="140073"/>
                      <a:pt x="194294" y="141880"/>
                      <a:pt x="191583" y="141880"/>
                    </a:cubicBezTo>
                    <a:cubicBezTo>
                      <a:pt x="188872" y="141880"/>
                      <a:pt x="187065" y="140073"/>
                      <a:pt x="187065" y="137362"/>
                    </a:cubicBezTo>
                    <a:cubicBezTo>
                      <a:pt x="187065" y="134651"/>
                      <a:pt x="189776" y="132843"/>
                      <a:pt x="191583" y="132843"/>
                    </a:cubicBezTo>
                    <a:lnTo>
                      <a:pt x="191583" y="132843"/>
                    </a:lnTo>
                    <a:close/>
                    <a:moveTo>
                      <a:pt x="173509" y="132843"/>
                    </a:moveTo>
                    <a:cubicBezTo>
                      <a:pt x="176221" y="132843"/>
                      <a:pt x="178028" y="134651"/>
                      <a:pt x="178028" y="137362"/>
                    </a:cubicBezTo>
                    <a:cubicBezTo>
                      <a:pt x="178028" y="140073"/>
                      <a:pt x="176221" y="141880"/>
                      <a:pt x="173509" y="141880"/>
                    </a:cubicBezTo>
                    <a:cubicBezTo>
                      <a:pt x="170798" y="141880"/>
                      <a:pt x="168991" y="140073"/>
                      <a:pt x="168991" y="137362"/>
                    </a:cubicBezTo>
                    <a:cubicBezTo>
                      <a:pt x="168991" y="134651"/>
                      <a:pt x="170798" y="132843"/>
                      <a:pt x="173509" y="132843"/>
                    </a:cubicBezTo>
                    <a:lnTo>
                      <a:pt x="173509" y="132843"/>
                    </a:lnTo>
                    <a:close/>
                    <a:moveTo>
                      <a:pt x="154532" y="132843"/>
                    </a:moveTo>
                    <a:cubicBezTo>
                      <a:pt x="157243" y="132843"/>
                      <a:pt x="159050" y="134651"/>
                      <a:pt x="159050" y="137362"/>
                    </a:cubicBezTo>
                    <a:cubicBezTo>
                      <a:pt x="159050" y="140073"/>
                      <a:pt x="157243" y="141880"/>
                      <a:pt x="154532" y="141880"/>
                    </a:cubicBezTo>
                    <a:cubicBezTo>
                      <a:pt x="151821" y="141880"/>
                      <a:pt x="150013" y="140073"/>
                      <a:pt x="150013" y="137362"/>
                    </a:cubicBezTo>
                    <a:cubicBezTo>
                      <a:pt x="150013" y="134651"/>
                      <a:pt x="151821" y="132843"/>
                      <a:pt x="154532" y="132843"/>
                    </a:cubicBezTo>
                    <a:lnTo>
                      <a:pt x="154532" y="132843"/>
                    </a:lnTo>
                    <a:close/>
                    <a:moveTo>
                      <a:pt x="135554" y="132843"/>
                    </a:moveTo>
                    <a:cubicBezTo>
                      <a:pt x="138265" y="132843"/>
                      <a:pt x="140073" y="134651"/>
                      <a:pt x="140073" y="137362"/>
                    </a:cubicBezTo>
                    <a:cubicBezTo>
                      <a:pt x="140073" y="140073"/>
                      <a:pt x="138265" y="141880"/>
                      <a:pt x="135554" y="141880"/>
                    </a:cubicBezTo>
                    <a:cubicBezTo>
                      <a:pt x="132843" y="141880"/>
                      <a:pt x="131036" y="140073"/>
                      <a:pt x="131036" y="137362"/>
                    </a:cubicBezTo>
                    <a:cubicBezTo>
                      <a:pt x="131036" y="134651"/>
                      <a:pt x="132843" y="132843"/>
                      <a:pt x="135554" y="132843"/>
                    </a:cubicBezTo>
                    <a:lnTo>
                      <a:pt x="135554" y="132843"/>
                    </a:lnTo>
                    <a:close/>
                    <a:moveTo>
                      <a:pt x="116577" y="132843"/>
                    </a:moveTo>
                    <a:cubicBezTo>
                      <a:pt x="119288" y="132843"/>
                      <a:pt x="121095" y="134651"/>
                      <a:pt x="121095" y="137362"/>
                    </a:cubicBezTo>
                    <a:cubicBezTo>
                      <a:pt x="121095" y="140073"/>
                      <a:pt x="119288" y="141880"/>
                      <a:pt x="116577" y="141880"/>
                    </a:cubicBezTo>
                    <a:cubicBezTo>
                      <a:pt x="113866" y="141880"/>
                      <a:pt x="112058" y="140073"/>
                      <a:pt x="112058" y="137362"/>
                    </a:cubicBezTo>
                    <a:cubicBezTo>
                      <a:pt x="112058" y="134651"/>
                      <a:pt x="113866" y="132843"/>
                      <a:pt x="116577" y="132843"/>
                    </a:cubicBezTo>
                    <a:lnTo>
                      <a:pt x="116577" y="132843"/>
                    </a:lnTo>
                    <a:close/>
                    <a:moveTo>
                      <a:pt x="97599" y="132843"/>
                    </a:moveTo>
                    <a:cubicBezTo>
                      <a:pt x="100310" y="132843"/>
                      <a:pt x="102118" y="134651"/>
                      <a:pt x="102118" y="137362"/>
                    </a:cubicBezTo>
                    <a:cubicBezTo>
                      <a:pt x="102118" y="140073"/>
                      <a:pt x="100310" y="141880"/>
                      <a:pt x="97599" y="141880"/>
                    </a:cubicBezTo>
                    <a:cubicBezTo>
                      <a:pt x="94888" y="141880"/>
                      <a:pt x="93081" y="140073"/>
                      <a:pt x="93081" y="137362"/>
                    </a:cubicBezTo>
                    <a:cubicBezTo>
                      <a:pt x="93081" y="134651"/>
                      <a:pt x="95792" y="132843"/>
                      <a:pt x="97599" y="132843"/>
                    </a:cubicBezTo>
                    <a:lnTo>
                      <a:pt x="97599" y="132843"/>
                    </a:lnTo>
                    <a:close/>
                    <a:moveTo>
                      <a:pt x="79525" y="132843"/>
                    </a:moveTo>
                    <a:cubicBezTo>
                      <a:pt x="82236" y="132843"/>
                      <a:pt x="84044" y="134651"/>
                      <a:pt x="84044" y="137362"/>
                    </a:cubicBezTo>
                    <a:cubicBezTo>
                      <a:pt x="84044" y="140073"/>
                      <a:pt x="82236" y="141880"/>
                      <a:pt x="79525" y="141880"/>
                    </a:cubicBezTo>
                    <a:cubicBezTo>
                      <a:pt x="76814" y="141880"/>
                      <a:pt x="75007" y="140073"/>
                      <a:pt x="75007" y="137362"/>
                    </a:cubicBezTo>
                    <a:cubicBezTo>
                      <a:pt x="75007" y="134651"/>
                      <a:pt x="76814" y="132843"/>
                      <a:pt x="79525" y="132843"/>
                    </a:cubicBezTo>
                    <a:lnTo>
                      <a:pt x="79525" y="132843"/>
                    </a:lnTo>
                    <a:close/>
                    <a:moveTo>
                      <a:pt x="60548" y="132843"/>
                    </a:moveTo>
                    <a:cubicBezTo>
                      <a:pt x="63259" y="132843"/>
                      <a:pt x="65066" y="134651"/>
                      <a:pt x="65066" y="137362"/>
                    </a:cubicBezTo>
                    <a:cubicBezTo>
                      <a:pt x="65066" y="140073"/>
                      <a:pt x="63259" y="141880"/>
                      <a:pt x="60548" y="141880"/>
                    </a:cubicBezTo>
                    <a:cubicBezTo>
                      <a:pt x="57836" y="141880"/>
                      <a:pt x="56029" y="140073"/>
                      <a:pt x="56029" y="137362"/>
                    </a:cubicBezTo>
                    <a:cubicBezTo>
                      <a:pt x="56029" y="134651"/>
                      <a:pt x="57836" y="132843"/>
                      <a:pt x="60548" y="132843"/>
                    </a:cubicBezTo>
                    <a:lnTo>
                      <a:pt x="60548" y="132843"/>
                    </a:lnTo>
                    <a:close/>
                    <a:moveTo>
                      <a:pt x="41570" y="132843"/>
                    </a:moveTo>
                    <a:cubicBezTo>
                      <a:pt x="44281" y="132843"/>
                      <a:pt x="46088" y="134651"/>
                      <a:pt x="46088" y="137362"/>
                    </a:cubicBezTo>
                    <a:cubicBezTo>
                      <a:pt x="46088" y="140073"/>
                      <a:pt x="44281" y="141880"/>
                      <a:pt x="41570" y="141880"/>
                    </a:cubicBezTo>
                    <a:cubicBezTo>
                      <a:pt x="38859" y="141880"/>
                      <a:pt x="37052" y="140073"/>
                      <a:pt x="37052" y="137362"/>
                    </a:cubicBezTo>
                    <a:cubicBezTo>
                      <a:pt x="37052" y="134651"/>
                      <a:pt x="38859" y="132843"/>
                      <a:pt x="41570" y="132843"/>
                    </a:cubicBezTo>
                    <a:lnTo>
                      <a:pt x="41570" y="132843"/>
                    </a:lnTo>
                    <a:close/>
                    <a:moveTo>
                      <a:pt x="276531" y="122903"/>
                    </a:moveTo>
                    <a:cubicBezTo>
                      <a:pt x="279242" y="122903"/>
                      <a:pt x="281049" y="124710"/>
                      <a:pt x="281049" y="127421"/>
                    </a:cubicBezTo>
                    <a:cubicBezTo>
                      <a:pt x="281049" y="130132"/>
                      <a:pt x="279242" y="131940"/>
                      <a:pt x="276531" y="131940"/>
                    </a:cubicBezTo>
                    <a:cubicBezTo>
                      <a:pt x="273820" y="131940"/>
                      <a:pt x="272012" y="130132"/>
                      <a:pt x="272012" y="127421"/>
                    </a:cubicBezTo>
                    <a:cubicBezTo>
                      <a:pt x="272012" y="125614"/>
                      <a:pt x="273820" y="122903"/>
                      <a:pt x="276531" y="122903"/>
                    </a:cubicBezTo>
                    <a:lnTo>
                      <a:pt x="276531" y="122903"/>
                    </a:lnTo>
                    <a:close/>
                    <a:moveTo>
                      <a:pt x="257553" y="122903"/>
                    </a:moveTo>
                    <a:cubicBezTo>
                      <a:pt x="260264" y="122903"/>
                      <a:pt x="262072" y="124710"/>
                      <a:pt x="262072" y="127421"/>
                    </a:cubicBezTo>
                    <a:cubicBezTo>
                      <a:pt x="262072" y="130132"/>
                      <a:pt x="260264" y="131940"/>
                      <a:pt x="257553" y="131940"/>
                    </a:cubicBezTo>
                    <a:cubicBezTo>
                      <a:pt x="254842" y="131940"/>
                      <a:pt x="253035" y="130132"/>
                      <a:pt x="253035" y="127421"/>
                    </a:cubicBezTo>
                    <a:cubicBezTo>
                      <a:pt x="253035" y="125614"/>
                      <a:pt x="254842" y="122903"/>
                      <a:pt x="257553" y="122903"/>
                    </a:cubicBezTo>
                    <a:lnTo>
                      <a:pt x="257553" y="122903"/>
                    </a:lnTo>
                    <a:close/>
                    <a:moveTo>
                      <a:pt x="238576" y="122903"/>
                    </a:moveTo>
                    <a:cubicBezTo>
                      <a:pt x="241287" y="122903"/>
                      <a:pt x="243094" y="124710"/>
                      <a:pt x="243094" y="127421"/>
                    </a:cubicBezTo>
                    <a:cubicBezTo>
                      <a:pt x="243094" y="130132"/>
                      <a:pt x="241287" y="131940"/>
                      <a:pt x="238576" y="131940"/>
                    </a:cubicBezTo>
                    <a:cubicBezTo>
                      <a:pt x="235864" y="131940"/>
                      <a:pt x="234057" y="130132"/>
                      <a:pt x="234057" y="127421"/>
                    </a:cubicBezTo>
                    <a:cubicBezTo>
                      <a:pt x="234057" y="125614"/>
                      <a:pt x="235864" y="122903"/>
                      <a:pt x="238576" y="122903"/>
                    </a:cubicBezTo>
                    <a:lnTo>
                      <a:pt x="238576" y="122903"/>
                    </a:lnTo>
                    <a:close/>
                    <a:moveTo>
                      <a:pt x="220502" y="122903"/>
                    </a:moveTo>
                    <a:cubicBezTo>
                      <a:pt x="223213" y="122903"/>
                      <a:pt x="225020" y="124710"/>
                      <a:pt x="225020" y="127421"/>
                    </a:cubicBezTo>
                    <a:cubicBezTo>
                      <a:pt x="225020" y="130132"/>
                      <a:pt x="223213" y="131940"/>
                      <a:pt x="220502" y="131940"/>
                    </a:cubicBezTo>
                    <a:cubicBezTo>
                      <a:pt x="217791" y="131940"/>
                      <a:pt x="215983" y="130132"/>
                      <a:pt x="215983" y="127421"/>
                    </a:cubicBezTo>
                    <a:cubicBezTo>
                      <a:pt x="215080" y="125614"/>
                      <a:pt x="217791" y="122903"/>
                      <a:pt x="220502" y="122903"/>
                    </a:cubicBezTo>
                    <a:lnTo>
                      <a:pt x="220502" y="122903"/>
                    </a:lnTo>
                    <a:close/>
                    <a:moveTo>
                      <a:pt x="201524" y="122903"/>
                    </a:moveTo>
                    <a:cubicBezTo>
                      <a:pt x="204235" y="122903"/>
                      <a:pt x="206043" y="124710"/>
                      <a:pt x="206043" y="127421"/>
                    </a:cubicBezTo>
                    <a:cubicBezTo>
                      <a:pt x="206043" y="130132"/>
                      <a:pt x="204235" y="131940"/>
                      <a:pt x="201524" y="131940"/>
                    </a:cubicBezTo>
                    <a:cubicBezTo>
                      <a:pt x="198813" y="131940"/>
                      <a:pt x="197006" y="130132"/>
                      <a:pt x="197006" y="127421"/>
                    </a:cubicBezTo>
                    <a:cubicBezTo>
                      <a:pt x="196102" y="125614"/>
                      <a:pt x="198813" y="122903"/>
                      <a:pt x="201524" y="122903"/>
                    </a:cubicBezTo>
                    <a:lnTo>
                      <a:pt x="201524" y="122903"/>
                    </a:lnTo>
                    <a:close/>
                    <a:moveTo>
                      <a:pt x="182546" y="122903"/>
                    </a:moveTo>
                    <a:cubicBezTo>
                      <a:pt x="185258" y="122903"/>
                      <a:pt x="187065" y="124710"/>
                      <a:pt x="187065" y="127421"/>
                    </a:cubicBezTo>
                    <a:cubicBezTo>
                      <a:pt x="187065" y="130132"/>
                      <a:pt x="185258" y="131940"/>
                      <a:pt x="182546" y="131940"/>
                    </a:cubicBezTo>
                    <a:cubicBezTo>
                      <a:pt x="179835" y="131940"/>
                      <a:pt x="178028" y="130132"/>
                      <a:pt x="178028" y="127421"/>
                    </a:cubicBezTo>
                    <a:cubicBezTo>
                      <a:pt x="178028" y="125614"/>
                      <a:pt x="179835" y="122903"/>
                      <a:pt x="182546" y="122903"/>
                    </a:cubicBezTo>
                    <a:lnTo>
                      <a:pt x="182546" y="122903"/>
                    </a:lnTo>
                    <a:close/>
                    <a:moveTo>
                      <a:pt x="163569" y="122903"/>
                    </a:moveTo>
                    <a:cubicBezTo>
                      <a:pt x="166280" y="122903"/>
                      <a:pt x="168087" y="124710"/>
                      <a:pt x="168087" y="127421"/>
                    </a:cubicBezTo>
                    <a:cubicBezTo>
                      <a:pt x="168087" y="130132"/>
                      <a:pt x="166280" y="131940"/>
                      <a:pt x="163569" y="131940"/>
                    </a:cubicBezTo>
                    <a:cubicBezTo>
                      <a:pt x="160858" y="131940"/>
                      <a:pt x="159050" y="130132"/>
                      <a:pt x="159050" y="127421"/>
                    </a:cubicBezTo>
                    <a:cubicBezTo>
                      <a:pt x="159050" y="125614"/>
                      <a:pt x="160858" y="122903"/>
                      <a:pt x="163569" y="122903"/>
                    </a:cubicBezTo>
                    <a:lnTo>
                      <a:pt x="163569" y="122903"/>
                    </a:lnTo>
                    <a:close/>
                    <a:moveTo>
                      <a:pt x="144591" y="122903"/>
                    </a:moveTo>
                    <a:cubicBezTo>
                      <a:pt x="147302" y="122903"/>
                      <a:pt x="149110" y="124710"/>
                      <a:pt x="149110" y="127421"/>
                    </a:cubicBezTo>
                    <a:cubicBezTo>
                      <a:pt x="149110" y="130132"/>
                      <a:pt x="147302" y="131940"/>
                      <a:pt x="144591" y="131940"/>
                    </a:cubicBezTo>
                    <a:cubicBezTo>
                      <a:pt x="141880" y="131940"/>
                      <a:pt x="140073" y="130132"/>
                      <a:pt x="140073" y="127421"/>
                    </a:cubicBezTo>
                    <a:cubicBezTo>
                      <a:pt x="140073" y="125614"/>
                      <a:pt x="141880" y="122903"/>
                      <a:pt x="144591" y="122903"/>
                    </a:cubicBezTo>
                    <a:lnTo>
                      <a:pt x="144591" y="122903"/>
                    </a:lnTo>
                    <a:close/>
                    <a:moveTo>
                      <a:pt x="126517" y="122903"/>
                    </a:moveTo>
                    <a:cubicBezTo>
                      <a:pt x="129228" y="122903"/>
                      <a:pt x="131036" y="124710"/>
                      <a:pt x="131036" y="127421"/>
                    </a:cubicBezTo>
                    <a:cubicBezTo>
                      <a:pt x="131036" y="130132"/>
                      <a:pt x="129228" y="131940"/>
                      <a:pt x="126517" y="131940"/>
                    </a:cubicBezTo>
                    <a:cubicBezTo>
                      <a:pt x="123806" y="131940"/>
                      <a:pt x="121999" y="130132"/>
                      <a:pt x="121999" y="127421"/>
                    </a:cubicBezTo>
                    <a:cubicBezTo>
                      <a:pt x="121095" y="125614"/>
                      <a:pt x="123806" y="122903"/>
                      <a:pt x="126517" y="122903"/>
                    </a:cubicBezTo>
                    <a:lnTo>
                      <a:pt x="126517" y="122903"/>
                    </a:lnTo>
                    <a:close/>
                    <a:moveTo>
                      <a:pt x="107540" y="122903"/>
                    </a:moveTo>
                    <a:cubicBezTo>
                      <a:pt x="110251" y="122903"/>
                      <a:pt x="112058" y="124710"/>
                      <a:pt x="112058" y="127421"/>
                    </a:cubicBezTo>
                    <a:cubicBezTo>
                      <a:pt x="112058" y="130132"/>
                      <a:pt x="110251" y="131940"/>
                      <a:pt x="107540" y="131940"/>
                    </a:cubicBezTo>
                    <a:cubicBezTo>
                      <a:pt x="104829" y="131940"/>
                      <a:pt x="103021" y="130132"/>
                      <a:pt x="103021" y="127421"/>
                    </a:cubicBezTo>
                    <a:cubicBezTo>
                      <a:pt x="103021" y="125614"/>
                      <a:pt x="104829" y="122903"/>
                      <a:pt x="107540" y="122903"/>
                    </a:cubicBezTo>
                    <a:lnTo>
                      <a:pt x="107540" y="122903"/>
                    </a:lnTo>
                    <a:close/>
                    <a:moveTo>
                      <a:pt x="88562" y="122903"/>
                    </a:moveTo>
                    <a:cubicBezTo>
                      <a:pt x="91273" y="122903"/>
                      <a:pt x="93081" y="124710"/>
                      <a:pt x="93081" y="127421"/>
                    </a:cubicBezTo>
                    <a:cubicBezTo>
                      <a:pt x="93081" y="130132"/>
                      <a:pt x="91273" y="131940"/>
                      <a:pt x="88562" y="131940"/>
                    </a:cubicBezTo>
                    <a:cubicBezTo>
                      <a:pt x="85851" y="131940"/>
                      <a:pt x="84044" y="130132"/>
                      <a:pt x="84044" y="127421"/>
                    </a:cubicBezTo>
                    <a:cubicBezTo>
                      <a:pt x="84044" y="125614"/>
                      <a:pt x="85851" y="122903"/>
                      <a:pt x="88562" y="122903"/>
                    </a:cubicBezTo>
                    <a:lnTo>
                      <a:pt x="88562" y="122903"/>
                    </a:lnTo>
                    <a:close/>
                    <a:moveTo>
                      <a:pt x="69585" y="122903"/>
                    </a:moveTo>
                    <a:cubicBezTo>
                      <a:pt x="72296" y="122903"/>
                      <a:pt x="74103" y="124710"/>
                      <a:pt x="74103" y="127421"/>
                    </a:cubicBezTo>
                    <a:cubicBezTo>
                      <a:pt x="74103" y="130132"/>
                      <a:pt x="72296" y="131940"/>
                      <a:pt x="69585" y="131940"/>
                    </a:cubicBezTo>
                    <a:cubicBezTo>
                      <a:pt x="66873" y="131940"/>
                      <a:pt x="65066" y="130132"/>
                      <a:pt x="65066" y="127421"/>
                    </a:cubicBezTo>
                    <a:cubicBezTo>
                      <a:pt x="65066" y="125614"/>
                      <a:pt x="66873" y="122903"/>
                      <a:pt x="69585" y="122903"/>
                    </a:cubicBezTo>
                    <a:lnTo>
                      <a:pt x="69585" y="122903"/>
                    </a:lnTo>
                    <a:close/>
                    <a:moveTo>
                      <a:pt x="50607" y="122903"/>
                    </a:moveTo>
                    <a:cubicBezTo>
                      <a:pt x="53318" y="122903"/>
                      <a:pt x="55125" y="124710"/>
                      <a:pt x="55125" y="127421"/>
                    </a:cubicBezTo>
                    <a:cubicBezTo>
                      <a:pt x="55125" y="130132"/>
                      <a:pt x="53318" y="131940"/>
                      <a:pt x="50607" y="131940"/>
                    </a:cubicBezTo>
                    <a:cubicBezTo>
                      <a:pt x="47896" y="131940"/>
                      <a:pt x="46088" y="130132"/>
                      <a:pt x="46088" y="127421"/>
                    </a:cubicBezTo>
                    <a:cubicBezTo>
                      <a:pt x="46088" y="125614"/>
                      <a:pt x="48800" y="122903"/>
                      <a:pt x="50607" y="122903"/>
                    </a:cubicBezTo>
                    <a:lnTo>
                      <a:pt x="50607" y="122903"/>
                    </a:lnTo>
                    <a:close/>
                    <a:moveTo>
                      <a:pt x="267494" y="112058"/>
                    </a:moveTo>
                    <a:cubicBezTo>
                      <a:pt x="270205" y="112058"/>
                      <a:pt x="272012" y="113866"/>
                      <a:pt x="272012" y="116577"/>
                    </a:cubicBezTo>
                    <a:cubicBezTo>
                      <a:pt x="272012" y="119288"/>
                      <a:pt x="270205" y="121095"/>
                      <a:pt x="267494" y="121095"/>
                    </a:cubicBezTo>
                    <a:cubicBezTo>
                      <a:pt x="264783" y="121095"/>
                      <a:pt x="262975" y="119288"/>
                      <a:pt x="262975" y="116577"/>
                    </a:cubicBezTo>
                    <a:cubicBezTo>
                      <a:pt x="262072" y="114769"/>
                      <a:pt x="264783" y="112058"/>
                      <a:pt x="267494" y="112058"/>
                    </a:cubicBezTo>
                    <a:lnTo>
                      <a:pt x="267494" y="112058"/>
                    </a:lnTo>
                    <a:close/>
                    <a:moveTo>
                      <a:pt x="248516" y="112058"/>
                    </a:moveTo>
                    <a:cubicBezTo>
                      <a:pt x="251227" y="112058"/>
                      <a:pt x="253035" y="113866"/>
                      <a:pt x="253035" y="116577"/>
                    </a:cubicBezTo>
                    <a:cubicBezTo>
                      <a:pt x="253035" y="119288"/>
                      <a:pt x="251227" y="121095"/>
                      <a:pt x="248516" y="121095"/>
                    </a:cubicBezTo>
                    <a:cubicBezTo>
                      <a:pt x="245805" y="121095"/>
                      <a:pt x="243998" y="119288"/>
                      <a:pt x="243998" y="116577"/>
                    </a:cubicBezTo>
                    <a:cubicBezTo>
                      <a:pt x="243998" y="114769"/>
                      <a:pt x="245805" y="112058"/>
                      <a:pt x="248516" y="112058"/>
                    </a:cubicBezTo>
                    <a:lnTo>
                      <a:pt x="248516" y="112058"/>
                    </a:lnTo>
                    <a:close/>
                    <a:moveTo>
                      <a:pt x="229539" y="112058"/>
                    </a:moveTo>
                    <a:cubicBezTo>
                      <a:pt x="232250" y="112058"/>
                      <a:pt x="234057" y="113866"/>
                      <a:pt x="234057" y="116577"/>
                    </a:cubicBezTo>
                    <a:cubicBezTo>
                      <a:pt x="234057" y="119288"/>
                      <a:pt x="232250" y="121095"/>
                      <a:pt x="229539" y="121095"/>
                    </a:cubicBezTo>
                    <a:cubicBezTo>
                      <a:pt x="226828" y="121095"/>
                      <a:pt x="225020" y="119288"/>
                      <a:pt x="225020" y="116577"/>
                    </a:cubicBezTo>
                    <a:cubicBezTo>
                      <a:pt x="225020" y="114769"/>
                      <a:pt x="226828" y="112058"/>
                      <a:pt x="229539" y="112058"/>
                    </a:cubicBezTo>
                    <a:lnTo>
                      <a:pt x="229539" y="112058"/>
                    </a:lnTo>
                    <a:close/>
                    <a:moveTo>
                      <a:pt x="210561" y="112058"/>
                    </a:moveTo>
                    <a:cubicBezTo>
                      <a:pt x="213272" y="112058"/>
                      <a:pt x="215080" y="113866"/>
                      <a:pt x="215080" y="116577"/>
                    </a:cubicBezTo>
                    <a:cubicBezTo>
                      <a:pt x="215080" y="119288"/>
                      <a:pt x="213272" y="121095"/>
                      <a:pt x="210561" y="121095"/>
                    </a:cubicBezTo>
                    <a:cubicBezTo>
                      <a:pt x="207850" y="121095"/>
                      <a:pt x="206043" y="119288"/>
                      <a:pt x="206043" y="116577"/>
                    </a:cubicBezTo>
                    <a:cubicBezTo>
                      <a:pt x="206043" y="114769"/>
                      <a:pt x="207850" y="112058"/>
                      <a:pt x="210561" y="112058"/>
                    </a:cubicBezTo>
                    <a:lnTo>
                      <a:pt x="210561" y="112058"/>
                    </a:lnTo>
                    <a:close/>
                    <a:moveTo>
                      <a:pt x="191583" y="112058"/>
                    </a:moveTo>
                    <a:cubicBezTo>
                      <a:pt x="194294" y="112058"/>
                      <a:pt x="196102" y="113866"/>
                      <a:pt x="196102" y="116577"/>
                    </a:cubicBezTo>
                    <a:cubicBezTo>
                      <a:pt x="196102" y="119288"/>
                      <a:pt x="194294" y="121095"/>
                      <a:pt x="191583" y="121095"/>
                    </a:cubicBezTo>
                    <a:cubicBezTo>
                      <a:pt x="188872" y="121095"/>
                      <a:pt x="187065" y="119288"/>
                      <a:pt x="187065" y="116577"/>
                    </a:cubicBezTo>
                    <a:cubicBezTo>
                      <a:pt x="187065" y="114769"/>
                      <a:pt x="189776" y="112058"/>
                      <a:pt x="191583" y="112058"/>
                    </a:cubicBezTo>
                    <a:lnTo>
                      <a:pt x="191583" y="112058"/>
                    </a:lnTo>
                    <a:close/>
                    <a:moveTo>
                      <a:pt x="173509" y="112058"/>
                    </a:moveTo>
                    <a:cubicBezTo>
                      <a:pt x="176221" y="112058"/>
                      <a:pt x="178028" y="113866"/>
                      <a:pt x="178028" y="116577"/>
                    </a:cubicBezTo>
                    <a:cubicBezTo>
                      <a:pt x="178028" y="119288"/>
                      <a:pt x="176221" y="121095"/>
                      <a:pt x="173509" y="121095"/>
                    </a:cubicBezTo>
                    <a:cubicBezTo>
                      <a:pt x="170798" y="121095"/>
                      <a:pt x="168991" y="119288"/>
                      <a:pt x="168991" y="116577"/>
                    </a:cubicBezTo>
                    <a:cubicBezTo>
                      <a:pt x="168087" y="114769"/>
                      <a:pt x="170798" y="112058"/>
                      <a:pt x="173509" y="112058"/>
                    </a:cubicBezTo>
                    <a:lnTo>
                      <a:pt x="173509" y="112058"/>
                    </a:lnTo>
                    <a:close/>
                    <a:moveTo>
                      <a:pt x="154532" y="112058"/>
                    </a:moveTo>
                    <a:cubicBezTo>
                      <a:pt x="157243" y="112058"/>
                      <a:pt x="159050" y="113866"/>
                      <a:pt x="159050" y="116577"/>
                    </a:cubicBezTo>
                    <a:cubicBezTo>
                      <a:pt x="159050" y="119288"/>
                      <a:pt x="157243" y="121095"/>
                      <a:pt x="154532" y="121095"/>
                    </a:cubicBezTo>
                    <a:cubicBezTo>
                      <a:pt x="151821" y="121095"/>
                      <a:pt x="150013" y="119288"/>
                      <a:pt x="150013" y="116577"/>
                    </a:cubicBezTo>
                    <a:cubicBezTo>
                      <a:pt x="150013" y="114769"/>
                      <a:pt x="151821" y="112058"/>
                      <a:pt x="154532" y="112058"/>
                    </a:cubicBezTo>
                    <a:lnTo>
                      <a:pt x="154532" y="112058"/>
                    </a:lnTo>
                    <a:close/>
                    <a:moveTo>
                      <a:pt x="135554" y="112058"/>
                    </a:moveTo>
                    <a:cubicBezTo>
                      <a:pt x="138265" y="112058"/>
                      <a:pt x="140073" y="113866"/>
                      <a:pt x="140073" y="116577"/>
                    </a:cubicBezTo>
                    <a:cubicBezTo>
                      <a:pt x="140073" y="119288"/>
                      <a:pt x="138265" y="121095"/>
                      <a:pt x="135554" y="121095"/>
                    </a:cubicBezTo>
                    <a:cubicBezTo>
                      <a:pt x="132843" y="121095"/>
                      <a:pt x="131036" y="119288"/>
                      <a:pt x="131036" y="116577"/>
                    </a:cubicBezTo>
                    <a:cubicBezTo>
                      <a:pt x="131036" y="114769"/>
                      <a:pt x="132843" y="112058"/>
                      <a:pt x="135554" y="112058"/>
                    </a:cubicBezTo>
                    <a:lnTo>
                      <a:pt x="135554" y="112058"/>
                    </a:lnTo>
                    <a:close/>
                    <a:moveTo>
                      <a:pt x="116577" y="112058"/>
                    </a:moveTo>
                    <a:cubicBezTo>
                      <a:pt x="119288" y="112058"/>
                      <a:pt x="121095" y="113866"/>
                      <a:pt x="121095" y="116577"/>
                    </a:cubicBezTo>
                    <a:cubicBezTo>
                      <a:pt x="121095" y="119288"/>
                      <a:pt x="119288" y="121095"/>
                      <a:pt x="116577" y="121095"/>
                    </a:cubicBezTo>
                    <a:cubicBezTo>
                      <a:pt x="113866" y="121095"/>
                      <a:pt x="112058" y="119288"/>
                      <a:pt x="112058" y="116577"/>
                    </a:cubicBezTo>
                    <a:cubicBezTo>
                      <a:pt x="112058" y="114769"/>
                      <a:pt x="113866" y="112058"/>
                      <a:pt x="116577" y="112058"/>
                    </a:cubicBezTo>
                    <a:lnTo>
                      <a:pt x="116577" y="112058"/>
                    </a:lnTo>
                    <a:close/>
                    <a:moveTo>
                      <a:pt x="97599" y="112058"/>
                    </a:moveTo>
                    <a:cubicBezTo>
                      <a:pt x="100310" y="112058"/>
                      <a:pt x="102118" y="113866"/>
                      <a:pt x="102118" y="116577"/>
                    </a:cubicBezTo>
                    <a:cubicBezTo>
                      <a:pt x="102118" y="119288"/>
                      <a:pt x="100310" y="121095"/>
                      <a:pt x="97599" y="121095"/>
                    </a:cubicBezTo>
                    <a:cubicBezTo>
                      <a:pt x="94888" y="121095"/>
                      <a:pt x="93081" y="119288"/>
                      <a:pt x="93081" y="116577"/>
                    </a:cubicBezTo>
                    <a:cubicBezTo>
                      <a:pt x="93081" y="114769"/>
                      <a:pt x="95792" y="112058"/>
                      <a:pt x="97599" y="112058"/>
                    </a:cubicBezTo>
                    <a:lnTo>
                      <a:pt x="97599" y="112058"/>
                    </a:lnTo>
                    <a:close/>
                    <a:moveTo>
                      <a:pt x="79525" y="112058"/>
                    </a:moveTo>
                    <a:cubicBezTo>
                      <a:pt x="82236" y="112058"/>
                      <a:pt x="84044" y="113866"/>
                      <a:pt x="84044" y="116577"/>
                    </a:cubicBezTo>
                    <a:cubicBezTo>
                      <a:pt x="84044" y="119288"/>
                      <a:pt x="82236" y="121095"/>
                      <a:pt x="79525" y="121095"/>
                    </a:cubicBezTo>
                    <a:cubicBezTo>
                      <a:pt x="76814" y="121095"/>
                      <a:pt x="75007" y="119288"/>
                      <a:pt x="75007" y="116577"/>
                    </a:cubicBezTo>
                    <a:cubicBezTo>
                      <a:pt x="74103" y="114769"/>
                      <a:pt x="76814" y="112058"/>
                      <a:pt x="79525" y="112058"/>
                    </a:cubicBezTo>
                    <a:lnTo>
                      <a:pt x="79525" y="112058"/>
                    </a:lnTo>
                    <a:close/>
                    <a:moveTo>
                      <a:pt x="60548" y="112058"/>
                    </a:moveTo>
                    <a:cubicBezTo>
                      <a:pt x="63259" y="112058"/>
                      <a:pt x="65066" y="113866"/>
                      <a:pt x="65066" y="116577"/>
                    </a:cubicBezTo>
                    <a:cubicBezTo>
                      <a:pt x="65066" y="119288"/>
                      <a:pt x="63259" y="121095"/>
                      <a:pt x="60548" y="121095"/>
                    </a:cubicBezTo>
                    <a:cubicBezTo>
                      <a:pt x="57836" y="121095"/>
                      <a:pt x="56029" y="119288"/>
                      <a:pt x="56029" y="116577"/>
                    </a:cubicBezTo>
                    <a:cubicBezTo>
                      <a:pt x="56029" y="114769"/>
                      <a:pt x="57836" y="112058"/>
                      <a:pt x="60548" y="112058"/>
                    </a:cubicBezTo>
                    <a:lnTo>
                      <a:pt x="60548" y="112058"/>
                    </a:lnTo>
                    <a:close/>
                    <a:moveTo>
                      <a:pt x="276531" y="103021"/>
                    </a:moveTo>
                    <a:cubicBezTo>
                      <a:pt x="279242" y="103021"/>
                      <a:pt x="281049" y="104829"/>
                      <a:pt x="281049" y="107540"/>
                    </a:cubicBezTo>
                    <a:cubicBezTo>
                      <a:pt x="281049" y="110251"/>
                      <a:pt x="279242" y="112058"/>
                      <a:pt x="276531" y="112058"/>
                    </a:cubicBezTo>
                    <a:cubicBezTo>
                      <a:pt x="273820" y="112058"/>
                      <a:pt x="272012" y="110251"/>
                      <a:pt x="272012" y="107540"/>
                    </a:cubicBezTo>
                    <a:cubicBezTo>
                      <a:pt x="272012" y="104829"/>
                      <a:pt x="273820" y="103021"/>
                      <a:pt x="276531" y="103021"/>
                    </a:cubicBezTo>
                    <a:lnTo>
                      <a:pt x="276531" y="103021"/>
                    </a:lnTo>
                    <a:close/>
                    <a:moveTo>
                      <a:pt x="257553" y="103021"/>
                    </a:moveTo>
                    <a:cubicBezTo>
                      <a:pt x="260264" y="103021"/>
                      <a:pt x="262072" y="104829"/>
                      <a:pt x="262072" y="107540"/>
                    </a:cubicBezTo>
                    <a:cubicBezTo>
                      <a:pt x="262072" y="110251"/>
                      <a:pt x="260264" y="112058"/>
                      <a:pt x="257553" y="112058"/>
                    </a:cubicBezTo>
                    <a:cubicBezTo>
                      <a:pt x="254842" y="112058"/>
                      <a:pt x="253035" y="110251"/>
                      <a:pt x="253035" y="107540"/>
                    </a:cubicBezTo>
                    <a:cubicBezTo>
                      <a:pt x="253035" y="104829"/>
                      <a:pt x="254842" y="103021"/>
                      <a:pt x="257553" y="103021"/>
                    </a:cubicBezTo>
                    <a:lnTo>
                      <a:pt x="257553" y="103021"/>
                    </a:lnTo>
                    <a:close/>
                    <a:moveTo>
                      <a:pt x="238576" y="103021"/>
                    </a:moveTo>
                    <a:cubicBezTo>
                      <a:pt x="241287" y="103021"/>
                      <a:pt x="243094" y="104829"/>
                      <a:pt x="243094" y="107540"/>
                    </a:cubicBezTo>
                    <a:cubicBezTo>
                      <a:pt x="243094" y="110251"/>
                      <a:pt x="241287" y="112058"/>
                      <a:pt x="238576" y="112058"/>
                    </a:cubicBezTo>
                    <a:cubicBezTo>
                      <a:pt x="235864" y="112058"/>
                      <a:pt x="234057" y="110251"/>
                      <a:pt x="234057" y="107540"/>
                    </a:cubicBezTo>
                    <a:cubicBezTo>
                      <a:pt x="234057" y="104829"/>
                      <a:pt x="235864" y="103021"/>
                      <a:pt x="238576" y="103021"/>
                    </a:cubicBezTo>
                    <a:lnTo>
                      <a:pt x="238576" y="103021"/>
                    </a:lnTo>
                    <a:close/>
                    <a:moveTo>
                      <a:pt x="220502" y="103021"/>
                    </a:moveTo>
                    <a:cubicBezTo>
                      <a:pt x="223213" y="103021"/>
                      <a:pt x="225020" y="104829"/>
                      <a:pt x="225020" y="107540"/>
                    </a:cubicBezTo>
                    <a:cubicBezTo>
                      <a:pt x="225020" y="110251"/>
                      <a:pt x="223213" y="112058"/>
                      <a:pt x="220502" y="112058"/>
                    </a:cubicBezTo>
                    <a:cubicBezTo>
                      <a:pt x="217791" y="112058"/>
                      <a:pt x="215983" y="110251"/>
                      <a:pt x="215983" y="107540"/>
                    </a:cubicBezTo>
                    <a:cubicBezTo>
                      <a:pt x="215080" y="104829"/>
                      <a:pt x="217791" y="103021"/>
                      <a:pt x="220502" y="103021"/>
                    </a:cubicBezTo>
                    <a:lnTo>
                      <a:pt x="220502" y="103021"/>
                    </a:lnTo>
                    <a:close/>
                    <a:moveTo>
                      <a:pt x="201524" y="103021"/>
                    </a:moveTo>
                    <a:cubicBezTo>
                      <a:pt x="204235" y="103021"/>
                      <a:pt x="206043" y="104829"/>
                      <a:pt x="206043" y="107540"/>
                    </a:cubicBezTo>
                    <a:cubicBezTo>
                      <a:pt x="206043" y="110251"/>
                      <a:pt x="204235" y="112058"/>
                      <a:pt x="201524" y="112058"/>
                    </a:cubicBezTo>
                    <a:cubicBezTo>
                      <a:pt x="198813" y="112058"/>
                      <a:pt x="197006" y="110251"/>
                      <a:pt x="197006" y="107540"/>
                    </a:cubicBezTo>
                    <a:cubicBezTo>
                      <a:pt x="196102" y="104829"/>
                      <a:pt x="198813" y="103021"/>
                      <a:pt x="201524" y="103021"/>
                    </a:cubicBezTo>
                    <a:lnTo>
                      <a:pt x="201524" y="103021"/>
                    </a:lnTo>
                    <a:close/>
                    <a:moveTo>
                      <a:pt x="220502" y="264783"/>
                    </a:moveTo>
                    <a:cubicBezTo>
                      <a:pt x="223213" y="264783"/>
                      <a:pt x="225020" y="266590"/>
                      <a:pt x="225020" y="269301"/>
                    </a:cubicBezTo>
                    <a:cubicBezTo>
                      <a:pt x="225020" y="272012"/>
                      <a:pt x="223213" y="273820"/>
                      <a:pt x="220502" y="273820"/>
                    </a:cubicBezTo>
                    <a:cubicBezTo>
                      <a:pt x="217791" y="273820"/>
                      <a:pt x="215983" y="272012"/>
                      <a:pt x="215983" y="269301"/>
                    </a:cubicBezTo>
                    <a:cubicBezTo>
                      <a:pt x="215080" y="267494"/>
                      <a:pt x="217791" y="264783"/>
                      <a:pt x="220502" y="264783"/>
                    </a:cubicBezTo>
                    <a:lnTo>
                      <a:pt x="220502" y="264783"/>
                    </a:lnTo>
                    <a:close/>
                    <a:moveTo>
                      <a:pt x="201524" y="264783"/>
                    </a:moveTo>
                    <a:cubicBezTo>
                      <a:pt x="204235" y="264783"/>
                      <a:pt x="206043" y="266590"/>
                      <a:pt x="206043" y="269301"/>
                    </a:cubicBezTo>
                    <a:cubicBezTo>
                      <a:pt x="206043" y="272012"/>
                      <a:pt x="204235" y="273820"/>
                      <a:pt x="201524" y="273820"/>
                    </a:cubicBezTo>
                    <a:cubicBezTo>
                      <a:pt x="198813" y="273820"/>
                      <a:pt x="197006" y="272012"/>
                      <a:pt x="197006" y="269301"/>
                    </a:cubicBezTo>
                    <a:cubicBezTo>
                      <a:pt x="196102" y="267494"/>
                      <a:pt x="198813" y="264783"/>
                      <a:pt x="201524" y="264783"/>
                    </a:cubicBezTo>
                    <a:lnTo>
                      <a:pt x="201524" y="264783"/>
                    </a:lnTo>
                    <a:close/>
                    <a:moveTo>
                      <a:pt x="182546" y="264783"/>
                    </a:moveTo>
                    <a:cubicBezTo>
                      <a:pt x="185258" y="264783"/>
                      <a:pt x="187065" y="266590"/>
                      <a:pt x="187065" y="269301"/>
                    </a:cubicBezTo>
                    <a:cubicBezTo>
                      <a:pt x="187065" y="272012"/>
                      <a:pt x="185258" y="273820"/>
                      <a:pt x="182546" y="273820"/>
                    </a:cubicBezTo>
                    <a:cubicBezTo>
                      <a:pt x="179835" y="273820"/>
                      <a:pt x="178028" y="272012"/>
                      <a:pt x="178028" y="269301"/>
                    </a:cubicBezTo>
                    <a:cubicBezTo>
                      <a:pt x="178028" y="267494"/>
                      <a:pt x="179835" y="264783"/>
                      <a:pt x="182546" y="264783"/>
                    </a:cubicBezTo>
                    <a:lnTo>
                      <a:pt x="182546" y="264783"/>
                    </a:lnTo>
                    <a:close/>
                    <a:moveTo>
                      <a:pt x="163569" y="264783"/>
                    </a:moveTo>
                    <a:cubicBezTo>
                      <a:pt x="166280" y="264783"/>
                      <a:pt x="168087" y="266590"/>
                      <a:pt x="168087" y="269301"/>
                    </a:cubicBezTo>
                    <a:cubicBezTo>
                      <a:pt x="168087" y="272012"/>
                      <a:pt x="166280" y="273820"/>
                      <a:pt x="163569" y="273820"/>
                    </a:cubicBezTo>
                    <a:cubicBezTo>
                      <a:pt x="160858" y="273820"/>
                      <a:pt x="159050" y="272012"/>
                      <a:pt x="159050" y="269301"/>
                    </a:cubicBezTo>
                    <a:cubicBezTo>
                      <a:pt x="159050" y="267494"/>
                      <a:pt x="160858" y="264783"/>
                      <a:pt x="163569" y="264783"/>
                    </a:cubicBezTo>
                    <a:lnTo>
                      <a:pt x="163569" y="264783"/>
                    </a:lnTo>
                    <a:close/>
                    <a:moveTo>
                      <a:pt x="144591" y="264783"/>
                    </a:moveTo>
                    <a:cubicBezTo>
                      <a:pt x="147302" y="264783"/>
                      <a:pt x="149110" y="266590"/>
                      <a:pt x="149110" y="269301"/>
                    </a:cubicBezTo>
                    <a:cubicBezTo>
                      <a:pt x="149110" y="272012"/>
                      <a:pt x="147302" y="273820"/>
                      <a:pt x="144591" y="273820"/>
                    </a:cubicBezTo>
                    <a:cubicBezTo>
                      <a:pt x="141880" y="273820"/>
                      <a:pt x="140073" y="272012"/>
                      <a:pt x="140073" y="269301"/>
                    </a:cubicBezTo>
                    <a:cubicBezTo>
                      <a:pt x="140073" y="267494"/>
                      <a:pt x="141880" y="264783"/>
                      <a:pt x="144591" y="264783"/>
                    </a:cubicBezTo>
                    <a:lnTo>
                      <a:pt x="144591" y="264783"/>
                    </a:lnTo>
                    <a:close/>
                    <a:moveTo>
                      <a:pt x="126517" y="264783"/>
                    </a:moveTo>
                    <a:cubicBezTo>
                      <a:pt x="129228" y="264783"/>
                      <a:pt x="131036" y="266590"/>
                      <a:pt x="131036" y="269301"/>
                    </a:cubicBezTo>
                    <a:cubicBezTo>
                      <a:pt x="131036" y="272012"/>
                      <a:pt x="129228" y="273820"/>
                      <a:pt x="126517" y="273820"/>
                    </a:cubicBezTo>
                    <a:cubicBezTo>
                      <a:pt x="123806" y="273820"/>
                      <a:pt x="121999" y="272012"/>
                      <a:pt x="121999" y="269301"/>
                    </a:cubicBezTo>
                    <a:cubicBezTo>
                      <a:pt x="121095" y="267494"/>
                      <a:pt x="123806" y="264783"/>
                      <a:pt x="126517" y="264783"/>
                    </a:cubicBezTo>
                    <a:lnTo>
                      <a:pt x="126517" y="264783"/>
                    </a:lnTo>
                    <a:close/>
                    <a:moveTo>
                      <a:pt x="107540" y="264783"/>
                    </a:moveTo>
                    <a:cubicBezTo>
                      <a:pt x="110251" y="264783"/>
                      <a:pt x="112058" y="266590"/>
                      <a:pt x="112058" y="269301"/>
                    </a:cubicBezTo>
                    <a:cubicBezTo>
                      <a:pt x="112058" y="272012"/>
                      <a:pt x="110251" y="273820"/>
                      <a:pt x="107540" y="273820"/>
                    </a:cubicBezTo>
                    <a:cubicBezTo>
                      <a:pt x="104829" y="273820"/>
                      <a:pt x="103021" y="272012"/>
                      <a:pt x="103021" y="269301"/>
                    </a:cubicBezTo>
                    <a:cubicBezTo>
                      <a:pt x="103021" y="267494"/>
                      <a:pt x="104829" y="264783"/>
                      <a:pt x="107540" y="264783"/>
                    </a:cubicBezTo>
                    <a:lnTo>
                      <a:pt x="107540" y="264783"/>
                    </a:lnTo>
                    <a:close/>
                    <a:moveTo>
                      <a:pt x="88562" y="264783"/>
                    </a:moveTo>
                    <a:cubicBezTo>
                      <a:pt x="91273" y="264783"/>
                      <a:pt x="93081" y="266590"/>
                      <a:pt x="93081" y="269301"/>
                    </a:cubicBezTo>
                    <a:cubicBezTo>
                      <a:pt x="93081" y="272012"/>
                      <a:pt x="91273" y="273820"/>
                      <a:pt x="88562" y="273820"/>
                    </a:cubicBezTo>
                    <a:cubicBezTo>
                      <a:pt x="85851" y="273820"/>
                      <a:pt x="84044" y="272012"/>
                      <a:pt x="84044" y="269301"/>
                    </a:cubicBezTo>
                    <a:cubicBezTo>
                      <a:pt x="84044" y="267494"/>
                      <a:pt x="85851" y="264783"/>
                      <a:pt x="88562" y="264783"/>
                    </a:cubicBezTo>
                    <a:lnTo>
                      <a:pt x="88562" y="264783"/>
                    </a:lnTo>
                    <a:close/>
                    <a:moveTo>
                      <a:pt x="69585" y="264783"/>
                    </a:moveTo>
                    <a:cubicBezTo>
                      <a:pt x="72296" y="264783"/>
                      <a:pt x="74103" y="266590"/>
                      <a:pt x="74103" y="269301"/>
                    </a:cubicBezTo>
                    <a:cubicBezTo>
                      <a:pt x="74103" y="272012"/>
                      <a:pt x="72296" y="273820"/>
                      <a:pt x="69585" y="273820"/>
                    </a:cubicBezTo>
                    <a:cubicBezTo>
                      <a:pt x="66873" y="273820"/>
                      <a:pt x="65066" y="272012"/>
                      <a:pt x="65066" y="269301"/>
                    </a:cubicBezTo>
                    <a:cubicBezTo>
                      <a:pt x="65066" y="267494"/>
                      <a:pt x="66873" y="264783"/>
                      <a:pt x="69585" y="264783"/>
                    </a:cubicBezTo>
                    <a:lnTo>
                      <a:pt x="69585" y="264783"/>
                    </a:lnTo>
                    <a:close/>
                    <a:moveTo>
                      <a:pt x="267494" y="253938"/>
                    </a:moveTo>
                    <a:cubicBezTo>
                      <a:pt x="270205" y="253938"/>
                      <a:pt x="272012" y="255746"/>
                      <a:pt x="272012" y="258457"/>
                    </a:cubicBezTo>
                    <a:cubicBezTo>
                      <a:pt x="272012" y="261168"/>
                      <a:pt x="270205" y="262975"/>
                      <a:pt x="267494" y="262975"/>
                    </a:cubicBezTo>
                    <a:cubicBezTo>
                      <a:pt x="264783" y="262975"/>
                      <a:pt x="262975" y="261168"/>
                      <a:pt x="262975" y="258457"/>
                    </a:cubicBezTo>
                    <a:cubicBezTo>
                      <a:pt x="262072" y="256649"/>
                      <a:pt x="264783" y="253938"/>
                      <a:pt x="267494" y="253938"/>
                    </a:cubicBezTo>
                    <a:lnTo>
                      <a:pt x="267494" y="253938"/>
                    </a:lnTo>
                    <a:close/>
                    <a:moveTo>
                      <a:pt x="248516" y="253938"/>
                    </a:moveTo>
                    <a:cubicBezTo>
                      <a:pt x="251227" y="253938"/>
                      <a:pt x="253035" y="255746"/>
                      <a:pt x="253035" y="258457"/>
                    </a:cubicBezTo>
                    <a:cubicBezTo>
                      <a:pt x="253035" y="261168"/>
                      <a:pt x="251227" y="262975"/>
                      <a:pt x="248516" y="262975"/>
                    </a:cubicBezTo>
                    <a:cubicBezTo>
                      <a:pt x="245805" y="262975"/>
                      <a:pt x="243998" y="261168"/>
                      <a:pt x="243998" y="258457"/>
                    </a:cubicBezTo>
                    <a:cubicBezTo>
                      <a:pt x="243998" y="256649"/>
                      <a:pt x="245805" y="253938"/>
                      <a:pt x="248516" y="253938"/>
                    </a:cubicBezTo>
                    <a:lnTo>
                      <a:pt x="248516" y="253938"/>
                    </a:lnTo>
                    <a:close/>
                    <a:moveTo>
                      <a:pt x="229539" y="253938"/>
                    </a:moveTo>
                    <a:cubicBezTo>
                      <a:pt x="232250" y="253938"/>
                      <a:pt x="234057" y="255746"/>
                      <a:pt x="234057" y="258457"/>
                    </a:cubicBezTo>
                    <a:cubicBezTo>
                      <a:pt x="234057" y="261168"/>
                      <a:pt x="232250" y="262975"/>
                      <a:pt x="229539" y="262975"/>
                    </a:cubicBezTo>
                    <a:cubicBezTo>
                      <a:pt x="226828" y="262975"/>
                      <a:pt x="225020" y="261168"/>
                      <a:pt x="225020" y="258457"/>
                    </a:cubicBezTo>
                    <a:cubicBezTo>
                      <a:pt x="225020" y="256649"/>
                      <a:pt x="226828" y="253938"/>
                      <a:pt x="229539" y="253938"/>
                    </a:cubicBezTo>
                    <a:lnTo>
                      <a:pt x="229539" y="253938"/>
                    </a:lnTo>
                    <a:close/>
                    <a:moveTo>
                      <a:pt x="210561" y="253938"/>
                    </a:moveTo>
                    <a:cubicBezTo>
                      <a:pt x="213272" y="253938"/>
                      <a:pt x="215080" y="255746"/>
                      <a:pt x="215080" y="258457"/>
                    </a:cubicBezTo>
                    <a:cubicBezTo>
                      <a:pt x="215080" y="261168"/>
                      <a:pt x="213272" y="262975"/>
                      <a:pt x="210561" y="262975"/>
                    </a:cubicBezTo>
                    <a:cubicBezTo>
                      <a:pt x="207850" y="262975"/>
                      <a:pt x="206043" y="261168"/>
                      <a:pt x="206043" y="258457"/>
                    </a:cubicBezTo>
                    <a:cubicBezTo>
                      <a:pt x="206043" y="256649"/>
                      <a:pt x="207850" y="253938"/>
                      <a:pt x="210561" y="253938"/>
                    </a:cubicBezTo>
                    <a:lnTo>
                      <a:pt x="210561" y="253938"/>
                    </a:lnTo>
                    <a:close/>
                    <a:moveTo>
                      <a:pt x="191583" y="253938"/>
                    </a:moveTo>
                    <a:cubicBezTo>
                      <a:pt x="194294" y="253938"/>
                      <a:pt x="196102" y="255746"/>
                      <a:pt x="196102" y="258457"/>
                    </a:cubicBezTo>
                    <a:cubicBezTo>
                      <a:pt x="196102" y="261168"/>
                      <a:pt x="194294" y="262975"/>
                      <a:pt x="191583" y="262975"/>
                    </a:cubicBezTo>
                    <a:cubicBezTo>
                      <a:pt x="188872" y="262975"/>
                      <a:pt x="187065" y="261168"/>
                      <a:pt x="187065" y="258457"/>
                    </a:cubicBezTo>
                    <a:cubicBezTo>
                      <a:pt x="187065" y="256649"/>
                      <a:pt x="189776" y="253938"/>
                      <a:pt x="191583" y="253938"/>
                    </a:cubicBezTo>
                    <a:lnTo>
                      <a:pt x="191583" y="253938"/>
                    </a:lnTo>
                    <a:close/>
                    <a:moveTo>
                      <a:pt x="173509" y="253938"/>
                    </a:moveTo>
                    <a:cubicBezTo>
                      <a:pt x="176221" y="253938"/>
                      <a:pt x="178028" y="255746"/>
                      <a:pt x="178028" y="258457"/>
                    </a:cubicBezTo>
                    <a:cubicBezTo>
                      <a:pt x="178028" y="261168"/>
                      <a:pt x="176221" y="262975"/>
                      <a:pt x="173509" y="262975"/>
                    </a:cubicBezTo>
                    <a:cubicBezTo>
                      <a:pt x="170798" y="262975"/>
                      <a:pt x="168991" y="261168"/>
                      <a:pt x="168991" y="258457"/>
                    </a:cubicBezTo>
                    <a:cubicBezTo>
                      <a:pt x="168087" y="256649"/>
                      <a:pt x="170798" y="253938"/>
                      <a:pt x="173509" y="253938"/>
                    </a:cubicBezTo>
                    <a:lnTo>
                      <a:pt x="173509" y="253938"/>
                    </a:lnTo>
                    <a:close/>
                    <a:moveTo>
                      <a:pt x="154532" y="253938"/>
                    </a:moveTo>
                    <a:cubicBezTo>
                      <a:pt x="157243" y="253938"/>
                      <a:pt x="159050" y="255746"/>
                      <a:pt x="159050" y="258457"/>
                    </a:cubicBezTo>
                    <a:cubicBezTo>
                      <a:pt x="159050" y="261168"/>
                      <a:pt x="157243" y="262975"/>
                      <a:pt x="154532" y="262975"/>
                    </a:cubicBezTo>
                    <a:cubicBezTo>
                      <a:pt x="151821" y="262975"/>
                      <a:pt x="150013" y="261168"/>
                      <a:pt x="150013" y="258457"/>
                    </a:cubicBezTo>
                    <a:cubicBezTo>
                      <a:pt x="150013" y="256649"/>
                      <a:pt x="151821" y="253938"/>
                      <a:pt x="154532" y="253938"/>
                    </a:cubicBezTo>
                    <a:lnTo>
                      <a:pt x="154532" y="253938"/>
                    </a:lnTo>
                    <a:close/>
                    <a:moveTo>
                      <a:pt x="135554" y="253938"/>
                    </a:moveTo>
                    <a:cubicBezTo>
                      <a:pt x="138265" y="253938"/>
                      <a:pt x="140073" y="255746"/>
                      <a:pt x="140073" y="258457"/>
                    </a:cubicBezTo>
                    <a:cubicBezTo>
                      <a:pt x="140073" y="261168"/>
                      <a:pt x="138265" y="262975"/>
                      <a:pt x="135554" y="262975"/>
                    </a:cubicBezTo>
                    <a:cubicBezTo>
                      <a:pt x="132843" y="262975"/>
                      <a:pt x="131036" y="261168"/>
                      <a:pt x="131036" y="258457"/>
                    </a:cubicBezTo>
                    <a:cubicBezTo>
                      <a:pt x="131036" y="256649"/>
                      <a:pt x="132843" y="253938"/>
                      <a:pt x="135554" y="253938"/>
                    </a:cubicBezTo>
                    <a:lnTo>
                      <a:pt x="135554" y="253938"/>
                    </a:lnTo>
                    <a:close/>
                    <a:moveTo>
                      <a:pt x="116577" y="253938"/>
                    </a:moveTo>
                    <a:cubicBezTo>
                      <a:pt x="119288" y="253938"/>
                      <a:pt x="121095" y="255746"/>
                      <a:pt x="121095" y="258457"/>
                    </a:cubicBezTo>
                    <a:cubicBezTo>
                      <a:pt x="121095" y="261168"/>
                      <a:pt x="119288" y="262975"/>
                      <a:pt x="116577" y="262975"/>
                    </a:cubicBezTo>
                    <a:cubicBezTo>
                      <a:pt x="113866" y="262975"/>
                      <a:pt x="112058" y="261168"/>
                      <a:pt x="112058" y="258457"/>
                    </a:cubicBezTo>
                    <a:cubicBezTo>
                      <a:pt x="112058" y="256649"/>
                      <a:pt x="113866" y="253938"/>
                      <a:pt x="116577" y="253938"/>
                    </a:cubicBezTo>
                    <a:lnTo>
                      <a:pt x="116577" y="253938"/>
                    </a:lnTo>
                    <a:close/>
                    <a:moveTo>
                      <a:pt x="97599" y="253938"/>
                    </a:moveTo>
                    <a:cubicBezTo>
                      <a:pt x="100310" y="253938"/>
                      <a:pt x="102118" y="255746"/>
                      <a:pt x="102118" y="258457"/>
                    </a:cubicBezTo>
                    <a:cubicBezTo>
                      <a:pt x="102118" y="261168"/>
                      <a:pt x="100310" y="262975"/>
                      <a:pt x="97599" y="262975"/>
                    </a:cubicBezTo>
                    <a:cubicBezTo>
                      <a:pt x="94888" y="262975"/>
                      <a:pt x="93081" y="261168"/>
                      <a:pt x="93081" y="258457"/>
                    </a:cubicBezTo>
                    <a:cubicBezTo>
                      <a:pt x="93081" y="256649"/>
                      <a:pt x="95792" y="253938"/>
                      <a:pt x="97599" y="253938"/>
                    </a:cubicBezTo>
                    <a:lnTo>
                      <a:pt x="97599" y="253938"/>
                    </a:lnTo>
                    <a:close/>
                    <a:moveTo>
                      <a:pt x="79525" y="253938"/>
                    </a:moveTo>
                    <a:cubicBezTo>
                      <a:pt x="82236" y="253938"/>
                      <a:pt x="84044" y="255746"/>
                      <a:pt x="84044" y="258457"/>
                    </a:cubicBezTo>
                    <a:cubicBezTo>
                      <a:pt x="84044" y="261168"/>
                      <a:pt x="82236" y="262975"/>
                      <a:pt x="79525" y="262975"/>
                    </a:cubicBezTo>
                    <a:cubicBezTo>
                      <a:pt x="76814" y="262975"/>
                      <a:pt x="75007" y="261168"/>
                      <a:pt x="75007" y="258457"/>
                    </a:cubicBezTo>
                    <a:cubicBezTo>
                      <a:pt x="74103" y="256649"/>
                      <a:pt x="76814" y="253938"/>
                      <a:pt x="79525" y="253938"/>
                    </a:cubicBezTo>
                    <a:lnTo>
                      <a:pt x="79525" y="253938"/>
                    </a:lnTo>
                    <a:close/>
                    <a:moveTo>
                      <a:pt x="60548" y="253938"/>
                    </a:moveTo>
                    <a:cubicBezTo>
                      <a:pt x="63259" y="253938"/>
                      <a:pt x="65066" y="255746"/>
                      <a:pt x="65066" y="258457"/>
                    </a:cubicBezTo>
                    <a:cubicBezTo>
                      <a:pt x="65066" y="261168"/>
                      <a:pt x="63259" y="262975"/>
                      <a:pt x="60548" y="262975"/>
                    </a:cubicBezTo>
                    <a:cubicBezTo>
                      <a:pt x="57836" y="262975"/>
                      <a:pt x="56029" y="261168"/>
                      <a:pt x="56029" y="258457"/>
                    </a:cubicBezTo>
                    <a:cubicBezTo>
                      <a:pt x="56029" y="256649"/>
                      <a:pt x="57836" y="253938"/>
                      <a:pt x="60548" y="253938"/>
                    </a:cubicBezTo>
                    <a:lnTo>
                      <a:pt x="60548" y="253938"/>
                    </a:lnTo>
                    <a:close/>
                    <a:moveTo>
                      <a:pt x="276531" y="244901"/>
                    </a:moveTo>
                    <a:cubicBezTo>
                      <a:pt x="279242" y="244901"/>
                      <a:pt x="281049" y="246709"/>
                      <a:pt x="281049" y="249420"/>
                    </a:cubicBezTo>
                    <a:cubicBezTo>
                      <a:pt x="281049" y="252131"/>
                      <a:pt x="279242" y="253938"/>
                      <a:pt x="276531" y="253938"/>
                    </a:cubicBezTo>
                    <a:cubicBezTo>
                      <a:pt x="273820" y="253938"/>
                      <a:pt x="272012" y="252131"/>
                      <a:pt x="272012" y="249420"/>
                    </a:cubicBezTo>
                    <a:cubicBezTo>
                      <a:pt x="272012" y="246709"/>
                      <a:pt x="273820" y="244901"/>
                      <a:pt x="276531" y="244901"/>
                    </a:cubicBezTo>
                    <a:lnTo>
                      <a:pt x="276531" y="244901"/>
                    </a:lnTo>
                    <a:close/>
                    <a:moveTo>
                      <a:pt x="257553" y="244901"/>
                    </a:moveTo>
                    <a:cubicBezTo>
                      <a:pt x="260264" y="244901"/>
                      <a:pt x="262072" y="246709"/>
                      <a:pt x="262072" y="249420"/>
                    </a:cubicBezTo>
                    <a:cubicBezTo>
                      <a:pt x="262072" y="252131"/>
                      <a:pt x="260264" y="253938"/>
                      <a:pt x="257553" y="253938"/>
                    </a:cubicBezTo>
                    <a:cubicBezTo>
                      <a:pt x="254842" y="253938"/>
                      <a:pt x="253035" y="252131"/>
                      <a:pt x="253035" y="249420"/>
                    </a:cubicBezTo>
                    <a:cubicBezTo>
                      <a:pt x="253035" y="246709"/>
                      <a:pt x="254842" y="244901"/>
                      <a:pt x="257553" y="244901"/>
                    </a:cubicBezTo>
                    <a:lnTo>
                      <a:pt x="257553" y="244901"/>
                    </a:lnTo>
                    <a:close/>
                    <a:moveTo>
                      <a:pt x="238576" y="244901"/>
                    </a:moveTo>
                    <a:cubicBezTo>
                      <a:pt x="241287" y="244901"/>
                      <a:pt x="243094" y="246709"/>
                      <a:pt x="243094" y="249420"/>
                    </a:cubicBezTo>
                    <a:cubicBezTo>
                      <a:pt x="243094" y="252131"/>
                      <a:pt x="241287" y="253938"/>
                      <a:pt x="238576" y="253938"/>
                    </a:cubicBezTo>
                    <a:cubicBezTo>
                      <a:pt x="235864" y="253938"/>
                      <a:pt x="234057" y="252131"/>
                      <a:pt x="234057" y="249420"/>
                    </a:cubicBezTo>
                    <a:cubicBezTo>
                      <a:pt x="234057" y="246709"/>
                      <a:pt x="235864" y="244901"/>
                      <a:pt x="238576" y="244901"/>
                    </a:cubicBezTo>
                    <a:lnTo>
                      <a:pt x="238576" y="244901"/>
                    </a:lnTo>
                    <a:close/>
                    <a:moveTo>
                      <a:pt x="220502" y="244901"/>
                    </a:moveTo>
                    <a:cubicBezTo>
                      <a:pt x="223213" y="244901"/>
                      <a:pt x="225020" y="246709"/>
                      <a:pt x="225020" y="249420"/>
                    </a:cubicBezTo>
                    <a:cubicBezTo>
                      <a:pt x="225020" y="252131"/>
                      <a:pt x="223213" y="253938"/>
                      <a:pt x="220502" y="253938"/>
                    </a:cubicBezTo>
                    <a:cubicBezTo>
                      <a:pt x="217791" y="253938"/>
                      <a:pt x="215983" y="252131"/>
                      <a:pt x="215983" y="249420"/>
                    </a:cubicBezTo>
                    <a:cubicBezTo>
                      <a:pt x="215080" y="246709"/>
                      <a:pt x="217791" y="244901"/>
                      <a:pt x="220502" y="244901"/>
                    </a:cubicBezTo>
                    <a:lnTo>
                      <a:pt x="220502" y="244901"/>
                    </a:lnTo>
                    <a:close/>
                    <a:moveTo>
                      <a:pt x="201524" y="244901"/>
                    </a:moveTo>
                    <a:cubicBezTo>
                      <a:pt x="204235" y="244901"/>
                      <a:pt x="206043" y="246709"/>
                      <a:pt x="206043" y="249420"/>
                    </a:cubicBezTo>
                    <a:cubicBezTo>
                      <a:pt x="206043" y="252131"/>
                      <a:pt x="204235" y="253938"/>
                      <a:pt x="201524" y="253938"/>
                    </a:cubicBezTo>
                    <a:cubicBezTo>
                      <a:pt x="198813" y="253938"/>
                      <a:pt x="197006" y="252131"/>
                      <a:pt x="197006" y="249420"/>
                    </a:cubicBezTo>
                    <a:cubicBezTo>
                      <a:pt x="196102" y="246709"/>
                      <a:pt x="198813" y="244901"/>
                      <a:pt x="201524" y="244901"/>
                    </a:cubicBezTo>
                    <a:lnTo>
                      <a:pt x="201524" y="244901"/>
                    </a:lnTo>
                    <a:close/>
                    <a:moveTo>
                      <a:pt x="182546" y="244901"/>
                    </a:moveTo>
                    <a:cubicBezTo>
                      <a:pt x="185258" y="244901"/>
                      <a:pt x="187065" y="246709"/>
                      <a:pt x="187065" y="249420"/>
                    </a:cubicBezTo>
                    <a:cubicBezTo>
                      <a:pt x="187065" y="252131"/>
                      <a:pt x="185258" y="253938"/>
                      <a:pt x="182546" y="253938"/>
                    </a:cubicBezTo>
                    <a:cubicBezTo>
                      <a:pt x="179835" y="253938"/>
                      <a:pt x="178028" y="252131"/>
                      <a:pt x="178028" y="249420"/>
                    </a:cubicBezTo>
                    <a:cubicBezTo>
                      <a:pt x="178028" y="246709"/>
                      <a:pt x="179835" y="244901"/>
                      <a:pt x="182546" y="244901"/>
                    </a:cubicBezTo>
                    <a:lnTo>
                      <a:pt x="182546" y="244901"/>
                    </a:lnTo>
                    <a:close/>
                    <a:moveTo>
                      <a:pt x="163569" y="244901"/>
                    </a:moveTo>
                    <a:cubicBezTo>
                      <a:pt x="166280" y="244901"/>
                      <a:pt x="168087" y="246709"/>
                      <a:pt x="168087" y="249420"/>
                    </a:cubicBezTo>
                    <a:cubicBezTo>
                      <a:pt x="168087" y="252131"/>
                      <a:pt x="166280" y="253938"/>
                      <a:pt x="163569" y="253938"/>
                    </a:cubicBezTo>
                    <a:cubicBezTo>
                      <a:pt x="160858" y="253938"/>
                      <a:pt x="159050" y="252131"/>
                      <a:pt x="159050" y="249420"/>
                    </a:cubicBezTo>
                    <a:cubicBezTo>
                      <a:pt x="159050" y="246709"/>
                      <a:pt x="160858" y="244901"/>
                      <a:pt x="163569" y="244901"/>
                    </a:cubicBezTo>
                    <a:lnTo>
                      <a:pt x="163569" y="244901"/>
                    </a:lnTo>
                    <a:close/>
                    <a:moveTo>
                      <a:pt x="144591" y="244901"/>
                    </a:moveTo>
                    <a:cubicBezTo>
                      <a:pt x="147302" y="244901"/>
                      <a:pt x="149110" y="246709"/>
                      <a:pt x="149110" y="249420"/>
                    </a:cubicBezTo>
                    <a:cubicBezTo>
                      <a:pt x="149110" y="252131"/>
                      <a:pt x="147302" y="253938"/>
                      <a:pt x="144591" y="253938"/>
                    </a:cubicBezTo>
                    <a:cubicBezTo>
                      <a:pt x="141880" y="253938"/>
                      <a:pt x="140073" y="252131"/>
                      <a:pt x="140073" y="249420"/>
                    </a:cubicBezTo>
                    <a:cubicBezTo>
                      <a:pt x="140073" y="246709"/>
                      <a:pt x="141880" y="244901"/>
                      <a:pt x="144591" y="244901"/>
                    </a:cubicBezTo>
                    <a:lnTo>
                      <a:pt x="144591" y="244901"/>
                    </a:lnTo>
                    <a:close/>
                    <a:moveTo>
                      <a:pt x="126517" y="244901"/>
                    </a:moveTo>
                    <a:cubicBezTo>
                      <a:pt x="129228" y="244901"/>
                      <a:pt x="131036" y="246709"/>
                      <a:pt x="131036" y="249420"/>
                    </a:cubicBezTo>
                    <a:cubicBezTo>
                      <a:pt x="131036" y="252131"/>
                      <a:pt x="129228" y="253938"/>
                      <a:pt x="126517" y="253938"/>
                    </a:cubicBezTo>
                    <a:cubicBezTo>
                      <a:pt x="123806" y="253938"/>
                      <a:pt x="121999" y="252131"/>
                      <a:pt x="121999" y="249420"/>
                    </a:cubicBezTo>
                    <a:cubicBezTo>
                      <a:pt x="121095" y="246709"/>
                      <a:pt x="123806" y="244901"/>
                      <a:pt x="126517" y="244901"/>
                    </a:cubicBezTo>
                    <a:lnTo>
                      <a:pt x="126517" y="244901"/>
                    </a:lnTo>
                    <a:close/>
                    <a:moveTo>
                      <a:pt x="107540" y="244901"/>
                    </a:moveTo>
                    <a:cubicBezTo>
                      <a:pt x="110251" y="244901"/>
                      <a:pt x="112058" y="246709"/>
                      <a:pt x="112058" y="249420"/>
                    </a:cubicBezTo>
                    <a:cubicBezTo>
                      <a:pt x="112058" y="252131"/>
                      <a:pt x="110251" y="253938"/>
                      <a:pt x="107540" y="253938"/>
                    </a:cubicBezTo>
                    <a:cubicBezTo>
                      <a:pt x="104829" y="253938"/>
                      <a:pt x="103021" y="252131"/>
                      <a:pt x="103021" y="249420"/>
                    </a:cubicBezTo>
                    <a:cubicBezTo>
                      <a:pt x="103021" y="246709"/>
                      <a:pt x="104829" y="244901"/>
                      <a:pt x="107540" y="244901"/>
                    </a:cubicBezTo>
                    <a:lnTo>
                      <a:pt x="107540" y="244901"/>
                    </a:lnTo>
                    <a:close/>
                    <a:moveTo>
                      <a:pt x="88562" y="244901"/>
                    </a:moveTo>
                    <a:cubicBezTo>
                      <a:pt x="91273" y="244901"/>
                      <a:pt x="93081" y="246709"/>
                      <a:pt x="93081" y="249420"/>
                    </a:cubicBezTo>
                    <a:cubicBezTo>
                      <a:pt x="93081" y="252131"/>
                      <a:pt x="91273" y="253938"/>
                      <a:pt x="88562" y="253938"/>
                    </a:cubicBezTo>
                    <a:cubicBezTo>
                      <a:pt x="85851" y="253938"/>
                      <a:pt x="84044" y="252131"/>
                      <a:pt x="84044" y="249420"/>
                    </a:cubicBezTo>
                    <a:cubicBezTo>
                      <a:pt x="84044" y="246709"/>
                      <a:pt x="85851" y="244901"/>
                      <a:pt x="88562" y="244901"/>
                    </a:cubicBezTo>
                    <a:lnTo>
                      <a:pt x="88562" y="244901"/>
                    </a:lnTo>
                    <a:close/>
                    <a:moveTo>
                      <a:pt x="69585" y="244901"/>
                    </a:moveTo>
                    <a:cubicBezTo>
                      <a:pt x="72296" y="244901"/>
                      <a:pt x="74103" y="246709"/>
                      <a:pt x="74103" y="249420"/>
                    </a:cubicBezTo>
                    <a:cubicBezTo>
                      <a:pt x="74103" y="252131"/>
                      <a:pt x="72296" y="253938"/>
                      <a:pt x="69585" y="253938"/>
                    </a:cubicBezTo>
                    <a:cubicBezTo>
                      <a:pt x="66873" y="253938"/>
                      <a:pt x="65066" y="252131"/>
                      <a:pt x="65066" y="249420"/>
                    </a:cubicBezTo>
                    <a:cubicBezTo>
                      <a:pt x="65066" y="246709"/>
                      <a:pt x="66873" y="244901"/>
                      <a:pt x="69585" y="244901"/>
                    </a:cubicBezTo>
                    <a:lnTo>
                      <a:pt x="69585" y="244901"/>
                    </a:lnTo>
                    <a:close/>
                    <a:moveTo>
                      <a:pt x="50607" y="244901"/>
                    </a:moveTo>
                    <a:cubicBezTo>
                      <a:pt x="53318" y="244901"/>
                      <a:pt x="55125" y="246709"/>
                      <a:pt x="55125" y="249420"/>
                    </a:cubicBezTo>
                    <a:cubicBezTo>
                      <a:pt x="55125" y="252131"/>
                      <a:pt x="53318" y="253938"/>
                      <a:pt x="50607" y="253938"/>
                    </a:cubicBezTo>
                    <a:cubicBezTo>
                      <a:pt x="47896" y="253938"/>
                      <a:pt x="46088" y="252131"/>
                      <a:pt x="46088" y="249420"/>
                    </a:cubicBezTo>
                    <a:cubicBezTo>
                      <a:pt x="46088" y="246709"/>
                      <a:pt x="48800" y="244901"/>
                      <a:pt x="50607" y="244901"/>
                    </a:cubicBezTo>
                    <a:lnTo>
                      <a:pt x="50607" y="244901"/>
                    </a:lnTo>
                    <a:close/>
                    <a:moveTo>
                      <a:pt x="267494" y="234057"/>
                    </a:moveTo>
                    <a:cubicBezTo>
                      <a:pt x="270205" y="234057"/>
                      <a:pt x="272012" y="235864"/>
                      <a:pt x="272012" y="238576"/>
                    </a:cubicBezTo>
                    <a:cubicBezTo>
                      <a:pt x="272012" y="241287"/>
                      <a:pt x="270205" y="243094"/>
                      <a:pt x="267494" y="243094"/>
                    </a:cubicBezTo>
                    <a:cubicBezTo>
                      <a:pt x="264783" y="243094"/>
                      <a:pt x="262975" y="241287"/>
                      <a:pt x="262975" y="238576"/>
                    </a:cubicBezTo>
                    <a:cubicBezTo>
                      <a:pt x="262072" y="235864"/>
                      <a:pt x="264783" y="234057"/>
                      <a:pt x="267494" y="234057"/>
                    </a:cubicBezTo>
                    <a:lnTo>
                      <a:pt x="267494" y="234057"/>
                    </a:lnTo>
                    <a:close/>
                    <a:moveTo>
                      <a:pt x="248516" y="234057"/>
                    </a:moveTo>
                    <a:cubicBezTo>
                      <a:pt x="251227" y="234057"/>
                      <a:pt x="253035" y="235864"/>
                      <a:pt x="253035" y="238576"/>
                    </a:cubicBezTo>
                    <a:cubicBezTo>
                      <a:pt x="253035" y="241287"/>
                      <a:pt x="251227" y="243094"/>
                      <a:pt x="248516" y="243094"/>
                    </a:cubicBezTo>
                    <a:cubicBezTo>
                      <a:pt x="245805" y="243094"/>
                      <a:pt x="243998" y="241287"/>
                      <a:pt x="243998" y="238576"/>
                    </a:cubicBezTo>
                    <a:cubicBezTo>
                      <a:pt x="243998" y="235864"/>
                      <a:pt x="245805" y="234057"/>
                      <a:pt x="248516" y="234057"/>
                    </a:cubicBezTo>
                    <a:lnTo>
                      <a:pt x="248516" y="234057"/>
                    </a:lnTo>
                    <a:close/>
                    <a:moveTo>
                      <a:pt x="229539" y="234057"/>
                    </a:moveTo>
                    <a:cubicBezTo>
                      <a:pt x="232250" y="234057"/>
                      <a:pt x="234057" y="235864"/>
                      <a:pt x="234057" y="238576"/>
                    </a:cubicBezTo>
                    <a:cubicBezTo>
                      <a:pt x="234057" y="241287"/>
                      <a:pt x="232250" y="243094"/>
                      <a:pt x="229539" y="243094"/>
                    </a:cubicBezTo>
                    <a:cubicBezTo>
                      <a:pt x="226828" y="243094"/>
                      <a:pt x="225020" y="241287"/>
                      <a:pt x="225020" y="238576"/>
                    </a:cubicBezTo>
                    <a:cubicBezTo>
                      <a:pt x="225020" y="235864"/>
                      <a:pt x="226828" y="234057"/>
                      <a:pt x="229539" y="234057"/>
                    </a:cubicBezTo>
                    <a:lnTo>
                      <a:pt x="229539" y="234057"/>
                    </a:lnTo>
                    <a:close/>
                    <a:moveTo>
                      <a:pt x="210561" y="234057"/>
                    </a:moveTo>
                    <a:cubicBezTo>
                      <a:pt x="213272" y="234057"/>
                      <a:pt x="215080" y="235864"/>
                      <a:pt x="215080" y="238576"/>
                    </a:cubicBezTo>
                    <a:cubicBezTo>
                      <a:pt x="215080" y="241287"/>
                      <a:pt x="213272" y="243094"/>
                      <a:pt x="210561" y="243094"/>
                    </a:cubicBezTo>
                    <a:cubicBezTo>
                      <a:pt x="207850" y="243094"/>
                      <a:pt x="206043" y="241287"/>
                      <a:pt x="206043" y="238576"/>
                    </a:cubicBezTo>
                    <a:cubicBezTo>
                      <a:pt x="206043" y="235864"/>
                      <a:pt x="207850" y="234057"/>
                      <a:pt x="210561" y="234057"/>
                    </a:cubicBezTo>
                    <a:lnTo>
                      <a:pt x="210561" y="234057"/>
                    </a:lnTo>
                    <a:close/>
                    <a:moveTo>
                      <a:pt x="191583" y="234057"/>
                    </a:moveTo>
                    <a:cubicBezTo>
                      <a:pt x="194294" y="234057"/>
                      <a:pt x="196102" y="235864"/>
                      <a:pt x="196102" y="238576"/>
                    </a:cubicBezTo>
                    <a:cubicBezTo>
                      <a:pt x="196102" y="241287"/>
                      <a:pt x="194294" y="243094"/>
                      <a:pt x="191583" y="243094"/>
                    </a:cubicBezTo>
                    <a:cubicBezTo>
                      <a:pt x="188872" y="243094"/>
                      <a:pt x="187065" y="241287"/>
                      <a:pt x="187065" y="238576"/>
                    </a:cubicBezTo>
                    <a:cubicBezTo>
                      <a:pt x="187065" y="235864"/>
                      <a:pt x="189776" y="234057"/>
                      <a:pt x="191583" y="234057"/>
                    </a:cubicBezTo>
                    <a:lnTo>
                      <a:pt x="191583" y="234057"/>
                    </a:lnTo>
                    <a:close/>
                    <a:moveTo>
                      <a:pt x="173509" y="234057"/>
                    </a:moveTo>
                    <a:cubicBezTo>
                      <a:pt x="176221" y="234057"/>
                      <a:pt x="178028" y="235864"/>
                      <a:pt x="178028" y="238576"/>
                    </a:cubicBezTo>
                    <a:cubicBezTo>
                      <a:pt x="178028" y="241287"/>
                      <a:pt x="176221" y="243094"/>
                      <a:pt x="173509" y="243094"/>
                    </a:cubicBezTo>
                    <a:cubicBezTo>
                      <a:pt x="170798" y="243094"/>
                      <a:pt x="168991" y="241287"/>
                      <a:pt x="168991" y="238576"/>
                    </a:cubicBezTo>
                    <a:cubicBezTo>
                      <a:pt x="168087" y="235864"/>
                      <a:pt x="170798" y="234057"/>
                      <a:pt x="173509" y="234057"/>
                    </a:cubicBezTo>
                    <a:lnTo>
                      <a:pt x="173509" y="234057"/>
                    </a:lnTo>
                    <a:close/>
                    <a:moveTo>
                      <a:pt x="154532" y="234057"/>
                    </a:moveTo>
                    <a:cubicBezTo>
                      <a:pt x="157243" y="234057"/>
                      <a:pt x="159050" y="235864"/>
                      <a:pt x="159050" y="238576"/>
                    </a:cubicBezTo>
                    <a:cubicBezTo>
                      <a:pt x="159050" y="241287"/>
                      <a:pt x="157243" y="243094"/>
                      <a:pt x="154532" y="243094"/>
                    </a:cubicBezTo>
                    <a:cubicBezTo>
                      <a:pt x="151821" y="243094"/>
                      <a:pt x="150013" y="241287"/>
                      <a:pt x="150013" y="238576"/>
                    </a:cubicBezTo>
                    <a:cubicBezTo>
                      <a:pt x="150013" y="235864"/>
                      <a:pt x="151821" y="234057"/>
                      <a:pt x="154532" y="234057"/>
                    </a:cubicBezTo>
                    <a:lnTo>
                      <a:pt x="154532" y="234057"/>
                    </a:lnTo>
                    <a:close/>
                    <a:moveTo>
                      <a:pt x="135554" y="234057"/>
                    </a:moveTo>
                    <a:cubicBezTo>
                      <a:pt x="138265" y="234057"/>
                      <a:pt x="140073" y="235864"/>
                      <a:pt x="140073" y="238576"/>
                    </a:cubicBezTo>
                    <a:cubicBezTo>
                      <a:pt x="140073" y="241287"/>
                      <a:pt x="138265" y="243094"/>
                      <a:pt x="135554" y="243094"/>
                    </a:cubicBezTo>
                    <a:cubicBezTo>
                      <a:pt x="132843" y="243094"/>
                      <a:pt x="131036" y="241287"/>
                      <a:pt x="131036" y="238576"/>
                    </a:cubicBezTo>
                    <a:cubicBezTo>
                      <a:pt x="131036" y="235864"/>
                      <a:pt x="132843" y="234057"/>
                      <a:pt x="135554" y="234057"/>
                    </a:cubicBezTo>
                    <a:lnTo>
                      <a:pt x="135554" y="234057"/>
                    </a:lnTo>
                    <a:close/>
                    <a:moveTo>
                      <a:pt x="116577" y="234057"/>
                    </a:moveTo>
                    <a:cubicBezTo>
                      <a:pt x="119288" y="234057"/>
                      <a:pt x="121095" y="235864"/>
                      <a:pt x="121095" y="238576"/>
                    </a:cubicBezTo>
                    <a:cubicBezTo>
                      <a:pt x="121095" y="241287"/>
                      <a:pt x="119288" y="243094"/>
                      <a:pt x="116577" y="243094"/>
                    </a:cubicBezTo>
                    <a:cubicBezTo>
                      <a:pt x="113866" y="243094"/>
                      <a:pt x="112058" y="241287"/>
                      <a:pt x="112058" y="238576"/>
                    </a:cubicBezTo>
                    <a:cubicBezTo>
                      <a:pt x="112058" y="235864"/>
                      <a:pt x="113866" y="234057"/>
                      <a:pt x="116577" y="234057"/>
                    </a:cubicBezTo>
                    <a:lnTo>
                      <a:pt x="116577" y="234057"/>
                    </a:lnTo>
                    <a:close/>
                    <a:moveTo>
                      <a:pt x="97599" y="234057"/>
                    </a:moveTo>
                    <a:cubicBezTo>
                      <a:pt x="100310" y="234057"/>
                      <a:pt x="102118" y="235864"/>
                      <a:pt x="102118" y="238576"/>
                    </a:cubicBezTo>
                    <a:cubicBezTo>
                      <a:pt x="102118" y="241287"/>
                      <a:pt x="100310" y="243094"/>
                      <a:pt x="97599" y="243094"/>
                    </a:cubicBezTo>
                    <a:cubicBezTo>
                      <a:pt x="94888" y="243094"/>
                      <a:pt x="93081" y="241287"/>
                      <a:pt x="93081" y="238576"/>
                    </a:cubicBezTo>
                    <a:cubicBezTo>
                      <a:pt x="93081" y="235864"/>
                      <a:pt x="95792" y="234057"/>
                      <a:pt x="97599" y="234057"/>
                    </a:cubicBezTo>
                    <a:lnTo>
                      <a:pt x="97599" y="234057"/>
                    </a:lnTo>
                    <a:close/>
                    <a:moveTo>
                      <a:pt x="79525" y="234057"/>
                    </a:moveTo>
                    <a:cubicBezTo>
                      <a:pt x="82236" y="234057"/>
                      <a:pt x="84044" y="235864"/>
                      <a:pt x="84044" y="238576"/>
                    </a:cubicBezTo>
                    <a:cubicBezTo>
                      <a:pt x="84044" y="241287"/>
                      <a:pt x="82236" y="243094"/>
                      <a:pt x="79525" y="243094"/>
                    </a:cubicBezTo>
                    <a:cubicBezTo>
                      <a:pt x="76814" y="243094"/>
                      <a:pt x="75007" y="241287"/>
                      <a:pt x="75007" y="238576"/>
                    </a:cubicBezTo>
                    <a:cubicBezTo>
                      <a:pt x="74103" y="235864"/>
                      <a:pt x="76814" y="234057"/>
                      <a:pt x="79525" y="234057"/>
                    </a:cubicBezTo>
                    <a:lnTo>
                      <a:pt x="79525" y="234057"/>
                    </a:lnTo>
                    <a:close/>
                    <a:moveTo>
                      <a:pt x="60548" y="234057"/>
                    </a:moveTo>
                    <a:cubicBezTo>
                      <a:pt x="63259" y="234057"/>
                      <a:pt x="65066" y="235864"/>
                      <a:pt x="65066" y="238576"/>
                    </a:cubicBezTo>
                    <a:cubicBezTo>
                      <a:pt x="65066" y="241287"/>
                      <a:pt x="63259" y="243094"/>
                      <a:pt x="60548" y="243094"/>
                    </a:cubicBezTo>
                    <a:cubicBezTo>
                      <a:pt x="57836" y="243094"/>
                      <a:pt x="56029" y="241287"/>
                      <a:pt x="56029" y="238576"/>
                    </a:cubicBezTo>
                    <a:cubicBezTo>
                      <a:pt x="56029" y="235864"/>
                      <a:pt x="57836" y="234057"/>
                      <a:pt x="60548" y="234057"/>
                    </a:cubicBezTo>
                    <a:lnTo>
                      <a:pt x="60548" y="234057"/>
                    </a:lnTo>
                    <a:close/>
                    <a:moveTo>
                      <a:pt x="41570" y="234057"/>
                    </a:moveTo>
                    <a:cubicBezTo>
                      <a:pt x="44281" y="234057"/>
                      <a:pt x="46088" y="235864"/>
                      <a:pt x="46088" y="238576"/>
                    </a:cubicBezTo>
                    <a:cubicBezTo>
                      <a:pt x="46088" y="241287"/>
                      <a:pt x="44281" y="243094"/>
                      <a:pt x="41570" y="243094"/>
                    </a:cubicBezTo>
                    <a:cubicBezTo>
                      <a:pt x="38859" y="243094"/>
                      <a:pt x="37052" y="241287"/>
                      <a:pt x="37052" y="238576"/>
                    </a:cubicBezTo>
                    <a:cubicBezTo>
                      <a:pt x="37052" y="235864"/>
                      <a:pt x="38859" y="234057"/>
                      <a:pt x="41570" y="234057"/>
                    </a:cubicBezTo>
                    <a:lnTo>
                      <a:pt x="41570" y="234057"/>
                    </a:lnTo>
                    <a:close/>
                    <a:moveTo>
                      <a:pt x="276531" y="225020"/>
                    </a:moveTo>
                    <a:cubicBezTo>
                      <a:pt x="279242" y="225020"/>
                      <a:pt x="281049" y="226828"/>
                      <a:pt x="281049" y="229539"/>
                    </a:cubicBezTo>
                    <a:cubicBezTo>
                      <a:pt x="281049" y="232250"/>
                      <a:pt x="279242" y="234057"/>
                      <a:pt x="276531" y="234057"/>
                    </a:cubicBezTo>
                    <a:cubicBezTo>
                      <a:pt x="273820" y="234057"/>
                      <a:pt x="272012" y="232250"/>
                      <a:pt x="272012" y="229539"/>
                    </a:cubicBezTo>
                    <a:cubicBezTo>
                      <a:pt x="272012" y="226828"/>
                      <a:pt x="273820" y="225020"/>
                      <a:pt x="276531" y="225020"/>
                    </a:cubicBezTo>
                    <a:lnTo>
                      <a:pt x="276531" y="225020"/>
                    </a:lnTo>
                    <a:close/>
                    <a:moveTo>
                      <a:pt x="257553" y="225020"/>
                    </a:moveTo>
                    <a:cubicBezTo>
                      <a:pt x="260264" y="225020"/>
                      <a:pt x="262072" y="226828"/>
                      <a:pt x="262072" y="229539"/>
                    </a:cubicBezTo>
                    <a:cubicBezTo>
                      <a:pt x="262072" y="232250"/>
                      <a:pt x="260264" y="234057"/>
                      <a:pt x="257553" y="234057"/>
                    </a:cubicBezTo>
                    <a:cubicBezTo>
                      <a:pt x="254842" y="234057"/>
                      <a:pt x="253035" y="232250"/>
                      <a:pt x="253035" y="229539"/>
                    </a:cubicBezTo>
                    <a:cubicBezTo>
                      <a:pt x="253035" y="226828"/>
                      <a:pt x="254842" y="225020"/>
                      <a:pt x="257553" y="225020"/>
                    </a:cubicBezTo>
                    <a:lnTo>
                      <a:pt x="257553" y="225020"/>
                    </a:lnTo>
                    <a:close/>
                    <a:moveTo>
                      <a:pt x="238576" y="225020"/>
                    </a:moveTo>
                    <a:cubicBezTo>
                      <a:pt x="241287" y="225020"/>
                      <a:pt x="243094" y="226828"/>
                      <a:pt x="243094" y="229539"/>
                    </a:cubicBezTo>
                    <a:cubicBezTo>
                      <a:pt x="243094" y="232250"/>
                      <a:pt x="241287" y="234057"/>
                      <a:pt x="238576" y="234057"/>
                    </a:cubicBezTo>
                    <a:cubicBezTo>
                      <a:pt x="235864" y="234057"/>
                      <a:pt x="234057" y="232250"/>
                      <a:pt x="234057" y="229539"/>
                    </a:cubicBezTo>
                    <a:cubicBezTo>
                      <a:pt x="234057" y="226828"/>
                      <a:pt x="235864" y="225020"/>
                      <a:pt x="238576" y="225020"/>
                    </a:cubicBezTo>
                    <a:lnTo>
                      <a:pt x="238576" y="225020"/>
                    </a:lnTo>
                    <a:close/>
                    <a:moveTo>
                      <a:pt x="220502" y="225020"/>
                    </a:moveTo>
                    <a:cubicBezTo>
                      <a:pt x="223213" y="225020"/>
                      <a:pt x="225020" y="226828"/>
                      <a:pt x="225020" y="229539"/>
                    </a:cubicBezTo>
                    <a:cubicBezTo>
                      <a:pt x="225020" y="232250"/>
                      <a:pt x="223213" y="234057"/>
                      <a:pt x="220502" y="234057"/>
                    </a:cubicBezTo>
                    <a:cubicBezTo>
                      <a:pt x="217791" y="234057"/>
                      <a:pt x="215983" y="232250"/>
                      <a:pt x="215983" y="229539"/>
                    </a:cubicBezTo>
                    <a:cubicBezTo>
                      <a:pt x="215080" y="226828"/>
                      <a:pt x="217791" y="225020"/>
                      <a:pt x="220502" y="225020"/>
                    </a:cubicBezTo>
                    <a:lnTo>
                      <a:pt x="220502" y="225020"/>
                    </a:lnTo>
                    <a:close/>
                    <a:moveTo>
                      <a:pt x="201524" y="225020"/>
                    </a:moveTo>
                    <a:cubicBezTo>
                      <a:pt x="204235" y="225020"/>
                      <a:pt x="206043" y="226828"/>
                      <a:pt x="206043" y="229539"/>
                    </a:cubicBezTo>
                    <a:cubicBezTo>
                      <a:pt x="206043" y="232250"/>
                      <a:pt x="204235" y="234057"/>
                      <a:pt x="201524" y="234057"/>
                    </a:cubicBezTo>
                    <a:cubicBezTo>
                      <a:pt x="198813" y="234057"/>
                      <a:pt x="197006" y="232250"/>
                      <a:pt x="197006" y="229539"/>
                    </a:cubicBezTo>
                    <a:cubicBezTo>
                      <a:pt x="196102" y="226828"/>
                      <a:pt x="198813" y="225020"/>
                      <a:pt x="201524" y="225020"/>
                    </a:cubicBezTo>
                    <a:lnTo>
                      <a:pt x="201524" y="225020"/>
                    </a:lnTo>
                    <a:close/>
                    <a:moveTo>
                      <a:pt x="182546" y="225020"/>
                    </a:moveTo>
                    <a:cubicBezTo>
                      <a:pt x="185258" y="225020"/>
                      <a:pt x="187065" y="226828"/>
                      <a:pt x="187065" y="229539"/>
                    </a:cubicBezTo>
                    <a:cubicBezTo>
                      <a:pt x="187065" y="232250"/>
                      <a:pt x="185258" y="234057"/>
                      <a:pt x="182546" y="234057"/>
                    </a:cubicBezTo>
                    <a:cubicBezTo>
                      <a:pt x="179835" y="234057"/>
                      <a:pt x="178028" y="232250"/>
                      <a:pt x="178028" y="229539"/>
                    </a:cubicBezTo>
                    <a:cubicBezTo>
                      <a:pt x="178028" y="226828"/>
                      <a:pt x="179835" y="225020"/>
                      <a:pt x="182546" y="225020"/>
                    </a:cubicBezTo>
                    <a:lnTo>
                      <a:pt x="182546" y="225020"/>
                    </a:lnTo>
                    <a:close/>
                    <a:moveTo>
                      <a:pt x="163569" y="225020"/>
                    </a:moveTo>
                    <a:cubicBezTo>
                      <a:pt x="166280" y="225020"/>
                      <a:pt x="168087" y="226828"/>
                      <a:pt x="168087" y="229539"/>
                    </a:cubicBezTo>
                    <a:cubicBezTo>
                      <a:pt x="168087" y="232250"/>
                      <a:pt x="166280" y="234057"/>
                      <a:pt x="163569" y="234057"/>
                    </a:cubicBezTo>
                    <a:cubicBezTo>
                      <a:pt x="160858" y="234057"/>
                      <a:pt x="159050" y="232250"/>
                      <a:pt x="159050" y="229539"/>
                    </a:cubicBezTo>
                    <a:cubicBezTo>
                      <a:pt x="159050" y="226828"/>
                      <a:pt x="160858" y="225020"/>
                      <a:pt x="163569" y="225020"/>
                    </a:cubicBezTo>
                    <a:lnTo>
                      <a:pt x="163569" y="225020"/>
                    </a:lnTo>
                    <a:close/>
                    <a:moveTo>
                      <a:pt x="144591" y="225020"/>
                    </a:moveTo>
                    <a:cubicBezTo>
                      <a:pt x="147302" y="225020"/>
                      <a:pt x="149110" y="226828"/>
                      <a:pt x="149110" y="229539"/>
                    </a:cubicBezTo>
                    <a:cubicBezTo>
                      <a:pt x="149110" y="232250"/>
                      <a:pt x="147302" y="234057"/>
                      <a:pt x="144591" y="234057"/>
                    </a:cubicBezTo>
                    <a:cubicBezTo>
                      <a:pt x="141880" y="234057"/>
                      <a:pt x="140073" y="232250"/>
                      <a:pt x="140073" y="229539"/>
                    </a:cubicBezTo>
                    <a:cubicBezTo>
                      <a:pt x="140073" y="226828"/>
                      <a:pt x="141880" y="225020"/>
                      <a:pt x="144591" y="225020"/>
                    </a:cubicBezTo>
                    <a:lnTo>
                      <a:pt x="144591" y="225020"/>
                    </a:lnTo>
                    <a:close/>
                    <a:moveTo>
                      <a:pt x="126517" y="225020"/>
                    </a:moveTo>
                    <a:cubicBezTo>
                      <a:pt x="129228" y="225020"/>
                      <a:pt x="131036" y="226828"/>
                      <a:pt x="131036" y="229539"/>
                    </a:cubicBezTo>
                    <a:cubicBezTo>
                      <a:pt x="131036" y="232250"/>
                      <a:pt x="129228" y="234057"/>
                      <a:pt x="126517" y="234057"/>
                    </a:cubicBezTo>
                    <a:cubicBezTo>
                      <a:pt x="123806" y="234057"/>
                      <a:pt x="121999" y="232250"/>
                      <a:pt x="121999" y="229539"/>
                    </a:cubicBezTo>
                    <a:cubicBezTo>
                      <a:pt x="121095" y="226828"/>
                      <a:pt x="123806" y="225020"/>
                      <a:pt x="126517" y="225020"/>
                    </a:cubicBezTo>
                    <a:lnTo>
                      <a:pt x="126517" y="225020"/>
                    </a:lnTo>
                    <a:close/>
                    <a:moveTo>
                      <a:pt x="107540" y="225020"/>
                    </a:moveTo>
                    <a:cubicBezTo>
                      <a:pt x="110251" y="225020"/>
                      <a:pt x="112058" y="226828"/>
                      <a:pt x="112058" y="229539"/>
                    </a:cubicBezTo>
                    <a:cubicBezTo>
                      <a:pt x="112058" y="232250"/>
                      <a:pt x="110251" y="234057"/>
                      <a:pt x="107540" y="234057"/>
                    </a:cubicBezTo>
                    <a:cubicBezTo>
                      <a:pt x="104829" y="234057"/>
                      <a:pt x="103021" y="232250"/>
                      <a:pt x="103021" y="229539"/>
                    </a:cubicBezTo>
                    <a:cubicBezTo>
                      <a:pt x="103021" y="226828"/>
                      <a:pt x="104829" y="225020"/>
                      <a:pt x="107540" y="225020"/>
                    </a:cubicBezTo>
                    <a:lnTo>
                      <a:pt x="107540" y="225020"/>
                    </a:lnTo>
                    <a:close/>
                    <a:moveTo>
                      <a:pt x="88562" y="225020"/>
                    </a:moveTo>
                    <a:cubicBezTo>
                      <a:pt x="91273" y="225020"/>
                      <a:pt x="93081" y="226828"/>
                      <a:pt x="93081" y="229539"/>
                    </a:cubicBezTo>
                    <a:cubicBezTo>
                      <a:pt x="93081" y="232250"/>
                      <a:pt x="91273" y="234057"/>
                      <a:pt x="88562" y="234057"/>
                    </a:cubicBezTo>
                    <a:cubicBezTo>
                      <a:pt x="85851" y="234057"/>
                      <a:pt x="84044" y="232250"/>
                      <a:pt x="84044" y="229539"/>
                    </a:cubicBezTo>
                    <a:cubicBezTo>
                      <a:pt x="84044" y="226828"/>
                      <a:pt x="85851" y="225020"/>
                      <a:pt x="88562" y="225020"/>
                    </a:cubicBezTo>
                    <a:lnTo>
                      <a:pt x="88562" y="225020"/>
                    </a:lnTo>
                    <a:close/>
                    <a:moveTo>
                      <a:pt x="69585" y="225020"/>
                    </a:moveTo>
                    <a:cubicBezTo>
                      <a:pt x="72296" y="225020"/>
                      <a:pt x="74103" y="226828"/>
                      <a:pt x="74103" y="229539"/>
                    </a:cubicBezTo>
                    <a:cubicBezTo>
                      <a:pt x="74103" y="232250"/>
                      <a:pt x="72296" y="234057"/>
                      <a:pt x="69585" y="234057"/>
                    </a:cubicBezTo>
                    <a:cubicBezTo>
                      <a:pt x="66873" y="234057"/>
                      <a:pt x="65066" y="232250"/>
                      <a:pt x="65066" y="229539"/>
                    </a:cubicBezTo>
                    <a:cubicBezTo>
                      <a:pt x="65066" y="226828"/>
                      <a:pt x="66873" y="225020"/>
                      <a:pt x="69585" y="225020"/>
                    </a:cubicBezTo>
                    <a:lnTo>
                      <a:pt x="69585" y="225020"/>
                    </a:lnTo>
                    <a:close/>
                    <a:moveTo>
                      <a:pt x="50607" y="225020"/>
                    </a:moveTo>
                    <a:cubicBezTo>
                      <a:pt x="53318" y="225020"/>
                      <a:pt x="55125" y="226828"/>
                      <a:pt x="55125" y="229539"/>
                    </a:cubicBezTo>
                    <a:cubicBezTo>
                      <a:pt x="55125" y="232250"/>
                      <a:pt x="53318" y="234057"/>
                      <a:pt x="50607" y="234057"/>
                    </a:cubicBezTo>
                    <a:cubicBezTo>
                      <a:pt x="47896" y="234057"/>
                      <a:pt x="46088" y="232250"/>
                      <a:pt x="46088" y="229539"/>
                    </a:cubicBezTo>
                    <a:cubicBezTo>
                      <a:pt x="46088" y="226828"/>
                      <a:pt x="48800" y="225020"/>
                      <a:pt x="50607" y="225020"/>
                    </a:cubicBezTo>
                    <a:lnTo>
                      <a:pt x="50607" y="225020"/>
                    </a:lnTo>
                    <a:close/>
                    <a:moveTo>
                      <a:pt x="32533" y="225020"/>
                    </a:moveTo>
                    <a:cubicBezTo>
                      <a:pt x="35244" y="225020"/>
                      <a:pt x="37052" y="226828"/>
                      <a:pt x="37052" y="229539"/>
                    </a:cubicBezTo>
                    <a:cubicBezTo>
                      <a:pt x="37052" y="232250"/>
                      <a:pt x="35244" y="234057"/>
                      <a:pt x="32533" y="234057"/>
                    </a:cubicBezTo>
                    <a:cubicBezTo>
                      <a:pt x="29822" y="234057"/>
                      <a:pt x="28015" y="232250"/>
                      <a:pt x="28015" y="229539"/>
                    </a:cubicBezTo>
                    <a:cubicBezTo>
                      <a:pt x="27111" y="226828"/>
                      <a:pt x="29822" y="225020"/>
                      <a:pt x="32533" y="225020"/>
                    </a:cubicBezTo>
                    <a:lnTo>
                      <a:pt x="32533" y="225020"/>
                    </a:lnTo>
                    <a:close/>
                    <a:moveTo>
                      <a:pt x="267494" y="214176"/>
                    </a:moveTo>
                    <a:cubicBezTo>
                      <a:pt x="270205" y="214176"/>
                      <a:pt x="272012" y="215983"/>
                      <a:pt x="272012" y="218694"/>
                    </a:cubicBezTo>
                    <a:cubicBezTo>
                      <a:pt x="272012" y="221405"/>
                      <a:pt x="270205" y="223213"/>
                      <a:pt x="267494" y="223213"/>
                    </a:cubicBezTo>
                    <a:cubicBezTo>
                      <a:pt x="264783" y="223213"/>
                      <a:pt x="262975" y="221405"/>
                      <a:pt x="262975" y="218694"/>
                    </a:cubicBezTo>
                    <a:cubicBezTo>
                      <a:pt x="262072" y="215983"/>
                      <a:pt x="264783" y="214176"/>
                      <a:pt x="267494" y="214176"/>
                    </a:cubicBezTo>
                    <a:lnTo>
                      <a:pt x="267494" y="214176"/>
                    </a:lnTo>
                    <a:close/>
                    <a:moveTo>
                      <a:pt x="248516" y="214176"/>
                    </a:moveTo>
                    <a:cubicBezTo>
                      <a:pt x="251227" y="214176"/>
                      <a:pt x="253035" y="215983"/>
                      <a:pt x="253035" y="218694"/>
                    </a:cubicBezTo>
                    <a:cubicBezTo>
                      <a:pt x="253035" y="221405"/>
                      <a:pt x="251227" y="223213"/>
                      <a:pt x="248516" y="223213"/>
                    </a:cubicBezTo>
                    <a:cubicBezTo>
                      <a:pt x="245805" y="223213"/>
                      <a:pt x="243998" y="221405"/>
                      <a:pt x="243998" y="218694"/>
                    </a:cubicBezTo>
                    <a:cubicBezTo>
                      <a:pt x="243998" y="215983"/>
                      <a:pt x="245805" y="214176"/>
                      <a:pt x="248516" y="214176"/>
                    </a:cubicBezTo>
                    <a:lnTo>
                      <a:pt x="248516" y="214176"/>
                    </a:lnTo>
                    <a:close/>
                    <a:moveTo>
                      <a:pt x="229539" y="214176"/>
                    </a:moveTo>
                    <a:cubicBezTo>
                      <a:pt x="232250" y="214176"/>
                      <a:pt x="234057" y="215983"/>
                      <a:pt x="234057" y="218694"/>
                    </a:cubicBezTo>
                    <a:cubicBezTo>
                      <a:pt x="234057" y="221405"/>
                      <a:pt x="232250" y="223213"/>
                      <a:pt x="229539" y="223213"/>
                    </a:cubicBezTo>
                    <a:cubicBezTo>
                      <a:pt x="226828" y="223213"/>
                      <a:pt x="225020" y="221405"/>
                      <a:pt x="225020" y="218694"/>
                    </a:cubicBezTo>
                    <a:cubicBezTo>
                      <a:pt x="225020" y="215983"/>
                      <a:pt x="226828" y="214176"/>
                      <a:pt x="229539" y="214176"/>
                    </a:cubicBezTo>
                    <a:lnTo>
                      <a:pt x="229539" y="214176"/>
                    </a:lnTo>
                    <a:close/>
                    <a:moveTo>
                      <a:pt x="210561" y="214176"/>
                    </a:moveTo>
                    <a:cubicBezTo>
                      <a:pt x="213272" y="214176"/>
                      <a:pt x="215080" y="215983"/>
                      <a:pt x="215080" y="218694"/>
                    </a:cubicBezTo>
                    <a:cubicBezTo>
                      <a:pt x="215080" y="221405"/>
                      <a:pt x="213272" y="223213"/>
                      <a:pt x="210561" y="223213"/>
                    </a:cubicBezTo>
                    <a:cubicBezTo>
                      <a:pt x="207850" y="223213"/>
                      <a:pt x="206043" y="221405"/>
                      <a:pt x="206043" y="218694"/>
                    </a:cubicBezTo>
                    <a:cubicBezTo>
                      <a:pt x="206043" y="215983"/>
                      <a:pt x="207850" y="214176"/>
                      <a:pt x="210561" y="214176"/>
                    </a:cubicBezTo>
                    <a:lnTo>
                      <a:pt x="210561" y="214176"/>
                    </a:lnTo>
                    <a:close/>
                    <a:moveTo>
                      <a:pt x="191583" y="214176"/>
                    </a:moveTo>
                    <a:cubicBezTo>
                      <a:pt x="194294" y="214176"/>
                      <a:pt x="196102" y="215983"/>
                      <a:pt x="196102" y="218694"/>
                    </a:cubicBezTo>
                    <a:cubicBezTo>
                      <a:pt x="196102" y="221405"/>
                      <a:pt x="194294" y="223213"/>
                      <a:pt x="191583" y="223213"/>
                    </a:cubicBezTo>
                    <a:cubicBezTo>
                      <a:pt x="188872" y="223213"/>
                      <a:pt x="187065" y="221405"/>
                      <a:pt x="187065" y="218694"/>
                    </a:cubicBezTo>
                    <a:cubicBezTo>
                      <a:pt x="187065" y="215983"/>
                      <a:pt x="189776" y="214176"/>
                      <a:pt x="191583" y="214176"/>
                    </a:cubicBezTo>
                    <a:lnTo>
                      <a:pt x="191583" y="214176"/>
                    </a:lnTo>
                    <a:close/>
                    <a:moveTo>
                      <a:pt x="173509" y="214176"/>
                    </a:moveTo>
                    <a:cubicBezTo>
                      <a:pt x="176221" y="214176"/>
                      <a:pt x="178028" y="215983"/>
                      <a:pt x="178028" y="218694"/>
                    </a:cubicBezTo>
                    <a:cubicBezTo>
                      <a:pt x="178028" y="221405"/>
                      <a:pt x="176221" y="223213"/>
                      <a:pt x="173509" y="223213"/>
                    </a:cubicBezTo>
                    <a:cubicBezTo>
                      <a:pt x="170798" y="223213"/>
                      <a:pt x="168991" y="221405"/>
                      <a:pt x="168991" y="218694"/>
                    </a:cubicBezTo>
                    <a:cubicBezTo>
                      <a:pt x="168087" y="215983"/>
                      <a:pt x="170798" y="214176"/>
                      <a:pt x="173509" y="214176"/>
                    </a:cubicBezTo>
                    <a:lnTo>
                      <a:pt x="173509" y="214176"/>
                    </a:lnTo>
                    <a:close/>
                    <a:moveTo>
                      <a:pt x="154532" y="214176"/>
                    </a:moveTo>
                    <a:cubicBezTo>
                      <a:pt x="157243" y="214176"/>
                      <a:pt x="159050" y="215983"/>
                      <a:pt x="159050" y="218694"/>
                    </a:cubicBezTo>
                    <a:cubicBezTo>
                      <a:pt x="159050" y="221405"/>
                      <a:pt x="157243" y="223213"/>
                      <a:pt x="154532" y="223213"/>
                    </a:cubicBezTo>
                    <a:cubicBezTo>
                      <a:pt x="151821" y="223213"/>
                      <a:pt x="150013" y="221405"/>
                      <a:pt x="150013" y="218694"/>
                    </a:cubicBezTo>
                    <a:cubicBezTo>
                      <a:pt x="150013" y="215983"/>
                      <a:pt x="151821" y="214176"/>
                      <a:pt x="154532" y="214176"/>
                    </a:cubicBezTo>
                    <a:lnTo>
                      <a:pt x="154532" y="214176"/>
                    </a:lnTo>
                    <a:close/>
                    <a:moveTo>
                      <a:pt x="135554" y="214176"/>
                    </a:moveTo>
                    <a:cubicBezTo>
                      <a:pt x="138265" y="214176"/>
                      <a:pt x="140073" y="215983"/>
                      <a:pt x="140073" y="218694"/>
                    </a:cubicBezTo>
                    <a:cubicBezTo>
                      <a:pt x="140073" y="221405"/>
                      <a:pt x="138265" y="223213"/>
                      <a:pt x="135554" y="223213"/>
                    </a:cubicBezTo>
                    <a:cubicBezTo>
                      <a:pt x="132843" y="223213"/>
                      <a:pt x="131036" y="221405"/>
                      <a:pt x="131036" y="218694"/>
                    </a:cubicBezTo>
                    <a:cubicBezTo>
                      <a:pt x="131036" y="215983"/>
                      <a:pt x="132843" y="214176"/>
                      <a:pt x="135554" y="214176"/>
                    </a:cubicBezTo>
                    <a:lnTo>
                      <a:pt x="135554" y="214176"/>
                    </a:lnTo>
                    <a:close/>
                    <a:moveTo>
                      <a:pt x="116577" y="214176"/>
                    </a:moveTo>
                    <a:cubicBezTo>
                      <a:pt x="119288" y="214176"/>
                      <a:pt x="121095" y="215983"/>
                      <a:pt x="121095" y="218694"/>
                    </a:cubicBezTo>
                    <a:cubicBezTo>
                      <a:pt x="121095" y="221405"/>
                      <a:pt x="119288" y="223213"/>
                      <a:pt x="116577" y="223213"/>
                    </a:cubicBezTo>
                    <a:cubicBezTo>
                      <a:pt x="113866" y="223213"/>
                      <a:pt x="112058" y="221405"/>
                      <a:pt x="112058" y="218694"/>
                    </a:cubicBezTo>
                    <a:cubicBezTo>
                      <a:pt x="112058" y="215983"/>
                      <a:pt x="113866" y="214176"/>
                      <a:pt x="116577" y="214176"/>
                    </a:cubicBezTo>
                    <a:lnTo>
                      <a:pt x="116577" y="214176"/>
                    </a:lnTo>
                    <a:close/>
                    <a:moveTo>
                      <a:pt x="97599" y="214176"/>
                    </a:moveTo>
                    <a:cubicBezTo>
                      <a:pt x="100310" y="214176"/>
                      <a:pt x="102118" y="215983"/>
                      <a:pt x="102118" y="218694"/>
                    </a:cubicBezTo>
                    <a:cubicBezTo>
                      <a:pt x="102118" y="221405"/>
                      <a:pt x="100310" y="223213"/>
                      <a:pt x="97599" y="223213"/>
                    </a:cubicBezTo>
                    <a:cubicBezTo>
                      <a:pt x="94888" y="223213"/>
                      <a:pt x="93081" y="221405"/>
                      <a:pt x="93081" y="218694"/>
                    </a:cubicBezTo>
                    <a:cubicBezTo>
                      <a:pt x="93081" y="215983"/>
                      <a:pt x="95792" y="214176"/>
                      <a:pt x="97599" y="214176"/>
                    </a:cubicBezTo>
                    <a:lnTo>
                      <a:pt x="97599" y="214176"/>
                    </a:lnTo>
                    <a:close/>
                    <a:moveTo>
                      <a:pt x="79525" y="214176"/>
                    </a:moveTo>
                    <a:cubicBezTo>
                      <a:pt x="82236" y="214176"/>
                      <a:pt x="84044" y="215983"/>
                      <a:pt x="84044" y="218694"/>
                    </a:cubicBezTo>
                    <a:cubicBezTo>
                      <a:pt x="84044" y="221405"/>
                      <a:pt x="82236" y="223213"/>
                      <a:pt x="79525" y="223213"/>
                    </a:cubicBezTo>
                    <a:cubicBezTo>
                      <a:pt x="76814" y="223213"/>
                      <a:pt x="75007" y="221405"/>
                      <a:pt x="75007" y="218694"/>
                    </a:cubicBezTo>
                    <a:cubicBezTo>
                      <a:pt x="74103" y="215983"/>
                      <a:pt x="76814" y="214176"/>
                      <a:pt x="79525" y="214176"/>
                    </a:cubicBezTo>
                    <a:lnTo>
                      <a:pt x="79525" y="214176"/>
                    </a:lnTo>
                    <a:close/>
                    <a:moveTo>
                      <a:pt x="60548" y="214176"/>
                    </a:moveTo>
                    <a:cubicBezTo>
                      <a:pt x="63259" y="214176"/>
                      <a:pt x="65066" y="215983"/>
                      <a:pt x="65066" y="218694"/>
                    </a:cubicBezTo>
                    <a:cubicBezTo>
                      <a:pt x="65066" y="221405"/>
                      <a:pt x="63259" y="223213"/>
                      <a:pt x="60548" y="223213"/>
                    </a:cubicBezTo>
                    <a:cubicBezTo>
                      <a:pt x="57836" y="223213"/>
                      <a:pt x="56029" y="221405"/>
                      <a:pt x="56029" y="218694"/>
                    </a:cubicBezTo>
                    <a:cubicBezTo>
                      <a:pt x="56029" y="215983"/>
                      <a:pt x="57836" y="214176"/>
                      <a:pt x="60548" y="214176"/>
                    </a:cubicBezTo>
                    <a:lnTo>
                      <a:pt x="60548" y="214176"/>
                    </a:lnTo>
                    <a:close/>
                    <a:moveTo>
                      <a:pt x="41570" y="214176"/>
                    </a:moveTo>
                    <a:cubicBezTo>
                      <a:pt x="44281" y="214176"/>
                      <a:pt x="46088" y="215983"/>
                      <a:pt x="46088" y="218694"/>
                    </a:cubicBezTo>
                    <a:cubicBezTo>
                      <a:pt x="46088" y="221405"/>
                      <a:pt x="44281" y="223213"/>
                      <a:pt x="41570" y="223213"/>
                    </a:cubicBezTo>
                    <a:cubicBezTo>
                      <a:pt x="38859" y="223213"/>
                      <a:pt x="37052" y="221405"/>
                      <a:pt x="37052" y="218694"/>
                    </a:cubicBezTo>
                    <a:cubicBezTo>
                      <a:pt x="37052" y="215983"/>
                      <a:pt x="38859" y="214176"/>
                      <a:pt x="41570" y="214176"/>
                    </a:cubicBezTo>
                    <a:lnTo>
                      <a:pt x="41570" y="214176"/>
                    </a:lnTo>
                    <a:close/>
                    <a:moveTo>
                      <a:pt x="22592" y="214176"/>
                    </a:moveTo>
                    <a:cubicBezTo>
                      <a:pt x="25303" y="214176"/>
                      <a:pt x="27111" y="215983"/>
                      <a:pt x="27111" y="218694"/>
                    </a:cubicBezTo>
                    <a:cubicBezTo>
                      <a:pt x="27111" y="221405"/>
                      <a:pt x="25303" y="223213"/>
                      <a:pt x="22592" y="223213"/>
                    </a:cubicBezTo>
                    <a:cubicBezTo>
                      <a:pt x="19881" y="223213"/>
                      <a:pt x="18074" y="221405"/>
                      <a:pt x="18074" y="218694"/>
                    </a:cubicBezTo>
                    <a:cubicBezTo>
                      <a:pt x="18074" y="215983"/>
                      <a:pt x="19881" y="214176"/>
                      <a:pt x="22592" y="214176"/>
                    </a:cubicBezTo>
                    <a:lnTo>
                      <a:pt x="22592" y="214176"/>
                    </a:lnTo>
                    <a:close/>
                    <a:moveTo>
                      <a:pt x="276531" y="204235"/>
                    </a:moveTo>
                    <a:cubicBezTo>
                      <a:pt x="279242" y="204235"/>
                      <a:pt x="281049" y="206043"/>
                      <a:pt x="281049" y="208754"/>
                    </a:cubicBezTo>
                    <a:cubicBezTo>
                      <a:pt x="281049" y="211465"/>
                      <a:pt x="279242" y="213272"/>
                      <a:pt x="276531" y="213272"/>
                    </a:cubicBezTo>
                    <a:cubicBezTo>
                      <a:pt x="273820" y="213272"/>
                      <a:pt x="272012" y="211465"/>
                      <a:pt x="272012" y="208754"/>
                    </a:cubicBezTo>
                    <a:cubicBezTo>
                      <a:pt x="272012" y="206043"/>
                      <a:pt x="273820" y="204235"/>
                      <a:pt x="276531" y="204235"/>
                    </a:cubicBezTo>
                    <a:lnTo>
                      <a:pt x="276531" y="204235"/>
                    </a:lnTo>
                    <a:close/>
                    <a:moveTo>
                      <a:pt x="257553" y="204235"/>
                    </a:moveTo>
                    <a:cubicBezTo>
                      <a:pt x="260264" y="204235"/>
                      <a:pt x="262072" y="206043"/>
                      <a:pt x="262072" y="208754"/>
                    </a:cubicBezTo>
                    <a:cubicBezTo>
                      <a:pt x="262072" y="211465"/>
                      <a:pt x="260264" y="213272"/>
                      <a:pt x="257553" y="213272"/>
                    </a:cubicBezTo>
                    <a:cubicBezTo>
                      <a:pt x="254842" y="213272"/>
                      <a:pt x="253035" y="211465"/>
                      <a:pt x="253035" y="208754"/>
                    </a:cubicBezTo>
                    <a:cubicBezTo>
                      <a:pt x="253035" y="206043"/>
                      <a:pt x="254842" y="204235"/>
                      <a:pt x="257553" y="204235"/>
                    </a:cubicBezTo>
                    <a:lnTo>
                      <a:pt x="257553" y="204235"/>
                    </a:lnTo>
                    <a:close/>
                    <a:moveTo>
                      <a:pt x="238576" y="204235"/>
                    </a:moveTo>
                    <a:cubicBezTo>
                      <a:pt x="241287" y="204235"/>
                      <a:pt x="243094" y="206043"/>
                      <a:pt x="243094" y="208754"/>
                    </a:cubicBezTo>
                    <a:cubicBezTo>
                      <a:pt x="243094" y="211465"/>
                      <a:pt x="241287" y="213272"/>
                      <a:pt x="238576" y="213272"/>
                    </a:cubicBezTo>
                    <a:cubicBezTo>
                      <a:pt x="235864" y="213272"/>
                      <a:pt x="234057" y="211465"/>
                      <a:pt x="234057" y="208754"/>
                    </a:cubicBezTo>
                    <a:cubicBezTo>
                      <a:pt x="234057" y="206043"/>
                      <a:pt x="235864" y="204235"/>
                      <a:pt x="238576" y="204235"/>
                    </a:cubicBezTo>
                    <a:lnTo>
                      <a:pt x="238576" y="204235"/>
                    </a:lnTo>
                    <a:close/>
                    <a:moveTo>
                      <a:pt x="220502" y="204235"/>
                    </a:moveTo>
                    <a:cubicBezTo>
                      <a:pt x="223213" y="204235"/>
                      <a:pt x="225020" y="206043"/>
                      <a:pt x="225020" y="208754"/>
                    </a:cubicBezTo>
                    <a:cubicBezTo>
                      <a:pt x="225020" y="211465"/>
                      <a:pt x="223213" y="213272"/>
                      <a:pt x="220502" y="213272"/>
                    </a:cubicBezTo>
                    <a:cubicBezTo>
                      <a:pt x="217791" y="213272"/>
                      <a:pt x="215983" y="211465"/>
                      <a:pt x="215983" y="208754"/>
                    </a:cubicBezTo>
                    <a:cubicBezTo>
                      <a:pt x="215080" y="206043"/>
                      <a:pt x="217791" y="204235"/>
                      <a:pt x="220502" y="204235"/>
                    </a:cubicBezTo>
                    <a:lnTo>
                      <a:pt x="220502" y="204235"/>
                    </a:lnTo>
                    <a:close/>
                    <a:moveTo>
                      <a:pt x="201524" y="204235"/>
                    </a:moveTo>
                    <a:cubicBezTo>
                      <a:pt x="204235" y="204235"/>
                      <a:pt x="206043" y="206043"/>
                      <a:pt x="206043" y="208754"/>
                    </a:cubicBezTo>
                    <a:cubicBezTo>
                      <a:pt x="206043" y="211465"/>
                      <a:pt x="204235" y="213272"/>
                      <a:pt x="201524" y="213272"/>
                    </a:cubicBezTo>
                    <a:cubicBezTo>
                      <a:pt x="198813" y="213272"/>
                      <a:pt x="197006" y="211465"/>
                      <a:pt x="197006" y="208754"/>
                    </a:cubicBezTo>
                    <a:cubicBezTo>
                      <a:pt x="196102" y="206043"/>
                      <a:pt x="198813" y="204235"/>
                      <a:pt x="201524" y="204235"/>
                    </a:cubicBezTo>
                    <a:lnTo>
                      <a:pt x="201524" y="204235"/>
                    </a:lnTo>
                    <a:close/>
                    <a:moveTo>
                      <a:pt x="182546" y="204235"/>
                    </a:moveTo>
                    <a:cubicBezTo>
                      <a:pt x="185258" y="204235"/>
                      <a:pt x="187065" y="206043"/>
                      <a:pt x="187065" y="208754"/>
                    </a:cubicBezTo>
                    <a:cubicBezTo>
                      <a:pt x="187065" y="211465"/>
                      <a:pt x="185258" y="213272"/>
                      <a:pt x="182546" y="213272"/>
                    </a:cubicBezTo>
                    <a:cubicBezTo>
                      <a:pt x="179835" y="213272"/>
                      <a:pt x="178028" y="211465"/>
                      <a:pt x="178028" y="208754"/>
                    </a:cubicBezTo>
                    <a:cubicBezTo>
                      <a:pt x="178028" y="206043"/>
                      <a:pt x="179835" y="204235"/>
                      <a:pt x="182546" y="204235"/>
                    </a:cubicBezTo>
                    <a:lnTo>
                      <a:pt x="182546" y="204235"/>
                    </a:lnTo>
                    <a:close/>
                    <a:moveTo>
                      <a:pt x="163569" y="204235"/>
                    </a:moveTo>
                    <a:cubicBezTo>
                      <a:pt x="166280" y="204235"/>
                      <a:pt x="168087" y="206043"/>
                      <a:pt x="168087" y="208754"/>
                    </a:cubicBezTo>
                    <a:cubicBezTo>
                      <a:pt x="168087" y="211465"/>
                      <a:pt x="166280" y="213272"/>
                      <a:pt x="163569" y="213272"/>
                    </a:cubicBezTo>
                    <a:cubicBezTo>
                      <a:pt x="160858" y="213272"/>
                      <a:pt x="159050" y="211465"/>
                      <a:pt x="159050" y="208754"/>
                    </a:cubicBezTo>
                    <a:cubicBezTo>
                      <a:pt x="159050" y="206043"/>
                      <a:pt x="160858" y="204235"/>
                      <a:pt x="163569" y="204235"/>
                    </a:cubicBezTo>
                    <a:lnTo>
                      <a:pt x="163569" y="204235"/>
                    </a:lnTo>
                    <a:close/>
                    <a:moveTo>
                      <a:pt x="144591" y="204235"/>
                    </a:moveTo>
                    <a:cubicBezTo>
                      <a:pt x="147302" y="204235"/>
                      <a:pt x="149110" y="206043"/>
                      <a:pt x="149110" y="208754"/>
                    </a:cubicBezTo>
                    <a:cubicBezTo>
                      <a:pt x="149110" y="211465"/>
                      <a:pt x="147302" y="213272"/>
                      <a:pt x="144591" y="213272"/>
                    </a:cubicBezTo>
                    <a:cubicBezTo>
                      <a:pt x="141880" y="213272"/>
                      <a:pt x="140073" y="211465"/>
                      <a:pt x="140073" y="208754"/>
                    </a:cubicBezTo>
                    <a:cubicBezTo>
                      <a:pt x="140073" y="206043"/>
                      <a:pt x="141880" y="204235"/>
                      <a:pt x="144591" y="204235"/>
                    </a:cubicBezTo>
                    <a:lnTo>
                      <a:pt x="144591" y="204235"/>
                    </a:lnTo>
                    <a:close/>
                    <a:moveTo>
                      <a:pt x="126517" y="204235"/>
                    </a:moveTo>
                    <a:cubicBezTo>
                      <a:pt x="129228" y="204235"/>
                      <a:pt x="131036" y="206043"/>
                      <a:pt x="131036" y="208754"/>
                    </a:cubicBezTo>
                    <a:cubicBezTo>
                      <a:pt x="131036" y="211465"/>
                      <a:pt x="129228" y="213272"/>
                      <a:pt x="126517" y="213272"/>
                    </a:cubicBezTo>
                    <a:cubicBezTo>
                      <a:pt x="123806" y="213272"/>
                      <a:pt x="121999" y="211465"/>
                      <a:pt x="121999" y="208754"/>
                    </a:cubicBezTo>
                    <a:cubicBezTo>
                      <a:pt x="121095" y="206043"/>
                      <a:pt x="123806" y="204235"/>
                      <a:pt x="126517" y="204235"/>
                    </a:cubicBezTo>
                    <a:lnTo>
                      <a:pt x="126517" y="204235"/>
                    </a:lnTo>
                    <a:close/>
                    <a:moveTo>
                      <a:pt x="107540" y="204235"/>
                    </a:moveTo>
                    <a:cubicBezTo>
                      <a:pt x="110251" y="204235"/>
                      <a:pt x="112058" y="206043"/>
                      <a:pt x="112058" y="208754"/>
                    </a:cubicBezTo>
                    <a:cubicBezTo>
                      <a:pt x="112058" y="211465"/>
                      <a:pt x="110251" y="213272"/>
                      <a:pt x="107540" y="213272"/>
                    </a:cubicBezTo>
                    <a:cubicBezTo>
                      <a:pt x="104829" y="213272"/>
                      <a:pt x="103021" y="211465"/>
                      <a:pt x="103021" y="208754"/>
                    </a:cubicBezTo>
                    <a:cubicBezTo>
                      <a:pt x="103021" y="206043"/>
                      <a:pt x="104829" y="204235"/>
                      <a:pt x="107540" y="204235"/>
                    </a:cubicBezTo>
                    <a:lnTo>
                      <a:pt x="107540" y="204235"/>
                    </a:lnTo>
                    <a:close/>
                    <a:moveTo>
                      <a:pt x="88562" y="204235"/>
                    </a:moveTo>
                    <a:cubicBezTo>
                      <a:pt x="91273" y="204235"/>
                      <a:pt x="93081" y="206043"/>
                      <a:pt x="93081" y="208754"/>
                    </a:cubicBezTo>
                    <a:cubicBezTo>
                      <a:pt x="93081" y="211465"/>
                      <a:pt x="91273" y="213272"/>
                      <a:pt x="88562" y="213272"/>
                    </a:cubicBezTo>
                    <a:cubicBezTo>
                      <a:pt x="85851" y="213272"/>
                      <a:pt x="84044" y="211465"/>
                      <a:pt x="84044" y="208754"/>
                    </a:cubicBezTo>
                    <a:cubicBezTo>
                      <a:pt x="84044" y="206043"/>
                      <a:pt x="85851" y="204235"/>
                      <a:pt x="88562" y="204235"/>
                    </a:cubicBezTo>
                    <a:lnTo>
                      <a:pt x="88562" y="204235"/>
                    </a:lnTo>
                    <a:close/>
                    <a:moveTo>
                      <a:pt x="69585" y="204235"/>
                    </a:moveTo>
                    <a:cubicBezTo>
                      <a:pt x="72296" y="204235"/>
                      <a:pt x="74103" y="206043"/>
                      <a:pt x="74103" y="208754"/>
                    </a:cubicBezTo>
                    <a:cubicBezTo>
                      <a:pt x="74103" y="211465"/>
                      <a:pt x="72296" y="213272"/>
                      <a:pt x="69585" y="213272"/>
                    </a:cubicBezTo>
                    <a:cubicBezTo>
                      <a:pt x="66873" y="213272"/>
                      <a:pt x="65066" y="211465"/>
                      <a:pt x="65066" y="208754"/>
                    </a:cubicBezTo>
                    <a:cubicBezTo>
                      <a:pt x="65066" y="206043"/>
                      <a:pt x="66873" y="204235"/>
                      <a:pt x="69585" y="204235"/>
                    </a:cubicBezTo>
                    <a:lnTo>
                      <a:pt x="69585" y="204235"/>
                    </a:lnTo>
                    <a:close/>
                    <a:moveTo>
                      <a:pt x="50607" y="204235"/>
                    </a:moveTo>
                    <a:cubicBezTo>
                      <a:pt x="53318" y="204235"/>
                      <a:pt x="55125" y="206043"/>
                      <a:pt x="55125" y="208754"/>
                    </a:cubicBezTo>
                    <a:cubicBezTo>
                      <a:pt x="55125" y="211465"/>
                      <a:pt x="53318" y="213272"/>
                      <a:pt x="50607" y="213272"/>
                    </a:cubicBezTo>
                    <a:cubicBezTo>
                      <a:pt x="47896" y="213272"/>
                      <a:pt x="46088" y="211465"/>
                      <a:pt x="46088" y="208754"/>
                    </a:cubicBezTo>
                    <a:cubicBezTo>
                      <a:pt x="46088" y="206043"/>
                      <a:pt x="48800" y="204235"/>
                      <a:pt x="50607" y="204235"/>
                    </a:cubicBezTo>
                    <a:lnTo>
                      <a:pt x="50607" y="204235"/>
                    </a:lnTo>
                    <a:close/>
                    <a:moveTo>
                      <a:pt x="32533" y="204235"/>
                    </a:moveTo>
                    <a:cubicBezTo>
                      <a:pt x="35244" y="204235"/>
                      <a:pt x="37052" y="206043"/>
                      <a:pt x="37052" y="208754"/>
                    </a:cubicBezTo>
                    <a:cubicBezTo>
                      <a:pt x="37052" y="211465"/>
                      <a:pt x="35244" y="213272"/>
                      <a:pt x="32533" y="213272"/>
                    </a:cubicBezTo>
                    <a:cubicBezTo>
                      <a:pt x="29822" y="213272"/>
                      <a:pt x="28015" y="211465"/>
                      <a:pt x="28015" y="208754"/>
                    </a:cubicBezTo>
                    <a:cubicBezTo>
                      <a:pt x="27111" y="206043"/>
                      <a:pt x="29822" y="204235"/>
                      <a:pt x="32533" y="204235"/>
                    </a:cubicBezTo>
                    <a:lnTo>
                      <a:pt x="32533" y="204235"/>
                    </a:lnTo>
                    <a:close/>
                    <a:moveTo>
                      <a:pt x="267494" y="193391"/>
                    </a:moveTo>
                    <a:cubicBezTo>
                      <a:pt x="270205" y="193391"/>
                      <a:pt x="272012" y="195198"/>
                      <a:pt x="272012" y="197909"/>
                    </a:cubicBezTo>
                    <a:cubicBezTo>
                      <a:pt x="272012" y="200620"/>
                      <a:pt x="270205" y="202428"/>
                      <a:pt x="267494" y="202428"/>
                    </a:cubicBezTo>
                    <a:cubicBezTo>
                      <a:pt x="264783" y="202428"/>
                      <a:pt x="262975" y="200620"/>
                      <a:pt x="262975" y="197909"/>
                    </a:cubicBezTo>
                    <a:cubicBezTo>
                      <a:pt x="262072" y="195198"/>
                      <a:pt x="264783" y="193391"/>
                      <a:pt x="267494" y="193391"/>
                    </a:cubicBezTo>
                    <a:lnTo>
                      <a:pt x="267494" y="193391"/>
                    </a:lnTo>
                    <a:close/>
                    <a:moveTo>
                      <a:pt x="248516" y="193391"/>
                    </a:moveTo>
                    <a:cubicBezTo>
                      <a:pt x="251227" y="193391"/>
                      <a:pt x="253035" y="195198"/>
                      <a:pt x="253035" y="197909"/>
                    </a:cubicBezTo>
                    <a:cubicBezTo>
                      <a:pt x="253035" y="200620"/>
                      <a:pt x="251227" y="202428"/>
                      <a:pt x="248516" y="202428"/>
                    </a:cubicBezTo>
                    <a:cubicBezTo>
                      <a:pt x="245805" y="202428"/>
                      <a:pt x="243998" y="200620"/>
                      <a:pt x="243998" y="197909"/>
                    </a:cubicBezTo>
                    <a:cubicBezTo>
                      <a:pt x="243998" y="195198"/>
                      <a:pt x="245805" y="193391"/>
                      <a:pt x="248516" y="193391"/>
                    </a:cubicBezTo>
                    <a:lnTo>
                      <a:pt x="248516" y="193391"/>
                    </a:lnTo>
                    <a:close/>
                    <a:moveTo>
                      <a:pt x="229539" y="193391"/>
                    </a:moveTo>
                    <a:cubicBezTo>
                      <a:pt x="232250" y="193391"/>
                      <a:pt x="234057" y="195198"/>
                      <a:pt x="234057" y="197909"/>
                    </a:cubicBezTo>
                    <a:cubicBezTo>
                      <a:pt x="234057" y="200620"/>
                      <a:pt x="232250" y="202428"/>
                      <a:pt x="229539" y="202428"/>
                    </a:cubicBezTo>
                    <a:cubicBezTo>
                      <a:pt x="226828" y="202428"/>
                      <a:pt x="225020" y="200620"/>
                      <a:pt x="225020" y="197909"/>
                    </a:cubicBezTo>
                    <a:cubicBezTo>
                      <a:pt x="225020" y="195198"/>
                      <a:pt x="226828" y="193391"/>
                      <a:pt x="229539" y="193391"/>
                    </a:cubicBezTo>
                    <a:lnTo>
                      <a:pt x="229539" y="193391"/>
                    </a:lnTo>
                    <a:close/>
                    <a:moveTo>
                      <a:pt x="210561" y="193391"/>
                    </a:moveTo>
                    <a:cubicBezTo>
                      <a:pt x="213272" y="193391"/>
                      <a:pt x="215080" y="195198"/>
                      <a:pt x="215080" y="197909"/>
                    </a:cubicBezTo>
                    <a:cubicBezTo>
                      <a:pt x="215080" y="200620"/>
                      <a:pt x="213272" y="202428"/>
                      <a:pt x="210561" y="202428"/>
                    </a:cubicBezTo>
                    <a:cubicBezTo>
                      <a:pt x="207850" y="202428"/>
                      <a:pt x="206043" y="200620"/>
                      <a:pt x="206043" y="197909"/>
                    </a:cubicBezTo>
                    <a:cubicBezTo>
                      <a:pt x="206043" y="195198"/>
                      <a:pt x="207850" y="193391"/>
                      <a:pt x="210561" y="193391"/>
                    </a:cubicBezTo>
                    <a:lnTo>
                      <a:pt x="210561" y="193391"/>
                    </a:lnTo>
                    <a:close/>
                    <a:moveTo>
                      <a:pt x="191583" y="193391"/>
                    </a:moveTo>
                    <a:cubicBezTo>
                      <a:pt x="194294" y="193391"/>
                      <a:pt x="196102" y="195198"/>
                      <a:pt x="196102" y="197909"/>
                    </a:cubicBezTo>
                    <a:cubicBezTo>
                      <a:pt x="196102" y="200620"/>
                      <a:pt x="194294" y="202428"/>
                      <a:pt x="191583" y="202428"/>
                    </a:cubicBezTo>
                    <a:cubicBezTo>
                      <a:pt x="188872" y="202428"/>
                      <a:pt x="187065" y="200620"/>
                      <a:pt x="187065" y="197909"/>
                    </a:cubicBezTo>
                    <a:cubicBezTo>
                      <a:pt x="187065" y="195198"/>
                      <a:pt x="189776" y="193391"/>
                      <a:pt x="191583" y="193391"/>
                    </a:cubicBezTo>
                    <a:lnTo>
                      <a:pt x="191583" y="193391"/>
                    </a:lnTo>
                    <a:close/>
                    <a:moveTo>
                      <a:pt x="173509" y="193391"/>
                    </a:moveTo>
                    <a:cubicBezTo>
                      <a:pt x="176221" y="193391"/>
                      <a:pt x="178028" y="195198"/>
                      <a:pt x="178028" y="197909"/>
                    </a:cubicBezTo>
                    <a:cubicBezTo>
                      <a:pt x="178028" y="200620"/>
                      <a:pt x="176221" y="202428"/>
                      <a:pt x="173509" y="202428"/>
                    </a:cubicBezTo>
                    <a:cubicBezTo>
                      <a:pt x="170798" y="202428"/>
                      <a:pt x="168991" y="200620"/>
                      <a:pt x="168991" y="197909"/>
                    </a:cubicBezTo>
                    <a:cubicBezTo>
                      <a:pt x="168087" y="195198"/>
                      <a:pt x="170798" y="193391"/>
                      <a:pt x="173509" y="193391"/>
                    </a:cubicBezTo>
                    <a:lnTo>
                      <a:pt x="173509" y="193391"/>
                    </a:lnTo>
                    <a:close/>
                    <a:moveTo>
                      <a:pt x="154532" y="193391"/>
                    </a:moveTo>
                    <a:cubicBezTo>
                      <a:pt x="157243" y="193391"/>
                      <a:pt x="159050" y="195198"/>
                      <a:pt x="159050" y="197909"/>
                    </a:cubicBezTo>
                    <a:cubicBezTo>
                      <a:pt x="159050" y="200620"/>
                      <a:pt x="157243" y="202428"/>
                      <a:pt x="154532" y="202428"/>
                    </a:cubicBezTo>
                    <a:cubicBezTo>
                      <a:pt x="151821" y="202428"/>
                      <a:pt x="150013" y="200620"/>
                      <a:pt x="150013" y="197909"/>
                    </a:cubicBezTo>
                    <a:cubicBezTo>
                      <a:pt x="150013" y="195198"/>
                      <a:pt x="151821" y="193391"/>
                      <a:pt x="154532" y="193391"/>
                    </a:cubicBezTo>
                    <a:lnTo>
                      <a:pt x="154532" y="193391"/>
                    </a:lnTo>
                    <a:close/>
                    <a:moveTo>
                      <a:pt x="135554" y="193391"/>
                    </a:moveTo>
                    <a:cubicBezTo>
                      <a:pt x="138265" y="193391"/>
                      <a:pt x="140073" y="195198"/>
                      <a:pt x="140073" y="197909"/>
                    </a:cubicBezTo>
                    <a:cubicBezTo>
                      <a:pt x="140073" y="200620"/>
                      <a:pt x="138265" y="202428"/>
                      <a:pt x="135554" y="202428"/>
                    </a:cubicBezTo>
                    <a:cubicBezTo>
                      <a:pt x="132843" y="202428"/>
                      <a:pt x="131036" y="200620"/>
                      <a:pt x="131036" y="197909"/>
                    </a:cubicBezTo>
                    <a:cubicBezTo>
                      <a:pt x="131036" y="195198"/>
                      <a:pt x="132843" y="193391"/>
                      <a:pt x="135554" y="193391"/>
                    </a:cubicBezTo>
                    <a:lnTo>
                      <a:pt x="135554" y="193391"/>
                    </a:lnTo>
                    <a:close/>
                    <a:moveTo>
                      <a:pt x="116577" y="193391"/>
                    </a:moveTo>
                    <a:cubicBezTo>
                      <a:pt x="119288" y="193391"/>
                      <a:pt x="121095" y="195198"/>
                      <a:pt x="121095" y="197909"/>
                    </a:cubicBezTo>
                    <a:cubicBezTo>
                      <a:pt x="121095" y="200620"/>
                      <a:pt x="119288" y="202428"/>
                      <a:pt x="116577" y="202428"/>
                    </a:cubicBezTo>
                    <a:cubicBezTo>
                      <a:pt x="113866" y="202428"/>
                      <a:pt x="112058" y="200620"/>
                      <a:pt x="112058" y="197909"/>
                    </a:cubicBezTo>
                    <a:cubicBezTo>
                      <a:pt x="112058" y="195198"/>
                      <a:pt x="113866" y="193391"/>
                      <a:pt x="116577" y="193391"/>
                    </a:cubicBezTo>
                    <a:lnTo>
                      <a:pt x="116577" y="193391"/>
                    </a:lnTo>
                    <a:close/>
                    <a:moveTo>
                      <a:pt x="97599" y="193391"/>
                    </a:moveTo>
                    <a:cubicBezTo>
                      <a:pt x="100310" y="193391"/>
                      <a:pt x="102118" y="195198"/>
                      <a:pt x="102118" y="197909"/>
                    </a:cubicBezTo>
                    <a:cubicBezTo>
                      <a:pt x="102118" y="200620"/>
                      <a:pt x="100310" y="202428"/>
                      <a:pt x="97599" y="202428"/>
                    </a:cubicBezTo>
                    <a:cubicBezTo>
                      <a:pt x="94888" y="202428"/>
                      <a:pt x="93081" y="200620"/>
                      <a:pt x="93081" y="197909"/>
                    </a:cubicBezTo>
                    <a:cubicBezTo>
                      <a:pt x="93081" y="195198"/>
                      <a:pt x="95792" y="193391"/>
                      <a:pt x="97599" y="193391"/>
                    </a:cubicBezTo>
                    <a:lnTo>
                      <a:pt x="97599" y="193391"/>
                    </a:lnTo>
                    <a:close/>
                    <a:moveTo>
                      <a:pt x="79525" y="193391"/>
                    </a:moveTo>
                    <a:cubicBezTo>
                      <a:pt x="82236" y="193391"/>
                      <a:pt x="84044" y="195198"/>
                      <a:pt x="84044" y="197909"/>
                    </a:cubicBezTo>
                    <a:cubicBezTo>
                      <a:pt x="84044" y="200620"/>
                      <a:pt x="82236" y="202428"/>
                      <a:pt x="79525" y="202428"/>
                    </a:cubicBezTo>
                    <a:cubicBezTo>
                      <a:pt x="76814" y="202428"/>
                      <a:pt x="75007" y="200620"/>
                      <a:pt x="75007" y="197909"/>
                    </a:cubicBezTo>
                    <a:cubicBezTo>
                      <a:pt x="74103" y="195198"/>
                      <a:pt x="76814" y="193391"/>
                      <a:pt x="79525" y="193391"/>
                    </a:cubicBezTo>
                    <a:lnTo>
                      <a:pt x="79525" y="193391"/>
                    </a:lnTo>
                    <a:close/>
                    <a:moveTo>
                      <a:pt x="60548" y="193391"/>
                    </a:moveTo>
                    <a:cubicBezTo>
                      <a:pt x="63259" y="193391"/>
                      <a:pt x="65066" y="195198"/>
                      <a:pt x="65066" y="197909"/>
                    </a:cubicBezTo>
                    <a:cubicBezTo>
                      <a:pt x="65066" y="200620"/>
                      <a:pt x="63259" y="202428"/>
                      <a:pt x="60548" y="202428"/>
                    </a:cubicBezTo>
                    <a:cubicBezTo>
                      <a:pt x="57836" y="202428"/>
                      <a:pt x="56029" y="200620"/>
                      <a:pt x="56029" y="197909"/>
                    </a:cubicBezTo>
                    <a:cubicBezTo>
                      <a:pt x="56029" y="195198"/>
                      <a:pt x="57836" y="193391"/>
                      <a:pt x="60548" y="193391"/>
                    </a:cubicBezTo>
                    <a:lnTo>
                      <a:pt x="60548" y="193391"/>
                    </a:lnTo>
                    <a:close/>
                    <a:moveTo>
                      <a:pt x="41570" y="193391"/>
                    </a:moveTo>
                    <a:cubicBezTo>
                      <a:pt x="44281" y="193391"/>
                      <a:pt x="46088" y="195198"/>
                      <a:pt x="46088" y="197909"/>
                    </a:cubicBezTo>
                    <a:cubicBezTo>
                      <a:pt x="46088" y="200620"/>
                      <a:pt x="44281" y="202428"/>
                      <a:pt x="41570" y="202428"/>
                    </a:cubicBezTo>
                    <a:cubicBezTo>
                      <a:pt x="38859" y="202428"/>
                      <a:pt x="37052" y="200620"/>
                      <a:pt x="37052" y="197909"/>
                    </a:cubicBezTo>
                    <a:cubicBezTo>
                      <a:pt x="37052" y="195198"/>
                      <a:pt x="38859" y="193391"/>
                      <a:pt x="41570" y="193391"/>
                    </a:cubicBezTo>
                    <a:lnTo>
                      <a:pt x="41570" y="193391"/>
                    </a:lnTo>
                    <a:close/>
                    <a:moveTo>
                      <a:pt x="22592" y="193391"/>
                    </a:moveTo>
                    <a:cubicBezTo>
                      <a:pt x="25303" y="193391"/>
                      <a:pt x="27111" y="195198"/>
                      <a:pt x="27111" y="197909"/>
                    </a:cubicBezTo>
                    <a:cubicBezTo>
                      <a:pt x="27111" y="200620"/>
                      <a:pt x="25303" y="202428"/>
                      <a:pt x="22592" y="202428"/>
                    </a:cubicBezTo>
                    <a:cubicBezTo>
                      <a:pt x="19881" y="202428"/>
                      <a:pt x="18074" y="200620"/>
                      <a:pt x="18074" y="197909"/>
                    </a:cubicBezTo>
                    <a:cubicBezTo>
                      <a:pt x="18074" y="195198"/>
                      <a:pt x="19881" y="193391"/>
                      <a:pt x="22592" y="193391"/>
                    </a:cubicBezTo>
                    <a:lnTo>
                      <a:pt x="22592" y="193391"/>
                    </a:lnTo>
                    <a:close/>
                    <a:moveTo>
                      <a:pt x="276531" y="184354"/>
                    </a:moveTo>
                    <a:cubicBezTo>
                      <a:pt x="279242" y="184354"/>
                      <a:pt x="281049" y="186161"/>
                      <a:pt x="281049" y="188872"/>
                    </a:cubicBezTo>
                    <a:cubicBezTo>
                      <a:pt x="281049" y="191583"/>
                      <a:pt x="279242" y="193391"/>
                      <a:pt x="276531" y="193391"/>
                    </a:cubicBezTo>
                    <a:cubicBezTo>
                      <a:pt x="273820" y="193391"/>
                      <a:pt x="272012" y="191583"/>
                      <a:pt x="272012" y="188872"/>
                    </a:cubicBezTo>
                    <a:cubicBezTo>
                      <a:pt x="272012" y="186161"/>
                      <a:pt x="273820" y="184354"/>
                      <a:pt x="276531" y="184354"/>
                    </a:cubicBezTo>
                    <a:lnTo>
                      <a:pt x="276531" y="184354"/>
                    </a:lnTo>
                    <a:close/>
                    <a:moveTo>
                      <a:pt x="257553" y="184354"/>
                    </a:moveTo>
                    <a:cubicBezTo>
                      <a:pt x="260264" y="184354"/>
                      <a:pt x="262072" y="186161"/>
                      <a:pt x="262072" y="188872"/>
                    </a:cubicBezTo>
                    <a:cubicBezTo>
                      <a:pt x="262072" y="191583"/>
                      <a:pt x="260264" y="193391"/>
                      <a:pt x="257553" y="193391"/>
                    </a:cubicBezTo>
                    <a:cubicBezTo>
                      <a:pt x="254842" y="193391"/>
                      <a:pt x="253035" y="191583"/>
                      <a:pt x="253035" y="188872"/>
                    </a:cubicBezTo>
                    <a:cubicBezTo>
                      <a:pt x="253035" y="186161"/>
                      <a:pt x="254842" y="184354"/>
                      <a:pt x="257553" y="184354"/>
                    </a:cubicBezTo>
                    <a:lnTo>
                      <a:pt x="257553" y="184354"/>
                    </a:lnTo>
                    <a:close/>
                    <a:moveTo>
                      <a:pt x="238576" y="184354"/>
                    </a:moveTo>
                    <a:cubicBezTo>
                      <a:pt x="241287" y="184354"/>
                      <a:pt x="243094" y="186161"/>
                      <a:pt x="243094" y="188872"/>
                    </a:cubicBezTo>
                    <a:cubicBezTo>
                      <a:pt x="243094" y="191583"/>
                      <a:pt x="241287" y="193391"/>
                      <a:pt x="238576" y="193391"/>
                    </a:cubicBezTo>
                    <a:cubicBezTo>
                      <a:pt x="235864" y="193391"/>
                      <a:pt x="234057" y="191583"/>
                      <a:pt x="234057" y="188872"/>
                    </a:cubicBezTo>
                    <a:cubicBezTo>
                      <a:pt x="234057" y="186161"/>
                      <a:pt x="235864" y="184354"/>
                      <a:pt x="238576" y="184354"/>
                    </a:cubicBezTo>
                    <a:lnTo>
                      <a:pt x="238576" y="184354"/>
                    </a:lnTo>
                    <a:close/>
                    <a:moveTo>
                      <a:pt x="220502" y="184354"/>
                    </a:moveTo>
                    <a:cubicBezTo>
                      <a:pt x="223213" y="184354"/>
                      <a:pt x="225020" y="186161"/>
                      <a:pt x="225020" y="188872"/>
                    </a:cubicBezTo>
                    <a:cubicBezTo>
                      <a:pt x="225020" y="191583"/>
                      <a:pt x="223213" y="193391"/>
                      <a:pt x="220502" y="193391"/>
                    </a:cubicBezTo>
                    <a:cubicBezTo>
                      <a:pt x="217791" y="193391"/>
                      <a:pt x="215983" y="191583"/>
                      <a:pt x="215983" y="188872"/>
                    </a:cubicBezTo>
                    <a:cubicBezTo>
                      <a:pt x="215080" y="186161"/>
                      <a:pt x="217791" y="184354"/>
                      <a:pt x="220502" y="184354"/>
                    </a:cubicBezTo>
                    <a:lnTo>
                      <a:pt x="220502" y="184354"/>
                    </a:lnTo>
                    <a:close/>
                    <a:moveTo>
                      <a:pt x="201524" y="184354"/>
                    </a:moveTo>
                    <a:cubicBezTo>
                      <a:pt x="204235" y="184354"/>
                      <a:pt x="206043" y="186161"/>
                      <a:pt x="206043" y="188872"/>
                    </a:cubicBezTo>
                    <a:cubicBezTo>
                      <a:pt x="206043" y="191583"/>
                      <a:pt x="204235" y="193391"/>
                      <a:pt x="201524" y="193391"/>
                    </a:cubicBezTo>
                    <a:cubicBezTo>
                      <a:pt x="198813" y="193391"/>
                      <a:pt x="197006" y="191583"/>
                      <a:pt x="197006" y="188872"/>
                    </a:cubicBezTo>
                    <a:cubicBezTo>
                      <a:pt x="196102" y="186161"/>
                      <a:pt x="198813" y="184354"/>
                      <a:pt x="201524" y="184354"/>
                    </a:cubicBezTo>
                    <a:lnTo>
                      <a:pt x="201524" y="184354"/>
                    </a:lnTo>
                    <a:close/>
                    <a:moveTo>
                      <a:pt x="182546" y="184354"/>
                    </a:moveTo>
                    <a:cubicBezTo>
                      <a:pt x="185258" y="184354"/>
                      <a:pt x="187065" y="186161"/>
                      <a:pt x="187065" y="188872"/>
                    </a:cubicBezTo>
                    <a:cubicBezTo>
                      <a:pt x="187065" y="191583"/>
                      <a:pt x="185258" y="193391"/>
                      <a:pt x="182546" y="193391"/>
                    </a:cubicBezTo>
                    <a:cubicBezTo>
                      <a:pt x="179835" y="193391"/>
                      <a:pt x="178028" y="191583"/>
                      <a:pt x="178028" y="188872"/>
                    </a:cubicBezTo>
                    <a:cubicBezTo>
                      <a:pt x="178028" y="186161"/>
                      <a:pt x="179835" y="184354"/>
                      <a:pt x="182546" y="184354"/>
                    </a:cubicBezTo>
                    <a:lnTo>
                      <a:pt x="182546" y="184354"/>
                    </a:lnTo>
                    <a:close/>
                    <a:moveTo>
                      <a:pt x="163569" y="184354"/>
                    </a:moveTo>
                    <a:cubicBezTo>
                      <a:pt x="166280" y="184354"/>
                      <a:pt x="168087" y="186161"/>
                      <a:pt x="168087" y="188872"/>
                    </a:cubicBezTo>
                    <a:cubicBezTo>
                      <a:pt x="168087" y="191583"/>
                      <a:pt x="166280" y="193391"/>
                      <a:pt x="163569" y="193391"/>
                    </a:cubicBezTo>
                    <a:cubicBezTo>
                      <a:pt x="160858" y="193391"/>
                      <a:pt x="159050" y="191583"/>
                      <a:pt x="159050" y="188872"/>
                    </a:cubicBezTo>
                    <a:cubicBezTo>
                      <a:pt x="159050" y="186161"/>
                      <a:pt x="160858" y="184354"/>
                      <a:pt x="163569" y="184354"/>
                    </a:cubicBezTo>
                    <a:lnTo>
                      <a:pt x="163569" y="184354"/>
                    </a:lnTo>
                    <a:close/>
                    <a:moveTo>
                      <a:pt x="144591" y="184354"/>
                    </a:moveTo>
                    <a:cubicBezTo>
                      <a:pt x="147302" y="184354"/>
                      <a:pt x="149110" y="186161"/>
                      <a:pt x="149110" y="188872"/>
                    </a:cubicBezTo>
                    <a:cubicBezTo>
                      <a:pt x="149110" y="191583"/>
                      <a:pt x="147302" y="193391"/>
                      <a:pt x="144591" y="193391"/>
                    </a:cubicBezTo>
                    <a:cubicBezTo>
                      <a:pt x="141880" y="193391"/>
                      <a:pt x="140073" y="191583"/>
                      <a:pt x="140073" y="188872"/>
                    </a:cubicBezTo>
                    <a:cubicBezTo>
                      <a:pt x="140073" y="186161"/>
                      <a:pt x="141880" y="184354"/>
                      <a:pt x="144591" y="184354"/>
                    </a:cubicBezTo>
                    <a:lnTo>
                      <a:pt x="144591" y="184354"/>
                    </a:lnTo>
                    <a:close/>
                    <a:moveTo>
                      <a:pt x="126517" y="184354"/>
                    </a:moveTo>
                    <a:cubicBezTo>
                      <a:pt x="129228" y="184354"/>
                      <a:pt x="131036" y="186161"/>
                      <a:pt x="131036" y="188872"/>
                    </a:cubicBezTo>
                    <a:cubicBezTo>
                      <a:pt x="131036" y="191583"/>
                      <a:pt x="129228" y="193391"/>
                      <a:pt x="126517" y="193391"/>
                    </a:cubicBezTo>
                    <a:cubicBezTo>
                      <a:pt x="123806" y="193391"/>
                      <a:pt x="121999" y="191583"/>
                      <a:pt x="121999" y="188872"/>
                    </a:cubicBezTo>
                    <a:cubicBezTo>
                      <a:pt x="121095" y="186161"/>
                      <a:pt x="123806" y="184354"/>
                      <a:pt x="126517" y="184354"/>
                    </a:cubicBezTo>
                    <a:lnTo>
                      <a:pt x="126517" y="184354"/>
                    </a:lnTo>
                    <a:close/>
                    <a:moveTo>
                      <a:pt x="107540" y="184354"/>
                    </a:moveTo>
                    <a:cubicBezTo>
                      <a:pt x="110251" y="184354"/>
                      <a:pt x="112058" y="186161"/>
                      <a:pt x="112058" y="188872"/>
                    </a:cubicBezTo>
                    <a:cubicBezTo>
                      <a:pt x="112058" y="191583"/>
                      <a:pt x="110251" y="193391"/>
                      <a:pt x="107540" y="193391"/>
                    </a:cubicBezTo>
                    <a:cubicBezTo>
                      <a:pt x="104829" y="193391"/>
                      <a:pt x="103021" y="191583"/>
                      <a:pt x="103021" y="188872"/>
                    </a:cubicBezTo>
                    <a:cubicBezTo>
                      <a:pt x="103021" y="186161"/>
                      <a:pt x="104829" y="184354"/>
                      <a:pt x="107540" y="184354"/>
                    </a:cubicBezTo>
                    <a:lnTo>
                      <a:pt x="107540" y="184354"/>
                    </a:lnTo>
                    <a:close/>
                    <a:moveTo>
                      <a:pt x="88562" y="184354"/>
                    </a:moveTo>
                    <a:cubicBezTo>
                      <a:pt x="91273" y="184354"/>
                      <a:pt x="93081" y="186161"/>
                      <a:pt x="93081" y="188872"/>
                    </a:cubicBezTo>
                    <a:cubicBezTo>
                      <a:pt x="93081" y="191583"/>
                      <a:pt x="91273" y="193391"/>
                      <a:pt x="88562" y="193391"/>
                    </a:cubicBezTo>
                    <a:cubicBezTo>
                      <a:pt x="85851" y="193391"/>
                      <a:pt x="84044" y="191583"/>
                      <a:pt x="84044" y="188872"/>
                    </a:cubicBezTo>
                    <a:cubicBezTo>
                      <a:pt x="84044" y="186161"/>
                      <a:pt x="85851" y="184354"/>
                      <a:pt x="88562" y="184354"/>
                    </a:cubicBezTo>
                    <a:lnTo>
                      <a:pt x="88562" y="184354"/>
                    </a:lnTo>
                    <a:close/>
                    <a:moveTo>
                      <a:pt x="69585" y="184354"/>
                    </a:moveTo>
                    <a:cubicBezTo>
                      <a:pt x="72296" y="184354"/>
                      <a:pt x="74103" y="186161"/>
                      <a:pt x="74103" y="188872"/>
                    </a:cubicBezTo>
                    <a:cubicBezTo>
                      <a:pt x="74103" y="191583"/>
                      <a:pt x="72296" y="193391"/>
                      <a:pt x="69585" y="193391"/>
                    </a:cubicBezTo>
                    <a:cubicBezTo>
                      <a:pt x="66873" y="193391"/>
                      <a:pt x="65066" y="191583"/>
                      <a:pt x="65066" y="188872"/>
                    </a:cubicBezTo>
                    <a:cubicBezTo>
                      <a:pt x="65066" y="186161"/>
                      <a:pt x="66873" y="184354"/>
                      <a:pt x="69585" y="184354"/>
                    </a:cubicBezTo>
                    <a:lnTo>
                      <a:pt x="69585" y="184354"/>
                    </a:lnTo>
                    <a:close/>
                    <a:moveTo>
                      <a:pt x="50607" y="184354"/>
                    </a:moveTo>
                    <a:cubicBezTo>
                      <a:pt x="53318" y="184354"/>
                      <a:pt x="55125" y="186161"/>
                      <a:pt x="55125" y="188872"/>
                    </a:cubicBezTo>
                    <a:cubicBezTo>
                      <a:pt x="55125" y="191583"/>
                      <a:pt x="53318" y="193391"/>
                      <a:pt x="50607" y="193391"/>
                    </a:cubicBezTo>
                    <a:cubicBezTo>
                      <a:pt x="47896" y="193391"/>
                      <a:pt x="46088" y="191583"/>
                      <a:pt x="46088" y="188872"/>
                    </a:cubicBezTo>
                    <a:cubicBezTo>
                      <a:pt x="46088" y="186161"/>
                      <a:pt x="48800" y="184354"/>
                      <a:pt x="50607" y="184354"/>
                    </a:cubicBezTo>
                    <a:lnTo>
                      <a:pt x="50607" y="184354"/>
                    </a:lnTo>
                    <a:close/>
                    <a:moveTo>
                      <a:pt x="32533" y="184354"/>
                    </a:moveTo>
                    <a:cubicBezTo>
                      <a:pt x="35244" y="184354"/>
                      <a:pt x="37052" y="186161"/>
                      <a:pt x="37052" y="188872"/>
                    </a:cubicBezTo>
                    <a:cubicBezTo>
                      <a:pt x="37052" y="191583"/>
                      <a:pt x="35244" y="193391"/>
                      <a:pt x="32533" y="193391"/>
                    </a:cubicBezTo>
                    <a:cubicBezTo>
                      <a:pt x="29822" y="193391"/>
                      <a:pt x="28015" y="191583"/>
                      <a:pt x="28015" y="188872"/>
                    </a:cubicBezTo>
                    <a:cubicBezTo>
                      <a:pt x="27111" y="186161"/>
                      <a:pt x="29822" y="184354"/>
                      <a:pt x="32533" y="184354"/>
                    </a:cubicBezTo>
                    <a:lnTo>
                      <a:pt x="32533" y="184354"/>
                    </a:lnTo>
                    <a:close/>
                    <a:moveTo>
                      <a:pt x="13555" y="184354"/>
                    </a:moveTo>
                    <a:cubicBezTo>
                      <a:pt x="16267" y="184354"/>
                      <a:pt x="18074" y="186161"/>
                      <a:pt x="18074" y="188872"/>
                    </a:cubicBezTo>
                    <a:cubicBezTo>
                      <a:pt x="18074" y="191583"/>
                      <a:pt x="16267" y="193391"/>
                      <a:pt x="13555" y="193391"/>
                    </a:cubicBezTo>
                    <a:cubicBezTo>
                      <a:pt x="10844" y="193391"/>
                      <a:pt x="9037" y="191583"/>
                      <a:pt x="9037" y="188872"/>
                    </a:cubicBezTo>
                    <a:cubicBezTo>
                      <a:pt x="9037" y="186161"/>
                      <a:pt x="10844" y="184354"/>
                      <a:pt x="13555" y="184354"/>
                    </a:cubicBezTo>
                    <a:lnTo>
                      <a:pt x="13555" y="184354"/>
                    </a:lnTo>
                    <a:close/>
                    <a:moveTo>
                      <a:pt x="267494" y="173510"/>
                    </a:moveTo>
                    <a:cubicBezTo>
                      <a:pt x="270205" y="173510"/>
                      <a:pt x="272012" y="175317"/>
                      <a:pt x="272012" y="178028"/>
                    </a:cubicBezTo>
                    <a:cubicBezTo>
                      <a:pt x="272012" y="180739"/>
                      <a:pt x="270205" y="182546"/>
                      <a:pt x="267494" y="182546"/>
                    </a:cubicBezTo>
                    <a:cubicBezTo>
                      <a:pt x="264783" y="182546"/>
                      <a:pt x="262975" y="180739"/>
                      <a:pt x="262975" y="178028"/>
                    </a:cubicBezTo>
                    <a:cubicBezTo>
                      <a:pt x="262072" y="175317"/>
                      <a:pt x="264783" y="173510"/>
                      <a:pt x="267494" y="173510"/>
                    </a:cubicBezTo>
                    <a:lnTo>
                      <a:pt x="267494" y="173510"/>
                    </a:lnTo>
                    <a:close/>
                    <a:moveTo>
                      <a:pt x="248516" y="173510"/>
                    </a:moveTo>
                    <a:cubicBezTo>
                      <a:pt x="251227" y="173510"/>
                      <a:pt x="253035" y="175317"/>
                      <a:pt x="253035" y="178028"/>
                    </a:cubicBezTo>
                    <a:cubicBezTo>
                      <a:pt x="253035" y="180739"/>
                      <a:pt x="251227" y="182546"/>
                      <a:pt x="248516" y="182546"/>
                    </a:cubicBezTo>
                    <a:cubicBezTo>
                      <a:pt x="245805" y="182546"/>
                      <a:pt x="243998" y="180739"/>
                      <a:pt x="243998" y="178028"/>
                    </a:cubicBezTo>
                    <a:cubicBezTo>
                      <a:pt x="243998" y="175317"/>
                      <a:pt x="245805" y="173510"/>
                      <a:pt x="248516" y="173510"/>
                    </a:cubicBezTo>
                    <a:lnTo>
                      <a:pt x="248516" y="173510"/>
                    </a:lnTo>
                    <a:close/>
                    <a:moveTo>
                      <a:pt x="229539" y="173510"/>
                    </a:moveTo>
                    <a:cubicBezTo>
                      <a:pt x="232250" y="173510"/>
                      <a:pt x="234057" y="175317"/>
                      <a:pt x="234057" y="178028"/>
                    </a:cubicBezTo>
                    <a:cubicBezTo>
                      <a:pt x="234057" y="180739"/>
                      <a:pt x="232250" y="182546"/>
                      <a:pt x="229539" y="182546"/>
                    </a:cubicBezTo>
                    <a:cubicBezTo>
                      <a:pt x="226828" y="182546"/>
                      <a:pt x="225020" y="180739"/>
                      <a:pt x="225020" y="178028"/>
                    </a:cubicBezTo>
                    <a:cubicBezTo>
                      <a:pt x="225020" y="175317"/>
                      <a:pt x="226828" y="173510"/>
                      <a:pt x="229539" y="173510"/>
                    </a:cubicBezTo>
                    <a:lnTo>
                      <a:pt x="229539" y="173510"/>
                    </a:lnTo>
                    <a:close/>
                    <a:moveTo>
                      <a:pt x="210561" y="173510"/>
                    </a:moveTo>
                    <a:cubicBezTo>
                      <a:pt x="213272" y="173510"/>
                      <a:pt x="215080" y="175317"/>
                      <a:pt x="215080" y="178028"/>
                    </a:cubicBezTo>
                    <a:cubicBezTo>
                      <a:pt x="215080" y="180739"/>
                      <a:pt x="213272" y="182546"/>
                      <a:pt x="210561" y="182546"/>
                    </a:cubicBezTo>
                    <a:cubicBezTo>
                      <a:pt x="207850" y="182546"/>
                      <a:pt x="206043" y="180739"/>
                      <a:pt x="206043" y="178028"/>
                    </a:cubicBezTo>
                    <a:cubicBezTo>
                      <a:pt x="206043" y="175317"/>
                      <a:pt x="207850" y="173510"/>
                      <a:pt x="210561" y="173510"/>
                    </a:cubicBezTo>
                    <a:lnTo>
                      <a:pt x="210561" y="173510"/>
                    </a:lnTo>
                    <a:close/>
                    <a:moveTo>
                      <a:pt x="191583" y="173510"/>
                    </a:moveTo>
                    <a:cubicBezTo>
                      <a:pt x="194294" y="173510"/>
                      <a:pt x="196102" y="175317"/>
                      <a:pt x="196102" y="178028"/>
                    </a:cubicBezTo>
                    <a:cubicBezTo>
                      <a:pt x="196102" y="180739"/>
                      <a:pt x="194294" y="182546"/>
                      <a:pt x="191583" y="182546"/>
                    </a:cubicBezTo>
                    <a:cubicBezTo>
                      <a:pt x="188872" y="182546"/>
                      <a:pt x="187065" y="180739"/>
                      <a:pt x="187065" y="178028"/>
                    </a:cubicBezTo>
                    <a:cubicBezTo>
                      <a:pt x="187065" y="175317"/>
                      <a:pt x="189776" y="173510"/>
                      <a:pt x="191583" y="173510"/>
                    </a:cubicBezTo>
                    <a:lnTo>
                      <a:pt x="191583" y="173510"/>
                    </a:lnTo>
                    <a:close/>
                    <a:moveTo>
                      <a:pt x="173509" y="173510"/>
                    </a:moveTo>
                    <a:cubicBezTo>
                      <a:pt x="176221" y="173510"/>
                      <a:pt x="178028" y="175317"/>
                      <a:pt x="178028" y="178028"/>
                    </a:cubicBezTo>
                    <a:cubicBezTo>
                      <a:pt x="178028" y="180739"/>
                      <a:pt x="176221" y="182546"/>
                      <a:pt x="173509" y="182546"/>
                    </a:cubicBezTo>
                    <a:cubicBezTo>
                      <a:pt x="170798" y="182546"/>
                      <a:pt x="168991" y="180739"/>
                      <a:pt x="168991" y="178028"/>
                    </a:cubicBezTo>
                    <a:cubicBezTo>
                      <a:pt x="168087" y="175317"/>
                      <a:pt x="170798" y="173510"/>
                      <a:pt x="173509" y="173510"/>
                    </a:cubicBezTo>
                    <a:lnTo>
                      <a:pt x="173509" y="173510"/>
                    </a:lnTo>
                    <a:close/>
                    <a:moveTo>
                      <a:pt x="154532" y="173510"/>
                    </a:moveTo>
                    <a:cubicBezTo>
                      <a:pt x="157243" y="173510"/>
                      <a:pt x="159050" y="175317"/>
                      <a:pt x="159050" y="178028"/>
                    </a:cubicBezTo>
                    <a:cubicBezTo>
                      <a:pt x="159050" y="180739"/>
                      <a:pt x="157243" y="182546"/>
                      <a:pt x="154532" y="182546"/>
                    </a:cubicBezTo>
                    <a:cubicBezTo>
                      <a:pt x="151821" y="182546"/>
                      <a:pt x="150013" y="180739"/>
                      <a:pt x="150013" y="178028"/>
                    </a:cubicBezTo>
                    <a:cubicBezTo>
                      <a:pt x="150013" y="175317"/>
                      <a:pt x="151821" y="173510"/>
                      <a:pt x="154532" y="173510"/>
                    </a:cubicBezTo>
                    <a:lnTo>
                      <a:pt x="154532" y="173510"/>
                    </a:lnTo>
                    <a:close/>
                    <a:moveTo>
                      <a:pt x="135554" y="173510"/>
                    </a:moveTo>
                    <a:cubicBezTo>
                      <a:pt x="138265" y="173510"/>
                      <a:pt x="140073" y="175317"/>
                      <a:pt x="140073" y="178028"/>
                    </a:cubicBezTo>
                    <a:cubicBezTo>
                      <a:pt x="140073" y="180739"/>
                      <a:pt x="138265" y="182546"/>
                      <a:pt x="135554" y="182546"/>
                    </a:cubicBezTo>
                    <a:cubicBezTo>
                      <a:pt x="132843" y="182546"/>
                      <a:pt x="131036" y="180739"/>
                      <a:pt x="131036" y="178028"/>
                    </a:cubicBezTo>
                    <a:cubicBezTo>
                      <a:pt x="131036" y="175317"/>
                      <a:pt x="132843" y="173510"/>
                      <a:pt x="135554" y="173510"/>
                    </a:cubicBezTo>
                    <a:lnTo>
                      <a:pt x="135554" y="173510"/>
                    </a:lnTo>
                    <a:close/>
                    <a:moveTo>
                      <a:pt x="116577" y="173510"/>
                    </a:moveTo>
                    <a:cubicBezTo>
                      <a:pt x="119288" y="173510"/>
                      <a:pt x="121095" y="175317"/>
                      <a:pt x="121095" y="178028"/>
                    </a:cubicBezTo>
                    <a:cubicBezTo>
                      <a:pt x="121095" y="180739"/>
                      <a:pt x="119288" y="182546"/>
                      <a:pt x="116577" y="182546"/>
                    </a:cubicBezTo>
                    <a:cubicBezTo>
                      <a:pt x="113866" y="182546"/>
                      <a:pt x="112058" y="180739"/>
                      <a:pt x="112058" y="178028"/>
                    </a:cubicBezTo>
                    <a:cubicBezTo>
                      <a:pt x="112058" y="175317"/>
                      <a:pt x="113866" y="173510"/>
                      <a:pt x="116577" y="173510"/>
                    </a:cubicBezTo>
                    <a:lnTo>
                      <a:pt x="116577" y="173510"/>
                    </a:lnTo>
                    <a:close/>
                    <a:moveTo>
                      <a:pt x="97599" y="173510"/>
                    </a:moveTo>
                    <a:cubicBezTo>
                      <a:pt x="100310" y="173510"/>
                      <a:pt x="102118" y="175317"/>
                      <a:pt x="102118" y="178028"/>
                    </a:cubicBezTo>
                    <a:cubicBezTo>
                      <a:pt x="102118" y="180739"/>
                      <a:pt x="100310" y="182546"/>
                      <a:pt x="97599" y="182546"/>
                    </a:cubicBezTo>
                    <a:cubicBezTo>
                      <a:pt x="94888" y="182546"/>
                      <a:pt x="93081" y="180739"/>
                      <a:pt x="93081" y="178028"/>
                    </a:cubicBezTo>
                    <a:cubicBezTo>
                      <a:pt x="93081" y="175317"/>
                      <a:pt x="95792" y="173510"/>
                      <a:pt x="97599" y="173510"/>
                    </a:cubicBezTo>
                    <a:lnTo>
                      <a:pt x="97599" y="173510"/>
                    </a:lnTo>
                    <a:close/>
                    <a:moveTo>
                      <a:pt x="79525" y="173510"/>
                    </a:moveTo>
                    <a:cubicBezTo>
                      <a:pt x="82236" y="173510"/>
                      <a:pt x="84044" y="175317"/>
                      <a:pt x="84044" y="178028"/>
                    </a:cubicBezTo>
                    <a:cubicBezTo>
                      <a:pt x="84044" y="180739"/>
                      <a:pt x="82236" y="182546"/>
                      <a:pt x="79525" y="182546"/>
                    </a:cubicBezTo>
                    <a:cubicBezTo>
                      <a:pt x="76814" y="182546"/>
                      <a:pt x="75007" y="180739"/>
                      <a:pt x="75007" y="178028"/>
                    </a:cubicBezTo>
                    <a:cubicBezTo>
                      <a:pt x="74103" y="175317"/>
                      <a:pt x="76814" y="173510"/>
                      <a:pt x="79525" y="173510"/>
                    </a:cubicBezTo>
                    <a:lnTo>
                      <a:pt x="79525" y="173510"/>
                    </a:lnTo>
                    <a:close/>
                    <a:moveTo>
                      <a:pt x="60548" y="173510"/>
                    </a:moveTo>
                    <a:cubicBezTo>
                      <a:pt x="63259" y="173510"/>
                      <a:pt x="65066" y="175317"/>
                      <a:pt x="65066" y="178028"/>
                    </a:cubicBezTo>
                    <a:cubicBezTo>
                      <a:pt x="65066" y="180739"/>
                      <a:pt x="63259" y="182546"/>
                      <a:pt x="60548" y="182546"/>
                    </a:cubicBezTo>
                    <a:cubicBezTo>
                      <a:pt x="57836" y="182546"/>
                      <a:pt x="56029" y="180739"/>
                      <a:pt x="56029" y="178028"/>
                    </a:cubicBezTo>
                    <a:cubicBezTo>
                      <a:pt x="56029" y="175317"/>
                      <a:pt x="57836" y="173510"/>
                      <a:pt x="60548" y="173510"/>
                    </a:cubicBezTo>
                    <a:lnTo>
                      <a:pt x="60548" y="173510"/>
                    </a:lnTo>
                    <a:close/>
                    <a:moveTo>
                      <a:pt x="41570" y="173510"/>
                    </a:moveTo>
                    <a:cubicBezTo>
                      <a:pt x="44281" y="173510"/>
                      <a:pt x="46088" y="175317"/>
                      <a:pt x="46088" y="178028"/>
                    </a:cubicBezTo>
                    <a:cubicBezTo>
                      <a:pt x="46088" y="180739"/>
                      <a:pt x="44281" y="182546"/>
                      <a:pt x="41570" y="182546"/>
                    </a:cubicBezTo>
                    <a:cubicBezTo>
                      <a:pt x="38859" y="182546"/>
                      <a:pt x="37052" y="180739"/>
                      <a:pt x="37052" y="178028"/>
                    </a:cubicBezTo>
                    <a:cubicBezTo>
                      <a:pt x="37052" y="175317"/>
                      <a:pt x="38859" y="173510"/>
                      <a:pt x="41570" y="173510"/>
                    </a:cubicBezTo>
                    <a:lnTo>
                      <a:pt x="41570" y="173510"/>
                    </a:lnTo>
                    <a:close/>
                    <a:moveTo>
                      <a:pt x="22592" y="173510"/>
                    </a:moveTo>
                    <a:cubicBezTo>
                      <a:pt x="25303" y="173510"/>
                      <a:pt x="27111" y="175317"/>
                      <a:pt x="27111" y="178028"/>
                    </a:cubicBezTo>
                    <a:cubicBezTo>
                      <a:pt x="27111" y="180739"/>
                      <a:pt x="25303" y="182546"/>
                      <a:pt x="22592" y="182546"/>
                    </a:cubicBezTo>
                    <a:cubicBezTo>
                      <a:pt x="19881" y="182546"/>
                      <a:pt x="18074" y="180739"/>
                      <a:pt x="18074" y="178028"/>
                    </a:cubicBezTo>
                    <a:cubicBezTo>
                      <a:pt x="18074" y="175317"/>
                      <a:pt x="19881" y="173510"/>
                      <a:pt x="22592" y="173510"/>
                    </a:cubicBezTo>
                    <a:lnTo>
                      <a:pt x="22592" y="173510"/>
                    </a:lnTo>
                    <a:close/>
                    <a:moveTo>
                      <a:pt x="276531" y="163569"/>
                    </a:moveTo>
                    <a:cubicBezTo>
                      <a:pt x="279242" y="163569"/>
                      <a:pt x="281049" y="165376"/>
                      <a:pt x="281049" y="168087"/>
                    </a:cubicBezTo>
                    <a:cubicBezTo>
                      <a:pt x="281049" y="170798"/>
                      <a:pt x="279242" y="172606"/>
                      <a:pt x="276531" y="172606"/>
                    </a:cubicBezTo>
                    <a:cubicBezTo>
                      <a:pt x="273820" y="172606"/>
                      <a:pt x="272012" y="170798"/>
                      <a:pt x="272012" y="168087"/>
                    </a:cubicBezTo>
                    <a:cubicBezTo>
                      <a:pt x="272012" y="166280"/>
                      <a:pt x="273820" y="163569"/>
                      <a:pt x="276531" y="163569"/>
                    </a:cubicBezTo>
                    <a:lnTo>
                      <a:pt x="276531" y="163569"/>
                    </a:lnTo>
                    <a:close/>
                    <a:moveTo>
                      <a:pt x="257553" y="163569"/>
                    </a:moveTo>
                    <a:cubicBezTo>
                      <a:pt x="260264" y="163569"/>
                      <a:pt x="262072" y="165376"/>
                      <a:pt x="262072" y="168087"/>
                    </a:cubicBezTo>
                    <a:cubicBezTo>
                      <a:pt x="262072" y="170798"/>
                      <a:pt x="260264" y="172606"/>
                      <a:pt x="257553" y="172606"/>
                    </a:cubicBezTo>
                    <a:cubicBezTo>
                      <a:pt x="254842" y="172606"/>
                      <a:pt x="253035" y="170798"/>
                      <a:pt x="253035" y="168087"/>
                    </a:cubicBezTo>
                    <a:cubicBezTo>
                      <a:pt x="253035" y="166280"/>
                      <a:pt x="254842" y="163569"/>
                      <a:pt x="257553" y="163569"/>
                    </a:cubicBezTo>
                    <a:lnTo>
                      <a:pt x="257553" y="163569"/>
                    </a:lnTo>
                    <a:close/>
                    <a:moveTo>
                      <a:pt x="238576" y="163569"/>
                    </a:moveTo>
                    <a:cubicBezTo>
                      <a:pt x="241287" y="163569"/>
                      <a:pt x="243094" y="165376"/>
                      <a:pt x="243094" y="168087"/>
                    </a:cubicBezTo>
                    <a:cubicBezTo>
                      <a:pt x="243094" y="170798"/>
                      <a:pt x="241287" y="172606"/>
                      <a:pt x="238576" y="172606"/>
                    </a:cubicBezTo>
                    <a:cubicBezTo>
                      <a:pt x="235864" y="172606"/>
                      <a:pt x="234057" y="170798"/>
                      <a:pt x="234057" y="168087"/>
                    </a:cubicBezTo>
                    <a:cubicBezTo>
                      <a:pt x="234057" y="166280"/>
                      <a:pt x="235864" y="163569"/>
                      <a:pt x="238576" y="163569"/>
                    </a:cubicBezTo>
                    <a:lnTo>
                      <a:pt x="238576" y="163569"/>
                    </a:lnTo>
                    <a:close/>
                    <a:moveTo>
                      <a:pt x="220502" y="163569"/>
                    </a:moveTo>
                    <a:cubicBezTo>
                      <a:pt x="223213" y="163569"/>
                      <a:pt x="225020" y="165376"/>
                      <a:pt x="225020" y="168087"/>
                    </a:cubicBezTo>
                    <a:cubicBezTo>
                      <a:pt x="225020" y="170798"/>
                      <a:pt x="223213" y="172606"/>
                      <a:pt x="220502" y="172606"/>
                    </a:cubicBezTo>
                    <a:cubicBezTo>
                      <a:pt x="217791" y="172606"/>
                      <a:pt x="215983" y="170798"/>
                      <a:pt x="215983" y="168087"/>
                    </a:cubicBezTo>
                    <a:cubicBezTo>
                      <a:pt x="215080" y="166280"/>
                      <a:pt x="217791" y="163569"/>
                      <a:pt x="220502" y="163569"/>
                    </a:cubicBezTo>
                    <a:lnTo>
                      <a:pt x="220502" y="163569"/>
                    </a:lnTo>
                    <a:close/>
                    <a:moveTo>
                      <a:pt x="201524" y="163569"/>
                    </a:moveTo>
                    <a:cubicBezTo>
                      <a:pt x="204235" y="163569"/>
                      <a:pt x="206043" y="165376"/>
                      <a:pt x="206043" y="168087"/>
                    </a:cubicBezTo>
                    <a:cubicBezTo>
                      <a:pt x="206043" y="170798"/>
                      <a:pt x="204235" y="172606"/>
                      <a:pt x="201524" y="172606"/>
                    </a:cubicBezTo>
                    <a:cubicBezTo>
                      <a:pt x="198813" y="172606"/>
                      <a:pt x="197006" y="170798"/>
                      <a:pt x="197006" y="168087"/>
                    </a:cubicBezTo>
                    <a:cubicBezTo>
                      <a:pt x="196102" y="166280"/>
                      <a:pt x="198813" y="163569"/>
                      <a:pt x="201524" y="163569"/>
                    </a:cubicBezTo>
                    <a:lnTo>
                      <a:pt x="201524" y="163569"/>
                    </a:lnTo>
                    <a:close/>
                    <a:moveTo>
                      <a:pt x="182546" y="163569"/>
                    </a:moveTo>
                    <a:cubicBezTo>
                      <a:pt x="185258" y="163569"/>
                      <a:pt x="187065" y="165376"/>
                      <a:pt x="187065" y="168087"/>
                    </a:cubicBezTo>
                    <a:cubicBezTo>
                      <a:pt x="187065" y="170798"/>
                      <a:pt x="185258" y="172606"/>
                      <a:pt x="182546" y="172606"/>
                    </a:cubicBezTo>
                    <a:cubicBezTo>
                      <a:pt x="179835" y="172606"/>
                      <a:pt x="178028" y="170798"/>
                      <a:pt x="178028" y="168087"/>
                    </a:cubicBezTo>
                    <a:cubicBezTo>
                      <a:pt x="178028" y="166280"/>
                      <a:pt x="179835" y="163569"/>
                      <a:pt x="182546" y="163569"/>
                    </a:cubicBezTo>
                    <a:lnTo>
                      <a:pt x="182546" y="163569"/>
                    </a:lnTo>
                    <a:close/>
                    <a:moveTo>
                      <a:pt x="163569" y="163569"/>
                    </a:moveTo>
                    <a:cubicBezTo>
                      <a:pt x="166280" y="163569"/>
                      <a:pt x="168087" y="165376"/>
                      <a:pt x="168087" y="168087"/>
                    </a:cubicBezTo>
                    <a:cubicBezTo>
                      <a:pt x="168087" y="170798"/>
                      <a:pt x="166280" y="172606"/>
                      <a:pt x="163569" y="172606"/>
                    </a:cubicBezTo>
                    <a:cubicBezTo>
                      <a:pt x="160858" y="172606"/>
                      <a:pt x="159050" y="170798"/>
                      <a:pt x="159050" y="168087"/>
                    </a:cubicBezTo>
                    <a:cubicBezTo>
                      <a:pt x="159050" y="166280"/>
                      <a:pt x="160858" y="163569"/>
                      <a:pt x="163569" y="163569"/>
                    </a:cubicBezTo>
                    <a:lnTo>
                      <a:pt x="163569" y="163569"/>
                    </a:lnTo>
                    <a:close/>
                    <a:moveTo>
                      <a:pt x="144591" y="163569"/>
                    </a:moveTo>
                    <a:cubicBezTo>
                      <a:pt x="147302" y="163569"/>
                      <a:pt x="149110" y="165376"/>
                      <a:pt x="149110" y="168087"/>
                    </a:cubicBezTo>
                    <a:cubicBezTo>
                      <a:pt x="149110" y="170798"/>
                      <a:pt x="147302" y="172606"/>
                      <a:pt x="144591" y="172606"/>
                    </a:cubicBezTo>
                    <a:cubicBezTo>
                      <a:pt x="141880" y="172606"/>
                      <a:pt x="140073" y="170798"/>
                      <a:pt x="140073" y="168087"/>
                    </a:cubicBezTo>
                    <a:cubicBezTo>
                      <a:pt x="140073" y="166280"/>
                      <a:pt x="141880" y="163569"/>
                      <a:pt x="144591" y="163569"/>
                    </a:cubicBezTo>
                    <a:lnTo>
                      <a:pt x="144591" y="163569"/>
                    </a:lnTo>
                    <a:close/>
                    <a:moveTo>
                      <a:pt x="126517" y="163569"/>
                    </a:moveTo>
                    <a:cubicBezTo>
                      <a:pt x="129228" y="163569"/>
                      <a:pt x="131036" y="165376"/>
                      <a:pt x="131036" y="168087"/>
                    </a:cubicBezTo>
                    <a:cubicBezTo>
                      <a:pt x="131036" y="170798"/>
                      <a:pt x="129228" y="172606"/>
                      <a:pt x="126517" y="172606"/>
                    </a:cubicBezTo>
                    <a:cubicBezTo>
                      <a:pt x="123806" y="172606"/>
                      <a:pt x="121999" y="170798"/>
                      <a:pt x="121999" y="168087"/>
                    </a:cubicBezTo>
                    <a:cubicBezTo>
                      <a:pt x="121095" y="166280"/>
                      <a:pt x="123806" y="163569"/>
                      <a:pt x="126517" y="163569"/>
                    </a:cubicBezTo>
                    <a:lnTo>
                      <a:pt x="126517" y="163569"/>
                    </a:lnTo>
                    <a:close/>
                    <a:moveTo>
                      <a:pt x="107540" y="163569"/>
                    </a:moveTo>
                    <a:cubicBezTo>
                      <a:pt x="110251" y="163569"/>
                      <a:pt x="112058" y="165376"/>
                      <a:pt x="112058" y="168087"/>
                    </a:cubicBezTo>
                    <a:cubicBezTo>
                      <a:pt x="112058" y="170798"/>
                      <a:pt x="110251" y="172606"/>
                      <a:pt x="107540" y="172606"/>
                    </a:cubicBezTo>
                    <a:cubicBezTo>
                      <a:pt x="104829" y="172606"/>
                      <a:pt x="103021" y="170798"/>
                      <a:pt x="103021" y="168087"/>
                    </a:cubicBezTo>
                    <a:cubicBezTo>
                      <a:pt x="103021" y="166280"/>
                      <a:pt x="104829" y="163569"/>
                      <a:pt x="107540" y="163569"/>
                    </a:cubicBezTo>
                    <a:lnTo>
                      <a:pt x="107540" y="163569"/>
                    </a:lnTo>
                    <a:close/>
                    <a:moveTo>
                      <a:pt x="88562" y="163569"/>
                    </a:moveTo>
                    <a:cubicBezTo>
                      <a:pt x="91273" y="163569"/>
                      <a:pt x="93081" y="165376"/>
                      <a:pt x="93081" y="168087"/>
                    </a:cubicBezTo>
                    <a:cubicBezTo>
                      <a:pt x="93081" y="170798"/>
                      <a:pt x="91273" y="172606"/>
                      <a:pt x="88562" y="172606"/>
                    </a:cubicBezTo>
                    <a:cubicBezTo>
                      <a:pt x="85851" y="172606"/>
                      <a:pt x="84044" y="170798"/>
                      <a:pt x="84044" y="168087"/>
                    </a:cubicBezTo>
                    <a:cubicBezTo>
                      <a:pt x="84044" y="166280"/>
                      <a:pt x="85851" y="163569"/>
                      <a:pt x="88562" y="163569"/>
                    </a:cubicBezTo>
                    <a:lnTo>
                      <a:pt x="88562" y="163569"/>
                    </a:lnTo>
                    <a:close/>
                    <a:moveTo>
                      <a:pt x="69585" y="163569"/>
                    </a:moveTo>
                    <a:cubicBezTo>
                      <a:pt x="72296" y="163569"/>
                      <a:pt x="74103" y="165376"/>
                      <a:pt x="74103" y="168087"/>
                    </a:cubicBezTo>
                    <a:cubicBezTo>
                      <a:pt x="74103" y="170798"/>
                      <a:pt x="72296" y="172606"/>
                      <a:pt x="69585" y="172606"/>
                    </a:cubicBezTo>
                    <a:cubicBezTo>
                      <a:pt x="66873" y="172606"/>
                      <a:pt x="65066" y="170798"/>
                      <a:pt x="65066" y="168087"/>
                    </a:cubicBezTo>
                    <a:cubicBezTo>
                      <a:pt x="65066" y="166280"/>
                      <a:pt x="66873" y="163569"/>
                      <a:pt x="69585" y="163569"/>
                    </a:cubicBezTo>
                    <a:lnTo>
                      <a:pt x="69585" y="163569"/>
                    </a:lnTo>
                    <a:close/>
                    <a:moveTo>
                      <a:pt x="50607" y="163569"/>
                    </a:moveTo>
                    <a:cubicBezTo>
                      <a:pt x="53318" y="163569"/>
                      <a:pt x="55125" y="165376"/>
                      <a:pt x="55125" y="168087"/>
                    </a:cubicBezTo>
                    <a:cubicBezTo>
                      <a:pt x="55125" y="170798"/>
                      <a:pt x="53318" y="172606"/>
                      <a:pt x="50607" y="172606"/>
                    </a:cubicBezTo>
                    <a:cubicBezTo>
                      <a:pt x="47896" y="172606"/>
                      <a:pt x="46088" y="170798"/>
                      <a:pt x="46088" y="168087"/>
                    </a:cubicBezTo>
                    <a:cubicBezTo>
                      <a:pt x="46088" y="166280"/>
                      <a:pt x="48800" y="163569"/>
                      <a:pt x="50607" y="163569"/>
                    </a:cubicBezTo>
                    <a:lnTo>
                      <a:pt x="50607" y="163569"/>
                    </a:lnTo>
                    <a:close/>
                    <a:moveTo>
                      <a:pt x="32533" y="163569"/>
                    </a:moveTo>
                    <a:cubicBezTo>
                      <a:pt x="35244" y="163569"/>
                      <a:pt x="37052" y="165376"/>
                      <a:pt x="37052" y="168087"/>
                    </a:cubicBezTo>
                    <a:cubicBezTo>
                      <a:pt x="37052" y="170798"/>
                      <a:pt x="35244" y="172606"/>
                      <a:pt x="32533" y="172606"/>
                    </a:cubicBezTo>
                    <a:cubicBezTo>
                      <a:pt x="29822" y="172606"/>
                      <a:pt x="28015" y="170798"/>
                      <a:pt x="28015" y="168087"/>
                    </a:cubicBezTo>
                    <a:cubicBezTo>
                      <a:pt x="27111" y="166280"/>
                      <a:pt x="29822" y="163569"/>
                      <a:pt x="32533" y="163569"/>
                    </a:cubicBezTo>
                    <a:lnTo>
                      <a:pt x="32533" y="163569"/>
                    </a:lnTo>
                    <a:close/>
                    <a:moveTo>
                      <a:pt x="13555" y="163569"/>
                    </a:moveTo>
                    <a:cubicBezTo>
                      <a:pt x="16267" y="163569"/>
                      <a:pt x="18074" y="165376"/>
                      <a:pt x="18074" y="168087"/>
                    </a:cubicBezTo>
                    <a:cubicBezTo>
                      <a:pt x="18074" y="170798"/>
                      <a:pt x="16267" y="172606"/>
                      <a:pt x="13555" y="172606"/>
                    </a:cubicBezTo>
                    <a:cubicBezTo>
                      <a:pt x="10844" y="172606"/>
                      <a:pt x="9037" y="170798"/>
                      <a:pt x="9037" y="168087"/>
                    </a:cubicBezTo>
                    <a:cubicBezTo>
                      <a:pt x="9037" y="166280"/>
                      <a:pt x="10844" y="163569"/>
                      <a:pt x="13555" y="163569"/>
                    </a:cubicBezTo>
                    <a:lnTo>
                      <a:pt x="13555" y="163569"/>
                    </a:lnTo>
                    <a:close/>
                    <a:moveTo>
                      <a:pt x="267494" y="152725"/>
                    </a:moveTo>
                    <a:cubicBezTo>
                      <a:pt x="270205" y="152725"/>
                      <a:pt x="272012" y="154532"/>
                      <a:pt x="272012" y="157243"/>
                    </a:cubicBezTo>
                    <a:cubicBezTo>
                      <a:pt x="272012" y="159954"/>
                      <a:pt x="270205" y="161761"/>
                      <a:pt x="267494" y="161761"/>
                    </a:cubicBezTo>
                    <a:cubicBezTo>
                      <a:pt x="264783" y="161761"/>
                      <a:pt x="262975" y="159954"/>
                      <a:pt x="262975" y="157243"/>
                    </a:cubicBezTo>
                    <a:cubicBezTo>
                      <a:pt x="262072" y="155436"/>
                      <a:pt x="264783" y="152725"/>
                      <a:pt x="267494" y="152725"/>
                    </a:cubicBezTo>
                    <a:lnTo>
                      <a:pt x="267494" y="152725"/>
                    </a:lnTo>
                    <a:close/>
                    <a:moveTo>
                      <a:pt x="248516" y="152725"/>
                    </a:moveTo>
                    <a:cubicBezTo>
                      <a:pt x="251227" y="152725"/>
                      <a:pt x="253035" y="154532"/>
                      <a:pt x="253035" y="157243"/>
                    </a:cubicBezTo>
                    <a:cubicBezTo>
                      <a:pt x="253035" y="159954"/>
                      <a:pt x="251227" y="161761"/>
                      <a:pt x="248516" y="161761"/>
                    </a:cubicBezTo>
                    <a:cubicBezTo>
                      <a:pt x="245805" y="161761"/>
                      <a:pt x="243998" y="159954"/>
                      <a:pt x="243998" y="157243"/>
                    </a:cubicBezTo>
                    <a:cubicBezTo>
                      <a:pt x="243998" y="155436"/>
                      <a:pt x="245805" y="152725"/>
                      <a:pt x="248516" y="152725"/>
                    </a:cubicBezTo>
                    <a:lnTo>
                      <a:pt x="248516" y="152725"/>
                    </a:lnTo>
                    <a:close/>
                    <a:moveTo>
                      <a:pt x="229539" y="152725"/>
                    </a:moveTo>
                    <a:cubicBezTo>
                      <a:pt x="232250" y="152725"/>
                      <a:pt x="234057" y="154532"/>
                      <a:pt x="234057" y="157243"/>
                    </a:cubicBezTo>
                    <a:cubicBezTo>
                      <a:pt x="234057" y="159954"/>
                      <a:pt x="232250" y="161761"/>
                      <a:pt x="229539" y="161761"/>
                    </a:cubicBezTo>
                    <a:cubicBezTo>
                      <a:pt x="226828" y="161761"/>
                      <a:pt x="225020" y="159954"/>
                      <a:pt x="225020" y="157243"/>
                    </a:cubicBezTo>
                    <a:cubicBezTo>
                      <a:pt x="225020" y="155436"/>
                      <a:pt x="226828" y="152725"/>
                      <a:pt x="229539" y="152725"/>
                    </a:cubicBezTo>
                    <a:lnTo>
                      <a:pt x="229539" y="152725"/>
                    </a:lnTo>
                    <a:close/>
                    <a:moveTo>
                      <a:pt x="210561" y="152725"/>
                    </a:moveTo>
                    <a:cubicBezTo>
                      <a:pt x="213272" y="152725"/>
                      <a:pt x="215080" y="154532"/>
                      <a:pt x="215080" y="157243"/>
                    </a:cubicBezTo>
                    <a:cubicBezTo>
                      <a:pt x="215080" y="159954"/>
                      <a:pt x="213272" y="161761"/>
                      <a:pt x="210561" y="161761"/>
                    </a:cubicBezTo>
                    <a:cubicBezTo>
                      <a:pt x="207850" y="161761"/>
                      <a:pt x="206043" y="159954"/>
                      <a:pt x="206043" y="157243"/>
                    </a:cubicBezTo>
                    <a:cubicBezTo>
                      <a:pt x="206043" y="155436"/>
                      <a:pt x="207850" y="152725"/>
                      <a:pt x="210561" y="152725"/>
                    </a:cubicBezTo>
                    <a:lnTo>
                      <a:pt x="210561" y="152725"/>
                    </a:lnTo>
                    <a:close/>
                    <a:moveTo>
                      <a:pt x="191583" y="152725"/>
                    </a:moveTo>
                    <a:cubicBezTo>
                      <a:pt x="194294" y="152725"/>
                      <a:pt x="196102" y="154532"/>
                      <a:pt x="196102" y="157243"/>
                    </a:cubicBezTo>
                    <a:cubicBezTo>
                      <a:pt x="196102" y="159954"/>
                      <a:pt x="194294" y="161761"/>
                      <a:pt x="191583" y="161761"/>
                    </a:cubicBezTo>
                    <a:cubicBezTo>
                      <a:pt x="188872" y="161761"/>
                      <a:pt x="187065" y="159954"/>
                      <a:pt x="187065" y="157243"/>
                    </a:cubicBezTo>
                    <a:cubicBezTo>
                      <a:pt x="187065" y="155436"/>
                      <a:pt x="189776" y="152725"/>
                      <a:pt x="191583" y="152725"/>
                    </a:cubicBezTo>
                    <a:lnTo>
                      <a:pt x="191583" y="152725"/>
                    </a:lnTo>
                    <a:close/>
                    <a:moveTo>
                      <a:pt x="173509" y="152725"/>
                    </a:moveTo>
                    <a:cubicBezTo>
                      <a:pt x="176221" y="152725"/>
                      <a:pt x="178028" y="154532"/>
                      <a:pt x="178028" y="157243"/>
                    </a:cubicBezTo>
                    <a:cubicBezTo>
                      <a:pt x="178028" y="159954"/>
                      <a:pt x="176221" y="161761"/>
                      <a:pt x="173509" y="161761"/>
                    </a:cubicBezTo>
                    <a:cubicBezTo>
                      <a:pt x="170798" y="161761"/>
                      <a:pt x="168991" y="159954"/>
                      <a:pt x="168991" y="157243"/>
                    </a:cubicBezTo>
                    <a:cubicBezTo>
                      <a:pt x="168087" y="155436"/>
                      <a:pt x="170798" y="152725"/>
                      <a:pt x="173509" y="152725"/>
                    </a:cubicBezTo>
                    <a:lnTo>
                      <a:pt x="173509" y="152725"/>
                    </a:lnTo>
                    <a:close/>
                    <a:moveTo>
                      <a:pt x="154532" y="152725"/>
                    </a:moveTo>
                    <a:cubicBezTo>
                      <a:pt x="157243" y="152725"/>
                      <a:pt x="159050" y="154532"/>
                      <a:pt x="159050" y="157243"/>
                    </a:cubicBezTo>
                    <a:cubicBezTo>
                      <a:pt x="159050" y="159954"/>
                      <a:pt x="157243" y="161761"/>
                      <a:pt x="154532" y="161761"/>
                    </a:cubicBezTo>
                    <a:cubicBezTo>
                      <a:pt x="151821" y="161761"/>
                      <a:pt x="150013" y="159954"/>
                      <a:pt x="150013" y="157243"/>
                    </a:cubicBezTo>
                    <a:cubicBezTo>
                      <a:pt x="150013" y="155436"/>
                      <a:pt x="151821" y="152725"/>
                      <a:pt x="154532" y="152725"/>
                    </a:cubicBezTo>
                    <a:lnTo>
                      <a:pt x="154532" y="152725"/>
                    </a:lnTo>
                    <a:close/>
                    <a:moveTo>
                      <a:pt x="135554" y="152725"/>
                    </a:moveTo>
                    <a:cubicBezTo>
                      <a:pt x="138265" y="152725"/>
                      <a:pt x="140073" y="154532"/>
                      <a:pt x="140073" y="157243"/>
                    </a:cubicBezTo>
                    <a:cubicBezTo>
                      <a:pt x="140073" y="159954"/>
                      <a:pt x="138265" y="161761"/>
                      <a:pt x="135554" y="161761"/>
                    </a:cubicBezTo>
                    <a:cubicBezTo>
                      <a:pt x="132843" y="161761"/>
                      <a:pt x="131036" y="159954"/>
                      <a:pt x="131036" y="157243"/>
                    </a:cubicBezTo>
                    <a:cubicBezTo>
                      <a:pt x="131036" y="155436"/>
                      <a:pt x="132843" y="152725"/>
                      <a:pt x="135554" y="152725"/>
                    </a:cubicBezTo>
                    <a:lnTo>
                      <a:pt x="135554" y="152725"/>
                    </a:lnTo>
                    <a:close/>
                    <a:moveTo>
                      <a:pt x="116577" y="152725"/>
                    </a:moveTo>
                    <a:cubicBezTo>
                      <a:pt x="119288" y="152725"/>
                      <a:pt x="121095" y="154532"/>
                      <a:pt x="121095" y="157243"/>
                    </a:cubicBezTo>
                    <a:cubicBezTo>
                      <a:pt x="121095" y="159954"/>
                      <a:pt x="119288" y="161761"/>
                      <a:pt x="116577" y="161761"/>
                    </a:cubicBezTo>
                    <a:cubicBezTo>
                      <a:pt x="113866" y="161761"/>
                      <a:pt x="112058" y="159954"/>
                      <a:pt x="112058" y="157243"/>
                    </a:cubicBezTo>
                    <a:cubicBezTo>
                      <a:pt x="112058" y="155436"/>
                      <a:pt x="113866" y="152725"/>
                      <a:pt x="116577" y="152725"/>
                    </a:cubicBezTo>
                    <a:lnTo>
                      <a:pt x="116577" y="152725"/>
                    </a:lnTo>
                    <a:close/>
                    <a:moveTo>
                      <a:pt x="97599" y="152725"/>
                    </a:moveTo>
                    <a:cubicBezTo>
                      <a:pt x="100310" y="152725"/>
                      <a:pt x="102118" y="154532"/>
                      <a:pt x="102118" y="157243"/>
                    </a:cubicBezTo>
                    <a:cubicBezTo>
                      <a:pt x="102118" y="159954"/>
                      <a:pt x="100310" y="161761"/>
                      <a:pt x="97599" y="161761"/>
                    </a:cubicBezTo>
                    <a:cubicBezTo>
                      <a:pt x="94888" y="161761"/>
                      <a:pt x="93081" y="159954"/>
                      <a:pt x="93081" y="157243"/>
                    </a:cubicBezTo>
                    <a:cubicBezTo>
                      <a:pt x="93081" y="155436"/>
                      <a:pt x="95792" y="152725"/>
                      <a:pt x="97599" y="152725"/>
                    </a:cubicBezTo>
                    <a:lnTo>
                      <a:pt x="97599" y="152725"/>
                    </a:lnTo>
                    <a:close/>
                    <a:moveTo>
                      <a:pt x="79525" y="152725"/>
                    </a:moveTo>
                    <a:cubicBezTo>
                      <a:pt x="82236" y="152725"/>
                      <a:pt x="84044" y="154532"/>
                      <a:pt x="84044" y="157243"/>
                    </a:cubicBezTo>
                    <a:cubicBezTo>
                      <a:pt x="84044" y="159954"/>
                      <a:pt x="82236" y="161761"/>
                      <a:pt x="79525" y="161761"/>
                    </a:cubicBezTo>
                    <a:cubicBezTo>
                      <a:pt x="76814" y="161761"/>
                      <a:pt x="75007" y="159954"/>
                      <a:pt x="75007" y="157243"/>
                    </a:cubicBezTo>
                    <a:cubicBezTo>
                      <a:pt x="74103" y="155436"/>
                      <a:pt x="76814" y="152725"/>
                      <a:pt x="79525" y="152725"/>
                    </a:cubicBezTo>
                    <a:lnTo>
                      <a:pt x="79525" y="152725"/>
                    </a:lnTo>
                    <a:close/>
                    <a:moveTo>
                      <a:pt x="60548" y="152725"/>
                    </a:moveTo>
                    <a:cubicBezTo>
                      <a:pt x="63259" y="152725"/>
                      <a:pt x="65066" y="154532"/>
                      <a:pt x="65066" y="157243"/>
                    </a:cubicBezTo>
                    <a:cubicBezTo>
                      <a:pt x="65066" y="159954"/>
                      <a:pt x="63259" y="161761"/>
                      <a:pt x="60548" y="161761"/>
                    </a:cubicBezTo>
                    <a:cubicBezTo>
                      <a:pt x="57836" y="161761"/>
                      <a:pt x="56029" y="159954"/>
                      <a:pt x="56029" y="157243"/>
                    </a:cubicBezTo>
                    <a:cubicBezTo>
                      <a:pt x="56029" y="155436"/>
                      <a:pt x="57836" y="152725"/>
                      <a:pt x="60548" y="152725"/>
                    </a:cubicBezTo>
                    <a:lnTo>
                      <a:pt x="60548" y="152725"/>
                    </a:lnTo>
                    <a:close/>
                    <a:moveTo>
                      <a:pt x="41570" y="152725"/>
                    </a:moveTo>
                    <a:cubicBezTo>
                      <a:pt x="44281" y="152725"/>
                      <a:pt x="46088" y="154532"/>
                      <a:pt x="46088" y="157243"/>
                    </a:cubicBezTo>
                    <a:cubicBezTo>
                      <a:pt x="46088" y="159954"/>
                      <a:pt x="44281" y="161761"/>
                      <a:pt x="41570" y="161761"/>
                    </a:cubicBezTo>
                    <a:cubicBezTo>
                      <a:pt x="38859" y="161761"/>
                      <a:pt x="37052" y="159954"/>
                      <a:pt x="37052" y="157243"/>
                    </a:cubicBezTo>
                    <a:cubicBezTo>
                      <a:pt x="37052" y="155436"/>
                      <a:pt x="38859" y="152725"/>
                      <a:pt x="41570" y="152725"/>
                    </a:cubicBezTo>
                    <a:lnTo>
                      <a:pt x="41570" y="152725"/>
                    </a:lnTo>
                    <a:close/>
                    <a:moveTo>
                      <a:pt x="22592" y="152725"/>
                    </a:moveTo>
                    <a:cubicBezTo>
                      <a:pt x="25303" y="152725"/>
                      <a:pt x="27111" y="154532"/>
                      <a:pt x="27111" y="157243"/>
                    </a:cubicBezTo>
                    <a:cubicBezTo>
                      <a:pt x="27111" y="159954"/>
                      <a:pt x="25303" y="161761"/>
                      <a:pt x="22592" y="161761"/>
                    </a:cubicBezTo>
                    <a:cubicBezTo>
                      <a:pt x="19881" y="161761"/>
                      <a:pt x="18074" y="159954"/>
                      <a:pt x="18074" y="157243"/>
                    </a:cubicBezTo>
                    <a:cubicBezTo>
                      <a:pt x="18074" y="155436"/>
                      <a:pt x="19881" y="152725"/>
                      <a:pt x="22592" y="152725"/>
                    </a:cubicBezTo>
                    <a:lnTo>
                      <a:pt x="22592" y="152725"/>
                    </a:lnTo>
                    <a:close/>
                    <a:moveTo>
                      <a:pt x="97599" y="294605"/>
                    </a:moveTo>
                    <a:cubicBezTo>
                      <a:pt x="100310" y="294605"/>
                      <a:pt x="102118" y="296412"/>
                      <a:pt x="102118" y="299123"/>
                    </a:cubicBezTo>
                    <a:cubicBezTo>
                      <a:pt x="102118" y="301834"/>
                      <a:pt x="100310" y="303642"/>
                      <a:pt x="97599" y="303642"/>
                    </a:cubicBezTo>
                    <a:cubicBezTo>
                      <a:pt x="94888" y="303642"/>
                      <a:pt x="93081" y="301834"/>
                      <a:pt x="93081" y="299123"/>
                    </a:cubicBezTo>
                    <a:cubicBezTo>
                      <a:pt x="93081" y="297316"/>
                      <a:pt x="95792" y="294605"/>
                      <a:pt x="97599" y="294605"/>
                    </a:cubicBezTo>
                    <a:lnTo>
                      <a:pt x="97599" y="294605"/>
                    </a:lnTo>
                    <a:close/>
                    <a:moveTo>
                      <a:pt x="144591" y="285568"/>
                    </a:moveTo>
                    <a:cubicBezTo>
                      <a:pt x="147302" y="285568"/>
                      <a:pt x="149110" y="287375"/>
                      <a:pt x="149110" y="290086"/>
                    </a:cubicBezTo>
                    <a:cubicBezTo>
                      <a:pt x="149110" y="292797"/>
                      <a:pt x="147302" y="294605"/>
                      <a:pt x="144591" y="294605"/>
                    </a:cubicBezTo>
                    <a:cubicBezTo>
                      <a:pt x="141880" y="294605"/>
                      <a:pt x="140073" y="292797"/>
                      <a:pt x="140073" y="290086"/>
                    </a:cubicBezTo>
                    <a:cubicBezTo>
                      <a:pt x="140073" y="287375"/>
                      <a:pt x="141880" y="285568"/>
                      <a:pt x="144591" y="285568"/>
                    </a:cubicBezTo>
                    <a:lnTo>
                      <a:pt x="144591" y="285568"/>
                    </a:lnTo>
                    <a:close/>
                    <a:moveTo>
                      <a:pt x="126517" y="285568"/>
                    </a:moveTo>
                    <a:cubicBezTo>
                      <a:pt x="129228" y="285568"/>
                      <a:pt x="131036" y="287375"/>
                      <a:pt x="131036" y="290086"/>
                    </a:cubicBezTo>
                    <a:cubicBezTo>
                      <a:pt x="131036" y="292797"/>
                      <a:pt x="129228" y="294605"/>
                      <a:pt x="126517" y="294605"/>
                    </a:cubicBezTo>
                    <a:cubicBezTo>
                      <a:pt x="123806" y="294605"/>
                      <a:pt x="121999" y="292797"/>
                      <a:pt x="121999" y="290086"/>
                    </a:cubicBezTo>
                    <a:cubicBezTo>
                      <a:pt x="121095" y="287375"/>
                      <a:pt x="123806" y="285568"/>
                      <a:pt x="126517" y="285568"/>
                    </a:cubicBezTo>
                    <a:lnTo>
                      <a:pt x="126517" y="285568"/>
                    </a:lnTo>
                    <a:close/>
                    <a:moveTo>
                      <a:pt x="107540" y="285568"/>
                    </a:moveTo>
                    <a:cubicBezTo>
                      <a:pt x="110251" y="285568"/>
                      <a:pt x="112058" y="287375"/>
                      <a:pt x="112058" y="290086"/>
                    </a:cubicBezTo>
                    <a:cubicBezTo>
                      <a:pt x="112058" y="292797"/>
                      <a:pt x="110251" y="294605"/>
                      <a:pt x="107540" y="294605"/>
                    </a:cubicBezTo>
                    <a:cubicBezTo>
                      <a:pt x="104829" y="294605"/>
                      <a:pt x="103021" y="292797"/>
                      <a:pt x="103021" y="290086"/>
                    </a:cubicBezTo>
                    <a:cubicBezTo>
                      <a:pt x="103021" y="287375"/>
                      <a:pt x="104829" y="285568"/>
                      <a:pt x="107540" y="285568"/>
                    </a:cubicBezTo>
                    <a:lnTo>
                      <a:pt x="107540" y="285568"/>
                    </a:lnTo>
                    <a:close/>
                    <a:moveTo>
                      <a:pt x="88562" y="285568"/>
                    </a:moveTo>
                    <a:cubicBezTo>
                      <a:pt x="91273" y="285568"/>
                      <a:pt x="93081" y="287375"/>
                      <a:pt x="93081" y="290086"/>
                    </a:cubicBezTo>
                    <a:cubicBezTo>
                      <a:pt x="93081" y="292797"/>
                      <a:pt x="91273" y="294605"/>
                      <a:pt x="88562" y="294605"/>
                    </a:cubicBezTo>
                    <a:cubicBezTo>
                      <a:pt x="85851" y="294605"/>
                      <a:pt x="84044" y="292797"/>
                      <a:pt x="84044" y="290086"/>
                    </a:cubicBezTo>
                    <a:cubicBezTo>
                      <a:pt x="84044" y="287375"/>
                      <a:pt x="85851" y="285568"/>
                      <a:pt x="88562" y="285568"/>
                    </a:cubicBezTo>
                    <a:lnTo>
                      <a:pt x="88562" y="285568"/>
                    </a:lnTo>
                    <a:close/>
                    <a:moveTo>
                      <a:pt x="173509" y="274723"/>
                    </a:moveTo>
                    <a:cubicBezTo>
                      <a:pt x="176221" y="274723"/>
                      <a:pt x="178028" y="276531"/>
                      <a:pt x="178028" y="279242"/>
                    </a:cubicBezTo>
                    <a:cubicBezTo>
                      <a:pt x="178028" y="281953"/>
                      <a:pt x="176221" y="283760"/>
                      <a:pt x="173509" y="283760"/>
                    </a:cubicBezTo>
                    <a:cubicBezTo>
                      <a:pt x="170798" y="283760"/>
                      <a:pt x="168991" y="281953"/>
                      <a:pt x="168991" y="279242"/>
                    </a:cubicBezTo>
                    <a:cubicBezTo>
                      <a:pt x="168087" y="276531"/>
                      <a:pt x="170798" y="274723"/>
                      <a:pt x="173509" y="274723"/>
                    </a:cubicBezTo>
                    <a:lnTo>
                      <a:pt x="173509" y="274723"/>
                    </a:lnTo>
                    <a:close/>
                    <a:moveTo>
                      <a:pt x="154532" y="274723"/>
                    </a:moveTo>
                    <a:cubicBezTo>
                      <a:pt x="157243" y="274723"/>
                      <a:pt x="159050" y="276531"/>
                      <a:pt x="159050" y="279242"/>
                    </a:cubicBezTo>
                    <a:cubicBezTo>
                      <a:pt x="159050" y="281953"/>
                      <a:pt x="157243" y="283760"/>
                      <a:pt x="154532" y="283760"/>
                    </a:cubicBezTo>
                    <a:cubicBezTo>
                      <a:pt x="151821" y="283760"/>
                      <a:pt x="150013" y="281953"/>
                      <a:pt x="150013" y="279242"/>
                    </a:cubicBezTo>
                    <a:cubicBezTo>
                      <a:pt x="150013" y="276531"/>
                      <a:pt x="151821" y="274723"/>
                      <a:pt x="154532" y="274723"/>
                    </a:cubicBezTo>
                    <a:lnTo>
                      <a:pt x="154532" y="274723"/>
                    </a:lnTo>
                    <a:close/>
                    <a:moveTo>
                      <a:pt x="135554" y="274723"/>
                    </a:moveTo>
                    <a:cubicBezTo>
                      <a:pt x="138265" y="274723"/>
                      <a:pt x="140073" y="276531"/>
                      <a:pt x="140073" y="279242"/>
                    </a:cubicBezTo>
                    <a:cubicBezTo>
                      <a:pt x="140073" y="281953"/>
                      <a:pt x="138265" y="283760"/>
                      <a:pt x="135554" y="283760"/>
                    </a:cubicBezTo>
                    <a:cubicBezTo>
                      <a:pt x="132843" y="283760"/>
                      <a:pt x="131036" y="281953"/>
                      <a:pt x="131036" y="279242"/>
                    </a:cubicBezTo>
                    <a:cubicBezTo>
                      <a:pt x="131036" y="276531"/>
                      <a:pt x="132843" y="274723"/>
                      <a:pt x="135554" y="274723"/>
                    </a:cubicBezTo>
                    <a:lnTo>
                      <a:pt x="135554" y="274723"/>
                    </a:lnTo>
                    <a:close/>
                    <a:moveTo>
                      <a:pt x="116577" y="274723"/>
                    </a:moveTo>
                    <a:cubicBezTo>
                      <a:pt x="119288" y="274723"/>
                      <a:pt x="121095" y="276531"/>
                      <a:pt x="121095" y="279242"/>
                    </a:cubicBezTo>
                    <a:cubicBezTo>
                      <a:pt x="121095" y="281953"/>
                      <a:pt x="119288" y="283760"/>
                      <a:pt x="116577" y="283760"/>
                    </a:cubicBezTo>
                    <a:cubicBezTo>
                      <a:pt x="113866" y="283760"/>
                      <a:pt x="112058" y="281953"/>
                      <a:pt x="112058" y="279242"/>
                    </a:cubicBezTo>
                    <a:cubicBezTo>
                      <a:pt x="112058" y="276531"/>
                      <a:pt x="113866" y="274723"/>
                      <a:pt x="116577" y="274723"/>
                    </a:cubicBezTo>
                    <a:lnTo>
                      <a:pt x="116577" y="274723"/>
                    </a:lnTo>
                    <a:close/>
                    <a:moveTo>
                      <a:pt x="97599" y="274723"/>
                    </a:moveTo>
                    <a:cubicBezTo>
                      <a:pt x="100310" y="274723"/>
                      <a:pt x="102118" y="276531"/>
                      <a:pt x="102118" y="279242"/>
                    </a:cubicBezTo>
                    <a:cubicBezTo>
                      <a:pt x="102118" y="281953"/>
                      <a:pt x="100310" y="283760"/>
                      <a:pt x="97599" y="283760"/>
                    </a:cubicBezTo>
                    <a:cubicBezTo>
                      <a:pt x="94888" y="283760"/>
                      <a:pt x="93081" y="281953"/>
                      <a:pt x="93081" y="279242"/>
                    </a:cubicBezTo>
                    <a:cubicBezTo>
                      <a:pt x="93081" y="276531"/>
                      <a:pt x="95792" y="274723"/>
                      <a:pt x="97599" y="274723"/>
                    </a:cubicBezTo>
                    <a:lnTo>
                      <a:pt x="97599" y="274723"/>
                    </a:lnTo>
                    <a:close/>
                    <a:moveTo>
                      <a:pt x="79525" y="274723"/>
                    </a:moveTo>
                    <a:cubicBezTo>
                      <a:pt x="82236" y="274723"/>
                      <a:pt x="84044" y="276531"/>
                      <a:pt x="84044" y="279242"/>
                    </a:cubicBezTo>
                    <a:cubicBezTo>
                      <a:pt x="84044" y="281953"/>
                      <a:pt x="82236" y="283760"/>
                      <a:pt x="79525" y="283760"/>
                    </a:cubicBezTo>
                    <a:cubicBezTo>
                      <a:pt x="76814" y="283760"/>
                      <a:pt x="75007" y="281953"/>
                      <a:pt x="75007" y="279242"/>
                    </a:cubicBezTo>
                    <a:cubicBezTo>
                      <a:pt x="74103" y="276531"/>
                      <a:pt x="76814" y="274723"/>
                      <a:pt x="79525" y="274723"/>
                    </a:cubicBezTo>
                    <a:lnTo>
                      <a:pt x="79525" y="274723"/>
                    </a:lnTo>
                    <a:close/>
                    <a:moveTo>
                      <a:pt x="727475" y="21689"/>
                    </a:moveTo>
                    <a:cubicBezTo>
                      <a:pt x="730186" y="21689"/>
                      <a:pt x="731993" y="23496"/>
                      <a:pt x="731993" y="26207"/>
                    </a:cubicBezTo>
                    <a:cubicBezTo>
                      <a:pt x="731993" y="28918"/>
                      <a:pt x="730186" y="30726"/>
                      <a:pt x="727475" y="30726"/>
                    </a:cubicBezTo>
                    <a:cubicBezTo>
                      <a:pt x="724764" y="30726"/>
                      <a:pt x="722956" y="28918"/>
                      <a:pt x="722956" y="26207"/>
                    </a:cubicBezTo>
                    <a:cubicBezTo>
                      <a:pt x="722956" y="23496"/>
                      <a:pt x="724764" y="21689"/>
                      <a:pt x="727475" y="21689"/>
                    </a:cubicBezTo>
                    <a:lnTo>
                      <a:pt x="727475" y="21689"/>
                    </a:lnTo>
                    <a:close/>
                    <a:moveTo>
                      <a:pt x="709401" y="21689"/>
                    </a:moveTo>
                    <a:cubicBezTo>
                      <a:pt x="712112" y="21689"/>
                      <a:pt x="713919" y="23496"/>
                      <a:pt x="713919" y="26207"/>
                    </a:cubicBezTo>
                    <a:cubicBezTo>
                      <a:pt x="713919" y="28918"/>
                      <a:pt x="712112" y="30726"/>
                      <a:pt x="709401" y="30726"/>
                    </a:cubicBezTo>
                    <a:cubicBezTo>
                      <a:pt x="706690" y="30726"/>
                      <a:pt x="704882" y="28918"/>
                      <a:pt x="704882" y="26207"/>
                    </a:cubicBezTo>
                    <a:cubicBezTo>
                      <a:pt x="703979" y="23496"/>
                      <a:pt x="706690" y="21689"/>
                      <a:pt x="709401" y="21689"/>
                    </a:cubicBezTo>
                    <a:lnTo>
                      <a:pt x="709401" y="21689"/>
                    </a:lnTo>
                    <a:close/>
                    <a:moveTo>
                      <a:pt x="690423" y="21689"/>
                    </a:moveTo>
                    <a:cubicBezTo>
                      <a:pt x="693134" y="21689"/>
                      <a:pt x="694942" y="23496"/>
                      <a:pt x="694942" y="26207"/>
                    </a:cubicBezTo>
                    <a:cubicBezTo>
                      <a:pt x="694942" y="28918"/>
                      <a:pt x="693134" y="30726"/>
                      <a:pt x="690423" y="30726"/>
                    </a:cubicBezTo>
                    <a:cubicBezTo>
                      <a:pt x="687712" y="30726"/>
                      <a:pt x="685905" y="28918"/>
                      <a:pt x="685905" y="26207"/>
                    </a:cubicBezTo>
                    <a:cubicBezTo>
                      <a:pt x="685905" y="23496"/>
                      <a:pt x="687712" y="21689"/>
                      <a:pt x="690423" y="21689"/>
                    </a:cubicBezTo>
                    <a:lnTo>
                      <a:pt x="690423" y="21689"/>
                    </a:lnTo>
                    <a:close/>
                    <a:moveTo>
                      <a:pt x="671446" y="21689"/>
                    </a:moveTo>
                    <a:cubicBezTo>
                      <a:pt x="674157" y="21689"/>
                      <a:pt x="675964" y="23496"/>
                      <a:pt x="675964" y="26207"/>
                    </a:cubicBezTo>
                    <a:cubicBezTo>
                      <a:pt x="675964" y="28918"/>
                      <a:pt x="674157" y="30726"/>
                      <a:pt x="671446" y="30726"/>
                    </a:cubicBezTo>
                    <a:cubicBezTo>
                      <a:pt x="668735" y="30726"/>
                      <a:pt x="666927" y="28918"/>
                      <a:pt x="666927" y="26207"/>
                    </a:cubicBezTo>
                    <a:cubicBezTo>
                      <a:pt x="666927" y="23496"/>
                      <a:pt x="668735" y="21689"/>
                      <a:pt x="671446" y="21689"/>
                    </a:cubicBezTo>
                    <a:lnTo>
                      <a:pt x="671446" y="21689"/>
                    </a:lnTo>
                    <a:close/>
                    <a:moveTo>
                      <a:pt x="652468" y="21689"/>
                    </a:moveTo>
                    <a:cubicBezTo>
                      <a:pt x="655179" y="21689"/>
                      <a:pt x="656987" y="23496"/>
                      <a:pt x="656987" y="26207"/>
                    </a:cubicBezTo>
                    <a:cubicBezTo>
                      <a:pt x="656987" y="28918"/>
                      <a:pt x="655179" y="30726"/>
                      <a:pt x="652468" y="30726"/>
                    </a:cubicBezTo>
                    <a:cubicBezTo>
                      <a:pt x="649757" y="30726"/>
                      <a:pt x="647950" y="28918"/>
                      <a:pt x="647950" y="26207"/>
                    </a:cubicBezTo>
                    <a:cubicBezTo>
                      <a:pt x="647950" y="23496"/>
                      <a:pt x="649757" y="21689"/>
                      <a:pt x="652468" y="21689"/>
                    </a:cubicBezTo>
                    <a:lnTo>
                      <a:pt x="652468" y="21689"/>
                    </a:lnTo>
                    <a:close/>
                    <a:moveTo>
                      <a:pt x="633490" y="21689"/>
                    </a:moveTo>
                    <a:cubicBezTo>
                      <a:pt x="636202" y="21689"/>
                      <a:pt x="638009" y="23496"/>
                      <a:pt x="638009" y="26207"/>
                    </a:cubicBezTo>
                    <a:cubicBezTo>
                      <a:pt x="638009" y="28918"/>
                      <a:pt x="636202" y="30726"/>
                      <a:pt x="633490" y="30726"/>
                    </a:cubicBezTo>
                    <a:cubicBezTo>
                      <a:pt x="630779" y="30726"/>
                      <a:pt x="628972" y="28918"/>
                      <a:pt x="628972" y="26207"/>
                    </a:cubicBezTo>
                    <a:cubicBezTo>
                      <a:pt x="628972" y="23496"/>
                      <a:pt x="631683" y="21689"/>
                      <a:pt x="633490" y="21689"/>
                    </a:cubicBezTo>
                    <a:lnTo>
                      <a:pt x="633490" y="21689"/>
                    </a:lnTo>
                    <a:close/>
                    <a:moveTo>
                      <a:pt x="615417" y="21689"/>
                    </a:moveTo>
                    <a:cubicBezTo>
                      <a:pt x="618128" y="21689"/>
                      <a:pt x="619935" y="23496"/>
                      <a:pt x="619935" y="26207"/>
                    </a:cubicBezTo>
                    <a:cubicBezTo>
                      <a:pt x="619935" y="28918"/>
                      <a:pt x="618128" y="30726"/>
                      <a:pt x="615417" y="30726"/>
                    </a:cubicBezTo>
                    <a:cubicBezTo>
                      <a:pt x="612705" y="30726"/>
                      <a:pt x="610898" y="28918"/>
                      <a:pt x="610898" y="26207"/>
                    </a:cubicBezTo>
                    <a:cubicBezTo>
                      <a:pt x="609994" y="23496"/>
                      <a:pt x="612705" y="21689"/>
                      <a:pt x="615417" y="21689"/>
                    </a:cubicBezTo>
                    <a:lnTo>
                      <a:pt x="615417" y="21689"/>
                    </a:lnTo>
                    <a:close/>
                    <a:moveTo>
                      <a:pt x="596439" y="21689"/>
                    </a:moveTo>
                    <a:cubicBezTo>
                      <a:pt x="599150" y="21689"/>
                      <a:pt x="600957" y="23496"/>
                      <a:pt x="600957" y="26207"/>
                    </a:cubicBezTo>
                    <a:cubicBezTo>
                      <a:pt x="600957" y="28918"/>
                      <a:pt x="599150" y="30726"/>
                      <a:pt x="596439" y="30726"/>
                    </a:cubicBezTo>
                    <a:cubicBezTo>
                      <a:pt x="593728" y="30726"/>
                      <a:pt x="591920" y="28918"/>
                      <a:pt x="591920" y="26207"/>
                    </a:cubicBezTo>
                    <a:cubicBezTo>
                      <a:pt x="591920" y="23496"/>
                      <a:pt x="593728" y="21689"/>
                      <a:pt x="596439" y="21689"/>
                    </a:cubicBezTo>
                    <a:lnTo>
                      <a:pt x="596439" y="21689"/>
                    </a:lnTo>
                    <a:close/>
                    <a:moveTo>
                      <a:pt x="577461" y="21689"/>
                    </a:moveTo>
                    <a:cubicBezTo>
                      <a:pt x="580172" y="21689"/>
                      <a:pt x="581980" y="23496"/>
                      <a:pt x="581980" y="26207"/>
                    </a:cubicBezTo>
                    <a:cubicBezTo>
                      <a:pt x="581980" y="28918"/>
                      <a:pt x="580172" y="30726"/>
                      <a:pt x="577461" y="30726"/>
                    </a:cubicBezTo>
                    <a:cubicBezTo>
                      <a:pt x="574750" y="30726"/>
                      <a:pt x="572943" y="28918"/>
                      <a:pt x="572943" y="26207"/>
                    </a:cubicBezTo>
                    <a:cubicBezTo>
                      <a:pt x="572943" y="23496"/>
                      <a:pt x="574750" y="21689"/>
                      <a:pt x="577461" y="21689"/>
                    </a:cubicBezTo>
                    <a:lnTo>
                      <a:pt x="577461" y="21689"/>
                    </a:lnTo>
                    <a:close/>
                    <a:moveTo>
                      <a:pt x="521432" y="21689"/>
                    </a:moveTo>
                    <a:cubicBezTo>
                      <a:pt x="524143" y="21689"/>
                      <a:pt x="525951" y="23496"/>
                      <a:pt x="525951" y="26207"/>
                    </a:cubicBezTo>
                    <a:cubicBezTo>
                      <a:pt x="525951" y="28918"/>
                      <a:pt x="524143" y="30726"/>
                      <a:pt x="521432" y="30726"/>
                    </a:cubicBezTo>
                    <a:cubicBezTo>
                      <a:pt x="518721" y="30726"/>
                      <a:pt x="516914" y="28918"/>
                      <a:pt x="516914" y="26207"/>
                    </a:cubicBezTo>
                    <a:cubicBezTo>
                      <a:pt x="516010" y="23496"/>
                      <a:pt x="518721" y="21689"/>
                      <a:pt x="521432" y="21689"/>
                    </a:cubicBezTo>
                    <a:lnTo>
                      <a:pt x="521432" y="21689"/>
                    </a:lnTo>
                    <a:close/>
                    <a:moveTo>
                      <a:pt x="502455" y="21689"/>
                    </a:moveTo>
                    <a:cubicBezTo>
                      <a:pt x="505166" y="21689"/>
                      <a:pt x="506973" y="23496"/>
                      <a:pt x="506973" y="26207"/>
                    </a:cubicBezTo>
                    <a:cubicBezTo>
                      <a:pt x="506973" y="28918"/>
                      <a:pt x="505166" y="30726"/>
                      <a:pt x="502455" y="30726"/>
                    </a:cubicBezTo>
                    <a:cubicBezTo>
                      <a:pt x="499744" y="30726"/>
                      <a:pt x="497936" y="28918"/>
                      <a:pt x="497936" y="26207"/>
                    </a:cubicBezTo>
                    <a:cubicBezTo>
                      <a:pt x="497936" y="23496"/>
                      <a:pt x="499744" y="21689"/>
                      <a:pt x="502455" y="21689"/>
                    </a:cubicBezTo>
                    <a:lnTo>
                      <a:pt x="502455" y="21689"/>
                    </a:lnTo>
                    <a:close/>
                    <a:moveTo>
                      <a:pt x="483477" y="21689"/>
                    </a:moveTo>
                    <a:cubicBezTo>
                      <a:pt x="486188" y="21689"/>
                      <a:pt x="487995" y="23496"/>
                      <a:pt x="487995" y="26207"/>
                    </a:cubicBezTo>
                    <a:cubicBezTo>
                      <a:pt x="487995" y="28918"/>
                      <a:pt x="486188" y="30726"/>
                      <a:pt x="483477" y="30726"/>
                    </a:cubicBezTo>
                    <a:cubicBezTo>
                      <a:pt x="480766" y="30726"/>
                      <a:pt x="478959" y="28918"/>
                      <a:pt x="478959" y="26207"/>
                    </a:cubicBezTo>
                    <a:cubicBezTo>
                      <a:pt x="478959" y="23496"/>
                      <a:pt x="480766" y="21689"/>
                      <a:pt x="483477" y="21689"/>
                    </a:cubicBezTo>
                    <a:lnTo>
                      <a:pt x="483477" y="21689"/>
                    </a:lnTo>
                    <a:close/>
                    <a:moveTo>
                      <a:pt x="464499" y="21689"/>
                    </a:moveTo>
                    <a:cubicBezTo>
                      <a:pt x="467211" y="21689"/>
                      <a:pt x="469018" y="23496"/>
                      <a:pt x="469018" y="26207"/>
                    </a:cubicBezTo>
                    <a:cubicBezTo>
                      <a:pt x="469018" y="28918"/>
                      <a:pt x="467211" y="30726"/>
                      <a:pt x="464499" y="30726"/>
                    </a:cubicBezTo>
                    <a:cubicBezTo>
                      <a:pt x="461788" y="30726"/>
                      <a:pt x="459981" y="28918"/>
                      <a:pt x="459981" y="26207"/>
                    </a:cubicBezTo>
                    <a:cubicBezTo>
                      <a:pt x="459981" y="23496"/>
                      <a:pt x="461788" y="21689"/>
                      <a:pt x="464499" y="21689"/>
                    </a:cubicBezTo>
                    <a:lnTo>
                      <a:pt x="464499" y="21689"/>
                    </a:lnTo>
                    <a:close/>
                    <a:moveTo>
                      <a:pt x="446425" y="21689"/>
                    </a:moveTo>
                    <a:cubicBezTo>
                      <a:pt x="449137" y="21689"/>
                      <a:pt x="450944" y="23496"/>
                      <a:pt x="450944" y="26207"/>
                    </a:cubicBezTo>
                    <a:cubicBezTo>
                      <a:pt x="450944" y="28918"/>
                      <a:pt x="449137" y="30726"/>
                      <a:pt x="446425" y="30726"/>
                    </a:cubicBezTo>
                    <a:cubicBezTo>
                      <a:pt x="443714" y="30726"/>
                      <a:pt x="441907" y="28918"/>
                      <a:pt x="441907" y="26207"/>
                    </a:cubicBezTo>
                    <a:cubicBezTo>
                      <a:pt x="441003" y="23496"/>
                      <a:pt x="443714" y="21689"/>
                      <a:pt x="446425" y="21689"/>
                    </a:cubicBezTo>
                    <a:lnTo>
                      <a:pt x="446425" y="21689"/>
                    </a:lnTo>
                    <a:close/>
                    <a:moveTo>
                      <a:pt x="427448" y="21689"/>
                    </a:moveTo>
                    <a:cubicBezTo>
                      <a:pt x="430159" y="21689"/>
                      <a:pt x="431966" y="23496"/>
                      <a:pt x="431966" y="26207"/>
                    </a:cubicBezTo>
                    <a:cubicBezTo>
                      <a:pt x="431966" y="28918"/>
                      <a:pt x="430159" y="30726"/>
                      <a:pt x="427448" y="30726"/>
                    </a:cubicBezTo>
                    <a:cubicBezTo>
                      <a:pt x="424737" y="30726"/>
                      <a:pt x="422929" y="28918"/>
                      <a:pt x="422929" y="26207"/>
                    </a:cubicBezTo>
                    <a:cubicBezTo>
                      <a:pt x="422929" y="23496"/>
                      <a:pt x="424737" y="21689"/>
                      <a:pt x="427448" y="21689"/>
                    </a:cubicBezTo>
                    <a:lnTo>
                      <a:pt x="427448" y="21689"/>
                    </a:lnTo>
                    <a:close/>
                    <a:moveTo>
                      <a:pt x="408470" y="21689"/>
                    </a:moveTo>
                    <a:cubicBezTo>
                      <a:pt x="411181" y="21689"/>
                      <a:pt x="412989" y="23496"/>
                      <a:pt x="412989" y="26207"/>
                    </a:cubicBezTo>
                    <a:cubicBezTo>
                      <a:pt x="412989" y="28918"/>
                      <a:pt x="411181" y="30726"/>
                      <a:pt x="408470" y="30726"/>
                    </a:cubicBezTo>
                    <a:cubicBezTo>
                      <a:pt x="405759" y="30726"/>
                      <a:pt x="403952" y="28918"/>
                      <a:pt x="403952" y="26207"/>
                    </a:cubicBezTo>
                    <a:cubicBezTo>
                      <a:pt x="403952" y="23496"/>
                      <a:pt x="405759" y="21689"/>
                      <a:pt x="408470" y="21689"/>
                    </a:cubicBezTo>
                    <a:lnTo>
                      <a:pt x="408470" y="21689"/>
                    </a:lnTo>
                    <a:close/>
                    <a:moveTo>
                      <a:pt x="662409" y="10844"/>
                    </a:moveTo>
                    <a:cubicBezTo>
                      <a:pt x="665120" y="10844"/>
                      <a:pt x="666927" y="12652"/>
                      <a:pt x="666927" y="15363"/>
                    </a:cubicBezTo>
                    <a:cubicBezTo>
                      <a:pt x="666927" y="18074"/>
                      <a:pt x="665120" y="19881"/>
                      <a:pt x="662409" y="19881"/>
                    </a:cubicBezTo>
                    <a:cubicBezTo>
                      <a:pt x="659698" y="19881"/>
                      <a:pt x="657890" y="18074"/>
                      <a:pt x="657890" y="15363"/>
                    </a:cubicBezTo>
                    <a:cubicBezTo>
                      <a:pt x="656987" y="12652"/>
                      <a:pt x="659698" y="10844"/>
                      <a:pt x="662409" y="10844"/>
                    </a:cubicBezTo>
                    <a:lnTo>
                      <a:pt x="662409" y="10844"/>
                    </a:lnTo>
                    <a:close/>
                    <a:moveTo>
                      <a:pt x="643431" y="10844"/>
                    </a:moveTo>
                    <a:cubicBezTo>
                      <a:pt x="646142" y="10844"/>
                      <a:pt x="647950" y="12652"/>
                      <a:pt x="647950" y="15363"/>
                    </a:cubicBezTo>
                    <a:cubicBezTo>
                      <a:pt x="647950" y="18074"/>
                      <a:pt x="646142" y="19881"/>
                      <a:pt x="643431" y="19881"/>
                    </a:cubicBezTo>
                    <a:cubicBezTo>
                      <a:pt x="640720" y="19881"/>
                      <a:pt x="638913" y="18074"/>
                      <a:pt x="638913" y="15363"/>
                    </a:cubicBezTo>
                    <a:cubicBezTo>
                      <a:pt x="638913" y="12652"/>
                      <a:pt x="640720" y="10844"/>
                      <a:pt x="643431" y="10844"/>
                    </a:cubicBezTo>
                    <a:lnTo>
                      <a:pt x="643431" y="10844"/>
                    </a:lnTo>
                    <a:close/>
                    <a:moveTo>
                      <a:pt x="624453" y="10844"/>
                    </a:moveTo>
                    <a:cubicBezTo>
                      <a:pt x="627165" y="10844"/>
                      <a:pt x="628972" y="12652"/>
                      <a:pt x="628972" y="15363"/>
                    </a:cubicBezTo>
                    <a:cubicBezTo>
                      <a:pt x="628972" y="18074"/>
                      <a:pt x="627165" y="19881"/>
                      <a:pt x="624453" y="19881"/>
                    </a:cubicBezTo>
                    <a:cubicBezTo>
                      <a:pt x="621742" y="19881"/>
                      <a:pt x="619935" y="18074"/>
                      <a:pt x="619935" y="15363"/>
                    </a:cubicBezTo>
                    <a:cubicBezTo>
                      <a:pt x="619935" y="12652"/>
                      <a:pt x="621742" y="10844"/>
                      <a:pt x="624453" y="10844"/>
                    </a:cubicBezTo>
                    <a:lnTo>
                      <a:pt x="624453" y="10844"/>
                    </a:lnTo>
                    <a:close/>
                    <a:moveTo>
                      <a:pt x="605476" y="10844"/>
                    </a:moveTo>
                    <a:cubicBezTo>
                      <a:pt x="608187" y="10844"/>
                      <a:pt x="609994" y="12652"/>
                      <a:pt x="609994" y="15363"/>
                    </a:cubicBezTo>
                    <a:cubicBezTo>
                      <a:pt x="609994" y="18074"/>
                      <a:pt x="608187" y="19881"/>
                      <a:pt x="605476" y="19881"/>
                    </a:cubicBezTo>
                    <a:cubicBezTo>
                      <a:pt x="602765" y="19881"/>
                      <a:pt x="600957" y="18074"/>
                      <a:pt x="600957" y="15363"/>
                    </a:cubicBezTo>
                    <a:cubicBezTo>
                      <a:pt x="600957" y="12652"/>
                      <a:pt x="602765" y="10844"/>
                      <a:pt x="605476" y="10844"/>
                    </a:cubicBezTo>
                    <a:lnTo>
                      <a:pt x="605476" y="10844"/>
                    </a:lnTo>
                    <a:close/>
                    <a:moveTo>
                      <a:pt x="596439" y="1807"/>
                    </a:moveTo>
                    <a:cubicBezTo>
                      <a:pt x="599150" y="1807"/>
                      <a:pt x="600957" y="3615"/>
                      <a:pt x="600957" y="6326"/>
                    </a:cubicBezTo>
                    <a:cubicBezTo>
                      <a:pt x="600957" y="9037"/>
                      <a:pt x="599150" y="10844"/>
                      <a:pt x="596439" y="10844"/>
                    </a:cubicBezTo>
                    <a:cubicBezTo>
                      <a:pt x="593728" y="10844"/>
                      <a:pt x="591920" y="9037"/>
                      <a:pt x="591920" y="6326"/>
                    </a:cubicBezTo>
                    <a:cubicBezTo>
                      <a:pt x="591920" y="3615"/>
                      <a:pt x="593728" y="1807"/>
                      <a:pt x="596439" y="1807"/>
                    </a:cubicBezTo>
                    <a:lnTo>
                      <a:pt x="596439" y="1807"/>
                    </a:lnTo>
                    <a:close/>
                    <a:moveTo>
                      <a:pt x="840437" y="143688"/>
                    </a:moveTo>
                    <a:cubicBezTo>
                      <a:pt x="843148" y="143688"/>
                      <a:pt x="844955" y="145495"/>
                      <a:pt x="844955" y="148206"/>
                    </a:cubicBezTo>
                    <a:cubicBezTo>
                      <a:pt x="844955" y="150917"/>
                      <a:pt x="843148" y="152725"/>
                      <a:pt x="840437" y="152725"/>
                    </a:cubicBezTo>
                    <a:cubicBezTo>
                      <a:pt x="837726" y="152725"/>
                      <a:pt x="835918" y="150917"/>
                      <a:pt x="835918" y="148206"/>
                    </a:cubicBezTo>
                    <a:cubicBezTo>
                      <a:pt x="835918" y="145495"/>
                      <a:pt x="837726" y="143688"/>
                      <a:pt x="840437" y="143688"/>
                    </a:cubicBezTo>
                    <a:lnTo>
                      <a:pt x="840437" y="143688"/>
                    </a:lnTo>
                    <a:close/>
                    <a:moveTo>
                      <a:pt x="821459" y="143688"/>
                    </a:moveTo>
                    <a:cubicBezTo>
                      <a:pt x="824170" y="143688"/>
                      <a:pt x="825978" y="145495"/>
                      <a:pt x="825978" y="148206"/>
                    </a:cubicBezTo>
                    <a:cubicBezTo>
                      <a:pt x="825978" y="150917"/>
                      <a:pt x="824170" y="152725"/>
                      <a:pt x="821459" y="152725"/>
                    </a:cubicBezTo>
                    <a:cubicBezTo>
                      <a:pt x="818748" y="152725"/>
                      <a:pt x="816941" y="150917"/>
                      <a:pt x="816941" y="148206"/>
                    </a:cubicBezTo>
                    <a:cubicBezTo>
                      <a:pt x="816941" y="145495"/>
                      <a:pt x="818748" y="143688"/>
                      <a:pt x="821459" y="143688"/>
                    </a:cubicBezTo>
                    <a:lnTo>
                      <a:pt x="821459" y="143688"/>
                    </a:lnTo>
                    <a:close/>
                    <a:moveTo>
                      <a:pt x="803385" y="143688"/>
                    </a:moveTo>
                    <a:cubicBezTo>
                      <a:pt x="806096" y="143688"/>
                      <a:pt x="807904" y="145495"/>
                      <a:pt x="807904" y="148206"/>
                    </a:cubicBezTo>
                    <a:cubicBezTo>
                      <a:pt x="807904" y="150917"/>
                      <a:pt x="806096" y="152725"/>
                      <a:pt x="803385" y="152725"/>
                    </a:cubicBezTo>
                    <a:cubicBezTo>
                      <a:pt x="800674" y="152725"/>
                      <a:pt x="798867" y="150917"/>
                      <a:pt x="798867" y="148206"/>
                    </a:cubicBezTo>
                    <a:cubicBezTo>
                      <a:pt x="798867" y="145495"/>
                      <a:pt x="800674" y="143688"/>
                      <a:pt x="803385" y="143688"/>
                    </a:cubicBezTo>
                    <a:lnTo>
                      <a:pt x="803385" y="143688"/>
                    </a:lnTo>
                    <a:close/>
                    <a:moveTo>
                      <a:pt x="784408" y="143688"/>
                    </a:moveTo>
                    <a:cubicBezTo>
                      <a:pt x="787119" y="143688"/>
                      <a:pt x="788926" y="145495"/>
                      <a:pt x="788926" y="148206"/>
                    </a:cubicBezTo>
                    <a:cubicBezTo>
                      <a:pt x="788926" y="150917"/>
                      <a:pt x="787119" y="152725"/>
                      <a:pt x="784408" y="152725"/>
                    </a:cubicBezTo>
                    <a:cubicBezTo>
                      <a:pt x="781696" y="152725"/>
                      <a:pt x="779889" y="150917"/>
                      <a:pt x="779889" y="148206"/>
                    </a:cubicBezTo>
                    <a:cubicBezTo>
                      <a:pt x="779889" y="145495"/>
                      <a:pt x="781696" y="143688"/>
                      <a:pt x="784408" y="143688"/>
                    </a:cubicBezTo>
                    <a:lnTo>
                      <a:pt x="784408" y="143688"/>
                    </a:lnTo>
                    <a:close/>
                    <a:moveTo>
                      <a:pt x="765430" y="143688"/>
                    </a:moveTo>
                    <a:cubicBezTo>
                      <a:pt x="768141" y="143688"/>
                      <a:pt x="769948" y="145495"/>
                      <a:pt x="769948" y="148206"/>
                    </a:cubicBezTo>
                    <a:cubicBezTo>
                      <a:pt x="769948" y="150917"/>
                      <a:pt x="768141" y="152725"/>
                      <a:pt x="765430" y="152725"/>
                    </a:cubicBezTo>
                    <a:cubicBezTo>
                      <a:pt x="762719" y="152725"/>
                      <a:pt x="760912" y="150917"/>
                      <a:pt x="760912" y="148206"/>
                    </a:cubicBezTo>
                    <a:cubicBezTo>
                      <a:pt x="760912" y="145495"/>
                      <a:pt x="762719" y="143688"/>
                      <a:pt x="765430" y="143688"/>
                    </a:cubicBezTo>
                    <a:lnTo>
                      <a:pt x="765430" y="143688"/>
                    </a:lnTo>
                    <a:close/>
                    <a:moveTo>
                      <a:pt x="746452" y="143688"/>
                    </a:moveTo>
                    <a:cubicBezTo>
                      <a:pt x="749163" y="143688"/>
                      <a:pt x="750971" y="145495"/>
                      <a:pt x="750971" y="148206"/>
                    </a:cubicBezTo>
                    <a:cubicBezTo>
                      <a:pt x="750971" y="150917"/>
                      <a:pt x="749163" y="152725"/>
                      <a:pt x="746452" y="152725"/>
                    </a:cubicBezTo>
                    <a:cubicBezTo>
                      <a:pt x="743741" y="152725"/>
                      <a:pt x="741934" y="150917"/>
                      <a:pt x="741934" y="148206"/>
                    </a:cubicBezTo>
                    <a:cubicBezTo>
                      <a:pt x="741934" y="145495"/>
                      <a:pt x="743741" y="143688"/>
                      <a:pt x="746452" y="143688"/>
                    </a:cubicBezTo>
                    <a:lnTo>
                      <a:pt x="746452" y="143688"/>
                    </a:lnTo>
                    <a:close/>
                    <a:moveTo>
                      <a:pt x="727475" y="143688"/>
                    </a:moveTo>
                    <a:cubicBezTo>
                      <a:pt x="730186" y="143688"/>
                      <a:pt x="731993" y="145495"/>
                      <a:pt x="731993" y="148206"/>
                    </a:cubicBezTo>
                    <a:cubicBezTo>
                      <a:pt x="731993" y="150917"/>
                      <a:pt x="730186" y="152725"/>
                      <a:pt x="727475" y="152725"/>
                    </a:cubicBezTo>
                    <a:cubicBezTo>
                      <a:pt x="724764" y="152725"/>
                      <a:pt x="722956" y="150917"/>
                      <a:pt x="722956" y="148206"/>
                    </a:cubicBezTo>
                    <a:cubicBezTo>
                      <a:pt x="722956" y="145495"/>
                      <a:pt x="724764" y="143688"/>
                      <a:pt x="727475" y="143688"/>
                    </a:cubicBezTo>
                    <a:lnTo>
                      <a:pt x="727475" y="143688"/>
                    </a:lnTo>
                    <a:close/>
                    <a:moveTo>
                      <a:pt x="709401" y="143688"/>
                    </a:moveTo>
                    <a:cubicBezTo>
                      <a:pt x="712112" y="143688"/>
                      <a:pt x="713919" y="145495"/>
                      <a:pt x="713919" y="148206"/>
                    </a:cubicBezTo>
                    <a:cubicBezTo>
                      <a:pt x="713919" y="150917"/>
                      <a:pt x="712112" y="152725"/>
                      <a:pt x="709401" y="152725"/>
                    </a:cubicBezTo>
                    <a:cubicBezTo>
                      <a:pt x="706690" y="152725"/>
                      <a:pt x="704882" y="150917"/>
                      <a:pt x="704882" y="148206"/>
                    </a:cubicBezTo>
                    <a:cubicBezTo>
                      <a:pt x="704882" y="145495"/>
                      <a:pt x="706690" y="143688"/>
                      <a:pt x="709401" y="143688"/>
                    </a:cubicBezTo>
                    <a:lnTo>
                      <a:pt x="709401" y="143688"/>
                    </a:lnTo>
                    <a:close/>
                    <a:moveTo>
                      <a:pt x="690423" y="143688"/>
                    </a:moveTo>
                    <a:cubicBezTo>
                      <a:pt x="693134" y="143688"/>
                      <a:pt x="694942" y="145495"/>
                      <a:pt x="694942" y="148206"/>
                    </a:cubicBezTo>
                    <a:cubicBezTo>
                      <a:pt x="694942" y="150917"/>
                      <a:pt x="693134" y="152725"/>
                      <a:pt x="690423" y="152725"/>
                    </a:cubicBezTo>
                    <a:cubicBezTo>
                      <a:pt x="687712" y="152725"/>
                      <a:pt x="685905" y="150917"/>
                      <a:pt x="685905" y="148206"/>
                    </a:cubicBezTo>
                    <a:cubicBezTo>
                      <a:pt x="685905" y="145495"/>
                      <a:pt x="687712" y="143688"/>
                      <a:pt x="690423" y="143688"/>
                    </a:cubicBezTo>
                    <a:lnTo>
                      <a:pt x="690423" y="143688"/>
                    </a:lnTo>
                    <a:close/>
                    <a:moveTo>
                      <a:pt x="671446" y="143688"/>
                    </a:moveTo>
                    <a:cubicBezTo>
                      <a:pt x="674157" y="143688"/>
                      <a:pt x="675964" y="145495"/>
                      <a:pt x="675964" y="148206"/>
                    </a:cubicBezTo>
                    <a:cubicBezTo>
                      <a:pt x="675964" y="150917"/>
                      <a:pt x="674157" y="152725"/>
                      <a:pt x="671446" y="152725"/>
                    </a:cubicBezTo>
                    <a:cubicBezTo>
                      <a:pt x="668735" y="152725"/>
                      <a:pt x="666927" y="150917"/>
                      <a:pt x="666927" y="148206"/>
                    </a:cubicBezTo>
                    <a:cubicBezTo>
                      <a:pt x="666927" y="145495"/>
                      <a:pt x="668735" y="143688"/>
                      <a:pt x="671446" y="143688"/>
                    </a:cubicBezTo>
                    <a:lnTo>
                      <a:pt x="671446" y="143688"/>
                    </a:lnTo>
                    <a:close/>
                    <a:moveTo>
                      <a:pt x="652468" y="143688"/>
                    </a:moveTo>
                    <a:cubicBezTo>
                      <a:pt x="655179" y="143688"/>
                      <a:pt x="656987" y="145495"/>
                      <a:pt x="656987" y="148206"/>
                    </a:cubicBezTo>
                    <a:cubicBezTo>
                      <a:pt x="656987" y="150917"/>
                      <a:pt x="655179" y="152725"/>
                      <a:pt x="652468" y="152725"/>
                    </a:cubicBezTo>
                    <a:cubicBezTo>
                      <a:pt x="649757" y="152725"/>
                      <a:pt x="647950" y="150917"/>
                      <a:pt x="647950" y="148206"/>
                    </a:cubicBezTo>
                    <a:cubicBezTo>
                      <a:pt x="647950" y="145495"/>
                      <a:pt x="649757" y="143688"/>
                      <a:pt x="652468" y="143688"/>
                    </a:cubicBezTo>
                    <a:lnTo>
                      <a:pt x="652468" y="143688"/>
                    </a:lnTo>
                    <a:close/>
                    <a:moveTo>
                      <a:pt x="633490" y="143688"/>
                    </a:moveTo>
                    <a:cubicBezTo>
                      <a:pt x="636202" y="143688"/>
                      <a:pt x="638009" y="145495"/>
                      <a:pt x="638009" y="148206"/>
                    </a:cubicBezTo>
                    <a:cubicBezTo>
                      <a:pt x="638009" y="150917"/>
                      <a:pt x="636202" y="152725"/>
                      <a:pt x="633490" y="152725"/>
                    </a:cubicBezTo>
                    <a:cubicBezTo>
                      <a:pt x="630779" y="152725"/>
                      <a:pt x="628972" y="150917"/>
                      <a:pt x="628972" y="148206"/>
                    </a:cubicBezTo>
                    <a:cubicBezTo>
                      <a:pt x="628972" y="145495"/>
                      <a:pt x="631683" y="143688"/>
                      <a:pt x="633490" y="143688"/>
                    </a:cubicBezTo>
                    <a:lnTo>
                      <a:pt x="633490" y="143688"/>
                    </a:lnTo>
                    <a:close/>
                    <a:moveTo>
                      <a:pt x="615417" y="143688"/>
                    </a:moveTo>
                    <a:cubicBezTo>
                      <a:pt x="618128" y="143688"/>
                      <a:pt x="619935" y="145495"/>
                      <a:pt x="619935" y="148206"/>
                    </a:cubicBezTo>
                    <a:cubicBezTo>
                      <a:pt x="619935" y="150917"/>
                      <a:pt x="618128" y="152725"/>
                      <a:pt x="615417" y="152725"/>
                    </a:cubicBezTo>
                    <a:cubicBezTo>
                      <a:pt x="612705" y="152725"/>
                      <a:pt x="610898" y="150917"/>
                      <a:pt x="610898" y="148206"/>
                    </a:cubicBezTo>
                    <a:cubicBezTo>
                      <a:pt x="610898" y="145495"/>
                      <a:pt x="612705" y="143688"/>
                      <a:pt x="615417" y="143688"/>
                    </a:cubicBezTo>
                    <a:lnTo>
                      <a:pt x="615417" y="143688"/>
                    </a:lnTo>
                    <a:close/>
                    <a:moveTo>
                      <a:pt x="596439" y="143688"/>
                    </a:moveTo>
                    <a:cubicBezTo>
                      <a:pt x="599150" y="143688"/>
                      <a:pt x="600957" y="145495"/>
                      <a:pt x="600957" y="148206"/>
                    </a:cubicBezTo>
                    <a:cubicBezTo>
                      <a:pt x="600957" y="150917"/>
                      <a:pt x="599150" y="152725"/>
                      <a:pt x="596439" y="152725"/>
                    </a:cubicBezTo>
                    <a:cubicBezTo>
                      <a:pt x="593728" y="152725"/>
                      <a:pt x="591920" y="150917"/>
                      <a:pt x="591920" y="148206"/>
                    </a:cubicBezTo>
                    <a:cubicBezTo>
                      <a:pt x="591920" y="145495"/>
                      <a:pt x="593728" y="143688"/>
                      <a:pt x="596439" y="143688"/>
                    </a:cubicBezTo>
                    <a:lnTo>
                      <a:pt x="596439" y="143688"/>
                    </a:lnTo>
                    <a:close/>
                    <a:moveTo>
                      <a:pt x="577461" y="143688"/>
                    </a:moveTo>
                    <a:cubicBezTo>
                      <a:pt x="580172" y="143688"/>
                      <a:pt x="581980" y="145495"/>
                      <a:pt x="581980" y="148206"/>
                    </a:cubicBezTo>
                    <a:cubicBezTo>
                      <a:pt x="581980" y="150917"/>
                      <a:pt x="580172" y="152725"/>
                      <a:pt x="577461" y="152725"/>
                    </a:cubicBezTo>
                    <a:cubicBezTo>
                      <a:pt x="574750" y="152725"/>
                      <a:pt x="572943" y="150917"/>
                      <a:pt x="572943" y="148206"/>
                    </a:cubicBezTo>
                    <a:cubicBezTo>
                      <a:pt x="572943" y="145495"/>
                      <a:pt x="574750" y="143688"/>
                      <a:pt x="577461" y="143688"/>
                    </a:cubicBezTo>
                    <a:lnTo>
                      <a:pt x="577461" y="143688"/>
                    </a:lnTo>
                    <a:close/>
                    <a:moveTo>
                      <a:pt x="558484" y="143688"/>
                    </a:moveTo>
                    <a:cubicBezTo>
                      <a:pt x="561195" y="143688"/>
                      <a:pt x="563002" y="145495"/>
                      <a:pt x="563002" y="148206"/>
                    </a:cubicBezTo>
                    <a:cubicBezTo>
                      <a:pt x="563002" y="150917"/>
                      <a:pt x="561195" y="152725"/>
                      <a:pt x="558484" y="152725"/>
                    </a:cubicBezTo>
                    <a:cubicBezTo>
                      <a:pt x="555773" y="152725"/>
                      <a:pt x="553965" y="150917"/>
                      <a:pt x="553965" y="148206"/>
                    </a:cubicBezTo>
                    <a:cubicBezTo>
                      <a:pt x="553965" y="145495"/>
                      <a:pt x="555773" y="143688"/>
                      <a:pt x="558484" y="143688"/>
                    </a:cubicBezTo>
                    <a:lnTo>
                      <a:pt x="558484" y="143688"/>
                    </a:lnTo>
                    <a:close/>
                    <a:moveTo>
                      <a:pt x="539506" y="143688"/>
                    </a:moveTo>
                    <a:cubicBezTo>
                      <a:pt x="542217" y="143688"/>
                      <a:pt x="544025" y="145495"/>
                      <a:pt x="544025" y="148206"/>
                    </a:cubicBezTo>
                    <a:cubicBezTo>
                      <a:pt x="544025" y="150917"/>
                      <a:pt x="542217" y="152725"/>
                      <a:pt x="539506" y="152725"/>
                    </a:cubicBezTo>
                    <a:cubicBezTo>
                      <a:pt x="536795" y="152725"/>
                      <a:pt x="534988" y="150917"/>
                      <a:pt x="534988" y="148206"/>
                    </a:cubicBezTo>
                    <a:cubicBezTo>
                      <a:pt x="534988" y="145495"/>
                      <a:pt x="537699" y="143688"/>
                      <a:pt x="539506" y="143688"/>
                    </a:cubicBezTo>
                    <a:lnTo>
                      <a:pt x="539506" y="143688"/>
                    </a:lnTo>
                    <a:close/>
                    <a:moveTo>
                      <a:pt x="521432" y="143688"/>
                    </a:moveTo>
                    <a:cubicBezTo>
                      <a:pt x="524143" y="143688"/>
                      <a:pt x="525951" y="145495"/>
                      <a:pt x="525951" y="148206"/>
                    </a:cubicBezTo>
                    <a:cubicBezTo>
                      <a:pt x="525951" y="150917"/>
                      <a:pt x="524143" y="152725"/>
                      <a:pt x="521432" y="152725"/>
                    </a:cubicBezTo>
                    <a:cubicBezTo>
                      <a:pt x="518721" y="152725"/>
                      <a:pt x="516914" y="150917"/>
                      <a:pt x="516914" y="148206"/>
                    </a:cubicBezTo>
                    <a:cubicBezTo>
                      <a:pt x="516914" y="145495"/>
                      <a:pt x="518721" y="143688"/>
                      <a:pt x="521432" y="143688"/>
                    </a:cubicBezTo>
                    <a:lnTo>
                      <a:pt x="521432" y="143688"/>
                    </a:lnTo>
                    <a:close/>
                    <a:moveTo>
                      <a:pt x="502455" y="143688"/>
                    </a:moveTo>
                    <a:cubicBezTo>
                      <a:pt x="505166" y="143688"/>
                      <a:pt x="506973" y="145495"/>
                      <a:pt x="506973" y="148206"/>
                    </a:cubicBezTo>
                    <a:cubicBezTo>
                      <a:pt x="506973" y="150917"/>
                      <a:pt x="505166" y="152725"/>
                      <a:pt x="502455" y="152725"/>
                    </a:cubicBezTo>
                    <a:cubicBezTo>
                      <a:pt x="499744" y="152725"/>
                      <a:pt x="497936" y="150917"/>
                      <a:pt x="497936" y="148206"/>
                    </a:cubicBezTo>
                    <a:cubicBezTo>
                      <a:pt x="497936" y="145495"/>
                      <a:pt x="499744" y="143688"/>
                      <a:pt x="502455" y="143688"/>
                    </a:cubicBezTo>
                    <a:lnTo>
                      <a:pt x="502455" y="143688"/>
                    </a:lnTo>
                    <a:close/>
                    <a:moveTo>
                      <a:pt x="483477" y="143688"/>
                    </a:moveTo>
                    <a:cubicBezTo>
                      <a:pt x="486188" y="143688"/>
                      <a:pt x="487995" y="145495"/>
                      <a:pt x="487995" y="148206"/>
                    </a:cubicBezTo>
                    <a:cubicBezTo>
                      <a:pt x="487995" y="150917"/>
                      <a:pt x="486188" y="152725"/>
                      <a:pt x="483477" y="152725"/>
                    </a:cubicBezTo>
                    <a:cubicBezTo>
                      <a:pt x="480766" y="152725"/>
                      <a:pt x="478959" y="150917"/>
                      <a:pt x="478959" y="148206"/>
                    </a:cubicBezTo>
                    <a:cubicBezTo>
                      <a:pt x="478959" y="145495"/>
                      <a:pt x="480766" y="143688"/>
                      <a:pt x="483477" y="143688"/>
                    </a:cubicBezTo>
                    <a:lnTo>
                      <a:pt x="483477" y="143688"/>
                    </a:lnTo>
                    <a:close/>
                    <a:moveTo>
                      <a:pt x="464499" y="143688"/>
                    </a:moveTo>
                    <a:cubicBezTo>
                      <a:pt x="467211" y="143688"/>
                      <a:pt x="469018" y="145495"/>
                      <a:pt x="469018" y="148206"/>
                    </a:cubicBezTo>
                    <a:cubicBezTo>
                      <a:pt x="469018" y="150917"/>
                      <a:pt x="467211" y="152725"/>
                      <a:pt x="464499" y="152725"/>
                    </a:cubicBezTo>
                    <a:cubicBezTo>
                      <a:pt x="461788" y="152725"/>
                      <a:pt x="459981" y="150917"/>
                      <a:pt x="459981" y="148206"/>
                    </a:cubicBezTo>
                    <a:cubicBezTo>
                      <a:pt x="459981" y="145495"/>
                      <a:pt x="461788" y="143688"/>
                      <a:pt x="464499" y="143688"/>
                    </a:cubicBezTo>
                    <a:lnTo>
                      <a:pt x="464499" y="143688"/>
                    </a:lnTo>
                    <a:close/>
                    <a:moveTo>
                      <a:pt x="446425" y="143688"/>
                    </a:moveTo>
                    <a:cubicBezTo>
                      <a:pt x="449137" y="143688"/>
                      <a:pt x="450944" y="145495"/>
                      <a:pt x="450944" y="148206"/>
                    </a:cubicBezTo>
                    <a:cubicBezTo>
                      <a:pt x="450944" y="150917"/>
                      <a:pt x="449137" y="152725"/>
                      <a:pt x="446425" y="152725"/>
                    </a:cubicBezTo>
                    <a:cubicBezTo>
                      <a:pt x="443714" y="152725"/>
                      <a:pt x="441907" y="150917"/>
                      <a:pt x="441907" y="148206"/>
                    </a:cubicBezTo>
                    <a:cubicBezTo>
                      <a:pt x="441907" y="145495"/>
                      <a:pt x="443714" y="143688"/>
                      <a:pt x="446425" y="143688"/>
                    </a:cubicBezTo>
                    <a:lnTo>
                      <a:pt x="446425" y="143688"/>
                    </a:lnTo>
                    <a:close/>
                    <a:moveTo>
                      <a:pt x="427448" y="143688"/>
                    </a:moveTo>
                    <a:cubicBezTo>
                      <a:pt x="430159" y="143688"/>
                      <a:pt x="431966" y="145495"/>
                      <a:pt x="431966" y="148206"/>
                    </a:cubicBezTo>
                    <a:cubicBezTo>
                      <a:pt x="431966" y="150917"/>
                      <a:pt x="430159" y="152725"/>
                      <a:pt x="427448" y="152725"/>
                    </a:cubicBezTo>
                    <a:cubicBezTo>
                      <a:pt x="424737" y="152725"/>
                      <a:pt x="422929" y="150917"/>
                      <a:pt x="422929" y="148206"/>
                    </a:cubicBezTo>
                    <a:cubicBezTo>
                      <a:pt x="422929" y="145495"/>
                      <a:pt x="424737" y="143688"/>
                      <a:pt x="427448" y="143688"/>
                    </a:cubicBezTo>
                    <a:lnTo>
                      <a:pt x="427448" y="143688"/>
                    </a:lnTo>
                    <a:close/>
                    <a:moveTo>
                      <a:pt x="408470" y="143688"/>
                    </a:moveTo>
                    <a:cubicBezTo>
                      <a:pt x="411181" y="143688"/>
                      <a:pt x="412989" y="145495"/>
                      <a:pt x="412989" y="148206"/>
                    </a:cubicBezTo>
                    <a:cubicBezTo>
                      <a:pt x="412989" y="150917"/>
                      <a:pt x="411181" y="152725"/>
                      <a:pt x="408470" y="152725"/>
                    </a:cubicBezTo>
                    <a:cubicBezTo>
                      <a:pt x="405759" y="152725"/>
                      <a:pt x="403952" y="150917"/>
                      <a:pt x="403952" y="148206"/>
                    </a:cubicBezTo>
                    <a:cubicBezTo>
                      <a:pt x="403952" y="145495"/>
                      <a:pt x="405759" y="143688"/>
                      <a:pt x="408470" y="143688"/>
                    </a:cubicBezTo>
                    <a:lnTo>
                      <a:pt x="408470" y="143688"/>
                    </a:lnTo>
                    <a:close/>
                    <a:moveTo>
                      <a:pt x="389493" y="143688"/>
                    </a:moveTo>
                    <a:cubicBezTo>
                      <a:pt x="392204" y="143688"/>
                      <a:pt x="394011" y="145495"/>
                      <a:pt x="394011" y="148206"/>
                    </a:cubicBezTo>
                    <a:cubicBezTo>
                      <a:pt x="394011" y="150917"/>
                      <a:pt x="392204" y="152725"/>
                      <a:pt x="389493" y="152725"/>
                    </a:cubicBezTo>
                    <a:cubicBezTo>
                      <a:pt x="386782" y="152725"/>
                      <a:pt x="384974" y="150917"/>
                      <a:pt x="384974" y="148206"/>
                    </a:cubicBezTo>
                    <a:cubicBezTo>
                      <a:pt x="384974" y="145495"/>
                      <a:pt x="386782" y="143688"/>
                      <a:pt x="389493" y="143688"/>
                    </a:cubicBezTo>
                    <a:lnTo>
                      <a:pt x="389493" y="143688"/>
                    </a:lnTo>
                    <a:close/>
                    <a:moveTo>
                      <a:pt x="370515" y="143688"/>
                    </a:moveTo>
                    <a:cubicBezTo>
                      <a:pt x="373226" y="143688"/>
                      <a:pt x="375034" y="145495"/>
                      <a:pt x="375034" y="148206"/>
                    </a:cubicBezTo>
                    <a:cubicBezTo>
                      <a:pt x="375034" y="150917"/>
                      <a:pt x="373226" y="152725"/>
                      <a:pt x="370515" y="152725"/>
                    </a:cubicBezTo>
                    <a:cubicBezTo>
                      <a:pt x="367804" y="152725"/>
                      <a:pt x="365997" y="150917"/>
                      <a:pt x="365997" y="148206"/>
                    </a:cubicBezTo>
                    <a:cubicBezTo>
                      <a:pt x="365997" y="145495"/>
                      <a:pt x="367804" y="143688"/>
                      <a:pt x="370515" y="143688"/>
                    </a:cubicBezTo>
                    <a:lnTo>
                      <a:pt x="370515" y="143688"/>
                    </a:lnTo>
                    <a:close/>
                    <a:moveTo>
                      <a:pt x="352441" y="143688"/>
                    </a:moveTo>
                    <a:cubicBezTo>
                      <a:pt x="355152" y="143688"/>
                      <a:pt x="356960" y="145495"/>
                      <a:pt x="356960" y="148206"/>
                    </a:cubicBezTo>
                    <a:cubicBezTo>
                      <a:pt x="356960" y="150917"/>
                      <a:pt x="355152" y="152725"/>
                      <a:pt x="352441" y="152725"/>
                    </a:cubicBezTo>
                    <a:cubicBezTo>
                      <a:pt x="349730" y="152725"/>
                      <a:pt x="347923" y="150917"/>
                      <a:pt x="347923" y="148206"/>
                    </a:cubicBezTo>
                    <a:cubicBezTo>
                      <a:pt x="347923" y="145495"/>
                      <a:pt x="349730" y="143688"/>
                      <a:pt x="352441" y="143688"/>
                    </a:cubicBezTo>
                    <a:lnTo>
                      <a:pt x="352441" y="143688"/>
                    </a:lnTo>
                    <a:close/>
                    <a:moveTo>
                      <a:pt x="333464" y="143688"/>
                    </a:moveTo>
                    <a:cubicBezTo>
                      <a:pt x="336175" y="143688"/>
                      <a:pt x="337982" y="145495"/>
                      <a:pt x="337982" y="148206"/>
                    </a:cubicBezTo>
                    <a:cubicBezTo>
                      <a:pt x="337982" y="150917"/>
                      <a:pt x="336175" y="152725"/>
                      <a:pt x="333464" y="152725"/>
                    </a:cubicBezTo>
                    <a:cubicBezTo>
                      <a:pt x="330753" y="152725"/>
                      <a:pt x="328945" y="150917"/>
                      <a:pt x="328945" y="148206"/>
                    </a:cubicBezTo>
                    <a:cubicBezTo>
                      <a:pt x="328945" y="145495"/>
                      <a:pt x="330753" y="143688"/>
                      <a:pt x="333464" y="143688"/>
                    </a:cubicBezTo>
                    <a:lnTo>
                      <a:pt x="333464" y="143688"/>
                    </a:lnTo>
                    <a:close/>
                    <a:moveTo>
                      <a:pt x="314486" y="143688"/>
                    </a:moveTo>
                    <a:cubicBezTo>
                      <a:pt x="317197" y="143688"/>
                      <a:pt x="319004" y="145495"/>
                      <a:pt x="319004" y="148206"/>
                    </a:cubicBezTo>
                    <a:cubicBezTo>
                      <a:pt x="319004" y="150917"/>
                      <a:pt x="317197" y="152725"/>
                      <a:pt x="314486" y="152725"/>
                    </a:cubicBezTo>
                    <a:cubicBezTo>
                      <a:pt x="311775" y="152725"/>
                      <a:pt x="309968" y="150917"/>
                      <a:pt x="309968" y="148206"/>
                    </a:cubicBezTo>
                    <a:cubicBezTo>
                      <a:pt x="309968" y="145495"/>
                      <a:pt x="311775" y="143688"/>
                      <a:pt x="314486" y="143688"/>
                    </a:cubicBezTo>
                    <a:lnTo>
                      <a:pt x="314486" y="143688"/>
                    </a:lnTo>
                    <a:close/>
                    <a:moveTo>
                      <a:pt x="295508" y="143688"/>
                    </a:moveTo>
                    <a:cubicBezTo>
                      <a:pt x="298219" y="143688"/>
                      <a:pt x="300027" y="145495"/>
                      <a:pt x="300027" y="148206"/>
                    </a:cubicBezTo>
                    <a:cubicBezTo>
                      <a:pt x="300027" y="150917"/>
                      <a:pt x="298219" y="152725"/>
                      <a:pt x="295508" y="152725"/>
                    </a:cubicBezTo>
                    <a:cubicBezTo>
                      <a:pt x="292797" y="152725"/>
                      <a:pt x="290990" y="150917"/>
                      <a:pt x="290990" y="148206"/>
                    </a:cubicBezTo>
                    <a:cubicBezTo>
                      <a:pt x="290990" y="145495"/>
                      <a:pt x="292797" y="143688"/>
                      <a:pt x="295508" y="143688"/>
                    </a:cubicBezTo>
                    <a:lnTo>
                      <a:pt x="295508" y="143688"/>
                    </a:lnTo>
                    <a:close/>
                    <a:moveTo>
                      <a:pt x="831400" y="132843"/>
                    </a:moveTo>
                    <a:cubicBezTo>
                      <a:pt x="834111" y="132843"/>
                      <a:pt x="835918" y="134651"/>
                      <a:pt x="835918" y="137362"/>
                    </a:cubicBezTo>
                    <a:cubicBezTo>
                      <a:pt x="835918" y="140073"/>
                      <a:pt x="834111" y="141880"/>
                      <a:pt x="831400" y="141880"/>
                    </a:cubicBezTo>
                    <a:cubicBezTo>
                      <a:pt x="828689" y="141880"/>
                      <a:pt x="826881" y="140073"/>
                      <a:pt x="826881" y="137362"/>
                    </a:cubicBezTo>
                    <a:cubicBezTo>
                      <a:pt x="826881" y="134651"/>
                      <a:pt x="828689" y="132843"/>
                      <a:pt x="831400" y="132843"/>
                    </a:cubicBezTo>
                    <a:lnTo>
                      <a:pt x="831400" y="132843"/>
                    </a:lnTo>
                    <a:close/>
                    <a:moveTo>
                      <a:pt x="812422" y="132843"/>
                    </a:moveTo>
                    <a:cubicBezTo>
                      <a:pt x="815133" y="132843"/>
                      <a:pt x="816941" y="134651"/>
                      <a:pt x="816941" y="137362"/>
                    </a:cubicBezTo>
                    <a:cubicBezTo>
                      <a:pt x="816941" y="140073"/>
                      <a:pt x="815133" y="141880"/>
                      <a:pt x="812422" y="141880"/>
                    </a:cubicBezTo>
                    <a:cubicBezTo>
                      <a:pt x="809711" y="141880"/>
                      <a:pt x="807904" y="140073"/>
                      <a:pt x="807904" y="137362"/>
                    </a:cubicBezTo>
                    <a:cubicBezTo>
                      <a:pt x="807904" y="134651"/>
                      <a:pt x="809711" y="132843"/>
                      <a:pt x="812422" y="132843"/>
                    </a:cubicBezTo>
                    <a:lnTo>
                      <a:pt x="812422" y="132843"/>
                    </a:lnTo>
                    <a:close/>
                    <a:moveTo>
                      <a:pt x="793445" y="132843"/>
                    </a:moveTo>
                    <a:cubicBezTo>
                      <a:pt x="796156" y="132843"/>
                      <a:pt x="797963" y="134651"/>
                      <a:pt x="797963" y="137362"/>
                    </a:cubicBezTo>
                    <a:cubicBezTo>
                      <a:pt x="797963" y="140073"/>
                      <a:pt x="796156" y="141880"/>
                      <a:pt x="793445" y="141880"/>
                    </a:cubicBezTo>
                    <a:cubicBezTo>
                      <a:pt x="790733" y="141880"/>
                      <a:pt x="788926" y="140073"/>
                      <a:pt x="788926" y="137362"/>
                    </a:cubicBezTo>
                    <a:cubicBezTo>
                      <a:pt x="788926" y="134651"/>
                      <a:pt x="790733" y="132843"/>
                      <a:pt x="793445" y="132843"/>
                    </a:cubicBezTo>
                    <a:lnTo>
                      <a:pt x="793445" y="132843"/>
                    </a:lnTo>
                    <a:close/>
                    <a:moveTo>
                      <a:pt x="774467" y="132843"/>
                    </a:moveTo>
                    <a:cubicBezTo>
                      <a:pt x="777178" y="132843"/>
                      <a:pt x="778985" y="134651"/>
                      <a:pt x="778985" y="137362"/>
                    </a:cubicBezTo>
                    <a:cubicBezTo>
                      <a:pt x="778985" y="140073"/>
                      <a:pt x="777178" y="141880"/>
                      <a:pt x="774467" y="141880"/>
                    </a:cubicBezTo>
                    <a:cubicBezTo>
                      <a:pt x="771756" y="141880"/>
                      <a:pt x="769948" y="140073"/>
                      <a:pt x="769948" y="137362"/>
                    </a:cubicBezTo>
                    <a:cubicBezTo>
                      <a:pt x="769948" y="134651"/>
                      <a:pt x="771756" y="132843"/>
                      <a:pt x="774467" y="132843"/>
                    </a:cubicBezTo>
                    <a:lnTo>
                      <a:pt x="774467" y="132843"/>
                    </a:lnTo>
                    <a:close/>
                    <a:moveTo>
                      <a:pt x="756393" y="132843"/>
                    </a:moveTo>
                    <a:cubicBezTo>
                      <a:pt x="759104" y="132843"/>
                      <a:pt x="760912" y="134651"/>
                      <a:pt x="760912" y="137362"/>
                    </a:cubicBezTo>
                    <a:cubicBezTo>
                      <a:pt x="760912" y="140073"/>
                      <a:pt x="759104" y="141880"/>
                      <a:pt x="756393" y="141880"/>
                    </a:cubicBezTo>
                    <a:cubicBezTo>
                      <a:pt x="753682" y="141880"/>
                      <a:pt x="751875" y="140073"/>
                      <a:pt x="751875" y="137362"/>
                    </a:cubicBezTo>
                    <a:cubicBezTo>
                      <a:pt x="751875" y="134651"/>
                      <a:pt x="753682" y="132843"/>
                      <a:pt x="756393" y="132843"/>
                    </a:cubicBezTo>
                    <a:lnTo>
                      <a:pt x="756393" y="132843"/>
                    </a:lnTo>
                    <a:close/>
                    <a:moveTo>
                      <a:pt x="737415" y="132843"/>
                    </a:moveTo>
                    <a:cubicBezTo>
                      <a:pt x="740126" y="132843"/>
                      <a:pt x="741934" y="134651"/>
                      <a:pt x="741934" y="137362"/>
                    </a:cubicBezTo>
                    <a:cubicBezTo>
                      <a:pt x="741934" y="140073"/>
                      <a:pt x="740126" y="141880"/>
                      <a:pt x="737415" y="141880"/>
                    </a:cubicBezTo>
                    <a:cubicBezTo>
                      <a:pt x="734704" y="141880"/>
                      <a:pt x="732897" y="140073"/>
                      <a:pt x="732897" y="137362"/>
                    </a:cubicBezTo>
                    <a:cubicBezTo>
                      <a:pt x="732897" y="134651"/>
                      <a:pt x="734704" y="132843"/>
                      <a:pt x="737415" y="132843"/>
                    </a:cubicBezTo>
                    <a:lnTo>
                      <a:pt x="737415" y="132843"/>
                    </a:lnTo>
                    <a:close/>
                    <a:moveTo>
                      <a:pt x="718438" y="132843"/>
                    </a:moveTo>
                    <a:cubicBezTo>
                      <a:pt x="721149" y="132843"/>
                      <a:pt x="722956" y="134651"/>
                      <a:pt x="722956" y="137362"/>
                    </a:cubicBezTo>
                    <a:cubicBezTo>
                      <a:pt x="722956" y="140073"/>
                      <a:pt x="721149" y="141880"/>
                      <a:pt x="718438" y="141880"/>
                    </a:cubicBezTo>
                    <a:cubicBezTo>
                      <a:pt x="715727" y="141880"/>
                      <a:pt x="713919" y="140073"/>
                      <a:pt x="713919" y="137362"/>
                    </a:cubicBezTo>
                    <a:cubicBezTo>
                      <a:pt x="713919" y="134651"/>
                      <a:pt x="715727" y="132843"/>
                      <a:pt x="718438" y="132843"/>
                    </a:cubicBezTo>
                    <a:lnTo>
                      <a:pt x="718438" y="132843"/>
                    </a:lnTo>
                    <a:close/>
                    <a:moveTo>
                      <a:pt x="699460" y="132843"/>
                    </a:moveTo>
                    <a:cubicBezTo>
                      <a:pt x="702171" y="132843"/>
                      <a:pt x="703979" y="134651"/>
                      <a:pt x="703979" y="137362"/>
                    </a:cubicBezTo>
                    <a:cubicBezTo>
                      <a:pt x="703979" y="140073"/>
                      <a:pt x="702171" y="141880"/>
                      <a:pt x="699460" y="141880"/>
                    </a:cubicBezTo>
                    <a:cubicBezTo>
                      <a:pt x="696749" y="141880"/>
                      <a:pt x="694942" y="140073"/>
                      <a:pt x="694942" y="137362"/>
                    </a:cubicBezTo>
                    <a:cubicBezTo>
                      <a:pt x="694942" y="134651"/>
                      <a:pt x="696749" y="132843"/>
                      <a:pt x="699460" y="132843"/>
                    </a:cubicBezTo>
                    <a:lnTo>
                      <a:pt x="699460" y="132843"/>
                    </a:lnTo>
                    <a:close/>
                    <a:moveTo>
                      <a:pt x="680483" y="132843"/>
                    </a:moveTo>
                    <a:cubicBezTo>
                      <a:pt x="683194" y="132843"/>
                      <a:pt x="685001" y="134651"/>
                      <a:pt x="685001" y="137362"/>
                    </a:cubicBezTo>
                    <a:cubicBezTo>
                      <a:pt x="685001" y="140073"/>
                      <a:pt x="683194" y="141880"/>
                      <a:pt x="680483" y="141880"/>
                    </a:cubicBezTo>
                    <a:cubicBezTo>
                      <a:pt x="677771" y="141880"/>
                      <a:pt x="675964" y="140073"/>
                      <a:pt x="675964" y="137362"/>
                    </a:cubicBezTo>
                    <a:cubicBezTo>
                      <a:pt x="675964" y="134651"/>
                      <a:pt x="678675" y="132843"/>
                      <a:pt x="680483" y="132843"/>
                    </a:cubicBezTo>
                    <a:lnTo>
                      <a:pt x="680483" y="132843"/>
                    </a:lnTo>
                    <a:close/>
                    <a:moveTo>
                      <a:pt x="662409" y="132843"/>
                    </a:moveTo>
                    <a:cubicBezTo>
                      <a:pt x="665120" y="132843"/>
                      <a:pt x="666927" y="134651"/>
                      <a:pt x="666927" y="137362"/>
                    </a:cubicBezTo>
                    <a:cubicBezTo>
                      <a:pt x="666927" y="140073"/>
                      <a:pt x="665120" y="141880"/>
                      <a:pt x="662409" y="141880"/>
                    </a:cubicBezTo>
                    <a:cubicBezTo>
                      <a:pt x="659698" y="141880"/>
                      <a:pt x="657890" y="140073"/>
                      <a:pt x="657890" y="137362"/>
                    </a:cubicBezTo>
                    <a:cubicBezTo>
                      <a:pt x="657890" y="134651"/>
                      <a:pt x="659698" y="132843"/>
                      <a:pt x="662409" y="132843"/>
                    </a:cubicBezTo>
                    <a:lnTo>
                      <a:pt x="662409" y="132843"/>
                    </a:lnTo>
                    <a:close/>
                    <a:moveTo>
                      <a:pt x="643431" y="132843"/>
                    </a:moveTo>
                    <a:cubicBezTo>
                      <a:pt x="646142" y="132843"/>
                      <a:pt x="647950" y="134651"/>
                      <a:pt x="647950" y="137362"/>
                    </a:cubicBezTo>
                    <a:cubicBezTo>
                      <a:pt x="647950" y="140073"/>
                      <a:pt x="646142" y="141880"/>
                      <a:pt x="643431" y="141880"/>
                    </a:cubicBezTo>
                    <a:cubicBezTo>
                      <a:pt x="640720" y="141880"/>
                      <a:pt x="638913" y="140073"/>
                      <a:pt x="638913" y="137362"/>
                    </a:cubicBezTo>
                    <a:cubicBezTo>
                      <a:pt x="638913" y="134651"/>
                      <a:pt x="640720" y="132843"/>
                      <a:pt x="643431" y="132843"/>
                    </a:cubicBezTo>
                    <a:lnTo>
                      <a:pt x="643431" y="132843"/>
                    </a:lnTo>
                    <a:close/>
                    <a:moveTo>
                      <a:pt x="624453" y="132843"/>
                    </a:moveTo>
                    <a:cubicBezTo>
                      <a:pt x="627165" y="132843"/>
                      <a:pt x="628972" y="134651"/>
                      <a:pt x="628972" y="137362"/>
                    </a:cubicBezTo>
                    <a:cubicBezTo>
                      <a:pt x="628972" y="140073"/>
                      <a:pt x="627165" y="141880"/>
                      <a:pt x="624453" y="141880"/>
                    </a:cubicBezTo>
                    <a:cubicBezTo>
                      <a:pt x="621742" y="141880"/>
                      <a:pt x="619935" y="140073"/>
                      <a:pt x="619935" y="137362"/>
                    </a:cubicBezTo>
                    <a:cubicBezTo>
                      <a:pt x="619935" y="134651"/>
                      <a:pt x="621742" y="132843"/>
                      <a:pt x="624453" y="132843"/>
                    </a:cubicBezTo>
                    <a:lnTo>
                      <a:pt x="624453" y="132843"/>
                    </a:lnTo>
                    <a:close/>
                    <a:moveTo>
                      <a:pt x="605476" y="132843"/>
                    </a:moveTo>
                    <a:cubicBezTo>
                      <a:pt x="608187" y="132843"/>
                      <a:pt x="609994" y="134651"/>
                      <a:pt x="609994" y="137362"/>
                    </a:cubicBezTo>
                    <a:cubicBezTo>
                      <a:pt x="609994" y="140073"/>
                      <a:pt x="608187" y="141880"/>
                      <a:pt x="605476" y="141880"/>
                    </a:cubicBezTo>
                    <a:cubicBezTo>
                      <a:pt x="602765" y="141880"/>
                      <a:pt x="600957" y="140073"/>
                      <a:pt x="600957" y="137362"/>
                    </a:cubicBezTo>
                    <a:cubicBezTo>
                      <a:pt x="600957" y="134651"/>
                      <a:pt x="602765" y="132843"/>
                      <a:pt x="605476" y="132843"/>
                    </a:cubicBezTo>
                    <a:lnTo>
                      <a:pt x="605476" y="132843"/>
                    </a:lnTo>
                    <a:close/>
                    <a:moveTo>
                      <a:pt x="586498" y="132843"/>
                    </a:moveTo>
                    <a:cubicBezTo>
                      <a:pt x="589209" y="132843"/>
                      <a:pt x="591017" y="134651"/>
                      <a:pt x="591017" y="137362"/>
                    </a:cubicBezTo>
                    <a:cubicBezTo>
                      <a:pt x="591017" y="140073"/>
                      <a:pt x="589209" y="141880"/>
                      <a:pt x="586498" y="141880"/>
                    </a:cubicBezTo>
                    <a:cubicBezTo>
                      <a:pt x="583787" y="141880"/>
                      <a:pt x="581980" y="140073"/>
                      <a:pt x="581980" y="137362"/>
                    </a:cubicBezTo>
                    <a:cubicBezTo>
                      <a:pt x="581980" y="134651"/>
                      <a:pt x="584691" y="132843"/>
                      <a:pt x="586498" y="132843"/>
                    </a:cubicBezTo>
                    <a:lnTo>
                      <a:pt x="586498" y="132843"/>
                    </a:lnTo>
                    <a:close/>
                    <a:moveTo>
                      <a:pt x="568424" y="132843"/>
                    </a:moveTo>
                    <a:cubicBezTo>
                      <a:pt x="571135" y="132843"/>
                      <a:pt x="572943" y="134651"/>
                      <a:pt x="572943" y="137362"/>
                    </a:cubicBezTo>
                    <a:cubicBezTo>
                      <a:pt x="572943" y="140073"/>
                      <a:pt x="571135" y="141880"/>
                      <a:pt x="568424" y="141880"/>
                    </a:cubicBezTo>
                    <a:cubicBezTo>
                      <a:pt x="565713" y="141880"/>
                      <a:pt x="563906" y="140073"/>
                      <a:pt x="563906" y="137362"/>
                    </a:cubicBezTo>
                    <a:cubicBezTo>
                      <a:pt x="563906" y="134651"/>
                      <a:pt x="565713" y="132843"/>
                      <a:pt x="568424" y="132843"/>
                    </a:cubicBezTo>
                    <a:lnTo>
                      <a:pt x="568424" y="132843"/>
                    </a:lnTo>
                    <a:close/>
                    <a:moveTo>
                      <a:pt x="549447" y="132843"/>
                    </a:moveTo>
                    <a:cubicBezTo>
                      <a:pt x="552158" y="132843"/>
                      <a:pt x="553965" y="134651"/>
                      <a:pt x="553965" y="137362"/>
                    </a:cubicBezTo>
                    <a:cubicBezTo>
                      <a:pt x="553965" y="140073"/>
                      <a:pt x="552158" y="141880"/>
                      <a:pt x="549447" y="141880"/>
                    </a:cubicBezTo>
                    <a:cubicBezTo>
                      <a:pt x="546736" y="141880"/>
                      <a:pt x="544928" y="140073"/>
                      <a:pt x="544928" y="137362"/>
                    </a:cubicBezTo>
                    <a:cubicBezTo>
                      <a:pt x="544928" y="134651"/>
                      <a:pt x="546736" y="132843"/>
                      <a:pt x="549447" y="132843"/>
                    </a:cubicBezTo>
                    <a:lnTo>
                      <a:pt x="549447" y="132843"/>
                    </a:lnTo>
                    <a:close/>
                    <a:moveTo>
                      <a:pt x="530469" y="132843"/>
                    </a:moveTo>
                    <a:cubicBezTo>
                      <a:pt x="533180" y="132843"/>
                      <a:pt x="534988" y="134651"/>
                      <a:pt x="534988" y="137362"/>
                    </a:cubicBezTo>
                    <a:cubicBezTo>
                      <a:pt x="534988" y="140073"/>
                      <a:pt x="533180" y="141880"/>
                      <a:pt x="530469" y="141880"/>
                    </a:cubicBezTo>
                    <a:cubicBezTo>
                      <a:pt x="527758" y="141880"/>
                      <a:pt x="525951" y="140073"/>
                      <a:pt x="525951" y="137362"/>
                    </a:cubicBezTo>
                    <a:cubicBezTo>
                      <a:pt x="525951" y="134651"/>
                      <a:pt x="527758" y="132843"/>
                      <a:pt x="530469" y="132843"/>
                    </a:cubicBezTo>
                    <a:lnTo>
                      <a:pt x="530469" y="132843"/>
                    </a:lnTo>
                    <a:close/>
                    <a:moveTo>
                      <a:pt x="511492" y="132843"/>
                    </a:moveTo>
                    <a:cubicBezTo>
                      <a:pt x="514203" y="132843"/>
                      <a:pt x="516010" y="134651"/>
                      <a:pt x="516010" y="137362"/>
                    </a:cubicBezTo>
                    <a:cubicBezTo>
                      <a:pt x="516010" y="140073"/>
                      <a:pt x="514203" y="141880"/>
                      <a:pt x="511492" y="141880"/>
                    </a:cubicBezTo>
                    <a:cubicBezTo>
                      <a:pt x="508780" y="141880"/>
                      <a:pt x="506973" y="140073"/>
                      <a:pt x="506973" y="137362"/>
                    </a:cubicBezTo>
                    <a:cubicBezTo>
                      <a:pt x="506973" y="134651"/>
                      <a:pt x="508780" y="132843"/>
                      <a:pt x="511492" y="132843"/>
                    </a:cubicBezTo>
                    <a:lnTo>
                      <a:pt x="511492" y="132843"/>
                    </a:lnTo>
                    <a:close/>
                    <a:moveTo>
                      <a:pt x="493418" y="132843"/>
                    </a:moveTo>
                    <a:cubicBezTo>
                      <a:pt x="496129" y="132843"/>
                      <a:pt x="497936" y="134651"/>
                      <a:pt x="497936" y="137362"/>
                    </a:cubicBezTo>
                    <a:cubicBezTo>
                      <a:pt x="497936" y="140073"/>
                      <a:pt x="496129" y="141880"/>
                      <a:pt x="493418" y="141880"/>
                    </a:cubicBezTo>
                    <a:cubicBezTo>
                      <a:pt x="490707" y="141880"/>
                      <a:pt x="488899" y="140073"/>
                      <a:pt x="488899" y="137362"/>
                    </a:cubicBezTo>
                    <a:cubicBezTo>
                      <a:pt x="488899" y="134651"/>
                      <a:pt x="490707" y="132843"/>
                      <a:pt x="493418" y="132843"/>
                    </a:cubicBezTo>
                    <a:lnTo>
                      <a:pt x="493418" y="132843"/>
                    </a:lnTo>
                    <a:close/>
                    <a:moveTo>
                      <a:pt x="474440" y="132843"/>
                    </a:moveTo>
                    <a:cubicBezTo>
                      <a:pt x="477151" y="132843"/>
                      <a:pt x="478959" y="134651"/>
                      <a:pt x="478959" y="137362"/>
                    </a:cubicBezTo>
                    <a:cubicBezTo>
                      <a:pt x="478959" y="140073"/>
                      <a:pt x="477151" y="141880"/>
                      <a:pt x="474440" y="141880"/>
                    </a:cubicBezTo>
                    <a:cubicBezTo>
                      <a:pt x="471729" y="141880"/>
                      <a:pt x="469922" y="140073"/>
                      <a:pt x="469922" y="137362"/>
                    </a:cubicBezTo>
                    <a:cubicBezTo>
                      <a:pt x="469922" y="134651"/>
                      <a:pt x="471729" y="132843"/>
                      <a:pt x="474440" y="132843"/>
                    </a:cubicBezTo>
                    <a:lnTo>
                      <a:pt x="474440" y="132843"/>
                    </a:lnTo>
                    <a:close/>
                    <a:moveTo>
                      <a:pt x="455462" y="132843"/>
                    </a:moveTo>
                    <a:cubicBezTo>
                      <a:pt x="458174" y="132843"/>
                      <a:pt x="459981" y="134651"/>
                      <a:pt x="459981" y="137362"/>
                    </a:cubicBezTo>
                    <a:cubicBezTo>
                      <a:pt x="459981" y="140073"/>
                      <a:pt x="458174" y="141880"/>
                      <a:pt x="455462" y="141880"/>
                    </a:cubicBezTo>
                    <a:cubicBezTo>
                      <a:pt x="452751" y="141880"/>
                      <a:pt x="450944" y="140073"/>
                      <a:pt x="450944" y="137362"/>
                    </a:cubicBezTo>
                    <a:cubicBezTo>
                      <a:pt x="450944" y="134651"/>
                      <a:pt x="452751" y="132843"/>
                      <a:pt x="455462" y="132843"/>
                    </a:cubicBezTo>
                    <a:lnTo>
                      <a:pt x="455462" y="132843"/>
                    </a:lnTo>
                    <a:close/>
                    <a:moveTo>
                      <a:pt x="436485" y="132843"/>
                    </a:moveTo>
                    <a:cubicBezTo>
                      <a:pt x="439196" y="132843"/>
                      <a:pt x="441003" y="134651"/>
                      <a:pt x="441003" y="137362"/>
                    </a:cubicBezTo>
                    <a:cubicBezTo>
                      <a:pt x="441003" y="140073"/>
                      <a:pt x="439196" y="141880"/>
                      <a:pt x="436485" y="141880"/>
                    </a:cubicBezTo>
                    <a:cubicBezTo>
                      <a:pt x="433774" y="141880"/>
                      <a:pt x="431966" y="140073"/>
                      <a:pt x="431966" y="137362"/>
                    </a:cubicBezTo>
                    <a:cubicBezTo>
                      <a:pt x="431966" y="134651"/>
                      <a:pt x="433774" y="132843"/>
                      <a:pt x="436485" y="132843"/>
                    </a:cubicBezTo>
                    <a:lnTo>
                      <a:pt x="436485" y="132843"/>
                    </a:lnTo>
                    <a:close/>
                    <a:moveTo>
                      <a:pt x="417507" y="132843"/>
                    </a:moveTo>
                    <a:cubicBezTo>
                      <a:pt x="420218" y="132843"/>
                      <a:pt x="422026" y="134651"/>
                      <a:pt x="422026" y="137362"/>
                    </a:cubicBezTo>
                    <a:cubicBezTo>
                      <a:pt x="422026" y="140073"/>
                      <a:pt x="420218" y="141880"/>
                      <a:pt x="417507" y="141880"/>
                    </a:cubicBezTo>
                    <a:cubicBezTo>
                      <a:pt x="414796" y="141880"/>
                      <a:pt x="412989" y="140073"/>
                      <a:pt x="412989" y="137362"/>
                    </a:cubicBezTo>
                    <a:cubicBezTo>
                      <a:pt x="412989" y="134651"/>
                      <a:pt x="415700" y="132843"/>
                      <a:pt x="417507" y="132843"/>
                    </a:cubicBezTo>
                    <a:lnTo>
                      <a:pt x="417507" y="132843"/>
                    </a:lnTo>
                    <a:close/>
                    <a:moveTo>
                      <a:pt x="399433" y="132843"/>
                    </a:moveTo>
                    <a:cubicBezTo>
                      <a:pt x="402144" y="132843"/>
                      <a:pt x="403952" y="134651"/>
                      <a:pt x="403952" y="137362"/>
                    </a:cubicBezTo>
                    <a:cubicBezTo>
                      <a:pt x="403952" y="140073"/>
                      <a:pt x="402144" y="141880"/>
                      <a:pt x="399433" y="141880"/>
                    </a:cubicBezTo>
                    <a:cubicBezTo>
                      <a:pt x="396722" y="141880"/>
                      <a:pt x="394915" y="140073"/>
                      <a:pt x="394915" y="137362"/>
                    </a:cubicBezTo>
                    <a:cubicBezTo>
                      <a:pt x="394915" y="134651"/>
                      <a:pt x="396722" y="132843"/>
                      <a:pt x="399433" y="132843"/>
                    </a:cubicBezTo>
                    <a:lnTo>
                      <a:pt x="399433" y="132843"/>
                    </a:lnTo>
                    <a:close/>
                    <a:moveTo>
                      <a:pt x="380456" y="132843"/>
                    </a:moveTo>
                    <a:cubicBezTo>
                      <a:pt x="383167" y="132843"/>
                      <a:pt x="384974" y="134651"/>
                      <a:pt x="384974" y="137362"/>
                    </a:cubicBezTo>
                    <a:cubicBezTo>
                      <a:pt x="384974" y="140073"/>
                      <a:pt x="383167" y="141880"/>
                      <a:pt x="380456" y="141880"/>
                    </a:cubicBezTo>
                    <a:cubicBezTo>
                      <a:pt x="377745" y="141880"/>
                      <a:pt x="375937" y="140073"/>
                      <a:pt x="375937" y="137362"/>
                    </a:cubicBezTo>
                    <a:cubicBezTo>
                      <a:pt x="375937" y="134651"/>
                      <a:pt x="377745" y="132843"/>
                      <a:pt x="380456" y="132843"/>
                    </a:cubicBezTo>
                    <a:lnTo>
                      <a:pt x="380456" y="132843"/>
                    </a:lnTo>
                    <a:close/>
                    <a:moveTo>
                      <a:pt x="361478" y="132843"/>
                    </a:moveTo>
                    <a:cubicBezTo>
                      <a:pt x="364189" y="132843"/>
                      <a:pt x="365997" y="134651"/>
                      <a:pt x="365997" y="137362"/>
                    </a:cubicBezTo>
                    <a:cubicBezTo>
                      <a:pt x="365997" y="140073"/>
                      <a:pt x="364189" y="141880"/>
                      <a:pt x="361478" y="141880"/>
                    </a:cubicBezTo>
                    <a:cubicBezTo>
                      <a:pt x="358767" y="141880"/>
                      <a:pt x="356960" y="140073"/>
                      <a:pt x="356960" y="137362"/>
                    </a:cubicBezTo>
                    <a:cubicBezTo>
                      <a:pt x="356960" y="134651"/>
                      <a:pt x="358767" y="132843"/>
                      <a:pt x="361478" y="132843"/>
                    </a:cubicBezTo>
                    <a:lnTo>
                      <a:pt x="361478" y="132843"/>
                    </a:lnTo>
                    <a:close/>
                    <a:moveTo>
                      <a:pt x="342501" y="132843"/>
                    </a:moveTo>
                    <a:cubicBezTo>
                      <a:pt x="345212" y="132843"/>
                      <a:pt x="347019" y="134651"/>
                      <a:pt x="347019" y="137362"/>
                    </a:cubicBezTo>
                    <a:cubicBezTo>
                      <a:pt x="347019" y="140073"/>
                      <a:pt x="345212" y="141880"/>
                      <a:pt x="342501" y="141880"/>
                    </a:cubicBezTo>
                    <a:cubicBezTo>
                      <a:pt x="339789" y="141880"/>
                      <a:pt x="337982" y="140073"/>
                      <a:pt x="337982" y="137362"/>
                    </a:cubicBezTo>
                    <a:cubicBezTo>
                      <a:pt x="337982" y="134651"/>
                      <a:pt x="339789" y="132843"/>
                      <a:pt x="342501" y="132843"/>
                    </a:cubicBezTo>
                    <a:lnTo>
                      <a:pt x="342501" y="132843"/>
                    </a:lnTo>
                    <a:close/>
                    <a:moveTo>
                      <a:pt x="323523" y="132843"/>
                    </a:moveTo>
                    <a:cubicBezTo>
                      <a:pt x="326234" y="132843"/>
                      <a:pt x="328041" y="134651"/>
                      <a:pt x="328041" y="137362"/>
                    </a:cubicBezTo>
                    <a:cubicBezTo>
                      <a:pt x="328041" y="140073"/>
                      <a:pt x="326234" y="141880"/>
                      <a:pt x="323523" y="141880"/>
                    </a:cubicBezTo>
                    <a:cubicBezTo>
                      <a:pt x="320812" y="141880"/>
                      <a:pt x="319004" y="140073"/>
                      <a:pt x="319004" y="137362"/>
                    </a:cubicBezTo>
                    <a:cubicBezTo>
                      <a:pt x="319004" y="134651"/>
                      <a:pt x="321716" y="132843"/>
                      <a:pt x="323523" y="132843"/>
                    </a:cubicBezTo>
                    <a:lnTo>
                      <a:pt x="323523" y="132843"/>
                    </a:lnTo>
                    <a:close/>
                    <a:moveTo>
                      <a:pt x="305449" y="132843"/>
                    </a:moveTo>
                    <a:cubicBezTo>
                      <a:pt x="308160" y="132843"/>
                      <a:pt x="309968" y="134651"/>
                      <a:pt x="309968" y="137362"/>
                    </a:cubicBezTo>
                    <a:cubicBezTo>
                      <a:pt x="309968" y="140073"/>
                      <a:pt x="308160" y="141880"/>
                      <a:pt x="305449" y="141880"/>
                    </a:cubicBezTo>
                    <a:cubicBezTo>
                      <a:pt x="302738" y="141880"/>
                      <a:pt x="300931" y="140073"/>
                      <a:pt x="300931" y="137362"/>
                    </a:cubicBezTo>
                    <a:cubicBezTo>
                      <a:pt x="300931" y="134651"/>
                      <a:pt x="302738" y="132843"/>
                      <a:pt x="305449" y="132843"/>
                    </a:cubicBezTo>
                    <a:lnTo>
                      <a:pt x="305449" y="132843"/>
                    </a:lnTo>
                    <a:close/>
                    <a:moveTo>
                      <a:pt x="286471" y="132843"/>
                    </a:moveTo>
                    <a:cubicBezTo>
                      <a:pt x="289182" y="132843"/>
                      <a:pt x="290990" y="134651"/>
                      <a:pt x="290990" y="137362"/>
                    </a:cubicBezTo>
                    <a:cubicBezTo>
                      <a:pt x="290990" y="140073"/>
                      <a:pt x="289182" y="141880"/>
                      <a:pt x="286471" y="141880"/>
                    </a:cubicBezTo>
                    <a:cubicBezTo>
                      <a:pt x="283760" y="141880"/>
                      <a:pt x="281953" y="140073"/>
                      <a:pt x="281953" y="137362"/>
                    </a:cubicBezTo>
                    <a:cubicBezTo>
                      <a:pt x="281953" y="134651"/>
                      <a:pt x="283760" y="132843"/>
                      <a:pt x="286471" y="132843"/>
                    </a:cubicBezTo>
                    <a:lnTo>
                      <a:pt x="286471" y="132843"/>
                    </a:lnTo>
                    <a:close/>
                    <a:moveTo>
                      <a:pt x="840437" y="122903"/>
                    </a:moveTo>
                    <a:cubicBezTo>
                      <a:pt x="843148" y="122903"/>
                      <a:pt x="844955" y="124710"/>
                      <a:pt x="844955" y="127421"/>
                    </a:cubicBezTo>
                    <a:cubicBezTo>
                      <a:pt x="844955" y="130132"/>
                      <a:pt x="843148" y="131940"/>
                      <a:pt x="840437" y="131940"/>
                    </a:cubicBezTo>
                    <a:cubicBezTo>
                      <a:pt x="837726" y="131940"/>
                      <a:pt x="835918" y="130132"/>
                      <a:pt x="835918" y="127421"/>
                    </a:cubicBezTo>
                    <a:cubicBezTo>
                      <a:pt x="835918" y="125614"/>
                      <a:pt x="837726" y="122903"/>
                      <a:pt x="840437" y="122903"/>
                    </a:cubicBezTo>
                    <a:lnTo>
                      <a:pt x="840437" y="122903"/>
                    </a:lnTo>
                    <a:close/>
                    <a:moveTo>
                      <a:pt x="821459" y="122903"/>
                    </a:moveTo>
                    <a:cubicBezTo>
                      <a:pt x="824170" y="122903"/>
                      <a:pt x="825978" y="124710"/>
                      <a:pt x="825978" y="127421"/>
                    </a:cubicBezTo>
                    <a:cubicBezTo>
                      <a:pt x="825978" y="130132"/>
                      <a:pt x="824170" y="131940"/>
                      <a:pt x="821459" y="131940"/>
                    </a:cubicBezTo>
                    <a:cubicBezTo>
                      <a:pt x="818748" y="131940"/>
                      <a:pt x="816941" y="130132"/>
                      <a:pt x="816941" y="127421"/>
                    </a:cubicBezTo>
                    <a:cubicBezTo>
                      <a:pt x="816941" y="125614"/>
                      <a:pt x="818748" y="122903"/>
                      <a:pt x="821459" y="122903"/>
                    </a:cubicBezTo>
                    <a:lnTo>
                      <a:pt x="821459" y="122903"/>
                    </a:lnTo>
                    <a:close/>
                    <a:moveTo>
                      <a:pt x="803385" y="122903"/>
                    </a:moveTo>
                    <a:cubicBezTo>
                      <a:pt x="806096" y="122903"/>
                      <a:pt x="807904" y="124710"/>
                      <a:pt x="807904" y="127421"/>
                    </a:cubicBezTo>
                    <a:cubicBezTo>
                      <a:pt x="807904" y="130132"/>
                      <a:pt x="806096" y="131940"/>
                      <a:pt x="803385" y="131940"/>
                    </a:cubicBezTo>
                    <a:cubicBezTo>
                      <a:pt x="800674" y="131940"/>
                      <a:pt x="798867" y="130132"/>
                      <a:pt x="798867" y="127421"/>
                    </a:cubicBezTo>
                    <a:cubicBezTo>
                      <a:pt x="797963" y="125614"/>
                      <a:pt x="800674" y="122903"/>
                      <a:pt x="803385" y="122903"/>
                    </a:cubicBezTo>
                    <a:lnTo>
                      <a:pt x="803385" y="122903"/>
                    </a:lnTo>
                    <a:close/>
                    <a:moveTo>
                      <a:pt x="784408" y="122903"/>
                    </a:moveTo>
                    <a:cubicBezTo>
                      <a:pt x="787119" y="122903"/>
                      <a:pt x="788926" y="124710"/>
                      <a:pt x="788926" y="127421"/>
                    </a:cubicBezTo>
                    <a:cubicBezTo>
                      <a:pt x="788926" y="130132"/>
                      <a:pt x="787119" y="131940"/>
                      <a:pt x="784408" y="131940"/>
                    </a:cubicBezTo>
                    <a:cubicBezTo>
                      <a:pt x="781696" y="131940"/>
                      <a:pt x="779889" y="130132"/>
                      <a:pt x="779889" y="127421"/>
                    </a:cubicBezTo>
                    <a:cubicBezTo>
                      <a:pt x="778985" y="125614"/>
                      <a:pt x="781696" y="122903"/>
                      <a:pt x="784408" y="122903"/>
                    </a:cubicBezTo>
                    <a:lnTo>
                      <a:pt x="784408" y="122903"/>
                    </a:lnTo>
                    <a:close/>
                    <a:moveTo>
                      <a:pt x="765430" y="122903"/>
                    </a:moveTo>
                    <a:cubicBezTo>
                      <a:pt x="768141" y="122903"/>
                      <a:pt x="769948" y="124710"/>
                      <a:pt x="769948" y="127421"/>
                    </a:cubicBezTo>
                    <a:cubicBezTo>
                      <a:pt x="769948" y="130132"/>
                      <a:pt x="768141" y="131940"/>
                      <a:pt x="765430" y="131940"/>
                    </a:cubicBezTo>
                    <a:cubicBezTo>
                      <a:pt x="762719" y="131940"/>
                      <a:pt x="760912" y="130132"/>
                      <a:pt x="760912" y="127421"/>
                    </a:cubicBezTo>
                    <a:cubicBezTo>
                      <a:pt x="760912" y="125614"/>
                      <a:pt x="762719" y="122903"/>
                      <a:pt x="765430" y="122903"/>
                    </a:cubicBezTo>
                    <a:lnTo>
                      <a:pt x="765430" y="122903"/>
                    </a:lnTo>
                    <a:close/>
                    <a:moveTo>
                      <a:pt x="746452" y="122903"/>
                    </a:moveTo>
                    <a:cubicBezTo>
                      <a:pt x="749163" y="122903"/>
                      <a:pt x="750971" y="124710"/>
                      <a:pt x="750971" y="127421"/>
                    </a:cubicBezTo>
                    <a:cubicBezTo>
                      <a:pt x="750971" y="130132"/>
                      <a:pt x="749163" y="131940"/>
                      <a:pt x="746452" y="131940"/>
                    </a:cubicBezTo>
                    <a:cubicBezTo>
                      <a:pt x="743741" y="131940"/>
                      <a:pt x="741934" y="130132"/>
                      <a:pt x="741934" y="127421"/>
                    </a:cubicBezTo>
                    <a:cubicBezTo>
                      <a:pt x="741934" y="125614"/>
                      <a:pt x="743741" y="122903"/>
                      <a:pt x="746452" y="122903"/>
                    </a:cubicBezTo>
                    <a:lnTo>
                      <a:pt x="746452" y="122903"/>
                    </a:lnTo>
                    <a:close/>
                    <a:moveTo>
                      <a:pt x="727475" y="122903"/>
                    </a:moveTo>
                    <a:cubicBezTo>
                      <a:pt x="730186" y="122903"/>
                      <a:pt x="731993" y="124710"/>
                      <a:pt x="731993" y="127421"/>
                    </a:cubicBezTo>
                    <a:cubicBezTo>
                      <a:pt x="731993" y="130132"/>
                      <a:pt x="730186" y="131940"/>
                      <a:pt x="727475" y="131940"/>
                    </a:cubicBezTo>
                    <a:cubicBezTo>
                      <a:pt x="724764" y="131940"/>
                      <a:pt x="722956" y="130132"/>
                      <a:pt x="722956" y="127421"/>
                    </a:cubicBezTo>
                    <a:cubicBezTo>
                      <a:pt x="722956" y="125614"/>
                      <a:pt x="724764" y="122903"/>
                      <a:pt x="727475" y="122903"/>
                    </a:cubicBezTo>
                    <a:lnTo>
                      <a:pt x="727475" y="122903"/>
                    </a:lnTo>
                    <a:close/>
                    <a:moveTo>
                      <a:pt x="709401" y="122903"/>
                    </a:moveTo>
                    <a:cubicBezTo>
                      <a:pt x="712112" y="122903"/>
                      <a:pt x="713919" y="124710"/>
                      <a:pt x="713919" y="127421"/>
                    </a:cubicBezTo>
                    <a:cubicBezTo>
                      <a:pt x="713919" y="130132"/>
                      <a:pt x="712112" y="131940"/>
                      <a:pt x="709401" y="131940"/>
                    </a:cubicBezTo>
                    <a:cubicBezTo>
                      <a:pt x="706690" y="131940"/>
                      <a:pt x="704882" y="130132"/>
                      <a:pt x="704882" y="127421"/>
                    </a:cubicBezTo>
                    <a:cubicBezTo>
                      <a:pt x="703979" y="125614"/>
                      <a:pt x="706690" y="122903"/>
                      <a:pt x="709401" y="122903"/>
                    </a:cubicBezTo>
                    <a:lnTo>
                      <a:pt x="709401" y="122903"/>
                    </a:lnTo>
                    <a:close/>
                    <a:moveTo>
                      <a:pt x="690423" y="122903"/>
                    </a:moveTo>
                    <a:cubicBezTo>
                      <a:pt x="693134" y="122903"/>
                      <a:pt x="694942" y="124710"/>
                      <a:pt x="694942" y="127421"/>
                    </a:cubicBezTo>
                    <a:cubicBezTo>
                      <a:pt x="694942" y="130132"/>
                      <a:pt x="693134" y="131940"/>
                      <a:pt x="690423" y="131940"/>
                    </a:cubicBezTo>
                    <a:cubicBezTo>
                      <a:pt x="687712" y="131940"/>
                      <a:pt x="685905" y="130132"/>
                      <a:pt x="685905" y="127421"/>
                    </a:cubicBezTo>
                    <a:cubicBezTo>
                      <a:pt x="685905" y="125614"/>
                      <a:pt x="687712" y="122903"/>
                      <a:pt x="690423" y="122903"/>
                    </a:cubicBezTo>
                    <a:lnTo>
                      <a:pt x="690423" y="122903"/>
                    </a:lnTo>
                    <a:close/>
                    <a:moveTo>
                      <a:pt x="671446" y="122903"/>
                    </a:moveTo>
                    <a:cubicBezTo>
                      <a:pt x="674157" y="122903"/>
                      <a:pt x="675964" y="124710"/>
                      <a:pt x="675964" y="127421"/>
                    </a:cubicBezTo>
                    <a:cubicBezTo>
                      <a:pt x="675964" y="130132"/>
                      <a:pt x="674157" y="131940"/>
                      <a:pt x="671446" y="131940"/>
                    </a:cubicBezTo>
                    <a:cubicBezTo>
                      <a:pt x="668735" y="131940"/>
                      <a:pt x="666927" y="130132"/>
                      <a:pt x="666927" y="127421"/>
                    </a:cubicBezTo>
                    <a:cubicBezTo>
                      <a:pt x="666927" y="125614"/>
                      <a:pt x="668735" y="122903"/>
                      <a:pt x="671446" y="122903"/>
                    </a:cubicBezTo>
                    <a:lnTo>
                      <a:pt x="671446" y="122903"/>
                    </a:lnTo>
                    <a:close/>
                    <a:moveTo>
                      <a:pt x="652468" y="122903"/>
                    </a:moveTo>
                    <a:cubicBezTo>
                      <a:pt x="655179" y="122903"/>
                      <a:pt x="656987" y="124710"/>
                      <a:pt x="656987" y="127421"/>
                    </a:cubicBezTo>
                    <a:cubicBezTo>
                      <a:pt x="656987" y="130132"/>
                      <a:pt x="655179" y="131940"/>
                      <a:pt x="652468" y="131940"/>
                    </a:cubicBezTo>
                    <a:cubicBezTo>
                      <a:pt x="649757" y="131940"/>
                      <a:pt x="647950" y="130132"/>
                      <a:pt x="647950" y="127421"/>
                    </a:cubicBezTo>
                    <a:cubicBezTo>
                      <a:pt x="647950" y="125614"/>
                      <a:pt x="649757" y="122903"/>
                      <a:pt x="652468" y="122903"/>
                    </a:cubicBezTo>
                    <a:lnTo>
                      <a:pt x="652468" y="122903"/>
                    </a:lnTo>
                    <a:close/>
                    <a:moveTo>
                      <a:pt x="633490" y="122903"/>
                    </a:moveTo>
                    <a:cubicBezTo>
                      <a:pt x="636202" y="122903"/>
                      <a:pt x="638009" y="124710"/>
                      <a:pt x="638009" y="127421"/>
                    </a:cubicBezTo>
                    <a:cubicBezTo>
                      <a:pt x="638009" y="130132"/>
                      <a:pt x="636202" y="131940"/>
                      <a:pt x="633490" y="131940"/>
                    </a:cubicBezTo>
                    <a:cubicBezTo>
                      <a:pt x="630779" y="131940"/>
                      <a:pt x="628972" y="130132"/>
                      <a:pt x="628972" y="127421"/>
                    </a:cubicBezTo>
                    <a:cubicBezTo>
                      <a:pt x="628972" y="125614"/>
                      <a:pt x="631683" y="122903"/>
                      <a:pt x="633490" y="122903"/>
                    </a:cubicBezTo>
                    <a:lnTo>
                      <a:pt x="633490" y="122903"/>
                    </a:lnTo>
                    <a:close/>
                    <a:moveTo>
                      <a:pt x="615417" y="122903"/>
                    </a:moveTo>
                    <a:cubicBezTo>
                      <a:pt x="618128" y="122903"/>
                      <a:pt x="619935" y="124710"/>
                      <a:pt x="619935" y="127421"/>
                    </a:cubicBezTo>
                    <a:cubicBezTo>
                      <a:pt x="619935" y="130132"/>
                      <a:pt x="618128" y="131940"/>
                      <a:pt x="615417" y="131940"/>
                    </a:cubicBezTo>
                    <a:cubicBezTo>
                      <a:pt x="612705" y="131940"/>
                      <a:pt x="610898" y="130132"/>
                      <a:pt x="610898" y="127421"/>
                    </a:cubicBezTo>
                    <a:cubicBezTo>
                      <a:pt x="609994" y="125614"/>
                      <a:pt x="612705" y="122903"/>
                      <a:pt x="615417" y="122903"/>
                    </a:cubicBezTo>
                    <a:lnTo>
                      <a:pt x="615417" y="122903"/>
                    </a:lnTo>
                    <a:close/>
                    <a:moveTo>
                      <a:pt x="596439" y="122903"/>
                    </a:moveTo>
                    <a:cubicBezTo>
                      <a:pt x="599150" y="122903"/>
                      <a:pt x="600957" y="124710"/>
                      <a:pt x="600957" y="127421"/>
                    </a:cubicBezTo>
                    <a:cubicBezTo>
                      <a:pt x="600957" y="130132"/>
                      <a:pt x="599150" y="131940"/>
                      <a:pt x="596439" y="131940"/>
                    </a:cubicBezTo>
                    <a:cubicBezTo>
                      <a:pt x="593728" y="131940"/>
                      <a:pt x="591920" y="130132"/>
                      <a:pt x="591920" y="127421"/>
                    </a:cubicBezTo>
                    <a:cubicBezTo>
                      <a:pt x="591920" y="125614"/>
                      <a:pt x="593728" y="122903"/>
                      <a:pt x="596439" y="122903"/>
                    </a:cubicBezTo>
                    <a:lnTo>
                      <a:pt x="596439" y="122903"/>
                    </a:lnTo>
                    <a:close/>
                    <a:moveTo>
                      <a:pt x="577461" y="122903"/>
                    </a:moveTo>
                    <a:cubicBezTo>
                      <a:pt x="580172" y="122903"/>
                      <a:pt x="581980" y="124710"/>
                      <a:pt x="581980" y="127421"/>
                    </a:cubicBezTo>
                    <a:cubicBezTo>
                      <a:pt x="581980" y="130132"/>
                      <a:pt x="580172" y="131940"/>
                      <a:pt x="577461" y="131940"/>
                    </a:cubicBezTo>
                    <a:cubicBezTo>
                      <a:pt x="574750" y="131940"/>
                      <a:pt x="572943" y="130132"/>
                      <a:pt x="572943" y="127421"/>
                    </a:cubicBezTo>
                    <a:cubicBezTo>
                      <a:pt x="572943" y="125614"/>
                      <a:pt x="574750" y="122903"/>
                      <a:pt x="577461" y="122903"/>
                    </a:cubicBezTo>
                    <a:lnTo>
                      <a:pt x="577461" y="122903"/>
                    </a:lnTo>
                    <a:close/>
                    <a:moveTo>
                      <a:pt x="558484" y="122903"/>
                    </a:moveTo>
                    <a:cubicBezTo>
                      <a:pt x="561195" y="122903"/>
                      <a:pt x="563002" y="124710"/>
                      <a:pt x="563002" y="127421"/>
                    </a:cubicBezTo>
                    <a:cubicBezTo>
                      <a:pt x="563002" y="130132"/>
                      <a:pt x="561195" y="131940"/>
                      <a:pt x="558484" y="131940"/>
                    </a:cubicBezTo>
                    <a:cubicBezTo>
                      <a:pt x="555773" y="131940"/>
                      <a:pt x="553965" y="130132"/>
                      <a:pt x="553965" y="127421"/>
                    </a:cubicBezTo>
                    <a:cubicBezTo>
                      <a:pt x="553965" y="125614"/>
                      <a:pt x="555773" y="122903"/>
                      <a:pt x="558484" y="122903"/>
                    </a:cubicBezTo>
                    <a:lnTo>
                      <a:pt x="558484" y="122903"/>
                    </a:lnTo>
                    <a:close/>
                    <a:moveTo>
                      <a:pt x="539506" y="122903"/>
                    </a:moveTo>
                    <a:cubicBezTo>
                      <a:pt x="542217" y="122903"/>
                      <a:pt x="544025" y="124710"/>
                      <a:pt x="544025" y="127421"/>
                    </a:cubicBezTo>
                    <a:cubicBezTo>
                      <a:pt x="544025" y="130132"/>
                      <a:pt x="542217" y="131940"/>
                      <a:pt x="539506" y="131940"/>
                    </a:cubicBezTo>
                    <a:cubicBezTo>
                      <a:pt x="536795" y="131940"/>
                      <a:pt x="534988" y="130132"/>
                      <a:pt x="534988" y="127421"/>
                    </a:cubicBezTo>
                    <a:cubicBezTo>
                      <a:pt x="534988" y="125614"/>
                      <a:pt x="537699" y="122903"/>
                      <a:pt x="539506" y="122903"/>
                    </a:cubicBezTo>
                    <a:lnTo>
                      <a:pt x="539506" y="122903"/>
                    </a:lnTo>
                    <a:close/>
                    <a:moveTo>
                      <a:pt x="521432" y="122903"/>
                    </a:moveTo>
                    <a:cubicBezTo>
                      <a:pt x="524143" y="122903"/>
                      <a:pt x="525951" y="124710"/>
                      <a:pt x="525951" y="127421"/>
                    </a:cubicBezTo>
                    <a:cubicBezTo>
                      <a:pt x="525951" y="130132"/>
                      <a:pt x="524143" y="131940"/>
                      <a:pt x="521432" y="131940"/>
                    </a:cubicBezTo>
                    <a:cubicBezTo>
                      <a:pt x="518721" y="131940"/>
                      <a:pt x="516914" y="130132"/>
                      <a:pt x="516914" y="127421"/>
                    </a:cubicBezTo>
                    <a:cubicBezTo>
                      <a:pt x="516010" y="125614"/>
                      <a:pt x="518721" y="122903"/>
                      <a:pt x="521432" y="122903"/>
                    </a:cubicBezTo>
                    <a:lnTo>
                      <a:pt x="521432" y="122903"/>
                    </a:lnTo>
                    <a:close/>
                    <a:moveTo>
                      <a:pt x="502455" y="122903"/>
                    </a:moveTo>
                    <a:cubicBezTo>
                      <a:pt x="505166" y="122903"/>
                      <a:pt x="506973" y="124710"/>
                      <a:pt x="506973" y="127421"/>
                    </a:cubicBezTo>
                    <a:cubicBezTo>
                      <a:pt x="506973" y="130132"/>
                      <a:pt x="505166" y="131940"/>
                      <a:pt x="502455" y="131940"/>
                    </a:cubicBezTo>
                    <a:cubicBezTo>
                      <a:pt x="499744" y="131940"/>
                      <a:pt x="497936" y="130132"/>
                      <a:pt x="497936" y="127421"/>
                    </a:cubicBezTo>
                    <a:cubicBezTo>
                      <a:pt x="497936" y="125614"/>
                      <a:pt x="499744" y="122903"/>
                      <a:pt x="502455" y="122903"/>
                    </a:cubicBezTo>
                    <a:lnTo>
                      <a:pt x="502455" y="122903"/>
                    </a:lnTo>
                    <a:close/>
                    <a:moveTo>
                      <a:pt x="483477" y="122903"/>
                    </a:moveTo>
                    <a:cubicBezTo>
                      <a:pt x="486188" y="122903"/>
                      <a:pt x="487995" y="124710"/>
                      <a:pt x="487995" y="127421"/>
                    </a:cubicBezTo>
                    <a:cubicBezTo>
                      <a:pt x="487995" y="130132"/>
                      <a:pt x="486188" y="131940"/>
                      <a:pt x="483477" y="131940"/>
                    </a:cubicBezTo>
                    <a:cubicBezTo>
                      <a:pt x="480766" y="131940"/>
                      <a:pt x="478959" y="130132"/>
                      <a:pt x="478959" y="127421"/>
                    </a:cubicBezTo>
                    <a:cubicBezTo>
                      <a:pt x="478959" y="125614"/>
                      <a:pt x="480766" y="122903"/>
                      <a:pt x="483477" y="122903"/>
                    </a:cubicBezTo>
                    <a:lnTo>
                      <a:pt x="483477" y="122903"/>
                    </a:lnTo>
                    <a:close/>
                    <a:moveTo>
                      <a:pt x="464499" y="122903"/>
                    </a:moveTo>
                    <a:cubicBezTo>
                      <a:pt x="467211" y="122903"/>
                      <a:pt x="469018" y="124710"/>
                      <a:pt x="469018" y="127421"/>
                    </a:cubicBezTo>
                    <a:cubicBezTo>
                      <a:pt x="469018" y="130132"/>
                      <a:pt x="467211" y="131940"/>
                      <a:pt x="464499" y="131940"/>
                    </a:cubicBezTo>
                    <a:cubicBezTo>
                      <a:pt x="461788" y="131940"/>
                      <a:pt x="459981" y="130132"/>
                      <a:pt x="459981" y="127421"/>
                    </a:cubicBezTo>
                    <a:cubicBezTo>
                      <a:pt x="459981" y="125614"/>
                      <a:pt x="461788" y="122903"/>
                      <a:pt x="464499" y="122903"/>
                    </a:cubicBezTo>
                    <a:lnTo>
                      <a:pt x="464499" y="122903"/>
                    </a:lnTo>
                    <a:close/>
                    <a:moveTo>
                      <a:pt x="446425" y="122903"/>
                    </a:moveTo>
                    <a:cubicBezTo>
                      <a:pt x="449137" y="122903"/>
                      <a:pt x="450944" y="124710"/>
                      <a:pt x="450944" y="127421"/>
                    </a:cubicBezTo>
                    <a:cubicBezTo>
                      <a:pt x="450944" y="130132"/>
                      <a:pt x="449137" y="131940"/>
                      <a:pt x="446425" y="131940"/>
                    </a:cubicBezTo>
                    <a:cubicBezTo>
                      <a:pt x="443714" y="131940"/>
                      <a:pt x="441907" y="130132"/>
                      <a:pt x="441907" y="127421"/>
                    </a:cubicBezTo>
                    <a:cubicBezTo>
                      <a:pt x="441003" y="125614"/>
                      <a:pt x="443714" y="122903"/>
                      <a:pt x="446425" y="122903"/>
                    </a:cubicBezTo>
                    <a:lnTo>
                      <a:pt x="446425" y="122903"/>
                    </a:lnTo>
                    <a:close/>
                    <a:moveTo>
                      <a:pt x="427448" y="122903"/>
                    </a:moveTo>
                    <a:cubicBezTo>
                      <a:pt x="430159" y="122903"/>
                      <a:pt x="431966" y="124710"/>
                      <a:pt x="431966" y="127421"/>
                    </a:cubicBezTo>
                    <a:cubicBezTo>
                      <a:pt x="431966" y="130132"/>
                      <a:pt x="430159" y="131940"/>
                      <a:pt x="427448" y="131940"/>
                    </a:cubicBezTo>
                    <a:cubicBezTo>
                      <a:pt x="424737" y="131940"/>
                      <a:pt x="422929" y="130132"/>
                      <a:pt x="422929" y="127421"/>
                    </a:cubicBezTo>
                    <a:cubicBezTo>
                      <a:pt x="422929" y="125614"/>
                      <a:pt x="424737" y="122903"/>
                      <a:pt x="427448" y="122903"/>
                    </a:cubicBezTo>
                    <a:lnTo>
                      <a:pt x="427448" y="122903"/>
                    </a:lnTo>
                    <a:close/>
                    <a:moveTo>
                      <a:pt x="408470" y="122903"/>
                    </a:moveTo>
                    <a:cubicBezTo>
                      <a:pt x="411181" y="122903"/>
                      <a:pt x="412989" y="124710"/>
                      <a:pt x="412989" y="127421"/>
                    </a:cubicBezTo>
                    <a:cubicBezTo>
                      <a:pt x="412989" y="130132"/>
                      <a:pt x="411181" y="131940"/>
                      <a:pt x="408470" y="131940"/>
                    </a:cubicBezTo>
                    <a:cubicBezTo>
                      <a:pt x="405759" y="131940"/>
                      <a:pt x="403952" y="130132"/>
                      <a:pt x="403952" y="127421"/>
                    </a:cubicBezTo>
                    <a:cubicBezTo>
                      <a:pt x="403952" y="125614"/>
                      <a:pt x="405759" y="122903"/>
                      <a:pt x="408470" y="122903"/>
                    </a:cubicBezTo>
                    <a:lnTo>
                      <a:pt x="408470" y="122903"/>
                    </a:lnTo>
                    <a:close/>
                    <a:moveTo>
                      <a:pt x="389493" y="122903"/>
                    </a:moveTo>
                    <a:cubicBezTo>
                      <a:pt x="392204" y="122903"/>
                      <a:pt x="394011" y="124710"/>
                      <a:pt x="394011" y="127421"/>
                    </a:cubicBezTo>
                    <a:cubicBezTo>
                      <a:pt x="394011" y="130132"/>
                      <a:pt x="392204" y="131940"/>
                      <a:pt x="389493" y="131940"/>
                    </a:cubicBezTo>
                    <a:cubicBezTo>
                      <a:pt x="386782" y="131940"/>
                      <a:pt x="384974" y="130132"/>
                      <a:pt x="384974" y="127421"/>
                    </a:cubicBezTo>
                    <a:cubicBezTo>
                      <a:pt x="384974" y="125614"/>
                      <a:pt x="386782" y="122903"/>
                      <a:pt x="389493" y="122903"/>
                    </a:cubicBezTo>
                    <a:lnTo>
                      <a:pt x="389493" y="122903"/>
                    </a:lnTo>
                    <a:close/>
                    <a:moveTo>
                      <a:pt x="370515" y="122903"/>
                    </a:moveTo>
                    <a:cubicBezTo>
                      <a:pt x="373226" y="122903"/>
                      <a:pt x="375034" y="124710"/>
                      <a:pt x="375034" y="127421"/>
                    </a:cubicBezTo>
                    <a:cubicBezTo>
                      <a:pt x="375034" y="130132"/>
                      <a:pt x="373226" y="131940"/>
                      <a:pt x="370515" y="131940"/>
                    </a:cubicBezTo>
                    <a:cubicBezTo>
                      <a:pt x="367804" y="131940"/>
                      <a:pt x="365997" y="130132"/>
                      <a:pt x="365997" y="127421"/>
                    </a:cubicBezTo>
                    <a:cubicBezTo>
                      <a:pt x="365997" y="125614"/>
                      <a:pt x="367804" y="122903"/>
                      <a:pt x="370515" y="122903"/>
                    </a:cubicBezTo>
                    <a:lnTo>
                      <a:pt x="370515" y="122903"/>
                    </a:lnTo>
                    <a:close/>
                    <a:moveTo>
                      <a:pt x="352441" y="122903"/>
                    </a:moveTo>
                    <a:cubicBezTo>
                      <a:pt x="355152" y="122903"/>
                      <a:pt x="356960" y="124710"/>
                      <a:pt x="356960" y="127421"/>
                    </a:cubicBezTo>
                    <a:cubicBezTo>
                      <a:pt x="356960" y="130132"/>
                      <a:pt x="355152" y="131940"/>
                      <a:pt x="352441" y="131940"/>
                    </a:cubicBezTo>
                    <a:cubicBezTo>
                      <a:pt x="349730" y="131940"/>
                      <a:pt x="347923" y="130132"/>
                      <a:pt x="347923" y="127421"/>
                    </a:cubicBezTo>
                    <a:cubicBezTo>
                      <a:pt x="347019" y="125614"/>
                      <a:pt x="349730" y="122903"/>
                      <a:pt x="352441" y="122903"/>
                    </a:cubicBezTo>
                    <a:lnTo>
                      <a:pt x="352441" y="122903"/>
                    </a:lnTo>
                    <a:close/>
                    <a:moveTo>
                      <a:pt x="333464" y="122903"/>
                    </a:moveTo>
                    <a:cubicBezTo>
                      <a:pt x="336175" y="122903"/>
                      <a:pt x="337982" y="124710"/>
                      <a:pt x="337982" y="127421"/>
                    </a:cubicBezTo>
                    <a:cubicBezTo>
                      <a:pt x="337982" y="130132"/>
                      <a:pt x="336175" y="131940"/>
                      <a:pt x="333464" y="131940"/>
                    </a:cubicBezTo>
                    <a:cubicBezTo>
                      <a:pt x="330753" y="131940"/>
                      <a:pt x="328945" y="130132"/>
                      <a:pt x="328945" y="127421"/>
                    </a:cubicBezTo>
                    <a:cubicBezTo>
                      <a:pt x="328945" y="125614"/>
                      <a:pt x="330753" y="122903"/>
                      <a:pt x="333464" y="122903"/>
                    </a:cubicBezTo>
                    <a:lnTo>
                      <a:pt x="333464" y="122903"/>
                    </a:lnTo>
                    <a:close/>
                    <a:moveTo>
                      <a:pt x="314486" y="122903"/>
                    </a:moveTo>
                    <a:cubicBezTo>
                      <a:pt x="317197" y="122903"/>
                      <a:pt x="319004" y="124710"/>
                      <a:pt x="319004" y="127421"/>
                    </a:cubicBezTo>
                    <a:cubicBezTo>
                      <a:pt x="319004" y="130132"/>
                      <a:pt x="317197" y="131940"/>
                      <a:pt x="314486" y="131940"/>
                    </a:cubicBezTo>
                    <a:cubicBezTo>
                      <a:pt x="311775" y="131940"/>
                      <a:pt x="309968" y="130132"/>
                      <a:pt x="309968" y="127421"/>
                    </a:cubicBezTo>
                    <a:cubicBezTo>
                      <a:pt x="309968" y="125614"/>
                      <a:pt x="311775" y="122903"/>
                      <a:pt x="314486" y="122903"/>
                    </a:cubicBezTo>
                    <a:lnTo>
                      <a:pt x="314486" y="122903"/>
                    </a:lnTo>
                    <a:close/>
                    <a:moveTo>
                      <a:pt x="295508" y="122903"/>
                    </a:moveTo>
                    <a:cubicBezTo>
                      <a:pt x="298219" y="122903"/>
                      <a:pt x="300027" y="124710"/>
                      <a:pt x="300027" y="127421"/>
                    </a:cubicBezTo>
                    <a:cubicBezTo>
                      <a:pt x="300027" y="130132"/>
                      <a:pt x="298219" y="131940"/>
                      <a:pt x="295508" y="131940"/>
                    </a:cubicBezTo>
                    <a:cubicBezTo>
                      <a:pt x="292797" y="131940"/>
                      <a:pt x="290990" y="130132"/>
                      <a:pt x="290990" y="127421"/>
                    </a:cubicBezTo>
                    <a:cubicBezTo>
                      <a:pt x="290990" y="125614"/>
                      <a:pt x="292797" y="122903"/>
                      <a:pt x="295508" y="122903"/>
                    </a:cubicBezTo>
                    <a:lnTo>
                      <a:pt x="295508" y="122903"/>
                    </a:lnTo>
                    <a:close/>
                    <a:moveTo>
                      <a:pt x="831400" y="112058"/>
                    </a:moveTo>
                    <a:cubicBezTo>
                      <a:pt x="834111" y="112058"/>
                      <a:pt x="835918" y="113866"/>
                      <a:pt x="835918" y="116577"/>
                    </a:cubicBezTo>
                    <a:cubicBezTo>
                      <a:pt x="835918" y="119288"/>
                      <a:pt x="834111" y="121095"/>
                      <a:pt x="831400" y="121095"/>
                    </a:cubicBezTo>
                    <a:cubicBezTo>
                      <a:pt x="828689" y="121095"/>
                      <a:pt x="826881" y="119288"/>
                      <a:pt x="826881" y="116577"/>
                    </a:cubicBezTo>
                    <a:cubicBezTo>
                      <a:pt x="826881" y="114769"/>
                      <a:pt x="828689" y="112058"/>
                      <a:pt x="831400" y="112058"/>
                    </a:cubicBezTo>
                    <a:lnTo>
                      <a:pt x="831400" y="112058"/>
                    </a:lnTo>
                    <a:close/>
                    <a:moveTo>
                      <a:pt x="812422" y="112058"/>
                    </a:moveTo>
                    <a:cubicBezTo>
                      <a:pt x="815133" y="112058"/>
                      <a:pt x="816941" y="113866"/>
                      <a:pt x="816941" y="116577"/>
                    </a:cubicBezTo>
                    <a:cubicBezTo>
                      <a:pt x="816941" y="119288"/>
                      <a:pt x="815133" y="121095"/>
                      <a:pt x="812422" y="121095"/>
                    </a:cubicBezTo>
                    <a:cubicBezTo>
                      <a:pt x="809711" y="121095"/>
                      <a:pt x="807904" y="119288"/>
                      <a:pt x="807904" y="116577"/>
                    </a:cubicBezTo>
                    <a:cubicBezTo>
                      <a:pt x="807904" y="114769"/>
                      <a:pt x="809711" y="112058"/>
                      <a:pt x="812422" y="112058"/>
                    </a:cubicBezTo>
                    <a:lnTo>
                      <a:pt x="812422" y="112058"/>
                    </a:lnTo>
                    <a:close/>
                    <a:moveTo>
                      <a:pt x="793445" y="112058"/>
                    </a:moveTo>
                    <a:cubicBezTo>
                      <a:pt x="796156" y="112058"/>
                      <a:pt x="797963" y="113866"/>
                      <a:pt x="797963" y="116577"/>
                    </a:cubicBezTo>
                    <a:cubicBezTo>
                      <a:pt x="797963" y="119288"/>
                      <a:pt x="796156" y="121095"/>
                      <a:pt x="793445" y="121095"/>
                    </a:cubicBezTo>
                    <a:cubicBezTo>
                      <a:pt x="790733" y="121095"/>
                      <a:pt x="788926" y="119288"/>
                      <a:pt x="788926" y="116577"/>
                    </a:cubicBezTo>
                    <a:cubicBezTo>
                      <a:pt x="788926" y="114769"/>
                      <a:pt x="790733" y="112058"/>
                      <a:pt x="793445" y="112058"/>
                    </a:cubicBezTo>
                    <a:lnTo>
                      <a:pt x="793445" y="112058"/>
                    </a:lnTo>
                    <a:close/>
                    <a:moveTo>
                      <a:pt x="774467" y="112058"/>
                    </a:moveTo>
                    <a:cubicBezTo>
                      <a:pt x="777178" y="112058"/>
                      <a:pt x="778985" y="113866"/>
                      <a:pt x="778985" y="116577"/>
                    </a:cubicBezTo>
                    <a:cubicBezTo>
                      <a:pt x="778985" y="119288"/>
                      <a:pt x="777178" y="121095"/>
                      <a:pt x="774467" y="121095"/>
                    </a:cubicBezTo>
                    <a:cubicBezTo>
                      <a:pt x="771756" y="121095"/>
                      <a:pt x="769948" y="119288"/>
                      <a:pt x="769948" y="116577"/>
                    </a:cubicBezTo>
                    <a:cubicBezTo>
                      <a:pt x="769948" y="114769"/>
                      <a:pt x="771756" y="112058"/>
                      <a:pt x="774467" y="112058"/>
                    </a:cubicBezTo>
                    <a:lnTo>
                      <a:pt x="774467" y="112058"/>
                    </a:lnTo>
                    <a:close/>
                    <a:moveTo>
                      <a:pt x="756393" y="112058"/>
                    </a:moveTo>
                    <a:cubicBezTo>
                      <a:pt x="759104" y="112058"/>
                      <a:pt x="760912" y="113866"/>
                      <a:pt x="760912" y="116577"/>
                    </a:cubicBezTo>
                    <a:cubicBezTo>
                      <a:pt x="760912" y="119288"/>
                      <a:pt x="759104" y="121095"/>
                      <a:pt x="756393" y="121095"/>
                    </a:cubicBezTo>
                    <a:cubicBezTo>
                      <a:pt x="753682" y="121095"/>
                      <a:pt x="751875" y="119288"/>
                      <a:pt x="751875" y="116577"/>
                    </a:cubicBezTo>
                    <a:cubicBezTo>
                      <a:pt x="750971" y="114769"/>
                      <a:pt x="753682" y="112058"/>
                      <a:pt x="756393" y="112058"/>
                    </a:cubicBezTo>
                    <a:lnTo>
                      <a:pt x="756393" y="112058"/>
                    </a:lnTo>
                    <a:close/>
                    <a:moveTo>
                      <a:pt x="737415" y="112058"/>
                    </a:moveTo>
                    <a:cubicBezTo>
                      <a:pt x="740126" y="112058"/>
                      <a:pt x="741934" y="113866"/>
                      <a:pt x="741934" y="116577"/>
                    </a:cubicBezTo>
                    <a:cubicBezTo>
                      <a:pt x="741934" y="119288"/>
                      <a:pt x="740126" y="121095"/>
                      <a:pt x="737415" y="121095"/>
                    </a:cubicBezTo>
                    <a:cubicBezTo>
                      <a:pt x="734704" y="121095"/>
                      <a:pt x="732897" y="119288"/>
                      <a:pt x="732897" y="116577"/>
                    </a:cubicBezTo>
                    <a:cubicBezTo>
                      <a:pt x="732897" y="114769"/>
                      <a:pt x="734704" y="112058"/>
                      <a:pt x="737415" y="112058"/>
                    </a:cubicBezTo>
                    <a:lnTo>
                      <a:pt x="737415" y="112058"/>
                    </a:lnTo>
                    <a:close/>
                    <a:moveTo>
                      <a:pt x="718438" y="112058"/>
                    </a:moveTo>
                    <a:cubicBezTo>
                      <a:pt x="721149" y="112058"/>
                      <a:pt x="722956" y="113866"/>
                      <a:pt x="722956" y="116577"/>
                    </a:cubicBezTo>
                    <a:cubicBezTo>
                      <a:pt x="722956" y="119288"/>
                      <a:pt x="721149" y="121095"/>
                      <a:pt x="718438" y="121095"/>
                    </a:cubicBezTo>
                    <a:cubicBezTo>
                      <a:pt x="715727" y="121095"/>
                      <a:pt x="713919" y="119288"/>
                      <a:pt x="713919" y="116577"/>
                    </a:cubicBezTo>
                    <a:cubicBezTo>
                      <a:pt x="713919" y="114769"/>
                      <a:pt x="715727" y="112058"/>
                      <a:pt x="718438" y="112058"/>
                    </a:cubicBezTo>
                    <a:lnTo>
                      <a:pt x="718438" y="112058"/>
                    </a:lnTo>
                    <a:close/>
                    <a:moveTo>
                      <a:pt x="699460" y="112058"/>
                    </a:moveTo>
                    <a:cubicBezTo>
                      <a:pt x="702171" y="112058"/>
                      <a:pt x="703979" y="113866"/>
                      <a:pt x="703979" y="116577"/>
                    </a:cubicBezTo>
                    <a:cubicBezTo>
                      <a:pt x="703979" y="119288"/>
                      <a:pt x="702171" y="121095"/>
                      <a:pt x="699460" y="121095"/>
                    </a:cubicBezTo>
                    <a:cubicBezTo>
                      <a:pt x="696749" y="121095"/>
                      <a:pt x="694942" y="119288"/>
                      <a:pt x="694942" y="116577"/>
                    </a:cubicBezTo>
                    <a:cubicBezTo>
                      <a:pt x="694942" y="114769"/>
                      <a:pt x="696749" y="112058"/>
                      <a:pt x="699460" y="112058"/>
                    </a:cubicBezTo>
                    <a:lnTo>
                      <a:pt x="699460" y="112058"/>
                    </a:lnTo>
                    <a:close/>
                    <a:moveTo>
                      <a:pt x="680483" y="112058"/>
                    </a:moveTo>
                    <a:cubicBezTo>
                      <a:pt x="683194" y="112058"/>
                      <a:pt x="685001" y="113866"/>
                      <a:pt x="685001" y="116577"/>
                    </a:cubicBezTo>
                    <a:cubicBezTo>
                      <a:pt x="685001" y="119288"/>
                      <a:pt x="683194" y="121095"/>
                      <a:pt x="680483" y="121095"/>
                    </a:cubicBezTo>
                    <a:cubicBezTo>
                      <a:pt x="677771" y="121095"/>
                      <a:pt x="675964" y="119288"/>
                      <a:pt x="675964" y="116577"/>
                    </a:cubicBezTo>
                    <a:cubicBezTo>
                      <a:pt x="675964" y="114769"/>
                      <a:pt x="678675" y="112058"/>
                      <a:pt x="680483" y="112058"/>
                    </a:cubicBezTo>
                    <a:lnTo>
                      <a:pt x="680483" y="112058"/>
                    </a:lnTo>
                    <a:close/>
                    <a:moveTo>
                      <a:pt x="662409" y="112058"/>
                    </a:moveTo>
                    <a:cubicBezTo>
                      <a:pt x="665120" y="112058"/>
                      <a:pt x="666927" y="113866"/>
                      <a:pt x="666927" y="116577"/>
                    </a:cubicBezTo>
                    <a:cubicBezTo>
                      <a:pt x="666927" y="119288"/>
                      <a:pt x="665120" y="121095"/>
                      <a:pt x="662409" y="121095"/>
                    </a:cubicBezTo>
                    <a:cubicBezTo>
                      <a:pt x="659698" y="121095"/>
                      <a:pt x="657890" y="119288"/>
                      <a:pt x="657890" y="116577"/>
                    </a:cubicBezTo>
                    <a:cubicBezTo>
                      <a:pt x="656987" y="114769"/>
                      <a:pt x="659698" y="112058"/>
                      <a:pt x="662409" y="112058"/>
                    </a:cubicBezTo>
                    <a:lnTo>
                      <a:pt x="662409" y="112058"/>
                    </a:lnTo>
                    <a:close/>
                    <a:moveTo>
                      <a:pt x="643431" y="112058"/>
                    </a:moveTo>
                    <a:cubicBezTo>
                      <a:pt x="646142" y="112058"/>
                      <a:pt x="647950" y="113866"/>
                      <a:pt x="647950" y="116577"/>
                    </a:cubicBezTo>
                    <a:cubicBezTo>
                      <a:pt x="647950" y="119288"/>
                      <a:pt x="646142" y="121095"/>
                      <a:pt x="643431" y="121095"/>
                    </a:cubicBezTo>
                    <a:cubicBezTo>
                      <a:pt x="640720" y="121095"/>
                      <a:pt x="638913" y="119288"/>
                      <a:pt x="638913" y="116577"/>
                    </a:cubicBezTo>
                    <a:cubicBezTo>
                      <a:pt x="638913" y="114769"/>
                      <a:pt x="640720" y="112058"/>
                      <a:pt x="643431" y="112058"/>
                    </a:cubicBezTo>
                    <a:lnTo>
                      <a:pt x="643431" y="112058"/>
                    </a:lnTo>
                    <a:close/>
                    <a:moveTo>
                      <a:pt x="624453" y="112058"/>
                    </a:moveTo>
                    <a:cubicBezTo>
                      <a:pt x="627165" y="112058"/>
                      <a:pt x="628972" y="113866"/>
                      <a:pt x="628972" y="116577"/>
                    </a:cubicBezTo>
                    <a:cubicBezTo>
                      <a:pt x="628972" y="119288"/>
                      <a:pt x="627165" y="121095"/>
                      <a:pt x="624453" y="121095"/>
                    </a:cubicBezTo>
                    <a:cubicBezTo>
                      <a:pt x="621742" y="121095"/>
                      <a:pt x="619935" y="119288"/>
                      <a:pt x="619935" y="116577"/>
                    </a:cubicBezTo>
                    <a:cubicBezTo>
                      <a:pt x="619935" y="114769"/>
                      <a:pt x="621742" y="112058"/>
                      <a:pt x="624453" y="112058"/>
                    </a:cubicBezTo>
                    <a:lnTo>
                      <a:pt x="624453" y="112058"/>
                    </a:lnTo>
                    <a:close/>
                    <a:moveTo>
                      <a:pt x="605476" y="112058"/>
                    </a:moveTo>
                    <a:cubicBezTo>
                      <a:pt x="608187" y="112058"/>
                      <a:pt x="609994" y="113866"/>
                      <a:pt x="609994" y="116577"/>
                    </a:cubicBezTo>
                    <a:cubicBezTo>
                      <a:pt x="609994" y="119288"/>
                      <a:pt x="608187" y="121095"/>
                      <a:pt x="605476" y="121095"/>
                    </a:cubicBezTo>
                    <a:cubicBezTo>
                      <a:pt x="602765" y="121095"/>
                      <a:pt x="600957" y="119288"/>
                      <a:pt x="600957" y="116577"/>
                    </a:cubicBezTo>
                    <a:cubicBezTo>
                      <a:pt x="600957" y="114769"/>
                      <a:pt x="602765" y="112058"/>
                      <a:pt x="605476" y="112058"/>
                    </a:cubicBezTo>
                    <a:lnTo>
                      <a:pt x="605476" y="112058"/>
                    </a:lnTo>
                    <a:close/>
                    <a:moveTo>
                      <a:pt x="586498" y="112058"/>
                    </a:moveTo>
                    <a:cubicBezTo>
                      <a:pt x="589209" y="112058"/>
                      <a:pt x="591017" y="113866"/>
                      <a:pt x="591017" y="116577"/>
                    </a:cubicBezTo>
                    <a:cubicBezTo>
                      <a:pt x="591017" y="119288"/>
                      <a:pt x="589209" y="121095"/>
                      <a:pt x="586498" y="121095"/>
                    </a:cubicBezTo>
                    <a:cubicBezTo>
                      <a:pt x="583787" y="121095"/>
                      <a:pt x="581980" y="119288"/>
                      <a:pt x="581980" y="116577"/>
                    </a:cubicBezTo>
                    <a:cubicBezTo>
                      <a:pt x="581980" y="114769"/>
                      <a:pt x="584691" y="112058"/>
                      <a:pt x="586498" y="112058"/>
                    </a:cubicBezTo>
                    <a:lnTo>
                      <a:pt x="586498" y="112058"/>
                    </a:lnTo>
                    <a:close/>
                    <a:moveTo>
                      <a:pt x="568424" y="112058"/>
                    </a:moveTo>
                    <a:cubicBezTo>
                      <a:pt x="571135" y="112058"/>
                      <a:pt x="572943" y="113866"/>
                      <a:pt x="572943" y="116577"/>
                    </a:cubicBezTo>
                    <a:cubicBezTo>
                      <a:pt x="572943" y="119288"/>
                      <a:pt x="571135" y="121095"/>
                      <a:pt x="568424" y="121095"/>
                    </a:cubicBezTo>
                    <a:cubicBezTo>
                      <a:pt x="565713" y="121095"/>
                      <a:pt x="563906" y="119288"/>
                      <a:pt x="563906" y="116577"/>
                    </a:cubicBezTo>
                    <a:cubicBezTo>
                      <a:pt x="563906" y="114769"/>
                      <a:pt x="565713" y="112058"/>
                      <a:pt x="568424" y="112058"/>
                    </a:cubicBezTo>
                    <a:lnTo>
                      <a:pt x="568424" y="112058"/>
                    </a:lnTo>
                    <a:close/>
                    <a:moveTo>
                      <a:pt x="549447" y="112058"/>
                    </a:moveTo>
                    <a:cubicBezTo>
                      <a:pt x="552158" y="112058"/>
                      <a:pt x="553965" y="113866"/>
                      <a:pt x="553965" y="116577"/>
                    </a:cubicBezTo>
                    <a:cubicBezTo>
                      <a:pt x="553965" y="119288"/>
                      <a:pt x="552158" y="121095"/>
                      <a:pt x="549447" y="121095"/>
                    </a:cubicBezTo>
                    <a:cubicBezTo>
                      <a:pt x="546736" y="121095"/>
                      <a:pt x="544928" y="119288"/>
                      <a:pt x="544928" y="116577"/>
                    </a:cubicBezTo>
                    <a:cubicBezTo>
                      <a:pt x="544928" y="114769"/>
                      <a:pt x="546736" y="112058"/>
                      <a:pt x="549447" y="112058"/>
                    </a:cubicBezTo>
                    <a:lnTo>
                      <a:pt x="549447" y="112058"/>
                    </a:lnTo>
                    <a:close/>
                    <a:moveTo>
                      <a:pt x="530469" y="112058"/>
                    </a:moveTo>
                    <a:cubicBezTo>
                      <a:pt x="533180" y="112058"/>
                      <a:pt x="534988" y="113866"/>
                      <a:pt x="534988" y="116577"/>
                    </a:cubicBezTo>
                    <a:cubicBezTo>
                      <a:pt x="534988" y="119288"/>
                      <a:pt x="533180" y="121095"/>
                      <a:pt x="530469" y="121095"/>
                    </a:cubicBezTo>
                    <a:cubicBezTo>
                      <a:pt x="527758" y="121095"/>
                      <a:pt x="525951" y="119288"/>
                      <a:pt x="525951" y="116577"/>
                    </a:cubicBezTo>
                    <a:cubicBezTo>
                      <a:pt x="525951" y="114769"/>
                      <a:pt x="527758" y="112058"/>
                      <a:pt x="530469" y="112058"/>
                    </a:cubicBezTo>
                    <a:lnTo>
                      <a:pt x="530469" y="112058"/>
                    </a:lnTo>
                    <a:close/>
                    <a:moveTo>
                      <a:pt x="511492" y="112058"/>
                    </a:moveTo>
                    <a:cubicBezTo>
                      <a:pt x="514203" y="112058"/>
                      <a:pt x="516010" y="113866"/>
                      <a:pt x="516010" y="116577"/>
                    </a:cubicBezTo>
                    <a:cubicBezTo>
                      <a:pt x="516010" y="119288"/>
                      <a:pt x="514203" y="121095"/>
                      <a:pt x="511492" y="121095"/>
                    </a:cubicBezTo>
                    <a:cubicBezTo>
                      <a:pt x="508780" y="121095"/>
                      <a:pt x="506973" y="119288"/>
                      <a:pt x="506973" y="116577"/>
                    </a:cubicBezTo>
                    <a:cubicBezTo>
                      <a:pt x="506973" y="114769"/>
                      <a:pt x="508780" y="112058"/>
                      <a:pt x="511492" y="112058"/>
                    </a:cubicBezTo>
                    <a:lnTo>
                      <a:pt x="511492" y="112058"/>
                    </a:lnTo>
                    <a:close/>
                    <a:moveTo>
                      <a:pt x="493418" y="112058"/>
                    </a:moveTo>
                    <a:cubicBezTo>
                      <a:pt x="496129" y="112058"/>
                      <a:pt x="497936" y="113866"/>
                      <a:pt x="497936" y="116577"/>
                    </a:cubicBezTo>
                    <a:cubicBezTo>
                      <a:pt x="497936" y="119288"/>
                      <a:pt x="496129" y="121095"/>
                      <a:pt x="493418" y="121095"/>
                    </a:cubicBezTo>
                    <a:cubicBezTo>
                      <a:pt x="490707" y="121095"/>
                      <a:pt x="488899" y="119288"/>
                      <a:pt x="488899" y="116577"/>
                    </a:cubicBezTo>
                    <a:cubicBezTo>
                      <a:pt x="487995" y="114769"/>
                      <a:pt x="490707" y="112058"/>
                      <a:pt x="493418" y="112058"/>
                    </a:cubicBezTo>
                    <a:lnTo>
                      <a:pt x="493418" y="112058"/>
                    </a:lnTo>
                    <a:close/>
                    <a:moveTo>
                      <a:pt x="474440" y="112058"/>
                    </a:moveTo>
                    <a:cubicBezTo>
                      <a:pt x="477151" y="112058"/>
                      <a:pt x="478959" y="113866"/>
                      <a:pt x="478959" y="116577"/>
                    </a:cubicBezTo>
                    <a:cubicBezTo>
                      <a:pt x="478959" y="119288"/>
                      <a:pt x="477151" y="121095"/>
                      <a:pt x="474440" y="121095"/>
                    </a:cubicBezTo>
                    <a:cubicBezTo>
                      <a:pt x="471729" y="121095"/>
                      <a:pt x="469922" y="119288"/>
                      <a:pt x="469922" y="116577"/>
                    </a:cubicBezTo>
                    <a:cubicBezTo>
                      <a:pt x="469922" y="114769"/>
                      <a:pt x="471729" y="112058"/>
                      <a:pt x="474440" y="112058"/>
                    </a:cubicBezTo>
                    <a:lnTo>
                      <a:pt x="474440" y="112058"/>
                    </a:lnTo>
                    <a:close/>
                    <a:moveTo>
                      <a:pt x="455462" y="112058"/>
                    </a:moveTo>
                    <a:cubicBezTo>
                      <a:pt x="458174" y="112058"/>
                      <a:pt x="459981" y="113866"/>
                      <a:pt x="459981" y="116577"/>
                    </a:cubicBezTo>
                    <a:cubicBezTo>
                      <a:pt x="459981" y="119288"/>
                      <a:pt x="458174" y="121095"/>
                      <a:pt x="455462" y="121095"/>
                    </a:cubicBezTo>
                    <a:cubicBezTo>
                      <a:pt x="452751" y="121095"/>
                      <a:pt x="450944" y="119288"/>
                      <a:pt x="450944" y="116577"/>
                    </a:cubicBezTo>
                    <a:cubicBezTo>
                      <a:pt x="450944" y="114769"/>
                      <a:pt x="452751" y="112058"/>
                      <a:pt x="455462" y="112058"/>
                    </a:cubicBezTo>
                    <a:lnTo>
                      <a:pt x="455462" y="112058"/>
                    </a:lnTo>
                    <a:close/>
                    <a:moveTo>
                      <a:pt x="436485" y="112058"/>
                    </a:moveTo>
                    <a:cubicBezTo>
                      <a:pt x="439196" y="112058"/>
                      <a:pt x="441003" y="113866"/>
                      <a:pt x="441003" y="116577"/>
                    </a:cubicBezTo>
                    <a:cubicBezTo>
                      <a:pt x="441003" y="119288"/>
                      <a:pt x="439196" y="121095"/>
                      <a:pt x="436485" y="121095"/>
                    </a:cubicBezTo>
                    <a:cubicBezTo>
                      <a:pt x="433774" y="121095"/>
                      <a:pt x="431966" y="119288"/>
                      <a:pt x="431966" y="116577"/>
                    </a:cubicBezTo>
                    <a:cubicBezTo>
                      <a:pt x="431966" y="114769"/>
                      <a:pt x="433774" y="112058"/>
                      <a:pt x="436485" y="112058"/>
                    </a:cubicBezTo>
                    <a:lnTo>
                      <a:pt x="436485" y="112058"/>
                    </a:lnTo>
                    <a:close/>
                    <a:moveTo>
                      <a:pt x="417507" y="112058"/>
                    </a:moveTo>
                    <a:cubicBezTo>
                      <a:pt x="420218" y="112058"/>
                      <a:pt x="422026" y="113866"/>
                      <a:pt x="422026" y="116577"/>
                    </a:cubicBezTo>
                    <a:cubicBezTo>
                      <a:pt x="422026" y="119288"/>
                      <a:pt x="420218" y="121095"/>
                      <a:pt x="417507" y="121095"/>
                    </a:cubicBezTo>
                    <a:cubicBezTo>
                      <a:pt x="414796" y="121095"/>
                      <a:pt x="412989" y="119288"/>
                      <a:pt x="412989" y="116577"/>
                    </a:cubicBezTo>
                    <a:cubicBezTo>
                      <a:pt x="412989" y="114769"/>
                      <a:pt x="415700" y="112058"/>
                      <a:pt x="417507" y="112058"/>
                    </a:cubicBezTo>
                    <a:lnTo>
                      <a:pt x="417507" y="112058"/>
                    </a:lnTo>
                    <a:close/>
                    <a:moveTo>
                      <a:pt x="399433" y="112058"/>
                    </a:moveTo>
                    <a:cubicBezTo>
                      <a:pt x="402144" y="112058"/>
                      <a:pt x="403952" y="113866"/>
                      <a:pt x="403952" y="116577"/>
                    </a:cubicBezTo>
                    <a:cubicBezTo>
                      <a:pt x="403952" y="119288"/>
                      <a:pt x="402144" y="121095"/>
                      <a:pt x="399433" y="121095"/>
                    </a:cubicBezTo>
                    <a:cubicBezTo>
                      <a:pt x="396722" y="121095"/>
                      <a:pt x="394915" y="119288"/>
                      <a:pt x="394915" y="116577"/>
                    </a:cubicBezTo>
                    <a:cubicBezTo>
                      <a:pt x="394011" y="114769"/>
                      <a:pt x="396722" y="112058"/>
                      <a:pt x="399433" y="112058"/>
                    </a:cubicBezTo>
                    <a:lnTo>
                      <a:pt x="399433" y="112058"/>
                    </a:lnTo>
                    <a:close/>
                    <a:moveTo>
                      <a:pt x="380456" y="112058"/>
                    </a:moveTo>
                    <a:cubicBezTo>
                      <a:pt x="383167" y="112058"/>
                      <a:pt x="384974" y="113866"/>
                      <a:pt x="384974" y="116577"/>
                    </a:cubicBezTo>
                    <a:cubicBezTo>
                      <a:pt x="384974" y="119288"/>
                      <a:pt x="383167" y="121095"/>
                      <a:pt x="380456" y="121095"/>
                    </a:cubicBezTo>
                    <a:cubicBezTo>
                      <a:pt x="377745" y="121095"/>
                      <a:pt x="375937" y="119288"/>
                      <a:pt x="375937" y="116577"/>
                    </a:cubicBezTo>
                    <a:cubicBezTo>
                      <a:pt x="375937" y="114769"/>
                      <a:pt x="377745" y="112058"/>
                      <a:pt x="380456" y="112058"/>
                    </a:cubicBezTo>
                    <a:lnTo>
                      <a:pt x="380456" y="112058"/>
                    </a:lnTo>
                    <a:close/>
                    <a:moveTo>
                      <a:pt x="361478" y="112058"/>
                    </a:moveTo>
                    <a:cubicBezTo>
                      <a:pt x="364189" y="112058"/>
                      <a:pt x="365997" y="113866"/>
                      <a:pt x="365997" y="116577"/>
                    </a:cubicBezTo>
                    <a:cubicBezTo>
                      <a:pt x="365997" y="119288"/>
                      <a:pt x="364189" y="121095"/>
                      <a:pt x="361478" y="121095"/>
                    </a:cubicBezTo>
                    <a:cubicBezTo>
                      <a:pt x="358767" y="121095"/>
                      <a:pt x="356960" y="119288"/>
                      <a:pt x="356960" y="116577"/>
                    </a:cubicBezTo>
                    <a:cubicBezTo>
                      <a:pt x="356960" y="114769"/>
                      <a:pt x="358767" y="112058"/>
                      <a:pt x="361478" y="112058"/>
                    </a:cubicBezTo>
                    <a:lnTo>
                      <a:pt x="361478" y="112058"/>
                    </a:lnTo>
                    <a:close/>
                    <a:moveTo>
                      <a:pt x="342501" y="112058"/>
                    </a:moveTo>
                    <a:cubicBezTo>
                      <a:pt x="345212" y="112058"/>
                      <a:pt x="347019" y="113866"/>
                      <a:pt x="347019" y="116577"/>
                    </a:cubicBezTo>
                    <a:cubicBezTo>
                      <a:pt x="347019" y="119288"/>
                      <a:pt x="345212" y="121095"/>
                      <a:pt x="342501" y="121095"/>
                    </a:cubicBezTo>
                    <a:cubicBezTo>
                      <a:pt x="339789" y="121095"/>
                      <a:pt x="337982" y="119288"/>
                      <a:pt x="337982" y="116577"/>
                    </a:cubicBezTo>
                    <a:cubicBezTo>
                      <a:pt x="337982" y="114769"/>
                      <a:pt x="339789" y="112058"/>
                      <a:pt x="342501" y="112058"/>
                    </a:cubicBezTo>
                    <a:lnTo>
                      <a:pt x="342501" y="112058"/>
                    </a:lnTo>
                    <a:close/>
                    <a:moveTo>
                      <a:pt x="323523" y="112058"/>
                    </a:moveTo>
                    <a:cubicBezTo>
                      <a:pt x="326234" y="112058"/>
                      <a:pt x="328041" y="113866"/>
                      <a:pt x="328041" y="116577"/>
                    </a:cubicBezTo>
                    <a:cubicBezTo>
                      <a:pt x="328041" y="119288"/>
                      <a:pt x="326234" y="121095"/>
                      <a:pt x="323523" y="121095"/>
                    </a:cubicBezTo>
                    <a:cubicBezTo>
                      <a:pt x="320812" y="121095"/>
                      <a:pt x="319004" y="119288"/>
                      <a:pt x="319004" y="116577"/>
                    </a:cubicBezTo>
                    <a:cubicBezTo>
                      <a:pt x="319004" y="114769"/>
                      <a:pt x="321716" y="112058"/>
                      <a:pt x="323523" y="112058"/>
                    </a:cubicBezTo>
                    <a:lnTo>
                      <a:pt x="323523" y="112058"/>
                    </a:lnTo>
                    <a:close/>
                    <a:moveTo>
                      <a:pt x="305449" y="112058"/>
                    </a:moveTo>
                    <a:cubicBezTo>
                      <a:pt x="308160" y="112058"/>
                      <a:pt x="309968" y="113866"/>
                      <a:pt x="309968" y="116577"/>
                    </a:cubicBezTo>
                    <a:cubicBezTo>
                      <a:pt x="309968" y="119288"/>
                      <a:pt x="308160" y="121095"/>
                      <a:pt x="305449" y="121095"/>
                    </a:cubicBezTo>
                    <a:cubicBezTo>
                      <a:pt x="302738" y="121095"/>
                      <a:pt x="300931" y="119288"/>
                      <a:pt x="300931" y="116577"/>
                    </a:cubicBezTo>
                    <a:cubicBezTo>
                      <a:pt x="300027" y="114769"/>
                      <a:pt x="302738" y="112058"/>
                      <a:pt x="305449" y="112058"/>
                    </a:cubicBezTo>
                    <a:lnTo>
                      <a:pt x="305449" y="112058"/>
                    </a:lnTo>
                    <a:close/>
                    <a:moveTo>
                      <a:pt x="286471" y="112058"/>
                    </a:moveTo>
                    <a:cubicBezTo>
                      <a:pt x="289182" y="112058"/>
                      <a:pt x="290990" y="113866"/>
                      <a:pt x="290990" y="116577"/>
                    </a:cubicBezTo>
                    <a:cubicBezTo>
                      <a:pt x="290990" y="119288"/>
                      <a:pt x="289182" y="121095"/>
                      <a:pt x="286471" y="121095"/>
                    </a:cubicBezTo>
                    <a:cubicBezTo>
                      <a:pt x="283760" y="121095"/>
                      <a:pt x="281953" y="119288"/>
                      <a:pt x="281953" y="116577"/>
                    </a:cubicBezTo>
                    <a:cubicBezTo>
                      <a:pt x="281953" y="114769"/>
                      <a:pt x="283760" y="112058"/>
                      <a:pt x="286471" y="112058"/>
                    </a:cubicBezTo>
                    <a:lnTo>
                      <a:pt x="286471" y="112058"/>
                    </a:lnTo>
                    <a:close/>
                    <a:moveTo>
                      <a:pt x="840437" y="103021"/>
                    </a:moveTo>
                    <a:cubicBezTo>
                      <a:pt x="843148" y="103021"/>
                      <a:pt x="844955" y="104829"/>
                      <a:pt x="844955" y="107540"/>
                    </a:cubicBezTo>
                    <a:cubicBezTo>
                      <a:pt x="844955" y="110251"/>
                      <a:pt x="843148" y="112058"/>
                      <a:pt x="840437" y="112058"/>
                    </a:cubicBezTo>
                    <a:cubicBezTo>
                      <a:pt x="837726" y="112058"/>
                      <a:pt x="835918" y="110251"/>
                      <a:pt x="835918" y="107540"/>
                    </a:cubicBezTo>
                    <a:cubicBezTo>
                      <a:pt x="835918" y="104829"/>
                      <a:pt x="837726" y="103021"/>
                      <a:pt x="840437" y="103021"/>
                    </a:cubicBezTo>
                    <a:lnTo>
                      <a:pt x="840437" y="103021"/>
                    </a:lnTo>
                    <a:close/>
                    <a:moveTo>
                      <a:pt x="821459" y="103021"/>
                    </a:moveTo>
                    <a:cubicBezTo>
                      <a:pt x="824170" y="103021"/>
                      <a:pt x="825978" y="104829"/>
                      <a:pt x="825978" y="107540"/>
                    </a:cubicBezTo>
                    <a:cubicBezTo>
                      <a:pt x="825978" y="110251"/>
                      <a:pt x="824170" y="112058"/>
                      <a:pt x="821459" y="112058"/>
                    </a:cubicBezTo>
                    <a:cubicBezTo>
                      <a:pt x="818748" y="112058"/>
                      <a:pt x="816941" y="110251"/>
                      <a:pt x="816941" y="107540"/>
                    </a:cubicBezTo>
                    <a:cubicBezTo>
                      <a:pt x="816941" y="104829"/>
                      <a:pt x="818748" y="103021"/>
                      <a:pt x="821459" y="103021"/>
                    </a:cubicBezTo>
                    <a:lnTo>
                      <a:pt x="821459" y="103021"/>
                    </a:lnTo>
                    <a:close/>
                    <a:moveTo>
                      <a:pt x="803385" y="103021"/>
                    </a:moveTo>
                    <a:cubicBezTo>
                      <a:pt x="806096" y="103021"/>
                      <a:pt x="807904" y="104829"/>
                      <a:pt x="807904" y="107540"/>
                    </a:cubicBezTo>
                    <a:cubicBezTo>
                      <a:pt x="807904" y="110251"/>
                      <a:pt x="806096" y="112058"/>
                      <a:pt x="803385" y="112058"/>
                    </a:cubicBezTo>
                    <a:cubicBezTo>
                      <a:pt x="800674" y="112058"/>
                      <a:pt x="798867" y="110251"/>
                      <a:pt x="798867" y="107540"/>
                    </a:cubicBezTo>
                    <a:cubicBezTo>
                      <a:pt x="797963" y="104829"/>
                      <a:pt x="800674" y="103021"/>
                      <a:pt x="803385" y="103021"/>
                    </a:cubicBezTo>
                    <a:lnTo>
                      <a:pt x="803385" y="103021"/>
                    </a:lnTo>
                    <a:close/>
                    <a:moveTo>
                      <a:pt x="784408" y="103021"/>
                    </a:moveTo>
                    <a:cubicBezTo>
                      <a:pt x="787119" y="103021"/>
                      <a:pt x="788926" y="104829"/>
                      <a:pt x="788926" y="107540"/>
                    </a:cubicBezTo>
                    <a:cubicBezTo>
                      <a:pt x="788926" y="110251"/>
                      <a:pt x="787119" y="112058"/>
                      <a:pt x="784408" y="112058"/>
                    </a:cubicBezTo>
                    <a:cubicBezTo>
                      <a:pt x="781696" y="112058"/>
                      <a:pt x="779889" y="110251"/>
                      <a:pt x="779889" y="107540"/>
                    </a:cubicBezTo>
                    <a:cubicBezTo>
                      <a:pt x="778985" y="104829"/>
                      <a:pt x="781696" y="103021"/>
                      <a:pt x="784408" y="103021"/>
                    </a:cubicBezTo>
                    <a:lnTo>
                      <a:pt x="784408" y="103021"/>
                    </a:lnTo>
                    <a:close/>
                    <a:moveTo>
                      <a:pt x="765430" y="103021"/>
                    </a:moveTo>
                    <a:cubicBezTo>
                      <a:pt x="768141" y="103021"/>
                      <a:pt x="769948" y="104829"/>
                      <a:pt x="769948" y="107540"/>
                    </a:cubicBezTo>
                    <a:cubicBezTo>
                      <a:pt x="769948" y="110251"/>
                      <a:pt x="768141" y="112058"/>
                      <a:pt x="765430" y="112058"/>
                    </a:cubicBezTo>
                    <a:cubicBezTo>
                      <a:pt x="762719" y="112058"/>
                      <a:pt x="760912" y="110251"/>
                      <a:pt x="760912" y="107540"/>
                    </a:cubicBezTo>
                    <a:cubicBezTo>
                      <a:pt x="760912" y="104829"/>
                      <a:pt x="762719" y="103021"/>
                      <a:pt x="765430" y="103021"/>
                    </a:cubicBezTo>
                    <a:lnTo>
                      <a:pt x="765430" y="103021"/>
                    </a:lnTo>
                    <a:close/>
                    <a:moveTo>
                      <a:pt x="746452" y="103021"/>
                    </a:moveTo>
                    <a:cubicBezTo>
                      <a:pt x="749163" y="103021"/>
                      <a:pt x="750971" y="104829"/>
                      <a:pt x="750971" y="107540"/>
                    </a:cubicBezTo>
                    <a:cubicBezTo>
                      <a:pt x="750971" y="110251"/>
                      <a:pt x="749163" y="112058"/>
                      <a:pt x="746452" y="112058"/>
                    </a:cubicBezTo>
                    <a:cubicBezTo>
                      <a:pt x="743741" y="112058"/>
                      <a:pt x="741934" y="110251"/>
                      <a:pt x="741934" y="107540"/>
                    </a:cubicBezTo>
                    <a:cubicBezTo>
                      <a:pt x="741934" y="104829"/>
                      <a:pt x="743741" y="103021"/>
                      <a:pt x="746452" y="103021"/>
                    </a:cubicBezTo>
                    <a:lnTo>
                      <a:pt x="746452" y="103021"/>
                    </a:lnTo>
                    <a:close/>
                    <a:moveTo>
                      <a:pt x="727475" y="103021"/>
                    </a:moveTo>
                    <a:cubicBezTo>
                      <a:pt x="730186" y="103021"/>
                      <a:pt x="731993" y="104829"/>
                      <a:pt x="731993" y="107540"/>
                    </a:cubicBezTo>
                    <a:cubicBezTo>
                      <a:pt x="731993" y="110251"/>
                      <a:pt x="730186" y="112058"/>
                      <a:pt x="727475" y="112058"/>
                    </a:cubicBezTo>
                    <a:cubicBezTo>
                      <a:pt x="724764" y="112058"/>
                      <a:pt x="722956" y="110251"/>
                      <a:pt x="722956" y="107540"/>
                    </a:cubicBezTo>
                    <a:cubicBezTo>
                      <a:pt x="722956" y="104829"/>
                      <a:pt x="724764" y="103021"/>
                      <a:pt x="727475" y="103021"/>
                    </a:cubicBezTo>
                    <a:lnTo>
                      <a:pt x="727475" y="103021"/>
                    </a:lnTo>
                    <a:close/>
                    <a:moveTo>
                      <a:pt x="709401" y="103021"/>
                    </a:moveTo>
                    <a:cubicBezTo>
                      <a:pt x="712112" y="103021"/>
                      <a:pt x="713919" y="104829"/>
                      <a:pt x="713919" y="107540"/>
                    </a:cubicBezTo>
                    <a:cubicBezTo>
                      <a:pt x="713919" y="110251"/>
                      <a:pt x="712112" y="112058"/>
                      <a:pt x="709401" y="112058"/>
                    </a:cubicBezTo>
                    <a:cubicBezTo>
                      <a:pt x="706690" y="112058"/>
                      <a:pt x="704882" y="110251"/>
                      <a:pt x="704882" y="107540"/>
                    </a:cubicBezTo>
                    <a:cubicBezTo>
                      <a:pt x="703979" y="104829"/>
                      <a:pt x="706690" y="103021"/>
                      <a:pt x="709401" y="103021"/>
                    </a:cubicBezTo>
                    <a:lnTo>
                      <a:pt x="709401" y="103021"/>
                    </a:lnTo>
                    <a:close/>
                    <a:moveTo>
                      <a:pt x="690423" y="103021"/>
                    </a:moveTo>
                    <a:cubicBezTo>
                      <a:pt x="693134" y="103021"/>
                      <a:pt x="694942" y="104829"/>
                      <a:pt x="694942" y="107540"/>
                    </a:cubicBezTo>
                    <a:cubicBezTo>
                      <a:pt x="694942" y="110251"/>
                      <a:pt x="693134" y="112058"/>
                      <a:pt x="690423" y="112058"/>
                    </a:cubicBezTo>
                    <a:cubicBezTo>
                      <a:pt x="687712" y="112058"/>
                      <a:pt x="685905" y="110251"/>
                      <a:pt x="685905" y="107540"/>
                    </a:cubicBezTo>
                    <a:cubicBezTo>
                      <a:pt x="685905" y="104829"/>
                      <a:pt x="687712" y="103021"/>
                      <a:pt x="690423" y="103021"/>
                    </a:cubicBezTo>
                    <a:lnTo>
                      <a:pt x="690423" y="103021"/>
                    </a:lnTo>
                    <a:close/>
                    <a:moveTo>
                      <a:pt x="671446" y="103021"/>
                    </a:moveTo>
                    <a:cubicBezTo>
                      <a:pt x="674157" y="103021"/>
                      <a:pt x="675964" y="104829"/>
                      <a:pt x="675964" y="107540"/>
                    </a:cubicBezTo>
                    <a:cubicBezTo>
                      <a:pt x="675964" y="110251"/>
                      <a:pt x="674157" y="112058"/>
                      <a:pt x="671446" y="112058"/>
                    </a:cubicBezTo>
                    <a:cubicBezTo>
                      <a:pt x="668735" y="112058"/>
                      <a:pt x="666927" y="110251"/>
                      <a:pt x="666927" y="107540"/>
                    </a:cubicBezTo>
                    <a:cubicBezTo>
                      <a:pt x="666927" y="104829"/>
                      <a:pt x="668735" y="103021"/>
                      <a:pt x="671446" y="103021"/>
                    </a:cubicBezTo>
                    <a:lnTo>
                      <a:pt x="671446" y="103021"/>
                    </a:lnTo>
                    <a:close/>
                    <a:moveTo>
                      <a:pt x="652468" y="103021"/>
                    </a:moveTo>
                    <a:cubicBezTo>
                      <a:pt x="655179" y="103021"/>
                      <a:pt x="656987" y="104829"/>
                      <a:pt x="656987" y="107540"/>
                    </a:cubicBezTo>
                    <a:cubicBezTo>
                      <a:pt x="656987" y="110251"/>
                      <a:pt x="655179" y="112058"/>
                      <a:pt x="652468" y="112058"/>
                    </a:cubicBezTo>
                    <a:cubicBezTo>
                      <a:pt x="649757" y="112058"/>
                      <a:pt x="647950" y="110251"/>
                      <a:pt x="647950" y="107540"/>
                    </a:cubicBezTo>
                    <a:cubicBezTo>
                      <a:pt x="647950" y="104829"/>
                      <a:pt x="649757" y="103021"/>
                      <a:pt x="652468" y="103021"/>
                    </a:cubicBezTo>
                    <a:lnTo>
                      <a:pt x="652468" y="103021"/>
                    </a:lnTo>
                    <a:close/>
                    <a:moveTo>
                      <a:pt x="633490" y="103021"/>
                    </a:moveTo>
                    <a:cubicBezTo>
                      <a:pt x="636202" y="103021"/>
                      <a:pt x="638009" y="104829"/>
                      <a:pt x="638009" y="107540"/>
                    </a:cubicBezTo>
                    <a:cubicBezTo>
                      <a:pt x="638009" y="110251"/>
                      <a:pt x="636202" y="112058"/>
                      <a:pt x="633490" y="112058"/>
                    </a:cubicBezTo>
                    <a:cubicBezTo>
                      <a:pt x="630779" y="112058"/>
                      <a:pt x="628972" y="110251"/>
                      <a:pt x="628972" y="107540"/>
                    </a:cubicBezTo>
                    <a:cubicBezTo>
                      <a:pt x="628972" y="104829"/>
                      <a:pt x="631683" y="103021"/>
                      <a:pt x="633490" y="103021"/>
                    </a:cubicBezTo>
                    <a:lnTo>
                      <a:pt x="633490" y="103021"/>
                    </a:lnTo>
                    <a:close/>
                    <a:moveTo>
                      <a:pt x="615417" y="103021"/>
                    </a:moveTo>
                    <a:cubicBezTo>
                      <a:pt x="618128" y="103021"/>
                      <a:pt x="619935" y="104829"/>
                      <a:pt x="619935" y="107540"/>
                    </a:cubicBezTo>
                    <a:cubicBezTo>
                      <a:pt x="619935" y="110251"/>
                      <a:pt x="618128" y="112058"/>
                      <a:pt x="615417" y="112058"/>
                    </a:cubicBezTo>
                    <a:cubicBezTo>
                      <a:pt x="612705" y="112058"/>
                      <a:pt x="610898" y="110251"/>
                      <a:pt x="610898" y="107540"/>
                    </a:cubicBezTo>
                    <a:cubicBezTo>
                      <a:pt x="609994" y="104829"/>
                      <a:pt x="612705" y="103021"/>
                      <a:pt x="615417" y="103021"/>
                    </a:cubicBezTo>
                    <a:lnTo>
                      <a:pt x="615417" y="103021"/>
                    </a:lnTo>
                    <a:close/>
                    <a:moveTo>
                      <a:pt x="596439" y="103021"/>
                    </a:moveTo>
                    <a:cubicBezTo>
                      <a:pt x="599150" y="103021"/>
                      <a:pt x="600957" y="104829"/>
                      <a:pt x="600957" y="107540"/>
                    </a:cubicBezTo>
                    <a:cubicBezTo>
                      <a:pt x="600957" y="110251"/>
                      <a:pt x="599150" y="112058"/>
                      <a:pt x="596439" y="112058"/>
                    </a:cubicBezTo>
                    <a:cubicBezTo>
                      <a:pt x="593728" y="112058"/>
                      <a:pt x="591920" y="110251"/>
                      <a:pt x="591920" y="107540"/>
                    </a:cubicBezTo>
                    <a:cubicBezTo>
                      <a:pt x="591920" y="104829"/>
                      <a:pt x="593728" y="103021"/>
                      <a:pt x="596439" y="103021"/>
                    </a:cubicBezTo>
                    <a:lnTo>
                      <a:pt x="596439" y="103021"/>
                    </a:lnTo>
                    <a:close/>
                    <a:moveTo>
                      <a:pt x="577461" y="103021"/>
                    </a:moveTo>
                    <a:cubicBezTo>
                      <a:pt x="580172" y="103021"/>
                      <a:pt x="581980" y="104829"/>
                      <a:pt x="581980" y="107540"/>
                    </a:cubicBezTo>
                    <a:cubicBezTo>
                      <a:pt x="581980" y="110251"/>
                      <a:pt x="580172" y="112058"/>
                      <a:pt x="577461" y="112058"/>
                    </a:cubicBezTo>
                    <a:cubicBezTo>
                      <a:pt x="574750" y="112058"/>
                      <a:pt x="572943" y="110251"/>
                      <a:pt x="572943" y="107540"/>
                    </a:cubicBezTo>
                    <a:cubicBezTo>
                      <a:pt x="572943" y="104829"/>
                      <a:pt x="574750" y="103021"/>
                      <a:pt x="577461" y="103021"/>
                    </a:cubicBezTo>
                    <a:lnTo>
                      <a:pt x="577461" y="103021"/>
                    </a:lnTo>
                    <a:close/>
                    <a:moveTo>
                      <a:pt x="558484" y="103021"/>
                    </a:moveTo>
                    <a:cubicBezTo>
                      <a:pt x="561195" y="103021"/>
                      <a:pt x="563002" y="104829"/>
                      <a:pt x="563002" y="107540"/>
                    </a:cubicBezTo>
                    <a:cubicBezTo>
                      <a:pt x="563002" y="110251"/>
                      <a:pt x="561195" y="112058"/>
                      <a:pt x="558484" y="112058"/>
                    </a:cubicBezTo>
                    <a:cubicBezTo>
                      <a:pt x="555773" y="112058"/>
                      <a:pt x="553965" y="110251"/>
                      <a:pt x="553965" y="107540"/>
                    </a:cubicBezTo>
                    <a:cubicBezTo>
                      <a:pt x="553965" y="104829"/>
                      <a:pt x="555773" y="103021"/>
                      <a:pt x="558484" y="103021"/>
                    </a:cubicBezTo>
                    <a:lnTo>
                      <a:pt x="558484" y="103021"/>
                    </a:lnTo>
                    <a:close/>
                    <a:moveTo>
                      <a:pt x="539506" y="103021"/>
                    </a:moveTo>
                    <a:cubicBezTo>
                      <a:pt x="542217" y="103021"/>
                      <a:pt x="544025" y="104829"/>
                      <a:pt x="544025" y="107540"/>
                    </a:cubicBezTo>
                    <a:cubicBezTo>
                      <a:pt x="544025" y="110251"/>
                      <a:pt x="542217" y="112058"/>
                      <a:pt x="539506" y="112058"/>
                    </a:cubicBezTo>
                    <a:cubicBezTo>
                      <a:pt x="536795" y="112058"/>
                      <a:pt x="534988" y="110251"/>
                      <a:pt x="534988" y="107540"/>
                    </a:cubicBezTo>
                    <a:cubicBezTo>
                      <a:pt x="534988" y="104829"/>
                      <a:pt x="537699" y="103021"/>
                      <a:pt x="539506" y="103021"/>
                    </a:cubicBezTo>
                    <a:lnTo>
                      <a:pt x="539506" y="103021"/>
                    </a:lnTo>
                    <a:close/>
                    <a:moveTo>
                      <a:pt x="521432" y="103021"/>
                    </a:moveTo>
                    <a:cubicBezTo>
                      <a:pt x="524143" y="103021"/>
                      <a:pt x="525951" y="104829"/>
                      <a:pt x="525951" y="107540"/>
                    </a:cubicBezTo>
                    <a:cubicBezTo>
                      <a:pt x="525951" y="110251"/>
                      <a:pt x="524143" y="112058"/>
                      <a:pt x="521432" y="112058"/>
                    </a:cubicBezTo>
                    <a:cubicBezTo>
                      <a:pt x="518721" y="112058"/>
                      <a:pt x="516914" y="110251"/>
                      <a:pt x="516914" y="107540"/>
                    </a:cubicBezTo>
                    <a:cubicBezTo>
                      <a:pt x="516010" y="104829"/>
                      <a:pt x="518721" y="103021"/>
                      <a:pt x="521432" y="103021"/>
                    </a:cubicBezTo>
                    <a:lnTo>
                      <a:pt x="521432" y="103021"/>
                    </a:lnTo>
                    <a:close/>
                    <a:moveTo>
                      <a:pt x="502455" y="103021"/>
                    </a:moveTo>
                    <a:cubicBezTo>
                      <a:pt x="505166" y="103021"/>
                      <a:pt x="506973" y="104829"/>
                      <a:pt x="506973" y="107540"/>
                    </a:cubicBezTo>
                    <a:cubicBezTo>
                      <a:pt x="506973" y="110251"/>
                      <a:pt x="505166" y="112058"/>
                      <a:pt x="502455" y="112058"/>
                    </a:cubicBezTo>
                    <a:cubicBezTo>
                      <a:pt x="499744" y="112058"/>
                      <a:pt x="497936" y="110251"/>
                      <a:pt x="497936" y="107540"/>
                    </a:cubicBezTo>
                    <a:cubicBezTo>
                      <a:pt x="497936" y="104829"/>
                      <a:pt x="499744" y="103021"/>
                      <a:pt x="502455" y="103021"/>
                    </a:cubicBezTo>
                    <a:lnTo>
                      <a:pt x="502455" y="103021"/>
                    </a:lnTo>
                    <a:close/>
                    <a:moveTo>
                      <a:pt x="483477" y="103021"/>
                    </a:moveTo>
                    <a:cubicBezTo>
                      <a:pt x="486188" y="103021"/>
                      <a:pt x="487995" y="104829"/>
                      <a:pt x="487995" y="107540"/>
                    </a:cubicBezTo>
                    <a:cubicBezTo>
                      <a:pt x="487995" y="110251"/>
                      <a:pt x="486188" y="112058"/>
                      <a:pt x="483477" y="112058"/>
                    </a:cubicBezTo>
                    <a:cubicBezTo>
                      <a:pt x="480766" y="112058"/>
                      <a:pt x="478959" y="110251"/>
                      <a:pt x="478959" y="107540"/>
                    </a:cubicBezTo>
                    <a:cubicBezTo>
                      <a:pt x="478959" y="104829"/>
                      <a:pt x="480766" y="103021"/>
                      <a:pt x="483477" y="103021"/>
                    </a:cubicBezTo>
                    <a:lnTo>
                      <a:pt x="483477" y="103021"/>
                    </a:lnTo>
                    <a:close/>
                    <a:moveTo>
                      <a:pt x="464499" y="103021"/>
                    </a:moveTo>
                    <a:cubicBezTo>
                      <a:pt x="467211" y="103021"/>
                      <a:pt x="469018" y="104829"/>
                      <a:pt x="469018" y="107540"/>
                    </a:cubicBezTo>
                    <a:cubicBezTo>
                      <a:pt x="469018" y="110251"/>
                      <a:pt x="467211" y="112058"/>
                      <a:pt x="464499" y="112058"/>
                    </a:cubicBezTo>
                    <a:cubicBezTo>
                      <a:pt x="461788" y="112058"/>
                      <a:pt x="459981" y="110251"/>
                      <a:pt x="459981" y="107540"/>
                    </a:cubicBezTo>
                    <a:cubicBezTo>
                      <a:pt x="459981" y="104829"/>
                      <a:pt x="461788" y="103021"/>
                      <a:pt x="464499" y="103021"/>
                    </a:cubicBezTo>
                    <a:lnTo>
                      <a:pt x="464499" y="103021"/>
                    </a:lnTo>
                    <a:close/>
                    <a:moveTo>
                      <a:pt x="446425" y="103021"/>
                    </a:moveTo>
                    <a:cubicBezTo>
                      <a:pt x="449137" y="103021"/>
                      <a:pt x="450944" y="104829"/>
                      <a:pt x="450944" y="107540"/>
                    </a:cubicBezTo>
                    <a:cubicBezTo>
                      <a:pt x="450944" y="110251"/>
                      <a:pt x="449137" y="112058"/>
                      <a:pt x="446425" y="112058"/>
                    </a:cubicBezTo>
                    <a:cubicBezTo>
                      <a:pt x="443714" y="112058"/>
                      <a:pt x="441907" y="110251"/>
                      <a:pt x="441907" y="107540"/>
                    </a:cubicBezTo>
                    <a:cubicBezTo>
                      <a:pt x="441003" y="104829"/>
                      <a:pt x="443714" y="103021"/>
                      <a:pt x="446425" y="103021"/>
                    </a:cubicBezTo>
                    <a:lnTo>
                      <a:pt x="446425" y="103021"/>
                    </a:lnTo>
                    <a:close/>
                    <a:moveTo>
                      <a:pt x="427448" y="103021"/>
                    </a:moveTo>
                    <a:cubicBezTo>
                      <a:pt x="430159" y="103021"/>
                      <a:pt x="431966" y="104829"/>
                      <a:pt x="431966" y="107540"/>
                    </a:cubicBezTo>
                    <a:cubicBezTo>
                      <a:pt x="431966" y="110251"/>
                      <a:pt x="430159" y="112058"/>
                      <a:pt x="427448" y="112058"/>
                    </a:cubicBezTo>
                    <a:cubicBezTo>
                      <a:pt x="424737" y="112058"/>
                      <a:pt x="422929" y="110251"/>
                      <a:pt x="422929" y="107540"/>
                    </a:cubicBezTo>
                    <a:cubicBezTo>
                      <a:pt x="422929" y="104829"/>
                      <a:pt x="424737" y="103021"/>
                      <a:pt x="427448" y="103021"/>
                    </a:cubicBezTo>
                    <a:lnTo>
                      <a:pt x="427448" y="103021"/>
                    </a:lnTo>
                    <a:close/>
                    <a:moveTo>
                      <a:pt x="408470" y="103021"/>
                    </a:moveTo>
                    <a:cubicBezTo>
                      <a:pt x="411181" y="103021"/>
                      <a:pt x="412989" y="104829"/>
                      <a:pt x="412989" y="107540"/>
                    </a:cubicBezTo>
                    <a:cubicBezTo>
                      <a:pt x="412989" y="110251"/>
                      <a:pt x="411181" y="112058"/>
                      <a:pt x="408470" y="112058"/>
                    </a:cubicBezTo>
                    <a:cubicBezTo>
                      <a:pt x="405759" y="112058"/>
                      <a:pt x="403952" y="110251"/>
                      <a:pt x="403952" y="107540"/>
                    </a:cubicBezTo>
                    <a:cubicBezTo>
                      <a:pt x="403952" y="104829"/>
                      <a:pt x="405759" y="103021"/>
                      <a:pt x="408470" y="103021"/>
                    </a:cubicBezTo>
                    <a:lnTo>
                      <a:pt x="408470" y="103021"/>
                    </a:lnTo>
                    <a:close/>
                    <a:moveTo>
                      <a:pt x="389493" y="103021"/>
                    </a:moveTo>
                    <a:cubicBezTo>
                      <a:pt x="392204" y="103021"/>
                      <a:pt x="394011" y="104829"/>
                      <a:pt x="394011" y="107540"/>
                    </a:cubicBezTo>
                    <a:cubicBezTo>
                      <a:pt x="394011" y="110251"/>
                      <a:pt x="392204" y="112058"/>
                      <a:pt x="389493" y="112058"/>
                    </a:cubicBezTo>
                    <a:cubicBezTo>
                      <a:pt x="386782" y="112058"/>
                      <a:pt x="384974" y="110251"/>
                      <a:pt x="384974" y="107540"/>
                    </a:cubicBezTo>
                    <a:cubicBezTo>
                      <a:pt x="384974" y="104829"/>
                      <a:pt x="386782" y="103021"/>
                      <a:pt x="389493" y="103021"/>
                    </a:cubicBezTo>
                    <a:lnTo>
                      <a:pt x="389493" y="103021"/>
                    </a:lnTo>
                    <a:close/>
                    <a:moveTo>
                      <a:pt x="370515" y="103021"/>
                    </a:moveTo>
                    <a:cubicBezTo>
                      <a:pt x="373226" y="103021"/>
                      <a:pt x="375034" y="104829"/>
                      <a:pt x="375034" y="107540"/>
                    </a:cubicBezTo>
                    <a:cubicBezTo>
                      <a:pt x="375034" y="110251"/>
                      <a:pt x="373226" y="112058"/>
                      <a:pt x="370515" y="112058"/>
                    </a:cubicBezTo>
                    <a:cubicBezTo>
                      <a:pt x="367804" y="112058"/>
                      <a:pt x="365997" y="110251"/>
                      <a:pt x="365997" y="107540"/>
                    </a:cubicBezTo>
                    <a:cubicBezTo>
                      <a:pt x="365997" y="104829"/>
                      <a:pt x="367804" y="103021"/>
                      <a:pt x="370515" y="103021"/>
                    </a:cubicBezTo>
                    <a:lnTo>
                      <a:pt x="370515" y="103021"/>
                    </a:lnTo>
                    <a:close/>
                    <a:moveTo>
                      <a:pt x="352441" y="103021"/>
                    </a:moveTo>
                    <a:cubicBezTo>
                      <a:pt x="355152" y="103021"/>
                      <a:pt x="356960" y="104829"/>
                      <a:pt x="356960" y="107540"/>
                    </a:cubicBezTo>
                    <a:cubicBezTo>
                      <a:pt x="356960" y="110251"/>
                      <a:pt x="355152" y="112058"/>
                      <a:pt x="352441" y="112058"/>
                    </a:cubicBezTo>
                    <a:cubicBezTo>
                      <a:pt x="349730" y="112058"/>
                      <a:pt x="347923" y="110251"/>
                      <a:pt x="347923" y="107540"/>
                    </a:cubicBezTo>
                    <a:cubicBezTo>
                      <a:pt x="347019" y="104829"/>
                      <a:pt x="349730" y="103021"/>
                      <a:pt x="352441" y="103021"/>
                    </a:cubicBezTo>
                    <a:lnTo>
                      <a:pt x="352441" y="103021"/>
                    </a:lnTo>
                    <a:close/>
                    <a:moveTo>
                      <a:pt x="333464" y="103021"/>
                    </a:moveTo>
                    <a:cubicBezTo>
                      <a:pt x="336175" y="103021"/>
                      <a:pt x="337982" y="104829"/>
                      <a:pt x="337982" y="107540"/>
                    </a:cubicBezTo>
                    <a:cubicBezTo>
                      <a:pt x="337982" y="110251"/>
                      <a:pt x="336175" y="112058"/>
                      <a:pt x="333464" y="112058"/>
                    </a:cubicBezTo>
                    <a:cubicBezTo>
                      <a:pt x="330753" y="112058"/>
                      <a:pt x="328945" y="110251"/>
                      <a:pt x="328945" y="107540"/>
                    </a:cubicBezTo>
                    <a:cubicBezTo>
                      <a:pt x="328945" y="104829"/>
                      <a:pt x="330753" y="103021"/>
                      <a:pt x="333464" y="103021"/>
                    </a:cubicBezTo>
                    <a:lnTo>
                      <a:pt x="333464" y="103021"/>
                    </a:lnTo>
                    <a:close/>
                    <a:moveTo>
                      <a:pt x="314486" y="103021"/>
                    </a:moveTo>
                    <a:cubicBezTo>
                      <a:pt x="317197" y="103021"/>
                      <a:pt x="319004" y="104829"/>
                      <a:pt x="319004" y="107540"/>
                    </a:cubicBezTo>
                    <a:cubicBezTo>
                      <a:pt x="319004" y="110251"/>
                      <a:pt x="317197" y="112058"/>
                      <a:pt x="314486" y="112058"/>
                    </a:cubicBezTo>
                    <a:cubicBezTo>
                      <a:pt x="311775" y="112058"/>
                      <a:pt x="309968" y="110251"/>
                      <a:pt x="309968" y="107540"/>
                    </a:cubicBezTo>
                    <a:cubicBezTo>
                      <a:pt x="309968" y="104829"/>
                      <a:pt x="311775" y="103021"/>
                      <a:pt x="314486" y="103021"/>
                    </a:cubicBezTo>
                    <a:lnTo>
                      <a:pt x="314486" y="103021"/>
                    </a:lnTo>
                    <a:close/>
                    <a:moveTo>
                      <a:pt x="295508" y="103021"/>
                    </a:moveTo>
                    <a:cubicBezTo>
                      <a:pt x="298219" y="103021"/>
                      <a:pt x="300027" y="104829"/>
                      <a:pt x="300027" y="107540"/>
                    </a:cubicBezTo>
                    <a:cubicBezTo>
                      <a:pt x="300027" y="110251"/>
                      <a:pt x="298219" y="112058"/>
                      <a:pt x="295508" y="112058"/>
                    </a:cubicBezTo>
                    <a:cubicBezTo>
                      <a:pt x="292797" y="112058"/>
                      <a:pt x="290990" y="110251"/>
                      <a:pt x="290990" y="107540"/>
                    </a:cubicBezTo>
                    <a:cubicBezTo>
                      <a:pt x="290990" y="104829"/>
                      <a:pt x="292797" y="103021"/>
                      <a:pt x="295508" y="103021"/>
                    </a:cubicBezTo>
                    <a:lnTo>
                      <a:pt x="295508" y="103021"/>
                    </a:lnTo>
                    <a:close/>
                    <a:moveTo>
                      <a:pt x="831400" y="92177"/>
                    </a:moveTo>
                    <a:cubicBezTo>
                      <a:pt x="834111" y="92177"/>
                      <a:pt x="835918" y="93984"/>
                      <a:pt x="835918" y="96695"/>
                    </a:cubicBezTo>
                    <a:cubicBezTo>
                      <a:pt x="835918" y="99406"/>
                      <a:pt x="834111" y="101214"/>
                      <a:pt x="831400" y="101214"/>
                    </a:cubicBezTo>
                    <a:cubicBezTo>
                      <a:pt x="828689" y="101214"/>
                      <a:pt x="826881" y="99406"/>
                      <a:pt x="826881" y="96695"/>
                    </a:cubicBezTo>
                    <a:cubicBezTo>
                      <a:pt x="826881" y="93984"/>
                      <a:pt x="828689" y="92177"/>
                      <a:pt x="831400" y="92177"/>
                    </a:cubicBezTo>
                    <a:lnTo>
                      <a:pt x="831400" y="92177"/>
                    </a:lnTo>
                    <a:close/>
                    <a:moveTo>
                      <a:pt x="812422" y="92177"/>
                    </a:moveTo>
                    <a:cubicBezTo>
                      <a:pt x="815133" y="92177"/>
                      <a:pt x="816941" y="93984"/>
                      <a:pt x="816941" y="96695"/>
                    </a:cubicBezTo>
                    <a:cubicBezTo>
                      <a:pt x="816941" y="99406"/>
                      <a:pt x="815133" y="101214"/>
                      <a:pt x="812422" y="101214"/>
                    </a:cubicBezTo>
                    <a:cubicBezTo>
                      <a:pt x="809711" y="101214"/>
                      <a:pt x="807904" y="99406"/>
                      <a:pt x="807904" y="96695"/>
                    </a:cubicBezTo>
                    <a:cubicBezTo>
                      <a:pt x="807904" y="93984"/>
                      <a:pt x="809711" y="92177"/>
                      <a:pt x="812422" y="92177"/>
                    </a:cubicBezTo>
                    <a:lnTo>
                      <a:pt x="812422" y="92177"/>
                    </a:lnTo>
                    <a:close/>
                    <a:moveTo>
                      <a:pt x="793445" y="92177"/>
                    </a:moveTo>
                    <a:cubicBezTo>
                      <a:pt x="796156" y="92177"/>
                      <a:pt x="797963" y="93984"/>
                      <a:pt x="797963" y="96695"/>
                    </a:cubicBezTo>
                    <a:cubicBezTo>
                      <a:pt x="797963" y="99406"/>
                      <a:pt x="796156" y="101214"/>
                      <a:pt x="793445" y="101214"/>
                    </a:cubicBezTo>
                    <a:cubicBezTo>
                      <a:pt x="790733" y="101214"/>
                      <a:pt x="788926" y="99406"/>
                      <a:pt x="788926" y="96695"/>
                    </a:cubicBezTo>
                    <a:cubicBezTo>
                      <a:pt x="788926" y="93984"/>
                      <a:pt x="790733" y="92177"/>
                      <a:pt x="793445" y="92177"/>
                    </a:cubicBezTo>
                    <a:lnTo>
                      <a:pt x="793445" y="92177"/>
                    </a:lnTo>
                    <a:close/>
                    <a:moveTo>
                      <a:pt x="774467" y="92177"/>
                    </a:moveTo>
                    <a:cubicBezTo>
                      <a:pt x="777178" y="92177"/>
                      <a:pt x="778985" y="93984"/>
                      <a:pt x="778985" y="96695"/>
                    </a:cubicBezTo>
                    <a:cubicBezTo>
                      <a:pt x="778985" y="99406"/>
                      <a:pt x="777178" y="101214"/>
                      <a:pt x="774467" y="101214"/>
                    </a:cubicBezTo>
                    <a:cubicBezTo>
                      <a:pt x="771756" y="101214"/>
                      <a:pt x="769948" y="99406"/>
                      <a:pt x="769948" y="96695"/>
                    </a:cubicBezTo>
                    <a:cubicBezTo>
                      <a:pt x="769948" y="93984"/>
                      <a:pt x="771756" y="92177"/>
                      <a:pt x="774467" y="92177"/>
                    </a:cubicBezTo>
                    <a:lnTo>
                      <a:pt x="774467" y="92177"/>
                    </a:lnTo>
                    <a:close/>
                    <a:moveTo>
                      <a:pt x="756393" y="92177"/>
                    </a:moveTo>
                    <a:cubicBezTo>
                      <a:pt x="759104" y="92177"/>
                      <a:pt x="760912" y="93984"/>
                      <a:pt x="760912" y="96695"/>
                    </a:cubicBezTo>
                    <a:cubicBezTo>
                      <a:pt x="760912" y="99406"/>
                      <a:pt x="759104" y="101214"/>
                      <a:pt x="756393" y="101214"/>
                    </a:cubicBezTo>
                    <a:cubicBezTo>
                      <a:pt x="753682" y="101214"/>
                      <a:pt x="751875" y="99406"/>
                      <a:pt x="751875" y="96695"/>
                    </a:cubicBezTo>
                    <a:cubicBezTo>
                      <a:pt x="750971" y="93984"/>
                      <a:pt x="753682" y="92177"/>
                      <a:pt x="756393" y="92177"/>
                    </a:cubicBezTo>
                    <a:lnTo>
                      <a:pt x="756393" y="92177"/>
                    </a:lnTo>
                    <a:close/>
                    <a:moveTo>
                      <a:pt x="737415" y="92177"/>
                    </a:moveTo>
                    <a:cubicBezTo>
                      <a:pt x="740126" y="92177"/>
                      <a:pt x="741934" y="93984"/>
                      <a:pt x="741934" y="96695"/>
                    </a:cubicBezTo>
                    <a:cubicBezTo>
                      <a:pt x="741934" y="99406"/>
                      <a:pt x="740126" y="101214"/>
                      <a:pt x="737415" y="101214"/>
                    </a:cubicBezTo>
                    <a:cubicBezTo>
                      <a:pt x="734704" y="101214"/>
                      <a:pt x="732897" y="99406"/>
                      <a:pt x="732897" y="96695"/>
                    </a:cubicBezTo>
                    <a:cubicBezTo>
                      <a:pt x="732897" y="93984"/>
                      <a:pt x="734704" y="92177"/>
                      <a:pt x="737415" y="92177"/>
                    </a:cubicBezTo>
                    <a:lnTo>
                      <a:pt x="737415" y="92177"/>
                    </a:lnTo>
                    <a:close/>
                    <a:moveTo>
                      <a:pt x="718438" y="92177"/>
                    </a:moveTo>
                    <a:cubicBezTo>
                      <a:pt x="721149" y="92177"/>
                      <a:pt x="722956" y="93984"/>
                      <a:pt x="722956" y="96695"/>
                    </a:cubicBezTo>
                    <a:cubicBezTo>
                      <a:pt x="722956" y="99406"/>
                      <a:pt x="721149" y="101214"/>
                      <a:pt x="718438" y="101214"/>
                    </a:cubicBezTo>
                    <a:cubicBezTo>
                      <a:pt x="715727" y="101214"/>
                      <a:pt x="713919" y="99406"/>
                      <a:pt x="713919" y="96695"/>
                    </a:cubicBezTo>
                    <a:cubicBezTo>
                      <a:pt x="713919" y="93984"/>
                      <a:pt x="715727" y="92177"/>
                      <a:pt x="718438" y="92177"/>
                    </a:cubicBezTo>
                    <a:lnTo>
                      <a:pt x="718438" y="92177"/>
                    </a:lnTo>
                    <a:close/>
                    <a:moveTo>
                      <a:pt x="699460" y="92177"/>
                    </a:moveTo>
                    <a:cubicBezTo>
                      <a:pt x="702171" y="92177"/>
                      <a:pt x="703979" y="93984"/>
                      <a:pt x="703979" y="96695"/>
                    </a:cubicBezTo>
                    <a:cubicBezTo>
                      <a:pt x="703979" y="99406"/>
                      <a:pt x="702171" y="101214"/>
                      <a:pt x="699460" y="101214"/>
                    </a:cubicBezTo>
                    <a:cubicBezTo>
                      <a:pt x="696749" y="101214"/>
                      <a:pt x="694942" y="99406"/>
                      <a:pt x="694942" y="96695"/>
                    </a:cubicBezTo>
                    <a:cubicBezTo>
                      <a:pt x="694942" y="93984"/>
                      <a:pt x="696749" y="92177"/>
                      <a:pt x="699460" y="92177"/>
                    </a:cubicBezTo>
                    <a:lnTo>
                      <a:pt x="699460" y="92177"/>
                    </a:lnTo>
                    <a:close/>
                    <a:moveTo>
                      <a:pt x="680483" y="92177"/>
                    </a:moveTo>
                    <a:cubicBezTo>
                      <a:pt x="683194" y="92177"/>
                      <a:pt x="685001" y="93984"/>
                      <a:pt x="685001" y="96695"/>
                    </a:cubicBezTo>
                    <a:cubicBezTo>
                      <a:pt x="685001" y="99406"/>
                      <a:pt x="683194" y="101214"/>
                      <a:pt x="680483" y="101214"/>
                    </a:cubicBezTo>
                    <a:cubicBezTo>
                      <a:pt x="677771" y="101214"/>
                      <a:pt x="675964" y="99406"/>
                      <a:pt x="675964" y="96695"/>
                    </a:cubicBezTo>
                    <a:cubicBezTo>
                      <a:pt x="675964" y="93984"/>
                      <a:pt x="678675" y="92177"/>
                      <a:pt x="680483" y="92177"/>
                    </a:cubicBezTo>
                    <a:lnTo>
                      <a:pt x="680483" y="92177"/>
                    </a:lnTo>
                    <a:close/>
                    <a:moveTo>
                      <a:pt x="662409" y="92177"/>
                    </a:moveTo>
                    <a:cubicBezTo>
                      <a:pt x="665120" y="92177"/>
                      <a:pt x="666927" y="93984"/>
                      <a:pt x="666927" y="96695"/>
                    </a:cubicBezTo>
                    <a:cubicBezTo>
                      <a:pt x="666927" y="99406"/>
                      <a:pt x="665120" y="101214"/>
                      <a:pt x="662409" y="101214"/>
                    </a:cubicBezTo>
                    <a:cubicBezTo>
                      <a:pt x="659698" y="101214"/>
                      <a:pt x="657890" y="99406"/>
                      <a:pt x="657890" y="96695"/>
                    </a:cubicBezTo>
                    <a:cubicBezTo>
                      <a:pt x="656987" y="93984"/>
                      <a:pt x="659698" y="92177"/>
                      <a:pt x="662409" y="92177"/>
                    </a:cubicBezTo>
                    <a:lnTo>
                      <a:pt x="662409" y="92177"/>
                    </a:lnTo>
                    <a:close/>
                    <a:moveTo>
                      <a:pt x="643431" y="92177"/>
                    </a:moveTo>
                    <a:cubicBezTo>
                      <a:pt x="646142" y="92177"/>
                      <a:pt x="647950" y="93984"/>
                      <a:pt x="647950" y="96695"/>
                    </a:cubicBezTo>
                    <a:cubicBezTo>
                      <a:pt x="647950" y="99406"/>
                      <a:pt x="646142" y="101214"/>
                      <a:pt x="643431" y="101214"/>
                    </a:cubicBezTo>
                    <a:cubicBezTo>
                      <a:pt x="640720" y="101214"/>
                      <a:pt x="638913" y="99406"/>
                      <a:pt x="638913" y="96695"/>
                    </a:cubicBezTo>
                    <a:cubicBezTo>
                      <a:pt x="638913" y="93984"/>
                      <a:pt x="640720" y="92177"/>
                      <a:pt x="643431" y="92177"/>
                    </a:cubicBezTo>
                    <a:lnTo>
                      <a:pt x="643431" y="92177"/>
                    </a:lnTo>
                    <a:close/>
                    <a:moveTo>
                      <a:pt x="624453" y="92177"/>
                    </a:moveTo>
                    <a:cubicBezTo>
                      <a:pt x="627165" y="92177"/>
                      <a:pt x="628972" y="93984"/>
                      <a:pt x="628972" y="96695"/>
                    </a:cubicBezTo>
                    <a:cubicBezTo>
                      <a:pt x="628972" y="99406"/>
                      <a:pt x="627165" y="101214"/>
                      <a:pt x="624453" y="101214"/>
                    </a:cubicBezTo>
                    <a:cubicBezTo>
                      <a:pt x="621742" y="101214"/>
                      <a:pt x="619935" y="99406"/>
                      <a:pt x="619935" y="96695"/>
                    </a:cubicBezTo>
                    <a:cubicBezTo>
                      <a:pt x="619935" y="93984"/>
                      <a:pt x="621742" y="92177"/>
                      <a:pt x="624453" y="92177"/>
                    </a:cubicBezTo>
                    <a:lnTo>
                      <a:pt x="624453" y="92177"/>
                    </a:lnTo>
                    <a:close/>
                    <a:moveTo>
                      <a:pt x="605476" y="92177"/>
                    </a:moveTo>
                    <a:cubicBezTo>
                      <a:pt x="608187" y="92177"/>
                      <a:pt x="609994" y="93984"/>
                      <a:pt x="609994" y="96695"/>
                    </a:cubicBezTo>
                    <a:cubicBezTo>
                      <a:pt x="609994" y="99406"/>
                      <a:pt x="608187" y="101214"/>
                      <a:pt x="605476" y="101214"/>
                    </a:cubicBezTo>
                    <a:cubicBezTo>
                      <a:pt x="602765" y="101214"/>
                      <a:pt x="600957" y="99406"/>
                      <a:pt x="600957" y="96695"/>
                    </a:cubicBezTo>
                    <a:cubicBezTo>
                      <a:pt x="600957" y="93984"/>
                      <a:pt x="602765" y="92177"/>
                      <a:pt x="605476" y="92177"/>
                    </a:cubicBezTo>
                    <a:lnTo>
                      <a:pt x="605476" y="92177"/>
                    </a:lnTo>
                    <a:close/>
                    <a:moveTo>
                      <a:pt x="586498" y="92177"/>
                    </a:moveTo>
                    <a:cubicBezTo>
                      <a:pt x="589209" y="92177"/>
                      <a:pt x="591017" y="93984"/>
                      <a:pt x="591017" y="96695"/>
                    </a:cubicBezTo>
                    <a:cubicBezTo>
                      <a:pt x="591017" y="99406"/>
                      <a:pt x="589209" y="101214"/>
                      <a:pt x="586498" y="101214"/>
                    </a:cubicBezTo>
                    <a:cubicBezTo>
                      <a:pt x="583787" y="101214"/>
                      <a:pt x="581980" y="99406"/>
                      <a:pt x="581980" y="96695"/>
                    </a:cubicBezTo>
                    <a:cubicBezTo>
                      <a:pt x="581980" y="93984"/>
                      <a:pt x="584691" y="92177"/>
                      <a:pt x="586498" y="92177"/>
                    </a:cubicBezTo>
                    <a:lnTo>
                      <a:pt x="586498" y="92177"/>
                    </a:lnTo>
                    <a:close/>
                    <a:moveTo>
                      <a:pt x="568424" y="92177"/>
                    </a:moveTo>
                    <a:cubicBezTo>
                      <a:pt x="571135" y="92177"/>
                      <a:pt x="572943" y="93984"/>
                      <a:pt x="572943" y="96695"/>
                    </a:cubicBezTo>
                    <a:cubicBezTo>
                      <a:pt x="572943" y="99406"/>
                      <a:pt x="571135" y="101214"/>
                      <a:pt x="568424" y="101214"/>
                    </a:cubicBezTo>
                    <a:cubicBezTo>
                      <a:pt x="565713" y="101214"/>
                      <a:pt x="563906" y="99406"/>
                      <a:pt x="563906" y="96695"/>
                    </a:cubicBezTo>
                    <a:cubicBezTo>
                      <a:pt x="563906" y="93984"/>
                      <a:pt x="565713" y="92177"/>
                      <a:pt x="568424" y="92177"/>
                    </a:cubicBezTo>
                    <a:lnTo>
                      <a:pt x="568424" y="92177"/>
                    </a:lnTo>
                    <a:close/>
                    <a:moveTo>
                      <a:pt x="549447" y="92177"/>
                    </a:moveTo>
                    <a:cubicBezTo>
                      <a:pt x="552158" y="92177"/>
                      <a:pt x="553965" y="93984"/>
                      <a:pt x="553965" y="96695"/>
                    </a:cubicBezTo>
                    <a:cubicBezTo>
                      <a:pt x="553965" y="99406"/>
                      <a:pt x="552158" y="101214"/>
                      <a:pt x="549447" y="101214"/>
                    </a:cubicBezTo>
                    <a:cubicBezTo>
                      <a:pt x="546736" y="101214"/>
                      <a:pt x="544928" y="99406"/>
                      <a:pt x="544928" y="96695"/>
                    </a:cubicBezTo>
                    <a:cubicBezTo>
                      <a:pt x="544928" y="93984"/>
                      <a:pt x="546736" y="92177"/>
                      <a:pt x="549447" y="92177"/>
                    </a:cubicBezTo>
                    <a:lnTo>
                      <a:pt x="549447" y="92177"/>
                    </a:lnTo>
                    <a:close/>
                    <a:moveTo>
                      <a:pt x="530469" y="92177"/>
                    </a:moveTo>
                    <a:cubicBezTo>
                      <a:pt x="533180" y="92177"/>
                      <a:pt x="534988" y="93984"/>
                      <a:pt x="534988" y="96695"/>
                    </a:cubicBezTo>
                    <a:cubicBezTo>
                      <a:pt x="534988" y="99406"/>
                      <a:pt x="533180" y="101214"/>
                      <a:pt x="530469" y="101214"/>
                    </a:cubicBezTo>
                    <a:cubicBezTo>
                      <a:pt x="527758" y="101214"/>
                      <a:pt x="525951" y="99406"/>
                      <a:pt x="525951" y="96695"/>
                    </a:cubicBezTo>
                    <a:cubicBezTo>
                      <a:pt x="525951" y="93984"/>
                      <a:pt x="527758" y="92177"/>
                      <a:pt x="530469" y="92177"/>
                    </a:cubicBezTo>
                    <a:lnTo>
                      <a:pt x="530469" y="92177"/>
                    </a:lnTo>
                    <a:close/>
                    <a:moveTo>
                      <a:pt x="511492" y="92177"/>
                    </a:moveTo>
                    <a:cubicBezTo>
                      <a:pt x="514203" y="92177"/>
                      <a:pt x="516010" y="93984"/>
                      <a:pt x="516010" y="96695"/>
                    </a:cubicBezTo>
                    <a:cubicBezTo>
                      <a:pt x="516010" y="99406"/>
                      <a:pt x="514203" y="101214"/>
                      <a:pt x="511492" y="101214"/>
                    </a:cubicBezTo>
                    <a:cubicBezTo>
                      <a:pt x="508780" y="101214"/>
                      <a:pt x="506973" y="99406"/>
                      <a:pt x="506973" y="96695"/>
                    </a:cubicBezTo>
                    <a:cubicBezTo>
                      <a:pt x="506973" y="93984"/>
                      <a:pt x="508780" y="92177"/>
                      <a:pt x="511492" y="92177"/>
                    </a:cubicBezTo>
                    <a:lnTo>
                      <a:pt x="511492" y="92177"/>
                    </a:lnTo>
                    <a:close/>
                    <a:moveTo>
                      <a:pt x="493418" y="92177"/>
                    </a:moveTo>
                    <a:cubicBezTo>
                      <a:pt x="496129" y="92177"/>
                      <a:pt x="497936" y="93984"/>
                      <a:pt x="497936" y="96695"/>
                    </a:cubicBezTo>
                    <a:cubicBezTo>
                      <a:pt x="497936" y="99406"/>
                      <a:pt x="496129" y="101214"/>
                      <a:pt x="493418" y="101214"/>
                    </a:cubicBezTo>
                    <a:cubicBezTo>
                      <a:pt x="490707" y="101214"/>
                      <a:pt x="488899" y="99406"/>
                      <a:pt x="488899" y="96695"/>
                    </a:cubicBezTo>
                    <a:cubicBezTo>
                      <a:pt x="487995" y="93984"/>
                      <a:pt x="490707" y="92177"/>
                      <a:pt x="493418" y="92177"/>
                    </a:cubicBezTo>
                    <a:lnTo>
                      <a:pt x="493418" y="92177"/>
                    </a:lnTo>
                    <a:close/>
                    <a:moveTo>
                      <a:pt x="474440" y="92177"/>
                    </a:moveTo>
                    <a:cubicBezTo>
                      <a:pt x="477151" y="92177"/>
                      <a:pt x="478959" y="93984"/>
                      <a:pt x="478959" y="96695"/>
                    </a:cubicBezTo>
                    <a:cubicBezTo>
                      <a:pt x="478959" y="99406"/>
                      <a:pt x="477151" y="101214"/>
                      <a:pt x="474440" y="101214"/>
                    </a:cubicBezTo>
                    <a:cubicBezTo>
                      <a:pt x="471729" y="101214"/>
                      <a:pt x="469922" y="99406"/>
                      <a:pt x="469922" y="96695"/>
                    </a:cubicBezTo>
                    <a:cubicBezTo>
                      <a:pt x="469922" y="93984"/>
                      <a:pt x="471729" y="92177"/>
                      <a:pt x="474440" y="92177"/>
                    </a:cubicBezTo>
                    <a:lnTo>
                      <a:pt x="474440" y="92177"/>
                    </a:lnTo>
                    <a:close/>
                    <a:moveTo>
                      <a:pt x="455462" y="92177"/>
                    </a:moveTo>
                    <a:cubicBezTo>
                      <a:pt x="458174" y="92177"/>
                      <a:pt x="459981" y="93984"/>
                      <a:pt x="459981" y="96695"/>
                    </a:cubicBezTo>
                    <a:cubicBezTo>
                      <a:pt x="459981" y="99406"/>
                      <a:pt x="458174" y="101214"/>
                      <a:pt x="455462" y="101214"/>
                    </a:cubicBezTo>
                    <a:cubicBezTo>
                      <a:pt x="452751" y="101214"/>
                      <a:pt x="450944" y="99406"/>
                      <a:pt x="450944" y="96695"/>
                    </a:cubicBezTo>
                    <a:cubicBezTo>
                      <a:pt x="450944" y="93984"/>
                      <a:pt x="452751" y="92177"/>
                      <a:pt x="455462" y="92177"/>
                    </a:cubicBezTo>
                    <a:lnTo>
                      <a:pt x="455462" y="92177"/>
                    </a:lnTo>
                    <a:close/>
                    <a:moveTo>
                      <a:pt x="436485" y="92177"/>
                    </a:moveTo>
                    <a:cubicBezTo>
                      <a:pt x="439196" y="92177"/>
                      <a:pt x="441003" y="93984"/>
                      <a:pt x="441003" y="96695"/>
                    </a:cubicBezTo>
                    <a:cubicBezTo>
                      <a:pt x="441003" y="99406"/>
                      <a:pt x="439196" y="101214"/>
                      <a:pt x="436485" y="101214"/>
                    </a:cubicBezTo>
                    <a:cubicBezTo>
                      <a:pt x="433774" y="101214"/>
                      <a:pt x="431966" y="99406"/>
                      <a:pt x="431966" y="96695"/>
                    </a:cubicBezTo>
                    <a:cubicBezTo>
                      <a:pt x="431966" y="93984"/>
                      <a:pt x="433774" y="92177"/>
                      <a:pt x="436485" y="92177"/>
                    </a:cubicBezTo>
                    <a:lnTo>
                      <a:pt x="436485" y="92177"/>
                    </a:lnTo>
                    <a:close/>
                    <a:moveTo>
                      <a:pt x="417507" y="92177"/>
                    </a:moveTo>
                    <a:cubicBezTo>
                      <a:pt x="420218" y="92177"/>
                      <a:pt x="422026" y="93984"/>
                      <a:pt x="422026" y="96695"/>
                    </a:cubicBezTo>
                    <a:cubicBezTo>
                      <a:pt x="422026" y="99406"/>
                      <a:pt x="420218" y="101214"/>
                      <a:pt x="417507" y="101214"/>
                    </a:cubicBezTo>
                    <a:cubicBezTo>
                      <a:pt x="414796" y="101214"/>
                      <a:pt x="412989" y="99406"/>
                      <a:pt x="412989" y="96695"/>
                    </a:cubicBezTo>
                    <a:cubicBezTo>
                      <a:pt x="412989" y="93984"/>
                      <a:pt x="415700" y="92177"/>
                      <a:pt x="417507" y="92177"/>
                    </a:cubicBezTo>
                    <a:lnTo>
                      <a:pt x="417507" y="92177"/>
                    </a:lnTo>
                    <a:close/>
                    <a:moveTo>
                      <a:pt x="399433" y="92177"/>
                    </a:moveTo>
                    <a:cubicBezTo>
                      <a:pt x="402144" y="92177"/>
                      <a:pt x="403952" y="93984"/>
                      <a:pt x="403952" y="96695"/>
                    </a:cubicBezTo>
                    <a:cubicBezTo>
                      <a:pt x="403952" y="99406"/>
                      <a:pt x="402144" y="101214"/>
                      <a:pt x="399433" y="101214"/>
                    </a:cubicBezTo>
                    <a:cubicBezTo>
                      <a:pt x="396722" y="101214"/>
                      <a:pt x="394915" y="99406"/>
                      <a:pt x="394915" y="96695"/>
                    </a:cubicBezTo>
                    <a:cubicBezTo>
                      <a:pt x="394011" y="93984"/>
                      <a:pt x="396722" y="92177"/>
                      <a:pt x="399433" y="92177"/>
                    </a:cubicBezTo>
                    <a:lnTo>
                      <a:pt x="399433" y="92177"/>
                    </a:lnTo>
                    <a:close/>
                    <a:moveTo>
                      <a:pt x="380456" y="92177"/>
                    </a:moveTo>
                    <a:cubicBezTo>
                      <a:pt x="383167" y="92177"/>
                      <a:pt x="384974" y="93984"/>
                      <a:pt x="384974" y="96695"/>
                    </a:cubicBezTo>
                    <a:cubicBezTo>
                      <a:pt x="384974" y="99406"/>
                      <a:pt x="383167" y="101214"/>
                      <a:pt x="380456" y="101214"/>
                    </a:cubicBezTo>
                    <a:cubicBezTo>
                      <a:pt x="377745" y="101214"/>
                      <a:pt x="375937" y="99406"/>
                      <a:pt x="375937" y="96695"/>
                    </a:cubicBezTo>
                    <a:cubicBezTo>
                      <a:pt x="375937" y="93984"/>
                      <a:pt x="377745" y="92177"/>
                      <a:pt x="380456" y="92177"/>
                    </a:cubicBezTo>
                    <a:lnTo>
                      <a:pt x="380456" y="92177"/>
                    </a:lnTo>
                    <a:close/>
                    <a:moveTo>
                      <a:pt x="361478" y="92177"/>
                    </a:moveTo>
                    <a:cubicBezTo>
                      <a:pt x="364189" y="92177"/>
                      <a:pt x="365997" y="93984"/>
                      <a:pt x="365997" y="96695"/>
                    </a:cubicBezTo>
                    <a:cubicBezTo>
                      <a:pt x="365997" y="99406"/>
                      <a:pt x="364189" y="101214"/>
                      <a:pt x="361478" y="101214"/>
                    </a:cubicBezTo>
                    <a:cubicBezTo>
                      <a:pt x="358767" y="101214"/>
                      <a:pt x="356960" y="99406"/>
                      <a:pt x="356960" y="96695"/>
                    </a:cubicBezTo>
                    <a:cubicBezTo>
                      <a:pt x="356960" y="93984"/>
                      <a:pt x="358767" y="92177"/>
                      <a:pt x="361478" y="92177"/>
                    </a:cubicBezTo>
                    <a:lnTo>
                      <a:pt x="361478" y="92177"/>
                    </a:lnTo>
                    <a:close/>
                    <a:moveTo>
                      <a:pt x="342501" y="92177"/>
                    </a:moveTo>
                    <a:cubicBezTo>
                      <a:pt x="345212" y="92177"/>
                      <a:pt x="347019" y="93984"/>
                      <a:pt x="347019" y="96695"/>
                    </a:cubicBezTo>
                    <a:cubicBezTo>
                      <a:pt x="347019" y="99406"/>
                      <a:pt x="345212" y="101214"/>
                      <a:pt x="342501" y="101214"/>
                    </a:cubicBezTo>
                    <a:cubicBezTo>
                      <a:pt x="339789" y="101214"/>
                      <a:pt x="337982" y="99406"/>
                      <a:pt x="337982" y="96695"/>
                    </a:cubicBezTo>
                    <a:cubicBezTo>
                      <a:pt x="337982" y="93984"/>
                      <a:pt x="339789" y="92177"/>
                      <a:pt x="342501" y="92177"/>
                    </a:cubicBezTo>
                    <a:lnTo>
                      <a:pt x="342501" y="92177"/>
                    </a:lnTo>
                    <a:close/>
                    <a:moveTo>
                      <a:pt x="323523" y="92177"/>
                    </a:moveTo>
                    <a:cubicBezTo>
                      <a:pt x="326234" y="92177"/>
                      <a:pt x="328041" y="93984"/>
                      <a:pt x="328041" y="96695"/>
                    </a:cubicBezTo>
                    <a:cubicBezTo>
                      <a:pt x="328041" y="99406"/>
                      <a:pt x="326234" y="101214"/>
                      <a:pt x="323523" y="101214"/>
                    </a:cubicBezTo>
                    <a:cubicBezTo>
                      <a:pt x="320812" y="101214"/>
                      <a:pt x="319004" y="99406"/>
                      <a:pt x="319004" y="96695"/>
                    </a:cubicBezTo>
                    <a:cubicBezTo>
                      <a:pt x="319004" y="93984"/>
                      <a:pt x="321716" y="92177"/>
                      <a:pt x="323523" y="92177"/>
                    </a:cubicBezTo>
                    <a:lnTo>
                      <a:pt x="323523" y="92177"/>
                    </a:lnTo>
                    <a:close/>
                    <a:moveTo>
                      <a:pt x="840437" y="82236"/>
                    </a:moveTo>
                    <a:cubicBezTo>
                      <a:pt x="843148" y="82236"/>
                      <a:pt x="844955" y="84044"/>
                      <a:pt x="844955" y="86755"/>
                    </a:cubicBezTo>
                    <a:cubicBezTo>
                      <a:pt x="844955" y="89466"/>
                      <a:pt x="843148" y="91273"/>
                      <a:pt x="840437" y="91273"/>
                    </a:cubicBezTo>
                    <a:cubicBezTo>
                      <a:pt x="837726" y="91273"/>
                      <a:pt x="835918" y="89466"/>
                      <a:pt x="835918" y="86755"/>
                    </a:cubicBezTo>
                    <a:cubicBezTo>
                      <a:pt x="835918" y="84947"/>
                      <a:pt x="837726" y="82236"/>
                      <a:pt x="840437" y="82236"/>
                    </a:cubicBezTo>
                    <a:lnTo>
                      <a:pt x="840437" y="82236"/>
                    </a:lnTo>
                    <a:close/>
                    <a:moveTo>
                      <a:pt x="821459" y="82236"/>
                    </a:moveTo>
                    <a:cubicBezTo>
                      <a:pt x="824170" y="82236"/>
                      <a:pt x="825978" y="84044"/>
                      <a:pt x="825978" y="86755"/>
                    </a:cubicBezTo>
                    <a:cubicBezTo>
                      <a:pt x="825978" y="89466"/>
                      <a:pt x="824170" y="91273"/>
                      <a:pt x="821459" y="91273"/>
                    </a:cubicBezTo>
                    <a:cubicBezTo>
                      <a:pt x="818748" y="91273"/>
                      <a:pt x="816941" y="89466"/>
                      <a:pt x="816941" y="86755"/>
                    </a:cubicBezTo>
                    <a:cubicBezTo>
                      <a:pt x="816941" y="84947"/>
                      <a:pt x="818748" y="82236"/>
                      <a:pt x="821459" y="82236"/>
                    </a:cubicBezTo>
                    <a:lnTo>
                      <a:pt x="821459" y="82236"/>
                    </a:lnTo>
                    <a:close/>
                    <a:moveTo>
                      <a:pt x="803385" y="82236"/>
                    </a:moveTo>
                    <a:cubicBezTo>
                      <a:pt x="806096" y="82236"/>
                      <a:pt x="807904" y="84044"/>
                      <a:pt x="807904" y="86755"/>
                    </a:cubicBezTo>
                    <a:cubicBezTo>
                      <a:pt x="807904" y="89466"/>
                      <a:pt x="806096" y="91273"/>
                      <a:pt x="803385" y="91273"/>
                    </a:cubicBezTo>
                    <a:cubicBezTo>
                      <a:pt x="800674" y="91273"/>
                      <a:pt x="798867" y="89466"/>
                      <a:pt x="798867" y="86755"/>
                    </a:cubicBezTo>
                    <a:cubicBezTo>
                      <a:pt x="797963" y="84947"/>
                      <a:pt x="800674" y="82236"/>
                      <a:pt x="803385" y="82236"/>
                    </a:cubicBezTo>
                    <a:lnTo>
                      <a:pt x="803385" y="82236"/>
                    </a:lnTo>
                    <a:close/>
                    <a:moveTo>
                      <a:pt x="784408" y="82236"/>
                    </a:moveTo>
                    <a:cubicBezTo>
                      <a:pt x="787119" y="82236"/>
                      <a:pt x="788926" y="84044"/>
                      <a:pt x="788926" y="86755"/>
                    </a:cubicBezTo>
                    <a:cubicBezTo>
                      <a:pt x="788926" y="89466"/>
                      <a:pt x="787119" y="91273"/>
                      <a:pt x="784408" y="91273"/>
                    </a:cubicBezTo>
                    <a:cubicBezTo>
                      <a:pt x="781696" y="91273"/>
                      <a:pt x="779889" y="89466"/>
                      <a:pt x="779889" y="86755"/>
                    </a:cubicBezTo>
                    <a:cubicBezTo>
                      <a:pt x="778985" y="84947"/>
                      <a:pt x="781696" y="82236"/>
                      <a:pt x="784408" y="82236"/>
                    </a:cubicBezTo>
                    <a:lnTo>
                      <a:pt x="784408" y="82236"/>
                    </a:lnTo>
                    <a:close/>
                    <a:moveTo>
                      <a:pt x="765430" y="82236"/>
                    </a:moveTo>
                    <a:cubicBezTo>
                      <a:pt x="768141" y="82236"/>
                      <a:pt x="769948" y="84044"/>
                      <a:pt x="769948" y="86755"/>
                    </a:cubicBezTo>
                    <a:cubicBezTo>
                      <a:pt x="769948" y="89466"/>
                      <a:pt x="768141" y="91273"/>
                      <a:pt x="765430" y="91273"/>
                    </a:cubicBezTo>
                    <a:cubicBezTo>
                      <a:pt x="762719" y="91273"/>
                      <a:pt x="760912" y="89466"/>
                      <a:pt x="760912" y="86755"/>
                    </a:cubicBezTo>
                    <a:cubicBezTo>
                      <a:pt x="760912" y="84947"/>
                      <a:pt x="762719" y="82236"/>
                      <a:pt x="765430" y="82236"/>
                    </a:cubicBezTo>
                    <a:lnTo>
                      <a:pt x="765430" y="82236"/>
                    </a:lnTo>
                    <a:close/>
                    <a:moveTo>
                      <a:pt x="746452" y="82236"/>
                    </a:moveTo>
                    <a:cubicBezTo>
                      <a:pt x="749163" y="82236"/>
                      <a:pt x="750971" y="84044"/>
                      <a:pt x="750971" y="86755"/>
                    </a:cubicBezTo>
                    <a:cubicBezTo>
                      <a:pt x="750971" y="89466"/>
                      <a:pt x="749163" y="91273"/>
                      <a:pt x="746452" y="91273"/>
                    </a:cubicBezTo>
                    <a:cubicBezTo>
                      <a:pt x="743741" y="91273"/>
                      <a:pt x="741934" y="89466"/>
                      <a:pt x="741934" y="86755"/>
                    </a:cubicBezTo>
                    <a:cubicBezTo>
                      <a:pt x="741934" y="84947"/>
                      <a:pt x="743741" y="82236"/>
                      <a:pt x="746452" y="82236"/>
                    </a:cubicBezTo>
                    <a:lnTo>
                      <a:pt x="746452" y="82236"/>
                    </a:lnTo>
                    <a:close/>
                    <a:moveTo>
                      <a:pt x="727475" y="82236"/>
                    </a:moveTo>
                    <a:cubicBezTo>
                      <a:pt x="730186" y="82236"/>
                      <a:pt x="731993" y="84044"/>
                      <a:pt x="731993" y="86755"/>
                    </a:cubicBezTo>
                    <a:cubicBezTo>
                      <a:pt x="731993" y="89466"/>
                      <a:pt x="730186" y="91273"/>
                      <a:pt x="727475" y="91273"/>
                    </a:cubicBezTo>
                    <a:cubicBezTo>
                      <a:pt x="724764" y="91273"/>
                      <a:pt x="722956" y="89466"/>
                      <a:pt x="722956" y="86755"/>
                    </a:cubicBezTo>
                    <a:cubicBezTo>
                      <a:pt x="722956" y="84947"/>
                      <a:pt x="724764" y="82236"/>
                      <a:pt x="727475" y="82236"/>
                    </a:cubicBezTo>
                    <a:lnTo>
                      <a:pt x="727475" y="82236"/>
                    </a:lnTo>
                    <a:close/>
                    <a:moveTo>
                      <a:pt x="709401" y="82236"/>
                    </a:moveTo>
                    <a:cubicBezTo>
                      <a:pt x="712112" y="82236"/>
                      <a:pt x="713919" y="84044"/>
                      <a:pt x="713919" y="86755"/>
                    </a:cubicBezTo>
                    <a:cubicBezTo>
                      <a:pt x="713919" y="89466"/>
                      <a:pt x="712112" y="91273"/>
                      <a:pt x="709401" y="91273"/>
                    </a:cubicBezTo>
                    <a:cubicBezTo>
                      <a:pt x="706690" y="91273"/>
                      <a:pt x="704882" y="89466"/>
                      <a:pt x="704882" y="86755"/>
                    </a:cubicBezTo>
                    <a:cubicBezTo>
                      <a:pt x="703979" y="84947"/>
                      <a:pt x="706690" y="82236"/>
                      <a:pt x="709401" y="82236"/>
                    </a:cubicBezTo>
                    <a:lnTo>
                      <a:pt x="709401" y="82236"/>
                    </a:lnTo>
                    <a:close/>
                    <a:moveTo>
                      <a:pt x="690423" y="82236"/>
                    </a:moveTo>
                    <a:cubicBezTo>
                      <a:pt x="693134" y="82236"/>
                      <a:pt x="694942" y="84044"/>
                      <a:pt x="694942" y="86755"/>
                    </a:cubicBezTo>
                    <a:cubicBezTo>
                      <a:pt x="694942" y="89466"/>
                      <a:pt x="693134" y="91273"/>
                      <a:pt x="690423" y="91273"/>
                    </a:cubicBezTo>
                    <a:cubicBezTo>
                      <a:pt x="687712" y="91273"/>
                      <a:pt x="685905" y="89466"/>
                      <a:pt x="685905" y="86755"/>
                    </a:cubicBezTo>
                    <a:cubicBezTo>
                      <a:pt x="685905" y="84947"/>
                      <a:pt x="687712" y="82236"/>
                      <a:pt x="690423" y="82236"/>
                    </a:cubicBezTo>
                    <a:lnTo>
                      <a:pt x="690423" y="82236"/>
                    </a:lnTo>
                    <a:close/>
                    <a:moveTo>
                      <a:pt x="671446" y="82236"/>
                    </a:moveTo>
                    <a:cubicBezTo>
                      <a:pt x="674157" y="82236"/>
                      <a:pt x="675964" y="84044"/>
                      <a:pt x="675964" y="86755"/>
                    </a:cubicBezTo>
                    <a:cubicBezTo>
                      <a:pt x="675964" y="89466"/>
                      <a:pt x="674157" y="91273"/>
                      <a:pt x="671446" y="91273"/>
                    </a:cubicBezTo>
                    <a:cubicBezTo>
                      <a:pt x="668735" y="91273"/>
                      <a:pt x="666927" y="89466"/>
                      <a:pt x="666927" y="86755"/>
                    </a:cubicBezTo>
                    <a:cubicBezTo>
                      <a:pt x="666927" y="84947"/>
                      <a:pt x="668735" y="82236"/>
                      <a:pt x="671446" y="82236"/>
                    </a:cubicBezTo>
                    <a:lnTo>
                      <a:pt x="671446" y="82236"/>
                    </a:lnTo>
                    <a:close/>
                    <a:moveTo>
                      <a:pt x="652468" y="82236"/>
                    </a:moveTo>
                    <a:cubicBezTo>
                      <a:pt x="655179" y="82236"/>
                      <a:pt x="656987" y="84044"/>
                      <a:pt x="656987" y="86755"/>
                    </a:cubicBezTo>
                    <a:cubicBezTo>
                      <a:pt x="656987" y="89466"/>
                      <a:pt x="655179" y="91273"/>
                      <a:pt x="652468" y="91273"/>
                    </a:cubicBezTo>
                    <a:cubicBezTo>
                      <a:pt x="649757" y="91273"/>
                      <a:pt x="647950" y="89466"/>
                      <a:pt x="647950" y="86755"/>
                    </a:cubicBezTo>
                    <a:cubicBezTo>
                      <a:pt x="647950" y="84947"/>
                      <a:pt x="649757" y="82236"/>
                      <a:pt x="652468" y="82236"/>
                    </a:cubicBezTo>
                    <a:lnTo>
                      <a:pt x="652468" y="82236"/>
                    </a:lnTo>
                    <a:close/>
                    <a:moveTo>
                      <a:pt x="633490" y="82236"/>
                    </a:moveTo>
                    <a:cubicBezTo>
                      <a:pt x="636202" y="82236"/>
                      <a:pt x="638009" y="84044"/>
                      <a:pt x="638009" y="86755"/>
                    </a:cubicBezTo>
                    <a:cubicBezTo>
                      <a:pt x="638009" y="89466"/>
                      <a:pt x="636202" y="91273"/>
                      <a:pt x="633490" y="91273"/>
                    </a:cubicBezTo>
                    <a:cubicBezTo>
                      <a:pt x="630779" y="91273"/>
                      <a:pt x="628972" y="89466"/>
                      <a:pt x="628972" y="86755"/>
                    </a:cubicBezTo>
                    <a:cubicBezTo>
                      <a:pt x="628972" y="84947"/>
                      <a:pt x="631683" y="82236"/>
                      <a:pt x="633490" y="82236"/>
                    </a:cubicBezTo>
                    <a:lnTo>
                      <a:pt x="633490" y="82236"/>
                    </a:lnTo>
                    <a:close/>
                    <a:moveTo>
                      <a:pt x="615417" y="82236"/>
                    </a:moveTo>
                    <a:cubicBezTo>
                      <a:pt x="618128" y="82236"/>
                      <a:pt x="619935" y="84044"/>
                      <a:pt x="619935" y="86755"/>
                    </a:cubicBezTo>
                    <a:cubicBezTo>
                      <a:pt x="619935" y="89466"/>
                      <a:pt x="618128" y="91273"/>
                      <a:pt x="615417" y="91273"/>
                    </a:cubicBezTo>
                    <a:cubicBezTo>
                      <a:pt x="612705" y="91273"/>
                      <a:pt x="610898" y="89466"/>
                      <a:pt x="610898" y="86755"/>
                    </a:cubicBezTo>
                    <a:cubicBezTo>
                      <a:pt x="609994" y="84947"/>
                      <a:pt x="612705" y="82236"/>
                      <a:pt x="615417" y="82236"/>
                    </a:cubicBezTo>
                    <a:lnTo>
                      <a:pt x="615417" y="82236"/>
                    </a:lnTo>
                    <a:close/>
                    <a:moveTo>
                      <a:pt x="596439" y="82236"/>
                    </a:moveTo>
                    <a:cubicBezTo>
                      <a:pt x="599150" y="82236"/>
                      <a:pt x="600957" y="84044"/>
                      <a:pt x="600957" y="86755"/>
                    </a:cubicBezTo>
                    <a:cubicBezTo>
                      <a:pt x="600957" y="89466"/>
                      <a:pt x="599150" y="91273"/>
                      <a:pt x="596439" y="91273"/>
                    </a:cubicBezTo>
                    <a:cubicBezTo>
                      <a:pt x="593728" y="91273"/>
                      <a:pt x="591920" y="89466"/>
                      <a:pt x="591920" y="86755"/>
                    </a:cubicBezTo>
                    <a:cubicBezTo>
                      <a:pt x="591920" y="84947"/>
                      <a:pt x="593728" y="82236"/>
                      <a:pt x="596439" y="82236"/>
                    </a:cubicBezTo>
                    <a:lnTo>
                      <a:pt x="596439" y="82236"/>
                    </a:lnTo>
                    <a:close/>
                    <a:moveTo>
                      <a:pt x="577461" y="82236"/>
                    </a:moveTo>
                    <a:cubicBezTo>
                      <a:pt x="580172" y="82236"/>
                      <a:pt x="581980" y="84044"/>
                      <a:pt x="581980" y="86755"/>
                    </a:cubicBezTo>
                    <a:cubicBezTo>
                      <a:pt x="581980" y="89466"/>
                      <a:pt x="580172" y="91273"/>
                      <a:pt x="577461" y="91273"/>
                    </a:cubicBezTo>
                    <a:cubicBezTo>
                      <a:pt x="574750" y="91273"/>
                      <a:pt x="572943" y="89466"/>
                      <a:pt x="572943" y="86755"/>
                    </a:cubicBezTo>
                    <a:cubicBezTo>
                      <a:pt x="572943" y="84947"/>
                      <a:pt x="574750" y="82236"/>
                      <a:pt x="577461" y="82236"/>
                    </a:cubicBezTo>
                    <a:lnTo>
                      <a:pt x="577461" y="82236"/>
                    </a:lnTo>
                    <a:close/>
                    <a:moveTo>
                      <a:pt x="558484" y="82236"/>
                    </a:moveTo>
                    <a:cubicBezTo>
                      <a:pt x="561195" y="82236"/>
                      <a:pt x="563002" y="84044"/>
                      <a:pt x="563002" y="86755"/>
                    </a:cubicBezTo>
                    <a:cubicBezTo>
                      <a:pt x="563002" y="89466"/>
                      <a:pt x="561195" y="91273"/>
                      <a:pt x="558484" y="91273"/>
                    </a:cubicBezTo>
                    <a:cubicBezTo>
                      <a:pt x="555773" y="91273"/>
                      <a:pt x="553965" y="89466"/>
                      <a:pt x="553965" y="86755"/>
                    </a:cubicBezTo>
                    <a:cubicBezTo>
                      <a:pt x="553965" y="84947"/>
                      <a:pt x="555773" y="82236"/>
                      <a:pt x="558484" y="82236"/>
                    </a:cubicBezTo>
                    <a:lnTo>
                      <a:pt x="558484" y="82236"/>
                    </a:lnTo>
                    <a:close/>
                    <a:moveTo>
                      <a:pt x="539506" y="82236"/>
                    </a:moveTo>
                    <a:cubicBezTo>
                      <a:pt x="542217" y="82236"/>
                      <a:pt x="544025" y="84044"/>
                      <a:pt x="544025" y="86755"/>
                    </a:cubicBezTo>
                    <a:cubicBezTo>
                      <a:pt x="544025" y="89466"/>
                      <a:pt x="542217" y="91273"/>
                      <a:pt x="539506" y="91273"/>
                    </a:cubicBezTo>
                    <a:cubicBezTo>
                      <a:pt x="536795" y="91273"/>
                      <a:pt x="534988" y="89466"/>
                      <a:pt x="534988" y="86755"/>
                    </a:cubicBezTo>
                    <a:cubicBezTo>
                      <a:pt x="534988" y="84947"/>
                      <a:pt x="537699" y="82236"/>
                      <a:pt x="539506" y="82236"/>
                    </a:cubicBezTo>
                    <a:lnTo>
                      <a:pt x="539506" y="82236"/>
                    </a:lnTo>
                    <a:close/>
                    <a:moveTo>
                      <a:pt x="521432" y="82236"/>
                    </a:moveTo>
                    <a:cubicBezTo>
                      <a:pt x="524143" y="82236"/>
                      <a:pt x="525951" y="84044"/>
                      <a:pt x="525951" y="86755"/>
                    </a:cubicBezTo>
                    <a:cubicBezTo>
                      <a:pt x="525951" y="89466"/>
                      <a:pt x="524143" y="91273"/>
                      <a:pt x="521432" y="91273"/>
                    </a:cubicBezTo>
                    <a:cubicBezTo>
                      <a:pt x="518721" y="91273"/>
                      <a:pt x="516914" y="89466"/>
                      <a:pt x="516914" y="86755"/>
                    </a:cubicBezTo>
                    <a:cubicBezTo>
                      <a:pt x="516010" y="84947"/>
                      <a:pt x="518721" y="82236"/>
                      <a:pt x="521432" y="82236"/>
                    </a:cubicBezTo>
                    <a:lnTo>
                      <a:pt x="521432" y="82236"/>
                    </a:lnTo>
                    <a:close/>
                    <a:moveTo>
                      <a:pt x="502455" y="82236"/>
                    </a:moveTo>
                    <a:cubicBezTo>
                      <a:pt x="505166" y="82236"/>
                      <a:pt x="506973" y="84044"/>
                      <a:pt x="506973" y="86755"/>
                    </a:cubicBezTo>
                    <a:cubicBezTo>
                      <a:pt x="506973" y="89466"/>
                      <a:pt x="505166" y="91273"/>
                      <a:pt x="502455" y="91273"/>
                    </a:cubicBezTo>
                    <a:cubicBezTo>
                      <a:pt x="499744" y="91273"/>
                      <a:pt x="497936" y="89466"/>
                      <a:pt x="497936" y="86755"/>
                    </a:cubicBezTo>
                    <a:cubicBezTo>
                      <a:pt x="497936" y="84947"/>
                      <a:pt x="499744" y="82236"/>
                      <a:pt x="502455" y="82236"/>
                    </a:cubicBezTo>
                    <a:lnTo>
                      <a:pt x="502455" y="82236"/>
                    </a:lnTo>
                    <a:close/>
                    <a:moveTo>
                      <a:pt x="483477" y="82236"/>
                    </a:moveTo>
                    <a:cubicBezTo>
                      <a:pt x="486188" y="82236"/>
                      <a:pt x="487995" y="84044"/>
                      <a:pt x="487995" y="86755"/>
                    </a:cubicBezTo>
                    <a:cubicBezTo>
                      <a:pt x="487995" y="89466"/>
                      <a:pt x="486188" y="91273"/>
                      <a:pt x="483477" y="91273"/>
                    </a:cubicBezTo>
                    <a:cubicBezTo>
                      <a:pt x="480766" y="91273"/>
                      <a:pt x="478959" y="89466"/>
                      <a:pt x="478959" y="86755"/>
                    </a:cubicBezTo>
                    <a:cubicBezTo>
                      <a:pt x="478959" y="84947"/>
                      <a:pt x="480766" y="82236"/>
                      <a:pt x="483477" y="82236"/>
                    </a:cubicBezTo>
                    <a:lnTo>
                      <a:pt x="483477" y="82236"/>
                    </a:lnTo>
                    <a:close/>
                    <a:moveTo>
                      <a:pt x="464499" y="82236"/>
                    </a:moveTo>
                    <a:cubicBezTo>
                      <a:pt x="467211" y="82236"/>
                      <a:pt x="469018" y="84044"/>
                      <a:pt x="469018" y="86755"/>
                    </a:cubicBezTo>
                    <a:cubicBezTo>
                      <a:pt x="469018" y="89466"/>
                      <a:pt x="467211" y="91273"/>
                      <a:pt x="464499" y="91273"/>
                    </a:cubicBezTo>
                    <a:cubicBezTo>
                      <a:pt x="461788" y="91273"/>
                      <a:pt x="459981" y="89466"/>
                      <a:pt x="459981" y="86755"/>
                    </a:cubicBezTo>
                    <a:cubicBezTo>
                      <a:pt x="459981" y="84947"/>
                      <a:pt x="461788" y="82236"/>
                      <a:pt x="464499" y="82236"/>
                    </a:cubicBezTo>
                    <a:lnTo>
                      <a:pt x="464499" y="82236"/>
                    </a:lnTo>
                    <a:close/>
                    <a:moveTo>
                      <a:pt x="446425" y="82236"/>
                    </a:moveTo>
                    <a:cubicBezTo>
                      <a:pt x="449137" y="82236"/>
                      <a:pt x="450944" y="84044"/>
                      <a:pt x="450944" y="86755"/>
                    </a:cubicBezTo>
                    <a:cubicBezTo>
                      <a:pt x="450944" y="89466"/>
                      <a:pt x="449137" y="91273"/>
                      <a:pt x="446425" y="91273"/>
                    </a:cubicBezTo>
                    <a:cubicBezTo>
                      <a:pt x="443714" y="91273"/>
                      <a:pt x="441907" y="89466"/>
                      <a:pt x="441907" y="86755"/>
                    </a:cubicBezTo>
                    <a:cubicBezTo>
                      <a:pt x="441003" y="84947"/>
                      <a:pt x="443714" y="82236"/>
                      <a:pt x="446425" y="82236"/>
                    </a:cubicBezTo>
                    <a:lnTo>
                      <a:pt x="446425" y="82236"/>
                    </a:lnTo>
                    <a:close/>
                    <a:moveTo>
                      <a:pt x="427448" y="82236"/>
                    </a:moveTo>
                    <a:cubicBezTo>
                      <a:pt x="430159" y="82236"/>
                      <a:pt x="431966" y="84044"/>
                      <a:pt x="431966" y="86755"/>
                    </a:cubicBezTo>
                    <a:cubicBezTo>
                      <a:pt x="431966" y="89466"/>
                      <a:pt x="430159" y="91273"/>
                      <a:pt x="427448" y="91273"/>
                    </a:cubicBezTo>
                    <a:cubicBezTo>
                      <a:pt x="424737" y="91273"/>
                      <a:pt x="422929" y="89466"/>
                      <a:pt x="422929" y="86755"/>
                    </a:cubicBezTo>
                    <a:cubicBezTo>
                      <a:pt x="422929" y="84947"/>
                      <a:pt x="424737" y="82236"/>
                      <a:pt x="427448" y="82236"/>
                    </a:cubicBezTo>
                    <a:lnTo>
                      <a:pt x="427448" y="82236"/>
                    </a:lnTo>
                    <a:close/>
                    <a:moveTo>
                      <a:pt x="408470" y="82236"/>
                    </a:moveTo>
                    <a:cubicBezTo>
                      <a:pt x="411181" y="82236"/>
                      <a:pt x="412989" y="84044"/>
                      <a:pt x="412989" y="86755"/>
                    </a:cubicBezTo>
                    <a:cubicBezTo>
                      <a:pt x="412989" y="89466"/>
                      <a:pt x="411181" y="91273"/>
                      <a:pt x="408470" y="91273"/>
                    </a:cubicBezTo>
                    <a:cubicBezTo>
                      <a:pt x="405759" y="91273"/>
                      <a:pt x="403952" y="89466"/>
                      <a:pt x="403952" y="86755"/>
                    </a:cubicBezTo>
                    <a:cubicBezTo>
                      <a:pt x="403952" y="84947"/>
                      <a:pt x="405759" y="82236"/>
                      <a:pt x="408470" y="82236"/>
                    </a:cubicBezTo>
                    <a:lnTo>
                      <a:pt x="408470" y="82236"/>
                    </a:lnTo>
                    <a:close/>
                    <a:moveTo>
                      <a:pt x="389493" y="82236"/>
                    </a:moveTo>
                    <a:cubicBezTo>
                      <a:pt x="392204" y="82236"/>
                      <a:pt x="394011" y="84044"/>
                      <a:pt x="394011" y="86755"/>
                    </a:cubicBezTo>
                    <a:cubicBezTo>
                      <a:pt x="394011" y="89466"/>
                      <a:pt x="392204" y="91273"/>
                      <a:pt x="389493" y="91273"/>
                    </a:cubicBezTo>
                    <a:cubicBezTo>
                      <a:pt x="386782" y="91273"/>
                      <a:pt x="384974" y="89466"/>
                      <a:pt x="384974" y="86755"/>
                    </a:cubicBezTo>
                    <a:cubicBezTo>
                      <a:pt x="384974" y="84947"/>
                      <a:pt x="386782" y="82236"/>
                      <a:pt x="389493" y="82236"/>
                    </a:cubicBezTo>
                    <a:lnTo>
                      <a:pt x="389493" y="82236"/>
                    </a:lnTo>
                    <a:close/>
                    <a:moveTo>
                      <a:pt x="370515" y="82236"/>
                    </a:moveTo>
                    <a:cubicBezTo>
                      <a:pt x="373226" y="82236"/>
                      <a:pt x="375034" y="84044"/>
                      <a:pt x="375034" y="86755"/>
                    </a:cubicBezTo>
                    <a:cubicBezTo>
                      <a:pt x="375034" y="89466"/>
                      <a:pt x="373226" y="91273"/>
                      <a:pt x="370515" y="91273"/>
                    </a:cubicBezTo>
                    <a:cubicBezTo>
                      <a:pt x="367804" y="91273"/>
                      <a:pt x="365997" y="89466"/>
                      <a:pt x="365997" y="86755"/>
                    </a:cubicBezTo>
                    <a:cubicBezTo>
                      <a:pt x="365997" y="84947"/>
                      <a:pt x="367804" y="82236"/>
                      <a:pt x="370515" y="82236"/>
                    </a:cubicBezTo>
                    <a:lnTo>
                      <a:pt x="370515" y="82236"/>
                    </a:lnTo>
                    <a:close/>
                    <a:moveTo>
                      <a:pt x="352441" y="82236"/>
                    </a:moveTo>
                    <a:cubicBezTo>
                      <a:pt x="355152" y="82236"/>
                      <a:pt x="356960" y="84044"/>
                      <a:pt x="356960" y="86755"/>
                    </a:cubicBezTo>
                    <a:cubicBezTo>
                      <a:pt x="356960" y="89466"/>
                      <a:pt x="355152" y="91273"/>
                      <a:pt x="352441" y="91273"/>
                    </a:cubicBezTo>
                    <a:cubicBezTo>
                      <a:pt x="349730" y="91273"/>
                      <a:pt x="347923" y="89466"/>
                      <a:pt x="347923" y="86755"/>
                    </a:cubicBezTo>
                    <a:cubicBezTo>
                      <a:pt x="347019" y="84947"/>
                      <a:pt x="349730" y="82236"/>
                      <a:pt x="352441" y="82236"/>
                    </a:cubicBezTo>
                    <a:lnTo>
                      <a:pt x="352441" y="82236"/>
                    </a:lnTo>
                    <a:close/>
                    <a:moveTo>
                      <a:pt x="333464" y="82236"/>
                    </a:moveTo>
                    <a:cubicBezTo>
                      <a:pt x="336175" y="82236"/>
                      <a:pt x="337982" y="84044"/>
                      <a:pt x="337982" y="86755"/>
                    </a:cubicBezTo>
                    <a:cubicBezTo>
                      <a:pt x="337982" y="89466"/>
                      <a:pt x="336175" y="91273"/>
                      <a:pt x="333464" y="91273"/>
                    </a:cubicBezTo>
                    <a:cubicBezTo>
                      <a:pt x="330753" y="91273"/>
                      <a:pt x="328945" y="89466"/>
                      <a:pt x="328945" y="86755"/>
                    </a:cubicBezTo>
                    <a:cubicBezTo>
                      <a:pt x="328945" y="84947"/>
                      <a:pt x="330753" y="82236"/>
                      <a:pt x="333464" y="82236"/>
                    </a:cubicBezTo>
                    <a:lnTo>
                      <a:pt x="333464" y="82236"/>
                    </a:lnTo>
                    <a:close/>
                    <a:moveTo>
                      <a:pt x="812422" y="71392"/>
                    </a:moveTo>
                    <a:cubicBezTo>
                      <a:pt x="815133" y="71392"/>
                      <a:pt x="816941" y="73199"/>
                      <a:pt x="816941" y="75910"/>
                    </a:cubicBezTo>
                    <a:cubicBezTo>
                      <a:pt x="816941" y="78621"/>
                      <a:pt x="815133" y="80429"/>
                      <a:pt x="812422" y="80429"/>
                    </a:cubicBezTo>
                    <a:cubicBezTo>
                      <a:pt x="809711" y="80429"/>
                      <a:pt x="807904" y="78621"/>
                      <a:pt x="807904" y="75910"/>
                    </a:cubicBezTo>
                    <a:cubicBezTo>
                      <a:pt x="807904" y="73199"/>
                      <a:pt x="809711" y="71392"/>
                      <a:pt x="812422" y="71392"/>
                    </a:cubicBezTo>
                    <a:lnTo>
                      <a:pt x="812422" y="71392"/>
                    </a:lnTo>
                    <a:close/>
                    <a:moveTo>
                      <a:pt x="793445" y="71392"/>
                    </a:moveTo>
                    <a:cubicBezTo>
                      <a:pt x="796156" y="71392"/>
                      <a:pt x="797963" y="73199"/>
                      <a:pt x="797963" y="75910"/>
                    </a:cubicBezTo>
                    <a:cubicBezTo>
                      <a:pt x="797963" y="78621"/>
                      <a:pt x="796156" y="80429"/>
                      <a:pt x="793445" y="80429"/>
                    </a:cubicBezTo>
                    <a:cubicBezTo>
                      <a:pt x="790733" y="80429"/>
                      <a:pt x="788926" y="78621"/>
                      <a:pt x="788926" y="75910"/>
                    </a:cubicBezTo>
                    <a:cubicBezTo>
                      <a:pt x="788926" y="73199"/>
                      <a:pt x="790733" y="71392"/>
                      <a:pt x="793445" y="71392"/>
                    </a:cubicBezTo>
                    <a:lnTo>
                      <a:pt x="793445" y="71392"/>
                    </a:lnTo>
                    <a:close/>
                    <a:moveTo>
                      <a:pt x="774467" y="71392"/>
                    </a:moveTo>
                    <a:cubicBezTo>
                      <a:pt x="777178" y="71392"/>
                      <a:pt x="778985" y="73199"/>
                      <a:pt x="778985" y="75910"/>
                    </a:cubicBezTo>
                    <a:cubicBezTo>
                      <a:pt x="778985" y="78621"/>
                      <a:pt x="777178" y="80429"/>
                      <a:pt x="774467" y="80429"/>
                    </a:cubicBezTo>
                    <a:cubicBezTo>
                      <a:pt x="771756" y="80429"/>
                      <a:pt x="769948" y="78621"/>
                      <a:pt x="769948" y="75910"/>
                    </a:cubicBezTo>
                    <a:cubicBezTo>
                      <a:pt x="769948" y="73199"/>
                      <a:pt x="771756" y="71392"/>
                      <a:pt x="774467" y="71392"/>
                    </a:cubicBezTo>
                    <a:lnTo>
                      <a:pt x="774467" y="71392"/>
                    </a:lnTo>
                    <a:close/>
                    <a:moveTo>
                      <a:pt x="756393" y="71392"/>
                    </a:moveTo>
                    <a:cubicBezTo>
                      <a:pt x="759104" y="71392"/>
                      <a:pt x="760912" y="73199"/>
                      <a:pt x="760912" y="75910"/>
                    </a:cubicBezTo>
                    <a:cubicBezTo>
                      <a:pt x="760912" y="78621"/>
                      <a:pt x="759104" y="80429"/>
                      <a:pt x="756393" y="80429"/>
                    </a:cubicBezTo>
                    <a:cubicBezTo>
                      <a:pt x="753682" y="80429"/>
                      <a:pt x="751875" y="78621"/>
                      <a:pt x="751875" y="75910"/>
                    </a:cubicBezTo>
                    <a:cubicBezTo>
                      <a:pt x="751875" y="73199"/>
                      <a:pt x="753682" y="71392"/>
                      <a:pt x="756393" y="71392"/>
                    </a:cubicBezTo>
                    <a:lnTo>
                      <a:pt x="756393" y="71392"/>
                    </a:lnTo>
                    <a:close/>
                    <a:moveTo>
                      <a:pt x="737415" y="71392"/>
                    </a:moveTo>
                    <a:cubicBezTo>
                      <a:pt x="740126" y="71392"/>
                      <a:pt x="741934" y="73199"/>
                      <a:pt x="741934" y="75910"/>
                    </a:cubicBezTo>
                    <a:cubicBezTo>
                      <a:pt x="741934" y="78621"/>
                      <a:pt x="740126" y="80429"/>
                      <a:pt x="737415" y="80429"/>
                    </a:cubicBezTo>
                    <a:cubicBezTo>
                      <a:pt x="734704" y="80429"/>
                      <a:pt x="732897" y="78621"/>
                      <a:pt x="732897" y="75910"/>
                    </a:cubicBezTo>
                    <a:cubicBezTo>
                      <a:pt x="732897" y="73199"/>
                      <a:pt x="734704" y="71392"/>
                      <a:pt x="737415" y="71392"/>
                    </a:cubicBezTo>
                    <a:lnTo>
                      <a:pt x="737415" y="71392"/>
                    </a:lnTo>
                    <a:close/>
                    <a:moveTo>
                      <a:pt x="718438" y="71392"/>
                    </a:moveTo>
                    <a:cubicBezTo>
                      <a:pt x="721149" y="71392"/>
                      <a:pt x="722956" y="73199"/>
                      <a:pt x="722956" y="75910"/>
                    </a:cubicBezTo>
                    <a:cubicBezTo>
                      <a:pt x="722956" y="78621"/>
                      <a:pt x="721149" y="80429"/>
                      <a:pt x="718438" y="80429"/>
                    </a:cubicBezTo>
                    <a:cubicBezTo>
                      <a:pt x="715727" y="80429"/>
                      <a:pt x="713919" y="78621"/>
                      <a:pt x="713919" y="75910"/>
                    </a:cubicBezTo>
                    <a:cubicBezTo>
                      <a:pt x="713919" y="73199"/>
                      <a:pt x="715727" y="71392"/>
                      <a:pt x="718438" y="71392"/>
                    </a:cubicBezTo>
                    <a:lnTo>
                      <a:pt x="718438" y="71392"/>
                    </a:lnTo>
                    <a:close/>
                    <a:moveTo>
                      <a:pt x="699460" y="71392"/>
                    </a:moveTo>
                    <a:cubicBezTo>
                      <a:pt x="702171" y="71392"/>
                      <a:pt x="703979" y="73199"/>
                      <a:pt x="703979" y="75910"/>
                    </a:cubicBezTo>
                    <a:cubicBezTo>
                      <a:pt x="703979" y="78621"/>
                      <a:pt x="702171" y="80429"/>
                      <a:pt x="699460" y="80429"/>
                    </a:cubicBezTo>
                    <a:cubicBezTo>
                      <a:pt x="696749" y="80429"/>
                      <a:pt x="694942" y="78621"/>
                      <a:pt x="694942" y="75910"/>
                    </a:cubicBezTo>
                    <a:cubicBezTo>
                      <a:pt x="694942" y="73199"/>
                      <a:pt x="696749" y="71392"/>
                      <a:pt x="699460" y="71392"/>
                    </a:cubicBezTo>
                    <a:lnTo>
                      <a:pt x="699460" y="71392"/>
                    </a:lnTo>
                    <a:close/>
                    <a:moveTo>
                      <a:pt x="680483" y="71392"/>
                    </a:moveTo>
                    <a:cubicBezTo>
                      <a:pt x="683194" y="71392"/>
                      <a:pt x="685001" y="73199"/>
                      <a:pt x="685001" y="75910"/>
                    </a:cubicBezTo>
                    <a:cubicBezTo>
                      <a:pt x="685001" y="78621"/>
                      <a:pt x="683194" y="80429"/>
                      <a:pt x="680483" y="80429"/>
                    </a:cubicBezTo>
                    <a:cubicBezTo>
                      <a:pt x="677771" y="80429"/>
                      <a:pt x="675964" y="78621"/>
                      <a:pt x="675964" y="75910"/>
                    </a:cubicBezTo>
                    <a:cubicBezTo>
                      <a:pt x="675964" y="73199"/>
                      <a:pt x="678675" y="71392"/>
                      <a:pt x="680483" y="71392"/>
                    </a:cubicBezTo>
                    <a:lnTo>
                      <a:pt x="680483" y="71392"/>
                    </a:lnTo>
                    <a:close/>
                    <a:moveTo>
                      <a:pt x="662409" y="71392"/>
                    </a:moveTo>
                    <a:cubicBezTo>
                      <a:pt x="665120" y="71392"/>
                      <a:pt x="666927" y="73199"/>
                      <a:pt x="666927" y="75910"/>
                    </a:cubicBezTo>
                    <a:cubicBezTo>
                      <a:pt x="666927" y="78621"/>
                      <a:pt x="665120" y="80429"/>
                      <a:pt x="662409" y="80429"/>
                    </a:cubicBezTo>
                    <a:cubicBezTo>
                      <a:pt x="659698" y="80429"/>
                      <a:pt x="657890" y="78621"/>
                      <a:pt x="657890" y="75910"/>
                    </a:cubicBezTo>
                    <a:cubicBezTo>
                      <a:pt x="657890" y="73199"/>
                      <a:pt x="659698" y="71392"/>
                      <a:pt x="662409" y="71392"/>
                    </a:cubicBezTo>
                    <a:lnTo>
                      <a:pt x="662409" y="71392"/>
                    </a:lnTo>
                    <a:close/>
                    <a:moveTo>
                      <a:pt x="643431" y="71392"/>
                    </a:moveTo>
                    <a:cubicBezTo>
                      <a:pt x="646142" y="71392"/>
                      <a:pt x="647950" y="73199"/>
                      <a:pt x="647950" y="75910"/>
                    </a:cubicBezTo>
                    <a:cubicBezTo>
                      <a:pt x="647950" y="78621"/>
                      <a:pt x="646142" y="80429"/>
                      <a:pt x="643431" y="80429"/>
                    </a:cubicBezTo>
                    <a:cubicBezTo>
                      <a:pt x="640720" y="80429"/>
                      <a:pt x="638913" y="78621"/>
                      <a:pt x="638913" y="75910"/>
                    </a:cubicBezTo>
                    <a:cubicBezTo>
                      <a:pt x="638913" y="73199"/>
                      <a:pt x="640720" y="71392"/>
                      <a:pt x="643431" y="71392"/>
                    </a:cubicBezTo>
                    <a:lnTo>
                      <a:pt x="643431" y="71392"/>
                    </a:lnTo>
                    <a:close/>
                    <a:moveTo>
                      <a:pt x="624453" y="71392"/>
                    </a:moveTo>
                    <a:cubicBezTo>
                      <a:pt x="627165" y="71392"/>
                      <a:pt x="628972" y="73199"/>
                      <a:pt x="628972" y="75910"/>
                    </a:cubicBezTo>
                    <a:cubicBezTo>
                      <a:pt x="628972" y="78621"/>
                      <a:pt x="627165" y="80429"/>
                      <a:pt x="624453" y="80429"/>
                    </a:cubicBezTo>
                    <a:cubicBezTo>
                      <a:pt x="621742" y="80429"/>
                      <a:pt x="619935" y="78621"/>
                      <a:pt x="619935" y="75910"/>
                    </a:cubicBezTo>
                    <a:cubicBezTo>
                      <a:pt x="619935" y="73199"/>
                      <a:pt x="621742" y="71392"/>
                      <a:pt x="624453" y="71392"/>
                    </a:cubicBezTo>
                    <a:lnTo>
                      <a:pt x="624453" y="71392"/>
                    </a:lnTo>
                    <a:close/>
                    <a:moveTo>
                      <a:pt x="605476" y="71392"/>
                    </a:moveTo>
                    <a:cubicBezTo>
                      <a:pt x="608187" y="71392"/>
                      <a:pt x="609994" y="73199"/>
                      <a:pt x="609994" y="75910"/>
                    </a:cubicBezTo>
                    <a:cubicBezTo>
                      <a:pt x="609994" y="78621"/>
                      <a:pt x="608187" y="80429"/>
                      <a:pt x="605476" y="80429"/>
                    </a:cubicBezTo>
                    <a:cubicBezTo>
                      <a:pt x="602765" y="80429"/>
                      <a:pt x="600957" y="78621"/>
                      <a:pt x="600957" y="75910"/>
                    </a:cubicBezTo>
                    <a:cubicBezTo>
                      <a:pt x="600957" y="73199"/>
                      <a:pt x="602765" y="71392"/>
                      <a:pt x="605476" y="71392"/>
                    </a:cubicBezTo>
                    <a:lnTo>
                      <a:pt x="605476" y="71392"/>
                    </a:lnTo>
                    <a:close/>
                    <a:moveTo>
                      <a:pt x="586498" y="71392"/>
                    </a:moveTo>
                    <a:cubicBezTo>
                      <a:pt x="589209" y="71392"/>
                      <a:pt x="591017" y="73199"/>
                      <a:pt x="591017" y="75910"/>
                    </a:cubicBezTo>
                    <a:cubicBezTo>
                      <a:pt x="591017" y="78621"/>
                      <a:pt x="589209" y="80429"/>
                      <a:pt x="586498" y="80429"/>
                    </a:cubicBezTo>
                    <a:cubicBezTo>
                      <a:pt x="583787" y="80429"/>
                      <a:pt x="581980" y="78621"/>
                      <a:pt x="581980" y="75910"/>
                    </a:cubicBezTo>
                    <a:cubicBezTo>
                      <a:pt x="581980" y="73199"/>
                      <a:pt x="584691" y="71392"/>
                      <a:pt x="586498" y="71392"/>
                    </a:cubicBezTo>
                    <a:lnTo>
                      <a:pt x="586498" y="71392"/>
                    </a:lnTo>
                    <a:close/>
                    <a:moveTo>
                      <a:pt x="568424" y="71392"/>
                    </a:moveTo>
                    <a:cubicBezTo>
                      <a:pt x="571135" y="71392"/>
                      <a:pt x="572943" y="73199"/>
                      <a:pt x="572943" y="75910"/>
                    </a:cubicBezTo>
                    <a:cubicBezTo>
                      <a:pt x="572943" y="78621"/>
                      <a:pt x="571135" y="80429"/>
                      <a:pt x="568424" y="80429"/>
                    </a:cubicBezTo>
                    <a:cubicBezTo>
                      <a:pt x="565713" y="80429"/>
                      <a:pt x="563906" y="78621"/>
                      <a:pt x="563906" y="75910"/>
                    </a:cubicBezTo>
                    <a:cubicBezTo>
                      <a:pt x="563906" y="73199"/>
                      <a:pt x="565713" y="71392"/>
                      <a:pt x="568424" y="71392"/>
                    </a:cubicBezTo>
                    <a:lnTo>
                      <a:pt x="568424" y="71392"/>
                    </a:lnTo>
                    <a:close/>
                    <a:moveTo>
                      <a:pt x="549447" y="71392"/>
                    </a:moveTo>
                    <a:cubicBezTo>
                      <a:pt x="552158" y="71392"/>
                      <a:pt x="553965" y="73199"/>
                      <a:pt x="553965" y="75910"/>
                    </a:cubicBezTo>
                    <a:cubicBezTo>
                      <a:pt x="553965" y="78621"/>
                      <a:pt x="552158" y="80429"/>
                      <a:pt x="549447" y="80429"/>
                    </a:cubicBezTo>
                    <a:cubicBezTo>
                      <a:pt x="546736" y="80429"/>
                      <a:pt x="544928" y="78621"/>
                      <a:pt x="544928" y="75910"/>
                    </a:cubicBezTo>
                    <a:cubicBezTo>
                      <a:pt x="544928" y="73199"/>
                      <a:pt x="546736" y="71392"/>
                      <a:pt x="549447" y="71392"/>
                    </a:cubicBezTo>
                    <a:lnTo>
                      <a:pt x="549447" y="71392"/>
                    </a:lnTo>
                    <a:close/>
                    <a:moveTo>
                      <a:pt x="530469" y="71392"/>
                    </a:moveTo>
                    <a:cubicBezTo>
                      <a:pt x="533180" y="71392"/>
                      <a:pt x="534988" y="73199"/>
                      <a:pt x="534988" y="75910"/>
                    </a:cubicBezTo>
                    <a:cubicBezTo>
                      <a:pt x="534988" y="78621"/>
                      <a:pt x="533180" y="80429"/>
                      <a:pt x="530469" y="80429"/>
                    </a:cubicBezTo>
                    <a:cubicBezTo>
                      <a:pt x="527758" y="80429"/>
                      <a:pt x="525951" y="78621"/>
                      <a:pt x="525951" y="75910"/>
                    </a:cubicBezTo>
                    <a:cubicBezTo>
                      <a:pt x="525951" y="73199"/>
                      <a:pt x="527758" y="71392"/>
                      <a:pt x="530469" y="71392"/>
                    </a:cubicBezTo>
                    <a:lnTo>
                      <a:pt x="530469" y="71392"/>
                    </a:lnTo>
                    <a:close/>
                    <a:moveTo>
                      <a:pt x="511492" y="71392"/>
                    </a:moveTo>
                    <a:cubicBezTo>
                      <a:pt x="514203" y="71392"/>
                      <a:pt x="516010" y="73199"/>
                      <a:pt x="516010" y="75910"/>
                    </a:cubicBezTo>
                    <a:cubicBezTo>
                      <a:pt x="516010" y="78621"/>
                      <a:pt x="514203" y="80429"/>
                      <a:pt x="511492" y="80429"/>
                    </a:cubicBezTo>
                    <a:cubicBezTo>
                      <a:pt x="508780" y="80429"/>
                      <a:pt x="506973" y="78621"/>
                      <a:pt x="506973" y="75910"/>
                    </a:cubicBezTo>
                    <a:cubicBezTo>
                      <a:pt x="506973" y="73199"/>
                      <a:pt x="508780" y="71392"/>
                      <a:pt x="511492" y="71392"/>
                    </a:cubicBezTo>
                    <a:lnTo>
                      <a:pt x="511492" y="71392"/>
                    </a:lnTo>
                    <a:close/>
                    <a:moveTo>
                      <a:pt x="493418" y="71392"/>
                    </a:moveTo>
                    <a:cubicBezTo>
                      <a:pt x="496129" y="71392"/>
                      <a:pt x="497936" y="73199"/>
                      <a:pt x="497936" y="75910"/>
                    </a:cubicBezTo>
                    <a:cubicBezTo>
                      <a:pt x="497936" y="78621"/>
                      <a:pt x="496129" y="80429"/>
                      <a:pt x="493418" y="80429"/>
                    </a:cubicBezTo>
                    <a:cubicBezTo>
                      <a:pt x="490707" y="80429"/>
                      <a:pt x="488899" y="78621"/>
                      <a:pt x="488899" y="75910"/>
                    </a:cubicBezTo>
                    <a:cubicBezTo>
                      <a:pt x="488899" y="73199"/>
                      <a:pt x="490707" y="71392"/>
                      <a:pt x="493418" y="71392"/>
                    </a:cubicBezTo>
                    <a:lnTo>
                      <a:pt x="493418" y="71392"/>
                    </a:lnTo>
                    <a:close/>
                    <a:moveTo>
                      <a:pt x="474440" y="71392"/>
                    </a:moveTo>
                    <a:cubicBezTo>
                      <a:pt x="477151" y="71392"/>
                      <a:pt x="478959" y="73199"/>
                      <a:pt x="478959" y="75910"/>
                    </a:cubicBezTo>
                    <a:cubicBezTo>
                      <a:pt x="478959" y="78621"/>
                      <a:pt x="477151" y="80429"/>
                      <a:pt x="474440" y="80429"/>
                    </a:cubicBezTo>
                    <a:cubicBezTo>
                      <a:pt x="471729" y="80429"/>
                      <a:pt x="469922" y="78621"/>
                      <a:pt x="469922" y="75910"/>
                    </a:cubicBezTo>
                    <a:cubicBezTo>
                      <a:pt x="469922" y="73199"/>
                      <a:pt x="471729" y="71392"/>
                      <a:pt x="474440" y="71392"/>
                    </a:cubicBezTo>
                    <a:lnTo>
                      <a:pt x="474440" y="71392"/>
                    </a:lnTo>
                    <a:close/>
                    <a:moveTo>
                      <a:pt x="455462" y="71392"/>
                    </a:moveTo>
                    <a:cubicBezTo>
                      <a:pt x="458174" y="71392"/>
                      <a:pt x="459981" y="73199"/>
                      <a:pt x="459981" y="75910"/>
                    </a:cubicBezTo>
                    <a:cubicBezTo>
                      <a:pt x="459981" y="78621"/>
                      <a:pt x="458174" y="80429"/>
                      <a:pt x="455462" y="80429"/>
                    </a:cubicBezTo>
                    <a:cubicBezTo>
                      <a:pt x="452751" y="80429"/>
                      <a:pt x="450944" y="78621"/>
                      <a:pt x="450944" y="75910"/>
                    </a:cubicBezTo>
                    <a:cubicBezTo>
                      <a:pt x="450944" y="73199"/>
                      <a:pt x="452751" y="71392"/>
                      <a:pt x="455462" y="71392"/>
                    </a:cubicBezTo>
                    <a:lnTo>
                      <a:pt x="455462" y="71392"/>
                    </a:lnTo>
                    <a:close/>
                    <a:moveTo>
                      <a:pt x="436485" y="71392"/>
                    </a:moveTo>
                    <a:cubicBezTo>
                      <a:pt x="439196" y="71392"/>
                      <a:pt x="441003" y="73199"/>
                      <a:pt x="441003" y="75910"/>
                    </a:cubicBezTo>
                    <a:cubicBezTo>
                      <a:pt x="441003" y="78621"/>
                      <a:pt x="439196" y="80429"/>
                      <a:pt x="436485" y="80429"/>
                    </a:cubicBezTo>
                    <a:cubicBezTo>
                      <a:pt x="433774" y="80429"/>
                      <a:pt x="431966" y="78621"/>
                      <a:pt x="431966" y="75910"/>
                    </a:cubicBezTo>
                    <a:cubicBezTo>
                      <a:pt x="431966" y="73199"/>
                      <a:pt x="433774" y="71392"/>
                      <a:pt x="436485" y="71392"/>
                    </a:cubicBezTo>
                    <a:lnTo>
                      <a:pt x="436485" y="71392"/>
                    </a:lnTo>
                    <a:close/>
                    <a:moveTo>
                      <a:pt x="417507" y="71392"/>
                    </a:moveTo>
                    <a:cubicBezTo>
                      <a:pt x="420218" y="71392"/>
                      <a:pt x="422026" y="73199"/>
                      <a:pt x="422026" y="75910"/>
                    </a:cubicBezTo>
                    <a:cubicBezTo>
                      <a:pt x="422026" y="78621"/>
                      <a:pt x="420218" y="80429"/>
                      <a:pt x="417507" y="80429"/>
                    </a:cubicBezTo>
                    <a:cubicBezTo>
                      <a:pt x="414796" y="80429"/>
                      <a:pt x="412989" y="78621"/>
                      <a:pt x="412989" y="75910"/>
                    </a:cubicBezTo>
                    <a:cubicBezTo>
                      <a:pt x="412989" y="73199"/>
                      <a:pt x="415700" y="71392"/>
                      <a:pt x="417507" y="71392"/>
                    </a:cubicBezTo>
                    <a:lnTo>
                      <a:pt x="417507" y="71392"/>
                    </a:lnTo>
                    <a:close/>
                    <a:moveTo>
                      <a:pt x="399433" y="71392"/>
                    </a:moveTo>
                    <a:cubicBezTo>
                      <a:pt x="402144" y="71392"/>
                      <a:pt x="403952" y="73199"/>
                      <a:pt x="403952" y="75910"/>
                    </a:cubicBezTo>
                    <a:cubicBezTo>
                      <a:pt x="403952" y="78621"/>
                      <a:pt x="402144" y="80429"/>
                      <a:pt x="399433" y="80429"/>
                    </a:cubicBezTo>
                    <a:cubicBezTo>
                      <a:pt x="396722" y="80429"/>
                      <a:pt x="394915" y="78621"/>
                      <a:pt x="394915" y="75910"/>
                    </a:cubicBezTo>
                    <a:cubicBezTo>
                      <a:pt x="394915" y="73199"/>
                      <a:pt x="396722" y="71392"/>
                      <a:pt x="399433" y="71392"/>
                    </a:cubicBezTo>
                    <a:lnTo>
                      <a:pt x="399433" y="71392"/>
                    </a:lnTo>
                    <a:close/>
                    <a:moveTo>
                      <a:pt x="380456" y="71392"/>
                    </a:moveTo>
                    <a:cubicBezTo>
                      <a:pt x="383167" y="71392"/>
                      <a:pt x="384974" y="73199"/>
                      <a:pt x="384974" y="75910"/>
                    </a:cubicBezTo>
                    <a:cubicBezTo>
                      <a:pt x="384974" y="78621"/>
                      <a:pt x="383167" y="80429"/>
                      <a:pt x="380456" y="80429"/>
                    </a:cubicBezTo>
                    <a:cubicBezTo>
                      <a:pt x="377745" y="80429"/>
                      <a:pt x="375937" y="78621"/>
                      <a:pt x="375937" y="75910"/>
                    </a:cubicBezTo>
                    <a:cubicBezTo>
                      <a:pt x="375937" y="73199"/>
                      <a:pt x="377745" y="71392"/>
                      <a:pt x="380456" y="71392"/>
                    </a:cubicBezTo>
                    <a:lnTo>
                      <a:pt x="380456" y="71392"/>
                    </a:lnTo>
                    <a:close/>
                    <a:moveTo>
                      <a:pt x="803385" y="62355"/>
                    </a:moveTo>
                    <a:cubicBezTo>
                      <a:pt x="806096" y="62355"/>
                      <a:pt x="807904" y="64162"/>
                      <a:pt x="807904" y="66873"/>
                    </a:cubicBezTo>
                    <a:cubicBezTo>
                      <a:pt x="807904" y="69585"/>
                      <a:pt x="806096" y="71392"/>
                      <a:pt x="803385" y="71392"/>
                    </a:cubicBezTo>
                    <a:cubicBezTo>
                      <a:pt x="800674" y="71392"/>
                      <a:pt x="798867" y="69585"/>
                      <a:pt x="798867" y="66873"/>
                    </a:cubicBezTo>
                    <a:cubicBezTo>
                      <a:pt x="797963" y="64162"/>
                      <a:pt x="800674" y="62355"/>
                      <a:pt x="803385" y="62355"/>
                    </a:cubicBezTo>
                    <a:lnTo>
                      <a:pt x="803385" y="62355"/>
                    </a:lnTo>
                    <a:close/>
                    <a:moveTo>
                      <a:pt x="784408" y="62355"/>
                    </a:moveTo>
                    <a:cubicBezTo>
                      <a:pt x="787119" y="62355"/>
                      <a:pt x="788926" y="64162"/>
                      <a:pt x="788926" y="66873"/>
                    </a:cubicBezTo>
                    <a:cubicBezTo>
                      <a:pt x="788926" y="69585"/>
                      <a:pt x="787119" y="71392"/>
                      <a:pt x="784408" y="71392"/>
                    </a:cubicBezTo>
                    <a:cubicBezTo>
                      <a:pt x="781696" y="71392"/>
                      <a:pt x="779889" y="69585"/>
                      <a:pt x="779889" y="66873"/>
                    </a:cubicBezTo>
                    <a:cubicBezTo>
                      <a:pt x="778985" y="64162"/>
                      <a:pt x="781696" y="62355"/>
                      <a:pt x="784408" y="62355"/>
                    </a:cubicBezTo>
                    <a:lnTo>
                      <a:pt x="784408" y="62355"/>
                    </a:lnTo>
                    <a:close/>
                    <a:moveTo>
                      <a:pt x="765430" y="62355"/>
                    </a:moveTo>
                    <a:cubicBezTo>
                      <a:pt x="768141" y="62355"/>
                      <a:pt x="769948" y="64162"/>
                      <a:pt x="769948" y="66873"/>
                    </a:cubicBezTo>
                    <a:cubicBezTo>
                      <a:pt x="769948" y="69585"/>
                      <a:pt x="768141" y="71392"/>
                      <a:pt x="765430" y="71392"/>
                    </a:cubicBezTo>
                    <a:cubicBezTo>
                      <a:pt x="762719" y="71392"/>
                      <a:pt x="760912" y="69585"/>
                      <a:pt x="760912" y="66873"/>
                    </a:cubicBezTo>
                    <a:cubicBezTo>
                      <a:pt x="760912" y="64162"/>
                      <a:pt x="762719" y="62355"/>
                      <a:pt x="765430" y="62355"/>
                    </a:cubicBezTo>
                    <a:lnTo>
                      <a:pt x="765430" y="62355"/>
                    </a:lnTo>
                    <a:close/>
                    <a:moveTo>
                      <a:pt x="746452" y="62355"/>
                    </a:moveTo>
                    <a:cubicBezTo>
                      <a:pt x="749163" y="62355"/>
                      <a:pt x="750971" y="64162"/>
                      <a:pt x="750971" y="66873"/>
                    </a:cubicBezTo>
                    <a:cubicBezTo>
                      <a:pt x="750971" y="69585"/>
                      <a:pt x="749163" y="71392"/>
                      <a:pt x="746452" y="71392"/>
                    </a:cubicBezTo>
                    <a:cubicBezTo>
                      <a:pt x="743741" y="71392"/>
                      <a:pt x="741934" y="69585"/>
                      <a:pt x="741934" y="66873"/>
                    </a:cubicBezTo>
                    <a:cubicBezTo>
                      <a:pt x="741934" y="64162"/>
                      <a:pt x="743741" y="62355"/>
                      <a:pt x="746452" y="62355"/>
                    </a:cubicBezTo>
                    <a:lnTo>
                      <a:pt x="746452" y="62355"/>
                    </a:lnTo>
                    <a:close/>
                    <a:moveTo>
                      <a:pt x="727475" y="62355"/>
                    </a:moveTo>
                    <a:cubicBezTo>
                      <a:pt x="730186" y="62355"/>
                      <a:pt x="731993" y="64162"/>
                      <a:pt x="731993" y="66873"/>
                    </a:cubicBezTo>
                    <a:cubicBezTo>
                      <a:pt x="731993" y="69585"/>
                      <a:pt x="730186" y="71392"/>
                      <a:pt x="727475" y="71392"/>
                    </a:cubicBezTo>
                    <a:cubicBezTo>
                      <a:pt x="724764" y="71392"/>
                      <a:pt x="722956" y="69585"/>
                      <a:pt x="722956" y="66873"/>
                    </a:cubicBezTo>
                    <a:cubicBezTo>
                      <a:pt x="722956" y="64162"/>
                      <a:pt x="724764" y="62355"/>
                      <a:pt x="727475" y="62355"/>
                    </a:cubicBezTo>
                    <a:lnTo>
                      <a:pt x="727475" y="62355"/>
                    </a:lnTo>
                    <a:close/>
                    <a:moveTo>
                      <a:pt x="709401" y="62355"/>
                    </a:moveTo>
                    <a:cubicBezTo>
                      <a:pt x="712112" y="62355"/>
                      <a:pt x="713919" y="64162"/>
                      <a:pt x="713919" y="66873"/>
                    </a:cubicBezTo>
                    <a:cubicBezTo>
                      <a:pt x="713919" y="69585"/>
                      <a:pt x="712112" y="71392"/>
                      <a:pt x="709401" y="71392"/>
                    </a:cubicBezTo>
                    <a:cubicBezTo>
                      <a:pt x="706690" y="71392"/>
                      <a:pt x="704882" y="69585"/>
                      <a:pt x="704882" y="66873"/>
                    </a:cubicBezTo>
                    <a:cubicBezTo>
                      <a:pt x="703979" y="64162"/>
                      <a:pt x="706690" y="62355"/>
                      <a:pt x="709401" y="62355"/>
                    </a:cubicBezTo>
                    <a:lnTo>
                      <a:pt x="709401" y="62355"/>
                    </a:lnTo>
                    <a:close/>
                    <a:moveTo>
                      <a:pt x="690423" y="62355"/>
                    </a:moveTo>
                    <a:cubicBezTo>
                      <a:pt x="693134" y="62355"/>
                      <a:pt x="694942" y="64162"/>
                      <a:pt x="694942" y="66873"/>
                    </a:cubicBezTo>
                    <a:cubicBezTo>
                      <a:pt x="694942" y="69585"/>
                      <a:pt x="693134" y="71392"/>
                      <a:pt x="690423" y="71392"/>
                    </a:cubicBezTo>
                    <a:cubicBezTo>
                      <a:pt x="687712" y="71392"/>
                      <a:pt x="685905" y="69585"/>
                      <a:pt x="685905" y="66873"/>
                    </a:cubicBezTo>
                    <a:cubicBezTo>
                      <a:pt x="685905" y="64162"/>
                      <a:pt x="687712" y="62355"/>
                      <a:pt x="690423" y="62355"/>
                    </a:cubicBezTo>
                    <a:lnTo>
                      <a:pt x="690423" y="62355"/>
                    </a:lnTo>
                    <a:close/>
                    <a:moveTo>
                      <a:pt x="671446" y="62355"/>
                    </a:moveTo>
                    <a:cubicBezTo>
                      <a:pt x="674157" y="62355"/>
                      <a:pt x="675964" y="64162"/>
                      <a:pt x="675964" y="66873"/>
                    </a:cubicBezTo>
                    <a:cubicBezTo>
                      <a:pt x="675964" y="69585"/>
                      <a:pt x="674157" y="71392"/>
                      <a:pt x="671446" y="71392"/>
                    </a:cubicBezTo>
                    <a:cubicBezTo>
                      <a:pt x="668735" y="71392"/>
                      <a:pt x="666927" y="69585"/>
                      <a:pt x="666927" y="66873"/>
                    </a:cubicBezTo>
                    <a:cubicBezTo>
                      <a:pt x="666927" y="64162"/>
                      <a:pt x="668735" y="62355"/>
                      <a:pt x="671446" y="62355"/>
                    </a:cubicBezTo>
                    <a:lnTo>
                      <a:pt x="671446" y="62355"/>
                    </a:lnTo>
                    <a:close/>
                    <a:moveTo>
                      <a:pt x="652468" y="62355"/>
                    </a:moveTo>
                    <a:cubicBezTo>
                      <a:pt x="655179" y="62355"/>
                      <a:pt x="656987" y="64162"/>
                      <a:pt x="656987" y="66873"/>
                    </a:cubicBezTo>
                    <a:cubicBezTo>
                      <a:pt x="656987" y="69585"/>
                      <a:pt x="655179" y="71392"/>
                      <a:pt x="652468" y="71392"/>
                    </a:cubicBezTo>
                    <a:cubicBezTo>
                      <a:pt x="649757" y="71392"/>
                      <a:pt x="647950" y="69585"/>
                      <a:pt x="647950" y="66873"/>
                    </a:cubicBezTo>
                    <a:cubicBezTo>
                      <a:pt x="647950" y="64162"/>
                      <a:pt x="649757" y="62355"/>
                      <a:pt x="652468" y="62355"/>
                    </a:cubicBezTo>
                    <a:lnTo>
                      <a:pt x="652468" y="62355"/>
                    </a:lnTo>
                    <a:close/>
                    <a:moveTo>
                      <a:pt x="633490" y="62355"/>
                    </a:moveTo>
                    <a:cubicBezTo>
                      <a:pt x="636202" y="62355"/>
                      <a:pt x="638009" y="64162"/>
                      <a:pt x="638009" y="66873"/>
                    </a:cubicBezTo>
                    <a:cubicBezTo>
                      <a:pt x="638009" y="69585"/>
                      <a:pt x="636202" y="71392"/>
                      <a:pt x="633490" y="71392"/>
                    </a:cubicBezTo>
                    <a:cubicBezTo>
                      <a:pt x="630779" y="71392"/>
                      <a:pt x="628972" y="69585"/>
                      <a:pt x="628972" y="66873"/>
                    </a:cubicBezTo>
                    <a:cubicBezTo>
                      <a:pt x="628972" y="64162"/>
                      <a:pt x="631683" y="62355"/>
                      <a:pt x="633490" y="62355"/>
                    </a:cubicBezTo>
                    <a:lnTo>
                      <a:pt x="633490" y="62355"/>
                    </a:lnTo>
                    <a:close/>
                    <a:moveTo>
                      <a:pt x="615417" y="62355"/>
                    </a:moveTo>
                    <a:cubicBezTo>
                      <a:pt x="618128" y="62355"/>
                      <a:pt x="619935" y="64162"/>
                      <a:pt x="619935" y="66873"/>
                    </a:cubicBezTo>
                    <a:cubicBezTo>
                      <a:pt x="619935" y="69585"/>
                      <a:pt x="618128" y="71392"/>
                      <a:pt x="615417" y="71392"/>
                    </a:cubicBezTo>
                    <a:cubicBezTo>
                      <a:pt x="612705" y="71392"/>
                      <a:pt x="610898" y="69585"/>
                      <a:pt x="610898" y="66873"/>
                    </a:cubicBezTo>
                    <a:cubicBezTo>
                      <a:pt x="609994" y="64162"/>
                      <a:pt x="612705" y="62355"/>
                      <a:pt x="615417" y="62355"/>
                    </a:cubicBezTo>
                    <a:lnTo>
                      <a:pt x="615417" y="62355"/>
                    </a:lnTo>
                    <a:close/>
                    <a:moveTo>
                      <a:pt x="596439" y="62355"/>
                    </a:moveTo>
                    <a:cubicBezTo>
                      <a:pt x="599150" y="62355"/>
                      <a:pt x="600957" y="64162"/>
                      <a:pt x="600957" y="66873"/>
                    </a:cubicBezTo>
                    <a:cubicBezTo>
                      <a:pt x="600957" y="69585"/>
                      <a:pt x="599150" y="71392"/>
                      <a:pt x="596439" y="71392"/>
                    </a:cubicBezTo>
                    <a:cubicBezTo>
                      <a:pt x="593728" y="71392"/>
                      <a:pt x="591920" y="69585"/>
                      <a:pt x="591920" y="66873"/>
                    </a:cubicBezTo>
                    <a:cubicBezTo>
                      <a:pt x="591920" y="64162"/>
                      <a:pt x="593728" y="62355"/>
                      <a:pt x="596439" y="62355"/>
                    </a:cubicBezTo>
                    <a:lnTo>
                      <a:pt x="596439" y="62355"/>
                    </a:lnTo>
                    <a:close/>
                    <a:moveTo>
                      <a:pt x="577461" y="62355"/>
                    </a:moveTo>
                    <a:cubicBezTo>
                      <a:pt x="580172" y="62355"/>
                      <a:pt x="581980" y="64162"/>
                      <a:pt x="581980" y="66873"/>
                    </a:cubicBezTo>
                    <a:cubicBezTo>
                      <a:pt x="581980" y="69585"/>
                      <a:pt x="580172" y="71392"/>
                      <a:pt x="577461" y="71392"/>
                    </a:cubicBezTo>
                    <a:cubicBezTo>
                      <a:pt x="574750" y="71392"/>
                      <a:pt x="572943" y="69585"/>
                      <a:pt x="572943" y="66873"/>
                    </a:cubicBezTo>
                    <a:cubicBezTo>
                      <a:pt x="572943" y="64162"/>
                      <a:pt x="574750" y="62355"/>
                      <a:pt x="577461" y="62355"/>
                    </a:cubicBezTo>
                    <a:lnTo>
                      <a:pt x="577461" y="62355"/>
                    </a:lnTo>
                    <a:close/>
                    <a:moveTo>
                      <a:pt x="558484" y="62355"/>
                    </a:moveTo>
                    <a:cubicBezTo>
                      <a:pt x="561195" y="62355"/>
                      <a:pt x="563002" y="64162"/>
                      <a:pt x="563002" y="66873"/>
                    </a:cubicBezTo>
                    <a:cubicBezTo>
                      <a:pt x="563002" y="69585"/>
                      <a:pt x="561195" y="71392"/>
                      <a:pt x="558484" y="71392"/>
                    </a:cubicBezTo>
                    <a:cubicBezTo>
                      <a:pt x="555773" y="71392"/>
                      <a:pt x="553965" y="69585"/>
                      <a:pt x="553965" y="66873"/>
                    </a:cubicBezTo>
                    <a:cubicBezTo>
                      <a:pt x="553965" y="64162"/>
                      <a:pt x="555773" y="62355"/>
                      <a:pt x="558484" y="62355"/>
                    </a:cubicBezTo>
                    <a:lnTo>
                      <a:pt x="558484" y="62355"/>
                    </a:lnTo>
                    <a:close/>
                    <a:moveTo>
                      <a:pt x="539506" y="62355"/>
                    </a:moveTo>
                    <a:cubicBezTo>
                      <a:pt x="542217" y="62355"/>
                      <a:pt x="544025" y="64162"/>
                      <a:pt x="544025" y="66873"/>
                    </a:cubicBezTo>
                    <a:cubicBezTo>
                      <a:pt x="544025" y="69585"/>
                      <a:pt x="542217" y="71392"/>
                      <a:pt x="539506" y="71392"/>
                    </a:cubicBezTo>
                    <a:cubicBezTo>
                      <a:pt x="536795" y="71392"/>
                      <a:pt x="534988" y="69585"/>
                      <a:pt x="534988" y="66873"/>
                    </a:cubicBezTo>
                    <a:cubicBezTo>
                      <a:pt x="534988" y="64162"/>
                      <a:pt x="537699" y="62355"/>
                      <a:pt x="539506" y="62355"/>
                    </a:cubicBezTo>
                    <a:lnTo>
                      <a:pt x="539506" y="62355"/>
                    </a:lnTo>
                    <a:close/>
                    <a:moveTo>
                      <a:pt x="521432" y="62355"/>
                    </a:moveTo>
                    <a:cubicBezTo>
                      <a:pt x="524143" y="62355"/>
                      <a:pt x="525951" y="64162"/>
                      <a:pt x="525951" y="66873"/>
                    </a:cubicBezTo>
                    <a:cubicBezTo>
                      <a:pt x="525951" y="69585"/>
                      <a:pt x="524143" y="71392"/>
                      <a:pt x="521432" y="71392"/>
                    </a:cubicBezTo>
                    <a:cubicBezTo>
                      <a:pt x="518721" y="71392"/>
                      <a:pt x="516914" y="69585"/>
                      <a:pt x="516914" y="66873"/>
                    </a:cubicBezTo>
                    <a:cubicBezTo>
                      <a:pt x="516010" y="64162"/>
                      <a:pt x="518721" y="62355"/>
                      <a:pt x="521432" y="62355"/>
                    </a:cubicBezTo>
                    <a:lnTo>
                      <a:pt x="521432" y="62355"/>
                    </a:lnTo>
                    <a:close/>
                    <a:moveTo>
                      <a:pt x="502455" y="62355"/>
                    </a:moveTo>
                    <a:cubicBezTo>
                      <a:pt x="505166" y="62355"/>
                      <a:pt x="506973" y="64162"/>
                      <a:pt x="506973" y="66873"/>
                    </a:cubicBezTo>
                    <a:cubicBezTo>
                      <a:pt x="506973" y="69585"/>
                      <a:pt x="505166" y="71392"/>
                      <a:pt x="502455" y="71392"/>
                    </a:cubicBezTo>
                    <a:cubicBezTo>
                      <a:pt x="499744" y="71392"/>
                      <a:pt x="497936" y="69585"/>
                      <a:pt x="497936" y="66873"/>
                    </a:cubicBezTo>
                    <a:cubicBezTo>
                      <a:pt x="497936" y="64162"/>
                      <a:pt x="499744" y="62355"/>
                      <a:pt x="502455" y="62355"/>
                    </a:cubicBezTo>
                    <a:lnTo>
                      <a:pt x="502455" y="62355"/>
                    </a:lnTo>
                    <a:close/>
                    <a:moveTo>
                      <a:pt x="483477" y="62355"/>
                    </a:moveTo>
                    <a:cubicBezTo>
                      <a:pt x="486188" y="62355"/>
                      <a:pt x="487995" y="64162"/>
                      <a:pt x="487995" y="66873"/>
                    </a:cubicBezTo>
                    <a:cubicBezTo>
                      <a:pt x="487995" y="69585"/>
                      <a:pt x="486188" y="71392"/>
                      <a:pt x="483477" y="71392"/>
                    </a:cubicBezTo>
                    <a:cubicBezTo>
                      <a:pt x="480766" y="71392"/>
                      <a:pt x="478959" y="69585"/>
                      <a:pt x="478959" y="66873"/>
                    </a:cubicBezTo>
                    <a:cubicBezTo>
                      <a:pt x="478959" y="64162"/>
                      <a:pt x="480766" y="62355"/>
                      <a:pt x="483477" y="62355"/>
                    </a:cubicBezTo>
                    <a:lnTo>
                      <a:pt x="483477" y="62355"/>
                    </a:lnTo>
                    <a:close/>
                    <a:moveTo>
                      <a:pt x="464499" y="62355"/>
                    </a:moveTo>
                    <a:cubicBezTo>
                      <a:pt x="467211" y="62355"/>
                      <a:pt x="469018" y="64162"/>
                      <a:pt x="469018" y="66873"/>
                    </a:cubicBezTo>
                    <a:cubicBezTo>
                      <a:pt x="469018" y="69585"/>
                      <a:pt x="467211" y="71392"/>
                      <a:pt x="464499" y="71392"/>
                    </a:cubicBezTo>
                    <a:cubicBezTo>
                      <a:pt x="461788" y="71392"/>
                      <a:pt x="459981" y="69585"/>
                      <a:pt x="459981" y="66873"/>
                    </a:cubicBezTo>
                    <a:cubicBezTo>
                      <a:pt x="459981" y="64162"/>
                      <a:pt x="461788" y="62355"/>
                      <a:pt x="464499" y="62355"/>
                    </a:cubicBezTo>
                    <a:lnTo>
                      <a:pt x="464499" y="62355"/>
                    </a:lnTo>
                    <a:close/>
                    <a:moveTo>
                      <a:pt x="446425" y="62355"/>
                    </a:moveTo>
                    <a:cubicBezTo>
                      <a:pt x="449137" y="62355"/>
                      <a:pt x="450944" y="64162"/>
                      <a:pt x="450944" y="66873"/>
                    </a:cubicBezTo>
                    <a:cubicBezTo>
                      <a:pt x="450944" y="69585"/>
                      <a:pt x="449137" y="71392"/>
                      <a:pt x="446425" y="71392"/>
                    </a:cubicBezTo>
                    <a:cubicBezTo>
                      <a:pt x="443714" y="71392"/>
                      <a:pt x="441907" y="69585"/>
                      <a:pt x="441907" y="66873"/>
                    </a:cubicBezTo>
                    <a:cubicBezTo>
                      <a:pt x="441003" y="64162"/>
                      <a:pt x="443714" y="62355"/>
                      <a:pt x="446425" y="62355"/>
                    </a:cubicBezTo>
                    <a:lnTo>
                      <a:pt x="446425" y="62355"/>
                    </a:lnTo>
                    <a:close/>
                    <a:moveTo>
                      <a:pt x="427448" y="62355"/>
                    </a:moveTo>
                    <a:cubicBezTo>
                      <a:pt x="430159" y="62355"/>
                      <a:pt x="431966" y="64162"/>
                      <a:pt x="431966" y="66873"/>
                    </a:cubicBezTo>
                    <a:cubicBezTo>
                      <a:pt x="431966" y="69585"/>
                      <a:pt x="430159" y="71392"/>
                      <a:pt x="427448" y="71392"/>
                    </a:cubicBezTo>
                    <a:cubicBezTo>
                      <a:pt x="424737" y="71392"/>
                      <a:pt x="422929" y="69585"/>
                      <a:pt x="422929" y="66873"/>
                    </a:cubicBezTo>
                    <a:cubicBezTo>
                      <a:pt x="422929" y="64162"/>
                      <a:pt x="424737" y="62355"/>
                      <a:pt x="427448" y="62355"/>
                    </a:cubicBezTo>
                    <a:lnTo>
                      <a:pt x="427448" y="62355"/>
                    </a:lnTo>
                    <a:close/>
                    <a:moveTo>
                      <a:pt x="408470" y="62355"/>
                    </a:moveTo>
                    <a:cubicBezTo>
                      <a:pt x="411181" y="62355"/>
                      <a:pt x="412989" y="64162"/>
                      <a:pt x="412989" y="66873"/>
                    </a:cubicBezTo>
                    <a:cubicBezTo>
                      <a:pt x="412989" y="69585"/>
                      <a:pt x="411181" y="71392"/>
                      <a:pt x="408470" y="71392"/>
                    </a:cubicBezTo>
                    <a:cubicBezTo>
                      <a:pt x="405759" y="71392"/>
                      <a:pt x="403952" y="69585"/>
                      <a:pt x="403952" y="66873"/>
                    </a:cubicBezTo>
                    <a:cubicBezTo>
                      <a:pt x="403952" y="64162"/>
                      <a:pt x="405759" y="62355"/>
                      <a:pt x="408470" y="62355"/>
                    </a:cubicBezTo>
                    <a:lnTo>
                      <a:pt x="408470" y="62355"/>
                    </a:lnTo>
                    <a:close/>
                    <a:moveTo>
                      <a:pt x="389493" y="62355"/>
                    </a:moveTo>
                    <a:cubicBezTo>
                      <a:pt x="392204" y="62355"/>
                      <a:pt x="394011" y="64162"/>
                      <a:pt x="394011" y="66873"/>
                    </a:cubicBezTo>
                    <a:cubicBezTo>
                      <a:pt x="394011" y="69585"/>
                      <a:pt x="392204" y="71392"/>
                      <a:pt x="389493" y="71392"/>
                    </a:cubicBezTo>
                    <a:cubicBezTo>
                      <a:pt x="386782" y="71392"/>
                      <a:pt x="384974" y="69585"/>
                      <a:pt x="384974" y="66873"/>
                    </a:cubicBezTo>
                    <a:cubicBezTo>
                      <a:pt x="384974" y="64162"/>
                      <a:pt x="386782" y="62355"/>
                      <a:pt x="389493" y="62355"/>
                    </a:cubicBezTo>
                    <a:lnTo>
                      <a:pt x="389493" y="62355"/>
                    </a:lnTo>
                    <a:close/>
                    <a:moveTo>
                      <a:pt x="793445" y="51511"/>
                    </a:moveTo>
                    <a:cubicBezTo>
                      <a:pt x="796156" y="51511"/>
                      <a:pt x="797963" y="53318"/>
                      <a:pt x="797963" y="56029"/>
                    </a:cubicBezTo>
                    <a:cubicBezTo>
                      <a:pt x="797963" y="58740"/>
                      <a:pt x="796156" y="60548"/>
                      <a:pt x="793445" y="60548"/>
                    </a:cubicBezTo>
                    <a:cubicBezTo>
                      <a:pt x="790733" y="60548"/>
                      <a:pt x="788926" y="58740"/>
                      <a:pt x="788926" y="56029"/>
                    </a:cubicBezTo>
                    <a:cubicBezTo>
                      <a:pt x="788926" y="53318"/>
                      <a:pt x="790733" y="51511"/>
                      <a:pt x="793445" y="51511"/>
                    </a:cubicBezTo>
                    <a:lnTo>
                      <a:pt x="793445" y="51511"/>
                    </a:lnTo>
                    <a:close/>
                    <a:moveTo>
                      <a:pt x="774467" y="51511"/>
                    </a:moveTo>
                    <a:cubicBezTo>
                      <a:pt x="777178" y="51511"/>
                      <a:pt x="778985" y="53318"/>
                      <a:pt x="778985" y="56029"/>
                    </a:cubicBezTo>
                    <a:cubicBezTo>
                      <a:pt x="778985" y="58740"/>
                      <a:pt x="777178" y="60548"/>
                      <a:pt x="774467" y="60548"/>
                    </a:cubicBezTo>
                    <a:cubicBezTo>
                      <a:pt x="771756" y="60548"/>
                      <a:pt x="769948" y="58740"/>
                      <a:pt x="769948" y="56029"/>
                    </a:cubicBezTo>
                    <a:cubicBezTo>
                      <a:pt x="769948" y="53318"/>
                      <a:pt x="771756" y="51511"/>
                      <a:pt x="774467" y="51511"/>
                    </a:cubicBezTo>
                    <a:lnTo>
                      <a:pt x="774467" y="51511"/>
                    </a:lnTo>
                    <a:close/>
                    <a:moveTo>
                      <a:pt x="756393" y="51511"/>
                    </a:moveTo>
                    <a:cubicBezTo>
                      <a:pt x="759104" y="51511"/>
                      <a:pt x="760912" y="53318"/>
                      <a:pt x="760912" y="56029"/>
                    </a:cubicBezTo>
                    <a:cubicBezTo>
                      <a:pt x="760912" y="58740"/>
                      <a:pt x="759104" y="60548"/>
                      <a:pt x="756393" y="60548"/>
                    </a:cubicBezTo>
                    <a:cubicBezTo>
                      <a:pt x="753682" y="60548"/>
                      <a:pt x="751875" y="58740"/>
                      <a:pt x="751875" y="56029"/>
                    </a:cubicBezTo>
                    <a:cubicBezTo>
                      <a:pt x="750971" y="53318"/>
                      <a:pt x="753682" y="51511"/>
                      <a:pt x="756393" y="51511"/>
                    </a:cubicBezTo>
                    <a:lnTo>
                      <a:pt x="756393" y="51511"/>
                    </a:lnTo>
                    <a:close/>
                    <a:moveTo>
                      <a:pt x="737415" y="51511"/>
                    </a:moveTo>
                    <a:cubicBezTo>
                      <a:pt x="740126" y="51511"/>
                      <a:pt x="741934" y="53318"/>
                      <a:pt x="741934" y="56029"/>
                    </a:cubicBezTo>
                    <a:cubicBezTo>
                      <a:pt x="741934" y="58740"/>
                      <a:pt x="740126" y="60548"/>
                      <a:pt x="737415" y="60548"/>
                    </a:cubicBezTo>
                    <a:cubicBezTo>
                      <a:pt x="734704" y="60548"/>
                      <a:pt x="732897" y="58740"/>
                      <a:pt x="732897" y="56029"/>
                    </a:cubicBezTo>
                    <a:cubicBezTo>
                      <a:pt x="732897" y="53318"/>
                      <a:pt x="734704" y="51511"/>
                      <a:pt x="737415" y="51511"/>
                    </a:cubicBezTo>
                    <a:lnTo>
                      <a:pt x="737415" y="51511"/>
                    </a:lnTo>
                    <a:close/>
                    <a:moveTo>
                      <a:pt x="718438" y="51511"/>
                    </a:moveTo>
                    <a:cubicBezTo>
                      <a:pt x="721149" y="51511"/>
                      <a:pt x="722956" y="53318"/>
                      <a:pt x="722956" y="56029"/>
                    </a:cubicBezTo>
                    <a:cubicBezTo>
                      <a:pt x="722956" y="58740"/>
                      <a:pt x="721149" y="60548"/>
                      <a:pt x="718438" y="60548"/>
                    </a:cubicBezTo>
                    <a:cubicBezTo>
                      <a:pt x="715727" y="60548"/>
                      <a:pt x="713919" y="58740"/>
                      <a:pt x="713919" y="56029"/>
                    </a:cubicBezTo>
                    <a:cubicBezTo>
                      <a:pt x="713919" y="53318"/>
                      <a:pt x="715727" y="51511"/>
                      <a:pt x="718438" y="51511"/>
                    </a:cubicBezTo>
                    <a:lnTo>
                      <a:pt x="718438" y="51511"/>
                    </a:lnTo>
                    <a:close/>
                    <a:moveTo>
                      <a:pt x="699460" y="51511"/>
                    </a:moveTo>
                    <a:cubicBezTo>
                      <a:pt x="702171" y="51511"/>
                      <a:pt x="703979" y="53318"/>
                      <a:pt x="703979" y="56029"/>
                    </a:cubicBezTo>
                    <a:cubicBezTo>
                      <a:pt x="703979" y="58740"/>
                      <a:pt x="702171" y="60548"/>
                      <a:pt x="699460" y="60548"/>
                    </a:cubicBezTo>
                    <a:cubicBezTo>
                      <a:pt x="696749" y="60548"/>
                      <a:pt x="694942" y="58740"/>
                      <a:pt x="694942" y="56029"/>
                    </a:cubicBezTo>
                    <a:cubicBezTo>
                      <a:pt x="694942" y="53318"/>
                      <a:pt x="696749" y="51511"/>
                      <a:pt x="699460" y="51511"/>
                    </a:cubicBezTo>
                    <a:lnTo>
                      <a:pt x="699460" y="51511"/>
                    </a:lnTo>
                    <a:close/>
                    <a:moveTo>
                      <a:pt x="680483" y="51511"/>
                    </a:moveTo>
                    <a:cubicBezTo>
                      <a:pt x="683194" y="51511"/>
                      <a:pt x="685001" y="53318"/>
                      <a:pt x="685001" y="56029"/>
                    </a:cubicBezTo>
                    <a:cubicBezTo>
                      <a:pt x="685001" y="58740"/>
                      <a:pt x="683194" y="60548"/>
                      <a:pt x="680483" y="60548"/>
                    </a:cubicBezTo>
                    <a:cubicBezTo>
                      <a:pt x="677771" y="60548"/>
                      <a:pt x="675964" y="58740"/>
                      <a:pt x="675964" y="56029"/>
                    </a:cubicBezTo>
                    <a:cubicBezTo>
                      <a:pt x="675964" y="53318"/>
                      <a:pt x="678675" y="51511"/>
                      <a:pt x="680483" y="51511"/>
                    </a:cubicBezTo>
                    <a:lnTo>
                      <a:pt x="680483" y="51511"/>
                    </a:lnTo>
                    <a:close/>
                    <a:moveTo>
                      <a:pt x="662409" y="51511"/>
                    </a:moveTo>
                    <a:cubicBezTo>
                      <a:pt x="665120" y="51511"/>
                      <a:pt x="666927" y="53318"/>
                      <a:pt x="666927" y="56029"/>
                    </a:cubicBezTo>
                    <a:cubicBezTo>
                      <a:pt x="666927" y="58740"/>
                      <a:pt x="665120" y="60548"/>
                      <a:pt x="662409" y="60548"/>
                    </a:cubicBezTo>
                    <a:cubicBezTo>
                      <a:pt x="659698" y="60548"/>
                      <a:pt x="657890" y="58740"/>
                      <a:pt x="657890" y="56029"/>
                    </a:cubicBezTo>
                    <a:cubicBezTo>
                      <a:pt x="656987" y="53318"/>
                      <a:pt x="659698" y="51511"/>
                      <a:pt x="662409" y="51511"/>
                    </a:cubicBezTo>
                    <a:lnTo>
                      <a:pt x="662409" y="51511"/>
                    </a:lnTo>
                    <a:close/>
                    <a:moveTo>
                      <a:pt x="643431" y="51511"/>
                    </a:moveTo>
                    <a:cubicBezTo>
                      <a:pt x="646142" y="51511"/>
                      <a:pt x="647950" y="53318"/>
                      <a:pt x="647950" y="56029"/>
                    </a:cubicBezTo>
                    <a:cubicBezTo>
                      <a:pt x="647950" y="58740"/>
                      <a:pt x="646142" y="60548"/>
                      <a:pt x="643431" y="60548"/>
                    </a:cubicBezTo>
                    <a:cubicBezTo>
                      <a:pt x="640720" y="60548"/>
                      <a:pt x="638913" y="58740"/>
                      <a:pt x="638913" y="56029"/>
                    </a:cubicBezTo>
                    <a:cubicBezTo>
                      <a:pt x="638913" y="53318"/>
                      <a:pt x="640720" y="51511"/>
                      <a:pt x="643431" y="51511"/>
                    </a:cubicBezTo>
                    <a:lnTo>
                      <a:pt x="643431" y="51511"/>
                    </a:lnTo>
                    <a:close/>
                    <a:moveTo>
                      <a:pt x="624453" y="51511"/>
                    </a:moveTo>
                    <a:cubicBezTo>
                      <a:pt x="627165" y="51511"/>
                      <a:pt x="628972" y="53318"/>
                      <a:pt x="628972" y="56029"/>
                    </a:cubicBezTo>
                    <a:cubicBezTo>
                      <a:pt x="628972" y="58740"/>
                      <a:pt x="627165" y="60548"/>
                      <a:pt x="624453" y="60548"/>
                    </a:cubicBezTo>
                    <a:cubicBezTo>
                      <a:pt x="621742" y="60548"/>
                      <a:pt x="619935" y="58740"/>
                      <a:pt x="619935" y="56029"/>
                    </a:cubicBezTo>
                    <a:cubicBezTo>
                      <a:pt x="619935" y="53318"/>
                      <a:pt x="621742" y="51511"/>
                      <a:pt x="624453" y="51511"/>
                    </a:cubicBezTo>
                    <a:lnTo>
                      <a:pt x="624453" y="51511"/>
                    </a:lnTo>
                    <a:close/>
                    <a:moveTo>
                      <a:pt x="605476" y="51511"/>
                    </a:moveTo>
                    <a:cubicBezTo>
                      <a:pt x="608187" y="51511"/>
                      <a:pt x="609994" y="53318"/>
                      <a:pt x="609994" y="56029"/>
                    </a:cubicBezTo>
                    <a:cubicBezTo>
                      <a:pt x="609994" y="58740"/>
                      <a:pt x="608187" y="60548"/>
                      <a:pt x="605476" y="60548"/>
                    </a:cubicBezTo>
                    <a:cubicBezTo>
                      <a:pt x="602765" y="60548"/>
                      <a:pt x="600957" y="58740"/>
                      <a:pt x="600957" y="56029"/>
                    </a:cubicBezTo>
                    <a:cubicBezTo>
                      <a:pt x="600957" y="53318"/>
                      <a:pt x="602765" y="51511"/>
                      <a:pt x="605476" y="51511"/>
                    </a:cubicBezTo>
                    <a:lnTo>
                      <a:pt x="605476" y="51511"/>
                    </a:lnTo>
                    <a:close/>
                    <a:moveTo>
                      <a:pt x="586498" y="51511"/>
                    </a:moveTo>
                    <a:cubicBezTo>
                      <a:pt x="589209" y="51511"/>
                      <a:pt x="591017" y="53318"/>
                      <a:pt x="591017" y="56029"/>
                    </a:cubicBezTo>
                    <a:cubicBezTo>
                      <a:pt x="591017" y="58740"/>
                      <a:pt x="589209" y="60548"/>
                      <a:pt x="586498" y="60548"/>
                    </a:cubicBezTo>
                    <a:cubicBezTo>
                      <a:pt x="583787" y="60548"/>
                      <a:pt x="581980" y="58740"/>
                      <a:pt x="581980" y="56029"/>
                    </a:cubicBezTo>
                    <a:cubicBezTo>
                      <a:pt x="581980" y="53318"/>
                      <a:pt x="584691" y="51511"/>
                      <a:pt x="586498" y="51511"/>
                    </a:cubicBezTo>
                    <a:lnTo>
                      <a:pt x="586498" y="51511"/>
                    </a:lnTo>
                    <a:close/>
                    <a:moveTo>
                      <a:pt x="568424" y="51511"/>
                    </a:moveTo>
                    <a:cubicBezTo>
                      <a:pt x="571135" y="51511"/>
                      <a:pt x="572943" y="53318"/>
                      <a:pt x="572943" y="56029"/>
                    </a:cubicBezTo>
                    <a:cubicBezTo>
                      <a:pt x="572943" y="58740"/>
                      <a:pt x="571135" y="60548"/>
                      <a:pt x="568424" y="60548"/>
                    </a:cubicBezTo>
                    <a:cubicBezTo>
                      <a:pt x="565713" y="60548"/>
                      <a:pt x="563906" y="58740"/>
                      <a:pt x="563906" y="56029"/>
                    </a:cubicBezTo>
                    <a:cubicBezTo>
                      <a:pt x="563906" y="53318"/>
                      <a:pt x="565713" y="51511"/>
                      <a:pt x="568424" y="51511"/>
                    </a:cubicBezTo>
                    <a:lnTo>
                      <a:pt x="568424" y="51511"/>
                    </a:lnTo>
                    <a:close/>
                    <a:moveTo>
                      <a:pt x="549447" y="51511"/>
                    </a:moveTo>
                    <a:cubicBezTo>
                      <a:pt x="552158" y="51511"/>
                      <a:pt x="553965" y="53318"/>
                      <a:pt x="553965" y="56029"/>
                    </a:cubicBezTo>
                    <a:cubicBezTo>
                      <a:pt x="553965" y="58740"/>
                      <a:pt x="552158" y="60548"/>
                      <a:pt x="549447" y="60548"/>
                    </a:cubicBezTo>
                    <a:cubicBezTo>
                      <a:pt x="546736" y="60548"/>
                      <a:pt x="544928" y="58740"/>
                      <a:pt x="544928" y="56029"/>
                    </a:cubicBezTo>
                    <a:cubicBezTo>
                      <a:pt x="544928" y="53318"/>
                      <a:pt x="546736" y="51511"/>
                      <a:pt x="549447" y="51511"/>
                    </a:cubicBezTo>
                    <a:lnTo>
                      <a:pt x="549447" y="51511"/>
                    </a:lnTo>
                    <a:close/>
                    <a:moveTo>
                      <a:pt x="530469" y="51511"/>
                    </a:moveTo>
                    <a:cubicBezTo>
                      <a:pt x="533180" y="51511"/>
                      <a:pt x="534988" y="53318"/>
                      <a:pt x="534988" y="56029"/>
                    </a:cubicBezTo>
                    <a:cubicBezTo>
                      <a:pt x="534988" y="58740"/>
                      <a:pt x="533180" y="60548"/>
                      <a:pt x="530469" y="60548"/>
                    </a:cubicBezTo>
                    <a:cubicBezTo>
                      <a:pt x="527758" y="60548"/>
                      <a:pt x="525951" y="58740"/>
                      <a:pt x="525951" y="56029"/>
                    </a:cubicBezTo>
                    <a:cubicBezTo>
                      <a:pt x="525951" y="53318"/>
                      <a:pt x="527758" y="51511"/>
                      <a:pt x="530469" y="51511"/>
                    </a:cubicBezTo>
                    <a:lnTo>
                      <a:pt x="530469" y="51511"/>
                    </a:lnTo>
                    <a:close/>
                    <a:moveTo>
                      <a:pt x="511492" y="51511"/>
                    </a:moveTo>
                    <a:cubicBezTo>
                      <a:pt x="514203" y="51511"/>
                      <a:pt x="516010" y="53318"/>
                      <a:pt x="516010" y="56029"/>
                    </a:cubicBezTo>
                    <a:cubicBezTo>
                      <a:pt x="516010" y="58740"/>
                      <a:pt x="514203" y="60548"/>
                      <a:pt x="511492" y="60548"/>
                    </a:cubicBezTo>
                    <a:cubicBezTo>
                      <a:pt x="508780" y="60548"/>
                      <a:pt x="506973" y="58740"/>
                      <a:pt x="506973" y="56029"/>
                    </a:cubicBezTo>
                    <a:cubicBezTo>
                      <a:pt x="506973" y="53318"/>
                      <a:pt x="508780" y="51511"/>
                      <a:pt x="511492" y="51511"/>
                    </a:cubicBezTo>
                    <a:lnTo>
                      <a:pt x="511492" y="51511"/>
                    </a:lnTo>
                    <a:close/>
                    <a:moveTo>
                      <a:pt x="493418" y="51511"/>
                    </a:moveTo>
                    <a:cubicBezTo>
                      <a:pt x="496129" y="51511"/>
                      <a:pt x="497936" y="53318"/>
                      <a:pt x="497936" y="56029"/>
                    </a:cubicBezTo>
                    <a:cubicBezTo>
                      <a:pt x="497936" y="58740"/>
                      <a:pt x="496129" y="60548"/>
                      <a:pt x="493418" y="60548"/>
                    </a:cubicBezTo>
                    <a:cubicBezTo>
                      <a:pt x="490707" y="60548"/>
                      <a:pt x="488899" y="58740"/>
                      <a:pt x="488899" y="56029"/>
                    </a:cubicBezTo>
                    <a:cubicBezTo>
                      <a:pt x="487995" y="53318"/>
                      <a:pt x="490707" y="51511"/>
                      <a:pt x="493418" y="51511"/>
                    </a:cubicBezTo>
                    <a:lnTo>
                      <a:pt x="493418" y="51511"/>
                    </a:lnTo>
                    <a:close/>
                    <a:moveTo>
                      <a:pt x="474440" y="51511"/>
                    </a:moveTo>
                    <a:cubicBezTo>
                      <a:pt x="477151" y="51511"/>
                      <a:pt x="478959" y="53318"/>
                      <a:pt x="478959" y="56029"/>
                    </a:cubicBezTo>
                    <a:cubicBezTo>
                      <a:pt x="478959" y="58740"/>
                      <a:pt x="477151" y="60548"/>
                      <a:pt x="474440" y="60548"/>
                    </a:cubicBezTo>
                    <a:cubicBezTo>
                      <a:pt x="471729" y="60548"/>
                      <a:pt x="469922" y="58740"/>
                      <a:pt x="469922" y="56029"/>
                    </a:cubicBezTo>
                    <a:cubicBezTo>
                      <a:pt x="469922" y="53318"/>
                      <a:pt x="471729" y="51511"/>
                      <a:pt x="474440" y="51511"/>
                    </a:cubicBezTo>
                    <a:lnTo>
                      <a:pt x="474440" y="51511"/>
                    </a:lnTo>
                    <a:close/>
                    <a:moveTo>
                      <a:pt x="455462" y="51511"/>
                    </a:moveTo>
                    <a:cubicBezTo>
                      <a:pt x="458174" y="51511"/>
                      <a:pt x="459981" y="53318"/>
                      <a:pt x="459981" y="56029"/>
                    </a:cubicBezTo>
                    <a:cubicBezTo>
                      <a:pt x="459981" y="58740"/>
                      <a:pt x="458174" y="60548"/>
                      <a:pt x="455462" y="60548"/>
                    </a:cubicBezTo>
                    <a:cubicBezTo>
                      <a:pt x="452751" y="60548"/>
                      <a:pt x="450944" y="58740"/>
                      <a:pt x="450944" y="56029"/>
                    </a:cubicBezTo>
                    <a:cubicBezTo>
                      <a:pt x="450944" y="53318"/>
                      <a:pt x="452751" y="51511"/>
                      <a:pt x="455462" y="51511"/>
                    </a:cubicBezTo>
                    <a:lnTo>
                      <a:pt x="455462" y="51511"/>
                    </a:lnTo>
                    <a:close/>
                    <a:moveTo>
                      <a:pt x="436485" y="51511"/>
                    </a:moveTo>
                    <a:cubicBezTo>
                      <a:pt x="439196" y="51511"/>
                      <a:pt x="441003" y="53318"/>
                      <a:pt x="441003" y="56029"/>
                    </a:cubicBezTo>
                    <a:cubicBezTo>
                      <a:pt x="441003" y="58740"/>
                      <a:pt x="439196" y="60548"/>
                      <a:pt x="436485" y="60548"/>
                    </a:cubicBezTo>
                    <a:cubicBezTo>
                      <a:pt x="433774" y="60548"/>
                      <a:pt x="431966" y="58740"/>
                      <a:pt x="431966" y="56029"/>
                    </a:cubicBezTo>
                    <a:cubicBezTo>
                      <a:pt x="431966" y="53318"/>
                      <a:pt x="433774" y="51511"/>
                      <a:pt x="436485" y="51511"/>
                    </a:cubicBezTo>
                    <a:lnTo>
                      <a:pt x="436485" y="51511"/>
                    </a:lnTo>
                    <a:close/>
                    <a:moveTo>
                      <a:pt x="417507" y="51511"/>
                    </a:moveTo>
                    <a:cubicBezTo>
                      <a:pt x="420218" y="51511"/>
                      <a:pt x="422026" y="53318"/>
                      <a:pt x="422026" y="56029"/>
                    </a:cubicBezTo>
                    <a:cubicBezTo>
                      <a:pt x="422026" y="58740"/>
                      <a:pt x="420218" y="60548"/>
                      <a:pt x="417507" y="60548"/>
                    </a:cubicBezTo>
                    <a:cubicBezTo>
                      <a:pt x="414796" y="60548"/>
                      <a:pt x="412989" y="58740"/>
                      <a:pt x="412989" y="56029"/>
                    </a:cubicBezTo>
                    <a:cubicBezTo>
                      <a:pt x="412989" y="53318"/>
                      <a:pt x="415700" y="51511"/>
                      <a:pt x="417507" y="51511"/>
                    </a:cubicBezTo>
                    <a:lnTo>
                      <a:pt x="417507" y="51511"/>
                    </a:lnTo>
                    <a:close/>
                    <a:moveTo>
                      <a:pt x="399433" y="51511"/>
                    </a:moveTo>
                    <a:cubicBezTo>
                      <a:pt x="402144" y="51511"/>
                      <a:pt x="403952" y="53318"/>
                      <a:pt x="403952" y="56029"/>
                    </a:cubicBezTo>
                    <a:cubicBezTo>
                      <a:pt x="403952" y="58740"/>
                      <a:pt x="402144" y="60548"/>
                      <a:pt x="399433" y="60548"/>
                    </a:cubicBezTo>
                    <a:cubicBezTo>
                      <a:pt x="396722" y="60548"/>
                      <a:pt x="394915" y="58740"/>
                      <a:pt x="394915" y="56029"/>
                    </a:cubicBezTo>
                    <a:cubicBezTo>
                      <a:pt x="394011" y="53318"/>
                      <a:pt x="396722" y="51511"/>
                      <a:pt x="399433" y="51511"/>
                    </a:cubicBezTo>
                    <a:lnTo>
                      <a:pt x="399433" y="51511"/>
                    </a:lnTo>
                    <a:close/>
                    <a:moveTo>
                      <a:pt x="380456" y="51511"/>
                    </a:moveTo>
                    <a:cubicBezTo>
                      <a:pt x="383167" y="51511"/>
                      <a:pt x="384974" y="53318"/>
                      <a:pt x="384974" y="56029"/>
                    </a:cubicBezTo>
                    <a:cubicBezTo>
                      <a:pt x="384974" y="58740"/>
                      <a:pt x="383167" y="60548"/>
                      <a:pt x="380456" y="60548"/>
                    </a:cubicBezTo>
                    <a:cubicBezTo>
                      <a:pt x="377745" y="60548"/>
                      <a:pt x="375937" y="58740"/>
                      <a:pt x="375937" y="56029"/>
                    </a:cubicBezTo>
                    <a:cubicBezTo>
                      <a:pt x="375937" y="53318"/>
                      <a:pt x="377745" y="51511"/>
                      <a:pt x="380456" y="51511"/>
                    </a:cubicBezTo>
                    <a:lnTo>
                      <a:pt x="380456" y="51511"/>
                    </a:lnTo>
                    <a:close/>
                    <a:moveTo>
                      <a:pt x="784408" y="42474"/>
                    </a:moveTo>
                    <a:cubicBezTo>
                      <a:pt x="787119" y="42474"/>
                      <a:pt x="788926" y="44281"/>
                      <a:pt x="788926" y="46992"/>
                    </a:cubicBezTo>
                    <a:cubicBezTo>
                      <a:pt x="788926" y="49703"/>
                      <a:pt x="787119" y="51511"/>
                      <a:pt x="784408" y="51511"/>
                    </a:cubicBezTo>
                    <a:cubicBezTo>
                      <a:pt x="781696" y="51511"/>
                      <a:pt x="779889" y="49703"/>
                      <a:pt x="779889" y="46992"/>
                    </a:cubicBezTo>
                    <a:cubicBezTo>
                      <a:pt x="778985" y="44281"/>
                      <a:pt x="781696" y="42474"/>
                      <a:pt x="784408" y="42474"/>
                    </a:cubicBezTo>
                    <a:lnTo>
                      <a:pt x="784408" y="42474"/>
                    </a:lnTo>
                    <a:close/>
                    <a:moveTo>
                      <a:pt x="765430" y="42474"/>
                    </a:moveTo>
                    <a:cubicBezTo>
                      <a:pt x="768141" y="42474"/>
                      <a:pt x="769948" y="44281"/>
                      <a:pt x="769948" y="46992"/>
                    </a:cubicBezTo>
                    <a:cubicBezTo>
                      <a:pt x="769948" y="49703"/>
                      <a:pt x="768141" y="51511"/>
                      <a:pt x="765430" y="51511"/>
                    </a:cubicBezTo>
                    <a:cubicBezTo>
                      <a:pt x="762719" y="51511"/>
                      <a:pt x="760912" y="49703"/>
                      <a:pt x="760912" y="46992"/>
                    </a:cubicBezTo>
                    <a:cubicBezTo>
                      <a:pt x="760912" y="44281"/>
                      <a:pt x="762719" y="42474"/>
                      <a:pt x="765430" y="42474"/>
                    </a:cubicBezTo>
                    <a:lnTo>
                      <a:pt x="765430" y="42474"/>
                    </a:lnTo>
                    <a:close/>
                    <a:moveTo>
                      <a:pt x="746452" y="42474"/>
                    </a:moveTo>
                    <a:cubicBezTo>
                      <a:pt x="749163" y="42474"/>
                      <a:pt x="750971" y="44281"/>
                      <a:pt x="750971" y="46992"/>
                    </a:cubicBezTo>
                    <a:cubicBezTo>
                      <a:pt x="750971" y="49703"/>
                      <a:pt x="749163" y="51511"/>
                      <a:pt x="746452" y="51511"/>
                    </a:cubicBezTo>
                    <a:cubicBezTo>
                      <a:pt x="743741" y="51511"/>
                      <a:pt x="741934" y="49703"/>
                      <a:pt x="741934" y="46992"/>
                    </a:cubicBezTo>
                    <a:cubicBezTo>
                      <a:pt x="741934" y="44281"/>
                      <a:pt x="743741" y="42474"/>
                      <a:pt x="746452" y="42474"/>
                    </a:cubicBezTo>
                    <a:lnTo>
                      <a:pt x="746452" y="42474"/>
                    </a:lnTo>
                    <a:close/>
                    <a:moveTo>
                      <a:pt x="727475" y="42474"/>
                    </a:moveTo>
                    <a:cubicBezTo>
                      <a:pt x="730186" y="42474"/>
                      <a:pt x="731993" y="44281"/>
                      <a:pt x="731993" y="46992"/>
                    </a:cubicBezTo>
                    <a:cubicBezTo>
                      <a:pt x="731993" y="49703"/>
                      <a:pt x="730186" y="51511"/>
                      <a:pt x="727475" y="51511"/>
                    </a:cubicBezTo>
                    <a:cubicBezTo>
                      <a:pt x="724764" y="51511"/>
                      <a:pt x="722956" y="49703"/>
                      <a:pt x="722956" y="46992"/>
                    </a:cubicBezTo>
                    <a:cubicBezTo>
                      <a:pt x="722956" y="44281"/>
                      <a:pt x="724764" y="42474"/>
                      <a:pt x="727475" y="42474"/>
                    </a:cubicBezTo>
                    <a:lnTo>
                      <a:pt x="727475" y="42474"/>
                    </a:lnTo>
                    <a:close/>
                    <a:moveTo>
                      <a:pt x="709401" y="42474"/>
                    </a:moveTo>
                    <a:cubicBezTo>
                      <a:pt x="712112" y="42474"/>
                      <a:pt x="713919" y="44281"/>
                      <a:pt x="713919" y="46992"/>
                    </a:cubicBezTo>
                    <a:cubicBezTo>
                      <a:pt x="713919" y="49703"/>
                      <a:pt x="712112" y="51511"/>
                      <a:pt x="709401" y="51511"/>
                    </a:cubicBezTo>
                    <a:cubicBezTo>
                      <a:pt x="706690" y="51511"/>
                      <a:pt x="704882" y="49703"/>
                      <a:pt x="704882" y="46992"/>
                    </a:cubicBezTo>
                    <a:cubicBezTo>
                      <a:pt x="703979" y="44281"/>
                      <a:pt x="706690" y="42474"/>
                      <a:pt x="709401" y="42474"/>
                    </a:cubicBezTo>
                    <a:lnTo>
                      <a:pt x="709401" y="42474"/>
                    </a:lnTo>
                    <a:close/>
                    <a:moveTo>
                      <a:pt x="690423" y="42474"/>
                    </a:moveTo>
                    <a:cubicBezTo>
                      <a:pt x="693134" y="42474"/>
                      <a:pt x="694942" y="44281"/>
                      <a:pt x="694942" y="46992"/>
                    </a:cubicBezTo>
                    <a:cubicBezTo>
                      <a:pt x="694942" y="49703"/>
                      <a:pt x="693134" y="51511"/>
                      <a:pt x="690423" y="51511"/>
                    </a:cubicBezTo>
                    <a:cubicBezTo>
                      <a:pt x="687712" y="51511"/>
                      <a:pt x="685905" y="49703"/>
                      <a:pt x="685905" y="46992"/>
                    </a:cubicBezTo>
                    <a:cubicBezTo>
                      <a:pt x="685905" y="44281"/>
                      <a:pt x="687712" y="42474"/>
                      <a:pt x="690423" y="42474"/>
                    </a:cubicBezTo>
                    <a:lnTo>
                      <a:pt x="690423" y="42474"/>
                    </a:lnTo>
                    <a:close/>
                    <a:moveTo>
                      <a:pt x="671446" y="42474"/>
                    </a:moveTo>
                    <a:cubicBezTo>
                      <a:pt x="674157" y="42474"/>
                      <a:pt x="675964" y="44281"/>
                      <a:pt x="675964" y="46992"/>
                    </a:cubicBezTo>
                    <a:cubicBezTo>
                      <a:pt x="675964" y="49703"/>
                      <a:pt x="674157" y="51511"/>
                      <a:pt x="671446" y="51511"/>
                    </a:cubicBezTo>
                    <a:cubicBezTo>
                      <a:pt x="668735" y="51511"/>
                      <a:pt x="666927" y="49703"/>
                      <a:pt x="666927" y="46992"/>
                    </a:cubicBezTo>
                    <a:cubicBezTo>
                      <a:pt x="666927" y="44281"/>
                      <a:pt x="668735" y="42474"/>
                      <a:pt x="671446" y="42474"/>
                    </a:cubicBezTo>
                    <a:lnTo>
                      <a:pt x="671446" y="42474"/>
                    </a:lnTo>
                    <a:close/>
                    <a:moveTo>
                      <a:pt x="652468" y="42474"/>
                    </a:moveTo>
                    <a:cubicBezTo>
                      <a:pt x="655179" y="42474"/>
                      <a:pt x="656987" y="44281"/>
                      <a:pt x="656987" y="46992"/>
                    </a:cubicBezTo>
                    <a:cubicBezTo>
                      <a:pt x="656987" y="49703"/>
                      <a:pt x="655179" y="51511"/>
                      <a:pt x="652468" y="51511"/>
                    </a:cubicBezTo>
                    <a:cubicBezTo>
                      <a:pt x="649757" y="51511"/>
                      <a:pt x="647950" y="49703"/>
                      <a:pt x="647950" y="46992"/>
                    </a:cubicBezTo>
                    <a:cubicBezTo>
                      <a:pt x="647950" y="44281"/>
                      <a:pt x="649757" y="42474"/>
                      <a:pt x="652468" y="42474"/>
                    </a:cubicBezTo>
                    <a:lnTo>
                      <a:pt x="652468" y="42474"/>
                    </a:lnTo>
                    <a:close/>
                    <a:moveTo>
                      <a:pt x="633490" y="42474"/>
                    </a:moveTo>
                    <a:cubicBezTo>
                      <a:pt x="636202" y="42474"/>
                      <a:pt x="638009" y="44281"/>
                      <a:pt x="638009" y="46992"/>
                    </a:cubicBezTo>
                    <a:cubicBezTo>
                      <a:pt x="638009" y="49703"/>
                      <a:pt x="636202" y="51511"/>
                      <a:pt x="633490" y="51511"/>
                    </a:cubicBezTo>
                    <a:cubicBezTo>
                      <a:pt x="630779" y="51511"/>
                      <a:pt x="628972" y="49703"/>
                      <a:pt x="628972" y="46992"/>
                    </a:cubicBezTo>
                    <a:cubicBezTo>
                      <a:pt x="628972" y="44281"/>
                      <a:pt x="631683" y="42474"/>
                      <a:pt x="633490" y="42474"/>
                    </a:cubicBezTo>
                    <a:lnTo>
                      <a:pt x="633490" y="42474"/>
                    </a:lnTo>
                    <a:close/>
                    <a:moveTo>
                      <a:pt x="615417" y="42474"/>
                    </a:moveTo>
                    <a:cubicBezTo>
                      <a:pt x="618128" y="42474"/>
                      <a:pt x="619935" y="44281"/>
                      <a:pt x="619935" y="46992"/>
                    </a:cubicBezTo>
                    <a:cubicBezTo>
                      <a:pt x="619935" y="49703"/>
                      <a:pt x="618128" y="51511"/>
                      <a:pt x="615417" y="51511"/>
                    </a:cubicBezTo>
                    <a:cubicBezTo>
                      <a:pt x="612705" y="51511"/>
                      <a:pt x="610898" y="49703"/>
                      <a:pt x="610898" y="46992"/>
                    </a:cubicBezTo>
                    <a:cubicBezTo>
                      <a:pt x="609994" y="44281"/>
                      <a:pt x="612705" y="42474"/>
                      <a:pt x="615417" y="42474"/>
                    </a:cubicBezTo>
                    <a:lnTo>
                      <a:pt x="615417" y="42474"/>
                    </a:lnTo>
                    <a:close/>
                    <a:moveTo>
                      <a:pt x="596439" y="42474"/>
                    </a:moveTo>
                    <a:cubicBezTo>
                      <a:pt x="599150" y="42474"/>
                      <a:pt x="600957" y="44281"/>
                      <a:pt x="600957" y="46992"/>
                    </a:cubicBezTo>
                    <a:cubicBezTo>
                      <a:pt x="600957" y="49703"/>
                      <a:pt x="599150" y="51511"/>
                      <a:pt x="596439" y="51511"/>
                    </a:cubicBezTo>
                    <a:cubicBezTo>
                      <a:pt x="593728" y="51511"/>
                      <a:pt x="591920" y="49703"/>
                      <a:pt x="591920" y="46992"/>
                    </a:cubicBezTo>
                    <a:cubicBezTo>
                      <a:pt x="591920" y="44281"/>
                      <a:pt x="593728" y="42474"/>
                      <a:pt x="596439" y="42474"/>
                    </a:cubicBezTo>
                    <a:lnTo>
                      <a:pt x="596439" y="42474"/>
                    </a:lnTo>
                    <a:close/>
                    <a:moveTo>
                      <a:pt x="577461" y="42474"/>
                    </a:moveTo>
                    <a:cubicBezTo>
                      <a:pt x="580172" y="42474"/>
                      <a:pt x="581980" y="44281"/>
                      <a:pt x="581980" y="46992"/>
                    </a:cubicBezTo>
                    <a:cubicBezTo>
                      <a:pt x="581980" y="49703"/>
                      <a:pt x="580172" y="51511"/>
                      <a:pt x="577461" y="51511"/>
                    </a:cubicBezTo>
                    <a:cubicBezTo>
                      <a:pt x="574750" y="51511"/>
                      <a:pt x="572943" y="49703"/>
                      <a:pt x="572943" y="46992"/>
                    </a:cubicBezTo>
                    <a:cubicBezTo>
                      <a:pt x="572943" y="44281"/>
                      <a:pt x="574750" y="42474"/>
                      <a:pt x="577461" y="42474"/>
                    </a:cubicBezTo>
                    <a:lnTo>
                      <a:pt x="577461" y="42474"/>
                    </a:lnTo>
                    <a:close/>
                    <a:moveTo>
                      <a:pt x="558484" y="42474"/>
                    </a:moveTo>
                    <a:cubicBezTo>
                      <a:pt x="561195" y="42474"/>
                      <a:pt x="563002" y="44281"/>
                      <a:pt x="563002" y="46992"/>
                    </a:cubicBezTo>
                    <a:cubicBezTo>
                      <a:pt x="563002" y="49703"/>
                      <a:pt x="561195" y="51511"/>
                      <a:pt x="558484" y="51511"/>
                    </a:cubicBezTo>
                    <a:cubicBezTo>
                      <a:pt x="555773" y="51511"/>
                      <a:pt x="553965" y="49703"/>
                      <a:pt x="553965" y="46992"/>
                    </a:cubicBezTo>
                    <a:cubicBezTo>
                      <a:pt x="553965" y="44281"/>
                      <a:pt x="555773" y="42474"/>
                      <a:pt x="558484" y="42474"/>
                    </a:cubicBezTo>
                    <a:lnTo>
                      <a:pt x="558484" y="42474"/>
                    </a:lnTo>
                    <a:close/>
                    <a:moveTo>
                      <a:pt x="539506" y="42474"/>
                    </a:moveTo>
                    <a:cubicBezTo>
                      <a:pt x="542217" y="42474"/>
                      <a:pt x="544025" y="44281"/>
                      <a:pt x="544025" y="46992"/>
                    </a:cubicBezTo>
                    <a:cubicBezTo>
                      <a:pt x="544025" y="49703"/>
                      <a:pt x="542217" y="51511"/>
                      <a:pt x="539506" y="51511"/>
                    </a:cubicBezTo>
                    <a:cubicBezTo>
                      <a:pt x="536795" y="51511"/>
                      <a:pt x="534988" y="49703"/>
                      <a:pt x="534988" y="46992"/>
                    </a:cubicBezTo>
                    <a:cubicBezTo>
                      <a:pt x="534988" y="44281"/>
                      <a:pt x="537699" y="42474"/>
                      <a:pt x="539506" y="42474"/>
                    </a:cubicBezTo>
                    <a:lnTo>
                      <a:pt x="539506" y="42474"/>
                    </a:lnTo>
                    <a:close/>
                    <a:moveTo>
                      <a:pt x="521432" y="42474"/>
                    </a:moveTo>
                    <a:cubicBezTo>
                      <a:pt x="524143" y="42474"/>
                      <a:pt x="525951" y="44281"/>
                      <a:pt x="525951" y="46992"/>
                    </a:cubicBezTo>
                    <a:cubicBezTo>
                      <a:pt x="525951" y="49703"/>
                      <a:pt x="524143" y="51511"/>
                      <a:pt x="521432" y="51511"/>
                    </a:cubicBezTo>
                    <a:cubicBezTo>
                      <a:pt x="518721" y="51511"/>
                      <a:pt x="516914" y="49703"/>
                      <a:pt x="516914" y="46992"/>
                    </a:cubicBezTo>
                    <a:cubicBezTo>
                      <a:pt x="516010" y="44281"/>
                      <a:pt x="518721" y="42474"/>
                      <a:pt x="521432" y="42474"/>
                    </a:cubicBezTo>
                    <a:lnTo>
                      <a:pt x="521432" y="42474"/>
                    </a:lnTo>
                    <a:close/>
                    <a:moveTo>
                      <a:pt x="502455" y="42474"/>
                    </a:moveTo>
                    <a:cubicBezTo>
                      <a:pt x="505166" y="42474"/>
                      <a:pt x="506973" y="44281"/>
                      <a:pt x="506973" y="46992"/>
                    </a:cubicBezTo>
                    <a:cubicBezTo>
                      <a:pt x="506973" y="49703"/>
                      <a:pt x="505166" y="51511"/>
                      <a:pt x="502455" y="51511"/>
                    </a:cubicBezTo>
                    <a:cubicBezTo>
                      <a:pt x="499744" y="51511"/>
                      <a:pt x="497936" y="49703"/>
                      <a:pt x="497936" y="46992"/>
                    </a:cubicBezTo>
                    <a:cubicBezTo>
                      <a:pt x="497936" y="44281"/>
                      <a:pt x="499744" y="42474"/>
                      <a:pt x="502455" y="42474"/>
                    </a:cubicBezTo>
                    <a:lnTo>
                      <a:pt x="502455" y="42474"/>
                    </a:lnTo>
                    <a:close/>
                    <a:moveTo>
                      <a:pt x="483477" y="42474"/>
                    </a:moveTo>
                    <a:cubicBezTo>
                      <a:pt x="486188" y="42474"/>
                      <a:pt x="487995" y="44281"/>
                      <a:pt x="487995" y="46992"/>
                    </a:cubicBezTo>
                    <a:cubicBezTo>
                      <a:pt x="487995" y="49703"/>
                      <a:pt x="486188" y="51511"/>
                      <a:pt x="483477" y="51511"/>
                    </a:cubicBezTo>
                    <a:cubicBezTo>
                      <a:pt x="480766" y="51511"/>
                      <a:pt x="478959" y="49703"/>
                      <a:pt x="478959" y="46992"/>
                    </a:cubicBezTo>
                    <a:cubicBezTo>
                      <a:pt x="478959" y="44281"/>
                      <a:pt x="480766" y="42474"/>
                      <a:pt x="483477" y="42474"/>
                    </a:cubicBezTo>
                    <a:lnTo>
                      <a:pt x="483477" y="42474"/>
                    </a:lnTo>
                    <a:close/>
                    <a:moveTo>
                      <a:pt x="464499" y="42474"/>
                    </a:moveTo>
                    <a:cubicBezTo>
                      <a:pt x="467211" y="42474"/>
                      <a:pt x="469018" y="44281"/>
                      <a:pt x="469018" y="46992"/>
                    </a:cubicBezTo>
                    <a:cubicBezTo>
                      <a:pt x="469018" y="49703"/>
                      <a:pt x="467211" y="51511"/>
                      <a:pt x="464499" y="51511"/>
                    </a:cubicBezTo>
                    <a:cubicBezTo>
                      <a:pt x="461788" y="51511"/>
                      <a:pt x="459981" y="49703"/>
                      <a:pt x="459981" y="46992"/>
                    </a:cubicBezTo>
                    <a:cubicBezTo>
                      <a:pt x="459981" y="44281"/>
                      <a:pt x="461788" y="42474"/>
                      <a:pt x="464499" y="42474"/>
                    </a:cubicBezTo>
                    <a:lnTo>
                      <a:pt x="464499" y="42474"/>
                    </a:lnTo>
                    <a:close/>
                    <a:moveTo>
                      <a:pt x="446425" y="42474"/>
                    </a:moveTo>
                    <a:cubicBezTo>
                      <a:pt x="449137" y="42474"/>
                      <a:pt x="450944" y="44281"/>
                      <a:pt x="450944" y="46992"/>
                    </a:cubicBezTo>
                    <a:cubicBezTo>
                      <a:pt x="450944" y="49703"/>
                      <a:pt x="449137" y="51511"/>
                      <a:pt x="446425" y="51511"/>
                    </a:cubicBezTo>
                    <a:cubicBezTo>
                      <a:pt x="443714" y="51511"/>
                      <a:pt x="441907" y="49703"/>
                      <a:pt x="441907" y="46992"/>
                    </a:cubicBezTo>
                    <a:cubicBezTo>
                      <a:pt x="441003" y="44281"/>
                      <a:pt x="443714" y="42474"/>
                      <a:pt x="446425" y="42474"/>
                    </a:cubicBezTo>
                    <a:lnTo>
                      <a:pt x="446425" y="42474"/>
                    </a:lnTo>
                    <a:close/>
                    <a:moveTo>
                      <a:pt x="427448" y="42474"/>
                    </a:moveTo>
                    <a:cubicBezTo>
                      <a:pt x="430159" y="42474"/>
                      <a:pt x="431966" y="44281"/>
                      <a:pt x="431966" y="46992"/>
                    </a:cubicBezTo>
                    <a:cubicBezTo>
                      <a:pt x="431966" y="49703"/>
                      <a:pt x="430159" y="51511"/>
                      <a:pt x="427448" y="51511"/>
                    </a:cubicBezTo>
                    <a:cubicBezTo>
                      <a:pt x="424737" y="51511"/>
                      <a:pt x="422929" y="49703"/>
                      <a:pt x="422929" y="46992"/>
                    </a:cubicBezTo>
                    <a:cubicBezTo>
                      <a:pt x="422929" y="44281"/>
                      <a:pt x="424737" y="42474"/>
                      <a:pt x="427448" y="42474"/>
                    </a:cubicBezTo>
                    <a:lnTo>
                      <a:pt x="427448" y="42474"/>
                    </a:lnTo>
                    <a:close/>
                    <a:moveTo>
                      <a:pt x="408470" y="42474"/>
                    </a:moveTo>
                    <a:cubicBezTo>
                      <a:pt x="411181" y="42474"/>
                      <a:pt x="412989" y="44281"/>
                      <a:pt x="412989" y="46992"/>
                    </a:cubicBezTo>
                    <a:cubicBezTo>
                      <a:pt x="412989" y="49703"/>
                      <a:pt x="411181" y="51511"/>
                      <a:pt x="408470" y="51511"/>
                    </a:cubicBezTo>
                    <a:cubicBezTo>
                      <a:pt x="405759" y="51511"/>
                      <a:pt x="403952" y="49703"/>
                      <a:pt x="403952" y="46992"/>
                    </a:cubicBezTo>
                    <a:cubicBezTo>
                      <a:pt x="403952" y="44281"/>
                      <a:pt x="405759" y="42474"/>
                      <a:pt x="408470" y="42474"/>
                    </a:cubicBezTo>
                    <a:lnTo>
                      <a:pt x="408470" y="42474"/>
                    </a:lnTo>
                    <a:close/>
                    <a:moveTo>
                      <a:pt x="389493" y="42474"/>
                    </a:moveTo>
                    <a:cubicBezTo>
                      <a:pt x="392204" y="42474"/>
                      <a:pt x="394011" y="44281"/>
                      <a:pt x="394011" y="46992"/>
                    </a:cubicBezTo>
                    <a:cubicBezTo>
                      <a:pt x="394011" y="49703"/>
                      <a:pt x="392204" y="51511"/>
                      <a:pt x="389493" y="51511"/>
                    </a:cubicBezTo>
                    <a:cubicBezTo>
                      <a:pt x="386782" y="51511"/>
                      <a:pt x="384974" y="49703"/>
                      <a:pt x="384974" y="46992"/>
                    </a:cubicBezTo>
                    <a:cubicBezTo>
                      <a:pt x="384974" y="44281"/>
                      <a:pt x="386782" y="42474"/>
                      <a:pt x="389493" y="42474"/>
                    </a:cubicBezTo>
                    <a:lnTo>
                      <a:pt x="389493" y="42474"/>
                    </a:lnTo>
                    <a:close/>
                    <a:moveTo>
                      <a:pt x="756393" y="30726"/>
                    </a:moveTo>
                    <a:cubicBezTo>
                      <a:pt x="759104" y="30726"/>
                      <a:pt x="760912" y="32533"/>
                      <a:pt x="760912" y="35244"/>
                    </a:cubicBezTo>
                    <a:cubicBezTo>
                      <a:pt x="760912" y="37955"/>
                      <a:pt x="759104" y="39763"/>
                      <a:pt x="756393" y="39763"/>
                    </a:cubicBezTo>
                    <a:cubicBezTo>
                      <a:pt x="753682" y="39763"/>
                      <a:pt x="751875" y="37955"/>
                      <a:pt x="751875" y="35244"/>
                    </a:cubicBezTo>
                    <a:cubicBezTo>
                      <a:pt x="750971" y="33437"/>
                      <a:pt x="753682" y="30726"/>
                      <a:pt x="756393" y="30726"/>
                    </a:cubicBezTo>
                    <a:lnTo>
                      <a:pt x="756393" y="30726"/>
                    </a:lnTo>
                    <a:close/>
                    <a:moveTo>
                      <a:pt x="737415" y="30726"/>
                    </a:moveTo>
                    <a:cubicBezTo>
                      <a:pt x="740126" y="30726"/>
                      <a:pt x="741934" y="32533"/>
                      <a:pt x="741934" y="35244"/>
                    </a:cubicBezTo>
                    <a:cubicBezTo>
                      <a:pt x="741934" y="37955"/>
                      <a:pt x="740126" y="39763"/>
                      <a:pt x="737415" y="39763"/>
                    </a:cubicBezTo>
                    <a:cubicBezTo>
                      <a:pt x="734704" y="39763"/>
                      <a:pt x="732897" y="37955"/>
                      <a:pt x="732897" y="35244"/>
                    </a:cubicBezTo>
                    <a:cubicBezTo>
                      <a:pt x="732897" y="33437"/>
                      <a:pt x="734704" y="30726"/>
                      <a:pt x="737415" y="30726"/>
                    </a:cubicBezTo>
                    <a:lnTo>
                      <a:pt x="737415" y="30726"/>
                    </a:lnTo>
                    <a:close/>
                    <a:moveTo>
                      <a:pt x="718438" y="30726"/>
                    </a:moveTo>
                    <a:cubicBezTo>
                      <a:pt x="721149" y="30726"/>
                      <a:pt x="722956" y="32533"/>
                      <a:pt x="722956" y="35244"/>
                    </a:cubicBezTo>
                    <a:cubicBezTo>
                      <a:pt x="722956" y="37955"/>
                      <a:pt x="721149" y="39763"/>
                      <a:pt x="718438" y="39763"/>
                    </a:cubicBezTo>
                    <a:cubicBezTo>
                      <a:pt x="715727" y="39763"/>
                      <a:pt x="713919" y="37955"/>
                      <a:pt x="713919" y="35244"/>
                    </a:cubicBezTo>
                    <a:cubicBezTo>
                      <a:pt x="713919" y="33437"/>
                      <a:pt x="715727" y="30726"/>
                      <a:pt x="718438" y="30726"/>
                    </a:cubicBezTo>
                    <a:lnTo>
                      <a:pt x="718438" y="30726"/>
                    </a:lnTo>
                    <a:close/>
                    <a:moveTo>
                      <a:pt x="699460" y="30726"/>
                    </a:moveTo>
                    <a:cubicBezTo>
                      <a:pt x="702171" y="30726"/>
                      <a:pt x="703979" y="32533"/>
                      <a:pt x="703979" y="35244"/>
                    </a:cubicBezTo>
                    <a:cubicBezTo>
                      <a:pt x="703979" y="37955"/>
                      <a:pt x="702171" y="39763"/>
                      <a:pt x="699460" y="39763"/>
                    </a:cubicBezTo>
                    <a:cubicBezTo>
                      <a:pt x="696749" y="39763"/>
                      <a:pt x="694942" y="37955"/>
                      <a:pt x="694942" y="35244"/>
                    </a:cubicBezTo>
                    <a:cubicBezTo>
                      <a:pt x="694942" y="33437"/>
                      <a:pt x="696749" y="30726"/>
                      <a:pt x="699460" y="30726"/>
                    </a:cubicBezTo>
                    <a:lnTo>
                      <a:pt x="699460" y="30726"/>
                    </a:lnTo>
                    <a:close/>
                    <a:moveTo>
                      <a:pt x="680483" y="30726"/>
                    </a:moveTo>
                    <a:cubicBezTo>
                      <a:pt x="683194" y="30726"/>
                      <a:pt x="685001" y="32533"/>
                      <a:pt x="685001" y="35244"/>
                    </a:cubicBezTo>
                    <a:cubicBezTo>
                      <a:pt x="685001" y="37955"/>
                      <a:pt x="683194" y="39763"/>
                      <a:pt x="680483" y="39763"/>
                    </a:cubicBezTo>
                    <a:cubicBezTo>
                      <a:pt x="677771" y="39763"/>
                      <a:pt x="675964" y="37955"/>
                      <a:pt x="675964" y="35244"/>
                    </a:cubicBezTo>
                    <a:cubicBezTo>
                      <a:pt x="675964" y="33437"/>
                      <a:pt x="678675" y="30726"/>
                      <a:pt x="680483" y="30726"/>
                    </a:cubicBezTo>
                    <a:lnTo>
                      <a:pt x="680483" y="30726"/>
                    </a:lnTo>
                    <a:close/>
                    <a:moveTo>
                      <a:pt x="662409" y="30726"/>
                    </a:moveTo>
                    <a:cubicBezTo>
                      <a:pt x="665120" y="30726"/>
                      <a:pt x="666927" y="32533"/>
                      <a:pt x="666927" y="35244"/>
                    </a:cubicBezTo>
                    <a:cubicBezTo>
                      <a:pt x="666927" y="37955"/>
                      <a:pt x="665120" y="39763"/>
                      <a:pt x="662409" y="39763"/>
                    </a:cubicBezTo>
                    <a:cubicBezTo>
                      <a:pt x="659698" y="39763"/>
                      <a:pt x="657890" y="37955"/>
                      <a:pt x="657890" y="35244"/>
                    </a:cubicBezTo>
                    <a:cubicBezTo>
                      <a:pt x="656987" y="33437"/>
                      <a:pt x="659698" y="30726"/>
                      <a:pt x="662409" y="30726"/>
                    </a:cubicBezTo>
                    <a:lnTo>
                      <a:pt x="662409" y="30726"/>
                    </a:lnTo>
                    <a:close/>
                    <a:moveTo>
                      <a:pt x="643431" y="30726"/>
                    </a:moveTo>
                    <a:cubicBezTo>
                      <a:pt x="646142" y="30726"/>
                      <a:pt x="647950" y="32533"/>
                      <a:pt x="647950" y="35244"/>
                    </a:cubicBezTo>
                    <a:cubicBezTo>
                      <a:pt x="647950" y="37955"/>
                      <a:pt x="646142" y="39763"/>
                      <a:pt x="643431" y="39763"/>
                    </a:cubicBezTo>
                    <a:cubicBezTo>
                      <a:pt x="640720" y="39763"/>
                      <a:pt x="638913" y="37955"/>
                      <a:pt x="638913" y="35244"/>
                    </a:cubicBezTo>
                    <a:cubicBezTo>
                      <a:pt x="638913" y="33437"/>
                      <a:pt x="640720" y="30726"/>
                      <a:pt x="643431" y="30726"/>
                    </a:cubicBezTo>
                    <a:lnTo>
                      <a:pt x="643431" y="30726"/>
                    </a:lnTo>
                    <a:close/>
                    <a:moveTo>
                      <a:pt x="624453" y="30726"/>
                    </a:moveTo>
                    <a:cubicBezTo>
                      <a:pt x="627165" y="30726"/>
                      <a:pt x="628972" y="32533"/>
                      <a:pt x="628972" y="35244"/>
                    </a:cubicBezTo>
                    <a:cubicBezTo>
                      <a:pt x="628972" y="37955"/>
                      <a:pt x="627165" y="39763"/>
                      <a:pt x="624453" y="39763"/>
                    </a:cubicBezTo>
                    <a:cubicBezTo>
                      <a:pt x="621742" y="39763"/>
                      <a:pt x="619935" y="37955"/>
                      <a:pt x="619935" y="35244"/>
                    </a:cubicBezTo>
                    <a:cubicBezTo>
                      <a:pt x="619935" y="33437"/>
                      <a:pt x="621742" y="30726"/>
                      <a:pt x="624453" y="30726"/>
                    </a:cubicBezTo>
                    <a:lnTo>
                      <a:pt x="624453" y="30726"/>
                    </a:lnTo>
                    <a:close/>
                    <a:moveTo>
                      <a:pt x="605476" y="30726"/>
                    </a:moveTo>
                    <a:cubicBezTo>
                      <a:pt x="608187" y="30726"/>
                      <a:pt x="609994" y="32533"/>
                      <a:pt x="609994" y="35244"/>
                    </a:cubicBezTo>
                    <a:cubicBezTo>
                      <a:pt x="609994" y="37955"/>
                      <a:pt x="608187" y="39763"/>
                      <a:pt x="605476" y="39763"/>
                    </a:cubicBezTo>
                    <a:cubicBezTo>
                      <a:pt x="602765" y="39763"/>
                      <a:pt x="600957" y="37955"/>
                      <a:pt x="600957" y="35244"/>
                    </a:cubicBezTo>
                    <a:cubicBezTo>
                      <a:pt x="600957" y="33437"/>
                      <a:pt x="602765" y="30726"/>
                      <a:pt x="605476" y="30726"/>
                    </a:cubicBezTo>
                    <a:lnTo>
                      <a:pt x="605476" y="30726"/>
                    </a:lnTo>
                    <a:close/>
                    <a:moveTo>
                      <a:pt x="586498" y="30726"/>
                    </a:moveTo>
                    <a:cubicBezTo>
                      <a:pt x="589209" y="30726"/>
                      <a:pt x="591017" y="32533"/>
                      <a:pt x="591017" y="35244"/>
                    </a:cubicBezTo>
                    <a:cubicBezTo>
                      <a:pt x="591017" y="37955"/>
                      <a:pt x="589209" y="39763"/>
                      <a:pt x="586498" y="39763"/>
                    </a:cubicBezTo>
                    <a:cubicBezTo>
                      <a:pt x="583787" y="39763"/>
                      <a:pt x="581980" y="37955"/>
                      <a:pt x="581980" y="35244"/>
                    </a:cubicBezTo>
                    <a:cubicBezTo>
                      <a:pt x="581980" y="33437"/>
                      <a:pt x="584691" y="30726"/>
                      <a:pt x="586498" y="30726"/>
                    </a:cubicBezTo>
                    <a:lnTo>
                      <a:pt x="586498" y="30726"/>
                    </a:lnTo>
                    <a:close/>
                    <a:moveTo>
                      <a:pt x="568424" y="30726"/>
                    </a:moveTo>
                    <a:cubicBezTo>
                      <a:pt x="571135" y="30726"/>
                      <a:pt x="572943" y="32533"/>
                      <a:pt x="572943" y="35244"/>
                    </a:cubicBezTo>
                    <a:cubicBezTo>
                      <a:pt x="572943" y="37955"/>
                      <a:pt x="571135" y="39763"/>
                      <a:pt x="568424" y="39763"/>
                    </a:cubicBezTo>
                    <a:cubicBezTo>
                      <a:pt x="565713" y="39763"/>
                      <a:pt x="563906" y="37955"/>
                      <a:pt x="563906" y="35244"/>
                    </a:cubicBezTo>
                    <a:cubicBezTo>
                      <a:pt x="563906" y="33437"/>
                      <a:pt x="565713" y="30726"/>
                      <a:pt x="568424" y="30726"/>
                    </a:cubicBezTo>
                    <a:lnTo>
                      <a:pt x="568424" y="30726"/>
                    </a:lnTo>
                    <a:close/>
                    <a:moveTo>
                      <a:pt x="549447" y="30726"/>
                    </a:moveTo>
                    <a:cubicBezTo>
                      <a:pt x="552158" y="30726"/>
                      <a:pt x="553965" y="32533"/>
                      <a:pt x="553965" y="35244"/>
                    </a:cubicBezTo>
                    <a:cubicBezTo>
                      <a:pt x="553965" y="37955"/>
                      <a:pt x="552158" y="39763"/>
                      <a:pt x="549447" y="39763"/>
                    </a:cubicBezTo>
                    <a:cubicBezTo>
                      <a:pt x="546736" y="39763"/>
                      <a:pt x="544928" y="37955"/>
                      <a:pt x="544928" y="35244"/>
                    </a:cubicBezTo>
                    <a:cubicBezTo>
                      <a:pt x="544928" y="33437"/>
                      <a:pt x="546736" y="30726"/>
                      <a:pt x="549447" y="30726"/>
                    </a:cubicBezTo>
                    <a:lnTo>
                      <a:pt x="549447" y="30726"/>
                    </a:lnTo>
                    <a:close/>
                    <a:moveTo>
                      <a:pt x="530469" y="30726"/>
                    </a:moveTo>
                    <a:cubicBezTo>
                      <a:pt x="533180" y="30726"/>
                      <a:pt x="534988" y="32533"/>
                      <a:pt x="534988" y="35244"/>
                    </a:cubicBezTo>
                    <a:cubicBezTo>
                      <a:pt x="534988" y="37955"/>
                      <a:pt x="533180" y="39763"/>
                      <a:pt x="530469" y="39763"/>
                    </a:cubicBezTo>
                    <a:cubicBezTo>
                      <a:pt x="527758" y="39763"/>
                      <a:pt x="525951" y="37955"/>
                      <a:pt x="525951" y="35244"/>
                    </a:cubicBezTo>
                    <a:cubicBezTo>
                      <a:pt x="525951" y="33437"/>
                      <a:pt x="527758" y="30726"/>
                      <a:pt x="530469" y="30726"/>
                    </a:cubicBezTo>
                    <a:lnTo>
                      <a:pt x="530469" y="30726"/>
                    </a:lnTo>
                    <a:close/>
                    <a:moveTo>
                      <a:pt x="511492" y="30726"/>
                    </a:moveTo>
                    <a:cubicBezTo>
                      <a:pt x="514203" y="30726"/>
                      <a:pt x="516010" y="32533"/>
                      <a:pt x="516010" y="35244"/>
                    </a:cubicBezTo>
                    <a:cubicBezTo>
                      <a:pt x="516010" y="37955"/>
                      <a:pt x="514203" y="39763"/>
                      <a:pt x="511492" y="39763"/>
                    </a:cubicBezTo>
                    <a:cubicBezTo>
                      <a:pt x="508780" y="39763"/>
                      <a:pt x="506973" y="37955"/>
                      <a:pt x="506973" y="35244"/>
                    </a:cubicBezTo>
                    <a:cubicBezTo>
                      <a:pt x="506973" y="33437"/>
                      <a:pt x="508780" y="30726"/>
                      <a:pt x="511492" y="30726"/>
                    </a:cubicBezTo>
                    <a:lnTo>
                      <a:pt x="511492" y="30726"/>
                    </a:lnTo>
                    <a:close/>
                    <a:moveTo>
                      <a:pt x="493418" y="30726"/>
                    </a:moveTo>
                    <a:cubicBezTo>
                      <a:pt x="496129" y="30726"/>
                      <a:pt x="497936" y="32533"/>
                      <a:pt x="497936" y="35244"/>
                    </a:cubicBezTo>
                    <a:cubicBezTo>
                      <a:pt x="497936" y="37955"/>
                      <a:pt x="496129" y="39763"/>
                      <a:pt x="493418" y="39763"/>
                    </a:cubicBezTo>
                    <a:cubicBezTo>
                      <a:pt x="490707" y="39763"/>
                      <a:pt x="488899" y="37955"/>
                      <a:pt x="488899" y="35244"/>
                    </a:cubicBezTo>
                    <a:cubicBezTo>
                      <a:pt x="487995" y="33437"/>
                      <a:pt x="490707" y="30726"/>
                      <a:pt x="493418" y="30726"/>
                    </a:cubicBezTo>
                    <a:lnTo>
                      <a:pt x="493418" y="30726"/>
                    </a:lnTo>
                    <a:close/>
                    <a:moveTo>
                      <a:pt x="474440" y="30726"/>
                    </a:moveTo>
                    <a:cubicBezTo>
                      <a:pt x="477151" y="30726"/>
                      <a:pt x="478959" y="32533"/>
                      <a:pt x="478959" y="35244"/>
                    </a:cubicBezTo>
                    <a:cubicBezTo>
                      <a:pt x="478959" y="37955"/>
                      <a:pt x="477151" y="39763"/>
                      <a:pt x="474440" y="39763"/>
                    </a:cubicBezTo>
                    <a:cubicBezTo>
                      <a:pt x="471729" y="39763"/>
                      <a:pt x="469922" y="37955"/>
                      <a:pt x="469922" y="35244"/>
                    </a:cubicBezTo>
                    <a:cubicBezTo>
                      <a:pt x="469922" y="33437"/>
                      <a:pt x="471729" y="30726"/>
                      <a:pt x="474440" y="30726"/>
                    </a:cubicBezTo>
                    <a:lnTo>
                      <a:pt x="474440" y="30726"/>
                    </a:lnTo>
                    <a:close/>
                    <a:moveTo>
                      <a:pt x="455462" y="30726"/>
                    </a:moveTo>
                    <a:cubicBezTo>
                      <a:pt x="458174" y="30726"/>
                      <a:pt x="459981" y="32533"/>
                      <a:pt x="459981" y="35244"/>
                    </a:cubicBezTo>
                    <a:cubicBezTo>
                      <a:pt x="459981" y="37955"/>
                      <a:pt x="458174" y="39763"/>
                      <a:pt x="455462" y="39763"/>
                    </a:cubicBezTo>
                    <a:cubicBezTo>
                      <a:pt x="452751" y="39763"/>
                      <a:pt x="450944" y="37955"/>
                      <a:pt x="450944" y="35244"/>
                    </a:cubicBezTo>
                    <a:cubicBezTo>
                      <a:pt x="450944" y="33437"/>
                      <a:pt x="452751" y="30726"/>
                      <a:pt x="455462" y="30726"/>
                    </a:cubicBezTo>
                    <a:lnTo>
                      <a:pt x="455462" y="30726"/>
                    </a:lnTo>
                    <a:close/>
                    <a:moveTo>
                      <a:pt x="436485" y="30726"/>
                    </a:moveTo>
                    <a:cubicBezTo>
                      <a:pt x="439196" y="30726"/>
                      <a:pt x="441003" y="32533"/>
                      <a:pt x="441003" y="35244"/>
                    </a:cubicBezTo>
                    <a:cubicBezTo>
                      <a:pt x="441003" y="37955"/>
                      <a:pt x="439196" y="39763"/>
                      <a:pt x="436485" y="39763"/>
                    </a:cubicBezTo>
                    <a:cubicBezTo>
                      <a:pt x="433774" y="39763"/>
                      <a:pt x="431966" y="37955"/>
                      <a:pt x="431966" y="35244"/>
                    </a:cubicBezTo>
                    <a:cubicBezTo>
                      <a:pt x="431966" y="33437"/>
                      <a:pt x="433774" y="30726"/>
                      <a:pt x="436485" y="30726"/>
                    </a:cubicBezTo>
                    <a:lnTo>
                      <a:pt x="436485" y="30726"/>
                    </a:lnTo>
                    <a:close/>
                    <a:moveTo>
                      <a:pt x="417507" y="30726"/>
                    </a:moveTo>
                    <a:cubicBezTo>
                      <a:pt x="420218" y="30726"/>
                      <a:pt x="422026" y="32533"/>
                      <a:pt x="422026" y="35244"/>
                    </a:cubicBezTo>
                    <a:cubicBezTo>
                      <a:pt x="422026" y="37955"/>
                      <a:pt x="420218" y="39763"/>
                      <a:pt x="417507" y="39763"/>
                    </a:cubicBezTo>
                    <a:cubicBezTo>
                      <a:pt x="414796" y="39763"/>
                      <a:pt x="412989" y="37955"/>
                      <a:pt x="412989" y="35244"/>
                    </a:cubicBezTo>
                    <a:cubicBezTo>
                      <a:pt x="412989" y="33437"/>
                      <a:pt x="415700" y="30726"/>
                      <a:pt x="417507" y="30726"/>
                    </a:cubicBezTo>
                    <a:lnTo>
                      <a:pt x="417507" y="30726"/>
                    </a:lnTo>
                    <a:close/>
                    <a:moveTo>
                      <a:pt x="399433" y="30726"/>
                    </a:moveTo>
                    <a:cubicBezTo>
                      <a:pt x="402144" y="30726"/>
                      <a:pt x="403952" y="32533"/>
                      <a:pt x="403952" y="35244"/>
                    </a:cubicBezTo>
                    <a:cubicBezTo>
                      <a:pt x="403952" y="37955"/>
                      <a:pt x="402144" y="39763"/>
                      <a:pt x="399433" y="39763"/>
                    </a:cubicBezTo>
                    <a:cubicBezTo>
                      <a:pt x="396722" y="39763"/>
                      <a:pt x="394915" y="37955"/>
                      <a:pt x="394915" y="35244"/>
                    </a:cubicBezTo>
                    <a:cubicBezTo>
                      <a:pt x="394011" y="33437"/>
                      <a:pt x="396722" y="30726"/>
                      <a:pt x="399433" y="30726"/>
                    </a:cubicBezTo>
                    <a:lnTo>
                      <a:pt x="399433" y="30726"/>
                    </a:lnTo>
                    <a:close/>
                    <a:moveTo>
                      <a:pt x="840437" y="264783"/>
                    </a:moveTo>
                    <a:cubicBezTo>
                      <a:pt x="843148" y="264783"/>
                      <a:pt x="844955" y="266590"/>
                      <a:pt x="844955" y="269301"/>
                    </a:cubicBezTo>
                    <a:cubicBezTo>
                      <a:pt x="844955" y="272012"/>
                      <a:pt x="843148" y="273820"/>
                      <a:pt x="840437" y="273820"/>
                    </a:cubicBezTo>
                    <a:cubicBezTo>
                      <a:pt x="837726" y="273820"/>
                      <a:pt x="835918" y="272012"/>
                      <a:pt x="835918" y="269301"/>
                    </a:cubicBezTo>
                    <a:cubicBezTo>
                      <a:pt x="835918" y="267494"/>
                      <a:pt x="837726" y="264783"/>
                      <a:pt x="840437" y="264783"/>
                    </a:cubicBezTo>
                    <a:lnTo>
                      <a:pt x="840437" y="264783"/>
                    </a:lnTo>
                    <a:close/>
                    <a:moveTo>
                      <a:pt x="821459" y="264783"/>
                    </a:moveTo>
                    <a:cubicBezTo>
                      <a:pt x="824170" y="264783"/>
                      <a:pt x="825978" y="266590"/>
                      <a:pt x="825978" y="269301"/>
                    </a:cubicBezTo>
                    <a:cubicBezTo>
                      <a:pt x="825978" y="272012"/>
                      <a:pt x="824170" y="273820"/>
                      <a:pt x="821459" y="273820"/>
                    </a:cubicBezTo>
                    <a:cubicBezTo>
                      <a:pt x="818748" y="273820"/>
                      <a:pt x="816941" y="272012"/>
                      <a:pt x="816941" y="269301"/>
                    </a:cubicBezTo>
                    <a:cubicBezTo>
                      <a:pt x="816941" y="267494"/>
                      <a:pt x="818748" y="264783"/>
                      <a:pt x="821459" y="264783"/>
                    </a:cubicBezTo>
                    <a:lnTo>
                      <a:pt x="821459" y="264783"/>
                    </a:lnTo>
                    <a:close/>
                    <a:moveTo>
                      <a:pt x="803385" y="264783"/>
                    </a:moveTo>
                    <a:cubicBezTo>
                      <a:pt x="806096" y="264783"/>
                      <a:pt x="807904" y="266590"/>
                      <a:pt x="807904" y="269301"/>
                    </a:cubicBezTo>
                    <a:cubicBezTo>
                      <a:pt x="807904" y="272012"/>
                      <a:pt x="806096" y="273820"/>
                      <a:pt x="803385" y="273820"/>
                    </a:cubicBezTo>
                    <a:cubicBezTo>
                      <a:pt x="800674" y="273820"/>
                      <a:pt x="798867" y="272012"/>
                      <a:pt x="798867" y="269301"/>
                    </a:cubicBezTo>
                    <a:cubicBezTo>
                      <a:pt x="797963" y="267494"/>
                      <a:pt x="800674" y="264783"/>
                      <a:pt x="803385" y="264783"/>
                    </a:cubicBezTo>
                    <a:lnTo>
                      <a:pt x="803385" y="264783"/>
                    </a:lnTo>
                    <a:close/>
                    <a:moveTo>
                      <a:pt x="784408" y="264783"/>
                    </a:moveTo>
                    <a:cubicBezTo>
                      <a:pt x="787119" y="264783"/>
                      <a:pt x="788926" y="266590"/>
                      <a:pt x="788926" y="269301"/>
                    </a:cubicBezTo>
                    <a:cubicBezTo>
                      <a:pt x="788926" y="272012"/>
                      <a:pt x="787119" y="273820"/>
                      <a:pt x="784408" y="273820"/>
                    </a:cubicBezTo>
                    <a:cubicBezTo>
                      <a:pt x="781696" y="273820"/>
                      <a:pt x="779889" y="272012"/>
                      <a:pt x="779889" y="269301"/>
                    </a:cubicBezTo>
                    <a:cubicBezTo>
                      <a:pt x="778985" y="267494"/>
                      <a:pt x="781696" y="264783"/>
                      <a:pt x="784408" y="264783"/>
                    </a:cubicBezTo>
                    <a:lnTo>
                      <a:pt x="784408" y="264783"/>
                    </a:lnTo>
                    <a:close/>
                    <a:moveTo>
                      <a:pt x="765430" y="264783"/>
                    </a:moveTo>
                    <a:cubicBezTo>
                      <a:pt x="768141" y="264783"/>
                      <a:pt x="769948" y="266590"/>
                      <a:pt x="769948" y="269301"/>
                    </a:cubicBezTo>
                    <a:cubicBezTo>
                      <a:pt x="769948" y="272012"/>
                      <a:pt x="768141" y="273820"/>
                      <a:pt x="765430" y="273820"/>
                    </a:cubicBezTo>
                    <a:cubicBezTo>
                      <a:pt x="762719" y="273820"/>
                      <a:pt x="760912" y="272012"/>
                      <a:pt x="760912" y="269301"/>
                    </a:cubicBezTo>
                    <a:cubicBezTo>
                      <a:pt x="760912" y="267494"/>
                      <a:pt x="762719" y="264783"/>
                      <a:pt x="765430" y="264783"/>
                    </a:cubicBezTo>
                    <a:lnTo>
                      <a:pt x="765430" y="264783"/>
                    </a:lnTo>
                    <a:close/>
                    <a:moveTo>
                      <a:pt x="746452" y="264783"/>
                    </a:moveTo>
                    <a:cubicBezTo>
                      <a:pt x="749163" y="264783"/>
                      <a:pt x="750971" y="266590"/>
                      <a:pt x="750971" y="269301"/>
                    </a:cubicBezTo>
                    <a:cubicBezTo>
                      <a:pt x="750971" y="272012"/>
                      <a:pt x="749163" y="273820"/>
                      <a:pt x="746452" y="273820"/>
                    </a:cubicBezTo>
                    <a:cubicBezTo>
                      <a:pt x="743741" y="273820"/>
                      <a:pt x="741934" y="272012"/>
                      <a:pt x="741934" y="269301"/>
                    </a:cubicBezTo>
                    <a:cubicBezTo>
                      <a:pt x="741934" y="267494"/>
                      <a:pt x="743741" y="264783"/>
                      <a:pt x="746452" y="264783"/>
                    </a:cubicBezTo>
                    <a:lnTo>
                      <a:pt x="746452" y="264783"/>
                    </a:lnTo>
                    <a:close/>
                    <a:moveTo>
                      <a:pt x="727475" y="264783"/>
                    </a:moveTo>
                    <a:cubicBezTo>
                      <a:pt x="730186" y="264783"/>
                      <a:pt x="731993" y="266590"/>
                      <a:pt x="731993" y="269301"/>
                    </a:cubicBezTo>
                    <a:cubicBezTo>
                      <a:pt x="731993" y="272012"/>
                      <a:pt x="730186" y="273820"/>
                      <a:pt x="727475" y="273820"/>
                    </a:cubicBezTo>
                    <a:cubicBezTo>
                      <a:pt x="724764" y="273820"/>
                      <a:pt x="722956" y="272012"/>
                      <a:pt x="722956" y="269301"/>
                    </a:cubicBezTo>
                    <a:cubicBezTo>
                      <a:pt x="722956" y="267494"/>
                      <a:pt x="724764" y="264783"/>
                      <a:pt x="727475" y="264783"/>
                    </a:cubicBezTo>
                    <a:lnTo>
                      <a:pt x="727475" y="264783"/>
                    </a:lnTo>
                    <a:close/>
                    <a:moveTo>
                      <a:pt x="709401" y="264783"/>
                    </a:moveTo>
                    <a:cubicBezTo>
                      <a:pt x="712112" y="264783"/>
                      <a:pt x="713919" y="266590"/>
                      <a:pt x="713919" y="269301"/>
                    </a:cubicBezTo>
                    <a:cubicBezTo>
                      <a:pt x="713919" y="272012"/>
                      <a:pt x="712112" y="273820"/>
                      <a:pt x="709401" y="273820"/>
                    </a:cubicBezTo>
                    <a:cubicBezTo>
                      <a:pt x="706690" y="273820"/>
                      <a:pt x="704882" y="272012"/>
                      <a:pt x="704882" y="269301"/>
                    </a:cubicBezTo>
                    <a:cubicBezTo>
                      <a:pt x="703979" y="267494"/>
                      <a:pt x="706690" y="264783"/>
                      <a:pt x="709401" y="264783"/>
                    </a:cubicBezTo>
                    <a:lnTo>
                      <a:pt x="709401" y="264783"/>
                    </a:lnTo>
                    <a:close/>
                    <a:moveTo>
                      <a:pt x="690423" y="264783"/>
                    </a:moveTo>
                    <a:cubicBezTo>
                      <a:pt x="693134" y="264783"/>
                      <a:pt x="694942" y="266590"/>
                      <a:pt x="694942" y="269301"/>
                    </a:cubicBezTo>
                    <a:cubicBezTo>
                      <a:pt x="694942" y="272012"/>
                      <a:pt x="693134" y="273820"/>
                      <a:pt x="690423" y="273820"/>
                    </a:cubicBezTo>
                    <a:cubicBezTo>
                      <a:pt x="687712" y="273820"/>
                      <a:pt x="685905" y="272012"/>
                      <a:pt x="685905" y="269301"/>
                    </a:cubicBezTo>
                    <a:cubicBezTo>
                      <a:pt x="685905" y="267494"/>
                      <a:pt x="687712" y="264783"/>
                      <a:pt x="690423" y="264783"/>
                    </a:cubicBezTo>
                    <a:lnTo>
                      <a:pt x="690423" y="264783"/>
                    </a:lnTo>
                    <a:close/>
                    <a:moveTo>
                      <a:pt x="671446" y="264783"/>
                    </a:moveTo>
                    <a:cubicBezTo>
                      <a:pt x="674157" y="264783"/>
                      <a:pt x="675964" y="266590"/>
                      <a:pt x="675964" y="269301"/>
                    </a:cubicBezTo>
                    <a:cubicBezTo>
                      <a:pt x="675964" y="272012"/>
                      <a:pt x="674157" y="273820"/>
                      <a:pt x="671446" y="273820"/>
                    </a:cubicBezTo>
                    <a:cubicBezTo>
                      <a:pt x="668735" y="273820"/>
                      <a:pt x="666927" y="272012"/>
                      <a:pt x="666927" y="269301"/>
                    </a:cubicBezTo>
                    <a:cubicBezTo>
                      <a:pt x="666927" y="267494"/>
                      <a:pt x="668735" y="264783"/>
                      <a:pt x="671446" y="264783"/>
                    </a:cubicBezTo>
                    <a:lnTo>
                      <a:pt x="671446" y="264783"/>
                    </a:lnTo>
                    <a:close/>
                    <a:moveTo>
                      <a:pt x="652468" y="264783"/>
                    </a:moveTo>
                    <a:cubicBezTo>
                      <a:pt x="655179" y="264783"/>
                      <a:pt x="656987" y="266590"/>
                      <a:pt x="656987" y="269301"/>
                    </a:cubicBezTo>
                    <a:cubicBezTo>
                      <a:pt x="656987" y="272012"/>
                      <a:pt x="655179" y="273820"/>
                      <a:pt x="652468" y="273820"/>
                    </a:cubicBezTo>
                    <a:cubicBezTo>
                      <a:pt x="649757" y="273820"/>
                      <a:pt x="647950" y="272012"/>
                      <a:pt x="647950" y="269301"/>
                    </a:cubicBezTo>
                    <a:cubicBezTo>
                      <a:pt x="647950" y="267494"/>
                      <a:pt x="649757" y="264783"/>
                      <a:pt x="652468" y="264783"/>
                    </a:cubicBezTo>
                    <a:lnTo>
                      <a:pt x="652468" y="264783"/>
                    </a:lnTo>
                    <a:close/>
                    <a:moveTo>
                      <a:pt x="633490" y="264783"/>
                    </a:moveTo>
                    <a:cubicBezTo>
                      <a:pt x="636202" y="264783"/>
                      <a:pt x="638009" y="266590"/>
                      <a:pt x="638009" y="269301"/>
                    </a:cubicBezTo>
                    <a:cubicBezTo>
                      <a:pt x="638009" y="272012"/>
                      <a:pt x="636202" y="273820"/>
                      <a:pt x="633490" y="273820"/>
                    </a:cubicBezTo>
                    <a:cubicBezTo>
                      <a:pt x="630779" y="273820"/>
                      <a:pt x="628972" y="272012"/>
                      <a:pt x="628972" y="269301"/>
                    </a:cubicBezTo>
                    <a:cubicBezTo>
                      <a:pt x="628972" y="267494"/>
                      <a:pt x="631683" y="264783"/>
                      <a:pt x="633490" y="264783"/>
                    </a:cubicBezTo>
                    <a:lnTo>
                      <a:pt x="633490" y="264783"/>
                    </a:lnTo>
                    <a:close/>
                    <a:moveTo>
                      <a:pt x="615417" y="264783"/>
                    </a:moveTo>
                    <a:cubicBezTo>
                      <a:pt x="618128" y="264783"/>
                      <a:pt x="619935" y="266590"/>
                      <a:pt x="619935" y="269301"/>
                    </a:cubicBezTo>
                    <a:cubicBezTo>
                      <a:pt x="619935" y="272012"/>
                      <a:pt x="618128" y="273820"/>
                      <a:pt x="615417" y="273820"/>
                    </a:cubicBezTo>
                    <a:cubicBezTo>
                      <a:pt x="612705" y="273820"/>
                      <a:pt x="610898" y="272012"/>
                      <a:pt x="610898" y="269301"/>
                    </a:cubicBezTo>
                    <a:cubicBezTo>
                      <a:pt x="609994" y="267494"/>
                      <a:pt x="612705" y="264783"/>
                      <a:pt x="615417" y="264783"/>
                    </a:cubicBezTo>
                    <a:lnTo>
                      <a:pt x="615417" y="264783"/>
                    </a:lnTo>
                    <a:close/>
                    <a:moveTo>
                      <a:pt x="596439" y="264783"/>
                    </a:moveTo>
                    <a:cubicBezTo>
                      <a:pt x="599150" y="264783"/>
                      <a:pt x="600957" y="266590"/>
                      <a:pt x="600957" y="269301"/>
                    </a:cubicBezTo>
                    <a:cubicBezTo>
                      <a:pt x="600957" y="272012"/>
                      <a:pt x="599150" y="273820"/>
                      <a:pt x="596439" y="273820"/>
                    </a:cubicBezTo>
                    <a:cubicBezTo>
                      <a:pt x="593728" y="273820"/>
                      <a:pt x="591920" y="272012"/>
                      <a:pt x="591920" y="269301"/>
                    </a:cubicBezTo>
                    <a:cubicBezTo>
                      <a:pt x="591920" y="267494"/>
                      <a:pt x="593728" y="264783"/>
                      <a:pt x="596439" y="264783"/>
                    </a:cubicBezTo>
                    <a:lnTo>
                      <a:pt x="596439" y="264783"/>
                    </a:lnTo>
                    <a:close/>
                    <a:moveTo>
                      <a:pt x="577461" y="264783"/>
                    </a:moveTo>
                    <a:cubicBezTo>
                      <a:pt x="580172" y="264783"/>
                      <a:pt x="581980" y="266590"/>
                      <a:pt x="581980" y="269301"/>
                    </a:cubicBezTo>
                    <a:cubicBezTo>
                      <a:pt x="581980" y="272012"/>
                      <a:pt x="580172" y="273820"/>
                      <a:pt x="577461" y="273820"/>
                    </a:cubicBezTo>
                    <a:cubicBezTo>
                      <a:pt x="574750" y="273820"/>
                      <a:pt x="572943" y="272012"/>
                      <a:pt x="572943" y="269301"/>
                    </a:cubicBezTo>
                    <a:cubicBezTo>
                      <a:pt x="572943" y="267494"/>
                      <a:pt x="574750" y="264783"/>
                      <a:pt x="577461" y="264783"/>
                    </a:cubicBezTo>
                    <a:lnTo>
                      <a:pt x="577461" y="264783"/>
                    </a:lnTo>
                    <a:close/>
                    <a:moveTo>
                      <a:pt x="558484" y="264783"/>
                    </a:moveTo>
                    <a:cubicBezTo>
                      <a:pt x="561195" y="264783"/>
                      <a:pt x="563002" y="266590"/>
                      <a:pt x="563002" y="269301"/>
                    </a:cubicBezTo>
                    <a:cubicBezTo>
                      <a:pt x="563002" y="272012"/>
                      <a:pt x="561195" y="273820"/>
                      <a:pt x="558484" y="273820"/>
                    </a:cubicBezTo>
                    <a:cubicBezTo>
                      <a:pt x="555773" y="273820"/>
                      <a:pt x="553965" y="272012"/>
                      <a:pt x="553965" y="269301"/>
                    </a:cubicBezTo>
                    <a:cubicBezTo>
                      <a:pt x="553965" y="267494"/>
                      <a:pt x="555773" y="264783"/>
                      <a:pt x="558484" y="264783"/>
                    </a:cubicBezTo>
                    <a:lnTo>
                      <a:pt x="558484" y="264783"/>
                    </a:lnTo>
                    <a:close/>
                    <a:moveTo>
                      <a:pt x="539506" y="264783"/>
                    </a:moveTo>
                    <a:cubicBezTo>
                      <a:pt x="542217" y="264783"/>
                      <a:pt x="544025" y="266590"/>
                      <a:pt x="544025" y="269301"/>
                    </a:cubicBezTo>
                    <a:cubicBezTo>
                      <a:pt x="544025" y="272012"/>
                      <a:pt x="542217" y="273820"/>
                      <a:pt x="539506" y="273820"/>
                    </a:cubicBezTo>
                    <a:cubicBezTo>
                      <a:pt x="536795" y="273820"/>
                      <a:pt x="534988" y="272012"/>
                      <a:pt x="534988" y="269301"/>
                    </a:cubicBezTo>
                    <a:cubicBezTo>
                      <a:pt x="534988" y="267494"/>
                      <a:pt x="537699" y="264783"/>
                      <a:pt x="539506" y="264783"/>
                    </a:cubicBezTo>
                    <a:lnTo>
                      <a:pt x="539506" y="264783"/>
                    </a:lnTo>
                    <a:close/>
                    <a:moveTo>
                      <a:pt x="521432" y="264783"/>
                    </a:moveTo>
                    <a:cubicBezTo>
                      <a:pt x="524143" y="264783"/>
                      <a:pt x="525951" y="266590"/>
                      <a:pt x="525951" y="269301"/>
                    </a:cubicBezTo>
                    <a:cubicBezTo>
                      <a:pt x="525951" y="272012"/>
                      <a:pt x="524143" y="273820"/>
                      <a:pt x="521432" y="273820"/>
                    </a:cubicBezTo>
                    <a:cubicBezTo>
                      <a:pt x="518721" y="273820"/>
                      <a:pt x="516914" y="272012"/>
                      <a:pt x="516914" y="269301"/>
                    </a:cubicBezTo>
                    <a:cubicBezTo>
                      <a:pt x="516010" y="267494"/>
                      <a:pt x="518721" y="264783"/>
                      <a:pt x="521432" y="264783"/>
                    </a:cubicBezTo>
                    <a:lnTo>
                      <a:pt x="521432" y="264783"/>
                    </a:lnTo>
                    <a:close/>
                    <a:moveTo>
                      <a:pt x="502455" y="264783"/>
                    </a:moveTo>
                    <a:cubicBezTo>
                      <a:pt x="505166" y="264783"/>
                      <a:pt x="506973" y="266590"/>
                      <a:pt x="506973" y="269301"/>
                    </a:cubicBezTo>
                    <a:cubicBezTo>
                      <a:pt x="506973" y="272012"/>
                      <a:pt x="505166" y="273820"/>
                      <a:pt x="502455" y="273820"/>
                    </a:cubicBezTo>
                    <a:cubicBezTo>
                      <a:pt x="499744" y="273820"/>
                      <a:pt x="497936" y="272012"/>
                      <a:pt x="497936" y="269301"/>
                    </a:cubicBezTo>
                    <a:cubicBezTo>
                      <a:pt x="497936" y="267494"/>
                      <a:pt x="499744" y="264783"/>
                      <a:pt x="502455" y="264783"/>
                    </a:cubicBezTo>
                    <a:lnTo>
                      <a:pt x="502455" y="264783"/>
                    </a:lnTo>
                    <a:close/>
                    <a:moveTo>
                      <a:pt x="483477" y="264783"/>
                    </a:moveTo>
                    <a:cubicBezTo>
                      <a:pt x="486188" y="264783"/>
                      <a:pt x="487995" y="266590"/>
                      <a:pt x="487995" y="269301"/>
                    </a:cubicBezTo>
                    <a:cubicBezTo>
                      <a:pt x="487995" y="272012"/>
                      <a:pt x="486188" y="273820"/>
                      <a:pt x="483477" y="273820"/>
                    </a:cubicBezTo>
                    <a:cubicBezTo>
                      <a:pt x="480766" y="273820"/>
                      <a:pt x="478959" y="272012"/>
                      <a:pt x="478959" y="269301"/>
                    </a:cubicBezTo>
                    <a:cubicBezTo>
                      <a:pt x="478959" y="267494"/>
                      <a:pt x="480766" y="264783"/>
                      <a:pt x="483477" y="264783"/>
                    </a:cubicBezTo>
                    <a:lnTo>
                      <a:pt x="483477" y="264783"/>
                    </a:lnTo>
                    <a:close/>
                    <a:moveTo>
                      <a:pt x="464499" y="264783"/>
                    </a:moveTo>
                    <a:cubicBezTo>
                      <a:pt x="467211" y="264783"/>
                      <a:pt x="469018" y="266590"/>
                      <a:pt x="469018" y="269301"/>
                    </a:cubicBezTo>
                    <a:cubicBezTo>
                      <a:pt x="469018" y="272012"/>
                      <a:pt x="467211" y="273820"/>
                      <a:pt x="464499" y="273820"/>
                    </a:cubicBezTo>
                    <a:cubicBezTo>
                      <a:pt x="461788" y="273820"/>
                      <a:pt x="459981" y="272012"/>
                      <a:pt x="459981" y="269301"/>
                    </a:cubicBezTo>
                    <a:cubicBezTo>
                      <a:pt x="459981" y="267494"/>
                      <a:pt x="461788" y="264783"/>
                      <a:pt x="464499" y="264783"/>
                    </a:cubicBezTo>
                    <a:lnTo>
                      <a:pt x="464499" y="264783"/>
                    </a:lnTo>
                    <a:close/>
                    <a:moveTo>
                      <a:pt x="446425" y="264783"/>
                    </a:moveTo>
                    <a:cubicBezTo>
                      <a:pt x="449137" y="264783"/>
                      <a:pt x="450944" y="266590"/>
                      <a:pt x="450944" y="269301"/>
                    </a:cubicBezTo>
                    <a:cubicBezTo>
                      <a:pt x="450944" y="272012"/>
                      <a:pt x="449137" y="273820"/>
                      <a:pt x="446425" y="273820"/>
                    </a:cubicBezTo>
                    <a:cubicBezTo>
                      <a:pt x="443714" y="273820"/>
                      <a:pt x="441907" y="272012"/>
                      <a:pt x="441907" y="269301"/>
                    </a:cubicBezTo>
                    <a:cubicBezTo>
                      <a:pt x="441003" y="267494"/>
                      <a:pt x="443714" y="264783"/>
                      <a:pt x="446425" y="264783"/>
                    </a:cubicBezTo>
                    <a:lnTo>
                      <a:pt x="446425" y="264783"/>
                    </a:lnTo>
                    <a:close/>
                    <a:moveTo>
                      <a:pt x="427448" y="264783"/>
                    </a:moveTo>
                    <a:cubicBezTo>
                      <a:pt x="430159" y="264783"/>
                      <a:pt x="431966" y="266590"/>
                      <a:pt x="431966" y="269301"/>
                    </a:cubicBezTo>
                    <a:cubicBezTo>
                      <a:pt x="431966" y="272012"/>
                      <a:pt x="430159" y="273820"/>
                      <a:pt x="427448" y="273820"/>
                    </a:cubicBezTo>
                    <a:cubicBezTo>
                      <a:pt x="424737" y="273820"/>
                      <a:pt x="422929" y="272012"/>
                      <a:pt x="422929" y="269301"/>
                    </a:cubicBezTo>
                    <a:cubicBezTo>
                      <a:pt x="422929" y="267494"/>
                      <a:pt x="424737" y="264783"/>
                      <a:pt x="427448" y="264783"/>
                    </a:cubicBezTo>
                    <a:lnTo>
                      <a:pt x="427448" y="264783"/>
                    </a:lnTo>
                    <a:close/>
                    <a:moveTo>
                      <a:pt x="408470" y="264783"/>
                    </a:moveTo>
                    <a:cubicBezTo>
                      <a:pt x="411181" y="264783"/>
                      <a:pt x="412989" y="266590"/>
                      <a:pt x="412989" y="269301"/>
                    </a:cubicBezTo>
                    <a:cubicBezTo>
                      <a:pt x="412989" y="272012"/>
                      <a:pt x="411181" y="273820"/>
                      <a:pt x="408470" y="273820"/>
                    </a:cubicBezTo>
                    <a:cubicBezTo>
                      <a:pt x="405759" y="273820"/>
                      <a:pt x="403952" y="272012"/>
                      <a:pt x="403952" y="269301"/>
                    </a:cubicBezTo>
                    <a:cubicBezTo>
                      <a:pt x="403952" y="267494"/>
                      <a:pt x="405759" y="264783"/>
                      <a:pt x="408470" y="264783"/>
                    </a:cubicBezTo>
                    <a:lnTo>
                      <a:pt x="408470" y="264783"/>
                    </a:lnTo>
                    <a:close/>
                    <a:moveTo>
                      <a:pt x="389493" y="264783"/>
                    </a:moveTo>
                    <a:cubicBezTo>
                      <a:pt x="392204" y="264783"/>
                      <a:pt x="394011" y="266590"/>
                      <a:pt x="394011" y="269301"/>
                    </a:cubicBezTo>
                    <a:cubicBezTo>
                      <a:pt x="394011" y="272012"/>
                      <a:pt x="392204" y="273820"/>
                      <a:pt x="389493" y="273820"/>
                    </a:cubicBezTo>
                    <a:cubicBezTo>
                      <a:pt x="386782" y="273820"/>
                      <a:pt x="384974" y="272012"/>
                      <a:pt x="384974" y="269301"/>
                    </a:cubicBezTo>
                    <a:cubicBezTo>
                      <a:pt x="384974" y="267494"/>
                      <a:pt x="386782" y="264783"/>
                      <a:pt x="389493" y="264783"/>
                    </a:cubicBezTo>
                    <a:lnTo>
                      <a:pt x="389493" y="264783"/>
                    </a:lnTo>
                    <a:close/>
                    <a:moveTo>
                      <a:pt x="370515" y="264783"/>
                    </a:moveTo>
                    <a:cubicBezTo>
                      <a:pt x="373226" y="264783"/>
                      <a:pt x="375034" y="266590"/>
                      <a:pt x="375034" y="269301"/>
                    </a:cubicBezTo>
                    <a:cubicBezTo>
                      <a:pt x="375034" y="272012"/>
                      <a:pt x="373226" y="273820"/>
                      <a:pt x="370515" y="273820"/>
                    </a:cubicBezTo>
                    <a:cubicBezTo>
                      <a:pt x="367804" y="273820"/>
                      <a:pt x="365997" y="272012"/>
                      <a:pt x="365997" y="269301"/>
                    </a:cubicBezTo>
                    <a:cubicBezTo>
                      <a:pt x="365997" y="267494"/>
                      <a:pt x="367804" y="264783"/>
                      <a:pt x="370515" y="264783"/>
                    </a:cubicBezTo>
                    <a:lnTo>
                      <a:pt x="370515" y="264783"/>
                    </a:lnTo>
                    <a:close/>
                    <a:moveTo>
                      <a:pt x="352441" y="264783"/>
                    </a:moveTo>
                    <a:cubicBezTo>
                      <a:pt x="355152" y="264783"/>
                      <a:pt x="356960" y="266590"/>
                      <a:pt x="356960" y="269301"/>
                    </a:cubicBezTo>
                    <a:cubicBezTo>
                      <a:pt x="356960" y="272012"/>
                      <a:pt x="355152" y="273820"/>
                      <a:pt x="352441" y="273820"/>
                    </a:cubicBezTo>
                    <a:cubicBezTo>
                      <a:pt x="349730" y="273820"/>
                      <a:pt x="347923" y="272012"/>
                      <a:pt x="347923" y="269301"/>
                    </a:cubicBezTo>
                    <a:cubicBezTo>
                      <a:pt x="347019" y="267494"/>
                      <a:pt x="349730" y="264783"/>
                      <a:pt x="352441" y="264783"/>
                    </a:cubicBezTo>
                    <a:lnTo>
                      <a:pt x="352441" y="264783"/>
                    </a:lnTo>
                    <a:close/>
                    <a:moveTo>
                      <a:pt x="333464" y="264783"/>
                    </a:moveTo>
                    <a:cubicBezTo>
                      <a:pt x="336175" y="264783"/>
                      <a:pt x="337982" y="266590"/>
                      <a:pt x="337982" y="269301"/>
                    </a:cubicBezTo>
                    <a:cubicBezTo>
                      <a:pt x="337982" y="272012"/>
                      <a:pt x="336175" y="273820"/>
                      <a:pt x="333464" y="273820"/>
                    </a:cubicBezTo>
                    <a:cubicBezTo>
                      <a:pt x="330753" y="273820"/>
                      <a:pt x="328945" y="272012"/>
                      <a:pt x="328945" y="269301"/>
                    </a:cubicBezTo>
                    <a:cubicBezTo>
                      <a:pt x="328945" y="267494"/>
                      <a:pt x="330753" y="264783"/>
                      <a:pt x="333464" y="264783"/>
                    </a:cubicBezTo>
                    <a:lnTo>
                      <a:pt x="333464" y="264783"/>
                    </a:lnTo>
                    <a:close/>
                    <a:moveTo>
                      <a:pt x="831400" y="253938"/>
                    </a:moveTo>
                    <a:cubicBezTo>
                      <a:pt x="834111" y="253938"/>
                      <a:pt x="835918" y="255746"/>
                      <a:pt x="835918" y="258457"/>
                    </a:cubicBezTo>
                    <a:cubicBezTo>
                      <a:pt x="835918" y="261168"/>
                      <a:pt x="834111" y="262975"/>
                      <a:pt x="831400" y="262975"/>
                    </a:cubicBezTo>
                    <a:cubicBezTo>
                      <a:pt x="828689" y="262975"/>
                      <a:pt x="826881" y="261168"/>
                      <a:pt x="826881" y="258457"/>
                    </a:cubicBezTo>
                    <a:cubicBezTo>
                      <a:pt x="826881" y="256649"/>
                      <a:pt x="828689" y="253938"/>
                      <a:pt x="831400" y="253938"/>
                    </a:cubicBezTo>
                    <a:lnTo>
                      <a:pt x="831400" y="253938"/>
                    </a:lnTo>
                    <a:close/>
                    <a:moveTo>
                      <a:pt x="812422" y="253938"/>
                    </a:moveTo>
                    <a:cubicBezTo>
                      <a:pt x="815133" y="253938"/>
                      <a:pt x="816941" y="255746"/>
                      <a:pt x="816941" y="258457"/>
                    </a:cubicBezTo>
                    <a:cubicBezTo>
                      <a:pt x="816941" y="261168"/>
                      <a:pt x="815133" y="262975"/>
                      <a:pt x="812422" y="262975"/>
                    </a:cubicBezTo>
                    <a:cubicBezTo>
                      <a:pt x="809711" y="262975"/>
                      <a:pt x="807904" y="261168"/>
                      <a:pt x="807904" y="258457"/>
                    </a:cubicBezTo>
                    <a:cubicBezTo>
                      <a:pt x="807904" y="256649"/>
                      <a:pt x="809711" y="253938"/>
                      <a:pt x="812422" y="253938"/>
                    </a:cubicBezTo>
                    <a:lnTo>
                      <a:pt x="812422" y="253938"/>
                    </a:lnTo>
                    <a:close/>
                    <a:moveTo>
                      <a:pt x="793445" y="253938"/>
                    </a:moveTo>
                    <a:cubicBezTo>
                      <a:pt x="796156" y="253938"/>
                      <a:pt x="797963" y="255746"/>
                      <a:pt x="797963" y="258457"/>
                    </a:cubicBezTo>
                    <a:cubicBezTo>
                      <a:pt x="797963" y="261168"/>
                      <a:pt x="796156" y="262975"/>
                      <a:pt x="793445" y="262975"/>
                    </a:cubicBezTo>
                    <a:cubicBezTo>
                      <a:pt x="790733" y="262975"/>
                      <a:pt x="788926" y="261168"/>
                      <a:pt x="788926" y="258457"/>
                    </a:cubicBezTo>
                    <a:cubicBezTo>
                      <a:pt x="788926" y="256649"/>
                      <a:pt x="790733" y="253938"/>
                      <a:pt x="793445" y="253938"/>
                    </a:cubicBezTo>
                    <a:lnTo>
                      <a:pt x="793445" y="253938"/>
                    </a:lnTo>
                    <a:close/>
                    <a:moveTo>
                      <a:pt x="774467" y="253938"/>
                    </a:moveTo>
                    <a:cubicBezTo>
                      <a:pt x="777178" y="253938"/>
                      <a:pt x="778985" y="255746"/>
                      <a:pt x="778985" y="258457"/>
                    </a:cubicBezTo>
                    <a:cubicBezTo>
                      <a:pt x="778985" y="261168"/>
                      <a:pt x="777178" y="262975"/>
                      <a:pt x="774467" y="262975"/>
                    </a:cubicBezTo>
                    <a:cubicBezTo>
                      <a:pt x="771756" y="262975"/>
                      <a:pt x="769948" y="261168"/>
                      <a:pt x="769948" y="258457"/>
                    </a:cubicBezTo>
                    <a:cubicBezTo>
                      <a:pt x="769948" y="256649"/>
                      <a:pt x="771756" y="253938"/>
                      <a:pt x="774467" y="253938"/>
                    </a:cubicBezTo>
                    <a:lnTo>
                      <a:pt x="774467" y="253938"/>
                    </a:lnTo>
                    <a:close/>
                    <a:moveTo>
                      <a:pt x="756393" y="253938"/>
                    </a:moveTo>
                    <a:cubicBezTo>
                      <a:pt x="759104" y="253938"/>
                      <a:pt x="760912" y="255746"/>
                      <a:pt x="760912" y="258457"/>
                    </a:cubicBezTo>
                    <a:cubicBezTo>
                      <a:pt x="760912" y="261168"/>
                      <a:pt x="759104" y="262975"/>
                      <a:pt x="756393" y="262975"/>
                    </a:cubicBezTo>
                    <a:cubicBezTo>
                      <a:pt x="753682" y="262975"/>
                      <a:pt x="751875" y="261168"/>
                      <a:pt x="751875" y="258457"/>
                    </a:cubicBezTo>
                    <a:cubicBezTo>
                      <a:pt x="750971" y="256649"/>
                      <a:pt x="753682" y="253938"/>
                      <a:pt x="756393" y="253938"/>
                    </a:cubicBezTo>
                    <a:lnTo>
                      <a:pt x="756393" y="253938"/>
                    </a:lnTo>
                    <a:close/>
                    <a:moveTo>
                      <a:pt x="737415" y="253938"/>
                    </a:moveTo>
                    <a:cubicBezTo>
                      <a:pt x="740126" y="253938"/>
                      <a:pt x="741934" y="255746"/>
                      <a:pt x="741934" y="258457"/>
                    </a:cubicBezTo>
                    <a:cubicBezTo>
                      <a:pt x="741934" y="261168"/>
                      <a:pt x="740126" y="262975"/>
                      <a:pt x="737415" y="262975"/>
                    </a:cubicBezTo>
                    <a:cubicBezTo>
                      <a:pt x="734704" y="262975"/>
                      <a:pt x="732897" y="261168"/>
                      <a:pt x="732897" y="258457"/>
                    </a:cubicBezTo>
                    <a:cubicBezTo>
                      <a:pt x="732897" y="256649"/>
                      <a:pt x="734704" y="253938"/>
                      <a:pt x="737415" y="253938"/>
                    </a:cubicBezTo>
                    <a:lnTo>
                      <a:pt x="737415" y="253938"/>
                    </a:lnTo>
                    <a:close/>
                    <a:moveTo>
                      <a:pt x="718438" y="253938"/>
                    </a:moveTo>
                    <a:cubicBezTo>
                      <a:pt x="721149" y="253938"/>
                      <a:pt x="722956" y="255746"/>
                      <a:pt x="722956" y="258457"/>
                    </a:cubicBezTo>
                    <a:cubicBezTo>
                      <a:pt x="722956" y="261168"/>
                      <a:pt x="721149" y="262975"/>
                      <a:pt x="718438" y="262975"/>
                    </a:cubicBezTo>
                    <a:cubicBezTo>
                      <a:pt x="715727" y="262975"/>
                      <a:pt x="713919" y="261168"/>
                      <a:pt x="713919" y="258457"/>
                    </a:cubicBezTo>
                    <a:cubicBezTo>
                      <a:pt x="713919" y="256649"/>
                      <a:pt x="715727" y="253938"/>
                      <a:pt x="718438" y="253938"/>
                    </a:cubicBezTo>
                    <a:lnTo>
                      <a:pt x="718438" y="253938"/>
                    </a:lnTo>
                    <a:close/>
                    <a:moveTo>
                      <a:pt x="699460" y="253938"/>
                    </a:moveTo>
                    <a:cubicBezTo>
                      <a:pt x="702171" y="253938"/>
                      <a:pt x="703979" y="255746"/>
                      <a:pt x="703979" y="258457"/>
                    </a:cubicBezTo>
                    <a:cubicBezTo>
                      <a:pt x="703979" y="261168"/>
                      <a:pt x="702171" y="262975"/>
                      <a:pt x="699460" y="262975"/>
                    </a:cubicBezTo>
                    <a:cubicBezTo>
                      <a:pt x="696749" y="262975"/>
                      <a:pt x="694942" y="261168"/>
                      <a:pt x="694942" y="258457"/>
                    </a:cubicBezTo>
                    <a:cubicBezTo>
                      <a:pt x="694942" y="256649"/>
                      <a:pt x="696749" y="253938"/>
                      <a:pt x="699460" y="253938"/>
                    </a:cubicBezTo>
                    <a:lnTo>
                      <a:pt x="699460" y="253938"/>
                    </a:lnTo>
                    <a:close/>
                    <a:moveTo>
                      <a:pt x="680483" y="253938"/>
                    </a:moveTo>
                    <a:cubicBezTo>
                      <a:pt x="683194" y="253938"/>
                      <a:pt x="685001" y="255746"/>
                      <a:pt x="685001" y="258457"/>
                    </a:cubicBezTo>
                    <a:cubicBezTo>
                      <a:pt x="685001" y="261168"/>
                      <a:pt x="683194" y="262975"/>
                      <a:pt x="680483" y="262975"/>
                    </a:cubicBezTo>
                    <a:cubicBezTo>
                      <a:pt x="677771" y="262975"/>
                      <a:pt x="675964" y="261168"/>
                      <a:pt x="675964" y="258457"/>
                    </a:cubicBezTo>
                    <a:cubicBezTo>
                      <a:pt x="675964" y="256649"/>
                      <a:pt x="678675" y="253938"/>
                      <a:pt x="680483" y="253938"/>
                    </a:cubicBezTo>
                    <a:lnTo>
                      <a:pt x="680483" y="253938"/>
                    </a:lnTo>
                    <a:close/>
                    <a:moveTo>
                      <a:pt x="662409" y="253938"/>
                    </a:moveTo>
                    <a:cubicBezTo>
                      <a:pt x="665120" y="253938"/>
                      <a:pt x="666927" y="255746"/>
                      <a:pt x="666927" y="258457"/>
                    </a:cubicBezTo>
                    <a:cubicBezTo>
                      <a:pt x="666927" y="261168"/>
                      <a:pt x="665120" y="262975"/>
                      <a:pt x="662409" y="262975"/>
                    </a:cubicBezTo>
                    <a:cubicBezTo>
                      <a:pt x="659698" y="262975"/>
                      <a:pt x="657890" y="261168"/>
                      <a:pt x="657890" y="258457"/>
                    </a:cubicBezTo>
                    <a:cubicBezTo>
                      <a:pt x="656987" y="256649"/>
                      <a:pt x="659698" y="253938"/>
                      <a:pt x="662409" y="253938"/>
                    </a:cubicBezTo>
                    <a:lnTo>
                      <a:pt x="662409" y="253938"/>
                    </a:lnTo>
                    <a:close/>
                    <a:moveTo>
                      <a:pt x="643431" y="253938"/>
                    </a:moveTo>
                    <a:cubicBezTo>
                      <a:pt x="646142" y="253938"/>
                      <a:pt x="647950" y="255746"/>
                      <a:pt x="647950" y="258457"/>
                    </a:cubicBezTo>
                    <a:cubicBezTo>
                      <a:pt x="647950" y="261168"/>
                      <a:pt x="646142" y="262975"/>
                      <a:pt x="643431" y="262975"/>
                    </a:cubicBezTo>
                    <a:cubicBezTo>
                      <a:pt x="640720" y="262975"/>
                      <a:pt x="638913" y="261168"/>
                      <a:pt x="638913" y="258457"/>
                    </a:cubicBezTo>
                    <a:cubicBezTo>
                      <a:pt x="638913" y="256649"/>
                      <a:pt x="640720" y="253938"/>
                      <a:pt x="643431" y="253938"/>
                    </a:cubicBezTo>
                    <a:lnTo>
                      <a:pt x="643431" y="253938"/>
                    </a:lnTo>
                    <a:close/>
                    <a:moveTo>
                      <a:pt x="624453" y="253938"/>
                    </a:moveTo>
                    <a:cubicBezTo>
                      <a:pt x="627165" y="253938"/>
                      <a:pt x="628972" y="255746"/>
                      <a:pt x="628972" y="258457"/>
                    </a:cubicBezTo>
                    <a:cubicBezTo>
                      <a:pt x="628972" y="261168"/>
                      <a:pt x="627165" y="262975"/>
                      <a:pt x="624453" y="262975"/>
                    </a:cubicBezTo>
                    <a:cubicBezTo>
                      <a:pt x="621742" y="262975"/>
                      <a:pt x="619935" y="261168"/>
                      <a:pt x="619935" y="258457"/>
                    </a:cubicBezTo>
                    <a:cubicBezTo>
                      <a:pt x="619935" y="256649"/>
                      <a:pt x="621742" y="253938"/>
                      <a:pt x="624453" y="253938"/>
                    </a:cubicBezTo>
                    <a:lnTo>
                      <a:pt x="624453" y="253938"/>
                    </a:lnTo>
                    <a:close/>
                    <a:moveTo>
                      <a:pt x="605476" y="253938"/>
                    </a:moveTo>
                    <a:cubicBezTo>
                      <a:pt x="608187" y="253938"/>
                      <a:pt x="609994" y="255746"/>
                      <a:pt x="609994" y="258457"/>
                    </a:cubicBezTo>
                    <a:cubicBezTo>
                      <a:pt x="609994" y="261168"/>
                      <a:pt x="608187" y="262975"/>
                      <a:pt x="605476" y="262975"/>
                    </a:cubicBezTo>
                    <a:cubicBezTo>
                      <a:pt x="602765" y="262975"/>
                      <a:pt x="600957" y="261168"/>
                      <a:pt x="600957" y="258457"/>
                    </a:cubicBezTo>
                    <a:cubicBezTo>
                      <a:pt x="600957" y="256649"/>
                      <a:pt x="602765" y="253938"/>
                      <a:pt x="605476" y="253938"/>
                    </a:cubicBezTo>
                    <a:lnTo>
                      <a:pt x="605476" y="253938"/>
                    </a:lnTo>
                    <a:close/>
                    <a:moveTo>
                      <a:pt x="586498" y="253938"/>
                    </a:moveTo>
                    <a:cubicBezTo>
                      <a:pt x="589209" y="253938"/>
                      <a:pt x="591017" y="255746"/>
                      <a:pt x="591017" y="258457"/>
                    </a:cubicBezTo>
                    <a:cubicBezTo>
                      <a:pt x="591017" y="261168"/>
                      <a:pt x="589209" y="262975"/>
                      <a:pt x="586498" y="262975"/>
                    </a:cubicBezTo>
                    <a:cubicBezTo>
                      <a:pt x="583787" y="262975"/>
                      <a:pt x="581980" y="261168"/>
                      <a:pt x="581980" y="258457"/>
                    </a:cubicBezTo>
                    <a:cubicBezTo>
                      <a:pt x="581980" y="256649"/>
                      <a:pt x="584691" y="253938"/>
                      <a:pt x="586498" y="253938"/>
                    </a:cubicBezTo>
                    <a:lnTo>
                      <a:pt x="586498" y="253938"/>
                    </a:lnTo>
                    <a:close/>
                    <a:moveTo>
                      <a:pt x="568424" y="253938"/>
                    </a:moveTo>
                    <a:cubicBezTo>
                      <a:pt x="571135" y="253938"/>
                      <a:pt x="572943" y="255746"/>
                      <a:pt x="572943" y="258457"/>
                    </a:cubicBezTo>
                    <a:cubicBezTo>
                      <a:pt x="572943" y="261168"/>
                      <a:pt x="571135" y="262975"/>
                      <a:pt x="568424" y="262975"/>
                    </a:cubicBezTo>
                    <a:cubicBezTo>
                      <a:pt x="565713" y="262975"/>
                      <a:pt x="563906" y="261168"/>
                      <a:pt x="563906" y="258457"/>
                    </a:cubicBezTo>
                    <a:cubicBezTo>
                      <a:pt x="563906" y="256649"/>
                      <a:pt x="565713" y="253938"/>
                      <a:pt x="568424" y="253938"/>
                    </a:cubicBezTo>
                    <a:lnTo>
                      <a:pt x="568424" y="253938"/>
                    </a:lnTo>
                    <a:close/>
                    <a:moveTo>
                      <a:pt x="549447" y="253938"/>
                    </a:moveTo>
                    <a:cubicBezTo>
                      <a:pt x="552158" y="253938"/>
                      <a:pt x="553965" y="255746"/>
                      <a:pt x="553965" y="258457"/>
                    </a:cubicBezTo>
                    <a:cubicBezTo>
                      <a:pt x="553965" y="261168"/>
                      <a:pt x="552158" y="262975"/>
                      <a:pt x="549447" y="262975"/>
                    </a:cubicBezTo>
                    <a:cubicBezTo>
                      <a:pt x="546736" y="262975"/>
                      <a:pt x="544928" y="261168"/>
                      <a:pt x="544928" y="258457"/>
                    </a:cubicBezTo>
                    <a:cubicBezTo>
                      <a:pt x="544928" y="256649"/>
                      <a:pt x="546736" y="253938"/>
                      <a:pt x="549447" y="253938"/>
                    </a:cubicBezTo>
                    <a:lnTo>
                      <a:pt x="549447" y="253938"/>
                    </a:lnTo>
                    <a:close/>
                    <a:moveTo>
                      <a:pt x="530469" y="253938"/>
                    </a:moveTo>
                    <a:cubicBezTo>
                      <a:pt x="533180" y="253938"/>
                      <a:pt x="534988" y="255746"/>
                      <a:pt x="534988" y="258457"/>
                    </a:cubicBezTo>
                    <a:cubicBezTo>
                      <a:pt x="534988" y="261168"/>
                      <a:pt x="533180" y="262975"/>
                      <a:pt x="530469" y="262975"/>
                    </a:cubicBezTo>
                    <a:cubicBezTo>
                      <a:pt x="527758" y="262975"/>
                      <a:pt x="525951" y="261168"/>
                      <a:pt x="525951" y="258457"/>
                    </a:cubicBezTo>
                    <a:cubicBezTo>
                      <a:pt x="525951" y="256649"/>
                      <a:pt x="527758" y="253938"/>
                      <a:pt x="530469" y="253938"/>
                    </a:cubicBezTo>
                    <a:lnTo>
                      <a:pt x="530469" y="253938"/>
                    </a:lnTo>
                    <a:close/>
                    <a:moveTo>
                      <a:pt x="511492" y="253938"/>
                    </a:moveTo>
                    <a:cubicBezTo>
                      <a:pt x="514203" y="253938"/>
                      <a:pt x="516010" y="255746"/>
                      <a:pt x="516010" y="258457"/>
                    </a:cubicBezTo>
                    <a:cubicBezTo>
                      <a:pt x="516010" y="261168"/>
                      <a:pt x="514203" y="262975"/>
                      <a:pt x="511492" y="262975"/>
                    </a:cubicBezTo>
                    <a:cubicBezTo>
                      <a:pt x="508780" y="262975"/>
                      <a:pt x="506973" y="261168"/>
                      <a:pt x="506973" y="258457"/>
                    </a:cubicBezTo>
                    <a:cubicBezTo>
                      <a:pt x="506973" y="256649"/>
                      <a:pt x="508780" y="253938"/>
                      <a:pt x="511492" y="253938"/>
                    </a:cubicBezTo>
                    <a:lnTo>
                      <a:pt x="511492" y="253938"/>
                    </a:lnTo>
                    <a:close/>
                    <a:moveTo>
                      <a:pt x="493418" y="253938"/>
                    </a:moveTo>
                    <a:cubicBezTo>
                      <a:pt x="496129" y="253938"/>
                      <a:pt x="497936" y="255746"/>
                      <a:pt x="497936" y="258457"/>
                    </a:cubicBezTo>
                    <a:cubicBezTo>
                      <a:pt x="497936" y="261168"/>
                      <a:pt x="496129" y="262975"/>
                      <a:pt x="493418" y="262975"/>
                    </a:cubicBezTo>
                    <a:cubicBezTo>
                      <a:pt x="490707" y="262975"/>
                      <a:pt x="488899" y="261168"/>
                      <a:pt x="488899" y="258457"/>
                    </a:cubicBezTo>
                    <a:cubicBezTo>
                      <a:pt x="487995" y="256649"/>
                      <a:pt x="490707" y="253938"/>
                      <a:pt x="493418" y="253938"/>
                    </a:cubicBezTo>
                    <a:lnTo>
                      <a:pt x="493418" y="253938"/>
                    </a:lnTo>
                    <a:close/>
                    <a:moveTo>
                      <a:pt x="474440" y="253938"/>
                    </a:moveTo>
                    <a:cubicBezTo>
                      <a:pt x="477151" y="253938"/>
                      <a:pt x="478959" y="255746"/>
                      <a:pt x="478959" y="258457"/>
                    </a:cubicBezTo>
                    <a:cubicBezTo>
                      <a:pt x="478959" y="261168"/>
                      <a:pt x="477151" y="262975"/>
                      <a:pt x="474440" y="262975"/>
                    </a:cubicBezTo>
                    <a:cubicBezTo>
                      <a:pt x="471729" y="262975"/>
                      <a:pt x="469922" y="261168"/>
                      <a:pt x="469922" y="258457"/>
                    </a:cubicBezTo>
                    <a:cubicBezTo>
                      <a:pt x="469922" y="256649"/>
                      <a:pt x="471729" y="253938"/>
                      <a:pt x="474440" y="253938"/>
                    </a:cubicBezTo>
                    <a:lnTo>
                      <a:pt x="474440" y="253938"/>
                    </a:lnTo>
                    <a:close/>
                    <a:moveTo>
                      <a:pt x="455462" y="253938"/>
                    </a:moveTo>
                    <a:cubicBezTo>
                      <a:pt x="458174" y="253938"/>
                      <a:pt x="459981" y="255746"/>
                      <a:pt x="459981" y="258457"/>
                    </a:cubicBezTo>
                    <a:cubicBezTo>
                      <a:pt x="459981" y="261168"/>
                      <a:pt x="458174" y="262975"/>
                      <a:pt x="455462" y="262975"/>
                    </a:cubicBezTo>
                    <a:cubicBezTo>
                      <a:pt x="452751" y="262975"/>
                      <a:pt x="450944" y="261168"/>
                      <a:pt x="450944" y="258457"/>
                    </a:cubicBezTo>
                    <a:cubicBezTo>
                      <a:pt x="450944" y="256649"/>
                      <a:pt x="452751" y="253938"/>
                      <a:pt x="455462" y="253938"/>
                    </a:cubicBezTo>
                    <a:lnTo>
                      <a:pt x="455462" y="253938"/>
                    </a:lnTo>
                    <a:close/>
                    <a:moveTo>
                      <a:pt x="436485" y="253938"/>
                    </a:moveTo>
                    <a:cubicBezTo>
                      <a:pt x="439196" y="253938"/>
                      <a:pt x="441003" y="255746"/>
                      <a:pt x="441003" y="258457"/>
                    </a:cubicBezTo>
                    <a:cubicBezTo>
                      <a:pt x="441003" y="261168"/>
                      <a:pt x="439196" y="262975"/>
                      <a:pt x="436485" y="262975"/>
                    </a:cubicBezTo>
                    <a:cubicBezTo>
                      <a:pt x="433774" y="262975"/>
                      <a:pt x="431966" y="261168"/>
                      <a:pt x="431966" y="258457"/>
                    </a:cubicBezTo>
                    <a:cubicBezTo>
                      <a:pt x="431966" y="256649"/>
                      <a:pt x="433774" y="253938"/>
                      <a:pt x="436485" y="253938"/>
                    </a:cubicBezTo>
                    <a:lnTo>
                      <a:pt x="436485" y="253938"/>
                    </a:lnTo>
                    <a:close/>
                    <a:moveTo>
                      <a:pt x="417507" y="253938"/>
                    </a:moveTo>
                    <a:cubicBezTo>
                      <a:pt x="420218" y="253938"/>
                      <a:pt x="422026" y="255746"/>
                      <a:pt x="422026" y="258457"/>
                    </a:cubicBezTo>
                    <a:cubicBezTo>
                      <a:pt x="422026" y="261168"/>
                      <a:pt x="420218" y="262975"/>
                      <a:pt x="417507" y="262975"/>
                    </a:cubicBezTo>
                    <a:cubicBezTo>
                      <a:pt x="414796" y="262975"/>
                      <a:pt x="412989" y="261168"/>
                      <a:pt x="412989" y="258457"/>
                    </a:cubicBezTo>
                    <a:cubicBezTo>
                      <a:pt x="412989" y="256649"/>
                      <a:pt x="415700" y="253938"/>
                      <a:pt x="417507" y="253938"/>
                    </a:cubicBezTo>
                    <a:lnTo>
                      <a:pt x="417507" y="253938"/>
                    </a:lnTo>
                    <a:close/>
                    <a:moveTo>
                      <a:pt x="399433" y="253938"/>
                    </a:moveTo>
                    <a:cubicBezTo>
                      <a:pt x="402144" y="253938"/>
                      <a:pt x="403952" y="255746"/>
                      <a:pt x="403952" y="258457"/>
                    </a:cubicBezTo>
                    <a:cubicBezTo>
                      <a:pt x="403952" y="261168"/>
                      <a:pt x="402144" y="262975"/>
                      <a:pt x="399433" y="262975"/>
                    </a:cubicBezTo>
                    <a:cubicBezTo>
                      <a:pt x="396722" y="262975"/>
                      <a:pt x="394915" y="261168"/>
                      <a:pt x="394915" y="258457"/>
                    </a:cubicBezTo>
                    <a:cubicBezTo>
                      <a:pt x="394011" y="256649"/>
                      <a:pt x="396722" y="253938"/>
                      <a:pt x="399433" y="253938"/>
                    </a:cubicBezTo>
                    <a:lnTo>
                      <a:pt x="399433" y="253938"/>
                    </a:lnTo>
                    <a:close/>
                    <a:moveTo>
                      <a:pt x="380456" y="253938"/>
                    </a:moveTo>
                    <a:cubicBezTo>
                      <a:pt x="383167" y="253938"/>
                      <a:pt x="384974" y="255746"/>
                      <a:pt x="384974" y="258457"/>
                    </a:cubicBezTo>
                    <a:cubicBezTo>
                      <a:pt x="384974" y="261168"/>
                      <a:pt x="383167" y="262975"/>
                      <a:pt x="380456" y="262975"/>
                    </a:cubicBezTo>
                    <a:cubicBezTo>
                      <a:pt x="377745" y="262975"/>
                      <a:pt x="375937" y="261168"/>
                      <a:pt x="375937" y="258457"/>
                    </a:cubicBezTo>
                    <a:cubicBezTo>
                      <a:pt x="375937" y="256649"/>
                      <a:pt x="377745" y="253938"/>
                      <a:pt x="380456" y="253938"/>
                    </a:cubicBezTo>
                    <a:lnTo>
                      <a:pt x="380456" y="253938"/>
                    </a:lnTo>
                    <a:close/>
                    <a:moveTo>
                      <a:pt x="361478" y="253938"/>
                    </a:moveTo>
                    <a:cubicBezTo>
                      <a:pt x="364189" y="253938"/>
                      <a:pt x="365997" y="255746"/>
                      <a:pt x="365997" y="258457"/>
                    </a:cubicBezTo>
                    <a:cubicBezTo>
                      <a:pt x="365997" y="261168"/>
                      <a:pt x="364189" y="262975"/>
                      <a:pt x="361478" y="262975"/>
                    </a:cubicBezTo>
                    <a:cubicBezTo>
                      <a:pt x="358767" y="262975"/>
                      <a:pt x="356960" y="261168"/>
                      <a:pt x="356960" y="258457"/>
                    </a:cubicBezTo>
                    <a:cubicBezTo>
                      <a:pt x="356960" y="256649"/>
                      <a:pt x="358767" y="253938"/>
                      <a:pt x="361478" y="253938"/>
                    </a:cubicBezTo>
                    <a:lnTo>
                      <a:pt x="361478" y="253938"/>
                    </a:lnTo>
                    <a:close/>
                    <a:moveTo>
                      <a:pt x="342501" y="253938"/>
                    </a:moveTo>
                    <a:cubicBezTo>
                      <a:pt x="345212" y="253938"/>
                      <a:pt x="347019" y="255746"/>
                      <a:pt x="347019" y="258457"/>
                    </a:cubicBezTo>
                    <a:cubicBezTo>
                      <a:pt x="347019" y="261168"/>
                      <a:pt x="345212" y="262975"/>
                      <a:pt x="342501" y="262975"/>
                    </a:cubicBezTo>
                    <a:cubicBezTo>
                      <a:pt x="339789" y="262975"/>
                      <a:pt x="337982" y="261168"/>
                      <a:pt x="337982" y="258457"/>
                    </a:cubicBezTo>
                    <a:cubicBezTo>
                      <a:pt x="337982" y="256649"/>
                      <a:pt x="339789" y="253938"/>
                      <a:pt x="342501" y="253938"/>
                    </a:cubicBezTo>
                    <a:lnTo>
                      <a:pt x="342501" y="253938"/>
                    </a:lnTo>
                    <a:close/>
                    <a:moveTo>
                      <a:pt x="840437" y="244901"/>
                    </a:moveTo>
                    <a:cubicBezTo>
                      <a:pt x="843148" y="244901"/>
                      <a:pt x="844955" y="246709"/>
                      <a:pt x="844955" y="249420"/>
                    </a:cubicBezTo>
                    <a:cubicBezTo>
                      <a:pt x="844955" y="252131"/>
                      <a:pt x="843148" y="253938"/>
                      <a:pt x="840437" y="253938"/>
                    </a:cubicBezTo>
                    <a:cubicBezTo>
                      <a:pt x="837726" y="253938"/>
                      <a:pt x="835918" y="252131"/>
                      <a:pt x="835918" y="249420"/>
                    </a:cubicBezTo>
                    <a:cubicBezTo>
                      <a:pt x="835918" y="246709"/>
                      <a:pt x="837726" y="244901"/>
                      <a:pt x="840437" y="244901"/>
                    </a:cubicBezTo>
                    <a:lnTo>
                      <a:pt x="840437" y="244901"/>
                    </a:lnTo>
                    <a:close/>
                    <a:moveTo>
                      <a:pt x="821459" y="244901"/>
                    </a:moveTo>
                    <a:cubicBezTo>
                      <a:pt x="824170" y="244901"/>
                      <a:pt x="825978" y="246709"/>
                      <a:pt x="825978" y="249420"/>
                    </a:cubicBezTo>
                    <a:cubicBezTo>
                      <a:pt x="825978" y="252131"/>
                      <a:pt x="824170" y="253938"/>
                      <a:pt x="821459" y="253938"/>
                    </a:cubicBezTo>
                    <a:cubicBezTo>
                      <a:pt x="818748" y="253938"/>
                      <a:pt x="816941" y="252131"/>
                      <a:pt x="816941" y="249420"/>
                    </a:cubicBezTo>
                    <a:cubicBezTo>
                      <a:pt x="816941" y="246709"/>
                      <a:pt x="818748" y="244901"/>
                      <a:pt x="821459" y="244901"/>
                    </a:cubicBezTo>
                    <a:lnTo>
                      <a:pt x="821459" y="244901"/>
                    </a:lnTo>
                    <a:close/>
                    <a:moveTo>
                      <a:pt x="803385" y="244901"/>
                    </a:moveTo>
                    <a:cubicBezTo>
                      <a:pt x="806096" y="244901"/>
                      <a:pt x="807904" y="246709"/>
                      <a:pt x="807904" y="249420"/>
                    </a:cubicBezTo>
                    <a:cubicBezTo>
                      <a:pt x="807904" y="252131"/>
                      <a:pt x="806096" y="253938"/>
                      <a:pt x="803385" y="253938"/>
                    </a:cubicBezTo>
                    <a:cubicBezTo>
                      <a:pt x="800674" y="253938"/>
                      <a:pt x="798867" y="252131"/>
                      <a:pt x="798867" y="249420"/>
                    </a:cubicBezTo>
                    <a:cubicBezTo>
                      <a:pt x="797963" y="246709"/>
                      <a:pt x="800674" y="244901"/>
                      <a:pt x="803385" y="244901"/>
                    </a:cubicBezTo>
                    <a:lnTo>
                      <a:pt x="803385" y="244901"/>
                    </a:lnTo>
                    <a:close/>
                    <a:moveTo>
                      <a:pt x="784408" y="244901"/>
                    </a:moveTo>
                    <a:cubicBezTo>
                      <a:pt x="787119" y="244901"/>
                      <a:pt x="788926" y="246709"/>
                      <a:pt x="788926" y="249420"/>
                    </a:cubicBezTo>
                    <a:cubicBezTo>
                      <a:pt x="788926" y="252131"/>
                      <a:pt x="787119" y="253938"/>
                      <a:pt x="784408" y="253938"/>
                    </a:cubicBezTo>
                    <a:cubicBezTo>
                      <a:pt x="781696" y="253938"/>
                      <a:pt x="779889" y="252131"/>
                      <a:pt x="779889" y="249420"/>
                    </a:cubicBezTo>
                    <a:cubicBezTo>
                      <a:pt x="778985" y="246709"/>
                      <a:pt x="781696" y="244901"/>
                      <a:pt x="784408" y="244901"/>
                    </a:cubicBezTo>
                    <a:lnTo>
                      <a:pt x="784408" y="244901"/>
                    </a:lnTo>
                    <a:close/>
                    <a:moveTo>
                      <a:pt x="765430" y="244901"/>
                    </a:moveTo>
                    <a:cubicBezTo>
                      <a:pt x="768141" y="244901"/>
                      <a:pt x="769948" y="246709"/>
                      <a:pt x="769948" y="249420"/>
                    </a:cubicBezTo>
                    <a:cubicBezTo>
                      <a:pt x="769948" y="252131"/>
                      <a:pt x="768141" y="253938"/>
                      <a:pt x="765430" y="253938"/>
                    </a:cubicBezTo>
                    <a:cubicBezTo>
                      <a:pt x="762719" y="253938"/>
                      <a:pt x="760912" y="252131"/>
                      <a:pt x="760912" y="249420"/>
                    </a:cubicBezTo>
                    <a:cubicBezTo>
                      <a:pt x="760912" y="246709"/>
                      <a:pt x="762719" y="244901"/>
                      <a:pt x="765430" y="244901"/>
                    </a:cubicBezTo>
                    <a:lnTo>
                      <a:pt x="765430" y="244901"/>
                    </a:lnTo>
                    <a:close/>
                    <a:moveTo>
                      <a:pt x="746452" y="244901"/>
                    </a:moveTo>
                    <a:cubicBezTo>
                      <a:pt x="749163" y="244901"/>
                      <a:pt x="750971" y="246709"/>
                      <a:pt x="750971" y="249420"/>
                    </a:cubicBezTo>
                    <a:cubicBezTo>
                      <a:pt x="750971" y="252131"/>
                      <a:pt x="749163" y="253938"/>
                      <a:pt x="746452" y="253938"/>
                    </a:cubicBezTo>
                    <a:cubicBezTo>
                      <a:pt x="743741" y="253938"/>
                      <a:pt x="741934" y="252131"/>
                      <a:pt x="741934" y="249420"/>
                    </a:cubicBezTo>
                    <a:cubicBezTo>
                      <a:pt x="741934" y="246709"/>
                      <a:pt x="743741" y="244901"/>
                      <a:pt x="746452" y="244901"/>
                    </a:cubicBezTo>
                    <a:lnTo>
                      <a:pt x="746452" y="244901"/>
                    </a:lnTo>
                    <a:close/>
                    <a:moveTo>
                      <a:pt x="727475" y="244901"/>
                    </a:moveTo>
                    <a:cubicBezTo>
                      <a:pt x="730186" y="244901"/>
                      <a:pt x="731993" y="246709"/>
                      <a:pt x="731993" y="249420"/>
                    </a:cubicBezTo>
                    <a:cubicBezTo>
                      <a:pt x="731993" y="252131"/>
                      <a:pt x="730186" y="253938"/>
                      <a:pt x="727475" y="253938"/>
                    </a:cubicBezTo>
                    <a:cubicBezTo>
                      <a:pt x="724764" y="253938"/>
                      <a:pt x="722956" y="252131"/>
                      <a:pt x="722956" y="249420"/>
                    </a:cubicBezTo>
                    <a:cubicBezTo>
                      <a:pt x="722956" y="246709"/>
                      <a:pt x="724764" y="244901"/>
                      <a:pt x="727475" y="244901"/>
                    </a:cubicBezTo>
                    <a:lnTo>
                      <a:pt x="727475" y="244901"/>
                    </a:lnTo>
                    <a:close/>
                    <a:moveTo>
                      <a:pt x="709401" y="244901"/>
                    </a:moveTo>
                    <a:cubicBezTo>
                      <a:pt x="712112" y="244901"/>
                      <a:pt x="713919" y="246709"/>
                      <a:pt x="713919" y="249420"/>
                    </a:cubicBezTo>
                    <a:cubicBezTo>
                      <a:pt x="713919" y="252131"/>
                      <a:pt x="712112" y="253938"/>
                      <a:pt x="709401" y="253938"/>
                    </a:cubicBezTo>
                    <a:cubicBezTo>
                      <a:pt x="706690" y="253938"/>
                      <a:pt x="704882" y="252131"/>
                      <a:pt x="704882" y="249420"/>
                    </a:cubicBezTo>
                    <a:cubicBezTo>
                      <a:pt x="703979" y="246709"/>
                      <a:pt x="706690" y="244901"/>
                      <a:pt x="709401" y="244901"/>
                    </a:cubicBezTo>
                    <a:lnTo>
                      <a:pt x="709401" y="244901"/>
                    </a:lnTo>
                    <a:close/>
                    <a:moveTo>
                      <a:pt x="690423" y="244901"/>
                    </a:moveTo>
                    <a:cubicBezTo>
                      <a:pt x="693134" y="244901"/>
                      <a:pt x="694942" y="246709"/>
                      <a:pt x="694942" y="249420"/>
                    </a:cubicBezTo>
                    <a:cubicBezTo>
                      <a:pt x="694942" y="252131"/>
                      <a:pt x="693134" y="253938"/>
                      <a:pt x="690423" y="253938"/>
                    </a:cubicBezTo>
                    <a:cubicBezTo>
                      <a:pt x="687712" y="253938"/>
                      <a:pt x="685905" y="252131"/>
                      <a:pt x="685905" y="249420"/>
                    </a:cubicBezTo>
                    <a:cubicBezTo>
                      <a:pt x="685905" y="246709"/>
                      <a:pt x="687712" y="244901"/>
                      <a:pt x="690423" y="244901"/>
                    </a:cubicBezTo>
                    <a:lnTo>
                      <a:pt x="690423" y="244901"/>
                    </a:lnTo>
                    <a:close/>
                    <a:moveTo>
                      <a:pt x="671446" y="244901"/>
                    </a:moveTo>
                    <a:cubicBezTo>
                      <a:pt x="674157" y="244901"/>
                      <a:pt x="675964" y="246709"/>
                      <a:pt x="675964" y="249420"/>
                    </a:cubicBezTo>
                    <a:cubicBezTo>
                      <a:pt x="675964" y="252131"/>
                      <a:pt x="674157" y="253938"/>
                      <a:pt x="671446" y="253938"/>
                    </a:cubicBezTo>
                    <a:cubicBezTo>
                      <a:pt x="668735" y="253938"/>
                      <a:pt x="666927" y="252131"/>
                      <a:pt x="666927" y="249420"/>
                    </a:cubicBezTo>
                    <a:cubicBezTo>
                      <a:pt x="666927" y="246709"/>
                      <a:pt x="668735" y="244901"/>
                      <a:pt x="671446" y="244901"/>
                    </a:cubicBezTo>
                    <a:lnTo>
                      <a:pt x="671446" y="244901"/>
                    </a:lnTo>
                    <a:close/>
                    <a:moveTo>
                      <a:pt x="652468" y="244901"/>
                    </a:moveTo>
                    <a:cubicBezTo>
                      <a:pt x="655179" y="244901"/>
                      <a:pt x="656987" y="246709"/>
                      <a:pt x="656987" y="249420"/>
                    </a:cubicBezTo>
                    <a:cubicBezTo>
                      <a:pt x="656987" y="252131"/>
                      <a:pt x="655179" y="253938"/>
                      <a:pt x="652468" y="253938"/>
                    </a:cubicBezTo>
                    <a:cubicBezTo>
                      <a:pt x="649757" y="253938"/>
                      <a:pt x="647950" y="252131"/>
                      <a:pt x="647950" y="249420"/>
                    </a:cubicBezTo>
                    <a:cubicBezTo>
                      <a:pt x="647950" y="246709"/>
                      <a:pt x="649757" y="244901"/>
                      <a:pt x="652468" y="244901"/>
                    </a:cubicBezTo>
                    <a:lnTo>
                      <a:pt x="652468" y="244901"/>
                    </a:lnTo>
                    <a:close/>
                    <a:moveTo>
                      <a:pt x="633490" y="244901"/>
                    </a:moveTo>
                    <a:cubicBezTo>
                      <a:pt x="636202" y="244901"/>
                      <a:pt x="638009" y="246709"/>
                      <a:pt x="638009" y="249420"/>
                    </a:cubicBezTo>
                    <a:cubicBezTo>
                      <a:pt x="638009" y="252131"/>
                      <a:pt x="636202" y="253938"/>
                      <a:pt x="633490" y="253938"/>
                    </a:cubicBezTo>
                    <a:cubicBezTo>
                      <a:pt x="630779" y="253938"/>
                      <a:pt x="628972" y="252131"/>
                      <a:pt x="628972" y="249420"/>
                    </a:cubicBezTo>
                    <a:cubicBezTo>
                      <a:pt x="628972" y="246709"/>
                      <a:pt x="631683" y="244901"/>
                      <a:pt x="633490" y="244901"/>
                    </a:cubicBezTo>
                    <a:lnTo>
                      <a:pt x="633490" y="244901"/>
                    </a:lnTo>
                    <a:close/>
                    <a:moveTo>
                      <a:pt x="615417" y="244901"/>
                    </a:moveTo>
                    <a:cubicBezTo>
                      <a:pt x="618128" y="244901"/>
                      <a:pt x="619935" y="246709"/>
                      <a:pt x="619935" y="249420"/>
                    </a:cubicBezTo>
                    <a:cubicBezTo>
                      <a:pt x="619935" y="252131"/>
                      <a:pt x="618128" y="253938"/>
                      <a:pt x="615417" y="253938"/>
                    </a:cubicBezTo>
                    <a:cubicBezTo>
                      <a:pt x="612705" y="253938"/>
                      <a:pt x="610898" y="252131"/>
                      <a:pt x="610898" y="249420"/>
                    </a:cubicBezTo>
                    <a:cubicBezTo>
                      <a:pt x="609994" y="246709"/>
                      <a:pt x="612705" y="244901"/>
                      <a:pt x="615417" y="244901"/>
                    </a:cubicBezTo>
                    <a:lnTo>
                      <a:pt x="615417" y="244901"/>
                    </a:lnTo>
                    <a:close/>
                    <a:moveTo>
                      <a:pt x="596439" y="244901"/>
                    </a:moveTo>
                    <a:cubicBezTo>
                      <a:pt x="599150" y="244901"/>
                      <a:pt x="600957" y="246709"/>
                      <a:pt x="600957" y="249420"/>
                    </a:cubicBezTo>
                    <a:cubicBezTo>
                      <a:pt x="600957" y="252131"/>
                      <a:pt x="599150" y="253938"/>
                      <a:pt x="596439" y="253938"/>
                    </a:cubicBezTo>
                    <a:cubicBezTo>
                      <a:pt x="593728" y="253938"/>
                      <a:pt x="591920" y="252131"/>
                      <a:pt x="591920" y="249420"/>
                    </a:cubicBezTo>
                    <a:cubicBezTo>
                      <a:pt x="591920" y="246709"/>
                      <a:pt x="593728" y="244901"/>
                      <a:pt x="596439" y="244901"/>
                    </a:cubicBezTo>
                    <a:lnTo>
                      <a:pt x="596439" y="244901"/>
                    </a:lnTo>
                    <a:close/>
                    <a:moveTo>
                      <a:pt x="577461" y="244901"/>
                    </a:moveTo>
                    <a:cubicBezTo>
                      <a:pt x="580172" y="244901"/>
                      <a:pt x="581980" y="246709"/>
                      <a:pt x="581980" y="249420"/>
                    </a:cubicBezTo>
                    <a:cubicBezTo>
                      <a:pt x="581980" y="252131"/>
                      <a:pt x="580172" y="253938"/>
                      <a:pt x="577461" y="253938"/>
                    </a:cubicBezTo>
                    <a:cubicBezTo>
                      <a:pt x="574750" y="253938"/>
                      <a:pt x="572943" y="252131"/>
                      <a:pt x="572943" y="249420"/>
                    </a:cubicBezTo>
                    <a:cubicBezTo>
                      <a:pt x="572943" y="246709"/>
                      <a:pt x="574750" y="244901"/>
                      <a:pt x="577461" y="244901"/>
                    </a:cubicBezTo>
                    <a:lnTo>
                      <a:pt x="577461" y="244901"/>
                    </a:lnTo>
                    <a:close/>
                    <a:moveTo>
                      <a:pt x="558484" y="244901"/>
                    </a:moveTo>
                    <a:cubicBezTo>
                      <a:pt x="561195" y="244901"/>
                      <a:pt x="563002" y="246709"/>
                      <a:pt x="563002" y="249420"/>
                    </a:cubicBezTo>
                    <a:cubicBezTo>
                      <a:pt x="563002" y="252131"/>
                      <a:pt x="561195" y="253938"/>
                      <a:pt x="558484" y="253938"/>
                    </a:cubicBezTo>
                    <a:cubicBezTo>
                      <a:pt x="555773" y="253938"/>
                      <a:pt x="553965" y="252131"/>
                      <a:pt x="553965" y="249420"/>
                    </a:cubicBezTo>
                    <a:cubicBezTo>
                      <a:pt x="553965" y="246709"/>
                      <a:pt x="555773" y="244901"/>
                      <a:pt x="558484" y="244901"/>
                    </a:cubicBezTo>
                    <a:lnTo>
                      <a:pt x="558484" y="244901"/>
                    </a:lnTo>
                    <a:close/>
                    <a:moveTo>
                      <a:pt x="539506" y="244901"/>
                    </a:moveTo>
                    <a:cubicBezTo>
                      <a:pt x="542217" y="244901"/>
                      <a:pt x="544025" y="246709"/>
                      <a:pt x="544025" y="249420"/>
                    </a:cubicBezTo>
                    <a:cubicBezTo>
                      <a:pt x="544025" y="252131"/>
                      <a:pt x="542217" y="253938"/>
                      <a:pt x="539506" y="253938"/>
                    </a:cubicBezTo>
                    <a:cubicBezTo>
                      <a:pt x="536795" y="253938"/>
                      <a:pt x="534988" y="252131"/>
                      <a:pt x="534988" y="249420"/>
                    </a:cubicBezTo>
                    <a:cubicBezTo>
                      <a:pt x="534988" y="246709"/>
                      <a:pt x="537699" y="244901"/>
                      <a:pt x="539506" y="244901"/>
                    </a:cubicBezTo>
                    <a:lnTo>
                      <a:pt x="539506" y="244901"/>
                    </a:lnTo>
                    <a:close/>
                    <a:moveTo>
                      <a:pt x="521432" y="244901"/>
                    </a:moveTo>
                    <a:cubicBezTo>
                      <a:pt x="524143" y="244901"/>
                      <a:pt x="525951" y="246709"/>
                      <a:pt x="525951" y="249420"/>
                    </a:cubicBezTo>
                    <a:cubicBezTo>
                      <a:pt x="525951" y="252131"/>
                      <a:pt x="524143" y="253938"/>
                      <a:pt x="521432" y="253938"/>
                    </a:cubicBezTo>
                    <a:cubicBezTo>
                      <a:pt x="518721" y="253938"/>
                      <a:pt x="516914" y="252131"/>
                      <a:pt x="516914" y="249420"/>
                    </a:cubicBezTo>
                    <a:cubicBezTo>
                      <a:pt x="516010" y="246709"/>
                      <a:pt x="518721" y="244901"/>
                      <a:pt x="521432" y="244901"/>
                    </a:cubicBezTo>
                    <a:lnTo>
                      <a:pt x="521432" y="244901"/>
                    </a:lnTo>
                    <a:close/>
                    <a:moveTo>
                      <a:pt x="502455" y="244901"/>
                    </a:moveTo>
                    <a:cubicBezTo>
                      <a:pt x="505166" y="244901"/>
                      <a:pt x="506973" y="246709"/>
                      <a:pt x="506973" y="249420"/>
                    </a:cubicBezTo>
                    <a:cubicBezTo>
                      <a:pt x="506973" y="252131"/>
                      <a:pt x="505166" y="253938"/>
                      <a:pt x="502455" y="253938"/>
                    </a:cubicBezTo>
                    <a:cubicBezTo>
                      <a:pt x="499744" y="253938"/>
                      <a:pt x="497936" y="252131"/>
                      <a:pt x="497936" y="249420"/>
                    </a:cubicBezTo>
                    <a:cubicBezTo>
                      <a:pt x="497936" y="246709"/>
                      <a:pt x="499744" y="244901"/>
                      <a:pt x="502455" y="244901"/>
                    </a:cubicBezTo>
                    <a:lnTo>
                      <a:pt x="502455" y="244901"/>
                    </a:lnTo>
                    <a:close/>
                    <a:moveTo>
                      <a:pt x="483477" y="244901"/>
                    </a:moveTo>
                    <a:cubicBezTo>
                      <a:pt x="486188" y="244901"/>
                      <a:pt x="487995" y="246709"/>
                      <a:pt x="487995" y="249420"/>
                    </a:cubicBezTo>
                    <a:cubicBezTo>
                      <a:pt x="487995" y="252131"/>
                      <a:pt x="486188" y="253938"/>
                      <a:pt x="483477" y="253938"/>
                    </a:cubicBezTo>
                    <a:cubicBezTo>
                      <a:pt x="480766" y="253938"/>
                      <a:pt x="478959" y="252131"/>
                      <a:pt x="478959" y="249420"/>
                    </a:cubicBezTo>
                    <a:cubicBezTo>
                      <a:pt x="478959" y="246709"/>
                      <a:pt x="480766" y="244901"/>
                      <a:pt x="483477" y="244901"/>
                    </a:cubicBezTo>
                    <a:lnTo>
                      <a:pt x="483477" y="244901"/>
                    </a:lnTo>
                    <a:close/>
                    <a:moveTo>
                      <a:pt x="464499" y="244901"/>
                    </a:moveTo>
                    <a:cubicBezTo>
                      <a:pt x="467211" y="244901"/>
                      <a:pt x="469018" y="246709"/>
                      <a:pt x="469018" y="249420"/>
                    </a:cubicBezTo>
                    <a:cubicBezTo>
                      <a:pt x="469018" y="252131"/>
                      <a:pt x="467211" y="253938"/>
                      <a:pt x="464499" y="253938"/>
                    </a:cubicBezTo>
                    <a:cubicBezTo>
                      <a:pt x="461788" y="253938"/>
                      <a:pt x="459981" y="252131"/>
                      <a:pt x="459981" y="249420"/>
                    </a:cubicBezTo>
                    <a:cubicBezTo>
                      <a:pt x="459981" y="246709"/>
                      <a:pt x="461788" y="244901"/>
                      <a:pt x="464499" y="244901"/>
                    </a:cubicBezTo>
                    <a:lnTo>
                      <a:pt x="464499" y="244901"/>
                    </a:lnTo>
                    <a:close/>
                    <a:moveTo>
                      <a:pt x="446425" y="244901"/>
                    </a:moveTo>
                    <a:cubicBezTo>
                      <a:pt x="449137" y="244901"/>
                      <a:pt x="450944" y="246709"/>
                      <a:pt x="450944" y="249420"/>
                    </a:cubicBezTo>
                    <a:cubicBezTo>
                      <a:pt x="450944" y="252131"/>
                      <a:pt x="449137" y="253938"/>
                      <a:pt x="446425" y="253938"/>
                    </a:cubicBezTo>
                    <a:cubicBezTo>
                      <a:pt x="443714" y="253938"/>
                      <a:pt x="441907" y="252131"/>
                      <a:pt x="441907" y="249420"/>
                    </a:cubicBezTo>
                    <a:cubicBezTo>
                      <a:pt x="441003" y="246709"/>
                      <a:pt x="443714" y="244901"/>
                      <a:pt x="446425" y="244901"/>
                    </a:cubicBezTo>
                    <a:lnTo>
                      <a:pt x="446425" y="244901"/>
                    </a:lnTo>
                    <a:close/>
                    <a:moveTo>
                      <a:pt x="427448" y="244901"/>
                    </a:moveTo>
                    <a:cubicBezTo>
                      <a:pt x="430159" y="244901"/>
                      <a:pt x="431966" y="246709"/>
                      <a:pt x="431966" y="249420"/>
                    </a:cubicBezTo>
                    <a:cubicBezTo>
                      <a:pt x="431966" y="252131"/>
                      <a:pt x="430159" y="253938"/>
                      <a:pt x="427448" y="253938"/>
                    </a:cubicBezTo>
                    <a:cubicBezTo>
                      <a:pt x="424737" y="253938"/>
                      <a:pt x="422929" y="252131"/>
                      <a:pt x="422929" y="249420"/>
                    </a:cubicBezTo>
                    <a:cubicBezTo>
                      <a:pt x="422929" y="246709"/>
                      <a:pt x="424737" y="244901"/>
                      <a:pt x="427448" y="244901"/>
                    </a:cubicBezTo>
                    <a:lnTo>
                      <a:pt x="427448" y="244901"/>
                    </a:lnTo>
                    <a:close/>
                    <a:moveTo>
                      <a:pt x="408470" y="244901"/>
                    </a:moveTo>
                    <a:cubicBezTo>
                      <a:pt x="411181" y="244901"/>
                      <a:pt x="412989" y="246709"/>
                      <a:pt x="412989" y="249420"/>
                    </a:cubicBezTo>
                    <a:cubicBezTo>
                      <a:pt x="412989" y="252131"/>
                      <a:pt x="411181" y="253938"/>
                      <a:pt x="408470" y="253938"/>
                    </a:cubicBezTo>
                    <a:cubicBezTo>
                      <a:pt x="405759" y="253938"/>
                      <a:pt x="403952" y="252131"/>
                      <a:pt x="403952" y="249420"/>
                    </a:cubicBezTo>
                    <a:cubicBezTo>
                      <a:pt x="403952" y="246709"/>
                      <a:pt x="405759" y="244901"/>
                      <a:pt x="408470" y="244901"/>
                    </a:cubicBezTo>
                    <a:lnTo>
                      <a:pt x="408470" y="244901"/>
                    </a:lnTo>
                    <a:close/>
                    <a:moveTo>
                      <a:pt x="389493" y="244901"/>
                    </a:moveTo>
                    <a:cubicBezTo>
                      <a:pt x="392204" y="244901"/>
                      <a:pt x="394011" y="246709"/>
                      <a:pt x="394011" y="249420"/>
                    </a:cubicBezTo>
                    <a:cubicBezTo>
                      <a:pt x="394011" y="252131"/>
                      <a:pt x="392204" y="253938"/>
                      <a:pt x="389493" y="253938"/>
                    </a:cubicBezTo>
                    <a:cubicBezTo>
                      <a:pt x="386782" y="253938"/>
                      <a:pt x="384974" y="252131"/>
                      <a:pt x="384974" y="249420"/>
                    </a:cubicBezTo>
                    <a:cubicBezTo>
                      <a:pt x="384974" y="246709"/>
                      <a:pt x="386782" y="244901"/>
                      <a:pt x="389493" y="244901"/>
                    </a:cubicBezTo>
                    <a:lnTo>
                      <a:pt x="389493" y="244901"/>
                    </a:lnTo>
                    <a:close/>
                    <a:moveTo>
                      <a:pt x="370515" y="244901"/>
                    </a:moveTo>
                    <a:cubicBezTo>
                      <a:pt x="373226" y="244901"/>
                      <a:pt x="375034" y="246709"/>
                      <a:pt x="375034" y="249420"/>
                    </a:cubicBezTo>
                    <a:cubicBezTo>
                      <a:pt x="375034" y="252131"/>
                      <a:pt x="373226" y="253938"/>
                      <a:pt x="370515" y="253938"/>
                    </a:cubicBezTo>
                    <a:cubicBezTo>
                      <a:pt x="367804" y="253938"/>
                      <a:pt x="365997" y="252131"/>
                      <a:pt x="365997" y="249420"/>
                    </a:cubicBezTo>
                    <a:cubicBezTo>
                      <a:pt x="365997" y="246709"/>
                      <a:pt x="367804" y="244901"/>
                      <a:pt x="370515" y="244901"/>
                    </a:cubicBezTo>
                    <a:lnTo>
                      <a:pt x="370515" y="244901"/>
                    </a:lnTo>
                    <a:close/>
                    <a:moveTo>
                      <a:pt x="352441" y="244901"/>
                    </a:moveTo>
                    <a:cubicBezTo>
                      <a:pt x="355152" y="244901"/>
                      <a:pt x="356960" y="246709"/>
                      <a:pt x="356960" y="249420"/>
                    </a:cubicBezTo>
                    <a:cubicBezTo>
                      <a:pt x="356960" y="252131"/>
                      <a:pt x="355152" y="253938"/>
                      <a:pt x="352441" y="253938"/>
                    </a:cubicBezTo>
                    <a:cubicBezTo>
                      <a:pt x="349730" y="253938"/>
                      <a:pt x="347923" y="252131"/>
                      <a:pt x="347923" y="249420"/>
                    </a:cubicBezTo>
                    <a:cubicBezTo>
                      <a:pt x="347019" y="246709"/>
                      <a:pt x="349730" y="244901"/>
                      <a:pt x="352441" y="244901"/>
                    </a:cubicBezTo>
                    <a:lnTo>
                      <a:pt x="352441" y="244901"/>
                    </a:lnTo>
                    <a:close/>
                    <a:moveTo>
                      <a:pt x="333464" y="244901"/>
                    </a:moveTo>
                    <a:cubicBezTo>
                      <a:pt x="336175" y="244901"/>
                      <a:pt x="337982" y="246709"/>
                      <a:pt x="337982" y="249420"/>
                    </a:cubicBezTo>
                    <a:cubicBezTo>
                      <a:pt x="337982" y="252131"/>
                      <a:pt x="336175" y="253938"/>
                      <a:pt x="333464" y="253938"/>
                    </a:cubicBezTo>
                    <a:cubicBezTo>
                      <a:pt x="330753" y="253938"/>
                      <a:pt x="328945" y="252131"/>
                      <a:pt x="328945" y="249420"/>
                    </a:cubicBezTo>
                    <a:cubicBezTo>
                      <a:pt x="328945" y="246709"/>
                      <a:pt x="330753" y="244901"/>
                      <a:pt x="333464" y="244901"/>
                    </a:cubicBezTo>
                    <a:lnTo>
                      <a:pt x="333464" y="244901"/>
                    </a:lnTo>
                    <a:close/>
                    <a:moveTo>
                      <a:pt x="314486" y="244901"/>
                    </a:moveTo>
                    <a:cubicBezTo>
                      <a:pt x="317197" y="244901"/>
                      <a:pt x="319004" y="246709"/>
                      <a:pt x="319004" y="249420"/>
                    </a:cubicBezTo>
                    <a:cubicBezTo>
                      <a:pt x="319004" y="252131"/>
                      <a:pt x="317197" y="253938"/>
                      <a:pt x="314486" y="253938"/>
                    </a:cubicBezTo>
                    <a:cubicBezTo>
                      <a:pt x="311775" y="253938"/>
                      <a:pt x="309968" y="252131"/>
                      <a:pt x="309968" y="249420"/>
                    </a:cubicBezTo>
                    <a:cubicBezTo>
                      <a:pt x="309968" y="246709"/>
                      <a:pt x="311775" y="244901"/>
                      <a:pt x="314486" y="244901"/>
                    </a:cubicBezTo>
                    <a:lnTo>
                      <a:pt x="314486" y="244901"/>
                    </a:lnTo>
                    <a:close/>
                    <a:moveTo>
                      <a:pt x="295508" y="244901"/>
                    </a:moveTo>
                    <a:cubicBezTo>
                      <a:pt x="298219" y="244901"/>
                      <a:pt x="300027" y="246709"/>
                      <a:pt x="300027" y="249420"/>
                    </a:cubicBezTo>
                    <a:cubicBezTo>
                      <a:pt x="300027" y="252131"/>
                      <a:pt x="298219" y="253938"/>
                      <a:pt x="295508" y="253938"/>
                    </a:cubicBezTo>
                    <a:cubicBezTo>
                      <a:pt x="292797" y="253938"/>
                      <a:pt x="290990" y="252131"/>
                      <a:pt x="290990" y="249420"/>
                    </a:cubicBezTo>
                    <a:cubicBezTo>
                      <a:pt x="290990" y="246709"/>
                      <a:pt x="292797" y="244901"/>
                      <a:pt x="295508" y="244901"/>
                    </a:cubicBezTo>
                    <a:lnTo>
                      <a:pt x="295508" y="244901"/>
                    </a:lnTo>
                    <a:close/>
                    <a:moveTo>
                      <a:pt x="831400" y="234057"/>
                    </a:moveTo>
                    <a:cubicBezTo>
                      <a:pt x="834111" y="234057"/>
                      <a:pt x="835918" y="235864"/>
                      <a:pt x="835918" y="238576"/>
                    </a:cubicBezTo>
                    <a:cubicBezTo>
                      <a:pt x="835918" y="241287"/>
                      <a:pt x="834111" y="243094"/>
                      <a:pt x="831400" y="243094"/>
                    </a:cubicBezTo>
                    <a:cubicBezTo>
                      <a:pt x="828689" y="243094"/>
                      <a:pt x="826881" y="241287"/>
                      <a:pt x="826881" y="238576"/>
                    </a:cubicBezTo>
                    <a:cubicBezTo>
                      <a:pt x="826881" y="235864"/>
                      <a:pt x="828689" y="234057"/>
                      <a:pt x="831400" y="234057"/>
                    </a:cubicBezTo>
                    <a:lnTo>
                      <a:pt x="831400" y="234057"/>
                    </a:lnTo>
                    <a:close/>
                    <a:moveTo>
                      <a:pt x="812422" y="234057"/>
                    </a:moveTo>
                    <a:cubicBezTo>
                      <a:pt x="815133" y="234057"/>
                      <a:pt x="816941" y="235864"/>
                      <a:pt x="816941" y="238576"/>
                    </a:cubicBezTo>
                    <a:cubicBezTo>
                      <a:pt x="816941" y="241287"/>
                      <a:pt x="815133" y="243094"/>
                      <a:pt x="812422" y="243094"/>
                    </a:cubicBezTo>
                    <a:cubicBezTo>
                      <a:pt x="809711" y="243094"/>
                      <a:pt x="807904" y="241287"/>
                      <a:pt x="807904" y="238576"/>
                    </a:cubicBezTo>
                    <a:cubicBezTo>
                      <a:pt x="807904" y="235864"/>
                      <a:pt x="809711" y="234057"/>
                      <a:pt x="812422" y="234057"/>
                    </a:cubicBezTo>
                    <a:lnTo>
                      <a:pt x="812422" y="234057"/>
                    </a:lnTo>
                    <a:close/>
                    <a:moveTo>
                      <a:pt x="793445" y="234057"/>
                    </a:moveTo>
                    <a:cubicBezTo>
                      <a:pt x="796156" y="234057"/>
                      <a:pt x="797963" y="235864"/>
                      <a:pt x="797963" y="238576"/>
                    </a:cubicBezTo>
                    <a:cubicBezTo>
                      <a:pt x="797963" y="241287"/>
                      <a:pt x="796156" y="243094"/>
                      <a:pt x="793445" y="243094"/>
                    </a:cubicBezTo>
                    <a:cubicBezTo>
                      <a:pt x="790733" y="243094"/>
                      <a:pt x="788926" y="241287"/>
                      <a:pt x="788926" y="238576"/>
                    </a:cubicBezTo>
                    <a:cubicBezTo>
                      <a:pt x="788926" y="235864"/>
                      <a:pt x="790733" y="234057"/>
                      <a:pt x="793445" y="234057"/>
                    </a:cubicBezTo>
                    <a:lnTo>
                      <a:pt x="793445" y="234057"/>
                    </a:lnTo>
                    <a:close/>
                    <a:moveTo>
                      <a:pt x="774467" y="234057"/>
                    </a:moveTo>
                    <a:cubicBezTo>
                      <a:pt x="777178" y="234057"/>
                      <a:pt x="778985" y="235864"/>
                      <a:pt x="778985" y="238576"/>
                    </a:cubicBezTo>
                    <a:cubicBezTo>
                      <a:pt x="778985" y="241287"/>
                      <a:pt x="777178" y="243094"/>
                      <a:pt x="774467" y="243094"/>
                    </a:cubicBezTo>
                    <a:cubicBezTo>
                      <a:pt x="771756" y="243094"/>
                      <a:pt x="769948" y="241287"/>
                      <a:pt x="769948" y="238576"/>
                    </a:cubicBezTo>
                    <a:cubicBezTo>
                      <a:pt x="769948" y="235864"/>
                      <a:pt x="771756" y="234057"/>
                      <a:pt x="774467" y="234057"/>
                    </a:cubicBezTo>
                    <a:lnTo>
                      <a:pt x="774467" y="234057"/>
                    </a:lnTo>
                    <a:close/>
                    <a:moveTo>
                      <a:pt x="756393" y="234057"/>
                    </a:moveTo>
                    <a:cubicBezTo>
                      <a:pt x="759104" y="234057"/>
                      <a:pt x="760912" y="235864"/>
                      <a:pt x="760912" y="238576"/>
                    </a:cubicBezTo>
                    <a:cubicBezTo>
                      <a:pt x="760912" y="241287"/>
                      <a:pt x="759104" y="243094"/>
                      <a:pt x="756393" y="243094"/>
                    </a:cubicBezTo>
                    <a:cubicBezTo>
                      <a:pt x="753682" y="243094"/>
                      <a:pt x="751875" y="241287"/>
                      <a:pt x="751875" y="238576"/>
                    </a:cubicBezTo>
                    <a:cubicBezTo>
                      <a:pt x="750971" y="235864"/>
                      <a:pt x="753682" y="234057"/>
                      <a:pt x="756393" y="234057"/>
                    </a:cubicBezTo>
                    <a:lnTo>
                      <a:pt x="756393" y="234057"/>
                    </a:lnTo>
                    <a:close/>
                    <a:moveTo>
                      <a:pt x="737415" y="234057"/>
                    </a:moveTo>
                    <a:cubicBezTo>
                      <a:pt x="740126" y="234057"/>
                      <a:pt x="741934" y="235864"/>
                      <a:pt x="741934" y="238576"/>
                    </a:cubicBezTo>
                    <a:cubicBezTo>
                      <a:pt x="741934" y="241287"/>
                      <a:pt x="740126" y="243094"/>
                      <a:pt x="737415" y="243094"/>
                    </a:cubicBezTo>
                    <a:cubicBezTo>
                      <a:pt x="734704" y="243094"/>
                      <a:pt x="732897" y="241287"/>
                      <a:pt x="732897" y="238576"/>
                    </a:cubicBezTo>
                    <a:cubicBezTo>
                      <a:pt x="732897" y="235864"/>
                      <a:pt x="734704" y="234057"/>
                      <a:pt x="737415" y="234057"/>
                    </a:cubicBezTo>
                    <a:lnTo>
                      <a:pt x="737415" y="234057"/>
                    </a:lnTo>
                    <a:close/>
                    <a:moveTo>
                      <a:pt x="718438" y="234057"/>
                    </a:moveTo>
                    <a:cubicBezTo>
                      <a:pt x="721149" y="234057"/>
                      <a:pt x="722956" y="235864"/>
                      <a:pt x="722956" y="238576"/>
                    </a:cubicBezTo>
                    <a:cubicBezTo>
                      <a:pt x="722956" y="241287"/>
                      <a:pt x="721149" y="243094"/>
                      <a:pt x="718438" y="243094"/>
                    </a:cubicBezTo>
                    <a:cubicBezTo>
                      <a:pt x="715727" y="243094"/>
                      <a:pt x="713919" y="241287"/>
                      <a:pt x="713919" y="238576"/>
                    </a:cubicBezTo>
                    <a:cubicBezTo>
                      <a:pt x="713919" y="235864"/>
                      <a:pt x="715727" y="234057"/>
                      <a:pt x="718438" y="234057"/>
                    </a:cubicBezTo>
                    <a:lnTo>
                      <a:pt x="718438" y="234057"/>
                    </a:lnTo>
                    <a:close/>
                    <a:moveTo>
                      <a:pt x="699460" y="234057"/>
                    </a:moveTo>
                    <a:cubicBezTo>
                      <a:pt x="702171" y="234057"/>
                      <a:pt x="703979" y="235864"/>
                      <a:pt x="703979" y="238576"/>
                    </a:cubicBezTo>
                    <a:cubicBezTo>
                      <a:pt x="703979" y="241287"/>
                      <a:pt x="702171" y="243094"/>
                      <a:pt x="699460" y="243094"/>
                    </a:cubicBezTo>
                    <a:cubicBezTo>
                      <a:pt x="696749" y="243094"/>
                      <a:pt x="694942" y="241287"/>
                      <a:pt x="694942" y="238576"/>
                    </a:cubicBezTo>
                    <a:cubicBezTo>
                      <a:pt x="694942" y="235864"/>
                      <a:pt x="696749" y="234057"/>
                      <a:pt x="699460" y="234057"/>
                    </a:cubicBezTo>
                    <a:lnTo>
                      <a:pt x="699460" y="234057"/>
                    </a:lnTo>
                    <a:close/>
                    <a:moveTo>
                      <a:pt x="680483" y="234057"/>
                    </a:moveTo>
                    <a:cubicBezTo>
                      <a:pt x="683194" y="234057"/>
                      <a:pt x="685001" y="235864"/>
                      <a:pt x="685001" y="238576"/>
                    </a:cubicBezTo>
                    <a:cubicBezTo>
                      <a:pt x="685001" y="241287"/>
                      <a:pt x="683194" y="243094"/>
                      <a:pt x="680483" y="243094"/>
                    </a:cubicBezTo>
                    <a:cubicBezTo>
                      <a:pt x="677771" y="243094"/>
                      <a:pt x="675964" y="241287"/>
                      <a:pt x="675964" y="238576"/>
                    </a:cubicBezTo>
                    <a:cubicBezTo>
                      <a:pt x="675964" y="235864"/>
                      <a:pt x="678675" y="234057"/>
                      <a:pt x="680483" y="234057"/>
                    </a:cubicBezTo>
                    <a:lnTo>
                      <a:pt x="680483" y="234057"/>
                    </a:lnTo>
                    <a:close/>
                    <a:moveTo>
                      <a:pt x="662409" y="234057"/>
                    </a:moveTo>
                    <a:cubicBezTo>
                      <a:pt x="665120" y="234057"/>
                      <a:pt x="666927" y="235864"/>
                      <a:pt x="666927" y="238576"/>
                    </a:cubicBezTo>
                    <a:cubicBezTo>
                      <a:pt x="666927" y="241287"/>
                      <a:pt x="665120" y="243094"/>
                      <a:pt x="662409" y="243094"/>
                    </a:cubicBezTo>
                    <a:cubicBezTo>
                      <a:pt x="659698" y="243094"/>
                      <a:pt x="657890" y="241287"/>
                      <a:pt x="657890" y="238576"/>
                    </a:cubicBezTo>
                    <a:cubicBezTo>
                      <a:pt x="656987" y="235864"/>
                      <a:pt x="659698" y="234057"/>
                      <a:pt x="662409" y="234057"/>
                    </a:cubicBezTo>
                    <a:lnTo>
                      <a:pt x="662409" y="234057"/>
                    </a:lnTo>
                    <a:close/>
                    <a:moveTo>
                      <a:pt x="643431" y="234057"/>
                    </a:moveTo>
                    <a:cubicBezTo>
                      <a:pt x="646142" y="234057"/>
                      <a:pt x="647950" y="235864"/>
                      <a:pt x="647950" y="238576"/>
                    </a:cubicBezTo>
                    <a:cubicBezTo>
                      <a:pt x="647950" y="241287"/>
                      <a:pt x="646142" y="243094"/>
                      <a:pt x="643431" y="243094"/>
                    </a:cubicBezTo>
                    <a:cubicBezTo>
                      <a:pt x="640720" y="243094"/>
                      <a:pt x="638913" y="241287"/>
                      <a:pt x="638913" y="238576"/>
                    </a:cubicBezTo>
                    <a:cubicBezTo>
                      <a:pt x="638913" y="235864"/>
                      <a:pt x="640720" y="234057"/>
                      <a:pt x="643431" y="234057"/>
                    </a:cubicBezTo>
                    <a:lnTo>
                      <a:pt x="643431" y="234057"/>
                    </a:lnTo>
                    <a:close/>
                    <a:moveTo>
                      <a:pt x="624453" y="234057"/>
                    </a:moveTo>
                    <a:cubicBezTo>
                      <a:pt x="627165" y="234057"/>
                      <a:pt x="628972" y="235864"/>
                      <a:pt x="628972" y="238576"/>
                    </a:cubicBezTo>
                    <a:cubicBezTo>
                      <a:pt x="628972" y="241287"/>
                      <a:pt x="627165" y="243094"/>
                      <a:pt x="624453" y="243094"/>
                    </a:cubicBezTo>
                    <a:cubicBezTo>
                      <a:pt x="621742" y="243094"/>
                      <a:pt x="619935" y="241287"/>
                      <a:pt x="619935" y="238576"/>
                    </a:cubicBezTo>
                    <a:cubicBezTo>
                      <a:pt x="619935" y="235864"/>
                      <a:pt x="621742" y="234057"/>
                      <a:pt x="624453" y="234057"/>
                    </a:cubicBezTo>
                    <a:lnTo>
                      <a:pt x="624453" y="234057"/>
                    </a:lnTo>
                    <a:close/>
                    <a:moveTo>
                      <a:pt x="605476" y="234057"/>
                    </a:moveTo>
                    <a:cubicBezTo>
                      <a:pt x="608187" y="234057"/>
                      <a:pt x="609994" y="235864"/>
                      <a:pt x="609994" y="238576"/>
                    </a:cubicBezTo>
                    <a:cubicBezTo>
                      <a:pt x="609994" y="241287"/>
                      <a:pt x="608187" y="243094"/>
                      <a:pt x="605476" y="243094"/>
                    </a:cubicBezTo>
                    <a:cubicBezTo>
                      <a:pt x="602765" y="243094"/>
                      <a:pt x="600957" y="241287"/>
                      <a:pt x="600957" y="238576"/>
                    </a:cubicBezTo>
                    <a:cubicBezTo>
                      <a:pt x="600957" y="235864"/>
                      <a:pt x="602765" y="234057"/>
                      <a:pt x="605476" y="234057"/>
                    </a:cubicBezTo>
                    <a:lnTo>
                      <a:pt x="605476" y="234057"/>
                    </a:lnTo>
                    <a:close/>
                    <a:moveTo>
                      <a:pt x="586498" y="234057"/>
                    </a:moveTo>
                    <a:cubicBezTo>
                      <a:pt x="589209" y="234057"/>
                      <a:pt x="591017" y="235864"/>
                      <a:pt x="591017" y="238576"/>
                    </a:cubicBezTo>
                    <a:cubicBezTo>
                      <a:pt x="591017" y="241287"/>
                      <a:pt x="589209" y="243094"/>
                      <a:pt x="586498" y="243094"/>
                    </a:cubicBezTo>
                    <a:cubicBezTo>
                      <a:pt x="583787" y="243094"/>
                      <a:pt x="581980" y="241287"/>
                      <a:pt x="581980" y="238576"/>
                    </a:cubicBezTo>
                    <a:cubicBezTo>
                      <a:pt x="581980" y="235864"/>
                      <a:pt x="584691" y="234057"/>
                      <a:pt x="586498" y="234057"/>
                    </a:cubicBezTo>
                    <a:lnTo>
                      <a:pt x="586498" y="234057"/>
                    </a:lnTo>
                    <a:close/>
                    <a:moveTo>
                      <a:pt x="568424" y="234057"/>
                    </a:moveTo>
                    <a:cubicBezTo>
                      <a:pt x="571135" y="234057"/>
                      <a:pt x="572943" y="235864"/>
                      <a:pt x="572943" y="238576"/>
                    </a:cubicBezTo>
                    <a:cubicBezTo>
                      <a:pt x="572943" y="241287"/>
                      <a:pt x="571135" y="243094"/>
                      <a:pt x="568424" y="243094"/>
                    </a:cubicBezTo>
                    <a:cubicBezTo>
                      <a:pt x="565713" y="243094"/>
                      <a:pt x="563906" y="241287"/>
                      <a:pt x="563906" y="238576"/>
                    </a:cubicBezTo>
                    <a:cubicBezTo>
                      <a:pt x="563906" y="235864"/>
                      <a:pt x="565713" y="234057"/>
                      <a:pt x="568424" y="234057"/>
                    </a:cubicBezTo>
                    <a:lnTo>
                      <a:pt x="568424" y="234057"/>
                    </a:lnTo>
                    <a:close/>
                    <a:moveTo>
                      <a:pt x="549447" y="234057"/>
                    </a:moveTo>
                    <a:cubicBezTo>
                      <a:pt x="552158" y="234057"/>
                      <a:pt x="553965" y="235864"/>
                      <a:pt x="553965" y="238576"/>
                    </a:cubicBezTo>
                    <a:cubicBezTo>
                      <a:pt x="553965" y="241287"/>
                      <a:pt x="552158" y="243094"/>
                      <a:pt x="549447" y="243094"/>
                    </a:cubicBezTo>
                    <a:cubicBezTo>
                      <a:pt x="546736" y="243094"/>
                      <a:pt x="544928" y="241287"/>
                      <a:pt x="544928" y="238576"/>
                    </a:cubicBezTo>
                    <a:cubicBezTo>
                      <a:pt x="544928" y="235864"/>
                      <a:pt x="546736" y="234057"/>
                      <a:pt x="549447" y="234057"/>
                    </a:cubicBezTo>
                    <a:lnTo>
                      <a:pt x="549447" y="234057"/>
                    </a:lnTo>
                    <a:close/>
                    <a:moveTo>
                      <a:pt x="530469" y="234057"/>
                    </a:moveTo>
                    <a:cubicBezTo>
                      <a:pt x="533180" y="234057"/>
                      <a:pt x="534988" y="235864"/>
                      <a:pt x="534988" y="238576"/>
                    </a:cubicBezTo>
                    <a:cubicBezTo>
                      <a:pt x="534988" y="241287"/>
                      <a:pt x="533180" y="243094"/>
                      <a:pt x="530469" y="243094"/>
                    </a:cubicBezTo>
                    <a:cubicBezTo>
                      <a:pt x="527758" y="243094"/>
                      <a:pt x="525951" y="241287"/>
                      <a:pt x="525951" y="238576"/>
                    </a:cubicBezTo>
                    <a:cubicBezTo>
                      <a:pt x="525951" y="235864"/>
                      <a:pt x="527758" y="234057"/>
                      <a:pt x="530469" y="234057"/>
                    </a:cubicBezTo>
                    <a:lnTo>
                      <a:pt x="530469" y="234057"/>
                    </a:lnTo>
                    <a:close/>
                    <a:moveTo>
                      <a:pt x="511492" y="234057"/>
                    </a:moveTo>
                    <a:cubicBezTo>
                      <a:pt x="514203" y="234057"/>
                      <a:pt x="516010" y="235864"/>
                      <a:pt x="516010" y="238576"/>
                    </a:cubicBezTo>
                    <a:cubicBezTo>
                      <a:pt x="516010" y="241287"/>
                      <a:pt x="514203" y="243094"/>
                      <a:pt x="511492" y="243094"/>
                    </a:cubicBezTo>
                    <a:cubicBezTo>
                      <a:pt x="508780" y="243094"/>
                      <a:pt x="506973" y="241287"/>
                      <a:pt x="506973" y="238576"/>
                    </a:cubicBezTo>
                    <a:cubicBezTo>
                      <a:pt x="506973" y="235864"/>
                      <a:pt x="508780" y="234057"/>
                      <a:pt x="511492" y="234057"/>
                    </a:cubicBezTo>
                    <a:lnTo>
                      <a:pt x="511492" y="234057"/>
                    </a:lnTo>
                    <a:close/>
                    <a:moveTo>
                      <a:pt x="493418" y="234057"/>
                    </a:moveTo>
                    <a:cubicBezTo>
                      <a:pt x="496129" y="234057"/>
                      <a:pt x="497936" y="235864"/>
                      <a:pt x="497936" y="238576"/>
                    </a:cubicBezTo>
                    <a:cubicBezTo>
                      <a:pt x="497936" y="241287"/>
                      <a:pt x="496129" y="243094"/>
                      <a:pt x="493418" y="243094"/>
                    </a:cubicBezTo>
                    <a:cubicBezTo>
                      <a:pt x="490707" y="243094"/>
                      <a:pt x="488899" y="241287"/>
                      <a:pt x="488899" y="238576"/>
                    </a:cubicBezTo>
                    <a:cubicBezTo>
                      <a:pt x="487995" y="235864"/>
                      <a:pt x="490707" y="234057"/>
                      <a:pt x="493418" y="234057"/>
                    </a:cubicBezTo>
                    <a:lnTo>
                      <a:pt x="493418" y="234057"/>
                    </a:lnTo>
                    <a:close/>
                    <a:moveTo>
                      <a:pt x="474440" y="234057"/>
                    </a:moveTo>
                    <a:cubicBezTo>
                      <a:pt x="477151" y="234057"/>
                      <a:pt x="478959" y="235864"/>
                      <a:pt x="478959" y="238576"/>
                    </a:cubicBezTo>
                    <a:cubicBezTo>
                      <a:pt x="478959" y="241287"/>
                      <a:pt x="477151" y="243094"/>
                      <a:pt x="474440" y="243094"/>
                    </a:cubicBezTo>
                    <a:cubicBezTo>
                      <a:pt x="471729" y="243094"/>
                      <a:pt x="469922" y="241287"/>
                      <a:pt x="469922" y="238576"/>
                    </a:cubicBezTo>
                    <a:cubicBezTo>
                      <a:pt x="469922" y="235864"/>
                      <a:pt x="471729" y="234057"/>
                      <a:pt x="474440" y="234057"/>
                    </a:cubicBezTo>
                    <a:lnTo>
                      <a:pt x="474440" y="234057"/>
                    </a:lnTo>
                    <a:close/>
                    <a:moveTo>
                      <a:pt x="455462" y="234057"/>
                    </a:moveTo>
                    <a:cubicBezTo>
                      <a:pt x="458174" y="234057"/>
                      <a:pt x="459981" y="235864"/>
                      <a:pt x="459981" y="238576"/>
                    </a:cubicBezTo>
                    <a:cubicBezTo>
                      <a:pt x="459981" y="241287"/>
                      <a:pt x="458174" y="243094"/>
                      <a:pt x="455462" y="243094"/>
                    </a:cubicBezTo>
                    <a:cubicBezTo>
                      <a:pt x="452751" y="243094"/>
                      <a:pt x="450944" y="241287"/>
                      <a:pt x="450944" y="238576"/>
                    </a:cubicBezTo>
                    <a:cubicBezTo>
                      <a:pt x="450944" y="235864"/>
                      <a:pt x="452751" y="234057"/>
                      <a:pt x="455462" y="234057"/>
                    </a:cubicBezTo>
                    <a:lnTo>
                      <a:pt x="455462" y="234057"/>
                    </a:lnTo>
                    <a:close/>
                    <a:moveTo>
                      <a:pt x="436485" y="234057"/>
                    </a:moveTo>
                    <a:cubicBezTo>
                      <a:pt x="439196" y="234057"/>
                      <a:pt x="441003" y="235864"/>
                      <a:pt x="441003" y="238576"/>
                    </a:cubicBezTo>
                    <a:cubicBezTo>
                      <a:pt x="441003" y="241287"/>
                      <a:pt x="439196" y="243094"/>
                      <a:pt x="436485" y="243094"/>
                    </a:cubicBezTo>
                    <a:cubicBezTo>
                      <a:pt x="433774" y="243094"/>
                      <a:pt x="431966" y="241287"/>
                      <a:pt x="431966" y="238576"/>
                    </a:cubicBezTo>
                    <a:cubicBezTo>
                      <a:pt x="431966" y="235864"/>
                      <a:pt x="433774" y="234057"/>
                      <a:pt x="436485" y="234057"/>
                    </a:cubicBezTo>
                    <a:lnTo>
                      <a:pt x="436485" y="234057"/>
                    </a:lnTo>
                    <a:close/>
                    <a:moveTo>
                      <a:pt x="417507" y="234057"/>
                    </a:moveTo>
                    <a:cubicBezTo>
                      <a:pt x="420218" y="234057"/>
                      <a:pt x="422026" y="235864"/>
                      <a:pt x="422026" y="238576"/>
                    </a:cubicBezTo>
                    <a:cubicBezTo>
                      <a:pt x="422026" y="241287"/>
                      <a:pt x="420218" y="243094"/>
                      <a:pt x="417507" y="243094"/>
                    </a:cubicBezTo>
                    <a:cubicBezTo>
                      <a:pt x="414796" y="243094"/>
                      <a:pt x="412989" y="241287"/>
                      <a:pt x="412989" y="238576"/>
                    </a:cubicBezTo>
                    <a:cubicBezTo>
                      <a:pt x="412989" y="235864"/>
                      <a:pt x="415700" y="234057"/>
                      <a:pt x="417507" y="234057"/>
                    </a:cubicBezTo>
                    <a:lnTo>
                      <a:pt x="417507" y="234057"/>
                    </a:lnTo>
                    <a:close/>
                    <a:moveTo>
                      <a:pt x="399433" y="234057"/>
                    </a:moveTo>
                    <a:cubicBezTo>
                      <a:pt x="402144" y="234057"/>
                      <a:pt x="403952" y="235864"/>
                      <a:pt x="403952" y="238576"/>
                    </a:cubicBezTo>
                    <a:cubicBezTo>
                      <a:pt x="403952" y="241287"/>
                      <a:pt x="402144" y="243094"/>
                      <a:pt x="399433" y="243094"/>
                    </a:cubicBezTo>
                    <a:cubicBezTo>
                      <a:pt x="396722" y="243094"/>
                      <a:pt x="394915" y="241287"/>
                      <a:pt x="394915" y="238576"/>
                    </a:cubicBezTo>
                    <a:cubicBezTo>
                      <a:pt x="394011" y="235864"/>
                      <a:pt x="396722" y="234057"/>
                      <a:pt x="399433" y="234057"/>
                    </a:cubicBezTo>
                    <a:lnTo>
                      <a:pt x="399433" y="234057"/>
                    </a:lnTo>
                    <a:close/>
                    <a:moveTo>
                      <a:pt x="380456" y="234057"/>
                    </a:moveTo>
                    <a:cubicBezTo>
                      <a:pt x="383167" y="234057"/>
                      <a:pt x="384974" y="235864"/>
                      <a:pt x="384974" y="238576"/>
                    </a:cubicBezTo>
                    <a:cubicBezTo>
                      <a:pt x="384974" y="241287"/>
                      <a:pt x="383167" y="243094"/>
                      <a:pt x="380456" y="243094"/>
                    </a:cubicBezTo>
                    <a:cubicBezTo>
                      <a:pt x="377745" y="243094"/>
                      <a:pt x="375937" y="241287"/>
                      <a:pt x="375937" y="238576"/>
                    </a:cubicBezTo>
                    <a:cubicBezTo>
                      <a:pt x="375937" y="235864"/>
                      <a:pt x="377745" y="234057"/>
                      <a:pt x="380456" y="234057"/>
                    </a:cubicBezTo>
                    <a:lnTo>
                      <a:pt x="380456" y="234057"/>
                    </a:lnTo>
                    <a:close/>
                    <a:moveTo>
                      <a:pt x="361478" y="234057"/>
                    </a:moveTo>
                    <a:cubicBezTo>
                      <a:pt x="364189" y="234057"/>
                      <a:pt x="365997" y="235864"/>
                      <a:pt x="365997" y="238576"/>
                    </a:cubicBezTo>
                    <a:cubicBezTo>
                      <a:pt x="365997" y="241287"/>
                      <a:pt x="364189" y="243094"/>
                      <a:pt x="361478" y="243094"/>
                    </a:cubicBezTo>
                    <a:cubicBezTo>
                      <a:pt x="358767" y="243094"/>
                      <a:pt x="356960" y="241287"/>
                      <a:pt x="356960" y="238576"/>
                    </a:cubicBezTo>
                    <a:cubicBezTo>
                      <a:pt x="356960" y="235864"/>
                      <a:pt x="358767" y="234057"/>
                      <a:pt x="361478" y="234057"/>
                    </a:cubicBezTo>
                    <a:lnTo>
                      <a:pt x="361478" y="234057"/>
                    </a:lnTo>
                    <a:close/>
                    <a:moveTo>
                      <a:pt x="342501" y="234057"/>
                    </a:moveTo>
                    <a:cubicBezTo>
                      <a:pt x="345212" y="234057"/>
                      <a:pt x="347019" y="235864"/>
                      <a:pt x="347019" y="238576"/>
                    </a:cubicBezTo>
                    <a:cubicBezTo>
                      <a:pt x="347019" y="241287"/>
                      <a:pt x="345212" y="243094"/>
                      <a:pt x="342501" y="243094"/>
                    </a:cubicBezTo>
                    <a:cubicBezTo>
                      <a:pt x="339789" y="243094"/>
                      <a:pt x="337982" y="241287"/>
                      <a:pt x="337982" y="238576"/>
                    </a:cubicBezTo>
                    <a:cubicBezTo>
                      <a:pt x="337982" y="235864"/>
                      <a:pt x="339789" y="234057"/>
                      <a:pt x="342501" y="234057"/>
                    </a:cubicBezTo>
                    <a:lnTo>
                      <a:pt x="342501" y="234057"/>
                    </a:lnTo>
                    <a:close/>
                    <a:moveTo>
                      <a:pt x="323523" y="234057"/>
                    </a:moveTo>
                    <a:cubicBezTo>
                      <a:pt x="326234" y="234057"/>
                      <a:pt x="328041" y="235864"/>
                      <a:pt x="328041" y="238576"/>
                    </a:cubicBezTo>
                    <a:cubicBezTo>
                      <a:pt x="328041" y="241287"/>
                      <a:pt x="326234" y="243094"/>
                      <a:pt x="323523" y="243094"/>
                    </a:cubicBezTo>
                    <a:cubicBezTo>
                      <a:pt x="320812" y="243094"/>
                      <a:pt x="319004" y="241287"/>
                      <a:pt x="319004" y="238576"/>
                    </a:cubicBezTo>
                    <a:cubicBezTo>
                      <a:pt x="319004" y="235864"/>
                      <a:pt x="321716" y="234057"/>
                      <a:pt x="323523" y="234057"/>
                    </a:cubicBezTo>
                    <a:lnTo>
                      <a:pt x="323523" y="234057"/>
                    </a:lnTo>
                    <a:close/>
                    <a:moveTo>
                      <a:pt x="305449" y="234057"/>
                    </a:moveTo>
                    <a:cubicBezTo>
                      <a:pt x="308160" y="234057"/>
                      <a:pt x="309968" y="235864"/>
                      <a:pt x="309968" y="238576"/>
                    </a:cubicBezTo>
                    <a:cubicBezTo>
                      <a:pt x="309968" y="241287"/>
                      <a:pt x="308160" y="243094"/>
                      <a:pt x="305449" y="243094"/>
                    </a:cubicBezTo>
                    <a:cubicBezTo>
                      <a:pt x="302738" y="243094"/>
                      <a:pt x="300931" y="241287"/>
                      <a:pt x="300931" y="238576"/>
                    </a:cubicBezTo>
                    <a:cubicBezTo>
                      <a:pt x="300027" y="235864"/>
                      <a:pt x="302738" y="234057"/>
                      <a:pt x="305449" y="234057"/>
                    </a:cubicBezTo>
                    <a:lnTo>
                      <a:pt x="305449" y="234057"/>
                    </a:lnTo>
                    <a:close/>
                    <a:moveTo>
                      <a:pt x="286471" y="234057"/>
                    </a:moveTo>
                    <a:cubicBezTo>
                      <a:pt x="289182" y="234057"/>
                      <a:pt x="290990" y="235864"/>
                      <a:pt x="290990" y="238576"/>
                    </a:cubicBezTo>
                    <a:cubicBezTo>
                      <a:pt x="290990" y="241287"/>
                      <a:pt x="289182" y="243094"/>
                      <a:pt x="286471" y="243094"/>
                    </a:cubicBezTo>
                    <a:cubicBezTo>
                      <a:pt x="283760" y="243094"/>
                      <a:pt x="281953" y="241287"/>
                      <a:pt x="281953" y="238576"/>
                    </a:cubicBezTo>
                    <a:cubicBezTo>
                      <a:pt x="281953" y="235864"/>
                      <a:pt x="283760" y="234057"/>
                      <a:pt x="286471" y="234057"/>
                    </a:cubicBezTo>
                    <a:lnTo>
                      <a:pt x="286471" y="234057"/>
                    </a:lnTo>
                    <a:close/>
                    <a:moveTo>
                      <a:pt x="840437" y="225020"/>
                    </a:moveTo>
                    <a:cubicBezTo>
                      <a:pt x="843148" y="225020"/>
                      <a:pt x="844955" y="226828"/>
                      <a:pt x="844955" y="229539"/>
                    </a:cubicBezTo>
                    <a:cubicBezTo>
                      <a:pt x="844955" y="232250"/>
                      <a:pt x="843148" y="234057"/>
                      <a:pt x="840437" y="234057"/>
                    </a:cubicBezTo>
                    <a:cubicBezTo>
                      <a:pt x="837726" y="234057"/>
                      <a:pt x="835918" y="232250"/>
                      <a:pt x="835918" y="229539"/>
                    </a:cubicBezTo>
                    <a:cubicBezTo>
                      <a:pt x="835918" y="226828"/>
                      <a:pt x="837726" y="225020"/>
                      <a:pt x="840437" y="225020"/>
                    </a:cubicBezTo>
                    <a:lnTo>
                      <a:pt x="840437" y="225020"/>
                    </a:lnTo>
                    <a:close/>
                    <a:moveTo>
                      <a:pt x="821459" y="225020"/>
                    </a:moveTo>
                    <a:cubicBezTo>
                      <a:pt x="824170" y="225020"/>
                      <a:pt x="825978" y="226828"/>
                      <a:pt x="825978" y="229539"/>
                    </a:cubicBezTo>
                    <a:cubicBezTo>
                      <a:pt x="825978" y="232250"/>
                      <a:pt x="824170" y="234057"/>
                      <a:pt x="821459" y="234057"/>
                    </a:cubicBezTo>
                    <a:cubicBezTo>
                      <a:pt x="818748" y="234057"/>
                      <a:pt x="816941" y="232250"/>
                      <a:pt x="816941" y="229539"/>
                    </a:cubicBezTo>
                    <a:cubicBezTo>
                      <a:pt x="816941" y="226828"/>
                      <a:pt x="818748" y="225020"/>
                      <a:pt x="821459" y="225020"/>
                    </a:cubicBezTo>
                    <a:lnTo>
                      <a:pt x="821459" y="225020"/>
                    </a:lnTo>
                    <a:close/>
                    <a:moveTo>
                      <a:pt x="803385" y="225020"/>
                    </a:moveTo>
                    <a:cubicBezTo>
                      <a:pt x="806096" y="225020"/>
                      <a:pt x="807904" y="226828"/>
                      <a:pt x="807904" y="229539"/>
                    </a:cubicBezTo>
                    <a:cubicBezTo>
                      <a:pt x="807904" y="232250"/>
                      <a:pt x="806096" y="234057"/>
                      <a:pt x="803385" y="234057"/>
                    </a:cubicBezTo>
                    <a:cubicBezTo>
                      <a:pt x="800674" y="234057"/>
                      <a:pt x="798867" y="232250"/>
                      <a:pt x="798867" y="229539"/>
                    </a:cubicBezTo>
                    <a:cubicBezTo>
                      <a:pt x="797963" y="226828"/>
                      <a:pt x="800674" y="225020"/>
                      <a:pt x="803385" y="225020"/>
                    </a:cubicBezTo>
                    <a:lnTo>
                      <a:pt x="803385" y="225020"/>
                    </a:lnTo>
                    <a:close/>
                    <a:moveTo>
                      <a:pt x="784408" y="225020"/>
                    </a:moveTo>
                    <a:cubicBezTo>
                      <a:pt x="787119" y="225020"/>
                      <a:pt x="788926" y="226828"/>
                      <a:pt x="788926" y="229539"/>
                    </a:cubicBezTo>
                    <a:cubicBezTo>
                      <a:pt x="788926" y="232250"/>
                      <a:pt x="787119" y="234057"/>
                      <a:pt x="784408" y="234057"/>
                    </a:cubicBezTo>
                    <a:cubicBezTo>
                      <a:pt x="781696" y="234057"/>
                      <a:pt x="779889" y="232250"/>
                      <a:pt x="779889" y="229539"/>
                    </a:cubicBezTo>
                    <a:cubicBezTo>
                      <a:pt x="778985" y="226828"/>
                      <a:pt x="781696" y="225020"/>
                      <a:pt x="784408" y="225020"/>
                    </a:cubicBezTo>
                    <a:lnTo>
                      <a:pt x="784408" y="225020"/>
                    </a:lnTo>
                    <a:close/>
                    <a:moveTo>
                      <a:pt x="765430" y="225020"/>
                    </a:moveTo>
                    <a:cubicBezTo>
                      <a:pt x="768141" y="225020"/>
                      <a:pt x="769948" y="226828"/>
                      <a:pt x="769948" y="229539"/>
                    </a:cubicBezTo>
                    <a:cubicBezTo>
                      <a:pt x="769948" y="232250"/>
                      <a:pt x="768141" y="234057"/>
                      <a:pt x="765430" y="234057"/>
                    </a:cubicBezTo>
                    <a:cubicBezTo>
                      <a:pt x="762719" y="234057"/>
                      <a:pt x="760912" y="232250"/>
                      <a:pt x="760912" y="229539"/>
                    </a:cubicBezTo>
                    <a:cubicBezTo>
                      <a:pt x="760912" y="226828"/>
                      <a:pt x="762719" y="225020"/>
                      <a:pt x="765430" y="225020"/>
                    </a:cubicBezTo>
                    <a:lnTo>
                      <a:pt x="765430" y="225020"/>
                    </a:lnTo>
                    <a:close/>
                    <a:moveTo>
                      <a:pt x="746452" y="225020"/>
                    </a:moveTo>
                    <a:cubicBezTo>
                      <a:pt x="749163" y="225020"/>
                      <a:pt x="750971" y="226828"/>
                      <a:pt x="750971" y="229539"/>
                    </a:cubicBezTo>
                    <a:cubicBezTo>
                      <a:pt x="750971" y="232250"/>
                      <a:pt x="749163" y="234057"/>
                      <a:pt x="746452" y="234057"/>
                    </a:cubicBezTo>
                    <a:cubicBezTo>
                      <a:pt x="743741" y="234057"/>
                      <a:pt x="741934" y="232250"/>
                      <a:pt x="741934" y="229539"/>
                    </a:cubicBezTo>
                    <a:cubicBezTo>
                      <a:pt x="741934" y="226828"/>
                      <a:pt x="743741" y="225020"/>
                      <a:pt x="746452" y="225020"/>
                    </a:cubicBezTo>
                    <a:lnTo>
                      <a:pt x="746452" y="225020"/>
                    </a:lnTo>
                    <a:close/>
                    <a:moveTo>
                      <a:pt x="727475" y="225020"/>
                    </a:moveTo>
                    <a:cubicBezTo>
                      <a:pt x="730186" y="225020"/>
                      <a:pt x="731993" y="226828"/>
                      <a:pt x="731993" y="229539"/>
                    </a:cubicBezTo>
                    <a:cubicBezTo>
                      <a:pt x="731993" y="232250"/>
                      <a:pt x="730186" y="234057"/>
                      <a:pt x="727475" y="234057"/>
                    </a:cubicBezTo>
                    <a:cubicBezTo>
                      <a:pt x="724764" y="234057"/>
                      <a:pt x="722956" y="232250"/>
                      <a:pt x="722956" y="229539"/>
                    </a:cubicBezTo>
                    <a:cubicBezTo>
                      <a:pt x="722956" y="226828"/>
                      <a:pt x="724764" y="225020"/>
                      <a:pt x="727475" y="225020"/>
                    </a:cubicBezTo>
                    <a:lnTo>
                      <a:pt x="727475" y="225020"/>
                    </a:lnTo>
                    <a:close/>
                    <a:moveTo>
                      <a:pt x="709401" y="225020"/>
                    </a:moveTo>
                    <a:cubicBezTo>
                      <a:pt x="712112" y="225020"/>
                      <a:pt x="713919" y="226828"/>
                      <a:pt x="713919" y="229539"/>
                    </a:cubicBezTo>
                    <a:cubicBezTo>
                      <a:pt x="713919" y="232250"/>
                      <a:pt x="712112" y="234057"/>
                      <a:pt x="709401" y="234057"/>
                    </a:cubicBezTo>
                    <a:cubicBezTo>
                      <a:pt x="706690" y="234057"/>
                      <a:pt x="704882" y="232250"/>
                      <a:pt x="704882" y="229539"/>
                    </a:cubicBezTo>
                    <a:cubicBezTo>
                      <a:pt x="703979" y="226828"/>
                      <a:pt x="706690" y="225020"/>
                      <a:pt x="709401" y="225020"/>
                    </a:cubicBezTo>
                    <a:lnTo>
                      <a:pt x="709401" y="225020"/>
                    </a:lnTo>
                    <a:close/>
                    <a:moveTo>
                      <a:pt x="690423" y="225020"/>
                    </a:moveTo>
                    <a:cubicBezTo>
                      <a:pt x="693134" y="225020"/>
                      <a:pt x="694942" y="226828"/>
                      <a:pt x="694942" y="229539"/>
                    </a:cubicBezTo>
                    <a:cubicBezTo>
                      <a:pt x="694942" y="232250"/>
                      <a:pt x="693134" y="234057"/>
                      <a:pt x="690423" y="234057"/>
                    </a:cubicBezTo>
                    <a:cubicBezTo>
                      <a:pt x="687712" y="234057"/>
                      <a:pt x="685905" y="232250"/>
                      <a:pt x="685905" y="229539"/>
                    </a:cubicBezTo>
                    <a:cubicBezTo>
                      <a:pt x="685905" y="226828"/>
                      <a:pt x="687712" y="225020"/>
                      <a:pt x="690423" y="225020"/>
                    </a:cubicBezTo>
                    <a:lnTo>
                      <a:pt x="690423" y="225020"/>
                    </a:lnTo>
                    <a:close/>
                    <a:moveTo>
                      <a:pt x="671446" y="225020"/>
                    </a:moveTo>
                    <a:cubicBezTo>
                      <a:pt x="674157" y="225020"/>
                      <a:pt x="675964" y="226828"/>
                      <a:pt x="675964" y="229539"/>
                    </a:cubicBezTo>
                    <a:cubicBezTo>
                      <a:pt x="675964" y="232250"/>
                      <a:pt x="674157" y="234057"/>
                      <a:pt x="671446" y="234057"/>
                    </a:cubicBezTo>
                    <a:cubicBezTo>
                      <a:pt x="668735" y="234057"/>
                      <a:pt x="666927" y="232250"/>
                      <a:pt x="666927" y="229539"/>
                    </a:cubicBezTo>
                    <a:cubicBezTo>
                      <a:pt x="666927" y="226828"/>
                      <a:pt x="668735" y="225020"/>
                      <a:pt x="671446" y="225020"/>
                    </a:cubicBezTo>
                    <a:lnTo>
                      <a:pt x="671446" y="225020"/>
                    </a:lnTo>
                    <a:close/>
                    <a:moveTo>
                      <a:pt x="652468" y="225020"/>
                    </a:moveTo>
                    <a:cubicBezTo>
                      <a:pt x="655179" y="225020"/>
                      <a:pt x="656987" y="226828"/>
                      <a:pt x="656987" y="229539"/>
                    </a:cubicBezTo>
                    <a:cubicBezTo>
                      <a:pt x="656987" y="232250"/>
                      <a:pt x="655179" y="234057"/>
                      <a:pt x="652468" y="234057"/>
                    </a:cubicBezTo>
                    <a:cubicBezTo>
                      <a:pt x="649757" y="234057"/>
                      <a:pt x="647950" y="232250"/>
                      <a:pt x="647950" y="229539"/>
                    </a:cubicBezTo>
                    <a:cubicBezTo>
                      <a:pt x="647950" y="226828"/>
                      <a:pt x="649757" y="225020"/>
                      <a:pt x="652468" y="225020"/>
                    </a:cubicBezTo>
                    <a:lnTo>
                      <a:pt x="652468" y="225020"/>
                    </a:lnTo>
                    <a:close/>
                    <a:moveTo>
                      <a:pt x="633490" y="225020"/>
                    </a:moveTo>
                    <a:cubicBezTo>
                      <a:pt x="636202" y="225020"/>
                      <a:pt x="638009" y="226828"/>
                      <a:pt x="638009" y="229539"/>
                    </a:cubicBezTo>
                    <a:cubicBezTo>
                      <a:pt x="638009" y="232250"/>
                      <a:pt x="636202" y="234057"/>
                      <a:pt x="633490" y="234057"/>
                    </a:cubicBezTo>
                    <a:cubicBezTo>
                      <a:pt x="630779" y="234057"/>
                      <a:pt x="628972" y="232250"/>
                      <a:pt x="628972" y="229539"/>
                    </a:cubicBezTo>
                    <a:cubicBezTo>
                      <a:pt x="628972" y="226828"/>
                      <a:pt x="631683" y="225020"/>
                      <a:pt x="633490" y="225020"/>
                    </a:cubicBezTo>
                    <a:lnTo>
                      <a:pt x="633490" y="225020"/>
                    </a:lnTo>
                    <a:close/>
                    <a:moveTo>
                      <a:pt x="615417" y="225020"/>
                    </a:moveTo>
                    <a:cubicBezTo>
                      <a:pt x="618128" y="225020"/>
                      <a:pt x="619935" y="226828"/>
                      <a:pt x="619935" y="229539"/>
                    </a:cubicBezTo>
                    <a:cubicBezTo>
                      <a:pt x="619935" y="232250"/>
                      <a:pt x="618128" y="234057"/>
                      <a:pt x="615417" y="234057"/>
                    </a:cubicBezTo>
                    <a:cubicBezTo>
                      <a:pt x="612705" y="234057"/>
                      <a:pt x="610898" y="232250"/>
                      <a:pt x="610898" y="229539"/>
                    </a:cubicBezTo>
                    <a:cubicBezTo>
                      <a:pt x="609994" y="226828"/>
                      <a:pt x="612705" y="225020"/>
                      <a:pt x="615417" y="225020"/>
                    </a:cubicBezTo>
                    <a:lnTo>
                      <a:pt x="615417" y="225020"/>
                    </a:lnTo>
                    <a:close/>
                    <a:moveTo>
                      <a:pt x="596439" y="225020"/>
                    </a:moveTo>
                    <a:cubicBezTo>
                      <a:pt x="599150" y="225020"/>
                      <a:pt x="600957" y="226828"/>
                      <a:pt x="600957" y="229539"/>
                    </a:cubicBezTo>
                    <a:cubicBezTo>
                      <a:pt x="600957" y="232250"/>
                      <a:pt x="599150" y="234057"/>
                      <a:pt x="596439" y="234057"/>
                    </a:cubicBezTo>
                    <a:cubicBezTo>
                      <a:pt x="593728" y="234057"/>
                      <a:pt x="591920" y="232250"/>
                      <a:pt x="591920" y="229539"/>
                    </a:cubicBezTo>
                    <a:cubicBezTo>
                      <a:pt x="591920" y="226828"/>
                      <a:pt x="593728" y="225020"/>
                      <a:pt x="596439" y="225020"/>
                    </a:cubicBezTo>
                    <a:lnTo>
                      <a:pt x="596439" y="225020"/>
                    </a:lnTo>
                    <a:close/>
                    <a:moveTo>
                      <a:pt x="577461" y="225020"/>
                    </a:moveTo>
                    <a:cubicBezTo>
                      <a:pt x="580172" y="225020"/>
                      <a:pt x="581980" y="226828"/>
                      <a:pt x="581980" y="229539"/>
                    </a:cubicBezTo>
                    <a:cubicBezTo>
                      <a:pt x="581980" y="232250"/>
                      <a:pt x="580172" y="234057"/>
                      <a:pt x="577461" y="234057"/>
                    </a:cubicBezTo>
                    <a:cubicBezTo>
                      <a:pt x="574750" y="234057"/>
                      <a:pt x="572943" y="232250"/>
                      <a:pt x="572943" y="229539"/>
                    </a:cubicBezTo>
                    <a:cubicBezTo>
                      <a:pt x="572943" y="226828"/>
                      <a:pt x="574750" y="225020"/>
                      <a:pt x="577461" y="225020"/>
                    </a:cubicBezTo>
                    <a:lnTo>
                      <a:pt x="577461" y="225020"/>
                    </a:lnTo>
                    <a:close/>
                    <a:moveTo>
                      <a:pt x="558484" y="225020"/>
                    </a:moveTo>
                    <a:cubicBezTo>
                      <a:pt x="561195" y="225020"/>
                      <a:pt x="563002" y="226828"/>
                      <a:pt x="563002" y="229539"/>
                    </a:cubicBezTo>
                    <a:cubicBezTo>
                      <a:pt x="563002" y="232250"/>
                      <a:pt x="561195" y="234057"/>
                      <a:pt x="558484" y="234057"/>
                    </a:cubicBezTo>
                    <a:cubicBezTo>
                      <a:pt x="555773" y="234057"/>
                      <a:pt x="553965" y="232250"/>
                      <a:pt x="553965" y="229539"/>
                    </a:cubicBezTo>
                    <a:cubicBezTo>
                      <a:pt x="553965" y="226828"/>
                      <a:pt x="555773" y="225020"/>
                      <a:pt x="558484" y="225020"/>
                    </a:cubicBezTo>
                    <a:lnTo>
                      <a:pt x="558484" y="225020"/>
                    </a:lnTo>
                    <a:close/>
                    <a:moveTo>
                      <a:pt x="539506" y="225020"/>
                    </a:moveTo>
                    <a:cubicBezTo>
                      <a:pt x="542217" y="225020"/>
                      <a:pt x="544025" y="226828"/>
                      <a:pt x="544025" y="229539"/>
                    </a:cubicBezTo>
                    <a:cubicBezTo>
                      <a:pt x="544025" y="232250"/>
                      <a:pt x="542217" y="234057"/>
                      <a:pt x="539506" y="234057"/>
                    </a:cubicBezTo>
                    <a:cubicBezTo>
                      <a:pt x="536795" y="234057"/>
                      <a:pt x="534988" y="232250"/>
                      <a:pt x="534988" y="229539"/>
                    </a:cubicBezTo>
                    <a:cubicBezTo>
                      <a:pt x="534988" y="226828"/>
                      <a:pt x="537699" y="225020"/>
                      <a:pt x="539506" y="225020"/>
                    </a:cubicBezTo>
                    <a:lnTo>
                      <a:pt x="539506" y="225020"/>
                    </a:lnTo>
                    <a:close/>
                    <a:moveTo>
                      <a:pt x="521432" y="225020"/>
                    </a:moveTo>
                    <a:cubicBezTo>
                      <a:pt x="524143" y="225020"/>
                      <a:pt x="525951" y="226828"/>
                      <a:pt x="525951" y="229539"/>
                    </a:cubicBezTo>
                    <a:cubicBezTo>
                      <a:pt x="525951" y="232250"/>
                      <a:pt x="524143" y="234057"/>
                      <a:pt x="521432" y="234057"/>
                    </a:cubicBezTo>
                    <a:cubicBezTo>
                      <a:pt x="518721" y="234057"/>
                      <a:pt x="516914" y="232250"/>
                      <a:pt x="516914" y="229539"/>
                    </a:cubicBezTo>
                    <a:cubicBezTo>
                      <a:pt x="516010" y="226828"/>
                      <a:pt x="518721" y="225020"/>
                      <a:pt x="521432" y="225020"/>
                    </a:cubicBezTo>
                    <a:lnTo>
                      <a:pt x="521432" y="225020"/>
                    </a:lnTo>
                    <a:close/>
                    <a:moveTo>
                      <a:pt x="502455" y="225020"/>
                    </a:moveTo>
                    <a:cubicBezTo>
                      <a:pt x="505166" y="225020"/>
                      <a:pt x="506973" y="226828"/>
                      <a:pt x="506973" y="229539"/>
                    </a:cubicBezTo>
                    <a:cubicBezTo>
                      <a:pt x="506973" y="232250"/>
                      <a:pt x="505166" y="234057"/>
                      <a:pt x="502455" y="234057"/>
                    </a:cubicBezTo>
                    <a:cubicBezTo>
                      <a:pt x="499744" y="234057"/>
                      <a:pt x="497936" y="232250"/>
                      <a:pt x="497936" y="229539"/>
                    </a:cubicBezTo>
                    <a:cubicBezTo>
                      <a:pt x="497936" y="226828"/>
                      <a:pt x="499744" y="225020"/>
                      <a:pt x="502455" y="225020"/>
                    </a:cubicBezTo>
                    <a:lnTo>
                      <a:pt x="502455" y="225020"/>
                    </a:lnTo>
                    <a:close/>
                    <a:moveTo>
                      <a:pt x="483477" y="225020"/>
                    </a:moveTo>
                    <a:cubicBezTo>
                      <a:pt x="486188" y="225020"/>
                      <a:pt x="487995" y="226828"/>
                      <a:pt x="487995" y="229539"/>
                    </a:cubicBezTo>
                    <a:cubicBezTo>
                      <a:pt x="487995" y="232250"/>
                      <a:pt x="486188" y="234057"/>
                      <a:pt x="483477" y="234057"/>
                    </a:cubicBezTo>
                    <a:cubicBezTo>
                      <a:pt x="480766" y="234057"/>
                      <a:pt x="478959" y="232250"/>
                      <a:pt x="478959" y="229539"/>
                    </a:cubicBezTo>
                    <a:cubicBezTo>
                      <a:pt x="478959" y="226828"/>
                      <a:pt x="480766" y="225020"/>
                      <a:pt x="483477" y="225020"/>
                    </a:cubicBezTo>
                    <a:lnTo>
                      <a:pt x="483477" y="225020"/>
                    </a:lnTo>
                    <a:close/>
                    <a:moveTo>
                      <a:pt x="464499" y="225020"/>
                    </a:moveTo>
                    <a:cubicBezTo>
                      <a:pt x="467211" y="225020"/>
                      <a:pt x="469018" y="226828"/>
                      <a:pt x="469018" y="229539"/>
                    </a:cubicBezTo>
                    <a:cubicBezTo>
                      <a:pt x="469018" y="232250"/>
                      <a:pt x="467211" y="234057"/>
                      <a:pt x="464499" y="234057"/>
                    </a:cubicBezTo>
                    <a:cubicBezTo>
                      <a:pt x="461788" y="234057"/>
                      <a:pt x="459981" y="232250"/>
                      <a:pt x="459981" y="229539"/>
                    </a:cubicBezTo>
                    <a:cubicBezTo>
                      <a:pt x="459981" y="226828"/>
                      <a:pt x="461788" y="225020"/>
                      <a:pt x="464499" y="225020"/>
                    </a:cubicBezTo>
                    <a:lnTo>
                      <a:pt x="464499" y="225020"/>
                    </a:lnTo>
                    <a:close/>
                    <a:moveTo>
                      <a:pt x="446425" y="225020"/>
                    </a:moveTo>
                    <a:cubicBezTo>
                      <a:pt x="449137" y="225020"/>
                      <a:pt x="450944" y="226828"/>
                      <a:pt x="450944" y="229539"/>
                    </a:cubicBezTo>
                    <a:cubicBezTo>
                      <a:pt x="450944" y="232250"/>
                      <a:pt x="449137" y="234057"/>
                      <a:pt x="446425" y="234057"/>
                    </a:cubicBezTo>
                    <a:cubicBezTo>
                      <a:pt x="443714" y="234057"/>
                      <a:pt x="441907" y="232250"/>
                      <a:pt x="441907" y="229539"/>
                    </a:cubicBezTo>
                    <a:cubicBezTo>
                      <a:pt x="441003" y="226828"/>
                      <a:pt x="443714" y="225020"/>
                      <a:pt x="446425" y="225020"/>
                    </a:cubicBezTo>
                    <a:lnTo>
                      <a:pt x="446425" y="225020"/>
                    </a:lnTo>
                    <a:close/>
                    <a:moveTo>
                      <a:pt x="427448" y="225020"/>
                    </a:moveTo>
                    <a:cubicBezTo>
                      <a:pt x="430159" y="225020"/>
                      <a:pt x="431966" y="226828"/>
                      <a:pt x="431966" y="229539"/>
                    </a:cubicBezTo>
                    <a:cubicBezTo>
                      <a:pt x="431966" y="232250"/>
                      <a:pt x="430159" y="234057"/>
                      <a:pt x="427448" y="234057"/>
                    </a:cubicBezTo>
                    <a:cubicBezTo>
                      <a:pt x="424737" y="234057"/>
                      <a:pt x="422929" y="232250"/>
                      <a:pt x="422929" y="229539"/>
                    </a:cubicBezTo>
                    <a:cubicBezTo>
                      <a:pt x="422929" y="226828"/>
                      <a:pt x="424737" y="225020"/>
                      <a:pt x="427448" y="225020"/>
                    </a:cubicBezTo>
                    <a:lnTo>
                      <a:pt x="427448" y="225020"/>
                    </a:lnTo>
                    <a:close/>
                    <a:moveTo>
                      <a:pt x="408470" y="225020"/>
                    </a:moveTo>
                    <a:cubicBezTo>
                      <a:pt x="411181" y="225020"/>
                      <a:pt x="412989" y="226828"/>
                      <a:pt x="412989" y="229539"/>
                    </a:cubicBezTo>
                    <a:cubicBezTo>
                      <a:pt x="412989" y="232250"/>
                      <a:pt x="411181" y="234057"/>
                      <a:pt x="408470" y="234057"/>
                    </a:cubicBezTo>
                    <a:cubicBezTo>
                      <a:pt x="405759" y="234057"/>
                      <a:pt x="403952" y="232250"/>
                      <a:pt x="403952" y="229539"/>
                    </a:cubicBezTo>
                    <a:cubicBezTo>
                      <a:pt x="403952" y="226828"/>
                      <a:pt x="405759" y="225020"/>
                      <a:pt x="408470" y="225020"/>
                    </a:cubicBezTo>
                    <a:lnTo>
                      <a:pt x="408470" y="225020"/>
                    </a:lnTo>
                    <a:close/>
                    <a:moveTo>
                      <a:pt x="389493" y="225020"/>
                    </a:moveTo>
                    <a:cubicBezTo>
                      <a:pt x="392204" y="225020"/>
                      <a:pt x="394011" y="226828"/>
                      <a:pt x="394011" y="229539"/>
                    </a:cubicBezTo>
                    <a:cubicBezTo>
                      <a:pt x="394011" y="232250"/>
                      <a:pt x="392204" y="234057"/>
                      <a:pt x="389493" y="234057"/>
                    </a:cubicBezTo>
                    <a:cubicBezTo>
                      <a:pt x="386782" y="234057"/>
                      <a:pt x="384974" y="232250"/>
                      <a:pt x="384974" y="229539"/>
                    </a:cubicBezTo>
                    <a:cubicBezTo>
                      <a:pt x="384974" y="226828"/>
                      <a:pt x="386782" y="225020"/>
                      <a:pt x="389493" y="225020"/>
                    </a:cubicBezTo>
                    <a:lnTo>
                      <a:pt x="389493" y="225020"/>
                    </a:lnTo>
                    <a:close/>
                    <a:moveTo>
                      <a:pt x="370515" y="225020"/>
                    </a:moveTo>
                    <a:cubicBezTo>
                      <a:pt x="373226" y="225020"/>
                      <a:pt x="375034" y="226828"/>
                      <a:pt x="375034" y="229539"/>
                    </a:cubicBezTo>
                    <a:cubicBezTo>
                      <a:pt x="375034" y="232250"/>
                      <a:pt x="373226" y="234057"/>
                      <a:pt x="370515" y="234057"/>
                    </a:cubicBezTo>
                    <a:cubicBezTo>
                      <a:pt x="367804" y="234057"/>
                      <a:pt x="365997" y="232250"/>
                      <a:pt x="365997" y="229539"/>
                    </a:cubicBezTo>
                    <a:cubicBezTo>
                      <a:pt x="365997" y="226828"/>
                      <a:pt x="367804" y="225020"/>
                      <a:pt x="370515" y="225020"/>
                    </a:cubicBezTo>
                    <a:lnTo>
                      <a:pt x="370515" y="225020"/>
                    </a:lnTo>
                    <a:close/>
                    <a:moveTo>
                      <a:pt x="352441" y="225020"/>
                    </a:moveTo>
                    <a:cubicBezTo>
                      <a:pt x="355152" y="225020"/>
                      <a:pt x="356960" y="226828"/>
                      <a:pt x="356960" y="229539"/>
                    </a:cubicBezTo>
                    <a:cubicBezTo>
                      <a:pt x="356960" y="232250"/>
                      <a:pt x="355152" y="234057"/>
                      <a:pt x="352441" y="234057"/>
                    </a:cubicBezTo>
                    <a:cubicBezTo>
                      <a:pt x="349730" y="234057"/>
                      <a:pt x="347923" y="232250"/>
                      <a:pt x="347923" y="229539"/>
                    </a:cubicBezTo>
                    <a:cubicBezTo>
                      <a:pt x="347019" y="226828"/>
                      <a:pt x="349730" y="225020"/>
                      <a:pt x="352441" y="225020"/>
                    </a:cubicBezTo>
                    <a:lnTo>
                      <a:pt x="352441" y="225020"/>
                    </a:lnTo>
                    <a:close/>
                    <a:moveTo>
                      <a:pt x="333464" y="225020"/>
                    </a:moveTo>
                    <a:cubicBezTo>
                      <a:pt x="336175" y="225020"/>
                      <a:pt x="337982" y="226828"/>
                      <a:pt x="337982" y="229539"/>
                    </a:cubicBezTo>
                    <a:cubicBezTo>
                      <a:pt x="337982" y="232250"/>
                      <a:pt x="336175" y="234057"/>
                      <a:pt x="333464" y="234057"/>
                    </a:cubicBezTo>
                    <a:cubicBezTo>
                      <a:pt x="330753" y="234057"/>
                      <a:pt x="328945" y="232250"/>
                      <a:pt x="328945" y="229539"/>
                    </a:cubicBezTo>
                    <a:cubicBezTo>
                      <a:pt x="328945" y="226828"/>
                      <a:pt x="330753" y="225020"/>
                      <a:pt x="333464" y="225020"/>
                    </a:cubicBezTo>
                    <a:lnTo>
                      <a:pt x="333464" y="225020"/>
                    </a:lnTo>
                    <a:close/>
                    <a:moveTo>
                      <a:pt x="314486" y="225020"/>
                    </a:moveTo>
                    <a:cubicBezTo>
                      <a:pt x="317197" y="225020"/>
                      <a:pt x="319004" y="226828"/>
                      <a:pt x="319004" y="229539"/>
                    </a:cubicBezTo>
                    <a:cubicBezTo>
                      <a:pt x="319004" y="232250"/>
                      <a:pt x="317197" y="234057"/>
                      <a:pt x="314486" y="234057"/>
                    </a:cubicBezTo>
                    <a:cubicBezTo>
                      <a:pt x="311775" y="234057"/>
                      <a:pt x="309968" y="232250"/>
                      <a:pt x="309968" y="229539"/>
                    </a:cubicBezTo>
                    <a:cubicBezTo>
                      <a:pt x="309968" y="226828"/>
                      <a:pt x="311775" y="225020"/>
                      <a:pt x="314486" y="225020"/>
                    </a:cubicBezTo>
                    <a:lnTo>
                      <a:pt x="314486" y="225020"/>
                    </a:lnTo>
                    <a:close/>
                    <a:moveTo>
                      <a:pt x="295508" y="225020"/>
                    </a:moveTo>
                    <a:cubicBezTo>
                      <a:pt x="298219" y="225020"/>
                      <a:pt x="300027" y="226828"/>
                      <a:pt x="300027" y="229539"/>
                    </a:cubicBezTo>
                    <a:cubicBezTo>
                      <a:pt x="300027" y="232250"/>
                      <a:pt x="298219" y="234057"/>
                      <a:pt x="295508" y="234057"/>
                    </a:cubicBezTo>
                    <a:cubicBezTo>
                      <a:pt x="292797" y="234057"/>
                      <a:pt x="290990" y="232250"/>
                      <a:pt x="290990" y="229539"/>
                    </a:cubicBezTo>
                    <a:cubicBezTo>
                      <a:pt x="290990" y="226828"/>
                      <a:pt x="292797" y="225020"/>
                      <a:pt x="295508" y="225020"/>
                    </a:cubicBezTo>
                    <a:lnTo>
                      <a:pt x="295508" y="225020"/>
                    </a:lnTo>
                    <a:close/>
                    <a:moveTo>
                      <a:pt x="831400" y="214176"/>
                    </a:moveTo>
                    <a:cubicBezTo>
                      <a:pt x="834111" y="214176"/>
                      <a:pt x="835918" y="215983"/>
                      <a:pt x="835918" y="218694"/>
                    </a:cubicBezTo>
                    <a:cubicBezTo>
                      <a:pt x="835918" y="221405"/>
                      <a:pt x="834111" y="223213"/>
                      <a:pt x="831400" y="223213"/>
                    </a:cubicBezTo>
                    <a:cubicBezTo>
                      <a:pt x="828689" y="223213"/>
                      <a:pt x="826881" y="221405"/>
                      <a:pt x="826881" y="218694"/>
                    </a:cubicBezTo>
                    <a:cubicBezTo>
                      <a:pt x="826881" y="215983"/>
                      <a:pt x="828689" y="214176"/>
                      <a:pt x="831400" y="214176"/>
                    </a:cubicBezTo>
                    <a:lnTo>
                      <a:pt x="831400" y="214176"/>
                    </a:lnTo>
                    <a:close/>
                    <a:moveTo>
                      <a:pt x="812422" y="214176"/>
                    </a:moveTo>
                    <a:cubicBezTo>
                      <a:pt x="815133" y="214176"/>
                      <a:pt x="816941" y="215983"/>
                      <a:pt x="816941" y="218694"/>
                    </a:cubicBezTo>
                    <a:cubicBezTo>
                      <a:pt x="816941" y="221405"/>
                      <a:pt x="815133" y="223213"/>
                      <a:pt x="812422" y="223213"/>
                    </a:cubicBezTo>
                    <a:cubicBezTo>
                      <a:pt x="809711" y="223213"/>
                      <a:pt x="807904" y="221405"/>
                      <a:pt x="807904" y="218694"/>
                    </a:cubicBezTo>
                    <a:cubicBezTo>
                      <a:pt x="807904" y="215983"/>
                      <a:pt x="809711" y="214176"/>
                      <a:pt x="812422" y="214176"/>
                    </a:cubicBezTo>
                    <a:lnTo>
                      <a:pt x="812422" y="214176"/>
                    </a:lnTo>
                    <a:close/>
                    <a:moveTo>
                      <a:pt x="793445" y="214176"/>
                    </a:moveTo>
                    <a:cubicBezTo>
                      <a:pt x="796156" y="214176"/>
                      <a:pt x="797963" y="215983"/>
                      <a:pt x="797963" y="218694"/>
                    </a:cubicBezTo>
                    <a:cubicBezTo>
                      <a:pt x="797963" y="221405"/>
                      <a:pt x="796156" y="223213"/>
                      <a:pt x="793445" y="223213"/>
                    </a:cubicBezTo>
                    <a:cubicBezTo>
                      <a:pt x="790733" y="223213"/>
                      <a:pt x="788926" y="221405"/>
                      <a:pt x="788926" y="218694"/>
                    </a:cubicBezTo>
                    <a:cubicBezTo>
                      <a:pt x="788926" y="215983"/>
                      <a:pt x="790733" y="214176"/>
                      <a:pt x="793445" y="214176"/>
                    </a:cubicBezTo>
                    <a:lnTo>
                      <a:pt x="793445" y="214176"/>
                    </a:lnTo>
                    <a:close/>
                    <a:moveTo>
                      <a:pt x="774467" y="214176"/>
                    </a:moveTo>
                    <a:cubicBezTo>
                      <a:pt x="777178" y="214176"/>
                      <a:pt x="778985" y="215983"/>
                      <a:pt x="778985" y="218694"/>
                    </a:cubicBezTo>
                    <a:cubicBezTo>
                      <a:pt x="778985" y="221405"/>
                      <a:pt x="777178" y="223213"/>
                      <a:pt x="774467" y="223213"/>
                    </a:cubicBezTo>
                    <a:cubicBezTo>
                      <a:pt x="771756" y="223213"/>
                      <a:pt x="769948" y="221405"/>
                      <a:pt x="769948" y="218694"/>
                    </a:cubicBezTo>
                    <a:cubicBezTo>
                      <a:pt x="769948" y="215983"/>
                      <a:pt x="771756" y="214176"/>
                      <a:pt x="774467" y="214176"/>
                    </a:cubicBezTo>
                    <a:lnTo>
                      <a:pt x="774467" y="214176"/>
                    </a:lnTo>
                    <a:close/>
                    <a:moveTo>
                      <a:pt x="756393" y="214176"/>
                    </a:moveTo>
                    <a:cubicBezTo>
                      <a:pt x="759104" y="214176"/>
                      <a:pt x="760912" y="215983"/>
                      <a:pt x="760912" y="218694"/>
                    </a:cubicBezTo>
                    <a:cubicBezTo>
                      <a:pt x="760912" y="221405"/>
                      <a:pt x="759104" y="223213"/>
                      <a:pt x="756393" y="223213"/>
                    </a:cubicBezTo>
                    <a:cubicBezTo>
                      <a:pt x="753682" y="223213"/>
                      <a:pt x="751875" y="221405"/>
                      <a:pt x="751875" y="218694"/>
                    </a:cubicBezTo>
                    <a:cubicBezTo>
                      <a:pt x="750971" y="215983"/>
                      <a:pt x="753682" y="214176"/>
                      <a:pt x="756393" y="214176"/>
                    </a:cubicBezTo>
                    <a:lnTo>
                      <a:pt x="756393" y="214176"/>
                    </a:lnTo>
                    <a:close/>
                    <a:moveTo>
                      <a:pt x="737415" y="214176"/>
                    </a:moveTo>
                    <a:cubicBezTo>
                      <a:pt x="740126" y="214176"/>
                      <a:pt x="741934" y="215983"/>
                      <a:pt x="741934" y="218694"/>
                    </a:cubicBezTo>
                    <a:cubicBezTo>
                      <a:pt x="741934" y="221405"/>
                      <a:pt x="740126" y="223213"/>
                      <a:pt x="737415" y="223213"/>
                    </a:cubicBezTo>
                    <a:cubicBezTo>
                      <a:pt x="734704" y="223213"/>
                      <a:pt x="732897" y="221405"/>
                      <a:pt x="732897" y="218694"/>
                    </a:cubicBezTo>
                    <a:cubicBezTo>
                      <a:pt x="732897" y="215983"/>
                      <a:pt x="734704" y="214176"/>
                      <a:pt x="737415" y="214176"/>
                    </a:cubicBezTo>
                    <a:lnTo>
                      <a:pt x="737415" y="214176"/>
                    </a:lnTo>
                    <a:close/>
                    <a:moveTo>
                      <a:pt x="718438" y="214176"/>
                    </a:moveTo>
                    <a:cubicBezTo>
                      <a:pt x="721149" y="214176"/>
                      <a:pt x="722956" y="215983"/>
                      <a:pt x="722956" y="218694"/>
                    </a:cubicBezTo>
                    <a:cubicBezTo>
                      <a:pt x="722956" y="221405"/>
                      <a:pt x="721149" y="223213"/>
                      <a:pt x="718438" y="223213"/>
                    </a:cubicBezTo>
                    <a:cubicBezTo>
                      <a:pt x="715727" y="223213"/>
                      <a:pt x="713919" y="221405"/>
                      <a:pt x="713919" y="218694"/>
                    </a:cubicBezTo>
                    <a:cubicBezTo>
                      <a:pt x="713919" y="215983"/>
                      <a:pt x="715727" y="214176"/>
                      <a:pt x="718438" y="214176"/>
                    </a:cubicBezTo>
                    <a:lnTo>
                      <a:pt x="718438" y="214176"/>
                    </a:lnTo>
                    <a:close/>
                    <a:moveTo>
                      <a:pt x="699460" y="214176"/>
                    </a:moveTo>
                    <a:cubicBezTo>
                      <a:pt x="702171" y="214176"/>
                      <a:pt x="703979" y="215983"/>
                      <a:pt x="703979" y="218694"/>
                    </a:cubicBezTo>
                    <a:cubicBezTo>
                      <a:pt x="703979" y="221405"/>
                      <a:pt x="702171" y="223213"/>
                      <a:pt x="699460" y="223213"/>
                    </a:cubicBezTo>
                    <a:cubicBezTo>
                      <a:pt x="696749" y="223213"/>
                      <a:pt x="694942" y="221405"/>
                      <a:pt x="694942" y="218694"/>
                    </a:cubicBezTo>
                    <a:cubicBezTo>
                      <a:pt x="694942" y="215983"/>
                      <a:pt x="696749" y="214176"/>
                      <a:pt x="699460" y="214176"/>
                    </a:cubicBezTo>
                    <a:lnTo>
                      <a:pt x="699460" y="214176"/>
                    </a:lnTo>
                    <a:close/>
                    <a:moveTo>
                      <a:pt x="680483" y="214176"/>
                    </a:moveTo>
                    <a:cubicBezTo>
                      <a:pt x="683194" y="214176"/>
                      <a:pt x="685001" y="215983"/>
                      <a:pt x="685001" y="218694"/>
                    </a:cubicBezTo>
                    <a:cubicBezTo>
                      <a:pt x="685001" y="221405"/>
                      <a:pt x="683194" y="223213"/>
                      <a:pt x="680483" y="223213"/>
                    </a:cubicBezTo>
                    <a:cubicBezTo>
                      <a:pt x="677771" y="223213"/>
                      <a:pt x="675964" y="221405"/>
                      <a:pt x="675964" y="218694"/>
                    </a:cubicBezTo>
                    <a:cubicBezTo>
                      <a:pt x="675964" y="215983"/>
                      <a:pt x="678675" y="214176"/>
                      <a:pt x="680483" y="214176"/>
                    </a:cubicBezTo>
                    <a:lnTo>
                      <a:pt x="680483" y="214176"/>
                    </a:lnTo>
                    <a:close/>
                    <a:moveTo>
                      <a:pt x="662409" y="214176"/>
                    </a:moveTo>
                    <a:cubicBezTo>
                      <a:pt x="665120" y="214176"/>
                      <a:pt x="666927" y="215983"/>
                      <a:pt x="666927" y="218694"/>
                    </a:cubicBezTo>
                    <a:cubicBezTo>
                      <a:pt x="666927" y="221405"/>
                      <a:pt x="665120" y="223213"/>
                      <a:pt x="662409" y="223213"/>
                    </a:cubicBezTo>
                    <a:cubicBezTo>
                      <a:pt x="659698" y="223213"/>
                      <a:pt x="657890" y="221405"/>
                      <a:pt x="657890" y="218694"/>
                    </a:cubicBezTo>
                    <a:cubicBezTo>
                      <a:pt x="656987" y="215983"/>
                      <a:pt x="659698" y="214176"/>
                      <a:pt x="662409" y="214176"/>
                    </a:cubicBezTo>
                    <a:lnTo>
                      <a:pt x="662409" y="214176"/>
                    </a:lnTo>
                    <a:close/>
                    <a:moveTo>
                      <a:pt x="643431" y="214176"/>
                    </a:moveTo>
                    <a:cubicBezTo>
                      <a:pt x="646142" y="214176"/>
                      <a:pt x="647950" y="215983"/>
                      <a:pt x="647950" y="218694"/>
                    </a:cubicBezTo>
                    <a:cubicBezTo>
                      <a:pt x="647950" y="221405"/>
                      <a:pt x="646142" y="223213"/>
                      <a:pt x="643431" y="223213"/>
                    </a:cubicBezTo>
                    <a:cubicBezTo>
                      <a:pt x="640720" y="223213"/>
                      <a:pt x="638913" y="221405"/>
                      <a:pt x="638913" y="218694"/>
                    </a:cubicBezTo>
                    <a:cubicBezTo>
                      <a:pt x="638913" y="215983"/>
                      <a:pt x="640720" y="214176"/>
                      <a:pt x="643431" y="214176"/>
                    </a:cubicBezTo>
                    <a:lnTo>
                      <a:pt x="643431" y="214176"/>
                    </a:lnTo>
                    <a:close/>
                    <a:moveTo>
                      <a:pt x="624453" y="214176"/>
                    </a:moveTo>
                    <a:cubicBezTo>
                      <a:pt x="627165" y="214176"/>
                      <a:pt x="628972" y="215983"/>
                      <a:pt x="628972" y="218694"/>
                    </a:cubicBezTo>
                    <a:cubicBezTo>
                      <a:pt x="628972" y="221405"/>
                      <a:pt x="627165" y="223213"/>
                      <a:pt x="624453" y="223213"/>
                    </a:cubicBezTo>
                    <a:cubicBezTo>
                      <a:pt x="621742" y="223213"/>
                      <a:pt x="619935" y="221405"/>
                      <a:pt x="619935" y="218694"/>
                    </a:cubicBezTo>
                    <a:cubicBezTo>
                      <a:pt x="619935" y="215983"/>
                      <a:pt x="621742" y="214176"/>
                      <a:pt x="624453" y="214176"/>
                    </a:cubicBezTo>
                    <a:lnTo>
                      <a:pt x="624453" y="214176"/>
                    </a:lnTo>
                    <a:close/>
                    <a:moveTo>
                      <a:pt x="605476" y="214176"/>
                    </a:moveTo>
                    <a:cubicBezTo>
                      <a:pt x="608187" y="214176"/>
                      <a:pt x="609994" y="215983"/>
                      <a:pt x="609994" y="218694"/>
                    </a:cubicBezTo>
                    <a:cubicBezTo>
                      <a:pt x="609994" y="221405"/>
                      <a:pt x="608187" y="223213"/>
                      <a:pt x="605476" y="223213"/>
                    </a:cubicBezTo>
                    <a:cubicBezTo>
                      <a:pt x="602765" y="223213"/>
                      <a:pt x="600957" y="221405"/>
                      <a:pt x="600957" y="218694"/>
                    </a:cubicBezTo>
                    <a:cubicBezTo>
                      <a:pt x="600957" y="215983"/>
                      <a:pt x="602765" y="214176"/>
                      <a:pt x="605476" y="214176"/>
                    </a:cubicBezTo>
                    <a:lnTo>
                      <a:pt x="605476" y="214176"/>
                    </a:lnTo>
                    <a:close/>
                    <a:moveTo>
                      <a:pt x="586498" y="214176"/>
                    </a:moveTo>
                    <a:cubicBezTo>
                      <a:pt x="589209" y="214176"/>
                      <a:pt x="591017" y="215983"/>
                      <a:pt x="591017" y="218694"/>
                    </a:cubicBezTo>
                    <a:cubicBezTo>
                      <a:pt x="591017" y="221405"/>
                      <a:pt x="589209" y="223213"/>
                      <a:pt x="586498" y="223213"/>
                    </a:cubicBezTo>
                    <a:cubicBezTo>
                      <a:pt x="583787" y="223213"/>
                      <a:pt x="581980" y="221405"/>
                      <a:pt x="581980" y="218694"/>
                    </a:cubicBezTo>
                    <a:cubicBezTo>
                      <a:pt x="581980" y="215983"/>
                      <a:pt x="584691" y="214176"/>
                      <a:pt x="586498" y="214176"/>
                    </a:cubicBezTo>
                    <a:lnTo>
                      <a:pt x="586498" y="214176"/>
                    </a:lnTo>
                    <a:close/>
                    <a:moveTo>
                      <a:pt x="568424" y="214176"/>
                    </a:moveTo>
                    <a:cubicBezTo>
                      <a:pt x="571135" y="214176"/>
                      <a:pt x="572943" y="215983"/>
                      <a:pt x="572943" y="218694"/>
                    </a:cubicBezTo>
                    <a:cubicBezTo>
                      <a:pt x="572943" y="221405"/>
                      <a:pt x="571135" y="223213"/>
                      <a:pt x="568424" y="223213"/>
                    </a:cubicBezTo>
                    <a:cubicBezTo>
                      <a:pt x="565713" y="223213"/>
                      <a:pt x="563906" y="221405"/>
                      <a:pt x="563906" y="218694"/>
                    </a:cubicBezTo>
                    <a:cubicBezTo>
                      <a:pt x="563906" y="215983"/>
                      <a:pt x="565713" y="214176"/>
                      <a:pt x="568424" y="214176"/>
                    </a:cubicBezTo>
                    <a:lnTo>
                      <a:pt x="568424" y="214176"/>
                    </a:lnTo>
                    <a:close/>
                    <a:moveTo>
                      <a:pt x="549447" y="214176"/>
                    </a:moveTo>
                    <a:cubicBezTo>
                      <a:pt x="552158" y="214176"/>
                      <a:pt x="553965" y="215983"/>
                      <a:pt x="553965" y="218694"/>
                    </a:cubicBezTo>
                    <a:cubicBezTo>
                      <a:pt x="553965" y="221405"/>
                      <a:pt x="552158" y="223213"/>
                      <a:pt x="549447" y="223213"/>
                    </a:cubicBezTo>
                    <a:cubicBezTo>
                      <a:pt x="546736" y="223213"/>
                      <a:pt x="544928" y="221405"/>
                      <a:pt x="544928" y="218694"/>
                    </a:cubicBezTo>
                    <a:cubicBezTo>
                      <a:pt x="544928" y="215983"/>
                      <a:pt x="546736" y="214176"/>
                      <a:pt x="549447" y="214176"/>
                    </a:cubicBezTo>
                    <a:lnTo>
                      <a:pt x="549447" y="214176"/>
                    </a:lnTo>
                    <a:close/>
                    <a:moveTo>
                      <a:pt x="530469" y="214176"/>
                    </a:moveTo>
                    <a:cubicBezTo>
                      <a:pt x="533180" y="214176"/>
                      <a:pt x="534988" y="215983"/>
                      <a:pt x="534988" y="218694"/>
                    </a:cubicBezTo>
                    <a:cubicBezTo>
                      <a:pt x="534988" y="221405"/>
                      <a:pt x="533180" y="223213"/>
                      <a:pt x="530469" y="223213"/>
                    </a:cubicBezTo>
                    <a:cubicBezTo>
                      <a:pt x="527758" y="223213"/>
                      <a:pt x="525951" y="221405"/>
                      <a:pt x="525951" y="218694"/>
                    </a:cubicBezTo>
                    <a:cubicBezTo>
                      <a:pt x="525951" y="215983"/>
                      <a:pt x="527758" y="214176"/>
                      <a:pt x="530469" y="214176"/>
                    </a:cubicBezTo>
                    <a:lnTo>
                      <a:pt x="530469" y="214176"/>
                    </a:lnTo>
                    <a:close/>
                    <a:moveTo>
                      <a:pt x="511492" y="214176"/>
                    </a:moveTo>
                    <a:cubicBezTo>
                      <a:pt x="514203" y="214176"/>
                      <a:pt x="516010" y="215983"/>
                      <a:pt x="516010" y="218694"/>
                    </a:cubicBezTo>
                    <a:cubicBezTo>
                      <a:pt x="516010" y="221405"/>
                      <a:pt x="514203" y="223213"/>
                      <a:pt x="511492" y="223213"/>
                    </a:cubicBezTo>
                    <a:cubicBezTo>
                      <a:pt x="508780" y="223213"/>
                      <a:pt x="506973" y="221405"/>
                      <a:pt x="506973" y="218694"/>
                    </a:cubicBezTo>
                    <a:cubicBezTo>
                      <a:pt x="506973" y="215983"/>
                      <a:pt x="508780" y="214176"/>
                      <a:pt x="511492" y="214176"/>
                    </a:cubicBezTo>
                    <a:lnTo>
                      <a:pt x="511492" y="214176"/>
                    </a:lnTo>
                    <a:close/>
                    <a:moveTo>
                      <a:pt x="493418" y="214176"/>
                    </a:moveTo>
                    <a:cubicBezTo>
                      <a:pt x="496129" y="214176"/>
                      <a:pt x="497936" y="215983"/>
                      <a:pt x="497936" y="218694"/>
                    </a:cubicBezTo>
                    <a:cubicBezTo>
                      <a:pt x="497936" y="221405"/>
                      <a:pt x="496129" y="223213"/>
                      <a:pt x="493418" y="223213"/>
                    </a:cubicBezTo>
                    <a:cubicBezTo>
                      <a:pt x="490707" y="223213"/>
                      <a:pt x="488899" y="221405"/>
                      <a:pt x="488899" y="218694"/>
                    </a:cubicBezTo>
                    <a:cubicBezTo>
                      <a:pt x="487995" y="215983"/>
                      <a:pt x="490707" y="214176"/>
                      <a:pt x="493418" y="214176"/>
                    </a:cubicBezTo>
                    <a:lnTo>
                      <a:pt x="493418" y="214176"/>
                    </a:lnTo>
                    <a:close/>
                    <a:moveTo>
                      <a:pt x="474440" y="214176"/>
                    </a:moveTo>
                    <a:cubicBezTo>
                      <a:pt x="477151" y="214176"/>
                      <a:pt x="478959" y="215983"/>
                      <a:pt x="478959" y="218694"/>
                    </a:cubicBezTo>
                    <a:cubicBezTo>
                      <a:pt x="478959" y="221405"/>
                      <a:pt x="477151" y="223213"/>
                      <a:pt x="474440" y="223213"/>
                    </a:cubicBezTo>
                    <a:cubicBezTo>
                      <a:pt x="471729" y="223213"/>
                      <a:pt x="469922" y="221405"/>
                      <a:pt x="469922" y="218694"/>
                    </a:cubicBezTo>
                    <a:cubicBezTo>
                      <a:pt x="469922" y="215983"/>
                      <a:pt x="471729" y="214176"/>
                      <a:pt x="474440" y="214176"/>
                    </a:cubicBezTo>
                    <a:lnTo>
                      <a:pt x="474440" y="214176"/>
                    </a:lnTo>
                    <a:close/>
                    <a:moveTo>
                      <a:pt x="455462" y="214176"/>
                    </a:moveTo>
                    <a:cubicBezTo>
                      <a:pt x="458174" y="214176"/>
                      <a:pt x="459981" y="215983"/>
                      <a:pt x="459981" y="218694"/>
                    </a:cubicBezTo>
                    <a:cubicBezTo>
                      <a:pt x="459981" y="221405"/>
                      <a:pt x="458174" y="223213"/>
                      <a:pt x="455462" y="223213"/>
                    </a:cubicBezTo>
                    <a:cubicBezTo>
                      <a:pt x="452751" y="223213"/>
                      <a:pt x="450944" y="221405"/>
                      <a:pt x="450944" y="218694"/>
                    </a:cubicBezTo>
                    <a:cubicBezTo>
                      <a:pt x="450944" y="215983"/>
                      <a:pt x="452751" y="214176"/>
                      <a:pt x="455462" y="214176"/>
                    </a:cubicBezTo>
                    <a:lnTo>
                      <a:pt x="455462" y="214176"/>
                    </a:lnTo>
                    <a:close/>
                    <a:moveTo>
                      <a:pt x="436485" y="214176"/>
                    </a:moveTo>
                    <a:cubicBezTo>
                      <a:pt x="439196" y="214176"/>
                      <a:pt x="441003" y="215983"/>
                      <a:pt x="441003" y="218694"/>
                    </a:cubicBezTo>
                    <a:cubicBezTo>
                      <a:pt x="441003" y="221405"/>
                      <a:pt x="439196" y="223213"/>
                      <a:pt x="436485" y="223213"/>
                    </a:cubicBezTo>
                    <a:cubicBezTo>
                      <a:pt x="433774" y="223213"/>
                      <a:pt x="431966" y="221405"/>
                      <a:pt x="431966" y="218694"/>
                    </a:cubicBezTo>
                    <a:cubicBezTo>
                      <a:pt x="431966" y="215983"/>
                      <a:pt x="433774" y="214176"/>
                      <a:pt x="436485" y="214176"/>
                    </a:cubicBezTo>
                    <a:lnTo>
                      <a:pt x="436485" y="214176"/>
                    </a:lnTo>
                    <a:close/>
                    <a:moveTo>
                      <a:pt x="417507" y="214176"/>
                    </a:moveTo>
                    <a:cubicBezTo>
                      <a:pt x="420218" y="214176"/>
                      <a:pt x="422026" y="215983"/>
                      <a:pt x="422026" y="218694"/>
                    </a:cubicBezTo>
                    <a:cubicBezTo>
                      <a:pt x="422026" y="221405"/>
                      <a:pt x="420218" y="223213"/>
                      <a:pt x="417507" y="223213"/>
                    </a:cubicBezTo>
                    <a:cubicBezTo>
                      <a:pt x="414796" y="223213"/>
                      <a:pt x="412989" y="221405"/>
                      <a:pt x="412989" y="218694"/>
                    </a:cubicBezTo>
                    <a:cubicBezTo>
                      <a:pt x="412989" y="215983"/>
                      <a:pt x="415700" y="214176"/>
                      <a:pt x="417507" y="214176"/>
                    </a:cubicBezTo>
                    <a:lnTo>
                      <a:pt x="417507" y="214176"/>
                    </a:lnTo>
                    <a:close/>
                    <a:moveTo>
                      <a:pt x="399433" y="214176"/>
                    </a:moveTo>
                    <a:cubicBezTo>
                      <a:pt x="402144" y="214176"/>
                      <a:pt x="403952" y="215983"/>
                      <a:pt x="403952" y="218694"/>
                    </a:cubicBezTo>
                    <a:cubicBezTo>
                      <a:pt x="403952" y="221405"/>
                      <a:pt x="402144" y="223213"/>
                      <a:pt x="399433" y="223213"/>
                    </a:cubicBezTo>
                    <a:cubicBezTo>
                      <a:pt x="396722" y="223213"/>
                      <a:pt x="394915" y="221405"/>
                      <a:pt x="394915" y="218694"/>
                    </a:cubicBezTo>
                    <a:cubicBezTo>
                      <a:pt x="394011" y="215983"/>
                      <a:pt x="396722" y="214176"/>
                      <a:pt x="399433" y="214176"/>
                    </a:cubicBezTo>
                    <a:lnTo>
                      <a:pt x="399433" y="214176"/>
                    </a:lnTo>
                    <a:close/>
                    <a:moveTo>
                      <a:pt x="380456" y="214176"/>
                    </a:moveTo>
                    <a:cubicBezTo>
                      <a:pt x="383167" y="214176"/>
                      <a:pt x="384974" y="215983"/>
                      <a:pt x="384974" y="218694"/>
                    </a:cubicBezTo>
                    <a:cubicBezTo>
                      <a:pt x="384974" y="221405"/>
                      <a:pt x="383167" y="223213"/>
                      <a:pt x="380456" y="223213"/>
                    </a:cubicBezTo>
                    <a:cubicBezTo>
                      <a:pt x="377745" y="223213"/>
                      <a:pt x="375937" y="221405"/>
                      <a:pt x="375937" y="218694"/>
                    </a:cubicBezTo>
                    <a:cubicBezTo>
                      <a:pt x="375937" y="215983"/>
                      <a:pt x="377745" y="214176"/>
                      <a:pt x="380456" y="214176"/>
                    </a:cubicBezTo>
                    <a:lnTo>
                      <a:pt x="380456" y="214176"/>
                    </a:lnTo>
                    <a:close/>
                    <a:moveTo>
                      <a:pt x="361478" y="214176"/>
                    </a:moveTo>
                    <a:cubicBezTo>
                      <a:pt x="364189" y="214176"/>
                      <a:pt x="365997" y="215983"/>
                      <a:pt x="365997" y="218694"/>
                    </a:cubicBezTo>
                    <a:cubicBezTo>
                      <a:pt x="365997" y="221405"/>
                      <a:pt x="364189" y="223213"/>
                      <a:pt x="361478" y="223213"/>
                    </a:cubicBezTo>
                    <a:cubicBezTo>
                      <a:pt x="358767" y="223213"/>
                      <a:pt x="356960" y="221405"/>
                      <a:pt x="356960" y="218694"/>
                    </a:cubicBezTo>
                    <a:cubicBezTo>
                      <a:pt x="356960" y="215983"/>
                      <a:pt x="358767" y="214176"/>
                      <a:pt x="361478" y="214176"/>
                    </a:cubicBezTo>
                    <a:lnTo>
                      <a:pt x="361478" y="214176"/>
                    </a:lnTo>
                    <a:close/>
                    <a:moveTo>
                      <a:pt x="342501" y="214176"/>
                    </a:moveTo>
                    <a:cubicBezTo>
                      <a:pt x="345212" y="214176"/>
                      <a:pt x="347019" y="215983"/>
                      <a:pt x="347019" y="218694"/>
                    </a:cubicBezTo>
                    <a:cubicBezTo>
                      <a:pt x="347019" y="221405"/>
                      <a:pt x="345212" y="223213"/>
                      <a:pt x="342501" y="223213"/>
                    </a:cubicBezTo>
                    <a:cubicBezTo>
                      <a:pt x="339789" y="223213"/>
                      <a:pt x="337982" y="221405"/>
                      <a:pt x="337982" y="218694"/>
                    </a:cubicBezTo>
                    <a:cubicBezTo>
                      <a:pt x="337982" y="215983"/>
                      <a:pt x="339789" y="214176"/>
                      <a:pt x="342501" y="214176"/>
                    </a:cubicBezTo>
                    <a:lnTo>
                      <a:pt x="342501" y="214176"/>
                    </a:lnTo>
                    <a:close/>
                    <a:moveTo>
                      <a:pt x="323523" y="214176"/>
                    </a:moveTo>
                    <a:cubicBezTo>
                      <a:pt x="326234" y="214176"/>
                      <a:pt x="328041" y="215983"/>
                      <a:pt x="328041" y="218694"/>
                    </a:cubicBezTo>
                    <a:cubicBezTo>
                      <a:pt x="328041" y="221405"/>
                      <a:pt x="326234" y="223213"/>
                      <a:pt x="323523" y="223213"/>
                    </a:cubicBezTo>
                    <a:cubicBezTo>
                      <a:pt x="320812" y="223213"/>
                      <a:pt x="319004" y="221405"/>
                      <a:pt x="319004" y="218694"/>
                    </a:cubicBezTo>
                    <a:cubicBezTo>
                      <a:pt x="319004" y="215983"/>
                      <a:pt x="321716" y="214176"/>
                      <a:pt x="323523" y="214176"/>
                    </a:cubicBezTo>
                    <a:lnTo>
                      <a:pt x="323523" y="214176"/>
                    </a:lnTo>
                    <a:close/>
                    <a:moveTo>
                      <a:pt x="305449" y="214176"/>
                    </a:moveTo>
                    <a:cubicBezTo>
                      <a:pt x="308160" y="214176"/>
                      <a:pt x="309968" y="215983"/>
                      <a:pt x="309968" y="218694"/>
                    </a:cubicBezTo>
                    <a:cubicBezTo>
                      <a:pt x="309968" y="221405"/>
                      <a:pt x="308160" y="223213"/>
                      <a:pt x="305449" y="223213"/>
                    </a:cubicBezTo>
                    <a:cubicBezTo>
                      <a:pt x="302738" y="223213"/>
                      <a:pt x="300931" y="221405"/>
                      <a:pt x="300931" y="218694"/>
                    </a:cubicBezTo>
                    <a:cubicBezTo>
                      <a:pt x="300027" y="215983"/>
                      <a:pt x="302738" y="214176"/>
                      <a:pt x="305449" y="214176"/>
                    </a:cubicBezTo>
                    <a:lnTo>
                      <a:pt x="305449" y="214176"/>
                    </a:lnTo>
                    <a:close/>
                    <a:moveTo>
                      <a:pt x="286471" y="214176"/>
                    </a:moveTo>
                    <a:cubicBezTo>
                      <a:pt x="289182" y="214176"/>
                      <a:pt x="290990" y="215983"/>
                      <a:pt x="290990" y="218694"/>
                    </a:cubicBezTo>
                    <a:cubicBezTo>
                      <a:pt x="290990" y="221405"/>
                      <a:pt x="289182" y="223213"/>
                      <a:pt x="286471" y="223213"/>
                    </a:cubicBezTo>
                    <a:cubicBezTo>
                      <a:pt x="283760" y="223213"/>
                      <a:pt x="281953" y="221405"/>
                      <a:pt x="281953" y="218694"/>
                    </a:cubicBezTo>
                    <a:cubicBezTo>
                      <a:pt x="281953" y="215983"/>
                      <a:pt x="283760" y="214176"/>
                      <a:pt x="286471" y="214176"/>
                    </a:cubicBezTo>
                    <a:lnTo>
                      <a:pt x="286471" y="214176"/>
                    </a:lnTo>
                    <a:close/>
                    <a:moveTo>
                      <a:pt x="840437" y="204235"/>
                    </a:moveTo>
                    <a:cubicBezTo>
                      <a:pt x="843148" y="204235"/>
                      <a:pt x="844955" y="206043"/>
                      <a:pt x="844955" y="208754"/>
                    </a:cubicBezTo>
                    <a:cubicBezTo>
                      <a:pt x="844955" y="211465"/>
                      <a:pt x="843148" y="213272"/>
                      <a:pt x="840437" y="213272"/>
                    </a:cubicBezTo>
                    <a:cubicBezTo>
                      <a:pt x="837726" y="213272"/>
                      <a:pt x="835918" y="211465"/>
                      <a:pt x="835918" y="208754"/>
                    </a:cubicBezTo>
                    <a:cubicBezTo>
                      <a:pt x="835918" y="206043"/>
                      <a:pt x="837726" y="204235"/>
                      <a:pt x="840437" y="204235"/>
                    </a:cubicBezTo>
                    <a:lnTo>
                      <a:pt x="840437" y="204235"/>
                    </a:lnTo>
                    <a:close/>
                    <a:moveTo>
                      <a:pt x="821459" y="204235"/>
                    </a:moveTo>
                    <a:cubicBezTo>
                      <a:pt x="824170" y="204235"/>
                      <a:pt x="825978" y="206043"/>
                      <a:pt x="825978" y="208754"/>
                    </a:cubicBezTo>
                    <a:cubicBezTo>
                      <a:pt x="825978" y="211465"/>
                      <a:pt x="824170" y="213272"/>
                      <a:pt x="821459" y="213272"/>
                    </a:cubicBezTo>
                    <a:cubicBezTo>
                      <a:pt x="818748" y="213272"/>
                      <a:pt x="816941" y="211465"/>
                      <a:pt x="816941" y="208754"/>
                    </a:cubicBezTo>
                    <a:cubicBezTo>
                      <a:pt x="816941" y="206043"/>
                      <a:pt x="818748" y="204235"/>
                      <a:pt x="821459" y="204235"/>
                    </a:cubicBezTo>
                    <a:lnTo>
                      <a:pt x="821459" y="204235"/>
                    </a:lnTo>
                    <a:close/>
                    <a:moveTo>
                      <a:pt x="803385" y="204235"/>
                    </a:moveTo>
                    <a:cubicBezTo>
                      <a:pt x="806096" y="204235"/>
                      <a:pt x="807904" y="206043"/>
                      <a:pt x="807904" y="208754"/>
                    </a:cubicBezTo>
                    <a:cubicBezTo>
                      <a:pt x="807904" y="211465"/>
                      <a:pt x="806096" y="213272"/>
                      <a:pt x="803385" y="213272"/>
                    </a:cubicBezTo>
                    <a:cubicBezTo>
                      <a:pt x="800674" y="213272"/>
                      <a:pt x="798867" y="211465"/>
                      <a:pt x="798867" y="208754"/>
                    </a:cubicBezTo>
                    <a:cubicBezTo>
                      <a:pt x="797963" y="206043"/>
                      <a:pt x="800674" y="204235"/>
                      <a:pt x="803385" y="204235"/>
                    </a:cubicBezTo>
                    <a:lnTo>
                      <a:pt x="803385" y="204235"/>
                    </a:lnTo>
                    <a:close/>
                    <a:moveTo>
                      <a:pt x="784408" y="204235"/>
                    </a:moveTo>
                    <a:cubicBezTo>
                      <a:pt x="787119" y="204235"/>
                      <a:pt x="788926" y="206043"/>
                      <a:pt x="788926" y="208754"/>
                    </a:cubicBezTo>
                    <a:cubicBezTo>
                      <a:pt x="788926" y="211465"/>
                      <a:pt x="787119" y="213272"/>
                      <a:pt x="784408" y="213272"/>
                    </a:cubicBezTo>
                    <a:cubicBezTo>
                      <a:pt x="781696" y="213272"/>
                      <a:pt x="779889" y="211465"/>
                      <a:pt x="779889" y="208754"/>
                    </a:cubicBezTo>
                    <a:cubicBezTo>
                      <a:pt x="778985" y="206043"/>
                      <a:pt x="781696" y="204235"/>
                      <a:pt x="784408" y="204235"/>
                    </a:cubicBezTo>
                    <a:lnTo>
                      <a:pt x="784408" y="204235"/>
                    </a:lnTo>
                    <a:close/>
                    <a:moveTo>
                      <a:pt x="765430" y="204235"/>
                    </a:moveTo>
                    <a:cubicBezTo>
                      <a:pt x="768141" y="204235"/>
                      <a:pt x="769948" y="206043"/>
                      <a:pt x="769948" y="208754"/>
                    </a:cubicBezTo>
                    <a:cubicBezTo>
                      <a:pt x="769948" y="211465"/>
                      <a:pt x="768141" y="213272"/>
                      <a:pt x="765430" y="213272"/>
                    </a:cubicBezTo>
                    <a:cubicBezTo>
                      <a:pt x="762719" y="213272"/>
                      <a:pt x="760912" y="211465"/>
                      <a:pt x="760912" y="208754"/>
                    </a:cubicBezTo>
                    <a:cubicBezTo>
                      <a:pt x="760912" y="206043"/>
                      <a:pt x="762719" y="204235"/>
                      <a:pt x="765430" y="204235"/>
                    </a:cubicBezTo>
                    <a:lnTo>
                      <a:pt x="765430" y="204235"/>
                    </a:lnTo>
                    <a:close/>
                    <a:moveTo>
                      <a:pt x="746452" y="204235"/>
                    </a:moveTo>
                    <a:cubicBezTo>
                      <a:pt x="749163" y="204235"/>
                      <a:pt x="750971" y="206043"/>
                      <a:pt x="750971" y="208754"/>
                    </a:cubicBezTo>
                    <a:cubicBezTo>
                      <a:pt x="750971" y="211465"/>
                      <a:pt x="749163" y="213272"/>
                      <a:pt x="746452" y="213272"/>
                    </a:cubicBezTo>
                    <a:cubicBezTo>
                      <a:pt x="743741" y="213272"/>
                      <a:pt x="741934" y="211465"/>
                      <a:pt x="741934" y="208754"/>
                    </a:cubicBezTo>
                    <a:cubicBezTo>
                      <a:pt x="741934" y="206043"/>
                      <a:pt x="743741" y="204235"/>
                      <a:pt x="746452" y="204235"/>
                    </a:cubicBezTo>
                    <a:lnTo>
                      <a:pt x="746452" y="204235"/>
                    </a:lnTo>
                    <a:close/>
                    <a:moveTo>
                      <a:pt x="727475" y="204235"/>
                    </a:moveTo>
                    <a:cubicBezTo>
                      <a:pt x="730186" y="204235"/>
                      <a:pt x="731993" y="206043"/>
                      <a:pt x="731993" y="208754"/>
                    </a:cubicBezTo>
                    <a:cubicBezTo>
                      <a:pt x="731993" y="211465"/>
                      <a:pt x="730186" y="213272"/>
                      <a:pt x="727475" y="213272"/>
                    </a:cubicBezTo>
                    <a:cubicBezTo>
                      <a:pt x="724764" y="213272"/>
                      <a:pt x="722956" y="211465"/>
                      <a:pt x="722956" y="208754"/>
                    </a:cubicBezTo>
                    <a:cubicBezTo>
                      <a:pt x="722956" y="206043"/>
                      <a:pt x="724764" y="204235"/>
                      <a:pt x="727475" y="204235"/>
                    </a:cubicBezTo>
                    <a:lnTo>
                      <a:pt x="727475" y="204235"/>
                    </a:lnTo>
                    <a:close/>
                    <a:moveTo>
                      <a:pt x="709401" y="204235"/>
                    </a:moveTo>
                    <a:cubicBezTo>
                      <a:pt x="712112" y="204235"/>
                      <a:pt x="713919" y="206043"/>
                      <a:pt x="713919" y="208754"/>
                    </a:cubicBezTo>
                    <a:cubicBezTo>
                      <a:pt x="713919" y="211465"/>
                      <a:pt x="712112" y="213272"/>
                      <a:pt x="709401" y="213272"/>
                    </a:cubicBezTo>
                    <a:cubicBezTo>
                      <a:pt x="706690" y="213272"/>
                      <a:pt x="704882" y="211465"/>
                      <a:pt x="704882" y="208754"/>
                    </a:cubicBezTo>
                    <a:cubicBezTo>
                      <a:pt x="703979" y="206043"/>
                      <a:pt x="706690" y="204235"/>
                      <a:pt x="709401" y="204235"/>
                    </a:cubicBezTo>
                    <a:lnTo>
                      <a:pt x="709401" y="204235"/>
                    </a:lnTo>
                    <a:close/>
                    <a:moveTo>
                      <a:pt x="690423" y="204235"/>
                    </a:moveTo>
                    <a:cubicBezTo>
                      <a:pt x="693134" y="204235"/>
                      <a:pt x="694942" y="206043"/>
                      <a:pt x="694942" y="208754"/>
                    </a:cubicBezTo>
                    <a:cubicBezTo>
                      <a:pt x="694942" y="211465"/>
                      <a:pt x="693134" y="213272"/>
                      <a:pt x="690423" y="213272"/>
                    </a:cubicBezTo>
                    <a:cubicBezTo>
                      <a:pt x="687712" y="213272"/>
                      <a:pt x="685905" y="211465"/>
                      <a:pt x="685905" y="208754"/>
                    </a:cubicBezTo>
                    <a:cubicBezTo>
                      <a:pt x="685905" y="206043"/>
                      <a:pt x="687712" y="204235"/>
                      <a:pt x="690423" y="204235"/>
                    </a:cubicBezTo>
                    <a:lnTo>
                      <a:pt x="690423" y="204235"/>
                    </a:lnTo>
                    <a:close/>
                    <a:moveTo>
                      <a:pt x="671446" y="204235"/>
                    </a:moveTo>
                    <a:cubicBezTo>
                      <a:pt x="674157" y="204235"/>
                      <a:pt x="675964" y="206043"/>
                      <a:pt x="675964" y="208754"/>
                    </a:cubicBezTo>
                    <a:cubicBezTo>
                      <a:pt x="675964" y="211465"/>
                      <a:pt x="674157" y="213272"/>
                      <a:pt x="671446" y="213272"/>
                    </a:cubicBezTo>
                    <a:cubicBezTo>
                      <a:pt x="668735" y="213272"/>
                      <a:pt x="666927" y="211465"/>
                      <a:pt x="666927" y="208754"/>
                    </a:cubicBezTo>
                    <a:cubicBezTo>
                      <a:pt x="666927" y="206043"/>
                      <a:pt x="668735" y="204235"/>
                      <a:pt x="671446" y="204235"/>
                    </a:cubicBezTo>
                    <a:lnTo>
                      <a:pt x="671446" y="204235"/>
                    </a:lnTo>
                    <a:close/>
                    <a:moveTo>
                      <a:pt x="652468" y="204235"/>
                    </a:moveTo>
                    <a:cubicBezTo>
                      <a:pt x="655179" y="204235"/>
                      <a:pt x="656987" y="206043"/>
                      <a:pt x="656987" y="208754"/>
                    </a:cubicBezTo>
                    <a:cubicBezTo>
                      <a:pt x="656987" y="211465"/>
                      <a:pt x="655179" y="213272"/>
                      <a:pt x="652468" y="213272"/>
                    </a:cubicBezTo>
                    <a:cubicBezTo>
                      <a:pt x="649757" y="213272"/>
                      <a:pt x="647950" y="211465"/>
                      <a:pt x="647950" y="208754"/>
                    </a:cubicBezTo>
                    <a:cubicBezTo>
                      <a:pt x="647950" y="206043"/>
                      <a:pt x="649757" y="204235"/>
                      <a:pt x="652468" y="204235"/>
                    </a:cubicBezTo>
                    <a:lnTo>
                      <a:pt x="652468" y="204235"/>
                    </a:lnTo>
                    <a:close/>
                    <a:moveTo>
                      <a:pt x="633490" y="204235"/>
                    </a:moveTo>
                    <a:cubicBezTo>
                      <a:pt x="636202" y="204235"/>
                      <a:pt x="638009" y="206043"/>
                      <a:pt x="638009" y="208754"/>
                    </a:cubicBezTo>
                    <a:cubicBezTo>
                      <a:pt x="638009" y="211465"/>
                      <a:pt x="636202" y="213272"/>
                      <a:pt x="633490" y="213272"/>
                    </a:cubicBezTo>
                    <a:cubicBezTo>
                      <a:pt x="630779" y="213272"/>
                      <a:pt x="628972" y="211465"/>
                      <a:pt x="628972" y="208754"/>
                    </a:cubicBezTo>
                    <a:cubicBezTo>
                      <a:pt x="628972" y="206043"/>
                      <a:pt x="631683" y="204235"/>
                      <a:pt x="633490" y="204235"/>
                    </a:cubicBezTo>
                    <a:lnTo>
                      <a:pt x="633490" y="204235"/>
                    </a:lnTo>
                    <a:close/>
                    <a:moveTo>
                      <a:pt x="615417" y="204235"/>
                    </a:moveTo>
                    <a:cubicBezTo>
                      <a:pt x="618128" y="204235"/>
                      <a:pt x="619935" y="206043"/>
                      <a:pt x="619935" y="208754"/>
                    </a:cubicBezTo>
                    <a:cubicBezTo>
                      <a:pt x="619935" y="211465"/>
                      <a:pt x="618128" y="213272"/>
                      <a:pt x="615417" y="213272"/>
                    </a:cubicBezTo>
                    <a:cubicBezTo>
                      <a:pt x="612705" y="213272"/>
                      <a:pt x="610898" y="211465"/>
                      <a:pt x="610898" y="208754"/>
                    </a:cubicBezTo>
                    <a:cubicBezTo>
                      <a:pt x="609994" y="206043"/>
                      <a:pt x="612705" y="204235"/>
                      <a:pt x="615417" y="204235"/>
                    </a:cubicBezTo>
                    <a:lnTo>
                      <a:pt x="615417" y="204235"/>
                    </a:lnTo>
                    <a:close/>
                    <a:moveTo>
                      <a:pt x="596439" y="204235"/>
                    </a:moveTo>
                    <a:cubicBezTo>
                      <a:pt x="599150" y="204235"/>
                      <a:pt x="600957" y="206043"/>
                      <a:pt x="600957" y="208754"/>
                    </a:cubicBezTo>
                    <a:cubicBezTo>
                      <a:pt x="600957" y="211465"/>
                      <a:pt x="599150" y="213272"/>
                      <a:pt x="596439" y="213272"/>
                    </a:cubicBezTo>
                    <a:cubicBezTo>
                      <a:pt x="593728" y="213272"/>
                      <a:pt x="591920" y="211465"/>
                      <a:pt x="591920" y="208754"/>
                    </a:cubicBezTo>
                    <a:cubicBezTo>
                      <a:pt x="591920" y="206043"/>
                      <a:pt x="593728" y="204235"/>
                      <a:pt x="596439" y="204235"/>
                    </a:cubicBezTo>
                    <a:lnTo>
                      <a:pt x="596439" y="204235"/>
                    </a:lnTo>
                    <a:close/>
                    <a:moveTo>
                      <a:pt x="577461" y="204235"/>
                    </a:moveTo>
                    <a:cubicBezTo>
                      <a:pt x="580172" y="204235"/>
                      <a:pt x="581980" y="206043"/>
                      <a:pt x="581980" y="208754"/>
                    </a:cubicBezTo>
                    <a:cubicBezTo>
                      <a:pt x="581980" y="211465"/>
                      <a:pt x="580172" y="213272"/>
                      <a:pt x="577461" y="213272"/>
                    </a:cubicBezTo>
                    <a:cubicBezTo>
                      <a:pt x="574750" y="213272"/>
                      <a:pt x="572943" y="211465"/>
                      <a:pt x="572943" y="208754"/>
                    </a:cubicBezTo>
                    <a:cubicBezTo>
                      <a:pt x="572943" y="206043"/>
                      <a:pt x="574750" y="204235"/>
                      <a:pt x="577461" y="204235"/>
                    </a:cubicBezTo>
                    <a:lnTo>
                      <a:pt x="577461" y="204235"/>
                    </a:lnTo>
                    <a:close/>
                    <a:moveTo>
                      <a:pt x="558484" y="204235"/>
                    </a:moveTo>
                    <a:cubicBezTo>
                      <a:pt x="561195" y="204235"/>
                      <a:pt x="563002" y="206043"/>
                      <a:pt x="563002" y="208754"/>
                    </a:cubicBezTo>
                    <a:cubicBezTo>
                      <a:pt x="563002" y="211465"/>
                      <a:pt x="561195" y="213272"/>
                      <a:pt x="558484" y="213272"/>
                    </a:cubicBezTo>
                    <a:cubicBezTo>
                      <a:pt x="555773" y="213272"/>
                      <a:pt x="553965" y="211465"/>
                      <a:pt x="553965" y="208754"/>
                    </a:cubicBezTo>
                    <a:cubicBezTo>
                      <a:pt x="553965" y="206043"/>
                      <a:pt x="555773" y="204235"/>
                      <a:pt x="558484" y="204235"/>
                    </a:cubicBezTo>
                    <a:lnTo>
                      <a:pt x="558484" y="204235"/>
                    </a:lnTo>
                    <a:close/>
                    <a:moveTo>
                      <a:pt x="539506" y="204235"/>
                    </a:moveTo>
                    <a:cubicBezTo>
                      <a:pt x="542217" y="204235"/>
                      <a:pt x="544025" y="206043"/>
                      <a:pt x="544025" y="208754"/>
                    </a:cubicBezTo>
                    <a:cubicBezTo>
                      <a:pt x="544025" y="211465"/>
                      <a:pt x="542217" y="213272"/>
                      <a:pt x="539506" y="213272"/>
                    </a:cubicBezTo>
                    <a:cubicBezTo>
                      <a:pt x="536795" y="213272"/>
                      <a:pt x="534988" y="211465"/>
                      <a:pt x="534988" y="208754"/>
                    </a:cubicBezTo>
                    <a:cubicBezTo>
                      <a:pt x="534988" y="206043"/>
                      <a:pt x="537699" y="204235"/>
                      <a:pt x="539506" y="204235"/>
                    </a:cubicBezTo>
                    <a:lnTo>
                      <a:pt x="539506" y="204235"/>
                    </a:lnTo>
                    <a:close/>
                    <a:moveTo>
                      <a:pt x="521432" y="204235"/>
                    </a:moveTo>
                    <a:cubicBezTo>
                      <a:pt x="524143" y="204235"/>
                      <a:pt x="525951" y="206043"/>
                      <a:pt x="525951" y="208754"/>
                    </a:cubicBezTo>
                    <a:cubicBezTo>
                      <a:pt x="525951" y="211465"/>
                      <a:pt x="524143" y="213272"/>
                      <a:pt x="521432" y="213272"/>
                    </a:cubicBezTo>
                    <a:cubicBezTo>
                      <a:pt x="518721" y="213272"/>
                      <a:pt x="516914" y="211465"/>
                      <a:pt x="516914" y="208754"/>
                    </a:cubicBezTo>
                    <a:cubicBezTo>
                      <a:pt x="516010" y="206043"/>
                      <a:pt x="518721" y="204235"/>
                      <a:pt x="521432" y="204235"/>
                    </a:cubicBezTo>
                    <a:lnTo>
                      <a:pt x="521432" y="204235"/>
                    </a:lnTo>
                    <a:close/>
                    <a:moveTo>
                      <a:pt x="502455" y="204235"/>
                    </a:moveTo>
                    <a:cubicBezTo>
                      <a:pt x="505166" y="204235"/>
                      <a:pt x="506973" y="206043"/>
                      <a:pt x="506973" y="208754"/>
                    </a:cubicBezTo>
                    <a:cubicBezTo>
                      <a:pt x="506973" y="211465"/>
                      <a:pt x="505166" y="213272"/>
                      <a:pt x="502455" y="213272"/>
                    </a:cubicBezTo>
                    <a:cubicBezTo>
                      <a:pt x="499744" y="213272"/>
                      <a:pt x="497936" y="211465"/>
                      <a:pt x="497936" y="208754"/>
                    </a:cubicBezTo>
                    <a:cubicBezTo>
                      <a:pt x="497936" y="206043"/>
                      <a:pt x="499744" y="204235"/>
                      <a:pt x="502455" y="204235"/>
                    </a:cubicBezTo>
                    <a:lnTo>
                      <a:pt x="502455" y="204235"/>
                    </a:lnTo>
                    <a:close/>
                    <a:moveTo>
                      <a:pt x="483477" y="204235"/>
                    </a:moveTo>
                    <a:cubicBezTo>
                      <a:pt x="486188" y="204235"/>
                      <a:pt x="487995" y="206043"/>
                      <a:pt x="487995" y="208754"/>
                    </a:cubicBezTo>
                    <a:cubicBezTo>
                      <a:pt x="487995" y="211465"/>
                      <a:pt x="486188" y="213272"/>
                      <a:pt x="483477" y="213272"/>
                    </a:cubicBezTo>
                    <a:cubicBezTo>
                      <a:pt x="480766" y="213272"/>
                      <a:pt x="478959" y="211465"/>
                      <a:pt x="478959" y="208754"/>
                    </a:cubicBezTo>
                    <a:cubicBezTo>
                      <a:pt x="478959" y="206043"/>
                      <a:pt x="480766" y="204235"/>
                      <a:pt x="483477" y="204235"/>
                    </a:cubicBezTo>
                    <a:lnTo>
                      <a:pt x="483477" y="204235"/>
                    </a:lnTo>
                    <a:close/>
                    <a:moveTo>
                      <a:pt x="464499" y="204235"/>
                    </a:moveTo>
                    <a:cubicBezTo>
                      <a:pt x="467211" y="204235"/>
                      <a:pt x="469018" y="206043"/>
                      <a:pt x="469018" y="208754"/>
                    </a:cubicBezTo>
                    <a:cubicBezTo>
                      <a:pt x="469018" y="211465"/>
                      <a:pt x="467211" y="213272"/>
                      <a:pt x="464499" y="213272"/>
                    </a:cubicBezTo>
                    <a:cubicBezTo>
                      <a:pt x="461788" y="213272"/>
                      <a:pt x="459981" y="211465"/>
                      <a:pt x="459981" y="208754"/>
                    </a:cubicBezTo>
                    <a:cubicBezTo>
                      <a:pt x="459981" y="206043"/>
                      <a:pt x="461788" y="204235"/>
                      <a:pt x="464499" y="204235"/>
                    </a:cubicBezTo>
                    <a:lnTo>
                      <a:pt x="464499" y="204235"/>
                    </a:lnTo>
                    <a:close/>
                    <a:moveTo>
                      <a:pt x="446425" y="204235"/>
                    </a:moveTo>
                    <a:cubicBezTo>
                      <a:pt x="449137" y="204235"/>
                      <a:pt x="450944" y="206043"/>
                      <a:pt x="450944" y="208754"/>
                    </a:cubicBezTo>
                    <a:cubicBezTo>
                      <a:pt x="450944" y="211465"/>
                      <a:pt x="449137" y="213272"/>
                      <a:pt x="446425" y="213272"/>
                    </a:cubicBezTo>
                    <a:cubicBezTo>
                      <a:pt x="443714" y="213272"/>
                      <a:pt x="441907" y="211465"/>
                      <a:pt x="441907" y="208754"/>
                    </a:cubicBezTo>
                    <a:cubicBezTo>
                      <a:pt x="441003" y="206043"/>
                      <a:pt x="443714" y="204235"/>
                      <a:pt x="446425" y="204235"/>
                    </a:cubicBezTo>
                    <a:lnTo>
                      <a:pt x="446425" y="204235"/>
                    </a:lnTo>
                    <a:close/>
                    <a:moveTo>
                      <a:pt x="427448" y="204235"/>
                    </a:moveTo>
                    <a:cubicBezTo>
                      <a:pt x="430159" y="204235"/>
                      <a:pt x="431966" y="206043"/>
                      <a:pt x="431966" y="208754"/>
                    </a:cubicBezTo>
                    <a:cubicBezTo>
                      <a:pt x="431966" y="211465"/>
                      <a:pt x="430159" y="213272"/>
                      <a:pt x="427448" y="213272"/>
                    </a:cubicBezTo>
                    <a:cubicBezTo>
                      <a:pt x="424737" y="213272"/>
                      <a:pt x="422929" y="211465"/>
                      <a:pt x="422929" y="208754"/>
                    </a:cubicBezTo>
                    <a:cubicBezTo>
                      <a:pt x="422929" y="206043"/>
                      <a:pt x="424737" y="204235"/>
                      <a:pt x="427448" y="204235"/>
                    </a:cubicBezTo>
                    <a:lnTo>
                      <a:pt x="427448" y="204235"/>
                    </a:lnTo>
                    <a:close/>
                    <a:moveTo>
                      <a:pt x="408470" y="204235"/>
                    </a:moveTo>
                    <a:cubicBezTo>
                      <a:pt x="411181" y="204235"/>
                      <a:pt x="412989" y="206043"/>
                      <a:pt x="412989" y="208754"/>
                    </a:cubicBezTo>
                    <a:cubicBezTo>
                      <a:pt x="412989" y="211465"/>
                      <a:pt x="411181" y="213272"/>
                      <a:pt x="408470" y="213272"/>
                    </a:cubicBezTo>
                    <a:cubicBezTo>
                      <a:pt x="405759" y="213272"/>
                      <a:pt x="403952" y="211465"/>
                      <a:pt x="403952" y="208754"/>
                    </a:cubicBezTo>
                    <a:cubicBezTo>
                      <a:pt x="403952" y="206043"/>
                      <a:pt x="405759" y="204235"/>
                      <a:pt x="408470" y="204235"/>
                    </a:cubicBezTo>
                    <a:lnTo>
                      <a:pt x="408470" y="204235"/>
                    </a:lnTo>
                    <a:close/>
                    <a:moveTo>
                      <a:pt x="389493" y="204235"/>
                    </a:moveTo>
                    <a:cubicBezTo>
                      <a:pt x="392204" y="204235"/>
                      <a:pt x="394011" y="206043"/>
                      <a:pt x="394011" y="208754"/>
                    </a:cubicBezTo>
                    <a:cubicBezTo>
                      <a:pt x="394011" y="211465"/>
                      <a:pt x="392204" y="213272"/>
                      <a:pt x="389493" y="213272"/>
                    </a:cubicBezTo>
                    <a:cubicBezTo>
                      <a:pt x="386782" y="213272"/>
                      <a:pt x="384974" y="211465"/>
                      <a:pt x="384974" y="208754"/>
                    </a:cubicBezTo>
                    <a:cubicBezTo>
                      <a:pt x="384974" y="206043"/>
                      <a:pt x="386782" y="204235"/>
                      <a:pt x="389493" y="204235"/>
                    </a:cubicBezTo>
                    <a:lnTo>
                      <a:pt x="389493" y="204235"/>
                    </a:lnTo>
                    <a:close/>
                    <a:moveTo>
                      <a:pt x="370515" y="204235"/>
                    </a:moveTo>
                    <a:cubicBezTo>
                      <a:pt x="373226" y="204235"/>
                      <a:pt x="375034" y="206043"/>
                      <a:pt x="375034" y="208754"/>
                    </a:cubicBezTo>
                    <a:cubicBezTo>
                      <a:pt x="375034" y="211465"/>
                      <a:pt x="373226" y="213272"/>
                      <a:pt x="370515" y="213272"/>
                    </a:cubicBezTo>
                    <a:cubicBezTo>
                      <a:pt x="367804" y="213272"/>
                      <a:pt x="365997" y="211465"/>
                      <a:pt x="365997" y="208754"/>
                    </a:cubicBezTo>
                    <a:cubicBezTo>
                      <a:pt x="365997" y="206043"/>
                      <a:pt x="367804" y="204235"/>
                      <a:pt x="370515" y="204235"/>
                    </a:cubicBezTo>
                    <a:lnTo>
                      <a:pt x="370515" y="204235"/>
                    </a:lnTo>
                    <a:close/>
                    <a:moveTo>
                      <a:pt x="352441" y="204235"/>
                    </a:moveTo>
                    <a:cubicBezTo>
                      <a:pt x="355152" y="204235"/>
                      <a:pt x="356960" y="206043"/>
                      <a:pt x="356960" y="208754"/>
                    </a:cubicBezTo>
                    <a:cubicBezTo>
                      <a:pt x="356960" y="211465"/>
                      <a:pt x="355152" y="213272"/>
                      <a:pt x="352441" y="213272"/>
                    </a:cubicBezTo>
                    <a:cubicBezTo>
                      <a:pt x="349730" y="213272"/>
                      <a:pt x="347923" y="211465"/>
                      <a:pt x="347923" y="208754"/>
                    </a:cubicBezTo>
                    <a:cubicBezTo>
                      <a:pt x="347019" y="206043"/>
                      <a:pt x="349730" y="204235"/>
                      <a:pt x="352441" y="204235"/>
                    </a:cubicBezTo>
                    <a:lnTo>
                      <a:pt x="352441" y="204235"/>
                    </a:lnTo>
                    <a:close/>
                    <a:moveTo>
                      <a:pt x="333464" y="204235"/>
                    </a:moveTo>
                    <a:cubicBezTo>
                      <a:pt x="336175" y="204235"/>
                      <a:pt x="337982" y="206043"/>
                      <a:pt x="337982" y="208754"/>
                    </a:cubicBezTo>
                    <a:cubicBezTo>
                      <a:pt x="337982" y="211465"/>
                      <a:pt x="336175" y="213272"/>
                      <a:pt x="333464" y="213272"/>
                    </a:cubicBezTo>
                    <a:cubicBezTo>
                      <a:pt x="330753" y="213272"/>
                      <a:pt x="328945" y="211465"/>
                      <a:pt x="328945" y="208754"/>
                    </a:cubicBezTo>
                    <a:cubicBezTo>
                      <a:pt x="328945" y="206043"/>
                      <a:pt x="330753" y="204235"/>
                      <a:pt x="333464" y="204235"/>
                    </a:cubicBezTo>
                    <a:lnTo>
                      <a:pt x="333464" y="204235"/>
                    </a:lnTo>
                    <a:close/>
                    <a:moveTo>
                      <a:pt x="314486" y="204235"/>
                    </a:moveTo>
                    <a:cubicBezTo>
                      <a:pt x="317197" y="204235"/>
                      <a:pt x="319004" y="206043"/>
                      <a:pt x="319004" y="208754"/>
                    </a:cubicBezTo>
                    <a:cubicBezTo>
                      <a:pt x="319004" y="211465"/>
                      <a:pt x="317197" y="213272"/>
                      <a:pt x="314486" y="213272"/>
                    </a:cubicBezTo>
                    <a:cubicBezTo>
                      <a:pt x="311775" y="213272"/>
                      <a:pt x="309968" y="211465"/>
                      <a:pt x="309968" y="208754"/>
                    </a:cubicBezTo>
                    <a:cubicBezTo>
                      <a:pt x="309968" y="206043"/>
                      <a:pt x="311775" y="204235"/>
                      <a:pt x="314486" y="204235"/>
                    </a:cubicBezTo>
                    <a:lnTo>
                      <a:pt x="314486" y="204235"/>
                    </a:lnTo>
                    <a:close/>
                    <a:moveTo>
                      <a:pt x="295508" y="204235"/>
                    </a:moveTo>
                    <a:cubicBezTo>
                      <a:pt x="298219" y="204235"/>
                      <a:pt x="300027" y="206043"/>
                      <a:pt x="300027" y="208754"/>
                    </a:cubicBezTo>
                    <a:cubicBezTo>
                      <a:pt x="300027" y="211465"/>
                      <a:pt x="298219" y="213272"/>
                      <a:pt x="295508" y="213272"/>
                    </a:cubicBezTo>
                    <a:cubicBezTo>
                      <a:pt x="292797" y="213272"/>
                      <a:pt x="290990" y="211465"/>
                      <a:pt x="290990" y="208754"/>
                    </a:cubicBezTo>
                    <a:cubicBezTo>
                      <a:pt x="290990" y="206043"/>
                      <a:pt x="292797" y="204235"/>
                      <a:pt x="295508" y="204235"/>
                    </a:cubicBezTo>
                    <a:lnTo>
                      <a:pt x="295508" y="204235"/>
                    </a:lnTo>
                    <a:close/>
                    <a:moveTo>
                      <a:pt x="831400" y="193391"/>
                    </a:moveTo>
                    <a:cubicBezTo>
                      <a:pt x="834111" y="193391"/>
                      <a:pt x="835918" y="195198"/>
                      <a:pt x="835918" y="197909"/>
                    </a:cubicBezTo>
                    <a:cubicBezTo>
                      <a:pt x="835918" y="200620"/>
                      <a:pt x="834111" y="202428"/>
                      <a:pt x="831400" y="202428"/>
                    </a:cubicBezTo>
                    <a:cubicBezTo>
                      <a:pt x="828689" y="202428"/>
                      <a:pt x="826881" y="200620"/>
                      <a:pt x="826881" y="197909"/>
                    </a:cubicBezTo>
                    <a:cubicBezTo>
                      <a:pt x="826881" y="195198"/>
                      <a:pt x="828689" y="193391"/>
                      <a:pt x="831400" y="193391"/>
                    </a:cubicBezTo>
                    <a:lnTo>
                      <a:pt x="831400" y="193391"/>
                    </a:lnTo>
                    <a:close/>
                    <a:moveTo>
                      <a:pt x="812422" y="193391"/>
                    </a:moveTo>
                    <a:cubicBezTo>
                      <a:pt x="815133" y="193391"/>
                      <a:pt x="816941" y="195198"/>
                      <a:pt x="816941" y="197909"/>
                    </a:cubicBezTo>
                    <a:cubicBezTo>
                      <a:pt x="816941" y="200620"/>
                      <a:pt x="815133" y="202428"/>
                      <a:pt x="812422" y="202428"/>
                    </a:cubicBezTo>
                    <a:cubicBezTo>
                      <a:pt x="809711" y="202428"/>
                      <a:pt x="807904" y="200620"/>
                      <a:pt x="807904" y="197909"/>
                    </a:cubicBezTo>
                    <a:cubicBezTo>
                      <a:pt x="807904" y="195198"/>
                      <a:pt x="809711" y="193391"/>
                      <a:pt x="812422" y="193391"/>
                    </a:cubicBezTo>
                    <a:lnTo>
                      <a:pt x="812422" y="193391"/>
                    </a:lnTo>
                    <a:close/>
                    <a:moveTo>
                      <a:pt x="793445" y="193391"/>
                    </a:moveTo>
                    <a:cubicBezTo>
                      <a:pt x="796156" y="193391"/>
                      <a:pt x="797963" y="195198"/>
                      <a:pt x="797963" y="197909"/>
                    </a:cubicBezTo>
                    <a:cubicBezTo>
                      <a:pt x="797963" y="200620"/>
                      <a:pt x="796156" y="202428"/>
                      <a:pt x="793445" y="202428"/>
                    </a:cubicBezTo>
                    <a:cubicBezTo>
                      <a:pt x="790733" y="202428"/>
                      <a:pt x="788926" y="200620"/>
                      <a:pt x="788926" y="197909"/>
                    </a:cubicBezTo>
                    <a:cubicBezTo>
                      <a:pt x="788926" y="195198"/>
                      <a:pt x="790733" y="193391"/>
                      <a:pt x="793445" y="193391"/>
                    </a:cubicBezTo>
                    <a:lnTo>
                      <a:pt x="793445" y="193391"/>
                    </a:lnTo>
                    <a:close/>
                    <a:moveTo>
                      <a:pt x="774467" y="193391"/>
                    </a:moveTo>
                    <a:cubicBezTo>
                      <a:pt x="777178" y="193391"/>
                      <a:pt x="778985" y="195198"/>
                      <a:pt x="778985" y="197909"/>
                    </a:cubicBezTo>
                    <a:cubicBezTo>
                      <a:pt x="778985" y="200620"/>
                      <a:pt x="777178" y="202428"/>
                      <a:pt x="774467" y="202428"/>
                    </a:cubicBezTo>
                    <a:cubicBezTo>
                      <a:pt x="771756" y="202428"/>
                      <a:pt x="769948" y="200620"/>
                      <a:pt x="769948" y="197909"/>
                    </a:cubicBezTo>
                    <a:cubicBezTo>
                      <a:pt x="769948" y="195198"/>
                      <a:pt x="771756" y="193391"/>
                      <a:pt x="774467" y="193391"/>
                    </a:cubicBezTo>
                    <a:lnTo>
                      <a:pt x="774467" y="193391"/>
                    </a:lnTo>
                    <a:close/>
                    <a:moveTo>
                      <a:pt x="756393" y="193391"/>
                    </a:moveTo>
                    <a:cubicBezTo>
                      <a:pt x="759104" y="193391"/>
                      <a:pt x="760912" y="195198"/>
                      <a:pt x="760912" y="197909"/>
                    </a:cubicBezTo>
                    <a:cubicBezTo>
                      <a:pt x="760912" y="200620"/>
                      <a:pt x="759104" y="202428"/>
                      <a:pt x="756393" y="202428"/>
                    </a:cubicBezTo>
                    <a:cubicBezTo>
                      <a:pt x="753682" y="202428"/>
                      <a:pt x="751875" y="200620"/>
                      <a:pt x="751875" y="197909"/>
                    </a:cubicBezTo>
                    <a:cubicBezTo>
                      <a:pt x="750971" y="195198"/>
                      <a:pt x="753682" y="193391"/>
                      <a:pt x="756393" y="193391"/>
                    </a:cubicBezTo>
                    <a:lnTo>
                      <a:pt x="756393" y="193391"/>
                    </a:lnTo>
                    <a:close/>
                    <a:moveTo>
                      <a:pt x="737415" y="193391"/>
                    </a:moveTo>
                    <a:cubicBezTo>
                      <a:pt x="740126" y="193391"/>
                      <a:pt x="741934" y="195198"/>
                      <a:pt x="741934" y="197909"/>
                    </a:cubicBezTo>
                    <a:cubicBezTo>
                      <a:pt x="741934" y="200620"/>
                      <a:pt x="740126" y="202428"/>
                      <a:pt x="737415" y="202428"/>
                    </a:cubicBezTo>
                    <a:cubicBezTo>
                      <a:pt x="734704" y="202428"/>
                      <a:pt x="732897" y="200620"/>
                      <a:pt x="732897" y="197909"/>
                    </a:cubicBezTo>
                    <a:cubicBezTo>
                      <a:pt x="732897" y="195198"/>
                      <a:pt x="734704" y="193391"/>
                      <a:pt x="737415" y="193391"/>
                    </a:cubicBezTo>
                    <a:lnTo>
                      <a:pt x="737415" y="193391"/>
                    </a:lnTo>
                    <a:close/>
                    <a:moveTo>
                      <a:pt x="718438" y="193391"/>
                    </a:moveTo>
                    <a:cubicBezTo>
                      <a:pt x="721149" y="193391"/>
                      <a:pt x="722956" y="195198"/>
                      <a:pt x="722956" y="197909"/>
                    </a:cubicBezTo>
                    <a:cubicBezTo>
                      <a:pt x="722956" y="200620"/>
                      <a:pt x="721149" y="202428"/>
                      <a:pt x="718438" y="202428"/>
                    </a:cubicBezTo>
                    <a:cubicBezTo>
                      <a:pt x="715727" y="202428"/>
                      <a:pt x="713919" y="200620"/>
                      <a:pt x="713919" y="197909"/>
                    </a:cubicBezTo>
                    <a:cubicBezTo>
                      <a:pt x="713919" y="195198"/>
                      <a:pt x="715727" y="193391"/>
                      <a:pt x="718438" y="193391"/>
                    </a:cubicBezTo>
                    <a:lnTo>
                      <a:pt x="718438" y="193391"/>
                    </a:lnTo>
                    <a:close/>
                    <a:moveTo>
                      <a:pt x="699460" y="193391"/>
                    </a:moveTo>
                    <a:cubicBezTo>
                      <a:pt x="702171" y="193391"/>
                      <a:pt x="703979" y="195198"/>
                      <a:pt x="703979" y="197909"/>
                    </a:cubicBezTo>
                    <a:cubicBezTo>
                      <a:pt x="703979" y="200620"/>
                      <a:pt x="702171" y="202428"/>
                      <a:pt x="699460" y="202428"/>
                    </a:cubicBezTo>
                    <a:cubicBezTo>
                      <a:pt x="696749" y="202428"/>
                      <a:pt x="694942" y="200620"/>
                      <a:pt x="694942" y="197909"/>
                    </a:cubicBezTo>
                    <a:cubicBezTo>
                      <a:pt x="694942" y="195198"/>
                      <a:pt x="696749" y="193391"/>
                      <a:pt x="699460" y="193391"/>
                    </a:cubicBezTo>
                    <a:lnTo>
                      <a:pt x="699460" y="193391"/>
                    </a:lnTo>
                    <a:close/>
                    <a:moveTo>
                      <a:pt x="680483" y="193391"/>
                    </a:moveTo>
                    <a:cubicBezTo>
                      <a:pt x="683194" y="193391"/>
                      <a:pt x="685001" y="195198"/>
                      <a:pt x="685001" y="197909"/>
                    </a:cubicBezTo>
                    <a:cubicBezTo>
                      <a:pt x="685001" y="200620"/>
                      <a:pt x="683194" y="202428"/>
                      <a:pt x="680483" y="202428"/>
                    </a:cubicBezTo>
                    <a:cubicBezTo>
                      <a:pt x="677771" y="202428"/>
                      <a:pt x="675964" y="200620"/>
                      <a:pt x="675964" y="197909"/>
                    </a:cubicBezTo>
                    <a:cubicBezTo>
                      <a:pt x="675964" y="195198"/>
                      <a:pt x="678675" y="193391"/>
                      <a:pt x="680483" y="193391"/>
                    </a:cubicBezTo>
                    <a:lnTo>
                      <a:pt x="680483" y="193391"/>
                    </a:lnTo>
                    <a:close/>
                    <a:moveTo>
                      <a:pt x="662409" y="193391"/>
                    </a:moveTo>
                    <a:cubicBezTo>
                      <a:pt x="665120" y="193391"/>
                      <a:pt x="666927" y="195198"/>
                      <a:pt x="666927" y="197909"/>
                    </a:cubicBezTo>
                    <a:cubicBezTo>
                      <a:pt x="666927" y="200620"/>
                      <a:pt x="665120" y="202428"/>
                      <a:pt x="662409" y="202428"/>
                    </a:cubicBezTo>
                    <a:cubicBezTo>
                      <a:pt x="659698" y="202428"/>
                      <a:pt x="657890" y="200620"/>
                      <a:pt x="657890" y="197909"/>
                    </a:cubicBezTo>
                    <a:cubicBezTo>
                      <a:pt x="656987" y="195198"/>
                      <a:pt x="659698" y="193391"/>
                      <a:pt x="662409" y="193391"/>
                    </a:cubicBezTo>
                    <a:lnTo>
                      <a:pt x="662409" y="193391"/>
                    </a:lnTo>
                    <a:close/>
                    <a:moveTo>
                      <a:pt x="643431" y="193391"/>
                    </a:moveTo>
                    <a:cubicBezTo>
                      <a:pt x="646142" y="193391"/>
                      <a:pt x="647950" y="195198"/>
                      <a:pt x="647950" y="197909"/>
                    </a:cubicBezTo>
                    <a:cubicBezTo>
                      <a:pt x="647950" y="200620"/>
                      <a:pt x="646142" y="202428"/>
                      <a:pt x="643431" y="202428"/>
                    </a:cubicBezTo>
                    <a:cubicBezTo>
                      <a:pt x="640720" y="202428"/>
                      <a:pt x="638913" y="200620"/>
                      <a:pt x="638913" y="197909"/>
                    </a:cubicBezTo>
                    <a:cubicBezTo>
                      <a:pt x="638913" y="195198"/>
                      <a:pt x="640720" y="193391"/>
                      <a:pt x="643431" y="193391"/>
                    </a:cubicBezTo>
                    <a:lnTo>
                      <a:pt x="643431" y="193391"/>
                    </a:lnTo>
                    <a:close/>
                    <a:moveTo>
                      <a:pt x="624453" y="193391"/>
                    </a:moveTo>
                    <a:cubicBezTo>
                      <a:pt x="627165" y="193391"/>
                      <a:pt x="628972" y="195198"/>
                      <a:pt x="628972" y="197909"/>
                    </a:cubicBezTo>
                    <a:cubicBezTo>
                      <a:pt x="628972" y="200620"/>
                      <a:pt x="627165" y="202428"/>
                      <a:pt x="624453" y="202428"/>
                    </a:cubicBezTo>
                    <a:cubicBezTo>
                      <a:pt x="621742" y="202428"/>
                      <a:pt x="619935" y="200620"/>
                      <a:pt x="619935" y="197909"/>
                    </a:cubicBezTo>
                    <a:cubicBezTo>
                      <a:pt x="619935" y="195198"/>
                      <a:pt x="621742" y="193391"/>
                      <a:pt x="624453" y="193391"/>
                    </a:cubicBezTo>
                    <a:lnTo>
                      <a:pt x="624453" y="193391"/>
                    </a:lnTo>
                    <a:close/>
                    <a:moveTo>
                      <a:pt x="605476" y="193391"/>
                    </a:moveTo>
                    <a:cubicBezTo>
                      <a:pt x="608187" y="193391"/>
                      <a:pt x="609994" y="195198"/>
                      <a:pt x="609994" y="197909"/>
                    </a:cubicBezTo>
                    <a:cubicBezTo>
                      <a:pt x="609994" y="200620"/>
                      <a:pt x="608187" y="202428"/>
                      <a:pt x="605476" y="202428"/>
                    </a:cubicBezTo>
                    <a:cubicBezTo>
                      <a:pt x="602765" y="202428"/>
                      <a:pt x="600957" y="200620"/>
                      <a:pt x="600957" y="197909"/>
                    </a:cubicBezTo>
                    <a:cubicBezTo>
                      <a:pt x="600957" y="195198"/>
                      <a:pt x="602765" y="193391"/>
                      <a:pt x="605476" y="193391"/>
                    </a:cubicBezTo>
                    <a:lnTo>
                      <a:pt x="605476" y="193391"/>
                    </a:lnTo>
                    <a:close/>
                    <a:moveTo>
                      <a:pt x="586498" y="193391"/>
                    </a:moveTo>
                    <a:cubicBezTo>
                      <a:pt x="589209" y="193391"/>
                      <a:pt x="591017" y="195198"/>
                      <a:pt x="591017" y="197909"/>
                    </a:cubicBezTo>
                    <a:cubicBezTo>
                      <a:pt x="591017" y="200620"/>
                      <a:pt x="589209" y="202428"/>
                      <a:pt x="586498" y="202428"/>
                    </a:cubicBezTo>
                    <a:cubicBezTo>
                      <a:pt x="583787" y="202428"/>
                      <a:pt x="581980" y="200620"/>
                      <a:pt x="581980" y="197909"/>
                    </a:cubicBezTo>
                    <a:cubicBezTo>
                      <a:pt x="581980" y="195198"/>
                      <a:pt x="584691" y="193391"/>
                      <a:pt x="586498" y="193391"/>
                    </a:cubicBezTo>
                    <a:lnTo>
                      <a:pt x="586498" y="193391"/>
                    </a:lnTo>
                    <a:close/>
                    <a:moveTo>
                      <a:pt x="568424" y="193391"/>
                    </a:moveTo>
                    <a:cubicBezTo>
                      <a:pt x="571135" y="193391"/>
                      <a:pt x="572943" y="195198"/>
                      <a:pt x="572943" y="197909"/>
                    </a:cubicBezTo>
                    <a:cubicBezTo>
                      <a:pt x="572943" y="200620"/>
                      <a:pt x="571135" y="202428"/>
                      <a:pt x="568424" y="202428"/>
                    </a:cubicBezTo>
                    <a:cubicBezTo>
                      <a:pt x="565713" y="202428"/>
                      <a:pt x="563906" y="200620"/>
                      <a:pt x="563906" y="197909"/>
                    </a:cubicBezTo>
                    <a:cubicBezTo>
                      <a:pt x="563906" y="195198"/>
                      <a:pt x="565713" y="193391"/>
                      <a:pt x="568424" y="193391"/>
                    </a:cubicBezTo>
                    <a:lnTo>
                      <a:pt x="568424" y="193391"/>
                    </a:lnTo>
                    <a:close/>
                    <a:moveTo>
                      <a:pt x="549447" y="193391"/>
                    </a:moveTo>
                    <a:cubicBezTo>
                      <a:pt x="552158" y="193391"/>
                      <a:pt x="553965" y="195198"/>
                      <a:pt x="553965" y="197909"/>
                    </a:cubicBezTo>
                    <a:cubicBezTo>
                      <a:pt x="553965" y="200620"/>
                      <a:pt x="552158" y="202428"/>
                      <a:pt x="549447" y="202428"/>
                    </a:cubicBezTo>
                    <a:cubicBezTo>
                      <a:pt x="546736" y="202428"/>
                      <a:pt x="544928" y="200620"/>
                      <a:pt x="544928" y="197909"/>
                    </a:cubicBezTo>
                    <a:cubicBezTo>
                      <a:pt x="544928" y="195198"/>
                      <a:pt x="546736" y="193391"/>
                      <a:pt x="549447" y="193391"/>
                    </a:cubicBezTo>
                    <a:lnTo>
                      <a:pt x="549447" y="193391"/>
                    </a:lnTo>
                    <a:close/>
                    <a:moveTo>
                      <a:pt x="530469" y="193391"/>
                    </a:moveTo>
                    <a:cubicBezTo>
                      <a:pt x="533180" y="193391"/>
                      <a:pt x="534988" y="195198"/>
                      <a:pt x="534988" y="197909"/>
                    </a:cubicBezTo>
                    <a:cubicBezTo>
                      <a:pt x="534988" y="200620"/>
                      <a:pt x="533180" y="202428"/>
                      <a:pt x="530469" y="202428"/>
                    </a:cubicBezTo>
                    <a:cubicBezTo>
                      <a:pt x="527758" y="202428"/>
                      <a:pt x="525951" y="200620"/>
                      <a:pt x="525951" y="197909"/>
                    </a:cubicBezTo>
                    <a:cubicBezTo>
                      <a:pt x="525951" y="195198"/>
                      <a:pt x="527758" y="193391"/>
                      <a:pt x="530469" y="193391"/>
                    </a:cubicBezTo>
                    <a:lnTo>
                      <a:pt x="530469" y="193391"/>
                    </a:lnTo>
                    <a:close/>
                    <a:moveTo>
                      <a:pt x="511492" y="193391"/>
                    </a:moveTo>
                    <a:cubicBezTo>
                      <a:pt x="514203" y="193391"/>
                      <a:pt x="516010" y="195198"/>
                      <a:pt x="516010" y="197909"/>
                    </a:cubicBezTo>
                    <a:cubicBezTo>
                      <a:pt x="516010" y="200620"/>
                      <a:pt x="514203" y="202428"/>
                      <a:pt x="511492" y="202428"/>
                    </a:cubicBezTo>
                    <a:cubicBezTo>
                      <a:pt x="508780" y="202428"/>
                      <a:pt x="506973" y="200620"/>
                      <a:pt x="506973" y="197909"/>
                    </a:cubicBezTo>
                    <a:cubicBezTo>
                      <a:pt x="506973" y="195198"/>
                      <a:pt x="508780" y="193391"/>
                      <a:pt x="511492" y="193391"/>
                    </a:cubicBezTo>
                    <a:lnTo>
                      <a:pt x="511492" y="193391"/>
                    </a:lnTo>
                    <a:close/>
                    <a:moveTo>
                      <a:pt x="493418" y="193391"/>
                    </a:moveTo>
                    <a:cubicBezTo>
                      <a:pt x="496129" y="193391"/>
                      <a:pt x="497936" y="195198"/>
                      <a:pt x="497936" y="197909"/>
                    </a:cubicBezTo>
                    <a:cubicBezTo>
                      <a:pt x="497936" y="200620"/>
                      <a:pt x="496129" y="202428"/>
                      <a:pt x="493418" y="202428"/>
                    </a:cubicBezTo>
                    <a:cubicBezTo>
                      <a:pt x="490707" y="202428"/>
                      <a:pt x="488899" y="200620"/>
                      <a:pt x="488899" y="197909"/>
                    </a:cubicBezTo>
                    <a:cubicBezTo>
                      <a:pt x="487995" y="195198"/>
                      <a:pt x="490707" y="193391"/>
                      <a:pt x="493418" y="193391"/>
                    </a:cubicBezTo>
                    <a:lnTo>
                      <a:pt x="493418" y="193391"/>
                    </a:lnTo>
                    <a:close/>
                    <a:moveTo>
                      <a:pt x="474440" y="193391"/>
                    </a:moveTo>
                    <a:cubicBezTo>
                      <a:pt x="477151" y="193391"/>
                      <a:pt x="478959" y="195198"/>
                      <a:pt x="478959" y="197909"/>
                    </a:cubicBezTo>
                    <a:cubicBezTo>
                      <a:pt x="478959" y="200620"/>
                      <a:pt x="477151" y="202428"/>
                      <a:pt x="474440" y="202428"/>
                    </a:cubicBezTo>
                    <a:cubicBezTo>
                      <a:pt x="471729" y="202428"/>
                      <a:pt x="469922" y="200620"/>
                      <a:pt x="469922" y="197909"/>
                    </a:cubicBezTo>
                    <a:cubicBezTo>
                      <a:pt x="469922" y="195198"/>
                      <a:pt x="471729" y="193391"/>
                      <a:pt x="474440" y="193391"/>
                    </a:cubicBezTo>
                    <a:lnTo>
                      <a:pt x="474440" y="193391"/>
                    </a:lnTo>
                    <a:close/>
                    <a:moveTo>
                      <a:pt x="455462" y="193391"/>
                    </a:moveTo>
                    <a:cubicBezTo>
                      <a:pt x="458174" y="193391"/>
                      <a:pt x="459981" y="195198"/>
                      <a:pt x="459981" y="197909"/>
                    </a:cubicBezTo>
                    <a:cubicBezTo>
                      <a:pt x="459981" y="200620"/>
                      <a:pt x="458174" y="202428"/>
                      <a:pt x="455462" y="202428"/>
                    </a:cubicBezTo>
                    <a:cubicBezTo>
                      <a:pt x="452751" y="202428"/>
                      <a:pt x="450944" y="200620"/>
                      <a:pt x="450944" y="197909"/>
                    </a:cubicBezTo>
                    <a:cubicBezTo>
                      <a:pt x="450944" y="195198"/>
                      <a:pt x="452751" y="193391"/>
                      <a:pt x="455462" y="193391"/>
                    </a:cubicBezTo>
                    <a:lnTo>
                      <a:pt x="455462" y="193391"/>
                    </a:lnTo>
                    <a:close/>
                    <a:moveTo>
                      <a:pt x="436485" y="193391"/>
                    </a:moveTo>
                    <a:cubicBezTo>
                      <a:pt x="439196" y="193391"/>
                      <a:pt x="441003" y="195198"/>
                      <a:pt x="441003" y="197909"/>
                    </a:cubicBezTo>
                    <a:cubicBezTo>
                      <a:pt x="441003" y="200620"/>
                      <a:pt x="439196" y="202428"/>
                      <a:pt x="436485" y="202428"/>
                    </a:cubicBezTo>
                    <a:cubicBezTo>
                      <a:pt x="433774" y="202428"/>
                      <a:pt x="431966" y="200620"/>
                      <a:pt x="431966" y="197909"/>
                    </a:cubicBezTo>
                    <a:cubicBezTo>
                      <a:pt x="431966" y="195198"/>
                      <a:pt x="433774" y="193391"/>
                      <a:pt x="436485" y="193391"/>
                    </a:cubicBezTo>
                    <a:lnTo>
                      <a:pt x="436485" y="193391"/>
                    </a:lnTo>
                    <a:close/>
                    <a:moveTo>
                      <a:pt x="417507" y="193391"/>
                    </a:moveTo>
                    <a:cubicBezTo>
                      <a:pt x="420218" y="193391"/>
                      <a:pt x="422026" y="195198"/>
                      <a:pt x="422026" y="197909"/>
                    </a:cubicBezTo>
                    <a:cubicBezTo>
                      <a:pt x="422026" y="200620"/>
                      <a:pt x="420218" y="202428"/>
                      <a:pt x="417507" y="202428"/>
                    </a:cubicBezTo>
                    <a:cubicBezTo>
                      <a:pt x="414796" y="202428"/>
                      <a:pt x="412989" y="200620"/>
                      <a:pt x="412989" y="197909"/>
                    </a:cubicBezTo>
                    <a:cubicBezTo>
                      <a:pt x="412989" y="195198"/>
                      <a:pt x="415700" y="193391"/>
                      <a:pt x="417507" y="193391"/>
                    </a:cubicBezTo>
                    <a:lnTo>
                      <a:pt x="417507" y="193391"/>
                    </a:lnTo>
                    <a:close/>
                    <a:moveTo>
                      <a:pt x="399433" y="193391"/>
                    </a:moveTo>
                    <a:cubicBezTo>
                      <a:pt x="402144" y="193391"/>
                      <a:pt x="403952" y="195198"/>
                      <a:pt x="403952" y="197909"/>
                    </a:cubicBezTo>
                    <a:cubicBezTo>
                      <a:pt x="403952" y="200620"/>
                      <a:pt x="402144" y="202428"/>
                      <a:pt x="399433" y="202428"/>
                    </a:cubicBezTo>
                    <a:cubicBezTo>
                      <a:pt x="396722" y="202428"/>
                      <a:pt x="394915" y="200620"/>
                      <a:pt x="394915" y="197909"/>
                    </a:cubicBezTo>
                    <a:cubicBezTo>
                      <a:pt x="394011" y="195198"/>
                      <a:pt x="396722" y="193391"/>
                      <a:pt x="399433" y="193391"/>
                    </a:cubicBezTo>
                    <a:lnTo>
                      <a:pt x="399433" y="193391"/>
                    </a:lnTo>
                    <a:close/>
                    <a:moveTo>
                      <a:pt x="380456" y="193391"/>
                    </a:moveTo>
                    <a:cubicBezTo>
                      <a:pt x="383167" y="193391"/>
                      <a:pt x="384974" y="195198"/>
                      <a:pt x="384974" y="197909"/>
                    </a:cubicBezTo>
                    <a:cubicBezTo>
                      <a:pt x="384974" y="200620"/>
                      <a:pt x="383167" y="202428"/>
                      <a:pt x="380456" y="202428"/>
                    </a:cubicBezTo>
                    <a:cubicBezTo>
                      <a:pt x="377745" y="202428"/>
                      <a:pt x="375937" y="200620"/>
                      <a:pt x="375937" y="197909"/>
                    </a:cubicBezTo>
                    <a:cubicBezTo>
                      <a:pt x="375937" y="195198"/>
                      <a:pt x="377745" y="193391"/>
                      <a:pt x="380456" y="193391"/>
                    </a:cubicBezTo>
                    <a:lnTo>
                      <a:pt x="380456" y="193391"/>
                    </a:lnTo>
                    <a:close/>
                    <a:moveTo>
                      <a:pt x="361478" y="193391"/>
                    </a:moveTo>
                    <a:cubicBezTo>
                      <a:pt x="364189" y="193391"/>
                      <a:pt x="365997" y="195198"/>
                      <a:pt x="365997" y="197909"/>
                    </a:cubicBezTo>
                    <a:cubicBezTo>
                      <a:pt x="365997" y="200620"/>
                      <a:pt x="364189" y="202428"/>
                      <a:pt x="361478" y="202428"/>
                    </a:cubicBezTo>
                    <a:cubicBezTo>
                      <a:pt x="358767" y="202428"/>
                      <a:pt x="356960" y="200620"/>
                      <a:pt x="356960" y="197909"/>
                    </a:cubicBezTo>
                    <a:cubicBezTo>
                      <a:pt x="356960" y="195198"/>
                      <a:pt x="358767" y="193391"/>
                      <a:pt x="361478" y="193391"/>
                    </a:cubicBezTo>
                    <a:lnTo>
                      <a:pt x="361478" y="193391"/>
                    </a:lnTo>
                    <a:close/>
                    <a:moveTo>
                      <a:pt x="342501" y="193391"/>
                    </a:moveTo>
                    <a:cubicBezTo>
                      <a:pt x="345212" y="193391"/>
                      <a:pt x="347019" y="195198"/>
                      <a:pt x="347019" y="197909"/>
                    </a:cubicBezTo>
                    <a:cubicBezTo>
                      <a:pt x="347019" y="200620"/>
                      <a:pt x="345212" y="202428"/>
                      <a:pt x="342501" y="202428"/>
                    </a:cubicBezTo>
                    <a:cubicBezTo>
                      <a:pt x="339789" y="202428"/>
                      <a:pt x="337982" y="200620"/>
                      <a:pt x="337982" y="197909"/>
                    </a:cubicBezTo>
                    <a:cubicBezTo>
                      <a:pt x="337982" y="195198"/>
                      <a:pt x="339789" y="193391"/>
                      <a:pt x="342501" y="193391"/>
                    </a:cubicBezTo>
                    <a:lnTo>
                      <a:pt x="342501" y="193391"/>
                    </a:lnTo>
                    <a:close/>
                    <a:moveTo>
                      <a:pt x="323523" y="193391"/>
                    </a:moveTo>
                    <a:cubicBezTo>
                      <a:pt x="326234" y="193391"/>
                      <a:pt x="328041" y="195198"/>
                      <a:pt x="328041" y="197909"/>
                    </a:cubicBezTo>
                    <a:cubicBezTo>
                      <a:pt x="328041" y="200620"/>
                      <a:pt x="326234" y="202428"/>
                      <a:pt x="323523" y="202428"/>
                    </a:cubicBezTo>
                    <a:cubicBezTo>
                      <a:pt x="320812" y="202428"/>
                      <a:pt x="319004" y="200620"/>
                      <a:pt x="319004" y="197909"/>
                    </a:cubicBezTo>
                    <a:cubicBezTo>
                      <a:pt x="319004" y="195198"/>
                      <a:pt x="321716" y="193391"/>
                      <a:pt x="323523" y="193391"/>
                    </a:cubicBezTo>
                    <a:lnTo>
                      <a:pt x="323523" y="193391"/>
                    </a:lnTo>
                    <a:close/>
                    <a:moveTo>
                      <a:pt x="305449" y="193391"/>
                    </a:moveTo>
                    <a:cubicBezTo>
                      <a:pt x="308160" y="193391"/>
                      <a:pt x="309968" y="195198"/>
                      <a:pt x="309968" y="197909"/>
                    </a:cubicBezTo>
                    <a:cubicBezTo>
                      <a:pt x="309968" y="200620"/>
                      <a:pt x="308160" y="202428"/>
                      <a:pt x="305449" y="202428"/>
                    </a:cubicBezTo>
                    <a:cubicBezTo>
                      <a:pt x="302738" y="202428"/>
                      <a:pt x="300931" y="200620"/>
                      <a:pt x="300931" y="197909"/>
                    </a:cubicBezTo>
                    <a:cubicBezTo>
                      <a:pt x="300027" y="195198"/>
                      <a:pt x="302738" y="193391"/>
                      <a:pt x="305449" y="193391"/>
                    </a:cubicBezTo>
                    <a:lnTo>
                      <a:pt x="305449" y="193391"/>
                    </a:lnTo>
                    <a:close/>
                    <a:moveTo>
                      <a:pt x="286471" y="193391"/>
                    </a:moveTo>
                    <a:cubicBezTo>
                      <a:pt x="289182" y="193391"/>
                      <a:pt x="290990" y="195198"/>
                      <a:pt x="290990" y="197909"/>
                    </a:cubicBezTo>
                    <a:cubicBezTo>
                      <a:pt x="290990" y="200620"/>
                      <a:pt x="289182" y="202428"/>
                      <a:pt x="286471" y="202428"/>
                    </a:cubicBezTo>
                    <a:cubicBezTo>
                      <a:pt x="283760" y="202428"/>
                      <a:pt x="281953" y="200620"/>
                      <a:pt x="281953" y="197909"/>
                    </a:cubicBezTo>
                    <a:cubicBezTo>
                      <a:pt x="281953" y="195198"/>
                      <a:pt x="283760" y="193391"/>
                      <a:pt x="286471" y="193391"/>
                    </a:cubicBezTo>
                    <a:lnTo>
                      <a:pt x="286471" y="193391"/>
                    </a:lnTo>
                    <a:close/>
                    <a:moveTo>
                      <a:pt x="840437" y="184354"/>
                    </a:moveTo>
                    <a:cubicBezTo>
                      <a:pt x="843148" y="184354"/>
                      <a:pt x="844955" y="186161"/>
                      <a:pt x="844955" y="188872"/>
                    </a:cubicBezTo>
                    <a:cubicBezTo>
                      <a:pt x="844955" y="191583"/>
                      <a:pt x="843148" y="193391"/>
                      <a:pt x="840437" y="193391"/>
                    </a:cubicBezTo>
                    <a:cubicBezTo>
                      <a:pt x="837726" y="193391"/>
                      <a:pt x="835918" y="191583"/>
                      <a:pt x="835918" y="188872"/>
                    </a:cubicBezTo>
                    <a:cubicBezTo>
                      <a:pt x="835918" y="186161"/>
                      <a:pt x="837726" y="184354"/>
                      <a:pt x="840437" y="184354"/>
                    </a:cubicBezTo>
                    <a:lnTo>
                      <a:pt x="840437" y="184354"/>
                    </a:lnTo>
                    <a:close/>
                    <a:moveTo>
                      <a:pt x="821459" y="184354"/>
                    </a:moveTo>
                    <a:cubicBezTo>
                      <a:pt x="824170" y="184354"/>
                      <a:pt x="825978" y="186161"/>
                      <a:pt x="825978" y="188872"/>
                    </a:cubicBezTo>
                    <a:cubicBezTo>
                      <a:pt x="825978" y="191583"/>
                      <a:pt x="824170" y="193391"/>
                      <a:pt x="821459" y="193391"/>
                    </a:cubicBezTo>
                    <a:cubicBezTo>
                      <a:pt x="818748" y="193391"/>
                      <a:pt x="816941" y="191583"/>
                      <a:pt x="816941" y="188872"/>
                    </a:cubicBezTo>
                    <a:cubicBezTo>
                      <a:pt x="816941" y="186161"/>
                      <a:pt x="818748" y="184354"/>
                      <a:pt x="821459" y="184354"/>
                    </a:cubicBezTo>
                    <a:lnTo>
                      <a:pt x="821459" y="184354"/>
                    </a:lnTo>
                    <a:close/>
                    <a:moveTo>
                      <a:pt x="803385" y="184354"/>
                    </a:moveTo>
                    <a:cubicBezTo>
                      <a:pt x="806096" y="184354"/>
                      <a:pt x="807904" y="186161"/>
                      <a:pt x="807904" y="188872"/>
                    </a:cubicBezTo>
                    <a:cubicBezTo>
                      <a:pt x="807904" y="191583"/>
                      <a:pt x="806096" y="193391"/>
                      <a:pt x="803385" y="193391"/>
                    </a:cubicBezTo>
                    <a:cubicBezTo>
                      <a:pt x="800674" y="193391"/>
                      <a:pt x="798867" y="191583"/>
                      <a:pt x="798867" y="188872"/>
                    </a:cubicBezTo>
                    <a:cubicBezTo>
                      <a:pt x="797963" y="186161"/>
                      <a:pt x="800674" y="184354"/>
                      <a:pt x="803385" y="184354"/>
                    </a:cubicBezTo>
                    <a:lnTo>
                      <a:pt x="803385" y="184354"/>
                    </a:lnTo>
                    <a:close/>
                    <a:moveTo>
                      <a:pt x="784408" y="184354"/>
                    </a:moveTo>
                    <a:cubicBezTo>
                      <a:pt x="787119" y="184354"/>
                      <a:pt x="788926" y="186161"/>
                      <a:pt x="788926" y="188872"/>
                    </a:cubicBezTo>
                    <a:cubicBezTo>
                      <a:pt x="788926" y="191583"/>
                      <a:pt x="787119" y="193391"/>
                      <a:pt x="784408" y="193391"/>
                    </a:cubicBezTo>
                    <a:cubicBezTo>
                      <a:pt x="781696" y="193391"/>
                      <a:pt x="779889" y="191583"/>
                      <a:pt x="779889" y="188872"/>
                    </a:cubicBezTo>
                    <a:cubicBezTo>
                      <a:pt x="778985" y="186161"/>
                      <a:pt x="781696" y="184354"/>
                      <a:pt x="784408" y="184354"/>
                    </a:cubicBezTo>
                    <a:lnTo>
                      <a:pt x="784408" y="184354"/>
                    </a:lnTo>
                    <a:close/>
                    <a:moveTo>
                      <a:pt x="765430" y="184354"/>
                    </a:moveTo>
                    <a:cubicBezTo>
                      <a:pt x="768141" y="184354"/>
                      <a:pt x="769948" y="186161"/>
                      <a:pt x="769948" y="188872"/>
                    </a:cubicBezTo>
                    <a:cubicBezTo>
                      <a:pt x="769948" y="191583"/>
                      <a:pt x="768141" y="193391"/>
                      <a:pt x="765430" y="193391"/>
                    </a:cubicBezTo>
                    <a:cubicBezTo>
                      <a:pt x="762719" y="193391"/>
                      <a:pt x="760912" y="191583"/>
                      <a:pt x="760912" y="188872"/>
                    </a:cubicBezTo>
                    <a:cubicBezTo>
                      <a:pt x="760912" y="186161"/>
                      <a:pt x="762719" y="184354"/>
                      <a:pt x="765430" y="184354"/>
                    </a:cubicBezTo>
                    <a:lnTo>
                      <a:pt x="765430" y="184354"/>
                    </a:lnTo>
                    <a:close/>
                    <a:moveTo>
                      <a:pt x="746452" y="184354"/>
                    </a:moveTo>
                    <a:cubicBezTo>
                      <a:pt x="749163" y="184354"/>
                      <a:pt x="750971" y="186161"/>
                      <a:pt x="750971" y="188872"/>
                    </a:cubicBezTo>
                    <a:cubicBezTo>
                      <a:pt x="750971" y="191583"/>
                      <a:pt x="749163" y="193391"/>
                      <a:pt x="746452" y="193391"/>
                    </a:cubicBezTo>
                    <a:cubicBezTo>
                      <a:pt x="743741" y="193391"/>
                      <a:pt x="741934" y="191583"/>
                      <a:pt x="741934" y="188872"/>
                    </a:cubicBezTo>
                    <a:cubicBezTo>
                      <a:pt x="741934" y="186161"/>
                      <a:pt x="743741" y="184354"/>
                      <a:pt x="746452" y="184354"/>
                    </a:cubicBezTo>
                    <a:lnTo>
                      <a:pt x="746452" y="184354"/>
                    </a:lnTo>
                    <a:close/>
                    <a:moveTo>
                      <a:pt x="727475" y="184354"/>
                    </a:moveTo>
                    <a:cubicBezTo>
                      <a:pt x="730186" y="184354"/>
                      <a:pt x="731993" y="186161"/>
                      <a:pt x="731993" y="188872"/>
                    </a:cubicBezTo>
                    <a:cubicBezTo>
                      <a:pt x="731993" y="191583"/>
                      <a:pt x="730186" y="193391"/>
                      <a:pt x="727475" y="193391"/>
                    </a:cubicBezTo>
                    <a:cubicBezTo>
                      <a:pt x="724764" y="193391"/>
                      <a:pt x="722956" y="191583"/>
                      <a:pt x="722956" y="188872"/>
                    </a:cubicBezTo>
                    <a:cubicBezTo>
                      <a:pt x="722956" y="186161"/>
                      <a:pt x="724764" y="184354"/>
                      <a:pt x="727475" y="184354"/>
                    </a:cubicBezTo>
                    <a:lnTo>
                      <a:pt x="727475" y="184354"/>
                    </a:lnTo>
                    <a:close/>
                    <a:moveTo>
                      <a:pt x="709401" y="184354"/>
                    </a:moveTo>
                    <a:cubicBezTo>
                      <a:pt x="712112" y="184354"/>
                      <a:pt x="713919" y="186161"/>
                      <a:pt x="713919" y="188872"/>
                    </a:cubicBezTo>
                    <a:cubicBezTo>
                      <a:pt x="713919" y="191583"/>
                      <a:pt x="712112" y="193391"/>
                      <a:pt x="709401" y="193391"/>
                    </a:cubicBezTo>
                    <a:cubicBezTo>
                      <a:pt x="706690" y="193391"/>
                      <a:pt x="704882" y="191583"/>
                      <a:pt x="704882" y="188872"/>
                    </a:cubicBezTo>
                    <a:cubicBezTo>
                      <a:pt x="703979" y="186161"/>
                      <a:pt x="706690" y="184354"/>
                      <a:pt x="709401" y="184354"/>
                    </a:cubicBezTo>
                    <a:lnTo>
                      <a:pt x="709401" y="184354"/>
                    </a:lnTo>
                    <a:close/>
                    <a:moveTo>
                      <a:pt x="690423" y="184354"/>
                    </a:moveTo>
                    <a:cubicBezTo>
                      <a:pt x="693134" y="184354"/>
                      <a:pt x="694942" y="186161"/>
                      <a:pt x="694942" y="188872"/>
                    </a:cubicBezTo>
                    <a:cubicBezTo>
                      <a:pt x="694942" y="191583"/>
                      <a:pt x="693134" y="193391"/>
                      <a:pt x="690423" y="193391"/>
                    </a:cubicBezTo>
                    <a:cubicBezTo>
                      <a:pt x="687712" y="193391"/>
                      <a:pt x="685905" y="191583"/>
                      <a:pt x="685905" y="188872"/>
                    </a:cubicBezTo>
                    <a:cubicBezTo>
                      <a:pt x="685905" y="186161"/>
                      <a:pt x="687712" y="184354"/>
                      <a:pt x="690423" y="184354"/>
                    </a:cubicBezTo>
                    <a:lnTo>
                      <a:pt x="690423" y="184354"/>
                    </a:lnTo>
                    <a:close/>
                    <a:moveTo>
                      <a:pt x="671446" y="184354"/>
                    </a:moveTo>
                    <a:cubicBezTo>
                      <a:pt x="674157" y="184354"/>
                      <a:pt x="675964" y="186161"/>
                      <a:pt x="675964" y="188872"/>
                    </a:cubicBezTo>
                    <a:cubicBezTo>
                      <a:pt x="675964" y="191583"/>
                      <a:pt x="674157" y="193391"/>
                      <a:pt x="671446" y="193391"/>
                    </a:cubicBezTo>
                    <a:cubicBezTo>
                      <a:pt x="668735" y="193391"/>
                      <a:pt x="666927" y="191583"/>
                      <a:pt x="666927" y="188872"/>
                    </a:cubicBezTo>
                    <a:cubicBezTo>
                      <a:pt x="666927" y="186161"/>
                      <a:pt x="668735" y="184354"/>
                      <a:pt x="671446" y="184354"/>
                    </a:cubicBezTo>
                    <a:lnTo>
                      <a:pt x="671446" y="184354"/>
                    </a:lnTo>
                    <a:close/>
                    <a:moveTo>
                      <a:pt x="652468" y="184354"/>
                    </a:moveTo>
                    <a:cubicBezTo>
                      <a:pt x="655179" y="184354"/>
                      <a:pt x="656987" y="186161"/>
                      <a:pt x="656987" y="188872"/>
                    </a:cubicBezTo>
                    <a:cubicBezTo>
                      <a:pt x="656987" y="191583"/>
                      <a:pt x="655179" y="193391"/>
                      <a:pt x="652468" y="193391"/>
                    </a:cubicBezTo>
                    <a:cubicBezTo>
                      <a:pt x="649757" y="193391"/>
                      <a:pt x="647950" y="191583"/>
                      <a:pt x="647950" y="188872"/>
                    </a:cubicBezTo>
                    <a:cubicBezTo>
                      <a:pt x="647950" y="186161"/>
                      <a:pt x="649757" y="184354"/>
                      <a:pt x="652468" y="184354"/>
                    </a:cubicBezTo>
                    <a:lnTo>
                      <a:pt x="652468" y="184354"/>
                    </a:lnTo>
                    <a:close/>
                    <a:moveTo>
                      <a:pt x="633490" y="184354"/>
                    </a:moveTo>
                    <a:cubicBezTo>
                      <a:pt x="636202" y="184354"/>
                      <a:pt x="638009" y="186161"/>
                      <a:pt x="638009" y="188872"/>
                    </a:cubicBezTo>
                    <a:cubicBezTo>
                      <a:pt x="638009" y="191583"/>
                      <a:pt x="636202" y="193391"/>
                      <a:pt x="633490" y="193391"/>
                    </a:cubicBezTo>
                    <a:cubicBezTo>
                      <a:pt x="630779" y="193391"/>
                      <a:pt x="628972" y="191583"/>
                      <a:pt x="628972" y="188872"/>
                    </a:cubicBezTo>
                    <a:cubicBezTo>
                      <a:pt x="628972" y="186161"/>
                      <a:pt x="631683" y="184354"/>
                      <a:pt x="633490" y="184354"/>
                    </a:cubicBezTo>
                    <a:lnTo>
                      <a:pt x="633490" y="184354"/>
                    </a:lnTo>
                    <a:close/>
                    <a:moveTo>
                      <a:pt x="615417" y="184354"/>
                    </a:moveTo>
                    <a:cubicBezTo>
                      <a:pt x="618128" y="184354"/>
                      <a:pt x="619935" y="186161"/>
                      <a:pt x="619935" y="188872"/>
                    </a:cubicBezTo>
                    <a:cubicBezTo>
                      <a:pt x="619935" y="191583"/>
                      <a:pt x="618128" y="193391"/>
                      <a:pt x="615417" y="193391"/>
                    </a:cubicBezTo>
                    <a:cubicBezTo>
                      <a:pt x="612705" y="193391"/>
                      <a:pt x="610898" y="191583"/>
                      <a:pt x="610898" y="188872"/>
                    </a:cubicBezTo>
                    <a:cubicBezTo>
                      <a:pt x="609994" y="186161"/>
                      <a:pt x="612705" y="184354"/>
                      <a:pt x="615417" y="184354"/>
                    </a:cubicBezTo>
                    <a:lnTo>
                      <a:pt x="615417" y="184354"/>
                    </a:lnTo>
                    <a:close/>
                    <a:moveTo>
                      <a:pt x="596439" y="184354"/>
                    </a:moveTo>
                    <a:cubicBezTo>
                      <a:pt x="599150" y="184354"/>
                      <a:pt x="600957" y="186161"/>
                      <a:pt x="600957" y="188872"/>
                    </a:cubicBezTo>
                    <a:cubicBezTo>
                      <a:pt x="600957" y="191583"/>
                      <a:pt x="599150" y="193391"/>
                      <a:pt x="596439" y="193391"/>
                    </a:cubicBezTo>
                    <a:cubicBezTo>
                      <a:pt x="593728" y="193391"/>
                      <a:pt x="591920" y="191583"/>
                      <a:pt x="591920" y="188872"/>
                    </a:cubicBezTo>
                    <a:cubicBezTo>
                      <a:pt x="591920" y="186161"/>
                      <a:pt x="593728" y="184354"/>
                      <a:pt x="596439" y="184354"/>
                    </a:cubicBezTo>
                    <a:lnTo>
                      <a:pt x="596439" y="184354"/>
                    </a:lnTo>
                    <a:close/>
                    <a:moveTo>
                      <a:pt x="577461" y="184354"/>
                    </a:moveTo>
                    <a:cubicBezTo>
                      <a:pt x="580172" y="184354"/>
                      <a:pt x="581980" y="186161"/>
                      <a:pt x="581980" y="188872"/>
                    </a:cubicBezTo>
                    <a:cubicBezTo>
                      <a:pt x="581980" y="191583"/>
                      <a:pt x="580172" y="193391"/>
                      <a:pt x="577461" y="193391"/>
                    </a:cubicBezTo>
                    <a:cubicBezTo>
                      <a:pt x="574750" y="193391"/>
                      <a:pt x="572943" y="191583"/>
                      <a:pt x="572943" y="188872"/>
                    </a:cubicBezTo>
                    <a:cubicBezTo>
                      <a:pt x="572943" y="186161"/>
                      <a:pt x="574750" y="184354"/>
                      <a:pt x="577461" y="184354"/>
                    </a:cubicBezTo>
                    <a:lnTo>
                      <a:pt x="577461" y="184354"/>
                    </a:lnTo>
                    <a:close/>
                    <a:moveTo>
                      <a:pt x="558484" y="184354"/>
                    </a:moveTo>
                    <a:cubicBezTo>
                      <a:pt x="561195" y="184354"/>
                      <a:pt x="563002" y="186161"/>
                      <a:pt x="563002" y="188872"/>
                    </a:cubicBezTo>
                    <a:cubicBezTo>
                      <a:pt x="563002" y="191583"/>
                      <a:pt x="561195" y="193391"/>
                      <a:pt x="558484" y="193391"/>
                    </a:cubicBezTo>
                    <a:cubicBezTo>
                      <a:pt x="555773" y="193391"/>
                      <a:pt x="553965" y="191583"/>
                      <a:pt x="553965" y="188872"/>
                    </a:cubicBezTo>
                    <a:cubicBezTo>
                      <a:pt x="553965" y="186161"/>
                      <a:pt x="555773" y="184354"/>
                      <a:pt x="558484" y="184354"/>
                    </a:cubicBezTo>
                    <a:lnTo>
                      <a:pt x="558484" y="184354"/>
                    </a:lnTo>
                    <a:close/>
                    <a:moveTo>
                      <a:pt x="539506" y="184354"/>
                    </a:moveTo>
                    <a:cubicBezTo>
                      <a:pt x="542217" y="184354"/>
                      <a:pt x="544025" y="186161"/>
                      <a:pt x="544025" y="188872"/>
                    </a:cubicBezTo>
                    <a:cubicBezTo>
                      <a:pt x="544025" y="191583"/>
                      <a:pt x="542217" y="193391"/>
                      <a:pt x="539506" y="193391"/>
                    </a:cubicBezTo>
                    <a:cubicBezTo>
                      <a:pt x="536795" y="193391"/>
                      <a:pt x="534988" y="191583"/>
                      <a:pt x="534988" y="188872"/>
                    </a:cubicBezTo>
                    <a:cubicBezTo>
                      <a:pt x="534988" y="186161"/>
                      <a:pt x="537699" y="184354"/>
                      <a:pt x="539506" y="184354"/>
                    </a:cubicBezTo>
                    <a:lnTo>
                      <a:pt x="539506" y="184354"/>
                    </a:lnTo>
                    <a:close/>
                    <a:moveTo>
                      <a:pt x="521432" y="184354"/>
                    </a:moveTo>
                    <a:cubicBezTo>
                      <a:pt x="524143" y="184354"/>
                      <a:pt x="525951" y="186161"/>
                      <a:pt x="525951" y="188872"/>
                    </a:cubicBezTo>
                    <a:cubicBezTo>
                      <a:pt x="525951" y="191583"/>
                      <a:pt x="524143" y="193391"/>
                      <a:pt x="521432" y="193391"/>
                    </a:cubicBezTo>
                    <a:cubicBezTo>
                      <a:pt x="518721" y="193391"/>
                      <a:pt x="516914" y="191583"/>
                      <a:pt x="516914" y="188872"/>
                    </a:cubicBezTo>
                    <a:cubicBezTo>
                      <a:pt x="516010" y="186161"/>
                      <a:pt x="518721" y="184354"/>
                      <a:pt x="521432" y="184354"/>
                    </a:cubicBezTo>
                    <a:lnTo>
                      <a:pt x="521432" y="184354"/>
                    </a:lnTo>
                    <a:close/>
                    <a:moveTo>
                      <a:pt x="502455" y="184354"/>
                    </a:moveTo>
                    <a:cubicBezTo>
                      <a:pt x="505166" y="184354"/>
                      <a:pt x="506973" y="186161"/>
                      <a:pt x="506973" y="188872"/>
                    </a:cubicBezTo>
                    <a:cubicBezTo>
                      <a:pt x="506973" y="191583"/>
                      <a:pt x="505166" y="193391"/>
                      <a:pt x="502455" y="193391"/>
                    </a:cubicBezTo>
                    <a:cubicBezTo>
                      <a:pt x="499744" y="193391"/>
                      <a:pt x="497936" y="191583"/>
                      <a:pt x="497936" y="188872"/>
                    </a:cubicBezTo>
                    <a:cubicBezTo>
                      <a:pt x="497936" y="186161"/>
                      <a:pt x="499744" y="184354"/>
                      <a:pt x="502455" y="184354"/>
                    </a:cubicBezTo>
                    <a:lnTo>
                      <a:pt x="502455" y="184354"/>
                    </a:lnTo>
                    <a:close/>
                    <a:moveTo>
                      <a:pt x="483477" y="184354"/>
                    </a:moveTo>
                    <a:cubicBezTo>
                      <a:pt x="486188" y="184354"/>
                      <a:pt x="487995" y="186161"/>
                      <a:pt x="487995" y="188872"/>
                    </a:cubicBezTo>
                    <a:cubicBezTo>
                      <a:pt x="487995" y="191583"/>
                      <a:pt x="486188" y="193391"/>
                      <a:pt x="483477" y="193391"/>
                    </a:cubicBezTo>
                    <a:cubicBezTo>
                      <a:pt x="480766" y="193391"/>
                      <a:pt x="478959" y="191583"/>
                      <a:pt x="478959" y="188872"/>
                    </a:cubicBezTo>
                    <a:cubicBezTo>
                      <a:pt x="478959" y="186161"/>
                      <a:pt x="480766" y="184354"/>
                      <a:pt x="483477" y="184354"/>
                    </a:cubicBezTo>
                    <a:lnTo>
                      <a:pt x="483477" y="184354"/>
                    </a:lnTo>
                    <a:close/>
                    <a:moveTo>
                      <a:pt x="464499" y="184354"/>
                    </a:moveTo>
                    <a:cubicBezTo>
                      <a:pt x="467211" y="184354"/>
                      <a:pt x="469018" y="186161"/>
                      <a:pt x="469018" y="188872"/>
                    </a:cubicBezTo>
                    <a:cubicBezTo>
                      <a:pt x="469018" y="191583"/>
                      <a:pt x="467211" y="193391"/>
                      <a:pt x="464499" y="193391"/>
                    </a:cubicBezTo>
                    <a:cubicBezTo>
                      <a:pt x="461788" y="193391"/>
                      <a:pt x="459981" y="191583"/>
                      <a:pt x="459981" y="188872"/>
                    </a:cubicBezTo>
                    <a:cubicBezTo>
                      <a:pt x="459981" y="186161"/>
                      <a:pt x="461788" y="184354"/>
                      <a:pt x="464499" y="184354"/>
                    </a:cubicBezTo>
                    <a:lnTo>
                      <a:pt x="464499" y="184354"/>
                    </a:lnTo>
                    <a:close/>
                    <a:moveTo>
                      <a:pt x="446425" y="184354"/>
                    </a:moveTo>
                    <a:cubicBezTo>
                      <a:pt x="449137" y="184354"/>
                      <a:pt x="450944" y="186161"/>
                      <a:pt x="450944" y="188872"/>
                    </a:cubicBezTo>
                    <a:cubicBezTo>
                      <a:pt x="450944" y="191583"/>
                      <a:pt x="449137" y="193391"/>
                      <a:pt x="446425" y="193391"/>
                    </a:cubicBezTo>
                    <a:cubicBezTo>
                      <a:pt x="443714" y="193391"/>
                      <a:pt x="441907" y="191583"/>
                      <a:pt x="441907" y="188872"/>
                    </a:cubicBezTo>
                    <a:cubicBezTo>
                      <a:pt x="441003" y="186161"/>
                      <a:pt x="443714" y="184354"/>
                      <a:pt x="446425" y="184354"/>
                    </a:cubicBezTo>
                    <a:lnTo>
                      <a:pt x="446425" y="184354"/>
                    </a:lnTo>
                    <a:close/>
                    <a:moveTo>
                      <a:pt x="427448" y="184354"/>
                    </a:moveTo>
                    <a:cubicBezTo>
                      <a:pt x="430159" y="184354"/>
                      <a:pt x="431966" y="186161"/>
                      <a:pt x="431966" y="188872"/>
                    </a:cubicBezTo>
                    <a:cubicBezTo>
                      <a:pt x="431966" y="191583"/>
                      <a:pt x="430159" y="193391"/>
                      <a:pt x="427448" y="193391"/>
                    </a:cubicBezTo>
                    <a:cubicBezTo>
                      <a:pt x="424737" y="193391"/>
                      <a:pt x="422929" y="191583"/>
                      <a:pt x="422929" y="188872"/>
                    </a:cubicBezTo>
                    <a:cubicBezTo>
                      <a:pt x="422929" y="186161"/>
                      <a:pt x="424737" y="184354"/>
                      <a:pt x="427448" y="184354"/>
                    </a:cubicBezTo>
                    <a:lnTo>
                      <a:pt x="427448" y="184354"/>
                    </a:lnTo>
                    <a:close/>
                    <a:moveTo>
                      <a:pt x="408470" y="184354"/>
                    </a:moveTo>
                    <a:cubicBezTo>
                      <a:pt x="411181" y="184354"/>
                      <a:pt x="412989" y="186161"/>
                      <a:pt x="412989" y="188872"/>
                    </a:cubicBezTo>
                    <a:cubicBezTo>
                      <a:pt x="412989" y="191583"/>
                      <a:pt x="411181" y="193391"/>
                      <a:pt x="408470" y="193391"/>
                    </a:cubicBezTo>
                    <a:cubicBezTo>
                      <a:pt x="405759" y="193391"/>
                      <a:pt x="403952" y="191583"/>
                      <a:pt x="403952" y="188872"/>
                    </a:cubicBezTo>
                    <a:cubicBezTo>
                      <a:pt x="403952" y="186161"/>
                      <a:pt x="405759" y="184354"/>
                      <a:pt x="408470" y="184354"/>
                    </a:cubicBezTo>
                    <a:lnTo>
                      <a:pt x="408470" y="184354"/>
                    </a:lnTo>
                    <a:close/>
                    <a:moveTo>
                      <a:pt x="389493" y="184354"/>
                    </a:moveTo>
                    <a:cubicBezTo>
                      <a:pt x="392204" y="184354"/>
                      <a:pt x="394011" y="186161"/>
                      <a:pt x="394011" y="188872"/>
                    </a:cubicBezTo>
                    <a:cubicBezTo>
                      <a:pt x="394011" y="191583"/>
                      <a:pt x="392204" y="193391"/>
                      <a:pt x="389493" y="193391"/>
                    </a:cubicBezTo>
                    <a:cubicBezTo>
                      <a:pt x="386782" y="193391"/>
                      <a:pt x="384974" y="191583"/>
                      <a:pt x="384974" y="188872"/>
                    </a:cubicBezTo>
                    <a:cubicBezTo>
                      <a:pt x="384974" y="186161"/>
                      <a:pt x="386782" y="184354"/>
                      <a:pt x="389493" y="184354"/>
                    </a:cubicBezTo>
                    <a:lnTo>
                      <a:pt x="389493" y="184354"/>
                    </a:lnTo>
                    <a:close/>
                    <a:moveTo>
                      <a:pt x="370515" y="184354"/>
                    </a:moveTo>
                    <a:cubicBezTo>
                      <a:pt x="373226" y="184354"/>
                      <a:pt x="375034" y="186161"/>
                      <a:pt x="375034" y="188872"/>
                    </a:cubicBezTo>
                    <a:cubicBezTo>
                      <a:pt x="375034" y="191583"/>
                      <a:pt x="373226" y="193391"/>
                      <a:pt x="370515" y="193391"/>
                    </a:cubicBezTo>
                    <a:cubicBezTo>
                      <a:pt x="367804" y="193391"/>
                      <a:pt x="365997" y="191583"/>
                      <a:pt x="365997" y="188872"/>
                    </a:cubicBezTo>
                    <a:cubicBezTo>
                      <a:pt x="365997" y="186161"/>
                      <a:pt x="367804" y="184354"/>
                      <a:pt x="370515" y="184354"/>
                    </a:cubicBezTo>
                    <a:lnTo>
                      <a:pt x="370515" y="184354"/>
                    </a:lnTo>
                    <a:close/>
                    <a:moveTo>
                      <a:pt x="352441" y="184354"/>
                    </a:moveTo>
                    <a:cubicBezTo>
                      <a:pt x="355152" y="184354"/>
                      <a:pt x="356960" y="186161"/>
                      <a:pt x="356960" y="188872"/>
                    </a:cubicBezTo>
                    <a:cubicBezTo>
                      <a:pt x="356960" y="191583"/>
                      <a:pt x="355152" y="193391"/>
                      <a:pt x="352441" y="193391"/>
                    </a:cubicBezTo>
                    <a:cubicBezTo>
                      <a:pt x="349730" y="193391"/>
                      <a:pt x="347923" y="191583"/>
                      <a:pt x="347923" y="188872"/>
                    </a:cubicBezTo>
                    <a:cubicBezTo>
                      <a:pt x="347019" y="186161"/>
                      <a:pt x="349730" y="184354"/>
                      <a:pt x="352441" y="184354"/>
                    </a:cubicBezTo>
                    <a:lnTo>
                      <a:pt x="352441" y="184354"/>
                    </a:lnTo>
                    <a:close/>
                    <a:moveTo>
                      <a:pt x="333464" y="184354"/>
                    </a:moveTo>
                    <a:cubicBezTo>
                      <a:pt x="336175" y="184354"/>
                      <a:pt x="337982" y="186161"/>
                      <a:pt x="337982" y="188872"/>
                    </a:cubicBezTo>
                    <a:cubicBezTo>
                      <a:pt x="337982" y="191583"/>
                      <a:pt x="336175" y="193391"/>
                      <a:pt x="333464" y="193391"/>
                    </a:cubicBezTo>
                    <a:cubicBezTo>
                      <a:pt x="330753" y="193391"/>
                      <a:pt x="328945" y="191583"/>
                      <a:pt x="328945" y="188872"/>
                    </a:cubicBezTo>
                    <a:cubicBezTo>
                      <a:pt x="328945" y="186161"/>
                      <a:pt x="330753" y="184354"/>
                      <a:pt x="333464" y="184354"/>
                    </a:cubicBezTo>
                    <a:lnTo>
                      <a:pt x="333464" y="184354"/>
                    </a:lnTo>
                    <a:close/>
                    <a:moveTo>
                      <a:pt x="314486" y="184354"/>
                    </a:moveTo>
                    <a:cubicBezTo>
                      <a:pt x="317197" y="184354"/>
                      <a:pt x="319004" y="186161"/>
                      <a:pt x="319004" y="188872"/>
                    </a:cubicBezTo>
                    <a:cubicBezTo>
                      <a:pt x="319004" y="191583"/>
                      <a:pt x="317197" y="193391"/>
                      <a:pt x="314486" y="193391"/>
                    </a:cubicBezTo>
                    <a:cubicBezTo>
                      <a:pt x="311775" y="193391"/>
                      <a:pt x="309968" y="191583"/>
                      <a:pt x="309968" y="188872"/>
                    </a:cubicBezTo>
                    <a:cubicBezTo>
                      <a:pt x="309968" y="186161"/>
                      <a:pt x="311775" y="184354"/>
                      <a:pt x="314486" y="184354"/>
                    </a:cubicBezTo>
                    <a:lnTo>
                      <a:pt x="314486" y="184354"/>
                    </a:lnTo>
                    <a:close/>
                    <a:moveTo>
                      <a:pt x="295508" y="184354"/>
                    </a:moveTo>
                    <a:cubicBezTo>
                      <a:pt x="298219" y="184354"/>
                      <a:pt x="300027" y="186161"/>
                      <a:pt x="300027" y="188872"/>
                    </a:cubicBezTo>
                    <a:cubicBezTo>
                      <a:pt x="300027" y="191583"/>
                      <a:pt x="298219" y="193391"/>
                      <a:pt x="295508" y="193391"/>
                    </a:cubicBezTo>
                    <a:cubicBezTo>
                      <a:pt x="292797" y="193391"/>
                      <a:pt x="290990" y="191583"/>
                      <a:pt x="290990" y="188872"/>
                    </a:cubicBezTo>
                    <a:cubicBezTo>
                      <a:pt x="290990" y="186161"/>
                      <a:pt x="292797" y="184354"/>
                      <a:pt x="295508" y="184354"/>
                    </a:cubicBezTo>
                    <a:lnTo>
                      <a:pt x="295508" y="184354"/>
                    </a:lnTo>
                    <a:close/>
                    <a:moveTo>
                      <a:pt x="831400" y="173510"/>
                    </a:moveTo>
                    <a:cubicBezTo>
                      <a:pt x="834111" y="173510"/>
                      <a:pt x="835918" y="175317"/>
                      <a:pt x="835918" y="178028"/>
                    </a:cubicBezTo>
                    <a:cubicBezTo>
                      <a:pt x="835918" y="180739"/>
                      <a:pt x="834111" y="182546"/>
                      <a:pt x="831400" y="182546"/>
                    </a:cubicBezTo>
                    <a:cubicBezTo>
                      <a:pt x="828689" y="182546"/>
                      <a:pt x="826881" y="180739"/>
                      <a:pt x="826881" y="178028"/>
                    </a:cubicBezTo>
                    <a:cubicBezTo>
                      <a:pt x="826881" y="175317"/>
                      <a:pt x="828689" y="173510"/>
                      <a:pt x="831400" y="173510"/>
                    </a:cubicBezTo>
                    <a:lnTo>
                      <a:pt x="831400" y="173510"/>
                    </a:lnTo>
                    <a:close/>
                    <a:moveTo>
                      <a:pt x="812422" y="173510"/>
                    </a:moveTo>
                    <a:cubicBezTo>
                      <a:pt x="815133" y="173510"/>
                      <a:pt x="816941" y="175317"/>
                      <a:pt x="816941" y="178028"/>
                    </a:cubicBezTo>
                    <a:cubicBezTo>
                      <a:pt x="816941" y="180739"/>
                      <a:pt x="815133" y="182546"/>
                      <a:pt x="812422" y="182546"/>
                    </a:cubicBezTo>
                    <a:cubicBezTo>
                      <a:pt x="809711" y="182546"/>
                      <a:pt x="807904" y="180739"/>
                      <a:pt x="807904" y="178028"/>
                    </a:cubicBezTo>
                    <a:cubicBezTo>
                      <a:pt x="807904" y="175317"/>
                      <a:pt x="809711" y="173510"/>
                      <a:pt x="812422" y="173510"/>
                    </a:cubicBezTo>
                    <a:lnTo>
                      <a:pt x="812422" y="173510"/>
                    </a:lnTo>
                    <a:close/>
                    <a:moveTo>
                      <a:pt x="793445" y="173510"/>
                    </a:moveTo>
                    <a:cubicBezTo>
                      <a:pt x="796156" y="173510"/>
                      <a:pt x="797963" y="175317"/>
                      <a:pt x="797963" y="178028"/>
                    </a:cubicBezTo>
                    <a:cubicBezTo>
                      <a:pt x="797963" y="180739"/>
                      <a:pt x="796156" y="182546"/>
                      <a:pt x="793445" y="182546"/>
                    </a:cubicBezTo>
                    <a:cubicBezTo>
                      <a:pt x="790733" y="182546"/>
                      <a:pt x="788926" y="180739"/>
                      <a:pt x="788926" y="178028"/>
                    </a:cubicBezTo>
                    <a:cubicBezTo>
                      <a:pt x="788926" y="175317"/>
                      <a:pt x="790733" y="173510"/>
                      <a:pt x="793445" y="173510"/>
                    </a:cubicBezTo>
                    <a:lnTo>
                      <a:pt x="793445" y="173510"/>
                    </a:lnTo>
                    <a:close/>
                    <a:moveTo>
                      <a:pt x="774467" y="173510"/>
                    </a:moveTo>
                    <a:cubicBezTo>
                      <a:pt x="777178" y="173510"/>
                      <a:pt x="778985" y="175317"/>
                      <a:pt x="778985" y="178028"/>
                    </a:cubicBezTo>
                    <a:cubicBezTo>
                      <a:pt x="778985" y="180739"/>
                      <a:pt x="777178" y="182546"/>
                      <a:pt x="774467" y="182546"/>
                    </a:cubicBezTo>
                    <a:cubicBezTo>
                      <a:pt x="771756" y="182546"/>
                      <a:pt x="769948" y="180739"/>
                      <a:pt x="769948" y="178028"/>
                    </a:cubicBezTo>
                    <a:cubicBezTo>
                      <a:pt x="769948" y="175317"/>
                      <a:pt x="771756" y="173510"/>
                      <a:pt x="774467" y="173510"/>
                    </a:cubicBezTo>
                    <a:lnTo>
                      <a:pt x="774467" y="173510"/>
                    </a:lnTo>
                    <a:close/>
                    <a:moveTo>
                      <a:pt x="756393" y="173510"/>
                    </a:moveTo>
                    <a:cubicBezTo>
                      <a:pt x="759104" y="173510"/>
                      <a:pt x="760912" y="175317"/>
                      <a:pt x="760912" y="178028"/>
                    </a:cubicBezTo>
                    <a:cubicBezTo>
                      <a:pt x="760912" y="180739"/>
                      <a:pt x="759104" y="182546"/>
                      <a:pt x="756393" y="182546"/>
                    </a:cubicBezTo>
                    <a:cubicBezTo>
                      <a:pt x="753682" y="182546"/>
                      <a:pt x="751875" y="180739"/>
                      <a:pt x="751875" y="178028"/>
                    </a:cubicBezTo>
                    <a:cubicBezTo>
                      <a:pt x="750971" y="175317"/>
                      <a:pt x="753682" y="173510"/>
                      <a:pt x="756393" y="173510"/>
                    </a:cubicBezTo>
                    <a:lnTo>
                      <a:pt x="756393" y="173510"/>
                    </a:lnTo>
                    <a:close/>
                    <a:moveTo>
                      <a:pt x="737415" y="173510"/>
                    </a:moveTo>
                    <a:cubicBezTo>
                      <a:pt x="740126" y="173510"/>
                      <a:pt x="741934" y="175317"/>
                      <a:pt x="741934" y="178028"/>
                    </a:cubicBezTo>
                    <a:cubicBezTo>
                      <a:pt x="741934" y="180739"/>
                      <a:pt x="740126" y="182546"/>
                      <a:pt x="737415" y="182546"/>
                    </a:cubicBezTo>
                    <a:cubicBezTo>
                      <a:pt x="734704" y="182546"/>
                      <a:pt x="732897" y="180739"/>
                      <a:pt x="732897" y="178028"/>
                    </a:cubicBezTo>
                    <a:cubicBezTo>
                      <a:pt x="732897" y="175317"/>
                      <a:pt x="734704" y="173510"/>
                      <a:pt x="737415" y="173510"/>
                    </a:cubicBezTo>
                    <a:lnTo>
                      <a:pt x="737415" y="173510"/>
                    </a:lnTo>
                    <a:close/>
                    <a:moveTo>
                      <a:pt x="718438" y="173510"/>
                    </a:moveTo>
                    <a:cubicBezTo>
                      <a:pt x="721149" y="173510"/>
                      <a:pt x="722956" y="175317"/>
                      <a:pt x="722956" y="178028"/>
                    </a:cubicBezTo>
                    <a:cubicBezTo>
                      <a:pt x="722956" y="180739"/>
                      <a:pt x="721149" y="182546"/>
                      <a:pt x="718438" y="182546"/>
                    </a:cubicBezTo>
                    <a:cubicBezTo>
                      <a:pt x="715727" y="182546"/>
                      <a:pt x="713919" y="180739"/>
                      <a:pt x="713919" y="178028"/>
                    </a:cubicBezTo>
                    <a:cubicBezTo>
                      <a:pt x="713919" y="175317"/>
                      <a:pt x="715727" y="173510"/>
                      <a:pt x="718438" y="173510"/>
                    </a:cubicBezTo>
                    <a:lnTo>
                      <a:pt x="718438" y="173510"/>
                    </a:lnTo>
                    <a:close/>
                    <a:moveTo>
                      <a:pt x="699460" y="173510"/>
                    </a:moveTo>
                    <a:cubicBezTo>
                      <a:pt x="702171" y="173510"/>
                      <a:pt x="703979" y="175317"/>
                      <a:pt x="703979" y="178028"/>
                    </a:cubicBezTo>
                    <a:cubicBezTo>
                      <a:pt x="703979" y="180739"/>
                      <a:pt x="702171" y="182546"/>
                      <a:pt x="699460" y="182546"/>
                    </a:cubicBezTo>
                    <a:cubicBezTo>
                      <a:pt x="696749" y="182546"/>
                      <a:pt x="694942" y="180739"/>
                      <a:pt x="694942" y="178028"/>
                    </a:cubicBezTo>
                    <a:cubicBezTo>
                      <a:pt x="694942" y="175317"/>
                      <a:pt x="696749" y="173510"/>
                      <a:pt x="699460" y="173510"/>
                    </a:cubicBezTo>
                    <a:lnTo>
                      <a:pt x="699460" y="173510"/>
                    </a:lnTo>
                    <a:close/>
                    <a:moveTo>
                      <a:pt x="680483" y="173510"/>
                    </a:moveTo>
                    <a:cubicBezTo>
                      <a:pt x="683194" y="173510"/>
                      <a:pt x="685001" y="175317"/>
                      <a:pt x="685001" y="178028"/>
                    </a:cubicBezTo>
                    <a:cubicBezTo>
                      <a:pt x="685001" y="180739"/>
                      <a:pt x="683194" y="182546"/>
                      <a:pt x="680483" y="182546"/>
                    </a:cubicBezTo>
                    <a:cubicBezTo>
                      <a:pt x="677771" y="182546"/>
                      <a:pt x="675964" y="180739"/>
                      <a:pt x="675964" y="178028"/>
                    </a:cubicBezTo>
                    <a:cubicBezTo>
                      <a:pt x="675964" y="175317"/>
                      <a:pt x="678675" y="173510"/>
                      <a:pt x="680483" y="173510"/>
                    </a:cubicBezTo>
                    <a:lnTo>
                      <a:pt x="680483" y="173510"/>
                    </a:lnTo>
                    <a:close/>
                    <a:moveTo>
                      <a:pt x="662409" y="173510"/>
                    </a:moveTo>
                    <a:cubicBezTo>
                      <a:pt x="665120" y="173510"/>
                      <a:pt x="666927" y="175317"/>
                      <a:pt x="666927" y="178028"/>
                    </a:cubicBezTo>
                    <a:cubicBezTo>
                      <a:pt x="666927" y="180739"/>
                      <a:pt x="665120" y="182546"/>
                      <a:pt x="662409" y="182546"/>
                    </a:cubicBezTo>
                    <a:cubicBezTo>
                      <a:pt x="659698" y="182546"/>
                      <a:pt x="657890" y="180739"/>
                      <a:pt x="657890" y="178028"/>
                    </a:cubicBezTo>
                    <a:cubicBezTo>
                      <a:pt x="656987" y="175317"/>
                      <a:pt x="659698" y="173510"/>
                      <a:pt x="662409" y="173510"/>
                    </a:cubicBezTo>
                    <a:lnTo>
                      <a:pt x="662409" y="173510"/>
                    </a:lnTo>
                    <a:close/>
                    <a:moveTo>
                      <a:pt x="643431" y="173510"/>
                    </a:moveTo>
                    <a:cubicBezTo>
                      <a:pt x="646142" y="173510"/>
                      <a:pt x="647950" y="175317"/>
                      <a:pt x="647950" y="178028"/>
                    </a:cubicBezTo>
                    <a:cubicBezTo>
                      <a:pt x="647950" y="180739"/>
                      <a:pt x="646142" y="182546"/>
                      <a:pt x="643431" y="182546"/>
                    </a:cubicBezTo>
                    <a:cubicBezTo>
                      <a:pt x="640720" y="182546"/>
                      <a:pt x="638913" y="180739"/>
                      <a:pt x="638913" y="178028"/>
                    </a:cubicBezTo>
                    <a:cubicBezTo>
                      <a:pt x="638913" y="175317"/>
                      <a:pt x="640720" y="173510"/>
                      <a:pt x="643431" y="173510"/>
                    </a:cubicBezTo>
                    <a:lnTo>
                      <a:pt x="643431" y="173510"/>
                    </a:lnTo>
                    <a:close/>
                    <a:moveTo>
                      <a:pt x="624453" y="173510"/>
                    </a:moveTo>
                    <a:cubicBezTo>
                      <a:pt x="627165" y="173510"/>
                      <a:pt x="628972" y="175317"/>
                      <a:pt x="628972" y="178028"/>
                    </a:cubicBezTo>
                    <a:cubicBezTo>
                      <a:pt x="628972" y="180739"/>
                      <a:pt x="627165" y="182546"/>
                      <a:pt x="624453" y="182546"/>
                    </a:cubicBezTo>
                    <a:cubicBezTo>
                      <a:pt x="621742" y="182546"/>
                      <a:pt x="619935" y="180739"/>
                      <a:pt x="619935" y="178028"/>
                    </a:cubicBezTo>
                    <a:cubicBezTo>
                      <a:pt x="619935" y="175317"/>
                      <a:pt x="621742" y="173510"/>
                      <a:pt x="624453" y="173510"/>
                    </a:cubicBezTo>
                    <a:lnTo>
                      <a:pt x="624453" y="173510"/>
                    </a:lnTo>
                    <a:close/>
                    <a:moveTo>
                      <a:pt x="605476" y="173510"/>
                    </a:moveTo>
                    <a:cubicBezTo>
                      <a:pt x="608187" y="173510"/>
                      <a:pt x="609994" y="175317"/>
                      <a:pt x="609994" y="178028"/>
                    </a:cubicBezTo>
                    <a:cubicBezTo>
                      <a:pt x="609994" y="180739"/>
                      <a:pt x="608187" y="182546"/>
                      <a:pt x="605476" y="182546"/>
                    </a:cubicBezTo>
                    <a:cubicBezTo>
                      <a:pt x="602765" y="182546"/>
                      <a:pt x="600957" y="180739"/>
                      <a:pt x="600957" y="178028"/>
                    </a:cubicBezTo>
                    <a:cubicBezTo>
                      <a:pt x="600957" y="175317"/>
                      <a:pt x="602765" y="173510"/>
                      <a:pt x="605476" y="173510"/>
                    </a:cubicBezTo>
                    <a:lnTo>
                      <a:pt x="605476" y="173510"/>
                    </a:lnTo>
                    <a:close/>
                    <a:moveTo>
                      <a:pt x="586498" y="173510"/>
                    </a:moveTo>
                    <a:cubicBezTo>
                      <a:pt x="589209" y="173510"/>
                      <a:pt x="591017" y="175317"/>
                      <a:pt x="591017" y="178028"/>
                    </a:cubicBezTo>
                    <a:cubicBezTo>
                      <a:pt x="591017" y="180739"/>
                      <a:pt x="589209" y="182546"/>
                      <a:pt x="586498" y="182546"/>
                    </a:cubicBezTo>
                    <a:cubicBezTo>
                      <a:pt x="583787" y="182546"/>
                      <a:pt x="581980" y="180739"/>
                      <a:pt x="581980" y="178028"/>
                    </a:cubicBezTo>
                    <a:cubicBezTo>
                      <a:pt x="581980" y="175317"/>
                      <a:pt x="584691" y="173510"/>
                      <a:pt x="586498" y="173510"/>
                    </a:cubicBezTo>
                    <a:lnTo>
                      <a:pt x="586498" y="173510"/>
                    </a:lnTo>
                    <a:close/>
                    <a:moveTo>
                      <a:pt x="568424" y="173510"/>
                    </a:moveTo>
                    <a:cubicBezTo>
                      <a:pt x="571135" y="173510"/>
                      <a:pt x="572943" y="175317"/>
                      <a:pt x="572943" y="178028"/>
                    </a:cubicBezTo>
                    <a:cubicBezTo>
                      <a:pt x="572943" y="180739"/>
                      <a:pt x="571135" y="182546"/>
                      <a:pt x="568424" y="182546"/>
                    </a:cubicBezTo>
                    <a:cubicBezTo>
                      <a:pt x="565713" y="182546"/>
                      <a:pt x="563906" y="180739"/>
                      <a:pt x="563906" y="178028"/>
                    </a:cubicBezTo>
                    <a:cubicBezTo>
                      <a:pt x="563906" y="175317"/>
                      <a:pt x="565713" y="173510"/>
                      <a:pt x="568424" y="173510"/>
                    </a:cubicBezTo>
                    <a:lnTo>
                      <a:pt x="568424" y="173510"/>
                    </a:lnTo>
                    <a:close/>
                    <a:moveTo>
                      <a:pt x="549447" y="173510"/>
                    </a:moveTo>
                    <a:cubicBezTo>
                      <a:pt x="552158" y="173510"/>
                      <a:pt x="553965" y="175317"/>
                      <a:pt x="553965" y="178028"/>
                    </a:cubicBezTo>
                    <a:cubicBezTo>
                      <a:pt x="553965" y="180739"/>
                      <a:pt x="552158" y="182546"/>
                      <a:pt x="549447" y="182546"/>
                    </a:cubicBezTo>
                    <a:cubicBezTo>
                      <a:pt x="546736" y="182546"/>
                      <a:pt x="544928" y="180739"/>
                      <a:pt x="544928" y="178028"/>
                    </a:cubicBezTo>
                    <a:cubicBezTo>
                      <a:pt x="544928" y="175317"/>
                      <a:pt x="546736" y="173510"/>
                      <a:pt x="549447" y="173510"/>
                    </a:cubicBezTo>
                    <a:lnTo>
                      <a:pt x="549447" y="173510"/>
                    </a:lnTo>
                    <a:close/>
                    <a:moveTo>
                      <a:pt x="530469" y="173510"/>
                    </a:moveTo>
                    <a:cubicBezTo>
                      <a:pt x="533180" y="173510"/>
                      <a:pt x="534988" y="175317"/>
                      <a:pt x="534988" y="178028"/>
                    </a:cubicBezTo>
                    <a:cubicBezTo>
                      <a:pt x="534988" y="180739"/>
                      <a:pt x="533180" y="182546"/>
                      <a:pt x="530469" y="182546"/>
                    </a:cubicBezTo>
                    <a:cubicBezTo>
                      <a:pt x="527758" y="182546"/>
                      <a:pt x="525951" y="180739"/>
                      <a:pt x="525951" y="178028"/>
                    </a:cubicBezTo>
                    <a:cubicBezTo>
                      <a:pt x="525951" y="175317"/>
                      <a:pt x="527758" y="173510"/>
                      <a:pt x="530469" y="173510"/>
                    </a:cubicBezTo>
                    <a:lnTo>
                      <a:pt x="530469" y="173510"/>
                    </a:lnTo>
                    <a:close/>
                    <a:moveTo>
                      <a:pt x="511492" y="173510"/>
                    </a:moveTo>
                    <a:cubicBezTo>
                      <a:pt x="514203" y="173510"/>
                      <a:pt x="516010" y="175317"/>
                      <a:pt x="516010" y="178028"/>
                    </a:cubicBezTo>
                    <a:cubicBezTo>
                      <a:pt x="516010" y="180739"/>
                      <a:pt x="514203" y="182546"/>
                      <a:pt x="511492" y="182546"/>
                    </a:cubicBezTo>
                    <a:cubicBezTo>
                      <a:pt x="508780" y="182546"/>
                      <a:pt x="506973" y="180739"/>
                      <a:pt x="506973" y="178028"/>
                    </a:cubicBezTo>
                    <a:cubicBezTo>
                      <a:pt x="506973" y="175317"/>
                      <a:pt x="508780" y="173510"/>
                      <a:pt x="511492" y="173510"/>
                    </a:cubicBezTo>
                    <a:lnTo>
                      <a:pt x="511492" y="173510"/>
                    </a:lnTo>
                    <a:close/>
                    <a:moveTo>
                      <a:pt x="493418" y="173510"/>
                    </a:moveTo>
                    <a:cubicBezTo>
                      <a:pt x="496129" y="173510"/>
                      <a:pt x="497936" y="175317"/>
                      <a:pt x="497936" y="178028"/>
                    </a:cubicBezTo>
                    <a:cubicBezTo>
                      <a:pt x="497936" y="180739"/>
                      <a:pt x="496129" y="182546"/>
                      <a:pt x="493418" y="182546"/>
                    </a:cubicBezTo>
                    <a:cubicBezTo>
                      <a:pt x="490707" y="182546"/>
                      <a:pt x="488899" y="180739"/>
                      <a:pt x="488899" y="178028"/>
                    </a:cubicBezTo>
                    <a:cubicBezTo>
                      <a:pt x="487995" y="175317"/>
                      <a:pt x="490707" y="173510"/>
                      <a:pt x="493418" y="173510"/>
                    </a:cubicBezTo>
                    <a:lnTo>
                      <a:pt x="493418" y="173510"/>
                    </a:lnTo>
                    <a:close/>
                    <a:moveTo>
                      <a:pt x="474440" y="173510"/>
                    </a:moveTo>
                    <a:cubicBezTo>
                      <a:pt x="477151" y="173510"/>
                      <a:pt x="478959" y="175317"/>
                      <a:pt x="478959" y="178028"/>
                    </a:cubicBezTo>
                    <a:cubicBezTo>
                      <a:pt x="478959" y="180739"/>
                      <a:pt x="477151" y="182546"/>
                      <a:pt x="474440" y="182546"/>
                    </a:cubicBezTo>
                    <a:cubicBezTo>
                      <a:pt x="471729" y="182546"/>
                      <a:pt x="469922" y="180739"/>
                      <a:pt x="469922" y="178028"/>
                    </a:cubicBezTo>
                    <a:cubicBezTo>
                      <a:pt x="469922" y="175317"/>
                      <a:pt x="471729" y="173510"/>
                      <a:pt x="474440" y="173510"/>
                    </a:cubicBezTo>
                    <a:lnTo>
                      <a:pt x="474440" y="173510"/>
                    </a:lnTo>
                    <a:close/>
                    <a:moveTo>
                      <a:pt x="455462" y="173510"/>
                    </a:moveTo>
                    <a:cubicBezTo>
                      <a:pt x="458174" y="173510"/>
                      <a:pt x="459981" y="175317"/>
                      <a:pt x="459981" y="178028"/>
                    </a:cubicBezTo>
                    <a:cubicBezTo>
                      <a:pt x="459981" y="180739"/>
                      <a:pt x="458174" y="182546"/>
                      <a:pt x="455462" y="182546"/>
                    </a:cubicBezTo>
                    <a:cubicBezTo>
                      <a:pt x="452751" y="182546"/>
                      <a:pt x="450944" y="180739"/>
                      <a:pt x="450944" y="178028"/>
                    </a:cubicBezTo>
                    <a:cubicBezTo>
                      <a:pt x="450944" y="175317"/>
                      <a:pt x="452751" y="173510"/>
                      <a:pt x="455462" y="173510"/>
                    </a:cubicBezTo>
                    <a:lnTo>
                      <a:pt x="455462" y="173510"/>
                    </a:lnTo>
                    <a:close/>
                    <a:moveTo>
                      <a:pt x="436485" y="173510"/>
                    </a:moveTo>
                    <a:cubicBezTo>
                      <a:pt x="439196" y="173510"/>
                      <a:pt x="441003" y="175317"/>
                      <a:pt x="441003" y="178028"/>
                    </a:cubicBezTo>
                    <a:cubicBezTo>
                      <a:pt x="441003" y="180739"/>
                      <a:pt x="439196" y="182546"/>
                      <a:pt x="436485" y="182546"/>
                    </a:cubicBezTo>
                    <a:cubicBezTo>
                      <a:pt x="433774" y="182546"/>
                      <a:pt x="431966" y="180739"/>
                      <a:pt x="431966" y="178028"/>
                    </a:cubicBezTo>
                    <a:cubicBezTo>
                      <a:pt x="431966" y="175317"/>
                      <a:pt x="433774" y="173510"/>
                      <a:pt x="436485" y="173510"/>
                    </a:cubicBezTo>
                    <a:lnTo>
                      <a:pt x="436485" y="173510"/>
                    </a:lnTo>
                    <a:close/>
                    <a:moveTo>
                      <a:pt x="417507" y="173510"/>
                    </a:moveTo>
                    <a:cubicBezTo>
                      <a:pt x="420218" y="173510"/>
                      <a:pt x="422026" y="175317"/>
                      <a:pt x="422026" y="178028"/>
                    </a:cubicBezTo>
                    <a:cubicBezTo>
                      <a:pt x="422026" y="180739"/>
                      <a:pt x="420218" y="182546"/>
                      <a:pt x="417507" y="182546"/>
                    </a:cubicBezTo>
                    <a:cubicBezTo>
                      <a:pt x="414796" y="182546"/>
                      <a:pt x="412989" y="180739"/>
                      <a:pt x="412989" y="178028"/>
                    </a:cubicBezTo>
                    <a:cubicBezTo>
                      <a:pt x="412989" y="175317"/>
                      <a:pt x="415700" y="173510"/>
                      <a:pt x="417507" y="173510"/>
                    </a:cubicBezTo>
                    <a:lnTo>
                      <a:pt x="417507" y="173510"/>
                    </a:lnTo>
                    <a:close/>
                    <a:moveTo>
                      <a:pt x="399433" y="173510"/>
                    </a:moveTo>
                    <a:cubicBezTo>
                      <a:pt x="402144" y="173510"/>
                      <a:pt x="403952" y="175317"/>
                      <a:pt x="403952" y="178028"/>
                    </a:cubicBezTo>
                    <a:cubicBezTo>
                      <a:pt x="403952" y="180739"/>
                      <a:pt x="402144" y="182546"/>
                      <a:pt x="399433" y="182546"/>
                    </a:cubicBezTo>
                    <a:cubicBezTo>
                      <a:pt x="396722" y="182546"/>
                      <a:pt x="394915" y="180739"/>
                      <a:pt x="394915" y="178028"/>
                    </a:cubicBezTo>
                    <a:cubicBezTo>
                      <a:pt x="394011" y="175317"/>
                      <a:pt x="396722" y="173510"/>
                      <a:pt x="399433" y="173510"/>
                    </a:cubicBezTo>
                    <a:lnTo>
                      <a:pt x="399433" y="173510"/>
                    </a:lnTo>
                    <a:close/>
                    <a:moveTo>
                      <a:pt x="380456" y="173510"/>
                    </a:moveTo>
                    <a:cubicBezTo>
                      <a:pt x="383167" y="173510"/>
                      <a:pt x="384974" y="175317"/>
                      <a:pt x="384974" y="178028"/>
                    </a:cubicBezTo>
                    <a:cubicBezTo>
                      <a:pt x="384974" y="180739"/>
                      <a:pt x="383167" y="182546"/>
                      <a:pt x="380456" y="182546"/>
                    </a:cubicBezTo>
                    <a:cubicBezTo>
                      <a:pt x="377745" y="182546"/>
                      <a:pt x="375937" y="180739"/>
                      <a:pt x="375937" y="178028"/>
                    </a:cubicBezTo>
                    <a:cubicBezTo>
                      <a:pt x="375937" y="175317"/>
                      <a:pt x="377745" y="173510"/>
                      <a:pt x="380456" y="173510"/>
                    </a:cubicBezTo>
                    <a:lnTo>
                      <a:pt x="380456" y="173510"/>
                    </a:lnTo>
                    <a:close/>
                    <a:moveTo>
                      <a:pt x="361478" y="173510"/>
                    </a:moveTo>
                    <a:cubicBezTo>
                      <a:pt x="364189" y="173510"/>
                      <a:pt x="365997" y="175317"/>
                      <a:pt x="365997" y="178028"/>
                    </a:cubicBezTo>
                    <a:cubicBezTo>
                      <a:pt x="365997" y="180739"/>
                      <a:pt x="364189" y="182546"/>
                      <a:pt x="361478" y="182546"/>
                    </a:cubicBezTo>
                    <a:cubicBezTo>
                      <a:pt x="358767" y="182546"/>
                      <a:pt x="356960" y="180739"/>
                      <a:pt x="356960" y="178028"/>
                    </a:cubicBezTo>
                    <a:cubicBezTo>
                      <a:pt x="356960" y="175317"/>
                      <a:pt x="358767" y="173510"/>
                      <a:pt x="361478" y="173510"/>
                    </a:cubicBezTo>
                    <a:lnTo>
                      <a:pt x="361478" y="173510"/>
                    </a:lnTo>
                    <a:close/>
                    <a:moveTo>
                      <a:pt x="342501" y="173510"/>
                    </a:moveTo>
                    <a:cubicBezTo>
                      <a:pt x="345212" y="173510"/>
                      <a:pt x="347019" y="175317"/>
                      <a:pt x="347019" y="178028"/>
                    </a:cubicBezTo>
                    <a:cubicBezTo>
                      <a:pt x="347019" y="180739"/>
                      <a:pt x="345212" y="182546"/>
                      <a:pt x="342501" y="182546"/>
                    </a:cubicBezTo>
                    <a:cubicBezTo>
                      <a:pt x="339789" y="182546"/>
                      <a:pt x="337982" y="180739"/>
                      <a:pt x="337982" y="178028"/>
                    </a:cubicBezTo>
                    <a:cubicBezTo>
                      <a:pt x="337982" y="175317"/>
                      <a:pt x="339789" y="173510"/>
                      <a:pt x="342501" y="173510"/>
                    </a:cubicBezTo>
                    <a:lnTo>
                      <a:pt x="342501" y="173510"/>
                    </a:lnTo>
                    <a:close/>
                    <a:moveTo>
                      <a:pt x="323523" y="173510"/>
                    </a:moveTo>
                    <a:cubicBezTo>
                      <a:pt x="326234" y="173510"/>
                      <a:pt x="328041" y="175317"/>
                      <a:pt x="328041" y="178028"/>
                    </a:cubicBezTo>
                    <a:cubicBezTo>
                      <a:pt x="328041" y="180739"/>
                      <a:pt x="326234" y="182546"/>
                      <a:pt x="323523" y="182546"/>
                    </a:cubicBezTo>
                    <a:cubicBezTo>
                      <a:pt x="320812" y="182546"/>
                      <a:pt x="319004" y="180739"/>
                      <a:pt x="319004" y="178028"/>
                    </a:cubicBezTo>
                    <a:cubicBezTo>
                      <a:pt x="319004" y="175317"/>
                      <a:pt x="321716" y="173510"/>
                      <a:pt x="323523" y="173510"/>
                    </a:cubicBezTo>
                    <a:lnTo>
                      <a:pt x="323523" y="173510"/>
                    </a:lnTo>
                    <a:close/>
                    <a:moveTo>
                      <a:pt x="305449" y="173510"/>
                    </a:moveTo>
                    <a:cubicBezTo>
                      <a:pt x="308160" y="173510"/>
                      <a:pt x="309968" y="175317"/>
                      <a:pt x="309968" y="178028"/>
                    </a:cubicBezTo>
                    <a:cubicBezTo>
                      <a:pt x="309968" y="180739"/>
                      <a:pt x="308160" y="182546"/>
                      <a:pt x="305449" y="182546"/>
                    </a:cubicBezTo>
                    <a:cubicBezTo>
                      <a:pt x="302738" y="182546"/>
                      <a:pt x="300931" y="180739"/>
                      <a:pt x="300931" y="178028"/>
                    </a:cubicBezTo>
                    <a:cubicBezTo>
                      <a:pt x="300027" y="175317"/>
                      <a:pt x="302738" y="173510"/>
                      <a:pt x="305449" y="173510"/>
                    </a:cubicBezTo>
                    <a:lnTo>
                      <a:pt x="305449" y="173510"/>
                    </a:lnTo>
                    <a:close/>
                    <a:moveTo>
                      <a:pt x="286471" y="173510"/>
                    </a:moveTo>
                    <a:cubicBezTo>
                      <a:pt x="289182" y="173510"/>
                      <a:pt x="290990" y="175317"/>
                      <a:pt x="290990" y="178028"/>
                    </a:cubicBezTo>
                    <a:cubicBezTo>
                      <a:pt x="290990" y="180739"/>
                      <a:pt x="289182" y="182546"/>
                      <a:pt x="286471" y="182546"/>
                    </a:cubicBezTo>
                    <a:cubicBezTo>
                      <a:pt x="283760" y="182546"/>
                      <a:pt x="281953" y="180739"/>
                      <a:pt x="281953" y="178028"/>
                    </a:cubicBezTo>
                    <a:cubicBezTo>
                      <a:pt x="281953" y="175317"/>
                      <a:pt x="283760" y="173510"/>
                      <a:pt x="286471" y="173510"/>
                    </a:cubicBezTo>
                    <a:lnTo>
                      <a:pt x="286471" y="173510"/>
                    </a:lnTo>
                    <a:close/>
                    <a:moveTo>
                      <a:pt x="840437" y="163569"/>
                    </a:moveTo>
                    <a:cubicBezTo>
                      <a:pt x="843148" y="163569"/>
                      <a:pt x="844955" y="165376"/>
                      <a:pt x="844955" y="168087"/>
                    </a:cubicBezTo>
                    <a:cubicBezTo>
                      <a:pt x="844955" y="170798"/>
                      <a:pt x="843148" y="172606"/>
                      <a:pt x="840437" y="172606"/>
                    </a:cubicBezTo>
                    <a:cubicBezTo>
                      <a:pt x="837726" y="172606"/>
                      <a:pt x="835918" y="170798"/>
                      <a:pt x="835918" y="168087"/>
                    </a:cubicBezTo>
                    <a:cubicBezTo>
                      <a:pt x="835918" y="166280"/>
                      <a:pt x="837726" y="163569"/>
                      <a:pt x="840437" y="163569"/>
                    </a:cubicBezTo>
                    <a:lnTo>
                      <a:pt x="840437" y="163569"/>
                    </a:lnTo>
                    <a:close/>
                    <a:moveTo>
                      <a:pt x="821459" y="163569"/>
                    </a:moveTo>
                    <a:cubicBezTo>
                      <a:pt x="824170" y="163569"/>
                      <a:pt x="825978" y="165376"/>
                      <a:pt x="825978" y="168087"/>
                    </a:cubicBezTo>
                    <a:cubicBezTo>
                      <a:pt x="825978" y="170798"/>
                      <a:pt x="824170" y="172606"/>
                      <a:pt x="821459" y="172606"/>
                    </a:cubicBezTo>
                    <a:cubicBezTo>
                      <a:pt x="818748" y="172606"/>
                      <a:pt x="816941" y="170798"/>
                      <a:pt x="816941" y="168087"/>
                    </a:cubicBezTo>
                    <a:cubicBezTo>
                      <a:pt x="816941" y="166280"/>
                      <a:pt x="818748" y="163569"/>
                      <a:pt x="821459" y="163569"/>
                    </a:cubicBezTo>
                    <a:lnTo>
                      <a:pt x="821459" y="163569"/>
                    </a:lnTo>
                    <a:close/>
                    <a:moveTo>
                      <a:pt x="803385" y="163569"/>
                    </a:moveTo>
                    <a:cubicBezTo>
                      <a:pt x="806096" y="163569"/>
                      <a:pt x="807904" y="165376"/>
                      <a:pt x="807904" y="168087"/>
                    </a:cubicBezTo>
                    <a:cubicBezTo>
                      <a:pt x="807904" y="170798"/>
                      <a:pt x="806096" y="172606"/>
                      <a:pt x="803385" y="172606"/>
                    </a:cubicBezTo>
                    <a:cubicBezTo>
                      <a:pt x="800674" y="172606"/>
                      <a:pt x="798867" y="170798"/>
                      <a:pt x="798867" y="168087"/>
                    </a:cubicBezTo>
                    <a:cubicBezTo>
                      <a:pt x="797963" y="166280"/>
                      <a:pt x="800674" y="163569"/>
                      <a:pt x="803385" y="163569"/>
                    </a:cubicBezTo>
                    <a:lnTo>
                      <a:pt x="803385" y="163569"/>
                    </a:lnTo>
                    <a:close/>
                    <a:moveTo>
                      <a:pt x="784408" y="163569"/>
                    </a:moveTo>
                    <a:cubicBezTo>
                      <a:pt x="787119" y="163569"/>
                      <a:pt x="788926" y="165376"/>
                      <a:pt x="788926" y="168087"/>
                    </a:cubicBezTo>
                    <a:cubicBezTo>
                      <a:pt x="788926" y="170798"/>
                      <a:pt x="787119" y="172606"/>
                      <a:pt x="784408" y="172606"/>
                    </a:cubicBezTo>
                    <a:cubicBezTo>
                      <a:pt x="781696" y="172606"/>
                      <a:pt x="779889" y="170798"/>
                      <a:pt x="779889" y="168087"/>
                    </a:cubicBezTo>
                    <a:cubicBezTo>
                      <a:pt x="778985" y="166280"/>
                      <a:pt x="781696" y="163569"/>
                      <a:pt x="784408" y="163569"/>
                    </a:cubicBezTo>
                    <a:lnTo>
                      <a:pt x="784408" y="163569"/>
                    </a:lnTo>
                    <a:close/>
                    <a:moveTo>
                      <a:pt x="765430" y="163569"/>
                    </a:moveTo>
                    <a:cubicBezTo>
                      <a:pt x="768141" y="163569"/>
                      <a:pt x="769948" y="165376"/>
                      <a:pt x="769948" y="168087"/>
                    </a:cubicBezTo>
                    <a:cubicBezTo>
                      <a:pt x="769948" y="170798"/>
                      <a:pt x="768141" y="172606"/>
                      <a:pt x="765430" y="172606"/>
                    </a:cubicBezTo>
                    <a:cubicBezTo>
                      <a:pt x="762719" y="172606"/>
                      <a:pt x="760912" y="170798"/>
                      <a:pt x="760912" y="168087"/>
                    </a:cubicBezTo>
                    <a:cubicBezTo>
                      <a:pt x="760912" y="166280"/>
                      <a:pt x="762719" y="163569"/>
                      <a:pt x="765430" y="163569"/>
                    </a:cubicBezTo>
                    <a:lnTo>
                      <a:pt x="765430" y="163569"/>
                    </a:lnTo>
                    <a:close/>
                    <a:moveTo>
                      <a:pt x="746452" y="163569"/>
                    </a:moveTo>
                    <a:cubicBezTo>
                      <a:pt x="749163" y="163569"/>
                      <a:pt x="750971" y="165376"/>
                      <a:pt x="750971" y="168087"/>
                    </a:cubicBezTo>
                    <a:cubicBezTo>
                      <a:pt x="750971" y="170798"/>
                      <a:pt x="749163" y="172606"/>
                      <a:pt x="746452" y="172606"/>
                    </a:cubicBezTo>
                    <a:cubicBezTo>
                      <a:pt x="743741" y="172606"/>
                      <a:pt x="741934" y="170798"/>
                      <a:pt x="741934" y="168087"/>
                    </a:cubicBezTo>
                    <a:cubicBezTo>
                      <a:pt x="741934" y="166280"/>
                      <a:pt x="743741" y="163569"/>
                      <a:pt x="746452" y="163569"/>
                    </a:cubicBezTo>
                    <a:lnTo>
                      <a:pt x="746452" y="163569"/>
                    </a:lnTo>
                    <a:close/>
                    <a:moveTo>
                      <a:pt x="727475" y="163569"/>
                    </a:moveTo>
                    <a:cubicBezTo>
                      <a:pt x="730186" y="163569"/>
                      <a:pt x="731993" y="165376"/>
                      <a:pt x="731993" y="168087"/>
                    </a:cubicBezTo>
                    <a:cubicBezTo>
                      <a:pt x="731993" y="170798"/>
                      <a:pt x="730186" y="172606"/>
                      <a:pt x="727475" y="172606"/>
                    </a:cubicBezTo>
                    <a:cubicBezTo>
                      <a:pt x="724764" y="172606"/>
                      <a:pt x="722956" y="170798"/>
                      <a:pt x="722956" y="168087"/>
                    </a:cubicBezTo>
                    <a:cubicBezTo>
                      <a:pt x="722956" y="166280"/>
                      <a:pt x="724764" y="163569"/>
                      <a:pt x="727475" y="163569"/>
                    </a:cubicBezTo>
                    <a:lnTo>
                      <a:pt x="727475" y="163569"/>
                    </a:lnTo>
                    <a:close/>
                    <a:moveTo>
                      <a:pt x="709401" y="163569"/>
                    </a:moveTo>
                    <a:cubicBezTo>
                      <a:pt x="712112" y="163569"/>
                      <a:pt x="713919" y="165376"/>
                      <a:pt x="713919" y="168087"/>
                    </a:cubicBezTo>
                    <a:cubicBezTo>
                      <a:pt x="713919" y="170798"/>
                      <a:pt x="712112" y="172606"/>
                      <a:pt x="709401" y="172606"/>
                    </a:cubicBezTo>
                    <a:cubicBezTo>
                      <a:pt x="706690" y="172606"/>
                      <a:pt x="704882" y="170798"/>
                      <a:pt x="704882" y="168087"/>
                    </a:cubicBezTo>
                    <a:cubicBezTo>
                      <a:pt x="703979" y="166280"/>
                      <a:pt x="706690" y="163569"/>
                      <a:pt x="709401" y="163569"/>
                    </a:cubicBezTo>
                    <a:lnTo>
                      <a:pt x="709401" y="163569"/>
                    </a:lnTo>
                    <a:close/>
                    <a:moveTo>
                      <a:pt x="690423" y="163569"/>
                    </a:moveTo>
                    <a:cubicBezTo>
                      <a:pt x="693134" y="163569"/>
                      <a:pt x="694942" y="165376"/>
                      <a:pt x="694942" y="168087"/>
                    </a:cubicBezTo>
                    <a:cubicBezTo>
                      <a:pt x="694942" y="170798"/>
                      <a:pt x="693134" y="172606"/>
                      <a:pt x="690423" y="172606"/>
                    </a:cubicBezTo>
                    <a:cubicBezTo>
                      <a:pt x="687712" y="172606"/>
                      <a:pt x="685905" y="170798"/>
                      <a:pt x="685905" y="168087"/>
                    </a:cubicBezTo>
                    <a:cubicBezTo>
                      <a:pt x="685905" y="166280"/>
                      <a:pt x="687712" y="163569"/>
                      <a:pt x="690423" y="163569"/>
                    </a:cubicBezTo>
                    <a:lnTo>
                      <a:pt x="690423" y="163569"/>
                    </a:lnTo>
                    <a:close/>
                    <a:moveTo>
                      <a:pt x="671446" y="163569"/>
                    </a:moveTo>
                    <a:cubicBezTo>
                      <a:pt x="674157" y="163569"/>
                      <a:pt x="675964" y="165376"/>
                      <a:pt x="675964" y="168087"/>
                    </a:cubicBezTo>
                    <a:cubicBezTo>
                      <a:pt x="675964" y="170798"/>
                      <a:pt x="674157" y="172606"/>
                      <a:pt x="671446" y="172606"/>
                    </a:cubicBezTo>
                    <a:cubicBezTo>
                      <a:pt x="668735" y="172606"/>
                      <a:pt x="666927" y="170798"/>
                      <a:pt x="666927" y="168087"/>
                    </a:cubicBezTo>
                    <a:cubicBezTo>
                      <a:pt x="666927" y="166280"/>
                      <a:pt x="668735" y="163569"/>
                      <a:pt x="671446" y="163569"/>
                    </a:cubicBezTo>
                    <a:lnTo>
                      <a:pt x="671446" y="163569"/>
                    </a:lnTo>
                    <a:close/>
                    <a:moveTo>
                      <a:pt x="652468" y="163569"/>
                    </a:moveTo>
                    <a:cubicBezTo>
                      <a:pt x="655179" y="163569"/>
                      <a:pt x="656987" y="165376"/>
                      <a:pt x="656987" y="168087"/>
                    </a:cubicBezTo>
                    <a:cubicBezTo>
                      <a:pt x="656987" y="170798"/>
                      <a:pt x="655179" y="172606"/>
                      <a:pt x="652468" y="172606"/>
                    </a:cubicBezTo>
                    <a:cubicBezTo>
                      <a:pt x="649757" y="172606"/>
                      <a:pt x="647950" y="170798"/>
                      <a:pt x="647950" y="168087"/>
                    </a:cubicBezTo>
                    <a:cubicBezTo>
                      <a:pt x="647950" y="166280"/>
                      <a:pt x="649757" y="163569"/>
                      <a:pt x="652468" y="163569"/>
                    </a:cubicBezTo>
                    <a:lnTo>
                      <a:pt x="652468" y="163569"/>
                    </a:lnTo>
                    <a:close/>
                    <a:moveTo>
                      <a:pt x="633490" y="163569"/>
                    </a:moveTo>
                    <a:cubicBezTo>
                      <a:pt x="636202" y="163569"/>
                      <a:pt x="638009" y="165376"/>
                      <a:pt x="638009" y="168087"/>
                    </a:cubicBezTo>
                    <a:cubicBezTo>
                      <a:pt x="638009" y="170798"/>
                      <a:pt x="636202" y="172606"/>
                      <a:pt x="633490" y="172606"/>
                    </a:cubicBezTo>
                    <a:cubicBezTo>
                      <a:pt x="630779" y="172606"/>
                      <a:pt x="628972" y="170798"/>
                      <a:pt x="628972" y="168087"/>
                    </a:cubicBezTo>
                    <a:cubicBezTo>
                      <a:pt x="628972" y="166280"/>
                      <a:pt x="631683" y="163569"/>
                      <a:pt x="633490" y="163569"/>
                    </a:cubicBezTo>
                    <a:lnTo>
                      <a:pt x="633490" y="163569"/>
                    </a:lnTo>
                    <a:close/>
                    <a:moveTo>
                      <a:pt x="615417" y="163569"/>
                    </a:moveTo>
                    <a:cubicBezTo>
                      <a:pt x="618128" y="163569"/>
                      <a:pt x="619935" y="165376"/>
                      <a:pt x="619935" y="168087"/>
                    </a:cubicBezTo>
                    <a:cubicBezTo>
                      <a:pt x="619935" y="170798"/>
                      <a:pt x="618128" y="172606"/>
                      <a:pt x="615417" y="172606"/>
                    </a:cubicBezTo>
                    <a:cubicBezTo>
                      <a:pt x="612705" y="172606"/>
                      <a:pt x="610898" y="170798"/>
                      <a:pt x="610898" y="168087"/>
                    </a:cubicBezTo>
                    <a:cubicBezTo>
                      <a:pt x="609994" y="166280"/>
                      <a:pt x="612705" y="163569"/>
                      <a:pt x="615417" y="163569"/>
                    </a:cubicBezTo>
                    <a:lnTo>
                      <a:pt x="615417" y="163569"/>
                    </a:lnTo>
                    <a:close/>
                    <a:moveTo>
                      <a:pt x="596439" y="163569"/>
                    </a:moveTo>
                    <a:cubicBezTo>
                      <a:pt x="599150" y="163569"/>
                      <a:pt x="600957" y="165376"/>
                      <a:pt x="600957" y="168087"/>
                    </a:cubicBezTo>
                    <a:cubicBezTo>
                      <a:pt x="600957" y="170798"/>
                      <a:pt x="599150" y="172606"/>
                      <a:pt x="596439" y="172606"/>
                    </a:cubicBezTo>
                    <a:cubicBezTo>
                      <a:pt x="593728" y="172606"/>
                      <a:pt x="591920" y="170798"/>
                      <a:pt x="591920" y="168087"/>
                    </a:cubicBezTo>
                    <a:cubicBezTo>
                      <a:pt x="591920" y="166280"/>
                      <a:pt x="593728" y="163569"/>
                      <a:pt x="596439" y="163569"/>
                    </a:cubicBezTo>
                    <a:lnTo>
                      <a:pt x="596439" y="163569"/>
                    </a:lnTo>
                    <a:close/>
                    <a:moveTo>
                      <a:pt x="577461" y="163569"/>
                    </a:moveTo>
                    <a:cubicBezTo>
                      <a:pt x="580172" y="163569"/>
                      <a:pt x="581980" y="165376"/>
                      <a:pt x="581980" y="168087"/>
                    </a:cubicBezTo>
                    <a:cubicBezTo>
                      <a:pt x="581980" y="170798"/>
                      <a:pt x="580172" y="172606"/>
                      <a:pt x="577461" y="172606"/>
                    </a:cubicBezTo>
                    <a:cubicBezTo>
                      <a:pt x="574750" y="172606"/>
                      <a:pt x="572943" y="170798"/>
                      <a:pt x="572943" y="168087"/>
                    </a:cubicBezTo>
                    <a:cubicBezTo>
                      <a:pt x="572943" y="166280"/>
                      <a:pt x="574750" y="163569"/>
                      <a:pt x="577461" y="163569"/>
                    </a:cubicBezTo>
                    <a:lnTo>
                      <a:pt x="577461" y="163569"/>
                    </a:lnTo>
                    <a:close/>
                    <a:moveTo>
                      <a:pt x="558484" y="163569"/>
                    </a:moveTo>
                    <a:cubicBezTo>
                      <a:pt x="561195" y="163569"/>
                      <a:pt x="563002" y="165376"/>
                      <a:pt x="563002" y="168087"/>
                    </a:cubicBezTo>
                    <a:cubicBezTo>
                      <a:pt x="563002" y="170798"/>
                      <a:pt x="561195" y="172606"/>
                      <a:pt x="558484" y="172606"/>
                    </a:cubicBezTo>
                    <a:cubicBezTo>
                      <a:pt x="555773" y="172606"/>
                      <a:pt x="553965" y="170798"/>
                      <a:pt x="553965" y="168087"/>
                    </a:cubicBezTo>
                    <a:cubicBezTo>
                      <a:pt x="553965" y="166280"/>
                      <a:pt x="555773" y="163569"/>
                      <a:pt x="558484" y="163569"/>
                    </a:cubicBezTo>
                    <a:lnTo>
                      <a:pt x="558484" y="163569"/>
                    </a:lnTo>
                    <a:close/>
                    <a:moveTo>
                      <a:pt x="539506" y="163569"/>
                    </a:moveTo>
                    <a:cubicBezTo>
                      <a:pt x="542217" y="163569"/>
                      <a:pt x="544025" y="165376"/>
                      <a:pt x="544025" y="168087"/>
                    </a:cubicBezTo>
                    <a:cubicBezTo>
                      <a:pt x="544025" y="170798"/>
                      <a:pt x="542217" y="172606"/>
                      <a:pt x="539506" y="172606"/>
                    </a:cubicBezTo>
                    <a:cubicBezTo>
                      <a:pt x="536795" y="172606"/>
                      <a:pt x="534988" y="170798"/>
                      <a:pt x="534988" y="168087"/>
                    </a:cubicBezTo>
                    <a:cubicBezTo>
                      <a:pt x="534988" y="166280"/>
                      <a:pt x="537699" y="163569"/>
                      <a:pt x="539506" y="163569"/>
                    </a:cubicBezTo>
                    <a:lnTo>
                      <a:pt x="539506" y="163569"/>
                    </a:lnTo>
                    <a:close/>
                    <a:moveTo>
                      <a:pt x="521432" y="163569"/>
                    </a:moveTo>
                    <a:cubicBezTo>
                      <a:pt x="524143" y="163569"/>
                      <a:pt x="525951" y="165376"/>
                      <a:pt x="525951" y="168087"/>
                    </a:cubicBezTo>
                    <a:cubicBezTo>
                      <a:pt x="525951" y="170798"/>
                      <a:pt x="524143" y="172606"/>
                      <a:pt x="521432" y="172606"/>
                    </a:cubicBezTo>
                    <a:cubicBezTo>
                      <a:pt x="518721" y="172606"/>
                      <a:pt x="516914" y="170798"/>
                      <a:pt x="516914" y="168087"/>
                    </a:cubicBezTo>
                    <a:cubicBezTo>
                      <a:pt x="516010" y="166280"/>
                      <a:pt x="518721" y="163569"/>
                      <a:pt x="521432" y="163569"/>
                    </a:cubicBezTo>
                    <a:lnTo>
                      <a:pt x="521432" y="163569"/>
                    </a:lnTo>
                    <a:close/>
                    <a:moveTo>
                      <a:pt x="502455" y="163569"/>
                    </a:moveTo>
                    <a:cubicBezTo>
                      <a:pt x="505166" y="163569"/>
                      <a:pt x="506973" y="165376"/>
                      <a:pt x="506973" y="168087"/>
                    </a:cubicBezTo>
                    <a:cubicBezTo>
                      <a:pt x="506973" y="170798"/>
                      <a:pt x="505166" y="172606"/>
                      <a:pt x="502455" y="172606"/>
                    </a:cubicBezTo>
                    <a:cubicBezTo>
                      <a:pt x="499744" y="172606"/>
                      <a:pt x="497936" y="170798"/>
                      <a:pt x="497936" y="168087"/>
                    </a:cubicBezTo>
                    <a:cubicBezTo>
                      <a:pt x="497936" y="166280"/>
                      <a:pt x="499744" y="163569"/>
                      <a:pt x="502455" y="163569"/>
                    </a:cubicBezTo>
                    <a:lnTo>
                      <a:pt x="502455" y="163569"/>
                    </a:lnTo>
                    <a:close/>
                    <a:moveTo>
                      <a:pt x="483477" y="163569"/>
                    </a:moveTo>
                    <a:cubicBezTo>
                      <a:pt x="486188" y="163569"/>
                      <a:pt x="487995" y="165376"/>
                      <a:pt x="487995" y="168087"/>
                    </a:cubicBezTo>
                    <a:cubicBezTo>
                      <a:pt x="487995" y="170798"/>
                      <a:pt x="486188" y="172606"/>
                      <a:pt x="483477" y="172606"/>
                    </a:cubicBezTo>
                    <a:cubicBezTo>
                      <a:pt x="480766" y="172606"/>
                      <a:pt x="478959" y="170798"/>
                      <a:pt x="478959" y="168087"/>
                    </a:cubicBezTo>
                    <a:cubicBezTo>
                      <a:pt x="478959" y="166280"/>
                      <a:pt x="480766" y="163569"/>
                      <a:pt x="483477" y="163569"/>
                    </a:cubicBezTo>
                    <a:lnTo>
                      <a:pt x="483477" y="163569"/>
                    </a:lnTo>
                    <a:close/>
                    <a:moveTo>
                      <a:pt x="464499" y="163569"/>
                    </a:moveTo>
                    <a:cubicBezTo>
                      <a:pt x="467211" y="163569"/>
                      <a:pt x="469018" y="165376"/>
                      <a:pt x="469018" y="168087"/>
                    </a:cubicBezTo>
                    <a:cubicBezTo>
                      <a:pt x="469018" y="170798"/>
                      <a:pt x="467211" y="172606"/>
                      <a:pt x="464499" y="172606"/>
                    </a:cubicBezTo>
                    <a:cubicBezTo>
                      <a:pt x="461788" y="172606"/>
                      <a:pt x="459981" y="170798"/>
                      <a:pt x="459981" y="168087"/>
                    </a:cubicBezTo>
                    <a:cubicBezTo>
                      <a:pt x="459981" y="166280"/>
                      <a:pt x="461788" y="163569"/>
                      <a:pt x="464499" y="163569"/>
                    </a:cubicBezTo>
                    <a:lnTo>
                      <a:pt x="464499" y="163569"/>
                    </a:lnTo>
                    <a:close/>
                    <a:moveTo>
                      <a:pt x="446425" y="163569"/>
                    </a:moveTo>
                    <a:cubicBezTo>
                      <a:pt x="449137" y="163569"/>
                      <a:pt x="450944" y="165376"/>
                      <a:pt x="450944" y="168087"/>
                    </a:cubicBezTo>
                    <a:cubicBezTo>
                      <a:pt x="450944" y="170798"/>
                      <a:pt x="449137" y="172606"/>
                      <a:pt x="446425" y="172606"/>
                    </a:cubicBezTo>
                    <a:cubicBezTo>
                      <a:pt x="443714" y="172606"/>
                      <a:pt x="441907" y="170798"/>
                      <a:pt x="441907" y="168087"/>
                    </a:cubicBezTo>
                    <a:cubicBezTo>
                      <a:pt x="441003" y="166280"/>
                      <a:pt x="443714" y="163569"/>
                      <a:pt x="446425" y="163569"/>
                    </a:cubicBezTo>
                    <a:lnTo>
                      <a:pt x="446425" y="163569"/>
                    </a:lnTo>
                    <a:close/>
                    <a:moveTo>
                      <a:pt x="427448" y="163569"/>
                    </a:moveTo>
                    <a:cubicBezTo>
                      <a:pt x="430159" y="163569"/>
                      <a:pt x="431966" y="165376"/>
                      <a:pt x="431966" y="168087"/>
                    </a:cubicBezTo>
                    <a:cubicBezTo>
                      <a:pt x="431966" y="170798"/>
                      <a:pt x="430159" y="172606"/>
                      <a:pt x="427448" y="172606"/>
                    </a:cubicBezTo>
                    <a:cubicBezTo>
                      <a:pt x="424737" y="172606"/>
                      <a:pt x="422929" y="170798"/>
                      <a:pt x="422929" y="168087"/>
                    </a:cubicBezTo>
                    <a:cubicBezTo>
                      <a:pt x="422929" y="166280"/>
                      <a:pt x="424737" y="163569"/>
                      <a:pt x="427448" y="163569"/>
                    </a:cubicBezTo>
                    <a:lnTo>
                      <a:pt x="427448" y="163569"/>
                    </a:lnTo>
                    <a:close/>
                    <a:moveTo>
                      <a:pt x="408470" y="163569"/>
                    </a:moveTo>
                    <a:cubicBezTo>
                      <a:pt x="411181" y="163569"/>
                      <a:pt x="412989" y="165376"/>
                      <a:pt x="412989" y="168087"/>
                    </a:cubicBezTo>
                    <a:cubicBezTo>
                      <a:pt x="412989" y="170798"/>
                      <a:pt x="411181" y="172606"/>
                      <a:pt x="408470" y="172606"/>
                    </a:cubicBezTo>
                    <a:cubicBezTo>
                      <a:pt x="405759" y="172606"/>
                      <a:pt x="403952" y="170798"/>
                      <a:pt x="403952" y="168087"/>
                    </a:cubicBezTo>
                    <a:cubicBezTo>
                      <a:pt x="403952" y="166280"/>
                      <a:pt x="405759" y="163569"/>
                      <a:pt x="408470" y="163569"/>
                    </a:cubicBezTo>
                    <a:lnTo>
                      <a:pt x="408470" y="163569"/>
                    </a:lnTo>
                    <a:close/>
                    <a:moveTo>
                      <a:pt x="389493" y="163569"/>
                    </a:moveTo>
                    <a:cubicBezTo>
                      <a:pt x="392204" y="163569"/>
                      <a:pt x="394011" y="165376"/>
                      <a:pt x="394011" y="168087"/>
                    </a:cubicBezTo>
                    <a:cubicBezTo>
                      <a:pt x="394011" y="170798"/>
                      <a:pt x="392204" y="172606"/>
                      <a:pt x="389493" y="172606"/>
                    </a:cubicBezTo>
                    <a:cubicBezTo>
                      <a:pt x="386782" y="172606"/>
                      <a:pt x="384974" y="170798"/>
                      <a:pt x="384974" y="168087"/>
                    </a:cubicBezTo>
                    <a:cubicBezTo>
                      <a:pt x="384974" y="166280"/>
                      <a:pt x="386782" y="163569"/>
                      <a:pt x="389493" y="163569"/>
                    </a:cubicBezTo>
                    <a:lnTo>
                      <a:pt x="389493" y="163569"/>
                    </a:lnTo>
                    <a:close/>
                    <a:moveTo>
                      <a:pt x="370515" y="163569"/>
                    </a:moveTo>
                    <a:cubicBezTo>
                      <a:pt x="373226" y="163569"/>
                      <a:pt x="375034" y="165376"/>
                      <a:pt x="375034" y="168087"/>
                    </a:cubicBezTo>
                    <a:cubicBezTo>
                      <a:pt x="375034" y="170798"/>
                      <a:pt x="373226" y="172606"/>
                      <a:pt x="370515" y="172606"/>
                    </a:cubicBezTo>
                    <a:cubicBezTo>
                      <a:pt x="367804" y="172606"/>
                      <a:pt x="365997" y="170798"/>
                      <a:pt x="365997" y="168087"/>
                    </a:cubicBezTo>
                    <a:cubicBezTo>
                      <a:pt x="365997" y="166280"/>
                      <a:pt x="367804" y="163569"/>
                      <a:pt x="370515" y="163569"/>
                    </a:cubicBezTo>
                    <a:lnTo>
                      <a:pt x="370515" y="163569"/>
                    </a:lnTo>
                    <a:close/>
                    <a:moveTo>
                      <a:pt x="352441" y="163569"/>
                    </a:moveTo>
                    <a:cubicBezTo>
                      <a:pt x="355152" y="163569"/>
                      <a:pt x="356960" y="165376"/>
                      <a:pt x="356960" y="168087"/>
                    </a:cubicBezTo>
                    <a:cubicBezTo>
                      <a:pt x="356960" y="170798"/>
                      <a:pt x="355152" y="172606"/>
                      <a:pt x="352441" y="172606"/>
                    </a:cubicBezTo>
                    <a:cubicBezTo>
                      <a:pt x="349730" y="172606"/>
                      <a:pt x="347923" y="170798"/>
                      <a:pt x="347923" y="168087"/>
                    </a:cubicBezTo>
                    <a:cubicBezTo>
                      <a:pt x="347019" y="166280"/>
                      <a:pt x="349730" y="163569"/>
                      <a:pt x="352441" y="163569"/>
                    </a:cubicBezTo>
                    <a:lnTo>
                      <a:pt x="352441" y="163569"/>
                    </a:lnTo>
                    <a:close/>
                    <a:moveTo>
                      <a:pt x="333464" y="163569"/>
                    </a:moveTo>
                    <a:cubicBezTo>
                      <a:pt x="336175" y="163569"/>
                      <a:pt x="337982" y="165376"/>
                      <a:pt x="337982" y="168087"/>
                    </a:cubicBezTo>
                    <a:cubicBezTo>
                      <a:pt x="337982" y="170798"/>
                      <a:pt x="336175" y="172606"/>
                      <a:pt x="333464" y="172606"/>
                    </a:cubicBezTo>
                    <a:cubicBezTo>
                      <a:pt x="330753" y="172606"/>
                      <a:pt x="328945" y="170798"/>
                      <a:pt x="328945" y="168087"/>
                    </a:cubicBezTo>
                    <a:cubicBezTo>
                      <a:pt x="328945" y="166280"/>
                      <a:pt x="330753" y="163569"/>
                      <a:pt x="333464" y="163569"/>
                    </a:cubicBezTo>
                    <a:lnTo>
                      <a:pt x="333464" y="163569"/>
                    </a:lnTo>
                    <a:close/>
                    <a:moveTo>
                      <a:pt x="314486" y="163569"/>
                    </a:moveTo>
                    <a:cubicBezTo>
                      <a:pt x="317197" y="163569"/>
                      <a:pt x="319004" y="165376"/>
                      <a:pt x="319004" y="168087"/>
                    </a:cubicBezTo>
                    <a:cubicBezTo>
                      <a:pt x="319004" y="170798"/>
                      <a:pt x="317197" y="172606"/>
                      <a:pt x="314486" y="172606"/>
                    </a:cubicBezTo>
                    <a:cubicBezTo>
                      <a:pt x="311775" y="172606"/>
                      <a:pt x="309968" y="170798"/>
                      <a:pt x="309968" y="168087"/>
                    </a:cubicBezTo>
                    <a:cubicBezTo>
                      <a:pt x="309968" y="166280"/>
                      <a:pt x="311775" y="163569"/>
                      <a:pt x="314486" y="163569"/>
                    </a:cubicBezTo>
                    <a:lnTo>
                      <a:pt x="314486" y="163569"/>
                    </a:lnTo>
                    <a:close/>
                    <a:moveTo>
                      <a:pt x="295508" y="163569"/>
                    </a:moveTo>
                    <a:cubicBezTo>
                      <a:pt x="298219" y="163569"/>
                      <a:pt x="300027" y="165376"/>
                      <a:pt x="300027" y="168087"/>
                    </a:cubicBezTo>
                    <a:cubicBezTo>
                      <a:pt x="300027" y="170798"/>
                      <a:pt x="298219" y="172606"/>
                      <a:pt x="295508" y="172606"/>
                    </a:cubicBezTo>
                    <a:cubicBezTo>
                      <a:pt x="292797" y="172606"/>
                      <a:pt x="290990" y="170798"/>
                      <a:pt x="290990" y="168087"/>
                    </a:cubicBezTo>
                    <a:cubicBezTo>
                      <a:pt x="290990" y="166280"/>
                      <a:pt x="292797" y="163569"/>
                      <a:pt x="295508" y="163569"/>
                    </a:cubicBezTo>
                    <a:lnTo>
                      <a:pt x="295508" y="163569"/>
                    </a:lnTo>
                    <a:close/>
                    <a:moveTo>
                      <a:pt x="831400" y="152725"/>
                    </a:moveTo>
                    <a:cubicBezTo>
                      <a:pt x="834111" y="152725"/>
                      <a:pt x="835918" y="154532"/>
                      <a:pt x="835918" y="157243"/>
                    </a:cubicBezTo>
                    <a:cubicBezTo>
                      <a:pt x="835918" y="159954"/>
                      <a:pt x="834111" y="161761"/>
                      <a:pt x="831400" y="161761"/>
                    </a:cubicBezTo>
                    <a:cubicBezTo>
                      <a:pt x="828689" y="161761"/>
                      <a:pt x="826881" y="159954"/>
                      <a:pt x="826881" y="157243"/>
                    </a:cubicBezTo>
                    <a:cubicBezTo>
                      <a:pt x="826881" y="155436"/>
                      <a:pt x="828689" y="152725"/>
                      <a:pt x="831400" y="152725"/>
                    </a:cubicBezTo>
                    <a:lnTo>
                      <a:pt x="831400" y="152725"/>
                    </a:lnTo>
                    <a:close/>
                    <a:moveTo>
                      <a:pt x="812422" y="152725"/>
                    </a:moveTo>
                    <a:cubicBezTo>
                      <a:pt x="815133" y="152725"/>
                      <a:pt x="816941" y="154532"/>
                      <a:pt x="816941" y="157243"/>
                    </a:cubicBezTo>
                    <a:cubicBezTo>
                      <a:pt x="816941" y="159954"/>
                      <a:pt x="815133" y="161761"/>
                      <a:pt x="812422" y="161761"/>
                    </a:cubicBezTo>
                    <a:cubicBezTo>
                      <a:pt x="809711" y="161761"/>
                      <a:pt x="807904" y="159954"/>
                      <a:pt x="807904" y="157243"/>
                    </a:cubicBezTo>
                    <a:cubicBezTo>
                      <a:pt x="807904" y="155436"/>
                      <a:pt x="809711" y="152725"/>
                      <a:pt x="812422" y="152725"/>
                    </a:cubicBezTo>
                    <a:lnTo>
                      <a:pt x="812422" y="152725"/>
                    </a:lnTo>
                    <a:close/>
                    <a:moveTo>
                      <a:pt x="793445" y="152725"/>
                    </a:moveTo>
                    <a:cubicBezTo>
                      <a:pt x="796156" y="152725"/>
                      <a:pt x="797963" y="154532"/>
                      <a:pt x="797963" y="157243"/>
                    </a:cubicBezTo>
                    <a:cubicBezTo>
                      <a:pt x="797963" y="159954"/>
                      <a:pt x="796156" y="161761"/>
                      <a:pt x="793445" y="161761"/>
                    </a:cubicBezTo>
                    <a:cubicBezTo>
                      <a:pt x="790733" y="161761"/>
                      <a:pt x="788926" y="159954"/>
                      <a:pt x="788926" y="157243"/>
                    </a:cubicBezTo>
                    <a:cubicBezTo>
                      <a:pt x="788926" y="155436"/>
                      <a:pt x="790733" y="152725"/>
                      <a:pt x="793445" y="152725"/>
                    </a:cubicBezTo>
                    <a:lnTo>
                      <a:pt x="793445" y="152725"/>
                    </a:lnTo>
                    <a:close/>
                    <a:moveTo>
                      <a:pt x="774467" y="152725"/>
                    </a:moveTo>
                    <a:cubicBezTo>
                      <a:pt x="777178" y="152725"/>
                      <a:pt x="778985" y="154532"/>
                      <a:pt x="778985" y="157243"/>
                    </a:cubicBezTo>
                    <a:cubicBezTo>
                      <a:pt x="778985" y="159954"/>
                      <a:pt x="777178" y="161761"/>
                      <a:pt x="774467" y="161761"/>
                    </a:cubicBezTo>
                    <a:cubicBezTo>
                      <a:pt x="771756" y="161761"/>
                      <a:pt x="769948" y="159954"/>
                      <a:pt x="769948" y="157243"/>
                    </a:cubicBezTo>
                    <a:cubicBezTo>
                      <a:pt x="769948" y="155436"/>
                      <a:pt x="771756" y="152725"/>
                      <a:pt x="774467" y="152725"/>
                    </a:cubicBezTo>
                    <a:lnTo>
                      <a:pt x="774467" y="152725"/>
                    </a:lnTo>
                    <a:close/>
                    <a:moveTo>
                      <a:pt x="756393" y="152725"/>
                    </a:moveTo>
                    <a:cubicBezTo>
                      <a:pt x="759104" y="152725"/>
                      <a:pt x="760912" y="154532"/>
                      <a:pt x="760912" y="157243"/>
                    </a:cubicBezTo>
                    <a:cubicBezTo>
                      <a:pt x="760912" y="159954"/>
                      <a:pt x="759104" y="161761"/>
                      <a:pt x="756393" y="161761"/>
                    </a:cubicBezTo>
                    <a:cubicBezTo>
                      <a:pt x="753682" y="161761"/>
                      <a:pt x="751875" y="159954"/>
                      <a:pt x="751875" y="157243"/>
                    </a:cubicBezTo>
                    <a:cubicBezTo>
                      <a:pt x="750971" y="155436"/>
                      <a:pt x="753682" y="152725"/>
                      <a:pt x="756393" y="152725"/>
                    </a:cubicBezTo>
                    <a:lnTo>
                      <a:pt x="756393" y="152725"/>
                    </a:lnTo>
                    <a:close/>
                    <a:moveTo>
                      <a:pt x="737415" y="152725"/>
                    </a:moveTo>
                    <a:cubicBezTo>
                      <a:pt x="740126" y="152725"/>
                      <a:pt x="741934" y="154532"/>
                      <a:pt x="741934" y="157243"/>
                    </a:cubicBezTo>
                    <a:cubicBezTo>
                      <a:pt x="741934" y="159954"/>
                      <a:pt x="740126" y="161761"/>
                      <a:pt x="737415" y="161761"/>
                    </a:cubicBezTo>
                    <a:cubicBezTo>
                      <a:pt x="734704" y="161761"/>
                      <a:pt x="732897" y="159954"/>
                      <a:pt x="732897" y="157243"/>
                    </a:cubicBezTo>
                    <a:cubicBezTo>
                      <a:pt x="732897" y="155436"/>
                      <a:pt x="734704" y="152725"/>
                      <a:pt x="737415" y="152725"/>
                    </a:cubicBezTo>
                    <a:lnTo>
                      <a:pt x="737415" y="152725"/>
                    </a:lnTo>
                    <a:close/>
                    <a:moveTo>
                      <a:pt x="718438" y="152725"/>
                    </a:moveTo>
                    <a:cubicBezTo>
                      <a:pt x="721149" y="152725"/>
                      <a:pt x="722956" y="154532"/>
                      <a:pt x="722956" y="157243"/>
                    </a:cubicBezTo>
                    <a:cubicBezTo>
                      <a:pt x="722956" y="159954"/>
                      <a:pt x="721149" y="161761"/>
                      <a:pt x="718438" y="161761"/>
                    </a:cubicBezTo>
                    <a:cubicBezTo>
                      <a:pt x="715727" y="161761"/>
                      <a:pt x="713919" y="159954"/>
                      <a:pt x="713919" y="157243"/>
                    </a:cubicBezTo>
                    <a:cubicBezTo>
                      <a:pt x="713919" y="155436"/>
                      <a:pt x="715727" y="152725"/>
                      <a:pt x="718438" y="152725"/>
                    </a:cubicBezTo>
                    <a:lnTo>
                      <a:pt x="718438" y="152725"/>
                    </a:lnTo>
                    <a:close/>
                    <a:moveTo>
                      <a:pt x="699460" y="152725"/>
                    </a:moveTo>
                    <a:cubicBezTo>
                      <a:pt x="702171" y="152725"/>
                      <a:pt x="703979" y="154532"/>
                      <a:pt x="703979" y="157243"/>
                    </a:cubicBezTo>
                    <a:cubicBezTo>
                      <a:pt x="703979" y="159954"/>
                      <a:pt x="702171" y="161761"/>
                      <a:pt x="699460" y="161761"/>
                    </a:cubicBezTo>
                    <a:cubicBezTo>
                      <a:pt x="696749" y="161761"/>
                      <a:pt x="694942" y="159954"/>
                      <a:pt x="694942" y="157243"/>
                    </a:cubicBezTo>
                    <a:cubicBezTo>
                      <a:pt x="694942" y="155436"/>
                      <a:pt x="696749" y="152725"/>
                      <a:pt x="699460" y="152725"/>
                    </a:cubicBezTo>
                    <a:lnTo>
                      <a:pt x="699460" y="152725"/>
                    </a:lnTo>
                    <a:close/>
                    <a:moveTo>
                      <a:pt x="680483" y="152725"/>
                    </a:moveTo>
                    <a:cubicBezTo>
                      <a:pt x="683194" y="152725"/>
                      <a:pt x="685001" y="154532"/>
                      <a:pt x="685001" y="157243"/>
                    </a:cubicBezTo>
                    <a:cubicBezTo>
                      <a:pt x="685001" y="159954"/>
                      <a:pt x="683194" y="161761"/>
                      <a:pt x="680483" y="161761"/>
                    </a:cubicBezTo>
                    <a:cubicBezTo>
                      <a:pt x="677771" y="161761"/>
                      <a:pt x="675964" y="159954"/>
                      <a:pt x="675964" y="157243"/>
                    </a:cubicBezTo>
                    <a:cubicBezTo>
                      <a:pt x="675964" y="155436"/>
                      <a:pt x="678675" y="152725"/>
                      <a:pt x="680483" y="152725"/>
                    </a:cubicBezTo>
                    <a:lnTo>
                      <a:pt x="680483" y="152725"/>
                    </a:lnTo>
                    <a:close/>
                    <a:moveTo>
                      <a:pt x="662409" y="152725"/>
                    </a:moveTo>
                    <a:cubicBezTo>
                      <a:pt x="665120" y="152725"/>
                      <a:pt x="666927" y="154532"/>
                      <a:pt x="666927" y="157243"/>
                    </a:cubicBezTo>
                    <a:cubicBezTo>
                      <a:pt x="666927" y="159954"/>
                      <a:pt x="665120" y="161761"/>
                      <a:pt x="662409" y="161761"/>
                    </a:cubicBezTo>
                    <a:cubicBezTo>
                      <a:pt x="659698" y="161761"/>
                      <a:pt x="657890" y="159954"/>
                      <a:pt x="657890" y="157243"/>
                    </a:cubicBezTo>
                    <a:cubicBezTo>
                      <a:pt x="656987" y="155436"/>
                      <a:pt x="659698" y="152725"/>
                      <a:pt x="662409" y="152725"/>
                    </a:cubicBezTo>
                    <a:lnTo>
                      <a:pt x="662409" y="152725"/>
                    </a:lnTo>
                    <a:close/>
                    <a:moveTo>
                      <a:pt x="643431" y="152725"/>
                    </a:moveTo>
                    <a:cubicBezTo>
                      <a:pt x="646142" y="152725"/>
                      <a:pt x="647950" y="154532"/>
                      <a:pt x="647950" y="157243"/>
                    </a:cubicBezTo>
                    <a:cubicBezTo>
                      <a:pt x="647950" y="159954"/>
                      <a:pt x="646142" y="161761"/>
                      <a:pt x="643431" y="161761"/>
                    </a:cubicBezTo>
                    <a:cubicBezTo>
                      <a:pt x="640720" y="161761"/>
                      <a:pt x="638913" y="159954"/>
                      <a:pt x="638913" y="157243"/>
                    </a:cubicBezTo>
                    <a:cubicBezTo>
                      <a:pt x="638913" y="155436"/>
                      <a:pt x="640720" y="152725"/>
                      <a:pt x="643431" y="152725"/>
                    </a:cubicBezTo>
                    <a:lnTo>
                      <a:pt x="643431" y="152725"/>
                    </a:lnTo>
                    <a:close/>
                    <a:moveTo>
                      <a:pt x="624453" y="152725"/>
                    </a:moveTo>
                    <a:cubicBezTo>
                      <a:pt x="627165" y="152725"/>
                      <a:pt x="628972" y="154532"/>
                      <a:pt x="628972" y="157243"/>
                    </a:cubicBezTo>
                    <a:cubicBezTo>
                      <a:pt x="628972" y="159954"/>
                      <a:pt x="627165" y="161761"/>
                      <a:pt x="624453" y="161761"/>
                    </a:cubicBezTo>
                    <a:cubicBezTo>
                      <a:pt x="621742" y="161761"/>
                      <a:pt x="619935" y="159954"/>
                      <a:pt x="619935" y="157243"/>
                    </a:cubicBezTo>
                    <a:cubicBezTo>
                      <a:pt x="619935" y="155436"/>
                      <a:pt x="621742" y="152725"/>
                      <a:pt x="624453" y="152725"/>
                    </a:cubicBezTo>
                    <a:lnTo>
                      <a:pt x="624453" y="152725"/>
                    </a:lnTo>
                    <a:close/>
                    <a:moveTo>
                      <a:pt x="605476" y="152725"/>
                    </a:moveTo>
                    <a:cubicBezTo>
                      <a:pt x="608187" y="152725"/>
                      <a:pt x="609994" y="154532"/>
                      <a:pt x="609994" y="157243"/>
                    </a:cubicBezTo>
                    <a:cubicBezTo>
                      <a:pt x="609994" y="159954"/>
                      <a:pt x="608187" y="161761"/>
                      <a:pt x="605476" y="161761"/>
                    </a:cubicBezTo>
                    <a:cubicBezTo>
                      <a:pt x="602765" y="161761"/>
                      <a:pt x="600957" y="159954"/>
                      <a:pt x="600957" y="157243"/>
                    </a:cubicBezTo>
                    <a:cubicBezTo>
                      <a:pt x="600957" y="155436"/>
                      <a:pt x="602765" y="152725"/>
                      <a:pt x="605476" y="152725"/>
                    </a:cubicBezTo>
                    <a:lnTo>
                      <a:pt x="605476" y="152725"/>
                    </a:lnTo>
                    <a:close/>
                    <a:moveTo>
                      <a:pt x="586498" y="152725"/>
                    </a:moveTo>
                    <a:cubicBezTo>
                      <a:pt x="589209" y="152725"/>
                      <a:pt x="591017" y="154532"/>
                      <a:pt x="591017" y="157243"/>
                    </a:cubicBezTo>
                    <a:cubicBezTo>
                      <a:pt x="591017" y="159954"/>
                      <a:pt x="589209" y="161761"/>
                      <a:pt x="586498" y="161761"/>
                    </a:cubicBezTo>
                    <a:cubicBezTo>
                      <a:pt x="583787" y="161761"/>
                      <a:pt x="581980" y="159954"/>
                      <a:pt x="581980" y="157243"/>
                    </a:cubicBezTo>
                    <a:cubicBezTo>
                      <a:pt x="581980" y="155436"/>
                      <a:pt x="584691" y="152725"/>
                      <a:pt x="586498" y="152725"/>
                    </a:cubicBezTo>
                    <a:lnTo>
                      <a:pt x="586498" y="152725"/>
                    </a:lnTo>
                    <a:close/>
                    <a:moveTo>
                      <a:pt x="568424" y="152725"/>
                    </a:moveTo>
                    <a:cubicBezTo>
                      <a:pt x="571135" y="152725"/>
                      <a:pt x="572943" y="154532"/>
                      <a:pt x="572943" y="157243"/>
                    </a:cubicBezTo>
                    <a:cubicBezTo>
                      <a:pt x="572943" y="159954"/>
                      <a:pt x="571135" y="161761"/>
                      <a:pt x="568424" y="161761"/>
                    </a:cubicBezTo>
                    <a:cubicBezTo>
                      <a:pt x="565713" y="161761"/>
                      <a:pt x="563906" y="159954"/>
                      <a:pt x="563906" y="157243"/>
                    </a:cubicBezTo>
                    <a:cubicBezTo>
                      <a:pt x="563906" y="155436"/>
                      <a:pt x="565713" y="152725"/>
                      <a:pt x="568424" y="152725"/>
                    </a:cubicBezTo>
                    <a:lnTo>
                      <a:pt x="568424" y="152725"/>
                    </a:lnTo>
                    <a:close/>
                    <a:moveTo>
                      <a:pt x="549447" y="152725"/>
                    </a:moveTo>
                    <a:cubicBezTo>
                      <a:pt x="552158" y="152725"/>
                      <a:pt x="553965" y="154532"/>
                      <a:pt x="553965" y="157243"/>
                    </a:cubicBezTo>
                    <a:cubicBezTo>
                      <a:pt x="553965" y="159954"/>
                      <a:pt x="552158" y="161761"/>
                      <a:pt x="549447" y="161761"/>
                    </a:cubicBezTo>
                    <a:cubicBezTo>
                      <a:pt x="546736" y="161761"/>
                      <a:pt x="544928" y="159954"/>
                      <a:pt x="544928" y="157243"/>
                    </a:cubicBezTo>
                    <a:cubicBezTo>
                      <a:pt x="544928" y="155436"/>
                      <a:pt x="546736" y="152725"/>
                      <a:pt x="549447" y="152725"/>
                    </a:cubicBezTo>
                    <a:lnTo>
                      <a:pt x="549447" y="152725"/>
                    </a:lnTo>
                    <a:close/>
                    <a:moveTo>
                      <a:pt x="530469" y="152725"/>
                    </a:moveTo>
                    <a:cubicBezTo>
                      <a:pt x="533180" y="152725"/>
                      <a:pt x="534988" y="154532"/>
                      <a:pt x="534988" y="157243"/>
                    </a:cubicBezTo>
                    <a:cubicBezTo>
                      <a:pt x="534988" y="159954"/>
                      <a:pt x="533180" y="161761"/>
                      <a:pt x="530469" y="161761"/>
                    </a:cubicBezTo>
                    <a:cubicBezTo>
                      <a:pt x="527758" y="161761"/>
                      <a:pt x="525951" y="159954"/>
                      <a:pt x="525951" y="157243"/>
                    </a:cubicBezTo>
                    <a:cubicBezTo>
                      <a:pt x="525951" y="155436"/>
                      <a:pt x="527758" y="152725"/>
                      <a:pt x="530469" y="152725"/>
                    </a:cubicBezTo>
                    <a:lnTo>
                      <a:pt x="530469" y="152725"/>
                    </a:lnTo>
                    <a:close/>
                    <a:moveTo>
                      <a:pt x="511492" y="152725"/>
                    </a:moveTo>
                    <a:cubicBezTo>
                      <a:pt x="514203" y="152725"/>
                      <a:pt x="516010" y="154532"/>
                      <a:pt x="516010" y="157243"/>
                    </a:cubicBezTo>
                    <a:cubicBezTo>
                      <a:pt x="516010" y="159954"/>
                      <a:pt x="514203" y="161761"/>
                      <a:pt x="511492" y="161761"/>
                    </a:cubicBezTo>
                    <a:cubicBezTo>
                      <a:pt x="508780" y="161761"/>
                      <a:pt x="506973" y="159954"/>
                      <a:pt x="506973" y="157243"/>
                    </a:cubicBezTo>
                    <a:cubicBezTo>
                      <a:pt x="506973" y="155436"/>
                      <a:pt x="508780" y="152725"/>
                      <a:pt x="511492" y="152725"/>
                    </a:cubicBezTo>
                    <a:lnTo>
                      <a:pt x="511492" y="152725"/>
                    </a:lnTo>
                    <a:close/>
                    <a:moveTo>
                      <a:pt x="493418" y="152725"/>
                    </a:moveTo>
                    <a:cubicBezTo>
                      <a:pt x="496129" y="152725"/>
                      <a:pt x="497936" y="154532"/>
                      <a:pt x="497936" y="157243"/>
                    </a:cubicBezTo>
                    <a:cubicBezTo>
                      <a:pt x="497936" y="159954"/>
                      <a:pt x="496129" y="161761"/>
                      <a:pt x="493418" y="161761"/>
                    </a:cubicBezTo>
                    <a:cubicBezTo>
                      <a:pt x="490707" y="161761"/>
                      <a:pt x="488899" y="159954"/>
                      <a:pt x="488899" y="157243"/>
                    </a:cubicBezTo>
                    <a:cubicBezTo>
                      <a:pt x="487995" y="155436"/>
                      <a:pt x="490707" y="152725"/>
                      <a:pt x="493418" y="152725"/>
                    </a:cubicBezTo>
                    <a:lnTo>
                      <a:pt x="493418" y="152725"/>
                    </a:lnTo>
                    <a:close/>
                    <a:moveTo>
                      <a:pt x="474440" y="152725"/>
                    </a:moveTo>
                    <a:cubicBezTo>
                      <a:pt x="477151" y="152725"/>
                      <a:pt x="478959" y="154532"/>
                      <a:pt x="478959" y="157243"/>
                    </a:cubicBezTo>
                    <a:cubicBezTo>
                      <a:pt x="478959" y="159954"/>
                      <a:pt x="477151" y="161761"/>
                      <a:pt x="474440" y="161761"/>
                    </a:cubicBezTo>
                    <a:cubicBezTo>
                      <a:pt x="471729" y="161761"/>
                      <a:pt x="469922" y="159954"/>
                      <a:pt x="469922" y="157243"/>
                    </a:cubicBezTo>
                    <a:cubicBezTo>
                      <a:pt x="469922" y="155436"/>
                      <a:pt x="471729" y="152725"/>
                      <a:pt x="474440" y="152725"/>
                    </a:cubicBezTo>
                    <a:lnTo>
                      <a:pt x="474440" y="152725"/>
                    </a:lnTo>
                    <a:close/>
                    <a:moveTo>
                      <a:pt x="455462" y="152725"/>
                    </a:moveTo>
                    <a:cubicBezTo>
                      <a:pt x="458174" y="152725"/>
                      <a:pt x="459981" y="154532"/>
                      <a:pt x="459981" y="157243"/>
                    </a:cubicBezTo>
                    <a:cubicBezTo>
                      <a:pt x="459981" y="159954"/>
                      <a:pt x="458174" y="161761"/>
                      <a:pt x="455462" y="161761"/>
                    </a:cubicBezTo>
                    <a:cubicBezTo>
                      <a:pt x="452751" y="161761"/>
                      <a:pt x="450944" y="159954"/>
                      <a:pt x="450944" y="157243"/>
                    </a:cubicBezTo>
                    <a:cubicBezTo>
                      <a:pt x="450944" y="155436"/>
                      <a:pt x="452751" y="152725"/>
                      <a:pt x="455462" y="152725"/>
                    </a:cubicBezTo>
                    <a:lnTo>
                      <a:pt x="455462" y="152725"/>
                    </a:lnTo>
                    <a:close/>
                    <a:moveTo>
                      <a:pt x="436485" y="152725"/>
                    </a:moveTo>
                    <a:cubicBezTo>
                      <a:pt x="439196" y="152725"/>
                      <a:pt x="441003" y="154532"/>
                      <a:pt x="441003" y="157243"/>
                    </a:cubicBezTo>
                    <a:cubicBezTo>
                      <a:pt x="441003" y="159954"/>
                      <a:pt x="439196" y="161761"/>
                      <a:pt x="436485" y="161761"/>
                    </a:cubicBezTo>
                    <a:cubicBezTo>
                      <a:pt x="433774" y="161761"/>
                      <a:pt x="431966" y="159954"/>
                      <a:pt x="431966" y="157243"/>
                    </a:cubicBezTo>
                    <a:cubicBezTo>
                      <a:pt x="431966" y="155436"/>
                      <a:pt x="433774" y="152725"/>
                      <a:pt x="436485" y="152725"/>
                    </a:cubicBezTo>
                    <a:lnTo>
                      <a:pt x="436485" y="152725"/>
                    </a:lnTo>
                    <a:close/>
                    <a:moveTo>
                      <a:pt x="417507" y="152725"/>
                    </a:moveTo>
                    <a:cubicBezTo>
                      <a:pt x="420218" y="152725"/>
                      <a:pt x="422026" y="154532"/>
                      <a:pt x="422026" y="157243"/>
                    </a:cubicBezTo>
                    <a:cubicBezTo>
                      <a:pt x="422026" y="159954"/>
                      <a:pt x="420218" y="161761"/>
                      <a:pt x="417507" y="161761"/>
                    </a:cubicBezTo>
                    <a:cubicBezTo>
                      <a:pt x="414796" y="161761"/>
                      <a:pt x="412989" y="159954"/>
                      <a:pt x="412989" y="157243"/>
                    </a:cubicBezTo>
                    <a:cubicBezTo>
                      <a:pt x="412989" y="155436"/>
                      <a:pt x="415700" y="152725"/>
                      <a:pt x="417507" y="152725"/>
                    </a:cubicBezTo>
                    <a:lnTo>
                      <a:pt x="417507" y="152725"/>
                    </a:lnTo>
                    <a:close/>
                    <a:moveTo>
                      <a:pt x="399433" y="152725"/>
                    </a:moveTo>
                    <a:cubicBezTo>
                      <a:pt x="402144" y="152725"/>
                      <a:pt x="403952" y="154532"/>
                      <a:pt x="403952" y="157243"/>
                    </a:cubicBezTo>
                    <a:cubicBezTo>
                      <a:pt x="403952" y="159954"/>
                      <a:pt x="402144" y="161761"/>
                      <a:pt x="399433" y="161761"/>
                    </a:cubicBezTo>
                    <a:cubicBezTo>
                      <a:pt x="396722" y="161761"/>
                      <a:pt x="394915" y="159954"/>
                      <a:pt x="394915" y="157243"/>
                    </a:cubicBezTo>
                    <a:cubicBezTo>
                      <a:pt x="394011" y="155436"/>
                      <a:pt x="396722" y="152725"/>
                      <a:pt x="399433" y="152725"/>
                    </a:cubicBezTo>
                    <a:lnTo>
                      <a:pt x="399433" y="152725"/>
                    </a:lnTo>
                    <a:close/>
                    <a:moveTo>
                      <a:pt x="380456" y="152725"/>
                    </a:moveTo>
                    <a:cubicBezTo>
                      <a:pt x="383167" y="152725"/>
                      <a:pt x="384974" y="154532"/>
                      <a:pt x="384974" y="157243"/>
                    </a:cubicBezTo>
                    <a:cubicBezTo>
                      <a:pt x="384974" y="159954"/>
                      <a:pt x="383167" y="161761"/>
                      <a:pt x="380456" y="161761"/>
                    </a:cubicBezTo>
                    <a:cubicBezTo>
                      <a:pt x="377745" y="161761"/>
                      <a:pt x="375937" y="159954"/>
                      <a:pt x="375937" y="157243"/>
                    </a:cubicBezTo>
                    <a:cubicBezTo>
                      <a:pt x="375937" y="155436"/>
                      <a:pt x="377745" y="152725"/>
                      <a:pt x="380456" y="152725"/>
                    </a:cubicBezTo>
                    <a:lnTo>
                      <a:pt x="380456" y="152725"/>
                    </a:lnTo>
                    <a:close/>
                    <a:moveTo>
                      <a:pt x="361478" y="152725"/>
                    </a:moveTo>
                    <a:cubicBezTo>
                      <a:pt x="364189" y="152725"/>
                      <a:pt x="365997" y="154532"/>
                      <a:pt x="365997" y="157243"/>
                    </a:cubicBezTo>
                    <a:cubicBezTo>
                      <a:pt x="365997" y="159954"/>
                      <a:pt x="364189" y="161761"/>
                      <a:pt x="361478" y="161761"/>
                    </a:cubicBezTo>
                    <a:cubicBezTo>
                      <a:pt x="358767" y="161761"/>
                      <a:pt x="356960" y="159954"/>
                      <a:pt x="356960" y="157243"/>
                    </a:cubicBezTo>
                    <a:cubicBezTo>
                      <a:pt x="356960" y="155436"/>
                      <a:pt x="358767" y="152725"/>
                      <a:pt x="361478" y="152725"/>
                    </a:cubicBezTo>
                    <a:lnTo>
                      <a:pt x="361478" y="152725"/>
                    </a:lnTo>
                    <a:close/>
                    <a:moveTo>
                      <a:pt x="342501" y="152725"/>
                    </a:moveTo>
                    <a:cubicBezTo>
                      <a:pt x="345212" y="152725"/>
                      <a:pt x="347019" y="154532"/>
                      <a:pt x="347019" y="157243"/>
                    </a:cubicBezTo>
                    <a:cubicBezTo>
                      <a:pt x="347019" y="159954"/>
                      <a:pt x="345212" y="161761"/>
                      <a:pt x="342501" y="161761"/>
                    </a:cubicBezTo>
                    <a:cubicBezTo>
                      <a:pt x="339789" y="161761"/>
                      <a:pt x="337982" y="159954"/>
                      <a:pt x="337982" y="157243"/>
                    </a:cubicBezTo>
                    <a:cubicBezTo>
                      <a:pt x="337982" y="155436"/>
                      <a:pt x="339789" y="152725"/>
                      <a:pt x="342501" y="152725"/>
                    </a:cubicBezTo>
                    <a:lnTo>
                      <a:pt x="342501" y="152725"/>
                    </a:lnTo>
                    <a:close/>
                    <a:moveTo>
                      <a:pt x="323523" y="152725"/>
                    </a:moveTo>
                    <a:cubicBezTo>
                      <a:pt x="326234" y="152725"/>
                      <a:pt x="328041" y="154532"/>
                      <a:pt x="328041" y="157243"/>
                    </a:cubicBezTo>
                    <a:cubicBezTo>
                      <a:pt x="328041" y="159954"/>
                      <a:pt x="326234" y="161761"/>
                      <a:pt x="323523" y="161761"/>
                    </a:cubicBezTo>
                    <a:cubicBezTo>
                      <a:pt x="320812" y="161761"/>
                      <a:pt x="319004" y="159954"/>
                      <a:pt x="319004" y="157243"/>
                    </a:cubicBezTo>
                    <a:cubicBezTo>
                      <a:pt x="319004" y="155436"/>
                      <a:pt x="321716" y="152725"/>
                      <a:pt x="323523" y="152725"/>
                    </a:cubicBezTo>
                    <a:lnTo>
                      <a:pt x="323523" y="152725"/>
                    </a:lnTo>
                    <a:close/>
                    <a:moveTo>
                      <a:pt x="305449" y="152725"/>
                    </a:moveTo>
                    <a:cubicBezTo>
                      <a:pt x="308160" y="152725"/>
                      <a:pt x="309968" y="154532"/>
                      <a:pt x="309968" y="157243"/>
                    </a:cubicBezTo>
                    <a:cubicBezTo>
                      <a:pt x="309968" y="159954"/>
                      <a:pt x="308160" y="161761"/>
                      <a:pt x="305449" y="161761"/>
                    </a:cubicBezTo>
                    <a:cubicBezTo>
                      <a:pt x="302738" y="161761"/>
                      <a:pt x="300931" y="159954"/>
                      <a:pt x="300931" y="157243"/>
                    </a:cubicBezTo>
                    <a:cubicBezTo>
                      <a:pt x="300027" y="155436"/>
                      <a:pt x="302738" y="152725"/>
                      <a:pt x="305449" y="152725"/>
                    </a:cubicBezTo>
                    <a:lnTo>
                      <a:pt x="305449" y="152725"/>
                    </a:lnTo>
                    <a:close/>
                    <a:moveTo>
                      <a:pt x="286471" y="152725"/>
                    </a:moveTo>
                    <a:cubicBezTo>
                      <a:pt x="289182" y="152725"/>
                      <a:pt x="290990" y="154532"/>
                      <a:pt x="290990" y="157243"/>
                    </a:cubicBezTo>
                    <a:cubicBezTo>
                      <a:pt x="290990" y="159954"/>
                      <a:pt x="289182" y="161761"/>
                      <a:pt x="286471" y="161761"/>
                    </a:cubicBezTo>
                    <a:cubicBezTo>
                      <a:pt x="283760" y="161761"/>
                      <a:pt x="281953" y="159954"/>
                      <a:pt x="281953" y="157243"/>
                    </a:cubicBezTo>
                    <a:cubicBezTo>
                      <a:pt x="281953" y="155436"/>
                      <a:pt x="283760" y="152725"/>
                      <a:pt x="286471" y="152725"/>
                    </a:cubicBezTo>
                    <a:lnTo>
                      <a:pt x="286471" y="152725"/>
                    </a:lnTo>
                    <a:close/>
                    <a:moveTo>
                      <a:pt x="840437" y="285568"/>
                    </a:moveTo>
                    <a:cubicBezTo>
                      <a:pt x="843148" y="285568"/>
                      <a:pt x="844955" y="287375"/>
                      <a:pt x="844955" y="290086"/>
                    </a:cubicBezTo>
                    <a:cubicBezTo>
                      <a:pt x="844955" y="292797"/>
                      <a:pt x="843148" y="294605"/>
                      <a:pt x="840437" y="294605"/>
                    </a:cubicBezTo>
                    <a:cubicBezTo>
                      <a:pt x="837726" y="294605"/>
                      <a:pt x="835918" y="292797"/>
                      <a:pt x="835918" y="290086"/>
                    </a:cubicBezTo>
                    <a:cubicBezTo>
                      <a:pt x="835918" y="287375"/>
                      <a:pt x="837726" y="285568"/>
                      <a:pt x="840437" y="285568"/>
                    </a:cubicBezTo>
                    <a:lnTo>
                      <a:pt x="840437" y="285568"/>
                    </a:lnTo>
                    <a:close/>
                    <a:moveTo>
                      <a:pt x="821459" y="285568"/>
                    </a:moveTo>
                    <a:cubicBezTo>
                      <a:pt x="824170" y="285568"/>
                      <a:pt x="825978" y="287375"/>
                      <a:pt x="825978" y="290086"/>
                    </a:cubicBezTo>
                    <a:cubicBezTo>
                      <a:pt x="825978" y="292797"/>
                      <a:pt x="824170" y="294605"/>
                      <a:pt x="821459" y="294605"/>
                    </a:cubicBezTo>
                    <a:cubicBezTo>
                      <a:pt x="818748" y="294605"/>
                      <a:pt x="816941" y="292797"/>
                      <a:pt x="816941" y="290086"/>
                    </a:cubicBezTo>
                    <a:cubicBezTo>
                      <a:pt x="816941" y="287375"/>
                      <a:pt x="818748" y="285568"/>
                      <a:pt x="821459" y="285568"/>
                    </a:cubicBezTo>
                    <a:lnTo>
                      <a:pt x="821459" y="285568"/>
                    </a:lnTo>
                    <a:close/>
                    <a:moveTo>
                      <a:pt x="803385" y="285568"/>
                    </a:moveTo>
                    <a:cubicBezTo>
                      <a:pt x="806096" y="285568"/>
                      <a:pt x="807904" y="287375"/>
                      <a:pt x="807904" y="290086"/>
                    </a:cubicBezTo>
                    <a:cubicBezTo>
                      <a:pt x="807904" y="292797"/>
                      <a:pt x="806096" y="294605"/>
                      <a:pt x="803385" y="294605"/>
                    </a:cubicBezTo>
                    <a:cubicBezTo>
                      <a:pt x="800674" y="294605"/>
                      <a:pt x="798867" y="292797"/>
                      <a:pt x="798867" y="290086"/>
                    </a:cubicBezTo>
                    <a:cubicBezTo>
                      <a:pt x="797963" y="287375"/>
                      <a:pt x="800674" y="285568"/>
                      <a:pt x="803385" y="285568"/>
                    </a:cubicBezTo>
                    <a:lnTo>
                      <a:pt x="803385" y="285568"/>
                    </a:lnTo>
                    <a:close/>
                    <a:moveTo>
                      <a:pt x="784408" y="285568"/>
                    </a:moveTo>
                    <a:cubicBezTo>
                      <a:pt x="787119" y="285568"/>
                      <a:pt x="788926" y="287375"/>
                      <a:pt x="788926" y="290086"/>
                    </a:cubicBezTo>
                    <a:cubicBezTo>
                      <a:pt x="788926" y="292797"/>
                      <a:pt x="787119" y="294605"/>
                      <a:pt x="784408" y="294605"/>
                    </a:cubicBezTo>
                    <a:cubicBezTo>
                      <a:pt x="781696" y="294605"/>
                      <a:pt x="779889" y="292797"/>
                      <a:pt x="779889" y="290086"/>
                    </a:cubicBezTo>
                    <a:cubicBezTo>
                      <a:pt x="778985" y="287375"/>
                      <a:pt x="781696" y="285568"/>
                      <a:pt x="784408" y="285568"/>
                    </a:cubicBezTo>
                    <a:lnTo>
                      <a:pt x="784408" y="285568"/>
                    </a:lnTo>
                    <a:close/>
                    <a:moveTo>
                      <a:pt x="765430" y="285568"/>
                    </a:moveTo>
                    <a:cubicBezTo>
                      <a:pt x="768141" y="285568"/>
                      <a:pt x="769948" y="287375"/>
                      <a:pt x="769948" y="290086"/>
                    </a:cubicBezTo>
                    <a:cubicBezTo>
                      <a:pt x="769948" y="292797"/>
                      <a:pt x="768141" y="294605"/>
                      <a:pt x="765430" y="294605"/>
                    </a:cubicBezTo>
                    <a:cubicBezTo>
                      <a:pt x="762719" y="294605"/>
                      <a:pt x="760912" y="292797"/>
                      <a:pt x="760912" y="290086"/>
                    </a:cubicBezTo>
                    <a:cubicBezTo>
                      <a:pt x="760912" y="287375"/>
                      <a:pt x="762719" y="285568"/>
                      <a:pt x="765430" y="285568"/>
                    </a:cubicBezTo>
                    <a:lnTo>
                      <a:pt x="765430" y="285568"/>
                    </a:lnTo>
                    <a:close/>
                    <a:moveTo>
                      <a:pt x="746452" y="285568"/>
                    </a:moveTo>
                    <a:cubicBezTo>
                      <a:pt x="749163" y="285568"/>
                      <a:pt x="750971" y="287375"/>
                      <a:pt x="750971" y="290086"/>
                    </a:cubicBezTo>
                    <a:cubicBezTo>
                      <a:pt x="750971" y="292797"/>
                      <a:pt x="749163" y="294605"/>
                      <a:pt x="746452" y="294605"/>
                    </a:cubicBezTo>
                    <a:cubicBezTo>
                      <a:pt x="743741" y="294605"/>
                      <a:pt x="741934" y="292797"/>
                      <a:pt x="741934" y="290086"/>
                    </a:cubicBezTo>
                    <a:cubicBezTo>
                      <a:pt x="741934" y="287375"/>
                      <a:pt x="743741" y="285568"/>
                      <a:pt x="746452" y="285568"/>
                    </a:cubicBezTo>
                    <a:lnTo>
                      <a:pt x="746452" y="285568"/>
                    </a:lnTo>
                    <a:close/>
                    <a:moveTo>
                      <a:pt x="727475" y="285568"/>
                    </a:moveTo>
                    <a:cubicBezTo>
                      <a:pt x="730186" y="285568"/>
                      <a:pt x="731993" y="287375"/>
                      <a:pt x="731993" y="290086"/>
                    </a:cubicBezTo>
                    <a:cubicBezTo>
                      <a:pt x="731993" y="292797"/>
                      <a:pt x="730186" y="294605"/>
                      <a:pt x="727475" y="294605"/>
                    </a:cubicBezTo>
                    <a:cubicBezTo>
                      <a:pt x="724764" y="294605"/>
                      <a:pt x="722956" y="292797"/>
                      <a:pt x="722956" y="290086"/>
                    </a:cubicBezTo>
                    <a:cubicBezTo>
                      <a:pt x="722956" y="287375"/>
                      <a:pt x="724764" y="285568"/>
                      <a:pt x="727475" y="285568"/>
                    </a:cubicBezTo>
                    <a:lnTo>
                      <a:pt x="727475" y="285568"/>
                    </a:lnTo>
                    <a:close/>
                    <a:moveTo>
                      <a:pt x="709401" y="285568"/>
                    </a:moveTo>
                    <a:cubicBezTo>
                      <a:pt x="712112" y="285568"/>
                      <a:pt x="713919" y="287375"/>
                      <a:pt x="713919" y="290086"/>
                    </a:cubicBezTo>
                    <a:cubicBezTo>
                      <a:pt x="713919" y="292797"/>
                      <a:pt x="712112" y="294605"/>
                      <a:pt x="709401" y="294605"/>
                    </a:cubicBezTo>
                    <a:cubicBezTo>
                      <a:pt x="706690" y="294605"/>
                      <a:pt x="704882" y="292797"/>
                      <a:pt x="704882" y="290086"/>
                    </a:cubicBezTo>
                    <a:cubicBezTo>
                      <a:pt x="703979" y="287375"/>
                      <a:pt x="706690" y="285568"/>
                      <a:pt x="709401" y="285568"/>
                    </a:cubicBezTo>
                    <a:lnTo>
                      <a:pt x="709401" y="285568"/>
                    </a:lnTo>
                    <a:close/>
                    <a:moveTo>
                      <a:pt x="690423" y="285568"/>
                    </a:moveTo>
                    <a:cubicBezTo>
                      <a:pt x="693134" y="285568"/>
                      <a:pt x="694942" y="287375"/>
                      <a:pt x="694942" y="290086"/>
                    </a:cubicBezTo>
                    <a:cubicBezTo>
                      <a:pt x="694942" y="292797"/>
                      <a:pt x="693134" y="294605"/>
                      <a:pt x="690423" y="294605"/>
                    </a:cubicBezTo>
                    <a:cubicBezTo>
                      <a:pt x="687712" y="294605"/>
                      <a:pt x="685905" y="292797"/>
                      <a:pt x="685905" y="290086"/>
                    </a:cubicBezTo>
                    <a:cubicBezTo>
                      <a:pt x="685905" y="287375"/>
                      <a:pt x="687712" y="285568"/>
                      <a:pt x="690423" y="285568"/>
                    </a:cubicBezTo>
                    <a:lnTo>
                      <a:pt x="690423" y="285568"/>
                    </a:lnTo>
                    <a:close/>
                    <a:moveTo>
                      <a:pt x="671446" y="285568"/>
                    </a:moveTo>
                    <a:cubicBezTo>
                      <a:pt x="674157" y="285568"/>
                      <a:pt x="675964" y="287375"/>
                      <a:pt x="675964" y="290086"/>
                    </a:cubicBezTo>
                    <a:cubicBezTo>
                      <a:pt x="675964" y="292797"/>
                      <a:pt x="674157" y="294605"/>
                      <a:pt x="671446" y="294605"/>
                    </a:cubicBezTo>
                    <a:cubicBezTo>
                      <a:pt x="668735" y="294605"/>
                      <a:pt x="666927" y="292797"/>
                      <a:pt x="666927" y="290086"/>
                    </a:cubicBezTo>
                    <a:cubicBezTo>
                      <a:pt x="666927" y="287375"/>
                      <a:pt x="668735" y="285568"/>
                      <a:pt x="671446" y="285568"/>
                    </a:cubicBezTo>
                    <a:lnTo>
                      <a:pt x="671446" y="285568"/>
                    </a:lnTo>
                    <a:close/>
                    <a:moveTo>
                      <a:pt x="652468" y="285568"/>
                    </a:moveTo>
                    <a:cubicBezTo>
                      <a:pt x="655179" y="285568"/>
                      <a:pt x="656987" y="287375"/>
                      <a:pt x="656987" y="290086"/>
                    </a:cubicBezTo>
                    <a:cubicBezTo>
                      <a:pt x="656987" y="292797"/>
                      <a:pt x="655179" y="294605"/>
                      <a:pt x="652468" y="294605"/>
                    </a:cubicBezTo>
                    <a:cubicBezTo>
                      <a:pt x="649757" y="294605"/>
                      <a:pt x="647950" y="292797"/>
                      <a:pt x="647950" y="290086"/>
                    </a:cubicBezTo>
                    <a:cubicBezTo>
                      <a:pt x="647950" y="287375"/>
                      <a:pt x="649757" y="285568"/>
                      <a:pt x="652468" y="285568"/>
                    </a:cubicBezTo>
                    <a:lnTo>
                      <a:pt x="652468" y="285568"/>
                    </a:lnTo>
                    <a:close/>
                    <a:moveTo>
                      <a:pt x="633490" y="285568"/>
                    </a:moveTo>
                    <a:cubicBezTo>
                      <a:pt x="636202" y="285568"/>
                      <a:pt x="638009" y="287375"/>
                      <a:pt x="638009" y="290086"/>
                    </a:cubicBezTo>
                    <a:cubicBezTo>
                      <a:pt x="638009" y="292797"/>
                      <a:pt x="636202" y="294605"/>
                      <a:pt x="633490" y="294605"/>
                    </a:cubicBezTo>
                    <a:cubicBezTo>
                      <a:pt x="630779" y="294605"/>
                      <a:pt x="628972" y="292797"/>
                      <a:pt x="628972" y="290086"/>
                    </a:cubicBezTo>
                    <a:cubicBezTo>
                      <a:pt x="628972" y="287375"/>
                      <a:pt x="631683" y="285568"/>
                      <a:pt x="633490" y="285568"/>
                    </a:cubicBezTo>
                    <a:lnTo>
                      <a:pt x="633490" y="285568"/>
                    </a:lnTo>
                    <a:close/>
                    <a:moveTo>
                      <a:pt x="615417" y="285568"/>
                    </a:moveTo>
                    <a:cubicBezTo>
                      <a:pt x="618128" y="285568"/>
                      <a:pt x="619935" y="287375"/>
                      <a:pt x="619935" y="290086"/>
                    </a:cubicBezTo>
                    <a:cubicBezTo>
                      <a:pt x="619935" y="292797"/>
                      <a:pt x="618128" y="294605"/>
                      <a:pt x="615417" y="294605"/>
                    </a:cubicBezTo>
                    <a:cubicBezTo>
                      <a:pt x="612705" y="294605"/>
                      <a:pt x="610898" y="292797"/>
                      <a:pt x="610898" y="290086"/>
                    </a:cubicBezTo>
                    <a:cubicBezTo>
                      <a:pt x="609994" y="287375"/>
                      <a:pt x="612705" y="285568"/>
                      <a:pt x="615417" y="285568"/>
                    </a:cubicBezTo>
                    <a:lnTo>
                      <a:pt x="615417" y="285568"/>
                    </a:lnTo>
                    <a:close/>
                    <a:moveTo>
                      <a:pt x="596439" y="285568"/>
                    </a:moveTo>
                    <a:cubicBezTo>
                      <a:pt x="599150" y="285568"/>
                      <a:pt x="600957" y="287375"/>
                      <a:pt x="600957" y="290086"/>
                    </a:cubicBezTo>
                    <a:cubicBezTo>
                      <a:pt x="600957" y="292797"/>
                      <a:pt x="599150" y="294605"/>
                      <a:pt x="596439" y="294605"/>
                    </a:cubicBezTo>
                    <a:cubicBezTo>
                      <a:pt x="593728" y="294605"/>
                      <a:pt x="591920" y="292797"/>
                      <a:pt x="591920" y="290086"/>
                    </a:cubicBezTo>
                    <a:cubicBezTo>
                      <a:pt x="591920" y="287375"/>
                      <a:pt x="593728" y="285568"/>
                      <a:pt x="596439" y="285568"/>
                    </a:cubicBezTo>
                    <a:lnTo>
                      <a:pt x="596439" y="285568"/>
                    </a:lnTo>
                    <a:close/>
                    <a:moveTo>
                      <a:pt x="577461" y="285568"/>
                    </a:moveTo>
                    <a:cubicBezTo>
                      <a:pt x="580172" y="285568"/>
                      <a:pt x="581980" y="287375"/>
                      <a:pt x="581980" y="290086"/>
                    </a:cubicBezTo>
                    <a:cubicBezTo>
                      <a:pt x="581980" y="292797"/>
                      <a:pt x="580172" y="294605"/>
                      <a:pt x="577461" y="294605"/>
                    </a:cubicBezTo>
                    <a:cubicBezTo>
                      <a:pt x="574750" y="294605"/>
                      <a:pt x="572943" y="292797"/>
                      <a:pt x="572943" y="290086"/>
                    </a:cubicBezTo>
                    <a:cubicBezTo>
                      <a:pt x="572943" y="287375"/>
                      <a:pt x="574750" y="285568"/>
                      <a:pt x="577461" y="285568"/>
                    </a:cubicBezTo>
                    <a:lnTo>
                      <a:pt x="577461" y="285568"/>
                    </a:lnTo>
                    <a:close/>
                    <a:moveTo>
                      <a:pt x="558484" y="285568"/>
                    </a:moveTo>
                    <a:cubicBezTo>
                      <a:pt x="561195" y="285568"/>
                      <a:pt x="563002" y="287375"/>
                      <a:pt x="563002" y="290086"/>
                    </a:cubicBezTo>
                    <a:cubicBezTo>
                      <a:pt x="563002" y="292797"/>
                      <a:pt x="561195" y="294605"/>
                      <a:pt x="558484" y="294605"/>
                    </a:cubicBezTo>
                    <a:cubicBezTo>
                      <a:pt x="555773" y="294605"/>
                      <a:pt x="553965" y="292797"/>
                      <a:pt x="553965" y="290086"/>
                    </a:cubicBezTo>
                    <a:cubicBezTo>
                      <a:pt x="553965" y="287375"/>
                      <a:pt x="555773" y="285568"/>
                      <a:pt x="558484" y="285568"/>
                    </a:cubicBezTo>
                    <a:lnTo>
                      <a:pt x="558484" y="285568"/>
                    </a:lnTo>
                    <a:close/>
                    <a:moveTo>
                      <a:pt x="539506" y="285568"/>
                    </a:moveTo>
                    <a:cubicBezTo>
                      <a:pt x="542217" y="285568"/>
                      <a:pt x="544025" y="287375"/>
                      <a:pt x="544025" y="290086"/>
                    </a:cubicBezTo>
                    <a:cubicBezTo>
                      <a:pt x="544025" y="292797"/>
                      <a:pt x="542217" y="294605"/>
                      <a:pt x="539506" y="294605"/>
                    </a:cubicBezTo>
                    <a:cubicBezTo>
                      <a:pt x="536795" y="294605"/>
                      <a:pt x="534988" y="292797"/>
                      <a:pt x="534988" y="290086"/>
                    </a:cubicBezTo>
                    <a:cubicBezTo>
                      <a:pt x="534988" y="287375"/>
                      <a:pt x="537699" y="285568"/>
                      <a:pt x="539506" y="285568"/>
                    </a:cubicBezTo>
                    <a:lnTo>
                      <a:pt x="539506" y="285568"/>
                    </a:lnTo>
                    <a:close/>
                    <a:moveTo>
                      <a:pt x="521432" y="285568"/>
                    </a:moveTo>
                    <a:cubicBezTo>
                      <a:pt x="524143" y="285568"/>
                      <a:pt x="525951" y="287375"/>
                      <a:pt x="525951" y="290086"/>
                    </a:cubicBezTo>
                    <a:cubicBezTo>
                      <a:pt x="525951" y="292797"/>
                      <a:pt x="524143" y="294605"/>
                      <a:pt x="521432" y="294605"/>
                    </a:cubicBezTo>
                    <a:cubicBezTo>
                      <a:pt x="518721" y="294605"/>
                      <a:pt x="516914" y="292797"/>
                      <a:pt x="516914" y="290086"/>
                    </a:cubicBezTo>
                    <a:cubicBezTo>
                      <a:pt x="516010" y="287375"/>
                      <a:pt x="518721" y="285568"/>
                      <a:pt x="521432" y="285568"/>
                    </a:cubicBezTo>
                    <a:lnTo>
                      <a:pt x="521432" y="285568"/>
                    </a:lnTo>
                    <a:close/>
                    <a:moveTo>
                      <a:pt x="502455" y="285568"/>
                    </a:moveTo>
                    <a:cubicBezTo>
                      <a:pt x="505166" y="285568"/>
                      <a:pt x="506973" y="287375"/>
                      <a:pt x="506973" y="290086"/>
                    </a:cubicBezTo>
                    <a:cubicBezTo>
                      <a:pt x="506973" y="292797"/>
                      <a:pt x="505166" y="294605"/>
                      <a:pt x="502455" y="294605"/>
                    </a:cubicBezTo>
                    <a:cubicBezTo>
                      <a:pt x="499744" y="294605"/>
                      <a:pt x="497936" y="292797"/>
                      <a:pt x="497936" y="290086"/>
                    </a:cubicBezTo>
                    <a:cubicBezTo>
                      <a:pt x="497936" y="287375"/>
                      <a:pt x="499744" y="285568"/>
                      <a:pt x="502455" y="285568"/>
                    </a:cubicBezTo>
                    <a:lnTo>
                      <a:pt x="502455" y="285568"/>
                    </a:lnTo>
                    <a:close/>
                    <a:moveTo>
                      <a:pt x="483477" y="285568"/>
                    </a:moveTo>
                    <a:cubicBezTo>
                      <a:pt x="486188" y="285568"/>
                      <a:pt x="487995" y="287375"/>
                      <a:pt x="487995" y="290086"/>
                    </a:cubicBezTo>
                    <a:cubicBezTo>
                      <a:pt x="487995" y="292797"/>
                      <a:pt x="486188" y="294605"/>
                      <a:pt x="483477" y="294605"/>
                    </a:cubicBezTo>
                    <a:cubicBezTo>
                      <a:pt x="480766" y="294605"/>
                      <a:pt x="478959" y="292797"/>
                      <a:pt x="478959" y="290086"/>
                    </a:cubicBezTo>
                    <a:cubicBezTo>
                      <a:pt x="478959" y="287375"/>
                      <a:pt x="480766" y="285568"/>
                      <a:pt x="483477" y="285568"/>
                    </a:cubicBezTo>
                    <a:lnTo>
                      <a:pt x="483477" y="285568"/>
                    </a:lnTo>
                    <a:close/>
                    <a:moveTo>
                      <a:pt x="464499" y="285568"/>
                    </a:moveTo>
                    <a:cubicBezTo>
                      <a:pt x="467211" y="285568"/>
                      <a:pt x="469018" y="287375"/>
                      <a:pt x="469018" y="290086"/>
                    </a:cubicBezTo>
                    <a:cubicBezTo>
                      <a:pt x="469018" y="292797"/>
                      <a:pt x="467211" y="294605"/>
                      <a:pt x="464499" y="294605"/>
                    </a:cubicBezTo>
                    <a:cubicBezTo>
                      <a:pt x="461788" y="294605"/>
                      <a:pt x="459981" y="292797"/>
                      <a:pt x="459981" y="290086"/>
                    </a:cubicBezTo>
                    <a:cubicBezTo>
                      <a:pt x="459981" y="287375"/>
                      <a:pt x="461788" y="285568"/>
                      <a:pt x="464499" y="285568"/>
                    </a:cubicBezTo>
                    <a:lnTo>
                      <a:pt x="464499" y="285568"/>
                    </a:lnTo>
                    <a:close/>
                    <a:moveTo>
                      <a:pt x="446425" y="285568"/>
                    </a:moveTo>
                    <a:cubicBezTo>
                      <a:pt x="449137" y="285568"/>
                      <a:pt x="450944" y="287375"/>
                      <a:pt x="450944" y="290086"/>
                    </a:cubicBezTo>
                    <a:cubicBezTo>
                      <a:pt x="450944" y="292797"/>
                      <a:pt x="449137" y="294605"/>
                      <a:pt x="446425" y="294605"/>
                    </a:cubicBezTo>
                    <a:cubicBezTo>
                      <a:pt x="443714" y="294605"/>
                      <a:pt x="441907" y="292797"/>
                      <a:pt x="441907" y="290086"/>
                    </a:cubicBezTo>
                    <a:cubicBezTo>
                      <a:pt x="441003" y="287375"/>
                      <a:pt x="443714" y="285568"/>
                      <a:pt x="446425" y="285568"/>
                    </a:cubicBezTo>
                    <a:lnTo>
                      <a:pt x="446425" y="285568"/>
                    </a:lnTo>
                    <a:close/>
                    <a:moveTo>
                      <a:pt x="427448" y="285568"/>
                    </a:moveTo>
                    <a:cubicBezTo>
                      <a:pt x="430159" y="285568"/>
                      <a:pt x="431966" y="287375"/>
                      <a:pt x="431966" y="290086"/>
                    </a:cubicBezTo>
                    <a:cubicBezTo>
                      <a:pt x="431966" y="292797"/>
                      <a:pt x="430159" y="294605"/>
                      <a:pt x="427448" y="294605"/>
                    </a:cubicBezTo>
                    <a:cubicBezTo>
                      <a:pt x="424737" y="294605"/>
                      <a:pt x="422929" y="292797"/>
                      <a:pt x="422929" y="290086"/>
                    </a:cubicBezTo>
                    <a:cubicBezTo>
                      <a:pt x="422929" y="287375"/>
                      <a:pt x="424737" y="285568"/>
                      <a:pt x="427448" y="285568"/>
                    </a:cubicBezTo>
                    <a:lnTo>
                      <a:pt x="427448" y="285568"/>
                    </a:lnTo>
                    <a:close/>
                    <a:moveTo>
                      <a:pt x="408470" y="285568"/>
                    </a:moveTo>
                    <a:cubicBezTo>
                      <a:pt x="411181" y="285568"/>
                      <a:pt x="412989" y="287375"/>
                      <a:pt x="412989" y="290086"/>
                    </a:cubicBezTo>
                    <a:cubicBezTo>
                      <a:pt x="412989" y="292797"/>
                      <a:pt x="411181" y="294605"/>
                      <a:pt x="408470" y="294605"/>
                    </a:cubicBezTo>
                    <a:cubicBezTo>
                      <a:pt x="405759" y="294605"/>
                      <a:pt x="403952" y="292797"/>
                      <a:pt x="403952" y="290086"/>
                    </a:cubicBezTo>
                    <a:cubicBezTo>
                      <a:pt x="403952" y="287375"/>
                      <a:pt x="405759" y="285568"/>
                      <a:pt x="408470" y="285568"/>
                    </a:cubicBezTo>
                    <a:lnTo>
                      <a:pt x="408470" y="285568"/>
                    </a:lnTo>
                    <a:close/>
                    <a:moveTo>
                      <a:pt x="389493" y="285568"/>
                    </a:moveTo>
                    <a:cubicBezTo>
                      <a:pt x="392204" y="285568"/>
                      <a:pt x="394011" y="287375"/>
                      <a:pt x="394011" y="290086"/>
                    </a:cubicBezTo>
                    <a:cubicBezTo>
                      <a:pt x="394011" y="292797"/>
                      <a:pt x="392204" y="294605"/>
                      <a:pt x="389493" y="294605"/>
                    </a:cubicBezTo>
                    <a:cubicBezTo>
                      <a:pt x="386782" y="294605"/>
                      <a:pt x="384974" y="292797"/>
                      <a:pt x="384974" y="290086"/>
                    </a:cubicBezTo>
                    <a:cubicBezTo>
                      <a:pt x="384974" y="287375"/>
                      <a:pt x="386782" y="285568"/>
                      <a:pt x="389493" y="285568"/>
                    </a:cubicBezTo>
                    <a:lnTo>
                      <a:pt x="389493" y="285568"/>
                    </a:lnTo>
                    <a:close/>
                    <a:moveTo>
                      <a:pt x="370515" y="285568"/>
                    </a:moveTo>
                    <a:cubicBezTo>
                      <a:pt x="373226" y="285568"/>
                      <a:pt x="375034" y="287375"/>
                      <a:pt x="375034" y="290086"/>
                    </a:cubicBezTo>
                    <a:cubicBezTo>
                      <a:pt x="375034" y="292797"/>
                      <a:pt x="373226" y="294605"/>
                      <a:pt x="370515" y="294605"/>
                    </a:cubicBezTo>
                    <a:cubicBezTo>
                      <a:pt x="367804" y="294605"/>
                      <a:pt x="365997" y="292797"/>
                      <a:pt x="365997" y="290086"/>
                    </a:cubicBezTo>
                    <a:cubicBezTo>
                      <a:pt x="365997" y="287375"/>
                      <a:pt x="367804" y="285568"/>
                      <a:pt x="370515" y="285568"/>
                    </a:cubicBezTo>
                    <a:lnTo>
                      <a:pt x="370515" y="285568"/>
                    </a:lnTo>
                    <a:close/>
                    <a:moveTo>
                      <a:pt x="352441" y="285568"/>
                    </a:moveTo>
                    <a:cubicBezTo>
                      <a:pt x="355152" y="285568"/>
                      <a:pt x="356960" y="287375"/>
                      <a:pt x="356960" y="290086"/>
                    </a:cubicBezTo>
                    <a:cubicBezTo>
                      <a:pt x="356960" y="292797"/>
                      <a:pt x="355152" y="294605"/>
                      <a:pt x="352441" y="294605"/>
                    </a:cubicBezTo>
                    <a:cubicBezTo>
                      <a:pt x="349730" y="294605"/>
                      <a:pt x="347923" y="292797"/>
                      <a:pt x="347923" y="290086"/>
                    </a:cubicBezTo>
                    <a:cubicBezTo>
                      <a:pt x="347019" y="287375"/>
                      <a:pt x="349730" y="285568"/>
                      <a:pt x="352441" y="285568"/>
                    </a:cubicBezTo>
                    <a:lnTo>
                      <a:pt x="352441" y="285568"/>
                    </a:lnTo>
                    <a:close/>
                    <a:moveTo>
                      <a:pt x="831400" y="274723"/>
                    </a:moveTo>
                    <a:cubicBezTo>
                      <a:pt x="834111" y="274723"/>
                      <a:pt x="835918" y="276531"/>
                      <a:pt x="835918" y="279242"/>
                    </a:cubicBezTo>
                    <a:cubicBezTo>
                      <a:pt x="835918" y="281953"/>
                      <a:pt x="834111" y="283760"/>
                      <a:pt x="831400" y="283760"/>
                    </a:cubicBezTo>
                    <a:cubicBezTo>
                      <a:pt x="828689" y="283760"/>
                      <a:pt x="826881" y="281953"/>
                      <a:pt x="826881" y="279242"/>
                    </a:cubicBezTo>
                    <a:cubicBezTo>
                      <a:pt x="826881" y="276531"/>
                      <a:pt x="828689" y="274723"/>
                      <a:pt x="831400" y="274723"/>
                    </a:cubicBezTo>
                    <a:lnTo>
                      <a:pt x="831400" y="274723"/>
                    </a:lnTo>
                    <a:close/>
                    <a:moveTo>
                      <a:pt x="812422" y="274723"/>
                    </a:moveTo>
                    <a:cubicBezTo>
                      <a:pt x="815133" y="274723"/>
                      <a:pt x="816941" y="276531"/>
                      <a:pt x="816941" y="279242"/>
                    </a:cubicBezTo>
                    <a:cubicBezTo>
                      <a:pt x="816941" y="281953"/>
                      <a:pt x="815133" y="283760"/>
                      <a:pt x="812422" y="283760"/>
                    </a:cubicBezTo>
                    <a:cubicBezTo>
                      <a:pt x="809711" y="283760"/>
                      <a:pt x="807904" y="281953"/>
                      <a:pt x="807904" y="279242"/>
                    </a:cubicBezTo>
                    <a:cubicBezTo>
                      <a:pt x="807904" y="276531"/>
                      <a:pt x="809711" y="274723"/>
                      <a:pt x="812422" y="274723"/>
                    </a:cubicBezTo>
                    <a:lnTo>
                      <a:pt x="812422" y="274723"/>
                    </a:lnTo>
                    <a:close/>
                    <a:moveTo>
                      <a:pt x="793445" y="274723"/>
                    </a:moveTo>
                    <a:cubicBezTo>
                      <a:pt x="796156" y="274723"/>
                      <a:pt x="797963" y="276531"/>
                      <a:pt x="797963" y="279242"/>
                    </a:cubicBezTo>
                    <a:cubicBezTo>
                      <a:pt x="797963" y="281953"/>
                      <a:pt x="796156" y="283760"/>
                      <a:pt x="793445" y="283760"/>
                    </a:cubicBezTo>
                    <a:cubicBezTo>
                      <a:pt x="790733" y="283760"/>
                      <a:pt x="788926" y="281953"/>
                      <a:pt x="788926" y="279242"/>
                    </a:cubicBezTo>
                    <a:cubicBezTo>
                      <a:pt x="788926" y="276531"/>
                      <a:pt x="790733" y="274723"/>
                      <a:pt x="793445" y="274723"/>
                    </a:cubicBezTo>
                    <a:lnTo>
                      <a:pt x="793445" y="274723"/>
                    </a:lnTo>
                    <a:close/>
                    <a:moveTo>
                      <a:pt x="774467" y="274723"/>
                    </a:moveTo>
                    <a:cubicBezTo>
                      <a:pt x="777178" y="274723"/>
                      <a:pt x="778985" y="276531"/>
                      <a:pt x="778985" y="279242"/>
                    </a:cubicBezTo>
                    <a:cubicBezTo>
                      <a:pt x="778985" y="281953"/>
                      <a:pt x="777178" y="283760"/>
                      <a:pt x="774467" y="283760"/>
                    </a:cubicBezTo>
                    <a:cubicBezTo>
                      <a:pt x="771756" y="283760"/>
                      <a:pt x="769948" y="281953"/>
                      <a:pt x="769948" y="279242"/>
                    </a:cubicBezTo>
                    <a:cubicBezTo>
                      <a:pt x="769948" y="276531"/>
                      <a:pt x="771756" y="274723"/>
                      <a:pt x="774467" y="274723"/>
                    </a:cubicBezTo>
                    <a:lnTo>
                      <a:pt x="774467" y="274723"/>
                    </a:lnTo>
                    <a:close/>
                    <a:moveTo>
                      <a:pt x="756393" y="274723"/>
                    </a:moveTo>
                    <a:cubicBezTo>
                      <a:pt x="759104" y="274723"/>
                      <a:pt x="760912" y="276531"/>
                      <a:pt x="760912" y="279242"/>
                    </a:cubicBezTo>
                    <a:cubicBezTo>
                      <a:pt x="760912" y="281953"/>
                      <a:pt x="759104" y="283760"/>
                      <a:pt x="756393" y="283760"/>
                    </a:cubicBezTo>
                    <a:cubicBezTo>
                      <a:pt x="753682" y="283760"/>
                      <a:pt x="751875" y="281953"/>
                      <a:pt x="751875" y="279242"/>
                    </a:cubicBezTo>
                    <a:cubicBezTo>
                      <a:pt x="750971" y="276531"/>
                      <a:pt x="753682" y="274723"/>
                      <a:pt x="756393" y="274723"/>
                    </a:cubicBezTo>
                    <a:lnTo>
                      <a:pt x="756393" y="274723"/>
                    </a:lnTo>
                    <a:close/>
                    <a:moveTo>
                      <a:pt x="737415" y="274723"/>
                    </a:moveTo>
                    <a:cubicBezTo>
                      <a:pt x="740126" y="274723"/>
                      <a:pt x="741934" y="276531"/>
                      <a:pt x="741934" y="279242"/>
                    </a:cubicBezTo>
                    <a:cubicBezTo>
                      <a:pt x="741934" y="281953"/>
                      <a:pt x="740126" y="283760"/>
                      <a:pt x="737415" y="283760"/>
                    </a:cubicBezTo>
                    <a:cubicBezTo>
                      <a:pt x="734704" y="283760"/>
                      <a:pt x="732897" y="281953"/>
                      <a:pt x="732897" y="279242"/>
                    </a:cubicBezTo>
                    <a:cubicBezTo>
                      <a:pt x="732897" y="276531"/>
                      <a:pt x="734704" y="274723"/>
                      <a:pt x="737415" y="274723"/>
                    </a:cubicBezTo>
                    <a:lnTo>
                      <a:pt x="737415" y="274723"/>
                    </a:lnTo>
                    <a:close/>
                    <a:moveTo>
                      <a:pt x="718438" y="274723"/>
                    </a:moveTo>
                    <a:cubicBezTo>
                      <a:pt x="721149" y="274723"/>
                      <a:pt x="722956" y="276531"/>
                      <a:pt x="722956" y="279242"/>
                    </a:cubicBezTo>
                    <a:cubicBezTo>
                      <a:pt x="722956" y="281953"/>
                      <a:pt x="721149" y="283760"/>
                      <a:pt x="718438" y="283760"/>
                    </a:cubicBezTo>
                    <a:cubicBezTo>
                      <a:pt x="715727" y="283760"/>
                      <a:pt x="713919" y="281953"/>
                      <a:pt x="713919" y="279242"/>
                    </a:cubicBezTo>
                    <a:cubicBezTo>
                      <a:pt x="713919" y="276531"/>
                      <a:pt x="715727" y="274723"/>
                      <a:pt x="718438" y="274723"/>
                    </a:cubicBezTo>
                    <a:lnTo>
                      <a:pt x="718438" y="274723"/>
                    </a:lnTo>
                    <a:close/>
                    <a:moveTo>
                      <a:pt x="699460" y="274723"/>
                    </a:moveTo>
                    <a:cubicBezTo>
                      <a:pt x="702171" y="274723"/>
                      <a:pt x="703979" y="276531"/>
                      <a:pt x="703979" y="279242"/>
                    </a:cubicBezTo>
                    <a:cubicBezTo>
                      <a:pt x="703979" y="281953"/>
                      <a:pt x="702171" y="283760"/>
                      <a:pt x="699460" y="283760"/>
                    </a:cubicBezTo>
                    <a:cubicBezTo>
                      <a:pt x="696749" y="283760"/>
                      <a:pt x="694942" y="281953"/>
                      <a:pt x="694942" y="279242"/>
                    </a:cubicBezTo>
                    <a:cubicBezTo>
                      <a:pt x="694942" y="276531"/>
                      <a:pt x="696749" y="274723"/>
                      <a:pt x="699460" y="274723"/>
                    </a:cubicBezTo>
                    <a:lnTo>
                      <a:pt x="699460" y="274723"/>
                    </a:lnTo>
                    <a:close/>
                    <a:moveTo>
                      <a:pt x="680483" y="274723"/>
                    </a:moveTo>
                    <a:cubicBezTo>
                      <a:pt x="683194" y="274723"/>
                      <a:pt x="685001" y="276531"/>
                      <a:pt x="685001" y="279242"/>
                    </a:cubicBezTo>
                    <a:cubicBezTo>
                      <a:pt x="685001" y="281953"/>
                      <a:pt x="683194" y="283760"/>
                      <a:pt x="680483" y="283760"/>
                    </a:cubicBezTo>
                    <a:cubicBezTo>
                      <a:pt x="677771" y="283760"/>
                      <a:pt x="675964" y="281953"/>
                      <a:pt x="675964" y="279242"/>
                    </a:cubicBezTo>
                    <a:cubicBezTo>
                      <a:pt x="675964" y="276531"/>
                      <a:pt x="678675" y="274723"/>
                      <a:pt x="680483" y="274723"/>
                    </a:cubicBezTo>
                    <a:lnTo>
                      <a:pt x="680483" y="274723"/>
                    </a:lnTo>
                    <a:close/>
                    <a:moveTo>
                      <a:pt x="662409" y="274723"/>
                    </a:moveTo>
                    <a:cubicBezTo>
                      <a:pt x="665120" y="274723"/>
                      <a:pt x="666927" y="276531"/>
                      <a:pt x="666927" y="279242"/>
                    </a:cubicBezTo>
                    <a:cubicBezTo>
                      <a:pt x="666927" y="281953"/>
                      <a:pt x="665120" y="283760"/>
                      <a:pt x="662409" y="283760"/>
                    </a:cubicBezTo>
                    <a:cubicBezTo>
                      <a:pt x="659698" y="283760"/>
                      <a:pt x="657890" y="281953"/>
                      <a:pt x="657890" y="279242"/>
                    </a:cubicBezTo>
                    <a:cubicBezTo>
                      <a:pt x="656987" y="276531"/>
                      <a:pt x="659698" y="274723"/>
                      <a:pt x="662409" y="274723"/>
                    </a:cubicBezTo>
                    <a:lnTo>
                      <a:pt x="662409" y="274723"/>
                    </a:lnTo>
                    <a:close/>
                    <a:moveTo>
                      <a:pt x="643431" y="274723"/>
                    </a:moveTo>
                    <a:cubicBezTo>
                      <a:pt x="646142" y="274723"/>
                      <a:pt x="647950" y="276531"/>
                      <a:pt x="647950" y="279242"/>
                    </a:cubicBezTo>
                    <a:cubicBezTo>
                      <a:pt x="647950" y="281953"/>
                      <a:pt x="646142" y="283760"/>
                      <a:pt x="643431" y="283760"/>
                    </a:cubicBezTo>
                    <a:cubicBezTo>
                      <a:pt x="640720" y="283760"/>
                      <a:pt x="638913" y="281953"/>
                      <a:pt x="638913" y="279242"/>
                    </a:cubicBezTo>
                    <a:cubicBezTo>
                      <a:pt x="638913" y="276531"/>
                      <a:pt x="640720" y="274723"/>
                      <a:pt x="643431" y="274723"/>
                    </a:cubicBezTo>
                    <a:lnTo>
                      <a:pt x="643431" y="274723"/>
                    </a:lnTo>
                    <a:close/>
                    <a:moveTo>
                      <a:pt x="624453" y="274723"/>
                    </a:moveTo>
                    <a:cubicBezTo>
                      <a:pt x="627165" y="274723"/>
                      <a:pt x="628972" y="276531"/>
                      <a:pt x="628972" y="279242"/>
                    </a:cubicBezTo>
                    <a:cubicBezTo>
                      <a:pt x="628972" y="281953"/>
                      <a:pt x="627165" y="283760"/>
                      <a:pt x="624453" y="283760"/>
                    </a:cubicBezTo>
                    <a:cubicBezTo>
                      <a:pt x="621742" y="283760"/>
                      <a:pt x="619935" y="281953"/>
                      <a:pt x="619935" y="279242"/>
                    </a:cubicBezTo>
                    <a:cubicBezTo>
                      <a:pt x="619935" y="276531"/>
                      <a:pt x="621742" y="274723"/>
                      <a:pt x="624453" y="274723"/>
                    </a:cubicBezTo>
                    <a:lnTo>
                      <a:pt x="624453" y="274723"/>
                    </a:lnTo>
                    <a:close/>
                    <a:moveTo>
                      <a:pt x="605476" y="274723"/>
                    </a:moveTo>
                    <a:cubicBezTo>
                      <a:pt x="608187" y="274723"/>
                      <a:pt x="609994" y="276531"/>
                      <a:pt x="609994" y="279242"/>
                    </a:cubicBezTo>
                    <a:cubicBezTo>
                      <a:pt x="609994" y="281953"/>
                      <a:pt x="608187" y="283760"/>
                      <a:pt x="605476" y="283760"/>
                    </a:cubicBezTo>
                    <a:cubicBezTo>
                      <a:pt x="602765" y="283760"/>
                      <a:pt x="600957" y="281953"/>
                      <a:pt x="600957" y="279242"/>
                    </a:cubicBezTo>
                    <a:cubicBezTo>
                      <a:pt x="600957" y="276531"/>
                      <a:pt x="602765" y="274723"/>
                      <a:pt x="605476" y="274723"/>
                    </a:cubicBezTo>
                    <a:lnTo>
                      <a:pt x="605476" y="274723"/>
                    </a:lnTo>
                    <a:close/>
                    <a:moveTo>
                      <a:pt x="586498" y="274723"/>
                    </a:moveTo>
                    <a:cubicBezTo>
                      <a:pt x="589209" y="274723"/>
                      <a:pt x="591017" y="276531"/>
                      <a:pt x="591017" y="279242"/>
                    </a:cubicBezTo>
                    <a:cubicBezTo>
                      <a:pt x="591017" y="281953"/>
                      <a:pt x="589209" y="283760"/>
                      <a:pt x="586498" y="283760"/>
                    </a:cubicBezTo>
                    <a:cubicBezTo>
                      <a:pt x="583787" y="283760"/>
                      <a:pt x="581980" y="281953"/>
                      <a:pt x="581980" y="279242"/>
                    </a:cubicBezTo>
                    <a:cubicBezTo>
                      <a:pt x="581980" y="276531"/>
                      <a:pt x="584691" y="274723"/>
                      <a:pt x="586498" y="274723"/>
                    </a:cubicBezTo>
                    <a:lnTo>
                      <a:pt x="586498" y="274723"/>
                    </a:lnTo>
                    <a:close/>
                    <a:moveTo>
                      <a:pt x="568424" y="274723"/>
                    </a:moveTo>
                    <a:cubicBezTo>
                      <a:pt x="571135" y="274723"/>
                      <a:pt x="572943" y="276531"/>
                      <a:pt x="572943" y="279242"/>
                    </a:cubicBezTo>
                    <a:cubicBezTo>
                      <a:pt x="572943" y="281953"/>
                      <a:pt x="571135" y="283760"/>
                      <a:pt x="568424" y="283760"/>
                    </a:cubicBezTo>
                    <a:cubicBezTo>
                      <a:pt x="565713" y="283760"/>
                      <a:pt x="563906" y="281953"/>
                      <a:pt x="563906" y="279242"/>
                    </a:cubicBezTo>
                    <a:cubicBezTo>
                      <a:pt x="563906" y="276531"/>
                      <a:pt x="565713" y="274723"/>
                      <a:pt x="568424" y="274723"/>
                    </a:cubicBezTo>
                    <a:lnTo>
                      <a:pt x="568424" y="274723"/>
                    </a:lnTo>
                    <a:close/>
                    <a:moveTo>
                      <a:pt x="549447" y="274723"/>
                    </a:moveTo>
                    <a:cubicBezTo>
                      <a:pt x="552158" y="274723"/>
                      <a:pt x="553965" y="276531"/>
                      <a:pt x="553965" y="279242"/>
                    </a:cubicBezTo>
                    <a:cubicBezTo>
                      <a:pt x="553965" y="281953"/>
                      <a:pt x="552158" y="283760"/>
                      <a:pt x="549447" y="283760"/>
                    </a:cubicBezTo>
                    <a:cubicBezTo>
                      <a:pt x="546736" y="283760"/>
                      <a:pt x="544928" y="281953"/>
                      <a:pt x="544928" y="279242"/>
                    </a:cubicBezTo>
                    <a:cubicBezTo>
                      <a:pt x="544928" y="276531"/>
                      <a:pt x="546736" y="274723"/>
                      <a:pt x="549447" y="274723"/>
                    </a:cubicBezTo>
                    <a:lnTo>
                      <a:pt x="549447" y="274723"/>
                    </a:lnTo>
                    <a:close/>
                    <a:moveTo>
                      <a:pt x="530469" y="274723"/>
                    </a:moveTo>
                    <a:cubicBezTo>
                      <a:pt x="533180" y="274723"/>
                      <a:pt x="534988" y="276531"/>
                      <a:pt x="534988" y="279242"/>
                    </a:cubicBezTo>
                    <a:cubicBezTo>
                      <a:pt x="534988" y="281953"/>
                      <a:pt x="533180" y="283760"/>
                      <a:pt x="530469" y="283760"/>
                    </a:cubicBezTo>
                    <a:cubicBezTo>
                      <a:pt x="527758" y="283760"/>
                      <a:pt x="525951" y="281953"/>
                      <a:pt x="525951" y="279242"/>
                    </a:cubicBezTo>
                    <a:cubicBezTo>
                      <a:pt x="525951" y="276531"/>
                      <a:pt x="527758" y="274723"/>
                      <a:pt x="530469" y="274723"/>
                    </a:cubicBezTo>
                    <a:lnTo>
                      <a:pt x="530469" y="274723"/>
                    </a:lnTo>
                    <a:close/>
                    <a:moveTo>
                      <a:pt x="511492" y="274723"/>
                    </a:moveTo>
                    <a:cubicBezTo>
                      <a:pt x="514203" y="274723"/>
                      <a:pt x="516010" y="276531"/>
                      <a:pt x="516010" y="279242"/>
                    </a:cubicBezTo>
                    <a:cubicBezTo>
                      <a:pt x="516010" y="281953"/>
                      <a:pt x="514203" y="283760"/>
                      <a:pt x="511492" y="283760"/>
                    </a:cubicBezTo>
                    <a:cubicBezTo>
                      <a:pt x="508780" y="283760"/>
                      <a:pt x="506973" y="281953"/>
                      <a:pt x="506973" y="279242"/>
                    </a:cubicBezTo>
                    <a:cubicBezTo>
                      <a:pt x="506973" y="276531"/>
                      <a:pt x="508780" y="274723"/>
                      <a:pt x="511492" y="274723"/>
                    </a:cubicBezTo>
                    <a:lnTo>
                      <a:pt x="511492" y="274723"/>
                    </a:lnTo>
                    <a:close/>
                    <a:moveTo>
                      <a:pt x="493418" y="274723"/>
                    </a:moveTo>
                    <a:cubicBezTo>
                      <a:pt x="496129" y="274723"/>
                      <a:pt x="497936" y="276531"/>
                      <a:pt x="497936" y="279242"/>
                    </a:cubicBezTo>
                    <a:cubicBezTo>
                      <a:pt x="497936" y="281953"/>
                      <a:pt x="496129" y="283760"/>
                      <a:pt x="493418" y="283760"/>
                    </a:cubicBezTo>
                    <a:cubicBezTo>
                      <a:pt x="490707" y="283760"/>
                      <a:pt x="488899" y="281953"/>
                      <a:pt x="488899" y="279242"/>
                    </a:cubicBezTo>
                    <a:cubicBezTo>
                      <a:pt x="487995" y="276531"/>
                      <a:pt x="490707" y="274723"/>
                      <a:pt x="493418" y="274723"/>
                    </a:cubicBezTo>
                    <a:lnTo>
                      <a:pt x="493418" y="274723"/>
                    </a:lnTo>
                    <a:close/>
                    <a:moveTo>
                      <a:pt x="474440" y="274723"/>
                    </a:moveTo>
                    <a:cubicBezTo>
                      <a:pt x="477151" y="274723"/>
                      <a:pt x="478959" y="276531"/>
                      <a:pt x="478959" y="279242"/>
                    </a:cubicBezTo>
                    <a:cubicBezTo>
                      <a:pt x="478959" y="281953"/>
                      <a:pt x="477151" y="283760"/>
                      <a:pt x="474440" y="283760"/>
                    </a:cubicBezTo>
                    <a:cubicBezTo>
                      <a:pt x="471729" y="283760"/>
                      <a:pt x="469922" y="281953"/>
                      <a:pt x="469922" y="279242"/>
                    </a:cubicBezTo>
                    <a:cubicBezTo>
                      <a:pt x="469922" y="276531"/>
                      <a:pt x="471729" y="274723"/>
                      <a:pt x="474440" y="274723"/>
                    </a:cubicBezTo>
                    <a:lnTo>
                      <a:pt x="474440" y="274723"/>
                    </a:lnTo>
                    <a:close/>
                    <a:moveTo>
                      <a:pt x="455462" y="274723"/>
                    </a:moveTo>
                    <a:cubicBezTo>
                      <a:pt x="458174" y="274723"/>
                      <a:pt x="459981" y="276531"/>
                      <a:pt x="459981" y="279242"/>
                    </a:cubicBezTo>
                    <a:cubicBezTo>
                      <a:pt x="459981" y="281953"/>
                      <a:pt x="458174" y="283760"/>
                      <a:pt x="455462" y="283760"/>
                    </a:cubicBezTo>
                    <a:cubicBezTo>
                      <a:pt x="452751" y="283760"/>
                      <a:pt x="450944" y="281953"/>
                      <a:pt x="450944" y="279242"/>
                    </a:cubicBezTo>
                    <a:cubicBezTo>
                      <a:pt x="450944" y="276531"/>
                      <a:pt x="452751" y="274723"/>
                      <a:pt x="455462" y="274723"/>
                    </a:cubicBezTo>
                    <a:lnTo>
                      <a:pt x="455462" y="274723"/>
                    </a:lnTo>
                    <a:close/>
                    <a:moveTo>
                      <a:pt x="436485" y="274723"/>
                    </a:moveTo>
                    <a:cubicBezTo>
                      <a:pt x="439196" y="274723"/>
                      <a:pt x="441003" y="276531"/>
                      <a:pt x="441003" y="279242"/>
                    </a:cubicBezTo>
                    <a:cubicBezTo>
                      <a:pt x="441003" y="281953"/>
                      <a:pt x="439196" y="283760"/>
                      <a:pt x="436485" y="283760"/>
                    </a:cubicBezTo>
                    <a:cubicBezTo>
                      <a:pt x="433774" y="283760"/>
                      <a:pt x="431966" y="281953"/>
                      <a:pt x="431966" y="279242"/>
                    </a:cubicBezTo>
                    <a:cubicBezTo>
                      <a:pt x="431966" y="276531"/>
                      <a:pt x="433774" y="274723"/>
                      <a:pt x="436485" y="274723"/>
                    </a:cubicBezTo>
                    <a:lnTo>
                      <a:pt x="436485" y="274723"/>
                    </a:lnTo>
                    <a:close/>
                    <a:moveTo>
                      <a:pt x="417507" y="274723"/>
                    </a:moveTo>
                    <a:cubicBezTo>
                      <a:pt x="420218" y="274723"/>
                      <a:pt x="422026" y="276531"/>
                      <a:pt x="422026" y="279242"/>
                    </a:cubicBezTo>
                    <a:cubicBezTo>
                      <a:pt x="422026" y="281953"/>
                      <a:pt x="420218" y="283760"/>
                      <a:pt x="417507" y="283760"/>
                    </a:cubicBezTo>
                    <a:cubicBezTo>
                      <a:pt x="414796" y="283760"/>
                      <a:pt x="412989" y="281953"/>
                      <a:pt x="412989" y="279242"/>
                    </a:cubicBezTo>
                    <a:cubicBezTo>
                      <a:pt x="412989" y="276531"/>
                      <a:pt x="415700" y="274723"/>
                      <a:pt x="417507" y="274723"/>
                    </a:cubicBezTo>
                    <a:lnTo>
                      <a:pt x="417507" y="274723"/>
                    </a:lnTo>
                    <a:close/>
                    <a:moveTo>
                      <a:pt x="399433" y="274723"/>
                    </a:moveTo>
                    <a:cubicBezTo>
                      <a:pt x="402144" y="274723"/>
                      <a:pt x="403952" y="276531"/>
                      <a:pt x="403952" y="279242"/>
                    </a:cubicBezTo>
                    <a:cubicBezTo>
                      <a:pt x="403952" y="281953"/>
                      <a:pt x="402144" y="283760"/>
                      <a:pt x="399433" y="283760"/>
                    </a:cubicBezTo>
                    <a:cubicBezTo>
                      <a:pt x="396722" y="283760"/>
                      <a:pt x="394915" y="281953"/>
                      <a:pt x="394915" y="279242"/>
                    </a:cubicBezTo>
                    <a:cubicBezTo>
                      <a:pt x="394011" y="276531"/>
                      <a:pt x="396722" y="274723"/>
                      <a:pt x="399433" y="274723"/>
                    </a:cubicBezTo>
                    <a:lnTo>
                      <a:pt x="399433" y="274723"/>
                    </a:lnTo>
                    <a:close/>
                    <a:moveTo>
                      <a:pt x="380456" y="274723"/>
                    </a:moveTo>
                    <a:cubicBezTo>
                      <a:pt x="383167" y="274723"/>
                      <a:pt x="384974" y="276531"/>
                      <a:pt x="384974" y="279242"/>
                    </a:cubicBezTo>
                    <a:cubicBezTo>
                      <a:pt x="384974" y="281953"/>
                      <a:pt x="383167" y="283760"/>
                      <a:pt x="380456" y="283760"/>
                    </a:cubicBezTo>
                    <a:cubicBezTo>
                      <a:pt x="377745" y="283760"/>
                      <a:pt x="375937" y="281953"/>
                      <a:pt x="375937" y="279242"/>
                    </a:cubicBezTo>
                    <a:cubicBezTo>
                      <a:pt x="375937" y="276531"/>
                      <a:pt x="377745" y="274723"/>
                      <a:pt x="380456" y="274723"/>
                    </a:cubicBezTo>
                    <a:lnTo>
                      <a:pt x="380456" y="274723"/>
                    </a:lnTo>
                    <a:close/>
                    <a:moveTo>
                      <a:pt x="361478" y="274723"/>
                    </a:moveTo>
                    <a:cubicBezTo>
                      <a:pt x="364189" y="274723"/>
                      <a:pt x="365997" y="276531"/>
                      <a:pt x="365997" y="279242"/>
                    </a:cubicBezTo>
                    <a:cubicBezTo>
                      <a:pt x="365997" y="281953"/>
                      <a:pt x="364189" y="283760"/>
                      <a:pt x="361478" y="283760"/>
                    </a:cubicBezTo>
                    <a:cubicBezTo>
                      <a:pt x="358767" y="283760"/>
                      <a:pt x="356960" y="281953"/>
                      <a:pt x="356960" y="279242"/>
                    </a:cubicBezTo>
                    <a:cubicBezTo>
                      <a:pt x="356960" y="276531"/>
                      <a:pt x="358767" y="274723"/>
                      <a:pt x="361478" y="274723"/>
                    </a:cubicBezTo>
                    <a:lnTo>
                      <a:pt x="361478" y="274723"/>
                    </a:lnTo>
                    <a:close/>
                    <a:moveTo>
                      <a:pt x="342501" y="274723"/>
                    </a:moveTo>
                    <a:cubicBezTo>
                      <a:pt x="345212" y="274723"/>
                      <a:pt x="347019" y="276531"/>
                      <a:pt x="347019" y="279242"/>
                    </a:cubicBezTo>
                    <a:cubicBezTo>
                      <a:pt x="347019" y="281953"/>
                      <a:pt x="345212" y="283760"/>
                      <a:pt x="342501" y="283760"/>
                    </a:cubicBezTo>
                    <a:cubicBezTo>
                      <a:pt x="339789" y="283760"/>
                      <a:pt x="337982" y="281953"/>
                      <a:pt x="337982" y="279242"/>
                    </a:cubicBezTo>
                    <a:cubicBezTo>
                      <a:pt x="337982" y="276531"/>
                      <a:pt x="339789" y="274723"/>
                      <a:pt x="342501" y="274723"/>
                    </a:cubicBezTo>
                    <a:lnTo>
                      <a:pt x="342501" y="274723"/>
                    </a:lnTo>
                    <a:close/>
                    <a:moveTo>
                      <a:pt x="953399" y="143688"/>
                    </a:moveTo>
                    <a:cubicBezTo>
                      <a:pt x="956110" y="143688"/>
                      <a:pt x="957917" y="145495"/>
                      <a:pt x="957917" y="148206"/>
                    </a:cubicBezTo>
                    <a:cubicBezTo>
                      <a:pt x="957917" y="150917"/>
                      <a:pt x="956110" y="152725"/>
                      <a:pt x="953399" y="152725"/>
                    </a:cubicBezTo>
                    <a:cubicBezTo>
                      <a:pt x="950688" y="152725"/>
                      <a:pt x="948880" y="150917"/>
                      <a:pt x="948880" y="148206"/>
                    </a:cubicBezTo>
                    <a:cubicBezTo>
                      <a:pt x="948880" y="145495"/>
                      <a:pt x="950688" y="143688"/>
                      <a:pt x="953399" y="143688"/>
                    </a:cubicBezTo>
                    <a:lnTo>
                      <a:pt x="953399" y="143688"/>
                    </a:lnTo>
                    <a:close/>
                    <a:moveTo>
                      <a:pt x="934421" y="143688"/>
                    </a:moveTo>
                    <a:cubicBezTo>
                      <a:pt x="937132" y="143688"/>
                      <a:pt x="938939" y="145495"/>
                      <a:pt x="938939" y="148206"/>
                    </a:cubicBezTo>
                    <a:cubicBezTo>
                      <a:pt x="938939" y="150917"/>
                      <a:pt x="937132" y="152725"/>
                      <a:pt x="934421" y="152725"/>
                    </a:cubicBezTo>
                    <a:cubicBezTo>
                      <a:pt x="931710" y="152725"/>
                      <a:pt x="929903" y="150917"/>
                      <a:pt x="929903" y="148206"/>
                    </a:cubicBezTo>
                    <a:cubicBezTo>
                      <a:pt x="929903" y="145495"/>
                      <a:pt x="931710" y="143688"/>
                      <a:pt x="934421" y="143688"/>
                    </a:cubicBezTo>
                    <a:lnTo>
                      <a:pt x="934421" y="143688"/>
                    </a:lnTo>
                    <a:close/>
                    <a:moveTo>
                      <a:pt x="915443" y="143688"/>
                    </a:moveTo>
                    <a:cubicBezTo>
                      <a:pt x="918154" y="143688"/>
                      <a:pt x="919962" y="145495"/>
                      <a:pt x="919962" y="148206"/>
                    </a:cubicBezTo>
                    <a:cubicBezTo>
                      <a:pt x="919962" y="150917"/>
                      <a:pt x="918154" y="152725"/>
                      <a:pt x="915443" y="152725"/>
                    </a:cubicBezTo>
                    <a:cubicBezTo>
                      <a:pt x="912732" y="152725"/>
                      <a:pt x="910925" y="150917"/>
                      <a:pt x="910925" y="148206"/>
                    </a:cubicBezTo>
                    <a:cubicBezTo>
                      <a:pt x="910925" y="145495"/>
                      <a:pt x="912732" y="143688"/>
                      <a:pt x="915443" y="143688"/>
                    </a:cubicBezTo>
                    <a:lnTo>
                      <a:pt x="915443" y="143688"/>
                    </a:lnTo>
                    <a:close/>
                    <a:moveTo>
                      <a:pt x="897369" y="143688"/>
                    </a:moveTo>
                    <a:cubicBezTo>
                      <a:pt x="900081" y="143688"/>
                      <a:pt x="901888" y="145495"/>
                      <a:pt x="901888" y="148206"/>
                    </a:cubicBezTo>
                    <a:cubicBezTo>
                      <a:pt x="901888" y="150917"/>
                      <a:pt x="900081" y="152725"/>
                      <a:pt x="897369" y="152725"/>
                    </a:cubicBezTo>
                    <a:cubicBezTo>
                      <a:pt x="894658" y="152725"/>
                      <a:pt x="892851" y="150917"/>
                      <a:pt x="892851" y="148206"/>
                    </a:cubicBezTo>
                    <a:cubicBezTo>
                      <a:pt x="892851" y="145495"/>
                      <a:pt x="894658" y="143688"/>
                      <a:pt x="897369" y="143688"/>
                    </a:cubicBezTo>
                    <a:lnTo>
                      <a:pt x="897369" y="143688"/>
                    </a:lnTo>
                    <a:close/>
                    <a:moveTo>
                      <a:pt x="878392" y="143688"/>
                    </a:moveTo>
                    <a:cubicBezTo>
                      <a:pt x="881103" y="143688"/>
                      <a:pt x="882910" y="145495"/>
                      <a:pt x="882910" y="148206"/>
                    </a:cubicBezTo>
                    <a:cubicBezTo>
                      <a:pt x="882910" y="150917"/>
                      <a:pt x="881103" y="152725"/>
                      <a:pt x="878392" y="152725"/>
                    </a:cubicBezTo>
                    <a:cubicBezTo>
                      <a:pt x="875681" y="152725"/>
                      <a:pt x="873873" y="150917"/>
                      <a:pt x="873873" y="148206"/>
                    </a:cubicBezTo>
                    <a:cubicBezTo>
                      <a:pt x="873873" y="145495"/>
                      <a:pt x="875681" y="143688"/>
                      <a:pt x="878392" y="143688"/>
                    </a:cubicBezTo>
                    <a:lnTo>
                      <a:pt x="878392" y="143688"/>
                    </a:lnTo>
                    <a:close/>
                    <a:moveTo>
                      <a:pt x="859414" y="143688"/>
                    </a:moveTo>
                    <a:cubicBezTo>
                      <a:pt x="862125" y="143688"/>
                      <a:pt x="863933" y="145495"/>
                      <a:pt x="863933" y="148206"/>
                    </a:cubicBezTo>
                    <a:cubicBezTo>
                      <a:pt x="863933" y="150917"/>
                      <a:pt x="862125" y="152725"/>
                      <a:pt x="859414" y="152725"/>
                    </a:cubicBezTo>
                    <a:cubicBezTo>
                      <a:pt x="856703" y="152725"/>
                      <a:pt x="854896" y="150917"/>
                      <a:pt x="854896" y="148206"/>
                    </a:cubicBezTo>
                    <a:cubicBezTo>
                      <a:pt x="854896" y="145495"/>
                      <a:pt x="856703" y="143688"/>
                      <a:pt x="859414" y="143688"/>
                    </a:cubicBezTo>
                    <a:lnTo>
                      <a:pt x="859414" y="143688"/>
                    </a:lnTo>
                    <a:close/>
                    <a:moveTo>
                      <a:pt x="962436" y="132843"/>
                    </a:moveTo>
                    <a:cubicBezTo>
                      <a:pt x="965147" y="132843"/>
                      <a:pt x="966954" y="134651"/>
                      <a:pt x="966954" y="137362"/>
                    </a:cubicBezTo>
                    <a:cubicBezTo>
                      <a:pt x="966954" y="140073"/>
                      <a:pt x="965147" y="141880"/>
                      <a:pt x="962436" y="141880"/>
                    </a:cubicBezTo>
                    <a:cubicBezTo>
                      <a:pt x="959724" y="141880"/>
                      <a:pt x="957917" y="140073"/>
                      <a:pt x="957917" y="137362"/>
                    </a:cubicBezTo>
                    <a:cubicBezTo>
                      <a:pt x="957917" y="134651"/>
                      <a:pt x="960628" y="132843"/>
                      <a:pt x="962436" y="132843"/>
                    </a:cubicBezTo>
                    <a:lnTo>
                      <a:pt x="962436" y="132843"/>
                    </a:lnTo>
                    <a:close/>
                    <a:moveTo>
                      <a:pt x="944362" y="132843"/>
                    </a:moveTo>
                    <a:cubicBezTo>
                      <a:pt x="947073" y="132843"/>
                      <a:pt x="948880" y="134651"/>
                      <a:pt x="948880" y="137362"/>
                    </a:cubicBezTo>
                    <a:cubicBezTo>
                      <a:pt x="948880" y="140073"/>
                      <a:pt x="947073" y="141880"/>
                      <a:pt x="944362" y="141880"/>
                    </a:cubicBezTo>
                    <a:cubicBezTo>
                      <a:pt x="941651" y="141880"/>
                      <a:pt x="939843" y="140073"/>
                      <a:pt x="939843" y="137362"/>
                    </a:cubicBezTo>
                    <a:cubicBezTo>
                      <a:pt x="939843" y="134651"/>
                      <a:pt x="941651" y="132843"/>
                      <a:pt x="944362" y="132843"/>
                    </a:cubicBezTo>
                    <a:lnTo>
                      <a:pt x="944362" y="132843"/>
                    </a:lnTo>
                    <a:close/>
                    <a:moveTo>
                      <a:pt x="925384" y="132843"/>
                    </a:moveTo>
                    <a:cubicBezTo>
                      <a:pt x="928095" y="132843"/>
                      <a:pt x="929903" y="134651"/>
                      <a:pt x="929903" y="137362"/>
                    </a:cubicBezTo>
                    <a:cubicBezTo>
                      <a:pt x="929903" y="140073"/>
                      <a:pt x="928095" y="141880"/>
                      <a:pt x="925384" y="141880"/>
                    </a:cubicBezTo>
                    <a:cubicBezTo>
                      <a:pt x="922673" y="141880"/>
                      <a:pt x="920866" y="140073"/>
                      <a:pt x="920866" y="137362"/>
                    </a:cubicBezTo>
                    <a:cubicBezTo>
                      <a:pt x="920866" y="134651"/>
                      <a:pt x="922673" y="132843"/>
                      <a:pt x="925384" y="132843"/>
                    </a:cubicBezTo>
                    <a:lnTo>
                      <a:pt x="925384" y="132843"/>
                    </a:lnTo>
                    <a:close/>
                    <a:moveTo>
                      <a:pt x="906406" y="132843"/>
                    </a:moveTo>
                    <a:cubicBezTo>
                      <a:pt x="909117" y="132843"/>
                      <a:pt x="910925" y="134651"/>
                      <a:pt x="910925" y="137362"/>
                    </a:cubicBezTo>
                    <a:cubicBezTo>
                      <a:pt x="910925" y="140073"/>
                      <a:pt x="909117" y="141880"/>
                      <a:pt x="906406" y="141880"/>
                    </a:cubicBezTo>
                    <a:cubicBezTo>
                      <a:pt x="903695" y="141880"/>
                      <a:pt x="901888" y="140073"/>
                      <a:pt x="901888" y="137362"/>
                    </a:cubicBezTo>
                    <a:cubicBezTo>
                      <a:pt x="901888" y="134651"/>
                      <a:pt x="903695" y="132843"/>
                      <a:pt x="906406" y="132843"/>
                    </a:cubicBezTo>
                    <a:lnTo>
                      <a:pt x="906406" y="132843"/>
                    </a:lnTo>
                    <a:close/>
                    <a:moveTo>
                      <a:pt x="887429" y="132843"/>
                    </a:moveTo>
                    <a:cubicBezTo>
                      <a:pt x="890140" y="132843"/>
                      <a:pt x="891947" y="134651"/>
                      <a:pt x="891947" y="137362"/>
                    </a:cubicBezTo>
                    <a:cubicBezTo>
                      <a:pt x="891947" y="140073"/>
                      <a:pt x="890140" y="141880"/>
                      <a:pt x="887429" y="141880"/>
                    </a:cubicBezTo>
                    <a:cubicBezTo>
                      <a:pt x="884718" y="141880"/>
                      <a:pt x="882910" y="140073"/>
                      <a:pt x="882910" y="137362"/>
                    </a:cubicBezTo>
                    <a:cubicBezTo>
                      <a:pt x="882910" y="134651"/>
                      <a:pt x="884718" y="132843"/>
                      <a:pt x="887429" y="132843"/>
                    </a:cubicBezTo>
                    <a:lnTo>
                      <a:pt x="887429" y="132843"/>
                    </a:lnTo>
                    <a:close/>
                    <a:moveTo>
                      <a:pt x="868451" y="132843"/>
                    </a:moveTo>
                    <a:cubicBezTo>
                      <a:pt x="871162" y="132843"/>
                      <a:pt x="872970" y="134651"/>
                      <a:pt x="872970" y="137362"/>
                    </a:cubicBezTo>
                    <a:cubicBezTo>
                      <a:pt x="872970" y="140073"/>
                      <a:pt x="871162" y="141880"/>
                      <a:pt x="868451" y="141880"/>
                    </a:cubicBezTo>
                    <a:cubicBezTo>
                      <a:pt x="865740" y="141880"/>
                      <a:pt x="863933" y="140073"/>
                      <a:pt x="863933" y="137362"/>
                    </a:cubicBezTo>
                    <a:cubicBezTo>
                      <a:pt x="863933" y="134651"/>
                      <a:pt x="866644" y="132843"/>
                      <a:pt x="868451" y="132843"/>
                    </a:cubicBezTo>
                    <a:lnTo>
                      <a:pt x="868451" y="132843"/>
                    </a:lnTo>
                    <a:close/>
                    <a:moveTo>
                      <a:pt x="850377" y="132843"/>
                    </a:moveTo>
                    <a:cubicBezTo>
                      <a:pt x="853088" y="132843"/>
                      <a:pt x="854896" y="134651"/>
                      <a:pt x="854896" y="137362"/>
                    </a:cubicBezTo>
                    <a:cubicBezTo>
                      <a:pt x="854896" y="140073"/>
                      <a:pt x="853088" y="141880"/>
                      <a:pt x="850377" y="141880"/>
                    </a:cubicBezTo>
                    <a:cubicBezTo>
                      <a:pt x="847666" y="141880"/>
                      <a:pt x="845859" y="140073"/>
                      <a:pt x="845859" y="137362"/>
                    </a:cubicBezTo>
                    <a:cubicBezTo>
                      <a:pt x="845859" y="134651"/>
                      <a:pt x="847666" y="132843"/>
                      <a:pt x="850377" y="132843"/>
                    </a:cubicBezTo>
                    <a:lnTo>
                      <a:pt x="850377" y="132843"/>
                    </a:lnTo>
                    <a:close/>
                    <a:moveTo>
                      <a:pt x="934421" y="122903"/>
                    </a:moveTo>
                    <a:cubicBezTo>
                      <a:pt x="937132" y="122903"/>
                      <a:pt x="938939" y="124710"/>
                      <a:pt x="938939" y="127421"/>
                    </a:cubicBezTo>
                    <a:cubicBezTo>
                      <a:pt x="938939" y="130132"/>
                      <a:pt x="937132" y="131940"/>
                      <a:pt x="934421" y="131940"/>
                    </a:cubicBezTo>
                    <a:cubicBezTo>
                      <a:pt x="931710" y="131940"/>
                      <a:pt x="929903" y="130132"/>
                      <a:pt x="929903" y="127421"/>
                    </a:cubicBezTo>
                    <a:cubicBezTo>
                      <a:pt x="929903" y="125614"/>
                      <a:pt x="931710" y="122903"/>
                      <a:pt x="934421" y="122903"/>
                    </a:cubicBezTo>
                    <a:lnTo>
                      <a:pt x="934421" y="122903"/>
                    </a:lnTo>
                    <a:close/>
                    <a:moveTo>
                      <a:pt x="915443" y="122903"/>
                    </a:moveTo>
                    <a:cubicBezTo>
                      <a:pt x="918154" y="122903"/>
                      <a:pt x="919962" y="124710"/>
                      <a:pt x="919962" y="127421"/>
                    </a:cubicBezTo>
                    <a:cubicBezTo>
                      <a:pt x="919962" y="130132"/>
                      <a:pt x="918154" y="131940"/>
                      <a:pt x="915443" y="131940"/>
                    </a:cubicBezTo>
                    <a:cubicBezTo>
                      <a:pt x="912732" y="131940"/>
                      <a:pt x="910925" y="130132"/>
                      <a:pt x="910925" y="127421"/>
                    </a:cubicBezTo>
                    <a:cubicBezTo>
                      <a:pt x="910925" y="125614"/>
                      <a:pt x="912732" y="122903"/>
                      <a:pt x="915443" y="122903"/>
                    </a:cubicBezTo>
                    <a:lnTo>
                      <a:pt x="915443" y="122903"/>
                    </a:lnTo>
                    <a:close/>
                    <a:moveTo>
                      <a:pt x="897369" y="122903"/>
                    </a:moveTo>
                    <a:cubicBezTo>
                      <a:pt x="900081" y="122903"/>
                      <a:pt x="901888" y="124710"/>
                      <a:pt x="901888" y="127421"/>
                    </a:cubicBezTo>
                    <a:cubicBezTo>
                      <a:pt x="901888" y="130132"/>
                      <a:pt x="900081" y="131940"/>
                      <a:pt x="897369" y="131940"/>
                    </a:cubicBezTo>
                    <a:cubicBezTo>
                      <a:pt x="894658" y="131940"/>
                      <a:pt x="892851" y="130132"/>
                      <a:pt x="892851" y="127421"/>
                    </a:cubicBezTo>
                    <a:cubicBezTo>
                      <a:pt x="891947" y="125614"/>
                      <a:pt x="894658" y="122903"/>
                      <a:pt x="897369" y="122903"/>
                    </a:cubicBezTo>
                    <a:lnTo>
                      <a:pt x="897369" y="122903"/>
                    </a:lnTo>
                    <a:close/>
                    <a:moveTo>
                      <a:pt x="878392" y="122903"/>
                    </a:moveTo>
                    <a:cubicBezTo>
                      <a:pt x="881103" y="122903"/>
                      <a:pt x="882910" y="124710"/>
                      <a:pt x="882910" y="127421"/>
                    </a:cubicBezTo>
                    <a:cubicBezTo>
                      <a:pt x="882910" y="130132"/>
                      <a:pt x="881103" y="131940"/>
                      <a:pt x="878392" y="131940"/>
                    </a:cubicBezTo>
                    <a:cubicBezTo>
                      <a:pt x="875681" y="131940"/>
                      <a:pt x="873873" y="130132"/>
                      <a:pt x="873873" y="127421"/>
                    </a:cubicBezTo>
                    <a:cubicBezTo>
                      <a:pt x="873873" y="125614"/>
                      <a:pt x="875681" y="122903"/>
                      <a:pt x="878392" y="122903"/>
                    </a:cubicBezTo>
                    <a:lnTo>
                      <a:pt x="878392" y="122903"/>
                    </a:lnTo>
                    <a:close/>
                    <a:moveTo>
                      <a:pt x="859414" y="122903"/>
                    </a:moveTo>
                    <a:cubicBezTo>
                      <a:pt x="862125" y="122903"/>
                      <a:pt x="863933" y="124710"/>
                      <a:pt x="863933" y="127421"/>
                    </a:cubicBezTo>
                    <a:cubicBezTo>
                      <a:pt x="863933" y="130132"/>
                      <a:pt x="862125" y="131940"/>
                      <a:pt x="859414" y="131940"/>
                    </a:cubicBezTo>
                    <a:cubicBezTo>
                      <a:pt x="856703" y="131940"/>
                      <a:pt x="854896" y="130132"/>
                      <a:pt x="854896" y="127421"/>
                    </a:cubicBezTo>
                    <a:cubicBezTo>
                      <a:pt x="854896" y="125614"/>
                      <a:pt x="856703" y="122903"/>
                      <a:pt x="859414" y="122903"/>
                    </a:cubicBezTo>
                    <a:lnTo>
                      <a:pt x="859414" y="122903"/>
                    </a:lnTo>
                    <a:close/>
                    <a:moveTo>
                      <a:pt x="906406" y="112058"/>
                    </a:moveTo>
                    <a:cubicBezTo>
                      <a:pt x="909117" y="112058"/>
                      <a:pt x="910925" y="113866"/>
                      <a:pt x="910925" y="116577"/>
                    </a:cubicBezTo>
                    <a:cubicBezTo>
                      <a:pt x="910925" y="119288"/>
                      <a:pt x="909117" y="121095"/>
                      <a:pt x="906406" y="121095"/>
                    </a:cubicBezTo>
                    <a:cubicBezTo>
                      <a:pt x="903695" y="121095"/>
                      <a:pt x="901888" y="119288"/>
                      <a:pt x="901888" y="116577"/>
                    </a:cubicBezTo>
                    <a:cubicBezTo>
                      <a:pt x="901888" y="114769"/>
                      <a:pt x="903695" y="112058"/>
                      <a:pt x="906406" y="112058"/>
                    </a:cubicBezTo>
                    <a:lnTo>
                      <a:pt x="906406" y="112058"/>
                    </a:lnTo>
                    <a:close/>
                    <a:moveTo>
                      <a:pt x="887429" y="112058"/>
                    </a:moveTo>
                    <a:cubicBezTo>
                      <a:pt x="890140" y="112058"/>
                      <a:pt x="891947" y="113866"/>
                      <a:pt x="891947" y="116577"/>
                    </a:cubicBezTo>
                    <a:cubicBezTo>
                      <a:pt x="891947" y="119288"/>
                      <a:pt x="890140" y="121095"/>
                      <a:pt x="887429" y="121095"/>
                    </a:cubicBezTo>
                    <a:cubicBezTo>
                      <a:pt x="884718" y="121095"/>
                      <a:pt x="882910" y="119288"/>
                      <a:pt x="882910" y="116577"/>
                    </a:cubicBezTo>
                    <a:cubicBezTo>
                      <a:pt x="882910" y="114769"/>
                      <a:pt x="884718" y="112058"/>
                      <a:pt x="887429" y="112058"/>
                    </a:cubicBezTo>
                    <a:lnTo>
                      <a:pt x="887429" y="112058"/>
                    </a:lnTo>
                    <a:close/>
                    <a:moveTo>
                      <a:pt x="868451" y="112058"/>
                    </a:moveTo>
                    <a:cubicBezTo>
                      <a:pt x="871162" y="112058"/>
                      <a:pt x="872970" y="113866"/>
                      <a:pt x="872970" y="116577"/>
                    </a:cubicBezTo>
                    <a:cubicBezTo>
                      <a:pt x="872970" y="119288"/>
                      <a:pt x="871162" y="121095"/>
                      <a:pt x="868451" y="121095"/>
                    </a:cubicBezTo>
                    <a:cubicBezTo>
                      <a:pt x="865740" y="121095"/>
                      <a:pt x="863933" y="119288"/>
                      <a:pt x="863933" y="116577"/>
                    </a:cubicBezTo>
                    <a:cubicBezTo>
                      <a:pt x="863933" y="114769"/>
                      <a:pt x="866644" y="112058"/>
                      <a:pt x="868451" y="112058"/>
                    </a:cubicBezTo>
                    <a:lnTo>
                      <a:pt x="868451" y="112058"/>
                    </a:lnTo>
                    <a:close/>
                    <a:moveTo>
                      <a:pt x="850377" y="112058"/>
                    </a:moveTo>
                    <a:cubicBezTo>
                      <a:pt x="853088" y="112058"/>
                      <a:pt x="854896" y="113866"/>
                      <a:pt x="854896" y="116577"/>
                    </a:cubicBezTo>
                    <a:cubicBezTo>
                      <a:pt x="854896" y="119288"/>
                      <a:pt x="853088" y="121095"/>
                      <a:pt x="850377" y="121095"/>
                    </a:cubicBezTo>
                    <a:cubicBezTo>
                      <a:pt x="847666" y="121095"/>
                      <a:pt x="845859" y="119288"/>
                      <a:pt x="845859" y="116577"/>
                    </a:cubicBezTo>
                    <a:cubicBezTo>
                      <a:pt x="844955" y="114769"/>
                      <a:pt x="847666" y="112058"/>
                      <a:pt x="850377" y="112058"/>
                    </a:cubicBezTo>
                    <a:lnTo>
                      <a:pt x="850377" y="112058"/>
                    </a:lnTo>
                    <a:close/>
                    <a:moveTo>
                      <a:pt x="897369" y="103021"/>
                    </a:moveTo>
                    <a:cubicBezTo>
                      <a:pt x="900081" y="103021"/>
                      <a:pt x="901888" y="104829"/>
                      <a:pt x="901888" y="107540"/>
                    </a:cubicBezTo>
                    <a:cubicBezTo>
                      <a:pt x="901888" y="110251"/>
                      <a:pt x="900081" y="112058"/>
                      <a:pt x="897369" y="112058"/>
                    </a:cubicBezTo>
                    <a:cubicBezTo>
                      <a:pt x="894658" y="112058"/>
                      <a:pt x="892851" y="110251"/>
                      <a:pt x="892851" y="107540"/>
                    </a:cubicBezTo>
                    <a:cubicBezTo>
                      <a:pt x="891947" y="104829"/>
                      <a:pt x="894658" y="103021"/>
                      <a:pt x="897369" y="103021"/>
                    </a:cubicBezTo>
                    <a:lnTo>
                      <a:pt x="897369" y="103021"/>
                    </a:lnTo>
                    <a:close/>
                    <a:moveTo>
                      <a:pt x="878392" y="103021"/>
                    </a:moveTo>
                    <a:cubicBezTo>
                      <a:pt x="881103" y="103021"/>
                      <a:pt x="882910" y="104829"/>
                      <a:pt x="882910" y="107540"/>
                    </a:cubicBezTo>
                    <a:cubicBezTo>
                      <a:pt x="882910" y="110251"/>
                      <a:pt x="881103" y="112058"/>
                      <a:pt x="878392" y="112058"/>
                    </a:cubicBezTo>
                    <a:cubicBezTo>
                      <a:pt x="875681" y="112058"/>
                      <a:pt x="873873" y="110251"/>
                      <a:pt x="873873" y="107540"/>
                    </a:cubicBezTo>
                    <a:cubicBezTo>
                      <a:pt x="873873" y="104829"/>
                      <a:pt x="875681" y="103021"/>
                      <a:pt x="878392" y="103021"/>
                    </a:cubicBezTo>
                    <a:lnTo>
                      <a:pt x="878392" y="103021"/>
                    </a:lnTo>
                    <a:close/>
                    <a:moveTo>
                      <a:pt x="859414" y="103021"/>
                    </a:moveTo>
                    <a:cubicBezTo>
                      <a:pt x="862125" y="103021"/>
                      <a:pt x="863933" y="104829"/>
                      <a:pt x="863933" y="107540"/>
                    </a:cubicBezTo>
                    <a:cubicBezTo>
                      <a:pt x="863933" y="110251"/>
                      <a:pt x="862125" y="112058"/>
                      <a:pt x="859414" y="112058"/>
                    </a:cubicBezTo>
                    <a:cubicBezTo>
                      <a:pt x="856703" y="112058"/>
                      <a:pt x="854896" y="110251"/>
                      <a:pt x="854896" y="107540"/>
                    </a:cubicBezTo>
                    <a:cubicBezTo>
                      <a:pt x="854896" y="104829"/>
                      <a:pt x="856703" y="103021"/>
                      <a:pt x="859414" y="103021"/>
                    </a:cubicBezTo>
                    <a:lnTo>
                      <a:pt x="859414" y="103021"/>
                    </a:lnTo>
                    <a:close/>
                    <a:moveTo>
                      <a:pt x="868451" y="92177"/>
                    </a:moveTo>
                    <a:cubicBezTo>
                      <a:pt x="871162" y="92177"/>
                      <a:pt x="872970" y="93984"/>
                      <a:pt x="872970" y="96695"/>
                    </a:cubicBezTo>
                    <a:cubicBezTo>
                      <a:pt x="872970" y="99406"/>
                      <a:pt x="871162" y="101214"/>
                      <a:pt x="868451" y="101214"/>
                    </a:cubicBezTo>
                    <a:cubicBezTo>
                      <a:pt x="865740" y="101214"/>
                      <a:pt x="863933" y="99406"/>
                      <a:pt x="863933" y="96695"/>
                    </a:cubicBezTo>
                    <a:cubicBezTo>
                      <a:pt x="863933" y="93984"/>
                      <a:pt x="866644" y="92177"/>
                      <a:pt x="868451" y="92177"/>
                    </a:cubicBezTo>
                    <a:lnTo>
                      <a:pt x="868451" y="92177"/>
                    </a:lnTo>
                    <a:close/>
                    <a:moveTo>
                      <a:pt x="850377" y="92177"/>
                    </a:moveTo>
                    <a:cubicBezTo>
                      <a:pt x="853088" y="92177"/>
                      <a:pt x="854896" y="93984"/>
                      <a:pt x="854896" y="96695"/>
                    </a:cubicBezTo>
                    <a:cubicBezTo>
                      <a:pt x="854896" y="99406"/>
                      <a:pt x="853088" y="101214"/>
                      <a:pt x="850377" y="101214"/>
                    </a:cubicBezTo>
                    <a:cubicBezTo>
                      <a:pt x="847666" y="101214"/>
                      <a:pt x="845859" y="99406"/>
                      <a:pt x="845859" y="96695"/>
                    </a:cubicBezTo>
                    <a:cubicBezTo>
                      <a:pt x="844955" y="93984"/>
                      <a:pt x="847666" y="92177"/>
                      <a:pt x="850377" y="92177"/>
                    </a:cubicBezTo>
                    <a:lnTo>
                      <a:pt x="850377" y="92177"/>
                    </a:lnTo>
                    <a:close/>
                    <a:moveTo>
                      <a:pt x="972376" y="264783"/>
                    </a:moveTo>
                    <a:cubicBezTo>
                      <a:pt x="975087" y="264783"/>
                      <a:pt x="976895" y="266590"/>
                      <a:pt x="976895" y="269301"/>
                    </a:cubicBezTo>
                    <a:cubicBezTo>
                      <a:pt x="976895" y="272012"/>
                      <a:pt x="975087" y="273820"/>
                      <a:pt x="972376" y="273820"/>
                    </a:cubicBezTo>
                    <a:cubicBezTo>
                      <a:pt x="969665" y="273820"/>
                      <a:pt x="967858" y="272012"/>
                      <a:pt x="967858" y="269301"/>
                    </a:cubicBezTo>
                    <a:cubicBezTo>
                      <a:pt x="967858" y="267494"/>
                      <a:pt x="969665" y="264783"/>
                      <a:pt x="972376" y="264783"/>
                    </a:cubicBezTo>
                    <a:lnTo>
                      <a:pt x="972376" y="264783"/>
                    </a:lnTo>
                    <a:close/>
                    <a:moveTo>
                      <a:pt x="953399" y="264783"/>
                    </a:moveTo>
                    <a:cubicBezTo>
                      <a:pt x="956110" y="264783"/>
                      <a:pt x="957917" y="266590"/>
                      <a:pt x="957917" y="269301"/>
                    </a:cubicBezTo>
                    <a:cubicBezTo>
                      <a:pt x="957917" y="272012"/>
                      <a:pt x="956110" y="273820"/>
                      <a:pt x="953399" y="273820"/>
                    </a:cubicBezTo>
                    <a:cubicBezTo>
                      <a:pt x="950688" y="273820"/>
                      <a:pt x="948880" y="272012"/>
                      <a:pt x="948880" y="269301"/>
                    </a:cubicBezTo>
                    <a:cubicBezTo>
                      <a:pt x="948880" y="267494"/>
                      <a:pt x="950688" y="264783"/>
                      <a:pt x="953399" y="264783"/>
                    </a:cubicBezTo>
                    <a:lnTo>
                      <a:pt x="953399" y="264783"/>
                    </a:lnTo>
                    <a:close/>
                    <a:moveTo>
                      <a:pt x="934421" y="264783"/>
                    </a:moveTo>
                    <a:cubicBezTo>
                      <a:pt x="937132" y="264783"/>
                      <a:pt x="938939" y="266590"/>
                      <a:pt x="938939" y="269301"/>
                    </a:cubicBezTo>
                    <a:cubicBezTo>
                      <a:pt x="938939" y="272012"/>
                      <a:pt x="937132" y="273820"/>
                      <a:pt x="934421" y="273820"/>
                    </a:cubicBezTo>
                    <a:cubicBezTo>
                      <a:pt x="931710" y="273820"/>
                      <a:pt x="929903" y="272012"/>
                      <a:pt x="929903" y="269301"/>
                    </a:cubicBezTo>
                    <a:cubicBezTo>
                      <a:pt x="929903" y="267494"/>
                      <a:pt x="931710" y="264783"/>
                      <a:pt x="934421" y="264783"/>
                    </a:cubicBezTo>
                    <a:lnTo>
                      <a:pt x="934421" y="264783"/>
                    </a:lnTo>
                    <a:close/>
                    <a:moveTo>
                      <a:pt x="915443" y="264783"/>
                    </a:moveTo>
                    <a:cubicBezTo>
                      <a:pt x="918154" y="264783"/>
                      <a:pt x="919962" y="266590"/>
                      <a:pt x="919962" y="269301"/>
                    </a:cubicBezTo>
                    <a:cubicBezTo>
                      <a:pt x="919962" y="272012"/>
                      <a:pt x="918154" y="273820"/>
                      <a:pt x="915443" y="273820"/>
                    </a:cubicBezTo>
                    <a:cubicBezTo>
                      <a:pt x="912732" y="273820"/>
                      <a:pt x="910925" y="272012"/>
                      <a:pt x="910925" y="269301"/>
                    </a:cubicBezTo>
                    <a:cubicBezTo>
                      <a:pt x="910925" y="267494"/>
                      <a:pt x="912732" y="264783"/>
                      <a:pt x="915443" y="264783"/>
                    </a:cubicBezTo>
                    <a:lnTo>
                      <a:pt x="915443" y="264783"/>
                    </a:lnTo>
                    <a:close/>
                    <a:moveTo>
                      <a:pt x="897369" y="264783"/>
                    </a:moveTo>
                    <a:cubicBezTo>
                      <a:pt x="900081" y="264783"/>
                      <a:pt x="901888" y="266590"/>
                      <a:pt x="901888" y="269301"/>
                    </a:cubicBezTo>
                    <a:cubicBezTo>
                      <a:pt x="901888" y="272012"/>
                      <a:pt x="900081" y="273820"/>
                      <a:pt x="897369" y="273820"/>
                    </a:cubicBezTo>
                    <a:cubicBezTo>
                      <a:pt x="894658" y="273820"/>
                      <a:pt x="892851" y="272012"/>
                      <a:pt x="892851" y="269301"/>
                    </a:cubicBezTo>
                    <a:cubicBezTo>
                      <a:pt x="891947" y="267494"/>
                      <a:pt x="894658" y="264783"/>
                      <a:pt x="897369" y="264783"/>
                    </a:cubicBezTo>
                    <a:lnTo>
                      <a:pt x="897369" y="264783"/>
                    </a:lnTo>
                    <a:close/>
                    <a:moveTo>
                      <a:pt x="878392" y="264783"/>
                    </a:moveTo>
                    <a:cubicBezTo>
                      <a:pt x="881103" y="264783"/>
                      <a:pt x="882910" y="266590"/>
                      <a:pt x="882910" y="269301"/>
                    </a:cubicBezTo>
                    <a:cubicBezTo>
                      <a:pt x="882910" y="272012"/>
                      <a:pt x="881103" y="273820"/>
                      <a:pt x="878392" y="273820"/>
                    </a:cubicBezTo>
                    <a:cubicBezTo>
                      <a:pt x="875681" y="273820"/>
                      <a:pt x="873873" y="272012"/>
                      <a:pt x="873873" y="269301"/>
                    </a:cubicBezTo>
                    <a:cubicBezTo>
                      <a:pt x="873873" y="267494"/>
                      <a:pt x="875681" y="264783"/>
                      <a:pt x="878392" y="264783"/>
                    </a:cubicBezTo>
                    <a:lnTo>
                      <a:pt x="878392" y="264783"/>
                    </a:lnTo>
                    <a:close/>
                    <a:moveTo>
                      <a:pt x="859414" y="264783"/>
                    </a:moveTo>
                    <a:cubicBezTo>
                      <a:pt x="862125" y="264783"/>
                      <a:pt x="863933" y="266590"/>
                      <a:pt x="863933" y="269301"/>
                    </a:cubicBezTo>
                    <a:cubicBezTo>
                      <a:pt x="863933" y="272012"/>
                      <a:pt x="862125" y="273820"/>
                      <a:pt x="859414" y="273820"/>
                    </a:cubicBezTo>
                    <a:cubicBezTo>
                      <a:pt x="856703" y="273820"/>
                      <a:pt x="854896" y="272012"/>
                      <a:pt x="854896" y="269301"/>
                    </a:cubicBezTo>
                    <a:cubicBezTo>
                      <a:pt x="854896" y="267494"/>
                      <a:pt x="856703" y="264783"/>
                      <a:pt x="859414" y="264783"/>
                    </a:cubicBezTo>
                    <a:lnTo>
                      <a:pt x="859414" y="264783"/>
                    </a:lnTo>
                    <a:close/>
                    <a:moveTo>
                      <a:pt x="981413" y="253938"/>
                    </a:moveTo>
                    <a:cubicBezTo>
                      <a:pt x="984124" y="253938"/>
                      <a:pt x="985932" y="255746"/>
                      <a:pt x="985932" y="258457"/>
                    </a:cubicBezTo>
                    <a:cubicBezTo>
                      <a:pt x="985932" y="261168"/>
                      <a:pt x="984124" y="262975"/>
                      <a:pt x="981413" y="262975"/>
                    </a:cubicBezTo>
                    <a:cubicBezTo>
                      <a:pt x="978702" y="262975"/>
                      <a:pt x="976895" y="261168"/>
                      <a:pt x="976895" y="258457"/>
                    </a:cubicBezTo>
                    <a:cubicBezTo>
                      <a:pt x="976895" y="256649"/>
                      <a:pt x="978702" y="253938"/>
                      <a:pt x="981413" y="253938"/>
                    </a:cubicBezTo>
                    <a:lnTo>
                      <a:pt x="981413" y="253938"/>
                    </a:lnTo>
                    <a:close/>
                    <a:moveTo>
                      <a:pt x="962436" y="253938"/>
                    </a:moveTo>
                    <a:cubicBezTo>
                      <a:pt x="965147" y="253938"/>
                      <a:pt x="966954" y="255746"/>
                      <a:pt x="966954" y="258457"/>
                    </a:cubicBezTo>
                    <a:cubicBezTo>
                      <a:pt x="966954" y="261168"/>
                      <a:pt x="965147" y="262975"/>
                      <a:pt x="962436" y="262975"/>
                    </a:cubicBezTo>
                    <a:cubicBezTo>
                      <a:pt x="959724" y="262975"/>
                      <a:pt x="957917" y="261168"/>
                      <a:pt x="957917" y="258457"/>
                    </a:cubicBezTo>
                    <a:cubicBezTo>
                      <a:pt x="957917" y="256649"/>
                      <a:pt x="960628" y="253938"/>
                      <a:pt x="962436" y="253938"/>
                    </a:cubicBezTo>
                    <a:lnTo>
                      <a:pt x="962436" y="253938"/>
                    </a:lnTo>
                    <a:close/>
                    <a:moveTo>
                      <a:pt x="944362" y="253938"/>
                    </a:moveTo>
                    <a:cubicBezTo>
                      <a:pt x="947073" y="253938"/>
                      <a:pt x="948880" y="255746"/>
                      <a:pt x="948880" y="258457"/>
                    </a:cubicBezTo>
                    <a:cubicBezTo>
                      <a:pt x="948880" y="261168"/>
                      <a:pt x="947073" y="262975"/>
                      <a:pt x="944362" y="262975"/>
                    </a:cubicBezTo>
                    <a:cubicBezTo>
                      <a:pt x="941651" y="262975"/>
                      <a:pt x="939843" y="261168"/>
                      <a:pt x="939843" y="258457"/>
                    </a:cubicBezTo>
                    <a:cubicBezTo>
                      <a:pt x="938939" y="256649"/>
                      <a:pt x="941651" y="253938"/>
                      <a:pt x="944362" y="253938"/>
                    </a:cubicBezTo>
                    <a:lnTo>
                      <a:pt x="944362" y="253938"/>
                    </a:lnTo>
                    <a:close/>
                    <a:moveTo>
                      <a:pt x="925384" y="253938"/>
                    </a:moveTo>
                    <a:cubicBezTo>
                      <a:pt x="928095" y="253938"/>
                      <a:pt x="929903" y="255746"/>
                      <a:pt x="929903" y="258457"/>
                    </a:cubicBezTo>
                    <a:cubicBezTo>
                      <a:pt x="929903" y="261168"/>
                      <a:pt x="928095" y="262975"/>
                      <a:pt x="925384" y="262975"/>
                    </a:cubicBezTo>
                    <a:cubicBezTo>
                      <a:pt x="922673" y="262975"/>
                      <a:pt x="920866" y="261168"/>
                      <a:pt x="920866" y="258457"/>
                    </a:cubicBezTo>
                    <a:cubicBezTo>
                      <a:pt x="920866" y="256649"/>
                      <a:pt x="922673" y="253938"/>
                      <a:pt x="925384" y="253938"/>
                    </a:cubicBezTo>
                    <a:lnTo>
                      <a:pt x="925384" y="253938"/>
                    </a:lnTo>
                    <a:close/>
                    <a:moveTo>
                      <a:pt x="906406" y="253938"/>
                    </a:moveTo>
                    <a:cubicBezTo>
                      <a:pt x="909117" y="253938"/>
                      <a:pt x="910925" y="255746"/>
                      <a:pt x="910925" y="258457"/>
                    </a:cubicBezTo>
                    <a:cubicBezTo>
                      <a:pt x="910925" y="261168"/>
                      <a:pt x="909117" y="262975"/>
                      <a:pt x="906406" y="262975"/>
                    </a:cubicBezTo>
                    <a:cubicBezTo>
                      <a:pt x="903695" y="262975"/>
                      <a:pt x="901888" y="261168"/>
                      <a:pt x="901888" y="258457"/>
                    </a:cubicBezTo>
                    <a:cubicBezTo>
                      <a:pt x="901888" y="256649"/>
                      <a:pt x="903695" y="253938"/>
                      <a:pt x="906406" y="253938"/>
                    </a:cubicBezTo>
                    <a:lnTo>
                      <a:pt x="906406" y="253938"/>
                    </a:lnTo>
                    <a:close/>
                    <a:moveTo>
                      <a:pt x="887429" y="253938"/>
                    </a:moveTo>
                    <a:cubicBezTo>
                      <a:pt x="890140" y="253938"/>
                      <a:pt x="891947" y="255746"/>
                      <a:pt x="891947" y="258457"/>
                    </a:cubicBezTo>
                    <a:cubicBezTo>
                      <a:pt x="891947" y="261168"/>
                      <a:pt x="890140" y="262975"/>
                      <a:pt x="887429" y="262975"/>
                    </a:cubicBezTo>
                    <a:cubicBezTo>
                      <a:pt x="884718" y="262975"/>
                      <a:pt x="882910" y="261168"/>
                      <a:pt x="882910" y="258457"/>
                    </a:cubicBezTo>
                    <a:cubicBezTo>
                      <a:pt x="882910" y="256649"/>
                      <a:pt x="884718" y="253938"/>
                      <a:pt x="887429" y="253938"/>
                    </a:cubicBezTo>
                    <a:lnTo>
                      <a:pt x="887429" y="253938"/>
                    </a:lnTo>
                    <a:close/>
                    <a:moveTo>
                      <a:pt x="868451" y="253938"/>
                    </a:moveTo>
                    <a:cubicBezTo>
                      <a:pt x="871162" y="253938"/>
                      <a:pt x="872970" y="255746"/>
                      <a:pt x="872970" y="258457"/>
                    </a:cubicBezTo>
                    <a:cubicBezTo>
                      <a:pt x="872970" y="261168"/>
                      <a:pt x="871162" y="262975"/>
                      <a:pt x="868451" y="262975"/>
                    </a:cubicBezTo>
                    <a:cubicBezTo>
                      <a:pt x="865740" y="262975"/>
                      <a:pt x="863933" y="261168"/>
                      <a:pt x="863933" y="258457"/>
                    </a:cubicBezTo>
                    <a:cubicBezTo>
                      <a:pt x="863933" y="256649"/>
                      <a:pt x="866644" y="253938"/>
                      <a:pt x="868451" y="253938"/>
                    </a:cubicBezTo>
                    <a:lnTo>
                      <a:pt x="868451" y="253938"/>
                    </a:lnTo>
                    <a:close/>
                    <a:moveTo>
                      <a:pt x="850377" y="253938"/>
                    </a:moveTo>
                    <a:cubicBezTo>
                      <a:pt x="853088" y="253938"/>
                      <a:pt x="854896" y="255746"/>
                      <a:pt x="854896" y="258457"/>
                    </a:cubicBezTo>
                    <a:cubicBezTo>
                      <a:pt x="854896" y="261168"/>
                      <a:pt x="853088" y="262975"/>
                      <a:pt x="850377" y="262975"/>
                    </a:cubicBezTo>
                    <a:cubicBezTo>
                      <a:pt x="847666" y="262975"/>
                      <a:pt x="845859" y="261168"/>
                      <a:pt x="845859" y="258457"/>
                    </a:cubicBezTo>
                    <a:cubicBezTo>
                      <a:pt x="844955" y="256649"/>
                      <a:pt x="847666" y="253938"/>
                      <a:pt x="850377" y="253938"/>
                    </a:cubicBezTo>
                    <a:lnTo>
                      <a:pt x="850377" y="253938"/>
                    </a:lnTo>
                    <a:close/>
                    <a:moveTo>
                      <a:pt x="990450" y="244901"/>
                    </a:moveTo>
                    <a:cubicBezTo>
                      <a:pt x="993161" y="244901"/>
                      <a:pt x="994969" y="246709"/>
                      <a:pt x="994969" y="249420"/>
                    </a:cubicBezTo>
                    <a:cubicBezTo>
                      <a:pt x="994969" y="252131"/>
                      <a:pt x="993161" y="253938"/>
                      <a:pt x="990450" y="253938"/>
                    </a:cubicBezTo>
                    <a:cubicBezTo>
                      <a:pt x="987739" y="253938"/>
                      <a:pt x="985932" y="252131"/>
                      <a:pt x="985932" y="249420"/>
                    </a:cubicBezTo>
                    <a:cubicBezTo>
                      <a:pt x="985932" y="246709"/>
                      <a:pt x="988643" y="244901"/>
                      <a:pt x="990450" y="244901"/>
                    </a:cubicBezTo>
                    <a:lnTo>
                      <a:pt x="990450" y="244901"/>
                    </a:lnTo>
                    <a:close/>
                    <a:moveTo>
                      <a:pt x="972376" y="244901"/>
                    </a:moveTo>
                    <a:cubicBezTo>
                      <a:pt x="975087" y="244901"/>
                      <a:pt x="976895" y="246709"/>
                      <a:pt x="976895" y="249420"/>
                    </a:cubicBezTo>
                    <a:cubicBezTo>
                      <a:pt x="976895" y="252131"/>
                      <a:pt x="975087" y="253938"/>
                      <a:pt x="972376" y="253938"/>
                    </a:cubicBezTo>
                    <a:cubicBezTo>
                      <a:pt x="969665" y="253938"/>
                      <a:pt x="967858" y="252131"/>
                      <a:pt x="967858" y="249420"/>
                    </a:cubicBezTo>
                    <a:cubicBezTo>
                      <a:pt x="967858" y="246709"/>
                      <a:pt x="969665" y="244901"/>
                      <a:pt x="972376" y="244901"/>
                    </a:cubicBezTo>
                    <a:lnTo>
                      <a:pt x="972376" y="244901"/>
                    </a:lnTo>
                    <a:close/>
                    <a:moveTo>
                      <a:pt x="953399" y="244901"/>
                    </a:moveTo>
                    <a:cubicBezTo>
                      <a:pt x="956110" y="244901"/>
                      <a:pt x="957917" y="246709"/>
                      <a:pt x="957917" y="249420"/>
                    </a:cubicBezTo>
                    <a:cubicBezTo>
                      <a:pt x="957917" y="252131"/>
                      <a:pt x="956110" y="253938"/>
                      <a:pt x="953399" y="253938"/>
                    </a:cubicBezTo>
                    <a:cubicBezTo>
                      <a:pt x="950688" y="253938"/>
                      <a:pt x="948880" y="252131"/>
                      <a:pt x="948880" y="249420"/>
                    </a:cubicBezTo>
                    <a:cubicBezTo>
                      <a:pt x="948880" y="246709"/>
                      <a:pt x="950688" y="244901"/>
                      <a:pt x="953399" y="244901"/>
                    </a:cubicBezTo>
                    <a:lnTo>
                      <a:pt x="953399" y="244901"/>
                    </a:lnTo>
                    <a:close/>
                    <a:moveTo>
                      <a:pt x="934421" y="244901"/>
                    </a:moveTo>
                    <a:cubicBezTo>
                      <a:pt x="937132" y="244901"/>
                      <a:pt x="938939" y="246709"/>
                      <a:pt x="938939" y="249420"/>
                    </a:cubicBezTo>
                    <a:cubicBezTo>
                      <a:pt x="938939" y="252131"/>
                      <a:pt x="937132" y="253938"/>
                      <a:pt x="934421" y="253938"/>
                    </a:cubicBezTo>
                    <a:cubicBezTo>
                      <a:pt x="931710" y="253938"/>
                      <a:pt x="929903" y="252131"/>
                      <a:pt x="929903" y="249420"/>
                    </a:cubicBezTo>
                    <a:cubicBezTo>
                      <a:pt x="929903" y="246709"/>
                      <a:pt x="931710" y="244901"/>
                      <a:pt x="934421" y="244901"/>
                    </a:cubicBezTo>
                    <a:lnTo>
                      <a:pt x="934421" y="244901"/>
                    </a:lnTo>
                    <a:close/>
                    <a:moveTo>
                      <a:pt x="915443" y="244901"/>
                    </a:moveTo>
                    <a:cubicBezTo>
                      <a:pt x="918154" y="244901"/>
                      <a:pt x="919962" y="246709"/>
                      <a:pt x="919962" y="249420"/>
                    </a:cubicBezTo>
                    <a:cubicBezTo>
                      <a:pt x="919962" y="252131"/>
                      <a:pt x="918154" y="253938"/>
                      <a:pt x="915443" y="253938"/>
                    </a:cubicBezTo>
                    <a:cubicBezTo>
                      <a:pt x="912732" y="253938"/>
                      <a:pt x="910925" y="252131"/>
                      <a:pt x="910925" y="249420"/>
                    </a:cubicBezTo>
                    <a:cubicBezTo>
                      <a:pt x="910925" y="246709"/>
                      <a:pt x="912732" y="244901"/>
                      <a:pt x="915443" y="244901"/>
                    </a:cubicBezTo>
                    <a:lnTo>
                      <a:pt x="915443" y="244901"/>
                    </a:lnTo>
                    <a:close/>
                    <a:moveTo>
                      <a:pt x="897369" y="244901"/>
                    </a:moveTo>
                    <a:cubicBezTo>
                      <a:pt x="900081" y="244901"/>
                      <a:pt x="901888" y="246709"/>
                      <a:pt x="901888" y="249420"/>
                    </a:cubicBezTo>
                    <a:cubicBezTo>
                      <a:pt x="901888" y="252131"/>
                      <a:pt x="900081" y="253938"/>
                      <a:pt x="897369" y="253938"/>
                    </a:cubicBezTo>
                    <a:cubicBezTo>
                      <a:pt x="894658" y="253938"/>
                      <a:pt x="892851" y="252131"/>
                      <a:pt x="892851" y="249420"/>
                    </a:cubicBezTo>
                    <a:cubicBezTo>
                      <a:pt x="891947" y="246709"/>
                      <a:pt x="894658" y="244901"/>
                      <a:pt x="897369" y="244901"/>
                    </a:cubicBezTo>
                    <a:lnTo>
                      <a:pt x="897369" y="244901"/>
                    </a:lnTo>
                    <a:close/>
                    <a:moveTo>
                      <a:pt x="878392" y="244901"/>
                    </a:moveTo>
                    <a:cubicBezTo>
                      <a:pt x="881103" y="244901"/>
                      <a:pt x="882910" y="246709"/>
                      <a:pt x="882910" y="249420"/>
                    </a:cubicBezTo>
                    <a:cubicBezTo>
                      <a:pt x="882910" y="252131"/>
                      <a:pt x="881103" y="253938"/>
                      <a:pt x="878392" y="253938"/>
                    </a:cubicBezTo>
                    <a:cubicBezTo>
                      <a:pt x="875681" y="253938"/>
                      <a:pt x="873873" y="252131"/>
                      <a:pt x="873873" y="249420"/>
                    </a:cubicBezTo>
                    <a:cubicBezTo>
                      <a:pt x="873873" y="246709"/>
                      <a:pt x="875681" y="244901"/>
                      <a:pt x="878392" y="244901"/>
                    </a:cubicBezTo>
                    <a:lnTo>
                      <a:pt x="878392" y="244901"/>
                    </a:lnTo>
                    <a:close/>
                    <a:moveTo>
                      <a:pt x="859414" y="244901"/>
                    </a:moveTo>
                    <a:cubicBezTo>
                      <a:pt x="862125" y="244901"/>
                      <a:pt x="863933" y="246709"/>
                      <a:pt x="863933" y="249420"/>
                    </a:cubicBezTo>
                    <a:cubicBezTo>
                      <a:pt x="863933" y="252131"/>
                      <a:pt x="862125" y="253938"/>
                      <a:pt x="859414" y="253938"/>
                    </a:cubicBezTo>
                    <a:cubicBezTo>
                      <a:pt x="856703" y="253938"/>
                      <a:pt x="854896" y="252131"/>
                      <a:pt x="854896" y="249420"/>
                    </a:cubicBezTo>
                    <a:cubicBezTo>
                      <a:pt x="854896" y="246709"/>
                      <a:pt x="856703" y="244901"/>
                      <a:pt x="859414" y="244901"/>
                    </a:cubicBezTo>
                    <a:lnTo>
                      <a:pt x="859414" y="244901"/>
                    </a:lnTo>
                    <a:close/>
                    <a:moveTo>
                      <a:pt x="981413" y="234057"/>
                    </a:moveTo>
                    <a:cubicBezTo>
                      <a:pt x="984124" y="234057"/>
                      <a:pt x="985932" y="235864"/>
                      <a:pt x="985932" y="238576"/>
                    </a:cubicBezTo>
                    <a:cubicBezTo>
                      <a:pt x="985932" y="241287"/>
                      <a:pt x="984124" y="243094"/>
                      <a:pt x="981413" y="243094"/>
                    </a:cubicBezTo>
                    <a:cubicBezTo>
                      <a:pt x="978702" y="243094"/>
                      <a:pt x="976895" y="241287"/>
                      <a:pt x="976895" y="238576"/>
                    </a:cubicBezTo>
                    <a:cubicBezTo>
                      <a:pt x="976895" y="235864"/>
                      <a:pt x="978702" y="234057"/>
                      <a:pt x="981413" y="234057"/>
                    </a:cubicBezTo>
                    <a:lnTo>
                      <a:pt x="981413" y="234057"/>
                    </a:lnTo>
                    <a:close/>
                    <a:moveTo>
                      <a:pt x="962436" y="234057"/>
                    </a:moveTo>
                    <a:cubicBezTo>
                      <a:pt x="965147" y="234057"/>
                      <a:pt x="966954" y="235864"/>
                      <a:pt x="966954" y="238576"/>
                    </a:cubicBezTo>
                    <a:cubicBezTo>
                      <a:pt x="966954" y="241287"/>
                      <a:pt x="965147" y="243094"/>
                      <a:pt x="962436" y="243094"/>
                    </a:cubicBezTo>
                    <a:cubicBezTo>
                      <a:pt x="959724" y="243094"/>
                      <a:pt x="957917" y="241287"/>
                      <a:pt x="957917" y="238576"/>
                    </a:cubicBezTo>
                    <a:cubicBezTo>
                      <a:pt x="957917" y="235864"/>
                      <a:pt x="960628" y="234057"/>
                      <a:pt x="962436" y="234057"/>
                    </a:cubicBezTo>
                    <a:lnTo>
                      <a:pt x="962436" y="234057"/>
                    </a:lnTo>
                    <a:close/>
                    <a:moveTo>
                      <a:pt x="944362" y="234057"/>
                    </a:moveTo>
                    <a:cubicBezTo>
                      <a:pt x="947073" y="234057"/>
                      <a:pt x="948880" y="235864"/>
                      <a:pt x="948880" y="238576"/>
                    </a:cubicBezTo>
                    <a:cubicBezTo>
                      <a:pt x="948880" y="241287"/>
                      <a:pt x="947073" y="243094"/>
                      <a:pt x="944362" y="243094"/>
                    </a:cubicBezTo>
                    <a:cubicBezTo>
                      <a:pt x="941651" y="243094"/>
                      <a:pt x="939843" y="241287"/>
                      <a:pt x="939843" y="238576"/>
                    </a:cubicBezTo>
                    <a:cubicBezTo>
                      <a:pt x="938939" y="235864"/>
                      <a:pt x="941651" y="234057"/>
                      <a:pt x="944362" y="234057"/>
                    </a:cubicBezTo>
                    <a:lnTo>
                      <a:pt x="944362" y="234057"/>
                    </a:lnTo>
                    <a:close/>
                    <a:moveTo>
                      <a:pt x="925384" y="234057"/>
                    </a:moveTo>
                    <a:cubicBezTo>
                      <a:pt x="928095" y="234057"/>
                      <a:pt x="929903" y="235864"/>
                      <a:pt x="929903" y="238576"/>
                    </a:cubicBezTo>
                    <a:cubicBezTo>
                      <a:pt x="929903" y="241287"/>
                      <a:pt x="928095" y="243094"/>
                      <a:pt x="925384" y="243094"/>
                    </a:cubicBezTo>
                    <a:cubicBezTo>
                      <a:pt x="922673" y="243094"/>
                      <a:pt x="920866" y="241287"/>
                      <a:pt x="920866" y="238576"/>
                    </a:cubicBezTo>
                    <a:cubicBezTo>
                      <a:pt x="920866" y="235864"/>
                      <a:pt x="922673" y="234057"/>
                      <a:pt x="925384" y="234057"/>
                    </a:cubicBezTo>
                    <a:lnTo>
                      <a:pt x="925384" y="234057"/>
                    </a:lnTo>
                    <a:close/>
                    <a:moveTo>
                      <a:pt x="906406" y="234057"/>
                    </a:moveTo>
                    <a:cubicBezTo>
                      <a:pt x="909117" y="234057"/>
                      <a:pt x="910925" y="235864"/>
                      <a:pt x="910925" y="238576"/>
                    </a:cubicBezTo>
                    <a:cubicBezTo>
                      <a:pt x="910925" y="241287"/>
                      <a:pt x="909117" y="243094"/>
                      <a:pt x="906406" y="243094"/>
                    </a:cubicBezTo>
                    <a:cubicBezTo>
                      <a:pt x="903695" y="243094"/>
                      <a:pt x="901888" y="241287"/>
                      <a:pt x="901888" y="238576"/>
                    </a:cubicBezTo>
                    <a:cubicBezTo>
                      <a:pt x="901888" y="235864"/>
                      <a:pt x="903695" y="234057"/>
                      <a:pt x="906406" y="234057"/>
                    </a:cubicBezTo>
                    <a:lnTo>
                      <a:pt x="906406" y="234057"/>
                    </a:lnTo>
                    <a:close/>
                    <a:moveTo>
                      <a:pt x="887429" y="234057"/>
                    </a:moveTo>
                    <a:cubicBezTo>
                      <a:pt x="890140" y="234057"/>
                      <a:pt x="891947" y="235864"/>
                      <a:pt x="891947" y="238576"/>
                    </a:cubicBezTo>
                    <a:cubicBezTo>
                      <a:pt x="891947" y="241287"/>
                      <a:pt x="890140" y="243094"/>
                      <a:pt x="887429" y="243094"/>
                    </a:cubicBezTo>
                    <a:cubicBezTo>
                      <a:pt x="884718" y="243094"/>
                      <a:pt x="882910" y="241287"/>
                      <a:pt x="882910" y="238576"/>
                    </a:cubicBezTo>
                    <a:cubicBezTo>
                      <a:pt x="882910" y="235864"/>
                      <a:pt x="884718" y="234057"/>
                      <a:pt x="887429" y="234057"/>
                    </a:cubicBezTo>
                    <a:lnTo>
                      <a:pt x="887429" y="234057"/>
                    </a:lnTo>
                    <a:close/>
                    <a:moveTo>
                      <a:pt x="868451" y="234057"/>
                    </a:moveTo>
                    <a:cubicBezTo>
                      <a:pt x="871162" y="234057"/>
                      <a:pt x="872970" y="235864"/>
                      <a:pt x="872970" y="238576"/>
                    </a:cubicBezTo>
                    <a:cubicBezTo>
                      <a:pt x="872970" y="241287"/>
                      <a:pt x="871162" y="243094"/>
                      <a:pt x="868451" y="243094"/>
                    </a:cubicBezTo>
                    <a:cubicBezTo>
                      <a:pt x="865740" y="243094"/>
                      <a:pt x="863933" y="241287"/>
                      <a:pt x="863933" y="238576"/>
                    </a:cubicBezTo>
                    <a:cubicBezTo>
                      <a:pt x="863933" y="235864"/>
                      <a:pt x="866644" y="234057"/>
                      <a:pt x="868451" y="234057"/>
                    </a:cubicBezTo>
                    <a:lnTo>
                      <a:pt x="868451" y="234057"/>
                    </a:lnTo>
                    <a:close/>
                    <a:moveTo>
                      <a:pt x="850377" y="234057"/>
                    </a:moveTo>
                    <a:cubicBezTo>
                      <a:pt x="853088" y="234057"/>
                      <a:pt x="854896" y="235864"/>
                      <a:pt x="854896" y="238576"/>
                    </a:cubicBezTo>
                    <a:cubicBezTo>
                      <a:pt x="854896" y="241287"/>
                      <a:pt x="853088" y="243094"/>
                      <a:pt x="850377" y="243094"/>
                    </a:cubicBezTo>
                    <a:cubicBezTo>
                      <a:pt x="847666" y="243094"/>
                      <a:pt x="845859" y="241287"/>
                      <a:pt x="845859" y="238576"/>
                    </a:cubicBezTo>
                    <a:cubicBezTo>
                      <a:pt x="844955" y="235864"/>
                      <a:pt x="847666" y="234057"/>
                      <a:pt x="850377" y="234057"/>
                    </a:cubicBezTo>
                    <a:lnTo>
                      <a:pt x="850377" y="234057"/>
                    </a:lnTo>
                    <a:close/>
                    <a:moveTo>
                      <a:pt x="990450" y="225020"/>
                    </a:moveTo>
                    <a:cubicBezTo>
                      <a:pt x="993161" y="225020"/>
                      <a:pt x="994969" y="226828"/>
                      <a:pt x="994969" y="229539"/>
                    </a:cubicBezTo>
                    <a:cubicBezTo>
                      <a:pt x="994969" y="232250"/>
                      <a:pt x="993161" y="234057"/>
                      <a:pt x="990450" y="234057"/>
                    </a:cubicBezTo>
                    <a:cubicBezTo>
                      <a:pt x="987739" y="234057"/>
                      <a:pt x="985932" y="232250"/>
                      <a:pt x="985932" y="229539"/>
                    </a:cubicBezTo>
                    <a:cubicBezTo>
                      <a:pt x="985932" y="226828"/>
                      <a:pt x="988643" y="225020"/>
                      <a:pt x="990450" y="225020"/>
                    </a:cubicBezTo>
                    <a:lnTo>
                      <a:pt x="990450" y="225020"/>
                    </a:lnTo>
                    <a:close/>
                    <a:moveTo>
                      <a:pt x="972376" y="225020"/>
                    </a:moveTo>
                    <a:cubicBezTo>
                      <a:pt x="975087" y="225020"/>
                      <a:pt x="976895" y="226828"/>
                      <a:pt x="976895" y="229539"/>
                    </a:cubicBezTo>
                    <a:cubicBezTo>
                      <a:pt x="976895" y="232250"/>
                      <a:pt x="975087" y="234057"/>
                      <a:pt x="972376" y="234057"/>
                    </a:cubicBezTo>
                    <a:cubicBezTo>
                      <a:pt x="969665" y="234057"/>
                      <a:pt x="967858" y="232250"/>
                      <a:pt x="967858" y="229539"/>
                    </a:cubicBezTo>
                    <a:cubicBezTo>
                      <a:pt x="967858" y="226828"/>
                      <a:pt x="969665" y="225020"/>
                      <a:pt x="972376" y="225020"/>
                    </a:cubicBezTo>
                    <a:lnTo>
                      <a:pt x="972376" y="225020"/>
                    </a:lnTo>
                    <a:close/>
                    <a:moveTo>
                      <a:pt x="953399" y="225020"/>
                    </a:moveTo>
                    <a:cubicBezTo>
                      <a:pt x="956110" y="225020"/>
                      <a:pt x="957917" y="226828"/>
                      <a:pt x="957917" y="229539"/>
                    </a:cubicBezTo>
                    <a:cubicBezTo>
                      <a:pt x="957917" y="232250"/>
                      <a:pt x="956110" y="234057"/>
                      <a:pt x="953399" y="234057"/>
                    </a:cubicBezTo>
                    <a:cubicBezTo>
                      <a:pt x="950688" y="234057"/>
                      <a:pt x="948880" y="232250"/>
                      <a:pt x="948880" y="229539"/>
                    </a:cubicBezTo>
                    <a:cubicBezTo>
                      <a:pt x="948880" y="226828"/>
                      <a:pt x="950688" y="225020"/>
                      <a:pt x="953399" y="225020"/>
                    </a:cubicBezTo>
                    <a:lnTo>
                      <a:pt x="953399" y="225020"/>
                    </a:lnTo>
                    <a:close/>
                    <a:moveTo>
                      <a:pt x="934421" y="225020"/>
                    </a:moveTo>
                    <a:cubicBezTo>
                      <a:pt x="937132" y="225020"/>
                      <a:pt x="938939" y="226828"/>
                      <a:pt x="938939" y="229539"/>
                    </a:cubicBezTo>
                    <a:cubicBezTo>
                      <a:pt x="938939" y="232250"/>
                      <a:pt x="937132" y="234057"/>
                      <a:pt x="934421" y="234057"/>
                    </a:cubicBezTo>
                    <a:cubicBezTo>
                      <a:pt x="931710" y="234057"/>
                      <a:pt x="929903" y="232250"/>
                      <a:pt x="929903" y="229539"/>
                    </a:cubicBezTo>
                    <a:cubicBezTo>
                      <a:pt x="929903" y="226828"/>
                      <a:pt x="931710" y="225020"/>
                      <a:pt x="934421" y="225020"/>
                    </a:cubicBezTo>
                    <a:lnTo>
                      <a:pt x="934421" y="225020"/>
                    </a:lnTo>
                    <a:close/>
                    <a:moveTo>
                      <a:pt x="915443" y="225020"/>
                    </a:moveTo>
                    <a:cubicBezTo>
                      <a:pt x="918154" y="225020"/>
                      <a:pt x="919962" y="226828"/>
                      <a:pt x="919962" y="229539"/>
                    </a:cubicBezTo>
                    <a:cubicBezTo>
                      <a:pt x="919962" y="232250"/>
                      <a:pt x="918154" y="234057"/>
                      <a:pt x="915443" y="234057"/>
                    </a:cubicBezTo>
                    <a:cubicBezTo>
                      <a:pt x="912732" y="234057"/>
                      <a:pt x="910925" y="232250"/>
                      <a:pt x="910925" y="229539"/>
                    </a:cubicBezTo>
                    <a:cubicBezTo>
                      <a:pt x="910925" y="226828"/>
                      <a:pt x="912732" y="225020"/>
                      <a:pt x="915443" y="225020"/>
                    </a:cubicBezTo>
                    <a:lnTo>
                      <a:pt x="915443" y="225020"/>
                    </a:lnTo>
                    <a:close/>
                    <a:moveTo>
                      <a:pt x="897369" y="225020"/>
                    </a:moveTo>
                    <a:cubicBezTo>
                      <a:pt x="900081" y="225020"/>
                      <a:pt x="901888" y="226828"/>
                      <a:pt x="901888" y="229539"/>
                    </a:cubicBezTo>
                    <a:cubicBezTo>
                      <a:pt x="901888" y="232250"/>
                      <a:pt x="900081" y="234057"/>
                      <a:pt x="897369" y="234057"/>
                    </a:cubicBezTo>
                    <a:cubicBezTo>
                      <a:pt x="894658" y="234057"/>
                      <a:pt x="892851" y="232250"/>
                      <a:pt x="892851" y="229539"/>
                    </a:cubicBezTo>
                    <a:cubicBezTo>
                      <a:pt x="891947" y="226828"/>
                      <a:pt x="894658" y="225020"/>
                      <a:pt x="897369" y="225020"/>
                    </a:cubicBezTo>
                    <a:lnTo>
                      <a:pt x="897369" y="225020"/>
                    </a:lnTo>
                    <a:close/>
                    <a:moveTo>
                      <a:pt x="878392" y="225020"/>
                    </a:moveTo>
                    <a:cubicBezTo>
                      <a:pt x="881103" y="225020"/>
                      <a:pt x="882910" y="226828"/>
                      <a:pt x="882910" y="229539"/>
                    </a:cubicBezTo>
                    <a:cubicBezTo>
                      <a:pt x="882910" y="232250"/>
                      <a:pt x="881103" y="234057"/>
                      <a:pt x="878392" y="234057"/>
                    </a:cubicBezTo>
                    <a:cubicBezTo>
                      <a:pt x="875681" y="234057"/>
                      <a:pt x="873873" y="232250"/>
                      <a:pt x="873873" y="229539"/>
                    </a:cubicBezTo>
                    <a:cubicBezTo>
                      <a:pt x="873873" y="226828"/>
                      <a:pt x="875681" y="225020"/>
                      <a:pt x="878392" y="225020"/>
                    </a:cubicBezTo>
                    <a:lnTo>
                      <a:pt x="878392" y="225020"/>
                    </a:lnTo>
                    <a:close/>
                    <a:moveTo>
                      <a:pt x="859414" y="225020"/>
                    </a:moveTo>
                    <a:cubicBezTo>
                      <a:pt x="862125" y="225020"/>
                      <a:pt x="863933" y="226828"/>
                      <a:pt x="863933" y="229539"/>
                    </a:cubicBezTo>
                    <a:cubicBezTo>
                      <a:pt x="863933" y="232250"/>
                      <a:pt x="862125" y="234057"/>
                      <a:pt x="859414" y="234057"/>
                    </a:cubicBezTo>
                    <a:cubicBezTo>
                      <a:pt x="856703" y="234057"/>
                      <a:pt x="854896" y="232250"/>
                      <a:pt x="854896" y="229539"/>
                    </a:cubicBezTo>
                    <a:cubicBezTo>
                      <a:pt x="854896" y="226828"/>
                      <a:pt x="856703" y="225020"/>
                      <a:pt x="859414" y="225020"/>
                    </a:cubicBezTo>
                    <a:lnTo>
                      <a:pt x="859414" y="225020"/>
                    </a:lnTo>
                    <a:close/>
                    <a:moveTo>
                      <a:pt x="981413" y="214176"/>
                    </a:moveTo>
                    <a:cubicBezTo>
                      <a:pt x="984124" y="214176"/>
                      <a:pt x="985932" y="215983"/>
                      <a:pt x="985932" y="218694"/>
                    </a:cubicBezTo>
                    <a:cubicBezTo>
                      <a:pt x="985932" y="221405"/>
                      <a:pt x="984124" y="223213"/>
                      <a:pt x="981413" y="223213"/>
                    </a:cubicBezTo>
                    <a:cubicBezTo>
                      <a:pt x="978702" y="223213"/>
                      <a:pt x="976895" y="221405"/>
                      <a:pt x="976895" y="218694"/>
                    </a:cubicBezTo>
                    <a:cubicBezTo>
                      <a:pt x="976895" y="215983"/>
                      <a:pt x="978702" y="214176"/>
                      <a:pt x="981413" y="214176"/>
                    </a:cubicBezTo>
                    <a:lnTo>
                      <a:pt x="981413" y="214176"/>
                    </a:lnTo>
                    <a:close/>
                    <a:moveTo>
                      <a:pt x="962436" y="214176"/>
                    </a:moveTo>
                    <a:cubicBezTo>
                      <a:pt x="965147" y="214176"/>
                      <a:pt x="966954" y="215983"/>
                      <a:pt x="966954" y="218694"/>
                    </a:cubicBezTo>
                    <a:cubicBezTo>
                      <a:pt x="966954" y="221405"/>
                      <a:pt x="965147" y="223213"/>
                      <a:pt x="962436" y="223213"/>
                    </a:cubicBezTo>
                    <a:cubicBezTo>
                      <a:pt x="959724" y="223213"/>
                      <a:pt x="957917" y="221405"/>
                      <a:pt x="957917" y="218694"/>
                    </a:cubicBezTo>
                    <a:cubicBezTo>
                      <a:pt x="957917" y="215983"/>
                      <a:pt x="960628" y="214176"/>
                      <a:pt x="962436" y="214176"/>
                    </a:cubicBezTo>
                    <a:lnTo>
                      <a:pt x="962436" y="214176"/>
                    </a:lnTo>
                    <a:close/>
                    <a:moveTo>
                      <a:pt x="944362" y="214176"/>
                    </a:moveTo>
                    <a:cubicBezTo>
                      <a:pt x="947073" y="214176"/>
                      <a:pt x="948880" y="215983"/>
                      <a:pt x="948880" y="218694"/>
                    </a:cubicBezTo>
                    <a:cubicBezTo>
                      <a:pt x="948880" y="221405"/>
                      <a:pt x="947073" y="223213"/>
                      <a:pt x="944362" y="223213"/>
                    </a:cubicBezTo>
                    <a:cubicBezTo>
                      <a:pt x="941651" y="223213"/>
                      <a:pt x="939843" y="221405"/>
                      <a:pt x="939843" y="218694"/>
                    </a:cubicBezTo>
                    <a:cubicBezTo>
                      <a:pt x="938939" y="215983"/>
                      <a:pt x="941651" y="214176"/>
                      <a:pt x="944362" y="214176"/>
                    </a:cubicBezTo>
                    <a:lnTo>
                      <a:pt x="944362" y="214176"/>
                    </a:lnTo>
                    <a:close/>
                    <a:moveTo>
                      <a:pt x="925384" y="214176"/>
                    </a:moveTo>
                    <a:cubicBezTo>
                      <a:pt x="928095" y="214176"/>
                      <a:pt x="929903" y="215983"/>
                      <a:pt x="929903" y="218694"/>
                    </a:cubicBezTo>
                    <a:cubicBezTo>
                      <a:pt x="929903" y="221405"/>
                      <a:pt x="928095" y="223213"/>
                      <a:pt x="925384" y="223213"/>
                    </a:cubicBezTo>
                    <a:cubicBezTo>
                      <a:pt x="922673" y="223213"/>
                      <a:pt x="920866" y="221405"/>
                      <a:pt x="920866" y="218694"/>
                    </a:cubicBezTo>
                    <a:cubicBezTo>
                      <a:pt x="920866" y="215983"/>
                      <a:pt x="922673" y="214176"/>
                      <a:pt x="925384" y="214176"/>
                    </a:cubicBezTo>
                    <a:lnTo>
                      <a:pt x="925384" y="214176"/>
                    </a:lnTo>
                    <a:close/>
                    <a:moveTo>
                      <a:pt x="906406" y="214176"/>
                    </a:moveTo>
                    <a:cubicBezTo>
                      <a:pt x="909117" y="214176"/>
                      <a:pt x="910925" y="215983"/>
                      <a:pt x="910925" y="218694"/>
                    </a:cubicBezTo>
                    <a:cubicBezTo>
                      <a:pt x="910925" y="221405"/>
                      <a:pt x="909117" y="223213"/>
                      <a:pt x="906406" y="223213"/>
                    </a:cubicBezTo>
                    <a:cubicBezTo>
                      <a:pt x="903695" y="223213"/>
                      <a:pt x="901888" y="221405"/>
                      <a:pt x="901888" y="218694"/>
                    </a:cubicBezTo>
                    <a:cubicBezTo>
                      <a:pt x="901888" y="215983"/>
                      <a:pt x="903695" y="214176"/>
                      <a:pt x="906406" y="214176"/>
                    </a:cubicBezTo>
                    <a:lnTo>
                      <a:pt x="906406" y="214176"/>
                    </a:lnTo>
                    <a:close/>
                    <a:moveTo>
                      <a:pt x="887429" y="214176"/>
                    </a:moveTo>
                    <a:cubicBezTo>
                      <a:pt x="890140" y="214176"/>
                      <a:pt x="891947" y="215983"/>
                      <a:pt x="891947" y="218694"/>
                    </a:cubicBezTo>
                    <a:cubicBezTo>
                      <a:pt x="891947" y="221405"/>
                      <a:pt x="890140" y="223213"/>
                      <a:pt x="887429" y="223213"/>
                    </a:cubicBezTo>
                    <a:cubicBezTo>
                      <a:pt x="884718" y="223213"/>
                      <a:pt x="882910" y="221405"/>
                      <a:pt x="882910" y="218694"/>
                    </a:cubicBezTo>
                    <a:cubicBezTo>
                      <a:pt x="882910" y="215983"/>
                      <a:pt x="884718" y="214176"/>
                      <a:pt x="887429" y="214176"/>
                    </a:cubicBezTo>
                    <a:lnTo>
                      <a:pt x="887429" y="214176"/>
                    </a:lnTo>
                    <a:close/>
                    <a:moveTo>
                      <a:pt x="868451" y="214176"/>
                    </a:moveTo>
                    <a:cubicBezTo>
                      <a:pt x="871162" y="214176"/>
                      <a:pt x="872970" y="215983"/>
                      <a:pt x="872970" y="218694"/>
                    </a:cubicBezTo>
                    <a:cubicBezTo>
                      <a:pt x="872970" y="221405"/>
                      <a:pt x="871162" y="223213"/>
                      <a:pt x="868451" y="223213"/>
                    </a:cubicBezTo>
                    <a:cubicBezTo>
                      <a:pt x="865740" y="223213"/>
                      <a:pt x="863933" y="221405"/>
                      <a:pt x="863933" y="218694"/>
                    </a:cubicBezTo>
                    <a:cubicBezTo>
                      <a:pt x="863933" y="215983"/>
                      <a:pt x="866644" y="214176"/>
                      <a:pt x="868451" y="214176"/>
                    </a:cubicBezTo>
                    <a:lnTo>
                      <a:pt x="868451" y="214176"/>
                    </a:lnTo>
                    <a:close/>
                    <a:moveTo>
                      <a:pt x="850377" y="214176"/>
                    </a:moveTo>
                    <a:cubicBezTo>
                      <a:pt x="853088" y="214176"/>
                      <a:pt x="854896" y="215983"/>
                      <a:pt x="854896" y="218694"/>
                    </a:cubicBezTo>
                    <a:cubicBezTo>
                      <a:pt x="854896" y="221405"/>
                      <a:pt x="853088" y="223213"/>
                      <a:pt x="850377" y="223213"/>
                    </a:cubicBezTo>
                    <a:cubicBezTo>
                      <a:pt x="847666" y="223213"/>
                      <a:pt x="845859" y="221405"/>
                      <a:pt x="845859" y="218694"/>
                    </a:cubicBezTo>
                    <a:cubicBezTo>
                      <a:pt x="844955" y="215983"/>
                      <a:pt x="847666" y="214176"/>
                      <a:pt x="850377" y="214176"/>
                    </a:cubicBezTo>
                    <a:lnTo>
                      <a:pt x="850377" y="214176"/>
                    </a:lnTo>
                    <a:close/>
                    <a:moveTo>
                      <a:pt x="972376" y="204235"/>
                    </a:moveTo>
                    <a:cubicBezTo>
                      <a:pt x="975087" y="204235"/>
                      <a:pt x="976895" y="206043"/>
                      <a:pt x="976895" y="208754"/>
                    </a:cubicBezTo>
                    <a:cubicBezTo>
                      <a:pt x="976895" y="211465"/>
                      <a:pt x="975087" y="213272"/>
                      <a:pt x="972376" y="213272"/>
                    </a:cubicBezTo>
                    <a:cubicBezTo>
                      <a:pt x="969665" y="213272"/>
                      <a:pt x="967858" y="211465"/>
                      <a:pt x="967858" y="208754"/>
                    </a:cubicBezTo>
                    <a:cubicBezTo>
                      <a:pt x="967858" y="206043"/>
                      <a:pt x="969665" y="204235"/>
                      <a:pt x="972376" y="204235"/>
                    </a:cubicBezTo>
                    <a:lnTo>
                      <a:pt x="972376" y="204235"/>
                    </a:lnTo>
                    <a:close/>
                    <a:moveTo>
                      <a:pt x="953399" y="204235"/>
                    </a:moveTo>
                    <a:cubicBezTo>
                      <a:pt x="956110" y="204235"/>
                      <a:pt x="957917" y="206043"/>
                      <a:pt x="957917" y="208754"/>
                    </a:cubicBezTo>
                    <a:cubicBezTo>
                      <a:pt x="957917" y="211465"/>
                      <a:pt x="956110" y="213272"/>
                      <a:pt x="953399" y="213272"/>
                    </a:cubicBezTo>
                    <a:cubicBezTo>
                      <a:pt x="950688" y="213272"/>
                      <a:pt x="948880" y="211465"/>
                      <a:pt x="948880" y="208754"/>
                    </a:cubicBezTo>
                    <a:cubicBezTo>
                      <a:pt x="948880" y="206043"/>
                      <a:pt x="950688" y="204235"/>
                      <a:pt x="953399" y="204235"/>
                    </a:cubicBezTo>
                    <a:lnTo>
                      <a:pt x="953399" y="204235"/>
                    </a:lnTo>
                    <a:close/>
                    <a:moveTo>
                      <a:pt x="934421" y="204235"/>
                    </a:moveTo>
                    <a:cubicBezTo>
                      <a:pt x="937132" y="204235"/>
                      <a:pt x="938939" y="206043"/>
                      <a:pt x="938939" y="208754"/>
                    </a:cubicBezTo>
                    <a:cubicBezTo>
                      <a:pt x="938939" y="211465"/>
                      <a:pt x="937132" y="213272"/>
                      <a:pt x="934421" y="213272"/>
                    </a:cubicBezTo>
                    <a:cubicBezTo>
                      <a:pt x="931710" y="213272"/>
                      <a:pt x="929903" y="211465"/>
                      <a:pt x="929903" y="208754"/>
                    </a:cubicBezTo>
                    <a:cubicBezTo>
                      <a:pt x="929903" y="206043"/>
                      <a:pt x="931710" y="204235"/>
                      <a:pt x="934421" y="204235"/>
                    </a:cubicBezTo>
                    <a:lnTo>
                      <a:pt x="934421" y="204235"/>
                    </a:lnTo>
                    <a:close/>
                    <a:moveTo>
                      <a:pt x="915443" y="204235"/>
                    </a:moveTo>
                    <a:cubicBezTo>
                      <a:pt x="918154" y="204235"/>
                      <a:pt x="919962" y="206043"/>
                      <a:pt x="919962" y="208754"/>
                    </a:cubicBezTo>
                    <a:cubicBezTo>
                      <a:pt x="919962" y="211465"/>
                      <a:pt x="918154" y="213272"/>
                      <a:pt x="915443" y="213272"/>
                    </a:cubicBezTo>
                    <a:cubicBezTo>
                      <a:pt x="912732" y="213272"/>
                      <a:pt x="910925" y="211465"/>
                      <a:pt x="910925" y="208754"/>
                    </a:cubicBezTo>
                    <a:cubicBezTo>
                      <a:pt x="910925" y="206043"/>
                      <a:pt x="912732" y="204235"/>
                      <a:pt x="915443" y="204235"/>
                    </a:cubicBezTo>
                    <a:lnTo>
                      <a:pt x="915443" y="204235"/>
                    </a:lnTo>
                    <a:close/>
                    <a:moveTo>
                      <a:pt x="897369" y="204235"/>
                    </a:moveTo>
                    <a:cubicBezTo>
                      <a:pt x="900081" y="204235"/>
                      <a:pt x="901888" y="206043"/>
                      <a:pt x="901888" y="208754"/>
                    </a:cubicBezTo>
                    <a:cubicBezTo>
                      <a:pt x="901888" y="211465"/>
                      <a:pt x="900081" y="213272"/>
                      <a:pt x="897369" y="213272"/>
                    </a:cubicBezTo>
                    <a:cubicBezTo>
                      <a:pt x="894658" y="213272"/>
                      <a:pt x="892851" y="211465"/>
                      <a:pt x="892851" y="208754"/>
                    </a:cubicBezTo>
                    <a:cubicBezTo>
                      <a:pt x="891947" y="206043"/>
                      <a:pt x="894658" y="204235"/>
                      <a:pt x="897369" y="204235"/>
                    </a:cubicBezTo>
                    <a:lnTo>
                      <a:pt x="897369" y="204235"/>
                    </a:lnTo>
                    <a:close/>
                    <a:moveTo>
                      <a:pt x="878392" y="204235"/>
                    </a:moveTo>
                    <a:cubicBezTo>
                      <a:pt x="881103" y="204235"/>
                      <a:pt x="882910" y="206043"/>
                      <a:pt x="882910" y="208754"/>
                    </a:cubicBezTo>
                    <a:cubicBezTo>
                      <a:pt x="882910" y="211465"/>
                      <a:pt x="881103" y="213272"/>
                      <a:pt x="878392" y="213272"/>
                    </a:cubicBezTo>
                    <a:cubicBezTo>
                      <a:pt x="875681" y="213272"/>
                      <a:pt x="873873" y="211465"/>
                      <a:pt x="873873" y="208754"/>
                    </a:cubicBezTo>
                    <a:cubicBezTo>
                      <a:pt x="873873" y="206043"/>
                      <a:pt x="875681" y="204235"/>
                      <a:pt x="878392" y="204235"/>
                    </a:cubicBezTo>
                    <a:lnTo>
                      <a:pt x="878392" y="204235"/>
                    </a:lnTo>
                    <a:close/>
                    <a:moveTo>
                      <a:pt x="859414" y="204235"/>
                    </a:moveTo>
                    <a:cubicBezTo>
                      <a:pt x="862125" y="204235"/>
                      <a:pt x="863933" y="206043"/>
                      <a:pt x="863933" y="208754"/>
                    </a:cubicBezTo>
                    <a:cubicBezTo>
                      <a:pt x="863933" y="211465"/>
                      <a:pt x="862125" y="213272"/>
                      <a:pt x="859414" y="213272"/>
                    </a:cubicBezTo>
                    <a:cubicBezTo>
                      <a:pt x="856703" y="213272"/>
                      <a:pt x="854896" y="211465"/>
                      <a:pt x="854896" y="208754"/>
                    </a:cubicBezTo>
                    <a:cubicBezTo>
                      <a:pt x="854896" y="206043"/>
                      <a:pt x="856703" y="204235"/>
                      <a:pt x="859414" y="204235"/>
                    </a:cubicBezTo>
                    <a:lnTo>
                      <a:pt x="859414" y="204235"/>
                    </a:lnTo>
                    <a:close/>
                    <a:moveTo>
                      <a:pt x="981413" y="193391"/>
                    </a:moveTo>
                    <a:cubicBezTo>
                      <a:pt x="984124" y="193391"/>
                      <a:pt x="985932" y="195198"/>
                      <a:pt x="985932" y="197909"/>
                    </a:cubicBezTo>
                    <a:cubicBezTo>
                      <a:pt x="985932" y="200620"/>
                      <a:pt x="984124" y="202428"/>
                      <a:pt x="981413" y="202428"/>
                    </a:cubicBezTo>
                    <a:cubicBezTo>
                      <a:pt x="978702" y="202428"/>
                      <a:pt x="976895" y="200620"/>
                      <a:pt x="976895" y="197909"/>
                    </a:cubicBezTo>
                    <a:cubicBezTo>
                      <a:pt x="976895" y="195198"/>
                      <a:pt x="978702" y="193391"/>
                      <a:pt x="981413" y="193391"/>
                    </a:cubicBezTo>
                    <a:lnTo>
                      <a:pt x="981413" y="193391"/>
                    </a:lnTo>
                    <a:close/>
                    <a:moveTo>
                      <a:pt x="962436" y="193391"/>
                    </a:moveTo>
                    <a:cubicBezTo>
                      <a:pt x="965147" y="193391"/>
                      <a:pt x="966954" y="195198"/>
                      <a:pt x="966954" y="197909"/>
                    </a:cubicBezTo>
                    <a:cubicBezTo>
                      <a:pt x="966954" y="200620"/>
                      <a:pt x="965147" y="202428"/>
                      <a:pt x="962436" y="202428"/>
                    </a:cubicBezTo>
                    <a:cubicBezTo>
                      <a:pt x="959724" y="202428"/>
                      <a:pt x="957917" y="200620"/>
                      <a:pt x="957917" y="197909"/>
                    </a:cubicBezTo>
                    <a:cubicBezTo>
                      <a:pt x="957917" y="195198"/>
                      <a:pt x="960628" y="193391"/>
                      <a:pt x="962436" y="193391"/>
                    </a:cubicBezTo>
                    <a:lnTo>
                      <a:pt x="962436" y="193391"/>
                    </a:lnTo>
                    <a:close/>
                    <a:moveTo>
                      <a:pt x="944362" y="193391"/>
                    </a:moveTo>
                    <a:cubicBezTo>
                      <a:pt x="947073" y="193391"/>
                      <a:pt x="948880" y="195198"/>
                      <a:pt x="948880" y="197909"/>
                    </a:cubicBezTo>
                    <a:cubicBezTo>
                      <a:pt x="948880" y="200620"/>
                      <a:pt x="947073" y="202428"/>
                      <a:pt x="944362" y="202428"/>
                    </a:cubicBezTo>
                    <a:cubicBezTo>
                      <a:pt x="941651" y="202428"/>
                      <a:pt x="939843" y="200620"/>
                      <a:pt x="939843" y="197909"/>
                    </a:cubicBezTo>
                    <a:cubicBezTo>
                      <a:pt x="938939" y="195198"/>
                      <a:pt x="941651" y="193391"/>
                      <a:pt x="944362" y="193391"/>
                    </a:cubicBezTo>
                    <a:lnTo>
                      <a:pt x="944362" y="193391"/>
                    </a:lnTo>
                    <a:close/>
                    <a:moveTo>
                      <a:pt x="925384" y="193391"/>
                    </a:moveTo>
                    <a:cubicBezTo>
                      <a:pt x="928095" y="193391"/>
                      <a:pt x="929903" y="195198"/>
                      <a:pt x="929903" y="197909"/>
                    </a:cubicBezTo>
                    <a:cubicBezTo>
                      <a:pt x="929903" y="200620"/>
                      <a:pt x="928095" y="202428"/>
                      <a:pt x="925384" y="202428"/>
                    </a:cubicBezTo>
                    <a:cubicBezTo>
                      <a:pt x="922673" y="202428"/>
                      <a:pt x="920866" y="200620"/>
                      <a:pt x="920866" y="197909"/>
                    </a:cubicBezTo>
                    <a:cubicBezTo>
                      <a:pt x="920866" y="195198"/>
                      <a:pt x="922673" y="193391"/>
                      <a:pt x="925384" y="193391"/>
                    </a:cubicBezTo>
                    <a:lnTo>
                      <a:pt x="925384" y="193391"/>
                    </a:lnTo>
                    <a:close/>
                    <a:moveTo>
                      <a:pt x="906406" y="193391"/>
                    </a:moveTo>
                    <a:cubicBezTo>
                      <a:pt x="909117" y="193391"/>
                      <a:pt x="910925" y="195198"/>
                      <a:pt x="910925" y="197909"/>
                    </a:cubicBezTo>
                    <a:cubicBezTo>
                      <a:pt x="910925" y="200620"/>
                      <a:pt x="909117" y="202428"/>
                      <a:pt x="906406" y="202428"/>
                    </a:cubicBezTo>
                    <a:cubicBezTo>
                      <a:pt x="903695" y="202428"/>
                      <a:pt x="901888" y="200620"/>
                      <a:pt x="901888" y="197909"/>
                    </a:cubicBezTo>
                    <a:cubicBezTo>
                      <a:pt x="901888" y="195198"/>
                      <a:pt x="903695" y="193391"/>
                      <a:pt x="906406" y="193391"/>
                    </a:cubicBezTo>
                    <a:lnTo>
                      <a:pt x="906406" y="193391"/>
                    </a:lnTo>
                    <a:close/>
                    <a:moveTo>
                      <a:pt x="887429" y="193391"/>
                    </a:moveTo>
                    <a:cubicBezTo>
                      <a:pt x="890140" y="193391"/>
                      <a:pt x="891947" y="195198"/>
                      <a:pt x="891947" y="197909"/>
                    </a:cubicBezTo>
                    <a:cubicBezTo>
                      <a:pt x="891947" y="200620"/>
                      <a:pt x="890140" y="202428"/>
                      <a:pt x="887429" y="202428"/>
                    </a:cubicBezTo>
                    <a:cubicBezTo>
                      <a:pt x="884718" y="202428"/>
                      <a:pt x="882910" y="200620"/>
                      <a:pt x="882910" y="197909"/>
                    </a:cubicBezTo>
                    <a:cubicBezTo>
                      <a:pt x="882910" y="195198"/>
                      <a:pt x="884718" y="193391"/>
                      <a:pt x="887429" y="193391"/>
                    </a:cubicBezTo>
                    <a:lnTo>
                      <a:pt x="887429" y="193391"/>
                    </a:lnTo>
                    <a:close/>
                    <a:moveTo>
                      <a:pt x="868451" y="193391"/>
                    </a:moveTo>
                    <a:cubicBezTo>
                      <a:pt x="871162" y="193391"/>
                      <a:pt x="872970" y="195198"/>
                      <a:pt x="872970" y="197909"/>
                    </a:cubicBezTo>
                    <a:cubicBezTo>
                      <a:pt x="872970" y="200620"/>
                      <a:pt x="871162" y="202428"/>
                      <a:pt x="868451" y="202428"/>
                    </a:cubicBezTo>
                    <a:cubicBezTo>
                      <a:pt x="865740" y="202428"/>
                      <a:pt x="863933" y="200620"/>
                      <a:pt x="863933" y="197909"/>
                    </a:cubicBezTo>
                    <a:cubicBezTo>
                      <a:pt x="863933" y="195198"/>
                      <a:pt x="866644" y="193391"/>
                      <a:pt x="868451" y="193391"/>
                    </a:cubicBezTo>
                    <a:lnTo>
                      <a:pt x="868451" y="193391"/>
                    </a:lnTo>
                    <a:close/>
                    <a:moveTo>
                      <a:pt x="850377" y="193391"/>
                    </a:moveTo>
                    <a:cubicBezTo>
                      <a:pt x="853088" y="193391"/>
                      <a:pt x="854896" y="195198"/>
                      <a:pt x="854896" y="197909"/>
                    </a:cubicBezTo>
                    <a:cubicBezTo>
                      <a:pt x="854896" y="200620"/>
                      <a:pt x="853088" y="202428"/>
                      <a:pt x="850377" y="202428"/>
                    </a:cubicBezTo>
                    <a:cubicBezTo>
                      <a:pt x="847666" y="202428"/>
                      <a:pt x="845859" y="200620"/>
                      <a:pt x="845859" y="197909"/>
                    </a:cubicBezTo>
                    <a:cubicBezTo>
                      <a:pt x="844955" y="195198"/>
                      <a:pt x="847666" y="193391"/>
                      <a:pt x="850377" y="193391"/>
                    </a:cubicBezTo>
                    <a:lnTo>
                      <a:pt x="850377" y="193391"/>
                    </a:lnTo>
                    <a:close/>
                    <a:moveTo>
                      <a:pt x="972376" y="184354"/>
                    </a:moveTo>
                    <a:cubicBezTo>
                      <a:pt x="975087" y="184354"/>
                      <a:pt x="976895" y="186161"/>
                      <a:pt x="976895" y="188872"/>
                    </a:cubicBezTo>
                    <a:cubicBezTo>
                      <a:pt x="976895" y="191583"/>
                      <a:pt x="975087" y="193391"/>
                      <a:pt x="972376" y="193391"/>
                    </a:cubicBezTo>
                    <a:cubicBezTo>
                      <a:pt x="969665" y="193391"/>
                      <a:pt x="967858" y="191583"/>
                      <a:pt x="967858" y="188872"/>
                    </a:cubicBezTo>
                    <a:cubicBezTo>
                      <a:pt x="967858" y="186161"/>
                      <a:pt x="969665" y="184354"/>
                      <a:pt x="972376" y="184354"/>
                    </a:cubicBezTo>
                    <a:lnTo>
                      <a:pt x="972376" y="184354"/>
                    </a:lnTo>
                    <a:close/>
                    <a:moveTo>
                      <a:pt x="953399" y="184354"/>
                    </a:moveTo>
                    <a:cubicBezTo>
                      <a:pt x="956110" y="184354"/>
                      <a:pt x="957917" y="186161"/>
                      <a:pt x="957917" y="188872"/>
                    </a:cubicBezTo>
                    <a:cubicBezTo>
                      <a:pt x="957917" y="191583"/>
                      <a:pt x="956110" y="193391"/>
                      <a:pt x="953399" y="193391"/>
                    </a:cubicBezTo>
                    <a:cubicBezTo>
                      <a:pt x="950688" y="193391"/>
                      <a:pt x="948880" y="191583"/>
                      <a:pt x="948880" y="188872"/>
                    </a:cubicBezTo>
                    <a:cubicBezTo>
                      <a:pt x="948880" y="186161"/>
                      <a:pt x="950688" y="184354"/>
                      <a:pt x="953399" y="184354"/>
                    </a:cubicBezTo>
                    <a:lnTo>
                      <a:pt x="953399" y="184354"/>
                    </a:lnTo>
                    <a:close/>
                    <a:moveTo>
                      <a:pt x="934421" y="184354"/>
                    </a:moveTo>
                    <a:cubicBezTo>
                      <a:pt x="937132" y="184354"/>
                      <a:pt x="938939" y="186161"/>
                      <a:pt x="938939" y="188872"/>
                    </a:cubicBezTo>
                    <a:cubicBezTo>
                      <a:pt x="938939" y="191583"/>
                      <a:pt x="937132" y="193391"/>
                      <a:pt x="934421" y="193391"/>
                    </a:cubicBezTo>
                    <a:cubicBezTo>
                      <a:pt x="931710" y="193391"/>
                      <a:pt x="929903" y="191583"/>
                      <a:pt x="929903" y="188872"/>
                    </a:cubicBezTo>
                    <a:cubicBezTo>
                      <a:pt x="929903" y="186161"/>
                      <a:pt x="931710" y="184354"/>
                      <a:pt x="934421" y="184354"/>
                    </a:cubicBezTo>
                    <a:lnTo>
                      <a:pt x="934421" y="184354"/>
                    </a:lnTo>
                    <a:close/>
                    <a:moveTo>
                      <a:pt x="915443" y="184354"/>
                    </a:moveTo>
                    <a:cubicBezTo>
                      <a:pt x="918154" y="184354"/>
                      <a:pt x="919962" y="186161"/>
                      <a:pt x="919962" y="188872"/>
                    </a:cubicBezTo>
                    <a:cubicBezTo>
                      <a:pt x="919962" y="191583"/>
                      <a:pt x="918154" y="193391"/>
                      <a:pt x="915443" y="193391"/>
                    </a:cubicBezTo>
                    <a:cubicBezTo>
                      <a:pt x="912732" y="193391"/>
                      <a:pt x="910925" y="191583"/>
                      <a:pt x="910925" y="188872"/>
                    </a:cubicBezTo>
                    <a:cubicBezTo>
                      <a:pt x="910925" y="186161"/>
                      <a:pt x="912732" y="184354"/>
                      <a:pt x="915443" y="184354"/>
                    </a:cubicBezTo>
                    <a:lnTo>
                      <a:pt x="915443" y="184354"/>
                    </a:lnTo>
                    <a:close/>
                    <a:moveTo>
                      <a:pt x="897369" y="184354"/>
                    </a:moveTo>
                    <a:cubicBezTo>
                      <a:pt x="900081" y="184354"/>
                      <a:pt x="901888" y="186161"/>
                      <a:pt x="901888" y="188872"/>
                    </a:cubicBezTo>
                    <a:cubicBezTo>
                      <a:pt x="901888" y="191583"/>
                      <a:pt x="900081" y="193391"/>
                      <a:pt x="897369" y="193391"/>
                    </a:cubicBezTo>
                    <a:cubicBezTo>
                      <a:pt x="894658" y="193391"/>
                      <a:pt x="892851" y="191583"/>
                      <a:pt x="892851" y="188872"/>
                    </a:cubicBezTo>
                    <a:cubicBezTo>
                      <a:pt x="891947" y="186161"/>
                      <a:pt x="894658" y="184354"/>
                      <a:pt x="897369" y="184354"/>
                    </a:cubicBezTo>
                    <a:lnTo>
                      <a:pt x="897369" y="184354"/>
                    </a:lnTo>
                    <a:close/>
                    <a:moveTo>
                      <a:pt x="878392" y="184354"/>
                    </a:moveTo>
                    <a:cubicBezTo>
                      <a:pt x="881103" y="184354"/>
                      <a:pt x="882910" y="186161"/>
                      <a:pt x="882910" y="188872"/>
                    </a:cubicBezTo>
                    <a:cubicBezTo>
                      <a:pt x="882910" y="191583"/>
                      <a:pt x="881103" y="193391"/>
                      <a:pt x="878392" y="193391"/>
                    </a:cubicBezTo>
                    <a:cubicBezTo>
                      <a:pt x="875681" y="193391"/>
                      <a:pt x="873873" y="191583"/>
                      <a:pt x="873873" y="188872"/>
                    </a:cubicBezTo>
                    <a:cubicBezTo>
                      <a:pt x="873873" y="186161"/>
                      <a:pt x="875681" y="184354"/>
                      <a:pt x="878392" y="184354"/>
                    </a:cubicBezTo>
                    <a:lnTo>
                      <a:pt x="878392" y="184354"/>
                    </a:lnTo>
                    <a:close/>
                    <a:moveTo>
                      <a:pt x="859414" y="184354"/>
                    </a:moveTo>
                    <a:cubicBezTo>
                      <a:pt x="862125" y="184354"/>
                      <a:pt x="863933" y="186161"/>
                      <a:pt x="863933" y="188872"/>
                    </a:cubicBezTo>
                    <a:cubicBezTo>
                      <a:pt x="863933" y="191583"/>
                      <a:pt x="862125" y="193391"/>
                      <a:pt x="859414" y="193391"/>
                    </a:cubicBezTo>
                    <a:cubicBezTo>
                      <a:pt x="856703" y="193391"/>
                      <a:pt x="854896" y="191583"/>
                      <a:pt x="854896" y="188872"/>
                    </a:cubicBezTo>
                    <a:cubicBezTo>
                      <a:pt x="854896" y="186161"/>
                      <a:pt x="856703" y="184354"/>
                      <a:pt x="859414" y="184354"/>
                    </a:cubicBezTo>
                    <a:lnTo>
                      <a:pt x="859414" y="184354"/>
                    </a:lnTo>
                    <a:close/>
                    <a:moveTo>
                      <a:pt x="962436" y="173510"/>
                    </a:moveTo>
                    <a:cubicBezTo>
                      <a:pt x="965147" y="173510"/>
                      <a:pt x="966954" y="175317"/>
                      <a:pt x="966954" y="178028"/>
                    </a:cubicBezTo>
                    <a:cubicBezTo>
                      <a:pt x="966954" y="180739"/>
                      <a:pt x="965147" y="182546"/>
                      <a:pt x="962436" y="182546"/>
                    </a:cubicBezTo>
                    <a:cubicBezTo>
                      <a:pt x="959724" y="182546"/>
                      <a:pt x="957917" y="180739"/>
                      <a:pt x="957917" y="178028"/>
                    </a:cubicBezTo>
                    <a:cubicBezTo>
                      <a:pt x="957917" y="175317"/>
                      <a:pt x="960628" y="173510"/>
                      <a:pt x="962436" y="173510"/>
                    </a:cubicBezTo>
                    <a:lnTo>
                      <a:pt x="962436" y="173510"/>
                    </a:lnTo>
                    <a:close/>
                    <a:moveTo>
                      <a:pt x="944362" y="173510"/>
                    </a:moveTo>
                    <a:cubicBezTo>
                      <a:pt x="947073" y="173510"/>
                      <a:pt x="948880" y="175317"/>
                      <a:pt x="948880" y="178028"/>
                    </a:cubicBezTo>
                    <a:cubicBezTo>
                      <a:pt x="948880" y="180739"/>
                      <a:pt x="947073" y="182546"/>
                      <a:pt x="944362" y="182546"/>
                    </a:cubicBezTo>
                    <a:cubicBezTo>
                      <a:pt x="941651" y="182546"/>
                      <a:pt x="939843" y="180739"/>
                      <a:pt x="939843" y="178028"/>
                    </a:cubicBezTo>
                    <a:cubicBezTo>
                      <a:pt x="938939" y="175317"/>
                      <a:pt x="941651" y="173510"/>
                      <a:pt x="944362" y="173510"/>
                    </a:cubicBezTo>
                    <a:lnTo>
                      <a:pt x="944362" y="173510"/>
                    </a:lnTo>
                    <a:close/>
                    <a:moveTo>
                      <a:pt x="925384" y="173510"/>
                    </a:moveTo>
                    <a:cubicBezTo>
                      <a:pt x="928095" y="173510"/>
                      <a:pt x="929903" y="175317"/>
                      <a:pt x="929903" y="178028"/>
                    </a:cubicBezTo>
                    <a:cubicBezTo>
                      <a:pt x="929903" y="180739"/>
                      <a:pt x="928095" y="182546"/>
                      <a:pt x="925384" y="182546"/>
                    </a:cubicBezTo>
                    <a:cubicBezTo>
                      <a:pt x="922673" y="182546"/>
                      <a:pt x="920866" y="180739"/>
                      <a:pt x="920866" y="178028"/>
                    </a:cubicBezTo>
                    <a:cubicBezTo>
                      <a:pt x="920866" y="175317"/>
                      <a:pt x="922673" y="173510"/>
                      <a:pt x="925384" y="173510"/>
                    </a:cubicBezTo>
                    <a:lnTo>
                      <a:pt x="925384" y="173510"/>
                    </a:lnTo>
                    <a:close/>
                    <a:moveTo>
                      <a:pt x="906406" y="173510"/>
                    </a:moveTo>
                    <a:cubicBezTo>
                      <a:pt x="909117" y="173510"/>
                      <a:pt x="910925" y="175317"/>
                      <a:pt x="910925" y="178028"/>
                    </a:cubicBezTo>
                    <a:cubicBezTo>
                      <a:pt x="910925" y="180739"/>
                      <a:pt x="909117" y="182546"/>
                      <a:pt x="906406" y="182546"/>
                    </a:cubicBezTo>
                    <a:cubicBezTo>
                      <a:pt x="903695" y="182546"/>
                      <a:pt x="901888" y="180739"/>
                      <a:pt x="901888" y="178028"/>
                    </a:cubicBezTo>
                    <a:cubicBezTo>
                      <a:pt x="901888" y="175317"/>
                      <a:pt x="903695" y="173510"/>
                      <a:pt x="906406" y="173510"/>
                    </a:cubicBezTo>
                    <a:lnTo>
                      <a:pt x="906406" y="173510"/>
                    </a:lnTo>
                    <a:close/>
                    <a:moveTo>
                      <a:pt x="887429" y="173510"/>
                    </a:moveTo>
                    <a:cubicBezTo>
                      <a:pt x="890140" y="173510"/>
                      <a:pt x="891947" y="175317"/>
                      <a:pt x="891947" y="178028"/>
                    </a:cubicBezTo>
                    <a:cubicBezTo>
                      <a:pt x="891947" y="180739"/>
                      <a:pt x="890140" y="182546"/>
                      <a:pt x="887429" y="182546"/>
                    </a:cubicBezTo>
                    <a:cubicBezTo>
                      <a:pt x="884718" y="182546"/>
                      <a:pt x="882910" y="180739"/>
                      <a:pt x="882910" y="178028"/>
                    </a:cubicBezTo>
                    <a:cubicBezTo>
                      <a:pt x="882910" y="175317"/>
                      <a:pt x="884718" y="173510"/>
                      <a:pt x="887429" y="173510"/>
                    </a:cubicBezTo>
                    <a:lnTo>
                      <a:pt x="887429" y="173510"/>
                    </a:lnTo>
                    <a:close/>
                    <a:moveTo>
                      <a:pt x="868451" y="173510"/>
                    </a:moveTo>
                    <a:cubicBezTo>
                      <a:pt x="871162" y="173510"/>
                      <a:pt x="872970" y="175317"/>
                      <a:pt x="872970" y="178028"/>
                    </a:cubicBezTo>
                    <a:cubicBezTo>
                      <a:pt x="872970" y="180739"/>
                      <a:pt x="871162" y="182546"/>
                      <a:pt x="868451" y="182546"/>
                    </a:cubicBezTo>
                    <a:cubicBezTo>
                      <a:pt x="865740" y="182546"/>
                      <a:pt x="863933" y="180739"/>
                      <a:pt x="863933" y="178028"/>
                    </a:cubicBezTo>
                    <a:cubicBezTo>
                      <a:pt x="863933" y="175317"/>
                      <a:pt x="866644" y="173510"/>
                      <a:pt x="868451" y="173510"/>
                    </a:cubicBezTo>
                    <a:lnTo>
                      <a:pt x="868451" y="173510"/>
                    </a:lnTo>
                    <a:close/>
                    <a:moveTo>
                      <a:pt x="850377" y="173510"/>
                    </a:moveTo>
                    <a:cubicBezTo>
                      <a:pt x="853088" y="173510"/>
                      <a:pt x="854896" y="175317"/>
                      <a:pt x="854896" y="178028"/>
                    </a:cubicBezTo>
                    <a:cubicBezTo>
                      <a:pt x="854896" y="180739"/>
                      <a:pt x="853088" y="182546"/>
                      <a:pt x="850377" y="182546"/>
                    </a:cubicBezTo>
                    <a:cubicBezTo>
                      <a:pt x="847666" y="182546"/>
                      <a:pt x="845859" y="180739"/>
                      <a:pt x="845859" y="178028"/>
                    </a:cubicBezTo>
                    <a:cubicBezTo>
                      <a:pt x="844955" y="175317"/>
                      <a:pt x="847666" y="173510"/>
                      <a:pt x="850377" y="173510"/>
                    </a:cubicBezTo>
                    <a:lnTo>
                      <a:pt x="850377" y="173510"/>
                    </a:lnTo>
                    <a:close/>
                    <a:moveTo>
                      <a:pt x="972376" y="163569"/>
                    </a:moveTo>
                    <a:cubicBezTo>
                      <a:pt x="975087" y="163569"/>
                      <a:pt x="976895" y="165376"/>
                      <a:pt x="976895" y="168087"/>
                    </a:cubicBezTo>
                    <a:cubicBezTo>
                      <a:pt x="976895" y="170798"/>
                      <a:pt x="975087" y="172606"/>
                      <a:pt x="972376" y="172606"/>
                    </a:cubicBezTo>
                    <a:cubicBezTo>
                      <a:pt x="969665" y="172606"/>
                      <a:pt x="967858" y="170798"/>
                      <a:pt x="967858" y="168087"/>
                    </a:cubicBezTo>
                    <a:cubicBezTo>
                      <a:pt x="967858" y="166280"/>
                      <a:pt x="969665" y="163569"/>
                      <a:pt x="972376" y="163569"/>
                    </a:cubicBezTo>
                    <a:lnTo>
                      <a:pt x="972376" y="163569"/>
                    </a:lnTo>
                    <a:close/>
                    <a:moveTo>
                      <a:pt x="953399" y="163569"/>
                    </a:moveTo>
                    <a:cubicBezTo>
                      <a:pt x="956110" y="163569"/>
                      <a:pt x="957917" y="165376"/>
                      <a:pt x="957917" y="168087"/>
                    </a:cubicBezTo>
                    <a:cubicBezTo>
                      <a:pt x="957917" y="170798"/>
                      <a:pt x="956110" y="172606"/>
                      <a:pt x="953399" y="172606"/>
                    </a:cubicBezTo>
                    <a:cubicBezTo>
                      <a:pt x="950688" y="172606"/>
                      <a:pt x="948880" y="170798"/>
                      <a:pt x="948880" y="168087"/>
                    </a:cubicBezTo>
                    <a:cubicBezTo>
                      <a:pt x="948880" y="166280"/>
                      <a:pt x="950688" y="163569"/>
                      <a:pt x="953399" y="163569"/>
                    </a:cubicBezTo>
                    <a:lnTo>
                      <a:pt x="953399" y="163569"/>
                    </a:lnTo>
                    <a:close/>
                    <a:moveTo>
                      <a:pt x="934421" y="163569"/>
                    </a:moveTo>
                    <a:cubicBezTo>
                      <a:pt x="937132" y="163569"/>
                      <a:pt x="938939" y="165376"/>
                      <a:pt x="938939" y="168087"/>
                    </a:cubicBezTo>
                    <a:cubicBezTo>
                      <a:pt x="938939" y="170798"/>
                      <a:pt x="937132" y="172606"/>
                      <a:pt x="934421" y="172606"/>
                    </a:cubicBezTo>
                    <a:cubicBezTo>
                      <a:pt x="931710" y="172606"/>
                      <a:pt x="929903" y="170798"/>
                      <a:pt x="929903" y="168087"/>
                    </a:cubicBezTo>
                    <a:cubicBezTo>
                      <a:pt x="929903" y="166280"/>
                      <a:pt x="931710" y="163569"/>
                      <a:pt x="934421" y="163569"/>
                    </a:cubicBezTo>
                    <a:lnTo>
                      <a:pt x="934421" y="163569"/>
                    </a:lnTo>
                    <a:close/>
                    <a:moveTo>
                      <a:pt x="915443" y="163569"/>
                    </a:moveTo>
                    <a:cubicBezTo>
                      <a:pt x="918154" y="163569"/>
                      <a:pt x="919962" y="165376"/>
                      <a:pt x="919962" y="168087"/>
                    </a:cubicBezTo>
                    <a:cubicBezTo>
                      <a:pt x="919962" y="170798"/>
                      <a:pt x="918154" y="172606"/>
                      <a:pt x="915443" y="172606"/>
                    </a:cubicBezTo>
                    <a:cubicBezTo>
                      <a:pt x="912732" y="172606"/>
                      <a:pt x="910925" y="170798"/>
                      <a:pt x="910925" y="168087"/>
                    </a:cubicBezTo>
                    <a:cubicBezTo>
                      <a:pt x="910925" y="166280"/>
                      <a:pt x="912732" y="163569"/>
                      <a:pt x="915443" y="163569"/>
                    </a:cubicBezTo>
                    <a:lnTo>
                      <a:pt x="915443" y="163569"/>
                    </a:lnTo>
                    <a:close/>
                    <a:moveTo>
                      <a:pt x="897369" y="163569"/>
                    </a:moveTo>
                    <a:cubicBezTo>
                      <a:pt x="900081" y="163569"/>
                      <a:pt x="901888" y="165376"/>
                      <a:pt x="901888" y="168087"/>
                    </a:cubicBezTo>
                    <a:cubicBezTo>
                      <a:pt x="901888" y="170798"/>
                      <a:pt x="900081" y="172606"/>
                      <a:pt x="897369" y="172606"/>
                    </a:cubicBezTo>
                    <a:cubicBezTo>
                      <a:pt x="894658" y="172606"/>
                      <a:pt x="892851" y="170798"/>
                      <a:pt x="892851" y="168087"/>
                    </a:cubicBezTo>
                    <a:cubicBezTo>
                      <a:pt x="891947" y="166280"/>
                      <a:pt x="894658" y="163569"/>
                      <a:pt x="897369" y="163569"/>
                    </a:cubicBezTo>
                    <a:lnTo>
                      <a:pt x="897369" y="163569"/>
                    </a:lnTo>
                    <a:close/>
                    <a:moveTo>
                      <a:pt x="878392" y="163569"/>
                    </a:moveTo>
                    <a:cubicBezTo>
                      <a:pt x="881103" y="163569"/>
                      <a:pt x="882910" y="165376"/>
                      <a:pt x="882910" y="168087"/>
                    </a:cubicBezTo>
                    <a:cubicBezTo>
                      <a:pt x="882910" y="170798"/>
                      <a:pt x="881103" y="172606"/>
                      <a:pt x="878392" y="172606"/>
                    </a:cubicBezTo>
                    <a:cubicBezTo>
                      <a:pt x="875681" y="172606"/>
                      <a:pt x="873873" y="170798"/>
                      <a:pt x="873873" y="168087"/>
                    </a:cubicBezTo>
                    <a:cubicBezTo>
                      <a:pt x="873873" y="166280"/>
                      <a:pt x="875681" y="163569"/>
                      <a:pt x="878392" y="163569"/>
                    </a:cubicBezTo>
                    <a:lnTo>
                      <a:pt x="878392" y="163569"/>
                    </a:lnTo>
                    <a:close/>
                    <a:moveTo>
                      <a:pt x="859414" y="163569"/>
                    </a:moveTo>
                    <a:cubicBezTo>
                      <a:pt x="862125" y="163569"/>
                      <a:pt x="863933" y="165376"/>
                      <a:pt x="863933" y="168087"/>
                    </a:cubicBezTo>
                    <a:cubicBezTo>
                      <a:pt x="863933" y="170798"/>
                      <a:pt x="862125" y="172606"/>
                      <a:pt x="859414" y="172606"/>
                    </a:cubicBezTo>
                    <a:cubicBezTo>
                      <a:pt x="856703" y="172606"/>
                      <a:pt x="854896" y="170798"/>
                      <a:pt x="854896" y="168087"/>
                    </a:cubicBezTo>
                    <a:cubicBezTo>
                      <a:pt x="854896" y="166280"/>
                      <a:pt x="856703" y="163569"/>
                      <a:pt x="859414" y="163569"/>
                    </a:cubicBezTo>
                    <a:lnTo>
                      <a:pt x="859414" y="163569"/>
                    </a:lnTo>
                    <a:close/>
                    <a:moveTo>
                      <a:pt x="962436" y="152725"/>
                    </a:moveTo>
                    <a:cubicBezTo>
                      <a:pt x="965147" y="152725"/>
                      <a:pt x="966954" y="154532"/>
                      <a:pt x="966954" y="157243"/>
                    </a:cubicBezTo>
                    <a:cubicBezTo>
                      <a:pt x="966954" y="159954"/>
                      <a:pt x="965147" y="161761"/>
                      <a:pt x="962436" y="161761"/>
                    </a:cubicBezTo>
                    <a:cubicBezTo>
                      <a:pt x="959724" y="161761"/>
                      <a:pt x="957917" y="159954"/>
                      <a:pt x="957917" y="157243"/>
                    </a:cubicBezTo>
                    <a:cubicBezTo>
                      <a:pt x="957917" y="155436"/>
                      <a:pt x="960628" y="152725"/>
                      <a:pt x="962436" y="152725"/>
                    </a:cubicBezTo>
                    <a:lnTo>
                      <a:pt x="962436" y="152725"/>
                    </a:lnTo>
                    <a:close/>
                    <a:moveTo>
                      <a:pt x="944362" y="152725"/>
                    </a:moveTo>
                    <a:cubicBezTo>
                      <a:pt x="947073" y="152725"/>
                      <a:pt x="948880" y="154532"/>
                      <a:pt x="948880" y="157243"/>
                    </a:cubicBezTo>
                    <a:cubicBezTo>
                      <a:pt x="948880" y="159954"/>
                      <a:pt x="947073" y="161761"/>
                      <a:pt x="944362" y="161761"/>
                    </a:cubicBezTo>
                    <a:cubicBezTo>
                      <a:pt x="941651" y="161761"/>
                      <a:pt x="939843" y="159954"/>
                      <a:pt x="939843" y="157243"/>
                    </a:cubicBezTo>
                    <a:cubicBezTo>
                      <a:pt x="938939" y="155436"/>
                      <a:pt x="941651" y="152725"/>
                      <a:pt x="944362" y="152725"/>
                    </a:cubicBezTo>
                    <a:lnTo>
                      <a:pt x="944362" y="152725"/>
                    </a:lnTo>
                    <a:close/>
                    <a:moveTo>
                      <a:pt x="925384" y="152725"/>
                    </a:moveTo>
                    <a:cubicBezTo>
                      <a:pt x="928095" y="152725"/>
                      <a:pt x="929903" y="154532"/>
                      <a:pt x="929903" y="157243"/>
                    </a:cubicBezTo>
                    <a:cubicBezTo>
                      <a:pt x="929903" y="159954"/>
                      <a:pt x="928095" y="161761"/>
                      <a:pt x="925384" y="161761"/>
                    </a:cubicBezTo>
                    <a:cubicBezTo>
                      <a:pt x="922673" y="161761"/>
                      <a:pt x="920866" y="159954"/>
                      <a:pt x="920866" y="157243"/>
                    </a:cubicBezTo>
                    <a:cubicBezTo>
                      <a:pt x="920866" y="155436"/>
                      <a:pt x="922673" y="152725"/>
                      <a:pt x="925384" y="152725"/>
                    </a:cubicBezTo>
                    <a:lnTo>
                      <a:pt x="925384" y="152725"/>
                    </a:lnTo>
                    <a:close/>
                    <a:moveTo>
                      <a:pt x="906406" y="152725"/>
                    </a:moveTo>
                    <a:cubicBezTo>
                      <a:pt x="909117" y="152725"/>
                      <a:pt x="910925" y="154532"/>
                      <a:pt x="910925" y="157243"/>
                    </a:cubicBezTo>
                    <a:cubicBezTo>
                      <a:pt x="910925" y="159954"/>
                      <a:pt x="909117" y="161761"/>
                      <a:pt x="906406" y="161761"/>
                    </a:cubicBezTo>
                    <a:cubicBezTo>
                      <a:pt x="903695" y="161761"/>
                      <a:pt x="901888" y="159954"/>
                      <a:pt x="901888" y="157243"/>
                    </a:cubicBezTo>
                    <a:cubicBezTo>
                      <a:pt x="901888" y="155436"/>
                      <a:pt x="903695" y="152725"/>
                      <a:pt x="906406" y="152725"/>
                    </a:cubicBezTo>
                    <a:lnTo>
                      <a:pt x="906406" y="152725"/>
                    </a:lnTo>
                    <a:close/>
                    <a:moveTo>
                      <a:pt x="887429" y="152725"/>
                    </a:moveTo>
                    <a:cubicBezTo>
                      <a:pt x="890140" y="152725"/>
                      <a:pt x="891947" y="154532"/>
                      <a:pt x="891947" y="157243"/>
                    </a:cubicBezTo>
                    <a:cubicBezTo>
                      <a:pt x="891947" y="159954"/>
                      <a:pt x="890140" y="161761"/>
                      <a:pt x="887429" y="161761"/>
                    </a:cubicBezTo>
                    <a:cubicBezTo>
                      <a:pt x="884718" y="161761"/>
                      <a:pt x="882910" y="159954"/>
                      <a:pt x="882910" y="157243"/>
                    </a:cubicBezTo>
                    <a:cubicBezTo>
                      <a:pt x="882910" y="155436"/>
                      <a:pt x="884718" y="152725"/>
                      <a:pt x="887429" y="152725"/>
                    </a:cubicBezTo>
                    <a:lnTo>
                      <a:pt x="887429" y="152725"/>
                    </a:lnTo>
                    <a:close/>
                    <a:moveTo>
                      <a:pt x="868451" y="152725"/>
                    </a:moveTo>
                    <a:cubicBezTo>
                      <a:pt x="871162" y="152725"/>
                      <a:pt x="872970" y="154532"/>
                      <a:pt x="872970" y="157243"/>
                    </a:cubicBezTo>
                    <a:cubicBezTo>
                      <a:pt x="872970" y="159954"/>
                      <a:pt x="871162" y="161761"/>
                      <a:pt x="868451" y="161761"/>
                    </a:cubicBezTo>
                    <a:cubicBezTo>
                      <a:pt x="865740" y="161761"/>
                      <a:pt x="863933" y="159954"/>
                      <a:pt x="863933" y="157243"/>
                    </a:cubicBezTo>
                    <a:cubicBezTo>
                      <a:pt x="863933" y="155436"/>
                      <a:pt x="866644" y="152725"/>
                      <a:pt x="868451" y="152725"/>
                    </a:cubicBezTo>
                    <a:lnTo>
                      <a:pt x="868451" y="152725"/>
                    </a:lnTo>
                    <a:close/>
                    <a:moveTo>
                      <a:pt x="850377" y="152725"/>
                    </a:moveTo>
                    <a:cubicBezTo>
                      <a:pt x="853088" y="152725"/>
                      <a:pt x="854896" y="154532"/>
                      <a:pt x="854896" y="157243"/>
                    </a:cubicBezTo>
                    <a:cubicBezTo>
                      <a:pt x="854896" y="159954"/>
                      <a:pt x="853088" y="161761"/>
                      <a:pt x="850377" y="161761"/>
                    </a:cubicBezTo>
                    <a:cubicBezTo>
                      <a:pt x="847666" y="161761"/>
                      <a:pt x="845859" y="159954"/>
                      <a:pt x="845859" y="157243"/>
                    </a:cubicBezTo>
                    <a:cubicBezTo>
                      <a:pt x="844955" y="155436"/>
                      <a:pt x="847666" y="152725"/>
                      <a:pt x="850377" y="152725"/>
                    </a:cubicBezTo>
                    <a:lnTo>
                      <a:pt x="850377" y="152725"/>
                    </a:lnTo>
                    <a:close/>
                    <a:moveTo>
                      <a:pt x="953399" y="285568"/>
                    </a:moveTo>
                    <a:cubicBezTo>
                      <a:pt x="956110" y="285568"/>
                      <a:pt x="957917" y="287375"/>
                      <a:pt x="957917" y="290086"/>
                    </a:cubicBezTo>
                    <a:cubicBezTo>
                      <a:pt x="957917" y="292797"/>
                      <a:pt x="956110" y="294605"/>
                      <a:pt x="953399" y="294605"/>
                    </a:cubicBezTo>
                    <a:cubicBezTo>
                      <a:pt x="950688" y="294605"/>
                      <a:pt x="948880" y="292797"/>
                      <a:pt x="948880" y="290086"/>
                    </a:cubicBezTo>
                    <a:cubicBezTo>
                      <a:pt x="948880" y="287375"/>
                      <a:pt x="950688" y="285568"/>
                      <a:pt x="953399" y="285568"/>
                    </a:cubicBezTo>
                    <a:lnTo>
                      <a:pt x="953399" y="285568"/>
                    </a:lnTo>
                    <a:close/>
                    <a:moveTo>
                      <a:pt x="934421" y="285568"/>
                    </a:moveTo>
                    <a:cubicBezTo>
                      <a:pt x="937132" y="285568"/>
                      <a:pt x="938939" y="287375"/>
                      <a:pt x="938939" y="290086"/>
                    </a:cubicBezTo>
                    <a:cubicBezTo>
                      <a:pt x="938939" y="292797"/>
                      <a:pt x="937132" y="294605"/>
                      <a:pt x="934421" y="294605"/>
                    </a:cubicBezTo>
                    <a:cubicBezTo>
                      <a:pt x="931710" y="294605"/>
                      <a:pt x="929903" y="292797"/>
                      <a:pt x="929903" y="290086"/>
                    </a:cubicBezTo>
                    <a:cubicBezTo>
                      <a:pt x="929903" y="287375"/>
                      <a:pt x="931710" y="285568"/>
                      <a:pt x="934421" y="285568"/>
                    </a:cubicBezTo>
                    <a:lnTo>
                      <a:pt x="934421" y="285568"/>
                    </a:lnTo>
                    <a:close/>
                    <a:moveTo>
                      <a:pt x="915443" y="285568"/>
                    </a:moveTo>
                    <a:cubicBezTo>
                      <a:pt x="918154" y="285568"/>
                      <a:pt x="919962" y="287375"/>
                      <a:pt x="919962" y="290086"/>
                    </a:cubicBezTo>
                    <a:cubicBezTo>
                      <a:pt x="919962" y="292797"/>
                      <a:pt x="918154" y="294605"/>
                      <a:pt x="915443" y="294605"/>
                    </a:cubicBezTo>
                    <a:cubicBezTo>
                      <a:pt x="912732" y="294605"/>
                      <a:pt x="910925" y="292797"/>
                      <a:pt x="910925" y="290086"/>
                    </a:cubicBezTo>
                    <a:cubicBezTo>
                      <a:pt x="910925" y="287375"/>
                      <a:pt x="912732" y="285568"/>
                      <a:pt x="915443" y="285568"/>
                    </a:cubicBezTo>
                    <a:lnTo>
                      <a:pt x="915443" y="285568"/>
                    </a:lnTo>
                    <a:close/>
                    <a:moveTo>
                      <a:pt x="897369" y="285568"/>
                    </a:moveTo>
                    <a:cubicBezTo>
                      <a:pt x="900081" y="285568"/>
                      <a:pt x="901888" y="287375"/>
                      <a:pt x="901888" y="290086"/>
                    </a:cubicBezTo>
                    <a:cubicBezTo>
                      <a:pt x="901888" y="292797"/>
                      <a:pt x="900081" y="294605"/>
                      <a:pt x="897369" y="294605"/>
                    </a:cubicBezTo>
                    <a:cubicBezTo>
                      <a:pt x="894658" y="294605"/>
                      <a:pt x="892851" y="292797"/>
                      <a:pt x="892851" y="290086"/>
                    </a:cubicBezTo>
                    <a:cubicBezTo>
                      <a:pt x="891947" y="287375"/>
                      <a:pt x="894658" y="285568"/>
                      <a:pt x="897369" y="285568"/>
                    </a:cubicBezTo>
                    <a:lnTo>
                      <a:pt x="897369" y="285568"/>
                    </a:lnTo>
                    <a:close/>
                    <a:moveTo>
                      <a:pt x="878392" y="285568"/>
                    </a:moveTo>
                    <a:cubicBezTo>
                      <a:pt x="881103" y="285568"/>
                      <a:pt x="882910" y="287375"/>
                      <a:pt x="882910" y="290086"/>
                    </a:cubicBezTo>
                    <a:cubicBezTo>
                      <a:pt x="882910" y="292797"/>
                      <a:pt x="881103" y="294605"/>
                      <a:pt x="878392" y="294605"/>
                    </a:cubicBezTo>
                    <a:cubicBezTo>
                      <a:pt x="875681" y="294605"/>
                      <a:pt x="873873" y="292797"/>
                      <a:pt x="873873" y="290086"/>
                    </a:cubicBezTo>
                    <a:cubicBezTo>
                      <a:pt x="873873" y="287375"/>
                      <a:pt x="875681" y="285568"/>
                      <a:pt x="878392" y="285568"/>
                    </a:cubicBezTo>
                    <a:lnTo>
                      <a:pt x="878392" y="285568"/>
                    </a:lnTo>
                    <a:close/>
                    <a:moveTo>
                      <a:pt x="859414" y="285568"/>
                    </a:moveTo>
                    <a:cubicBezTo>
                      <a:pt x="862125" y="285568"/>
                      <a:pt x="863933" y="287375"/>
                      <a:pt x="863933" y="290086"/>
                    </a:cubicBezTo>
                    <a:cubicBezTo>
                      <a:pt x="863933" y="292797"/>
                      <a:pt x="862125" y="294605"/>
                      <a:pt x="859414" y="294605"/>
                    </a:cubicBezTo>
                    <a:cubicBezTo>
                      <a:pt x="856703" y="294605"/>
                      <a:pt x="854896" y="292797"/>
                      <a:pt x="854896" y="290086"/>
                    </a:cubicBezTo>
                    <a:cubicBezTo>
                      <a:pt x="854896" y="287375"/>
                      <a:pt x="856703" y="285568"/>
                      <a:pt x="859414" y="285568"/>
                    </a:cubicBezTo>
                    <a:lnTo>
                      <a:pt x="859414" y="285568"/>
                    </a:lnTo>
                    <a:close/>
                    <a:moveTo>
                      <a:pt x="962436" y="274723"/>
                    </a:moveTo>
                    <a:cubicBezTo>
                      <a:pt x="965147" y="274723"/>
                      <a:pt x="966954" y="276531"/>
                      <a:pt x="966954" y="279242"/>
                    </a:cubicBezTo>
                    <a:cubicBezTo>
                      <a:pt x="966954" y="281953"/>
                      <a:pt x="965147" y="283760"/>
                      <a:pt x="962436" y="283760"/>
                    </a:cubicBezTo>
                    <a:cubicBezTo>
                      <a:pt x="959724" y="283760"/>
                      <a:pt x="957917" y="281953"/>
                      <a:pt x="957917" y="279242"/>
                    </a:cubicBezTo>
                    <a:cubicBezTo>
                      <a:pt x="957917" y="276531"/>
                      <a:pt x="960628" y="274723"/>
                      <a:pt x="962436" y="274723"/>
                    </a:cubicBezTo>
                    <a:lnTo>
                      <a:pt x="962436" y="274723"/>
                    </a:lnTo>
                    <a:close/>
                    <a:moveTo>
                      <a:pt x="944362" y="274723"/>
                    </a:moveTo>
                    <a:cubicBezTo>
                      <a:pt x="947073" y="274723"/>
                      <a:pt x="948880" y="276531"/>
                      <a:pt x="948880" y="279242"/>
                    </a:cubicBezTo>
                    <a:cubicBezTo>
                      <a:pt x="948880" y="281953"/>
                      <a:pt x="947073" y="283760"/>
                      <a:pt x="944362" y="283760"/>
                    </a:cubicBezTo>
                    <a:cubicBezTo>
                      <a:pt x="941651" y="283760"/>
                      <a:pt x="939843" y="281953"/>
                      <a:pt x="939843" y="279242"/>
                    </a:cubicBezTo>
                    <a:cubicBezTo>
                      <a:pt x="938939" y="276531"/>
                      <a:pt x="941651" y="274723"/>
                      <a:pt x="944362" y="274723"/>
                    </a:cubicBezTo>
                    <a:lnTo>
                      <a:pt x="944362" y="274723"/>
                    </a:lnTo>
                    <a:close/>
                    <a:moveTo>
                      <a:pt x="925384" y="274723"/>
                    </a:moveTo>
                    <a:cubicBezTo>
                      <a:pt x="928095" y="274723"/>
                      <a:pt x="929903" y="276531"/>
                      <a:pt x="929903" y="279242"/>
                    </a:cubicBezTo>
                    <a:cubicBezTo>
                      <a:pt x="929903" y="281953"/>
                      <a:pt x="928095" y="283760"/>
                      <a:pt x="925384" y="283760"/>
                    </a:cubicBezTo>
                    <a:cubicBezTo>
                      <a:pt x="922673" y="283760"/>
                      <a:pt x="920866" y="281953"/>
                      <a:pt x="920866" y="279242"/>
                    </a:cubicBezTo>
                    <a:cubicBezTo>
                      <a:pt x="920866" y="276531"/>
                      <a:pt x="922673" y="274723"/>
                      <a:pt x="925384" y="274723"/>
                    </a:cubicBezTo>
                    <a:lnTo>
                      <a:pt x="925384" y="274723"/>
                    </a:lnTo>
                    <a:close/>
                    <a:moveTo>
                      <a:pt x="906406" y="274723"/>
                    </a:moveTo>
                    <a:cubicBezTo>
                      <a:pt x="909117" y="274723"/>
                      <a:pt x="910925" y="276531"/>
                      <a:pt x="910925" y="279242"/>
                    </a:cubicBezTo>
                    <a:cubicBezTo>
                      <a:pt x="910925" y="281953"/>
                      <a:pt x="909117" y="283760"/>
                      <a:pt x="906406" y="283760"/>
                    </a:cubicBezTo>
                    <a:cubicBezTo>
                      <a:pt x="903695" y="283760"/>
                      <a:pt x="901888" y="281953"/>
                      <a:pt x="901888" y="279242"/>
                    </a:cubicBezTo>
                    <a:cubicBezTo>
                      <a:pt x="901888" y="276531"/>
                      <a:pt x="903695" y="274723"/>
                      <a:pt x="906406" y="274723"/>
                    </a:cubicBezTo>
                    <a:lnTo>
                      <a:pt x="906406" y="274723"/>
                    </a:lnTo>
                    <a:close/>
                    <a:moveTo>
                      <a:pt x="887429" y="274723"/>
                    </a:moveTo>
                    <a:cubicBezTo>
                      <a:pt x="890140" y="274723"/>
                      <a:pt x="891947" y="276531"/>
                      <a:pt x="891947" y="279242"/>
                    </a:cubicBezTo>
                    <a:cubicBezTo>
                      <a:pt x="891947" y="281953"/>
                      <a:pt x="890140" y="283760"/>
                      <a:pt x="887429" y="283760"/>
                    </a:cubicBezTo>
                    <a:cubicBezTo>
                      <a:pt x="884718" y="283760"/>
                      <a:pt x="882910" y="281953"/>
                      <a:pt x="882910" y="279242"/>
                    </a:cubicBezTo>
                    <a:cubicBezTo>
                      <a:pt x="882910" y="276531"/>
                      <a:pt x="884718" y="274723"/>
                      <a:pt x="887429" y="274723"/>
                    </a:cubicBezTo>
                    <a:lnTo>
                      <a:pt x="887429" y="274723"/>
                    </a:lnTo>
                    <a:close/>
                    <a:moveTo>
                      <a:pt x="868451" y="274723"/>
                    </a:moveTo>
                    <a:cubicBezTo>
                      <a:pt x="871162" y="274723"/>
                      <a:pt x="872970" y="276531"/>
                      <a:pt x="872970" y="279242"/>
                    </a:cubicBezTo>
                    <a:cubicBezTo>
                      <a:pt x="872970" y="281953"/>
                      <a:pt x="871162" y="283760"/>
                      <a:pt x="868451" y="283760"/>
                    </a:cubicBezTo>
                    <a:cubicBezTo>
                      <a:pt x="865740" y="283760"/>
                      <a:pt x="863933" y="281953"/>
                      <a:pt x="863933" y="279242"/>
                    </a:cubicBezTo>
                    <a:cubicBezTo>
                      <a:pt x="863933" y="276531"/>
                      <a:pt x="866644" y="274723"/>
                      <a:pt x="868451" y="274723"/>
                    </a:cubicBezTo>
                    <a:lnTo>
                      <a:pt x="868451" y="274723"/>
                    </a:lnTo>
                    <a:close/>
                    <a:moveTo>
                      <a:pt x="850377" y="274723"/>
                    </a:moveTo>
                    <a:cubicBezTo>
                      <a:pt x="853088" y="274723"/>
                      <a:pt x="854896" y="276531"/>
                      <a:pt x="854896" y="279242"/>
                    </a:cubicBezTo>
                    <a:cubicBezTo>
                      <a:pt x="854896" y="281953"/>
                      <a:pt x="853088" y="283760"/>
                      <a:pt x="850377" y="283760"/>
                    </a:cubicBezTo>
                    <a:cubicBezTo>
                      <a:pt x="847666" y="283760"/>
                      <a:pt x="845859" y="281953"/>
                      <a:pt x="845859" y="279242"/>
                    </a:cubicBezTo>
                    <a:cubicBezTo>
                      <a:pt x="844955" y="276531"/>
                      <a:pt x="847666" y="274723"/>
                      <a:pt x="850377" y="274723"/>
                    </a:cubicBezTo>
                    <a:lnTo>
                      <a:pt x="850377" y="274723"/>
                    </a:lnTo>
                    <a:close/>
                  </a:path>
                </a:pathLst>
              </a:custGeom>
              <a:solidFill>
                <a:srgbClr val="567983"/>
              </a:solidFill>
              <a:ln w="9025" cap="flat">
                <a:noFill/>
                <a:prstDash val="solid"/>
                <a:miter/>
              </a:ln>
            </p:spPr>
            <p:txBody>
              <a:bodyPr rtlCol="0" anchor="ctr"/>
              <a:lstStyle/>
              <a:p>
                <a:endParaRPr lang="zh-CN" altLang="en-US"/>
              </a:p>
            </p:txBody>
          </p:sp>
          <p:sp>
            <p:nvSpPr>
              <p:cNvPr id="1848" name="任意多边形: 形状 1847"/>
              <p:cNvSpPr/>
              <p:nvPr>
                <p:custDataLst>
                  <p:tags r:id="rId7"/>
                </p:custDataLst>
              </p:nvPr>
            </p:nvSpPr>
            <p:spPr>
              <a:xfrm>
                <a:off x="4399763" y="2341696"/>
                <a:ext cx="243997" cy="280145"/>
              </a:xfrm>
              <a:custGeom>
                <a:avLst/>
                <a:gdLst>
                  <a:gd name="connsiteX0" fmla="*/ 26207 w 243997"/>
                  <a:gd name="connsiteY0" fmla="*/ 0 h 280145"/>
                  <a:gd name="connsiteX1" fmla="*/ 16266 w 243997"/>
                  <a:gd name="connsiteY1" fmla="*/ 20785 h 280145"/>
                  <a:gd name="connsiteX2" fmla="*/ 13555 w 243997"/>
                  <a:gd name="connsiteY2" fmla="*/ 75910 h 280145"/>
                  <a:gd name="connsiteX3" fmla="*/ 10844 w 243997"/>
                  <a:gd name="connsiteY3" fmla="*/ 116577 h 280145"/>
                  <a:gd name="connsiteX4" fmla="*/ 5422 w 243997"/>
                  <a:gd name="connsiteY4" fmla="*/ 194294 h 280145"/>
                  <a:gd name="connsiteX5" fmla="*/ 0 w 243997"/>
                  <a:gd name="connsiteY5" fmla="*/ 279242 h 280145"/>
                  <a:gd name="connsiteX6" fmla="*/ 243998 w 243997"/>
                  <a:gd name="connsiteY6" fmla="*/ 280146 h 280145"/>
                  <a:gd name="connsiteX7" fmla="*/ 225020 w 243997"/>
                  <a:gd name="connsiteY7" fmla="*/ 126517 h 280145"/>
                  <a:gd name="connsiteX8" fmla="*/ 215079 w 243997"/>
                  <a:gd name="connsiteY8" fmla="*/ 62355 h 280145"/>
                  <a:gd name="connsiteX9" fmla="*/ 200620 w 243997"/>
                  <a:gd name="connsiteY9" fmla="*/ 46992 h 280145"/>
                  <a:gd name="connsiteX10" fmla="*/ 180739 w 243997"/>
                  <a:gd name="connsiteY10" fmla="*/ 70488 h 280145"/>
                  <a:gd name="connsiteX11" fmla="*/ 146399 w 243997"/>
                  <a:gd name="connsiteY11" fmla="*/ 116577 h 280145"/>
                  <a:gd name="connsiteX12" fmla="*/ 94888 w 243997"/>
                  <a:gd name="connsiteY12" fmla="*/ 112962 h 280145"/>
                  <a:gd name="connsiteX13" fmla="*/ 52414 w 243997"/>
                  <a:gd name="connsiteY13" fmla="*/ 63259 h 280145"/>
                  <a:gd name="connsiteX14" fmla="*/ 37955 w 243997"/>
                  <a:gd name="connsiteY14" fmla="*/ 41570 h 280145"/>
                  <a:gd name="connsiteX15" fmla="*/ 26207 w 243997"/>
                  <a:gd name="connsiteY15" fmla="*/ 0 h 280145"/>
                  <a:gd name="connsiteX16" fmla="*/ 26207 w 243997"/>
                  <a:gd name="connsiteY16" fmla="*/ 0 h 280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3997" h="280145">
                    <a:moveTo>
                      <a:pt x="26207" y="0"/>
                    </a:moveTo>
                    <a:cubicBezTo>
                      <a:pt x="22592" y="7230"/>
                      <a:pt x="18978" y="14459"/>
                      <a:pt x="16266" y="20785"/>
                    </a:cubicBezTo>
                    <a:cubicBezTo>
                      <a:pt x="15363" y="38859"/>
                      <a:pt x="14459" y="57837"/>
                      <a:pt x="13555" y="75910"/>
                    </a:cubicBezTo>
                    <a:cubicBezTo>
                      <a:pt x="12652" y="89466"/>
                      <a:pt x="11748" y="103021"/>
                      <a:pt x="10844" y="116577"/>
                    </a:cubicBezTo>
                    <a:cubicBezTo>
                      <a:pt x="9037" y="141880"/>
                      <a:pt x="7230" y="168087"/>
                      <a:pt x="5422" y="194294"/>
                    </a:cubicBezTo>
                    <a:cubicBezTo>
                      <a:pt x="3615" y="222309"/>
                      <a:pt x="904" y="249420"/>
                      <a:pt x="0" y="279242"/>
                    </a:cubicBezTo>
                    <a:cubicBezTo>
                      <a:pt x="82236" y="279242"/>
                      <a:pt x="161761" y="279242"/>
                      <a:pt x="243998" y="280146"/>
                    </a:cubicBezTo>
                    <a:cubicBezTo>
                      <a:pt x="241287" y="229539"/>
                      <a:pt x="235864" y="178028"/>
                      <a:pt x="225020" y="126517"/>
                    </a:cubicBezTo>
                    <a:cubicBezTo>
                      <a:pt x="221405" y="104829"/>
                      <a:pt x="218694" y="83140"/>
                      <a:pt x="215079" y="62355"/>
                    </a:cubicBezTo>
                    <a:cubicBezTo>
                      <a:pt x="210561" y="56933"/>
                      <a:pt x="205139" y="52414"/>
                      <a:pt x="200620" y="46992"/>
                    </a:cubicBezTo>
                    <a:cubicBezTo>
                      <a:pt x="195198" y="48800"/>
                      <a:pt x="185258" y="64162"/>
                      <a:pt x="180739" y="70488"/>
                    </a:cubicBezTo>
                    <a:cubicBezTo>
                      <a:pt x="167184" y="87658"/>
                      <a:pt x="160858" y="101214"/>
                      <a:pt x="146399" y="116577"/>
                    </a:cubicBezTo>
                    <a:cubicBezTo>
                      <a:pt x="134651" y="125614"/>
                      <a:pt x="103021" y="120191"/>
                      <a:pt x="94888" y="112962"/>
                    </a:cubicBezTo>
                    <a:cubicBezTo>
                      <a:pt x="80429" y="96695"/>
                      <a:pt x="66873" y="80429"/>
                      <a:pt x="52414" y="63259"/>
                    </a:cubicBezTo>
                    <a:cubicBezTo>
                      <a:pt x="47896" y="56029"/>
                      <a:pt x="42474" y="48800"/>
                      <a:pt x="37955" y="41570"/>
                    </a:cubicBezTo>
                    <a:cubicBezTo>
                      <a:pt x="33437" y="27111"/>
                      <a:pt x="29822" y="13555"/>
                      <a:pt x="26207" y="0"/>
                    </a:cubicBezTo>
                    <a:lnTo>
                      <a:pt x="26207" y="0"/>
                    </a:lnTo>
                    <a:close/>
                  </a:path>
                </a:pathLst>
              </a:custGeom>
              <a:solidFill>
                <a:srgbClr val="FEF7E5"/>
              </a:solidFill>
              <a:ln w="9025" cap="flat">
                <a:noFill/>
                <a:prstDash val="solid"/>
                <a:miter/>
              </a:ln>
            </p:spPr>
            <p:txBody>
              <a:bodyPr rtlCol="0" anchor="ctr"/>
              <a:lstStyle/>
              <a:p>
                <a:endParaRPr lang="zh-CN" altLang="en-US"/>
              </a:p>
            </p:txBody>
          </p:sp>
          <p:sp>
            <p:nvSpPr>
              <p:cNvPr id="1849" name="任意多边形: 形状 1848"/>
              <p:cNvSpPr/>
              <p:nvPr>
                <p:custDataLst>
                  <p:tags r:id="rId8"/>
                </p:custDataLst>
              </p:nvPr>
            </p:nvSpPr>
            <p:spPr>
              <a:xfrm>
                <a:off x="4478385" y="2460080"/>
                <a:ext cx="72295" cy="160857"/>
              </a:xfrm>
              <a:custGeom>
                <a:avLst/>
                <a:gdLst>
                  <a:gd name="connsiteX0" fmla="*/ 0 w 72295"/>
                  <a:gd name="connsiteY0" fmla="*/ 160858 h 160857"/>
                  <a:gd name="connsiteX1" fmla="*/ 7230 w 72295"/>
                  <a:gd name="connsiteY1" fmla="*/ 106636 h 160857"/>
                  <a:gd name="connsiteX2" fmla="*/ 13555 w 72295"/>
                  <a:gd name="connsiteY2" fmla="*/ 55125 h 160857"/>
                  <a:gd name="connsiteX3" fmla="*/ 11748 w 72295"/>
                  <a:gd name="connsiteY3" fmla="*/ 53318 h 160857"/>
                  <a:gd name="connsiteX4" fmla="*/ 5422 w 72295"/>
                  <a:gd name="connsiteY4" fmla="*/ 9941 h 160857"/>
                  <a:gd name="connsiteX5" fmla="*/ 14459 w 72295"/>
                  <a:gd name="connsiteY5" fmla="*/ 0 h 160857"/>
                  <a:gd name="connsiteX6" fmla="*/ 72296 w 72295"/>
                  <a:gd name="connsiteY6" fmla="*/ 9941 h 160857"/>
                  <a:gd name="connsiteX7" fmla="*/ 51511 w 72295"/>
                  <a:gd name="connsiteY7" fmla="*/ 51511 h 160857"/>
                  <a:gd name="connsiteX8" fmla="*/ 62355 w 72295"/>
                  <a:gd name="connsiteY8" fmla="*/ 112058 h 160857"/>
                  <a:gd name="connsiteX9" fmla="*/ 69585 w 72295"/>
                  <a:gd name="connsiteY9" fmla="*/ 159954 h 160857"/>
                  <a:gd name="connsiteX10" fmla="*/ 0 w 72295"/>
                  <a:gd name="connsiteY10" fmla="*/ 160858 h 160857"/>
                  <a:gd name="connsiteX11" fmla="*/ 0 w 72295"/>
                  <a:gd name="connsiteY11" fmla="*/ 160858 h 160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2295" h="160857">
                    <a:moveTo>
                      <a:pt x="0" y="160858"/>
                    </a:moveTo>
                    <a:cubicBezTo>
                      <a:pt x="2711" y="142784"/>
                      <a:pt x="5422" y="124710"/>
                      <a:pt x="7230" y="106636"/>
                    </a:cubicBezTo>
                    <a:cubicBezTo>
                      <a:pt x="9941" y="89466"/>
                      <a:pt x="11748" y="72296"/>
                      <a:pt x="13555" y="55125"/>
                    </a:cubicBezTo>
                    <a:cubicBezTo>
                      <a:pt x="13555" y="54222"/>
                      <a:pt x="11748" y="54222"/>
                      <a:pt x="11748" y="53318"/>
                    </a:cubicBezTo>
                    <a:cubicBezTo>
                      <a:pt x="10844" y="38859"/>
                      <a:pt x="9037" y="24400"/>
                      <a:pt x="5422" y="9941"/>
                    </a:cubicBezTo>
                    <a:cubicBezTo>
                      <a:pt x="5422" y="4518"/>
                      <a:pt x="10844" y="4518"/>
                      <a:pt x="14459" y="0"/>
                    </a:cubicBezTo>
                    <a:cubicBezTo>
                      <a:pt x="34340" y="4518"/>
                      <a:pt x="52414" y="6326"/>
                      <a:pt x="72296" y="9941"/>
                    </a:cubicBezTo>
                    <a:cubicBezTo>
                      <a:pt x="65066" y="23496"/>
                      <a:pt x="58740" y="37955"/>
                      <a:pt x="51511" y="51511"/>
                    </a:cubicBezTo>
                    <a:cubicBezTo>
                      <a:pt x="53318" y="72296"/>
                      <a:pt x="58740" y="92177"/>
                      <a:pt x="62355" y="112058"/>
                    </a:cubicBezTo>
                    <a:cubicBezTo>
                      <a:pt x="65066" y="128325"/>
                      <a:pt x="66873" y="143688"/>
                      <a:pt x="69585" y="159954"/>
                    </a:cubicBezTo>
                    <a:cubicBezTo>
                      <a:pt x="46088" y="160858"/>
                      <a:pt x="23496" y="160858"/>
                      <a:pt x="0" y="160858"/>
                    </a:cubicBezTo>
                    <a:lnTo>
                      <a:pt x="0" y="160858"/>
                    </a:lnTo>
                    <a:close/>
                  </a:path>
                </a:pathLst>
              </a:custGeom>
              <a:solidFill>
                <a:srgbClr val="368C7F"/>
              </a:solidFill>
              <a:ln w="9025" cap="flat">
                <a:noFill/>
                <a:prstDash val="solid"/>
                <a:miter/>
              </a:ln>
            </p:spPr>
            <p:txBody>
              <a:bodyPr rtlCol="0" anchor="ctr"/>
              <a:lstStyle/>
              <a:p>
                <a:endParaRPr lang="zh-CN" altLang="en-US"/>
              </a:p>
            </p:txBody>
          </p:sp>
          <p:sp>
            <p:nvSpPr>
              <p:cNvPr id="1850" name="任意多边形: 形状 1849"/>
              <p:cNvSpPr/>
              <p:nvPr>
                <p:custDataLst>
                  <p:tags r:id="rId9"/>
                </p:custDataLst>
              </p:nvPr>
            </p:nvSpPr>
            <p:spPr>
              <a:xfrm>
                <a:off x="3901827" y="2525518"/>
                <a:ext cx="156339" cy="94172"/>
              </a:xfrm>
              <a:custGeom>
                <a:avLst/>
                <a:gdLst>
                  <a:gd name="connsiteX0" fmla="*/ 78622 w 156339"/>
                  <a:gd name="connsiteY0" fmla="*/ 84576 h 94172"/>
                  <a:gd name="connsiteX1" fmla="*/ 57836 w 156339"/>
                  <a:gd name="connsiteY1" fmla="*/ 89998 h 94172"/>
                  <a:gd name="connsiteX2" fmla="*/ 8133 w 156339"/>
                  <a:gd name="connsiteY2" fmla="*/ 91806 h 94172"/>
                  <a:gd name="connsiteX3" fmla="*/ 0 w 156339"/>
                  <a:gd name="connsiteY3" fmla="*/ 71021 h 94172"/>
                  <a:gd name="connsiteX4" fmla="*/ 46088 w 156339"/>
                  <a:gd name="connsiteY4" fmla="*/ 37584 h 94172"/>
                  <a:gd name="connsiteX5" fmla="*/ 83140 w 156339"/>
                  <a:gd name="connsiteY5" fmla="*/ 7762 h 94172"/>
                  <a:gd name="connsiteX6" fmla="*/ 134651 w 156339"/>
                  <a:gd name="connsiteY6" fmla="*/ 1436 h 94172"/>
                  <a:gd name="connsiteX7" fmla="*/ 155436 w 156339"/>
                  <a:gd name="connsiteY7" fmla="*/ 11377 h 94172"/>
                  <a:gd name="connsiteX8" fmla="*/ 156339 w 156339"/>
                  <a:gd name="connsiteY8" fmla="*/ 17703 h 94172"/>
                  <a:gd name="connsiteX9" fmla="*/ 147302 w 156339"/>
                  <a:gd name="connsiteY9" fmla="*/ 10473 h 94172"/>
                  <a:gd name="connsiteX10" fmla="*/ 101214 w 156339"/>
                  <a:gd name="connsiteY10" fmla="*/ 7762 h 94172"/>
                  <a:gd name="connsiteX11" fmla="*/ 79525 w 156339"/>
                  <a:gd name="connsiteY11" fmla="*/ 19510 h 94172"/>
                  <a:gd name="connsiteX12" fmla="*/ 56933 w 156339"/>
                  <a:gd name="connsiteY12" fmla="*/ 44813 h 94172"/>
                  <a:gd name="connsiteX13" fmla="*/ 68681 w 156339"/>
                  <a:gd name="connsiteY13" fmla="*/ 59273 h 94172"/>
                  <a:gd name="connsiteX14" fmla="*/ 81333 w 156339"/>
                  <a:gd name="connsiteY14" fmla="*/ 65598 h 94172"/>
                  <a:gd name="connsiteX15" fmla="*/ 83140 w 156339"/>
                  <a:gd name="connsiteY15" fmla="*/ 82769 h 94172"/>
                  <a:gd name="connsiteX16" fmla="*/ 78622 w 156339"/>
                  <a:gd name="connsiteY16" fmla="*/ 84576 h 94172"/>
                  <a:gd name="connsiteX17" fmla="*/ 78622 w 156339"/>
                  <a:gd name="connsiteY17" fmla="*/ 84576 h 94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6339" h="94172">
                    <a:moveTo>
                      <a:pt x="78622" y="84576"/>
                    </a:moveTo>
                    <a:cubicBezTo>
                      <a:pt x="71392" y="85480"/>
                      <a:pt x="64162" y="88191"/>
                      <a:pt x="57836" y="89998"/>
                    </a:cubicBezTo>
                    <a:cubicBezTo>
                      <a:pt x="40666" y="93613"/>
                      <a:pt x="23496" y="96324"/>
                      <a:pt x="8133" y="91806"/>
                    </a:cubicBezTo>
                    <a:cubicBezTo>
                      <a:pt x="3615" y="85480"/>
                      <a:pt x="904" y="79154"/>
                      <a:pt x="0" y="71021"/>
                    </a:cubicBezTo>
                    <a:cubicBezTo>
                      <a:pt x="15363" y="60176"/>
                      <a:pt x="30726" y="48428"/>
                      <a:pt x="46088" y="37584"/>
                    </a:cubicBezTo>
                    <a:cubicBezTo>
                      <a:pt x="58740" y="27643"/>
                      <a:pt x="71392" y="17703"/>
                      <a:pt x="83140" y="7762"/>
                    </a:cubicBezTo>
                    <a:cubicBezTo>
                      <a:pt x="93984" y="1436"/>
                      <a:pt x="109347" y="-2179"/>
                      <a:pt x="134651" y="1436"/>
                    </a:cubicBezTo>
                    <a:cubicBezTo>
                      <a:pt x="142784" y="4147"/>
                      <a:pt x="150013" y="6858"/>
                      <a:pt x="155436" y="11377"/>
                    </a:cubicBezTo>
                    <a:cubicBezTo>
                      <a:pt x="155436" y="13184"/>
                      <a:pt x="156339" y="15895"/>
                      <a:pt x="156339" y="17703"/>
                    </a:cubicBezTo>
                    <a:cubicBezTo>
                      <a:pt x="153628" y="14991"/>
                      <a:pt x="150917" y="12280"/>
                      <a:pt x="147302" y="10473"/>
                    </a:cubicBezTo>
                    <a:cubicBezTo>
                      <a:pt x="139169" y="5954"/>
                      <a:pt x="115673" y="4147"/>
                      <a:pt x="101214" y="7762"/>
                    </a:cubicBezTo>
                    <a:cubicBezTo>
                      <a:pt x="93984" y="9569"/>
                      <a:pt x="86755" y="14088"/>
                      <a:pt x="79525" y="19510"/>
                    </a:cubicBezTo>
                    <a:cubicBezTo>
                      <a:pt x="72296" y="28547"/>
                      <a:pt x="65066" y="35776"/>
                      <a:pt x="56933" y="44813"/>
                    </a:cubicBezTo>
                    <a:cubicBezTo>
                      <a:pt x="60548" y="49332"/>
                      <a:pt x="65066" y="54754"/>
                      <a:pt x="68681" y="59273"/>
                    </a:cubicBezTo>
                    <a:cubicBezTo>
                      <a:pt x="73199" y="61080"/>
                      <a:pt x="76814" y="63791"/>
                      <a:pt x="81333" y="65598"/>
                    </a:cubicBezTo>
                    <a:cubicBezTo>
                      <a:pt x="82236" y="71021"/>
                      <a:pt x="82236" y="77346"/>
                      <a:pt x="83140" y="82769"/>
                    </a:cubicBezTo>
                    <a:cubicBezTo>
                      <a:pt x="82236" y="82769"/>
                      <a:pt x="80429" y="82769"/>
                      <a:pt x="78622" y="84576"/>
                    </a:cubicBezTo>
                    <a:lnTo>
                      <a:pt x="78622" y="84576"/>
                    </a:lnTo>
                    <a:close/>
                  </a:path>
                </a:pathLst>
              </a:custGeom>
              <a:solidFill>
                <a:srgbClr val="FEF7E5"/>
              </a:solidFill>
              <a:ln w="9025" cap="flat">
                <a:noFill/>
                <a:prstDash val="solid"/>
                <a:miter/>
              </a:ln>
            </p:spPr>
            <p:txBody>
              <a:bodyPr rtlCol="0" anchor="ctr"/>
              <a:lstStyle/>
              <a:p>
                <a:endParaRPr lang="zh-CN" altLang="en-US"/>
              </a:p>
            </p:txBody>
          </p:sp>
          <p:sp>
            <p:nvSpPr>
              <p:cNvPr id="1851" name="任意多边形: 形状 1850"/>
              <p:cNvSpPr/>
              <p:nvPr>
                <p:custDataLst>
                  <p:tags r:id="rId10"/>
                </p:custDataLst>
              </p:nvPr>
            </p:nvSpPr>
            <p:spPr>
              <a:xfrm>
                <a:off x="4396149" y="2198009"/>
                <a:ext cx="240382" cy="262376"/>
              </a:xfrm>
              <a:custGeom>
                <a:avLst/>
                <a:gdLst>
                  <a:gd name="connsiteX0" fmla="*/ 5422 w 240382"/>
                  <a:gd name="connsiteY0" fmla="*/ 44281 h 262376"/>
                  <a:gd name="connsiteX1" fmla="*/ 0 w 240382"/>
                  <a:gd name="connsiteY1" fmla="*/ 64162 h 262376"/>
                  <a:gd name="connsiteX2" fmla="*/ 7230 w 240382"/>
                  <a:gd name="connsiteY2" fmla="*/ 98503 h 262376"/>
                  <a:gd name="connsiteX3" fmla="*/ 27111 w 240382"/>
                  <a:gd name="connsiteY3" fmla="*/ 112962 h 262376"/>
                  <a:gd name="connsiteX4" fmla="*/ 39763 w 240382"/>
                  <a:gd name="connsiteY4" fmla="*/ 180739 h 262376"/>
                  <a:gd name="connsiteX5" fmla="*/ 98503 w 240382"/>
                  <a:gd name="connsiteY5" fmla="*/ 256649 h 262376"/>
                  <a:gd name="connsiteX6" fmla="*/ 145495 w 240382"/>
                  <a:gd name="connsiteY6" fmla="*/ 262072 h 262376"/>
                  <a:gd name="connsiteX7" fmla="*/ 206042 w 240382"/>
                  <a:gd name="connsiteY7" fmla="*/ 184354 h 262376"/>
                  <a:gd name="connsiteX8" fmla="*/ 223213 w 240382"/>
                  <a:gd name="connsiteY8" fmla="*/ 121095 h 262376"/>
                  <a:gd name="connsiteX9" fmla="*/ 229539 w 240382"/>
                  <a:gd name="connsiteY9" fmla="*/ 115673 h 262376"/>
                  <a:gd name="connsiteX10" fmla="*/ 232250 w 240382"/>
                  <a:gd name="connsiteY10" fmla="*/ 97599 h 262376"/>
                  <a:gd name="connsiteX11" fmla="*/ 240383 w 240382"/>
                  <a:gd name="connsiteY11" fmla="*/ 73199 h 262376"/>
                  <a:gd name="connsiteX12" fmla="*/ 236768 w 240382"/>
                  <a:gd name="connsiteY12" fmla="*/ 65970 h 262376"/>
                  <a:gd name="connsiteX13" fmla="*/ 231346 w 240382"/>
                  <a:gd name="connsiteY13" fmla="*/ 76814 h 262376"/>
                  <a:gd name="connsiteX14" fmla="*/ 231346 w 240382"/>
                  <a:gd name="connsiteY14" fmla="*/ 64162 h 262376"/>
                  <a:gd name="connsiteX15" fmla="*/ 233153 w 240382"/>
                  <a:gd name="connsiteY15" fmla="*/ 63259 h 262376"/>
                  <a:gd name="connsiteX16" fmla="*/ 231346 w 240382"/>
                  <a:gd name="connsiteY16" fmla="*/ 51511 h 262376"/>
                  <a:gd name="connsiteX17" fmla="*/ 232250 w 240382"/>
                  <a:gd name="connsiteY17" fmla="*/ 37052 h 262376"/>
                  <a:gd name="connsiteX18" fmla="*/ 230442 w 240382"/>
                  <a:gd name="connsiteY18" fmla="*/ 29822 h 262376"/>
                  <a:gd name="connsiteX19" fmla="*/ 234057 w 240382"/>
                  <a:gd name="connsiteY19" fmla="*/ 25303 h 262376"/>
                  <a:gd name="connsiteX20" fmla="*/ 212368 w 240382"/>
                  <a:gd name="connsiteY20" fmla="*/ 0 h 262376"/>
                  <a:gd name="connsiteX21" fmla="*/ 184354 w 240382"/>
                  <a:gd name="connsiteY21" fmla="*/ 15363 h 262376"/>
                  <a:gd name="connsiteX22" fmla="*/ 172606 w 240382"/>
                  <a:gd name="connsiteY22" fmla="*/ 18074 h 262376"/>
                  <a:gd name="connsiteX23" fmla="*/ 159954 w 240382"/>
                  <a:gd name="connsiteY23" fmla="*/ 21689 h 262376"/>
                  <a:gd name="connsiteX24" fmla="*/ 156339 w 240382"/>
                  <a:gd name="connsiteY24" fmla="*/ 21689 h 262376"/>
                  <a:gd name="connsiteX25" fmla="*/ 118384 w 240382"/>
                  <a:gd name="connsiteY25" fmla="*/ 9941 h 262376"/>
                  <a:gd name="connsiteX26" fmla="*/ 94888 w 240382"/>
                  <a:gd name="connsiteY26" fmla="*/ 4518 h 262376"/>
                  <a:gd name="connsiteX27" fmla="*/ 76814 w 240382"/>
                  <a:gd name="connsiteY27" fmla="*/ 5422 h 262376"/>
                  <a:gd name="connsiteX28" fmla="*/ 42474 w 240382"/>
                  <a:gd name="connsiteY28" fmla="*/ 7230 h 262376"/>
                  <a:gd name="connsiteX29" fmla="*/ 42474 w 240382"/>
                  <a:gd name="connsiteY29" fmla="*/ 17170 h 262376"/>
                  <a:gd name="connsiteX30" fmla="*/ 36148 w 240382"/>
                  <a:gd name="connsiteY30" fmla="*/ 30726 h 262376"/>
                  <a:gd name="connsiteX31" fmla="*/ 25303 w 240382"/>
                  <a:gd name="connsiteY31" fmla="*/ 48800 h 262376"/>
                  <a:gd name="connsiteX32" fmla="*/ 27111 w 240382"/>
                  <a:gd name="connsiteY32" fmla="*/ 63259 h 262376"/>
                  <a:gd name="connsiteX33" fmla="*/ 26207 w 240382"/>
                  <a:gd name="connsiteY33" fmla="*/ 81333 h 262376"/>
                  <a:gd name="connsiteX34" fmla="*/ 19881 w 240382"/>
                  <a:gd name="connsiteY34" fmla="*/ 70488 h 262376"/>
                  <a:gd name="connsiteX35" fmla="*/ 5422 w 240382"/>
                  <a:gd name="connsiteY35" fmla="*/ 44281 h 262376"/>
                  <a:gd name="connsiteX36" fmla="*/ 5422 w 240382"/>
                  <a:gd name="connsiteY36" fmla="*/ 44281 h 262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40382" h="262376">
                    <a:moveTo>
                      <a:pt x="5422" y="44281"/>
                    </a:moveTo>
                    <a:cubicBezTo>
                      <a:pt x="2711" y="50607"/>
                      <a:pt x="904" y="56029"/>
                      <a:pt x="0" y="64162"/>
                    </a:cubicBezTo>
                    <a:cubicBezTo>
                      <a:pt x="904" y="74103"/>
                      <a:pt x="8133" y="87658"/>
                      <a:pt x="7230" y="98503"/>
                    </a:cubicBezTo>
                    <a:cubicBezTo>
                      <a:pt x="9941" y="109347"/>
                      <a:pt x="18074" y="110251"/>
                      <a:pt x="27111" y="112962"/>
                    </a:cubicBezTo>
                    <a:cubicBezTo>
                      <a:pt x="33437" y="128325"/>
                      <a:pt x="32533" y="159050"/>
                      <a:pt x="39763" y="180739"/>
                    </a:cubicBezTo>
                    <a:cubicBezTo>
                      <a:pt x="53318" y="206043"/>
                      <a:pt x="79525" y="231346"/>
                      <a:pt x="98503" y="256649"/>
                    </a:cubicBezTo>
                    <a:cubicBezTo>
                      <a:pt x="111154" y="262072"/>
                      <a:pt x="133747" y="262975"/>
                      <a:pt x="145495" y="262072"/>
                    </a:cubicBezTo>
                    <a:cubicBezTo>
                      <a:pt x="164473" y="243094"/>
                      <a:pt x="186161" y="206043"/>
                      <a:pt x="206042" y="184354"/>
                    </a:cubicBezTo>
                    <a:cubicBezTo>
                      <a:pt x="212368" y="163569"/>
                      <a:pt x="217791" y="142784"/>
                      <a:pt x="223213" y="121095"/>
                    </a:cubicBezTo>
                    <a:cubicBezTo>
                      <a:pt x="225924" y="119288"/>
                      <a:pt x="226828" y="118384"/>
                      <a:pt x="229539" y="115673"/>
                    </a:cubicBezTo>
                    <a:cubicBezTo>
                      <a:pt x="230442" y="110251"/>
                      <a:pt x="231346" y="103021"/>
                      <a:pt x="232250" y="97599"/>
                    </a:cubicBezTo>
                    <a:cubicBezTo>
                      <a:pt x="234961" y="90370"/>
                      <a:pt x="237672" y="80429"/>
                      <a:pt x="240383" y="73199"/>
                    </a:cubicBezTo>
                    <a:cubicBezTo>
                      <a:pt x="238576" y="70488"/>
                      <a:pt x="238576" y="66873"/>
                      <a:pt x="236768" y="65970"/>
                    </a:cubicBezTo>
                    <a:cubicBezTo>
                      <a:pt x="234961" y="69585"/>
                      <a:pt x="233153" y="73199"/>
                      <a:pt x="231346" y="76814"/>
                    </a:cubicBezTo>
                    <a:cubicBezTo>
                      <a:pt x="231346" y="72296"/>
                      <a:pt x="231346" y="68681"/>
                      <a:pt x="231346" y="64162"/>
                    </a:cubicBezTo>
                    <a:cubicBezTo>
                      <a:pt x="231346" y="62355"/>
                      <a:pt x="233153" y="65970"/>
                      <a:pt x="233153" y="63259"/>
                    </a:cubicBezTo>
                    <a:cubicBezTo>
                      <a:pt x="233153" y="60548"/>
                      <a:pt x="232250" y="54222"/>
                      <a:pt x="231346" y="51511"/>
                    </a:cubicBezTo>
                    <a:cubicBezTo>
                      <a:pt x="236768" y="60548"/>
                      <a:pt x="232250" y="41570"/>
                      <a:pt x="232250" y="37052"/>
                    </a:cubicBezTo>
                    <a:cubicBezTo>
                      <a:pt x="232250" y="36148"/>
                      <a:pt x="230442" y="31629"/>
                      <a:pt x="230442" y="29822"/>
                    </a:cubicBezTo>
                    <a:cubicBezTo>
                      <a:pt x="231346" y="27111"/>
                      <a:pt x="234057" y="27111"/>
                      <a:pt x="234057" y="25303"/>
                    </a:cubicBezTo>
                    <a:cubicBezTo>
                      <a:pt x="229539" y="8133"/>
                      <a:pt x="221405" y="904"/>
                      <a:pt x="212368" y="0"/>
                    </a:cubicBezTo>
                    <a:cubicBezTo>
                      <a:pt x="201524" y="904"/>
                      <a:pt x="193391" y="9941"/>
                      <a:pt x="184354" y="15363"/>
                    </a:cubicBezTo>
                    <a:cubicBezTo>
                      <a:pt x="178932" y="15363"/>
                      <a:pt x="176221" y="16267"/>
                      <a:pt x="172606" y="18074"/>
                    </a:cubicBezTo>
                    <a:cubicBezTo>
                      <a:pt x="166280" y="18074"/>
                      <a:pt x="162665" y="18978"/>
                      <a:pt x="159954" y="21689"/>
                    </a:cubicBezTo>
                    <a:cubicBezTo>
                      <a:pt x="159050" y="21689"/>
                      <a:pt x="157243" y="21689"/>
                      <a:pt x="156339" y="21689"/>
                    </a:cubicBezTo>
                    <a:cubicBezTo>
                      <a:pt x="143688" y="18978"/>
                      <a:pt x="131036" y="14459"/>
                      <a:pt x="118384" y="9941"/>
                    </a:cubicBezTo>
                    <a:cubicBezTo>
                      <a:pt x="108443" y="7230"/>
                      <a:pt x="104829" y="7230"/>
                      <a:pt x="94888" y="4518"/>
                    </a:cubicBezTo>
                    <a:cubicBezTo>
                      <a:pt x="87658" y="2711"/>
                      <a:pt x="82236" y="5422"/>
                      <a:pt x="76814" y="5422"/>
                    </a:cubicBezTo>
                    <a:cubicBezTo>
                      <a:pt x="67777" y="7230"/>
                      <a:pt x="52414" y="2711"/>
                      <a:pt x="42474" y="7230"/>
                    </a:cubicBezTo>
                    <a:cubicBezTo>
                      <a:pt x="40666" y="10844"/>
                      <a:pt x="35244" y="17170"/>
                      <a:pt x="42474" y="17170"/>
                    </a:cubicBezTo>
                    <a:cubicBezTo>
                      <a:pt x="41570" y="20785"/>
                      <a:pt x="37051" y="27111"/>
                      <a:pt x="36148" y="30726"/>
                    </a:cubicBezTo>
                    <a:cubicBezTo>
                      <a:pt x="32533" y="37052"/>
                      <a:pt x="25303" y="39763"/>
                      <a:pt x="25303" y="48800"/>
                    </a:cubicBezTo>
                    <a:cubicBezTo>
                      <a:pt x="26207" y="53318"/>
                      <a:pt x="27111" y="57836"/>
                      <a:pt x="27111" y="63259"/>
                    </a:cubicBezTo>
                    <a:cubicBezTo>
                      <a:pt x="27111" y="69585"/>
                      <a:pt x="26207" y="75007"/>
                      <a:pt x="26207" y="81333"/>
                    </a:cubicBezTo>
                    <a:cubicBezTo>
                      <a:pt x="24400" y="77718"/>
                      <a:pt x="21689" y="74103"/>
                      <a:pt x="19881" y="70488"/>
                    </a:cubicBezTo>
                    <a:cubicBezTo>
                      <a:pt x="18074" y="59644"/>
                      <a:pt x="13555" y="50607"/>
                      <a:pt x="5422" y="44281"/>
                    </a:cubicBezTo>
                    <a:lnTo>
                      <a:pt x="5422" y="44281"/>
                    </a:lnTo>
                    <a:close/>
                  </a:path>
                </a:pathLst>
              </a:custGeom>
              <a:solidFill>
                <a:srgbClr val="F9BB8A"/>
              </a:solidFill>
              <a:ln w="9025" cap="flat">
                <a:noFill/>
                <a:prstDash val="solid"/>
                <a:miter/>
              </a:ln>
            </p:spPr>
            <p:txBody>
              <a:bodyPr rtlCol="0" anchor="ctr"/>
              <a:lstStyle/>
              <a:p>
                <a:endParaRPr lang="zh-CN" altLang="en-US"/>
              </a:p>
            </p:txBody>
          </p:sp>
          <p:sp>
            <p:nvSpPr>
              <p:cNvPr id="1852" name="任意多边形: 形状 1851"/>
              <p:cNvSpPr/>
              <p:nvPr>
                <p:custDataLst>
                  <p:tags r:id="rId11"/>
                </p:custDataLst>
              </p:nvPr>
            </p:nvSpPr>
            <p:spPr>
              <a:xfrm>
                <a:off x="4403378" y="2081776"/>
                <a:ext cx="243997" cy="198468"/>
              </a:xfrm>
              <a:custGeom>
                <a:avLst/>
                <a:gdLst>
                  <a:gd name="connsiteX0" fmla="*/ 20785 w 243997"/>
                  <a:gd name="connsiteY0" fmla="*/ 198469 h 198468"/>
                  <a:gd name="connsiteX1" fmla="*/ 0 w 243997"/>
                  <a:gd name="connsiteY1" fmla="*/ 158706 h 198468"/>
                  <a:gd name="connsiteX2" fmla="*/ 3615 w 243997"/>
                  <a:gd name="connsiteY2" fmla="*/ 131595 h 198468"/>
                  <a:gd name="connsiteX3" fmla="*/ 4518 w 243997"/>
                  <a:gd name="connsiteY3" fmla="*/ 109003 h 198468"/>
                  <a:gd name="connsiteX4" fmla="*/ 8133 w 243997"/>
                  <a:gd name="connsiteY4" fmla="*/ 70144 h 198468"/>
                  <a:gd name="connsiteX5" fmla="*/ 16267 w 243997"/>
                  <a:gd name="connsiteY5" fmla="*/ 45744 h 198468"/>
                  <a:gd name="connsiteX6" fmla="*/ 35244 w 243997"/>
                  <a:gd name="connsiteY6" fmla="*/ 32189 h 198468"/>
                  <a:gd name="connsiteX7" fmla="*/ 46089 w 243997"/>
                  <a:gd name="connsiteY7" fmla="*/ 20441 h 198468"/>
                  <a:gd name="connsiteX8" fmla="*/ 77718 w 243997"/>
                  <a:gd name="connsiteY8" fmla="*/ 9596 h 198468"/>
                  <a:gd name="connsiteX9" fmla="*/ 79525 w 243997"/>
                  <a:gd name="connsiteY9" fmla="*/ 5982 h 198468"/>
                  <a:gd name="connsiteX10" fmla="*/ 84044 w 243997"/>
                  <a:gd name="connsiteY10" fmla="*/ 4174 h 198468"/>
                  <a:gd name="connsiteX11" fmla="*/ 124710 w 243997"/>
                  <a:gd name="connsiteY11" fmla="*/ 2367 h 198468"/>
                  <a:gd name="connsiteX12" fmla="*/ 150013 w 243997"/>
                  <a:gd name="connsiteY12" fmla="*/ 10500 h 198468"/>
                  <a:gd name="connsiteX13" fmla="*/ 158147 w 243997"/>
                  <a:gd name="connsiteY13" fmla="*/ 10500 h 198468"/>
                  <a:gd name="connsiteX14" fmla="*/ 177124 w 243997"/>
                  <a:gd name="connsiteY14" fmla="*/ 19537 h 198468"/>
                  <a:gd name="connsiteX15" fmla="*/ 190680 w 243997"/>
                  <a:gd name="connsiteY15" fmla="*/ 24959 h 198468"/>
                  <a:gd name="connsiteX16" fmla="*/ 214176 w 243997"/>
                  <a:gd name="connsiteY16" fmla="*/ 37611 h 198468"/>
                  <a:gd name="connsiteX17" fmla="*/ 227731 w 243997"/>
                  <a:gd name="connsiteY17" fmla="*/ 54781 h 198468"/>
                  <a:gd name="connsiteX18" fmla="*/ 234057 w 243997"/>
                  <a:gd name="connsiteY18" fmla="*/ 75566 h 198468"/>
                  <a:gd name="connsiteX19" fmla="*/ 243998 w 243997"/>
                  <a:gd name="connsiteY19" fmla="*/ 123462 h 198468"/>
                  <a:gd name="connsiteX20" fmla="*/ 235865 w 243997"/>
                  <a:gd name="connsiteY20" fmla="*/ 162321 h 198468"/>
                  <a:gd name="connsiteX21" fmla="*/ 233153 w 243997"/>
                  <a:gd name="connsiteY21" fmla="*/ 172262 h 198468"/>
                  <a:gd name="connsiteX22" fmla="*/ 225020 w 243997"/>
                  <a:gd name="connsiteY22" fmla="*/ 191239 h 198468"/>
                  <a:gd name="connsiteX23" fmla="*/ 225924 w 243997"/>
                  <a:gd name="connsiteY23" fmla="*/ 179491 h 198468"/>
                  <a:gd name="connsiteX24" fmla="*/ 226828 w 243997"/>
                  <a:gd name="connsiteY24" fmla="*/ 170454 h 198468"/>
                  <a:gd name="connsiteX25" fmla="*/ 223213 w 243997"/>
                  <a:gd name="connsiteY25" fmla="*/ 150573 h 198468"/>
                  <a:gd name="connsiteX26" fmla="*/ 224116 w 243997"/>
                  <a:gd name="connsiteY26" fmla="*/ 144247 h 198468"/>
                  <a:gd name="connsiteX27" fmla="*/ 226828 w 243997"/>
                  <a:gd name="connsiteY27" fmla="*/ 143343 h 198468"/>
                  <a:gd name="connsiteX28" fmla="*/ 223213 w 243997"/>
                  <a:gd name="connsiteY28" fmla="*/ 130692 h 198468"/>
                  <a:gd name="connsiteX29" fmla="*/ 211465 w 243997"/>
                  <a:gd name="connsiteY29" fmla="*/ 118944 h 198468"/>
                  <a:gd name="connsiteX30" fmla="*/ 206946 w 243997"/>
                  <a:gd name="connsiteY30" fmla="*/ 117136 h 198468"/>
                  <a:gd name="connsiteX31" fmla="*/ 177124 w 243997"/>
                  <a:gd name="connsiteY31" fmla="*/ 131595 h 198468"/>
                  <a:gd name="connsiteX32" fmla="*/ 167184 w 243997"/>
                  <a:gd name="connsiteY32" fmla="*/ 134306 h 198468"/>
                  <a:gd name="connsiteX33" fmla="*/ 156339 w 243997"/>
                  <a:gd name="connsiteY33" fmla="*/ 136114 h 198468"/>
                  <a:gd name="connsiteX34" fmla="*/ 152725 w 243997"/>
                  <a:gd name="connsiteY34" fmla="*/ 138825 h 198468"/>
                  <a:gd name="connsiteX35" fmla="*/ 150013 w 243997"/>
                  <a:gd name="connsiteY35" fmla="*/ 137921 h 198468"/>
                  <a:gd name="connsiteX36" fmla="*/ 135554 w 243997"/>
                  <a:gd name="connsiteY36" fmla="*/ 133403 h 198468"/>
                  <a:gd name="connsiteX37" fmla="*/ 118384 w 243997"/>
                  <a:gd name="connsiteY37" fmla="*/ 127077 h 198468"/>
                  <a:gd name="connsiteX38" fmla="*/ 108443 w 243997"/>
                  <a:gd name="connsiteY38" fmla="*/ 125269 h 198468"/>
                  <a:gd name="connsiteX39" fmla="*/ 84947 w 243997"/>
                  <a:gd name="connsiteY39" fmla="*/ 118944 h 198468"/>
                  <a:gd name="connsiteX40" fmla="*/ 71392 w 243997"/>
                  <a:gd name="connsiteY40" fmla="*/ 121655 h 198468"/>
                  <a:gd name="connsiteX41" fmla="*/ 36148 w 243997"/>
                  <a:gd name="connsiteY41" fmla="*/ 122558 h 198468"/>
                  <a:gd name="connsiteX42" fmla="*/ 32533 w 243997"/>
                  <a:gd name="connsiteY42" fmla="*/ 128884 h 198468"/>
                  <a:gd name="connsiteX43" fmla="*/ 35244 w 243997"/>
                  <a:gd name="connsiteY43" fmla="*/ 134306 h 198468"/>
                  <a:gd name="connsiteX44" fmla="*/ 33437 w 243997"/>
                  <a:gd name="connsiteY44" fmla="*/ 143343 h 198468"/>
                  <a:gd name="connsiteX45" fmla="*/ 22592 w 243997"/>
                  <a:gd name="connsiteY45" fmla="*/ 155995 h 198468"/>
                  <a:gd name="connsiteX46" fmla="*/ 18978 w 243997"/>
                  <a:gd name="connsiteY46" fmla="*/ 173165 h 198468"/>
                  <a:gd name="connsiteX47" fmla="*/ 21689 w 243997"/>
                  <a:gd name="connsiteY47" fmla="*/ 181299 h 198468"/>
                  <a:gd name="connsiteX48" fmla="*/ 20785 w 243997"/>
                  <a:gd name="connsiteY48" fmla="*/ 198469 h 198468"/>
                  <a:gd name="connsiteX49" fmla="*/ 20785 w 243997"/>
                  <a:gd name="connsiteY49" fmla="*/ 198469 h 198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243997" h="198468">
                    <a:moveTo>
                      <a:pt x="20785" y="198469"/>
                    </a:moveTo>
                    <a:cubicBezTo>
                      <a:pt x="15363" y="184913"/>
                      <a:pt x="7230" y="171358"/>
                      <a:pt x="0" y="158706"/>
                    </a:cubicBezTo>
                    <a:cubicBezTo>
                      <a:pt x="904" y="149669"/>
                      <a:pt x="1807" y="140632"/>
                      <a:pt x="3615" y="131595"/>
                    </a:cubicBezTo>
                    <a:cubicBezTo>
                      <a:pt x="4518" y="124366"/>
                      <a:pt x="4518" y="117136"/>
                      <a:pt x="4518" y="109003"/>
                    </a:cubicBezTo>
                    <a:cubicBezTo>
                      <a:pt x="5422" y="96351"/>
                      <a:pt x="7230" y="83700"/>
                      <a:pt x="8133" y="70144"/>
                    </a:cubicBezTo>
                    <a:cubicBezTo>
                      <a:pt x="9941" y="62011"/>
                      <a:pt x="11748" y="52974"/>
                      <a:pt x="16267" y="45744"/>
                    </a:cubicBezTo>
                    <a:cubicBezTo>
                      <a:pt x="21689" y="39418"/>
                      <a:pt x="29822" y="37611"/>
                      <a:pt x="35244" y="32189"/>
                    </a:cubicBezTo>
                    <a:cubicBezTo>
                      <a:pt x="37955" y="25863"/>
                      <a:pt x="42474" y="22248"/>
                      <a:pt x="46089" y="20441"/>
                    </a:cubicBezTo>
                    <a:cubicBezTo>
                      <a:pt x="55125" y="14115"/>
                      <a:pt x="65970" y="10500"/>
                      <a:pt x="77718" y="9596"/>
                    </a:cubicBezTo>
                    <a:cubicBezTo>
                      <a:pt x="86755" y="8693"/>
                      <a:pt x="78622" y="7789"/>
                      <a:pt x="79525" y="5982"/>
                    </a:cubicBezTo>
                    <a:cubicBezTo>
                      <a:pt x="79525" y="5078"/>
                      <a:pt x="83140" y="5078"/>
                      <a:pt x="84044" y="4174"/>
                    </a:cubicBezTo>
                    <a:cubicBezTo>
                      <a:pt x="92177" y="560"/>
                      <a:pt x="103925" y="-2152"/>
                      <a:pt x="124710" y="2367"/>
                    </a:cubicBezTo>
                    <a:cubicBezTo>
                      <a:pt x="131940" y="3271"/>
                      <a:pt x="142784" y="8693"/>
                      <a:pt x="150013" y="10500"/>
                    </a:cubicBezTo>
                    <a:cubicBezTo>
                      <a:pt x="153628" y="11404"/>
                      <a:pt x="154532" y="9596"/>
                      <a:pt x="158147" y="10500"/>
                    </a:cubicBezTo>
                    <a:cubicBezTo>
                      <a:pt x="165376" y="12308"/>
                      <a:pt x="170798" y="16826"/>
                      <a:pt x="177124" y="19537"/>
                    </a:cubicBezTo>
                    <a:cubicBezTo>
                      <a:pt x="182547" y="22248"/>
                      <a:pt x="184354" y="22248"/>
                      <a:pt x="190680" y="24959"/>
                    </a:cubicBezTo>
                    <a:cubicBezTo>
                      <a:pt x="195198" y="24959"/>
                      <a:pt x="208754" y="34900"/>
                      <a:pt x="214176" y="37611"/>
                    </a:cubicBezTo>
                    <a:cubicBezTo>
                      <a:pt x="219598" y="43937"/>
                      <a:pt x="222309" y="49359"/>
                      <a:pt x="227731" y="54781"/>
                    </a:cubicBezTo>
                    <a:cubicBezTo>
                      <a:pt x="230442" y="61107"/>
                      <a:pt x="232250" y="68337"/>
                      <a:pt x="234057" y="75566"/>
                    </a:cubicBezTo>
                    <a:cubicBezTo>
                      <a:pt x="238576" y="90025"/>
                      <a:pt x="243094" y="105388"/>
                      <a:pt x="243998" y="123462"/>
                    </a:cubicBezTo>
                    <a:cubicBezTo>
                      <a:pt x="240383" y="138825"/>
                      <a:pt x="235865" y="153284"/>
                      <a:pt x="235865" y="162321"/>
                    </a:cubicBezTo>
                    <a:cubicBezTo>
                      <a:pt x="234057" y="165032"/>
                      <a:pt x="234057" y="170454"/>
                      <a:pt x="233153" y="172262"/>
                    </a:cubicBezTo>
                    <a:cubicBezTo>
                      <a:pt x="231346" y="179491"/>
                      <a:pt x="229539" y="184913"/>
                      <a:pt x="225020" y="191239"/>
                    </a:cubicBezTo>
                    <a:cubicBezTo>
                      <a:pt x="224116" y="186721"/>
                      <a:pt x="225020" y="183106"/>
                      <a:pt x="225924" y="179491"/>
                    </a:cubicBezTo>
                    <a:cubicBezTo>
                      <a:pt x="226828" y="176780"/>
                      <a:pt x="226828" y="174069"/>
                      <a:pt x="226828" y="170454"/>
                    </a:cubicBezTo>
                    <a:cubicBezTo>
                      <a:pt x="226828" y="165032"/>
                      <a:pt x="226828" y="155995"/>
                      <a:pt x="223213" y="150573"/>
                    </a:cubicBezTo>
                    <a:cubicBezTo>
                      <a:pt x="223213" y="147862"/>
                      <a:pt x="224116" y="146054"/>
                      <a:pt x="224116" y="144247"/>
                    </a:cubicBezTo>
                    <a:cubicBezTo>
                      <a:pt x="225020" y="144247"/>
                      <a:pt x="225924" y="143343"/>
                      <a:pt x="226828" y="143343"/>
                    </a:cubicBezTo>
                    <a:cubicBezTo>
                      <a:pt x="226828" y="139729"/>
                      <a:pt x="223213" y="134306"/>
                      <a:pt x="223213" y="130692"/>
                    </a:cubicBezTo>
                    <a:cubicBezTo>
                      <a:pt x="219598" y="125269"/>
                      <a:pt x="217791" y="122558"/>
                      <a:pt x="211465" y="118944"/>
                    </a:cubicBezTo>
                    <a:cubicBezTo>
                      <a:pt x="210561" y="118040"/>
                      <a:pt x="208754" y="117136"/>
                      <a:pt x="206946" y="117136"/>
                    </a:cubicBezTo>
                    <a:cubicBezTo>
                      <a:pt x="198813" y="115329"/>
                      <a:pt x="187065" y="127077"/>
                      <a:pt x="177124" y="131595"/>
                    </a:cubicBezTo>
                    <a:cubicBezTo>
                      <a:pt x="173510" y="132499"/>
                      <a:pt x="169895" y="132499"/>
                      <a:pt x="167184" y="134306"/>
                    </a:cubicBezTo>
                    <a:cubicBezTo>
                      <a:pt x="163569" y="135210"/>
                      <a:pt x="159954" y="134306"/>
                      <a:pt x="156339" y="136114"/>
                    </a:cubicBezTo>
                    <a:cubicBezTo>
                      <a:pt x="155436" y="137018"/>
                      <a:pt x="154532" y="137921"/>
                      <a:pt x="152725" y="138825"/>
                    </a:cubicBezTo>
                    <a:cubicBezTo>
                      <a:pt x="151821" y="138825"/>
                      <a:pt x="150917" y="138825"/>
                      <a:pt x="150013" y="137921"/>
                    </a:cubicBezTo>
                    <a:cubicBezTo>
                      <a:pt x="145495" y="137018"/>
                      <a:pt x="140977" y="135210"/>
                      <a:pt x="135554" y="133403"/>
                    </a:cubicBezTo>
                    <a:cubicBezTo>
                      <a:pt x="129228" y="131595"/>
                      <a:pt x="123806" y="129788"/>
                      <a:pt x="118384" y="127077"/>
                    </a:cubicBezTo>
                    <a:cubicBezTo>
                      <a:pt x="115673" y="126173"/>
                      <a:pt x="112058" y="126173"/>
                      <a:pt x="108443" y="125269"/>
                    </a:cubicBezTo>
                    <a:cubicBezTo>
                      <a:pt x="99406" y="123462"/>
                      <a:pt x="93984" y="120751"/>
                      <a:pt x="84947" y="118944"/>
                    </a:cubicBezTo>
                    <a:cubicBezTo>
                      <a:pt x="81333" y="119847"/>
                      <a:pt x="75007" y="120751"/>
                      <a:pt x="71392" y="121655"/>
                    </a:cubicBezTo>
                    <a:cubicBezTo>
                      <a:pt x="58740" y="119847"/>
                      <a:pt x="47896" y="119847"/>
                      <a:pt x="36148" y="122558"/>
                    </a:cubicBezTo>
                    <a:cubicBezTo>
                      <a:pt x="35244" y="124366"/>
                      <a:pt x="33437" y="126173"/>
                      <a:pt x="32533" y="128884"/>
                    </a:cubicBezTo>
                    <a:cubicBezTo>
                      <a:pt x="32533" y="130692"/>
                      <a:pt x="31629" y="134306"/>
                      <a:pt x="35244" y="134306"/>
                    </a:cubicBezTo>
                    <a:cubicBezTo>
                      <a:pt x="35244" y="137018"/>
                      <a:pt x="33437" y="140632"/>
                      <a:pt x="33437" y="143343"/>
                    </a:cubicBezTo>
                    <a:cubicBezTo>
                      <a:pt x="29822" y="147862"/>
                      <a:pt x="26207" y="151477"/>
                      <a:pt x="22592" y="155995"/>
                    </a:cubicBezTo>
                    <a:cubicBezTo>
                      <a:pt x="20785" y="161417"/>
                      <a:pt x="20785" y="167743"/>
                      <a:pt x="18978" y="173165"/>
                    </a:cubicBezTo>
                    <a:cubicBezTo>
                      <a:pt x="19881" y="175876"/>
                      <a:pt x="20785" y="178588"/>
                      <a:pt x="21689" y="181299"/>
                    </a:cubicBezTo>
                    <a:cubicBezTo>
                      <a:pt x="20785" y="187624"/>
                      <a:pt x="21689" y="193047"/>
                      <a:pt x="20785" y="198469"/>
                    </a:cubicBezTo>
                    <a:lnTo>
                      <a:pt x="20785" y="198469"/>
                    </a:lnTo>
                    <a:close/>
                  </a:path>
                </a:pathLst>
              </a:custGeom>
              <a:solidFill>
                <a:srgbClr val="6D4245"/>
              </a:solidFill>
              <a:ln w="9025" cap="flat">
                <a:noFill/>
                <a:prstDash val="solid"/>
                <a:miter/>
              </a:ln>
            </p:spPr>
            <p:txBody>
              <a:bodyPr rtlCol="0" anchor="ctr"/>
              <a:lstStyle/>
              <a:p>
                <a:endParaRPr lang="zh-CN" altLang="en-US"/>
              </a:p>
            </p:txBody>
          </p:sp>
          <p:sp>
            <p:nvSpPr>
              <p:cNvPr id="1853" name="任意多边形: 形状 1852"/>
              <p:cNvSpPr/>
              <p:nvPr>
                <p:custDataLst>
                  <p:tags r:id="rId12"/>
                </p:custDataLst>
              </p:nvPr>
            </p:nvSpPr>
            <p:spPr>
              <a:xfrm>
                <a:off x="3957856" y="2529831"/>
                <a:ext cx="256991" cy="233827"/>
              </a:xfrm>
              <a:custGeom>
                <a:avLst/>
                <a:gdLst>
                  <a:gd name="connsiteX0" fmla="*/ 95792 w 256991"/>
                  <a:gd name="connsiteY0" fmla="*/ 7967 h 233827"/>
                  <a:gd name="connsiteX1" fmla="*/ 40666 w 256991"/>
                  <a:gd name="connsiteY1" fmla="*/ 3448 h 233827"/>
                  <a:gd name="connsiteX2" fmla="*/ 0 w 256991"/>
                  <a:gd name="connsiteY2" fmla="*/ 40500 h 233827"/>
                  <a:gd name="connsiteX3" fmla="*/ 26207 w 256991"/>
                  <a:gd name="connsiteY3" fmla="*/ 57670 h 233827"/>
                  <a:gd name="connsiteX4" fmla="*/ 29822 w 256991"/>
                  <a:gd name="connsiteY4" fmla="*/ 96529 h 233827"/>
                  <a:gd name="connsiteX5" fmla="*/ 62355 w 256991"/>
                  <a:gd name="connsiteY5" fmla="*/ 162499 h 233827"/>
                  <a:gd name="connsiteX6" fmla="*/ 79525 w 256991"/>
                  <a:gd name="connsiteY6" fmla="*/ 183284 h 233827"/>
                  <a:gd name="connsiteX7" fmla="*/ 95792 w 256991"/>
                  <a:gd name="connsiteY7" fmla="*/ 180573 h 233827"/>
                  <a:gd name="connsiteX8" fmla="*/ 105732 w 256991"/>
                  <a:gd name="connsiteY8" fmla="*/ 189610 h 233827"/>
                  <a:gd name="connsiteX9" fmla="*/ 130132 w 256991"/>
                  <a:gd name="connsiteY9" fmla="*/ 185995 h 233827"/>
                  <a:gd name="connsiteX10" fmla="*/ 136458 w 256991"/>
                  <a:gd name="connsiteY10" fmla="*/ 194128 h 233827"/>
                  <a:gd name="connsiteX11" fmla="*/ 163569 w 256991"/>
                  <a:gd name="connsiteY11" fmla="*/ 185995 h 233827"/>
                  <a:gd name="connsiteX12" fmla="*/ 159050 w 256991"/>
                  <a:gd name="connsiteY12" fmla="*/ 144425 h 233827"/>
                  <a:gd name="connsiteX13" fmla="*/ 185258 w 256991"/>
                  <a:gd name="connsiteY13" fmla="*/ 172439 h 233827"/>
                  <a:gd name="connsiteX14" fmla="*/ 203331 w 256991"/>
                  <a:gd name="connsiteY14" fmla="*/ 198647 h 233827"/>
                  <a:gd name="connsiteX15" fmla="*/ 222309 w 256991"/>
                  <a:gd name="connsiteY15" fmla="*/ 231180 h 233827"/>
                  <a:gd name="connsiteX16" fmla="*/ 244901 w 256991"/>
                  <a:gd name="connsiteY16" fmla="*/ 221239 h 233827"/>
                  <a:gd name="connsiteX17" fmla="*/ 235864 w 256991"/>
                  <a:gd name="connsiteY17" fmla="*/ 203165 h 233827"/>
                  <a:gd name="connsiteX18" fmla="*/ 218694 w 256991"/>
                  <a:gd name="connsiteY18" fmla="*/ 165210 h 233827"/>
                  <a:gd name="connsiteX19" fmla="*/ 207850 w 256991"/>
                  <a:gd name="connsiteY19" fmla="*/ 148943 h 233827"/>
                  <a:gd name="connsiteX20" fmla="*/ 180739 w 256991"/>
                  <a:gd name="connsiteY20" fmla="*/ 99240 h 233827"/>
                  <a:gd name="connsiteX21" fmla="*/ 220502 w 256991"/>
                  <a:gd name="connsiteY21" fmla="*/ 117314 h 233827"/>
                  <a:gd name="connsiteX22" fmla="*/ 251227 w 256991"/>
                  <a:gd name="connsiteY22" fmla="*/ 108277 h 233827"/>
                  <a:gd name="connsiteX23" fmla="*/ 255746 w 256991"/>
                  <a:gd name="connsiteY23" fmla="*/ 90203 h 233827"/>
                  <a:gd name="connsiteX24" fmla="*/ 226828 w 256991"/>
                  <a:gd name="connsiteY24" fmla="*/ 90203 h 233827"/>
                  <a:gd name="connsiteX25" fmla="*/ 215080 w 256991"/>
                  <a:gd name="connsiteY25" fmla="*/ 85685 h 233827"/>
                  <a:gd name="connsiteX26" fmla="*/ 211465 w 256991"/>
                  <a:gd name="connsiteY26" fmla="*/ 80262 h 233827"/>
                  <a:gd name="connsiteX27" fmla="*/ 195198 w 256991"/>
                  <a:gd name="connsiteY27" fmla="*/ 73937 h 233827"/>
                  <a:gd name="connsiteX28" fmla="*/ 177124 w 256991"/>
                  <a:gd name="connsiteY28" fmla="*/ 61285 h 233827"/>
                  <a:gd name="connsiteX29" fmla="*/ 115673 w 256991"/>
                  <a:gd name="connsiteY29" fmla="*/ 22426 h 233827"/>
                  <a:gd name="connsiteX30" fmla="*/ 95792 w 256991"/>
                  <a:gd name="connsiteY30" fmla="*/ 7967 h 233827"/>
                  <a:gd name="connsiteX31" fmla="*/ 95792 w 256991"/>
                  <a:gd name="connsiteY31" fmla="*/ 7967 h 233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56991" h="233827">
                    <a:moveTo>
                      <a:pt x="95792" y="7967"/>
                    </a:moveTo>
                    <a:cubicBezTo>
                      <a:pt x="92177" y="1641"/>
                      <a:pt x="60548" y="-3781"/>
                      <a:pt x="40666" y="3448"/>
                    </a:cubicBezTo>
                    <a:cubicBezTo>
                      <a:pt x="28015" y="7967"/>
                      <a:pt x="12652" y="22426"/>
                      <a:pt x="0" y="40500"/>
                    </a:cubicBezTo>
                    <a:cubicBezTo>
                      <a:pt x="8133" y="47729"/>
                      <a:pt x="18074" y="51344"/>
                      <a:pt x="26207" y="57670"/>
                    </a:cubicBezTo>
                    <a:cubicBezTo>
                      <a:pt x="28015" y="70322"/>
                      <a:pt x="28015" y="83877"/>
                      <a:pt x="29822" y="96529"/>
                    </a:cubicBezTo>
                    <a:cubicBezTo>
                      <a:pt x="37955" y="122736"/>
                      <a:pt x="49703" y="143521"/>
                      <a:pt x="62355" y="162499"/>
                    </a:cubicBezTo>
                    <a:cubicBezTo>
                      <a:pt x="67777" y="169728"/>
                      <a:pt x="72296" y="179669"/>
                      <a:pt x="79525" y="183284"/>
                    </a:cubicBezTo>
                    <a:cubicBezTo>
                      <a:pt x="84947" y="185091"/>
                      <a:pt x="90370" y="184187"/>
                      <a:pt x="95792" y="180573"/>
                    </a:cubicBezTo>
                    <a:cubicBezTo>
                      <a:pt x="99407" y="184187"/>
                      <a:pt x="100310" y="187802"/>
                      <a:pt x="105732" y="189610"/>
                    </a:cubicBezTo>
                    <a:cubicBezTo>
                      <a:pt x="112962" y="189610"/>
                      <a:pt x="121999" y="188706"/>
                      <a:pt x="130132" y="185995"/>
                    </a:cubicBezTo>
                    <a:cubicBezTo>
                      <a:pt x="132843" y="188706"/>
                      <a:pt x="133747" y="191417"/>
                      <a:pt x="136458" y="194128"/>
                    </a:cubicBezTo>
                    <a:cubicBezTo>
                      <a:pt x="145495" y="195032"/>
                      <a:pt x="157243" y="193224"/>
                      <a:pt x="163569" y="185995"/>
                    </a:cubicBezTo>
                    <a:cubicBezTo>
                      <a:pt x="165376" y="173343"/>
                      <a:pt x="159050" y="158884"/>
                      <a:pt x="159050" y="144425"/>
                    </a:cubicBezTo>
                    <a:cubicBezTo>
                      <a:pt x="167184" y="154365"/>
                      <a:pt x="178932" y="162499"/>
                      <a:pt x="185258" y="172439"/>
                    </a:cubicBezTo>
                    <a:cubicBezTo>
                      <a:pt x="190680" y="181476"/>
                      <a:pt x="197909" y="189610"/>
                      <a:pt x="203331" y="198647"/>
                    </a:cubicBezTo>
                    <a:cubicBezTo>
                      <a:pt x="209657" y="209491"/>
                      <a:pt x="215983" y="220335"/>
                      <a:pt x="222309" y="231180"/>
                    </a:cubicBezTo>
                    <a:cubicBezTo>
                      <a:pt x="227731" y="236602"/>
                      <a:pt x="245805" y="233891"/>
                      <a:pt x="244901" y="221239"/>
                    </a:cubicBezTo>
                    <a:cubicBezTo>
                      <a:pt x="244901" y="215817"/>
                      <a:pt x="238576" y="208587"/>
                      <a:pt x="235864" y="203165"/>
                    </a:cubicBezTo>
                    <a:cubicBezTo>
                      <a:pt x="229539" y="191417"/>
                      <a:pt x="223213" y="178765"/>
                      <a:pt x="218694" y="165210"/>
                    </a:cubicBezTo>
                    <a:cubicBezTo>
                      <a:pt x="216887" y="156173"/>
                      <a:pt x="212368" y="154365"/>
                      <a:pt x="207850" y="148943"/>
                    </a:cubicBezTo>
                    <a:cubicBezTo>
                      <a:pt x="198813" y="132677"/>
                      <a:pt x="185258" y="118218"/>
                      <a:pt x="180739" y="99240"/>
                    </a:cubicBezTo>
                    <a:cubicBezTo>
                      <a:pt x="186161" y="106470"/>
                      <a:pt x="205139" y="117314"/>
                      <a:pt x="220502" y="117314"/>
                    </a:cubicBezTo>
                    <a:cubicBezTo>
                      <a:pt x="234961" y="117314"/>
                      <a:pt x="244901" y="113699"/>
                      <a:pt x="251227" y="108277"/>
                    </a:cubicBezTo>
                    <a:cubicBezTo>
                      <a:pt x="256649" y="103758"/>
                      <a:pt x="258457" y="95625"/>
                      <a:pt x="255746" y="90203"/>
                    </a:cubicBezTo>
                    <a:cubicBezTo>
                      <a:pt x="245805" y="89299"/>
                      <a:pt x="236768" y="91107"/>
                      <a:pt x="226828" y="90203"/>
                    </a:cubicBezTo>
                    <a:cubicBezTo>
                      <a:pt x="222309" y="89299"/>
                      <a:pt x="218694" y="88396"/>
                      <a:pt x="215080" y="85685"/>
                    </a:cubicBezTo>
                    <a:cubicBezTo>
                      <a:pt x="213272" y="83877"/>
                      <a:pt x="212368" y="82070"/>
                      <a:pt x="211465" y="80262"/>
                    </a:cubicBezTo>
                    <a:cubicBezTo>
                      <a:pt x="206946" y="78455"/>
                      <a:pt x="200620" y="76648"/>
                      <a:pt x="195198" y="73937"/>
                    </a:cubicBezTo>
                    <a:cubicBezTo>
                      <a:pt x="189776" y="69418"/>
                      <a:pt x="183450" y="65803"/>
                      <a:pt x="177124" y="61285"/>
                    </a:cubicBezTo>
                    <a:cubicBezTo>
                      <a:pt x="156339" y="48633"/>
                      <a:pt x="136458" y="35981"/>
                      <a:pt x="115673" y="22426"/>
                    </a:cubicBezTo>
                    <a:cubicBezTo>
                      <a:pt x="105732" y="20618"/>
                      <a:pt x="102118" y="14293"/>
                      <a:pt x="95792" y="7967"/>
                    </a:cubicBezTo>
                    <a:lnTo>
                      <a:pt x="95792" y="7967"/>
                    </a:lnTo>
                    <a:close/>
                  </a:path>
                </a:pathLst>
              </a:custGeom>
              <a:solidFill>
                <a:srgbClr val="F9BB8A"/>
              </a:solidFill>
              <a:ln w="9025" cap="flat">
                <a:noFill/>
                <a:prstDash val="solid"/>
                <a:miter/>
              </a:ln>
            </p:spPr>
            <p:txBody>
              <a:bodyPr rtlCol="0" anchor="ctr"/>
              <a:lstStyle/>
              <a:p>
                <a:endParaRPr lang="zh-CN" altLang="en-US"/>
              </a:p>
            </p:txBody>
          </p:sp>
          <p:sp>
            <p:nvSpPr>
              <p:cNvPr id="1854" name="任意多边形: 形状 1853"/>
              <p:cNvSpPr/>
              <p:nvPr>
                <p:custDataLst>
                  <p:tags r:id="rId13"/>
                </p:custDataLst>
              </p:nvPr>
            </p:nvSpPr>
            <p:spPr>
              <a:xfrm>
                <a:off x="4467541" y="2262089"/>
                <a:ext cx="55125" cy="21770"/>
              </a:xfrm>
              <a:custGeom>
                <a:avLst/>
                <a:gdLst>
                  <a:gd name="connsiteX0" fmla="*/ 0 w 55125"/>
                  <a:gd name="connsiteY0" fmla="*/ 7311 h 21770"/>
                  <a:gd name="connsiteX1" fmla="*/ 13555 w 55125"/>
                  <a:gd name="connsiteY1" fmla="*/ 985 h 21770"/>
                  <a:gd name="connsiteX2" fmla="*/ 23496 w 55125"/>
                  <a:gd name="connsiteY2" fmla="*/ 1889 h 21770"/>
                  <a:gd name="connsiteX3" fmla="*/ 55125 w 55125"/>
                  <a:gd name="connsiteY3" fmla="*/ 17252 h 21770"/>
                  <a:gd name="connsiteX4" fmla="*/ 46992 w 55125"/>
                  <a:gd name="connsiteY4" fmla="*/ 21770 h 21770"/>
                  <a:gd name="connsiteX5" fmla="*/ 14459 w 55125"/>
                  <a:gd name="connsiteY5" fmla="*/ 8215 h 21770"/>
                  <a:gd name="connsiteX6" fmla="*/ 0 w 55125"/>
                  <a:gd name="connsiteY6" fmla="*/ 7311 h 21770"/>
                  <a:gd name="connsiteX7" fmla="*/ 0 w 55125"/>
                  <a:gd name="connsiteY7" fmla="*/ 7311 h 21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125" h="21770">
                    <a:moveTo>
                      <a:pt x="0" y="7311"/>
                    </a:moveTo>
                    <a:cubicBezTo>
                      <a:pt x="4518" y="5504"/>
                      <a:pt x="9037" y="2793"/>
                      <a:pt x="13555" y="985"/>
                    </a:cubicBezTo>
                    <a:cubicBezTo>
                      <a:pt x="17170" y="-822"/>
                      <a:pt x="20785" y="81"/>
                      <a:pt x="23496" y="1889"/>
                    </a:cubicBezTo>
                    <a:cubicBezTo>
                      <a:pt x="34340" y="6407"/>
                      <a:pt x="45185" y="14541"/>
                      <a:pt x="55125" y="17252"/>
                    </a:cubicBezTo>
                    <a:cubicBezTo>
                      <a:pt x="54222" y="19963"/>
                      <a:pt x="51511" y="20866"/>
                      <a:pt x="46992" y="21770"/>
                    </a:cubicBezTo>
                    <a:cubicBezTo>
                      <a:pt x="35244" y="19059"/>
                      <a:pt x="25303" y="12733"/>
                      <a:pt x="14459" y="8215"/>
                    </a:cubicBezTo>
                    <a:cubicBezTo>
                      <a:pt x="9941" y="8215"/>
                      <a:pt x="5422" y="8215"/>
                      <a:pt x="0" y="7311"/>
                    </a:cubicBezTo>
                    <a:lnTo>
                      <a:pt x="0" y="7311"/>
                    </a:lnTo>
                    <a:close/>
                  </a:path>
                </a:pathLst>
              </a:custGeom>
              <a:solidFill>
                <a:srgbClr val="6D4245"/>
              </a:solidFill>
              <a:ln w="9025" cap="flat">
                <a:noFill/>
                <a:prstDash val="solid"/>
                <a:miter/>
              </a:ln>
            </p:spPr>
            <p:txBody>
              <a:bodyPr rtlCol="0" anchor="ctr"/>
              <a:lstStyle/>
              <a:p>
                <a:endParaRPr lang="zh-CN" altLang="en-US"/>
              </a:p>
            </p:txBody>
          </p:sp>
          <p:sp>
            <p:nvSpPr>
              <p:cNvPr id="1855" name="任意多边形: 形状 1854"/>
              <p:cNvSpPr/>
              <p:nvPr>
                <p:custDataLst>
                  <p:tags r:id="rId14"/>
                </p:custDataLst>
              </p:nvPr>
            </p:nvSpPr>
            <p:spPr>
              <a:xfrm>
                <a:off x="4566947" y="2270614"/>
                <a:ext cx="49703" cy="16860"/>
              </a:xfrm>
              <a:custGeom>
                <a:avLst/>
                <a:gdLst>
                  <a:gd name="connsiteX0" fmla="*/ 0 w 49703"/>
                  <a:gd name="connsiteY0" fmla="*/ 15956 h 16860"/>
                  <a:gd name="connsiteX1" fmla="*/ 26207 w 49703"/>
                  <a:gd name="connsiteY1" fmla="*/ 1497 h 16860"/>
                  <a:gd name="connsiteX2" fmla="*/ 35244 w 49703"/>
                  <a:gd name="connsiteY2" fmla="*/ 594 h 16860"/>
                  <a:gd name="connsiteX3" fmla="*/ 47896 w 49703"/>
                  <a:gd name="connsiteY3" fmla="*/ 8727 h 16860"/>
                  <a:gd name="connsiteX4" fmla="*/ 49703 w 49703"/>
                  <a:gd name="connsiteY4" fmla="*/ 14149 h 16860"/>
                  <a:gd name="connsiteX5" fmla="*/ 38859 w 49703"/>
                  <a:gd name="connsiteY5" fmla="*/ 10534 h 16860"/>
                  <a:gd name="connsiteX6" fmla="*/ 1807 w 49703"/>
                  <a:gd name="connsiteY6" fmla="*/ 16860 h 16860"/>
                  <a:gd name="connsiteX7" fmla="*/ 0 w 49703"/>
                  <a:gd name="connsiteY7" fmla="*/ 15956 h 16860"/>
                  <a:gd name="connsiteX8" fmla="*/ 0 w 49703"/>
                  <a:gd name="connsiteY8" fmla="*/ 15956 h 16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703" h="16860">
                    <a:moveTo>
                      <a:pt x="0" y="15956"/>
                    </a:moveTo>
                    <a:cubicBezTo>
                      <a:pt x="9037" y="8727"/>
                      <a:pt x="18074" y="5112"/>
                      <a:pt x="26207" y="1497"/>
                    </a:cubicBezTo>
                    <a:cubicBezTo>
                      <a:pt x="30726" y="-310"/>
                      <a:pt x="33437" y="-310"/>
                      <a:pt x="35244" y="594"/>
                    </a:cubicBezTo>
                    <a:cubicBezTo>
                      <a:pt x="39763" y="2401"/>
                      <a:pt x="44281" y="5112"/>
                      <a:pt x="47896" y="8727"/>
                    </a:cubicBezTo>
                    <a:cubicBezTo>
                      <a:pt x="48799" y="10534"/>
                      <a:pt x="49703" y="12342"/>
                      <a:pt x="49703" y="14149"/>
                    </a:cubicBezTo>
                    <a:cubicBezTo>
                      <a:pt x="46992" y="12342"/>
                      <a:pt x="43377" y="10534"/>
                      <a:pt x="38859" y="10534"/>
                    </a:cubicBezTo>
                    <a:cubicBezTo>
                      <a:pt x="26207" y="11438"/>
                      <a:pt x="13555" y="13245"/>
                      <a:pt x="1807" y="16860"/>
                    </a:cubicBezTo>
                    <a:cubicBezTo>
                      <a:pt x="1807" y="16860"/>
                      <a:pt x="904" y="16860"/>
                      <a:pt x="0" y="15956"/>
                    </a:cubicBezTo>
                    <a:lnTo>
                      <a:pt x="0" y="15956"/>
                    </a:lnTo>
                    <a:close/>
                  </a:path>
                </a:pathLst>
              </a:custGeom>
              <a:solidFill>
                <a:srgbClr val="6D4245"/>
              </a:solidFill>
              <a:ln w="9025" cap="flat">
                <a:noFill/>
                <a:prstDash val="solid"/>
                <a:miter/>
              </a:ln>
            </p:spPr>
            <p:txBody>
              <a:bodyPr rtlCol="0" anchor="ctr"/>
              <a:lstStyle/>
              <a:p>
                <a:endParaRPr lang="zh-CN" altLang="en-US"/>
              </a:p>
            </p:txBody>
          </p:sp>
          <p:sp>
            <p:nvSpPr>
              <p:cNvPr id="1856" name="任意多边形: 形状 1855"/>
              <p:cNvSpPr/>
              <p:nvPr>
                <p:custDataLst>
                  <p:tags r:id="rId15"/>
                </p:custDataLst>
              </p:nvPr>
            </p:nvSpPr>
            <p:spPr>
              <a:xfrm>
                <a:off x="4417230" y="2104024"/>
                <a:ext cx="222012" cy="88687"/>
              </a:xfrm>
              <a:custGeom>
                <a:avLst/>
                <a:gdLst>
                  <a:gd name="connsiteX0" fmla="*/ 607 w 222012"/>
                  <a:gd name="connsiteY0" fmla="*/ 85851 h 88687"/>
                  <a:gd name="connsiteX1" fmla="*/ 23200 w 222012"/>
                  <a:gd name="connsiteY1" fmla="*/ 86755 h 88687"/>
                  <a:gd name="connsiteX2" fmla="*/ 15970 w 222012"/>
                  <a:gd name="connsiteY2" fmla="*/ 80429 h 88687"/>
                  <a:gd name="connsiteX3" fmla="*/ 34948 w 222012"/>
                  <a:gd name="connsiteY3" fmla="*/ 82236 h 88687"/>
                  <a:gd name="connsiteX4" fmla="*/ 28622 w 222012"/>
                  <a:gd name="connsiteY4" fmla="*/ 74103 h 88687"/>
                  <a:gd name="connsiteX5" fmla="*/ 48503 w 222012"/>
                  <a:gd name="connsiteY5" fmla="*/ 80429 h 88687"/>
                  <a:gd name="connsiteX6" fmla="*/ 41273 w 222012"/>
                  <a:gd name="connsiteY6" fmla="*/ 63259 h 88687"/>
                  <a:gd name="connsiteX7" fmla="*/ 58444 w 222012"/>
                  <a:gd name="connsiteY7" fmla="*/ 71392 h 88687"/>
                  <a:gd name="connsiteX8" fmla="*/ 52118 w 222012"/>
                  <a:gd name="connsiteY8" fmla="*/ 54222 h 88687"/>
                  <a:gd name="connsiteX9" fmla="*/ 64769 w 222012"/>
                  <a:gd name="connsiteY9" fmla="*/ 72296 h 88687"/>
                  <a:gd name="connsiteX10" fmla="*/ 79229 w 222012"/>
                  <a:gd name="connsiteY10" fmla="*/ 72296 h 88687"/>
                  <a:gd name="connsiteX11" fmla="*/ 74710 w 222012"/>
                  <a:gd name="connsiteY11" fmla="*/ 55125 h 88687"/>
                  <a:gd name="connsiteX12" fmla="*/ 69288 w 222012"/>
                  <a:gd name="connsiteY12" fmla="*/ 44281 h 88687"/>
                  <a:gd name="connsiteX13" fmla="*/ 89169 w 222012"/>
                  <a:gd name="connsiteY13" fmla="*/ 65970 h 88687"/>
                  <a:gd name="connsiteX14" fmla="*/ 101821 w 222012"/>
                  <a:gd name="connsiteY14" fmla="*/ 81333 h 88687"/>
                  <a:gd name="connsiteX15" fmla="*/ 94591 w 222012"/>
                  <a:gd name="connsiteY15" fmla="*/ 53318 h 88687"/>
                  <a:gd name="connsiteX16" fmla="*/ 120799 w 222012"/>
                  <a:gd name="connsiteY16" fmla="*/ 86755 h 88687"/>
                  <a:gd name="connsiteX17" fmla="*/ 116280 w 222012"/>
                  <a:gd name="connsiteY17" fmla="*/ 62355 h 88687"/>
                  <a:gd name="connsiteX18" fmla="*/ 112665 w 222012"/>
                  <a:gd name="connsiteY18" fmla="*/ 47896 h 88687"/>
                  <a:gd name="connsiteX19" fmla="*/ 114473 w 222012"/>
                  <a:gd name="connsiteY19" fmla="*/ 51511 h 88687"/>
                  <a:gd name="connsiteX20" fmla="*/ 126221 w 222012"/>
                  <a:gd name="connsiteY20" fmla="*/ 75007 h 88687"/>
                  <a:gd name="connsiteX21" fmla="*/ 123510 w 222012"/>
                  <a:gd name="connsiteY21" fmla="*/ 56029 h 88687"/>
                  <a:gd name="connsiteX22" fmla="*/ 134354 w 222012"/>
                  <a:gd name="connsiteY22" fmla="*/ 80429 h 88687"/>
                  <a:gd name="connsiteX23" fmla="*/ 140680 w 222012"/>
                  <a:gd name="connsiteY23" fmla="*/ 57837 h 88687"/>
                  <a:gd name="connsiteX24" fmla="*/ 146102 w 222012"/>
                  <a:gd name="connsiteY24" fmla="*/ 72296 h 88687"/>
                  <a:gd name="connsiteX25" fmla="*/ 147909 w 222012"/>
                  <a:gd name="connsiteY25" fmla="*/ 63259 h 88687"/>
                  <a:gd name="connsiteX26" fmla="*/ 152428 w 222012"/>
                  <a:gd name="connsiteY26" fmla="*/ 76814 h 88687"/>
                  <a:gd name="connsiteX27" fmla="*/ 153332 w 222012"/>
                  <a:gd name="connsiteY27" fmla="*/ 63259 h 88687"/>
                  <a:gd name="connsiteX28" fmla="*/ 153332 w 222012"/>
                  <a:gd name="connsiteY28" fmla="*/ 57837 h 88687"/>
                  <a:gd name="connsiteX29" fmla="*/ 163272 w 222012"/>
                  <a:gd name="connsiteY29" fmla="*/ 84044 h 88687"/>
                  <a:gd name="connsiteX30" fmla="*/ 165080 w 222012"/>
                  <a:gd name="connsiteY30" fmla="*/ 63259 h 88687"/>
                  <a:gd name="connsiteX31" fmla="*/ 164176 w 222012"/>
                  <a:gd name="connsiteY31" fmla="*/ 55125 h 88687"/>
                  <a:gd name="connsiteX32" fmla="*/ 165080 w 222012"/>
                  <a:gd name="connsiteY32" fmla="*/ 55125 h 88687"/>
                  <a:gd name="connsiteX33" fmla="*/ 169598 w 222012"/>
                  <a:gd name="connsiteY33" fmla="*/ 60548 h 88687"/>
                  <a:gd name="connsiteX34" fmla="*/ 171406 w 222012"/>
                  <a:gd name="connsiteY34" fmla="*/ 69585 h 88687"/>
                  <a:gd name="connsiteX35" fmla="*/ 171406 w 222012"/>
                  <a:gd name="connsiteY35" fmla="*/ 54222 h 88687"/>
                  <a:gd name="connsiteX36" fmla="*/ 172309 w 222012"/>
                  <a:gd name="connsiteY36" fmla="*/ 55125 h 88687"/>
                  <a:gd name="connsiteX37" fmla="*/ 184961 w 222012"/>
                  <a:gd name="connsiteY37" fmla="*/ 76814 h 88687"/>
                  <a:gd name="connsiteX38" fmla="*/ 185865 w 222012"/>
                  <a:gd name="connsiteY38" fmla="*/ 58740 h 88687"/>
                  <a:gd name="connsiteX39" fmla="*/ 186768 w 222012"/>
                  <a:gd name="connsiteY39" fmla="*/ 59644 h 88687"/>
                  <a:gd name="connsiteX40" fmla="*/ 195805 w 222012"/>
                  <a:gd name="connsiteY40" fmla="*/ 76814 h 88687"/>
                  <a:gd name="connsiteX41" fmla="*/ 203035 w 222012"/>
                  <a:gd name="connsiteY41" fmla="*/ 71392 h 88687"/>
                  <a:gd name="connsiteX42" fmla="*/ 207553 w 222012"/>
                  <a:gd name="connsiteY42" fmla="*/ 67777 h 88687"/>
                  <a:gd name="connsiteX43" fmla="*/ 203939 w 222012"/>
                  <a:gd name="connsiteY43" fmla="*/ 78621 h 88687"/>
                  <a:gd name="connsiteX44" fmla="*/ 212976 w 222012"/>
                  <a:gd name="connsiteY44" fmla="*/ 84947 h 88687"/>
                  <a:gd name="connsiteX45" fmla="*/ 220205 w 222012"/>
                  <a:gd name="connsiteY45" fmla="*/ 82236 h 88687"/>
                  <a:gd name="connsiteX46" fmla="*/ 222012 w 222012"/>
                  <a:gd name="connsiteY46" fmla="*/ 66873 h 88687"/>
                  <a:gd name="connsiteX47" fmla="*/ 212072 w 222012"/>
                  <a:gd name="connsiteY47" fmla="*/ 63259 h 88687"/>
                  <a:gd name="connsiteX48" fmla="*/ 212072 w 222012"/>
                  <a:gd name="connsiteY48" fmla="*/ 62355 h 88687"/>
                  <a:gd name="connsiteX49" fmla="*/ 208457 w 222012"/>
                  <a:gd name="connsiteY49" fmla="*/ 47896 h 88687"/>
                  <a:gd name="connsiteX50" fmla="*/ 198516 w 222012"/>
                  <a:gd name="connsiteY50" fmla="*/ 51511 h 88687"/>
                  <a:gd name="connsiteX51" fmla="*/ 196709 w 222012"/>
                  <a:gd name="connsiteY51" fmla="*/ 30726 h 88687"/>
                  <a:gd name="connsiteX52" fmla="*/ 193998 w 222012"/>
                  <a:gd name="connsiteY52" fmla="*/ 28015 h 88687"/>
                  <a:gd name="connsiteX53" fmla="*/ 194902 w 222012"/>
                  <a:gd name="connsiteY53" fmla="*/ 46088 h 88687"/>
                  <a:gd name="connsiteX54" fmla="*/ 191287 w 222012"/>
                  <a:gd name="connsiteY54" fmla="*/ 38859 h 88687"/>
                  <a:gd name="connsiteX55" fmla="*/ 189479 w 222012"/>
                  <a:gd name="connsiteY55" fmla="*/ 49703 h 88687"/>
                  <a:gd name="connsiteX56" fmla="*/ 181346 w 222012"/>
                  <a:gd name="connsiteY56" fmla="*/ 26207 h 88687"/>
                  <a:gd name="connsiteX57" fmla="*/ 177731 w 222012"/>
                  <a:gd name="connsiteY57" fmla="*/ 20785 h 88687"/>
                  <a:gd name="connsiteX58" fmla="*/ 180442 w 222012"/>
                  <a:gd name="connsiteY58" fmla="*/ 40666 h 88687"/>
                  <a:gd name="connsiteX59" fmla="*/ 178635 w 222012"/>
                  <a:gd name="connsiteY59" fmla="*/ 37955 h 88687"/>
                  <a:gd name="connsiteX60" fmla="*/ 168694 w 222012"/>
                  <a:gd name="connsiteY60" fmla="*/ 18978 h 88687"/>
                  <a:gd name="connsiteX61" fmla="*/ 158754 w 222012"/>
                  <a:gd name="connsiteY61" fmla="*/ 9037 h 88687"/>
                  <a:gd name="connsiteX62" fmla="*/ 167791 w 222012"/>
                  <a:gd name="connsiteY62" fmla="*/ 34340 h 88687"/>
                  <a:gd name="connsiteX63" fmla="*/ 167791 w 222012"/>
                  <a:gd name="connsiteY63" fmla="*/ 39763 h 88687"/>
                  <a:gd name="connsiteX64" fmla="*/ 155139 w 222012"/>
                  <a:gd name="connsiteY64" fmla="*/ 23496 h 88687"/>
                  <a:gd name="connsiteX65" fmla="*/ 145198 w 222012"/>
                  <a:gd name="connsiteY65" fmla="*/ 13555 h 88687"/>
                  <a:gd name="connsiteX66" fmla="*/ 144295 w 222012"/>
                  <a:gd name="connsiteY66" fmla="*/ 13555 h 88687"/>
                  <a:gd name="connsiteX67" fmla="*/ 149717 w 222012"/>
                  <a:gd name="connsiteY67" fmla="*/ 22592 h 88687"/>
                  <a:gd name="connsiteX68" fmla="*/ 158754 w 222012"/>
                  <a:gd name="connsiteY68" fmla="*/ 37955 h 88687"/>
                  <a:gd name="connsiteX69" fmla="*/ 147006 w 222012"/>
                  <a:gd name="connsiteY69" fmla="*/ 29822 h 88687"/>
                  <a:gd name="connsiteX70" fmla="*/ 146102 w 222012"/>
                  <a:gd name="connsiteY70" fmla="*/ 28918 h 88687"/>
                  <a:gd name="connsiteX71" fmla="*/ 141584 w 222012"/>
                  <a:gd name="connsiteY71" fmla="*/ 24400 h 88687"/>
                  <a:gd name="connsiteX72" fmla="*/ 149717 w 222012"/>
                  <a:gd name="connsiteY72" fmla="*/ 40666 h 88687"/>
                  <a:gd name="connsiteX73" fmla="*/ 128932 w 222012"/>
                  <a:gd name="connsiteY73" fmla="*/ 16267 h 88687"/>
                  <a:gd name="connsiteX74" fmla="*/ 128028 w 222012"/>
                  <a:gd name="connsiteY74" fmla="*/ 14459 h 88687"/>
                  <a:gd name="connsiteX75" fmla="*/ 138872 w 222012"/>
                  <a:gd name="connsiteY75" fmla="*/ 45185 h 88687"/>
                  <a:gd name="connsiteX76" fmla="*/ 135258 w 222012"/>
                  <a:gd name="connsiteY76" fmla="*/ 42474 h 88687"/>
                  <a:gd name="connsiteX77" fmla="*/ 109051 w 222012"/>
                  <a:gd name="connsiteY77" fmla="*/ 7230 h 88687"/>
                  <a:gd name="connsiteX78" fmla="*/ 118088 w 222012"/>
                  <a:gd name="connsiteY78" fmla="*/ 22592 h 88687"/>
                  <a:gd name="connsiteX79" fmla="*/ 120799 w 222012"/>
                  <a:gd name="connsiteY79" fmla="*/ 31629 h 88687"/>
                  <a:gd name="connsiteX80" fmla="*/ 112665 w 222012"/>
                  <a:gd name="connsiteY80" fmla="*/ 28918 h 88687"/>
                  <a:gd name="connsiteX81" fmla="*/ 106339 w 222012"/>
                  <a:gd name="connsiteY81" fmla="*/ 18074 h 88687"/>
                  <a:gd name="connsiteX82" fmla="*/ 78325 w 222012"/>
                  <a:gd name="connsiteY82" fmla="*/ 0 h 88687"/>
                  <a:gd name="connsiteX83" fmla="*/ 90073 w 222012"/>
                  <a:gd name="connsiteY83" fmla="*/ 13555 h 88687"/>
                  <a:gd name="connsiteX84" fmla="*/ 100917 w 222012"/>
                  <a:gd name="connsiteY84" fmla="*/ 26207 h 88687"/>
                  <a:gd name="connsiteX85" fmla="*/ 92784 w 222012"/>
                  <a:gd name="connsiteY85" fmla="*/ 26207 h 88687"/>
                  <a:gd name="connsiteX86" fmla="*/ 61155 w 222012"/>
                  <a:gd name="connsiteY86" fmla="*/ 9941 h 88687"/>
                  <a:gd name="connsiteX87" fmla="*/ 73806 w 222012"/>
                  <a:gd name="connsiteY87" fmla="*/ 21689 h 88687"/>
                  <a:gd name="connsiteX88" fmla="*/ 65673 w 222012"/>
                  <a:gd name="connsiteY88" fmla="*/ 28918 h 88687"/>
                  <a:gd name="connsiteX89" fmla="*/ 51214 w 222012"/>
                  <a:gd name="connsiteY89" fmla="*/ 26207 h 88687"/>
                  <a:gd name="connsiteX90" fmla="*/ 58444 w 222012"/>
                  <a:gd name="connsiteY90" fmla="*/ 36148 h 88687"/>
                  <a:gd name="connsiteX91" fmla="*/ 57540 w 222012"/>
                  <a:gd name="connsiteY91" fmla="*/ 41570 h 88687"/>
                  <a:gd name="connsiteX92" fmla="*/ 36755 w 222012"/>
                  <a:gd name="connsiteY92" fmla="*/ 32533 h 88687"/>
                  <a:gd name="connsiteX93" fmla="*/ 27718 w 222012"/>
                  <a:gd name="connsiteY93" fmla="*/ 29822 h 88687"/>
                  <a:gd name="connsiteX94" fmla="*/ 16874 w 222012"/>
                  <a:gd name="connsiteY94" fmla="*/ 32533 h 88687"/>
                  <a:gd name="connsiteX95" fmla="*/ 34044 w 222012"/>
                  <a:gd name="connsiteY95" fmla="*/ 37955 h 88687"/>
                  <a:gd name="connsiteX96" fmla="*/ 33140 w 222012"/>
                  <a:gd name="connsiteY96" fmla="*/ 42474 h 88687"/>
                  <a:gd name="connsiteX97" fmla="*/ 20488 w 222012"/>
                  <a:gd name="connsiteY97" fmla="*/ 42474 h 88687"/>
                  <a:gd name="connsiteX98" fmla="*/ 15970 w 222012"/>
                  <a:gd name="connsiteY98" fmla="*/ 42474 h 88687"/>
                  <a:gd name="connsiteX99" fmla="*/ 23200 w 222012"/>
                  <a:gd name="connsiteY99" fmla="*/ 50607 h 88687"/>
                  <a:gd name="connsiteX100" fmla="*/ 8740 w 222012"/>
                  <a:gd name="connsiteY100" fmla="*/ 56933 h 88687"/>
                  <a:gd name="connsiteX101" fmla="*/ 28622 w 222012"/>
                  <a:gd name="connsiteY101" fmla="*/ 61451 h 88687"/>
                  <a:gd name="connsiteX102" fmla="*/ 34948 w 222012"/>
                  <a:gd name="connsiteY102" fmla="*/ 71392 h 88687"/>
                  <a:gd name="connsiteX103" fmla="*/ 25911 w 222012"/>
                  <a:gd name="connsiteY103" fmla="*/ 67777 h 88687"/>
                  <a:gd name="connsiteX104" fmla="*/ 11451 w 222012"/>
                  <a:gd name="connsiteY104" fmla="*/ 65066 h 88687"/>
                  <a:gd name="connsiteX105" fmla="*/ 20488 w 222012"/>
                  <a:gd name="connsiteY105" fmla="*/ 73199 h 88687"/>
                  <a:gd name="connsiteX106" fmla="*/ 11451 w 222012"/>
                  <a:gd name="connsiteY106" fmla="*/ 77718 h 88687"/>
                  <a:gd name="connsiteX107" fmla="*/ 14163 w 222012"/>
                  <a:gd name="connsiteY107" fmla="*/ 84044 h 88687"/>
                  <a:gd name="connsiteX108" fmla="*/ 607 w 222012"/>
                  <a:gd name="connsiteY108" fmla="*/ 85851 h 88687"/>
                  <a:gd name="connsiteX109" fmla="*/ 607 w 222012"/>
                  <a:gd name="connsiteY109" fmla="*/ 85851 h 88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222012" h="88687">
                    <a:moveTo>
                      <a:pt x="607" y="85851"/>
                    </a:moveTo>
                    <a:cubicBezTo>
                      <a:pt x="6933" y="89466"/>
                      <a:pt x="15970" y="89466"/>
                      <a:pt x="23200" y="86755"/>
                    </a:cubicBezTo>
                    <a:cubicBezTo>
                      <a:pt x="25911" y="85851"/>
                      <a:pt x="13259" y="81333"/>
                      <a:pt x="15970" y="80429"/>
                    </a:cubicBezTo>
                    <a:cubicBezTo>
                      <a:pt x="22296" y="77718"/>
                      <a:pt x="29525" y="84947"/>
                      <a:pt x="34948" y="82236"/>
                    </a:cubicBezTo>
                    <a:cubicBezTo>
                      <a:pt x="37659" y="80429"/>
                      <a:pt x="25911" y="74103"/>
                      <a:pt x="28622" y="74103"/>
                    </a:cubicBezTo>
                    <a:cubicBezTo>
                      <a:pt x="35851" y="73199"/>
                      <a:pt x="44888" y="83140"/>
                      <a:pt x="48503" y="80429"/>
                    </a:cubicBezTo>
                    <a:cubicBezTo>
                      <a:pt x="49407" y="79525"/>
                      <a:pt x="44888" y="68681"/>
                      <a:pt x="41273" y="63259"/>
                    </a:cubicBezTo>
                    <a:cubicBezTo>
                      <a:pt x="41273" y="63259"/>
                      <a:pt x="51214" y="72296"/>
                      <a:pt x="58444" y="71392"/>
                    </a:cubicBezTo>
                    <a:cubicBezTo>
                      <a:pt x="60251" y="71392"/>
                      <a:pt x="49407" y="53318"/>
                      <a:pt x="52118" y="54222"/>
                    </a:cubicBezTo>
                    <a:cubicBezTo>
                      <a:pt x="53925" y="55125"/>
                      <a:pt x="62058" y="71392"/>
                      <a:pt x="64769" y="72296"/>
                    </a:cubicBezTo>
                    <a:cubicBezTo>
                      <a:pt x="82843" y="82236"/>
                      <a:pt x="79229" y="72296"/>
                      <a:pt x="79229" y="72296"/>
                    </a:cubicBezTo>
                    <a:cubicBezTo>
                      <a:pt x="77421" y="66873"/>
                      <a:pt x="75614" y="60548"/>
                      <a:pt x="74710" y="55125"/>
                    </a:cubicBezTo>
                    <a:cubicBezTo>
                      <a:pt x="73806" y="50607"/>
                      <a:pt x="69288" y="48800"/>
                      <a:pt x="69288" y="44281"/>
                    </a:cubicBezTo>
                    <a:cubicBezTo>
                      <a:pt x="74710" y="52414"/>
                      <a:pt x="82843" y="57837"/>
                      <a:pt x="89169" y="65970"/>
                    </a:cubicBezTo>
                    <a:cubicBezTo>
                      <a:pt x="92784" y="71392"/>
                      <a:pt x="96399" y="79525"/>
                      <a:pt x="101821" y="81333"/>
                    </a:cubicBezTo>
                    <a:cubicBezTo>
                      <a:pt x="105436" y="82236"/>
                      <a:pt x="91880" y="53318"/>
                      <a:pt x="94591" y="53318"/>
                    </a:cubicBezTo>
                    <a:cubicBezTo>
                      <a:pt x="98206" y="54222"/>
                      <a:pt x="112665" y="76814"/>
                      <a:pt x="120799" y="86755"/>
                    </a:cubicBezTo>
                    <a:cubicBezTo>
                      <a:pt x="126221" y="93081"/>
                      <a:pt x="117184" y="70488"/>
                      <a:pt x="116280" y="62355"/>
                    </a:cubicBezTo>
                    <a:cubicBezTo>
                      <a:pt x="116280" y="62355"/>
                      <a:pt x="113569" y="54222"/>
                      <a:pt x="112665" y="47896"/>
                    </a:cubicBezTo>
                    <a:cubicBezTo>
                      <a:pt x="111762" y="41570"/>
                      <a:pt x="113569" y="46992"/>
                      <a:pt x="114473" y="51511"/>
                    </a:cubicBezTo>
                    <a:cubicBezTo>
                      <a:pt x="114473" y="56933"/>
                      <a:pt x="126221" y="75007"/>
                      <a:pt x="126221" y="75007"/>
                    </a:cubicBezTo>
                    <a:cubicBezTo>
                      <a:pt x="126221" y="69585"/>
                      <a:pt x="123510" y="60548"/>
                      <a:pt x="123510" y="56029"/>
                    </a:cubicBezTo>
                    <a:cubicBezTo>
                      <a:pt x="123510" y="56029"/>
                      <a:pt x="134354" y="77718"/>
                      <a:pt x="134354" y="80429"/>
                    </a:cubicBezTo>
                    <a:cubicBezTo>
                      <a:pt x="135258" y="83140"/>
                      <a:pt x="138872" y="65066"/>
                      <a:pt x="140680" y="57837"/>
                    </a:cubicBezTo>
                    <a:cubicBezTo>
                      <a:pt x="142487" y="61451"/>
                      <a:pt x="144295" y="71392"/>
                      <a:pt x="146102" y="72296"/>
                    </a:cubicBezTo>
                    <a:cubicBezTo>
                      <a:pt x="148813" y="73199"/>
                      <a:pt x="147006" y="62355"/>
                      <a:pt x="147909" y="63259"/>
                    </a:cubicBezTo>
                    <a:cubicBezTo>
                      <a:pt x="152428" y="68681"/>
                      <a:pt x="152428" y="70488"/>
                      <a:pt x="152428" y="76814"/>
                    </a:cubicBezTo>
                    <a:cubicBezTo>
                      <a:pt x="152428" y="82236"/>
                      <a:pt x="154235" y="70488"/>
                      <a:pt x="153332" y="63259"/>
                    </a:cubicBezTo>
                    <a:cubicBezTo>
                      <a:pt x="153332" y="62355"/>
                      <a:pt x="152428" y="57837"/>
                      <a:pt x="153332" y="57837"/>
                    </a:cubicBezTo>
                    <a:cubicBezTo>
                      <a:pt x="156043" y="58740"/>
                      <a:pt x="165080" y="81333"/>
                      <a:pt x="163272" y="84044"/>
                    </a:cubicBezTo>
                    <a:cubicBezTo>
                      <a:pt x="167791" y="70488"/>
                      <a:pt x="165983" y="75007"/>
                      <a:pt x="165080" y="63259"/>
                    </a:cubicBezTo>
                    <a:cubicBezTo>
                      <a:pt x="165080" y="62355"/>
                      <a:pt x="163272" y="55125"/>
                      <a:pt x="164176" y="55125"/>
                    </a:cubicBezTo>
                    <a:cubicBezTo>
                      <a:pt x="164176" y="55125"/>
                      <a:pt x="164176" y="55125"/>
                      <a:pt x="165080" y="55125"/>
                    </a:cubicBezTo>
                    <a:cubicBezTo>
                      <a:pt x="166887" y="56933"/>
                      <a:pt x="168694" y="58740"/>
                      <a:pt x="169598" y="60548"/>
                    </a:cubicBezTo>
                    <a:cubicBezTo>
                      <a:pt x="170502" y="63259"/>
                      <a:pt x="171406" y="65970"/>
                      <a:pt x="171406" y="69585"/>
                    </a:cubicBezTo>
                    <a:cubicBezTo>
                      <a:pt x="171406" y="70488"/>
                      <a:pt x="171406" y="53318"/>
                      <a:pt x="171406" y="54222"/>
                    </a:cubicBezTo>
                    <a:cubicBezTo>
                      <a:pt x="171406" y="54222"/>
                      <a:pt x="172309" y="55125"/>
                      <a:pt x="172309" y="55125"/>
                    </a:cubicBezTo>
                    <a:cubicBezTo>
                      <a:pt x="175924" y="58740"/>
                      <a:pt x="181346" y="76814"/>
                      <a:pt x="184961" y="76814"/>
                    </a:cubicBezTo>
                    <a:cubicBezTo>
                      <a:pt x="187672" y="76814"/>
                      <a:pt x="184961" y="58740"/>
                      <a:pt x="185865" y="58740"/>
                    </a:cubicBezTo>
                    <a:cubicBezTo>
                      <a:pt x="185865" y="58740"/>
                      <a:pt x="186768" y="58740"/>
                      <a:pt x="186768" y="59644"/>
                    </a:cubicBezTo>
                    <a:cubicBezTo>
                      <a:pt x="191287" y="62355"/>
                      <a:pt x="198516" y="71392"/>
                      <a:pt x="195805" y="76814"/>
                    </a:cubicBezTo>
                    <a:cubicBezTo>
                      <a:pt x="195805" y="76814"/>
                      <a:pt x="203035" y="71392"/>
                      <a:pt x="203035" y="71392"/>
                    </a:cubicBezTo>
                    <a:cubicBezTo>
                      <a:pt x="204842" y="70488"/>
                      <a:pt x="206650" y="65970"/>
                      <a:pt x="207553" y="67777"/>
                    </a:cubicBezTo>
                    <a:cubicBezTo>
                      <a:pt x="210264" y="72296"/>
                      <a:pt x="202131" y="75910"/>
                      <a:pt x="203939" y="78621"/>
                    </a:cubicBezTo>
                    <a:cubicBezTo>
                      <a:pt x="207553" y="82236"/>
                      <a:pt x="222012" y="67777"/>
                      <a:pt x="212976" y="84947"/>
                    </a:cubicBezTo>
                    <a:cubicBezTo>
                      <a:pt x="212976" y="84947"/>
                      <a:pt x="220205" y="89466"/>
                      <a:pt x="220205" y="82236"/>
                    </a:cubicBezTo>
                    <a:cubicBezTo>
                      <a:pt x="220205" y="79525"/>
                      <a:pt x="222012" y="66873"/>
                      <a:pt x="222012" y="66873"/>
                    </a:cubicBezTo>
                    <a:cubicBezTo>
                      <a:pt x="217494" y="66873"/>
                      <a:pt x="207553" y="75910"/>
                      <a:pt x="212072" y="63259"/>
                    </a:cubicBezTo>
                    <a:cubicBezTo>
                      <a:pt x="212072" y="63259"/>
                      <a:pt x="212976" y="61451"/>
                      <a:pt x="212072" y="62355"/>
                    </a:cubicBezTo>
                    <a:cubicBezTo>
                      <a:pt x="203939" y="65066"/>
                      <a:pt x="208457" y="56933"/>
                      <a:pt x="208457" y="47896"/>
                    </a:cubicBezTo>
                    <a:cubicBezTo>
                      <a:pt x="208457" y="43377"/>
                      <a:pt x="191287" y="71392"/>
                      <a:pt x="198516" y="51511"/>
                    </a:cubicBezTo>
                    <a:cubicBezTo>
                      <a:pt x="200324" y="46088"/>
                      <a:pt x="200324" y="36148"/>
                      <a:pt x="196709" y="30726"/>
                    </a:cubicBezTo>
                    <a:cubicBezTo>
                      <a:pt x="195805" y="29822"/>
                      <a:pt x="193998" y="27111"/>
                      <a:pt x="193998" y="28015"/>
                    </a:cubicBezTo>
                    <a:cubicBezTo>
                      <a:pt x="195805" y="34340"/>
                      <a:pt x="197613" y="43377"/>
                      <a:pt x="194902" y="46088"/>
                    </a:cubicBezTo>
                    <a:cubicBezTo>
                      <a:pt x="194902" y="46088"/>
                      <a:pt x="191287" y="37955"/>
                      <a:pt x="191287" y="38859"/>
                    </a:cubicBezTo>
                    <a:cubicBezTo>
                      <a:pt x="191287" y="43377"/>
                      <a:pt x="190383" y="54222"/>
                      <a:pt x="189479" y="49703"/>
                    </a:cubicBezTo>
                    <a:cubicBezTo>
                      <a:pt x="189479" y="47896"/>
                      <a:pt x="190383" y="37052"/>
                      <a:pt x="181346" y="26207"/>
                    </a:cubicBezTo>
                    <a:cubicBezTo>
                      <a:pt x="180442" y="25303"/>
                      <a:pt x="178635" y="21689"/>
                      <a:pt x="177731" y="20785"/>
                    </a:cubicBezTo>
                    <a:cubicBezTo>
                      <a:pt x="177731" y="20785"/>
                      <a:pt x="184057" y="39763"/>
                      <a:pt x="180442" y="40666"/>
                    </a:cubicBezTo>
                    <a:cubicBezTo>
                      <a:pt x="178635" y="40666"/>
                      <a:pt x="178635" y="38859"/>
                      <a:pt x="178635" y="37955"/>
                    </a:cubicBezTo>
                    <a:cubicBezTo>
                      <a:pt x="175020" y="30726"/>
                      <a:pt x="172309" y="26207"/>
                      <a:pt x="168694" y="18978"/>
                    </a:cubicBezTo>
                    <a:cubicBezTo>
                      <a:pt x="166887" y="14459"/>
                      <a:pt x="162369" y="10844"/>
                      <a:pt x="158754" y="9037"/>
                    </a:cubicBezTo>
                    <a:cubicBezTo>
                      <a:pt x="157850" y="8133"/>
                      <a:pt x="166887" y="28918"/>
                      <a:pt x="167791" y="34340"/>
                    </a:cubicBezTo>
                    <a:cubicBezTo>
                      <a:pt x="167791" y="35244"/>
                      <a:pt x="169598" y="38859"/>
                      <a:pt x="167791" y="39763"/>
                    </a:cubicBezTo>
                    <a:cubicBezTo>
                      <a:pt x="167791" y="39763"/>
                      <a:pt x="161465" y="28918"/>
                      <a:pt x="155139" y="23496"/>
                    </a:cubicBezTo>
                    <a:cubicBezTo>
                      <a:pt x="151524" y="20785"/>
                      <a:pt x="151524" y="18074"/>
                      <a:pt x="145198" y="13555"/>
                    </a:cubicBezTo>
                    <a:cubicBezTo>
                      <a:pt x="144295" y="12652"/>
                      <a:pt x="144295" y="13555"/>
                      <a:pt x="144295" y="13555"/>
                    </a:cubicBezTo>
                    <a:cubicBezTo>
                      <a:pt x="144295" y="13555"/>
                      <a:pt x="149717" y="22592"/>
                      <a:pt x="149717" y="22592"/>
                    </a:cubicBezTo>
                    <a:cubicBezTo>
                      <a:pt x="150621" y="27111"/>
                      <a:pt x="156043" y="31629"/>
                      <a:pt x="158754" y="37955"/>
                    </a:cubicBezTo>
                    <a:cubicBezTo>
                      <a:pt x="154235" y="34340"/>
                      <a:pt x="150621" y="31629"/>
                      <a:pt x="147006" y="29822"/>
                    </a:cubicBezTo>
                    <a:cubicBezTo>
                      <a:pt x="147006" y="29822"/>
                      <a:pt x="146102" y="29822"/>
                      <a:pt x="146102" y="28918"/>
                    </a:cubicBezTo>
                    <a:cubicBezTo>
                      <a:pt x="145198" y="28015"/>
                      <a:pt x="141584" y="24400"/>
                      <a:pt x="141584" y="24400"/>
                    </a:cubicBezTo>
                    <a:cubicBezTo>
                      <a:pt x="142487" y="27111"/>
                      <a:pt x="153332" y="42474"/>
                      <a:pt x="149717" y="40666"/>
                    </a:cubicBezTo>
                    <a:cubicBezTo>
                      <a:pt x="139776" y="37052"/>
                      <a:pt x="136161" y="24400"/>
                      <a:pt x="128932" y="16267"/>
                    </a:cubicBezTo>
                    <a:cubicBezTo>
                      <a:pt x="128932" y="15363"/>
                      <a:pt x="128028" y="13555"/>
                      <a:pt x="128028" y="14459"/>
                    </a:cubicBezTo>
                    <a:cubicBezTo>
                      <a:pt x="127124" y="19881"/>
                      <a:pt x="140680" y="44281"/>
                      <a:pt x="138872" y="45185"/>
                    </a:cubicBezTo>
                    <a:cubicBezTo>
                      <a:pt x="138872" y="45185"/>
                      <a:pt x="137065" y="43377"/>
                      <a:pt x="135258" y="42474"/>
                    </a:cubicBezTo>
                    <a:cubicBezTo>
                      <a:pt x="130739" y="29822"/>
                      <a:pt x="123510" y="20785"/>
                      <a:pt x="109051" y="7230"/>
                    </a:cubicBezTo>
                    <a:cubicBezTo>
                      <a:pt x="109954" y="11748"/>
                      <a:pt x="117184" y="18074"/>
                      <a:pt x="118088" y="22592"/>
                    </a:cubicBezTo>
                    <a:cubicBezTo>
                      <a:pt x="118991" y="26207"/>
                      <a:pt x="119895" y="28918"/>
                      <a:pt x="120799" y="31629"/>
                    </a:cubicBezTo>
                    <a:cubicBezTo>
                      <a:pt x="120799" y="31629"/>
                      <a:pt x="116280" y="36148"/>
                      <a:pt x="112665" y="28918"/>
                    </a:cubicBezTo>
                    <a:cubicBezTo>
                      <a:pt x="109051" y="21689"/>
                      <a:pt x="108147" y="20785"/>
                      <a:pt x="106339" y="18074"/>
                    </a:cubicBezTo>
                    <a:cubicBezTo>
                      <a:pt x="99110" y="9037"/>
                      <a:pt x="94591" y="6326"/>
                      <a:pt x="78325" y="0"/>
                    </a:cubicBezTo>
                    <a:cubicBezTo>
                      <a:pt x="78325" y="0"/>
                      <a:pt x="87362" y="11748"/>
                      <a:pt x="90073" y="13555"/>
                    </a:cubicBezTo>
                    <a:cubicBezTo>
                      <a:pt x="100014" y="18978"/>
                      <a:pt x="100917" y="26207"/>
                      <a:pt x="100917" y="26207"/>
                    </a:cubicBezTo>
                    <a:cubicBezTo>
                      <a:pt x="100917" y="26207"/>
                      <a:pt x="114473" y="40666"/>
                      <a:pt x="92784" y="26207"/>
                    </a:cubicBezTo>
                    <a:cubicBezTo>
                      <a:pt x="71095" y="11748"/>
                      <a:pt x="53925" y="2711"/>
                      <a:pt x="61155" y="9941"/>
                    </a:cubicBezTo>
                    <a:cubicBezTo>
                      <a:pt x="69288" y="17170"/>
                      <a:pt x="73806" y="21689"/>
                      <a:pt x="73806" y="21689"/>
                    </a:cubicBezTo>
                    <a:cubicBezTo>
                      <a:pt x="73806" y="21689"/>
                      <a:pt x="71095" y="28918"/>
                      <a:pt x="65673" y="28918"/>
                    </a:cubicBezTo>
                    <a:cubicBezTo>
                      <a:pt x="60251" y="28918"/>
                      <a:pt x="44888" y="18978"/>
                      <a:pt x="51214" y="26207"/>
                    </a:cubicBezTo>
                    <a:cubicBezTo>
                      <a:pt x="57540" y="34340"/>
                      <a:pt x="58444" y="36148"/>
                      <a:pt x="58444" y="36148"/>
                    </a:cubicBezTo>
                    <a:cubicBezTo>
                      <a:pt x="58444" y="36148"/>
                      <a:pt x="61155" y="41570"/>
                      <a:pt x="57540" y="41570"/>
                    </a:cubicBezTo>
                    <a:cubicBezTo>
                      <a:pt x="53021" y="41570"/>
                      <a:pt x="36755" y="32533"/>
                      <a:pt x="36755" y="32533"/>
                    </a:cubicBezTo>
                    <a:cubicBezTo>
                      <a:pt x="36755" y="32533"/>
                      <a:pt x="34044" y="28015"/>
                      <a:pt x="27718" y="29822"/>
                    </a:cubicBezTo>
                    <a:cubicBezTo>
                      <a:pt x="21392" y="31629"/>
                      <a:pt x="6029" y="28918"/>
                      <a:pt x="16874" y="32533"/>
                    </a:cubicBezTo>
                    <a:cubicBezTo>
                      <a:pt x="27718" y="35244"/>
                      <a:pt x="34044" y="37955"/>
                      <a:pt x="34044" y="37955"/>
                    </a:cubicBezTo>
                    <a:cubicBezTo>
                      <a:pt x="34044" y="37955"/>
                      <a:pt x="36755" y="42474"/>
                      <a:pt x="33140" y="42474"/>
                    </a:cubicBezTo>
                    <a:cubicBezTo>
                      <a:pt x="29525" y="42474"/>
                      <a:pt x="23200" y="42474"/>
                      <a:pt x="20488" y="42474"/>
                    </a:cubicBezTo>
                    <a:cubicBezTo>
                      <a:pt x="17777" y="42474"/>
                      <a:pt x="15970" y="42474"/>
                      <a:pt x="15970" y="42474"/>
                    </a:cubicBezTo>
                    <a:cubicBezTo>
                      <a:pt x="18681" y="45185"/>
                      <a:pt x="25007" y="47896"/>
                      <a:pt x="23200" y="50607"/>
                    </a:cubicBezTo>
                    <a:cubicBezTo>
                      <a:pt x="20488" y="55125"/>
                      <a:pt x="6933" y="52414"/>
                      <a:pt x="8740" y="56933"/>
                    </a:cubicBezTo>
                    <a:cubicBezTo>
                      <a:pt x="12355" y="63259"/>
                      <a:pt x="23200" y="58740"/>
                      <a:pt x="28622" y="61451"/>
                    </a:cubicBezTo>
                    <a:cubicBezTo>
                      <a:pt x="32236" y="63259"/>
                      <a:pt x="36755" y="67777"/>
                      <a:pt x="34948" y="71392"/>
                    </a:cubicBezTo>
                    <a:cubicBezTo>
                      <a:pt x="33140" y="74103"/>
                      <a:pt x="28622" y="68681"/>
                      <a:pt x="25911" y="67777"/>
                    </a:cubicBezTo>
                    <a:cubicBezTo>
                      <a:pt x="21392" y="66873"/>
                      <a:pt x="15066" y="62355"/>
                      <a:pt x="11451" y="65066"/>
                    </a:cubicBezTo>
                    <a:cubicBezTo>
                      <a:pt x="8740" y="67777"/>
                      <a:pt x="20488" y="68681"/>
                      <a:pt x="20488" y="73199"/>
                    </a:cubicBezTo>
                    <a:cubicBezTo>
                      <a:pt x="20488" y="76814"/>
                      <a:pt x="13259" y="74103"/>
                      <a:pt x="11451" y="77718"/>
                    </a:cubicBezTo>
                    <a:cubicBezTo>
                      <a:pt x="10548" y="79525"/>
                      <a:pt x="15066" y="82236"/>
                      <a:pt x="14163" y="84044"/>
                    </a:cubicBezTo>
                    <a:cubicBezTo>
                      <a:pt x="10548" y="84947"/>
                      <a:pt x="-3008" y="84044"/>
                      <a:pt x="607" y="85851"/>
                    </a:cubicBezTo>
                    <a:lnTo>
                      <a:pt x="607" y="85851"/>
                    </a:lnTo>
                    <a:close/>
                  </a:path>
                </a:pathLst>
              </a:custGeom>
              <a:solidFill>
                <a:srgbClr val="080808"/>
              </a:solidFill>
              <a:ln w="9025" cap="flat">
                <a:noFill/>
                <a:prstDash val="solid"/>
                <a:miter/>
              </a:ln>
            </p:spPr>
            <p:txBody>
              <a:bodyPr rtlCol="0" anchor="ctr"/>
              <a:lstStyle/>
              <a:p>
                <a:endParaRPr lang="zh-CN" altLang="en-US"/>
              </a:p>
            </p:txBody>
          </p:sp>
          <p:sp>
            <p:nvSpPr>
              <p:cNvPr id="1857" name="任意多边形: 形状 1856"/>
              <p:cNvSpPr/>
              <p:nvPr>
                <p:custDataLst>
                  <p:tags r:id="rId16"/>
                </p:custDataLst>
              </p:nvPr>
            </p:nvSpPr>
            <p:spPr>
              <a:xfrm>
                <a:off x="4413290" y="2197374"/>
                <a:ext cx="17582" cy="17805"/>
              </a:xfrm>
              <a:custGeom>
                <a:avLst/>
                <a:gdLst>
                  <a:gd name="connsiteX0" fmla="*/ 29 w 17582"/>
                  <a:gd name="connsiteY0" fmla="*/ 2442 h 17805"/>
                  <a:gd name="connsiteX1" fmla="*/ 14488 w 17582"/>
                  <a:gd name="connsiteY1" fmla="*/ 5153 h 17805"/>
                  <a:gd name="connsiteX2" fmla="*/ 8162 w 17582"/>
                  <a:gd name="connsiteY2" fmla="*/ 6961 h 17805"/>
                  <a:gd name="connsiteX3" fmla="*/ 2740 w 17582"/>
                  <a:gd name="connsiteY3" fmla="*/ 17805 h 17805"/>
                  <a:gd name="connsiteX4" fmla="*/ 6355 w 17582"/>
                  <a:gd name="connsiteY4" fmla="*/ 9672 h 17805"/>
                  <a:gd name="connsiteX5" fmla="*/ 6355 w 17582"/>
                  <a:gd name="connsiteY5" fmla="*/ 4250 h 17805"/>
                  <a:gd name="connsiteX6" fmla="*/ 6355 w 17582"/>
                  <a:gd name="connsiteY6" fmla="*/ 3346 h 17805"/>
                  <a:gd name="connsiteX7" fmla="*/ 29 w 17582"/>
                  <a:gd name="connsiteY7" fmla="*/ 2442 h 17805"/>
                  <a:gd name="connsiteX8" fmla="*/ 29 w 17582"/>
                  <a:gd name="connsiteY8" fmla="*/ 2442 h 17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582" h="17805">
                    <a:moveTo>
                      <a:pt x="29" y="2442"/>
                    </a:moveTo>
                    <a:cubicBezTo>
                      <a:pt x="4548" y="-1172"/>
                      <a:pt x="25332" y="-1172"/>
                      <a:pt x="14488" y="5153"/>
                    </a:cubicBezTo>
                    <a:cubicBezTo>
                      <a:pt x="11777" y="6961"/>
                      <a:pt x="9970" y="5153"/>
                      <a:pt x="8162" y="6961"/>
                    </a:cubicBezTo>
                    <a:cubicBezTo>
                      <a:pt x="8162" y="6961"/>
                      <a:pt x="19007" y="16902"/>
                      <a:pt x="2740" y="17805"/>
                    </a:cubicBezTo>
                    <a:cubicBezTo>
                      <a:pt x="-5393" y="17805"/>
                      <a:pt x="7259" y="13287"/>
                      <a:pt x="6355" y="9672"/>
                    </a:cubicBezTo>
                    <a:cubicBezTo>
                      <a:pt x="5451" y="4250"/>
                      <a:pt x="-6297" y="12383"/>
                      <a:pt x="6355" y="4250"/>
                    </a:cubicBezTo>
                    <a:cubicBezTo>
                      <a:pt x="6355" y="4250"/>
                      <a:pt x="6355" y="3346"/>
                      <a:pt x="6355" y="3346"/>
                    </a:cubicBezTo>
                    <a:cubicBezTo>
                      <a:pt x="3644" y="4250"/>
                      <a:pt x="29" y="3346"/>
                      <a:pt x="29" y="2442"/>
                    </a:cubicBezTo>
                    <a:lnTo>
                      <a:pt x="29" y="2442"/>
                    </a:lnTo>
                    <a:close/>
                  </a:path>
                </a:pathLst>
              </a:custGeom>
              <a:solidFill>
                <a:srgbClr val="080808"/>
              </a:solidFill>
              <a:ln w="9025" cap="flat">
                <a:noFill/>
                <a:prstDash val="solid"/>
                <a:miter/>
              </a:ln>
            </p:spPr>
            <p:txBody>
              <a:bodyPr rtlCol="0" anchor="ctr"/>
              <a:lstStyle/>
              <a:p>
                <a:endParaRPr lang="zh-CN" altLang="en-US"/>
              </a:p>
            </p:txBody>
          </p:sp>
          <p:sp>
            <p:nvSpPr>
              <p:cNvPr id="1858" name="任意多边形: 形状 1857"/>
              <p:cNvSpPr/>
              <p:nvPr>
                <p:custDataLst>
                  <p:tags r:id="rId17"/>
                </p:custDataLst>
              </p:nvPr>
            </p:nvSpPr>
            <p:spPr>
              <a:xfrm>
                <a:off x="4626899" y="2194394"/>
                <a:ext cx="12464" cy="38858"/>
              </a:xfrm>
              <a:custGeom>
                <a:avLst/>
                <a:gdLst>
                  <a:gd name="connsiteX0" fmla="*/ 3307 w 12464"/>
                  <a:gd name="connsiteY0" fmla="*/ 8133 h 38858"/>
                  <a:gd name="connsiteX1" fmla="*/ 9633 w 12464"/>
                  <a:gd name="connsiteY1" fmla="*/ 0 h 38858"/>
                  <a:gd name="connsiteX2" fmla="*/ 9633 w 12464"/>
                  <a:gd name="connsiteY2" fmla="*/ 9941 h 38858"/>
                  <a:gd name="connsiteX3" fmla="*/ 11440 w 12464"/>
                  <a:gd name="connsiteY3" fmla="*/ 9037 h 38858"/>
                  <a:gd name="connsiteX4" fmla="*/ 8729 w 12464"/>
                  <a:gd name="connsiteY4" fmla="*/ 17170 h 38858"/>
                  <a:gd name="connsiteX5" fmla="*/ 12344 w 12464"/>
                  <a:gd name="connsiteY5" fmla="*/ 15363 h 38858"/>
                  <a:gd name="connsiteX6" fmla="*/ 9633 w 12464"/>
                  <a:gd name="connsiteY6" fmla="*/ 31629 h 38858"/>
                  <a:gd name="connsiteX7" fmla="*/ 11440 w 12464"/>
                  <a:gd name="connsiteY7" fmla="*/ 28918 h 38858"/>
                  <a:gd name="connsiteX8" fmla="*/ 11440 w 12464"/>
                  <a:gd name="connsiteY8" fmla="*/ 30726 h 38858"/>
                  <a:gd name="connsiteX9" fmla="*/ 8729 w 12464"/>
                  <a:gd name="connsiteY9" fmla="*/ 38859 h 38858"/>
                  <a:gd name="connsiteX10" fmla="*/ 8729 w 12464"/>
                  <a:gd name="connsiteY10" fmla="*/ 19881 h 38858"/>
                  <a:gd name="connsiteX11" fmla="*/ 4211 w 12464"/>
                  <a:gd name="connsiteY11" fmla="*/ 19881 h 38858"/>
                  <a:gd name="connsiteX12" fmla="*/ 6922 w 12464"/>
                  <a:gd name="connsiteY12" fmla="*/ 11748 h 38858"/>
                  <a:gd name="connsiteX13" fmla="*/ 596 w 12464"/>
                  <a:gd name="connsiteY13" fmla="*/ 11748 h 38858"/>
                  <a:gd name="connsiteX14" fmla="*/ 3307 w 12464"/>
                  <a:gd name="connsiteY14" fmla="*/ 8133 h 38858"/>
                  <a:gd name="connsiteX15" fmla="*/ 3307 w 12464"/>
                  <a:gd name="connsiteY15" fmla="*/ 8133 h 38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464" h="38858">
                    <a:moveTo>
                      <a:pt x="3307" y="8133"/>
                    </a:moveTo>
                    <a:cubicBezTo>
                      <a:pt x="6922" y="7230"/>
                      <a:pt x="6018" y="0"/>
                      <a:pt x="9633" y="0"/>
                    </a:cubicBezTo>
                    <a:cubicBezTo>
                      <a:pt x="12344" y="0"/>
                      <a:pt x="8729" y="7230"/>
                      <a:pt x="9633" y="9941"/>
                    </a:cubicBezTo>
                    <a:cubicBezTo>
                      <a:pt x="9633" y="10844"/>
                      <a:pt x="10537" y="9037"/>
                      <a:pt x="11440" y="9037"/>
                    </a:cubicBezTo>
                    <a:cubicBezTo>
                      <a:pt x="12344" y="9941"/>
                      <a:pt x="7826" y="16267"/>
                      <a:pt x="8729" y="17170"/>
                    </a:cubicBezTo>
                    <a:cubicBezTo>
                      <a:pt x="9633" y="18074"/>
                      <a:pt x="11440" y="15363"/>
                      <a:pt x="12344" y="15363"/>
                    </a:cubicBezTo>
                    <a:cubicBezTo>
                      <a:pt x="13248" y="15363"/>
                      <a:pt x="8729" y="29822"/>
                      <a:pt x="9633" y="31629"/>
                    </a:cubicBezTo>
                    <a:cubicBezTo>
                      <a:pt x="10537" y="32533"/>
                      <a:pt x="10537" y="29822"/>
                      <a:pt x="11440" y="28918"/>
                    </a:cubicBezTo>
                    <a:cubicBezTo>
                      <a:pt x="11440" y="28918"/>
                      <a:pt x="11440" y="30726"/>
                      <a:pt x="11440" y="30726"/>
                    </a:cubicBezTo>
                    <a:cubicBezTo>
                      <a:pt x="10537" y="31629"/>
                      <a:pt x="8729" y="38859"/>
                      <a:pt x="8729" y="38859"/>
                    </a:cubicBezTo>
                    <a:cubicBezTo>
                      <a:pt x="6922" y="32533"/>
                      <a:pt x="7826" y="26207"/>
                      <a:pt x="8729" y="19881"/>
                    </a:cubicBezTo>
                    <a:cubicBezTo>
                      <a:pt x="8729" y="18978"/>
                      <a:pt x="5115" y="21689"/>
                      <a:pt x="4211" y="19881"/>
                    </a:cubicBezTo>
                    <a:cubicBezTo>
                      <a:pt x="3307" y="18074"/>
                      <a:pt x="7826" y="11748"/>
                      <a:pt x="6922" y="11748"/>
                    </a:cubicBezTo>
                    <a:cubicBezTo>
                      <a:pt x="5115" y="10844"/>
                      <a:pt x="2403" y="12652"/>
                      <a:pt x="596" y="11748"/>
                    </a:cubicBezTo>
                    <a:cubicBezTo>
                      <a:pt x="-1211" y="11748"/>
                      <a:pt x="1500" y="8133"/>
                      <a:pt x="3307" y="8133"/>
                    </a:cubicBezTo>
                    <a:lnTo>
                      <a:pt x="3307" y="8133"/>
                    </a:lnTo>
                    <a:close/>
                  </a:path>
                </a:pathLst>
              </a:custGeom>
              <a:solidFill>
                <a:srgbClr val="080808"/>
              </a:solidFill>
              <a:ln w="9025" cap="flat">
                <a:noFill/>
                <a:prstDash val="solid"/>
                <a:miter/>
              </a:ln>
            </p:spPr>
            <p:txBody>
              <a:bodyPr rtlCol="0" anchor="ctr"/>
              <a:lstStyle/>
              <a:p>
                <a:endParaRPr lang="zh-CN" altLang="en-US"/>
              </a:p>
            </p:txBody>
          </p:sp>
          <p:sp>
            <p:nvSpPr>
              <p:cNvPr id="1859" name="任意多边形: 形状 1858"/>
              <p:cNvSpPr/>
              <p:nvPr>
                <p:custDataLst>
                  <p:tags r:id="rId18"/>
                </p:custDataLst>
              </p:nvPr>
            </p:nvSpPr>
            <p:spPr>
              <a:xfrm>
                <a:off x="4485614" y="2375133"/>
                <a:ext cx="81332" cy="22592"/>
              </a:xfrm>
              <a:custGeom>
                <a:avLst/>
                <a:gdLst>
                  <a:gd name="connsiteX0" fmla="*/ 0 w 81332"/>
                  <a:gd name="connsiteY0" fmla="*/ 0 h 22592"/>
                  <a:gd name="connsiteX1" fmla="*/ 48799 w 81332"/>
                  <a:gd name="connsiteY1" fmla="*/ 22592 h 22592"/>
                  <a:gd name="connsiteX2" fmla="*/ 81333 w 81332"/>
                  <a:gd name="connsiteY2" fmla="*/ 3615 h 22592"/>
                  <a:gd name="connsiteX3" fmla="*/ 67777 w 81332"/>
                  <a:gd name="connsiteY3" fmla="*/ 9037 h 22592"/>
                  <a:gd name="connsiteX4" fmla="*/ 0 w 81332"/>
                  <a:gd name="connsiteY4" fmla="*/ 0 h 22592"/>
                  <a:gd name="connsiteX5" fmla="*/ 0 w 81332"/>
                  <a:gd name="connsiteY5" fmla="*/ 0 h 22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332" h="22592">
                    <a:moveTo>
                      <a:pt x="0" y="0"/>
                    </a:moveTo>
                    <a:cubicBezTo>
                      <a:pt x="9941" y="13555"/>
                      <a:pt x="27111" y="20785"/>
                      <a:pt x="48799" y="22592"/>
                    </a:cubicBezTo>
                    <a:cubicBezTo>
                      <a:pt x="65066" y="21689"/>
                      <a:pt x="74103" y="13555"/>
                      <a:pt x="81333" y="3615"/>
                    </a:cubicBezTo>
                    <a:cubicBezTo>
                      <a:pt x="76814" y="5422"/>
                      <a:pt x="72296" y="7230"/>
                      <a:pt x="67777" y="9037"/>
                    </a:cubicBezTo>
                    <a:cubicBezTo>
                      <a:pt x="52414" y="15363"/>
                      <a:pt x="30726" y="9037"/>
                      <a:pt x="0" y="0"/>
                    </a:cubicBezTo>
                    <a:lnTo>
                      <a:pt x="0" y="0"/>
                    </a:lnTo>
                    <a:close/>
                  </a:path>
                </a:pathLst>
              </a:custGeom>
              <a:solidFill>
                <a:srgbClr val="FFFFFF"/>
              </a:solidFill>
              <a:ln w="9025" cap="flat">
                <a:noFill/>
                <a:prstDash val="solid"/>
                <a:miter/>
              </a:ln>
            </p:spPr>
            <p:txBody>
              <a:bodyPr rtlCol="0" anchor="ctr"/>
              <a:lstStyle/>
              <a:p>
                <a:endParaRPr lang="zh-CN" altLang="en-US"/>
              </a:p>
            </p:txBody>
          </p:sp>
          <p:sp>
            <p:nvSpPr>
              <p:cNvPr id="1860" name="任意多边形: 形状 1859"/>
              <p:cNvSpPr/>
              <p:nvPr>
                <p:custDataLst>
                  <p:tags r:id="rId19"/>
                </p:custDataLst>
              </p:nvPr>
            </p:nvSpPr>
            <p:spPr>
              <a:xfrm>
                <a:off x="4474770" y="2287376"/>
                <a:ext cx="36147" cy="14146"/>
              </a:xfrm>
              <a:custGeom>
                <a:avLst/>
                <a:gdLst>
                  <a:gd name="connsiteX0" fmla="*/ 9941 w 36147"/>
                  <a:gd name="connsiteY0" fmla="*/ 99 h 14146"/>
                  <a:gd name="connsiteX1" fmla="*/ 0 w 36147"/>
                  <a:gd name="connsiteY1" fmla="*/ 4617 h 14146"/>
                  <a:gd name="connsiteX2" fmla="*/ 9037 w 36147"/>
                  <a:gd name="connsiteY2" fmla="*/ 11847 h 14146"/>
                  <a:gd name="connsiteX3" fmla="*/ 36148 w 36147"/>
                  <a:gd name="connsiteY3" fmla="*/ 10943 h 14146"/>
                  <a:gd name="connsiteX4" fmla="*/ 9941 w 36147"/>
                  <a:gd name="connsiteY4" fmla="*/ 99 h 14146"/>
                  <a:gd name="connsiteX5" fmla="*/ 9941 w 36147"/>
                  <a:gd name="connsiteY5" fmla="*/ 99 h 14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147" h="14146">
                    <a:moveTo>
                      <a:pt x="9941" y="99"/>
                    </a:moveTo>
                    <a:cubicBezTo>
                      <a:pt x="6326" y="1906"/>
                      <a:pt x="3615" y="2810"/>
                      <a:pt x="0" y="4617"/>
                    </a:cubicBezTo>
                    <a:cubicBezTo>
                      <a:pt x="1807" y="8232"/>
                      <a:pt x="5422" y="10943"/>
                      <a:pt x="9037" y="11847"/>
                    </a:cubicBezTo>
                    <a:cubicBezTo>
                      <a:pt x="16267" y="13654"/>
                      <a:pt x="26207" y="16365"/>
                      <a:pt x="36148" y="10943"/>
                    </a:cubicBezTo>
                    <a:cubicBezTo>
                      <a:pt x="32533" y="4617"/>
                      <a:pt x="27111" y="-805"/>
                      <a:pt x="9941" y="99"/>
                    </a:cubicBezTo>
                    <a:lnTo>
                      <a:pt x="9941" y="99"/>
                    </a:lnTo>
                    <a:close/>
                  </a:path>
                </a:pathLst>
              </a:custGeom>
              <a:solidFill>
                <a:srgbClr val="FFFFFF"/>
              </a:solidFill>
              <a:ln w="9025" cap="flat">
                <a:noFill/>
                <a:prstDash val="solid"/>
                <a:miter/>
              </a:ln>
            </p:spPr>
            <p:txBody>
              <a:bodyPr rtlCol="0" anchor="ctr"/>
              <a:lstStyle/>
              <a:p>
                <a:endParaRPr lang="zh-CN" altLang="en-US"/>
              </a:p>
            </p:txBody>
          </p:sp>
          <p:sp>
            <p:nvSpPr>
              <p:cNvPr id="1861" name="任意多边形: 形状 1860"/>
              <p:cNvSpPr/>
              <p:nvPr>
                <p:custDataLst>
                  <p:tags r:id="rId20"/>
                </p:custDataLst>
              </p:nvPr>
            </p:nvSpPr>
            <p:spPr>
              <a:xfrm>
                <a:off x="4566043" y="2293446"/>
                <a:ext cx="32533" cy="10972"/>
              </a:xfrm>
              <a:custGeom>
                <a:avLst/>
                <a:gdLst>
                  <a:gd name="connsiteX0" fmla="*/ 0 w 32533"/>
                  <a:gd name="connsiteY0" fmla="*/ 5777 h 10972"/>
                  <a:gd name="connsiteX1" fmla="*/ 3615 w 32533"/>
                  <a:gd name="connsiteY1" fmla="*/ 2162 h 10972"/>
                  <a:gd name="connsiteX2" fmla="*/ 25303 w 32533"/>
                  <a:gd name="connsiteY2" fmla="*/ 355 h 10972"/>
                  <a:gd name="connsiteX3" fmla="*/ 32533 w 32533"/>
                  <a:gd name="connsiteY3" fmla="*/ 3969 h 10972"/>
                  <a:gd name="connsiteX4" fmla="*/ 20785 w 32533"/>
                  <a:gd name="connsiteY4" fmla="*/ 10295 h 10972"/>
                  <a:gd name="connsiteX5" fmla="*/ 7230 w 32533"/>
                  <a:gd name="connsiteY5" fmla="*/ 10295 h 10972"/>
                  <a:gd name="connsiteX6" fmla="*/ 0 w 32533"/>
                  <a:gd name="connsiteY6" fmla="*/ 5777 h 10972"/>
                  <a:gd name="connsiteX7" fmla="*/ 0 w 32533"/>
                  <a:gd name="connsiteY7" fmla="*/ 5777 h 10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533" h="10972">
                    <a:moveTo>
                      <a:pt x="0" y="5777"/>
                    </a:moveTo>
                    <a:cubicBezTo>
                      <a:pt x="904" y="4873"/>
                      <a:pt x="2711" y="3969"/>
                      <a:pt x="3615" y="2162"/>
                    </a:cubicBezTo>
                    <a:cubicBezTo>
                      <a:pt x="9941" y="355"/>
                      <a:pt x="17170" y="-549"/>
                      <a:pt x="25303" y="355"/>
                    </a:cubicBezTo>
                    <a:cubicBezTo>
                      <a:pt x="28015" y="1258"/>
                      <a:pt x="29822" y="3066"/>
                      <a:pt x="32533" y="3969"/>
                    </a:cubicBezTo>
                    <a:cubicBezTo>
                      <a:pt x="29822" y="6680"/>
                      <a:pt x="26207" y="9391"/>
                      <a:pt x="20785" y="10295"/>
                    </a:cubicBezTo>
                    <a:cubicBezTo>
                      <a:pt x="16267" y="11199"/>
                      <a:pt x="11748" y="11199"/>
                      <a:pt x="7230" y="10295"/>
                    </a:cubicBezTo>
                    <a:cubicBezTo>
                      <a:pt x="4518" y="9391"/>
                      <a:pt x="1807" y="7584"/>
                      <a:pt x="0" y="5777"/>
                    </a:cubicBezTo>
                    <a:lnTo>
                      <a:pt x="0" y="5777"/>
                    </a:lnTo>
                    <a:close/>
                  </a:path>
                </a:pathLst>
              </a:custGeom>
              <a:solidFill>
                <a:srgbClr val="FFFFFF"/>
              </a:solidFill>
              <a:ln w="9025" cap="flat">
                <a:noFill/>
                <a:prstDash val="solid"/>
                <a:miter/>
              </a:ln>
            </p:spPr>
            <p:txBody>
              <a:bodyPr rtlCol="0" anchor="ctr"/>
              <a:lstStyle/>
              <a:p>
                <a:endParaRPr lang="zh-CN" altLang="en-US"/>
              </a:p>
            </p:txBody>
          </p:sp>
          <p:sp>
            <p:nvSpPr>
              <p:cNvPr id="1862" name="任意多边形: 形状 1861"/>
              <p:cNvSpPr/>
              <p:nvPr>
                <p:custDataLst>
                  <p:tags r:id="rId21"/>
                </p:custDataLst>
              </p:nvPr>
            </p:nvSpPr>
            <p:spPr>
              <a:xfrm>
                <a:off x="3826562" y="2079625"/>
                <a:ext cx="1106381" cy="685037"/>
              </a:xfrm>
              <a:custGeom>
                <a:avLst/>
                <a:gdLst>
                  <a:gd name="connsiteX0" fmla="*/ 652727 w 1106381"/>
                  <a:gd name="connsiteY0" fmla="*/ 538602 h 685037"/>
                  <a:gd name="connsiteX1" fmla="*/ 657245 w 1106381"/>
                  <a:gd name="connsiteY1" fmla="*/ 509684 h 685037"/>
                  <a:gd name="connsiteX2" fmla="*/ 663571 w 1106381"/>
                  <a:gd name="connsiteY2" fmla="*/ 461788 h 685037"/>
                  <a:gd name="connsiteX3" fmla="*/ 665378 w 1106381"/>
                  <a:gd name="connsiteY3" fmla="*/ 445522 h 685037"/>
                  <a:gd name="connsiteX4" fmla="*/ 671704 w 1106381"/>
                  <a:gd name="connsiteY4" fmla="*/ 433774 h 685037"/>
                  <a:gd name="connsiteX5" fmla="*/ 686163 w 1106381"/>
                  <a:gd name="connsiteY5" fmla="*/ 430159 h 685037"/>
                  <a:gd name="connsiteX6" fmla="*/ 701526 w 1106381"/>
                  <a:gd name="connsiteY6" fmla="*/ 432870 h 685037"/>
                  <a:gd name="connsiteX7" fmla="*/ 704237 w 1106381"/>
                  <a:gd name="connsiteY7" fmla="*/ 448233 h 685037"/>
                  <a:gd name="connsiteX8" fmla="*/ 713274 w 1106381"/>
                  <a:gd name="connsiteY8" fmla="*/ 492514 h 685037"/>
                  <a:gd name="connsiteX9" fmla="*/ 715082 w 1106381"/>
                  <a:gd name="connsiteY9" fmla="*/ 508780 h 685037"/>
                  <a:gd name="connsiteX10" fmla="*/ 720504 w 1106381"/>
                  <a:gd name="connsiteY10" fmla="*/ 538602 h 685037"/>
                  <a:gd name="connsiteX11" fmla="*/ 715082 w 1106381"/>
                  <a:gd name="connsiteY11" fmla="*/ 539506 h 685037"/>
                  <a:gd name="connsiteX12" fmla="*/ 697008 w 1106381"/>
                  <a:gd name="connsiteY12" fmla="*/ 539506 h 685037"/>
                  <a:gd name="connsiteX13" fmla="*/ 686163 w 1106381"/>
                  <a:gd name="connsiteY13" fmla="*/ 539506 h 685037"/>
                  <a:gd name="connsiteX14" fmla="*/ 678934 w 1106381"/>
                  <a:gd name="connsiteY14" fmla="*/ 539506 h 685037"/>
                  <a:gd name="connsiteX15" fmla="*/ 652727 w 1106381"/>
                  <a:gd name="connsiteY15" fmla="*/ 539506 h 685037"/>
                  <a:gd name="connsiteX16" fmla="*/ 520787 w 1106381"/>
                  <a:gd name="connsiteY16" fmla="*/ 538602 h 685037"/>
                  <a:gd name="connsiteX17" fmla="*/ 347278 w 1106381"/>
                  <a:gd name="connsiteY17" fmla="*/ 538602 h 685037"/>
                  <a:gd name="connsiteX18" fmla="*/ 340952 w 1106381"/>
                  <a:gd name="connsiteY18" fmla="*/ 532277 h 685037"/>
                  <a:gd name="connsiteX19" fmla="*/ 333722 w 1106381"/>
                  <a:gd name="connsiteY19" fmla="*/ 524143 h 685037"/>
                  <a:gd name="connsiteX20" fmla="*/ 330107 w 1106381"/>
                  <a:gd name="connsiteY20" fmla="*/ 513299 h 685037"/>
                  <a:gd name="connsiteX21" fmla="*/ 326493 w 1106381"/>
                  <a:gd name="connsiteY21" fmla="*/ 504262 h 685037"/>
                  <a:gd name="connsiteX22" fmla="*/ 326493 w 1106381"/>
                  <a:gd name="connsiteY22" fmla="*/ 504262 h 685037"/>
                  <a:gd name="connsiteX23" fmla="*/ 317456 w 1106381"/>
                  <a:gd name="connsiteY23" fmla="*/ 500647 h 685037"/>
                  <a:gd name="connsiteX24" fmla="*/ 280404 w 1106381"/>
                  <a:gd name="connsiteY24" fmla="*/ 497032 h 685037"/>
                  <a:gd name="connsiteX25" fmla="*/ 271367 w 1106381"/>
                  <a:gd name="connsiteY25" fmla="*/ 491610 h 685037"/>
                  <a:gd name="connsiteX26" fmla="*/ 254197 w 1106381"/>
                  <a:gd name="connsiteY26" fmla="*/ 480766 h 685037"/>
                  <a:gd name="connsiteX27" fmla="*/ 238834 w 1106381"/>
                  <a:gd name="connsiteY27" fmla="*/ 469922 h 685037"/>
                  <a:gd name="connsiteX28" fmla="*/ 239738 w 1106381"/>
                  <a:gd name="connsiteY28" fmla="*/ 459077 h 685037"/>
                  <a:gd name="connsiteX29" fmla="*/ 238834 w 1106381"/>
                  <a:gd name="connsiteY29" fmla="*/ 462692 h 685037"/>
                  <a:gd name="connsiteX30" fmla="*/ 227086 w 1106381"/>
                  <a:gd name="connsiteY30" fmla="*/ 451848 h 685037"/>
                  <a:gd name="connsiteX31" fmla="*/ 210820 w 1106381"/>
                  <a:gd name="connsiteY31" fmla="*/ 445522 h 685037"/>
                  <a:gd name="connsiteX32" fmla="*/ 171057 w 1106381"/>
                  <a:gd name="connsiteY32" fmla="*/ 446425 h 685037"/>
                  <a:gd name="connsiteX33" fmla="*/ 130391 w 1106381"/>
                  <a:gd name="connsiteY33" fmla="*/ 473536 h 685037"/>
                  <a:gd name="connsiteX34" fmla="*/ 124065 w 1106381"/>
                  <a:gd name="connsiteY34" fmla="*/ 478959 h 685037"/>
                  <a:gd name="connsiteX35" fmla="*/ 117739 w 1106381"/>
                  <a:gd name="connsiteY35" fmla="*/ 483477 h 685037"/>
                  <a:gd name="connsiteX36" fmla="*/ 90628 w 1106381"/>
                  <a:gd name="connsiteY36" fmla="*/ 501551 h 685037"/>
                  <a:gd name="connsiteX37" fmla="*/ 77073 w 1106381"/>
                  <a:gd name="connsiteY37" fmla="*/ 510588 h 685037"/>
                  <a:gd name="connsiteX38" fmla="*/ 72554 w 1106381"/>
                  <a:gd name="connsiteY38" fmla="*/ 525047 h 685037"/>
                  <a:gd name="connsiteX39" fmla="*/ 81591 w 1106381"/>
                  <a:gd name="connsiteY39" fmla="*/ 538602 h 685037"/>
                  <a:gd name="connsiteX40" fmla="*/ 129487 w 1106381"/>
                  <a:gd name="connsiteY40" fmla="*/ 539506 h 685037"/>
                  <a:gd name="connsiteX41" fmla="*/ 138524 w 1106381"/>
                  <a:gd name="connsiteY41" fmla="*/ 538602 h 685037"/>
                  <a:gd name="connsiteX42" fmla="*/ 137620 w 1106381"/>
                  <a:gd name="connsiteY42" fmla="*/ 538602 h 685037"/>
                  <a:gd name="connsiteX43" fmla="*/ 136717 w 1106381"/>
                  <a:gd name="connsiteY43" fmla="*/ 538602 h 685037"/>
                  <a:gd name="connsiteX44" fmla="*/ 122257 w 1106381"/>
                  <a:gd name="connsiteY44" fmla="*/ 542217 h 685037"/>
                  <a:gd name="connsiteX45" fmla="*/ 105991 w 1106381"/>
                  <a:gd name="connsiteY45" fmla="*/ 545832 h 685037"/>
                  <a:gd name="connsiteX46" fmla="*/ 87917 w 1106381"/>
                  <a:gd name="connsiteY46" fmla="*/ 544025 h 685037"/>
                  <a:gd name="connsiteX47" fmla="*/ 75265 w 1106381"/>
                  <a:gd name="connsiteY47" fmla="*/ 536795 h 685037"/>
                  <a:gd name="connsiteX48" fmla="*/ 68939 w 1106381"/>
                  <a:gd name="connsiteY48" fmla="*/ 523240 h 685037"/>
                  <a:gd name="connsiteX49" fmla="*/ 61710 w 1106381"/>
                  <a:gd name="connsiteY49" fmla="*/ 510588 h 685037"/>
                  <a:gd name="connsiteX50" fmla="*/ 54480 w 1106381"/>
                  <a:gd name="connsiteY50" fmla="*/ 497936 h 685037"/>
                  <a:gd name="connsiteX51" fmla="*/ 45443 w 1106381"/>
                  <a:gd name="connsiteY51" fmla="*/ 487995 h 685037"/>
                  <a:gd name="connsiteX52" fmla="*/ 56288 w 1106381"/>
                  <a:gd name="connsiteY52" fmla="*/ 494321 h 685037"/>
                  <a:gd name="connsiteX53" fmla="*/ 17429 w 1106381"/>
                  <a:gd name="connsiteY53" fmla="*/ 459077 h 685037"/>
                  <a:gd name="connsiteX54" fmla="*/ 14718 w 1106381"/>
                  <a:gd name="connsiteY54" fmla="*/ 451848 h 685037"/>
                  <a:gd name="connsiteX55" fmla="*/ 4777 w 1106381"/>
                  <a:gd name="connsiteY55" fmla="*/ 420218 h 685037"/>
                  <a:gd name="connsiteX56" fmla="*/ 20140 w 1106381"/>
                  <a:gd name="connsiteY56" fmla="*/ 394011 h 685037"/>
                  <a:gd name="connsiteX57" fmla="*/ 49962 w 1106381"/>
                  <a:gd name="connsiteY57" fmla="*/ 360574 h 685037"/>
                  <a:gd name="connsiteX58" fmla="*/ 84302 w 1106381"/>
                  <a:gd name="connsiteY58" fmla="*/ 353345 h 685037"/>
                  <a:gd name="connsiteX59" fmla="*/ 92436 w 1106381"/>
                  <a:gd name="connsiteY59" fmla="*/ 350634 h 685037"/>
                  <a:gd name="connsiteX60" fmla="*/ 136717 w 1106381"/>
                  <a:gd name="connsiteY60" fmla="*/ 353345 h 685037"/>
                  <a:gd name="connsiteX61" fmla="*/ 122257 w 1106381"/>
                  <a:gd name="connsiteY61" fmla="*/ 351537 h 685037"/>
                  <a:gd name="connsiteX62" fmla="*/ 153887 w 1106381"/>
                  <a:gd name="connsiteY62" fmla="*/ 351537 h 685037"/>
                  <a:gd name="connsiteX63" fmla="*/ 185516 w 1106381"/>
                  <a:gd name="connsiteY63" fmla="*/ 350634 h 685037"/>
                  <a:gd name="connsiteX64" fmla="*/ 198168 w 1106381"/>
                  <a:gd name="connsiteY64" fmla="*/ 347923 h 685037"/>
                  <a:gd name="connsiteX65" fmla="*/ 209012 w 1106381"/>
                  <a:gd name="connsiteY65" fmla="*/ 341597 h 685037"/>
                  <a:gd name="connsiteX66" fmla="*/ 223471 w 1106381"/>
                  <a:gd name="connsiteY66" fmla="*/ 340693 h 685037"/>
                  <a:gd name="connsiteX67" fmla="*/ 237027 w 1106381"/>
                  <a:gd name="connsiteY67" fmla="*/ 344308 h 685037"/>
                  <a:gd name="connsiteX68" fmla="*/ 258715 w 1106381"/>
                  <a:gd name="connsiteY68" fmla="*/ 347019 h 685037"/>
                  <a:gd name="connsiteX69" fmla="*/ 275886 w 1106381"/>
                  <a:gd name="connsiteY69" fmla="*/ 347019 h 685037"/>
                  <a:gd name="connsiteX70" fmla="*/ 274078 w 1106381"/>
                  <a:gd name="connsiteY70" fmla="*/ 345212 h 685037"/>
                  <a:gd name="connsiteX71" fmla="*/ 282212 w 1106381"/>
                  <a:gd name="connsiteY71" fmla="*/ 337078 h 685037"/>
                  <a:gd name="connsiteX72" fmla="*/ 319263 w 1106381"/>
                  <a:gd name="connsiteY72" fmla="*/ 343404 h 685037"/>
                  <a:gd name="connsiteX73" fmla="*/ 310226 w 1106381"/>
                  <a:gd name="connsiteY73" fmla="*/ 337982 h 685037"/>
                  <a:gd name="connsiteX74" fmla="*/ 323782 w 1106381"/>
                  <a:gd name="connsiteY74" fmla="*/ 329849 h 685037"/>
                  <a:gd name="connsiteX75" fmla="*/ 359929 w 1106381"/>
                  <a:gd name="connsiteY75" fmla="*/ 322619 h 685037"/>
                  <a:gd name="connsiteX76" fmla="*/ 368966 w 1106381"/>
                  <a:gd name="connsiteY76" fmla="*/ 320812 h 685037"/>
                  <a:gd name="connsiteX77" fmla="*/ 373485 w 1106381"/>
                  <a:gd name="connsiteY77" fmla="*/ 319908 h 685037"/>
                  <a:gd name="connsiteX78" fmla="*/ 377100 w 1106381"/>
                  <a:gd name="connsiteY78" fmla="*/ 319908 h 685037"/>
                  <a:gd name="connsiteX79" fmla="*/ 367159 w 1106381"/>
                  <a:gd name="connsiteY79" fmla="*/ 365997 h 685037"/>
                  <a:gd name="connsiteX80" fmla="*/ 378003 w 1106381"/>
                  <a:gd name="connsiteY80" fmla="*/ 341597 h 685037"/>
                  <a:gd name="connsiteX81" fmla="*/ 379811 w 1106381"/>
                  <a:gd name="connsiteY81" fmla="*/ 328041 h 685037"/>
                  <a:gd name="connsiteX82" fmla="*/ 378003 w 1106381"/>
                  <a:gd name="connsiteY82" fmla="*/ 313582 h 685037"/>
                  <a:gd name="connsiteX83" fmla="*/ 372581 w 1106381"/>
                  <a:gd name="connsiteY83" fmla="*/ 304545 h 685037"/>
                  <a:gd name="connsiteX84" fmla="*/ 381618 w 1106381"/>
                  <a:gd name="connsiteY84" fmla="*/ 297316 h 685037"/>
                  <a:gd name="connsiteX85" fmla="*/ 388848 w 1106381"/>
                  <a:gd name="connsiteY85" fmla="*/ 289183 h 685037"/>
                  <a:gd name="connsiteX86" fmla="*/ 395173 w 1106381"/>
                  <a:gd name="connsiteY86" fmla="*/ 280146 h 685037"/>
                  <a:gd name="connsiteX87" fmla="*/ 401499 w 1106381"/>
                  <a:gd name="connsiteY87" fmla="*/ 271109 h 685037"/>
                  <a:gd name="connsiteX88" fmla="*/ 420477 w 1106381"/>
                  <a:gd name="connsiteY88" fmla="*/ 258457 h 685037"/>
                  <a:gd name="connsiteX89" fmla="*/ 447588 w 1106381"/>
                  <a:gd name="connsiteY89" fmla="*/ 261168 h 685037"/>
                  <a:gd name="connsiteX90" fmla="*/ 491869 w 1106381"/>
                  <a:gd name="connsiteY90" fmla="*/ 262975 h 685037"/>
                  <a:gd name="connsiteX91" fmla="*/ 504521 w 1106381"/>
                  <a:gd name="connsiteY91" fmla="*/ 265686 h 685037"/>
                  <a:gd name="connsiteX92" fmla="*/ 534343 w 1106381"/>
                  <a:gd name="connsiteY92" fmla="*/ 267494 h 685037"/>
                  <a:gd name="connsiteX93" fmla="*/ 560550 w 1106381"/>
                  <a:gd name="connsiteY93" fmla="*/ 271109 h 685037"/>
                  <a:gd name="connsiteX94" fmla="*/ 556031 w 1106381"/>
                  <a:gd name="connsiteY94" fmla="*/ 280146 h 685037"/>
                  <a:gd name="connsiteX95" fmla="*/ 537054 w 1106381"/>
                  <a:gd name="connsiteY95" fmla="*/ 318101 h 685037"/>
                  <a:gd name="connsiteX96" fmla="*/ 535246 w 1106381"/>
                  <a:gd name="connsiteY96" fmla="*/ 327138 h 685037"/>
                  <a:gd name="connsiteX97" fmla="*/ 553320 w 1106381"/>
                  <a:gd name="connsiteY97" fmla="*/ 337078 h 685037"/>
                  <a:gd name="connsiteX98" fmla="*/ 531631 w 1106381"/>
                  <a:gd name="connsiteY98" fmla="*/ 347923 h 685037"/>
                  <a:gd name="connsiteX99" fmla="*/ 521691 w 1106381"/>
                  <a:gd name="connsiteY99" fmla="*/ 354249 h 685037"/>
                  <a:gd name="connsiteX100" fmla="*/ 514461 w 1106381"/>
                  <a:gd name="connsiteY100" fmla="*/ 363286 h 685037"/>
                  <a:gd name="connsiteX101" fmla="*/ 512654 w 1106381"/>
                  <a:gd name="connsiteY101" fmla="*/ 456366 h 685037"/>
                  <a:gd name="connsiteX102" fmla="*/ 516269 w 1106381"/>
                  <a:gd name="connsiteY102" fmla="*/ 484381 h 685037"/>
                  <a:gd name="connsiteX103" fmla="*/ 519883 w 1106381"/>
                  <a:gd name="connsiteY103" fmla="*/ 513299 h 685037"/>
                  <a:gd name="connsiteX104" fmla="*/ 520787 w 1106381"/>
                  <a:gd name="connsiteY104" fmla="*/ 538602 h 685037"/>
                  <a:gd name="connsiteX105" fmla="*/ 520787 w 1106381"/>
                  <a:gd name="connsiteY105" fmla="*/ 538602 h 685037"/>
                  <a:gd name="connsiteX106" fmla="*/ 524402 w 1106381"/>
                  <a:gd name="connsiteY106" fmla="*/ 538602 h 685037"/>
                  <a:gd name="connsiteX107" fmla="*/ 523498 w 1106381"/>
                  <a:gd name="connsiteY107" fmla="*/ 534988 h 685037"/>
                  <a:gd name="connsiteX108" fmla="*/ 520787 w 1106381"/>
                  <a:gd name="connsiteY108" fmla="*/ 518721 h 685037"/>
                  <a:gd name="connsiteX109" fmla="*/ 514461 w 1106381"/>
                  <a:gd name="connsiteY109" fmla="*/ 481670 h 685037"/>
                  <a:gd name="connsiteX110" fmla="*/ 511750 w 1106381"/>
                  <a:gd name="connsiteY110" fmla="*/ 397626 h 685037"/>
                  <a:gd name="connsiteX111" fmla="*/ 512654 w 1106381"/>
                  <a:gd name="connsiteY111" fmla="*/ 377745 h 685037"/>
                  <a:gd name="connsiteX112" fmla="*/ 514461 w 1106381"/>
                  <a:gd name="connsiteY112" fmla="*/ 357863 h 685037"/>
                  <a:gd name="connsiteX113" fmla="*/ 567779 w 1106381"/>
                  <a:gd name="connsiteY113" fmla="*/ 328945 h 685037"/>
                  <a:gd name="connsiteX114" fmla="*/ 553320 w 1106381"/>
                  <a:gd name="connsiteY114" fmla="*/ 334367 h 685037"/>
                  <a:gd name="connsiteX115" fmla="*/ 542476 w 1106381"/>
                  <a:gd name="connsiteY115" fmla="*/ 328041 h 685037"/>
                  <a:gd name="connsiteX116" fmla="*/ 531631 w 1106381"/>
                  <a:gd name="connsiteY116" fmla="*/ 322619 h 685037"/>
                  <a:gd name="connsiteX117" fmla="*/ 537957 w 1106381"/>
                  <a:gd name="connsiteY117" fmla="*/ 313582 h 685037"/>
                  <a:gd name="connsiteX118" fmla="*/ 543379 w 1106381"/>
                  <a:gd name="connsiteY118" fmla="*/ 304545 h 685037"/>
                  <a:gd name="connsiteX119" fmla="*/ 558742 w 1106381"/>
                  <a:gd name="connsiteY119" fmla="*/ 274723 h 685037"/>
                  <a:gd name="connsiteX120" fmla="*/ 565972 w 1106381"/>
                  <a:gd name="connsiteY120" fmla="*/ 267494 h 685037"/>
                  <a:gd name="connsiteX121" fmla="*/ 575009 w 1106381"/>
                  <a:gd name="connsiteY121" fmla="*/ 262072 h 685037"/>
                  <a:gd name="connsiteX122" fmla="*/ 584949 w 1106381"/>
                  <a:gd name="connsiteY122" fmla="*/ 257553 h 685037"/>
                  <a:gd name="connsiteX123" fmla="*/ 585853 w 1106381"/>
                  <a:gd name="connsiteY123" fmla="*/ 259361 h 685037"/>
                  <a:gd name="connsiteX124" fmla="*/ 597601 w 1106381"/>
                  <a:gd name="connsiteY124" fmla="*/ 243094 h 685037"/>
                  <a:gd name="connsiteX125" fmla="*/ 598505 w 1106381"/>
                  <a:gd name="connsiteY125" fmla="*/ 247613 h 685037"/>
                  <a:gd name="connsiteX126" fmla="*/ 590372 w 1106381"/>
                  <a:gd name="connsiteY126" fmla="*/ 274723 h 685037"/>
                  <a:gd name="connsiteX127" fmla="*/ 587661 w 1106381"/>
                  <a:gd name="connsiteY127" fmla="*/ 292797 h 685037"/>
                  <a:gd name="connsiteX128" fmla="*/ 582238 w 1106381"/>
                  <a:gd name="connsiteY128" fmla="*/ 387685 h 685037"/>
                  <a:gd name="connsiteX129" fmla="*/ 576816 w 1106381"/>
                  <a:gd name="connsiteY129" fmla="*/ 463596 h 685037"/>
                  <a:gd name="connsiteX130" fmla="*/ 574105 w 1106381"/>
                  <a:gd name="connsiteY130" fmla="*/ 501551 h 685037"/>
                  <a:gd name="connsiteX131" fmla="*/ 573201 w 1106381"/>
                  <a:gd name="connsiteY131" fmla="*/ 538602 h 685037"/>
                  <a:gd name="connsiteX132" fmla="*/ 524402 w 1106381"/>
                  <a:gd name="connsiteY132" fmla="*/ 538602 h 685037"/>
                  <a:gd name="connsiteX133" fmla="*/ 71651 w 1106381"/>
                  <a:gd name="connsiteY133" fmla="*/ 538602 h 685037"/>
                  <a:gd name="connsiteX134" fmla="*/ 51769 w 1106381"/>
                  <a:gd name="connsiteY134" fmla="*/ 502455 h 685037"/>
                  <a:gd name="connsiteX135" fmla="*/ 46347 w 1106381"/>
                  <a:gd name="connsiteY135" fmla="*/ 495225 h 685037"/>
                  <a:gd name="connsiteX136" fmla="*/ 43636 w 1106381"/>
                  <a:gd name="connsiteY136" fmla="*/ 491610 h 685037"/>
                  <a:gd name="connsiteX137" fmla="*/ 34599 w 1106381"/>
                  <a:gd name="connsiteY137" fmla="*/ 481670 h 685037"/>
                  <a:gd name="connsiteX138" fmla="*/ 10199 w 1106381"/>
                  <a:gd name="connsiteY138" fmla="*/ 456366 h 685037"/>
                  <a:gd name="connsiteX139" fmla="*/ 259 w 1106381"/>
                  <a:gd name="connsiteY139" fmla="*/ 416604 h 685037"/>
                  <a:gd name="connsiteX140" fmla="*/ 8392 w 1106381"/>
                  <a:gd name="connsiteY140" fmla="*/ 400337 h 685037"/>
                  <a:gd name="connsiteX141" fmla="*/ 30081 w 1106381"/>
                  <a:gd name="connsiteY141" fmla="*/ 371419 h 685037"/>
                  <a:gd name="connsiteX142" fmla="*/ 58999 w 1106381"/>
                  <a:gd name="connsiteY142" fmla="*/ 350634 h 685037"/>
                  <a:gd name="connsiteX143" fmla="*/ 81591 w 1106381"/>
                  <a:gd name="connsiteY143" fmla="*/ 348826 h 685037"/>
                  <a:gd name="connsiteX144" fmla="*/ 104184 w 1106381"/>
                  <a:gd name="connsiteY144" fmla="*/ 347923 h 685037"/>
                  <a:gd name="connsiteX145" fmla="*/ 115028 w 1106381"/>
                  <a:gd name="connsiteY145" fmla="*/ 348826 h 685037"/>
                  <a:gd name="connsiteX146" fmla="*/ 126776 w 1106381"/>
                  <a:gd name="connsiteY146" fmla="*/ 347923 h 685037"/>
                  <a:gd name="connsiteX147" fmla="*/ 151176 w 1106381"/>
                  <a:gd name="connsiteY147" fmla="*/ 347923 h 685037"/>
                  <a:gd name="connsiteX148" fmla="*/ 174672 w 1106381"/>
                  <a:gd name="connsiteY148" fmla="*/ 347019 h 685037"/>
                  <a:gd name="connsiteX149" fmla="*/ 195457 w 1106381"/>
                  <a:gd name="connsiteY149" fmla="*/ 344308 h 685037"/>
                  <a:gd name="connsiteX150" fmla="*/ 213531 w 1106381"/>
                  <a:gd name="connsiteY150" fmla="*/ 337078 h 685037"/>
                  <a:gd name="connsiteX151" fmla="*/ 255101 w 1106381"/>
                  <a:gd name="connsiteY151" fmla="*/ 343404 h 685037"/>
                  <a:gd name="connsiteX152" fmla="*/ 265945 w 1106381"/>
                  <a:gd name="connsiteY152" fmla="*/ 343404 h 685037"/>
                  <a:gd name="connsiteX153" fmla="*/ 272271 w 1106381"/>
                  <a:gd name="connsiteY153" fmla="*/ 337078 h 685037"/>
                  <a:gd name="connsiteX154" fmla="*/ 294863 w 1106381"/>
                  <a:gd name="connsiteY154" fmla="*/ 334367 h 685037"/>
                  <a:gd name="connsiteX155" fmla="*/ 304804 w 1106381"/>
                  <a:gd name="connsiteY155" fmla="*/ 335271 h 685037"/>
                  <a:gd name="connsiteX156" fmla="*/ 319263 w 1106381"/>
                  <a:gd name="connsiteY156" fmla="*/ 326234 h 685037"/>
                  <a:gd name="connsiteX157" fmla="*/ 329204 w 1106381"/>
                  <a:gd name="connsiteY157" fmla="*/ 323523 h 685037"/>
                  <a:gd name="connsiteX158" fmla="*/ 368966 w 1106381"/>
                  <a:gd name="connsiteY158" fmla="*/ 312679 h 685037"/>
                  <a:gd name="connsiteX159" fmla="*/ 368063 w 1106381"/>
                  <a:gd name="connsiteY159" fmla="*/ 311775 h 685037"/>
                  <a:gd name="connsiteX160" fmla="*/ 367159 w 1106381"/>
                  <a:gd name="connsiteY160" fmla="*/ 310871 h 685037"/>
                  <a:gd name="connsiteX161" fmla="*/ 384329 w 1106381"/>
                  <a:gd name="connsiteY161" fmla="*/ 282857 h 685037"/>
                  <a:gd name="connsiteX162" fmla="*/ 435840 w 1106381"/>
                  <a:gd name="connsiteY162" fmla="*/ 257553 h 685037"/>
                  <a:gd name="connsiteX163" fmla="*/ 474699 w 1106381"/>
                  <a:gd name="connsiteY163" fmla="*/ 257553 h 685037"/>
                  <a:gd name="connsiteX164" fmla="*/ 491869 w 1106381"/>
                  <a:gd name="connsiteY164" fmla="*/ 260264 h 685037"/>
                  <a:gd name="connsiteX165" fmla="*/ 510846 w 1106381"/>
                  <a:gd name="connsiteY165" fmla="*/ 261168 h 685037"/>
                  <a:gd name="connsiteX166" fmla="*/ 546994 w 1106381"/>
                  <a:gd name="connsiteY166" fmla="*/ 264783 h 685037"/>
                  <a:gd name="connsiteX167" fmla="*/ 576816 w 1106381"/>
                  <a:gd name="connsiteY167" fmla="*/ 258457 h 685037"/>
                  <a:gd name="connsiteX168" fmla="*/ 588564 w 1106381"/>
                  <a:gd name="connsiteY168" fmla="*/ 250324 h 685037"/>
                  <a:gd name="connsiteX169" fmla="*/ 596698 w 1106381"/>
                  <a:gd name="connsiteY169" fmla="*/ 239479 h 685037"/>
                  <a:gd name="connsiteX170" fmla="*/ 596698 w 1106381"/>
                  <a:gd name="connsiteY170" fmla="*/ 239479 h 685037"/>
                  <a:gd name="connsiteX171" fmla="*/ 593986 w 1106381"/>
                  <a:gd name="connsiteY171" fmla="*/ 234057 h 685037"/>
                  <a:gd name="connsiteX172" fmla="*/ 573201 w 1106381"/>
                  <a:gd name="connsiteY172" fmla="*/ 216887 h 685037"/>
                  <a:gd name="connsiteX173" fmla="*/ 567779 w 1106381"/>
                  <a:gd name="connsiteY173" fmla="*/ 184354 h 685037"/>
                  <a:gd name="connsiteX174" fmla="*/ 570490 w 1106381"/>
                  <a:gd name="connsiteY174" fmla="*/ 168991 h 685037"/>
                  <a:gd name="connsiteX175" fmla="*/ 575009 w 1106381"/>
                  <a:gd name="connsiteY175" fmla="*/ 153628 h 685037"/>
                  <a:gd name="connsiteX176" fmla="*/ 578624 w 1106381"/>
                  <a:gd name="connsiteY176" fmla="*/ 117480 h 685037"/>
                  <a:gd name="connsiteX177" fmla="*/ 581335 w 1106381"/>
                  <a:gd name="connsiteY177" fmla="*/ 81333 h 685037"/>
                  <a:gd name="connsiteX178" fmla="*/ 591275 w 1106381"/>
                  <a:gd name="connsiteY178" fmla="*/ 52414 h 685037"/>
                  <a:gd name="connsiteX179" fmla="*/ 612964 w 1106381"/>
                  <a:gd name="connsiteY179" fmla="*/ 35244 h 685037"/>
                  <a:gd name="connsiteX180" fmla="*/ 622001 w 1106381"/>
                  <a:gd name="connsiteY180" fmla="*/ 24400 h 685037"/>
                  <a:gd name="connsiteX181" fmla="*/ 628327 w 1106381"/>
                  <a:gd name="connsiteY181" fmla="*/ 20785 h 685037"/>
                  <a:gd name="connsiteX182" fmla="*/ 632845 w 1106381"/>
                  <a:gd name="connsiteY182" fmla="*/ 17170 h 685037"/>
                  <a:gd name="connsiteX183" fmla="*/ 660860 w 1106381"/>
                  <a:gd name="connsiteY183" fmla="*/ 13555 h 685037"/>
                  <a:gd name="connsiteX184" fmla="*/ 665378 w 1106381"/>
                  <a:gd name="connsiteY184" fmla="*/ 16267 h 685037"/>
                  <a:gd name="connsiteX185" fmla="*/ 635556 w 1106381"/>
                  <a:gd name="connsiteY185" fmla="*/ 21689 h 685037"/>
                  <a:gd name="connsiteX186" fmla="*/ 613868 w 1106381"/>
                  <a:gd name="connsiteY186" fmla="*/ 35244 h 685037"/>
                  <a:gd name="connsiteX187" fmla="*/ 622001 w 1106381"/>
                  <a:gd name="connsiteY187" fmla="*/ 30726 h 685037"/>
                  <a:gd name="connsiteX188" fmla="*/ 597601 w 1106381"/>
                  <a:gd name="connsiteY188" fmla="*/ 47896 h 685037"/>
                  <a:gd name="connsiteX189" fmla="*/ 590372 w 1106381"/>
                  <a:gd name="connsiteY189" fmla="*/ 60548 h 685037"/>
                  <a:gd name="connsiteX190" fmla="*/ 587661 w 1106381"/>
                  <a:gd name="connsiteY190" fmla="*/ 79525 h 685037"/>
                  <a:gd name="connsiteX191" fmla="*/ 585853 w 1106381"/>
                  <a:gd name="connsiteY191" fmla="*/ 99406 h 685037"/>
                  <a:gd name="connsiteX192" fmla="*/ 582238 w 1106381"/>
                  <a:gd name="connsiteY192" fmla="*/ 117480 h 685037"/>
                  <a:gd name="connsiteX193" fmla="*/ 579527 w 1106381"/>
                  <a:gd name="connsiteY193" fmla="*/ 157243 h 685037"/>
                  <a:gd name="connsiteX194" fmla="*/ 584046 w 1106381"/>
                  <a:gd name="connsiteY194" fmla="*/ 154532 h 685037"/>
                  <a:gd name="connsiteX195" fmla="*/ 579527 w 1106381"/>
                  <a:gd name="connsiteY195" fmla="*/ 162665 h 685037"/>
                  <a:gd name="connsiteX196" fmla="*/ 584949 w 1106381"/>
                  <a:gd name="connsiteY196" fmla="*/ 170798 h 685037"/>
                  <a:gd name="connsiteX197" fmla="*/ 589468 w 1106381"/>
                  <a:gd name="connsiteY197" fmla="*/ 180739 h 685037"/>
                  <a:gd name="connsiteX198" fmla="*/ 597601 w 1106381"/>
                  <a:gd name="connsiteY198" fmla="*/ 199717 h 685037"/>
                  <a:gd name="connsiteX199" fmla="*/ 594890 w 1106381"/>
                  <a:gd name="connsiteY199" fmla="*/ 187969 h 685037"/>
                  <a:gd name="connsiteX200" fmla="*/ 593083 w 1106381"/>
                  <a:gd name="connsiteY200" fmla="*/ 179835 h 685037"/>
                  <a:gd name="connsiteX201" fmla="*/ 593083 w 1106381"/>
                  <a:gd name="connsiteY201" fmla="*/ 170798 h 685037"/>
                  <a:gd name="connsiteX202" fmla="*/ 596698 w 1106381"/>
                  <a:gd name="connsiteY202" fmla="*/ 161761 h 685037"/>
                  <a:gd name="connsiteX203" fmla="*/ 594890 w 1106381"/>
                  <a:gd name="connsiteY203" fmla="*/ 161761 h 685037"/>
                  <a:gd name="connsiteX204" fmla="*/ 603023 w 1106381"/>
                  <a:gd name="connsiteY204" fmla="*/ 150917 h 685037"/>
                  <a:gd name="connsiteX205" fmla="*/ 606638 w 1106381"/>
                  <a:gd name="connsiteY205" fmla="*/ 147302 h 685037"/>
                  <a:gd name="connsiteX206" fmla="*/ 613868 w 1106381"/>
                  <a:gd name="connsiteY206" fmla="*/ 143688 h 685037"/>
                  <a:gd name="connsiteX207" fmla="*/ 610253 w 1106381"/>
                  <a:gd name="connsiteY207" fmla="*/ 144591 h 685037"/>
                  <a:gd name="connsiteX208" fmla="*/ 607542 w 1106381"/>
                  <a:gd name="connsiteY208" fmla="*/ 151821 h 685037"/>
                  <a:gd name="connsiteX209" fmla="*/ 601216 w 1106381"/>
                  <a:gd name="connsiteY209" fmla="*/ 159050 h 685037"/>
                  <a:gd name="connsiteX210" fmla="*/ 604831 w 1106381"/>
                  <a:gd name="connsiteY210" fmla="*/ 158147 h 685037"/>
                  <a:gd name="connsiteX211" fmla="*/ 607542 w 1106381"/>
                  <a:gd name="connsiteY211" fmla="*/ 157243 h 685037"/>
                  <a:gd name="connsiteX212" fmla="*/ 606638 w 1106381"/>
                  <a:gd name="connsiteY212" fmla="*/ 159050 h 685037"/>
                  <a:gd name="connsiteX213" fmla="*/ 604831 w 1106381"/>
                  <a:gd name="connsiteY213" fmla="*/ 161761 h 685037"/>
                  <a:gd name="connsiteX214" fmla="*/ 601216 w 1106381"/>
                  <a:gd name="connsiteY214" fmla="*/ 166280 h 685037"/>
                  <a:gd name="connsiteX215" fmla="*/ 597601 w 1106381"/>
                  <a:gd name="connsiteY215" fmla="*/ 171702 h 685037"/>
                  <a:gd name="connsiteX216" fmla="*/ 598505 w 1106381"/>
                  <a:gd name="connsiteY216" fmla="*/ 171702 h 685037"/>
                  <a:gd name="connsiteX217" fmla="*/ 601216 w 1106381"/>
                  <a:gd name="connsiteY217" fmla="*/ 172606 h 685037"/>
                  <a:gd name="connsiteX218" fmla="*/ 598505 w 1106381"/>
                  <a:gd name="connsiteY218" fmla="*/ 176221 h 685037"/>
                  <a:gd name="connsiteX219" fmla="*/ 598505 w 1106381"/>
                  <a:gd name="connsiteY219" fmla="*/ 186161 h 685037"/>
                  <a:gd name="connsiteX220" fmla="*/ 599409 w 1106381"/>
                  <a:gd name="connsiteY220" fmla="*/ 199717 h 685037"/>
                  <a:gd name="connsiteX221" fmla="*/ 595794 w 1106381"/>
                  <a:gd name="connsiteY221" fmla="*/ 210561 h 685037"/>
                  <a:gd name="connsiteX222" fmla="*/ 592179 w 1106381"/>
                  <a:gd name="connsiteY222" fmla="*/ 197909 h 685037"/>
                  <a:gd name="connsiteX223" fmla="*/ 592179 w 1106381"/>
                  <a:gd name="connsiteY223" fmla="*/ 219598 h 685037"/>
                  <a:gd name="connsiteX224" fmla="*/ 589468 w 1106381"/>
                  <a:gd name="connsiteY224" fmla="*/ 215079 h 685037"/>
                  <a:gd name="connsiteX225" fmla="*/ 586757 w 1106381"/>
                  <a:gd name="connsiteY225" fmla="*/ 210561 h 685037"/>
                  <a:gd name="connsiteX226" fmla="*/ 586757 w 1106381"/>
                  <a:gd name="connsiteY226" fmla="*/ 196102 h 685037"/>
                  <a:gd name="connsiteX227" fmla="*/ 584949 w 1106381"/>
                  <a:gd name="connsiteY227" fmla="*/ 183450 h 685037"/>
                  <a:gd name="connsiteX228" fmla="*/ 581335 w 1106381"/>
                  <a:gd name="connsiteY228" fmla="*/ 172606 h 685037"/>
                  <a:gd name="connsiteX229" fmla="*/ 576816 w 1106381"/>
                  <a:gd name="connsiteY229" fmla="*/ 192487 h 685037"/>
                  <a:gd name="connsiteX230" fmla="*/ 575009 w 1106381"/>
                  <a:gd name="connsiteY230" fmla="*/ 179835 h 685037"/>
                  <a:gd name="connsiteX231" fmla="*/ 579527 w 1106381"/>
                  <a:gd name="connsiteY231" fmla="*/ 168991 h 685037"/>
                  <a:gd name="connsiteX232" fmla="*/ 575913 w 1106381"/>
                  <a:gd name="connsiteY232" fmla="*/ 164473 h 685037"/>
                  <a:gd name="connsiteX233" fmla="*/ 571394 w 1106381"/>
                  <a:gd name="connsiteY233" fmla="*/ 178028 h 685037"/>
                  <a:gd name="connsiteX234" fmla="*/ 573201 w 1106381"/>
                  <a:gd name="connsiteY234" fmla="*/ 192487 h 685037"/>
                  <a:gd name="connsiteX235" fmla="*/ 576816 w 1106381"/>
                  <a:gd name="connsiteY235" fmla="*/ 206043 h 685037"/>
                  <a:gd name="connsiteX236" fmla="*/ 591275 w 1106381"/>
                  <a:gd name="connsiteY236" fmla="*/ 226828 h 685037"/>
                  <a:gd name="connsiteX237" fmla="*/ 599409 w 1106381"/>
                  <a:gd name="connsiteY237" fmla="*/ 235864 h 685037"/>
                  <a:gd name="connsiteX238" fmla="*/ 610253 w 1106381"/>
                  <a:gd name="connsiteY238" fmla="*/ 295508 h 685037"/>
                  <a:gd name="connsiteX239" fmla="*/ 631942 w 1106381"/>
                  <a:gd name="connsiteY239" fmla="*/ 326234 h 685037"/>
                  <a:gd name="connsiteX240" fmla="*/ 644593 w 1106381"/>
                  <a:gd name="connsiteY240" fmla="*/ 339789 h 685037"/>
                  <a:gd name="connsiteX241" fmla="*/ 687971 w 1106381"/>
                  <a:gd name="connsiteY241" fmla="*/ 375937 h 685037"/>
                  <a:gd name="connsiteX242" fmla="*/ 717793 w 1106381"/>
                  <a:gd name="connsiteY242" fmla="*/ 373226 h 685037"/>
                  <a:gd name="connsiteX243" fmla="*/ 734059 w 1106381"/>
                  <a:gd name="connsiteY243" fmla="*/ 354249 h 685037"/>
                  <a:gd name="connsiteX244" fmla="*/ 776533 w 1106381"/>
                  <a:gd name="connsiteY244" fmla="*/ 291894 h 685037"/>
                  <a:gd name="connsiteX245" fmla="*/ 781051 w 1106381"/>
                  <a:gd name="connsiteY245" fmla="*/ 278338 h 685037"/>
                  <a:gd name="connsiteX246" fmla="*/ 787377 w 1106381"/>
                  <a:gd name="connsiteY246" fmla="*/ 252131 h 685037"/>
                  <a:gd name="connsiteX247" fmla="*/ 781051 w 1106381"/>
                  <a:gd name="connsiteY247" fmla="*/ 260264 h 685037"/>
                  <a:gd name="connsiteX248" fmla="*/ 789185 w 1106381"/>
                  <a:gd name="connsiteY248" fmla="*/ 241287 h 685037"/>
                  <a:gd name="connsiteX249" fmla="*/ 792799 w 1106381"/>
                  <a:gd name="connsiteY249" fmla="*/ 225020 h 685037"/>
                  <a:gd name="connsiteX250" fmla="*/ 792799 w 1106381"/>
                  <a:gd name="connsiteY250" fmla="*/ 234961 h 685037"/>
                  <a:gd name="connsiteX251" fmla="*/ 796414 w 1106381"/>
                  <a:gd name="connsiteY251" fmla="*/ 231346 h 685037"/>
                  <a:gd name="connsiteX252" fmla="*/ 800029 w 1106381"/>
                  <a:gd name="connsiteY252" fmla="*/ 210561 h 685037"/>
                  <a:gd name="connsiteX253" fmla="*/ 804547 w 1106381"/>
                  <a:gd name="connsiteY253" fmla="*/ 197909 h 685037"/>
                  <a:gd name="connsiteX254" fmla="*/ 805451 w 1106381"/>
                  <a:gd name="connsiteY254" fmla="*/ 184354 h 685037"/>
                  <a:gd name="connsiteX255" fmla="*/ 796414 w 1106381"/>
                  <a:gd name="connsiteY255" fmla="*/ 211465 h 685037"/>
                  <a:gd name="connsiteX256" fmla="*/ 792799 w 1106381"/>
                  <a:gd name="connsiteY256" fmla="*/ 221405 h 685037"/>
                  <a:gd name="connsiteX257" fmla="*/ 795510 w 1106381"/>
                  <a:gd name="connsiteY257" fmla="*/ 200620 h 685037"/>
                  <a:gd name="connsiteX258" fmla="*/ 800933 w 1106381"/>
                  <a:gd name="connsiteY258" fmla="*/ 178932 h 685037"/>
                  <a:gd name="connsiteX259" fmla="*/ 800933 w 1106381"/>
                  <a:gd name="connsiteY259" fmla="*/ 178932 h 685037"/>
                  <a:gd name="connsiteX260" fmla="*/ 801836 w 1106381"/>
                  <a:gd name="connsiteY260" fmla="*/ 178932 h 685037"/>
                  <a:gd name="connsiteX261" fmla="*/ 802740 w 1106381"/>
                  <a:gd name="connsiteY261" fmla="*/ 178932 h 685037"/>
                  <a:gd name="connsiteX262" fmla="*/ 800933 w 1106381"/>
                  <a:gd name="connsiteY262" fmla="*/ 166280 h 685037"/>
                  <a:gd name="connsiteX263" fmla="*/ 801836 w 1106381"/>
                  <a:gd name="connsiteY263" fmla="*/ 166280 h 685037"/>
                  <a:gd name="connsiteX264" fmla="*/ 803644 w 1106381"/>
                  <a:gd name="connsiteY264" fmla="*/ 169895 h 685037"/>
                  <a:gd name="connsiteX265" fmla="*/ 801836 w 1106381"/>
                  <a:gd name="connsiteY265" fmla="*/ 158147 h 685037"/>
                  <a:gd name="connsiteX266" fmla="*/ 802740 w 1106381"/>
                  <a:gd name="connsiteY266" fmla="*/ 157243 h 685037"/>
                  <a:gd name="connsiteX267" fmla="*/ 801836 w 1106381"/>
                  <a:gd name="connsiteY267" fmla="*/ 154532 h 685037"/>
                  <a:gd name="connsiteX268" fmla="*/ 800029 w 1106381"/>
                  <a:gd name="connsiteY268" fmla="*/ 147302 h 685037"/>
                  <a:gd name="connsiteX269" fmla="*/ 805451 w 1106381"/>
                  <a:gd name="connsiteY269" fmla="*/ 178932 h 685037"/>
                  <a:gd name="connsiteX270" fmla="*/ 803644 w 1106381"/>
                  <a:gd name="connsiteY270" fmla="*/ 181643 h 685037"/>
                  <a:gd name="connsiteX271" fmla="*/ 803644 w 1106381"/>
                  <a:gd name="connsiteY271" fmla="*/ 188872 h 685037"/>
                  <a:gd name="connsiteX272" fmla="*/ 808162 w 1106381"/>
                  <a:gd name="connsiteY272" fmla="*/ 178932 h 685037"/>
                  <a:gd name="connsiteX273" fmla="*/ 810873 w 1106381"/>
                  <a:gd name="connsiteY273" fmla="*/ 169895 h 685037"/>
                  <a:gd name="connsiteX274" fmla="*/ 811777 w 1106381"/>
                  <a:gd name="connsiteY274" fmla="*/ 168991 h 685037"/>
                  <a:gd name="connsiteX275" fmla="*/ 809066 w 1106381"/>
                  <a:gd name="connsiteY275" fmla="*/ 181643 h 685037"/>
                  <a:gd name="connsiteX276" fmla="*/ 811777 w 1106381"/>
                  <a:gd name="connsiteY276" fmla="*/ 194294 h 685037"/>
                  <a:gd name="connsiteX277" fmla="*/ 803644 w 1106381"/>
                  <a:gd name="connsiteY277" fmla="*/ 219598 h 685037"/>
                  <a:gd name="connsiteX278" fmla="*/ 800933 w 1106381"/>
                  <a:gd name="connsiteY278" fmla="*/ 234057 h 685037"/>
                  <a:gd name="connsiteX279" fmla="*/ 793703 w 1106381"/>
                  <a:gd name="connsiteY279" fmla="*/ 243998 h 685037"/>
                  <a:gd name="connsiteX280" fmla="*/ 787377 w 1106381"/>
                  <a:gd name="connsiteY280" fmla="*/ 271109 h 685037"/>
                  <a:gd name="connsiteX281" fmla="*/ 800933 w 1106381"/>
                  <a:gd name="connsiteY281" fmla="*/ 288279 h 685037"/>
                  <a:gd name="connsiteX282" fmla="*/ 811777 w 1106381"/>
                  <a:gd name="connsiteY282" fmla="*/ 298219 h 685037"/>
                  <a:gd name="connsiteX283" fmla="*/ 818103 w 1106381"/>
                  <a:gd name="connsiteY283" fmla="*/ 303642 h 685037"/>
                  <a:gd name="connsiteX284" fmla="*/ 827140 w 1106381"/>
                  <a:gd name="connsiteY284" fmla="*/ 310871 h 685037"/>
                  <a:gd name="connsiteX285" fmla="*/ 861480 w 1106381"/>
                  <a:gd name="connsiteY285" fmla="*/ 324427 h 685037"/>
                  <a:gd name="connsiteX286" fmla="*/ 906665 w 1106381"/>
                  <a:gd name="connsiteY286" fmla="*/ 343404 h 685037"/>
                  <a:gd name="connsiteX287" fmla="*/ 937391 w 1106381"/>
                  <a:gd name="connsiteY287" fmla="*/ 356056 h 685037"/>
                  <a:gd name="connsiteX288" fmla="*/ 951850 w 1106381"/>
                  <a:gd name="connsiteY288" fmla="*/ 361478 h 685037"/>
                  <a:gd name="connsiteX289" fmla="*/ 967213 w 1106381"/>
                  <a:gd name="connsiteY289" fmla="*/ 366900 h 685037"/>
                  <a:gd name="connsiteX290" fmla="*/ 977153 w 1106381"/>
                  <a:gd name="connsiteY290" fmla="*/ 377745 h 685037"/>
                  <a:gd name="connsiteX291" fmla="*/ 983479 w 1106381"/>
                  <a:gd name="connsiteY291" fmla="*/ 393107 h 685037"/>
                  <a:gd name="connsiteX292" fmla="*/ 990709 w 1106381"/>
                  <a:gd name="connsiteY292" fmla="*/ 425640 h 685037"/>
                  <a:gd name="connsiteX293" fmla="*/ 999746 w 1106381"/>
                  <a:gd name="connsiteY293" fmla="*/ 459077 h 685037"/>
                  <a:gd name="connsiteX294" fmla="*/ 1005168 w 1106381"/>
                  <a:gd name="connsiteY294" fmla="*/ 474440 h 685037"/>
                  <a:gd name="connsiteX295" fmla="*/ 1024145 w 1106381"/>
                  <a:gd name="connsiteY295" fmla="*/ 493418 h 685037"/>
                  <a:gd name="connsiteX296" fmla="*/ 1038605 w 1106381"/>
                  <a:gd name="connsiteY296" fmla="*/ 488899 h 685037"/>
                  <a:gd name="connsiteX297" fmla="*/ 1050353 w 1106381"/>
                  <a:gd name="connsiteY297" fmla="*/ 497936 h 685037"/>
                  <a:gd name="connsiteX298" fmla="*/ 1034086 w 1106381"/>
                  <a:gd name="connsiteY298" fmla="*/ 491610 h 685037"/>
                  <a:gd name="connsiteX299" fmla="*/ 1027760 w 1106381"/>
                  <a:gd name="connsiteY299" fmla="*/ 495225 h 685037"/>
                  <a:gd name="connsiteX300" fmla="*/ 1019627 w 1106381"/>
                  <a:gd name="connsiteY300" fmla="*/ 498840 h 685037"/>
                  <a:gd name="connsiteX301" fmla="*/ 1003360 w 1106381"/>
                  <a:gd name="connsiteY301" fmla="*/ 505166 h 685037"/>
                  <a:gd name="connsiteX302" fmla="*/ 993420 w 1106381"/>
                  <a:gd name="connsiteY302" fmla="*/ 516914 h 685037"/>
                  <a:gd name="connsiteX303" fmla="*/ 1010590 w 1106381"/>
                  <a:gd name="connsiteY303" fmla="*/ 516010 h 685037"/>
                  <a:gd name="connsiteX304" fmla="*/ 1002457 w 1106381"/>
                  <a:gd name="connsiteY304" fmla="*/ 519625 h 685037"/>
                  <a:gd name="connsiteX305" fmla="*/ 992516 w 1106381"/>
                  <a:gd name="connsiteY305" fmla="*/ 517817 h 685037"/>
                  <a:gd name="connsiteX306" fmla="*/ 1001553 w 1106381"/>
                  <a:gd name="connsiteY306" fmla="*/ 544928 h 685037"/>
                  <a:gd name="connsiteX307" fmla="*/ 1007879 w 1106381"/>
                  <a:gd name="connsiteY307" fmla="*/ 575654 h 685037"/>
                  <a:gd name="connsiteX308" fmla="*/ 1013301 w 1106381"/>
                  <a:gd name="connsiteY308" fmla="*/ 589209 h 685037"/>
                  <a:gd name="connsiteX309" fmla="*/ 1027760 w 1106381"/>
                  <a:gd name="connsiteY309" fmla="*/ 588306 h 685037"/>
                  <a:gd name="connsiteX310" fmla="*/ 1024145 w 1106381"/>
                  <a:gd name="connsiteY310" fmla="*/ 561195 h 685037"/>
                  <a:gd name="connsiteX311" fmla="*/ 1019627 w 1106381"/>
                  <a:gd name="connsiteY311" fmla="*/ 529565 h 685037"/>
                  <a:gd name="connsiteX312" fmla="*/ 1026856 w 1106381"/>
                  <a:gd name="connsiteY312" fmla="*/ 506069 h 685037"/>
                  <a:gd name="connsiteX313" fmla="*/ 1054871 w 1106381"/>
                  <a:gd name="connsiteY313" fmla="*/ 497936 h 685037"/>
                  <a:gd name="connsiteX314" fmla="*/ 1068427 w 1106381"/>
                  <a:gd name="connsiteY314" fmla="*/ 500647 h 685037"/>
                  <a:gd name="connsiteX315" fmla="*/ 1079271 w 1106381"/>
                  <a:gd name="connsiteY315" fmla="*/ 507877 h 685037"/>
                  <a:gd name="connsiteX316" fmla="*/ 1096441 w 1106381"/>
                  <a:gd name="connsiteY316" fmla="*/ 515106 h 685037"/>
                  <a:gd name="connsiteX317" fmla="*/ 1106382 w 1106381"/>
                  <a:gd name="connsiteY317" fmla="*/ 539506 h 685037"/>
                  <a:gd name="connsiteX318" fmla="*/ 171057 w 1106381"/>
                  <a:gd name="connsiteY318" fmla="*/ 538602 h 685037"/>
                  <a:gd name="connsiteX319" fmla="*/ 164731 w 1106381"/>
                  <a:gd name="connsiteY319" fmla="*/ 553062 h 685037"/>
                  <a:gd name="connsiteX320" fmla="*/ 169250 w 1106381"/>
                  <a:gd name="connsiteY320" fmla="*/ 568424 h 685037"/>
                  <a:gd name="connsiteX321" fmla="*/ 175575 w 1106381"/>
                  <a:gd name="connsiteY321" fmla="*/ 582883 h 685037"/>
                  <a:gd name="connsiteX322" fmla="*/ 182805 w 1106381"/>
                  <a:gd name="connsiteY322" fmla="*/ 596439 h 685037"/>
                  <a:gd name="connsiteX323" fmla="*/ 182805 w 1106381"/>
                  <a:gd name="connsiteY323" fmla="*/ 595535 h 685037"/>
                  <a:gd name="connsiteX324" fmla="*/ 185516 w 1106381"/>
                  <a:gd name="connsiteY324" fmla="*/ 588306 h 685037"/>
                  <a:gd name="connsiteX325" fmla="*/ 185516 w 1106381"/>
                  <a:gd name="connsiteY325" fmla="*/ 598246 h 685037"/>
                  <a:gd name="connsiteX326" fmla="*/ 185516 w 1106381"/>
                  <a:gd name="connsiteY326" fmla="*/ 598246 h 685037"/>
                  <a:gd name="connsiteX327" fmla="*/ 187323 w 1106381"/>
                  <a:gd name="connsiteY327" fmla="*/ 598246 h 685037"/>
                  <a:gd name="connsiteX328" fmla="*/ 189131 w 1106381"/>
                  <a:gd name="connsiteY328" fmla="*/ 604572 h 685037"/>
                  <a:gd name="connsiteX329" fmla="*/ 204494 w 1106381"/>
                  <a:gd name="connsiteY329" fmla="*/ 627165 h 685037"/>
                  <a:gd name="connsiteX330" fmla="*/ 224375 w 1106381"/>
                  <a:gd name="connsiteY330" fmla="*/ 628068 h 685037"/>
                  <a:gd name="connsiteX331" fmla="*/ 222568 w 1106381"/>
                  <a:gd name="connsiteY331" fmla="*/ 619031 h 685037"/>
                  <a:gd name="connsiteX332" fmla="*/ 211723 w 1106381"/>
                  <a:gd name="connsiteY332" fmla="*/ 598246 h 685037"/>
                  <a:gd name="connsiteX333" fmla="*/ 218049 w 1106381"/>
                  <a:gd name="connsiteY333" fmla="*/ 603668 h 685037"/>
                  <a:gd name="connsiteX334" fmla="*/ 227990 w 1106381"/>
                  <a:gd name="connsiteY334" fmla="*/ 627165 h 685037"/>
                  <a:gd name="connsiteX335" fmla="*/ 258715 w 1106381"/>
                  <a:gd name="connsiteY335" fmla="*/ 635298 h 685037"/>
                  <a:gd name="connsiteX336" fmla="*/ 253293 w 1106381"/>
                  <a:gd name="connsiteY336" fmla="*/ 611802 h 685037"/>
                  <a:gd name="connsiteX337" fmla="*/ 248775 w 1106381"/>
                  <a:gd name="connsiteY337" fmla="*/ 600957 h 685037"/>
                  <a:gd name="connsiteX338" fmla="*/ 247871 w 1106381"/>
                  <a:gd name="connsiteY338" fmla="*/ 595535 h 685037"/>
                  <a:gd name="connsiteX339" fmla="*/ 246967 w 1106381"/>
                  <a:gd name="connsiteY339" fmla="*/ 591017 h 685037"/>
                  <a:gd name="connsiteX340" fmla="*/ 256004 w 1106381"/>
                  <a:gd name="connsiteY340" fmla="*/ 607283 h 685037"/>
                  <a:gd name="connsiteX341" fmla="*/ 260523 w 1106381"/>
                  <a:gd name="connsiteY341" fmla="*/ 628068 h 685037"/>
                  <a:gd name="connsiteX342" fmla="*/ 263234 w 1106381"/>
                  <a:gd name="connsiteY342" fmla="*/ 638913 h 685037"/>
                  <a:gd name="connsiteX343" fmla="*/ 272271 w 1106381"/>
                  <a:gd name="connsiteY343" fmla="*/ 642527 h 685037"/>
                  <a:gd name="connsiteX344" fmla="*/ 284019 w 1106381"/>
                  <a:gd name="connsiteY344" fmla="*/ 641624 h 685037"/>
                  <a:gd name="connsiteX345" fmla="*/ 292152 w 1106381"/>
                  <a:gd name="connsiteY345" fmla="*/ 637105 h 685037"/>
                  <a:gd name="connsiteX346" fmla="*/ 286730 w 1106381"/>
                  <a:gd name="connsiteY346" fmla="*/ 584691 h 685037"/>
                  <a:gd name="connsiteX347" fmla="*/ 287634 w 1106381"/>
                  <a:gd name="connsiteY347" fmla="*/ 591017 h 685037"/>
                  <a:gd name="connsiteX348" fmla="*/ 289441 w 1106381"/>
                  <a:gd name="connsiteY348" fmla="*/ 588306 h 685037"/>
                  <a:gd name="connsiteX349" fmla="*/ 291248 w 1106381"/>
                  <a:gd name="connsiteY349" fmla="*/ 599150 h 685037"/>
                  <a:gd name="connsiteX350" fmla="*/ 290345 w 1106381"/>
                  <a:gd name="connsiteY350" fmla="*/ 609091 h 685037"/>
                  <a:gd name="connsiteX351" fmla="*/ 293960 w 1106381"/>
                  <a:gd name="connsiteY351" fmla="*/ 628972 h 685037"/>
                  <a:gd name="connsiteX352" fmla="*/ 291248 w 1106381"/>
                  <a:gd name="connsiteY352" fmla="*/ 640720 h 685037"/>
                  <a:gd name="connsiteX353" fmla="*/ 280404 w 1106381"/>
                  <a:gd name="connsiteY353" fmla="*/ 646142 h 685037"/>
                  <a:gd name="connsiteX354" fmla="*/ 258715 w 1106381"/>
                  <a:gd name="connsiteY354" fmla="*/ 638913 h 685037"/>
                  <a:gd name="connsiteX355" fmla="*/ 240642 w 1106381"/>
                  <a:gd name="connsiteY355" fmla="*/ 642527 h 685037"/>
                  <a:gd name="connsiteX356" fmla="*/ 226182 w 1106381"/>
                  <a:gd name="connsiteY356" fmla="*/ 635298 h 685037"/>
                  <a:gd name="connsiteX357" fmla="*/ 202686 w 1106381"/>
                  <a:gd name="connsiteY357" fmla="*/ 629876 h 685037"/>
                  <a:gd name="connsiteX358" fmla="*/ 190938 w 1106381"/>
                  <a:gd name="connsiteY358" fmla="*/ 611802 h 685037"/>
                  <a:gd name="connsiteX359" fmla="*/ 182805 w 1106381"/>
                  <a:gd name="connsiteY359" fmla="*/ 600054 h 685037"/>
                  <a:gd name="connsiteX360" fmla="*/ 159309 w 1106381"/>
                  <a:gd name="connsiteY360" fmla="*/ 544025 h 685037"/>
                  <a:gd name="connsiteX361" fmla="*/ 140331 w 1106381"/>
                  <a:gd name="connsiteY361" fmla="*/ 544025 h 685037"/>
                  <a:gd name="connsiteX362" fmla="*/ 126776 w 1106381"/>
                  <a:gd name="connsiteY362" fmla="*/ 546736 h 685037"/>
                  <a:gd name="connsiteX363" fmla="*/ 116835 w 1106381"/>
                  <a:gd name="connsiteY363" fmla="*/ 549447 h 685037"/>
                  <a:gd name="connsiteX364" fmla="*/ 94243 w 1106381"/>
                  <a:gd name="connsiteY364" fmla="*/ 550350 h 685037"/>
                  <a:gd name="connsiteX365" fmla="*/ 83399 w 1106381"/>
                  <a:gd name="connsiteY365" fmla="*/ 548543 h 685037"/>
                  <a:gd name="connsiteX366" fmla="*/ 76169 w 1106381"/>
                  <a:gd name="connsiteY366" fmla="*/ 544025 h 685037"/>
                  <a:gd name="connsiteX367" fmla="*/ 76169 w 1106381"/>
                  <a:gd name="connsiteY367" fmla="*/ 544025 h 685037"/>
                  <a:gd name="connsiteX368" fmla="*/ 345470 w 1106381"/>
                  <a:gd name="connsiteY368" fmla="*/ 539506 h 685037"/>
                  <a:gd name="connsiteX369" fmla="*/ 338241 w 1106381"/>
                  <a:gd name="connsiteY369" fmla="*/ 533180 h 685037"/>
                  <a:gd name="connsiteX370" fmla="*/ 313841 w 1106381"/>
                  <a:gd name="connsiteY370" fmla="*/ 520528 h 685037"/>
                  <a:gd name="connsiteX371" fmla="*/ 302997 w 1106381"/>
                  <a:gd name="connsiteY371" fmla="*/ 513299 h 685037"/>
                  <a:gd name="connsiteX372" fmla="*/ 291248 w 1106381"/>
                  <a:gd name="connsiteY372" fmla="*/ 506069 h 685037"/>
                  <a:gd name="connsiteX373" fmla="*/ 280404 w 1106381"/>
                  <a:gd name="connsiteY373" fmla="*/ 498840 h 685037"/>
                  <a:gd name="connsiteX374" fmla="*/ 268656 w 1106381"/>
                  <a:gd name="connsiteY374" fmla="*/ 492514 h 685037"/>
                  <a:gd name="connsiteX375" fmla="*/ 257812 w 1106381"/>
                  <a:gd name="connsiteY375" fmla="*/ 485284 h 685037"/>
                  <a:gd name="connsiteX376" fmla="*/ 246064 w 1106381"/>
                  <a:gd name="connsiteY376" fmla="*/ 478055 h 685037"/>
                  <a:gd name="connsiteX377" fmla="*/ 227086 w 1106381"/>
                  <a:gd name="connsiteY377" fmla="*/ 459981 h 685037"/>
                  <a:gd name="connsiteX378" fmla="*/ 181901 w 1106381"/>
                  <a:gd name="connsiteY378" fmla="*/ 452751 h 685037"/>
                  <a:gd name="connsiteX379" fmla="*/ 157502 w 1106381"/>
                  <a:gd name="connsiteY379" fmla="*/ 464499 h 685037"/>
                  <a:gd name="connsiteX380" fmla="*/ 161116 w 1106381"/>
                  <a:gd name="connsiteY380" fmla="*/ 464499 h 685037"/>
                  <a:gd name="connsiteX381" fmla="*/ 145754 w 1106381"/>
                  <a:gd name="connsiteY381" fmla="*/ 477151 h 685037"/>
                  <a:gd name="connsiteX382" fmla="*/ 156598 w 1106381"/>
                  <a:gd name="connsiteY382" fmla="*/ 470825 h 685037"/>
                  <a:gd name="connsiteX383" fmla="*/ 145754 w 1106381"/>
                  <a:gd name="connsiteY383" fmla="*/ 480766 h 685037"/>
                  <a:gd name="connsiteX384" fmla="*/ 136717 w 1106381"/>
                  <a:gd name="connsiteY384" fmla="*/ 491610 h 685037"/>
                  <a:gd name="connsiteX385" fmla="*/ 154790 w 1106381"/>
                  <a:gd name="connsiteY385" fmla="*/ 478959 h 685037"/>
                  <a:gd name="connsiteX386" fmla="*/ 151176 w 1106381"/>
                  <a:gd name="connsiteY386" fmla="*/ 482573 h 685037"/>
                  <a:gd name="connsiteX387" fmla="*/ 147561 w 1106381"/>
                  <a:gd name="connsiteY387" fmla="*/ 485284 h 685037"/>
                  <a:gd name="connsiteX388" fmla="*/ 142139 w 1106381"/>
                  <a:gd name="connsiteY388" fmla="*/ 490707 h 685037"/>
                  <a:gd name="connsiteX389" fmla="*/ 152079 w 1106381"/>
                  <a:gd name="connsiteY389" fmla="*/ 484381 h 685037"/>
                  <a:gd name="connsiteX390" fmla="*/ 144850 w 1106381"/>
                  <a:gd name="connsiteY390" fmla="*/ 491610 h 685037"/>
                  <a:gd name="connsiteX391" fmla="*/ 146657 w 1106381"/>
                  <a:gd name="connsiteY391" fmla="*/ 490707 h 685037"/>
                  <a:gd name="connsiteX392" fmla="*/ 148465 w 1106381"/>
                  <a:gd name="connsiteY392" fmla="*/ 490707 h 685037"/>
                  <a:gd name="connsiteX393" fmla="*/ 158405 w 1106381"/>
                  <a:gd name="connsiteY393" fmla="*/ 507877 h 685037"/>
                  <a:gd name="connsiteX394" fmla="*/ 161116 w 1106381"/>
                  <a:gd name="connsiteY394" fmla="*/ 537699 h 685037"/>
                  <a:gd name="connsiteX395" fmla="*/ 168346 w 1106381"/>
                  <a:gd name="connsiteY395" fmla="*/ 525951 h 685037"/>
                  <a:gd name="connsiteX396" fmla="*/ 162020 w 1106381"/>
                  <a:gd name="connsiteY396" fmla="*/ 550350 h 685037"/>
                  <a:gd name="connsiteX397" fmla="*/ 171961 w 1106381"/>
                  <a:gd name="connsiteY397" fmla="*/ 534084 h 685037"/>
                  <a:gd name="connsiteX398" fmla="*/ 163827 w 1106381"/>
                  <a:gd name="connsiteY398" fmla="*/ 553965 h 685037"/>
                  <a:gd name="connsiteX399" fmla="*/ 166539 w 1106381"/>
                  <a:gd name="connsiteY399" fmla="*/ 545832 h 685037"/>
                  <a:gd name="connsiteX400" fmla="*/ 171057 w 1106381"/>
                  <a:gd name="connsiteY400" fmla="*/ 540410 h 685037"/>
                  <a:gd name="connsiteX401" fmla="*/ 1068427 w 1106381"/>
                  <a:gd name="connsiteY401" fmla="*/ 540410 h 685037"/>
                  <a:gd name="connsiteX402" fmla="*/ 1069330 w 1106381"/>
                  <a:gd name="connsiteY402" fmla="*/ 550350 h 685037"/>
                  <a:gd name="connsiteX403" fmla="*/ 1061197 w 1106381"/>
                  <a:gd name="connsiteY403" fmla="*/ 571135 h 685037"/>
                  <a:gd name="connsiteX404" fmla="*/ 1053064 w 1106381"/>
                  <a:gd name="connsiteY404" fmla="*/ 566617 h 685037"/>
                  <a:gd name="connsiteX405" fmla="*/ 1052160 w 1106381"/>
                  <a:gd name="connsiteY405" fmla="*/ 565713 h 685037"/>
                  <a:gd name="connsiteX406" fmla="*/ 1051256 w 1106381"/>
                  <a:gd name="connsiteY406" fmla="*/ 565713 h 685037"/>
                  <a:gd name="connsiteX407" fmla="*/ 1032279 w 1106381"/>
                  <a:gd name="connsiteY407" fmla="*/ 586498 h 685037"/>
                  <a:gd name="connsiteX408" fmla="*/ 1019627 w 1106381"/>
                  <a:gd name="connsiteY408" fmla="*/ 593728 h 685037"/>
                  <a:gd name="connsiteX409" fmla="*/ 1006071 w 1106381"/>
                  <a:gd name="connsiteY409" fmla="*/ 586498 h 685037"/>
                  <a:gd name="connsiteX410" fmla="*/ 987998 w 1106381"/>
                  <a:gd name="connsiteY410" fmla="*/ 587402 h 685037"/>
                  <a:gd name="connsiteX411" fmla="*/ 983479 w 1106381"/>
                  <a:gd name="connsiteY411" fmla="*/ 581076 h 685037"/>
                  <a:gd name="connsiteX412" fmla="*/ 979864 w 1106381"/>
                  <a:gd name="connsiteY412" fmla="*/ 573847 h 685037"/>
                  <a:gd name="connsiteX413" fmla="*/ 973538 w 1106381"/>
                  <a:gd name="connsiteY413" fmla="*/ 557580 h 685037"/>
                  <a:gd name="connsiteX414" fmla="*/ 969020 w 1106381"/>
                  <a:gd name="connsiteY414" fmla="*/ 542217 h 685037"/>
                  <a:gd name="connsiteX415" fmla="*/ 386136 w 1106381"/>
                  <a:gd name="connsiteY415" fmla="*/ 542217 h 685037"/>
                  <a:gd name="connsiteX416" fmla="*/ 358122 w 1106381"/>
                  <a:gd name="connsiteY416" fmla="*/ 568424 h 685037"/>
                  <a:gd name="connsiteX417" fmla="*/ 312937 w 1106381"/>
                  <a:gd name="connsiteY417" fmla="*/ 555773 h 685037"/>
                  <a:gd name="connsiteX418" fmla="*/ 333722 w 1106381"/>
                  <a:gd name="connsiteY418" fmla="*/ 591920 h 685037"/>
                  <a:gd name="connsiteX419" fmla="*/ 337337 w 1106381"/>
                  <a:gd name="connsiteY419" fmla="*/ 597343 h 685037"/>
                  <a:gd name="connsiteX420" fmla="*/ 348181 w 1106381"/>
                  <a:gd name="connsiteY420" fmla="*/ 615416 h 685037"/>
                  <a:gd name="connsiteX421" fmla="*/ 353603 w 1106381"/>
                  <a:gd name="connsiteY421" fmla="*/ 629876 h 685037"/>
                  <a:gd name="connsiteX422" fmla="*/ 363544 w 1106381"/>
                  <a:gd name="connsiteY422" fmla="*/ 648853 h 685037"/>
                  <a:gd name="connsiteX423" fmla="*/ 367159 w 1106381"/>
                  <a:gd name="connsiteY423" fmla="*/ 656083 h 685037"/>
                  <a:gd name="connsiteX424" fmla="*/ 369870 w 1106381"/>
                  <a:gd name="connsiteY424" fmla="*/ 682290 h 685037"/>
                  <a:gd name="connsiteX425" fmla="*/ 354507 w 1106381"/>
                  <a:gd name="connsiteY425" fmla="*/ 684097 h 685037"/>
                  <a:gd name="connsiteX426" fmla="*/ 345470 w 1106381"/>
                  <a:gd name="connsiteY426" fmla="*/ 674157 h 685037"/>
                  <a:gd name="connsiteX427" fmla="*/ 331011 w 1106381"/>
                  <a:gd name="connsiteY427" fmla="*/ 650661 h 685037"/>
                  <a:gd name="connsiteX428" fmla="*/ 314745 w 1106381"/>
                  <a:gd name="connsiteY428" fmla="*/ 628068 h 685037"/>
                  <a:gd name="connsiteX429" fmla="*/ 309322 w 1106381"/>
                  <a:gd name="connsiteY429" fmla="*/ 619031 h 685037"/>
                  <a:gd name="connsiteX430" fmla="*/ 296671 w 1106381"/>
                  <a:gd name="connsiteY430" fmla="*/ 606380 h 685037"/>
                  <a:gd name="connsiteX431" fmla="*/ 291248 w 1106381"/>
                  <a:gd name="connsiteY431" fmla="*/ 601861 h 685037"/>
                  <a:gd name="connsiteX432" fmla="*/ 291248 w 1106381"/>
                  <a:gd name="connsiteY432" fmla="*/ 590113 h 685037"/>
                  <a:gd name="connsiteX433" fmla="*/ 293056 w 1106381"/>
                  <a:gd name="connsiteY433" fmla="*/ 592824 h 685037"/>
                  <a:gd name="connsiteX434" fmla="*/ 293960 w 1106381"/>
                  <a:gd name="connsiteY434" fmla="*/ 591920 h 685037"/>
                  <a:gd name="connsiteX435" fmla="*/ 295767 w 1106381"/>
                  <a:gd name="connsiteY435" fmla="*/ 602765 h 685037"/>
                  <a:gd name="connsiteX436" fmla="*/ 297574 w 1106381"/>
                  <a:gd name="connsiteY436" fmla="*/ 600957 h 685037"/>
                  <a:gd name="connsiteX437" fmla="*/ 308419 w 1106381"/>
                  <a:gd name="connsiteY437" fmla="*/ 615416 h 685037"/>
                  <a:gd name="connsiteX438" fmla="*/ 329204 w 1106381"/>
                  <a:gd name="connsiteY438" fmla="*/ 645238 h 685037"/>
                  <a:gd name="connsiteX439" fmla="*/ 333722 w 1106381"/>
                  <a:gd name="connsiteY439" fmla="*/ 652468 h 685037"/>
                  <a:gd name="connsiteX440" fmla="*/ 337337 w 1106381"/>
                  <a:gd name="connsiteY440" fmla="*/ 660601 h 685037"/>
                  <a:gd name="connsiteX441" fmla="*/ 346374 w 1106381"/>
                  <a:gd name="connsiteY441" fmla="*/ 676868 h 685037"/>
                  <a:gd name="connsiteX442" fmla="*/ 368966 w 1106381"/>
                  <a:gd name="connsiteY442" fmla="*/ 676868 h 685037"/>
                  <a:gd name="connsiteX443" fmla="*/ 363544 w 1106381"/>
                  <a:gd name="connsiteY443" fmla="*/ 659698 h 685037"/>
                  <a:gd name="connsiteX444" fmla="*/ 343663 w 1106381"/>
                  <a:gd name="connsiteY444" fmla="*/ 617224 h 685037"/>
                  <a:gd name="connsiteX445" fmla="*/ 334626 w 1106381"/>
                  <a:gd name="connsiteY445" fmla="*/ 600957 h 685037"/>
                  <a:gd name="connsiteX446" fmla="*/ 314745 w 1106381"/>
                  <a:gd name="connsiteY446" fmla="*/ 570232 h 685037"/>
                  <a:gd name="connsiteX447" fmla="*/ 306611 w 1106381"/>
                  <a:gd name="connsiteY447" fmla="*/ 553965 h 685037"/>
                  <a:gd name="connsiteX448" fmla="*/ 299382 w 1106381"/>
                  <a:gd name="connsiteY448" fmla="*/ 536795 h 685037"/>
                  <a:gd name="connsiteX449" fmla="*/ 296671 w 1106381"/>
                  <a:gd name="connsiteY449" fmla="*/ 526854 h 685037"/>
                  <a:gd name="connsiteX450" fmla="*/ 293056 w 1106381"/>
                  <a:gd name="connsiteY450" fmla="*/ 517817 h 685037"/>
                  <a:gd name="connsiteX451" fmla="*/ 302997 w 1106381"/>
                  <a:gd name="connsiteY451" fmla="*/ 537699 h 685037"/>
                  <a:gd name="connsiteX452" fmla="*/ 302997 w 1106381"/>
                  <a:gd name="connsiteY452" fmla="*/ 530469 h 685037"/>
                  <a:gd name="connsiteX453" fmla="*/ 304804 w 1106381"/>
                  <a:gd name="connsiteY453" fmla="*/ 536795 h 685037"/>
                  <a:gd name="connsiteX454" fmla="*/ 306611 w 1106381"/>
                  <a:gd name="connsiteY454" fmla="*/ 540410 h 685037"/>
                  <a:gd name="connsiteX455" fmla="*/ 306611 w 1106381"/>
                  <a:gd name="connsiteY455" fmla="*/ 540410 h 685037"/>
                  <a:gd name="connsiteX456" fmla="*/ 306611 w 1106381"/>
                  <a:gd name="connsiteY456" fmla="*/ 541314 h 685037"/>
                  <a:gd name="connsiteX457" fmla="*/ 307515 w 1106381"/>
                  <a:gd name="connsiteY457" fmla="*/ 543121 h 685037"/>
                  <a:gd name="connsiteX458" fmla="*/ 308419 w 1106381"/>
                  <a:gd name="connsiteY458" fmla="*/ 540410 h 685037"/>
                  <a:gd name="connsiteX459" fmla="*/ 312937 w 1106381"/>
                  <a:gd name="connsiteY459" fmla="*/ 552158 h 685037"/>
                  <a:gd name="connsiteX460" fmla="*/ 321974 w 1106381"/>
                  <a:gd name="connsiteY460" fmla="*/ 558484 h 685037"/>
                  <a:gd name="connsiteX461" fmla="*/ 343663 w 1106381"/>
                  <a:gd name="connsiteY461" fmla="*/ 567521 h 685037"/>
                  <a:gd name="connsiteX462" fmla="*/ 379811 w 1106381"/>
                  <a:gd name="connsiteY462" fmla="*/ 557580 h 685037"/>
                  <a:gd name="connsiteX463" fmla="*/ 380714 w 1106381"/>
                  <a:gd name="connsiteY463" fmla="*/ 547639 h 685037"/>
                  <a:gd name="connsiteX464" fmla="*/ 369870 w 1106381"/>
                  <a:gd name="connsiteY464" fmla="*/ 551254 h 685037"/>
                  <a:gd name="connsiteX465" fmla="*/ 358122 w 1106381"/>
                  <a:gd name="connsiteY465" fmla="*/ 545832 h 685037"/>
                  <a:gd name="connsiteX466" fmla="*/ 358122 w 1106381"/>
                  <a:gd name="connsiteY466" fmla="*/ 546736 h 685037"/>
                  <a:gd name="connsiteX467" fmla="*/ 358122 w 1106381"/>
                  <a:gd name="connsiteY467" fmla="*/ 546736 h 685037"/>
                  <a:gd name="connsiteX468" fmla="*/ 378907 w 1106381"/>
                  <a:gd name="connsiteY468" fmla="*/ 544928 h 685037"/>
                  <a:gd name="connsiteX469" fmla="*/ 380714 w 1106381"/>
                  <a:gd name="connsiteY469" fmla="*/ 542217 h 685037"/>
                  <a:gd name="connsiteX470" fmla="*/ 356315 w 1106381"/>
                  <a:gd name="connsiteY470" fmla="*/ 543121 h 685037"/>
                  <a:gd name="connsiteX471" fmla="*/ 356315 w 1106381"/>
                  <a:gd name="connsiteY471" fmla="*/ 544025 h 685037"/>
                  <a:gd name="connsiteX472" fmla="*/ 356315 w 1106381"/>
                  <a:gd name="connsiteY472" fmla="*/ 544928 h 685037"/>
                  <a:gd name="connsiteX473" fmla="*/ 356315 w 1106381"/>
                  <a:gd name="connsiteY473" fmla="*/ 545832 h 685037"/>
                  <a:gd name="connsiteX474" fmla="*/ 356315 w 1106381"/>
                  <a:gd name="connsiteY474" fmla="*/ 547639 h 685037"/>
                  <a:gd name="connsiteX475" fmla="*/ 353603 w 1106381"/>
                  <a:gd name="connsiteY475" fmla="*/ 543121 h 685037"/>
                  <a:gd name="connsiteX476" fmla="*/ 351796 w 1106381"/>
                  <a:gd name="connsiteY476" fmla="*/ 542217 h 685037"/>
                  <a:gd name="connsiteX477" fmla="*/ 344567 w 1106381"/>
                  <a:gd name="connsiteY477" fmla="*/ 538602 h 685037"/>
                  <a:gd name="connsiteX478" fmla="*/ 573201 w 1106381"/>
                  <a:gd name="connsiteY478" fmla="*/ 538602 h 685037"/>
                  <a:gd name="connsiteX479" fmla="*/ 650919 w 1106381"/>
                  <a:gd name="connsiteY479" fmla="*/ 538602 h 685037"/>
                  <a:gd name="connsiteX480" fmla="*/ 654534 w 1106381"/>
                  <a:gd name="connsiteY480" fmla="*/ 513299 h 685037"/>
                  <a:gd name="connsiteX481" fmla="*/ 657245 w 1106381"/>
                  <a:gd name="connsiteY481" fmla="*/ 500647 h 685037"/>
                  <a:gd name="connsiteX482" fmla="*/ 658149 w 1106381"/>
                  <a:gd name="connsiteY482" fmla="*/ 486188 h 685037"/>
                  <a:gd name="connsiteX483" fmla="*/ 662667 w 1106381"/>
                  <a:gd name="connsiteY483" fmla="*/ 459077 h 685037"/>
                  <a:gd name="connsiteX484" fmla="*/ 665378 w 1106381"/>
                  <a:gd name="connsiteY484" fmla="*/ 438292 h 685037"/>
                  <a:gd name="connsiteX485" fmla="*/ 663571 w 1106381"/>
                  <a:gd name="connsiteY485" fmla="*/ 431966 h 685037"/>
                  <a:gd name="connsiteX486" fmla="*/ 659956 w 1106381"/>
                  <a:gd name="connsiteY486" fmla="*/ 403952 h 685037"/>
                  <a:gd name="connsiteX487" fmla="*/ 655438 w 1106381"/>
                  <a:gd name="connsiteY487" fmla="*/ 393107 h 685037"/>
                  <a:gd name="connsiteX488" fmla="*/ 637364 w 1106381"/>
                  <a:gd name="connsiteY488" fmla="*/ 391300 h 685037"/>
                  <a:gd name="connsiteX489" fmla="*/ 597601 w 1106381"/>
                  <a:gd name="connsiteY489" fmla="*/ 406663 h 685037"/>
                  <a:gd name="connsiteX490" fmla="*/ 665378 w 1106381"/>
                  <a:gd name="connsiteY490" fmla="*/ 375034 h 685037"/>
                  <a:gd name="connsiteX491" fmla="*/ 634653 w 1106381"/>
                  <a:gd name="connsiteY491" fmla="*/ 337982 h 685037"/>
                  <a:gd name="connsiteX492" fmla="*/ 620194 w 1106381"/>
                  <a:gd name="connsiteY492" fmla="*/ 319004 h 685037"/>
                  <a:gd name="connsiteX493" fmla="*/ 612060 w 1106381"/>
                  <a:gd name="connsiteY493" fmla="*/ 307256 h 685037"/>
                  <a:gd name="connsiteX494" fmla="*/ 608446 w 1106381"/>
                  <a:gd name="connsiteY494" fmla="*/ 299123 h 685037"/>
                  <a:gd name="connsiteX495" fmla="*/ 607542 w 1106381"/>
                  <a:gd name="connsiteY495" fmla="*/ 303642 h 685037"/>
                  <a:gd name="connsiteX496" fmla="*/ 605734 w 1106381"/>
                  <a:gd name="connsiteY496" fmla="*/ 293701 h 685037"/>
                  <a:gd name="connsiteX497" fmla="*/ 604831 w 1106381"/>
                  <a:gd name="connsiteY497" fmla="*/ 291894 h 685037"/>
                  <a:gd name="connsiteX498" fmla="*/ 603023 w 1106381"/>
                  <a:gd name="connsiteY498" fmla="*/ 298219 h 685037"/>
                  <a:gd name="connsiteX499" fmla="*/ 603023 w 1106381"/>
                  <a:gd name="connsiteY499" fmla="*/ 285568 h 685037"/>
                  <a:gd name="connsiteX500" fmla="*/ 601216 w 1106381"/>
                  <a:gd name="connsiteY500" fmla="*/ 289183 h 685037"/>
                  <a:gd name="connsiteX501" fmla="*/ 599409 w 1106381"/>
                  <a:gd name="connsiteY501" fmla="*/ 293701 h 685037"/>
                  <a:gd name="connsiteX502" fmla="*/ 599409 w 1106381"/>
                  <a:gd name="connsiteY502" fmla="*/ 282857 h 685037"/>
                  <a:gd name="connsiteX503" fmla="*/ 597601 w 1106381"/>
                  <a:gd name="connsiteY503" fmla="*/ 287375 h 685037"/>
                  <a:gd name="connsiteX504" fmla="*/ 595794 w 1106381"/>
                  <a:gd name="connsiteY504" fmla="*/ 291894 h 685037"/>
                  <a:gd name="connsiteX505" fmla="*/ 596698 w 1106381"/>
                  <a:gd name="connsiteY505" fmla="*/ 283760 h 685037"/>
                  <a:gd name="connsiteX506" fmla="*/ 595794 w 1106381"/>
                  <a:gd name="connsiteY506" fmla="*/ 285568 h 685037"/>
                  <a:gd name="connsiteX507" fmla="*/ 593986 w 1106381"/>
                  <a:gd name="connsiteY507" fmla="*/ 290086 h 685037"/>
                  <a:gd name="connsiteX508" fmla="*/ 593986 w 1106381"/>
                  <a:gd name="connsiteY508" fmla="*/ 279242 h 685037"/>
                  <a:gd name="connsiteX509" fmla="*/ 590372 w 1106381"/>
                  <a:gd name="connsiteY509" fmla="*/ 292797 h 685037"/>
                  <a:gd name="connsiteX510" fmla="*/ 589468 w 1106381"/>
                  <a:gd name="connsiteY510" fmla="*/ 342501 h 685037"/>
                  <a:gd name="connsiteX511" fmla="*/ 594890 w 1106381"/>
                  <a:gd name="connsiteY511" fmla="*/ 371419 h 685037"/>
                  <a:gd name="connsiteX512" fmla="*/ 595794 w 1106381"/>
                  <a:gd name="connsiteY512" fmla="*/ 387685 h 685037"/>
                  <a:gd name="connsiteX513" fmla="*/ 596698 w 1106381"/>
                  <a:gd name="connsiteY513" fmla="*/ 403952 h 685037"/>
                  <a:gd name="connsiteX514" fmla="*/ 590372 w 1106381"/>
                  <a:gd name="connsiteY514" fmla="*/ 384974 h 685037"/>
                  <a:gd name="connsiteX515" fmla="*/ 587661 w 1106381"/>
                  <a:gd name="connsiteY515" fmla="*/ 382263 h 685037"/>
                  <a:gd name="connsiteX516" fmla="*/ 586757 w 1106381"/>
                  <a:gd name="connsiteY516" fmla="*/ 378648 h 685037"/>
                  <a:gd name="connsiteX517" fmla="*/ 577720 w 1106381"/>
                  <a:gd name="connsiteY517" fmla="*/ 477151 h 685037"/>
                  <a:gd name="connsiteX518" fmla="*/ 575009 w 1106381"/>
                  <a:gd name="connsiteY518" fmla="*/ 497032 h 685037"/>
                  <a:gd name="connsiteX519" fmla="*/ 574105 w 1106381"/>
                  <a:gd name="connsiteY519" fmla="*/ 517817 h 685037"/>
                  <a:gd name="connsiteX520" fmla="*/ 573201 w 1106381"/>
                  <a:gd name="connsiteY520" fmla="*/ 538602 h 685037"/>
                  <a:gd name="connsiteX521" fmla="*/ 573201 w 1106381"/>
                  <a:gd name="connsiteY521" fmla="*/ 538602 h 685037"/>
                  <a:gd name="connsiteX522" fmla="*/ 815392 w 1106381"/>
                  <a:gd name="connsiteY522" fmla="*/ 538602 h 685037"/>
                  <a:gd name="connsiteX523" fmla="*/ 809970 w 1106381"/>
                  <a:gd name="connsiteY523" fmla="*/ 479862 h 685037"/>
                  <a:gd name="connsiteX524" fmla="*/ 802740 w 1106381"/>
                  <a:gd name="connsiteY524" fmla="*/ 423833 h 685037"/>
                  <a:gd name="connsiteX525" fmla="*/ 798222 w 1106381"/>
                  <a:gd name="connsiteY525" fmla="*/ 396722 h 685037"/>
                  <a:gd name="connsiteX526" fmla="*/ 796414 w 1106381"/>
                  <a:gd name="connsiteY526" fmla="*/ 387685 h 685037"/>
                  <a:gd name="connsiteX527" fmla="*/ 795510 w 1106381"/>
                  <a:gd name="connsiteY527" fmla="*/ 388589 h 685037"/>
                  <a:gd name="connsiteX528" fmla="*/ 794607 w 1106381"/>
                  <a:gd name="connsiteY528" fmla="*/ 389493 h 685037"/>
                  <a:gd name="connsiteX529" fmla="*/ 794607 w 1106381"/>
                  <a:gd name="connsiteY529" fmla="*/ 390396 h 685037"/>
                  <a:gd name="connsiteX530" fmla="*/ 794607 w 1106381"/>
                  <a:gd name="connsiteY530" fmla="*/ 391300 h 685037"/>
                  <a:gd name="connsiteX531" fmla="*/ 790088 w 1106381"/>
                  <a:gd name="connsiteY531" fmla="*/ 375034 h 685037"/>
                  <a:gd name="connsiteX532" fmla="*/ 789185 w 1106381"/>
                  <a:gd name="connsiteY532" fmla="*/ 375937 h 685037"/>
                  <a:gd name="connsiteX533" fmla="*/ 789185 w 1106381"/>
                  <a:gd name="connsiteY533" fmla="*/ 376841 h 685037"/>
                  <a:gd name="connsiteX534" fmla="*/ 784666 w 1106381"/>
                  <a:gd name="connsiteY534" fmla="*/ 416604 h 685037"/>
                  <a:gd name="connsiteX535" fmla="*/ 783762 w 1106381"/>
                  <a:gd name="connsiteY535" fmla="*/ 409374 h 685037"/>
                  <a:gd name="connsiteX536" fmla="*/ 785570 w 1106381"/>
                  <a:gd name="connsiteY536" fmla="*/ 381359 h 685037"/>
                  <a:gd name="connsiteX537" fmla="*/ 790992 w 1106381"/>
                  <a:gd name="connsiteY537" fmla="*/ 344308 h 685037"/>
                  <a:gd name="connsiteX538" fmla="*/ 789185 w 1106381"/>
                  <a:gd name="connsiteY538" fmla="*/ 339789 h 685037"/>
                  <a:gd name="connsiteX539" fmla="*/ 787377 w 1106381"/>
                  <a:gd name="connsiteY539" fmla="*/ 341597 h 685037"/>
                  <a:gd name="connsiteX540" fmla="*/ 787377 w 1106381"/>
                  <a:gd name="connsiteY540" fmla="*/ 337078 h 685037"/>
                  <a:gd name="connsiteX541" fmla="*/ 787377 w 1106381"/>
                  <a:gd name="connsiteY541" fmla="*/ 337078 h 685037"/>
                  <a:gd name="connsiteX542" fmla="*/ 786474 w 1106381"/>
                  <a:gd name="connsiteY542" fmla="*/ 336175 h 685037"/>
                  <a:gd name="connsiteX543" fmla="*/ 786474 w 1106381"/>
                  <a:gd name="connsiteY543" fmla="*/ 330752 h 685037"/>
                  <a:gd name="connsiteX544" fmla="*/ 786474 w 1106381"/>
                  <a:gd name="connsiteY544" fmla="*/ 330752 h 685037"/>
                  <a:gd name="connsiteX545" fmla="*/ 783762 w 1106381"/>
                  <a:gd name="connsiteY545" fmla="*/ 333464 h 685037"/>
                  <a:gd name="connsiteX546" fmla="*/ 784666 w 1106381"/>
                  <a:gd name="connsiteY546" fmla="*/ 328945 h 685037"/>
                  <a:gd name="connsiteX547" fmla="*/ 782859 w 1106381"/>
                  <a:gd name="connsiteY547" fmla="*/ 330752 h 685037"/>
                  <a:gd name="connsiteX548" fmla="*/ 781955 w 1106381"/>
                  <a:gd name="connsiteY548" fmla="*/ 332560 h 685037"/>
                  <a:gd name="connsiteX549" fmla="*/ 782859 w 1106381"/>
                  <a:gd name="connsiteY549" fmla="*/ 327138 h 685037"/>
                  <a:gd name="connsiteX550" fmla="*/ 779244 w 1106381"/>
                  <a:gd name="connsiteY550" fmla="*/ 331656 h 685037"/>
                  <a:gd name="connsiteX551" fmla="*/ 781051 w 1106381"/>
                  <a:gd name="connsiteY551" fmla="*/ 324427 h 685037"/>
                  <a:gd name="connsiteX552" fmla="*/ 779244 w 1106381"/>
                  <a:gd name="connsiteY552" fmla="*/ 326234 h 685037"/>
                  <a:gd name="connsiteX553" fmla="*/ 780148 w 1106381"/>
                  <a:gd name="connsiteY553" fmla="*/ 319908 h 685037"/>
                  <a:gd name="connsiteX554" fmla="*/ 777437 w 1106381"/>
                  <a:gd name="connsiteY554" fmla="*/ 322619 h 685037"/>
                  <a:gd name="connsiteX555" fmla="*/ 778340 w 1106381"/>
                  <a:gd name="connsiteY555" fmla="*/ 317197 h 685037"/>
                  <a:gd name="connsiteX556" fmla="*/ 773822 w 1106381"/>
                  <a:gd name="connsiteY556" fmla="*/ 320812 h 685037"/>
                  <a:gd name="connsiteX557" fmla="*/ 774725 w 1106381"/>
                  <a:gd name="connsiteY557" fmla="*/ 316293 h 685037"/>
                  <a:gd name="connsiteX558" fmla="*/ 771111 w 1106381"/>
                  <a:gd name="connsiteY558" fmla="*/ 319004 h 685037"/>
                  <a:gd name="connsiteX559" fmla="*/ 772918 w 1106381"/>
                  <a:gd name="connsiteY559" fmla="*/ 312679 h 685037"/>
                  <a:gd name="connsiteX560" fmla="*/ 772014 w 1106381"/>
                  <a:gd name="connsiteY560" fmla="*/ 313582 h 685037"/>
                  <a:gd name="connsiteX561" fmla="*/ 771111 w 1106381"/>
                  <a:gd name="connsiteY561" fmla="*/ 313582 h 685037"/>
                  <a:gd name="connsiteX562" fmla="*/ 760266 w 1106381"/>
                  <a:gd name="connsiteY562" fmla="*/ 325330 h 685037"/>
                  <a:gd name="connsiteX563" fmla="*/ 747615 w 1106381"/>
                  <a:gd name="connsiteY563" fmla="*/ 343404 h 685037"/>
                  <a:gd name="connsiteX564" fmla="*/ 722311 w 1106381"/>
                  <a:gd name="connsiteY564" fmla="*/ 378648 h 685037"/>
                  <a:gd name="connsiteX565" fmla="*/ 736770 w 1106381"/>
                  <a:gd name="connsiteY565" fmla="*/ 387685 h 685037"/>
                  <a:gd name="connsiteX566" fmla="*/ 753037 w 1106381"/>
                  <a:gd name="connsiteY566" fmla="*/ 395819 h 685037"/>
                  <a:gd name="connsiteX567" fmla="*/ 759363 w 1106381"/>
                  <a:gd name="connsiteY567" fmla="*/ 401241 h 685037"/>
                  <a:gd name="connsiteX568" fmla="*/ 780148 w 1106381"/>
                  <a:gd name="connsiteY568" fmla="*/ 416604 h 685037"/>
                  <a:gd name="connsiteX569" fmla="*/ 768400 w 1106381"/>
                  <a:gd name="connsiteY569" fmla="*/ 412085 h 685037"/>
                  <a:gd name="connsiteX570" fmla="*/ 764785 w 1106381"/>
                  <a:gd name="connsiteY570" fmla="*/ 410278 h 685037"/>
                  <a:gd name="connsiteX571" fmla="*/ 763881 w 1106381"/>
                  <a:gd name="connsiteY571" fmla="*/ 410278 h 685037"/>
                  <a:gd name="connsiteX572" fmla="*/ 763881 w 1106381"/>
                  <a:gd name="connsiteY572" fmla="*/ 410278 h 685037"/>
                  <a:gd name="connsiteX573" fmla="*/ 757555 w 1106381"/>
                  <a:gd name="connsiteY573" fmla="*/ 408470 h 685037"/>
                  <a:gd name="connsiteX574" fmla="*/ 757555 w 1106381"/>
                  <a:gd name="connsiteY574" fmla="*/ 408470 h 685037"/>
                  <a:gd name="connsiteX575" fmla="*/ 756652 w 1106381"/>
                  <a:gd name="connsiteY575" fmla="*/ 408470 h 685037"/>
                  <a:gd name="connsiteX576" fmla="*/ 754844 w 1106381"/>
                  <a:gd name="connsiteY576" fmla="*/ 407567 h 685037"/>
                  <a:gd name="connsiteX577" fmla="*/ 750326 w 1106381"/>
                  <a:gd name="connsiteY577" fmla="*/ 405759 h 685037"/>
                  <a:gd name="connsiteX578" fmla="*/ 746711 w 1106381"/>
                  <a:gd name="connsiteY578" fmla="*/ 402144 h 685037"/>
                  <a:gd name="connsiteX579" fmla="*/ 746711 w 1106381"/>
                  <a:gd name="connsiteY579" fmla="*/ 402144 h 685037"/>
                  <a:gd name="connsiteX580" fmla="*/ 744904 w 1106381"/>
                  <a:gd name="connsiteY580" fmla="*/ 401241 h 685037"/>
                  <a:gd name="connsiteX581" fmla="*/ 739481 w 1106381"/>
                  <a:gd name="connsiteY581" fmla="*/ 400337 h 685037"/>
                  <a:gd name="connsiteX582" fmla="*/ 738578 w 1106381"/>
                  <a:gd name="connsiteY582" fmla="*/ 400337 h 685037"/>
                  <a:gd name="connsiteX583" fmla="*/ 738578 w 1106381"/>
                  <a:gd name="connsiteY583" fmla="*/ 400337 h 685037"/>
                  <a:gd name="connsiteX584" fmla="*/ 734059 w 1106381"/>
                  <a:gd name="connsiteY584" fmla="*/ 400337 h 685037"/>
                  <a:gd name="connsiteX585" fmla="*/ 734059 w 1106381"/>
                  <a:gd name="connsiteY585" fmla="*/ 400337 h 685037"/>
                  <a:gd name="connsiteX586" fmla="*/ 727733 w 1106381"/>
                  <a:gd name="connsiteY586" fmla="*/ 400337 h 685037"/>
                  <a:gd name="connsiteX587" fmla="*/ 725022 w 1106381"/>
                  <a:gd name="connsiteY587" fmla="*/ 400337 h 685037"/>
                  <a:gd name="connsiteX588" fmla="*/ 715985 w 1106381"/>
                  <a:gd name="connsiteY588" fmla="*/ 415700 h 685037"/>
                  <a:gd name="connsiteX589" fmla="*/ 706948 w 1106381"/>
                  <a:gd name="connsiteY589" fmla="*/ 431966 h 685037"/>
                  <a:gd name="connsiteX590" fmla="*/ 715985 w 1106381"/>
                  <a:gd name="connsiteY590" fmla="*/ 485284 h 685037"/>
                  <a:gd name="connsiteX591" fmla="*/ 720504 w 1106381"/>
                  <a:gd name="connsiteY591" fmla="*/ 511492 h 685037"/>
                  <a:gd name="connsiteX592" fmla="*/ 724119 w 1106381"/>
                  <a:gd name="connsiteY592" fmla="*/ 539506 h 685037"/>
                  <a:gd name="connsiteX593" fmla="*/ 815392 w 1106381"/>
                  <a:gd name="connsiteY593" fmla="*/ 538602 h 685037"/>
                  <a:gd name="connsiteX594" fmla="*/ 815392 w 1106381"/>
                  <a:gd name="connsiteY594" fmla="*/ 538602 h 685037"/>
                  <a:gd name="connsiteX595" fmla="*/ 866902 w 1106381"/>
                  <a:gd name="connsiteY595" fmla="*/ 538602 h 685037"/>
                  <a:gd name="connsiteX596" fmla="*/ 946428 w 1106381"/>
                  <a:gd name="connsiteY596" fmla="*/ 538602 h 685037"/>
                  <a:gd name="connsiteX597" fmla="*/ 964501 w 1106381"/>
                  <a:gd name="connsiteY597" fmla="*/ 419315 h 685037"/>
                  <a:gd name="connsiteX598" fmla="*/ 958176 w 1106381"/>
                  <a:gd name="connsiteY598" fmla="*/ 478959 h 685037"/>
                  <a:gd name="connsiteX599" fmla="*/ 951850 w 1106381"/>
                  <a:gd name="connsiteY599" fmla="*/ 537699 h 685037"/>
                  <a:gd name="connsiteX600" fmla="*/ 970827 w 1106381"/>
                  <a:gd name="connsiteY600" fmla="*/ 537699 h 685037"/>
                  <a:gd name="connsiteX601" fmla="*/ 979864 w 1106381"/>
                  <a:gd name="connsiteY601" fmla="*/ 507877 h 685037"/>
                  <a:gd name="connsiteX602" fmla="*/ 985287 w 1106381"/>
                  <a:gd name="connsiteY602" fmla="*/ 501551 h 685037"/>
                  <a:gd name="connsiteX603" fmla="*/ 1009686 w 1106381"/>
                  <a:gd name="connsiteY603" fmla="*/ 491610 h 685037"/>
                  <a:gd name="connsiteX604" fmla="*/ 993420 w 1106381"/>
                  <a:gd name="connsiteY604" fmla="*/ 452751 h 685037"/>
                  <a:gd name="connsiteX605" fmla="*/ 991612 w 1106381"/>
                  <a:gd name="connsiteY605" fmla="*/ 465403 h 685037"/>
                  <a:gd name="connsiteX606" fmla="*/ 992516 w 1106381"/>
                  <a:gd name="connsiteY606" fmla="*/ 438292 h 685037"/>
                  <a:gd name="connsiteX607" fmla="*/ 988901 w 1106381"/>
                  <a:gd name="connsiteY607" fmla="*/ 429255 h 685037"/>
                  <a:gd name="connsiteX608" fmla="*/ 980768 w 1106381"/>
                  <a:gd name="connsiteY608" fmla="*/ 426544 h 685037"/>
                  <a:gd name="connsiteX609" fmla="*/ 972635 w 1106381"/>
                  <a:gd name="connsiteY609" fmla="*/ 455462 h 685037"/>
                  <a:gd name="connsiteX610" fmla="*/ 979864 w 1106381"/>
                  <a:gd name="connsiteY610" fmla="*/ 398530 h 685037"/>
                  <a:gd name="connsiteX611" fmla="*/ 975346 w 1106381"/>
                  <a:gd name="connsiteY611" fmla="*/ 384974 h 685037"/>
                  <a:gd name="connsiteX612" fmla="*/ 958176 w 1106381"/>
                  <a:gd name="connsiteY612" fmla="*/ 366900 h 685037"/>
                  <a:gd name="connsiteX613" fmla="*/ 932872 w 1106381"/>
                  <a:gd name="connsiteY613" fmla="*/ 356960 h 685037"/>
                  <a:gd name="connsiteX614" fmla="*/ 907569 w 1106381"/>
                  <a:gd name="connsiteY614" fmla="*/ 347019 h 685037"/>
                  <a:gd name="connsiteX615" fmla="*/ 895821 w 1106381"/>
                  <a:gd name="connsiteY615" fmla="*/ 341597 h 685037"/>
                  <a:gd name="connsiteX616" fmla="*/ 870517 w 1106381"/>
                  <a:gd name="connsiteY616" fmla="*/ 331656 h 685037"/>
                  <a:gd name="connsiteX617" fmla="*/ 843406 w 1106381"/>
                  <a:gd name="connsiteY617" fmla="*/ 322619 h 685037"/>
                  <a:gd name="connsiteX618" fmla="*/ 830755 w 1106381"/>
                  <a:gd name="connsiteY618" fmla="*/ 317197 h 685037"/>
                  <a:gd name="connsiteX619" fmla="*/ 847925 w 1106381"/>
                  <a:gd name="connsiteY619" fmla="*/ 345212 h 685037"/>
                  <a:gd name="connsiteX620" fmla="*/ 857865 w 1106381"/>
                  <a:gd name="connsiteY620" fmla="*/ 365093 h 685037"/>
                  <a:gd name="connsiteX621" fmla="*/ 846117 w 1106381"/>
                  <a:gd name="connsiteY621" fmla="*/ 377745 h 685037"/>
                  <a:gd name="connsiteX622" fmla="*/ 859673 w 1106381"/>
                  <a:gd name="connsiteY622" fmla="*/ 387685 h 685037"/>
                  <a:gd name="connsiteX623" fmla="*/ 873228 w 1106381"/>
                  <a:gd name="connsiteY623" fmla="*/ 399433 h 685037"/>
                  <a:gd name="connsiteX624" fmla="*/ 875036 w 1106381"/>
                  <a:gd name="connsiteY624" fmla="*/ 447329 h 685037"/>
                  <a:gd name="connsiteX625" fmla="*/ 872325 w 1106381"/>
                  <a:gd name="connsiteY625" fmla="*/ 469018 h 685037"/>
                  <a:gd name="connsiteX626" fmla="*/ 869613 w 1106381"/>
                  <a:gd name="connsiteY626" fmla="*/ 491610 h 685037"/>
                  <a:gd name="connsiteX627" fmla="*/ 865999 w 1106381"/>
                  <a:gd name="connsiteY627" fmla="*/ 531373 h 685037"/>
                  <a:gd name="connsiteX628" fmla="*/ 865095 w 1106381"/>
                  <a:gd name="connsiteY628" fmla="*/ 536795 h 685037"/>
                  <a:gd name="connsiteX629" fmla="*/ 866902 w 1106381"/>
                  <a:gd name="connsiteY629" fmla="*/ 538602 h 685037"/>
                  <a:gd name="connsiteX630" fmla="*/ 866902 w 1106381"/>
                  <a:gd name="connsiteY630" fmla="*/ 538602 h 685037"/>
                  <a:gd name="connsiteX631" fmla="*/ 1085597 w 1106381"/>
                  <a:gd name="connsiteY631" fmla="*/ 515106 h 685037"/>
                  <a:gd name="connsiteX632" fmla="*/ 1080174 w 1106381"/>
                  <a:gd name="connsiteY632" fmla="*/ 511492 h 685037"/>
                  <a:gd name="connsiteX633" fmla="*/ 1096441 w 1106381"/>
                  <a:gd name="connsiteY633" fmla="*/ 520528 h 685037"/>
                  <a:gd name="connsiteX634" fmla="*/ 1104574 w 1106381"/>
                  <a:gd name="connsiteY634" fmla="*/ 537699 h 685037"/>
                  <a:gd name="connsiteX635" fmla="*/ 1096441 w 1106381"/>
                  <a:gd name="connsiteY635" fmla="*/ 537699 h 685037"/>
                  <a:gd name="connsiteX636" fmla="*/ 1098248 w 1106381"/>
                  <a:gd name="connsiteY636" fmla="*/ 535891 h 685037"/>
                  <a:gd name="connsiteX637" fmla="*/ 1097345 w 1106381"/>
                  <a:gd name="connsiteY637" fmla="*/ 535891 h 685037"/>
                  <a:gd name="connsiteX638" fmla="*/ 1094634 w 1106381"/>
                  <a:gd name="connsiteY638" fmla="*/ 534988 h 685037"/>
                  <a:gd name="connsiteX639" fmla="*/ 1095537 w 1106381"/>
                  <a:gd name="connsiteY639" fmla="*/ 532277 h 685037"/>
                  <a:gd name="connsiteX640" fmla="*/ 1080174 w 1106381"/>
                  <a:gd name="connsiteY640" fmla="*/ 537699 h 685037"/>
                  <a:gd name="connsiteX641" fmla="*/ 1084693 w 1106381"/>
                  <a:gd name="connsiteY641" fmla="*/ 534988 h 685037"/>
                  <a:gd name="connsiteX642" fmla="*/ 1081078 w 1106381"/>
                  <a:gd name="connsiteY642" fmla="*/ 534988 h 685037"/>
                  <a:gd name="connsiteX643" fmla="*/ 1081982 w 1106381"/>
                  <a:gd name="connsiteY643" fmla="*/ 532277 h 685037"/>
                  <a:gd name="connsiteX644" fmla="*/ 1077464 w 1106381"/>
                  <a:gd name="connsiteY644" fmla="*/ 534084 h 685037"/>
                  <a:gd name="connsiteX645" fmla="*/ 1077464 w 1106381"/>
                  <a:gd name="connsiteY645" fmla="*/ 530469 h 685037"/>
                  <a:gd name="connsiteX646" fmla="*/ 1077464 w 1106381"/>
                  <a:gd name="connsiteY646" fmla="*/ 529565 h 685037"/>
                  <a:gd name="connsiteX647" fmla="*/ 1073849 w 1106381"/>
                  <a:gd name="connsiteY647" fmla="*/ 534084 h 685037"/>
                  <a:gd name="connsiteX648" fmla="*/ 1073849 w 1106381"/>
                  <a:gd name="connsiteY648" fmla="*/ 527758 h 685037"/>
                  <a:gd name="connsiteX649" fmla="*/ 1068427 w 1106381"/>
                  <a:gd name="connsiteY649" fmla="*/ 545832 h 685037"/>
                  <a:gd name="connsiteX650" fmla="*/ 1064812 w 1106381"/>
                  <a:gd name="connsiteY650" fmla="*/ 541314 h 685037"/>
                  <a:gd name="connsiteX651" fmla="*/ 1066619 w 1106381"/>
                  <a:gd name="connsiteY651" fmla="*/ 567521 h 685037"/>
                  <a:gd name="connsiteX652" fmla="*/ 1054871 w 1106381"/>
                  <a:gd name="connsiteY652" fmla="*/ 566617 h 685037"/>
                  <a:gd name="connsiteX653" fmla="*/ 1053967 w 1106381"/>
                  <a:gd name="connsiteY653" fmla="*/ 564810 h 685037"/>
                  <a:gd name="connsiteX654" fmla="*/ 1053064 w 1106381"/>
                  <a:gd name="connsiteY654" fmla="*/ 561195 h 685037"/>
                  <a:gd name="connsiteX655" fmla="*/ 1044027 w 1106381"/>
                  <a:gd name="connsiteY655" fmla="*/ 543121 h 685037"/>
                  <a:gd name="connsiteX656" fmla="*/ 1053064 w 1106381"/>
                  <a:gd name="connsiteY656" fmla="*/ 513299 h 685037"/>
                  <a:gd name="connsiteX657" fmla="*/ 1068427 w 1106381"/>
                  <a:gd name="connsiteY657" fmla="*/ 517817 h 685037"/>
                  <a:gd name="connsiteX658" fmla="*/ 1064812 w 1106381"/>
                  <a:gd name="connsiteY658" fmla="*/ 514203 h 685037"/>
                  <a:gd name="connsiteX659" fmla="*/ 1081078 w 1106381"/>
                  <a:gd name="connsiteY659" fmla="*/ 517817 h 685037"/>
                  <a:gd name="connsiteX660" fmla="*/ 1080174 w 1106381"/>
                  <a:gd name="connsiteY660" fmla="*/ 516010 h 685037"/>
                  <a:gd name="connsiteX661" fmla="*/ 1085597 w 1106381"/>
                  <a:gd name="connsiteY661" fmla="*/ 515106 h 685037"/>
                  <a:gd name="connsiteX662" fmla="*/ 1085597 w 1106381"/>
                  <a:gd name="connsiteY662" fmla="*/ 515106 h 685037"/>
                  <a:gd name="connsiteX663" fmla="*/ 1034086 w 1106381"/>
                  <a:gd name="connsiteY663" fmla="*/ 583787 h 685037"/>
                  <a:gd name="connsiteX664" fmla="*/ 1025953 w 1106381"/>
                  <a:gd name="connsiteY664" fmla="*/ 559387 h 685037"/>
                  <a:gd name="connsiteX665" fmla="*/ 1025049 w 1106381"/>
                  <a:gd name="connsiteY665" fmla="*/ 549447 h 685037"/>
                  <a:gd name="connsiteX666" fmla="*/ 1019627 w 1106381"/>
                  <a:gd name="connsiteY666" fmla="*/ 514203 h 685037"/>
                  <a:gd name="connsiteX667" fmla="*/ 1031375 w 1106381"/>
                  <a:gd name="connsiteY667" fmla="*/ 506973 h 685037"/>
                  <a:gd name="connsiteX668" fmla="*/ 1047641 w 1106381"/>
                  <a:gd name="connsiteY668" fmla="*/ 502455 h 685037"/>
                  <a:gd name="connsiteX669" fmla="*/ 1063908 w 1106381"/>
                  <a:gd name="connsiteY669" fmla="*/ 501551 h 685037"/>
                  <a:gd name="connsiteX670" fmla="*/ 1075656 w 1106381"/>
                  <a:gd name="connsiteY670" fmla="*/ 508780 h 685037"/>
                  <a:gd name="connsiteX671" fmla="*/ 1061197 w 1106381"/>
                  <a:gd name="connsiteY671" fmla="*/ 510588 h 685037"/>
                  <a:gd name="connsiteX672" fmla="*/ 1050353 w 1106381"/>
                  <a:gd name="connsiteY672" fmla="*/ 516010 h 685037"/>
                  <a:gd name="connsiteX673" fmla="*/ 1042219 w 1106381"/>
                  <a:gd name="connsiteY673" fmla="*/ 542217 h 685037"/>
                  <a:gd name="connsiteX674" fmla="*/ 1044930 w 1106381"/>
                  <a:gd name="connsiteY674" fmla="*/ 554869 h 685037"/>
                  <a:gd name="connsiteX675" fmla="*/ 1049449 w 1106381"/>
                  <a:gd name="connsiteY675" fmla="*/ 567521 h 685037"/>
                  <a:gd name="connsiteX676" fmla="*/ 1034086 w 1106381"/>
                  <a:gd name="connsiteY676" fmla="*/ 583787 h 685037"/>
                  <a:gd name="connsiteX677" fmla="*/ 1034086 w 1106381"/>
                  <a:gd name="connsiteY677" fmla="*/ 583787 h 685037"/>
                  <a:gd name="connsiteX678" fmla="*/ 1000649 w 1106381"/>
                  <a:gd name="connsiteY678" fmla="*/ 503358 h 685037"/>
                  <a:gd name="connsiteX679" fmla="*/ 1000649 w 1106381"/>
                  <a:gd name="connsiteY679" fmla="*/ 503358 h 685037"/>
                  <a:gd name="connsiteX680" fmla="*/ 991612 w 1106381"/>
                  <a:gd name="connsiteY680" fmla="*/ 524143 h 685037"/>
                  <a:gd name="connsiteX681" fmla="*/ 1002457 w 1106381"/>
                  <a:gd name="connsiteY681" fmla="*/ 561195 h 685037"/>
                  <a:gd name="connsiteX682" fmla="*/ 1004264 w 1106381"/>
                  <a:gd name="connsiteY682" fmla="*/ 575654 h 685037"/>
                  <a:gd name="connsiteX683" fmla="*/ 999746 w 1106381"/>
                  <a:gd name="connsiteY683" fmla="*/ 584691 h 685037"/>
                  <a:gd name="connsiteX684" fmla="*/ 991612 w 1106381"/>
                  <a:gd name="connsiteY684" fmla="*/ 584691 h 685037"/>
                  <a:gd name="connsiteX685" fmla="*/ 987998 w 1106381"/>
                  <a:gd name="connsiteY685" fmla="*/ 580172 h 685037"/>
                  <a:gd name="connsiteX686" fmla="*/ 981672 w 1106381"/>
                  <a:gd name="connsiteY686" fmla="*/ 570232 h 685037"/>
                  <a:gd name="connsiteX687" fmla="*/ 978057 w 1106381"/>
                  <a:gd name="connsiteY687" fmla="*/ 558484 h 685037"/>
                  <a:gd name="connsiteX688" fmla="*/ 970827 w 1106381"/>
                  <a:gd name="connsiteY688" fmla="*/ 533180 h 685037"/>
                  <a:gd name="connsiteX689" fmla="*/ 977153 w 1106381"/>
                  <a:gd name="connsiteY689" fmla="*/ 512395 h 685037"/>
                  <a:gd name="connsiteX690" fmla="*/ 1000649 w 1106381"/>
                  <a:gd name="connsiteY690" fmla="*/ 503358 h 685037"/>
                  <a:gd name="connsiteX691" fmla="*/ 1000649 w 1106381"/>
                  <a:gd name="connsiteY691" fmla="*/ 503358 h 685037"/>
                  <a:gd name="connsiteX692" fmla="*/ 332818 w 1106381"/>
                  <a:gd name="connsiteY692" fmla="*/ 529565 h 685037"/>
                  <a:gd name="connsiteX693" fmla="*/ 302093 w 1106381"/>
                  <a:gd name="connsiteY693" fmla="*/ 509684 h 685037"/>
                  <a:gd name="connsiteX694" fmla="*/ 291248 w 1106381"/>
                  <a:gd name="connsiteY694" fmla="*/ 503358 h 685037"/>
                  <a:gd name="connsiteX695" fmla="*/ 315648 w 1106381"/>
                  <a:gd name="connsiteY695" fmla="*/ 504262 h 685037"/>
                  <a:gd name="connsiteX696" fmla="*/ 323782 w 1106381"/>
                  <a:gd name="connsiteY696" fmla="*/ 510588 h 685037"/>
                  <a:gd name="connsiteX697" fmla="*/ 332818 w 1106381"/>
                  <a:gd name="connsiteY697" fmla="*/ 529565 h 685037"/>
                  <a:gd name="connsiteX698" fmla="*/ 332818 w 1106381"/>
                  <a:gd name="connsiteY698" fmla="*/ 529565 h 685037"/>
                  <a:gd name="connsiteX699" fmla="*/ 996131 w 1106381"/>
                  <a:gd name="connsiteY699" fmla="*/ 497936 h 685037"/>
                  <a:gd name="connsiteX700" fmla="*/ 1006975 w 1106381"/>
                  <a:gd name="connsiteY700" fmla="*/ 495225 h 685037"/>
                  <a:gd name="connsiteX701" fmla="*/ 1017820 w 1106381"/>
                  <a:gd name="connsiteY701" fmla="*/ 497032 h 685037"/>
                  <a:gd name="connsiteX702" fmla="*/ 1006071 w 1106381"/>
                  <a:gd name="connsiteY702" fmla="*/ 502455 h 685037"/>
                  <a:gd name="connsiteX703" fmla="*/ 990709 w 1106381"/>
                  <a:gd name="connsiteY703" fmla="*/ 503358 h 685037"/>
                  <a:gd name="connsiteX704" fmla="*/ 1002457 w 1106381"/>
                  <a:gd name="connsiteY704" fmla="*/ 500647 h 685037"/>
                  <a:gd name="connsiteX705" fmla="*/ 996131 w 1106381"/>
                  <a:gd name="connsiteY705" fmla="*/ 497936 h 685037"/>
                  <a:gd name="connsiteX706" fmla="*/ 996131 w 1106381"/>
                  <a:gd name="connsiteY706" fmla="*/ 497936 h 685037"/>
                  <a:gd name="connsiteX707" fmla="*/ 996131 w 1106381"/>
                  <a:gd name="connsiteY707" fmla="*/ 497936 h 685037"/>
                  <a:gd name="connsiteX708" fmla="*/ 84302 w 1106381"/>
                  <a:gd name="connsiteY708" fmla="*/ 534988 h 685037"/>
                  <a:gd name="connsiteX709" fmla="*/ 82495 w 1106381"/>
                  <a:gd name="connsiteY709" fmla="*/ 528662 h 685037"/>
                  <a:gd name="connsiteX710" fmla="*/ 78880 w 1106381"/>
                  <a:gd name="connsiteY710" fmla="*/ 524143 h 685037"/>
                  <a:gd name="connsiteX711" fmla="*/ 77976 w 1106381"/>
                  <a:gd name="connsiteY711" fmla="*/ 517817 h 685037"/>
                  <a:gd name="connsiteX712" fmla="*/ 87013 w 1106381"/>
                  <a:gd name="connsiteY712" fmla="*/ 510588 h 685037"/>
                  <a:gd name="connsiteX713" fmla="*/ 120450 w 1106381"/>
                  <a:gd name="connsiteY713" fmla="*/ 486188 h 685037"/>
                  <a:gd name="connsiteX714" fmla="*/ 130391 w 1106381"/>
                  <a:gd name="connsiteY714" fmla="*/ 478959 h 685037"/>
                  <a:gd name="connsiteX715" fmla="*/ 157502 w 1106381"/>
                  <a:gd name="connsiteY715" fmla="*/ 457270 h 685037"/>
                  <a:gd name="connsiteX716" fmla="*/ 166539 w 1106381"/>
                  <a:gd name="connsiteY716" fmla="*/ 450944 h 685037"/>
                  <a:gd name="connsiteX717" fmla="*/ 179190 w 1106381"/>
                  <a:gd name="connsiteY717" fmla="*/ 447329 h 685037"/>
                  <a:gd name="connsiteX718" fmla="*/ 209916 w 1106381"/>
                  <a:gd name="connsiteY718" fmla="*/ 448233 h 685037"/>
                  <a:gd name="connsiteX719" fmla="*/ 221664 w 1106381"/>
                  <a:gd name="connsiteY719" fmla="*/ 453655 h 685037"/>
                  <a:gd name="connsiteX720" fmla="*/ 229797 w 1106381"/>
                  <a:gd name="connsiteY720" fmla="*/ 460885 h 685037"/>
                  <a:gd name="connsiteX721" fmla="*/ 221664 w 1106381"/>
                  <a:gd name="connsiteY721" fmla="*/ 454559 h 685037"/>
                  <a:gd name="connsiteX722" fmla="*/ 184612 w 1106381"/>
                  <a:gd name="connsiteY722" fmla="*/ 450944 h 685037"/>
                  <a:gd name="connsiteX723" fmla="*/ 162924 w 1106381"/>
                  <a:gd name="connsiteY723" fmla="*/ 458174 h 685037"/>
                  <a:gd name="connsiteX724" fmla="*/ 145754 w 1106381"/>
                  <a:gd name="connsiteY724" fmla="*/ 469922 h 685037"/>
                  <a:gd name="connsiteX725" fmla="*/ 138524 w 1106381"/>
                  <a:gd name="connsiteY725" fmla="*/ 477151 h 685037"/>
                  <a:gd name="connsiteX726" fmla="*/ 124969 w 1106381"/>
                  <a:gd name="connsiteY726" fmla="*/ 492514 h 685037"/>
                  <a:gd name="connsiteX727" fmla="*/ 109606 w 1106381"/>
                  <a:gd name="connsiteY727" fmla="*/ 506069 h 685037"/>
                  <a:gd name="connsiteX728" fmla="*/ 102376 w 1106381"/>
                  <a:gd name="connsiteY728" fmla="*/ 512395 h 685037"/>
                  <a:gd name="connsiteX729" fmla="*/ 94243 w 1106381"/>
                  <a:gd name="connsiteY729" fmla="*/ 518721 h 685037"/>
                  <a:gd name="connsiteX730" fmla="*/ 86110 w 1106381"/>
                  <a:gd name="connsiteY730" fmla="*/ 525047 h 685037"/>
                  <a:gd name="connsiteX731" fmla="*/ 93339 w 1106381"/>
                  <a:gd name="connsiteY731" fmla="*/ 529565 h 685037"/>
                  <a:gd name="connsiteX732" fmla="*/ 89724 w 1106381"/>
                  <a:gd name="connsiteY732" fmla="*/ 525047 h 685037"/>
                  <a:gd name="connsiteX733" fmla="*/ 103280 w 1106381"/>
                  <a:gd name="connsiteY733" fmla="*/ 516010 h 685037"/>
                  <a:gd name="connsiteX734" fmla="*/ 96954 w 1106381"/>
                  <a:gd name="connsiteY734" fmla="*/ 521432 h 685037"/>
                  <a:gd name="connsiteX735" fmla="*/ 110509 w 1106381"/>
                  <a:gd name="connsiteY735" fmla="*/ 516010 h 685037"/>
                  <a:gd name="connsiteX736" fmla="*/ 114124 w 1106381"/>
                  <a:gd name="connsiteY736" fmla="*/ 515106 h 685037"/>
                  <a:gd name="connsiteX737" fmla="*/ 120450 w 1106381"/>
                  <a:gd name="connsiteY737" fmla="*/ 514203 h 685037"/>
                  <a:gd name="connsiteX738" fmla="*/ 124065 w 1106381"/>
                  <a:gd name="connsiteY738" fmla="*/ 513299 h 685037"/>
                  <a:gd name="connsiteX739" fmla="*/ 121354 w 1106381"/>
                  <a:gd name="connsiteY739" fmla="*/ 516010 h 685037"/>
                  <a:gd name="connsiteX740" fmla="*/ 128583 w 1106381"/>
                  <a:gd name="connsiteY740" fmla="*/ 513299 h 685037"/>
                  <a:gd name="connsiteX741" fmla="*/ 126776 w 1106381"/>
                  <a:gd name="connsiteY741" fmla="*/ 516914 h 685037"/>
                  <a:gd name="connsiteX742" fmla="*/ 134909 w 1106381"/>
                  <a:gd name="connsiteY742" fmla="*/ 512395 h 685037"/>
                  <a:gd name="connsiteX743" fmla="*/ 132198 w 1106381"/>
                  <a:gd name="connsiteY743" fmla="*/ 513299 h 685037"/>
                  <a:gd name="connsiteX744" fmla="*/ 135813 w 1106381"/>
                  <a:gd name="connsiteY744" fmla="*/ 511492 h 685037"/>
                  <a:gd name="connsiteX745" fmla="*/ 134005 w 1106381"/>
                  <a:gd name="connsiteY745" fmla="*/ 515106 h 685037"/>
                  <a:gd name="connsiteX746" fmla="*/ 141235 w 1106381"/>
                  <a:gd name="connsiteY746" fmla="*/ 510588 h 685037"/>
                  <a:gd name="connsiteX747" fmla="*/ 139428 w 1106381"/>
                  <a:gd name="connsiteY747" fmla="*/ 515106 h 685037"/>
                  <a:gd name="connsiteX748" fmla="*/ 149368 w 1106381"/>
                  <a:gd name="connsiteY748" fmla="*/ 506973 h 685037"/>
                  <a:gd name="connsiteX749" fmla="*/ 143946 w 1106381"/>
                  <a:gd name="connsiteY749" fmla="*/ 515106 h 685037"/>
                  <a:gd name="connsiteX750" fmla="*/ 144850 w 1106381"/>
                  <a:gd name="connsiteY750" fmla="*/ 515106 h 685037"/>
                  <a:gd name="connsiteX751" fmla="*/ 146657 w 1106381"/>
                  <a:gd name="connsiteY751" fmla="*/ 516010 h 685037"/>
                  <a:gd name="connsiteX752" fmla="*/ 146657 w 1106381"/>
                  <a:gd name="connsiteY752" fmla="*/ 516914 h 685037"/>
                  <a:gd name="connsiteX753" fmla="*/ 153887 w 1106381"/>
                  <a:gd name="connsiteY753" fmla="*/ 513299 h 685037"/>
                  <a:gd name="connsiteX754" fmla="*/ 153887 w 1106381"/>
                  <a:gd name="connsiteY754" fmla="*/ 516010 h 685037"/>
                  <a:gd name="connsiteX755" fmla="*/ 156598 w 1106381"/>
                  <a:gd name="connsiteY755" fmla="*/ 515106 h 685037"/>
                  <a:gd name="connsiteX756" fmla="*/ 159309 w 1106381"/>
                  <a:gd name="connsiteY756" fmla="*/ 525951 h 685037"/>
                  <a:gd name="connsiteX757" fmla="*/ 142139 w 1106381"/>
                  <a:gd name="connsiteY757" fmla="*/ 530469 h 685037"/>
                  <a:gd name="connsiteX758" fmla="*/ 123161 w 1106381"/>
                  <a:gd name="connsiteY758" fmla="*/ 534084 h 685037"/>
                  <a:gd name="connsiteX759" fmla="*/ 103280 w 1106381"/>
                  <a:gd name="connsiteY759" fmla="*/ 536795 h 685037"/>
                  <a:gd name="connsiteX760" fmla="*/ 93339 w 1106381"/>
                  <a:gd name="connsiteY760" fmla="*/ 536795 h 685037"/>
                  <a:gd name="connsiteX761" fmla="*/ 84302 w 1106381"/>
                  <a:gd name="connsiteY761" fmla="*/ 534988 h 685037"/>
                  <a:gd name="connsiteX762" fmla="*/ 84302 w 1106381"/>
                  <a:gd name="connsiteY762" fmla="*/ 534988 h 685037"/>
                  <a:gd name="connsiteX763" fmla="*/ 704237 w 1106381"/>
                  <a:gd name="connsiteY763" fmla="*/ 431063 h 685037"/>
                  <a:gd name="connsiteX764" fmla="*/ 699719 w 1106381"/>
                  <a:gd name="connsiteY764" fmla="*/ 430159 h 685037"/>
                  <a:gd name="connsiteX765" fmla="*/ 697008 w 1106381"/>
                  <a:gd name="connsiteY765" fmla="*/ 429255 h 685037"/>
                  <a:gd name="connsiteX766" fmla="*/ 665378 w 1106381"/>
                  <a:gd name="connsiteY766" fmla="*/ 433774 h 685037"/>
                  <a:gd name="connsiteX767" fmla="*/ 661764 w 1106381"/>
                  <a:gd name="connsiteY767" fmla="*/ 403952 h 685037"/>
                  <a:gd name="connsiteX768" fmla="*/ 664475 w 1106381"/>
                  <a:gd name="connsiteY768" fmla="*/ 386782 h 685037"/>
                  <a:gd name="connsiteX769" fmla="*/ 668089 w 1106381"/>
                  <a:gd name="connsiteY769" fmla="*/ 386782 h 685037"/>
                  <a:gd name="connsiteX770" fmla="*/ 668089 w 1106381"/>
                  <a:gd name="connsiteY770" fmla="*/ 386782 h 685037"/>
                  <a:gd name="connsiteX771" fmla="*/ 672608 w 1106381"/>
                  <a:gd name="connsiteY771" fmla="*/ 392204 h 685037"/>
                  <a:gd name="connsiteX772" fmla="*/ 670801 w 1106381"/>
                  <a:gd name="connsiteY772" fmla="*/ 384974 h 685037"/>
                  <a:gd name="connsiteX773" fmla="*/ 675319 w 1106381"/>
                  <a:gd name="connsiteY773" fmla="*/ 392204 h 685037"/>
                  <a:gd name="connsiteX774" fmla="*/ 673512 w 1106381"/>
                  <a:gd name="connsiteY774" fmla="*/ 385878 h 685037"/>
                  <a:gd name="connsiteX775" fmla="*/ 678030 w 1106381"/>
                  <a:gd name="connsiteY775" fmla="*/ 389493 h 685037"/>
                  <a:gd name="connsiteX776" fmla="*/ 677126 w 1106381"/>
                  <a:gd name="connsiteY776" fmla="*/ 384071 h 685037"/>
                  <a:gd name="connsiteX777" fmla="*/ 679837 w 1106381"/>
                  <a:gd name="connsiteY777" fmla="*/ 387685 h 685037"/>
                  <a:gd name="connsiteX778" fmla="*/ 682549 w 1106381"/>
                  <a:gd name="connsiteY778" fmla="*/ 391300 h 685037"/>
                  <a:gd name="connsiteX779" fmla="*/ 683452 w 1106381"/>
                  <a:gd name="connsiteY779" fmla="*/ 389493 h 685037"/>
                  <a:gd name="connsiteX780" fmla="*/ 682549 w 1106381"/>
                  <a:gd name="connsiteY780" fmla="*/ 386782 h 685037"/>
                  <a:gd name="connsiteX781" fmla="*/ 689778 w 1106381"/>
                  <a:gd name="connsiteY781" fmla="*/ 394011 h 685037"/>
                  <a:gd name="connsiteX782" fmla="*/ 686163 w 1106381"/>
                  <a:gd name="connsiteY782" fmla="*/ 388589 h 685037"/>
                  <a:gd name="connsiteX783" fmla="*/ 692489 w 1106381"/>
                  <a:gd name="connsiteY783" fmla="*/ 395819 h 685037"/>
                  <a:gd name="connsiteX784" fmla="*/ 688874 w 1106381"/>
                  <a:gd name="connsiteY784" fmla="*/ 388589 h 685037"/>
                  <a:gd name="connsiteX785" fmla="*/ 697008 w 1106381"/>
                  <a:gd name="connsiteY785" fmla="*/ 398530 h 685037"/>
                  <a:gd name="connsiteX786" fmla="*/ 692489 w 1106381"/>
                  <a:gd name="connsiteY786" fmla="*/ 389493 h 685037"/>
                  <a:gd name="connsiteX787" fmla="*/ 697008 w 1106381"/>
                  <a:gd name="connsiteY787" fmla="*/ 393107 h 685037"/>
                  <a:gd name="connsiteX788" fmla="*/ 695200 w 1106381"/>
                  <a:gd name="connsiteY788" fmla="*/ 389493 h 685037"/>
                  <a:gd name="connsiteX789" fmla="*/ 698815 w 1106381"/>
                  <a:gd name="connsiteY789" fmla="*/ 394011 h 685037"/>
                  <a:gd name="connsiteX790" fmla="*/ 702430 w 1106381"/>
                  <a:gd name="connsiteY790" fmla="*/ 397626 h 685037"/>
                  <a:gd name="connsiteX791" fmla="*/ 697911 w 1106381"/>
                  <a:gd name="connsiteY791" fmla="*/ 390396 h 685037"/>
                  <a:gd name="connsiteX792" fmla="*/ 705141 w 1106381"/>
                  <a:gd name="connsiteY792" fmla="*/ 397626 h 685037"/>
                  <a:gd name="connsiteX793" fmla="*/ 702430 w 1106381"/>
                  <a:gd name="connsiteY793" fmla="*/ 391300 h 685037"/>
                  <a:gd name="connsiteX794" fmla="*/ 704237 w 1106381"/>
                  <a:gd name="connsiteY794" fmla="*/ 393107 h 685037"/>
                  <a:gd name="connsiteX795" fmla="*/ 708756 w 1106381"/>
                  <a:gd name="connsiteY795" fmla="*/ 397626 h 685037"/>
                  <a:gd name="connsiteX796" fmla="*/ 706948 w 1106381"/>
                  <a:gd name="connsiteY796" fmla="*/ 390396 h 685037"/>
                  <a:gd name="connsiteX797" fmla="*/ 714178 w 1106381"/>
                  <a:gd name="connsiteY797" fmla="*/ 398530 h 685037"/>
                  <a:gd name="connsiteX798" fmla="*/ 712370 w 1106381"/>
                  <a:gd name="connsiteY798" fmla="*/ 393107 h 685037"/>
                  <a:gd name="connsiteX799" fmla="*/ 715985 w 1106381"/>
                  <a:gd name="connsiteY799" fmla="*/ 396722 h 685037"/>
                  <a:gd name="connsiteX800" fmla="*/ 715985 w 1106381"/>
                  <a:gd name="connsiteY800" fmla="*/ 394915 h 685037"/>
                  <a:gd name="connsiteX801" fmla="*/ 718696 w 1106381"/>
                  <a:gd name="connsiteY801" fmla="*/ 396722 h 685037"/>
                  <a:gd name="connsiteX802" fmla="*/ 711467 w 1106381"/>
                  <a:gd name="connsiteY802" fmla="*/ 414796 h 685037"/>
                  <a:gd name="connsiteX803" fmla="*/ 704237 w 1106381"/>
                  <a:gd name="connsiteY803" fmla="*/ 431063 h 685037"/>
                  <a:gd name="connsiteX804" fmla="*/ 704237 w 1106381"/>
                  <a:gd name="connsiteY804" fmla="*/ 431063 h 685037"/>
                  <a:gd name="connsiteX805" fmla="*/ 855154 w 1106381"/>
                  <a:gd name="connsiteY805" fmla="*/ 365093 h 685037"/>
                  <a:gd name="connsiteX806" fmla="*/ 841599 w 1106381"/>
                  <a:gd name="connsiteY806" fmla="*/ 372322 h 685037"/>
                  <a:gd name="connsiteX807" fmla="*/ 827140 w 1106381"/>
                  <a:gd name="connsiteY807" fmla="*/ 368708 h 685037"/>
                  <a:gd name="connsiteX808" fmla="*/ 820814 w 1106381"/>
                  <a:gd name="connsiteY808" fmla="*/ 363286 h 685037"/>
                  <a:gd name="connsiteX809" fmla="*/ 805451 w 1106381"/>
                  <a:gd name="connsiteY809" fmla="*/ 347923 h 685037"/>
                  <a:gd name="connsiteX810" fmla="*/ 812681 w 1106381"/>
                  <a:gd name="connsiteY810" fmla="*/ 357863 h 685037"/>
                  <a:gd name="connsiteX811" fmla="*/ 838888 w 1106381"/>
                  <a:gd name="connsiteY811" fmla="*/ 381359 h 685037"/>
                  <a:gd name="connsiteX812" fmla="*/ 858769 w 1106381"/>
                  <a:gd name="connsiteY812" fmla="*/ 394915 h 685037"/>
                  <a:gd name="connsiteX813" fmla="*/ 871421 w 1106381"/>
                  <a:gd name="connsiteY813" fmla="*/ 415700 h 685037"/>
                  <a:gd name="connsiteX814" fmla="*/ 865095 w 1106381"/>
                  <a:gd name="connsiteY814" fmla="*/ 508780 h 685037"/>
                  <a:gd name="connsiteX815" fmla="*/ 862384 w 1106381"/>
                  <a:gd name="connsiteY815" fmla="*/ 539506 h 685037"/>
                  <a:gd name="connsiteX816" fmla="*/ 818103 w 1106381"/>
                  <a:gd name="connsiteY816" fmla="*/ 538602 h 685037"/>
                  <a:gd name="connsiteX817" fmla="*/ 817199 w 1106381"/>
                  <a:gd name="connsiteY817" fmla="*/ 520528 h 685037"/>
                  <a:gd name="connsiteX818" fmla="*/ 811777 w 1106381"/>
                  <a:gd name="connsiteY818" fmla="*/ 469922 h 685037"/>
                  <a:gd name="connsiteX819" fmla="*/ 804547 w 1106381"/>
                  <a:gd name="connsiteY819" fmla="*/ 403048 h 685037"/>
                  <a:gd name="connsiteX820" fmla="*/ 793703 w 1106381"/>
                  <a:gd name="connsiteY820" fmla="*/ 338886 h 685037"/>
                  <a:gd name="connsiteX821" fmla="*/ 787377 w 1106381"/>
                  <a:gd name="connsiteY821" fmla="*/ 308160 h 685037"/>
                  <a:gd name="connsiteX822" fmla="*/ 783762 w 1106381"/>
                  <a:gd name="connsiteY822" fmla="*/ 293701 h 685037"/>
                  <a:gd name="connsiteX823" fmla="*/ 789185 w 1106381"/>
                  <a:gd name="connsiteY823" fmla="*/ 280146 h 685037"/>
                  <a:gd name="connsiteX824" fmla="*/ 802740 w 1106381"/>
                  <a:gd name="connsiteY824" fmla="*/ 300931 h 685037"/>
                  <a:gd name="connsiteX825" fmla="*/ 808162 w 1106381"/>
                  <a:gd name="connsiteY825" fmla="*/ 306353 h 685037"/>
                  <a:gd name="connsiteX826" fmla="*/ 809066 w 1106381"/>
                  <a:gd name="connsiteY826" fmla="*/ 304545 h 685037"/>
                  <a:gd name="connsiteX827" fmla="*/ 809066 w 1106381"/>
                  <a:gd name="connsiteY827" fmla="*/ 303642 h 685037"/>
                  <a:gd name="connsiteX828" fmla="*/ 824429 w 1106381"/>
                  <a:gd name="connsiteY828" fmla="*/ 315390 h 685037"/>
                  <a:gd name="connsiteX829" fmla="*/ 836177 w 1106381"/>
                  <a:gd name="connsiteY829" fmla="*/ 330752 h 685037"/>
                  <a:gd name="connsiteX830" fmla="*/ 855154 w 1106381"/>
                  <a:gd name="connsiteY830" fmla="*/ 365093 h 685037"/>
                  <a:gd name="connsiteX831" fmla="*/ 855154 w 1106381"/>
                  <a:gd name="connsiteY831" fmla="*/ 365093 h 685037"/>
                  <a:gd name="connsiteX832" fmla="*/ 752133 w 1106381"/>
                  <a:gd name="connsiteY832" fmla="*/ 234057 h 685037"/>
                  <a:gd name="connsiteX833" fmla="*/ 743096 w 1106381"/>
                  <a:gd name="connsiteY833" fmla="*/ 229539 h 685037"/>
                  <a:gd name="connsiteX834" fmla="*/ 752133 w 1106381"/>
                  <a:gd name="connsiteY834" fmla="*/ 234057 h 685037"/>
                  <a:gd name="connsiteX835" fmla="*/ 752133 w 1106381"/>
                  <a:gd name="connsiteY835" fmla="*/ 234057 h 685037"/>
                  <a:gd name="connsiteX836" fmla="*/ 656341 w 1106381"/>
                  <a:gd name="connsiteY836" fmla="*/ 209657 h 685037"/>
                  <a:gd name="connsiteX837" fmla="*/ 657245 w 1106381"/>
                  <a:gd name="connsiteY837" fmla="*/ 217791 h 685037"/>
                  <a:gd name="connsiteX838" fmla="*/ 649112 w 1106381"/>
                  <a:gd name="connsiteY838" fmla="*/ 211465 h 685037"/>
                  <a:gd name="connsiteX839" fmla="*/ 656341 w 1106381"/>
                  <a:gd name="connsiteY839" fmla="*/ 209657 h 685037"/>
                  <a:gd name="connsiteX840" fmla="*/ 662667 w 1106381"/>
                  <a:gd name="connsiteY840" fmla="*/ 210561 h 685037"/>
                  <a:gd name="connsiteX841" fmla="*/ 658149 w 1106381"/>
                  <a:gd name="connsiteY841" fmla="*/ 211465 h 685037"/>
                  <a:gd name="connsiteX842" fmla="*/ 660860 w 1106381"/>
                  <a:gd name="connsiteY842" fmla="*/ 215079 h 685037"/>
                  <a:gd name="connsiteX843" fmla="*/ 665378 w 1106381"/>
                  <a:gd name="connsiteY843" fmla="*/ 214176 h 685037"/>
                  <a:gd name="connsiteX844" fmla="*/ 662667 w 1106381"/>
                  <a:gd name="connsiteY844" fmla="*/ 210561 h 685037"/>
                  <a:gd name="connsiteX845" fmla="*/ 662667 w 1106381"/>
                  <a:gd name="connsiteY845" fmla="*/ 210561 h 685037"/>
                  <a:gd name="connsiteX846" fmla="*/ 682549 w 1106381"/>
                  <a:gd name="connsiteY846" fmla="*/ 216887 h 685037"/>
                  <a:gd name="connsiteX847" fmla="*/ 676223 w 1106381"/>
                  <a:gd name="connsiteY847" fmla="*/ 211465 h 685037"/>
                  <a:gd name="connsiteX848" fmla="*/ 674415 w 1106381"/>
                  <a:gd name="connsiteY848" fmla="*/ 218694 h 685037"/>
                  <a:gd name="connsiteX849" fmla="*/ 675319 w 1106381"/>
                  <a:gd name="connsiteY849" fmla="*/ 219598 h 685037"/>
                  <a:gd name="connsiteX850" fmla="*/ 682549 w 1106381"/>
                  <a:gd name="connsiteY850" fmla="*/ 216887 h 685037"/>
                  <a:gd name="connsiteX851" fmla="*/ 682549 w 1106381"/>
                  <a:gd name="connsiteY851" fmla="*/ 216887 h 685037"/>
                  <a:gd name="connsiteX852" fmla="*/ 668993 w 1106381"/>
                  <a:gd name="connsiteY852" fmla="*/ 222309 h 685037"/>
                  <a:gd name="connsiteX853" fmla="*/ 650919 w 1106381"/>
                  <a:gd name="connsiteY853" fmla="*/ 217791 h 685037"/>
                  <a:gd name="connsiteX854" fmla="*/ 643690 w 1106381"/>
                  <a:gd name="connsiteY854" fmla="*/ 210561 h 685037"/>
                  <a:gd name="connsiteX855" fmla="*/ 651823 w 1106381"/>
                  <a:gd name="connsiteY855" fmla="*/ 208754 h 685037"/>
                  <a:gd name="connsiteX856" fmla="*/ 654534 w 1106381"/>
                  <a:gd name="connsiteY856" fmla="*/ 206946 h 685037"/>
                  <a:gd name="connsiteX857" fmla="*/ 657245 w 1106381"/>
                  <a:gd name="connsiteY857" fmla="*/ 206043 h 685037"/>
                  <a:gd name="connsiteX858" fmla="*/ 642786 w 1106381"/>
                  <a:gd name="connsiteY858" fmla="*/ 205139 h 685037"/>
                  <a:gd name="connsiteX859" fmla="*/ 665378 w 1106381"/>
                  <a:gd name="connsiteY859" fmla="*/ 206946 h 685037"/>
                  <a:gd name="connsiteX860" fmla="*/ 685260 w 1106381"/>
                  <a:gd name="connsiteY860" fmla="*/ 215983 h 685037"/>
                  <a:gd name="connsiteX861" fmla="*/ 679837 w 1106381"/>
                  <a:gd name="connsiteY861" fmla="*/ 214176 h 685037"/>
                  <a:gd name="connsiteX862" fmla="*/ 684356 w 1106381"/>
                  <a:gd name="connsiteY862" fmla="*/ 219598 h 685037"/>
                  <a:gd name="connsiteX863" fmla="*/ 668993 w 1106381"/>
                  <a:gd name="connsiteY863" fmla="*/ 222309 h 685037"/>
                  <a:gd name="connsiteX864" fmla="*/ 668993 w 1106381"/>
                  <a:gd name="connsiteY864" fmla="*/ 222309 h 685037"/>
                  <a:gd name="connsiteX865" fmla="*/ 741289 w 1106381"/>
                  <a:gd name="connsiteY865" fmla="*/ 219598 h 685037"/>
                  <a:gd name="connsiteX866" fmla="*/ 743096 w 1106381"/>
                  <a:gd name="connsiteY866" fmla="*/ 217791 h 685037"/>
                  <a:gd name="connsiteX867" fmla="*/ 745807 w 1106381"/>
                  <a:gd name="connsiteY867" fmla="*/ 223213 h 685037"/>
                  <a:gd name="connsiteX868" fmla="*/ 741289 w 1106381"/>
                  <a:gd name="connsiteY868" fmla="*/ 219598 h 685037"/>
                  <a:gd name="connsiteX869" fmla="*/ 741289 w 1106381"/>
                  <a:gd name="connsiteY869" fmla="*/ 219598 h 685037"/>
                  <a:gd name="connsiteX870" fmla="*/ 748518 w 1106381"/>
                  <a:gd name="connsiteY870" fmla="*/ 216887 h 685037"/>
                  <a:gd name="connsiteX871" fmla="*/ 744904 w 1106381"/>
                  <a:gd name="connsiteY871" fmla="*/ 217791 h 685037"/>
                  <a:gd name="connsiteX872" fmla="*/ 747615 w 1106381"/>
                  <a:gd name="connsiteY872" fmla="*/ 220502 h 685037"/>
                  <a:gd name="connsiteX873" fmla="*/ 751229 w 1106381"/>
                  <a:gd name="connsiteY873" fmla="*/ 219598 h 685037"/>
                  <a:gd name="connsiteX874" fmla="*/ 748518 w 1106381"/>
                  <a:gd name="connsiteY874" fmla="*/ 216887 h 685037"/>
                  <a:gd name="connsiteX875" fmla="*/ 748518 w 1106381"/>
                  <a:gd name="connsiteY875" fmla="*/ 216887 h 685037"/>
                  <a:gd name="connsiteX876" fmla="*/ 761170 w 1106381"/>
                  <a:gd name="connsiteY876" fmla="*/ 224116 h 685037"/>
                  <a:gd name="connsiteX877" fmla="*/ 762074 w 1106381"/>
                  <a:gd name="connsiteY877" fmla="*/ 216887 h 685037"/>
                  <a:gd name="connsiteX878" fmla="*/ 769303 w 1106381"/>
                  <a:gd name="connsiteY878" fmla="*/ 218694 h 685037"/>
                  <a:gd name="connsiteX879" fmla="*/ 761170 w 1106381"/>
                  <a:gd name="connsiteY879" fmla="*/ 224116 h 685037"/>
                  <a:gd name="connsiteX880" fmla="*/ 761170 w 1106381"/>
                  <a:gd name="connsiteY880" fmla="*/ 224116 h 685037"/>
                  <a:gd name="connsiteX881" fmla="*/ 737674 w 1106381"/>
                  <a:gd name="connsiteY881" fmla="*/ 219598 h 685037"/>
                  <a:gd name="connsiteX882" fmla="*/ 739481 w 1106381"/>
                  <a:gd name="connsiteY882" fmla="*/ 220502 h 685037"/>
                  <a:gd name="connsiteX883" fmla="*/ 740385 w 1106381"/>
                  <a:gd name="connsiteY883" fmla="*/ 220502 h 685037"/>
                  <a:gd name="connsiteX884" fmla="*/ 742192 w 1106381"/>
                  <a:gd name="connsiteY884" fmla="*/ 221405 h 685037"/>
                  <a:gd name="connsiteX885" fmla="*/ 754844 w 1106381"/>
                  <a:gd name="connsiteY885" fmla="*/ 225924 h 685037"/>
                  <a:gd name="connsiteX886" fmla="*/ 774725 w 1106381"/>
                  <a:gd name="connsiteY886" fmla="*/ 217791 h 685037"/>
                  <a:gd name="connsiteX887" fmla="*/ 769303 w 1106381"/>
                  <a:gd name="connsiteY887" fmla="*/ 215079 h 685037"/>
                  <a:gd name="connsiteX888" fmla="*/ 766592 w 1106381"/>
                  <a:gd name="connsiteY888" fmla="*/ 212368 h 685037"/>
                  <a:gd name="connsiteX889" fmla="*/ 775629 w 1106381"/>
                  <a:gd name="connsiteY889" fmla="*/ 215079 h 685037"/>
                  <a:gd name="connsiteX890" fmla="*/ 754844 w 1106381"/>
                  <a:gd name="connsiteY890" fmla="*/ 212368 h 685037"/>
                  <a:gd name="connsiteX891" fmla="*/ 745807 w 1106381"/>
                  <a:gd name="connsiteY891" fmla="*/ 215079 h 685037"/>
                  <a:gd name="connsiteX892" fmla="*/ 737674 w 1106381"/>
                  <a:gd name="connsiteY892" fmla="*/ 219598 h 685037"/>
                  <a:gd name="connsiteX893" fmla="*/ 737674 w 1106381"/>
                  <a:gd name="connsiteY893" fmla="*/ 219598 h 685037"/>
                  <a:gd name="connsiteX894" fmla="*/ 642786 w 1106381"/>
                  <a:gd name="connsiteY894" fmla="*/ 306353 h 685037"/>
                  <a:gd name="connsiteX895" fmla="*/ 653630 w 1106381"/>
                  <a:gd name="connsiteY895" fmla="*/ 286471 h 685037"/>
                  <a:gd name="connsiteX896" fmla="*/ 663571 w 1106381"/>
                  <a:gd name="connsiteY896" fmla="*/ 279242 h 685037"/>
                  <a:gd name="connsiteX897" fmla="*/ 671704 w 1106381"/>
                  <a:gd name="connsiteY897" fmla="*/ 270205 h 685037"/>
                  <a:gd name="connsiteX898" fmla="*/ 662667 w 1106381"/>
                  <a:gd name="connsiteY898" fmla="*/ 278338 h 685037"/>
                  <a:gd name="connsiteX899" fmla="*/ 640979 w 1106381"/>
                  <a:gd name="connsiteY899" fmla="*/ 292797 h 685037"/>
                  <a:gd name="connsiteX900" fmla="*/ 642786 w 1106381"/>
                  <a:gd name="connsiteY900" fmla="*/ 306353 h 685037"/>
                  <a:gd name="connsiteX901" fmla="*/ 642786 w 1106381"/>
                  <a:gd name="connsiteY901" fmla="*/ 306353 h 685037"/>
                  <a:gd name="connsiteX902" fmla="*/ 698815 w 1106381"/>
                  <a:gd name="connsiteY902" fmla="*/ 336175 h 685037"/>
                  <a:gd name="connsiteX903" fmla="*/ 716889 w 1106381"/>
                  <a:gd name="connsiteY903" fmla="*/ 337982 h 685037"/>
                  <a:gd name="connsiteX904" fmla="*/ 713274 w 1106381"/>
                  <a:gd name="connsiteY904" fmla="*/ 337078 h 685037"/>
                  <a:gd name="connsiteX905" fmla="*/ 716889 w 1106381"/>
                  <a:gd name="connsiteY905" fmla="*/ 335271 h 685037"/>
                  <a:gd name="connsiteX906" fmla="*/ 716889 w 1106381"/>
                  <a:gd name="connsiteY906" fmla="*/ 335271 h 685037"/>
                  <a:gd name="connsiteX907" fmla="*/ 683452 w 1106381"/>
                  <a:gd name="connsiteY907" fmla="*/ 332560 h 685037"/>
                  <a:gd name="connsiteX908" fmla="*/ 698815 w 1106381"/>
                  <a:gd name="connsiteY908" fmla="*/ 336175 h 685037"/>
                  <a:gd name="connsiteX909" fmla="*/ 684356 w 1106381"/>
                  <a:gd name="connsiteY909" fmla="*/ 281049 h 685037"/>
                  <a:gd name="connsiteX910" fmla="*/ 687971 w 1106381"/>
                  <a:gd name="connsiteY910" fmla="*/ 284664 h 685037"/>
                  <a:gd name="connsiteX911" fmla="*/ 691586 w 1106381"/>
                  <a:gd name="connsiteY911" fmla="*/ 289183 h 685037"/>
                  <a:gd name="connsiteX912" fmla="*/ 714178 w 1106381"/>
                  <a:gd name="connsiteY912" fmla="*/ 301834 h 685037"/>
                  <a:gd name="connsiteX913" fmla="*/ 719600 w 1106381"/>
                  <a:gd name="connsiteY913" fmla="*/ 298219 h 685037"/>
                  <a:gd name="connsiteX914" fmla="*/ 723215 w 1106381"/>
                  <a:gd name="connsiteY914" fmla="*/ 292797 h 685037"/>
                  <a:gd name="connsiteX915" fmla="*/ 729541 w 1106381"/>
                  <a:gd name="connsiteY915" fmla="*/ 287375 h 685037"/>
                  <a:gd name="connsiteX916" fmla="*/ 733156 w 1106381"/>
                  <a:gd name="connsiteY916" fmla="*/ 283760 h 685037"/>
                  <a:gd name="connsiteX917" fmla="*/ 734059 w 1106381"/>
                  <a:gd name="connsiteY917" fmla="*/ 267494 h 685037"/>
                  <a:gd name="connsiteX918" fmla="*/ 722311 w 1106381"/>
                  <a:gd name="connsiteY918" fmla="*/ 290086 h 685037"/>
                  <a:gd name="connsiteX919" fmla="*/ 715082 w 1106381"/>
                  <a:gd name="connsiteY919" fmla="*/ 294605 h 685037"/>
                  <a:gd name="connsiteX920" fmla="*/ 692489 w 1106381"/>
                  <a:gd name="connsiteY920" fmla="*/ 283760 h 685037"/>
                  <a:gd name="connsiteX921" fmla="*/ 684356 w 1106381"/>
                  <a:gd name="connsiteY921" fmla="*/ 281049 h 685037"/>
                  <a:gd name="connsiteX922" fmla="*/ 684356 w 1106381"/>
                  <a:gd name="connsiteY922" fmla="*/ 281049 h 685037"/>
                  <a:gd name="connsiteX923" fmla="*/ 753941 w 1106381"/>
                  <a:gd name="connsiteY923" fmla="*/ 309967 h 685037"/>
                  <a:gd name="connsiteX924" fmla="*/ 759363 w 1106381"/>
                  <a:gd name="connsiteY924" fmla="*/ 291894 h 685037"/>
                  <a:gd name="connsiteX925" fmla="*/ 748518 w 1106381"/>
                  <a:gd name="connsiteY925" fmla="*/ 277434 h 685037"/>
                  <a:gd name="connsiteX926" fmla="*/ 740385 w 1106381"/>
                  <a:gd name="connsiteY926" fmla="*/ 268398 h 685037"/>
                  <a:gd name="connsiteX927" fmla="*/ 751229 w 1106381"/>
                  <a:gd name="connsiteY927" fmla="*/ 287375 h 685037"/>
                  <a:gd name="connsiteX928" fmla="*/ 753941 w 1106381"/>
                  <a:gd name="connsiteY928" fmla="*/ 309967 h 685037"/>
                  <a:gd name="connsiteX929" fmla="*/ 753941 w 1106381"/>
                  <a:gd name="connsiteY929" fmla="*/ 309967 h 685037"/>
                  <a:gd name="connsiteX930" fmla="*/ 644593 w 1106381"/>
                  <a:gd name="connsiteY930" fmla="*/ 187969 h 685037"/>
                  <a:gd name="connsiteX931" fmla="*/ 682549 w 1106381"/>
                  <a:gd name="connsiteY931" fmla="*/ 194294 h 685037"/>
                  <a:gd name="connsiteX932" fmla="*/ 695200 w 1106381"/>
                  <a:gd name="connsiteY932" fmla="*/ 199717 h 685037"/>
                  <a:gd name="connsiteX933" fmla="*/ 676223 w 1106381"/>
                  <a:gd name="connsiteY933" fmla="*/ 198813 h 685037"/>
                  <a:gd name="connsiteX934" fmla="*/ 659956 w 1106381"/>
                  <a:gd name="connsiteY934" fmla="*/ 190680 h 685037"/>
                  <a:gd name="connsiteX935" fmla="*/ 648208 w 1106381"/>
                  <a:gd name="connsiteY935" fmla="*/ 189776 h 685037"/>
                  <a:gd name="connsiteX936" fmla="*/ 644593 w 1106381"/>
                  <a:gd name="connsiteY936" fmla="*/ 187969 h 685037"/>
                  <a:gd name="connsiteX937" fmla="*/ 644593 w 1106381"/>
                  <a:gd name="connsiteY937" fmla="*/ 187969 h 685037"/>
                  <a:gd name="connsiteX938" fmla="*/ 631038 w 1106381"/>
                  <a:gd name="connsiteY938" fmla="*/ 193391 h 685037"/>
                  <a:gd name="connsiteX939" fmla="*/ 650016 w 1106381"/>
                  <a:gd name="connsiteY939" fmla="*/ 190680 h 685037"/>
                  <a:gd name="connsiteX940" fmla="*/ 683452 w 1106381"/>
                  <a:gd name="connsiteY940" fmla="*/ 203331 h 685037"/>
                  <a:gd name="connsiteX941" fmla="*/ 701526 w 1106381"/>
                  <a:gd name="connsiteY941" fmla="*/ 197909 h 685037"/>
                  <a:gd name="connsiteX942" fmla="*/ 697911 w 1106381"/>
                  <a:gd name="connsiteY942" fmla="*/ 199717 h 685037"/>
                  <a:gd name="connsiteX943" fmla="*/ 701526 w 1106381"/>
                  <a:gd name="connsiteY943" fmla="*/ 194294 h 685037"/>
                  <a:gd name="connsiteX944" fmla="*/ 691586 w 1106381"/>
                  <a:gd name="connsiteY944" fmla="*/ 197006 h 685037"/>
                  <a:gd name="connsiteX945" fmla="*/ 687067 w 1106381"/>
                  <a:gd name="connsiteY945" fmla="*/ 195198 h 685037"/>
                  <a:gd name="connsiteX946" fmla="*/ 683452 w 1106381"/>
                  <a:gd name="connsiteY946" fmla="*/ 192487 h 685037"/>
                  <a:gd name="connsiteX947" fmla="*/ 665378 w 1106381"/>
                  <a:gd name="connsiteY947" fmla="*/ 183450 h 685037"/>
                  <a:gd name="connsiteX948" fmla="*/ 649112 w 1106381"/>
                  <a:gd name="connsiteY948" fmla="*/ 185258 h 685037"/>
                  <a:gd name="connsiteX949" fmla="*/ 631038 w 1106381"/>
                  <a:gd name="connsiteY949" fmla="*/ 193391 h 685037"/>
                  <a:gd name="connsiteX950" fmla="*/ 631038 w 1106381"/>
                  <a:gd name="connsiteY950" fmla="*/ 193391 h 685037"/>
                  <a:gd name="connsiteX951" fmla="*/ 742192 w 1106381"/>
                  <a:gd name="connsiteY951" fmla="*/ 206946 h 685037"/>
                  <a:gd name="connsiteX952" fmla="*/ 765689 w 1106381"/>
                  <a:gd name="connsiteY952" fmla="*/ 193391 h 685037"/>
                  <a:gd name="connsiteX953" fmla="*/ 780148 w 1106381"/>
                  <a:gd name="connsiteY953" fmla="*/ 194294 h 685037"/>
                  <a:gd name="connsiteX954" fmla="*/ 785570 w 1106381"/>
                  <a:gd name="connsiteY954" fmla="*/ 197909 h 685037"/>
                  <a:gd name="connsiteX955" fmla="*/ 789185 w 1106381"/>
                  <a:gd name="connsiteY955" fmla="*/ 203331 h 685037"/>
                  <a:gd name="connsiteX956" fmla="*/ 765689 w 1106381"/>
                  <a:gd name="connsiteY956" fmla="*/ 202428 h 685037"/>
                  <a:gd name="connsiteX957" fmla="*/ 742192 w 1106381"/>
                  <a:gd name="connsiteY957" fmla="*/ 206946 h 685037"/>
                  <a:gd name="connsiteX958" fmla="*/ 742192 w 1106381"/>
                  <a:gd name="connsiteY958" fmla="*/ 206946 h 685037"/>
                  <a:gd name="connsiteX959" fmla="*/ 742192 w 1106381"/>
                  <a:gd name="connsiteY959" fmla="*/ 204235 h 685037"/>
                  <a:gd name="connsiteX960" fmla="*/ 743096 w 1106381"/>
                  <a:gd name="connsiteY960" fmla="*/ 200620 h 685037"/>
                  <a:gd name="connsiteX961" fmla="*/ 740385 w 1106381"/>
                  <a:gd name="connsiteY961" fmla="*/ 203331 h 685037"/>
                  <a:gd name="connsiteX962" fmla="*/ 740385 w 1106381"/>
                  <a:gd name="connsiteY962" fmla="*/ 200620 h 685037"/>
                  <a:gd name="connsiteX963" fmla="*/ 737674 w 1106381"/>
                  <a:gd name="connsiteY963" fmla="*/ 204235 h 685037"/>
                  <a:gd name="connsiteX964" fmla="*/ 737674 w 1106381"/>
                  <a:gd name="connsiteY964" fmla="*/ 209657 h 685037"/>
                  <a:gd name="connsiteX965" fmla="*/ 764785 w 1106381"/>
                  <a:gd name="connsiteY965" fmla="*/ 205139 h 685037"/>
                  <a:gd name="connsiteX966" fmla="*/ 779244 w 1106381"/>
                  <a:gd name="connsiteY966" fmla="*/ 203331 h 685037"/>
                  <a:gd name="connsiteX967" fmla="*/ 791896 w 1106381"/>
                  <a:gd name="connsiteY967" fmla="*/ 207850 h 685037"/>
                  <a:gd name="connsiteX968" fmla="*/ 778340 w 1106381"/>
                  <a:gd name="connsiteY968" fmla="*/ 191583 h 685037"/>
                  <a:gd name="connsiteX969" fmla="*/ 756652 w 1106381"/>
                  <a:gd name="connsiteY969" fmla="*/ 197006 h 685037"/>
                  <a:gd name="connsiteX970" fmla="*/ 742192 w 1106381"/>
                  <a:gd name="connsiteY970" fmla="*/ 204235 h 685037"/>
                  <a:gd name="connsiteX971" fmla="*/ 742192 w 1106381"/>
                  <a:gd name="connsiteY971" fmla="*/ 204235 h 685037"/>
                  <a:gd name="connsiteX972" fmla="*/ 692489 w 1106381"/>
                  <a:gd name="connsiteY972" fmla="*/ 219598 h 685037"/>
                  <a:gd name="connsiteX973" fmla="*/ 694297 w 1106381"/>
                  <a:gd name="connsiteY973" fmla="*/ 222309 h 685037"/>
                  <a:gd name="connsiteX974" fmla="*/ 695200 w 1106381"/>
                  <a:gd name="connsiteY974" fmla="*/ 214176 h 685037"/>
                  <a:gd name="connsiteX975" fmla="*/ 692489 w 1106381"/>
                  <a:gd name="connsiteY975" fmla="*/ 219598 h 685037"/>
                  <a:gd name="connsiteX976" fmla="*/ 683452 w 1106381"/>
                  <a:gd name="connsiteY976" fmla="*/ 280146 h 685037"/>
                  <a:gd name="connsiteX977" fmla="*/ 684356 w 1106381"/>
                  <a:gd name="connsiteY977" fmla="*/ 273820 h 685037"/>
                  <a:gd name="connsiteX978" fmla="*/ 685260 w 1106381"/>
                  <a:gd name="connsiteY978" fmla="*/ 271109 h 685037"/>
                  <a:gd name="connsiteX979" fmla="*/ 685260 w 1106381"/>
                  <a:gd name="connsiteY979" fmla="*/ 268398 h 685037"/>
                  <a:gd name="connsiteX980" fmla="*/ 683452 w 1106381"/>
                  <a:gd name="connsiteY980" fmla="*/ 280146 h 685037"/>
                  <a:gd name="connsiteX981" fmla="*/ 683452 w 1106381"/>
                  <a:gd name="connsiteY981" fmla="*/ 280146 h 685037"/>
                  <a:gd name="connsiteX982" fmla="*/ 726830 w 1106381"/>
                  <a:gd name="connsiteY982" fmla="*/ 304545 h 685037"/>
                  <a:gd name="connsiteX983" fmla="*/ 736770 w 1106381"/>
                  <a:gd name="connsiteY983" fmla="*/ 300931 h 685037"/>
                  <a:gd name="connsiteX984" fmla="*/ 734963 w 1106381"/>
                  <a:gd name="connsiteY984" fmla="*/ 302738 h 685037"/>
                  <a:gd name="connsiteX985" fmla="*/ 729541 w 1106381"/>
                  <a:gd name="connsiteY985" fmla="*/ 307256 h 685037"/>
                  <a:gd name="connsiteX986" fmla="*/ 678030 w 1106381"/>
                  <a:gd name="connsiteY986" fmla="*/ 307256 h 685037"/>
                  <a:gd name="connsiteX987" fmla="*/ 668993 w 1106381"/>
                  <a:gd name="connsiteY987" fmla="*/ 301834 h 685037"/>
                  <a:gd name="connsiteX988" fmla="*/ 661764 w 1106381"/>
                  <a:gd name="connsiteY988" fmla="*/ 296412 h 685037"/>
                  <a:gd name="connsiteX989" fmla="*/ 692489 w 1106381"/>
                  <a:gd name="connsiteY989" fmla="*/ 305449 h 685037"/>
                  <a:gd name="connsiteX990" fmla="*/ 726830 w 1106381"/>
                  <a:gd name="connsiteY990" fmla="*/ 304545 h 685037"/>
                  <a:gd name="connsiteX991" fmla="*/ 726830 w 1106381"/>
                  <a:gd name="connsiteY991" fmla="*/ 304545 h 685037"/>
                  <a:gd name="connsiteX992" fmla="*/ 726830 w 1106381"/>
                  <a:gd name="connsiteY992" fmla="*/ 304545 h 685037"/>
                  <a:gd name="connsiteX993" fmla="*/ 706045 w 1106381"/>
                  <a:gd name="connsiteY993" fmla="*/ 306353 h 685037"/>
                  <a:gd name="connsiteX994" fmla="*/ 687067 w 1106381"/>
                  <a:gd name="connsiteY994" fmla="*/ 302738 h 685037"/>
                  <a:gd name="connsiteX995" fmla="*/ 668993 w 1106381"/>
                  <a:gd name="connsiteY995" fmla="*/ 298219 h 685037"/>
                  <a:gd name="connsiteX996" fmla="*/ 657245 w 1106381"/>
                  <a:gd name="connsiteY996" fmla="*/ 288279 h 685037"/>
                  <a:gd name="connsiteX997" fmla="*/ 652727 w 1106381"/>
                  <a:gd name="connsiteY997" fmla="*/ 298219 h 685037"/>
                  <a:gd name="connsiteX998" fmla="*/ 654534 w 1106381"/>
                  <a:gd name="connsiteY998" fmla="*/ 297316 h 685037"/>
                  <a:gd name="connsiteX999" fmla="*/ 655438 w 1106381"/>
                  <a:gd name="connsiteY999" fmla="*/ 296412 h 685037"/>
                  <a:gd name="connsiteX1000" fmla="*/ 699719 w 1106381"/>
                  <a:gd name="connsiteY1000" fmla="*/ 322619 h 685037"/>
                  <a:gd name="connsiteX1001" fmla="*/ 726830 w 1106381"/>
                  <a:gd name="connsiteY1001" fmla="*/ 315390 h 685037"/>
                  <a:gd name="connsiteX1002" fmla="*/ 744904 w 1106381"/>
                  <a:gd name="connsiteY1002" fmla="*/ 299123 h 685037"/>
                  <a:gd name="connsiteX1003" fmla="*/ 744904 w 1106381"/>
                  <a:gd name="connsiteY1003" fmla="*/ 300931 h 685037"/>
                  <a:gd name="connsiteX1004" fmla="*/ 745807 w 1106381"/>
                  <a:gd name="connsiteY1004" fmla="*/ 302738 h 685037"/>
                  <a:gd name="connsiteX1005" fmla="*/ 745807 w 1106381"/>
                  <a:gd name="connsiteY1005" fmla="*/ 290990 h 685037"/>
                  <a:gd name="connsiteX1006" fmla="*/ 737674 w 1106381"/>
                  <a:gd name="connsiteY1006" fmla="*/ 300027 h 685037"/>
                  <a:gd name="connsiteX1007" fmla="*/ 732252 w 1106381"/>
                  <a:gd name="connsiteY1007" fmla="*/ 302738 h 685037"/>
                  <a:gd name="connsiteX1008" fmla="*/ 726830 w 1106381"/>
                  <a:gd name="connsiteY1008" fmla="*/ 304545 h 685037"/>
                  <a:gd name="connsiteX1009" fmla="*/ 726830 w 1106381"/>
                  <a:gd name="connsiteY1009" fmla="*/ 304545 h 685037"/>
                  <a:gd name="connsiteX1010" fmla="*/ 619290 w 1106381"/>
                  <a:gd name="connsiteY1010" fmla="*/ 261168 h 685037"/>
                  <a:gd name="connsiteX1011" fmla="*/ 606638 w 1106381"/>
                  <a:gd name="connsiteY1011" fmla="*/ 237672 h 685037"/>
                  <a:gd name="connsiteX1012" fmla="*/ 614771 w 1106381"/>
                  <a:gd name="connsiteY1012" fmla="*/ 255746 h 685037"/>
                  <a:gd name="connsiteX1013" fmla="*/ 619290 w 1106381"/>
                  <a:gd name="connsiteY1013" fmla="*/ 261168 h 685037"/>
                  <a:gd name="connsiteX1014" fmla="*/ 619290 w 1106381"/>
                  <a:gd name="connsiteY1014" fmla="*/ 261168 h 685037"/>
                  <a:gd name="connsiteX1015" fmla="*/ 727733 w 1106381"/>
                  <a:gd name="connsiteY1015" fmla="*/ 256649 h 685037"/>
                  <a:gd name="connsiteX1016" fmla="*/ 732252 w 1106381"/>
                  <a:gd name="connsiteY1016" fmla="*/ 223213 h 685037"/>
                  <a:gd name="connsiteX1017" fmla="*/ 737674 w 1106381"/>
                  <a:gd name="connsiteY1017" fmla="*/ 210561 h 685037"/>
                  <a:gd name="connsiteX1018" fmla="*/ 729541 w 1106381"/>
                  <a:gd name="connsiteY1018" fmla="*/ 221405 h 685037"/>
                  <a:gd name="connsiteX1019" fmla="*/ 727733 w 1106381"/>
                  <a:gd name="connsiteY1019" fmla="*/ 256649 h 685037"/>
                  <a:gd name="connsiteX1020" fmla="*/ 727733 w 1106381"/>
                  <a:gd name="connsiteY1020" fmla="*/ 256649 h 685037"/>
                  <a:gd name="connsiteX1021" fmla="*/ 661764 w 1106381"/>
                  <a:gd name="connsiteY1021" fmla="*/ 227731 h 685037"/>
                  <a:gd name="connsiteX1022" fmla="*/ 677126 w 1106381"/>
                  <a:gd name="connsiteY1022" fmla="*/ 227731 h 685037"/>
                  <a:gd name="connsiteX1023" fmla="*/ 661764 w 1106381"/>
                  <a:gd name="connsiteY1023" fmla="*/ 227731 h 685037"/>
                  <a:gd name="connsiteX1024" fmla="*/ 661764 w 1106381"/>
                  <a:gd name="connsiteY1024" fmla="*/ 227731 h 685037"/>
                  <a:gd name="connsiteX1025" fmla="*/ 691586 w 1106381"/>
                  <a:gd name="connsiteY1025" fmla="*/ 267494 h 685037"/>
                  <a:gd name="connsiteX1026" fmla="*/ 697911 w 1106381"/>
                  <a:gd name="connsiteY1026" fmla="*/ 262072 h 685037"/>
                  <a:gd name="connsiteX1027" fmla="*/ 691586 w 1106381"/>
                  <a:gd name="connsiteY1027" fmla="*/ 267494 h 685037"/>
                  <a:gd name="connsiteX1028" fmla="*/ 691586 w 1106381"/>
                  <a:gd name="connsiteY1028" fmla="*/ 267494 h 685037"/>
                  <a:gd name="connsiteX1029" fmla="*/ 811777 w 1106381"/>
                  <a:gd name="connsiteY1029" fmla="*/ 164473 h 685037"/>
                  <a:gd name="connsiteX1030" fmla="*/ 819910 w 1106381"/>
                  <a:gd name="connsiteY1030" fmla="*/ 112962 h 685037"/>
                  <a:gd name="connsiteX1031" fmla="*/ 812681 w 1106381"/>
                  <a:gd name="connsiteY1031" fmla="*/ 77718 h 685037"/>
                  <a:gd name="connsiteX1032" fmla="*/ 804547 w 1106381"/>
                  <a:gd name="connsiteY1032" fmla="*/ 55125 h 685037"/>
                  <a:gd name="connsiteX1033" fmla="*/ 800029 w 1106381"/>
                  <a:gd name="connsiteY1033" fmla="*/ 48800 h 685037"/>
                  <a:gd name="connsiteX1034" fmla="*/ 790088 w 1106381"/>
                  <a:gd name="connsiteY1034" fmla="*/ 37052 h 685037"/>
                  <a:gd name="connsiteX1035" fmla="*/ 770207 w 1106381"/>
                  <a:gd name="connsiteY1035" fmla="*/ 27111 h 685037"/>
                  <a:gd name="connsiteX1036" fmla="*/ 770207 w 1106381"/>
                  <a:gd name="connsiteY1036" fmla="*/ 27111 h 685037"/>
                  <a:gd name="connsiteX1037" fmla="*/ 776533 w 1106381"/>
                  <a:gd name="connsiteY1037" fmla="*/ 30726 h 685037"/>
                  <a:gd name="connsiteX1038" fmla="*/ 782859 w 1106381"/>
                  <a:gd name="connsiteY1038" fmla="*/ 36148 h 685037"/>
                  <a:gd name="connsiteX1039" fmla="*/ 790992 w 1106381"/>
                  <a:gd name="connsiteY1039" fmla="*/ 50607 h 685037"/>
                  <a:gd name="connsiteX1040" fmla="*/ 789185 w 1106381"/>
                  <a:gd name="connsiteY1040" fmla="*/ 38859 h 685037"/>
                  <a:gd name="connsiteX1041" fmla="*/ 795510 w 1106381"/>
                  <a:gd name="connsiteY1041" fmla="*/ 53318 h 685037"/>
                  <a:gd name="connsiteX1042" fmla="*/ 796414 w 1106381"/>
                  <a:gd name="connsiteY1042" fmla="*/ 52414 h 685037"/>
                  <a:gd name="connsiteX1043" fmla="*/ 799125 w 1106381"/>
                  <a:gd name="connsiteY1043" fmla="*/ 59644 h 685037"/>
                  <a:gd name="connsiteX1044" fmla="*/ 800029 w 1106381"/>
                  <a:gd name="connsiteY1044" fmla="*/ 61451 h 685037"/>
                  <a:gd name="connsiteX1045" fmla="*/ 800933 w 1106381"/>
                  <a:gd name="connsiteY1045" fmla="*/ 67777 h 685037"/>
                  <a:gd name="connsiteX1046" fmla="*/ 803644 w 1106381"/>
                  <a:gd name="connsiteY1046" fmla="*/ 65066 h 685037"/>
                  <a:gd name="connsiteX1047" fmla="*/ 804547 w 1106381"/>
                  <a:gd name="connsiteY1047" fmla="*/ 60548 h 685037"/>
                  <a:gd name="connsiteX1048" fmla="*/ 805451 w 1106381"/>
                  <a:gd name="connsiteY1048" fmla="*/ 70488 h 685037"/>
                  <a:gd name="connsiteX1049" fmla="*/ 803644 w 1106381"/>
                  <a:gd name="connsiteY1049" fmla="*/ 75007 h 685037"/>
                  <a:gd name="connsiteX1050" fmla="*/ 802740 w 1106381"/>
                  <a:gd name="connsiteY1050" fmla="*/ 76814 h 685037"/>
                  <a:gd name="connsiteX1051" fmla="*/ 802740 w 1106381"/>
                  <a:gd name="connsiteY1051" fmla="*/ 77718 h 685037"/>
                  <a:gd name="connsiteX1052" fmla="*/ 802740 w 1106381"/>
                  <a:gd name="connsiteY1052" fmla="*/ 79525 h 685037"/>
                  <a:gd name="connsiteX1053" fmla="*/ 808162 w 1106381"/>
                  <a:gd name="connsiteY1053" fmla="*/ 72296 h 685037"/>
                  <a:gd name="connsiteX1054" fmla="*/ 809066 w 1106381"/>
                  <a:gd name="connsiteY1054" fmla="*/ 80429 h 685037"/>
                  <a:gd name="connsiteX1055" fmla="*/ 811777 w 1106381"/>
                  <a:gd name="connsiteY1055" fmla="*/ 87658 h 685037"/>
                  <a:gd name="connsiteX1056" fmla="*/ 814488 w 1106381"/>
                  <a:gd name="connsiteY1056" fmla="*/ 104829 h 685037"/>
                  <a:gd name="connsiteX1057" fmla="*/ 815392 w 1106381"/>
                  <a:gd name="connsiteY1057" fmla="*/ 103925 h 685037"/>
                  <a:gd name="connsiteX1058" fmla="*/ 816295 w 1106381"/>
                  <a:gd name="connsiteY1058" fmla="*/ 103021 h 685037"/>
                  <a:gd name="connsiteX1059" fmla="*/ 811777 w 1106381"/>
                  <a:gd name="connsiteY1059" fmla="*/ 120191 h 685037"/>
                  <a:gd name="connsiteX1060" fmla="*/ 815392 w 1106381"/>
                  <a:gd name="connsiteY1060" fmla="*/ 114769 h 685037"/>
                  <a:gd name="connsiteX1061" fmla="*/ 814488 w 1106381"/>
                  <a:gd name="connsiteY1061" fmla="*/ 122903 h 685037"/>
                  <a:gd name="connsiteX1062" fmla="*/ 818103 w 1106381"/>
                  <a:gd name="connsiteY1062" fmla="*/ 120191 h 685037"/>
                  <a:gd name="connsiteX1063" fmla="*/ 807258 w 1106381"/>
                  <a:gd name="connsiteY1063" fmla="*/ 171702 h 685037"/>
                  <a:gd name="connsiteX1064" fmla="*/ 809066 w 1106381"/>
                  <a:gd name="connsiteY1064" fmla="*/ 167184 h 685037"/>
                  <a:gd name="connsiteX1065" fmla="*/ 811777 w 1106381"/>
                  <a:gd name="connsiteY1065" fmla="*/ 164473 h 685037"/>
                  <a:gd name="connsiteX1066" fmla="*/ 811777 w 1106381"/>
                  <a:gd name="connsiteY1066" fmla="*/ 164473 h 685037"/>
                  <a:gd name="connsiteX1067" fmla="*/ 660860 w 1106381"/>
                  <a:gd name="connsiteY1067" fmla="*/ 9941 h 685037"/>
                  <a:gd name="connsiteX1068" fmla="*/ 677126 w 1106381"/>
                  <a:gd name="connsiteY1068" fmla="*/ 14459 h 685037"/>
                  <a:gd name="connsiteX1069" fmla="*/ 669897 w 1106381"/>
                  <a:gd name="connsiteY1069" fmla="*/ 9941 h 685037"/>
                  <a:gd name="connsiteX1070" fmla="*/ 659956 w 1106381"/>
                  <a:gd name="connsiteY1070" fmla="*/ 7230 h 685037"/>
                  <a:gd name="connsiteX1071" fmla="*/ 697008 w 1106381"/>
                  <a:gd name="connsiteY1071" fmla="*/ 7230 h 685037"/>
                  <a:gd name="connsiteX1072" fmla="*/ 693393 w 1106381"/>
                  <a:gd name="connsiteY1072" fmla="*/ 3615 h 685037"/>
                  <a:gd name="connsiteX1073" fmla="*/ 715082 w 1106381"/>
                  <a:gd name="connsiteY1073" fmla="*/ 14459 h 685037"/>
                  <a:gd name="connsiteX1074" fmla="*/ 707852 w 1106381"/>
                  <a:gd name="connsiteY1074" fmla="*/ 6326 h 685037"/>
                  <a:gd name="connsiteX1075" fmla="*/ 734059 w 1106381"/>
                  <a:gd name="connsiteY1075" fmla="*/ 16267 h 685037"/>
                  <a:gd name="connsiteX1076" fmla="*/ 734059 w 1106381"/>
                  <a:gd name="connsiteY1076" fmla="*/ 15363 h 685037"/>
                  <a:gd name="connsiteX1077" fmla="*/ 734963 w 1106381"/>
                  <a:gd name="connsiteY1077" fmla="*/ 15363 h 685037"/>
                  <a:gd name="connsiteX1078" fmla="*/ 737674 w 1106381"/>
                  <a:gd name="connsiteY1078" fmla="*/ 17170 h 685037"/>
                  <a:gd name="connsiteX1079" fmla="*/ 744000 w 1106381"/>
                  <a:gd name="connsiteY1079" fmla="*/ 19881 h 685037"/>
                  <a:gd name="connsiteX1080" fmla="*/ 739481 w 1106381"/>
                  <a:gd name="connsiteY1080" fmla="*/ 14459 h 685037"/>
                  <a:gd name="connsiteX1081" fmla="*/ 763881 w 1106381"/>
                  <a:gd name="connsiteY1081" fmla="*/ 33437 h 685037"/>
                  <a:gd name="connsiteX1082" fmla="*/ 761170 w 1106381"/>
                  <a:gd name="connsiteY1082" fmla="*/ 27111 h 685037"/>
                  <a:gd name="connsiteX1083" fmla="*/ 769303 w 1106381"/>
                  <a:gd name="connsiteY1083" fmla="*/ 34340 h 685037"/>
                  <a:gd name="connsiteX1084" fmla="*/ 776533 w 1106381"/>
                  <a:gd name="connsiteY1084" fmla="*/ 43377 h 685037"/>
                  <a:gd name="connsiteX1085" fmla="*/ 768400 w 1106381"/>
                  <a:gd name="connsiteY1085" fmla="*/ 28015 h 685037"/>
                  <a:gd name="connsiteX1086" fmla="*/ 767496 w 1106381"/>
                  <a:gd name="connsiteY1086" fmla="*/ 27111 h 685037"/>
                  <a:gd name="connsiteX1087" fmla="*/ 767496 w 1106381"/>
                  <a:gd name="connsiteY1087" fmla="*/ 27111 h 685037"/>
                  <a:gd name="connsiteX1088" fmla="*/ 753037 w 1106381"/>
                  <a:gd name="connsiteY1088" fmla="*/ 18978 h 685037"/>
                  <a:gd name="connsiteX1089" fmla="*/ 736770 w 1106381"/>
                  <a:gd name="connsiteY1089" fmla="*/ 10844 h 685037"/>
                  <a:gd name="connsiteX1090" fmla="*/ 725926 w 1106381"/>
                  <a:gd name="connsiteY1090" fmla="*/ 9037 h 685037"/>
                  <a:gd name="connsiteX1091" fmla="*/ 715985 w 1106381"/>
                  <a:gd name="connsiteY1091" fmla="*/ 7230 h 685037"/>
                  <a:gd name="connsiteX1092" fmla="*/ 723215 w 1106381"/>
                  <a:gd name="connsiteY1092" fmla="*/ 10844 h 685037"/>
                  <a:gd name="connsiteX1093" fmla="*/ 702430 w 1106381"/>
                  <a:gd name="connsiteY1093" fmla="*/ 3615 h 685037"/>
                  <a:gd name="connsiteX1094" fmla="*/ 677126 w 1106381"/>
                  <a:gd name="connsiteY1094" fmla="*/ 0 h 685037"/>
                  <a:gd name="connsiteX1095" fmla="*/ 658149 w 1106381"/>
                  <a:gd name="connsiteY1095" fmla="*/ 7230 h 685037"/>
                  <a:gd name="connsiteX1096" fmla="*/ 650016 w 1106381"/>
                  <a:gd name="connsiteY1096" fmla="*/ 8133 h 685037"/>
                  <a:gd name="connsiteX1097" fmla="*/ 660860 w 1106381"/>
                  <a:gd name="connsiteY1097" fmla="*/ 9941 h 685037"/>
                  <a:gd name="connsiteX1098" fmla="*/ 727733 w 1106381"/>
                  <a:gd name="connsiteY1098" fmla="*/ 141880 h 685037"/>
                  <a:gd name="connsiteX1099" fmla="*/ 730444 w 1106381"/>
                  <a:gd name="connsiteY1099" fmla="*/ 140073 h 685037"/>
                  <a:gd name="connsiteX1100" fmla="*/ 733156 w 1106381"/>
                  <a:gd name="connsiteY1100" fmla="*/ 137362 h 685037"/>
                  <a:gd name="connsiteX1101" fmla="*/ 743096 w 1106381"/>
                  <a:gd name="connsiteY1101" fmla="*/ 136458 h 685037"/>
                  <a:gd name="connsiteX1102" fmla="*/ 747615 w 1106381"/>
                  <a:gd name="connsiteY1102" fmla="*/ 134651 h 685037"/>
                  <a:gd name="connsiteX1103" fmla="*/ 753037 w 1106381"/>
                  <a:gd name="connsiteY1103" fmla="*/ 133747 h 685037"/>
                  <a:gd name="connsiteX1104" fmla="*/ 775629 w 1106381"/>
                  <a:gd name="connsiteY1104" fmla="*/ 120191 h 685037"/>
                  <a:gd name="connsiteX1105" fmla="*/ 797318 w 1106381"/>
                  <a:gd name="connsiteY1105" fmla="*/ 118384 h 685037"/>
                  <a:gd name="connsiteX1106" fmla="*/ 796414 w 1106381"/>
                  <a:gd name="connsiteY1106" fmla="*/ 117480 h 685037"/>
                  <a:gd name="connsiteX1107" fmla="*/ 789185 w 1106381"/>
                  <a:gd name="connsiteY1107" fmla="*/ 116577 h 685037"/>
                  <a:gd name="connsiteX1108" fmla="*/ 781051 w 1106381"/>
                  <a:gd name="connsiteY1108" fmla="*/ 117480 h 685037"/>
                  <a:gd name="connsiteX1109" fmla="*/ 798222 w 1106381"/>
                  <a:gd name="connsiteY1109" fmla="*/ 110251 h 685037"/>
                  <a:gd name="connsiteX1110" fmla="*/ 778340 w 1106381"/>
                  <a:gd name="connsiteY1110" fmla="*/ 115673 h 685037"/>
                  <a:gd name="connsiteX1111" fmla="*/ 780148 w 1106381"/>
                  <a:gd name="connsiteY1111" fmla="*/ 112058 h 685037"/>
                  <a:gd name="connsiteX1112" fmla="*/ 746711 w 1106381"/>
                  <a:gd name="connsiteY1112" fmla="*/ 132843 h 685037"/>
                  <a:gd name="connsiteX1113" fmla="*/ 762074 w 1106381"/>
                  <a:gd name="connsiteY1113" fmla="*/ 114769 h 685037"/>
                  <a:gd name="connsiteX1114" fmla="*/ 743096 w 1106381"/>
                  <a:gd name="connsiteY1114" fmla="*/ 132843 h 685037"/>
                  <a:gd name="connsiteX1115" fmla="*/ 756652 w 1106381"/>
                  <a:gd name="connsiteY1115" fmla="*/ 113866 h 685037"/>
                  <a:gd name="connsiteX1116" fmla="*/ 736770 w 1106381"/>
                  <a:gd name="connsiteY1116" fmla="*/ 134651 h 685037"/>
                  <a:gd name="connsiteX1117" fmla="*/ 750326 w 1106381"/>
                  <a:gd name="connsiteY1117" fmla="*/ 110251 h 685037"/>
                  <a:gd name="connsiteX1118" fmla="*/ 739481 w 1106381"/>
                  <a:gd name="connsiteY1118" fmla="*/ 126517 h 685037"/>
                  <a:gd name="connsiteX1119" fmla="*/ 734963 w 1106381"/>
                  <a:gd name="connsiteY1119" fmla="*/ 131940 h 685037"/>
                  <a:gd name="connsiteX1120" fmla="*/ 742192 w 1106381"/>
                  <a:gd name="connsiteY1120" fmla="*/ 118384 h 685037"/>
                  <a:gd name="connsiteX1121" fmla="*/ 739481 w 1106381"/>
                  <a:gd name="connsiteY1121" fmla="*/ 121999 h 685037"/>
                  <a:gd name="connsiteX1122" fmla="*/ 731348 w 1106381"/>
                  <a:gd name="connsiteY1122" fmla="*/ 135554 h 685037"/>
                  <a:gd name="connsiteX1123" fmla="*/ 735867 w 1106381"/>
                  <a:gd name="connsiteY1123" fmla="*/ 105732 h 685037"/>
                  <a:gd name="connsiteX1124" fmla="*/ 729541 w 1106381"/>
                  <a:gd name="connsiteY1124" fmla="*/ 131940 h 685037"/>
                  <a:gd name="connsiteX1125" fmla="*/ 727733 w 1106381"/>
                  <a:gd name="connsiteY1125" fmla="*/ 141880 h 685037"/>
                  <a:gd name="connsiteX1126" fmla="*/ 727733 w 1106381"/>
                  <a:gd name="connsiteY1126" fmla="*/ 141880 h 685037"/>
                  <a:gd name="connsiteX1127" fmla="*/ 671704 w 1106381"/>
                  <a:gd name="connsiteY1127" fmla="*/ 123806 h 685037"/>
                  <a:gd name="connsiteX1128" fmla="*/ 646401 w 1106381"/>
                  <a:gd name="connsiteY1128" fmla="*/ 107540 h 685037"/>
                  <a:gd name="connsiteX1129" fmla="*/ 656341 w 1106381"/>
                  <a:gd name="connsiteY1129" fmla="*/ 119288 h 685037"/>
                  <a:gd name="connsiteX1130" fmla="*/ 621097 w 1106381"/>
                  <a:gd name="connsiteY1130" fmla="*/ 117480 h 685037"/>
                  <a:gd name="connsiteX1131" fmla="*/ 663571 w 1106381"/>
                  <a:gd name="connsiteY1131" fmla="*/ 123806 h 685037"/>
                  <a:gd name="connsiteX1132" fmla="*/ 672608 w 1106381"/>
                  <a:gd name="connsiteY1132" fmla="*/ 126517 h 685037"/>
                  <a:gd name="connsiteX1133" fmla="*/ 683452 w 1106381"/>
                  <a:gd name="connsiteY1133" fmla="*/ 128325 h 685037"/>
                  <a:gd name="connsiteX1134" fmla="*/ 687067 w 1106381"/>
                  <a:gd name="connsiteY1134" fmla="*/ 130132 h 685037"/>
                  <a:gd name="connsiteX1135" fmla="*/ 692489 w 1106381"/>
                  <a:gd name="connsiteY1135" fmla="*/ 131036 h 685037"/>
                  <a:gd name="connsiteX1136" fmla="*/ 701526 w 1106381"/>
                  <a:gd name="connsiteY1136" fmla="*/ 134651 h 685037"/>
                  <a:gd name="connsiteX1137" fmla="*/ 701526 w 1106381"/>
                  <a:gd name="connsiteY1137" fmla="*/ 133747 h 685037"/>
                  <a:gd name="connsiteX1138" fmla="*/ 697008 w 1106381"/>
                  <a:gd name="connsiteY1138" fmla="*/ 130132 h 685037"/>
                  <a:gd name="connsiteX1139" fmla="*/ 684356 w 1106381"/>
                  <a:gd name="connsiteY1139" fmla="*/ 119288 h 685037"/>
                  <a:gd name="connsiteX1140" fmla="*/ 685260 w 1106381"/>
                  <a:gd name="connsiteY1140" fmla="*/ 123806 h 685037"/>
                  <a:gd name="connsiteX1141" fmla="*/ 686163 w 1106381"/>
                  <a:gd name="connsiteY1141" fmla="*/ 127421 h 685037"/>
                  <a:gd name="connsiteX1142" fmla="*/ 675319 w 1106381"/>
                  <a:gd name="connsiteY1142" fmla="*/ 120191 h 685037"/>
                  <a:gd name="connsiteX1143" fmla="*/ 678030 w 1106381"/>
                  <a:gd name="connsiteY1143" fmla="*/ 124710 h 685037"/>
                  <a:gd name="connsiteX1144" fmla="*/ 661764 w 1106381"/>
                  <a:gd name="connsiteY1144" fmla="*/ 109347 h 685037"/>
                  <a:gd name="connsiteX1145" fmla="*/ 657245 w 1106381"/>
                  <a:gd name="connsiteY1145" fmla="*/ 103925 h 685037"/>
                  <a:gd name="connsiteX1146" fmla="*/ 671704 w 1106381"/>
                  <a:gd name="connsiteY1146" fmla="*/ 123806 h 685037"/>
                  <a:gd name="connsiteX1147" fmla="*/ 671704 w 1106381"/>
                  <a:gd name="connsiteY1147" fmla="*/ 123806 h 685037"/>
                  <a:gd name="connsiteX1148" fmla="*/ 603927 w 1106381"/>
                  <a:gd name="connsiteY1148" fmla="*/ 127421 h 685037"/>
                  <a:gd name="connsiteX1149" fmla="*/ 609349 w 1106381"/>
                  <a:gd name="connsiteY1149" fmla="*/ 126517 h 685037"/>
                  <a:gd name="connsiteX1150" fmla="*/ 608446 w 1106381"/>
                  <a:gd name="connsiteY1150" fmla="*/ 127421 h 685037"/>
                  <a:gd name="connsiteX1151" fmla="*/ 599409 w 1106381"/>
                  <a:gd name="connsiteY1151" fmla="*/ 134651 h 685037"/>
                  <a:gd name="connsiteX1152" fmla="*/ 603927 w 1106381"/>
                  <a:gd name="connsiteY1152" fmla="*/ 133747 h 685037"/>
                  <a:gd name="connsiteX1153" fmla="*/ 596698 w 1106381"/>
                  <a:gd name="connsiteY1153" fmla="*/ 140976 h 685037"/>
                  <a:gd name="connsiteX1154" fmla="*/ 606638 w 1106381"/>
                  <a:gd name="connsiteY1154" fmla="*/ 133747 h 685037"/>
                  <a:gd name="connsiteX1155" fmla="*/ 611157 w 1106381"/>
                  <a:gd name="connsiteY1155" fmla="*/ 130132 h 685037"/>
                  <a:gd name="connsiteX1156" fmla="*/ 612964 w 1106381"/>
                  <a:gd name="connsiteY1156" fmla="*/ 128325 h 685037"/>
                  <a:gd name="connsiteX1157" fmla="*/ 612964 w 1106381"/>
                  <a:gd name="connsiteY1157" fmla="*/ 127421 h 685037"/>
                  <a:gd name="connsiteX1158" fmla="*/ 612964 w 1106381"/>
                  <a:gd name="connsiteY1158" fmla="*/ 125614 h 685037"/>
                  <a:gd name="connsiteX1159" fmla="*/ 651823 w 1106381"/>
                  <a:gd name="connsiteY1159" fmla="*/ 123806 h 685037"/>
                  <a:gd name="connsiteX1160" fmla="*/ 627423 w 1106381"/>
                  <a:gd name="connsiteY1160" fmla="*/ 120191 h 685037"/>
                  <a:gd name="connsiteX1161" fmla="*/ 603927 w 1106381"/>
                  <a:gd name="connsiteY1161" fmla="*/ 127421 h 685037"/>
                  <a:gd name="connsiteX1162" fmla="*/ 603927 w 1106381"/>
                  <a:gd name="connsiteY1162" fmla="*/ 127421 h 685037"/>
                  <a:gd name="connsiteX1163" fmla="*/ 605734 w 1106381"/>
                  <a:gd name="connsiteY1163" fmla="*/ 144591 h 685037"/>
                  <a:gd name="connsiteX1164" fmla="*/ 615675 w 1106381"/>
                  <a:gd name="connsiteY1164" fmla="*/ 134651 h 685037"/>
                  <a:gd name="connsiteX1165" fmla="*/ 599409 w 1106381"/>
                  <a:gd name="connsiteY1165" fmla="*/ 142784 h 685037"/>
                  <a:gd name="connsiteX1166" fmla="*/ 597601 w 1106381"/>
                  <a:gd name="connsiteY1166" fmla="*/ 148206 h 685037"/>
                  <a:gd name="connsiteX1167" fmla="*/ 605734 w 1106381"/>
                  <a:gd name="connsiteY1167" fmla="*/ 144591 h 685037"/>
                  <a:gd name="connsiteX1168" fmla="*/ 605734 w 1106381"/>
                  <a:gd name="connsiteY1168" fmla="*/ 144591 h 685037"/>
                  <a:gd name="connsiteX1169" fmla="*/ 801836 w 1106381"/>
                  <a:gd name="connsiteY1169" fmla="*/ 143688 h 685037"/>
                  <a:gd name="connsiteX1170" fmla="*/ 796414 w 1106381"/>
                  <a:gd name="connsiteY1170" fmla="*/ 137362 h 685037"/>
                  <a:gd name="connsiteX1171" fmla="*/ 805451 w 1106381"/>
                  <a:gd name="connsiteY1171" fmla="*/ 158147 h 685037"/>
                  <a:gd name="connsiteX1172" fmla="*/ 805451 w 1106381"/>
                  <a:gd name="connsiteY1172" fmla="*/ 150917 h 685037"/>
                  <a:gd name="connsiteX1173" fmla="*/ 806355 w 1106381"/>
                  <a:gd name="connsiteY1173" fmla="*/ 150013 h 685037"/>
                  <a:gd name="connsiteX1174" fmla="*/ 796414 w 1106381"/>
                  <a:gd name="connsiteY1174" fmla="*/ 132843 h 685037"/>
                  <a:gd name="connsiteX1175" fmla="*/ 801836 w 1106381"/>
                  <a:gd name="connsiteY1175" fmla="*/ 143688 h 685037"/>
                  <a:gd name="connsiteX1176" fmla="*/ 725022 w 1106381"/>
                  <a:gd name="connsiteY1176" fmla="*/ 140073 h 685037"/>
                  <a:gd name="connsiteX1177" fmla="*/ 720504 w 1106381"/>
                  <a:gd name="connsiteY1177" fmla="*/ 134651 h 685037"/>
                  <a:gd name="connsiteX1178" fmla="*/ 719600 w 1106381"/>
                  <a:gd name="connsiteY1178" fmla="*/ 136458 h 685037"/>
                  <a:gd name="connsiteX1179" fmla="*/ 719600 w 1106381"/>
                  <a:gd name="connsiteY1179" fmla="*/ 136458 h 685037"/>
                  <a:gd name="connsiteX1180" fmla="*/ 711467 w 1106381"/>
                  <a:gd name="connsiteY1180" fmla="*/ 128325 h 685037"/>
                  <a:gd name="connsiteX1181" fmla="*/ 714178 w 1106381"/>
                  <a:gd name="connsiteY1181" fmla="*/ 134651 h 685037"/>
                  <a:gd name="connsiteX1182" fmla="*/ 705141 w 1106381"/>
                  <a:gd name="connsiteY1182" fmla="*/ 128325 h 685037"/>
                  <a:gd name="connsiteX1183" fmla="*/ 713274 w 1106381"/>
                  <a:gd name="connsiteY1183" fmla="*/ 137362 h 685037"/>
                  <a:gd name="connsiteX1184" fmla="*/ 724119 w 1106381"/>
                  <a:gd name="connsiteY1184" fmla="*/ 139169 h 685037"/>
                  <a:gd name="connsiteX1185" fmla="*/ 727733 w 1106381"/>
                  <a:gd name="connsiteY1185" fmla="*/ 140073 h 685037"/>
                  <a:gd name="connsiteX1186" fmla="*/ 727733 w 1106381"/>
                  <a:gd name="connsiteY1186" fmla="*/ 125614 h 685037"/>
                  <a:gd name="connsiteX1187" fmla="*/ 725022 w 1106381"/>
                  <a:gd name="connsiteY1187" fmla="*/ 140073 h 685037"/>
                  <a:gd name="connsiteX1188" fmla="*/ 725022 w 1106381"/>
                  <a:gd name="connsiteY1188" fmla="*/ 140073 h 685037"/>
                  <a:gd name="connsiteX1189" fmla="*/ 784666 w 1106381"/>
                  <a:gd name="connsiteY1189" fmla="*/ 121095 h 685037"/>
                  <a:gd name="connsiteX1190" fmla="*/ 800029 w 1106381"/>
                  <a:gd name="connsiteY1190" fmla="*/ 134651 h 685037"/>
                  <a:gd name="connsiteX1191" fmla="*/ 804547 w 1106381"/>
                  <a:gd name="connsiteY1191" fmla="*/ 140073 h 685037"/>
                  <a:gd name="connsiteX1192" fmla="*/ 795510 w 1106381"/>
                  <a:gd name="connsiteY1192" fmla="*/ 126517 h 685037"/>
                  <a:gd name="connsiteX1193" fmla="*/ 799125 w 1106381"/>
                  <a:gd name="connsiteY1193" fmla="*/ 128325 h 685037"/>
                  <a:gd name="connsiteX1194" fmla="*/ 793703 w 1106381"/>
                  <a:gd name="connsiteY1194" fmla="*/ 121999 h 685037"/>
                  <a:gd name="connsiteX1195" fmla="*/ 784666 w 1106381"/>
                  <a:gd name="connsiteY1195" fmla="*/ 121095 h 685037"/>
                  <a:gd name="connsiteX1196" fmla="*/ 784666 w 1106381"/>
                  <a:gd name="connsiteY1196" fmla="*/ 121095 h 685037"/>
                  <a:gd name="connsiteX1197" fmla="*/ 709659 w 1106381"/>
                  <a:gd name="connsiteY1197" fmla="*/ 137362 h 685037"/>
                  <a:gd name="connsiteX1198" fmla="*/ 703334 w 1106381"/>
                  <a:gd name="connsiteY1198" fmla="*/ 131036 h 685037"/>
                  <a:gd name="connsiteX1199" fmla="*/ 700622 w 1106381"/>
                  <a:gd name="connsiteY1199" fmla="*/ 127421 h 685037"/>
                  <a:gd name="connsiteX1200" fmla="*/ 697008 w 1106381"/>
                  <a:gd name="connsiteY1200" fmla="*/ 123806 h 685037"/>
                  <a:gd name="connsiteX1201" fmla="*/ 701526 w 1106381"/>
                  <a:gd name="connsiteY1201" fmla="*/ 131940 h 685037"/>
                  <a:gd name="connsiteX1202" fmla="*/ 709659 w 1106381"/>
                  <a:gd name="connsiteY1202" fmla="*/ 137362 h 685037"/>
                  <a:gd name="connsiteX1203" fmla="*/ 709659 w 1106381"/>
                  <a:gd name="connsiteY1203" fmla="*/ 137362 h 685037"/>
                  <a:gd name="connsiteX1204" fmla="*/ 316552 w 1106381"/>
                  <a:gd name="connsiteY1204" fmla="*/ 480766 h 685037"/>
                  <a:gd name="connsiteX1205" fmla="*/ 241545 w 1106381"/>
                  <a:gd name="connsiteY1205" fmla="*/ 429255 h 685037"/>
                  <a:gd name="connsiteX1206" fmla="*/ 219857 w 1106381"/>
                  <a:gd name="connsiteY1206" fmla="*/ 408470 h 685037"/>
                  <a:gd name="connsiteX1207" fmla="*/ 201783 w 1106381"/>
                  <a:gd name="connsiteY1207" fmla="*/ 392204 h 685037"/>
                  <a:gd name="connsiteX1208" fmla="*/ 178287 w 1106381"/>
                  <a:gd name="connsiteY1208" fmla="*/ 374130 h 685037"/>
                  <a:gd name="connsiteX1209" fmla="*/ 161116 w 1106381"/>
                  <a:gd name="connsiteY1209" fmla="*/ 365093 h 685037"/>
                  <a:gd name="connsiteX1210" fmla="*/ 170153 w 1106381"/>
                  <a:gd name="connsiteY1210" fmla="*/ 372322 h 685037"/>
                  <a:gd name="connsiteX1211" fmla="*/ 179190 w 1106381"/>
                  <a:gd name="connsiteY1211" fmla="*/ 380456 h 685037"/>
                  <a:gd name="connsiteX1212" fmla="*/ 197264 w 1106381"/>
                  <a:gd name="connsiteY1212" fmla="*/ 396722 h 685037"/>
                  <a:gd name="connsiteX1213" fmla="*/ 205397 w 1106381"/>
                  <a:gd name="connsiteY1213" fmla="*/ 405759 h 685037"/>
                  <a:gd name="connsiteX1214" fmla="*/ 213531 w 1106381"/>
                  <a:gd name="connsiteY1214" fmla="*/ 414796 h 685037"/>
                  <a:gd name="connsiteX1215" fmla="*/ 227086 w 1106381"/>
                  <a:gd name="connsiteY1215" fmla="*/ 427448 h 685037"/>
                  <a:gd name="connsiteX1216" fmla="*/ 316552 w 1106381"/>
                  <a:gd name="connsiteY1216" fmla="*/ 480766 h 685037"/>
                  <a:gd name="connsiteX1217" fmla="*/ 316552 w 1106381"/>
                  <a:gd name="connsiteY1217" fmla="*/ 480766 h 685037"/>
                  <a:gd name="connsiteX1218" fmla="*/ 307515 w 1106381"/>
                  <a:gd name="connsiteY1218" fmla="*/ 412085 h 685037"/>
                  <a:gd name="connsiteX1219" fmla="*/ 310226 w 1106381"/>
                  <a:gd name="connsiteY1219" fmla="*/ 415700 h 685037"/>
                  <a:gd name="connsiteX1220" fmla="*/ 336433 w 1106381"/>
                  <a:gd name="connsiteY1220" fmla="*/ 445522 h 685037"/>
                  <a:gd name="connsiteX1221" fmla="*/ 312937 w 1106381"/>
                  <a:gd name="connsiteY1221" fmla="*/ 412989 h 685037"/>
                  <a:gd name="connsiteX1222" fmla="*/ 269560 w 1106381"/>
                  <a:gd name="connsiteY1222" fmla="*/ 371419 h 685037"/>
                  <a:gd name="connsiteX1223" fmla="*/ 253293 w 1106381"/>
                  <a:gd name="connsiteY1223" fmla="*/ 359671 h 685037"/>
                  <a:gd name="connsiteX1224" fmla="*/ 214434 w 1106381"/>
                  <a:gd name="connsiteY1224" fmla="*/ 346115 h 685037"/>
                  <a:gd name="connsiteX1225" fmla="*/ 202686 w 1106381"/>
                  <a:gd name="connsiteY1225" fmla="*/ 347923 h 685037"/>
                  <a:gd name="connsiteX1226" fmla="*/ 199975 w 1106381"/>
                  <a:gd name="connsiteY1226" fmla="*/ 349730 h 685037"/>
                  <a:gd name="connsiteX1227" fmla="*/ 307515 w 1106381"/>
                  <a:gd name="connsiteY1227" fmla="*/ 412085 h 685037"/>
                  <a:gd name="connsiteX1228" fmla="*/ 307515 w 1106381"/>
                  <a:gd name="connsiteY1228" fmla="*/ 412085 h 685037"/>
                  <a:gd name="connsiteX1229" fmla="*/ 239738 w 1106381"/>
                  <a:gd name="connsiteY1229" fmla="*/ 459077 h 685037"/>
                  <a:gd name="connsiteX1230" fmla="*/ 221664 w 1106381"/>
                  <a:gd name="connsiteY1230" fmla="*/ 436485 h 685037"/>
                  <a:gd name="connsiteX1231" fmla="*/ 201783 w 1106381"/>
                  <a:gd name="connsiteY1231" fmla="*/ 415700 h 685037"/>
                  <a:gd name="connsiteX1232" fmla="*/ 171961 w 1106381"/>
                  <a:gd name="connsiteY1232" fmla="*/ 391300 h 685037"/>
                  <a:gd name="connsiteX1233" fmla="*/ 159309 w 1106381"/>
                  <a:gd name="connsiteY1233" fmla="*/ 376841 h 685037"/>
                  <a:gd name="connsiteX1234" fmla="*/ 124969 w 1106381"/>
                  <a:gd name="connsiteY1234" fmla="*/ 356960 h 685037"/>
                  <a:gd name="connsiteX1235" fmla="*/ 134909 w 1106381"/>
                  <a:gd name="connsiteY1235" fmla="*/ 364189 h 685037"/>
                  <a:gd name="connsiteX1236" fmla="*/ 154790 w 1106381"/>
                  <a:gd name="connsiteY1236" fmla="*/ 381359 h 685037"/>
                  <a:gd name="connsiteX1237" fmla="*/ 197264 w 1106381"/>
                  <a:gd name="connsiteY1237" fmla="*/ 417507 h 685037"/>
                  <a:gd name="connsiteX1238" fmla="*/ 213531 w 1106381"/>
                  <a:gd name="connsiteY1238" fmla="*/ 433774 h 685037"/>
                  <a:gd name="connsiteX1239" fmla="*/ 229797 w 1106381"/>
                  <a:gd name="connsiteY1239" fmla="*/ 450040 h 685037"/>
                  <a:gd name="connsiteX1240" fmla="*/ 239738 w 1106381"/>
                  <a:gd name="connsiteY1240" fmla="*/ 459077 h 685037"/>
                  <a:gd name="connsiteX1241" fmla="*/ 362640 w 1106381"/>
                  <a:gd name="connsiteY1241" fmla="*/ 453655 h 685037"/>
                  <a:gd name="connsiteX1242" fmla="*/ 372581 w 1106381"/>
                  <a:gd name="connsiteY1242" fmla="*/ 435581 h 685037"/>
                  <a:gd name="connsiteX1243" fmla="*/ 399692 w 1106381"/>
                  <a:gd name="connsiteY1243" fmla="*/ 374130 h 685037"/>
                  <a:gd name="connsiteX1244" fmla="*/ 422284 w 1106381"/>
                  <a:gd name="connsiteY1244" fmla="*/ 281049 h 685037"/>
                  <a:gd name="connsiteX1245" fmla="*/ 411440 w 1106381"/>
                  <a:gd name="connsiteY1245" fmla="*/ 328041 h 685037"/>
                  <a:gd name="connsiteX1246" fmla="*/ 396981 w 1106381"/>
                  <a:gd name="connsiteY1246" fmla="*/ 372322 h 685037"/>
                  <a:gd name="connsiteX1247" fmla="*/ 379811 w 1106381"/>
                  <a:gd name="connsiteY1247" fmla="*/ 413892 h 685037"/>
                  <a:gd name="connsiteX1248" fmla="*/ 371677 w 1106381"/>
                  <a:gd name="connsiteY1248" fmla="*/ 434677 h 685037"/>
                  <a:gd name="connsiteX1249" fmla="*/ 362640 w 1106381"/>
                  <a:gd name="connsiteY1249" fmla="*/ 453655 h 685037"/>
                  <a:gd name="connsiteX1250" fmla="*/ 362640 w 1106381"/>
                  <a:gd name="connsiteY1250" fmla="*/ 453655 h 685037"/>
                  <a:gd name="connsiteX1251" fmla="*/ 278597 w 1106381"/>
                  <a:gd name="connsiteY1251" fmla="*/ 341597 h 685037"/>
                  <a:gd name="connsiteX1252" fmla="*/ 288537 w 1106381"/>
                  <a:gd name="connsiteY1252" fmla="*/ 348826 h 685037"/>
                  <a:gd name="connsiteX1253" fmla="*/ 315648 w 1106381"/>
                  <a:gd name="connsiteY1253" fmla="*/ 371419 h 685037"/>
                  <a:gd name="connsiteX1254" fmla="*/ 323782 w 1106381"/>
                  <a:gd name="connsiteY1254" fmla="*/ 379552 h 685037"/>
                  <a:gd name="connsiteX1255" fmla="*/ 338241 w 1106381"/>
                  <a:gd name="connsiteY1255" fmla="*/ 397626 h 685037"/>
                  <a:gd name="connsiteX1256" fmla="*/ 345470 w 1106381"/>
                  <a:gd name="connsiteY1256" fmla="*/ 407567 h 685037"/>
                  <a:gd name="connsiteX1257" fmla="*/ 321974 w 1106381"/>
                  <a:gd name="connsiteY1257" fmla="*/ 373226 h 685037"/>
                  <a:gd name="connsiteX1258" fmla="*/ 309322 w 1106381"/>
                  <a:gd name="connsiteY1258" fmla="*/ 360574 h 685037"/>
                  <a:gd name="connsiteX1259" fmla="*/ 290345 w 1106381"/>
                  <a:gd name="connsiteY1259" fmla="*/ 345212 h 685037"/>
                  <a:gd name="connsiteX1260" fmla="*/ 278597 w 1106381"/>
                  <a:gd name="connsiteY1260" fmla="*/ 341597 h 685037"/>
                  <a:gd name="connsiteX1261" fmla="*/ 278597 w 1106381"/>
                  <a:gd name="connsiteY1261" fmla="*/ 341597 h 685037"/>
                  <a:gd name="connsiteX1262" fmla="*/ 249678 w 1106381"/>
                  <a:gd name="connsiteY1262" fmla="*/ 411181 h 685037"/>
                  <a:gd name="connsiteX1263" fmla="*/ 238834 w 1106381"/>
                  <a:gd name="connsiteY1263" fmla="*/ 397626 h 685037"/>
                  <a:gd name="connsiteX1264" fmla="*/ 211723 w 1106381"/>
                  <a:gd name="connsiteY1264" fmla="*/ 375034 h 685037"/>
                  <a:gd name="connsiteX1265" fmla="*/ 196360 w 1106381"/>
                  <a:gd name="connsiteY1265" fmla="*/ 365997 h 685037"/>
                  <a:gd name="connsiteX1266" fmla="*/ 202686 w 1106381"/>
                  <a:gd name="connsiteY1266" fmla="*/ 371419 h 685037"/>
                  <a:gd name="connsiteX1267" fmla="*/ 216242 w 1106381"/>
                  <a:gd name="connsiteY1267" fmla="*/ 382263 h 685037"/>
                  <a:gd name="connsiteX1268" fmla="*/ 219857 w 1106381"/>
                  <a:gd name="connsiteY1268" fmla="*/ 384974 h 685037"/>
                  <a:gd name="connsiteX1269" fmla="*/ 236123 w 1106381"/>
                  <a:gd name="connsiteY1269" fmla="*/ 400337 h 685037"/>
                  <a:gd name="connsiteX1270" fmla="*/ 249678 w 1106381"/>
                  <a:gd name="connsiteY1270" fmla="*/ 411181 h 685037"/>
                  <a:gd name="connsiteX1271" fmla="*/ 249678 w 1106381"/>
                  <a:gd name="connsiteY1271" fmla="*/ 411181 h 685037"/>
                  <a:gd name="connsiteX1272" fmla="*/ 286730 w 1106381"/>
                  <a:gd name="connsiteY1272" fmla="*/ 537699 h 685037"/>
                  <a:gd name="connsiteX1273" fmla="*/ 274078 w 1106381"/>
                  <a:gd name="connsiteY1273" fmla="*/ 526854 h 685037"/>
                  <a:gd name="connsiteX1274" fmla="*/ 298478 w 1106381"/>
                  <a:gd name="connsiteY1274" fmla="*/ 542217 h 685037"/>
                  <a:gd name="connsiteX1275" fmla="*/ 280404 w 1106381"/>
                  <a:gd name="connsiteY1275" fmla="*/ 528662 h 685037"/>
                  <a:gd name="connsiteX1276" fmla="*/ 261427 w 1106381"/>
                  <a:gd name="connsiteY1276" fmla="*/ 516010 h 685037"/>
                  <a:gd name="connsiteX1277" fmla="*/ 273175 w 1106381"/>
                  <a:gd name="connsiteY1277" fmla="*/ 528662 h 685037"/>
                  <a:gd name="connsiteX1278" fmla="*/ 286730 w 1106381"/>
                  <a:gd name="connsiteY1278" fmla="*/ 537699 h 685037"/>
                  <a:gd name="connsiteX1279" fmla="*/ 286730 w 1106381"/>
                  <a:gd name="connsiteY1279" fmla="*/ 537699 h 685037"/>
                  <a:gd name="connsiteX1280" fmla="*/ 273175 w 1106381"/>
                  <a:gd name="connsiteY1280" fmla="*/ 582883 h 685037"/>
                  <a:gd name="connsiteX1281" fmla="*/ 273175 w 1106381"/>
                  <a:gd name="connsiteY1281" fmla="*/ 582883 h 685037"/>
                  <a:gd name="connsiteX1282" fmla="*/ 274078 w 1106381"/>
                  <a:gd name="connsiteY1282" fmla="*/ 582883 h 685037"/>
                  <a:gd name="connsiteX1283" fmla="*/ 274078 w 1106381"/>
                  <a:gd name="connsiteY1283" fmla="*/ 582883 h 685037"/>
                  <a:gd name="connsiteX1284" fmla="*/ 274982 w 1106381"/>
                  <a:gd name="connsiteY1284" fmla="*/ 587402 h 685037"/>
                  <a:gd name="connsiteX1285" fmla="*/ 276789 w 1106381"/>
                  <a:gd name="connsiteY1285" fmla="*/ 591017 h 685037"/>
                  <a:gd name="connsiteX1286" fmla="*/ 274982 w 1106381"/>
                  <a:gd name="connsiteY1286" fmla="*/ 568424 h 685037"/>
                  <a:gd name="connsiteX1287" fmla="*/ 271367 w 1106381"/>
                  <a:gd name="connsiteY1287" fmla="*/ 564810 h 685037"/>
                  <a:gd name="connsiteX1288" fmla="*/ 269560 w 1106381"/>
                  <a:gd name="connsiteY1288" fmla="*/ 563906 h 685037"/>
                  <a:gd name="connsiteX1289" fmla="*/ 273175 w 1106381"/>
                  <a:gd name="connsiteY1289" fmla="*/ 582883 h 685037"/>
                  <a:gd name="connsiteX1290" fmla="*/ 273175 w 1106381"/>
                  <a:gd name="connsiteY1290" fmla="*/ 582883 h 685037"/>
                  <a:gd name="connsiteX1291" fmla="*/ 353603 w 1106381"/>
                  <a:gd name="connsiteY1291" fmla="*/ 670542 h 685037"/>
                  <a:gd name="connsiteX1292" fmla="*/ 362640 w 1106381"/>
                  <a:gd name="connsiteY1292" fmla="*/ 666023 h 685037"/>
                  <a:gd name="connsiteX1293" fmla="*/ 370774 w 1106381"/>
                  <a:gd name="connsiteY1293" fmla="*/ 671446 h 685037"/>
                  <a:gd name="connsiteX1294" fmla="*/ 366255 w 1106381"/>
                  <a:gd name="connsiteY1294" fmla="*/ 677771 h 685037"/>
                  <a:gd name="connsiteX1295" fmla="*/ 358122 w 1106381"/>
                  <a:gd name="connsiteY1295" fmla="*/ 680483 h 685037"/>
                  <a:gd name="connsiteX1296" fmla="*/ 353603 w 1106381"/>
                  <a:gd name="connsiteY1296" fmla="*/ 670542 h 685037"/>
                  <a:gd name="connsiteX1297" fmla="*/ 353603 w 1106381"/>
                  <a:gd name="connsiteY1297" fmla="*/ 670542 h 685037"/>
                  <a:gd name="connsiteX1298" fmla="*/ 352700 w 1106381"/>
                  <a:gd name="connsiteY1298" fmla="*/ 669638 h 685037"/>
                  <a:gd name="connsiteX1299" fmla="*/ 356315 w 1106381"/>
                  <a:gd name="connsiteY1299" fmla="*/ 679579 h 685037"/>
                  <a:gd name="connsiteX1300" fmla="*/ 366255 w 1106381"/>
                  <a:gd name="connsiteY1300" fmla="*/ 679579 h 685037"/>
                  <a:gd name="connsiteX1301" fmla="*/ 365351 w 1106381"/>
                  <a:gd name="connsiteY1301" fmla="*/ 663312 h 685037"/>
                  <a:gd name="connsiteX1302" fmla="*/ 352700 w 1106381"/>
                  <a:gd name="connsiteY1302" fmla="*/ 669638 h 685037"/>
                  <a:gd name="connsiteX1303" fmla="*/ 352700 w 1106381"/>
                  <a:gd name="connsiteY1303" fmla="*/ 669638 h 685037"/>
                  <a:gd name="connsiteX1304" fmla="*/ 202686 w 1106381"/>
                  <a:gd name="connsiteY1304" fmla="*/ 603668 h 685037"/>
                  <a:gd name="connsiteX1305" fmla="*/ 205397 w 1106381"/>
                  <a:gd name="connsiteY1305" fmla="*/ 601861 h 685037"/>
                  <a:gd name="connsiteX1306" fmla="*/ 206301 w 1106381"/>
                  <a:gd name="connsiteY1306" fmla="*/ 598246 h 685037"/>
                  <a:gd name="connsiteX1307" fmla="*/ 205397 w 1106381"/>
                  <a:gd name="connsiteY1307" fmla="*/ 607283 h 685037"/>
                  <a:gd name="connsiteX1308" fmla="*/ 207205 w 1106381"/>
                  <a:gd name="connsiteY1308" fmla="*/ 604572 h 685037"/>
                  <a:gd name="connsiteX1309" fmla="*/ 207205 w 1106381"/>
                  <a:gd name="connsiteY1309" fmla="*/ 609091 h 685037"/>
                  <a:gd name="connsiteX1310" fmla="*/ 204494 w 1106381"/>
                  <a:gd name="connsiteY1310" fmla="*/ 587402 h 685037"/>
                  <a:gd name="connsiteX1311" fmla="*/ 203590 w 1106381"/>
                  <a:gd name="connsiteY1311" fmla="*/ 584691 h 685037"/>
                  <a:gd name="connsiteX1312" fmla="*/ 202686 w 1106381"/>
                  <a:gd name="connsiteY1312" fmla="*/ 582883 h 685037"/>
                  <a:gd name="connsiteX1313" fmla="*/ 200879 w 1106381"/>
                  <a:gd name="connsiteY1313" fmla="*/ 581076 h 685037"/>
                  <a:gd name="connsiteX1314" fmla="*/ 200879 w 1106381"/>
                  <a:gd name="connsiteY1314" fmla="*/ 585595 h 685037"/>
                  <a:gd name="connsiteX1315" fmla="*/ 202686 w 1106381"/>
                  <a:gd name="connsiteY1315" fmla="*/ 603668 h 685037"/>
                  <a:gd name="connsiteX1316" fmla="*/ 202686 w 1106381"/>
                  <a:gd name="connsiteY1316" fmla="*/ 603668 h 685037"/>
                  <a:gd name="connsiteX1317" fmla="*/ 238834 w 1106381"/>
                  <a:gd name="connsiteY1317" fmla="*/ 581076 h 685037"/>
                  <a:gd name="connsiteX1318" fmla="*/ 240642 w 1106381"/>
                  <a:gd name="connsiteY1318" fmla="*/ 605476 h 685037"/>
                  <a:gd name="connsiteX1319" fmla="*/ 240642 w 1106381"/>
                  <a:gd name="connsiteY1319" fmla="*/ 581076 h 685037"/>
                  <a:gd name="connsiteX1320" fmla="*/ 239738 w 1106381"/>
                  <a:gd name="connsiteY1320" fmla="*/ 582883 h 685037"/>
                  <a:gd name="connsiteX1321" fmla="*/ 237027 w 1106381"/>
                  <a:gd name="connsiteY1321" fmla="*/ 577461 h 685037"/>
                  <a:gd name="connsiteX1322" fmla="*/ 235219 w 1106381"/>
                  <a:gd name="connsiteY1322" fmla="*/ 574750 h 685037"/>
                  <a:gd name="connsiteX1323" fmla="*/ 232508 w 1106381"/>
                  <a:gd name="connsiteY1323" fmla="*/ 572039 h 685037"/>
                  <a:gd name="connsiteX1324" fmla="*/ 238834 w 1106381"/>
                  <a:gd name="connsiteY1324" fmla="*/ 581076 h 685037"/>
                  <a:gd name="connsiteX1325" fmla="*/ 238834 w 1106381"/>
                  <a:gd name="connsiteY1325" fmla="*/ 581076 h 685037"/>
                  <a:gd name="connsiteX1326" fmla="*/ 257812 w 1106381"/>
                  <a:gd name="connsiteY1326" fmla="*/ 541314 h 685037"/>
                  <a:gd name="connsiteX1327" fmla="*/ 241545 w 1106381"/>
                  <a:gd name="connsiteY1327" fmla="*/ 522336 h 685037"/>
                  <a:gd name="connsiteX1328" fmla="*/ 221664 w 1106381"/>
                  <a:gd name="connsiteY1328" fmla="*/ 497936 h 685037"/>
                  <a:gd name="connsiteX1329" fmla="*/ 254197 w 1106381"/>
                  <a:gd name="connsiteY1329" fmla="*/ 537699 h 685037"/>
                  <a:gd name="connsiteX1330" fmla="*/ 257812 w 1106381"/>
                  <a:gd name="connsiteY1330" fmla="*/ 541314 h 685037"/>
                  <a:gd name="connsiteX1331" fmla="*/ 257812 w 1106381"/>
                  <a:gd name="connsiteY1331" fmla="*/ 541314 h 685037"/>
                  <a:gd name="connsiteX1332" fmla="*/ 262330 w 1106381"/>
                  <a:gd name="connsiteY1332" fmla="*/ 507877 h 685037"/>
                  <a:gd name="connsiteX1333" fmla="*/ 262330 w 1106381"/>
                  <a:gd name="connsiteY1333" fmla="*/ 505166 h 685037"/>
                  <a:gd name="connsiteX1334" fmla="*/ 264138 w 1106381"/>
                  <a:gd name="connsiteY1334" fmla="*/ 506069 h 685037"/>
                  <a:gd name="connsiteX1335" fmla="*/ 265041 w 1106381"/>
                  <a:gd name="connsiteY1335" fmla="*/ 506069 h 685037"/>
                  <a:gd name="connsiteX1336" fmla="*/ 265945 w 1106381"/>
                  <a:gd name="connsiteY1336" fmla="*/ 505166 h 685037"/>
                  <a:gd name="connsiteX1337" fmla="*/ 268656 w 1106381"/>
                  <a:gd name="connsiteY1337" fmla="*/ 507877 h 685037"/>
                  <a:gd name="connsiteX1338" fmla="*/ 265945 w 1106381"/>
                  <a:gd name="connsiteY1338" fmla="*/ 504262 h 685037"/>
                  <a:gd name="connsiteX1339" fmla="*/ 262330 w 1106381"/>
                  <a:gd name="connsiteY1339" fmla="*/ 499743 h 685037"/>
                  <a:gd name="connsiteX1340" fmla="*/ 262330 w 1106381"/>
                  <a:gd name="connsiteY1340" fmla="*/ 502455 h 685037"/>
                  <a:gd name="connsiteX1341" fmla="*/ 260523 w 1106381"/>
                  <a:gd name="connsiteY1341" fmla="*/ 499743 h 685037"/>
                  <a:gd name="connsiteX1342" fmla="*/ 258715 w 1106381"/>
                  <a:gd name="connsiteY1342" fmla="*/ 498840 h 685037"/>
                  <a:gd name="connsiteX1343" fmla="*/ 258715 w 1106381"/>
                  <a:gd name="connsiteY1343" fmla="*/ 498840 h 685037"/>
                  <a:gd name="connsiteX1344" fmla="*/ 253293 w 1106381"/>
                  <a:gd name="connsiteY1344" fmla="*/ 493418 h 685037"/>
                  <a:gd name="connsiteX1345" fmla="*/ 256908 w 1106381"/>
                  <a:gd name="connsiteY1345" fmla="*/ 501551 h 685037"/>
                  <a:gd name="connsiteX1346" fmla="*/ 262330 w 1106381"/>
                  <a:gd name="connsiteY1346" fmla="*/ 507877 h 685037"/>
                  <a:gd name="connsiteX1347" fmla="*/ 262330 w 1106381"/>
                  <a:gd name="connsiteY1347" fmla="*/ 507877 h 685037"/>
                  <a:gd name="connsiteX1348" fmla="*/ 286730 w 1106381"/>
                  <a:gd name="connsiteY1348" fmla="*/ 623550 h 685037"/>
                  <a:gd name="connsiteX1349" fmla="*/ 284923 w 1106381"/>
                  <a:gd name="connsiteY1349" fmla="*/ 608187 h 685037"/>
                  <a:gd name="connsiteX1350" fmla="*/ 284019 w 1106381"/>
                  <a:gd name="connsiteY1350" fmla="*/ 607283 h 685037"/>
                  <a:gd name="connsiteX1351" fmla="*/ 283115 w 1106381"/>
                  <a:gd name="connsiteY1351" fmla="*/ 594632 h 685037"/>
                  <a:gd name="connsiteX1352" fmla="*/ 282212 w 1106381"/>
                  <a:gd name="connsiteY1352" fmla="*/ 609994 h 685037"/>
                  <a:gd name="connsiteX1353" fmla="*/ 284923 w 1106381"/>
                  <a:gd name="connsiteY1353" fmla="*/ 621742 h 685037"/>
                  <a:gd name="connsiteX1354" fmla="*/ 286730 w 1106381"/>
                  <a:gd name="connsiteY1354" fmla="*/ 623550 h 685037"/>
                  <a:gd name="connsiteX1355" fmla="*/ 306611 w 1106381"/>
                  <a:gd name="connsiteY1355" fmla="*/ 568424 h 685037"/>
                  <a:gd name="connsiteX1356" fmla="*/ 306611 w 1106381"/>
                  <a:gd name="connsiteY1356" fmla="*/ 565713 h 685037"/>
                  <a:gd name="connsiteX1357" fmla="*/ 306611 w 1106381"/>
                  <a:gd name="connsiteY1357" fmla="*/ 564810 h 685037"/>
                  <a:gd name="connsiteX1358" fmla="*/ 307515 w 1106381"/>
                  <a:gd name="connsiteY1358" fmla="*/ 568424 h 685037"/>
                  <a:gd name="connsiteX1359" fmla="*/ 305708 w 1106381"/>
                  <a:gd name="connsiteY1359" fmla="*/ 555773 h 685037"/>
                  <a:gd name="connsiteX1360" fmla="*/ 304804 w 1106381"/>
                  <a:gd name="connsiteY1360" fmla="*/ 556676 h 685037"/>
                  <a:gd name="connsiteX1361" fmla="*/ 303900 w 1106381"/>
                  <a:gd name="connsiteY1361" fmla="*/ 552158 h 685037"/>
                  <a:gd name="connsiteX1362" fmla="*/ 306611 w 1106381"/>
                  <a:gd name="connsiteY1362" fmla="*/ 568424 h 685037"/>
                  <a:gd name="connsiteX1363" fmla="*/ 306611 w 1106381"/>
                  <a:gd name="connsiteY1363" fmla="*/ 568424 h 685037"/>
                  <a:gd name="connsiteX1364" fmla="*/ 350892 w 1106381"/>
                  <a:gd name="connsiteY1364" fmla="*/ 666023 h 685037"/>
                  <a:gd name="connsiteX1365" fmla="*/ 355411 w 1106381"/>
                  <a:gd name="connsiteY1365" fmla="*/ 662409 h 685037"/>
                  <a:gd name="connsiteX1366" fmla="*/ 359929 w 1106381"/>
                  <a:gd name="connsiteY1366" fmla="*/ 658794 h 685037"/>
                  <a:gd name="connsiteX1367" fmla="*/ 353603 w 1106381"/>
                  <a:gd name="connsiteY1367" fmla="*/ 660601 h 685037"/>
                  <a:gd name="connsiteX1368" fmla="*/ 350892 w 1106381"/>
                  <a:gd name="connsiteY1368" fmla="*/ 666023 h 685037"/>
                  <a:gd name="connsiteX1369" fmla="*/ 350892 w 1106381"/>
                  <a:gd name="connsiteY1369" fmla="*/ 666023 h 685037"/>
                  <a:gd name="connsiteX1370" fmla="*/ 261427 w 1106381"/>
                  <a:gd name="connsiteY1370" fmla="*/ 583787 h 685037"/>
                  <a:gd name="connsiteX1371" fmla="*/ 254197 w 1106381"/>
                  <a:gd name="connsiteY1371" fmla="*/ 574750 h 685037"/>
                  <a:gd name="connsiteX1372" fmla="*/ 256908 w 1106381"/>
                  <a:gd name="connsiteY1372" fmla="*/ 580172 h 685037"/>
                  <a:gd name="connsiteX1373" fmla="*/ 261427 w 1106381"/>
                  <a:gd name="connsiteY1373" fmla="*/ 583787 h 685037"/>
                  <a:gd name="connsiteX1374" fmla="*/ 261427 w 1106381"/>
                  <a:gd name="connsiteY1374" fmla="*/ 583787 h 685037"/>
                  <a:gd name="connsiteX1375" fmla="*/ 229797 w 1106381"/>
                  <a:gd name="connsiteY1375" fmla="*/ 595535 h 685037"/>
                  <a:gd name="connsiteX1376" fmla="*/ 227990 w 1106381"/>
                  <a:gd name="connsiteY1376" fmla="*/ 593728 h 685037"/>
                  <a:gd name="connsiteX1377" fmla="*/ 219857 w 1106381"/>
                  <a:gd name="connsiteY1377" fmla="*/ 586498 h 685037"/>
                  <a:gd name="connsiteX1378" fmla="*/ 226182 w 1106381"/>
                  <a:gd name="connsiteY1378" fmla="*/ 594632 h 685037"/>
                  <a:gd name="connsiteX1379" fmla="*/ 229797 w 1106381"/>
                  <a:gd name="connsiteY1379" fmla="*/ 595535 h 685037"/>
                  <a:gd name="connsiteX1380" fmla="*/ 229797 w 1106381"/>
                  <a:gd name="connsiteY1380" fmla="*/ 595535 h 685037"/>
                  <a:gd name="connsiteX1381" fmla="*/ 344567 w 1106381"/>
                  <a:gd name="connsiteY1381" fmla="*/ 621742 h 685037"/>
                  <a:gd name="connsiteX1382" fmla="*/ 341855 w 1106381"/>
                  <a:gd name="connsiteY1382" fmla="*/ 622646 h 685037"/>
                  <a:gd name="connsiteX1383" fmla="*/ 329204 w 1106381"/>
                  <a:gd name="connsiteY1383" fmla="*/ 628972 h 685037"/>
                  <a:gd name="connsiteX1384" fmla="*/ 342759 w 1106381"/>
                  <a:gd name="connsiteY1384" fmla="*/ 624453 h 685037"/>
                  <a:gd name="connsiteX1385" fmla="*/ 344567 w 1106381"/>
                  <a:gd name="connsiteY1385" fmla="*/ 621742 h 685037"/>
                  <a:gd name="connsiteX1386" fmla="*/ 344567 w 1106381"/>
                  <a:gd name="connsiteY1386" fmla="*/ 621742 h 685037"/>
                  <a:gd name="connsiteX1387" fmla="*/ 329204 w 1106381"/>
                  <a:gd name="connsiteY1387" fmla="*/ 614513 h 685037"/>
                  <a:gd name="connsiteX1388" fmla="*/ 331011 w 1106381"/>
                  <a:gd name="connsiteY1388" fmla="*/ 613609 h 685037"/>
                  <a:gd name="connsiteX1389" fmla="*/ 339144 w 1106381"/>
                  <a:gd name="connsiteY1389" fmla="*/ 609091 h 685037"/>
                  <a:gd name="connsiteX1390" fmla="*/ 331011 w 1106381"/>
                  <a:gd name="connsiteY1390" fmla="*/ 611802 h 685037"/>
                  <a:gd name="connsiteX1391" fmla="*/ 329204 w 1106381"/>
                  <a:gd name="connsiteY1391" fmla="*/ 614513 h 685037"/>
                  <a:gd name="connsiteX1392" fmla="*/ 329204 w 1106381"/>
                  <a:gd name="connsiteY1392" fmla="*/ 614513 h 685037"/>
                  <a:gd name="connsiteX1393" fmla="*/ 343663 w 1106381"/>
                  <a:gd name="connsiteY1393" fmla="*/ 616320 h 685037"/>
                  <a:gd name="connsiteX1394" fmla="*/ 341855 w 1106381"/>
                  <a:gd name="connsiteY1394" fmla="*/ 617224 h 685037"/>
                  <a:gd name="connsiteX1395" fmla="*/ 332818 w 1106381"/>
                  <a:gd name="connsiteY1395" fmla="*/ 621742 h 685037"/>
                  <a:gd name="connsiteX1396" fmla="*/ 341855 w 1106381"/>
                  <a:gd name="connsiteY1396" fmla="*/ 619031 h 685037"/>
                  <a:gd name="connsiteX1397" fmla="*/ 343663 w 1106381"/>
                  <a:gd name="connsiteY1397" fmla="*/ 616320 h 685037"/>
                  <a:gd name="connsiteX1398" fmla="*/ 343663 w 1106381"/>
                  <a:gd name="connsiteY1398" fmla="*/ 616320 h 685037"/>
                  <a:gd name="connsiteX1399" fmla="*/ 224375 w 1106381"/>
                  <a:gd name="connsiteY1399" fmla="*/ 552158 h 685037"/>
                  <a:gd name="connsiteX1400" fmla="*/ 216242 w 1106381"/>
                  <a:gd name="connsiteY1400" fmla="*/ 528662 h 685037"/>
                  <a:gd name="connsiteX1401" fmla="*/ 211723 w 1106381"/>
                  <a:gd name="connsiteY1401" fmla="*/ 513299 h 685037"/>
                  <a:gd name="connsiteX1402" fmla="*/ 222568 w 1106381"/>
                  <a:gd name="connsiteY1402" fmla="*/ 547639 h 685037"/>
                  <a:gd name="connsiteX1403" fmla="*/ 224375 w 1106381"/>
                  <a:gd name="connsiteY1403" fmla="*/ 552158 h 685037"/>
                  <a:gd name="connsiteX1404" fmla="*/ 224375 w 1106381"/>
                  <a:gd name="connsiteY1404" fmla="*/ 552158 h 685037"/>
                  <a:gd name="connsiteX1405" fmla="*/ 1010590 w 1106381"/>
                  <a:gd name="connsiteY1405" fmla="*/ 576558 h 685037"/>
                  <a:gd name="connsiteX1406" fmla="*/ 1011494 w 1106381"/>
                  <a:gd name="connsiteY1406" fmla="*/ 587402 h 685037"/>
                  <a:gd name="connsiteX1407" fmla="*/ 1021434 w 1106381"/>
                  <a:gd name="connsiteY1407" fmla="*/ 588306 h 685037"/>
                  <a:gd name="connsiteX1408" fmla="*/ 1011494 w 1106381"/>
                  <a:gd name="connsiteY1408" fmla="*/ 585595 h 685037"/>
                  <a:gd name="connsiteX1409" fmla="*/ 1011494 w 1106381"/>
                  <a:gd name="connsiteY1409" fmla="*/ 572943 h 685037"/>
                  <a:gd name="connsiteX1410" fmla="*/ 1021434 w 1106381"/>
                  <a:gd name="connsiteY1410" fmla="*/ 572943 h 685037"/>
                  <a:gd name="connsiteX1411" fmla="*/ 1024145 w 1106381"/>
                  <a:gd name="connsiteY1411" fmla="*/ 580172 h 685037"/>
                  <a:gd name="connsiteX1412" fmla="*/ 1025049 w 1106381"/>
                  <a:gd name="connsiteY1412" fmla="*/ 582883 h 685037"/>
                  <a:gd name="connsiteX1413" fmla="*/ 1021434 w 1106381"/>
                  <a:gd name="connsiteY1413" fmla="*/ 571135 h 685037"/>
                  <a:gd name="connsiteX1414" fmla="*/ 1013301 w 1106381"/>
                  <a:gd name="connsiteY1414" fmla="*/ 570232 h 685037"/>
                  <a:gd name="connsiteX1415" fmla="*/ 1010590 w 1106381"/>
                  <a:gd name="connsiteY1415" fmla="*/ 576558 h 685037"/>
                  <a:gd name="connsiteX1416" fmla="*/ 1010590 w 1106381"/>
                  <a:gd name="connsiteY1416" fmla="*/ 576558 h 685037"/>
                  <a:gd name="connsiteX1417" fmla="*/ 988901 w 1106381"/>
                  <a:gd name="connsiteY1417" fmla="*/ 570232 h 685037"/>
                  <a:gd name="connsiteX1418" fmla="*/ 1002457 w 1106381"/>
                  <a:gd name="connsiteY1418" fmla="*/ 574750 h 685037"/>
                  <a:gd name="connsiteX1419" fmla="*/ 1004264 w 1106381"/>
                  <a:gd name="connsiteY1419" fmla="*/ 577461 h 685037"/>
                  <a:gd name="connsiteX1420" fmla="*/ 1000649 w 1106381"/>
                  <a:gd name="connsiteY1420" fmla="*/ 567521 h 685037"/>
                  <a:gd name="connsiteX1421" fmla="*/ 987094 w 1106381"/>
                  <a:gd name="connsiteY1421" fmla="*/ 572039 h 685037"/>
                  <a:gd name="connsiteX1422" fmla="*/ 988901 w 1106381"/>
                  <a:gd name="connsiteY1422" fmla="*/ 579269 h 685037"/>
                  <a:gd name="connsiteX1423" fmla="*/ 993420 w 1106381"/>
                  <a:gd name="connsiteY1423" fmla="*/ 584691 h 685037"/>
                  <a:gd name="connsiteX1424" fmla="*/ 988901 w 1106381"/>
                  <a:gd name="connsiteY1424" fmla="*/ 570232 h 685037"/>
                  <a:gd name="connsiteX1425" fmla="*/ 988901 w 1106381"/>
                  <a:gd name="connsiteY1425" fmla="*/ 570232 h 685037"/>
                  <a:gd name="connsiteX1426" fmla="*/ 971731 w 1106381"/>
                  <a:gd name="connsiteY1426" fmla="*/ 522336 h 685037"/>
                  <a:gd name="connsiteX1427" fmla="*/ 973538 w 1106381"/>
                  <a:gd name="connsiteY1427" fmla="*/ 523240 h 685037"/>
                  <a:gd name="connsiteX1428" fmla="*/ 976250 w 1106381"/>
                  <a:gd name="connsiteY1428" fmla="*/ 523240 h 685037"/>
                  <a:gd name="connsiteX1429" fmla="*/ 981672 w 1106381"/>
                  <a:gd name="connsiteY1429" fmla="*/ 523240 h 685037"/>
                  <a:gd name="connsiteX1430" fmla="*/ 974442 w 1106381"/>
                  <a:gd name="connsiteY1430" fmla="*/ 525951 h 685037"/>
                  <a:gd name="connsiteX1431" fmla="*/ 980768 w 1106381"/>
                  <a:gd name="connsiteY1431" fmla="*/ 526854 h 685037"/>
                  <a:gd name="connsiteX1432" fmla="*/ 984383 w 1106381"/>
                  <a:gd name="connsiteY1432" fmla="*/ 524143 h 685037"/>
                  <a:gd name="connsiteX1433" fmla="*/ 981672 w 1106381"/>
                  <a:gd name="connsiteY1433" fmla="*/ 523240 h 685037"/>
                  <a:gd name="connsiteX1434" fmla="*/ 987998 w 1106381"/>
                  <a:gd name="connsiteY1434" fmla="*/ 519625 h 685037"/>
                  <a:gd name="connsiteX1435" fmla="*/ 971731 w 1106381"/>
                  <a:gd name="connsiteY1435" fmla="*/ 522336 h 685037"/>
                  <a:gd name="connsiteX1436" fmla="*/ 971731 w 1106381"/>
                  <a:gd name="connsiteY1436" fmla="*/ 522336 h 685037"/>
                  <a:gd name="connsiteX1437" fmla="*/ 1033182 w 1106381"/>
                  <a:gd name="connsiteY1437" fmla="*/ 571135 h 685037"/>
                  <a:gd name="connsiteX1438" fmla="*/ 1033182 w 1106381"/>
                  <a:gd name="connsiteY1438" fmla="*/ 574750 h 685037"/>
                  <a:gd name="connsiteX1439" fmla="*/ 1034086 w 1106381"/>
                  <a:gd name="connsiteY1439" fmla="*/ 578365 h 685037"/>
                  <a:gd name="connsiteX1440" fmla="*/ 1034086 w 1106381"/>
                  <a:gd name="connsiteY1440" fmla="*/ 571135 h 685037"/>
                  <a:gd name="connsiteX1441" fmla="*/ 1042219 w 1106381"/>
                  <a:gd name="connsiteY1441" fmla="*/ 572039 h 685037"/>
                  <a:gd name="connsiteX1442" fmla="*/ 1045834 w 1106381"/>
                  <a:gd name="connsiteY1442" fmla="*/ 580172 h 685037"/>
                  <a:gd name="connsiteX1443" fmla="*/ 1033182 w 1106381"/>
                  <a:gd name="connsiteY1443" fmla="*/ 571135 h 685037"/>
                  <a:gd name="connsiteX1444" fmla="*/ 1033182 w 1106381"/>
                  <a:gd name="connsiteY1444" fmla="*/ 571135 h 685037"/>
                  <a:gd name="connsiteX1445" fmla="*/ 1045834 w 1106381"/>
                  <a:gd name="connsiteY1445" fmla="*/ 548543 h 685037"/>
                  <a:gd name="connsiteX1446" fmla="*/ 1060293 w 1106381"/>
                  <a:gd name="connsiteY1446" fmla="*/ 547639 h 685037"/>
                  <a:gd name="connsiteX1447" fmla="*/ 1045834 w 1106381"/>
                  <a:gd name="connsiteY1447" fmla="*/ 548543 h 685037"/>
                  <a:gd name="connsiteX1448" fmla="*/ 1020531 w 1106381"/>
                  <a:gd name="connsiteY1448" fmla="*/ 516914 h 685037"/>
                  <a:gd name="connsiteX1449" fmla="*/ 1035893 w 1106381"/>
                  <a:gd name="connsiteY1449" fmla="*/ 516010 h 685037"/>
                  <a:gd name="connsiteX1450" fmla="*/ 1020531 w 1106381"/>
                  <a:gd name="connsiteY1450" fmla="*/ 516914 h 685037"/>
                  <a:gd name="connsiteX1451" fmla="*/ 1020531 w 1106381"/>
                  <a:gd name="connsiteY1451" fmla="*/ 516914 h 685037"/>
                  <a:gd name="connsiteX1452" fmla="*/ 996131 w 1106381"/>
                  <a:gd name="connsiteY1452" fmla="*/ 513299 h 685037"/>
                  <a:gd name="connsiteX1453" fmla="*/ 998842 w 1106381"/>
                  <a:gd name="connsiteY1453" fmla="*/ 513299 h 685037"/>
                  <a:gd name="connsiteX1454" fmla="*/ 1002457 w 1106381"/>
                  <a:gd name="connsiteY1454" fmla="*/ 512395 h 685037"/>
                  <a:gd name="connsiteX1455" fmla="*/ 1011494 w 1106381"/>
                  <a:gd name="connsiteY1455" fmla="*/ 511492 h 685037"/>
                  <a:gd name="connsiteX1456" fmla="*/ 996131 w 1106381"/>
                  <a:gd name="connsiteY1456" fmla="*/ 513299 h 685037"/>
                  <a:gd name="connsiteX1457" fmla="*/ 996131 w 1106381"/>
                  <a:gd name="connsiteY1457" fmla="*/ 513299 h 685037"/>
                  <a:gd name="connsiteX1458" fmla="*/ 1010590 w 1106381"/>
                  <a:gd name="connsiteY1458" fmla="*/ 564810 h 685037"/>
                  <a:gd name="connsiteX1459" fmla="*/ 1011494 w 1106381"/>
                  <a:gd name="connsiteY1459" fmla="*/ 565713 h 685037"/>
                  <a:gd name="connsiteX1460" fmla="*/ 1021434 w 1106381"/>
                  <a:gd name="connsiteY1460" fmla="*/ 563906 h 685037"/>
                  <a:gd name="connsiteX1461" fmla="*/ 1010590 w 1106381"/>
                  <a:gd name="connsiteY1461" fmla="*/ 564810 h 685037"/>
                  <a:gd name="connsiteX1462" fmla="*/ 1010590 w 1106381"/>
                  <a:gd name="connsiteY1462" fmla="*/ 564810 h 685037"/>
                  <a:gd name="connsiteX1463" fmla="*/ 1054871 w 1106381"/>
                  <a:gd name="connsiteY1463" fmla="*/ 560291 h 685037"/>
                  <a:gd name="connsiteX1464" fmla="*/ 1056678 w 1106381"/>
                  <a:gd name="connsiteY1464" fmla="*/ 561195 h 685037"/>
                  <a:gd name="connsiteX1465" fmla="*/ 1057582 w 1106381"/>
                  <a:gd name="connsiteY1465" fmla="*/ 561195 h 685037"/>
                  <a:gd name="connsiteX1466" fmla="*/ 1060293 w 1106381"/>
                  <a:gd name="connsiteY1466" fmla="*/ 561195 h 685037"/>
                  <a:gd name="connsiteX1467" fmla="*/ 1061197 w 1106381"/>
                  <a:gd name="connsiteY1467" fmla="*/ 563906 h 685037"/>
                  <a:gd name="connsiteX1468" fmla="*/ 1063004 w 1106381"/>
                  <a:gd name="connsiteY1468" fmla="*/ 566617 h 685037"/>
                  <a:gd name="connsiteX1469" fmla="*/ 1060293 w 1106381"/>
                  <a:gd name="connsiteY1469" fmla="*/ 559387 h 685037"/>
                  <a:gd name="connsiteX1470" fmla="*/ 1054871 w 1106381"/>
                  <a:gd name="connsiteY1470" fmla="*/ 560291 h 685037"/>
                  <a:gd name="connsiteX1471" fmla="*/ 58999 w 1106381"/>
                  <a:gd name="connsiteY1471" fmla="*/ 492514 h 685037"/>
                  <a:gd name="connsiteX1472" fmla="*/ 76169 w 1106381"/>
                  <a:gd name="connsiteY1472" fmla="*/ 476247 h 685037"/>
                  <a:gd name="connsiteX1473" fmla="*/ 58999 w 1106381"/>
                  <a:gd name="connsiteY1473" fmla="*/ 492514 h 685037"/>
                  <a:gd name="connsiteX1474" fmla="*/ 58999 w 1106381"/>
                  <a:gd name="connsiteY1474" fmla="*/ 492514 h 685037"/>
                  <a:gd name="connsiteX1475" fmla="*/ 55384 w 1106381"/>
                  <a:gd name="connsiteY1475" fmla="*/ 475344 h 685037"/>
                  <a:gd name="connsiteX1476" fmla="*/ 57191 w 1106381"/>
                  <a:gd name="connsiteY1476" fmla="*/ 474440 h 685037"/>
                  <a:gd name="connsiteX1477" fmla="*/ 58999 w 1106381"/>
                  <a:gd name="connsiteY1477" fmla="*/ 472633 h 685037"/>
                  <a:gd name="connsiteX1478" fmla="*/ 65325 w 1106381"/>
                  <a:gd name="connsiteY1478" fmla="*/ 478959 h 685037"/>
                  <a:gd name="connsiteX1479" fmla="*/ 57191 w 1106381"/>
                  <a:gd name="connsiteY1479" fmla="*/ 483477 h 685037"/>
                  <a:gd name="connsiteX1480" fmla="*/ 55384 w 1106381"/>
                  <a:gd name="connsiteY1480" fmla="*/ 483477 h 685037"/>
                  <a:gd name="connsiteX1481" fmla="*/ 54480 w 1106381"/>
                  <a:gd name="connsiteY1481" fmla="*/ 483477 h 685037"/>
                  <a:gd name="connsiteX1482" fmla="*/ 55384 w 1106381"/>
                  <a:gd name="connsiteY1482" fmla="*/ 475344 h 685037"/>
                  <a:gd name="connsiteX1483" fmla="*/ 55384 w 1106381"/>
                  <a:gd name="connsiteY1483" fmla="*/ 475344 h 685037"/>
                  <a:gd name="connsiteX1484" fmla="*/ 55384 w 1106381"/>
                  <a:gd name="connsiteY1484" fmla="*/ 475344 h 685037"/>
                  <a:gd name="connsiteX1485" fmla="*/ 51769 w 1106381"/>
                  <a:gd name="connsiteY1485" fmla="*/ 482573 h 685037"/>
                  <a:gd name="connsiteX1486" fmla="*/ 58095 w 1106381"/>
                  <a:gd name="connsiteY1486" fmla="*/ 487995 h 685037"/>
                  <a:gd name="connsiteX1487" fmla="*/ 58095 w 1106381"/>
                  <a:gd name="connsiteY1487" fmla="*/ 493418 h 685037"/>
                  <a:gd name="connsiteX1488" fmla="*/ 73458 w 1106381"/>
                  <a:gd name="connsiteY1488" fmla="*/ 493418 h 685037"/>
                  <a:gd name="connsiteX1489" fmla="*/ 80687 w 1106381"/>
                  <a:gd name="connsiteY1489" fmla="*/ 484381 h 685037"/>
                  <a:gd name="connsiteX1490" fmla="*/ 76169 w 1106381"/>
                  <a:gd name="connsiteY1490" fmla="*/ 474440 h 685037"/>
                  <a:gd name="connsiteX1491" fmla="*/ 55384 w 1106381"/>
                  <a:gd name="connsiteY1491" fmla="*/ 475344 h 685037"/>
                  <a:gd name="connsiteX1492" fmla="*/ 55384 w 1106381"/>
                  <a:gd name="connsiteY1492" fmla="*/ 475344 h 685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Lst>
                <a:rect l="l" t="t" r="r" b="b"/>
                <a:pathLst>
                  <a:path w="1106381" h="685037">
                    <a:moveTo>
                      <a:pt x="652727" y="538602"/>
                    </a:moveTo>
                    <a:cubicBezTo>
                      <a:pt x="654534" y="528662"/>
                      <a:pt x="656341" y="521432"/>
                      <a:pt x="657245" y="509684"/>
                    </a:cubicBezTo>
                    <a:cubicBezTo>
                      <a:pt x="659053" y="493418"/>
                      <a:pt x="661764" y="476247"/>
                      <a:pt x="663571" y="461788"/>
                    </a:cubicBezTo>
                    <a:cubicBezTo>
                      <a:pt x="664475" y="456366"/>
                      <a:pt x="664475" y="450944"/>
                      <a:pt x="665378" y="445522"/>
                    </a:cubicBezTo>
                    <a:cubicBezTo>
                      <a:pt x="667186" y="433774"/>
                      <a:pt x="665378" y="435581"/>
                      <a:pt x="671704" y="433774"/>
                    </a:cubicBezTo>
                    <a:cubicBezTo>
                      <a:pt x="676223" y="431966"/>
                      <a:pt x="680741" y="430159"/>
                      <a:pt x="686163" y="430159"/>
                    </a:cubicBezTo>
                    <a:cubicBezTo>
                      <a:pt x="689778" y="430159"/>
                      <a:pt x="699719" y="431063"/>
                      <a:pt x="701526" y="432870"/>
                    </a:cubicBezTo>
                    <a:cubicBezTo>
                      <a:pt x="702430" y="433774"/>
                      <a:pt x="703334" y="445522"/>
                      <a:pt x="704237" y="448233"/>
                    </a:cubicBezTo>
                    <a:cubicBezTo>
                      <a:pt x="706045" y="460885"/>
                      <a:pt x="710563" y="478959"/>
                      <a:pt x="713274" y="492514"/>
                    </a:cubicBezTo>
                    <a:cubicBezTo>
                      <a:pt x="714178" y="497936"/>
                      <a:pt x="714178" y="503358"/>
                      <a:pt x="715082" y="508780"/>
                    </a:cubicBezTo>
                    <a:cubicBezTo>
                      <a:pt x="716889" y="518721"/>
                      <a:pt x="718696" y="528662"/>
                      <a:pt x="720504" y="538602"/>
                    </a:cubicBezTo>
                    <a:cubicBezTo>
                      <a:pt x="718696" y="538602"/>
                      <a:pt x="716889" y="538602"/>
                      <a:pt x="715082" y="539506"/>
                    </a:cubicBezTo>
                    <a:lnTo>
                      <a:pt x="697008" y="539506"/>
                    </a:lnTo>
                    <a:cubicBezTo>
                      <a:pt x="693393" y="539506"/>
                      <a:pt x="688874" y="539506"/>
                      <a:pt x="686163" y="539506"/>
                    </a:cubicBezTo>
                    <a:cubicBezTo>
                      <a:pt x="683452" y="539506"/>
                      <a:pt x="681645" y="539506"/>
                      <a:pt x="678934" y="539506"/>
                    </a:cubicBezTo>
                    <a:lnTo>
                      <a:pt x="652727" y="539506"/>
                    </a:lnTo>
                    <a:close/>
                    <a:moveTo>
                      <a:pt x="520787" y="538602"/>
                    </a:moveTo>
                    <a:lnTo>
                      <a:pt x="347278" y="538602"/>
                    </a:lnTo>
                    <a:cubicBezTo>
                      <a:pt x="344567" y="535891"/>
                      <a:pt x="343663" y="533180"/>
                      <a:pt x="340952" y="532277"/>
                    </a:cubicBezTo>
                    <a:cubicBezTo>
                      <a:pt x="336433" y="529565"/>
                      <a:pt x="339144" y="534988"/>
                      <a:pt x="333722" y="524143"/>
                    </a:cubicBezTo>
                    <a:cubicBezTo>
                      <a:pt x="331915" y="521432"/>
                      <a:pt x="331011" y="516914"/>
                      <a:pt x="330107" y="513299"/>
                    </a:cubicBezTo>
                    <a:cubicBezTo>
                      <a:pt x="329204" y="506973"/>
                      <a:pt x="328300" y="507877"/>
                      <a:pt x="326493" y="504262"/>
                    </a:cubicBezTo>
                    <a:cubicBezTo>
                      <a:pt x="326493" y="504262"/>
                      <a:pt x="326493" y="504262"/>
                      <a:pt x="326493" y="504262"/>
                    </a:cubicBezTo>
                    <a:cubicBezTo>
                      <a:pt x="324685" y="501551"/>
                      <a:pt x="320167" y="500647"/>
                      <a:pt x="317456" y="500647"/>
                    </a:cubicBezTo>
                    <a:cubicBezTo>
                      <a:pt x="298478" y="498840"/>
                      <a:pt x="290345" y="505166"/>
                      <a:pt x="280404" y="497032"/>
                    </a:cubicBezTo>
                    <a:cubicBezTo>
                      <a:pt x="277693" y="495225"/>
                      <a:pt x="274982" y="493418"/>
                      <a:pt x="271367" y="491610"/>
                    </a:cubicBezTo>
                    <a:cubicBezTo>
                      <a:pt x="260523" y="486188"/>
                      <a:pt x="266849" y="487092"/>
                      <a:pt x="254197" y="480766"/>
                    </a:cubicBezTo>
                    <a:lnTo>
                      <a:pt x="238834" y="469922"/>
                    </a:lnTo>
                    <a:cubicBezTo>
                      <a:pt x="241545" y="467210"/>
                      <a:pt x="243353" y="462692"/>
                      <a:pt x="239738" y="459077"/>
                    </a:cubicBezTo>
                    <a:lnTo>
                      <a:pt x="238834" y="462692"/>
                    </a:lnTo>
                    <a:cubicBezTo>
                      <a:pt x="234316" y="457270"/>
                      <a:pt x="235219" y="456366"/>
                      <a:pt x="227086" y="451848"/>
                    </a:cubicBezTo>
                    <a:cubicBezTo>
                      <a:pt x="221664" y="449137"/>
                      <a:pt x="217145" y="447329"/>
                      <a:pt x="210820" y="445522"/>
                    </a:cubicBezTo>
                    <a:cubicBezTo>
                      <a:pt x="200879" y="442811"/>
                      <a:pt x="180998" y="443714"/>
                      <a:pt x="171057" y="446425"/>
                    </a:cubicBezTo>
                    <a:cubicBezTo>
                      <a:pt x="155694" y="450944"/>
                      <a:pt x="142139" y="464499"/>
                      <a:pt x="130391" y="473536"/>
                    </a:cubicBezTo>
                    <a:cubicBezTo>
                      <a:pt x="127680" y="475344"/>
                      <a:pt x="127680" y="476247"/>
                      <a:pt x="124065" y="478959"/>
                    </a:cubicBezTo>
                    <a:cubicBezTo>
                      <a:pt x="121354" y="480766"/>
                      <a:pt x="119546" y="481670"/>
                      <a:pt x="117739" y="483477"/>
                    </a:cubicBezTo>
                    <a:cubicBezTo>
                      <a:pt x="106895" y="491610"/>
                      <a:pt x="98761" y="495225"/>
                      <a:pt x="90628" y="501551"/>
                    </a:cubicBezTo>
                    <a:cubicBezTo>
                      <a:pt x="83399" y="506973"/>
                      <a:pt x="85206" y="503358"/>
                      <a:pt x="77073" y="510588"/>
                    </a:cubicBezTo>
                    <a:cubicBezTo>
                      <a:pt x="71651" y="515106"/>
                      <a:pt x="68939" y="515106"/>
                      <a:pt x="72554" y="525047"/>
                    </a:cubicBezTo>
                    <a:cubicBezTo>
                      <a:pt x="73458" y="527758"/>
                      <a:pt x="79784" y="536795"/>
                      <a:pt x="81591" y="538602"/>
                    </a:cubicBezTo>
                    <a:cubicBezTo>
                      <a:pt x="93339" y="547639"/>
                      <a:pt x="115932" y="542217"/>
                      <a:pt x="129487" y="539506"/>
                    </a:cubicBezTo>
                    <a:cubicBezTo>
                      <a:pt x="134909" y="538602"/>
                      <a:pt x="135813" y="536795"/>
                      <a:pt x="138524" y="538602"/>
                    </a:cubicBezTo>
                    <a:cubicBezTo>
                      <a:pt x="138524" y="538602"/>
                      <a:pt x="138524" y="538602"/>
                      <a:pt x="137620" y="538602"/>
                    </a:cubicBezTo>
                    <a:cubicBezTo>
                      <a:pt x="137620" y="538602"/>
                      <a:pt x="137620" y="538602"/>
                      <a:pt x="136717" y="538602"/>
                    </a:cubicBezTo>
                    <a:lnTo>
                      <a:pt x="122257" y="542217"/>
                    </a:lnTo>
                    <a:cubicBezTo>
                      <a:pt x="117739" y="543121"/>
                      <a:pt x="110509" y="545832"/>
                      <a:pt x="105991" y="545832"/>
                    </a:cubicBezTo>
                    <a:cubicBezTo>
                      <a:pt x="93339" y="546736"/>
                      <a:pt x="97858" y="546736"/>
                      <a:pt x="87917" y="544025"/>
                    </a:cubicBezTo>
                    <a:cubicBezTo>
                      <a:pt x="78880" y="541314"/>
                      <a:pt x="79784" y="544025"/>
                      <a:pt x="75265" y="536795"/>
                    </a:cubicBezTo>
                    <a:cubicBezTo>
                      <a:pt x="72554" y="532277"/>
                      <a:pt x="71651" y="527758"/>
                      <a:pt x="68939" y="523240"/>
                    </a:cubicBezTo>
                    <a:cubicBezTo>
                      <a:pt x="67132" y="519625"/>
                      <a:pt x="64421" y="515106"/>
                      <a:pt x="61710" y="510588"/>
                    </a:cubicBezTo>
                    <a:cubicBezTo>
                      <a:pt x="58999" y="506069"/>
                      <a:pt x="58095" y="503358"/>
                      <a:pt x="54480" y="497936"/>
                    </a:cubicBezTo>
                    <a:cubicBezTo>
                      <a:pt x="52673" y="495225"/>
                      <a:pt x="48154" y="488899"/>
                      <a:pt x="45443" y="487995"/>
                    </a:cubicBezTo>
                    <a:cubicBezTo>
                      <a:pt x="47251" y="489803"/>
                      <a:pt x="52673" y="493418"/>
                      <a:pt x="56288" y="494321"/>
                    </a:cubicBezTo>
                    <a:cubicBezTo>
                      <a:pt x="50866" y="486188"/>
                      <a:pt x="28273" y="473536"/>
                      <a:pt x="17429" y="459077"/>
                    </a:cubicBezTo>
                    <a:cubicBezTo>
                      <a:pt x="14718" y="455462"/>
                      <a:pt x="15621" y="456366"/>
                      <a:pt x="14718" y="451848"/>
                    </a:cubicBezTo>
                    <a:cubicBezTo>
                      <a:pt x="12910" y="444618"/>
                      <a:pt x="4777" y="426544"/>
                      <a:pt x="4777" y="420218"/>
                    </a:cubicBezTo>
                    <a:cubicBezTo>
                      <a:pt x="4777" y="414796"/>
                      <a:pt x="17429" y="398530"/>
                      <a:pt x="20140" y="394011"/>
                    </a:cubicBezTo>
                    <a:cubicBezTo>
                      <a:pt x="28273" y="382263"/>
                      <a:pt x="38214" y="367804"/>
                      <a:pt x="49962" y="360574"/>
                    </a:cubicBezTo>
                    <a:cubicBezTo>
                      <a:pt x="69843" y="347923"/>
                      <a:pt x="67132" y="356056"/>
                      <a:pt x="84302" y="353345"/>
                    </a:cubicBezTo>
                    <a:cubicBezTo>
                      <a:pt x="87917" y="352441"/>
                      <a:pt x="88821" y="351537"/>
                      <a:pt x="92436" y="350634"/>
                    </a:cubicBezTo>
                    <a:cubicBezTo>
                      <a:pt x="112317" y="347019"/>
                      <a:pt x="120450" y="356056"/>
                      <a:pt x="136717" y="353345"/>
                    </a:cubicBezTo>
                    <a:lnTo>
                      <a:pt x="122257" y="351537"/>
                    </a:lnTo>
                    <a:cubicBezTo>
                      <a:pt x="133102" y="350634"/>
                      <a:pt x="142139" y="351537"/>
                      <a:pt x="153887" y="351537"/>
                    </a:cubicBezTo>
                    <a:cubicBezTo>
                      <a:pt x="164731" y="351537"/>
                      <a:pt x="175575" y="350634"/>
                      <a:pt x="185516" y="350634"/>
                    </a:cubicBezTo>
                    <a:cubicBezTo>
                      <a:pt x="192746" y="350634"/>
                      <a:pt x="191842" y="351537"/>
                      <a:pt x="198168" y="347923"/>
                    </a:cubicBezTo>
                    <a:cubicBezTo>
                      <a:pt x="200879" y="346115"/>
                      <a:pt x="205397" y="342501"/>
                      <a:pt x="209012" y="341597"/>
                    </a:cubicBezTo>
                    <a:cubicBezTo>
                      <a:pt x="214434" y="340693"/>
                      <a:pt x="218049" y="339789"/>
                      <a:pt x="223471" y="340693"/>
                    </a:cubicBezTo>
                    <a:cubicBezTo>
                      <a:pt x="225279" y="340693"/>
                      <a:pt x="236123" y="343404"/>
                      <a:pt x="237027" y="344308"/>
                    </a:cubicBezTo>
                    <a:cubicBezTo>
                      <a:pt x="240642" y="343404"/>
                      <a:pt x="253293" y="346115"/>
                      <a:pt x="258715" y="347019"/>
                    </a:cubicBezTo>
                    <a:cubicBezTo>
                      <a:pt x="263234" y="347019"/>
                      <a:pt x="272271" y="348826"/>
                      <a:pt x="275886" y="347019"/>
                    </a:cubicBezTo>
                    <a:cubicBezTo>
                      <a:pt x="277693" y="346115"/>
                      <a:pt x="275886" y="347019"/>
                      <a:pt x="274078" y="345212"/>
                    </a:cubicBezTo>
                    <a:cubicBezTo>
                      <a:pt x="277693" y="342501"/>
                      <a:pt x="278597" y="337982"/>
                      <a:pt x="282212" y="337078"/>
                    </a:cubicBezTo>
                    <a:cubicBezTo>
                      <a:pt x="294863" y="334367"/>
                      <a:pt x="312937" y="342501"/>
                      <a:pt x="319263" y="343404"/>
                    </a:cubicBezTo>
                    <a:cubicBezTo>
                      <a:pt x="318359" y="343404"/>
                      <a:pt x="312033" y="338886"/>
                      <a:pt x="310226" y="337982"/>
                    </a:cubicBezTo>
                    <a:cubicBezTo>
                      <a:pt x="314745" y="334367"/>
                      <a:pt x="318359" y="334367"/>
                      <a:pt x="323782" y="329849"/>
                    </a:cubicBezTo>
                    <a:cubicBezTo>
                      <a:pt x="327396" y="326234"/>
                      <a:pt x="352700" y="324427"/>
                      <a:pt x="359929" y="322619"/>
                    </a:cubicBezTo>
                    <a:cubicBezTo>
                      <a:pt x="362640" y="321716"/>
                      <a:pt x="366255" y="320812"/>
                      <a:pt x="368966" y="320812"/>
                    </a:cubicBezTo>
                    <a:cubicBezTo>
                      <a:pt x="370774" y="320812"/>
                      <a:pt x="371677" y="319908"/>
                      <a:pt x="373485" y="319908"/>
                    </a:cubicBezTo>
                    <a:cubicBezTo>
                      <a:pt x="377100" y="319004"/>
                      <a:pt x="376196" y="319908"/>
                      <a:pt x="377100" y="319908"/>
                    </a:cubicBezTo>
                    <a:cubicBezTo>
                      <a:pt x="380714" y="323523"/>
                      <a:pt x="367159" y="355152"/>
                      <a:pt x="367159" y="365997"/>
                    </a:cubicBezTo>
                    <a:cubicBezTo>
                      <a:pt x="371677" y="358767"/>
                      <a:pt x="375292" y="354249"/>
                      <a:pt x="378003" y="341597"/>
                    </a:cubicBezTo>
                    <a:cubicBezTo>
                      <a:pt x="378907" y="337078"/>
                      <a:pt x="379811" y="332560"/>
                      <a:pt x="379811" y="328041"/>
                    </a:cubicBezTo>
                    <a:cubicBezTo>
                      <a:pt x="379811" y="324427"/>
                      <a:pt x="378907" y="317197"/>
                      <a:pt x="378003" y="313582"/>
                    </a:cubicBezTo>
                    <a:cubicBezTo>
                      <a:pt x="377100" y="309967"/>
                      <a:pt x="372581" y="306353"/>
                      <a:pt x="372581" y="304545"/>
                    </a:cubicBezTo>
                    <a:cubicBezTo>
                      <a:pt x="372581" y="302738"/>
                      <a:pt x="377100" y="300931"/>
                      <a:pt x="381618" y="297316"/>
                    </a:cubicBezTo>
                    <a:cubicBezTo>
                      <a:pt x="383425" y="295508"/>
                      <a:pt x="387040" y="291894"/>
                      <a:pt x="388848" y="289183"/>
                    </a:cubicBezTo>
                    <a:cubicBezTo>
                      <a:pt x="390655" y="286471"/>
                      <a:pt x="393366" y="282857"/>
                      <a:pt x="395173" y="280146"/>
                    </a:cubicBezTo>
                    <a:cubicBezTo>
                      <a:pt x="396981" y="276531"/>
                      <a:pt x="398788" y="274723"/>
                      <a:pt x="401499" y="271109"/>
                    </a:cubicBezTo>
                    <a:cubicBezTo>
                      <a:pt x="407825" y="262072"/>
                      <a:pt x="411440" y="260264"/>
                      <a:pt x="420477" y="258457"/>
                    </a:cubicBezTo>
                    <a:cubicBezTo>
                      <a:pt x="428610" y="256649"/>
                      <a:pt x="438551" y="261168"/>
                      <a:pt x="447588" y="261168"/>
                    </a:cubicBezTo>
                    <a:cubicBezTo>
                      <a:pt x="462047" y="261168"/>
                      <a:pt x="476506" y="260264"/>
                      <a:pt x="491869" y="262975"/>
                    </a:cubicBezTo>
                    <a:cubicBezTo>
                      <a:pt x="496387" y="263879"/>
                      <a:pt x="500002" y="264783"/>
                      <a:pt x="504521" y="265686"/>
                    </a:cubicBezTo>
                    <a:cubicBezTo>
                      <a:pt x="510846" y="266590"/>
                      <a:pt x="522594" y="265686"/>
                      <a:pt x="534343" y="267494"/>
                    </a:cubicBezTo>
                    <a:cubicBezTo>
                      <a:pt x="541572" y="268398"/>
                      <a:pt x="556031" y="268398"/>
                      <a:pt x="560550" y="271109"/>
                    </a:cubicBezTo>
                    <a:cubicBezTo>
                      <a:pt x="558742" y="274723"/>
                      <a:pt x="556935" y="276531"/>
                      <a:pt x="556031" y="280146"/>
                    </a:cubicBezTo>
                    <a:cubicBezTo>
                      <a:pt x="550609" y="292797"/>
                      <a:pt x="543379" y="305449"/>
                      <a:pt x="537054" y="318101"/>
                    </a:cubicBezTo>
                    <a:cubicBezTo>
                      <a:pt x="535246" y="321716"/>
                      <a:pt x="533439" y="323523"/>
                      <a:pt x="535246" y="327138"/>
                    </a:cubicBezTo>
                    <a:cubicBezTo>
                      <a:pt x="538861" y="332560"/>
                      <a:pt x="546994" y="334367"/>
                      <a:pt x="553320" y="337078"/>
                    </a:cubicBezTo>
                    <a:cubicBezTo>
                      <a:pt x="549705" y="339789"/>
                      <a:pt x="537054" y="345212"/>
                      <a:pt x="531631" y="347923"/>
                    </a:cubicBezTo>
                    <a:cubicBezTo>
                      <a:pt x="528017" y="349730"/>
                      <a:pt x="525306" y="352441"/>
                      <a:pt x="521691" y="354249"/>
                    </a:cubicBezTo>
                    <a:cubicBezTo>
                      <a:pt x="518076" y="356960"/>
                      <a:pt x="515365" y="357863"/>
                      <a:pt x="514461" y="363286"/>
                    </a:cubicBezTo>
                    <a:cubicBezTo>
                      <a:pt x="512654" y="400337"/>
                      <a:pt x="510846" y="419315"/>
                      <a:pt x="512654" y="456366"/>
                    </a:cubicBezTo>
                    <a:cubicBezTo>
                      <a:pt x="512654" y="465403"/>
                      <a:pt x="515365" y="475344"/>
                      <a:pt x="516269" y="484381"/>
                    </a:cubicBezTo>
                    <a:cubicBezTo>
                      <a:pt x="517172" y="494321"/>
                      <a:pt x="518980" y="503358"/>
                      <a:pt x="519883" y="513299"/>
                    </a:cubicBezTo>
                    <a:lnTo>
                      <a:pt x="520787" y="538602"/>
                    </a:lnTo>
                    <a:lnTo>
                      <a:pt x="520787" y="538602"/>
                    </a:lnTo>
                    <a:close/>
                    <a:moveTo>
                      <a:pt x="524402" y="538602"/>
                    </a:moveTo>
                    <a:cubicBezTo>
                      <a:pt x="524402" y="536795"/>
                      <a:pt x="523498" y="536795"/>
                      <a:pt x="523498" y="534988"/>
                    </a:cubicBezTo>
                    <a:cubicBezTo>
                      <a:pt x="523498" y="532277"/>
                      <a:pt x="520787" y="519625"/>
                      <a:pt x="520787" y="518721"/>
                    </a:cubicBezTo>
                    <a:cubicBezTo>
                      <a:pt x="520787" y="508780"/>
                      <a:pt x="516269" y="492514"/>
                      <a:pt x="514461" y="481670"/>
                    </a:cubicBezTo>
                    <a:cubicBezTo>
                      <a:pt x="511750" y="459981"/>
                      <a:pt x="510846" y="419315"/>
                      <a:pt x="511750" y="397626"/>
                    </a:cubicBezTo>
                    <a:cubicBezTo>
                      <a:pt x="512654" y="390396"/>
                      <a:pt x="512654" y="384071"/>
                      <a:pt x="512654" y="377745"/>
                    </a:cubicBezTo>
                    <a:cubicBezTo>
                      <a:pt x="512654" y="370515"/>
                      <a:pt x="514461" y="365093"/>
                      <a:pt x="514461" y="357863"/>
                    </a:cubicBezTo>
                    <a:cubicBezTo>
                      <a:pt x="528920" y="346115"/>
                      <a:pt x="563261" y="337078"/>
                      <a:pt x="567779" y="328945"/>
                    </a:cubicBezTo>
                    <a:cubicBezTo>
                      <a:pt x="563261" y="327138"/>
                      <a:pt x="557839" y="333464"/>
                      <a:pt x="553320" y="334367"/>
                    </a:cubicBezTo>
                    <a:cubicBezTo>
                      <a:pt x="549705" y="332560"/>
                      <a:pt x="547898" y="330752"/>
                      <a:pt x="542476" y="328041"/>
                    </a:cubicBezTo>
                    <a:cubicBezTo>
                      <a:pt x="537957" y="326234"/>
                      <a:pt x="535246" y="324427"/>
                      <a:pt x="531631" y="322619"/>
                    </a:cubicBezTo>
                    <a:cubicBezTo>
                      <a:pt x="535246" y="317197"/>
                      <a:pt x="533439" y="321716"/>
                      <a:pt x="537957" y="313582"/>
                    </a:cubicBezTo>
                    <a:cubicBezTo>
                      <a:pt x="539765" y="309967"/>
                      <a:pt x="541572" y="307256"/>
                      <a:pt x="543379" y="304545"/>
                    </a:cubicBezTo>
                    <a:cubicBezTo>
                      <a:pt x="547898" y="296412"/>
                      <a:pt x="554224" y="281049"/>
                      <a:pt x="558742" y="274723"/>
                    </a:cubicBezTo>
                    <a:cubicBezTo>
                      <a:pt x="562357" y="269301"/>
                      <a:pt x="559646" y="270205"/>
                      <a:pt x="565972" y="267494"/>
                    </a:cubicBezTo>
                    <a:cubicBezTo>
                      <a:pt x="569587" y="265686"/>
                      <a:pt x="572298" y="263879"/>
                      <a:pt x="575009" y="262072"/>
                    </a:cubicBezTo>
                    <a:cubicBezTo>
                      <a:pt x="578624" y="260264"/>
                      <a:pt x="582238" y="260264"/>
                      <a:pt x="584949" y="257553"/>
                    </a:cubicBezTo>
                    <a:lnTo>
                      <a:pt x="585853" y="259361"/>
                    </a:lnTo>
                    <a:cubicBezTo>
                      <a:pt x="591275" y="255746"/>
                      <a:pt x="594890" y="251227"/>
                      <a:pt x="597601" y="243094"/>
                    </a:cubicBezTo>
                    <a:lnTo>
                      <a:pt x="598505" y="247613"/>
                    </a:lnTo>
                    <a:cubicBezTo>
                      <a:pt x="600312" y="257553"/>
                      <a:pt x="594890" y="262975"/>
                      <a:pt x="590372" y="274723"/>
                    </a:cubicBezTo>
                    <a:cubicBezTo>
                      <a:pt x="588564" y="279242"/>
                      <a:pt x="587661" y="288279"/>
                      <a:pt x="587661" y="292797"/>
                    </a:cubicBezTo>
                    <a:cubicBezTo>
                      <a:pt x="587661" y="310871"/>
                      <a:pt x="584046" y="371419"/>
                      <a:pt x="582238" y="387685"/>
                    </a:cubicBezTo>
                    <a:cubicBezTo>
                      <a:pt x="579527" y="412989"/>
                      <a:pt x="578624" y="438292"/>
                      <a:pt x="576816" y="463596"/>
                    </a:cubicBezTo>
                    <a:cubicBezTo>
                      <a:pt x="575913" y="476247"/>
                      <a:pt x="575009" y="488899"/>
                      <a:pt x="574105" y="501551"/>
                    </a:cubicBezTo>
                    <a:lnTo>
                      <a:pt x="573201" y="538602"/>
                    </a:lnTo>
                    <a:lnTo>
                      <a:pt x="524402" y="538602"/>
                    </a:lnTo>
                    <a:close/>
                    <a:moveTo>
                      <a:pt x="71651" y="538602"/>
                    </a:moveTo>
                    <a:cubicBezTo>
                      <a:pt x="64421" y="527758"/>
                      <a:pt x="58999" y="512395"/>
                      <a:pt x="51769" y="502455"/>
                    </a:cubicBezTo>
                    <a:cubicBezTo>
                      <a:pt x="49962" y="499743"/>
                      <a:pt x="48154" y="497936"/>
                      <a:pt x="46347" y="495225"/>
                    </a:cubicBezTo>
                    <a:cubicBezTo>
                      <a:pt x="45443" y="493418"/>
                      <a:pt x="44540" y="492514"/>
                      <a:pt x="43636" y="491610"/>
                    </a:cubicBezTo>
                    <a:lnTo>
                      <a:pt x="34599" y="481670"/>
                    </a:lnTo>
                    <a:cubicBezTo>
                      <a:pt x="26466" y="473536"/>
                      <a:pt x="19236" y="477151"/>
                      <a:pt x="10199" y="456366"/>
                    </a:cubicBezTo>
                    <a:cubicBezTo>
                      <a:pt x="6584" y="448233"/>
                      <a:pt x="-1549" y="426544"/>
                      <a:pt x="259" y="416604"/>
                    </a:cubicBezTo>
                    <a:lnTo>
                      <a:pt x="8392" y="400337"/>
                    </a:lnTo>
                    <a:cubicBezTo>
                      <a:pt x="14718" y="390396"/>
                      <a:pt x="22851" y="381359"/>
                      <a:pt x="30081" y="371419"/>
                    </a:cubicBezTo>
                    <a:cubicBezTo>
                      <a:pt x="37310" y="362382"/>
                      <a:pt x="48154" y="355152"/>
                      <a:pt x="58999" y="350634"/>
                    </a:cubicBezTo>
                    <a:cubicBezTo>
                      <a:pt x="63517" y="348826"/>
                      <a:pt x="75265" y="348826"/>
                      <a:pt x="81591" y="348826"/>
                    </a:cubicBezTo>
                    <a:cubicBezTo>
                      <a:pt x="88821" y="347923"/>
                      <a:pt x="96050" y="346115"/>
                      <a:pt x="104184" y="347923"/>
                    </a:cubicBezTo>
                    <a:cubicBezTo>
                      <a:pt x="107798" y="348826"/>
                      <a:pt x="111413" y="348826"/>
                      <a:pt x="115028" y="348826"/>
                    </a:cubicBezTo>
                    <a:cubicBezTo>
                      <a:pt x="118643" y="348826"/>
                      <a:pt x="122257" y="347923"/>
                      <a:pt x="126776" y="347923"/>
                    </a:cubicBezTo>
                    <a:cubicBezTo>
                      <a:pt x="134005" y="347923"/>
                      <a:pt x="143946" y="347923"/>
                      <a:pt x="151176" y="347923"/>
                    </a:cubicBezTo>
                    <a:cubicBezTo>
                      <a:pt x="160213" y="348826"/>
                      <a:pt x="166539" y="347019"/>
                      <a:pt x="174672" y="347019"/>
                    </a:cubicBezTo>
                    <a:cubicBezTo>
                      <a:pt x="182805" y="347019"/>
                      <a:pt x="189131" y="348826"/>
                      <a:pt x="195457" y="344308"/>
                    </a:cubicBezTo>
                    <a:cubicBezTo>
                      <a:pt x="201783" y="339789"/>
                      <a:pt x="205397" y="338886"/>
                      <a:pt x="213531" y="337078"/>
                    </a:cubicBezTo>
                    <a:cubicBezTo>
                      <a:pt x="227086" y="334367"/>
                      <a:pt x="235219" y="342501"/>
                      <a:pt x="255101" y="343404"/>
                    </a:cubicBezTo>
                    <a:cubicBezTo>
                      <a:pt x="258715" y="343404"/>
                      <a:pt x="263234" y="345212"/>
                      <a:pt x="265945" y="343404"/>
                    </a:cubicBezTo>
                    <a:cubicBezTo>
                      <a:pt x="267752" y="341597"/>
                      <a:pt x="270463" y="337982"/>
                      <a:pt x="272271" y="337078"/>
                    </a:cubicBezTo>
                    <a:cubicBezTo>
                      <a:pt x="276789" y="333464"/>
                      <a:pt x="288537" y="333464"/>
                      <a:pt x="294863" y="334367"/>
                    </a:cubicBezTo>
                    <a:cubicBezTo>
                      <a:pt x="299382" y="335271"/>
                      <a:pt x="299382" y="336175"/>
                      <a:pt x="304804" y="335271"/>
                    </a:cubicBezTo>
                    <a:cubicBezTo>
                      <a:pt x="313841" y="332560"/>
                      <a:pt x="312937" y="327138"/>
                      <a:pt x="319263" y="326234"/>
                    </a:cubicBezTo>
                    <a:cubicBezTo>
                      <a:pt x="321974" y="326234"/>
                      <a:pt x="326493" y="324427"/>
                      <a:pt x="329204" y="323523"/>
                    </a:cubicBezTo>
                    <a:cubicBezTo>
                      <a:pt x="345470" y="319908"/>
                      <a:pt x="355411" y="321716"/>
                      <a:pt x="368966" y="312679"/>
                    </a:cubicBezTo>
                    <a:lnTo>
                      <a:pt x="368063" y="311775"/>
                    </a:lnTo>
                    <a:cubicBezTo>
                      <a:pt x="368063" y="310871"/>
                      <a:pt x="368063" y="310871"/>
                      <a:pt x="367159" y="310871"/>
                    </a:cubicBezTo>
                    <a:cubicBezTo>
                      <a:pt x="358122" y="297316"/>
                      <a:pt x="368063" y="306353"/>
                      <a:pt x="384329" y="282857"/>
                    </a:cubicBezTo>
                    <a:cubicBezTo>
                      <a:pt x="403307" y="254842"/>
                      <a:pt x="405114" y="254842"/>
                      <a:pt x="435840" y="257553"/>
                    </a:cubicBezTo>
                    <a:cubicBezTo>
                      <a:pt x="448491" y="259361"/>
                      <a:pt x="461143" y="257553"/>
                      <a:pt x="474699" y="257553"/>
                    </a:cubicBezTo>
                    <a:cubicBezTo>
                      <a:pt x="480121" y="257553"/>
                      <a:pt x="485543" y="259361"/>
                      <a:pt x="491869" y="260264"/>
                    </a:cubicBezTo>
                    <a:cubicBezTo>
                      <a:pt x="498195" y="261168"/>
                      <a:pt x="503617" y="260264"/>
                      <a:pt x="510846" y="261168"/>
                    </a:cubicBezTo>
                    <a:cubicBezTo>
                      <a:pt x="522594" y="262975"/>
                      <a:pt x="536150" y="262975"/>
                      <a:pt x="546994" y="264783"/>
                    </a:cubicBezTo>
                    <a:cubicBezTo>
                      <a:pt x="560550" y="267494"/>
                      <a:pt x="562357" y="265686"/>
                      <a:pt x="576816" y="258457"/>
                    </a:cubicBezTo>
                    <a:cubicBezTo>
                      <a:pt x="579527" y="256649"/>
                      <a:pt x="586757" y="252131"/>
                      <a:pt x="588564" y="250324"/>
                    </a:cubicBezTo>
                    <a:cubicBezTo>
                      <a:pt x="593083" y="243998"/>
                      <a:pt x="590372" y="244901"/>
                      <a:pt x="596698" y="239479"/>
                    </a:cubicBezTo>
                    <a:cubicBezTo>
                      <a:pt x="596698" y="239479"/>
                      <a:pt x="596698" y="239479"/>
                      <a:pt x="596698" y="239479"/>
                    </a:cubicBezTo>
                    <a:cubicBezTo>
                      <a:pt x="595794" y="238576"/>
                      <a:pt x="594890" y="234057"/>
                      <a:pt x="593986" y="234057"/>
                    </a:cubicBezTo>
                    <a:cubicBezTo>
                      <a:pt x="593986" y="234057"/>
                      <a:pt x="573201" y="233153"/>
                      <a:pt x="573201" y="216887"/>
                    </a:cubicBezTo>
                    <a:cubicBezTo>
                      <a:pt x="573201" y="196102"/>
                      <a:pt x="568683" y="196102"/>
                      <a:pt x="567779" y="184354"/>
                    </a:cubicBezTo>
                    <a:cubicBezTo>
                      <a:pt x="567779" y="180739"/>
                      <a:pt x="569587" y="172606"/>
                      <a:pt x="570490" y="168991"/>
                    </a:cubicBezTo>
                    <a:cubicBezTo>
                      <a:pt x="573201" y="161761"/>
                      <a:pt x="574105" y="164473"/>
                      <a:pt x="575009" y="153628"/>
                    </a:cubicBezTo>
                    <a:cubicBezTo>
                      <a:pt x="575913" y="127421"/>
                      <a:pt x="579527" y="146399"/>
                      <a:pt x="578624" y="117480"/>
                    </a:cubicBezTo>
                    <a:cubicBezTo>
                      <a:pt x="578624" y="114769"/>
                      <a:pt x="580431" y="84947"/>
                      <a:pt x="581335" y="81333"/>
                    </a:cubicBezTo>
                    <a:cubicBezTo>
                      <a:pt x="582238" y="69585"/>
                      <a:pt x="585853" y="60548"/>
                      <a:pt x="591275" y="52414"/>
                    </a:cubicBezTo>
                    <a:cubicBezTo>
                      <a:pt x="599409" y="39763"/>
                      <a:pt x="610253" y="39763"/>
                      <a:pt x="612964" y="35244"/>
                    </a:cubicBezTo>
                    <a:cubicBezTo>
                      <a:pt x="613868" y="33437"/>
                      <a:pt x="614771" y="28918"/>
                      <a:pt x="622001" y="24400"/>
                    </a:cubicBezTo>
                    <a:cubicBezTo>
                      <a:pt x="623808" y="23496"/>
                      <a:pt x="625616" y="21689"/>
                      <a:pt x="628327" y="20785"/>
                    </a:cubicBezTo>
                    <a:cubicBezTo>
                      <a:pt x="637364" y="16267"/>
                      <a:pt x="630134" y="18978"/>
                      <a:pt x="632845" y="17170"/>
                    </a:cubicBezTo>
                    <a:cubicBezTo>
                      <a:pt x="637364" y="14459"/>
                      <a:pt x="657245" y="14459"/>
                      <a:pt x="660860" y="13555"/>
                    </a:cubicBezTo>
                    <a:cubicBezTo>
                      <a:pt x="662667" y="14459"/>
                      <a:pt x="663571" y="15363"/>
                      <a:pt x="665378" y="16267"/>
                    </a:cubicBezTo>
                    <a:cubicBezTo>
                      <a:pt x="645497" y="18074"/>
                      <a:pt x="653630" y="16267"/>
                      <a:pt x="635556" y="21689"/>
                    </a:cubicBezTo>
                    <a:cubicBezTo>
                      <a:pt x="630134" y="23496"/>
                      <a:pt x="615675" y="28918"/>
                      <a:pt x="613868" y="35244"/>
                    </a:cubicBezTo>
                    <a:cubicBezTo>
                      <a:pt x="616579" y="34340"/>
                      <a:pt x="621097" y="32533"/>
                      <a:pt x="622001" y="30726"/>
                    </a:cubicBezTo>
                    <a:cubicBezTo>
                      <a:pt x="612060" y="44281"/>
                      <a:pt x="612060" y="38859"/>
                      <a:pt x="597601" y="47896"/>
                    </a:cubicBezTo>
                    <a:cubicBezTo>
                      <a:pt x="592179" y="51511"/>
                      <a:pt x="591275" y="54222"/>
                      <a:pt x="590372" y="60548"/>
                    </a:cubicBezTo>
                    <a:cubicBezTo>
                      <a:pt x="589468" y="66873"/>
                      <a:pt x="587661" y="73199"/>
                      <a:pt x="587661" y="79525"/>
                    </a:cubicBezTo>
                    <a:cubicBezTo>
                      <a:pt x="586757" y="85851"/>
                      <a:pt x="586757" y="93081"/>
                      <a:pt x="585853" y="99406"/>
                    </a:cubicBezTo>
                    <a:cubicBezTo>
                      <a:pt x="584949" y="106636"/>
                      <a:pt x="582238" y="109347"/>
                      <a:pt x="582238" y="117480"/>
                    </a:cubicBezTo>
                    <a:cubicBezTo>
                      <a:pt x="581335" y="131036"/>
                      <a:pt x="581335" y="143688"/>
                      <a:pt x="579527" y="157243"/>
                    </a:cubicBezTo>
                    <a:cubicBezTo>
                      <a:pt x="581335" y="156339"/>
                      <a:pt x="581335" y="155436"/>
                      <a:pt x="584046" y="154532"/>
                    </a:cubicBezTo>
                    <a:cubicBezTo>
                      <a:pt x="583142" y="158147"/>
                      <a:pt x="581335" y="159954"/>
                      <a:pt x="579527" y="162665"/>
                    </a:cubicBezTo>
                    <a:cubicBezTo>
                      <a:pt x="581335" y="165376"/>
                      <a:pt x="583142" y="167184"/>
                      <a:pt x="584949" y="170798"/>
                    </a:cubicBezTo>
                    <a:cubicBezTo>
                      <a:pt x="587661" y="176221"/>
                      <a:pt x="584046" y="170798"/>
                      <a:pt x="589468" y="180739"/>
                    </a:cubicBezTo>
                    <a:cubicBezTo>
                      <a:pt x="593083" y="187065"/>
                      <a:pt x="594890" y="192487"/>
                      <a:pt x="597601" y="199717"/>
                    </a:cubicBezTo>
                    <a:cubicBezTo>
                      <a:pt x="598505" y="188872"/>
                      <a:pt x="595794" y="189776"/>
                      <a:pt x="594890" y="187969"/>
                    </a:cubicBezTo>
                    <a:cubicBezTo>
                      <a:pt x="592179" y="184354"/>
                      <a:pt x="593083" y="182546"/>
                      <a:pt x="593083" y="179835"/>
                    </a:cubicBezTo>
                    <a:lnTo>
                      <a:pt x="593083" y="170798"/>
                    </a:lnTo>
                    <a:cubicBezTo>
                      <a:pt x="593083" y="167184"/>
                      <a:pt x="594890" y="164473"/>
                      <a:pt x="596698" y="161761"/>
                    </a:cubicBezTo>
                    <a:lnTo>
                      <a:pt x="594890" y="161761"/>
                    </a:lnTo>
                    <a:cubicBezTo>
                      <a:pt x="596698" y="158147"/>
                      <a:pt x="600312" y="153628"/>
                      <a:pt x="603023" y="150917"/>
                    </a:cubicBezTo>
                    <a:cubicBezTo>
                      <a:pt x="603927" y="150013"/>
                      <a:pt x="605734" y="149110"/>
                      <a:pt x="606638" y="147302"/>
                    </a:cubicBezTo>
                    <a:cubicBezTo>
                      <a:pt x="609349" y="146399"/>
                      <a:pt x="610253" y="144591"/>
                      <a:pt x="613868" y="143688"/>
                    </a:cubicBezTo>
                    <a:lnTo>
                      <a:pt x="610253" y="144591"/>
                    </a:lnTo>
                    <a:cubicBezTo>
                      <a:pt x="612060" y="145495"/>
                      <a:pt x="613868" y="143688"/>
                      <a:pt x="607542" y="151821"/>
                    </a:cubicBezTo>
                    <a:lnTo>
                      <a:pt x="601216" y="159050"/>
                    </a:lnTo>
                    <a:lnTo>
                      <a:pt x="604831" y="158147"/>
                    </a:lnTo>
                    <a:lnTo>
                      <a:pt x="607542" y="157243"/>
                    </a:lnTo>
                    <a:lnTo>
                      <a:pt x="606638" y="159050"/>
                    </a:lnTo>
                    <a:lnTo>
                      <a:pt x="604831" y="161761"/>
                    </a:lnTo>
                    <a:cubicBezTo>
                      <a:pt x="603023" y="163569"/>
                      <a:pt x="601216" y="165376"/>
                      <a:pt x="601216" y="166280"/>
                    </a:cubicBezTo>
                    <a:cubicBezTo>
                      <a:pt x="601216" y="167184"/>
                      <a:pt x="603023" y="167184"/>
                      <a:pt x="597601" y="171702"/>
                    </a:cubicBezTo>
                    <a:cubicBezTo>
                      <a:pt x="597601" y="171702"/>
                      <a:pt x="598505" y="171702"/>
                      <a:pt x="598505" y="171702"/>
                    </a:cubicBezTo>
                    <a:cubicBezTo>
                      <a:pt x="598505" y="172606"/>
                      <a:pt x="599409" y="172606"/>
                      <a:pt x="601216" y="172606"/>
                    </a:cubicBezTo>
                    <a:lnTo>
                      <a:pt x="598505" y="176221"/>
                    </a:lnTo>
                    <a:cubicBezTo>
                      <a:pt x="603927" y="178932"/>
                      <a:pt x="599409" y="180739"/>
                      <a:pt x="598505" y="186161"/>
                    </a:cubicBezTo>
                    <a:cubicBezTo>
                      <a:pt x="598505" y="187969"/>
                      <a:pt x="599409" y="197006"/>
                      <a:pt x="599409" y="199717"/>
                    </a:cubicBezTo>
                    <a:cubicBezTo>
                      <a:pt x="599409" y="202428"/>
                      <a:pt x="601216" y="214176"/>
                      <a:pt x="595794" y="210561"/>
                    </a:cubicBezTo>
                    <a:cubicBezTo>
                      <a:pt x="593083" y="208754"/>
                      <a:pt x="595794" y="206043"/>
                      <a:pt x="592179" y="197909"/>
                    </a:cubicBezTo>
                    <a:cubicBezTo>
                      <a:pt x="583142" y="211465"/>
                      <a:pt x="593083" y="211465"/>
                      <a:pt x="592179" y="219598"/>
                    </a:cubicBezTo>
                    <a:cubicBezTo>
                      <a:pt x="591275" y="217791"/>
                      <a:pt x="590372" y="216887"/>
                      <a:pt x="589468" y="215079"/>
                    </a:cubicBezTo>
                    <a:cubicBezTo>
                      <a:pt x="588564" y="214176"/>
                      <a:pt x="586757" y="212368"/>
                      <a:pt x="586757" y="210561"/>
                    </a:cubicBezTo>
                    <a:cubicBezTo>
                      <a:pt x="584949" y="206043"/>
                      <a:pt x="587661" y="203331"/>
                      <a:pt x="586757" y="196102"/>
                    </a:cubicBezTo>
                    <a:cubicBezTo>
                      <a:pt x="586757" y="190680"/>
                      <a:pt x="585853" y="187969"/>
                      <a:pt x="584949" y="183450"/>
                    </a:cubicBezTo>
                    <a:cubicBezTo>
                      <a:pt x="584046" y="178028"/>
                      <a:pt x="584949" y="177124"/>
                      <a:pt x="581335" y="172606"/>
                    </a:cubicBezTo>
                    <a:cubicBezTo>
                      <a:pt x="577720" y="177124"/>
                      <a:pt x="577720" y="186161"/>
                      <a:pt x="576816" y="192487"/>
                    </a:cubicBezTo>
                    <a:cubicBezTo>
                      <a:pt x="575913" y="189776"/>
                      <a:pt x="575009" y="183450"/>
                      <a:pt x="575009" y="179835"/>
                    </a:cubicBezTo>
                    <a:cubicBezTo>
                      <a:pt x="575009" y="174413"/>
                      <a:pt x="577720" y="172606"/>
                      <a:pt x="579527" y="168991"/>
                    </a:cubicBezTo>
                    <a:lnTo>
                      <a:pt x="575913" y="164473"/>
                    </a:lnTo>
                    <a:cubicBezTo>
                      <a:pt x="574105" y="168087"/>
                      <a:pt x="572298" y="173510"/>
                      <a:pt x="571394" y="178028"/>
                    </a:cubicBezTo>
                    <a:cubicBezTo>
                      <a:pt x="570490" y="182546"/>
                      <a:pt x="572298" y="188872"/>
                      <a:pt x="573201" y="192487"/>
                    </a:cubicBezTo>
                    <a:cubicBezTo>
                      <a:pt x="574105" y="197006"/>
                      <a:pt x="575913" y="201524"/>
                      <a:pt x="576816" y="206043"/>
                    </a:cubicBezTo>
                    <a:cubicBezTo>
                      <a:pt x="578624" y="215079"/>
                      <a:pt x="573201" y="222309"/>
                      <a:pt x="591275" y="226828"/>
                    </a:cubicBezTo>
                    <a:cubicBezTo>
                      <a:pt x="598505" y="228635"/>
                      <a:pt x="597601" y="228635"/>
                      <a:pt x="599409" y="235864"/>
                    </a:cubicBezTo>
                    <a:cubicBezTo>
                      <a:pt x="604831" y="252131"/>
                      <a:pt x="603927" y="274723"/>
                      <a:pt x="610253" y="295508"/>
                    </a:cubicBezTo>
                    <a:cubicBezTo>
                      <a:pt x="612060" y="302738"/>
                      <a:pt x="626519" y="319004"/>
                      <a:pt x="631942" y="326234"/>
                    </a:cubicBezTo>
                    <a:lnTo>
                      <a:pt x="644593" y="339789"/>
                    </a:lnTo>
                    <a:cubicBezTo>
                      <a:pt x="659053" y="355152"/>
                      <a:pt x="662667" y="375034"/>
                      <a:pt x="687971" y="375937"/>
                    </a:cubicBezTo>
                    <a:cubicBezTo>
                      <a:pt x="696104" y="375937"/>
                      <a:pt x="708756" y="379552"/>
                      <a:pt x="717793" y="373226"/>
                    </a:cubicBezTo>
                    <a:cubicBezTo>
                      <a:pt x="727733" y="364189"/>
                      <a:pt x="725022" y="365997"/>
                      <a:pt x="734059" y="354249"/>
                    </a:cubicBezTo>
                    <a:cubicBezTo>
                      <a:pt x="744000" y="340693"/>
                      <a:pt x="772014" y="305449"/>
                      <a:pt x="776533" y="291894"/>
                    </a:cubicBezTo>
                    <a:cubicBezTo>
                      <a:pt x="778340" y="287375"/>
                      <a:pt x="779244" y="282857"/>
                      <a:pt x="781051" y="278338"/>
                    </a:cubicBezTo>
                    <a:cubicBezTo>
                      <a:pt x="783762" y="271109"/>
                      <a:pt x="786474" y="260264"/>
                      <a:pt x="787377" y="252131"/>
                    </a:cubicBezTo>
                    <a:cubicBezTo>
                      <a:pt x="786474" y="253938"/>
                      <a:pt x="782859" y="259361"/>
                      <a:pt x="781051" y="260264"/>
                    </a:cubicBezTo>
                    <a:cubicBezTo>
                      <a:pt x="782859" y="255746"/>
                      <a:pt x="787377" y="246709"/>
                      <a:pt x="789185" y="241287"/>
                    </a:cubicBezTo>
                    <a:cubicBezTo>
                      <a:pt x="790992" y="235864"/>
                      <a:pt x="791896" y="231346"/>
                      <a:pt x="792799" y="225020"/>
                    </a:cubicBezTo>
                    <a:lnTo>
                      <a:pt x="792799" y="234961"/>
                    </a:lnTo>
                    <a:lnTo>
                      <a:pt x="796414" y="231346"/>
                    </a:lnTo>
                    <a:cubicBezTo>
                      <a:pt x="799125" y="226828"/>
                      <a:pt x="797318" y="219598"/>
                      <a:pt x="800029" y="210561"/>
                    </a:cubicBezTo>
                    <a:cubicBezTo>
                      <a:pt x="801836" y="206946"/>
                      <a:pt x="802740" y="202428"/>
                      <a:pt x="804547" y="197909"/>
                    </a:cubicBezTo>
                    <a:cubicBezTo>
                      <a:pt x="807258" y="189776"/>
                      <a:pt x="807258" y="192487"/>
                      <a:pt x="805451" y="184354"/>
                    </a:cubicBezTo>
                    <a:cubicBezTo>
                      <a:pt x="800933" y="191583"/>
                      <a:pt x="799125" y="206043"/>
                      <a:pt x="796414" y="211465"/>
                    </a:cubicBezTo>
                    <a:cubicBezTo>
                      <a:pt x="794607" y="215079"/>
                      <a:pt x="794607" y="219598"/>
                      <a:pt x="792799" y="221405"/>
                    </a:cubicBezTo>
                    <a:cubicBezTo>
                      <a:pt x="790992" y="218694"/>
                      <a:pt x="793703" y="206946"/>
                      <a:pt x="795510" y="200620"/>
                    </a:cubicBezTo>
                    <a:cubicBezTo>
                      <a:pt x="797318" y="192487"/>
                      <a:pt x="800933" y="182546"/>
                      <a:pt x="800933" y="178932"/>
                    </a:cubicBezTo>
                    <a:cubicBezTo>
                      <a:pt x="800933" y="178932"/>
                      <a:pt x="800933" y="178932"/>
                      <a:pt x="800933" y="178932"/>
                    </a:cubicBezTo>
                    <a:lnTo>
                      <a:pt x="801836" y="178932"/>
                    </a:lnTo>
                    <a:cubicBezTo>
                      <a:pt x="802740" y="178932"/>
                      <a:pt x="801836" y="180739"/>
                      <a:pt x="802740" y="178932"/>
                    </a:cubicBezTo>
                    <a:cubicBezTo>
                      <a:pt x="803644" y="176221"/>
                      <a:pt x="800933" y="168991"/>
                      <a:pt x="800933" y="166280"/>
                    </a:cubicBezTo>
                    <a:cubicBezTo>
                      <a:pt x="800933" y="166280"/>
                      <a:pt x="800933" y="166280"/>
                      <a:pt x="801836" y="166280"/>
                    </a:cubicBezTo>
                    <a:cubicBezTo>
                      <a:pt x="801836" y="167184"/>
                      <a:pt x="803644" y="168087"/>
                      <a:pt x="803644" y="169895"/>
                    </a:cubicBezTo>
                    <a:cubicBezTo>
                      <a:pt x="803644" y="166280"/>
                      <a:pt x="801836" y="159050"/>
                      <a:pt x="801836" y="158147"/>
                    </a:cubicBezTo>
                    <a:cubicBezTo>
                      <a:pt x="801836" y="156339"/>
                      <a:pt x="802740" y="160858"/>
                      <a:pt x="802740" y="157243"/>
                    </a:cubicBezTo>
                    <a:cubicBezTo>
                      <a:pt x="802740" y="156339"/>
                      <a:pt x="802740" y="155436"/>
                      <a:pt x="801836" y="154532"/>
                    </a:cubicBezTo>
                    <a:cubicBezTo>
                      <a:pt x="800933" y="151821"/>
                      <a:pt x="800029" y="150013"/>
                      <a:pt x="800029" y="147302"/>
                    </a:cubicBezTo>
                    <a:cubicBezTo>
                      <a:pt x="807258" y="150917"/>
                      <a:pt x="808162" y="169895"/>
                      <a:pt x="805451" y="178932"/>
                    </a:cubicBezTo>
                    <a:cubicBezTo>
                      <a:pt x="804547" y="183450"/>
                      <a:pt x="804547" y="181643"/>
                      <a:pt x="803644" y="181643"/>
                    </a:cubicBezTo>
                    <a:lnTo>
                      <a:pt x="803644" y="188872"/>
                    </a:lnTo>
                    <a:cubicBezTo>
                      <a:pt x="805451" y="186161"/>
                      <a:pt x="806355" y="181643"/>
                      <a:pt x="808162" y="178932"/>
                    </a:cubicBezTo>
                    <a:cubicBezTo>
                      <a:pt x="809066" y="176221"/>
                      <a:pt x="809970" y="171702"/>
                      <a:pt x="810873" y="169895"/>
                    </a:cubicBezTo>
                    <a:cubicBezTo>
                      <a:pt x="811777" y="168991"/>
                      <a:pt x="810873" y="168991"/>
                      <a:pt x="811777" y="168991"/>
                    </a:cubicBezTo>
                    <a:cubicBezTo>
                      <a:pt x="811777" y="172606"/>
                      <a:pt x="808162" y="179835"/>
                      <a:pt x="809066" y="181643"/>
                    </a:cubicBezTo>
                    <a:cubicBezTo>
                      <a:pt x="809066" y="185258"/>
                      <a:pt x="813584" y="185258"/>
                      <a:pt x="811777" y="194294"/>
                    </a:cubicBezTo>
                    <a:cubicBezTo>
                      <a:pt x="809970" y="202428"/>
                      <a:pt x="804547" y="213272"/>
                      <a:pt x="803644" y="219598"/>
                    </a:cubicBezTo>
                    <a:cubicBezTo>
                      <a:pt x="802740" y="224116"/>
                      <a:pt x="802740" y="230442"/>
                      <a:pt x="800933" y="234057"/>
                    </a:cubicBezTo>
                    <a:cubicBezTo>
                      <a:pt x="799125" y="237672"/>
                      <a:pt x="795510" y="237672"/>
                      <a:pt x="793703" y="243998"/>
                    </a:cubicBezTo>
                    <a:cubicBezTo>
                      <a:pt x="791896" y="253938"/>
                      <a:pt x="790088" y="262072"/>
                      <a:pt x="787377" y="271109"/>
                    </a:cubicBezTo>
                    <a:cubicBezTo>
                      <a:pt x="790088" y="275627"/>
                      <a:pt x="790088" y="270205"/>
                      <a:pt x="800933" y="288279"/>
                    </a:cubicBezTo>
                    <a:cubicBezTo>
                      <a:pt x="802740" y="291894"/>
                      <a:pt x="809066" y="296412"/>
                      <a:pt x="811777" y="298219"/>
                    </a:cubicBezTo>
                    <a:cubicBezTo>
                      <a:pt x="814488" y="300027"/>
                      <a:pt x="815392" y="301834"/>
                      <a:pt x="818103" y="303642"/>
                    </a:cubicBezTo>
                    <a:cubicBezTo>
                      <a:pt x="826236" y="309064"/>
                      <a:pt x="825332" y="309064"/>
                      <a:pt x="827140" y="310871"/>
                    </a:cubicBezTo>
                    <a:cubicBezTo>
                      <a:pt x="834369" y="315390"/>
                      <a:pt x="852443" y="320812"/>
                      <a:pt x="861480" y="324427"/>
                    </a:cubicBezTo>
                    <a:cubicBezTo>
                      <a:pt x="876843" y="330752"/>
                      <a:pt x="891302" y="337078"/>
                      <a:pt x="906665" y="343404"/>
                    </a:cubicBezTo>
                    <a:lnTo>
                      <a:pt x="937391" y="356056"/>
                    </a:lnTo>
                    <a:cubicBezTo>
                      <a:pt x="941909" y="357863"/>
                      <a:pt x="947331" y="360574"/>
                      <a:pt x="951850" y="361478"/>
                    </a:cubicBezTo>
                    <a:cubicBezTo>
                      <a:pt x="959079" y="364189"/>
                      <a:pt x="960887" y="363286"/>
                      <a:pt x="967213" y="366900"/>
                    </a:cubicBezTo>
                    <a:cubicBezTo>
                      <a:pt x="974442" y="370515"/>
                      <a:pt x="973538" y="370515"/>
                      <a:pt x="977153" y="377745"/>
                    </a:cubicBezTo>
                    <a:cubicBezTo>
                      <a:pt x="978961" y="381359"/>
                      <a:pt x="981672" y="388589"/>
                      <a:pt x="983479" y="393107"/>
                    </a:cubicBezTo>
                    <a:cubicBezTo>
                      <a:pt x="987998" y="409374"/>
                      <a:pt x="978961" y="413892"/>
                      <a:pt x="990709" y="425640"/>
                    </a:cubicBezTo>
                    <a:cubicBezTo>
                      <a:pt x="1001553" y="435581"/>
                      <a:pt x="990709" y="438292"/>
                      <a:pt x="999746" y="459077"/>
                    </a:cubicBezTo>
                    <a:cubicBezTo>
                      <a:pt x="1003360" y="467210"/>
                      <a:pt x="1003360" y="469922"/>
                      <a:pt x="1005168" y="474440"/>
                    </a:cubicBezTo>
                    <a:cubicBezTo>
                      <a:pt x="1012397" y="487995"/>
                      <a:pt x="1012397" y="498840"/>
                      <a:pt x="1024145" y="493418"/>
                    </a:cubicBezTo>
                    <a:cubicBezTo>
                      <a:pt x="1032279" y="489803"/>
                      <a:pt x="1034086" y="486188"/>
                      <a:pt x="1038605" y="488899"/>
                    </a:cubicBezTo>
                    <a:cubicBezTo>
                      <a:pt x="1043123" y="490707"/>
                      <a:pt x="1049449" y="493418"/>
                      <a:pt x="1050353" y="497936"/>
                    </a:cubicBezTo>
                    <a:cubicBezTo>
                      <a:pt x="1044027" y="497032"/>
                      <a:pt x="1041316" y="491610"/>
                      <a:pt x="1034086" y="491610"/>
                    </a:cubicBezTo>
                    <a:cubicBezTo>
                      <a:pt x="1031375" y="491610"/>
                      <a:pt x="1030471" y="494321"/>
                      <a:pt x="1027760" y="495225"/>
                    </a:cubicBezTo>
                    <a:cubicBezTo>
                      <a:pt x="1025953" y="496129"/>
                      <a:pt x="1022338" y="497936"/>
                      <a:pt x="1019627" y="498840"/>
                    </a:cubicBezTo>
                    <a:cubicBezTo>
                      <a:pt x="1014205" y="500647"/>
                      <a:pt x="1008783" y="502455"/>
                      <a:pt x="1003360" y="505166"/>
                    </a:cubicBezTo>
                    <a:cubicBezTo>
                      <a:pt x="996131" y="508780"/>
                      <a:pt x="994323" y="507877"/>
                      <a:pt x="993420" y="516914"/>
                    </a:cubicBezTo>
                    <a:lnTo>
                      <a:pt x="1010590" y="516010"/>
                    </a:lnTo>
                    <a:cubicBezTo>
                      <a:pt x="1007879" y="517817"/>
                      <a:pt x="1007879" y="519625"/>
                      <a:pt x="1002457" y="519625"/>
                    </a:cubicBezTo>
                    <a:cubicBezTo>
                      <a:pt x="998842" y="519625"/>
                      <a:pt x="995227" y="517817"/>
                      <a:pt x="992516" y="517817"/>
                    </a:cubicBezTo>
                    <a:cubicBezTo>
                      <a:pt x="992516" y="522336"/>
                      <a:pt x="999746" y="538602"/>
                      <a:pt x="1001553" y="544928"/>
                    </a:cubicBezTo>
                    <a:cubicBezTo>
                      <a:pt x="1007879" y="563906"/>
                      <a:pt x="1004264" y="561195"/>
                      <a:pt x="1007879" y="575654"/>
                    </a:cubicBezTo>
                    <a:cubicBezTo>
                      <a:pt x="1009686" y="582883"/>
                      <a:pt x="1009686" y="586498"/>
                      <a:pt x="1013301" y="589209"/>
                    </a:cubicBezTo>
                    <a:cubicBezTo>
                      <a:pt x="1016916" y="591017"/>
                      <a:pt x="1025953" y="591017"/>
                      <a:pt x="1027760" y="588306"/>
                    </a:cubicBezTo>
                    <a:cubicBezTo>
                      <a:pt x="1033182" y="581076"/>
                      <a:pt x="1026856" y="569328"/>
                      <a:pt x="1024145" y="561195"/>
                    </a:cubicBezTo>
                    <a:cubicBezTo>
                      <a:pt x="1017820" y="542217"/>
                      <a:pt x="1022338" y="538602"/>
                      <a:pt x="1019627" y="529565"/>
                    </a:cubicBezTo>
                    <a:cubicBezTo>
                      <a:pt x="1015108" y="515106"/>
                      <a:pt x="1014205" y="512395"/>
                      <a:pt x="1026856" y="506069"/>
                    </a:cubicBezTo>
                    <a:cubicBezTo>
                      <a:pt x="1034990" y="501551"/>
                      <a:pt x="1045834" y="500647"/>
                      <a:pt x="1054871" y="497936"/>
                    </a:cubicBezTo>
                    <a:cubicBezTo>
                      <a:pt x="1062101" y="495225"/>
                      <a:pt x="1063908" y="497936"/>
                      <a:pt x="1068427" y="500647"/>
                    </a:cubicBezTo>
                    <a:cubicBezTo>
                      <a:pt x="1072041" y="502455"/>
                      <a:pt x="1077464" y="505166"/>
                      <a:pt x="1079271" y="507877"/>
                    </a:cubicBezTo>
                    <a:cubicBezTo>
                      <a:pt x="1088308" y="507877"/>
                      <a:pt x="1091923" y="508780"/>
                      <a:pt x="1096441" y="515106"/>
                    </a:cubicBezTo>
                    <a:cubicBezTo>
                      <a:pt x="1100056" y="520528"/>
                      <a:pt x="1106382" y="532277"/>
                      <a:pt x="1106382" y="539506"/>
                    </a:cubicBezTo>
                    <a:moveTo>
                      <a:pt x="171057" y="538602"/>
                    </a:moveTo>
                    <a:cubicBezTo>
                      <a:pt x="169250" y="544025"/>
                      <a:pt x="166539" y="545832"/>
                      <a:pt x="164731" y="553062"/>
                    </a:cubicBezTo>
                    <a:cubicBezTo>
                      <a:pt x="163827" y="557580"/>
                      <a:pt x="167442" y="563906"/>
                      <a:pt x="169250" y="568424"/>
                    </a:cubicBezTo>
                    <a:cubicBezTo>
                      <a:pt x="171057" y="573847"/>
                      <a:pt x="173768" y="577461"/>
                      <a:pt x="175575" y="582883"/>
                    </a:cubicBezTo>
                    <a:cubicBezTo>
                      <a:pt x="177383" y="588306"/>
                      <a:pt x="180998" y="591920"/>
                      <a:pt x="182805" y="596439"/>
                    </a:cubicBezTo>
                    <a:cubicBezTo>
                      <a:pt x="182805" y="596439"/>
                      <a:pt x="182805" y="596439"/>
                      <a:pt x="182805" y="595535"/>
                    </a:cubicBezTo>
                    <a:lnTo>
                      <a:pt x="185516" y="588306"/>
                    </a:lnTo>
                    <a:lnTo>
                      <a:pt x="185516" y="598246"/>
                    </a:lnTo>
                    <a:cubicBezTo>
                      <a:pt x="185516" y="598246"/>
                      <a:pt x="185516" y="598246"/>
                      <a:pt x="185516" y="598246"/>
                    </a:cubicBezTo>
                    <a:lnTo>
                      <a:pt x="187323" y="598246"/>
                    </a:lnTo>
                    <a:cubicBezTo>
                      <a:pt x="186420" y="602765"/>
                      <a:pt x="186420" y="601861"/>
                      <a:pt x="189131" y="604572"/>
                    </a:cubicBezTo>
                    <a:cubicBezTo>
                      <a:pt x="195457" y="612705"/>
                      <a:pt x="198168" y="620839"/>
                      <a:pt x="204494" y="627165"/>
                    </a:cubicBezTo>
                    <a:cubicBezTo>
                      <a:pt x="210820" y="634394"/>
                      <a:pt x="215338" y="630779"/>
                      <a:pt x="224375" y="628068"/>
                    </a:cubicBezTo>
                    <a:cubicBezTo>
                      <a:pt x="223471" y="624453"/>
                      <a:pt x="223471" y="621742"/>
                      <a:pt x="222568" y="619031"/>
                    </a:cubicBezTo>
                    <a:cubicBezTo>
                      <a:pt x="220760" y="604572"/>
                      <a:pt x="210820" y="605476"/>
                      <a:pt x="211723" y="598246"/>
                    </a:cubicBezTo>
                    <a:cubicBezTo>
                      <a:pt x="214434" y="600957"/>
                      <a:pt x="214434" y="601861"/>
                      <a:pt x="218049" y="603668"/>
                    </a:cubicBezTo>
                    <a:cubicBezTo>
                      <a:pt x="228894" y="609091"/>
                      <a:pt x="225279" y="612705"/>
                      <a:pt x="227990" y="627165"/>
                    </a:cubicBezTo>
                    <a:cubicBezTo>
                      <a:pt x="231605" y="642527"/>
                      <a:pt x="237027" y="638913"/>
                      <a:pt x="258715" y="635298"/>
                    </a:cubicBezTo>
                    <a:cubicBezTo>
                      <a:pt x="256908" y="628068"/>
                      <a:pt x="256908" y="618128"/>
                      <a:pt x="253293" y="611802"/>
                    </a:cubicBezTo>
                    <a:cubicBezTo>
                      <a:pt x="251486" y="608187"/>
                      <a:pt x="249678" y="604572"/>
                      <a:pt x="248775" y="600957"/>
                    </a:cubicBezTo>
                    <a:cubicBezTo>
                      <a:pt x="247871" y="598246"/>
                      <a:pt x="248775" y="598246"/>
                      <a:pt x="247871" y="595535"/>
                    </a:cubicBezTo>
                    <a:cubicBezTo>
                      <a:pt x="246967" y="593728"/>
                      <a:pt x="246967" y="591920"/>
                      <a:pt x="246967" y="591017"/>
                    </a:cubicBezTo>
                    <a:cubicBezTo>
                      <a:pt x="246967" y="593728"/>
                      <a:pt x="254197" y="603668"/>
                      <a:pt x="256004" y="607283"/>
                    </a:cubicBezTo>
                    <a:cubicBezTo>
                      <a:pt x="257812" y="612705"/>
                      <a:pt x="259619" y="622646"/>
                      <a:pt x="260523" y="628068"/>
                    </a:cubicBezTo>
                    <a:cubicBezTo>
                      <a:pt x="261427" y="632587"/>
                      <a:pt x="261427" y="635298"/>
                      <a:pt x="263234" y="638913"/>
                    </a:cubicBezTo>
                    <a:cubicBezTo>
                      <a:pt x="265041" y="643431"/>
                      <a:pt x="266849" y="642527"/>
                      <a:pt x="272271" y="642527"/>
                    </a:cubicBezTo>
                    <a:cubicBezTo>
                      <a:pt x="274982" y="642527"/>
                      <a:pt x="282212" y="641624"/>
                      <a:pt x="284019" y="641624"/>
                    </a:cubicBezTo>
                    <a:cubicBezTo>
                      <a:pt x="286730" y="640720"/>
                      <a:pt x="290345" y="638913"/>
                      <a:pt x="292152" y="637105"/>
                    </a:cubicBezTo>
                    <a:cubicBezTo>
                      <a:pt x="293056" y="621742"/>
                      <a:pt x="285826" y="602765"/>
                      <a:pt x="286730" y="584691"/>
                    </a:cubicBezTo>
                    <a:lnTo>
                      <a:pt x="287634" y="591017"/>
                    </a:lnTo>
                    <a:lnTo>
                      <a:pt x="289441" y="588306"/>
                    </a:lnTo>
                    <a:cubicBezTo>
                      <a:pt x="289441" y="591920"/>
                      <a:pt x="291248" y="594632"/>
                      <a:pt x="291248" y="599150"/>
                    </a:cubicBezTo>
                    <a:cubicBezTo>
                      <a:pt x="291248" y="604572"/>
                      <a:pt x="289441" y="602765"/>
                      <a:pt x="290345" y="609091"/>
                    </a:cubicBezTo>
                    <a:cubicBezTo>
                      <a:pt x="291248" y="616320"/>
                      <a:pt x="293960" y="621742"/>
                      <a:pt x="293960" y="628972"/>
                    </a:cubicBezTo>
                    <a:cubicBezTo>
                      <a:pt x="293960" y="633490"/>
                      <a:pt x="293960" y="638913"/>
                      <a:pt x="291248" y="640720"/>
                    </a:cubicBezTo>
                    <a:cubicBezTo>
                      <a:pt x="290345" y="641624"/>
                      <a:pt x="283115" y="645238"/>
                      <a:pt x="280404" y="646142"/>
                    </a:cubicBezTo>
                    <a:cubicBezTo>
                      <a:pt x="260523" y="651564"/>
                      <a:pt x="261427" y="641624"/>
                      <a:pt x="258715" y="638913"/>
                    </a:cubicBezTo>
                    <a:cubicBezTo>
                      <a:pt x="251486" y="639816"/>
                      <a:pt x="250582" y="642527"/>
                      <a:pt x="240642" y="642527"/>
                    </a:cubicBezTo>
                    <a:cubicBezTo>
                      <a:pt x="231605" y="642527"/>
                      <a:pt x="230701" y="640720"/>
                      <a:pt x="226182" y="635298"/>
                    </a:cubicBezTo>
                    <a:cubicBezTo>
                      <a:pt x="213531" y="635298"/>
                      <a:pt x="209012" y="638009"/>
                      <a:pt x="202686" y="629876"/>
                    </a:cubicBezTo>
                    <a:cubicBezTo>
                      <a:pt x="190938" y="616320"/>
                      <a:pt x="198168" y="623550"/>
                      <a:pt x="190938" y="611802"/>
                    </a:cubicBezTo>
                    <a:lnTo>
                      <a:pt x="182805" y="600054"/>
                    </a:lnTo>
                    <a:cubicBezTo>
                      <a:pt x="175575" y="587402"/>
                      <a:pt x="162020" y="561195"/>
                      <a:pt x="159309" y="544025"/>
                    </a:cubicBezTo>
                    <a:lnTo>
                      <a:pt x="140331" y="544025"/>
                    </a:lnTo>
                    <a:cubicBezTo>
                      <a:pt x="135813" y="544928"/>
                      <a:pt x="130391" y="545832"/>
                      <a:pt x="126776" y="546736"/>
                    </a:cubicBezTo>
                    <a:cubicBezTo>
                      <a:pt x="122257" y="547639"/>
                      <a:pt x="120450" y="548543"/>
                      <a:pt x="116835" y="549447"/>
                    </a:cubicBezTo>
                    <a:cubicBezTo>
                      <a:pt x="113220" y="550350"/>
                      <a:pt x="97858" y="551254"/>
                      <a:pt x="94243" y="550350"/>
                    </a:cubicBezTo>
                    <a:cubicBezTo>
                      <a:pt x="90628" y="550350"/>
                      <a:pt x="87013" y="549447"/>
                      <a:pt x="83399" y="548543"/>
                    </a:cubicBezTo>
                    <a:cubicBezTo>
                      <a:pt x="77976" y="547639"/>
                      <a:pt x="77976" y="546736"/>
                      <a:pt x="76169" y="544025"/>
                    </a:cubicBezTo>
                    <a:lnTo>
                      <a:pt x="76169" y="544025"/>
                    </a:lnTo>
                    <a:moveTo>
                      <a:pt x="345470" y="539506"/>
                    </a:moveTo>
                    <a:lnTo>
                      <a:pt x="338241" y="533180"/>
                    </a:lnTo>
                    <a:cubicBezTo>
                      <a:pt x="333722" y="530469"/>
                      <a:pt x="324685" y="531373"/>
                      <a:pt x="313841" y="520528"/>
                    </a:cubicBezTo>
                    <a:cubicBezTo>
                      <a:pt x="310226" y="517817"/>
                      <a:pt x="307515" y="516010"/>
                      <a:pt x="302997" y="513299"/>
                    </a:cubicBezTo>
                    <a:cubicBezTo>
                      <a:pt x="299382" y="510588"/>
                      <a:pt x="294863" y="508780"/>
                      <a:pt x="291248" y="506069"/>
                    </a:cubicBezTo>
                    <a:lnTo>
                      <a:pt x="280404" y="498840"/>
                    </a:lnTo>
                    <a:cubicBezTo>
                      <a:pt x="276789" y="496129"/>
                      <a:pt x="272271" y="494321"/>
                      <a:pt x="268656" y="492514"/>
                    </a:cubicBezTo>
                    <a:cubicBezTo>
                      <a:pt x="264138" y="489803"/>
                      <a:pt x="262330" y="487995"/>
                      <a:pt x="257812" y="485284"/>
                    </a:cubicBezTo>
                    <a:cubicBezTo>
                      <a:pt x="254197" y="483477"/>
                      <a:pt x="249678" y="480766"/>
                      <a:pt x="246064" y="478055"/>
                    </a:cubicBezTo>
                    <a:cubicBezTo>
                      <a:pt x="235219" y="471729"/>
                      <a:pt x="234316" y="468114"/>
                      <a:pt x="227086" y="459981"/>
                    </a:cubicBezTo>
                    <a:cubicBezTo>
                      <a:pt x="219857" y="450944"/>
                      <a:pt x="192746" y="450944"/>
                      <a:pt x="181901" y="452751"/>
                    </a:cubicBezTo>
                    <a:cubicBezTo>
                      <a:pt x="169250" y="454559"/>
                      <a:pt x="165635" y="459981"/>
                      <a:pt x="157502" y="464499"/>
                    </a:cubicBezTo>
                    <a:cubicBezTo>
                      <a:pt x="159309" y="463596"/>
                      <a:pt x="160213" y="463596"/>
                      <a:pt x="161116" y="464499"/>
                    </a:cubicBezTo>
                    <a:cubicBezTo>
                      <a:pt x="158405" y="466307"/>
                      <a:pt x="147561" y="475344"/>
                      <a:pt x="145754" y="477151"/>
                    </a:cubicBezTo>
                    <a:lnTo>
                      <a:pt x="156598" y="470825"/>
                    </a:lnTo>
                    <a:cubicBezTo>
                      <a:pt x="155694" y="472633"/>
                      <a:pt x="148465" y="478959"/>
                      <a:pt x="145754" y="480766"/>
                    </a:cubicBezTo>
                    <a:cubicBezTo>
                      <a:pt x="142139" y="483477"/>
                      <a:pt x="137620" y="487092"/>
                      <a:pt x="136717" y="491610"/>
                    </a:cubicBezTo>
                    <a:cubicBezTo>
                      <a:pt x="143042" y="487092"/>
                      <a:pt x="145754" y="482573"/>
                      <a:pt x="154790" y="478959"/>
                    </a:cubicBezTo>
                    <a:cubicBezTo>
                      <a:pt x="152983" y="479862"/>
                      <a:pt x="152983" y="480766"/>
                      <a:pt x="151176" y="482573"/>
                    </a:cubicBezTo>
                    <a:cubicBezTo>
                      <a:pt x="150272" y="483477"/>
                      <a:pt x="148465" y="484381"/>
                      <a:pt x="147561" y="485284"/>
                    </a:cubicBezTo>
                    <a:cubicBezTo>
                      <a:pt x="147561" y="485284"/>
                      <a:pt x="137620" y="493418"/>
                      <a:pt x="142139" y="490707"/>
                    </a:cubicBezTo>
                    <a:cubicBezTo>
                      <a:pt x="145754" y="488899"/>
                      <a:pt x="147561" y="485284"/>
                      <a:pt x="152079" y="484381"/>
                    </a:cubicBezTo>
                    <a:cubicBezTo>
                      <a:pt x="149368" y="487092"/>
                      <a:pt x="146657" y="488899"/>
                      <a:pt x="144850" y="491610"/>
                    </a:cubicBezTo>
                    <a:cubicBezTo>
                      <a:pt x="145754" y="490707"/>
                      <a:pt x="145754" y="490707"/>
                      <a:pt x="146657" y="490707"/>
                    </a:cubicBezTo>
                    <a:cubicBezTo>
                      <a:pt x="147561" y="490707"/>
                      <a:pt x="147561" y="490707"/>
                      <a:pt x="148465" y="490707"/>
                    </a:cubicBezTo>
                    <a:cubicBezTo>
                      <a:pt x="138524" y="497936"/>
                      <a:pt x="152079" y="501551"/>
                      <a:pt x="158405" y="507877"/>
                    </a:cubicBezTo>
                    <a:cubicBezTo>
                      <a:pt x="159309" y="505166"/>
                      <a:pt x="161116" y="534988"/>
                      <a:pt x="161116" y="537699"/>
                    </a:cubicBezTo>
                    <a:cubicBezTo>
                      <a:pt x="163827" y="533180"/>
                      <a:pt x="163827" y="529565"/>
                      <a:pt x="168346" y="525951"/>
                    </a:cubicBezTo>
                    <a:cubicBezTo>
                      <a:pt x="165635" y="536795"/>
                      <a:pt x="159309" y="538602"/>
                      <a:pt x="162020" y="550350"/>
                    </a:cubicBezTo>
                    <a:cubicBezTo>
                      <a:pt x="165635" y="545832"/>
                      <a:pt x="166539" y="536795"/>
                      <a:pt x="171961" y="534084"/>
                    </a:cubicBezTo>
                    <a:cubicBezTo>
                      <a:pt x="169250" y="540410"/>
                      <a:pt x="162924" y="545832"/>
                      <a:pt x="163827" y="553965"/>
                    </a:cubicBezTo>
                    <a:cubicBezTo>
                      <a:pt x="165635" y="551254"/>
                      <a:pt x="165635" y="548543"/>
                      <a:pt x="166539" y="545832"/>
                    </a:cubicBezTo>
                    <a:cubicBezTo>
                      <a:pt x="167442" y="543121"/>
                      <a:pt x="169250" y="541314"/>
                      <a:pt x="171057" y="540410"/>
                    </a:cubicBezTo>
                    <a:moveTo>
                      <a:pt x="1068427" y="540410"/>
                    </a:moveTo>
                    <a:cubicBezTo>
                      <a:pt x="1067523" y="543121"/>
                      <a:pt x="1069330" y="547639"/>
                      <a:pt x="1069330" y="550350"/>
                    </a:cubicBezTo>
                    <a:cubicBezTo>
                      <a:pt x="1070234" y="557580"/>
                      <a:pt x="1071138" y="570232"/>
                      <a:pt x="1061197" y="571135"/>
                    </a:cubicBezTo>
                    <a:cubicBezTo>
                      <a:pt x="1055775" y="572039"/>
                      <a:pt x="1055775" y="569328"/>
                      <a:pt x="1053064" y="566617"/>
                    </a:cubicBezTo>
                    <a:lnTo>
                      <a:pt x="1052160" y="565713"/>
                    </a:lnTo>
                    <a:cubicBezTo>
                      <a:pt x="1052160" y="565713"/>
                      <a:pt x="1052160" y="565713"/>
                      <a:pt x="1051256" y="565713"/>
                    </a:cubicBezTo>
                    <a:cubicBezTo>
                      <a:pt x="1052160" y="597343"/>
                      <a:pt x="1037701" y="584691"/>
                      <a:pt x="1032279" y="586498"/>
                    </a:cubicBezTo>
                    <a:cubicBezTo>
                      <a:pt x="1027760" y="590113"/>
                      <a:pt x="1029568" y="592824"/>
                      <a:pt x="1019627" y="593728"/>
                    </a:cubicBezTo>
                    <a:cubicBezTo>
                      <a:pt x="1008783" y="594632"/>
                      <a:pt x="1008783" y="588306"/>
                      <a:pt x="1006071" y="586498"/>
                    </a:cubicBezTo>
                    <a:cubicBezTo>
                      <a:pt x="1001553" y="588306"/>
                      <a:pt x="993420" y="590113"/>
                      <a:pt x="987998" y="587402"/>
                    </a:cubicBezTo>
                    <a:cubicBezTo>
                      <a:pt x="984383" y="585595"/>
                      <a:pt x="985287" y="584691"/>
                      <a:pt x="983479" y="581076"/>
                    </a:cubicBezTo>
                    <a:cubicBezTo>
                      <a:pt x="982575" y="578365"/>
                      <a:pt x="980768" y="576558"/>
                      <a:pt x="979864" y="573847"/>
                    </a:cubicBezTo>
                    <a:cubicBezTo>
                      <a:pt x="978057" y="569328"/>
                      <a:pt x="976250" y="563002"/>
                      <a:pt x="973538" y="557580"/>
                    </a:cubicBezTo>
                    <a:cubicBezTo>
                      <a:pt x="971731" y="552158"/>
                      <a:pt x="969924" y="548543"/>
                      <a:pt x="969020" y="542217"/>
                    </a:cubicBezTo>
                    <a:lnTo>
                      <a:pt x="386136" y="542217"/>
                    </a:lnTo>
                    <a:cubicBezTo>
                      <a:pt x="391559" y="547639"/>
                      <a:pt x="384329" y="565713"/>
                      <a:pt x="358122" y="568424"/>
                    </a:cubicBezTo>
                    <a:cubicBezTo>
                      <a:pt x="331915" y="572039"/>
                      <a:pt x="321974" y="557580"/>
                      <a:pt x="312937" y="555773"/>
                    </a:cubicBezTo>
                    <a:cubicBezTo>
                      <a:pt x="312937" y="561195"/>
                      <a:pt x="329204" y="582883"/>
                      <a:pt x="333722" y="591920"/>
                    </a:cubicBezTo>
                    <a:cubicBezTo>
                      <a:pt x="335530" y="594632"/>
                      <a:pt x="336433" y="595535"/>
                      <a:pt x="337337" y="597343"/>
                    </a:cubicBezTo>
                    <a:cubicBezTo>
                      <a:pt x="344567" y="605476"/>
                      <a:pt x="344567" y="606380"/>
                      <a:pt x="348181" y="615416"/>
                    </a:cubicBezTo>
                    <a:cubicBezTo>
                      <a:pt x="349989" y="619935"/>
                      <a:pt x="351796" y="624453"/>
                      <a:pt x="353603" y="629876"/>
                    </a:cubicBezTo>
                    <a:cubicBezTo>
                      <a:pt x="355411" y="634394"/>
                      <a:pt x="360833" y="643431"/>
                      <a:pt x="363544" y="648853"/>
                    </a:cubicBezTo>
                    <a:cubicBezTo>
                      <a:pt x="364448" y="651564"/>
                      <a:pt x="365351" y="654275"/>
                      <a:pt x="367159" y="656083"/>
                    </a:cubicBezTo>
                    <a:cubicBezTo>
                      <a:pt x="370774" y="662409"/>
                      <a:pt x="380714" y="675060"/>
                      <a:pt x="369870" y="682290"/>
                    </a:cubicBezTo>
                    <a:cubicBezTo>
                      <a:pt x="366255" y="685001"/>
                      <a:pt x="359026" y="685905"/>
                      <a:pt x="354507" y="684097"/>
                    </a:cubicBezTo>
                    <a:cubicBezTo>
                      <a:pt x="349989" y="683194"/>
                      <a:pt x="347278" y="677771"/>
                      <a:pt x="345470" y="674157"/>
                    </a:cubicBezTo>
                    <a:cubicBezTo>
                      <a:pt x="340048" y="669638"/>
                      <a:pt x="333722" y="654275"/>
                      <a:pt x="331011" y="650661"/>
                    </a:cubicBezTo>
                    <a:cubicBezTo>
                      <a:pt x="329204" y="647950"/>
                      <a:pt x="315648" y="628068"/>
                      <a:pt x="314745" y="628068"/>
                    </a:cubicBezTo>
                    <a:cubicBezTo>
                      <a:pt x="313841" y="624453"/>
                      <a:pt x="312033" y="621742"/>
                      <a:pt x="309322" y="619031"/>
                    </a:cubicBezTo>
                    <a:cubicBezTo>
                      <a:pt x="305708" y="614513"/>
                      <a:pt x="301189" y="610898"/>
                      <a:pt x="296671" y="606380"/>
                    </a:cubicBezTo>
                    <a:cubicBezTo>
                      <a:pt x="294863" y="604572"/>
                      <a:pt x="293056" y="603668"/>
                      <a:pt x="291248" y="601861"/>
                    </a:cubicBezTo>
                    <a:cubicBezTo>
                      <a:pt x="288537" y="599150"/>
                      <a:pt x="290345" y="593728"/>
                      <a:pt x="291248" y="590113"/>
                    </a:cubicBezTo>
                    <a:cubicBezTo>
                      <a:pt x="290345" y="595535"/>
                      <a:pt x="291248" y="591920"/>
                      <a:pt x="293056" y="592824"/>
                    </a:cubicBezTo>
                    <a:cubicBezTo>
                      <a:pt x="293056" y="591017"/>
                      <a:pt x="293960" y="593728"/>
                      <a:pt x="293960" y="591920"/>
                    </a:cubicBezTo>
                    <a:lnTo>
                      <a:pt x="295767" y="602765"/>
                    </a:lnTo>
                    <a:lnTo>
                      <a:pt x="297574" y="600957"/>
                    </a:lnTo>
                    <a:cubicBezTo>
                      <a:pt x="298478" y="608187"/>
                      <a:pt x="304804" y="609994"/>
                      <a:pt x="308419" y="615416"/>
                    </a:cubicBezTo>
                    <a:cubicBezTo>
                      <a:pt x="315648" y="625357"/>
                      <a:pt x="322878" y="634394"/>
                      <a:pt x="329204" y="645238"/>
                    </a:cubicBezTo>
                    <a:cubicBezTo>
                      <a:pt x="331011" y="647950"/>
                      <a:pt x="332818" y="649757"/>
                      <a:pt x="333722" y="652468"/>
                    </a:cubicBezTo>
                    <a:cubicBezTo>
                      <a:pt x="334626" y="655179"/>
                      <a:pt x="336433" y="657890"/>
                      <a:pt x="337337" y="660601"/>
                    </a:cubicBezTo>
                    <a:lnTo>
                      <a:pt x="346374" y="676868"/>
                    </a:lnTo>
                    <a:cubicBezTo>
                      <a:pt x="350892" y="685905"/>
                      <a:pt x="363544" y="687712"/>
                      <a:pt x="368966" y="676868"/>
                    </a:cubicBezTo>
                    <a:cubicBezTo>
                      <a:pt x="372581" y="670542"/>
                      <a:pt x="367159" y="666023"/>
                      <a:pt x="363544" y="659698"/>
                    </a:cubicBezTo>
                    <a:cubicBezTo>
                      <a:pt x="357218" y="649757"/>
                      <a:pt x="346374" y="627165"/>
                      <a:pt x="343663" y="617224"/>
                    </a:cubicBezTo>
                    <a:cubicBezTo>
                      <a:pt x="340952" y="607283"/>
                      <a:pt x="339144" y="606380"/>
                      <a:pt x="334626" y="600957"/>
                    </a:cubicBezTo>
                    <a:cubicBezTo>
                      <a:pt x="331011" y="597343"/>
                      <a:pt x="317456" y="575654"/>
                      <a:pt x="314745" y="570232"/>
                    </a:cubicBezTo>
                    <a:cubicBezTo>
                      <a:pt x="312033" y="564810"/>
                      <a:pt x="309322" y="559387"/>
                      <a:pt x="306611" y="553965"/>
                    </a:cubicBezTo>
                    <a:cubicBezTo>
                      <a:pt x="303900" y="548543"/>
                      <a:pt x="301189" y="542217"/>
                      <a:pt x="299382" y="536795"/>
                    </a:cubicBezTo>
                    <a:cubicBezTo>
                      <a:pt x="297574" y="532277"/>
                      <a:pt x="297574" y="532277"/>
                      <a:pt x="296671" y="526854"/>
                    </a:cubicBezTo>
                    <a:cubicBezTo>
                      <a:pt x="295767" y="523240"/>
                      <a:pt x="293960" y="521432"/>
                      <a:pt x="293056" y="517817"/>
                    </a:cubicBezTo>
                    <a:cubicBezTo>
                      <a:pt x="298478" y="523240"/>
                      <a:pt x="298478" y="531373"/>
                      <a:pt x="302997" y="537699"/>
                    </a:cubicBezTo>
                    <a:lnTo>
                      <a:pt x="302997" y="530469"/>
                    </a:lnTo>
                    <a:cubicBezTo>
                      <a:pt x="303900" y="533180"/>
                      <a:pt x="303900" y="534084"/>
                      <a:pt x="304804" y="536795"/>
                    </a:cubicBezTo>
                    <a:lnTo>
                      <a:pt x="306611" y="540410"/>
                    </a:lnTo>
                    <a:cubicBezTo>
                      <a:pt x="306611" y="540410"/>
                      <a:pt x="306611" y="540410"/>
                      <a:pt x="306611" y="540410"/>
                    </a:cubicBezTo>
                    <a:cubicBezTo>
                      <a:pt x="306611" y="540410"/>
                      <a:pt x="306611" y="540410"/>
                      <a:pt x="306611" y="541314"/>
                    </a:cubicBezTo>
                    <a:cubicBezTo>
                      <a:pt x="306611" y="542217"/>
                      <a:pt x="307515" y="542217"/>
                      <a:pt x="307515" y="543121"/>
                    </a:cubicBezTo>
                    <a:lnTo>
                      <a:pt x="308419" y="540410"/>
                    </a:lnTo>
                    <a:cubicBezTo>
                      <a:pt x="309322" y="544928"/>
                      <a:pt x="311130" y="548543"/>
                      <a:pt x="312937" y="552158"/>
                    </a:cubicBezTo>
                    <a:cubicBezTo>
                      <a:pt x="313841" y="554869"/>
                      <a:pt x="319263" y="556676"/>
                      <a:pt x="321974" y="558484"/>
                    </a:cubicBezTo>
                    <a:cubicBezTo>
                      <a:pt x="330107" y="562098"/>
                      <a:pt x="334626" y="566617"/>
                      <a:pt x="343663" y="567521"/>
                    </a:cubicBezTo>
                    <a:cubicBezTo>
                      <a:pt x="353603" y="568424"/>
                      <a:pt x="374388" y="566617"/>
                      <a:pt x="379811" y="557580"/>
                    </a:cubicBezTo>
                    <a:cubicBezTo>
                      <a:pt x="380714" y="555773"/>
                      <a:pt x="387040" y="546736"/>
                      <a:pt x="380714" y="547639"/>
                    </a:cubicBezTo>
                    <a:cubicBezTo>
                      <a:pt x="377100" y="548543"/>
                      <a:pt x="373485" y="550350"/>
                      <a:pt x="369870" y="551254"/>
                    </a:cubicBezTo>
                    <a:cubicBezTo>
                      <a:pt x="365351" y="552158"/>
                      <a:pt x="358122" y="552158"/>
                      <a:pt x="358122" y="545832"/>
                    </a:cubicBezTo>
                    <a:cubicBezTo>
                      <a:pt x="358122" y="545832"/>
                      <a:pt x="358122" y="545832"/>
                      <a:pt x="358122" y="546736"/>
                    </a:cubicBezTo>
                    <a:cubicBezTo>
                      <a:pt x="358122" y="546736"/>
                      <a:pt x="358122" y="546736"/>
                      <a:pt x="358122" y="546736"/>
                    </a:cubicBezTo>
                    <a:cubicBezTo>
                      <a:pt x="361737" y="552158"/>
                      <a:pt x="376196" y="547639"/>
                      <a:pt x="378907" y="544928"/>
                    </a:cubicBezTo>
                    <a:cubicBezTo>
                      <a:pt x="380714" y="543121"/>
                      <a:pt x="379811" y="544928"/>
                      <a:pt x="380714" y="542217"/>
                    </a:cubicBezTo>
                    <a:cubicBezTo>
                      <a:pt x="374388" y="543121"/>
                      <a:pt x="363544" y="544025"/>
                      <a:pt x="356315" y="543121"/>
                    </a:cubicBezTo>
                    <a:cubicBezTo>
                      <a:pt x="356315" y="543121"/>
                      <a:pt x="356315" y="543121"/>
                      <a:pt x="356315" y="544025"/>
                    </a:cubicBezTo>
                    <a:cubicBezTo>
                      <a:pt x="356315" y="544025"/>
                      <a:pt x="356315" y="544025"/>
                      <a:pt x="356315" y="544928"/>
                    </a:cubicBezTo>
                    <a:cubicBezTo>
                      <a:pt x="356315" y="545832"/>
                      <a:pt x="356315" y="544928"/>
                      <a:pt x="356315" y="545832"/>
                    </a:cubicBezTo>
                    <a:cubicBezTo>
                      <a:pt x="356315" y="545832"/>
                      <a:pt x="356315" y="547639"/>
                      <a:pt x="356315" y="547639"/>
                    </a:cubicBezTo>
                    <a:cubicBezTo>
                      <a:pt x="356315" y="545832"/>
                      <a:pt x="354507" y="544025"/>
                      <a:pt x="353603" y="543121"/>
                    </a:cubicBezTo>
                    <a:cubicBezTo>
                      <a:pt x="353603" y="543121"/>
                      <a:pt x="351796" y="542217"/>
                      <a:pt x="351796" y="542217"/>
                    </a:cubicBezTo>
                    <a:cubicBezTo>
                      <a:pt x="349085" y="541314"/>
                      <a:pt x="347278" y="540410"/>
                      <a:pt x="344567" y="538602"/>
                    </a:cubicBezTo>
                    <a:moveTo>
                      <a:pt x="573201" y="538602"/>
                    </a:moveTo>
                    <a:lnTo>
                      <a:pt x="650919" y="538602"/>
                    </a:lnTo>
                    <a:cubicBezTo>
                      <a:pt x="650919" y="531373"/>
                      <a:pt x="654534" y="521432"/>
                      <a:pt x="654534" y="513299"/>
                    </a:cubicBezTo>
                    <a:cubicBezTo>
                      <a:pt x="654534" y="508780"/>
                      <a:pt x="656341" y="505166"/>
                      <a:pt x="657245" y="500647"/>
                    </a:cubicBezTo>
                    <a:cubicBezTo>
                      <a:pt x="658149" y="496129"/>
                      <a:pt x="658149" y="490707"/>
                      <a:pt x="658149" y="486188"/>
                    </a:cubicBezTo>
                    <a:cubicBezTo>
                      <a:pt x="659053" y="477151"/>
                      <a:pt x="661764" y="468114"/>
                      <a:pt x="662667" y="459077"/>
                    </a:cubicBezTo>
                    <a:lnTo>
                      <a:pt x="665378" y="438292"/>
                    </a:lnTo>
                    <a:cubicBezTo>
                      <a:pt x="665378" y="435581"/>
                      <a:pt x="664475" y="435581"/>
                      <a:pt x="663571" y="431966"/>
                    </a:cubicBezTo>
                    <a:cubicBezTo>
                      <a:pt x="661764" y="422929"/>
                      <a:pt x="661764" y="412085"/>
                      <a:pt x="659956" y="403952"/>
                    </a:cubicBezTo>
                    <a:cubicBezTo>
                      <a:pt x="659053" y="400337"/>
                      <a:pt x="657245" y="394915"/>
                      <a:pt x="655438" y="393107"/>
                    </a:cubicBezTo>
                    <a:cubicBezTo>
                      <a:pt x="653630" y="391300"/>
                      <a:pt x="640075" y="390396"/>
                      <a:pt x="637364" y="391300"/>
                    </a:cubicBezTo>
                    <a:cubicBezTo>
                      <a:pt x="613868" y="394915"/>
                      <a:pt x="602120" y="406663"/>
                      <a:pt x="597601" y="406663"/>
                    </a:cubicBezTo>
                    <a:cubicBezTo>
                      <a:pt x="626519" y="379552"/>
                      <a:pt x="651823" y="388589"/>
                      <a:pt x="665378" y="375034"/>
                    </a:cubicBezTo>
                    <a:lnTo>
                      <a:pt x="634653" y="337982"/>
                    </a:lnTo>
                    <a:cubicBezTo>
                      <a:pt x="629231" y="332560"/>
                      <a:pt x="624712" y="325330"/>
                      <a:pt x="620194" y="319004"/>
                    </a:cubicBezTo>
                    <a:cubicBezTo>
                      <a:pt x="617482" y="316293"/>
                      <a:pt x="612964" y="308160"/>
                      <a:pt x="612060" y="307256"/>
                    </a:cubicBezTo>
                    <a:cubicBezTo>
                      <a:pt x="608446" y="304545"/>
                      <a:pt x="610253" y="302738"/>
                      <a:pt x="608446" y="299123"/>
                    </a:cubicBezTo>
                    <a:lnTo>
                      <a:pt x="607542" y="303642"/>
                    </a:lnTo>
                    <a:cubicBezTo>
                      <a:pt x="604831" y="300027"/>
                      <a:pt x="607542" y="297316"/>
                      <a:pt x="605734" y="293701"/>
                    </a:cubicBezTo>
                    <a:cubicBezTo>
                      <a:pt x="604831" y="291894"/>
                      <a:pt x="605734" y="292797"/>
                      <a:pt x="604831" y="291894"/>
                    </a:cubicBezTo>
                    <a:cubicBezTo>
                      <a:pt x="603927" y="294605"/>
                      <a:pt x="603927" y="296412"/>
                      <a:pt x="603023" y="298219"/>
                    </a:cubicBezTo>
                    <a:cubicBezTo>
                      <a:pt x="602120" y="292797"/>
                      <a:pt x="603927" y="290086"/>
                      <a:pt x="603023" y="285568"/>
                    </a:cubicBezTo>
                    <a:cubicBezTo>
                      <a:pt x="603023" y="288279"/>
                      <a:pt x="603023" y="286471"/>
                      <a:pt x="601216" y="289183"/>
                    </a:cubicBezTo>
                    <a:cubicBezTo>
                      <a:pt x="600312" y="290990"/>
                      <a:pt x="599409" y="292797"/>
                      <a:pt x="599409" y="293701"/>
                    </a:cubicBezTo>
                    <a:lnTo>
                      <a:pt x="599409" y="282857"/>
                    </a:lnTo>
                    <a:cubicBezTo>
                      <a:pt x="598505" y="283760"/>
                      <a:pt x="598505" y="285568"/>
                      <a:pt x="597601" y="287375"/>
                    </a:cubicBezTo>
                    <a:cubicBezTo>
                      <a:pt x="596698" y="289183"/>
                      <a:pt x="596698" y="290990"/>
                      <a:pt x="595794" y="291894"/>
                    </a:cubicBezTo>
                    <a:lnTo>
                      <a:pt x="596698" y="283760"/>
                    </a:lnTo>
                    <a:cubicBezTo>
                      <a:pt x="596698" y="284664"/>
                      <a:pt x="596698" y="283760"/>
                      <a:pt x="595794" y="285568"/>
                    </a:cubicBezTo>
                    <a:cubicBezTo>
                      <a:pt x="594890" y="287375"/>
                      <a:pt x="594890" y="288279"/>
                      <a:pt x="593986" y="290086"/>
                    </a:cubicBezTo>
                    <a:lnTo>
                      <a:pt x="593986" y="279242"/>
                    </a:lnTo>
                    <a:cubicBezTo>
                      <a:pt x="591275" y="285568"/>
                      <a:pt x="590372" y="283760"/>
                      <a:pt x="590372" y="292797"/>
                    </a:cubicBezTo>
                    <a:cubicBezTo>
                      <a:pt x="589468" y="305449"/>
                      <a:pt x="586757" y="331656"/>
                      <a:pt x="589468" y="342501"/>
                    </a:cubicBezTo>
                    <a:cubicBezTo>
                      <a:pt x="591275" y="351537"/>
                      <a:pt x="593986" y="361478"/>
                      <a:pt x="594890" y="371419"/>
                    </a:cubicBezTo>
                    <a:cubicBezTo>
                      <a:pt x="595794" y="376841"/>
                      <a:pt x="594890" y="382263"/>
                      <a:pt x="595794" y="387685"/>
                    </a:cubicBezTo>
                    <a:cubicBezTo>
                      <a:pt x="596698" y="393107"/>
                      <a:pt x="596698" y="399433"/>
                      <a:pt x="596698" y="403952"/>
                    </a:cubicBezTo>
                    <a:cubicBezTo>
                      <a:pt x="593986" y="401241"/>
                      <a:pt x="591275" y="388589"/>
                      <a:pt x="590372" y="384974"/>
                    </a:cubicBezTo>
                    <a:cubicBezTo>
                      <a:pt x="589468" y="380456"/>
                      <a:pt x="588564" y="382263"/>
                      <a:pt x="587661" y="382263"/>
                    </a:cubicBezTo>
                    <a:lnTo>
                      <a:pt x="586757" y="378648"/>
                    </a:lnTo>
                    <a:cubicBezTo>
                      <a:pt x="581335" y="384974"/>
                      <a:pt x="579527" y="460885"/>
                      <a:pt x="577720" y="477151"/>
                    </a:cubicBezTo>
                    <a:cubicBezTo>
                      <a:pt x="576816" y="483477"/>
                      <a:pt x="575913" y="491610"/>
                      <a:pt x="575009" y="497032"/>
                    </a:cubicBezTo>
                    <a:cubicBezTo>
                      <a:pt x="575009" y="504262"/>
                      <a:pt x="575009" y="510588"/>
                      <a:pt x="574105" y="517817"/>
                    </a:cubicBezTo>
                    <a:cubicBezTo>
                      <a:pt x="575009" y="525951"/>
                      <a:pt x="573201" y="532277"/>
                      <a:pt x="573201" y="538602"/>
                    </a:cubicBezTo>
                    <a:lnTo>
                      <a:pt x="573201" y="538602"/>
                    </a:lnTo>
                    <a:close/>
                    <a:moveTo>
                      <a:pt x="815392" y="538602"/>
                    </a:moveTo>
                    <a:cubicBezTo>
                      <a:pt x="816295" y="526854"/>
                      <a:pt x="811777" y="494321"/>
                      <a:pt x="809970" y="479862"/>
                    </a:cubicBezTo>
                    <a:cubicBezTo>
                      <a:pt x="807258" y="455462"/>
                      <a:pt x="808162" y="451848"/>
                      <a:pt x="802740" y="423833"/>
                    </a:cubicBezTo>
                    <a:cubicBezTo>
                      <a:pt x="800933" y="413892"/>
                      <a:pt x="801836" y="405759"/>
                      <a:pt x="798222" y="396722"/>
                    </a:cubicBezTo>
                    <a:cubicBezTo>
                      <a:pt x="796414" y="393107"/>
                      <a:pt x="796414" y="392204"/>
                      <a:pt x="796414" y="387685"/>
                    </a:cubicBezTo>
                    <a:cubicBezTo>
                      <a:pt x="796414" y="387685"/>
                      <a:pt x="795510" y="388589"/>
                      <a:pt x="795510" y="388589"/>
                    </a:cubicBezTo>
                    <a:cubicBezTo>
                      <a:pt x="795510" y="388589"/>
                      <a:pt x="794607" y="389493"/>
                      <a:pt x="794607" y="389493"/>
                    </a:cubicBezTo>
                    <a:cubicBezTo>
                      <a:pt x="794607" y="389493"/>
                      <a:pt x="794607" y="389493"/>
                      <a:pt x="794607" y="390396"/>
                    </a:cubicBezTo>
                    <a:cubicBezTo>
                      <a:pt x="794607" y="390396"/>
                      <a:pt x="794607" y="390396"/>
                      <a:pt x="794607" y="391300"/>
                    </a:cubicBezTo>
                    <a:cubicBezTo>
                      <a:pt x="794607" y="389493"/>
                      <a:pt x="790088" y="375937"/>
                      <a:pt x="790088" y="375034"/>
                    </a:cubicBezTo>
                    <a:lnTo>
                      <a:pt x="789185" y="375937"/>
                    </a:lnTo>
                    <a:cubicBezTo>
                      <a:pt x="787377" y="379552"/>
                      <a:pt x="789185" y="375034"/>
                      <a:pt x="789185" y="376841"/>
                    </a:cubicBezTo>
                    <a:cubicBezTo>
                      <a:pt x="787377" y="382263"/>
                      <a:pt x="784666" y="412085"/>
                      <a:pt x="784666" y="416604"/>
                    </a:cubicBezTo>
                    <a:cubicBezTo>
                      <a:pt x="781955" y="415700"/>
                      <a:pt x="783762" y="417507"/>
                      <a:pt x="783762" y="409374"/>
                    </a:cubicBezTo>
                    <a:lnTo>
                      <a:pt x="785570" y="381359"/>
                    </a:lnTo>
                    <a:cubicBezTo>
                      <a:pt x="787377" y="368708"/>
                      <a:pt x="789185" y="356960"/>
                      <a:pt x="790992" y="344308"/>
                    </a:cubicBezTo>
                    <a:cubicBezTo>
                      <a:pt x="790088" y="343404"/>
                      <a:pt x="789185" y="346115"/>
                      <a:pt x="789185" y="339789"/>
                    </a:cubicBezTo>
                    <a:lnTo>
                      <a:pt x="787377" y="341597"/>
                    </a:lnTo>
                    <a:lnTo>
                      <a:pt x="787377" y="337078"/>
                    </a:lnTo>
                    <a:cubicBezTo>
                      <a:pt x="787377" y="337078"/>
                      <a:pt x="787377" y="337078"/>
                      <a:pt x="787377" y="337078"/>
                    </a:cubicBezTo>
                    <a:cubicBezTo>
                      <a:pt x="787377" y="337078"/>
                      <a:pt x="786474" y="338886"/>
                      <a:pt x="786474" y="336175"/>
                    </a:cubicBezTo>
                    <a:cubicBezTo>
                      <a:pt x="786474" y="334367"/>
                      <a:pt x="786474" y="333464"/>
                      <a:pt x="786474" y="330752"/>
                    </a:cubicBezTo>
                    <a:cubicBezTo>
                      <a:pt x="786474" y="330752"/>
                      <a:pt x="786474" y="330752"/>
                      <a:pt x="786474" y="330752"/>
                    </a:cubicBezTo>
                    <a:lnTo>
                      <a:pt x="783762" y="333464"/>
                    </a:lnTo>
                    <a:lnTo>
                      <a:pt x="784666" y="328945"/>
                    </a:lnTo>
                    <a:cubicBezTo>
                      <a:pt x="783762" y="329849"/>
                      <a:pt x="784666" y="328945"/>
                      <a:pt x="782859" y="330752"/>
                    </a:cubicBezTo>
                    <a:cubicBezTo>
                      <a:pt x="781955" y="331656"/>
                      <a:pt x="782859" y="330752"/>
                      <a:pt x="781955" y="332560"/>
                    </a:cubicBezTo>
                    <a:lnTo>
                      <a:pt x="782859" y="327138"/>
                    </a:lnTo>
                    <a:cubicBezTo>
                      <a:pt x="781955" y="328945"/>
                      <a:pt x="780148" y="329849"/>
                      <a:pt x="779244" y="331656"/>
                    </a:cubicBezTo>
                    <a:lnTo>
                      <a:pt x="781051" y="324427"/>
                    </a:lnTo>
                    <a:lnTo>
                      <a:pt x="779244" y="326234"/>
                    </a:lnTo>
                    <a:lnTo>
                      <a:pt x="780148" y="319908"/>
                    </a:lnTo>
                    <a:cubicBezTo>
                      <a:pt x="779244" y="320812"/>
                      <a:pt x="778340" y="321716"/>
                      <a:pt x="777437" y="322619"/>
                    </a:cubicBezTo>
                    <a:lnTo>
                      <a:pt x="778340" y="317197"/>
                    </a:lnTo>
                    <a:cubicBezTo>
                      <a:pt x="776533" y="318101"/>
                      <a:pt x="774725" y="319908"/>
                      <a:pt x="773822" y="320812"/>
                    </a:cubicBezTo>
                    <a:lnTo>
                      <a:pt x="774725" y="316293"/>
                    </a:lnTo>
                    <a:cubicBezTo>
                      <a:pt x="773822" y="317197"/>
                      <a:pt x="772918" y="318101"/>
                      <a:pt x="771111" y="319004"/>
                    </a:cubicBezTo>
                    <a:lnTo>
                      <a:pt x="772918" y="312679"/>
                    </a:lnTo>
                    <a:cubicBezTo>
                      <a:pt x="772918" y="312679"/>
                      <a:pt x="772918" y="312679"/>
                      <a:pt x="772014" y="313582"/>
                    </a:cubicBezTo>
                    <a:cubicBezTo>
                      <a:pt x="769303" y="314486"/>
                      <a:pt x="772014" y="313582"/>
                      <a:pt x="771111" y="313582"/>
                    </a:cubicBezTo>
                    <a:cubicBezTo>
                      <a:pt x="769303" y="314486"/>
                      <a:pt x="762074" y="322619"/>
                      <a:pt x="760266" y="325330"/>
                    </a:cubicBezTo>
                    <a:cubicBezTo>
                      <a:pt x="755748" y="331656"/>
                      <a:pt x="752133" y="336175"/>
                      <a:pt x="747615" y="343404"/>
                    </a:cubicBezTo>
                    <a:cubicBezTo>
                      <a:pt x="743096" y="350634"/>
                      <a:pt x="727733" y="373226"/>
                      <a:pt x="722311" y="378648"/>
                    </a:cubicBezTo>
                    <a:cubicBezTo>
                      <a:pt x="724119" y="380456"/>
                      <a:pt x="733156" y="385878"/>
                      <a:pt x="736770" y="387685"/>
                    </a:cubicBezTo>
                    <a:cubicBezTo>
                      <a:pt x="742192" y="390396"/>
                      <a:pt x="747615" y="392204"/>
                      <a:pt x="753037" y="395819"/>
                    </a:cubicBezTo>
                    <a:cubicBezTo>
                      <a:pt x="756652" y="397626"/>
                      <a:pt x="756652" y="399433"/>
                      <a:pt x="759363" y="401241"/>
                    </a:cubicBezTo>
                    <a:cubicBezTo>
                      <a:pt x="765689" y="404855"/>
                      <a:pt x="775629" y="411181"/>
                      <a:pt x="780148" y="416604"/>
                    </a:cubicBezTo>
                    <a:cubicBezTo>
                      <a:pt x="773822" y="415700"/>
                      <a:pt x="776533" y="413892"/>
                      <a:pt x="768400" y="412085"/>
                    </a:cubicBezTo>
                    <a:cubicBezTo>
                      <a:pt x="763881" y="411181"/>
                      <a:pt x="765689" y="411181"/>
                      <a:pt x="764785" y="410278"/>
                    </a:cubicBezTo>
                    <a:cubicBezTo>
                      <a:pt x="762977" y="409374"/>
                      <a:pt x="764785" y="410278"/>
                      <a:pt x="763881" y="410278"/>
                    </a:cubicBezTo>
                    <a:cubicBezTo>
                      <a:pt x="763881" y="410278"/>
                      <a:pt x="763881" y="410278"/>
                      <a:pt x="763881" y="410278"/>
                    </a:cubicBezTo>
                    <a:cubicBezTo>
                      <a:pt x="761170" y="410278"/>
                      <a:pt x="759363" y="409374"/>
                      <a:pt x="757555" y="408470"/>
                    </a:cubicBezTo>
                    <a:cubicBezTo>
                      <a:pt x="757555" y="408470"/>
                      <a:pt x="757555" y="408470"/>
                      <a:pt x="757555" y="408470"/>
                    </a:cubicBezTo>
                    <a:cubicBezTo>
                      <a:pt x="757555" y="408470"/>
                      <a:pt x="756652" y="408470"/>
                      <a:pt x="756652" y="408470"/>
                    </a:cubicBezTo>
                    <a:cubicBezTo>
                      <a:pt x="754844" y="407567"/>
                      <a:pt x="756652" y="408470"/>
                      <a:pt x="754844" y="407567"/>
                    </a:cubicBezTo>
                    <a:cubicBezTo>
                      <a:pt x="753037" y="406663"/>
                      <a:pt x="752133" y="406663"/>
                      <a:pt x="750326" y="405759"/>
                    </a:cubicBezTo>
                    <a:lnTo>
                      <a:pt x="746711" y="402144"/>
                    </a:lnTo>
                    <a:cubicBezTo>
                      <a:pt x="746711" y="402144"/>
                      <a:pt x="746711" y="402144"/>
                      <a:pt x="746711" y="402144"/>
                    </a:cubicBezTo>
                    <a:cubicBezTo>
                      <a:pt x="744904" y="401241"/>
                      <a:pt x="745807" y="401241"/>
                      <a:pt x="744904" y="401241"/>
                    </a:cubicBezTo>
                    <a:cubicBezTo>
                      <a:pt x="740385" y="401241"/>
                      <a:pt x="744000" y="400337"/>
                      <a:pt x="739481" y="400337"/>
                    </a:cubicBezTo>
                    <a:cubicBezTo>
                      <a:pt x="739481" y="400337"/>
                      <a:pt x="738578" y="400337"/>
                      <a:pt x="738578" y="400337"/>
                    </a:cubicBezTo>
                    <a:cubicBezTo>
                      <a:pt x="738578" y="400337"/>
                      <a:pt x="738578" y="400337"/>
                      <a:pt x="738578" y="400337"/>
                    </a:cubicBezTo>
                    <a:cubicBezTo>
                      <a:pt x="735867" y="399433"/>
                      <a:pt x="736770" y="400337"/>
                      <a:pt x="734059" y="400337"/>
                    </a:cubicBezTo>
                    <a:cubicBezTo>
                      <a:pt x="734059" y="400337"/>
                      <a:pt x="734059" y="400337"/>
                      <a:pt x="734059" y="400337"/>
                    </a:cubicBezTo>
                    <a:cubicBezTo>
                      <a:pt x="730444" y="399433"/>
                      <a:pt x="733156" y="400337"/>
                      <a:pt x="727733" y="400337"/>
                    </a:cubicBezTo>
                    <a:cubicBezTo>
                      <a:pt x="724119" y="400337"/>
                      <a:pt x="728637" y="399433"/>
                      <a:pt x="725022" y="400337"/>
                    </a:cubicBezTo>
                    <a:cubicBezTo>
                      <a:pt x="717793" y="410278"/>
                      <a:pt x="722311" y="403952"/>
                      <a:pt x="715985" y="415700"/>
                    </a:cubicBezTo>
                    <a:cubicBezTo>
                      <a:pt x="713274" y="421122"/>
                      <a:pt x="710563" y="428352"/>
                      <a:pt x="706948" y="431966"/>
                    </a:cubicBezTo>
                    <a:cubicBezTo>
                      <a:pt x="706045" y="439196"/>
                      <a:pt x="714178" y="476247"/>
                      <a:pt x="715985" y="485284"/>
                    </a:cubicBezTo>
                    <a:cubicBezTo>
                      <a:pt x="717793" y="494321"/>
                      <a:pt x="719600" y="502455"/>
                      <a:pt x="720504" y="511492"/>
                    </a:cubicBezTo>
                    <a:cubicBezTo>
                      <a:pt x="722311" y="520528"/>
                      <a:pt x="722311" y="531373"/>
                      <a:pt x="724119" y="539506"/>
                    </a:cubicBezTo>
                    <a:cubicBezTo>
                      <a:pt x="752133" y="538602"/>
                      <a:pt x="784666" y="539506"/>
                      <a:pt x="815392" y="538602"/>
                    </a:cubicBezTo>
                    <a:lnTo>
                      <a:pt x="815392" y="538602"/>
                    </a:lnTo>
                    <a:close/>
                    <a:moveTo>
                      <a:pt x="866902" y="538602"/>
                    </a:moveTo>
                    <a:lnTo>
                      <a:pt x="946428" y="538602"/>
                    </a:lnTo>
                    <a:cubicBezTo>
                      <a:pt x="945524" y="525951"/>
                      <a:pt x="962694" y="430159"/>
                      <a:pt x="964501" y="419315"/>
                    </a:cubicBezTo>
                    <a:cubicBezTo>
                      <a:pt x="964501" y="423833"/>
                      <a:pt x="958176" y="475344"/>
                      <a:pt x="958176" y="478959"/>
                    </a:cubicBezTo>
                    <a:cubicBezTo>
                      <a:pt x="957272" y="487092"/>
                      <a:pt x="951850" y="527758"/>
                      <a:pt x="951850" y="537699"/>
                    </a:cubicBezTo>
                    <a:lnTo>
                      <a:pt x="970827" y="537699"/>
                    </a:lnTo>
                    <a:cubicBezTo>
                      <a:pt x="967213" y="520528"/>
                      <a:pt x="962694" y="524143"/>
                      <a:pt x="979864" y="507877"/>
                    </a:cubicBezTo>
                    <a:cubicBezTo>
                      <a:pt x="981672" y="506069"/>
                      <a:pt x="983479" y="504262"/>
                      <a:pt x="985287" y="501551"/>
                    </a:cubicBezTo>
                    <a:cubicBezTo>
                      <a:pt x="997035" y="490707"/>
                      <a:pt x="997938" y="490707"/>
                      <a:pt x="1009686" y="491610"/>
                    </a:cubicBezTo>
                    <a:lnTo>
                      <a:pt x="993420" y="452751"/>
                    </a:lnTo>
                    <a:cubicBezTo>
                      <a:pt x="992516" y="454559"/>
                      <a:pt x="991612" y="465403"/>
                      <a:pt x="991612" y="465403"/>
                    </a:cubicBezTo>
                    <a:cubicBezTo>
                      <a:pt x="988901" y="459077"/>
                      <a:pt x="991612" y="445522"/>
                      <a:pt x="992516" y="438292"/>
                    </a:cubicBezTo>
                    <a:cubicBezTo>
                      <a:pt x="993420" y="431966"/>
                      <a:pt x="991612" y="431966"/>
                      <a:pt x="988901" y="429255"/>
                    </a:cubicBezTo>
                    <a:cubicBezTo>
                      <a:pt x="987998" y="428352"/>
                      <a:pt x="983479" y="421122"/>
                      <a:pt x="980768" y="426544"/>
                    </a:cubicBezTo>
                    <a:cubicBezTo>
                      <a:pt x="978961" y="429255"/>
                      <a:pt x="976250" y="448233"/>
                      <a:pt x="972635" y="455462"/>
                    </a:cubicBezTo>
                    <a:cubicBezTo>
                      <a:pt x="972635" y="417507"/>
                      <a:pt x="986190" y="413892"/>
                      <a:pt x="979864" y="398530"/>
                    </a:cubicBezTo>
                    <a:cubicBezTo>
                      <a:pt x="978057" y="394011"/>
                      <a:pt x="977153" y="389493"/>
                      <a:pt x="975346" y="384974"/>
                    </a:cubicBezTo>
                    <a:cubicBezTo>
                      <a:pt x="971731" y="369611"/>
                      <a:pt x="970827" y="373226"/>
                      <a:pt x="958176" y="366900"/>
                    </a:cubicBezTo>
                    <a:lnTo>
                      <a:pt x="932872" y="356960"/>
                    </a:lnTo>
                    <a:cubicBezTo>
                      <a:pt x="923835" y="354249"/>
                      <a:pt x="915702" y="350634"/>
                      <a:pt x="907569" y="347019"/>
                    </a:cubicBezTo>
                    <a:cubicBezTo>
                      <a:pt x="903050" y="345212"/>
                      <a:pt x="900339" y="343404"/>
                      <a:pt x="895821" y="341597"/>
                    </a:cubicBezTo>
                    <a:lnTo>
                      <a:pt x="870517" y="331656"/>
                    </a:lnTo>
                    <a:cubicBezTo>
                      <a:pt x="865095" y="329849"/>
                      <a:pt x="852443" y="326234"/>
                      <a:pt x="843406" y="322619"/>
                    </a:cubicBezTo>
                    <a:cubicBezTo>
                      <a:pt x="838888" y="320812"/>
                      <a:pt x="836177" y="318101"/>
                      <a:pt x="830755" y="317197"/>
                    </a:cubicBezTo>
                    <a:cubicBezTo>
                      <a:pt x="838888" y="329849"/>
                      <a:pt x="839792" y="329849"/>
                      <a:pt x="847925" y="345212"/>
                    </a:cubicBezTo>
                    <a:cubicBezTo>
                      <a:pt x="849732" y="347923"/>
                      <a:pt x="858769" y="363286"/>
                      <a:pt x="857865" y="365093"/>
                    </a:cubicBezTo>
                    <a:cubicBezTo>
                      <a:pt x="856058" y="368708"/>
                      <a:pt x="850636" y="372322"/>
                      <a:pt x="846117" y="377745"/>
                    </a:cubicBezTo>
                    <a:cubicBezTo>
                      <a:pt x="849732" y="381359"/>
                      <a:pt x="855154" y="384071"/>
                      <a:pt x="859673" y="387685"/>
                    </a:cubicBezTo>
                    <a:cubicBezTo>
                      <a:pt x="861480" y="389493"/>
                      <a:pt x="871421" y="396722"/>
                      <a:pt x="873228" y="399433"/>
                    </a:cubicBezTo>
                    <a:cubicBezTo>
                      <a:pt x="875939" y="403952"/>
                      <a:pt x="875036" y="439196"/>
                      <a:pt x="875036" y="447329"/>
                    </a:cubicBezTo>
                    <a:cubicBezTo>
                      <a:pt x="874132" y="455462"/>
                      <a:pt x="872325" y="461788"/>
                      <a:pt x="872325" y="469018"/>
                    </a:cubicBezTo>
                    <a:cubicBezTo>
                      <a:pt x="871421" y="477151"/>
                      <a:pt x="870517" y="484381"/>
                      <a:pt x="869613" y="491610"/>
                    </a:cubicBezTo>
                    <a:cubicBezTo>
                      <a:pt x="869613" y="495225"/>
                      <a:pt x="866902" y="527758"/>
                      <a:pt x="865999" y="531373"/>
                    </a:cubicBezTo>
                    <a:cubicBezTo>
                      <a:pt x="865095" y="533180"/>
                      <a:pt x="864191" y="534988"/>
                      <a:pt x="865095" y="536795"/>
                    </a:cubicBezTo>
                    <a:cubicBezTo>
                      <a:pt x="865095" y="538602"/>
                      <a:pt x="865999" y="538602"/>
                      <a:pt x="866902" y="538602"/>
                    </a:cubicBezTo>
                    <a:lnTo>
                      <a:pt x="866902" y="538602"/>
                    </a:lnTo>
                    <a:close/>
                    <a:moveTo>
                      <a:pt x="1085597" y="515106"/>
                    </a:moveTo>
                    <a:cubicBezTo>
                      <a:pt x="1083789" y="512395"/>
                      <a:pt x="1082886" y="512395"/>
                      <a:pt x="1080174" y="511492"/>
                    </a:cubicBezTo>
                    <a:cubicBezTo>
                      <a:pt x="1084693" y="511492"/>
                      <a:pt x="1094634" y="517817"/>
                      <a:pt x="1096441" y="520528"/>
                    </a:cubicBezTo>
                    <a:cubicBezTo>
                      <a:pt x="1100056" y="525951"/>
                      <a:pt x="1101863" y="532277"/>
                      <a:pt x="1104574" y="537699"/>
                    </a:cubicBezTo>
                    <a:lnTo>
                      <a:pt x="1096441" y="537699"/>
                    </a:lnTo>
                    <a:cubicBezTo>
                      <a:pt x="1098248" y="536795"/>
                      <a:pt x="1098248" y="536795"/>
                      <a:pt x="1098248" y="535891"/>
                    </a:cubicBezTo>
                    <a:cubicBezTo>
                      <a:pt x="1098248" y="535891"/>
                      <a:pt x="1097345" y="535891"/>
                      <a:pt x="1097345" y="535891"/>
                    </a:cubicBezTo>
                    <a:lnTo>
                      <a:pt x="1094634" y="534988"/>
                    </a:lnTo>
                    <a:lnTo>
                      <a:pt x="1095537" y="532277"/>
                    </a:lnTo>
                    <a:cubicBezTo>
                      <a:pt x="1093730" y="533180"/>
                      <a:pt x="1083789" y="536795"/>
                      <a:pt x="1080174" y="537699"/>
                    </a:cubicBezTo>
                    <a:lnTo>
                      <a:pt x="1084693" y="534988"/>
                    </a:lnTo>
                    <a:lnTo>
                      <a:pt x="1081078" y="534988"/>
                    </a:lnTo>
                    <a:lnTo>
                      <a:pt x="1081982" y="532277"/>
                    </a:lnTo>
                    <a:cubicBezTo>
                      <a:pt x="1080174" y="533180"/>
                      <a:pt x="1079271" y="533180"/>
                      <a:pt x="1077464" y="534084"/>
                    </a:cubicBezTo>
                    <a:cubicBezTo>
                      <a:pt x="1078367" y="530469"/>
                      <a:pt x="1077464" y="531373"/>
                      <a:pt x="1077464" y="530469"/>
                    </a:cubicBezTo>
                    <a:cubicBezTo>
                      <a:pt x="1077464" y="530469"/>
                      <a:pt x="1077464" y="530469"/>
                      <a:pt x="1077464" y="529565"/>
                    </a:cubicBezTo>
                    <a:lnTo>
                      <a:pt x="1073849" y="534084"/>
                    </a:lnTo>
                    <a:lnTo>
                      <a:pt x="1073849" y="527758"/>
                    </a:lnTo>
                    <a:cubicBezTo>
                      <a:pt x="1072945" y="535891"/>
                      <a:pt x="1071138" y="541314"/>
                      <a:pt x="1068427" y="545832"/>
                    </a:cubicBezTo>
                    <a:cubicBezTo>
                      <a:pt x="1067523" y="547639"/>
                      <a:pt x="1067523" y="543121"/>
                      <a:pt x="1064812" y="541314"/>
                    </a:cubicBezTo>
                    <a:cubicBezTo>
                      <a:pt x="1064812" y="548543"/>
                      <a:pt x="1069330" y="561195"/>
                      <a:pt x="1066619" y="567521"/>
                    </a:cubicBezTo>
                    <a:cubicBezTo>
                      <a:pt x="1066619" y="567521"/>
                      <a:pt x="1057582" y="572039"/>
                      <a:pt x="1054871" y="566617"/>
                    </a:cubicBezTo>
                    <a:cubicBezTo>
                      <a:pt x="1054871" y="565713"/>
                      <a:pt x="1053967" y="564810"/>
                      <a:pt x="1053967" y="564810"/>
                    </a:cubicBezTo>
                    <a:cubicBezTo>
                      <a:pt x="1053967" y="563002"/>
                      <a:pt x="1053967" y="562098"/>
                      <a:pt x="1053064" y="561195"/>
                    </a:cubicBezTo>
                    <a:cubicBezTo>
                      <a:pt x="1051256" y="555773"/>
                      <a:pt x="1040412" y="552158"/>
                      <a:pt x="1044027" y="543121"/>
                    </a:cubicBezTo>
                    <a:cubicBezTo>
                      <a:pt x="1045834" y="537699"/>
                      <a:pt x="1051256" y="516010"/>
                      <a:pt x="1053064" y="513299"/>
                    </a:cubicBezTo>
                    <a:cubicBezTo>
                      <a:pt x="1056678" y="513299"/>
                      <a:pt x="1063908" y="516914"/>
                      <a:pt x="1068427" y="517817"/>
                    </a:cubicBezTo>
                    <a:cubicBezTo>
                      <a:pt x="1067523" y="516010"/>
                      <a:pt x="1066619" y="515106"/>
                      <a:pt x="1064812" y="514203"/>
                    </a:cubicBezTo>
                    <a:cubicBezTo>
                      <a:pt x="1070234" y="514203"/>
                      <a:pt x="1075656" y="516914"/>
                      <a:pt x="1081078" y="517817"/>
                    </a:cubicBezTo>
                    <a:cubicBezTo>
                      <a:pt x="1081078" y="516914"/>
                      <a:pt x="1081982" y="517817"/>
                      <a:pt x="1080174" y="516010"/>
                    </a:cubicBezTo>
                    <a:cubicBezTo>
                      <a:pt x="1083789" y="515106"/>
                      <a:pt x="1084693" y="515106"/>
                      <a:pt x="1085597" y="515106"/>
                    </a:cubicBezTo>
                    <a:lnTo>
                      <a:pt x="1085597" y="515106"/>
                    </a:lnTo>
                    <a:close/>
                    <a:moveTo>
                      <a:pt x="1034086" y="583787"/>
                    </a:moveTo>
                    <a:cubicBezTo>
                      <a:pt x="1033182" y="581980"/>
                      <a:pt x="1027760" y="563002"/>
                      <a:pt x="1025953" y="559387"/>
                    </a:cubicBezTo>
                    <a:cubicBezTo>
                      <a:pt x="1025049" y="556676"/>
                      <a:pt x="1025049" y="552158"/>
                      <a:pt x="1025049" y="549447"/>
                    </a:cubicBezTo>
                    <a:cubicBezTo>
                      <a:pt x="1024145" y="538602"/>
                      <a:pt x="1016012" y="522336"/>
                      <a:pt x="1019627" y="514203"/>
                    </a:cubicBezTo>
                    <a:cubicBezTo>
                      <a:pt x="1021434" y="512395"/>
                      <a:pt x="1029568" y="507877"/>
                      <a:pt x="1031375" y="506973"/>
                    </a:cubicBezTo>
                    <a:cubicBezTo>
                      <a:pt x="1036797" y="505166"/>
                      <a:pt x="1042219" y="504262"/>
                      <a:pt x="1047641" y="502455"/>
                    </a:cubicBezTo>
                    <a:cubicBezTo>
                      <a:pt x="1052160" y="500647"/>
                      <a:pt x="1059390" y="498840"/>
                      <a:pt x="1063908" y="501551"/>
                    </a:cubicBezTo>
                    <a:cubicBezTo>
                      <a:pt x="1067523" y="503358"/>
                      <a:pt x="1072041" y="507877"/>
                      <a:pt x="1075656" y="508780"/>
                    </a:cubicBezTo>
                    <a:cubicBezTo>
                      <a:pt x="1071138" y="509684"/>
                      <a:pt x="1065715" y="510588"/>
                      <a:pt x="1061197" y="510588"/>
                    </a:cubicBezTo>
                    <a:cubicBezTo>
                      <a:pt x="1053064" y="511492"/>
                      <a:pt x="1052160" y="507877"/>
                      <a:pt x="1050353" y="516010"/>
                    </a:cubicBezTo>
                    <a:cubicBezTo>
                      <a:pt x="1047641" y="525951"/>
                      <a:pt x="1045834" y="527758"/>
                      <a:pt x="1042219" y="542217"/>
                    </a:cubicBezTo>
                    <a:cubicBezTo>
                      <a:pt x="1041316" y="547639"/>
                      <a:pt x="1041316" y="551254"/>
                      <a:pt x="1044930" y="554869"/>
                    </a:cubicBezTo>
                    <a:cubicBezTo>
                      <a:pt x="1049449" y="560291"/>
                      <a:pt x="1049449" y="558484"/>
                      <a:pt x="1049449" y="567521"/>
                    </a:cubicBezTo>
                    <a:cubicBezTo>
                      <a:pt x="1049449" y="581980"/>
                      <a:pt x="1049449" y="587402"/>
                      <a:pt x="1034086" y="583787"/>
                    </a:cubicBezTo>
                    <a:lnTo>
                      <a:pt x="1034086" y="583787"/>
                    </a:lnTo>
                    <a:close/>
                    <a:moveTo>
                      <a:pt x="1000649" y="503358"/>
                    </a:moveTo>
                    <a:cubicBezTo>
                      <a:pt x="1000649" y="504262"/>
                      <a:pt x="1000649" y="504262"/>
                      <a:pt x="1000649" y="503358"/>
                    </a:cubicBezTo>
                    <a:cubicBezTo>
                      <a:pt x="999746" y="506973"/>
                      <a:pt x="987094" y="506069"/>
                      <a:pt x="991612" y="524143"/>
                    </a:cubicBezTo>
                    <a:cubicBezTo>
                      <a:pt x="995227" y="539506"/>
                      <a:pt x="999746" y="542217"/>
                      <a:pt x="1002457" y="561195"/>
                    </a:cubicBezTo>
                    <a:cubicBezTo>
                      <a:pt x="1003360" y="565713"/>
                      <a:pt x="1003360" y="571135"/>
                      <a:pt x="1004264" y="575654"/>
                    </a:cubicBezTo>
                    <a:cubicBezTo>
                      <a:pt x="1005168" y="581076"/>
                      <a:pt x="1006071" y="583787"/>
                      <a:pt x="999746" y="584691"/>
                    </a:cubicBezTo>
                    <a:cubicBezTo>
                      <a:pt x="997938" y="584691"/>
                      <a:pt x="993420" y="585595"/>
                      <a:pt x="991612" y="584691"/>
                    </a:cubicBezTo>
                    <a:cubicBezTo>
                      <a:pt x="987998" y="583787"/>
                      <a:pt x="988901" y="582883"/>
                      <a:pt x="987998" y="580172"/>
                    </a:cubicBezTo>
                    <a:cubicBezTo>
                      <a:pt x="986190" y="576558"/>
                      <a:pt x="983479" y="572943"/>
                      <a:pt x="981672" y="570232"/>
                    </a:cubicBezTo>
                    <a:cubicBezTo>
                      <a:pt x="978961" y="566617"/>
                      <a:pt x="978961" y="563002"/>
                      <a:pt x="978057" y="558484"/>
                    </a:cubicBezTo>
                    <a:cubicBezTo>
                      <a:pt x="975346" y="549447"/>
                      <a:pt x="973538" y="543121"/>
                      <a:pt x="970827" y="533180"/>
                    </a:cubicBezTo>
                    <a:cubicBezTo>
                      <a:pt x="968116" y="522336"/>
                      <a:pt x="965405" y="522336"/>
                      <a:pt x="977153" y="512395"/>
                    </a:cubicBezTo>
                    <a:cubicBezTo>
                      <a:pt x="993420" y="501551"/>
                      <a:pt x="980768" y="507877"/>
                      <a:pt x="1000649" y="503358"/>
                    </a:cubicBezTo>
                    <a:lnTo>
                      <a:pt x="1000649" y="503358"/>
                    </a:lnTo>
                    <a:close/>
                    <a:moveTo>
                      <a:pt x="332818" y="529565"/>
                    </a:moveTo>
                    <a:cubicBezTo>
                      <a:pt x="319263" y="526854"/>
                      <a:pt x="313841" y="516010"/>
                      <a:pt x="302093" y="509684"/>
                    </a:cubicBezTo>
                    <a:cubicBezTo>
                      <a:pt x="299382" y="507877"/>
                      <a:pt x="293960" y="506069"/>
                      <a:pt x="291248" y="503358"/>
                    </a:cubicBezTo>
                    <a:lnTo>
                      <a:pt x="315648" y="504262"/>
                    </a:lnTo>
                    <a:cubicBezTo>
                      <a:pt x="321070" y="504262"/>
                      <a:pt x="321070" y="506069"/>
                      <a:pt x="323782" y="510588"/>
                    </a:cubicBezTo>
                    <a:cubicBezTo>
                      <a:pt x="327396" y="514203"/>
                      <a:pt x="331011" y="524143"/>
                      <a:pt x="332818" y="529565"/>
                    </a:cubicBezTo>
                    <a:lnTo>
                      <a:pt x="332818" y="529565"/>
                    </a:lnTo>
                    <a:close/>
                    <a:moveTo>
                      <a:pt x="996131" y="497936"/>
                    </a:moveTo>
                    <a:cubicBezTo>
                      <a:pt x="1000649" y="495225"/>
                      <a:pt x="998842" y="494321"/>
                      <a:pt x="1006975" y="495225"/>
                    </a:cubicBezTo>
                    <a:cubicBezTo>
                      <a:pt x="1010590" y="495225"/>
                      <a:pt x="1014205" y="497032"/>
                      <a:pt x="1017820" y="497032"/>
                    </a:cubicBezTo>
                    <a:cubicBezTo>
                      <a:pt x="1015108" y="499743"/>
                      <a:pt x="1010590" y="500647"/>
                      <a:pt x="1006071" y="502455"/>
                    </a:cubicBezTo>
                    <a:cubicBezTo>
                      <a:pt x="1001553" y="504262"/>
                      <a:pt x="996131" y="503358"/>
                      <a:pt x="990709" y="503358"/>
                    </a:cubicBezTo>
                    <a:cubicBezTo>
                      <a:pt x="994323" y="499743"/>
                      <a:pt x="996131" y="500647"/>
                      <a:pt x="1002457" y="500647"/>
                    </a:cubicBezTo>
                    <a:cubicBezTo>
                      <a:pt x="1001553" y="499743"/>
                      <a:pt x="996131" y="497936"/>
                      <a:pt x="996131" y="497936"/>
                    </a:cubicBezTo>
                    <a:cubicBezTo>
                      <a:pt x="996131" y="497936"/>
                      <a:pt x="996131" y="497936"/>
                      <a:pt x="996131" y="497936"/>
                    </a:cubicBezTo>
                    <a:lnTo>
                      <a:pt x="996131" y="497936"/>
                    </a:lnTo>
                    <a:close/>
                    <a:moveTo>
                      <a:pt x="84302" y="534988"/>
                    </a:moveTo>
                    <a:cubicBezTo>
                      <a:pt x="83399" y="532277"/>
                      <a:pt x="84302" y="530469"/>
                      <a:pt x="82495" y="528662"/>
                    </a:cubicBezTo>
                    <a:cubicBezTo>
                      <a:pt x="81591" y="525951"/>
                      <a:pt x="79784" y="525951"/>
                      <a:pt x="78880" y="524143"/>
                    </a:cubicBezTo>
                    <a:cubicBezTo>
                      <a:pt x="77976" y="523240"/>
                      <a:pt x="77073" y="518721"/>
                      <a:pt x="77976" y="517817"/>
                    </a:cubicBezTo>
                    <a:cubicBezTo>
                      <a:pt x="78880" y="516010"/>
                      <a:pt x="84302" y="511492"/>
                      <a:pt x="87013" y="510588"/>
                    </a:cubicBezTo>
                    <a:cubicBezTo>
                      <a:pt x="98761" y="502455"/>
                      <a:pt x="110509" y="496129"/>
                      <a:pt x="120450" y="486188"/>
                    </a:cubicBezTo>
                    <a:cubicBezTo>
                      <a:pt x="122257" y="484381"/>
                      <a:pt x="126776" y="481670"/>
                      <a:pt x="130391" y="478959"/>
                    </a:cubicBezTo>
                    <a:lnTo>
                      <a:pt x="157502" y="457270"/>
                    </a:lnTo>
                    <a:cubicBezTo>
                      <a:pt x="159309" y="454559"/>
                      <a:pt x="159309" y="454559"/>
                      <a:pt x="166539" y="450944"/>
                    </a:cubicBezTo>
                    <a:cubicBezTo>
                      <a:pt x="171057" y="449137"/>
                      <a:pt x="174672" y="448233"/>
                      <a:pt x="179190" y="447329"/>
                    </a:cubicBezTo>
                    <a:cubicBezTo>
                      <a:pt x="186420" y="446425"/>
                      <a:pt x="204494" y="446425"/>
                      <a:pt x="209916" y="448233"/>
                    </a:cubicBezTo>
                    <a:cubicBezTo>
                      <a:pt x="214434" y="450040"/>
                      <a:pt x="217145" y="451848"/>
                      <a:pt x="221664" y="453655"/>
                    </a:cubicBezTo>
                    <a:cubicBezTo>
                      <a:pt x="226182" y="455462"/>
                      <a:pt x="228894" y="456366"/>
                      <a:pt x="229797" y="460885"/>
                    </a:cubicBezTo>
                    <a:cubicBezTo>
                      <a:pt x="227990" y="459981"/>
                      <a:pt x="224375" y="455462"/>
                      <a:pt x="221664" y="454559"/>
                    </a:cubicBezTo>
                    <a:cubicBezTo>
                      <a:pt x="209012" y="449137"/>
                      <a:pt x="199072" y="449137"/>
                      <a:pt x="184612" y="450944"/>
                    </a:cubicBezTo>
                    <a:cubicBezTo>
                      <a:pt x="172864" y="452751"/>
                      <a:pt x="171961" y="451848"/>
                      <a:pt x="162924" y="458174"/>
                    </a:cubicBezTo>
                    <a:cubicBezTo>
                      <a:pt x="157502" y="461788"/>
                      <a:pt x="151176" y="465403"/>
                      <a:pt x="145754" y="469922"/>
                    </a:cubicBezTo>
                    <a:cubicBezTo>
                      <a:pt x="143042" y="472633"/>
                      <a:pt x="141235" y="474440"/>
                      <a:pt x="138524" y="477151"/>
                    </a:cubicBezTo>
                    <a:cubicBezTo>
                      <a:pt x="135813" y="479862"/>
                      <a:pt x="126776" y="489803"/>
                      <a:pt x="124969" y="492514"/>
                    </a:cubicBezTo>
                    <a:lnTo>
                      <a:pt x="109606" y="506069"/>
                    </a:lnTo>
                    <a:cubicBezTo>
                      <a:pt x="107798" y="507877"/>
                      <a:pt x="105087" y="510588"/>
                      <a:pt x="102376" y="512395"/>
                    </a:cubicBezTo>
                    <a:cubicBezTo>
                      <a:pt x="99665" y="514203"/>
                      <a:pt x="96954" y="516914"/>
                      <a:pt x="94243" y="518721"/>
                    </a:cubicBezTo>
                    <a:cubicBezTo>
                      <a:pt x="89724" y="522336"/>
                      <a:pt x="87917" y="522336"/>
                      <a:pt x="86110" y="525047"/>
                    </a:cubicBezTo>
                    <a:cubicBezTo>
                      <a:pt x="87013" y="528662"/>
                      <a:pt x="89724" y="530469"/>
                      <a:pt x="93339" y="529565"/>
                    </a:cubicBezTo>
                    <a:cubicBezTo>
                      <a:pt x="92436" y="526854"/>
                      <a:pt x="91532" y="526854"/>
                      <a:pt x="89724" y="525047"/>
                    </a:cubicBezTo>
                    <a:cubicBezTo>
                      <a:pt x="90628" y="524143"/>
                      <a:pt x="101472" y="516914"/>
                      <a:pt x="103280" y="516010"/>
                    </a:cubicBezTo>
                    <a:cubicBezTo>
                      <a:pt x="101472" y="517817"/>
                      <a:pt x="99665" y="520528"/>
                      <a:pt x="96954" y="521432"/>
                    </a:cubicBezTo>
                    <a:cubicBezTo>
                      <a:pt x="99665" y="520528"/>
                      <a:pt x="108702" y="516010"/>
                      <a:pt x="110509" y="516010"/>
                    </a:cubicBezTo>
                    <a:cubicBezTo>
                      <a:pt x="111413" y="516010"/>
                      <a:pt x="113220" y="515106"/>
                      <a:pt x="114124" y="515106"/>
                    </a:cubicBezTo>
                    <a:cubicBezTo>
                      <a:pt x="118643" y="513299"/>
                      <a:pt x="115932" y="516010"/>
                      <a:pt x="120450" y="514203"/>
                    </a:cubicBezTo>
                    <a:cubicBezTo>
                      <a:pt x="121354" y="513299"/>
                      <a:pt x="122257" y="513299"/>
                      <a:pt x="124065" y="513299"/>
                    </a:cubicBezTo>
                    <a:lnTo>
                      <a:pt x="121354" y="516010"/>
                    </a:lnTo>
                    <a:lnTo>
                      <a:pt x="128583" y="513299"/>
                    </a:lnTo>
                    <a:lnTo>
                      <a:pt x="126776" y="516914"/>
                    </a:lnTo>
                    <a:lnTo>
                      <a:pt x="134909" y="512395"/>
                    </a:lnTo>
                    <a:lnTo>
                      <a:pt x="132198" y="513299"/>
                    </a:lnTo>
                    <a:lnTo>
                      <a:pt x="135813" y="511492"/>
                    </a:lnTo>
                    <a:lnTo>
                      <a:pt x="134005" y="515106"/>
                    </a:lnTo>
                    <a:cubicBezTo>
                      <a:pt x="136717" y="514203"/>
                      <a:pt x="139428" y="512395"/>
                      <a:pt x="141235" y="510588"/>
                    </a:cubicBezTo>
                    <a:lnTo>
                      <a:pt x="139428" y="515106"/>
                    </a:lnTo>
                    <a:cubicBezTo>
                      <a:pt x="147561" y="510588"/>
                      <a:pt x="145754" y="508780"/>
                      <a:pt x="149368" y="506973"/>
                    </a:cubicBezTo>
                    <a:cubicBezTo>
                      <a:pt x="148465" y="508780"/>
                      <a:pt x="144850" y="512395"/>
                      <a:pt x="143946" y="515106"/>
                    </a:cubicBezTo>
                    <a:cubicBezTo>
                      <a:pt x="144850" y="515106"/>
                      <a:pt x="143946" y="515106"/>
                      <a:pt x="144850" y="515106"/>
                    </a:cubicBezTo>
                    <a:cubicBezTo>
                      <a:pt x="148465" y="515106"/>
                      <a:pt x="144850" y="514203"/>
                      <a:pt x="146657" y="516010"/>
                    </a:cubicBezTo>
                    <a:lnTo>
                      <a:pt x="146657" y="516914"/>
                    </a:lnTo>
                    <a:cubicBezTo>
                      <a:pt x="152079" y="511492"/>
                      <a:pt x="146657" y="518721"/>
                      <a:pt x="153887" y="513299"/>
                    </a:cubicBezTo>
                    <a:lnTo>
                      <a:pt x="153887" y="516010"/>
                    </a:lnTo>
                    <a:lnTo>
                      <a:pt x="156598" y="515106"/>
                    </a:lnTo>
                    <a:lnTo>
                      <a:pt x="159309" y="525951"/>
                    </a:lnTo>
                    <a:cubicBezTo>
                      <a:pt x="156598" y="526854"/>
                      <a:pt x="146657" y="529565"/>
                      <a:pt x="142139" y="530469"/>
                    </a:cubicBezTo>
                    <a:cubicBezTo>
                      <a:pt x="133102" y="533180"/>
                      <a:pt x="132198" y="534084"/>
                      <a:pt x="123161" y="534084"/>
                    </a:cubicBezTo>
                    <a:cubicBezTo>
                      <a:pt x="116835" y="534988"/>
                      <a:pt x="108702" y="535891"/>
                      <a:pt x="103280" y="536795"/>
                    </a:cubicBezTo>
                    <a:cubicBezTo>
                      <a:pt x="99665" y="536795"/>
                      <a:pt x="96954" y="535891"/>
                      <a:pt x="93339" y="536795"/>
                    </a:cubicBezTo>
                    <a:cubicBezTo>
                      <a:pt x="89724" y="536795"/>
                      <a:pt x="87917" y="536795"/>
                      <a:pt x="84302" y="534988"/>
                    </a:cubicBezTo>
                    <a:lnTo>
                      <a:pt x="84302" y="534988"/>
                    </a:lnTo>
                    <a:close/>
                    <a:moveTo>
                      <a:pt x="704237" y="431063"/>
                    </a:moveTo>
                    <a:cubicBezTo>
                      <a:pt x="702430" y="431966"/>
                      <a:pt x="701526" y="431063"/>
                      <a:pt x="699719" y="430159"/>
                    </a:cubicBezTo>
                    <a:cubicBezTo>
                      <a:pt x="697911" y="429255"/>
                      <a:pt x="697911" y="429255"/>
                      <a:pt x="697008" y="429255"/>
                    </a:cubicBezTo>
                    <a:cubicBezTo>
                      <a:pt x="687971" y="424737"/>
                      <a:pt x="672608" y="430159"/>
                      <a:pt x="665378" y="433774"/>
                    </a:cubicBezTo>
                    <a:cubicBezTo>
                      <a:pt x="663571" y="423833"/>
                      <a:pt x="663571" y="413892"/>
                      <a:pt x="661764" y="403952"/>
                    </a:cubicBezTo>
                    <a:cubicBezTo>
                      <a:pt x="659956" y="394915"/>
                      <a:pt x="657245" y="389493"/>
                      <a:pt x="664475" y="386782"/>
                    </a:cubicBezTo>
                    <a:cubicBezTo>
                      <a:pt x="668089" y="385878"/>
                      <a:pt x="664475" y="386782"/>
                      <a:pt x="668089" y="386782"/>
                    </a:cubicBezTo>
                    <a:cubicBezTo>
                      <a:pt x="668089" y="386782"/>
                      <a:pt x="668089" y="386782"/>
                      <a:pt x="668089" y="386782"/>
                    </a:cubicBezTo>
                    <a:cubicBezTo>
                      <a:pt x="669897" y="386782"/>
                      <a:pt x="671704" y="390396"/>
                      <a:pt x="672608" y="392204"/>
                    </a:cubicBezTo>
                    <a:lnTo>
                      <a:pt x="670801" y="384974"/>
                    </a:lnTo>
                    <a:lnTo>
                      <a:pt x="675319" y="392204"/>
                    </a:lnTo>
                    <a:lnTo>
                      <a:pt x="673512" y="385878"/>
                    </a:lnTo>
                    <a:cubicBezTo>
                      <a:pt x="676223" y="385878"/>
                      <a:pt x="676223" y="387685"/>
                      <a:pt x="678030" y="389493"/>
                    </a:cubicBezTo>
                    <a:lnTo>
                      <a:pt x="677126" y="384071"/>
                    </a:lnTo>
                    <a:cubicBezTo>
                      <a:pt x="678030" y="384974"/>
                      <a:pt x="678934" y="385878"/>
                      <a:pt x="679837" y="387685"/>
                    </a:cubicBezTo>
                    <a:cubicBezTo>
                      <a:pt x="680741" y="389493"/>
                      <a:pt x="681645" y="390396"/>
                      <a:pt x="682549" y="391300"/>
                    </a:cubicBezTo>
                    <a:cubicBezTo>
                      <a:pt x="683452" y="390396"/>
                      <a:pt x="683452" y="391300"/>
                      <a:pt x="683452" y="389493"/>
                    </a:cubicBezTo>
                    <a:cubicBezTo>
                      <a:pt x="683452" y="389493"/>
                      <a:pt x="682549" y="387685"/>
                      <a:pt x="682549" y="386782"/>
                    </a:cubicBezTo>
                    <a:lnTo>
                      <a:pt x="689778" y="394011"/>
                    </a:lnTo>
                    <a:lnTo>
                      <a:pt x="686163" y="388589"/>
                    </a:lnTo>
                    <a:cubicBezTo>
                      <a:pt x="687067" y="389493"/>
                      <a:pt x="691586" y="395819"/>
                      <a:pt x="692489" y="395819"/>
                    </a:cubicBezTo>
                    <a:lnTo>
                      <a:pt x="688874" y="388589"/>
                    </a:lnTo>
                    <a:cubicBezTo>
                      <a:pt x="689778" y="388589"/>
                      <a:pt x="697008" y="398530"/>
                      <a:pt x="697008" y="398530"/>
                    </a:cubicBezTo>
                    <a:lnTo>
                      <a:pt x="692489" y="389493"/>
                    </a:lnTo>
                    <a:cubicBezTo>
                      <a:pt x="695200" y="390396"/>
                      <a:pt x="694297" y="391300"/>
                      <a:pt x="697008" y="393107"/>
                    </a:cubicBezTo>
                    <a:lnTo>
                      <a:pt x="695200" y="389493"/>
                    </a:lnTo>
                    <a:cubicBezTo>
                      <a:pt x="697008" y="391300"/>
                      <a:pt x="697008" y="392204"/>
                      <a:pt x="698815" y="394011"/>
                    </a:cubicBezTo>
                    <a:cubicBezTo>
                      <a:pt x="699719" y="394915"/>
                      <a:pt x="701526" y="396722"/>
                      <a:pt x="702430" y="397626"/>
                    </a:cubicBezTo>
                    <a:cubicBezTo>
                      <a:pt x="700622" y="394011"/>
                      <a:pt x="699719" y="393107"/>
                      <a:pt x="697911" y="390396"/>
                    </a:cubicBezTo>
                    <a:cubicBezTo>
                      <a:pt x="702430" y="392204"/>
                      <a:pt x="701526" y="395819"/>
                      <a:pt x="705141" y="397626"/>
                    </a:cubicBezTo>
                    <a:cubicBezTo>
                      <a:pt x="704237" y="394011"/>
                      <a:pt x="702430" y="394011"/>
                      <a:pt x="702430" y="391300"/>
                    </a:cubicBezTo>
                    <a:cubicBezTo>
                      <a:pt x="704237" y="392204"/>
                      <a:pt x="703334" y="391300"/>
                      <a:pt x="704237" y="393107"/>
                    </a:cubicBezTo>
                    <a:cubicBezTo>
                      <a:pt x="706045" y="395819"/>
                      <a:pt x="705141" y="395819"/>
                      <a:pt x="708756" y="397626"/>
                    </a:cubicBezTo>
                    <a:cubicBezTo>
                      <a:pt x="707852" y="394915"/>
                      <a:pt x="706045" y="394011"/>
                      <a:pt x="706948" y="390396"/>
                    </a:cubicBezTo>
                    <a:cubicBezTo>
                      <a:pt x="709659" y="392204"/>
                      <a:pt x="708756" y="394011"/>
                      <a:pt x="714178" y="398530"/>
                    </a:cubicBezTo>
                    <a:lnTo>
                      <a:pt x="712370" y="393107"/>
                    </a:lnTo>
                    <a:lnTo>
                      <a:pt x="715985" y="396722"/>
                    </a:lnTo>
                    <a:cubicBezTo>
                      <a:pt x="716889" y="395819"/>
                      <a:pt x="715985" y="394915"/>
                      <a:pt x="715985" y="394915"/>
                    </a:cubicBezTo>
                    <a:lnTo>
                      <a:pt x="718696" y="396722"/>
                    </a:lnTo>
                    <a:cubicBezTo>
                      <a:pt x="717793" y="400337"/>
                      <a:pt x="713274" y="410278"/>
                      <a:pt x="711467" y="414796"/>
                    </a:cubicBezTo>
                    <a:cubicBezTo>
                      <a:pt x="709659" y="419315"/>
                      <a:pt x="705141" y="426544"/>
                      <a:pt x="704237" y="431063"/>
                    </a:cubicBezTo>
                    <a:lnTo>
                      <a:pt x="704237" y="431063"/>
                    </a:lnTo>
                    <a:close/>
                    <a:moveTo>
                      <a:pt x="855154" y="365093"/>
                    </a:moveTo>
                    <a:cubicBezTo>
                      <a:pt x="851540" y="368708"/>
                      <a:pt x="846117" y="370515"/>
                      <a:pt x="841599" y="372322"/>
                    </a:cubicBezTo>
                    <a:cubicBezTo>
                      <a:pt x="834369" y="375034"/>
                      <a:pt x="832562" y="372322"/>
                      <a:pt x="827140" y="368708"/>
                    </a:cubicBezTo>
                    <a:cubicBezTo>
                      <a:pt x="824429" y="366900"/>
                      <a:pt x="823525" y="365093"/>
                      <a:pt x="820814" y="363286"/>
                    </a:cubicBezTo>
                    <a:cubicBezTo>
                      <a:pt x="816295" y="359671"/>
                      <a:pt x="810873" y="352441"/>
                      <a:pt x="805451" y="347923"/>
                    </a:cubicBezTo>
                    <a:cubicBezTo>
                      <a:pt x="806355" y="350634"/>
                      <a:pt x="809970" y="356056"/>
                      <a:pt x="812681" y="357863"/>
                    </a:cubicBezTo>
                    <a:cubicBezTo>
                      <a:pt x="821718" y="366900"/>
                      <a:pt x="826236" y="373226"/>
                      <a:pt x="838888" y="381359"/>
                    </a:cubicBezTo>
                    <a:lnTo>
                      <a:pt x="858769" y="394915"/>
                    </a:lnTo>
                    <a:cubicBezTo>
                      <a:pt x="873228" y="403048"/>
                      <a:pt x="870517" y="398530"/>
                      <a:pt x="871421" y="415700"/>
                    </a:cubicBezTo>
                    <a:cubicBezTo>
                      <a:pt x="872325" y="445522"/>
                      <a:pt x="867806" y="478055"/>
                      <a:pt x="865095" y="508780"/>
                    </a:cubicBezTo>
                    <a:cubicBezTo>
                      <a:pt x="864191" y="516914"/>
                      <a:pt x="862384" y="533180"/>
                      <a:pt x="862384" y="539506"/>
                    </a:cubicBezTo>
                    <a:lnTo>
                      <a:pt x="818103" y="538602"/>
                    </a:lnTo>
                    <a:cubicBezTo>
                      <a:pt x="817199" y="534084"/>
                      <a:pt x="817199" y="525047"/>
                      <a:pt x="817199" y="520528"/>
                    </a:cubicBezTo>
                    <a:cubicBezTo>
                      <a:pt x="816295" y="506069"/>
                      <a:pt x="813584" y="483477"/>
                      <a:pt x="811777" y="469922"/>
                    </a:cubicBezTo>
                    <a:cubicBezTo>
                      <a:pt x="809066" y="447329"/>
                      <a:pt x="806355" y="425640"/>
                      <a:pt x="804547" y="403048"/>
                    </a:cubicBezTo>
                    <a:cubicBezTo>
                      <a:pt x="802740" y="381359"/>
                      <a:pt x="798222" y="359671"/>
                      <a:pt x="793703" y="338886"/>
                    </a:cubicBezTo>
                    <a:cubicBezTo>
                      <a:pt x="790992" y="328041"/>
                      <a:pt x="790088" y="318101"/>
                      <a:pt x="787377" y="308160"/>
                    </a:cubicBezTo>
                    <a:cubicBezTo>
                      <a:pt x="786474" y="304545"/>
                      <a:pt x="782859" y="297316"/>
                      <a:pt x="783762" y="293701"/>
                    </a:cubicBezTo>
                    <a:cubicBezTo>
                      <a:pt x="783762" y="292797"/>
                      <a:pt x="788281" y="281049"/>
                      <a:pt x="789185" y="280146"/>
                    </a:cubicBezTo>
                    <a:cubicBezTo>
                      <a:pt x="796414" y="287375"/>
                      <a:pt x="797318" y="291894"/>
                      <a:pt x="802740" y="300931"/>
                    </a:cubicBezTo>
                    <a:cubicBezTo>
                      <a:pt x="805451" y="304545"/>
                      <a:pt x="805451" y="303642"/>
                      <a:pt x="808162" y="306353"/>
                    </a:cubicBezTo>
                    <a:cubicBezTo>
                      <a:pt x="809066" y="305449"/>
                      <a:pt x="808162" y="306353"/>
                      <a:pt x="809066" y="304545"/>
                    </a:cubicBezTo>
                    <a:cubicBezTo>
                      <a:pt x="809970" y="300931"/>
                      <a:pt x="808162" y="305449"/>
                      <a:pt x="809066" y="303642"/>
                    </a:cubicBezTo>
                    <a:cubicBezTo>
                      <a:pt x="816295" y="311775"/>
                      <a:pt x="818103" y="307256"/>
                      <a:pt x="824429" y="315390"/>
                    </a:cubicBezTo>
                    <a:cubicBezTo>
                      <a:pt x="828044" y="319908"/>
                      <a:pt x="833466" y="325330"/>
                      <a:pt x="836177" y="330752"/>
                    </a:cubicBezTo>
                    <a:cubicBezTo>
                      <a:pt x="839792" y="336175"/>
                      <a:pt x="853347" y="359671"/>
                      <a:pt x="855154" y="365093"/>
                    </a:cubicBezTo>
                    <a:lnTo>
                      <a:pt x="855154" y="365093"/>
                    </a:lnTo>
                    <a:close/>
                    <a:moveTo>
                      <a:pt x="752133" y="234057"/>
                    </a:moveTo>
                    <a:lnTo>
                      <a:pt x="743096" y="229539"/>
                    </a:lnTo>
                    <a:cubicBezTo>
                      <a:pt x="744000" y="233153"/>
                      <a:pt x="747615" y="234961"/>
                      <a:pt x="752133" y="234057"/>
                    </a:cubicBezTo>
                    <a:lnTo>
                      <a:pt x="752133" y="234057"/>
                    </a:lnTo>
                    <a:close/>
                    <a:moveTo>
                      <a:pt x="656341" y="209657"/>
                    </a:moveTo>
                    <a:cubicBezTo>
                      <a:pt x="656341" y="213272"/>
                      <a:pt x="655438" y="215983"/>
                      <a:pt x="657245" y="217791"/>
                    </a:cubicBezTo>
                    <a:cubicBezTo>
                      <a:pt x="652727" y="217791"/>
                      <a:pt x="650919" y="214176"/>
                      <a:pt x="649112" y="211465"/>
                    </a:cubicBezTo>
                    <a:lnTo>
                      <a:pt x="656341" y="209657"/>
                    </a:lnTo>
                    <a:close/>
                    <a:moveTo>
                      <a:pt x="662667" y="210561"/>
                    </a:moveTo>
                    <a:cubicBezTo>
                      <a:pt x="660860" y="209657"/>
                      <a:pt x="659053" y="210561"/>
                      <a:pt x="658149" y="211465"/>
                    </a:cubicBezTo>
                    <a:cubicBezTo>
                      <a:pt x="658149" y="212368"/>
                      <a:pt x="659053" y="214176"/>
                      <a:pt x="660860" y="215079"/>
                    </a:cubicBezTo>
                    <a:cubicBezTo>
                      <a:pt x="662667" y="215983"/>
                      <a:pt x="664475" y="215079"/>
                      <a:pt x="665378" y="214176"/>
                    </a:cubicBezTo>
                    <a:cubicBezTo>
                      <a:pt x="666282" y="212368"/>
                      <a:pt x="664475" y="210561"/>
                      <a:pt x="662667" y="210561"/>
                    </a:cubicBezTo>
                    <a:lnTo>
                      <a:pt x="662667" y="210561"/>
                    </a:lnTo>
                    <a:close/>
                    <a:moveTo>
                      <a:pt x="682549" y="216887"/>
                    </a:moveTo>
                    <a:cubicBezTo>
                      <a:pt x="681645" y="215079"/>
                      <a:pt x="678934" y="213272"/>
                      <a:pt x="676223" y="211465"/>
                    </a:cubicBezTo>
                    <a:cubicBezTo>
                      <a:pt x="676223" y="215983"/>
                      <a:pt x="676223" y="215983"/>
                      <a:pt x="674415" y="218694"/>
                    </a:cubicBezTo>
                    <a:cubicBezTo>
                      <a:pt x="674415" y="219598"/>
                      <a:pt x="674415" y="219598"/>
                      <a:pt x="675319" y="219598"/>
                    </a:cubicBezTo>
                    <a:cubicBezTo>
                      <a:pt x="678934" y="220502"/>
                      <a:pt x="679837" y="218694"/>
                      <a:pt x="682549" y="216887"/>
                    </a:cubicBezTo>
                    <a:lnTo>
                      <a:pt x="682549" y="216887"/>
                    </a:lnTo>
                    <a:close/>
                    <a:moveTo>
                      <a:pt x="668993" y="222309"/>
                    </a:moveTo>
                    <a:cubicBezTo>
                      <a:pt x="664475" y="221405"/>
                      <a:pt x="654534" y="220502"/>
                      <a:pt x="650919" y="217791"/>
                    </a:cubicBezTo>
                    <a:lnTo>
                      <a:pt x="643690" y="210561"/>
                    </a:lnTo>
                    <a:cubicBezTo>
                      <a:pt x="645497" y="209657"/>
                      <a:pt x="650016" y="209657"/>
                      <a:pt x="651823" y="208754"/>
                    </a:cubicBezTo>
                    <a:cubicBezTo>
                      <a:pt x="653630" y="207850"/>
                      <a:pt x="652727" y="207850"/>
                      <a:pt x="654534" y="206946"/>
                    </a:cubicBezTo>
                    <a:cubicBezTo>
                      <a:pt x="655438" y="206043"/>
                      <a:pt x="656341" y="206043"/>
                      <a:pt x="657245" y="206043"/>
                    </a:cubicBezTo>
                    <a:cubicBezTo>
                      <a:pt x="653630" y="205139"/>
                      <a:pt x="644593" y="206043"/>
                      <a:pt x="642786" y="205139"/>
                    </a:cubicBezTo>
                    <a:cubicBezTo>
                      <a:pt x="653630" y="202428"/>
                      <a:pt x="656341" y="203331"/>
                      <a:pt x="665378" y="206946"/>
                    </a:cubicBezTo>
                    <a:cubicBezTo>
                      <a:pt x="669897" y="207850"/>
                      <a:pt x="680741" y="209657"/>
                      <a:pt x="685260" y="215983"/>
                    </a:cubicBezTo>
                    <a:cubicBezTo>
                      <a:pt x="684356" y="216887"/>
                      <a:pt x="681645" y="213272"/>
                      <a:pt x="679837" y="214176"/>
                    </a:cubicBezTo>
                    <a:cubicBezTo>
                      <a:pt x="682549" y="215983"/>
                      <a:pt x="682549" y="217791"/>
                      <a:pt x="684356" y="219598"/>
                    </a:cubicBezTo>
                    <a:cubicBezTo>
                      <a:pt x="682549" y="220502"/>
                      <a:pt x="673512" y="222309"/>
                      <a:pt x="668993" y="222309"/>
                    </a:cubicBezTo>
                    <a:lnTo>
                      <a:pt x="668993" y="222309"/>
                    </a:lnTo>
                    <a:close/>
                    <a:moveTo>
                      <a:pt x="741289" y="219598"/>
                    </a:moveTo>
                    <a:lnTo>
                      <a:pt x="743096" y="217791"/>
                    </a:lnTo>
                    <a:lnTo>
                      <a:pt x="745807" y="223213"/>
                    </a:lnTo>
                    <a:cubicBezTo>
                      <a:pt x="743096" y="221405"/>
                      <a:pt x="742192" y="221405"/>
                      <a:pt x="741289" y="219598"/>
                    </a:cubicBezTo>
                    <a:lnTo>
                      <a:pt x="741289" y="219598"/>
                    </a:lnTo>
                    <a:close/>
                    <a:moveTo>
                      <a:pt x="748518" y="216887"/>
                    </a:moveTo>
                    <a:cubicBezTo>
                      <a:pt x="746711" y="215983"/>
                      <a:pt x="744904" y="216887"/>
                      <a:pt x="744904" y="217791"/>
                    </a:cubicBezTo>
                    <a:cubicBezTo>
                      <a:pt x="744904" y="218694"/>
                      <a:pt x="745807" y="219598"/>
                      <a:pt x="747615" y="220502"/>
                    </a:cubicBezTo>
                    <a:cubicBezTo>
                      <a:pt x="749422" y="220502"/>
                      <a:pt x="751229" y="220502"/>
                      <a:pt x="751229" y="219598"/>
                    </a:cubicBezTo>
                    <a:cubicBezTo>
                      <a:pt x="751229" y="218694"/>
                      <a:pt x="750326" y="217791"/>
                      <a:pt x="748518" y="216887"/>
                    </a:cubicBezTo>
                    <a:lnTo>
                      <a:pt x="748518" y="216887"/>
                    </a:lnTo>
                    <a:close/>
                    <a:moveTo>
                      <a:pt x="761170" y="224116"/>
                    </a:moveTo>
                    <a:lnTo>
                      <a:pt x="762074" y="216887"/>
                    </a:lnTo>
                    <a:lnTo>
                      <a:pt x="769303" y="218694"/>
                    </a:lnTo>
                    <a:cubicBezTo>
                      <a:pt x="769303" y="221405"/>
                      <a:pt x="765689" y="223213"/>
                      <a:pt x="761170" y="224116"/>
                    </a:cubicBezTo>
                    <a:lnTo>
                      <a:pt x="761170" y="224116"/>
                    </a:lnTo>
                    <a:close/>
                    <a:moveTo>
                      <a:pt x="737674" y="219598"/>
                    </a:moveTo>
                    <a:lnTo>
                      <a:pt x="739481" y="220502"/>
                    </a:lnTo>
                    <a:cubicBezTo>
                      <a:pt x="739481" y="220502"/>
                      <a:pt x="739481" y="220502"/>
                      <a:pt x="740385" y="220502"/>
                    </a:cubicBezTo>
                    <a:cubicBezTo>
                      <a:pt x="741289" y="221405"/>
                      <a:pt x="741289" y="221405"/>
                      <a:pt x="742192" y="221405"/>
                    </a:cubicBezTo>
                    <a:cubicBezTo>
                      <a:pt x="746711" y="225924"/>
                      <a:pt x="746711" y="226828"/>
                      <a:pt x="754844" y="225924"/>
                    </a:cubicBezTo>
                    <a:cubicBezTo>
                      <a:pt x="758459" y="225924"/>
                      <a:pt x="774725" y="222309"/>
                      <a:pt x="774725" y="217791"/>
                    </a:cubicBezTo>
                    <a:cubicBezTo>
                      <a:pt x="774725" y="216887"/>
                      <a:pt x="770207" y="215983"/>
                      <a:pt x="769303" y="215079"/>
                    </a:cubicBezTo>
                    <a:cubicBezTo>
                      <a:pt x="768400" y="214176"/>
                      <a:pt x="766592" y="213272"/>
                      <a:pt x="766592" y="212368"/>
                    </a:cubicBezTo>
                    <a:cubicBezTo>
                      <a:pt x="767496" y="213272"/>
                      <a:pt x="773822" y="215983"/>
                      <a:pt x="775629" y="215079"/>
                    </a:cubicBezTo>
                    <a:cubicBezTo>
                      <a:pt x="767496" y="210561"/>
                      <a:pt x="764785" y="210561"/>
                      <a:pt x="754844" y="212368"/>
                    </a:cubicBezTo>
                    <a:cubicBezTo>
                      <a:pt x="751229" y="213272"/>
                      <a:pt x="748518" y="213272"/>
                      <a:pt x="745807" y="215079"/>
                    </a:cubicBezTo>
                    <a:cubicBezTo>
                      <a:pt x="739481" y="216887"/>
                      <a:pt x="741289" y="216887"/>
                      <a:pt x="737674" y="219598"/>
                    </a:cubicBezTo>
                    <a:lnTo>
                      <a:pt x="737674" y="219598"/>
                    </a:lnTo>
                    <a:close/>
                    <a:moveTo>
                      <a:pt x="642786" y="306353"/>
                    </a:moveTo>
                    <a:cubicBezTo>
                      <a:pt x="640979" y="291894"/>
                      <a:pt x="644593" y="292797"/>
                      <a:pt x="653630" y="286471"/>
                    </a:cubicBezTo>
                    <a:lnTo>
                      <a:pt x="663571" y="279242"/>
                    </a:lnTo>
                    <a:cubicBezTo>
                      <a:pt x="666282" y="276531"/>
                      <a:pt x="669897" y="273820"/>
                      <a:pt x="671704" y="270205"/>
                    </a:cubicBezTo>
                    <a:cubicBezTo>
                      <a:pt x="668089" y="272012"/>
                      <a:pt x="666282" y="276531"/>
                      <a:pt x="662667" y="278338"/>
                    </a:cubicBezTo>
                    <a:cubicBezTo>
                      <a:pt x="654534" y="283760"/>
                      <a:pt x="644593" y="283760"/>
                      <a:pt x="640979" y="292797"/>
                    </a:cubicBezTo>
                    <a:cubicBezTo>
                      <a:pt x="639171" y="297316"/>
                      <a:pt x="641882" y="302738"/>
                      <a:pt x="642786" y="306353"/>
                    </a:cubicBezTo>
                    <a:lnTo>
                      <a:pt x="642786" y="306353"/>
                    </a:lnTo>
                    <a:close/>
                    <a:moveTo>
                      <a:pt x="698815" y="336175"/>
                    </a:moveTo>
                    <a:cubicBezTo>
                      <a:pt x="706045" y="337982"/>
                      <a:pt x="709659" y="338886"/>
                      <a:pt x="716889" y="337982"/>
                    </a:cubicBezTo>
                    <a:lnTo>
                      <a:pt x="713274" y="337078"/>
                    </a:lnTo>
                    <a:cubicBezTo>
                      <a:pt x="715985" y="336175"/>
                      <a:pt x="715985" y="337078"/>
                      <a:pt x="716889" y="335271"/>
                    </a:cubicBezTo>
                    <a:cubicBezTo>
                      <a:pt x="716889" y="335271"/>
                      <a:pt x="716889" y="335271"/>
                      <a:pt x="716889" y="335271"/>
                    </a:cubicBezTo>
                    <a:cubicBezTo>
                      <a:pt x="710563" y="329849"/>
                      <a:pt x="695200" y="336175"/>
                      <a:pt x="683452" y="332560"/>
                    </a:cubicBezTo>
                    <a:lnTo>
                      <a:pt x="698815" y="336175"/>
                    </a:lnTo>
                    <a:close/>
                    <a:moveTo>
                      <a:pt x="684356" y="281049"/>
                    </a:moveTo>
                    <a:cubicBezTo>
                      <a:pt x="686163" y="282857"/>
                      <a:pt x="686163" y="282857"/>
                      <a:pt x="687971" y="284664"/>
                    </a:cubicBezTo>
                    <a:cubicBezTo>
                      <a:pt x="688874" y="285568"/>
                      <a:pt x="690682" y="287375"/>
                      <a:pt x="691586" y="289183"/>
                    </a:cubicBezTo>
                    <a:cubicBezTo>
                      <a:pt x="699719" y="300027"/>
                      <a:pt x="702430" y="304545"/>
                      <a:pt x="714178" y="301834"/>
                    </a:cubicBezTo>
                    <a:cubicBezTo>
                      <a:pt x="717793" y="300931"/>
                      <a:pt x="718696" y="300027"/>
                      <a:pt x="719600" y="298219"/>
                    </a:cubicBezTo>
                    <a:cubicBezTo>
                      <a:pt x="721407" y="295508"/>
                      <a:pt x="722311" y="293701"/>
                      <a:pt x="723215" y="292797"/>
                    </a:cubicBezTo>
                    <a:lnTo>
                      <a:pt x="729541" y="287375"/>
                    </a:lnTo>
                    <a:cubicBezTo>
                      <a:pt x="731348" y="285568"/>
                      <a:pt x="732252" y="284664"/>
                      <a:pt x="733156" y="283760"/>
                    </a:cubicBezTo>
                    <a:cubicBezTo>
                      <a:pt x="741289" y="277434"/>
                      <a:pt x="734963" y="271109"/>
                      <a:pt x="734059" y="267494"/>
                    </a:cubicBezTo>
                    <a:cubicBezTo>
                      <a:pt x="734059" y="288279"/>
                      <a:pt x="733156" y="281049"/>
                      <a:pt x="722311" y="290086"/>
                    </a:cubicBezTo>
                    <a:cubicBezTo>
                      <a:pt x="720504" y="291894"/>
                      <a:pt x="717793" y="294605"/>
                      <a:pt x="715082" y="294605"/>
                    </a:cubicBezTo>
                    <a:cubicBezTo>
                      <a:pt x="701526" y="297316"/>
                      <a:pt x="699719" y="287375"/>
                      <a:pt x="692489" y="283760"/>
                    </a:cubicBezTo>
                    <a:cubicBezTo>
                      <a:pt x="691586" y="282857"/>
                      <a:pt x="687067" y="281049"/>
                      <a:pt x="684356" y="281049"/>
                    </a:cubicBezTo>
                    <a:lnTo>
                      <a:pt x="684356" y="281049"/>
                    </a:lnTo>
                    <a:close/>
                    <a:moveTo>
                      <a:pt x="753941" y="309967"/>
                    </a:moveTo>
                    <a:cubicBezTo>
                      <a:pt x="756652" y="302738"/>
                      <a:pt x="760266" y="305449"/>
                      <a:pt x="759363" y="291894"/>
                    </a:cubicBezTo>
                    <a:cubicBezTo>
                      <a:pt x="759363" y="285568"/>
                      <a:pt x="751229" y="281049"/>
                      <a:pt x="748518" y="277434"/>
                    </a:cubicBezTo>
                    <a:cubicBezTo>
                      <a:pt x="741289" y="270205"/>
                      <a:pt x="745807" y="275627"/>
                      <a:pt x="740385" y="268398"/>
                    </a:cubicBezTo>
                    <a:cubicBezTo>
                      <a:pt x="741289" y="273820"/>
                      <a:pt x="749422" y="284664"/>
                      <a:pt x="751229" y="287375"/>
                    </a:cubicBezTo>
                    <a:cubicBezTo>
                      <a:pt x="757555" y="293701"/>
                      <a:pt x="756652" y="299123"/>
                      <a:pt x="753941" y="309967"/>
                    </a:cubicBezTo>
                    <a:lnTo>
                      <a:pt x="753941" y="309967"/>
                    </a:lnTo>
                    <a:close/>
                    <a:moveTo>
                      <a:pt x="644593" y="187969"/>
                    </a:moveTo>
                    <a:cubicBezTo>
                      <a:pt x="661764" y="180739"/>
                      <a:pt x="656341" y="178932"/>
                      <a:pt x="682549" y="194294"/>
                    </a:cubicBezTo>
                    <a:cubicBezTo>
                      <a:pt x="691586" y="198813"/>
                      <a:pt x="687067" y="197006"/>
                      <a:pt x="695200" y="199717"/>
                    </a:cubicBezTo>
                    <a:cubicBezTo>
                      <a:pt x="686163" y="205139"/>
                      <a:pt x="684356" y="199717"/>
                      <a:pt x="676223" y="198813"/>
                    </a:cubicBezTo>
                    <a:cubicBezTo>
                      <a:pt x="672608" y="197909"/>
                      <a:pt x="666282" y="193391"/>
                      <a:pt x="659956" y="190680"/>
                    </a:cubicBezTo>
                    <a:cubicBezTo>
                      <a:pt x="654534" y="188872"/>
                      <a:pt x="652727" y="188872"/>
                      <a:pt x="648208" y="189776"/>
                    </a:cubicBezTo>
                    <a:cubicBezTo>
                      <a:pt x="645497" y="189776"/>
                      <a:pt x="645497" y="188872"/>
                      <a:pt x="644593" y="187969"/>
                    </a:cubicBezTo>
                    <a:lnTo>
                      <a:pt x="644593" y="187969"/>
                    </a:lnTo>
                    <a:close/>
                    <a:moveTo>
                      <a:pt x="631038" y="193391"/>
                    </a:moveTo>
                    <a:cubicBezTo>
                      <a:pt x="632845" y="194294"/>
                      <a:pt x="646401" y="191583"/>
                      <a:pt x="650016" y="190680"/>
                    </a:cubicBezTo>
                    <a:cubicBezTo>
                      <a:pt x="665378" y="190680"/>
                      <a:pt x="667186" y="198813"/>
                      <a:pt x="683452" y="203331"/>
                    </a:cubicBezTo>
                    <a:cubicBezTo>
                      <a:pt x="695200" y="206043"/>
                      <a:pt x="697008" y="203331"/>
                      <a:pt x="701526" y="197909"/>
                    </a:cubicBezTo>
                    <a:cubicBezTo>
                      <a:pt x="701526" y="197909"/>
                      <a:pt x="697911" y="200620"/>
                      <a:pt x="697911" y="199717"/>
                    </a:cubicBezTo>
                    <a:cubicBezTo>
                      <a:pt x="697911" y="199717"/>
                      <a:pt x="701526" y="195198"/>
                      <a:pt x="701526" y="194294"/>
                    </a:cubicBezTo>
                    <a:cubicBezTo>
                      <a:pt x="699719" y="196102"/>
                      <a:pt x="697911" y="199717"/>
                      <a:pt x="691586" y="197006"/>
                    </a:cubicBezTo>
                    <a:cubicBezTo>
                      <a:pt x="690682" y="196102"/>
                      <a:pt x="687971" y="195198"/>
                      <a:pt x="687067" y="195198"/>
                    </a:cubicBezTo>
                    <a:cubicBezTo>
                      <a:pt x="685260" y="194294"/>
                      <a:pt x="685260" y="193391"/>
                      <a:pt x="683452" y="192487"/>
                    </a:cubicBezTo>
                    <a:cubicBezTo>
                      <a:pt x="677126" y="189776"/>
                      <a:pt x="671704" y="187065"/>
                      <a:pt x="665378" y="183450"/>
                    </a:cubicBezTo>
                    <a:cubicBezTo>
                      <a:pt x="659053" y="179835"/>
                      <a:pt x="656341" y="181643"/>
                      <a:pt x="649112" y="185258"/>
                    </a:cubicBezTo>
                    <a:cubicBezTo>
                      <a:pt x="642786" y="187969"/>
                      <a:pt x="637364" y="190680"/>
                      <a:pt x="631038" y="193391"/>
                    </a:cubicBezTo>
                    <a:lnTo>
                      <a:pt x="631038" y="193391"/>
                    </a:lnTo>
                    <a:close/>
                    <a:moveTo>
                      <a:pt x="742192" y="206946"/>
                    </a:moveTo>
                    <a:cubicBezTo>
                      <a:pt x="747615" y="201524"/>
                      <a:pt x="757555" y="197909"/>
                      <a:pt x="765689" y="193391"/>
                    </a:cubicBezTo>
                    <a:cubicBezTo>
                      <a:pt x="772918" y="189776"/>
                      <a:pt x="774725" y="191583"/>
                      <a:pt x="780148" y="194294"/>
                    </a:cubicBezTo>
                    <a:cubicBezTo>
                      <a:pt x="781955" y="195198"/>
                      <a:pt x="783762" y="197006"/>
                      <a:pt x="785570" y="197909"/>
                    </a:cubicBezTo>
                    <a:cubicBezTo>
                      <a:pt x="789185" y="199717"/>
                      <a:pt x="788281" y="198813"/>
                      <a:pt x="789185" y="203331"/>
                    </a:cubicBezTo>
                    <a:cubicBezTo>
                      <a:pt x="782859" y="198813"/>
                      <a:pt x="773822" y="201524"/>
                      <a:pt x="765689" y="202428"/>
                    </a:cubicBezTo>
                    <a:cubicBezTo>
                      <a:pt x="755748" y="203331"/>
                      <a:pt x="751229" y="205139"/>
                      <a:pt x="742192" y="206946"/>
                    </a:cubicBezTo>
                    <a:lnTo>
                      <a:pt x="742192" y="206946"/>
                    </a:lnTo>
                    <a:close/>
                    <a:moveTo>
                      <a:pt x="742192" y="204235"/>
                    </a:moveTo>
                    <a:lnTo>
                      <a:pt x="743096" y="200620"/>
                    </a:lnTo>
                    <a:cubicBezTo>
                      <a:pt x="742192" y="201524"/>
                      <a:pt x="741289" y="203331"/>
                      <a:pt x="740385" y="203331"/>
                    </a:cubicBezTo>
                    <a:cubicBezTo>
                      <a:pt x="740385" y="202428"/>
                      <a:pt x="743096" y="197909"/>
                      <a:pt x="740385" y="200620"/>
                    </a:cubicBezTo>
                    <a:cubicBezTo>
                      <a:pt x="739481" y="202428"/>
                      <a:pt x="738578" y="202428"/>
                      <a:pt x="737674" y="204235"/>
                    </a:cubicBezTo>
                    <a:cubicBezTo>
                      <a:pt x="737674" y="207850"/>
                      <a:pt x="737674" y="206946"/>
                      <a:pt x="737674" y="209657"/>
                    </a:cubicBezTo>
                    <a:cubicBezTo>
                      <a:pt x="741289" y="210561"/>
                      <a:pt x="760266" y="206043"/>
                      <a:pt x="764785" y="205139"/>
                    </a:cubicBezTo>
                    <a:cubicBezTo>
                      <a:pt x="770207" y="204235"/>
                      <a:pt x="774725" y="204235"/>
                      <a:pt x="779244" y="203331"/>
                    </a:cubicBezTo>
                    <a:cubicBezTo>
                      <a:pt x="787377" y="202428"/>
                      <a:pt x="787377" y="206043"/>
                      <a:pt x="791896" y="207850"/>
                    </a:cubicBezTo>
                    <a:cubicBezTo>
                      <a:pt x="790088" y="197006"/>
                      <a:pt x="786474" y="195198"/>
                      <a:pt x="778340" y="191583"/>
                    </a:cubicBezTo>
                    <a:cubicBezTo>
                      <a:pt x="772918" y="188872"/>
                      <a:pt x="764785" y="194294"/>
                      <a:pt x="756652" y="197006"/>
                    </a:cubicBezTo>
                    <a:cubicBezTo>
                      <a:pt x="746711" y="201524"/>
                      <a:pt x="745807" y="203331"/>
                      <a:pt x="742192" y="204235"/>
                    </a:cubicBezTo>
                    <a:lnTo>
                      <a:pt x="742192" y="204235"/>
                    </a:lnTo>
                    <a:close/>
                    <a:moveTo>
                      <a:pt x="692489" y="219598"/>
                    </a:moveTo>
                    <a:cubicBezTo>
                      <a:pt x="694297" y="220502"/>
                      <a:pt x="694297" y="218694"/>
                      <a:pt x="694297" y="222309"/>
                    </a:cubicBezTo>
                    <a:cubicBezTo>
                      <a:pt x="697008" y="219598"/>
                      <a:pt x="698815" y="218694"/>
                      <a:pt x="695200" y="214176"/>
                    </a:cubicBezTo>
                    <a:lnTo>
                      <a:pt x="692489" y="219598"/>
                    </a:lnTo>
                    <a:close/>
                    <a:moveTo>
                      <a:pt x="683452" y="280146"/>
                    </a:moveTo>
                    <a:cubicBezTo>
                      <a:pt x="683452" y="278338"/>
                      <a:pt x="683452" y="275627"/>
                      <a:pt x="684356" y="273820"/>
                    </a:cubicBezTo>
                    <a:cubicBezTo>
                      <a:pt x="684356" y="272916"/>
                      <a:pt x="684356" y="272012"/>
                      <a:pt x="685260" y="271109"/>
                    </a:cubicBezTo>
                    <a:cubicBezTo>
                      <a:pt x="685260" y="269301"/>
                      <a:pt x="685260" y="269301"/>
                      <a:pt x="685260" y="268398"/>
                    </a:cubicBezTo>
                    <a:cubicBezTo>
                      <a:pt x="680741" y="271109"/>
                      <a:pt x="681645" y="276531"/>
                      <a:pt x="683452" y="280146"/>
                    </a:cubicBezTo>
                    <a:lnTo>
                      <a:pt x="683452" y="280146"/>
                    </a:lnTo>
                    <a:close/>
                    <a:moveTo>
                      <a:pt x="726830" y="304545"/>
                    </a:moveTo>
                    <a:cubicBezTo>
                      <a:pt x="731348" y="303642"/>
                      <a:pt x="734059" y="301834"/>
                      <a:pt x="736770" y="300931"/>
                    </a:cubicBezTo>
                    <a:cubicBezTo>
                      <a:pt x="735867" y="301834"/>
                      <a:pt x="736770" y="300931"/>
                      <a:pt x="734963" y="302738"/>
                    </a:cubicBezTo>
                    <a:lnTo>
                      <a:pt x="729541" y="307256"/>
                    </a:lnTo>
                    <a:cubicBezTo>
                      <a:pt x="714178" y="319004"/>
                      <a:pt x="694297" y="313582"/>
                      <a:pt x="678030" y="307256"/>
                    </a:cubicBezTo>
                    <a:cubicBezTo>
                      <a:pt x="675319" y="306353"/>
                      <a:pt x="673512" y="304545"/>
                      <a:pt x="668993" y="301834"/>
                    </a:cubicBezTo>
                    <a:cubicBezTo>
                      <a:pt x="666282" y="300027"/>
                      <a:pt x="662667" y="298219"/>
                      <a:pt x="661764" y="296412"/>
                    </a:cubicBezTo>
                    <a:cubicBezTo>
                      <a:pt x="669897" y="298219"/>
                      <a:pt x="682549" y="302738"/>
                      <a:pt x="692489" y="305449"/>
                    </a:cubicBezTo>
                    <a:cubicBezTo>
                      <a:pt x="699719" y="307256"/>
                      <a:pt x="721407" y="309967"/>
                      <a:pt x="726830" y="304545"/>
                    </a:cubicBezTo>
                    <a:lnTo>
                      <a:pt x="726830" y="304545"/>
                    </a:lnTo>
                    <a:close/>
                    <a:moveTo>
                      <a:pt x="726830" y="304545"/>
                    </a:moveTo>
                    <a:cubicBezTo>
                      <a:pt x="719600" y="304545"/>
                      <a:pt x="715082" y="307256"/>
                      <a:pt x="706045" y="306353"/>
                    </a:cubicBezTo>
                    <a:cubicBezTo>
                      <a:pt x="699719" y="305449"/>
                      <a:pt x="693393" y="303642"/>
                      <a:pt x="687067" y="302738"/>
                    </a:cubicBezTo>
                    <a:cubicBezTo>
                      <a:pt x="682549" y="301834"/>
                      <a:pt x="673512" y="299123"/>
                      <a:pt x="668993" y="298219"/>
                    </a:cubicBezTo>
                    <a:cubicBezTo>
                      <a:pt x="660860" y="295508"/>
                      <a:pt x="655438" y="294605"/>
                      <a:pt x="657245" y="288279"/>
                    </a:cubicBezTo>
                    <a:cubicBezTo>
                      <a:pt x="654534" y="290086"/>
                      <a:pt x="650016" y="295508"/>
                      <a:pt x="652727" y="298219"/>
                    </a:cubicBezTo>
                    <a:cubicBezTo>
                      <a:pt x="654534" y="300027"/>
                      <a:pt x="652727" y="299123"/>
                      <a:pt x="654534" y="297316"/>
                    </a:cubicBezTo>
                    <a:lnTo>
                      <a:pt x="655438" y="296412"/>
                    </a:lnTo>
                    <a:cubicBezTo>
                      <a:pt x="660860" y="306353"/>
                      <a:pt x="687971" y="320812"/>
                      <a:pt x="699719" y="322619"/>
                    </a:cubicBezTo>
                    <a:cubicBezTo>
                      <a:pt x="712370" y="324427"/>
                      <a:pt x="717793" y="321716"/>
                      <a:pt x="726830" y="315390"/>
                    </a:cubicBezTo>
                    <a:cubicBezTo>
                      <a:pt x="732252" y="311775"/>
                      <a:pt x="741289" y="303642"/>
                      <a:pt x="744904" y="299123"/>
                    </a:cubicBezTo>
                    <a:cubicBezTo>
                      <a:pt x="744904" y="299123"/>
                      <a:pt x="744904" y="300931"/>
                      <a:pt x="744904" y="300931"/>
                    </a:cubicBezTo>
                    <a:lnTo>
                      <a:pt x="745807" y="302738"/>
                    </a:lnTo>
                    <a:cubicBezTo>
                      <a:pt x="747615" y="299123"/>
                      <a:pt x="747615" y="294605"/>
                      <a:pt x="745807" y="290990"/>
                    </a:cubicBezTo>
                    <a:cubicBezTo>
                      <a:pt x="744000" y="297316"/>
                      <a:pt x="743096" y="297316"/>
                      <a:pt x="737674" y="300027"/>
                    </a:cubicBezTo>
                    <a:cubicBezTo>
                      <a:pt x="735867" y="300931"/>
                      <a:pt x="734059" y="301834"/>
                      <a:pt x="732252" y="302738"/>
                    </a:cubicBezTo>
                    <a:cubicBezTo>
                      <a:pt x="730444" y="302738"/>
                      <a:pt x="728637" y="303642"/>
                      <a:pt x="726830" y="304545"/>
                    </a:cubicBezTo>
                    <a:lnTo>
                      <a:pt x="726830" y="304545"/>
                    </a:lnTo>
                    <a:close/>
                    <a:moveTo>
                      <a:pt x="619290" y="261168"/>
                    </a:moveTo>
                    <a:cubicBezTo>
                      <a:pt x="617482" y="253035"/>
                      <a:pt x="606638" y="241287"/>
                      <a:pt x="606638" y="237672"/>
                    </a:cubicBezTo>
                    <a:cubicBezTo>
                      <a:pt x="607542" y="243094"/>
                      <a:pt x="612060" y="251227"/>
                      <a:pt x="614771" y="255746"/>
                    </a:cubicBezTo>
                    <a:cubicBezTo>
                      <a:pt x="617482" y="259361"/>
                      <a:pt x="617482" y="258457"/>
                      <a:pt x="619290" y="261168"/>
                    </a:cubicBezTo>
                    <a:lnTo>
                      <a:pt x="619290" y="261168"/>
                    </a:lnTo>
                    <a:close/>
                    <a:moveTo>
                      <a:pt x="727733" y="256649"/>
                    </a:moveTo>
                    <a:cubicBezTo>
                      <a:pt x="727733" y="247613"/>
                      <a:pt x="730444" y="233153"/>
                      <a:pt x="732252" y="223213"/>
                    </a:cubicBezTo>
                    <a:cubicBezTo>
                      <a:pt x="734059" y="215983"/>
                      <a:pt x="736770" y="211465"/>
                      <a:pt x="737674" y="210561"/>
                    </a:cubicBezTo>
                    <a:cubicBezTo>
                      <a:pt x="734963" y="214176"/>
                      <a:pt x="730444" y="216887"/>
                      <a:pt x="729541" y="221405"/>
                    </a:cubicBezTo>
                    <a:cubicBezTo>
                      <a:pt x="725926" y="234057"/>
                      <a:pt x="725926" y="250324"/>
                      <a:pt x="727733" y="256649"/>
                    </a:cubicBezTo>
                    <a:lnTo>
                      <a:pt x="727733" y="256649"/>
                    </a:lnTo>
                    <a:close/>
                    <a:moveTo>
                      <a:pt x="661764" y="227731"/>
                    </a:moveTo>
                    <a:lnTo>
                      <a:pt x="677126" y="227731"/>
                    </a:lnTo>
                    <a:cubicBezTo>
                      <a:pt x="674415" y="230442"/>
                      <a:pt x="665378" y="230442"/>
                      <a:pt x="661764" y="227731"/>
                    </a:cubicBezTo>
                    <a:lnTo>
                      <a:pt x="661764" y="227731"/>
                    </a:lnTo>
                    <a:close/>
                    <a:moveTo>
                      <a:pt x="691586" y="267494"/>
                    </a:moveTo>
                    <a:cubicBezTo>
                      <a:pt x="695200" y="268398"/>
                      <a:pt x="697911" y="268398"/>
                      <a:pt x="697911" y="262072"/>
                    </a:cubicBezTo>
                    <a:cubicBezTo>
                      <a:pt x="697008" y="264783"/>
                      <a:pt x="693393" y="266590"/>
                      <a:pt x="691586" y="267494"/>
                    </a:cubicBezTo>
                    <a:lnTo>
                      <a:pt x="691586" y="267494"/>
                    </a:lnTo>
                    <a:close/>
                    <a:moveTo>
                      <a:pt x="811777" y="164473"/>
                    </a:moveTo>
                    <a:cubicBezTo>
                      <a:pt x="811777" y="151821"/>
                      <a:pt x="824429" y="137362"/>
                      <a:pt x="819910" y="112962"/>
                    </a:cubicBezTo>
                    <a:cubicBezTo>
                      <a:pt x="818103" y="102118"/>
                      <a:pt x="816295" y="89466"/>
                      <a:pt x="812681" y="77718"/>
                    </a:cubicBezTo>
                    <a:lnTo>
                      <a:pt x="804547" y="55125"/>
                    </a:lnTo>
                    <a:cubicBezTo>
                      <a:pt x="802740" y="52414"/>
                      <a:pt x="803644" y="54222"/>
                      <a:pt x="800029" y="48800"/>
                    </a:cubicBezTo>
                    <a:cubicBezTo>
                      <a:pt x="796414" y="43377"/>
                      <a:pt x="794607" y="43377"/>
                      <a:pt x="790088" y="37052"/>
                    </a:cubicBezTo>
                    <a:cubicBezTo>
                      <a:pt x="783762" y="34340"/>
                      <a:pt x="776533" y="27111"/>
                      <a:pt x="770207" y="27111"/>
                    </a:cubicBezTo>
                    <a:cubicBezTo>
                      <a:pt x="770207" y="27111"/>
                      <a:pt x="770207" y="27111"/>
                      <a:pt x="770207" y="27111"/>
                    </a:cubicBezTo>
                    <a:lnTo>
                      <a:pt x="776533" y="30726"/>
                    </a:lnTo>
                    <a:cubicBezTo>
                      <a:pt x="778340" y="32533"/>
                      <a:pt x="781051" y="34340"/>
                      <a:pt x="782859" y="36148"/>
                    </a:cubicBezTo>
                    <a:cubicBezTo>
                      <a:pt x="785570" y="39763"/>
                      <a:pt x="789185" y="45185"/>
                      <a:pt x="790992" y="50607"/>
                    </a:cubicBezTo>
                    <a:cubicBezTo>
                      <a:pt x="791896" y="43377"/>
                      <a:pt x="790992" y="45185"/>
                      <a:pt x="789185" y="38859"/>
                    </a:cubicBezTo>
                    <a:cubicBezTo>
                      <a:pt x="793703" y="44281"/>
                      <a:pt x="792799" y="45185"/>
                      <a:pt x="795510" y="53318"/>
                    </a:cubicBezTo>
                    <a:lnTo>
                      <a:pt x="796414" y="52414"/>
                    </a:lnTo>
                    <a:cubicBezTo>
                      <a:pt x="798222" y="57837"/>
                      <a:pt x="795510" y="53318"/>
                      <a:pt x="799125" y="59644"/>
                    </a:cubicBezTo>
                    <a:cubicBezTo>
                      <a:pt x="799125" y="60548"/>
                      <a:pt x="799125" y="59644"/>
                      <a:pt x="800029" y="61451"/>
                    </a:cubicBezTo>
                    <a:lnTo>
                      <a:pt x="800933" y="67777"/>
                    </a:lnTo>
                    <a:cubicBezTo>
                      <a:pt x="801836" y="66873"/>
                      <a:pt x="802740" y="65970"/>
                      <a:pt x="803644" y="65066"/>
                    </a:cubicBezTo>
                    <a:cubicBezTo>
                      <a:pt x="804547" y="63259"/>
                      <a:pt x="804547" y="62355"/>
                      <a:pt x="804547" y="60548"/>
                    </a:cubicBezTo>
                    <a:cubicBezTo>
                      <a:pt x="805451" y="63259"/>
                      <a:pt x="806355" y="66873"/>
                      <a:pt x="805451" y="70488"/>
                    </a:cubicBezTo>
                    <a:cubicBezTo>
                      <a:pt x="805451" y="72296"/>
                      <a:pt x="804547" y="73199"/>
                      <a:pt x="803644" y="75007"/>
                    </a:cubicBezTo>
                    <a:cubicBezTo>
                      <a:pt x="803644" y="75007"/>
                      <a:pt x="802740" y="76814"/>
                      <a:pt x="802740" y="76814"/>
                    </a:cubicBezTo>
                    <a:lnTo>
                      <a:pt x="802740" y="77718"/>
                    </a:lnTo>
                    <a:cubicBezTo>
                      <a:pt x="802740" y="78621"/>
                      <a:pt x="802740" y="78621"/>
                      <a:pt x="802740" y="79525"/>
                    </a:cubicBezTo>
                    <a:cubicBezTo>
                      <a:pt x="806355" y="80429"/>
                      <a:pt x="806355" y="75910"/>
                      <a:pt x="808162" y="72296"/>
                    </a:cubicBezTo>
                    <a:cubicBezTo>
                      <a:pt x="809970" y="75007"/>
                      <a:pt x="809066" y="76814"/>
                      <a:pt x="809066" y="80429"/>
                    </a:cubicBezTo>
                    <a:cubicBezTo>
                      <a:pt x="809970" y="84947"/>
                      <a:pt x="810873" y="83140"/>
                      <a:pt x="811777" y="87658"/>
                    </a:cubicBezTo>
                    <a:cubicBezTo>
                      <a:pt x="812681" y="93081"/>
                      <a:pt x="814488" y="100310"/>
                      <a:pt x="814488" y="104829"/>
                    </a:cubicBezTo>
                    <a:lnTo>
                      <a:pt x="815392" y="103925"/>
                    </a:lnTo>
                    <a:cubicBezTo>
                      <a:pt x="816295" y="103021"/>
                      <a:pt x="815392" y="103021"/>
                      <a:pt x="816295" y="103021"/>
                    </a:cubicBezTo>
                    <a:cubicBezTo>
                      <a:pt x="815392" y="108443"/>
                      <a:pt x="813584" y="115673"/>
                      <a:pt x="811777" y="120191"/>
                    </a:cubicBezTo>
                    <a:cubicBezTo>
                      <a:pt x="812681" y="118384"/>
                      <a:pt x="814488" y="117480"/>
                      <a:pt x="815392" y="114769"/>
                    </a:cubicBezTo>
                    <a:lnTo>
                      <a:pt x="814488" y="122903"/>
                    </a:lnTo>
                    <a:cubicBezTo>
                      <a:pt x="816295" y="121999"/>
                      <a:pt x="817199" y="121095"/>
                      <a:pt x="818103" y="120191"/>
                    </a:cubicBezTo>
                    <a:cubicBezTo>
                      <a:pt x="818103" y="128325"/>
                      <a:pt x="807258" y="160858"/>
                      <a:pt x="807258" y="171702"/>
                    </a:cubicBezTo>
                    <a:lnTo>
                      <a:pt x="809066" y="167184"/>
                    </a:lnTo>
                    <a:cubicBezTo>
                      <a:pt x="810873" y="167184"/>
                      <a:pt x="810873" y="166280"/>
                      <a:pt x="811777" y="164473"/>
                    </a:cubicBezTo>
                    <a:lnTo>
                      <a:pt x="811777" y="164473"/>
                    </a:lnTo>
                    <a:close/>
                    <a:moveTo>
                      <a:pt x="660860" y="9941"/>
                    </a:moveTo>
                    <a:cubicBezTo>
                      <a:pt x="667186" y="10844"/>
                      <a:pt x="670801" y="13555"/>
                      <a:pt x="677126" y="14459"/>
                    </a:cubicBezTo>
                    <a:cubicBezTo>
                      <a:pt x="674415" y="12652"/>
                      <a:pt x="676223" y="11748"/>
                      <a:pt x="669897" y="9941"/>
                    </a:cubicBezTo>
                    <a:cubicBezTo>
                      <a:pt x="666282" y="9037"/>
                      <a:pt x="663571" y="8133"/>
                      <a:pt x="659956" y="7230"/>
                    </a:cubicBezTo>
                    <a:cubicBezTo>
                      <a:pt x="674415" y="1807"/>
                      <a:pt x="681645" y="2711"/>
                      <a:pt x="697008" y="7230"/>
                    </a:cubicBezTo>
                    <a:cubicBezTo>
                      <a:pt x="696104" y="6326"/>
                      <a:pt x="694297" y="4518"/>
                      <a:pt x="693393" y="3615"/>
                    </a:cubicBezTo>
                    <a:cubicBezTo>
                      <a:pt x="699719" y="5422"/>
                      <a:pt x="706948" y="11748"/>
                      <a:pt x="715082" y="14459"/>
                    </a:cubicBezTo>
                    <a:cubicBezTo>
                      <a:pt x="713274" y="10844"/>
                      <a:pt x="710563" y="8133"/>
                      <a:pt x="707852" y="6326"/>
                    </a:cubicBezTo>
                    <a:cubicBezTo>
                      <a:pt x="715985" y="9037"/>
                      <a:pt x="725926" y="14459"/>
                      <a:pt x="734059" y="16267"/>
                    </a:cubicBezTo>
                    <a:lnTo>
                      <a:pt x="734059" y="15363"/>
                    </a:lnTo>
                    <a:cubicBezTo>
                      <a:pt x="734963" y="14459"/>
                      <a:pt x="733156" y="14459"/>
                      <a:pt x="734963" y="15363"/>
                    </a:cubicBezTo>
                    <a:cubicBezTo>
                      <a:pt x="734963" y="15363"/>
                      <a:pt x="736770" y="16267"/>
                      <a:pt x="737674" y="17170"/>
                    </a:cubicBezTo>
                    <a:cubicBezTo>
                      <a:pt x="740385" y="18074"/>
                      <a:pt x="741289" y="18978"/>
                      <a:pt x="744000" y="19881"/>
                    </a:cubicBezTo>
                    <a:cubicBezTo>
                      <a:pt x="742192" y="16267"/>
                      <a:pt x="741289" y="17170"/>
                      <a:pt x="739481" y="14459"/>
                    </a:cubicBezTo>
                    <a:cubicBezTo>
                      <a:pt x="746711" y="18074"/>
                      <a:pt x="754844" y="28015"/>
                      <a:pt x="763881" y="33437"/>
                    </a:cubicBezTo>
                    <a:lnTo>
                      <a:pt x="761170" y="27111"/>
                    </a:lnTo>
                    <a:cubicBezTo>
                      <a:pt x="763881" y="28918"/>
                      <a:pt x="767496" y="32533"/>
                      <a:pt x="769303" y="34340"/>
                    </a:cubicBezTo>
                    <a:cubicBezTo>
                      <a:pt x="770207" y="36148"/>
                      <a:pt x="775629" y="42474"/>
                      <a:pt x="776533" y="43377"/>
                    </a:cubicBezTo>
                    <a:cubicBezTo>
                      <a:pt x="775629" y="35244"/>
                      <a:pt x="772918" y="30726"/>
                      <a:pt x="768400" y="28015"/>
                    </a:cubicBezTo>
                    <a:lnTo>
                      <a:pt x="767496" y="27111"/>
                    </a:lnTo>
                    <a:cubicBezTo>
                      <a:pt x="767496" y="27111"/>
                      <a:pt x="767496" y="27111"/>
                      <a:pt x="767496" y="27111"/>
                    </a:cubicBezTo>
                    <a:cubicBezTo>
                      <a:pt x="762977" y="23496"/>
                      <a:pt x="758459" y="20785"/>
                      <a:pt x="753037" y="18978"/>
                    </a:cubicBezTo>
                    <a:cubicBezTo>
                      <a:pt x="746711" y="17170"/>
                      <a:pt x="743096" y="13555"/>
                      <a:pt x="736770" y="10844"/>
                    </a:cubicBezTo>
                    <a:cubicBezTo>
                      <a:pt x="732252" y="9037"/>
                      <a:pt x="730444" y="9941"/>
                      <a:pt x="725926" y="9037"/>
                    </a:cubicBezTo>
                    <a:cubicBezTo>
                      <a:pt x="722311" y="8133"/>
                      <a:pt x="720504" y="6326"/>
                      <a:pt x="715985" y="7230"/>
                    </a:cubicBezTo>
                    <a:cubicBezTo>
                      <a:pt x="717793" y="8133"/>
                      <a:pt x="721407" y="9941"/>
                      <a:pt x="723215" y="10844"/>
                    </a:cubicBezTo>
                    <a:cubicBezTo>
                      <a:pt x="717793" y="9037"/>
                      <a:pt x="708756" y="4518"/>
                      <a:pt x="702430" y="3615"/>
                    </a:cubicBezTo>
                    <a:cubicBezTo>
                      <a:pt x="695200" y="2711"/>
                      <a:pt x="694297" y="0"/>
                      <a:pt x="677126" y="0"/>
                    </a:cubicBezTo>
                    <a:cubicBezTo>
                      <a:pt x="664475" y="904"/>
                      <a:pt x="662667" y="5422"/>
                      <a:pt x="658149" y="7230"/>
                    </a:cubicBezTo>
                    <a:cubicBezTo>
                      <a:pt x="655438" y="8133"/>
                      <a:pt x="651823" y="7230"/>
                      <a:pt x="650016" y="8133"/>
                    </a:cubicBezTo>
                    <a:lnTo>
                      <a:pt x="660860" y="9941"/>
                    </a:lnTo>
                    <a:close/>
                    <a:moveTo>
                      <a:pt x="727733" y="141880"/>
                    </a:moveTo>
                    <a:lnTo>
                      <a:pt x="730444" y="140073"/>
                    </a:lnTo>
                    <a:cubicBezTo>
                      <a:pt x="732252" y="139169"/>
                      <a:pt x="731348" y="138265"/>
                      <a:pt x="733156" y="137362"/>
                    </a:cubicBezTo>
                    <a:cubicBezTo>
                      <a:pt x="734963" y="136458"/>
                      <a:pt x="740385" y="137362"/>
                      <a:pt x="743096" y="136458"/>
                    </a:cubicBezTo>
                    <a:cubicBezTo>
                      <a:pt x="745807" y="135554"/>
                      <a:pt x="744904" y="135554"/>
                      <a:pt x="747615" y="134651"/>
                    </a:cubicBezTo>
                    <a:cubicBezTo>
                      <a:pt x="749422" y="134651"/>
                      <a:pt x="751229" y="134651"/>
                      <a:pt x="753037" y="133747"/>
                    </a:cubicBezTo>
                    <a:cubicBezTo>
                      <a:pt x="757555" y="131940"/>
                      <a:pt x="771111" y="122903"/>
                      <a:pt x="775629" y="120191"/>
                    </a:cubicBezTo>
                    <a:cubicBezTo>
                      <a:pt x="780148" y="118384"/>
                      <a:pt x="792799" y="118384"/>
                      <a:pt x="797318" y="118384"/>
                    </a:cubicBezTo>
                    <a:cubicBezTo>
                      <a:pt x="796414" y="117480"/>
                      <a:pt x="797318" y="118384"/>
                      <a:pt x="796414" y="117480"/>
                    </a:cubicBezTo>
                    <a:cubicBezTo>
                      <a:pt x="794607" y="115673"/>
                      <a:pt x="791896" y="115673"/>
                      <a:pt x="789185" y="116577"/>
                    </a:cubicBezTo>
                    <a:cubicBezTo>
                      <a:pt x="786474" y="116577"/>
                      <a:pt x="783762" y="117480"/>
                      <a:pt x="781051" y="117480"/>
                    </a:cubicBezTo>
                    <a:cubicBezTo>
                      <a:pt x="781955" y="117480"/>
                      <a:pt x="797318" y="111155"/>
                      <a:pt x="798222" y="110251"/>
                    </a:cubicBezTo>
                    <a:cubicBezTo>
                      <a:pt x="789185" y="109347"/>
                      <a:pt x="784666" y="113866"/>
                      <a:pt x="778340" y="115673"/>
                    </a:cubicBezTo>
                    <a:lnTo>
                      <a:pt x="780148" y="112058"/>
                    </a:lnTo>
                    <a:cubicBezTo>
                      <a:pt x="771111" y="115673"/>
                      <a:pt x="755748" y="132843"/>
                      <a:pt x="746711" y="132843"/>
                    </a:cubicBezTo>
                    <a:cubicBezTo>
                      <a:pt x="750326" y="129228"/>
                      <a:pt x="760266" y="120191"/>
                      <a:pt x="762074" y="114769"/>
                    </a:cubicBezTo>
                    <a:cubicBezTo>
                      <a:pt x="756652" y="118384"/>
                      <a:pt x="749422" y="127421"/>
                      <a:pt x="743096" y="132843"/>
                    </a:cubicBezTo>
                    <a:cubicBezTo>
                      <a:pt x="747615" y="130132"/>
                      <a:pt x="754844" y="121095"/>
                      <a:pt x="756652" y="113866"/>
                    </a:cubicBezTo>
                    <a:cubicBezTo>
                      <a:pt x="752133" y="121095"/>
                      <a:pt x="744000" y="132843"/>
                      <a:pt x="736770" y="134651"/>
                    </a:cubicBezTo>
                    <a:cubicBezTo>
                      <a:pt x="741289" y="131036"/>
                      <a:pt x="749422" y="119288"/>
                      <a:pt x="750326" y="110251"/>
                    </a:cubicBezTo>
                    <a:cubicBezTo>
                      <a:pt x="744904" y="115673"/>
                      <a:pt x="743096" y="121095"/>
                      <a:pt x="739481" y="126517"/>
                    </a:cubicBezTo>
                    <a:cubicBezTo>
                      <a:pt x="738578" y="128325"/>
                      <a:pt x="736770" y="131036"/>
                      <a:pt x="734963" y="131940"/>
                    </a:cubicBezTo>
                    <a:cubicBezTo>
                      <a:pt x="737674" y="125614"/>
                      <a:pt x="737674" y="129228"/>
                      <a:pt x="742192" y="118384"/>
                    </a:cubicBezTo>
                    <a:cubicBezTo>
                      <a:pt x="741289" y="120191"/>
                      <a:pt x="740385" y="120191"/>
                      <a:pt x="739481" y="121999"/>
                    </a:cubicBezTo>
                    <a:cubicBezTo>
                      <a:pt x="737674" y="123806"/>
                      <a:pt x="731348" y="132843"/>
                      <a:pt x="731348" y="135554"/>
                    </a:cubicBezTo>
                    <a:cubicBezTo>
                      <a:pt x="734963" y="124710"/>
                      <a:pt x="736770" y="118384"/>
                      <a:pt x="735867" y="105732"/>
                    </a:cubicBezTo>
                    <a:cubicBezTo>
                      <a:pt x="734059" y="113866"/>
                      <a:pt x="733156" y="125614"/>
                      <a:pt x="729541" y="131940"/>
                    </a:cubicBezTo>
                    <a:cubicBezTo>
                      <a:pt x="728637" y="136458"/>
                      <a:pt x="727733" y="139169"/>
                      <a:pt x="727733" y="141880"/>
                    </a:cubicBezTo>
                    <a:lnTo>
                      <a:pt x="727733" y="141880"/>
                    </a:lnTo>
                    <a:close/>
                    <a:moveTo>
                      <a:pt x="671704" y="123806"/>
                    </a:moveTo>
                    <a:cubicBezTo>
                      <a:pt x="663571" y="121999"/>
                      <a:pt x="652727" y="111155"/>
                      <a:pt x="646401" y="107540"/>
                    </a:cubicBezTo>
                    <a:cubicBezTo>
                      <a:pt x="648208" y="112058"/>
                      <a:pt x="652727" y="117480"/>
                      <a:pt x="656341" y="119288"/>
                    </a:cubicBezTo>
                    <a:cubicBezTo>
                      <a:pt x="629231" y="114769"/>
                      <a:pt x="639171" y="118384"/>
                      <a:pt x="621097" y="117480"/>
                    </a:cubicBezTo>
                    <a:cubicBezTo>
                      <a:pt x="639171" y="118384"/>
                      <a:pt x="646401" y="120191"/>
                      <a:pt x="663571" y="123806"/>
                    </a:cubicBezTo>
                    <a:cubicBezTo>
                      <a:pt x="667186" y="124710"/>
                      <a:pt x="668993" y="125614"/>
                      <a:pt x="672608" y="126517"/>
                    </a:cubicBezTo>
                    <a:cubicBezTo>
                      <a:pt x="676223" y="127421"/>
                      <a:pt x="679837" y="127421"/>
                      <a:pt x="683452" y="128325"/>
                    </a:cubicBezTo>
                    <a:cubicBezTo>
                      <a:pt x="686163" y="129228"/>
                      <a:pt x="685260" y="129228"/>
                      <a:pt x="687067" y="130132"/>
                    </a:cubicBezTo>
                    <a:cubicBezTo>
                      <a:pt x="688874" y="131036"/>
                      <a:pt x="690682" y="130132"/>
                      <a:pt x="692489" y="131036"/>
                    </a:cubicBezTo>
                    <a:cubicBezTo>
                      <a:pt x="696104" y="131940"/>
                      <a:pt x="697911" y="133747"/>
                      <a:pt x="701526" y="134651"/>
                    </a:cubicBezTo>
                    <a:cubicBezTo>
                      <a:pt x="701526" y="134651"/>
                      <a:pt x="701526" y="133747"/>
                      <a:pt x="701526" y="133747"/>
                    </a:cubicBezTo>
                    <a:cubicBezTo>
                      <a:pt x="701526" y="133747"/>
                      <a:pt x="701526" y="133747"/>
                      <a:pt x="697008" y="130132"/>
                    </a:cubicBezTo>
                    <a:cubicBezTo>
                      <a:pt x="691586" y="126517"/>
                      <a:pt x="687067" y="120191"/>
                      <a:pt x="684356" y="119288"/>
                    </a:cubicBezTo>
                    <a:cubicBezTo>
                      <a:pt x="685260" y="122903"/>
                      <a:pt x="685260" y="121999"/>
                      <a:pt x="685260" y="123806"/>
                    </a:cubicBezTo>
                    <a:cubicBezTo>
                      <a:pt x="685260" y="123806"/>
                      <a:pt x="684356" y="122903"/>
                      <a:pt x="686163" y="127421"/>
                    </a:cubicBezTo>
                    <a:cubicBezTo>
                      <a:pt x="681645" y="124710"/>
                      <a:pt x="679837" y="122903"/>
                      <a:pt x="675319" y="120191"/>
                    </a:cubicBezTo>
                    <a:lnTo>
                      <a:pt x="678030" y="124710"/>
                    </a:lnTo>
                    <a:cubicBezTo>
                      <a:pt x="670801" y="120191"/>
                      <a:pt x="667186" y="115673"/>
                      <a:pt x="661764" y="109347"/>
                    </a:cubicBezTo>
                    <a:cubicBezTo>
                      <a:pt x="659956" y="107540"/>
                      <a:pt x="658149" y="105732"/>
                      <a:pt x="657245" y="103925"/>
                    </a:cubicBezTo>
                    <a:cubicBezTo>
                      <a:pt x="660860" y="111155"/>
                      <a:pt x="664475" y="119288"/>
                      <a:pt x="671704" y="123806"/>
                    </a:cubicBezTo>
                    <a:lnTo>
                      <a:pt x="671704" y="123806"/>
                    </a:lnTo>
                    <a:close/>
                    <a:moveTo>
                      <a:pt x="603927" y="127421"/>
                    </a:moveTo>
                    <a:lnTo>
                      <a:pt x="609349" y="126517"/>
                    </a:lnTo>
                    <a:cubicBezTo>
                      <a:pt x="608446" y="127421"/>
                      <a:pt x="608446" y="127421"/>
                      <a:pt x="608446" y="127421"/>
                    </a:cubicBezTo>
                    <a:cubicBezTo>
                      <a:pt x="605734" y="130132"/>
                      <a:pt x="602120" y="131036"/>
                      <a:pt x="599409" y="134651"/>
                    </a:cubicBezTo>
                    <a:lnTo>
                      <a:pt x="603927" y="133747"/>
                    </a:lnTo>
                    <a:cubicBezTo>
                      <a:pt x="602120" y="135554"/>
                      <a:pt x="598505" y="138265"/>
                      <a:pt x="596698" y="140976"/>
                    </a:cubicBezTo>
                    <a:cubicBezTo>
                      <a:pt x="599409" y="140073"/>
                      <a:pt x="604831" y="135554"/>
                      <a:pt x="606638" y="133747"/>
                    </a:cubicBezTo>
                    <a:cubicBezTo>
                      <a:pt x="608446" y="131940"/>
                      <a:pt x="609349" y="131940"/>
                      <a:pt x="611157" y="130132"/>
                    </a:cubicBezTo>
                    <a:cubicBezTo>
                      <a:pt x="612060" y="130132"/>
                      <a:pt x="612964" y="129228"/>
                      <a:pt x="612964" y="128325"/>
                    </a:cubicBezTo>
                    <a:cubicBezTo>
                      <a:pt x="613868" y="127421"/>
                      <a:pt x="612964" y="128325"/>
                      <a:pt x="612964" y="127421"/>
                    </a:cubicBezTo>
                    <a:cubicBezTo>
                      <a:pt x="613868" y="122903"/>
                      <a:pt x="611157" y="130132"/>
                      <a:pt x="612964" y="125614"/>
                    </a:cubicBezTo>
                    <a:cubicBezTo>
                      <a:pt x="624712" y="121999"/>
                      <a:pt x="639171" y="125614"/>
                      <a:pt x="651823" y="123806"/>
                    </a:cubicBezTo>
                    <a:cubicBezTo>
                      <a:pt x="642786" y="120191"/>
                      <a:pt x="638267" y="118384"/>
                      <a:pt x="627423" y="120191"/>
                    </a:cubicBezTo>
                    <a:cubicBezTo>
                      <a:pt x="617482" y="121999"/>
                      <a:pt x="611157" y="123806"/>
                      <a:pt x="603927" y="127421"/>
                    </a:cubicBezTo>
                    <a:lnTo>
                      <a:pt x="603927" y="127421"/>
                    </a:lnTo>
                    <a:close/>
                    <a:moveTo>
                      <a:pt x="605734" y="144591"/>
                    </a:moveTo>
                    <a:lnTo>
                      <a:pt x="615675" y="134651"/>
                    </a:lnTo>
                    <a:cubicBezTo>
                      <a:pt x="606638" y="134651"/>
                      <a:pt x="605734" y="135554"/>
                      <a:pt x="599409" y="142784"/>
                    </a:cubicBezTo>
                    <a:cubicBezTo>
                      <a:pt x="597601" y="144591"/>
                      <a:pt x="595794" y="145495"/>
                      <a:pt x="597601" y="148206"/>
                    </a:cubicBezTo>
                    <a:cubicBezTo>
                      <a:pt x="601216" y="150013"/>
                      <a:pt x="603023" y="146399"/>
                      <a:pt x="605734" y="144591"/>
                    </a:cubicBezTo>
                    <a:lnTo>
                      <a:pt x="605734" y="144591"/>
                    </a:lnTo>
                    <a:close/>
                    <a:moveTo>
                      <a:pt x="801836" y="143688"/>
                    </a:moveTo>
                    <a:cubicBezTo>
                      <a:pt x="800029" y="141880"/>
                      <a:pt x="798222" y="139169"/>
                      <a:pt x="796414" y="137362"/>
                    </a:cubicBezTo>
                    <a:cubicBezTo>
                      <a:pt x="796414" y="138265"/>
                      <a:pt x="804547" y="157243"/>
                      <a:pt x="805451" y="158147"/>
                    </a:cubicBezTo>
                    <a:lnTo>
                      <a:pt x="805451" y="150917"/>
                    </a:lnTo>
                    <a:cubicBezTo>
                      <a:pt x="805451" y="150917"/>
                      <a:pt x="806355" y="150917"/>
                      <a:pt x="806355" y="150013"/>
                    </a:cubicBezTo>
                    <a:cubicBezTo>
                      <a:pt x="808162" y="145495"/>
                      <a:pt x="799125" y="134651"/>
                      <a:pt x="796414" y="132843"/>
                    </a:cubicBezTo>
                    <a:lnTo>
                      <a:pt x="801836" y="143688"/>
                    </a:lnTo>
                    <a:close/>
                    <a:moveTo>
                      <a:pt x="725022" y="140073"/>
                    </a:moveTo>
                    <a:cubicBezTo>
                      <a:pt x="722311" y="138265"/>
                      <a:pt x="721407" y="137362"/>
                      <a:pt x="720504" y="134651"/>
                    </a:cubicBezTo>
                    <a:lnTo>
                      <a:pt x="719600" y="136458"/>
                    </a:lnTo>
                    <a:cubicBezTo>
                      <a:pt x="719600" y="136458"/>
                      <a:pt x="719600" y="136458"/>
                      <a:pt x="719600" y="136458"/>
                    </a:cubicBezTo>
                    <a:cubicBezTo>
                      <a:pt x="716889" y="133747"/>
                      <a:pt x="714178" y="131036"/>
                      <a:pt x="711467" y="128325"/>
                    </a:cubicBezTo>
                    <a:cubicBezTo>
                      <a:pt x="712370" y="131036"/>
                      <a:pt x="713274" y="131940"/>
                      <a:pt x="714178" y="134651"/>
                    </a:cubicBezTo>
                    <a:cubicBezTo>
                      <a:pt x="710563" y="132843"/>
                      <a:pt x="707852" y="129228"/>
                      <a:pt x="705141" y="128325"/>
                    </a:cubicBezTo>
                    <a:cubicBezTo>
                      <a:pt x="707852" y="131036"/>
                      <a:pt x="708756" y="135554"/>
                      <a:pt x="713274" y="137362"/>
                    </a:cubicBezTo>
                    <a:cubicBezTo>
                      <a:pt x="717793" y="140073"/>
                      <a:pt x="717793" y="137362"/>
                      <a:pt x="724119" y="139169"/>
                    </a:cubicBezTo>
                    <a:cubicBezTo>
                      <a:pt x="725926" y="140073"/>
                      <a:pt x="726830" y="140073"/>
                      <a:pt x="727733" y="140073"/>
                    </a:cubicBezTo>
                    <a:cubicBezTo>
                      <a:pt x="728637" y="136458"/>
                      <a:pt x="728637" y="130132"/>
                      <a:pt x="727733" y="125614"/>
                    </a:cubicBezTo>
                    <a:cubicBezTo>
                      <a:pt x="726830" y="130132"/>
                      <a:pt x="725022" y="130132"/>
                      <a:pt x="725022" y="140073"/>
                    </a:cubicBezTo>
                    <a:lnTo>
                      <a:pt x="725022" y="140073"/>
                    </a:lnTo>
                    <a:close/>
                    <a:moveTo>
                      <a:pt x="784666" y="121095"/>
                    </a:moveTo>
                    <a:cubicBezTo>
                      <a:pt x="790992" y="124710"/>
                      <a:pt x="790992" y="121999"/>
                      <a:pt x="800029" y="134651"/>
                    </a:cubicBezTo>
                    <a:lnTo>
                      <a:pt x="804547" y="140073"/>
                    </a:lnTo>
                    <a:cubicBezTo>
                      <a:pt x="804547" y="134651"/>
                      <a:pt x="798222" y="128325"/>
                      <a:pt x="795510" y="126517"/>
                    </a:cubicBezTo>
                    <a:lnTo>
                      <a:pt x="799125" y="128325"/>
                    </a:lnTo>
                    <a:cubicBezTo>
                      <a:pt x="798222" y="124710"/>
                      <a:pt x="797318" y="123806"/>
                      <a:pt x="793703" y="121999"/>
                    </a:cubicBezTo>
                    <a:cubicBezTo>
                      <a:pt x="790992" y="121999"/>
                      <a:pt x="786474" y="119288"/>
                      <a:pt x="784666" y="121095"/>
                    </a:cubicBezTo>
                    <a:lnTo>
                      <a:pt x="784666" y="121095"/>
                    </a:lnTo>
                    <a:close/>
                    <a:moveTo>
                      <a:pt x="709659" y="137362"/>
                    </a:moveTo>
                    <a:cubicBezTo>
                      <a:pt x="707852" y="134651"/>
                      <a:pt x="706045" y="133747"/>
                      <a:pt x="703334" y="131036"/>
                    </a:cubicBezTo>
                    <a:cubicBezTo>
                      <a:pt x="702430" y="129228"/>
                      <a:pt x="702430" y="129228"/>
                      <a:pt x="700622" y="127421"/>
                    </a:cubicBezTo>
                    <a:cubicBezTo>
                      <a:pt x="699719" y="126517"/>
                      <a:pt x="698815" y="124710"/>
                      <a:pt x="697008" y="123806"/>
                    </a:cubicBezTo>
                    <a:cubicBezTo>
                      <a:pt x="697911" y="127421"/>
                      <a:pt x="699719" y="130132"/>
                      <a:pt x="701526" y="131940"/>
                    </a:cubicBezTo>
                    <a:cubicBezTo>
                      <a:pt x="704237" y="135554"/>
                      <a:pt x="703334" y="136458"/>
                      <a:pt x="709659" y="137362"/>
                    </a:cubicBezTo>
                    <a:lnTo>
                      <a:pt x="709659" y="137362"/>
                    </a:lnTo>
                    <a:close/>
                    <a:moveTo>
                      <a:pt x="316552" y="480766"/>
                    </a:moveTo>
                    <a:cubicBezTo>
                      <a:pt x="283115" y="471729"/>
                      <a:pt x="259619" y="444618"/>
                      <a:pt x="241545" y="429255"/>
                    </a:cubicBezTo>
                    <a:cubicBezTo>
                      <a:pt x="233412" y="421122"/>
                      <a:pt x="227990" y="417507"/>
                      <a:pt x="219857" y="408470"/>
                    </a:cubicBezTo>
                    <a:cubicBezTo>
                      <a:pt x="214434" y="402144"/>
                      <a:pt x="207205" y="397626"/>
                      <a:pt x="201783" y="392204"/>
                    </a:cubicBezTo>
                    <a:cubicBezTo>
                      <a:pt x="193649" y="383167"/>
                      <a:pt x="186420" y="380456"/>
                      <a:pt x="178287" y="374130"/>
                    </a:cubicBezTo>
                    <a:cubicBezTo>
                      <a:pt x="173768" y="371419"/>
                      <a:pt x="169250" y="365997"/>
                      <a:pt x="161116" y="365093"/>
                    </a:cubicBezTo>
                    <a:cubicBezTo>
                      <a:pt x="167442" y="369611"/>
                      <a:pt x="163827" y="365997"/>
                      <a:pt x="170153" y="372322"/>
                    </a:cubicBezTo>
                    <a:cubicBezTo>
                      <a:pt x="172864" y="375034"/>
                      <a:pt x="175575" y="378648"/>
                      <a:pt x="179190" y="380456"/>
                    </a:cubicBezTo>
                    <a:cubicBezTo>
                      <a:pt x="181901" y="382263"/>
                      <a:pt x="195457" y="394011"/>
                      <a:pt x="197264" y="396722"/>
                    </a:cubicBezTo>
                    <a:cubicBezTo>
                      <a:pt x="199975" y="400337"/>
                      <a:pt x="201783" y="402144"/>
                      <a:pt x="205397" y="405759"/>
                    </a:cubicBezTo>
                    <a:cubicBezTo>
                      <a:pt x="208109" y="408470"/>
                      <a:pt x="210820" y="411181"/>
                      <a:pt x="213531" y="414796"/>
                    </a:cubicBezTo>
                    <a:lnTo>
                      <a:pt x="227086" y="427448"/>
                    </a:lnTo>
                    <a:cubicBezTo>
                      <a:pt x="253293" y="446425"/>
                      <a:pt x="269560" y="470825"/>
                      <a:pt x="316552" y="480766"/>
                    </a:cubicBezTo>
                    <a:lnTo>
                      <a:pt x="316552" y="480766"/>
                    </a:lnTo>
                    <a:close/>
                    <a:moveTo>
                      <a:pt x="307515" y="412085"/>
                    </a:moveTo>
                    <a:cubicBezTo>
                      <a:pt x="308419" y="412989"/>
                      <a:pt x="309322" y="413892"/>
                      <a:pt x="310226" y="415700"/>
                    </a:cubicBezTo>
                    <a:cubicBezTo>
                      <a:pt x="319263" y="423833"/>
                      <a:pt x="327396" y="437389"/>
                      <a:pt x="336433" y="445522"/>
                    </a:cubicBezTo>
                    <a:cubicBezTo>
                      <a:pt x="331915" y="435581"/>
                      <a:pt x="319263" y="422929"/>
                      <a:pt x="312937" y="412989"/>
                    </a:cubicBezTo>
                    <a:cubicBezTo>
                      <a:pt x="302093" y="395819"/>
                      <a:pt x="283115" y="385878"/>
                      <a:pt x="269560" y="371419"/>
                    </a:cubicBezTo>
                    <a:cubicBezTo>
                      <a:pt x="265041" y="366900"/>
                      <a:pt x="259619" y="363286"/>
                      <a:pt x="253293" y="359671"/>
                    </a:cubicBezTo>
                    <a:cubicBezTo>
                      <a:pt x="246064" y="354249"/>
                      <a:pt x="222568" y="347923"/>
                      <a:pt x="214434" y="346115"/>
                    </a:cubicBezTo>
                    <a:cubicBezTo>
                      <a:pt x="210820" y="346115"/>
                      <a:pt x="207205" y="345212"/>
                      <a:pt x="202686" y="347923"/>
                    </a:cubicBezTo>
                    <a:cubicBezTo>
                      <a:pt x="200879" y="348826"/>
                      <a:pt x="201783" y="347923"/>
                      <a:pt x="199975" y="349730"/>
                    </a:cubicBezTo>
                    <a:cubicBezTo>
                      <a:pt x="222568" y="337982"/>
                      <a:pt x="289441" y="391300"/>
                      <a:pt x="307515" y="412085"/>
                    </a:cubicBezTo>
                    <a:lnTo>
                      <a:pt x="307515" y="412085"/>
                    </a:lnTo>
                    <a:close/>
                    <a:moveTo>
                      <a:pt x="239738" y="459077"/>
                    </a:moveTo>
                    <a:cubicBezTo>
                      <a:pt x="237930" y="451848"/>
                      <a:pt x="227990" y="444618"/>
                      <a:pt x="221664" y="436485"/>
                    </a:cubicBezTo>
                    <a:cubicBezTo>
                      <a:pt x="218953" y="432870"/>
                      <a:pt x="205397" y="418411"/>
                      <a:pt x="201783" y="415700"/>
                    </a:cubicBezTo>
                    <a:cubicBezTo>
                      <a:pt x="197264" y="411181"/>
                      <a:pt x="179190" y="398530"/>
                      <a:pt x="171961" y="391300"/>
                    </a:cubicBezTo>
                    <a:cubicBezTo>
                      <a:pt x="164731" y="384974"/>
                      <a:pt x="162924" y="380456"/>
                      <a:pt x="159309" y="376841"/>
                    </a:cubicBezTo>
                    <a:cubicBezTo>
                      <a:pt x="154790" y="372322"/>
                      <a:pt x="133102" y="357863"/>
                      <a:pt x="124969" y="356960"/>
                    </a:cubicBezTo>
                    <a:lnTo>
                      <a:pt x="134909" y="364189"/>
                    </a:lnTo>
                    <a:cubicBezTo>
                      <a:pt x="136717" y="365997"/>
                      <a:pt x="152079" y="378648"/>
                      <a:pt x="154790" y="381359"/>
                    </a:cubicBezTo>
                    <a:cubicBezTo>
                      <a:pt x="163827" y="391300"/>
                      <a:pt x="185516" y="411181"/>
                      <a:pt x="197264" y="417507"/>
                    </a:cubicBezTo>
                    <a:cubicBezTo>
                      <a:pt x="200879" y="419315"/>
                      <a:pt x="209916" y="430159"/>
                      <a:pt x="213531" y="433774"/>
                    </a:cubicBezTo>
                    <a:cubicBezTo>
                      <a:pt x="225279" y="447329"/>
                      <a:pt x="220760" y="441003"/>
                      <a:pt x="229797" y="450040"/>
                    </a:cubicBezTo>
                    <a:lnTo>
                      <a:pt x="239738" y="459077"/>
                    </a:lnTo>
                    <a:close/>
                    <a:moveTo>
                      <a:pt x="362640" y="453655"/>
                    </a:moveTo>
                    <a:lnTo>
                      <a:pt x="372581" y="435581"/>
                    </a:lnTo>
                    <a:cubicBezTo>
                      <a:pt x="378907" y="422929"/>
                      <a:pt x="394270" y="388589"/>
                      <a:pt x="399692" y="374130"/>
                    </a:cubicBezTo>
                    <a:cubicBezTo>
                      <a:pt x="406921" y="356056"/>
                      <a:pt x="423188" y="296412"/>
                      <a:pt x="422284" y="281049"/>
                    </a:cubicBezTo>
                    <a:cubicBezTo>
                      <a:pt x="423188" y="285568"/>
                      <a:pt x="413247" y="320812"/>
                      <a:pt x="411440" y="328041"/>
                    </a:cubicBezTo>
                    <a:cubicBezTo>
                      <a:pt x="406921" y="343404"/>
                      <a:pt x="401499" y="356960"/>
                      <a:pt x="396981" y="372322"/>
                    </a:cubicBezTo>
                    <a:cubicBezTo>
                      <a:pt x="392462" y="385878"/>
                      <a:pt x="385233" y="400337"/>
                      <a:pt x="379811" y="413892"/>
                    </a:cubicBezTo>
                    <a:cubicBezTo>
                      <a:pt x="377100" y="421122"/>
                      <a:pt x="375292" y="428352"/>
                      <a:pt x="371677" y="434677"/>
                    </a:cubicBezTo>
                    <a:cubicBezTo>
                      <a:pt x="368063" y="439196"/>
                      <a:pt x="363544" y="447329"/>
                      <a:pt x="362640" y="453655"/>
                    </a:cubicBezTo>
                    <a:lnTo>
                      <a:pt x="362640" y="453655"/>
                    </a:lnTo>
                    <a:close/>
                    <a:moveTo>
                      <a:pt x="278597" y="341597"/>
                    </a:moveTo>
                    <a:cubicBezTo>
                      <a:pt x="282212" y="344308"/>
                      <a:pt x="278597" y="339789"/>
                      <a:pt x="288537" y="348826"/>
                    </a:cubicBezTo>
                    <a:cubicBezTo>
                      <a:pt x="302093" y="359671"/>
                      <a:pt x="302093" y="356960"/>
                      <a:pt x="315648" y="371419"/>
                    </a:cubicBezTo>
                    <a:cubicBezTo>
                      <a:pt x="318359" y="374130"/>
                      <a:pt x="321070" y="375937"/>
                      <a:pt x="323782" y="379552"/>
                    </a:cubicBezTo>
                    <a:cubicBezTo>
                      <a:pt x="327396" y="384071"/>
                      <a:pt x="335530" y="393107"/>
                      <a:pt x="338241" y="397626"/>
                    </a:cubicBezTo>
                    <a:cubicBezTo>
                      <a:pt x="340952" y="401241"/>
                      <a:pt x="342759" y="403952"/>
                      <a:pt x="345470" y="407567"/>
                    </a:cubicBezTo>
                    <a:cubicBezTo>
                      <a:pt x="341855" y="397626"/>
                      <a:pt x="328300" y="382263"/>
                      <a:pt x="321974" y="373226"/>
                    </a:cubicBezTo>
                    <a:cubicBezTo>
                      <a:pt x="319263" y="368708"/>
                      <a:pt x="312937" y="364189"/>
                      <a:pt x="309322" y="360574"/>
                    </a:cubicBezTo>
                    <a:cubicBezTo>
                      <a:pt x="306611" y="357863"/>
                      <a:pt x="293960" y="347923"/>
                      <a:pt x="290345" y="345212"/>
                    </a:cubicBezTo>
                    <a:cubicBezTo>
                      <a:pt x="284923" y="339789"/>
                      <a:pt x="284923" y="339789"/>
                      <a:pt x="278597" y="341597"/>
                    </a:cubicBezTo>
                    <a:lnTo>
                      <a:pt x="278597" y="341597"/>
                    </a:lnTo>
                    <a:close/>
                    <a:moveTo>
                      <a:pt x="249678" y="411181"/>
                    </a:moveTo>
                    <a:cubicBezTo>
                      <a:pt x="248775" y="408470"/>
                      <a:pt x="242449" y="402144"/>
                      <a:pt x="238834" y="397626"/>
                    </a:cubicBezTo>
                    <a:cubicBezTo>
                      <a:pt x="232508" y="390396"/>
                      <a:pt x="218953" y="381359"/>
                      <a:pt x="211723" y="375034"/>
                    </a:cubicBezTo>
                    <a:lnTo>
                      <a:pt x="196360" y="365997"/>
                    </a:lnTo>
                    <a:cubicBezTo>
                      <a:pt x="198168" y="367804"/>
                      <a:pt x="200879" y="369611"/>
                      <a:pt x="202686" y="371419"/>
                    </a:cubicBezTo>
                    <a:lnTo>
                      <a:pt x="216242" y="382263"/>
                    </a:lnTo>
                    <a:cubicBezTo>
                      <a:pt x="217145" y="383167"/>
                      <a:pt x="218049" y="384071"/>
                      <a:pt x="219857" y="384974"/>
                    </a:cubicBezTo>
                    <a:cubicBezTo>
                      <a:pt x="223471" y="388589"/>
                      <a:pt x="232508" y="397626"/>
                      <a:pt x="236123" y="400337"/>
                    </a:cubicBezTo>
                    <a:cubicBezTo>
                      <a:pt x="239738" y="402144"/>
                      <a:pt x="245160" y="408470"/>
                      <a:pt x="249678" y="411181"/>
                    </a:cubicBezTo>
                    <a:lnTo>
                      <a:pt x="249678" y="411181"/>
                    </a:lnTo>
                    <a:close/>
                    <a:moveTo>
                      <a:pt x="286730" y="537699"/>
                    </a:moveTo>
                    <a:cubicBezTo>
                      <a:pt x="284923" y="536795"/>
                      <a:pt x="274982" y="528662"/>
                      <a:pt x="274078" y="526854"/>
                    </a:cubicBezTo>
                    <a:cubicBezTo>
                      <a:pt x="280404" y="531373"/>
                      <a:pt x="288537" y="538602"/>
                      <a:pt x="298478" y="542217"/>
                    </a:cubicBezTo>
                    <a:cubicBezTo>
                      <a:pt x="294863" y="537699"/>
                      <a:pt x="285826" y="533180"/>
                      <a:pt x="280404" y="528662"/>
                    </a:cubicBezTo>
                    <a:cubicBezTo>
                      <a:pt x="275886" y="525951"/>
                      <a:pt x="265945" y="518721"/>
                      <a:pt x="261427" y="516010"/>
                    </a:cubicBezTo>
                    <a:cubicBezTo>
                      <a:pt x="262330" y="517817"/>
                      <a:pt x="270463" y="525951"/>
                      <a:pt x="273175" y="528662"/>
                    </a:cubicBezTo>
                    <a:cubicBezTo>
                      <a:pt x="275886" y="532277"/>
                      <a:pt x="279500" y="534988"/>
                      <a:pt x="286730" y="537699"/>
                    </a:cubicBezTo>
                    <a:lnTo>
                      <a:pt x="286730" y="537699"/>
                    </a:lnTo>
                    <a:close/>
                    <a:moveTo>
                      <a:pt x="273175" y="582883"/>
                    </a:moveTo>
                    <a:cubicBezTo>
                      <a:pt x="273175" y="582883"/>
                      <a:pt x="273175" y="581980"/>
                      <a:pt x="273175" y="582883"/>
                    </a:cubicBezTo>
                    <a:cubicBezTo>
                      <a:pt x="273175" y="584691"/>
                      <a:pt x="273175" y="582883"/>
                      <a:pt x="274078" y="582883"/>
                    </a:cubicBezTo>
                    <a:cubicBezTo>
                      <a:pt x="274078" y="582883"/>
                      <a:pt x="274078" y="582883"/>
                      <a:pt x="274078" y="582883"/>
                    </a:cubicBezTo>
                    <a:lnTo>
                      <a:pt x="274982" y="587402"/>
                    </a:lnTo>
                    <a:cubicBezTo>
                      <a:pt x="275886" y="588306"/>
                      <a:pt x="274982" y="589209"/>
                      <a:pt x="276789" y="591017"/>
                    </a:cubicBezTo>
                    <a:cubicBezTo>
                      <a:pt x="279500" y="582883"/>
                      <a:pt x="279500" y="575654"/>
                      <a:pt x="274982" y="568424"/>
                    </a:cubicBezTo>
                    <a:lnTo>
                      <a:pt x="271367" y="564810"/>
                    </a:lnTo>
                    <a:cubicBezTo>
                      <a:pt x="270463" y="563906"/>
                      <a:pt x="270463" y="563906"/>
                      <a:pt x="269560" y="563906"/>
                    </a:cubicBezTo>
                    <a:cubicBezTo>
                      <a:pt x="274982" y="572039"/>
                      <a:pt x="274078" y="563906"/>
                      <a:pt x="273175" y="582883"/>
                    </a:cubicBezTo>
                    <a:lnTo>
                      <a:pt x="273175" y="582883"/>
                    </a:lnTo>
                    <a:close/>
                    <a:moveTo>
                      <a:pt x="353603" y="670542"/>
                    </a:moveTo>
                    <a:cubicBezTo>
                      <a:pt x="355411" y="669638"/>
                      <a:pt x="360833" y="666023"/>
                      <a:pt x="362640" y="666023"/>
                    </a:cubicBezTo>
                    <a:cubicBezTo>
                      <a:pt x="365351" y="666023"/>
                      <a:pt x="368966" y="669638"/>
                      <a:pt x="370774" y="671446"/>
                    </a:cubicBezTo>
                    <a:cubicBezTo>
                      <a:pt x="369870" y="674157"/>
                      <a:pt x="368063" y="675964"/>
                      <a:pt x="366255" y="677771"/>
                    </a:cubicBezTo>
                    <a:cubicBezTo>
                      <a:pt x="365351" y="678675"/>
                      <a:pt x="360833" y="680483"/>
                      <a:pt x="358122" y="680483"/>
                    </a:cubicBezTo>
                    <a:cubicBezTo>
                      <a:pt x="356315" y="677771"/>
                      <a:pt x="353603" y="676868"/>
                      <a:pt x="353603" y="670542"/>
                    </a:cubicBezTo>
                    <a:lnTo>
                      <a:pt x="353603" y="670542"/>
                    </a:lnTo>
                    <a:close/>
                    <a:moveTo>
                      <a:pt x="352700" y="669638"/>
                    </a:moveTo>
                    <a:cubicBezTo>
                      <a:pt x="351796" y="674157"/>
                      <a:pt x="352700" y="677771"/>
                      <a:pt x="356315" y="679579"/>
                    </a:cubicBezTo>
                    <a:cubicBezTo>
                      <a:pt x="359026" y="681386"/>
                      <a:pt x="363544" y="681386"/>
                      <a:pt x="366255" y="679579"/>
                    </a:cubicBezTo>
                    <a:cubicBezTo>
                      <a:pt x="378003" y="671446"/>
                      <a:pt x="368063" y="666927"/>
                      <a:pt x="365351" y="663312"/>
                    </a:cubicBezTo>
                    <a:cubicBezTo>
                      <a:pt x="359929" y="664216"/>
                      <a:pt x="356315" y="666927"/>
                      <a:pt x="352700" y="669638"/>
                    </a:cubicBezTo>
                    <a:lnTo>
                      <a:pt x="352700" y="669638"/>
                    </a:lnTo>
                    <a:close/>
                    <a:moveTo>
                      <a:pt x="202686" y="603668"/>
                    </a:moveTo>
                    <a:cubicBezTo>
                      <a:pt x="204494" y="602765"/>
                      <a:pt x="203590" y="603668"/>
                      <a:pt x="205397" y="601861"/>
                    </a:cubicBezTo>
                    <a:cubicBezTo>
                      <a:pt x="206301" y="600957"/>
                      <a:pt x="206301" y="600054"/>
                      <a:pt x="206301" y="598246"/>
                    </a:cubicBezTo>
                    <a:lnTo>
                      <a:pt x="205397" y="607283"/>
                    </a:lnTo>
                    <a:lnTo>
                      <a:pt x="207205" y="604572"/>
                    </a:lnTo>
                    <a:lnTo>
                      <a:pt x="207205" y="609091"/>
                    </a:lnTo>
                    <a:cubicBezTo>
                      <a:pt x="208109" y="603668"/>
                      <a:pt x="206301" y="591017"/>
                      <a:pt x="204494" y="587402"/>
                    </a:cubicBezTo>
                    <a:cubicBezTo>
                      <a:pt x="203590" y="585595"/>
                      <a:pt x="203590" y="585595"/>
                      <a:pt x="203590" y="584691"/>
                    </a:cubicBezTo>
                    <a:cubicBezTo>
                      <a:pt x="203590" y="583787"/>
                      <a:pt x="203590" y="583787"/>
                      <a:pt x="202686" y="582883"/>
                    </a:cubicBezTo>
                    <a:cubicBezTo>
                      <a:pt x="201783" y="580172"/>
                      <a:pt x="202686" y="581980"/>
                      <a:pt x="200879" y="581076"/>
                    </a:cubicBezTo>
                    <a:cubicBezTo>
                      <a:pt x="200879" y="581980"/>
                      <a:pt x="199072" y="580172"/>
                      <a:pt x="200879" y="585595"/>
                    </a:cubicBezTo>
                    <a:cubicBezTo>
                      <a:pt x="205397" y="597343"/>
                      <a:pt x="202686" y="596439"/>
                      <a:pt x="202686" y="603668"/>
                    </a:cubicBezTo>
                    <a:lnTo>
                      <a:pt x="202686" y="603668"/>
                    </a:lnTo>
                    <a:close/>
                    <a:moveTo>
                      <a:pt x="238834" y="581076"/>
                    </a:moveTo>
                    <a:cubicBezTo>
                      <a:pt x="238834" y="591017"/>
                      <a:pt x="238834" y="596439"/>
                      <a:pt x="240642" y="605476"/>
                    </a:cubicBezTo>
                    <a:cubicBezTo>
                      <a:pt x="244256" y="598246"/>
                      <a:pt x="241545" y="588306"/>
                      <a:pt x="240642" y="581076"/>
                    </a:cubicBezTo>
                    <a:cubicBezTo>
                      <a:pt x="239738" y="581076"/>
                      <a:pt x="241545" y="579269"/>
                      <a:pt x="239738" y="582883"/>
                    </a:cubicBezTo>
                    <a:cubicBezTo>
                      <a:pt x="239738" y="577461"/>
                      <a:pt x="238834" y="579269"/>
                      <a:pt x="237027" y="577461"/>
                    </a:cubicBezTo>
                    <a:cubicBezTo>
                      <a:pt x="236123" y="575654"/>
                      <a:pt x="236123" y="575654"/>
                      <a:pt x="235219" y="574750"/>
                    </a:cubicBezTo>
                    <a:cubicBezTo>
                      <a:pt x="234316" y="573847"/>
                      <a:pt x="233412" y="572943"/>
                      <a:pt x="232508" y="572039"/>
                    </a:cubicBezTo>
                    <a:cubicBezTo>
                      <a:pt x="234316" y="574750"/>
                      <a:pt x="237027" y="580172"/>
                      <a:pt x="238834" y="581076"/>
                    </a:cubicBezTo>
                    <a:lnTo>
                      <a:pt x="238834" y="581076"/>
                    </a:lnTo>
                    <a:close/>
                    <a:moveTo>
                      <a:pt x="257812" y="541314"/>
                    </a:moveTo>
                    <a:cubicBezTo>
                      <a:pt x="249678" y="531373"/>
                      <a:pt x="250582" y="531373"/>
                      <a:pt x="241545" y="522336"/>
                    </a:cubicBezTo>
                    <a:lnTo>
                      <a:pt x="221664" y="497936"/>
                    </a:lnTo>
                    <a:cubicBezTo>
                      <a:pt x="223471" y="505166"/>
                      <a:pt x="248775" y="534084"/>
                      <a:pt x="254197" y="537699"/>
                    </a:cubicBezTo>
                    <a:cubicBezTo>
                      <a:pt x="256004" y="539506"/>
                      <a:pt x="256908" y="539506"/>
                      <a:pt x="257812" y="541314"/>
                    </a:cubicBezTo>
                    <a:lnTo>
                      <a:pt x="257812" y="541314"/>
                    </a:lnTo>
                    <a:close/>
                    <a:moveTo>
                      <a:pt x="262330" y="507877"/>
                    </a:moveTo>
                    <a:cubicBezTo>
                      <a:pt x="262330" y="507877"/>
                      <a:pt x="263234" y="507877"/>
                      <a:pt x="262330" y="505166"/>
                    </a:cubicBezTo>
                    <a:cubicBezTo>
                      <a:pt x="262330" y="505166"/>
                      <a:pt x="263234" y="506069"/>
                      <a:pt x="264138" y="506069"/>
                    </a:cubicBezTo>
                    <a:cubicBezTo>
                      <a:pt x="266849" y="506973"/>
                      <a:pt x="262330" y="506973"/>
                      <a:pt x="265041" y="506069"/>
                    </a:cubicBezTo>
                    <a:lnTo>
                      <a:pt x="265945" y="505166"/>
                    </a:lnTo>
                    <a:cubicBezTo>
                      <a:pt x="266849" y="506973"/>
                      <a:pt x="266849" y="506973"/>
                      <a:pt x="268656" y="507877"/>
                    </a:cubicBezTo>
                    <a:cubicBezTo>
                      <a:pt x="267752" y="505166"/>
                      <a:pt x="267752" y="506069"/>
                      <a:pt x="265945" y="504262"/>
                    </a:cubicBezTo>
                    <a:lnTo>
                      <a:pt x="262330" y="499743"/>
                    </a:lnTo>
                    <a:cubicBezTo>
                      <a:pt x="262330" y="500647"/>
                      <a:pt x="262330" y="501551"/>
                      <a:pt x="262330" y="502455"/>
                    </a:cubicBezTo>
                    <a:cubicBezTo>
                      <a:pt x="261427" y="501551"/>
                      <a:pt x="261427" y="500647"/>
                      <a:pt x="260523" y="499743"/>
                    </a:cubicBezTo>
                    <a:lnTo>
                      <a:pt x="258715" y="498840"/>
                    </a:lnTo>
                    <a:cubicBezTo>
                      <a:pt x="258715" y="498840"/>
                      <a:pt x="258715" y="498840"/>
                      <a:pt x="258715" y="498840"/>
                    </a:cubicBezTo>
                    <a:cubicBezTo>
                      <a:pt x="256908" y="497936"/>
                      <a:pt x="255101" y="495225"/>
                      <a:pt x="253293" y="493418"/>
                    </a:cubicBezTo>
                    <a:cubicBezTo>
                      <a:pt x="253293" y="496129"/>
                      <a:pt x="256004" y="499743"/>
                      <a:pt x="256908" y="501551"/>
                    </a:cubicBezTo>
                    <a:cubicBezTo>
                      <a:pt x="258715" y="504262"/>
                      <a:pt x="259619" y="506069"/>
                      <a:pt x="262330" y="507877"/>
                    </a:cubicBezTo>
                    <a:lnTo>
                      <a:pt x="262330" y="507877"/>
                    </a:lnTo>
                    <a:close/>
                    <a:moveTo>
                      <a:pt x="286730" y="623550"/>
                    </a:moveTo>
                    <a:cubicBezTo>
                      <a:pt x="286730" y="618128"/>
                      <a:pt x="285826" y="612705"/>
                      <a:pt x="284923" y="608187"/>
                    </a:cubicBezTo>
                    <a:lnTo>
                      <a:pt x="284019" y="607283"/>
                    </a:lnTo>
                    <a:lnTo>
                      <a:pt x="283115" y="594632"/>
                    </a:lnTo>
                    <a:cubicBezTo>
                      <a:pt x="283115" y="600054"/>
                      <a:pt x="282212" y="603668"/>
                      <a:pt x="282212" y="609994"/>
                    </a:cubicBezTo>
                    <a:cubicBezTo>
                      <a:pt x="282212" y="615416"/>
                      <a:pt x="282212" y="618128"/>
                      <a:pt x="284923" y="621742"/>
                    </a:cubicBezTo>
                    <a:lnTo>
                      <a:pt x="286730" y="623550"/>
                    </a:lnTo>
                    <a:close/>
                    <a:moveTo>
                      <a:pt x="306611" y="568424"/>
                    </a:moveTo>
                    <a:cubicBezTo>
                      <a:pt x="306611" y="566617"/>
                      <a:pt x="306611" y="567521"/>
                      <a:pt x="306611" y="565713"/>
                    </a:cubicBezTo>
                    <a:cubicBezTo>
                      <a:pt x="306611" y="565713"/>
                      <a:pt x="306611" y="565713"/>
                      <a:pt x="306611" y="564810"/>
                    </a:cubicBezTo>
                    <a:lnTo>
                      <a:pt x="307515" y="568424"/>
                    </a:lnTo>
                    <a:cubicBezTo>
                      <a:pt x="307515" y="563906"/>
                      <a:pt x="307515" y="559387"/>
                      <a:pt x="305708" y="555773"/>
                    </a:cubicBezTo>
                    <a:lnTo>
                      <a:pt x="304804" y="556676"/>
                    </a:lnTo>
                    <a:lnTo>
                      <a:pt x="303900" y="552158"/>
                    </a:lnTo>
                    <a:cubicBezTo>
                      <a:pt x="304804" y="560291"/>
                      <a:pt x="304804" y="561195"/>
                      <a:pt x="306611" y="568424"/>
                    </a:cubicBezTo>
                    <a:lnTo>
                      <a:pt x="306611" y="568424"/>
                    </a:lnTo>
                    <a:close/>
                    <a:moveTo>
                      <a:pt x="350892" y="666023"/>
                    </a:moveTo>
                    <a:cubicBezTo>
                      <a:pt x="353603" y="665120"/>
                      <a:pt x="350892" y="665120"/>
                      <a:pt x="355411" y="662409"/>
                    </a:cubicBezTo>
                    <a:cubicBezTo>
                      <a:pt x="357218" y="660601"/>
                      <a:pt x="358122" y="659698"/>
                      <a:pt x="359929" y="658794"/>
                    </a:cubicBezTo>
                    <a:cubicBezTo>
                      <a:pt x="356315" y="658794"/>
                      <a:pt x="355411" y="658794"/>
                      <a:pt x="353603" y="660601"/>
                    </a:cubicBezTo>
                    <a:cubicBezTo>
                      <a:pt x="351796" y="662409"/>
                      <a:pt x="349085" y="663312"/>
                      <a:pt x="350892" y="666023"/>
                    </a:cubicBezTo>
                    <a:lnTo>
                      <a:pt x="350892" y="666023"/>
                    </a:lnTo>
                    <a:close/>
                    <a:moveTo>
                      <a:pt x="261427" y="583787"/>
                    </a:moveTo>
                    <a:cubicBezTo>
                      <a:pt x="260523" y="581076"/>
                      <a:pt x="256004" y="575654"/>
                      <a:pt x="254197" y="574750"/>
                    </a:cubicBezTo>
                    <a:cubicBezTo>
                      <a:pt x="254197" y="577461"/>
                      <a:pt x="255101" y="578365"/>
                      <a:pt x="256908" y="580172"/>
                    </a:cubicBezTo>
                    <a:cubicBezTo>
                      <a:pt x="257812" y="581980"/>
                      <a:pt x="257812" y="582883"/>
                      <a:pt x="261427" y="583787"/>
                    </a:cubicBezTo>
                    <a:lnTo>
                      <a:pt x="261427" y="583787"/>
                    </a:lnTo>
                    <a:close/>
                    <a:moveTo>
                      <a:pt x="229797" y="595535"/>
                    </a:moveTo>
                    <a:cubicBezTo>
                      <a:pt x="229797" y="595535"/>
                      <a:pt x="231605" y="596439"/>
                      <a:pt x="227990" y="593728"/>
                    </a:cubicBezTo>
                    <a:lnTo>
                      <a:pt x="219857" y="586498"/>
                    </a:lnTo>
                    <a:cubicBezTo>
                      <a:pt x="220760" y="590113"/>
                      <a:pt x="223471" y="592824"/>
                      <a:pt x="226182" y="594632"/>
                    </a:cubicBezTo>
                    <a:cubicBezTo>
                      <a:pt x="229797" y="596439"/>
                      <a:pt x="229797" y="595535"/>
                      <a:pt x="229797" y="595535"/>
                    </a:cubicBezTo>
                    <a:lnTo>
                      <a:pt x="229797" y="595535"/>
                    </a:lnTo>
                    <a:close/>
                    <a:moveTo>
                      <a:pt x="344567" y="621742"/>
                    </a:moveTo>
                    <a:cubicBezTo>
                      <a:pt x="344567" y="621742"/>
                      <a:pt x="346374" y="619935"/>
                      <a:pt x="341855" y="622646"/>
                    </a:cubicBezTo>
                    <a:lnTo>
                      <a:pt x="329204" y="628972"/>
                    </a:lnTo>
                    <a:cubicBezTo>
                      <a:pt x="333722" y="628972"/>
                      <a:pt x="339144" y="627165"/>
                      <a:pt x="342759" y="624453"/>
                    </a:cubicBezTo>
                    <a:cubicBezTo>
                      <a:pt x="346374" y="622646"/>
                      <a:pt x="344567" y="621742"/>
                      <a:pt x="344567" y="621742"/>
                    </a:cubicBezTo>
                    <a:lnTo>
                      <a:pt x="344567" y="621742"/>
                    </a:lnTo>
                    <a:close/>
                    <a:moveTo>
                      <a:pt x="329204" y="614513"/>
                    </a:moveTo>
                    <a:cubicBezTo>
                      <a:pt x="329204" y="614513"/>
                      <a:pt x="327396" y="615416"/>
                      <a:pt x="331011" y="613609"/>
                    </a:cubicBezTo>
                    <a:lnTo>
                      <a:pt x="339144" y="609091"/>
                    </a:lnTo>
                    <a:cubicBezTo>
                      <a:pt x="336433" y="609091"/>
                      <a:pt x="332818" y="609994"/>
                      <a:pt x="331011" y="611802"/>
                    </a:cubicBezTo>
                    <a:cubicBezTo>
                      <a:pt x="328300" y="614513"/>
                      <a:pt x="329204" y="614513"/>
                      <a:pt x="329204" y="614513"/>
                    </a:cubicBezTo>
                    <a:lnTo>
                      <a:pt x="329204" y="614513"/>
                    </a:lnTo>
                    <a:close/>
                    <a:moveTo>
                      <a:pt x="343663" y="616320"/>
                    </a:moveTo>
                    <a:cubicBezTo>
                      <a:pt x="343663" y="616320"/>
                      <a:pt x="345470" y="615416"/>
                      <a:pt x="341855" y="617224"/>
                    </a:cubicBezTo>
                    <a:lnTo>
                      <a:pt x="332818" y="621742"/>
                    </a:lnTo>
                    <a:cubicBezTo>
                      <a:pt x="336433" y="621742"/>
                      <a:pt x="339144" y="620839"/>
                      <a:pt x="341855" y="619031"/>
                    </a:cubicBezTo>
                    <a:cubicBezTo>
                      <a:pt x="344567" y="617224"/>
                      <a:pt x="343663" y="616320"/>
                      <a:pt x="343663" y="616320"/>
                    </a:cubicBezTo>
                    <a:lnTo>
                      <a:pt x="343663" y="616320"/>
                    </a:lnTo>
                    <a:close/>
                    <a:moveTo>
                      <a:pt x="224375" y="552158"/>
                    </a:moveTo>
                    <a:cubicBezTo>
                      <a:pt x="220760" y="540410"/>
                      <a:pt x="220760" y="540410"/>
                      <a:pt x="216242" y="528662"/>
                    </a:cubicBezTo>
                    <a:lnTo>
                      <a:pt x="211723" y="513299"/>
                    </a:lnTo>
                    <a:cubicBezTo>
                      <a:pt x="210820" y="520528"/>
                      <a:pt x="218953" y="542217"/>
                      <a:pt x="222568" y="547639"/>
                    </a:cubicBezTo>
                    <a:cubicBezTo>
                      <a:pt x="223471" y="549447"/>
                      <a:pt x="223471" y="550350"/>
                      <a:pt x="224375" y="552158"/>
                    </a:cubicBezTo>
                    <a:lnTo>
                      <a:pt x="224375" y="552158"/>
                    </a:lnTo>
                    <a:close/>
                    <a:moveTo>
                      <a:pt x="1010590" y="576558"/>
                    </a:moveTo>
                    <a:lnTo>
                      <a:pt x="1011494" y="587402"/>
                    </a:lnTo>
                    <a:cubicBezTo>
                      <a:pt x="1016916" y="590113"/>
                      <a:pt x="1016012" y="589209"/>
                      <a:pt x="1021434" y="588306"/>
                    </a:cubicBezTo>
                    <a:cubicBezTo>
                      <a:pt x="1016012" y="587402"/>
                      <a:pt x="1016012" y="587402"/>
                      <a:pt x="1011494" y="585595"/>
                    </a:cubicBezTo>
                    <a:lnTo>
                      <a:pt x="1011494" y="572943"/>
                    </a:lnTo>
                    <a:lnTo>
                      <a:pt x="1021434" y="572943"/>
                    </a:lnTo>
                    <a:cubicBezTo>
                      <a:pt x="1023242" y="577461"/>
                      <a:pt x="1023242" y="573847"/>
                      <a:pt x="1024145" y="580172"/>
                    </a:cubicBezTo>
                    <a:cubicBezTo>
                      <a:pt x="1024145" y="581980"/>
                      <a:pt x="1024145" y="581980"/>
                      <a:pt x="1025049" y="582883"/>
                    </a:cubicBezTo>
                    <a:cubicBezTo>
                      <a:pt x="1026856" y="579269"/>
                      <a:pt x="1025953" y="572039"/>
                      <a:pt x="1021434" y="571135"/>
                    </a:cubicBezTo>
                    <a:cubicBezTo>
                      <a:pt x="1020531" y="571135"/>
                      <a:pt x="1015108" y="570232"/>
                      <a:pt x="1013301" y="570232"/>
                    </a:cubicBezTo>
                    <a:cubicBezTo>
                      <a:pt x="1010590" y="571135"/>
                      <a:pt x="1010590" y="572943"/>
                      <a:pt x="1010590" y="576558"/>
                    </a:cubicBezTo>
                    <a:lnTo>
                      <a:pt x="1010590" y="576558"/>
                    </a:lnTo>
                    <a:close/>
                    <a:moveTo>
                      <a:pt x="988901" y="570232"/>
                    </a:moveTo>
                    <a:cubicBezTo>
                      <a:pt x="1000649" y="566617"/>
                      <a:pt x="998842" y="566617"/>
                      <a:pt x="1002457" y="574750"/>
                    </a:cubicBezTo>
                    <a:lnTo>
                      <a:pt x="1004264" y="577461"/>
                    </a:lnTo>
                    <a:cubicBezTo>
                      <a:pt x="1004264" y="572943"/>
                      <a:pt x="1003360" y="570232"/>
                      <a:pt x="1000649" y="567521"/>
                    </a:cubicBezTo>
                    <a:cubicBezTo>
                      <a:pt x="995227" y="566617"/>
                      <a:pt x="987998" y="567521"/>
                      <a:pt x="987094" y="572039"/>
                    </a:cubicBezTo>
                    <a:cubicBezTo>
                      <a:pt x="987094" y="574750"/>
                      <a:pt x="987998" y="576558"/>
                      <a:pt x="988901" y="579269"/>
                    </a:cubicBezTo>
                    <a:cubicBezTo>
                      <a:pt x="989805" y="582883"/>
                      <a:pt x="990709" y="583787"/>
                      <a:pt x="993420" y="584691"/>
                    </a:cubicBezTo>
                    <a:cubicBezTo>
                      <a:pt x="992516" y="580172"/>
                      <a:pt x="988901" y="578365"/>
                      <a:pt x="988901" y="570232"/>
                    </a:cubicBezTo>
                    <a:lnTo>
                      <a:pt x="988901" y="570232"/>
                    </a:lnTo>
                    <a:close/>
                    <a:moveTo>
                      <a:pt x="971731" y="522336"/>
                    </a:moveTo>
                    <a:cubicBezTo>
                      <a:pt x="973538" y="524143"/>
                      <a:pt x="969924" y="522336"/>
                      <a:pt x="973538" y="523240"/>
                    </a:cubicBezTo>
                    <a:cubicBezTo>
                      <a:pt x="974442" y="523240"/>
                      <a:pt x="975346" y="523240"/>
                      <a:pt x="976250" y="523240"/>
                    </a:cubicBezTo>
                    <a:cubicBezTo>
                      <a:pt x="978057" y="523240"/>
                      <a:pt x="979864" y="523240"/>
                      <a:pt x="981672" y="523240"/>
                    </a:cubicBezTo>
                    <a:lnTo>
                      <a:pt x="974442" y="525951"/>
                    </a:lnTo>
                    <a:cubicBezTo>
                      <a:pt x="976250" y="527758"/>
                      <a:pt x="978057" y="525951"/>
                      <a:pt x="980768" y="526854"/>
                    </a:cubicBezTo>
                    <a:cubicBezTo>
                      <a:pt x="981672" y="525951"/>
                      <a:pt x="982575" y="525047"/>
                      <a:pt x="984383" y="524143"/>
                    </a:cubicBezTo>
                    <a:lnTo>
                      <a:pt x="981672" y="523240"/>
                    </a:lnTo>
                    <a:cubicBezTo>
                      <a:pt x="986190" y="522336"/>
                      <a:pt x="985287" y="521432"/>
                      <a:pt x="987998" y="519625"/>
                    </a:cubicBezTo>
                    <a:cubicBezTo>
                      <a:pt x="981672" y="521432"/>
                      <a:pt x="978057" y="522336"/>
                      <a:pt x="971731" y="522336"/>
                    </a:cubicBezTo>
                    <a:lnTo>
                      <a:pt x="971731" y="522336"/>
                    </a:lnTo>
                    <a:close/>
                    <a:moveTo>
                      <a:pt x="1033182" y="571135"/>
                    </a:moveTo>
                    <a:cubicBezTo>
                      <a:pt x="1034990" y="572943"/>
                      <a:pt x="1033182" y="572039"/>
                      <a:pt x="1033182" y="574750"/>
                    </a:cubicBezTo>
                    <a:cubicBezTo>
                      <a:pt x="1033182" y="576558"/>
                      <a:pt x="1034086" y="577461"/>
                      <a:pt x="1034086" y="578365"/>
                    </a:cubicBezTo>
                    <a:lnTo>
                      <a:pt x="1034086" y="571135"/>
                    </a:lnTo>
                    <a:lnTo>
                      <a:pt x="1042219" y="572039"/>
                    </a:lnTo>
                    <a:cubicBezTo>
                      <a:pt x="1043123" y="572943"/>
                      <a:pt x="1045834" y="579269"/>
                      <a:pt x="1045834" y="580172"/>
                    </a:cubicBezTo>
                    <a:cubicBezTo>
                      <a:pt x="1046738" y="570232"/>
                      <a:pt x="1043123" y="568424"/>
                      <a:pt x="1033182" y="571135"/>
                    </a:cubicBezTo>
                    <a:lnTo>
                      <a:pt x="1033182" y="571135"/>
                    </a:lnTo>
                    <a:close/>
                    <a:moveTo>
                      <a:pt x="1045834" y="548543"/>
                    </a:moveTo>
                    <a:cubicBezTo>
                      <a:pt x="1048545" y="553062"/>
                      <a:pt x="1056678" y="553062"/>
                      <a:pt x="1060293" y="547639"/>
                    </a:cubicBezTo>
                    <a:lnTo>
                      <a:pt x="1045834" y="548543"/>
                    </a:lnTo>
                    <a:close/>
                    <a:moveTo>
                      <a:pt x="1020531" y="516914"/>
                    </a:moveTo>
                    <a:cubicBezTo>
                      <a:pt x="1026856" y="515106"/>
                      <a:pt x="1029568" y="516010"/>
                      <a:pt x="1035893" y="516010"/>
                    </a:cubicBezTo>
                    <a:cubicBezTo>
                      <a:pt x="1034086" y="512395"/>
                      <a:pt x="1022338" y="513299"/>
                      <a:pt x="1020531" y="516914"/>
                    </a:cubicBezTo>
                    <a:lnTo>
                      <a:pt x="1020531" y="516914"/>
                    </a:lnTo>
                    <a:close/>
                    <a:moveTo>
                      <a:pt x="996131" y="513299"/>
                    </a:moveTo>
                    <a:cubicBezTo>
                      <a:pt x="997035" y="514203"/>
                      <a:pt x="995227" y="515106"/>
                      <a:pt x="998842" y="513299"/>
                    </a:cubicBezTo>
                    <a:cubicBezTo>
                      <a:pt x="999746" y="513299"/>
                      <a:pt x="1000649" y="512395"/>
                      <a:pt x="1002457" y="512395"/>
                    </a:cubicBezTo>
                    <a:cubicBezTo>
                      <a:pt x="1005168" y="512395"/>
                      <a:pt x="1008783" y="511492"/>
                      <a:pt x="1011494" y="511492"/>
                    </a:cubicBezTo>
                    <a:cubicBezTo>
                      <a:pt x="1006071" y="508780"/>
                      <a:pt x="999746" y="510588"/>
                      <a:pt x="996131" y="513299"/>
                    </a:cubicBezTo>
                    <a:lnTo>
                      <a:pt x="996131" y="513299"/>
                    </a:lnTo>
                    <a:close/>
                    <a:moveTo>
                      <a:pt x="1010590" y="564810"/>
                    </a:moveTo>
                    <a:lnTo>
                      <a:pt x="1011494" y="565713"/>
                    </a:lnTo>
                    <a:cubicBezTo>
                      <a:pt x="1018723" y="568424"/>
                      <a:pt x="1016916" y="564810"/>
                      <a:pt x="1021434" y="563906"/>
                    </a:cubicBezTo>
                    <a:cubicBezTo>
                      <a:pt x="1017820" y="563002"/>
                      <a:pt x="1013301" y="561195"/>
                      <a:pt x="1010590" y="564810"/>
                    </a:cubicBezTo>
                    <a:lnTo>
                      <a:pt x="1010590" y="564810"/>
                    </a:lnTo>
                    <a:close/>
                    <a:moveTo>
                      <a:pt x="1054871" y="560291"/>
                    </a:moveTo>
                    <a:cubicBezTo>
                      <a:pt x="1054871" y="560291"/>
                      <a:pt x="1054871" y="560291"/>
                      <a:pt x="1056678" y="561195"/>
                    </a:cubicBezTo>
                    <a:cubicBezTo>
                      <a:pt x="1056678" y="561195"/>
                      <a:pt x="1057582" y="561195"/>
                      <a:pt x="1057582" y="561195"/>
                    </a:cubicBezTo>
                    <a:cubicBezTo>
                      <a:pt x="1058486" y="561195"/>
                      <a:pt x="1059390" y="561195"/>
                      <a:pt x="1060293" y="561195"/>
                    </a:cubicBezTo>
                    <a:cubicBezTo>
                      <a:pt x="1060293" y="562098"/>
                      <a:pt x="1061197" y="563002"/>
                      <a:pt x="1061197" y="563906"/>
                    </a:cubicBezTo>
                    <a:cubicBezTo>
                      <a:pt x="1062101" y="565713"/>
                      <a:pt x="1061197" y="564810"/>
                      <a:pt x="1063004" y="566617"/>
                    </a:cubicBezTo>
                    <a:cubicBezTo>
                      <a:pt x="1063908" y="563002"/>
                      <a:pt x="1062101" y="561195"/>
                      <a:pt x="1060293" y="559387"/>
                    </a:cubicBezTo>
                    <a:lnTo>
                      <a:pt x="1054871" y="560291"/>
                    </a:lnTo>
                    <a:close/>
                    <a:moveTo>
                      <a:pt x="58999" y="492514"/>
                    </a:moveTo>
                    <a:cubicBezTo>
                      <a:pt x="58999" y="486188"/>
                      <a:pt x="69843" y="476247"/>
                      <a:pt x="76169" y="476247"/>
                    </a:cubicBezTo>
                    <a:cubicBezTo>
                      <a:pt x="79784" y="488899"/>
                      <a:pt x="66228" y="494321"/>
                      <a:pt x="58999" y="492514"/>
                    </a:cubicBezTo>
                    <a:lnTo>
                      <a:pt x="58999" y="492514"/>
                    </a:lnTo>
                    <a:close/>
                    <a:moveTo>
                      <a:pt x="55384" y="475344"/>
                    </a:moveTo>
                    <a:cubicBezTo>
                      <a:pt x="57191" y="474440"/>
                      <a:pt x="55384" y="475344"/>
                      <a:pt x="57191" y="474440"/>
                    </a:cubicBezTo>
                    <a:cubicBezTo>
                      <a:pt x="58095" y="473536"/>
                      <a:pt x="57191" y="474440"/>
                      <a:pt x="58999" y="472633"/>
                    </a:cubicBezTo>
                    <a:cubicBezTo>
                      <a:pt x="63517" y="469018"/>
                      <a:pt x="82495" y="466307"/>
                      <a:pt x="65325" y="478959"/>
                    </a:cubicBezTo>
                    <a:cubicBezTo>
                      <a:pt x="63517" y="479862"/>
                      <a:pt x="59902" y="483477"/>
                      <a:pt x="57191" y="483477"/>
                    </a:cubicBezTo>
                    <a:cubicBezTo>
                      <a:pt x="56288" y="483477"/>
                      <a:pt x="56288" y="483477"/>
                      <a:pt x="55384" y="483477"/>
                    </a:cubicBezTo>
                    <a:lnTo>
                      <a:pt x="54480" y="483477"/>
                    </a:lnTo>
                    <a:cubicBezTo>
                      <a:pt x="52673" y="480766"/>
                      <a:pt x="54480" y="478055"/>
                      <a:pt x="55384" y="475344"/>
                    </a:cubicBezTo>
                    <a:lnTo>
                      <a:pt x="55384" y="475344"/>
                    </a:lnTo>
                    <a:close/>
                    <a:moveTo>
                      <a:pt x="55384" y="475344"/>
                    </a:moveTo>
                    <a:cubicBezTo>
                      <a:pt x="52673" y="476247"/>
                      <a:pt x="51769" y="479862"/>
                      <a:pt x="51769" y="482573"/>
                    </a:cubicBezTo>
                    <a:cubicBezTo>
                      <a:pt x="51769" y="486188"/>
                      <a:pt x="53577" y="487092"/>
                      <a:pt x="58095" y="487995"/>
                    </a:cubicBezTo>
                    <a:cubicBezTo>
                      <a:pt x="57191" y="489803"/>
                      <a:pt x="56288" y="490707"/>
                      <a:pt x="58095" y="493418"/>
                    </a:cubicBezTo>
                    <a:cubicBezTo>
                      <a:pt x="62614" y="500647"/>
                      <a:pt x="69843" y="495225"/>
                      <a:pt x="73458" y="493418"/>
                    </a:cubicBezTo>
                    <a:cubicBezTo>
                      <a:pt x="77976" y="490707"/>
                      <a:pt x="79784" y="490707"/>
                      <a:pt x="80687" y="484381"/>
                    </a:cubicBezTo>
                    <a:cubicBezTo>
                      <a:pt x="81591" y="478959"/>
                      <a:pt x="80687" y="475344"/>
                      <a:pt x="76169" y="474440"/>
                    </a:cubicBezTo>
                    <a:cubicBezTo>
                      <a:pt x="75265" y="461788"/>
                      <a:pt x="58999" y="469018"/>
                      <a:pt x="55384" y="475344"/>
                    </a:cubicBezTo>
                    <a:lnTo>
                      <a:pt x="55384" y="475344"/>
                    </a:lnTo>
                    <a:close/>
                  </a:path>
                </a:pathLst>
              </a:custGeom>
              <a:solidFill>
                <a:srgbClr val="080808"/>
              </a:solidFill>
              <a:ln w="9025" cap="flat">
                <a:noFill/>
                <a:prstDash val="solid"/>
                <a:miter/>
              </a:ln>
            </p:spPr>
            <p:txBody>
              <a:bodyPr rtlCol="0" anchor="ctr"/>
              <a:lstStyle/>
              <a:p>
                <a:endParaRPr lang="zh-CN" altLang="en-US"/>
              </a:p>
            </p:txBody>
          </p:sp>
          <p:sp>
            <p:nvSpPr>
              <p:cNvPr id="1863" name="任意多边形: 形状 1862"/>
              <p:cNvSpPr/>
              <p:nvPr>
                <p:custDataLst>
                  <p:tags r:id="rId22"/>
                </p:custDataLst>
              </p:nvPr>
            </p:nvSpPr>
            <p:spPr>
              <a:xfrm>
                <a:off x="4478385" y="2460984"/>
                <a:ext cx="70488" cy="159954"/>
              </a:xfrm>
              <a:custGeom>
                <a:avLst/>
                <a:gdLst>
                  <a:gd name="connsiteX0" fmla="*/ 904 w 70488"/>
                  <a:gd name="connsiteY0" fmla="*/ 154532 h 159954"/>
                  <a:gd name="connsiteX1" fmla="*/ 904 w 70488"/>
                  <a:gd name="connsiteY1" fmla="*/ 154532 h 159954"/>
                  <a:gd name="connsiteX2" fmla="*/ 904 w 70488"/>
                  <a:gd name="connsiteY2" fmla="*/ 154532 h 159954"/>
                  <a:gd name="connsiteX3" fmla="*/ 904 w 70488"/>
                  <a:gd name="connsiteY3" fmla="*/ 154532 h 159954"/>
                  <a:gd name="connsiteX4" fmla="*/ 904 w 70488"/>
                  <a:gd name="connsiteY4" fmla="*/ 154532 h 159954"/>
                  <a:gd name="connsiteX5" fmla="*/ 904 w 70488"/>
                  <a:gd name="connsiteY5" fmla="*/ 150013 h 159954"/>
                  <a:gd name="connsiteX6" fmla="*/ 1807 w 70488"/>
                  <a:gd name="connsiteY6" fmla="*/ 146399 h 159954"/>
                  <a:gd name="connsiteX7" fmla="*/ 2711 w 70488"/>
                  <a:gd name="connsiteY7" fmla="*/ 146399 h 159954"/>
                  <a:gd name="connsiteX8" fmla="*/ 5422 w 70488"/>
                  <a:gd name="connsiteY8" fmla="*/ 149110 h 159954"/>
                  <a:gd name="connsiteX9" fmla="*/ 2711 w 70488"/>
                  <a:gd name="connsiteY9" fmla="*/ 151821 h 159954"/>
                  <a:gd name="connsiteX10" fmla="*/ 904 w 70488"/>
                  <a:gd name="connsiteY10" fmla="*/ 150013 h 159954"/>
                  <a:gd name="connsiteX11" fmla="*/ 904 w 70488"/>
                  <a:gd name="connsiteY11" fmla="*/ 150013 h 159954"/>
                  <a:gd name="connsiteX12" fmla="*/ 2711 w 70488"/>
                  <a:gd name="connsiteY12" fmla="*/ 140073 h 159954"/>
                  <a:gd name="connsiteX13" fmla="*/ 3615 w 70488"/>
                  <a:gd name="connsiteY13" fmla="*/ 135554 h 159954"/>
                  <a:gd name="connsiteX14" fmla="*/ 5422 w 70488"/>
                  <a:gd name="connsiteY14" fmla="*/ 138265 h 159954"/>
                  <a:gd name="connsiteX15" fmla="*/ 2711 w 70488"/>
                  <a:gd name="connsiteY15" fmla="*/ 140073 h 159954"/>
                  <a:gd name="connsiteX16" fmla="*/ 2711 w 70488"/>
                  <a:gd name="connsiteY16" fmla="*/ 140073 h 159954"/>
                  <a:gd name="connsiteX17" fmla="*/ 2711 w 70488"/>
                  <a:gd name="connsiteY17" fmla="*/ 140073 h 159954"/>
                  <a:gd name="connsiteX18" fmla="*/ 4518 w 70488"/>
                  <a:gd name="connsiteY18" fmla="*/ 130132 h 159954"/>
                  <a:gd name="connsiteX19" fmla="*/ 5422 w 70488"/>
                  <a:gd name="connsiteY19" fmla="*/ 126517 h 159954"/>
                  <a:gd name="connsiteX20" fmla="*/ 6326 w 70488"/>
                  <a:gd name="connsiteY20" fmla="*/ 128325 h 159954"/>
                  <a:gd name="connsiteX21" fmla="*/ 4518 w 70488"/>
                  <a:gd name="connsiteY21" fmla="*/ 130132 h 159954"/>
                  <a:gd name="connsiteX22" fmla="*/ 4518 w 70488"/>
                  <a:gd name="connsiteY22" fmla="*/ 130132 h 159954"/>
                  <a:gd name="connsiteX23" fmla="*/ 6326 w 70488"/>
                  <a:gd name="connsiteY23" fmla="*/ 115673 h 159954"/>
                  <a:gd name="connsiteX24" fmla="*/ 7230 w 70488"/>
                  <a:gd name="connsiteY24" fmla="*/ 112058 h 159954"/>
                  <a:gd name="connsiteX25" fmla="*/ 8133 w 70488"/>
                  <a:gd name="connsiteY25" fmla="*/ 112058 h 159954"/>
                  <a:gd name="connsiteX26" fmla="*/ 10844 w 70488"/>
                  <a:gd name="connsiteY26" fmla="*/ 114769 h 159954"/>
                  <a:gd name="connsiteX27" fmla="*/ 8133 w 70488"/>
                  <a:gd name="connsiteY27" fmla="*/ 117480 h 159954"/>
                  <a:gd name="connsiteX28" fmla="*/ 6326 w 70488"/>
                  <a:gd name="connsiteY28" fmla="*/ 115673 h 159954"/>
                  <a:gd name="connsiteX29" fmla="*/ 6326 w 70488"/>
                  <a:gd name="connsiteY29" fmla="*/ 115673 h 159954"/>
                  <a:gd name="connsiteX30" fmla="*/ 7230 w 70488"/>
                  <a:gd name="connsiteY30" fmla="*/ 106636 h 159954"/>
                  <a:gd name="connsiteX31" fmla="*/ 7230 w 70488"/>
                  <a:gd name="connsiteY31" fmla="*/ 106636 h 159954"/>
                  <a:gd name="connsiteX32" fmla="*/ 8133 w 70488"/>
                  <a:gd name="connsiteY32" fmla="*/ 102118 h 159954"/>
                  <a:gd name="connsiteX33" fmla="*/ 9941 w 70488"/>
                  <a:gd name="connsiteY33" fmla="*/ 104829 h 159954"/>
                  <a:gd name="connsiteX34" fmla="*/ 7230 w 70488"/>
                  <a:gd name="connsiteY34" fmla="*/ 106636 h 159954"/>
                  <a:gd name="connsiteX35" fmla="*/ 7230 w 70488"/>
                  <a:gd name="connsiteY35" fmla="*/ 106636 h 159954"/>
                  <a:gd name="connsiteX36" fmla="*/ 7230 w 70488"/>
                  <a:gd name="connsiteY36" fmla="*/ 106636 h 159954"/>
                  <a:gd name="connsiteX37" fmla="*/ 9037 w 70488"/>
                  <a:gd name="connsiteY37" fmla="*/ 96695 h 159954"/>
                  <a:gd name="connsiteX38" fmla="*/ 9941 w 70488"/>
                  <a:gd name="connsiteY38" fmla="*/ 93081 h 159954"/>
                  <a:gd name="connsiteX39" fmla="*/ 10844 w 70488"/>
                  <a:gd name="connsiteY39" fmla="*/ 94888 h 159954"/>
                  <a:gd name="connsiteX40" fmla="*/ 9037 w 70488"/>
                  <a:gd name="connsiteY40" fmla="*/ 96695 h 159954"/>
                  <a:gd name="connsiteX41" fmla="*/ 9037 w 70488"/>
                  <a:gd name="connsiteY41" fmla="*/ 96695 h 159954"/>
                  <a:gd name="connsiteX42" fmla="*/ 10844 w 70488"/>
                  <a:gd name="connsiteY42" fmla="*/ 80429 h 159954"/>
                  <a:gd name="connsiteX43" fmla="*/ 11748 w 70488"/>
                  <a:gd name="connsiteY43" fmla="*/ 76814 h 159954"/>
                  <a:gd name="connsiteX44" fmla="*/ 12652 w 70488"/>
                  <a:gd name="connsiteY44" fmla="*/ 76814 h 159954"/>
                  <a:gd name="connsiteX45" fmla="*/ 15363 w 70488"/>
                  <a:gd name="connsiteY45" fmla="*/ 79525 h 159954"/>
                  <a:gd name="connsiteX46" fmla="*/ 12652 w 70488"/>
                  <a:gd name="connsiteY46" fmla="*/ 82236 h 159954"/>
                  <a:gd name="connsiteX47" fmla="*/ 10844 w 70488"/>
                  <a:gd name="connsiteY47" fmla="*/ 80429 h 159954"/>
                  <a:gd name="connsiteX48" fmla="*/ 10844 w 70488"/>
                  <a:gd name="connsiteY48" fmla="*/ 80429 h 159954"/>
                  <a:gd name="connsiteX49" fmla="*/ 11748 w 70488"/>
                  <a:gd name="connsiteY49" fmla="*/ 71392 h 159954"/>
                  <a:gd name="connsiteX50" fmla="*/ 12652 w 70488"/>
                  <a:gd name="connsiteY50" fmla="*/ 66873 h 159954"/>
                  <a:gd name="connsiteX51" fmla="*/ 14459 w 70488"/>
                  <a:gd name="connsiteY51" fmla="*/ 69585 h 159954"/>
                  <a:gd name="connsiteX52" fmla="*/ 11748 w 70488"/>
                  <a:gd name="connsiteY52" fmla="*/ 71392 h 159954"/>
                  <a:gd name="connsiteX53" fmla="*/ 11748 w 70488"/>
                  <a:gd name="connsiteY53" fmla="*/ 71392 h 159954"/>
                  <a:gd name="connsiteX54" fmla="*/ 11748 w 70488"/>
                  <a:gd name="connsiteY54" fmla="*/ 71392 h 159954"/>
                  <a:gd name="connsiteX55" fmla="*/ 12652 w 70488"/>
                  <a:gd name="connsiteY55" fmla="*/ 61451 h 159954"/>
                  <a:gd name="connsiteX56" fmla="*/ 12652 w 70488"/>
                  <a:gd name="connsiteY56" fmla="*/ 56933 h 159954"/>
                  <a:gd name="connsiteX57" fmla="*/ 13555 w 70488"/>
                  <a:gd name="connsiteY57" fmla="*/ 58740 h 159954"/>
                  <a:gd name="connsiteX58" fmla="*/ 12652 w 70488"/>
                  <a:gd name="connsiteY58" fmla="*/ 61451 h 159954"/>
                  <a:gd name="connsiteX59" fmla="*/ 12652 w 70488"/>
                  <a:gd name="connsiteY59" fmla="*/ 61451 h 159954"/>
                  <a:gd name="connsiteX60" fmla="*/ 11748 w 70488"/>
                  <a:gd name="connsiteY60" fmla="*/ 51511 h 159954"/>
                  <a:gd name="connsiteX61" fmla="*/ 11748 w 70488"/>
                  <a:gd name="connsiteY61" fmla="*/ 46992 h 159954"/>
                  <a:gd name="connsiteX62" fmla="*/ 12652 w 70488"/>
                  <a:gd name="connsiteY62" fmla="*/ 46992 h 159954"/>
                  <a:gd name="connsiteX63" fmla="*/ 15363 w 70488"/>
                  <a:gd name="connsiteY63" fmla="*/ 49703 h 159954"/>
                  <a:gd name="connsiteX64" fmla="*/ 11748 w 70488"/>
                  <a:gd name="connsiteY64" fmla="*/ 51511 h 159954"/>
                  <a:gd name="connsiteX65" fmla="*/ 11748 w 70488"/>
                  <a:gd name="connsiteY65" fmla="*/ 51511 h 159954"/>
                  <a:gd name="connsiteX66" fmla="*/ 10844 w 70488"/>
                  <a:gd name="connsiteY66" fmla="*/ 41570 h 159954"/>
                  <a:gd name="connsiteX67" fmla="*/ 10844 w 70488"/>
                  <a:gd name="connsiteY67" fmla="*/ 37955 h 159954"/>
                  <a:gd name="connsiteX68" fmla="*/ 12652 w 70488"/>
                  <a:gd name="connsiteY68" fmla="*/ 37051 h 159954"/>
                  <a:gd name="connsiteX69" fmla="*/ 15363 w 70488"/>
                  <a:gd name="connsiteY69" fmla="*/ 39763 h 159954"/>
                  <a:gd name="connsiteX70" fmla="*/ 12652 w 70488"/>
                  <a:gd name="connsiteY70" fmla="*/ 42474 h 159954"/>
                  <a:gd name="connsiteX71" fmla="*/ 10844 w 70488"/>
                  <a:gd name="connsiteY71" fmla="*/ 41570 h 159954"/>
                  <a:gd name="connsiteX72" fmla="*/ 10844 w 70488"/>
                  <a:gd name="connsiteY72" fmla="*/ 41570 h 159954"/>
                  <a:gd name="connsiteX73" fmla="*/ 9037 w 70488"/>
                  <a:gd name="connsiteY73" fmla="*/ 27111 h 159954"/>
                  <a:gd name="connsiteX74" fmla="*/ 8133 w 70488"/>
                  <a:gd name="connsiteY74" fmla="*/ 23496 h 159954"/>
                  <a:gd name="connsiteX75" fmla="*/ 9037 w 70488"/>
                  <a:gd name="connsiteY75" fmla="*/ 25303 h 159954"/>
                  <a:gd name="connsiteX76" fmla="*/ 9037 w 70488"/>
                  <a:gd name="connsiteY76" fmla="*/ 27111 h 159954"/>
                  <a:gd name="connsiteX77" fmla="*/ 9037 w 70488"/>
                  <a:gd name="connsiteY77" fmla="*/ 27111 h 159954"/>
                  <a:gd name="connsiteX78" fmla="*/ 8133 w 70488"/>
                  <a:gd name="connsiteY78" fmla="*/ 18074 h 159954"/>
                  <a:gd name="connsiteX79" fmla="*/ 7230 w 70488"/>
                  <a:gd name="connsiteY79" fmla="*/ 13555 h 159954"/>
                  <a:gd name="connsiteX80" fmla="*/ 8133 w 70488"/>
                  <a:gd name="connsiteY80" fmla="*/ 13555 h 159954"/>
                  <a:gd name="connsiteX81" fmla="*/ 10844 w 70488"/>
                  <a:gd name="connsiteY81" fmla="*/ 16267 h 159954"/>
                  <a:gd name="connsiteX82" fmla="*/ 8133 w 70488"/>
                  <a:gd name="connsiteY82" fmla="*/ 18074 h 159954"/>
                  <a:gd name="connsiteX83" fmla="*/ 8133 w 70488"/>
                  <a:gd name="connsiteY83" fmla="*/ 18074 h 159954"/>
                  <a:gd name="connsiteX84" fmla="*/ 6326 w 70488"/>
                  <a:gd name="connsiteY84" fmla="*/ 7230 h 159954"/>
                  <a:gd name="connsiteX85" fmla="*/ 9037 w 70488"/>
                  <a:gd name="connsiteY85" fmla="*/ 3615 h 159954"/>
                  <a:gd name="connsiteX86" fmla="*/ 9941 w 70488"/>
                  <a:gd name="connsiteY86" fmla="*/ 5422 h 159954"/>
                  <a:gd name="connsiteX87" fmla="*/ 7230 w 70488"/>
                  <a:gd name="connsiteY87" fmla="*/ 8133 h 159954"/>
                  <a:gd name="connsiteX88" fmla="*/ 6326 w 70488"/>
                  <a:gd name="connsiteY88" fmla="*/ 7230 h 159954"/>
                  <a:gd name="connsiteX89" fmla="*/ 6326 w 70488"/>
                  <a:gd name="connsiteY89" fmla="*/ 7230 h 159954"/>
                  <a:gd name="connsiteX90" fmla="*/ 10844 w 70488"/>
                  <a:gd name="connsiteY90" fmla="*/ 2711 h 159954"/>
                  <a:gd name="connsiteX91" fmla="*/ 14459 w 70488"/>
                  <a:gd name="connsiteY91" fmla="*/ 0 h 159954"/>
                  <a:gd name="connsiteX92" fmla="*/ 14459 w 70488"/>
                  <a:gd name="connsiteY92" fmla="*/ 0 h 159954"/>
                  <a:gd name="connsiteX93" fmla="*/ 11748 w 70488"/>
                  <a:gd name="connsiteY93" fmla="*/ 2711 h 159954"/>
                  <a:gd name="connsiteX94" fmla="*/ 10844 w 70488"/>
                  <a:gd name="connsiteY94" fmla="*/ 2711 h 159954"/>
                  <a:gd name="connsiteX95" fmla="*/ 10844 w 70488"/>
                  <a:gd name="connsiteY95" fmla="*/ 2711 h 159954"/>
                  <a:gd name="connsiteX96" fmla="*/ 18978 w 70488"/>
                  <a:gd name="connsiteY96" fmla="*/ 904 h 159954"/>
                  <a:gd name="connsiteX97" fmla="*/ 23496 w 70488"/>
                  <a:gd name="connsiteY97" fmla="*/ 1807 h 159954"/>
                  <a:gd name="connsiteX98" fmla="*/ 21689 w 70488"/>
                  <a:gd name="connsiteY98" fmla="*/ 2711 h 159954"/>
                  <a:gd name="connsiteX99" fmla="*/ 18978 w 70488"/>
                  <a:gd name="connsiteY99" fmla="*/ 904 h 159954"/>
                  <a:gd name="connsiteX100" fmla="*/ 18978 w 70488"/>
                  <a:gd name="connsiteY100" fmla="*/ 904 h 159954"/>
                  <a:gd name="connsiteX101" fmla="*/ 34340 w 70488"/>
                  <a:gd name="connsiteY101" fmla="*/ 3615 h 159954"/>
                  <a:gd name="connsiteX102" fmla="*/ 36148 w 70488"/>
                  <a:gd name="connsiteY102" fmla="*/ 3615 h 159954"/>
                  <a:gd name="connsiteX103" fmla="*/ 37051 w 70488"/>
                  <a:gd name="connsiteY103" fmla="*/ 5422 h 159954"/>
                  <a:gd name="connsiteX104" fmla="*/ 34340 w 70488"/>
                  <a:gd name="connsiteY104" fmla="*/ 8133 h 159954"/>
                  <a:gd name="connsiteX105" fmla="*/ 31629 w 70488"/>
                  <a:gd name="connsiteY105" fmla="*/ 5422 h 159954"/>
                  <a:gd name="connsiteX106" fmla="*/ 34340 w 70488"/>
                  <a:gd name="connsiteY106" fmla="*/ 3615 h 159954"/>
                  <a:gd name="connsiteX107" fmla="*/ 34340 w 70488"/>
                  <a:gd name="connsiteY107" fmla="*/ 3615 h 159954"/>
                  <a:gd name="connsiteX108" fmla="*/ 42474 w 70488"/>
                  <a:gd name="connsiteY108" fmla="*/ 4518 h 159954"/>
                  <a:gd name="connsiteX109" fmla="*/ 46992 w 70488"/>
                  <a:gd name="connsiteY109" fmla="*/ 5422 h 159954"/>
                  <a:gd name="connsiteX110" fmla="*/ 46992 w 70488"/>
                  <a:gd name="connsiteY110" fmla="*/ 5422 h 159954"/>
                  <a:gd name="connsiteX111" fmla="*/ 44281 w 70488"/>
                  <a:gd name="connsiteY111" fmla="*/ 8133 h 159954"/>
                  <a:gd name="connsiteX112" fmla="*/ 41570 w 70488"/>
                  <a:gd name="connsiteY112" fmla="*/ 5422 h 159954"/>
                  <a:gd name="connsiteX113" fmla="*/ 42474 w 70488"/>
                  <a:gd name="connsiteY113" fmla="*/ 4518 h 159954"/>
                  <a:gd name="connsiteX114" fmla="*/ 42474 w 70488"/>
                  <a:gd name="connsiteY114" fmla="*/ 4518 h 159954"/>
                  <a:gd name="connsiteX115" fmla="*/ 50607 w 70488"/>
                  <a:gd name="connsiteY115" fmla="*/ 6326 h 159954"/>
                  <a:gd name="connsiteX116" fmla="*/ 55125 w 70488"/>
                  <a:gd name="connsiteY116" fmla="*/ 7230 h 159954"/>
                  <a:gd name="connsiteX117" fmla="*/ 53318 w 70488"/>
                  <a:gd name="connsiteY117" fmla="*/ 8133 h 159954"/>
                  <a:gd name="connsiteX118" fmla="*/ 50607 w 70488"/>
                  <a:gd name="connsiteY118" fmla="*/ 6326 h 159954"/>
                  <a:gd name="connsiteX119" fmla="*/ 50607 w 70488"/>
                  <a:gd name="connsiteY119" fmla="*/ 6326 h 159954"/>
                  <a:gd name="connsiteX120" fmla="*/ 65066 w 70488"/>
                  <a:gd name="connsiteY120" fmla="*/ 8133 h 159954"/>
                  <a:gd name="connsiteX121" fmla="*/ 68681 w 70488"/>
                  <a:gd name="connsiteY121" fmla="*/ 9037 h 159954"/>
                  <a:gd name="connsiteX122" fmla="*/ 68681 w 70488"/>
                  <a:gd name="connsiteY122" fmla="*/ 9941 h 159954"/>
                  <a:gd name="connsiteX123" fmla="*/ 65970 w 70488"/>
                  <a:gd name="connsiteY123" fmla="*/ 12652 h 159954"/>
                  <a:gd name="connsiteX124" fmla="*/ 63259 w 70488"/>
                  <a:gd name="connsiteY124" fmla="*/ 9941 h 159954"/>
                  <a:gd name="connsiteX125" fmla="*/ 65066 w 70488"/>
                  <a:gd name="connsiteY125" fmla="*/ 8133 h 159954"/>
                  <a:gd name="connsiteX126" fmla="*/ 65066 w 70488"/>
                  <a:gd name="connsiteY126" fmla="*/ 8133 h 159954"/>
                  <a:gd name="connsiteX127" fmla="*/ 70488 w 70488"/>
                  <a:gd name="connsiteY127" fmla="*/ 13555 h 159954"/>
                  <a:gd name="connsiteX128" fmla="*/ 69585 w 70488"/>
                  <a:gd name="connsiteY128" fmla="*/ 16267 h 159954"/>
                  <a:gd name="connsiteX129" fmla="*/ 69585 w 70488"/>
                  <a:gd name="connsiteY129" fmla="*/ 16267 h 159954"/>
                  <a:gd name="connsiteX130" fmla="*/ 70488 w 70488"/>
                  <a:gd name="connsiteY130" fmla="*/ 13555 h 159954"/>
                  <a:gd name="connsiteX131" fmla="*/ 70488 w 70488"/>
                  <a:gd name="connsiteY131" fmla="*/ 13555 h 159954"/>
                  <a:gd name="connsiteX132" fmla="*/ 67777 w 70488"/>
                  <a:gd name="connsiteY132" fmla="*/ 18074 h 159954"/>
                  <a:gd name="connsiteX133" fmla="*/ 65970 w 70488"/>
                  <a:gd name="connsiteY133" fmla="*/ 22592 h 159954"/>
                  <a:gd name="connsiteX134" fmla="*/ 64162 w 70488"/>
                  <a:gd name="connsiteY134" fmla="*/ 20785 h 159954"/>
                  <a:gd name="connsiteX135" fmla="*/ 66873 w 70488"/>
                  <a:gd name="connsiteY135" fmla="*/ 18074 h 159954"/>
                  <a:gd name="connsiteX136" fmla="*/ 67777 w 70488"/>
                  <a:gd name="connsiteY136" fmla="*/ 18074 h 159954"/>
                  <a:gd name="connsiteX137" fmla="*/ 67777 w 70488"/>
                  <a:gd name="connsiteY137" fmla="*/ 18074 h 159954"/>
                  <a:gd name="connsiteX138" fmla="*/ 65066 w 70488"/>
                  <a:gd name="connsiteY138" fmla="*/ 25303 h 159954"/>
                  <a:gd name="connsiteX139" fmla="*/ 64162 w 70488"/>
                  <a:gd name="connsiteY139" fmla="*/ 27111 h 159954"/>
                  <a:gd name="connsiteX140" fmla="*/ 63259 w 70488"/>
                  <a:gd name="connsiteY140" fmla="*/ 27111 h 159954"/>
                  <a:gd name="connsiteX141" fmla="*/ 60548 w 70488"/>
                  <a:gd name="connsiteY141" fmla="*/ 24400 h 159954"/>
                  <a:gd name="connsiteX142" fmla="*/ 63259 w 70488"/>
                  <a:gd name="connsiteY142" fmla="*/ 21689 h 159954"/>
                  <a:gd name="connsiteX143" fmla="*/ 65066 w 70488"/>
                  <a:gd name="connsiteY143" fmla="*/ 25303 h 159954"/>
                  <a:gd name="connsiteX144" fmla="*/ 65066 w 70488"/>
                  <a:gd name="connsiteY144" fmla="*/ 25303 h 159954"/>
                  <a:gd name="connsiteX145" fmla="*/ 58740 w 70488"/>
                  <a:gd name="connsiteY145" fmla="*/ 37955 h 159954"/>
                  <a:gd name="connsiteX146" fmla="*/ 56933 w 70488"/>
                  <a:gd name="connsiteY146" fmla="*/ 41570 h 159954"/>
                  <a:gd name="connsiteX147" fmla="*/ 56029 w 70488"/>
                  <a:gd name="connsiteY147" fmla="*/ 39763 h 159954"/>
                  <a:gd name="connsiteX148" fmla="*/ 58740 w 70488"/>
                  <a:gd name="connsiteY148" fmla="*/ 37955 h 159954"/>
                  <a:gd name="connsiteX149" fmla="*/ 58740 w 70488"/>
                  <a:gd name="connsiteY149" fmla="*/ 37955 h 159954"/>
                  <a:gd name="connsiteX150" fmla="*/ 58740 w 70488"/>
                  <a:gd name="connsiteY150" fmla="*/ 37955 h 159954"/>
                  <a:gd name="connsiteX151" fmla="*/ 55125 w 70488"/>
                  <a:gd name="connsiteY151" fmla="*/ 44281 h 159954"/>
                  <a:gd name="connsiteX152" fmla="*/ 53318 w 70488"/>
                  <a:gd name="connsiteY152" fmla="*/ 47896 h 159954"/>
                  <a:gd name="connsiteX153" fmla="*/ 53318 w 70488"/>
                  <a:gd name="connsiteY153" fmla="*/ 47896 h 159954"/>
                  <a:gd name="connsiteX154" fmla="*/ 50607 w 70488"/>
                  <a:gd name="connsiteY154" fmla="*/ 45185 h 159954"/>
                  <a:gd name="connsiteX155" fmla="*/ 53318 w 70488"/>
                  <a:gd name="connsiteY155" fmla="*/ 42474 h 159954"/>
                  <a:gd name="connsiteX156" fmla="*/ 55125 w 70488"/>
                  <a:gd name="connsiteY156" fmla="*/ 44281 h 159954"/>
                  <a:gd name="connsiteX157" fmla="*/ 55125 w 70488"/>
                  <a:gd name="connsiteY157" fmla="*/ 44281 h 159954"/>
                  <a:gd name="connsiteX158" fmla="*/ 51511 w 70488"/>
                  <a:gd name="connsiteY158" fmla="*/ 53318 h 159954"/>
                  <a:gd name="connsiteX159" fmla="*/ 51511 w 70488"/>
                  <a:gd name="connsiteY159" fmla="*/ 56933 h 159954"/>
                  <a:gd name="connsiteX160" fmla="*/ 50607 w 70488"/>
                  <a:gd name="connsiteY160" fmla="*/ 55125 h 159954"/>
                  <a:gd name="connsiteX161" fmla="*/ 51511 w 70488"/>
                  <a:gd name="connsiteY161" fmla="*/ 53318 h 159954"/>
                  <a:gd name="connsiteX162" fmla="*/ 51511 w 70488"/>
                  <a:gd name="connsiteY162" fmla="*/ 53318 h 159954"/>
                  <a:gd name="connsiteX163" fmla="*/ 52414 w 70488"/>
                  <a:gd name="connsiteY163" fmla="*/ 62355 h 159954"/>
                  <a:gd name="connsiteX164" fmla="*/ 53318 w 70488"/>
                  <a:gd name="connsiteY164" fmla="*/ 66873 h 159954"/>
                  <a:gd name="connsiteX165" fmla="*/ 50607 w 70488"/>
                  <a:gd name="connsiteY165" fmla="*/ 64162 h 159954"/>
                  <a:gd name="connsiteX166" fmla="*/ 52414 w 70488"/>
                  <a:gd name="connsiteY166" fmla="*/ 62355 h 159954"/>
                  <a:gd name="connsiteX167" fmla="*/ 52414 w 70488"/>
                  <a:gd name="connsiteY167" fmla="*/ 62355 h 159954"/>
                  <a:gd name="connsiteX168" fmla="*/ 54222 w 70488"/>
                  <a:gd name="connsiteY168" fmla="*/ 72296 h 159954"/>
                  <a:gd name="connsiteX169" fmla="*/ 55125 w 70488"/>
                  <a:gd name="connsiteY169" fmla="*/ 75910 h 159954"/>
                  <a:gd name="connsiteX170" fmla="*/ 53318 w 70488"/>
                  <a:gd name="connsiteY170" fmla="*/ 76814 h 159954"/>
                  <a:gd name="connsiteX171" fmla="*/ 50607 w 70488"/>
                  <a:gd name="connsiteY171" fmla="*/ 74103 h 159954"/>
                  <a:gd name="connsiteX172" fmla="*/ 54222 w 70488"/>
                  <a:gd name="connsiteY172" fmla="*/ 72296 h 159954"/>
                  <a:gd name="connsiteX173" fmla="*/ 54222 w 70488"/>
                  <a:gd name="connsiteY173" fmla="*/ 72296 h 159954"/>
                  <a:gd name="connsiteX174" fmla="*/ 54222 w 70488"/>
                  <a:gd name="connsiteY174" fmla="*/ 72296 h 159954"/>
                  <a:gd name="connsiteX175" fmla="*/ 56933 w 70488"/>
                  <a:gd name="connsiteY175" fmla="*/ 86755 h 159954"/>
                  <a:gd name="connsiteX176" fmla="*/ 57837 w 70488"/>
                  <a:gd name="connsiteY176" fmla="*/ 91273 h 159954"/>
                  <a:gd name="connsiteX177" fmla="*/ 57837 w 70488"/>
                  <a:gd name="connsiteY177" fmla="*/ 91273 h 159954"/>
                  <a:gd name="connsiteX178" fmla="*/ 55125 w 70488"/>
                  <a:gd name="connsiteY178" fmla="*/ 88562 h 159954"/>
                  <a:gd name="connsiteX179" fmla="*/ 56933 w 70488"/>
                  <a:gd name="connsiteY179" fmla="*/ 86755 h 159954"/>
                  <a:gd name="connsiteX180" fmla="*/ 56933 w 70488"/>
                  <a:gd name="connsiteY180" fmla="*/ 86755 h 159954"/>
                  <a:gd name="connsiteX181" fmla="*/ 58740 w 70488"/>
                  <a:gd name="connsiteY181" fmla="*/ 96695 h 159954"/>
                  <a:gd name="connsiteX182" fmla="*/ 59644 w 70488"/>
                  <a:gd name="connsiteY182" fmla="*/ 100310 h 159954"/>
                  <a:gd name="connsiteX183" fmla="*/ 57837 w 70488"/>
                  <a:gd name="connsiteY183" fmla="*/ 101214 h 159954"/>
                  <a:gd name="connsiteX184" fmla="*/ 55125 w 70488"/>
                  <a:gd name="connsiteY184" fmla="*/ 98503 h 159954"/>
                  <a:gd name="connsiteX185" fmla="*/ 57837 w 70488"/>
                  <a:gd name="connsiteY185" fmla="*/ 95792 h 159954"/>
                  <a:gd name="connsiteX186" fmla="*/ 58740 w 70488"/>
                  <a:gd name="connsiteY186" fmla="*/ 96695 h 159954"/>
                  <a:gd name="connsiteX187" fmla="*/ 58740 w 70488"/>
                  <a:gd name="connsiteY187" fmla="*/ 96695 h 159954"/>
                  <a:gd name="connsiteX188" fmla="*/ 60548 w 70488"/>
                  <a:gd name="connsiteY188" fmla="*/ 103021 h 159954"/>
                  <a:gd name="connsiteX189" fmla="*/ 61451 w 70488"/>
                  <a:gd name="connsiteY189" fmla="*/ 105732 h 159954"/>
                  <a:gd name="connsiteX190" fmla="*/ 60548 w 70488"/>
                  <a:gd name="connsiteY190" fmla="*/ 103925 h 159954"/>
                  <a:gd name="connsiteX191" fmla="*/ 60548 w 70488"/>
                  <a:gd name="connsiteY191" fmla="*/ 103021 h 159954"/>
                  <a:gd name="connsiteX192" fmla="*/ 60548 w 70488"/>
                  <a:gd name="connsiteY192" fmla="*/ 103021 h 159954"/>
                  <a:gd name="connsiteX193" fmla="*/ 62355 w 70488"/>
                  <a:gd name="connsiteY193" fmla="*/ 112058 h 159954"/>
                  <a:gd name="connsiteX194" fmla="*/ 62355 w 70488"/>
                  <a:gd name="connsiteY194" fmla="*/ 112058 h 159954"/>
                  <a:gd name="connsiteX195" fmla="*/ 63259 w 70488"/>
                  <a:gd name="connsiteY195" fmla="*/ 116577 h 159954"/>
                  <a:gd name="connsiteX196" fmla="*/ 63259 w 70488"/>
                  <a:gd name="connsiteY196" fmla="*/ 116577 h 159954"/>
                  <a:gd name="connsiteX197" fmla="*/ 60548 w 70488"/>
                  <a:gd name="connsiteY197" fmla="*/ 113866 h 159954"/>
                  <a:gd name="connsiteX198" fmla="*/ 62355 w 70488"/>
                  <a:gd name="connsiteY198" fmla="*/ 112058 h 159954"/>
                  <a:gd name="connsiteX199" fmla="*/ 62355 w 70488"/>
                  <a:gd name="connsiteY199" fmla="*/ 112058 h 159954"/>
                  <a:gd name="connsiteX200" fmla="*/ 63259 w 70488"/>
                  <a:gd name="connsiteY200" fmla="*/ 121999 h 159954"/>
                  <a:gd name="connsiteX201" fmla="*/ 64162 w 70488"/>
                  <a:gd name="connsiteY201" fmla="*/ 125614 h 159954"/>
                  <a:gd name="connsiteX202" fmla="*/ 62355 w 70488"/>
                  <a:gd name="connsiteY202" fmla="*/ 126517 h 159954"/>
                  <a:gd name="connsiteX203" fmla="*/ 59644 w 70488"/>
                  <a:gd name="connsiteY203" fmla="*/ 123806 h 159954"/>
                  <a:gd name="connsiteX204" fmla="*/ 62355 w 70488"/>
                  <a:gd name="connsiteY204" fmla="*/ 121095 h 159954"/>
                  <a:gd name="connsiteX205" fmla="*/ 63259 w 70488"/>
                  <a:gd name="connsiteY205" fmla="*/ 121999 h 159954"/>
                  <a:gd name="connsiteX206" fmla="*/ 63259 w 70488"/>
                  <a:gd name="connsiteY206" fmla="*/ 121999 h 159954"/>
                  <a:gd name="connsiteX207" fmla="*/ 65970 w 70488"/>
                  <a:gd name="connsiteY207" fmla="*/ 136458 h 159954"/>
                  <a:gd name="connsiteX208" fmla="*/ 66873 w 70488"/>
                  <a:gd name="connsiteY208" fmla="*/ 140976 h 159954"/>
                  <a:gd name="connsiteX209" fmla="*/ 65066 w 70488"/>
                  <a:gd name="connsiteY209" fmla="*/ 139169 h 159954"/>
                  <a:gd name="connsiteX210" fmla="*/ 65970 w 70488"/>
                  <a:gd name="connsiteY210" fmla="*/ 136458 h 159954"/>
                  <a:gd name="connsiteX211" fmla="*/ 65970 w 70488"/>
                  <a:gd name="connsiteY211" fmla="*/ 136458 h 159954"/>
                  <a:gd name="connsiteX212" fmla="*/ 66873 w 70488"/>
                  <a:gd name="connsiteY212" fmla="*/ 145495 h 159954"/>
                  <a:gd name="connsiteX213" fmla="*/ 67777 w 70488"/>
                  <a:gd name="connsiteY213" fmla="*/ 150013 h 159954"/>
                  <a:gd name="connsiteX214" fmla="*/ 66873 w 70488"/>
                  <a:gd name="connsiteY214" fmla="*/ 150013 h 159954"/>
                  <a:gd name="connsiteX215" fmla="*/ 64162 w 70488"/>
                  <a:gd name="connsiteY215" fmla="*/ 147302 h 159954"/>
                  <a:gd name="connsiteX216" fmla="*/ 66873 w 70488"/>
                  <a:gd name="connsiteY216" fmla="*/ 145495 h 159954"/>
                  <a:gd name="connsiteX217" fmla="*/ 66873 w 70488"/>
                  <a:gd name="connsiteY217" fmla="*/ 145495 h 159954"/>
                  <a:gd name="connsiteX218" fmla="*/ 66873 w 70488"/>
                  <a:gd name="connsiteY218" fmla="*/ 145495 h 159954"/>
                  <a:gd name="connsiteX219" fmla="*/ 69585 w 70488"/>
                  <a:gd name="connsiteY219" fmla="*/ 157243 h 159954"/>
                  <a:gd name="connsiteX220" fmla="*/ 69585 w 70488"/>
                  <a:gd name="connsiteY220" fmla="*/ 157243 h 159954"/>
                  <a:gd name="connsiteX221" fmla="*/ 69585 w 70488"/>
                  <a:gd name="connsiteY221" fmla="*/ 157243 h 159954"/>
                  <a:gd name="connsiteX222" fmla="*/ 68681 w 70488"/>
                  <a:gd name="connsiteY222" fmla="*/ 159954 h 159954"/>
                  <a:gd name="connsiteX223" fmla="*/ 65970 w 70488"/>
                  <a:gd name="connsiteY223" fmla="*/ 159954 h 159954"/>
                  <a:gd name="connsiteX224" fmla="*/ 65066 w 70488"/>
                  <a:gd name="connsiteY224" fmla="*/ 158147 h 159954"/>
                  <a:gd name="connsiteX225" fmla="*/ 67777 w 70488"/>
                  <a:gd name="connsiteY225" fmla="*/ 155436 h 159954"/>
                  <a:gd name="connsiteX226" fmla="*/ 69585 w 70488"/>
                  <a:gd name="connsiteY226" fmla="*/ 157243 h 159954"/>
                  <a:gd name="connsiteX227" fmla="*/ 69585 w 70488"/>
                  <a:gd name="connsiteY227" fmla="*/ 157243 h 159954"/>
                  <a:gd name="connsiteX228" fmla="*/ 58740 w 70488"/>
                  <a:gd name="connsiteY228" fmla="*/ 159954 h 159954"/>
                  <a:gd name="connsiteX229" fmla="*/ 56029 w 70488"/>
                  <a:gd name="connsiteY229" fmla="*/ 159954 h 159954"/>
                  <a:gd name="connsiteX230" fmla="*/ 55125 w 70488"/>
                  <a:gd name="connsiteY230" fmla="*/ 158147 h 159954"/>
                  <a:gd name="connsiteX231" fmla="*/ 57837 w 70488"/>
                  <a:gd name="connsiteY231" fmla="*/ 155436 h 159954"/>
                  <a:gd name="connsiteX232" fmla="*/ 60548 w 70488"/>
                  <a:gd name="connsiteY232" fmla="*/ 158147 h 159954"/>
                  <a:gd name="connsiteX233" fmla="*/ 58740 w 70488"/>
                  <a:gd name="connsiteY233" fmla="*/ 159954 h 159954"/>
                  <a:gd name="connsiteX234" fmla="*/ 58740 w 70488"/>
                  <a:gd name="connsiteY234" fmla="*/ 159954 h 159954"/>
                  <a:gd name="connsiteX235" fmla="*/ 49703 w 70488"/>
                  <a:gd name="connsiteY235" fmla="*/ 159954 h 159954"/>
                  <a:gd name="connsiteX236" fmla="*/ 47896 w 70488"/>
                  <a:gd name="connsiteY236" fmla="*/ 159954 h 159954"/>
                  <a:gd name="connsiteX237" fmla="*/ 46992 w 70488"/>
                  <a:gd name="connsiteY237" fmla="*/ 158147 h 159954"/>
                  <a:gd name="connsiteX238" fmla="*/ 49703 w 70488"/>
                  <a:gd name="connsiteY238" fmla="*/ 155436 h 159954"/>
                  <a:gd name="connsiteX239" fmla="*/ 52414 w 70488"/>
                  <a:gd name="connsiteY239" fmla="*/ 158147 h 159954"/>
                  <a:gd name="connsiteX240" fmla="*/ 49703 w 70488"/>
                  <a:gd name="connsiteY240" fmla="*/ 159954 h 159954"/>
                  <a:gd name="connsiteX241" fmla="*/ 49703 w 70488"/>
                  <a:gd name="connsiteY241" fmla="*/ 159954 h 159954"/>
                  <a:gd name="connsiteX242" fmla="*/ 40666 w 70488"/>
                  <a:gd name="connsiteY242" fmla="*/ 159954 h 159954"/>
                  <a:gd name="connsiteX243" fmla="*/ 38859 w 70488"/>
                  <a:gd name="connsiteY243" fmla="*/ 159954 h 159954"/>
                  <a:gd name="connsiteX244" fmla="*/ 37955 w 70488"/>
                  <a:gd name="connsiteY244" fmla="*/ 158147 h 159954"/>
                  <a:gd name="connsiteX245" fmla="*/ 40666 w 70488"/>
                  <a:gd name="connsiteY245" fmla="*/ 155436 h 159954"/>
                  <a:gd name="connsiteX246" fmla="*/ 43377 w 70488"/>
                  <a:gd name="connsiteY246" fmla="*/ 158147 h 159954"/>
                  <a:gd name="connsiteX247" fmla="*/ 40666 w 70488"/>
                  <a:gd name="connsiteY247" fmla="*/ 159954 h 159954"/>
                  <a:gd name="connsiteX248" fmla="*/ 40666 w 70488"/>
                  <a:gd name="connsiteY248" fmla="*/ 159954 h 159954"/>
                  <a:gd name="connsiteX249" fmla="*/ 31629 w 70488"/>
                  <a:gd name="connsiteY249" fmla="*/ 159954 h 159954"/>
                  <a:gd name="connsiteX250" fmla="*/ 29822 w 70488"/>
                  <a:gd name="connsiteY250" fmla="*/ 159954 h 159954"/>
                  <a:gd name="connsiteX251" fmla="*/ 28918 w 70488"/>
                  <a:gd name="connsiteY251" fmla="*/ 158147 h 159954"/>
                  <a:gd name="connsiteX252" fmla="*/ 31629 w 70488"/>
                  <a:gd name="connsiteY252" fmla="*/ 155436 h 159954"/>
                  <a:gd name="connsiteX253" fmla="*/ 34340 w 70488"/>
                  <a:gd name="connsiteY253" fmla="*/ 158147 h 159954"/>
                  <a:gd name="connsiteX254" fmla="*/ 31629 w 70488"/>
                  <a:gd name="connsiteY254" fmla="*/ 159954 h 159954"/>
                  <a:gd name="connsiteX255" fmla="*/ 31629 w 70488"/>
                  <a:gd name="connsiteY255" fmla="*/ 159954 h 159954"/>
                  <a:gd name="connsiteX256" fmla="*/ 22592 w 70488"/>
                  <a:gd name="connsiteY256" fmla="*/ 159954 h 159954"/>
                  <a:gd name="connsiteX257" fmla="*/ 20785 w 70488"/>
                  <a:gd name="connsiteY257" fmla="*/ 159954 h 159954"/>
                  <a:gd name="connsiteX258" fmla="*/ 19881 w 70488"/>
                  <a:gd name="connsiteY258" fmla="*/ 158147 h 159954"/>
                  <a:gd name="connsiteX259" fmla="*/ 22592 w 70488"/>
                  <a:gd name="connsiteY259" fmla="*/ 155436 h 159954"/>
                  <a:gd name="connsiteX260" fmla="*/ 25303 w 70488"/>
                  <a:gd name="connsiteY260" fmla="*/ 158147 h 159954"/>
                  <a:gd name="connsiteX261" fmla="*/ 22592 w 70488"/>
                  <a:gd name="connsiteY261" fmla="*/ 159954 h 159954"/>
                  <a:gd name="connsiteX262" fmla="*/ 22592 w 70488"/>
                  <a:gd name="connsiteY262" fmla="*/ 159954 h 159954"/>
                  <a:gd name="connsiteX263" fmla="*/ 13555 w 70488"/>
                  <a:gd name="connsiteY263" fmla="*/ 159954 h 159954"/>
                  <a:gd name="connsiteX264" fmla="*/ 11748 w 70488"/>
                  <a:gd name="connsiteY264" fmla="*/ 159954 h 159954"/>
                  <a:gd name="connsiteX265" fmla="*/ 10844 w 70488"/>
                  <a:gd name="connsiteY265" fmla="*/ 158147 h 159954"/>
                  <a:gd name="connsiteX266" fmla="*/ 13555 w 70488"/>
                  <a:gd name="connsiteY266" fmla="*/ 155436 h 159954"/>
                  <a:gd name="connsiteX267" fmla="*/ 16267 w 70488"/>
                  <a:gd name="connsiteY267" fmla="*/ 158147 h 159954"/>
                  <a:gd name="connsiteX268" fmla="*/ 13555 w 70488"/>
                  <a:gd name="connsiteY268" fmla="*/ 159954 h 159954"/>
                  <a:gd name="connsiteX269" fmla="*/ 13555 w 70488"/>
                  <a:gd name="connsiteY269" fmla="*/ 159954 h 159954"/>
                  <a:gd name="connsiteX270" fmla="*/ 3615 w 70488"/>
                  <a:gd name="connsiteY270" fmla="*/ 159954 h 159954"/>
                  <a:gd name="connsiteX271" fmla="*/ 1807 w 70488"/>
                  <a:gd name="connsiteY271" fmla="*/ 159954 h 159954"/>
                  <a:gd name="connsiteX272" fmla="*/ 0 w 70488"/>
                  <a:gd name="connsiteY272" fmla="*/ 158147 h 159954"/>
                  <a:gd name="connsiteX273" fmla="*/ 2711 w 70488"/>
                  <a:gd name="connsiteY273" fmla="*/ 155436 h 159954"/>
                  <a:gd name="connsiteX274" fmla="*/ 5422 w 70488"/>
                  <a:gd name="connsiteY274" fmla="*/ 158147 h 159954"/>
                  <a:gd name="connsiteX275" fmla="*/ 3615 w 70488"/>
                  <a:gd name="connsiteY275" fmla="*/ 159954 h 159954"/>
                  <a:gd name="connsiteX276" fmla="*/ 3615 w 70488"/>
                  <a:gd name="connsiteY276" fmla="*/ 159954 h 159954"/>
                  <a:gd name="connsiteX277" fmla="*/ 26207 w 70488"/>
                  <a:gd name="connsiteY277" fmla="*/ 3615 h 159954"/>
                  <a:gd name="connsiteX278" fmla="*/ 28918 w 70488"/>
                  <a:gd name="connsiteY278" fmla="*/ 6326 h 159954"/>
                  <a:gd name="connsiteX279" fmla="*/ 26207 w 70488"/>
                  <a:gd name="connsiteY279" fmla="*/ 9037 h 159954"/>
                  <a:gd name="connsiteX280" fmla="*/ 23496 w 70488"/>
                  <a:gd name="connsiteY280" fmla="*/ 6326 h 159954"/>
                  <a:gd name="connsiteX281" fmla="*/ 26207 w 70488"/>
                  <a:gd name="connsiteY281" fmla="*/ 3615 h 159954"/>
                  <a:gd name="connsiteX282" fmla="*/ 26207 w 70488"/>
                  <a:gd name="connsiteY282" fmla="*/ 3615 h 159954"/>
                  <a:gd name="connsiteX283" fmla="*/ 17170 w 70488"/>
                  <a:gd name="connsiteY283" fmla="*/ 3615 h 159954"/>
                  <a:gd name="connsiteX284" fmla="*/ 19881 w 70488"/>
                  <a:gd name="connsiteY284" fmla="*/ 6326 h 159954"/>
                  <a:gd name="connsiteX285" fmla="*/ 17170 w 70488"/>
                  <a:gd name="connsiteY285" fmla="*/ 9037 h 159954"/>
                  <a:gd name="connsiteX286" fmla="*/ 14459 w 70488"/>
                  <a:gd name="connsiteY286" fmla="*/ 6326 h 159954"/>
                  <a:gd name="connsiteX287" fmla="*/ 17170 w 70488"/>
                  <a:gd name="connsiteY287" fmla="*/ 3615 h 159954"/>
                  <a:gd name="connsiteX288" fmla="*/ 17170 w 70488"/>
                  <a:gd name="connsiteY288" fmla="*/ 3615 h 159954"/>
                  <a:gd name="connsiteX289" fmla="*/ 44281 w 70488"/>
                  <a:gd name="connsiteY289" fmla="*/ 62355 h 159954"/>
                  <a:gd name="connsiteX290" fmla="*/ 46992 w 70488"/>
                  <a:gd name="connsiteY290" fmla="*/ 65066 h 159954"/>
                  <a:gd name="connsiteX291" fmla="*/ 44281 w 70488"/>
                  <a:gd name="connsiteY291" fmla="*/ 67777 h 159954"/>
                  <a:gd name="connsiteX292" fmla="*/ 41570 w 70488"/>
                  <a:gd name="connsiteY292" fmla="*/ 65066 h 159954"/>
                  <a:gd name="connsiteX293" fmla="*/ 44281 w 70488"/>
                  <a:gd name="connsiteY293" fmla="*/ 62355 h 159954"/>
                  <a:gd name="connsiteX294" fmla="*/ 44281 w 70488"/>
                  <a:gd name="connsiteY294" fmla="*/ 62355 h 159954"/>
                  <a:gd name="connsiteX295" fmla="*/ 35244 w 70488"/>
                  <a:gd name="connsiteY295" fmla="*/ 62355 h 159954"/>
                  <a:gd name="connsiteX296" fmla="*/ 37955 w 70488"/>
                  <a:gd name="connsiteY296" fmla="*/ 65066 h 159954"/>
                  <a:gd name="connsiteX297" fmla="*/ 35244 w 70488"/>
                  <a:gd name="connsiteY297" fmla="*/ 67777 h 159954"/>
                  <a:gd name="connsiteX298" fmla="*/ 32533 w 70488"/>
                  <a:gd name="connsiteY298" fmla="*/ 65066 h 159954"/>
                  <a:gd name="connsiteX299" fmla="*/ 35244 w 70488"/>
                  <a:gd name="connsiteY299" fmla="*/ 62355 h 159954"/>
                  <a:gd name="connsiteX300" fmla="*/ 35244 w 70488"/>
                  <a:gd name="connsiteY300" fmla="*/ 62355 h 159954"/>
                  <a:gd name="connsiteX301" fmla="*/ 26207 w 70488"/>
                  <a:gd name="connsiteY301" fmla="*/ 62355 h 159954"/>
                  <a:gd name="connsiteX302" fmla="*/ 28918 w 70488"/>
                  <a:gd name="connsiteY302" fmla="*/ 65066 h 159954"/>
                  <a:gd name="connsiteX303" fmla="*/ 26207 w 70488"/>
                  <a:gd name="connsiteY303" fmla="*/ 67777 h 159954"/>
                  <a:gd name="connsiteX304" fmla="*/ 23496 w 70488"/>
                  <a:gd name="connsiteY304" fmla="*/ 65066 h 159954"/>
                  <a:gd name="connsiteX305" fmla="*/ 26207 w 70488"/>
                  <a:gd name="connsiteY305" fmla="*/ 62355 h 159954"/>
                  <a:gd name="connsiteX306" fmla="*/ 26207 w 70488"/>
                  <a:gd name="connsiteY306" fmla="*/ 62355 h 159954"/>
                  <a:gd name="connsiteX307" fmla="*/ 17170 w 70488"/>
                  <a:gd name="connsiteY307" fmla="*/ 62355 h 159954"/>
                  <a:gd name="connsiteX308" fmla="*/ 19881 w 70488"/>
                  <a:gd name="connsiteY308" fmla="*/ 65066 h 159954"/>
                  <a:gd name="connsiteX309" fmla="*/ 17170 w 70488"/>
                  <a:gd name="connsiteY309" fmla="*/ 67777 h 159954"/>
                  <a:gd name="connsiteX310" fmla="*/ 14459 w 70488"/>
                  <a:gd name="connsiteY310" fmla="*/ 65066 h 159954"/>
                  <a:gd name="connsiteX311" fmla="*/ 17170 w 70488"/>
                  <a:gd name="connsiteY311" fmla="*/ 62355 h 159954"/>
                  <a:gd name="connsiteX312" fmla="*/ 17170 w 70488"/>
                  <a:gd name="connsiteY312" fmla="*/ 62355 h 159954"/>
                  <a:gd name="connsiteX313" fmla="*/ 48800 w 70488"/>
                  <a:gd name="connsiteY313" fmla="*/ 56933 h 159954"/>
                  <a:gd name="connsiteX314" fmla="*/ 51511 w 70488"/>
                  <a:gd name="connsiteY314" fmla="*/ 59644 h 159954"/>
                  <a:gd name="connsiteX315" fmla="*/ 48800 w 70488"/>
                  <a:gd name="connsiteY315" fmla="*/ 62355 h 159954"/>
                  <a:gd name="connsiteX316" fmla="*/ 46088 w 70488"/>
                  <a:gd name="connsiteY316" fmla="*/ 59644 h 159954"/>
                  <a:gd name="connsiteX317" fmla="*/ 48800 w 70488"/>
                  <a:gd name="connsiteY317" fmla="*/ 56933 h 159954"/>
                  <a:gd name="connsiteX318" fmla="*/ 48800 w 70488"/>
                  <a:gd name="connsiteY318" fmla="*/ 56933 h 159954"/>
                  <a:gd name="connsiteX319" fmla="*/ 39763 w 70488"/>
                  <a:gd name="connsiteY319" fmla="*/ 56933 h 159954"/>
                  <a:gd name="connsiteX320" fmla="*/ 42474 w 70488"/>
                  <a:gd name="connsiteY320" fmla="*/ 59644 h 159954"/>
                  <a:gd name="connsiteX321" fmla="*/ 39763 w 70488"/>
                  <a:gd name="connsiteY321" fmla="*/ 62355 h 159954"/>
                  <a:gd name="connsiteX322" fmla="*/ 37051 w 70488"/>
                  <a:gd name="connsiteY322" fmla="*/ 59644 h 159954"/>
                  <a:gd name="connsiteX323" fmla="*/ 39763 w 70488"/>
                  <a:gd name="connsiteY323" fmla="*/ 56933 h 159954"/>
                  <a:gd name="connsiteX324" fmla="*/ 39763 w 70488"/>
                  <a:gd name="connsiteY324" fmla="*/ 56933 h 159954"/>
                  <a:gd name="connsiteX325" fmla="*/ 30726 w 70488"/>
                  <a:gd name="connsiteY325" fmla="*/ 56933 h 159954"/>
                  <a:gd name="connsiteX326" fmla="*/ 33437 w 70488"/>
                  <a:gd name="connsiteY326" fmla="*/ 59644 h 159954"/>
                  <a:gd name="connsiteX327" fmla="*/ 30726 w 70488"/>
                  <a:gd name="connsiteY327" fmla="*/ 62355 h 159954"/>
                  <a:gd name="connsiteX328" fmla="*/ 28015 w 70488"/>
                  <a:gd name="connsiteY328" fmla="*/ 59644 h 159954"/>
                  <a:gd name="connsiteX329" fmla="*/ 30726 w 70488"/>
                  <a:gd name="connsiteY329" fmla="*/ 56933 h 159954"/>
                  <a:gd name="connsiteX330" fmla="*/ 30726 w 70488"/>
                  <a:gd name="connsiteY330" fmla="*/ 56933 h 159954"/>
                  <a:gd name="connsiteX331" fmla="*/ 21689 w 70488"/>
                  <a:gd name="connsiteY331" fmla="*/ 56933 h 159954"/>
                  <a:gd name="connsiteX332" fmla="*/ 24400 w 70488"/>
                  <a:gd name="connsiteY332" fmla="*/ 59644 h 159954"/>
                  <a:gd name="connsiteX333" fmla="*/ 21689 w 70488"/>
                  <a:gd name="connsiteY333" fmla="*/ 62355 h 159954"/>
                  <a:gd name="connsiteX334" fmla="*/ 18978 w 70488"/>
                  <a:gd name="connsiteY334" fmla="*/ 59644 h 159954"/>
                  <a:gd name="connsiteX335" fmla="*/ 21689 w 70488"/>
                  <a:gd name="connsiteY335" fmla="*/ 56933 h 159954"/>
                  <a:gd name="connsiteX336" fmla="*/ 21689 w 70488"/>
                  <a:gd name="connsiteY336" fmla="*/ 56933 h 159954"/>
                  <a:gd name="connsiteX337" fmla="*/ 44281 w 70488"/>
                  <a:gd name="connsiteY337" fmla="*/ 52414 h 159954"/>
                  <a:gd name="connsiteX338" fmla="*/ 46992 w 70488"/>
                  <a:gd name="connsiteY338" fmla="*/ 55125 h 159954"/>
                  <a:gd name="connsiteX339" fmla="*/ 44281 w 70488"/>
                  <a:gd name="connsiteY339" fmla="*/ 56933 h 159954"/>
                  <a:gd name="connsiteX340" fmla="*/ 41570 w 70488"/>
                  <a:gd name="connsiteY340" fmla="*/ 55125 h 159954"/>
                  <a:gd name="connsiteX341" fmla="*/ 44281 w 70488"/>
                  <a:gd name="connsiteY341" fmla="*/ 52414 h 159954"/>
                  <a:gd name="connsiteX342" fmla="*/ 44281 w 70488"/>
                  <a:gd name="connsiteY342" fmla="*/ 52414 h 159954"/>
                  <a:gd name="connsiteX343" fmla="*/ 35244 w 70488"/>
                  <a:gd name="connsiteY343" fmla="*/ 52414 h 159954"/>
                  <a:gd name="connsiteX344" fmla="*/ 37955 w 70488"/>
                  <a:gd name="connsiteY344" fmla="*/ 55125 h 159954"/>
                  <a:gd name="connsiteX345" fmla="*/ 35244 w 70488"/>
                  <a:gd name="connsiteY345" fmla="*/ 56933 h 159954"/>
                  <a:gd name="connsiteX346" fmla="*/ 32533 w 70488"/>
                  <a:gd name="connsiteY346" fmla="*/ 55125 h 159954"/>
                  <a:gd name="connsiteX347" fmla="*/ 35244 w 70488"/>
                  <a:gd name="connsiteY347" fmla="*/ 52414 h 159954"/>
                  <a:gd name="connsiteX348" fmla="*/ 35244 w 70488"/>
                  <a:gd name="connsiteY348" fmla="*/ 52414 h 159954"/>
                  <a:gd name="connsiteX349" fmla="*/ 26207 w 70488"/>
                  <a:gd name="connsiteY349" fmla="*/ 52414 h 159954"/>
                  <a:gd name="connsiteX350" fmla="*/ 28918 w 70488"/>
                  <a:gd name="connsiteY350" fmla="*/ 55125 h 159954"/>
                  <a:gd name="connsiteX351" fmla="*/ 26207 w 70488"/>
                  <a:gd name="connsiteY351" fmla="*/ 56933 h 159954"/>
                  <a:gd name="connsiteX352" fmla="*/ 23496 w 70488"/>
                  <a:gd name="connsiteY352" fmla="*/ 55125 h 159954"/>
                  <a:gd name="connsiteX353" fmla="*/ 26207 w 70488"/>
                  <a:gd name="connsiteY353" fmla="*/ 52414 h 159954"/>
                  <a:gd name="connsiteX354" fmla="*/ 26207 w 70488"/>
                  <a:gd name="connsiteY354" fmla="*/ 52414 h 159954"/>
                  <a:gd name="connsiteX355" fmla="*/ 17170 w 70488"/>
                  <a:gd name="connsiteY355" fmla="*/ 52414 h 159954"/>
                  <a:gd name="connsiteX356" fmla="*/ 19881 w 70488"/>
                  <a:gd name="connsiteY356" fmla="*/ 55125 h 159954"/>
                  <a:gd name="connsiteX357" fmla="*/ 17170 w 70488"/>
                  <a:gd name="connsiteY357" fmla="*/ 56933 h 159954"/>
                  <a:gd name="connsiteX358" fmla="*/ 14459 w 70488"/>
                  <a:gd name="connsiteY358" fmla="*/ 55125 h 159954"/>
                  <a:gd name="connsiteX359" fmla="*/ 17170 w 70488"/>
                  <a:gd name="connsiteY359" fmla="*/ 52414 h 159954"/>
                  <a:gd name="connsiteX360" fmla="*/ 17170 w 70488"/>
                  <a:gd name="connsiteY360" fmla="*/ 52414 h 159954"/>
                  <a:gd name="connsiteX361" fmla="*/ 48800 w 70488"/>
                  <a:gd name="connsiteY361" fmla="*/ 46992 h 159954"/>
                  <a:gd name="connsiteX362" fmla="*/ 51511 w 70488"/>
                  <a:gd name="connsiteY362" fmla="*/ 49703 h 159954"/>
                  <a:gd name="connsiteX363" fmla="*/ 48800 w 70488"/>
                  <a:gd name="connsiteY363" fmla="*/ 51511 h 159954"/>
                  <a:gd name="connsiteX364" fmla="*/ 46088 w 70488"/>
                  <a:gd name="connsiteY364" fmla="*/ 49703 h 159954"/>
                  <a:gd name="connsiteX365" fmla="*/ 48800 w 70488"/>
                  <a:gd name="connsiteY365" fmla="*/ 46992 h 159954"/>
                  <a:gd name="connsiteX366" fmla="*/ 48800 w 70488"/>
                  <a:gd name="connsiteY366" fmla="*/ 46992 h 159954"/>
                  <a:gd name="connsiteX367" fmla="*/ 39763 w 70488"/>
                  <a:gd name="connsiteY367" fmla="*/ 46992 h 159954"/>
                  <a:gd name="connsiteX368" fmla="*/ 42474 w 70488"/>
                  <a:gd name="connsiteY368" fmla="*/ 49703 h 159954"/>
                  <a:gd name="connsiteX369" fmla="*/ 39763 w 70488"/>
                  <a:gd name="connsiteY369" fmla="*/ 51511 h 159954"/>
                  <a:gd name="connsiteX370" fmla="*/ 37051 w 70488"/>
                  <a:gd name="connsiteY370" fmla="*/ 49703 h 159954"/>
                  <a:gd name="connsiteX371" fmla="*/ 39763 w 70488"/>
                  <a:gd name="connsiteY371" fmla="*/ 46992 h 159954"/>
                  <a:gd name="connsiteX372" fmla="*/ 39763 w 70488"/>
                  <a:gd name="connsiteY372" fmla="*/ 46992 h 159954"/>
                  <a:gd name="connsiteX373" fmla="*/ 30726 w 70488"/>
                  <a:gd name="connsiteY373" fmla="*/ 46992 h 159954"/>
                  <a:gd name="connsiteX374" fmla="*/ 33437 w 70488"/>
                  <a:gd name="connsiteY374" fmla="*/ 49703 h 159954"/>
                  <a:gd name="connsiteX375" fmla="*/ 30726 w 70488"/>
                  <a:gd name="connsiteY375" fmla="*/ 51511 h 159954"/>
                  <a:gd name="connsiteX376" fmla="*/ 28015 w 70488"/>
                  <a:gd name="connsiteY376" fmla="*/ 49703 h 159954"/>
                  <a:gd name="connsiteX377" fmla="*/ 30726 w 70488"/>
                  <a:gd name="connsiteY377" fmla="*/ 46992 h 159954"/>
                  <a:gd name="connsiteX378" fmla="*/ 30726 w 70488"/>
                  <a:gd name="connsiteY378" fmla="*/ 46992 h 159954"/>
                  <a:gd name="connsiteX379" fmla="*/ 21689 w 70488"/>
                  <a:gd name="connsiteY379" fmla="*/ 46992 h 159954"/>
                  <a:gd name="connsiteX380" fmla="*/ 24400 w 70488"/>
                  <a:gd name="connsiteY380" fmla="*/ 49703 h 159954"/>
                  <a:gd name="connsiteX381" fmla="*/ 21689 w 70488"/>
                  <a:gd name="connsiteY381" fmla="*/ 51511 h 159954"/>
                  <a:gd name="connsiteX382" fmla="*/ 18978 w 70488"/>
                  <a:gd name="connsiteY382" fmla="*/ 49703 h 159954"/>
                  <a:gd name="connsiteX383" fmla="*/ 21689 w 70488"/>
                  <a:gd name="connsiteY383" fmla="*/ 46992 h 159954"/>
                  <a:gd name="connsiteX384" fmla="*/ 21689 w 70488"/>
                  <a:gd name="connsiteY384" fmla="*/ 46992 h 159954"/>
                  <a:gd name="connsiteX385" fmla="*/ 44281 w 70488"/>
                  <a:gd name="connsiteY385" fmla="*/ 42474 h 159954"/>
                  <a:gd name="connsiteX386" fmla="*/ 46992 w 70488"/>
                  <a:gd name="connsiteY386" fmla="*/ 45185 h 159954"/>
                  <a:gd name="connsiteX387" fmla="*/ 44281 w 70488"/>
                  <a:gd name="connsiteY387" fmla="*/ 47896 h 159954"/>
                  <a:gd name="connsiteX388" fmla="*/ 41570 w 70488"/>
                  <a:gd name="connsiteY388" fmla="*/ 45185 h 159954"/>
                  <a:gd name="connsiteX389" fmla="*/ 44281 w 70488"/>
                  <a:gd name="connsiteY389" fmla="*/ 42474 h 159954"/>
                  <a:gd name="connsiteX390" fmla="*/ 44281 w 70488"/>
                  <a:gd name="connsiteY390" fmla="*/ 42474 h 159954"/>
                  <a:gd name="connsiteX391" fmla="*/ 35244 w 70488"/>
                  <a:gd name="connsiteY391" fmla="*/ 42474 h 159954"/>
                  <a:gd name="connsiteX392" fmla="*/ 37955 w 70488"/>
                  <a:gd name="connsiteY392" fmla="*/ 45185 h 159954"/>
                  <a:gd name="connsiteX393" fmla="*/ 35244 w 70488"/>
                  <a:gd name="connsiteY393" fmla="*/ 47896 h 159954"/>
                  <a:gd name="connsiteX394" fmla="*/ 32533 w 70488"/>
                  <a:gd name="connsiteY394" fmla="*/ 45185 h 159954"/>
                  <a:gd name="connsiteX395" fmla="*/ 35244 w 70488"/>
                  <a:gd name="connsiteY395" fmla="*/ 42474 h 159954"/>
                  <a:gd name="connsiteX396" fmla="*/ 35244 w 70488"/>
                  <a:gd name="connsiteY396" fmla="*/ 42474 h 159954"/>
                  <a:gd name="connsiteX397" fmla="*/ 26207 w 70488"/>
                  <a:gd name="connsiteY397" fmla="*/ 42474 h 159954"/>
                  <a:gd name="connsiteX398" fmla="*/ 28918 w 70488"/>
                  <a:gd name="connsiteY398" fmla="*/ 45185 h 159954"/>
                  <a:gd name="connsiteX399" fmla="*/ 26207 w 70488"/>
                  <a:gd name="connsiteY399" fmla="*/ 47896 h 159954"/>
                  <a:gd name="connsiteX400" fmla="*/ 23496 w 70488"/>
                  <a:gd name="connsiteY400" fmla="*/ 45185 h 159954"/>
                  <a:gd name="connsiteX401" fmla="*/ 26207 w 70488"/>
                  <a:gd name="connsiteY401" fmla="*/ 42474 h 159954"/>
                  <a:gd name="connsiteX402" fmla="*/ 26207 w 70488"/>
                  <a:gd name="connsiteY402" fmla="*/ 42474 h 159954"/>
                  <a:gd name="connsiteX403" fmla="*/ 17170 w 70488"/>
                  <a:gd name="connsiteY403" fmla="*/ 42474 h 159954"/>
                  <a:gd name="connsiteX404" fmla="*/ 19881 w 70488"/>
                  <a:gd name="connsiteY404" fmla="*/ 45185 h 159954"/>
                  <a:gd name="connsiteX405" fmla="*/ 17170 w 70488"/>
                  <a:gd name="connsiteY405" fmla="*/ 47896 h 159954"/>
                  <a:gd name="connsiteX406" fmla="*/ 14459 w 70488"/>
                  <a:gd name="connsiteY406" fmla="*/ 45185 h 159954"/>
                  <a:gd name="connsiteX407" fmla="*/ 17170 w 70488"/>
                  <a:gd name="connsiteY407" fmla="*/ 42474 h 159954"/>
                  <a:gd name="connsiteX408" fmla="*/ 17170 w 70488"/>
                  <a:gd name="connsiteY408" fmla="*/ 42474 h 159954"/>
                  <a:gd name="connsiteX409" fmla="*/ 48800 w 70488"/>
                  <a:gd name="connsiteY409" fmla="*/ 37051 h 159954"/>
                  <a:gd name="connsiteX410" fmla="*/ 51511 w 70488"/>
                  <a:gd name="connsiteY410" fmla="*/ 39763 h 159954"/>
                  <a:gd name="connsiteX411" fmla="*/ 48800 w 70488"/>
                  <a:gd name="connsiteY411" fmla="*/ 42474 h 159954"/>
                  <a:gd name="connsiteX412" fmla="*/ 46088 w 70488"/>
                  <a:gd name="connsiteY412" fmla="*/ 39763 h 159954"/>
                  <a:gd name="connsiteX413" fmla="*/ 48800 w 70488"/>
                  <a:gd name="connsiteY413" fmla="*/ 37051 h 159954"/>
                  <a:gd name="connsiteX414" fmla="*/ 48800 w 70488"/>
                  <a:gd name="connsiteY414" fmla="*/ 37051 h 159954"/>
                  <a:gd name="connsiteX415" fmla="*/ 39763 w 70488"/>
                  <a:gd name="connsiteY415" fmla="*/ 37051 h 159954"/>
                  <a:gd name="connsiteX416" fmla="*/ 42474 w 70488"/>
                  <a:gd name="connsiteY416" fmla="*/ 39763 h 159954"/>
                  <a:gd name="connsiteX417" fmla="*/ 39763 w 70488"/>
                  <a:gd name="connsiteY417" fmla="*/ 42474 h 159954"/>
                  <a:gd name="connsiteX418" fmla="*/ 37051 w 70488"/>
                  <a:gd name="connsiteY418" fmla="*/ 39763 h 159954"/>
                  <a:gd name="connsiteX419" fmla="*/ 39763 w 70488"/>
                  <a:gd name="connsiteY419" fmla="*/ 37051 h 159954"/>
                  <a:gd name="connsiteX420" fmla="*/ 39763 w 70488"/>
                  <a:gd name="connsiteY420" fmla="*/ 37051 h 159954"/>
                  <a:gd name="connsiteX421" fmla="*/ 30726 w 70488"/>
                  <a:gd name="connsiteY421" fmla="*/ 37051 h 159954"/>
                  <a:gd name="connsiteX422" fmla="*/ 33437 w 70488"/>
                  <a:gd name="connsiteY422" fmla="*/ 39763 h 159954"/>
                  <a:gd name="connsiteX423" fmla="*/ 30726 w 70488"/>
                  <a:gd name="connsiteY423" fmla="*/ 42474 h 159954"/>
                  <a:gd name="connsiteX424" fmla="*/ 28015 w 70488"/>
                  <a:gd name="connsiteY424" fmla="*/ 39763 h 159954"/>
                  <a:gd name="connsiteX425" fmla="*/ 30726 w 70488"/>
                  <a:gd name="connsiteY425" fmla="*/ 37051 h 159954"/>
                  <a:gd name="connsiteX426" fmla="*/ 30726 w 70488"/>
                  <a:gd name="connsiteY426" fmla="*/ 37051 h 159954"/>
                  <a:gd name="connsiteX427" fmla="*/ 21689 w 70488"/>
                  <a:gd name="connsiteY427" fmla="*/ 37051 h 159954"/>
                  <a:gd name="connsiteX428" fmla="*/ 24400 w 70488"/>
                  <a:gd name="connsiteY428" fmla="*/ 39763 h 159954"/>
                  <a:gd name="connsiteX429" fmla="*/ 21689 w 70488"/>
                  <a:gd name="connsiteY429" fmla="*/ 42474 h 159954"/>
                  <a:gd name="connsiteX430" fmla="*/ 18978 w 70488"/>
                  <a:gd name="connsiteY430" fmla="*/ 39763 h 159954"/>
                  <a:gd name="connsiteX431" fmla="*/ 21689 w 70488"/>
                  <a:gd name="connsiteY431" fmla="*/ 37051 h 159954"/>
                  <a:gd name="connsiteX432" fmla="*/ 21689 w 70488"/>
                  <a:gd name="connsiteY432" fmla="*/ 37051 h 159954"/>
                  <a:gd name="connsiteX433" fmla="*/ 53318 w 70488"/>
                  <a:gd name="connsiteY433" fmla="*/ 32533 h 159954"/>
                  <a:gd name="connsiteX434" fmla="*/ 56029 w 70488"/>
                  <a:gd name="connsiteY434" fmla="*/ 35244 h 159954"/>
                  <a:gd name="connsiteX435" fmla="*/ 53318 w 70488"/>
                  <a:gd name="connsiteY435" fmla="*/ 37955 h 159954"/>
                  <a:gd name="connsiteX436" fmla="*/ 50607 w 70488"/>
                  <a:gd name="connsiteY436" fmla="*/ 35244 h 159954"/>
                  <a:gd name="connsiteX437" fmla="*/ 53318 w 70488"/>
                  <a:gd name="connsiteY437" fmla="*/ 32533 h 159954"/>
                  <a:gd name="connsiteX438" fmla="*/ 53318 w 70488"/>
                  <a:gd name="connsiteY438" fmla="*/ 32533 h 159954"/>
                  <a:gd name="connsiteX439" fmla="*/ 44281 w 70488"/>
                  <a:gd name="connsiteY439" fmla="*/ 32533 h 159954"/>
                  <a:gd name="connsiteX440" fmla="*/ 46992 w 70488"/>
                  <a:gd name="connsiteY440" fmla="*/ 35244 h 159954"/>
                  <a:gd name="connsiteX441" fmla="*/ 44281 w 70488"/>
                  <a:gd name="connsiteY441" fmla="*/ 37955 h 159954"/>
                  <a:gd name="connsiteX442" fmla="*/ 41570 w 70488"/>
                  <a:gd name="connsiteY442" fmla="*/ 35244 h 159954"/>
                  <a:gd name="connsiteX443" fmla="*/ 44281 w 70488"/>
                  <a:gd name="connsiteY443" fmla="*/ 32533 h 159954"/>
                  <a:gd name="connsiteX444" fmla="*/ 44281 w 70488"/>
                  <a:gd name="connsiteY444" fmla="*/ 32533 h 159954"/>
                  <a:gd name="connsiteX445" fmla="*/ 35244 w 70488"/>
                  <a:gd name="connsiteY445" fmla="*/ 32533 h 159954"/>
                  <a:gd name="connsiteX446" fmla="*/ 37955 w 70488"/>
                  <a:gd name="connsiteY446" fmla="*/ 35244 h 159954"/>
                  <a:gd name="connsiteX447" fmla="*/ 35244 w 70488"/>
                  <a:gd name="connsiteY447" fmla="*/ 37955 h 159954"/>
                  <a:gd name="connsiteX448" fmla="*/ 32533 w 70488"/>
                  <a:gd name="connsiteY448" fmla="*/ 35244 h 159954"/>
                  <a:gd name="connsiteX449" fmla="*/ 35244 w 70488"/>
                  <a:gd name="connsiteY449" fmla="*/ 32533 h 159954"/>
                  <a:gd name="connsiteX450" fmla="*/ 35244 w 70488"/>
                  <a:gd name="connsiteY450" fmla="*/ 32533 h 159954"/>
                  <a:gd name="connsiteX451" fmla="*/ 26207 w 70488"/>
                  <a:gd name="connsiteY451" fmla="*/ 32533 h 159954"/>
                  <a:gd name="connsiteX452" fmla="*/ 28918 w 70488"/>
                  <a:gd name="connsiteY452" fmla="*/ 35244 h 159954"/>
                  <a:gd name="connsiteX453" fmla="*/ 26207 w 70488"/>
                  <a:gd name="connsiteY453" fmla="*/ 37955 h 159954"/>
                  <a:gd name="connsiteX454" fmla="*/ 23496 w 70488"/>
                  <a:gd name="connsiteY454" fmla="*/ 35244 h 159954"/>
                  <a:gd name="connsiteX455" fmla="*/ 26207 w 70488"/>
                  <a:gd name="connsiteY455" fmla="*/ 32533 h 159954"/>
                  <a:gd name="connsiteX456" fmla="*/ 26207 w 70488"/>
                  <a:gd name="connsiteY456" fmla="*/ 32533 h 159954"/>
                  <a:gd name="connsiteX457" fmla="*/ 17170 w 70488"/>
                  <a:gd name="connsiteY457" fmla="*/ 32533 h 159954"/>
                  <a:gd name="connsiteX458" fmla="*/ 19881 w 70488"/>
                  <a:gd name="connsiteY458" fmla="*/ 35244 h 159954"/>
                  <a:gd name="connsiteX459" fmla="*/ 17170 w 70488"/>
                  <a:gd name="connsiteY459" fmla="*/ 37955 h 159954"/>
                  <a:gd name="connsiteX460" fmla="*/ 14459 w 70488"/>
                  <a:gd name="connsiteY460" fmla="*/ 35244 h 159954"/>
                  <a:gd name="connsiteX461" fmla="*/ 17170 w 70488"/>
                  <a:gd name="connsiteY461" fmla="*/ 32533 h 159954"/>
                  <a:gd name="connsiteX462" fmla="*/ 17170 w 70488"/>
                  <a:gd name="connsiteY462" fmla="*/ 32533 h 159954"/>
                  <a:gd name="connsiteX463" fmla="*/ 57837 w 70488"/>
                  <a:gd name="connsiteY463" fmla="*/ 28015 h 159954"/>
                  <a:gd name="connsiteX464" fmla="*/ 60548 w 70488"/>
                  <a:gd name="connsiteY464" fmla="*/ 30726 h 159954"/>
                  <a:gd name="connsiteX465" fmla="*/ 57837 w 70488"/>
                  <a:gd name="connsiteY465" fmla="*/ 33437 h 159954"/>
                  <a:gd name="connsiteX466" fmla="*/ 55125 w 70488"/>
                  <a:gd name="connsiteY466" fmla="*/ 30726 h 159954"/>
                  <a:gd name="connsiteX467" fmla="*/ 57837 w 70488"/>
                  <a:gd name="connsiteY467" fmla="*/ 28015 h 159954"/>
                  <a:gd name="connsiteX468" fmla="*/ 57837 w 70488"/>
                  <a:gd name="connsiteY468" fmla="*/ 28015 h 159954"/>
                  <a:gd name="connsiteX469" fmla="*/ 48800 w 70488"/>
                  <a:gd name="connsiteY469" fmla="*/ 28015 h 159954"/>
                  <a:gd name="connsiteX470" fmla="*/ 51511 w 70488"/>
                  <a:gd name="connsiteY470" fmla="*/ 30726 h 159954"/>
                  <a:gd name="connsiteX471" fmla="*/ 48800 w 70488"/>
                  <a:gd name="connsiteY471" fmla="*/ 33437 h 159954"/>
                  <a:gd name="connsiteX472" fmla="*/ 46088 w 70488"/>
                  <a:gd name="connsiteY472" fmla="*/ 30726 h 159954"/>
                  <a:gd name="connsiteX473" fmla="*/ 48800 w 70488"/>
                  <a:gd name="connsiteY473" fmla="*/ 28015 h 159954"/>
                  <a:gd name="connsiteX474" fmla="*/ 48800 w 70488"/>
                  <a:gd name="connsiteY474" fmla="*/ 28015 h 159954"/>
                  <a:gd name="connsiteX475" fmla="*/ 39763 w 70488"/>
                  <a:gd name="connsiteY475" fmla="*/ 28015 h 159954"/>
                  <a:gd name="connsiteX476" fmla="*/ 42474 w 70488"/>
                  <a:gd name="connsiteY476" fmla="*/ 30726 h 159954"/>
                  <a:gd name="connsiteX477" fmla="*/ 39763 w 70488"/>
                  <a:gd name="connsiteY477" fmla="*/ 33437 h 159954"/>
                  <a:gd name="connsiteX478" fmla="*/ 37051 w 70488"/>
                  <a:gd name="connsiteY478" fmla="*/ 30726 h 159954"/>
                  <a:gd name="connsiteX479" fmla="*/ 39763 w 70488"/>
                  <a:gd name="connsiteY479" fmla="*/ 28015 h 159954"/>
                  <a:gd name="connsiteX480" fmla="*/ 39763 w 70488"/>
                  <a:gd name="connsiteY480" fmla="*/ 28015 h 159954"/>
                  <a:gd name="connsiteX481" fmla="*/ 30726 w 70488"/>
                  <a:gd name="connsiteY481" fmla="*/ 28015 h 159954"/>
                  <a:gd name="connsiteX482" fmla="*/ 33437 w 70488"/>
                  <a:gd name="connsiteY482" fmla="*/ 30726 h 159954"/>
                  <a:gd name="connsiteX483" fmla="*/ 30726 w 70488"/>
                  <a:gd name="connsiteY483" fmla="*/ 33437 h 159954"/>
                  <a:gd name="connsiteX484" fmla="*/ 28015 w 70488"/>
                  <a:gd name="connsiteY484" fmla="*/ 30726 h 159954"/>
                  <a:gd name="connsiteX485" fmla="*/ 30726 w 70488"/>
                  <a:gd name="connsiteY485" fmla="*/ 28015 h 159954"/>
                  <a:gd name="connsiteX486" fmla="*/ 30726 w 70488"/>
                  <a:gd name="connsiteY486" fmla="*/ 28015 h 159954"/>
                  <a:gd name="connsiteX487" fmla="*/ 21689 w 70488"/>
                  <a:gd name="connsiteY487" fmla="*/ 28015 h 159954"/>
                  <a:gd name="connsiteX488" fmla="*/ 24400 w 70488"/>
                  <a:gd name="connsiteY488" fmla="*/ 30726 h 159954"/>
                  <a:gd name="connsiteX489" fmla="*/ 21689 w 70488"/>
                  <a:gd name="connsiteY489" fmla="*/ 33437 h 159954"/>
                  <a:gd name="connsiteX490" fmla="*/ 18978 w 70488"/>
                  <a:gd name="connsiteY490" fmla="*/ 30726 h 159954"/>
                  <a:gd name="connsiteX491" fmla="*/ 21689 w 70488"/>
                  <a:gd name="connsiteY491" fmla="*/ 28015 h 159954"/>
                  <a:gd name="connsiteX492" fmla="*/ 21689 w 70488"/>
                  <a:gd name="connsiteY492" fmla="*/ 28015 h 159954"/>
                  <a:gd name="connsiteX493" fmla="*/ 12652 w 70488"/>
                  <a:gd name="connsiteY493" fmla="*/ 28015 h 159954"/>
                  <a:gd name="connsiteX494" fmla="*/ 15363 w 70488"/>
                  <a:gd name="connsiteY494" fmla="*/ 30726 h 159954"/>
                  <a:gd name="connsiteX495" fmla="*/ 12652 w 70488"/>
                  <a:gd name="connsiteY495" fmla="*/ 33437 h 159954"/>
                  <a:gd name="connsiteX496" fmla="*/ 9941 w 70488"/>
                  <a:gd name="connsiteY496" fmla="*/ 30726 h 159954"/>
                  <a:gd name="connsiteX497" fmla="*/ 12652 w 70488"/>
                  <a:gd name="connsiteY497" fmla="*/ 28015 h 159954"/>
                  <a:gd name="connsiteX498" fmla="*/ 12652 w 70488"/>
                  <a:gd name="connsiteY498" fmla="*/ 28015 h 159954"/>
                  <a:gd name="connsiteX499" fmla="*/ 53318 w 70488"/>
                  <a:gd name="connsiteY499" fmla="*/ 22592 h 159954"/>
                  <a:gd name="connsiteX500" fmla="*/ 56029 w 70488"/>
                  <a:gd name="connsiteY500" fmla="*/ 25303 h 159954"/>
                  <a:gd name="connsiteX501" fmla="*/ 53318 w 70488"/>
                  <a:gd name="connsiteY501" fmla="*/ 28015 h 159954"/>
                  <a:gd name="connsiteX502" fmla="*/ 50607 w 70488"/>
                  <a:gd name="connsiteY502" fmla="*/ 25303 h 159954"/>
                  <a:gd name="connsiteX503" fmla="*/ 53318 w 70488"/>
                  <a:gd name="connsiteY503" fmla="*/ 22592 h 159954"/>
                  <a:gd name="connsiteX504" fmla="*/ 53318 w 70488"/>
                  <a:gd name="connsiteY504" fmla="*/ 22592 h 159954"/>
                  <a:gd name="connsiteX505" fmla="*/ 44281 w 70488"/>
                  <a:gd name="connsiteY505" fmla="*/ 22592 h 159954"/>
                  <a:gd name="connsiteX506" fmla="*/ 46992 w 70488"/>
                  <a:gd name="connsiteY506" fmla="*/ 25303 h 159954"/>
                  <a:gd name="connsiteX507" fmla="*/ 44281 w 70488"/>
                  <a:gd name="connsiteY507" fmla="*/ 28015 h 159954"/>
                  <a:gd name="connsiteX508" fmla="*/ 41570 w 70488"/>
                  <a:gd name="connsiteY508" fmla="*/ 25303 h 159954"/>
                  <a:gd name="connsiteX509" fmla="*/ 44281 w 70488"/>
                  <a:gd name="connsiteY509" fmla="*/ 22592 h 159954"/>
                  <a:gd name="connsiteX510" fmla="*/ 44281 w 70488"/>
                  <a:gd name="connsiteY510" fmla="*/ 22592 h 159954"/>
                  <a:gd name="connsiteX511" fmla="*/ 35244 w 70488"/>
                  <a:gd name="connsiteY511" fmla="*/ 22592 h 159954"/>
                  <a:gd name="connsiteX512" fmla="*/ 37955 w 70488"/>
                  <a:gd name="connsiteY512" fmla="*/ 25303 h 159954"/>
                  <a:gd name="connsiteX513" fmla="*/ 35244 w 70488"/>
                  <a:gd name="connsiteY513" fmla="*/ 28015 h 159954"/>
                  <a:gd name="connsiteX514" fmla="*/ 32533 w 70488"/>
                  <a:gd name="connsiteY514" fmla="*/ 25303 h 159954"/>
                  <a:gd name="connsiteX515" fmla="*/ 35244 w 70488"/>
                  <a:gd name="connsiteY515" fmla="*/ 22592 h 159954"/>
                  <a:gd name="connsiteX516" fmla="*/ 35244 w 70488"/>
                  <a:gd name="connsiteY516" fmla="*/ 22592 h 159954"/>
                  <a:gd name="connsiteX517" fmla="*/ 26207 w 70488"/>
                  <a:gd name="connsiteY517" fmla="*/ 22592 h 159954"/>
                  <a:gd name="connsiteX518" fmla="*/ 28918 w 70488"/>
                  <a:gd name="connsiteY518" fmla="*/ 25303 h 159954"/>
                  <a:gd name="connsiteX519" fmla="*/ 26207 w 70488"/>
                  <a:gd name="connsiteY519" fmla="*/ 28015 h 159954"/>
                  <a:gd name="connsiteX520" fmla="*/ 23496 w 70488"/>
                  <a:gd name="connsiteY520" fmla="*/ 25303 h 159954"/>
                  <a:gd name="connsiteX521" fmla="*/ 26207 w 70488"/>
                  <a:gd name="connsiteY521" fmla="*/ 22592 h 159954"/>
                  <a:gd name="connsiteX522" fmla="*/ 26207 w 70488"/>
                  <a:gd name="connsiteY522" fmla="*/ 22592 h 159954"/>
                  <a:gd name="connsiteX523" fmla="*/ 17170 w 70488"/>
                  <a:gd name="connsiteY523" fmla="*/ 22592 h 159954"/>
                  <a:gd name="connsiteX524" fmla="*/ 19881 w 70488"/>
                  <a:gd name="connsiteY524" fmla="*/ 25303 h 159954"/>
                  <a:gd name="connsiteX525" fmla="*/ 17170 w 70488"/>
                  <a:gd name="connsiteY525" fmla="*/ 28015 h 159954"/>
                  <a:gd name="connsiteX526" fmla="*/ 14459 w 70488"/>
                  <a:gd name="connsiteY526" fmla="*/ 25303 h 159954"/>
                  <a:gd name="connsiteX527" fmla="*/ 17170 w 70488"/>
                  <a:gd name="connsiteY527" fmla="*/ 22592 h 159954"/>
                  <a:gd name="connsiteX528" fmla="*/ 17170 w 70488"/>
                  <a:gd name="connsiteY528" fmla="*/ 22592 h 159954"/>
                  <a:gd name="connsiteX529" fmla="*/ 57837 w 70488"/>
                  <a:gd name="connsiteY529" fmla="*/ 18074 h 159954"/>
                  <a:gd name="connsiteX530" fmla="*/ 60548 w 70488"/>
                  <a:gd name="connsiteY530" fmla="*/ 20785 h 159954"/>
                  <a:gd name="connsiteX531" fmla="*/ 57837 w 70488"/>
                  <a:gd name="connsiteY531" fmla="*/ 23496 h 159954"/>
                  <a:gd name="connsiteX532" fmla="*/ 55125 w 70488"/>
                  <a:gd name="connsiteY532" fmla="*/ 20785 h 159954"/>
                  <a:gd name="connsiteX533" fmla="*/ 57837 w 70488"/>
                  <a:gd name="connsiteY533" fmla="*/ 18074 h 159954"/>
                  <a:gd name="connsiteX534" fmla="*/ 57837 w 70488"/>
                  <a:gd name="connsiteY534" fmla="*/ 18074 h 159954"/>
                  <a:gd name="connsiteX535" fmla="*/ 48800 w 70488"/>
                  <a:gd name="connsiteY535" fmla="*/ 18074 h 159954"/>
                  <a:gd name="connsiteX536" fmla="*/ 51511 w 70488"/>
                  <a:gd name="connsiteY536" fmla="*/ 20785 h 159954"/>
                  <a:gd name="connsiteX537" fmla="*/ 48800 w 70488"/>
                  <a:gd name="connsiteY537" fmla="*/ 23496 h 159954"/>
                  <a:gd name="connsiteX538" fmla="*/ 46088 w 70488"/>
                  <a:gd name="connsiteY538" fmla="*/ 20785 h 159954"/>
                  <a:gd name="connsiteX539" fmla="*/ 48800 w 70488"/>
                  <a:gd name="connsiteY539" fmla="*/ 18074 h 159954"/>
                  <a:gd name="connsiteX540" fmla="*/ 48800 w 70488"/>
                  <a:gd name="connsiteY540" fmla="*/ 18074 h 159954"/>
                  <a:gd name="connsiteX541" fmla="*/ 39763 w 70488"/>
                  <a:gd name="connsiteY541" fmla="*/ 18074 h 159954"/>
                  <a:gd name="connsiteX542" fmla="*/ 42474 w 70488"/>
                  <a:gd name="connsiteY542" fmla="*/ 20785 h 159954"/>
                  <a:gd name="connsiteX543" fmla="*/ 39763 w 70488"/>
                  <a:gd name="connsiteY543" fmla="*/ 23496 h 159954"/>
                  <a:gd name="connsiteX544" fmla="*/ 37051 w 70488"/>
                  <a:gd name="connsiteY544" fmla="*/ 20785 h 159954"/>
                  <a:gd name="connsiteX545" fmla="*/ 39763 w 70488"/>
                  <a:gd name="connsiteY545" fmla="*/ 18074 h 159954"/>
                  <a:gd name="connsiteX546" fmla="*/ 39763 w 70488"/>
                  <a:gd name="connsiteY546" fmla="*/ 18074 h 159954"/>
                  <a:gd name="connsiteX547" fmla="*/ 30726 w 70488"/>
                  <a:gd name="connsiteY547" fmla="*/ 18074 h 159954"/>
                  <a:gd name="connsiteX548" fmla="*/ 33437 w 70488"/>
                  <a:gd name="connsiteY548" fmla="*/ 20785 h 159954"/>
                  <a:gd name="connsiteX549" fmla="*/ 30726 w 70488"/>
                  <a:gd name="connsiteY549" fmla="*/ 23496 h 159954"/>
                  <a:gd name="connsiteX550" fmla="*/ 28015 w 70488"/>
                  <a:gd name="connsiteY550" fmla="*/ 20785 h 159954"/>
                  <a:gd name="connsiteX551" fmla="*/ 30726 w 70488"/>
                  <a:gd name="connsiteY551" fmla="*/ 18074 h 159954"/>
                  <a:gd name="connsiteX552" fmla="*/ 30726 w 70488"/>
                  <a:gd name="connsiteY552" fmla="*/ 18074 h 159954"/>
                  <a:gd name="connsiteX553" fmla="*/ 21689 w 70488"/>
                  <a:gd name="connsiteY553" fmla="*/ 18074 h 159954"/>
                  <a:gd name="connsiteX554" fmla="*/ 24400 w 70488"/>
                  <a:gd name="connsiteY554" fmla="*/ 20785 h 159954"/>
                  <a:gd name="connsiteX555" fmla="*/ 21689 w 70488"/>
                  <a:gd name="connsiteY555" fmla="*/ 23496 h 159954"/>
                  <a:gd name="connsiteX556" fmla="*/ 18978 w 70488"/>
                  <a:gd name="connsiteY556" fmla="*/ 20785 h 159954"/>
                  <a:gd name="connsiteX557" fmla="*/ 21689 w 70488"/>
                  <a:gd name="connsiteY557" fmla="*/ 18074 h 159954"/>
                  <a:gd name="connsiteX558" fmla="*/ 21689 w 70488"/>
                  <a:gd name="connsiteY558" fmla="*/ 18074 h 159954"/>
                  <a:gd name="connsiteX559" fmla="*/ 12652 w 70488"/>
                  <a:gd name="connsiteY559" fmla="*/ 18074 h 159954"/>
                  <a:gd name="connsiteX560" fmla="*/ 15363 w 70488"/>
                  <a:gd name="connsiteY560" fmla="*/ 20785 h 159954"/>
                  <a:gd name="connsiteX561" fmla="*/ 12652 w 70488"/>
                  <a:gd name="connsiteY561" fmla="*/ 23496 h 159954"/>
                  <a:gd name="connsiteX562" fmla="*/ 9941 w 70488"/>
                  <a:gd name="connsiteY562" fmla="*/ 20785 h 159954"/>
                  <a:gd name="connsiteX563" fmla="*/ 12652 w 70488"/>
                  <a:gd name="connsiteY563" fmla="*/ 18074 h 159954"/>
                  <a:gd name="connsiteX564" fmla="*/ 12652 w 70488"/>
                  <a:gd name="connsiteY564" fmla="*/ 18074 h 159954"/>
                  <a:gd name="connsiteX565" fmla="*/ 62355 w 70488"/>
                  <a:gd name="connsiteY565" fmla="*/ 13555 h 159954"/>
                  <a:gd name="connsiteX566" fmla="*/ 65066 w 70488"/>
                  <a:gd name="connsiteY566" fmla="*/ 16267 h 159954"/>
                  <a:gd name="connsiteX567" fmla="*/ 62355 w 70488"/>
                  <a:gd name="connsiteY567" fmla="*/ 18978 h 159954"/>
                  <a:gd name="connsiteX568" fmla="*/ 59644 w 70488"/>
                  <a:gd name="connsiteY568" fmla="*/ 16267 h 159954"/>
                  <a:gd name="connsiteX569" fmla="*/ 62355 w 70488"/>
                  <a:gd name="connsiteY569" fmla="*/ 13555 h 159954"/>
                  <a:gd name="connsiteX570" fmla="*/ 62355 w 70488"/>
                  <a:gd name="connsiteY570" fmla="*/ 13555 h 159954"/>
                  <a:gd name="connsiteX571" fmla="*/ 53318 w 70488"/>
                  <a:gd name="connsiteY571" fmla="*/ 13555 h 159954"/>
                  <a:gd name="connsiteX572" fmla="*/ 56029 w 70488"/>
                  <a:gd name="connsiteY572" fmla="*/ 16267 h 159954"/>
                  <a:gd name="connsiteX573" fmla="*/ 53318 w 70488"/>
                  <a:gd name="connsiteY573" fmla="*/ 18978 h 159954"/>
                  <a:gd name="connsiteX574" fmla="*/ 50607 w 70488"/>
                  <a:gd name="connsiteY574" fmla="*/ 16267 h 159954"/>
                  <a:gd name="connsiteX575" fmla="*/ 53318 w 70488"/>
                  <a:gd name="connsiteY575" fmla="*/ 13555 h 159954"/>
                  <a:gd name="connsiteX576" fmla="*/ 53318 w 70488"/>
                  <a:gd name="connsiteY576" fmla="*/ 13555 h 159954"/>
                  <a:gd name="connsiteX577" fmla="*/ 44281 w 70488"/>
                  <a:gd name="connsiteY577" fmla="*/ 13555 h 159954"/>
                  <a:gd name="connsiteX578" fmla="*/ 46992 w 70488"/>
                  <a:gd name="connsiteY578" fmla="*/ 16267 h 159954"/>
                  <a:gd name="connsiteX579" fmla="*/ 44281 w 70488"/>
                  <a:gd name="connsiteY579" fmla="*/ 18978 h 159954"/>
                  <a:gd name="connsiteX580" fmla="*/ 41570 w 70488"/>
                  <a:gd name="connsiteY580" fmla="*/ 16267 h 159954"/>
                  <a:gd name="connsiteX581" fmla="*/ 44281 w 70488"/>
                  <a:gd name="connsiteY581" fmla="*/ 13555 h 159954"/>
                  <a:gd name="connsiteX582" fmla="*/ 44281 w 70488"/>
                  <a:gd name="connsiteY582" fmla="*/ 13555 h 159954"/>
                  <a:gd name="connsiteX583" fmla="*/ 35244 w 70488"/>
                  <a:gd name="connsiteY583" fmla="*/ 13555 h 159954"/>
                  <a:gd name="connsiteX584" fmla="*/ 37955 w 70488"/>
                  <a:gd name="connsiteY584" fmla="*/ 16267 h 159954"/>
                  <a:gd name="connsiteX585" fmla="*/ 35244 w 70488"/>
                  <a:gd name="connsiteY585" fmla="*/ 18978 h 159954"/>
                  <a:gd name="connsiteX586" fmla="*/ 32533 w 70488"/>
                  <a:gd name="connsiteY586" fmla="*/ 16267 h 159954"/>
                  <a:gd name="connsiteX587" fmla="*/ 35244 w 70488"/>
                  <a:gd name="connsiteY587" fmla="*/ 13555 h 159954"/>
                  <a:gd name="connsiteX588" fmla="*/ 35244 w 70488"/>
                  <a:gd name="connsiteY588" fmla="*/ 13555 h 159954"/>
                  <a:gd name="connsiteX589" fmla="*/ 26207 w 70488"/>
                  <a:gd name="connsiteY589" fmla="*/ 13555 h 159954"/>
                  <a:gd name="connsiteX590" fmla="*/ 28918 w 70488"/>
                  <a:gd name="connsiteY590" fmla="*/ 16267 h 159954"/>
                  <a:gd name="connsiteX591" fmla="*/ 26207 w 70488"/>
                  <a:gd name="connsiteY591" fmla="*/ 18978 h 159954"/>
                  <a:gd name="connsiteX592" fmla="*/ 23496 w 70488"/>
                  <a:gd name="connsiteY592" fmla="*/ 16267 h 159954"/>
                  <a:gd name="connsiteX593" fmla="*/ 26207 w 70488"/>
                  <a:gd name="connsiteY593" fmla="*/ 13555 h 159954"/>
                  <a:gd name="connsiteX594" fmla="*/ 26207 w 70488"/>
                  <a:gd name="connsiteY594" fmla="*/ 13555 h 159954"/>
                  <a:gd name="connsiteX595" fmla="*/ 17170 w 70488"/>
                  <a:gd name="connsiteY595" fmla="*/ 13555 h 159954"/>
                  <a:gd name="connsiteX596" fmla="*/ 19881 w 70488"/>
                  <a:gd name="connsiteY596" fmla="*/ 16267 h 159954"/>
                  <a:gd name="connsiteX597" fmla="*/ 17170 w 70488"/>
                  <a:gd name="connsiteY597" fmla="*/ 18978 h 159954"/>
                  <a:gd name="connsiteX598" fmla="*/ 14459 w 70488"/>
                  <a:gd name="connsiteY598" fmla="*/ 16267 h 159954"/>
                  <a:gd name="connsiteX599" fmla="*/ 17170 w 70488"/>
                  <a:gd name="connsiteY599" fmla="*/ 13555 h 159954"/>
                  <a:gd name="connsiteX600" fmla="*/ 17170 w 70488"/>
                  <a:gd name="connsiteY600" fmla="*/ 13555 h 159954"/>
                  <a:gd name="connsiteX601" fmla="*/ 57837 w 70488"/>
                  <a:gd name="connsiteY601" fmla="*/ 8133 h 159954"/>
                  <a:gd name="connsiteX602" fmla="*/ 60548 w 70488"/>
                  <a:gd name="connsiteY602" fmla="*/ 10844 h 159954"/>
                  <a:gd name="connsiteX603" fmla="*/ 57837 w 70488"/>
                  <a:gd name="connsiteY603" fmla="*/ 13555 h 159954"/>
                  <a:gd name="connsiteX604" fmla="*/ 55125 w 70488"/>
                  <a:gd name="connsiteY604" fmla="*/ 10844 h 159954"/>
                  <a:gd name="connsiteX605" fmla="*/ 57837 w 70488"/>
                  <a:gd name="connsiteY605" fmla="*/ 8133 h 159954"/>
                  <a:gd name="connsiteX606" fmla="*/ 57837 w 70488"/>
                  <a:gd name="connsiteY606" fmla="*/ 8133 h 159954"/>
                  <a:gd name="connsiteX607" fmla="*/ 48800 w 70488"/>
                  <a:gd name="connsiteY607" fmla="*/ 8133 h 159954"/>
                  <a:gd name="connsiteX608" fmla="*/ 51511 w 70488"/>
                  <a:gd name="connsiteY608" fmla="*/ 10844 h 159954"/>
                  <a:gd name="connsiteX609" fmla="*/ 48800 w 70488"/>
                  <a:gd name="connsiteY609" fmla="*/ 13555 h 159954"/>
                  <a:gd name="connsiteX610" fmla="*/ 46088 w 70488"/>
                  <a:gd name="connsiteY610" fmla="*/ 10844 h 159954"/>
                  <a:gd name="connsiteX611" fmla="*/ 48800 w 70488"/>
                  <a:gd name="connsiteY611" fmla="*/ 8133 h 159954"/>
                  <a:gd name="connsiteX612" fmla="*/ 48800 w 70488"/>
                  <a:gd name="connsiteY612" fmla="*/ 8133 h 159954"/>
                  <a:gd name="connsiteX613" fmla="*/ 39763 w 70488"/>
                  <a:gd name="connsiteY613" fmla="*/ 8133 h 159954"/>
                  <a:gd name="connsiteX614" fmla="*/ 42474 w 70488"/>
                  <a:gd name="connsiteY614" fmla="*/ 10844 h 159954"/>
                  <a:gd name="connsiteX615" fmla="*/ 39763 w 70488"/>
                  <a:gd name="connsiteY615" fmla="*/ 13555 h 159954"/>
                  <a:gd name="connsiteX616" fmla="*/ 37051 w 70488"/>
                  <a:gd name="connsiteY616" fmla="*/ 10844 h 159954"/>
                  <a:gd name="connsiteX617" fmla="*/ 39763 w 70488"/>
                  <a:gd name="connsiteY617" fmla="*/ 8133 h 159954"/>
                  <a:gd name="connsiteX618" fmla="*/ 39763 w 70488"/>
                  <a:gd name="connsiteY618" fmla="*/ 8133 h 159954"/>
                  <a:gd name="connsiteX619" fmla="*/ 30726 w 70488"/>
                  <a:gd name="connsiteY619" fmla="*/ 8133 h 159954"/>
                  <a:gd name="connsiteX620" fmla="*/ 33437 w 70488"/>
                  <a:gd name="connsiteY620" fmla="*/ 10844 h 159954"/>
                  <a:gd name="connsiteX621" fmla="*/ 30726 w 70488"/>
                  <a:gd name="connsiteY621" fmla="*/ 13555 h 159954"/>
                  <a:gd name="connsiteX622" fmla="*/ 28015 w 70488"/>
                  <a:gd name="connsiteY622" fmla="*/ 10844 h 159954"/>
                  <a:gd name="connsiteX623" fmla="*/ 30726 w 70488"/>
                  <a:gd name="connsiteY623" fmla="*/ 8133 h 159954"/>
                  <a:gd name="connsiteX624" fmla="*/ 30726 w 70488"/>
                  <a:gd name="connsiteY624" fmla="*/ 8133 h 159954"/>
                  <a:gd name="connsiteX625" fmla="*/ 21689 w 70488"/>
                  <a:gd name="connsiteY625" fmla="*/ 8133 h 159954"/>
                  <a:gd name="connsiteX626" fmla="*/ 24400 w 70488"/>
                  <a:gd name="connsiteY626" fmla="*/ 10844 h 159954"/>
                  <a:gd name="connsiteX627" fmla="*/ 21689 w 70488"/>
                  <a:gd name="connsiteY627" fmla="*/ 13555 h 159954"/>
                  <a:gd name="connsiteX628" fmla="*/ 18978 w 70488"/>
                  <a:gd name="connsiteY628" fmla="*/ 10844 h 159954"/>
                  <a:gd name="connsiteX629" fmla="*/ 21689 w 70488"/>
                  <a:gd name="connsiteY629" fmla="*/ 8133 h 159954"/>
                  <a:gd name="connsiteX630" fmla="*/ 21689 w 70488"/>
                  <a:gd name="connsiteY630" fmla="*/ 8133 h 159954"/>
                  <a:gd name="connsiteX631" fmla="*/ 12652 w 70488"/>
                  <a:gd name="connsiteY631" fmla="*/ 8133 h 159954"/>
                  <a:gd name="connsiteX632" fmla="*/ 15363 w 70488"/>
                  <a:gd name="connsiteY632" fmla="*/ 10844 h 159954"/>
                  <a:gd name="connsiteX633" fmla="*/ 12652 w 70488"/>
                  <a:gd name="connsiteY633" fmla="*/ 13555 h 159954"/>
                  <a:gd name="connsiteX634" fmla="*/ 9941 w 70488"/>
                  <a:gd name="connsiteY634" fmla="*/ 10844 h 159954"/>
                  <a:gd name="connsiteX635" fmla="*/ 12652 w 70488"/>
                  <a:gd name="connsiteY635" fmla="*/ 8133 h 159954"/>
                  <a:gd name="connsiteX636" fmla="*/ 12652 w 70488"/>
                  <a:gd name="connsiteY636" fmla="*/ 8133 h 159954"/>
                  <a:gd name="connsiteX637" fmla="*/ 53318 w 70488"/>
                  <a:gd name="connsiteY637" fmla="*/ 121095 h 159954"/>
                  <a:gd name="connsiteX638" fmla="*/ 56029 w 70488"/>
                  <a:gd name="connsiteY638" fmla="*/ 123806 h 159954"/>
                  <a:gd name="connsiteX639" fmla="*/ 53318 w 70488"/>
                  <a:gd name="connsiteY639" fmla="*/ 126517 h 159954"/>
                  <a:gd name="connsiteX640" fmla="*/ 50607 w 70488"/>
                  <a:gd name="connsiteY640" fmla="*/ 123806 h 159954"/>
                  <a:gd name="connsiteX641" fmla="*/ 53318 w 70488"/>
                  <a:gd name="connsiteY641" fmla="*/ 121095 h 159954"/>
                  <a:gd name="connsiteX642" fmla="*/ 53318 w 70488"/>
                  <a:gd name="connsiteY642" fmla="*/ 121095 h 159954"/>
                  <a:gd name="connsiteX643" fmla="*/ 44281 w 70488"/>
                  <a:gd name="connsiteY643" fmla="*/ 121095 h 159954"/>
                  <a:gd name="connsiteX644" fmla="*/ 46992 w 70488"/>
                  <a:gd name="connsiteY644" fmla="*/ 123806 h 159954"/>
                  <a:gd name="connsiteX645" fmla="*/ 44281 w 70488"/>
                  <a:gd name="connsiteY645" fmla="*/ 126517 h 159954"/>
                  <a:gd name="connsiteX646" fmla="*/ 41570 w 70488"/>
                  <a:gd name="connsiteY646" fmla="*/ 123806 h 159954"/>
                  <a:gd name="connsiteX647" fmla="*/ 44281 w 70488"/>
                  <a:gd name="connsiteY647" fmla="*/ 121095 h 159954"/>
                  <a:gd name="connsiteX648" fmla="*/ 44281 w 70488"/>
                  <a:gd name="connsiteY648" fmla="*/ 121095 h 159954"/>
                  <a:gd name="connsiteX649" fmla="*/ 35244 w 70488"/>
                  <a:gd name="connsiteY649" fmla="*/ 121095 h 159954"/>
                  <a:gd name="connsiteX650" fmla="*/ 37955 w 70488"/>
                  <a:gd name="connsiteY650" fmla="*/ 123806 h 159954"/>
                  <a:gd name="connsiteX651" fmla="*/ 35244 w 70488"/>
                  <a:gd name="connsiteY651" fmla="*/ 126517 h 159954"/>
                  <a:gd name="connsiteX652" fmla="*/ 32533 w 70488"/>
                  <a:gd name="connsiteY652" fmla="*/ 123806 h 159954"/>
                  <a:gd name="connsiteX653" fmla="*/ 35244 w 70488"/>
                  <a:gd name="connsiteY653" fmla="*/ 121095 h 159954"/>
                  <a:gd name="connsiteX654" fmla="*/ 35244 w 70488"/>
                  <a:gd name="connsiteY654" fmla="*/ 121095 h 159954"/>
                  <a:gd name="connsiteX655" fmla="*/ 26207 w 70488"/>
                  <a:gd name="connsiteY655" fmla="*/ 121095 h 159954"/>
                  <a:gd name="connsiteX656" fmla="*/ 28918 w 70488"/>
                  <a:gd name="connsiteY656" fmla="*/ 123806 h 159954"/>
                  <a:gd name="connsiteX657" fmla="*/ 26207 w 70488"/>
                  <a:gd name="connsiteY657" fmla="*/ 126517 h 159954"/>
                  <a:gd name="connsiteX658" fmla="*/ 23496 w 70488"/>
                  <a:gd name="connsiteY658" fmla="*/ 123806 h 159954"/>
                  <a:gd name="connsiteX659" fmla="*/ 26207 w 70488"/>
                  <a:gd name="connsiteY659" fmla="*/ 121095 h 159954"/>
                  <a:gd name="connsiteX660" fmla="*/ 26207 w 70488"/>
                  <a:gd name="connsiteY660" fmla="*/ 121095 h 159954"/>
                  <a:gd name="connsiteX661" fmla="*/ 17170 w 70488"/>
                  <a:gd name="connsiteY661" fmla="*/ 121095 h 159954"/>
                  <a:gd name="connsiteX662" fmla="*/ 19881 w 70488"/>
                  <a:gd name="connsiteY662" fmla="*/ 123806 h 159954"/>
                  <a:gd name="connsiteX663" fmla="*/ 17170 w 70488"/>
                  <a:gd name="connsiteY663" fmla="*/ 126517 h 159954"/>
                  <a:gd name="connsiteX664" fmla="*/ 14459 w 70488"/>
                  <a:gd name="connsiteY664" fmla="*/ 123806 h 159954"/>
                  <a:gd name="connsiteX665" fmla="*/ 17170 w 70488"/>
                  <a:gd name="connsiteY665" fmla="*/ 121095 h 159954"/>
                  <a:gd name="connsiteX666" fmla="*/ 17170 w 70488"/>
                  <a:gd name="connsiteY666" fmla="*/ 121095 h 159954"/>
                  <a:gd name="connsiteX667" fmla="*/ 7230 w 70488"/>
                  <a:gd name="connsiteY667" fmla="*/ 121095 h 159954"/>
                  <a:gd name="connsiteX668" fmla="*/ 9941 w 70488"/>
                  <a:gd name="connsiteY668" fmla="*/ 123806 h 159954"/>
                  <a:gd name="connsiteX669" fmla="*/ 7230 w 70488"/>
                  <a:gd name="connsiteY669" fmla="*/ 126517 h 159954"/>
                  <a:gd name="connsiteX670" fmla="*/ 4518 w 70488"/>
                  <a:gd name="connsiteY670" fmla="*/ 123806 h 159954"/>
                  <a:gd name="connsiteX671" fmla="*/ 7230 w 70488"/>
                  <a:gd name="connsiteY671" fmla="*/ 121095 h 159954"/>
                  <a:gd name="connsiteX672" fmla="*/ 7230 w 70488"/>
                  <a:gd name="connsiteY672" fmla="*/ 121095 h 159954"/>
                  <a:gd name="connsiteX673" fmla="*/ 57837 w 70488"/>
                  <a:gd name="connsiteY673" fmla="*/ 116577 h 159954"/>
                  <a:gd name="connsiteX674" fmla="*/ 60548 w 70488"/>
                  <a:gd name="connsiteY674" fmla="*/ 119288 h 159954"/>
                  <a:gd name="connsiteX675" fmla="*/ 57837 w 70488"/>
                  <a:gd name="connsiteY675" fmla="*/ 121999 h 159954"/>
                  <a:gd name="connsiteX676" fmla="*/ 55125 w 70488"/>
                  <a:gd name="connsiteY676" fmla="*/ 119288 h 159954"/>
                  <a:gd name="connsiteX677" fmla="*/ 57837 w 70488"/>
                  <a:gd name="connsiteY677" fmla="*/ 116577 h 159954"/>
                  <a:gd name="connsiteX678" fmla="*/ 57837 w 70488"/>
                  <a:gd name="connsiteY678" fmla="*/ 116577 h 159954"/>
                  <a:gd name="connsiteX679" fmla="*/ 48800 w 70488"/>
                  <a:gd name="connsiteY679" fmla="*/ 116577 h 159954"/>
                  <a:gd name="connsiteX680" fmla="*/ 51511 w 70488"/>
                  <a:gd name="connsiteY680" fmla="*/ 119288 h 159954"/>
                  <a:gd name="connsiteX681" fmla="*/ 48800 w 70488"/>
                  <a:gd name="connsiteY681" fmla="*/ 121999 h 159954"/>
                  <a:gd name="connsiteX682" fmla="*/ 46088 w 70488"/>
                  <a:gd name="connsiteY682" fmla="*/ 119288 h 159954"/>
                  <a:gd name="connsiteX683" fmla="*/ 48800 w 70488"/>
                  <a:gd name="connsiteY683" fmla="*/ 116577 h 159954"/>
                  <a:gd name="connsiteX684" fmla="*/ 48800 w 70488"/>
                  <a:gd name="connsiteY684" fmla="*/ 116577 h 159954"/>
                  <a:gd name="connsiteX685" fmla="*/ 39763 w 70488"/>
                  <a:gd name="connsiteY685" fmla="*/ 116577 h 159954"/>
                  <a:gd name="connsiteX686" fmla="*/ 42474 w 70488"/>
                  <a:gd name="connsiteY686" fmla="*/ 119288 h 159954"/>
                  <a:gd name="connsiteX687" fmla="*/ 39763 w 70488"/>
                  <a:gd name="connsiteY687" fmla="*/ 121999 h 159954"/>
                  <a:gd name="connsiteX688" fmla="*/ 37051 w 70488"/>
                  <a:gd name="connsiteY688" fmla="*/ 119288 h 159954"/>
                  <a:gd name="connsiteX689" fmla="*/ 39763 w 70488"/>
                  <a:gd name="connsiteY689" fmla="*/ 116577 h 159954"/>
                  <a:gd name="connsiteX690" fmla="*/ 39763 w 70488"/>
                  <a:gd name="connsiteY690" fmla="*/ 116577 h 159954"/>
                  <a:gd name="connsiteX691" fmla="*/ 30726 w 70488"/>
                  <a:gd name="connsiteY691" fmla="*/ 116577 h 159954"/>
                  <a:gd name="connsiteX692" fmla="*/ 33437 w 70488"/>
                  <a:gd name="connsiteY692" fmla="*/ 119288 h 159954"/>
                  <a:gd name="connsiteX693" fmla="*/ 30726 w 70488"/>
                  <a:gd name="connsiteY693" fmla="*/ 121999 h 159954"/>
                  <a:gd name="connsiteX694" fmla="*/ 28015 w 70488"/>
                  <a:gd name="connsiteY694" fmla="*/ 119288 h 159954"/>
                  <a:gd name="connsiteX695" fmla="*/ 30726 w 70488"/>
                  <a:gd name="connsiteY695" fmla="*/ 116577 h 159954"/>
                  <a:gd name="connsiteX696" fmla="*/ 30726 w 70488"/>
                  <a:gd name="connsiteY696" fmla="*/ 116577 h 159954"/>
                  <a:gd name="connsiteX697" fmla="*/ 21689 w 70488"/>
                  <a:gd name="connsiteY697" fmla="*/ 116577 h 159954"/>
                  <a:gd name="connsiteX698" fmla="*/ 24400 w 70488"/>
                  <a:gd name="connsiteY698" fmla="*/ 119288 h 159954"/>
                  <a:gd name="connsiteX699" fmla="*/ 21689 w 70488"/>
                  <a:gd name="connsiteY699" fmla="*/ 121999 h 159954"/>
                  <a:gd name="connsiteX700" fmla="*/ 18978 w 70488"/>
                  <a:gd name="connsiteY700" fmla="*/ 119288 h 159954"/>
                  <a:gd name="connsiteX701" fmla="*/ 21689 w 70488"/>
                  <a:gd name="connsiteY701" fmla="*/ 116577 h 159954"/>
                  <a:gd name="connsiteX702" fmla="*/ 21689 w 70488"/>
                  <a:gd name="connsiteY702" fmla="*/ 116577 h 159954"/>
                  <a:gd name="connsiteX703" fmla="*/ 12652 w 70488"/>
                  <a:gd name="connsiteY703" fmla="*/ 116577 h 159954"/>
                  <a:gd name="connsiteX704" fmla="*/ 15363 w 70488"/>
                  <a:gd name="connsiteY704" fmla="*/ 119288 h 159954"/>
                  <a:gd name="connsiteX705" fmla="*/ 12652 w 70488"/>
                  <a:gd name="connsiteY705" fmla="*/ 121999 h 159954"/>
                  <a:gd name="connsiteX706" fmla="*/ 9941 w 70488"/>
                  <a:gd name="connsiteY706" fmla="*/ 119288 h 159954"/>
                  <a:gd name="connsiteX707" fmla="*/ 12652 w 70488"/>
                  <a:gd name="connsiteY707" fmla="*/ 116577 h 159954"/>
                  <a:gd name="connsiteX708" fmla="*/ 12652 w 70488"/>
                  <a:gd name="connsiteY708" fmla="*/ 116577 h 159954"/>
                  <a:gd name="connsiteX709" fmla="*/ 53318 w 70488"/>
                  <a:gd name="connsiteY709" fmla="*/ 112058 h 159954"/>
                  <a:gd name="connsiteX710" fmla="*/ 56029 w 70488"/>
                  <a:gd name="connsiteY710" fmla="*/ 114769 h 159954"/>
                  <a:gd name="connsiteX711" fmla="*/ 53318 w 70488"/>
                  <a:gd name="connsiteY711" fmla="*/ 117480 h 159954"/>
                  <a:gd name="connsiteX712" fmla="*/ 50607 w 70488"/>
                  <a:gd name="connsiteY712" fmla="*/ 114769 h 159954"/>
                  <a:gd name="connsiteX713" fmla="*/ 53318 w 70488"/>
                  <a:gd name="connsiteY713" fmla="*/ 112058 h 159954"/>
                  <a:gd name="connsiteX714" fmla="*/ 53318 w 70488"/>
                  <a:gd name="connsiteY714" fmla="*/ 112058 h 159954"/>
                  <a:gd name="connsiteX715" fmla="*/ 44281 w 70488"/>
                  <a:gd name="connsiteY715" fmla="*/ 112058 h 159954"/>
                  <a:gd name="connsiteX716" fmla="*/ 46992 w 70488"/>
                  <a:gd name="connsiteY716" fmla="*/ 114769 h 159954"/>
                  <a:gd name="connsiteX717" fmla="*/ 44281 w 70488"/>
                  <a:gd name="connsiteY717" fmla="*/ 117480 h 159954"/>
                  <a:gd name="connsiteX718" fmla="*/ 41570 w 70488"/>
                  <a:gd name="connsiteY718" fmla="*/ 114769 h 159954"/>
                  <a:gd name="connsiteX719" fmla="*/ 44281 w 70488"/>
                  <a:gd name="connsiteY719" fmla="*/ 112058 h 159954"/>
                  <a:gd name="connsiteX720" fmla="*/ 44281 w 70488"/>
                  <a:gd name="connsiteY720" fmla="*/ 112058 h 159954"/>
                  <a:gd name="connsiteX721" fmla="*/ 35244 w 70488"/>
                  <a:gd name="connsiteY721" fmla="*/ 112058 h 159954"/>
                  <a:gd name="connsiteX722" fmla="*/ 37955 w 70488"/>
                  <a:gd name="connsiteY722" fmla="*/ 114769 h 159954"/>
                  <a:gd name="connsiteX723" fmla="*/ 35244 w 70488"/>
                  <a:gd name="connsiteY723" fmla="*/ 117480 h 159954"/>
                  <a:gd name="connsiteX724" fmla="*/ 32533 w 70488"/>
                  <a:gd name="connsiteY724" fmla="*/ 114769 h 159954"/>
                  <a:gd name="connsiteX725" fmla="*/ 35244 w 70488"/>
                  <a:gd name="connsiteY725" fmla="*/ 112058 h 159954"/>
                  <a:gd name="connsiteX726" fmla="*/ 35244 w 70488"/>
                  <a:gd name="connsiteY726" fmla="*/ 112058 h 159954"/>
                  <a:gd name="connsiteX727" fmla="*/ 26207 w 70488"/>
                  <a:gd name="connsiteY727" fmla="*/ 112058 h 159954"/>
                  <a:gd name="connsiteX728" fmla="*/ 28918 w 70488"/>
                  <a:gd name="connsiteY728" fmla="*/ 114769 h 159954"/>
                  <a:gd name="connsiteX729" fmla="*/ 26207 w 70488"/>
                  <a:gd name="connsiteY729" fmla="*/ 117480 h 159954"/>
                  <a:gd name="connsiteX730" fmla="*/ 23496 w 70488"/>
                  <a:gd name="connsiteY730" fmla="*/ 114769 h 159954"/>
                  <a:gd name="connsiteX731" fmla="*/ 26207 w 70488"/>
                  <a:gd name="connsiteY731" fmla="*/ 112058 h 159954"/>
                  <a:gd name="connsiteX732" fmla="*/ 26207 w 70488"/>
                  <a:gd name="connsiteY732" fmla="*/ 112058 h 159954"/>
                  <a:gd name="connsiteX733" fmla="*/ 17170 w 70488"/>
                  <a:gd name="connsiteY733" fmla="*/ 112058 h 159954"/>
                  <a:gd name="connsiteX734" fmla="*/ 19881 w 70488"/>
                  <a:gd name="connsiteY734" fmla="*/ 114769 h 159954"/>
                  <a:gd name="connsiteX735" fmla="*/ 17170 w 70488"/>
                  <a:gd name="connsiteY735" fmla="*/ 117480 h 159954"/>
                  <a:gd name="connsiteX736" fmla="*/ 14459 w 70488"/>
                  <a:gd name="connsiteY736" fmla="*/ 114769 h 159954"/>
                  <a:gd name="connsiteX737" fmla="*/ 17170 w 70488"/>
                  <a:gd name="connsiteY737" fmla="*/ 112058 h 159954"/>
                  <a:gd name="connsiteX738" fmla="*/ 17170 w 70488"/>
                  <a:gd name="connsiteY738" fmla="*/ 112058 h 159954"/>
                  <a:gd name="connsiteX739" fmla="*/ 57837 w 70488"/>
                  <a:gd name="connsiteY739" fmla="*/ 106636 h 159954"/>
                  <a:gd name="connsiteX740" fmla="*/ 60548 w 70488"/>
                  <a:gd name="connsiteY740" fmla="*/ 109347 h 159954"/>
                  <a:gd name="connsiteX741" fmla="*/ 57837 w 70488"/>
                  <a:gd name="connsiteY741" fmla="*/ 112058 h 159954"/>
                  <a:gd name="connsiteX742" fmla="*/ 55125 w 70488"/>
                  <a:gd name="connsiteY742" fmla="*/ 109347 h 159954"/>
                  <a:gd name="connsiteX743" fmla="*/ 57837 w 70488"/>
                  <a:gd name="connsiteY743" fmla="*/ 106636 h 159954"/>
                  <a:gd name="connsiteX744" fmla="*/ 57837 w 70488"/>
                  <a:gd name="connsiteY744" fmla="*/ 106636 h 159954"/>
                  <a:gd name="connsiteX745" fmla="*/ 48800 w 70488"/>
                  <a:gd name="connsiteY745" fmla="*/ 106636 h 159954"/>
                  <a:gd name="connsiteX746" fmla="*/ 51511 w 70488"/>
                  <a:gd name="connsiteY746" fmla="*/ 109347 h 159954"/>
                  <a:gd name="connsiteX747" fmla="*/ 48800 w 70488"/>
                  <a:gd name="connsiteY747" fmla="*/ 112058 h 159954"/>
                  <a:gd name="connsiteX748" fmla="*/ 46088 w 70488"/>
                  <a:gd name="connsiteY748" fmla="*/ 109347 h 159954"/>
                  <a:gd name="connsiteX749" fmla="*/ 48800 w 70488"/>
                  <a:gd name="connsiteY749" fmla="*/ 106636 h 159954"/>
                  <a:gd name="connsiteX750" fmla="*/ 48800 w 70488"/>
                  <a:gd name="connsiteY750" fmla="*/ 106636 h 159954"/>
                  <a:gd name="connsiteX751" fmla="*/ 39763 w 70488"/>
                  <a:gd name="connsiteY751" fmla="*/ 106636 h 159954"/>
                  <a:gd name="connsiteX752" fmla="*/ 42474 w 70488"/>
                  <a:gd name="connsiteY752" fmla="*/ 109347 h 159954"/>
                  <a:gd name="connsiteX753" fmla="*/ 39763 w 70488"/>
                  <a:gd name="connsiteY753" fmla="*/ 112058 h 159954"/>
                  <a:gd name="connsiteX754" fmla="*/ 37051 w 70488"/>
                  <a:gd name="connsiteY754" fmla="*/ 109347 h 159954"/>
                  <a:gd name="connsiteX755" fmla="*/ 39763 w 70488"/>
                  <a:gd name="connsiteY755" fmla="*/ 106636 h 159954"/>
                  <a:gd name="connsiteX756" fmla="*/ 39763 w 70488"/>
                  <a:gd name="connsiteY756" fmla="*/ 106636 h 159954"/>
                  <a:gd name="connsiteX757" fmla="*/ 30726 w 70488"/>
                  <a:gd name="connsiteY757" fmla="*/ 106636 h 159954"/>
                  <a:gd name="connsiteX758" fmla="*/ 33437 w 70488"/>
                  <a:gd name="connsiteY758" fmla="*/ 109347 h 159954"/>
                  <a:gd name="connsiteX759" fmla="*/ 30726 w 70488"/>
                  <a:gd name="connsiteY759" fmla="*/ 112058 h 159954"/>
                  <a:gd name="connsiteX760" fmla="*/ 28015 w 70488"/>
                  <a:gd name="connsiteY760" fmla="*/ 109347 h 159954"/>
                  <a:gd name="connsiteX761" fmla="*/ 30726 w 70488"/>
                  <a:gd name="connsiteY761" fmla="*/ 106636 h 159954"/>
                  <a:gd name="connsiteX762" fmla="*/ 30726 w 70488"/>
                  <a:gd name="connsiteY762" fmla="*/ 106636 h 159954"/>
                  <a:gd name="connsiteX763" fmla="*/ 21689 w 70488"/>
                  <a:gd name="connsiteY763" fmla="*/ 106636 h 159954"/>
                  <a:gd name="connsiteX764" fmla="*/ 24400 w 70488"/>
                  <a:gd name="connsiteY764" fmla="*/ 109347 h 159954"/>
                  <a:gd name="connsiteX765" fmla="*/ 21689 w 70488"/>
                  <a:gd name="connsiteY765" fmla="*/ 112058 h 159954"/>
                  <a:gd name="connsiteX766" fmla="*/ 18978 w 70488"/>
                  <a:gd name="connsiteY766" fmla="*/ 109347 h 159954"/>
                  <a:gd name="connsiteX767" fmla="*/ 21689 w 70488"/>
                  <a:gd name="connsiteY767" fmla="*/ 106636 h 159954"/>
                  <a:gd name="connsiteX768" fmla="*/ 21689 w 70488"/>
                  <a:gd name="connsiteY768" fmla="*/ 106636 h 159954"/>
                  <a:gd name="connsiteX769" fmla="*/ 12652 w 70488"/>
                  <a:gd name="connsiteY769" fmla="*/ 106636 h 159954"/>
                  <a:gd name="connsiteX770" fmla="*/ 15363 w 70488"/>
                  <a:gd name="connsiteY770" fmla="*/ 109347 h 159954"/>
                  <a:gd name="connsiteX771" fmla="*/ 12652 w 70488"/>
                  <a:gd name="connsiteY771" fmla="*/ 112058 h 159954"/>
                  <a:gd name="connsiteX772" fmla="*/ 9941 w 70488"/>
                  <a:gd name="connsiteY772" fmla="*/ 109347 h 159954"/>
                  <a:gd name="connsiteX773" fmla="*/ 12652 w 70488"/>
                  <a:gd name="connsiteY773" fmla="*/ 106636 h 159954"/>
                  <a:gd name="connsiteX774" fmla="*/ 12652 w 70488"/>
                  <a:gd name="connsiteY774" fmla="*/ 106636 h 159954"/>
                  <a:gd name="connsiteX775" fmla="*/ 53318 w 70488"/>
                  <a:gd name="connsiteY775" fmla="*/ 102118 h 159954"/>
                  <a:gd name="connsiteX776" fmla="*/ 56029 w 70488"/>
                  <a:gd name="connsiteY776" fmla="*/ 104829 h 159954"/>
                  <a:gd name="connsiteX777" fmla="*/ 53318 w 70488"/>
                  <a:gd name="connsiteY777" fmla="*/ 107540 h 159954"/>
                  <a:gd name="connsiteX778" fmla="*/ 50607 w 70488"/>
                  <a:gd name="connsiteY778" fmla="*/ 104829 h 159954"/>
                  <a:gd name="connsiteX779" fmla="*/ 53318 w 70488"/>
                  <a:gd name="connsiteY779" fmla="*/ 102118 h 159954"/>
                  <a:gd name="connsiteX780" fmla="*/ 53318 w 70488"/>
                  <a:gd name="connsiteY780" fmla="*/ 102118 h 159954"/>
                  <a:gd name="connsiteX781" fmla="*/ 44281 w 70488"/>
                  <a:gd name="connsiteY781" fmla="*/ 102118 h 159954"/>
                  <a:gd name="connsiteX782" fmla="*/ 46992 w 70488"/>
                  <a:gd name="connsiteY782" fmla="*/ 104829 h 159954"/>
                  <a:gd name="connsiteX783" fmla="*/ 44281 w 70488"/>
                  <a:gd name="connsiteY783" fmla="*/ 107540 h 159954"/>
                  <a:gd name="connsiteX784" fmla="*/ 41570 w 70488"/>
                  <a:gd name="connsiteY784" fmla="*/ 104829 h 159954"/>
                  <a:gd name="connsiteX785" fmla="*/ 44281 w 70488"/>
                  <a:gd name="connsiteY785" fmla="*/ 102118 h 159954"/>
                  <a:gd name="connsiteX786" fmla="*/ 44281 w 70488"/>
                  <a:gd name="connsiteY786" fmla="*/ 102118 h 159954"/>
                  <a:gd name="connsiteX787" fmla="*/ 35244 w 70488"/>
                  <a:gd name="connsiteY787" fmla="*/ 102118 h 159954"/>
                  <a:gd name="connsiteX788" fmla="*/ 37955 w 70488"/>
                  <a:gd name="connsiteY788" fmla="*/ 104829 h 159954"/>
                  <a:gd name="connsiteX789" fmla="*/ 35244 w 70488"/>
                  <a:gd name="connsiteY789" fmla="*/ 107540 h 159954"/>
                  <a:gd name="connsiteX790" fmla="*/ 32533 w 70488"/>
                  <a:gd name="connsiteY790" fmla="*/ 104829 h 159954"/>
                  <a:gd name="connsiteX791" fmla="*/ 35244 w 70488"/>
                  <a:gd name="connsiteY791" fmla="*/ 102118 h 159954"/>
                  <a:gd name="connsiteX792" fmla="*/ 35244 w 70488"/>
                  <a:gd name="connsiteY792" fmla="*/ 102118 h 159954"/>
                  <a:gd name="connsiteX793" fmla="*/ 26207 w 70488"/>
                  <a:gd name="connsiteY793" fmla="*/ 102118 h 159954"/>
                  <a:gd name="connsiteX794" fmla="*/ 28918 w 70488"/>
                  <a:gd name="connsiteY794" fmla="*/ 104829 h 159954"/>
                  <a:gd name="connsiteX795" fmla="*/ 26207 w 70488"/>
                  <a:gd name="connsiteY795" fmla="*/ 107540 h 159954"/>
                  <a:gd name="connsiteX796" fmla="*/ 23496 w 70488"/>
                  <a:gd name="connsiteY796" fmla="*/ 104829 h 159954"/>
                  <a:gd name="connsiteX797" fmla="*/ 26207 w 70488"/>
                  <a:gd name="connsiteY797" fmla="*/ 102118 h 159954"/>
                  <a:gd name="connsiteX798" fmla="*/ 26207 w 70488"/>
                  <a:gd name="connsiteY798" fmla="*/ 102118 h 159954"/>
                  <a:gd name="connsiteX799" fmla="*/ 17170 w 70488"/>
                  <a:gd name="connsiteY799" fmla="*/ 102118 h 159954"/>
                  <a:gd name="connsiteX800" fmla="*/ 19881 w 70488"/>
                  <a:gd name="connsiteY800" fmla="*/ 104829 h 159954"/>
                  <a:gd name="connsiteX801" fmla="*/ 17170 w 70488"/>
                  <a:gd name="connsiteY801" fmla="*/ 107540 h 159954"/>
                  <a:gd name="connsiteX802" fmla="*/ 14459 w 70488"/>
                  <a:gd name="connsiteY802" fmla="*/ 104829 h 159954"/>
                  <a:gd name="connsiteX803" fmla="*/ 17170 w 70488"/>
                  <a:gd name="connsiteY803" fmla="*/ 102118 h 159954"/>
                  <a:gd name="connsiteX804" fmla="*/ 17170 w 70488"/>
                  <a:gd name="connsiteY804" fmla="*/ 102118 h 159954"/>
                  <a:gd name="connsiteX805" fmla="*/ 48800 w 70488"/>
                  <a:gd name="connsiteY805" fmla="*/ 96695 h 159954"/>
                  <a:gd name="connsiteX806" fmla="*/ 51511 w 70488"/>
                  <a:gd name="connsiteY806" fmla="*/ 99406 h 159954"/>
                  <a:gd name="connsiteX807" fmla="*/ 48800 w 70488"/>
                  <a:gd name="connsiteY807" fmla="*/ 102118 h 159954"/>
                  <a:gd name="connsiteX808" fmla="*/ 46088 w 70488"/>
                  <a:gd name="connsiteY808" fmla="*/ 99406 h 159954"/>
                  <a:gd name="connsiteX809" fmla="*/ 48800 w 70488"/>
                  <a:gd name="connsiteY809" fmla="*/ 96695 h 159954"/>
                  <a:gd name="connsiteX810" fmla="*/ 48800 w 70488"/>
                  <a:gd name="connsiteY810" fmla="*/ 96695 h 159954"/>
                  <a:gd name="connsiteX811" fmla="*/ 39763 w 70488"/>
                  <a:gd name="connsiteY811" fmla="*/ 96695 h 159954"/>
                  <a:gd name="connsiteX812" fmla="*/ 42474 w 70488"/>
                  <a:gd name="connsiteY812" fmla="*/ 99406 h 159954"/>
                  <a:gd name="connsiteX813" fmla="*/ 39763 w 70488"/>
                  <a:gd name="connsiteY813" fmla="*/ 102118 h 159954"/>
                  <a:gd name="connsiteX814" fmla="*/ 37051 w 70488"/>
                  <a:gd name="connsiteY814" fmla="*/ 99406 h 159954"/>
                  <a:gd name="connsiteX815" fmla="*/ 39763 w 70488"/>
                  <a:gd name="connsiteY815" fmla="*/ 96695 h 159954"/>
                  <a:gd name="connsiteX816" fmla="*/ 39763 w 70488"/>
                  <a:gd name="connsiteY816" fmla="*/ 96695 h 159954"/>
                  <a:gd name="connsiteX817" fmla="*/ 30726 w 70488"/>
                  <a:gd name="connsiteY817" fmla="*/ 96695 h 159954"/>
                  <a:gd name="connsiteX818" fmla="*/ 33437 w 70488"/>
                  <a:gd name="connsiteY818" fmla="*/ 99406 h 159954"/>
                  <a:gd name="connsiteX819" fmla="*/ 30726 w 70488"/>
                  <a:gd name="connsiteY819" fmla="*/ 102118 h 159954"/>
                  <a:gd name="connsiteX820" fmla="*/ 28015 w 70488"/>
                  <a:gd name="connsiteY820" fmla="*/ 99406 h 159954"/>
                  <a:gd name="connsiteX821" fmla="*/ 30726 w 70488"/>
                  <a:gd name="connsiteY821" fmla="*/ 96695 h 159954"/>
                  <a:gd name="connsiteX822" fmla="*/ 30726 w 70488"/>
                  <a:gd name="connsiteY822" fmla="*/ 96695 h 159954"/>
                  <a:gd name="connsiteX823" fmla="*/ 21689 w 70488"/>
                  <a:gd name="connsiteY823" fmla="*/ 96695 h 159954"/>
                  <a:gd name="connsiteX824" fmla="*/ 24400 w 70488"/>
                  <a:gd name="connsiteY824" fmla="*/ 99406 h 159954"/>
                  <a:gd name="connsiteX825" fmla="*/ 21689 w 70488"/>
                  <a:gd name="connsiteY825" fmla="*/ 102118 h 159954"/>
                  <a:gd name="connsiteX826" fmla="*/ 18978 w 70488"/>
                  <a:gd name="connsiteY826" fmla="*/ 99406 h 159954"/>
                  <a:gd name="connsiteX827" fmla="*/ 21689 w 70488"/>
                  <a:gd name="connsiteY827" fmla="*/ 96695 h 159954"/>
                  <a:gd name="connsiteX828" fmla="*/ 21689 w 70488"/>
                  <a:gd name="connsiteY828" fmla="*/ 96695 h 159954"/>
                  <a:gd name="connsiteX829" fmla="*/ 12652 w 70488"/>
                  <a:gd name="connsiteY829" fmla="*/ 96695 h 159954"/>
                  <a:gd name="connsiteX830" fmla="*/ 15363 w 70488"/>
                  <a:gd name="connsiteY830" fmla="*/ 99406 h 159954"/>
                  <a:gd name="connsiteX831" fmla="*/ 12652 w 70488"/>
                  <a:gd name="connsiteY831" fmla="*/ 102118 h 159954"/>
                  <a:gd name="connsiteX832" fmla="*/ 9941 w 70488"/>
                  <a:gd name="connsiteY832" fmla="*/ 99406 h 159954"/>
                  <a:gd name="connsiteX833" fmla="*/ 12652 w 70488"/>
                  <a:gd name="connsiteY833" fmla="*/ 96695 h 159954"/>
                  <a:gd name="connsiteX834" fmla="*/ 12652 w 70488"/>
                  <a:gd name="connsiteY834" fmla="*/ 96695 h 159954"/>
                  <a:gd name="connsiteX835" fmla="*/ 53318 w 70488"/>
                  <a:gd name="connsiteY835" fmla="*/ 92177 h 159954"/>
                  <a:gd name="connsiteX836" fmla="*/ 56029 w 70488"/>
                  <a:gd name="connsiteY836" fmla="*/ 94888 h 159954"/>
                  <a:gd name="connsiteX837" fmla="*/ 53318 w 70488"/>
                  <a:gd name="connsiteY837" fmla="*/ 97599 h 159954"/>
                  <a:gd name="connsiteX838" fmla="*/ 50607 w 70488"/>
                  <a:gd name="connsiteY838" fmla="*/ 94888 h 159954"/>
                  <a:gd name="connsiteX839" fmla="*/ 53318 w 70488"/>
                  <a:gd name="connsiteY839" fmla="*/ 92177 h 159954"/>
                  <a:gd name="connsiteX840" fmla="*/ 53318 w 70488"/>
                  <a:gd name="connsiteY840" fmla="*/ 92177 h 159954"/>
                  <a:gd name="connsiteX841" fmla="*/ 44281 w 70488"/>
                  <a:gd name="connsiteY841" fmla="*/ 92177 h 159954"/>
                  <a:gd name="connsiteX842" fmla="*/ 46992 w 70488"/>
                  <a:gd name="connsiteY842" fmla="*/ 94888 h 159954"/>
                  <a:gd name="connsiteX843" fmla="*/ 44281 w 70488"/>
                  <a:gd name="connsiteY843" fmla="*/ 97599 h 159954"/>
                  <a:gd name="connsiteX844" fmla="*/ 41570 w 70488"/>
                  <a:gd name="connsiteY844" fmla="*/ 94888 h 159954"/>
                  <a:gd name="connsiteX845" fmla="*/ 44281 w 70488"/>
                  <a:gd name="connsiteY845" fmla="*/ 92177 h 159954"/>
                  <a:gd name="connsiteX846" fmla="*/ 44281 w 70488"/>
                  <a:gd name="connsiteY846" fmla="*/ 92177 h 159954"/>
                  <a:gd name="connsiteX847" fmla="*/ 35244 w 70488"/>
                  <a:gd name="connsiteY847" fmla="*/ 92177 h 159954"/>
                  <a:gd name="connsiteX848" fmla="*/ 37955 w 70488"/>
                  <a:gd name="connsiteY848" fmla="*/ 94888 h 159954"/>
                  <a:gd name="connsiteX849" fmla="*/ 35244 w 70488"/>
                  <a:gd name="connsiteY849" fmla="*/ 97599 h 159954"/>
                  <a:gd name="connsiteX850" fmla="*/ 32533 w 70488"/>
                  <a:gd name="connsiteY850" fmla="*/ 94888 h 159954"/>
                  <a:gd name="connsiteX851" fmla="*/ 35244 w 70488"/>
                  <a:gd name="connsiteY851" fmla="*/ 92177 h 159954"/>
                  <a:gd name="connsiteX852" fmla="*/ 35244 w 70488"/>
                  <a:gd name="connsiteY852" fmla="*/ 92177 h 159954"/>
                  <a:gd name="connsiteX853" fmla="*/ 26207 w 70488"/>
                  <a:gd name="connsiteY853" fmla="*/ 92177 h 159954"/>
                  <a:gd name="connsiteX854" fmla="*/ 28918 w 70488"/>
                  <a:gd name="connsiteY854" fmla="*/ 94888 h 159954"/>
                  <a:gd name="connsiteX855" fmla="*/ 26207 w 70488"/>
                  <a:gd name="connsiteY855" fmla="*/ 97599 h 159954"/>
                  <a:gd name="connsiteX856" fmla="*/ 23496 w 70488"/>
                  <a:gd name="connsiteY856" fmla="*/ 94888 h 159954"/>
                  <a:gd name="connsiteX857" fmla="*/ 26207 w 70488"/>
                  <a:gd name="connsiteY857" fmla="*/ 92177 h 159954"/>
                  <a:gd name="connsiteX858" fmla="*/ 26207 w 70488"/>
                  <a:gd name="connsiteY858" fmla="*/ 92177 h 159954"/>
                  <a:gd name="connsiteX859" fmla="*/ 17170 w 70488"/>
                  <a:gd name="connsiteY859" fmla="*/ 92177 h 159954"/>
                  <a:gd name="connsiteX860" fmla="*/ 19881 w 70488"/>
                  <a:gd name="connsiteY860" fmla="*/ 94888 h 159954"/>
                  <a:gd name="connsiteX861" fmla="*/ 17170 w 70488"/>
                  <a:gd name="connsiteY861" fmla="*/ 97599 h 159954"/>
                  <a:gd name="connsiteX862" fmla="*/ 14459 w 70488"/>
                  <a:gd name="connsiteY862" fmla="*/ 94888 h 159954"/>
                  <a:gd name="connsiteX863" fmla="*/ 17170 w 70488"/>
                  <a:gd name="connsiteY863" fmla="*/ 92177 h 159954"/>
                  <a:gd name="connsiteX864" fmla="*/ 17170 w 70488"/>
                  <a:gd name="connsiteY864" fmla="*/ 92177 h 159954"/>
                  <a:gd name="connsiteX865" fmla="*/ 48800 w 70488"/>
                  <a:gd name="connsiteY865" fmla="*/ 86755 h 159954"/>
                  <a:gd name="connsiteX866" fmla="*/ 51511 w 70488"/>
                  <a:gd name="connsiteY866" fmla="*/ 89466 h 159954"/>
                  <a:gd name="connsiteX867" fmla="*/ 48800 w 70488"/>
                  <a:gd name="connsiteY867" fmla="*/ 92177 h 159954"/>
                  <a:gd name="connsiteX868" fmla="*/ 46088 w 70488"/>
                  <a:gd name="connsiteY868" fmla="*/ 89466 h 159954"/>
                  <a:gd name="connsiteX869" fmla="*/ 48800 w 70488"/>
                  <a:gd name="connsiteY869" fmla="*/ 86755 h 159954"/>
                  <a:gd name="connsiteX870" fmla="*/ 48800 w 70488"/>
                  <a:gd name="connsiteY870" fmla="*/ 86755 h 159954"/>
                  <a:gd name="connsiteX871" fmla="*/ 39763 w 70488"/>
                  <a:gd name="connsiteY871" fmla="*/ 86755 h 159954"/>
                  <a:gd name="connsiteX872" fmla="*/ 42474 w 70488"/>
                  <a:gd name="connsiteY872" fmla="*/ 89466 h 159954"/>
                  <a:gd name="connsiteX873" fmla="*/ 39763 w 70488"/>
                  <a:gd name="connsiteY873" fmla="*/ 92177 h 159954"/>
                  <a:gd name="connsiteX874" fmla="*/ 37051 w 70488"/>
                  <a:gd name="connsiteY874" fmla="*/ 89466 h 159954"/>
                  <a:gd name="connsiteX875" fmla="*/ 39763 w 70488"/>
                  <a:gd name="connsiteY875" fmla="*/ 86755 h 159954"/>
                  <a:gd name="connsiteX876" fmla="*/ 39763 w 70488"/>
                  <a:gd name="connsiteY876" fmla="*/ 86755 h 159954"/>
                  <a:gd name="connsiteX877" fmla="*/ 30726 w 70488"/>
                  <a:gd name="connsiteY877" fmla="*/ 86755 h 159954"/>
                  <a:gd name="connsiteX878" fmla="*/ 33437 w 70488"/>
                  <a:gd name="connsiteY878" fmla="*/ 89466 h 159954"/>
                  <a:gd name="connsiteX879" fmla="*/ 30726 w 70488"/>
                  <a:gd name="connsiteY879" fmla="*/ 92177 h 159954"/>
                  <a:gd name="connsiteX880" fmla="*/ 28015 w 70488"/>
                  <a:gd name="connsiteY880" fmla="*/ 89466 h 159954"/>
                  <a:gd name="connsiteX881" fmla="*/ 30726 w 70488"/>
                  <a:gd name="connsiteY881" fmla="*/ 86755 h 159954"/>
                  <a:gd name="connsiteX882" fmla="*/ 30726 w 70488"/>
                  <a:gd name="connsiteY882" fmla="*/ 86755 h 159954"/>
                  <a:gd name="connsiteX883" fmla="*/ 21689 w 70488"/>
                  <a:gd name="connsiteY883" fmla="*/ 86755 h 159954"/>
                  <a:gd name="connsiteX884" fmla="*/ 24400 w 70488"/>
                  <a:gd name="connsiteY884" fmla="*/ 89466 h 159954"/>
                  <a:gd name="connsiteX885" fmla="*/ 21689 w 70488"/>
                  <a:gd name="connsiteY885" fmla="*/ 92177 h 159954"/>
                  <a:gd name="connsiteX886" fmla="*/ 18978 w 70488"/>
                  <a:gd name="connsiteY886" fmla="*/ 89466 h 159954"/>
                  <a:gd name="connsiteX887" fmla="*/ 21689 w 70488"/>
                  <a:gd name="connsiteY887" fmla="*/ 86755 h 159954"/>
                  <a:gd name="connsiteX888" fmla="*/ 21689 w 70488"/>
                  <a:gd name="connsiteY888" fmla="*/ 86755 h 159954"/>
                  <a:gd name="connsiteX889" fmla="*/ 12652 w 70488"/>
                  <a:gd name="connsiteY889" fmla="*/ 86755 h 159954"/>
                  <a:gd name="connsiteX890" fmla="*/ 15363 w 70488"/>
                  <a:gd name="connsiteY890" fmla="*/ 89466 h 159954"/>
                  <a:gd name="connsiteX891" fmla="*/ 12652 w 70488"/>
                  <a:gd name="connsiteY891" fmla="*/ 92177 h 159954"/>
                  <a:gd name="connsiteX892" fmla="*/ 9941 w 70488"/>
                  <a:gd name="connsiteY892" fmla="*/ 89466 h 159954"/>
                  <a:gd name="connsiteX893" fmla="*/ 12652 w 70488"/>
                  <a:gd name="connsiteY893" fmla="*/ 86755 h 159954"/>
                  <a:gd name="connsiteX894" fmla="*/ 12652 w 70488"/>
                  <a:gd name="connsiteY894" fmla="*/ 86755 h 159954"/>
                  <a:gd name="connsiteX895" fmla="*/ 53318 w 70488"/>
                  <a:gd name="connsiteY895" fmla="*/ 82236 h 159954"/>
                  <a:gd name="connsiteX896" fmla="*/ 56029 w 70488"/>
                  <a:gd name="connsiteY896" fmla="*/ 84947 h 159954"/>
                  <a:gd name="connsiteX897" fmla="*/ 53318 w 70488"/>
                  <a:gd name="connsiteY897" fmla="*/ 87658 h 159954"/>
                  <a:gd name="connsiteX898" fmla="*/ 50607 w 70488"/>
                  <a:gd name="connsiteY898" fmla="*/ 84947 h 159954"/>
                  <a:gd name="connsiteX899" fmla="*/ 53318 w 70488"/>
                  <a:gd name="connsiteY899" fmla="*/ 82236 h 159954"/>
                  <a:gd name="connsiteX900" fmla="*/ 53318 w 70488"/>
                  <a:gd name="connsiteY900" fmla="*/ 82236 h 159954"/>
                  <a:gd name="connsiteX901" fmla="*/ 44281 w 70488"/>
                  <a:gd name="connsiteY901" fmla="*/ 82236 h 159954"/>
                  <a:gd name="connsiteX902" fmla="*/ 46992 w 70488"/>
                  <a:gd name="connsiteY902" fmla="*/ 84947 h 159954"/>
                  <a:gd name="connsiteX903" fmla="*/ 44281 w 70488"/>
                  <a:gd name="connsiteY903" fmla="*/ 87658 h 159954"/>
                  <a:gd name="connsiteX904" fmla="*/ 41570 w 70488"/>
                  <a:gd name="connsiteY904" fmla="*/ 84947 h 159954"/>
                  <a:gd name="connsiteX905" fmla="*/ 44281 w 70488"/>
                  <a:gd name="connsiteY905" fmla="*/ 82236 h 159954"/>
                  <a:gd name="connsiteX906" fmla="*/ 44281 w 70488"/>
                  <a:gd name="connsiteY906" fmla="*/ 82236 h 159954"/>
                  <a:gd name="connsiteX907" fmla="*/ 35244 w 70488"/>
                  <a:gd name="connsiteY907" fmla="*/ 82236 h 159954"/>
                  <a:gd name="connsiteX908" fmla="*/ 37955 w 70488"/>
                  <a:gd name="connsiteY908" fmla="*/ 84947 h 159954"/>
                  <a:gd name="connsiteX909" fmla="*/ 35244 w 70488"/>
                  <a:gd name="connsiteY909" fmla="*/ 87658 h 159954"/>
                  <a:gd name="connsiteX910" fmla="*/ 32533 w 70488"/>
                  <a:gd name="connsiteY910" fmla="*/ 84947 h 159954"/>
                  <a:gd name="connsiteX911" fmla="*/ 35244 w 70488"/>
                  <a:gd name="connsiteY911" fmla="*/ 82236 h 159954"/>
                  <a:gd name="connsiteX912" fmla="*/ 35244 w 70488"/>
                  <a:gd name="connsiteY912" fmla="*/ 82236 h 159954"/>
                  <a:gd name="connsiteX913" fmla="*/ 26207 w 70488"/>
                  <a:gd name="connsiteY913" fmla="*/ 82236 h 159954"/>
                  <a:gd name="connsiteX914" fmla="*/ 28918 w 70488"/>
                  <a:gd name="connsiteY914" fmla="*/ 84947 h 159954"/>
                  <a:gd name="connsiteX915" fmla="*/ 26207 w 70488"/>
                  <a:gd name="connsiteY915" fmla="*/ 87658 h 159954"/>
                  <a:gd name="connsiteX916" fmla="*/ 23496 w 70488"/>
                  <a:gd name="connsiteY916" fmla="*/ 84947 h 159954"/>
                  <a:gd name="connsiteX917" fmla="*/ 26207 w 70488"/>
                  <a:gd name="connsiteY917" fmla="*/ 82236 h 159954"/>
                  <a:gd name="connsiteX918" fmla="*/ 26207 w 70488"/>
                  <a:gd name="connsiteY918" fmla="*/ 82236 h 159954"/>
                  <a:gd name="connsiteX919" fmla="*/ 17170 w 70488"/>
                  <a:gd name="connsiteY919" fmla="*/ 82236 h 159954"/>
                  <a:gd name="connsiteX920" fmla="*/ 19881 w 70488"/>
                  <a:gd name="connsiteY920" fmla="*/ 84947 h 159954"/>
                  <a:gd name="connsiteX921" fmla="*/ 17170 w 70488"/>
                  <a:gd name="connsiteY921" fmla="*/ 87658 h 159954"/>
                  <a:gd name="connsiteX922" fmla="*/ 14459 w 70488"/>
                  <a:gd name="connsiteY922" fmla="*/ 84947 h 159954"/>
                  <a:gd name="connsiteX923" fmla="*/ 17170 w 70488"/>
                  <a:gd name="connsiteY923" fmla="*/ 82236 h 159954"/>
                  <a:gd name="connsiteX924" fmla="*/ 17170 w 70488"/>
                  <a:gd name="connsiteY924" fmla="*/ 82236 h 159954"/>
                  <a:gd name="connsiteX925" fmla="*/ 48800 w 70488"/>
                  <a:gd name="connsiteY925" fmla="*/ 76814 h 159954"/>
                  <a:gd name="connsiteX926" fmla="*/ 51511 w 70488"/>
                  <a:gd name="connsiteY926" fmla="*/ 79525 h 159954"/>
                  <a:gd name="connsiteX927" fmla="*/ 48800 w 70488"/>
                  <a:gd name="connsiteY927" fmla="*/ 82236 h 159954"/>
                  <a:gd name="connsiteX928" fmla="*/ 46088 w 70488"/>
                  <a:gd name="connsiteY928" fmla="*/ 79525 h 159954"/>
                  <a:gd name="connsiteX929" fmla="*/ 48800 w 70488"/>
                  <a:gd name="connsiteY929" fmla="*/ 76814 h 159954"/>
                  <a:gd name="connsiteX930" fmla="*/ 48800 w 70488"/>
                  <a:gd name="connsiteY930" fmla="*/ 76814 h 159954"/>
                  <a:gd name="connsiteX931" fmla="*/ 39763 w 70488"/>
                  <a:gd name="connsiteY931" fmla="*/ 76814 h 159954"/>
                  <a:gd name="connsiteX932" fmla="*/ 42474 w 70488"/>
                  <a:gd name="connsiteY932" fmla="*/ 79525 h 159954"/>
                  <a:gd name="connsiteX933" fmla="*/ 39763 w 70488"/>
                  <a:gd name="connsiteY933" fmla="*/ 82236 h 159954"/>
                  <a:gd name="connsiteX934" fmla="*/ 37051 w 70488"/>
                  <a:gd name="connsiteY934" fmla="*/ 79525 h 159954"/>
                  <a:gd name="connsiteX935" fmla="*/ 39763 w 70488"/>
                  <a:gd name="connsiteY935" fmla="*/ 76814 h 159954"/>
                  <a:gd name="connsiteX936" fmla="*/ 39763 w 70488"/>
                  <a:gd name="connsiteY936" fmla="*/ 76814 h 159954"/>
                  <a:gd name="connsiteX937" fmla="*/ 30726 w 70488"/>
                  <a:gd name="connsiteY937" fmla="*/ 76814 h 159954"/>
                  <a:gd name="connsiteX938" fmla="*/ 33437 w 70488"/>
                  <a:gd name="connsiteY938" fmla="*/ 79525 h 159954"/>
                  <a:gd name="connsiteX939" fmla="*/ 30726 w 70488"/>
                  <a:gd name="connsiteY939" fmla="*/ 82236 h 159954"/>
                  <a:gd name="connsiteX940" fmla="*/ 28015 w 70488"/>
                  <a:gd name="connsiteY940" fmla="*/ 79525 h 159954"/>
                  <a:gd name="connsiteX941" fmla="*/ 30726 w 70488"/>
                  <a:gd name="connsiteY941" fmla="*/ 76814 h 159954"/>
                  <a:gd name="connsiteX942" fmla="*/ 30726 w 70488"/>
                  <a:gd name="connsiteY942" fmla="*/ 76814 h 159954"/>
                  <a:gd name="connsiteX943" fmla="*/ 21689 w 70488"/>
                  <a:gd name="connsiteY943" fmla="*/ 76814 h 159954"/>
                  <a:gd name="connsiteX944" fmla="*/ 24400 w 70488"/>
                  <a:gd name="connsiteY944" fmla="*/ 79525 h 159954"/>
                  <a:gd name="connsiteX945" fmla="*/ 21689 w 70488"/>
                  <a:gd name="connsiteY945" fmla="*/ 82236 h 159954"/>
                  <a:gd name="connsiteX946" fmla="*/ 18978 w 70488"/>
                  <a:gd name="connsiteY946" fmla="*/ 79525 h 159954"/>
                  <a:gd name="connsiteX947" fmla="*/ 21689 w 70488"/>
                  <a:gd name="connsiteY947" fmla="*/ 76814 h 159954"/>
                  <a:gd name="connsiteX948" fmla="*/ 21689 w 70488"/>
                  <a:gd name="connsiteY948" fmla="*/ 76814 h 159954"/>
                  <a:gd name="connsiteX949" fmla="*/ 44281 w 70488"/>
                  <a:gd name="connsiteY949" fmla="*/ 72296 h 159954"/>
                  <a:gd name="connsiteX950" fmla="*/ 46992 w 70488"/>
                  <a:gd name="connsiteY950" fmla="*/ 75007 h 159954"/>
                  <a:gd name="connsiteX951" fmla="*/ 44281 w 70488"/>
                  <a:gd name="connsiteY951" fmla="*/ 77718 h 159954"/>
                  <a:gd name="connsiteX952" fmla="*/ 41570 w 70488"/>
                  <a:gd name="connsiteY952" fmla="*/ 75007 h 159954"/>
                  <a:gd name="connsiteX953" fmla="*/ 44281 w 70488"/>
                  <a:gd name="connsiteY953" fmla="*/ 72296 h 159954"/>
                  <a:gd name="connsiteX954" fmla="*/ 44281 w 70488"/>
                  <a:gd name="connsiteY954" fmla="*/ 72296 h 159954"/>
                  <a:gd name="connsiteX955" fmla="*/ 35244 w 70488"/>
                  <a:gd name="connsiteY955" fmla="*/ 72296 h 159954"/>
                  <a:gd name="connsiteX956" fmla="*/ 37955 w 70488"/>
                  <a:gd name="connsiteY956" fmla="*/ 75007 h 159954"/>
                  <a:gd name="connsiteX957" fmla="*/ 35244 w 70488"/>
                  <a:gd name="connsiteY957" fmla="*/ 77718 h 159954"/>
                  <a:gd name="connsiteX958" fmla="*/ 32533 w 70488"/>
                  <a:gd name="connsiteY958" fmla="*/ 75007 h 159954"/>
                  <a:gd name="connsiteX959" fmla="*/ 35244 w 70488"/>
                  <a:gd name="connsiteY959" fmla="*/ 72296 h 159954"/>
                  <a:gd name="connsiteX960" fmla="*/ 35244 w 70488"/>
                  <a:gd name="connsiteY960" fmla="*/ 72296 h 159954"/>
                  <a:gd name="connsiteX961" fmla="*/ 26207 w 70488"/>
                  <a:gd name="connsiteY961" fmla="*/ 72296 h 159954"/>
                  <a:gd name="connsiteX962" fmla="*/ 28918 w 70488"/>
                  <a:gd name="connsiteY962" fmla="*/ 75007 h 159954"/>
                  <a:gd name="connsiteX963" fmla="*/ 26207 w 70488"/>
                  <a:gd name="connsiteY963" fmla="*/ 77718 h 159954"/>
                  <a:gd name="connsiteX964" fmla="*/ 23496 w 70488"/>
                  <a:gd name="connsiteY964" fmla="*/ 75007 h 159954"/>
                  <a:gd name="connsiteX965" fmla="*/ 26207 w 70488"/>
                  <a:gd name="connsiteY965" fmla="*/ 72296 h 159954"/>
                  <a:gd name="connsiteX966" fmla="*/ 26207 w 70488"/>
                  <a:gd name="connsiteY966" fmla="*/ 72296 h 159954"/>
                  <a:gd name="connsiteX967" fmla="*/ 17170 w 70488"/>
                  <a:gd name="connsiteY967" fmla="*/ 72296 h 159954"/>
                  <a:gd name="connsiteX968" fmla="*/ 19881 w 70488"/>
                  <a:gd name="connsiteY968" fmla="*/ 75007 h 159954"/>
                  <a:gd name="connsiteX969" fmla="*/ 17170 w 70488"/>
                  <a:gd name="connsiteY969" fmla="*/ 77718 h 159954"/>
                  <a:gd name="connsiteX970" fmla="*/ 14459 w 70488"/>
                  <a:gd name="connsiteY970" fmla="*/ 75007 h 159954"/>
                  <a:gd name="connsiteX971" fmla="*/ 17170 w 70488"/>
                  <a:gd name="connsiteY971" fmla="*/ 72296 h 159954"/>
                  <a:gd name="connsiteX972" fmla="*/ 17170 w 70488"/>
                  <a:gd name="connsiteY972" fmla="*/ 72296 h 159954"/>
                  <a:gd name="connsiteX973" fmla="*/ 48800 w 70488"/>
                  <a:gd name="connsiteY973" fmla="*/ 66873 h 159954"/>
                  <a:gd name="connsiteX974" fmla="*/ 51511 w 70488"/>
                  <a:gd name="connsiteY974" fmla="*/ 69585 h 159954"/>
                  <a:gd name="connsiteX975" fmla="*/ 48800 w 70488"/>
                  <a:gd name="connsiteY975" fmla="*/ 72296 h 159954"/>
                  <a:gd name="connsiteX976" fmla="*/ 46088 w 70488"/>
                  <a:gd name="connsiteY976" fmla="*/ 69585 h 159954"/>
                  <a:gd name="connsiteX977" fmla="*/ 48800 w 70488"/>
                  <a:gd name="connsiteY977" fmla="*/ 66873 h 159954"/>
                  <a:gd name="connsiteX978" fmla="*/ 48800 w 70488"/>
                  <a:gd name="connsiteY978" fmla="*/ 66873 h 159954"/>
                  <a:gd name="connsiteX979" fmla="*/ 39763 w 70488"/>
                  <a:gd name="connsiteY979" fmla="*/ 66873 h 159954"/>
                  <a:gd name="connsiteX980" fmla="*/ 42474 w 70488"/>
                  <a:gd name="connsiteY980" fmla="*/ 69585 h 159954"/>
                  <a:gd name="connsiteX981" fmla="*/ 39763 w 70488"/>
                  <a:gd name="connsiteY981" fmla="*/ 72296 h 159954"/>
                  <a:gd name="connsiteX982" fmla="*/ 37051 w 70488"/>
                  <a:gd name="connsiteY982" fmla="*/ 69585 h 159954"/>
                  <a:gd name="connsiteX983" fmla="*/ 39763 w 70488"/>
                  <a:gd name="connsiteY983" fmla="*/ 66873 h 159954"/>
                  <a:gd name="connsiteX984" fmla="*/ 39763 w 70488"/>
                  <a:gd name="connsiteY984" fmla="*/ 66873 h 159954"/>
                  <a:gd name="connsiteX985" fmla="*/ 30726 w 70488"/>
                  <a:gd name="connsiteY985" fmla="*/ 66873 h 159954"/>
                  <a:gd name="connsiteX986" fmla="*/ 33437 w 70488"/>
                  <a:gd name="connsiteY986" fmla="*/ 69585 h 159954"/>
                  <a:gd name="connsiteX987" fmla="*/ 30726 w 70488"/>
                  <a:gd name="connsiteY987" fmla="*/ 72296 h 159954"/>
                  <a:gd name="connsiteX988" fmla="*/ 28015 w 70488"/>
                  <a:gd name="connsiteY988" fmla="*/ 69585 h 159954"/>
                  <a:gd name="connsiteX989" fmla="*/ 30726 w 70488"/>
                  <a:gd name="connsiteY989" fmla="*/ 66873 h 159954"/>
                  <a:gd name="connsiteX990" fmla="*/ 30726 w 70488"/>
                  <a:gd name="connsiteY990" fmla="*/ 66873 h 159954"/>
                  <a:gd name="connsiteX991" fmla="*/ 21689 w 70488"/>
                  <a:gd name="connsiteY991" fmla="*/ 66873 h 159954"/>
                  <a:gd name="connsiteX992" fmla="*/ 24400 w 70488"/>
                  <a:gd name="connsiteY992" fmla="*/ 69585 h 159954"/>
                  <a:gd name="connsiteX993" fmla="*/ 21689 w 70488"/>
                  <a:gd name="connsiteY993" fmla="*/ 72296 h 159954"/>
                  <a:gd name="connsiteX994" fmla="*/ 18978 w 70488"/>
                  <a:gd name="connsiteY994" fmla="*/ 69585 h 159954"/>
                  <a:gd name="connsiteX995" fmla="*/ 21689 w 70488"/>
                  <a:gd name="connsiteY995" fmla="*/ 66873 h 159954"/>
                  <a:gd name="connsiteX996" fmla="*/ 21689 w 70488"/>
                  <a:gd name="connsiteY996" fmla="*/ 66873 h 159954"/>
                  <a:gd name="connsiteX997" fmla="*/ 62355 w 70488"/>
                  <a:gd name="connsiteY997" fmla="*/ 150917 h 159954"/>
                  <a:gd name="connsiteX998" fmla="*/ 65066 w 70488"/>
                  <a:gd name="connsiteY998" fmla="*/ 153628 h 159954"/>
                  <a:gd name="connsiteX999" fmla="*/ 62355 w 70488"/>
                  <a:gd name="connsiteY999" fmla="*/ 156339 h 159954"/>
                  <a:gd name="connsiteX1000" fmla="*/ 59644 w 70488"/>
                  <a:gd name="connsiteY1000" fmla="*/ 153628 h 159954"/>
                  <a:gd name="connsiteX1001" fmla="*/ 62355 w 70488"/>
                  <a:gd name="connsiteY1001" fmla="*/ 150917 h 159954"/>
                  <a:gd name="connsiteX1002" fmla="*/ 62355 w 70488"/>
                  <a:gd name="connsiteY1002" fmla="*/ 150917 h 159954"/>
                  <a:gd name="connsiteX1003" fmla="*/ 53318 w 70488"/>
                  <a:gd name="connsiteY1003" fmla="*/ 150917 h 159954"/>
                  <a:gd name="connsiteX1004" fmla="*/ 56029 w 70488"/>
                  <a:gd name="connsiteY1004" fmla="*/ 153628 h 159954"/>
                  <a:gd name="connsiteX1005" fmla="*/ 53318 w 70488"/>
                  <a:gd name="connsiteY1005" fmla="*/ 156339 h 159954"/>
                  <a:gd name="connsiteX1006" fmla="*/ 50607 w 70488"/>
                  <a:gd name="connsiteY1006" fmla="*/ 153628 h 159954"/>
                  <a:gd name="connsiteX1007" fmla="*/ 53318 w 70488"/>
                  <a:gd name="connsiteY1007" fmla="*/ 150917 h 159954"/>
                  <a:gd name="connsiteX1008" fmla="*/ 53318 w 70488"/>
                  <a:gd name="connsiteY1008" fmla="*/ 150917 h 159954"/>
                  <a:gd name="connsiteX1009" fmla="*/ 44281 w 70488"/>
                  <a:gd name="connsiteY1009" fmla="*/ 150917 h 159954"/>
                  <a:gd name="connsiteX1010" fmla="*/ 46992 w 70488"/>
                  <a:gd name="connsiteY1010" fmla="*/ 153628 h 159954"/>
                  <a:gd name="connsiteX1011" fmla="*/ 44281 w 70488"/>
                  <a:gd name="connsiteY1011" fmla="*/ 156339 h 159954"/>
                  <a:gd name="connsiteX1012" fmla="*/ 41570 w 70488"/>
                  <a:gd name="connsiteY1012" fmla="*/ 153628 h 159954"/>
                  <a:gd name="connsiteX1013" fmla="*/ 44281 w 70488"/>
                  <a:gd name="connsiteY1013" fmla="*/ 150917 h 159954"/>
                  <a:gd name="connsiteX1014" fmla="*/ 44281 w 70488"/>
                  <a:gd name="connsiteY1014" fmla="*/ 150917 h 159954"/>
                  <a:gd name="connsiteX1015" fmla="*/ 35244 w 70488"/>
                  <a:gd name="connsiteY1015" fmla="*/ 150917 h 159954"/>
                  <a:gd name="connsiteX1016" fmla="*/ 37955 w 70488"/>
                  <a:gd name="connsiteY1016" fmla="*/ 153628 h 159954"/>
                  <a:gd name="connsiteX1017" fmla="*/ 35244 w 70488"/>
                  <a:gd name="connsiteY1017" fmla="*/ 156339 h 159954"/>
                  <a:gd name="connsiteX1018" fmla="*/ 32533 w 70488"/>
                  <a:gd name="connsiteY1018" fmla="*/ 153628 h 159954"/>
                  <a:gd name="connsiteX1019" fmla="*/ 35244 w 70488"/>
                  <a:gd name="connsiteY1019" fmla="*/ 150917 h 159954"/>
                  <a:gd name="connsiteX1020" fmla="*/ 35244 w 70488"/>
                  <a:gd name="connsiteY1020" fmla="*/ 150917 h 159954"/>
                  <a:gd name="connsiteX1021" fmla="*/ 26207 w 70488"/>
                  <a:gd name="connsiteY1021" fmla="*/ 150917 h 159954"/>
                  <a:gd name="connsiteX1022" fmla="*/ 28918 w 70488"/>
                  <a:gd name="connsiteY1022" fmla="*/ 153628 h 159954"/>
                  <a:gd name="connsiteX1023" fmla="*/ 26207 w 70488"/>
                  <a:gd name="connsiteY1023" fmla="*/ 156339 h 159954"/>
                  <a:gd name="connsiteX1024" fmla="*/ 23496 w 70488"/>
                  <a:gd name="connsiteY1024" fmla="*/ 153628 h 159954"/>
                  <a:gd name="connsiteX1025" fmla="*/ 26207 w 70488"/>
                  <a:gd name="connsiteY1025" fmla="*/ 150917 h 159954"/>
                  <a:gd name="connsiteX1026" fmla="*/ 26207 w 70488"/>
                  <a:gd name="connsiteY1026" fmla="*/ 150917 h 159954"/>
                  <a:gd name="connsiteX1027" fmla="*/ 17170 w 70488"/>
                  <a:gd name="connsiteY1027" fmla="*/ 150917 h 159954"/>
                  <a:gd name="connsiteX1028" fmla="*/ 19881 w 70488"/>
                  <a:gd name="connsiteY1028" fmla="*/ 153628 h 159954"/>
                  <a:gd name="connsiteX1029" fmla="*/ 17170 w 70488"/>
                  <a:gd name="connsiteY1029" fmla="*/ 156339 h 159954"/>
                  <a:gd name="connsiteX1030" fmla="*/ 14459 w 70488"/>
                  <a:gd name="connsiteY1030" fmla="*/ 153628 h 159954"/>
                  <a:gd name="connsiteX1031" fmla="*/ 17170 w 70488"/>
                  <a:gd name="connsiteY1031" fmla="*/ 150917 h 159954"/>
                  <a:gd name="connsiteX1032" fmla="*/ 17170 w 70488"/>
                  <a:gd name="connsiteY1032" fmla="*/ 150917 h 159954"/>
                  <a:gd name="connsiteX1033" fmla="*/ 7230 w 70488"/>
                  <a:gd name="connsiteY1033" fmla="*/ 150917 h 159954"/>
                  <a:gd name="connsiteX1034" fmla="*/ 9941 w 70488"/>
                  <a:gd name="connsiteY1034" fmla="*/ 153628 h 159954"/>
                  <a:gd name="connsiteX1035" fmla="*/ 7230 w 70488"/>
                  <a:gd name="connsiteY1035" fmla="*/ 156339 h 159954"/>
                  <a:gd name="connsiteX1036" fmla="*/ 4518 w 70488"/>
                  <a:gd name="connsiteY1036" fmla="*/ 153628 h 159954"/>
                  <a:gd name="connsiteX1037" fmla="*/ 7230 w 70488"/>
                  <a:gd name="connsiteY1037" fmla="*/ 150917 h 159954"/>
                  <a:gd name="connsiteX1038" fmla="*/ 7230 w 70488"/>
                  <a:gd name="connsiteY1038" fmla="*/ 150917 h 159954"/>
                  <a:gd name="connsiteX1039" fmla="*/ 57837 w 70488"/>
                  <a:gd name="connsiteY1039" fmla="*/ 145495 h 159954"/>
                  <a:gd name="connsiteX1040" fmla="*/ 60548 w 70488"/>
                  <a:gd name="connsiteY1040" fmla="*/ 148206 h 159954"/>
                  <a:gd name="connsiteX1041" fmla="*/ 57837 w 70488"/>
                  <a:gd name="connsiteY1041" fmla="*/ 150917 h 159954"/>
                  <a:gd name="connsiteX1042" fmla="*/ 55125 w 70488"/>
                  <a:gd name="connsiteY1042" fmla="*/ 148206 h 159954"/>
                  <a:gd name="connsiteX1043" fmla="*/ 57837 w 70488"/>
                  <a:gd name="connsiteY1043" fmla="*/ 145495 h 159954"/>
                  <a:gd name="connsiteX1044" fmla="*/ 57837 w 70488"/>
                  <a:gd name="connsiteY1044" fmla="*/ 145495 h 159954"/>
                  <a:gd name="connsiteX1045" fmla="*/ 48800 w 70488"/>
                  <a:gd name="connsiteY1045" fmla="*/ 145495 h 159954"/>
                  <a:gd name="connsiteX1046" fmla="*/ 51511 w 70488"/>
                  <a:gd name="connsiteY1046" fmla="*/ 148206 h 159954"/>
                  <a:gd name="connsiteX1047" fmla="*/ 48800 w 70488"/>
                  <a:gd name="connsiteY1047" fmla="*/ 150917 h 159954"/>
                  <a:gd name="connsiteX1048" fmla="*/ 46088 w 70488"/>
                  <a:gd name="connsiteY1048" fmla="*/ 148206 h 159954"/>
                  <a:gd name="connsiteX1049" fmla="*/ 48800 w 70488"/>
                  <a:gd name="connsiteY1049" fmla="*/ 145495 h 159954"/>
                  <a:gd name="connsiteX1050" fmla="*/ 48800 w 70488"/>
                  <a:gd name="connsiteY1050" fmla="*/ 145495 h 159954"/>
                  <a:gd name="connsiteX1051" fmla="*/ 39763 w 70488"/>
                  <a:gd name="connsiteY1051" fmla="*/ 145495 h 159954"/>
                  <a:gd name="connsiteX1052" fmla="*/ 42474 w 70488"/>
                  <a:gd name="connsiteY1052" fmla="*/ 148206 h 159954"/>
                  <a:gd name="connsiteX1053" fmla="*/ 39763 w 70488"/>
                  <a:gd name="connsiteY1053" fmla="*/ 150917 h 159954"/>
                  <a:gd name="connsiteX1054" fmla="*/ 37051 w 70488"/>
                  <a:gd name="connsiteY1054" fmla="*/ 148206 h 159954"/>
                  <a:gd name="connsiteX1055" fmla="*/ 39763 w 70488"/>
                  <a:gd name="connsiteY1055" fmla="*/ 145495 h 159954"/>
                  <a:gd name="connsiteX1056" fmla="*/ 39763 w 70488"/>
                  <a:gd name="connsiteY1056" fmla="*/ 145495 h 159954"/>
                  <a:gd name="connsiteX1057" fmla="*/ 30726 w 70488"/>
                  <a:gd name="connsiteY1057" fmla="*/ 145495 h 159954"/>
                  <a:gd name="connsiteX1058" fmla="*/ 33437 w 70488"/>
                  <a:gd name="connsiteY1058" fmla="*/ 148206 h 159954"/>
                  <a:gd name="connsiteX1059" fmla="*/ 30726 w 70488"/>
                  <a:gd name="connsiteY1059" fmla="*/ 150917 h 159954"/>
                  <a:gd name="connsiteX1060" fmla="*/ 28015 w 70488"/>
                  <a:gd name="connsiteY1060" fmla="*/ 148206 h 159954"/>
                  <a:gd name="connsiteX1061" fmla="*/ 30726 w 70488"/>
                  <a:gd name="connsiteY1061" fmla="*/ 145495 h 159954"/>
                  <a:gd name="connsiteX1062" fmla="*/ 30726 w 70488"/>
                  <a:gd name="connsiteY1062" fmla="*/ 145495 h 159954"/>
                  <a:gd name="connsiteX1063" fmla="*/ 21689 w 70488"/>
                  <a:gd name="connsiteY1063" fmla="*/ 145495 h 159954"/>
                  <a:gd name="connsiteX1064" fmla="*/ 24400 w 70488"/>
                  <a:gd name="connsiteY1064" fmla="*/ 148206 h 159954"/>
                  <a:gd name="connsiteX1065" fmla="*/ 21689 w 70488"/>
                  <a:gd name="connsiteY1065" fmla="*/ 150917 h 159954"/>
                  <a:gd name="connsiteX1066" fmla="*/ 18978 w 70488"/>
                  <a:gd name="connsiteY1066" fmla="*/ 148206 h 159954"/>
                  <a:gd name="connsiteX1067" fmla="*/ 21689 w 70488"/>
                  <a:gd name="connsiteY1067" fmla="*/ 145495 h 159954"/>
                  <a:gd name="connsiteX1068" fmla="*/ 21689 w 70488"/>
                  <a:gd name="connsiteY1068" fmla="*/ 145495 h 159954"/>
                  <a:gd name="connsiteX1069" fmla="*/ 12652 w 70488"/>
                  <a:gd name="connsiteY1069" fmla="*/ 145495 h 159954"/>
                  <a:gd name="connsiteX1070" fmla="*/ 15363 w 70488"/>
                  <a:gd name="connsiteY1070" fmla="*/ 148206 h 159954"/>
                  <a:gd name="connsiteX1071" fmla="*/ 12652 w 70488"/>
                  <a:gd name="connsiteY1071" fmla="*/ 150917 h 159954"/>
                  <a:gd name="connsiteX1072" fmla="*/ 9941 w 70488"/>
                  <a:gd name="connsiteY1072" fmla="*/ 148206 h 159954"/>
                  <a:gd name="connsiteX1073" fmla="*/ 12652 w 70488"/>
                  <a:gd name="connsiteY1073" fmla="*/ 145495 h 159954"/>
                  <a:gd name="connsiteX1074" fmla="*/ 12652 w 70488"/>
                  <a:gd name="connsiteY1074" fmla="*/ 145495 h 159954"/>
                  <a:gd name="connsiteX1075" fmla="*/ 62355 w 70488"/>
                  <a:gd name="connsiteY1075" fmla="*/ 140976 h 159954"/>
                  <a:gd name="connsiteX1076" fmla="*/ 65066 w 70488"/>
                  <a:gd name="connsiteY1076" fmla="*/ 143688 h 159954"/>
                  <a:gd name="connsiteX1077" fmla="*/ 62355 w 70488"/>
                  <a:gd name="connsiteY1077" fmla="*/ 146399 h 159954"/>
                  <a:gd name="connsiteX1078" fmla="*/ 59644 w 70488"/>
                  <a:gd name="connsiteY1078" fmla="*/ 143688 h 159954"/>
                  <a:gd name="connsiteX1079" fmla="*/ 62355 w 70488"/>
                  <a:gd name="connsiteY1079" fmla="*/ 140976 h 159954"/>
                  <a:gd name="connsiteX1080" fmla="*/ 62355 w 70488"/>
                  <a:gd name="connsiteY1080" fmla="*/ 140976 h 159954"/>
                  <a:gd name="connsiteX1081" fmla="*/ 53318 w 70488"/>
                  <a:gd name="connsiteY1081" fmla="*/ 140976 h 159954"/>
                  <a:gd name="connsiteX1082" fmla="*/ 56029 w 70488"/>
                  <a:gd name="connsiteY1082" fmla="*/ 143688 h 159954"/>
                  <a:gd name="connsiteX1083" fmla="*/ 53318 w 70488"/>
                  <a:gd name="connsiteY1083" fmla="*/ 146399 h 159954"/>
                  <a:gd name="connsiteX1084" fmla="*/ 50607 w 70488"/>
                  <a:gd name="connsiteY1084" fmla="*/ 143688 h 159954"/>
                  <a:gd name="connsiteX1085" fmla="*/ 53318 w 70488"/>
                  <a:gd name="connsiteY1085" fmla="*/ 140976 h 159954"/>
                  <a:gd name="connsiteX1086" fmla="*/ 53318 w 70488"/>
                  <a:gd name="connsiteY1086" fmla="*/ 140976 h 159954"/>
                  <a:gd name="connsiteX1087" fmla="*/ 44281 w 70488"/>
                  <a:gd name="connsiteY1087" fmla="*/ 140976 h 159954"/>
                  <a:gd name="connsiteX1088" fmla="*/ 46992 w 70488"/>
                  <a:gd name="connsiteY1088" fmla="*/ 143688 h 159954"/>
                  <a:gd name="connsiteX1089" fmla="*/ 44281 w 70488"/>
                  <a:gd name="connsiteY1089" fmla="*/ 146399 h 159954"/>
                  <a:gd name="connsiteX1090" fmla="*/ 41570 w 70488"/>
                  <a:gd name="connsiteY1090" fmla="*/ 143688 h 159954"/>
                  <a:gd name="connsiteX1091" fmla="*/ 44281 w 70488"/>
                  <a:gd name="connsiteY1091" fmla="*/ 140976 h 159954"/>
                  <a:gd name="connsiteX1092" fmla="*/ 44281 w 70488"/>
                  <a:gd name="connsiteY1092" fmla="*/ 140976 h 159954"/>
                  <a:gd name="connsiteX1093" fmla="*/ 35244 w 70488"/>
                  <a:gd name="connsiteY1093" fmla="*/ 140976 h 159954"/>
                  <a:gd name="connsiteX1094" fmla="*/ 37955 w 70488"/>
                  <a:gd name="connsiteY1094" fmla="*/ 143688 h 159954"/>
                  <a:gd name="connsiteX1095" fmla="*/ 35244 w 70488"/>
                  <a:gd name="connsiteY1095" fmla="*/ 146399 h 159954"/>
                  <a:gd name="connsiteX1096" fmla="*/ 32533 w 70488"/>
                  <a:gd name="connsiteY1096" fmla="*/ 143688 h 159954"/>
                  <a:gd name="connsiteX1097" fmla="*/ 35244 w 70488"/>
                  <a:gd name="connsiteY1097" fmla="*/ 140976 h 159954"/>
                  <a:gd name="connsiteX1098" fmla="*/ 35244 w 70488"/>
                  <a:gd name="connsiteY1098" fmla="*/ 140976 h 159954"/>
                  <a:gd name="connsiteX1099" fmla="*/ 26207 w 70488"/>
                  <a:gd name="connsiteY1099" fmla="*/ 140976 h 159954"/>
                  <a:gd name="connsiteX1100" fmla="*/ 28918 w 70488"/>
                  <a:gd name="connsiteY1100" fmla="*/ 143688 h 159954"/>
                  <a:gd name="connsiteX1101" fmla="*/ 26207 w 70488"/>
                  <a:gd name="connsiteY1101" fmla="*/ 146399 h 159954"/>
                  <a:gd name="connsiteX1102" fmla="*/ 23496 w 70488"/>
                  <a:gd name="connsiteY1102" fmla="*/ 143688 h 159954"/>
                  <a:gd name="connsiteX1103" fmla="*/ 26207 w 70488"/>
                  <a:gd name="connsiteY1103" fmla="*/ 140976 h 159954"/>
                  <a:gd name="connsiteX1104" fmla="*/ 26207 w 70488"/>
                  <a:gd name="connsiteY1104" fmla="*/ 140976 h 159954"/>
                  <a:gd name="connsiteX1105" fmla="*/ 17170 w 70488"/>
                  <a:gd name="connsiteY1105" fmla="*/ 140976 h 159954"/>
                  <a:gd name="connsiteX1106" fmla="*/ 19881 w 70488"/>
                  <a:gd name="connsiteY1106" fmla="*/ 143688 h 159954"/>
                  <a:gd name="connsiteX1107" fmla="*/ 17170 w 70488"/>
                  <a:gd name="connsiteY1107" fmla="*/ 146399 h 159954"/>
                  <a:gd name="connsiteX1108" fmla="*/ 14459 w 70488"/>
                  <a:gd name="connsiteY1108" fmla="*/ 143688 h 159954"/>
                  <a:gd name="connsiteX1109" fmla="*/ 17170 w 70488"/>
                  <a:gd name="connsiteY1109" fmla="*/ 140976 h 159954"/>
                  <a:gd name="connsiteX1110" fmla="*/ 17170 w 70488"/>
                  <a:gd name="connsiteY1110" fmla="*/ 140976 h 159954"/>
                  <a:gd name="connsiteX1111" fmla="*/ 7230 w 70488"/>
                  <a:gd name="connsiteY1111" fmla="*/ 140976 h 159954"/>
                  <a:gd name="connsiteX1112" fmla="*/ 9941 w 70488"/>
                  <a:gd name="connsiteY1112" fmla="*/ 143688 h 159954"/>
                  <a:gd name="connsiteX1113" fmla="*/ 7230 w 70488"/>
                  <a:gd name="connsiteY1113" fmla="*/ 146399 h 159954"/>
                  <a:gd name="connsiteX1114" fmla="*/ 4518 w 70488"/>
                  <a:gd name="connsiteY1114" fmla="*/ 143688 h 159954"/>
                  <a:gd name="connsiteX1115" fmla="*/ 7230 w 70488"/>
                  <a:gd name="connsiteY1115" fmla="*/ 140976 h 159954"/>
                  <a:gd name="connsiteX1116" fmla="*/ 7230 w 70488"/>
                  <a:gd name="connsiteY1116" fmla="*/ 140976 h 159954"/>
                  <a:gd name="connsiteX1117" fmla="*/ 57837 w 70488"/>
                  <a:gd name="connsiteY1117" fmla="*/ 135554 h 159954"/>
                  <a:gd name="connsiteX1118" fmla="*/ 60548 w 70488"/>
                  <a:gd name="connsiteY1118" fmla="*/ 138265 h 159954"/>
                  <a:gd name="connsiteX1119" fmla="*/ 57837 w 70488"/>
                  <a:gd name="connsiteY1119" fmla="*/ 140976 h 159954"/>
                  <a:gd name="connsiteX1120" fmla="*/ 55125 w 70488"/>
                  <a:gd name="connsiteY1120" fmla="*/ 138265 h 159954"/>
                  <a:gd name="connsiteX1121" fmla="*/ 57837 w 70488"/>
                  <a:gd name="connsiteY1121" fmla="*/ 135554 h 159954"/>
                  <a:gd name="connsiteX1122" fmla="*/ 57837 w 70488"/>
                  <a:gd name="connsiteY1122" fmla="*/ 135554 h 159954"/>
                  <a:gd name="connsiteX1123" fmla="*/ 48800 w 70488"/>
                  <a:gd name="connsiteY1123" fmla="*/ 135554 h 159954"/>
                  <a:gd name="connsiteX1124" fmla="*/ 51511 w 70488"/>
                  <a:gd name="connsiteY1124" fmla="*/ 138265 h 159954"/>
                  <a:gd name="connsiteX1125" fmla="*/ 48800 w 70488"/>
                  <a:gd name="connsiteY1125" fmla="*/ 140976 h 159954"/>
                  <a:gd name="connsiteX1126" fmla="*/ 46088 w 70488"/>
                  <a:gd name="connsiteY1126" fmla="*/ 138265 h 159954"/>
                  <a:gd name="connsiteX1127" fmla="*/ 48800 w 70488"/>
                  <a:gd name="connsiteY1127" fmla="*/ 135554 h 159954"/>
                  <a:gd name="connsiteX1128" fmla="*/ 48800 w 70488"/>
                  <a:gd name="connsiteY1128" fmla="*/ 135554 h 159954"/>
                  <a:gd name="connsiteX1129" fmla="*/ 39763 w 70488"/>
                  <a:gd name="connsiteY1129" fmla="*/ 135554 h 159954"/>
                  <a:gd name="connsiteX1130" fmla="*/ 42474 w 70488"/>
                  <a:gd name="connsiteY1130" fmla="*/ 138265 h 159954"/>
                  <a:gd name="connsiteX1131" fmla="*/ 39763 w 70488"/>
                  <a:gd name="connsiteY1131" fmla="*/ 140976 h 159954"/>
                  <a:gd name="connsiteX1132" fmla="*/ 37051 w 70488"/>
                  <a:gd name="connsiteY1132" fmla="*/ 138265 h 159954"/>
                  <a:gd name="connsiteX1133" fmla="*/ 39763 w 70488"/>
                  <a:gd name="connsiteY1133" fmla="*/ 135554 h 159954"/>
                  <a:gd name="connsiteX1134" fmla="*/ 39763 w 70488"/>
                  <a:gd name="connsiteY1134" fmla="*/ 135554 h 159954"/>
                  <a:gd name="connsiteX1135" fmla="*/ 30726 w 70488"/>
                  <a:gd name="connsiteY1135" fmla="*/ 135554 h 159954"/>
                  <a:gd name="connsiteX1136" fmla="*/ 33437 w 70488"/>
                  <a:gd name="connsiteY1136" fmla="*/ 138265 h 159954"/>
                  <a:gd name="connsiteX1137" fmla="*/ 30726 w 70488"/>
                  <a:gd name="connsiteY1137" fmla="*/ 140976 h 159954"/>
                  <a:gd name="connsiteX1138" fmla="*/ 28015 w 70488"/>
                  <a:gd name="connsiteY1138" fmla="*/ 138265 h 159954"/>
                  <a:gd name="connsiteX1139" fmla="*/ 30726 w 70488"/>
                  <a:gd name="connsiteY1139" fmla="*/ 135554 h 159954"/>
                  <a:gd name="connsiteX1140" fmla="*/ 30726 w 70488"/>
                  <a:gd name="connsiteY1140" fmla="*/ 135554 h 159954"/>
                  <a:gd name="connsiteX1141" fmla="*/ 21689 w 70488"/>
                  <a:gd name="connsiteY1141" fmla="*/ 135554 h 159954"/>
                  <a:gd name="connsiteX1142" fmla="*/ 24400 w 70488"/>
                  <a:gd name="connsiteY1142" fmla="*/ 138265 h 159954"/>
                  <a:gd name="connsiteX1143" fmla="*/ 21689 w 70488"/>
                  <a:gd name="connsiteY1143" fmla="*/ 140976 h 159954"/>
                  <a:gd name="connsiteX1144" fmla="*/ 18978 w 70488"/>
                  <a:gd name="connsiteY1144" fmla="*/ 138265 h 159954"/>
                  <a:gd name="connsiteX1145" fmla="*/ 21689 w 70488"/>
                  <a:gd name="connsiteY1145" fmla="*/ 135554 h 159954"/>
                  <a:gd name="connsiteX1146" fmla="*/ 21689 w 70488"/>
                  <a:gd name="connsiteY1146" fmla="*/ 135554 h 159954"/>
                  <a:gd name="connsiteX1147" fmla="*/ 12652 w 70488"/>
                  <a:gd name="connsiteY1147" fmla="*/ 135554 h 159954"/>
                  <a:gd name="connsiteX1148" fmla="*/ 15363 w 70488"/>
                  <a:gd name="connsiteY1148" fmla="*/ 138265 h 159954"/>
                  <a:gd name="connsiteX1149" fmla="*/ 12652 w 70488"/>
                  <a:gd name="connsiteY1149" fmla="*/ 140976 h 159954"/>
                  <a:gd name="connsiteX1150" fmla="*/ 9941 w 70488"/>
                  <a:gd name="connsiteY1150" fmla="*/ 138265 h 159954"/>
                  <a:gd name="connsiteX1151" fmla="*/ 12652 w 70488"/>
                  <a:gd name="connsiteY1151" fmla="*/ 135554 h 159954"/>
                  <a:gd name="connsiteX1152" fmla="*/ 12652 w 70488"/>
                  <a:gd name="connsiteY1152" fmla="*/ 135554 h 159954"/>
                  <a:gd name="connsiteX1153" fmla="*/ 62355 w 70488"/>
                  <a:gd name="connsiteY1153" fmla="*/ 131036 h 159954"/>
                  <a:gd name="connsiteX1154" fmla="*/ 65066 w 70488"/>
                  <a:gd name="connsiteY1154" fmla="*/ 133747 h 159954"/>
                  <a:gd name="connsiteX1155" fmla="*/ 62355 w 70488"/>
                  <a:gd name="connsiteY1155" fmla="*/ 136458 h 159954"/>
                  <a:gd name="connsiteX1156" fmla="*/ 59644 w 70488"/>
                  <a:gd name="connsiteY1156" fmla="*/ 133747 h 159954"/>
                  <a:gd name="connsiteX1157" fmla="*/ 62355 w 70488"/>
                  <a:gd name="connsiteY1157" fmla="*/ 131036 h 159954"/>
                  <a:gd name="connsiteX1158" fmla="*/ 62355 w 70488"/>
                  <a:gd name="connsiteY1158" fmla="*/ 131036 h 159954"/>
                  <a:gd name="connsiteX1159" fmla="*/ 53318 w 70488"/>
                  <a:gd name="connsiteY1159" fmla="*/ 131036 h 159954"/>
                  <a:gd name="connsiteX1160" fmla="*/ 56029 w 70488"/>
                  <a:gd name="connsiteY1160" fmla="*/ 133747 h 159954"/>
                  <a:gd name="connsiteX1161" fmla="*/ 53318 w 70488"/>
                  <a:gd name="connsiteY1161" fmla="*/ 136458 h 159954"/>
                  <a:gd name="connsiteX1162" fmla="*/ 50607 w 70488"/>
                  <a:gd name="connsiteY1162" fmla="*/ 133747 h 159954"/>
                  <a:gd name="connsiteX1163" fmla="*/ 53318 w 70488"/>
                  <a:gd name="connsiteY1163" fmla="*/ 131036 h 159954"/>
                  <a:gd name="connsiteX1164" fmla="*/ 53318 w 70488"/>
                  <a:gd name="connsiteY1164" fmla="*/ 131036 h 159954"/>
                  <a:gd name="connsiteX1165" fmla="*/ 44281 w 70488"/>
                  <a:gd name="connsiteY1165" fmla="*/ 131036 h 159954"/>
                  <a:gd name="connsiteX1166" fmla="*/ 46992 w 70488"/>
                  <a:gd name="connsiteY1166" fmla="*/ 133747 h 159954"/>
                  <a:gd name="connsiteX1167" fmla="*/ 44281 w 70488"/>
                  <a:gd name="connsiteY1167" fmla="*/ 136458 h 159954"/>
                  <a:gd name="connsiteX1168" fmla="*/ 41570 w 70488"/>
                  <a:gd name="connsiteY1168" fmla="*/ 133747 h 159954"/>
                  <a:gd name="connsiteX1169" fmla="*/ 44281 w 70488"/>
                  <a:gd name="connsiteY1169" fmla="*/ 131036 h 159954"/>
                  <a:gd name="connsiteX1170" fmla="*/ 44281 w 70488"/>
                  <a:gd name="connsiteY1170" fmla="*/ 131036 h 159954"/>
                  <a:gd name="connsiteX1171" fmla="*/ 35244 w 70488"/>
                  <a:gd name="connsiteY1171" fmla="*/ 131036 h 159954"/>
                  <a:gd name="connsiteX1172" fmla="*/ 37955 w 70488"/>
                  <a:gd name="connsiteY1172" fmla="*/ 133747 h 159954"/>
                  <a:gd name="connsiteX1173" fmla="*/ 35244 w 70488"/>
                  <a:gd name="connsiteY1173" fmla="*/ 136458 h 159954"/>
                  <a:gd name="connsiteX1174" fmla="*/ 32533 w 70488"/>
                  <a:gd name="connsiteY1174" fmla="*/ 133747 h 159954"/>
                  <a:gd name="connsiteX1175" fmla="*/ 35244 w 70488"/>
                  <a:gd name="connsiteY1175" fmla="*/ 131036 h 159954"/>
                  <a:gd name="connsiteX1176" fmla="*/ 35244 w 70488"/>
                  <a:gd name="connsiteY1176" fmla="*/ 131036 h 159954"/>
                  <a:gd name="connsiteX1177" fmla="*/ 26207 w 70488"/>
                  <a:gd name="connsiteY1177" fmla="*/ 131036 h 159954"/>
                  <a:gd name="connsiteX1178" fmla="*/ 28918 w 70488"/>
                  <a:gd name="connsiteY1178" fmla="*/ 133747 h 159954"/>
                  <a:gd name="connsiteX1179" fmla="*/ 26207 w 70488"/>
                  <a:gd name="connsiteY1179" fmla="*/ 136458 h 159954"/>
                  <a:gd name="connsiteX1180" fmla="*/ 23496 w 70488"/>
                  <a:gd name="connsiteY1180" fmla="*/ 133747 h 159954"/>
                  <a:gd name="connsiteX1181" fmla="*/ 26207 w 70488"/>
                  <a:gd name="connsiteY1181" fmla="*/ 131036 h 159954"/>
                  <a:gd name="connsiteX1182" fmla="*/ 26207 w 70488"/>
                  <a:gd name="connsiteY1182" fmla="*/ 131036 h 159954"/>
                  <a:gd name="connsiteX1183" fmla="*/ 17170 w 70488"/>
                  <a:gd name="connsiteY1183" fmla="*/ 131036 h 159954"/>
                  <a:gd name="connsiteX1184" fmla="*/ 19881 w 70488"/>
                  <a:gd name="connsiteY1184" fmla="*/ 133747 h 159954"/>
                  <a:gd name="connsiteX1185" fmla="*/ 17170 w 70488"/>
                  <a:gd name="connsiteY1185" fmla="*/ 136458 h 159954"/>
                  <a:gd name="connsiteX1186" fmla="*/ 14459 w 70488"/>
                  <a:gd name="connsiteY1186" fmla="*/ 133747 h 159954"/>
                  <a:gd name="connsiteX1187" fmla="*/ 17170 w 70488"/>
                  <a:gd name="connsiteY1187" fmla="*/ 131036 h 159954"/>
                  <a:gd name="connsiteX1188" fmla="*/ 17170 w 70488"/>
                  <a:gd name="connsiteY1188" fmla="*/ 131036 h 159954"/>
                  <a:gd name="connsiteX1189" fmla="*/ 7230 w 70488"/>
                  <a:gd name="connsiteY1189" fmla="*/ 131036 h 159954"/>
                  <a:gd name="connsiteX1190" fmla="*/ 9941 w 70488"/>
                  <a:gd name="connsiteY1190" fmla="*/ 133747 h 159954"/>
                  <a:gd name="connsiteX1191" fmla="*/ 7230 w 70488"/>
                  <a:gd name="connsiteY1191" fmla="*/ 136458 h 159954"/>
                  <a:gd name="connsiteX1192" fmla="*/ 4518 w 70488"/>
                  <a:gd name="connsiteY1192" fmla="*/ 133747 h 159954"/>
                  <a:gd name="connsiteX1193" fmla="*/ 7230 w 70488"/>
                  <a:gd name="connsiteY1193" fmla="*/ 131036 h 159954"/>
                  <a:gd name="connsiteX1194" fmla="*/ 7230 w 70488"/>
                  <a:gd name="connsiteY1194" fmla="*/ 131036 h 159954"/>
                  <a:gd name="connsiteX1195" fmla="*/ 57837 w 70488"/>
                  <a:gd name="connsiteY1195" fmla="*/ 126517 h 159954"/>
                  <a:gd name="connsiteX1196" fmla="*/ 60548 w 70488"/>
                  <a:gd name="connsiteY1196" fmla="*/ 129228 h 159954"/>
                  <a:gd name="connsiteX1197" fmla="*/ 57837 w 70488"/>
                  <a:gd name="connsiteY1197" fmla="*/ 131940 h 159954"/>
                  <a:gd name="connsiteX1198" fmla="*/ 55125 w 70488"/>
                  <a:gd name="connsiteY1198" fmla="*/ 129228 h 159954"/>
                  <a:gd name="connsiteX1199" fmla="*/ 57837 w 70488"/>
                  <a:gd name="connsiteY1199" fmla="*/ 126517 h 159954"/>
                  <a:gd name="connsiteX1200" fmla="*/ 57837 w 70488"/>
                  <a:gd name="connsiteY1200" fmla="*/ 126517 h 159954"/>
                  <a:gd name="connsiteX1201" fmla="*/ 48800 w 70488"/>
                  <a:gd name="connsiteY1201" fmla="*/ 126517 h 159954"/>
                  <a:gd name="connsiteX1202" fmla="*/ 51511 w 70488"/>
                  <a:gd name="connsiteY1202" fmla="*/ 129228 h 159954"/>
                  <a:gd name="connsiteX1203" fmla="*/ 48800 w 70488"/>
                  <a:gd name="connsiteY1203" fmla="*/ 131940 h 159954"/>
                  <a:gd name="connsiteX1204" fmla="*/ 46088 w 70488"/>
                  <a:gd name="connsiteY1204" fmla="*/ 129228 h 159954"/>
                  <a:gd name="connsiteX1205" fmla="*/ 48800 w 70488"/>
                  <a:gd name="connsiteY1205" fmla="*/ 126517 h 159954"/>
                  <a:gd name="connsiteX1206" fmla="*/ 48800 w 70488"/>
                  <a:gd name="connsiteY1206" fmla="*/ 126517 h 159954"/>
                  <a:gd name="connsiteX1207" fmla="*/ 39763 w 70488"/>
                  <a:gd name="connsiteY1207" fmla="*/ 126517 h 159954"/>
                  <a:gd name="connsiteX1208" fmla="*/ 42474 w 70488"/>
                  <a:gd name="connsiteY1208" fmla="*/ 129228 h 159954"/>
                  <a:gd name="connsiteX1209" fmla="*/ 39763 w 70488"/>
                  <a:gd name="connsiteY1209" fmla="*/ 131940 h 159954"/>
                  <a:gd name="connsiteX1210" fmla="*/ 37051 w 70488"/>
                  <a:gd name="connsiteY1210" fmla="*/ 129228 h 159954"/>
                  <a:gd name="connsiteX1211" fmla="*/ 39763 w 70488"/>
                  <a:gd name="connsiteY1211" fmla="*/ 126517 h 159954"/>
                  <a:gd name="connsiteX1212" fmla="*/ 39763 w 70488"/>
                  <a:gd name="connsiteY1212" fmla="*/ 126517 h 159954"/>
                  <a:gd name="connsiteX1213" fmla="*/ 30726 w 70488"/>
                  <a:gd name="connsiteY1213" fmla="*/ 126517 h 159954"/>
                  <a:gd name="connsiteX1214" fmla="*/ 33437 w 70488"/>
                  <a:gd name="connsiteY1214" fmla="*/ 129228 h 159954"/>
                  <a:gd name="connsiteX1215" fmla="*/ 30726 w 70488"/>
                  <a:gd name="connsiteY1215" fmla="*/ 131940 h 159954"/>
                  <a:gd name="connsiteX1216" fmla="*/ 28015 w 70488"/>
                  <a:gd name="connsiteY1216" fmla="*/ 129228 h 159954"/>
                  <a:gd name="connsiteX1217" fmla="*/ 30726 w 70488"/>
                  <a:gd name="connsiteY1217" fmla="*/ 126517 h 159954"/>
                  <a:gd name="connsiteX1218" fmla="*/ 30726 w 70488"/>
                  <a:gd name="connsiteY1218" fmla="*/ 126517 h 159954"/>
                  <a:gd name="connsiteX1219" fmla="*/ 21689 w 70488"/>
                  <a:gd name="connsiteY1219" fmla="*/ 126517 h 159954"/>
                  <a:gd name="connsiteX1220" fmla="*/ 24400 w 70488"/>
                  <a:gd name="connsiteY1220" fmla="*/ 129228 h 159954"/>
                  <a:gd name="connsiteX1221" fmla="*/ 21689 w 70488"/>
                  <a:gd name="connsiteY1221" fmla="*/ 131940 h 159954"/>
                  <a:gd name="connsiteX1222" fmla="*/ 18978 w 70488"/>
                  <a:gd name="connsiteY1222" fmla="*/ 129228 h 159954"/>
                  <a:gd name="connsiteX1223" fmla="*/ 21689 w 70488"/>
                  <a:gd name="connsiteY1223" fmla="*/ 126517 h 159954"/>
                  <a:gd name="connsiteX1224" fmla="*/ 21689 w 70488"/>
                  <a:gd name="connsiteY1224" fmla="*/ 126517 h 159954"/>
                  <a:gd name="connsiteX1225" fmla="*/ 12652 w 70488"/>
                  <a:gd name="connsiteY1225" fmla="*/ 126517 h 159954"/>
                  <a:gd name="connsiteX1226" fmla="*/ 15363 w 70488"/>
                  <a:gd name="connsiteY1226" fmla="*/ 129228 h 159954"/>
                  <a:gd name="connsiteX1227" fmla="*/ 12652 w 70488"/>
                  <a:gd name="connsiteY1227" fmla="*/ 131940 h 159954"/>
                  <a:gd name="connsiteX1228" fmla="*/ 9941 w 70488"/>
                  <a:gd name="connsiteY1228" fmla="*/ 129228 h 159954"/>
                  <a:gd name="connsiteX1229" fmla="*/ 12652 w 70488"/>
                  <a:gd name="connsiteY1229" fmla="*/ 126517 h 159954"/>
                  <a:gd name="connsiteX1230" fmla="*/ 12652 w 70488"/>
                  <a:gd name="connsiteY1230" fmla="*/ 126517 h 159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Lst>
                <a:rect l="l" t="t" r="r" b="b"/>
                <a:pathLst>
                  <a:path w="70488" h="159954">
                    <a:moveTo>
                      <a:pt x="904" y="154532"/>
                    </a:moveTo>
                    <a:lnTo>
                      <a:pt x="904" y="154532"/>
                    </a:lnTo>
                    <a:lnTo>
                      <a:pt x="904" y="154532"/>
                    </a:lnTo>
                    <a:cubicBezTo>
                      <a:pt x="904" y="153628"/>
                      <a:pt x="904" y="153628"/>
                      <a:pt x="904" y="154532"/>
                    </a:cubicBezTo>
                    <a:lnTo>
                      <a:pt x="904" y="154532"/>
                    </a:lnTo>
                    <a:close/>
                    <a:moveTo>
                      <a:pt x="904" y="150013"/>
                    </a:moveTo>
                    <a:lnTo>
                      <a:pt x="1807" y="146399"/>
                    </a:lnTo>
                    <a:cubicBezTo>
                      <a:pt x="1807" y="146399"/>
                      <a:pt x="2711" y="146399"/>
                      <a:pt x="2711" y="146399"/>
                    </a:cubicBezTo>
                    <a:cubicBezTo>
                      <a:pt x="3615" y="146399"/>
                      <a:pt x="5422" y="147302"/>
                      <a:pt x="5422" y="149110"/>
                    </a:cubicBezTo>
                    <a:cubicBezTo>
                      <a:pt x="5422" y="150013"/>
                      <a:pt x="4518" y="151821"/>
                      <a:pt x="2711" y="151821"/>
                    </a:cubicBezTo>
                    <a:cubicBezTo>
                      <a:pt x="2711" y="150013"/>
                      <a:pt x="1807" y="150013"/>
                      <a:pt x="904" y="150013"/>
                    </a:cubicBezTo>
                    <a:lnTo>
                      <a:pt x="904" y="150013"/>
                    </a:lnTo>
                    <a:close/>
                    <a:moveTo>
                      <a:pt x="2711" y="140073"/>
                    </a:moveTo>
                    <a:lnTo>
                      <a:pt x="3615" y="135554"/>
                    </a:lnTo>
                    <a:cubicBezTo>
                      <a:pt x="4518" y="135554"/>
                      <a:pt x="5422" y="136458"/>
                      <a:pt x="5422" y="138265"/>
                    </a:cubicBezTo>
                    <a:cubicBezTo>
                      <a:pt x="5422" y="139169"/>
                      <a:pt x="4518" y="140976"/>
                      <a:pt x="2711" y="140073"/>
                    </a:cubicBezTo>
                    <a:cubicBezTo>
                      <a:pt x="2711" y="140976"/>
                      <a:pt x="2711" y="140976"/>
                      <a:pt x="2711" y="140073"/>
                    </a:cubicBezTo>
                    <a:lnTo>
                      <a:pt x="2711" y="140073"/>
                    </a:lnTo>
                    <a:close/>
                    <a:moveTo>
                      <a:pt x="4518" y="130132"/>
                    </a:moveTo>
                    <a:lnTo>
                      <a:pt x="5422" y="126517"/>
                    </a:lnTo>
                    <a:cubicBezTo>
                      <a:pt x="5422" y="126517"/>
                      <a:pt x="6326" y="127421"/>
                      <a:pt x="6326" y="128325"/>
                    </a:cubicBezTo>
                    <a:cubicBezTo>
                      <a:pt x="5422" y="129228"/>
                      <a:pt x="4518" y="130132"/>
                      <a:pt x="4518" y="130132"/>
                    </a:cubicBezTo>
                    <a:lnTo>
                      <a:pt x="4518" y="130132"/>
                    </a:lnTo>
                    <a:close/>
                    <a:moveTo>
                      <a:pt x="6326" y="115673"/>
                    </a:moveTo>
                    <a:lnTo>
                      <a:pt x="7230" y="112058"/>
                    </a:lnTo>
                    <a:cubicBezTo>
                      <a:pt x="7230" y="112058"/>
                      <a:pt x="8133" y="112058"/>
                      <a:pt x="8133" y="112058"/>
                    </a:cubicBezTo>
                    <a:cubicBezTo>
                      <a:pt x="9037" y="112058"/>
                      <a:pt x="10844" y="112962"/>
                      <a:pt x="10844" y="114769"/>
                    </a:cubicBezTo>
                    <a:cubicBezTo>
                      <a:pt x="10844" y="115673"/>
                      <a:pt x="9941" y="117480"/>
                      <a:pt x="8133" y="117480"/>
                    </a:cubicBezTo>
                    <a:cubicBezTo>
                      <a:pt x="7230" y="116577"/>
                      <a:pt x="6326" y="115673"/>
                      <a:pt x="6326" y="115673"/>
                    </a:cubicBezTo>
                    <a:lnTo>
                      <a:pt x="6326" y="115673"/>
                    </a:lnTo>
                    <a:close/>
                    <a:moveTo>
                      <a:pt x="7230" y="106636"/>
                    </a:moveTo>
                    <a:lnTo>
                      <a:pt x="7230" y="106636"/>
                    </a:lnTo>
                    <a:lnTo>
                      <a:pt x="8133" y="102118"/>
                    </a:lnTo>
                    <a:cubicBezTo>
                      <a:pt x="9037" y="102118"/>
                      <a:pt x="9941" y="103021"/>
                      <a:pt x="9941" y="104829"/>
                    </a:cubicBezTo>
                    <a:cubicBezTo>
                      <a:pt x="9941" y="105732"/>
                      <a:pt x="9037" y="106636"/>
                      <a:pt x="7230" y="106636"/>
                    </a:cubicBezTo>
                    <a:cubicBezTo>
                      <a:pt x="7230" y="106636"/>
                      <a:pt x="7230" y="106636"/>
                      <a:pt x="7230" y="106636"/>
                    </a:cubicBezTo>
                    <a:lnTo>
                      <a:pt x="7230" y="106636"/>
                    </a:lnTo>
                    <a:close/>
                    <a:moveTo>
                      <a:pt x="9037" y="96695"/>
                    </a:moveTo>
                    <a:lnTo>
                      <a:pt x="9941" y="93081"/>
                    </a:lnTo>
                    <a:cubicBezTo>
                      <a:pt x="9941" y="93081"/>
                      <a:pt x="10844" y="93984"/>
                      <a:pt x="10844" y="94888"/>
                    </a:cubicBezTo>
                    <a:cubicBezTo>
                      <a:pt x="9941" y="94888"/>
                      <a:pt x="9037" y="95792"/>
                      <a:pt x="9037" y="96695"/>
                    </a:cubicBezTo>
                    <a:lnTo>
                      <a:pt x="9037" y="96695"/>
                    </a:lnTo>
                    <a:close/>
                    <a:moveTo>
                      <a:pt x="10844" y="80429"/>
                    </a:moveTo>
                    <a:lnTo>
                      <a:pt x="11748" y="76814"/>
                    </a:lnTo>
                    <a:cubicBezTo>
                      <a:pt x="11748" y="76814"/>
                      <a:pt x="12652" y="76814"/>
                      <a:pt x="12652" y="76814"/>
                    </a:cubicBezTo>
                    <a:cubicBezTo>
                      <a:pt x="13555" y="76814"/>
                      <a:pt x="15363" y="77718"/>
                      <a:pt x="15363" y="79525"/>
                    </a:cubicBezTo>
                    <a:cubicBezTo>
                      <a:pt x="15363" y="80429"/>
                      <a:pt x="14459" y="82236"/>
                      <a:pt x="12652" y="82236"/>
                    </a:cubicBezTo>
                    <a:cubicBezTo>
                      <a:pt x="11748" y="81333"/>
                      <a:pt x="10844" y="81333"/>
                      <a:pt x="10844" y="80429"/>
                    </a:cubicBezTo>
                    <a:lnTo>
                      <a:pt x="10844" y="80429"/>
                    </a:lnTo>
                    <a:close/>
                    <a:moveTo>
                      <a:pt x="11748" y="71392"/>
                    </a:moveTo>
                    <a:cubicBezTo>
                      <a:pt x="11748" y="69585"/>
                      <a:pt x="11748" y="68681"/>
                      <a:pt x="12652" y="66873"/>
                    </a:cubicBezTo>
                    <a:cubicBezTo>
                      <a:pt x="13555" y="66873"/>
                      <a:pt x="14459" y="67777"/>
                      <a:pt x="14459" y="69585"/>
                    </a:cubicBezTo>
                    <a:cubicBezTo>
                      <a:pt x="14459" y="70488"/>
                      <a:pt x="13555" y="71392"/>
                      <a:pt x="11748" y="71392"/>
                    </a:cubicBezTo>
                    <a:cubicBezTo>
                      <a:pt x="11748" y="71392"/>
                      <a:pt x="11748" y="71392"/>
                      <a:pt x="11748" y="71392"/>
                    </a:cubicBezTo>
                    <a:lnTo>
                      <a:pt x="11748" y="71392"/>
                    </a:lnTo>
                    <a:close/>
                    <a:moveTo>
                      <a:pt x="12652" y="61451"/>
                    </a:moveTo>
                    <a:cubicBezTo>
                      <a:pt x="12652" y="59644"/>
                      <a:pt x="12652" y="58740"/>
                      <a:pt x="12652" y="56933"/>
                    </a:cubicBezTo>
                    <a:cubicBezTo>
                      <a:pt x="13555" y="56933"/>
                      <a:pt x="13555" y="57836"/>
                      <a:pt x="13555" y="58740"/>
                    </a:cubicBezTo>
                    <a:cubicBezTo>
                      <a:pt x="14459" y="60548"/>
                      <a:pt x="13555" y="61451"/>
                      <a:pt x="12652" y="61451"/>
                    </a:cubicBezTo>
                    <a:lnTo>
                      <a:pt x="12652" y="61451"/>
                    </a:lnTo>
                    <a:close/>
                    <a:moveTo>
                      <a:pt x="11748" y="51511"/>
                    </a:moveTo>
                    <a:cubicBezTo>
                      <a:pt x="11748" y="49703"/>
                      <a:pt x="11748" y="48800"/>
                      <a:pt x="11748" y="46992"/>
                    </a:cubicBezTo>
                    <a:cubicBezTo>
                      <a:pt x="11748" y="46992"/>
                      <a:pt x="11748" y="46992"/>
                      <a:pt x="12652" y="46992"/>
                    </a:cubicBezTo>
                    <a:cubicBezTo>
                      <a:pt x="13555" y="46992"/>
                      <a:pt x="15363" y="47896"/>
                      <a:pt x="15363" y="49703"/>
                    </a:cubicBezTo>
                    <a:cubicBezTo>
                      <a:pt x="14459" y="50607"/>
                      <a:pt x="13555" y="51511"/>
                      <a:pt x="11748" y="51511"/>
                    </a:cubicBezTo>
                    <a:lnTo>
                      <a:pt x="11748" y="51511"/>
                    </a:lnTo>
                    <a:close/>
                    <a:moveTo>
                      <a:pt x="10844" y="41570"/>
                    </a:moveTo>
                    <a:cubicBezTo>
                      <a:pt x="10844" y="40666"/>
                      <a:pt x="10844" y="38859"/>
                      <a:pt x="10844" y="37955"/>
                    </a:cubicBezTo>
                    <a:cubicBezTo>
                      <a:pt x="10844" y="37955"/>
                      <a:pt x="11748" y="37051"/>
                      <a:pt x="12652" y="37051"/>
                    </a:cubicBezTo>
                    <a:cubicBezTo>
                      <a:pt x="13555" y="37051"/>
                      <a:pt x="15363" y="37955"/>
                      <a:pt x="15363" y="39763"/>
                    </a:cubicBezTo>
                    <a:cubicBezTo>
                      <a:pt x="15363" y="40666"/>
                      <a:pt x="14459" y="42474"/>
                      <a:pt x="12652" y="42474"/>
                    </a:cubicBezTo>
                    <a:cubicBezTo>
                      <a:pt x="11748" y="42474"/>
                      <a:pt x="11748" y="41570"/>
                      <a:pt x="10844" y="41570"/>
                    </a:cubicBezTo>
                    <a:lnTo>
                      <a:pt x="10844" y="41570"/>
                    </a:lnTo>
                    <a:close/>
                    <a:moveTo>
                      <a:pt x="9037" y="27111"/>
                    </a:moveTo>
                    <a:cubicBezTo>
                      <a:pt x="9037" y="26207"/>
                      <a:pt x="9037" y="25303"/>
                      <a:pt x="8133" y="23496"/>
                    </a:cubicBezTo>
                    <a:cubicBezTo>
                      <a:pt x="9037" y="23496"/>
                      <a:pt x="9037" y="24400"/>
                      <a:pt x="9037" y="25303"/>
                    </a:cubicBezTo>
                    <a:cubicBezTo>
                      <a:pt x="9941" y="26207"/>
                      <a:pt x="9941" y="26207"/>
                      <a:pt x="9037" y="27111"/>
                    </a:cubicBezTo>
                    <a:lnTo>
                      <a:pt x="9037" y="27111"/>
                    </a:lnTo>
                    <a:close/>
                    <a:moveTo>
                      <a:pt x="8133" y="18074"/>
                    </a:moveTo>
                    <a:cubicBezTo>
                      <a:pt x="8133" y="16267"/>
                      <a:pt x="7230" y="15363"/>
                      <a:pt x="7230" y="13555"/>
                    </a:cubicBezTo>
                    <a:cubicBezTo>
                      <a:pt x="7230" y="13555"/>
                      <a:pt x="7230" y="13555"/>
                      <a:pt x="8133" y="13555"/>
                    </a:cubicBezTo>
                    <a:cubicBezTo>
                      <a:pt x="9037" y="13555"/>
                      <a:pt x="10844" y="14459"/>
                      <a:pt x="10844" y="16267"/>
                    </a:cubicBezTo>
                    <a:cubicBezTo>
                      <a:pt x="9941" y="16267"/>
                      <a:pt x="9037" y="17170"/>
                      <a:pt x="8133" y="18074"/>
                    </a:cubicBezTo>
                    <a:lnTo>
                      <a:pt x="8133" y="18074"/>
                    </a:lnTo>
                    <a:close/>
                    <a:moveTo>
                      <a:pt x="6326" y="7230"/>
                    </a:moveTo>
                    <a:cubicBezTo>
                      <a:pt x="6326" y="5422"/>
                      <a:pt x="8133" y="4518"/>
                      <a:pt x="9037" y="3615"/>
                    </a:cubicBezTo>
                    <a:cubicBezTo>
                      <a:pt x="9941" y="3615"/>
                      <a:pt x="9941" y="4518"/>
                      <a:pt x="9941" y="5422"/>
                    </a:cubicBezTo>
                    <a:cubicBezTo>
                      <a:pt x="9941" y="6326"/>
                      <a:pt x="9037" y="8133"/>
                      <a:pt x="7230" y="8133"/>
                    </a:cubicBezTo>
                    <a:cubicBezTo>
                      <a:pt x="7230" y="8133"/>
                      <a:pt x="6326" y="8133"/>
                      <a:pt x="6326" y="7230"/>
                    </a:cubicBezTo>
                    <a:lnTo>
                      <a:pt x="6326" y="7230"/>
                    </a:lnTo>
                    <a:close/>
                    <a:moveTo>
                      <a:pt x="10844" y="2711"/>
                    </a:moveTo>
                    <a:cubicBezTo>
                      <a:pt x="11748" y="1807"/>
                      <a:pt x="12652" y="904"/>
                      <a:pt x="14459" y="0"/>
                    </a:cubicBezTo>
                    <a:cubicBezTo>
                      <a:pt x="14459" y="0"/>
                      <a:pt x="14459" y="0"/>
                      <a:pt x="14459" y="0"/>
                    </a:cubicBezTo>
                    <a:cubicBezTo>
                      <a:pt x="14459" y="904"/>
                      <a:pt x="13555" y="2711"/>
                      <a:pt x="11748" y="2711"/>
                    </a:cubicBezTo>
                    <a:cubicBezTo>
                      <a:pt x="11748" y="2711"/>
                      <a:pt x="11748" y="2711"/>
                      <a:pt x="10844" y="2711"/>
                    </a:cubicBezTo>
                    <a:lnTo>
                      <a:pt x="10844" y="2711"/>
                    </a:lnTo>
                    <a:close/>
                    <a:moveTo>
                      <a:pt x="18978" y="904"/>
                    </a:moveTo>
                    <a:cubicBezTo>
                      <a:pt x="20785" y="904"/>
                      <a:pt x="21689" y="1807"/>
                      <a:pt x="23496" y="1807"/>
                    </a:cubicBezTo>
                    <a:cubicBezTo>
                      <a:pt x="23496" y="2711"/>
                      <a:pt x="22592" y="2711"/>
                      <a:pt x="21689" y="2711"/>
                    </a:cubicBezTo>
                    <a:cubicBezTo>
                      <a:pt x="19881" y="2711"/>
                      <a:pt x="18978" y="1807"/>
                      <a:pt x="18978" y="904"/>
                    </a:cubicBezTo>
                    <a:lnTo>
                      <a:pt x="18978" y="904"/>
                    </a:lnTo>
                    <a:close/>
                    <a:moveTo>
                      <a:pt x="34340" y="3615"/>
                    </a:moveTo>
                    <a:lnTo>
                      <a:pt x="36148" y="3615"/>
                    </a:lnTo>
                    <a:cubicBezTo>
                      <a:pt x="37051" y="3615"/>
                      <a:pt x="37051" y="4518"/>
                      <a:pt x="37051" y="5422"/>
                    </a:cubicBezTo>
                    <a:cubicBezTo>
                      <a:pt x="37051" y="6326"/>
                      <a:pt x="36148" y="8133"/>
                      <a:pt x="34340" y="8133"/>
                    </a:cubicBezTo>
                    <a:cubicBezTo>
                      <a:pt x="32533" y="8133"/>
                      <a:pt x="31629" y="7230"/>
                      <a:pt x="31629" y="5422"/>
                    </a:cubicBezTo>
                    <a:cubicBezTo>
                      <a:pt x="32533" y="4518"/>
                      <a:pt x="33437" y="3615"/>
                      <a:pt x="34340" y="3615"/>
                    </a:cubicBezTo>
                    <a:lnTo>
                      <a:pt x="34340" y="3615"/>
                    </a:lnTo>
                    <a:close/>
                    <a:moveTo>
                      <a:pt x="42474" y="4518"/>
                    </a:moveTo>
                    <a:lnTo>
                      <a:pt x="46992" y="5422"/>
                    </a:lnTo>
                    <a:cubicBezTo>
                      <a:pt x="46992" y="5422"/>
                      <a:pt x="46992" y="5422"/>
                      <a:pt x="46992" y="5422"/>
                    </a:cubicBezTo>
                    <a:cubicBezTo>
                      <a:pt x="46992" y="6326"/>
                      <a:pt x="46088" y="8133"/>
                      <a:pt x="44281" y="8133"/>
                    </a:cubicBezTo>
                    <a:cubicBezTo>
                      <a:pt x="42474" y="8133"/>
                      <a:pt x="41570" y="7230"/>
                      <a:pt x="41570" y="5422"/>
                    </a:cubicBezTo>
                    <a:cubicBezTo>
                      <a:pt x="41570" y="5422"/>
                      <a:pt x="41570" y="4518"/>
                      <a:pt x="42474" y="4518"/>
                    </a:cubicBezTo>
                    <a:lnTo>
                      <a:pt x="42474" y="4518"/>
                    </a:lnTo>
                    <a:close/>
                    <a:moveTo>
                      <a:pt x="50607" y="6326"/>
                    </a:moveTo>
                    <a:cubicBezTo>
                      <a:pt x="52414" y="6326"/>
                      <a:pt x="53318" y="7230"/>
                      <a:pt x="55125" y="7230"/>
                    </a:cubicBezTo>
                    <a:cubicBezTo>
                      <a:pt x="55125" y="8133"/>
                      <a:pt x="54222" y="8133"/>
                      <a:pt x="53318" y="8133"/>
                    </a:cubicBezTo>
                    <a:cubicBezTo>
                      <a:pt x="52414" y="8133"/>
                      <a:pt x="51511" y="7230"/>
                      <a:pt x="50607" y="6326"/>
                    </a:cubicBezTo>
                    <a:lnTo>
                      <a:pt x="50607" y="6326"/>
                    </a:lnTo>
                    <a:close/>
                    <a:moveTo>
                      <a:pt x="65066" y="8133"/>
                    </a:moveTo>
                    <a:cubicBezTo>
                      <a:pt x="65970" y="8133"/>
                      <a:pt x="67777" y="9037"/>
                      <a:pt x="68681" y="9037"/>
                    </a:cubicBezTo>
                    <a:cubicBezTo>
                      <a:pt x="68681" y="9037"/>
                      <a:pt x="68681" y="9941"/>
                      <a:pt x="68681" y="9941"/>
                    </a:cubicBezTo>
                    <a:cubicBezTo>
                      <a:pt x="68681" y="10844"/>
                      <a:pt x="67777" y="12652"/>
                      <a:pt x="65970" y="12652"/>
                    </a:cubicBezTo>
                    <a:cubicBezTo>
                      <a:pt x="64162" y="12652"/>
                      <a:pt x="63259" y="11748"/>
                      <a:pt x="63259" y="9941"/>
                    </a:cubicBezTo>
                    <a:cubicBezTo>
                      <a:pt x="65066" y="9941"/>
                      <a:pt x="65066" y="9037"/>
                      <a:pt x="65066" y="8133"/>
                    </a:cubicBezTo>
                    <a:lnTo>
                      <a:pt x="65066" y="8133"/>
                    </a:lnTo>
                    <a:close/>
                    <a:moveTo>
                      <a:pt x="70488" y="13555"/>
                    </a:moveTo>
                    <a:cubicBezTo>
                      <a:pt x="70488" y="14459"/>
                      <a:pt x="69585" y="15363"/>
                      <a:pt x="69585" y="16267"/>
                    </a:cubicBezTo>
                    <a:cubicBezTo>
                      <a:pt x="69585" y="16267"/>
                      <a:pt x="69585" y="16267"/>
                      <a:pt x="69585" y="16267"/>
                    </a:cubicBezTo>
                    <a:cubicBezTo>
                      <a:pt x="69585" y="14459"/>
                      <a:pt x="69585" y="13555"/>
                      <a:pt x="70488" y="13555"/>
                    </a:cubicBezTo>
                    <a:lnTo>
                      <a:pt x="70488" y="13555"/>
                    </a:lnTo>
                    <a:close/>
                    <a:moveTo>
                      <a:pt x="67777" y="18074"/>
                    </a:moveTo>
                    <a:cubicBezTo>
                      <a:pt x="66873" y="19881"/>
                      <a:pt x="66873" y="20785"/>
                      <a:pt x="65970" y="22592"/>
                    </a:cubicBezTo>
                    <a:cubicBezTo>
                      <a:pt x="65066" y="22592"/>
                      <a:pt x="64162" y="21689"/>
                      <a:pt x="64162" y="20785"/>
                    </a:cubicBezTo>
                    <a:cubicBezTo>
                      <a:pt x="64162" y="19881"/>
                      <a:pt x="65066" y="18074"/>
                      <a:pt x="66873" y="18074"/>
                    </a:cubicBezTo>
                    <a:cubicBezTo>
                      <a:pt x="67777" y="18074"/>
                      <a:pt x="67777" y="18074"/>
                      <a:pt x="67777" y="18074"/>
                    </a:cubicBezTo>
                    <a:lnTo>
                      <a:pt x="67777" y="18074"/>
                    </a:lnTo>
                    <a:close/>
                    <a:moveTo>
                      <a:pt x="65066" y="25303"/>
                    </a:moveTo>
                    <a:lnTo>
                      <a:pt x="64162" y="27111"/>
                    </a:lnTo>
                    <a:cubicBezTo>
                      <a:pt x="64162" y="27111"/>
                      <a:pt x="63259" y="27111"/>
                      <a:pt x="63259" y="27111"/>
                    </a:cubicBezTo>
                    <a:cubicBezTo>
                      <a:pt x="62355" y="27111"/>
                      <a:pt x="60548" y="26207"/>
                      <a:pt x="60548" y="24400"/>
                    </a:cubicBezTo>
                    <a:cubicBezTo>
                      <a:pt x="60548" y="23496"/>
                      <a:pt x="61451" y="21689"/>
                      <a:pt x="63259" y="21689"/>
                    </a:cubicBezTo>
                    <a:cubicBezTo>
                      <a:pt x="63259" y="22592"/>
                      <a:pt x="64162" y="23496"/>
                      <a:pt x="65066" y="25303"/>
                    </a:cubicBezTo>
                    <a:lnTo>
                      <a:pt x="65066" y="25303"/>
                    </a:lnTo>
                    <a:close/>
                    <a:moveTo>
                      <a:pt x="58740" y="37955"/>
                    </a:moveTo>
                    <a:cubicBezTo>
                      <a:pt x="57837" y="38859"/>
                      <a:pt x="57837" y="40666"/>
                      <a:pt x="56933" y="41570"/>
                    </a:cubicBezTo>
                    <a:cubicBezTo>
                      <a:pt x="56029" y="41570"/>
                      <a:pt x="56029" y="40666"/>
                      <a:pt x="56029" y="39763"/>
                    </a:cubicBezTo>
                    <a:cubicBezTo>
                      <a:pt x="55125" y="38859"/>
                      <a:pt x="56933" y="37051"/>
                      <a:pt x="58740" y="37955"/>
                    </a:cubicBezTo>
                    <a:cubicBezTo>
                      <a:pt x="57837" y="37051"/>
                      <a:pt x="58740" y="37955"/>
                      <a:pt x="58740" y="37955"/>
                    </a:cubicBezTo>
                    <a:lnTo>
                      <a:pt x="58740" y="37955"/>
                    </a:lnTo>
                    <a:close/>
                    <a:moveTo>
                      <a:pt x="55125" y="44281"/>
                    </a:moveTo>
                    <a:cubicBezTo>
                      <a:pt x="54222" y="45185"/>
                      <a:pt x="54222" y="46088"/>
                      <a:pt x="53318" y="47896"/>
                    </a:cubicBezTo>
                    <a:cubicBezTo>
                      <a:pt x="53318" y="47896"/>
                      <a:pt x="53318" y="47896"/>
                      <a:pt x="53318" y="47896"/>
                    </a:cubicBezTo>
                    <a:cubicBezTo>
                      <a:pt x="52414" y="47896"/>
                      <a:pt x="50607" y="46992"/>
                      <a:pt x="50607" y="45185"/>
                    </a:cubicBezTo>
                    <a:cubicBezTo>
                      <a:pt x="50607" y="44281"/>
                      <a:pt x="51511" y="42474"/>
                      <a:pt x="53318" y="42474"/>
                    </a:cubicBezTo>
                    <a:cubicBezTo>
                      <a:pt x="54222" y="42474"/>
                      <a:pt x="55125" y="43377"/>
                      <a:pt x="55125" y="44281"/>
                    </a:cubicBezTo>
                    <a:lnTo>
                      <a:pt x="55125" y="44281"/>
                    </a:lnTo>
                    <a:close/>
                    <a:moveTo>
                      <a:pt x="51511" y="53318"/>
                    </a:moveTo>
                    <a:cubicBezTo>
                      <a:pt x="51511" y="54222"/>
                      <a:pt x="51511" y="55125"/>
                      <a:pt x="51511" y="56933"/>
                    </a:cubicBezTo>
                    <a:cubicBezTo>
                      <a:pt x="50607" y="56933"/>
                      <a:pt x="50607" y="56029"/>
                      <a:pt x="50607" y="55125"/>
                    </a:cubicBezTo>
                    <a:cubicBezTo>
                      <a:pt x="50607" y="54222"/>
                      <a:pt x="51511" y="54222"/>
                      <a:pt x="51511" y="53318"/>
                    </a:cubicBezTo>
                    <a:lnTo>
                      <a:pt x="51511" y="53318"/>
                    </a:lnTo>
                    <a:close/>
                    <a:moveTo>
                      <a:pt x="52414" y="62355"/>
                    </a:moveTo>
                    <a:cubicBezTo>
                      <a:pt x="52414" y="64162"/>
                      <a:pt x="53318" y="65066"/>
                      <a:pt x="53318" y="66873"/>
                    </a:cubicBezTo>
                    <a:cubicBezTo>
                      <a:pt x="52414" y="66873"/>
                      <a:pt x="50607" y="65970"/>
                      <a:pt x="50607" y="64162"/>
                    </a:cubicBezTo>
                    <a:cubicBezTo>
                      <a:pt x="50607" y="63259"/>
                      <a:pt x="51511" y="63259"/>
                      <a:pt x="52414" y="62355"/>
                    </a:cubicBezTo>
                    <a:lnTo>
                      <a:pt x="52414" y="62355"/>
                    </a:lnTo>
                    <a:close/>
                    <a:moveTo>
                      <a:pt x="54222" y="72296"/>
                    </a:moveTo>
                    <a:cubicBezTo>
                      <a:pt x="54222" y="73199"/>
                      <a:pt x="55125" y="75007"/>
                      <a:pt x="55125" y="75910"/>
                    </a:cubicBezTo>
                    <a:cubicBezTo>
                      <a:pt x="55125" y="75910"/>
                      <a:pt x="54222" y="76814"/>
                      <a:pt x="53318" y="76814"/>
                    </a:cubicBezTo>
                    <a:cubicBezTo>
                      <a:pt x="52414" y="76814"/>
                      <a:pt x="50607" y="75910"/>
                      <a:pt x="50607" y="74103"/>
                    </a:cubicBezTo>
                    <a:cubicBezTo>
                      <a:pt x="50607" y="73199"/>
                      <a:pt x="52414" y="72296"/>
                      <a:pt x="54222" y="72296"/>
                    </a:cubicBezTo>
                    <a:cubicBezTo>
                      <a:pt x="53318" y="72296"/>
                      <a:pt x="54222" y="72296"/>
                      <a:pt x="54222" y="72296"/>
                    </a:cubicBezTo>
                    <a:lnTo>
                      <a:pt x="54222" y="72296"/>
                    </a:lnTo>
                    <a:close/>
                    <a:moveTo>
                      <a:pt x="56933" y="86755"/>
                    </a:moveTo>
                    <a:lnTo>
                      <a:pt x="57837" y="91273"/>
                    </a:lnTo>
                    <a:lnTo>
                      <a:pt x="57837" y="91273"/>
                    </a:lnTo>
                    <a:cubicBezTo>
                      <a:pt x="56933" y="91273"/>
                      <a:pt x="55125" y="90370"/>
                      <a:pt x="55125" y="88562"/>
                    </a:cubicBezTo>
                    <a:cubicBezTo>
                      <a:pt x="55125" y="87658"/>
                      <a:pt x="56029" y="86755"/>
                      <a:pt x="56933" y="86755"/>
                    </a:cubicBezTo>
                    <a:lnTo>
                      <a:pt x="56933" y="86755"/>
                    </a:lnTo>
                    <a:close/>
                    <a:moveTo>
                      <a:pt x="58740" y="96695"/>
                    </a:moveTo>
                    <a:cubicBezTo>
                      <a:pt x="58740" y="97599"/>
                      <a:pt x="58740" y="98503"/>
                      <a:pt x="59644" y="100310"/>
                    </a:cubicBezTo>
                    <a:cubicBezTo>
                      <a:pt x="59644" y="101214"/>
                      <a:pt x="58740" y="101214"/>
                      <a:pt x="57837" y="101214"/>
                    </a:cubicBezTo>
                    <a:cubicBezTo>
                      <a:pt x="56933" y="101214"/>
                      <a:pt x="55125" y="100310"/>
                      <a:pt x="55125" y="98503"/>
                    </a:cubicBezTo>
                    <a:cubicBezTo>
                      <a:pt x="55125" y="97599"/>
                      <a:pt x="56029" y="95792"/>
                      <a:pt x="57837" y="95792"/>
                    </a:cubicBezTo>
                    <a:cubicBezTo>
                      <a:pt x="58740" y="96695"/>
                      <a:pt x="58740" y="96695"/>
                      <a:pt x="58740" y="96695"/>
                    </a:cubicBezTo>
                    <a:lnTo>
                      <a:pt x="58740" y="96695"/>
                    </a:lnTo>
                    <a:close/>
                    <a:moveTo>
                      <a:pt x="60548" y="103021"/>
                    </a:moveTo>
                    <a:cubicBezTo>
                      <a:pt x="60548" y="103925"/>
                      <a:pt x="60548" y="104829"/>
                      <a:pt x="61451" y="105732"/>
                    </a:cubicBezTo>
                    <a:cubicBezTo>
                      <a:pt x="60548" y="105732"/>
                      <a:pt x="60548" y="104829"/>
                      <a:pt x="60548" y="103925"/>
                    </a:cubicBezTo>
                    <a:cubicBezTo>
                      <a:pt x="59644" y="103925"/>
                      <a:pt x="60548" y="103021"/>
                      <a:pt x="60548" y="103021"/>
                    </a:cubicBezTo>
                    <a:lnTo>
                      <a:pt x="60548" y="103021"/>
                    </a:lnTo>
                    <a:close/>
                    <a:moveTo>
                      <a:pt x="62355" y="112058"/>
                    </a:moveTo>
                    <a:lnTo>
                      <a:pt x="62355" y="112058"/>
                    </a:lnTo>
                    <a:cubicBezTo>
                      <a:pt x="62355" y="113866"/>
                      <a:pt x="63259" y="115673"/>
                      <a:pt x="63259" y="116577"/>
                    </a:cubicBezTo>
                    <a:cubicBezTo>
                      <a:pt x="63259" y="116577"/>
                      <a:pt x="63259" y="116577"/>
                      <a:pt x="63259" y="116577"/>
                    </a:cubicBezTo>
                    <a:cubicBezTo>
                      <a:pt x="62355" y="116577"/>
                      <a:pt x="60548" y="115673"/>
                      <a:pt x="60548" y="113866"/>
                    </a:cubicBezTo>
                    <a:cubicBezTo>
                      <a:pt x="59644" y="112962"/>
                      <a:pt x="60548" y="112058"/>
                      <a:pt x="62355" y="112058"/>
                    </a:cubicBezTo>
                    <a:lnTo>
                      <a:pt x="62355" y="112058"/>
                    </a:lnTo>
                    <a:close/>
                    <a:moveTo>
                      <a:pt x="63259" y="121999"/>
                    </a:moveTo>
                    <a:lnTo>
                      <a:pt x="64162" y="125614"/>
                    </a:lnTo>
                    <a:cubicBezTo>
                      <a:pt x="64162" y="126517"/>
                      <a:pt x="63259" y="126517"/>
                      <a:pt x="62355" y="126517"/>
                    </a:cubicBezTo>
                    <a:cubicBezTo>
                      <a:pt x="61451" y="126517"/>
                      <a:pt x="59644" y="125614"/>
                      <a:pt x="59644" y="123806"/>
                    </a:cubicBezTo>
                    <a:cubicBezTo>
                      <a:pt x="59644" y="122903"/>
                      <a:pt x="60548" y="121095"/>
                      <a:pt x="62355" y="121095"/>
                    </a:cubicBezTo>
                    <a:cubicBezTo>
                      <a:pt x="63259" y="121095"/>
                      <a:pt x="63259" y="121999"/>
                      <a:pt x="63259" y="121999"/>
                    </a:cubicBezTo>
                    <a:lnTo>
                      <a:pt x="63259" y="121999"/>
                    </a:lnTo>
                    <a:close/>
                    <a:moveTo>
                      <a:pt x="65970" y="136458"/>
                    </a:moveTo>
                    <a:lnTo>
                      <a:pt x="66873" y="140976"/>
                    </a:lnTo>
                    <a:cubicBezTo>
                      <a:pt x="65970" y="140976"/>
                      <a:pt x="65066" y="140073"/>
                      <a:pt x="65066" y="139169"/>
                    </a:cubicBezTo>
                    <a:cubicBezTo>
                      <a:pt x="65066" y="137362"/>
                      <a:pt x="65066" y="136458"/>
                      <a:pt x="65970" y="136458"/>
                    </a:cubicBezTo>
                    <a:lnTo>
                      <a:pt x="65970" y="136458"/>
                    </a:lnTo>
                    <a:close/>
                    <a:moveTo>
                      <a:pt x="66873" y="145495"/>
                    </a:moveTo>
                    <a:cubicBezTo>
                      <a:pt x="66873" y="147302"/>
                      <a:pt x="67777" y="148206"/>
                      <a:pt x="67777" y="150013"/>
                    </a:cubicBezTo>
                    <a:cubicBezTo>
                      <a:pt x="67777" y="150013"/>
                      <a:pt x="66873" y="150013"/>
                      <a:pt x="66873" y="150013"/>
                    </a:cubicBezTo>
                    <a:cubicBezTo>
                      <a:pt x="65970" y="150013"/>
                      <a:pt x="64162" y="149110"/>
                      <a:pt x="64162" y="147302"/>
                    </a:cubicBezTo>
                    <a:cubicBezTo>
                      <a:pt x="65066" y="147302"/>
                      <a:pt x="65970" y="145495"/>
                      <a:pt x="66873" y="145495"/>
                    </a:cubicBezTo>
                    <a:cubicBezTo>
                      <a:pt x="66873" y="145495"/>
                      <a:pt x="66873" y="145495"/>
                      <a:pt x="66873" y="145495"/>
                    </a:cubicBezTo>
                    <a:lnTo>
                      <a:pt x="66873" y="145495"/>
                    </a:lnTo>
                    <a:close/>
                    <a:moveTo>
                      <a:pt x="69585" y="157243"/>
                    </a:moveTo>
                    <a:lnTo>
                      <a:pt x="69585" y="157243"/>
                    </a:lnTo>
                    <a:cubicBezTo>
                      <a:pt x="69585" y="158147"/>
                      <a:pt x="69585" y="158147"/>
                      <a:pt x="69585" y="157243"/>
                    </a:cubicBezTo>
                    <a:cubicBezTo>
                      <a:pt x="69585" y="159050"/>
                      <a:pt x="69585" y="159050"/>
                      <a:pt x="68681" y="159954"/>
                    </a:cubicBezTo>
                    <a:lnTo>
                      <a:pt x="65970" y="159954"/>
                    </a:lnTo>
                    <a:cubicBezTo>
                      <a:pt x="65066" y="159954"/>
                      <a:pt x="65066" y="159050"/>
                      <a:pt x="65066" y="158147"/>
                    </a:cubicBezTo>
                    <a:cubicBezTo>
                      <a:pt x="65066" y="157243"/>
                      <a:pt x="65970" y="155436"/>
                      <a:pt x="67777" y="155436"/>
                    </a:cubicBezTo>
                    <a:cubicBezTo>
                      <a:pt x="67777" y="155436"/>
                      <a:pt x="68681" y="156339"/>
                      <a:pt x="69585" y="157243"/>
                    </a:cubicBezTo>
                    <a:lnTo>
                      <a:pt x="69585" y="157243"/>
                    </a:lnTo>
                    <a:close/>
                    <a:moveTo>
                      <a:pt x="58740" y="159954"/>
                    </a:moveTo>
                    <a:lnTo>
                      <a:pt x="56029" y="159954"/>
                    </a:lnTo>
                    <a:cubicBezTo>
                      <a:pt x="55125" y="159954"/>
                      <a:pt x="55125" y="159050"/>
                      <a:pt x="55125" y="158147"/>
                    </a:cubicBezTo>
                    <a:cubicBezTo>
                      <a:pt x="55125" y="157243"/>
                      <a:pt x="56029" y="155436"/>
                      <a:pt x="57837" y="155436"/>
                    </a:cubicBezTo>
                    <a:cubicBezTo>
                      <a:pt x="58740" y="155436"/>
                      <a:pt x="60548" y="156339"/>
                      <a:pt x="60548" y="158147"/>
                    </a:cubicBezTo>
                    <a:cubicBezTo>
                      <a:pt x="60548" y="159050"/>
                      <a:pt x="59644" y="159954"/>
                      <a:pt x="58740" y="159954"/>
                    </a:cubicBezTo>
                    <a:lnTo>
                      <a:pt x="58740" y="159954"/>
                    </a:lnTo>
                    <a:close/>
                    <a:moveTo>
                      <a:pt x="49703" y="159954"/>
                    </a:moveTo>
                    <a:lnTo>
                      <a:pt x="47896" y="159954"/>
                    </a:lnTo>
                    <a:cubicBezTo>
                      <a:pt x="46992" y="159954"/>
                      <a:pt x="46992" y="159050"/>
                      <a:pt x="46992" y="158147"/>
                    </a:cubicBezTo>
                    <a:cubicBezTo>
                      <a:pt x="46992" y="157243"/>
                      <a:pt x="47896" y="155436"/>
                      <a:pt x="49703" y="155436"/>
                    </a:cubicBezTo>
                    <a:cubicBezTo>
                      <a:pt x="51511" y="155436"/>
                      <a:pt x="52414" y="156339"/>
                      <a:pt x="52414" y="158147"/>
                    </a:cubicBezTo>
                    <a:cubicBezTo>
                      <a:pt x="50607" y="159050"/>
                      <a:pt x="50607" y="159954"/>
                      <a:pt x="49703" y="159954"/>
                    </a:cubicBezTo>
                    <a:lnTo>
                      <a:pt x="49703" y="159954"/>
                    </a:lnTo>
                    <a:close/>
                    <a:moveTo>
                      <a:pt x="40666" y="159954"/>
                    </a:moveTo>
                    <a:lnTo>
                      <a:pt x="38859" y="159954"/>
                    </a:lnTo>
                    <a:cubicBezTo>
                      <a:pt x="37955" y="159954"/>
                      <a:pt x="37955" y="159050"/>
                      <a:pt x="37955" y="158147"/>
                    </a:cubicBezTo>
                    <a:cubicBezTo>
                      <a:pt x="37955" y="157243"/>
                      <a:pt x="38859" y="155436"/>
                      <a:pt x="40666" y="155436"/>
                    </a:cubicBezTo>
                    <a:cubicBezTo>
                      <a:pt x="42474" y="155436"/>
                      <a:pt x="43377" y="156339"/>
                      <a:pt x="43377" y="158147"/>
                    </a:cubicBezTo>
                    <a:cubicBezTo>
                      <a:pt x="41570" y="159050"/>
                      <a:pt x="41570" y="159954"/>
                      <a:pt x="40666" y="159954"/>
                    </a:cubicBezTo>
                    <a:lnTo>
                      <a:pt x="40666" y="159954"/>
                    </a:lnTo>
                    <a:close/>
                    <a:moveTo>
                      <a:pt x="31629" y="159954"/>
                    </a:moveTo>
                    <a:lnTo>
                      <a:pt x="29822" y="159954"/>
                    </a:lnTo>
                    <a:cubicBezTo>
                      <a:pt x="28918" y="159954"/>
                      <a:pt x="28918" y="159050"/>
                      <a:pt x="28918" y="158147"/>
                    </a:cubicBezTo>
                    <a:cubicBezTo>
                      <a:pt x="28918" y="157243"/>
                      <a:pt x="29822" y="155436"/>
                      <a:pt x="31629" y="155436"/>
                    </a:cubicBezTo>
                    <a:cubicBezTo>
                      <a:pt x="32533" y="155436"/>
                      <a:pt x="34340" y="156339"/>
                      <a:pt x="34340" y="158147"/>
                    </a:cubicBezTo>
                    <a:cubicBezTo>
                      <a:pt x="32533" y="159050"/>
                      <a:pt x="32533" y="159954"/>
                      <a:pt x="31629" y="159954"/>
                    </a:cubicBezTo>
                    <a:lnTo>
                      <a:pt x="31629" y="159954"/>
                    </a:lnTo>
                    <a:close/>
                    <a:moveTo>
                      <a:pt x="22592" y="159954"/>
                    </a:moveTo>
                    <a:lnTo>
                      <a:pt x="20785" y="159954"/>
                    </a:lnTo>
                    <a:cubicBezTo>
                      <a:pt x="19881" y="159954"/>
                      <a:pt x="19881" y="159050"/>
                      <a:pt x="19881" y="158147"/>
                    </a:cubicBezTo>
                    <a:cubicBezTo>
                      <a:pt x="19881" y="157243"/>
                      <a:pt x="20785" y="155436"/>
                      <a:pt x="22592" y="155436"/>
                    </a:cubicBezTo>
                    <a:cubicBezTo>
                      <a:pt x="24400" y="155436"/>
                      <a:pt x="25303" y="156339"/>
                      <a:pt x="25303" y="158147"/>
                    </a:cubicBezTo>
                    <a:cubicBezTo>
                      <a:pt x="23496" y="159050"/>
                      <a:pt x="23496" y="159954"/>
                      <a:pt x="22592" y="159954"/>
                    </a:cubicBezTo>
                    <a:lnTo>
                      <a:pt x="22592" y="159954"/>
                    </a:lnTo>
                    <a:close/>
                    <a:moveTo>
                      <a:pt x="13555" y="159954"/>
                    </a:moveTo>
                    <a:lnTo>
                      <a:pt x="11748" y="159954"/>
                    </a:lnTo>
                    <a:cubicBezTo>
                      <a:pt x="10844" y="159954"/>
                      <a:pt x="10844" y="159050"/>
                      <a:pt x="10844" y="158147"/>
                    </a:cubicBezTo>
                    <a:cubicBezTo>
                      <a:pt x="10844" y="157243"/>
                      <a:pt x="11748" y="155436"/>
                      <a:pt x="13555" y="155436"/>
                    </a:cubicBezTo>
                    <a:cubicBezTo>
                      <a:pt x="15363" y="155436"/>
                      <a:pt x="16267" y="156339"/>
                      <a:pt x="16267" y="158147"/>
                    </a:cubicBezTo>
                    <a:cubicBezTo>
                      <a:pt x="14459" y="159050"/>
                      <a:pt x="13555" y="159954"/>
                      <a:pt x="13555" y="159954"/>
                    </a:cubicBezTo>
                    <a:lnTo>
                      <a:pt x="13555" y="159954"/>
                    </a:lnTo>
                    <a:close/>
                    <a:moveTo>
                      <a:pt x="3615" y="159954"/>
                    </a:moveTo>
                    <a:lnTo>
                      <a:pt x="1807" y="159954"/>
                    </a:lnTo>
                    <a:cubicBezTo>
                      <a:pt x="904" y="159954"/>
                      <a:pt x="0" y="159050"/>
                      <a:pt x="0" y="158147"/>
                    </a:cubicBezTo>
                    <a:cubicBezTo>
                      <a:pt x="0" y="157243"/>
                      <a:pt x="904" y="155436"/>
                      <a:pt x="2711" y="155436"/>
                    </a:cubicBezTo>
                    <a:cubicBezTo>
                      <a:pt x="4518" y="155436"/>
                      <a:pt x="5422" y="156339"/>
                      <a:pt x="5422" y="158147"/>
                    </a:cubicBezTo>
                    <a:cubicBezTo>
                      <a:pt x="5422" y="159050"/>
                      <a:pt x="4518" y="159954"/>
                      <a:pt x="3615" y="159954"/>
                    </a:cubicBezTo>
                    <a:lnTo>
                      <a:pt x="3615" y="159954"/>
                    </a:lnTo>
                    <a:close/>
                    <a:moveTo>
                      <a:pt x="26207" y="3615"/>
                    </a:moveTo>
                    <a:cubicBezTo>
                      <a:pt x="27111" y="3615"/>
                      <a:pt x="28918" y="4518"/>
                      <a:pt x="28918" y="6326"/>
                    </a:cubicBezTo>
                    <a:cubicBezTo>
                      <a:pt x="28918" y="7230"/>
                      <a:pt x="28015" y="9037"/>
                      <a:pt x="26207" y="9037"/>
                    </a:cubicBezTo>
                    <a:cubicBezTo>
                      <a:pt x="24400" y="9037"/>
                      <a:pt x="23496" y="8133"/>
                      <a:pt x="23496" y="6326"/>
                    </a:cubicBezTo>
                    <a:cubicBezTo>
                      <a:pt x="23496" y="4518"/>
                      <a:pt x="24400" y="3615"/>
                      <a:pt x="26207" y="3615"/>
                    </a:cubicBezTo>
                    <a:lnTo>
                      <a:pt x="26207" y="3615"/>
                    </a:lnTo>
                    <a:close/>
                    <a:moveTo>
                      <a:pt x="17170" y="3615"/>
                    </a:moveTo>
                    <a:cubicBezTo>
                      <a:pt x="18074" y="3615"/>
                      <a:pt x="19881" y="4518"/>
                      <a:pt x="19881" y="6326"/>
                    </a:cubicBezTo>
                    <a:cubicBezTo>
                      <a:pt x="19881" y="7230"/>
                      <a:pt x="18978" y="9037"/>
                      <a:pt x="17170" y="9037"/>
                    </a:cubicBezTo>
                    <a:cubicBezTo>
                      <a:pt x="15363" y="9037"/>
                      <a:pt x="14459" y="8133"/>
                      <a:pt x="14459" y="6326"/>
                    </a:cubicBezTo>
                    <a:cubicBezTo>
                      <a:pt x="14459" y="4518"/>
                      <a:pt x="15363" y="3615"/>
                      <a:pt x="17170" y="3615"/>
                    </a:cubicBezTo>
                    <a:lnTo>
                      <a:pt x="17170" y="3615"/>
                    </a:lnTo>
                    <a:close/>
                    <a:moveTo>
                      <a:pt x="44281" y="62355"/>
                    </a:moveTo>
                    <a:cubicBezTo>
                      <a:pt x="45185" y="62355"/>
                      <a:pt x="46992" y="63259"/>
                      <a:pt x="46992" y="65066"/>
                    </a:cubicBezTo>
                    <a:cubicBezTo>
                      <a:pt x="46992" y="66873"/>
                      <a:pt x="46088" y="67777"/>
                      <a:pt x="44281" y="67777"/>
                    </a:cubicBezTo>
                    <a:cubicBezTo>
                      <a:pt x="42474" y="67777"/>
                      <a:pt x="41570" y="66873"/>
                      <a:pt x="41570" y="65066"/>
                    </a:cubicBezTo>
                    <a:cubicBezTo>
                      <a:pt x="41570" y="63259"/>
                      <a:pt x="42474" y="62355"/>
                      <a:pt x="44281" y="62355"/>
                    </a:cubicBezTo>
                    <a:lnTo>
                      <a:pt x="44281" y="62355"/>
                    </a:lnTo>
                    <a:close/>
                    <a:moveTo>
                      <a:pt x="35244" y="62355"/>
                    </a:moveTo>
                    <a:cubicBezTo>
                      <a:pt x="36148" y="62355"/>
                      <a:pt x="37955" y="63259"/>
                      <a:pt x="37955" y="65066"/>
                    </a:cubicBezTo>
                    <a:cubicBezTo>
                      <a:pt x="37955" y="66873"/>
                      <a:pt x="37051" y="67777"/>
                      <a:pt x="35244" y="67777"/>
                    </a:cubicBezTo>
                    <a:cubicBezTo>
                      <a:pt x="33437" y="67777"/>
                      <a:pt x="32533" y="66873"/>
                      <a:pt x="32533" y="65066"/>
                    </a:cubicBezTo>
                    <a:cubicBezTo>
                      <a:pt x="32533" y="63259"/>
                      <a:pt x="33437" y="62355"/>
                      <a:pt x="35244" y="62355"/>
                    </a:cubicBezTo>
                    <a:lnTo>
                      <a:pt x="35244" y="62355"/>
                    </a:lnTo>
                    <a:close/>
                    <a:moveTo>
                      <a:pt x="26207" y="62355"/>
                    </a:moveTo>
                    <a:cubicBezTo>
                      <a:pt x="27111" y="62355"/>
                      <a:pt x="28918" y="63259"/>
                      <a:pt x="28918" y="65066"/>
                    </a:cubicBezTo>
                    <a:cubicBezTo>
                      <a:pt x="28918" y="66873"/>
                      <a:pt x="28015" y="67777"/>
                      <a:pt x="26207" y="67777"/>
                    </a:cubicBezTo>
                    <a:cubicBezTo>
                      <a:pt x="24400" y="67777"/>
                      <a:pt x="23496" y="66873"/>
                      <a:pt x="23496" y="65066"/>
                    </a:cubicBezTo>
                    <a:cubicBezTo>
                      <a:pt x="23496" y="63259"/>
                      <a:pt x="24400" y="62355"/>
                      <a:pt x="26207" y="62355"/>
                    </a:cubicBezTo>
                    <a:lnTo>
                      <a:pt x="26207" y="62355"/>
                    </a:lnTo>
                    <a:close/>
                    <a:moveTo>
                      <a:pt x="17170" y="62355"/>
                    </a:moveTo>
                    <a:cubicBezTo>
                      <a:pt x="18074" y="62355"/>
                      <a:pt x="19881" y="63259"/>
                      <a:pt x="19881" y="65066"/>
                    </a:cubicBezTo>
                    <a:cubicBezTo>
                      <a:pt x="19881" y="66873"/>
                      <a:pt x="18978" y="67777"/>
                      <a:pt x="17170" y="67777"/>
                    </a:cubicBezTo>
                    <a:cubicBezTo>
                      <a:pt x="15363" y="67777"/>
                      <a:pt x="14459" y="66873"/>
                      <a:pt x="14459" y="65066"/>
                    </a:cubicBezTo>
                    <a:cubicBezTo>
                      <a:pt x="14459" y="63259"/>
                      <a:pt x="15363" y="62355"/>
                      <a:pt x="17170" y="62355"/>
                    </a:cubicBezTo>
                    <a:lnTo>
                      <a:pt x="17170" y="62355"/>
                    </a:lnTo>
                    <a:close/>
                    <a:moveTo>
                      <a:pt x="48800" y="56933"/>
                    </a:moveTo>
                    <a:cubicBezTo>
                      <a:pt x="49703" y="56933"/>
                      <a:pt x="51511" y="57836"/>
                      <a:pt x="51511" y="59644"/>
                    </a:cubicBezTo>
                    <a:cubicBezTo>
                      <a:pt x="51511" y="60548"/>
                      <a:pt x="50607" y="62355"/>
                      <a:pt x="48800" y="62355"/>
                    </a:cubicBezTo>
                    <a:cubicBezTo>
                      <a:pt x="46992" y="62355"/>
                      <a:pt x="46088" y="61451"/>
                      <a:pt x="46088" y="59644"/>
                    </a:cubicBezTo>
                    <a:cubicBezTo>
                      <a:pt x="46088" y="57836"/>
                      <a:pt x="47896" y="56933"/>
                      <a:pt x="48800" y="56933"/>
                    </a:cubicBezTo>
                    <a:lnTo>
                      <a:pt x="48800" y="56933"/>
                    </a:lnTo>
                    <a:close/>
                    <a:moveTo>
                      <a:pt x="39763" y="56933"/>
                    </a:moveTo>
                    <a:cubicBezTo>
                      <a:pt x="40666" y="56933"/>
                      <a:pt x="42474" y="57836"/>
                      <a:pt x="42474" y="59644"/>
                    </a:cubicBezTo>
                    <a:cubicBezTo>
                      <a:pt x="42474" y="60548"/>
                      <a:pt x="41570" y="62355"/>
                      <a:pt x="39763" y="62355"/>
                    </a:cubicBezTo>
                    <a:cubicBezTo>
                      <a:pt x="37955" y="62355"/>
                      <a:pt x="37051" y="61451"/>
                      <a:pt x="37051" y="59644"/>
                    </a:cubicBezTo>
                    <a:cubicBezTo>
                      <a:pt x="37051" y="57836"/>
                      <a:pt x="37955" y="56933"/>
                      <a:pt x="39763" y="56933"/>
                    </a:cubicBezTo>
                    <a:lnTo>
                      <a:pt x="39763" y="56933"/>
                    </a:lnTo>
                    <a:close/>
                    <a:moveTo>
                      <a:pt x="30726" y="56933"/>
                    </a:moveTo>
                    <a:cubicBezTo>
                      <a:pt x="31629" y="56933"/>
                      <a:pt x="33437" y="57836"/>
                      <a:pt x="33437" y="59644"/>
                    </a:cubicBezTo>
                    <a:cubicBezTo>
                      <a:pt x="33437" y="60548"/>
                      <a:pt x="32533" y="62355"/>
                      <a:pt x="30726" y="62355"/>
                    </a:cubicBezTo>
                    <a:cubicBezTo>
                      <a:pt x="29822" y="62355"/>
                      <a:pt x="28015" y="61451"/>
                      <a:pt x="28015" y="59644"/>
                    </a:cubicBezTo>
                    <a:cubicBezTo>
                      <a:pt x="28015" y="57836"/>
                      <a:pt x="28918" y="56933"/>
                      <a:pt x="30726" y="56933"/>
                    </a:cubicBezTo>
                    <a:lnTo>
                      <a:pt x="30726" y="56933"/>
                    </a:lnTo>
                    <a:close/>
                    <a:moveTo>
                      <a:pt x="21689" y="56933"/>
                    </a:moveTo>
                    <a:cubicBezTo>
                      <a:pt x="22592" y="56933"/>
                      <a:pt x="24400" y="57836"/>
                      <a:pt x="24400" y="59644"/>
                    </a:cubicBezTo>
                    <a:cubicBezTo>
                      <a:pt x="24400" y="60548"/>
                      <a:pt x="23496" y="62355"/>
                      <a:pt x="21689" y="62355"/>
                    </a:cubicBezTo>
                    <a:cubicBezTo>
                      <a:pt x="19881" y="62355"/>
                      <a:pt x="18978" y="61451"/>
                      <a:pt x="18978" y="59644"/>
                    </a:cubicBezTo>
                    <a:cubicBezTo>
                      <a:pt x="18978" y="57836"/>
                      <a:pt x="19881" y="56933"/>
                      <a:pt x="21689" y="56933"/>
                    </a:cubicBezTo>
                    <a:lnTo>
                      <a:pt x="21689" y="56933"/>
                    </a:lnTo>
                    <a:close/>
                    <a:moveTo>
                      <a:pt x="44281" y="52414"/>
                    </a:moveTo>
                    <a:cubicBezTo>
                      <a:pt x="45185" y="52414"/>
                      <a:pt x="46992" y="53318"/>
                      <a:pt x="46992" y="55125"/>
                    </a:cubicBezTo>
                    <a:cubicBezTo>
                      <a:pt x="46992" y="56029"/>
                      <a:pt x="46088" y="56933"/>
                      <a:pt x="44281" y="56933"/>
                    </a:cubicBezTo>
                    <a:cubicBezTo>
                      <a:pt x="42474" y="56933"/>
                      <a:pt x="41570" y="56029"/>
                      <a:pt x="41570" y="55125"/>
                    </a:cubicBezTo>
                    <a:cubicBezTo>
                      <a:pt x="41570" y="53318"/>
                      <a:pt x="42474" y="52414"/>
                      <a:pt x="44281" y="52414"/>
                    </a:cubicBezTo>
                    <a:lnTo>
                      <a:pt x="44281" y="52414"/>
                    </a:lnTo>
                    <a:close/>
                    <a:moveTo>
                      <a:pt x="35244" y="52414"/>
                    </a:moveTo>
                    <a:cubicBezTo>
                      <a:pt x="36148" y="52414"/>
                      <a:pt x="37955" y="53318"/>
                      <a:pt x="37955" y="55125"/>
                    </a:cubicBezTo>
                    <a:cubicBezTo>
                      <a:pt x="37955" y="56029"/>
                      <a:pt x="37051" y="56933"/>
                      <a:pt x="35244" y="56933"/>
                    </a:cubicBezTo>
                    <a:cubicBezTo>
                      <a:pt x="33437" y="56933"/>
                      <a:pt x="32533" y="56029"/>
                      <a:pt x="32533" y="55125"/>
                    </a:cubicBezTo>
                    <a:cubicBezTo>
                      <a:pt x="32533" y="53318"/>
                      <a:pt x="33437" y="52414"/>
                      <a:pt x="35244" y="52414"/>
                    </a:cubicBezTo>
                    <a:lnTo>
                      <a:pt x="35244" y="52414"/>
                    </a:lnTo>
                    <a:close/>
                    <a:moveTo>
                      <a:pt x="26207" y="52414"/>
                    </a:moveTo>
                    <a:cubicBezTo>
                      <a:pt x="27111" y="52414"/>
                      <a:pt x="28918" y="53318"/>
                      <a:pt x="28918" y="55125"/>
                    </a:cubicBezTo>
                    <a:cubicBezTo>
                      <a:pt x="28918" y="56029"/>
                      <a:pt x="28015" y="56933"/>
                      <a:pt x="26207" y="56933"/>
                    </a:cubicBezTo>
                    <a:cubicBezTo>
                      <a:pt x="24400" y="56933"/>
                      <a:pt x="23496" y="56029"/>
                      <a:pt x="23496" y="55125"/>
                    </a:cubicBezTo>
                    <a:cubicBezTo>
                      <a:pt x="23496" y="53318"/>
                      <a:pt x="24400" y="52414"/>
                      <a:pt x="26207" y="52414"/>
                    </a:cubicBezTo>
                    <a:lnTo>
                      <a:pt x="26207" y="52414"/>
                    </a:lnTo>
                    <a:close/>
                    <a:moveTo>
                      <a:pt x="17170" y="52414"/>
                    </a:moveTo>
                    <a:cubicBezTo>
                      <a:pt x="18074" y="52414"/>
                      <a:pt x="19881" y="53318"/>
                      <a:pt x="19881" y="55125"/>
                    </a:cubicBezTo>
                    <a:cubicBezTo>
                      <a:pt x="19881" y="56029"/>
                      <a:pt x="18978" y="56933"/>
                      <a:pt x="17170" y="56933"/>
                    </a:cubicBezTo>
                    <a:cubicBezTo>
                      <a:pt x="15363" y="56933"/>
                      <a:pt x="14459" y="56029"/>
                      <a:pt x="14459" y="55125"/>
                    </a:cubicBezTo>
                    <a:cubicBezTo>
                      <a:pt x="14459" y="53318"/>
                      <a:pt x="15363" y="52414"/>
                      <a:pt x="17170" y="52414"/>
                    </a:cubicBezTo>
                    <a:lnTo>
                      <a:pt x="17170" y="52414"/>
                    </a:lnTo>
                    <a:close/>
                    <a:moveTo>
                      <a:pt x="48800" y="46992"/>
                    </a:moveTo>
                    <a:cubicBezTo>
                      <a:pt x="49703" y="46992"/>
                      <a:pt x="51511" y="47896"/>
                      <a:pt x="51511" y="49703"/>
                    </a:cubicBezTo>
                    <a:cubicBezTo>
                      <a:pt x="51511" y="50607"/>
                      <a:pt x="50607" y="51511"/>
                      <a:pt x="48800" y="51511"/>
                    </a:cubicBezTo>
                    <a:cubicBezTo>
                      <a:pt x="46992" y="51511"/>
                      <a:pt x="46088" y="50607"/>
                      <a:pt x="46088" y="49703"/>
                    </a:cubicBezTo>
                    <a:cubicBezTo>
                      <a:pt x="46088" y="48800"/>
                      <a:pt x="47896" y="46992"/>
                      <a:pt x="48800" y="46992"/>
                    </a:cubicBezTo>
                    <a:lnTo>
                      <a:pt x="48800" y="46992"/>
                    </a:lnTo>
                    <a:close/>
                    <a:moveTo>
                      <a:pt x="39763" y="46992"/>
                    </a:moveTo>
                    <a:cubicBezTo>
                      <a:pt x="40666" y="46992"/>
                      <a:pt x="42474" y="47896"/>
                      <a:pt x="42474" y="49703"/>
                    </a:cubicBezTo>
                    <a:cubicBezTo>
                      <a:pt x="42474" y="50607"/>
                      <a:pt x="41570" y="51511"/>
                      <a:pt x="39763" y="51511"/>
                    </a:cubicBezTo>
                    <a:cubicBezTo>
                      <a:pt x="37955" y="51511"/>
                      <a:pt x="37051" y="50607"/>
                      <a:pt x="37051" y="49703"/>
                    </a:cubicBezTo>
                    <a:cubicBezTo>
                      <a:pt x="37051" y="48800"/>
                      <a:pt x="37955" y="46992"/>
                      <a:pt x="39763" y="46992"/>
                    </a:cubicBezTo>
                    <a:lnTo>
                      <a:pt x="39763" y="46992"/>
                    </a:lnTo>
                    <a:close/>
                    <a:moveTo>
                      <a:pt x="30726" y="46992"/>
                    </a:moveTo>
                    <a:cubicBezTo>
                      <a:pt x="31629" y="46992"/>
                      <a:pt x="33437" y="47896"/>
                      <a:pt x="33437" y="49703"/>
                    </a:cubicBezTo>
                    <a:cubicBezTo>
                      <a:pt x="33437" y="50607"/>
                      <a:pt x="32533" y="51511"/>
                      <a:pt x="30726" y="51511"/>
                    </a:cubicBezTo>
                    <a:cubicBezTo>
                      <a:pt x="29822" y="51511"/>
                      <a:pt x="28015" y="50607"/>
                      <a:pt x="28015" y="49703"/>
                    </a:cubicBezTo>
                    <a:cubicBezTo>
                      <a:pt x="28015" y="48800"/>
                      <a:pt x="28918" y="46992"/>
                      <a:pt x="30726" y="46992"/>
                    </a:cubicBezTo>
                    <a:lnTo>
                      <a:pt x="30726" y="46992"/>
                    </a:lnTo>
                    <a:close/>
                    <a:moveTo>
                      <a:pt x="21689" y="46992"/>
                    </a:moveTo>
                    <a:cubicBezTo>
                      <a:pt x="22592" y="46992"/>
                      <a:pt x="24400" y="47896"/>
                      <a:pt x="24400" y="49703"/>
                    </a:cubicBezTo>
                    <a:cubicBezTo>
                      <a:pt x="24400" y="50607"/>
                      <a:pt x="23496" y="51511"/>
                      <a:pt x="21689" y="51511"/>
                    </a:cubicBezTo>
                    <a:cubicBezTo>
                      <a:pt x="19881" y="51511"/>
                      <a:pt x="18978" y="50607"/>
                      <a:pt x="18978" y="49703"/>
                    </a:cubicBezTo>
                    <a:cubicBezTo>
                      <a:pt x="18978" y="48800"/>
                      <a:pt x="19881" y="46992"/>
                      <a:pt x="21689" y="46992"/>
                    </a:cubicBezTo>
                    <a:lnTo>
                      <a:pt x="21689" y="46992"/>
                    </a:lnTo>
                    <a:close/>
                    <a:moveTo>
                      <a:pt x="44281" y="42474"/>
                    </a:moveTo>
                    <a:cubicBezTo>
                      <a:pt x="45185" y="42474"/>
                      <a:pt x="46992" y="43377"/>
                      <a:pt x="46992" y="45185"/>
                    </a:cubicBezTo>
                    <a:cubicBezTo>
                      <a:pt x="46992" y="46088"/>
                      <a:pt x="46088" y="47896"/>
                      <a:pt x="44281" y="47896"/>
                    </a:cubicBezTo>
                    <a:cubicBezTo>
                      <a:pt x="42474" y="47896"/>
                      <a:pt x="41570" y="46992"/>
                      <a:pt x="41570" y="45185"/>
                    </a:cubicBezTo>
                    <a:cubicBezTo>
                      <a:pt x="41570" y="43377"/>
                      <a:pt x="42474" y="42474"/>
                      <a:pt x="44281" y="42474"/>
                    </a:cubicBezTo>
                    <a:lnTo>
                      <a:pt x="44281" y="42474"/>
                    </a:lnTo>
                    <a:close/>
                    <a:moveTo>
                      <a:pt x="35244" y="42474"/>
                    </a:moveTo>
                    <a:cubicBezTo>
                      <a:pt x="36148" y="42474"/>
                      <a:pt x="37955" y="43377"/>
                      <a:pt x="37955" y="45185"/>
                    </a:cubicBezTo>
                    <a:cubicBezTo>
                      <a:pt x="37955" y="46088"/>
                      <a:pt x="37051" y="47896"/>
                      <a:pt x="35244" y="47896"/>
                    </a:cubicBezTo>
                    <a:cubicBezTo>
                      <a:pt x="33437" y="47896"/>
                      <a:pt x="32533" y="46992"/>
                      <a:pt x="32533" y="45185"/>
                    </a:cubicBezTo>
                    <a:cubicBezTo>
                      <a:pt x="32533" y="43377"/>
                      <a:pt x="33437" y="42474"/>
                      <a:pt x="35244" y="42474"/>
                    </a:cubicBezTo>
                    <a:lnTo>
                      <a:pt x="35244" y="42474"/>
                    </a:lnTo>
                    <a:close/>
                    <a:moveTo>
                      <a:pt x="26207" y="42474"/>
                    </a:moveTo>
                    <a:cubicBezTo>
                      <a:pt x="27111" y="42474"/>
                      <a:pt x="28918" y="43377"/>
                      <a:pt x="28918" y="45185"/>
                    </a:cubicBezTo>
                    <a:cubicBezTo>
                      <a:pt x="28918" y="46088"/>
                      <a:pt x="28015" y="47896"/>
                      <a:pt x="26207" y="47896"/>
                    </a:cubicBezTo>
                    <a:cubicBezTo>
                      <a:pt x="24400" y="47896"/>
                      <a:pt x="23496" y="46992"/>
                      <a:pt x="23496" y="45185"/>
                    </a:cubicBezTo>
                    <a:cubicBezTo>
                      <a:pt x="23496" y="43377"/>
                      <a:pt x="24400" y="42474"/>
                      <a:pt x="26207" y="42474"/>
                    </a:cubicBezTo>
                    <a:lnTo>
                      <a:pt x="26207" y="42474"/>
                    </a:lnTo>
                    <a:close/>
                    <a:moveTo>
                      <a:pt x="17170" y="42474"/>
                    </a:moveTo>
                    <a:cubicBezTo>
                      <a:pt x="18074" y="42474"/>
                      <a:pt x="19881" y="43377"/>
                      <a:pt x="19881" y="45185"/>
                    </a:cubicBezTo>
                    <a:cubicBezTo>
                      <a:pt x="19881" y="46088"/>
                      <a:pt x="18978" y="47896"/>
                      <a:pt x="17170" y="47896"/>
                    </a:cubicBezTo>
                    <a:cubicBezTo>
                      <a:pt x="15363" y="47896"/>
                      <a:pt x="14459" y="46992"/>
                      <a:pt x="14459" y="45185"/>
                    </a:cubicBezTo>
                    <a:cubicBezTo>
                      <a:pt x="14459" y="43377"/>
                      <a:pt x="15363" y="42474"/>
                      <a:pt x="17170" y="42474"/>
                    </a:cubicBezTo>
                    <a:lnTo>
                      <a:pt x="17170" y="42474"/>
                    </a:lnTo>
                    <a:close/>
                    <a:moveTo>
                      <a:pt x="48800" y="37051"/>
                    </a:moveTo>
                    <a:cubicBezTo>
                      <a:pt x="49703" y="37051"/>
                      <a:pt x="51511" y="37955"/>
                      <a:pt x="51511" y="39763"/>
                    </a:cubicBezTo>
                    <a:cubicBezTo>
                      <a:pt x="51511" y="40666"/>
                      <a:pt x="50607" y="42474"/>
                      <a:pt x="48800" y="42474"/>
                    </a:cubicBezTo>
                    <a:cubicBezTo>
                      <a:pt x="46992" y="42474"/>
                      <a:pt x="46088" y="41570"/>
                      <a:pt x="46088" y="39763"/>
                    </a:cubicBezTo>
                    <a:cubicBezTo>
                      <a:pt x="46088" y="38859"/>
                      <a:pt x="47896" y="37051"/>
                      <a:pt x="48800" y="37051"/>
                    </a:cubicBezTo>
                    <a:lnTo>
                      <a:pt x="48800" y="37051"/>
                    </a:lnTo>
                    <a:close/>
                    <a:moveTo>
                      <a:pt x="39763" y="37051"/>
                    </a:moveTo>
                    <a:cubicBezTo>
                      <a:pt x="40666" y="37051"/>
                      <a:pt x="42474" y="37955"/>
                      <a:pt x="42474" y="39763"/>
                    </a:cubicBezTo>
                    <a:cubicBezTo>
                      <a:pt x="42474" y="40666"/>
                      <a:pt x="41570" y="42474"/>
                      <a:pt x="39763" y="42474"/>
                    </a:cubicBezTo>
                    <a:cubicBezTo>
                      <a:pt x="37955" y="42474"/>
                      <a:pt x="37051" y="41570"/>
                      <a:pt x="37051" y="39763"/>
                    </a:cubicBezTo>
                    <a:cubicBezTo>
                      <a:pt x="37051" y="38859"/>
                      <a:pt x="37955" y="37051"/>
                      <a:pt x="39763" y="37051"/>
                    </a:cubicBezTo>
                    <a:lnTo>
                      <a:pt x="39763" y="37051"/>
                    </a:lnTo>
                    <a:close/>
                    <a:moveTo>
                      <a:pt x="30726" y="37051"/>
                    </a:moveTo>
                    <a:cubicBezTo>
                      <a:pt x="31629" y="37051"/>
                      <a:pt x="33437" y="37955"/>
                      <a:pt x="33437" y="39763"/>
                    </a:cubicBezTo>
                    <a:cubicBezTo>
                      <a:pt x="33437" y="40666"/>
                      <a:pt x="32533" y="42474"/>
                      <a:pt x="30726" y="42474"/>
                    </a:cubicBezTo>
                    <a:cubicBezTo>
                      <a:pt x="29822" y="42474"/>
                      <a:pt x="28015" y="41570"/>
                      <a:pt x="28015" y="39763"/>
                    </a:cubicBezTo>
                    <a:cubicBezTo>
                      <a:pt x="28015" y="38859"/>
                      <a:pt x="28918" y="37051"/>
                      <a:pt x="30726" y="37051"/>
                    </a:cubicBezTo>
                    <a:lnTo>
                      <a:pt x="30726" y="37051"/>
                    </a:lnTo>
                    <a:close/>
                    <a:moveTo>
                      <a:pt x="21689" y="37051"/>
                    </a:moveTo>
                    <a:cubicBezTo>
                      <a:pt x="22592" y="37051"/>
                      <a:pt x="24400" y="37955"/>
                      <a:pt x="24400" y="39763"/>
                    </a:cubicBezTo>
                    <a:cubicBezTo>
                      <a:pt x="24400" y="40666"/>
                      <a:pt x="23496" y="42474"/>
                      <a:pt x="21689" y="42474"/>
                    </a:cubicBezTo>
                    <a:cubicBezTo>
                      <a:pt x="19881" y="42474"/>
                      <a:pt x="18978" y="41570"/>
                      <a:pt x="18978" y="39763"/>
                    </a:cubicBezTo>
                    <a:cubicBezTo>
                      <a:pt x="18978" y="38859"/>
                      <a:pt x="19881" y="37051"/>
                      <a:pt x="21689" y="37051"/>
                    </a:cubicBezTo>
                    <a:lnTo>
                      <a:pt x="21689" y="37051"/>
                    </a:lnTo>
                    <a:close/>
                    <a:moveTo>
                      <a:pt x="53318" y="32533"/>
                    </a:moveTo>
                    <a:cubicBezTo>
                      <a:pt x="54222" y="32533"/>
                      <a:pt x="56029" y="33437"/>
                      <a:pt x="56029" y="35244"/>
                    </a:cubicBezTo>
                    <a:cubicBezTo>
                      <a:pt x="56029" y="36148"/>
                      <a:pt x="55125" y="37955"/>
                      <a:pt x="53318" y="37955"/>
                    </a:cubicBezTo>
                    <a:cubicBezTo>
                      <a:pt x="51511" y="37955"/>
                      <a:pt x="50607" y="37051"/>
                      <a:pt x="50607" y="35244"/>
                    </a:cubicBezTo>
                    <a:cubicBezTo>
                      <a:pt x="50607" y="34340"/>
                      <a:pt x="52414" y="32533"/>
                      <a:pt x="53318" y="32533"/>
                    </a:cubicBezTo>
                    <a:lnTo>
                      <a:pt x="53318" y="32533"/>
                    </a:lnTo>
                    <a:close/>
                    <a:moveTo>
                      <a:pt x="44281" y="32533"/>
                    </a:moveTo>
                    <a:cubicBezTo>
                      <a:pt x="45185" y="32533"/>
                      <a:pt x="46992" y="33437"/>
                      <a:pt x="46992" y="35244"/>
                    </a:cubicBezTo>
                    <a:cubicBezTo>
                      <a:pt x="46992" y="36148"/>
                      <a:pt x="46088" y="37955"/>
                      <a:pt x="44281" y="37955"/>
                    </a:cubicBezTo>
                    <a:cubicBezTo>
                      <a:pt x="42474" y="37955"/>
                      <a:pt x="41570" y="37051"/>
                      <a:pt x="41570" y="35244"/>
                    </a:cubicBezTo>
                    <a:cubicBezTo>
                      <a:pt x="41570" y="34340"/>
                      <a:pt x="42474" y="32533"/>
                      <a:pt x="44281" y="32533"/>
                    </a:cubicBezTo>
                    <a:lnTo>
                      <a:pt x="44281" y="32533"/>
                    </a:lnTo>
                    <a:close/>
                    <a:moveTo>
                      <a:pt x="35244" y="32533"/>
                    </a:moveTo>
                    <a:cubicBezTo>
                      <a:pt x="36148" y="32533"/>
                      <a:pt x="37955" y="33437"/>
                      <a:pt x="37955" y="35244"/>
                    </a:cubicBezTo>
                    <a:cubicBezTo>
                      <a:pt x="37955" y="36148"/>
                      <a:pt x="37051" y="37955"/>
                      <a:pt x="35244" y="37955"/>
                    </a:cubicBezTo>
                    <a:cubicBezTo>
                      <a:pt x="33437" y="37955"/>
                      <a:pt x="32533" y="37051"/>
                      <a:pt x="32533" y="35244"/>
                    </a:cubicBezTo>
                    <a:cubicBezTo>
                      <a:pt x="32533" y="34340"/>
                      <a:pt x="33437" y="32533"/>
                      <a:pt x="35244" y="32533"/>
                    </a:cubicBezTo>
                    <a:lnTo>
                      <a:pt x="35244" y="32533"/>
                    </a:lnTo>
                    <a:close/>
                    <a:moveTo>
                      <a:pt x="26207" y="32533"/>
                    </a:moveTo>
                    <a:cubicBezTo>
                      <a:pt x="27111" y="32533"/>
                      <a:pt x="28918" y="33437"/>
                      <a:pt x="28918" y="35244"/>
                    </a:cubicBezTo>
                    <a:cubicBezTo>
                      <a:pt x="28918" y="36148"/>
                      <a:pt x="28015" y="37955"/>
                      <a:pt x="26207" y="37955"/>
                    </a:cubicBezTo>
                    <a:cubicBezTo>
                      <a:pt x="24400" y="37955"/>
                      <a:pt x="23496" y="37051"/>
                      <a:pt x="23496" y="35244"/>
                    </a:cubicBezTo>
                    <a:cubicBezTo>
                      <a:pt x="23496" y="34340"/>
                      <a:pt x="24400" y="32533"/>
                      <a:pt x="26207" y="32533"/>
                    </a:cubicBezTo>
                    <a:lnTo>
                      <a:pt x="26207" y="32533"/>
                    </a:lnTo>
                    <a:close/>
                    <a:moveTo>
                      <a:pt x="17170" y="32533"/>
                    </a:moveTo>
                    <a:cubicBezTo>
                      <a:pt x="18074" y="32533"/>
                      <a:pt x="19881" y="33437"/>
                      <a:pt x="19881" y="35244"/>
                    </a:cubicBezTo>
                    <a:cubicBezTo>
                      <a:pt x="19881" y="36148"/>
                      <a:pt x="18978" y="37955"/>
                      <a:pt x="17170" y="37955"/>
                    </a:cubicBezTo>
                    <a:cubicBezTo>
                      <a:pt x="15363" y="37955"/>
                      <a:pt x="14459" y="37051"/>
                      <a:pt x="14459" y="35244"/>
                    </a:cubicBezTo>
                    <a:cubicBezTo>
                      <a:pt x="14459" y="34340"/>
                      <a:pt x="15363" y="32533"/>
                      <a:pt x="17170" y="32533"/>
                    </a:cubicBezTo>
                    <a:lnTo>
                      <a:pt x="17170" y="32533"/>
                    </a:lnTo>
                    <a:close/>
                    <a:moveTo>
                      <a:pt x="57837" y="28015"/>
                    </a:moveTo>
                    <a:cubicBezTo>
                      <a:pt x="58740" y="28015"/>
                      <a:pt x="60548" y="28918"/>
                      <a:pt x="60548" y="30726"/>
                    </a:cubicBezTo>
                    <a:cubicBezTo>
                      <a:pt x="60548" y="31629"/>
                      <a:pt x="59644" y="33437"/>
                      <a:pt x="57837" y="33437"/>
                    </a:cubicBezTo>
                    <a:cubicBezTo>
                      <a:pt x="56933" y="33437"/>
                      <a:pt x="55125" y="32533"/>
                      <a:pt x="55125" y="30726"/>
                    </a:cubicBezTo>
                    <a:cubicBezTo>
                      <a:pt x="55125" y="28918"/>
                      <a:pt x="56933" y="28015"/>
                      <a:pt x="57837" y="28015"/>
                    </a:cubicBezTo>
                    <a:lnTo>
                      <a:pt x="57837" y="28015"/>
                    </a:lnTo>
                    <a:close/>
                    <a:moveTo>
                      <a:pt x="48800" y="28015"/>
                    </a:moveTo>
                    <a:cubicBezTo>
                      <a:pt x="49703" y="28015"/>
                      <a:pt x="51511" y="28918"/>
                      <a:pt x="51511" y="30726"/>
                    </a:cubicBezTo>
                    <a:cubicBezTo>
                      <a:pt x="51511" y="31629"/>
                      <a:pt x="50607" y="33437"/>
                      <a:pt x="48800" y="33437"/>
                    </a:cubicBezTo>
                    <a:cubicBezTo>
                      <a:pt x="46992" y="33437"/>
                      <a:pt x="46088" y="32533"/>
                      <a:pt x="46088" y="30726"/>
                    </a:cubicBezTo>
                    <a:cubicBezTo>
                      <a:pt x="46088" y="28918"/>
                      <a:pt x="47896" y="28015"/>
                      <a:pt x="48800" y="28015"/>
                    </a:cubicBezTo>
                    <a:lnTo>
                      <a:pt x="48800" y="28015"/>
                    </a:lnTo>
                    <a:close/>
                    <a:moveTo>
                      <a:pt x="39763" y="28015"/>
                    </a:moveTo>
                    <a:cubicBezTo>
                      <a:pt x="40666" y="28015"/>
                      <a:pt x="42474" y="28918"/>
                      <a:pt x="42474" y="30726"/>
                    </a:cubicBezTo>
                    <a:cubicBezTo>
                      <a:pt x="42474" y="31629"/>
                      <a:pt x="41570" y="33437"/>
                      <a:pt x="39763" y="33437"/>
                    </a:cubicBezTo>
                    <a:cubicBezTo>
                      <a:pt x="37955" y="33437"/>
                      <a:pt x="37051" y="32533"/>
                      <a:pt x="37051" y="30726"/>
                    </a:cubicBezTo>
                    <a:cubicBezTo>
                      <a:pt x="37051" y="28918"/>
                      <a:pt x="37955" y="28015"/>
                      <a:pt x="39763" y="28015"/>
                    </a:cubicBezTo>
                    <a:lnTo>
                      <a:pt x="39763" y="28015"/>
                    </a:lnTo>
                    <a:close/>
                    <a:moveTo>
                      <a:pt x="30726" y="28015"/>
                    </a:moveTo>
                    <a:cubicBezTo>
                      <a:pt x="31629" y="28015"/>
                      <a:pt x="33437" y="28918"/>
                      <a:pt x="33437" y="30726"/>
                    </a:cubicBezTo>
                    <a:cubicBezTo>
                      <a:pt x="33437" y="31629"/>
                      <a:pt x="32533" y="33437"/>
                      <a:pt x="30726" y="33437"/>
                    </a:cubicBezTo>
                    <a:cubicBezTo>
                      <a:pt x="29822" y="33437"/>
                      <a:pt x="28015" y="32533"/>
                      <a:pt x="28015" y="30726"/>
                    </a:cubicBezTo>
                    <a:cubicBezTo>
                      <a:pt x="28015" y="28918"/>
                      <a:pt x="28918" y="28015"/>
                      <a:pt x="30726" y="28015"/>
                    </a:cubicBezTo>
                    <a:lnTo>
                      <a:pt x="30726" y="28015"/>
                    </a:lnTo>
                    <a:close/>
                    <a:moveTo>
                      <a:pt x="21689" y="28015"/>
                    </a:moveTo>
                    <a:cubicBezTo>
                      <a:pt x="22592" y="28015"/>
                      <a:pt x="24400" y="28918"/>
                      <a:pt x="24400" y="30726"/>
                    </a:cubicBezTo>
                    <a:cubicBezTo>
                      <a:pt x="24400" y="31629"/>
                      <a:pt x="23496" y="33437"/>
                      <a:pt x="21689" y="33437"/>
                    </a:cubicBezTo>
                    <a:cubicBezTo>
                      <a:pt x="19881" y="33437"/>
                      <a:pt x="18978" y="32533"/>
                      <a:pt x="18978" y="30726"/>
                    </a:cubicBezTo>
                    <a:cubicBezTo>
                      <a:pt x="18978" y="28918"/>
                      <a:pt x="19881" y="28015"/>
                      <a:pt x="21689" y="28015"/>
                    </a:cubicBezTo>
                    <a:lnTo>
                      <a:pt x="21689" y="28015"/>
                    </a:lnTo>
                    <a:close/>
                    <a:moveTo>
                      <a:pt x="12652" y="28015"/>
                    </a:moveTo>
                    <a:cubicBezTo>
                      <a:pt x="13555" y="28015"/>
                      <a:pt x="15363" y="28918"/>
                      <a:pt x="15363" y="30726"/>
                    </a:cubicBezTo>
                    <a:cubicBezTo>
                      <a:pt x="15363" y="31629"/>
                      <a:pt x="14459" y="33437"/>
                      <a:pt x="12652" y="33437"/>
                    </a:cubicBezTo>
                    <a:cubicBezTo>
                      <a:pt x="10844" y="33437"/>
                      <a:pt x="9941" y="32533"/>
                      <a:pt x="9941" y="30726"/>
                    </a:cubicBezTo>
                    <a:cubicBezTo>
                      <a:pt x="9941" y="28918"/>
                      <a:pt x="10844" y="28015"/>
                      <a:pt x="12652" y="28015"/>
                    </a:cubicBezTo>
                    <a:lnTo>
                      <a:pt x="12652" y="28015"/>
                    </a:lnTo>
                    <a:close/>
                    <a:moveTo>
                      <a:pt x="53318" y="22592"/>
                    </a:moveTo>
                    <a:cubicBezTo>
                      <a:pt x="54222" y="22592"/>
                      <a:pt x="56029" y="23496"/>
                      <a:pt x="56029" y="25303"/>
                    </a:cubicBezTo>
                    <a:cubicBezTo>
                      <a:pt x="56029" y="26207"/>
                      <a:pt x="55125" y="28015"/>
                      <a:pt x="53318" y="28015"/>
                    </a:cubicBezTo>
                    <a:cubicBezTo>
                      <a:pt x="51511" y="28015"/>
                      <a:pt x="50607" y="27111"/>
                      <a:pt x="50607" y="25303"/>
                    </a:cubicBezTo>
                    <a:cubicBezTo>
                      <a:pt x="50607" y="24400"/>
                      <a:pt x="52414" y="22592"/>
                      <a:pt x="53318" y="22592"/>
                    </a:cubicBezTo>
                    <a:lnTo>
                      <a:pt x="53318" y="22592"/>
                    </a:lnTo>
                    <a:close/>
                    <a:moveTo>
                      <a:pt x="44281" y="22592"/>
                    </a:moveTo>
                    <a:cubicBezTo>
                      <a:pt x="45185" y="22592"/>
                      <a:pt x="46992" y="23496"/>
                      <a:pt x="46992" y="25303"/>
                    </a:cubicBezTo>
                    <a:cubicBezTo>
                      <a:pt x="46992" y="26207"/>
                      <a:pt x="46088" y="28015"/>
                      <a:pt x="44281" y="28015"/>
                    </a:cubicBezTo>
                    <a:cubicBezTo>
                      <a:pt x="42474" y="28015"/>
                      <a:pt x="41570" y="27111"/>
                      <a:pt x="41570" y="25303"/>
                    </a:cubicBezTo>
                    <a:cubicBezTo>
                      <a:pt x="41570" y="24400"/>
                      <a:pt x="42474" y="22592"/>
                      <a:pt x="44281" y="22592"/>
                    </a:cubicBezTo>
                    <a:lnTo>
                      <a:pt x="44281" y="22592"/>
                    </a:lnTo>
                    <a:close/>
                    <a:moveTo>
                      <a:pt x="35244" y="22592"/>
                    </a:moveTo>
                    <a:cubicBezTo>
                      <a:pt x="36148" y="22592"/>
                      <a:pt x="37955" y="23496"/>
                      <a:pt x="37955" y="25303"/>
                    </a:cubicBezTo>
                    <a:cubicBezTo>
                      <a:pt x="37955" y="26207"/>
                      <a:pt x="37051" y="28015"/>
                      <a:pt x="35244" y="28015"/>
                    </a:cubicBezTo>
                    <a:cubicBezTo>
                      <a:pt x="33437" y="28015"/>
                      <a:pt x="32533" y="27111"/>
                      <a:pt x="32533" y="25303"/>
                    </a:cubicBezTo>
                    <a:cubicBezTo>
                      <a:pt x="32533" y="24400"/>
                      <a:pt x="33437" y="22592"/>
                      <a:pt x="35244" y="22592"/>
                    </a:cubicBezTo>
                    <a:lnTo>
                      <a:pt x="35244" y="22592"/>
                    </a:lnTo>
                    <a:close/>
                    <a:moveTo>
                      <a:pt x="26207" y="22592"/>
                    </a:moveTo>
                    <a:cubicBezTo>
                      <a:pt x="27111" y="22592"/>
                      <a:pt x="28918" y="23496"/>
                      <a:pt x="28918" y="25303"/>
                    </a:cubicBezTo>
                    <a:cubicBezTo>
                      <a:pt x="28918" y="26207"/>
                      <a:pt x="28015" y="28015"/>
                      <a:pt x="26207" y="28015"/>
                    </a:cubicBezTo>
                    <a:cubicBezTo>
                      <a:pt x="24400" y="28015"/>
                      <a:pt x="23496" y="27111"/>
                      <a:pt x="23496" y="25303"/>
                    </a:cubicBezTo>
                    <a:cubicBezTo>
                      <a:pt x="23496" y="24400"/>
                      <a:pt x="24400" y="22592"/>
                      <a:pt x="26207" y="22592"/>
                    </a:cubicBezTo>
                    <a:lnTo>
                      <a:pt x="26207" y="22592"/>
                    </a:lnTo>
                    <a:close/>
                    <a:moveTo>
                      <a:pt x="17170" y="22592"/>
                    </a:moveTo>
                    <a:cubicBezTo>
                      <a:pt x="18074" y="22592"/>
                      <a:pt x="19881" y="23496"/>
                      <a:pt x="19881" y="25303"/>
                    </a:cubicBezTo>
                    <a:cubicBezTo>
                      <a:pt x="19881" y="26207"/>
                      <a:pt x="18978" y="28015"/>
                      <a:pt x="17170" y="28015"/>
                    </a:cubicBezTo>
                    <a:cubicBezTo>
                      <a:pt x="15363" y="28015"/>
                      <a:pt x="14459" y="27111"/>
                      <a:pt x="14459" y="25303"/>
                    </a:cubicBezTo>
                    <a:cubicBezTo>
                      <a:pt x="14459" y="24400"/>
                      <a:pt x="15363" y="22592"/>
                      <a:pt x="17170" y="22592"/>
                    </a:cubicBezTo>
                    <a:lnTo>
                      <a:pt x="17170" y="22592"/>
                    </a:lnTo>
                    <a:close/>
                    <a:moveTo>
                      <a:pt x="57837" y="18074"/>
                    </a:moveTo>
                    <a:cubicBezTo>
                      <a:pt x="58740" y="18074"/>
                      <a:pt x="60548" y="18978"/>
                      <a:pt x="60548" y="20785"/>
                    </a:cubicBezTo>
                    <a:cubicBezTo>
                      <a:pt x="60548" y="21689"/>
                      <a:pt x="59644" y="23496"/>
                      <a:pt x="57837" y="23496"/>
                    </a:cubicBezTo>
                    <a:cubicBezTo>
                      <a:pt x="56933" y="23496"/>
                      <a:pt x="55125" y="22592"/>
                      <a:pt x="55125" y="20785"/>
                    </a:cubicBezTo>
                    <a:cubicBezTo>
                      <a:pt x="55125" y="18978"/>
                      <a:pt x="56933" y="18074"/>
                      <a:pt x="57837" y="18074"/>
                    </a:cubicBezTo>
                    <a:lnTo>
                      <a:pt x="57837" y="18074"/>
                    </a:lnTo>
                    <a:close/>
                    <a:moveTo>
                      <a:pt x="48800" y="18074"/>
                    </a:moveTo>
                    <a:cubicBezTo>
                      <a:pt x="49703" y="18074"/>
                      <a:pt x="51511" y="18978"/>
                      <a:pt x="51511" y="20785"/>
                    </a:cubicBezTo>
                    <a:cubicBezTo>
                      <a:pt x="51511" y="21689"/>
                      <a:pt x="50607" y="23496"/>
                      <a:pt x="48800" y="23496"/>
                    </a:cubicBezTo>
                    <a:cubicBezTo>
                      <a:pt x="46992" y="23496"/>
                      <a:pt x="46088" y="22592"/>
                      <a:pt x="46088" y="20785"/>
                    </a:cubicBezTo>
                    <a:cubicBezTo>
                      <a:pt x="46088" y="18978"/>
                      <a:pt x="47896" y="18074"/>
                      <a:pt x="48800" y="18074"/>
                    </a:cubicBezTo>
                    <a:lnTo>
                      <a:pt x="48800" y="18074"/>
                    </a:lnTo>
                    <a:close/>
                    <a:moveTo>
                      <a:pt x="39763" y="18074"/>
                    </a:moveTo>
                    <a:cubicBezTo>
                      <a:pt x="40666" y="18074"/>
                      <a:pt x="42474" y="18978"/>
                      <a:pt x="42474" y="20785"/>
                    </a:cubicBezTo>
                    <a:cubicBezTo>
                      <a:pt x="42474" y="21689"/>
                      <a:pt x="41570" y="23496"/>
                      <a:pt x="39763" y="23496"/>
                    </a:cubicBezTo>
                    <a:cubicBezTo>
                      <a:pt x="37955" y="23496"/>
                      <a:pt x="37051" y="22592"/>
                      <a:pt x="37051" y="20785"/>
                    </a:cubicBezTo>
                    <a:cubicBezTo>
                      <a:pt x="37051" y="18978"/>
                      <a:pt x="37955" y="18074"/>
                      <a:pt x="39763" y="18074"/>
                    </a:cubicBezTo>
                    <a:lnTo>
                      <a:pt x="39763" y="18074"/>
                    </a:lnTo>
                    <a:close/>
                    <a:moveTo>
                      <a:pt x="30726" y="18074"/>
                    </a:moveTo>
                    <a:cubicBezTo>
                      <a:pt x="31629" y="18074"/>
                      <a:pt x="33437" y="18978"/>
                      <a:pt x="33437" y="20785"/>
                    </a:cubicBezTo>
                    <a:cubicBezTo>
                      <a:pt x="33437" y="21689"/>
                      <a:pt x="32533" y="23496"/>
                      <a:pt x="30726" y="23496"/>
                    </a:cubicBezTo>
                    <a:cubicBezTo>
                      <a:pt x="29822" y="23496"/>
                      <a:pt x="28015" y="22592"/>
                      <a:pt x="28015" y="20785"/>
                    </a:cubicBezTo>
                    <a:cubicBezTo>
                      <a:pt x="28015" y="18978"/>
                      <a:pt x="28918" y="18074"/>
                      <a:pt x="30726" y="18074"/>
                    </a:cubicBezTo>
                    <a:lnTo>
                      <a:pt x="30726" y="18074"/>
                    </a:lnTo>
                    <a:close/>
                    <a:moveTo>
                      <a:pt x="21689" y="18074"/>
                    </a:moveTo>
                    <a:cubicBezTo>
                      <a:pt x="22592" y="18074"/>
                      <a:pt x="24400" y="18978"/>
                      <a:pt x="24400" y="20785"/>
                    </a:cubicBezTo>
                    <a:cubicBezTo>
                      <a:pt x="24400" y="21689"/>
                      <a:pt x="23496" y="23496"/>
                      <a:pt x="21689" y="23496"/>
                    </a:cubicBezTo>
                    <a:cubicBezTo>
                      <a:pt x="19881" y="23496"/>
                      <a:pt x="18978" y="22592"/>
                      <a:pt x="18978" y="20785"/>
                    </a:cubicBezTo>
                    <a:cubicBezTo>
                      <a:pt x="18978" y="18978"/>
                      <a:pt x="19881" y="18074"/>
                      <a:pt x="21689" y="18074"/>
                    </a:cubicBezTo>
                    <a:lnTo>
                      <a:pt x="21689" y="18074"/>
                    </a:lnTo>
                    <a:close/>
                    <a:moveTo>
                      <a:pt x="12652" y="18074"/>
                    </a:moveTo>
                    <a:cubicBezTo>
                      <a:pt x="13555" y="18074"/>
                      <a:pt x="15363" y="18978"/>
                      <a:pt x="15363" y="20785"/>
                    </a:cubicBezTo>
                    <a:cubicBezTo>
                      <a:pt x="15363" y="21689"/>
                      <a:pt x="14459" y="23496"/>
                      <a:pt x="12652" y="23496"/>
                    </a:cubicBezTo>
                    <a:cubicBezTo>
                      <a:pt x="10844" y="23496"/>
                      <a:pt x="9941" y="22592"/>
                      <a:pt x="9941" y="20785"/>
                    </a:cubicBezTo>
                    <a:cubicBezTo>
                      <a:pt x="9941" y="18978"/>
                      <a:pt x="10844" y="18074"/>
                      <a:pt x="12652" y="18074"/>
                    </a:cubicBezTo>
                    <a:lnTo>
                      <a:pt x="12652" y="18074"/>
                    </a:lnTo>
                    <a:close/>
                    <a:moveTo>
                      <a:pt x="62355" y="13555"/>
                    </a:moveTo>
                    <a:cubicBezTo>
                      <a:pt x="63259" y="13555"/>
                      <a:pt x="65066" y="14459"/>
                      <a:pt x="65066" y="16267"/>
                    </a:cubicBezTo>
                    <a:cubicBezTo>
                      <a:pt x="65066" y="18074"/>
                      <a:pt x="64162" y="18978"/>
                      <a:pt x="62355" y="18978"/>
                    </a:cubicBezTo>
                    <a:cubicBezTo>
                      <a:pt x="60548" y="18978"/>
                      <a:pt x="59644" y="18074"/>
                      <a:pt x="59644" y="16267"/>
                    </a:cubicBezTo>
                    <a:cubicBezTo>
                      <a:pt x="59644" y="14459"/>
                      <a:pt x="61451" y="13555"/>
                      <a:pt x="62355" y="13555"/>
                    </a:cubicBezTo>
                    <a:lnTo>
                      <a:pt x="62355" y="13555"/>
                    </a:lnTo>
                    <a:close/>
                    <a:moveTo>
                      <a:pt x="53318" y="13555"/>
                    </a:moveTo>
                    <a:cubicBezTo>
                      <a:pt x="54222" y="13555"/>
                      <a:pt x="56029" y="14459"/>
                      <a:pt x="56029" y="16267"/>
                    </a:cubicBezTo>
                    <a:cubicBezTo>
                      <a:pt x="56029" y="18074"/>
                      <a:pt x="55125" y="18978"/>
                      <a:pt x="53318" y="18978"/>
                    </a:cubicBezTo>
                    <a:cubicBezTo>
                      <a:pt x="51511" y="18978"/>
                      <a:pt x="50607" y="18074"/>
                      <a:pt x="50607" y="16267"/>
                    </a:cubicBezTo>
                    <a:cubicBezTo>
                      <a:pt x="50607" y="14459"/>
                      <a:pt x="52414" y="13555"/>
                      <a:pt x="53318" y="13555"/>
                    </a:cubicBezTo>
                    <a:lnTo>
                      <a:pt x="53318" y="13555"/>
                    </a:lnTo>
                    <a:close/>
                    <a:moveTo>
                      <a:pt x="44281" y="13555"/>
                    </a:moveTo>
                    <a:cubicBezTo>
                      <a:pt x="45185" y="13555"/>
                      <a:pt x="46992" y="14459"/>
                      <a:pt x="46992" y="16267"/>
                    </a:cubicBezTo>
                    <a:cubicBezTo>
                      <a:pt x="46992" y="18074"/>
                      <a:pt x="46088" y="18978"/>
                      <a:pt x="44281" y="18978"/>
                    </a:cubicBezTo>
                    <a:cubicBezTo>
                      <a:pt x="42474" y="18978"/>
                      <a:pt x="41570" y="18074"/>
                      <a:pt x="41570" y="16267"/>
                    </a:cubicBezTo>
                    <a:cubicBezTo>
                      <a:pt x="41570" y="14459"/>
                      <a:pt x="42474" y="13555"/>
                      <a:pt x="44281" y="13555"/>
                    </a:cubicBezTo>
                    <a:lnTo>
                      <a:pt x="44281" y="13555"/>
                    </a:lnTo>
                    <a:close/>
                    <a:moveTo>
                      <a:pt x="35244" y="13555"/>
                    </a:moveTo>
                    <a:cubicBezTo>
                      <a:pt x="36148" y="13555"/>
                      <a:pt x="37955" y="14459"/>
                      <a:pt x="37955" y="16267"/>
                    </a:cubicBezTo>
                    <a:cubicBezTo>
                      <a:pt x="37955" y="18074"/>
                      <a:pt x="37051" y="18978"/>
                      <a:pt x="35244" y="18978"/>
                    </a:cubicBezTo>
                    <a:cubicBezTo>
                      <a:pt x="33437" y="18978"/>
                      <a:pt x="32533" y="18074"/>
                      <a:pt x="32533" y="16267"/>
                    </a:cubicBezTo>
                    <a:cubicBezTo>
                      <a:pt x="32533" y="14459"/>
                      <a:pt x="33437" y="13555"/>
                      <a:pt x="35244" y="13555"/>
                    </a:cubicBezTo>
                    <a:lnTo>
                      <a:pt x="35244" y="13555"/>
                    </a:lnTo>
                    <a:close/>
                    <a:moveTo>
                      <a:pt x="26207" y="13555"/>
                    </a:moveTo>
                    <a:cubicBezTo>
                      <a:pt x="27111" y="13555"/>
                      <a:pt x="28918" y="14459"/>
                      <a:pt x="28918" y="16267"/>
                    </a:cubicBezTo>
                    <a:cubicBezTo>
                      <a:pt x="28918" y="18074"/>
                      <a:pt x="28015" y="18978"/>
                      <a:pt x="26207" y="18978"/>
                    </a:cubicBezTo>
                    <a:cubicBezTo>
                      <a:pt x="24400" y="18978"/>
                      <a:pt x="23496" y="18074"/>
                      <a:pt x="23496" y="16267"/>
                    </a:cubicBezTo>
                    <a:cubicBezTo>
                      <a:pt x="23496" y="14459"/>
                      <a:pt x="24400" y="13555"/>
                      <a:pt x="26207" y="13555"/>
                    </a:cubicBezTo>
                    <a:lnTo>
                      <a:pt x="26207" y="13555"/>
                    </a:lnTo>
                    <a:close/>
                    <a:moveTo>
                      <a:pt x="17170" y="13555"/>
                    </a:moveTo>
                    <a:cubicBezTo>
                      <a:pt x="18074" y="13555"/>
                      <a:pt x="19881" y="14459"/>
                      <a:pt x="19881" y="16267"/>
                    </a:cubicBezTo>
                    <a:cubicBezTo>
                      <a:pt x="19881" y="18074"/>
                      <a:pt x="18978" y="18978"/>
                      <a:pt x="17170" y="18978"/>
                    </a:cubicBezTo>
                    <a:cubicBezTo>
                      <a:pt x="15363" y="18978"/>
                      <a:pt x="14459" y="18074"/>
                      <a:pt x="14459" y="16267"/>
                    </a:cubicBezTo>
                    <a:cubicBezTo>
                      <a:pt x="14459" y="14459"/>
                      <a:pt x="15363" y="13555"/>
                      <a:pt x="17170" y="13555"/>
                    </a:cubicBezTo>
                    <a:lnTo>
                      <a:pt x="17170" y="13555"/>
                    </a:lnTo>
                    <a:close/>
                    <a:moveTo>
                      <a:pt x="57837" y="8133"/>
                    </a:moveTo>
                    <a:cubicBezTo>
                      <a:pt x="58740" y="8133"/>
                      <a:pt x="60548" y="9037"/>
                      <a:pt x="60548" y="10844"/>
                    </a:cubicBezTo>
                    <a:cubicBezTo>
                      <a:pt x="60548" y="11748"/>
                      <a:pt x="59644" y="13555"/>
                      <a:pt x="57837" y="13555"/>
                    </a:cubicBezTo>
                    <a:cubicBezTo>
                      <a:pt x="56933" y="13555"/>
                      <a:pt x="55125" y="12652"/>
                      <a:pt x="55125" y="10844"/>
                    </a:cubicBezTo>
                    <a:cubicBezTo>
                      <a:pt x="55125" y="9037"/>
                      <a:pt x="56933" y="8133"/>
                      <a:pt x="57837" y="8133"/>
                    </a:cubicBezTo>
                    <a:lnTo>
                      <a:pt x="57837" y="8133"/>
                    </a:lnTo>
                    <a:close/>
                    <a:moveTo>
                      <a:pt x="48800" y="8133"/>
                    </a:moveTo>
                    <a:cubicBezTo>
                      <a:pt x="49703" y="8133"/>
                      <a:pt x="51511" y="9037"/>
                      <a:pt x="51511" y="10844"/>
                    </a:cubicBezTo>
                    <a:cubicBezTo>
                      <a:pt x="51511" y="11748"/>
                      <a:pt x="50607" y="13555"/>
                      <a:pt x="48800" y="13555"/>
                    </a:cubicBezTo>
                    <a:cubicBezTo>
                      <a:pt x="46992" y="13555"/>
                      <a:pt x="46088" y="12652"/>
                      <a:pt x="46088" y="10844"/>
                    </a:cubicBezTo>
                    <a:cubicBezTo>
                      <a:pt x="46088" y="9037"/>
                      <a:pt x="47896" y="8133"/>
                      <a:pt x="48800" y="8133"/>
                    </a:cubicBezTo>
                    <a:lnTo>
                      <a:pt x="48800" y="8133"/>
                    </a:lnTo>
                    <a:close/>
                    <a:moveTo>
                      <a:pt x="39763" y="8133"/>
                    </a:moveTo>
                    <a:cubicBezTo>
                      <a:pt x="40666" y="8133"/>
                      <a:pt x="42474" y="9037"/>
                      <a:pt x="42474" y="10844"/>
                    </a:cubicBezTo>
                    <a:cubicBezTo>
                      <a:pt x="42474" y="11748"/>
                      <a:pt x="41570" y="13555"/>
                      <a:pt x="39763" y="13555"/>
                    </a:cubicBezTo>
                    <a:cubicBezTo>
                      <a:pt x="37955" y="13555"/>
                      <a:pt x="37051" y="12652"/>
                      <a:pt x="37051" y="10844"/>
                    </a:cubicBezTo>
                    <a:cubicBezTo>
                      <a:pt x="37051" y="9037"/>
                      <a:pt x="37955" y="8133"/>
                      <a:pt x="39763" y="8133"/>
                    </a:cubicBezTo>
                    <a:lnTo>
                      <a:pt x="39763" y="8133"/>
                    </a:lnTo>
                    <a:close/>
                    <a:moveTo>
                      <a:pt x="30726" y="8133"/>
                    </a:moveTo>
                    <a:cubicBezTo>
                      <a:pt x="31629" y="8133"/>
                      <a:pt x="33437" y="9037"/>
                      <a:pt x="33437" y="10844"/>
                    </a:cubicBezTo>
                    <a:cubicBezTo>
                      <a:pt x="33437" y="11748"/>
                      <a:pt x="32533" y="13555"/>
                      <a:pt x="30726" y="13555"/>
                    </a:cubicBezTo>
                    <a:cubicBezTo>
                      <a:pt x="29822" y="13555"/>
                      <a:pt x="28015" y="12652"/>
                      <a:pt x="28015" y="10844"/>
                    </a:cubicBezTo>
                    <a:cubicBezTo>
                      <a:pt x="28015" y="9037"/>
                      <a:pt x="28918" y="8133"/>
                      <a:pt x="30726" y="8133"/>
                    </a:cubicBezTo>
                    <a:lnTo>
                      <a:pt x="30726" y="8133"/>
                    </a:lnTo>
                    <a:close/>
                    <a:moveTo>
                      <a:pt x="21689" y="8133"/>
                    </a:moveTo>
                    <a:cubicBezTo>
                      <a:pt x="22592" y="8133"/>
                      <a:pt x="24400" y="9037"/>
                      <a:pt x="24400" y="10844"/>
                    </a:cubicBezTo>
                    <a:cubicBezTo>
                      <a:pt x="24400" y="11748"/>
                      <a:pt x="23496" y="13555"/>
                      <a:pt x="21689" y="13555"/>
                    </a:cubicBezTo>
                    <a:cubicBezTo>
                      <a:pt x="19881" y="13555"/>
                      <a:pt x="18978" y="12652"/>
                      <a:pt x="18978" y="10844"/>
                    </a:cubicBezTo>
                    <a:cubicBezTo>
                      <a:pt x="18978" y="9037"/>
                      <a:pt x="19881" y="8133"/>
                      <a:pt x="21689" y="8133"/>
                    </a:cubicBezTo>
                    <a:lnTo>
                      <a:pt x="21689" y="8133"/>
                    </a:lnTo>
                    <a:close/>
                    <a:moveTo>
                      <a:pt x="12652" y="8133"/>
                    </a:moveTo>
                    <a:cubicBezTo>
                      <a:pt x="13555" y="8133"/>
                      <a:pt x="15363" y="9037"/>
                      <a:pt x="15363" y="10844"/>
                    </a:cubicBezTo>
                    <a:cubicBezTo>
                      <a:pt x="15363" y="11748"/>
                      <a:pt x="14459" y="13555"/>
                      <a:pt x="12652" y="13555"/>
                    </a:cubicBezTo>
                    <a:cubicBezTo>
                      <a:pt x="10844" y="13555"/>
                      <a:pt x="9941" y="12652"/>
                      <a:pt x="9941" y="10844"/>
                    </a:cubicBezTo>
                    <a:cubicBezTo>
                      <a:pt x="9941" y="9037"/>
                      <a:pt x="10844" y="8133"/>
                      <a:pt x="12652" y="8133"/>
                    </a:cubicBezTo>
                    <a:lnTo>
                      <a:pt x="12652" y="8133"/>
                    </a:lnTo>
                    <a:close/>
                    <a:moveTo>
                      <a:pt x="53318" y="121095"/>
                    </a:moveTo>
                    <a:cubicBezTo>
                      <a:pt x="54222" y="121095"/>
                      <a:pt x="56029" y="121999"/>
                      <a:pt x="56029" y="123806"/>
                    </a:cubicBezTo>
                    <a:cubicBezTo>
                      <a:pt x="56029" y="124710"/>
                      <a:pt x="55125" y="126517"/>
                      <a:pt x="53318" y="126517"/>
                    </a:cubicBezTo>
                    <a:cubicBezTo>
                      <a:pt x="51511" y="126517"/>
                      <a:pt x="50607" y="125614"/>
                      <a:pt x="50607" y="123806"/>
                    </a:cubicBezTo>
                    <a:cubicBezTo>
                      <a:pt x="50607" y="122903"/>
                      <a:pt x="52414" y="121095"/>
                      <a:pt x="53318" y="121095"/>
                    </a:cubicBezTo>
                    <a:lnTo>
                      <a:pt x="53318" y="121095"/>
                    </a:lnTo>
                    <a:close/>
                    <a:moveTo>
                      <a:pt x="44281" y="121095"/>
                    </a:moveTo>
                    <a:cubicBezTo>
                      <a:pt x="45185" y="121095"/>
                      <a:pt x="46992" y="121999"/>
                      <a:pt x="46992" y="123806"/>
                    </a:cubicBezTo>
                    <a:cubicBezTo>
                      <a:pt x="46992" y="124710"/>
                      <a:pt x="46088" y="126517"/>
                      <a:pt x="44281" y="126517"/>
                    </a:cubicBezTo>
                    <a:cubicBezTo>
                      <a:pt x="42474" y="126517"/>
                      <a:pt x="41570" y="125614"/>
                      <a:pt x="41570" y="123806"/>
                    </a:cubicBezTo>
                    <a:cubicBezTo>
                      <a:pt x="41570" y="122903"/>
                      <a:pt x="42474" y="121095"/>
                      <a:pt x="44281" y="121095"/>
                    </a:cubicBezTo>
                    <a:lnTo>
                      <a:pt x="44281" y="121095"/>
                    </a:lnTo>
                    <a:close/>
                    <a:moveTo>
                      <a:pt x="35244" y="121095"/>
                    </a:moveTo>
                    <a:cubicBezTo>
                      <a:pt x="36148" y="121095"/>
                      <a:pt x="37955" y="121999"/>
                      <a:pt x="37955" y="123806"/>
                    </a:cubicBezTo>
                    <a:cubicBezTo>
                      <a:pt x="37955" y="124710"/>
                      <a:pt x="37051" y="126517"/>
                      <a:pt x="35244" y="126517"/>
                    </a:cubicBezTo>
                    <a:cubicBezTo>
                      <a:pt x="33437" y="126517"/>
                      <a:pt x="32533" y="125614"/>
                      <a:pt x="32533" y="123806"/>
                    </a:cubicBezTo>
                    <a:cubicBezTo>
                      <a:pt x="32533" y="122903"/>
                      <a:pt x="33437" y="121095"/>
                      <a:pt x="35244" y="121095"/>
                    </a:cubicBezTo>
                    <a:lnTo>
                      <a:pt x="35244" y="121095"/>
                    </a:lnTo>
                    <a:close/>
                    <a:moveTo>
                      <a:pt x="26207" y="121095"/>
                    </a:moveTo>
                    <a:cubicBezTo>
                      <a:pt x="27111" y="121095"/>
                      <a:pt x="28918" y="121999"/>
                      <a:pt x="28918" y="123806"/>
                    </a:cubicBezTo>
                    <a:cubicBezTo>
                      <a:pt x="28918" y="124710"/>
                      <a:pt x="28015" y="126517"/>
                      <a:pt x="26207" y="126517"/>
                    </a:cubicBezTo>
                    <a:cubicBezTo>
                      <a:pt x="24400" y="126517"/>
                      <a:pt x="23496" y="125614"/>
                      <a:pt x="23496" y="123806"/>
                    </a:cubicBezTo>
                    <a:cubicBezTo>
                      <a:pt x="23496" y="122903"/>
                      <a:pt x="24400" y="121095"/>
                      <a:pt x="26207" y="121095"/>
                    </a:cubicBezTo>
                    <a:lnTo>
                      <a:pt x="26207" y="121095"/>
                    </a:lnTo>
                    <a:close/>
                    <a:moveTo>
                      <a:pt x="17170" y="121095"/>
                    </a:moveTo>
                    <a:cubicBezTo>
                      <a:pt x="18074" y="121095"/>
                      <a:pt x="19881" y="121999"/>
                      <a:pt x="19881" y="123806"/>
                    </a:cubicBezTo>
                    <a:cubicBezTo>
                      <a:pt x="19881" y="124710"/>
                      <a:pt x="18978" y="126517"/>
                      <a:pt x="17170" y="126517"/>
                    </a:cubicBezTo>
                    <a:cubicBezTo>
                      <a:pt x="15363" y="126517"/>
                      <a:pt x="14459" y="125614"/>
                      <a:pt x="14459" y="123806"/>
                    </a:cubicBezTo>
                    <a:cubicBezTo>
                      <a:pt x="14459" y="122903"/>
                      <a:pt x="15363" y="121095"/>
                      <a:pt x="17170" y="121095"/>
                    </a:cubicBezTo>
                    <a:lnTo>
                      <a:pt x="17170" y="121095"/>
                    </a:lnTo>
                    <a:close/>
                    <a:moveTo>
                      <a:pt x="7230" y="121095"/>
                    </a:moveTo>
                    <a:cubicBezTo>
                      <a:pt x="8133" y="121095"/>
                      <a:pt x="9941" y="121999"/>
                      <a:pt x="9941" y="123806"/>
                    </a:cubicBezTo>
                    <a:cubicBezTo>
                      <a:pt x="9941" y="124710"/>
                      <a:pt x="9037" y="126517"/>
                      <a:pt x="7230" y="126517"/>
                    </a:cubicBezTo>
                    <a:cubicBezTo>
                      <a:pt x="5422" y="126517"/>
                      <a:pt x="4518" y="125614"/>
                      <a:pt x="4518" y="123806"/>
                    </a:cubicBezTo>
                    <a:cubicBezTo>
                      <a:pt x="5422" y="122903"/>
                      <a:pt x="6326" y="121095"/>
                      <a:pt x="7230" y="121095"/>
                    </a:cubicBezTo>
                    <a:lnTo>
                      <a:pt x="7230" y="121095"/>
                    </a:lnTo>
                    <a:close/>
                    <a:moveTo>
                      <a:pt x="57837" y="116577"/>
                    </a:moveTo>
                    <a:cubicBezTo>
                      <a:pt x="58740" y="116577"/>
                      <a:pt x="60548" y="117480"/>
                      <a:pt x="60548" y="119288"/>
                    </a:cubicBezTo>
                    <a:cubicBezTo>
                      <a:pt x="60548" y="120191"/>
                      <a:pt x="59644" y="121999"/>
                      <a:pt x="57837" y="121999"/>
                    </a:cubicBezTo>
                    <a:cubicBezTo>
                      <a:pt x="56933" y="121999"/>
                      <a:pt x="55125" y="121095"/>
                      <a:pt x="55125" y="119288"/>
                    </a:cubicBezTo>
                    <a:cubicBezTo>
                      <a:pt x="55125" y="117480"/>
                      <a:pt x="56933" y="116577"/>
                      <a:pt x="57837" y="116577"/>
                    </a:cubicBezTo>
                    <a:lnTo>
                      <a:pt x="57837" y="116577"/>
                    </a:lnTo>
                    <a:close/>
                    <a:moveTo>
                      <a:pt x="48800" y="116577"/>
                    </a:moveTo>
                    <a:cubicBezTo>
                      <a:pt x="49703" y="116577"/>
                      <a:pt x="51511" y="117480"/>
                      <a:pt x="51511" y="119288"/>
                    </a:cubicBezTo>
                    <a:cubicBezTo>
                      <a:pt x="51511" y="120191"/>
                      <a:pt x="50607" y="121999"/>
                      <a:pt x="48800" y="121999"/>
                    </a:cubicBezTo>
                    <a:cubicBezTo>
                      <a:pt x="46992" y="121999"/>
                      <a:pt x="46088" y="121095"/>
                      <a:pt x="46088" y="119288"/>
                    </a:cubicBezTo>
                    <a:cubicBezTo>
                      <a:pt x="46088" y="117480"/>
                      <a:pt x="47896" y="116577"/>
                      <a:pt x="48800" y="116577"/>
                    </a:cubicBezTo>
                    <a:lnTo>
                      <a:pt x="48800" y="116577"/>
                    </a:lnTo>
                    <a:close/>
                    <a:moveTo>
                      <a:pt x="39763" y="116577"/>
                    </a:moveTo>
                    <a:cubicBezTo>
                      <a:pt x="40666" y="116577"/>
                      <a:pt x="42474" y="117480"/>
                      <a:pt x="42474" y="119288"/>
                    </a:cubicBezTo>
                    <a:cubicBezTo>
                      <a:pt x="42474" y="120191"/>
                      <a:pt x="41570" y="121999"/>
                      <a:pt x="39763" y="121999"/>
                    </a:cubicBezTo>
                    <a:cubicBezTo>
                      <a:pt x="37955" y="121999"/>
                      <a:pt x="37051" y="121095"/>
                      <a:pt x="37051" y="119288"/>
                    </a:cubicBezTo>
                    <a:cubicBezTo>
                      <a:pt x="37051" y="117480"/>
                      <a:pt x="37955" y="116577"/>
                      <a:pt x="39763" y="116577"/>
                    </a:cubicBezTo>
                    <a:lnTo>
                      <a:pt x="39763" y="116577"/>
                    </a:lnTo>
                    <a:close/>
                    <a:moveTo>
                      <a:pt x="30726" y="116577"/>
                    </a:moveTo>
                    <a:cubicBezTo>
                      <a:pt x="31629" y="116577"/>
                      <a:pt x="33437" y="117480"/>
                      <a:pt x="33437" y="119288"/>
                    </a:cubicBezTo>
                    <a:cubicBezTo>
                      <a:pt x="33437" y="120191"/>
                      <a:pt x="32533" y="121999"/>
                      <a:pt x="30726" y="121999"/>
                    </a:cubicBezTo>
                    <a:cubicBezTo>
                      <a:pt x="29822" y="121999"/>
                      <a:pt x="28015" y="121095"/>
                      <a:pt x="28015" y="119288"/>
                    </a:cubicBezTo>
                    <a:cubicBezTo>
                      <a:pt x="28015" y="117480"/>
                      <a:pt x="28918" y="116577"/>
                      <a:pt x="30726" y="116577"/>
                    </a:cubicBezTo>
                    <a:lnTo>
                      <a:pt x="30726" y="116577"/>
                    </a:lnTo>
                    <a:close/>
                    <a:moveTo>
                      <a:pt x="21689" y="116577"/>
                    </a:moveTo>
                    <a:cubicBezTo>
                      <a:pt x="22592" y="116577"/>
                      <a:pt x="24400" y="117480"/>
                      <a:pt x="24400" y="119288"/>
                    </a:cubicBezTo>
                    <a:cubicBezTo>
                      <a:pt x="24400" y="120191"/>
                      <a:pt x="23496" y="121999"/>
                      <a:pt x="21689" y="121999"/>
                    </a:cubicBezTo>
                    <a:cubicBezTo>
                      <a:pt x="19881" y="121999"/>
                      <a:pt x="18978" y="121095"/>
                      <a:pt x="18978" y="119288"/>
                    </a:cubicBezTo>
                    <a:cubicBezTo>
                      <a:pt x="18978" y="117480"/>
                      <a:pt x="19881" y="116577"/>
                      <a:pt x="21689" y="116577"/>
                    </a:cubicBezTo>
                    <a:lnTo>
                      <a:pt x="21689" y="116577"/>
                    </a:lnTo>
                    <a:close/>
                    <a:moveTo>
                      <a:pt x="12652" y="116577"/>
                    </a:moveTo>
                    <a:cubicBezTo>
                      <a:pt x="13555" y="116577"/>
                      <a:pt x="15363" y="117480"/>
                      <a:pt x="15363" y="119288"/>
                    </a:cubicBezTo>
                    <a:cubicBezTo>
                      <a:pt x="15363" y="120191"/>
                      <a:pt x="14459" y="121999"/>
                      <a:pt x="12652" y="121999"/>
                    </a:cubicBezTo>
                    <a:cubicBezTo>
                      <a:pt x="10844" y="121999"/>
                      <a:pt x="9941" y="121095"/>
                      <a:pt x="9941" y="119288"/>
                    </a:cubicBezTo>
                    <a:cubicBezTo>
                      <a:pt x="9941" y="117480"/>
                      <a:pt x="10844" y="116577"/>
                      <a:pt x="12652" y="116577"/>
                    </a:cubicBezTo>
                    <a:lnTo>
                      <a:pt x="12652" y="116577"/>
                    </a:lnTo>
                    <a:close/>
                    <a:moveTo>
                      <a:pt x="53318" y="112058"/>
                    </a:moveTo>
                    <a:cubicBezTo>
                      <a:pt x="54222" y="112058"/>
                      <a:pt x="56029" y="112962"/>
                      <a:pt x="56029" y="114769"/>
                    </a:cubicBezTo>
                    <a:cubicBezTo>
                      <a:pt x="56029" y="115673"/>
                      <a:pt x="55125" y="117480"/>
                      <a:pt x="53318" y="117480"/>
                    </a:cubicBezTo>
                    <a:cubicBezTo>
                      <a:pt x="51511" y="117480"/>
                      <a:pt x="50607" y="116577"/>
                      <a:pt x="50607" y="114769"/>
                    </a:cubicBezTo>
                    <a:cubicBezTo>
                      <a:pt x="50607" y="112962"/>
                      <a:pt x="52414" y="112058"/>
                      <a:pt x="53318" y="112058"/>
                    </a:cubicBezTo>
                    <a:lnTo>
                      <a:pt x="53318" y="112058"/>
                    </a:lnTo>
                    <a:close/>
                    <a:moveTo>
                      <a:pt x="44281" y="112058"/>
                    </a:moveTo>
                    <a:cubicBezTo>
                      <a:pt x="45185" y="112058"/>
                      <a:pt x="46992" y="112962"/>
                      <a:pt x="46992" y="114769"/>
                    </a:cubicBezTo>
                    <a:cubicBezTo>
                      <a:pt x="46992" y="115673"/>
                      <a:pt x="46088" y="117480"/>
                      <a:pt x="44281" y="117480"/>
                    </a:cubicBezTo>
                    <a:cubicBezTo>
                      <a:pt x="42474" y="117480"/>
                      <a:pt x="41570" y="116577"/>
                      <a:pt x="41570" y="114769"/>
                    </a:cubicBezTo>
                    <a:cubicBezTo>
                      <a:pt x="41570" y="112962"/>
                      <a:pt x="42474" y="112058"/>
                      <a:pt x="44281" y="112058"/>
                    </a:cubicBezTo>
                    <a:lnTo>
                      <a:pt x="44281" y="112058"/>
                    </a:lnTo>
                    <a:close/>
                    <a:moveTo>
                      <a:pt x="35244" y="112058"/>
                    </a:moveTo>
                    <a:cubicBezTo>
                      <a:pt x="36148" y="112058"/>
                      <a:pt x="37955" y="112962"/>
                      <a:pt x="37955" y="114769"/>
                    </a:cubicBezTo>
                    <a:cubicBezTo>
                      <a:pt x="37955" y="115673"/>
                      <a:pt x="37051" y="117480"/>
                      <a:pt x="35244" y="117480"/>
                    </a:cubicBezTo>
                    <a:cubicBezTo>
                      <a:pt x="33437" y="117480"/>
                      <a:pt x="32533" y="116577"/>
                      <a:pt x="32533" y="114769"/>
                    </a:cubicBezTo>
                    <a:cubicBezTo>
                      <a:pt x="32533" y="112962"/>
                      <a:pt x="33437" y="112058"/>
                      <a:pt x="35244" y="112058"/>
                    </a:cubicBezTo>
                    <a:lnTo>
                      <a:pt x="35244" y="112058"/>
                    </a:lnTo>
                    <a:close/>
                    <a:moveTo>
                      <a:pt x="26207" y="112058"/>
                    </a:moveTo>
                    <a:cubicBezTo>
                      <a:pt x="27111" y="112058"/>
                      <a:pt x="28918" y="112962"/>
                      <a:pt x="28918" y="114769"/>
                    </a:cubicBezTo>
                    <a:cubicBezTo>
                      <a:pt x="28918" y="115673"/>
                      <a:pt x="28015" y="117480"/>
                      <a:pt x="26207" y="117480"/>
                    </a:cubicBezTo>
                    <a:cubicBezTo>
                      <a:pt x="24400" y="117480"/>
                      <a:pt x="23496" y="116577"/>
                      <a:pt x="23496" y="114769"/>
                    </a:cubicBezTo>
                    <a:cubicBezTo>
                      <a:pt x="23496" y="112962"/>
                      <a:pt x="24400" y="112058"/>
                      <a:pt x="26207" y="112058"/>
                    </a:cubicBezTo>
                    <a:lnTo>
                      <a:pt x="26207" y="112058"/>
                    </a:lnTo>
                    <a:close/>
                    <a:moveTo>
                      <a:pt x="17170" y="112058"/>
                    </a:moveTo>
                    <a:cubicBezTo>
                      <a:pt x="18074" y="112058"/>
                      <a:pt x="19881" y="112962"/>
                      <a:pt x="19881" y="114769"/>
                    </a:cubicBezTo>
                    <a:cubicBezTo>
                      <a:pt x="19881" y="115673"/>
                      <a:pt x="18978" y="117480"/>
                      <a:pt x="17170" y="117480"/>
                    </a:cubicBezTo>
                    <a:cubicBezTo>
                      <a:pt x="15363" y="117480"/>
                      <a:pt x="14459" y="116577"/>
                      <a:pt x="14459" y="114769"/>
                    </a:cubicBezTo>
                    <a:cubicBezTo>
                      <a:pt x="14459" y="112962"/>
                      <a:pt x="15363" y="112058"/>
                      <a:pt x="17170" y="112058"/>
                    </a:cubicBezTo>
                    <a:lnTo>
                      <a:pt x="17170" y="112058"/>
                    </a:lnTo>
                    <a:close/>
                    <a:moveTo>
                      <a:pt x="57837" y="106636"/>
                    </a:moveTo>
                    <a:cubicBezTo>
                      <a:pt x="58740" y="106636"/>
                      <a:pt x="60548" y="107540"/>
                      <a:pt x="60548" y="109347"/>
                    </a:cubicBezTo>
                    <a:cubicBezTo>
                      <a:pt x="60548" y="110251"/>
                      <a:pt x="59644" y="112058"/>
                      <a:pt x="57837" y="112058"/>
                    </a:cubicBezTo>
                    <a:cubicBezTo>
                      <a:pt x="56933" y="112058"/>
                      <a:pt x="55125" y="111155"/>
                      <a:pt x="55125" y="109347"/>
                    </a:cubicBezTo>
                    <a:cubicBezTo>
                      <a:pt x="55125" y="107540"/>
                      <a:pt x="56933" y="106636"/>
                      <a:pt x="57837" y="106636"/>
                    </a:cubicBezTo>
                    <a:lnTo>
                      <a:pt x="57837" y="106636"/>
                    </a:lnTo>
                    <a:close/>
                    <a:moveTo>
                      <a:pt x="48800" y="106636"/>
                    </a:moveTo>
                    <a:cubicBezTo>
                      <a:pt x="49703" y="106636"/>
                      <a:pt x="51511" y="107540"/>
                      <a:pt x="51511" y="109347"/>
                    </a:cubicBezTo>
                    <a:cubicBezTo>
                      <a:pt x="51511" y="110251"/>
                      <a:pt x="50607" y="112058"/>
                      <a:pt x="48800" y="112058"/>
                    </a:cubicBezTo>
                    <a:cubicBezTo>
                      <a:pt x="46992" y="112058"/>
                      <a:pt x="46088" y="111155"/>
                      <a:pt x="46088" y="109347"/>
                    </a:cubicBezTo>
                    <a:cubicBezTo>
                      <a:pt x="46088" y="107540"/>
                      <a:pt x="47896" y="106636"/>
                      <a:pt x="48800" y="106636"/>
                    </a:cubicBezTo>
                    <a:lnTo>
                      <a:pt x="48800" y="106636"/>
                    </a:lnTo>
                    <a:close/>
                    <a:moveTo>
                      <a:pt x="39763" y="106636"/>
                    </a:moveTo>
                    <a:cubicBezTo>
                      <a:pt x="40666" y="106636"/>
                      <a:pt x="42474" y="107540"/>
                      <a:pt x="42474" y="109347"/>
                    </a:cubicBezTo>
                    <a:cubicBezTo>
                      <a:pt x="42474" y="110251"/>
                      <a:pt x="41570" y="112058"/>
                      <a:pt x="39763" y="112058"/>
                    </a:cubicBezTo>
                    <a:cubicBezTo>
                      <a:pt x="37955" y="112058"/>
                      <a:pt x="37051" y="111155"/>
                      <a:pt x="37051" y="109347"/>
                    </a:cubicBezTo>
                    <a:cubicBezTo>
                      <a:pt x="37051" y="107540"/>
                      <a:pt x="37955" y="106636"/>
                      <a:pt x="39763" y="106636"/>
                    </a:cubicBezTo>
                    <a:lnTo>
                      <a:pt x="39763" y="106636"/>
                    </a:lnTo>
                    <a:close/>
                    <a:moveTo>
                      <a:pt x="30726" y="106636"/>
                    </a:moveTo>
                    <a:cubicBezTo>
                      <a:pt x="31629" y="106636"/>
                      <a:pt x="33437" y="107540"/>
                      <a:pt x="33437" y="109347"/>
                    </a:cubicBezTo>
                    <a:cubicBezTo>
                      <a:pt x="33437" y="110251"/>
                      <a:pt x="32533" y="112058"/>
                      <a:pt x="30726" y="112058"/>
                    </a:cubicBezTo>
                    <a:cubicBezTo>
                      <a:pt x="29822" y="112058"/>
                      <a:pt x="28015" y="111155"/>
                      <a:pt x="28015" y="109347"/>
                    </a:cubicBezTo>
                    <a:cubicBezTo>
                      <a:pt x="28015" y="107540"/>
                      <a:pt x="28918" y="106636"/>
                      <a:pt x="30726" y="106636"/>
                    </a:cubicBezTo>
                    <a:lnTo>
                      <a:pt x="30726" y="106636"/>
                    </a:lnTo>
                    <a:close/>
                    <a:moveTo>
                      <a:pt x="21689" y="106636"/>
                    </a:moveTo>
                    <a:cubicBezTo>
                      <a:pt x="22592" y="106636"/>
                      <a:pt x="24400" y="107540"/>
                      <a:pt x="24400" y="109347"/>
                    </a:cubicBezTo>
                    <a:cubicBezTo>
                      <a:pt x="24400" y="110251"/>
                      <a:pt x="23496" y="112058"/>
                      <a:pt x="21689" y="112058"/>
                    </a:cubicBezTo>
                    <a:cubicBezTo>
                      <a:pt x="19881" y="112058"/>
                      <a:pt x="18978" y="111155"/>
                      <a:pt x="18978" y="109347"/>
                    </a:cubicBezTo>
                    <a:cubicBezTo>
                      <a:pt x="18978" y="107540"/>
                      <a:pt x="19881" y="106636"/>
                      <a:pt x="21689" y="106636"/>
                    </a:cubicBezTo>
                    <a:lnTo>
                      <a:pt x="21689" y="106636"/>
                    </a:lnTo>
                    <a:close/>
                    <a:moveTo>
                      <a:pt x="12652" y="106636"/>
                    </a:moveTo>
                    <a:cubicBezTo>
                      <a:pt x="13555" y="106636"/>
                      <a:pt x="15363" y="107540"/>
                      <a:pt x="15363" y="109347"/>
                    </a:cubicBezTo>
                    <a:cubicBezTo>
                      <a:pt x="15363" y="110251"/>
                      <a:pt x="14459" y="112058"/>
                      <a:pt x="12652" y="112058"/>
                    </a:cubicBezTo>
                    <a:cubicBezTo>
                      <a:pt x="10844" y="112058"/>
                      <a:pt x="9941" y="111155"/>
                      <a:pt x="9941" y="109347"/>
                    </a:cubicBezTo>
                    <a:cubicBezTo>
                      <a:pt x="9941" y="107540"/>
                      <a:pt x="10844" y="106636"/>
                      <a:pt x="12652" y="106636"/>
                    </a:cubicBezTo>
                    <a:lnTo>
                      <a:pt x="12652" y="106636"/>
                    </a:lnTo>
                    <a:close/>
                    <a:moveTo>
                      <a:pt x="53318" y="102118"/>
                    </a:moveTo>
                    <a:cubicBezTo>
                      <a:pt x="54222" y="102118"/>
                      <a:pt x="56029" y="103021"/>
                      <a:pt x="56029" y="104829"/>
                    </a:cubicBezTo>
                    <a:cubicBezTo>
                      <a:pt x="56029" y="105732"/>
                      <a:pt x="55125" y="107540"/>
                      <a:pt x="53318" y="107540"/>
                    </a:cubicBezTo>
                    <a:cubicBezTo>
                      <a:pt x="51511" y="107540"/>
                      <a:pt x="50607" y="106636"/>
                      <a:pt x="50607" y="104829"/>
                    </a:cubicBezTo>
                    <a:cubicBezTo>
                      <a:pt x="50607" y="103021"/>
                      <a:pt x="52414" y="102118"/>
                      <a:pt x="53318" y="102118"/>
                    </a:cubicBezTo>
                    <a:lnTo>
                      <a:pt x="53318" y="102118"/>
                    </a:lnTo>
                    <a:close/>
                    <a:moveTo>
                      <a:pt x="44281" y="102118"/>
                    </a:moveTo>
                    <a:cubicBezTo>
                      <a:pt x="45185" y="102118"/>
                      <a:pt x="46992" y="103021"/>
                      <a:pt x="46992" y="104829"/>
                    </a:cubicBezTo>
                    <a:cubicBezTo>
                      <a:pt x="46992" y="105732"/>
                      <a:pt x="46088" y="107540"/>
                      <a:pt x="44281" y="107540"/>
                    </a:cubicBezTo>
                    <a:cubicBezTo>
                      <a:pt x="42474" y="107540"/>
                      <a:pt x="41570" y="106636"/>
                      <a:pt x="41570" y="104829"/>
                    </a:cubicBezTo>
                    <a:cubicBezTo>
                      <a:pt x="41570" y="103021"/>
                      <a:pt x="42474" y="102118"/>
                      <a:pt x="44281" y="102118"/>
                    </a:cubicBezTo>
                    <a:lnTo>
                      <a:pt x="44281" y="102118"/>
                    </a:lnTo>
                    <a:close/>
                    <a:moveTo>
                      <a:pt x="35244" y="102118"/>
                    </a:moveTo>
                    <a:cubicBezTo>
                      <a:pt x="36148" y="102118"/>
                      <a:pt x="37955" y="103021"/>
                      <a:pt x="37955" y="104829"/>
                    </a:cubicBezTo>
                    <a:cubicBezTo>
                      <a:pt x="37955" y="105732"/>
                      <a:pt x="37051" y="107540"/>
                      <a:pt x="35244" y="107540"/>
                    </a:cubicBezTo>
                    <a:cubicBezTo>
                      <a:pt x="33437" y="107540"/>
                      <a:pt x="32533" y="106636"/>
                      <a:pt x="32533" y="104829"/>
                    </a:cubicBezTo>
                    <a:cubicBezTo>
                      <a:pt x="32533" y="103021"/>
                      <a:pt x="33437" y="102118"/>
                      <a:pt x="35244" y="102118"/>
                    </a:cubicBezTo>
                    <a:lnTo>
                      <a:pt x="35244" y="102118"/>
                    </a:lnTo>
                    <a:close/>
                    <a:moveTo>
                      <a:pt x="26207" y="102118"/>
                    </a:moveTo>
                    <a:cubicBezTo>
                      <a:pt x="27111" y="102118"/>
                      <a:pt x="28918" y="103021"/>
                      <a:pt x="28918" y="104829"/>
                    </a:cubicBezTo>
                    <a:cubicBezTo>
                      <a:pt x="28918" y="105732"/>
                      <a:pt x="28015" y="107540"/>
                      <a:pt x="26207" y="107540"/>
                    </a:cubicBezTo>
                    <a:cubicBezTo>
                      <a:pt x="24400" y="107540"/>
                      <a:pt x="23496" y="106636"/>
                      <a:pt x="23496" y="104829"/>
                    </a:cubicBezTo>
                    <a:cubicBezTo>
                      <a:pt x="23496" y="103021"/>
                      <a:pt x="24400" y="102118"/>
                      <a:pt x="26207" y="102118"/>
                    </a:cubicBezTo>
                    <a:lnTo>
                      <a:pt x="26207" y="102118"/>
                    </a:lnTo>
                    <a:close/>
                    <a:moveTo>
                      <a:pt x="17170" y="102118"/>
                    </a:moveTo>
                    <a:cubicBezTo>
                      <a:pt x="18074" y="102118"/>
                      <a:pt x="19881" y="103021"/>
                      <a:pt x="19881" y="104829"/>
                    </a:cubicBezTo>
                    <a:cubicBezTo>
                      <a:pt x="19881" y="105732"/>
                      <a:pt x="18978" y="107540"/>
                      <a:pt x="17170" y="107540"/>
                    </a:cubicBezTo>
                    <a:cubicBezTo>
                      <a:pt x="15363" y="107540"/>
                      <a:pt x="14459" y="106636"/>
                      <a:pt x="14459" y="104829"/>
                    </a:cubicBezTo>
                    <a:cubicBezTo>
                      <a:pt x="14459" y="103021"/>
                      <a:pt x="15363" y="102118"/>
                      <a:pt x="17170" y="102118"/>
                    </a:cubicBezTo>
                    <a:lnTo>
                      <a:pt x="17170" y="102118"/>
                    </a:lnTo>
                    <a:close/>
                    <a:moveTo>
                      <a:pt x="48800" y="96695"/>
                    </a:moveTo>
                    <a:cubicBezTo>
                      <a:pt x="49703" y="96695"/>
                      <a:pt x="51511" y="97599"/>
                      <a:pt x="51511" y="99406"/>
                    </a:cubicBezTo>
                    <a:cubicBezTo>
                      <a:pt x="51511" y="100310"/>
                      <a:pt x="50607" y="102118"/>
                      <a:pt x="48800" y="102118"/>
                    </a:cubicBezTo>
                    <a:cubicBezTo>
                      <a:pt x="46992" y="102118"/>
                      <a:pt x="46088" y="101214"/>
                      <a:pt x="46088" y="99406"/>
                    </a:cubicBezTo>
                    <a:cubicBezTo>
                      <a:pt x="46088" y="97599"/>
                      <a:pt x="47896" y="96695"/>
                      <a:pt x="48800" y="96695"/>
                    </a:cubicBezTo>
                    <a:lnTo>
                      <a:pt x="48800" y="96695"/>
                    </a:lnTo>
                    <a:close/>
                    <a:moveTo>
                      <a:pt x="39763" y="96695"/>
                    </a:moveTo>
                    <a:cubicBezTo>
                      <a:pt x="40666" y="96695"/>
                      <a:pt x="42474" y="97599"/>
                      <a:pt x="42474" y="99406"/>
                    </a:cubicBezTo>
                    <a:cubicBezTo>
                      <a:pt x="42474" y="100310"/>
                      <a:pt x="41570" y="102118"/>
                      <a:pt x="39763" y="102118"/>
                    </a:cubicBezTo>
                    <a:cubicBezTo>
                      <a:pt x="37955" y="102118"/>
                      <a:pt x="37051" y="101214"/>
                      <a:pt x="37051" y="99406"/>
                    </a:cubicBezTo>
                    <a:cubicBezTo>
                      <a:pt x="37051" y="97599"/>
                      <a:pt x="37955" y="96695"/>
                      <a:pt x="39763" y="96695"/>
                    </a:cubicBezTo>
                    <a:lnTo>
                      <a:pt x="39763" y="96695"/>
                    </a:lnTo>
                    <a:close/>
                    <a:moveTo>
                      <a:pt x="30726" y="96695"/>
                    </a:moveTo>
                    <a:cubicBezTo>
                      <a:pt x="31629" y="96695"/>
                      <a:pt x="33437" y="97599"/>
                      <a:pt x="33437" y="99406"/>
                    </a:cubicBezTo>
                    <a:cubicBezTo>
                      <a:pt x="33437" y="100310"/>
                      <a:pt x="32533" y="102118"/>
                      <a:pt x="30726" y="102118"/>
                    </a:cubicBezTo>
                    <a:cubicBezTo>
                      <a:pt x="29822" y="102118"/>
                      <a:pt x="28015" y="101214"/>
                      <a:pt x="28015" y="99406"/>
                    </a:cubicBezTo>
                    <a:cubicBezTo>
                      <a:pt x="28015" y="97599"/>
                      <a:pt x="28918" y="96695"/>
                      <a:pt x="30726" y="96695"/>
                    </a:cubicBezTo>
                    <a:lnTo>
                      <a:pt x="30726" y="96695"/>
                    </a:lnTo>
                    <a:close/>
                    <a:moveTo>
                      <a:pt x="21689" y="96695"/>
                    </a:moveTo>
                    <a:cubicBezTo>
                      <a:pt x="22592" y="96695"/>
                      <a:pt x="24400" y="97599"/>
                      <a:pt x="24400" y="99406"/>
                    </a:cubicBezTo>
                    <a:cubicBezTo>
                      <a:pt x="24400" y="100310"/>
                      <a:pt x="23496" y="102118"/>
                      <a:pt x="21689" y="102118"/>
                    </a:cubicBezTo>
                    <a:cubicBezTo>
                      <a:pt x="19881" y="102118"/>
                      <a:pt x="18978" y="101214"/>
                      <a:pt x="18978" y="99406"/>
                    </a:cubicBezTo>
                    <a:cubicBezTo>
                      <a:pt x="18978" y="97599"/>
                      <a:pt x="19881" y="96695"/>
                      <a:pt x="21689" y="96695"/>
                    </a:cubicBezTo>
                    <a:lnTo>
                      <a:pt x="21689" y="96695"/>
                    </a:lnTo>
                    <a:close/>
                    <a:moveTo>
                      <a:pt x="12652" y="96695"/>
                    </a:moveTo>
                    <a:cubicBezTo>
                      <a:pt x="13555" y="96695"/>
                      <a:pt x="15363" y="97599"/>
                      <a:pt x="15363" y="99406"/>
                    </a:cubicBezTo>
                    <a:cubicBezTo>
                      <a:pt x="15363" y="100310"/>
                      <a:pt x="14459" y="102118"/>
                      <a:pt x="12652" y="102118"/>
                    </a:cubicBezTo>
                    <a:cubicBezTo>
                      <a:pt x="10844" y="102118"/>
                      <a:pt x="9941" y="101214"/>
                      <a:pt x="9941" y="99406"/>
                    </a:cubicBezTo>
                    <a:cubicBezTo>
                      <a:pt x="9941" y="97599"/>
                      <a:pt x="10844" y="96695"/>
                      <a:pt x="12652" y="96695"/>
                    </a:cubicBezTo>
                    <a:lnTo>
                      <a:pt x="12652" y="96695"/>
                    </a:lnTo>
                    <a:close/>
                    <a:moveTo>
                      <a:pt x="53318" y="92177"/>
                    </a:moveTo>
                    <a:cubicBezTo>
                      <a:pt x="54222" y="92177"/>
                      <a:pt x="56029" y="93081"/>
                      <a:pt x="56029" y="94888"/>
                    </a:cubicBezTo>
                    <a:cubicBezTo>
                      <a:pt x="56029" y="95792"/>
                      <a:pt x="55125" y="97599"/>
                      <a:pt x="53318" y="97599"/>
                    </a:cubicBezTo>
                    <a:cubicBezTo>
                      <a:pt x="51511" y="97599"/>
                      <a:pt x="50607" y="96695"/>
                      <a:pt x="50607" y="94888"/>
                    </a:cubicBezTo>
                    <a:cubicBezTo>
                      <a:pt x="50607" y="93081"/>
                      <a:pt x="52414" y="92177"/>
                      <a:pt x="53318" y="92177"/>
                    </a:cubicBezTo>
                    <a:lnTo>
                      <a:pt x="53318" y="92177"/>
                    </a:lnTo>
                    <a:close/>
                    <a:moveTo>
                      <a:pt x="44281" y="92177"/>
                    </a:moveTo>
                    <a:cubicBezTo>
                      <a:pt x="45185" y="92177"/>
                      <a:pt x="46992" y="93081"/>
                      <a:pt x="46992" y="94888"/>
                    </a:cubicBezTo>
                    <a:cubicBezTo>
                      <a:pt x="46992" y="95792"/>
                      <a:pt x="46088" y="97599"/>
                      <a:pt x="44281" y="97599"/>
                    </a:cubicBezTo>
                    <a:cubicBezTo>
                      <a:pt x="42474" y="97599"/>
                      <a:pt x="41570" y="96695"/>
                      <a:pt x="41570" y="94888"/>
                    </a:cubicBezTo>
                    <a:cubicBezTo>
                      <a:pt x="41570" y="93081"/>
                      <a:pt x="42474" y="92177"/>
                      <a:pt x="44281" y="92177"/>
                    </a:cubicBezTo>
                    <a:lnTo>
                      <a:pt x="44281" y="92177"/>
                    </a:lnTo>
                    <a:close/>
                    <a:moveTo>
                      <a:pt x="35244" y="92177"/>
                    </a:moveTo>
                    <a:cubicBezTo>
                      <a:pt x="36148" y="92177"/>
                      <a:pt x="37955" y="93081"/>
                      <a:pt x="37955" y="94888"/>
                    </a:cubicBezTo>
                    <a:cubicBezTo>
                      <a:pt x="37955" y="95792"/>
                      <a:pt x="37051" y="97599"/>
                      <a:pt x="35244" y="97599"/>
                    </a:cubicBezTo>
                    <a:cubicBezTo>
                      <a:pt x="33437" y="97599"/>
                      <a:pt x="32533" y="96695"/>
                      <a:pt x="32533" y="94888"/>
                    </a:cubicBezTo>
                    <a:cubicBezTo>
                      <a:pt x="32533" y="93081"/>
                      <a:pt x="33437" y="92177"/>
                      <a:pt x="35244" y="92177"/>
                    </a:cubicBezTo>
                    <a:lnTo>
                      <a:pt x="35244" y="92177"/>
                    </a:lnTo>
                    <a:close/>
                    <a:moveTo>
                      <a:pt x="26207" y="92177"/>
                    </a:moveTo>
                    <a:cubicBezTo>
                      <a:pt x="27111" y="92177"/>
                      <a:pt x="28918" y="93081"/>
                      <a:pt x="28918" y="94888"/>
                    </a:cubicBezTo>
                    <a:cubicBezTo>
                      <a:pt x="28918" y="95792"/>
                      <a:pt x="28015" y="97599"/>
                      <a:pt x="26207" y="97599"/>
                    </a:cubicBezTo>
                    <a:cubicBezTo>
                      <a:pt x="24400" y="97599"/>
                      <a:pt x="23496" y="96695"/>
                      <a:pt x="23496" y="94888"/>
                    </a:cubicBezTo>
                    <a:cubicBezTo>
                      <a:pt x="23496" y="93081"/>
                      <a:pt x="24400" y="92177"/>
                      <a:pt x="26207" y="92177"/>
                    </a:cubicBezTo>
                    <a:lnTo>
                      <a:pt x="26207" y="92177"/>
                    </a:lnTo>
                    <a:close/>
                    <a:moveTo>
                      <a:pt x="17170" y="92177"/>
                    </a:moveTo>
                    <a:cubicBezTo>
                      <a:pt x="18074" y="92177"/>
                      <a:pt x="19881" y="93081"/>
                      <a:pt x="19881" y="94888"/>
                    </a:cubicBezTo>
                    <a:cubicBezTo>
                      <a:pt x="19881" y="95792"/>
                      <a:pt x="18978" y="97599"/>
                      <a:pt x="17170" y="97599"/>
                    </a:cubicBezTo>
                    <a:cubicBezTo>
                      <a:pt x="15363" y="97599"/>
                      <a:pt x="14459" y="96695"/>
                      <a:pt x="14459" y="94888"/>
                    </a:cubicBezTo>
                    <a:cubicBezTo>
                      <a:pt x="14459" y="93081"/>
                      <a:pt x="15363" y="92177"/>
                      <a:pt x="17170" y="92177"/>
                    </a:cubicBezTo>
                    <a:lnTo>
                      <a:pt x="17170" y="92177"/>
                    </a:lnTo>
                    <a:close/>
                    <a:moveTo>
                      <a:pt x="48800" y="86755"/>
                    </a:moveTo>
                    <a:cubicBezTo>
                      <a:pt x="49703" y="86755"/>
                      <a:pt x="51511" y="87658"/>
                      <a:pt x="51511" y="89466"/>
                    </a:cubicBezTo>
                    <a:cubicBezTo>
                      <a:pt x="51511" y="90370"/>
                      <a:pt x="50607" y="92177"/>
                      <a:pt x="48800" y="92177"/>
                    </a:cubicBezTo>
                    <a:cubicBezTo>
                      <a:pt x="46992" y="92177"/>
                      <a:pt x="46088" y="91273"/>
                      <a:pt x="46088" y="89466"/>
                    </a:cubicBezTo>
                    <a:cubicBezTo>
                      <a:pt x="46088" y="87658"/>
                      <a:pt x="47896" y="86755"/>
                      <a:pt x="48800" y="86755"/>
                    </a:cubicBezTo>
                    <a:lnTo>
                      <a:pt x="48800" y="86755"/>
                    </a:lnTo>
                    <a:close/>
                    <a:moveTo>
                      <a:pt x="39763" y="86755"/>
                    </a:moveTo>
                    <a:cubicBezTo>
                      <a:pt x="40666" y="86755"/>
                      <a:pt x="42474" y="87658"/>
                      <a:pt x="42474" y="89466"/>
                    </a:cubicBezTo>
                    <a:cubicBezTo>
                      <a:pt x="42474" y="90370"/>
                      <a:pt x="41570" y="92177"/>
                      <a:pt x="39763" y="92177"/>
                    </a:cubicBezTo>
                    <a:cubicBezTo>
                      <a:pt x="37955" y="92177"/>
                      <a:pt x="37051" y="91273"/>
                      <a:pt x="37051" y="89466"/>
                    </a:cubicBezTo>
                    <a:cubicBezTo>
                      <a:pt x="37051" y="87658"/>
                      <a:pt x="37955" y="86755"/>
                      <a:pt x="39763" y="86755"/>
                    </a:cubicBezTo>
                    <a:lnTo>
                      <a:pt x="39763" y="86755"/>
                    </a:lnTo>
                    <a:close/>
                    <a:moveTo>
                      <a:pt x="30726" y="86755"/>
                    </a:moveTo>
                    <a:cubicBezTo>
                      <a:pt x="31629" y="86755"/>
                      <a:pt x="33437" y="87658"/>
                      <a:pt x="33437" y="89466"/>
                    </a:cubicBezTo>
                    <a:cubicBezTo>
                      <a:pt x="33437" y="90370"/>
                      <a:pt x="32533" y="92177"/>
                      <a:pt x="30726" y="92177"/>
                    </a:cubicBezTo>
                    <a:cubicBezTo>
                      <a:pt x="29822" y="92177"/>
                      <a:pt x="28015" y="91273"/>
                      <a:pt x="28015" y="89466"/>
                    </a:cubicBezTo>
                    <a:cubicBezTo>
                      <a:pt x="28015" y="87658"/>
                      <a:pt x="28918" y="86755"/>
                      <a:pt x="30726" y="86755"/>
                    </a:cubicBezTo>
                    <a:lnTo>
                      <a:pt x="30726" y="86755"/>
                    </a:lnTo>
                    <a:close/>
                    <a:moveTo>
                      <a:pt x="21689" y="86755"/>
                    </a:moveTo>
                    <a:cubicBezTo>
                      <a:pt x="22592" y="86755"/>
                      <a:pt x="24400" y="87658"/>
                      <a:pt x="24400" y="89466"/>
                    </a:cubicBezTo>
                    <a:cubicBezTo>
                      <a:pt x="24400" y="90370"/>
                      <a:pt x="23496" y="92177"/>
                      <a:pt x="21689" y="92177"/>
                    </a:cubicBezTo>
                    <a:cubicBezTo>
                      <a:pt x="19881" y="92177"/>
                      <a:pt x="18978" y="91273"/>
                      <a:pt x="18978" y="89466"/>
                    </a:cubicBezTo>
                    <a:cubicBezTo>
                      <a:pt x="18978" y="87658"/>
                      <a:pt x="19881" y="86755"/>
                      <a:pt x="21689" y="86755"/>
                    </a:cubicBezTo>
                    <a:lnTo>
                      <a:pt x="21689" y="86755"/>
                    </a:lnTo>
                    <a:close/>
                    <a:moveTo>
                      <a:pt x="12652" y="86755"/>
                    </a:moveTo>
                    <a:cubicBezTo>
                      <a:pt x="13555" y="86755"/>
                      <a:pt x="15363" y="87658"/>
                      <a:pt x="15363" y="89466"/>
                    </a:cubicBezTo>
                    <a:cubicBezTo>
                      <a:pt x="15363" y="90370"/>
                      <a:pt x="14459" y="92177"/>
                      <a:pt x="12652" y="92177"/>
                    </a:cubicBezTo>
                    <a:cubicBezTo>
                      <a:pt x="10844" y="92177"/>
                      <a:pt x="9941" y="91273"/>
                      <a:pt x="9941" y="89466"/>
                    </a:cubicBezTo>
                    <a:cubicBezTo>
                      <a:pt x="9941" y="87658"/>
                      <a:pt x="10844" y="86755"/>
                      <a:pt x="12652" y="86755"/>
                    </a:cubicBezTo>
                    <a:lnTo>
                      <a:pt x="12652" y="86755"/>
                    </a:lnTo>
                    <a:close/>
                    <a:moveTo>
                      <a:pt x="53318" y="82236"/>
                    </a:moveTo>
                    <a:cubicBezTo>
                      <a:pt x="54222" y="82236"/>
                      <a:pt x="56029" y="83140"/>
                      <a:pt x="56029" y="84947"/>
                    </a:cubicBezTo>
                    <a:cubicBezTo>
                      <a:pt x="56029" y="85851"/>
                      <a:pt x="55125" y="87658"/>
                      <a:pt x="53318" y="87658"/>
                    </a:cubicBezTo>
                    <a:cubicBezTo>
                      <a:pt x="51511" y="87658"/>
                      <a:pt x="50607" y="86755"/>
                      <a:pt x="50607" y="84947"/>
                    </a:cubicBezTo>
                    <a:cubicBezTo>
                      <a:pt x="50607" y="83140"/>
                      <a:pt x="52414" y="82236"/>
                      <a:pt x="53318" y="82236"/>
                    </a:cubicBezTo>
                    <a:lnTo>
                      <a:pt x="53318" y="82236"/>
                    </a:lnTo>
                    <a:close/>
                    <a:moveTo>
                      <a:pt x="44281" y="82236"/>
                    </a:moveTo>
                    <a:cubicBezTo>
                      <a:pt x="45185" y="82236"/>
                      <a:pt x="46992" y="83140"/>
                      <a:pt x="46992" y="84947"/>
                    </a:cubicBezTo>
                    <a:cubicBezTo>
                      <a:pt x="46992" y="85851"/>
                      <a:pt x="46088" y="87658"/>
                      <a:pt x="44281" y="87658"/>
                    </a:cubicBezTo>
                    <a:cubicBezTo>
                      <a:pt x="42474" y="87658"/>
                      <a:pt x="41570" y="86755"/>
                      <a:pt x="41570" y="84947"/>
                    </a:cubicBezTo>
                    <a:cubicBezTo>
                      <a:pt x="41570" y="83140"/>
                      <a:pt x="42474" y="82236"/>
                      <a:pt x="44281" y="82236"/>
                    </a:cubicBezTo>
                    <a:lnTo>
                      <a:pt x="44281" y="82236"/>
                    </a:lnTo>
                    <a:close/>
                    <a:moveTo>
                      <a:pt x="35244" y="82236"/>
                    </a:moveTo>
                    <a:cubicBezTo>
                      <a:pt x="36148" y="82236"/>
                      <a:pt x="37955" y="83140"/>
                      <a:pt x="37955" y="84947"/>
                    </a:cubicBezTo>
                    <a:cubicBezTo>
                      <a:pt x="37955" y="85851"/>
                      <a:pt x="37051" y="87658"/>
                      <a:pt x="35244" y="87658"/>
                    </a:cubicBezTo>
                    <a:cubicBezTo>
                      <a:pt x="33437" y="87658"/>
                      <a:pt x="32533" y="86755"/>
                      <a:pt x="32533" y="84947"/>
                    </a:cubicBezTo>
                    <a:cubicBezTo>
                      <a:pt x="32533" y="83140"/>
                      <a:pt x="33437" y="82236"/>
                      <a:pt x="35244" y="82236"/>
                    </a:cubicBezTo>
                    <a:lnTo>
                      <a:pt x="35244" y="82236"/>
                    </a:lnTo>
                    <a:close/>
                    <a:moveTo>
                      <a:pt x="26207" y="82236"/>
                    </a:moveTo>
                    <a:cubicBezTo>
                      <a:pt x="27111" y="82236"/>
                      <a:pt x="28918" y="83140"/>
                      <a:pt x="28918" y="84947"/>
                    </a:cubicBezTo>
                    <a:cubicBezTo>
                      <a:pt x="28918" y="85851"/>
                      <a:pt x="28015" y="87658"/>
                      <a:pt x="26207" y="87658"/>
                    </a:cubicBezTo>
                    <a:cubicBezTo>
                      <a:pt x="24400" y="87658"/>
                      <a:pt x="23496" y="86755"/>
                      <a:pt x="23496" y="84947"/>
                    </a:cubicBezTo>
                    <a:cubicBezTo>
                      <a:pt x="23496" y="83140"/>
                      <a:pt x="24400" y="82236"/>
                      <a:pt x="26207" y="82236"/>
                    </a:cubicBezTo>
                    <a:lnTo>
                      <a:pt x="26207" y="82236"/>
                    </a:lnTo>
                    <a:close/>
                    <a:moveTo>
                      <a:pt x="17170" y="82236"/>
                    </a:moveTo>
                    <a:cubicBezTo>
                      <a:pt x="18074" y="82236"/>
                      <a:pt x="19881" y="83140"/>
                      <a:pt x="19881" y="84947"/>
                    </a:cubicBezTo>
                    <a:cubicBezTo>
                      <a:pt x="19881" y="85851"/>
                      <a:pt x="18978" y="87658"/>
                      <a:pt x="17170" y="87658"/>
                    </a:cubicBezTo>
                    <a:cubicBezTo>
                      <a:pt x="15363" y="87658"/>
                      <a:pt x="14459" y="86755"/>
                      <a:pt x="14459" y="84947"/>
                    </a:cubicBezTo>
                    <a:cubicBezTo>
                      <a:pt x="14459" y="83140"/>
                      <a:pt x="15363" y="82236"/>
                      <a:pt x="17170" y="82236"/>
                    </a:cubicBezTo>
                    <a:lnTo>
                      <a:pt x="17170" y="82236"/>
                    </a:lnTo>
                    <a:close/>
                    <a:moveTo>
                      <a:pt x="48800" y="76814"/>
                    </a:moveTo>
                    <a:cubicBezTo>
                      <a:pt x="49703" y="76814"/>
                      <a:pt x="51511" y="77718"/>
                      <a:pt x="51511" y="79525"/>
                    </a:cubicBezTo>
                    <a:cubicBezTo>
                      <a:pt x="51511" y="80429"/>
                      <a:pt x="50607" y="82236"/>
                      <a:pt x="48800" y="82236"/>
                    </a:cubicBezTo>
                    <a:cubicBezTo>
                      <a:pt x="46992" y="82236"/>
                      <a:pt x="46088" y="81333"/>
                      <a:pt x="46088" y="79525"/>
                    </a:cubicBezTo>
                    <a:cubicBezTo>
                      <a:pt x="46088" y="77718"/>
                      <a:pt x="47896" y="76814"/>
                      <a:pt x="48800" y="76814"/>
                    </a:cubicBezTo>
                    <a:lnTo>
                      <a:pt x="48800" y="76814"/>
                    </a:lnTo>
                    <a:close/>
                    <a:moveTo>
                      <a:pt x="39763" y="76814"/>
                    </a:moveTo>
                    <a:cubicBezTo>
                      <a:pt x="40666" y="76814"/>
                      <a:pt x="42474" y="77718"/>
                      <a:pt x="42474" y="79525"/>
                    </a:cubicBezTo>
                    <a:cubicBezTo>
                      <a:pt x="42474" y="80429"/>
                      <a:pt x="41570" y="82236"/>
                      <a:pt x="39763" y="82236"/>
                    </a:cubicBezTo>
                    <a:cubicBezTo>
                      <a:pt x="37955" y="82236"/>
                      <a:pt x="37051" y="81333"/>
                      <a:pt x="37051" y="79525"/>
                    </a:cubicBezTo>
                    <a:cubicBezTo>
                      <a:pt x="37051" y="77718"/>
                      <a:pt x="37955" y="76814"/>
                      <a:pt x="39763" y="76814"/>
                    </a:cubicBezTo>
                    <a:lnTo>
                      <a:pt x="39763" y="76814"/>
                    </a:lnTo>
                    <a:close/>
                    <a:moveTo>
                      <a:pt x="30726" y="76814"/>
                    </a:moveTo>
                    <a:cubicBezTo>
                      <a:pt x="31629" y="76814"/>
                      <a:pt x="33437" y="77718"/>
                      <a:pt x="33437" y="79525"/>
                    </a:cubicBezTo>
                    <a:cubicBezTo>
                      <a:pt x="33437" y="80429"/>
                      <a:pt x="32533" y="82236"/>
                      <a:pt x="30726" y="82236"/>
                    </a:cubicBezTo>
                    <a:cubicBezTo>
                      <a:pt x="29822" y="82236"/>
                      <a:pt x="28015" y="81333"/>
                      <a:pt x="28015" y="79525"/>
                    </a:cubicBezTo>
                    <a:cubicBezTo>
                      <a:pt x="28015" y="77718"/>
                      <a:pt x="28918" y="76814"/>
                      <a:pt x="30726" y="76814"/>
                    </a:cubicBezTo>
                    <a:lnTo>
                      <a:pt x="30726" y="76814"/>
                    </a:lnTo>
                    <a:close/>
                    <a:moveTo>
                      <a:pt x="21689" y="76814"/>
                    </a:moveTo>
                    <a:cubicBezTo>
                      <a:pt x="22592" y="76814"/>
                      <a:pt x="24400" y="77718"/>
                      <a:pt x="24400" y="79525"/>
                    </a:cubicBezTo>
                    <a:cubicBezTo>
                      <a:pt x="24400" y="80429"/>
                      <a:pt x="23496" y="82236"/>
                      <a:pt x="21689" y="82236"/>
                    </a:cubicBezTo>
                    <a:cubicBezTo>
                      <a:pt x="19881" y="82236"/>
                      <a:pt x="18978" y="81333"/>
                      <a:pt x="18978" y="79525"/>
                    </a:cubicBezTo>
                    <a:cubicBezTo>
                      <a:pt x="18978" y="77718"/>
                      <a:pt x="19881" y="76814"/>
                      <a:pt x="21689" y="76814"/>
                    </a:cubicBezTo>
                    <a:lnTo>
                      <a:pt x="21689" y="76814"/>
                    </a:lnTo>
                    <a:close/>
                    <a:moveTo>
                      <a:pt x="44281" y="72296"/>
                    </a:moveTo>
                    <a:cubicBezTo>
                      <a:pt x="45185" y="72296"/>
                      <a:pt x="46992" y="73199"/>
                      <a:pt x="46992" y="75007"/>
                    </a:cubicBezTo>
                    <a:cubicBezTo>
                      <a:pt x="46992" y="75910"/>
                      <a:pt x="46088" y="77718"/>
                      <a:pt x="44281" y="77718"/>
                    </a:cubicBezTo>
                    <a:cubicBezTo>
                      <a:pt x="42474" y="77718"/>
                      <a:pt x="41570" y="76814"/>
                      <a:pt x="41570" y="75007"/>
                    </a:cubicBezTo>
                    <a:cubicBezTo>
                      <a:pt x="41570" y="73199"/>
                      <a:pt x="42474" y="72296"/>
                      <a:pt x="44281" y="72296"/>
                    </a:cubicBezTo>
                    <a:lnTo>
                      <a:pt x="44281" y="72296"/>
                    </a:lnTo>
                    <a:close/>
                    <a:moveTo>
                      <a:pt x="35244" y="72296"/>
                    </a:moveTo>
                    <a:cubicBezTo>
                      <a:pt x="36148" y="72296"/>
                      <a:pt x="37955" y="73199"/>
                      <a:pt x="37955" y="75007"/>
                    </a:cubicBezTo>
                    <a:cubicBezTo>
                      <a:pt x="37955" y="75910"/>
                      <a:pt x="37051" y="77718"/>
                      <a:pt x="35244" y="77718"/>
                    </a:cubicBezTo>
                    <a:cubicBezTo>
                      <a:pt x="33437" y="77718"/>
                      <a:pt x="32533" y="76814"/>
                      <a:pt x="32533" y="75007"/>
                    </a:cubicBezTo>
                    <a:cubicBezTo>
                      <a:pt x="32533" y="73199"/>
                      <a:pt x="33437" y="72296"/>
                      <a:pt x="35244" y="72296"/>
                    </a:cubicBezTo>
                    <a:lnTo>
                      <a:pt x="35244" y="72296"/>
                    </a:lnTo>
                    <a:close/>
                    <a:moveTo>
                      <a:pt x="26207" y="72296"/>
                    </a:moveTo>
                    <a:cubicBezTo>
                      <a:pt x="27111" y="72296"/>
                      <a:pt x="28918" y="73199"/>
                      <a:pt x="28918" y="75007"/>
                    </a:cubicBezTo>
                    <a:cubicBezTo>
                      <a:pt x="28918" y="75910"/>
                      <a:pt x="28015" y="77718"/>
                      <a:pt x="26207" y="77718"/>
                    </a:cubicBezTo>
                    <a:cubicBezTo>
                      <a:pt x="24400" y="77718"/>
                      <a:pt x="23496" y="76814"/>
                      <a:pt x="23496" y="75007"/>
                    </a:cubicBezTo>
                    <a:cubicBezTo>
                      <a:pt x="23496" y="73199"/>
                      <a:pt x="24400" y="72296"/>
                      <a:pt x="26207" y="72296"/>
                    </a:cubicBezTo>
                    <a:lnTo>
                      <a:pt x="26207" y="72296"/>
                    </a:lnTo>
                    <a:close/>
                    <a:moveTo>
                      <a:pt x="17170" y="72296"/>
                    </a:moveTo>
                    <a:cubicBezTo>
                      <a:pt x="18074" y="72296"/>
                      <a:pt x="19881" y="73199"/>
                      <a:pt x="19881" y="75007"/>
                    </a:cubicBezTo>
                    <a:cubicBezTo>
                      <a:pt x="19881" y="75910"/>
                      <a:pt x="18978" y="77718"/>
                      <a:pt x="17170" y="77718"/>
                    </a:cubicBezTo>
                    <a:cubicBezTo>
                      <a:pt x="15363" y="77718"/>
                      <a:pt x="14459" y="76814"/>
                      <a:pt x="14459" y="75007"/>
                    </a:cubicBezTo>
                    <a:cubicBezTo>
                      <a:pt x="14459" y="73199"/>
                      <a:pt x="15363" y="72296"/>
                      <a:pt x="17170" y="72296"/>
                    </a:cubicBezTo>
                    <a:lnTo>
                      <a:pt x="17170" y="72296"/>
                    </a:lnTo>
                    <a:close/>
                    <a:moveTo>
                      <a:pt x="48800" y="66873"/>
                    </a:moveTo>
                    <a:cubicBezTo>
                      <a:pt x="49703" y="66873"/>
                      <a:pt x="51511" y="67777"/>
                      <a:pt x="51511" y="69585"/>
                    </a:cubicBezTo>
                    <a:cubicBezTo>
                      <a:pt x="51511" y="70488"/>
                      <a:pt x="50607" y="72296"/>
                      <a:pt x="48800" y="72296"/>
                    </a:cubicBezTo>
                    <a:cubicBezTo>
                      <a:pt x="46992" y="72296"/>
                      <a:pt x="46088" y="71392"/>
                      <a:pt x="46088" y="69585"/>
                    </a:cubicBezTo>
                    <a:cubicBezTo>
                      <a:pt x="46088" y="67777"/>
                      <a:pt x="47896" y="66873"/>
                      <a:pt x="48800" y="66873"/>
                    </a:cubicBezTo>
                    <a:lnTo>
                      <a:pt x="48800" y="66873"/>
                    </a:lnTo>
                    <a:close/>
                    <a:moveTo>
                      <a:pt x="39763" y="66873"/>
                    </a:moveTo>
                    <a:cubicBezTo>
                      <a:pt x="40666" y="66873"/>
                      <a:pt x="42474" y="67777"/>
                      <a:pt x="42474" y="69585"/>
                    </a:cubicBezTo>
                    <a:cubicBezTo>
                      <a:pt x="42474" y="70488"/>
                      <a:pt x="41570" y="72296"/>
                      <a:pt x="39763" y="72296"/>
                    </a:cubicBezTo>
                    <a:cubicBezTo>
                      <a:pt x="37955" y="72296"/>
                      <a:pt x="37051" y="71392"/>
                      <a:pt x="37051" y="69585"/>
                    </a:cubicBezTo>
                    <a:cubicBezTo>
                      <a:pt x="37051" y="67777"/>
                      <a:pt x="37955" y="66873"/>
                      <a:pt x="39763" y="66873"/>
                    </a:cubicBezTo>
                    <a:lnTo>
                      <a:pt x="39763" y="66873"/>
                    </a:lnTo>
                    <a:close/>
                    <a:moveTo>
                      <a:pt x="30726" y="66873"/>
                    </a:moveTo>
                    <a:cubicBezTo>
                      <a:pt x="31629" y="66873"/>
                      <a:pt x="33437" y="67777"/>
                      <a:pt x="33437" y="69585"/>
                    </a:cubicBezTo>
                    <a:cubicBezTo>
                      <a:pt x="33437" y="70488"/>
                      <a:pt x="32533" y="72296"/>
                      <a:pt x="30726" y="72296"/>
                    </a:cubicBezTo>
                    <a:cubicBezTo>
                      <a:pt x="29822" y="72296"/>
                      <a:pt x="28015" y="71392"/>
                      <a:pt x="28015" y="69585"/>
                    </a:cubicBezTo>
                    <a:cubicBezTo>
                      <a:pt x="28015" y="67777"/>
                      <a:pt x="28918" y="66873"/>
                      <a:pt x="30726" y="66873"/>
                    </a:cubicBezTo>
                    <a:lnTo>
                      <a:pt x="30726" y="66873"/>
                    </a:lnTo>
                    <a:close/>
                    <a:moveTo>
                      <a:pt x="21689" y="66873"/>
                    </a:moveTo>
                    <a:cubicBezTo>
                      <a:pt x="22592" y="66873"/>
                      <a:pt x="24400" y="67777"/>
                      <a:pt x="24400" y="69585"/>
                    </a:cubicBezTo>
                    <a:cubicBezTo>
                      <a:pt x="24400" y="70488"/>
                      <a:pt x="23496" y="72296"/>
                      <a:pt x="21689" y="72296"/>
                    </a:cubicBezTo>
                    <a:cubicBezTo>
                      <a:pt x="19881" y="72296"/>
                      <a:pt x="18978" y="71392"/>
                      <a:pt x="18978" y="69585"/>
                    </a:cubicBezTo>
                    <a:cubicBezTo>
                      <a:pt x="18978" y="67777"/>
                      <a:pt x="19881" y="66873"/>
                      <a:pt x="21689" y="66873"/>
                    </a:cubicBezTo>
                    <a:lnTo>
                      <a:pt x="21689" y="66873"/>
                    </a:lnTo>
                    <a:close/>
                    <a:moveTo>
                      <a:pt x="62355" y="150917"/>
                    </a:moveTo>
                    <a:cubicBezTo>
                      <a:pt x="63259" y="150917"/>
                      <a:pt x="65066" y="151821"/>
                      <a:pt x="65066" y="153628"/>
                    </a:cubicBezTo>
                    <a:cubicBezTo>
                      <a:pt x="65066" y="154532"/>
                      <a:pt x="64162" y="156339"/>
                      <a:pt x="62355" y="156339"/>
                    </a:cubicBezTo>
                    <a:cubicBezTo>
                      <a:pt x="60548" y="156339"/>
                      <a:pt x="59644" y="155436"/>
                      <a:pt x="59644" y="153628"/>
                    </a:cubicBezTo>
                    <a:cubicBezTo>
                      <a:pt x="59644" y="151821"/>
                      <a:pt x="61451" y="150917"/>
                      <a:pt x="62355" y="150917"/>
                    </a:cubicBezTo>
                    <a:lnTo>
                      <a:pt x="62355" y="150917"/>
                    </a:lnTo>
                    <a:close/>
                    <a:moveTo>
                      <a:pt x="53318" y="150917"/>
                    </a:moveTo>
                    <a:cubicBezTo>
                      <a:pt x="54222" y="150917"/>
                      <a:pt x="56029" y="151821"/>
                      <a:pt x="56029" y="153628"/>
                    </a:cubicBezTo>
                    <a:cubicBezTo>
                      <a:pt x="56029" y="154532"/>
                      <a:pt x="55125" y="156339"/>
                      <a:pt x="53318" y="156339"/>
                    </a:cubicBezTo>
                    <a:cubicBezTo>
                      <a:pt x="51511" y="156339"/>
                      <a:pt x="50607" y="155436"/>
                      <a:pt x="50607" y="153628"/>
                    </a:cubicBezTo>
                    <a:cubicBezTo>
                      <a:pt x="50607" y="151821"/>
                      <a:pt x="52414" y="150917"/>
                      <a:pt x="53318" y="150917"/>
                    </a:cubicBezTo>
                    <a:lnTo>
                      <a:pt x="53318" y="150917"/>
                    </a:lnTo>
                    <a:close/>
                    <a:moveTo>
                      <a:pt x="44281" y="150917"/>
                    </a:moveTo>
                    <a:cubicBezTo>
                      <a:pt x="45185" y="150917"/>
                      <a:pt x="46992" y="151821"/>
                      <a:pt x="46992" y="153628"/>
                    </a:cubicBezTo>
                    <a:cubicBezTo>
                      <a:pt x="46992" y="154532"/>
                      <a:pt x="46088" y="156339"/>
                      <a:pt x="44281" y="156339"/>
                    </a:cubicBezTo>
                    <a:cubicBezTo>
                      <a:pt x="42474" y="156339"/>
                      <a:pt x="41570" y="155436"/>
                      <a:pt x="41570" y="153628"/>
                    </a:cubicBezTo>
                    <a:cubicBezTo>
                      <a:pt x="41570" y="151821"/>
                      <a:pt x="42474" y="150917"/>
                      <a:pt x="44281" y="150917"/>
                    </a:cubicBezTo>
                    <a:lnTo>
                      <a:pt x="44281" y="150917"/>
                    </a:lnTo>
                    <a:close/>
                    <a:moveTo>
                      <a:pt x="35244" y="150917"/>
                    </a:moveTo>
                    <a:cubicBezTo>
                      <a:pt x="36148" y="150917"/>
                      <a:pt x="37955" y="151821"/>
                      <a:pt x="37955" y="153628"/>
                    </a:cubicBezTo>
                    <a:cubicBezTo>
                      <a:pt x="37955" y="154532"/>
                      <a:pt x="37051" y="156339"/>
                      <a:pt x="35244" y="156339"/>
                    </a:cubicBezTo>
                    <a:cubicBezTo>
                      <a:pt x="33437" y="156339"/>
                      <a:pt x="32533" y="155436"/>
                      <a:pt x="32533" y="153628"/>
                    </a:cubicBezTo>
                    <a:cubicBezTo>
                      <a:pt x="32533" y="151821"/>
                      <a:pt x="33437" y="150917"/>
                      <a:pt x="35244" y="150917"/>
                    </a:cubicBezTo>
                    <a:lnTo>
                      <a:pt x="35244" y="150917"/>
                    </a:lnTo>
                    <a:close/>
                    <a:moveTo>
                      <a:pt x="26207" y="150917"/>
                    </a:moveTo>
                    <a:cubicBezTo>
                      <a:pt x="27111" y="150917"/>
                      <a:pt x="28918" y="151821"/>
                      <a:pt x="28918" y="153628"/>
                    </a:cubicBezTo>
                    <a:cubicBezTo>
                      <a:pt x="28918" y="154532"/>
                      <a:pt x="28015" y="156339"/>
                      <a:pt x="26207" y="156339"/>
                    </a:cubicBezTo>
                    <a:cubicBezTo>
                      <a:pt x="24400" y="156339"/>
                      <a:pt x="23496" y="155436"/>
                      <a:pt x="23496" y="153628"/>
                    </a:cubicBezTo>
                    <a:cubicBezTo>
                      <a:pt x="23496" y="151821"/>
                      <a:pt x="24400" y="150917"/>
                      <a:pt x="26207" y="150917"/>
                    </a:cubicBezTo>
                    <a:lnTo>
                      <a:pt x="26207" y="150917"/>
                    </a:lnTo>
                    <a:close/>
                    <a:moveTo>
                      <a:pt x="17170" y="150917"/>
                    </a:moveTo>
                    <a:cubicBezTo>
                      <a:pt x="18074" y="150917"/>
                      <a:pt x="19881" y="151821"/>
                      <a:pt x="19881" y="153628"/>
                    </a:cubicBezTo>
                    <a:cubicBezTo>
                      <a:pt x="19881" y="154532"/>
                      <a:pt x="18978" y="156339"/>
                      <a:pt x="17170" y="156339"/>
                    </a:cubicBezTo>
                    <a:cubicBezTo>
                      <a:pt x="15363" y="156339"/>
                      <a:pt x="14459" y="155436"/>
                      <a:pt x="14459" y="153628"/>
                    </a:cubicBezTo>
                    <a:cubicBezTo>
                      <a:pt x="14459" y="151821"/>
                      <a:pt x="15363" y="150917"/>
                      <a:pt x="17170" y="150917"/>
                    </a:cubicBezTo>
                    <a:lnTo>
                      <a:pt x="17170" y="150917"/>
                    </a:lnTo>
                    <a:close/>
                    <a:moveTo>
                      <a:pt x="7230" y="150917"/>
                    </a:moveTo>
                    <a:cubicBezTo>
                      <a:pt x="8133" y="150917"/>
                      <a:pt x="9941" y="151821"/>
                      <a:pt x="9941" y="153628"/>
                    </a:cubicBezTo>
                    <a:cubicBezTo>
                      <a:pt x="9941" y="154532"/>
                      <a:pt x="9037" y="156339"/>
                      <a:pt x="7230" y="156339"/>
                    </a:cubicBezTo>
                    <a:cubicBezTo>
                      <a:pt x="5422" y="156339"/>
                      <a:pt x="4518" y="155436"/>
                      <a:pt x="4518" y="153628"/>
                    </a:cubicBezTo>
                    <a:cubicBezTo>
                      <a:pt x="5422" y="151821"/>
                      <a:pt x="6326" y="150917"/>
                      <a:pt x="7230" y="150917"/>
                    </a:cubicBezTo>
                    <a:lnTo>
                      <a:pt x="7230" y="150917"/>
                    </a:lnTo>
                    <a:close/>
                    <a:moveTo>
                      <a:pt x="57837" y="145495"/>
                    </a:moveTo>
                    <a:cubicBezTo>
                      <a:pt x="58740" y="145495"/>
                      <a:pt x="60548" y="146399"/>
                      <a:pt x="60548" y="148206"/>
                    </a:cubicBezTo>
                    <a:cubicBezTo>
                      <a:pt x="60548" y="149110"/>
                      <a:pt x="59644" y="150917"/>
                      <a:pt x="57837" y="150917"/>
                    </a:cubicBezTo>
                    <a:cubicBezTo>
                      <a:pt x="56933" y="150917"/>
                      <a:pt x="55125" y="150013"/>
                      <a:pt x="55125" y="148206"/>
                    </a:cubicBezTo>
                    <a:cubicBezTo>
                      <a:pt x="55125" y="147302"/>
                      <a:pt x="56933" y="145495"/>
                      <a:pt x="57837" y="145495"/>
                    </a:cubicBezTo>
                    <a:lnTo>
                      <a:pt x="57837" y="145495"/>
                    </a:lnTo>
                    <a:close/>
                    <a:moveTo>
                      <a:pt x="48800" y="145495"/>
                    </a:moveTo>
                    <a:cubicBezTo>
                      <a:pt x="49703" y="145495"/>
                      <a:pt x="51511" y="146399"/>
                      <a:pt x="51511" y="148206"/>
                    </a:cubicBezTo>
                    <a:cubicBezTo>
                      <a:pt x="51511" y="149110"/>
                      <a:pt x="50607" y="150917"/>
                      <a:pt x="48800" y="150917"/>
                    </a:cubicBezTo>
                    <a:cubicBezTo>
                      <a:pt x="46992" y="150917"/>
                      <a:pt x="46088" y="150013"/>
                      <a:pt x="46088" y="148206"/>
                    </a:cubicBezTo>
                    <a:cubicBezTo>
                      <a:pt x="46088" y="147302"/>
                      <a:pt x="47896" y="145495"/>
                      <a:pt x="48800" y="145495"/>
                    </a:cubicBezTo>
                    <a:lnTo>
                      <a:pt x="48800" y="145495"/>
                    </a:lnTo>
                    <a:close/>
                    <a:moveTo>
                      <a:pt x="39763" y="145495"/>
                    </a:moveTo>
                    <a:cubicBezTo>
                      <a:pt x="40666" y="145495"/>
                      <a:pt x="42474" y="146399"/>
                      <a:pt x="42474" y="148206"/>
                    </a:cubicBezTo>
                    <a:cubicBezTo>
                      <a:pt x="42474" y="149110"/>
                      <a:pt x="41570" y="150917"/>
                      <a:pt x="39763" y="150917"/>
                    </a:cubicBezTo>
                    <a:cubicBezTo>
                      <a:pt x="37955" y="150917"/>
                      <a:pt x="37051" y="150013"/>
                      <a:pt x="37051" y="148206"/>
                    </a:cubicBezTo>
                    <a:cubicBezTo>
                      <a:pt x="37051" y="147302"/>
                      <a:pt x="37955" y="145495"/>
                      <a:pt x="39763" y="145495"/>
                    </a:cubicBezTo>
                    <a:lnTo>
                      <a:pt x="39763" y="145495"/>
                    </a:lnTo>
                    <a:close/>
                    <a:moveTo>
                      <a:pt x="30726" y="145495"/>
                    </a:moveTo>
                    <a:cubicBezTo>
                      <a:pt x="31629" y="145495"/>
                      <a:pt x="33437" y="146399"/>
                      <a:pt x="33437" y="148206"/>
                    </a:cubicBezTo>
                    <a:cubicBezTo>
                      <a:pt x="33437" y="149110"/>
                      <a:pt x="32533" y="150917"/>
                      <a:pt x="30726" y="150917"/>
                    </a:cubicBezTo>
                    <a:cubicBezTo>
                      <a:pt x="29822" y="150917"/>
                      <a:pt x="28015" y="150013"/>
                      <a:pt x="28015" y="148206"/>
                    </a:cubicBezTo>
                    <a:cubicBezTo>
                      <a:pt x="28015" y="147302"/>
                      <a:pt x="28918" y="145495"/>
                      <a:pt x="30726" y="145495"/>
                    </a:cubicBezTo>
                    <a:lnTo>
                      <a:pt x="30726" y="145495"/>
                    </a:lnTo>
                    <a:close/>
                    <a:moveTo>
                      <a:pt x="21689" y="145495"/>
                    </a:moveTo>
                    <a:cubicBezTo>
                      <a:pt x="22592" y="145495"/>
                      <a:pt x="24400" y="146399"/>
                      <a:pt x="24400" y="148206"/>
                    </a:cubicBezTo>
                    <a:cubicBezTo>
                      <a:pt x="24400" y="149110"/>
                      <a:pt x="23496" y="150917"/>
                      <a:pt x="21689" y="150917"/>
                    </a:cubicBezTo>
                    <a:cubicBezTo>
                      <a:pt x="19881" y="150917"/>
                      <a:pt x="18978" y="150013"/>
                      <a:pt x="18978" y="148206"/>
                    </a:cubicBezTo>
                    <a:cubicBezTo>
                      <a:pt x="18978" y="147302"/>
                      <a:pt x="19881" y="145495"/>
                      <a:pt x="21689" y="145495"/>
                    </a:cubicBezTo>
                    <a:lnTo>
                      <a:pt x="21689" y="145495"/>
                    </a:lnTo>
                    <a:close/>
                    <a:moveTo>
                      <a:pt x="12652" y="145495"/>
                    </a:moveTo>
                    <a:cubicBezTo>
                      <a:pt x="13555" y="145495"/>
                      <a:pt x="15363" y="146399"/>
                      <a:pt x="15363" y="148206"/>
                    </a:cubicBezTo>
                    <a:cubicBezTo>
                      <a:pt x="15363" y="149110"/>
                      <a:pt x="14459" y="150917"/>
                      <a:pt x="12652" y="150917"/>
                    </a:cubicBezTo>
                    <a:cubicBezTo>
                      <a:pt x="10844" y="150917"/>
                      <a:pt x="9941" y="150013"/>
                      <a:pt x="9941" y="148206"/>
                    </a:cubicBezTo>
                    <a:cubicBezTo>
                      <a:pt x="9941" y="147302"/>
                      <a:pt x="10844" y="145495"/>
                      <a:pt x="12652" y="145495"/>
                    </a:cubicBezTo>
                    <a:lnTo>
                      <a:pt x="12652" y="145495"/>
                    </a:lnTo>
                    <a:close/>
                    <a:moveTo>
                      <a:pt x="62355" y="140976"/>
                    </a:moveTo>
                    <a:cubicBezTo>
                      <a:pt x="63259" y="140976"/>
                      <a:pt x="65066" y="141880"/>
                      <a:pt x="65066" y="143688"/>
                    </a:cubicBezTo>
                    <a:cubicBezTo>
                      <a:pt x="65066" y="144591"/>
                      <a:pt x="64162" y="146399"/>
                      <a:pt x="62355" y="146399"/>
                    </a:cubicBezTo>
                    <a:cubicBezTo>
                      <a:pt x="60548" y="146399"/>
                      <a:pt x="59644" y="145495"/>
                      <a:pt x="59644" y="143688"/>
                    </a:cubicBezTo>
                    <a:cubicBezTo>
                      <a:pt x="59644" y="141880"/>
                      <a:pt x="61451" y="140976"/>
                      <a:pt x="62355" y="140976"/>
                    </a:cubicBezTo>
                    <a:lnTo>
                      <a:pt x="62355" y="140976"/>
                    </a:lnTo>
                    <a:close/>
                    <a:moveTo>
                      <a:pt x="53318" y="140976"/>
                    </a:moveTo>
                    <a:cubicBezTo>
                      <a:pt x="54222" y="140976"/>
                      <a:pt x="56029" y="141880"/>
                      <a:pt x="56029" y="143688"/>
                    </a:cubicBezTo>
                    <a:cubicBezTo>
                      <a:pt x="56029" y="144591"/>
                      <a:pt x="55125" y="146399"/>
                      <a:pt x="53318" y="146399"/>
                    </a:cubicBezTo>
                    <a:cubicBezTo>
                      <a:pt x="51511" y="146399"/>
                      <a:pt x="50607" y="145495"/>
                      <a:pt x="50607" y="143688"/>
                    </a:cubicBezTo>
                    <a:cubicBezTo>
                      <a:pt x="50607" y="141880"/>
                      <a:pt x="52414" y="140976"/>
                      <a:pt x="53318" y="140976"/>
                    </a:cubicBezTo>
                    <a:lnTo>
                      <a:pt x="53318" y="140976"/>
                    </a:lnTo>
                    <a:close/>
                    <a:moveTo>
                      <a:pt x="44281" y="140976"/>
                    </a:moveTo>
                    <a:cubicBezTo>
                      <a:pt x="45185" y="140976"/>
                      <a:pt x="46992" y="141880"/>
                      <a:pt x="46992" y="143688"/>
                    </a:cubicBezTo>
                    <a:cubicBezTo>
                      <a:pt x="46992" y="144591"/>
                      <a:pt x="46088" y="146399"/>
                      <a:pt x="44281" y="146399"/>
                    </a:cubicBezTo>
                    <a:cubicBezTo>
                      <a:pt x="42474" y="146399"/>
                      <a:pt x="41570" y="145495"/>
                      <a:pt x="41570" y="143688"/>
                    </a:cubicBezTo>
                    <a:cubicBezTo>
                      <a:pt x="41570" y="141880"/>
                      <a:pt x="42474" y="140976"/>
                      <a:pt x="44281" y="140976"/>
                    </a:cubicBezTo>
                    <a:lnTo>
                      <a:pt x="44281" y="140976"/>
                    </a:lnTo>
                    <a:close/>
                    <a:moveTo>
                      <a:pt x="35244" y="140976"/>
                    </a:moveTo>
                    <a:cubicBezTo>
                      <a:pt x="36148" y="140976"/>
                      <a:pt x="37955" y="141880"/>
                      <a:pt x="37955" y="143688"/>
                    </a:cubicBezTo>
                    <a:cubicBezTo>
                      <a:pt x="37955" y="144591"/>
                      <a:pt x="37051" y="146399"/>
                      <a:pt x="35244" y="146399"/>
                    </a:cubicBezTo>
                    <a:cubicBezTo>
                      <a:pt x="33437" y="146399"/>
                      <a:pt x="32533" y="145495"/>
                      <a:pt x="32533" y="143688"/>
                    </a:cubicBezTo>
                    <a:cubicBezTo>
                      <a:pt x="32533" y="141880"/>
                      <a:pt x="33437" y="140976"/>
                      <a:pt x="35244" y="140976"/>
                    </a:cubicBezTo>
                    <a:lnTo>
                      <a:pt x="35244" y="140976"/>
                    </a:lnTo>
                    <a:close/>
                    <a:moveTo>
                      <a:pt x="26207" y="140976"/>
                    </a:moveTo>
                    <a:cubicBezTo>
                      <a:pt x="27111" y="140976"/>
                      <a:pt x="28918" y="141880"/>
                      <a:pt x="28918" y="143688"/>
                    </a:cubicBezTo>
                    <a:cubicBezTo>
                      <a:pt x="28918" y="144591"/>
                      <a:pt x="28015" y="146399"/>
                      <a:pt x="26207" y="146399"/>
                    </a:cubicBezTo>
                    <a:cubicBezTo>
                      <a:pt x="24400" y="146399"/>
                      <a:pt x="23496" y="145495"/>
                      <a:pt x="23496" y="143688"/>
                    </a:cubicBezTo>
                    <a:cubicBezTo>
                      <a:pt x="23496" y="141880"/>
                      <a:pt x="24400" y="140976"/>
                      <a:pt x="26207" y="140976"/>
                    </a:cubicBezTo>
                    <a:lnTo>
                      <a:pt x="26207" y="140976"/>
                    </a:lnTo>
                    <a:close/>
                    <a:moveTo>
                      <a:pt x="17170" y="140976"/>
                    </a:moveTo>
                    <a:cubicBezTo>
                      <a:pt x="18074" y="140976"/>
                      <a:pt x="19881" y="141880"/>
                      <a:pt x="19881" y="143688"/>
                    </a:cubicBezTo>
                    <a:cubicBezTo>
                      <a:pt x="19881" y="144591"/>
                      <a:pt x="18978" y="146399"/>
                      <a:pt x="17170" y="146399"/>
                    </a:cubicBezTo>
                    <a:cubicBezTo>
                      <a:pt x="15363" y="146399"/>
                      <a:pt x="14459" y="145495"/>
                      <a:pt x="14459" y="143688"/>
                    </a:cubicBezTo>
                    <a:cubicBezTo>
                      <a:pt x="14459" y="141880"/>
                      <a:pt x="15363" y="140976"/>
                      <a:pt x="17170" y="140976"/>
                    </a:cubicBezTo>
                    <a:lnTo>
                      <a:pt x="17170" y="140976"/>
                    </a:lnTo>
                    <a:close/>
                    <a:moveTo>
                      <a:pt x="7230" y="140976"/>
                    </a:moveTo>
                    <a:cubicBezTo>
                      <a:pt x="8133" y="140976"/>
                      <a:pt x="9941" y="141880"/>
                      <a:pt x="9941" y="143688"/>
                    </a:cubicBezTo>
                    <a:cubicBezTo>
                      <a:pt x="9941" y="144591"/>
                      <a:pt x="9037" y="146399"/>
                      <a:pt x="7230" y="146399"/>
                    </a:cubicBezTo>
                    <a:cubicBezTo>
                      <a:pt x="5422" y="146399"/>
                      <a:pt x="4518" y="145495"/>
                      <a:pt x="4518" y="143688"/>
                    </a:cubicBezTo>
                    <a:cubicBezTo>
                      <a:pt x="5422" y="141880"/>
                      <a:pt x="6326" y="140976"/>
                      <a:pt x="7230" y="140976"/>
                    </a:cubicBezTo>
                    <a:lnTo>
                      <a:pt x="7230" y="140976"/>
                    </a:lnTo>
                    <a:close/>
                    <a:moveTo>
                      <a:pt x="57837" y="135554"/>
                    </a:moveTo>
                    <a:cubicBezTo>
                      <a:pt x="58740" y="135554"/>
                      <a:pt x="60548" y="136458"/>
                      <a:pt x="60548" y="138265"/>
                    </a:cubicBezTo>
                    <a:cubicBezTo>
                      <a:pt x="60548" y="139169"/>
                      <a:pt x="59644" y="140976"/>
                      <a:pt x="57837" y="140976"/>
                    </a:cubicBezTo>
                    <a:cubicBezTo>
                      <a:pt x="56933" y="140976"/>
                      <a:pt x="55125" y="140073"/>
                      <a:pt x="55125" y="138265"/>
                    </a:cubicBezTo>
                    <a:cubicBezTo>
                      <a:pt x="55125" y="137362"/>
                      <a:pt x="56933" y="135554"/>
                      <a:pt x="57837" y="135554"/>
                    </a:cubicBezTo>
                    <a:lnTo>
                      <a:pt x="57837" y="135554"/>
                    </a:lnTo>
                    <a:close/>
                    <a:moveTo>
                      <a:pt x="48800" y="135554"/>
                    </a:moveTo>
                    <a:cubicBezTo>
                      <a:pt x="49703" y="135554"/>
                      <a:pt x="51511" y="136458"/>
                      <a:pt x="51511" y="138265"/>
                    </a:cubicBezTo>
                    <a:cubicBezTo>
                      <a:pt x="51511" y="139169"/>
                      <a:pt x="50607" y="140976"/>
                      <a:pt x="48800" y="140976"/>
                    </a:cubicBezTo>
                    <a:cubicBezTo>
                      <a:pt x="46992" y="140976"/>
                      <a:pt x="46088" y="140073"/>
                      <a:pt x="46088" y="138265"/>
                    </a:cubicBezTo>
                    <a:cubicBezTo>
                      <a:pt x="46088" y="137362"/>
                      <a:pt x="47896" y="135554"/>
                      <a:pt x="48800" y="135554"/>
                    </a:cubicBezTo>
                    <a:lnTo>
                      <a:pt x="48800" y="135554"/>
                    </a:lnTo>
                    <a:close/>
                    <a:moveTo>
                      <a:pt x="39763" y="135554"/>
                    </a:moveTo>
                    <a:cubicBezTo>
                      <a:pt x="40666" y="135554"/>
                      <a:pt x="42474" y="136458"/>
                      <a:pt x="42474" y="138265"/>
                    </a:cubicBezTo>
                    <a:cubicBezTo>
                      <a:pt x="42474" y="139169"/>
                      <a:pt x="41570" y="140976"/>
                      <a:pt x="39763" y="140976"/>
                    </a:cubicBezTo>
                    <a:cubicBezTo>
                      <a:pt x="37955" y="140976"/>
                      <a:pt x="37051" y="140073"/>
                      <a:pt x="37051" y="138265"/>
                    </a:cubicBezTo>
                    <a:cubicBezTo>
                      <a:pt x="37051" y="137362"/>
                      <a:pt x="37955" y="135554"/>
                      <a:pt x="39763" y="135554"/>
                    </a:cubicBezTo>
                    <a:lnTo>
                      <a:pt x="39763" y="135554"/>
                    </a:lnTo>
                    <a:close/>
                    <a:moveTo>
                      <a:pt x="30726" y="135554"/>
                    </a:moveTo>
                    <a:cubicBezTo>
                      <a:pt x="31629" y="135554"/>
                      <a:pt x="33437" y="136458"/>
                      <a:pt x="33437" y="138265"/>
                    </a:cubicBezTo>
                    <a:cubicBezTo>
                      <a:pt x="33437" y="139169"/>
                      <a:pt x="32533" y="140976"/>
                      <a:pt x="30726" y="140976"/>
                    </a:cubicBezTo>
                    <a:cubicBezTo>
                      <a:pt x="29822" y="140976"/>
                      <a:pt x="28015" y="140073"/>
                      <a:pt x="28015" y="138265"/>
                    </a:cubicBezTo>
                    <a:cubicBezTo>
                      <a:pt x="28015" y="137362"/>
                      <a:pt x="28918" y="135554"/>
                      <a:pt x="30726" y="135554"/>
                    </a:cubicBezTo>
                    <a:lnTo>
                      <a:pt x="30726" y="135554"/>
                    </a:lnTo>
                    <a:close/>
                    <a:moveTo>
                      <a:pt x="21689" y="135554"/>
                    </a:moveTo>
                    <a:cubicBezTo>
                      <a:pt x="22592" y="135554"/>
                      <a:pt x="24400" y="136458"/>
                      <a:pt x="24400" y="138265"/>
                    </a:cubicBezTo>
                    <a:cubicBezTo>
                      <a:pt x="24400" y="139169"/>
                      <a:pt x="23496" y="140976"/>
                      <a:pt x="21689" y="140976"/>
                    </a:cubicBezTo>
                    <a:cubicBezTo>
                      <a:pt x="19881" y="140976"/>
                      <a:pt x="18978" y="140073"/>
                      <a:pt x="18978" y="138265"/>
                    </a:cubicBezTo>
                    <a:cubicBezTo>
                      <a:pt x="18978" y="137362"/>
                      <a:pt x="19881" y="135554"/>
                      <a:pt x="21689" y="135554"/>
                    </a:cubicBezTo>
                    <a:lnTo>
                      <a:pt x="21689" y="135554"/>
                    </a:lnTo>
                    <a:close/>
                    <a:moveTo>
                      <a:pt x="12652" y="135554"/>
                    </a:moveTo>
                    <a:cubicBezTo>
                      <a:pt x="13555" y="135554"/>
                      <a:pt x="15363" y="136458"/>
                      <a:pt x="15363" y="138265"/>
                    </a:cubicBezTo>
                    <a:cubicBezTo>
                      <a:pt x="15363" y="139169"/>
                      <a:pt x="14459" y="140976"/>
                      <a:pt x="12652" y="140976"/>
                    </a:cubicBezTo>
                    <a:cubicBezTo>
                      <a:pt x="10844" y="140976"/>
                      <a:pt x="9941" y="140073"/>
                      <a:pt x="9941" y="138265"/>
                    </a:cubicBezTo>
                    <a:cubicBezTo>
                      <a:pt x="9941" y="137362"/>
                      <a:pt x="10844" y="135554"/>
                      <a:pt x="12652" y="135554"/>
                    </a:cubicBezTo>
                    <a:lnTo>
                      <a:pt x="12652" y="135554"/>
                    </a:lnTo>
                    <a:close/>
                    <a:moveTo>
                      <a:pt x="62355" y="131036"/>
                    </a:moveTo>
                    <a:cubicBezTo>
                      <a:pt x="63259" y="131036"/>
                      <a:pt x="65066" y="131940"/>
                      <a:pt x="65066" y="133747"/>
                    </a:cubicBezTo>
                    <a:cubicBezTo>
                      <a:pt x="65066" y="134651"/>
                      <a:pt x="64162" y="136458"/>
                      <a:pt x="62355" y="136458"/>
                    </a:cubicBezTo>
                    <a:cubicBezTo>
                      <a:pt x="60548" y="136458"/>
                      <a:pt x="59644" y="135554"/>
                      <a:pt x="59644" y="133747"/>
                    </a:cubicBezTo>
                    <a:cubicBezTo>
                      <a:pt x="59644" y="132843"/>
                      <a:pt x="61451" y="131036"/>
                      <a:pt x="62355" y="131036"/>
                    </a:cubicBezTo>
                    <a:lnTo>
                      <a:pt x="62355" y="131036"/>
                    </a:lnTo>
                    <a:close/>
                    <a:moveTo>
                      <a:pt x="53318" y="131036"/>
                    </a:moveTo>
                    <a:cubicBezTo>
                      <a:pt x="54222" y="131036"/>
                      <a:pt x="56029" y="131940"/>
                      <a:pt x="56029" y="133747"/>
                    </a:cubicBezTo>
                    <a:cubicBezTo>
                      <a:pt x="56029" y="134651"/>
                      <a:pt x="55125" y="136458"/>
                      <a:pt x="53318" y="136458"/>
                    </a:cubicBezTo>
                    <a:cubicBezTo>
                      <a:pt x="51511" y="136458"/>
                      <a:pt x="50607" y="135554"/>
                      <a:pt x="50607" y="133747"/>
                    </a:cubicBezTo>
                    <a:cubicBezTo>
                      <a:pt x="50607" y="132843"/>
                      <a:pt x="52414" y="131036"/>
                      <a:pt x="53318" y="131036"/>
                    </a:cubicBezTo>
                    <a:lnTo>
                      <a:pt x="53318" y="131036"/>
                    </a:lnTo>
                    <a:close/>
                    <a:moveTo>
                      <a:pt x="44281" y="131036"/>
                    </a:moveTo>
                    <a:cubicBezTo>
                      <a:pt x="45185" y="131036"/>
                      <a:pt x="46992" y="131940"/>
                      <a:pt x="46992" y="133747"/>
                    </a:cubicBezTo>
                    <a:cubicBezTo>
                      <a:pt x="46992" y="134651"/>
                      <a:pt x="46088" y="136458"/>
                      <a:pt x="44281" y="136458"/>
                    </a:cubicBezTo>
                    <a:cubicBezTo>
                      <a:pt x="42474" y="136458"/>
                      <a:pt x="41570" y="135554"/>
                      <a:pt x="41570" y="133747"/>
                    </a:cubicBezTo>
                    <a:cubicBezTo>
                      <a:pt x="41570" y="132843"/>
                      <a:pt x="42474" y="131036"/>
                      <a:pt x="44281" y="131036"/>
                    </a:cubicBezTo>
                    <a:lnTo>
                      <a:pt x="44281" y="131036"/>
                    </a:lnTo>
                    <a:close/>
                    <a:moveTo>
                      <a:pt x="35244" y="131036"/>
                    </a:moveTo>
                    <a:cubicBezTo>
                      <a:pt x="36148" y="131036"/>
                      <a:pt x="37955" y="131940"/>
                      <a:pt x="37955" y="133747"/>
                    </a:cubicBezTo>
                    <a:cubicBezTo>
                      <a:pt x="37955" y="134651"/>
                      <a:pt x="37051" y="136458"/>
                      <a:pt x="35244" y="136458"/>
                    </a:cubicBezTo>
                    <a:cubicBezTo>
                      <a:pt x="33437" y="136458"/>
                      <a:pt x="32533" y="135554"/>
                      <a:pt x="32533" y="133747"/>
                    </a:cubicBezTo>
                    <a:cubicBezTo>
                      <a:pt x="32533" y="132843"/>
                      <a:pt x="33437" y="131036"/>
                      <a:pt x="35244" y="131036"/>
                    </a:cubicBezTo>
                    <a:lnTo>
                      <a:pt x="35244" y="131036"/>
                    </a:lnTo>
                    <a:close/>
                    <a:moveTo>
                      <a:pt x="26207" y="131036"/>
                    </a:moveTo>
                    <a:cubicBezTo>
                      <a:pt x="27111" y="131036"/>
                      <a:pt x="28918" y="131940"/>
                      <a:pt x="28918" y="133747"/>
                    </a:cubicBezTo>
                    <a:cubicBezTo>
                      <a:pt x="28918" y="134651"/>
                      <a:pt x="28015" y="136458"/>
                      <a:pt x="26207" y="136458"/>
                    </a:cubicBezTo>
                    <a:cubicBezTo>
                      <a:pt x="24400" y="136458"/>
                      <a:pt x="23496" y="135554"/>
                      <a:pt x="23496" y="133747"/>
                    </a:cubicBezTo>
                    <a:cubicBezTo>
                      <a:pt x="23496" y="132843"/>
                      <a:pt x="24400" y="131036"/>
                      <a:pt x="26207" y="131036"/>
                    </a:cubicBezTo>
                    <a:lnTo>
                      <a:pt x="26207" y="131036"/>
                    </a:lnTo>
                    <a:close/>
                    <a:moveTo>
                      <a:pt x="17170" y="131036"/>
                    </a:moveTo>
                    <a:cubicBezTo>
                      <a:pt x="18074" y="131036"/>
                      <a:pt x="19881" y="131940"/>
                      <a:pt x="19881" y="133747"/>
                    </a:cubicBezTo>
                    <a:cubicBezTo>
                      <a:pt x="19881" y="134651"/>
                      <a:pt x="18978" y="136458"/>
                      <a:pt x="17170" y="136458"/>
                    </a:cubicBezTo>
                    <a:cubicBezTo>
                      <a:pt x="15363" y="136458"/>
                      <a:pt x="14459" y="135554"/>
                      <a:pt x="14459" y="133747"/>
                    </a:cubicBezTo>
                    <a:cubicBezTo>
                      <a:pt x="14459" y="132843"/>
                      <a:pt x="15363" y="131036"/>
                      <a:pt x="17170" y="131036"/>
                    </a:cubicBezTo>
                    <a:lnTo>
                      <a:pt x="17170" y="131036"/>
                    </a:lnTo>
                    <a:close/>
                    <a:moveTo>
                      <a:pt x="7230" y="131036"/>
                    </a:moveTo>
                    <a:cubicBezTo>
                      <a:pt x="8133" y="131036"/>
                      <a:pt x="9941" y="131940"/>
                      <a:pt x="9941" y="133747"/>
                    </a:cubicBezTo>
                    <a:cubicBezTo>
                      <a:pt x="9941" y="134651"/>
                      <a:pt x="9037" y="136458"/>
                      <a:pt x="7230" y="136458"/>
                    </a:cubicBezTo>
                    <a:cubicBezTo>
                      <a:pt x="5422" y="136458"/>
                      <a:pt x="4518" y="135554"/>
                      <a:pt x="4518" y="133747"/>
                    </a:cubicBezTo>
                    <a:cubicBezTo>
                      <a:pt x="5422" y="132843"/>
                      <a:pt x="6326" y="131036"/>
                      <a:pt x="7230" y="131036"/>
                    </a:cubicBezTo>
                    <a:lnTo>
                      <a:pt x="7230" y="131036"/>
                    </a:lnTo>
                    <a:close/>
                    <a:moveTo>
                      <a:pt x="57837" y="126517"/>
                    </a:moveTo>
                    <a:cubicBezTo>
                      <a:pt x="58740" y="126517"/>
                      <a:pt x="60548" y="127421"/>
                      <a:pt x="60548" y="129228"/>
                    </a:cubicBezTo>
                    <a:cubicBezTo>
                      <a:pt x="60548" y="130132"/>
                      <a:pt x="59644" y="131940"/>
                      <a:pt x="57837" y="131940"/>
                    </a:cubicBezTo>
                    <a:cubicBezTo>
                      <a:pt x="56933" y="131940"/>
                      <a:pt x="55125" y="131036"/>
                      <a:pt x="55125" y="129228"/>
                    </a:cubicBezTo>
                    <a:cubicBezTo>
                      <a:pt x="55125" y="127421"/>
                      <a:pt x="56933" y="126517"/>
                      <a:pt x="57837" y="126517"/>
                    </a:cubicBezTo>
                    <a:lnTo>
                      <a:pt x="57837" y="126517"/>
                    </a:lnTo>
                    <a:close/>
                    <a:moveTo>
                      <a:pt x="48800" y="126517"/>
                    </a:moveTo>
                    <a:cubicBezTo>
                      <a:pt x="49703" y="126517"/>
                      <a:pt x="51511" y="127421"/>
                      <a:pt x="51511" y="129228"/>
                    </a:cubicBezTo>
                    <a:cubicBezTo>
                      <a:pt x="51511" y="130132"/>
                      <a:pt x="50607" y="131940"/>
                      <a:pt x="48800" y="131940"/>
                    </a:cubicBezTo>
                    <a:cubicBezTo>
                      <a:pt x="46992" y="131940"/>
                      <a:pt x="46088" y="131036"/>
                      <a:pt x="46088" y="129228"/>
                    </a:cubicBezTo>
                    <a:cubicBezTo>
                      <a:pt x="46088" y="127421"/>
                      <a:pt x="47896" y="126517"/>
                      <a:pt x="48800" y="126517"/>
                    </a:cubicBezTo>
                    <a:lnTo>
                      <a:pt x="48800" y="126517"/>
                    </a:lnTo>
                    <a:close/>
                    <a:moveTo>
                      <a:pt x="39763" y="126517"/>
                    </a:moveTo>
                    <a:cubicBezTo>
                      <a:pt x="40666" y="126517"/>
                      <a:pt x="42474" y="127421"/>
                      <a:pt x="42474" y="129228"/>
                    </a:cubicBezTo>
                    <a:cubicBezTo>
                      <a:pt x="42474" y="130132"/>
                      <a:pt x="41570" y="131940"/>
                      <a:pt x="39763" y="131940"/>
                    </a:cubicBezTo>
                    <a:cubicBezTo>
                      <a:pt x="37955" y="131940"/>
                      <a:pt x="37051" y="131036"/>
                      <a:pt x="37051" y="129228"/>
                    </a:cubicBezTo>
                    <a:cubicBezTo>
                      <a:pt x="37051" y="127421"/>
                      <a:pt x="37955" y="126517"/>
                      <a:pt x="39763" y="126517"/>
                    </a:cubicBezTo>
                    <a:lnTo>
                      <a:pt x="39763" y="126517"/>
                    </a:lnTo>
                    <a:close/>
                    <a:moveTo>
                      <a:pt x="30726" y="126517"/>
                    </a:moveTo>
                    <a:cubicBezTo>
                      <a:pt x="31629" y="126517"/>
                      <a:pt x="33437" y="127421"/>
                      <a:pt x="33437" y="129228"/>
                    </a:cubicBezTo>
                    <a:cubicBezTo>
                      <a:pt x="33437" y="130132"/>
                      <a:pt x="32533" y="131940"/>
                      <a:pt x="30726" y="131940"/>
                    </a:cubicBezTo>
                    <a:cubicBezTo>
                      <a:pt x="29822" y="131940"/>
                      <a:pt x="28015" y="131036"/>
                      <a:pt x="28015" y="129228"/>
                    </a:cubicBezTo>
                    <a:cubicBezTo>
                      <a:pt x="28015" y="127421"/>
                      <a:pt x="28918" y="126517"/>
                      <a:pt x="30726" y="126517"/>
                    </a:cubicBezTo>
                    <a:lnTo>
                      <a:pt x="30726" y="126517"/>
                    </a:lnTo>
                    <a:close/>
                    <a:moveTo>
                      <a:pt x="21689" y="126517"/>
                    </a:moveTo>
                    <a:cubicBezTo>
                      <a:pt x="22592" y="126517"/>
                      <a:pt x="24400" y="127421"/>
                      <a:pt x="24400" y="129228"/>
                    </a:cubicBezTo>
                    <a:cubicBezTo>
                      <a:pt x="24400" y="130132"/>
                      <a:pt x="23496" y="131940"/>
                      <a:pt x="21689" y="131940"/>
                    </a:cubicBezTo>
                    <a:cubicBezTo>
                      <a:pt x="19881" y="131940"/>
                      <a:pt x="18978" y="131036"/>
                      <a:pt x="18978" y="129228"/>
                    </a:cubicBezTo>
                    <a:cubicBezTo>
                      <a:pt x="18978" y="127421"/>
                      <a:pt x="19881" y="126517"/>
                      <a:pt x="21689" y="126517"/>
                    </a:cubicBezTo>
                    <a:lnTo>
                      <a:pt x="21689" y="126517"/>
                    </a:lnTo>
                    <a:close/>
                    <a:moveTo>
                      <a:pt x="12652" y="126517"/>
                    </a:moveTo>
                    <a:cubicBezTo>
                      <a:pt x="13555" y="126517"/>
                      <a:pt x="15363" y="127421"/>
                      <a:pt x="15363" y="129228"/>
                    </a:cubicBezTo>
                    <a:cubicBezTo>
                      <a:pt x="15363" y="130132"/>
                      <a:pt x="14459" y="131940"/>
                      <a:pt x="12652" y="131940"/>
                    </a:cubicBezTo>
                    <a:cubicBezTo>
                      <a:pt x="10844" y="131940"/>
                      <a:pt x="9941" y="131036"/>
                      <a:pt x="9941" y="129228"/>
                    </a:cubicBezTo>
                    <a:cubicBezTo>
                      <a:pt x="9941" y="127421"/>
                      <a:pt x="10844" y="126517"/>
                      <a:pt x="12652" y="126517"/>
                    </a:cubicBezTo>
                    <a:lnTo>
                      <a:pt x="12652" y="126517"/>
                    </a:lnTo>
                    <a:close/>
                  </a:path>
                </a:pathLst>
              </a:custGeom>
              <a:solidFill>
                <a:srgbClr val="2C7167"/>
              </a:solidFill>
              <a:ln w="9025" cap="flat">
                <a:noFill/>
                <a:prstDash val="solid"/>
                <a:miter/>
              </a:ln>
            </p:spPr>
            <p:txBody>
              <a:bodyPr rtlCol="0" anchor="ctr"/>
              <a:lstStyle/>
              <a:p>
                <a:endParaRPr lang="zh-CN" altLang="en-US"/>
              </a:p>
            </p:txBody>
          </p:sp>
        </p:grpSp>
        <p:sp>
          <p:nvSpPr>
            <p:cNvPr id="2" name="文本框 1"/>
            <p:cNvSpPr txBox="1"/>
            <p:nvPr>
              <p:custDataLst>
                <p:tags r:id="rId2"/>
              </p:custDataLst>
            </p:nvPr>
          </p:nvSpPr>
          <p:spPr>
            <a:xfrm>
              <a:off x="6506" y="4368"/>
              <a:ext cx="6276" cy="2546"/>
            </a:xfrm>
            <a:prstGeom prst="rect">
              <a:avLst/>
            </a:prstGeom>
            <a:noFill/>
          </p:spPr>
          <p:txBody>
            <a:bodyPr wrap="square" rtlCol="0">
              <a:noAutofit/>
            </a:bodyPr>
            <a:lstStyle/>
            <a:p>
              <a:pPr indent="457200" algn="just" fontAlgn="auto">
                <a:lnSpc>
                  <a:spcPct val="120000"/>
                </a:lnSpc>
              </a:pPr>
              <a:r>
                <a:rPr lang="en-US" altLang="zh-CN" sz="1600" spc="200">
                  <a:solidFill>
                    <a:schemeClr val="tx1"/>
                  </a:solidFill>
                  <a:uFillTx/>
                  <a:latin typeface="汉仪君黑-55简" panose="020B0604020202020204" charset="-122"/>
                  <a:ea typeface="汉仪君黑-55简" panose="020B0604020202020204" charset="-122"/>
                </a:rPr>
                <a:t>2022</a:t>
              </a:r>
              <a:r>
                <a:rPr lang="zh-CN" altLang="en-US" sz="1600" spc="200">
                  <a:solidFill>
                    <a:schemeClr val="tx1"/>
                  </a:solidFill>
                  <a:uFillTx/>
                  <a:latin typeface="汉仪君黑-55简" panose="020B0604020202020204" charset="-122"/>
                  <a:ea typeface="汉仪君黑-55简" panose="020B0604020202020204" charset="-122"/>
                </a:rPr>
                <a:t>年</a:t>
              </a:r>
              <a:r>
                <a:rPr lang="en-US" altLang="zh-CN" sz="1600" spc="200">
                  <a:solidFill>
                    <a:schemeClr val="tx1"/>
                  </a:solidFill>
                  <a:uFillTx/>
                  <a:latin typeface="汉仪君黑-55简" panose="020B0604020202020204" charset="-122"/>
                  <a:ea typeface="汉仪君黑-55简" panose="020B0604020202020204" charset="-122"/>
                </a:rPr>
                <a:t>4</a:t>
              </a:r>
              <a:r>
                <a:rPr lang="zh-CN" altLang="en-US" sz="1600" spc="200">
                  <a:solidFill>
                    <a:schemeClr val="tx1"/>
                  </a:solidFill>
                  <a:uFillTx/>
                  <a:latin typeface="汉仪君黑-55简" panose="020B0604020202020204" charset="-122"/>
                  <a:ea typeface="汉仪君黑-55简" panose="020B0604020202020204" charset="-122"/>
                </a:rPr>
                <a:t>月</a:t>
              </a:r>
              <a:r>
                <a:rPr lang="en-US" altLang="zh-CN" sz="1600" spc="200">
                  <a:solidFill>
                    <a:schemeClr val="tx1"/>
                  </a:solidFill>
                  <a:uFillTx/>
                  <a:latin typeface="汉仪君黑-55简" panose="020B0604020202020204" charset="-122"/>
                  <a:ea typeface="汉仪君黑-55简" panose="020B0604020202020204" charset="-122"/>
                </a:rPr>
                <a:t>1</a:t>
              </a:r>
              <a:r>
                <a:rPr lang="zh-CN" altLang="en-US" sz="1600" spc="200">
                  <a:solidFill>
                    <a:schemeClr val="tx1"/>
                  </a:solidFill>
                  <a:uFillTx/>
                  <a:latin typeface="汉仪君黑-55简" panose="020B0604020202020204" charset="-122"/>
                  <a:ea typeface="汉仪君黑-55简" panose="020B0604020202020204" charset="-122"/>
                </a:rPr>
                <a:t>日应急管理部危化监管二司答复内蒙，身份证号:152*提问</a:t>
              </a:r>
              <a:r>
                <a:rPr lang="en-US" altLang="zh-CN" sz="1600" spc="200">
                  <a:solidFill>
                    <a:schemeClr val="tx1"/>
                  </a:solidFill>
                  <a:uFillTx/>
                  <a:latin typeface="汉仪君黑-55简" panose="020B0604020202020204" charset="-122"/>
                  <a:ea typeface="汉仪君黑-55简" panose="020B0604020202020204" charset="-122"/>
                </a:rPr>
                <a:t>“危险化学品储存企业的定义”</a:t>
              </a:r>
            </a:p>
            <a:p>
              <a:pPr indent="457200" algn="just" fontAlgn="auto">
                <a:lnSpc>
                  <a:spcPct val="120000"/>
                </a:lnSpc>
              </a:pPr>
              <a:r>
                <a:rPr lang="zh-CN" altLang="en-US" sz="1600" spc="200">
                  <a:solidFill>
                    <a:schemeClr val="tx1"/>
                  </a:solidFill>
                  <a:uFillTx/>
                  <a:latin typeface="汉仪君黑-55简" panose="020B0604020202020204" charset="-122"/>
                  <a:ea typeface="汉仪君黑-55简" panose="020B0604020202020204" charset="-122"/>
                </a:rPr>
                <a:t>答复：</a:t>
              </a:r>
              <a:r>
                <a:rPr lang="en-US" altLang="zh-CN" sz="1600" spc="200">
                  <a:solidFill>
                    <a:schemeClr val="tx1"/>
                  </a:solidFill>
                  <a:uFillTx/>
                  <a:latin typeface="汉仪君黑-55简" panose="020B0604020202020204" charset="-122"/>
                  <a:ea typeface="汉仪君黑-55简" panose="020B0604020202020204" charset="-122"/>
                </a:rPr>
                <a:t>从事危险化学品储存活动的企业即危险化学品储存企业。</a:t>
              </a: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nvPicPr>
        <p:blipFill>
          <a:blip r:embed="rId2"/>
          <a:stretch>
            <a:fillRect/>
          </a:stretch>
        </p:blipFill>
        <p:spPr>
          <a:xfrm>
            <a:off x="0" y="0"/>
            <a:ext cx="12202795" cy="6857365"/>
          </a:xfrm>
          <a:prstGeom prst="rect">
            <a:avLst/>
          </a:prstGeom>
        </p:spPr>
      </p:pic>
      <p:sp>
        <p:nvSpPr>
          <p:cNvPr id="47" name="文本框 46"/>
          <p:cNvSpPr txBox="1"/>
          <p:nvPr/>
        </p:nvSpPr>
        <p:spPr>
          <a:xfrm>
            <a:off x="847090" y="972820"/>
            <a:ext cx="10452735" cy="768350"/>
          </a:xfrm>
          <a:prstGeom prst="rect">
            <a:avLst/>
          </a:prstGeom>
          <a:gradFill>
            <a:gsLst>
              <a:gs pos="0">
                <a:srgbClr val="E30000"/>
              </a:gs>
              <a:gs pos="100000">
                <a:srgbClr val="760303"/>
              </a:gs>
            </a:gsLst>
            <a:lin ang="5400000" scaled="0"/>
          </a:gradFill>
          <a:ln>
            <a:noFill/>
          </a:ln>
        </p:spPr>
        <p:txBody>
          <a:bodyPr wrap="square" rtlCol="0">
            <a:spAutoFit/>
          </a:bodyPr>
          <a:lstStyle/>
          <a:p>
            <a:pPr algn="l"/>
            <a:r>
              <a:rPr lang="en-US" altLang="zh-CN" sz="2200">
                <a:solidFill>
                  <a:schemeClr val="bg1"/>
                </a:solidFill>
                <a:latin typeface="思源黑体 Medium" panose="020B0600000000000000" charset="-122"/>
                <a:ea typeface="思源黑体 Medium" panose="020B0600000000000000" charset="-122"/>
                <a:cs typeface="思源黑体 Medium" panose="020B0600000000000000" charset="-122"/>
              </a:rPr>
              <a:t>5</a:t>
            </a:r>
            <a:r>
              <a:rPr lang="zh-CN" altLang="en-US" sz="2200">
                <a:solidFill>
                  <a:schemeClr val="bg1"/>
                </a:solidFill>
                <a:latin typeface="思源黑体 Medium" panose="020B0600000000000000" charset="-122"/>
                <a:ea typeface="思源黑体 Medium" panose="020B0600000000000000" charset="-122"/>
                <a:cs typeface="思源黑体 Medium" panose="020B0600000000000000" charset="-122"/>
              </a:rPr>
              <a:t>、配套建设危险化学品生产装置和储存设施的新（改、扩）建设项目未依法依规组织开展安全设施“三同时”</a:t>
            </a:r>
          </a:p>
        </p:txBody>
      </p:sp>
      <p:sp>
        <p:nvSpPr>
          <p:cNvPr id="5" name="文本框 4"/>
          <p:cNvSpPr txBox="1"/>
          <p:nvPr/>
        </p:nvSpPr>
        <p:spPr>
          <a:xfrm>
            <a:off x="847090" y="1751330"/>
            <a:ext cx="10452100" cy="4523105"/>
          </a:xfrm>
          <a:prstGeom prst="rect">
            <a:avLst/>
          </a:prstGeom>
          <a:solidFill>
            <a:schemeClr val="bg2">
              <a:alpha val="48000"/>
            </a:schemeClr>
          </a:solidFill>
        </p:spPr>
        <p:txBody>
          <a:bodyPr wrap="square" rtlCol="0">
            <a:spAutoFit/>
          </a:bodyPr>
          <a:lstStyle/>
          <a:p>
            <a:pPr>
              <a:lnSpc>
                <a:spcPct val="150000"/>
              </a:lnSpc>
            </a:pPr>
            <a:r>
              <a:rPr lang="zh-CN" altLang="en-US" sz="1600"/>
              <a:t>《建设项目安全设施“三同时”监督管理办法》第七条 下</a:t>
            </a:r>
            <a:r>
              <a:rPr lang="zh-CN" altLang="en-US" sz="1600">
                <a:solidFill>
                  <a:srgbClr val="FF0000"/>
                </a:solidFill>
              </a:rPr>
              <a:t>列建设项目在进行可行性研究时，生产经营单位应当按照国家规定，进行安全预评价：</a:t>
            </a:r>
          </a:p>
          <a:p>
            <a:pPr>
              <a:lnSpc>
                <a:spcPct val="150000"/>
              </a:lnSpc>
            </a:pPr>
            <a:r>
              <a:rPr lang="zh-CN" altLang="en-US" sz="1600">
                <a:solidFill>
                  <a:srgbClr val="FF0000"/>
                </a:solidFill>
              </a:rPr>
              <a:t>（二）生产、储存危险化学品（包括使用长输管道输送危险化学品，下同）的建设项目；</a:t>
            </a:r>
          </a:p>
          <a:p>
            <a:pPr>
              <a:lnSpc>
                <a:spcPct val="150000"/>
              </a:lnSpc>
            </a:pPr>
            <a:r>
              <a:rPr lang="zh-CN" altLang="en-US" sz="1600"/>
              <a:t>第十条 生产经营单位在建设项目初步设计时，应当委托有相应资质的设计单位对建设项目安全设施同时进行设计，编制安全设施设计。</a:t>
            </a:r>
          </a:p>
          <a:p>
            <a:pPr>
              <a:lnSpc>
                <a:spcPct val="150000"/>
              </a:lnSpc>
            </a:pPr>
            <a:r>
              <a:rPr lang="zh-CN" altLang="en-US" sz="1600"/>
              <a:t>安全设施设计必须符合有关法律、法规、规章和国家标准或者行业标准、技术规范的规定，并尽可能采用先进适用的工艺、技术和可靠的设备、设施。本办法第七条规定的建设项目安全设施设计还应当充分考虑建设项目安全预评价报告提出的安全对策措施。</a:t>
            </a:r>
          </a:p>
          <a:p>
            <a:pPr>
              <a:lnSpc>
                <a:spcPct val="150000"/>
              </a:lnSpc>
            </a:pPr>
            <a:r>
              <a:rPr lang="zh-CN" altLang="en-US" sz="1600"/>
              <a:t>第二十二条 本办法第七条规定的建设项目安全设施竣工或者试运行完成后，生产经营单位应当委托具有相应资质的安全评价机构对安全设施进行验收评价，并编制建设项目安全验收评价报告。</a:t>
            </a:r>
          </a:p>
          <a:p>
            <a:pPr>
              <a:lnSpc>
                <a:spcPct val="150000"/>
              </a:lnSpc>
            </a:pPr>
            <a:r>
              <a:rPr lang="zh-CN" altLang="en-US" sz="1600"/>
              <a:t>第二十三条 建设项目竣工投入生产或者使用前，生产经营单位应当组织对安全设施进行竣工验收，并形成书面报告备查。安全设施竣工验收合格后，方可投入生产和使用。</a:t>
            </a: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custDataLst>
              <p:tags r:id="rId1"/>
            </p:custDataLst>
          </p:nvPr>
        </p:nvPicPr>
        <p:blipFill>
          <a:blip r:embed="rId1348"/>
          <a:stretch>
            <a:fillRect/>
          </a:stretch>
        </p:blipFill>
        <p:spPr>
          <a:xfrm>
            <a:off x="0" y="0"/>
            <a:ext cx="12202795" cy="6857365"/>
          </a:xfrm>
          <a:prstGeom prst="rect">
            <a:avLst/>
          </a:prstGeom>
        </p:spPr>
      </p:pic>
      <p:grpSp>
        <p:nvGrpSpPr>
          <p:cNvPr id="57" name="甲方需求" descr="7b0a202020202274657874626f78223a20227b5c2269645c223a32303334313534382c5c2263617465676f72795f69645c223a5c225c227d220a7d0a"/>
          <p:cNvGrpSpPr/>
          <p:nvPr/>
        </p:nvGrpSpPr>
        <p:grpSpPr>
          <a:xfrm>
            <a:off x="3087370" y="-8255"/>
            <a:ext cx="8653780" cy="1878965"/>
            <a:chOff x="2807903" y="2060574"/>
            <a:chExt cx="6096385" cy="2736851"/>
          </a:xfrm>
        </p:grpSpPr>
        <p:grpSp>
          <p:nvGrpSpPr>
            <p:cNvPr id="56" name="组合 55"/>
            <p:cNvGrpSpPr/>
            <p:nvPr/>
          </p:nvGrpSpPr>
          <p:grpSpPr>
            <a:xfrm>
              <a:off x="3251200" y="2060574"/>
              <a:ext cx="5653088" cy="2736851"/>
              <a:chOff x="3251200" y="2060574"/>
              <a:chExt cx="5653088" cy="2736851"/>
            </a:xfrm>
          </p:grpSpPr>
          <p:grpSp>
            <p:nvGrpSpPr>
              <p:cNvPr id="12" name="Group 4"/>
              <p:cNvGrpSpPr>
                <a:grpSpLocks noChangeAspect="1"/>
              </p:cNvGrpSpPr>
              <p:nvPr/>
            </p:nvGrpSpPr>
            <p:grpSpPr bwMode="auto">
              <a:xfrm>
                <a:off x="3251200" y="2060574"/>
                <a:ext cx="5653088" cy="2736851"/>
                <a:chOff x="852" y="382"/>
                <a:chExt cx="5980" cy="3558"/>
              </a:xfrm>
            </p:grpSpPr>
            <p:sp>
              <p:nvSpPr>
                <p:cNvPr id="15" name="Freeform 5"/>
                <p:cNvSpPr/>
                <p:nvPr>
                  <p:custDataLst>
                    <p:tags r:id="rId1344"/>
                  </p:custDataLst>
                </p:nvPr>
              </p:nvSpPr>
              <p:spPr bwMode="auto">
                <a:xfrm>
                  <a:off x="997" y="517"/>
                  <a:ext cx="5835" cy="3423"/>
                </a:xfrm>
                <a:custGeom>
                  <a:avLst/>
                  <a:gdLst>
                    <a:gd name="T0" fmla="*/ 5835 w 5835"/>
                    <a:gd name="T1" fmla="*/ 0 h 3423"/>
                    <a:gd name="T2" fmla="*/ 0 w 5835"/>
                    <a:gd name="T3" fmla="*/ 779 h 3423"/>
                    <a:gd name="T4" fmla="*/ 0 w 5835"/>
                    <a:gd name="T5" fmla="*/ 2378 h 3423"/>
                    <a:gd name="T6" fmla="*/ 786 w 5835"/>
                    <a:gd name="T7" fmla="*/ 2271 h 3423"/>
                    <a:gd name="T8" fmla="*/ 786 w 5835"/>
                    <a:gd name="T9" fmla="*/ 3423 h 3423"/>
                    <a:gd name="T10" fmla="*/ 5050 w 5835"/>
                    <a:gd name="T11" fmla="*/ 2853 h 3423"/>
                    <a:gd name="T12" fmla="*/ 5050 w 5835"/>
                    <a:gd name="T13" fmla="*/ 1701 h 3423"/>
                    <a:gd name="T14" fmla="*/ 5835 w 5835"/>
                    <a:gd name="T15" fmla="*/ 1597 h 3423"/>
                    <a:gd name="T16" fmla="*/ 5835 w 5835"/>
                    <a:gd name="T17" fmla="*/ 0 h 3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35" h="3423">
                      <a:moveTo>
                        <a:pt x="5835" y="0"/>
                      </a:moveTo>
                      <a:lnTo>
                        <a:pt x="0" y="779"/>
                      </a:lnTo>
                      <a:lnTo>
                        <a:pt x="0" y="2378"/>
                      </a:lnTo>
                      <a:lnTo>
                        <a:pt x="786" y="2271"/>
                      </a:lnTo>
                      <a:lnTo>
                        <a:pt x="786" y="3423"/>
                      </a:lnTo>
                      <a:lnTo>
                        <a:pt x="5050" y="2853"/>
                      </a:lnTo>
                      <a:lnTo>
                        <a:pt x="5050" y="1701"/>
                      </a:lnTo>
                      <a:lnTo>
                        <a:pt x="5835" y="1597"/>
                      </a:lnTo>
                      <a:lnTo>
                        <a:pt x="5835" y="0"/>
                      </a:lnTo>
                      <a:close/>
                    </a:path>
                  </a:pathLst>
                </a:custGeom>
                <a:solidFill>
                  <a:srgbClr val="7ED7C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 name="Freeform 6"/>
                <p:cNvSpPr/>
                <p:nvPr>
                  <p:custDataLst>
                    <p:tags r:id="rId1345"/>
                  </p:custDataLst>
                </p:nvPr>
              </p:nvSpPr>
              <p:spPr bwMode="auto">
                <a:xfrm>
                  <a:off x="997" y="517"/>
                  <a:ext cx="5835" cy="3423"/>
                </a:xfrm>
                <a:custGeom>
                  <a:avLst/>
                  <a:gdLst>
                    <a:gd name="T0" fmla="*/ 5835 w 5835"/>
                    <a:gd name="T1" fmla="*/ 0 h 3423"/>
                    <a:gd name="T2" fmla="*/ 0 w 5835"/>
                    <a:gd name="T3" fmla="*/ 779 h 3423"/>
                    <a:gd name="T4" fmla="*/ 0 w 5835"/>
                    <a:gd name="T5" fmla="*/ 2378 h 3423"/>
                    <a:gd name="T6" fmla="*/ 786 w 5835"/>
                    <a:gd name="T7" fmla="*/ 2271 h 3423"/>
                    <a:gd name="T8" fmla="*/ 786 w 5835"/>
                    <a:gd name="T9" fmla="*/ 3423 h 3423"/>
                    <a:gd name="T10" fmla="*/ 5050 w 5835"/>
                    <a:gd name="T11" fmla="*/ 2853 h 3423"/>
                    <a:gd name="T12" fmla="*/ 5050 w 5835"/>
                    <a:gd name="T13" fmla="*/ 1701 h 3423"/>
                    <a:gd name="T14" fmla="*/ 5835 w 5835"/>
                    <a:gd name="T15" fmla="*/ 1597 h 3423"/>
                    <a:gd name="T16" fmla="*/ 5835 w 5835"/>
                    <a:gd name="T17" fmla="*/ 0 h 3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35" h="3423">
                      <a:moveTo>
                        <a:pt x="5835" y="0"/>
                      </a:moveTo>
                      <a:lnTo>
                        <a:pt x="0" y="779"/>
                      </a:lnTo>
                      <a:lnTo>
                        <a:pt x="0" y="2378"/>
                      </a:lnTo>
                      <a:lnTo>
                        <a:pt x="786" y="2271"/>
                      </a:lnTo>
                      <a:lnTo>
                        <a:pt x="786" y="3423"/>
                      </a:lnTo>
                      <a:lnTo>
                        <a:pt x="5050" y="2853"/>
                      </a:lnTo>
                      <a:lnTo>
                        <a:pt x="5050" y="1701"/>
                      </a:lnTo>
                      <a:lnTo>
                        <a:pt x="5835" y="1597"/>
                      </a:lnTo>
                      <a:lnTo>
                        <a:pt x="583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 name="Freeform 7"/>
                <p:cNvSpPr/>
                <p:nvPr>
                  <p:custDataLst>
                    <p:tags r:id="rId1346"/>
                  </p:custDataLst>
                </p:nvPr>
              </p:nvSpPr>
              <p:spPr bwMode="auto">
                <a:xfrm>
                  <a:off x="852" y="382"/>
                  <a:ext cx="5836" cy="3423"/>
                </a:xfrm>
                <a:custGeom>
                  <a:avLst/>
                  <a:gdLst>
                    <a:gd name="T0" fmla="*/ 5836 w 5836"/>
                    <a:gd name="T1" fmla="*/ 0 h 3423"/>
                    <a:gd name="T2" fmla="*/ 0 w 5836"/>
                    <a:gd name="T3" fmla="*/ 781 h 3423"/>
                    <a:gd name="T4" fmla="*/ 0 w 5836"/>
                    <a:gd name="T5" fmla="*/ 2378 h 3423"/>
                    <a:gd name="T6" fmla="*/ 786 w 5836"/>
                    <a:gd name="T7" fmla="*/ 2273 h 3423"/>
                    <a:gd name="T8" fmla="*/ 786 w 5836"/>
                    <a:gd name="T9" fmla="*/ 3423 h 3423"/>
                    <a:gd name="T10" fmla="*/ 5050 w 5836"/>
                    <a:gd name="T11" fmla="*/ 2853 h 3423"/>
                    <a:gd name="T12" fmla="*/ 5050 w 5836"/>
                    <a:gd name="T13" fmla="*/ 1703 h 3423"/>
                    <a:gd name="T14" fmla="*/ 5836 w 5836"/>
                    <a:gd name="T15" fmla="*/ 1599 h 3423"/>
                    <a:gd name="T16" fmla="*/ 5836 w 5836"/>
                    <a:gd name="T17" fmla="*/ 0 h 3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36" h="3423">
                      <a:moveTo>
                        <a:pt x="5836" y="0"/>
                      </a:moveTo>
                      <a:lnTo>
                        <a:pt x="0" y="781"/>
                      </a:lnTo>
                      <a:lnTo>
                        <a:pt x="0" y="2378"/>
                      </a:lnTo>
                      <a:lnTo>
                        <a:pt x="786" y="2273"/>
                      </a:lnTo>
                      <a:lnTo>
                        <a:pt x="786" y="3423"/>
                      </a:lnTo>
                      <a:lnTo>
                        <a:pt x="5050" y="2853"/>
                      </a:lnTo>
                      <a:lnTo>
                        <a:pt x="5050" y="1703"/>
                      </a:lnTo>
                      <a:lnTo>
                        <a:pt x="5836" y="1599"/>
                      </a:lnTo>
                      <a:lnTo>
                        <a:pt x="5836" y="0"/>
                      </a:lnTo>
                      <a:close/>
                    </a:path>
                  </a:pathLst>
                </a:custGeom>
                <a:solidFill>
                  <a:srgbClr val="ED1E7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grpSp>
            <p:nvGrpSpPr>
              <p:cNvPr id="18" name="Group 10"/>
              <p:cNvGrpSpPr>
                <a:grpSpLocks noChangeAspect="1"/>
              </p:cNvGrpSpPr>
              <p:nvPr/>
            </p:nvGrpSpPr>
            <p:grpSpPr bwMode="auto">
              <a:xfrm>
                <a:off x="7012099" y="2885767"/>
                <a:ext cx="1892189" cy="1911658"/>
                <a:chOff x="4054" y="1501"/>
                <a:chExt cx="1555" cy="1571"/>
              </a:xfrm>
            </p:grpSpPr>
            <p:sp>
              <p:nvSpPr>
                <p:cNvPr id="19" name="Freeform 11"/>
                <p:cNvSpPr/>
                <p:nvPr>
                  <p:custDataLst>
                    <p:tags r:id="rId1326"/>
                  </p:custDataLst>
                </p:nvPr>
              </p:nvSpPr>
              <p:spPr bwMode="auto">
                <a:xfrm>
                  <a:off x="4054" y="1501"/>
                  <a:ext cx="1029" cy="1023"/>
                </a:xfrm>
                <a:custGeom>
                  <a:avLst/>
                  <a:gdLst>
                    <a:gd name="T0" fmla="*/ 292 w 432"/>
                    <a:gd name="T1" fmla="*/ 161 h 430"/>
                    <a:gd name="T2" fmla="*/ 304 w 432"/>
                    <a:gd name="T3" fmla="*/ 169 h 430"/>
                    <a:gd name="T4" fmla="*/ 300 w 432"/>
                    <a:gd name="T5" fmla="*/ 174 h 430"/>
                    <a:gd name="T6" fmla="*/ 373 w 432"/>
                    <a:gd name="T7" fmla="*/ 287 h 430"/>
                    <a:gd name="T8" fmla="*/ 432 w 432"/>
                    <a:gd name="T9" fmla="*/ 379 h 430"/>
                    <a:gd name="T10" fmla="*/ 398 w 432"/>
                    <a:gd name="T11" fmla="*/ 430 h 430"/>
                    <a:gd name="T12" fmla="*/ 297 w 432"/>
                    <a:gd name="T13" fmla="*/ 362 h 430"/>
                    <a:gd name="T14" fmla="*/ 233 w 432"/>
                    <a:gd name="T15" fmla="*/ 375 h 430"/>
                    <a:gd name="T16" fmla="*/ 178 w 432"/>
                    <a:gd name="T17" fmla="*/ 365 h 430"/>
                    <a:gd name="T18" fmla="*/ 102 w 432"/>
                    <a:gd name="T19" fmla="*/ 317 h 430"/>
                    <a:gd name="T20" fmla="*/ 107 w 432"/>
                    <a:gd name="T21" fmla="*/ 298 h 430"/>
                    <a:gd name="T22" fmla="*/ 163 w 432"/>
                    <a:gd name="T23" fmla="*/ 217 h 430"/>
                    <a:gd name="T24" fmla="*/ 152 w 432"/>
                    <a:gd name="T25" fmla="*/ 211 h 430"/>
                    <a:gd name="T26" fmla="*/ 157 w 432"/>
                    <a:gd name="T27" fmla="*/ 180 h 430"/>
                    <a:gd name="T28" fmla="*/ 160 w 432"/>
                    <a:gd name="T29" fmla="*/ 160 h 430"/>
                    <a:gd name="T30" fmla="*/ 17 w 432"/>
                    <a:gd name="T31" fmla="*/ 57 h 430"/>
                    <a:gd name="T32" fmla="*/ 17 w 432"/>
                    <a:gd name="T33" fmla="*/ 57 h 430"/>
                    <a:gd name="T34" fmla="*/ 9 w 432"/>
                    <a:gd name="T35" fmla="*/ 16 h 430"/>
                    <a:gd name="T36" fmla="*/ 13 w 432"/>
                    <a:gd name="T37" fmla="*/ 11 h 430"/>
                    <a:gd name="T38" fmla="*/ 49 w 432"/>
                    <a:gd name="T39" fmla="*/ 7 h 430"/>
                    <a:gd name="T40" fmla="*/ 251 w 432"/>
                    <a:gd name="T41" fmla="*/ 135 h 430"/>
                    <a:gd name="T42" fmla="*/ 275 w 432"/>
                    <a:gd name="T43" fmla="*/ 150 h 430"/>
                    <a:gd name="T44" fmla="*/ 283 w 432"/>
                    <a:gd name="T45" fmla="*/ 155 h 430"/>
                    <a:gd name="T46" fmla="*/ 288 w 432"/>
                    <a:gd name="T47" fmla="*/ 156 h 430"/>
                    <a:gd name="T48" fmla="*/ 289 w 432"/>
                    <a:gd name="T49" fmla="*/ 156 h 430"/>
                    <a:gd name="T50" fmla="*/ 292 w 432"/>
                    <a:gd name="T51" fmla="*/ 161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32" h="430">
                      <a:moveTo>
                        <a:pt x="292" y="161"/>
                      </a:moveTo>
                      <a:cubicBezTo>
                        <a:pt x="304" y="169"/>
                        <a:pt x="304" y="169"/>
                        <a:pt x="304" y="169"/>
                      </a:cubicBezTo>
                      <a:cubicBezTo>
                        <a:pt x="300" y="174"/>
                        <a:pt x="300" y="174"/>
                        <a:pt x="300" y="174"/>
                      </a:cubicBezTo>
                      <a:cubicBezTo>
                        <a:pt x="373" y="287"/>
                        <a:pt x="373" y="287"/>
                        <a:pt x="373" y="287"/>
                      </a:cubicBezTo>
                      <a:cubicBezTo>
                        <a:pt x="432" y="379"/>
                        <a:pt x="432" y="379"/>
                        <a:pt x="432" y="379"/>
                      </a:cubicBezTo>
                      <a:cubicBezTo>
                        <a:pt x="398" y="430"/>
                        <a:pt x="398" y="430"/>
                        <a:pt x="398" y="430"/>
                      </a:cubicBezTo>
                      <a:cubicBezTo>
                        <a:pt x="297" y="362"/>
                        <a:pt x="297" y="362"/>
                        <a:pt x="297" y="362"/>
                      </a:cubicBezTo>
                      <a:cubicBezTo>
                        <a:pt x="297" y="362"/>
                        <a:pt x="280" y="370"/>
                        <a:pt x="233" y="375"/>
                      </a:cubicBezTo>
                      <a:cubicBezTo>
                        <a:pt x="215" y="377"/>
                        <a:pt x="196" y="372"/>
                        <a:pt x="178" y="365"/>
                      </a:cubicBezTo>
                      <a:cubicBezTo>
                        <a:pt x="137" y="348"/>
                        <a:pt x="102" y="317"/>
                        <a:pt x="102" y="317"/>
                      </a:cubicBezTo>
                      <a:cubicBezTo>
                        <a:pt x="107" y="298"/>
                        <a:pt x="107" y="298"/>
                        <a:pt x="107" y="298"/>
                      </a:cubicBezTo>
                      <a:cubicBezTo>
                        <a:pt x="163" y="217"/>
                        <a:pt x="163" y="217"/>
                        <a:pt x="163" y="217"/>
                      </a:cubicBezTo>
                      <a:cubicBezTo>
                        <a:pt x="152" y="211"/>
                        <a:pt x="152" y="211"/>
                        <a:pt x="152" y="211"/>
                      </a:cubicBezTo>
                      <a:cubicBezTo>
                        <a:pt x="157" y="180"/>
                        <a:pt x="157" y="180"/>
                        <a:pt x="157" y="180"/>
                      </a:cubicBezTo>
                      <a:cubicBezTo>
                        <a:pt x="160" y="160"/>
                        <a:pt x="160" y="160"/>
                        <a:pt x="160" y="160"/>
                      </a:cubicBezTo>
                      <a:cubicBezTo>
                        <a:pt x="17" y="57"/>
                        <a:pt x="17" y="57"/>
                        <a:pt x="17" y="57"/>
                      </a:cubicBezTo>
                      <a:cubicBezTo>
                        <a:pt x="17" y="57"/>
                        <a:pt x="17" y="57"/>
                        <a:pt x="17" y="57"/>
                      </a:cubicBezTo>
                      <a:cubicBezTo>
                        <a:pt x="4" y="48"/>
                        <a:pt x="0" y="29"/>
                        <a:pt x="9" y="16"/>
                      </a:cubicBezTo>
                      <a:cubicBezTo>
                        <a:pt x="10" y="14"/>
                        <a:pt x="12" y="12"/>
                        <a:pt x="13" y="11"/>
                      </a:cubicBezTo>
                      <a:cubicBezTo>
                        <a:pt x="23" y="2"/>
                        <a:pt x="37" y="0"/>
                        <a:pt x="49" y="7"/>
                      </a:cubicBezTo>
                      <a:cubicBezTo>
                        <a:pt x="251" y="135"/>
                        <a:pt x="251" y="135"/>
                        <a:pt x="251" y="135"/>
                      </a:cubicBezTo>
                      <a:cubicBezTo>
                        <a:pt x="275" y="150"/>
                        <a:pt x="275" y="150"/>
                        <a:pt x="275" y="150"/>
                      </a:cubicBezTo>
                      <a:cubicBezTo>
                        <a:pt x="283" y="155"/>
                        <a:pt x="283" y="155"/>
                        <a:pt x="283" y="155"/>
                      </a:cubicBezTo>
                      <a:cubicBezTo>
                        <a:pt x="288" y="156"/>
                        <a:pt x="288" y="156"/>
                        <a:pt x="288" y="156"/>
                      </a:cubicBezTo>
                      <a:cubicBezTo>
                        <a:pt x="289" y="156"/>
                        <a:pt x="289" y="156"/>
                        <a:pt x="289" y="156"/>
                      </a:cubicBezTo>
                      <a:cubicBezTo>
                        <a:pt x="292" y="161"/>
                        <a:pt x="292" y="161"/>
                        <a:pt x="292" y="161"/>
                      </a:cubicBezTo>
                    </a:path>
                  </a:pathLst>
                </a:custGeom>
                <a:solidFill>
                  <a:srgbClr val="FAB29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 name="Freeform 12"/>
                <p:cNvSpPr>
                  <a:spLocks noEditPoints="1"/>
                </p:cNvSpPr>
                <p:nvPr>
                  <p:custDataLst>
                    <p:tags r:id="rId1327"/>
                  </p:custDataLst>
                </p:nvPr>
              </p:nvSpPr>
              <p:spPr bwMode="auto">
                <a:xfrm>
                  <a:off x="4297" y="1858"/>
                  <a:ext cx="645" cy="512"/>
                </a:xfrm>
                <a:custGeom>
                  <a:avLst/>
                  <a:gdLst>
                    <a:gd name="T0" fmla="*/ 118 w 271"/>
                    <a:gd name="T1" fmla="*/ 111 h 215"/>
                    <a:gd name="T2" fmla="*/ 118 w 271"/>
                    <a:gd name="T3" fmla="*/ 111 h 215"/>
                    <a:gd name="T4" fmla="*/ 118 w 271"/>
                    <a:gd name="T5" fmla="*/ 111 h 215"/>
                    <a:gd name="T6" fmla="*/ 118 w 271"/>
                    <a:gd name="T7" fmla="*/ 111 h 215"/>
                    <a:gd name="T8" fmla="*/ 118 w 271"/>
                    <a:gd name="T9" fmla="*/ 111 h 215"/>
                    <a:gd name="T10" fmla="*/ 118 w 271"/>
                    <a:gd name="T11" fmla="*/ 111 h 215"/>
                    <a:gd name="T12" fmla="*/ 173 w 271"/>
                    <a:gd name="T13" fmla="*/ 0 h 215"/>
                    <a:gd name="T14" fmla="*/ 168 w 271"/>
                    <a:gd name="T15" fmla="*/ 8 h 215"/>
                    <a:gd name="T16" fmla="*/ 170 w 271"/>
                    <a:gd name="T17" fmla="*/ 12 h 215"/>
                    <a:gd name="T18" fmla="*/ 179 w 271"/>
                    <a:gd name="T19" fmla="*/ 66 h 215"/>
                    <a:gd name="T20" fmla="*/ 161 w 271"/>
                    <a:gd name="T21" fmla="*/ 71 h 215"/>
                    <a:gd name="T22" fmla="*/ 153 w 271"/>
                    <a:gd name="T23" fmla="*/ 70 h 215"/>
                    <a:gd name="T24" fmla="*/ 160 w 271"/>
                    <a:gd name="T25" fmla="*/ 85 h 215"/>
                    <a:gd name="T26" fmla="*/ 160 w 271"/>
                    <a:gd name="T27" fmla="*/ 91 h 215"/>
                    <a:gd name="T28" fmla="*/ 158 w 271"/>
                    <a:gd name="T29" fmla="*/ 93 h 215"/>
                    <a:gd name="T30" fmla="*/ 158 w 271"/>
                    <a:gd name="T31" fmla="*/ 93 h 215"/>
                    <a:gd name="T32" fmla="*/ 154 w 271"/>
                    <a:gd name="T33" fmla="*/ 106 h 215"/>
                    <a:gd name="T34" fmla="*/ 134 w 271"/>
                    <a:gd name="T35" fmla="*/ 118 h 215"/>
                    <a:gd name="T36" fmla="*/ 123 w 271"/>
                    <a:gd name="T37" fmla="*/ 116 h 215"/>
                    <a:gd name="T38" fmla="*/ 132 w 271"/>
                    <a:gd name="T39" fmla="*/ 130 h 215"/>
                    <a:gd name="T40" fmla="*/ 132 w 271"/>
                    <a:gd name="T41" fmla="*/ 130 h 215"/>
                    <a:gd name="T42" fmla="*/ 132 w 271"/>
                    <a:gd name="T43" fmla="*/ 130 h 215"/>
                    <a:gd name="T44" fmla="*/ 131 w 271"/>
                    <a:gd name="T45" fmla="*/ 145 h 215"/>
                    <a:gd name="T46" fmla="*/ 105 w 271"/>
                    <a:gd name="T47" fmla="*/ 166 h 215"/>
                    <a:gd name="T48" fmla="*/ 96 w 271"/>
                    <a:gd name="T49" fmla="*/ 165 h 215"/>
                    <a:gd name="T50" fmla="*/ 102 w 271"/>
                    <a:gd name="T51" fmla="*/ 177 h 215"/>
                    <a:gd name="T52" fmla="*/ 102 w 271"/>
                    <a:gd name="T53" fmla="*/ 180 h 215"/>
                    <a:gd name="T54" fmla="*/ 96 w 271"/>
                    <a:gd name="T55" fmla="*/ 193 h 215"/>
                    <a:gd name="T56" fmla="*/ 79 w 271"/>
                    <a:gd name="T57" fmla="*/ 204 h 215"/>
                    <a:gd name="T58" fmla="*/ 0 w 271"/>
                    <a:gd name="T59" fmla="*/ 167 h 215"/>
                    <a:gd name="T60" fmla="*/ 0 w 271"/>
                    <a:gd name="T61" fmla="*/ 167 h 215"/>
                    <a:gd name="T62" fmla="*/ 76 w 271"/>
                    <a:gd name="T63" fmla="*/ 215 h 215"/>
                    <a:gd name="T64" fmla="*/ 157 w 271"/>
                    <a:gd name="T65" fmla="*/ 138 h 215"/>
                    <a:gd name="T66" fmla="*/ 225 w 271"/>
                    <a:gd name="T67" fmla="*/ 186 h 215"/>
                    <a:gd name="T68" fmla="*/ 230 w 271"/>
                    <a:gd name="T69" fmla="*/ 186 h 215"/>
                    <a:gd name="T70" fmla="*/ 271 w 271"/>
                    <a:gd name="T71" fmla="*/ 137 h 215"/>
                    <a:gd name="T72" fmla="*/ 198 w 271"/>
                    <a:gd name="T73" fmla="*/ 24 h 215"/>
                    <a:gd name="T74" fmla="*/ 202 w 271"/>
                    <a:gd name="T75" fmla="*/ 19 h 215"/>
                    <a:gd name="T76" fmla="*/ 190 w 271"/>
                    <a:gd name="T77" fmla="*/ 11 h 215"/>
                    <a:gd name="T78" fmla="*/ 187 w 271"/>
                    <a:gd name="T79" fmla="*/ 6 h 215"/>
                    <a:gd name="T80" fmla="*/ 181 w 271"/>
                    <a:gd name="T81" fmla="*/ 5 h 215"/>
                    <a:gd name="T82" fmla="*/ 173 w 271"/>
                    <a:gd name="T83" fmla="*/ 0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71" h="215">
                      <a:moveTo>
                        <a:pt x="118" y="111"/>
                      </a:moveTo>
                      <a:cubicBezTo>
                        <a:pt x="118" y="111"/>
                        <a:pt x="118" y="111"/>
                        <a:pt x="118" y="111"/>
                      </a:cubicBezTo>
                      <a:cubicBezTo>
                        <a:pt x="118" y="111"/>
                        <a:pt x="118" y="111"/>
                        <a:pt x="118" y="111"/>
                      </a:cubicBezTo>
                      <a:moveTo>
                        <a:pt x="118" y="111"/>
                      </a:moveTo>
                      <a:cubicBezTo>
                        <a:pt x="118" y="111"/>
                        <a:pt x="118" y="111"/>
                        <a:pt x="118" y="111"/>
                      </a:cubicBezTo>
                      <a:cubicBezTo>
                        <a:pt x="118" y="111"/>
                        <a:pt x="118" y="111"/>
                        <a:pt x="118" y="111"/>
                      </a:cubicBezTo>
                      <a:moveTo>
                        <a:pt x="173" y="0"/>
                      </a:moveTo>
                      <a:cubicBezTo>
                        <a:pt x="168" y="8"/>
                        <a:pt x="168" y="8"/>
                        <a:pt x="168" y="8"/>
                      </a:cubicBezTo>
                      <a:cubicBezTo>
                        <a:pt x="169" y="9"/>
                        <a:pt x="169" y="11"/>
                        <a:pt x="170" y="12"/>
                      </a:cubicBezTo>
                      <a:cubicBezTo>
                        <a:pt x="175" y="26"/>
                        <a:pt x="180" y="46"/>
                        <a:pt x="179" y="66"/>
                      </a:cubicBezTo>
                      <a:cubicBezTo>
                        <a:pt x="175" y="69"/>
                        <a:pt x="169" y="71"/>
                        <a:pt x="161" y="71"/>
                      </a:cubicBezTo>
                      <a:cubicBezTo>
                        <a:pt x="159" y="71"/>
                        <a:pt x="156" y="70"/>
                        <a:pt x="153" y="70"/>
                      </a:cubicBezTo>
                      <a:cubicBezTo>
                        <a:pt x="156" y="73"/>
                        <a:pt x="159" y="78"/>
                        <a:pt x="160" y="85"/>
                      </a:cubicBezTo>
                      <a:cubicBezTo>
                        <a:pt x="160" y="87"/>
                        <a:pt x="160" y="89"/>
                        <a:pt x="160" y="91"/>
                      </a:cubicBezTo>
                      <a:cubicBezTo>
                        <a:pt x="159" y="92"/>
                        <a:pt x="158" y="93"/>
                        <a:pt x="158" y="93"/>
                      </a:cubicBezTo>
                      <a:cubicBezTo>
                        <a:pt x="158" y="93"/>
                        <a:pt x="158" y="93"/>
                        <a:pt x="158" y="93"/>
                      </a:cubicBezTo>
                      <a:cubicBezTo>
                        <a:pt x="157" y="97"/>
                        <a:pt x="156" y="101"/>
                        <a:pt x="154" y="106"/>
                      </a:cubicBezTo>
                      <a:cubicBezTo>
                        <a:pt x="149" y="115"/>
                        <a:pt x="142" y="118"/>
                        <a:pt x="134" y="118"/>
                      </a:cubicBezTo>
                      <a:cubicBezTo>
                        <a:pt x="130" y="118"/>
                        <a:pt x="127" y="117"/>
                        <a:pt x="123" y="116"/>
                      </a:cubicBezTo>
                      <a:cubicBezTo>
                        <a:pt x="126" y="119"/>
                        <a:pt x="130" y="124"/>
                        <a:pt x="132" y="130"/>
                      </a:cubicBezTo>
                      <a:cubicBezTo>
                        <a:pt x="132" y="130"/>
                        <a:pt x="132" y="130"/>
                        <a:pt x="132" y="130"/>
                      </a:cubicBezTo>
                      <a:cubicBezTo>
                        <a:pt x="132" y="130"/>
                        <a:pt x="132" y="130"/>
                        <a:pt x="132" y="130"/>
                      </a:cubicBezTo>
                      <a:cubicBezTo>
                        <a:pt x="133" y="134"/>
                        <a:pt x="133" y="139"/>
                        <a:pt x="131" y="145"/>
                      </a:cubicBezTo>
                      <a:cubicBezTo>
                        <a:pt x="125" y="159"/>
                        <a:pt x="116" y="166"/>
                        <a:pt x="105" y="166"/>
                      </a:cubicBezTo>
                      <a:cubicBezTo>
                        <a:pt x="102" y="166"/>
                        <a:pt x="99" y="165"/>
                        <a:pt x="96" y="165"/>
                      </a:cubicBezTo>
                      <a:cubicBezTo>
                        <a:pt x="96" y="165"/>
                        <a:pt x="102" y="168"/>
                        <a:pt x="102" y="177"/>
                      </a:cubicBezTo>
                      <a:cubicBezTo>
                        <a:pt x="102" y="178"/>
                        <a:pt x="102" y="179"/>
                        <a:pt x="102" y="180"/>
                      </a:cubicBezTo>
                      <a:cubicBezTo>
                        <a:pt x="101" y="183"/>
                        <a:pt x="100" y="188"/>
                        <a:pt x="96" y="193"/>
                      </a:cubicBezTo>
                      <a:cubicBezTo>
                        <a:pt x="91" y="201"/>
                        <a:pt x="86" y="204"/>
                        <a:pt x="79" y="204"/>
                      </a:cubicBezTo>
                      <a:cubicBezTo>
                        <a:pt x="66" y="204"/>
                        <a:pt x="45" y="192"/>
                        <a:pt x="0" y="167"/>
                      </a:cubicBezTo>
                      <a:cubicBezTo>
                        <a:pt x="0" y="167"/>
                        <a:pt x="0" y="167"/>
                        <a:pt x="0" y="167"/>
                      </a:cubicBezTo>
                      <a:cubicBezTo>
                        <a:pt x="0" y="167"/>
                        <a:pt x="35" y="198"/>
                        <a:pt x="76" y="215"/>
                      </a:cubicBezTo>
                      <a:cubicBezTo>
                        <a:pt x="93" y="211"/>
                        <a:pt x="126" y="196"/>
                        <a:pt x="157" y="138"/>
                      </a:cubicBezTo>
                      <a:cubicBezTo>
                        <a:pt x="157" y="138"/>
                        <a:pt x="171" y="176"/>
                        <a:pt x="225" y="186"/>
                      </a:cubicBezTo>
                      <a:cubicBezTo>
                        <a:pt x="227" y="186"/>
                        <a:pt x="229" y="186"/>
                        <a:pt x="230" y="186"/>
                      </a:cubicBezTo>
                      <a:cubicBezTo>
                        <a:pt x="249" y="186"/>
                        <a:pt x="262" y="164"/>
                        <a:pt x="271" y="137"/>
                      </a:cubicBezTo>
                      <a:cubicBezTo>
                        <a:pt x="198" y="24"/>
                        <a:pt x="198" y="24"/>
                        <a:pt x="198" y="24"/>
                      </a:cubicBezTo>
                      <a:cubicBezTo>
                        <a:pt x="202" y="19"/>
                        <a:pt x="202" y="19"/>
                        <a:pt x="202" y="19"/>
                      </a:cubicBezTo>
                      <a:cubicBezTo>
                        <a:pt x="190" y="11"/>
                        <a:pt x="190" y="11"/>
                        <a:pt x="190" y="11"/>
                      </a:cubicBezTo>
                      <a:cubicBezTo>
                        <a:pt x="187" y="6"/>
                        <a:pt x="187" y="6"/>
                        <a:pt x="187" y="6"/>
                      </a:cubicBezTo>
                      <a:cubicBezTo>
                        <a:pt x="181" y="5"/>
                        <a:pt x="181" y="5"/>
                        <a:pt x="181" y="5"/>
                      </a:cubicBezTo>
                      <a:cubicBezTo>
                        <a:pt x="173" y="0"/>
                        <a:pt x="173" y="0"/>
                        <a:pt x="173" y="0"/>
                      </a:cubicBezTo>
                    </a:path>
                  </a:pathLst>
                </a:custGeom>
                <a:solidFill>
                  <a:srgbClr val="E1897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 name="Freeform 13"/>
                <p:cNvSpPr/>
                <p:nvPr>
                  <p:custDataLst>
                    <p:tags r:id="rId1328"/>
                  </p:custDataLst>
                </p:nvPr>
              </p:nvSpPr>
              <p:spPr bwMode="auto">
                <a:xfrm>
                  <a:off x="4335" y="1874"/>
                  <a:ext cx="338" cy="269"/>
                </a:xfrm>
                <a:custGeom>
                  <a:avLst/>
                  <a:gdLst>
                    <a:gd name="T0" fmla="*/ 133 w 142"/>
                    <a:gd name="T1" fmla="*/ 59 h 113"/>
                    <a:gd name="T2" fmla="*/ 142 w 142"/>
                    <a:gd name="T3" fmla="*/ 78 h 113"/>
                    <a:gd name="T4" fmla="*/ 142 w 142"/>
                    <a:gd name="T5" fmla="*/ 86 h 113"/>
                    <a:gd name="T6" fmla="*/ 138 w 142"/>
                    <a:gd name="T7" fmla="*/ 99 h 113"/>
                    <a:gd name="T8" fmla="*/ 107 w 142"/>
                    <a:gd name="T9" fmla="*/ 109 h 113"/>
                    <a:gd name="T10" fmla="*/ 102 w 142"/>
                    <a:gd name="T11" fmla="*/ 104 h 113"/>
                    <a:gd name="T12" fmla="*/ 71 w 142"/>
                    <a:gd name="T13" fmla="*/ 89 h 113"/>
                    <a:gd name="T14" fmla="*/ 9 w 142"/>
                    <a:gd name="T15" fmla="*/ 59 h 113"/>
                    <a:gd name="T16" fmla="*/ 28 w 142"/>
                    <a:gd name="T17" fmla="*/ 8 h 113"/>
                    <a:gd name="T18" fmla="*/ 41 w 142"/>
                    <a:gd name="T19" fmla="*/ 0 h 113"/>
                    <a:gd name="T20" fmla="*/ 97 w 142"/>
                    <a:gd name="T21" fmla="*/ 36 h 113"/>
                    <a:gd name="T22" fmla="*/ 102 w 142"/>
                    <a:gd name="T23" fmla="*/ 39 h 113"/>
                    <a:gd name="T24" fmla="*/ 133 w 142"/>
                    <a:gd name="T25" fmla="*/ 59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2" h="113">
                      <a:moveTo>
                        <a:pt x="133" y="59"/>
                      </a:moveTo>
                      <a:cubicBezTo>
                        <a:pt x="133" y="59"/>
                        <a:pt x="141" y="66"/>
                        <a:pt x="142" y="78"/>
                      </a:cubicBezTo>
                      <a:cubicBezTo>
                        <a:pt x="142" y="81"/>
                        <a:pt x="142" y="83"/>
                        <a:pt x="142" y="86"/>
                      </a:cubicBezTo>
                      <a:cubicBezTo>
                        <a:pt x="141" y="90"/>
                        <a:pt x="140" y="94"/>
                        <a:pt x="138" y="99"/>
                      </a:cubicBezTo>
                      <a:cubicBezTo>
                        <a:pt x="131" y="113"/>
                        <a:pt x="117" y="112"/>
                        <a:pt x="107" y="109"/>
                      </a:cubicBezTo>
                      <a:cubicBezTo>
                        <a:pt x="104" y="106"/>
                        <a:pt x="102" y="104"/>
                        <a:pt x="102" y="104"/>
                      </a:cubicBezTo>
                      <a:cubicBezTo>
                        <a:pt x="71" y="89"/>
                        <a:pt x="71" y="89"/>
                        <a:pt x="71" y="89"/>
                      </a:cubicBezTo>
                      <a:cubicBezTo>
                        <a:pt x="9" y="59"/>
                        <a:pt x="9" y="59"/>
                        <a:pt x="9" y="59"/>
                      </a:cubicBezTo>
                      <a:cubicBezTo>
                        <a:pt x="9" y="59"/>
                        <a:pt x="0" y="29"/>
                        <a:pt x="28" y="8"/>
                      </a:cubicBezTo>
                      <a:cubicBezTo>
                        <a:pt x="32" y="5"/>
                        <a:pt x="36" y="2"/>
                        <a:pt x="41" y="0"/>
                      </a:cubicBezTo>
                      <a:cubicBezTo>
                        <a:pt x="97" y="36"/>
                        <a:pt x="97" y="36"/>
                        <a:pt x="97" y="36"/>
                      </a:cubicBezTo>
                      <a:cubicBezTo>
                        <a:pt x="102" y="39"/>
                        <a:pt x="102" y="39"/>
                        <a:pt x="102" y="39"/>
                      </a:cubicBezTo>
                      <a:cubicBezTo>
                        <a:pt x="133" y="59"/>
                        <a:pt x="133" y="59"/>
                        <a:pt x="133" y="59"/>
                      </a:cubicBezTo>
                    </a:path>
                  </a:pathLst>
                </a:custGeom>
                <a:solidFill>
                  <a:srgbClr val="FAB29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 name="Freeform 14"/>
                <p:cNvSpPr/>
                <p:nvPr>
                  <p:custDataLst>
                    <p:tags r:id="rId1329"/>
                  </p:custDataLst>
                </p:nvPr>
              </p:nvSpPr>
              <p:spPr bwMode="auto">
                <a:xfrm>
                  <a:off x="4254" y="2143"/>
                  <a:ext cx="291" cy="224"/>
                </a:xfrm>
                <a:custGeom>
                  <a:avLst/>
                  <a:gdLst>
                    <a:gd name="T0" fmla="*/ 120 w 122"/>
                    <a:gd name="T1" fmla="*/ 60 h 94"/>
                    <a:gd name="T2" fmla="*/ 114 w 122"/>
                    <a:gd name="T3" fmla="*/ 73 h 94"/>
                    <a:gd name="T4" fmla="*/ 18 w 122"/>
                    <a:gd name="T5" fmla="*/ 47 h 94"/>
                    <a:gd name="T6" fmla="*/ 16 w 122"/>
                    <a:gd name="T7" fmla="*/ 9 h 94"/>
                    <a:gd name="T8" fmla="*/ 25 w 122"/>
                    <a:gd name="T9" fmla="*/ 0 h 94"/>
                    <a:gd name="T10" fmla="*/ 114 w 122"/>
                    <a:gd name="T11" fmla="*/ 45 h 94"/>
                    <a:gd name="T12" fmla="*/ 120 w 122"/>
                    <a:gd name="T13" fmla="*/ 60 h 94"/>
                  </a:gdLst>
                  <a:ahLst/>
                  <a:cxnLst>
                    <a:cxn ang="0">
                      <a:pos x="T0" y="T1"/>
                    </a:cxn>
                    <a:cxn ang="0">
                      <a:pos x="T2" y="T3"/>
                    </a:cxn>
                    <a:cxn ang="0">
                      <a:pos x="T4" y="T5"/>
                    </a:cxn>
                    <a:cxn ang="0">
                      <a:pos x="T6" y="T7"/>
                    </a:cxn>
                    <a:cxn ang="0">
                      <a:pos x="T8" y="T9"/>
                    </a:cxn>
                    <a:cxn ang="0">
                      <a:pos x="T10" y="T11"/>
                    </a:cxn>
                    <a:cxn ang="0">
                      <a:pos x="T12" y="T13"/>
                    </a:cxn>
                  </a:cxnLst>
                  <a:rect l="0" t="0" r="r" b="b"/>
                  <a:pathLst>
                    <a:path w="122" h="94">
                      <a:moveTo>
                        <a:pt x="120" y="60"/>
                      </a:moveTo>
                      <a:cubicBezTo>
                        <a:pt x="119" y="63"/>
                        <a:pt x="118" y="68"/>
                        <a:pt x="114" y="73"/>
                      </a:cubicBezTo>
                      <a:cubicBezTo>
                        <a:pt x="100" y="94"/>
                        <a:pt x="88" y="85"/>
                        <a:pt x="18" y="47"/>
                      </a:cubicBezTo>
                      <a:cubicBezTo>
                        <a:pt x="18" y="47"/>
                        <a:pt x="0" y="29"/>
                        <a:pt x="16" y="9"/>
                      </a:cubicBezTo>
                      <a:cubicBezTo>
                        <a:pt x="18" y="6"/>
                        <a:pt x="21" y="3"/>
                        <a:pt x="25" y="0"/>
                      </a:cubicBezTo>
                      <a:cubicBezTo>
                        <a:pt x="114" y="45"/>
                        <a:pt x="114" y="45"/>
                        <a:pt x="114" y="45"/>
                      </a:cubicBezTo>
                      <a:cubicBezTo>
                        <a:pt x="114" y="45"/>
                        <a:pt x="122" y="49"/>
                        <a:pt x="120" y="60"/>
                      </a:cubicBezTo>
                    </a:path>
                  </a:pathLst>
                </a:custGeom>
                <a:solidFill>
                  <a:srgbClr val="FAB29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6" name="Freeform 15"/>
                <p:cNvSpPr/>
                <p:nvPr>
                  <p:custDataLst>
                    <p:tags r:id="rId1330"/>
                  </p:custDataLst>
                </p:nvPr>
              </p:nvSpPr>
              <p:spPr bwMode="auto">
                <a:xfrm>
                  <a:off x="4280" y="2015"/>
                  <a:ext cx="334" cy="245"/>
                </a:xfrm>
                <a:custGeom>
                  <a:avLst/>
                  <a:gdLst>
                    <a:gd name="T0" fmla="*/ 125 w 140"/>
                    <a:gd name="T1" fmla="*/ 45 h 103"/>
                    <a:gd name="T2" fmla="*/ 139 w 140"/>
                    <a:gd name="T3" fmla="*/ 64 h 103"/>
                    <a:gd name="T4" fmla="*/ 138 w 140"/>
                    <a:gd name="T5" fmla="*/ 79 h 103"/>
                    <a:gd name="T6" fmla="*/ 103 w 140"/>
                    <a:gd name="T7" fmla="*/ 99 h 103"/>
                    <a:gd name="T8" fmla="*/ 14 w 140"/>
                    <a:gd name="T9" fmla="*/ 54 h 103"/>
                    <a:gd name="T10" fmla="*/ 21 w 140"/>
                    <a:gd name="T11" fmla="*/ 8 h 103"/>
                    <a:gd name="T12" fmla="*/ 32 w 140"/>
                    <a:gd name="T13" fmla="*/ 0 h 103"/>
                    <a:gd name="T14" fmla="*/ 125 w 140"/>
                    <a:gd name="T15" fmla="*/ 45 h 1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0" h="103">
                      <a:moveTo>
                        <a:pt x="125" y="45"/>
                      </a:moveTo>
                      <a:cubicBezTo>
                        <a:pt x="125" y="45"/>
                        <a:pt x="136" y="53"/>
                        <a:pt x="139" y="64"/>
                      </a:cubicBezTo>
                      <a:cubicBezTo>
                        <a:pt x="140" y="68"/>
                        <a:pt x="140" y="73"/>
                        <a:pt x="138" y="79"/>
                      </a:cubicBezTo>
                      <a:cubicBezTo>
                        <a:pt x="130" y="96"/>
                        <a:pt x="119" y="103"/>
                        <a:pt x="103" y="99"/>
                      </a:cubicBezTo>
                      <a:cubicBezTo>
                        <a:pt x="14" y="54"/>
                        <a:pt x="14" y="54"/>
                        <a:pt x="14" y="54"/>
                      </a:cubicBezTo>
                      <a:cubicBezTo>
                        <a:pt x="14" y="54"/>
                        <a:pt x="0" y="30"/>
                        <a:pt x="21" y="8"/>
                      </a:cubicBezTo>
                      <a:cubicBezTo>
                        <a:pt x="24" y="6"/>
                        <a:pt x="27" y="3"/>
                        <a:pt x="32" y="0"/>
                      </a:cubicBezTo>
                      <a:cubicBezTo>
                        <a:pt x="125" y="45"/>
                        <a:pt x="125" y="45"/>
                        <a:pt x="125" y="45"/>
                      </a:cubicBezTo>
                    </a:path>
                  </a:pathLst>
                </a:custGeom>
                <a:solidFill>
                  <a:srgbClr val="FAB29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8" name="Freeform 16"/>
                <p:cNvSpPr/>
                <p:nvPr>
                  <p:custDataLst>
                    <p:tags r:id="rId1331"/>
                  </p:custDataLst>
                </p:nvPr>
              </p:nvSpPr>
              <p:spPr bwMode="auto">
                <a:xfrm>
                  <a:off x="4566" y="1836"/>
                  <a:ext cx="131" cy="155"/>
                </a:xfrm>
                <a:custGeom>
                  <a:avLst/>
                  <a:gdLst>
                    <a:gd name="T0" fmla="*/ 40 w 55"/>
                    <a:gd name="T1" fmla="*/ 0 h 65"/>
                    <a:gd name="T2" fmla="*/ 29 w 55"/>
                    <a:gd name="T3" fmla="*/ 5 h 65"/>
                    <a:gd name="T4" fmla="*/ 27 w 55"/>
                    <a:gd name="T5" fmla="*/ 8 h 65"/>
                    <a:gd name="T6" fmla="*/ 0 w 55"/>
                    <a:gd name="T7" fmla="*/ 52 h 65"/>
                    <a:gd name="T8" fmla="*/ 0 w 55"/>
                    <a:gd name="T9" fmla="*/ 52 h 65"/>
                    <a:gd name="T10" fmla="*/ 5 w 55"/>
                    <a:gd name="T11" fmla="*/ 55 h 65"/>
                    <a:gd name="T12" fmla="*/ 20 w 55"/>
                    <a:gd name="T13" fmla="*/ 65 h 65"/>
                    <a:gd name="T14" fmla="*/ 32 w 55"/>
                    <a:gd name="T15" fmla="*/ 58 h 65"/>
                    <a:gd name="T16" fmla="*/ 55 w 55"/>
                    <a:gd name="T17" fmla="*/ 17 h 65"/>
                    <a:gd name="T18" fmla="*/ 48 w 55"/>
                    <a:gd name="T19" fmla="*/ 2 h 65"/>
                    <a:gd name="T20" fmla="*/ 47 w 55"/>
                    <a:gd name="T21" fmla="*/ 2 h 65"/>
                    <a:gd name="T22" fmla="*/ 40 w 55"/>
                    <a:gd name="T23"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65">
                      <a:moveTo>
                        <a:pt x="40" y="0"/>
                      </a:moveTo>
                      <a:cubicBezTo>
                        <a:pt x="36" y="0"/>
                        <a:pt x="33" y="1"/>
                        <a:pt x="29" y="5"/>
                      </a:cubicBezTo>
                      <a:cubicBezTo>
                        <a:pt x="28" y="6"/>
                        <a:pt x="28" y="7"/>
                        <a:pt x="27" y="8"/>
                      </a:cubicBezTo>
                      <a:cubicBezTo>
                        <a:pt x="21" y="17"/>
                        <a:pt x="14" y="31"/>
                        <a:pt x="0" y="52"/>
                      </a:cubicBezTo>
                      <a:cubicBezTo>
                        <a:pt x="0" y="52"/>
                        <a:pt x="0" y="52"/>
                        <a:pt x="0" y="52"/>
                      </a:cubicBezTo>
                      <a:cubicBezTo>
                        <a:pt x="5" y="55"/>
                        <a:pt x="5" y="55"/>
                        <a:pt x="5" y="55"/>
                      </a:cubicBezTo>
                      <a:cubicBezTo>
                        <a:pt x="20" y="65"/>
                        <a:pt x="20" y="65"/>
                        <a:pt x="20" y="65"/>
                      </a:cubicBezTo>
                      <a:cubicBezTo>
                        <a:pt x="32" y="58"/>
                        <a:pt x="32" y="58"/>
                        <a:pt x="32" y="58"/>
                      </a:cubicBezTo>
                      <a:cubicBezTo>
                        <a:pt x="55" y="17"/>
                        <a:pt x="55" y="17"/>
                        <a:pt x="55" y="17"/>
                      </a:cubicBezTo>
                      <a:cubicBezTo>
                        <a:pt x="51" y="8"/>
                        <a:pt x="48" y="2"/>
                        <a:pt x="48" y="2"/>
                      </a:cubicBezTo>
                      <a:cubicBezTo>
                        <a:pt x="48" y="2"/>
                        <a:pt x="48" y="2"/>
                        <a:pt x="47" y="2"/>
                      </a:cubicBezTo>
                      <a:cubicBezTo>
                        <a:pt x="46" y="1"/>
                        <a:pt x="43" y="0"/>
                        <a:pt x="40" y="0"/>
                      </a:cubicBezTo>
                    </a:path>
                  </a:pathLst>
                </a:custGeom>
                <a:solidFill>
                  <a:srgbClr val="E1897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9" name="Freeform 17"/>
                <p:cNvSpPr/>
                <p:nvPr>
                  <p:custDataLst>
                    <p:tags r:id="rId1332"/>
                  </p:custDataLst>
                </p:nvPr>
              </p:nvSpPr>
              <p:spPr bwMode="auto">
                <a:xfrm>
                  <a:off x="4614" y="1877"/>
                  <a:ext cx="112" cy="202"/>
                </a:xfrm>
                <a:custGeom>
                  <a:avLst/>
                  <a:gdLst>
                    <a:gd name="T0" fmla="*/ 35 w 47"/>
                    <a:gd name="T1" fmla="*/ 0 h 85"/>
                    <a:gd name="T2" fmla="*/ 12 w 47"/>
                    <a:gd name="T3" fmla="*/ 41 h 85"/>
                    <a:gd name="T4" fmla="*/ 0 w 47"/>
                    <a:gd name="T5" fmla="*/ 48 h 85"/>
                    <a:gd name="T6" fmla="*/ 16 w 47"/>
                    <a:gd name="T7" fmla="*/ 58 h 85"/>
                    <a:gd name="T8" fmla="*/ 25 w 47"/>
                    <a:gd name="T9" fmla="*/ 77 h 85"/>
                    <a:gd name="T10" fmla="*/ 25 w 47"/>
                    <a:gd name="T11" fmla="*/ 77 h 85"/>
                    <a:gd name="T12" fmla="*/ 25 w 47"/>
                    <a:gd name="T13" fmla="*/ 77 h 85"/>
                    <a:gd name="T14" fmla="*/ 25 w 47"/>
                    <a:gd name="T15" fmla="*/ 85 h 85"/>
                    <a:gd name="T16" fmla="*/ 27 w 47"/>
                    <a:gd name="T17" fmla="*/ 83 h 85"/>
                    <a:gd name="T18" fmla="*/ 27 w 47"/>
                    <a:gd name="T19" fmla="*/ 77 h 85"/>
                    <a:gd name="T20" fmla="*/ 20 w 47"/>
                    <a:gd name="T21" fmla="*/ 62 h 85"/>
                    <a:gd name="T22" fmla="*/ 28 w 47"/>
                    <a:gd name="T23" fmla="*/ 63 h 85"/>
                    <a:gd name="T24" fmla="*/ 46 w 47"/>
                    <a:gd name="T25" fmla="*/ 58 h 85"/>
                    <a:gd name="T26" fmla="*/ 37 w 47"/>
                    <a:gd name="T27" fmla="*/ 4 h 85"/>
                    <a:gd name="T28" fmla="*/ 35 w 47"/>
                    <a:gd name="T2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7" h="85">
                      <a:moveTo>
                        <a:pt x="35" y="0"/>
                      </a:moveTo>
                      <a:cubicBezTo>
                        <a:pt x="12" y="41"/>
                        <a:pt x="12" y="41"/>
                        <a:pt x="12" y="41"/>
                      </a:cubicBezTo>
                      <a:cubicBezTo>
                        <a:pt x="0" y="48"/>
                        <a:pt x="0" y="48"/>
                        <a:pt x="0" y="48"/>
                      </a:cubicBezTo>
                      <a:cubicBezTo>
                        <a:pt x="16" y="58"/>
                        <a:pt x="16" y="58"/>
                        <a:pt x="16" y="58"/>
                      </a:cubicBezTo>
                      <a:cubicBezTo>
                        <a:pt x="16" y="58"/>
                        <a:pt x="24" y="65"/>
                        <a:pt x="25" y="77"/>
                      </a:cubicBezTo>
                      <a:cubicBezTo>
                        <a:pt x="25" y="77"/>
                        <a:pt x="25" y="77"/>
                        <a:pt x="25" y="77"/>
                      </a:cubicBezTo>
                      <a:cubicBezTo>
                        <a:pt x="25" y="77"/>
                        <a:pt x="25" y="77"/>
                        <a:pt x="25" y="77"/>
                      </a:cubicBezTo>
                      <a:cubicBezTo>
                        <a:pt x="25" y="80"/>
                        <a:pt x="25" y="82"/>
                        <a:pt x="25" y="85"/>
                      </a:cubicBezTo>
                      <a:cubicBezTo>
                        <a:pt x="25" y="85"/>
                        <a:pt x="26" y="84"/>
                        <a:pt x="27" y="83"/>
                      </a:cubicBezTo>
                      <a:cubicBezTo>
                        <a:pt x="27" y="81"/>
                        <a:pt x="27" y="79"/>
                        <a:pt x="27" y="77"/>
                      </a:cubicBezTo>
                      <a:cubicBezTo>
                        <a:pt x="26" y="70"/>
                        <a:pt x="23" y="65"/>
                        <a:pt x="20" y="62"/>
                      </a:cubicBezTo>
                      <a:cubicBezTo>
                        <a:pt x="23" y="62"/>
                        <a:pt x="26" y="63"/>
                        <a:pt x="28" y="63"/>
                      </a:cubicBezTo>
                      <a:cubicBezTo>
                        <a:pt x="36" y="63"/>
                        <a:pt x="42" y="61"/>
                        <a:pt x="46" y="58"/>
                      </a:cubicBezTo>
                      <a:cubicBezTo>
                        <a:pt x="47" y="38"/>
                        <a:pt x="42" y="18"/>
                        <a:pt x="37" y="4"/>
                      </a:cubicBezTo>
                      <a:cubicBezTo>
                        <a:pt x="36" y="3"/>
                        <a:pt x="36" y="1"/>
                        <a:pt x="35" y="0"/>
                      </a:cubicBezTo>
                    </a:path>
                  </a:pathLst>
                </a:custGeom>
                <a:solidFill>
                  <a:srgbClr val="CA695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0" name="Freeform 18"/>
                <p:cNvSpPr>
                  <a:spLocks noEditPoints="1"/>
                </p:cNvSpPr>
                <p:nvPr>
                  <p:custDataLst>
                    <p:tags r:id="rId1333"/>
                  </p:custDataLst>
                </p:nvPr>
              </p:nvSpPr>
              <p:spPr bwMode="auto">
                <a:xfrm>
                  <a:off x="4490" y="1960"/>
                  <a:ext cx="183" cy="179"/>
                </a:xfrm>
                <a:custGeom>
                  <a:avLst/>
                  <a:gdLst>
                    <a:gd name="T0" fmla="*/ 25 w 77"/>
                    <a:gd name="T1" fmla="*/ 10 h 75"/>
                    <a:gd name="T2" fmla="*/ 2 w 77"/>
                    <a:gd name="T3" fmla="*/ 38 h 75"/>
                    <a:gd name="T4" fmla="*/ 1 w 77"/>
                    <a:gd name="T5" fmla="*/ 48 h 75"/>
                    <a:gd name="T6" fmla="*/ 5 w 77"/>
                    <a:gd name="T7" fmla="*/ 53 h 75"/>
                    <a:gd name="T8" fmla="*/ 37 w 77"/>
                    <a:gd name="T9" fmla="*/ 68 h 75"/>
                    <a:gd name="T10" fmla="*/ 37 w 77"/>
                    <a:gd name="T11" fmla="*/ 68 h 75"/>
                    <a:gd name="T12" fmla="*/ 37 w 77"/>
                    <a:gd name="T13" fmla="*/ 68 h 75"/>
                    <a:gd name="T14" fmla="*/ 37 w 77"/>
                    <a:gd name="T15" fmla="*/ 68 h 75"/>
                    <a:gd name="T16" fmla="*/ 37 w 77"/>
                    <a:gd name="T17" fmla="*/ 68 h 75"/>
                    <a:gd name="T18" fmla="*/ 42 w 77"/>
                    <a:gd name="T19" fmla="*/ 73 h 75"/>
                    <a:gd name="T20" fmla="*/ 53 w 77"/>
                    <a:gd name="T21" fmla="*/ 75 h 75"/>
                    <a:gd name="T22" fmla="*/ 73 w 77"/>
                    <a:gd name="T23" fmla="*/ 63 h 75"/>
                    <a:gd name="T24" fmla="*/ 77 w 77"/>
                    <a:gd name="T25" fmla="*/ 50 h 75"/>
                    <a:gd name="T26" fmla="*/ 77 w 77"/>
                    <a:gd name="T27" fmla="*/ 50 h 75"/>
                    <a:gd name="T28" fmla="*/ 77 w 77"/>
                    <a:gd name="T29" fmla="*/ 42 h 75"/>
                    <a:gd name="T30" fmla="*/ 77 w 77"/>
                    <a:gd name="T31" fmla="*/ 42 h 75"/>
                    <a:gd name="T32" fmla="*/ 25 w 77"/>
                    <a:gd name="T33" fmla="*/ 10 h 75"/>
                    <a:gd name="T34" fmla="*/ 32 w 77"/>
                    <a:gd name="T35" fmla="*/ 0 h 75"/>
                    <a:gd name="T36" fmla="*/ 32 w 77"/>
                    <a:gd name="T37" fmla="*/ 0 h 75"/>
                    <a:gd name="T38" fmla="*/ 68 w 77"/>
                    <a:gd name="T39" fmla="*/ 23 h 75"/>
                    <a:gd name="T40" fmla="*/ 52 w 77"/>
                    <a:gd name="T41" fmla="*/ 13 h 75"/>
                    <a:gd name="T42" fmla="*/ 37 w 77"/>
                    <a:gd name="T43" fmla="*/ 3 h 75"/>
                    <a:gd name="T44" fmla="*/ 32 w 77"/>
                    <a:gd name="T45"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7" h="75">
                      <a:moveTo>
                        <a:pt x="25" y="10"/>
                      </a:moveTo>
                      <a:cubicBezTo>
                        <a:pt x="18" y="18"/>
                        <a:pt x="11" y="28"/>
                        <a:pt x="2" y="38"/>
                      </a:cubicBezTo>
                      <a:cubicBezTo>
                        <a:pt x="0" y="41"/>
                        <a:pt x="0" y="45"/>
                        <a:pt x="1" y="48"/>
                      </a:cubicBezTo>
                      <a:cubicBezTo>
                        <a:pt x="2" y="49"/>
                        <a:pt x="4" y="51"/>
                        <a:pt x="5" y="53"/>
                      </a:cubicBezTo>
                      <a:cubicBezTo>
                        <a:pt x="37" y="68"/>
                        <a:pt x="37" y="68"/>
                        <a:pt x="37" y="68"/>
                      </a:cubicBezTo>
                      <a:cubicBezTo>
                        <a:pt x="37" y="68"/>
                        <a:pt x="37" y="68"/>
                        <a:pt x="37" y="68"/>
                      </a:cubicBezTo>
                      <a:cubicBezTo>
                        <a:pt x="37" y="68"/>
                        <a:pt x="37" y="68"/>
                        <a:pt x="37" y="68"/>
                      </a:cubicBezTo>
                      <a:cubicBezTo>
                        <a:pt x="37" y="68"/>
                        <a:pt x="37" y="68"/>
                        <a:pt x="37" y="68"/>
                      </a:cubicBezTo>
                      <a:cubicBezTo>
                        <a:pt x="37" y="68"/>
                        <a:pt x="37" y="68"/>
                        <a:pt x="37" y="68"/>
                      </a:cubicBezTo>
                      <a:cubicBezTo>
                        <a:pt x="37" y="68"/>
                        <a:pt x="39" y="70"/>
                        <a:pt x="42" y="73"/>
                      </a:cubicBezTo>
                      <a:cubicBezTo>
                        <a:pt x="46" y="74"/>
                        <a:pt x="49" y="75"/>
                        <a:pt x="53" y="75"/>
                      </a:cubicBezTo>
                      <a:cubicBezTo>
                        <a:pt x="61" y="75"/>
                        <a:pt x="68" y="72"/>
                        <a:pt x="73" y="63"/>
                      </a:cubicBezTo>
                      <a:cubicBezTo>
                        <a:pt x="75" y="58"/>
                        <a:pt x="76" y="54"/>
                        <a:pt x="77" y="50"/>
                      </a:cubicBezTo>
                      <a:cubicBezTo>
                        <a:pt x="77" y="50"/>
                        <a:pt x="77" y="50"/>
                        <a:pt x="77" y="50"/>
                      </a:cubicBezTo>
                      <a:cubicBezTo>
                        <a:pt x="77" y="47"/>
                        <a:pt x="77" y="45"/>
                        <a:pt x="77" y="42"/>
                      </a:cubicBezTo>
                      <a:cubicBezTo>
                        <a:pt x="77" y="42"/>
                        <a:pt x="77" y="42"/>
                        <a:pt x="77" y="42"/>
                      </a:cubicBezTo>
                      <a:cubicBezTo>
                        <a:pt x="25" y="10"/>
                        <a:pt x="25" y="10"/>
                        <a:pt x="25" y="10"/>
                      </a:cubicBezTo>
                      <a:moveTo>
                        <a:pt x="32" y="0"/>
                      </a:moveTo>
                      <a:cubicBezTo>
                        <a:pt x="32" y="0"/>
                        <a:pt x="32" y="0"/>
                        <a:pt x="32" y="0"/>
                      </a:cubicBezTo>
                      <a:cubicBezTo>
                        <a:pt x="68" y="23"/>
                        <a:pt x="68" y="23"/>
                        <a:pt x="68" y="23"/>
                      </a:cubicBezTo>
                      <a:cubicBezTo>
                        <a:pt x="52" y="13"/>
                        <a:pt x="52" y="13"/>
                        <a:pt x="52" y="13"/>
                      </a:cubicBezTo>
                      <a:cubicBezTo>
                        <a:pt x="37" y="3"/>
                        <a:pt x="37" y="3"/>
                        <a:pt x="37" y="3"/>
                      </a:cubicBezTo>
                      <a:cubicBezTo>
                        <a:pt x="32" y="0"/>
                        <a:pt x="32" y="0"/>
                        <a:pt x="32" y="0"/>
                      </a:cubicBezTo>
                    </a:path>
                  </a:pathLst>
                </a:custGeom>
                <a:solidFill>
                  <a:srgbClr val="E1897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1" name="Freeform 19"/>
                <p:cNvSpPr/>
                <p:nvPr>
                  <p:custDataLst>
                    <p:tags r:id="rId1334"/>
                  </p:custDataLst>
                </p:nvPr>
              </p:nvSpPr>
              <p:spPr bwMode="auto">
                <a:xfrm>
                  <a:off x="4330" y="2015"/>
                  <a:ext cx="281" cy="152"/>
                </a:xfrm>
                <a:custGeom>
                  <a:avLst/>
                  <a:gdLst>
                    <a:gd name="T0" fmla="*/ 11 w 118"/>
                    <a:gd name="T1" fmla="*/ 0 h 64"/>
                    <a:gd name="T2" fmla="*/ 11 w 118"/>
                    <a:gd name="T3" fmla="*/ 0 h 64"/>
                    <a:gd name="T4" fmla="*/ 0 w 118"/>
                    <a:gd name="T5" fmla="*/ 8 h 64"/>
                    <a:gd name="T6" fmla="*/ 118 w 118"/>
                    <a:gd name="T7" fmla="*/ 64 h 64"/>
                    <a:gd name="T8" fmla="*/ 109 w 118"/>
                    <a:gd name="T9" fmla="*/ 50 h 64"/>
                    <a:gd name="T10" fmla="*/ 109 w 118"/>
                    <a:gd name="T11" fmla="*/ 50 h 64"/>
                    <a:gd name="T12" fmla="*/ 104 w 118"/>
                    <a:gd name="T13" fmla="*/ 45 h 64"/>
                    <a:gd name="T14" fmla="*/ 104 w 118"/>
                    <a:gd name="T15" fmla="*/ 45 h 64"/>
                    <a:gd name="T16" fmla="*/ 104 w 118"/>
                    <a:gd name="T17" fmla="*/ 45 h 64"/>
                    <a:gd name="T18" fmla="*/ 104 w 118"/>
                    <a:gd name="T19" fmla="*/ 45 h 64"/>
                    <a:gd name="T20" fmla="*/ 104 w 118"/>
                    <a:gd name="T21" fmla="*/ 45 h 64"/>
                    <a:gd name="T22" fmla="*/ 73 w 118"/>
                    <a:gd name="T23" fmla="*/ 30 h 64"/>
                    <a:gd name="T24" fmla="*/ 72 w 118"/>
                    <a:gd name="T25" fmla="*/ 30 h 64"/>
                    <a:gd name="T26" fmla="*/ 11 w 118"/>
                    <a:gd name="T27"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8" h="64">
                      <a:moveTo>
                        <a:pt x="11" y="0"/>
                      </a:moveTo>
                      <a:cubicBezTo>
                        <a:pt x="11" y="0"/>
                        <a:pt x="11" y="0"/>
                        <a:pt x="11" y="0"/>
                      </a:cubicBezTo>
                      <a:cubicBezTo>
                        <a:pt x="6" y="3"/>
                        <a:pt x="3" y="6"/>
                        <a:pt x="0" y="8"/>
                      </a:cubicBezTo>
                      <a:cubicBezTo>
                        <a:pt x="118" y="64"/>
                        <a:pt x="118" y="64"/>
                        <a:pt x="118" y="64"/>
                      </a:cubicBezTo>
                      <a:cubicBezTo>
                        <a:pt x="116" y="58"/>
                        <a:pt x="112" y="53"/>
                        <a:pt x="109" y="50"/>
                      </a:cubicBezTo>
                      <a:cubicBezTo>
                        <a:pt x="109" y="50"/>
                        <a:pt x="109" y="50"/>
                        <a:pt x="109" y="50"/>
                      </a:cubicBezTo>
                      <a:cubicBezTo>
                        <a:pt x="106" y="47"/>
                        <a:pt x="104" y="45"/>
                        <a:pt x="104" y="45"/>
                      </a:cubicBezTo>
                      <a:cubicBezTo>
                        <a:pt x="104" y="45"/>
                        <a:pt x="104" y="45"/>
                        <a:pt x="104" y="45"/>
                      </a:cubicBezTo>
                      <a:cubicBezTo>
                        <a:pt x="104" y="45"/>
                        <a:pt x="104" y="45"/>
                        <a:pt x="104" y="45"/>
                      </a:cubicBezTo>
                      <a:cubicBezTo>
                        <a:pt x="104" y="45"/>
                        <a:pt x="104" y="45"/>
                        <a:pt x="104" y="45"/>
                      </a:cubicBezTo>
                      <a:cubicBezTo>
                        <a:pt x="104" y="45"/>
                        <a:pt x="104" y="45"/>
                        <a:pt x="104" y="45"/>
                      </a:cubicBezTo>
                      <a:cubicBezTo>
                        <a:pt x="73" y="30"/>
                        <a:pt x="73" y="30"/>
                        <a:pt x="73" y="30"/>
                      </a:cubicBezTo>
                      <a:cubicBezTo>
                        <a:pt x="73" y="30"/>
                        <a:pt x="72" y="30"/>
                        <a:pt x="72" y="30"/>
                      </a:cubicBezTo>
                      <a:cubicBezTo>
                        <a:pt x="11" y="0"/>
                        <a:pt x="11" y="0"/>
                        <a:pt x="11" y="0"/>
                      </a:cubicBezTo>
                    </a:path>
                  </a:pathLst>
                </a:custGeom>
                <a:solidFill>
                  <a:srgbClr val="E1897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2" name="Freeform 20"/>
                <p:cNvSpPr/>
                <p:nvPr>
                  <p:custDataLst>
                    <p:tags r:id="rId1335"/>
                  </p:custDataLst>
                </p:nvPr>
              </p:nvSpPr>
              <p:spPr bwMode="auto">
                <a:xfrm>
                  <a:off x="4502" y="2086"/>
                  <a:ext cx="76" cy="36"/>
                </a:xfrm>
                <a:custGeom>
                  <a:avLst/>
                  <a:gdLst>
                    <a:gd name="T0" fmla="*/ 0 w 32"/>
                    <a:gd name="T1" fmla="*/ 0 h 15"/>
                    <a:gd name="T2" fmla="*/ 1 w 32"/>
                    <a:gd name="T3" fmla="*/ 0 h 15"/>
                    <a:gd name="T4" fmla="*/ 32 w 32"/>
                    <a:gd name="T5" fmla="*/ 15 h 15"/>
                    <a:gd name="T6" fmla="*/ 0 w 32"/>
                    <a:gd name="T7" fmla="*/ 0 h 15"/>
                  </a:gdLst>
                  <a:ahLst/>
                  <a:cxnLst>
                    <a:cxn ang="0">
                      <a:pos x="T0" y="T1"/>
                    </a:cxn>
                    <a:cxn ang="0">
                      <a:pos x="T2" y="T3"/>
                    </a:cxn>
                    <a:cxn ang="0">
                      <a:pos x="T4" y="T5"/>
                    </a:cxn>
                    <a:cxn ang="0">
                      <a:pos x="T6" y="T7"/>
                    </a:cxn>
                  </a:cxnLst>
                  <a:rect l="0" t="0" r="r" b="b"/>
                  <a:pathLst>
                    <a:path w="32" h="15">
                      <a:moveTo>
                        <a:pt x="0" y="0"/>
                      </a:moveTo>
                      <a:cubicBezTo>
                        <a:pt x="0" y="0"/>
                        <a:pt x="1" y="0"/>
                        <a:pt x="1" y="0"/>
                      </a:cubicBezTo>
                      <a:cubicBezTo>
                        <a:pt x="32" y="15"/>
                        <a:pt x="32" y="15"/>
                        <a:pt x="32" y="15"/>
                      </a:cubicBezTo>
                      <a:cubicBezTo>
                        <a:pt x="0" y="0"/>
                        <a:pt x="0" y="0"/>
                        <a:pt x="0" y="0"/>
                      </a:cubicBezTo>
                    </a:path>
                  </a:pathLst>
                </a:custGeom>
                <a:solidFill>
                  <a:srgbClr val="CA695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3" name="Freeform 21"/>
                <p:cNvSpPr/>
                <p:nvPr>
                  <p:custDataLst>
                    <p:tags r:id="rId1336"/>
                  </p:custDataLst>
                </p:nvPr>
              </p:nvSpPr>
              <p:spPr bwMode="auto">
                <a:xfrm>
                  <a:off x="4578" y="2122"/>
                  <a:ext cx="12" cy="12"/>
                </a:xfrm>
                <a:custGeom>
                  <a:avLst/>
                  <a:gdLst>
                    <a:gd name="T0" fmla="*/ 0 w 5"/>
                    <a:gd name="T1" fmla="*/ 0 h 5"/>
                    <a:gd name="T2" fmla="*/ 5 w 5"/>
                    <a:gd name="T3" fmla="*/ 5 h 5"/>
                    <a:gd name="T4" fmla="*/ 5 w 5"/>
                    <a:gd name="T5" fmla="*/ 5 h 5"/>
                    <a:gd name="T6" fmla="*/ 0 w 5"/>
                    <a:gd name="T7" fmla="*/ 0 h 5"/>
                  </a:gdLst>
                  <a:ahLst/>
                  <a:cxnLst>
                    <a:cxn ang="0">
                      <a:pos x="T0" y="T1"/>
                    </a:cxn>
                    <a:cxn ang="0">
                      <a:pos x="T2" y="T3"/>
                    </a:cxn>
                    <a:cxn ang="0">
                      <a:pos x="T4" y="T5"/>
                    </a:cxn>
                    <a:cxn ang="0">
                      <a:pos x="T6" y="T7"/>
                    </a:cxn>
                  </a:cxnLst>
                  <a:rect l="0" t="0" r="r" b="b"/>
                  <a:pathLst>
                    <a:path w="5" h="5">
                      <a:moveTo>
                        <a:pt x="0" y="0"/>
                      </a:moveTo>
                      <a:cubicBezTo>
                        <a:pt x="0" y="0"/>
                        <a:pt x="2" y="2"/>
                        <a:pt x="5" y="5"/>
                      </a:cubicBezTo>
                      <a:cubicBezTo>
                        <a:pt x="5" y="5"/>
                        <a:pt x="5" y="5"/>
                        <a:pt x="5" y="5"/>
                      </a:cubicBezTo>
                      <a:cubicBezTo>
                        <a:pt x="2" y="2"/>
                        <a:pt x="0" y="0"/>
                        <a:pt x="0" y="0"/>
                      </a:cubicBezTo>
                    </a:path>
                  </a:pathLst>
                </a:custGeom>
                <a:solidFill>
                  <a:srgbClr val="CA695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4" name="Freeform 22"/>
                <p:cNvSpPr/>
                <p:nvPr>
                  <p:custDataLst>
                    <p:tags r:id="rId1337"/>
                  </p:custDataLst>
                </p:nvPr>
              </p:nvSpPr>
              <p:spPr bwMode="auto">
                <a:xfrm>
                  <a:off x="4292" y="2143"/>
                  <a:ext cx="248" cy="143"/>
                </a:xfrm>
                <a:custGeom>
                  <a:avLst/>
                  <a:gdLst>
                    <a:gd name="T0" fmla="*/ 9 w 104"/>
                    <a:gd name="T1" fmla="*/ 0 h 60"/>
                    <a:gd name="T2" fmla="*/ 0 w 104"/>
                    <a:gd name="T3" fmla="*/ 9 h 60"/>
                    <a:gd name="T4" fmla="*/ 104 w 104"/>
                    <a:gd name="T5" fmla="*/ 60 h 60"/>
                    <a:gd name="T6" fmla="*/ 104 w 104"/>
                    <a:gd name="T7" fmla="*/ 57 h 60"/>
                    <a:gd name="T8" fmla="*/ 98 w 104"/>
                    <a:gd name="T9" fmla="*/ 45 h 60"/>
                    <a:gd name="T10" fmla="*/ 9 w 104"/>
                    <a:gd name="T11" fmla="*/ 0 h 60"/>
                  </a:gdLst>
                  <a:ahLst/>
                  <a:cxnLst>
                    <a:cxn ang="0">
                      <a:pos x="T0" y="T1"/>
                    </a:cxn>
                    <a:cxn ang="0">
                      <a:pos x="T2" y="T3"/>
                    </a:cxn>
                    <a:cxn ang="0">
                      <a:pos x="T4" y="T5"/>
                    </a:cxn>
                    <a:cxn ang="0">
                      <a:pos x="T6" y="T7"/>
                    </a:cxn>
                    <a:cxn ang="0">
                      <a:pos x="T8" y="T9"/>
                    </a:cxn>
                    <a:cxn ang="0">
                      <a:pos x="T10" y="T11"/>
                    </a:cxn>
                  </a:cxnLst>
                  <a:rect l="0" t="0" r="r" b="b"/>
                  <a:pathLst>
                    <a:path w="104" h="60">
                      <a:moveTo>
                        <a:pt x="9" y="0"/>
                      </a:moveTo>
                      <a:cubicBezTo>
                        <a:pt x="5" y="3"/>
                        <a:pt x="2" y="6"/>
                        <a:pt x="0" y="9"/>
                      </a:cubicBezTo>
                      <a:cubicBezTo>
                        <a:pt x="104" y="60"/>
                        <a:pt x="104" y="60"/>
                        <a:pt x="104" y="60"/>
                      </a:cubicBezTo>
                      <a:cubicBezTo>
                        <a:pt x="104" y="59"/>
                        <a:pt x="104" y="58"/>
                        <a:pt x="104" y="57"/>
                      </a:cubicBezTo>
                      <a:cubicBezTo>
                        <a:pt x="104" y="48"/>
                        <a:pt x="98" y="45"/>
                        <a:pt x="98" y="45"/>
                      </a:cubicBezTo>
                      <a:cubicBezTo>
                        <a:pt x="9" y="0"/>
                        <a:pt x="9" y="0"/>
                        <a:pt x="9" y="0"/>
                      </a:cubicBezTo>
                    </a:path>
                  </a:pathLst>
                </a:custGeom>
                <a:solidFill>
                  <a:srgbClr val="E1897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5" name="Freeform 23"/>
                <p:cNvSpPr/>
                <p:nvPr>
                  <p:custDataLst>
                    <p:tags r:id="rId1338"/>
                  </p:custDataLst>
                </p:nvPr>
              </p:nvSpPr>
              <p:spPr bwMode="auto">
                <a:xfrm>
                  <a:off x="4402" y="1874"/>
                  <a:ext cx="164" cy="110"/>
                </a:xfrm>
                <a:custGeom>
                  <a:avLst/>
                  <a:gdLst>
                    <a:gd name="T0" fmla="*/ 13 w 69"/>
                    <a:gd name="T1" fmla="*/ 0 h 46"/>
                    <a:gd name="T2" fmla="*/ 0 w 69"/>
                    <a:gd name="T3" fmla="*/ 8 h 46"/>
                    <a:gd name="T4" fmla="*/ 62 w 69"/>
                    <a:gd name="T5" fmla="*/ 46 h 46"/>
                    <a:gd name="T6" fmla="*/ 65 w 69"/>
                    <a:gd name="T7" fmla="*/ 42 h 46"/>
                    <a:gd name="T8" fmla="*/ 66 w 69"/>
                    <a:gd name="T9" fmla="*/ 39 h 46"/>
                    <a:gd name="T10" fmla="*/ 69 w 69"/>
                    <a:gd name="T11" fmla="*/ 36 h 46"/>
                    <a:gd name="T12" fmla="*/ 13 w 69"/>
                    <a:gd name="T13" fmla="*/ 0 h 46"/>
                  </a:gdLst>
                  <a:ahLst/>
                  <a:cxnLst>
                    <a:cxn ang="0">
                      <a:pos x="T0" y="T1"/>
                    </a:cxn>
                    <a:cxn ang="0">
                      <a:pos x="T2" y="T3"/>
                    </a:cxn>
                    <a:cxn ang="0">
                      <a:pos x="T4" y="T5"/>
                    </a:cxn>
                    <a:cxn ang="0">
                      <a:pos x="T6" y="T7"/>
                    </a:cxn>
                    <a:cxn ang="0">
                      <a:pos x="T8" y="T9"/>
                    </a:cxn>
                    <a:cxn ang="0">
                      <a:pos x="T10" y="T11"/>
                    </a:cxn>
                    <a:cxn ang="0">
                      <a:pos x="T12" y="T13"/>
                    </a:cxn>
                  </a:cxnLst>
                  <a:rect l="0" t="0" r="r" b="b"/>
                  <a:pathLst>
                    <a:path w="69" h="46">
                      <a:moveTo>
                        <a:pt x="13" y="0"/>
                      </a:moveTo>
                      <a:cubicBezTo>
                        <a:pt x="8" y="2"/>
                        <a:pt x="4" y="5"/>
                        <a:pt x="0" y="8"/>
                      </a:cubicBezTo>
                      <a:cubicBezTo>
                        <a:pt x="62" y="46"/>
                        <a:pt x="62" y="46"/>
                        <a:pt x="62" y="46"/>
                      </a:cubicBezTo>
                      <a:cubicBezTo>
                        <a:pt x="63" y="44"/>
                        <a:pt x="64" y="43"/>
                        <a:pt x="65" y="42"/>
                      </a:cubicBezTo>
                      <a:cubicBezTo>
                        <a:pt x="65" y="41"/>
                        <a:pt x="66" y="40"/>
                        <a:pt x="66" y="39"/>
                      </a:cubicBezTo>
                      <a:cubicBezTo>
                        <a:pt x="67" y="38"/>
                        <a:pt x="68" y="37"/>
                        <a:pt x="69" y="36"/>
                      </a:cubicBezTo>
                      <a:cubicBezTo>
                        <a:pt x="13" y="0"/>
                        <a:pt x="13" y="0"/>
                        <a:pt x="13" y="0"/>
                      </a:cubicBezTo>
                    </a:path>
                  </a:pathLst>
                </a:custGeom>
                <a:solidFill>
                  <a:srgbClr val="E18971"/>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8" name="Freeform 24"/>
                <p:cNvSpPr/>
                <p:nvPr>
                  <p:custDataLst>
                    <p:tags r:id="rId1339"/>
                  </p:custDataLst>
                </p:nvPr>
              </p:nvSpPr>
              <p:spPr bwMode="auto">
                <a:xfrm>
                  <a:off x="4549" y="1960"/>
                  <a:ext cx="124" cy="100"/>
                </a:xfrm>
                <a:custGeom>
                  <a:avLst/>
                  <a:gdLst>
                    <a:gd name="T0" fmla="*/ 7 w 52"/>
                    <a:gd name="T1" fmla="*/ 0 h 42"/>
                    <a:gd name="T2" fmla="*/ 4 w 52"/>
                    <a:gd name="T3" fmla="*/ 3 h 42"/>
                    <a:gd name="T4" fmla="*/ 3 w 52"/>
                    <a:gd name="T5" fmla="*/ 6 h 42"/>
                    <a:gd name="T6" fmla="*/ 0 w 52"/>
                    <a:gd name="T7" fmla="*/ 10 h 42"/>
                    <a:gd name="T8" fmla="*/ 52 w 52"/>
                    <a:gd name="T9" fmla="*/ 42 h 42"/>
                    <a:gd name="T10" fmla="*/ 43 w 52"/>
                    <a:gd name="T11" fmla="*/ 23 h 42"/>
                    <a:gd name="T12" fmla="*/ 43 w 52"/>
                    <a:gd name="T13" fmla="*/ 23 h 42"/>
                    <a:gd name="T14" fmla="*/ 7 w 52"/>
                    <a:gd name="T15" fmla="*/ 0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2" h="42">
                      <a:moveTo>
                        <a:pt x="7" y="0"/>
                      </a:moveTo>
                      <a:cubicBezTo>
                        <a:pt x="6" y="1"/>
                        <a:pt x="5" y="2"/>
                        <a:pt x="4" y="3"/>
                      </a:cubicBezTo>
                      <a:cubicBezTo>
                        <a:pt x="4" y="4"/>
                        <a:pt x="3" y="5"/>
                        <a:pt x="3" y="6"/>
                      </a:cubicBezTo>
                      <a:cubicBezTo>
                        <a:pt x="2" y="7"/>
                        <a:pt x="1" y="8"/>
                        <a:pt x="0" y="10"/>
                      </a:cubicBezTo>
                      <a:cubicBezTo>
                        <a:pt x="52" y="42"/>
                        <a:pt x="52" y="42"/>
                        <a:pt x="52" y="42"/>
                      </a:cubicBezTo>
                      <a:cubicBezTo>
                        <a:pt x="51" y="30"/>
                        <a:pt x="43" y="23"/>
                        <a:pt x="43" y="23"/>
                      </a:cubicBezTo>
                      <a:cubicBezTo>
                        <a:pt x="43" y="23"/>
                        <a:pt x="43" y="23"/>
                        <a:pt x="43" y="23"/>
                      </a:cubicBezTo>
                      <a:cubicBezTo>
                        <a:pt x="7" y="0"/>
                        <a:pt x="7" y="0"/>
                        <a:pt x="7" y="0"/>
                      </a:cubicBezTo>
                    </a:path>
                  </a:pathLst>
                </a:custGeom>
                <a:solidFill>
                  <a:srgbClr val="CA6953"/>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9" name="Freeform 25"/>
                <p:cNvSpPr/>
                <p:nvPr>
                  <p:custDataLst>
                    <p:tags r:id="rId1340"/>
                  </p:custDataLst>
                </p:nvPr>
              </p:nvSpPr>
              <p:spPr bwMode="auto">
                <a:xfrm>
                  <a:off x="4509" y="1839"/>
                  <a:ext cx="664" cy="614"/>
                </a:xfrm>
                <a:custGeom>
                  <a:avLst/>
                  <a:gdLst>
                    <a:gd name="T0" fmla="*/ 136 w 279"/>
                    <a:gd name="T1" fmla="*/ 15 h 258"/>
                    <a:gd name="T2" fmla="*/ 175 w 279"/>
                    <a:gd name="T3" fmla="*/ 110 h 258"/>
                    <a:gd name="T4" fmla="*/ 279 w 279"/>
                    <a:gd name="T5" fmla="*/ 181 h 258"/>
                    <a:gd name="T6" fmla="*/ 227 w 279"/>
                    <a:gd name="T7" fmla="*/ 258 h 258"/>
                    <a:gd name="T8" fmla="*/ 98 w 279"/>
                    <a:gd name="T9" fmla="*/ 171 h 258"/>
                    <a:gd name="T10" fmla="*/ 79 w 279"/>
                    <a:gd name="T11" fmla="*/ 91 h 258"/>
                    <a:gd name="T12" fmla="*/ 71 w 279"/>
                    <a:gd name="T13" fmla="*/ 99 h 258"/>
                    <a:gd name="T14" fmla="*/ 69 w 279"/>
                    <a:gd name="T15" fmla="*/ 101 h 258"/>
                    <a:gd name="T16" fmla="*/ 4 w 279"/>
                    <a:gd name="T17" fmla="*/ 100 h 258"/>
                    <a:gd name="T18" fmla="*/ 3 w 279"/>
                    <a:gd name="T19" fmla="*/ 88 h 258"/>
                    <a:gd name="T20" fmla="*/ 29 w 279"/>
                    <a:gd name="T21" fmla="*/ 54 h 258"/>
                    <a:gd name="T22" fmla="*/ 53 w 279"/>
                    <a:gd name="T23" fmla="*/ 11 h 258"/>
                    <a:gd name="T24" fmla="*/ 70 w 279"/>
                    <a:gd name="T25" fmla="*/ 1 h 258"/>
                    <a:gd name="T26" fmla="*/ 71 w 279"/>
                    <a:gd name="T27" fmla="*/ 1 h 258"/>
                    <a:gd name="T28" fmla="*/ 121 w 279"/>
                    <a:gd name="T29" fmla="*/ 4 h 258"/>
                    <a:gd name="T30" fmla="*/ 136 w 279"/>
                    <a:gd name="T31" fmla="*/ 15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9" h="258">
                      <a:moveTo>
                        <a:pt x="136" y="15"/>
                      </a:moveTo>
                      <a:cubicBezTo>
                        <a:pt x="175" y="110"/>
                        <a:pt x="175" y="110"/>
                        <a:pt x="175" y="110"/>
                      </a:cubicBezTo>
                      <a:cubicBezTo>
                        <a:pt x="279" y="181"/>
                        <a:pt x="279" y="181"/>
                        <a:pt x="279" y="181"/>
                      </a:cubicBezTo>
                      <a:cubicBezTo>
                        <a:pt x="227" y="258"/>
                        <a:pt x="227" y="258"/>
                        <a:pt x="227" y="258"/>
                      </a:cubicBezTo>
                      <a:cubicBezTo>
                        <a:pt x="98" y="171"/>
                        <a:pt x="98" y="171"/>
                        <a:pt x="98" y="171"/>
                      </a:cubicBezTo>
                      <a:cubicBezTo>
                        <a:pt x="61" y="139"/>
                        <a:pt x="79" y="91"/>
                        <a:pt x="79" y="91"/>
                      </a:cubicBezTo>
                      <a:cubicBezTo>
                        <a:pt x="76" y="94"/>
                        <a:pt x="74" y="97"/>
                        <a:pt x="71" y="99"/>
                      </a:cubicBezTo>
                      <a:cubicBezTo>
                        <a:pt x="70" y="100"/>
                        <a:pt x="69" y="101"/>
                        <a:pt x="69" y="101"/>
                      </a:cubicBezTo>
                      <a:cubicBezTo>
                        <a:pt x="40" y="126"/>
                        <a:pt x="15" y="110"/>
                        <a:pt x="4" y="100"/>
                      </a:cubicBezTo>
                      <a:cubicBezTo>
                        <a:pt x="1" y="97"/>
                        <a:pt x="0" y="92"/>
                        <a:pt x="3" y="88"/>
                      </a:cubicBezTo>
                      <a:cubicBezTo>
                        <a:pt x="14" y="77"/>
                        <a:pt x="22" y="65"/>
                        <a:pt x="29" y="54"/>
                      </a:cubicBezTo>
                      <a:cubicBezTo>
                        <a:pt x="41" y="37"/>
                        <a:pt x="48" y="21"/>
                        <a:pt x="53" y="11"/>
                      </a:cubicBezTo>
                      <a:cubicBezTo>
                        <a:pt x="55" y="4"/>
                        <a:pt x="62" y="0"/>
                        <a:pt x="70" y="1"/>
                      </a:cubicBezTo>
                      <a:cubicBezTo>
                        <a:pt x="71" y="1"/>
                        <a:pt x="71" y="1"/>
                        <a:pt x="71" y="1"/>
                      </a:cubicBezTo>
                      <a:cubicBezTo>
                        <a:pt x="121" y="4"/>
                        <a:pt x="121" y="4"/>
                        <a:pt x="121" y="4"/>
                      </a:cubicBezTo>
                      <a:cubicBezTo>
                        <a:pt x="128" y="4"/>
                        <a:pt x="134" y="8"/>
                        <a:pt x="136" y="15"/>
                      </a:cubicBezTo>
                      <a:close/>
                    </a:path>
                  </a:pathLst>
                </a:custGeom>
                <a:solidFill>
                  <a:srgbClr val="FAB29A"/>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0" name="Freeform 26"/>
                <p:cNvSpPr/>
                <p:nvPr>
                  <p:custDataLst>
                    <p:tags r:id="rId1341"/>
                  </p:custDataLst>
                </p:nvPr>
              </p:nvSpPr>
              <p:spPr bwMode="auto">
                <a:xfrm>
                  <a:off x="4809" y="2139"/>
                  <a:ext cx="424" cy="461"/>
                </a:xfrm>
                <a:custGeom>
                  <a:avLst/>
                  <a:gdLst>
                    <a:gd name="T0" fmla="*/ 424 w 424"/>
                    <a:gd name="T1" fmla="*/ 135 h 461"/>
                    <a:gd name="T2" fmla="*/ 188 w 424"/>
                    <a:gd name="T3" fmla="*/ 461 h 461"/>
                    <a:gd name="T4" fmla="*/ 0 w 424"/>
                    <a:gd name="T5" fmla="*/ 328 h 461"/>
                    <a:gd name="T6" fmla="*/ 236 w 424"/>
                    <a:gd name="T7" fmla="*/ 0 h 461"/>
                    <a:gd name="T8" fmla="*/ 424 w 424"/>
                    <a:gd name="T9" fmla="*/ 135 h 461"/>
                  </a:gdLst>
                  <a:ahLst/>
                  <a:cxnLst>
                    <a:cxn ang="0">
                      <a:pos x="T0" y="T1"/>
                    </a:cxn>
                    <a:cxn ang="0">
                      <a:pos x="T2" y="T3"/>
                    </a:cxn>
                    <a:cxn ang="0">
                      <a:pos x="T4" y="T5"/>
                    </a:cxn>
                    <a:cxn ang="0">
                      <a:pos x="T6" y="T7"/>
                    </a:cxn>
                    <a:cxn ang="0">
                      <a:pos x="T8" y="T9"/>
                    </a:cxn>
                  </a:cxnLst>
                  <a:rect l="0" t="0" r="r" b="b"/>
                  <a:pathLst>
                    <a:path w="424" h="461">
                      <a:moveTo>
                        <a:pt x="424" y="135"/>
                      </a:moveTo>
                      <a:lnTo>
                        <a:pt x="188" y="461"/>
                      </a:lnTo>
                      <a:lnTo>
                        <a:pt x="0" y="328"/>
                      </a:lnTo>
                      <a:lnTo>
                        <a:pt x="236" y="0"/>
                      </a:lnTo>
                      <a:lnTo>
                        <a:pt x="424" y="135"/>
                      </a:ln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1" name="Freeform 27"/>
                <p:cNvSpPr/>
                <p:nvPr>
                  <p:custDataLst>
                    <p:tags r:id="rId1342"/>
                  </p:custDataLst>
                </p:nvPr>
              </p:nvSpPr>
              <p:spPr bwMode="auto">
                <a:xfrm>
                  <a:off x="4868" y="2489"/>
                  <a:ext cx="58" cy="52"/>
                </a:xfrm>
                <a:custGeom>
                  <a:avLst/>
                  <a:gdLst>
                    <a:gd name="T0" fmla="*/ 17 w 24"/>
                    <a:gd name="T1" fmla="*/ 4 h 22"/>
                    <a:gd name="T2" fmla="*/ 21 w 24"/>
                    <a:gd name="T3" fmla="*/ 18 h 22"/>
                    <a:gd name="T4" fmla="*/ 7 w 24"/>
                    <a:gd name="T5" fmla="*/ 18 h 22"/>
                    <a:gd name="T6" fmla="*/ 2 w 24"/>
                    <a:gd name="T7" fmla="*/ 5 h 22"/>
                    <a:gd name="T8" fmla="*/ 17 w 24"/>
                    <a:gd name="T9" fmla="*/ 4 h 22"/>
                  </a:gdLst>
                  <a:ahLst/>
                  <a:cxnLst>
                    <a:cxn ang="0">
                      <a:pos x="T0" y="T1"/>
                    </a:cxn>
                    <a:cxn ang="0">
                      <a:pos x="T2" y="T3"/>
                    </a:cxn>
                    <a:cxn ang="0">
                      <a:pos x="T4" y="T5"/>
                    </a:cxn>
                    <a:cxn ang="0">
                      <a:pos x="T6" y="T7"/>
                    </a:cxn>
                    <a:cxn ang="0">
                      <a:pos x="T8" y="T9"/>
                    </a:cxn>
                  </a:cxnLst>
                  <a:rect l="0" t="0" r="r" b="b"/>
                  <a:pathLst>
                    <a:path w="24" h="22">
                      <a:moveTo>
                        <a:pt x="17" y="4"/>
                      </a:moveTo>
                      <a:cubicBezTo>
                        <a:pt x="22" y="8"/>
                        <a:pt x="24" y="14"/>
                        <a:pt x="21" y="18"/>
                      </a:cubicBezTo>
                      <a:cubicBezTo>
                        <a:pt x="18" y="22"/>
                        <a:pt x="12" y="22"/>
                        <a:pt x="7" y="18"/>
                      </a:cubicBezTo>
                      <a:cubicBezTo>
                        <a:pt x="1" y="15"/>
                        <a:pt x="0" y="8"/>
                        <a:pt x="2" y="5"/>
                      </a:cubicBezTo>
                      <a:cubicBezTo>
                        <a:pt x="5" y="1"/>
                        <a:pt x="12" y="0"/>
                        <a:pt x="17" y="4"/>
                      </a:cubicBezTo>
                      <a:close/>
                    </a:path>
                  </a:pathLst>
                </a:custGeom>
                <a:solidFill>
                  <a:srgbClr val="99999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2" name="Freeform 28"/>
                <p:cNvSpPr/>
                <p:nvPr>
                  <p:custDataLst>
                    <p:tags r:id="rId1343"/>
                  </p:custDataLst>
                </p:nvPr>
              </p:nvSpPr>
              <p:spPr bwMode="auto">
                <a:xfrm>
                  <a:off x="4876" y="2177"/>
                  <a:ext cx="733" cy="895"/>
                </a:xfrm>
                <a:custGeom>
                  <a:avLst/>
                  <a:gdLst>
                    <a:gd name="T0" fmla="*/ 733 w 733"/>
                    <a:gd name="T1" fmla="*/ 338 h 895"/>
                    <a:gd name="T2" fmla="*/ 733 w 733"/>
                    <a:gd name="T3" fmla="*/ 895 h 895"/>
                    <a:gd name="T4" fmla="*/ 0 w 733"/>
                    <a:gd name="T5" fmla="*/ 366 h 895"/>
                    <a:gd name="T6" fmla="*/ 9 w 733"/>
                    <a:gd name="T7" fmla="*/ 354 h 895"/>
                    <a:gd name="T8" fmla="*/ 14 w 733"/>
                    <a:gd name="T9" fmla="*/ 347 h 895"/>
                    <a:gd name="T10" fmla="*/ 33 w 733"/>
                    <a:gd name="T11" fmla="*/ 321 h 895"/>
                    <a:gd name="T12" fmla="*/ 50 w 733"/>
                    <a:gd name="T13" fmla="*/ 297 h 895"/>
                    <a:gd name="T14" fmla="*/ 100 w 733"/>
                    <a:gd name="T15" fmla="*/ 226 h 895"/>
                    <a:gd name="T16" fmla="*/ 157 w 733"/>
                    <a:gd name="T17" fmla="*/ 147 h 895"/>
                    <a:gd name="T18" fmla="*/ 223 w 733"/>
                    <a:gd name="T19" fmla="*/ 54 h 895"/>
                    <a:gd name="T20" fmla="*/ 231 w 733"/>
                    <a:gd name="T21" fmla="*/ 47 h 895"/>
                    <a:gd name="T22" fmla="*/ 250 w 733"/>
                    <a:gd name="T23" fmla="*/ 21 h 895"/>
                    <a:gd name="T24" fmla="*/ 264 w 733"/>
                    <a:gd name="T25" fmla="*/ 0 h 895"/>
                    <a:gd name="T26" fmla="*/ 733 w 733"/>
                    <a:gd name="T27" fmla="*/ 338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33" h="895">
                      <a:moveTo>
                        <a:pt x="733" y="338"/>
                      </a:moveTo>
                      <a:lnTo>
                        <a:pt x="733" y="895"/>
                      </a:lnTo>
                      <a:lnTo>
                        <a:pt x="0" y="366"/>
                      </a:lnTo>
                      <a:lnTo>
                        <a:pt x="9" y="354"/>
                      </a:lnTo>
                      <a:lnTo>
                        <a:pt x="14" y="347"/>
                      </a:lnTo>
                      <a:lnTo>
                        <a:pt x="33" y="321"/>
                      </a:lnTo>
                      <a:lnTo>
                        <a:pt x="50" y="297"/>
                      </a:lnTo>
                      <a:lnTo>
                        <a:pt x="100" y="226"/>
                      </a:lnTo>
                      <a:lnTo>
                        <a:pt x="157" y="147"/>
                      </a:lnTo>
                      <a:lnTo>
                        <a:pt x="223" y="54"/>
                      </a:lnTo>
                      <a:lnTo>
                        <a:pt x="231" y="47"/>
                      </a:lnTo>
                      <a:lnTo>
                        <a:pt x="250" y="21"/>
                      </a:lnTo>
                      <a:lnTo>
                        <a:pt x="264" y="0"/>
                      </a:lnTo>
                      <a:lnTo>
                        <a:pt x="733" y="338"/>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grpSp>
            <p:nvGrpSpPr>
              <p:cNvPr id="63" name="Group 31"/>
              <p:cNvGrpSpPr>
                <a:grpSpLocks noChangeAspect="1"/>
              </p:cNvGrpSpPr>
              <p:nvPr/>
            </p:nvGrpSpPr>
            <p:grpSpPr bwMode="auto">
              <a:xfrm>
                <a:off x="7335514" y="2814222"/>
                <a:ext cx="593078" cy="295491"/>
                <a:chOff x="3556" y="2018"/>
                <a:chExt cx="566" cy="282"/>
              </a:xfrm>
            </p:grpSpPr>
            <p:sp>
              <p:nvSpPr>
                <p:cNvPr id="64" name="Freeform 32"/>
                <p:cNvSpPr/>
                <p:nvPr>
                  <p:custDataLst>
                    <p:tags r:id="rId1324"/>
                  </p:custDataLst>
                </p:nvPr>
              </p:nvSpPr>
              <p:spPr bwMode="auto">
                <a:xfrm>
                  <a:off x="3556" y="2023"/>
                  <a:ext cx="412" cy="277"/>
                </a:xfrm>
                <a:custGeom>
                  <a:avLst/>
                  <a:gdLst>
                    <a:gd name="T0" fmla="*/ 163 w 172"/>
                    <a:gd name="T1" fmla="*/ 114 h 114"/>
                    <a:gd name="T2" fmla="*/ 158 w 172"/>
                    <a:gd name="T3" fmla="*/ 113 h 114"/>
                    <a:gd name="T4" fmla="*/ 5 w 172"/>
                    <a:gd name="T5" fmla="*/ 15 h 114"/>
                    <a:gd name="T6" fmla="*/ 3 w 172"/>
                    <a:gd name="T7" fmla="*/ 4 h 114"/>
                    <a:gd name="T8" fmla="*/ 14 w 172"/>
                    <a:gd name="T9" fmla="*/ 2 h 114"/>
                    <a:gd name="T10" fmla="*/ 167 w 172"/>
                    <a:gd name="T11" fmla="*/ 99 h 114"/>
                    <a:gd name="T12" fmla="*/ 169 w 172"/>
                    <a:gd name="T13" fmla="*/ 110 h 114"/>
                    <a:gd name="T14" fmla="*/ 163 w 172"/>
                    <a:gd name="T15" fmla="*/ 114 h 1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2" h="114">
                      <a:moveTo>
                        <a:pt x="163" y="114"/>
                      </a:moveTo>
                      <a:cubicBezTo>
                        <a:pt x="161" y="114"/>
                        <a:pt x="160" y="114"/>
                        <a:pt x="158" y="113"/>
                      </a:cubicBezTo>
                      <a:cubicBezTo>
                        <a:pt x="5" y="15"/>
                        <a:pt x="5" y="15"/>
                        <a:pt x="5" y="15"/>
                      </a:cubicBezTo>
                      <a:cubicBezTo>
                        <a:pt x="1" y="13"/>
                        <a:pt x="0" y="8"/>
                        <a:pt x="3" y="4"/>
                      </a:cubicBezTo>
                      <a:cubicBezTo>
                        <a:pt x="5" y="1"/>
                        <a:pt x="10" y="0"/>
                        <a:pt x="14" y="2"/>
                      </a:cubicBezTo>
                      <a:cubicBezTo>
                        <a:pt x="167" y="99"/>
                        <a:pt x="167" y="99"/>
                        <a:pt x="167" y="99"/>
                      </a:cubicBezTo>
                      <a:cubicBezTo>
                        <a:pt x="171" y="102"/>
                        <a:pt x="172" y="107"/>
                        <a:pt x="169" y="110"/>
                      </a:cubicBezTo>
                      <a:cubicBezTo>
                        <a:pt x="168" y="113"/>
                        <a:pt x="165" y="114"/>
                        <a:pt x="163" y="11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5" name="Freeform 33"/>
                <p:cNvSpPr/>
                <p:nvPr>
                  <p:custDataLst>
                    <p:tags r:id="rId1325"/>
                  </p:custDataLst>
                </p:nvPr>
              </p:nvSpPr>
              <p:spPr bwMode="auto">
                <a:xfrm>
                  <a:off x="3712" y="2018"/>
                  <a:ext cx="410" cy="277"/>
                </a:xfrm>
                <a:custGeom>
                  <a:avLst/>
                  <a:gdLst>
                    <a:gd name="T0" fmla="*/ 162 w 171"/>
                    <a:gd name="T1" fmla="*/ 114 h 114"/>
                    <a:gd name="T2" fmla="*/ 157 w 171"/>
                    <a:gd name="T3" fmla="*/ 113 h 114"/>
                    <a:gd name="T4" fmla="*/ 4 w 171"/>
                    <a:gd name="T5" fmla="*/ 15 h 114"/>
                    <a:gd name="T6" fmla="*/ 2 w 171"/>
                    <a:gd name="T7" fmla="*/ 4 h 114"/>
                    <a:gd name="T8" fmla="*/ 13 w 171"/>
                    <a:gd name="T9" fmla="*/ 2 h 114"/>
                    <a:gd name="T10" fmla="*/ 166 w 171"/>
                    <a:gd name="T11" fmla="*/ 99 h 114"/>
                    <a:gd name="T12" fmla="*/ 168 w 171"/>
                    <a:gd name="T13" fmla="*/ 110 h 114"/>
                    <a:gd name="T14" fmla="*/ 162 w 171"/>
                    <a:gd name="T15" fmla="*/ 114 h 1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1" h="114">
                      <a:moveTo>
                        <a:pt x="162" y="114"/>
                      </a:moveTo>
                      <a:cubicBezTo>
                        <a:pt x="160" y="114"/>
                        <a:pt x="159" y="114"/>
                        <a:pt x="157" y="113"/>
                      </a:cubicBezTo>
                      <a:cubicBezTo>
                        <a:pt x="4" y="15"/>
                        <a:pt x="4" y="15"/>
                        <a:pt x="4" y="15"/>
                      </a:cubicBezTo>
                      <a:cubicBezTo>
                        <a:pt x="1" y="13"/>
                        <a:pt x="0" y="8"/>
                        <a:pt x="2" y="4"/>
                      </a:cubicBezTo>
                      <a:cubicBezTo>
                        <a:pt x="4" y="1"/>
                        <a:pt x="9" y="0"/>
                        <a:pt x="13" y="2"/>
                      </a:cubicBezTo>
                      <a:cubicBezTo>
                        <a:pt x="166" y="99"/>
                        <a:pt x="166" y="99"/>
                        <a:pt x="166" y="99"/>
                      </a:cubicBezTo>
                      <a:cubicBezTo>
                        <a:pt x="170" y="102"/>
                        <a:pt x="171" y="107"/>
                        <a:pt x="168" y="110"/>
                      </a:cubicBezTo>
                      <a:cubicBezTo>
                        <a:pt x="167" y="113"/>
                        <a:pt x="164" y="114"/>
                        <a:pt x="162" y="11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grpSp>
            <p:nvGrpSpPr>
              <p:cNvPr id="66" name="Group 31"/>
              <p:cNvGrpSpPr>
                <a:grpSpLocks noChangeAspect="1"/>
              </p:cNvGrpSpPr>
              <p:nvPr/>
            </p:nvGrpSpPr>
            <p:grpSpPr bwMode="auto">
              <a:xfrm>
                <a:off x="6782540" y="3136558"/>
                <a:ext cx="355940" cy="177341"/>
                <a:chOff x="3556" y="2018"/>
                <a:chExt cx="566" cy="282"/>
              </a:xfrm>
            </p:grpSpPr>
            <p:sp>
              <p:nvSpPr>
                <p:cNvPr id="67" name="Freeform 32"/>
                <p:cNvSpPr/>
                <p:nvPr>
                  <p:custDataLst>
                    <p:tags r:id="rId1322"/>
                  </p:custDataLst>
                </p:nvPr>
              </p:nvSpPr>
              <p:spPr bwMode="auto">
                <a:xfrm>
                  <a:off x="3556" y="2023"/>
                  <a:ext cx="412" cy="277"/>
                </a:xfrm>
                <a:custGeom>
                  <a:avLst/>
                  <a:gdLst>
                    <a:gd name="T0" fmla="*/ 163 w 172"/>
                    <a:gd name="T1" fmla="*/ 114 h 114"/>
                    <a:gd name="T2" fmla="*/ 158 w 172"/>
                    <a:gd name="T3" fmla="*/ 113 h 114"/>
                    <a:gd name="T4" fmla="*/ 5 w 172"/>
                    <a:gd name="T5" fmla="*/ 15 h 114"/>
                    <a:gd name="T6" fmla="*/ 3 w 172"/>
                    <a:gd name="T7" fmla="*/ 4 h 114"/>
                    <a:gd name="T8" fmla="*/ 14 w 172"/>
                    <a:gd name="T9" fmla="*/ 2 h 114"/>
                    <a:gd name="T10" fmla="*/ 167 w 172"/>
                    <a:gd name="T11" fmla="*/ 99 h 114"/>
                    <a:gd name="T12" fmla="*/ 169 w 172"/>
                    <a:gd name="T13" fmla="*/ 110 h 114"/>
                    <a:gd name="T14" fmla="*/ 163 w 172"/>
                    <a:gd name="T15" fmla="*/ 114 h 1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2" h="114">
                      <a:moveTo>
                        <a:pt x="163" y="114"/>
                      </a:moveTo>
                      <a:cubicBezTo>
                        <a:pt x="161" y="114"/>
                        <a:pt x="160" y="114"/>
                        <a:pt x="158" y="113"/>
                      </a:cubicBezTo>
                      <a:cubicBezTo>
                        <a:pt x="5" y="15"/>
                        <a:pt x="5" y="15"/>
                        <a:pt x="5" y="15"/>
                      </a:cubicBezTo>
                      <a:cubicBezTo>
                        <a:pt x="1" y="13"/>
                        <a:pt x="0" y="8"/>
                        <a:pt x="3" y="4"/>
                      </a:cubicBezTo>
                      <a:cubicBezTo>
                        <a:pt x="5" y="1"/>
                        <a:pt x="10" y="0"/>
                        <a:pt x="14" y="2"/>
                      </a:cubicBezTo>
                      <a:cubicBezTo>
                        <a:pt x="167" y="99"/>
                        <a:pt x="167" y="99"/>
                        <a:pt x="167" y="99"/>
                      </a:cubicBezTo>
                      <a:cubicBezTo>
                        <a:pt x="171" y="102"/>
                        <a:pt x="172" y="107"/>
                        <a:pt x="169" y="110"/>
                      </a:cubicBezTo>
                      <a:cubicBezTo>
                        <a:pt x="168" y="113"/>
                        <a:pt x="165" y="114"/>
                        <a:pt x="163" y="11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8" name="Freeform 33"/>
                <p:cNvSpPr/>
                <p:nvPr>
                  <p:custDataLst>
                    <p:tags r:id="rId1323"/>
                  </p:custDataLst>
                </p:nvPr>
              </p:nvSpPr>
              <p:spPr bwMode="auto">
                <a:xfrm>
                  <a:off x="3712" y="2018"/>
                  <a:ext cx="410" cy="277"/>
                </a:xfrm>
                <a:custGeom>
                  <a:avLst/>
                  <a:gdLst>
                    <a:gd name="T0" fmla="*/ 162 w 171"/>
                    <a:gd name="T1" fmla="*/ 114 h 114"/>
                    <a:gd name="T2" fmla="*/ 157 w 171"/>
                    <a:gd name="T3" fmla="*/ 113 h 114"/>
                    <a:gd name="T4" fmla="*/ 4 w 171"/>
                    <a:gd name="T5" fmla="*/ 15 h 114"/>
                    <a:gd name="T6" fmla="*/ 2 w 171"/>
                    <a:gd name="T7" fmla="*/ 4 h 114"/>
                    <a:gd name="T8" fmla="*/ 13 w 171"/>
                    <a:gd name="T9" fmla="*/ 2 h 114"/>
                    <a:gd name="T10" fmla="*/ 166 w 171"/>
                    <a:gd name="T11" fmla="*/ 99 h 114"/>
                    <a:gd name="T12" fmla="*/ 168 w 171"/>
                    <a:gd name="T13" fmla="*/ 110 h 114"/>
                    <a:gd name="T14" fmla="*/ 162 w 171"/>
                    <a:gd name="T15" fmla="*/ 114 h 1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1" h="114">
                      <a:moveTo>
                        <a:pt x="162" y="114"/>
                      </a:moveTo>
                      <a:cubicBezTo>
                        <a:pt x="160" y="114"/>
                        <a:pt x="159" y="114"/>
                        <a:pt x="157" y="113"/>
                      </a:cubicBezTo>
                      <a:cubicBezTo>
                        <a:pt x="4" y="15"/>
                        <a:pt x="4" y="15"/>
                        <a:pt x="4" y="15"/>
                      </a:cubicBezTo>
                      <a:cubicBezTo>
                        <a:pt x="1" y="13"/>
                        <a:pt x="0" y="8"/>
                        <a:pt x="2" y="4"/>
                      </a:cubicBezTo>
                      <a:cubicBezTo>
                        <a:pt x="4" y="1"/>
                        <a:pt x="9" y="0"/>
                        <a:pt x="13" y="2"/>
                      </a:cubicBezTo>
                      <a:cubicBezTo>
                        <a:pt x="166" y="99"/>
                        <a:pt x="166" y="99"/>
                        <a:pt x="166" y="99"/>
                      </a:cubicBezTo>
                      <a:cubicBezTo>
                        <a:pt x="170" y="102"/>
                        <a:pt x="171" y="107"/>
                        <a:pt x="168" y="110"/>
                      </a:cubicBezTo>
                      <a:cubicBezTo>
                        <a:pt x="167" y="113"/>
                        <a:pt x="164" y="114"/>
                        <a:pt x="162" y="114"/>
                      </a:cubicBezTo>
                      <a:close/>
                    </a:path>
                  </a:pathLst>
                </a:custGeom>
                <a:solidFill>
                  <a:srgbClr val="FFFF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grpSp>
        <p:sp>
          <p:nvSpPr>
            <p:cNvPr id="69" name="文本框 68"/>
            <p:cNvSpPr txBox="1"/>
            <p:nvPr>
              <p:custDataLst>
                <p:tags r:id="rId1321"/>
              </p:custDataLst>
            </p:nvPr>
          </p:nvSpPr>
          <p:spPr>
            <a:xfrm>
              <a:off x="2807903" y="2805343"/>
              <a:ext cx="4983480" cy="1342990"/>
            </a:xfrm>
            <a:prstGeom prst="rect">
              <a:avLst/>
            </a:prstGeom>
            <a:noFill/>
          </p:spPr>
          <p:txBody>
            <a:bodyPr wrap="square" rtlCol="0">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zh-CN" altLang="en-US" sz="5400" b="1">
                  <a:solidFill>
                    <a:schemeClr val="bg1"/>
                  </a:solidFill>
                </a:rPr>
                <a:t>什么是动火作业</a:t>
              </a:r>
            </a:p>
          </p:txBody>
        </p:sp>
      </p:grpSp>
      <p:grpSp>
        <p:nvGrpSpPr>
          <p:cNvPr id="70" name="组合 69" descr="7b0a202020202274657874626f78223a20227b5c2269645c223a32303334323939322c5c2263617465676f72795f69645c223a5c225c227d220a7d0a"/>
          <p:cNvGrpSpPr/>
          <p:nvPr/>
        </p:nvGrpSpPr>
        <p:grpSpPr>
          <a:xfrm>
            <a:off x="5501005" y="1941195"/>
            <a:ext cx="2350770" cy="2818765"/>
            <a:chOff x="5822" y="3275"/>
            <a:chExt cx="7562" cy="4203"/>
          </a:xfrm>
        </p:grpSpPr>
        <p:grpSp>
          <p:nvGrpSpPr>
            <p:cNvPr id="575" name="图形 573"/>
            <p:cNvGrpSpPr/>
            <p:nvPr/>
          </p:nvGrpSpPr>
          <p:grpSpPr>
            <a:xfrm>
              <a:off x="5984" y="4307"/>
              <a:ext cx="7400" cy="3171"/>
              <a:chOff x="3799710" y="2734804"/>
              <a:chExt cx="4699215" cy="2013433"/>
            </a:xfrm>
          </p:grpSpPr>
          <p:sp>
            <p:nvSpPr>
              <p:cNvPr id="576" name="任意多边形: 形状 575"/>
              <p:cNvSpPr/>
              <p:nvPr>
                <p:custDataLst>
                  <p:tags r:id="rId55"/>
                </p:custDataLst>
              </p:nvPr>
            </p:nvSpPr>
            <p:spPr>
              <a:xfrm>
                <a:off x="3799710" y="2734804"/>
                <a:ext cx="4699215" cy="2013433"/>
              </a:xfrm>
              <a:custGeom>
                <a:avLst/>
                <a:gdLst>
                  <a:gd name="connsiteX0" fmla="*/ 0 w 4699215"/>
                  <a:gd name="connsiteY0" fmla="*/ 0 h 2013433"/>
                  <a:gd name="connsiteX1" fmla="*/ 4699216 w 4699215"/>
                  <a:gd name="connsiteY1" fmla="*/ 0 h 2013433"/>
                  <a:gd name="connsiteX2" fmla="*/ 4699216 w 4699215"/>
                  <a:gd name="connsiteY2" fmla="*/ 2013433 h 2013433"/>
                  <a:gd name="connsiteX3" fmla="*/ 0 w 4699215"/>
                  <a:gd name="connsiteY3" fmla="*/ 2013433 h 2013433"/>
                </a:gdLst>
                <a:ahLst/>
                <a:cxnLst>
                  <a:cxn ang="0">
                    <a:pos x="connsiteX0" y="connsiteY0"/>
                  </a:cxn>
                  <a:cxn ang="0">
                    <a:pos x="connsiteX1" y="connsiteY1"/>
                  </a:cxn>
                  <a:cxn ang="0">
                    <a:pos x="connsiteX2" y="connsiteY2"/>
                  </a:cxn>
                  <a:cxn ang="0">
                    <a:pos x="connsiteX3" y="connsiteY3"/>
                  </a:cxn>
                </a:cxnLst>
                <a:rect l="l" t="t" r="r" b="b"/>
                <a:pathLst>
                  <a:path w="4699215" h="2013433">
                    <a:moveTo>
                      <a:pt x="0" y="0"/>
                    </a:moveTo>
                    <a:lnTo>
                      <a:pt x="4699216" y="0"/>
                    </a:lnTo>
                    <a:lnTo>
                      <a:pt x="4699216" y="2013433"/>
                    </a:lnTo>
                    <a:lnTo>
                      <a:pt x="0" y="2013433"/>
                    </a:lnTo>
                    <a:close/>
                  </a:path>
                </a:pathLst>
              </a:custGeom>
              <a:solidFill>
                <a:srgbClr val="FDD06B"/>
              </a:solidFill>
              <a:ln w="18049" cap="flat">
                <a:solidFill>
                  <a:srgbClr val="231815"/>
                </a:solidFill>
                <a:prstDash val="solid"/>
                <a:miter/>
              </a:ln>
            </p:spPr>
            <p:txBody>
              <a:bodyPr rtlCol="0" anchor="ctr"/>
              <a:lstStyle/>
              <a:p>
                <a:endParaRPr lang="zh-CN" altLang="en-US"/>
              </a:p>
            </p:txBody>
          </p:sp>
          <p:sp>
            <p:nvSpPr>
              <p:cNvPr id="577" name="任意多边形: 形状 576"/>
              <p:cNvSpPr/>
              <p:nvPr>
                <p:custDataLst>
                  <p:tags r:id="rId56"/>
                </p:custDataLst>
              </p:nvPr>
            </p:nvSpPr>
            <p:spPr>
              <a:xfrm>
                <a:off x="7837420"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78" name="任意多边形: 形状 577"/>
              <p:cNvSpPr/>
              <p:nvPr>
                <p:custDataLst>
                  <p:tags r:id="rId57"/>
                </p:custDataLst>
              </p:nvPr>
            </p:nvSpPr>
            <p:spPr>
              <a:xfrm>
                <a:off x="7837420"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79" name="任意多边形: 形状 578"/>
              <p:cNvSpPr/>
              <p:nvPr>
                <p:custDataLst>
                  <p:tags r:id="rId58"/>
                </p:custDataLst>
              </p:nvPr>
            </p:nvSpPr>
            <p:spPr>
              <a:xfrm>
                <a:off x="7837420"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80" name="任意多边形: 形状 579"/>
              <p:cNvSpPr/>
              <p:nvPr>
                <p:custDataLst>
                  <p:tags r:id="rId59"/>
                </p:custDataLst>
              </p:nvPr>
            </p:nvSpPr>
            <p:spPr>
              <a:xfrm>
                <a:off x="7837420"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81" name="任意多边形: 形状 580"/>
              <p:cNvSpPr/>
              <p:nvPr>
                <p:custDataLst>
                  <p:tags r:id="rId60"/>
                </p:custDataLst>
              </p:nvPr>
            </p:nvSpPr>
            <p:spPr>
              <a:xfrm>
                <a:off x="7837420"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82" name="任意多边形: 形状 581"/>
              <p:cNvSpPr/>
              <p:nvPr>
                <p:custDataLst>
                  <p:tags r:id="rId61"/>
                </p:custDataLst>
              </p:nvPr>
            </p:nvSpPr>
            <p:spPr>
              <a:xfrm>
                <a:off x="7837420"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83" name="任意多边形: 形状 582"/>
              <p:cNvSpPr/>
              <p:nvPr>
                <p:custDataLst>
                  <p:tags r:id="rId62"/>
                </p:custDataLst>
              </p:nvPr>
            </p:nvSpPr>
            <p:spPr>
              <a:xfrm>
                <a:off x="7837420"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84" name="任意多边形: 形状 583"/>
              <p:cNvSpPr/>
              <p:nvPr>
                <p:custDataLst>
                  <p:tags r:id="rId63"/>
                </p:custDataLst>
              </p:nvPr>
            </p:nvSpPr>
            <p:spPr>
              <a:xfrm>
                <a:off x="7837420"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85" name="任意多边形: 形状 584"/>
              <p:cNvSpPr/>
              <p:nvPr>
                <p:custDataLst>
                  <p:tags r:id="rId64"/>
                </p:custDataLst>
              </p:nvPr>
            </p:nvSpPr>
            <p:spPr>
              <a:xfrm>
                <a:off x="7837420"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86" name="任意多边形: 形状 585"/>
              <p:cNvSpPr/>
              <p:nvPr>
                <p:custDataLst>
                  <p:tags r:id="rId65"/>
                </p:custDataLst>
              </p:nvPr>
            </p:nvSpPr>
            <p:spPr>
              <a:xfrm>
                <a:off x="7837420"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87" name="任意多边形: 形状 586"/>
              <p:cNvSpPr/>
              <p:nvPr>
                <p:custDataLst>
                  <p:tags r:id="rId66"/>
                </p:custDataLst>
              </p:nvPr>
            </p:nvSpPr>
            <p:spPr>
              <a:xfrm>
                <a:off x="7837420"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88" name="任意多边形: 形状 587"/>
              <p:cNvSpPr/>
              <p:nvPr>
                <p:custDataLst>
                  <p:tags r:id="rId67"/>
                </p:custDataLst>
              </p:nvPr>
            </p:nvSpPr>
            <p:spPr>
              <a:xfrm>
                <a:off x="7837420"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89" name="任意多边形: 形状 588"/>
              <p:cNvSpPr/>
              <p:nvPr>
                <p:custDataLst>
                  <p:tags r:id="rId68"/>
                </p:custDataLst>
              </p:nvPr>
            </p:nvSpPr>
            <p:spPr>
              <a:xfrm>
                <a:off x="7837420"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90" name="任意多边形: 形状 589"/>
              <p:cNvSpPr/>
              <p:nvPr>
                <p:custDataLst>
                  <p:tags r:id="rId69"/>
                </p:custDataLst>
              </p:nvPr>
            </p:nvSpPr>
            <p:spPr>
              <a:xfrm>
                <a:off x="7837420"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91" name="任意多边形: 形状 590"/>
              <p:cNvSpPr/>
              <p:nvPr>
                <p:custDataLst>
                  <p:tags r:id="rId70"/>
                </p:custDataLst>
              </p:nvPr>
            </p:nvSpPr>
            <p:spPr>
              <a:xfrm>
                <a:off x="7837420"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92" name="任意多边形: 形状 591"/>
              <p:cNvSpPr/>
              <p:nvPr>
                <p:custDataLst>
                  <p:tags r:id="rId71"/>
                </p:custDataLst>
              </p:nvPr>
            </p:nvSpPr>
            <p:spPr>
              <a:xfrm>
                <a:off x="7837420"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93" name="任意多边形: 形状 592"/>
              <p:cNvSpPr/>
              <p:nvPr>
                <p:custDataLst>
                  <p:tags r:id="rId72"/>
                </p:custDataLst>
              </p:nvPr>
            </p:nvSpPr>
            <p:spPr>
              <a:xfrm>
                <a:off x="7837420"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94" name="任意多边形: 形状 593"/>
              <p:cNvSpPr/>
              <p:nvPr>
                <p:custDataLst>
                  <p:tags r:id="rId73"/>
                </p:custDataLst>
              </p:nvPr>
            </p:nvSpPr>
            <p:spPr>
              <a:xfrm>
                <a:off x="7837420"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95" name="任意多边形: 形状 594"/>
              <p:cNvSpPr/>
              <p:nvPr>
                <p:custDataLst>
                  <p:tags r:id="rId74"/>
                </p:custDataLst>
              </p:nvPr>
            </p:nvSpPr>
            <p:spPr>
              <a:xfrm>
                <a:off x="7837420"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96" name="任意多边形: 形状 595"/>
              <p:cNvSpPr/>
              <p:nvPr>
                <p:custDataLst>
                  <p:tags r:id="rId75"/>
                </p:custDataLst>
              </p:nvPr>
            </p:nvSpPr>
            <p:spPr>
              <a:xfrm>
                <a:off x="7837420"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97" name="任意多边形: 形状 596"/>
              <p:cNvSpPr/>
              <p:nvPr>
                <p:custDataLst>
                  <p:tags r:id="rId76"/>
                </p:custDataLst>
              </p:nvPr>
            </p:nvSpPr>
            <p:spPr>
              <a:xfrm>
                <a:off x="7837420"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98" name="任意多边形: 形状 597"/>
              <p:cNvSpPr/>
              <p:nvPr>
                <p:custDataLst>
                  <p:tags r:id="rId77"/>
                </p:custDataLst>
              </p:nvPr>
            </p:nvSpPr>
            <p:spPr>
              <a:xfrm>
                <a:off x="7837420"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99" name="任意多边形: 形状 598"/>
              <p:cNvSpPr/>
              <p:nvPr>
                <p:custDataLst>
                  <p:tags r:id="rId78"/>
                </p:custDataLst>
              </p:nvPr>
            </p:nvSpPr>
            <p:spPr>
              <a:xfrm>
                <a:off x="7837420"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00" name="任意多边形: 形状 599"/>
              <p:cNvSpPr/>
              <p:nvPr>
                <p:custDataLst>
                  <p:tags r:id="rId79"/>
                </p:custDataLst>
              </p:nvPr>
            </p:nvSpPr>
            <p:spPr>
              <a:xfrm>
                <a:off x="7752473"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01" name="任意多边形: 形状 600"/>
              <p:cNvSpPr/>
              <p:nvPr>
                <p:custDataLst>
                  <p:tags r:id="rId80"/>
                </p:custDataLst>
              </p:nvPr>
            </p:nvSpPr>
            <p:spPr>
              <a:xfrm>
                <a:off x="7752473"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02" name="任意多边形: 形状 601"/>
              <p:cNvSpPr/>
              <p:nvPr>
                <p:custDataLst>
                  <p:tags r:id="rId81"/>
                </p:custDataLst>
              </p:nvPr>
            </p:nvSpPr>
            <p:spPr>
              <a:xfrm>
                <a:off x="7752473"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03" name="任意多边形: 形状 602"/>
              <p:cNvSpPr/>
              <p:nvPr>
                <p:custDataLst>
                  <p:tags r:id="rId82"/>
                </p:custDataLst>
              </p:nvPr>
            </p:nvSpPr>
            <p:spPr>
              <a:xfrm>
                <a:off x="7752473"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04" name="任意多边形: 形状 603"/>
              <p:cNvSpPr/>
              <p:nvPr>
                <p:custDataLst>
                  <p:tags r:id="rId83"/>
                </p:custDataLst>
              </p:nvPr>
            </p:nvSpPr>
            <p:spPr>
              <a:xfrm>
                <a:off x="7752473"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05" name="任意多边形: 形状 604"/>
              <p:cNvSpPr/>
              <p:nvPr>
                <p:custDataLst>
                  <p:tags r:id="rId84"/>
                </p:custDataLst>
              </p:nvPr>
            </p:nvSpPr>
            <p:spPr>
              <a:xfrm>
                <a:off x="7752473"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06" name="任意多边形: 形状 605"/>
              <p:cNvSpPr/>
              <p:nvPr>
                <p:custDataLst>
                  <p:tags r:id="rId85"/>
                </p:custDataLst>
              </p:nvPr>
            </p:nvSpPr>
            <p:spPr>
              <a:xfrm>
                <a:off x="7752473"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07" name="任意多边形: 形状 606"/>
              <p:cNvSpPr/>
              <p:nvPr>
                <p:custDataLst>
                  <p:tags r:id="rId86"/>
                </p:custDataLst>
              </p:nvPr>
            </p:nvSpPr>
            <p:spPr>
              <a:xfrm>
                <a:off x="7752473"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08" name="任意多边形: 形状 607"/>
              <p:cNvSpPr/>
              <p:nvPr>
                <p:custDataLst>
                  <p:tags r:id="rId87"/>
                </p:custDataLst>
              </p:nvPr>
            </p:nvSpPr>
            <p:spPr>
              <a:xfrm>
                <a:off x="7752473"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09" name="任意多边形: 形状 608"/>
              <p:cNvSpPr/>
              <p:nvPr>
                <p:custDataLst>
                  <p:tags r:id="rId88"/>
                </p:custDataLst>
              </p:nvPr>
            </p:nvSpPr>
            <p:spPr>
              <a:xfrm>
                <a:off x="7752473"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10" name="任意多边形: 形状 609"/>
              <p:cNvSpPr/>
              <p:nvPr>
                <p:custDataLst>
                  <p:tags r:id="rId89"/>
                </p:custDataLst>
              </p:nvPr>
            </p:nvSpPr>
            <p:spPr>
              <a:xfrm>
                <a:off x="7752473"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11" name="任意多边形: 形状 610"/>
              <p:cNvSpPr/>
              <p:nvPr>
                <p:custDataLst>
                  <p:tags r:id="rId90"/>
                </p:custDataLst>
              </p:nvPr>
            </p:nvSpPr>
            <p:spPr>
              <a:xfrm>
                <a:off x="7752473"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12" name="任意多边形: 形状 611"/>
              <p:cNvSpPr/>
              <p:nvPr>
                <p:custDataLst>
                  <p:tags r:id="rId91"/>
                </p:custDataLst>
              </p:nvPr>
            </p:nvSpPr>
            <p:spPr>
              <a:xfrm>
                <a:off x="7752473"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13" name="任意多边形: 形状 612"/>
              <p:cNvSpPr/>
              <p:nvPr>
                <p:custDataLst>
                  <p:tags r:id="rId92"/>
                </p:custDataLst>
              </p:nvPr>
            </p:nvSpPr>
            <p:spPr>
              <a:xfrm>
                <a:off x="7752473"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14" name="任意多边形: 形状 613"/>
              <p:cNvSpPr/>
              <p:nvPr>
                <p:custDataLst>
                  <p:tags r:id="rId93"/>
                </p:custDataLst>
              </p:nvPr>
            </p:nvSpPr>
            <p:spPr>
              <a:xfrm>
                <a:off x="7752473"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15" name="任意多边形: 形状 614"/>
              <p:cNvSpPr/>
              <p:nvPr>
                <p:custDataLst>
                  <p:tags r:id="rId94"/>
                </p:custDataLst>
              </p:nvPr>
            </p:nvSpPr>
            <p:spPr>
              <a:xfrm>
                <a:off x="7752473"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16" name="任意多边形: 形状 615"/>
              <p:cNvSpPr/>
              <p:nvPr>
                <p:custDataLst>
                  <p:tags r:id="rId95"/>
                </p:custDataLst>
              </p:nvPr>
            </p:nvSpPr>
            <p:spPr>
              <a:xfrm>
                <a:off x="7752473"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17" name="任意多边形: 形状 616"/>
              <p:cNvSpPr/>
              <p:nvPr>
                <p:custDataLst>
                  <p:tags r:id="rId96"/>
                </p:custDataLst>
              </p:nvPr>
            </p:nvSpPr>
            <p:spPr>
              <a:xfrm>
                <a:off x="7752473"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18" name="任意多边形: 形状 617"/>
              <p:cNvSpPr/>
              <p:nvPr>
                <p:custDataLst>
                  <p:tags r:id="rId97"/>
                </p:custDataLst>
              </p:nvPr>
            </p:nvSpPr>
            <p:spPr>
              <a:xfrm>
                <a:off x="7752473"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19" name="任意多边形: 形状 618"/>
              <p:cNvSpPr/>
              <p:nvPr>
                <p:custDataLst>
                  <p:tags r:id="rId98"/>
                </p:custDataLst>
              </p:nvPr>
            </p:nvSpPr>
            <p:spPr>
              <a:xfrm>
                <a:off x="7752473"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20" name="任意多边形: 形状 619"/>
              <p:cNvSpPr/>
              <p:nvPr>
                <p:custDataLst>
                  <p:tags r:id="rId99"/>
                </p:custDataLst>
              </p:nvPr>
            </p:nvSpPr>
            <p:spPr>
              <a:xfrm>
                <a:off x="7752473"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21" name="任意多边形: 形状 620"/>
              <p:cNvSpPr/>
              <p:nvPr>
                <p:custDataLst>
                  <p:tags r:id="rId100"/>
                </p:custDataLst>
              </p:nvPr>
            </p:nvSpPr>
            <p:spPr>
              <a:xfrm>
                <a:off x="7752473"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22" name="任意多边形: 形状 621"/>
              <p:cNvSpPr/>
              <p:nvPr>
                <p:custDataLst>
                  <p:tags r:id="rId101"/>
                </p:custDataLst>
              </p:nvPr>
            </p:nvSpPr>
            <p:spPr>
              <a:xfrm>
                <a:off x="7752473"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23" name="任意多边形: 形状 622"/>
              <p:cNvSpPr/>
              <p:nvPr>
                <p:custDataLst>
                  <p:tags r:id="rId102"/>
                </p:custDataLst>
              </p:nvPr>
            </p:nvSpPr>
            <p:spPr>
              <a:xfrm>
                <a:off x="7668429"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24" name="任意多边形: 形状 623"/>
              <p:cNvSpPr/>
              <p:nvPr>
                <p:custDataLst>
                  <p:tags r:id="rId103"/>
                </p:custDataLst>
              </p:nvPr>
            </p:nvSpPr>
            <p:spPr>
              <a:xfrm>
                <a:off x="7668429"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25" name="任意多边形: 形状 624"/>
              <p:cNvSpPr/>
              <p:nvPr>
                <p:custDataLst>
                  <p:tags r:id="rId104"/>
                </p:custDataLst>
              </p:nvPr>
            </p:nvSpPr>
            <p:spPr>
              <a:xfrm>
                <a:off x="7668429"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26" name="任意多边形: 形状 625"/>
              <p:cNvSpPr/>
              <p:nvPr>
                <p:custDataLst>
                  <p:tags r:id="rId105"/>
                </p:custDataLst>
              </p:nvPr>
            </p:nvSpPr>
            <p:spPr>
              <a:xfrm>
                <a:off x="7668429"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27" name="任意多边形: 形状 626"/>
              <p:cNvSpPr/>
              <p:nvPr>
                <p:custDataLst>
                  <p:tags r:id="rId106"/>
                </p:custDataLst>
              </p:nvPr>
            </p:nvSpPr>
            <p:spPr>
              <a:xfrm>
                <a:off x="7668429"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28" name="任意多边形: 形状 627"/>
              <p:cNvSpPr/>
              <p:nvPr>
                <p:custDataLst>
                  <p:tags r:id="rId107"/>
                </p:custDataLst>
              </p:nvPr>
            </p:nvSpPr>
            <p:spPr>
              <a:xfrm>
                <a:off x="7668429"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29" name="任意多边形: 形状 628"/>
              <p:cNvSpPr/>
              <p:nvPr>
                <p:custDataLst>
                  <p:tags r:id="rId108"/>
                </p:custDataLst>
              </p:nvPr>
            </p:nvSpPr>
            <p:spPr>
              <a:xfrm>
                <a:off x="7668429"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30" name="任意多边形: 形状 629"/>
              <p:cNvSpPr/>
              <p:nvPr>
                <p:custDataLst>
                  <p:tags r:id="rId109"/>
                </p:custDataLst>
              </p:nvPr>
            </p:nvSpPr>
            <p:spPr>
              <a:xfrm>
                <a:off x="7668429"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31" name="任意多边形: 形状 630"/>
              <p:cNvSpPr/>
              <p:nvPr>
                <p:custDataLst>
                  <p:tags r:id="rId110"/>
                </p:custDataLst>
              </p:nvPr>
            </p:nvSpPr>
            <p:spPr>
              <a:xfrm>
                <a:off x="7668429"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32" name="任意多边形: 形状 631"/>
              <p:cNvSpPr/>
              <p:nvPr>
                <p:custDataLst>
                  <p:tags r:id="rId111"/>
                </p:custDataLst>
              </p:nvPr>
            </p:nvSpPr>
            <p:spPr>
              <a:xfrm>
                <a:off x="7668429"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33" name="任意多边形: 形状 632"/>
              <p:cNvSpPr/>
              <p:nvPr>
                <p:custDataLst>
                  <p:tags r:id="rId112"/>
                </p:custDataLst>
              </p:nvPr>
            </p:nvSpPr>
            <p:spPr>
              <a:xfrm>
                <a:off x="7668429"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34" name="任意多边形: 形状 633"/>
              <p:cNvSpPr/>
              <p:nvPr>
                <p:custDataLst>
                  <p:tags r:id="rId113"/>
                </p:custDataLst>
              </p:nvPr>
            </p:nvSpPr>
            <p:spPr>
              <a:xfrm>
                <a:off x="7668429"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35" name="任意多边形: 形状 634"/>
              <p:cNvSpPr/>
              <p:nvPr>
                <p:custDataLst>
                  <p:tags r:id="rId114"/>
                </p:custDataLst>
              </p:nvPr>
            </p:nvSpPr>
            <p:spPr>
              <a:xfrm>
                <a:off x="7668429"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36" name="任意多边形: 形状 635"/>
              <p:cNvSpPr/>
              <p:nvPr>
                <p:custDataLst>
                  <p:tags r:id="rId115"/>
                </p:custDataLst>
              </p:nvPr>
            </p:nvSpPr>
            <p:spPr>
              <a:xfrm>
                <a:off x="7668429"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37" name="任意多边形: 形状 636"/>
              <p:cNvSpPr/>
              <p:nvPr>
                <p:custDataLst>
                  <p:tags r:id="rId116"/>
                </p:custDataLst>
              </p:nvPr>
            </p:nvSpPr>
            <p:spPr>
              <a:xfrm>
                <a:off x="7668429"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38" name="任意多边形: 形状 637"/>
              <p:cNvSpPr/>
              <p:nvPr>
                <p:custDataLst>
                  <p:tags r:id="rId117"/>
                </p:custDataLst>
              </p:nvPr>
            </p:nvSpPr>
            <p:spPr>
              <a:xfrm>
                <a:off x="7668429"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39" name="任意多边形: 形状 638"/>
              <p:cNvSpPr/>
              <p:nvPr>
                <p:custDataLst>
                  <p:tags r:id="rId118"/>
                </p:custDataLst>
              </p:nvPr>
            </p:nvSpPr>
            <p:spPr>
              <a:xfrm>
                <a:off x="7668429"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40" name="任意多边形: 形状 639"/>
              <p:cNvSpPr/>
              <p:nvPr>
                <p:custDataLst>
                  <p:tags r:id="rId119"/>
                </p:custDataLst>
              </p:nvPr>
            </p:nvSpPr>
            <p:spPr>
              <a:xfrm>
                <a:off x="7668429"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41" name="任意多边形: 形状 640"/>
              <p:cNvSpPr/>
              <p:nvPr>
                <p:custDataLst>
                  <p:tags r:id="rId120"/>
                </p:custDataLst>
              </p:nvPr>
            </p:nvSpPr>
            <p:spPr>
              <a:xfrm>
                <a:off x="7668429"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42" name="任意多边形: 形状 641"/>
              <p:cNvSpPr/>
              <p:nvPr>
                <p:custDataLst>
                  <p:tags r:id="rId121"/>
                </p:custDataLst>
              </p:nvPr>
            </p:nvSpPr>
            <p:spPr>
              <a:xfrm>
                <a:off x="7668429"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43" name="任意多边形: 形状 642"/>
              <p:cNvSpPr/>
              <p:nvPr>
                <p:custDataLst>
                  <p:tags r:id="rId122"/>
                </p:custDataLst>
              </p:nvPr>
            </p:nvSpPr>
            <p:spPr>
              <a:xfrm>
                <a:off x="7668429"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44" name="任意多边形: 形状 643"/>
              <p:cNvSpPr/>
              <p:nvPr>
                <p:custDataLst>
                  <p:tags r:id="rId123"/>
                </p:custDataLst>
              </p:nvPr>
            </p:nvSpPr>
            <p:spPr>
              <a:xfrm>
                <a:off x="7668429"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45" name="任意多边形: 形状 644"/>
              <p:cNvSpPr/>
              <p:nvPr>
                <p:custDataLst>
                  <p:tags r:id="rId124"/>
                </p:custDataLst>
              </p:nvPr>
            </p:nvSpPr>
            <p:spPr>
              <a:xfrm>
                <a:off x="7668429"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46" name="任意多边形: 形状 645"/>
              <p:cNvSpPr/>
              <p:nvPr>
                <p:custDataLst>
                  <p:tags r:id="rId125"/>
                </p:custDataLst>
              </p:nvPr>
            </p:nvSpPr>
            <p:spPr>
              <a:xfrm>
                <a:off x="7584386"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47" name="任意多边形: 形状 646"/>
              <p:cNvSpPr/>
              <p:nvPr>
                <p:custDataLst>
                  <p:tags r:id="rId126"/>
                </p:custDataLst>
              </p:nvPr>
            </p:nvSpPr>
            <p:spPr>
              <a:xfrm>
                <a:off x="7584386"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48" name="任意多边形: 形状 647"/>
              <p:cNvSpPr/>
              <p:nvPr>
                <p:custDataLst>
                  <p:tags r:id="rId127"/>
                </p:custDataLst>
              </p:nvPr>
            </p:nvSpPr>
            <p:spPr>
              <a:xfrm>
                <a:off x="7584386"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49" name="任意多边形: 形状 648"/>
              <p:cNvSpPr/>
              <p:nvPr>
                <p:custDataLst>
                  <p:tags r:id="rId128"/>
                </p:custDataLst>
              </p:nvPr>
            </p:nvSpPr>
            <p:spPr>
              <a:xfrm>
                <a:off x="7584386"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50" name="任意多边形: 形状 649"/>
              <p:cNvSpPr/>
              <p:nvPr>
                <p:custDataLst>
                  <p:tags r:id="rId129"/>
                </p:custDataLst>
              </p:nvPr>
            </p:nvSpPr>
            <p:spPr>
              <a:xfrm>
                <a:off x="7584386"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51" name="任意多边形: 形状 650"/>
              <p:cNvSpPr/>
              <p:nvPr>
                <p:custDataLst>
                  <p:tags r:id="rId130"/>
                </p:custDataLst>
              </p:nvPr>
            </p:nvSpPr>
            <p:spPr>
              <a:xfrm>
                <a:off x="7584386"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52" name="任意多边形: 形状 651"/>
              <p:cNvSpPr/>
              <p:nvPr>
                <p:custDataLst>
                  <p:tags r:id="rId131"/>
                </p:custDataLst>
              </p:nvPr>
            </p:nvSpPr>
            <p:spPr>
              <a:xfrm>
                <a:off x="7584386"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53" name="任意多边形: 形状 652"/>
              <p:cNvSpPr/>
              <p:nvPr>
                <p:custDataLst>
                  <p:tags r:id="rId132"/>
                </p:custDataLst>
              </p:nvPr>
            </p:nvSpPr>
            <p:spPr>
              <a:xfrm>
                <a:off x="7584386"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54" name="任意多边形: 形状 653"/>
              <p:cNvSpPr/>
              <p:nvPr>
                <p:custDataLst>
                  <p:tags r:id="rId133"/>
                </p:custDataLst>
              </p:nvPr>
            </p:nvSpPr>
            <p:spPr>
              <a:xfrm>
                <a:off x="7584386"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55" name="任意多边形: 形状 654"/>
              <p:cNvSpPr/>
              <p:nvPr>
                <p:custDataLst>
                  <p:tags r:id="rId134"/>
                </p:custDataLst>
              </p:nvPr>
            </p:nvSpPr>
            <p:spPr>
              <a:xfrm>
                <a:off x="7584386"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56" name="任意多边形: 形状 655"/>
              <p:cNvSpPr/>
              <p:nvPr>
                <p:custDataLst>
                  <p:tags r:id="rId135"/>
                </p:custDataLst>
              </p:nvPr>
            </p:nvSpPr>
            <p:spPr>
              <a:xfrm>
                <a:off x="7584386"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57" name="任意多边形: 形状 656"/>
              <p:cNvSpPr/>
              <p:nvPr>
                <p:custDataLst>
                  <p:tags r:id="rId136"/>
                </p:custDataLst>
              </p:nvPr>
            </p:nvSpPr>
            <p:spPr>
              <a:xfrm>
                <a:off x="7584386"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58" name="任意多边形: 形状 657"/>
              <p:cNvSpPr/>
              <p:nvPr>
                <p:custDataLst>
                  <p:tags r:id="rId137"/>
                </p:custDataLst>
              </p:nvPr>
            </p:nvSpPr>
            <p:spPr>
              <a:xfrm>
                <a:off x="7584386"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59" name="任意多边形: 形状 658"/>
              <p:cNvSpPr/>
              <p:nvPr>
                <p:custDataLst>
                  <p:tags r:id="rId138"/>
                </p:custDataLst>
              </p:nvPr>
            </p:nvSpPr>
            <p:spPr>
              <a:xfrm>
                <a:off x="7584386"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60" name="任意多边形: 形状 659"/>
              <p:cNvSpPr/>
              <p:nvPr>
                <p:custDataLst>
                  <p:tags r:id="rId139"/>
                </p:custDataLst>
              </p:nvPr>
            </p:nvSpPr>
            <p:spPr>
              <a:xfrm>
                <a:off x="7584386"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61" name="任意多边形: 形状 660"/>
              <p:cNvSpPr/>
              <p:nvPr>
                <p:custDataLst>
                  <p:tags r:id="rId140"/>
                </p:custDataLst>
              </p:nvPr>
            </p:nvSpPr>
            <p:spPr>
              <a:xfrm>
                <a:off x="7584386"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62" name="任意多边形: 形状 661"/>
              <p:cNvSpPr/>
              <p:nvPr>
                <p:custDataLst>
                  <p:tags r:id="rId141"/>
                </p:custDataLst>
              </p:nvPr>
            </p:nvSpPr>
            <p:spPr>
              <a:xfrm>
                <a:off x="7584386"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63" name="任意多边形: 形状 662"/>
              <p:cNvSpPr/>
              <p:nvPr>
                <p:custDataLst>
                  <p:tags r:id="rId142"/>
                </p:custDataLst>
              </p:nvPr>
            </p:nvSpPr>
            <p:spPr>
              <a:xfrm>
                <a:off x="7584386"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64" name="任意多边形: 形状 663"/>
              <p:cNvSpPr/>
              <p:nvPr>
                <p:custDataLst>
                  <p:tags r:id="rId143"/>
                </p:custDataLst>
              </p:nvPr>
            </p:nvSpPr>
            <p:spPr>
              <a:xfrm>
                <a:off x="7584386"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65" name="任意多边形: 形状 664"/>
              <p:cNvSpPr/>
              <p:nvPr>
                <p:custDataLst>
                  <p:tags r:id="rId144"/>
                </p:custDataLst>
              </p:nvPr>
            </p:nvSpPr>
            <p:spPr>
              <a:xfrm>
                <a:off x="7584386"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66" name="任意多边形: 形状 665"/>
              <p:cNvSpPr/>
              <p:nvPr>
                <p:custDataLst>
                  <p:tags r:id="rId145"/>
                </p:custDataLst>
              </p:nvPr>
            </p:nvSpPr>
            <p:spPr>
              <a:xfrm>
                <a:off x="7584386"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67" name="任意多边形: 形状 666"/>
              <p:cNvSpPr/>
              <p:nvPr>
                <p:custDataLst>
                  <p:tags r:id="rId146"/>
                </p:custDataLst>
              </p:nvPr>
            </p:nvSpPr>
            <p:spPr>
              <a:xfrm>
                <a:off x="7584386"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68" name="任意多边形: 形状 667"/>
              <p:cNvSpPr/>
              <p:nvPr>
                <p:custDataLst>
                  <p:tags r:id="rId147"/>
                </p:custDataLst>
              </p:nvPr>
            </p:nvSpPr>
            <p:spPr>
              <a:xfrm>
                <a:off x="7584386"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69" name="任意多边形: 形状 668"/>
              <p:cNvSpPr/>
              <p:nvPr>
                <p:custDataLst>
                  <p:tags r:id="rId148"/>
                </p:custDataLst>
              </p:nvPr>
            </p:nvSpPr>
            <p:spPr>
              <a:xfrm>
                <a:off x="7499438"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70" name="任意多边形: 形状 669"/>
              <p:cNvSpPr/>
              <p:nvPr>
                <p:custDataLst>
                  <p:tags r:id="rId149"/>
                </p:custDataLst>
              </p:nvPr>
            </p:nvSpPr>
            <p:spPr>
              <a:xfrm>
                <a:off x="7499438"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71" name="任意多边形: 形状 670"/>
              <p:cNvSpPr/>
              <p:nvPr>
                <p:custDataLst>
                  <p:tags r:id="rId150"/>
                </p:custDataLst>
              </p:nvPr>
            </p:nvSpPr>
            <p:spPr>
              <a:xfrm>
                <a:off x="7499438"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72" name="任意多边形: 形状 671"/>
              <p:cNvSpPr/>
              <p:nvPr>
                <p:custDataLst>
                  <p:tags r:id="rId151"/>
                </p:custDataLst>
              </p:nvPr>
            </p:nvSpPr>
            <p:spPr>
              <a:xfrm>
                <a:off x="7499438"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73" name="任意多边形: 形状 672"/>
              <p:cNvSpPr/>
              <p:nvPr>
                <p:custDataLst>
                  <p:tags r:id="rId152"/>
                </p:custDataLst>
              </p:nvPr>
            </p:nvSpPr>
            <p:spPr>
              <a:xfrm>
                <a:off x="7499438"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74" name="任意多边形: 形状 673"/>
              <p:cNvSpPr/>
              <p:nvPr>
                <p:custDataLst>
                  <p:tags r:id="rId153"/>
                </p:custDataLst>
              </p:nvPr>
            </p:nvSpPr>
            <p:spPr>
              <a:xfrm>
                <a:off x="7499438"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75" name="任意多边形: 形状 674"/>
              <p:cNvSpPr/>
              <p:nvPr>
                <p:custDataLst>
                  <p:tags r:id="rId154"/>
                </p:custDataLst>
              </p:nvPr>
            </p:nvSpPr>
            <p:spPr>
              <a:xfrm>
                <a:off x="7499438"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76" name="任意多边形: 形状 675"/>
              <p:cNvSpPr/>
              <p:nvPr>
                <p:custDataLst>
                  <p:tags r:id="rId155"/>
                </p:custDataLst>
              </p:nvPr>
            </p:nvSpPr>
            <p:spPr>
              <a:xfrm>
                <a:off x="7499438"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77" name="任意多边形: 形状 676"/>
              <p:cNvSpPr/>
              <p:nvPr>
                <p:custDataLst>
                  <p:tags r:id="rId156"/>
                </p:custDataLst>
              </p:nvPr>
            </p:nvSpPr>
            <p:spPr>
              <a:xfrm>
                <a:off x="7499438"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78" name="任意多边形: 形状 677"/>
              <p:cNvSpPr/>
              <p:nvPr>
                <p:custDataLst>
                  <p:tags r:id="rId157"/>
                </p:custDataLst>
              </p:nvPr>
            </p:nvSpPr>
            <p:spPr>
              <a:xfrm>
                <a:off x="7499438"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79" name="任意多边形: 形状 678"/>
              <p:cNvSpPr/>
              <p:nvPr>
                <p:custDataLst>
                  <p:tags r:id="rId158"/>
                </p:custDataLst>
              </p:nvPr>
            </p:nvSpPr>
            <p:spPr>
              <a:xfrm>
                <a:off x="7499438"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80" name="任意多边形: 形状 679"/>
              <p:cNvSpPr/>
              <p:nvPr>
                <p:custDataLst>
                  <p:tags r:id="rId159"/>
                </p:custDataLst>
              </p:nvPr>
            </p:nvSpPr>
            <p:spPr>
              <a:xfrm>
                <a:off x="7499438"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81" name="任意多边形: 形状 680"/>
              <p:cNvSpPr/>
              <p:nvPr>
                <p:custDataLst>
                  <p:tags r:id="rId160"/>
                </p:custDataLst>
              </p:nvPr>
            </p:nvSpPr>
            <p:spPr>
              <a:xfrm>
                <a:off x="7499438"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82" name="任意多边形: 形状 681"/>
              <p:cNvSpPr/>
              <p:nvPr>
                <p:custDataLst>
                  <p:tags r:id="rId161"/>
                </p:custDataLst>
              </p:nvPr>
            </p:nvSpPr>
            <p:spPr>
              <a:xfrm>
                <a:off x="7499438"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83" name="任意多边形: 形状 682"/>
              <p:cNvSpPr/>
              <p:nvPr>
                <p:custDataLst>
                  <p:tags r:id="rId162"/>
                </p:custDataLst>
              </p:nvPr>
            </p:nvSpPr>
            <p:spPr>
              <a:xfrm>
                <a:off x="7499438"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84" name="任意多边形: 形状 683"/>
              <p:cNvSpPr/>
              <p:nvPr>
                <p:custDataLst>
                  <p:tags r:id="rId163"/>
                </p:custDataLst>
              </p:nvPr>
            </p:nvSpPr>
            <p:spPr>
              <a:xfrm>
                <a:off x="7499438"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85" name="任意多边形: 形状 684"/>
              <p:cNvSpPr/>
              <p:nvPr>
                <p:custDataLst>
                  <p:tags r:id="rId164"/>
                </p:custDataLst>
              </p:nvPr>
            </p:nvSpPr>
            <p:spPr>
              <a:xfrm>
                <a:off x="7499438"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86" name="任意多边形: 形状 685"/>
              <p:cNvSpPr/>
              <p:nvPr>
                <p:custDataLst>
                  <p:tags r:id="rId165"/>
                </p:custDataLst>
              </p:nvPr>
            </p:nvSpPr>
            <p:spPr>
              <a:xfrm>
                <a:off x="7499438"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87" name="任意多边形: 形状 686"/>
              <p:cNvSpPr/>
              <p:nvPr>
                <p:custDataLst>
                  <p:tags r:id="rId166"/>
                </p:custDataLst>
              </p:nvPr>
            </p:nvSpPr>
            <p:spPr>
              <a:xfrm>
                <a:off x="7499438"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88" name="任意多边形: 形状 687"/>
              <p:cNvSpPr/>
              <p:nvPr>
                <p:custDataLst>
                  <p:tags r:id="rId167"/>
                </p:custDataLst>
              </p:nvPr>
            </p:nvSpPr>
            <p:spPr>
              <a:xfrm>
                <a:off x="7499438"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89" name="任意多边形: 形状 688"/>
              <p:cNvSpPr/>
              <p:nvPr>
                <p:custDataLst>
                  <p:tags r:id="rId168"/>
                </p:custDataLst>
              </p:nvPr>
            </p:nvSpPr>
            <p:spPr>
              <a:xfrm>
                <a:off x="7499438"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90" name="任意多边形: 形状 689"/>
              <p:cNvSpPr/>
              <p:nvPr>
                <p:custDataLst>
                  <p:tags r:id="rId169"/>
                </p:custDataLst>
              </p:nvPr>
            </p:nvSpPr>
            <p:spPr>
              <a:xfrm>
                <a:off x="7499438"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91" name="任意多边形: 形状 690"/>
              <p:cNvSpPr/>
              <p:nvPr>
                <p:custDataLst>
                  <p:tags r:id="rId170"/>
                </p:custDataLst>
              </p:nvPr>
            </p:nvSpPr>
            <p:spPr>
              <a:xfrm>
                <a:off x="7499438"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92" name="任意多边形: 形状 691"/>
              <p:cNvSpPr/>
              <p:nvPr>
                <p:custDataLst>
                  <p:tags r:id="rId171"/>
                </p:custDataLst>
              </p:nvPr>
            </p:nvSpPr>
            <p:spPr>
              <a:xfrm>
                <a:off x="7415395"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93" name="任意多边形: 形状 692"/>
              <p:cNvSpPr/>
              <p:nvPr>
                <p:custDataLst>
                  <p:tags r:id="rId172"/>
                </p:custDataLst>
              </p:nvPr>
            </p:nvSpPr>
            <p:spPr>
              <a:xfrm>
                <a:off x="7415395"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94" name="任意多边形: 形状 693"/>
              <p:cNvSpPr/>
              <p:nvPr>
                <p:custDataLst>
                  <p:tags r:id="rId173"/>
                </p:custDataLst>
              </p:nvPr>
            </p:nvSpPr>
            <p:spPr>
              <a:xfrm>
                <a:off x="7415395"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95" name="任意多边形: 形状 694"/>
              <p:cNvSpPr/>
              <p:nvPr>
                <p:custDataLst>
                  <p:tags r:id="rId174"/>
                </p:custDataLst>
              </p:nvPr>
            </p:nvSpPr>
            <p:spPr>
              <a:xfrm>
                <a:off x="7415395"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96" name="任意多边形: 形状 695"/>
              <p:cNvSpPr/>
              <p:nvPr>
                <p:custDataLst>
                  <p:tags r:id="rId175"/>
                </p:custDataLst>
              </p:nvPr>
            </p:nvSpPr>
            <p:spPr>
              <a:xfrm>
                <a:off x="7415395"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97" name="任意多边形: 形状 696"/>
              <p:cNvSpPr/>
              <p:nvPr>
                <p:custDataLst>
                  <p:tags r:id="rId176"/>
                </p:custDataLst>
              </p:nvPr>
            </p:nvSpPr>
            <p:spPr>
              <a:xfrm>
                <a:off x="7415395"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98" name="任意多边形: 形状 697"/>
              <p:cNvSpPr/>
              <p:nvPr>
                <p:custDataLst>
                  <p:tags r:id="rId177"/>
                </p:custDataLst>
              </p:nvPr>
            </p:nvSpPr>
            <p:spPr>
              <a:xfrm>
                <a:off x="7415395"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99" name="任意多边形: 形状 698"/>
              <p:cNvSpPr/>
              <p:nvPr>
                <p:custDataLst>
                  <p:tags r:id="rId178"/>
                </p:custDataLst>
              </p:nvPr>
            </p:nvSpPr>
            <p:spPr>
              <a:xfrm>
                <a:off x="7415395"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00" name="任意多边形: 形状 699"/>
              <p:cNvSpPr/>
              <p:nvPr>
                <p:custDataLst>
                  <p:tags r:id="rId179"/>
                </p:custDataLst>
              </p:nvPr>
            </p:nvSpPr>
            <p:spPr>
              <a:xfrm>
                <a:off x="7415395"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01" name="任意多边形: 形状 700"/>
              <p:cNvSpPr/>
              <p:nvPr>
                <p:custDataLst>
                  <p:tags r:id="rId180"/>
                </p:custDataLst>
              </p:nvPr>
            </p:nvSpPr>
            <p:spPr>
              <a:xfrm>
                <a:off x="7415395"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02" name="任意多边形: 形状 701"/>
              <p:cNvSpPr/>
              <p:nvPr>
                <p:custDataLst>
                  <p:tags r:id="rId181"/>
                </p:custDataLst>
              </p:nvPr>
            </p:nvSpPr>
            <p:spPr>
              <a:xfrm>
                <a:off x="7415395"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03" name="任意多边形: 形状 702"/>
              <p:cNvSpPr/>
              <p:nvPr>
                <p:custDataLst>
                  <p:tags r:id="rId182"/>
                </p:custDataLst>
              </p:nvPr>
            </p:nvSpPr>
            <p:spPr>
              <a:xfrm>
                <a:off x="7415395"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04" name="任意多边形: 形状 703"/>
              <p:cNvSpPr/>
              <p:nvPr>
                <p:custDataLst>
                  <p:tags r:id="rId183"/>
                </p:custDataLst>
              </p:nvPr>
            </p:nvSpPr>
            <p:spPr>
              <a:xfrm>
                <a:off x="7415395"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05" name="任意多边形: 形状 704"/>
              <p:cNvSpPr/>
              <p:nvPr>
                <p:custDataLst>
                  <p:tags r:id="rId184"/>
                </p:custDataLst>
              </p:nvPr>
            </p:nvSpPr>
            <p:spPr>
              <a:xfrm>
                <a:off x="7415395"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06" name="任意多边形: 形状 705"/>
              <p:cNvSpPr/>
              <p:nvPr>
                <p:custDataLst>
                  <p:tags r:id="rId185"/>
                </p:custDataLst>
              </p:nvPr>
            </p:nvSpPr>
            <p:spPr>
              <a:xfrm>
                <a:off x="7415395"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07" name="任意多边形: 形状 706"/>
              <p:cNvSpPr/>
              <p:nvPr>
                <p:custDataLst>
                  <p:tags r:id="rId186"/>
                </p:custDataLst>
              </p:nvPr>
            </p:nvSpPr>
            <p:spPr>
              <a:xfrm>
                <a:off x="7415395"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08" name="任意多边形: 形状 707"/>
              <p:cNvSpPr/>
              <p:nvPr>
                <p:custDataLst>
                  <p:tags r:id="rId187"/>
                </p:custDataLst>
              </p:nvPr>
            </p:nvSpPr>
            <p:spPr>
              <a:xfrm>
                <a:off x="7415395"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09" name="任意多边形: 形状 708"/>
              <p:cNvSpPr/>
              <p:nvPr>
                <p:custDataLst>
                  <p:tags r:id="rId188"/>
                </p:custDataLst>
              </p:nvPr>
            </p:nvSpPr>
            <p:spPr>
              <a:xfrm>
                <a:off x="7415395"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10" name="任意多边形: 形状 709"/>
              <p:cNvSpPr/>
              <p:nvPr>
                <p:custDataLst>
                  <p:tags r:id="rId189"/>
                </p:custDataLst>
              </p:nvPr>
            </p:nvSpPr>
            <p:spPr>
              <a:xfrm>
                <a:off x="7415395"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11" name="任意多边形: 形状 710"/>
              <p:cNvSpPr/>
              <p:nvPr>
                <p:custDataLst>
                  <p:tags r:id="rId190"/>
                </p:custDataLst>
              </p:nvPr>
            </p:nvSpPr>
            <p:spPr>
              <a:xfrm>
                <a:off x="7415395"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12" name="任意多边形: 形状 711"/>
              <p:cNvSpPr/>
              <p:nvPr>
                <p:custDataLst>
                  <p:tags r:id="rId191"/>
                </p:custDataLst>
              </p:nvPr>
            </p:nvSpPr>
            <p:spPr>
              <a:xfrm>
                <a:off x="7415395"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13" name="任意多边形: 形状 712"/>
              <p:cNvSpPr/>
              <p:nvPr>
                <p:custDataLst>
                  <p:tags r:id="rId192"/>
                </p:custDataLst>
              </p:nvPr>
            </p:nvSpPr>
            <p:spPr>
              <a:xfrm>
                <a:off x="7415395"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14" name="任意多边形: 形状 713"/>
              <p:cNvSpPr/>
              <p:nvPr>
                <p:custDataLst>
                  <p:tags r:id="rId193"/>
                </p:custDataLst>
              </p:nvPr>
            </p:nvSpPr>
            <p:spPr>
              <a:xfrm>
                <a:off x="7415395"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15" name="任意多边形: 形状 714"/>
              <p:cNvSpPr/>
              <p:nvPr>
                <p:custDataLst>
                  <p:tags r:id="rId194"/>
                </p:custDataLst>
              </p:nvPr>
            </p:nvSpPr>
            <p:spPr>
              <a:xfrm>
                <a:off x="7331351"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16" name="任意多边形: 形状 715"/>
              <p:cNvSpPr/>
              <p:nvPr>
                <p:custDataLst>
                  <p:tags r:id="rId195"/>
                </p:custDataLst>
              </p:nvPr>
            </p:nvSpPr>
            <p:spPr>
              <a:xfrm>
                <a:off x="7331351"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17" name="任意多边形: 形状 716"/>
              <p:cNvSpPr/>
              <p:nvPr>
                <p:custDataLst>
                  <p:tags r:id="rId196"/>
                </p:custDataLst>
              </p:nvPr>
            </p:nvSpPr>
            <p:spPr>
              <a:xfrm>
                <a:off x="7331351"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18" name="任意多边形: 形状 717"/>
              <p:cNvSpPr/>
              <p:nvPr>
                <p:custDataLst>
                  <p:tags r:id="rId197"/>
                </p:custDataLst>
              </p:nvPr>
            </p:nvSpPr>
            <p:spPr>
              <a:xfrm>
                <a:off x="7331351"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19" name="任意多边形: 形状 718"/>
              <p:cNvSpPr/>
              <p:nvPr>
                <p:custDataLst>
                  <p:tags r:id="rId198"/>
                </p:custDataLst>
              </p:nvPr>
            </p:nvSpPr>
            <p:spPr>
              <a:xfrm>
                <a:off x="7331351"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20" name="任意多边形: 形状 719"/>
              <p:cNvSpPr/>
              <p:nvPr>
                <p:custDataLst>
                  <p:tags r:id="rId199"/>
                </p:custDataLst>
              </p:nvPr>
            </p:nvSpPr>
            <p:spPr>
              <a:xfrm>
                <a:off x="7331351"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21" name="任意多边形: 形状 720"/>
              <p:cNvSpPr/>
              <p:nvPr>
                <p:custDataLst>
                  <p:tags r:id="rId200"/>
                </p:custDataLst>
              </p:nvPr>
            </p:nvSpPr>
            <p:spPr>
              <a:xfrm>
                <a:off x="7331351"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22" name="任意多边形: 形状 721"/>
              <p:cNvSpPr/>
              <p:nvPr>
                <p:custDataLst>
                  <p:tags r:id="rId201"/>
                </p:custDataLst>
              </p:nvPr>
            </p:nvSpPr>
            <p:spPr>
              <a:xfrm>
                <a:off x="7331351"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23" name="任意多边形: 形状 722"/>
              <p:cNvSpPr/>
              <p:nvPr>
                <p:custDataLst>
                  <p:tags r:id="rId202"/>
                </p:custDataLst>
              </p:nvPr>
            </p:nvSpPr>
            <p:spPr>
              <a:xfrm>
                <a:off x="7331351"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24" name="任意多边形: 形状 723"/>
              <p:cNvSpPr/>
              <p:nvPr>
                <p:custDataLst>
                  <p:tags r:id="rId203"/>
                </p:custDataLst>
              </p:nvPr>
            </p:nvSpPr>
            <p:spPr>
              <a:xfrm>
                <a:off x="7331351"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25" name="任意多边形: 形状 724"/>
              <p:cNvSpPr/>
              <p:nvPr>
                <p:custDataLst>
                  <p:tags r:id="rId204"/>
                </p:custDataLst>
              </p:nvPr>
            </p:nvSpPr>
            <p:spPr>
              <a:xfrm>
                <a:off x="7331351"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26" name="任意多边形: 形状 725"/>
              <p:cNvSpPr/>
              <p:nvPr>
                <p:custDataLst>
                  <p:tags r:id="rId205"/>
                </p:custDataLst>
              </p:nvPr>
            </p:nvSpPr>
            <p:spPr>
              <a:xfrm>
                <a:off x="7331351"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27" name="任意多边形: 形状 726"/>
              <p:cNvSpPr/>
              <p:nvPr>
                <p:custDataLst>
                  <p:tags r:id="rId206"/>
                </p:custDataLst>
              </p:nvPr>
            </p:nvSpPr>
            <p:spPr>
              <a:xfrm>
                <a:off x="7331351"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28" name="任意多边形: 形状 727"/>
              <p:cNvSpPr/>
              <p:nvPr>
                <p:custDataLst>
                  <p:tags r:id="rId207"/>
                </p:custDataLst>
              </p:nvPr>
            </p:nvSpPr>
            <p:spPr>
              <a:xfrm>
                <a:off x="7331351"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29" name="任意多边形: 形状 728"/>
              <p:cNvSpPr/>
              <p:nvPr>
                <p:custDataLst>
                  <p:tags r:id="rId208"/>
                </p:custDataLst>
              </p:nvPr>
            </p:nvSpPr>
            <p:spPr>
              <a:xfrm>
                <a:off x="7331351"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30" name="任意多边形: 形状 729"/>
              <p:cNvSpPr/>
              <p:nvPr>
                <p:custDataLst>
                  <p:tags r:id="rId209"/>
                </p:custDataLst>
              </p:nvPr>
            </p:nvSpPr>
            <p:spPr>
              <a:xfrm>
                <a:off x="7331351"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31" name="任意多边形: 形状 730"/>
              <p:cNvSpPr/>
              <p:nvPr>
                <p:custDataLst>
                  <p:tags r:id="rId210"/>
                </p:custDataLst>
              </p:nvPr>
            </p:nvSpPr>
            <p:spPr>
              <a:xfrm>
                <a:off x="7331351"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32" name="任意多边形: 形状 731"/>
              <p:cNvSpPr/>
              <p:nvPr>
                <p:custDataLst>
                  <p:tags r:id="rId211"/>
                </p:custDataLst>
              </p:nvPr>
            </p:nvSpPr>
            <p:spPr>
              <a:xfrm>
                <a:off x="7331351"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33" name="任意多边形: 形状 732"/>
              <p:cNvSpPr/>
              <p:nvPr>
                <p:custDataLst>
                  <p:tags r:id="rId212"/>
                </p:custDataLst>
              </p:nvPr>
            </p:nvSpPr>
            <p:spPr>
              <a:xfrm>
                <a:off x="7331351"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34" name="任意多边形: 形状 733"/>
              <p:cNvSpPr/>
              <p:nvPr>
                <p:custDataLst>
                  <p:tags r:id="rId213"/>
                </p:custDataLst>
              </p:nvPr>
            </p:nvSpPr>
            <p:spPr>
              <a:xfrm>
                <a:off x="7331351"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35" name="任意多边形: 形状 734"/>
              <p:cNvSpPr/>
              <p:nvPr>
                <p:custDataLst>
                  <p:tags r:id="rId214"/>
                </p:custDataLst>
              </p:nvPr>
            </p:nvSpPr>
            <p:spPr>
              <a:xfrm>
                <a:off x="7331351"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36" name="任意多边形: 形状 735"/>
              <p:cNvSpPr/>
              <p:nvPr>
                <p:custDataLst>
                  <p:tags r:id="rId215"/>
                </p:custDataLst>
              </p:nvPr>
            </p:nvSpPr>
            <p:spPr>
              <a:xfrm>
                <a:off x="7331351"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37" name="任意多边形: 形状 736"/>
              <p:cNvSpPr/>
              <p:nvPr>
                <p:custDataLst>
                  <p:tags r:id="rId216"/>
                </p:custDataLst>
              </p:nvPr>
            </p:nvSpPr>
            <p:spPr>
              <a:xfrm>
                <a:off x="7331351"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38" name="任意多边形: 形状 737"/>
              <p:cNvSpPr/>
              <p:nvPr>
                <p:custDataLst>
                  <p:tags r:id="rId217"/>
                </p:custDataLst>
              </p:nvPr>
            </p:nvSpPr>
            <p:spPr>
              <a:xfrm>
                <a:off x="7246404"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39" name="任意多边形: 形状 738"/>
              <p:cNvSpPr/>
              <p:nvPr>
                <p:custDataLst>
                  <p:tags r:id="rId218"/>
                </p:custDataLst>
              </p:nvPr>
            </p:nvSpPr>
            <p:spPr>
              <a:xfrm>
                <a:off x="7246404"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40" name="任意多边形: 形状 739"/>
              <p:cNvSpPr/>
              <p:nvPr>
                <p:custDataLst>
                  <p:tags r:id="rId219"/>
                </p:custDataLst>
              </p:nvPr>
            </p:nvSpPr>
            <p:spPr>
              <a:xfrm>
                <a:off x="7246404"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41" name="任意多边形: 形状 740"/>
              <p:cNvSpPr/>
              <p:nvPr>
                <p:custDataLst>
                  <p:tags r:id="rId220"/>
                </p:custDataLst>
              </p:nvPr>
            </p:nvSpPr>
            <p:spPr>
              <a:xfrm>
                <a:off x="7246404"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42" name="任意多边形: 形状 741"/>
              <p:cNvSpPr/>
              <p:nvPr>
                <p:custDataLst>
                  <p:tags r:id="rId221"/>
                </p:custDataLst>
              </p:nvPr>
            </p:nvSpPr>
            <p:spPr>
              <a:xfrm>
                <a:off x="7246404"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43" name="任意多边形: 形状 742"/>
              <p:cNvSpPr/>
              <p:nvPr>
                <p:custDataLst>
                  <p:tags r:id="rId222"/>
                </p:custDataLst>
              </p:nvPr>
            </p:nvSpPr>
            <p:spPr>
              <a:xfrm>
                <a:off x="7246404"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44" name="任意多边形: 形状 743"/>
              <p:cNvSpPr/>
              <p:nvPr>
                <p:custDataLst>
                  <p:tags r:id="rId223"/>
                </p:custDataLst>
              </p:nvPr>
            </p:nvSpPr>
            <p:spPr>
              <a:xfrm>
                <a:off x="7246404"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45" name="任意多边形: 形状 744"/>
              <p:cNvSpPr/>
              <p:nvPr>
                <p:custDataLst>
                  <p:tags r:id="rId224"/>
                </p:custDataLst>
              </p:nvPr>
            </p:nvSpPr>
            <p:spPr>
              <a:xfrm>
                <a:off x="7246404"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46" name="任意多边形: 形状 745"/>
              <p:cNvSpPr/>
              <p:nvPr>
                <p:custDataLst>
                  <p:tags r:id="rId225"/>
                </p:custDataLst>
              </p:nvPr>
            </p:nvSpPr>
            <p:spPr>
              <a:xfrm>
                <a:off x="7246404"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47" name="任意多边形: 形状 746"/>
              <p:cNvSpPr/>
              <p:nvPr>
                <p:custDataLst>
                  <p:tags r:id="rId226"/>
                </p:custDataLst>
              </p:nvPr>
            </p:nvSpPr>
            <p:spPr>
              <a:xfrm>
                <a:off x="7246404"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48" name="任意多边形: 形状 747"/>
              <p:cNvSpPr/>
              <p:nvPr>
                <p:custDataLst>
                  <p:tags r:id="rId227"/>
                </p:custDataLst>
              </p:nvPr>
            </p:nvSpPr>
            <p:spPr>
              <a:xfrm>
                <a:off x="7246404"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49" name="任意多边形: 形状 748"/>
              <p:cNvSpPr/>
              <p:nvPr>
                <p:custDataLst>
                  <p:tags r:id="rId228"/>
                </p:custDataLst>
              </p:nvPr>
            </p:nvSpPr>
            <p:spPr>
              <a:xfrm>
                <a:off x="7246404"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50" name="任意多边形: 形状 749"/>
              <p:cNvSpPr/>
              <p:nvPr>
                <p:custDataLst>
                  <p:tags r:id="rId229"/>
                </p:custDataLst>
              </p:nvPr>
            </p:nvSpPr>
            <p:spPr>
              <a:xfrm>
                <a:off x="7246404"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51" name="任意多边形: 形状 750"/>
              <p:cNvSpPr/>
              <p:nvPr>
                <p:custDataLst>
                  <p:tags r:id="rId230"/>
                </p:custDataLst>
              </p:nvPr>
            </p:nvSpPr>
            <p:spPr>
              <a:xfrm>
                <a:off x="7246404"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52" name="任意多边形: 形状 751"/>
              <p:cNvSpPr/>
              <p:nvPr>
                <p:custDataLst>
                  <p:tags r:id="rId231"/>
                </p:custDataLst>
              </p:nvPr>
            </p:nvSpPr>
            <p:spPr>
              <a:xfrm>
                <a:off x="7246404"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53" name="任意多边形: 形状 752"/>
              <p:cNvSpPr/>
              <p:nvPr>
                <p:custDataLst>
                  <p:tags r:id="rId232"/>
                </p:custDataLst>
              </p:nvPr>
            </p:nvSpPr>
            <p:spPr>
              <a:xfrm>
                <a:off x="7246404"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54" name="任意多边形: 形状 753"/>
              <p:cNvSpPr/>
              <p:nvPr>
                <p:custDataLst>
                  <p:tags r:id="rId233"/>
                </p:custDataLst>
              </p:nvPr>
            </p:nvSpPr>
            <p:spPr>
              <a:xfrm>
                <a:off x="7246404"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55" name="任意多边形: 形状 754"/>
              <p:cNvSpPr/>
              <p:nvPr>
                <p:custDataLst>
                  <p:tags r:id="rId234"/>
                </p:custDataLst>
              </p:nvPr>
            </p:nvSpPr>
            <p:spPr>
              <a:xfrm>
                <a:off x="7246404"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56" name="任意多边形: 形状 755"/>
              <p:cNvSpPr/>
              <p:nvPr>
                <p:custDataLst>
                  <p:tags r:id="rId235"/>
                </p:custDataLst>
              </p:nvPr>
            </p:nvSpPr>
            <p:spPr>
              <a:xfrm>
                <a:off x="7246404"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57" name="任意多边形: 形状 756"/>
              <p:cNvSpPr/>
              <p:nvPr>
                <p:custDataLst>
                  <p:tags r:id="rId236"/>
                </p:custDataLst>
              </p:nvPr>
            </p:nvSpPr>
            <p:spPr>
              <a:xfrm>
                <a:off x="7246404"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58" name="任意多边形: 形状 757"/>
              <p:cNvSpPr/>
              <p:nvPr>
                <p:custDataLst>
                  <p:tags r:id="rId237"/>
                </p:custDataLst>
              </p:nvPr>
            </p:nvSpPr>
            <p:spPr>
              <a:xfrm>
                <a:off x="7246404"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59" name="任意多边形: 形状 758"/>
              <p:cNvSpPr/>
              <p:nvPr>
                <p:custDataLst>
                  <p:tags r:id="rId238"/>
                </p:custDataLst>
              </p:nvPr>
            </p:nvSpPr>
            <p:spPr>
              <a:xfrm>
                <a:off x="7246404"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60" name="任意多边形: 形状 759"/>
              <p:cNvSpPr/>
              <p:nvPr>
                <p:custDataLst>
                  <p:tags r:id="rId239"/>
                </p:custDataLst>
              </p:nvPr>
            </p:nvSpPr>
            <p:spPr>
              <a:xfrm>
                <a:off x="7246404"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61" name="任意多边形: 形状 760"/>
              <p:cNvSpPr/>
              <p:nvPr>
                <p:custDataLst>
                  <p:tags r:id="rId240"/>
                </p:custDataLst>
              </p:nvPr>
            </p:nvSpPr>
            <p:spPr>
              <a:xfrm>
                <a:off x="7162360"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62" name="任意多边形: 形状 761"/>
              <p:cNvSpPr/>
              <p:nvPr>
                <p:custDataLst>
                  <p:tags r:id="rId241"/>
                </p:custDataLst>
              </p:nvPr>
            </p:nvSpPr>
            <p:spPr>
              <a:xfrm>
                <a:off x="7162360"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63" name="任意多边形: 形状 762"/>
              <p:cNvSpPr/>
              <p:nvPr>
                <p:custDataLst>
                  <p:tags r:id="rId242"/>
                </p:custDataLst>
              </p:nvPr>
            </p:nvSpPr>
            <p:spPr>
              <a:xfrm>
                <a:off x="7162360"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64" name="任意多边形: 形状 763"/>
              <p:cNvSpPr/>
              <p:nvPr>
                <p:custDataLst>
                  <p:tags r:id="rId243"/>
                </p:custDataLst>
              </p:nvPr>
            </p:nvSpPr>
            <p:spPr>
              <a:xfrm>
                <a:off x="7162360"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65" name="任意多边形: 形状 764"/>
              <p:cNvSpPr/>
              <p:nvPr>
                <p:custDataLst>
                  <p:tags r:id="rId244"/>
                </p:custDataLst>
              </p:nvPr>
            </p:nvSpPr>
            <p:spPr>
              <a:xfrm>
                <a:off x="7162360"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66" name="任意多边形: 形状 765"/>
              <p:cNvSpPr/>
              <p:nvPr>
                <p:custDataLst>
                  <p:tags r:id="rId245"/>
                </p:custDataLst>
              </p:nvPr>
            </p:nvSpPr>
            <p:spPr>
              <a:xfrm>
                <a:off x="7162360"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67" name="任意多边形: 形状 766"/>
              <p:cNvSpPr/>
              <p:nvPr>
                <p:custDataLst>
                  <p:tags r:id="rId246"/>
                </p:custDataLst>
              </p:nvPr>
            </p:nvSpPr>
            <p:spPr>
              <a:xfrm>
                <a:off x="7162360"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68" name="任意多边形: 形状 767"/>
              <p:cNvSpPr/>
              <p:nvPr>
                <p:custDataLst>
                  <p:tags r:id="rId247"/>
                </p:custDataLst>
              </p:nvPr>
            </p:nvSpPr>
            <p:spPr>
              <a:xfrm>
                <a:off x="7162360"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69" name="任意多边形: 形状 768"/>
              <p:cNvSpPr/>
              <p:nvPr>
                <p:custDataLst>
                  <p:tags r:id="rId248"/>
                </p:custDataLst>
              </p:nvPr>
            </p:nvSpPr>
            <p:spPr>
              <a:xfrm>
                <a:off x="7162360"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70" name="任意多边形: 形状 769"/>
              <p:cNvSpPr/>
              <p:nvPr>
                <p:custDataLst>
                  <p:tags r:id="rId249"/>
                </p:custDataLst>
              </p:nvPr>
            </p:nvSpPr>
            <p:spPr>
              <a:xfrm>
                <a:off x="7162360"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71" name="任意多边形: 形状 770"/>
              <p:cNvSpPr/>
              <p:nvPr>
                <p:custDataLst>
                  <p:tags r:id="rId250"/>
                </p:custDataLst>
              </p:nvPr>
            </p:nvSpPr>
            <p:spPr>
              <a:xfrm>
                <a:off x="7162360"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72" name="任意多边形: 形状 771"/>
              <p:cNvSpPr/>
              <p:nvPr>
                <p:custDataLst>
                  <p:tags r:id="rId251"/>
                </p:custDataLst>
              </p:nvPr>
            </p:nvSpPr>
            <p:spPr>
              <a:xfrm>
                <a:off x="7162360"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73" name="任意多边形: 形状 772"/>
              <p:cNvSpPr/>
              <p:nvPr>
                <p:custDataLst>
                  <p:tags r:id="rId252"/>
                </p:custDataLst>
              </p:nvPr>
            </p:nvSpPr>
            <p:spPr>
              <a:xfrm>
                <a:off x="7162360"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74" name="任意多边形: 形状 773"/>
              <p:cNvSpPr/>
              <p:nvPr>
                <p:custDataLst>
                  <p:tags r:id="rId253"/>
                </p:custDataLst>
              </p:nvPr>
            </p:nvSpPr>
            <p:spPr>
              <a:xfrm>
                <a:off x="7162360"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75" name="任意多边形: 形状 774"/>
              <p:cNvSpPr/>
              <p:nvPr>
                <p:custDataLst>
                  <p:tags r:id="rId254"/>
                </p:custDataLst>
              </p:nvPr>
            </p:nvSpPr>
            <p:spPr>
              <a:xfrm>
                <a:off x="7162360"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76" name="任意多边形: 形状 775"/>
              <p:cNvSpPr/>
              <p:nvPr>
                <p:custDataLst>
                  <p:tags r:id="rId255"/>
                </p:custDataLst>
              </p:nvPr>
            </p:nvSpPr>
            <p:spPr>
              <a:xfrm>
                <a:off x="7162360"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77" name="任意多边形: 形状 776"/>
              <p:cNvSpPr/>
              <p:nvPr>
                <p:custDataLst>
                  <p:tags r:id="rId256"/>
                </p:custDataLst>
              </p:nvPr>
            </p:nvSpPr>
            <p:spPr>
              <a:xfrm>
                <a:off x="7162360"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78" name="任意多边形: 形状 777"/>
              <p:cNvSpPr/>
              <p:nvPr>
                <p:custDataLst>
                  <p:tags r:id="rId257"/>
                </p:custDataLst>
              </p:nvPr>
            </p:nvSpPr>
            <p:spPr>
              <a:xfrm>
                <a:off x="7162360"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79" name="任意多边形: 形状 778"/>
              <p:cNvSpPr/>
              <p:nvPr>
                <p:custDataLst>
                  <p:tags r:id="rId258"/>
                </p:custDataLst>
              </p:nvPr>
            </p:nvSpPr>
            <p:spPr>
              <a:xfrm>
                <a:off x="7162360"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80" name="任意多边形: 形状 779"/>
              <p:cNvSpPr/>
              <p:nvPr>
                <p:custDataLst>
                  <p:tags r:id="rId259"/>
                </p:custDataLst>
              </p:nvPr>
            </p:nvSpPr>
            <p:spPr>
              <a:xfrm>
                <a:off x="7162360"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81" name="任意多边形: 形状 780"/>
              <p:cNvSpPr/>
              <p:nvPr>
                <p:custDataLst>
                  <p:tags r:id="rId260"/>
                </p:custDataLst>
              </p:nvPr>
            </p:nvSpPr>
            <p:spPr>
              <a:xfrm>
                <a:off x="7162360"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82" name="任意多边形: 形状 781"/>
              <p:cNvSpPr/>
              <p:nvPr>
                <p:custDataLst>
                  <p:tags r:id="rId261"/>
                </p:custDataLst>
              </p:nvPr>
            </p:nvSpPr>
            <p:spPr>
              <a:xfrm>
                <a:off x="7162360"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83" name="任意多边形: 形状 782"/>
              <p:cNvSpPr/>
              <p:nvPr>
                <p:custDataLst>
                  <p:tags r:id="rId262"/>
                </p:custDataLst>
              </p:nvPr>
            </p:nvSpPr>
            <p:spPr>
              <a:xfrm>
                <a:off x="7162360"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84" name="任意多边形: 形状 783"/>
              <p:cNvSpPr/>
              <p:nvPr>
                <p:custDataLst>
                  <p:tags r:id="rId263"/>
                </p:custDataLst>
              </p:nvPr>
            </p:nvSpPr>
            <p:spPr>
              <a:xfrm>
                <a:off x="7077413"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85" name="任意多边形: 形状 784"/>
              <p:cNvSpPr/>
              <p:nvPr>
                <p:custDataLst>
                  <p:tags r:id="rId264"/>
                </p:custDataLst>
              </p:nvPr>
            </p:nvSpPr>
            <p:spPr>
              <a:xfrm>
                <a:off x="7077413"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86" name="任意多边形: 形状 785"/>
              <p:cNvSpPr/>
              <p:nvPr>
                <p:custDataLst>
                  <p:tags r:id="rId265"/>
                </p:custDataLst>
              </p:nvPr>
            </p:nvSpPr>
            <p:spPr>
              <a:xfrm>
                <a:off x="7077413"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87" name="任意多边形: 形状 786"/>
              <p:cNvSpPr/>
              <p:nvPr>
                <p:custDataLst>
                  <p:tags r:id="rId266"/>
                </p:custDataLst>
              </p:nvPr>
            </p:nvSpPr>
            <p:spPr>
              <a:xfrm>
                <a:off x="7077413"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88" name="任意多边形: 形状 787"/>
              <p:cNvSpPr/>
              <p:nvPr>
                <p:custDataLst>
                  <p:tags r:id="rId267"/>
                </p:custDataLst>
              </p:nvPr>
            </p:nvSpPr>
            <p:spPr>
              <a:xfrm>
                <a:off x="7077413"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89" name="任意多边形: 形状 788"/>
              <p:cNvSpPr/>
              <p:nvPr>
                <p:custDataLst>
                  <p:tags r:id="rId268"/>
                </p:custDataLst>
              </p:nvPr>
            </p:nvSpPr>
            <p:spPr>
              <a:xfrm>
                <a:off x="7077413"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90" name="任意多边形: 形状 789"/>
              <p:cNvSpPr/>
              <p:nvPr>
                <p:custDataLst>
                  <p:tags r:id="rId269"/>
                </p:custDataLst>
              </p:nvPr>
            </p:nvSpPr>
            <p:spPr>
              <a:xfrm>
                <a:off x="7077413"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91" name="任意多边形: 形状 790"/>
              <p:cNvSpPr/>
              <p:nvPr>
                <p:custDataLst>
                  <p:tags r:id="rId270"/>
                </p:custDataLst>
              </p:nvPr>
            </p:nvSpPr>
            <p:spPr>
              <a:xfrm>
                <a:off x="7077413"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92" name="任意多边形: 形状 791"/>
              <p:cNvSpPr/>
              <p:nvPr>
                <p:custDataLst>
                  <p:tags r:id="rId271"/>
                </p:custDataLst>
              </p:nvPr>
            </p:nvSpPr>
            <p:spPr>
              <a:xfrm>
                <a:off x="7077413"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93" name="任意多边形: 形状 792"/>
              <p:cNvSpPr/>
              <p:nvPr>
                <p:custDataLst>
                  <p:tags r:id="rId272"/>
                </p:custDataLst>
              </p:nvPr>
            </p:nvSpPr>
            <p:spPr>
              <a:xfrm>
                <a:off x="7077413"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94" name="任意多边形: 形状 793"/>
              <p:cNvSpPr/>
              <p:nvPr>
                <p:custDataLst>
                  <p:tags r:id="rId273"/>
                </p:custDataLst>
              </p:nvPr>
            </p:nvSpPr>
            <p:spPr>
              <a:xfrm>
                <a:off x="7077413"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95" name="任意多边形: 形状 794"/>
              <p:cNvSpPr/>
              <p:nvPr>
                <p:custDataLst>
                  <p:tags r:id="rId274"/>
                </p:custDataLst>
              </p:nvPr>
            </p:nvSpPr>
            <p:spPr>
              <a:xfrm>
                <a:off x="7077413"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96" name="任意多边形: 形状 795"/>
              <p:cNvSpPr/>
              <p:nvPr>
                <p:custDataLst>
                  <p:tags r:id="rId275"/>
                </p:custDataLst>
              </p:nvPr>
            </p:nvSpPr>
            <p:spPr>
              <a:xfrm>
                <a:off x="7077413"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97" name="任意多边形: 形状 796"/>
              <p:cNvSpPr/>
              <p:nvPr>
                <p:custDataLst>
                  <p:tags r:id="rId276"/>
                </p:custDataLst>
              </p:nvPr>
            </p:nvSpPr>
            <p:spPr>
              <a:xfrm>
                <a:off x="7077413"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98" name="任意多边形: 形状 797"/>
              <p:cNvSpPr/>
              <p:nvPr>
                <p:custDataLst>
                  <p:tags r:id="rId277"/>
                </p:custDataLst>
              </p:nvPr>
            </p:nvSpPr>
            <p:spPr>
              <a:xfrm>
                <a:off x="7077413"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99" name="任意多边形: 形状 798"/>
              <p:cNvSpPr/>
              <p:nvPr>
                <p:custDataLst>
                  <p:tags r:id="rId278"/>
                </p:custDataLst>
              </p:nvPr>
            </p:nvSpPr>
            <p:spPr>
              <a:xfrm>
                <a:off x="7077413"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00" name="任意多边形: 形状 799"/>
              <p:cNvSpPr/>
              <p:nvPr>
                <p:custDataLst>
                  <p:tags r:id="rId279"/>
                </p:custDataLst>
              </p:nvPr>
            </p:nvSpPr>
            <p:spPr>
              <a:xfrm>
                <a:off x="7077413"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01" name="任意多边形: 形状 800"/>
              <p:cNvSpPr/>
              <p:nvPr>
                <p:custDataLst>
                  <p:tags r:id="rId280"/>
                </p:custDataLst>
              </p:nvPr>
            </p:nvSpPr>
            <p:spPr>
              <a:xfrm>
                <a:off x="7077413"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02" name="任意多边形: 形状 801"/>
              <p:cNvSpPr/>
              <p:nvPr>
                <p:custDataLst>
                  <p:tags r:id="rId281"/>
                </p:custDataLst>
              </p:nvPr>
            </p:nvSpPr>
            <p:spPr>
              <a:xfrm>
                <a:off x="7077413"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03" name="任意多边形: 形状 802"/>
              <p:cNvSpPr/>
              <p:nvPr>
                <p:custDataLst>
                  <p:tags r:id="rId282"/>
                </p:custDataLst>
              </p:nvPr>
            </p:nvSpPr>
            <p:spPr>
              <a:xfrm>
                <a:off x="7077413"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04" name="任意多边形: 形状 803"/>
              <p:cNvSpPr/>
              <p:nvPr>
                <p:custDataLst>
                  <p:tags r:id="rId283"/>
                </p:custDataLst>
              </p:nvPr>
            </p:nvSpPr>
            <p:spPr>
              <a:xfrm>
                <a:off x="7077413"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05" name="任意多边形: 形状 804"/>
              <p:cNvSpPr/>
              <p:nvPr>
                <p:custDataLst>
                  <p:tags r:id="rId284"/>
                </p:custDataLst>
              </p:nvPr>
            </p:nvSpPr>
            <p:spPr>
              <a:xfrm>
                <a:off x="7077413"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06" name="任意多边形: 形状 805"/>
              <p:cNvSpPr/>
              <p:nvPr>
                <p:custDataLst>
                  <p:tags r:id="rId285"/>
                </p:custDataLst>
              </p:nvPr>
            </p:nvSpPr>
            <p:spPr>
              <a:xfrm>
                <a:off x="7077413"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07" name="任意多边形: 形状 806"/>
              <p:cNvSpPr/>
              <p:nvPr>
                <p:custDataLst>
                  <p:tags r:id="rId286"/>
                </p:custDataLst>
              </p:nvPr>
            </p:nvSpPr>
            <p:spPr>
              <a:xfrm>
                <a:off x="6993369"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08" name="任意多边形: 形状 807"/>
              <p:cNvSpPr/>
              <p:nvPr>
                <p:custDataLst>
                  <p:tags r:id="rId287"/>
                </p:custDataLst>
              </p:nvPr>
            </p:nvSpPr>
            <p:spPr>
              <a:xfrm>
                <a:off x="6993369"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09" name="任意多边形: 形状 808"/>
              <p:cNvSpPr/>
              <p:nvPr>
                <p:custDataLst>
                  <p:tags r:id="rId288"/>
                </p:custDataLst>
              </p:nvPr>
            </p:nvSpPr>
            <p:spPr>
              <a:xfrm>
                <a:off x="6993369"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10" name="任意多边形: 形状 809"/>
              <p:cNvSpPr/>
              <p:nvPr>
                <p:custDataLst>
                  <p:tags r:id="rId289"/>
                </p:custDataLst>
              </p:nvPr>
            </p:nvSpPr>
            <p:spPr>
              <a:xfrm>
                <a:off x="6993369"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11" name="任意多边形: 形状 810"/>
              <p:cNvSpPr/>
              <p:nvPr>
                <p:custDataLst>
                  <p:tags r:id="rId290"/>
                </p:custDataLst>
              </p:nvPr>
            </p:nvSpPr>
            <p:spPr>
              <a:xfrm>
                <a:off x="6993369"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12" name="任意多边形: 形状 811"/>
              <p:cNvSpPr/>
              <p:nvPr>
                <p:custDataLst>
                  <p:tags r:id="rId291"/>
                </p:custDataLst>
              </p:nvPr>
            </p:nvSpPr>
            <p:spPr>
              <a:xfrm>
                <a:off x="6993369"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13" name="任意多边形: 形状 812"/>
              <p:cNvSpPr/>
              <p:nvPr>
                <p:custDataLst>
                  <p:tags r:id="rId292"/>
                </p:custDataLst>
              </p:nvPr>
            </p:nvSpPr>
            <p:spPr>
              <a:xfrm>
                <a:off x="6993369"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14" name="任意多边形: 形状 813"/>
              <p:cNvSpPr/>
              <p:nvPr>
                <p:custDataLst>
                  <p:tags r:id="rId293"/>
                </p:custDataLst>
              </p:nvPr>
            </p:nvSpPr>
            <p:spPr>
              <a:xfrm>
                <a:off x="6993369"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15" name="任意多边形: 形状 814"/>
              <p:cNvSpPr/>
              <p:nvPr>
                <p:custDataLst>
                  <p:tags r:id="rId294"/>
                </p:custDataLst>
              </p:nvPr>
            </p:nvSpPr>
            <p:spPr>
              <a:xfrm>
                <a:off x="6993369"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16" name="任意多边形: 形状 815"/>
              <p:cNvSpPr/>
              <p:nvPr>
                <p:custDataLst>
                  <p:tags r:id="rId295"/>
                </p:custDataLst>
              </p:nvPr>
            </p:nvSpPr>
            <p:spPr>
              <a:xfrm>
                <a:off x="6993369"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17" name="任意多边形: 形状 816"/>
              <p:cNvSpPr/>
              <p:nvPr>
                <p:custDataLst>
                  <p:tags r:id="rId296"/>
                </p:custDataLst>
              </p:nvPr>
            </p:nvSpPr>
            <p:spPr>
              <a:xfrm>
                <a:off x="6993369"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18" name="任意多边形: 形状 817"/>
              <p:cNvSpPr/>
              <p:nvPr>
                <p:custDataLst>
                  <p:tags r:id="rId297"/>
                </p:custDataLst>
              </p:nvPr>
            </p:nvSpPr>
            <p:spPr>
              <a:xfrm>
                <a:off x="6993369"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19" name="任意多边形: 形状 818"/>
              <p:cNvSpPr/>
              <p:nvPr>
                <p:custDataLst>
                  <p:tags r:id="rId298"/>
                </p:custDataLst>
              </p:nvPr>
            </p:nvSpPr>
            <p:spPr>
              <a:xfrm>
                <a:off x="6993369"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20" name="任意多边形: 形状 819"/>
              <p:cNvSpPr/>
              <p:nvPr>
                <p:custDataLst>
                  <p:tags r:id="rId299"/>
                </p:custDataLst>
              </p:nvPr>
            </p:nvSpPr>
            <p:spPr>
              <a:xfrm>
                <a:off x="6993369"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21" name="任意多边形: 形状 820"/>
              <p:cNvSpPr/>
              <p:nvPr>
                <p:custDataLst>
                  <p:tags r:id="rId300"/>
                </p:custDataLst>
              </p:nvPr>
            </p:nvSpPr>
            <p:spPr>
              <a:xfrm>
                <a:off x="6993369"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22" name="任意多边形: 形状 821"/>
              <p:cNvSpPr/>
              <p:nvPr>
                <p:custDataLst>
                  <p:tags r:id="rId301"/>
                </p:custDataLst>
              </p:nvPr>
            </p:nvSpPr>
            <p:spPr>
              <a:xfrm>
                <a:off x="6993369"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23" name="任意多边形: 形状 822"/>
              <p:cNvSpPr/>
              <p:nvPr>
                <p:custDataLst>
                  <p:tags r:id="rId302"/>
                </p:custDataLst>
              </p:nvPr>
            </p:nvSpPr>
            <p:spPr>
              <a:xfrm>
                <a:off x="6993369"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24" name="任意多边形: 形状 823"/>
              <p:cNvSpPr/>
              <p:nvPr>
                <p:custDataLst>
                  <p:tags r:id="rId303"/>
                </p:custDataLst>
              </p:nvPr>
            </p:nvSpPr>
            <p:spPr>
              <a:xfrm>
                <a:off x="6993369"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25" name="任意多边形: 形状 824"/>
              <p:cNvSpPr/>
              <p:nvPr>
                <p:custDataLst>
                  <p:tags r:id="rId304"/>
                </p:custDataLst>
              </p:nvPr>
            </p:nvSpPr>
            <p:spPr>
              <a:xfrm>
                <a:off x="6993369"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26" name="任意多边形: 形状 825"/>
              <p:cNvSpPr/>
              <p:nvPr>
                <p:custDataLst>
                  <p:tags r:id="rId305"/>
                </p:custDataLst>
              </p:nvPr>
            </p:nvSpPr>
            <p:spPr>
              <a:xfrm>
                <a:off x="6993369"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27" name="任意多边形: 形状 826"/>
              <p:cNvSpPr/>
              <p:nvPr>
                <p:custDataLst>
                  <p:tags r:id="rId306"/>
                </p:custDataLst>
              </p:nvPr>
            </p:nvSpPr>
            <p:spPr>
              <a:xfrm>
                <a:off x="6993369"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28" name="任意多边形: 形状 827"/>
              <p:cNvSpPr/>
              <p:nvPr>
                <p:custDataLst>
                  <p:tags r:id="rId307"/>
                </p:custDataLst>
              </p:nvPr>
            </p:nvSpPr>
            <p:spPr>
              <a:xfrm>
                <a:off x="6993369"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29" name="任意多边形: 形状 828"/>
              <p:cNvSpPr/>
              <p:nvPr>
                <p:custDataLst>
                  <p:tags r:id="rId308"/>
                </p:custDataLst>
              </p:nvPr>
            </p:nvSpPr>
            <p:spPr>
              <a:xfrm>
                <a:off x="6993369"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30" name="任意多边形: 形状 829"/>
              <p:cNvSpPr/>
              <p:nvPr>
                <p:custDataLst>
                  <p:tags r:id="rId309"/>
                </p:custDataLst>
              </p:nvPr>
            </p:nvSpPr>
            <p:spPr>
              <a:xfrm>
                <a:off x="6908422"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31" name="任意多边形: 形状 830"/>
              <p:cNvSpPr/>
              <p:nvPr>
                <p:custDataLst>
                  <p:tags r:id="rId310"/>
                </p:custDataLst>
              </p:nvPr>
            </p:nvSpPr>
            <p:spPr>
              <a:xfrm>
                <a:off x="6908422"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32" name="任意多边形: 形状 831"/>
              <p:cNvSpPr/>
              <p:nvPr>
                <p:custDataLst>
                  <p:tags r:id="rId311"/>
                </p:custDataLst>
              </p:nvPr>
            </p:nvSpPr>
            <p:spPr>
              <a:xfrm>
                <a:off x="6908422"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33" name="任意多边形: 形状 832"/>
              <p:cNvSpPr/>
              <p:nvPr>
                <p:custDataLst>
                  <p:tags r:id="rId312"/>
                </p:custDataLst>
              </p:nvPr>
            </p:nvSpPr>
            <p:spPr>
              <a:xfrm>
                <a:off x="6908422"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34" name="任意多边形: 形状 833"/>
              <p:cNvSpPr/>
              <p:nvPr>
                <p:custDataLst>
                  <p:tags r:id="rId313"/>
                </p:custDataLst>
              </p:nvPr>
            </p:nvSpPr>
            <p:spPr>
              <a:xfrm>
                <a:off x="6908422"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35" name="任意多边形: 形状 834"/>
              <p:cNvSpPr/>
              <p:nvPr>
                <p:custDataLst>
                  <p:tags r:id="rId314"/>
                </p:custDataLst>
              </p:nvPr>
            </p:nvSpPr>
            <p:spPr>
              <a:xfrm>
                <a:off x="6908422"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36" name="任意多边形: 形状 835"/>
              <p:cNvSpPr/>
              <p:nvPr>
                <p:custDataLst>
                  <p:tags r:id="rId315"/>
                </p:custDataLst>
              </p:nvPr>
            </p:nvSpPr>
            <p:spPr>
              <a:xfrm>
                <a:off x="6908422"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37" name="任意多边形: 形状 836"/>
              <p:cNvSpPr/>
              <p:nvPr>
                <p:custDataLst>
                  <p:tags r:id="rId316"/>
                </p:custDataLst>
              </p:nvPr>
            </p:nvSpPr>
            <p:spPr>
              <a:xfrm>
                <a:off x="6908422"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38" name="任意多边形: 形状 837"/>
              <p:cNvSpPr/>
              <p:nvPr>
                <p:custDataLst>
                  <p:tags r:id="rId317"/>
                </p:custDataLst>
              </p:nvPr>
            </p:nvSpPr>
            <p:spPr>
              <a:xfrm>
                <a:off x="6908422"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39" name="任意多边形: 形状 838"/>
              <p:cNvSpPr/>
              <p:nvPr>
                <p:custDataLst>
                  <p:tags r:id="rId318"/>
                </p:custDataLst>
              </p:nvPr>
            </p:nvSpPr>
            <p:spPr>
              <a:xfrm>
                <a:off x="6908422"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40" name="任意多边形: 形状 839"/>
              <p:cNvSpPr/>
              <p:nvPr>
                <p:custDataLst>
                  <p:tags r:id="rId319"/>
                </p:custDataLst>
              </p:nvPr>
            </p:nvSpPr>
            <p:spPr>
              <a:xfrm>
                <a:off x="6908422"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41" name="任意多边形: 形状 840"/>
              <p:cNvSpPr/>
              <p:nvPr>
                <p:custDataLst>
                  <p:tags r:id="rId320"/>
                </p:custDataLst>
              </p:nvPr>
            </p:nvSpPr>
            <p:spPr>
              <a:xfrm>
                <a:off x="6908422"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42" name="任意多边形: 形状 841"/>
              <p:cNvSpPr/>
              <p:nvPr>
                <p:custDataLst>
                  <p:tags r:id="rId321"/>
                </p:custDataLst>
              </p:nvPr>
            </p:nvSpPr>
            <p:spPr>
              <a:xfrm>
                <a:off x="6908422"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43" name="任意多边形: 形状 842"/>
              <p:cNvSpPr/>
              <p:nvPr>
                <p:custDataLst>
                  <p:tags r:id="rId322"/>
                </p:custDataLst>
              </p:nvPr>
            </p:nvSpPr>
            <p:spPr>
              <a:xfrm>
                <a:off x="6908422"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44" name="任意多边形: 形状 843"/>
              <p:cNvSpPr/>
              <p:nvPr>
                <p:custDataLst>
                  <p:tags r:id="rId323"/>
                </p:custDataLst>
              </p:nvPr>
            </p:nvSpPr>
            <p:spPr>
              <a:xfrm>
                <a:off x="6908422"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45" name="任意多边形: 形状 844"/>
              <p:cNvSpPr/>
              <p:nvPr>
                <p:custDataLst>
                  <p:tags r:id="rId324"/>
                </p:custDataLst>
              </p:nvPr>
            </p:nvSpPr>
            <p:spPr>
              <a:xfrm>
                <a:off x="6908422"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46" name="任意多边形: 形状 845"/>
              <p:cNvSpPr/>
              <p:nvPr>
                <p:custDataLst>
                  <p:tags r:id="rId325"/>
                </p:custDataLst>
              </p:nvPr>
            </p:nvSpPr>
            <p:spPr>
              <a:xfrm>
                <a:off x="6908422"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47" name="任意多边形: 形状 846"/>
              <p:cNvSpPr/>
              <p:nvPr>
                <p:custDataLst>
                  <p:tags r:id="rId326"/>
                </p:custDataLst>
              </p:nvPr>
            </p:nvSpPr>
            <p:spPr>
              <a:xfrm>
                <a:off x="6908422"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48" name="任意多边形: 形状 847"/>
              <p:cNvSpPr/>
              <p:nvPr>
                <p:custDataLst>
                  <p:tags r:id="rId327"/>
                </p:custDataLst>
              </p:nvPr>
            </p:nvSpPr>
            <p:spPr>
              <a:xfrm>
                <a:off x="6908422"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49" name="任意多边形: 形状 848"/>
              <p:cNvSpPr/>
              <p:nvPr>
                <p:custDataLst>
                  <p:tags r:id="rId328"/>
                </p:custDataLst>
              </p:nvPr>
            </p:nvSpPr>
            <p:spPr>
              <a:xfrm>
                <a:off x="6908422"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50" name="任意多边形: 形状 849"/>
              <p:cNvSpPr/>
              <p:nvPr>
                <p:custDataLst>
                  <p:tags r:id="rId329"/>
                </p:custDataLst>
              </p:nvPr>
            </p:nvSpPr>
            <p:spPr>
              <a:xfrm>
                <a:off x="6908422"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51" name="任意多边形: 形状 850"/>
              <p:cNvSpPr/>
              <p:nvPr>
                <p:custDataLst>
                  <p:tags r:id="rId330"/>
                </p:custDataLst>
              </p:nvPr>
            </p:nvSpPr>
            <p:spPr>
              <a:xfrm>
                <a:off x="6908422"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52" name="任意多边形: 形状 851"/>
              <p:cNvSpPr/>
              <p:nvPr>
                <p:custDataLst>
                  <p:tags r:id="rId331"/>
                </p:custDataLst>
              </p:nvPr>
            </p:nvSpPr>
            <p:spPr>
              <a:xfrm>
                <a:off x="6908422"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53" name="任意多边形: 形状 852"/>
              <p:cNvSpPr/>
              <p:nvPr>
                <p:custDataLst>
                  <p:tags r:id="rId332"/>
                </p:custDataLst>
              </p:nvPr>
            </p:nvSpPr>
            <p:spPr>
              <a:xfrm>
                <a:off x="6824378"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54" name="任意多边形: 形状 853"/>
              <p:cNvSpPr/>
              <p:nvPr>
                <p:custDataLst>
                  <p:tags r:id="rId333"/>
                </p:custDataLst>
              </p:nvPr>
            </p:nvSpPr>
            <p:spPr>
              <a:xfrm>
                <a:off x="6824378"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55" name="任意多边形: 形状 854"/>
              <p:cNvSpPr/>
              <p:nvPr>
                <p:custDataLst>
                  <p:tags r:id="rId334"/>
                </p:custDataLst>
              </p:nvPr>
            </p:nvSpPr>
            <p:spPr>
              <a:xfrm>
                <a:off x="6824378"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56" name="任意多边形: 形状 855"/>
              <p:cNvSpPr/>
              <p:nvPr>
                <p:custDataLst>
                  <p:tags r:id="rId335"/>
                </p:custDataLst>
              </p:nvPr>
            </p:nvSpPr>
            <p:spPr>
              <a:xfrm>
                <a:off x="6824378"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57" name="任意多边形: 形状 856"/>
              <p:cNvSpPr/>
              <p:nvPr>
                <p:custDataLst>
                  <p:tags r:id="rId336"/>
                </p:custDataLst>
              </p:nvPr>
            </p:nvSpPr>
            <p:spPr>
              <a:xfrm>
                <a:off x="6824378"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58" name="任意多边形: 形状 857"/>
              <p:cNvSpPr/>
              <p:nvPr>
                <p:custDataLst>
                  <p:tags r:id="rId337"/>
                </p:custDataLst>
              </p:nvPr>
            </p:nvSpPr>
            <p:spPr>
              <a:xfrm>
                <a:off x="6824378"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59" name="任意多边形: 形状 858"/>
              <p:cNvSpPr/>
              <p:nvPr>
                <p:custDataLst>
                  <p:tags r:id="rId338"/>
                </p:custDataLst>
              </p:nvPr>
            </p:nvSpPr>
            <p:spPr>
              <a:xfrm>
                <a:off x="6824378"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60" name="任意多边形: 形状 859"/>
              <p:cNvSpPr/>
              <p:nvPr>
                <p:custDataLst>
                  <p:tags r:id="rId339"/>
                </p:custDataLst>
              </p:nvPr>
            </p:nvSpPr>
            <p:spPr>
              <a:xfrm>
                <a:off x="6824378"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61" name="任意多边形: 形状 860"/>
              <p:cNvSpPr/>
              <p:nvPr>
                <p:custDataLst>
                  <p:tags r:id="rId340"/>
                </p:custDataLst>
              </p:nvPr>
            </p:nvSpPr>
            <p:spPr>
              <a:xfrm>
                <a:off x="6824378"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62" name="任意多边形: 形状 861"/>
              <p:cNvSpPr/>
              <p:nvPr>
                <p:custDataLst>
                  <p:tags r:id="rId341"/>
                </p:custDataLst>
              </p:nvPr>
            </p:nvSpPr>
            <p:spPr>
              <a:xfrm>
                <a:off x="6824378"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63" name="任意多边形: 形状 862"/>
              <p:cNvSpPr/>
              <p:nvPr>
                <p:custDataLst>
                  <p:tags r:id="rId342"/>
                </p:custDataLst>
              </p:nvPr>
            </p:nvSpPr>
            <p:spPr>
              <a:xfrm>
                <a:off x="6824378"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64" name="任意多边形: 形状 863"/>
              <p:cNvSpPr/>
              <p:nvPr>
                <p:custDataLst>
                  <p:tags r:id="rId343"/>
                </p:custDataLst>
              </p:nvPr>
            </p:nvSpPr>
            <p:spPr>
              <a:xfrm>
                <a:off x="6824378"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65" name="任意多边形: 形状 864"/>
              <p:cNvSpPr/>
              <p:nvPr>
                <p:custDataLst>
                  <p:tags r:id="rId344"/>
                </p:custDataLst>
              </p:nvPr>
            </p:nvSpPr>
            <p:spPr>
              <a:xfrm>
                <a:off x="6824378"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66" name="任意多边形: 形状 865"/>
              <p:cNvSpPr/>
              <p:nvPr>
                <p:custDataLst>
                  <p:tags r:id="rId345"/>
                </p:custDataLst>
              </p:nvPr>
            </p:nvSpPr>
            <p:spPr>
              <a:xfrm>
                <a:off x="6824378"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67" name="任意多边形: 形状 866"/>
              <p:cNvSpPr/>
              <p:nvPr>
                <p:custDataLst>
                  <p:tags r:id="rId346"/>
                </p:custDataLst>
              </p:nvPr>
            </p:nvSpPr>
            <p:spPr>
              <a:xfrm>
                <a:off x="6824378"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68" name="任意多边形: 形状 867"/>
              <p:cNvSpPr/>
              <p:nvPr>
                <p:custDataLst>
                  <p:tags r:id="rId347"/>
                </p:custDataLst>
              </p:nvPr>
            </p:nvSpPr>
            <p:spPr>
              <a:xfrm>
                <a:off x="6824378"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69" name="任意多边形: 形状 868"/>
              <p:cNvSpPr/>
              <p:nvPr>
                <p:custDataLst>
                  <p:tags r:id="rId348"/>
                </p:custDataLst>
              </p:nvPr>
            </p:nvSpPr>
            <p:spPr>
              <a:xfrm>
                <a:off x="6824378"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70" name="任意多边形: 形状 869"/>
              <p:cNvSpPr/>
              <p:nvPr>
                <p:custDataLst>
                  <p:tags r:id="rId349"/>
                </p:custDataLst>
              </p:nvPr>
            </p:nvSpPr>
            <p:spPr>
              <a:xfrm>
                <a:off x="6824378"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71" name="任意多边形: 形状 870"/>
              <p:cNvSpPr/>
              <p:nvPr>
                <p:custDataLst>
                  <p:tags r:id="rId350"/>
                </p:custDataLst>
              </p:nvPr>
            </p:nvSpPr>
            <p:spPr>
              <a:xfrm>
                <a:off x="6824378"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72" name="任意多边形: 形状 871"/>
              <p:cNvSpPr/>
              <p:nvPr>
                <p:custDataLst>
                  <p:tags r:id="rId351"/>
                </p:custDataLst>
              </p:nvPr>
            </p:nvSpPr>
            <p:spPr>
              <a:xfrm>
                <a:off x="6824378"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73" name="任意多边形: 形状 872"/>
              <p:cNvSpPr/>
              <p:nvPr>
                <p:custDataLst>
                  <p:tags r:id="rId352"/>
                </p:custDataLst>
              </p:nvPr>
            </p:nvSpPr>
            <p:spPr>
              <a:xfrm>
                <a:off x="6824378"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74" name="任意多边形: 形状 873"/>
              <p:cNvSpPr/>
              <p:nvPr>
                <p:custDataLst>
                  <p:tags r:id="rId353"/>
                </p:custDataLst>
              </p:nvPr>
            </p:nvSpPr>
            <p:spPr>
              <a:xfrm>
                <a:off x="6824378"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75" name="任意多边形: 形状 874"/>
              <p:cNvSpPr/>
              <p:nvPr>
                <p:custDataLst>
                  <p:tags r:id="rId354"/>
                </p:custDataLst>
              </p:nvPr>
            </p:nvSpPr>
            <p:spPr>
              <a:xfrm>
                <a:off x="6824378"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76" name="任意多边形: 形状 875"/>
              <p:cNvSpPr/>
              <p:nvPr>
                <p:custDataLst>
                  <p:tags r:id="rId355"/>
                </p:custDataLst>
              </p:nvPr>
            </p:nvSpPr>
            <p:spPr>
              <a:xfrm>
                <a:off x="6740334"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77" name="任意多边形: 形状 876"/>
              <p:cNvSpPr/>
              <p:nvPr>
                <p:custDataLst>
                  <p:tags r:id="rId356"/>
                </p:custDataLst>
              </p:nvPr>
            </p:nvSpPr>
            <p:spPr>
              <a:xfrm>
                <a:off x="6740334"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78" name="任意多边形: 形状 877"/>
              <p:cNvSpPr/>
              <p:nvPr>
                <p:custDataLst>
                  <p:tags r:id="rId357"/>
                </p:custDataLst>
              </p:nvPr>
            </p:nvSpPr>
            <p:spPr>
              <a:xfrm>
                <a:off x="6740334"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79" name="任意多边形: 形状 878"/>
              <p:cNvSpPr/>
              <p:nvPr>
                <p:custDataLst>
                  <p:tags r:id="rId358"/>
                </p:custDataLst>
              </p:nvPr>
            </p:nvSpPr>
            <p:spPr>
              <a:xfrm>
                <a:off x="6740334"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80" name="任意多边形: 形状 879"/>
              <p:cNvSpPr/>
              <p:nvPr>
                <p:custDataLst>
                  <p:tags r:id="rId359"/>
                </p:custDataLst>
              </p:nvPr>
            </p:nvSpPr>
            <p:spPr>
              <a:xfrm>
                <a:off x="6740334"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81" name="任意多边形: 形状 880"/>
              <p:cNvSpPr/>
              <p:nvPr>
                <p:custDataLst>
                  <p:tags r:id="rId360"/>
                </p:custDataLst>
              </p:nvPr>
            </p:nvSpPr>
            <p:spPr>
              <a:xfrm>
                <a:off x="6740334"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82" name="任意多边形: 形状 881"/>
              <p:cNvSpPr/>
              <p:nvPr>
                <p:custDataLst>
                  <p:tags r:id="rId361"/>
                </p:custDataLst>
              </p:nvPr>
            </p:nvSpPr>
            <p:spPr>
              <a:xfrm>
                <a:off x="6740334"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83" name="任意多边形: 形状 882"/>
              <p:cNvSpPr/>
              <p:nvPr>
                <p:custDataLst>
                  <p:tags r:id="rId362"/>
                </p:custDataLst>
              </p:nvPr>
            </p:nvSpPr>
            <p:spPr>
              <a:xfrm>
                <a:off x="6740334"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84" name="任意多边形: 形状 883"/>
              <p:cNvSpPr/>
              <p:nvPr>
                <p:custDataLst>
                  <p:tags r:id="rId363"/>
                </p:custDataLst>
              </p:nvPr>
            </p:nvSpPr>
            <p:spPr>
              <a:xfrm>
                <a:off x="6740334"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85" name="任意多边形: 形状 884"/>
              <p:cNvSpPr/>
              <p:nvPr>
                <p:custDataLst>
                  <p:tags r:id="rId364"/>
                </p:custDataLst>
              </p:nvPr>
            </p:nvSpPr>
            <p:spPr>
              <a:xfrm>
                <a:off x="6740334"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86" name="任意多边形: 形状 885"/>
              <p:cNvSpPr/>
              <p:nvPr>
                <p:custDataLst>
                  <p:tags r:id="rId365"/>
                </p:custDataLst>
              </p:nvPr>
            </p:nvSpPr>
            <p:spPr>
              <a:xfrm>
                <a:off x="6740334"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87" name="任意多边形: 形状 886"/>
              <p:cNvSpPr/>
              <p:nvPr>
                <p:custDataLst>
                  <p:tags r:id="rId366"/>
                </p:custDataLst>
              </p:nvPr>
            </p:nvSpPr>
            <p:spPr>
              <a:xfrm>
                <a:off x="6740334"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88" name="任意多边形: 形状 887"/>
              <p:cNvSpPr/>
              <p:nvPr>
                <p:custDataLst>
                  <p:tags r:id="rId367"/>
                </p:custDataLst>
              </p:nvPr>
            </p:nvSpPr>
            <p:spPr>
              <a:xfrm>
                <a:off x="6740334"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89" name="任意多边形: 形状 888"/>
              <p:cNvSpPr/>
              <p:nvPr>
                <p:custDataLst>
                  <p:tags r:id="rId368"/>
                </p:custDataLst>
              </p:nvPr>
            </p:nvSpPr>
            <p:spPr>
              <a:xfrm>
                <a:off x="6740334"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90" name="任意多边形: 形状 889"/>
              <p:cNvSpPr/>
              <p:nvPr>
                <p:custDataLst>
                  <p:tags r:id="rId369"/>
                </p:custDataLst>
              </p:nvPr>
            </p:nvSpPr>
            <p:spPr>
              <a:xfrm>
                <a:off x="6740334"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91" name="任意多边形: 形状 890"/>
              <p:cNvSpPr/>
              <p:nvPr>
                <p:custDataLst>
                  <p:tags r:id="rId370"/>
                </p:custDataLst>
              </p:nvPr>
            </p:nvSpPr>
            <p:spPr>
              <a:xfrm>
                <a:off x="6740334"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92" name="任意多边形: 形状 891"/>
              <p:cNvSpPr/>
              <p:nvPr>
                <p:custDataLst>
                  <p:tags r:id="rId371"/>
                </p:custDataLst>
              </p:nvPr>
            </p:nvSpPr>
            <p:spPr>
              <a:xfrm>
                <a:off x="6740334"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93" name="任意多边形: 形状 892"/>
              <p:cNvSpPr/>
              <p:nvPr>
                <p:custDataLst>
                  <p:tags r:id="rId372"/>
                </p:custDataLst>
              </p:nvPr>
            </p:nvSpPr>
            <p:spPr>
              <a:xfrm>
                <a:off x="6740334"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94" name="任意多边形: 形状 893"/>
              <p:cNvSpPr/>
              <p:nvPr>
                <p:custDataLst>
                  <p:tags r:id="rId373"/>
                </p:custDataLst>
              </p:nvPr>
            </p:nvSpPr>
            <p:spPr>
              <a:xfrm>
                <a:off x="6740334"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95" name="任意多边形: 形状 894"/>
              <p:cNvSpPr/>
              <p:nvPr>
                <p:custDataLst>
                  <p:tags r:id="rId374"/>
                </p:custDataLst>
              </p:nvPr>
            </p:nvSpPr>
            <p:spPr>
              <a:xfrm>
                <a:off x="6740334"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96" name="任意多边形: 形状 895"/>
              <p:cNvSpPr/>
              <p:nvPr>
                <p:custDataLst>
                  <p:tags r:id="rId375"/>
                </p:custDataLst>
              </p:nvPr>
            </p:nvSpPr>
            <p:spPr>
              <a:xfrm>
                <a:off x="6740334"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97" name="任意多边形: 形状 896"/>
              <p:cNvSpPr/>
              <p:nvPr>
                <p:custDataLst>
                  <p:tags r:id="rId376"/>
                </p:custDataLst>
              </p:nvPr>
            </p:nvSpPr>
            <p:spPr>
              <a:xfrm>
                <a:off x="6740334"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98" name="任意多边形: 形状 897"/>
              <p:cNvSpPr/>
              <p:nvPr>
                <p:custDataLst>
                  <p:tags r:id="rId377"/>
                </p:custDataLst>
              </p:nvPr>
            </p:nvSpPr>
            <p:spPr>
              <a:xfrm>
                <a:off x="6740334"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99" name="任意多边形: 形状 898"/>
              <p:cNvSpPr/>
              <p:nvPr>
                <p:custDataLst>
                  <p:tags r:id="rId378"/>
                </p:custDataLst>
              </p:nvPr>
            </p:nvSpPr>
            <p:spPr>
              <a:xfrm>
                <a:off x="6655387"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00" name="任意多边形: 形状 899"/>
              <p:cNvSpPr/>
              <p:nvPr>
                <p:custDataLst>
                  <p:tags r:id="rId379"/>
                </p:custDataLst>
              </p:nvPr>
            </p:nvSpPr>
            <p:spPr>
              <a:xfrm>
                <a:off x="6655387"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01" name="任意多边形: 形状 900"/>
              <p:cNvSpPr/>
              <p:nvPr>
                <p:custDataLst>
                  <p:tags r:id="rId380"/>
                </p:custDataLst>
              </p:nvPr>
            </p:nvSpPr>
            <p:spPr>
              <a:xfrm>
                <a:off x="6655387"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02" name="任意多边形: 形状 901"/>
              <p:cNvSpPr/>
              <p:nvPr>
                <p:custDataLst>
                  <p:tags r:id="rId381"/>
                </p:custDataLst>
              </p:nvPr>
            </p:nvSpPr>
            <p:spPr>
              <a:xfrm>
                <a:off x="6655387"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03" name="任意多边形: 形状 902"/>
              <p:cNvSpPr/>
              <p:nvPr>
                <p:custDataLst>
                  <p:tags r:id="rId382"/>
                </p:custDataLst>
              </p:nvPr>
            </p:nvSpPr>
            <p:spPr>
              <a:xfrm>
                <a:off x="6655387"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04" name="任意多边形: 形状 903"/>
              <p:cNvSpPr/>
              <p:nvPr>
                <p:custDataLst>
                  <p:tags r:id="rId383"/>
                </p:custDataLst>
              </p:nvPr>
            </p:nvSpPr>
            <p:spPr>
              <a:xfrm>
                <a:off x="6655387"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05" name="任意多边形: 形状 904"/>
              <p:cNvSpPr/>
              <p:nvPr>
                <p:custDataLst>
                  <p:tags r:id="rId384"/>
                </p:custDataLst>
              </p:nvPr>
            </p:nvSpPr>
            <p:spPr>
              <a:xfrm>
                <a:off x="6655387"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06" name="任意多边形: 形状 905"/>
              <p:cNvSpPr/>
              <p:nvPr>
                <p:custDataLst>
                  <p:tags r:id="rId385"/>
                </p:custDataLst>
              </p:nvPr>
            </p:nvSpPr>
            <p:spPr>
              <a:xfrm>
                <a:off x="6655387"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07" name="任意多边形: 形状 906"/>
              <p:cNvSpPr/>
              <p:nvPr>
                <p:custDataLst>
                  <p:tags r:id="rId386"/>
                </p:custDataLst>
              </p:nvPr>
            </p:nvSpPr>
            <p:spPr>
              <a:xfrm>
                <a:off x="6655387"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08" name="任意多边形: 形状 907"/>
              <p:cNvSpPr/>
              <p:nvPr>
                <p:custDataLst>
                  <p:tags r:id="rId387"/>
                </p:custDataLst>
              </p:nvPr>
            </p:nvSpPr>
            <p:spPr>
              <a:xfrm>
                <a:off x="6655387"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09" name="任意多边形: 形状 908"/>
              <p:cNvSpPr/>
              <p:nvPr>
                <p:custDataLst>
                  <p:tags r:id="rId388"/>
                </p:custDataLst>
              </p:nvPr>
            </p:nvSpPr>
            <p:spPr>
              <a:xfrm>
                <a:off x="6655387"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10" name="任意多边形: 形状 909"/>
              <p:cNvSpPr/>
              <p:nvPr>
                <p:custDataLst>
                  <p:tags r:id="rId389"/>
                </p:custDataLst>
              </p:nvPr>
            </p:nvSpPr>
            <p:spPr>
              <a:xfrm>
                <a:off x="6655387"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11" name="任意多边形: 形状 910"/>
              <p:cNvSpPr/>
              <p:nvPr>
                <p:custDataLst>
                  <p:tags r:id="rId390"/>
                </p:custDataLst>
              </p:nvPr>
            </p:nvSpPr>
            <p:spPr>
              <a:xfrm>
                <a:off x="6655387"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12" name="任意多边形: 形状 911"/>
              <p:cNvSpPr/>
              <p:nvPr>
                <p:custDataLst>
                  <p:tags r:id="rId391"/>
                </p:custDataLst>
              </p:nvPr>
            </p:nvSpPr>
            <p:spPr>
              <a:xfrm>
                <a:off x="6655387"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13" name="任意多边形: 形状 912"/>
              <p:cNvSpPr/>
              <p:nvPr>
                <p:custDataLst>
                  <p:tags r:id="rId392"/>
                </p:custDataLst>
              </p:nvPr>
            </p:nvSpPr>
            <p:spPr>
              <a:xfrm>
                <a:off x="6655387"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14" name="任意多边形: 形状 913"/>
              <p:cNvSpPr/>
              <p:nvPr>
                <p:custDataLst>
                  <p:tags r:id="rId393"/>
                </p:custDataLst>
              </p:nvPr>
            </p:nvSpPr>
            <p:spPr>
              <a:xfrm>
                <a:off x="6655387"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15" name="任意多边形: 形状 914"/>
              <p:cNvSpPr/>
              <p:nvPr>
                <p:custDataLst>
                  <p:tags r:id="rId394"/>
                </p:custDataLst>
              </p:nvPr>
            </p:nvSpPr>
            <p:spPr>
              <a:xfrm>
                <a:off x="6655387"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16" name="任意多边形: 形状 915"/>
              <p:cNvSpPr/>
              <p:nvPr>
                <p:custDataLst>
                  <p:tags r:id="rId395"/>
                </p:custDataLst>
              </p:nvPr>
            </p:nvSpPr>
            <p:spPr>
              <a:xfrm>
                <a:off x="6655387"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17" name="任意多边形: 形状 916"/>
              <p:cNvSpPr/>
              <p:nvPr>
                <p:custDataLst>
                  <p:tags r:id="rId396"/>
                </p:custDataLst>
              </p:nvPr>
            </p:nvSpPr>
            <p:spPr>
              <a:xfrm>
                <a:off x="6655387"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18" name="任意多边形: 形状 917"/>
              <p:cNvSpPr/>
              <p:nvPr>
                <p:custDataLst>
                  <p:tags r:id="rId397"/>
                </p:custDataLst>
              </p:nvPr>
            </p:nvSpPr>
            <p:spPr>
              <a:xfrm>
                <a:off x="6655387"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19" name="任意多边形: 形状 918"/>
              <p:cNvSpPr/>
              <p:nvPr>
                <p:custDataLst>
                  <p:tags r:id="rId398"/>
                </p:custDataLst>
              </p:nvPr>
            </p:nvSpPr>
            <p:spPr>
              <a:xfrm>
                <a:off x="6655387"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20" name="任意多边形: 形状 919"/>
              <p:cNvSpPr/>
              <p:nvPr>
                <p:custDataLst>
                  <p:tags r:id="rId399"/>
                </p:custDataLst>
              </p:nvPr>
            </p:nvSpPr>
            <p:spPr>
              <a:xfrm>
                <a:off x="6655387"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21" name="任意多边形: 形状 920"/>
              <p:cNvSpPr/>
              <p:nvPr>
                <p:custDataLst>
                  <p:tags r:id="rId400"/>
                </p:custDataLst>
              </p:nvPr>
            </p:nvSpPr>
            <p:spPr>
              <a:xfrm>
                <a:off x="6655387"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22" name="任意多边形: 形状 921"/>
              <p:cNvSpPr/>
              <p:nvPr>
                <p:custDataLst>
                  <p:tags r:id="rId401"/>
                </p:custDataLst>
              </p:nvPr>
            </p:nvSpPr>
            <p:spPr>
              <a:xfrm>
                <a:off x="6571343"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23" name="任意多边形: 形状 922"/>
              <p:cNvSpPr/>
              <p:nvPr>
                <p:custDataLst>
                  <p:tags r:id="rId402"/>
                </p:custDataLst>
              </p:nvPr>
            </p:nvSpPr>
            <p:spPr>
              <a:xfrm>
                <a:off x="6571343"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24" name="任意多边形: 形状 923"/>
              <p:cNvSpPr/>
              <p:nvPr>
                <p:custDataLst>
                  <p:tags r:id="rId403"/>
                </p:custDataLst>
              </p:nvPr>
            </p:nvSpPr>
            <p:spPr>
              <a:xfrm>
                <a:off x="6571343"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25" name="任意多边形: 形状 924"/>
              <p:cNvSpPr/>
              <p:nvPr>
                <p:custDataLst>
                  <p:tags r:id="rId404"/>
                </p:custDataLst>
              </p:nvPr>
            </p:nvSpPr>
            <p:spPr>
              <a:xfrm>
                <a:off x="6571343"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26" name="任意多边形: 形状 925"/>
              <p:cNvSpPr/>
              <p:nvPr>
                <p:custDataLst>
                  <p:tags r:id="rId405"/>
                </p:custDataLst>
              </p:nvPr>
            </p:nvSpPr>
            <p:spPr>
              <a:xfrm>
                <a:off x="6571343"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27" name="任意多边形: 形状 926"/>
              <p:cNvSpPr/>
              <p:nvPr>
                <p:custDataLst>
                  <p:tags r:id="rId406"/>
                </p:custDataLst>
              </p:nvPr>
            </p:nvSpPr>
            <p:spPr>
              <a:xfrm>
                <a:off x="6571343"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28" name="任意多边形: 形状 927"/>
              <p:cNvSpPr/>
              <p:nvPr>
                <p:custDataLst>
                  <p:tags r:id="rId407"/>
                </p:custDataLst>
              </p:nvPr>
            </p:nvSpPr>
            <p:spPr>
              <a:xfrm>
                <a:off x="6571343"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29" name="任意多边形: 形状 928"/>
              <p:cNvSpPr/>
              <p:nvPr>
                <p:custDataLst>
                  <p:tags r:id="rId408"/>
                </p:custDataLst>
              </p:nvPr>
            </p:nvSpPr>
            <p:spPr>
              <a:xfrm>
                <a:off x="6571343"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30" name="任意多边形: 形状 929"/>
              <p:cNvSpPr/>
              <p:nvPr>
                <p:custDataLst>
                  <p:tags r:id="rId409"/>
                </p:custDataLst>
              </p:nvPr>
            </p:nvSpPr>
            <p:spPr>
              <a:xfrm>
                <a:off x="6571343"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31" name="任意多边形: 形状 930"/>
              <p:cNvSpPr/>
              <p:nvPr>
                <p:custDataLst>
                  <p:tags r:id="rId410"/>
                </p:custDataLst>
              </p:nvPr>
            </p:nvSpPr>
            <p:spPr>
              <a:xfrm>
                <a:off x="6571343"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32" name="任意多边形: 形状 931"/>
              <p:cNvSpPr/>
              <p:nvPr>
                <p:custDataLst>
                  <p:tags r:id="rId411"/>
                </p:custDataLst>
              </p:nvPr>
            </p:nvSpPr>
            <p:spPr>
              <a:xfrm>
                <a:off x="6571343"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33" name="任意多边形: 形状 932"/>
              <p:cNvSpPr/>
              <p:nvPr>
                <p:custDataLst>
                  <p:tags r:id="rId412"/>
                </p:custDataLst>
              </p:nvPr>
            </p:nvSpPr>
            <p:spPr>
              <a:xfrm>
                <a:off x="6571343"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34" name="任意多边形: 形状 933"/>
              <p:cNvSpPr/>
              <p:nvPr>
                <p:custDataLst>
                  <p:tags r:id="rId413"/>
                </p:custDataLst>
              </p:nvPr>
            </p:nvSpPr>
            <p:spPr>
              <a:xfrm>
                <a:off x="6571343"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35" name="任意多边形: 形状 934"/>
              <p:cNvSpPr/>
              <p:nvPr>
                <p:custDataLst>
                  <p:tags r:id="rId414"/>
                </p:custDataLst>
              </p:nvPr>
            </p:nvSpPr>
            <p:spPr>
              <a:xfrm>
                <a:off x="6571343"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36" name="任意多边形: 形状 935"/>
              <p:cNvSpPr/>
              <p:nvPr>
                <p:custDataLst>
                  <p:tags r:id="rId415"/>
                </p:custDataLst>
              </p:nvPr>
            </p:nvSpPr>
            <p:spPr>
              <a:xfrm>
                <a:off x="6571343"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37" name="任意多边形: 形状 936"/>
              <p:cNvSpPr/>
              <p:nvPr>
                <p:custDataLst>
                  <p:tags r:id="rId416"/>
                </p:custDataLst>
              </p:nvPr>
            </p:nvSpPr>
            <p:spPr>
              <a:xfrm>
                <a:off x="6571343"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38" name="任意多边形: 形状 937"/>
              <p:cNvSpPr/>
              <p:nvPr>
                <p:custDataLst>
                  <p:tags r:id="rId417"/>
                </p:custDataLst>
              </p:nvPr>
            </p:nvSpPr>
            <p:spPr>
              <a:xfrm>
                <a:off x="6571343"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39" name="任意多边形: 形状 938"/>
              <p:cNvSpPr/>
              <p:nvPr>
                <p:custDataLst>
                  <p:tags r:id="rId418"/>
                </p:custDataLst>
              </p:nvPr>
            </p:nvSpPr>
            <p:spPr>
              <a:xfrm>
                <a:off x="6571343"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40" name="任意多边形: 形状 939"/>
              <p:cNvSpPr/>
              <p:nvPr>
                <p:custDataLst>
                  <p:tags r:id="rId419"/>
                </p:custDataLst>
              </p:nvPr>
            </p:nvSpPr>
            <p:spPr>
              <a:xfrm>
                <a:off x="6571343"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41" name="任意多边形: 形状 940"/>
              <p:cNvSpPr/>
              <p:nvPr>
                <p:custDataLst>
                  <p:tags r:id="rId420"/>
                </p:custDataLst>
              </p:nvPr>
            </p:nvSpPr>
            <p:spPr>
              <a:xfrm>
                <a:off x="6571343"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42" name="任意多边形: 形状 941"/>
              <p:cNvSpPr/>
              <p:nvPr>
                <p:custDataLst>
                  <p:tags r:id="rId421"/>
                </p:custDataLst>
              </p:nvPr>
            </p:nvSpPr>
            <p:spPr>
              <a:xfrm>
                <a:off x="6571343"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43" name="任意多边形: 形状 942"/>
              <p:cNvSpPr/>
              <p:nvPr>
                <p:custDataLst>
                  <p:tags r:id="rId422"/>
                </p:custDataLst>
              </p:nvPr>
            </p:nvSpPr>
            <p:spPr>
              <a:xfrm>
                <a:off x="6571343"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44" name="任意多边形: 形状 943"/>
              <p:cNvSpPr/>
              <p:nvPr>
                <p:custDataLst>
                  <p:tags r:id="rId423"/>
                </p:custDataLst>
              </p:nvPr>
            </p:nvSpPr>
            <p:spPr>
              <a:xfrm>
                <a:off x="6571343"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45" name="任意多边形: 形状 944"/>
              <p:cNvSpPr/>
              <p:nvPr>
                <p:custDataLst>
                  <p:tags r:id="rId424"/>
                </p:custDataLst>
              </p:nvPr>
            </p:nvSpPr>
            <p:spPr>
              <a:xfrm>
                <a:off x="6486396"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46" name="任意多边形: 形状 945"/>
              <p:cNvSpPr/>
              <p:nvPr>
                <p:custDataLst>
                  <p:tags r:id="rId425"/>
                </p:custDataLst>
              </p:nvPr>
            </p:nvSpPr>
            <p:spPr>
              <a:xfrm>
                <a:off x="6486396"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47" name="任意多边形: 形状 946"/>
              <p:cNvSpPr/>
              <p:nvPr>
                <p:custDataLst>
                  <p:tags r:id="rId426"/>
                </p:custDataLst>
              </p:nvPr>
            </p:nvSpPr>
            <p:spPr>
              <a:xfrm>
                <a:off x="6486396"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48" name="任意多边形: 形状 947"/>
              <p:cNvSpPr/>
              <p:nvPr>
                <p:custDataLst>
                  <p:tags r:id="rId427"/>
                </p:custDataLst>
              </p:nvPr>
            </p:nvSpPr>
            <p:spPr>
              <a:xfrm>
                <a:off x="6486396"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49" name="任意多边形: 形状 948"/>
              <p:cNvSpPr/>
              <p:nvPr>
                <p:custDataLst>
                  <p:tags r:id="rId428"/>
                </p:custDataLst>
              </p:nvPr>
            </p:nvSpPr>
            <p:spPr>
              <a:xfrm>
                <a:off x="6486396"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50" name="任意多边形: 形状 949"/>
              <p:cNvSpPr/>
              <p:nvPr>
                <p:custDataLst>
                  <p:tags r:id="rId429"/>
                </p:custDataLst>
              </p:nvPr>
            </p:nvSpPr>
            <p:spPr>
              <a:xfrm>
                <a:off x="6486396"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51" name="任意多边形: 形状 950"/>
              <p:cNvSpPr/>
              <p:nvPr>
                <p:custDataLst>
                  <p:tags r:id="rId430"/>
                </p:custDataLst>
              </p:nvPr>
            </p:nvSpPr>
            <p:spPr>
              <a:xfrm>
                <a:off x="6486396"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52" name="任意多边形: 形状 951"/>
              <p:cNvSpPr/>
              <p:nvPr>
                <p:custDataLst>
                  <p:tags r:id="rId431"/>
                </p:custDataLst>
              </p:nvPr>
            </p:nvSpPr>
            <p:spPr>
              <a:xfrm>
                <a:off x="6486396"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53" name="任意多边形: 形状 952"/>
              <p:cNvSpPr/>
              <p:nvPr>
                <p:custDataLst>
                  <p:tags r:id="rId432"/>
                </p:custDataLst>
              </p:nvPr>
            </p:nvSpPr>
            <p:spPr>
              <a:xfrm>
                <a:off x="6486396"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54" name="任意多边形: 形状 953"/>
              <p:cNvSpPr/>
              <p:nvPr>
                <p:custDataLst>
                  <p:tags r:id="rId433"/>
                </p:custDataLst>
              </p:nvPr>
            </p:nvSpPr>
            <p:spPr>
              <a:xfrm>
                <a:off x="6486396"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55" name="任意多边形: 形状 954"/>
              <p:cNvSpPr/>
              <p:nvPr>
                <p:custDataLst>
                  <p:tags r:id="rId434"/>
                </p:custDataLst>
              </p:nvPr>
            </p:nvSpPr>
            <p:spPr>
              <a:xfrm>
                <a:off x="6486396"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56" name="任意多边形: 形状 955"/>
              <p:cNvSpPr/>
              <p:nvPr>
                <p:custDataLst>
                  <p:tags r:id="rId435"/>
                </p:custDataLst>
              </p:nvPr>
            </p:nvSpPr>
            <p:spPr>
              <a:xfrm>
                <a:off x="6486396"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57" name="任意多边形: 形状 956"/>
              <p:cNvSpPr/>
              <p:nvPr>
                <p:custDataLst>
                  <p:tags r:id="rId436"/>
                </p:custDataLst>
              </p:nvPr>
            </p:nvSpPr>
            <p:spPr>
              <a:xfrm>
                <a:off x="6486396"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58" name="任意多边形: 形状 957"/>
              <p:cNvSpPr/>
              <p:nvPr>
                <p:custDataLst>
                  <p:tags r:id="rId437"/>
                </p:custDataLst>
              </p:nvPr>
            </p:nvSpPr>
            <p:spPr>
              <a:xfrm>
                <a:off x="6486396"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59" name="任意多边形: 形状 958"/>
              <p:cNvSpPr/>
              <p:nvPr>
                <p:custDataLst>
                  <p:tags r:id="rId438"/>
                </p:custDataLst>
              </p:nvPr>
            </p:nvSpPr>
            <p:spPr>
              <a:xfrm>
                <a:off x="6486396"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60" name="任意多边形: 形状 959"/>
              <p:cNvSpPr/>
              <p:nvPr>
                <p:custDataLst>
                  <p:tags r:id="rId439"/>
                </p:custDataLst>
              </p:nvPr>
            </p:nvSpPr>
            <p:spPr>
              <a:xfrm>
                <a:off x="6486396"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61" name="任意多边形: 形状 960"/>
              <p:cNvSpPr/>
              <p:nvPr>
                <p:custDataLst>
                  <p:tags r:id="rId440"/>
                </p:custDataLst>
              </p:nvPr>
            </p:nvSpPr>
            <p:spPr>
              <a:xfrm>
                <a:off x="6486396"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62" name="任意多边形: 形状 961"/>
              <p:cNvSpPr/>
              <p:nvPr>
                <p:custDataLst>
                  <p:tags r:id="rId441"/>
                </p:custDataLst>
              </p:nvPr>
            </p:nvSpPr>
            <p:spPr>
              <a:xfrm>
                <a:off x="6486396"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63" name="任意多边形: 形状 962"/>
              <p:cNvSpPr/>
              <p:nvPr>
                <p:custDataLst>
                  <p:tags r:id="rId442"/>
                </p:custDataLst>
              </p:nvPr>
            </p:nvSpPr>
            <p:spPr>
              <a:xfrm>
                <a:off x="6486396"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64" name="任意多边形: 形状 963"/>
              <p:cNvSpPr/>
              <p:nvPr>
                <p:custDataLst>
                  <p:tags r:id="rId443"/>
                </p:custDataLst>
              </p:nvPr>
            </p:nvSpPr>
            <p:spPr>
              <a:xfrm>
                <a:off x="6486396"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903"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65" name="任意多边形: 形状 964"/>
              <p:cNvSpPr/>
              <p:nvPr>
                <p:custDataLst>
                  <p:tags r:id="rId444"/>
                </p:custDataLst>
              </p:nvPr>
            </p:nvSpPr>
            <p:spPr>
              <a:xfrm>
                <a:off x="6486396"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66" name="任意多边形: 形状 965"/>
              <p:cNvSpPr/>
              <p:nvPr>
                <p:custDataLst>
                  <p:tags r:id="rId445"/>
                </p:custDataLst>
              </p:nvPr>
            </p:nvSpPr>
            <p:spPr>
              <a:xfrm>
                <a:off x="6486396"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67" name="任意多边形: 形状 966"/>
              <p:cNvSpPr/>
              <p:nvPr>
                <p:custDataLst>
                  <p:tags r:id="rId446"/>
                </p:custDataLst>
              </p:nvPr>
            </p:nvSpPr>
            <p:spPr>
              <a:xfrm>
                <a:off x="6486396"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68" name="任意多边形: 形状 967"/>
              <p:cNvSpPr/>
              <p:nvPr>
                <p:custDataLst>
                  <p:tags r:id="rId447"/>
                </p:custDataLst>
              </p:nvPr>
            </p:nvSpPr>
            <p:spPr>
              <a:xfrm>
                <a:off x="6402352"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69" name="任意多边形: 形状 968"/>
              <p:cNvSpPr/>
              <p:nvPr>
                <p:custDataLst>
                  <p:tags r:id="rId448"/>
                </p:custDataLst>
              </p:nvPr>
            </p:nvSpPr>
            <p:spPr>
              <a:xfrm>
                <a:off x="6402352"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70" name="任意多边形: 形状 969"/>
              <p:cNvSpPr/>
              <p:nvPr>
                <p:custDataLst>
                  <p:tags r:id="rId449"/>
                </p:custDataLst>
              </p:nvPr>
            </p:nvSpPr>
            <p:spPr>
              <a:xfrm>
                <a:off x="6402352"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71" name="任意多边形: 形状 970"/>
              <p:cNvSpPr/>
              <p:nvPr>
                <p:custDataLst>
                  <p:tags r:id="rId450"/>
                </p:custDataLst>
              </p:nvPr>
            </p:nvSpPr>
            <p:spPr>
              <a:xfrm>
                <a:off x="6402352"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72" name="任意多边形: 形状 971"/>
              <p:cNvSpPr/>
              <p:nvPr>
                <p:custDataLst>
                  <p:tags r:id="rId451"/>
                </p:custDataLst>
              </p:nvPr>
            </p:nvSpPr>
            <p:spPr>
              <a:xfrm>
                <a:off x="6402352"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73" name="任意多边形: 形状 972"/>
              <p:cNvSpPr/>
              <p:nvPr>
                <p:custDataLst>
                  <p:tags r:id="rId452"/>
                </p:custDataLst>
              </p:nvPr>
            </p:nvSpPr>
            <p:spPr>
              <a:xfrm>
                <a:off x="6402352"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74" name="任意多边形: 形状 973"/>
              <p:cNvSpPr/>
              <p:nvPr>
                <p:custDataLst>
                  <p:tags r:id="rId453"/>
                </p:custDataLst>
              </p:nvPr>
            </p:nvSpPr>
            <p:spPr>
              <a:xfrm>
                <a:off x="6402352"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75" name="任意多边形: 形状 974"/>
              <p:cNvSpPr/>
              <p:nvPr>
                <p:custDataLst>
                  <p:tags r:id="rId454"/>
                </p:custDataLst>
              </p:nvPr>
            </p:nvSpPr>
            <p:spPr>
              <a:xfrm>
                <a:off x="6402352"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76" name="任意多边形: 形状 975"/>
              <p:cNvSpPr/>
              <p:nvPr>
                <p:custDataLst>
                  <p:tags r:id="rId455"/>
                </p:custDataLst>
              </p:nvPr>
            </p:nvSpPr>
            <p:spPr>
              <a:xfrm>
                <a:off x="6402352"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77" name="任意多边形: 形状 976"/>
              <p:cNvSpPr/>
              <p:nvPr>
                <p:custDataLst>
                  <p:tags r:id="rId456"/>
                </p:custDataLst>
              </p:nvPr>
            </p:nvSpPr>
            <p:spPr>
              <a:xfrm>
                <a:off x="6402352"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78" name="任意多边形: 形状 977"/>
              <p:cNvSpPr/>
              <p:nvPr>
                <p:custDataLst>
                  <p:tags r:id="rId457"/>
                </p:custDataLst>
              </p:nvPr>
            </p:nvSpPr>
            <p:spPr>
              <a:xfrm>
                <a:off x="6402352"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79" name="任意多边形: 形状 978"/>
              <p:cNvSpPr/>
              <p:nvPr>
                <p:custDataLst>
                  <p:tags r:id="rId458"/>
                </p:custDataLst>
              </p:nvPr>
            </p:nvSpPr>
            <p:spPr>
              <a:xfrm>
                <a:off x="6402352"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80" name="任意多边形: 形状 979"/>
              <p:cNvSpPr/>
              <p:nvPr>
                <p:custDataLst>
                  <p:tags r:id="rId459"/>
                </p:custDataLst>
              </p:nvPr>
            </p:nvSpPr>
            <p:spPr>
              <a:xfrm>
                <a:off x="6402352"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81" name="任意多边形: 形状 980"/>
              <p:cNvSpPr/>
              <p:nvPr>
                <p:custDataLst>
                  <p:tags r:id="rId460"/>
                </p:custDataLst>
              </p:nvPr>
            </p:nvSpPr>
            <p:spPr>
              <a:xfrm>
                <a:off x="6402352"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82" name="任意多边形: 形状 981"/>
              <p:cNvSpPr/>
              <p:nvPr>
                <p:custDataLst>
                  <p:tags r:id="rId461"/>
                </p:custDataLst>
              </p:nvPr>
            </p:nvSpPr>
            <p:spPr>
              <a:xfrm>
                <a:off x="6402352"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83" name="任意多边形: 形状 982"/>
              <p:cNvSpPr/>
              <p:nvPr>
                <p:custDataLst>
                  <p:tags r:id="rId462"/>
                </p:custDataLst>
              </p:nvPr>
            </p:nvSpPr>
            <p:spPr>
              <a:xfrm>
                <a:off x="6402352"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84" name="任意多边形: 形状 983"/>
              <p:cNvSpPr/>
              <p:nvPr>
                <p:custDataLst>
                  <p:tags r:id="rId463"/>
                </p:custDataLst>
              </p:nvPr>
            </p:nvSpPr>
            <p:spPr>
              <a:xfrm>
                <a:off x="6402352"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85" name="任意多边形: 形状 984"/>
              <p:cNvSpPr/>
              <p:nvPr>
                <p:custDataLst>
                  <p:tags r:id="rId464"/>
                </p:custDataLst>
              </p:nvPr>
            </p:nvSpPr>
            <p:spPr>
              <a:xfrm>
                <a:off x="6402352"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86" name="任意多边形: 形状 985"/>
              <p:cNvSpPr/>
              <p:nvPr>
                <p:custDataLst>
                  <p:tags r:id="rId465"/>
                </p:custDataLst>
              </p:nvPr>
            </p:nvSpPr>
            <p:spPr>
              <a:xfrm>
                <a:off x="6402352"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87" name="任意多边形: 形状 986"/>
              <p:cNvSpPr/>
              <p:nvPr>
                <p:custDataLst>
                  <p:tags r:id="rId466"/>
                </p:custDataLst>
              </p:nvPr>
            </p:nvSpPr>
            <p:spPr>
              <a:xfrm>
                <a:off x="6402352"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88" name="任意多边形: 形状 987"/>
              <p:cNvSpPr/>
              <p:nvPr>
                <p:custDataLst>
                  <p:tags r:id="rId467"/>
                </p:custDataLst>
              </p:nvPr>
            </p:nvSpPr>
            <p:spPr>
              <a:xfrm>
                <a:off x="6402352"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89" name="任意多边形: 形状 988"/>
              <p:cNvSpPr/>
              <p:nvPr>
                <p:custDataLst>
                  <p:tags r:id="rId468"/>
                </p:custDataLst>
              </p:nvPr>
            </p:nvSpPr>
            <p:spPr>
              <a:xfrm>
                <a:off x="6402352"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90" name="任意多边形: 形状 989"/>
              <p:cNvSpPr/>
              <p:nvPr>
                <p:custDataLst>
                  <p:tags r:id="rId469"/>
                </p:custDataLst>
              </p:nvPr>
            </p:nvSpPr>
            <p:spPr>
              <a:xfrm>
                <a:off x="6402352"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91" name="任意多边形: 形状 990"/>
              <p:cNvSpPr/>
              <p:nvPr>
                <p:custDataLst>
                  <p:tags r:id="rId470"/>
                </p:custDataLst>
              </p:nvPr>
            </p:nvSpPr>
            <p:spPr>
              <a:xfrm>
                <a:off x="6318309"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92" name="任意多边形: 形状 991"/>
              <p:cNvSpPr/>
              <p:nvPr>
                <p:custDataLst>
                  <p:tags r:id="rId471"/>
                </p:custDataLst>
              </p:nvPr>
            </p:nvSpPr>
            <p:spPr>
              <a:xfrm>
                <a:off x="6318309"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93" name="任意多边形: 形状 992"/>
              <p:cNvSpPr/>
              <p:nvPr>
                <p:custDataLst>
                  <p:tags r:id="rId472"/>
                </p:custDataLst>
              </p:nvPr>
            </p:nvSpPr>
            <p:spPr>
              <a:xfrm>
                <a:off x="6318309"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94" name="任意多边形: 形状 993"/>
              <p:cNvSpPr/>
              <p:nvPr>
                <p:custDataLst>
                  <p:tags r:id="rId473"/>
                </p:custDataLst>
              </p:nvPr>
            </p:nvSpPr>
            <p:spPr>
              <a:xfrm>
                <a:off x="6318309"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95" name="任意多边形: 形状 994"/>
              <p:cNvSpPr/>
              <p:nvPr>
                <p:custDataLst>
                  <p:tags r:id="rId474"/>
                </p:custDataLst>
              </p:nvPr>
            </p:nvSpPr>
            <p:spPr>
              <a:xfrm>
                <a:off x="6318309"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96" name="任意多边形: 形状 995"/>
              <p:cNvSpPr/>
              <p:nvPr>
                <p:custDataLst>
                  <p:tags r:id="rId475"/>
                </p:custDataLst>
              </p:nvPr>
            </p:nvSpPr>
            <p:spPr>
              <a:xfrm>
                <a:off x="6318309"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97" name="任意多边形: 形状 996"/>
              <p:cNvSpPr/>
              <p:nvPr>
                <p:custDataLst>
                  <p:tags r:id="rId476"/>
                </p:custDataLst>
              </p:nvPr>
            </p:nvSpPr>
            <p:spPr>
              <a:xfrm>
                <a:off x="6318309"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98" name="任意多边形: 形状 997"/>
              <p:cNvSpPr/>
              <p:nvPr>
                <p:custDataLst>
                  <p:tags r:id="rId477"/>
                </p:custDataLst>
              </p:nvPr>
            </p:nvSpPr>
            <p:spPr>
              <a:xfrm>
                <a:off x="6318309"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99" name="任意多边形: 形状 998"/>
              <p:cNvSpPr/>
              <p:nvPr>
                <p:custDataLst>
                  <p:tags r:id="rId478"/>
                </p:custDataLst>
              </p:nvPr>
            </p:nvSpPr>
            <p:spPr>
              <a:xfrm>
                <a:off x="6318309"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00" name="任意多边形: 形状 999"/>
              <p:cNvSpPr/>
              <p:nvPr>
                <p:custDataLst>
                  <p:tags r:id="rId479"/>
                </p:custDataLst>
              </p:nvPr>
            </p:nvSpPr>
            <p:spPr>
              <a:xfrm>
                <a:off x="6318309"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01" name="任意多边形: 形状 1000"/>
              <p:cNvSpPr/>
              <p:nvPr>
                <p:custDataLst>
                  <p:tags r:id="rId480"/>
                </p:custDataLst>
              </p:nvPr>
            </p:nvSpPr>
            <p:spPr>
              <a:xfrm>
                <a:off x="6318309"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02" name="任意多边形: 形状 1001"/>
              <p:cNvSpPr/>
              <p:nvPr>
                <p:custDataLst>
                  <p:tags r:id="rId481"/>
                </p:custDataLst>
              </p:nvPr>
            </p:nvSpPr>
            <p:spPr>
              <a:xfrm>
                <a:off x="6318309"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03" name="任意多边形: 形状 1002"/>
              <p:cNvSpPr/>
              <p:nvPr>
                <p:custDataLst>
                  <p:tags r:id="rId482"/>
                </p:custDataLst>
              </p:nvPr>
            </p:nvSpPr>
            <p:spPr>
              <a:xfrm>
                <a:off x="6318309"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04" name="任意多边形: 形状 1003"/>
              <p:cNvSpPr/>
              <p:nvPr>
                <p:custDataLst>
                  <p:tags r:id="rId483"/>
                </p:custDataLst>
              </p:nvPr>
            </p:nvSpPr>
            <p:spPr>
              <a:xfrm>
                <a:off x="6318309"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05" name="任意多边形: 形状 1004"/>
              <p:cNvSpPr/>
              <p:nvPr>
                <p:custDataLst>
                  <p:tags r:id="rId484"/>
                </p:custDataLst>
              </p:nvPr>
            </p:nvSpPr>
            <p:spPr>
              <a:xfrm>
                <a:off x="6318309"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06" name="任意多边形: 形状 1005"/>
              <p:cNvSpPr/>
              <p:nvPr>
                <p:custDataLst>
                  <p:tags r:id="rId485"/>
                </p:custDataLst>
              </p:nvPr>
            </p:nvSpPr>
            <p:spPr>
              <a:xfrm>
                <a:off x="6318309"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07" name="任意多边形: 形状 1006"/>
              <p:cNvSpPr/>
              <p:nvPr>
                <p:custDataLst>
                  <p:tags r:id="rId486"/>
                </p:custDataLst>
              </p:nvPr>
            </p:nvSpPr>
            <p:spPr>
              <a:xfrm>
                <a:off x="6318309"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08" name="任意多边形: 形状 1007"/>
              <p:cNvSpPr/>
              <p:nvPr>
                <p:custDataLst>
                  <p:tags r:id="rId487"/>
                </p:custDataLst>
              </p:nvPr>
            </p:nvSpPr>
            <p:spPr>
              <a:xfrm>
                <a:off x="6318309"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09" name="任意多边形: 形状 1008"/>
              <p:cNvSpPr/>
              <p:nvPr>
                <p:custDataLst>
                  <p:tags r:id="rId488"/>
                </p:custDataLst>
              </p:nvPr>
            </p:nvSpPr>
            <p:spPr>
              <a:xfrm>
                <a:off x="6318309"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10" name="任意多边形: 形状 1009"/>
              <p:cNvSpPr/>
              <p:nvPr>
                <p:custDataLst>
                  <p:tags r:id="rId489"/>
                </p:custDataLst>
              </p:nvPr>
            </p:nvSpPr>
            <p:spPr>
              <a:xfrm>
                <a:off x="6318309"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11" name="任意多边形: 形状 1010"/>
              <p:cNvSpPr/>
              <p:nvPr>
                <p:custDataLst>
                  <p:tags r:id="rId490"/>
                </p:custDataLst>
              </p:nvPr>
            </p:nvSpPr>
            <p:spPr>
              <a:xfrm>
                <a:off x="6318309"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12" name="任意多边形: 形状 1011"/>
              <p:cNvSpPr/>
              <p:nvPr>
                <p:custDataLst>
                  <p:tags r:id="rId491"/>
                </p:custDataLst>
              </p:nvPr>
            </p:nvSpPr>
            <p:spPr>
              <a:xfrm>
                <a:off x="6318309"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13" name="任意多边形: 形状 1012"/>
              <p:cNvSpPr/>
              <p:nvPr>
                <p:custDataLst>
                  <p:tags r:id="rId492"/>
                </p:custDataLst>
              </p:nvPr>
            </p:nvSpPr>
            <p:spPr>
              <a:xfrm>
                <a:off x="6318309"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14" name="任意多边形: 形状 1013"/>
              <p:cNvSpPr/>
              <p:nvPr>
                <p:custDataLst>
                  <p:tags r:id="rId493"/>
                </p:custDataLst>
              </p:nvPr>
            </p:nvSpPr>
            <p:spPr>
              <a:xfrm>
                <a:off x="6233361"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15" name="任意多边形: 形状 1014"/>
              <p:cNvSpPr/>
              <p:nvPr>
                <p:custDataLst>
                  <p:tags r:id="rId494"/>
                </p:custDataLst>
              </p:nvPr>
            </p:nvSpPr>
            <p:spPr>
              <a:xfrm>
                <a:off x="6233361"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16" name="任意多边形: 形状 1015"/>
              <p:cNvSpPr/>
              <p:nvPr>
                <p:custDataLst>
                  <p:tags r:id="rId495"/>
                </p:custDataLst>
              </p:nvPr>
            </p:nvSpPr>
            <p:spPr>
              <a:xfrm>
                <a:off x="6233361"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17" name="任意多边形: 形状 1016"/>
              <p:cNvSpPr/>
              <p:nvPr>
                <p:custDataLst>
                  <p:tags r:id="rId496"/>
                </p:custDataLst>
              </p:nvPr>
            </p:nvSpPr>
            <p:spPr>
              <a:xfrm>
                <a:off x="6233361"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18" name="任意多边形: 形状 1017"/>
              <p:cNvSpPr/>
              <p:nvPr>
                <p:custDataLst>
                  <p:tags r:id="rId497"/>
                </p:custDataLst>
              </p:nvPr>
            </p:nvSpPr>
            <p:spPr>
              <a:xfrm>
                <a:off x="6233361"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19" name="任意多边形: 形状 1018"/>
              <p:cNvSpPr/>
              <p:nvPr>
                <p:custDataLst>
                  <p:tags r:id="rId498"/>
                </p:custDataLst>
              </p:nvPr>
            </p:nvSpPr>
            <p:spPr>
              <a:xfrm>
                <a:off x="6233361"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20" name="任意多边形: 形状 1019"/>
              <p:cNvSpPr/>
              <p:nvPr>
                <p:custDataLst>
                  <p:tags r:id="rId499"/>
                </p:custDataLst>
              </p:nvPr>
            </p:nvSpPr>
            <p:spPr>
              <a:xfrm>
                <a:off x="6233361"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21" name="任意多边形: 形状 1020"/>
              <p:cNvSpPr/>
              <p:nvPr>
                <p:custDataLst>
                  <p:tags r:id="rId500"/>
                </p:custDataLst>
              </p:nvPr>
            </p:nvSpPr>
            <p:spPr>
              <a:xfrm>
                <a:off x="6233361"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22" name="任意多边形: 形状 1021"/>
              <p:cNvSpPr/>
              <p:nvPr>
                <p:custDataLst>
                  <p:tags r:id="rId501"/>
                </p:custDataLst>
              </p:nvPr>
            </p:nvSpPr>
            <p:spPr>
              <a:xfrm>
                <a:off x="6233361"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23" name="任意多边形: 形状 1022"/>
              <p:cNvSpPr/>
              <p:nvPr>
                <p:custDataLst>
                  <p:tags r:id="rId502"/>
                </p:custDataLst>
              </p:nvPr>
            </p:nvSpPr>
            <p:spPr>
              <a:xfrm>
                <a:off x="6233361"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24" name="任意多边形: 形状 1023"/>
              <p:cNvSpPr/>
              <p:nvPr>
                <p:custDataLst>
                  <p:tags r:id="rId503"/>
                </p:custDataLst>
              </p:nvPr>
            </p:nvSpPr>
            <p:spPr>
              <a:xfrm>
                <a:off x="6233361"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25" name="任意多边形: 形状 1024"/>
              <p:cNvSpPr/>
              <p:nvPr>
                <p:custDataLst>
                  <p:tags r:id="rId504"/>
                </p:custDataLst>
              </p:nvPr>
            </p:nvSpPr>
            <p:spPr>
              <a:xfrm>
                <a:off x="6233361"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26" name="任意多边形: 形状 1025"/>
              <p:cNvSpPr/>
              <p:nvPr>
                <p:custDataLst>
                  <p:tags r:id="rId505"/>
                </p:custDataLst>
              </p:nvPr>
            </p:nvSpPr>
            <p:spPr>
              <a:xfrm>
                <a:off x="6233361"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27" name="任意多边形: 形状 1026"/>
              <p:cNvSpPr/>
              <p:nvPr>
                <p:custDataLst>
                  <p:tags r:id="rId506"/>
                </p:custDataLst>
              </p:nvPr>
            </p:nvSpPr>
            <p:spPr>
              <a:xfrm>
                <a:off x="6233361"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28" name="任意多边形: 形状 1027"/>
              <p:cNvSpPr/>
              <p:nvPr>
                <p:custDataLst>
                  <p:tags r:id="rId507"/>
                </p:custDataLst>
              </p:nvPr>
            </p:nvSpPr>
            <p:spPr>
              <a:xfrm>
                <a:off x="6233361"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29" name="任意多边形: 形状 1028"/>
              <p:cNvSpPr/>
              <p:nvPr>
                <p:custDataLst>
                  <p:tags r:id="rId508"/>
                </p:custDataLst>
              </p:nvPr>
            </p:nvSpPr>
            <p:spPr>
              <a:xfrm>
                <a:off x="6233361"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30" name="任意多边形: 形状 1029"/>
              <p:cNvSpPr/>
              <p:nvPr>
                <p:custDataLst>
                  <p:tags r:id="rId509"/>
                </p:custDataLst>
              </p:nvPr>
            </p:nvSpPr>
            <p:spPr>
              <a:xfrm>
                <a:off x="6233361"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31" name="任意多边形: 形状 1030"/>
              <p:cNvSpPr/>
              <p:nvPr>
                <p:custDataLst>
                  <p:tags r:id="rId510"/>
                </p:custDataLst>
              </p:nvPr>
            </p:nvSpPr>
            <p:spPr>
              <a:xfrm>
                <a:off x="6233361"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32" name="任意多边形: 形状 1031"/>
              <p:cNvSpPr/>
              <p:nvPr>
                <p:custDataLst>
                  <p:tags r:id="rId511"/>
                </p:custDataLst>
              </p:nvPr>
            </p:nvSpPr>
            <p:spPr>
              <a:xfrm>
                <a:off x="6233361"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33" name="任意多边形: 形状 1032"/>
              <p:cNvSpPr/>
              <p:nvPr>
                <p:custDataLst>
                  <p:tags r:id="rId512"/>
                </p:custDataLst>
              </p:nvPr>
            </p:nvSpPr>
            <p:spPr>
              <a:xfrm>
                <a:off x="6233361"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34" name="任意多边形: 形状 1033"/>
              <p:cNvSpPr/>
              <p:nvPr>
                <p:custDataLst>
                  <p:tags r:id="rId513"/>
                </p:custDataLst>
              </p:nvPr>
            </p:nvSpPr>
            <p:spPr>
              <a:xfrm>
                <a:off x="6233361"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35" name="任意多边形: 形状 1034"/>
              <p:cNvSpPr/>
              <p:nvPr>
                <p:custDataLst>
                  <p:tags r:id="rId514"/>
                </p:custDataLst>
              </p:nvPr>
            </p:nvSpPr>
            <p:spPr>
              <a:xfrm>
                <a:off x="6233361"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36" name="任意多边形: 形状 1035"/>
              <p:cNvSpPr/>
              <p:nvPr>
                <p:custDataLst>
                  <p:tags r:id="rId515"/>
                </p:custDataLst>
              </p:nvPr>
            </p:nvSpPr>
            <p:spPr>
              <a:xfrm>
                <a:off x="6233361"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37" name="任意多边形: 形状 1036"/>
              <p:cNvSpPr/>
              <p:nvPr>
                <p:custDataLst>
                  <p:tags r:id="rId516"/>
                </p:custDataLst>
              </p:nvPr>
            </p:nvSpPr>
            <p:spPr>
              <a:xfrm>
                <a:off x="6149317"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38" name="任意多边形: 形状 1037"/>
              <p:cNvSpPr/>
              <p:nvPr>
                <p:custDataLst>
                  <p:tags r:id="rId517"/>
                </p:custDataLst>
              </p:nvPr>
            </p:nvSpPr>
            <p:spPr>
              <a:xfrm>
                <a:off x="6149317"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39" name="任意多边形: 形状 1038"/>
              <p:cNvSpPr/>
              <p:nvPr>
                <p:custDataLst>
                  <p:tags r:id="rId518"/>
                </p:custDataLst>
              </p:nvPr>
            </p:nvSpPr>
            <p:spPr>
              <a:xfrm>
                <a:off x="6149317"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40" name="任意多边形: 形状 1039"/>
              <p:cNvSpPr/>
              <p:nvPr>
                <p:custDataLst>
                  <p:tags r:id="rId519"/>
                </p:custDataLst>
              </p:nvPr>
            </p:nvSpPr>
            <p:spPr>
              <a:xfrm>
                <a:off x="6149317"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41" name="任意多边形: 形状 1040"/>
              <p:cNvSpPr/>
              <p:nvPr>
                <p:custDataLst>
                  <p:tags r:id="rId520"/>
                </p:custDataLst>
              </p:nvPr>
            </p:nvSpPr>
            <p:spPr>
              <a:xfrm>
                <a:off x="6149317"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42" name="任意多边形: 形状 1041"/>
              <p:cNvSpPr/>
              <p:nvPr>
                <p:custDataLst>
                  <p:tags r:id="rId521"/>
                </p:custDataLst>
              </p:nvPr>
            </p:nvSpPr>
            <p:spPr>
              <a:xfrm>
                <a:off x="6149317"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43" name="任意多边形: 形状 1042"/>
              <p:cNvSpPr/>
              <p:nvPr>
                <p:custDataLst>
                  <p:tags r:id="rId522"/>
                </p:custDataLst>
              </p:nvPr>
            </p:nvSpPr>
            <p:spPr>
              <a:xfrm>
                <a:off x="6149317"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44" name="任意多边形: 形状 1043"/>
              <p:cNvSpPr/>
              <p:nvPr>
                <p:custDataLst>
                  <p:tags r:id="rId523"/>
                </p:custDataLst>
              </p:nvPr>
            </p:nvSpPr>
            <p:spPr>
              <a:xfrm>
                <a:off x="6149317"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45" name="任意多边形: 形状 1044"/>
              <p:cNvSpPr/>
              <p:nvPr>
                <p:custDataLst>
                  <p:tags r:id="rId524"/>
                </p:custDataLst>
              </p:nvPr>
            </p:nvSpPr>
            <p:spPr>
              <a:xfrm>
                <a:off x="6149317"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46" name="任意多边形: 形状 1045"/>
              <p:cNvSpPr/>
              <p:nvPr>
                <p:custDataLst>
                  <p:tags r:id="rId525"/>
                </p:custDataLst>
              </p:nvPr>
            </p:nvSpPr>
            <p:spPr>
              <a:xfrm>
                <a:off x="6149317"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47" name="任意多边形: 形状 1046"/>
              <p:cNvSpPr/>
              <p:nvPr>
                <p:custDataLst>
                  <p:tags r:id="rId526"/>
                </p:custDataLst>
              </p:nvPr>
            </p:nvSpPr>
            <p:spPr>
              <a:xfrm>
                <a:off x="6149317"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48" name="任意多边形: 形状 1047"/>
              <p:cNvSpPr/>
              <p:nvPr>
                <p:custDataLst>
                  <p:tags r:id="rId527"/>
                </p:custDataLst>
              </p:nvPr>
            </p:nvSpPr>
            <p:spPr>
              <a:xfrm>
                <a:off x="6149317"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49" name="任意多边形: 形状 1048"/>
              <p:cNvSpPr/>
              <p:nvPr>
                <p:custDataLst>
                  <p:tags r:id="rId528"/>
                </p:custDataLst>
              </p:nvPr>
            </p:nvSpPr>
            <p:spPr>
              <a:xfrm>
                <a:off x="6149317"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50" name="任意多边形: 形状 1049"/>
              <p:cNvSpPr/>
              <p:nvPr>
                <p:custDataLst>
                  <p:tags r:id="rId529"/>
                </p:custDataLst>
              </p:nvPr>
            </p:nvSpPr>
            <p:spPr>
              <a:xfrm>
                <a:off x="6149317"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51" name="任意多边形: 形状 1050"/>
              <p:cNvSpPr/>
              <p:nvPr>
                <p:custDataLst>
                  <p:tags r:id="rId530"/>
                </p:custDataLst>
              </p:nvPr>
            </p:nvSpPr>
            <p:spPr>
              <a:xfrm>
                <a:off x="6149317"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52" name="任意多边形: 形状 1051"/>
              <p:cNvSpPr/>
              <p:nvPr>
                <p:custDataLst>
                  <p:tags r:id="rId531"/>
                </p:custDataLst>
              </p:nvPr>
            </p:nvSpPr>
            <p:spPr>
              <a:xfrm>
                <a:off x="6149317"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53" name="任意多边形: 形状 1052"/>
              <p:cNvSpPr/>
              <p:nvPr>
                <p:custDataLst>
                  <p:tags r:id="rId532"/>
                </p:custDataLst>
              </p:nvPr>
            </p:nvSpPr>
            <p:spPr>
              <a:xfrm>
                <a:off x="6149317"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54" name="任意多边形: 形状 1053"/>
              <p:cNvSpPr/>
              <p:nvPr>
                <p:custDataLst>
                  <p:tags r:id="rId533"/>
                </p:custDataLst>
              </p:nvPr>
            </p:nvSpPr>
            <p:spPr>
              <a:xfrm>
                <a:off x="6149317"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55" name="任意多边形: 形状 1054"/>
              <p:cNvSpPr/>
              <p:nvPr>
                <p:custDataLst>
                  <p:tags r:id="rId534"/>
                </p:custDataLst>
              </p:nvPr>
            </p:nvSpPr>
            <p:spPr>
              <a:xfrm>
                <a:off x="6149317"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56" name="任意多边形: 形状 1055"/>
              <p:cNvSpPr/>
              <p:nvPr>
                <p:custDataLst>
                  <p:tags r:id="rId535"/>
                </p:custDataLst>
              </p:nvPr>
            </p:nvSpPr>
            <p:spPr>
              <a:xfrm>
                <a:off x="6149317"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57" name="任意多边形: 形状 1056"/>
              <p:cNvSpPr/>
              <p:nvPr>
                <p:custDataLst>
                  <p:tags r:id="rId536"/>
                </p:custDataLst>
              </p:nvPr>
            </p:nvSpPr>
            <p:spPr>
              <a:xfrm>
                <a:off x="6149317"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58" name="任意多边形: 形状 1057"/>
              <p:cNvSpPr/>
              <p:nvPr>
                <p:custDataLst>
                  <p:tags r:id="rId537"/>
                </p:custDataLst>
              </p:nvPr>
            </p:nvSpPr>
            <p:spPr>
              <a:xfrm>
                <a:off x="6149317"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59" name="任意多边形: 形状 1058"/>
              <p:cNvSpPr/>
              <p:nvPr>
                <p:custDataLst>
                  <p:tags r:id="rId538"/>
                </p:custDataLst>
              </p:nvPr>
            </p:nvSpPr>
            <p:spPr>
              <a:xfrm>
                <a:off x="6149317"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60" name="任意多边形: 形状 1059"/>
              <p:cNvSpPr/>
              <p:nvPr>
                <p:custDataLst>
                  <p:tags r:id="rId539"/>
                </p:custDataLst>
              </p:nvPr>
            </p:nvSpPr>
            <p:spPr>
              <a:xfrm>
                <a:off x="6065274"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61" name="任意多边形: 形状 1060"/>
              <p:cNvSpPr/>
              <p:nvPr>
                <p:custDataLst>
                  <p:tags r:id="rId540"/>
                </p:custDataLst>
              </p:nvPr>
            </p:nvSpPr>
            <p:spPr>
              <a:xfrm>
                <a:off x="6065274"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62" name="任意多边形: 形状 1061"/>
              <p:cNvSpPr/>
              <p:nvPr>
                <p:custDataLst>
                  <p:tags r:id="rId541"/>
                </p:custDataLst>
              </p:nvPr>
            </p:nvSpPr>
            <p:spPr>
              <a:xfrm>
                <a:off x="6065274"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63" name="任意多边形: 形状 1062"/>
              <p:cNvSpPr/>
              <p:nvPr>
                <p:custDataLst>
                  <p:tags r:id="rId542"/>
                </p:custDataLst>
              </p:nvPr>
            </p:nvSpPr>
            <p:spPr>
              <a:xfrm>
                <a:off x="6065274"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64" name="任意多边形: 形状 1063"/>
              <p:cNvSpPr/>
              <p:nvPr>
                <p:custDataLst>
                  <p:tags r:id="rId543"/>
                </p:custDataLst>
              </p:nvPr>
            </p:nvSpPr>
            <p:spPr>
              <a:xfrm>
                <a:off x="6065274"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65" name="任意多边形: 形状 1064"/>
              <p:cNvSpPr/>
              <p:nvPr>
                <p:custDataLst>
                  <p:tags r:id="rId544"/>
                </p:custDataLst>
              </p:nvPr>
            </p:nvSpPr>
            <p:spPr>
              <a:xfrm>
                <a:off x="6065274"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66" name="任意多边形: 形状 1065"/>
              <p:cNvSpPr/>
              <p:nvPr>
                <p:custDataLst>
                  <p:tags r:id="rId545"/>
                </p:custDataLst>
              </p:nvPr>
            </p:nvSpPr>
            <p:spPr>
              <a:xfrm>
                <a:off x="6065274"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67" name="任意多边形: 形状 1066"/>
              <p:cNvSpPr/>
              <p:nvPr>
                <p:custDataLst>
                  <p:tags r:id="rId546"/>
                </p:custDataLst>
              </p:nvPr>
            </p:nvSpPr>
            <p:spPr>
              <a:xfrm>
                <a:off x="6065274"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68" name="任意多边形: 形状 1067"/>
              <p:cNvSpPr/>
              <p:nvPr>
                <p:custDataLst>
                  <p:tags r:id="rId547"/>
                </p:custDataLst>
              </p:nvPr>
            </p:nvSpPr>
            <p:spPr>
              <a:xfrm>
                <a:off x="6065274"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69" name="任意多边形: 形状 1068"/>
              <p:cNvSpPr/>
              <p:nvPr>
                <p:custDataLst>
                  <p:tags r:id="rId548"/>
                </p:custDataLst>
              </p:nvPr>
            </p:nvSpPr>
            <p:spPr>
              <a:xfrm>
                <a:off x="6065274"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70" name="任意多边形: 形状 1069"/>
              <p:cNvSpPr/>
              <p:nvPr>
                <p:custDataLst>
                  <p:tags r:id="rId549"/>
                </p:custDataLst>
              </p:nvPr>
            </p:nvSpPr>
            <p:spPr>
              <a:xfrm>
                <a:off x="6065274"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71" name="任意多边形: 形状 1070"/>
              <p:cNvSpPr/>
              <p:nvPr>
                <p:custDataLst>
                  <p:tags r:id="rId550"/>
                </p:custDataLst>
              </p:nvPr>
            </p:nvSpPr>
            <p:spPr>
              <a:xfrm>
                <a:off x="6065274"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72" name="任意多边形: 形状 1071"/>
              <p:cNvSpPr/>
              <p:nvPr>
                <p:custDataLst>
                  <p:tags r:id="rId551"/>
                </p:custDataLst>
              </p:nvPr>
            </p:nvSpPr>
            <p:spPr>
              <a:xfrm>
                <a:off x="6065274"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73" name="任意多边形: 形状 1072"/>
              <p:cNvSpPr/>
              <p:nvPr>
                <p:custDataLst>
                  <p:tags r:id="rId552"/>
                </p:custDataLst>
              </p:nvPr>
            </p:nvSpPr>
            <p:spPr>
              <a:xfrm>
                <a:off x="6065274"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74" name="任意多边形: 形状 1073"/>
              <p:cNvSpPr/>
              <p:nvPr>
                <p:custDataLst>
                  <p:tags r:id="rId553"/>
                </p:custDataLst>
              </p:nvPr>
            </p:nvSpPr>
            <p:spPr>
              <a:xfrm>
                <a:off x="6065274"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75" name="任意多边形: 形状 1074"/>
              <p:cNvSpPr/>
              <p:nvPr>
                <p:custDataLst>
                  <p:tags r:id="rId554"/>
                </p:custDataLst>
              </p:nvPr>
            </p:nvSpPr>
            <p:spPr>
              <a:xfrm>
                <a:off x="6065274"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76" name="任意多边形: 形状 1075"/>
              <p:cNvSpPr/>
              <p:nvPr>
                <p:custDataLst>
                  <p:tags r:id="rId555"/>
                </p:custDataLst>
              </p:nvPr>
            </p:nvSpPr>
            <p:spPr>
              <a:xfrm>
                <a:off x="6065274"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77" name="任意多边形: 形状 1076"/>
              <p:cNvSpPr/>
              <p:nvPr>
                <p:custDataLst>
                  <p:tags r:id="rId556"/>
                </p:custDataLst>
              </p:nvPr>
            </p:nvSpPr>
            <p:spPr>
              <a:xfrm>
                <a:off x="6065274"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78" name="任意多边形: 形状 1077"/>
              <p:cNvSpPr/>
              <p:nvPr>
                <p:custDataLst>
                  <p:tags r:id="rId557"/>
                </p:custDataLst>
              </p:nvPr>
            </p:nvSpPr>
            <p:spPr>
              <a:xfrm>
                <a:off x="6065274"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79" name="任意多边形: 形状 1078"/>
              <p:cNvSpPr/>
              <p:nvPr>
                <p:custDataLst>
                  <p:tags r:id="rId558"/>
                </p:custDataLst>
              </p:nvPr>
            </p:nvSpPr>
            <p:spPr>
              <a:xfrm>
                <a:off x="6065274"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80" name="任意多边形: 形状 1079"/>
              <p:cNvSpPr/>
              <p:nvPr>
                <p:custDataLst>
                  <p:tags r:id="rId559"/>
                </p:custDataLst>
              </p:nvPr>
            </p:nvSpPr>
            <p:spPr>
              <a:xfrm>
                <a:off x="6065274"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81" name="任意多边形: 形状 1080"/>
              <p:cNvSpPr/>
              <p:nvPr>
                <p:custDataLst>
                  <p:tags r:id="rId560"/>
                </p:custDataLst>
              </p:nvPr>
            </p:nvSpPr>
            <p:spPr>
              <a:xfrm>
                <a:off x="6065274"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82" name="任意多边形: 形状 1081"/>
              <p:cNvSpPr/>
              <p:nvPr>
                <p:custDataLst>
                  <p:tags r:id="rId561"/>
                </p:custDataLst>
              </p:nvPr>
            </p:nvSpPr>
            <p:spPr>
              <a:xfrm>
                <a:off x="6065274"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83" name="任意多边形: 形状 1082"/>
              <p:cNvSpPr/>
              <p:nvPr>
                <p:custDataLst>
                  <p:tags r:id="rId562"/>
                </p:custDataLst>
              </p:nvPr>
            </p:nvSpPr>
            <p:spPr>
              <a:xfrm>
                <a:off x="5980326"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84" name="任意多边形: 形状 1083"/>
              <p:cNvSpPr/>
              <p:nvPr>
                <p:custDataLst>
                  <p:tags r:id="rId563"/>
                </p:custDataLst>
              </p:nvPr>
            </p:nvSpPr>
            <p:spPr>
              <a:xfrm>
                <a:off x="5980326"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85" name="任意多边形: 形状 1084"/>
              <p:cNvSpPr/>
              <p:nvPr>
                <p:custDataLst>
                  <p:tags r:id="rId564"/>
                </p:custDataLst>
              </p:nvPr>
            </p:nvSpPr>
            <p:spPr>
              <a:xfrm>
                <a:off x="5980326"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86" name="任意多边形: 形状 1085"/>
              <p:cNvSpPr/>
              <p:nvPr>
                <p:custDataLst>
                  <p:tags r:id="rId565"/>
                </p:custDataLst>
              </p:nvPr>
            </p:nvSpPr>
            <p:spPr>
              <a:xfrm>
                <a:off x="5980326"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87" name="任意多边形: 形状 1086"/>
              <p:cNvSpPr/>
              <p:nvPr>
                <p:custDataLst>
                  <p:tags r:id="rId566"/>
                </p:custDataLst>
              </p:nvPr>
            </p:nvSpPr>
            <p:spPr>
              <a:xfrm>
                <a:off x="5980326"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88" name="任意多边形: 形状 1087"/>
              <p:cNvSpPr/>
              <p:nvPr>
                <p:custDataLst>
                  <p:tags r:id="rId567"/>
                </p:custDataLst>
              </p:nvPr>
            </p:nvSpPr>
            <p:spPr>
              <a:xfrm>
                <a:off x="5980326"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89" name="任意多边形: 形状 1088"/>
              <p:cNvSpPr/>
              <p:nvPr>
                <p:custDataLst>
                  <p:tags r:id="rId568"/>
                </p:custDataLst>
              </p:nvPr>
            </p:nvSpPr>
            <p:spPr>
              <a:xfrm>
                <a:off x="5980326"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90" name="任意多边形: 形状 1089"/>
              <p:cNvSpPr/>
              <p:nvPr>
                <p:custDataLst>
                  <p:tags r:id="rId569"/>
                </p:custDataLst>
              </p:nvPr>
            </p:nvSpPr>
            <p:spPr>
              <a:xfrm>
                <a:off x="5980326"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91" name="任意多边形: 形状 1090"/>
              <p:cNvSpPr/>
              <p:nvPr>
                <p:custDataLst>
                  <p:tags r:id="rId570"/>
                </p:custDataLst>
              </p:nvPr>
            </p:nvSpPr>
            <p:spPr>
              <a:xfrm>
                <a:off x="5980326"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92" name="任意多边形: 形状 1091"/>
              <p:cNvSpPr/>
              <p:nvPr>
                <p:custDataLst>
                  <p:tags r:id="rId571"/>
                </p:custDataLst>
              </p:nvPr>
            </p:nvSpPr>
            <p:spPr>
              <a:xfrm>
                <a:off x="5980326"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93" name="任意多边形: 形状 1092"/>
              <p:cNvSpPr/>
              <p:nvPr>
                <p:custDataLst>
                  <p:tags r:id="rId572"/>
                </p:custDataLst>
              </p:nvPr>
            </p:nvSpPr>
            <p:spPr>
              <a:xfrm>
                <a:off x="5980326"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94" name="任意多边形: 形状 1093"/>
              <p:cNvSpPr/>
              <p:nvPr>
                <p:custDataLst>
                  <p:tags r:id="rId573"/>
                </p:custDataLst>
              </p:nvPr>
            </p:nvSpPr>
            <p:spPr>
              <a:xfrm>
                <a:off x="5980326"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95" name="任意多边形: 形状 1094"/>
              <p:cNvSpPr/>
              <p:nvPr>
                <p:custDataLst>
                  <p:tags r:id="rId574"/>
                </p:custDataLst>
              </p:nvPr>
            </p:nvSpPr>
            <p:spPr>
              <a:xfrm>
                <a:off x="5980326"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96" name="任意多边形: 形状 1095"/>
              <p:cNvSpPr/>
              <p:nvPr>
                <p:custDataLst>
                  <p:tags r:id="rId575"/>
                </p:custDataLst>
              </p:nvPr>
            </p:nvSpPr>
            <p:spPr>
              <a:xfrm>
                <a:off x="5980326"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97" name="任意多边形: 形状 1096"/>
              <p:cNvSpPr/>
              <p:nvPr>
                <p:custDataLst>
                  <p:tags r:id="rId576"/>
                </p:custDataLst>
              </p:nvPr>
            </p:nvSpPr>
            <p:spPr>
              <a:xfrm>
                <a:off x="5980326"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98" name="任意多边形: 形状 1097"/>
              <p:cNvSpPr/>
              <p:nvPr>
                <p:custDataLst>
                  <p:tags r:id="rId577"/>
                </p:custDataLst>
              </p:nvPr>
            </p:nvSpPr>
            <p:spPr>
              <a:xfrm>
                <a:off x="5980326"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99" name="任意多边形: 形状 1098"/>
              <p:cNvSpPr/>
              <p:nvPr>
                <p:custDataLst>
                  <p:tags r:id="rId578"/>
                </p:custDataLst>
              </p:nvPr>
            </p:nvSpPr>
            <p:spPr>
              <a:xfrm>
                <a:off x="5980326"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00" name="任意多边形: 形状 1099"/>
              <p:cNvSpPr/>
              <p:nvPr>
                <p:custDataLst>
                  <p:tags r:id="rId579"/>
                </p:custDataLst>
              </p:nvPr>
            </p:nvSpPr>
            <p:spPr>
              <a:xfrm>
                <a:off x="5980326"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01" name="任意多边形: 形状 1100"/>
              <p:cNvSpPr/>
              <p:nvPr>
                <p:custDataLst>
                  <p:tags r:id="rId580"/>
                </p:custDataLst>
              </p:nvPr>
            </p:nvSpPr>
            <p:spPr>
              <a:xfrm>
                <a:off x="5980326"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02" name="任意多边形: 形状 1101"/>
              <p:cNvSpPr/>
              <p:nvPr>
                <p:custDataLst>
                  <p:tags r:id="rId581"/>
                </p:custDataLst>
              </p:nvPr>
            </p:nvSpPr>
            <p:spPr>
              <a:xfrm>
                <a:off x="5980326"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03" name="任意多边形: 形状 1102"/>
              <p:cNvSpPr/>
              <p:nvPr>
                <p:custDataLst>
                  <p:tags r:id="rId582"/>
                </p:custDataLst>
              </p:nvPr>
            </p:nvSpPr>
            <p:spPr>
              <a:xfrm>
                <a:off x="5980326"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04" name="任意多边形: 形状 1103"/>
              <p:cNvSpPr/>
              <p:nvPr>
                <p:custDataLst>
                  <p:tags r:id="rId583"/>
                </p:custDataLst>
              </p:nvPr>
            </p:nvSpPr>
            <p:spPr>
              <a:xfrm>
                <a:off x="5980326"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05" name="任意多边形: 形状 1104"/>
              <p:cNvSpPr/>
              <p:nvPr>
                <p:custDataLst>
                  <p:tags r:id="rId584"/>
                </p:custDataLst>
              </p:nvPr>
            </p:nvSpPr>
            <p:spPr>
              <a:xfrm>
                <a:off x="5980326"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06" name="任意多边形: 形状 1105"/>
              <p:cNvSpPr/>
              <p:nvPr>
                <p:custDataLst>
                  <p:tags r:id="rId585"/>
                </p:custDataLst>
              </p:nvPr>
            </p:nvSpPr>
            <p:spPr>
              <a:xfrm>
                <a:off x="5896283"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07" name="任意多边形: 形状 1106"/>
              <p:cNvSpPr/>
              <p:nvPr>
                <p:custDataLst>
                  <p:tags r:id="rId586"/>
                </p:custDataLst>
              </p:nvPr>
            </p:nvSpPr>
            <p:spPr>
              <a:xfrm>
                <a:off x="5896283"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08" name="任意多边形: 形状 1107"/>
              <p:cNvSpPr/>
              <p:nvPr>
                <p:custDataLst>
                  <p:tags r:id="rId587"/>
                </p:custDataLst>
              </p:nvPr>
            </p:nvSpPr>
            <p:spPr>
              <a:xfrm>
                <a:off x="5896283"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09" name="任意多边形: 形状 1108"/>
              <p:cNvSpPr/>
              <p:nvPr>
                <p:custDataLst>
                  <p:tags r:id="rId588"/>
                </p:custDataLst>
              </p:nvPr>
            </p:nvSpPr>
            <p:spPr>
              <a:xfrm>
                <a:off x="5896283"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10" name="任意多边形: 形状 1109"/>
              <p:cNvSpPr/>
              <p:nvPr>
                <p:custDataLst>
                  <p:tags r:id="rId589"/>
                </p:custDataLst>
              </p:nvPr>
            </p:nvSpPr>
            <p:spPr>
              <a:xfrm>
                <a:off x="5896283"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11" name="任意多边形: 形状 1110"/>
              <p:cNvSpPr/>
              <p:nvPr>
                <p:custDataLst>
                  <p:tags r:id="rId590"/>
                </p:custDataLst>
              </p:nvPr>
            </p:nvSpPr>
            <p:spPr>
              <a:xfrm>
                <a:off x="5896283"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12" name="任意多边形: 形状 1111"/>
              <p:cNvSpPr/>
              <p:nvPr>
                <p:custDataLst>
                  <p:tags r:id="rId591"/>
                </p:custDataLst>
              </p:nvPr>
            </p:nvSpPr>
            <p:spPr>
              <a:xfrm>
                <a:off x="5896283"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13" name="任意多边形: 形状 1112"/>
              <p:cNvSpPr/>
              <p:nvPr>
                <p:custDataLst>
                  <p:tags r:id="rId592"/>
                </p:custDataLst>
              </p:nvPr>
            </p:nvSpPr>
            <p:spPr>
              <a:xfrm>
                <a:off x="5896283"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14" name="任意多边形: 形状 1113"/>
              <p:cNvSpPr/>
              <p:nvPr>
                <p:custDataLst>
                  <p:tags r:id="rId593"/>
                </p:custDataLst>
              </p:nvPr>
            </p:nvSpPr>
            <p:spPr>
              <a:xfrm>
                <a:off x="5896283"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15" name="任意多边形: 形状 1114"/>
              <p:cNvSpPr/>
              <p:nvPr>
                <p:custDataLst>
                  <p:tags r:id="rId594"/>
                </p:custDataLst>
              </p:nvPr>
            </p:nvSpPr>
            <p:spPr>
              <a:xfrm>
                <a:off x="5896283"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16" name="任意多边形: 形状 1115"/>
              <p:cNvSpPr/>
              <p:nvPr>
                <p:custDataLst>
                  <p:tags r:id="rId595"/>
                </p:custDataLst>
              </p:nvPr>
            </p:nvSpPr>
            <p:spPr>
              <a:xfrm>
                <a:off x="5896283"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17" name="任意多边形: 形状 1116"/>
              <p:cNvSpPr/>
              <p:nvPr>
                <p:custDataLst>
                  <p:tags r:id="rId596"/>
                </p:custDataLst>
              </p:nvPr>
            </p:nvSpPr>
            <p:spPr>
              <a:xfrm>
                <a:off x="5896283"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18" name="任意多边形: 形状 1117"/>
              <p:cNvSpPr/>
              <p:nvPr>
                <p:custDataLst>
                  <p:tags r:id="rId597"/>
                </p:custDataLst>
              </p:nvPr>
            </p:nvSpPr>
            <p:spPr>
              <a:xfrm>
                <a:off x="5896283"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19" name="任意多边形: 形状 1118"/>
              <p:cNvSpPr/>
              <p:nvPr>
                <p:custDataLst>
                  <p:tags r:id="rId598"/>
                </p:custDataLst>
              </p:nvPr>
            </p:nvSpPr>
            <p:spPr>
              <a:xfrm>
                <a:off x="5896283"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20" name="任意多边形: 形状 1119"/>
              <p:cNvSpPr/>
              <p:nvPr>
                <p:custDataLst>
                  <p:tags r:id="rId599"/>
                </p:custDataLst>
              </p:nvPr>
            </p:nvSpPr>
            <p:spPr>
              <a:xfrm>
                <a:off x="5896283"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21" name="任意多边形: 形状 1120"/>
              <p:cNvSpPr/>
              <p:nvPr>
                <p:custDataLst>
                  <p:tags r:id="rId600"/>
                </p:custDataLst>
              </p:nvPr>
            </p:nvSpPr>
            <p:spPr>
              <a:xfrm>
                <a:off x="5896283"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22" name="任意多边形: 形状 1121"/>
              <p:cNvSpPr/>
              <p:nvPr>
                <p:custDataLst>
                  <p:tags r:id="rId601"/>
                </p:custDataLst>
              </p:nvPr>
            </p:nvSpPr>
            <p:spPr>
              <a:xfrm>
                <a:off x="5896283"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23" name="任意多边形: 形状 1122"/>
              <p:cNvSpPr/>
              <p:nvPr>
                <p:custDataLst>
                  <p:tags r:id="rId602"/>
                </p:custDataLst>
              </p:nvPr>
            </p:nvSpPr>
            <p:spPr>
              <a:xfrm>
                <a:off x="5896283"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24" name="任意多边形: 形状 1123"/>
              <p:cNvSpPr/>
              <p:nvPr>
                <p:custDataLst>
                  <p:tags r:id="rId603"/>
                </p:custDataLst>
              </p:nvPr>
            </p:nvSpPr>
            <p:spPr>
              <a:xfrm>
                <a:off x="5896283"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25" name="任意多边形: 形状 1124"/>
              <p:cNvSpPr/>
              <p:nvPr>
                <p:custDataLst>
                  <p:tags r:id="rId604"/>
                </p:custDataLst>
              </p:nvPr>
            </p:nvSpPr>
            <p:spPr>
              <a:xfrm>
                <a:off x="5896283"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26" name="任意多边形: 形状 1125"/>
              <p:cNvSpPr/>
              <p:nvPr>
                <p:custDataLst>
                  <p:tags r:id="rId605"/>
                </p:custDataLst>
              </p:nvPr>
            </p:nvSpPr>
            <p:spPr>
              <a:xfrm>
                <a:off x="5896283"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27" name="任意多边形: 形状 1126"/>
              <p:cNvSpPr/>
              <p:nvPr>
                <p:custDataLst>
                  <p:tags r:id="rId606"/>
                </p:custDataLst>
              </p:nvPr>
            </p:nvSpPr>
            <p:spPr>
              <a:xfrm>
                <a:off x="5896283"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28" name="任意多边形: 形状 1127"/>
              <p:cNvSpPr/>
              <p:nvPr>
                <p:custDataLst>
                  <p:tags r:id="rId607"/>
                </p:custDataLst>
              </p:nvPr>
            </p:nvSpPr>
            <p:spPr>
              <a:xfrm>
                <a:off x="5896283"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29" name="任意多边形: 形状 1128"/>
              <p:cNvSpPr/>
              <p:nvPr>
                <p:custDataLst>
                  <p:tags r:id="rId608"/>
                </p:custDataLst>
              </p:nvPr>
            </p:nvSpPr>
            <p:spPr>
              <a:xfrm>
                <a:off x="5811335"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30" name="任意多边形: 形状 1129"/>
              <p:cNvSpPr/>
              <p:nvPr>
                <p:custDataLst>
                  <p:tags r:id="rId609"/>
                </p:custDataLst>
              </p:nvPr>
            </p:nvSpPr>
            <p:spPr>
              <a:xfrm>
                <a:off x="5811335"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31" name="任意多边形: 形状 1130"/>
              <p:cNvSpPr/>
              <p:nvPr>
                <p:custDataLst>
                  <p:tags r:id="rId610"/>
                </p:custDataLst>
              </p:nvPr>
            </p:nvSpPr>
            <p:spPr>
              <a:xfrm>
                <a:off x="5811335"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32" name="任意多边形: 形状 1131"/>
              <p:cNvSpPr/>
              <p:nvPr>
                <p:custDataLst>
                  <p:tags r:id="rId611"/>
                </p:custDataLst>
              </p:nvPr>
            </p:nvSpPr>
            <p:spPr>
              <a:xfrm>
                <a:off x="5811335"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33" name="任意多边形: 形状 1132"/>
              <p:cNvSpPr/>
              <p:nvPr>
                <p:custDataLst>
                  <p:tags r:id="rId612"/>
                </p:custDataLst>
              </p:nvPr>
            </p:nvSpPr>
            <p:spPr>
              <a:xfrm>
                <a:off x="5811335"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34" name="任意多边形: 形状 1133"/>
              <p:cNvSpPr/>
              <p:nvPr>
                <p:custDataLst>
                  <p:tags r:id="rId613"/>
                </p:custDataLst>
              </p:nvPr>
            </p:nvSpPr>
            <p:spPr>
              <a:xfrm>
                <a:off x="5811335"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35" name="任意多边形: 形状 1134"/>
              <p:cNvSpPr/>
              <p:nvPr>
                <p:custDataLst>
                  <p:tags r:id="rId614"/>
                </p:custDataLst>
              </p:nvPr>
            </p:nvSpPr>
            <p:spPr>
              <a:xfrm>
                <a:off x="5811335"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36" name="任意多边形: 形状 1135"/>
              <p:cNvSpPr/>
              <p:nvPr>
                <p:custDataLst>
                  <p:tags r:id="rId615"/>
                </p:custDataLst>
              </p:nvPr>
            </p:nvSpPr>
            <p:spPr>
              <a:xfrm>
                <a:off x="5811335"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37" name="任意多边形: 形状 1136"/>
              <p:cNvSpPr/>
              <p:nvPr>
                <p:custDataLst>
                  <p:tags r:id="rId616"/>
                </p:custDataLst>
              </p:nvPr>
            </p:nvSpPr>
            <p:spPr>
              <a:xfrm>
                <a:off x="5811335"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38" name="任意多边形: 形状 1137"/>
              <p:cNvSpPr/>
              <p:nvPr>
                <p:custDataLst>
                  <p:tags r:id="rId617"/>
                </p:custDataLst>
              </p:nvPr>
            </p:nvSpPr>
            <p:spPr>
              <a:xfrm>
                <a:off x="5811335"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39" name="任意多边形: 形状 1138"/>
              <p:cNvSpPr/>
              <p:nvPr>
                <p:custDataLst>
                  <p:tags r:id="rId618"/>
                </p:custDataLst>
              </p:nvPr>
            </p:nvSpPr>
            <p:spPr>
              <a:xfrm>
                <a:off x="5811335"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40" name="任意多边形: 形状 1139"/>
              <p:cNvSpPr/>
              <p:nvPr>
                <p:custDataLst>
                  <p:tags r:id="rId619"/>
                </p:custDataLst>
              </p:nvPr>
            </p:nvSpPr>
            <p:spPr>
              <a:xfrm>
                <a:off x="5811335"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41" name="任意多边形: 形状 1140"/>
              <p:cNvSpPr/>
              <p:nvPr>
                <p:custDataLst>
                  <p:tags r:id="rId620"/>
                </p:custDataLst>
              </p:nvPr>
            </p:nvSpPr>
            <p:spPr>
              <a:xfrm>
                <a:off x="5811335"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42" name="任意多边形: 形状 1141"/>
              <p:cNvSpPr/>
              <p:nvPr>
                <p:custDataLst>
                  <p:tags r:id="rId621"/>
                </p:custDataLst>
              </p:nvPr>
            </p:nvSpPr>
            <p:spPr>
              <a:xfrm>
                <a:off x="5811335"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43" name="任意多边形: 形状 1142"/>
              <p:cNvSpPr/>
              <p:nvPr>
                <p:custDataLst>
                  <p:tags r:id="rId622"/>
                </p:custDataLst>
              </p:nvPr>
            </p:nvSpPr>
            <p:spPr>
              <a:xfrm>
                <a:off x="5811335"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44" name="任意多边形: 形状 1143"/>
              <p:cNvSpPr/>
              <p:nvPr>
                <p:custDataLst>
                  <p:tags r:id="rId623"/>
                </p:custDataLst>
              </p:nvPr>
            </p:nvSpPr>
            <p:spPr>
              <a:xfrm>
                <a:off x="5811335"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45" name="任意多边形: 形状 1144"/>
              <p:cNvSpPr/>
              <p:nvPr>
                <p:custDataLst>
                  <p:tags r:id="rId624"/>
                </p:custDataLst>
              </p:nvPr>
            </p:nvSpPr>
            <p:spPr>
              <a:xfrm>
                <a:off x="5811335"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46" name="任意多边形: 形状 1145"/>
              <p:cNvSpPr/>
              <p:nvPr>
                <p:custDataLst>
                  <p:tags r:id="rId625"/>
                </p:custDataLst>
              </p:nvPr>
            </p:nvSpPr>
            <p:spPr>
              <a:xfrm>
                <a:off x="5811335"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47" name="任意多边形: 形状 1146"/>
              <p:cNvSpPr/>
              <p:nvPr>
                <p:custDataLst>
                  <p:tags r:id="rId626"/>
                </p:custDataLst>
              </p:nvPr>
            </p:nvSpPr>
            <p:spPr>
              <a:xfrm>
                <a:off x="5811335"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48" name="任意多边形: 形状 1147"/>
              <p:cNvSpPr/>
              <p:nvPr>
                <p:custDataLst>
                  <p:tags r:id="rId627"/>
                </p:custDataLst>
              </p:nvPr>
            </p:nvSpPr>
            <p:spPr>
              <a:xfrm>
                <a:off x="5811335"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49" name="任意多边形: 形状 1148"/>
              <p:cNvSpPr/>
              <p:nvPr>
                <p:custDataLst>
                  <p:tags r:id="rId628"/>
                </p:custDataLst>
              </p:nvPr>
            </p:nvSpPr>
            <p:spPr>
              <a:xfrm>
                <a:off x="5811335"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50" name="任意多边形: 形状 1149"/>
              <p:cNvSpPr/>
              <p:nvPr>
                <p:custDataLst>
                  <p:tags r:id="rId629"/>
                </p:custDataLst>
              </p:nvPr>
            </p:nvSpPr>
            <p:spPr>
              <a:xfrm>
                <a:off x="5811335"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51" name="任意多边形: 形状 1150"/>
              <p:cNvSpPr/>
              <p:nvPr>
                <p:custDataLst>
                  <p:tags r:id="rId630"/>
                </p:custDataLst>
              </p:nvPr>
            </p:nvSpPr>
            <p:spPr>
              <a:xfrm>
                <a:off x="5811335"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52" name="任意多边形: 形状 1151"/>
              <p:cNvSpPr/>
              <p:nvPr>
                <p:custDataLst>
                  <p:tags r:id="rId631"/>
                </p:custDataLst>
              </p:nvPr>
            </p:nvSpPr>
            <p:spPr>
              <a:xfrm>
                <a:off x="5727292"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53" name="任意多边形: 形状 1152"/>
              <p:cNvSpPr/>
              <p:nvPr>
                <p:custDataLst>
                  <p:tags r:id="rId632"/>
                </p:custDataLst>
              </p:nvPr>
            </p:nvSpPr>
            <p:spPr>
              <a:xfrm>
                <a:off x="5727292"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54" name="任意多边形: 形状 1153"/>
              <p:cNvSpPr/>
              <p:nvPr>
                <p:custDataLst>
                  <p:tags r:id="rId633"/>
                </p:custDataLst>
              </p:nvPr>
            </p:nvSpPr>
            <p:spPr>
              <a:xfrm>
                <a:off x="5727292"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55" name="任意多边形: 形状 1154"/>
              <p:cNvSpPr/>
              <p:nvPr>
                <p:custDataLst>
                  <p:tags r:id="rId634"/>
                </p:custDataLst>
              </p:nvPr>
            </p:nvSpPr>
            <p:spPr>
              <a:xfrm>
                <a:off x="5727292"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56" name="任意多边形: 形状 1155"/>
              <p:cNvSpPr/>
              <p:nvPr>
                <p:custDataLst>
                  <p:tags r:id="rId635"/>
                </p:custDataLst>
              </p:nvPr>
            </p:nvSpPr>
            <p:spPr>
              <a:xfrm>
                <a:off x="5727292"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57" name="任意多边形: 形状 1156"/>
              <p:cNvSpPr/>
              <p:nvPr>
                <p:custDataLst>
                  <p:tags r:id="rId636"/>
                </p:custDataLst>
              </p:nvPr>
            </p:nvSpPr>
            <p:spPr>
              <a:xfrm>
                <a:off x="5727292"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58" name="任意多边形: 形状 1157"/>
              <p:cNvSpPr/>
              <p:nvPr>
                <p:custDataLst>
                  <p:tags r:id="rId637"/>
                </p:custDataLst>
              </p:nvPr>
            </p:nvSpPr>
            <p:spPr>
              <a:xfrm>
                <a:off x="5727292"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59" name="任意多边形: 形状 1158"/>
              <p:cNvSpPr/>
              <p:nvPr>
                <p:custDataLst>
                  <p:tags r:id="rId638"/>
                </p:custDataLst>
              </p:nvPr>
            </p:nvSpPr>
            <p:spPr>
              <a:xfrm>
                <a:off x="5727292"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60" name="任意多边形: 形状 1159"/>
              <p:cNvSpPr/>
              <p:nvPr>
                <p:custDataLst>
                  <p:tags r:id="rId639"/>
                </p:custDataLst>
              </p:nvPr>
            </p:nvSpPr>
            <p:spPr>
              <a:xfrm>
                <a:off x="5727292"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61" name="任意多边形: 形状 1160"/>
              <p:cNvSpPr/>
              <p:nvPr>
                <p:custDataLst>
                  <p:tags r:id="rId640"/>
                </p:custDataLst>
              </p:nvPr>
            </p:nvSpPr>
            <p:spPr>
              <a:xfrm>
                <a:off x="5727292"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62" name="任意多边形: 形状 1161"/>
              <p:cNvSpPr/>
              <p:nvPr>
                <p:custDataLst>
                  <p:tags r:id="rId641"/>
                </p:custDataLst>
              </p:nvPr>
            </p:nvSpPr>
            <p:spPr>
              <a:xfrm>
                <a:off x="5727292"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63" name="任意多边形: 形状 1162"/>
              <p:cNvSpPr/>
              <p:nvPr>
                <p:custDataLst>
                  <p:tags r:id="rId642"/>
                </p:custDataLst>
              </p:nvPr>
            </p:nvSpPr>
            <p:spPr>
              <a:xfrm>
                <a:off x="5727292"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64" name="任意多边形: 形状 1163"/>
              <p:cNvSpPr/>
              <p:nvPr>
                <p:custDataLst>
                  <p:tags r:id="rId643"/>
                </p:custDataLst>
              </p:nvPr>
            </p:nvSpPr>
            <p:spPr>
              <a:xfrm>
                <a:off x="5727292"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65" name="任意多边形: 形状 1164"/>
              <p:cNvSpPr/>
              <p:nvPr>
                <p:custDataLst>
                  <p:tags r:id="rId644"/>
                </p:custDataLst>
              </p:nvPr>
            </p:nvSpPr>
            <p:spPr>
              <a:xfrm>
                <a:off x="5727292"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66" name="任意多边形: 形状 1165"/>
              <p:cNvSpPr/>
              <p:nvPr>
                <p:custDataLst>
                  <p:tags r:id="rId645"/>
                </p:custDataLst>
              </p:nvPr>
            </p:nvSpPr>
            <p:spPr>
              <a:xfrm>
                <a:off x="5727292"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67" name="任意多边形: 形状 1166"/>
              <p:cNvSpPr/>
              <p:nvPr>
                <p:custDataLst>
                  <p:tags r:id="rId646"/>
                </p:custDataLst>
              </p:nvPr>
            </p:nvSpPr>
            <p:spPr>
              <a:xfrm>
                <a:off x="5727292"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68" name="任意多边形: 形状 1167"/>
              <p:cNvSpPr/>
              <p:nvPr>
                <p:custDataLst>
                  <p:tags r:id="rId647"/>
                </p:custDataLst>
              </p:nvPr>
            </p:nvSpPr>
            <p:spPr>
              <a:xfrm>
                <a:off x="5727292"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69" name="任意多边形: 形状 1168"/>
              <p:cNvSpPr/>
              <p:nvPr>
                <p:custDataLst>
                  <p:tags r:id="rId648"/>
                </p:custDataLst>
              </p:nvPr>
            </p:nvSpPr>
            <p:spPr>
              <a:xfrm>
                <a:off x="5727292"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70" name="任意多边形: 形状 1169"/>
              <p:cNvSpPr/>
              <p:nvPr>
                <p:custDataLst>
                  <p:tags r:id="rId649"/>
                </p:custDataLst>
              </p:nvPr>
            </p:nvSpPr>
            <p:spPr>
              <a:xfrm>
                <a:off x="5727292"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71" name="任意多边形: 形状 1170"/>
              <p:cNvSpPr/>
              <p:nvPr>
                <p:custDataLst>
                  <p:tags r:id="rId650"/>
                </p:custDataLst>
              </p:nvPr>
            </p:nvSpPr>
            <p:spPr>
              <a:xfrm>
                <a:off x="5727292"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72" name="任意多边形: 形状 1171"/>
              <p:cNvSpPr/>
              <p:nvPr>
                <p:custDataLst>
                  <p:tags r:id="rId651"/>
                </p:custDataLst>
              </p:nvPr>
            </p:nvSpPr>
            <p:spPr>
              <a:xfrm>
                <a:off x="5727292"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73" name="任意多边形: 形状 1172"/>
              <p:cNvSpPr/>
              <p:nvPr>
                <p:custDataLst>
                  <p:tags r:id="rId652"/>
                </p:custDataLst>
              </p:nvPr>
            </p:nvSpPr>
            <p:spPr>
              <a:xfrm>
                <a:off x="5727292"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74" name="任意多边形: 形状 1173"/>
              <p:cNvSpPr/>
              <p:nvPr>
                <p:custDataLst>
                  <p:tags r:id="rId653"/>
                </p:custDataLst>
              </p:nvPr>
            </p:nvSpPr>
            <p:spPr>
              <a:xfrm>
                <a:off x="5727292"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75" name="任意多边形: 形状 1174"/>
              <p:cNvSpPr/>
              <p:nvPr>
                <p:custDataLst>
                  <p:tags r:id="rId654"/>
                </p:custDataLst>
              </p:nvPr>
            </p:nvSpPr>
            <p:spPr>
              <a:xfrm>
                <a:off x="5642344"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76" name="任意多边形: 形状 1175"/>
              <p:cNvSpPr/>
              <p:nvPr>
                <p:custDataLst>
                  <p:tags r:id="rId655"/>
                </p:custDataLst>
              </p:nvPr>
            </p:nvSpPr>
            <p:spPr>
              <a:xfrm>
                <a:off x="5642344"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77" name="任意多边形: 形状 1176"/>
              <p:cNvSpPr/>
              <p:nvPr>
                <p:custDataLst>
                  <p:tags r:id="rId656"/>
                </p:custDataLst>
              </p:nvPr>
            </p:nvSpPr>
            <p:spPr>
              <a:xfrm>
                <a:off x="5642344"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78" name="任意多边形: 形状 1177"/>
              <p:cNvSpPr/>
              <p:nvPr>
                <p:custDataLst>
                  <p:tags r:id="rId657"/>
                </p:custDataLst>
              </p:nvPr>
            </p:nvSpPr>
            <p:spPr>
              <a:xfrm>
                <a:off x="5642344"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79" name="任意多边形: 形状 1178"/>
              <p:cNvSpPr/>
              <p:nvPr>
                <p:custDataLst>
                  <p:tags r:id="rId658"/>
                </p:custDataLst>
              </p:nvPr>
            </p:nvSpPr>
            <p:spPr>
              <a:xfrm>
                <a:off x="5642344"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80" name="任意多边形: 形状 1179"/>
              <p:cNvSpPr/>
              <p:nvPr>
                <p:custDataLst>
                  <p:tags r:id="rId659"/>
                </p:custDataLst>
              </p:nvPr>
            </p:nvSpPr>
            <p:spPr>
              <a:xfrm>
                <a:off x="5642344"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81" name="任意多边形: 形状 1180"/>
              <p:cNvSpPr/>
              <p:nvPr>
                <p:custDataLst>
                  <p:tags r:id="rId660"/>
                </p:custDataLst>
              </p:nvPr>
            </p:nvSpPr>
            <p:spPr>
              <a:xfrm>
                <a:off x="5642344"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82" name="任意多边形: 形状 1181"/>
              <p:cNvSpPr/>
              <p:nvPr>
                <p:custDataLst>
                  <p:tags r:id="rId661"/>
                </p:custDataLst>
              </p:nvPr>
            </p:nvSpPr>
            <p:spPr>
              <a:xfrm>
                <a:off x="5642344"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83" name="任意多边形: 形状 1182"/>
              <p:cNvSpPr/>
              <p:nvPr>
                <p:custDataLst>
                  <p:tags r:id="rId662"/>
                </p:custDataLst>
              </p:nvPr>
            </p:nvSpPr>
            <p:spPr>
              <a:xfrm>
                <a:off x="5642344"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84" name="任意多边形: 形状 1183"/>
              <p:cNvSpPr/>
              <p:nvPr>
                <p:custDataLst>
                  <p:tags r:id="rId663"/>
                </p:custDataLst>
              </p:nvPr>
            </p:nvSpPr>
            <p:spPr>
              <a:xfrm>
                <a:off x="5642344"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85" name="任意多边形: 形状 1184"/>
              <p:cNvSpPr/>
              <p:nvPr>
                <p:custDataLst>
                  <p:tags r:id="rId664"/>
                </p:custDataLst>
              </p:nvPr>
            </p:nvSpPr>
            <p:spPr>
              <a:xfrm>
                <a:off x="5642344"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86" name="任意多边形: 形状 1185"/>
              <p:cNvSpPr/>
              <p:nvPr>
                <p:custDataLst>
                  <p:tags r:id="rId665"/>
                </p:custDataLst>
              </p:nvPr>
            </p:nvSpPr>
            <p:spPr>
              <a:xfrm>
                <a:off x="5642344"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87" name="任意多边形: 形状 1186"/>
              <p:cNvSpPr/>
              <p:nvPr>
                <p:custDataLst>
                  <p:tags r:id="rId666"/>
                </p:custDataLst>
              </p:nvPr>
            </p:nvSpPr>
            <p:spPr>
              <a:xfrm>
                <a:off x="5642344"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88" name="任意多边形: 形状 1187"/>
              <p:cNvSpPr/>
              <p:nvPr>
                <p:custDataLst>
                  <p:tags r:id="rId667"/>
                </p:custDataLst>
              </p:nvPr>
            </p:nvSpPr>
            <p:spPr>
              <a:xfrm>
                <a:off x="5642344"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89" name="任意多边形: 形状 1188"/>
              <p:cNvSpPr/>
              <p:nvPr>
                <p:custDataLst>
                  <p:tags r:id="rId668"/>
                </p:custDataLst>
              </p:nvPr>
            </p:nvSpPr>
            <p:spPr>
              <a:xfrm>
                <a:off x="5642344"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90" name="任意多边形: 形状 1189"/>
              <p:cNvSpPr/>
              <p:nvPr>
                <p:custDataLst>
                  <p:tags r:id="rId669"/>
                </p:custDataLst>
              </p:nvPr>
            </p:nvSpPr>
            <p:spPr>
              <a:xfrm>
                <a:off x="5642344"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91" name="任意多边形: 形状 1190"/>
              <p:cNvSpPr/>
              <p:nvPr>
                <p:custDataLst>
                  <p:tags r:id="rId670"/>
                </p:custDataLst>
              </p:nvPr>
            </p:nvSpPr>
            <p:spPr>
              <a:xfrm>
                <a:off x="5642344"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92" name="任意多边形: 形状 1191"/>
              <p:cNvSpPr/>
              <p:nvPr>
                <p:custDataLst>
                  <p:tags r:id="rId671"/>
                </p:custDataLst>
              </p:nvPr>
            </p:nvSpPr>
            <p:spPr>
              <a:xfrm>
                <a:off x="5642344"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93" name="任意多边形: 形状 1192"/>
              <p:cNvSpPr/>
              <p:nvPr>
                <p:custDataLst>
                  <p:tags r:id="rId672"/>
                </p:custDataLst>
              </p:nvPr>
            </p:nvSpPr>
            <p:spPr>
              <a:xfrm>
                <a:off x="5642344"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94" name="任意多边形: 形状 1193"/>
              <p:cNvSpPr/>
              <p:nvPr>
                <p:custDataLst>
                  <p:tags r:id="rId673"/>
                </p:custDataLst>
              </p:nvPr>
            </p:nvSpPr>
            <p:spPr>
              <a:xfrm>
                <a:off x="5642344"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95" name="任意多边形: 形状 1194"/>
              <p:cNvSpPr/>
              <p:nvPr>
                <p:custDataLst>
                  <p:tags r:id="rId674"/>
                </p:custDataLst>
              </p:nvPr>
            </p:nvSpPr>
            <p:spPr>
              <a:xfrm>
                <a:off x="5642344"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96" name="任意多边形: 形状 1195"/>
              <p:cNvSpPr/>
              <p:nvPr>
                <p:custDataLst>
                  <p:tags r:id="rId675"/>
                </p:custDataLst>
              </p:nvPr>
            </p:nvSpPr>
            <p:spPr>
              <a:xfrm>
                <a:off x="5642344"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97" name="任意多边形: 形状 1196"/>
              <p:cNvSpPr/>
              <p:nvPr>
                <p:custDataLst>
                  <p:tags r:id="rId676"/>
                </p:custDataLst>
              </p:nvPr>
            </p:nvSpPr>
            <p:spPr>
              <a:xfrm>
                <a:off x="5642344"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98" name="任意多边形: 形状 1197"/>
              <p:cNvSpPr/>
              <p:nvPr>
                <p:custDataLst>
                  <p:tags r:id="rId677"/>
                </p:custDataLst>
              </p:nvPr>
            </p:nvSpPr>
            <p:spPr>
              <a:xfrm>
                <a:off x="5558301"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99" name="任意多边形: 形状 1198"/>
              <p:cNvSpPr/>
              <p:nvPr>
                <p:custDataLst>
                  <p:tags r:id="rId678"/>
                </p:custDataLst>
              </p:nvPr>
            </p:nvSpPr>
            <p:spPr>
              <a:xfrm>
                <a:off x="5558301"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00" name="任意多边形: 形状 1199"/>
              <p:cNvSpPr/>
              <p:nvPr>
                <p:custDataLst>
                  <p:tags r:id="rId679"/>
                </p:custDataLst>
              </p:nvPr>
            </p:nvSpPr>
            <p:spPr>
              <a:xfrm>
                <a:off x="5558301"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01" name="任意多边形: 形状 1200"/>
              <p:cNvSpPr/>
              <p:nvPr>
                <p:custDataLst>
                  <p:tags r:id="rId680"/>
                </p:custDataLst>
              </p:nvPr>
            </p:nvSpPr>
            <p:spPr>
              <a:xfrm>
                <a:off x="5558301"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02" name="任意多边形: 形状 1201"/>
              <p:cNvSpPr/>
              <p:nvPr>
                <p:custDataLst>
                  <p:tags r:id="rId681"/>
                </p:custDataLst>
              </p:nvPr>
            </p:nvSpPr>
            <p:spPr>
              <a:xfrm>
                <a:off x="5558301"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03" name="任意多边形: 形状 1202"/>
              <p:cNvSpPr/>
              <p:nvPr>
                <p:custDataLst>
                  <p:tags r:id="rId682"/>
                </p:custDataLst>
              </p:nvPr>
            </p:nvSpPr>
            <p:spPr>
              <a:xfrm>
                <a:off x="5558301"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04" name="任意多边形: 形状 1203"/>
              <p:cNvSpPr/>
              <p:nvPr>
                <p:custDataLst>
                  <p:tags r:id="rId683"/>
                </p:custDataLst>
              </p:nvPr>
            </p:nvSpPr>
            <p:spPr>
              <a:xfrm>
                <a:off x="5558301"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05" name="任意多边形: 形状 1204"/>
              <p:cNvSpPr/>
              <p:nvPr>
                <p:custDataLst>
                  <p:tags r:id="rId684"/>
                </p:custDataLst>
              </p:nvPr>
            </p:nvSpPr>
            <p:spPr>
              <a:xfrm>
                <a:off x="5558301"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06" name="任意多边形: 形状 1205"/>
              <p:cNvSpPr/>
              <p:nvPr>
                <p:custDataLst>
                  <p:tags r:id="rId685"/>
                </p:custDataLst>
              </p:nvPr>
            </p:nvSpPr>
            <p:spPr>
              <a:xfrm>
                <a:off x="5558301"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07" name="任意多边形: 形状 1206"/>
              <p:cNvSpPr/>
              <p:nvPr>
                <p:custDataLst>
                  <p:tags r:id="rId686"/>
                </p:custDataLst>
              </p:nvPr>
            </p:nvSpPr>
            <p:spPr>
              <a:xfrm>
                <a:off x="5558301"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08" name="任意多边形: 形状 1207"/>
              <p:cNvSpPr/>
              <p:nvPr>
                <p:custDataLst>
                  <p:tags r:id="rId687"/>
                </p:custDataLst>
              </p:nvPr>
            </p:nvSpPr>
            <p:spPr>
              <a:xfrm>
                <a:off x="5558301"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09" name="任意多边形: 形状 1208"/>
              <p:cNvSpPr/>
              <p:nvPr>
                <p:custDataLst>
                  <p:tags r:id="rId688"/>
                </p:custDataLst>
              </p:nvPr>
            </p:nvSpPr>
            <p:spPr>
              <a:xfrm>
                <a:off x="5558301"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10" name="任意多边形: 形状 1209"/>
              <p:cNvSpPr/>
              <p:nvPr>
                <p:custDataLst>
                  <p:tags r:id="rId689"/>
                </p:custDataLst>
              </p:nvPr>
            </p:nvSpPr>
            <p:spPr>
              <a:xfrm>
                <a:off x="5558301"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11" name="任意多边形: 形状 1210"/>
              <p:cNvSpPr/>
              <p:nvPr>
                <p:custDataLst>
                  <p:tags r:id="rId690"/>
                </p:custDataLst>
              </p:nvPr>
            </p:nvSpPr>
            <p:spPr>
              <a:xfrm>
                <a:off x="5558301"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12" name="任意多边形: 形状 1211"/>
              <p:cNvSpPr/>
              <p:nvPr>
                <p:custDataLst>
                  <p:tags r:id="rId691"/>
                </p:custDataLst>
              </p:nvPr>
            </p:nvSpPr>
            <p:spPr>
              <a:xfrm>
                <a:off x="5558301"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13" name="任意多边形: 形状 1212"/>
              <p:cNvSpPr/>
              <p:nvPr>
                <p:custDataLst>
                  <p:tags r:id="rId692"/>
                </p:custDataLst>
              </p:nvPr>
            </p:nvSpPr>
            <p:spPr>
              <a:xfrm>
                <a:off x="5558301"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14" name="任意多边形: 形状 1213"/>
              <p:cNvSpPr/>
              <p:nvPr>
                <p:custDataLst>
                  <p:tags r:id="rId693"/>
                </p:custDataLst>
              </p:nvPr>
            </p:nvSpPr>
            <p:spPr>
              <a:xfrm>
                <a:off x="5558301"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15" name="任意多边形: 形状 1214"/>
              <p:cNvSpPr/>
              <p:nvPr>
                <p:custDataLst>
                  <p:tags r:id="rId694"/>
                </p:custDataLst>
              </p:nvPr>
            </p:nvSpPr>
            <p:spPr>
              <a:xfrm>
                <a:off x="5558301"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16" name="任意多边形: 形状 1215"/>
              <p:cNvSpPr/>
              <p:nvPr>
                <p:custDataLst>
                  <p:tags r:id="rId695"/>
                </p:custDataLst>
              </p:nvPr>
            </p:nvSpPr>
            <p:spPr>
              <a:xfrm>
                <a:off x="5558301"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17" name="任意多边形: 形状 1216"/>
              <p:cNvSpPr/>
              <p:nvPr>
                <p:custDataLst>
                  <p:tags r:id="rId696"/>
                </p:custDataLst>
              </p:nvPr>
            </p:nvSpPr>
            <p:spPr>
              <a:xfrm>
                <a:off x="5558301"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18" name="任意多边形: 形状 1217"/>
              <p:cNvSpPr/>
              <p:nvPr>
                <p:custDataLst>
                  <p:tags r:id="rId697"/>
                </p:custDataLst>
              </p:nvPr>
            </p:nvSpPr>
            <p:spPr>
              <a:xfrm>
                <a:off x="5558301"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19" name="任意多边形: 形状 1218"/>
              <p:cNvSpPr/>
              <p:nvPr>
                <p:custDataLst>
                  <p:tags r:id="rId698"/>
                </p:custDataLst>
              </p:nvPr>
            </p:nvSpPr>
            <p:spPr>
              <a:xfrm>
                <a:off x="5558301"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20" name="任意多边形: 形状 1219"/>
              <p:cNvSpPr/>
              <p:nvPr>
                <p:custDataLst>
                  <p:tags r:id="rId699"/>
                </p:custDataLst>
              </p:nvPr>
            </p:nvSpPr>
            <p:spPr>
              <a:xfrm>
                <a:off x="5558301"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21" name="任意多边形: 形状 1220"/>
              <p:cNvSpPr/>
              <p:nvPr>
                <p:custDataLst>
                  <p:tags r:id="rId700"/>
                </p:custDataLst>
              </p:nvPr>
            </p:nvSpPr>
            <p:spPr>
              <a:xfrm>
                <a:off x="5474257"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22" name="任意多边形: 形状 1221"/>
              <p:cNvSpPr/>
              <p:nvPr>
                <p:custDataLst>
                  <p:tags r:id="rId701"/>
                </p:custDataLst>
              </p:nvPr>
            </p:nvSpPr>
            <p:spPr>
              <a:xfrm>
                <a:off x="5474257"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23" name="任意多边形: 形状 1222"/>
              <p:cNvSpPr/>
              <p:nvPr>
                <p:custDataLst>
                  <p:tags r:id="rId702"/>
                </p:custDataLst>
              </p:nvPr>
            </p:nvSpPr>
            <p:spPr>
              <a:xfrm>
                <a:off x="5474257"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24" name="任意多边形: 形状 1223"/>
              <p:cNvSpPr/>
              <p:nvPr>
                <p:custDataLst>
                  <p:tags r:id="rId703"/>
                </p:custDataLst>
              </p:nvPr>
            </p:nvSpPr>
            <p:spPr>
              <a:xfrm>
                <a:off x="5474257"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25" name="任意多边形: 形状 1224"/>
              <p:cNvSpPr/>
              <p:nvPr>
                <p:custDataLst>
                  <p:tags r:id="rId704"/>
                </p:custDataLst>
              </p:nvPr>
            </p:nvSpPr>
            <p:spPr>
              <a:xfrm>
                <a:off x="5474257"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26" name="任意多边形: 形状 1225"/>
              <p:cNvSpPr/>
              <p:nvPr>
                <p:custDataLst>
                  <p:tags r:id="rId705"/>
                </p:custDataLst>
              </p:nvPr>
            </p:nvSpPr>
            <p:spPr>
              <a:xfrm>
                <a:off x="5474257"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27" name="任意多边形: 形状 1226"/>
              <p:cNvSpPr/>
              <p:nvPr>
                <p:custDataLst>
                  <p:tags r:id="rId706"/>
                </p:custDataLst>
              </p:nvPr>
            </p:nvSpPr>
            <p:spPr>
              <a:xfrm>
                <a:off x="5474257"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28" name="任意多边形: 形状 1227"/>
              <p:cNvSpPr/>
              <p:nvPr>
                <p:custDataLst>
                  <p:tags r:id="rId707"/>
                </p:custDataLst>
              </p:nvPr>
            </p:nvSpPr>
            <p:spPr>
              <a:xfrm>
                <a:off x="5474257"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29" name="任意多边形: 形状 1228"/>
              <p:cNvSpPr/>
              <p:nvPr>
                <p:custDataLst>
                  <p:tags r:id="rId708"/>
                </p:custDataLst>
              </p:nvPr>
            </p:nvSpPr>
            <p:spPr>
              <a:xfrm>
                <a:off x="5474257"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30" name="任意多边形: 形状 1229"/>
              <p:cNvSpPr/>
              <p:nvPr>
                <p:custDataLst>
                  <p:tags r:id="rId709"/>
                </p:custDataLst>
              </p:nvPr>
            </p:nvSpPr>
            <p:spPr>
              <a:xfrm>
                <a:off x="5474257"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31" name="任意多边形: 形状 1230"/>
              <p:cNvSpPr/>
              <p:nvPr>
                <p:custDataLst>
                  <p:tags r:id="rId710"/>
                </p:custDataLst>
              </p:nvPr>
            </p:nvSpPr>
            <p:spPr>
              <a:xfrm>
                <a:off x="5474257"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32" name="任意多边形: 形状 1231"/>
              <p:cNvSpPr/>
              <p:nvPr>
                <p:custDataLst>
                  <p:tags r:id="rId711"/>
                </p:custDataLst>
              </p:nvPr>
            </p:nvSpPr>
            <p:spPr>
              <a:xfrm>
                <a:off x="5474257"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33" name="任意多边形: 形状 1232"/>
              <p:cNvSpPr/>
              <p:nvPr>
                <p:custDataLst>
                  <p:tags r:id="rId712"/>
                </p:custDataLst>
              </p:nvPr>
            </p:nvSpPr>
            <p:spPr>
              <a:xfrm>
                <a:off x="5474257"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34" name="任意多边形: 形状 1233"/>
              <p:cNvSpPr/>
              <p:nvPr>
                <p:custDataLst>
                  <p:tags r:id="rId713"/>
                </p:custDataLst>
              </p:nvPr>
            </p:nvSpPr>
            <p:spPr>
              <a:xfrm>
                <a:off x="5474257"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35" name="任意多边形: 形状 1234"/>
              <p:cNvSpPr/>
              <p:nvPr>
                <p:custDataLst>
                  <p:tags r:id="rId714"/>
                </p:custDataLst>
              </p:nvPr>
            </p:nvSpPr>
            <p:spPr>
              <a:xfrm>
                <a:off x="5474257"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36" name="任意多边形: 形状 1235"/>
              <p:cNvSpPr/>
              <p:nvPr>
                <p:custDataLst>
                  <p:tags r:id="rId715"/>
                </p:custDataLst>
              </p:nvPr>
            </p:nvSpPr>
            <p:spPr>
              <a:xfrm>
                <a:off x="5474257"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37" name="任意多边形: 形状 1236"/>
              <p:cNvSpPr/>
              <p:nvPr>
                <p:custDataLst>
                  <p:tags r:id="rId716"/>
                </p:custDataLst>
              </p:nvPr>
            </p:nvSpPr>
            <p:spPr>
              <a:xfrm>
                <a:off x="5474257"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38" name="任意多边形: 形状 1237"/>
              <p:cNvSpPr/>
              <p:nvPr>
                <p:custDataLst>
                  <p:tags r:id="rId717"/>
                </p:custDataLst>
              </p:nvPr>
            </p:nvSpPr>
            <p:spPr>
              <a:xfrm>
                <a:off x="5474257"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39" name="任意多边形: 形状 1238"/>
              <p:cNvSpPr/>
              <p:nvPr>
                <p:custDataLst>
                  <p:tags r:id="rId718"/>
                </p:custDataLst>
              </p:nvPr>
            </p:nvSpPr>
            <p:spPr>
              <a:xfrm>
                <a:off x="5474257"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40" name="任意多边形: 形状 1239"/>
              <p:cNvSpPr/>
              <p:nvPr>
                <p:custDataLst>
                  <p:tags r:id="rId719"/>
                </p:custDataLst>
              </p:nvPr>
            </p:nvSpPr>
            <p:spPr>
              <a:xfrm>
                <a:off x="5474257"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41" name="任意多边形: 形状 1240"/>
              <p:cNvSpPr/>
              <p:nvPr>
                <p:custDataLst>
                  <p:tags r:id="rId720"/>
                </p:custDataLst>
              </p:nvPr>
            </p:nvSpPr>
            <p:spPr>
              <a:xfrm>
                <a:off x="5474257"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42" name="任意多边形: 形状 1241"/>
              <p:cNvSpPr/>
              <p:nvPr>
                <p:custDataLst>
                  <p:tags r:id="rId721"/>
                </p:custDataLst>
              </p:nvPr>
            </p:nvSpPr>
            <p:spPr>
              <a:xfrm>
                <a:off x="5474257"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43" name="任意多边形: 形状 1242"/>
              <p:cNvSpPr/>
              <p:nvPr>
                <p:custDataLst>
                  <p:tags r:id="rId722"/>
                </p:custDataLst>
              </p:nvPr>
            </p:nvSpPr>
            <p:spPr>
              <a:xfrm>
                <a:off x="5474257"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44" name="任意多边形: 形状 1243"/>
              <p:cNvSpPr/>
              <p:nvPr>
                <p:custDataLst>
                  <p:tags r:id="rId723"/>
                </p:custDataLst>
              </p:nvPr>
            </p:nvSpPr>
            <p:spPr>
              <a:xfrm>
                <a:off x="5389310"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45" name="任意多边形: 形状 1244"/>
              <p:cNvSpPr/>
              <p:nvPr>
                <p:custDataLst>
                  <p:tags r:id="rId724"/>
                </p:custDataLst>
              </p:nvPr>
            </p:nvSpPr>
            <p:spPr>
              <a:xfrm>
                <a:off x="5389310"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46" name="任意多边形: 形状 1245"/>
              <p:cNvSpPr/>
              <p:nvPr>
                <p:custDataLst>
                  <p:tags r:id="rId725"/>
                </p:custDataLst>
              </p:nvPr>
            </p:nvSpPr>
            <p:spPr>
              <a:xfrm>
                <a:off x="5389310"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47" name="任意多边形: 形状 1246"/>
              <p:cNvSpPr/>
              <p:nvPr>
                <p:custDataLst>
                  <p:tags r:id="rId726"/>
                </p:custDataLst>
              </p:nvPr>
            </p:nvSpPr>
            <p:spPr>
              <a:xfrm>
                <a:off x="5389310"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48" name="任意多边形: 形状 1247"/>
              <p:cNvSpPr/>
              <p:nvPr>
                <p:custDataLst>
                  <p:tags r:id="rId727"/>
                </p:custDataLst>
              </p:nvPr>
            </p:nvSpPr>
            <p:spPr>
              <a:xfrm>
                <a:off x="5389310"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49" name="任意多边形: 形状 1248"/>
              <p:cNvSpPr/>
              <p:nvPr>
                <p:custDataLst>
                  <p:tags r:id="rId728"/>
                </p:custDataLst>
              </p:nvPr>
            </p:nvSpPr>
            <p:spPr>
              <a:xfrm>
                <a:off x="5389310"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50" name="任意多边形: 形状 1249"/>
              <p:cNvSpPr/>
              <p:nvPr>
                <p:custDataLst>
                  <p:tags r:id="rId729"/>
                </p:custDataLst>
              </p:nvPr>
            </p:nvSpPr>
            <p:spPr>
              <a:xfrm>
                <a:off x="5389310"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51" name="任意多边形: 形状 1250"/>
              <p:cNvSpPr/>
              <p:nvPr>
                <p:custDataLst>
                  <p:tags r:id="rId730"/>
                </p:custDataLst>
              </p:nvPr>
            </p:nvSpPr>
            <p:spPr>
              <a:xfrm>
                <a:off x="5389310"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52" name="任意多边形: 形状 1251"/>
              <p:cNvSpPr/>
              <p:nvPr>
                <p:custDataLst>
                  <p:tags r:id="rId731"/>
                </p:custDataLst>
              </p:nvPr>
            </p:nvSpPr>
            <p:spPr>
              <a:xfrm>
                <a:off x="5389310"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53" name="任意多边形: 形状 1252"/>
              <p:cNvSpPr/>
              <p:nvPr>
                <p:custDataLst>
                  <p:tags r:id="rId732"/>
                </p:custDataLst>
              </p:nvPr>
            </p:nvSpPr>
            <p:spPr>
              <a:xfrm>
                <a:off x="5389310"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54" name="任意多边形: 形状 1253"/>
              <p:cNvSpPr/>
              <p:nvPr>
                <p:custDataLst>
                  <p:tags r:id="rId733"/>
                </p:custDataLst>
              </p:nvPr>
            </p:nvSpPr>
            <p:spPr>
              <a:xfrm>
                <a:off x="5389310"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55" name="任意多边形: 形状 1254"/>
              <p:cNvSpPr/>
              <p:nvPr>
                <p:custDataLst>
                  <p:tags r:id="rId734"/>
                </p:custDataLst>
              </p:nvPr>
            </p:nvSpPr>
            <p:spPr>
              <a:xfrm>
                <a:off x="5389310"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56" name="任意多边形: 形状 1255"/>
              <p:cNvSpPr/>
              <p:nvPr>
                <p:custDataLst>
                  <p:tags r:id="rId735"/>
                </p:custDataLst>
              </p:nvPr>
            </p:nvSpPr>
            <p:spPr>
              <a:xfrm>
                <a:off x="5389310"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57" name="任意多边形: 形状 1256"/>
              <p:cNvSpPr/>
              <p:nvPr>
                <p:custDataLst>
                  <p:tags r:id="rId736"/>
                </p:custDataLst>
              </p:nvPr>
            </p:nvSpPr>
            <p:spPr>
              <a:xfrm>
                <a:off x="5389310"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58" name="任意多边形: 形状 1257"/>
              <p:cNvSpPr/>
              <p:nvPr>
                <p:custDataLst>
                  <p:tags r:id="rId737"/>
                </p:custDataLst>
              </p:nvPr>
            </p:nvSpPr>
            <p:spPr>
              <a:xfrm>
                <a:off x="5389310"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59" name="任意多边形: 形状 1258"/>
              <p:cNvSpPr/>
              <p:nvPr>
                <p:custDataLst>
                  <p:tags r:id="rId738"/>
                </p:custDataLst>
              </p:nvPr>
            </p:nvSpPr>
            <p:spPr>
              <a:xfrm>
                <a:off x="5389310"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60" name="任意多边形: 形状 1259"/>
              <p:cNvSpPr/>
              <p:nvPr>
                <p:custDataLst>
                  <p:tags r:id="rId739"/>
                </p:custDataLst>
              </p:nvPr>
            </p:nvSpPr>
            <p:spPr>
              <a:xfrm>
                <a:off x="5389310"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61" name="任意多边形: 形状 1260"/>
              <p:cNvSpPr/>
              <p:nvPr>
                <p:custDataLst>
                  <p:tags r:id="rId740"/>
                </p:custDataLst>
              </p:nvPr>
            </p:nvSpPr>
            <p:spPr>
              <a:xfrm>
                <a:off x="5389310"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62" name="任意多边形: 形状 1261"/>
              <p:cNvSpPr/>
              <p:nvPr>
                <p:custDataLst>
                  <p:tags r:id="rId741"/>
                </p:custDataLst>
              </p:nvPr>
            </p:nvSpPr>
            <p:spPr>
              <a:xfrm>
                <a:off x="5389310"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63" name="任意多边形: 形状 1262"/>
              <p:cNvSpPr/>
              <p:nvPr>
                <p:custDataLst>
                  <p:tags r:id="rId742"/>
                </p:custDataLst>
              </p:nvPr>
            </p:nvSpPr>
            <p:spPr>
              <a:xfrm>
                <a:off x="5389310"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64" name="任意多边形: 形状 1263"/>
              <p:cNvSpPr/>
              <p:nvPr>
                <p:custDataLst>
                  <p:tags r:id="rId743"/>
                </p:custDataLst>
              </p:nvPr>
            </p:nvSpPr>
            <p:spPr>
              <a:xfrm>
                <a:off x="5389310"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65" name="任意多边形: 形状 1264"/>
              <p:cNvSpPr/>
              <p:nvPr>
                <p:custDataLst>
                  <p:tags r:id="rId744"/>
                </p:custDataLst>
              </p:nvPr>
            </p:nvSpPr>
            <p:spPr>
              <a:xfrm>
                <a:off x="5389310"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66" name="任意多边形: 形状 1265"/>
              <p:cNvSpPr/>
              <p:nvPr>
                <p:custDataLst>
                  <p:tags r:id="rId745"/>
                </p:custDataLst>
              </p:nvPr>
            </p:nvSpPr>
            <p:spPr>
              <a:xfrm>
                <a:off x="5389310"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67" name="任意多边形: 形状 1266"/>
              <p:cNvSpPr/>
              <p:nvPr>
                <p:custDataLst>
                  <p:tags r:id="rId746"/>
                </p:custDataLst>
              </p:nvPr>
            </p:nvSpPr>
            <p:spPr>
              <a:xfrm>
                <a:off x="5305266"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68" name="任意多边形: 形状 1267"/>
              <p:cNvSpPr/>
              <p:nvPr>
                <p:custDataLst>
                  <p:tags r:id="rId747"/>
                </p:custDataLst>
              </p:nvPr>
            </p:nvSpPr>
            <p:spPr>
              <a:xfrm>
                <a:off x="5305266"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69" name="任意多边形: 形状 1268"/>
              <p:cNvSpPr/>
              <p:nvPr>
                <p:custDataLst>
                  <p:tags r:id="rId748"/>
                </p:custDataLst>
              </p:nvPr>
            </p:nvSpPr>
            <p:spPr>
              <a:xfrm>
                <a:off x="5305266"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70" name="任意多边形: 形状 1269"/>
              <p:cNvSpPr/>
              <p:nvPr>
                <p:custDataLst>
                  <p:tags r:id="rId749"/>
                </p:custDataLst>
              </p:nvPr>
            </p:nvSpPr>
            <p:spPr>
              <a:xfrm>
                <a:off x="5305266"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71" name="任意多边形: 形状 1270"/>
              <p:cNvSpPr/>
              <p:nvPr>
                <p:custDataLst>
                  <p:tags r:id="rId750"/>
                </p:custDataLst>
              </p:nvPr>
            </p:nvSpPr>
            <p:spPr>
              <a:xfrm>
                <a:off x="5305266"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72" name="任意多边形: 形状 1271"/>
              <p:cNvSpPr/>
              <p:nvPr>
                <p:custDataLst>
                  <p:tags r:id="rId751"/>
                </p:custDataLst>
              </p:nvPr>
            </p:nvSpPr>
            <p:spPr>
              <a:xfrm>
                <a:off x="5305266"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73" name="任意多边形: 形状 1272"/>
              <p:cNvSpPr/>
              <p:nvPr>
                <p:custDataLst>
                  <p:tags r:id="rId752"/>
                </p:custDataLst>
              </p:nvPr>
            </p:nvSpPr>
            <p:spPr>
              <a:xfrm>
                <a:off x="5305266"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74" name="任意多边形: 形状 1273"/>
              <p:cNvSpPr/>
              <p:nvPr>
                <p:custDataLst>
                  <p:tags r:id="rId753"/>
                </p:custDataLst>
              </p:nvPr>
            </p:nvSpPr>
            <p:spPr>
              <a:xfrm>
                <a:off x="5305266"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75" name="任意多边形: 形状 1274"/>
              <p:cNvSpPr/>
              <p:nvPr>
                <p:custDataLst>
                  <p:tags r:id="rId754"/>
                </p:custDataLst>
              </p:nvPr>
            </p:nvSpPr>
            <p:spPr>
              <a:xfrm>
                <a:off x="5305266"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76" name="任意多边形: 形状 1275"/>
              <p:cNvSpPr/>
              <p:nvPr>
                <p:custDataLst>
                  <p:tags r:id="rId755"/>
                </p:custDataLst>
              </p:nvPr>
            </p:nvSpPr>
            <p:spPr>
              <a:xfrm>
                <a:off x="5305266"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77" name="任意多边形: 形状 1276"/>
              <p:cNvSpPr/>
              <p:nvPr>
                <p:custDataLst>
                  <p:tags r:id="rId756"/>
                </p:custDataLst>
              </p:nvPr>
            </p:nvSpPr>
            <p:spPr>
              <a:xfrm>
                <a:off x="5305266"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78" name="任意多边形: 形状 1277"/>
              <p:cNvSpPr/>
              <p:nvPr>
                <p:custDataLst>
                  <p:tags r:id="rId757"/>
                </p:custDataLst>
              </p:nvPr>
            </p:nvSpPr>
            <p:spPr>
              <a:xfrm>
                <a:off x="5305266"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79" name="任意多边形: 形状 1278"/>
              <p:cNvSpPr/>
              <p:nvPr>
                <p:custDataLst>
                  <p:tags r:id="rId758"/>
                </p:custDataLst>
              </p:nvPr>
            </p:nvSpPr>
            <p:spPr>
              <a:xfrm>
                <a:off x="5305266"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80" name="任意多边形: 形状 1279"/>
              <p:cNvSpPr/>
              <p:nvPr>
                <p:custDataLst>
                  <p:tags r:id="rId759"/>
                </p:custDataLst>
              </p:nvPr>
            </p:nvSpPr>
            <p:spPr>
              <a:xfrm>
                <a:off x="5305266"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81" name="任意多边形: 形状 1280"/>
              <p:cNvSpPr/>
              <p:nvPr>
                <p:custDataLst>
                  <p:tags r:id="rId760"/>
                </p:custDataLst>
              </p:nvPr>
            </p:nvSpPr>
            <p:spPr>
              <a:xfrm>
                <a:off x="5305266"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82" name="任意多边形: 形状 1281"/>
              <p:cNvSpPr/>
              <p:nvPr>
                <p:custDataLst>
                  <p:tags r:id="rId761"/>
                </p:custDataLst>
              </p:nvPr>
            </p:nvSpPr>
            <p:spPr>
              <a:xfrm>
                <a:off x="5305266"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83" name="任意多边形: 形状 1282"/>
              <p:cNvSpPr/>
              <p:nvPr>
                <p:custDataLst>
                  <p:tags r:id="rId762"/>
                </p:custDataLst>
              </p:nvPr>
            </p:nvSpPr>
            <p:spPr>
              <a:xfrm>
                <a:off x="5305266"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84" name="任意多边形: 形状 1283"/>
              <p:cNvSpPr/>
              <p:nvPr>
                <p:custDataLst>
                  <p:tags r:id="rId763"/>
                </p:custDataLst>
              </p:nvPr>
            </p:nvSpPr>
            <p:spPr>
              <a:xfrm>
                <a:off x="5305266"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85" name="任意多边形: 形状 1284"/>
              <p:cNvSpPr/>
              <p:nvPr>
                <p:custDataLst>
                  <p:tags r:id="rId764"/>
                </p:custDataLst>
              </p:nvPr>
            </p:nvSpPr>
            <p:spPr>
              <a:xfrm>
                <a:off x="5305266"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86" name="任意多边形: 形状 1285"/>
              <p:cNvSpPr/>
              <p:nvPr>
                <p:custDataLst>
                  <p:tags r:id="rId765"/>
                </p:custDataLst>
              </p:nvPr>
            </p:nvSpPr>
            <p:spPr>
              <a:xfrm>
                <a:off x="5305266"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87" name="任意多边形: 形状 1286"/>
              <p:cNvSpPr/>
              <p:nvPr>
                <p:custDataLst>
                  <p:tags r:id="rId766"/>
                </p:custDataLst>
              </p:nvPr>
            </p:nvSpPr>
            <p:spPr>
              <a:xfrm>
                <a:off x="5305266"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88" name="任意多边形: 形状 1287"/>
              <p:cNvSpPr/>
              <p:nvPr>
                <p:custDataLst>
                  <p:tags r:id="rId767"/>
                </p:custDataLst>
              </p:nvPr>
            </p:nvSpPr>
            <p:spPr>
              <a:xfrm>
                <a:off x="5305266"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89" name="任意多边形: 形状 1288"/>
              <p:cNvSpPr/>
              <p:nvPr>
                <p:custDataLst>
                  <p:tags r:id="rId768"/>
                </p:custDataLst>
              </p:nvPr>
            </p:nvSpPr>
            <p:spPr>
              <a:xfrm>
                <a:off x="5305266"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90" name="任意多边形: 形状 1289"/>
              <p:cNvSpPr/>
              <p:nvPr>
                <p:custDataLst>
                  <p:tags r:id="rId769"/>
                </p:custDataLst>
              </p:nvPr>
            </p:nvSpPr>
            <p:spPr>
              <a:xfrm>
                <a:off x="5220319"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91" name="任意多边形: 形状 1290"/>
              <p:cNvSpPr/>
              <p:nvPr>
                <p:custDataLst>
                  <p:tags r:id="rId770"/>
                </p:custDataLst>
              </p:nvPr>
            </p:nvSpPr>
            <p:spPr>
              <a:xfrm>
                <a:off x="5220319"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92" name="任意多边形: 形状 1291"/>
              <p:cNvSpPr/>
              <p:nvPr>
                <p:custDataLst>
                  <p:tags r:id="rId771"/>
                </p:custDataLst>
              </p:nvPr>
            </p:nvSpPr>
            <p:spPr>
              <a:xfrm>
                <a:off x="5220319"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93" name="任意多边形: 形状 1292"/>
              <p:cNvSpPr/>
              <p:nvPr>
                <p:custDataLst>
                  <p:tags r:id="rId772"/>
                </p:custDataLst>
              </p:nvPr>
            </p:nvSpPr>
            <p:spPr>
              <a:xfrm>
                <a:off x="5220319"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94" name="任意多边形: 形状 1293"/>
              <p:cNvSpPr/>
              <p:nvPr>
                <p:custDataLst>
                  <p:tags r:id="rId773"/>
                </p:custDataLst>
              </p:nvPr>
            </p:nvSpPr>
            <p:spPr>
              <a:xfrm>
                <a:off x="5220319"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95" name="任意多边形: 形状 1294"/>
              <p:cNvSpPr/>
              <p:nvPr>
                <p:custDataLst>
                  <p:tags r:id="rId774"/>
                </p:custDataLst>
              </p:nvPr>
            </p:nvSpPr>
            <p:spPr>
              <a:xfrm>
                <a:off x="5220319"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96" name="任意多边形: 形状 1295"/>
              <p:cNvSpPr/>
              <p:nvPr>
                <p:custDataLst>
                  <p:tags r:id="rId775"/>
                </p:custDataLst>
              </p:nvPr>
            </p:nvSpPr>
            <p:spPr>
              <a:xfrm>
                <a:off x="5220319"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97" name="任意多边形: 形状 1296"/>
              <p:cNvSpPr/>
              <p:nvPr>
                <p:custDataLst>
                  <p:tags r:id="rId776"/>
                </p:custDataLst>
              </p:nvPr>
            </p:nvSpPr>
            <p:spPr>
              <a:xfrm>
                <a:off x="5220319"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98" name="任意多边形: 形状 1297"/>
              <p:cNvSpPr/>
              <p:nvPr>
                <p:custDataLst>
                  <p:tags r:id="rId777"/>
                </p:custDataLst>
              </p:nvPr>
            </p:nvSpPr>
            <p:spPr>
              <a:xfrm>
                <a:off x="5220319"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99" name="任意多边形: 形状 1298"/>
              <p:cNvSpPr/>
              <p:nvPr>
                <p:custDataLst>
                  <p:tags r:id="rId778"/>
                </p:custDataLst>
              </p:nvPr>
            </p:nvSpPr>
            <p:spPr>
              <a:xfrm>
                <a:off x="5220319"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00" name="任意多边形: 形状 1299"/>
              <p:cNvSpPr/>
              <p:nvPr>
                <p:custDataLst>
                  <p:tags r:id="rId779"/>
                </p:custDataLst>
              </p:nvPr>
            </p:nvSpPr>
            <p:spPr>
              <a:xfrm>
                <a:off x="5220319"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01" name="任意多边形: 形状 1300"/>
              <p:cNvSpPr/>
              <p:nvPr>
                <p:custDataLst>
                  <p:tags r:id="rId780"/>
                </p:custDataLst>
              </p:nvPr>
            </p:nvSpPr>
            <p:spPr>
              <a:xfrm>
                <a:off x="5220319"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02" name="任意多边形: 形状 1301"/>
              <p:cNvSpPr/>
              <p:nvPr>
                <p:custDataLst>
                  <p:tags r:id="rId781"/>
                </p:custDataLst>
              </p:nvPr>
            </p:nvSpPr>
            <p:spPr>
              <a:xfrm>
                <a:off x="5220319"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03" name="任意多边形: 形状 1302"/>
              <p:cNvSpPr/>
              <p:nvPr>
                <p:custDataLst>
                  <p:tags r:id="rId782"/>
                </p:custDataLst>
              </p:nvPr>
            </p:nvSpPr>
            <p:spPr>
              <a:xfrm>
                <a:off x="5220319"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04" name="任意多边形: 形状 1303"/>
              <p:cNvSpPr/>
              <p:nvPr>
                <p:custDataLst>
                  <p:tags r:id="rId783"/>
                </p:custDataLst>
              </p:nvPr>
            </p:nvSpPr>
            <p:spPr>
              <a:xfrm>
                <a:off x="5220319"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05" name="任意多边形: 形状 1304"/>
              <p:cNvSpPr/>
              <p:nvPr>
                <p:custDataLst>
                  <p:tags r:id="rId784"/>
                </p:custDataLst>
              </p:nvPr>
            </p:nvSpPr>
            <p:spPr>
              <a:xfrm>
                <a:off x="5220319"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06" name="任意多边形: 形状 1305"/>
              <p:cNvSpPr/>
              <p:nvPr>
                <p:custDataLst>
                  <p:tags r:id="rId785"/>
                </p:custDataLst>
              </p:nvPr>
            </p:nvSpPr>
            <p:spPr>
              <a:xfrm>
                <a:off x="5220319"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07" name="任意多边形: 形状 1306"/>
              <p:cNvSpPr/>
              <p:nvPr>
                <p:custDataLst>
                  <p:tags r:id="rId786"/>
                </p:custDataLst>
              </p:nvPr>
            </p:nvSpPr>
            <p:spPr>
              <a:xfrm>
                <a:off x="5220319"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08" name="任意多边形: 形状 1307"/>
              <p:cNvSpPr/>
              <p:nvPr>
                <p:custDataLst>
                  <p:tags r:id="rId787"/>
                </p:custDataLst>
              </p:nvPr>
            </p:nvSpPr>
            <p:spPr>
              <a:xfrm>
                <a:off x="5220319"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09" name="任意多边形: 形状 1308"/>
              <p:cNvSpPr/>
              <p:nvPr>
                <p:custDataLst>
                  <p:tags r:id="rId788"/>
                </p:custDataLst>
              </p:nvPr>
            </p:nvSpPr>
            <p:spPr>
              <a:xfrm>
                <a:off x="5220319"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10" name="任意多边形: 形状 1309"/>
              <p:cNvSpPr/>
              <p:nvPr>
                <p:custDataLst>
                  <p:tags r:id="rId789"/>
                </p:custDataLst>
              </p:nvPr>
            </p:nvSpPr>
            <p:spPr>
              <a:xfrm>
                <a:off x="5220319"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11" name="任意多边形: 形状 1310"/>
              <p:cNvSpPr/>
              <p:nvPr>
                <p:custDataLst>
                  <p:tags r:id="rId790"/>
                </p:custDataLst>
              </p:nvPr>
            </p:nvSpPr>
            <p:spPr>
              <a:xfrm>
                <a:off x="5220319"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12" name="任意多边形: 形状 1311"/>
              <p:cNvSpPr/>
              <p:nvPr>
                <p:custDataLst>
                  <p:tags r:id="rId791"/>
                </p:custDataLst>
              </p:nvPr>
            </p:nvSpPr>
            <p:spPr>
              <a:xfrm>
                <a:off x="5220319"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13" name="任意多边形: 形状 1312"/>
              <p:cNvSpPr/>
              <p:nvPr>
                <p:custDataLst>
                  <p:tags r:id="rId792"/>
                </p:custDataLst>
              </p:nvPr>
            </p:nvSpPr>
            <p:spPr>
              <a:xfrm>
                <a:off x="5136275"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14" name="任意多边形: 形状 1313"/>
              <p:cNvSpPr/>
              <p:nvPr>
                <p:custDataLst>
                  <p:tags r:id="rId793"/>
                </p:custDataLst>
              </p:nvPr>
            </p:nvSpPr>
            <p:spPr>
              <a:xfrm>
                <a:off x="5136275"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15" name="任意多边形: 形状 1314"/>
              <p:cNvSpPr/>
              <p:nvPr>
                <p:custDataLst>
                  <p:tags r:id="rId794"/>
                </p:custDataLst>
              </p:nvPr>
            </p:nvSpPr>
            <p:spPr>
              <a:xfrm>
                <a:off x="5136275"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16" name="任意多边形: 形状 1315"/>
              <p:cNvSpPr/>
              <p:nvPr>
                <p:custDataLst>
                  <p:tags r:id="rId795"/>
                </p:custDataLst>
              </p:nvPr>
            </p:nvSpPr>
            <p:spPr>
              <a:xfrm>
                <a:off x="5136275"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17" name="任意多边形: 形状 1316"/>
              <p:cNvSpPr/>
              <p:nvPr>
                <p:custDataLst>
                  <p:tags r:id="rId796"/>
                </p:custDataLst>
              </p:nvPr>
            </p:nvSpPr>
            <p:spPr>
              <a:xfrm>
                <a:off x="5136275"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18" name="任意多边形: 形状 1317"/>
              <p:cNvSpPr/>
              <p:nvPr>
                <p:custDataLst>
                  <p:tags r:id="rId797"/>
                </p:custDataLst>
              </p:nvPr>
            </p:nvSpPr>
            <p:spPr>
              <a:xfrm>
                <a:off x="5136275"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19" name="任意多边形: 形状 1318"/>
              <p:cNvSpPr/>
              <p:nvPr>
                <p:custDataLst>
                  <p:tags r:id="rId798"/>
                </p:custDataLst>
              </p:nvPr>
            </p:nvSpPr>
            <p:spPr>
              <a:xfrm>
                <a:off x="5136275"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20" name="任意多边形: 形状 1319"/>
              <p:cNvSpPr/>
              <p:nvPr>
                <p:custDataLst>
                  <p:tags r:id="rId799"/>
                </p:custDataLst>
              </p:nvPr>
            </p:nvSpPr>
            <p:spPr>
              <a:xfrm>
                <a:off x="5136275"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21" name="任意多边形: 形状 1320"/>
              <p:cNvSpPr/>
              <p:nvPr>
                <p:custDataLst>
                  <p:tags r:id="rId800"/>
                </p:custDataLst>
              </p:nvPr>
            </p:nvSpPr>
            <p:spPr>
              <a:xfrm>
                <a:off x="5136275"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22" name="任意多边形: 形状 1321"/>
              <p:cNvSpPr/>
              <p:nvPr>
                <p:custDataLst>
                  <p:tags r:id="rId801"/>
                </p:custDataLst>
              </p:nvPr>
            </p:nvSpPr>
            <p:spPr>
              <a:xfrm>
                <a:off x="5136275"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23" name="任意多边形: 形状 1322"/>
              <p:cNvSpPr/>
              <p:nvPr>
                <p:custDataLst>
                  <p:tags r:id="rId802"/>
                </p:custDataLst>
              </p:nvPr>
            </p:nvSpPr>
            <p:spPr>
              <a:xfrm>
                <a:off x="5136275"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24" name="任意多边形: 形状 1323"/>
              <p:cNvSpPr/>
              <p:nvPr>
                <p:custDataLst>
                  <p:tags r:id="rId803"/>
                </p:custDataLst>
              </p:nvPr>
            </p:nvSpPr>
            <p:spPr>
              <a:xfrm>
                <a:off x="5136275"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25" name="任意多边形: 形状 1324"/>
              <p:cNvSpPr/>
              <p:nvPr>
                <p:custDataLst>
                  <p:tags r:id="rId804"/>
                </p:custDataLst>
              </p:nvPr>
            </p:nvSpPr>
            <p:spPr>
              <a:xfrm>
                <a:off x="5136275"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26" name="任意多边形: 形状 1325"/>
              <p:cNvSpPr/>
              <p:nvPr>
                <p:custDataLst>
                  <p:tags r:id="rId805"/>
                </p:custDataLst>
              </p:nvPr>
            </p:nvSpPr>
            <p:spPr>
              <a:xfrm>
                <a:off x="5136275"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27" name="任意多边形: 形状 1326"/>
              <p:cNvSpPr/>
              <p:nvPr>
                <p:custDataLst>
                  <p:tags r:id="rId806"/>
                </p:custDataLst>
              </p:nvPr>
            </p:nvSpPr>
            <p:spPr>
              <a:xfrm>
                <a:off x="5136275"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28" name="任意多边形: 形状 1327"/>
              <p:cNvSpPr/>
              <p:nvPr>
                <p:custDataLst>
                  <p:tags r:id="rId807"/>
                </p:custDataLst>
              </p:nvPr>
            </p:nvSpPr>
            <p:spPr>
              <a:xfrm>
                <a:off x="5136275"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29" name="任意多边形: 形状 1328"/>
              <p:cNvSpPr/>
              <p:nvPr>
                <p:custDataLst>
                  <p:tags r:id="rId808"/>
                </p:custDataLst>
              </p:nvPr>
            </p:nvSpPr>
            <p:spPr>
              <a:xfrm>
                <a:off x="5136275"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30" name="任意多边形: 形状 1329"/>
              <p:cNvSpPr/>
              <p:nvPr>
                <p:custDataLst>
                  <p:tags r:id="rId809"/>
                </p:custDataLst>
              </p:nvPr>
            </p:nvSpPr>
            <p:spPr>
              <a:xfrm>
                <a:off x="5136275"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31" name="任意多边形: 形状 1330"/>
              <p:cNvSpPr/>
              <p:nvPr>
                <p:custDataLst>
                  <p:tags r:id="rId810"/>
                </p:custDataLst>
              </p:nvPr>
            </p:nvSpPr>
            <p:spPr>
              <a:xfrm>
                <a:off x="5136275"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32" name="任意多边形: 形状 1331"/>
              <p:cNvSpPr/>
              <p:nvPr>
                <p:custDataLst>
                  <p:tags r:id="rId811"/>
                </p:custDataLst>
              </p:nvPr>
            </p:nvSpPr>
            <p:spPr>
              <a:xfrm>
                <a:off x="5136275"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33" name="任意多边形: 形状 1332"/>
              <p:cNvSpPr/>
              <p:nvPr>
                <p:custDataLst>
                  <p:tags r:id="rId812"/>
                </p:custDataLst>
              </p:nvPr>
            </p:nvSpPr>
            <p:spPr>
              <a:xfrm>
                <a:off x="5136275"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34" name="任意多边形: 形状 1333"/>
              <p:cNvSpPr/>
              <p:nvPr>
                <p:custDataLst>
                  <p:tags r:id="rId813"/>
                </p:custDataLst>
              </p:nvPr>
            </p:nvSpPr>
            <p:spPr>
              <a:xfrm>
                <a:off x="5136275"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35" name="任意多边形: 形状 1334"/>
              <p:cNvSpPr/>
              <p:nvPr>
                <p:custDataLst>
                  <p:tags r:id="rId814"/>
                </p:custDataLst>
              </p:nvPr>
            </p:nvSpPr>
            <p:spPr>
              <a:xfrm>
                <a:off x="5136275"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36" name="任意多边形: 形状 1335"/>
              <p:cNvSpPr/>
              <p:nvPr>
                <p:custDataLst>
                  <p:tags r:id="rId815"/>
                </p:custDataLst>
              </p:nvPr>
            </p:nvSpPr>
            <p:spPr>
              <a:xfrm>
                <a:off x="5052231"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37" name="任意多边形: 形状 1336"/>
              <p:cNvSpPr/>
              <p:nvPr>
                <p:custDataLst>
                  <p:tags r:id="rId816"/>
                </p:custDataLst>
              </p:nvPr>
            </p:nvSpPr>
            <p:spPr>
              <a:xfrm>
                <a:off x="5052231"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38" name="任意多边形: 形状 1337"/>
              <p:cNvSpPr/>
              <p:nvPr>
                <p:custDataLst>
                  <p:tags r:id="rId817"/>
                </p:custDataLst>
              </p:nvPr>
            </p:nvSpPr>
            <p:spPr>
              <a:xfrm>
                <a:off x="5052231"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39" name="任意多边形: 形状 1338"/>
              <p:cNvSpPr/>
              <p:nvPr>
                <p:custDataLst>
                  <p:tags r:id="rId818"/>
                </p:custDataLst>
              </p:nvPr>
            </p:nvSpPr>
            <p:spPr>
              <a:xfrm>
                <a:off x="5052231"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40" name="任意多边形: 形状 1339"/>
              <p:cNvSpPr/>
              <p:nvPr>
                <p:custDataLst>
                  <p:tags r:id="rId819"/>
                </p:custDataLst>
              </p:nvPr>
            </p:nvSpPr>
            <p:spPr>
              <a:xfrm>
                <a:off x="5052231"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41" name="任意多边形: 形状 1340"/>
              <p:cNvSpPr/>
              <p:nvPr>
                <p:custDataLst>
                  <p:tags r:id="rId820"/>
                </p:custDataLst>
              </p:nvPr>
            </p:nvSpPr>
            <p:spPr>
              <a:xfrm>
                <a:off x="5052231"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42" name="任意多边形: 形状 1341"/>
              <p:cNvSpPr/>
              <p:nvPr>
                <p:custDataLst>
                  <p:tags r:id="rId821"/>
                </p:custDataLst>
              </p:nvPr>
            </p:nvSpPr>
            <p:spPr>
              <a:xfrm>
                <a:off x="5052231"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43" name="任意多边形: 形状 1342"/>
              <p:cNvSpPr/>
              <p:nvPr>
                <p:custDataLst>
                  <p:tags r:id="rId822"/>
                </p:custDataLst>
              </p:nvPr>
            </p:nvSpPr>
            <p:spPr>
              <a:xfrm>
                <a:off x="5052231"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44" name="任意多边形: 形状 1343"/>
              <p:cNvSpPr/>
              <p:nvPr>
                <p:custDataLst>
                  <p:tags r:id="rId823"/>
                </p:custDataLst>
              </p:nvPr>
            </p:nvSpPr>
            <p:spPr>
              <a:xfrm>
                <a:off x="5052231"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45" name="任意多边形: 形状 1344"/>
              <p:cNvSpPr/>
              <p:nvPr>
                <p:custDataLst>
                  <p:tags r:id="rId824"/>
                </p:custDataLst>
              </p:nvPr>
            </p:nvSpPr>
            <p:spPr>
              <a:xfrm>
                <a:off x="5052231"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46" name="任意多边形: 形状 1345"/>
              <p:cNvSpPr/>
              <p:nvPr>
                <p:custDataLst>
                  <p:tags r:id="rId825"/>
                </p:custDataLst>
              </p:nvPr>
            </p:nvSpPr>
            <p:spPr>
              <a:xfrm>
                <a:off x="5052231"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47" name="任意多边形: 形状 1346"/>
              <p:cNvSpPr/>
              <p:nvPr>
                <p:custDataLst>
                  <p:tags r:id="rId826"/>
                </p:custDataLst>
              </p:nvPr>
            </p:nvSpPr>
            <p:spPr>
              <a:xfrm>
                <a:off x="5052231"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48" name="任意多边形: 形状 1347"/>
              <p:cNvSpPr/>
              <p:nvPr>
                <p:custDataLst>
                  <p:tags r:id="rId827"/>
                </p:custDataLst>
              </p:nvPr>
            </p:nvSpPr>
            <p:spPr>
              <a:xfrm>
                <a:off x="5052231"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49" name="任意多边形: 形状 1348"/>
              <p:cNvSpPr/>
              <p:nvPr>
                <p:custDataLst>
                  <p:tags r:id="rId828"/>
                </p:custDataLst>
              </p:nvPr>
            </p:nvSpPr>
            <p:spPr>
              <a:xfrm>
                <a:off x="5052231"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50" name="任意多边形: 形状 1349"/>
              <p:cNvSpPr/>
              <p:nvPr>
                <p:custDataLst>
                  <p:tags r:id="rId829"/>
                </p:custDataLst>
              </p:nvPr>
            </p:nvSpPr>
            <p:spPr>
              <a:xfrm>
                <a:off x="5052231"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51" name="任意多边形: 形状 1350"/>
              <p:cNvSpPr/>
              <p:nvPr>
                <p:custDataLst>
                  <p:tags r:id="rId830"/>
                </p:custDataLst>
              </p:nvPr>
            </p:nvSpPr>
            <p:spPr>
              <a:xfrm>
                <a:off x="5052231"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52" name="任意多边形: 形状 1351"/>
              <p:cNvSpPr/>
              <p:nvPr>
                <p:custDataLst>
                  <p:tags r:id="rId831"/>
                </p:custDataLst>
              </p:nvPr>
            </p:nvSpPr>
            <p:spPr>
              <a:xfrm>
                <a:off x="5052231"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53" name="任意多边形: 形状 1352"/>
              <p:cNvSpPr/>
              <p:nvPr>
                <p:custDataLst>
                  <p:tags r:id="rId832"/>
                </p:custDataLst>
              </p:nvPr>
            </p:nvSpPr>
            <p:spPr>
              <a:xfrm>
                <a:off x="5052231"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54" name="任意多边形: 形状 1353"/>
              <p:cNvSpPr/>
              <p:nvPr>
                <p:custDataLst>
                  <p:tags r:id="rId833"/>
                </p:custDataLst>
              </p:nvPr>
            </p:nvSpPr>
            <p:spPr>
              <a:xfrm>
                <a:off x="5052231"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55" name="任意多边形: 形状 1354"/>
              <p:cNvSpPr/>
              <p:nvPr>
                <p:custDataLst>
                  <p:tags r:id="rId834"/>
                </p:custDataLst>
              </p:nvPr>
            </p:nvSpPr>
            <p:spPr>
              <a:xfrm>
                <a:off x="5052231"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56" name="任意多边形: 形状 1355"/>
              <p:cNvSpPr/>
              <p:nvPr>
                <p:custDataLst>
                  <p:tags r:id="rId835"/>
                </p:custDataLst>
              </p:nvPr>
            </p:nvSpPr>
            <p:spPr>
              <a:xfrm>
                <a:off x="5052231"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57" name="任意多边形: 形状 1356"/>
              <p:cNvSpPr/>
              <p:nvPr>
                <p:custDataLst>
                  <p:tags r:id="rId836"/>
                </p:custDataLst>
              </p:nvPr>
            </p:nvSpPr>
            <p:spPr>
              <a:xfrm>
                <a:off x="5052231"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58" name="任意多边形: 形状 1357"/>
              <p:cNvSpPr/>
              <p:nvPr>
                <p:custDataLst>
                  <p:tags r:id="rId837"/>
                </p:custDataLst>
              </p:nvPr>
            </p:nvSpPr>
            <p:spPr>
              <a:xfrm>
                <a:off x="5052231"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59" name="任意多边形: 形状 1358"/>
              <p:cNvSpPr/>
              <p:nvPr>
                <p:custDataLst>
                  <p:tags r:id="rId838"/>
                </p:custDataLst>
              </p:nvPr>
            </p:nvSpPr>
            <p:spPr>
              <a:xfrm>
                <a:off x="4967284"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60" name="任意多边形: 形状 1359"/>
              <p:cNvSpPr/>
              <p:nvPr>
                <p:custDataLst>
                  <p:tags r:id="rId839"/>
                </p:custDataLst>
              </p:nvPr>
            </p:nvSpPr>
            <p:spPr>
              <a:xfrm>
                <a:off x="4967284"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61" name="任意多边形: 形状 1360"/>
              <p:cNvSpPr/>
              <p:nvPr>
                <p:custDataLst>
                  <p:tags r:id="rId840"/>
                </p:custDataLst>
              </p:nvPr>
            </p:nvSpPr>
            <p:spPr>
              <a:xfrm>
                <a:off x="4967284"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62" name="任意多边形: 形状 1361"/>
              <p:cNvSpPr/>
              <p:nvPr>
                <p:custDataLst>
                  <p:tags r:id="rId841"/>
                </p:custDataLst>
              </p:nvPr>
            </p:nvSpPr>
            <p:spPr>
              <a:xfrm>
                <a:off x="4967284"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63" name="任意多边形: 形状 1362"/>
              <p:cNvSpPr/>
              <p:nvPr>
                <p:custDataLst>
                  <p:tags r:id="rId842"/>
                </p:custDataLst>
              </p:nvPr>
            </p:nvSpPr>
            <p:spPr>
              <a:xfrm>
                <a:off x="4967284"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64" name="任意多边形: 形状 1363"/>
              <p:cNvSpPr/>
              <p:nvPr>
                <p:custDataLst>
                  <p:tags r:id="rId843"/>
                </p:custDataLst>
              </p:nvPr>
            </p:nvSpPr>
            <p:spPr>
              <a:xfrm>
                <a:off x="4967284"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65" name="任意多边形: 形状 1364"/>
              <p:cNvSpPr/>
              <p:nvPr>
                <p:custDataLst>
                  <p:tags r:id="rId844"/>
                </p:custDataLst>
              </p:nvPr>
            </p:nvSpPr>
            <p:spPr>
              <a:xfrm>
                <a:off x="4967284"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66" name="任意多边形: 形状 1365"/>
              <p:cNvSpPr/>
              <p:nvPr>
                <p:custDataLst>
                  <p:tags r:id="rId845"/>
                </p:custDataLst>
              </p:nvPr>
            </p:nvSpPr>
            <p:spPr>
              <a:xfrm>
                <a:off x="4967284"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67" name="任意多边形: 形状 1366"/>
              <p:cNvSpPr/>
              <p:nvPr>
                <p:custDataLst>
                  <p:tags r:id="rId846"/>
                </p:custDataLst>
              </p:nvPr>
            </p:nvSpPr>
            <p:spPr>
              <a:xfrm>
                <a:off x="4967284"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68" name="任意多边形: 形状 1367"/>
              <p:cNvSpPr/>
              <p:nvPr>
                <p:custDataLst>
                  <p:tags r:id="rId847"/>
                </p:custDataLst>
              </p:nvPr>
            </p:nvSpPr>
            <p:spPr>
              <a:xfrm>
                <a:off x="4967284"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69" name="任意多边形: 形状 1368"/>
              <p:cNvSpPr/>
              <p:nvPr>
                <p:custDataLst>
                  <p:tags r:id="rId848"/>
                </p:custDataLst>
              </p:nvPr>
            </p:nvSpPr>
            <p:spPr>
              <a:xfrm>
                <a:off x="4967284"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70" name="任意多边形: 形状 1369"/>
              <p:cNvSpPr/>
              <p:nvPr>
                <p:custDataLst>
                  <p:tags r:id="rId849"/>
                </p:custDataLst>
              </p:nvPr>
            </p:nvSpPr>
            <p:spPr>
              <a:xfrm>
                <a:off x="4967284"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71" name="任意多边形: 形状 1370"/>
              <p:cNvSpPr/>
              <p:nvPr>
                <p:custDataLst>
                  <p:tags r:id="rId850"/>
                </p:custDataLst>
              </p:nvPr>
            </p:nvSpPr>
            <p:spPr>
              <a:xfrm>
                <a:off x="4967284"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72" name="任意多边形: 形状 1371"/>
              <p:cNvSpPr/>
              <p:nvPr>
                <p:custDataLst>
                  <p:tags r:id="rId851"/>
                </p:custDataLst>
              </p:nvPr>
            </p:nvSpPr>
            <p:spPr>
              <a:xfrm>
                <a:off x="4967284"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73" name="任意多边形: 形状 1372"/>
              <p:cNvSpPr/>
              <p:nvPr>
                <p:custDataLst>
                  <p:tags r:id="rId852"/>
                </p:custDataLst>
              </p:nvPr>
            </p:nvSpPr>
            <p:spPr>
              <a:xfrm>
                <a:off x="4967284"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74" name="任意多边形: 形状 1373"/>
              <p:cNvSpPr/>
              <p:nvPr>
                <p:custDataLst>
                  <p:tags r:id="rId853"/>
                </p:custDataLst>
              </p:nvPr>
            </p:nvSpPr>
            <p:spPr>
              <a:xfrm>
                <a:off x="4967284"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75" name="任意多边形: 形状 1374"/>
              <p:cNvSpPr/>
              <p:nvPr>
                <p:custDataLst>
                  <p:tags r:id="rId854"/>
                </p:custDataLst>
              </p:nvPr>
            </p:nvSpPr>
            <p:spPr>
              <a:xfrm>
                <a:off x="4967284"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76" name="任意多边形: 形状 1375"/>
              <p:cNvSpPr/>
              <p:nvPr>
                <p:custDataLst>
                  <p:tags r:id="rId855"/>
                </p:custDataLst>
              </p:nvPr>
            </p:nvSpPr>
            <p:spPr>
              <a:xfrm>
                <a:off x="4967284"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77" name="任意多边形: 形状 1376"/>
              <p:cNvSpPr/>
              <p:nvPr>
                <p:custDataLst>
                  <p:tags r:id="rId856"/>
                </p:custDataLst>
              </p:nvPr>
            </p:nvSpPr>
            <p:spPr>
              <a:xfrm>
                <a:off x="4967284"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78" name="任意多边形: 形状 1377"/>
              <p:cNvSpPr/>
              <p:nvPr>
                <p:custDataLst>
                  <p:tags r:id="rId857"/>
                </p:custDataLst>
              </p:nvPr>
            </p:nvSpPr>
            <p:spPr>
              <a:xfrm>
                <a:off x="4967284"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79" name="任意多边形: 形状 1378"/>
              <p:cNvSpPr/>
              <p:nvPr>
                <p:custDataLst>
                  <p:tags r:id="rId858"/>
                </p:custDataLst>
              </p:nvPr>
            </p:nvSpPr>
            <p:spPr>
              <a:xfrm>
                <a:off x="4967284"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80" name="任意多边形: 形状 1379"/>
              <p:cNvSpPr/>
              <p:nvPr>
                <p:custDataLst>
                  <p:tags r:id="rId859"/>
                </p:custDataLst>
              </p:nvPr>
            </p:nvSpPr>
            <p:spPr>
              <a:xfrm>
                <a:off x="4967284"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81" name="任意多边形: 形状 1380"/>
              <p:cNvSpPr/>
              <p:nvPr>
                <p:custDataLst>
                  <p:tags r:id="rId860"/>
                </p:custDataLst>
              </p:nvPr>
            </p:nvSpPr>
            <p:spPr>
              <a:xfrm>
                <a:off x="4967284"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82" name="任意多边形: 形状 1381"/>
              <p:cNvSpPr/>
              <p:nvPr>
                <p:custDataLst>
                  <p:tags r:id="rId861"/>
                </p:custDataLst>
              </p:nvPr>
            </p:nvSpPr>
            <p:spPr>
              <a:xfrm>
                <a:off x="4883240"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83" name="任意多边形: 形状 1382"/>
              <p:cNvSpPr/>
              <p:nvPr>
                <p:custDataLst>
                  <p:tags r:id="rId862"/>
                </p:custDataLst>
              </p:nvPr>
            </p:nvSpPr>
            <p:spPr>
              <a:xfrm>
                <a:off x="4883240"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84" name="任意多边形: 形状 1383"/>
              <p:cNvSpPr/>
              <p:nvPr>
                <p:custDataLst>
                  <p:tags r:id="rId863"/>
                </p:custDataLst>
              </p:nvPr>
            </p:nvSpPr>
            <p:spPr>
              <a:xfrm>
                <a:off x="4883240"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85" name="任意多边形: 形状 1384"/>
              <p:cNvSpPr/>
              <p:nvPr>
                <p:custDataLst>
                  <p:tags r:id="rId864"/>
                </p:custDataLst>
              </p:nvPr>
            </p:nvSpPr>
            <p:spPr>
              <a:xfrm>
                <a:off x="4883240"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86" name="任意多边形: 形状 1385"/>
              <p:cNvSpPr/>
              <p:nvPr>
                <p:custDataLst>
                  <p:tags r:id="rId865"/>
                </p:custDataLst>
              </p:nvPr>
            </p:nvSpPr>
            <p:spPr>
              <a:xfrm>
                <a:off x="4883240"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87" name="任意多边形: 形状 1386"/>
              <p:cNvSpPr/>
              <p:nvPr>
                <p:custDataLst>
                  <p:tags r:id="rId866"/>
                </p:custDataLst>
              </p:nvPr>
            </p:nvSpPr>
            <p:spPr>
              <a:xfrm>
                <a:off x="4883240"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88" name="任意多边形: 形状 1387"/>
              <p:cNvSpPr/>
              <p:nvPr>
                <p:custDataLst>
                  <p:tags r:id="rId867"/>
                </p:custDataLst>
              </p:nvPr>
            </p:nvSpPr>
            <p:spPr>
              <a:xfrm>
                <a:off x="4883240"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89" name="任意多边形: 形状 1388"/>
              <p:cNvSpPr/>
              <p:nvPr>
                <p:custDataLst>
                  <p:tags r:id="rId868"/>
                </p:custDataLst>
              </p:nvPr>
            </p:nvSpPr>
            <p:spPr>
              <a:xfrm>
                <a:off x="4883240"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90" name="任意多边形: 形状 1389"/>
              <p:cNvSpPr/>
              <p:nvPr>
                <p:custDataLst>
                  <p:tags r:id="rId869"/>
                </p:custDataLst>
              </p:nvPr>
            </p:nvSpPr>
            <p:spPr>
              <a:xfrm>
                <a:off x="4883240"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91" name="任意多边形: 形状 1390"/>
              <p:cNvSpPr/>
              <p:nvPr>
                <p:custDataLst>
                  <p:tags r:id="rId870"/>
                </p:custDataLst>
              </p:nvPr>
            </p:nvSpPr>
            <p:spPr>
              <a:xfrm>
                <a:off x="4883240"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92" name="任意多边形: 形状 1391"/>
              <p:cNvSpPr/>
              <p:nvPr>
                <p:custDataLst>
                  <p:tags r:id="rId871"/>
                </p:custDataLst>
              </p:nvPr>
            </p:nvSpPr>
            <p:spPr>
              <a:xfrm>
                <a:off x="4883240"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93" name="任意多边形: 形状 1392"/>
              <p:cNvSpPr/>
              <p:nvPr>
                <p:custDataLst>
                  <p:tags r:id="rId872"/>
                </p:custDataLst>
              </p:nvPr>
            </p:nvSpPr>
            <p:spPr>
              <a:xfrm>
                <a:off x="4883240"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94" name="任意多边形: 形状 1393"/>
              <p:cNvSpPr/>
              <p:nvPr>
                <p:custDataLst>
                  <p:tags r:id="rId873"/>
                </p:custDataLst>
              </p:nvPr>
            </p:nvSpPr>
            <p:spPr>
              <a:xfrm>
                <a:off x="4883240"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95" name="任意多边形: 形状 1394"/>
              <p:cNvSpPr/>
              <p:nvPr>
                <p:custDataLst>
                  <p:tags r:id="rId874"/>
                </p:custDataLst>
              </p:nvPr>
            </p:nvSpPr>
            <p:spPr>
              <a:xfrm>
                <a:off x="4883240"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96" name="任意多边形: 形状 1395"/>
              <p:cNvSpPr/>
              <p:nvPr>
                <p:custDataLst>
                  <p:tags r:id="rId875"/>
                </p:custDataLst>
              </p:nvPr>
            </p:nvSpPr>
            <p:spPr>
              <a:xfrm>
                <a:off x="4883240"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97" name="任意多边形: 形状 1396"/>
              <p:cNvSpPr/>
              <p:nvPr>
                <p:custDataLst>
                  <p:tags r:id="rId876"/>
                </p:custDataLst>
              </p:nvPr>
            </p:nvSpPr>
            <p:spPr>
              <a:xfrm>
                <a:off x="4883240"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98" name="任意多边形: 形状 1397"/>
              <p:cNvSpPr/>
              <p:nvPr>
                <p:custDataLst>
                  <p:tags r:id="rId877"/>
                </p:custDataLst>
              </p:nvPr>
            </p:nvSpPr>
            <p:spPr>
              <a:xfrm>
                <a:off x="4883240"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99" name="任意多边形: 形状 1398"/>
              <p:cNvSpPr/>
              <p:nvPr>
                <p:custDataLst>
                  <p:tags r:id="rId878"/>
                </p:custDataLst>
              </p:nvPr>
            </p:nvSpPr>
            <p:spPr>
              <a:xfrm>
                <a:off x="4883240"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00" name="任意多边形: 形状 1399"/>
              <p:cNvSpPr/>
              <p:nvPr>
                <p:custDataLst>
                  <p:tags r:id="rId879"/>
                </p:custDataLst>
              </p:nvPr>
            </p:nvSpPr>
            <p:spPr>
              <a:xfrm>
                <a:off x="4883240"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01" name="任意多边形: 形状 1400"/>
              <p:cNvSpPr/>
              <p:nvPr>
                <p:custDataLst>
                  <p:tags r:id="rId880"/>
                </p:custDataLst>
              </p:nvPr>
            </p:nvSpPr>
            <p:spPr>
              <a:xfrm>
                <a:off x="4883240"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02" name="任意多边形: 形状 1401"/>
              <p:cNvSpPr/>
              <p:nvPr>
                <p:custDataLst>
                  <p:tags r:id="rId881"/>
                </p:custDataLst>
              </p:nvPr>
            </p:nvSpPr>
            <p:spPr>
              <a:xfrm>
                <a:off x="4883240"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03" name="任意多边形: 形状 1402"/>
              <p:cNvSpPr/>
              <p:nvPr>
                <p:custDataLst>
                  <p:tags r:id="rId882"/>
                </p:custDataLst>
              </p:nvPr>
            </p:nvSpPr>
            <p:spPr>
              <a:xfrm>
                <a:off x="4883240"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04" name="任意多边形: 形状 1403"/>
              <p:cNvSpPr/>
              <p:nvPr>
                <p:custDataLst>
                  <p:tags r:id="rId883"/>
                </p:custDataLst>
              </p:nvPr>
            </p:nvSpPr>
            <p:spPr>
              <a:xfrm>
                <a:off x="4883240"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05" name="任意多边形: 形状 1404"/>
              <p:cNvSpPr/>
              <p:nvPr>
                <p:custDataLst>
                  <p:tags r:id="rId884"/>
                </p:custDataLst>
              </p:nvPr>
            </p:nvSpPr>
            <p:spPr>
              <a:xfrm>
                <a:off x="4799197"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06" name="任意多边形: 形状 1405"/>
              <p:cNvSpPr/>
              <p:nvPr>
                <p:custDataLst>
                  <p:tags r:id="rId885"/>
                </p:custDataLst>
              </p:nvPr>
            </p:nvSpPr>
            <p:spPr>
              <a:xfrm>
                <a:off x="4799197"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07" name="任意多边形: 形状 1406"/>
              <p:cNvSpPr/>
              <p:nvPr>
                <p:custDataLst>
                  <p:tags r:id="rId886"/>
                </p:custDataLst>
              </p:nvPr>
            </p:nvSpPr>
            <p:spPr>
              <a:xfrm>
                <a:off x="4799197"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08" name="任意多边形: 形状 1407"/>
              <p:cNvSpPr/>
              <p:nvPr>
                <p:custDataLst>
                  <p:tags r:id="rId887"/>
                </p:custDataLst>
              </p:nvPr>
            </p:nvSpPr>
            <p:spPr>
              <a:xfrm>
                <a:off x="4799197"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09" name="任意多边形: 形状 1408"/>
              <p:cNvSpPr/>
              <p:nvPr>
                <p:custDataLst>
                  <p:tags r:id="rId888"/>
                </p:custDataLst>
              </p:nvPr>
            </p:nvSpPr>
            <p:spPr>
              <a:xfrm>
                <a:off x="4799197"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10" name="任意多边形: 形状 1409"/>
              <p:cNvSpPr/>
              <p:nvPr>
                <p:custDataLst>
                  <p:tags r:id="rId889"/>
                </p:custDataLst>
              </p:nvPr>
            </p:nvSpPr>
            <p:spPr>
              <a:xfrm>
                <a:off x="4799197"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11" name="任意多边形: 形状 1410"/>
              <p:cNvSpPr/>
              <p:nvPr>
                <p:custDataLst>
                  <p:tags r:id="rId890"/>
                </p:custDataLst>
              </p:nvPr>
            </p:nvSpPr>
            <p:spPr>
              <a:xfrm>
                <a:off x="4799197"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12" name="任意多边形: 形状 1411"/>
              <p:cNvSpPr/>
              <p:nvPr>
                <p:custDataLst>
                  <p:tags r:id="rId891"/>
                </p:custDataLst>
              </p:nvPr>
            </p:nvSpPr>
            <p:spPr>
              <a:xfrm>
                <a:off x="4799197"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13" name="任意多边形: 形状 1412"/>
              <p:cNvSpPr/>
              <p:nvPr>
                <p:custDataLst>
                  <p:tags r:id="rId892"/>
                </p:custDataLst>
              </p:nvPr>
            </p:nvSpPr>
            <p:spPr>
              <a:xfrm>
                <a:off x="4799197"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14" name="任意多边形: 形状 1413"/>
              <p:cNvSpPr/>
              <p:nvPr>
                <p:custDataLst>
                  <p:tags r:id="rId893"/>
                </p:custDataLst>
              </p:nvPr>
            </p:nvSpPr>
            <p:spPr>
              <a:xfrm>
                <a:off x="4799197"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15" name="任意多边形: 形状 1414"/>
              <p:cNvSpPr/>
              <p:nvPr>
                <p:custDataLst>
                  <p:tags r:id="rId894"/>
                </p:custDataLst>
              </p:nvPr>
            </p:nvSpPr>
            <p:spPr>
              <a:xfrm>
                <a:off x="4799197"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16" name="任意多边形: 形状 1415"/>
              <p:cNvSpPr/>
              <p:nvPr>
                <p:custDataLst>
                  <p:tags r:id="rId895"/>
                </p:custDataLst>
              </p:nvPr>
            </p:nvSpPr>
            <p:spPr>
              <a:xfrm>
                <a:off x="4799197"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17" name="任意多边形: 形状 1416"/>
              <p:cNvSpPr/>
              <p:nvPr>
                <p:custDataLst>
                  <p:tags r:id="rId896"/>
                </p:custDataLst>
              </p:nvPr>
            </p:nvSpPr>
            <p:spPr>
              <a:xfrm>
                <a:off x="4799197"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18" name="任意多边形: 形状 1417"/>
              <p:cNvSpPr/>
              <p:nvPr>
                <p:custDataLst>
                  <p:tags r:id="rId897"/>
                </p:custDataLst>
              </p:nvPr>
            </p:nvSpPr>
            <p:spPr>
              <a:xfrm>
                <a:off x="4799197"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19" name="任意多边形: 形状 1418"/>
              <p:cNvSpPr/>
              <p:nvPr>
                <p:custDataLst>
                  <p:tags r:id="rId898"/>
                </p:custDataLst>
              </p:nvPr>
            </p:nvSpPr>
            <p:spPr>
              <a:xfrm>
                <a:off x="4799197"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20" name="任意多边形: 形状 1419"/>
              <p:cNvSpPr/>
              <p:nvPr>
                <p:custDataLst>
                  <p:tags r:id="rId899"/>
                </p:custDataLst>
              </p:nvPr>
            </p:nvSpPr>
            <p:spPr>
              <a:xfrm>
                <a:off x="4799197"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21" name="任意多边形: 形状 1420"/>
              <p:cNvSpPr/>
              <p:nvPr>
                <p:custDataLst>
                  <p:tags r:id="rId900"/>
                </p:custDataLst>
              </p:nvPr>
            </p:nvSpPr>
            <p:spPr>
              <a:xfrm>
                <a:off x="4799197"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22" name="任意多边形: 形状 1421"/>
              <p:cNvSpPr/>
              <p:nvPr>
                <p:custDataLst>
                  <p:tags r:id="rId901"/>
                </p:custDataLst>
              </p:nvPr>
            </p:nvSpPr>
            <p:spPr>
              <a:xfrm>
                <a:off x="4799197"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23" name="任意多边形: 形状 1422"/>
              <p:cNvSpPr/>
              <p:nvPr>
                <p:custDataLst>
                  <p:tags r:id="rId902"/>
                </p:custDataLst>
              </p:nvPr>
            </p:nvSpPr>
            <p:spPr>
              <a:xfrm>
                <a:off x="4799197"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24" name="任意多边形: 形状 1423"/>
              <p:cNvSpPr/>
              <p:nvPr>
                <p:custDataLst>
                  <p:tags r:id="rId903"/>
                </p:custDataLst>
              </p:nvPr>
            </p:nvSpPr>
            <p:spPr>
              <a:xfrm>
                <a:off x="4799197"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25" name="任意多边形: 形状 1424"/>
              <p:cNvSpPr/>
              <p:nvPr>
                <p:custDataLst>
                  <p:tags r:id="rId904"/>
                </p:custDataLst>
              </p:nvPr>
            </p:nvSpPr>
            <p:spPr>
              <a:xfrm>
                <a:off x="4799197"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26" name="任意多边形: 形状 1425"/>
              <p:cNvSpPr/>
              <p:nvPr>
                <p:custDataLst>
                  <p:tags r:id="rId905"/>
                </p:custDataLst>
              </p:nvPr>
            </p:nvSpPr>
            <p:spPr>
              <a:xfrm>
                <a:off x="4799197"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27" name="任意多边形: 形状 1426"/>
              <p:cNvSpPr/>
              <p:nvPr>
                <p:custDataLst>
                  <p:tags r:id="rId906"/>
                </p:custDataLst>
              </p:nvPr>
            </p:nvSpPr>
            <p:spPr>
              <a:xfrm>
                <a:off x="4799197"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28" name="任意多边形: 形状 1427"/>
              <p:cNvSpPr/>
              <p:nvPr>
                <p:custDataLst>
                  <p:tags r:id="rId907"/>
                </p:custDataLst>
              </p:nvPr>
            </p:nvSpPr>
            <p:spPr>
              <a:xfrm>
                <a:off x="4714249"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29" name="任意多边形: 形状 1428"/>
              <p:cNvSpPr/>
              <p:nvPr>
                <p:custDataLst>
                  <p:tags r:id="rId908"/>
                </p:custDataLst>
              </p:nvPr>
            </p:nvSpPr>
            <p:spPr>
              <a:xfrm>
                <a:off x="4714249"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30" name="任意多边形: 形状 1429"/>
              <p:cNvSpPr/>
              <p:nvPr>
                <p:custDataLst>
                  <p:tags r:id="rId909"/>
                </p:custDataLst>
              </p:nvPr>
            </p:nvSpPr>
            <p:spPr>
              <a:xfrm>
                <a:off x="4714249"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31" name="任意多边形: 形状 1430"/>
              <p:cNvSpPr/>
              <p:nvPr>
                <p:custDataLst>
                  <p:tags r:id="rId910"/>
                </p:custDataLst>
              </p:nvPr>
            </p:nvSpPr>
            <p:spPr>
              <a:xfrm>
                <a:off x="4714249"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32" name="任意多边形: 形状 1431"/>
              <p:cNvSpPr/>
              <p:nvPr>
                <p:custDataLst>
                  <p:tags r:id="rId911"/>
                </p:custDataLst>
              </p:nvPr>
            </p:nvSpPr>
            <p:spPr>
              <a:xfrm>
                <a:off x="4714249"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33" name="任意多边形: 形状 1432"/>
              <p:cNvSpPr/>
              <p:nvPr>
                <p:custDataLst>
                  <p:tags r:id="rId912"/>
                </p:custDataLst>
              </p:nvPr>
            </p:nvSpPr>
            <p:spPr>
              <a:xfrm>
                <a:off x="4714249"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34" name="任意多边形: 形状 1433"/>
              <p:cNvSpPr/>
              <p:nvPr>
                <p:custDataLst>
                  <p:tags r:id="rId913"/>
                </p:custDataLst>
              </p:nvPr>
            </p:nvSpPr>
            <p:spPr>
              <a:xfrm>
                <a:off x="4714249"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35" name="任意多边形: 形状 1434"/>
              <p:cNvSpPr/>
              <p:nvPr>
                <p:custDataLst>
                  <p:tags r:id="rId914"/>
                </p:custDataLst>
              </p:nvPr>
            </p:nvSpPr>
            <p:spPr>
              <a:xfrm>
                <a:off x="4714249"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36" name="任意多边形: 形状 1435"/>
              <p:cNvSpPr/>
              <p:nvPr>
                <p:custDataLst>
                  <p:tags r:id="rId915"/>
                </p:custDataLst>
              </p:nvPr>
            </p:nvSpPr>
            <p:spPr>
              <a:xfrm>
                <a:off x="4714249"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37" name="任意多边形: 形状 1436"/>
              <p:cNvSpPr/>
              <p:nvPr>
                <p:custDataLst>
                  <p:tags r:id="rId916"/>
                </p:custDataLst>
              </p:nvPr>
            </p:nvSpPr>
            <p:spPr>
              <a:xfrm>
                <a:off x="4714249"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38" name="任意多边形: 形状 1437"/>
              <p:cNvSpPr/>
              <p:nvPr>
                <p:custDataLst>
                  <p:tags r:id="rId917"/>
                </p:custDataLst>
              </p:nvPr>
            </p:nvSpPr>
            <p:spPr>
              <a:xfrm>
                <a:off x="4714249"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39" name="任意多边形: 形状 1438"/>
              <p:cNvSpPr/>
              <p:nvPr>
                <p:custDataLst>
                  <p:tags r:id="rId918"/>
                </p:custDataLst>
              </p:nvPr>
            </p:nvSpPr>
            <p:spPr>
              <a:xfrm>
                <a:off x="4714249"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40" name="任意多边形: 形状 1439"/>
              <p:cNvSpPr/>
              <p:nvPr>
                <p:custDataLst>
                  <p:tags r:id="rId919"/>
                </p:custDataLst>
              </p:nvPr>
            </p:nvSpPr>
            <p:spPr>
              <a:xfrm>
                <a:off x="4714249"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41" name="任意多边形: 形状 1440"/>
              <p:cNvSpPr/>
              <p:nvPr>
                <p:custDataLst>
                  <p:tags r:id="rId920"/>
                </p:custDataLst>
              </p:nvPr>
            </p:nvSpPr>
            <p:spPr>
              <a:xfrm>
                <a:off x="4714249"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42" name="任意多边形: 形状 1441"/>
              <p:cNvSpPr/>
              <p:nvPr>
                <p:custDataLst>
                  <p:tags r:id="rId921"/>
                </p:custDataLst>
              </p:nvPr>
            </p:nvSpPr>
            <p:spPr>
              <a:xfrm>
                <a:off x="4714249"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43" name="任意多边形: 形状 1442"/>
              <p:cNvSpPr/>
              <p:nvPr>
                <p:custDataLst>
                  <p:tags r:id="rId922"/>
                </p:custDataLst>
              </p:nvPr>
            </p:nvSpPr>
            <p:spPr>
              <a:xfrm>
                <a:off x="4714249"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44" name="任意多边形: 形状 1443"/>
              <p:cNvSpPr/>
              <p:nvPr>
                <p:custDataLst>
                  <p:tags r:id="rId923"/>
                </p:custDataLst>
              </p:nvPr>
            </p:nvSpPr>
            <p:spPr>
              <a:xfrm>
                <a:off x="4714249"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45" name="任意多边形: 形状 1444"/>
              <p:cNvSpPr/>
              <p:nvPr>
                <p:custDataLst>
                  <p:tags r:id="rId924"/>
                </p:custDataLst>
              </p:nvPr>
            </p:nvSpPr>
            <p:spPr>
              <a:xfrm>
                <a:off x="4714249"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46" name="任意多边形: 形状 1445"/>
              <p:cNvSpPr/>
              <p:nvPr>
                <p:custDataLst>
                  <p:tags r:id="rId925"/>
                </p:custDataLst>
              </p:nvPr>
            </p:nvSpPr>
            <p:spPr>
              <a:xfrm>
                <a:off x="4714249"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47" name="任意多边形: 形状 1446"/>
              <p:cNvSpPr/>
              <p:nvPr>
                <p:custDataLst>
                  <p:tags r:id="rId926"/>
                </p:custDataLst>
              </p:nvPr>
            </p:nvSpPr>
            <p:spPr>
              <a:xfrm>
                <a:off x="4714249"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48" name="任意多边形: 形状 1447"/>
              <p:cNvSpPr/>
              <p:nvPr>
                <p:custDataLst>
                  <p:tags r:id="rId927"/>
                </p:custDataLst>
              </p:nvPr>
            </p:nvSpPr>
            <p:spPr>
              <a:xfrm>
                <a:off x="4714249"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49" name="任意多边形: 形状 1448"/>
              <p:cNvSpPr/>
              <p:nvPr>
                <p:custDataLst>
                  <p:tags r:id="rId928"/>
                </p:custDataLst>
              </p:nvPr>
            </p:nvSpPr>
            <p:spPr>
              <a:xfrm>
                <a:off x="4714249"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50" name="任意多边形: 形状 1449"/>
              <p:cNvSpPr/>
              <p:nvPr>
                <p:custDataLst>
                  <p:tags r:id="rId929"/>
                </p:custDataLst>
              </p:nvPr>
            </p:nvSpPr>
            <p:spPr>
              <a:xfrm>
                <a:off x="4714249"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51" name="任意多边形: 形状 1450"/>
              <p:cNvSpPr/>
              <p:nvPr>
                <p:custDataLst>
                  <p:tags r:id="rId930"/>
                </p:custDataLst>
              </p:nvPr>
            </p:nvSpPr>
            <p:spPr>
              <a:xfrm>
                <a:off x="4630206"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52" name="任意多边形: 形状 1451"/>
              <p:cNvSpPr/>
              <p:nvPr>
                <p:custDataLst>
                  <p:tags r:id="rId931"/>
                </p:custDataLst>
              </p:nvPr>
            </p:nvSpPr>
            <p:spPr>
              <a:xfrm>
                <a:off x="4630206"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53" name="任意多边形: 形状 1452"/>
              <p:cNvSpPr/>
              <p:nvPr>
                <p:custDataLst>
                  <p:tags r:id="rId932"/>
                </p:custDataLst>
              </p:nvPr>
            </p:nvSpPr>
            <p:spPr>
              <a:xfrm>
                <a:off x="4630206"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54" name="任意多边形: 形状 1453"/>
              <p:cNvSpPr/>
              <p:nvPr>
                <p:custDataLst>
                  <p:tags r:id="rId933"/>
                </p:custDataLst>
              </p:nvPr>
            </p:nvSpPr>
            <p:spPr>
              <a:xfrm>
                <a:off x="4630206"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55" name="任意多边形: 形状 1454"/>
              <p:cNvSpPr/>
              <p:nvPr>
                <p:custDataLst>
                  <p:tags r:id="rId934"/>
                </p:custDataLst>
              </p:nvPr>
            </p:nvSpPr>
            <p:spPr>
              <a:xfrm>
                <a:off x="4630206"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56" name="任意多边形: 形状 1455"/>
              <p:cNvSpPr/>
              <p:nvPr>
                <p:custDataLst>
                  <p:tags r:id="rId935"/>
                </p:custDataLst>
              </p:nvPr>
            </p:nvSpPr>
            <p:spPr>
              <a:xfrm>
                <a:off x="4630206"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57" name="任意多边形: 形状 1456"/>
              <p:cNvSpPr/>
              <p:nvPr>
                <p:custDataLst>
                  <p:tags r:id="rId936"/>
                </p:custDataLst>
              </p:nvPr>
            </p:nvSpPr>
            <p:spPr>
              <a:xfrm>
                <a:off x="4630206"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58" name="任意多边形: 形状 1457"/>
              <p:cNvSpPr/>
              <p:nvPr>
                <p:custDataLst>
                  <p:tags r:id="rId937"/>
                </p:custDataLst>
              </p:nvPr>
            </p:nvSpPr>
            <p:spPr>
              <a:xfrm>
                <a:off x="4630206"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59" name="任意多边形: 形状 1458"/>
              <p:cNvSpPr/>
              <p:nvPr>
                <p:custDataLst>
                  <p:tags r:id="rId938"/>
                </p:custDataLst>
              </p:nvPr>
            </p:nvSpPr>
            <p:spPr>
              <a:xfrm>
                <a:off x="4630206"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60" name="任意多边形: 形状 1459"/>
              <p:cNvSpPr/>
              <p:nvPr>
                <p:custDataLst>
                  <p:tags r:id="rId939"/>
                </p:custDataLst>
              </p:nvPr>
            </p:nvSpPr>
            <p:spPr>
              <a:xfrm>
                <a:off x="4630206"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61" name="任意多边形: 形状 1460"/>
              <p:cNvSpPr/>
              <p:nvPr>
                <p:custDataLst>
                  <p:tags r:id="rId940"/>
                </p:custDataLst>
              </p:nvPr>
            </p:nvSpPr>
            <p:spPr>
              <a:xfrm>
                <a:off x="4630206"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62" name="任意多边形: 形状 1461"/>
              <p:cNvSpPr/>
              <p:nvPr>
                <p:custDataLst>
                  <p:tags r:id="rId941"/>
                </p:custDataLst>
              </p:nvPr>
            </p:nvSpPr>
            <p:spPr>
              <a:xfrm>
                <a:off x="4630206"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63" name="任意多边形: 形状 1462"/>
              <p:cNvSpPr/>
              <p:nvPr>
                <p:custDataLst>
                  <p:tags r:id="rId942"/>
                </p:custDataLst>
              </p:nvPr>
            </p:nvSpPr>
            <p:spPr>
              <a:xfrm>
                <a:off x="4630206"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64" name="任意多边形: 形状 1463"/>
              <p:cNvSpPr/>
              <p:nvPr>
                <p:custDataLst>
                  <p:tags r:id="rId943"/>
                </p:custDataLst>
              </p:nvPr>
            </p:nvSpPr>
            <p:spPr>
              <a:xfrm>
                <a:off x="4630206"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65" name="任意多边形: 形状 1464"/>
              <p:cNvSpPr/>
              <p:nvPr>
                <p:custDataLst>
                  <p:tags r:id="rId944"/>
                </p:custDataLst>
              </p:nvPr>
            </p:nvSpPr>
            <p:spPr>
              <a:xfrm>
                <a:off x="4630206"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66" name="任意多边形: 形状 1465"/>
              <p:cNvSpPr/>
              <p:nvPr>
                <p:custDataLst>
                  <p:tags r:id="rId945"/>
                </p:custDataLst>
              </p:nvPr>
            </p:nvSpPr>
            <p:spPr>
              <a:xfrm>
                <a:off x="4630206"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67" name="任意多边形: 形状 1466"/>
              <p:cNvSpPr/>
              <p:nvPr>
                <p:custDataLst>
                  <p:tags r:id="rId946"/>
                </p:custDataLst>
              </p:nvPr>
            </p:nvSpPr>
            <p:spPr>
              <a:xfrm>
                <a:off x="4630206"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68" name="任意多边形: 形状 1467"/>
              <p:cNvSpPr/>
              <p:nvPr>
                <p:custDataLst>
                  <p:tags r:id="rId947"/>
                </p:custDataLst>
              </p:nvPr>
            </p:nvSpPr>
            <p:spPr>
              <a:xfrm>
                <a:off x="4630206"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69" name="任意多边形: 形状 1468"/>
              <p:cNvSpPr/>
              <p:nvPr>
                <p:custDataLst>
                  <p:tags r:id="rId948"/>
                </p:custDataLst>
              </p:nvPr>
            </p:nvSpPr>
            <p:spPr>
              <a:xfrm>
                <a:off x="4630206"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70" name="任意多边形: 形状 1469"/>
              <p:cNvSpPr/>
              <p:nvPr>
                <p:custDataLst>
                  <p:tags r:id="rId949"/>
                </p:custDataLst>
              </p:nvPr>
            </p:nvSpPr>
            <p:spPr>
              <a:xfrm>
                <a:off x="4630206"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71" name="任意多边形: 形状 1470"/>
              <p:cNvSpPr/>
              <p:nvPr>
                <p:custDataLst>
                  <p:tags r:id="rId950"/>
                </p:custDataLst>
              </p:nvPr>
            </p:nvSpPr>
            <p:spPr>
              <a:xfrm>
                <a:off x="4630206"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72" name="任意多边形: 形状 1471"/>
              <p:cNvSpPr/>
              <p:nvPr>
                <p:custDataLst>
                  <p:tags r:id="rId951"/>
                </p:custDataLst>
              </p:nvPr>
            </p:nvSpPr>
            <p:spPr>
              <a:xfrm>
                <a:off x="4630206"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73" name="任意多边形: 形状 1472"/>
              <p:cNvSpPr/>
              <p:nvPr>
                <p:custDataLst>
                  <p:tags r:id="rId952"/>
                </p:custDataLst>
              </p:nvPr>
            </p:nvSpPr>
            <p:spPr>
              <a:xfrm>
                <a:off x="4630206"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74" name="任意多边形: 形状 1473"/>
              <p:cNvSpPr/>
              <p:nvPr>
                <p:custDataLst>
                  <p:tags r:id="rId953"/>
                </p:custDataLst>
              </p:nvPr>
            </p:nvSpPr>
            <p:spPr>
              <a:xfrm>
                <a:off x="4545258"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75" name="任意多边形: 形状 1474"/>
              <p:cNvSpPr/>
              <p:nvPr>
                <p:custDataLst>
                  <p:tags r:id="rId954"/>
                </p:custDataLst>
              </p:nvPr>
            </p:nvSpPr>
            <p:spPr>
              <a:xfrm>
                <a:off x="4545258"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76" name="任意多边形: 形状 1475"/>
              <p:cNvSpPr/>
              <p:nvPr>
                <p:custDataLst>
                  <p:tags r:id="rId955"/>
                </p:custDataLst>
              </p:nvPr>
            </p:nvSpPr>
            <p:spPr>
              <a:xfrm>
                <a:off x="4545258"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77" name="任意多边形: 形状 1476"/>
              <p:cNvSpPr/>
              <p:nvPr>
                <p:custDataLst>
                  <p:tags r:id="rId956"/>
                </p:custDataLst>
              </p:nvPr>
            </p:nvSpPr>
            <p:spPr>
              <a:xfrm>
                <a:off x="4545258"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78" name="任意多边形: 形状 1477"/>
              <p:cNvSpPr/>
              <p:nvPr>
                <p:custDataLst>
                  <p:tags r:id="rId957"/>
                </p:custDataLst>
              </p:nvPr>
            </p:nvSpPr>
            <p:spPr>
              <a:xfrm>
                <a:off x="4545258"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79" name="任意多边形: 形状 1478"/>
              <p:cNvSpPr/>
              <p:nvPr>
                <p:custDataLst>
                  <p:tags r:id="rId958"/>
                </p:custDataLst>
              </p:nvPr>
            </p:nvSpPr>
            <p:spPr>
              <a:xfrm>
                <a:off x="4545258"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80" name="任意多边形: 形状 1479"/>
              <p:cNvSpPr/>
              <p:nvPr>
                <p:custDataLst>
                  <p:tags r:id="rId959"/>
                </p:custDataLst>
              </p:nvPr>
            </p:nvSpPr>
            <p:spPr>
              <a:xfrm>
                <a:off x="4545258"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81" name="任意多边形: 形状 1480"/>
              <p:cNvSpPr/>
              <p:nvPr>
                <p:custDataLst>
                  <p:tags r:id="rId960"/>
                </p:custDataLst>
              </p:nvPr>
            </p:nvSpPr>
            <p:spPr>
              <a:xfrm>
                <a:off x="4545258"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82" name="任意多边形: 形状 1481"/>
              <p:cNvSpPr/>
              <p:nvPr>
                <p:custDataLst>
                  <p:tags r:id="rId961"/>
                </p:custDataLst>
              </p:nvPr>
            </p:nvSpPr>
            <p:spPr>
              <a:xfrm>
                <a:off x="4545258"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83" name="任意多边形: 形状 1482"/>
              <p:cNvSpPr/>
              <p:nvPr>
                <p:custDataLst>
                  <p:tags r:id="rId962"/>
                </p:custDataLst>
              </p:nvPr>
            </p:nvSpPr>
            <p:spPr>
              <a:xfrm>
                <a:off x="4545258"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84" name="任意多边形: 形状 1483"/>
              <p:cNvSpPr/>
              <p:nvPr>
                <p:custDataLst>
                  <p:tags r:id="rId963"/>
                </p:custDataLst>
              </p:nvPr>
            </p:nvSpPr>
            <p:spPr>
              <a:xfrm>
                <a:off x="4545258"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85" name="任意多边形: 形状 1484"/>
              <p:cNvSpPr/>
              <p:nvPr>
                <p:custDataLst>
                  <p:tags r:id="rId964"/>
                </p:custDataLst>
              </p:nvPr>
            </p:nvSpPr>
            <p:spPr>
              <a:xfrm>
                <a:off x="4545258"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86" name="任意多边形: 形状 1485"/>
              <p:cNvSpPr/>
              <p:nvPr>
                <p:custDataLst>
                  <p:tags r:id="rId965"/>
                </p:custDataLst>
              </p:nvPr>
            </p:nvSpPr>
            <p:spPr>
              <a:xfrm>
                <a:off x="4545258"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87" name="任意多边形: 形状 1486"/>
              <p:cNvSpPr/>
              <p:nvPr>
                <p:custDataLst>
                  <p:tags r:id="rId966"/>
                </p:custDataLst>
              </p:nvPr>
            </p:nvSpPr>
            <p:spPr>
              <a:xfrm>
                <a:off x="4545258"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88" name="任意多边形: 形状 1487"/>
              <p:cNvSpPr/>
              <p:nvPr>
                <p:custDataLst>
                  <p:tags r:id="rId967"/>
                </p:custDataLst>
              </p:nvPr>
            </p:nvSpPr>
            <p:spPr>
              <a:xfrm>
                <a:off x="4545258"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89" name="任意多边形: 形状 1488"/>
              <p:cNvSpPr/>
              <p:nvPr>
                <p:custDataLst>
                  <p:tags r:id="rId968"/>
                </p:custDataLst>
              </p:nvPr>
            </p:nvSpPr>
            <p:spPr>
              <a:xfrm>
                <a:off x="4545258"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90" name="任意多边形: 形状 1489"/>
              <p:cNvSpPr/>
              <p:nvPr>
                <p:custDataLst>
                  <p:tags r:id="rId969"/>
                </p:custDataLst>
              </p:nvPr>
            </p:nvSpPr>
            <p:spPr>
              <a:xfrm>
                <a:off x="4545258"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91" name="任意多边形: 形状 1490"/>
              <p:cNvSpPr/>
              <p:nvPr>
                <p:custDataLst>
                  <p:tags r:id="rId970"/>
                </p:custDataLst>
              </p:nvPr>
            </p:nvSpPr>
            <p:spPr>
              <a:xfrm>
                <a:off x="4545258"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92" name="任意多边形: 形状 1491"/>
              <p:cNvSpPr/>
              <p:nvPr>
                <p:custDataLst>
                  <p:tags r:id="rId971"/>
                </p:custDataLst>
              </p:nvPr>
            </p:nvSpPr>
            <p:spPr>
              <a:xfrm>
                <a:off x="4545258"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93" name="任意多边形: 形状 1492"/>
              <p:cNvSpPr/>
              <p:nvPr>
                <p:custDataLst>
                  <p:tags r:id="rId972"/>
                </p:custDataLst>
              </p:nvPr>
            </p:nvSpPr>
            <p:spPr>
              <a:xfrm>
                <a:off x="4545258"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94" name="任意多边形: 形状 1493"/>
              <p:cNvSpPr/>
              <p:nvPr>
                <p:custDataLst>
                  <p:tags r:id="rId973"/>
                </p:custDataLst>
              </p:nvPr>
            </p:nvSpPr>
            <p:spPr>
              <a:xfrm>
                <a:off x="4545258"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95" name="任意多边形: 形状 1494"/>
              <p:cNvSpPr/>
              <p:nvPr>
                <p:custDataLst>
                  <p:tags r:id="rId974"/>
                </p:custDataLst>
              </p:nvPr>
            </p:nvSpPr>
            <p:spPr>
              <a:xfrm>
                <a:off x="4545258"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96" name="任意多边形: 形状 1495"/>
              <p:cNvSpPr/>
              <p:nvPr>
                <p:custDataLst>
                  <p:tags r:id="rId975"/>
                </p:custDataLst>
              </p:nvPr>
            </p:nvSpPr>
            <p:spPr>
              <a:xfrm>
                <a:off x="4545258"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97" name="任意多边形: 形状 1496"/>
              <p:cNvSpPr/>
              <p:nvPr>
                <p:custDataLst>
                  <p:tags r:id="rId976"/>
                </p:custDataLst>
              </p:nvPr>
            </p:nvSpPr>
            <p:spPr>
              <a:xfrm>
                <a:off x="4461215"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98" name="任意多边形: 形状 1497"/>
              <p:cNvSpPr/>
              <p:nvPr>
                <p:custDataLst>
                  <p:tags r:id="rId977"/>
                </p:custDataLst>
              </p:nvPr>
            </p:nvSpPr>
            <p:spPr>
              <a:xfrm>
                <a:off x="4461215"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99" name="任意多边形: 形状 1498"/>
              <p:cNvSpPr/>
              <p:nvPr>
                <p:custDataLst>
                  <p:tags r:id="rId978"/>
                </p:custDataLst>
              </p:nvPr>
            </p:nvSpPr>
            <p:spPr>
              <a:xfrm>
                <a:off x="4461215"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00" name="任意多边形: 形状 1499"/>
              <p:cNvSpPr/>
              <p:nvPr>
                <p:custDataLst>
                  <p:tags r:id="rId979"/>
                </p:custDataLst>
              </p:nvPr>
            </p:nvSpPr>
            <p:spPr>
              <a:xfrm>
                <a:off x="4461215"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01" name="任意多边形: 形状 1500"/>
              <p:cNvSpPr/>
              <p:nvPr>
                <p:custDataLst>
                  <p:tags r:id="rId980"/>
                </p:custDataLst>
              </p:nvPr>
            </p:nvSpPr>
            <p:spPr>
              <a:xfrm>
                <a:off x="4461215"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02" name="任意多边形: 形状 1501"/>
              <p:cNvSpPr/>
              <p:nvPr>
                <p:custDataLst>
                  <p:tags r:id="rId981"/>
                </p:custDataLst>
              </p:nvPr>
            </p:nvSpPr>
            <p:spPr>
              <a:xfrm>
                <a:off x="4461215"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03" name="任意多边形: 形状 1502"/>
              <p:cNvSpPr/>
              <p:nvPr>
                <p:custDataLst>
                  <p:tags r:id="rId982"/>
                </p:custDataLst>
              </p:nvPr>
            </p:nvSpPr>
            <p:spPr>
              <a:xfrm>
                <a:off x="4461215"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04" name="任意多边形: 形状 1503"/>
              <p:cNvSpPr/>
              <p:nvPr>
                <p:custDataLst>
                  <p:tags r:id="rId983"/>
                </p:custDataLst>
              </p:nvPr>
            </p:nvSpPr>
            <p:spPr>
              <a:xfrm>
                <a:off x="4461215"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05" name="任意多边形: 形状 1504"/>
              <p:cNvSpPr/>
              <p:nvPr>
                <p:custDataLst>
                  <p:tags r:id="rId984"/>
                </p:custDataLst>
              </p:nvPr>
            </p:nvSpPr>
            <p:spPr>
              <a:xfrm>
                <a:off x="4461215"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06" name="任意多边形: 形状 1505"/>
              <p:cNvSpPr/>
              <p:nvPr>
                <p:custDataLst>
                  <p:tags r:id="rId985"/>
                </p:custDataLst>
              </p:nvPr>
            </p:nvSpPr>
            <p:spPr>
              <a:xfrm>
                <a:off x="4461215"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07" name="任意多边形: 形状 1506"/>
              <p:cNvSpPr/>
              <p:nvPr>
                <p:custDataLst>
                  <p:tags r:id="rId986"/>
                </p:custDataLst>
              </p:nvPr>
            </p:nvSpPr>
            <p:spPr>
              <a:xfrm>
                <a:off x="4461215"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08" name="任意多边形: 形状 1507"/>
              <p:cNvSpPr/>
              <p:nvPr>
                <p:custDataLst>
                  <p:tags r:id="rId987"/>
                </p:custDataLst>
              </p:nvPr>
            </p:nvSpPr>
            <p:spPr>
              <a:xfrm>
                <a:off x="4461215"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09" name="任意多边形: 形状 1508"/>
              <p:cNvSpPr/>
              <p:nvPr>
                <p:custDataLst>
                  <p:tags r:id="rId988"/>
                </p:custDataLst>
              </p:nvPr>
            </p:nvSpPr>
            <p:spPr>
              <a:xfrm>
                <a:off x="4461215"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10" name="任意多边形: 形状 1509"/>
              <p:cNvSpPr/>
              <p:nvPr>
                <p:custDataLst>
                  <p:tags r:id="rId989"/>
                </p:custDataLst>
              </p:nvPr>
            </p:nvSpPr>
            <p:spPr>
              <a:xfrm>
                <a:off x="4461215"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11" name="任意多边形: 形状 1510"/>
              <p:cNvSpPr/>
              <p:nvPr>
                <p:custDataLst>
                  <p:tags r:id="rId990"/>
                </p:custDataLst>
              </p:nvPr>
            </p:nvSpPr>
            <p:spPr>
              <a:xfrm>
                <a:off x="4461215"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12" name="任意多边形: 形状 1511"/>
              <p:cNvSpPr/>
              <p:nvPr>
                <p:custDataLst>
                  <p:tags r:id="rId991"/>
                </p:custDataLst>
              </p:nvPr>
            </p:nvSpPr>
            <p:spPr>
              <a:xfrm>
                <a:off x="4461215"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13" name="任意多边形: 形状 1512"/>
              <p:cNvSpPr/>
              <p:nvPr>
                <p:custDataLst>
                  <p:tags r:id="rId992"/>
                </p:custDataLst>
              </p:nvPr>
            </p:nvSpPr>
            <p:spPr>
              <a:xfrm>
                <a:off x="4461215"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14" name="任意多边形: 形状 1513"/>
              <p:cNvSpPr/>
              <p:nvPr>
                <p:custDataLst>
                  <p:tags r:id="rId993"/>
                </p:custDataLst>
              </p:nvPr>
            </p:nvSpPr>
            <p:spPr>
              <a:xfrm>
                <a:off x="4461215"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15" name="任意多边形: 形状 1514"/>
              <p:cNvSpPr/>
              <p:nvPr>
                <p:custDataLst>
                  <p:tags r:id="rId994"/>
                </p:custDataLst>
              </p:nvPr>
            </p:nvSpPr>
            <p:spPr>
              <a:xfrm>
                <a:off x="4461215"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16" name="任意多边形: 形状 1515"/>
              <p:cNvSpPr/>
              <p:nvPr>
                <p:custDataLst>
                  <p:tags r:id="rId995"/>
                </p:custDataLst>
              </p:nvPr>
            </p:nvSpPr>
            <p:spPr>
              <a:xfrm>
                <a:off x="4461215"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17" name="任意多边形: 形状 1516"/>
              <p:cNvSpPr/>
              <p:nvPr>
                <p:custDataLst>
                  <p:tags r:id="rId996"/>
                </p:custDataLst>
              </p:nvPr>
            </p:nvSpPr>
            <p:spPr>
              <a:xfrm>
                <a:off x="4461215"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18" name="任意多边形: 形状 1517"/>
              <p:cNvSpPr/>
              <p:nvPr>
                <p:custDataLst>
                  <p:tags r:id="rId997"/>
                </p:custDataLst>
              </p:nvPr>
            </p:nvSpPr>
            <p:spPr>
              <a:xfrm>
                <a:off x="4461215"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19" name="任意多边形: 形状 1518"/>
              <p:cNvSpPr/>
              <p:nvPr>
                <p:custDataLst>
                  <p:tags r:id="rId998"/>
                </p:custDataLst>
              </p:nvPr>
            </p:nvSpPr>
            <p:spPr>
              <a:xfrm>
                <a:off x="4461215"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20" name="任意多边形: 形状 1519"/>
              <p:cNvSpPr/>
              <p:nvPr>
                <p:custDataLst>
                  <p:tags r:id="rId999"/>
                </p:custDataLst>
              </p:nvPr>
            </p:nvSpPr>
            <p:spPr>
              <a:xfrm>
                <a:off x="4377171"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21" name="任意多边形: 形状 1520"/>
              <p:cNvSpPr/>
              <p:nvPr>
                <p:custDataLst>
                  <p:tags r:id="rId1000"/>
                </p:custDataLst>
              </p:nvPr>
            </p:nvSpPr>
            <p:spPr>
              <a:xfrm>
                <a:off x="4377171"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22" name="任意多边形: 形状 1521"/>
              <p:cNvSpPr/>
              <p:nvPr>
                <p:custDataLst>
                  <p:tags r:id="rId1001"/>
                </p:custDataLst>
              </p:nvPr>
            </p:nvSpPr>
            <p:spPr>
              <a:xfrm>
                <a:off x="4377171"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23" name="任意多边形: 形状 1522"/>
              <p:cNvSpPr/>
              <p:nvPr>
                <p:custDataLst>
                  <p:tags r:id="rId1002"/>
                </p:custDataLst>
              </p:nvPr>
            </p:nvSpPr>
            <p:spPr>
              <a:xfrm>
                <a:off x="4377171"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24" name="任意多边形: 形状 1523"/>
              <p:cNvSpPr/>
              <p:nvPr>
                <p:custDataLst>
                  <p:tags r:id="rId1003"/>
                </p:custDataLst>
              </p:nvPr>
            </p:nvSpPr>
            <p:spPr>
              <a:xfrm>
                <a:off x="4377171"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25" name="任意多边形: 形状 1524"/>
              <p:cNvSpPr/>
              <p:nvPr>
                <p:custDataLst>
                  <p:tags r:id="rId1004"/>
                </p:custDataLst>
              </p:nvPr>
            </p:nvSpPr>
            <p:spPr>
              <a:xfrm>
                <a:off x="4377171"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26" name="任意多边形: 形状 1525"/>
              <p:cNvSpPr/>
              <p:nvPr>
                <p:custDataLst>
                  <p:tags r:id="rId1005"/>
                </p:custDataLst>
              </p:nvPr>
            </p:nvSpPr>
            <p:spPr>
              <a:xfrm>
                <a:off x="4377171"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27" name="任意多边形: 形状 1526"/>
              <p:cNvSpPr/>
              <p:nvPr>
                <p:custDataLst>
                  <p:tags r:id="rId1006"/>
                </p:custDataLst>
              </p:nvPr>
            </p:nvSpPr>
            <p:spPr>
              <a:xfrm>
                <a:off x="4377171"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28" name="任意多边形: 形状 1527"/>
              <p:cNvSpPr/>
              <p:nvPr>
                <p:custDataLst>
                  <p:tags r:id="rId1007"/>
                </p:custDataLst>
              </p:nvPr>
            </p:nvSpPr>
            <p:spPr>
              <a:xfrm>
                <a:off x="4377171"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29" name="任意多边形: 形状 1528"/>
              <p:cNvSpPr/>
              <p:nvPr>
                <p:custDataLst>
                  <p:tags r:id="rId1008"/>
                </p:custDataLst>
              </p:nvPr>
            </p:nvSpPr>
            <p:spPr>
              <a:xfrm>
                <a:off x="4377171"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30" name="任意多边形: 形状 1529"/>
              <p:cNvSpPr/>
              <p:nvPr>
                <p:custDataLst>
                  <p:tags r:id="rId1009"/>
                </p:custDataLst>
              </p:nvPr>
            </p:nvSpPr>
            <p:spPr>
              <a:xfrm>
                <a:off x="4377171"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31" name="任意多边形: 形状 1530"/>
              <p:cNvSpPr/>
              <p:nvPr>
                <p:custDataLst>
                  <p:tags r:id="rId1010"/>
                </p:custDataLst>
              </p:nvPr>
            </p:nvSpPr>
            <p:spPr>
              <a:xfrm>
                <a:off x="4377171"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32" name="任意多边形: 形状 1531"/>
              <p:cNvSpPr/>
              <p:nvPr>
                <p:custDataLst>
                  <p:tags r:id="rId1011"/>
                </p:custDataLst>
              </p:nvPr>
            </p:nvSpPr>
            <p:spPr>
              <a:xfrm>
                <a:off x="4377171"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33" name="任意多边形: 形状 1532"/>
              <p:cNvSpPr/>
              <p:nvPr>
                <p:custDataLst>
                  <p:tags r:id="rId1012"/>
                </p:custDataLst>
              </p:nvPr>
            </p:nvSpPr>
            <p:spPr>
              <a:xfrm>
                <a:off x="4377171"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34" name="任意多边形: 形状 1533"/>
              <p:cNvSpPr/>
              <p:nvPr>
                <p:custDataLst>
                  <p:tags r:id="rId1013"/>
                </p:custDataLst>
              </p:nvPr>
            </p:nvSpPr>
            <p:spPr>
              <a:xfrm>
                <a:off x="4377171"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35" name="任意多边形: 形状 1534"/>
              <p:cNvSpPr/>
              <p:nvPr>
                <p:custDataLst>
                  <p:tags r:id="rId1014"/>
                </p:custDataLst>
              </p:nvPr>
            </p:nvSpPr>
            <p:spPr>
              <a:xfrm>
                <a:off x="4377171"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36" name="任意多边形: 形状 1535"/>
              <p:cNvSpPr/>
              <p:nvPr>
                <p:custDataLst>
                  <p:tags r:id="rId1015"/>
                </p:custDataLst>
              </p:nvPr>
            </p:nvSpPr>
            <p:spPr>
              <a:xfrm>
                <a:off x="4377171"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37" name="任意多边形: 形状 1536"/>
              <p:cNvSpPr/>
              <p:nvPr>
                <p:custDataLst>
                  <p:tags r:id="rId1016"/>
                </p:custDataLst>
              </p:nvPr>
            </p:nvSpPr>
            <p:spPr>
              <a:xfrm>
                <a:off x="4377171"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38" name="任意多边形: 形状 1537"/>
              <p:cNvSpPr/>
              <p:nvPr>
                <p:custDataLst>
                  <p:tags r:id="rId1017"/>
                </p:custDataLst>
              </p:nvPr>
            </p:nvSpPr>
            <p:spPr>
              <a:xfrm>
                <a:off x="4377171"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39" name="任意多边形: 形状 1538"/>
              <p:cNvSpPr/>
              <p:nvPr>
                <p:custDataLst>
                  <p:tags r:id="rId1018"/>
                </p:custDataLst>
              </p:nvPr>
            </p:nvSpPr>
            <p:spPr>
              <a:xfrm>
                <a:off x="4377171"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40" name="任意多边形: 形状 1539"/>
              <p:cNvSpPr/>
              <p:nvPr>
                <p:custDataLst>
                  <p:tags r:id="rId1019"/>
                </p:custDataLst>
              </p:nvPr>
            </p:nvSpPr>
            <p:spPr>
              <a:xfrm>
                <a:off x="4377171"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41" name="任意多边形: 形状 1540"/>
              <p:cNvSpPr/>
              <p:nvPr>
                <p:custDataLst>
                  <p:tags r:id="rId1020"/>
                </p:custDataLst>
              </p:nvPr>
            </p:nvSpPr>
            <p:spPr>
              <a:xfrm>
                <a:off x="4377171"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42" name="任意多边形: 形状 1541"/>
              <p:cNvSpPr/>
              <p:nvPr>
                <p:custDataLst>
                  <p:tags r:id="rId1021"/>
                </p:custDataLst>
              </p:nvPr>
            </p:nvSpPr>
            <p:spPr>
              <a:xfrm>
                <a:off x="4377171"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43" name="任意多边形: 形状 1542"/>
              <p:cNvSpPr/>
              <p:nvPr>
                <p:custDataLst>
                  <p:tags r:id="rId1022"/>
                </p:custDataLst>
              </p:nvPr>
            </p:nvSpPr>
            <p:spPr>
              <a:xfrm>
                <a:off x="8426630" y="281523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44" name="任意多边形: 形状 1543"/>
              <p:cNvSpPr/>
              <p:nvPr>
                <p:custDataLst>
                  <p:tags r:id="rId1023"/>
                </p:custDataLst>
              </p:nvPr>
            </p:nvSpPr>
            <p:spPr>
              <a:xfrm>
                <a:off x="8426630" y="290018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45" name="任意多边形: 形状 1544"/>
              <p:cNvSpPr/>
              <p:nvPr>
                <p:custDataLst>
                  <p:tags r:id="rId1024"/>
                </p:custDataLst>
              </p:nvPr>
            </p:nvSpPr>
            <p:spPr>
              <a:xfrm>
                <a:off x="8426630" y="29842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46" name="任意多边形: 形状 1545"/>
              <p:cNvSpPr/>
              <p:nvPr>
                <p:custDataLst>
                  <p:tags r:id="rId1025"/>
                </p:custDataLst>
              </p:nvPr>
            </p:nvSpPr>
            <p:spPr>
              <a:xfrm>
                <a:off x="8426630" y="306826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47" name="任意多边形: 形状 1546"/>
              <p:cNvSpPr/>
              <p:nvPr>
                <p:custDataLst>
                  <p:tags r:id="rId1026"/>
                </p:custDataLst>
              </p:nvPr>
            </p:nvSpPr>
            <p:spPr>
              <a:xfrm>
                <a:off x="8426630" y="315321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48" name="任意多边形: 形状 1547"/>
              <p:cNvSpPr/>
              <p:nvPr>
                <p:custDataLst>
                  <p:tags r:id="rId1027"/>
                </p:custDataLst>
              </p:nvPr>
            </p:nvSpPr>
            <p:spPr>
              <a:xfrm>
                <a:off x="8426630" y="323725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49" name="任意多边形: 形状 1548"/>
              <p:cNvSpPr/>
              <p:nvPr>
                <p:custDataLst>
                  <p:tags r:id="rId1028"/>
                </p:custDataLst>
              </p:nvPr>
            </p:nvSpPr>
            <p:spPr>
              <a:xfrm>
                <a:off x="8426630" y="33222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50" name="任意多边形: 形状 1549"/>
              <p:cNvSpPr/>
              <p:nvPr>
                <p:custDataLst>
                  <p:tags r:id="rId1029"/>
                </p:custDataLst>
              </p:nvPr>
            </p:nvSpPr>
            <p:spPr>
              <a:xfrm>
                <a:off x="8426630" y="340624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51" name="任意多边形: 形状 1550"/>
              <p:cNvSpPr/>
              <p:nvPr>
                <p:custDataLst>
                  <p:tags r:id="rId1030"/>
                </p:custDataLst>
              </p:nvPr>
            </p:nvSpPr>
            <p:spPr>
              <a:xfrm>
                <a:off x="8426630" y="34911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52" name="任意多边形: 形状 1551"/>
              <p:cNvSpPr/>
              <p:nvPr>
                <p:custDataLst>
                  <p:tags r:id="rId1031"/>
                </p:custDataLst>
              </p:nvPr>
            </p:nvSpPr>
            <p:spPr>
              <a:xfrm>
                <a:off x="8426630" y="35752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53" name="任意多边形: 形状 1552"/>
              <p:cNvSpPr/>
              <p:nvPr>
                <p:custDataLst>
                  <p:tags r:id="rId1032"/>
                </p:custDataLst>
              </p:nvPr>
            </p:nvSpPr>
            <p:spPr>
              <a:xfrm>
                <a:off x="8426630" y="365928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54" name="任意多边形: 形状 1553"/>
              <p:cNvSpPr/>
              <p:nvPr>
                <p:custDataLst>
                  <p:tags r:id="rId1033"/>
                </p:custDataLst>
              </p:nvPr>
            </p:nvSpPr>
            <p:spPr>
              <a:xfrm>
                <a:off x="8426630" y="37442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55" name="任意多边形: 形状 1554"/>
              <p:cNvSpPr/>
              <p:nvPr>
                <p:custDataLst>
                  <p:tags r:id="rId1034"/>
                </p:custDataLst>
              </p:nvPr>
            </p:nvSpPr>
            <p:spPr>
              <a:xfrm>
                <a:off x="8426630" y="382827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56" name="任意多边形: 形状 1555"/>
              <p:cNvSpPr/>
              <p:nvPr>
                <p:custDataLst>
                  <p:tags r:id="rId1035"/>
                </p:custDataLst>
              </p:nvPr>
            </p:nvSpPr>
            <p:spPr>
              <a:xfrm>
                <a:off x="8426630" y="391231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57" name="任意多边形: 形状 1556"/>
              <p:cNvSpPr/>
              <p:nvPr>
                <p:custDataLst>
                  <p:tags r:id="rId1036"/>
                </p:custDataLst>
              </p:nvPr>
            </p:nvSpPr>
            <p:spPr>
              <a:xfrm>
                <a:off x="8426630" y="39972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58" name="任意多边形: 形状 1557"/>
              <p:cNvSpPr/>
              <p:nvPr>
                <p:custDataLst>
                  <p:tags r:id="rId1037"/>
                </p:custDataLst>
              </p:nvPr>
            </p:nvSpPr>
            <p:spPr>
              <a:xfrm>
                <a:off x="8426630" y="408131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59" name="任意多边形: 形状 1558"/>
              <p:cNvSpPr/>
              <p:nvPr>
                <p:custDataLst>
                  <p:tags r:id="rId1038"/>
                </p:custDataLst>
              </p:nvPr>
            </p:nvSpPr>
            <p:spPr>
              <a:xfrm>
                <a:off x="8426630" y="41662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60" name="任意多边形: 形状 1559"/>
              <p:cNvSpPr/>
              <p:nvPr>
                <p:custDataLst>
                  <p:tags r:id="rId1039"/>
                </p:custDataLst>
              </p:nvPr>
            </p:nvSpPr>
            <p:spPr>
              <a:xfrm>
                <a:off x="8426630" y="425030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61" name="任意多边形: 形状 1560"/>
              <p:cNvSpPr/>
              <p:nvPr>
                <p:custDataLst>
                  <p:tags r:id="rId1040"/>
                </p:custDataLst>
              </p:nvPr>
            </p:nvSpPr>
            <p:spPr>
              <a:xfrm>
                <a:off x="8426630" y="433434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62" name="任意多边形: 形状 1561"/>
              <p:cNvSpPr/>
              <p:nvPr>
                <p:custDataLst>
                  <p:tags r:id="rId1041"/>
                </p:custDataLst>
              </p:nvPr>
            </p:nvSpPr>
            <p:spPr>
              <a:xfrm>
                <a:off x="8426630" y="44192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63" name="任意多边形: 形状 1562"/>
              <p:cNvSpPr/>
              <p:nvPr>
                <p:custDataLst>
                  <p:tags r:id="rId1042"/>
                </p:custDataLst>
              </p:nvPr>
            </p:nvSpPr>
            <p:spPr>
              <a:xfrm>
                <a:off x="8426630" y="45033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64" name="任意多边形: 形状 1563"/>
              <p:cNvSpPr/>
              <p:nvPr>
                <p:custDataLst>
                  <p:tags r:id="rId1043"/>
                </p:custDataLst>
              </p:nvPr>
            </p:nvSpPr>
            <p:spPr>
              <a:xfrm>
                <a:off x="8426630" y="45882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65" name="任意多边形: 形状 1564"/>
              <p:cNvSpPr/>
              <p:nvPr>
                <p:custDataLst>
                  <p:tags r:id="rId1044"/>
                </p:custDataLst>
              </p:nvPr>
            </p:nvSpPr>
            <p:spPr>
              <a:xfrm>
                <a:off x="8426630" y="467232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66" name="任意多边形: 形状 1565"/>
              <p:cNvSpPr/>
              <p:nvPr>
                <p:custDataLst>
                  <p:tags r:id="rId1045"/>
                </p:custDataLst>
              </p:nvPr>
            </p:nvSpPr>
            <p:spPr>
              <a:xfrm>
                <a:off x="4292224"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67" name="任意多边形: 形状 1566"/>
              <p:cNvSpPr/>
              <p:nvPr>
                <p:custDataLst>
                  <p:tags r:id="rId1046"/>
                </p:custDataLst>
              </p:nvPr>
            </p:nvSpPr>
            <p:spPr>
              <a:xfrm>
                <a:off x="4292224"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68" name="任意多边形: 形状 1567"/>
              <p:cNvSpPr/>
              <p:nvPr>
                <p:custDataLst>
                  <p:tags r:id="rId1047"/>
                </p:custDataLst>
              </p:nvPr>
            </p:nvSpPr>
            <p:spPr>
              <a:xfrm>
                <a:off x="4292224"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69" name="任意多边形: 形状 1568"/>
              <p:cNvSpPr/>
              <p:nvPr>
                <p:custDataLst>
                  <p:tags r:id="rId1048"/>
                </p:custDataLst>
              </p:nvPr>
            </p:nvSpPr>
            <p:spPr>
              <a:xfrm>
                <a:off x="4292224"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70" name="任意多边形: 形状 1569"/>
              <p:cNvSpPr/>
              <p:nvPr>
                <p:custDataLst>
                  <p:tags r:id="rId1049"/>
                </p:custDataLst>
              </p:nvPr>
            </p:nvSpPr>
            <p:spPr>
              <a:xfrm>
                <a:off x="4292224"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71" name="任意多边形: 形状 1570"/>
              <p:cNvSpPr/>
              <p:nvPr>
                <p:custDataLst>
                  <p:tags r:id="rId1050"/>
                </p:custDataLst>
              </p:nvPr>
            </p:nvSpPr>
            <p:spPr>
              <a:xfrm>
                <a:off x="4292224"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72" name="任意多边形: 形状 1571"/>
              <p:cNvSpPr/>
              <p:nvPr>
                <p:custDataLst>
                  <p:tags r:id="rId1051"/>
                </p:custDataLst>
              </p:nvPr>
            </p:nvSpPr>
            <p:spPr>
              <a:xfrm>
                <a:off x="4292224"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73" name="任意多边形: 形状 1572"/>
              <p:cNvSpPr/>
              <p:nvPr>
                <p:custDataLst>
                  <p:tags r:id="rId1052"/>
                </p:custDataLst>
              </p:nvPr>
            </p:nvSpPr>
            <p:spPr>
              <a:xfrm>
                <a:off x="4292224"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74" name="任意多边形: 形状 1573"/>
              <p:cNvSpPr/>
              <p:nvPr>
                <p:custDataLst>
                  <p:tags r:id="rId1053"/>
                </p:custDataLst>
              </p:nvPr>
            </p:nvSpPr>
            <p:spPr>
              <a:xfrm>
                <a:off x="4292224"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75" name="任意多边形: 形状 1574"/>
              <p:cNvSpPr/>
              <p:nvPr>
                <p:custDataLst>
                  <p:tags r:id="rId1054"/>
                </p:custDataLst>
              </p:nvPr>
            </p:nvSpPr>
            <p:spPr>
              <a:xfrm>
                <a:off x="4292224"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76" name="任意多边形: 形状 1575"/>
              <p:cNvSpPr/>
              <p:nvPr>
                <p:custDataLst>
                  <p:tags r:id="rId1055"/>
                </p:custDataLst>
              </p:nvPr>
            </p:nvSpPr>
            <p:spPr>
              <a:xfrm>
                <a:off x="4292224"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77" name="任意多边形: 形状 1576"/>
              <p:cNvSpPr/>
              <p:nvPr>
                <p:custDataLst>
                  <p:tags r:id="rId1056"/>
                </p:custDataLst>
              </p:nvPr>
            </p:nvSpPr>
            <p:spPr>
              <a:xfrm>
                <a:off x="4292224"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78" name="任意多边形: 形状 1577"/>
              <p:cNvSpPr/>
              <p:nvPr>
                <p:custDataLst>
                  <p:tags r:id="rId1057"/>
                </p:custDataLst>
              </p:nvPr>
            </p:nvSpPr>
            <p:spPr>
              <a:xfrm>
                <a:off x="4292224"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79" name="任意多边形: 形状 1578"/>
              <p:cNvSpPr/>
              <p:nvPr>
                <p:custDataLst>
                  <p:tags r:id="rId1058"/>
                </p:custDataLst>
              </p:nvPr>
            </p:nvSpPr>
            <p:spPr>
              <a:xfrm>
                <a:off x="4292224"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80" name="任意多边形: 形状 1579"/>
              <p:cNvSpPr/>
              <p:nvPr>
                <p:custDataLst>
                  <p:tags r:id="rId1059"/>
                </p:custDataLst>
              </p:nvPr>
            </p:nvSpPr>
            <p:spPr>
              <a:xfrm>
                <a:off x="4292224"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81" name="任意多边形: 形状 1580"/>
              <p:cNvSpPr/>
              <p:nvPr>
                <p:custDataLst>
                  <p:tags r:id="rId1060"/>
                </p:custDataLst>
              </p:nvPr>
            </p:nvSpPr>
            <p:spPr>
              <a:xfrm>
                <a:off x="4292224"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82" name="任意多边形: 形状 1581"/>
              <p:cNvSpPr/>
              <p:nvPr>
                <p:custDataLst>
                  <p:tags r:id="rId1061"/>
                </p:custDataLst>
              </p:nvPr>
            </p:nvSpPr>
            <p:spPr>
              <a:xfrm>
                <a:off x="4292224"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83" name="任意多边形: 形状 1582"/>
              <p:cNvSpPr/>
              <p:nvPr>
                <p:custDataLst>
                  <p:tags r:id="rId1062"/>
                </p:custDataLst>
              </p:nvPr>
            </p:nvSpPr>
            <p:spPr>
              <a:xfrm>
                <a:off x="4292224"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84" name="任意多边形: 形状 1583"/>
              <p:cNvSpPr/>
              <p:nvPr>
                <p:custDataLst>
                  <p:tags r:id="rId1063"/>
                </p:custDataLst>
              </p:nvPr>
            </p:nvSpPr>
            <p:spPr>
              <a:xfrm>
                <a:off x="4292224"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85" name="任意多边形: 形状 1584"/>
              <p:cNvSpPr/>
              <p:nvPr>
                <p:custDataLst>
                  <p:tags r:id="rId1064"/>
                </p:custDataLst>
              </p:nvPr>
            </p:nvSpPr>
            <p:spPr>
              <a:xfrm>
                <a:off x="4292224"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86" name="任意多边形: 形状 1585"/>
              <p:cNvSpPr/>
              <p:nvPr>
                <p:custDataLst>
                  <p:tags r:id="rId1065"/>
                </p:custDataLst>
              </p:nvPr>
            </p:nvSpPr>
            <p:spPr>
              <a:xfrm>
                <a:off x="4292224"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87" name="任意多边形: 形状 1586"/>
              <p:cNvSpPr/>
              <p:nvPr>
                <p:custDataLst>
                  <p:tags r:id="rId1066"/>
                </p:custDataLst>
              </p:nvPr>
            </p:nvSpPr>
            <p:spPr>
              <a:xfrm>
                <a:off x="4292224"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88" name="任意多边形: 形状 1587"/>
              <p:cNvSpPr/>
              <p:nvPr>
                <p:custDataLst>
                  <p:tags r:id="rId1067"/>
                </p:custDataLst>
              </p:nvPr>
            </p:nvSpPr>
            <p:spPr>
              <a:xfrm>
                <a:off x="4292224"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89" name="任意多边形: 形状 1588"/>
              <p:cNvSpPr/>
              <p:nvPr>
                <p:custDataLst>
                  <p:tags r:id="rId1068"/>
                </p:custDataLst>
              </p:nvPr>
            </p:nvSpPr>
            <p:spPr>
              <a:xfrm>
                <a:off x="8341682" y="27736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90" name="任意多边形: 形状 1589"/>
              <p:cNvSpPr/>
              <p:nvPr>
                <p:custDataLst>
                  <p:tags r:id="rId1069"/>
                </p:custDataLst>
              </p:nvPr>
            </p:nvSpPr>
            <p:spPr>
              <a:xfrm>
                <a:off x="8341682" y="285770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91" name="任意多边形: 形状 1590"/>
              <p:cNvSpPr/>
              <p:nvPr>
                <p:custDataLst>
                  <p:tags r:id="rId1070"/>
                </p:custDataLst>
              </p:nvPr>
            </p:nvSpPr>
            <p:spPr>
              <a:xfrm>
                <a:off x="8341682" y="294175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92" name="任意多边形: 形状 1591"/>
              <p:cNvSpPr/>
              <p:nvPr>
                <p:custDataLst>
                  <p:tags r:id="rId1071"/>
                </p:custDataLst>
              </p:nvPr>
            </p:nvSpPr>
            <p:spPr>
              <a:xfrm>
                <a:off x="8341682" y="302669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93" name="任意多边形: 形状 1592"/>
              <p:cNvSpPr/>
              <p:nvPr>
                <p:custDataLst>
                  <p:tags r:id="rId1072"/>
                </p:custDataLst>
              </p:nvPr>
            </p:nvSpPr>
            <p:spPr>
              <a:xfrm>
                <a:off x="8341682" y="311074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94" name="任意多边形: 形状 1593"/>
              <p:cNvSpPr/>
              <p:nvPr>
                <p:custDataLst>
                  <p:tags r:id="rId1073"/>
                </p:custDataLst>
              </p:nvPr>
            </p:nvSpPr>
            <p:spPr>
              <a:xfrm>
                <a:off x="8341682" y="31956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95" name="任意多边形: 形状 1594"/>
              <p:cNvSpPr/>
              <p:nvPr>
                <p:custDataLst>
                  <p:tags r:id="rId1074"/>
                </p:custDataLst>
              </p:nvPr>
            </p:nvSpPr>
            <p:spPr>
              <a:xfrm>
                <a:off x="8341682" y="327973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96" name="任意多边形: 形状 1595"/>
              <p:cNvSpPr/>
              <p:nvPr>
                <p:custDataLst>
                  <p:tags r:id="rId1075"/>
                </p:custDataLst>
              </p:nvPr>
            </p:nvSpPr>
            <p:spPr>
              <a:xfrm>
                <a:off x="8341682" y="336377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97" name="任意多边形: 形状 1596"/>
              <p:cNvSpPr/>
              <p:nvPr>
                <p:custDataLst>
                  <p:tags r:id="rId1076"/>
                </p:custDataLst>
              </p:nvPr>
            </p:nvSpPr>
            <p:spPr>
              <a:xfrm>
                <a:off x="8341682" y="34487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98" name="任意多边形: 形状 1597"/>
              <p:cNvSpPr/>
              <p:nvPr>
                <p:custDataLst>
                  <p:tags r:id="rId1077"/>
                </p:custDataLst>
              </p:nvPr>
            </p:nvSpPr>
            <p:spPr>
              <a:xfrm>
                <a:off x="8341682" y="353276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99" name="任意多边形: 形状 1598"/>
              <p:cNvSpPr/>
              <p:nvPr>
                <p:custDataLst>
                  <p:tags r:id="rId1078"/>
                </p:custDataLst>
              </p:nvPr>
            </p:nvSpPr>
            <p:spPr>
              <a:xfrm>
                <a:off x="8341682" y="361681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00" name="任意多边形: 形状 1599"/>
              <p:cNvSpPr/>
              <p:nvPr>
                <p:custDataLst>
                  <p:tags r:id="rId1079"/>
                </p:custDataLst>
              </p:nvPr>
            </p:nvSpPr>
            <p:spPr>
              <a:xfrm>
                <a:off x="8341682" y="370175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01" name="任意多边形: 形状 1600"/>
              <p:cNvSpPr/>
              <p:nvPr>
                <p:custDataLst>
                  <p:tags r:id="rId1080"/>
                </p:custDataLst>
              </p:nvPr>
            </p:nvSpPr>
            <p:spPr>
              <a:xfrm>
                <a:off x="8341682" y="378580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02" name="任意多边形: 形状 1601"/>
              <p:cNvSpPr/>
              <p:nvPr>
                <p:custDataLst>
                  <p:tags r:id="rId1081"/>
                </p:custDataLst>
              </p:nvPr>
            </p:nvSpPr>
            <p:spPr>
              <a:xfrm>
                <a:off x="8341682" y="38707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03" name="任意多边形: 形状 1602"/>
              <p:cNvSpPr/>
              <p:nvPr>
                <p:custDataLst>
                  <p:tags r:id="rId1082"/>
                </p:custDataLst>
              </p:nvPr>
            </p:nvSpPr>
            <p:spPr>
              <a:xfrm>
                <a:off x="8341682" y="395479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04" name="任意多边形: 形状 1603"/>
              <p:cNvSpPr/>
              <p:nvPr>
                <p:custDataLst>
                  <p:tags r:id="rId1083"/>
                </p:custDataLst>
              </p:nvPr>
            </p:nvSpPr>
            <p:spPr>
              <a:xfrm>
                <a:off x="8341682" y="40397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05" name="任意多边形: 形状 1604"/>
              <p:cNvSpPr/>
              <p:nvPr>
                <p:custDataLst>
                  <p:tags r:id="rId1084"/>
                </p:custDataLst>
              </p:nvPr>
            </p:nvSpPr>
            <p:spPr>
              <a:xfrm>
                <a:off x="8341682" y="41237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06" name="任意多边形: 形状 1605"/>
              <p:cNvSpPr/>
              <p:nvPr>
                <p:custDataLst>
                  <p:tags r:id="rId1085"/>
                </p:custDataLst>
              </p:nvPr>
            </p:nvSpPr>
            <p:spPr>
              <a:xfrm>
                <a:off x="8341682" y="420782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07" name="任意多边形: 形状 1606"/>
              <p:cNvSpPr/>
              <p:nvPr>
                <p:custDataLst>
                  <p:tags r:id="rId1086"/>
                </p:custDataLst>
              </p:nvPr>
            </p:nvSpPr>
            <p:spPr>
              <a:xfrm>
                <a:off x="8341682" y="42927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08" name="任意多边形: 形状 1607"/>
              <p:cNvSpPr/>
              <p:nvPr>
                <p:custDataLst>
                  <p:tags r:id="rId1087"/>
                </p:custDataLst>
              </p:nvPr>
            </p:nvSpPr>
            <p:spPr>
              <a:xfrm>
                <a:off x="8341682" y="437681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09" name="任意多边形: 形状 1608"/>
              <p:cNvSpPr/>
              <p:nvPr>
                <p:custDataLst>
                  <p:tags r:id="rId1088"/>
                </p:custDataLst>
              </p:nvPr>
            </p:nvSpPr>
            <p:spPr>
              <a:xfrm>
                <a:off x="8341682" y="44617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10" name="任意多边形: 形状 1609"/>
              <p:cNvSpPr/>
              <p:nvPr>
                <p:custDataLst>
                  <p:tags r:id="rId1089"/>
                </p:custDataLst>
              </p:nvPr>
            </p:nvSpPr>
            <p:spPr>
              <a:xfrm>
                <a:off x="8341682" y="454580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11" name="任意多边形: 形状 1610"/>
              <p:cNvSpPr/>
              <p:nvPr>
                <p:custDataLst>
                  <p:tags r:id="rId1090"/>
                </p:custDataLst>
              </p:nvPr>
            </p:nvSpPr>
            <p:spPr>
              <a:xfrm>
                <a:off x="8341682" y="46298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12" name="任意多边形: 形状 1611"/>
              <p:cNvSpPr/>
              <p:nvPr>
                <p:custDataLst>
                  <p:tags r:id="rId1091"/>
                </p:custDataLst>
              </p:nvPr>
            </p:nvSpPr>
            <p:spPr>
              <a:xfrm>
                <a:off x="4208180"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13" name="任意多边形: 形状 1612"/>
              <p:cNvSpPr/>
              <p:nvPr>
                <p:custDataLst>
                  <p:tags r:id="rId1092"/>
                </p:custDataLst>
              </p:nvPr>
            </p:nvSpPr>
            <p:spPr>
              <a:xfrm>
                <a:off x="4208180"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14" name="任意多边形: 形状 1613"/>
              <p:cNvSpPr/>
              <p:nvPr>
                <p:custDataLst>
                  <p:tags r:id="rId1093"/>
                </p:custDataLst>
              </p:nvPr>
            </p:nvSpPr>
            <p:spPr>
              <a:xfrm>
                <a:off x="4208180"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15" name="任意多边形: 形状 1614"/>
              <p:cNvSpPr/>
              <p:nvPr>
                <p:custDataLst>
                  <p:tags r:id="rId1094"/>
                </p:custDataLst>
              </p:nvPr>
            </p:nvSpPr>
            <p:spPr>
              <a:xfrm>
                <a:off x="4208180"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16" name="任意多边形: 形状 1615"/>
              <p:cNvSpPr/>
              <p:nvPr>
                <p:custDataLst>
                  <p:tags r:id="rId1095"/>
                </p:custDataLst>
              </p:nvPr>
            </p:nvSpPr>
            <p:spPr>
              <a:xfrm>
                <a:off x="4208180"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17" name="任意多边形: 形状 1616"/>
              <p:cNvSpPr/>
              <p:nvPr>
                <p:custDataLst>
                  <p:tags r:id="rId1096"/>
                </p:custDataLst>
              </p:nvPr>
            </p:nvSpPr>
            <p:spPr>
              <a:xfrm>
                <a:off x="4208180"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18" name="任意多边形: 形状 1617"/>
              <p:cNvSpPr/>
              <p:nvPr>
                <p:custDataLst>
                  <p:tags r:id="rId1097"/>
                </p:custDataLst>
              </p:nvPr>
            </p:nvSpPr>
            <p:spPr>
              <a:xfrm>
                <a:off x="4208180"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19" name="任意多边形: 形状 1618"/>
              <p:cNvSpPr/>
              <p:nvPr>
                <p:custDataLst>
                  <p:tags r:id="rId1098"/>
                </p:custDataLst>
              </p:nvPr>
            </p:nvSpPr>
            <p:spPr>
              <a:xfrm>
                <a:off x="4208180"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20" name="任意多边形: 形状 1619"/>
              <p:cNvSpPr/>
              <p:nvPr>
                <p:custDataLst>
                  <p:tags r:id="rId1099"/>
                </p:custDataLst>
              </p:nvPr>
            </p:nvSpPr>
            <p:spPr>
              <a:xfrm>
                <a:off x="4208180"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21" name="任意多边形: 形状 1620"/>
              <p:cNvSpPr/>
              <p:nvPr>
                <p:custDataLst>
                  <p:tags r:id="rId1100"/>
                </p:custDataLst>
              </p:nvPr>
            </p:nvSpPr>
            <p:spPr>
              <a:xfrm>
                <a:off x="4208180"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22" name="任意多边形: 形状 1621"/>
              <p:cNvSpPr/>
              <p:nvPr>
                <p:custDataLst>
                  <p:tags r:id="rId1101"/>
                </p:custDataLst>
              </p:nvPr>
            </p:nvSpPr>
            <p:spPr>
              <a:xfrm>
                <a:off x="4208180"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23" name="任意多边形: 形状 1622"/>
              <p:cNvSpPr/>
              <p:nvPr>
                <p:custDataLst>
                  <p:tags r:id="rId1102"/>
                </p:custDataLst>
              </p:nvPr>
            </p:nvSpPr>
            <p:spPr>
              <a:xfrm>
                <a:off x="4208180"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24" name="任意多边形: 形状 1623"/>
              <p:cNvSpPr/>
              <p:nvPr>
                <p:custDataLst>
                  <p:tags r:id="rId1103"/>
                </p:custDataLst>
              </p:nvPr>
            </p:nvSpPr>
            <p:spPr>
              <a:xfrm>
                <a:off x="4208180"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25" name="任意多边形: 形状 1624"/>
              <p:cNvSpPr/>
              <p:nvPr>
                <p:custDataLst>
                  <p:tags r:id="rId1104"/>
                </p:custDataLst>
              </p:nvPr>
            </p:nvSpPr>
            <p:spPr>
              <a:xfrm>
                <a:off x="4208180"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26" name="任意多边形: 形状 1625"/>
              <p:cNvSpPr/>
              <p:nvPr>
                <p:custDataLst>
                  <p:tags r:id="rId1105"/>
                </p:custDataLst>
              </p:nvPr>
            </p:nvSpPr>
            <p:spPr>
              <a:xfrm>
                <a:off x="4208180"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27" name="任意多边形: 形状 1626"/>
              <p:cNvSpPr/>
              <p:nvPr>
                <p:custDataLst>
                  <p:tags r:id="rId1106"/>
                </p:custDataLst>
              </p:nvPr>
            </p:nvSpPr>
            <p:spPr>
              <a:xfrm>
                <a:off x="4208180"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28" name="任意多边形: 形状 1627"/>
              <p:cNvSpPr/>
              <p:nvPr>
                <p:custDataLst>
                  <p:tags r:id="rId1107"/>
                </p:custDataLst>
              </p:nvPr>
            </p:nvSpPr>
            <p:spPr>
              <a:xfrm>
                <a:off x="4208180"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29" name="任意多边形: 形状 1628"/>
              <p:cNvSpPr/>
              <p:nvPr>
                <p:custDataLst>
                  <p:tags r:id="rId1108"/>
                </p:custDataLst>
              </p:nvPr>
            </p:nvSpPr>
            <p:spPr>
              <a:xfrm>
                <a:off x="4208180"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30" name="任意多边形: 形状 1629"/>
              <p:cNvSpPr/>
              <p:nvPr>
                <p:custDataLst>
                  <p:tags r:id="rId1109"/>
                </p:custDataLst>
              </p:nvPr>
            </p:nvSpPr>
            <p:spPr>
              <a:xfrm>
                <a:off x="4208180"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31" name="任意多边形: 形状 1630"/>
              <p:cNvSpPr/>
              <p:nvPr>
                <p:custDataLst>
                  <p:tags r:id="rId1110"/>
                </p:custDataLst>
              </p:nvPr>
            </p:nvSpPr>
            <p:spPr>
              <a:xfrm>
                <a:off x="4208180"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32" name="任意多边形: 形状 1631"/>
              <p:cNvSpPr/>
              <p:nvPr>
                <p:custDataLst>
                  <p:tags r:id="rId1111"/>
                </p:custDataLst>
              </p:nvPr>
            </p:nvSpPr>
            <p:spPr>
              <a:xfrm>
                <a:off x="4208180"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33" name="任意多边形: 形状 1632"/>
              <p:cNvSpPr/>
              <p:nvPr>
                <p:custDataLst>
                  <p:tags r:id="rId1112"/>
                </p:custDataLst>
              </p:nvPr>
            </p:nvSpPr>
            <p:spPr>
              <a:xfrm>
                <a:off x="4208180"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34" name="任意多边形: 形状 1633"/>
              <p:cNvSpPr/>
              <p:nvPr>
                <p:custDataLst>
                  <p:tags r:id="rId1113"/>
                </p:custDataLst>
              </p:nvPr>
            </p:nvSpPr>
            <p:spPr>
              <a:xfrm>
                <a:off x="4208180"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35" name="任意多边形: 形状 1634"/>
              <p:cNvSpPr/>
              <p:nvPr>
                <p:custDataLst>
                  <p:tags r:id="rId1114"/>
                </p:custDataLst>
              </p:nvPr>
            </p:nvSpPr>
            <p:spPr>
              <a:xfrm>
                <a:off x="8257639" y="281523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36" name="任意多边形: 形状 1635"/>
              <p:cNvSpPr/>
              <p:nvPr>
                <p:custDataLst>
                  <p:tags r:id="rId1115"/>
                </p:custDataLst>
              </p:nvPr>
            </p:nvSpPr>
            <p:spPr>
              <a:xfrm>
                <a:off x="8257639" y="290018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37" name="任意多边形: 形状 1636"/>
              <p:cNvSpPr/>
              <p:nvPr>
                <p:custDataLst>
                  <p:tags r:id="rId1116"/>
                </p:custDataLst>
              </p:nvPr>
            </p:nvSpPr>
            <p:spPr>
              <a:xfrm>
                <a:off x="8257639" y="29842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38" name="任意多边形: 形状 1637"/>
              <p:cNvSpPr/>
              <p:nvPr>
                <p:custDataLst>
                  <p:tags r:id="rId1117"/>
                </p:custDataLst>
              </p:nvPr>
            </p:nvSpPr>
            <p:spPr>
              <a:xfrm>
                <a:off x="8257639" y="306826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39" name="任意多边形: 形状 1638"/>
              <p:cNvSpPr/>
              <p:nvPr>
                <p:custDataLst>
                  <p:tags r:id="rId1118"/>
                </p:custDataLst>
              </p:nvPr>
            </p:nvSpPr>
            <p:spPr>
              <a:xfrm>
                <a:off x="8257639" y="315321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40" name="任意多边形: 形状 1639"/>
              <p:cNvSpPr/>
              <p:nvPr>
                <p:custDataLst>
                  <p:tags r:id="rId1119"/>
                </p:custDataLst>
              </p:nvPr>
            </p:nvSpPr>
            <p:spPr>
              <a:xfrm>
                <a:off x="8257639" y="323725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41" name="任意多边形: 形状 1640"/>
              <p:cNvSpPr/>
              <p:nvPr>
                <p:custDataLst>
                  <p:tags r:id="rId1120"/>
                </p:custDataLst>
              </p:nvPr>
            </p:nvSpPr>
            <p:spPr>
              <a:xfrm>
                <a:off x="8257639" y="33222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42" name="任意多边形: 形状 1641"/>
              <p:cNvSpPr/>
              <p:nvPr>
                <p:custDataLst>
                  <p:tags r:id="rId1121"/>
                </p:custDataLst>
              </p:nvPr>
            </p:nvSpPr>
            <p:spPr>
              <a:xfrm>
                <a:off x="8257639" y="340624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43" name="任意多边形: 形状 1642"/>
              <p:cNvSpPr/>
              <p:nvPr>
                <p:custDataLst>
                  <p:tags r:id="rId1122"/>
                </p:custDataLst>
              </p:nvPr>
            </p:nvSpPr>
            <p:spPr>
              <a:xfrm>
                <a:off x="8257639" y="34911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44" name="任意多边形: 形状 1643"/>
              <p:cNvSpPr/>
              <p:nvPr>
                <p:custDataLst>
                  <p:tags r:id="rId1123"/>
                </p:custDataLst>
              </p:nvPr>
            </p:nvSpPr>
            <p:spPr>
              <a:xfrm>
                <a:off x="8257639" y="35752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45" name="任意多边形: 形状 1644"/>
              <p:cNvSpPr/>
              <p:nvPr>
                <p:custDataLst>
                  <p:tags r:id="rId1124"/>
                </p:custDataLst>
              </p:nvPr>
            </p:nvSpPr>
            <p:spPr>
              <a:xfrm>
                <a:off x="8257639" y="365928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46" name="任意多边形: 形状 1645"/>
              <p:cNvSpPr/>
              <p:nvPr>
                <p:custDataLst>
                  <p:tags r:id="rId1125"/>
                </p:custDataLst>
              </p:nvPr>
            </p:nvSpPr>
            <p:spPr>
              <a:xfrm>
                <a:off x="8257639" y="37442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47" name="任意多边形: 形状 1646"/>
              <p:cNvSpPr/>
              <p:nvPr>
                <p:custDataLst>
                  <p:tags r:id="rId1126"/>
                </p:custDataLst>
              </p:nvPr>
            </p:nvSpPr>
            <p:spPr>
              <a:xfrm>
                <a:off x="8257639" y="382827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48" name="任意多边形: 形状 1647"/>
              <p:cNvSpPr/>
              <p:nvPr>
                <p:custDataLst>
                  <p:tags r:id="rId1127"/>
                </p:custDataLst>
              </p:nvPr>
            </p:nvSpPr>
            <p:spPr>
              <a:xfrm>
                <a:off x="8257639" y="391231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49" name="任意多边形: 形状 1648"/>
              <p:cNvSpPr/>
              <p:nvPr>
                <p:custDataLst>
                  <p:tags r:id="rId1128"/>
                </p:custDataLst>
              </p:nvPr>
            </p:nvSpPr>
            <p:spPr>
              <a:xfrm>
                <a:off x="8257639" y="39972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50" name="任意多边形: 形状 1649"/>
              <p:cNvSpPr/>
              <p:nvPr>
                <p:custDataLst>
                  <p:tags r:id="rId1129"/>
                </p:custDataLst>
              </p:nvPr>
            </p:nvSpPr>
            <p:spPr>
              <a:xfrm>
                <a:off x="8257639" y="408131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51" name="任意多边形: 形状 1650"/>
              <p:cNvSpPr/>
              <p:nvPr>
                <p:custDataLst>
                  <p:tags r:id="rId1130"/>
                </p:custDataLst>
              </p:nvPr>
            </p:nvSpPr>
            <p:spPr>
              <a:xfrm>
                <a:off x="8257639" y="41662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52" name="任意多边形: 形状 1651"/>
              <p:cNvSpPr/>
              <p:nvPr>
                <p:custDataLst>
                  <p:tags r:id="rId1131"/>
                </p:custDataLst>
              </p:nvPr>
            </p:nvSpPr>
            <p:spPr>
              <a:xfrm>
                <a:off x="8257639" y="425030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53" name="任意多边形: 形状 1652"/>
              <p:cNvSpPr/>
              <p:nvPr>
                <p:custDataLst>
                  <p:tags r:id="rId1132"/>
                </p:custDataLst>
              </p:nvPr>
            </p:nvSpPr>
            <p:spPr>
              <a:xfrm>
                <a:off x="8257639" y="433434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54" name="任意多边形: 形状 1653"/>
              <p:cNvSpPr/>
              <p:nvPr>
                <p:custDataLst>
                  <p:tags r:id="rId1133"/>
                </p:custDataLst>
              </p:nvPr>
            </p:nvSpPr>
            <p:spPr>
              <a:xfrm>
                <a:off x="8257639" y="44192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55" name="任意多边形: 形状 1654"/>
              <p:cNvSpPr/>
              <p:nvPr>
                <p:custDataLst>
                  <p:tags r:id="rId1134"/>
                </p:custDataLst>
              </p:nvPr>
            </p:nvSpPr>
            <p:spPr>
              <a:xfrm>
                <a:off x="8257639" y="45033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56" name="任意多边形: 形状 1655"/>
              <p:cNvSpPr/>
              <p:nvPr>
                <p:custDataLst>
                  <p:tags r:id="rId1135"/>
                </p:custDataLst>
              </p:nvPr>
            </p:nvSpPr>
            <p:spPr>
              <a:xfrm>
                <a:off x="8257639" y="45882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57" name="任意多边形: 形状 1656"/>
              <p:cNvSpPr/>
              <p:nvPr>
                <p:custDataLst>
                  <p:tags r:id="rId1136"/>
                </p:custDataLst>
              </p:nvPr>
            </p:nvSpPr>
            <p:spPr>
              <a:xfrm>
                <a:off x="8257639" y="467232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58" name="任意多边形: 形状 1657"/>
              <p:cNvSpPr/>
              <p:nvPr>
                <p:custDataLst>
                  <p:tags r:id="rId1137"/>
                </p:custDataLst>
              </p:nvPr>
            </p:nvSpPr>
            <p:spPr>
              <a:xfrm>
                <a:off x="4123233"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59" name="任意多边形: 形状 1658"/>
              <p:cNvSpPr/>
              <p:nvPr>
                <p:custDataLst>
                  <p:tags r:id="rId1138"/>
                </p:custDataLst>
              </p:nvPr>
            </p:nvSpPr>
            <p:spPr>
              <a:xfrm>
                <a:off x="4123233"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60" name="任意多边形: 形状 1659"/>
              <p:cNvSpPr/>
              <p:nvPr>
                <p:custDataLst>
                  <p:tags r:id="rId1139"/>
                </p:custDataLst>
              </p:nvPr>
            </p:nvSpPr>
            <p:spPr>
              <a:xfrm>
                <a:off x="4123233"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61" name="任意多边形: 形状 1660"/>
              <p:cNvSpPr/>
              <p:nvPr>
                <p:custDataLst>
                  <p:tags r:id="rId1140"/>
                </p:custDataLst>
              </p:nvPr>
            </p:nvSpPr>
            <p:spPr>
              <a:xfrm>
                <a:off x="4123233"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62" name="任意多边形: 形状 1661"/>
              <p:cNvSpPr/>
              <p:nvPr>
                <p:custDataLst>
                  <p:tags r:id="rId1141"/>
                </p:custDataLst>
              </p:nvPr>
            </p:nvSpPr>
            <p:spPr>
              <a:xfrm>
                <a:off x="4123233"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63" name="任意多边形: 形状 1662"/>
              <p:cNvSpPr/>
              <p:nvPr>
                <p:custDataLst>
                  <p:tags r:id="rId1142"/>
                </p:custDataLst>
              </p:nvPr>
            </p:nvSpPr>
            <p:spPr>
              <a:xfrm>
                <a:off x="4123233"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64" name="任意多边形: 形状 1663"/>
              <p:cNvSpPr/>
              <p:nvPr>
                <p:custDataLst>
                  <p:tags r:id="rId1143"/>
                </p:custDataLst>
              </p:nvPr>
            </p:nvSpPr>
            <p:spPr>
              <a:xfrm>
                <a:off x="4123233"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65" name="任意多边形: 形状 1664"/>
              <p:cNvSpPr/>
              <p:nvPr>
                <p:custDataLst>
                  <p:tags r:id="rId1144"/>
                </p:custDataLst>
              </p:nvPr>
            </p:nvSpPr>
            <p:spPr>
              <a:xfrm>
                <a:off x="4123233"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66" name="任意多边形: 形状 1665"/>
              <p:cNvSpPr/>
              <p:nvPr>
                <p:custDataLst>
                  <p:tags r:id="rId1145"/>
                </p:custDataLst>
              </p:nvPr>
            </p:nvSpPr>
            <p:spPr>
              <a:xfrm>
                <a:off x="4123233"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67" name="任意多边形: 形状 1666"/>
              <p:cNvSpPr/>
              <p:nvPr>
                <p:custDataLst>
                  <p:tags r:id="rId1146"/>
                </p:custDataLst>
              </p:nvPr>
            </p:nvSpPr>
            <p:spPr>
              <a:xfrm>
                <a:off x="4123233"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68" name="任意多边形: 形状 1667"/>
              <p:cNvSpPr/>
              <p:nvPr>
                <p:custDataLst>
                  <p:tags r:id="rId1147"/>
                </p:custDataLst>
              </p:nvPr>
            </p:nvSpPr>
            <p:spPr>
              <a:xfrm>
                <a:off x="4123233"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69" name="任意多边形: 形状 1668"/>
              <p:cNvSpPr/>
              <p:nvPr>
                <p:custDataLst>
                  <p:tags r:id="rId1148"/>
                </p:custDataLst>
              </p:nvPr>
            </p:nvSpPr>
            <p:spPr>
              <a:xfrm>
                <a:off x="4123233"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70" name="任意多边形: 形状 1669"/>
              <p:cNvSpPr/>
              <p:nvPr>
                <p:custDataLst>
                  <p:tags r:id="rId1149"/>
                </p:custDataLst>
              </p:nvPr>
            </p:nvSpPr>
            <p:spPr>
              <a:xfrm>
                <a:off x="4123233"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71" name="任意多边形: 形状 1670"/>
              <p:cNvSpPr/>
              <p:nvPr>
                <p:custDataLst>
                  <p:tags r:id="rId1150"/>
                </p:custDataLst>
              </p:nvPr>
            </p:nvSpPr>
            <p:spPr>
              <a:xfrm>
                <a:off x="4123233"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72" name="任意多边形: 形状 1671"/>
              <p:cNvSpPr/>
              <p:nvPr>
                <p:custDataLst>
                  <p:tags r:id="rId1151"/>
                </p:custDataLst>
              </p:nvPr>
            </p:nvSpPr>
            <p:spPr>
              <a:xfrm>
                <a:off x="4123233"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73" name="任意多边形: 形状 1672"/>
              <p:cNvSpPr/>
              <p:nvPr>
                <p:custDataLst>
                  <p:tags r:id="rId1152"/>
                </p:custDataLst>
              </p:nvPr>
            </p:nvSpPr>
            <p:spPr>
              <a:xfrm>
                <a:off x="4123233"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74" name="任意多边形: 形状 1673"/>
              <p:cNvSpPr/>
              <p:nvPr>
                <p:custDataLst>
                  <p:tags r:id="rId1153"/>
                </p:custDataLst>
              </p:nvPr>
            </p:nvSpPr>
            <p:spPr>
              <a:xfrm>
                <a:off x="4123233"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75" name="任意多边形: 形状 1674"/>
              <p:cNvSpPr/>
              <p:nvPr>
                <p:custDataLst>
                  <p:tags r:id="rId1154"/>
                </p:custDataLst>
              </p:nvPr>
            </p:nvSpPr>
            <p:spPr>
              <a:xfrm>
                <a:off x="4123233"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76" name="任意多边形: 形状 1675"/>
              <p:cNvSpPr/>
              <p:nvPr>
                <p:custDataLst>
                  <p:tags r:id="rId1155"/>
                </p:custDataLst>
              </p:nvPr>
            </p:nvSpPr>
            <p:spPr>
              <a:xfrm>
                <a:off x="4123233"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77" name="任意多边形: 形状 1676"/>
              <p:cNvSpPr/>
              <p:nvPr>
                <p:custDataLst>
                  <p:tags r:id="rId1156"/>
                </p:custDataLst>
              </p:nvPr>
            </p:nvSpPr>
            <p:spPr>
              <a:xfrm>
                <a:off x="4123233"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78" name="任意多边形: 形状 1677"/>
              <p:cNvSpPr/>
              <p:nvPr>
                <p:custDataLst>
                  <p:tags r:id="rId1157"/>
                </p:custDataLst>
              </p:nvPr>
            </p:nvSpPr>
            <p:spPr>
              <a:xfrm>
                <a:off x="4123233"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79" name="任意多边形: 形状 1678"/>
              <p:cNvSpPr/>
              <p:nvPr>
                <p:custDataLst>
                  <p:tags r:id="rId1158"/>
                </p:custDataLst>
              </p:nvPr>
            </p:nvSpPr>
            <p:spPr>
              <a:xfrm>
                <a:off x="4123233"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80" name="任意多边形: 形状 1679"/>
              <p:cNvSpPr/>
              <p:nvPr>
                <p:custDataLst>
                  <p:tags r:id="rId1159"/>
                </p:custDataLst>
              </p:nvPr>
            </p:nvSpPr>
            <p:spPr>
              <a:xfrm>
                <a:off x="4123233"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81" name="任意多边形: 形状 1680"/>
              <p:cNvSpPr/>
              <p:nvPr>
                <p:custDataLst>
                  <p:tags r:id="rId1160"/>
                </p:custDataLst>
              </p:nvPr>
            </p:nvSpPr>
            <p:spPr>
              <a:xfrm>
                <a:off x="8172691" y="27736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82" name="任意多边形: 形状 1681"/>
              <p:cNvSpPr/>
              <p:nvPr>
                <p:custDataLst>
                  <p:tags r:id="rId1161"/>
                </p:custDataLst>
              </p:nvPr>
            </p:nvSpPr>
            <p:spPr>
              <a:xfrm>
                <a:off x="8172691" y="285770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83" name="任意多边形: 形状 1682"/>
              <p:cNvSpPr/>
              <p:nvPr>
                <p:custDataLst>
                  <p:tags r:id="rId1162"/>
                </p:custDataLst>
              </p:nvPr>
            </p:nvSpPr>
            <p:spPr>
              <a:xfrm>
                <a:off x="8172691" y="294175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84" name="任意多边形: 形状 1683"/>
              <p:cNvSpPr/>
              <p:nvPr>
                <p:custDataLst>
                  <p:tags r:id="rId1163"/>
                </p:custDataLst>
              </p:nvPr>
            </p:nvSpPr>
            <p:spPr>
              <a:xfrm>
                <a:off x="8172691" y="302669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85" name="任意多边形: 形状 1684"/>
              <p:cNvSpPr/>
              <p:nvPr>
                <p:custDataLst>
                  <p:tags r:id="rId1164"/>
                </p:custDataLst>
              </p:nvPr>
            </p:nvSpPr>
            <p:spPr>
              <a:xfrm>
                <a:off x="8172691" y="311074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86" name="任意多边形: 形状 1685"/>
              <p:cNvSpPr/>
              <p:nvPr>
                <p:custDataLst>
                  <p:tags r:id="rId1165"/>
                </p:custDataLst>
              </p:nvPr>
            </p:nvSpPr>
            <p:spPr>
              <a:xfrm>
                <a:off x="8172691" y="31956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87" name="任意多边形: 形状 1686"/>
              <p:cNvSpPr/>
              <p:nvPr>
                <p:custDataLst>
                  <p:tags r:id="rId1166"/>
                </p:custDataLst>
              </p:nvPr>
            </p:nvSpPr>
            <p:spPr>
              <a:xfrm>
                <a:off x="8172691" y="327973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88" name="任意多边形: 形状 1687"/>
              <p:cNvSpPr/>
              <p:nvPr>
                <p:custDataLst>
                  <p:tags r:id="rId1167"/>
                </p:custDataLst>
              </p:nvPr>
            </p:nvSpPr>
            <p:spPr>
              <a:xfrm>
                <a:off x="8172691" y="336377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89" name="任意多边形: 形状 1688"/>
              <p:cNvSpPr/>
              <p:nvPr>
                <p:custDataLst>
                  <p:tags r:id="rId1168"/>
                </p:custDataLst>
              </p:nvPr>
            </p:nvSpPr>
            <p:spPr>
              <a:xfrm>
                <a:off x="8172691" y="34487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90" name="任意多边形: 形状 1689"/>
              <p:cNvSpPr/>
              <p:nvPr>
                <p:custDataLst>
                  <p:tags r:id="rId1169"/>
                </p:custDataLst>
              </p:nvPr>
            </p:nvSpPr>
            <p:spPr>
              <a:xfrm>
                <a:off x="8172691" y="353276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91" name="任意多边形: 形状 1690"/>
              <p:cNvSpPr/>
              <p:nvPr>
                <p:custDataLst>
                  <p:tags r:id="rId1170"/>
                </p:custDataLst>
              </p:nvPr>
            </p:nvSpPr>
            <p:spPr>
              <a:xfrm>
                <a:off x="8172691" y="361681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92" name="任意多边形: 形状 1691"/>
              <p:cNvSpPr/>
              <p:nvPr>
                <p:custDataLst>
                  <p:tags r:id="rId1171"/>
                </p:custDataLst>
              </p:nvPr>
            </p:nvSpPr>
            <p:spPr>
              <a:xfrm>
                <a:off x="8172691" y="370175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93" name="任意多边形: 形状 1692"/>
              <p:cNvSpPr/>
              <p:nvPr>
                <p:custDataLst>
                  <p:tags r:id="rId1172"/>
                </p:custDataLst>
              </p:nvPr>
            </p:nvSpPr>
            <p:spPr>
              <a:xfrm>
                <a:off x="8172691" y="378580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94" name="任意多边形: 形状 1693"/>
              <p:cNvSpPr/>
              <p:nvPr>
                <p:custDataLst>
                  <p:tags r:id="rId1173"/>
                </p:custDataLst>
              </p:nvPr>
            </p:nvSpPr>
            <p:spPr>
              <a:xfrm>
                <a:off x="8172691" y="38707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95" name="任意多边形: 形状 1694"/>
              <p:cNvSpPr/>
              <p:nvPr>
                <p:custDataLst>
                  <p:tags r:id="rId1174"/>
                </p:custDataLst>
              </p:nvPr>
            </p:nvSpPr>
            <p:spPr>
              <a:xfrm>
                <a:off x="8172691" y="395479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96" name="任意多边形: 形状 1695"/>
              <p:cNvSpPr/>
              <p:nvPr>
                <p:custDataLst>
                  <p:tags r:id="rId1175"/>
                </p:custDataLst>
              </p:nvPr>
            </p:nvSpPr>
            <p:spPr>
              <a:xfrm>
                <a:off x="8172691" y="40397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97" name="任意多边形: 形状 1696"/>
              <p:cNvSpPr/>
              <p:nvPr>
                <p:custDataLst>
                  <p:tags r:id="rId1176"/>
                </p:custDataLst>
              </p:nvPr>
            </p:nvSpPr>
            <p:spPr>
              <a:xfrm>
                <a:off x="8172691" y="41237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98" name="任意多边形: 形状 1697"/>
              <p:cNvSpPr/>
              <p:nvPr>
                <p:custDataLst>
                  <p:tags r:id="rId1177"/>
                </p:custDataLst>
              </p:nvPr>
            </p:nvSpPr>
            <p:spPr>
              <a:xfrm>
                <a:off x="8172691" y="420782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99" name="任意多边形: 形状 1698"/>
              <p:cNvSpPr/>
              <p:nvPr>
                <p:custDataLst>
                  <p:tags r:id="rId1178"/>
                </p:custDataLst>
              </p:nvPr>
            </p:nvSpPr>
            <p:spPr>
              <a:xfrm>
                <a:off x="8172691" y="42927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00" name="任意多边形: 形状 1699"/>
              <p:cNvSpPr/>
              <p:nvPr>
                <p:custDataLst>
                  <p:tags r:id="rId1179"/>
                </p:custDataLst>
              </p:nvPr>
            </p:nvSpPr>
            <p:spPr>
              <a:xfrm>
                <a:off x="8172691" y="437681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01" name="任意多边形: 形状 1700"/>
              <p:cNvSpPr/>
              <p:nvPr>
                <p:custDataLst>
                  <p:tags r:id="rId1180"/>
                </p:custDataLst>
              </p:nvPr>
            </p:nvSpPr>
            <p:spPr>
              <a:xfrm>
                <a:off x="8172691" y="44617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02" name="任意多边形: 形状 1701"/>
              <p:cNvSpPr/>
              <p:nvPr>
                <p:custDataLst>
                  <p:tags r:id="rId1181"/>
                </p:custDataLst>
              </p:nvPr>
            </p:nvSpPr>
            <p:spPr>
              <a:xfrm>
                <a:off x="8172691" y="454580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03" name="任意多边形: 形状 1702"/>
              <p:cNvSpPr/>
              <p:nvPr>
                <p:custDataLst>
                  <p:tags r:id="rId1182"/>
                </p:custDataLst>
              </p:nvPr>
            </p:nvSpPr>
            <p:spPr>
              <a:xfrm>
                <a:off x="8172691" y="46298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04" name="任意多边形: 形状 1703"/>
              <p:cNvSpPr/>
              <p:nvPr>
                <p:custDataLst>
                  <p:tags r:id="rId1183"/>
                </p:custDataLst>
              </p:nvPr>
            </p:nvSpPr>
            <p:spPr>
              <a:xfrm>
                <a:off x="4039189"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05" name="任意多边形: 形状 1704"/>
              <p:cNvSpPr/>
              <p:nvPr>
                <p:custDataLst>
                  <p:tags r:id="rId1184"/>
                </p:custDataLst>
              </p:nvPr>
            </p:nvSpPr>
            <p:spPr>
              <a:xfrm>
                <a:off x="4039189"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06" name="任意多边形: 形状 1705"/>
              <p:cNvSpPr/>
              <p:nvPr>
                <p:custDataLst>
                  <p:tags r:id="rId1185"/>
                </p:custDataLst>
              </p:nvPr>
            </p:nvSpPr>
            <p:spPr>
              <a:xfrm>
                <a:off x="4039189"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07" name="任意多边形: 形状 1706"/>
              <p:cNvSpPr/>
              <p:nvPr>
                <p:custDataLst>
                  <p:tags r:id="rId1186"/>
                </p:custDataLst>
              </p:nvPr>
            </p:nvSpPr>
            <p:spPr>
              <a:xfrm>
                <a:off x="4039189"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08" name="任意多边形: 形状 1707"/>
              <p:cNvSpPr/>
              <p:nvPr>
                <p:custDataLst>
                  <p:tags r:id="rId1187"/>
                </p:custDataLst>
              </p:nvPr>
            </p:nvSpPr>
            <p:spPr>
              <a:xfrm>
                <a:off x="4039189"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09" name="任意多边形: 形状 1708"/>
              <p:cNvSpPr/>
              <p:nvPr>
                <p:custDataLst>
                  <p:tags r:id="rId1188"/>
                </p:custDataLst>
              </p:nvPr>
            </p:nvSpPr>
            <p:spPr>
              <a:xfrm>
                <a:off x="4039189"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10" name="任意多边形: 形状 1709"/>
              <p:cNvSpPr/>
              <p:nvPr>
                <p:custDataLst>
                  <p:tags r:id="rId1189"/>
                </p:custDataLst>
              </p:nvPr>
            </p:nvSpPr>
            <p:spPr>
              <a:xfrm>
                <a:off x="4039189"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11" name="任意多边形: 形状 1710"/>
              <p:cNvSpPr/>
              <p:nvPr>
                <p:custDataLst>
                  <p:tags r:id="rId1190"/>
                </p:custDataLst>
              </p:nvPr>
            </p:nvSpPr>
            <p:spPr>
              <a:xfrm>
                <a:off x="4039189"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12" name="任意多边形: 形状 1711"/>
              <p:cNvSpPr/>
              <p:nvPr>
                <p:custDataLst>
                  <p:tags r:id="rId1191"/>
                </p:custDataLst>
              </p:nvPr>
            </p:nvSpPr>
            <p:spPr>
              <a:xfrm>
                <a:off x="4039189"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13" name="任意多边形: 形状 1712"/>
              <p:cNvSpPr/>
              <p:nvPr>
                <p:custDataLst>
                  <p:tags r:id="rId1192"/>
                </p:custDataLst>
              </p:nvPr>
            </p:nvSpPr>
            <p:spPr>
              <a:xfrm>
                <a:off x="4039189"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14" name="任意多边形: 形状 1713"/>
              <p:cNvSpPr/>
              <p:nvPr>
                <p:custDataLst>
                  <p:tags r:id="rId1193"/>
                </p:custDataLst>
              </p:nvPr>
            </p:nvSpPr>
            <p:spPr>
              <a:xfrm>
                <a:off x="4039189"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15" name="任意多边形: 形状 1714"/>
              <p:cNvSpPr/>
              <p:nvPr>
                <p:custDataLst>
                  <p:tags r:id="rId1194"/>
                </p:custDataLst>
              </p:nvPr>
            </p:nvSpPr>
            <p:spPr>
              <a:xfrm>
                <a:off x="4039189"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16" name="任意多边形: 形状 1715"/>
              <p:cNvSpPr/>
              <p:nvPr>
                <p:custDataLst>
                  <p:tags r:id="rId1195"/>
                </p:custDataLst>
              </p:nvPr>
            </p:nvSpPr>
            <p:spPr>
              <a:xfrm>
                <a:off x="4039189"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17" name="任意多边形: 形状 1716"/>
              <p:cNvSpPr/>
              <p:nvPr>
                <p:custDataLst>
                  <p:tags r:id="rId1196"/>
                </p:custDataLst>
              </p:nvPr>
            </p:nvSpPr>
            <p:spPr>
              <a:xfrm>
                <a:off x="4039189"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18" name="任意多边形: 形状 1717"/>
              <p:cNvSpPr/>
              <p:nvPr>
                <p:custDataLst>
                  <p:tags r:id="rId1197"/>
                </p:custDataLst>
              </p:nvPr>
            </p:nvSpPr>
            <p:spPr>
              <a:xfrm>
                <a:off x="4039189"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19" name="任意多边形: 形状 1718"/>
              <p:cNvSpPr/>
              <p:nvPr>
                <p:custDataLst>
                  <p:tags r:id="rId1198"/>
                </p:custDataLst>
              </p:nvPr>
            </p:nvSpPr>
            <p:spPr>
              <a:xfrm>
                <a:off x="4039189"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20" name="任意多边形: 形状 1719"/>
              <p:cNvSpPr/>
              <p:nvPr>
                <p:custDataLst>
                  <p:tags r:id="rId1199"/>
                </p:custDataLst>
              </p:nvPr>
            </p:nvSpPr>
            <p:spPr>
              <a:xfrm>
                <a:off x="4039189"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21" name="任意多边形: 形状 1720"/>
              <p:cNvSpPr/>
              <p:nvPr>
                <p:custDataLst>
                  <p:tags r:id="rId1200"/>
                </p:custDataLst>
              </p:nvPr>
            </p:nvSpPr>
            <p:spPr>
              <a:xfrm>
                <a:off x="4039189"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22" name="任意多边形: 形状 1721"/>
              <p:cNvSpPr/>
              <p:nvPr>
                <p:custDataLst>
                  <p:tags r:id="rId1201"/>
                </p:custDataLst>
              </p:nvPr>
            </p:nvSpPr>
            <p:spPr>
              <a:xfrm>
                <a:off x="4039189"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23" name="任意多边形: 形状 1722"/>
              <p:cNvSpPr/>
              <p:nvPr>
                <p:custDataLst>
                  <p:tags r:id="rId1202"/>
                </p:custDataLst>
              </p:nvPr>
            </p:nvSpPr>
            <p:spPr>
              <a:xfrm>
                <a:off x="4039189"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24" name="任意多边形: 形状 1723"/>
              <p:cNvSpPr/>
              <p:nvPr>
                <p:custDataLst>
                  <p:tags r:id="rId1203"/>
                </p:custDataLst>
              </p:nvPr>
            </p:nvSpPr>
            <p:spPr>
              <a:xfrm>
                <a:off x="4039189"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25" name="任意多边形: 形状 1724"/>
              <p:cNvSpPr/>
              <p:nvPr>
                <p:custDataLst>
                  <p:tags r:id="rId1204"/>
                </p:custDataLst>
              </p:nvPr>
            </p:nvSpPr>
            <p:spPr>
              <a:xfrm>
                <a:off x="4039189"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26" name="任意多边形: 形状 1725"/>
              <p:cNvSpPr/>
              <p:nvPr>
                <p:custDataLst>
                  <p:tags r:id="rId1205"/>
                </p:custDataLst>
              </p:nvPr>
            </p:nvSpPr>
            <p:spPr>
              <a:xfrm>
                <a:off x="4039189"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27" name="任意多边形: 形状 1726"/>
              <p:cNvSpPr/>
              <p:nvPr>
                <p:custDataLst>
                  <p:tags r:id="rId1206"/>
                </p:custDataLst>
              </p:nvPr>
            </p:nvSpPr>
            <p:spPr>
              <a:xfrm>
                <a:off x="8088648" y="281523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28" name="任意多边形: 形状 1727"/>
              <p:cNvSpPr/>
              <p:nvPr>
                <p:custDataLst>
                  <p:tags r:id="rId1207"/>
                </p:custDataLst>
              </p:nvPr>
            </p:nvSpPr>
            <p:spPr>
              <a:xfrm>
                <a:off x="8088648" y="290018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29" name="任意多边形: 形状 1728"/>
              <p:cNvSpPr/>
              <p:nvPr>
                <p:custDataLst>
                  <p:tags r:id="rId1208"/>
                </p:custDataLst>
              </p:nvPr>
            </p:nvSpPr>
            <p:spPr>
              <a:xfrm>
                <a:off x="8088648" y="29842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30" name="任意多边形: 形状 1729"/>
              <p:cNvSpPr/>
              <p:nvPr>
                <p:custDataLst>
                  <p:tags r:id="rId1209"/>
                </p:custDataLst>
              </p:nvPr>
            </p:nvSpPr>
            <p:spPr>
              <a:xfrm>
                <a:off x="8088648" y="306826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31" name="任意多边形: 形状 1730"/>
              <p:cNvSpPr/>
              <p:nvPr>
                <p:custDataLst>
                  <p:tags r:id="rId1210"/>
                </p:custDataLst>
              </p:nvPr>
            </p:nvSpPr>
            <p:spPr>
              <a:xfrm>
                <a:off x="8088648" y="315321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32" name="任意多边形: 形状 1731"/>
              <p:cNvSpPr/>
              <p:nvPr>
                <p:custDataLst>
                  <p:tags r:id="rId1211"/>
                </p:custDataLst>
              </p:nvPr>
            </p:nvSpPr>
            <p:spPr>
              <a:xfrm>
                <a:off x="8088648" y="323725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33" name="任意多边形: 形状 1732"/>
              <p:cNvSpPr/>
              <p:nvPr>
                <p:custDataLst>
                  <p:tags r:id="rId1212"/>
                </p:custDataLst>
              </p:nvPr>
            </p:nvSpPr>
            <p:spPr>
              <a:xfrm>
                <a:off x="8088648" y="33222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34" name="任意多边形: 形状 1733"/>
              <p:cNvSpPr/>
              <p:nvPr>
                <p:custDataLst>
                  <p:tags r:id="rId1213"/>
                </p:custDataLst>
              </p:nvPr>
            </p:nvSpPr>
            <p:spPr>
              <a:xfrm>
                <a:off x="8088648" y="340624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35" name="任意多边形: 形状 1734"/>
              <p:cNvSpPr/>
              <p:nvPr>
                <p:custDataLst>
                  <p:tags r:id="rId1214"/>
                </p:custDataLst>
              </p:nvPr>
            </p:nvSpPr>
            <p:spPr>
              <a:xfrm>
                <a:off x="8088648" y="34911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36" name="任意多边形: 形状 1735"/>
              <p:cNvSpPr/>
              <p:nvPr>
                <p:custDataLst>
                  <p:tags r:id="rId1215"/>
                </p:custDataLst>
              </p:nvPr>
            </p:nvSpPr>
            <p:spPr>
              <a:xfrm>
                <a:off x="8088648" y="35752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37" name="任意多边形: 形状 1736"/>
              <p:cNvSpPr/>
              <p:nvPr>
                <p:custDataLst>
                  <p:tags r:id="rId1216"/>
                </p:custDataLst>
              </p:nvPr>
            </p:nvSpPr>
            <p:spPr>
              <a:xfrm>
                <a:off x="8088648" y="365928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38" name="任意多边形: 形状 1737"/>
              <p:cNvSpPr/>
              <p:nvPr>
                <p:custDataLst>
                  <p:tags r:id="rId1217"/>
                </p:custDataLst>
              </p:nvPr>
            </p:nvSpPr>
            <p:spPr>
              <a:xfrm>
                <a:off x="8088648" y="37442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39" name="任意多边形: 形状 1738"/>
              <p:cNvSpPr/>
              <p:nvPr>
                <p:custDataLst>
                  <p:tags r:id="rId1218"/>
                </p:custDataLst>
              </p:nvPr>
            </p:nvSpPr>
            <p:spPr>
              <a:xfrm>
                <a:off x="8088648" y="382827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40" name="任意多边形: 形状 1739"/>
              <p:cNvSpPr/>
              <p:nvPr>
                <p:custDataLst>
                  <p:tags r:id="rId1219"/>
                </p:custDataLst>
              </p:nvPr>
            </p:nvSpPr>
            <p:spPr>
              <a:xfrm>
                <a:off x="8088648" y="391231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41" name="任意多边形: 形状 1740"/>
              <p:cNvSpPr/>
              <p:nvPr>
                <p:custDataLst>
                  <p:tags r:id="rId1220"/>
                </p:custDataLst>
              </p:nvPr>
            </p:nvSpPr>
            <p:spPr>
              <a:xfrm>
                <a:off x="8088648" y="39972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42" name="任意多边形: 形状 1741"/>
              <p:cNvSpPr/>
              <p:nvPr>
                <p:custDataLst>
                  <p:tags r:id="rId1221"/>
                </p:custDataLst>
              </p:nvPr>
            </p:nvSpPr>
            <p:spPr>
              <a:xfrm>
                <a:off x="8088648" y="408131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43" name="任意多边形: 形状 1742"/>
              <p:cNvSpPr/>
              <p:nvPr>
                <p:custDataLst>
                  <p:tags r:id="rId1222"/>
                </p:custDataLst>
              </p:nvPr>
            </p:nvSpPr>
            <p:spPr>
              <a:xfrm>
                <a:off x="8088648" y="41662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44" name="任意多边形: 形状 1743"/>
              <p:cNvSpPr/>
              <p:nvPr>
                <p:custDataLst>
                  <p:tags r:id="rId1223"/>
                </p:custDataLst>
              </p:nvPr>
            </p:nvSpPr>
            <p:spPr>
              <a:xfrm>
                <a:off x="8088648" y="425030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45" name="任意多边形: 形状 1744"/>
              <p:cNvSpPr/>
              <p:nvPr>
                <p:custDataLst>
                  <p:tags r:id="rId1224"/>
                </p:custDataLst>
              </p:nvPr>
            </p:nvSpPr>
            <p:spPr>
              <a:xfrm>
                <a:off x="8088648" y="433434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46" name="任意多边形: 形状 1745"/>
              <p:cNvSpPr/>
              <p:nvPr>
                <p:custDataLst>
                  <p:tags r:id="rId1225"/>
                </p:custDataLst>
              </p:nvPr>
            </p:nvSpPr>
            <p:spPr>
              <a:xfrm>
                <a:off x="8088648" y="44192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47" name="任意多边形: 形状 1746"/>
              <p:cNvSpPr/>
              <p:nvPr>
                <p:custDataLst>
                  <p:tags r:id="rId1226"/>
                </p:custDataLst>
              </p:nvPr>
            </p:nvSpPr>
            <p:spPr>
              <a:xfrm>
                <a:off x="8088648" y="45033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48" name="任意多边形: 形状 1747"/>
              <p:cNvSpPr/>
              <p:nvPr>
                <p:custDataLst>
                  <p:tags r:id="rId1227"/>
                </p:custDataLst>
              </p:nvPr>
            </p:nvSpPr>
            <p:spPr>
              <a:xfrm>
                <a:off x="8088648" y="45882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49" name="任意多边形: 形状 1748"/>
              <p:cNvSpPr/>
              <p:nvPr>
                <p:custDataLst>
                  <p:tags r:id="rId1228"/>
                </p:custDataLst>
              </p:nvPr>
            </p:nvSpPr>
            <p:spPr>
              <a:xfrm>
                <a:off x="8088648" y="467232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50" name="任意多边形: 形状 1749"/>
              <p:cNvSpPr/>
              <p:nvPr>
                <p:custDataLst>
                  <p:tags r:id="rId1229"/>
                </p:custDataLst>
              </p:nvPr>
            </p:nvSpPr>
            <p:spPr>
              <a:xfrm>
                <a:off x="3954242"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51" name="任意多边形: 形状 1750"/>
              <p:cNvSpPr/>
              <p:nvPr>
                <p:custDataLst>
                  <p:tags r:id="rId1230"/>
                </p:custDataLst>
              </p:nvPr>
            </p:nvSpPr>
            <p:spPr>
              <a:xfrm>
                <a:off x="3954242"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52" name="任意多边形: 形状 1751"/>
              <p:cNvSpPr/>
              <p:nvPr>
                <p:custDataLst>
                  <p:tags r:id="rId1231"/>
                </p:custDataLst>
              </p:nvPr>
            </p:nvSpPr>
            <p:spPr>
              <a:xfrm>
                <a:off x="3954242"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53" name="任意多边形: 形状 1752"/>
              <p:cNvSpPr/>
              <p:nvPr>
                <p:custDataLst>
                  <p:tags r:id="rId1232"/>
                </p:custDataLst>
              </p:nvPr>
            </p:nvSpPr>
            <p:spPr>
              <a:xfrm>
                <a:off x="3954242"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54" name="任意多边形: 形状 1753"/>
              <p:cNvSpPr/>
              <p:nvPr>
                <p:custDataLst>
                  <p:tags r:id="rId1233"/>
                </p:custDataLst>
              </p:nvPr>
            </p:nvSpPr>
            <p:spPr>
              <a:xfrm>
                <a:off x="3954242"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55" name="任意多边形: 形状 1754"/>
              <p:cNvSpPr/>
              <p:nvPr>
                <p:custDataLst>
                  <p:tags r:id="rId1234"/>
                </p:custDataLst>
              </p:nvPr>
            </p:nvSpPr>
            <p:spPr>
              <a:xfrm>
                <a:off x="3954242"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56" name="任意多边形: 形状 1755"/>
              <p:cNvSpPr/>
              <p:nvPr>
                <p:custDataLst>
                  <p:tags r:id="rId1235"/>
                </p:custDataLst>
              </p:nvPr>
            </p:nvSpPr>
            <p:spPr>
              <a:xfrm>
                <a:off x="3954242"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57" name="任意多边形: 形状 1756"/>
              <p:cNvSpPr/>
              <p:nvPr>
                <p:custDataLst>
                  <p:tags r:id="rId1236"/>
                </p:custDataLst>
              </p:nvPr>
            </p:nvSpPr>
            <p:spPr>
              <a:xfrm>
                <a:off x="3954242"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58" name="任意多边形: 形状 1757"/>
              <p:cNvSpPr/>
              <p:nvPr>
                <p:custDataLst>
                  <p:tags r:id="rId1237"/>
                </p:custDataLst>
              </p:nvPr>
            </p:nvSpPr>
            <p:spPr>
              <a:xfrm>
                <a:off x="3954242"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59" name="任意多边形: 形状 1758"/>
              <p:cNvSpPr/>
              <p:nvPr>
                <p:custDataLst>
                  <p:tags r:id="rId1238"/>
                </p:custDataLst>
              </p:nvPr>
            </p:nvSpPr>
            <p:spPr>
              <a:xfrm>
                <a:off x="3954242"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60" name="任意多边形: 形状 1759"/>
              <p:cNvSpPr/>
              <p:nvPr>
                <p:custDataLst>
                  <p:tags r:id="rId1239"/>
                </p:custDataLst>
              </p:nvPr>
            </p:nvSpPr>
            <p:spPr>
              <a:xfrm>
                <a:off x="3954242"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61" name="任意多边形: 形状 1760"/>
              <p:cNvSpPr/>
              <p:nvPr>
                <p:custDataLst>
                  <p:tags r:id="rId1240"/>
                </p:custDataLst>
              </p:nvPr>
            </p:nvSpPr>
            <p:spPr>
              <a:xfrm>
                <a:off x="3954242"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62" name="任意多边形: 形状 1761"/>
              <p:cNvSpPr/>
              <p:nvPr>
                <p:custDataLst>
                  <p:tags r:id="rId1241"/>
                </p:custDataLst>
              </p:nvPr>
            </p:nvSpPr>
            <p:spPr>
              <a:xfrm>
                <a:off x="3954242"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63" name="任意多边形: 形状 1762"/>
              <p:cNvSpPr/>
              <p:nvPr>
                <p:custDataLst>
                  <p:tags r:id="rId1242"/>
                </p:custDataLst>
              </p:nvPr>
            </p:nvSpPr>
            <p:spPr>
              <a:xfrm>
                <a:off x="3954242"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64" name="任意多边形: 形状 1763"/>
              <p:cNvSpPr/>
              <p:nvPr>
                <p:custDataLst>
                  <p:tags r:id="rId1243"/>
                </p:custDataLst>
              </p:nvPr>
            </p:nvSpPr>
            <p:spPr>
              <a:xfrm>
                <a:off x="3954242"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65" name="任意多边形: 形状 1764"/>
              <p:cNvSpPr/>
              <p:nvPr>
                <p:custDataLst>
                  <p:tags r:id="rId1244"/>
                </p:custDataLst>
              </p:nvPr>
            </p:nvSpPr>
            <p:spPr>
              <a:xfrm>
                <a:off x="3954242"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66" name="任意多边形: 形状 1765"/>
              <p:cNvSpPr/>
              <p:nvPr>
                <p:custDataLst>
                  <p:tags r:id="rId1245"/>
                </p:custDataLst>
              </p:nvPr>
            </p:nvSpPr>
            <p:spPr>
              <a:xfrm>
                <a:off x="3954242"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67" name="任意多边形: 形状 1766"/>
              <p:cNvSpPr/>
              <p:nvPr>
                <p:custDataLst>
                  <p:tags r:id="rId1246"/>
                </p:custDataLst>
              </p:nvPr>
            </p:nvSpPr>
            <p:spPr>
              <a:xfrm>
                <a:off x="3954242"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68" name="任意多边形: 形状 1767"/>
              <p:cNvSpPr/>
              <p:nvPr>
                <p:custDataLst>
                  <p:tags r:id="rId1247"/>
                </p:custDataLst>
              </p:nvPr>
            </p:nvSpPr>
            <p:spPr>
              <a:xfrm>
                <a:off x="3954242"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69" name="任意多边形: 形状 1768"/>
              <p:cNvSpPr/>
              <p:nvPr>
                <p:custDataLst>
                  <p:tags r:id="rId1248"/>
                </p:custDataLst>
              </p:nvPr>
            </p:nvSpPr>
            <p:spPr>
              <a:xfrm>
                <a:off x="3954242"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70" name="任意多边形: 形状 1769"/>
              <p:cNvSpPr/>
              <p:nvPr>
                <p:custDataLst>
                  <p:tags r:id="rId1249"/>
                </p:custDataLst>
              </p:nvPr>
            </p:nvSpPr>
            <p:spPr>
              <a:xfrm>
                <a:off x="3954242"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71" name="任意多边形: 形状 1770"/>
              <p:cNvSpPr/>
              <p:nvPr>
                <p:custDataLst>
                  <p:tags r:id="rId1250"/>
                </p:custDataLst>
              </p:nvPr>
            </p:nvSpPr>
            <p:spPr>
              <a:xfrm>
                <a:off x="3954242"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72" name="任意多边形: 形状 1771"/>
              <p:cNvSpPr/>
              <p:nvPr>
                <p:custDataLst>
                  <p:tags r:id="rId1251"/>
                </p:custDataLst>
              </p:nvPr>
            </p:nvSpPr>
            <p:spPr>
              <a:xfrm>
                <a:off x="3954242"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73" name="任意多边形: 形状 1772"/>
              <p:cNvSpPr/>
              <p:nvPr>
                <p:custDataLst>
                  <p:tags r:id="rId1252"/>
                </p:custDataLst>
              </p:nvPr>
            </p:nvSpPr>
            <p:spPr>
              <a:xfrm>
                <a:off x="8004604" y="27736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74" name="任意多边形: 形状 1773"/>
              <p:cNvSpPr/>
              <p:nvPr>
                <p:custDataLst>
                  <p:tags r:id="rId1253"/>
                </p:custDataLst>
              </p:nvPr>
            </p:nvSpPr>
            <p:spPr>
              <a:xfrm>
                <a:off x="8004604" y="285770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75" name="任意多边形: 形状 1774"/>
              <p:cNvSpPr/>
              <p:nvPr>
                <p:custDataLst>
                  <p:tags r:id="rId1254"/>
                </p:custDataLst>
              </p:nvPr>
            </p:nvSpPr>
            <p:spPr>
              <a:xfrm>
                <a:off x="8004604" y="294175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76" name="任意多边形: 形状 1775"/>
              <p:cNvSpPr/>
              <p:nvPr>
                <p:custDataLst>
                  <p:tags r:id="rId1255"/>
                </p:custDataLst>
              </p:nvPr>
            </p:nvSpPr>
            <p:spPr>
              <a:xfrm>
                <a:off x="8004604" y="302669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77" name="任意多边形: 形状 1776"/>
              <p:cNvSpPr/>
              <p:nvPr>
                <p:custDataLst>
                  <p:tags r:id="rId1256"/>
                </p:custDataLst>
              </p:nvPr>
            </p:nvSpPr>
            <p:spPr>
              <a:xfrm>
                <a:off x="8004604" y="311074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78" name="任意多边形: 形状 1777"/>
              <p:cNvSpPr/>
              <p:nvPr>
                <p:custDataLst>
                  <p:tags r:id="rId1257"/>
                </p:custDataLst>
              </p:nvPr>
            </p:nvSpPr>
            <p:spPr>
              <a:xfrm>
                <a:off x="8004604" y="31956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79" name="任意多边形: 形状 1778"/>
              <p:cNvSpPr/>
              <p:nvPr>
                <p:custDataLst>
                  <p:tags r:id="rId1258"/>
                </p:custDataLst>
              </p:nvPr>
            </p:nvSpPr>
            <p:spPr>
              <a:xfrm>
                <a:off x="8004604" y="327973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80" name="任意多边形: 形状 1779"/>
              <p:cNvSpPr/>
              <p:nvPr>
                <p:custDataLst>
                  <p:tags r:id="rId1259"/>
                </p:custDataLst>
              </p:nvPr>
            </p:nvSpPr>
            <p:spPr>
              <a:xfrm>
                <a:off x="8004604" y="336377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81" name="任意多边形: 形状 1780"/>
              <p:cNvSpPr/>
              <p:nvPr>
                <p:custDataLst>
                  <p:tags r:id="rId1260"/>
                </p:custDataLst>
              </p:nvPr>
            </p:nvSpPr>
            <p:spPr>
              <a:xfrm>
                <a:off x="8004604" y="34487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82" name="任意多边形: 形状 1781"/>
              <p:cNvSpPr/>
              <p:nvPr>
                <p:custDataLst>
                  <p:tags r:id="rId1261"/>
                </p:custDataLst>
              </p:nvPr>
            </p:nvSpPr>
            <p:spPr>
              <a:xfrm>
                <a:off x="8004604" y="353276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83" name="任意多边形: 形状 1782"/>
              <p:cNvSpPr/>
              <p:nvPr>
                <p:custDataLst>
                  <p:tags r:id="rId1262"/>
                </p:custDataLst>
              </p:nvPr>
            </p:nvSpPr>
            <p:spPr>
              <a:xfrm>
                <a:off x="8004604" y="361681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84" name="任意多边形: 形状 1783"/>
              <p:cNvSpPr/>
              <p:nvPr>
                <p:custDataLst>
                  <p:tags r:id="rId1263"/>
                </p:custDataLst>
              </p:nvPr>
            </p:nvSpPr>
            <p:spPr>
              <a:xfrm>
                <a:off x="8004604" y="370175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85" name="任意多边形: 形状 1784"/>
              <p:cNvSpPr/>
              <p:nvPr>
                <p:custDataLst>
                  <p:tags r:id="rId1264"/>
                </p:custDataLst>
              </p:nvPr>
            </p:nvSpPr>
            <p:spPr>
              <a:xfrm>
                <a:off x="8004604" y="378580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86" name="任意多边形: 形状 1785"/>
              <p:cNvSpPr/>
              <p:nvPr>
                <p:custDataLst>
                  <p:tags r:id="rId1265"/>
                </p:custDataLst>
              </p:nvPr>
            </p:nvSpPr>
            <p:spPr>
              <a:xfrm>
                <a:off x="8004604" y="38707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87" name="任意多边形: 形状 1786"/>
              <p:cNvSpPr/>
              <p:nvPr>
                <p:custDataLst>
                  <p:tags r:id="rId1266"/>
                </p:custDataLst>
              </p:nvPr>
            </p:nvSpPr>
            <p:spPr>
              <a:xfrm>
                <a:off x="8004604" y="395479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88" name="任意多边形: 形状 1787"/>
              <p:cNvSpPr/>
              <p:nvPr>
                <p:custDataLst>
                  <p:tags r:id="rId1267"/>
                </p:custDataLst>
              </p:nvPr>
            </p:nvSpPr>
            <p:spPr>
              <a:xfrm>
                <a:off x="8004604" y="40397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89" name="任意多边形: 形状 1788"/>
              <p:cNvSpPr/>
              <p:nvPr>
                <p:custDataLst>
                  <p:tags r:id="rId1268"/>
                </p:custDataLst>
              </p:nvPr>
            </p:nvSpPr>
            <p:spPr>
              <a:xfrm>
                <a:off x="8004604" y="41237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90" name="任意多边形: 形状 1789"/>
              <p:cNvSpPr/>
              <p:nvPr>
                <p:custDataLst>
                  <p:tags r:id="rId1269"/>
                </p:custDataLst>
              </p:nvPr>
            </p:nvSpPr>
            <p:spPr>
              <a:xfrm>
                <a:off x="8004604" y="420782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91" name="任意多边形: 形状 1790"/>
              <p:cNvSpPr/>
              <p:nvPr>
                <p:custDataLst>
                  <p:tags r:id="rId1270"/>
                </p:custDataLst>
              </p:nvPr>
            </p:nvSpPr>
            <p:spPr>
              <a:xfrm>
                <a:off x="8004604" y="42927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92" name="任意多边形: 形状 1791"/>
              <p:cNvSpPr/>
              <p:nvPr>
                <p:custDataLst>
                  <p:tags r:id="rId1271"/>
                </p:custDataLst>
              </p:nvPr>
            </p:nvSpPr>
            <p:spPr>
              <a:xfrm>
                <a:off x="8004604" y="437681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93" name="任意多边形: 形状 1792"/>
              <p:cNvSpPr/>
              <p:nvPr>
                <p:custDataLst>
                  <p:tags r:id="rId1272"/>
                </p:custDataLst>
              </p:nvPr>
            </p:nvSpPr>
            <p:spPr>
              <a:xfrm>
                <a:off x="8004604" y="44617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94" name="任意多边形: 形状 1793"/>
              <p:cNvSpPr/>
              <p:nvPr>
                <p:custDataLst>
                  <p:tags r:id="rId1273"/>
                </p:custDataLst>
              </p:nvPr>
            </p:nvSpPr>
            <p:spPr>
              <a:xfrm>
                <a:off x="8004604" y="454580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95" name="任意多边形: 形状 1794"/>
              <p:cNvSpPr/>
              <p:nvPr>
                <p:custDataLst>
                  <p:tags r:id="rId1274"/>
                </p:custDataLst>
              </p:nvPr>
            </p:nvSpPr>
            <p:spPr>
              <a:xfrm>
                <a:off x="8004604" y="46298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96" name="任意多边形: 形状 1795"/>
              <p:cNvSpPr/>
              <p:nvPr>
                <p:custDataLst>
                  <p:tags r:id="rId1275"/>
                </p:custDataLst>
              </p:nvPr>
            </p:nvSpPr>
            <p:spPr>
              <a:xfrm>
                <a:off x="3870198"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97" name="任意多边形: 形状 1796"/>
              <p:cNvSpPr/>
              <p:nvPr>
                <p:custDataLst>
                  <p:tags r:id="rId1276"/>
                </p:custDataLst>
              </p:nvPr>
            </p:nvSpPr>
            <p:spPr>
              <a:xfrm>
                <a:off x="3870198"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98" name="任意多边形: 形状 1797"/>
              <p:cNvSpPr/>
              <p:nvPr>
                <p:custDataLst>
                  <p:tags r:id="rId1277"/>
                </p:custDataLst>
              </p:nvPr>
            </p:nvSpPr>
            <p:spPr>
              <a:xfrm>
                <a:off x="3870198"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99" name="任意多边形: 形状 1798"/>
              <p:cNvSpPr/>
              <p:nvPr>
                <p:custDataLst>
                  <p:tags r:id="rId1278"/>
                </p:custDataLst>
              </p:nvPr>
            </p:nvSpPr>
            <p:spPr>
              <a:xfrm>
                <a:off x="3870198"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00" name="任意多边形: 形状 1799"/>
              <p:cNvSpPr/>
              <p:nvPr>
                <p:custDataLst>
                  <p:tags r:id="rId1279"/>
                </p:custDataLst>
              </p:nvPr>
            </p:nvSpPr>
            <p:spPr>
              <a:xfrm>
                <a:off x="3870198"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01" name="任意多边形: 形状 1800"/>
              <p:cNvSpPr/>
              <p:nvPr>
                <p:custDataLst>
                  <p:tags r:id="rId1280"/>
                </p:custDataLst>
              </p:nvPr>
            </p:nvSpPr>
            <p:spPr>
              <a:xfrm>
                <a:off x="3870198"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02" name="任意多边形: 形状 1801"/>
              <p:cNvSpPr/>
              <p:nvPr>
                <p:custDataLst>
                  <p:tags r:id="rId1281"/>
                </p:custDataLst>
              </p:nvPr>
            </p:nvSpPr>
            <p:spPr>
              <a:xfrm>
                <a:off x="3870198"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03" name="任意多边形: 形状 1802"/>
              <p:cNvSpPr/>
              <p:nvPr>
                <p:custDataLst>
                  <p:tags r:id="rId1282"/>
                </p:custDataLst>
              </p:nvPr>
            </p:nvSpPr>
            <p:spPr>
              <a:xfrm>
                <a:off x="3870198"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04" name="任意多边形: 形状 1803"/>
              <p:cNvSpPr/>
              <p:nvPr>
                <p:custDataLst>
                  <p:tags r:id="rId1283"/>
                </p:custDataLst>
              </p:nvPr>
            </p:nvSpPr>
            <p:spPr>
              <a:xfrm>
                <a:off x="3870198"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05" name="任意多边形: 形状 1804"/>
              <p:cNvSpPr/>
              <p:nvPr>
                <p:custDataLst>
                  <p:tags r:id="rId1284"/>
                </p:custDataLst>
              </p:nvPr>
            </p:nvSpPr>
            <p:spPr>
              <a:xfrm>
                <a:off x="3870198"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06" name="任意多边形: 形状 1805"/>
              <p:cNvSpPr/>
              <p:nvPr>
                <p:custDataLst>
                  <p:tags r:id="rId1285"/>
                </p:custDataLst>
              </p:nvPr>
            </p:nvSpPr>
            <p:spPr>
              <a:xfrm>
                <a:off x="3870198"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07" name="任意多边形: 形状 1806"/>
              <p:cNvSpPr/>
              <p:nvPr>
                <p:custDataLst>
                  <p:tags r:id="rId1286"/>
                </p:custDataLst>
              </p:nvPr>
            </p:nvSpPr>
            <p:spPr>
              <a:xfrm>
                <a:off x="3870198"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08" name="任意多边形: 形状 1807"/>
              <p:cNvSpPr/>
              <p:nvPr>
                <p:custDataLst>
                  <p:tags r:id="rId1287"/>
                </p:custDataLst>
              </p:nvPr>
            </p:nvSpPr>
            <p:spPr>
              <a:xfrm>
                <a:off x="3870198"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09" name="任意多边形: 形状 1808"/>
              <p:cNvSpPr/>
              <p:nvPr>
                <p:custDataLst>
                  <p:tags r:id="rId1288"/>
                </p:custDataLst>
              </p:nvPr>
            </p:nvSpPr>
            <p:spPr>
              <a:xfrm>
                <a:off x="3870198"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10" name="任意多边形: 形状 1809"/>
              <p:cNvSpPr/>
              <p:nvPr>
                <p:custDataLst>
                  <p:tags r:id="rId1289"/>
                </p:custDataLst>
              </p:nvPr>
            </p:nvSpPr>
            <p:spPr>
              <a:xfrm>
                <a:off x="3870198"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11" name="任意多边形: 形状 1810"/>
              <p:cNvSpPr/>
              <p:nvPr>
                <p:custDataLst>
                  <p:tags r:id="rId1290"/>
                </p:custDataLst>
              </p:nvPr>
            </p:nvSpPr>
            <p:spPr>
              <a:xfrm>
                <a:off x="3870198"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12" name="任意多边形: 形状 1811"/>
              <p:cNvSpPr/>
              <p:nvPr>
                <p:custDataLst>
                  <p:tags r:id="rId1291"/>
                </p:custDataLst>
              </p:nvPr>
            </p:nvSpPr>
            <p:spPr>
              <a:xfrm>
                <a:off x="3870198"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13" name="任意多边形: 形状 1812"/>
              <p:cNvSpPr/>
              <p:nvPr>
                <p:custDataLst>
                  <p:tags r:id="rId1292"/>
                </p:custDataLst>
              </p:nvPr>
            </p:nvSpPr>
            <p:spPr>
              <a:xfrm>
                <a:off x="3870198"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14" name="任意多边形: 形状 1813"/>
              <p:cNvSpPr/>
              <p:nvPr>
                <p:custDataLst>
                  <p:tags r:id="rId1293"/>
                </p:custDataLst>
              </p:nvPr>
            </p:nvSpPr>
            <p:spPr>
              <a:xfrm>
                <a:off x="3870198"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15" name="任意多边形: 形状 1814"/>
              <p:cNvSpPr/>
              <p:nvPr>
                <p:custDataLst>
                  <p:tags r:id="rId1294"/>
                </p:custDataLst>
              </p:nvPr>
            </p:nvSpPr>
            <p:spPr>
              <a:xfrm>
                <a:off x="3870198"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16" name="任意多边形: 形状 1815"/>
              <p:cNvSpPr/>
              <p:nvPr>
                <p:custDataLst>
                  <p:tags r:id="rId1295"/>
                </p:custDataLst>
              </p:nvPr>
            </p:nvSpPr>
            <p:spPr>
              <a:xfrm>
                <a:off x="3870198"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17" name="任意多边形: 形状 1816"/>
              <p:cNvSpPr/>
              <p:nvPr>
                <p:custDataLst>
                  <p:tags r:id="rId1296"/>
                </p:custDataLst>
              </p:nvPr>
            </p:nvSpPr>
            <p:spPr>
              <a:xfrm>
                <a:off x="3870198"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18" name="任意多边形: 形状 1817"/>
              <p:cNvSpPr/>
              <p:nvPr>
                <p:custDataLst>
                  <p:tags r:id="rId1297"/>
                </p:custDataLst>
              </p:nvPr>
            </p:nvSpPr>
            <p:spPr>
              <a:xfrm>
                <a:off x="3870198"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19" name="任意多边形: 形状 1818"/>
              <p:cNvSpPr/>
              <p:nvPr>
                <p:custDataLst>
                  <p:tags r:id="rId1298"/>
                </p:custDataLst>
              </p:nvPr>
            </p:nvSpPr>
            <p:spPr>
              <a:xfrm>
                <a:off x="7919657" y="281523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20" name="任意多边形: 形状 1819"/>
              <p:cNvSpPr/>
              <p:nvPr>
                <p:custDataLst>
                  <p:tags r:id="rId1299"/>
                </p:custDataLst>
              </p:nvPr>
            </p:nvSpPr>
            <p:spPr>
              <a:xfrm>
                <a:off x="7919657" y="290018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21" name="任意多边形: 形状 1820"/>
              <p:cNvSpPr/>
              <p:nvPr>
                <p:custDataLst>
                  <p:tags r:id="rId1300"/>
                </p:custDataLst>
              </p:nvPr>
            </p:nvSpPr>
            <p:spPr>
              <a:xfrm>
                <a:off x="7919657" y="29842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22" name="任意多边形: 形状 1821"/>
              <p:cNvSpPr/>
              <p:nvPr>
                <p:custDataLst>
                  <p:tags r:id="rId1301"/>
                </p:custDataLst>
              </p:nvPr>
            </p:nvSpPr>
            <p:spPr>
              <a:xfrm>
                <a:off x="7919657" y="306826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23" name="任意多边形: 形状 1822"/>
              <p:cNvSpPr/>
              <p:nvPr>
                <p:custDataLst>
                  <p:tags r:id="rId1302"/>
                </p:custDataLst>
              </p:nvPr>
            </p:nvSpPr>
            <p:spPr>
              <a:xfrm>
                <a:off x="7919657" y="315321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24" name="任意多边形: 形状 1823"/>
              <p:cNvSpPr/>
              <p:nvPr>
                <p:custDataLst>
                  <p:tags r:id="rId1303"/>
                </p:custDataLst>
              </p:nvPr>
            </p:nvSpPr>
            <p:spPr>
              <a:xfrm>
                <a:off x="7919657" y="323725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25" name="任意多边形: 形状 1824"/>
              <p:cNvSpPr/>
              <p:nvPr>
                <p:custDataLst>
                  <p:tags r:id="rId1304"/>
                </p:custDataLst>
              </p:nvPr>
            </p:nvSpPr>
            <p:spPr>
              <a:xfrm>
                <a:off x="7919657" y="33222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26" name="任意多边形: 形状 1825"/>
              <p:cNvSpPr/>
              <p:nvPr>
                <p:custDataLst>
                  <p:tags r:id="rId1305"/>
                </p:custDataLst>
              </p:nvPr>
            </p:nvSpPr>
            <p:spPr>
              <a:xfrm>
                <a:off x="7919657" y="340624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27" name="任意多边形: 形状 1826"/>
              <p:cNvSpPr/>
              <p:nvPr>
                <p:custDataLst>
                  <p:tags r:id="rId1306"/>
                </p:custDataLst>
              </p:nvPr>
            </p:nvSpPr>
            <p:spPr>
              <a:xfrm>
                <a:off x="7919657" y="34911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28" name="任意多边形: 形状 1827"/>
              <p:cNvSpPr/>
              <p:nvPr>
                <p:custDataLst>
                  <p:tags r:id="rId1307"/>
                </p:custDataLst>
              </p:nvPr>
            </p:nvSpPr>
            <p:spPr>
              <a:xfrm>
                <a:off x="7919657" y="35752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29" name="任意多边形: 形状 1828"/>
              <p:cNvSpPr/>
              <p:nvPr>
                <p:custDataLst>
                  <p:tags r:id="rId1308"/>
                </p:custDataLst>
              </p:nvPr>
            </p:nvSpPr>
            <p:spPr>
              <a:xfrm>
                <a:off x="7919657" y="365928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30" name="任意多边形: 形状 1829"/>
              <p:cNvSpPr/>
              <p:nvPr>
                <p:custDataLst>
                  <p:tags r:id="rId1309"/>
                </p:custDataLst>
              </p:nvPr>
            </p:nvSpPr>
            <p:spPr>
              <a:xfrm>
                <a:off x="7919657" y="37442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31" name="任意多边形: 形状 1830"/>
              <p:cNvSpPr/>
              <p:nvPr>
                <p:custDataLst>
                  <p:tags r:id="rId1310"/>
                </p:custDataLst>
              </p:nvPr>
            </p:nvSpPr>
            <p:spPr>
              <a:xfrm>
                <a:off x="7919657" y="382827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32" name="任意多边形: 形状 1831"/>
              <p:cNvSpPr/>
              <p:nvPr>
                <p:custDataLst>
                  <p:tags r:id="rId1311"/>
                </p:custDataLst>
              </p:nvPr>
            </p:nvSpPr>
            <p:spPr>
              <a:xfrm>
                <a:off x="7919657" y="391231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33" name="任意多边形: 形状 1832"/>
              <p:cNvSpPr/>
              <p:nvPr>
                <p:custDataLst>
                  <p:tags r:id="rId1312"/>
                </p:custDataLst>
              </p:nvPr>
            </p:nvSpPr>
            <p:spPr>
              <a:xfrm>
                <a:off x="7919657" y="39972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34" name="任意多边形: 形状 1833"/>
              <p:cNvSpPr/>
              <p:nvPr>
                <p:custDataLst>
                  <p:tags r:id="rId1313"/>
                </p:custDataLst>
              </p:nvPr>
            </p:nvSpPr>
            <p:spPr>
              <a:xfrm>
                <a:off x="7919657" y="408131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35" name="任意多边形: 形状 1834"/>
              <p:cNvSpPr/>
              <p:nvPr>
                <p:custDataLst>
                  <p:tags r:id="rId1314"/>
                </p:custDataLst>
              </p:nvPr>
            </p:nvSpPr>
            <p:spPr>
              <a:xfrm>
                <a:off x="7919657" y="41662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36" name="任意多边形: 形状 1835"/>
              <p:cNvSpPr/>
              <p:nvPr>
                <p:custDataLst>
                  <p:tags r:id="rId1315"/>
                </p:custDataLst>
              </p:nvPr>
            </p:nvSpPr>
            <p:spPr>
              <a:xfrm>
                <a:off x="7919657" y="425030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37" name="任意多边形: 形状 1836"/>
              <p:cNvSpPr/>
              <p:nvPr>
                <p:custDataLst>
                  <p:tags r:id="rId1316"/>
                </p:custDataLst>
              </p:nvPr>
            </p:nvSpPr>
            <p:spPr>
              <a:xfrm>
                <a:off x="7919657" y="433434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38" name="任意多边形: 形状 1837"/>
              <p:cNvSpPr/>
              <p:nvPr>
                <p:custDataLst>
                  <p:tags r:id="rId1317"/>
                </p:custDataLst>
              </p:nvPr>
            </p:nvSpPr>
            <p:spPr>
              <a:xfrm>
                <a:off x="7919657" y="44192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39" name="任意多边形: 形状 1838"/>
              <p:cNvSpPr/>
              <p:nvPr>
                <p:custDataLst>
                  <p:tags r:id="rId1318"/>
                </p:custDataLst>
              </p:nvPr>
            </p:nvSpPr>
            <p:spPr>
              <a:xfrm>
                <a:off x="7919657" y="45033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40" name="任意多边形: 形状 1839"/>
              <p:cNvSpPr/>
              <p:nvPr>
                <p:custDataLst>
                  <p:tags r:id="rId1319"/>
                </p:custDataLst>
              </p:nvPr>
            </p:nvSpPr>
            <p:spPr>
              <a:xfrm>
                <a:off x="7919657" y="45882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41" name="任意多边形: 形状 1840"/>
              <p:cNvSpPr/>
              <p:nvPr>
                <p:custDataLst>
                  <p:tags r:id="rId1320"/>
                </p:custDataLst>
              </p:nvPr>
            </p:nvSpPr>
            <p:spPr>
              <a:xfrm>
                <a:off x="7919657" y="467232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grpSp>
        <p:sp>
          <p:nvSpPr>
            <p:cNvPr id="1842" name="图形 573"/>
            <p:cNvSpPr/>
            <p:nvPr>
              <p:custDataLst>
                <p:tags r:id="rId33"/>
              </p:custDataLst>
            </p:nvPr>
          </p:nvSpPr>
          <p:spPr>
            <a:xfrm>
              <a:off x="5822" y="4143"/>
              <a:ext cx="7400" cy="3171"/>
            </a:xfrm>
            <a:custGeom>
              <a:avLst/>
              <a:gdLst>
                <a:gd name="connsiteX0" fmla="*/ 0 w 4699215"/>
                <a:gd name="connsiteY0" fmla="*/ 0 h 2013433"/>
                <a:gd name="connsiteX1" fmla="*/ 4699216 w 4699215"/>
                <a:gd name="connsiteY1" fmla="*/ 0 h 2013433"/>
                <a:gd name="connsiteX2" fmla="*/ 4699216 w 4699215"/>
                <a:gd name="connsiteY2" fmla="*/ 2013433 h 2013433"/>
                <a:gd name="connsiteX3" fmla="*/ 0 w 4699215"/>
                <a:gd name="connsiteY3" fmla="*/ 2013433 h 2013433"/>
              </a:gdLst>
              <a:ahLst/>
              <a:cxnLst>
                <a:cxn ang="0">
                  <a:pos x="connsiteX0" y="connsiteY0"/>
                </a:cxn>
                <a:cxn ang="0">
                  <a:pos x="connsiteX1" y="connsiteY1"/>
                </a:cxn>
                <a:cxn ang="0">
                  <a:pos x="connsiteX2" y="connsiteY2"/>
                </a:cxn>
                <a:cxn ang="0">
                  <a:pos x="connsiteX3" y="connsiteY3"/>
                </a:cxn>
              </a:cxnLst>
              <a:rect l="l" t="t" r="r" b="b"/>
              <a:pathLst>
                <a:path w="4699215" h="2013433">
                  <a:moveTo>
                    <a:pt x="0" y="0"/>
                  </a:moveTo>
                  <a:lnTo>
                    <a:pt x="4699216" y="0"/>
                  </a:lnTo>
                  <a:lnTo>
                    <a:pt x="4699216" y="2013433"/>
                  </a:lnTo>
                  <a:lnTo>
                    <a:pt x="0" y="2013433"/>
                  </a:lnTo>
                  <a:close/>
                </a:path>
              </a:pathLst>
            </a:custGeom>
            <a:solidFill>
              <a:srgbClr val="FFFFFF"/>
            </a:solidFill>
            <a:ln w="18049" cap="flat">
              <a:solidFill>
                <a:srgbClr val="231815"/>
              </a:solidFill>
              <a:prstDash val="solid"/>
              <a:miter/>
            </a:ln>
          </p:spPr>
          <p:txBody>
            <a:bodyPr rtlCol="0" anchor="ctr"/>
            <a:lstStyle/>
            <a:p>
              <a:endParaRPr lang="zh-CN" altLang="en-US"/>
            </a:p>
          </p:txBody>
        </p:sp>
        <p:grpSp>
          <p:nvGrpSpPr>
            <p:cNvPr id="1843" name="图形 573"/>
            <p:cNvGrpSpPr/>
            <p:nvPr/>
          </p:nvGrpSpPr>
          <p:grpSpPr>
            <a:xfrm>
              <a:off x="6026" y="3275"/>
              <a:ext cx="1744" cy="1079"/>
              <a:chOff x="3826562" y="2079625"/>
              <a:chExt cx="1107285" cy="685037"/>
            </a:xfrm>
          </p:grpSpPr>
          <p:sp>
            <p:nvSpPr>
              <p:cNvPr id="1844" name="任意多边形: 形状 1843"/>
              <p:cNvSpPr/>
              <p:nvPr>
                <p:custDataLst>
                  <p:tags r:id="rId35"/>
                </p:custDataLst>
              </p:nvPr>
            </p:nvSpPr>
            <p:spPr>
              <a:xfrm>
                <a:off x="4794678" y="2569427"/>
                <a:ext cx="139169" cy="104518"/>
              </a:xfrm>
              <a:custGeom>
                <a:avLst/>
                <a:gdLst>
                  <a:gd name="connsiteX0" fmla="*/ 39763 w 139169"/>
                  <a:gd name="connsiteY0" fmla="*/ 94888 h 104518"/>
                  <a:gd name="connsiteX1" fmla="*/ 21689 w 139169"/>
                  <a:gd name="connsiteY1" fmla="*/ 95792 h 104518"/>
                  <a:gd name="connsiteX2" fmla="*/ 12652 w 139169"/>
                  <a:gd name="connsiteY2" fmla="*/ 80429 h 104518"/>
                  <a:gd name="connsiteX3" fmla="*/ 0 w 139169"/>
                  <a:gd name="connsiteY3" fmla="*/ 33437 h 104518"/>
                  <a:gd name="connsiteX4" fmla="*/ 31629 w 139169"/>
                  <a:gd name="connsiteY4" fmla="*/ 3615 h 104518"/>
                  <a:gd name="connsiteX5" fmla="*/ 52414 w 139169"/>
                  <a:gd name="connsiteY5" fmla="*/ 7230 h 104518"/>
                  <a:gd name="connsiteX6" fmla="*/ 66873 w 139169"/>
                  <a:gd name="connsiteY6" fmla="*/ 0 h 104518"/>
                  <a:gd name="connsiteX7" fmla="*/ 85851 w 139169"/>
                  <a:gd name="connsiteY7" fmla="*/ 9941 h 104518"/>
                  <a:gd name="connsiteX8" fmla="*/ 93081 w 139169"/>
                  <a:gd name="connsiteY8" fmla="*/ 9037 h 104518"/>
                  <a:gd name="connsiteX9" fmla="*/ 111155 w 139169"/>
                  <a:gd name="connsiteY9" fmla="*/ 20785 h 104518"/>
                  <a:gd name="connsiteX10" fmla="*/ 130132 w 139169"/>
                  <a:gd name="connsiteY10" fmla="*/ 30726 h 104518"/>
                  <a:gd name="connsiteX11" fmla="*/ 139169 w 139169"/>
                  <a:gd name="connsiteY11" fmla="*/ 51511 h 104518"/>
                  <a:gd name="connsiteX12" fmla="*/ 103925 w 139169"/>
                  <a:gd name="connsiteY12" fmla="*/ 51511 h 104518"/>
                  <a:gd name="connsiteX13" fmla="*/ 100310 w 139169"/>
                  <a:gd name="connsiteY13" fmla="*/ 59644 h 104518"/>
                  <a:gd name="connsiteX14" fmla="*/ 99406 w 139169"/>
                  <a:gd name="connsiteY14" fmla="*/ 79525 h 104518"/>
                  <a:gd name="connsiteX15" fmla="*/ 88562 w 139169"/>
                  <a:gd name="connsiteY15" fmla="*/ 81333 h 104518"/>
                  <a:gd name="connsiteX16" fmla="*/ 83140 w 139169"/>
                  <a:gd name="connsiteY16" fmla="*/ 74103 h 104518"/>
                  <a:gd name="connsiteX17" fmla="*/ 76814 w 139169"/>
                  <a:gd name="connsiteY17" fmla="*/ 97599 h 104518"/>
                  <a:gd name="connsiteX18" fmla="*/ 64162 w 139169"/>
                  <a:gd name="connsiteY18" fmla="*/ 96695 h 104518"/>
                  <a:gd name="connsiteX19" fmla="*/ 57836 w 139169"/>
                  <a:gd name="connsiteY19" fmla="*/ 103925 h 104518"/>
                  <a:gd name="connsiteX20" fmla="*/ 44281 w 139169"/>
                  <a:gd name="connsiteY20" fmla="*/ 103021 h 104518"/>
                  <a:gd name="connsiteX21" fmla="*/ 39763 w 139169"/>
                  <a:gd name="connsiteY21" fmla="*/ 94888 h 104518"/>
                  <a:gd name="connsiteX22" fmla="*/ 39763 w 139169"/>
                  <a:gd name="connsiteY22" fmla="*/ 94888 h 104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9169" h="104518">
                    <a:moveTo>
                      <a:pt x="39763" y="94888"/>
                    </a:moveTo>
                    <a:cubicBezTo>
                      <a:pt x="33437" y="98503"/>
                      <a:pt x="27111" y="98503"/>
                      <a:pt x="21689" y="95792"/>
                    </a:cubicBezTo>
                    <a:cubicBezTo>
                      <a:pt x="18978" y="90369"/>
                      <a:pt x="15363" y="85851"/>
                      <a:pt x="12652" y="80429"/>
                    </a:cubicBezTo>
                    <a:cubicBezTo>
                      <a:pt x="8133" y="65066"/>
                      <a:pt x="1807" y="48800"/>
                      <a:pt x="0" y="33437"/>
                    </a:cubicBezTo>
                    <a:cubicBezTo>
                      <a:pt x="7230" y="20785"/>
                      <a:pt x="20785" y="11748"/>
                      <a:pt x="31629" y="3615"/>
                    </a:cubicBezTo>
                    <a:cubicBezTo>
                      <a:pt x="38859" y="3615"/>
                      <a:pt x="46088" y="6326"/>
                      <a:pt x="52414" y="7230"/>
                    </a:cubicBezTo>
                    <a:cubicBezTo>
                      <a:pt x="57836" y="5422"/>
                      <a:pt x="62355" y="1807"/>
                      <a:pt x="66873" y="0"/>
                    </a:cubicBezTo>
                    <a:cubicBezTo>
                      <a:pt x="72296" y="904"/>
                      <a:pt x="79525" y="9037"/>
                      <a:pt x="85851" y="9941"/>
                    </a:cubicBezTo>
                    <a:cubicBezTo>
                      <a:pt x="87658" y="9941"/>
                      <a:pt x="90370" y="9037"/>
                      <a:pt x="93081" y="9037"/>
                    </a:cubicBezTo>
                    <a:cubicBezTo>
                      <a:pt x="98503" y="12652"/>
                      <a:pt x="105732" y="17170"/>
                      <a:pt x="111155" y="20785"/>
                    </a:cubicBezTo>
                    <a:cubicBezTo>
                      <a:pt x="121095" y="21689"/>
                      <a:pt x="126517" y="25303"/>
                      <a:pt x="130132" y="30726"/>
                    </a:cubicBezTo>
                    <a:cubicBezTo>
                      <a:pt x="135554" y="38859"/>
                      <a:pt x="138265" y="47896"/>
                      <a:pt x="139169" y="51511"/>
                    </a:cubicBezTo>
                    <a:cubicBezTo>
                      <a:pt x="128325" y="51511"/>
                      <a:pt x="114769" y="51511"/>
                      <a:pt x="103925" y="51511"/>
                    </a:cubicBezTo>
                    <a:cubicBezTo>
                      <a:pt x="103021" y="54222"/>
                      <a:pt x="102118" y="56933"/>
                      <a:pt x="100310" y="59644"/>
                    </a:cubicBezTo>
                    <a:cubicBezTo>
                      <a:pt x="101214" y="66873"/>
                      <a:pt x="101214" y="77718"/>
                      <a:pt x="99406" y="79525"/>
                    </a:cubicBezTo>
                    <a:cubicBezTo>
                      <a:pt x="97599" y="81333"/>
                      <a:pt x="92177" y="83140"/>
                      <a:pt x="88562" y="81333"/>
                    </a:cubicBezTo>
                    <a:cubicBezTo>
                      <a:pt x="86755" y="78621"/>
                      <a:pt x="84947" y="76814"/>
                      <a:pt x="83140" y="74103"/>
                    </a:cubicBezTo>
                    <a:cubicBezTo>
                      <a:pt x="84044" y="86755"/>
                      <a:pt x="83140" y="96695"/>
                      <a:pt x="76814" y="97599"/>
                    </a:cubicBezTo>
                    <a:cubicBezTo>
                      <a:pt x="72296" y="97599"/>
                      <a:pt x="68681" y="97599"/>
                      <a:pt x="64162" y="96695"/>
                    </a:cubicBezTo>
                    <a:cubicBezTo>
                      <a:pt x="62355" y="100310"/>
                      <a:pt x="61451" y="103021"/>
                      <a:pt x="57836" y="103925"/>
                    </a:cubicBezTo>
                    <a:cubicBezTo>
                      <a:pt x="54222" y="104829"/>
                      <a:pt x="47896" y="104829"/>
                      <a:pt x="44281" y="103021"/>
                    </a:cubicBezTo>
                    <a:cubicBezTo>
                      <a:pt x="41570" y="100310"/>
                      <a:pt x="42474" y="97599"/>
                      <a:pt x="39763" y="94888"/>
                    </a:cubicBezTo>
                    <a:lnTo>
                      <a:pt x="39763" y="94888"/>
                    </a:lnTo>
                    <a:close/>
                  </a:path>
                </a:pathLst>
              </a:custGeom>
              <a:solidFill>
                <a:srgbClr val="F9BB8A"/>
              </a:solidFill>
              <a:ln w="9025" cap="flat">
                <a:noFill/>
                <a:prstDash val="solid"/>
                <a:miter/>
              </a:ln>
            </p:spPr>
            <p:txBody>
              <a:bodyPr rtlCol="0" anchor="ctr"/>
              <a:lstStyle/>
              <a:p>
                <a:endParaRPr lang="zh-CN" altLang="en-US"/>
              </a:p>
            </p:txBody>
          </p:sp>
          <p:sp>
            <p:nvSpPr>
              <p:cNvPr id="1845" name="任意多边形: 形状 1844"/>
              <p:cNvSpPr/>
              <p:nvPr>
                <p:custDataLst>
                  <p:tags r:id="rId36"/>
                </p:custDataLst>
              </p:nvPr>
            </p:nvSpPr>
            <p:spPr>
              <a:xfrm>
                <a:off x="3880139" y="2546695"/>
                <a:ext cx="26226" cy="28058"/>
              </a:xfrm>
              <a:custGeom>
                <a:avLst/>
                <a:gdLst>
                  <a:gd name="connsiteX0" fmla="*/ 19881 w 26226"/>
                  <a:gd name="connsiteY0" fmla="*/ 6466 h 28058"/>
                  <a:gd name="connsiteX1" fmla="*/ 18978 w 26226"/>
                  <a:gd name="connsiteY1" fmla="*/ 1043 h 28058"/>
                  <a:gd name="connsiteX2" fmla="*/ 18978 w 26226"/>
                  <a:gd name="connsiteY2" fmla="*/ 1043 h 28058"/>
                  <a:gd name="connsiteX3" fmla="*/ 11748 w 26226"/>
                  <a:gd name="connsiteY3" fmla="*/ 1043 h 28058"/>
                  <a:gd name="connsiteX4" fmla="*/ 3615 w 26226"/>
                  <a:gd name="connsiteY4" fmla="*/ 6466 h 28058"/>
                  <a:gd name="connsiteX5" fmla="*/ 0 w 26226"/>
                  <a:gd name="connsiteY5" fmla="*/ 15503 h 28058"/>
                  <a:gd name="connsiteX6" fmla="*/ 4518 w 26226"/>
                  <a:gd name="connsiteY6" fmla="*/ 18214 h 28058"/>
                  <a:gd name="connsiteX7" fmla="*/ 5422 w 26226"/>
                  <a:gd name="connsiteY7" fmla="*/ 18214 h 28058"/>
                  <a:gd name="connsiteX8" fmla="*/ 8133 w 26226"/>
                  <a:gd name="connsiteY8" fmla="*/ 16406 h 28058"/>
                  <a:gd name="connsiteX9" fmla="*/ 8133 w 26226"/>
                  <a:gd name="connsiteY9" fmla="*/ 16406 h 28058"/>
                  <a:gd name="connsiteX10" fmla="*/ 5422 w 26226"/>
                  <a:gd name="connsiteY10" fmla="*/ 24540 h 28058"/>
                  <a:gd name="connsiteX11" fmla="*/ 5422 w 26226"/>
                  <a:gd name="connsiteY11" fmla="*/ 25443 h 28058"/>
                  <a:gd name="connsiteX12" fmla="*/ 14459 w 26226"/>
                  <a:gd name="connsiteY12" fmla="*/ 27251 h 28058"/>
                  <a:gd name="connsiteX13" fmla="*/ 21689 w 26226"/>
                  <a:gd name="connsiteY13" fmla="*/ 22732 h 28058"/>
                  <a:gd name="connsiteX14" fmla="*/ 24400 w 26226"/>
                  <a:gd name="connsiteY14" fmla="*/ 17310 h 28058"/>
                  <a:gd name="connsiteX15" fmla="*/ 24400 w 26226"/>
                  <a:gd name="connsiteY15" fmla="*/ 8273 h 28058"/>
                  <a:gd name="connsiteX16" fmla="*/ 20785 w 26226"/>
                  <a:gd name="connsiteY16" fmla="*/ 7369 h 28058"/>
                  <a:gd name="connsiteX17" fmla="*/ 19881 w 26226"/>
                  <a:gd name="connsiteY17" fmla="*/ 6466 h 28058"/>
                  <a:gd name="connsiteX18" fmla="*/ 19881 w 26226"/>
                  <a:gd name="connsiteY18" fmla="*/ 6466 h 28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226" h="28058">
                    <a:moveTo>
                      <a:pt x="19881" y="6466"/>
                    </a:moveTo>
                    <a:cubicBezTo>
                      <a:pt x="21689" y="4658"/>
                      <a:pt x="19881" y="2851"/>
                      <a:pt x="18978" y="1043"/>
                    </a:cubicBezTo>
                    <a:lnTo>
                      <a:pt x="18978" y="1043"/>
                    </a:lnTo>
                    <a:cubicBezTo>
                      <a:pt x="17170" y="-764"/>
                      <a:pt x="13555" y="140"/>
                      <a:pt x="11748" y="1043"/>
                    </a:cubicBezTo>
                    <a:cubicBezTo>
                      <a:pt x="6326" y="2851"/>
                      <a:pt x="6326" y="2851"/>
                      <a:pt x="3615" y="6466"/>
                    </a:cubicBezTo>
                    <a:cubicBezTo>
                      <a:pt x="0" y="10080"/>
                      <a:pt x="0" y="10080"/>
                      <a:pt x="0" y="15503"/>
                    </a:cubicBezTo>
                    <a:cubicBezTo>
                      <a:pt x="0" y="17310"/>
                      <a:pt x="2711" y="19117"/>
                      <a:pt x="4518" y="18214"/>
                    </a:cubicBezTo>
                    <a:lnTo>
                      <a:pt x="5422" y="18214"/>
                    </a:lnTo>
                    <a:cubicBezTo>
                      <a:pt x="7230" y="17310"/>
                      <a:pt x="7230" y="17310"/>
                      <a:pt x="8133" y="16406"/>
                    </a:cubicBezTo>
                    <a:lnTo>
                      <a:pt x="8133" y="16406"/>
                    </a:lnTo>
                    <a:cubicBezTo>
                      <a:pt x="7230" y="18214"/>
                      <a:pt x="5422" y="22732"/>
                      <a:pt x="5422" y="24540"/>
                    </a:cubicBezTo>
                    <a:cubicBezTo>
                      <a:pt x="5422" y="24540"/>
                      <a:pt x="5422" y="24540"/>
                      <a:pt x="5422" y="25443"/>
                    </a:cubicBezTo>
                    <a:cubicBezTo>
                      <a:pt x="6326" y="29058"/>
                      <a:pt x="11748" y="28154"/>
                      <a:pt x="14459" y="27251"/>
                    </a:cubicBezTo>
                    <a:cubicBezTo>
                      <a:pt x="16267" y="27251"/>
                      <a:pt x="20785" y="24540"/>
                      <a:pt x="21689" y="22732"/>
                    </a:cubicBezTo>
                    <a:cubicBezTo>
                      <a:pt x="23496" y="20925"/>
                      <a:pt x="23496" y="20021"/>
                      <a:pt x="24400" y="17310"/>
                    </a:cubicBezTo>
                    <a:cubicBezTo>
                      <a:pt x="25303" y="14599"/>
                      <a:pt x="28015" y="10080"/>
                      <a:pt x="24400" y="8273"/>
                    </a:cubicBezTo>
                    <a:cubicBezTo>
                      <a:pt x="22592" y="7369"/>
                      <a:pt x="22592" y="7369"/>
                      <a:pt x="20785" y="7369"/>
                    </a:cubicBezTo>
                    <a:cubicBezTo>
                      <a:pt x="19881" y="8273"/>
                      <a:pt x="19881" y="7369"/>
                      <a:pt x="19881" y="6466"/>
                    </a:cubicBezTo>
                    <a:lnTo>
                      <a:pt x="19881" y="6466"/>
                    </a:lnTo>
                    <a:close/>
                  </a:path>
                </a:pathLst>
              </a:custGeom>
              <a:solidFill>
                <a:srgbClr val="6B95A1"/>
              </a:solidFill>
              <a:ln w="9025" cap="flat">
                <a:noFill/>
                <a:prstDash val="solid"/>
                <a:miter/>
              </a:ln>
            </p:spPr>
            <p:txBody>
              <a:bodyPr rtlCol="0" anchor="ctr"/>
              <a:lstStyle/>
              <a:p>
                <a:endParaRPr lang="zh-CN" altLang="en-US"/>
              </a:p>
            </p:txBody>
          </p:sp>
          <p:sp>
            <p:nvSpPr>
              <p:cNvPr id="1846" name="任意多边形: 形状 1845"/>
              <p:cNvSpPr/>
              <p:nvPr>
                <p:custDataLst>
                  <p:tags r:id="rId37"/>
                </p:custDataLst>
              </p:nvPr>
            </p:nvSpPr>
            <p:spPr>
              <a:xfrm>
                <a:off x="3829532" y="2319104"/>
                <a:ext cx="1009480" cy="309063"/>
              </a:xfrm>
              <a:custGeom>
                <a:avLst/>
                <a:gdLst>
                  <a:gd name="connsiteX0" fmla="*/ 285568 w 1009480"/>
                  <a:gd name="connsiteY0" fmla="*/ 262975 h 309063"/>
                  <a:gd name="connsiteX1" fmla="*/ 147302 w 1009480"/>
                  <a:gd name="connsiteY1" fmla="*/ 298219 h 309063"/>
                  <a:gd name="connsiteX2" fmla="*/ 111155 w 1009480"/>
                  <a:gd name="connsiteY2" fmla="*/ 308160 h 309063"/>
                  <a:gd name="connsiteX3" fmla="*/ 92177 w 1009480"/>
                  <a:gd name="connsiteY3" fmla="*/ 309064 h 309063"/>
                  <a:gd name="connsiteX4" fmla="*/ 75910 w 1009480"/>
                  <a:gd name="connsiteY4" fmla="*/ 304545 h 309063"/>
                  <a:gd name="connsiteX5" fmla="*/ 48800 w 1009480"/>
                  <a:gd name="connsiteY5" fmla="*/ 258457 h 309063"/>
                  <a:gd name="connsiteX6" fmla="*/ 31629 w 1009480"/>
                  <a:gd name="connsiteY6" fmla="*/ 238576 h 309063"/>
                  <a:gd name="connsiteX7" fmla="*/ 11748 w 1009480"/>
                  <a:gd name="connsiteY7" fmla="*/ 220502 h 309063"/>
                  <a:gd name="connsiteX8" fmla="*/ 0 w 1009480"/>
                  <a:gd name="connsiteY8" fmla="*/ 179835 h 309063"/>
                  <a:gd name="connsiteX9" fmla="*/ 38859 w 1009480"/>
                  <a:gd name="connsiteY9" fmla="*/ 125614 h 309063"/>
                  <a:gd name="connsiteX10" fmla="*/ 60548 w 1009480"/>
                  <a:gd name="connsiteY10" fmla="*/ 112962 h 309063"/>
                  <a:gd name="connsiteX11" fmla="*/ 93984 w 1009480"/>
                  <a:gd name="connsiteY11" fmla="*/ 109347 h 309063"/>
                  <a:gd name="connsiteX12" fmla="*/ 115673 w 1009480"/>
                  <a:gd name="connsiteY12" fmla="*/ 111155 h 309063"/>
                  <a:gd name="connsiteX13" fmla="*/ 125614 w 1009480"/>
                  <a:gd name="connsiteY13" fmla="*/ 109347 h 309063"/>
                  <a:gd name="connsiteX14" fmla="*/ 188872 w 1009480"/>
                  <a:gd name="connsiteY14" fmla="*/ 108443 h 309063"/>
                  <a:gd name="connsiteX15" fmla="*/ 211465 w 1009480"/>
                  <a:gd name="connsiteY15" fmla="*/ 97599 h 309063"/>
                  <a:gd name="connsiteX16" fmla="*/ 266590 w 1009480"/>
                  <a:gd name="connsiteY16" fmla="*/ 103925 h 309063"/>
                  <a:gd name="connsiteX17" fmla="*/ 300931 w 1009480"/>
                  <a:gd name="connsiteY17" fmla="*/ 95792 h 309063"/>
                  <a:gd name="connsiteX18" fmla="*/ 317197 w 1009480"/>
                  <a:gd name="connsiteY18" fmla="*/ 86755 h 309063"/>
                  <a:gd name="connsiteX19" fmla="*/ 369611 w 1009480"/>
                  <a:gd name="connsiteY19" fmla="*/ 73199 h 309063"/>
                  <a:gd name="connsiteX20" fmla="*/ 364189 w 1009480"/>
                  <a:gd name="connsiteY20" fmla="*/ 62355 h 309063"/>
                  <a:gd name="connsiteX21" fmla="*/ 380456 w 1009480"/>
                  <a:gd name="connsiteY21" fmla="*/ 46992 h 309063"/>
                  <a:gd name="connsiteX22" fmla="*/ 398530 w 1009480"/>
                  <a:gd name="connsiteY22" fmla="*/ 21689 h 309063"/>
                  <a:gd name="connsiteX23" fmla="*/ 422026 w 1009480"/>
                  <a:gd name="connsiteY23" fmla="*/ 15363 h 309063"/>
                  <a:gd name="connsiteX24" fmla="*/ 439196 w 1009480"/>
                  <a:gd name="connsiteY24" fmla="*/ 18074 h 309063"/>
                  <a:gd name="connsiteX25" fmla="*/ 473536 w 1009480"/>
                  <a:gd name="connsiteY25" fmla="*/ 18074 h 309063"/>
                  <a:gd name="connsiteX26" fmla="*/ 497032 w 1009480"/>
                  <a:gd name="connsiteY26" fmla="*/ 21689 h 309063"/>
                  <a:gd name="connsiteX27" fmla="*/ 553965 w 1009480"/>
                  <a:gd name="connsiteY27" fmla="*/ 27111 h 309063"/>
                  <a:gd name="connsiteX28" fmla="*/ 581980 w 1009480"/>
                  <a:gd name="connsiteY28" fmla="*/ 15363 h 309063"/>
                  <a:gd name="connsiteX29" fmla="*/ 593728 w 1009480"/>
                  <a:gd name="connsiteY29" fmla="*/ 0 h 309063"/>
                  <a:gd name="connsiteX30" fmla="*/ 723860 w 1009480"/>
                  <a:gd name="connsiteY30" fmla="*/ 21689 h 309063"/>
                  <a:gd name="connsiteX31" fmla="*/ 784408 w 1009480"/>
                  <a:gd name="connsiteY31" fmla="*/ 37052 h 309063"/>
                  <a:gd name="connsiteX32" fmla="*/ 798867 w 1009480"/>
                  <a:gd name="connsiteY32" fmla="*/ 57837 h 309063"/>
                  <a:gd name="connsiteX33" fmla="*/ 810615 w 1009480"/>
                  <a:gd name="connsiteY33" fmla="*/ 66873 h 309063"/>
                  <a:gd name="connsiteX34" fmla="*/ 822363 w 1009480"/>
                  <a:gd name="connsiteY34" fmla="*/ 75007 h 309063"/>
                  <a:gd name="connsiteX35" fmla="*/ 876584 w 1009480"/>
                  <a:gd name="connsiteY35" fmla="*/ 95792 h 309063"/>
                  <a:gd name="connsiteX36" fmla="*/ 955206 w 1009480"/>
                  <a:gd name="connsiteY36" fmla="*/ 127421 h 309063"/>
                  <a:gd name="connsiteX37" fmla="*/ 971472 w 1009480"/>
                  <a:gd name="connsiteY37" fmla="*/ 141880 h 309063"/>
                  <a:gd name="connsiteX38" fmla="*/ 977798 w 1009480"/>
                  <a:gd name="connsiteY38" fmla="*/ 167184 h 309063"/>
                  <a:gd name="connsiteX39" fmla="*/ 975087 w 1009480"/>
                  <a:gd name="connsiteY39" fmla="*/ 181643 h 309063"/>
                  <a:gd name="connsiteX40" fmla="*/ 988643 w 1009480"/>
                  <a:gd name="connsiteY40" fmla="*/ 194294 h 309063"/>
                  <a:gd name="connsiteX41" fmla="*/ 988643 w 1009480"/>
                  <a:gd name="connsiteY41" fmla="*/ 209657 h 309063"/>
                  <a:gd name="connsiteX42" fmla="*/ 1007620 w 1009480"/>
                  <a:gd name="connsiteY42" fmla="*/ 253938 h 309063"/>
                  <a:gd name="connsiteX43" fmla="*/ 965147 w 1009480"/>
                  <a:gd name="connsiteY43" fmla="*/ 281049 h 309063"/>
                  <a:gd name="connsiteX44" fmla="*/ 967858 w 1009480"/>
                  <a:gd name="connsiteY44" fmla="*/ 301834 h 309063"/>
                  <a:gd name="connsiteX45" fmla="*/ 553965 w 1009480"/>
                  <a:gd name="connsiteY45" fmla="*/ 300931 h 309063"/>
                  <a:gd name="connsiteX46" fmla="*/ 335271 w 1009480"/>
                  <a:gd name="connsiteY46" fmla="*/ 301834 h 309063"/>
                  <a:gd name="connsiteX47" fmla="*/ 326234 w 1009480"/>
                  <a:gd name="connsiteY47" fmla="*/ 275627 h 309063"/>
                  <a:gd name="connsiteX48" fmla="*/ 303642 w 1009480"/>
                  <a:gd name="connsiteY48" fmla="*/ 262975 h 309063"/>
                  <a:gd name="connsiteX49" fmla="*/ 285568 w 1009480"/>
                  <a:gd name="connsiteY49" fmla="*/ 262975 h 309063"/>
                  <a:gd name="connsiteX50" fmla="*/ 285568 w 1009480"/>
                  <a:gd name="connsiteY50" fmla="*/ 262975 h 309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009480" h="309063">
                    <a:moveTo>
                      <a:pt x="285568" y="262975"/>
                    </a:moveTo>
                    <a:cubicBezTo>
                      <a:pt x="239479" y="274723"/>
                      <a:pt x="192487" y="286471"/>
                      <a:pt x="147302" y="298219"/>
                    </a:cubicBezTo>
                    <a:cubicBezTo>
                      <a:pt x="135554" y="301834"/>
                      <a:pt x="122903" y="304545"/>
                      <a:pt x="111155" y="308160"/>
                    </a:cubicBezTo>
                    <a:cubicBezTo>
                      <a:pt x="104829" y="308160"/>
                      <a:pt x="98503" y="309064"/>
                      <a:pt x="92177" y="309064"/>
                    </a:cubicBezTo>
                    <a:cubicBezTo>
                      <a:pt x="86755" y="307256"/>
                      <a:pt x="81333" y="306353"/>
                      <a:pt x="75910" y="304545"/>
                    </a:cubicBezTo>
                    <a:cubicBezTo>
                      <a:pt x="66873" y="289183"/>
                      <a:pt x="58740" y="273820"/>
                      <a:pt x="48800" y="258457"/>
                    </a:cubicBezTo>
                    <a:cubicBezTo>
                      <a:pt x="43377" y="252131"/>
                      <a:pt x="37052" y="244901"/>
                      <a:pt x="31629" y="238576"/>
                    </a:cubicBezTo>
                    <a:cubicBezTo>
                      <a:pt x="24400" y="232250"/>
                      <a:pt x="16267" y="227731"/>
                      <a:pt x="11748" y="220502"/>
                    </a:cubicBezTo>
                    <a:cubicBezTo>
                      <a:pt x="8133" y="207850"/>
                      <a:pt x="1807" y="195198"/>
                      <a:pt x="0" y="179835"/>
                    </a:cubicBezTo>
                    <a:cubicBezTo>
                      <a:pt x="10844" y="157243"/>
                      <a:pt x="24400" y="141880"/>
                      <a:pt x="38859" y="125614"/>
                    </a:cubicBezTo>
                    <a:cubicBezTo>
                      <a:pt x="46088" y="120191"/>
                      <a:pt x="50607" y="116577"/>
                      <a:pt x="60548" y="112962"/>
                    </a:cubicBezTo>
                    <a:cubicBezTo>
                      <a:pt x="71392" y="112058"/>
                      <a:pt x="80429" y="112962"/>
                      <a:pt x="93984" y="109347"/>
                    </a:cubicBezTo>
                    <a:cubicBezTo>
                      <a:pt x="102118" y="109347"/>
                      <a:pt x="109347" y="109347"/>
                      <a:pt x="115673" y="111155"/>
                    </a:cubicBezTo>
                    <a:cubicBezTo>
                      <a:pt x="118384" y="110251"/>
                      <a:pt x="122903" y="110251"/>
                      <a:pt x="125614" y="109347"/>
                    </a:cubicBezTo>
                    <a:cubicBezTo>
                      <a:pt x="148206" y="110251"/>
                      <a:pt x="168087" y="109347"/>
                      <a:pt x="188872" y="108443"/>
                    </a:cubicBezTo>
                    <a:cubicBezTo>
                      <a:pt x="200620" y="101214"/>
                      <a:pt x="202428" y="101214"/>
                      <a:pt x="211465" y="97599"/>
                    </a:cubicBezTo>
                    <a:cubicBezTo>
                      <a:pt x="226828" y="98503"/>
                      <a:pt x="250324" y="105732"/>
                      <a:pt x="266590" y="103925"/>
                    </a:cubicBezTo>
                    <a:cubicBezTo>
                      <a:pt x="272012" y="93081"/>
                      <a:pt x="284664" y="92177"/>
                      <a:pt x="300931" y="95792"/>
                    </a:cubicBezTo>
                    <a:cubicBezTo>
                      <a:pt x="307256" y="94888"/>
                      <a:pt x="311775" y="89466"/>
                      <a:pt x="317197" y="86755"/>
                    </a:cubicBezTo>
                    <a:cubicBezTo>
                      <a:pt x="334367" y="82236"/>
                      <a:pt x="363286" y="80429"/>
                      <a:pt x="369611" y="73199"/>
                    </a:cubicBezTo>
                    <a:cubicBezTo>
                      <a:pt x="367804" y="69585"/>
                      <a:pt x="366900" y="66873"/>
                      <a:pt x="364189" y="62355"/>
                    </a:cubicBezTo>
                    <a:cubicBezTo>
                      <a:pt x="370515" y="57837"/>
                      <a:pt x="375937" y="52414"/>
                      <a:pt x="380456" y="46992"/>
                    </a:cubicBezTo>
                    <a:cubicBezTo>
                      <a:pt x="386782" y="38859"/>
                      <a:pt x="391300" y="29822"/>
                      <a:pt x="398530" y="21689"/>
                    </a:cubicBezTo>
                    <a:cubicBezTo>
                      <a:pt x="404856" y="15363"/>
                      <a:pt x="412989" y="15363"/>
                      <a:pt x="422026" y="15363"/>
                    </a:cubicBezTo>
                    <a:cubicBezTo>
                      <a:pt x="427448" y="16267"/>
                      <a:pt x="433774" y="17170"/>
                      <a:pt x="439196" y="18074"/>
                    </a:cubicBezTo>
                    <a:cubicBezTo>
                      <a:pt x="450944" y="18074"/>
                      <a:pt x="460885" y="18074"/>
                      <a:pt x="473536" y="18074"/>
                    </a:cubicBezTo>
                    <a:cubicBezTo>
                      <a:pt x="480766" y="18978"/>
                      <a:pt x="489803" y="20785"/>
                      <a:pt x="497032" y="21689"/>
                    </a:cubicBezTo>
                    <a:cubicBezTo>
                      <a:pt x="516010" y="22592"/>
                      <a:pt x="535891" y="23496"/>
                      <a:pt x="553965" y="27111"/>
                    </a:cubicBezTo>
                    <a:cubicBezTo>
                      <a:pt x="563906" y="24400"/>
                      <a:pt x="572039" y="18074"/>
                      <a:pt x="581980" y="15363"/>
                    </a:cubicBezTo>
                    <a:cubicBezTo>
                      <a:pt x="586498" y="11748"/>
                      <a:pt x="590113" y="4518"/>
                      <a:pt x="593728" y="0"/>
                    </a:cubicBezTo>
                    <a:cubicBezTo>
                      <a:pt x="637105" y="7230"/>
                      <a:pt x="680483" y="14459"/>
                      <a:pt x="723860" y="21689"/>
                    </a:cubicBezTo>
                    <a:cubicBezTo>
                      <a:pt x="743741" y="27111"/>
                      <a:pt x="765430" y="31629"/>
                      <a:pt x="784408" y="37052"/>
                    </a:cubicBezTo>
                    <a:cubicBezTo>
                      <a:pt x="789830" y="43377"/>
                      <a:pt x="793445" y="50607"/>
                      <a:pt x="798867" y="57837"/>
                    </a:cubicBezTo>
                    <a:cubicBezTo>
                      <a:pt x="803385" y="60548"/>
                      <a:pt x="807000" y="64162"/>
                      <a:pt x="810615" y="66873"/>
                    </a:cubicBezTo>
                    <a:cubicBezTo>
                      <a:pt x="814230" y="69585"/>
                      <a:pt x="818748" y="72296"/>
                      <a:pt x="822363" y="75007"/>
                    </a:cubicBezTo>
                    <a:cubicBezTo>
                      <a:pt x="841340" y="82236"/>
                      <a:pt x="858511" y="89466"/>
                      <a:pt x="876584" y="95792"/>
                    </a:cubicBezTo>
                    <a:cubicBezTo>
                      <a:pt x="902792" y="106636"/>
                      <a:pt x="928999" y="116577"/>
                      <a:pt x="955206" y="127421"/>
                    </a:cubicBezTo>
                    <a:cubicBezTo>
                      <a:pt x="963339" y="128325"/>
                      <a:pt x="969665" y="132843"/>
                      <a:pt x="971472" y="141880"/>
                    </a:cubicBezTo>
                    <a:cubicBezTo>
                      <a:pt x="974184" y="150013"/>
                      <a:pt x="975991" y="159050"/>
                      <a:pt x="977798" y="167184"/>
                    </a:cubicBezTo>
                    <a:cubicBezTo>
                      <a:pt x="976895" y="171702"/>
                      <a:pt x="975991" y="177124"/>
                      <a:pt x="975087" y="181643"/>
                    </a:cubicBezTo>
                    <a:cubicBezTo>
                      <a:pt x="980509" y="183450"/>
                      <a:pt x="986835" y="187065"/>
                      <a:pt x="988643" y="194294"/>
                    </a:cubicBezTo>
                    <a:cubicBezTo>
                      <a:pt x="989546" y="199717"/>
                      <a:pt x="987739" y="204235"/>
                      <a:pt x="988643" y="209657"/>
                    </a:cubicBezTo>
                    <a:cubicBezTo>
                      <a:pt x="994969" y="225020"/>
                      <a:pt x="1015754" y="239479"/>
                      <a:pt x="1007620" y="253938"/>
                    </a:cubicBezTo>
                    <a:cubicBezTo>
                      <a:pt x="1002198" y="262072"/>
                      <a:pt x="1004006" y="230442"/>
                      <a:pt x="965147" y="281049"/>
                    </a:cubicBezTo>
                    <a:cubicBezTo>
                      <a:pt x="961532" y="285568"/>
                      <a:pt x="969665" y="297316"/>
                      <a:pt x="967858" y="301834"/>
                    </a:cubicBezTo>
                    <a:cubicBezTo>
                      <a:pt x="823266" y="301834"/>
                      <a:pt x="698557" y="300931"/>
                      <a:pt x="553965" y="300931"/>
                    </a:cubicBezTo>
                    <a:cubicBezTo>
                      <a:pt x="480766" y="300931"/>
                      <a:pt x="407567" y="301834"/>
                      <a:pt x="335271" y="301834"/>
                    </a:cubicBezTo>
                    <a:cubicBezTo>
                      <a:pt x="332560" y="292797"/>
                      <a:pt x="328945" y="284664"/>
                      <a:pt x="326234" y="275627"/>
                    </a:cubicBezTo>
                    <a:cubicBezTo>
                      <a:pt x="325330" y="267494"/>
                      <a:pt x="321716" y="260264"/>
                      <a:pt x="303642" y="262975"/>
                    </a:cubicBezTo>
                    <a:cubicBezTo>
                      <a:pt x="297316" y="262975"/>
                      <a:pt x="291894" y="262975"/>
                      <a:pt x="285568" y="262975"/>
                    </a:cubicBezTo>
                    <a:lnTo>
                      <a:pt x="285568" y="262975"/>
                    </a:lnTo>
                    <a:close/>
                  </a:path>
                </a:pathLst>
              </a:custGeom>
              <a:solidFill>
                <a:srgbClr val="6B95A1"/>
              </a:solidFill>
              <a:ln w="9025" cap="flat">
                <a:noFill/>
                <a:prstDash val="solid"/>
                <a:miter/>
              </a:ln>
            </p:spPr>
            <p:txBody>
              <a:bodyPr rtlCol="0" anchor="ctr"/>
              <a:lstStyle/>
              <a:p>
                <a:endParaRPr lang="zh-CN" altLang="en-US"/>
              </a:p>
            </p:txBody>
          </p:sp>
          <p:sp>
            <p:nvSpPr>
              <p:cNvPr id="1847" name="任意多边形: 形状 1846"/>
              <p:cNvSpPr/>
              <p:nvPr>
                <p:custDataLst>
                  <p:tags r:id="rId38"/>
                </p:custDataLst>
              </p:nvPr>
            </p:nvSpPr>
            <p:spPr>
              <a:xfrm>
                <a:off x="3828628" y="2321815"/>
                <a:ext cx="1010331" cy="303641"/>
              </a:xfrm>
              <a:custGeom>
                <a:avLst/>
                <a:gdLst>
                  <a:gd name="connsiteX0" fmla="*/ 286471 w 1010331"/>
                  <a:gd name="connsiteY0" fmla="*/ 260264 h 303641"/>
                  <a:gd name="connsiteX1" fmla="*/ 282857 w 1010331"/>
                  <a:gd name="connsiteY1" fmla="*/ 261168 h 303641"/>
                  <a:gd name="connsiteX2" fmla="*/ 281953 w 1010331"/>
                  <a:gd name="connsiteY2" fmla="*/ 259361 h 303641"/>
                  <a:gd name="connsiteX3" fmla="*/ 286471 w 1010331"/>
                  <a:gd name="connsiteY3" fmla="*/ 254842 h 303641"/>
                  <a:gd name="connsiteX4" fmla="*/ 290990 w 1010331"/>
                  <a:gd name="connsiteY4" fmla="*/ 259361 h 303641"/>
                  <a:gd name="connsiteX5" fmla="*/ 290990 w 1010331"/>
                  <a:gd name="connsiteY5" fmla="*/ 261168 h 303641"/>
                  <a:gd name="connsiteX6" fmla="*/ 286471 w 1010331"/>
                  <a:gd name="connsiteY6" fmla="*/ 260264 h 303641"/>
                  <a:gd name="connsiteX7" fmla="*/ 286471 w 1010331"/>
                  <a:gd name="connsiteY7" fmla="*/ 260264 h 303641"/>
                  <a:gd name="connsiteX8" fmla="*/ 261168 w 1010331"/>
                  <a:gd name="connsiteY8" fmla="*/ 266590 h 303641"/>
                  <a:gd name="connsiteX9" fmla="*/ 253035 w 1010331"/>
                  <a:gd name="connsiteY9" fmla="*/ 268398 h 303641"/>
                  <a:gd name="connsiteX10" fmla="*/ 257553 w 1010331"/>
                  <a:gd name="connsiteY10" fmla="*/ 264783 h 303641"/>
                  <a:gd name="connsiteX11" fmla="*/ 261168 w 1010331"/>
                  <a:gd name="connsiteY11" fmla="*/ 266590 h 303641"/>
                  <a:gd name="connsiteX12" fmla="*/ 261168 w 1010331"/>
                  <a:gd name="connsiteY12" fmla="*/ 266590 h 303641"/>
                  <a:gd name="connsiteX13" fmla="*/ 243094 w 1010331"/>
                  <a:gd name="connsiteY13" fmla="*/ 271109 h 303641"/>
                  <a:gd name="connsiteX14" fmla="*/ 235864 w 1010331"/>
                  <a:gd name="connsiteY14" fmla="*/ 272916 h 303641"/>
                  <a:gd name="connsiteX15" fmla="*/ 234961 w 1010331"/>
                  <a:gd name="connsiteY15" fmla="*/ 269301 h 303641"/>
                  <a:gd name="connsiteX16" fmla="*/ 239479 w 1010331"/>
                  <a:gd name="connsiteY16" fmla="*/ 264783 h 303641"/>
                  <a:gd name="connsiteX17" fmla="*/ 243998 w 1010331"/>
                  <a:gd name="connsiteY17" fmla="*/ 269301 h 303641"/>
                  <a:gd name="connsiteX18" fmla="*/ 243094 w 1010331"/>
                  <a:gd name="connsiteY18" fmla="*/ 271109 h 303641"/>
                  <a:gd name="connsiteX19" fmla="*/ 243094 w 1010331"/>
                  <a:gd name="connsiteY19" fmla="*/ 271109 h 303641"/>
                  <a:gd name="connsiteX20" fmla="*/ 229539 w 1010331"/>
                  <a:gd name="connsiteY20" fmla="*/ 274723 h 303641"/>
                  <a:gd name="connsiteX21" fmla="*/ 226828 w 1010331"/>
                  <a:gd name="connsiteY21" fmla="*/ 275627 h 303641"/>
                  <a:gd name="connsiteX22" fmla="*/ 229539 w 1010331"/>
                  <a:gd name="connsiteY22" fmla="*/ 274723 h 303641"/>
                  <a:gd name="connsiteX23" fmla="*/ 229539 w 1010331"/>
                  <a:gd name="connsiteY23" fmla="*/ 274723 h 303641"/>
                  <a:gd name="connsiteX24" fmla="*/ 215080 w 1010331"/>
                  <a:gd name="connsiteY24" fmla="*/ 278338 h 303641"/>
                  <a:gd name="connsiteX25" fmla="*/ 206043 w 1010331"/>
                  <a:gd name="connsiteY25" fmla="*/ 281049 h 303641"/>
                  <a:gd name="connsiteX26" fmla="*/ 206043 w 1010331"/>
                  <a:gd name="connsiteY26" fmla="*/ 280146 h 303641"/>
                  <a:gd name="connsiteX27" fmla="*/ 210561 w 1010331"/>
                  <a:gd name="connsiteY27" fmla="*/ 275627 h 303641"/>
                  <a:gd name="connsiteX28" fmla="*/ 215080 w 1010331"/>
                  <a:gd name="connsiteY28" fmla="*/ 278338 h 303641"/>
                  <a:gd name="connsiteX29" fmla="*/ 215080 w 1010331"/>
                  <a:gd name="connsiteY29" fmla="*/ 278338 h 303641"/>
                  <a:gd name="connsiteX30" fmla="*/ 194294 w 1010331"/>
                  <a:gd name="connsiteY30" fmla="*/ 283760 h 303641"/>
                  <a:gd name="connsiteX31" fmla="*/ 192487 w 1010331"/>
                  <a:gd name="connsiteY31" fmla="*/ 283760 h 303641"/>
                  <a:gd name="connsiteX32" fmla="*/ 192487 w 1010331"/>
                  <a:gd name="connsiteY32" fmla="*/ 283760 h 303641"/>
                  <a:gd name="connsiteX33" fmla="*/ 187969 w 1010331"/>
                  <a:gd name="connsiteY33" fmla="*/ 279242 h 303641"/>
                  <a:gd name="connsiteX34" fmla="*/ 192487 w 1010331"/>
                  <a:gd name="connsiteY34" fmla="*/ 274723 h 303641"/>
                  <a:gd name="connsiteX35" fmla="*/ 197006 w 1010331"/>
                  <a:gd name="connsiteY35" fmla="*/ 279242 h 303641"/>
                  <a:gd name="connsiteX36" fmla="*/ 194294 w 1010331"/>
                  <a:gd name="connsiteY36" fmla="*/ 283760 h 303641"/>
                  <a:gd name="connsiteX37" fmla="*/ 194294 w 1010331"/>
                  <a:gd name="connsiteY37" fmla="*/ 283760 h 303641"/>
                  <a:gd name="connsiteX38" fmla="*/ 184354 w 1010331"/>
                  <a:gd name="connsiteY38" fmla="*/ 285568 h 303641"/>
                  <a:gd name="connsiteX39" fmla="*/ 178932 w 1010331"/>
                  <a:gd name="connsiteY39" fmla="*/ 287375 h 303641"/>
                  <a:gd name="connsiteX40" fmla="*/ 182546 w 1010331"/>
                  <a:gd name="connsiteY40" fmla="*/ 285568 h 303641"/>
                  <a:gd name="connsiteX41" fmla="*/ 184354 w 1010331"/>
                  <a:gd name="connsiteY41" fmla="*/ 285568 h 303641"/>
                  <a:gd name="connsiteX42" fmla="*/ 184354 w 1010331"/>
                  <a:gd name="connsiteY42" fmla="*/ 285568 h 303641"/>
                  <a:gd name="connsiteX43" fmla="*/ 168087 w 1010331"/>
                  <a:gd name="connsiteY43" fmla="*/ 290086 h 303641"/>
                  <a:gd name="connsiteX44" fmla="*/ 159050 w 1010331"/>
                  <a:gd name="connsiteY44" fmla="*/ 291894 h 303641"/>
                  <a:gd name="connsiteX45" fmla="*/ 158147 w 1010331"/>
                  <a:gd name="connsiteY45" fmla="*/ 290086 h 303641"/>
                  <a:gd name="connsiteX46" fmla="*/ 162665 w 1010331"/>
                  <a:gd name="connsiteY46" fmla="*/ 285568 h 303641"/>
                  <a:gd name="connsiteX47" fmla="*/ 168087 w 1010331"/>
                  <a:gd name="connsiteY47" fmla="*/ 290086 h 303641"/>
                  <a:gd name="connsiteX48" fmla="*/ 168087 w 1010331"/>
                  <a:gd name="connsiteY48" fmla="*/ 290086 h 303641"/>
                  <a:gd name="connsiteX49" fmla="*/ 140073 w 1010331"/>
                  <a:gd name="connsiteY49" fmla="*/ 297316 h 303641"/>
                  <a:gd name="connsiteX50" fmla="*/ 131036 w 1010331"/>
                  <a:gd name="connsiteY50" fmla="*/ 300027 h 303641"/>
                  <a:gd name="connsiteX51" fmla="*/ 131036 w 1010331"/>
                  <a:gd name="connsiteY51" fmla="*/ 300027 h 303641"/>
                  <a:gd name="connsiteX52" fmla="*/ 135554 w 1010331"/>
                  <a:gd name="connsiteY52" fmla="*/ 295508 h 303641"/>
                  <a:gd name="connsiteX53" fmla="*/ 140073 w 1010331"/>
                  <a:gd name="connsiteY53" fmla="*/ 297316 h 303641"/>
                  <a:gd name="connsiteX54" fmla="*/ 140073 w 1010331"/>
                  <a:gd name="connsiteY54" fmla="*/ 297316 h 303641"/>
                  <a:gd name="connsiteX55" fmla="*/ 120191 w 1010331"/>
                  <a:gd name="connsiteY55" fmla="*/ 302738 h 303641"/>
                  <a:gd name="connsiteX56" fmla="*/ 114769 w 1010331"/>
                  <a:gd name="connsiteY56" fmla="*/ 303642 h 303641"/>
                  <a:gd name="connsiteX57" fmla="*/ 112058 w 1010331"/>
                  <a:gd name="connsiteY57" fmla="*/ 299123 h 303641"/>
                  <a:gd name="connsiteX58" fmla="*/ 116577 w 1010331"/>
                  <a:gd name="connsiteY58" fmla="*/ 294605 h 303641"/>
                  <a:gd name="connsiteX59" fmla="*/ 121095 w 1010331"/>
                  <a:gd name="connsiteY59" fmla="*/ 299123 h 303641"/>
                  <a:gd name="connsiteX60" fmla="*/ 120191 w 1010331"/>
                  <a:gd name="connsiteY60" fmla="*/ 302738 h 303641"/>
                  <a:gd name="connsiteX61" fmla="*/ 120191 w 1010331"/>
                  <a:gd name="connsiteY61" fmla="*/ 302738 h 303641"/>
                  <a:gd name="connsiteX62" fmla="*/ 81333 w 1010331"/>
                  <a:gd name="connsiteY62" fmla="*/ 303642 h 303641"/>
                  <a:gd name="connsiteX63" fmla="*/ 75910 w 1010331"/>
                  <a:gd name="connsiteY63" fmla="*/ 301834 h 303641"/>
                  <a:gd name="connsiteX64" fmla="*/ 75007 w 1010331"/>
                  <a:gd name="connsiteY64" fmla="*/ 300027 h 303641"/>
                  <a:gd name="connsiteX65" fmla="*/ 75007 w 1010331"/>
                  <a:gd name="connsiteY65" fmla="*/ 299123 h 303641"/>
                  <a:gd name="connsiteX66" fmla="*/ 79525 w 1010331"/>
                  <a:gd name="connsiteY66" fmla="*/ 294605 h 303641"/>
                  <a:gd name="connsiteX67" fmla="*/ 84044 w 1010331"/>
                  <a:gd name="connsiteY67" fmla="*/ 299123 h 303641"/>
                  <a:gd name="connsiteX68" fmla="*/ 81333 w 1010331"/>
                  <a:gd name="connsiteY68" fmla="*/ 303642 h 303641"/>
                  <a:gd name="connsiteX69" fmla="*/ 81333 w 1010331"/>
                  <a:gd name="connsiteY69" fmla="*/ 303642 h 303641"/>
                  <a:gd name="connsiteX70" fmla="*/ 71392 w 1010331"/>
                  <a:gd name="connsiteY70" fmla="*/ 294605 h 303641"/>
                  <a:gd name="connsiteX71" fmla="*/ 66873 w 1010331"/>
                  <a:gd name="connsiteY71" fmla="*/ 286471 h 303641"/>
                  <a:gd name="connsiteX72" fmla="*/ 69585 w 1010331"/>
                  <a:gd name="connsiteY72" fmla="*/ 285568 h 303641"/>
                  <a:gd name="connsiteX73" fmla="*/ 74103 w 1010331"/>
                  <a:gd name="connsiteY73" fmla="*/ 290086 h 303641"/>
                  <a:gd name="connsiteX74" fmla="*/ 71392 w 1010331"/>
                  <a:gd name="connsiteY74" fmla="*/ 294605 h 303641"/>
                  <a:gd name="connsiteX75" fmla="*/ 71392 w 1010331"/>
                  <a:gd name="connsiteY75" fmla="*/ 294605 h 303641"/>
                  <a:gd name="connsiteX76" fmla="*/ 64162 w 1010331"/>
                  <a:gd name="connsiteY76" fmla="*/ 281953 h 303641"/>
                  <a:gd name="connsiteX77" fmla="*/ 59644 w 1010331"/>
                  <a:gd name="connsiteY77" fmla="*/ 274723 h 303641"/>
                  <a:gd name="connsiteX78" fmla="*/ 60548 w 1010331"/>
                  <a:gd name="connsiteY78" fmla="*/ 274723 h 303641"/>
                  <a:gd name="connsiteX79" fmla="*/ 65066 w 1010331"/>
                  <a:gd name="connsiteY79" fmla="*/ 279242 h 303641"/>
                  <a:gd name="connsiteX80" fmla="*/ 64162 w 1010331"/>
                  <a:gd name="connsiteY80" fmla="*/ 281953 h 303641"/>
                  <a:gd name="connsiteX81" fmla="*/ 64162 w 1010331"/>
                  <a:gd name="connsiteY81" fmla="*/ 281953 h 303641"/>
                  <a:gd name="connsiteX82" fmla="*/ 9941 w 1010331"/>
                  <a:gd name="connsiteY82" fmla="*/ 212368 h 303641"/>
                  <a:gd name="connsiteX83" fmla="*/ 9037 w 1010331"/>
                  <a:gd name="connsiteY83" fmla="*/ 208754 h 303641"/>
                  <a:gd name="connsiteX84" fmla="*/ 13555 w 1010331"/>
                  <a:gd name="connsiteY84" fmla="*/ 204235 h 303641"/>
                  <a:gd name="connsiteX85" fmla="*/ 18074 w 1010331"/>
                  <a:gd name="connsiteY85" fmla="*/ 208754 h 303641"/>
                  <a:gd name="connsiteX86" fmla="*/ 13555 w 1010331"/>
                  <a:gd name="connsiteY86" fmla="*/ 213272 h 303641"/>
                  <a:gd name="connsiteX87" fmla="*/ 9941 w 1010331"/>
                  <a:gd name="connsiteY87" fmla="*/ 212368 h 303641"/>
                  <a:gd name="connsiteX88" fmla="*/ 9941 w 1010331"/>
                  <a:gd name="connsiteY88" fmla="*/ 212368 h 303641"/>
                  <a:gd name="connsiteX89" fmla="*/ 6326 w 1010331"/>
                  <a:gd name="connsiteY89" fmla="*/ 202428 h 303641"/>
                  <a:gd name="connsiteX90" fmla="*/ 3615 w 1010331"/>
                  <a:gd name="connsiteY90" fmla="*/ 193391 h 303641"/>
                  <a:gd name="connsiteX91" fmla="*/ 4518 w 1010331"/>
                  <a:gd name="connsiteY91" fmla="*/ 193391 h 303641"/>
                  <a:gd name="connsiteX92" fmla="*/ 9037 w 1010331"/>
                  <a:gd name="connsiteY92" fmla="*/ 197909 h 303641"/>
                  <a:gd name="connsiteX93" fmla="*/ 6326 w 1010331"/>
                  <a:gd name="connsiteY93" fmla="*/ 202428 h 303641"/>
                  <a:gd name="connsiteX94" fmla="*/ 6326 w 1010331"/>
                  <a:gd name="connsiteY94" fmla="*/ 202428 h 303641"/>
                  <a:gd name="connsiteX95" fmla="*/ 904 w 1010331"/>
                  <a:gd name="connsiteY95" fmla="*/ 180739 h 303641"/>
                  <a:gd name="connsiteX96" fmla="*/ 0 w 1010331"/>
                  <a:gd name="connsiteY96" fmla="*/ 176221 h 303641"/>
                  <a:gd name="connsiteX97" fmla="*/ 904 w 1010331"/>
                  <a:gd name="connsiteY97" fmla="*/ 174413 h 303641"/>
                  <a:gd name="connsiteX98" fmla="*/ 3615 w 1010331"/>
                  <a:gd name="connsiteY98" fmla="*/ 173510 h 303641"/>
                  <a:gd name="connsiteX99" fmla="*/ 8133 w 1010331"/>
                  <a:gd name="connsiteY99" fmla="*/ 178028 h 303641"/>
                  <a:gd name="connsiteX100" fmla="*/ 3615 w 1010331"/>
                  <a:gd name="connsiteY100" fmla="*/ 182546 h 303641"/>
                  <a:gd name="connsiteX101" fmla="*/ 904 w 1010331"/>
                  <a:gd name="connsiteY101" fmla="*/ 180739 h 303641"/>
                  <a:gd name="connsiteX102" fmla="*/ 904 w 1010331"/>
                  <a:gd name="connsiteY102" fmla="*/ 180739 h 303641"/>
                  <a:gd name="connsiteX103" fmla="*/ 13555 w 1010331"/>
                  <a:gd name="connsiteY103" fmla="*/ 152725 h 303641"/>
                  <a:gd name="connsiteX104" fmla="*/ 18074 w 1010331"/>
                  <a:gd name="connsiteY104" fmla="*/ 146399 h 303641"/>
                  <a:gd name="connsiteX105" fmla="*/ 18074 w 1010331"/>
                  <a:gd name="connsiteY105" fmla="*/ 147302 h 303641"/>
                  <a:gd name="connsiteX106" fmla="*/ 13555 w 1010331"/>
                  <a:gd name="connsiteY106" fmla="*/ 152725 h 303641"/>
                  <a:gd name="connsiteX107" fmla="*/ 13555 w 1010331"/>
                  <a:gd name="connsiteY107" fmla="*/ 152725 h 303641"/>
                  <a:gd name="connsiteX108" fmla="*/ 21689 w 1010331"/>
                  <a:gd name="connsiteY108" fmla="*/ 141880 h 303641"/>
                  <a:gd name="connsiteX109" fmla="*/ 27111 w 1010331"/>
                  <a:gd name="connsiteY109" fmla="*/ 135554 h 303641"/>
                  <a:gd name="connsiteX110" fmla="*/ 27111 w 1010331"/>
                  <a:gd name="connsiteY110" fmla="*/ 137362 h 303641"/>
                  <a:gd name="connsiteX111" fmla="*/ 22592 w 1010331"/>
                  <a:gd name="connsiteY111" fmla="*/ 141880 h 303641"/>
                  <a:gd name="connsiteX112" fmla="*/ 21689 w 1010331"/>
                  <a:gd name="connsiteY112" fmla="*/ 141880 h 303641"/>
                  <a:gd name="connsiteX113" fmla="*/ 21689 w 1010331"/>
                  <a:gd name="connsiteY113" fmla="*/ 141880 h 303641"/>
                  <a:gd name="connsiteX114" fmla="*/ 29822 w 1010331"/>
                  <a:gd name="connsiteY114" fmla="*/ 131940 h 303641"/>
                  <a:gd name="connsiteX115" fmla="*/ 36148 w 1010331"/>
                  <a:gd name="connsiteY115" fmla="*/ 124710 h 303641"/>
                  <a:gd name="connsiteX116" fmla="*/ 37052 w 1010331"/>
                  <a:gd name="connsiteY116" fmla="*/ 127421 h 303641"/>
                  <a:gd name="connsiteX117" fmla="*/ 32533 w 1010331"/>
                  <a:gd name="connsiteY117" fmla="*/ 131940 h 303641"/>
                  <a:gd name="connsiteX118" fmla="*/ 29822 w 1010331"/>
                  <a:gd name="connsiteY118" fmla="*/ 131940 h 303641"/>
                  <a:gd name="connsiteX119" fmla="*/ 29822 w 1010331"/>
                  <a:gd name="connsiteY119" fmla="*/ 131940 h 303641"/>
                  <a:gd name="connsiteX120" fmla="*/ 39763 w 1010331"/>
                  <a:gd name="connsiteY120" fmla="*/ 121095 h 303641"/>
                  <a:gd name="connsiteX121" fmla="*/ 46088 w 1010331"/>
                  <a:gd name="connsiteY121" fmla="*/ 116577 h 303641"/>
                  <a:gd name="connsiteX122" fmla="*/ 46088 w 1010331"/>
                  <a:gd name="connsiteY122" fmla="*/ 116577 h 303641"/>
                  <a:gd name="connsiteX123" fmla="*/ 41570 w 1010331"/>
                  <a:gd name="connsiteY123" fmla="*/ 121095 h 303641"/>
                  <a:gd name="connsiteX124" fmla="*/ 39763 w 1010331"/>
                  <a:gd name="connsiteY124" fmla="*/ 121095 h 303641"/>
                  <a:gd name="connsiteX125" fmla="*/ 39763 w 1010331"/>
                  <a:gd name="connsiteY125" fmla="*/ 121095 h 303641"/>
                  <a:gd name="connsiteX126" fmla="*/ 65066 w 1010331"/>
                  <a:gd name="connsiteY126" fmla="*/ 109347 h 303641"/>
                  <a:gd name="connsiteX127" fmla="*/ 74103 w 1010331"/>
                  <a:gd name="connsiteY127" fmla="*/ 109347 h 303641"/>
                  <a:gd name="connsiteX128" fmla="*/ 69585 w 1010331"/>
                  <a:gd name="connsiteY128" fmla="*/ 112058 h 303641"/>
                  <a:gd name="connsiteX129" fmla="*/ 65066 w 1010331"/>
                  <a:gd name="connsiteY129" fmla="*/ 109347 h 303641"/>
                  <a:gd name="connsiteX130" fmla="*/ 65066 w 1010331"/>
                  <a:gd name="connsiteY130" fmla="*/ 109347 h 303641"/>
                  <a:gd name="connsiteX131" fmla="*/ 84044 w 1010331"/>
                  <a:gd name="connsiteY131" fmla="*/ 108443 h 303641"/>
                  <a:gd name="connsiteX132" fmla="*/ 93081 w 1010331"/>
                  <a:gd name="connsiteY132" fmla="*/ 106636 h 303641"/>
                  <a:gd name="connsiteX133" fmla="*/ 93081 w 1010331"/>
                  <a:gd name="connsiteY133" fmla="*/ 107540 h 303641"/>
                  <a:gd name="connsiteX134" fmla="*/ 88562 w 1010331"/>
                  <a:gd name="connsiteY134" fmla="*/ 112058 h 303641"/>
                  <a:gd name="connsiteX135" fmla="*/ 84044 w 1010331"/>
                  <a:gd name="connsiteY135" fmla="*/ 108443 h 303641"/>
                  <a:gd name="connsiteX136" fmla="*/ 84044 w 1010331"/>
                  <a:gd name="connsiteY136" fmla="*/ 108443 h 303641"/>
                  <a:gd name="connsiteX137" fmla="*/ 103021 w 1010331"/>
                  <a:gd name="connsiteY137" fmla="*/ 106636 h 303641"/>
                  <a:gd name="connsiteX138" fmla="*/ 112058 w 1010331"/>
                  <a:gd name="connsiteY138" fmla="*/ 107540 h 303641"/>
                  <a:gd name="connsiteX139" fmla="*/ 112058 w 1010331"/>
                  <a:gd name="connsiteY139" fmla="*/ 107540 h 303641"/>
                  <a:gd name="connsiteX140" fmla="*/ 107540 w 1010331"/>
                  <a:gd name="connsiteY140" fmla="*/ 112058 h 303641"/>
                  <a:gd name="connsiteX141" fmla="*/ 103021 w 1010331"/>
                  <a:gd name="connsiteY141" fmla="*/ 107540 h 303641"/>
                  <a:gd name="connsiteX142" fmla="*/ 103021 w 1010331"/>
                  <a:gd name="connsiteY142" fmla="*/ 106636 h 303641"/>
                  <a:gd name="connsiteX143" fmla="*/ 103021 w 1010331"/>
                  <a:gd name="connsiteY143" fmla="*/ 106636 h 303641"/>
                  <a:gd name="connsiteX144" fmla="*/ 121095 w 1010331"/>
                  <a:gd name="connsiteY144" fmla="*/ 107540 h 303641"/>
                  <a:gd name="connsiteX145" fmla="*/ 125614 w 1010331"/>
                  <a:gd name="connsiteY145" fmla="*/ 106636 h 303641"/>
                  <a:gd name="connsiteX146" fmla="*/ 130132 w 1010331"/>
                  <a:gd name="connsiteY146" fmla="*/ 106636 h 303641"/>
                  <a:gd name="connsiteX147" fmla="*/ 130132 w 1010331"/>
                  <a:gd name="connsiteY147" fmla="*/ 107540 h 303641"/>
                  <a:gd name="connsiteX148" fmla="*/ 125614 w 1010331"/>
                  <a:gd name="connsiteY148" fmla="*/ 112058 h 303641"/>
                  <a:gd name="connsiteX149" fmla="*/ 121095 w 1010331"/>
                  <a:gd name="connsiteY149" fmla="*/ 107540 h 303641"/>
                  <a:gd name="connsiteX150" fmla="*/ 121095 w 1010331"/>
                  <a:gd name="connsiteY150" fmla="*/ 107540 h 303641"/>
                  <a:gd name="connsiteX151" fmla="*/ 121095 w 1010331"/>
                  <a:gd name="connsiteY151" fmla="*/ 107540 h 303641"/>
                  <a:gd name="connsiteX152" fmla="*/ 140073 w 1010331"/>
                  <a:gd name="connsiteY152" fmla="*/ 106636 h 303641"/>
                  <a:gd name="connsiteX153" fmla="*/ 149110 w 1010331"/>
                  <a:gd name="connsiteY153" fmla="*/ 106636 h 303641"/>
                  <a:gd name="connsiteX154" fmla="*/ 149110 w 1010331"/>
                  <a:gd name="connsiteY154" fmla="*/ 107540 h 303641"/>
                  <a:gd name="connsiteX155" fmla="*/ 144591 w 1010331"/>
                  <a:gd name="connsiteY155" fmla="*/ 112058 h 303641"/>
                  <a:gd name="connsiteX156" fmla="*/ 140073 w 1010331"/>
                  <a:gd name="connsiteY156" fmla="*/ 106636 h 303641"/>
                  <a:gd name="connsiteX157" fmla="*/ 140073 w 1010331"/>
                  <a:gd name="connsiteY157" fmla="*/ 106636 h 303641"/>
                  <a:gd name="connsiteX158" fmla="*/ 140073 w 1010331"/>
                  <a:gd name="connsiteY158" fmla="*/ 106636 h 303641"/>
                  <a:gd name="connsiteX159" fmla="*/ 159050 w 1010331"/>
                  <a:gd name="connsiteY159" fmla="*/ 106636 h 303641"/>
                  <a:gd name="connsiteX160" fmla="*/ 168087 w 1010331"/>
                  <a:gd name="connsiteY160" fmla="*/ 106636 h 303641"/>
                  <a:gd name="connsiteX161" fmla="*/ 168087 w 1010331"/>
                  <a:gd name="connsiteY161" fmla="*/ 107540 h 303641"/>
                  <a:gd name="connsiteX162" fmla="*/ 163569 w 1010331"/>
                  <a:gd name="connsiteY162" fmla="*/ 112058 h 303641"/>
                  <a:gd name="connsiteX163" fmla="*/ 159050 w 1010331"/>
                  <a:gd name="connsiteY163" fmla="*/ 106636 h 303641"/>
                  <a:gd name="connsiteX164" fmla="*/ 159050 w 1010331"/>
                  <a:gd name="connsiteY164" fmla="*/ 106636 h 303641"/>
                  <a:gd name="connsiteX165" fmla="*/ 159050 w 1010331"/>
                  <a:gd name="connsiteY165" fmla="*/ 106636 h 303641"/>
                  <a:gd name="connsiteX166" fmla="*/ 178028 w 1010331"/>
                  <a:gd name="connsiteY166" fmla="*/ 106636 h 303641"/>
                  <a:gd name="connsiteX167" fmla="*/ 187065 w 1010331"/>
                  <a:gd name="connsiteY167" fmla="*/ 106636 h 303641"/>
                  <a:gd name="connsiteX168" fmla="*/ 187065 w 1010331"/>
                  <a:gd name="connsiteY168" fmla="*/ 108443 h 303641"/>
                  <a:gd name="connsiteX169" fmla="*/ 182546 w 1010331"/>
                  <a:gd name="connsiteY169" fmla="*/ 112962 h 303641"/>
                  <a:gd name="connsiteX170" fmla="*/ 178028 w 1010331"/>
                  <a:gd name="connsiteY170" fmla="*/ 108443 h 303641"/>
                  <a:gd name="connsiteX171" fmla="*/ 178028 w 1010331"/>
                  <a:gd name="connsiteY171" fmla="*/ 106636 h 303641"/>
                  <a:gd name="connsiteX172" fmla="*/ 178028 w 1010331"/>
                  <a:gd name="connsiteY172" fmla="*/ 106636 h 303641"/>
                  <a:gd name="connsiteX173" fmla="*/ 206043 w 1010331"/>
                  <a:gd name="connsiteY173" fmla="*/ 97599 h 303641"/>
                  <a:gd name="connsiteX174" fmla="*/ 212368 w 1010331"/>
                  <a:gd name="connsiteY174" fmla="*/ 95792 h 303641"/>
                  <a:gd name="connsiteX175" fmla="*/ 215983 w 1010331"/>
                  <a:gd name="connsiteY175" fmla="*/ 95792 h 303641"/>
                  <a:gd name="connsiteX176" fmla="*/ 215983 w 1010331"/>
                  <a:gd name="connsiteY176" fmla="*/ 96695 h 303641"/>
                  <a:gd name="connsiteX177" fmla="*/ 211465 w 1010331"/>
                  <a:gd name="connsiteY177" fmla="*/ 101214 h 303641"/>
                  <a:gd name="connsiteX178" fmla="*/ 206043 w 1010331"/>
                  <a:gd name="connsiteY178" fmla="*/ 97599 h 303641"/>
                  <a:gd name="connsiteX179" fmla="*/ 206043 w 1010331"/>
                  <a:gd name="connsiteY179" fmla="*/ 97599 h 303641"/>
                  <a:gd name="connsiteX180" fmla="*/ 225020 w 1010331"/>
                  <a:gd name="connsiteY180" fmla="*/ 96695 h 303641"/>
                  <a:gd name="connsiteX181" fmla="*/ 234057 w 1010331"/>
                  <a:gd name="connsiteY181" fmla="*/ 98503 h 303641"/>
                  <a:gd name="connsiteX182" fmla="*/ 229539 w 1010331"/>
                  <a:gd name="connsiteY182" fmla="*/ 101214 h 303641"/>
                  <a:gd name="connsiteX183" fmla="*/ 225020 w 1010331"/>
                  <a:gd name="connsiteY183" fmla="*/ 96695 h 303641"/>
                  <a:gd name="connsiteX184" fmla="*/ 225020 w 1010331"/>
                  <a:gd name="connsiteY184" fmla="*/ 96695 h 303641"/>
                  <a:gd name="connsiteX185" fmla="*/ 245805 w 1010331"/>
                  <a:gd name="connsiteY185" fmla="*/ 100310 h 303641"/>
                  <a:gd name="connsiteX186" fmla="*/ 249420 w 1010331"/>
                  <a:gd name="connsiteY186" fmla="*/ 101214 h 303641"/>
                  <a:gd name="connsiteX187" fmla="*/ 248516 w 1010331"/>
                  <a:gd name="connsiteY187" fmla="*/ 101214 h 303641"/>
                  <a:gd name="connsiteX188" fmla="*/ 245805 w 1010331"/>
                  <a:gd name="connsiteY188" fmla="*/ 100310 h 303641"/>
                  <a:gd name="connsiteX189" fmla="*/ 245805 w 1010331"/>
                  <a:gd name="connsiteY189" fmla="*/ 100310 h 303641"/>
                  <a:gd name="connsiteX190" fmla="*/ 267494 w 1010331"/>
                  <a:gd name="connsiteY190" fmla="*/ 101214 h 303641"/>
                  <a:gd name="connsiteX191" fmla="*/ 271109 w 1010331"/>
                  <a:gd name="connsiteY191" fmla="*/ 96695 h 303641"/>
                  <a:gd name="connsiteX192" fmla="*/ 271109 w 1010331"/>
                  <a:gd name="connsiteY192" fmla="*/ 96695 h 303641"/>
                  <a:gd name="connsiteX193" fmla="*/ 267494 w 1010331"/>
                  <a:gd name="connsiteY193" fmla="*/ 101214 h 303641"/>
                  <a:gd name="connsiteX194" fmla="*/ 267494 w 1010331"/>
                  <a:gd name="connsiteY194" fmla="*/ 101214 h 303641"/>
                  <a:gd name="connsiteX195" fmla="*/ 284664 w 1010331"/>
                  <a:gd name="connsiteY195" fmla="*/ 92177 h 303641"/>
                  <a:gd name="connsiteX196" fmla="*/ 287375 w 1010331"/>
                  <a:gd name="connsiteY196" fmla="*/ 92177 h 303641"/>
                  <a:gd name="connsiteX197" fmla="*/ 290990 w 1010331"/>
                  <a:gd name="connsiteY197" fmla="*/ 96695 h 303641"/>
                  <a:gd name="connsiteX198" fmla="*/ 286471 w 1010331"/>
                  <a:gd name="connsiteY198" fmla="*/ 101214 h 303641"/>
                  <a:gd name="connsiteX199" fmla="*/ 281953 w 1010331"/>
                  <a:gd name="connsiteY199" fmla="*/ 96695 h 303641"/>
                  <a:gd name="connsiteX200" fmla="*/ 284664 w 1010331"/>
                  <a:gd name="connsiteY200" fmla="*/ 92177 h 303641"/>
                  <a:gd name="connsiteX201" fmla="*/ 284664 w 1010331"/>
                  <a:gd name="connsiteY201" fmla="*/ 92177 h 303641"/>
                  <a:gd name="connsiteX202" fmla="*/ 300931 w 1010331"/>
                  <a:gd name="connsiteY202" fmla="*/ 93984 h 303641"/>
                  <a:gd name="connsiteX203" fmla="*/ 300931 w 1010331"/>
                  <a:gd name="connsiteY203" fmla="*/ 93984 h 303641"/>
                  <a:gd name="connsiteX204" fmla="*/ 307256 w 1010331"/>
                  <a:gd name="connsiteY204" fmla="*/ 92177 h 303641"/>
                  <a:gd name="connsiteX205" fmla="*/ 309968 w 1010331"/>
                  <a:gd name="connsiteY205" fmla="*/ 96695 h 303641"/>
                  <a:gd name="connsiteX206" fmla="*/ 305449 w 1010331"/>
                  <a:gd name="connsiteY206" fmla="*/ 101214 h 303641"/>
                  <a:gd name="connsiteX207" fmla="*/ 300931 w 1010331"/>
                  <a:gd name="connsiteY207" fmla="*/ 96695 h 303641"/>
                  <a:gd name="connsiteX208" fmla="*/ 300931 w 1010331"/>
                  <a:gd name="connsiteY208" fmla="*/ 93984 h 303641"/>
                  <a:gd name="connsiteX209" fmla="*/ 300931 w 1010331"/>
                  <a:gd name="connsiteY209" fmla="*/ 93984 h 303641"/>
                  <a:gd name="connsiteX210" fmla="*/ 310871 w 1010331"/>
                  <a:gd name="connsiteY210" fmla="*/ 90370 h 303641"/>
                  <a:gd name="connsiteX211" fmla="*/ 319004 w 1010331"/>
                  <a:gd name="connsiteY211" fmla="*/ 84947 h 303641"/>
                  <a:gd name="connsiteX212" fmla="*/ 319908 w 1010331"/>
                  <a:gd name="connsiteY212" fmla="*/ 87658 h 303641"/>
                  <a:gd name="connsiteX213" fmla="*/ 315390 w 1010331"/>
                  <a:gd name="connsiteY213" fmla="*/ 92177 h 303641"/>
                  <a:gd name="connsiteX214" fmla="*/ 310871 w 1010331"/>
                  <a:gd name="connsiteY214" fmla="*/ 90370 h 303641"/>
                  <a:gd name="connsiteX215" fmla="*/ 310871 w 1010331"/>
                  <a:gd name="connsiteY215" fmla="*/ 90370 h 303641"/>
                  <a:gd name="connsiteX216" fmla="*/ 340693 w 1010331"/>
                  <a:gd name="connsiteY216" fmla="*/ 80429 h 303641"/>
                  <a:gd name="connsiteX217" fmla="*/ 346115 w 1010331"/>
                  <a:gd name="connsiteY217" fmla="*/ 79525 h 303641"/>
                  <a:gd name="connsiteX218" fmla="*/ 343404 w 1010331"/>
                  <a:gd name="connsiteY218" fmla="*/ 80429 h 303641"/>
                  <a:gd name="connsiteX219" fmla="*/ 340693 w 1010331"/>
                  <a:gd name="connsiteY219" fmla="*/ 80429 h 303641"/>
                  <a:gd name="connsiteX220" fmla="*/ 340693 w 1010331"/>
                  <a:gd name="connsiteY220" fmla="*/ 80429 h 303641"/>
                  <a:gd name="connsiteX221" fmla="*/ 356960 w 1010331"/>
                  <a:gd name="connsiteY221" fmla="*/ 77718 h 303641"/>
                  <a:gd name="connsiteX222" fmla="*/ 365997 w 1010331"/>
                  <a:gd name="connsiteY222" fmla="*/ 75007 h 303641"/>
                  <a:gd name="connsiteX223" fmla="*/ 365997 w 1010331"/>
                  <a:gd name="connsiteY223" fmla="*/ 76814 h 303641"/>
                  <a:gd name="connsiteX224" fmla="*/ 361478 w 1010331"/>
                  <a:gd name="connsiteY224" fmla="*/ 81333 h 303641"/>
                  <a:gd name="connsiteX225" fmla="*/ 356960 w 1010331"/>
                  <a:gd name="connsiteY225" fmla="*/ 77718 h 303641"/>
                  <a:gd name="connsiteX226" fmla="*/ 356960 w 1010331"/>
                  <a:gd name="connsiteY226" fmla="*/ 77718 h 303641"/>
                  <a:gd name="connsiteX227" fmla="*/ 370515 w 1010331"/>
                  <a:gd name="connsiteY227" fmla="*/ 71392 h 303641"/>
                  <a:gd name="connsiteX228" fmla="*/ 370515 w 1010331"/>
                  <a:gd name="connsiteY228" fmla="*/ 71392 h 303641"/>
                  <a:gd name="connsiteX229" fmla="*/ 366900 w 1010331"/>
                  <a:gd name="connsiteY229" fmla="*/ 63259 h 303641"/>
                  <a:gd name="connsiteX230" fmla="*/ 370515 w 1010331"/>
                  <a:gd name="connsiteY230" fmla="*/ 61451 h 303641"/>
                  <a:gd name="connsiteX231" fmla="*/ 375034 w 1010331"/>
                  <a:gd name="connsiteY231" fmla="*/ 65970 h 303641"/>
                  <a:gd name="connsiteX232" fmla="*/ 370515 w 1010331"/>
                  <a:gd name="connsiteY232" fmla="*/ 71392 h 303641"/>
                  <a:gd name="connsiteX233" fmla="*/ 370515 w 1010331"/>
                  <a:gd name="connsiteY233" fmla="*/ 71392 h 303641"/>
                  <a:gd name="connsiteX234" fmla="*/ 412989 w 1010331"/>
                  <a:gd name="connsiteY234" fmla="*/ 14459 h 303641"/>
                  <a:gd name="connsiteX235" fmla="*/ 422026 w 1010331"/>
                  <a:gd name="connsiteY235" fmla="*/ 14459 h 303641"/>
                  <a:gd name="connsiteX236" fmla="*/ 422026 w 1010331"/>
                  <a:gd name="connsiteY236" fmla="*/ 16267 h 303641"/>
                  <a:gd name="connsiteX237" fmla="*/ 417507 w 1010331"/>
                  <a:gd name="connsiteY237" fmla="*/ 20785 h 303641"/>
                  <a:gd name="connsiteX238" fmla="*/ 412989 w 1010331"/>
                  <a:gd name="connsiteY238" fmla="*/ 16267 h 303641"/>
                  <a:gd name="connsiteX239" fmla="*/ 412989 w 1010331"/>
                  <a:gd name="connsiteY239" fmla="*/ 14459 h 303641"/>
                  <a:gd name="connsiteX240" fmla="*/ 412989 w 1010331"/>
                  <a:gd name="connsiteY240" fmla="*/ 14459 h 303641"/>
                  <a:gd name="connsiteX241" fmla="*/ 431966 w 1010331"/>
                  <a:gd name="connsiteY241" fmla="*/ 15363 h 303641"/>
                  <a:gd name="connsiteX242" fmla="*/ 441003 w 1010331"/>
                  <a:gd name="connsiteY242" fmla="*/ 16267 h 303641"/>
                  <a:gd name="connsiteX243" fmla="*/ 436485 w 1010331"/>
                  <a:gd name="connsiteY243" fmla="*/ 19881 h 303641"/>
                  <a:gd name="connsiteX244" fmla="*/ 431966 w 1010331"/>
                  <a:gd name="connsiteY244" fmla="*/ 15363 h 303641"/>
                  <a:gd name="connsiteX245" fmla="*/ 431966 w 1010331"/>
                  <a:gd name="connsiteY245" fmla="*/ 15363 h 303641"/>
                  <a:gd name="connsiteX246" fmla="*/ 431966 w 1010331"/>
                  <a:gd name="connsiteY246" fmla="*/ 15363 h 303641"/>
                  <a:gd name="connsiteX247" fmla="*/ 450944 w 1010331"/>
                  <a:gd name="connsiteY247" fmla="*/ 17170 h 303641"/>
                  <a:gd name="connsiteX248" fmla="*/ 459981 w 1010331"/>
                  <a:gd name="connsiteY248" fmla="*/ 17170 h 303641"/>
                  <a:gd name="connsiteX249" fmla="*/ 455462 w 1010331"/>
                  <a:gd name="connsiteY249" fmla="*/ 19881 h 303641"/>
                  <a:gd name="connsiteX250" fmla="*/ 450944 w 1010331"/>
                  <a:gd name="connsiteY250" fmla="*/ 17170 h 303641"/>
                  <a:gd name="connsiteX251" fmla="*/ 450944 w 1010331"/>
                  <a:gd name="connsiteY251" fmla="*/ 17170 h 303641"/>
                  <a:gd name="connsiteX252" fmla="*/ 469922 w 1010331"/>
                  <a:gd name="connsiteY252" fmla="*/ 16267 h 303641"/>
                  <a:gd name="connsiteX253" fmla="*/ 476247 w 1010331"/>
                  <a:gd name="connsiteY253" fmla="*/ 16267 h 303641"/>
                  <a:gd name="connsiteX254" fmla="*/ 478959 w 1010331"/>
                  <a:gd name="connsiteY254" fmla="*/ 16267 h 303641"/>
                  <a:gd name="connsiteX255" fmla="*/ 474440 w 1010331"/>
                  <a:gd name="connsiteY255" fmla="*/ 19881 h 303641"/>
                  <a:gd name="connsiteX256" fmla="*/ 469922 w 1010331"/>
                  <a:gd name="connsiteY256" fmla="*/ 16267 h 303641"/>
                  <a:gd name="connsiteX257" fmla="*/ 469922 w 1010331"/>
                  <a:gd name="connsiteY257" fmla="*/ 16267 h 303641"/>
                  <a:gd name="connsiteX258" fmla="*/ 489803 w 1010331"/>
                  <a:gd name="connsiteY258" fmla="*/ 18978 h 303641"/>
                  <a:gd name="connsiteX259" fmla="*/ 495225 w 1010331"/>
                  <a:gd name="connsiteY259" fmla="*/ 19881 h 303641"/>
                  <a:gd name="connsiteX260" fmla="*/ 492514 w 1010331"/>
                  <a:gd name="connsiteY260" fmla="*/ 20785 h 303641"/>
                  <a:gd name="connsiteX261" fmla="*/ 489803 w 1010331"/>
                  <a:gd name="connsiteY261" fmla="*/ 18978 h 303641"/>
                  <a:gd name="connsiteX262" fmla="*/ 489803 w 1010331"/>
                  <a:gd name="connsiteY262" fmla="*/ 18978 h 303641"/>
                  <a:gd name="connsiteX263" fmla="*/ 536795 w 1010331"/>
                  <a:gd name="connsiteY263" fmla="*/ 22592 h 303641"/>
                  <a:gd name="connsiteX264" fmla="*/ 544025 w 1010331"/>
                  <a:gd name="connsiteY264" fmla="*/ 23496 h 303641"/>
                  <a:gd name="connsiteX265" fmla="*/ 544928 w 1010331"/>
                  <a:gd name="connsiteY265" fmla="*/ 26207 h 303641"/>
                  <a:gd name="connsiteX266" fmla="*/ 540410 w 1010331"/>
                  <a:gd name="connsiteY266" fmla="*/ 30726 h 303641"/>
                  <a:gd name="connsiteX267" fmla="*/ 535891 w 1010331"/>
                  <a:gd name="connsiteY267" fmla="*/ 26207 h 303641"/>
                  <a:gd name="connsiteX268" fmla="*/ 536795 w 1010331"/>
                  <a:gd name="connsiteY268" fmla="*/ 22592 h 303641"/>
                  <a:gd name="connsiteX269" fmla="*/ 536795 w 1010331"/>
                  <a:gd name="connsiteY269" fmla="*/ 22592 h 303641"/>
                  <a:gd name="connsiteX270" fmla="*/ 553965 w 1010331"/>
                  <a:gd name="connsiteY270" fmla="*/ 25303 h 303641"/>
                  <a:gd name="connsiteX271" fmla="*/ 555773 w 1010331"/>
                  <a:gd name="connsiteY271" fmla="*/ 25303 h 303641"/>
                  <a:gd name="connsiteX272" fmla="*/ 562099 w 1010331"/>
                  <a:gd name="connsiteY272" fmla="*/ 23496 h 303641"/>
                  <a:gd name="connsiteX273" fmla="*/ 563002 w 1010331"/>
                  <a:gd name="connsiteY273" fmla="*/ 26207 h 303641"/>
                  <a:gd name="connsiteX274" fmla="*/ 558484 w 1010331"/>
                  <a:gd name="connsiteY274" fmla="*/ 30726 h 303641"/>
                  <a:gd name="connsiteX275" fmla="*/ 553965 w 1010331"/>
                  <a:gd name="connsiteY275" fmla="*/ 26207 h 303641"/>
                  <a:gd name="connsiteX276" fmla="*/ 553965 w 1010331"/>
                  <a:gd name="connsiteY276" fmla="*/ 25303 h 303641"/>
                  <a:gd name="connsiteX277" fmla="*/ 553965 w 1010331"/>
                  <a:gd name="connsiteY277" fmla="*/ 25303 h 303641"/>
                  <a:gd name="connsiteX278" fmla="*/ 581980 w 1010331"/>
                  <a:gd name="connsiteY278" fmla="*/ 14459 h 303641"/>
                  <a:gd name="connsiteX279" fmla="*/ 583787 w 1010331"/>
                  <a:gd name="connsiteY279" fmla="*/ 13555 h 303641"/>
                  <a:gd name="connsiteX280" fmla="*/ 586498 w 1010331"/>
                  <a:gd name="connsiteY280" fmla="*/ 10844 h 303641"/>
                  <a:gd name="connsiteX281" fmla="*/ 591017 w 1010331"/>
                  <a:gd name="connsiteY281" fmla="*/ 15363 h 303641"/>
                  <a:gd name="connsiteX282" fmla="*/ 586498 w 1010331"/>
                  <a:gd name="connsiteY282" fmla="*/ 19881 h 303641"/>
                  <a:gd name="connsiteX283" fmla="*/ 581980 w 1010331"/>
                  <a:gd name="connsiteY283" fmla="*/ 15363 h 303641"/>
                  <a:gd name="connsiteX284" fmla="*/ 581980 w 1010331"/>
                  <a:gd name="connsiteY284" fmla="*/ 14459 h 303641"/>
                  <a:gd name="connsiteX285" fmla="*/ 581980 w 1010331"/>
                  <a:gd name="connsiteY285" fmla="*/ 14459 h 303641"/>
                  <a:gd name="connsiteX286" fmla="*/ 604572 w 1010331"/>
                  <a:gd name="connsiteY286" fmla="*/ 0 h 303641"/>
                  <a:gd name="connsiteX287" fmla="*/ 605476 w 1010331"/>
                  <a:gd name="connsiteY287" fmla="*/ 0 h 303641"/>
                  <a:gd name="connsiteX288" fmla="*/ 604572 w 1010331"/>
                  <a:gd name="connsiteY288" fmla="*/ 0 h 303641"/>
                  <a:gd name="connsiteX289" fmla="*/ 604572 w 1010331"/>
                  <a:gd name="connsiteY289" fmla="*/ 0 h 303641"/>
                  <a:gd name="connsiteX290" fmla="*/ 614513 w 1010331"/>
                  <a:gd name="connsiteY290" fmla="*/ 1807 h 303641"/>
                  <a:gd name="connsiteX291" fmla="*/ 617224 w 1010331"/>
                  <a:gd name="connsiteY291" fmla="*/ 1807 h 303641"/>
                  <a:gd name="connsiteX292" fmla="*/ 619935 w 1010331"/>
                  <a:gd name="connsiteY292" fmla="*/ 6326 h 303641"/>
                  <a:gd name="connsiteX293" fmla="*/ 615417 w 1010331"/>
                  <a:gd name="connsiteY293" fmla="*/ 10844 h 303641"/>
                  <a:gd name="connsiteX294" fmla="*/ 610898 w 1010331"/>
                  <a:gd name="connsiteY294" fmla="*/ 6326 h 303641"/>
                  <a:gd name="connsiteX295" fmla="*/ 614513 w 1010331"/>
                  <a:gd name="connsiteY295" fmla="*/ 1807 h 303641"/>
                  <a:gd name="connsiteX296" fmla="*/ 614513 w 1010331"/>
                  <a:gd name="connsiteY296" fmla="*/ 1807 h 303641"/>
                  <a:gd name="connsiteX297" fmla="*/ 629876 w 1010331"/>
                  <a:gd name="connsiteY297" fmla="*/ 3615 h 303641"/>
                  <a:gd name="connsiteX298" fmla="*/ 638913 w 1010331"/>
                  <a:gd name="connsiteY298" fmla="*/ 5422 h 303641"/>
                  <a:gd name="connsiteX299" fmla="*/ 638913 w 1010331"/>
                  <a:gd name="connsiteY299" fmla="*/ 6326 h 303641"/>
                  <a:gd name="connsiteX300" fmla="*/ 634394 w 1010331"/>
                  <a:gd name="connsiteY300" fmla="*/ 10844 h 303641"/>
                  <a:gd name="connsiteX301" fmla="*/ 629876 w 1010331"/>
                  <a:gd name="connsiteY301" fmla="*/ 6326 h 303641"/>
                  <a:gd name="connsiteX302" fmla="*/ 629876 w 1010331"/>
                  <a:gd name="connsiteY302" fmla="*/ 3615 h 303641"/>
                  <a:gd name="connsiteX303" fmla="*/ 629876 w 1010331"/>
                  <a:gd name="connsiteY303" fmla="*/ 3615 h 303641"/>
                  <a:gd name="connsiteX304" fmla="*/ 647950 w 1010331"/>
                  <a:gd name="connsiteY304" fmla="*/ 7230 h 303641"/>
                  <a:gd name="connsiteX305" fmla="*/ 656987 w 1010331"/>
                  <a:gd name="connsiteY305" fmla="*/ 9037 h 303641"/>
                  <a:gd name="connsiteX306" fmla="*/ 652468 w 1010331"/>
                  <a:gd name="connsiteY306" fmla="*/ 10844 h 303641"/>
                  <a:gd name="connsiteX307" fmla="*/ 647950 w 1010331"/>
                  <a:gd name="connsiteY307" fmla="*/ 7230 h 303641"/>
                  <a:gd name="connsiteX308" fmla="*/ 647950 w 1010331"/>
                  <a:gd name="connsiteY308" fmla="*/ 7230 h 303641"/>
                  <a:gd name="connsiteX309" fmla="*/ 669638 w 1010331"/>
                  <a:gd name="connsiteY309" fmla="*/ 10844 h 303641"/>
                  <a:gd name="connsiteX310" fmla="*/ 672349 w 1010331"/>
                  <a:gd name="connsiteY310" fmla="*/ 10844 h 303641"/>
                  <a:gd name="connsiteX311" fmla="*/ 671446 w 1010331"/>
                  <a:gd name="connsiteY311" fmla="*/ 10844 h 303641"/>
                  <a:gd name="connsiteX312" fmla="*/ 669638 w 1010331"/>
                  <a:gd name="connsiteY312" fmla="*/ 10844 h 303641"/>
                  <a:gd name="connsiteX313" fmla="*/ 669638 w 1010331"/>
                  <a:gd name="connsiteY313" fmla="*/ 10844 h 303641"/>
                  <a:gd name="connsiteX314" fmla="*/ 677771 w 1010331"/>
                  <a:gd name="connsiteY314" fmla="*/ 11748 h 303641"/>
                  <a:gd name="connsiteX315" fmla="*/ 684097 w 1010331"/>
                  <a:gd name="connsiteY315" fmla="*/ 12652 h 303641"/>
                  <a:gd name="connsiteX316" fmla="*/ 685001 w 1010331"/>
                  <a:gd name="connsiteY316" fmla="*/ 15363 h 303641"/>
                  <a:gd name="connsiteX317" fmla="*/ 680483 w 1010331"/>
                  <a:gd name="connsiteY317" fmla="*/ 19881 h 303641"/>
                  <a:gd name="connsiteX318" fmla="*/ 675964 w 1010331"/>
                  <a:gd name="connsiteY318" fmla="*/ 15363 h 303641"/>
                  <a:gd name="connsiteX319" fmla="*/ 677771 w 1010331"/>
                  <a:gd name="connsiteY319" fmla="*/ 11748 h 303641"/>
                  <a:gd name="connsiteX320" fmla="*/ 677771 w 1010331"/>
                  <a:gd name="connsiteY320" fmla="*/ 11748 h 303641"/>
                  <a:gd name="connsiteX321" fmla="*/ 694942 w 1010331"/>
                  <a:gd name="connsiteY321" fmla="*/ 14459 h 303641"/>
                  <a:gd name="connsiteX322" fmla="*/ 703979 w 1010331"/>
                  <a:gd name="connsiteY322" fmla="*/ 16267 h 303641"/>
                  <a:gd name="connsiteX323" fmla="*/ 699460 w 1010331"/>
                  <a:gd name="connsiteY323" fmla="*/ 20785 h 303641"/>
                  <a:gd name="connsiteX324" fmla="*/ 694942 w 1010331"/>
                  <a:gd name="connsiteY324" fmla="*/ 16267 h 303641"/>
                  <a:gd name="connsiteX325" fmla="*/ 694942 w 1010331"/>
                  <a:gd name="connsiteY325" fmla="*/ 14459 h 303641"/>
                  <a:gd name="connsiteX326" fmla="*/ 694942 w 1010331"/>
                  <a:gd name="connsiteY326" fmla="*/ 14459 h 303641"/>
                  <a:gd name="connsiteX327" fmla="*/ 713919 w 1010331"/>
                  <a:gd name="connsiteY327" fmla="*/ 18074 h 303641"/>
                  <a:gd name="connsiteX328" fmla="*/ 721149 w 1010331"/>
                  <a:gd name="connsiteY328" fmla="*/ 18978 h 303641"/>
                  <a:gd name="connsiteX329" fmla="*/ 718438 w 1010331"/>
                  <a:gd name="connsiteY329" fmla="*/ 19881 h 303641"/>
                  <a:gd name="connsiteX330" fmla="*/ 713919 w 1010331"/>
                  <a:gd name="connsiteY330" fmla="*/ 18074 h 303641"/>
                  <a:gd name="connsiteX331" fmla="*/ 713919 w 1010331"/>
                  <a:gd name="connsiteY331" fmla="*/ 18074 h 303641"/>
                  <a:gd name="connsiteX332" fmla="*/ 742838 w 1010331"/>
                  <a:gd name="connsiteY332" fmla="*/ 24400 h 303641"/>
                  <a:gd name="connsiteX333" fmla="*/ 751875 w 1010331"/>
                  <a:gd name="connsiteY333" fmla="*/ 26207 h 303641"/>
                  <a:gd name="connsiteX334" fmla="*/ 751875 w 1010331"/>
                  <a:gd name="connsiteY334" fmla="*/ 26207 h 303641"/>
                  <a:gd name="connsiteX335" fmla="*/ 747356 w 1010331"/>
                  <a:gd name="connsiteY335" fmla="*/ 30726 h 303641"/>
                  <a:gd name="connsiteX336" fmla="*/ 742838 w 1010331"/>
                  <a:gd name="connsiteY336" fmla="*/ 26207 h 303641"/>
                  <a:gd name="connsiteX337" fmla="*/ 742838 w 1010331"/>
                  <a:gd name="connsiteY337" fmla="*/ 24400 h 303641"/>
                  <a:gd name="connsiteX338" fmla="*/ 742838 w 1010331"/>
                  <a:gd name="connsiteY338" fmla="*/ 24400 h 303641"/>
                  <a:gd name="connsiteX339" fmla="*/ 760912 w 1010331"/>
                  <a:gd name="connsiteY339" fmla="*/ 28918 h 303641"/>
                  <a:gd name="connsiteX340" fmla="*/ 767237 w 1010331"/>
                  <a:gd name="connsiteY340" fmla="*/ 30726 h 303641"/>
                  <a:gd name="connsiteX341" fmla="*/ 764526 w 1010331"/>
                  <a:gd name="connsiteY341" fmla="*/ 31629 h 303641"/>
                  <a:gd name="connsiteX342" fmla="*/ 760912 w 1010331"/>
                  <a:gd name="connsiteY342" fmla="*/ 28918 h 303641"/>
                  <a:gd name="connsiteX343" fmla="*/ 760912 w 1010331"/>
                  <a:gd name="connsiteY343" fmla="*/ 28918 h 303641"/>
                  <a:gd name="connsiteX344" fmla="*/ 772660 w 1010331"/>
                  <a:gd name="connsiteY344" fmla="*/ 31629 h 303641"/>
                  <a:gd name="connsiteX345" fmla="*/ 778082 w 1010331"/>
                  <a:gd name="connsiteY345" fmla="*/ 33437 h 303641"/>
                  <a:gd name="connsiteX346" fmla="*/ 778985 w 1010331"/>
                  <a:gd name="connsiteY346" fmla="*/ 36148 h 303641"/>
                  <a:gd name="connsiteX347" fmla="*/ 774467 w 1010331"/>
                  <a:gd name="connsiteY347" fmla="*/ 40666 h 303641"/>
                  <a:gd name="connsiteX348" fmla="*/ 769948 w 1010331"/>
                  <a:gd name="connsiteY348" fmla="*/ 36148 h 303641"/>
                  <a:gd name="connsiteX349" fmla="*/ 772660 w 1010331"/>
                  <a:gd name="connsiteY349" fmla="*/ 31629 h 303641"/>
                  <a:gd name="connsiteX350" fmla="*/ 772660 w 1010331"/>
                  <a:gd name="connsiteY350" fmla="*/ 31629 h 303641"/>
                  <a:gd name="connsiteX351" fmla="*/ 816941 w 1010331"/>
                  <a:gd name="connsiteY351" fmla="*/ 67777 h 303641"/>
                  <a:gd name="connsiteX352" fmla="*/ 822363 w 1010331"/>
                  <a:gd name="connsiteY352" fmla="*/ 71392 h 303641"/>
                  <a:gd name="connsiteX353" fmla="*/ 821459 w 1010331"/>
                  <a:gd name="connsiteY353" fmla="*/ 71392 h 303641"/>
                  <a:gd name="connsiteX354" fmla="*/ 816941 w 1010331"/>
                  <a:gd name="connsiteY354" fmla="*/ 67777 h 303641"/>
                  <a:gd name="connsiteX355" fmla="*/ 816941 w 1010331"/>
                  <a:gd name="connsiteY355" fmla="*/ 67777 h 303641"/>
                  <a:gd name="connsiteX356" fmla="*/ 826881 w 1010331"/>
                  <a:gd name="connsiteY356" fmla="*/ 74103 h 303641"/>
                  <a:gd name="connsiteX357" fmla="*/ 835918 w 1010331"/>
                  <a:gd name="connsiteY357" fmla="*/ 77718 h 303641"/>
                  <a:gd name="connsiteX358" fmla="*/ 831400 w 1010331"/>
                  <a:gd name="connsiteY358" fmla="*/ 81333 h 303641"/>
                  <a:gd name="connsiteX359" fmla="*/ 826881 w 1010331"/>
                  <a:gd name="connsiteY359" fmla="*/ 76814 h 303641"/>
                  <a:gd name="connsiteX360" fmla="*/ 826881 w 1010331"/>
                  <a:gd name="connsiteY360" fmla="*/ 74103 h 303641"/>
                  <a:gd name="connsiteX361" fmla="*/ 826881 w 1010331"/>
                  <a:gd name="connsiteY361" fmla="*/ 74103 h 303641"/>
                  <a:gd name="connsiteX362" fmla="*/ 854896 w 1010331"/>
                  <a:gd name="connsiteY362" fmla="*/ 84947 h 303641"/>
                  <a:gd name="connsiteX363" fmla="*/ 863933 w 1010331"/>
                  <a:gd name="connsiteY363" fmla="*/ 88562 h 303641"/>
                  <a:gd name="connsiteX364" fmla="*/ 859414 w 1010331"/>
                  <a:gd name="connsiteY364" fmla="*/ 92177 h 303641"/>
                  <a:gd name="connsiteX365" fmla="*/ 854896 w 1010331"/>
                  <a:gd name="connsiteY365" fmla="*/ 87658 h 303641"/>
                  <a:gd name="connsiteX366" fmla="*/ 854896 w 1010331"/>
                  <a:gd name="connsiteY366" fmla="*/ 84947 h 303641"/>
                  <a:gd name="connsiteX367" fmla="*/ 854896 w 1010331"/>
                  <a:gd name="connsiteY367" fmla="*/ 84947 h 303641"/>
                  <a:gd name="connsiteX368" fmla="*/ 882910 w 1010331"/>
                  <a:gd name="connsiteY368" fmla="*/ 95792 h 303641"/>
                  <a:gd name="connsiteX369" fmla="*/ 891044 w 1010331"/>
                  <a:gd name="connsiteY369" fmla="*/ 99406 h 303641"/>
                  <a:gd name="connsiteX370" fmla="*/ 887429 w 1010331"/>
                  <a:gd name="connsiteY370" fmla="*/ 101214 h 303641"/>
                  <a:gd name="connsiteX371" fmla="*/ 882910 w 1010331"/>
                  <a:gd name="connsiteY371" fmla="*/ 95792 h 303641"/>
                  <a:gd name="connsiteX372" fmla="*/ 882910 w 1010331"/>
                  <a:gd name="connsiteY372" fmla="*/ 95792 h 303641"/>
                  <a:gd name="connsiteX373" fmla="*/ 882910 w 1010331"/>
                  <a:gd name="connsiteY373" fmla="*/ 95792 h 303641"/>
                  <a:gd name="connsiteX374" fmla="*/ 910925 w 1010331"/>
                  <a:gd name="connsiteY374" fmla="*/ 107540 h 303641"/>
                  <a:gd name="connsiteX375" fmla="*/ 919058 w 1010331"/>
                  <a:gd name="connsiteY375" fmla="*/ 111155 h 303641"/>
                  <a:gd name="connsiteX376" fmla="*/ 915443 w 1010331"/>
                  <a:gd name="connsiteY376" fmla="*/ 112962 h 303641"/>
                  <a:gd name="connsiteX377" fmla="*/ 910925 w 1010331"/>
                  <a:gd name="connsiteY377" fmla="*/ 107540 h 303641"/>
                  <a:gd name="connsiteX378" fmla="*/ 910925 w 1010331"/>
                  <a:gd name="connsiteY378" fmla="*/ 107540 h 303641"/>
                  <a:gd name="connsiteX379" fmla="*/ 910925 w 1010331"/>
                  <a:gd name="connsiteY379" fmla="*/ 107540 h 303641"/>
                  <a:gd name="connsiteX380" fmla="*/ 924480 w 1010331"/>
                  <a:gd name="connsiteY380" fmla="*/ 112058 h 303641"/>
                  <a:gd name="connsiteX381" fmla="*/ 929903 w 1010331"/>
                  <a:gd name="connsiteY381" fmla="*/ 113866 h 303641"/>
                  <a:gd name="connsiteX382" fmla="*/ 930806 w 1010331"/>
                  <a:gd name="connsiteY382" fmla="*/ 116577 h 303641"/>
                  <a:gd name="connsiteX383" fmla="*/ 926288 w 1010331"/>
                  <a:gd name="connsiteY383" fmla="*/ 121095 h 303641"/>
                  <a:gd name="connsiteX384" fmla="*/ 921769 w 1010331"/>
                  <a:gd name="connsiteY384" fmla="*/ 116577 h 303641"/>
                  <a:gd name="connsiteX385" fmla="*/ 924480 w 1010331"/>
                  <a:gd name="connsiteY385" fmla="*/ 112058 h 303641"/>
                  <a:gd name="connsiteX386" fmla="*/ 924480 w 1010331"/>
                  <a:gd name="connsiteY386" fmla="*/ 112058 h 303641"/>
                  <a:gd name="connsiteX387" fmla="*/ 939843 w 1010331"/>
                  <a:gd name="connsiteY387" fmla="*/ 118384 h 303641"/>
                  <a:gd name="connsiteX388" fmla="*/ 946169 w 1010331"/>
                  <a:gd name="connsiteY388" fmla="*/ 121095 h 303641"/>
                  <a:gd name="connsiteX389" fmla="*/ 944362 w 1010331"/>
                  <a:gd name="connsiteY389" fmla="*/ 121095 h 303641"/>
                  <a:gd name="connsiteX390" fmla="*/ 939843 w 1010331"/>
                  <a:gd name="connsiteY390" fmla="*/ 118384 h 303641"/>
                  <a:gd name="connsiteX391" fmla="*/ 939843 w 1010331"/>
                  <a:gd name="connsiteY391" fmla="*/ 118384 h 303641"/>
                  <a:gd name="connsiteX392" fmla="*/ 951591 w 1010331"/>
                  <a:gd name="connsiteY392" fmla="*/ 123806 h 303641"/>
                  <a:gd name="connsiteX393" fmla="*/ 957917 w 1010331"/>
                  <a:gd name="connsiteY393" fmla="*/ 126517 h 303641"/>
                  <a:gd name="connsiteX394" fmla="*/ 957917 w 1010331"/>
                  <a:gd name="connsiteY394" fmla="*/ 126517 h 303641"/>
                  <a:gd name="connsiteX395" fmla="*/ 957917 w 1010331"/>
                  <a:gd name="connsiteY395" fmla="*/ 128325 h 303641"/>
                  <a:gd name="connsiteX396" fmla="*/ 953399 w 1010331"/>
                  <a:gd name="connsiteY396" fmla="*/ 132843 h 303641"/>
                  <a:gd name="connsiteX397" fmla="*/ 948880 w 1010331"/>
                  <a:gd name="connsiteY397" fmla="*/ 128325 h 303641"/>
                  <a:gd name="connsiteX398" fmla="*/ 951591 w 1010331"/>
                  <a:gd name="connsiteY398" fmla="*/ 123806 h 303641"/>
                  <a:gd name="connsiteX399" fmla="*/ 951591 w 1010331"/>
                  <a:gd name="connsiteY399" fmla="*/ 123806 h 303641"/>
                  <a:gd name="connsiteX400" fmla="*/ 967858 w 1010331"/>
                  <a:gd name="connsiteY400" fmla="*/ 130132 h 303641"/>
                  <a:gd name="connsiteX401" fmla="*/ 969665 w 1010331"/>
                  <a:gd name="connsiteY401" fmla="*/ 131940 h 303641"/>
                  <a:gd name="connsiteX402" fmla="*/ 967858 w 1010331"/>
                  <a:gd name="connsiteY402" fmla="*/ 130132 h 303641"/>
                  <a:gd name="connsiteX403" fmla="*/ 967858 w 1010331"/>
                  <a:gd name="connsiteY403" fmla="*/ 130132 h 303641"/>
                  <a:gd name="connsiteX404" fmla="*/ 975087 w 1010331"/>
                  <a:gd name="connsiteY404" fmla="*/ 144591 h 303641"/>
                  <a:gd name="connsiteX405" fmla="*/ 976895 w 1010331"/>
                  <a:gd name="connsiteY405" fmla="*/ 150013 h 303641"/>
                  <a:gd name="connsiteX406" fmla="*/ 972376 w 1010331"/>
                  <a:gd name="connsiteY406" fmla="*/ 152725 h 303641"/>
                  <a:gd name="connsiteX407" fmla="*/ 967858 w 1010331"/>
                  <a:gd name="connsiteY407" fmla="*/ 148206 h 303641"/>
                  <a:gd name="connsiteX408" fmla="*/ 972376 w 1010331"/>
                  <a:gd name="connsiteY408" fmla="*/ 143688 h 303641"/>
                  <a:gd name="connsiteX409" fmla="*/ 975087 w 1010331"/>
                  <a:gd name="connsiteY409" fmla="*/ 144591 h 303641"/>
                  <a:gd name="connsiteX410" fmla="*/ 975087 w 1010331"/>
                  <a:gd name="connsiteY410" fmla="*/ 144591 h 303641"/>
                  <a:gd name="connsiteX411" fmla="*/ 977798 w 1010331"/>
                  <a:gd name="connsiteY411" fmla="*/ 155436 h 303641"/>
                  <a:gd name="connsiteX412" fmla="*/ 979606 w 1010331"/>
                  <a:gd name="connsiteY412" fmla="*/ 161761 h 303641"/>
                  <a:gd name="connsiteX413" fmla="*/ 976895 w 1010331"/>
                  <a:gd name="connsiteY413" fmla="*/ 157243 h 303641"/>
                  <a:gd name="connsiteX414" fmla="*/ 977798 w 1010331"/>
                  <a:gd name="connsiteY414" fmla="*/ 155436 h 303641"/>
                  <a:gd name="connsiteX415" fmla="*/ 977798 w 1010331"/>
                  <a:gd name="connsiteY415" fmla="*/ 155436 h 303641"/>
                  <a:gd name="connsiteX416" fmla="*/ 978702 w 1010331"/>
                  <a:gd name="connsiteY416" fmla="*/ 174413 h 303641"/>
                  <a:gd name="connsiteX417" fmla="*/ 977798 w 1010331"/>
                  <a:gd name="connsiteY417" fmla="*/ 180739 h 303641"/>
                  <a:gd name="connsiteX418" fmla="*/ 976895 w 1010331"/>
                  <a:gd name="connsiteY418" fmla="*/ 178028 h 303641"/>
                  <a:gd name="connsiteX419" fmla="*/ 978702 w 1010331"/>
                  <a:gd name="connsiteY419" fmla="*/ 174413 h 303641"/>
                  <a:gd name="connsiteX420" fmla="*/ 978702 w 1010331"/>
                  <a:gd name="connsiteY420" fmla="*/ 174413 h 303641"/>
                  <a:gd name="connsiteX421" fmla="*/ 977798 w 1010331"/>
                  <a:gd name="connsiteY421" fmla="*/ 180739 h 303641"/>
                  <a:gd name="connsiteX422" fmla="*/ 982317 w 1010331"/>
                  <a:gd name="connsiteY422" fmla="*/ 182546 h 303641"/>
                  <a:gd name="connsiteX423" fmla="*/ 981413 w 1010331"/>
                  <a:gd name="connsiteY423" fmla="*/ 182546 h 303641"/>
                  <a:gd name="connsiteX424" fmla="*/ 977798 w 1010331"/>
                  <a:gd name="connsiteY424" fmla="*/ 180739 h 303641"/>
                  <a:gd name="connsiteX425" fmla="*/ 977798 w 1010331"/>
                  <a:gd name="connsiteY425" fmla="*/ 180739 h 303641"/>
                  <a:gd name="connsiteX426" fmla="*/ 986835 w 1010331"/>
                  <a:gd name="connsiteY426" fmla="*/ 186161 h 303641"/>
                  <a:gd name="connsiteX427" fmla="*/ 991354 w 1010331"/>
                  <a:gd name="connsiteY427" fmla="*/ 193391 h 303641"/>
                  <a:gd name="connsiteX428" fmla="*/ 991354 w 1010331"/>
                  <a:gd name="connsiteY428" fmla="*/ 194294 h 303641"/>
                  <a:gd name="connsiteX429" fmla="*/ 990450 w 1010331"/>
                  <a:gd name="connsiteY429" fmla="*/ 194294 h 303641"/>
                  <a:gd name="connsiteX430" fmla="*/ 985932 w 1010331"/>
                  <a:gd name="connsiteY430" fmla="*/ 189776 h 303641"/>
                  <a:gd name="connsiteX431" fmla="*/ 986835 w 1010331"/>
                  <a:gd name="connsiteY431" fmla="*/ 186161 h 303641"/>
                  <a:gd name="connsiteX432" fmla="*/ 986835 w 1010331"/>
                  <a:gd name="connsiteY432" fmla="*/ 186161 h 303641"/>
                  <a:gd name="connsiteX433" fmla="*/ 991354 w 1010331"/>
                  <a:gd name="connsiteY433" fmla="*/ 204235 h 303641"/>
                  <a:gd name="connsiteX434" fmla="*/ 991354 w 1010331"/>
                  <a:gd name="connsiteY434" fmla="*/ 207850 h 303641"/>
                  <a:gd name="connsiteX435" fmla="*/ 993161 w 1010331"/>
                  <a:gd name="connsiteY435" fmla="*/ 212368 h 303641"/>
                  <a:gd name="connsiteX436" fmla="*/ 990450 w 1010331"/>
                  <a:gd name="connsiteY436" fmla="*/ 213272 h 303641"/>
                  <a:gd name="connsiteX437" fmla="*/ 985932 w 1010331"/>
                  <a:gd name="connsiteY437" fmla="*/ 208754 h 303641"/>
                  <a:gd name="connsiteX438" fmla="*/ 991354 w 1010331"/>
                  <a:gd name="connsiteY438" fmla="*/ 204235 h 303641"/>
                  <a:gd name="connsiteX439" fmla="*/ 991354 w 1010331"/>
                  <a:gd name="connsiteY439" fmla="*/ 204235 h 303641"/>
                  <a:gd name="connsiteX440" fmla="*/ 991354 w 1010331"/>
                  <a:gd name="connsiteY440" fmla="*/ 204235 h 303641"/>
                  <a:gd name="connsiteX441" fmla="*/ 995872 w 1010331"/>
                  <a:gd name="connsiteY441" fmla="*/ 219598 h 303641"/>
                  <a:gd name="connsiteX442" fmla="*/ 996776 w 1010331"/>
                  <a:gd name="connsiteY442" fmla="*/ 221405 h 303641"/>
                  <a:gd name="connsiteX443" fmla="*/ 995872 w 1010331"/>
                  <a:gd name="connsiteY443" fmla="*/ 219598 h 303641"/>
                  <a:gd name="connsiteX444" fmla="*/ 995872 w 1010331"/>
                  <a:gd name="connsiteY444" fmla="*/ 219598 h 303641"/>
                  <a:gd name="connsiteX445" fmla="*/ 1001294 w 1010331"/>
                  <a:gd name="connsiteY445" fmla="*/ 234057 h 303641"/>
                  <a:gd name="connsiteX446" fmla="*/ 1004005 w 1010331"/>
                  <a:gd name="connsiteY446" fmla="*/ 241287 h 303641"/>
                  <a:gd name="connsiteX447" fmla="*/ 999487 w 1010331"/>
                  <a:gd name="connsiteY447" fmla="*/ 243998 h 303641"/>
                  <a:gd name="connsiteX448" fmla="*/ 994969 w 1010331"/>
                  <a:gd name="connsiteY448" fmla="*/ 239479 h 303641"/>
                  <a:gd name="connsiteX449" fmla="*/ 999487 w 1010331"/>
                  <a:gd name="connsiteY449" fmla="*/ 234961 h 303641"/>
                  <a:gd name="connsiteX450" fmla="*/ 1001294 w 1010331"/>
                  <a:gd name="connsiteY450" fmla="*/ 234057 h 303641"/>
                  <a:gd name="connsiteX451" fmla="*/ 1001294 w 1010331"/>
                  <a:gd name="connsiteY451" fmla="*/ 234057 h 303641"/>
                  <a:gd name="connsiteX452" fmla="*/ 1006717 w 1010331"/>
                  <a:gd name="connsiteY452" fmla="*/ 245805 h 303641"/>
                  <a:gd name="connsiteX453" fmla="*/ 1010331 w 1010331"/>
                  <a:gd name="connsiteY453" fmla="*/ 253938 h 303641"/>
                  <a:gd name="connsiteX454" fmla="*/ 1009428 w 1010331"/>
                  <a:gd name="connsiteY454" fmla="*/ 253938 h 303641"/>
                  <a:gd name="connsiteX455" fmla="*/ 1004909 w 1010331"/>
                  <a:gd name="connsiteY455" fmla="*/ 249420 h 303641"/>
                  <a:gd name="connsiteX456" fmla="*/ 1006717 w 1010331"/>
                  <a:gd name="connsiteY456" fmla="*/ 245805 h 303641"/>
                  <a:gd name="connsiteX457" fmla="*/ 1006717 w 1010331"/>
                  <a:gd name="connsiteY457" fmla="*/ 245805 h 303641"/>
                  <a:gd name="connsiteX458" fmla="*/ 967858 w 1010331"/>
                  <a:gd name="connsiteY458" fmla="*/ 299123 h 303641"/>
                  <a:gd name="connsiteX459" fmla="*/ 958821 w 1010331"/>
                  <a:gd name="connsiteY459" fmla="*/ 299123 h 303641"/>
                  <a:gd name="connsiteX460" fmla="*/ 963339 w 1010331"/>
                  <a:gd name="connsiteY460" fmla="*/ 294605 h 303641"/>
                  <a:gd name="connsiteX461" fmla="*/ 967858 w 1010331"/>
                  <a:gd name="connsiteY461" fmla="*/ 299123 h 303641"/>
                  <a:gd name="connsiteX462" fmla="*/ 967858 w 1010331"/>
                  <a:gd name="connsiteY462" fmla="*/ 299123 h 303641"/>
                  <a:gd name="connsiteX463" fmla="*/ 948880 w 1010331"/>
                  <a:gd name="connsiteY463" fmla="*/ 299123 h 303641"/>
                  <a:gd name="connsiteX464" fmla="*/ 939843 w 1010331"/>
                  <a:gd name="connsiteY464" fmla="*/ 299123 h 303641"/>
                  <a:gd name="connsiteX465" fmla="*/ 944362 w 1010331"/>
                  <a:gd name="connsiteY465" fmla="*/ 294605 h 303641"/>
                  <a:gd name="connsiteX466" fmla="*/ 948880 w 1010331"/>
                  <a:gd name="connsiteY466" fmla="*/ 299123 h 303641"/>
                  <a:gd name="connsiteX467" fmla="*/ 948880 w 1010331"/>
                  <a:gd name="connsiteY467" fmla="*/ 299123 h 303641"/>
                  <a:gd name="connsiteX468" fmla="*/ 929903 w 1010331"/>
                  <a:gd name="connsiteY468" fmla="*/ 299123 h 303641"/>
                  <a:gd name="connsiteX469" fmla="*/ 920866 w 1010331"/>
                  <a:gd name="connsiteY469" fmla="*/ 299123 h 303641"/>
                  <a:gd name="connsiteX470" fmla="*/ 925384 w 1010331"/>
                  <a:gd name="connsiteY470" fmla="*/ 294605 h 303641"/>
                  <a:gd name="connsiteX471" fmla="*/ 929903 w 1010331"/>
                  <a:gd name="connsiteY471" fmla="*/ 299123 h 303641"/>
                  <a:gd name="connsiteX472" fmla="*/ 929903 w 1010331"/>
                  <a:gd name="connsiteY472" fmla="*/ 299123 h 303641"/>
                  <a:gd name="connsiteX473" fmla="*/ 910925 w 1010331"/>
                  <a:gd name="connsiteY473" fmla="*/ 299123 h 303641"/>
                  <a:gd name="connsiteX474" fmla="*/ 901888 w 1010331"/>
                  <a:gd name="connsiteY474" fmla="*/ 299123 h 303641"/>
                  <a:gd name="connsiteX475" fmla="*/ 906406 w 1010331"/>
                  <a:gd name="connsiteY475" fmla="*/ 294605 h 303641"/>
                  <a:gd name="connsiteX476" fmla="*/ 910925 w 1010331"/>
                  <a:gd name="connsiteY476" fmla="*/ 299123 h 303641"/>
                  <a:gd name="connsiteX477" fmla="*/ 910925 w 1010331"/>
                  <a:gd name="connsiteY477" fmla="*/ 299123 h 303641"/>
                  <a:gd name="connsiteX478" fmla="*/ 891947 w 1010331"/>
                  <a:gd name="connsiteY478" fmla="*/ 299123 h 303641"/>
                  <a:gd name="connsiteX479" fmla="*/ 882910 w 1010331"/>
                  <a:gd name="connsiteY479" fmla="*/ 299123 h 303641"/>
                  <a:gd name="connsiteX480" fmla="*/ 887429 w 1010331"/>
                  <a:gd name="connsiteY480" fmla="*/ 294605 h 303641"/>
                  <a:gd name="connsiteX481" fmla="*/ 891947 w 1010331"/>
                  <a:gd name="connsiteY481" fmla="*/ 299123 h 303641"/>
                  <a:gd name="connsiteX482" fmla="*/ 891947 w 1010331"/>
                  <a:gd name="connsiteY482" fmla="*/ 299123 h 303641"/>
                  <a:gd name="connsiteX483" fmla="*/ 873873 w 1010331"/>
                  <a:gd name="connsiteY483" fmla="*/ 299123 h 303641"/>
                  <a:gd name="connsiteX484" fmla="*/ 864836 w 1010331"/>
                  <a:gd name="connsiteY484" fmla="*/ 299123 h 303641"/>
                  <a:gd name="connsiteX485" fmla="*/ 869355 w 1010331"/>
                  <a:gd name="connsiteY485" fmla="*/ 294605 h 303641"/>
                  <a:gd name="connsiteX486" fmla="*/ 873873 w 1010331"/>
                  <a:gd name="connsiteY486" fmla="*/ 299123 h 303641"/>
                  <a:gd name="connsiteX487" fmla="*/ 873873 w 1010331"/>
                  <a:gd name="connsiteY487" fmla="*/ 299123 h 303641"/>
                  <a:gd name="connsiteX488" fmla="*/ 854896 w 1010331"/>
                  <a:gd name="connsiteY488" fmla="*/ 299123 h 303641"/>
                  <a:gd name="connsiteX489" fmla="*/ 845859 w 1010331"/>
                  <a:gd name="connsiteY489" fmla="*/ 299123 h 303641"/>
                  <a:gd name="connsiteX490" fmla="*/ 850377 w 1010331"/>
                  <a:gd name="connsiteY490" fmla="*/ 294605 h 303641"/>
                  <a:gd name="connsiteX491" fmla="*/ 854896 w 1010331"/>
                  <a:gd name="connsiteY491" fmla="*/ 299123 h 303641"/>
                  <a:gd name="connsiteX492" fmla="*/ 854896 w 1010331"/>
                  <a:gd name="connsiteY492" fmla="*/ 299123 h 303641"/>
                  <a:gd name="connsiteX493" fmla="*/ 835918 w 1010331"/>
                  <a:gd name="connsiteY493" fmla="*/ 299123 h 303641"/>
                  <a:gd name="connsiteX494" fmla="*/ 826881 w 1010331"/>
                  <a:gd name="connsiteY494" fmla="*/ 299123 h 303641"/>
                  <a:gd name="connsiteX495" fmla="*/ 831400 w 1010331"/>
                  <a:gd name="connsiteY495" fmla="*/ 294605 h 303641"/>
                  <a:gd name="connsiteX496" fmla="*/ 835918 w 1010331"/>
                  <a:gd name="connsiteY496" fmla="*/ 299123 h 303641"/>
                  <a:gd name="connsiteX497" fmla="*/ 835918 w 1010331"/>
                  <a:gd name="connsiteY497" fmla="*/ 299123 h 303641"/>
                  <a:gd name="connsiteX498" fmla="*/ 816941 w 1010331"/>
                  <a:gd name="connsiteY498" fmla="*/ 299123 h 303641"/>
                  <a:gd name="connsiteX499" fmla="*/ 807904 w 1010331"/>
                  <a:gd name="connsiteY499" fmla="*/ 299123 h 303641"/>
                  <a:gd name="connsiteX500" fmla="*/ 812422 w 1010331"/>
                  <a:gd name="connsiteY500" fmla="*/ 294605 h 303641"/>
                  <a:gd name="connsiteX501" fmla="*/ 816941 w 1010331"/>
                  <a:gd name="connsiteY501" fmla="*/ 299123 h 303641"/>
                  <a:gd name="connsiteX502" fmla="*/ 816941 w 1010331"/>
                  <a:gd name="connsiteY502" fmla="*/ 299123 h 303641"/>
                  <a:gd name="connsiteX503" fmla="*/ 797963 w 1010331"/>
                  <a:gd name="connsiteY503" fmla="*/ 299123 h 303641"/>
                  <a:gd name="connsiteX504" fmla="*/ 788926 w 1010331"/>
                  <a:gd name="connsiteY504" fmla="*/ 299123 h 303641"/>
                  <a:gd name="connsiteX505" fmla="*/ 793445 w 1010331"/>
                  <a:gd name="connsiteY505" fmla="*/ 294605 h 303641"/>
                  <a:gd name="connsiteX506" fmla="*/ 797963 w 1010331"/>
                  <a:gd name="connsiteY506" fmla="*/ 299123 h 303641"/>
                  <a:gd name="connsiteX507" fmla="*/ 797963 w 1010331"/>
                  <a:gd name="connsiteY507" fmla="*/ 299123 h 303641"/>
                  <a:gd name="connsiteX508" fmla="*/ 778985 w 1010331"/>
                  <a:gd name="connsiteY508" fmla="*/ 299123 h 303641"/>
                  <a:gd name="connsiteX509" fmla="*/ 769948 w 1010331"/>
                  <a:gd name="connsiteY509" fmla="*/ 299123 h 303641"/>
                  <a:gd name="connsiteX510" fmla="*/ 774467 w 1010331"/>
                  <a:gd name="connsiteY510" fmla="*/ 295508 h 303641"/>
                  <a:gd name="connsiteX511" fmla="*/ 778985 w 1010331"/>
                  <a:gd name="connsiteY511" fmla="*/ 299123 h 303641"/>
                  <a:gd name="connsiteX512" fmla="*/ 778985 w 1010331"/>
                  <a:gd name="connsiteY512" fmla="*/ 299123 h 303641"/>
                  <a:gd name="connsiteX513" fmla="*/ 760912 w 1010331"/>
                  <a:gd name="connsiteY513" fmla="*/ 299123 h 303641"/>
                  <a:gd name="connsiteX514" fmla="*/ 751875 w 1010331"/>
                  <a:gd name="connsiteY514" fmla="*/ 299123 h 303641"/>
                  <a:gd name="connsiteX515" fmla="*/ 756393 w 1010331"/>
                  <a:gd name="connsiteY515" fmla="*/ 295508 h 303641"/>
                  <a:gd name="connsiteX516" fmla="*/ 760912 w 1010331"/>
                  <a:gd name="connsiteY516" fmla="*/ 299123 h 303641"/>
                  <a:gd name="connsiteX517" fmla="*/ 760912 w 1010331"/>
                  <a:gd name="connsiteY517" fmla="*/ 299123 h 303641"/>
                  <a:gd name="connsiteX518" fmla="*/ 741934 w 1010331"/>
                  <a:gd name="connsiteY518" fmla="*/ 299123 h 303641"/>
                  <a:gd name="connsiteX519" fmla="*/ 732897 w 1010331"/>
                  <a:gd name="connsiteY519" fmla="*/ 299123 h 303641"/>
                  <a:gd name="connsiteX520" fmla="*/ 737415 w 1010331"/>
                  <a:gd name="connsiteY520" fmla="*/ 295508 h 303641"/>
                  <a:gd name="connsiteX521" fmla="*/ 741934 w 1010331"/>
                  <a:gd name="connsiteY521" fmla="*/ 299123 h 303641"/>
                  <a:gd name="connsiteX522" fmla="*/ 741934 w 1010331"/>
                  <a:gd name="connsiteY522" fmla="*/ 299123 h 303641"/>
                  <a:gd name="connsiteX523" fmla="*/ 722956 w 1010331"/>
                  <a:gd name="connsiteY523" fmla="*/ 299123 h 303641"/>
                  <a:gd name="connsiteX524" fmla="*/ 713919 w 1010331"/>
                  <a:gd name="connsiteY524" fmla="*/ 299123 h 303641"/>
                  <a:gd name="connsiteX525" fmla="*/ 718438 w 1010331"/>
                  <a:gd name="connsiteY525" fmla="*/ 295508 h 303641"/>
                  <a:gd name="connsiteX526" fmla="*/ 722956 w 1010331"/>
                  <a:gd name="connsiteY526" fmla="*/ 299123 h 303641"/>
                  <a:gd name="connsiteX527" fmla="*/ 722956 w 1010331"/>
                  <a:gd name="connsiteY527" fmla="*/ 299123 h 303641"/>
                  <a:gd name="connsiteX528" fmla="*/ 703979 w 1010331"/>
                  <a:gd name="connsiteY528" fmla="*/ 299123 h 303641"/>
                  <a:gd name="connsiteX529" fmla="*/ 694942 w 1010331"/>
                  <a:gd name="connsiteY529" fmla="*/ 299123 h 303641"/>
                  <a:gd name="connsiteX530" fmla="*/ 699460 w 1010331"/>
                  <a:gd name="connsiteY530" fmla="*/ 295508 h 303641"/>
                  <a:gd name="connsiteX531" fmla="*/ 703979 w 1010331"/>
                  <a:gd name="connsiteY531" fmla="*/ 299123 h 303641"/>
                  <a:gd name="connsiteX532" fmla="*/ 703979 w 1010331"/>
                  <a:gd name="connsiteY532" fmla="*/ 299123 h 303641"/>
                  <a:gd name="connsiteX533" fmla="*/ 685905 w 1010331"/>
                  <a:gd name="connsiteY533" fmla="*/ 298219 h 303641"/>
                  <a:gd name="connsiteX534" fmla="*/ 676868 w 1010331"/>
                  <a:gd name="connsiteY534" fmla="*/ 298219 h 303641"/>
                  <a:gd name="connsiteX535" fmla="*/ 681386 w 1010331"/>
                  <a:gd name="connsiteY535" fmla="*/ 294605 h 303641"/>
                  <a:gd name="connsiteX536" fmla="*/ 685905 w 1010331"/>
                  <a:gd name="connsiteY536" fmla="*/ 298219 h 303641"/>
                  <a:gd name="connsiteX537" fmla="*/ 685905 w 1010331"/>
                  <a:gd name="connsiteY537" fmla="*/ 298219 h 303641"/>
                  <a:gd name="connsiteX538" fmla="*/ 666927 w 1010331"/>
                  <a:gd name="connsiteY538" fmla="*/ 298219 h 303641"/>
                  <a:gd name="connsiteX539" fmla="*/ 657890 w 1010331"/>
                  <a:gd name="connsiteY539" fmla="*/ 298219 h 303641"/>
                  <a:gd name="connsiteX540" fmla="*/ 662409 w 1010331"/>
                  <a:gd name="connsiteY540" fmla="*/ 294605 h 303641"/>
                  <a:gd name="connsiteX541" fmla="*/ 666927 w 1010331"/>
                  <a:gd name="connsiteY541" fmla="*/ 298219 h 303641"/>
                  <a:gd name="connsiteX542" fmla="*/ 666927 w 1010331"/>
                  <a:gd name="connsiteY542" fmla="*/ 298219 h 303641"/>
                  <a:gd name="connsiteX543" fmla="*/ 647950 w 1010331"/>
                  <a:gd name="connsiteY543" fmla="*/ 298219 h 303641"/>
                  <a:gd name="connsiteX544" fmla="*/ 638913 w 1010331"/>
                  <a:gd name="connsiteY544" fmla="*/ 298219 h 303641"/>
                  <a:gd name="connsiteX545" fmla="*/ 643431 w 1010331"/>
                  <a:gd name="connsiteY545" fmla="*/ 294605 h 303641"/>
                  <a:gd name="connsiteX546" fmla="*/ 647950 w 1010331"/>
                  <a:gd name="connsiteY546" fmla="*/ 298219 h 303641"/>
                  <a:gd name="connsiteX547" fmla="*/ 647950 w 1010331"/>
                  <a:gd name="connsiteY547" fmla="*/ 298219 h 303641"/>
                  <a:gd name="connsiteX548" fmla="*/ 628972 w 1010331"/>
                  <a:gd name="connsiteY548" fmla="*/ 298219 h 303641"/>
                  <a:gd name="connsiteX549" fmla="*/ 619935 w 1010331"/>
                  <a:gd name="connsiteY549" fmla="*/ 298219 h 303641"/>
                  <a:gd name="connsiteX550" fmla="*/ 624453 w 1010331"/>
                  <a:gd name="connsiteY550" fmla="*/ 294605 h 303641"/>
                  <a:gd name="connsiteX551" fmla="*/ 628972 w 1010331"/>
                  <a:gd name="connsiteY551" fmla="*/ 298219 h 303641"/>
                  <a:gd name="connsiteX552" fmla="*/ 628972 w 1010331"/>
                  <a:gd name="connsiteY552" fmla="*/ 298219 h 303641"/>
                  <a:gd name="connsiteX553" fmla="*/ 609994 w 1010331"/>
                  <a:gd name="connsiteY553" fmla="*/ 298219 h 303641"/>
                  <a:gd name="connsiteX554" fmla="*/ 600957 w 1010331"/>
                  <a:gd name="connsiteY554" fmla="*/ 298219 h 303641"/>
                  <a:gd name="connsiteX555" fmla="*/ 605476 w 1010331"/>
                  <a:gd name="connsiteY555" fmla="*/ 294605 h 303641"/>
                  <a:gd name="connsiteX556" fmla="*/ 609994 w 1010331"/>
                  <a:gd name="connsiteY556" fmla="*/ 298219 h 303641"/>
                  <a:gd name="connsiteX557" fmla="*/ 609994 w 1010331"/>
                  <a:gd name="connsiteY557" fmla="*/ 298219 h 303641"/>
                  <a:gd name="connsiteX558" fmla="*/ 591920 w 1010331"/>
                  <a:gd name="connsiteY558" fmla="*/ 298219 h 303641"/>
                  <a:gd name="connsiteX559" fmla="*/ 582883 w 1010331"/>
                  <a:gd name="connsiteY559" fmla="*/ 298219 h 303641"/>
                  <a:gd name="connsiteX560" fmla="*/ 587402 w 1010331"/>
                  <a:gd name="connsiteY560" fmla="*/ 294605 h 303641"/>
                  <a:gd name="connsiteX561" fmla="*/ 591920 w 1010331"/>
                  <a:gd name="connsiteY561" fmla="*/ 298219 h 303641"/>
                  <a:gd name="connsiteX562" fmla="*/ 591920 w 1010331"/>
                  <a:gd name="connsiteY562" fmla="*/ 298219 h 303641"/>
                  <a:gd name="connsiteX563" fmla="*/ 572943 w 1010331"/>
                  <a:gd name="connsiteY563" fmla="*/ 298219 h 303641"/>
                  <a:gd name="connsiteX564" fmla="*/ 563906 w 1010331"/>
                  <a:gd name="connsiteY564" fmla="*/ 298219 h 303641"/>
                  <a:gd name="connsiteX565" fmla="*/ 568424 w 1010331"/>
                  <a:gd name="connsiteY565" fmla="*/ 294605 h 303641"/>
                  <a:gd name="connsiteX566" fmla="*/ 572943 w 1010331"/>
                  <a:gd name="connsiteY566" fmla="*/ 298219 h 303641"/>
                  <a:gd name="connsiteX567" fmla="*/ 572943 w 1010331"/>
                  <a:gd name="connsiteY567" fmla="*/ 298219 h 303641"/>
                  <a:gd name="connsiteX568" fmla="*/ 553965 w 1010331"/>
                  <a:gd name="connsiteY568" fmla="*/ 298219 h 303641"/>
                  <a:gd name="connsiteX569" fmla="*/ 544928 w 1010331"/>
                  <a:gd name="connsiteY569" fmla="*/ 298219 h 303641"/>
                  <a:gd name="connsiteX570" fmla="*/ 549447 w 1010331"/>
                  <a:gd name="connsiteY570" fmla="*/ 294605 h 303641"/>
                  <a:gd name="connsiteX571" fmla="*/ 553965 w 1010331"/>
                  <a:gd name="connsiteY571" fmla="*/ 298219 h 303641"/>
                  <a:gd name="connsiteX572" fmla="*/ 553965 w 1010331"/>
                  <a:gd name="connsiteY572" fmla="*/ 298219 h 303641"/>
                  <a:gd name="connsiteX573" fmla="*/ 534988 w 1010331"/>
                  <a:gd name="connsiteY573" fmla="*/ 298219 h 303641"/>
                  <a:gd name="connsiteX574" fmla="*/ 525951 w 1010331"/>
                  <a:gd name="connsiteY574" fmla="*/ 298219 h 303641"/>
                  <a:gd name="connsiteX575" fmla="*/ 530469 w 1010331"/>
                  <a:gd name="connsiteY575" fmla="*/ 294605 h 303641"/>
                  <a:gd name="connsiteX576" fmla="*/ 534988 w 1010331"/>
                  <a:gd name="connsiteY576" fmla="*/ 298219 h 303641"/>
                  <a:gd name="connsiteX577" fmla="*/ 534988 w 1010331"/>
                  <a:gd name="connsiteY577" fmla="*/ 298219 h 303641"/>
                  <a:gd name="connsiteX578" fmla="*/ 516010 w 1010331"/>
                  <a:gd name="connsiteY578" fmla="*/ 298219 h 303641"/>
                  <a:gd name="connsiteX579" fmla="*/ 506973 w 1010331"/>
                  <a:gd name="connsiteY579" fmla="*/ 298219 h 303641"/>
                  <a:gd name="connsiteX580" fmla="*/ 511492 w 1010331"/>
                  <a:gd name="connsiteY580" fmla="*/ 294605 h 303641"/>
                  <a:gd name="connsiteX581" fmla="*/ 516010 w 1010331"/>
                  <a:gd name="connsiteY581" fmla="*/ 298219 h 303641"/>
                  <a:gd name="connsiteX582" fmla="*/ 516010 w 1010331"/>
                  <a:gd name="connsiteY582" fmla="*/ 298219 h 303641"/>
                  <a:gd name="connsiteX583" fmla="*/ 497936 w 1010331"/>
                  <a:gd name="connsiteY583" fmla="*/ 298219 h 303641"/>
                  <a:gd name="connsiteX584" fmla="*/ 488899 w 1010331"/>
                  <a:gd name="connsiteY584" fmla="*/ 298219 h 303641"/>
                  <a:gd name="connsiteX585" fmla="*/ 493418 w 1010331"/>
                  <a:gd name="connsiteY585" fmla="*/ 294605 h 303641"/>
                  <a:gd name="connsiteX586" fmla="*/ 497936 w 1010331"/>
                  <a:gd name="connsiteY586" fmla="*/ 298219 h 303641"/>
                  <a:gd name="connsiteX587" fmla="*/ 497936 w 1010331"/>
                  <a:gd name="connsiteY587" fmla="*/ 298219 h 303641"/>
                  <a:gd name="connsiteX588" fmla="*/ 478959 w 1010331"/>
                  <a:gd name="connsiteY588" fmla="*/ 299123 h 303641"/>
                  <a:gd name="connsiteX589" fmla="*/ 469922 w 1010331"/>
                  <a:gd name="connsiteY589" fmla="*/ 299123 h 303641"/>
                  <a:gd name="connsiteX590" fmla="*/ 474440 w 1010331"/>
                  <a:gd name="connsiteY590" fmla="*/ 295508 h 303641"/>
                  <a:gd name="connsiteX591" fmla="*/ 478959 w 1010331"/>
                  <a:gd name="connsiteY591" fmla="*/ 299123 h 303641"/>
                  <a:gd name="connsiteX592" fmla="*/ 478959 w 1010331"/>
                  <a:gd name="connsiteY592" fmla="*/ 299123 h 303641"/>
                  <a:gd name="connsiteX593" fmla="*/ 459981 w 1010331"/>
                  <a:gd name="connsiteY593" fmla="*/ 299123 h 303641"/>
                  <a:gd name="connsiteX594" fmla="*/ 450944 w 1010331"/>
                  <a:gd name="connsiteY594" fmla="*/ 299123 h 303641"/>
                  <a:gd name="connsiteX595" fmla="*/ 455462 w 1010331"/>
                  <a:gd name="connsiteY595" fmla="*/ 295508 h 303641"/>
                  <a:gd name="connsiteX596" fmla="*/ 459981 w 1010331"/>
                  <a:gd name="connsiteY596" fmla="*/ 299123 h 303641"/>
                  <a:gd name="connsiteX597" fmla="*/ 459981 w 1010331"/>
                  <a:gd name="connsiteY597" fmla="*/ 299123 h 303641"/>
                  <a:gd name="connsiteX598" fmla="*/ 441003 w 1010331"/>
                  <a:gd name="connsiteY598" fmla="*/ 299123 h 303641"/>
                  <a:gd name="connsiteX599" fmla="*/ 431966 w 1010331"/>
                  <a:gd name="connsiteY599" fmla="*/ 299123 h 303641"/>
                  <a:gd name="connsiteX600" fmla="*/ 436485 w 1010331"/>
                  <a:gd name="connsiteY600" fmla="*/ 294605 h 303641"/>
                  <a:gd name="connsiteX601" fmla="*/ 441003 w 1010331"/>
                  <a:gd name="connsiteY601" fmla="*/ 299123 h 303641"/>
                  <a:gd name="connsiteX602" fmla="*/ 441003 w 1010331"/>
                  <a:gd name="connsiteY602" fmla="*/ 299123 h 303641"/>
                  <a:gd name="connsiteX603" fmla="*/ 422929 w 1010331"/>
                  <a:gd name="connsiteY603" fmla="*/ 299123 h 303641"/>
                  <a:gd name="connsiteX604" fmla="*/ 413892 w 1010331"/>
                  <a:gd name="connsiteY604" fmla="*/ 299123 h 303641"/>
                  <a:gd name="connsiteX605" fmla="*/ 418411 w 1010331"/>
                  <a:gd name="connsiteY605" fmla="*/ 294605 h 303641"/>
                  <a:gd name="connsiteX606" fmla="*/ 422929 w 1010331"/>
                  <a:gd name="connsiteY606" fmla="*/ 299123 h 303641"/>
                  <a:gd name="connsiteX607" fmla="*/ 422929 w 1010331"/>
                  <a:gd name="connsiteY607" fmla="*/ 299123 h 303641"/>
                  <a:gd name="connsiteX608" fmla="*/ 403952 w 1010331"/>
                  <a:gd name="connsiteY608" fmla="*/ 299123 h 303641"/>
                  <a:gd name="connsiteX609" fmla="*/ 394915 w 1010331"/>
                  <a:gd name="connsiteY609" fmla="*/ 299123 h 303641"/>
                  <a:gd name="connsiteX610" fmla="*/ 399433 w 1010331"/>
                  <a:gd name="connsiteY610" fmla="*/ 294605 h 303641"/>
                  <a:gd name="connsiteX611" fmla="*/ 403952 w 1010331"/>
                  <a:gd name="connsiteY611" fmla="*/ 299123 h 303641"/>
                  <a:gd name="connsiteX612" fmla="*/ 403952 w 1010331"/>
                  <a:gd name="connsiteY612" fmla="*/ 299123 h 303641"/>
                  <a:gd name="connsiteX613" fmla="*/ 384974 w 1010331"/>
                  <a:gd name="connsiteY613" fmla="*/ 299123 h 303641"/>
                  <a:gd name="connsiteX614" fmla="*/ 375937 w 1010331"/>
                  <a:gd name="connsiteY614" fmla="*/ 299123 h 303641"/>
                  <a:gd name="connsiteX615" fmla="*/ 380456 w 1010331"/>
                  <a:gd name="connsiteY615" fmla="*/ 294605 h 303641"/>
                  <a:gd name="connsiteX616" fmla="*/ 384974 w 1010331"/>
                  <a:gd name="connsiteY616" fmla="*/ 299123 h 303641"/>
                  <a:gd name="connsiteX617" fmla="*/ 384974 w 1010331"/>
                  <a:gd name="connsiteY617" fmla="*/ 299123 h 303641"/>
                  <a:gd name="connsiteX618" fmla="*/ 365997 w 1010331"/>
                  <a:gd name="connsiteY618" fmla="*/ 299123 h 303641"/>
                  <a:gd name="connsiteX619" fmla="*/ 356960 w 1010331"/>
                  <a:gd name="connsiteY619" fmla="*/ 299123 h 303641"/>
                  <a:gd name="connsiteX620" fmla="*/ 361478 w 1010331"/>
                  <a:gd name="connsiteY620" fmla="*/ 294605 h 303641"/>
                  <a:gd name="connsiteX621" fmla="*/ 365997 w 1010331"/>
                  <a:gd name="connsiteY621" fmla="*/ 299123 h 303641"/>
                  <a:gd name="connsiteX622" fmla="*/ 365997 w 1010331"/>
                  <a:gd name="connsiteY622" fmla="*/ 299123 h 303641"/>
                  <a:gd name="connsiteX623" fmla="*/ 347019 w 1010331"/>
                  <a:gd name="connsiteY623" fmla="*/ 299123 h 303641"/>
                  <a:gd name="connsiteX624" fmla="*/ 337982 w 1010331"/>
                  <a:gd name="connsiteY624" fmla="*/ 299123 h 303641"/>
                  <a:gd name="connsiteX625" fmla="*/ 342501 w 1010331"/>
                  <a:gd name="connsiteY625" fmla="*/ 294605 h 303641"/>
                  <a:gd name="connsiteX626" fmla="*/ 347019 w 1010331"/>
                  <a:gd name="connsiteY626" fmla="*/ 299123 h 303641"/>
                  <a:gd name="connsiteX627" fmla="*/ 347019 w 1010331"/>
                  <a:gd name="connsiteY627" fmla="*/ 299123 h 303641"/>
                  <a:gd name="connsiteX628" fmla="*/ 335271 w 1010331"/>
                  <a:gd name="connsiteY628" fmla="*/ 294605 h 303641"/>
                  <a:gd name="connsiteX629" fmla="*/ 332560 w 1010331"/>
                  <a:gd name="connsiteY629" fmla="*/ 285568 h 303641"/>
                  <a:gd name="connsiteX630" fmla="*/ 334367 w 1010331"/>
                  <a:gd name="connsiteY630" fmla="*/ 285568 h 303641"/>
                  <a:gd name="connsiteX631" fmla="*/ 338886 w 1010331"/>
                  <a:gd name="connsiteY631" fmla="*/ 290086 h 303641"/>
                  <a:gd name="connsiteX632" fmla="*/ 335271 w 1010331"/>
                  <a:gd name="connsiteY632" fmla="*/ 294605 h 303641"/>
                  <a:gd name="connsiteX633" fmla="*/ 335271 w 1010331"/>
                  <a:gd name="connsiteY633" fmla="*/ 294605 h 303641"/>
                  <a:gd name="connsiteX634" fmla="*/ 323523 w 1010331"/>
                  <a:gd name="connsiteY634" fmla="*/ 263879 h 303641"/>
                  <a:gd name="connsiteX635" fmla="*/ 319908 w 1010331"/>
                  <a:gd name="connsiteY635" fmla="*/ 262072 h 303641"/>
                  <a:gd name="connsiteX636" fmla="*/ 319004 w 1010331"/>
                  <a:gd name="connsiteY636" fmla="*/ 259361 h 303641"/>
                  <a:gd name="connsiteX637" fmla="*/ 323523 w 1010331"/>
                  <a:gd name="connsiteY637" fmla="*/ 254842 h 303641"/>
                  <a:gd name="connsiteX638" fmla="*/ 328041 w 1010331"/>
                  <a:gd name="connsiteY638" fmla="*/ 259361 h 303641"/>
                  <a:gd name="connsiteX639" fmla="*/ 323523 w 1010331"/>
                  <a:gd name="connsiteY639" fmla="*/ 263879 h 303641"/>
                  <a:gd name="connsiteX640" fmla="*/ 323523 w 1010331"/>
                  <a:gd name="connsiteY640" fmla="*/ 263879 h 303641"/>
                  <a:gd name="connsiteX641" fmla="*/ 323523 w 1010331"/>
                  <a:gd name="connsiteY641" fmla="*/ 263879 h 303641"/>
                  <a:gd name="connsiteX642" fmla="*/ 309968 w 1010331"/>
                  <a:gd name="connsiteY642" fmla="*/ 260264 h 303641"/>
                  <a:gd name="connsiteX643" fmla="*/ 304545 w 1010331"/>
                  <a:gd name="connsiteY643" fmla="*/ 261168 h 303641"/>
                  <a:gd name="connsiteX644" fmla="*/ 300931 w 1010331"/>
                  <a:gd name="connsiteY644" fmla="*/ 261168 h 303641"/>
                  <a:gd name="connsiteX645" fmla="*/ 300931 w 1010331"/>
                  <a:gd name="connsiteY645" fmla="*/ 259361 h 303641"/>
                  <a:gd name="connsiteX646" fmla="*/ 305449 w 1010331"/>
                  <a:gd name="connsiteY646" fmla="*/ 254842 h 303641"/>
                  <a:gd name="connsiteX647" fmla="*/ 309968 w 1010331"/>
                  <a:gd name="connsiteY647" fmla="*/ 259361 h 303641"/>
                  <a:gd name="connsiteX648" fmla="*/ 309968 w 1010331"/>
                  <a:gd name="connsiteY648" fmla="*/ 260264 h 303641"/>
                  <a:gd name="connsiteX649" fmla="*/ 309968 w 1010331"/>
                  <a:gd name="connsiteY649" fmla="*/ 260264 h 303641"/>
                  <a:gd name="connsiteX650" fmla="*/ 276531 w 1010331"/>
                  <a:gd name="connsiteY650" fmla="*/ 143688 h 303641"/>
                  <a:gd name="connsiteX651" fmla="*/ 281049 w 1010331"/>
                  <a:gd name="connsiteY651" fmla="*/ 148206 h 303641"/>
                  <a:gd name="connsiteX652" fmla="*/ 276531 w 1010331"/>
                  <a:gd name="connsiteY652" fmla="*/ 152725 h 303641"/>
                  <a:gd name="connsiteX653" fmla="*/ 272012 w 1010331"/>
                  <a:gd name="connsiteY653" fmla="*/ 148206 h 303641"/>
                  <a:gd name="connsiteX654" fmla="*/ 276531 w 1010331"/>
                  <a:gd name="connsiteY654" fmla="*/ 143688 h 303641"/>
                  <a:gd name="connsiteX655" fmla="*/ 276531 w 1010331"/>
                  <a:gd name="connsiteY655" fmla="*/ 143688 h 303641"/>
                  <a:gd name="connsiteX656" fmla="*/ 257553 w 1010331"/>
                  <a:gd name="connsiteY656" fmla="*/ 143688 h 303641"/>
                  <a:gd name="connsiteX657" fmla="*/ 262072 w 1010331"/>
                  <a:gd name="connsiteY657" fmla="*/ 148206 h 303641"/>
                  <a:gd name="connsiteX658" fmla="*/ 257553 w 1010331"/>
                  <a:gd name="connsiteY658" fmla="*/ 152725 h 303641"/>
                  <a:gd name="connsiteX659" fmla="*/ 253035 w 1010331"/>
                  <a:gd name="connsiteY659" fmla="*/ 148206 h 303641"/>
                  <a:gd name="connsiteX660" fmla="*/ 257553 w 1010331"/>
                  <a:gd name="connsiteY660" fmla="*/ 143688 h 303641"/>
                  <a:gd name="connsiteX661" fmla="*/ 257553 w 1010331"/>
                  <a:gd name="connsiteY661" fmla="*/ 143688 h 303641"/>
                  <a:gd name="connsiteX662" fmla="*/ 238576 w 1010331"/>
                  <a:gd name="connsiteY662" fmla="*/ 143688 h 303641"/>
                  <a:gd name="connsiteX663" fmla="*/ 243094 w 1010331"/>
                  <a:gd name="connsiteY663" fmla="*/ 148206 h 303641"/>
                  <a:gd name="connsiteX664" fmla="*/ 238576 w 1010331"/>
                  <a:gd name="connsiteY664" fmla="*/ 152725 h 303641"/>
                  <a:gd name="connsiteX665" fmla="*/ 234057 w 1010331"/>
                  <a:gd name="connsiteY665" fmla="*/ 148206 h 303641"/>
                  <a:gd name="connsiteX666" fmla="*/ 238576 w 1010331"/>
                  <a:gd name="connsiteY666" fmla="*/ 143688 h 303641"/>
                  <a:gd name="connsiteX667" fmla="*/ 238576 w 1010331"/>
                  <a:gd name="connsiteY667" fmla="*/ 143688 h 303641"/>
                  <a:gd name="connsiteX668" fmla="*/ 220502 w 1010331"/>
                  <a:gd name="connsiteY668" fmla="*/ 143688 h 303641"/>
                  <a:gd name="connsiteX669" fmla="*/ 225020 w 1010331"/>
                  <a:gd name="connsiteY669" fmla="*/ 148206 h 303641"/>
                  <a:gd name="connsiteX670" fmla="*/ 220502 w 1010331"/>
                  <a:gd name="connsiteY670" fmla="*/ 152725 h 303641"/>
                  <a:gd name="connsiteX671" fmla="*/ 215983 w 1010331"/>
                  <a:gd name="connsiteY671" fmla="*/ 148206 h 303641"/>
                  <a:gd name="connsiteX672" fmla="*/ 220502 w 1010331"/>
                  <a:gd name="connsiteY672" fmla="*/ 143688 h 303641"/>
                  <a:gd name="connsiteX673" fmla="*/ 220502 w 1010331"/>
                  <a:gd name="connsiteY673" fmla="*/ 143688 h 303641"/>
                  <a:gd name="connsiteX674" fmla="*/ 201524 w 1010331"/>
                  <a:gd name="connsiteY674" fmla="*/ 143688 h 303641"/>
                  <a:gd name="connsiteX675" fmla="*/ 206043 w 1010331"/>
                  <a:gd name="connsiteY675" fmla="*/ 148206 h 303641"/>
                  <a:gd name="connsiteX676" fmla="*/ 201524 w 1010331"/>
                  <a:gd name="connsiteY676" fmla="*/ 152725 h 303641"/>
                  <a:gd name="connsiteX677" fmla="*/ 197006 w 1010331"/>
                  <a:gd name="connsiteY677" fmla="*/ 148206 h 303641"/>
                  <a:gd name="connsiteX678" fmla="*/ 201524 w 1010331"/>
                  <a:gd name="connsiteY678" fmla="*/ 143688 h 303641"/>
                  <a:gd name="connsiteX679" fmla="*/ 201524 w 1010331"/>
                  <a:gd name="connsiteY679" fmla="*/ 143688 h 303641"/>
                  <a:gd name="connsiteX680" fmla="*/ 182546 w 1010331"/>
                  <a:gd name="connsiteY680" fmla="*/ 143688 h 303641"/>
                  <a:gd name="connsiteX681" fmla="*/ 187065 w 1010331"/>
                  <a:gd name="connsiteY681" fmla="*/ 148206 h 303641"/>
                  <a:gd name="connsiteX682" fmla="*/ 182546 w 1010331"/>
                  <a:gd name="connsiteY682" fmla="*/ 152725 h 303641"/>
                  <a:gd name="connsiteX683" fmla="*/ 178028 w 1010331"/>
                  <a:gd name="connsiteY683" fmla="*/ 148206 h 303641"/>
                  <a:gd name="connsiteX684" fmla="*/ 182546 w 1010331"/>
                  <a:gd name="connsiteY684" fmla="*/ 143688 h 303641"/>
                  <a:gd name="connsiteX685" fmla="*/ 182546 w 1010331"/>
                  <a:gd name="connsiteY685" fmla="*/ 143688 h 303641"/>
                  <a:gd name="connsiteX686" fmla="*/ 163569 w 1010331"/>
                  <a:gd name="connsiteY686" fmla="*/ 143688 h 303641"/>
                  <a:gd name="connsiteX687" fmla="*/ 168087 w 1010331"/>
                  <a:gd name="connsiteY687" fmla="*/ 148206 h 303641"/>
                  <a:gd name="connsiteX688" fmla="*/ 163569 w 1010331"/>
                  <a:gd name="connsiteY688" fmla="*/ 152725 h 303641"/>
                  <a:gd name="connsiteX689" fmla="*/ 159050 w 1010331"/>
                  <a:gd name="connsiteY689" fmla="*/ 148206 h 303641"/>
                  <a:gd name="connsiteX690" fmla="*/ 163569 w 1010331"/>
                  <a:gd name="connsiteY690" fmla="*/ 143688 h 303641"/>
                  <a:gd name="connsiteX691" fmla="*/ 163569 w 1010331"/>
                  <a:gd name="connsiteY691" fmla="*/ 143688 h 303641"/>
                  <a:gd name="connsiteX692" fmla="*/ 144591 w 1010331"/>
                  <a:gd name="connsiteY692" fmla="*/ 143688 h 303641"/>
                  <a:gd name="connsiteX693" fmla="*/ 149110 w 1010331"/>
                  <a:gd name="connsiteY693" fmla="*/ 148206 h 303641"/>
                  <a:gd name="connsiteX694" fmla="*/ 144591 w 1010331"/>
                  <a:gd name="connsiteY694" fmla="*/ 152725 h 303641"/>
                  <a:gd name="connsiteX695" fmla="*/ 140073 w 1010331"/>
                  <a:gd name="connsiteY695" fmla="*/ 148206 h 303641"/>
                  <a:gd name="connsiteX696" fmla="*/ 144591 w 1010331"/>
                  <a:gd name="connsiteY696" fmla="*/ 143688 h 303641"/>
                  <a:gd name="connsiteX697" fmla="*/ 144591 w 1010331"/>
                  <a:gd name="connsiteY697" fmla="*/ 143688 h 303641"/>
                  <a:gd name="connsiteX698" fmla="*/ 126517 w 1010331"/>
                  <a:gd name="connsiteY698" fmla="*/ 143688 h 303641"/>
                  <a:gd name="connsiteX699" fmla="*/ 131036 w 1010331"/>
                  <a:gd name="connsiteY699" fmla="*/ 148206 h 303641"/>
                  <a:gd name="connsiteX700" fmla="*/ 126517 w 1010331"/>
                  <a:gd name="connsiteY700" fmla="*/ 152725 h 303641"/>
                  <a:gd name="connsiteX701" fmla="*/ 121999 w 1010331"/>
                  <a:gd name="connsiteY701" fmla="*/ 148206 h 303641"/>
                  <a:gd name="connsiteX702" fmla="*/ 126517 w 1010331"/>
                  <a:gd name="connsiteY702" fmla="*/ 143688 h 303641"/>
                  <a:gd name="connsiteX703" fmla="*/ 126517 w 1010331"/>
                  <a:gd name="connsiteY703" fmla="*/ 143688 h 303641"/>
                  <a:gd name="connsiteX704" fmla="*/ 107540 w 1010331"/>
                  <a:gd name="connsiteY704" fmla="*/ 143688 h 303641"/>
                  <a:gd name="connsiteX705" fmla="*/ 112058 w 1010331"/>
                  <a:gd name="connsiteY705" fmla="*/ 148206 h 303641"/>
                  <a:gd name="connsiteX706" fmla="*/ 107540 w 1010331"/>
                  <a:gd name="connsiteY706" fmla="*/ 152725 h 303641"/>
                  <a:gd name="connsiteX707" fmla="*/ 103021 w 1010331"/>
                  <a:gd name="connsiteY707" fmla="*/ 148206 h 303641"/>
                  <a:gd name="connsiteX708" fmla="*/ 107540 w 1010331"/>
                  <a:gd name="connsiteY708" fmla="*/ 143688 h 303641"/>
                  <a:gd name="connsiteX709" fmla="*/ 107540 w 1010331"/>
                  <a:gd name="connsiteY709" fmla="*/ 143688 h 303641"/>
                  <a:gd name="connsiteX710" fmla="*/ 88562 w 1010331"/>
                  <a:gd name="connsiteY710" fmla="*/ 143688 h 303641"/>
                  <a:gd name="connsiteX711" fmla="*/ 93081 w 1010331"/>
                  <a:gd name="connsiteY711" fmla="*/ 148206 h 303641"/>
                  <a:gd name="connsiteX712" fmla="*/ 88562 w 1010331"/>
                  <a:gd name="connsiteY712" fmla="*/ 152725 h 303641"/>
                  <a:gd name="connsiteX713" fmla="*/ 84044 w 1010331"/>
                  <a:gd name="connsiteY713" fmla="*/ 148206 h 303641"/>
                  <a:gd name="connsiteX714" fmla="*/ 88562 w 1010331"/>
                  <a:gd name="connsiteY714" fmla="*/ 143688 h 303641"/>
                  <a:gd name="connsiteX715" fmla="*/ 88562 w 1010331"/>
                  <a:gd name="connsiteY715" fmla="*/ 143688 h 303641"/>
                  <a:gd name="connsiteX716" fmla="*/ 69585 w 1010331"/>
                  <a:gd name="connsiteY716" fmla="*/ 143688 h 303641"/>
                  <a:gd name="connsiteX717" fmla="*/ 74103 w 1010331"/>
                  <a:gd name="connsiteY717" fmla="*/ 148206 h 303641"/>
                  <a:gd name="connsiteX718" fmla="*/ 69585 w 1010331"/>
                  <a:gd name="connsiteY718" fmla="*/ 152725 h 303641"/>
                  <a:gd name="connsiteX719" fmla="*/ 65066 w 1010331"/>
                  <a:gd name="connsiteY719" fmla="*/ 148206 h 303641"/>
                  <a:gd name="connsiteX720" fmla="*/ 69585 w 1010331"/>
                  <a:gd name="connsiteY720" fmla="*/ 143688 h 303641"/>
                  <a:gd name="connsiteX721" fmla="*/ 69585 w 1010331"/>
                  <a:gd name="connsiteY721" fmla="*/ 143688 h 303641"/>
                  <a:gd name="connsiteX722" fmla="*/ 50607 w 1010331"/>
                  <a:gd name="connsiteY722" fmla="*/ 143688 h 303641"/>
                  <a:gd name="connsiteX723" fmla="*/ 55125 w 1010331"/>
                  <a:gd name="connsiteY723" fmla="*/ 148206 h 303641"/>
                  <a:gd name="connsiteX724" fmla="*/ 50607 w 1010331"/>
                  <a:gd name="connsiteY724" fmla="*/ 152725 h 303641"/>
                  <a:gd name="connsiteX725" fmla="*/ 46088 w 1010331"/>
                  <a:gd name="connsiteY725" fmla="*/ 148206 h 303641"/>
                  <a:gd name="connsiteX726" fmla="*/ 50607 w 1010331"/>
                  <a:gd name="connsiteY726" fmla="*/ 143688 h 303641"/>
                  <a:gd name="connsiteX727" fmla="*/ 50607 w 1010331"/>
                  <a:gd name="connsiteY727" fmla="*/ 143688 h 303641"/>
                  <a:gd name="connsiteX728" fmla="*/ 32533 w 1010331"/>
                  <a:gd name="connsiteY728" fmla="*/ 143688 h 303641"/>
                  <a:gd name="connsiteX729" fmla="*/ 37052 w 1010331"/>
                  <a:gd name="connsiteY729" fmla="*/ 148206 h 303641"/>
                  <a:gd name="connsiteX730" fmla="*/ 32533 w 1010331"/>
                  <a:gd name="connsiteY730" fmla="*/ 152725 h 303641"/>
                  <a:gd name="connsiteX731" fmla="*/ 28015 w 1010331"/>
                  <a:gd name="connsiteY731" fmla="*/ 148206 h 303641"/>
                  <a:gd name="connsiteX732" fmla="*/ 32533 w 1010331"/>
                  <a:gd name="connsiteY732" fmla="*/ 143688 h 303641"/>
                  <a:gd name="connsiteX733" fmla="*/ 32533 w 1010331"/>
                  <a:gd name="connsiteY733" fmla="*/ 143688 h 303641"/>
                  <a:gd name="connsiteX734" fmla="*/ 267494 w 1010331"/>
                  <a:gd name="connsiteY734" fmla="*/ 132843 h 303641"/>
                  <a:gd name="connsiteX735" fmla="*/ 272012 w 1010331"/>
                  <a:gd name="connsiteY735" fmla="*/ 137362 h 303641"/>
                  <a:gd name="connsiteX736" fmla="*/ 267494 w 1010331"/>
                  <a:gd name="connsiteY736" fmla="*/ 141880 h 303641"/>
                  <a:gd name="connsiteX737" fmla="*/ 262975 w 1010331"/>
                  <a:gd name="connsiteY737" fmla="*/ 137362 h 303641"/>
                  <a:gd name="connsiteX738" fmla="*/ 267494 w 1010331"/>
                  <a:gd name="connsiteY738" fmla="*/ 132843 h 303641"/>
                  <a:gd name="connsiteX739" fmla="*/ 267494 w 1010331"/>
                  <a:gd name="connsiteY739" fmla="*/ 132843 h 303641"/>
                  <a:gd name="connsiteX740" fmla="*/ 248516 w 1010331"/>
                  <a:gd name="connsiteY740" fmla="*/ 132843 h 303641"/>
                  <a:gd name="connsiteX741" fmla="*/ 253035 w 1010331"/>
                  <a:gd name="connsiteY741" fmla="*/ 137362 h 303641"/>
                  <a:gd name="connsiteX742" fmla="*/ 248516 w 1010331"/>
                  <a:gd name="connsiteY742" fmla="*/ 141880 h 303641"/>
                  <a:gd name="connsiteX743" fmla="*/ 243998 w 1010331"/>
                  <a:gd name="connsiteY743" fmla="*/ 137362 h 303641"/>
                  <a:gd name="connsiteX744" fmla="*/ 248516 w 1010331"/>
                  <a:gd name="connsiteY744" fmla="*/ 132843 h 303641"/>
                  <a:gd name="connsiteX745" fmla="*/ 248516 w 1010331"/>
                  <a:gd name="connsiteY745" fmla="*/ 132843 h 303641"/>
                  <a:gd name="connsiteX746" fmla="*/ 229539 w 1010331"/>
                  <a:gd name="connsiteY746" fmla="*/ 132843 h 303641"/>
                  <a:gd name="connsiteX747" fmla="*/ 234057 w 1010331"/>
                  <a:gd name="connsiteY747" fmla="*/ 137362 h 303641"/>
                  <a:gd name="connsiteX748" fmla="*/ 229539 w 1010331"/>
                  <a:gd name="connsiteY748" fmla="*/ 141880 h 303641"/>
                  <a:gd name="connsiteX749" fmla="*/ 225020 w 1010331"/>
                  <a:gd name="connsiteY749" fmla="*/ 137362 h 303641"/>
                  <a:gd name="connsiteX750" fmla="*/ 229539 w 1010331"/>
                  <a:gd name="connsiteY750" fmla="*/ 132843 h 303641"/>
                  <a:gd name="connsiteX751" fmla="*/ 229539 w 1010331"/>
                  <a:gd name="connsiteY751" fmla="*/ 132843 h 303641"/>
                  <a:gd name="connsiteX752" fmla="*/ 210561 w 1010331"/>
                  <a:gd name="connsiteY752" fmla="*/ 132843 h 303641"/>
                  <a:gd name="connsiteX753" fmla="*/ 215080 w 1010331"/>
                  <a:gd name="connsiteY753" fmla="*/ 137362 h 303641"/>
                  <a:gd name="connsiteX754" fmla="*/ 210561 w 1010331"/>
                  <a:gd name="connsiteY754" fmla="*/ 141880 h 303641"/>
                  <a:gd name="connsiteX755" fmla="*/ 206043 w 1010331"/>
                  <a:gd name="connsiteY755" fmla="*/ 137362 h 303641"/>
                  <a:gd name="connsiteX756" fmla="*/ 210561 w 1010331"/>
                  <a:gd name="connsiteY756" fmla="*/ 132843 h 303641"/>
                  <a:gd name="connsiteX757" fmla="*/ 210561 w 1010331"/>
                  <a:gd name="connsiteY757" fmla="*/ 132843 h 303641"/>
                  <a:gd name="connsiteX758" fmla="*/ 191583 w 1010331"/>
                  <a:gd name="connsiteY758" fmla="*/ 132843 h 303641"/>
                  <a:gd name="connsiteX759" fmla="*/ 196102 w 1010331"/>
                  <a:gd name="connsiteY759" fmla="*/ 137362 h 303641"/>
                  <a:gd name="connsiteX760" fmla="*/ 191583 w 1010331"/>
                  <a:gd name="connsiteY760" fmla="*/ 141880 h 303641"/>
                  <a:gd name="connsiteX761" fmla="*/ 187065 w 1010331"/>
                  <a:gd name="connsiteY761" fmla="*/ 137362 h 303641"/>
                  <a:gd name="connsiteX762" fmla="*/ 191583 w 1010331"/>
                  <a:gd name="connsiteY762" fmla="*/ 132843 h 303641"/>
                  <a:gd name="connsiteX763" fmla="*/ 191583 w 1010331"/>
                  <a:gd name="connsiteY763" fmla="*/ 132843 h 303641"/>
                  <a:gd name="connsiteX764" fmla="*/ 173509 w 1010331"/>
                  <a:gd name="connsiteY764" fmla="*/ 132843 h 303641"/>
                  <a:gd name="connsiteX765" fmla="*/ 178028 w 1010331"/>
                  <a:gd name="connsiteY765" fmla="*/ 137362 h 303641"/>
                  <a:gd name="connsiteX766" fmla="*/ 173509 w 1010331"/>
                  <a:gd name="connsiteY766" fmla="*/ 141880 h 303641"/>
                  <a:gd name="connsiteX767" fmla="*/ 168991 w 1010331"/>
                  <a:gd name="connsiteY767" fmla="*/ 137362 h 303641"/>
                  <a:gd name="connsiteX768" fmla="*/ 173509 w 1010331"/>
                  <a:gd name="connsiteY768" fmla="*/ 132843 h 303641"/>
                  <a:gd name="connsiteX769" fmla="*/ 173509 w 1010331"/>
                  <a:gd name="connsiteY769" fmla="*/ 132843 h 303641"/>
                  <a:gd name="connsiteX770" fmla="*/ 154532 w 1010331"/>
                  <a:gd name="connsiteY770" fmla="*/ 132843 h 303641"/>
                  <a:gd name="connsiteX771" fmla="*/ 159050 w 1010331"/>
                  <a:gd name="connsiteY771" fmla="*/ 137362 h 303641"/>
                  <a:gd name="connsiteX772" fmla="*/ 154532 w 1010331"/>
                  <a:gd name="connsiteY772" fmla="*/ 141880 h 303641"/>
                  <a:gd name="connsiteX773" fmla="*/ 150013 w 1010331"/>
                  <a:gd name="connsiteY773" fmla="*/ 137362 h 303641"/>
                  <a:gd name="connsiteX774" fmla="*/ 154532 w 1010331"/>
                  <a:gd name="connsiteY774" fmla="*/ 132843 h 303641"/>
                  <a:gd name="connsiteX775" fmla="*/ 154532 w 1010331"/>
                  <a:gd name="connsiteY775" fmla="*/ 132843 h 303641"/>
                  <a:gd name="connsiteX776" fmla="*/ 135554 w 1010331"/>
                  <a:gd name="connsiteY776" fmla="*/ 132843 h 303641"/>
                  <a:gd name="connsiteX777" fmla="*/ 140073 w 1010331"/>
                  <a:gd name="connsiteY777" fmla="*/ 137362 h 303641"/>
                  <a:gd name="connsiteX778" fmla="*/ 135554 w 1010331"/>
                  <a:gd name="connsiteY778" fmla="*/ 141880 h 303641"/>
                  <a:gd name="connsiteX779" fmla="*/ 131036 w 1010331"/>
                  <a:gd name="connsiteY779" fmla="*/ 137362 h 303641"/>
                  <a:gd name="connsiteX780" fmla="*/ 135554 w 1010331"/>
                  <a:gd name="connsiteY780" fmla="*/ 132843 h 303641"/>
                  <a:gd name="connsiteX781" fmla="*/ 135554 w 1010331"/>
                  <a:gd name="connsiteY781" fmla="*/ 132843 h 303641"/>
                  <a:gd name="connsiteX782" fmla="*/ 116577 w 1010331"/>
                  <a:gd name="connsiteY782" fmla="*/ 132843 h 303641"/>
                  <a:gd name="connsiteX783" fmla="*/ 121095 w 1010331"/>
                  <a:gd name="connsiteY783" fmla="*/ 137362 h 303641"/>
                  <a:gd name="connsiteX784" fmla="*/ 116577 w 1010331"/>
                  <a:gd name="connsiteY784" fmla="*/ 141880 h 303641"/>
                  <a:gd name="connsiteX785" fmla="*/ 112058 w 1010331"/>
                  <a:gd name="connsiteY785" fmla="*/ 137362 h 303641"/>
                  <a:gd name="connsiteX786" fmla="*/ 116577 w 1010331"/>
                  <a:gd name="connsiteY786" fmla="*/ 132843 h 303641"/>
                  <a:gd name="connsiteX787" fmla="*/ 116577 w 1010331"/>
                  <a:gd name="connsiteY787" fmla="*/ 132843 h 303641"/>
                  <a:gd name="connsiteX788" fmla="*/ 97599 w 1010331"/>
                  <a:gd name="connsiteY788" fmla="*/ 132843 h 303641"/>
                  <a:gd name="connsiteX789" fmla="*/ 102118 w 1010331"/>
                  <a:gd name="connsiteY789" fmla="*/ 137362 h 303641"/>
                  <a:gd name="connsiteX790" fmla="*/ 97599 w 1010331"/>
                  <a:gd name="connsiteY790" fmla="*/ 141880 h 303641"/>
                  <a:gd name="connsiteX791" fmla="*/ 93081 w 1010331"/>
                  <a:gd name="connsiteY791" fmla="*/ 137362 h 303641"/>
                  <a:gd name="connsiteX792" fmla="*/ 97599 w 1010331"/>
                  <a:gd name="connsiteY792" fmla="*/ 132843 h 303641"/>
                  <a:gd name="connsiteX793" fmla="*/ 97599 w 1010331"/>
                  <a:gd name="connsiteY793" fmla="*/ 132843 h 303641"/>
                  <a:gd name="connsiteX794" fmla="*/ 79525 w 1010331"/>
                  <a:gd name="connsiteY794" fmla="*/ 132843 h 303641"/>
                  <a:gd name="connsiteX795" fmla="*/ 84044 w 1010331"/>
                  <a:gd name="connsiteY795" fmla="*/ 137362 h 303641"/>
                  <a:gd name="connsiteX796" fmla="*/ 79525 w 1010331"/>
                  <a:gd name="connsiteY796" fmla="*/ 141880 h 303641"/>
                  <a:gd name="connsiteX797" fmla="*/ 75007 w 1010331"/>
                  <a:gd name="connsiteY797" fmla="*/ 137362 h 303641"/>
                  <a:gd name="connsiteX798" fmla="*/ 79525 w 1010331"/>
                  <a:gd name="connsiteY798" fmla="*/ 132843 h 303641"/>
                  <a:gd name="connsiteX799" fmla="*/ 79525 w 1010331"/>
                  <a:gd name="connsiteY799" fmla="*/ 132843 h 303641"/>
                  <a:gd name="connsiteX800" fmla="*/ 60548 w 1010331"/>
                  <a:gd name="connsiteY800" fmla="*/ 132843 h 303641"/>
                  <a:gd name="connsiteX801" fmla="*/ 65066 w 1010331"/>
                  <a:gd name="connsiteY801" fmla="*/ 137362 h 303641"/>
                  <a:gd name="connsiteX802" fmla="*/ 60548 w 1010331"/>
                  <a:gd name="connsiteY802" fmla="*/ 141880 h 303641"/>
                  <a:gd name="connsiteX803" fmla="*/ 56029 w 1010331"/>
                  <a:gd name="connsiteY803" fmla="*/ 137362 h 303641"/>
                  <a:gd name="connsiteX804" fmla="*/ 60548 w 1010331"/>
                  <a:gd name="connsiteY804" fmla="*/ 132843 h 303641"/>
                  <a:gd name="connsiteX805" fmla="*/ 60548 w 1010331"/>
                  <a:gd name="connsiteY805" fmla="*/ 132843 h 303641"/>
                  <a:gd name="connsiteX806" fmla="*/ 41570 w 1010331"/>
                  <a:gd name="connsiteY806" fmla="*/ 132843 h 303641"/>
                  <a:gd name="connsiteX807" fmla="*/ 46088 w 1010331"/>
                  <a:gd name="connsiteY807" fmla="*/ 137362 h 303641"/>
                  <a:gd name="connsiteX808" fmla="*/ 41570 w 1010331"/>
                  <a:gd name="connsiteY808" fmla="*/ 141880 h 303641"/>
                  <a:gd name="connsiteX809" fmla="*/ 37052 w 1010331"/>
                  <a:gd name="connsiteY809" fmla="*/ 137362 h 303641"/>
                  <a:gd name="connsiteX810" fmla="*/ 41570 w 1010331"/>
                  <a:gd name="connsiteY810" fmla="*/ 132843 h 303641"/>
                  <a:gd name="connsiteX811" fmla="*/ 41570 w 1010331"/>
                  <a:gd name="connsiteY811" fmla="*/ 132843 h 303641"/>
                  <a:gd name="connsiteX812" fmla="*/ 276531 w 1010331"/>
                  <a:gd name="connsiteY812" fmla="*/ 122903 h 303641"/>
                  <a:gd name="connsiteX813" fmla="*/ 281049 w 1010331"/>
                  <a:gd name="connsiteY813" fmla="*/ 127421 h 303641"/>
                  <a:gd name="connsiteX814" fmla="*/ 276531 w 1010331"/>
                  <a:gd name="connsiteY814" fmla="*/ 131940 h 303641"/>
                  <a:gd name="connsiteX815" fmla="*/ 272012 w 1010331"/>
                  <a:gd name="connsiteY815" fmla="*/ 127421 h 303641"/>
                  <a:gd name="connsiteX816" fmla="*/ 276531 w 1010331"/>
                  <a:gd name="connsiteY816" fmla="*/ 122903 h 303641"/>
                  <a:gd name="connsiteX817" fmla="*/ 276531 w 1010331"/>
                  <a:gd name="connsiteY817" fmla="*/ 122903 h 303641"/>
                  <a:gd name="connsiteX818" fmla="*/ 257553 w 1010331"/>
                  <a:gd name="connsiteY818" fmla="*/ 122903 h 303641"/>
                  <a:gd name="connsiteX819" fmla="*/ 262072 w 1010331"/>
                  <a:gd name="connsiteY819" fmla="*/ 127421 h 303641"/>
                  <a:gd name="connsiteX820" fmla="*/ 257553 w 1010331"/>
                  <a:gd name="connsiteY820" fmla="*/ 131940 h 303641"/>
                  <a:gd name="connsiteX821" fmla="*/ 253035 w 1010331"/>
                  <a:gd name="connsiteY821" fmla="*/ 127421 h 303641"/>
                  <a:gd name="connsiteX822" fmla="*/ 257553 w 1010331"/>
                  <a:gd name="connsiteY822" fmla="*/ 122903 h 303641"/>
                  <a:gd name="connsiteX823" fmla="*/ 257553 w 1010331"/>
                  <a:gd name="connsiteY823" fmla="*/ 122903 h 303641"/>
                  <a:gd name="connsiteX824" fmla="*/ 238576 w 1010331"/>
                  <a:gd name="connsiteY824" fmla="*/ 122903 h 303641"/>
                  <a:gd name="connsiteX825" fmla="*/ 243094 w 1010331"/>
                  <a:gd name="connsiteY825" fmla="*/ 127421 h 303641"/>
                  <a:gd name="connsiteX826" fmla="*/ 238576 w 1010331"/>
                  <a:gd name="connsiteY826" fmla="*/ 131940 h 303641"/>
                  <a:gd name="connsiteX827" fmla="*/ 234057 w 1010331"/>
                  <a:gd name="connsiteY827" fmla="*/ 127421 h 303641"/>
                  <a:gd name="connsiteX828" fmla="*/ 238576 w 1010331"/>
                  <a:gd name="connsiteY828" fmla="*/ 122903 h 303641"/>
                  <a:gd name="connsiteX829" fmla="*/ 238576 w 1010331"/>
                  <a:gd name="connsiteY829" fmla="*/ 122903 h 303641"/>
                  <a:gd name="connsiteX830" fmla="*/ 220502 w 1010331"/>
                  <a:gd name="connsiteY830" fmla="*/ 122903 h 303641"/>
                  <a:gd name="connsiteX831" fmla="*/ 225020 w 1010331"/>
                  <a:gd name="connsiteY831" fmla="*/ 127421 h 303641"/>
                  <a:gd name="connsiteX832" fmla="*/ 220502 w 1010331"/>
                  <a:gd name="connsiteY832" fmla="*/ 131940 h 303641"/>
                  <a:gd name="connsiteX833" fmla="*/ 215983 w 1010331"/>
                  <a:gd name="connsiteY833" fmla="*/ 127421 h 303641"/>
                  <a:gd name="connsiteX834" fmla="*/ 220502 w 1010331"/>
                  <a:gd name="connsiteY834" fmla="*/ 122903 h 303641"/>
                  <a:gd name="connsiteX835" fmla="*/ 220502 w 1010331"/>
                  <a:gd name="connsiteY835" fmla="*/ 122903 h 303641"/>
                  <a:gd name="connsiteX836" fmla="*/ 201524 w 1010331"/>
                  <a:gd name="connsiteY836" fmla="*/ 122903 h 303641"/>
                  <a:gd name="connsiteX837" fmla="*/ 206043 w 1010331"/>
                  <a:gd name="connsiteY837" fmla="*/ 127421 h 303641"/>
                  <a:gd name="connsiteX838" fmla="*/ 201524 w 1010331"/>
                  <a:gd name="connsiteY838" fmla="*/ 131940 h 303641"/>
                  <a:gd name="connsiteX839" fmla="*/ 197006 w 1010331"/>
                  <a:gd name="connsiteY839" fmla="*/ 127421 h 303641"/>
                  <a:gd name="connsiteX840" fmla="*/ 201524 w 1010331"/>
                  <a:gd name="connsiteY840" fmla="*/ 122903 h 303641"/>
                  <a:gd name="connsiteX841" fmla="*/ 201524 w 1010331"/>
                  <a:gd name="connsiteY841" fmla="*/ 122903 h 303641"/>
                  <a:gd name="connsiteX842" fmla="*/ 182546 w 1010331"/>
                  <a:gd name="connsiteY842" fmla="*/ 122903 h 303641"/>
                  <a:gd name="connsiteX843" fmla="*/ 187065 w 1010331"/>
                  <a:gd name="connsiteY843" fmla="*/ 127421 h 303641"/>
                  <a:gd name="connsiteX844" fmla="*/ 182546 w 1010331"/>
                  <a:gd name="connsiteY844" fmla="*/ 131940 h 303641"/>
                  <a:gd name="connsiteX845" fmla="*/ 178028 w 1010331"/>
                  <a:gd name="connsiteY845" fmla="*/ 127421 h 303641"/>
                  <a:gd name="connsiteX846" fmla="*/ 182546 w 1010331"/>
                  <a:gd name="connsiteY846" fmla="*/ 122903 h 303641"/>
                  <a:gd name="connsiteX847" fmla="*/ 182546 w 1010331"/>
                  <a:gd name="connsiteY847" fmla="*/ 122903 h 303641"/>
                  <a:gd name="connsiteX848" fmla="*/ 163569 w 1010331"/>
                  <a:gd name="connsiteY848" fmla="*/ 122903 h 303641"/>
                  <a:gd name="connsiteX849" fmla="*/ 168087 w 1010331"/>
                  <a:gd name="connsiteY849" fmla="*/ 127421 h 303641"/>
                  <a:gd name="connsiteX850" fmla="*/ 163569 w 1010331"/>
                  <a:gd name="connsiteY850" fmla="*/ 131940 h 303641"/>
                  <a:gd name="connsiteX851" fmla="*/ 159050 w 1010331"/>
                  <a:gd name="connsiteY851" fmla="*/ 127421 h 303641"/>
                  <a:gd name="connsiteX852" fmla="*/ 163569 w 1010331"/>
                  <a:gd name="connsiteY852" fmla="*/ 122903 h 303641"/>
                  <a:gd name="connsiteX853" fmla="*/ 163569 w 1010331"/>
                  <a:gd name="connsiteY853" fmla="*/ 122903 h 303641"/>
                  <a:gd name="connsiteX854" fmla="*/ 144591 w 1010331"/>
                  <a:gd name="connsiteY854" fmla="*/ 122903 h 303641"/>
                  <a:gd name="connsiteX855" fmla="*/ 149110 w 1010331"/>
                  <a:gd name="connsiteY855" fmla="*/ 127421 h 303641"/>
                  <a:gd name="connsiteX856" fmla="*/ 144591 w 1010331"/>
                  <a:gd name="connsiteY856" fmla="*/ 131940 h 303641"/>
                  <a:gd name="connsiteX857" fmla="*/ 140073 w 1010331"/>
                  <a:gd name="connsiteY857" fmla="*/ 127421 h 303641"/>
                  <a:gd name="connsiteX858" fmla="*/ 144591 w 1010331"/>
                  <a:gd name="connsiteY858" fmla="*/ 122903 h 303641"/>
                  <a:gd name="connsiteX859" fmla="*/ 144591 w 1010331"/>
                  <a:gd name="connsiteY859" fmla="*/ 122903 h 303641"/>
                  <a:gd name="connsiteX860" fmla="*/ 126517 w 1010331"/>
                  <a:gd name="connsiteY860" fmla="*/ 122903 h 303641"/>
                  <a:gd name="connsiteX861" fmla="*/ 131036 w 1010331"/>
                  <a:gd name="connsiteY861" fmla="*/ 127421 h 303641"/>
                  <a:gd name="connsiteX862" fmla="*/ 126517 w 1010331"/>
                  <a:gd name="connsiteY862" fmla="*/ 131940 h 303641"/>
                  <a:gd name="connsiteX863" fmla="*/ 121999 w 1010331"/>
                  <a:gd name="connsiteY863" fmla="*/ 127421 h 303641"/>
                  <a:gd name="connsiteX864" fmla="*/ 126517 w 1010331"/>
                  <a:gd name="connsiteY864" fmla="*/ 122903 h 303641"/>
                  <a:gd name="connsiteX865" fmla="*/ 126517 w 1010331"/>
                  <a:gd name="connsiteY865" fmla="*/ 122903 h 303641"/>
                  <a:gd name="connsiteX866" fmla="*/ 107540 w 1010331"/>
                  <a:gd name="connsiteY866" fmla="*/ 122903 h 303641"/>
                  <a:gd name="connsiteX867" fmla="*/ 112058 w 1010331"/>
                  <a:gd name="connsiteY867" fmla="*/ 127421 h 303641"/>
                  <a:gd name="connsiteX868" fmla="*/ 107540 w 1010331"/>
                  <a:gd name="connsiteY868" fmla="*/ 131940 h 303641"/>
                  <a:gd name="connsiteX869" fmla="*/ 103021 w 1010331"/>
                  <a:gd name="connsiteY869" fmla="*/ 127421 h 303641"/>
                  <a:gd name="connsiteX870" fmla="*/ 107540 w 1010331"/>
                  <a:gd name="connsiteY870" fmla="*/ 122903 h 303641"/>
                  <a:gd name="connsiteX871" fmla="*/ 107540 w 1010331"/>
                  <a:gd name="connsiteY871" fmla="*/ 122903 h 303641"/>
                  <a:gd name="connsiteX872" fmla="*/ 88562 w 1010331"/>
                  <a:gd name="connsiteY872" fmla="*/ 122903 h 303641"/>
                  <a:gd name="connsiteX873" fmla="*/ 93081 w 1010331"/>
                  <a:gd name="connsiteY873" fmla="*/ 127421 h 303641"/>
                  <a:gd name="connsiteX874" fmla="*/ 88562 w 1010331"/>
                  <a:gd name="connsiteY874" fmla="*/ 131940 h 303641"/>
                  <a:gd name="connsiteX875" fmla="*/ 84044 w 1010331"/>
                  <a:gd name="connsiteY875" fmla="*/ 127421 h 303641"/>
                  <a:gd name="connsiteX876" fmla="*/ 88562 w 1010331"/>
                  <a:gd name="connsiteY876" fmla="*/ 122903 h 303641"/>
                  <a:gd name="connsiteX877" fmla="*/ 88562 w 1010331"/>
                  <a:gd name="connsiteY877" fmla="*/ 122903 h 303641"/>
                  <a:gd name="connsiteX878" fmla="*/ 69585 w 1010331"/>
                  <a:gd name="connsiteY878" fmla="*/ 122903 h 303641"/>
                  <a:gd name="connsiteX879" fmla="*/ 74103 w 1010331"/>
                  <a:gd name="connsiteY879" fmla="*/ 127421 h 303641"/>
                  <a:gd name="connsiteX880" fmla="*/ 69585 w 1010331"/>
                  <a:gd name="connsiteY880" fmla="*/ 131940 h 303641"/>
                  <a:gd name="connsiteX881" fmla="*/ 65066 w 1010331"/>
                  <a:gd name="connsiteY881" fmla="*/ 127421 h 303641"/>
                  <a:gd name="connsiteX882" fmla="*/ 69585 w 1010331"/>
                  <a:gd name="connsiteY882" fmla="*/ 122903 h 303641"/>
                  <a:gd name="connsiteX883" fmla="*/ 69585 w 1010331"/>
                  <a:gd name="connsiteY883" fmla="*/ 122903 h 303641"/>
                  <a:gd name="connsiteX884" fmla="*/ 50607 w 1010331"/>
                  <a:gd name="connsiteY884" fmla="*/ 122903 h 303641"/>
                  <a:gd name="connsiteX885" fmla="*/ 55125 w 1010331"/>
                  <a:gd name="connsiteY885" fmla="*/ 127421 h 303641"/>
                  <a:gd name="connsiteX886" fmla="*/ 50607 w 1010331"/>
                  <a:gd name="connsiteY886" fmla="*/ 131940 h 303641"/>
                  <a:gd name="connsiteX887" fmla="*/ 46088 w 1010331"/>
                  <a:gd name="connsiteY887" fmla="*/ 127421 h 303641"/>
                  <a:gd name="connsiteX888" fmla="*/ 50607 w 1010331"/>
                  <a:gd name="connsiteY888" fmla="*/ 122903 h 303641"/>
                  <a:gd name="connsiteX889" fmla="*/ 50607 w 1010331"/>
                  <a:gd name="connsiteY889" fmla="*/ 122903 h 303641"/>
                  <a:gd name="connsiteX890" fmla="*/ 267494 w 1010331"/>
                  <a:gd name="connsiteY890" fmla="*/ 112058 h 303641"/>
                  <a:gd name="connsiteX891" fmla="*/ 272012 w 1010331"/>
                  <a:gd name="connsiteY891" fmla="*/ 116577 h 303641"/>
                  <a:gd name="connsiteX892" fmla="*/ 267494 w 1010331"/>
                  <a:gd name="connsiteY892" fmla="*/ 121095 h 303641"/>
                  <a:gd name="connsiteX893" fmla="*/ 262975 w 1010331"/>
                  <a:gd name="connsiteY893" fmla="*/ 116577 h 303641"/>
                  <a:gd name="connsiteX894" fmla="*/ 267494 w 1010331"/>
                  <a:gd name="connsiteY894" fmla="*/ 112058 h 303641"/>
                  <a:gd name="connsiteX895" fmla="*/ 267494 w 1010331"/>
                  <a:gd name="connsiteY895" fmla="*/ 112058 h 303641"/>
                  <a:gd name="connsiteX896" fmla="*/ 248516 w 1010331"/>
                  <a:gd name="connsiteY896" fmla="*/ 112058 h 303641"/>
                  <a:gd name="connsiteX897" fmla="*/ 253035 w 1010331"/>
                  <a:gd name="connsiteY897" fmla="*/ 116577 h 303641"/>
                  <a:gd name="connsiteX898" fmla="*/ 248516 w 1010331"/>
                  <a:gd name="connsiteY898" fmla="*/ 121095 h 303641"/>
                  <a:gd name="connsiteX899" fmla="*/ 243998 w 1010331"/>
                  <a:gd name="connsiteY899" fmla="*/ 116577 h 303641"/>
                  <a:gd name="connsiteX900" fmla="*/ 248516 w 1010331"/>
                  <a:gd name="connsiteY900" fmla="*/ 112058 h 303641"/>
                  <a:gd name="connsiteX901" fmla="*/ 248516 w 1010331"/>
                  <a:gd name="connsiteY901" fmla="*/ 112058 h 303641"/>
                  <a:gd name="connsiteX902" fmla="*/ 229539 w 1010331"/>
                  <a:gd name="connsiteY902" fmla="*/ 112058 h 303641"/>
                  <a:gd name="connsiteX903" fmla="*/ 234057 w 1010331"/>
                  <a:gd name="connsiteY903" fmla="*/ 116577 h 303641"/>
                  <a:gd name="connsiteX904" fmla="*/ 229539 w 1010331"/>
                  <a:gd name="connsiteY904" fmla="*/ 121095 h 303641"/>
                  <a:gd name="connsiteX905" fmla="*/ 225020 w 1010331"/>
                  <a:gd name="connsiteY905" fmla="*/ 116577 h 303641"/>
                  <a:gd name="connsiteX906" fmla="*/ 229539 w 1010331"/>
                  <a:gd name="connsiteY906" fmla="*/ 112058 h 303641"/>
                  <a:gd name="connsiteX907" fmla="*/ 229539 w 1010331"/>
                  <a:gd name="connsiteY907" fmla="*/ 112058 h 303641"/>
                  <a:gd name="connsiteX908" fmla="*/ 210561 w 1010331"/>
                  <a:gd name="connsiteY908" fmla="*/ 112058 h 303641"/>
                  <a:gd name="connsiteX909" fmla="*/ 215080 w 1010331"/>
                  <a:gd name="connsiteY909" fmla="*/ 116577 h 303641"/>
                  <a:gd name="connsiteX910" fmla="*/ 210561 w 1010331"/>
                  <a:gd name="connsiteY910" fmla="*/ 121095 h 303641"/>
                  <a:gd name="connsiteX911" fmla="*/ 206043 w 1010331"/>
                  <a:gd name="connsiteY911" fmla="*/ 116577 h 303641"/>
                  <a:gd name="connsiteX912" fmla="*/ 210561 w 1010331"/>
                  <a:gd name="connsiteY912" fmla="*/ 112058 h 303641"/>
                  <a:gd name="connsiteX913" fmla="*/ 210561 w 1010331"/>
                  <a:gd name="connsiteY913" fmla="*/ 112058 h 303641"/>
                  <a:gd name="connsiteX914" fmla="*/ 191583 w 1010331"/>
                  <a:gd name="connsiteY914" fmla="*/ 112058 h 303641"/>
                  <a:gd name="connsiteX915" fmla="*/ 196102 w 1010331"/>
                  <a:gd name="connsiteY915" fmla="*/ 116577 h 303641"/>
                  <a:gd name="connsiteX916" fmla="*/ 191583 w 1010331"/>
                  <a:gd name="connsiteY916" fmla="*/ 121095 h 303641"/>
                  <a:gd name="connsiteX917" fmla="*/ 187065 w 1010331"/>
                  <a:gd name="connsiteY917" fmla="*/ 116577 h 303641"/>
                  <a:gd name="connsiteX918" fmla="*/ 191583 w 1010331"/>
                  <a:gd name="connsiteY918" fmla="*/ 112058 h 303641"/>
                  <a:gd name="connsiteX919" fmla="*/ 191583 w 1010331"/>
                  <a:gd name="connsiteY919" fmla="*/ 112058 h 303641"/>
                  <a:gd name="connsiteX920" fmla="*/ 173509 w 1010331"/>
                  <a:gd name="connsiteY920" fmla="*/ 112058 h 303641"/>
                  <a:gd name="connsiteX921" fmla="*/ 178028 w 1010331"/>
                  <a:gd name="connsiteY921" fmla="*/ 116577 h 303641"/>
                  <a:gd name="connsiteX922" fmla="*/ 173509 w 1010331"/>
                  <a:gd name="connsiteY922" fmla="*/ 121095 h 303641"/>
                  <a:gd name="connsiteX923" fmla="*/ 168991 w 1010331"/>
                  <a:gd name="connsiteY923" fmla="*/ 116577 h 303641"/>
                  <a:gd name="connsiteX924" fmla="*/ 173509 w 1010331"/>
                  <a:gd name="connsiteY924" fmla="*/ 112058 h 303641"/>
                  <a:gd name="connsiteX925" fmla="*/ 173509 w 1010331"/>
                  <a:gd name="connsiteY925" fmla="*/ 112058 h 303641"/>
                  <a:gd name="connsiteX926" fmla="*/ 154532 w 1010331"/>
                  <a:gd name="connsiteY926" fmla="*/ 112058 h 303641"/>
                  <a:gd name="connsiteX927" fmla="*/ 159050 w 1010331"/>
                  <a:gd name="connsiteY927" fmla="*/ 116577 h 303641"/>
                  <a:gd name="connsiteX928" fmla="*/ 154532 w 1010331"/>
                  <a:gd name="connsiteY928" fmla="*/ 121095 h 303641"/>
                  <a:gd name="connsiteX929" fmla="*/ 150013 w 1010331"/>
                  <a:gd name="connsiteY929" fmla="*/ 116577 h 303641"/>
                  <a:gd name="connsiteX930" fmla="*/ 154532 w 1010331"/>
                  <a:gd name="connsiteY930" fmla="*/ 112058 h 303641"/>
                  <a:gd name="connsiteX931" fmla="*/ 154532 w 1010331"/>
                  <a:gd name="connsiteY931" fmla="*/ 112058 h 303641"/>
                  <a:gd name="connsiteX932" fmla="*/ 135554 w 1010331"/>
                  <a:gd name="connsiteY932" fmla="*/ 112058 h 303641"/>
                  <a:gd name="connsiteX933" fmla="*/ 140073 w 1010331"/>
                  <a:gd name="connsiteY933" fmla="*/ 116577 h 303641"/>
                  <a:gd name="connsiteX934" fmla="*/ 135554 w 1010331"/>
                  <a:gd name="connsiteY934" fmla="*/ 121095 h 303641"/>
                  <a:gd name="connsiteX935" fmla="*/ 131036 w 1010331"/>
                  <a:gd name="connsiteY935" fmla="*/ 116577 h 303641"/>
                  <a:gd name="connsiteX936" fmla="*/ 135554 w 1010331"/>
                  <a:gd name="connsiteY936" fmla="*/ 112058 h 303641"/>
                  <a:gd name="connsiteX937" fmla="*/ 135554 w 1010331"/>
                  <a:gd name="connsiteY937" fmla="*/ 112058 h 303641"/>
                  <a:gd name="connsiteX938" fmla="*/ 116577 w 1010331"/>
                  <a:gd name="connsiteY938" fmla="*/ 112058 h 303641"/>
                  <a:gd name="connsiteX939" fmla="*/ 121095 w 1010331"/>
                  <a:gd name="connsiteY939" fmla="*/ 116577 h 303641"/>
                  <a:gd name="connsiteX940" fmla="*/ 116577 w 1010331"/>
                  <a:gd name="connsiteY940" fmla="*/ 121095 h 303641"/>
                  <a:gd name="connsiteX941" fmla="*/ 112058 w 1010331"/>
                  <a:gd name="connsiteY941" fmla="*/ 116577 h 303641"/>
                  <a:gd name="connsiteX942" fmla="*/ 116577 w 1010331"/>
                  <a:gd name="connsiteY942" fmla="*/ 112058 h 303641"/>
                  <a:gd name="connsiteX943" fmla="*/ 116577 w 1010331"/>
                  <a:gd name="connsiteY943" fmla="*/ 112058 h 303641"/>
                  <a:gd name="connsiteX944" fmla="*/ 97599 w 1010331"/>
                  <a:gd name="connsiteY944" fmla="*/ 112058 h 303641"/>
                  <a:gd name="connsiteX945" fmla="*/ 102118 w 1010331"/>
                  <a:gd name="connsiteY945" fmla="*/ 116577 h 303641"/>
                  <a:gd name="connsiteX946" fmla="*/ 97599 w 1010331"/>
                  <a:gd name="connsiteY946" fmla="*/ 121095 h 303641"/>
                  <a:gd name="connsiteX947" fmla="*/ 93081 w 1010331"/>
                  <a:gd name="connsiteY947" fmla="*/ 116577 h 303641"/>
                  <a:gd name="connsiteX948" fmla="*/ 97599 w 1010331"/>
                  <a:gd name="connsiteY948" fmla="*/ 112058 h 303641"/>
                  <a:gd name="connsiteX949" fmla="*/ 97599 w 1010331"/>
                  <a:gd name="connsiteY949" fmla="*/ 112058 h 303641"/>
                  <a:gd name="connsiteX950" fmla="*/ 79525 w 1010331"/>
                  <a:gd name="connsiteY950" fmla="*/ 112058 h 303641"/>
                  <a:gd name="connsiteX951" fmla="*/ 84044 w 1010331"/>
                  <a:gd name="connsiteY951" fmla="*/ 116577 h 303641"/>
                  <a:gd name="connsiteX952" fmla="*/ 79525 w 1010331"/>
                  <a:gd name="connsiteY952" fmla="*/ 121095 h 303641"/>
                  <a:gd name="connsiteX953" fmla="*/ 75007 w 1010331"/>
                  <a:gd name="connsiteY953" fmla="*/ 116577 h 303641"/>
                  <a:gd name="connsiteX954" fmla="*/ 79525 w 1010331"/>
                  <a:gd name="connsiteY954" fmla="*/ 112058 h 303641"/>
                  <a:gd name="connsiteX955" fmla="*/ 79525 w 1010331"/>
                  <a:gd name="connsiteY955" fmla="*/ 112058 h 303641"/>
                  <a:gd name="connsiteX956" fmla="*/ 60548 w 1010331"/>
                  <a:gd name="connsiteY956" fmla="*/ 112058 h 303641"/>
                  <a:gd name="connsiteX957" fmla="*/ 65066 w 1010331"/>
                  <a:gd name="connsiteY957" fmla="*/ 116577 h 303641"/>
                  <a:gd name="connsiteX958" fmla="*/ 60548 w 1010331"/>
                  <a:gd name="connsiteY958" fmla="*/ 121095 h 303641"/>
                  <a:gd name="connsiteX959" fmla="*/ 56029 w 1010331"/>
                  <a:gd name="connsiteY959" fmla="*/ 116577 h 303641"/>
                  <a:gd name="connsiteX960" fmla="*/ 60548 w 1010331"/>
                  <a:gd name="connsiteY960" fmla="*/ 112058 h 303641"/>
                  <a:gd name="connsiteX961" fmla="*/ 60548 w 1010331"/>
                  <a:gd name="connsiteY961" fmla="*/ 112058 h 303641"/>
                  <a:gd name="connsiteX962" fmla="*/ 276531 w 1010331"/>
                  <a:gd name="connsiteY962" fmla="*/ 103021 h 303641"/>
                  <a:gd name="connsiteX963" fmla="*/ 281049 w 1010331"/>
                  <a:gd name="connsiteY963" fmla="*/ 107540 h 303641"/>
                  <a:gd name="connsiteX964" fmla="*/ 276531 w 1010331"/>
                  <a:gd name="connsiteY964" fmla="*/ 112058 h 303641"/>
                  <a:gd name="connsiteX965" fmla="*/ 272012 w 1010331"/>
                  <a:gd name="connsiteY965" fmla="*/ 107540 h 303641"/>
                  <a:gd name="connsiteX966" fmla="*/ 276531 w 1010331"/>
                  <a:gd name="connsiteY966" fmla="*/ 103021 h 303641"/>
                  <a:gd name="connsiteX967" fmla="*/ 276531 w 1010331"/>
                  <a:gd name="connsiteY967" fmla="*/ 103021 h 303641"/>
                  <a:gd name="connsiteX968" fmla="*/ 257553 w 1010331"/>
                  <a:gd name="connsiteY968" fmla="*/ 103021 h 303641"/>
                  <a:gd name="connsiteX969" fmla="*/ 262072 w 1010331"/>
                  <a:gd name="connsiteY969" fmla="*/ 107540 h 303641"/>
                  <a:gd name="connsiteX970" fmla="*/ 257553 w 1010331"/>
                  <a:gd name="connsiteY970" fmla="*/ 112058 h 303641"/>
                  <a:gd name="connsiteX971" fmla="*/ 253035 w 1010331"/>
                  <a:gd name="connsiteY971" fmla="*/ 107540 h 303641"/>
                  <a:gd name="connsiteX972" fmla="*/ 257553 w 1010331"/>
                  <a:gd name="connsiteY972" fmla="*/ 103021 h 303641"/>
                  <a:gd name="connsiteX973" fmla="*/ 257553 w 1010331"/>
                  <a:gd name="connsiteY973" fmla="*/ 103021 h 303641"/>
                  <a:gd name="connsiteX974" fmla="*/ 238576 w 1010331"/>
                  <a:gd name="connsiteY974" fmla="*/ 103021 h 303641"/>
                  <a:gd name="connsiteX975" fmla="*/ 243094 w 1010331"/>
                  <a:gd name="connsiteY975" fmla="*/ 107540 h 303641"/>
                  <a:gd name="connsiteX976" fmla="*/ 238576 w 1010331"/>
                  <a:gd name="connsiteY976" fmla="*/ 112058 h 303641"/>
                  <a:gd name="connsiteX977" fmla="*/ 234057 w 1010331"/>
                  <a:gd name="connsiteY977" fmla="*/ 107540 h 303641"/>
                  <a:gd name="connsiteX978" fmla="*/ 238576 w 1010331"/>
                  <a:gd name="connsiteY978" fmla="*/ 103021 h 303641"/>
                  <a:gd name="connsiteX979" fmla="*/ 238576 w 1010331"/>
                  <a:gd name="connsiteY979" fmla="*/ 103021 h 303641"/>
                  <a:gd name="connsiteX980" fmla="*/ 220502 w 1010331"/>
                  <a:gd name="connsiteY980" fmla="*/ 103021 h 303641"/>
                  <a:gd name="connsiteX981" fmla="*/ 225020 w 1010331"/>
                  <a:gd name="connsiteY981" fmla="*/ 107540 h 303641"/>
                  <a:gd name="connsiteX982" fmla="*/ 220502 w 1010331"/>
                  <a:gd name="connsiteY982" fmla="*/ 112058 h 303641"/>
                  <a:gd name="connsiteX983" fmla="*/ 215983 w 1010331"/>
                  <a:gd name="connsiteY983" fmla="*/ 107540 h 303641"/>
                  <a:gd name="connsiteX984" fmla="*/ 220502 w 1010331"/>
                  <a:gd name="connsiteY984" fmla="*/ 103021 h 303641"/>
                  <a:gd name="connsiteX985" fmla="*/ 220502 w 1010331"/>
                  <a:gd name="connsiteY985" fmla="*/ 103021 h 303641"/>
                  <a:gd name="connsiteX986" fmla="*/ 201524 w 1010331"/>
                  <a:gd name="connsiteY986" fmla="*/ 103021 h 303641"/>
                  <a:gd name="connsiteX987" fmla="*/ 206043 w 1010331"/>
                  <a:gd name="connsiteY987" fmla="*/ 107540 h 303641"/>
                  <a:gd name="connsiteX988" fmla="*/ 201524 w 1010331"/>
                  <a:gd name="connsiteY988" fmla="*/ 112058 h 303641"/>
                  <a:gd name="connsiteX989" fmla="*/ 197006 w 1010331"/>
                  <a:gd name="connsiteY989" fmla="*/ 107540 h 303641"/>
                  <a:gd name="connsiteX990" fmla="*/ 201524 w 1010331"/>
                  <a:gd name="connsiteY990" fmla="*/ 103021 h 303641"/>
                  <a:gd name="connsiteX991" fmla="*/ 201524 w 1010331"/>
                  <a:gd name="connsiteY991" fmla="*/ 103021 h 303641"/>
                  <a:gd name="connsiteX992" fmla="*/ 220502 w 1010331"/>
                  <a:gd name="connsiteY992" fmla="*/ 264783 h 303641"/>
                  <a:gd name="connsiteX993" fmla="*/ 225020 w 1010331"/>
                  <a:gd name="connsiteY993" fmla="*/ 269301 h 303641"/>
                  <a:gd name="connsiteX994" fmla="*/ 220502 w 1010331"/>
                  <a:gd name="connsiteY994" fmla="*/ 273820 h 303641"/>
                  <a:gd name="connsiteX995" fmla="*/ 215983 w 1010331"/>
                  <a:gd name="connsiteY995" fmla="*/ 269301 h 303641"/>
                  <a:gd name="connsiteX996" fmla="*/ 220502 w 1010331"/>
                  <a:gd name="connsiteY996" fmla="*/ 264783 h 303641"/>
                  <a:gd name="connsiteX997" fmla="*/ 220502 w 1010331"/>
                  <a:gd name="connsiteY997" fmla="*/ 264783 h 303641"/>
                  <a:gd name="connsiteX998" fmla="*/ 201524 w 1010331"/>
                  <a:gd name="connsiteY998" fmla="*/ 264783 h 303641"/>
                  <a:gd name="connsiteX999" fmla="*/ 206043 w 1010331"/>
                  <a:gd name="connsiteY999" fmla="*/ 269301 h 303641"/>
                  <a:gd name="connsiteX1000" fmla="*/ 201524 w 1010331"/>
                  <a:gd name="connsiteY1000" fmla="*/ 273820 h 303641"/>
                  <a:gd name="connsiteX1001" fmla="*/ 197006 w 1010331"/>
                  <a:gd name="connsiteY1001" fmla="*/ 269301 h 303641"/>
                  <a:gd name="connsiteX1002" fmla="*/ 201524 w 1010331"/>
                  <a:gd name="connsiteY1002" fmla="*/ 264783 h 303641"/>
                  <a:gd name="connsiteX1003" fmla="*/ 201524 w 1010331"/>
                  <a:gd name="connsiteY1003" fmla="*/ 264783 h 303641"/>
                  <a:gd name="connsiteX1004" fmla="*/ 182546 w 1010331"/>
                  <a:gd name="connsiteY1004" fmla="*/ 264783 h 303641"/>
                  <a:gd name="connsiteX1005" fmla="*/ 187065 w 1010331"/>
                  <a:gd name="connsiteY1005" fmla="*/ 269301 h 303641"/>
                  <a:gd name="connsiteX1006" fmla="*/ 182546 w 1010331"/>
                  <a:gd name="connsiteY1006" fmla="*/ 273820 h 303641"/>
                  <a:gd name="connsiteX1007" fmla="*/ 178028 w 1010331"/>
                  <a:gd name="connsiteY1007" fmla="*/ 269301 h 303641"/>
                  <a:gd name="connsiteX1008" fmla="*/ 182546 w 1010331"/>
                  <a:gd name="connsiteY1008" fmla="*/ 264783 h 303641"/>
                  <a:gd name="connsiteX1009" fmla="*/ 182546 w 1010331"/>
                  <a:gd name="connsiteY1009" fmla="*/ 264783 h 303641"/>
                  <a:gd name="connsiteX1010" fmla="*/ 163569 w 1010331"/>
                  <a:gd name="connsiteY1010" fmla="*/ 264783 h 303641"/>
                  <a:gd name="connsiteX1011" fmla="*/ 168087 w 1010331"/>
                  <a:gd name="connsiteY1011" fmla="*/ 269301 h 303641"/>
                  <a:gd name="connsiteX1012" fmla="*/ 163569 w 1010331"/>
                  <a:gd name="connsiteY1012" fmla="*/ 273820 h 303641"/>
                  <a:gd name="connsiteX1013" fmla="*/ 159050 w 1010331"/>
                  <a:gd name="connsiteY1013" fmla="*/ 269301 h 303641"/>
                  <a:gd name="connsiteX1014" fmla="*/ 163569 w 1010331"/>
                  <a:gd name="connsiteY1014" fmla="*/ 264783 h 303641"/>
                  <a:gd name="connsiteX1015" fmla="*/ 163569 w 1010331"/>
                  <a:gd name="connsiteY1015" fmla="*/ 264783 h 303641"/>
                  <a:gd name="connsiteX1016" fmla="*/ 144591 w 1010331"/>
                  <a:gd name="connsiteY1016" fmla="*/ 264783 h 303641"/>
                  <a:gd name="connsiteX1017" fmla="*/ 149110 w 1010331"/>
                  <a:gd name="connsiteY1017" fmla="*/ 269301 h 303641"/>
                  <a:gd name="connsiteX1018" fmla="*/ 144591 w 1010331"/>
                  <a:gd name="connsiteY1018" fmla="*/ 273820 h 303641"/>
                  <a:gd name="connsiteX1019" fmla="*/ 140073 w 1010331"/>
                  <a:gd name="connsiteY1019" fmla="*/ 269301 h 303641"/>
                  <a:gd name="connsiteX1020" fmla="*/ 144591 w 1010331"/>
                  <a:gd name="connsiteY1020" fmla="*/ 264783 h 303641"/>
                  <a:gd name="connsiteX1021" fmla="*/ 144591 w 1010331"/>
                  <a:gd name="connsiteY1021" fmla="*/ 264783 h 303641"/>
                  <a:gd name="connsiteX1022" fmla="*/ 126517 w 1010331"/>
                  <a:gd name="connsiteY1022" fmla="*/ 264783 h 303641"/>
                  <a:gd name="connsiteX1023" fmla="*/ 131036 w 1010331"/>
                  <a:gd name="connsiteY1023" fmla="*/ 269301 h 303641"/>
                  <a:gd name="connsiteX1024" fmla="*/ 126517 w 1010331"/>
                  <a:gd name="connsiteY1024" fmla="*/ 273820 h 303641"/>
                  <a:gd name="connsiteX1025" fmla="*/ 121999 w 1010331"/>
                  <a:gd name="connsiteY1025" fmla="*/ 269301 h 303641"/>
                  <a:gd name="connsiteX1026" fmla="*/ 126517 w 1010331"/>
                  <a:gd name="connsiteY1026" fmla="*/ 264783 h 303641"/>
                  <a:gd name="connsiteX1027" fmla="*/ 126517 w 1010331"/>
                  <a:gd name="connsiteY1027" fmla="*/ 264783 h 303641"/>
                  <a:gd name="connsiteX1028" fmla="*/ 107540 w 1010331"/>
                  <a:gd name="connsiteY1028" fmla="*/ 264783 h 303641"/>
                  <a:gd name="connsiteX1029" fmla="*/ 112058 w 1010331"/>
                  <a:gd name="connsiteY1029" fmla="*/ 269301 h 303641"/>
                  <a:gd name="connsiteX1030" fmla="*/ 107540 w 1010331"/>
                  <a:gd name="connsiteY1030" fmla="*/ 273820 h 303641"/>
                  <a:gd name="connsiteX1031" fmla="*/ 103021 w 1010331"/>
                  <a:gd name="connsiteY1031" fmla="*/ 269301 h 303641"/>
                  <a:gd name="connsiteX1032" fmla="*/ 107540 w 1010331"/>
                  <a:gd name="connsiteY1032" fmla="*/ 264783 h 303641"/>
                  <a:gd name="connsiteX1033" fmla="*/ 107540 w 1010331"/>
                  <a:gd name="connsiteY1033" fmla="*/ 264783 h 303641"/>
                  <a:gd name="connsiteX1034" fmla="*/ 88562 w 1010331"/>
                  <a:gd name="connsiteY1034" fmla="*/ 264783 h 303641"/>
                  <a:gd name="connsiteX1035" fmla="*/ 93081 w 1010331"/>
                  <a:gd name="connsiteY1035" fmla="*/ 269301 h 303641"/>
                  <a:gd name="connsiteX1036" fmla="*/ 88562 w 1010331"/>
                  <a:gd name="connsiteY1036" fmla="*/ 273820 h 303641"/>
                  <a:gd name="connsiteX1037" fmla="*/ 84044 w 1010331"/>
                  <a:gd name="connsiteY1037" fmla="*/ 269301 h 303641"/>
                  <a:gd name="connsiteX1038" fmla="*/ 88562 w 1010331"/>
                  <a:gd name="connsiteY1038" fmla="*/ 264783 h 303641"/>
                  <a:gd name="connsiteX1039" fmla="*/ 88562 w 1010331"/>
                  <a:gd name="connsiteY1039" fmla="*/ 264783 h 303641"/>
                  <a:gd name="connsiteX1040" fmla="*/ 69585 w 1010331"/>
                  <a:gd name="connsiteY1040" fmla="*/ 264783 h 303641"/>
                  <a:gd name="connsiteX1041" fmla="*/ 74103 w 1010331"/>
                  <a:gd name="connsiteY1041" fmla="*/ 269301 h 303641"/>
                  <a:gd name="connsiteX1042" fmla="*/ 69585 w 1010331"/>
                  <a:gd name="connsiteY1042" fmla="*/ 273820 h 303641"/>
                  <a:gd name="connsiteX1043" fmla="*/ 65066 w 1010331"/>
                  <a:gd name="connsiteY1043" fmla="*/ 269301 h 303641"/>
                  <a:gd name="connsiteX1044" fmla="*/ 69585 w 1010331"/>
                  <a:gd name="connsiteY1044" fmla="*/ 264783 h 303641"/>
                  <a:gd name="connsiteX1045" fmla="*/ 69585 w 1010331"/>
                  <a:gd name="connsiteY1045" fmla="*/ 264783 h 303641"/>
                  <a:gd name="connsiteX1046" fmla="*/ 267494 w 1010331"/>
                  <a:gd name="connsiteY1046" fmla="*/ 253938 h 303641"/>
                  <a:gd name="connsiteX1047" fmla="*/ 272012 w 1010331"/>
                  <a:gd name="connsiteY1047" fmla="*/ 258457 h 303641"/>
                  <a:gd name="connsiteX1048" fmla="*/ 267494 w 1010331"/>
                  <a:gd name="connsiteY1048" fmla="*/ 262975 h 303641"/>
                  <a:gd name="connsiteX1049" fmla="*/ 262975 w 1010331"/>
                  <a:gd name="connsiteY1049" fmla="*/ 258457 h 303641"/>
                  <a:gd name="connsiteX1050" fmla="*/ 267494 w 1010331"/>
                  <a:gd name="connsiteY1050" fmla="*/ 253938 h 303641"/>
                  <a:gd name="connsiteX1051" fmla="*/ 267494 w 1010331"/>
                  <a:gd name="connsiteY1051" fmla="*/ 253938 h 303641"/>
                  <a:gd name="connsiteX1052" fmla="*/ 248516 w 1010331"/>
                  <a:gd name="connsiteY1052" fmla="*/ 253938 h 303641"/>
                  <a:gd name="connsiteX1053" fmla="*/ 253035 w 1010331"/>
                  <a:gd name="connsiteY1053" fmla="*/ 258457 h 303641"/>
                  <a:gd name="connsiteX1054" fmla="*/ 248516 w 1010331"/>
                  <a:gd name="connsiteY1054" fmla="*/ 262975 h 303641"/>
                  <a:gd name="connsiteX1055" fmla="*/ 243998 w 1010331"/>
                  <a:gd name="connsiteY1055" fmla="*/ 258457 h 303641"/>
                  <a:gd name="connsiteX1056" fmla="*/ 248516 w 1010331"/>
                  <a:gd name="connsiteY1056" fmla="*/ 253938 h 303641"/>
                  <a:gd name="connsiteX1057" fmla="*/ 248516 w 1010331"/>
                  <a:gd name="connsiteY1057" fmla="*/ 253938 h 303641"/>
                  <a:gd name="connsiteX1058" fmla="*/ 229539 w 1010331"/>
                  <a:gd name="connsiteY1058" fmla="*/ 253938 h 303641"/>
                  <a:gd name="connsiteX1059" fmla="*/ 234057 w 1010331"/>
                  <a:gd name="connsiteY1059" fmla="*/ 258457 h 303641"/>
                  <a:gd name="connsiteX1060" fmla="*/ 229539 w 1010331"/>
                  <a:gd name="connsiteY1060" fmla="*/ 262975 h 303641"/>
                  <a:gd name="connsiteX1061" fmla="*/ 225020 w 1010331"/>
                  <a:gd name="connsiteY1061" fmla="*/ 258457 h 303641"/>
                  <a:gd name="connsiteX1062" fmla="*/ 229539 w 1010331"/>
                  <a:gd name="connsiteY1062" fmla="*/ 253938 h 303641"/>
                  <a:gd name="connsiteX1063" fmla="*/ 229539 w 1010331"/>
                  <a:gd name="connsiteY1063" fmla="*/ 253938 h 303641"/>
                  <a:gd name="connsiteX1064" fmla="*/ 210561 w 1010331"/>
                  <a:gd name="connsiteY1064" fmla="*/ 253938 h 303641"/>
                  <a:gd name="connsiteX1065" fmla="*/ 215080 w 1010331"/>
                  <a:gd name="connsiteY1065" fmla="*/ 258457 h 303641"/>
                  <a:gd name="connsiteX1066" fmla="*/ 210561 w 1010331"/>
                  <a:gd name="connsiteY1066" fmla="*/ 262975 h 303641"/>
                  <a:gd name="connsiteX1067" fmla="*/ 206043 w 1010331"/>
                  <a:gd name="connsiteY1067" fmla="*/ 258457 h 303641"/>
                  <a:gd name="connsiteX1068" fmla="*/ 210561 w 1010331"/>
                  <a:gd name="connsiteY1068" fmla="*/ 253938 h 303641"/>
                  <a:gd name="connsiteX1069" fmla="*/ 210561 w 1010331"/>
                  <a:gd name="connsiteY1069" fmla="*/ 253938 h 303641"/>
                  <a:gd name="connsiteX1070" fmla="*/ 191583 w 1010331"/>
                  <a:gd name="connsiteY1070" fmla="*/ 253938 h 303641"/>
                  <a:gd name="connsiteX1071" fmla="*/ 196102 w 1010331"/>
                  <a:gd name="connsiteY1071" fmla="*/ 258457 h 303641"/>
                  <a:gd name="connsiteX1072" fmla="*/ 191583 w 1010331"/>
                  <a:gd name="connsiteY1072" fmla="*/ 262975 h 303641"/>
                  <a:gd name="connsiteX1073" fmla="*/ 187065 w 1010331"/>
                  <a:gd name="connsiteY1073" fmla="*/ 258457 h 303641"/>
                  <a:gd name="connsiteX1074" fmla="*/ 191583 w 1010331"/>
                  <a:gd name="connsiteY1074" fmla="*/ 253938 h 303641"/>
                  <a:gd name="connsiteX1075" fmla="*/ 191583 w 1010331"/>
                  <a:gd name="connsiteY1075" fmla="*/ 253938 h 303641"/>
                  <a:gd name="connsiteX1076" fmla="*/ 173509 w 1010331"/>
                  <a:gd name="connsiteY1076" fmla="*/ 253938 h 303641"/>
                  <a:gd name="connsiteX1077" fmla="*/ 178028 w 1010331"/>
                  <a:gd name="connsiteY1077" fmla="*/ 258457 h 303641"/>
                  <a:gd name="connsiteX1078" fmla="*/ 173509 w 1010331"/>
                  <a:gd name="connsiteY1078" fmla="*/ 262975 h 303641"/>
                  <a:gd name="connsiteX1079" fmla="*/ 168991 w 1010331"/>
                  <a:gd name="connsiteY1079" fmla="*/ 258457 h 303641"/>
                  <a:gd name="connsiteX1080" fmla="*/ 173509 w 1010331"/>
                  <a:gd name="connsiteY1080" fmla="*/ 253938 h 303641"/>
                  <a:gd name="connsiteX1081" fmla="*/ 173509 w 1010331"/>
                  <a:gd name="connsiteY1081" fmla="*/ 253938 h 303641"/>
                  <a:gd name="connsiteX1082" fmla="*/ 154532 w 1010331"/>
                  <a:gd name="connsiteY1082" fmla="*/ 253938 h 303641"/>
                  <a:gd name="connsiteX1083" fmla="*/ 159050 w 1010331"/>
                  <a:gd name="connsiteY1083" fmla="*/ 258457 h 303641"/>
                  <a:gd name="connsiteX1084" fmla="*/ 154532 w 1010331"/>
                  <a:gd name="connsiteY1084" fmla="*/ 262975 h 303641"/>
                  <a:gd name="connsiteX1085" fmla="*/ 150013 w 1010331"/>
                  <a:gd name="connsiteY1085" fmla="*/ 258457 h 303641"/>
                  <a:gd name="connsiteX1086" fmla="*/ 154532 w 1010331"/>
                  <a:gd name="connsiteY1086" fmla="*/ 253938 h 303641"/>
                  <a:gd name="connsiteX1087" fmla="*/ 154532 w 1010331"/>
                  <a:gd name="connsiteY1087" fmla="*/ 253938 h 303641"/>
                  <a:gd name="connsiteX1088" fmla="*/ 135554 w 1010331"/>
                  <a:gd name="connsiteY1088" fmla="*/ 253938 h 303641"/>
                  <a:gd name="connsiteX1089" fmla="*/ 140073 w 1010331"/>
                  <a:gd name="connsiteY1089" fmla="*/ 258457 h 303641"/>
                  <a:gd name="connsiteX1090" fmla="*/ 135554 w 1010331"/>
                  <a:gd name="connsiteY1090" fmla="*/ 262975 h 303641"/>
                  <a:gd name="connsiteX1091" fmla="*/ 131036 w 1010331"/>
                  <a:gd name="connsiteY1091" fmla="*/ 258457 h 303641"/>
                  <a:gd name="connsiteX1092" fmla="*/ 135554 w 1010331"/>
                  <a:gd name="connsiteY1092" fmla="*/ 253938 h 303641"/>
                  <a:gd name="connsiteX1093" fmla="*/ 135554 w 1010331"/>
                  <a:gd name="connsiteY1093" fmla="*/ 253938 h 303641"/>
                  <a:gd name="connsiteX1094" fmla="*/ 116577 w 1010331"/>
                  <a:gd name="connsiteY1094" fmla="*/ 253938 h 303641"/>
                  <a:gd name="connsiteX1095" fmla="*/ 121095 w 1010331"/>
                  <a:gd name="connsiteY1095" fmla="*/ 258457 h 303641"/>
                  <a:gd name="connsiteX1096" fmla="*/ 116577 w 1010331"/>
                  <a:gd name="connsiteY1096" fmla="*/ 262975 h 303641"/>
                  <a:gd name="connsiteX1097" fmla="*/ 112058 w 1010331"/>
                  <a:gd name="connsiteY1097" fmla="*/ 258457 h 303641"/>
                  <a:gd name="connsiteX1098" fmla="*/ 116577 w 1010331"/>
                  <a:gd name="connsiteY1098" fmla="*/ 253938 h 303641"/>
                  <a:gd name="connsiteX1099" fmla="*/ 116577 w 1010331"/>
                  <a:gd name="connsiteY1099" fmla="*/ 253938 h 303641"/>
                  <a:gd name="connsiteX1100" fmla="*/ 97599 w 1010331"/>
                  <a:gd name="connsiteY1100" fmla="*/ 253938 h 303641"/>
                  <a:gd name="connsiteX1101" fmla="*/ 102118 w 1010331"/>
                  <a:gd name="connsiteY1101" fmla="*/ 258457 h 303641"/>
                  <a:gd name="connsiteX1102" fmla="*/ 97599 w 1010331"/>
                  <a:gd name="connsiteY1102" fmla="*/ 262975 h 303641"/>
                  <a:gd name="connsiteX1103" fmla="*/ 93081 w 1010331"/>
                  <a:gd name="connsiteY1103" fmla="*/ 258457 h 303641"/>
                  <a:gd name="connsiteX1104" fmla="*/ 97599 w 1010331"/>
                  <a:gd name="connsiteY1104" fmla="*/ 253938 h 303641"/>
                  <a:gd name="connsiteX1105" fmla="*/ 97599 w 1010331"/>
                  <a:gd name="connsiteY1105" fmla="*/ 253938 h 303641"/>
                  <a:gd name="connsiteX1106" fmla="*/ 79525 w 1010331"/>
                  <a:gd name="connsiteY1106" fmla="*/ 253938 h 303641"/>
                  <a:gd name="connsiteX1107" fmla="*/ 84044 w 1010331"/>
                  <a:gd name="connsiteY1107" fmla="*/ 258457 h 303641"/>
                  <a:gd name="connsiteX1108" fmla="*/ 79525 w 1010331"/>
                  <a:gd name="connsiteY1108" fmla="*/ 262975 h 303641"/>
                  <a:gd name="connsiteX1109" fmla="*/ 75007 w 1010331"/>
                  <a:gd name="connsiteY1109" fmla="*/ 258457 h 303641"/>
                  <a:gd name="connsiteX1110" fmla="*/ 79525 w 1010331"/>
                  <a:gd name="connsiteY1110" fmla="*/ 253938 h 303641"/>
                  <a:gd name="connsiteX1111" fmla="*/ 79525 w 1010331"/>
                  <a:gd name="connsiteY1111" fmla="*/ 253938 h 303641"/>
                  <a:gd name="connsiteX1112" fmla="*/ 60548 w 1010331"/>
                  <a:gd name="connsiteY1112" fmla="*/ 253938 h 303641"/>
                  <a:gd name="connsiteX1113" fmla="*/ 65066 w 1010331"/>
                  <a:gd name="connsiteY1113" fmla="*/ 258457 h 303641"/>
                  <a:gd name="connsiteX1114" fmla="*/ 60548 w 1010331"/>
                  <a:gd name="connsiteY1114" fmla="*/ 262975 h 303641"/>
                  <a:gd name="connsiteX1115" fmla="*/ 56029 w 1010331"/>
                  <a:gd name="connsiteY1115" fmla="*/ 258457 h 303641"/>
                  <a:gd name="connsiteX1116" fmla="*/ 60548 w 1010331"/>
                  <a:gd name="connsiteY1116" fmla="*/ 253938 h 303641"/>
                  <a:gd name="connsiteX1117" fmla="*/ 60548 w 1010331"/>
                  <a:gd name="connsiteY1117" fmla="*/ 253938 h 303641"/>
                  <a:gd name="connsiteX1118" fmla="*/ 276531 w 1010331"/>
                  <a:gd name="connsiteY1118" fmla="*/ 244901 h 303641"/>
                  <a:gd name="connsiteX1119" fmla="*/ 281049 w 1010331"/>
                  <a:gd name="connsiteY1119" fmla="*/ 249420 h 303641"/>
                  <a:gd name="connsiteX1120" fmla="*/ 276531 w 1010331"/>
                  <a:gd name="connsiteY1120" fmla="*/ 253938 h 303641"/>
                  <a:gd name="connsiteX1121" fmla="*/ 272012 w 1010331"/>
                  <a:gd name="connsiteY1121" fmla="*/ 249420 h 303641"/>
                  <a:gd name="connsiteX1122" fmla="*/ 276531 w 1010331"/>
                  <a:gd name="connsiteY1122" fmla="*/ 244901 h 303641"/>
                  <a:gd name="connsiteX1123" fmla="*/ 276531 w 1010331"/>
                  <a:gd name="connsiteY1123" fmla="*/ 244901 h 303641"/>
                  <a:gd name="connsiteX1124" fmla="*/ 257553 w 1010331"/>
                  <a:gd name="connsiteY1124" fmla="*/ 244901 h 303641"/>
                  <a:gd name="connsiteX1125" fmla="*/ 262072 w 1010331"/>
                  <a:gd name="connsiteY1125" fmla="*/ 249420 h 303641"/>
                  <a:gd name="connsiteX1126" fmla="*/ 257553 w 1010331"/>
                  <a:gd name="connsiteY1126" fmla="*/ 253938 h 303641"/>
                  <a:gd name="connsiteX1127" fmla="*/ 253035 w 1010331"/>
                  <a:gd name="connsiteY1127" fmla="*/ 249420 h 303641"/>
                  <a:gd name="connsiteX1128" fmla="*/ 257553 w 1010331"/>
                  <a:gd name="connsiteY1128" fmla="*/ 244901 h 303641"/>
                  <a:gd name="connsiteX1129" fmla="*/ 257553 w 1010331"/>
                  <a:gd name="connsiteY1129" fmla="*/ 244901 h 303641"/>
                  <a:gd name="connsiteX1130" fmla="*/ 238576 w 1010331"/>
                  <a:gd name="connsiteY1130" fmla="*/ 244901 h 303641"/>
                  <a:gd name="connsiteX1131" fmla="*/ 243094 w 1010331"/>
                  <a:gd name="connsiteY1131" fmla="*/ 249420 h 303641"/>
                  <a:gd name="connsiteX1132" fmla="*/ 238576 w 1010331"/>
                  <a:gd name="connsiteY1132" fmla="*/ 253938 h 303641"/>
                  <a:gd name="connsiteX1133" fmla="*/ 234057 w 1010331"/>
                  <a:gd name="connsiteY1133" fmla="*/ 249420 h 303641"/>
                  <a:gd name="connsiteX1134" fmla="*/ 238576 w 1010331"/>
                  <a:gd name="connsiteY1134" fmla="*/ 244901 h 303641"/>
                  <a:gd name="connsiteX1135" fmla="*/ 238576 w 1010331"/>
                  <a:gd name="connsiteY1135" fmla="*/ 244901 h 303641"/>
                  <a:gd name="connsiteX1136" fmla="*/ 220502 w 1010331"/>
                  <a:gd name="connsiteY1136" fmla="*/ 244901 h 303641"/>
                  <a:gd name="connsiteX1137" fmla="*/ 225020 w 1010331"/>
                  <a:gd name="connsiteY1137" fmla="*/ 249420 h 303641"/>
                  <a:gd name="connsiteX1138" fmla="*/ 220502 w 1010331"/>
                  <a:gd name="connsiteY1138" fmla="*/ 253938 h 303641"/>
                  <a:gd name="connsiteX1139" fmla="*/ 215983 w 1010331"/>
                  <a:gd name="connsiteY1139" fmla="*/ 249420 h 303641"/>
                  <a:gd name="connsiteX1140" fmla="*/ 220502 w 1010331"/>
                  <a:gd name="connsiteY1140" fmla="*/ 244901 h 303641"/>
                  <a:gd name="connsiteX1141" fmla="*/ 220502 w 1010331"/>
                  <a:gd name="connsiteY1141" fmla="*/ 244901 h 303641"/>
                  <a:gd name="connsiteX1142" fmla="*/ 201524 w 1010331"/>
                  <a:gd name="connsiteY1142" fmla="*/ 244901 h 303641"/>
                  <a:gd name="connsiteX1143" fmla="*/ 206043 w 1010331"/>
                  <a:gd name="connsiteY1143" fmla="*/ 249420 h 303641"/>
                  <a:gd name="connsiteX1144" fmla="*/ 201524 w 1010331"/>
                  <a:gd name="connsiteY1144" fmla="*/ 253938 h 303641"/>
                  <a:gd name="connsiteX1145" fmla="*/ 197006 w 1010331"/>
                  <a:gd name="connsiteY1145" fmla="*/ 249420 h 303641"/>
                  <a:gd name="connsiteX1146" fmla="*/ 201524 w 1010331"/>
                  <a:gd name="connsiteY1146" fmla="*/ 244901 h 303641"/>
                  <a:gd name="connsiteX1147" fmla="*/ 201524 w 1010331"/>
                  <a:gd name="connsiteY1147" fmla="*/ 244901 h 303641"/>
                  <a:gd name="connsiteX1148" fmla="*/ 182546 w 1010331"/>
                  <a:gd name="connsiteY1148" fmla="*/ 244901 h 303641"/>
                  <a:gd name="connsiteX1149" fmla="*/ 187065 w 1010331"/>
                  <a:gd name="connsiteY1149" fmla="*/ 249420 h 303641"/>
                  <a:gd name="connsiteX1150" fmla="*/ 182546 w 1010331"/>
                  <a:gd name="connsiteY1150" fmla="*/ 253938 h 303641"/>
                  <a:gd name="connsiteX1151" fmla="*/ 178028 w 1010331"/>
                  <a:gd name="connsiteY1151" fmla="*/ 249420 h 303641"/>
                  <a:gd name="connsiteX1152" fmla="*/ 182546 w 1010331"/>
                  <a:gd name="connsiteY1152" fmla="*/ 244901 h 303641"/>
                  <a:gd name="connsiteX1153" fmla="*/ 182546 w 1010331"/>
                  <a:gd name="connsiteY1153" fmla="*/ 244901 h 303641"/>
                  <a:gd name="connsiteX1154" fmla="*/ 163569 w 1010331"/>
                  <a:gd name="connsiteY1154" fmla="*/ 244901 h 303641"/>
                  <a:gd name="connsiteX1155" fmla="*/ 168087 w 1010331"/>
                  <a:gd name="connsiteY1155" fmla="*/ 249420 h 303641"/>
                  <a:gd name="connsiteX1156" fmla="*/ 163569 w 1010331"/>
                  <a:gd name="connsiteY1156" fmla="*/ 253938 h 303641"/>
                  <a:gd name="connsiteX1157" fmla="*/ 159050 w 1010331"/>
                  <a:gd name="connsiteY1157" fmla="*/ 249420 h 303641"/>
                  <a:gd name="connsiteX1158" fmla="*/ 163569 w 1010331"/>
                  <a:gd name="connsiteY1158" fmla="*/ 244901 h 303641"/>
                  <a:gd name="connsiteX1159" fmla="*/ 163569 w 1010331"/>
                  <a:gd name="connsiteY1159" fmla="*/ 244901 h 303641"/>
                  <a:gd name="connsiteX1160" fmla="*/ 144591 w 1010331"/>
                  <a:gd name="connsiteY1160" fmla="*/ 244901 h 303641"/>
                  <a:gd name="connsiteX1161" fmla="*/ 149110 w 1010331"/>
                  <a:gd name="connsiteY1161" fmla="*/ 249420 h 303641"/>
                  <a:gd name="connsiteX1162" fmla="*/ 144591 w 1010331"/>
                  <a:gd name="connsiteY1162" fmla="*/ 253938 h 303641"/>
                  <a:gd name="connsiteX1163" fmla="*/ 140073 w 1010331"/>
                  <a:gd name="connsiteY1163" fmla="*/ 249420 h 303641"/>
                  <a:gd name="connsiteX1164" fmla="*/ 144591 w 1010331"/>
                  <a:gd name="connsiteY1164" fmla="*/ 244901 h 303641"/>
                  <a:gd name="connsiteX1165" fmla="*/ 144591 w 1010331"/>
                  <a:gd name="connsiteY1165" fmla="*/ 244901 h 303641"/>
                  <a:gd name="connsiteX1166" fmla="*/ 126517 w 1010331"/>
                  <a:gd name="connsiteY1166" fmla="*/ 244901 h 303641"/>
                  <a:gd name="connsiteX1167" fmla="*/ 131036 w 1010331"/>
                  <a:gd name="connsiteY1167" fmla="*/ 249420 h 303641"/>
                  <a:gd name="connsiteX1168" fmla="*/ 126517 w 1010331"/>
                  <a:gd name="connsiteY1168" fmla="*/ 253938 h 303641"/>
                  <a:gd name="connsiteX1169" fmla="*/ 121999 w 1010331"/>
                  <a:gd name="connsiteY1169" fmla="*/ 249420 h 303641"/>
                  <a:gd name="connsiteX1170" fmla="*/ 126517 w 1010331"/>
                  <a:gd name="connsiteY1170" fmla="*/ 244901 h 303641"/>
                  <a:gd name="connsiteX1171" fmla="*/ 126517 w 1010331"/>
                  <a:gd name="connsiteY1171" fmla="*/ 244901 h 303641"/>
                  <a:gd name="connsiteX1172" fmla="*/ 107540 w 1010331"/>
                  <a:gd name="connsiteY1172" fmla="*/ 244901 h 303641"/>
                  <a:gd name="connsiteX1173" fmla="*/ 112058 w 1010331"/>
                  <a:gd name="connsiteY1173" fmla="*/ 249420 h 303641"/>
                  <a:gd name="connsiteX1174" fmla="*/ 107540 w 1010331"/>
                  <a:gd name="connsiteY1174" fmla="*/ 253938 h 303641"/>
                  <a:gd name="connsiteX1175" fmla="*/ 103021 w 1010331"/>
                  <a:gd name="connsiteY1175" fmla="*/ 249420 h 303641"/>
                  <a:gd name="connsiteX1176" fmla="*/ 107540 w 1010331"/>
                  <a:gd name="connsiteY1176" fmla="*/ 244901 h 303641"/>
                  <a:gd name="connsiteX1177" fmla="*/ 107540 w 1010331"/>
                  <a:gd name="connsiteY1177" fmla="*/ 244901 h 303641"/>
                  <a:gd name="connsiteX1178" fmla="*/ 88562 w 1010331"/>
                  <a:gd name="connsiteY1178" fmla="*/ 244901 h 303641"/>
                  <a:gd name="connsiteX1179" fmla="*/ 93081 w 1010331"/>
                  <a:gd name="connsiteY1179" fmla="*/ 249420 h 303641"/>
                  <a:gd name="connsiteX1180" fmla="*/ 88562 w 1010331"/>
                  <a:gd name="connsiteY1180" fmla="*/ 253938 h 303641"/>
                  <a:gd name="connsiteX1181" fmla="*/ 84044 w 1010331"/>
                  <a:gd name="connsiteY1181" fmla="*/ 249420 h 303641"/>
                  <a:gd name="connsiteX1182" fmla="*/ 88562 w 1010331"/>
                  <a:gd name="connsiteY1182" fmla="*/ 244901 h 303641"/>
                  <a:gd name="connsiteX1183" fmla="*/ 88562 w 1010331"/>
                  <a:gd name="connsiteY1183" fmla="*/ 244901 h 303641"/>
                  <a:gd name="connsiteX1184" fmla="*/ 69585 w 1010331"/>
                  <a:gd name="connsiteY1184" fmla="*/ 244901 h 303641"/>
                  <a:gd name="connsiteX1185" fmla="*/ 74103 w 1010331"/>
                  <a:gd name="connsiteY1185" fmla="*/ 249420 h 303641"/>
                  <a:gd name="connsiteX1186" fmla="*/ 69585 w 1010331"/>
                  <a:gd name="connsiteY1186" fmla="*/ 253938 h 303641"/>
                  <a:gd name="connsiteX1187" fmla="*/ 65066 w 1010331"/>
                  <a:gd name="connsiteY1187" fmla="*/ 249420 h 303641"/>
                  <a:gd name="connsiteX1188" fmla="*/ 69585 w 1010331"/>
                  <a:gd name="connsiteY1188" fmla="*/ 244901 h 303641"/>
                  <a:gd name="connsiteX1189" fmla="*/ 69585 w 1010331"/>
                  <a:gd name="connsiteY1189" fmla="*/ 244901 h 303641"/>
                  <a:gd name="connsiteX1190" fmla="*/ 50607 w 1010331"/>
                  <a:gd name="connsiteY1190" fmla="*/ 244901 h 303641"/>
                  <a:gd name="connsiteX1191" fmla="*/ 55125 w 1010331"/>
                  <a:gd name="connsiteY1191" fmla="*/ 249420 h 303641"/>
                  <a:gd name="connsiteX1192" fmla="*/ 50607 w 1010331"/>
                  <a:gd name="connsiteY1192" fmla="*/ 253938 h 303641"/>
                  <a:gd name="connsiteX1193" fmla="*/ 46088 w 1010331"/>
                  <a:gd name="connsiteY1193" fmla="*/ 249420 h 303641"/>
                  <a:gd name="connsiteX1194" fmla="*/ 50607 w 1010331"/>
                  <a:gd name="connsiteY1194" fmla="*/ 244901 h 303641"/>
                  <a:gd name="connsiteX1195" fmla="*/ 50607 w 1010331"/>
                  <a:gd name="connsiteY1195" fmla="*/ 244901 h 303641"/>
                  <a:gd name="connsiteX1196" fmla="*/ 267494 w 1010331"/>
                  <a:gd name="connsiteY1196" fmla="*/ 234057 h 303641"/>
                  <a:gd name="connsiteX1197" fmla="*/ 272012 w 1010331"/>
                  <a:gd name="connsiteY1197" fmla="*/ 238576 h 303641"/>
                  <a:gd name="connsiteX1198" fmla="*/ 267494 w 1010331"/>
                  <a:gd name="connsiteY1198" fmla="*/ 243094 h 303641"/>
                  <a:gd name="connsiteX1199" fmla="*/ 262975 w 1010331"/>
                  <a:gd name="connsiteY1199" fmla="*/ 238576 h 303641"/>
                  <a:gd name="connsiteX1200" fmla="*/ 267494 w 1010331"/>
                  <a:gd name="connsiteY1200" fmla="*/ 234057 h 303641"/>
                  <a:gd name="connsiteX1201" fmla="*/ 267494 w 1010331"/>
                  <a:gd name="connsiteY1201" fmla="*/ 234057 h 303641"/>
                  <a:gd name="connsiteX1202" fmla="*/ 248516 w 1010331"/>
                  <a:gd name="connsiteY1202" fmla="*/ 234057 h 303641"/>
                  <a:gd name="connsiteX1203" fmla="*/ 253035 w 1010331"/>
                  <a:gd name="connsiteY1203" fmla="*/ 238576 h 303641"/>
                  <a:gd name="connsiteX1204" fmla="*/ 248516 w 1010331"/>
                  <a:gd name="connsiteY1204" fmla="*/ 243094 h 303641"/>
                  <a:gd name="connsiteX1205" fmla="*/ 243998 w 1010331"/>
                  <a:gd name="connsiteY1205" fmla="*/ 238576 h 303641"/>
                  <a:gd name="connsiteX1206" fmla="*/ 248516 w 1010331"/>
                  <a:gd name="connsiteY1206" fmla="*/ 234057 h 303641"/>
                  <a:gd name="connsiteX1207" fmla="*/ 248516 w 1010331"/>
                  <a:gd name="connsiteY1207" fmla="*/ 234057 h 303641"/>
                  <a:gd name="connsiteX1208" fmla="*/ 229539 w 1010331"/>
                  <a:gd name="connsiteY1208" fmla="*/ 234057 h 303641"/>
                  <a:gd name="connsiteX1209" fmla="*/ 234057 w 1010331"/>
                  <a:gd name="connsiteY1209" fmla="*/ 238576 h 303641"/>
                  <a:gd name="connsiteX1210" fmla="*/ 229539 w 1010331"/>
                  <a:gd name="connsiteY1210" fmla="*/ 243094 h 303641"/>
                  <a:gd name="connsiteX1211" fmla="*/ 225020 w 1010331"/>
                  <a:gd name="connsiteY1211" fmla="*/ 238576 h 303641"/>
                  <a:gd name="connsiteX1212" fmla="*/ 229539 w 1010331"/>
                  <a:gd name="connsiteY1212" fmla="*/ 234057 h 303641"/>
                  <a:gd name="connsiteX1213" fmla="*/ 229539 w 1010331"/>
                  <a:gd name="connsiteY1213" fmla="*/ 234057 h 303641"/>
                  <a:gd name="connsiteX1214" fmla="*/ 210561 w 1010331"/>
                  <a:gd name="connsiteY1214" fmla="*/ 234057 h 303641"/>
                  <a:gd name="connsiteX1215" fmla="*/ 215080 w 1010331"/>
                  <a:gd name="connsiteY1215" fmla="*/ 238576 h 303641"/>
                  <a:gd name="connsiteX1216" fmla="*/ 210561 w 1010331"/>
                  <a:gd name="connsiteY1216" fmla="*/ 243094 h 303641"/>
                  <a:gd name="connsiteX1217" fmla="*/ 206043 w 1010331"/>
                  <a:gd name="connsiteY1217" fmla="*/ 238576 h 303641"/>
                  <a:gd name="connsiteX1218" fmla="*/ 210561 w 1010331"/>
                  <a:gd name="connsiteY1218" fmla="*/ 234057 h 303641"/>
                  <a:gd name="connsiteX1219" fmla="*/ 210561 w 1010331"/>
                  <a:gd name="connsiteY1219" fmla="*/ 234057 h 303641"/>
                  <a:gd name="connsiteX1220" fmla="*/ 191583 w 1010331"/>
                  <a:gd name="connsiteY1220" fmla="*/ 234057 h 303641"/>
                  <a:gd name="connsiteX1221" fmla="*/ 196102 w 1010331"/>
                  <a:gd name="connsiteY1221" fmla="*/ 238576 h 303641"/>
                  <a:gd name="connsiteX1222" fmla="*/ 191583 w 1010331"/>
                  <a:gd name="connsiteY1222" fmla="*/ 243094 h 303641"/>
                  <a:gd name="connsiteX1223" fmla="*/ 187065 w 1010331"/>
                  <a:gd name="connsiteY1223" fmla="*/ 238576 h 303641"/>
                  <a:gd name="connsiteX1224" fmla="*/ 191583 w 1010331"/>
                  <a:gd name="connsiteY1224" fmla="*/ 234057 h 303641"/>
                  <a:gd name="connsiteX1225" fmla="*/ 191583 w 1010331"/>
                  <a:gd name="connsiteY1225" fmla="*/ 234057 h 303641"/>
                  <a:gd name="connsiteX1226" fmla="*/ 173509 w 1010331"/>
                  <a:gd name="connsiteY1226" fmla="*/ 234057 h 303641"/>
                  <a:gd name="connsiteX1227" fmla="*/ 178028 w 1010331"/>
                  <a:gd name="connsiteY1227" fmla="*/ 238576 h 303641"/>
                  <a:gd name="connsiteX1228" fmla="*/ 173509 w 1010331"/>
                  <a:gd name="connsiteY1228" fmla="*/ 243094 h 303641"/>
                  <a:gd name="connsiteX1229" fmla="*/ 168991 w 1010331"/>
                  <a:gd name="connsiteY1229" fmla="*/ 238576 h 303641"/>
                  <a:gd name="connsiteX1230" fmla="*/ 173509 w 1010331"/>
                  <a:gd name="connsiteY1230" fmla="*/ 234057 h 303641"/>
                  <a:gd name="connsiteX1231" fmla="*/ 173509 w 1010331"/>
                  <a:gd name="connsiteY1231" fmla="*/ 234057 h 303641"/>
                  <a:gd name="connsiteX1232" fmla="*/ 154532 w 1010331"/>
                  <a:gd name="connsiteY1232" fmla="*/ 234057 h 303641"/>
                  <a:gd name="connsiteX1233" fmla="*/ 159050 w 1010331"/>
                  <a:gd name="connsiteY1233" fmla="*/ 238576 h 303641"/>
                  <a:gd name="connsiteX1234" fmla="*/ 154532 w 1010331"/>
                  <a:gd name="connsiteY1234" fmla="*/ 243094 h 303641"/>
                  <a:gd name="connsiteX1235" fmla="*/ 150013 w 1010331"/>
                  <a:gd name="connsiteY1235" fmla="*/ 238576 h 303641"/>
                  <a:gd name="connsiteX1236" fmla="*/ 154532 w 1010331"/>
                  <a:gd name="connsiteY1236" fmla="*/ 234057 h 303641"/>
                  <a:gd name="connsiteX1237" fmla="*/ 154532 w 1010331"/>
                  <a:gd name="connsiteY1237" fmla="*/ 234057 h 303641"/>
                  <a:gd name="connsiteX1238" fmla="*/ 135554 w 1010331"/>
                  <a:gd name="connsiteY1238" fmla="*/ 234057 h 303641"/>
                  <a:gd name="connsiteX1239" fmla="*/ 140073 w 1010331"/>
                  <a:gd name="connsiteY1239" fmla="*/ 238576 h 303641"/>
                  <a:gd name="connsiteX1240" fmla="*/ 135554 w 1010331"/>
                  <a:gd name="connsiteY1240" fmla="*/ 243094 h 303641"/>
                  <a:gd name="connsiteX1241" fmla="*/ 131036 w 1010331"/>
                  <a:gd name="connsiteY1241" fmla="*/ 238576 h 303641"/>
                  <a:gd name="connsiteX1242" fmla="*/ 135554 w 1010331"/>
                  <a:gd name="connsiteY1242" fmla="*/ 234057 h 303641"/>
                  <a:gd name="connsiteX1243" fmla="*/ 135554 w 1010331"/>
                  <a:gd name="connsiteY1243" fmla="*/ 234057 h 303641"/>
                  <a:gd name="connsiteX1244" fmla="*/ 116577 w 1010331"/>
                  <a:gd name="connsiteY1244" fmla="*/ 234057 h 303641"/>
                  <a:gd name="connsiteX1245" fmla="*/ 121095 w 1010331"/>
                  <a:gd name="connsiteY1245" fmla="*/ 238576 h 303641"/>
                  <a:gd name="connsiteX1246" fmla="*/ 116577 w 1010331"/>
                  <a:gd name="connsiteY1246" fmla="*/ 243094 h 303641"/>
                  <a:gd name="connsiteX1247" fmla="*/ 112058 w 1010331"/>
                  <a:gd name="connsiteY1247" fmla="*/ 238576 h 303641"/>
                  <a:gd name="connsiteX1248" fmla="*/ 116577 w 1010331"/>
                  <a:gd name="connsiteY1248" fmla="*/ 234057 h 303641"/>
                  <a:gd name="connsiteX1249" fmla="*/ 116577 w 1010331"/>
                  <a:gd name="connsiteY1249" fmla="*/ 234057 h 303641"/>
                  <a:gd name="connsiteX1250" fmla="*/ 97599 w 1010331"/>
                  <a:gd name="connsiteY1250" fmla="*/ 234057 h 303641"/>
                  <a:gd name="connsiteX1251" fmla="*/ 102118 w 1010331"/>
                  <a:gd name="connsiteY1251" fmla="*/ 238576 h 303641"/>
                  <a:gd name="connsiteX1252" fmla="*/ 97599 w 1010331"/>
                  <a:gd name="connsiteY1252" fmla="*/ 243094 h 303641"/>
                  <a:gd name="connsiteX1253" fmla="*/ 93081 w 1010331"/>
                  <a:gd name="connsiteY1253" fmla="*/ 238576 h 303641"/>
                  <a:gd name="connsiteX1254" fmla="*/ 97599 w 1010331"/>
                  <a:gd name="connsiteY1254" fmla="*/ 234057 h 303641"/>
                  <a:gd name="connsiteX1255" fmla="*/ 97599 w 1010331"/>
                  <a:gd name="connsiteY1255" fmla="*/ 234057 h 303641"/>
                  <a:gd name="connsiteX1256" fmla="*/ 79525 w 1010331"/>
                  <a:gd name="connsiteY1256" fmla="*/ 234057 h 303641"/>
                  <a:gd name="connsiteX1257" fmla="*/ 84044 w 1010331"/>
                  <a:gd name="connsiteY1257" fmla="*/ 238576 h 303641"/>
                  <a:gd name="connsiteX1258" fmla="*/ 79525 w 1010331"/>
                  <a:gd name="connsiteY1258" fmla="*/ 243094 h 303641"/>
                  <a:gd name="connsiteX1259" fmla="*/ 75007 w 1010331"/>
                  <a:gd name="connsiteY1259" fmla="*/ 238576 h 303641"/>
                  <a:gd name="connsiteX1260" fmla="*/ 79525 w 1010331"/>
                  <a:gd name="connsiteY1260" fmla="*/ 234057 h 303641"/>
                  <a:gd name="connsiteX1261" fmla="*/ 79525 w 1010331"/>
                  <a:gd name="connsiteY1261" fmla="*/ 234057 h 303641"/>
                  <a:gd name="connsiteX1262" fmla="*/ 60548 w 1010331"/>
                  <a:gd name="connsiteY1262" fmla="*/ 234057 h 303641"/>
                  <a:gd name="connsiteX1263" fmla="*/ 65066 w 1010331"/>
                  <a:gd name="connsiteY1263" fmla="*/ 238576 h 303641"/>
                  <a:gd name="connsiteX1264" fmla="*/ 60548 w 1010331"/>
                  <a:gd name="connsiteY1264" fmla="*/ 243094 h 303641"/>
                  <a:gd name="connsiteX1265" fmla="*/ 56029 w 1010331"/>
                  <a:gd name="connsiteY1265" fmla="*/ 238576 h 303641"/>
                  <a:gd name="connsiteX1266" fmla="*/ 60548 w 1010331"/>
                  <a:gd name="connsiteY1266" fmla="*/ 234057 h 303641"/>
                  <a:gd name="connsiteX1267" fmla="*/ 60548 w 1010331"/>
                  <a:gd name="connsiteY1267" fmla="*/ 234057 h 303641"/>
                  <a:gd name="connsiteX1268" fmla="*/ 41570 w 1010331"/>
                  <a:gd name="connsiteY1268" fmla="*/ 234057 h 303641"/>
                  <a:gd name="connsiteX1269" fmla="*/ 46088 w 1010331"/>
                  <a:gd name="connsiteY1269" fmla="*/ 238576 h 303641"/>
                  <a:gd name="connsiteX1270" fmla="*/ 41570 w 1010331"/>
                  <a:gd name="connsiteY1270" fmla="*/ 243094 h 303641"/>
                  <a:gd name="connsiteX1271" fmla="*/ 37052 w 1010331"/>
                  <a:gd name="connsiteY1271" fmla="*/ 238576 h 303641"/>
                  <a:gd name="connsiteX1272" fmla="*/ 41570 w 1010331"/>
                  <a:gd name="connsiteY1272" fmla="*/ 234057 h 303641"/>
                  <a:gd name="connsiteX1273" fmla="*/ 41570 w 1010331"/>
                  <a:gd name="connsiteY1273" fmla="*/ 234057 h 303641"/>
                  <a:gd name="connsiteX1274" fmla="*/ 276531 w 1010331"/>
                  <a:gd name="connsiteY1274" fmla="*/ 225020 h 303641"/>
                  <a:gd name="connsiteX1275" fmla="*/ 281049 w 1010331"/>
                  <a:gd name="connsiteY1275" fmla="*/ 229539 h 303641"/>
                  <a:gd name="connsiteX1276" fmla="*/ 276531 w 1010331"/>
                  <a:gd name="connsiteY1276" fmla="*/ 234057 h 303641"/>
                  <a:gd name="connsiteX1277" fmla="*/ 272012 w 1010331"/>
                  <a:gd name="connsiteY1277" fmla="*/ 229539 h 303641"/>
                  <a:gd name="connsiteX1278" fmla="*/ 276531 w 1010331"/>
                  <a:gd name="connsiteY1278" fmla="*/ 225020 h 303641"/>
                  <a:gd name="connsiteX1279" fmla="*/ 276531 w 1010331"/>
                  <a:gd name="connsiteY1279" fmla="*/ 225020 h 303641"/>
                  <a:gd name="connsiteX1280" fmla="*/ 257553 w 1010331"/>
                  <a:gd name="connsiteY1280" fmla="*/ 225020 h 303641"/>
                  <a:gd name="connsiteX1281" fmla="*/ 262072 w 1010331"/>
                  <a:gd name="connsiteY1281" fmla="*/ 229539 h 303641"/>
                  <a:gd name="connsiteX1282" fmla="*/ 257553 w 1010331"/>
                  <a:gd name="connsiteY1282" fmla="*/ 234057 h 303641"/>
                  <a:gd name="connsiteX1283" fmla="*/ 253035 w 1010331"/>
                  <a:gd name="connsiteY1283" fmla="*/ 229539 h 303641"/>
                  <a:gd name="connsiteX1284" fmla="*/ 257553 w 1010331"/>
                  <a:gd name="connsiteY1284" fmla="*/ 225020 h 303641"/>
                  <a:gd name="connsiteX1285" fmla="*/ 257553 w 1010331"/>
                  <a:gd name="connsiteY1285" fmla="*/ 225020 h 303641"/>
                  <a:gd name="connsiteX1286" fmla="*/ 238576 w 1010331"/>
                  <a:gd name="connsiteY1286" fmla="*/ 225020 h 303641"/>
                  <a:gd name="connsiteX1287" fmla="*/ 243094 w 1010331"/>
                  <a:gd name="connsiteY1287" fmla="*/ 229539 h 303641"/>
                  <a:gd name="connsiteX1288" fmla="*/ 238576 w 1010331"/>
                  <a:gd name="connsiteY1288" fmla="*/ 234057 h 303641"/>
                  <a:gd name="connsiteX1289" fmla="*/ 234057 w 1010331"/>
                  <a:gd name="connsiteY1289" fmla="*/ 229539 h 303641"/>
                  <a:gd name="connsiteX1290" fmla="*/ 238576 w 1010331"/>
                  <a:gd name="connsiteY1290" fmla="*/ 225020 h 303641"/>
                  <a:gd name="connsiteX1291" fmla="*/ 238576 w 1010331"/>
                  <a:gd name="connsiteY1291" fmla="*/ 225020 h 303641"/>
                  <a:gd name="connsiteX1292" fmla="*/ 220502 w 1010331"/>
                  <a:gd name="connsiteY1292" fmla="*/ 225020 h 303641"/>
                  <a:gd name="connsiteX1293" fmla="*/ 225020 w 1010331"/>
                  <a:gd name="connsiteY1293" fmla="*/ 229539 h 303641"/>
                  <a:gd name="connsiteX1294" fmla="*/ 220502 w 1010331"/>
                  <a:gd name="connsiteY1294" fmla="*/ 234057 h 303641"/>
                  <a:gd name="connsiteX1295" fmla="*/ 215983 w 1010331"/>
                  <a:gd name="connsiteY1295" fmla="*/ 229539 h 303641"/>
                  <a:gd name="connsiteX1296" fmla="*/ 220502 w 1010331"/>
                  <a:gd name="connsiteY1296" fmla="*/ 225020 h 303641"/>
                  <a:gd name="connsiteX1297" fmla="*/ 220502 w 1010331"/>
                  <a:gd name="connsiteY1297" fmla="*/ 225020 h 303641"/>
                  <a:gd name="connsiteX1298" fmla="*/ 201524 w 1010331"/>
                  <a:gd name="connsiteY1298" fmla="*/ 225020 h 303641"/>
                  <a:gd name="connsiteX1299" fmla="*/ 206043 w 1010331"/>
                  <a:gd name="connsiteY1299" fmla="*/ 229539 h 303641"/>
                  <a:gd name="connsiteX1300" fmla="*/ 201524 w 1010331"/>
                  <a:gd name="connsiteY1300" fmla="*/ 234057 h 303641"/>
                  <a:gd name="connsiteX1301" fmla="*/ 197006 w 1010331"/>
                  <a:gd name="connsiteY1301" fmla="*/ 229539 h 303641"/>
                  <a:gd name="connsiteX1302" fmla="*/ 201524 w 1010331"/>
                  <a:gd name="connsiteY1302" fmla="*/ 225020 h 303641"/>
                  <a:gd name="connsiteX1303" fmla="*/ 201524 w 1010331"/>
                  <a:gd name="connsiteY1303" fmla="*/ 225020 h 303641"/>
                  <a:gd name="connsiteX1304" fmla="*/ 182546 w 1010331"/>
                  <a:gd name="connsiteY1304" fmla="*/ 225020 h 303641"/>
                  <a:gd name="connsiteX1305" fmla="*/ 187065 w 1010331"/>
                  <a:gd name="connsiteY1305" fmla="*/ 229539 h 303641"/>
                  <a:gd name="connsiteX1306" fmla="*/ 182546 w 1010331"/>
                  <a:gd name="connsiteY1306" fmla="*/ 234057 h 303641"/>
                  <a:gd name="connsiteX1307" fmla="*/ 178028 w 1010331"/>
                  <a:gd name="connsiteY1307" fmla="*/ 229539 h 303641"/>
                  <a:gd name="connsiteX1308" fmla="*/ 182546 w 1010331"/>
                  <a:gd name="connsiteY1308" fmla="*/ 225020 h 303641"/>
                  <a:gd name="connsiteX1309" fmla="*/ 182546 w 1010331"/>
                  <a:gd name="connsiteY1309" fmla="*/ 225020 h 303641"/>
                  <a:gd name="connsiteX1310" fmla="*/ 163569 w 1010331"/>
                  <a:gd name="connsiteY1310" fmla="*/ 225020 h 303641"/>
                  <a:gd name="connsiteX1311" fmla="*/ 168087 w 1010331"/>
                  <a:gd name="connsiteY1311" fmla="*/ 229539 h 303641"/>
                  <a:gd name="connsiteX1312" fmla="*/ 163569 w 1010331"/>
                  <a:gd name="connsiteY1312" fmla="*/ 234057 h 303641"/>
                  <a:gd name="connsiteX1313" fmla="*/ 159050 w 1010331"/>
                  <a:gd name="connsiteY1313" fmla="*/ 229539 h 303641"/>
                  <a:gd name="connsiteX1314" fmla="*/ 163569 w 1010331"/>
                  <a:gd name="connsiteY1314" fmla="*/ 225020 h 303641"/>
                  <a:gd name="connsiteX1315" fmla="*/ 163569 w 1010331"/>
                  <a:gd name="connsiteY1315" fmla="*/ 225020 h 303641"/>
                  <a:gd name="connsiteX1316" fmla="*/ 144591 w 1010331"/>
                  <a:gd name="connsiteY1316" fmla="*/ 225020 h 303641"/>
                  <a:gd name="connsiteX1317" fmla="*/ 149110 w 1010331"/>
                  <a:gd name="connsiteY1317" fmla="*/ 229539 h 303641"/>
                  <a:gd name="connsiteX1318" fmla="*/ 144591 w 1010331"/>
                  <a:gd name="connsiteY1318" fmla="*/ 234057 h 303641"/>
                  <a:gd name="connsiteX1319" fmla="*/ 140073 w 1010331"/>
                  <a:gd name="connsiteY1319" fmla="*/ 229539 h 303641"/>
                  <a:gd name="connsiteX1320" fmla="*/ 144591 w 1010331"/>
                  <a:gd name="connsiteY1320" fmla="*/ 225020 h 303641"/>
                  <a:gd name="connsiteX1321" fmla="*/ 144591 w 1010331"/>
                  <a:gd name="connsiteY1321" fmla="*/ 225020 h 303641"/>
                  <a:gd name="connsiteX1322" fmla="*/ 126517 w 1010331"/>
                  <a:gd name="connsiteY1322" fmla="*/ 225020 h 303641"/>
                  <a:gd name="connsiteX1323" fmla="*/ 131036 w 1010331"/>
                  <a:gd name="connsiteY1323" fmla="*/ 229539 h 303641"/>
                  <a:gd name="connsiteX1324" fmla="*/ 126517 w 1010331"/>
                  <a:gd name="connsiteY1324" fmla="*/ 234057 h 303641"/>
                  <a:gd name="connsiteX1325" fmla="*/ 121999 w 1010331"/>
                  <a:gd name="connsiteY1325" fmla="*/ 229539 h 303641"/>
                  <a:gd name="connsiteX1326" fmla="*/ 126517 w 1010331"/>
                  <a:gd name="connsiteY1326" fmla="*/ 225020 h 303641"/>
                  <a:gd name="connsiteX1327" fmla="*/ 126517 w 1010331"/>
                  <a:gd name="connsiteY1327" fmla="*/ 225020 h 303641"/>
                  <a:gd name="connsiteX1328" fmla="*/ 107540 w 1010331"/>
                  <a:gd name="connsiteY1328" fmla="*/ 225020 h 303641"/>
                  <a:gd name="connsiteX1329" fmla="*/ 112058 w 1010331"/>
                  <a:gd name="connsiteY1329" fmla="*/ 229539 h 303641"/>
                  <a:gd name="connsiteX1330" fmla="*/ 107540 w 1010331"/>
                  <a:gd name="connsiteY1330" fmla="*/ 234057 h 303641"/>
                  <a:gd name="connsiteX1331" fmla="*/ 103021 w 1010331"/>
                  <a:gd name="connsiteY1331" fmla="*/ 229539 h 303641"/>
                  <a:gd name="connsiteX1332" fmla="*/ 107540 w 1010331"/>
                  <a:gd name="connsiteY1332" fmla="*/ 225020 h 303641"/>
                  <a:gd name="connsiteX1333" fmla="*/ 107540 w 1010331"/>
                  <a:gd name="connsiteY1333" fmla="*/ 225020 h 303641"/>
                  <a:gd name="connsiteX1334" fmla="*/ 88562 w 1010331"/>
                  <a:gd name="connsiteY1334" fmla="*/ 225020 h 303641"/>
                  <a:gd name="connsiteX1335" fmla="*/ 93081 w 1010331"/>
                  <a:gd name="connsiteY1335" fmla="*/ 229539 h 303641"/>
                  <a:gd name="connsiteX1336" fmla="*/ 88562 w 1010331"/>
                  <a:gd name="connsiteY1336" fmla="*/ 234057 h 303641"/>
                  <a:gd name="connsiteX1337" fmla="*/ 84044 w 1010331"/>
                  <a:gd name="connsiteY1337" fmla="*/ 229539 h 303641"/>
                  <a:gd name="connsiteX1338" fmla="*/ 88562 w 1010331"/>
                  <a:gd name="connsiteY1338" fmla="*/ 225020 h 303641"/>
                  <a:gd name="connsiteX1339" fmla="*/ 88562 w 1010331"/>
                  <a:gd name="connsiteY1339" fmla="*/ 225020 h 303641"/>
                  <a:gd name="connsiteX1340" fmla="*/ 69585 w 1010331"/>
                  <a:gd name="connsiteY1340" fmla="*/ 225020 h 303641"/>
                  <a:gd name="connsiteX1341" fmla="*/ 74103 w 1010331"/>
                  <a:gd name="connsiteY1341" fmla="*/ 229539 h 303641"/>
                  <a:gd name="connsiteX1342" fmla="*/ 69585 w 1010331"/>
                  <a:gd name="connsiteY1342" fmla="*/ 234057 h 303641"/>
                  <a:gd name="connsiteX1343" fmla="*/ 65066 w 1010331"/>
                  <a:gd name="connsiteY1343" fmla="*/ 229539 h 303641"/>
                  <a:gd name="connsiteX1344" fmla="*/ 69585 w 1010331"/>
                  <a:gd name="connsiteY1344" fmla="*/ 225020 h 303641"/>
                  <a:gd name="connsiteX1345" fmla="*/ 69585 w 1010331"/>
                  <a:gd name="connsiteY1345" fmla="*/ 225020 h 303641"/>
                  <a:gd name="connsiteX1346" fmla="*/ 50607 w 1010331"/>
                  <a:gd name="connsiteY1346" fmla="*/ 225020 h 303641"/>
                  <a:gd name="connsiteX1347" fmla="*/ 55125 w 1010331"/>
                  <a:gd name="connsiteY1347" fmla="*/ 229539 h 303641"/>
                  <a:gd name="connsiteX1348" fmla="*/ 50607 w 1010331"/>
                  <a:gd name="connsiteY1348" fmla="*/ 234057 h 303641"/>
                  <a:gd name="connsiteX1349" fmla="*/ 46088 w 1010331"/>
                  <a:gd name="connsiteY1349" fmla="*/ 229539 h 303641"/>
                  <a:gd name="connsiteX1350" fmla="*/ 50607 w 1010331"/>
                  <a:gd name="connsiteY1350" fmla="*/ 225020 h 303641"/>
                  <a:gd name="connsiteX1351" fmla="*/ 50607 w 1010331"/>
                  <a:gd name="connsiteY1351" fmla="*/ 225020 h 303641"/>
                  <a:gd name="connsiteX1352" fmla="*/ 32533 w 1010331"/>
                  <a:gd name="connsiteY1352" fmla="*/ 225020 h 303641"/>
                  <a:gd name="connsiteX1353" fmla="*/ 37052 w 1010331"/>
                  <a:gd name="connsiteY1353" fmla="*/ 229539 h 303641"/>
                  <a:gd name="connsiteX1354" fmla="*/ 32533 w 1010331"/>
                  <a:gd name="connsiteY1354" fmla="*/ 234057 h 303641"/>
                  <a:gd name="connsiteX1355" fmla="*/ 28015 w 1010331"/>
                  <a:gd name="connsiteY1355" fmla="*/ 229539 h 303641"/>
                  <a:gd name="connsiteX1356" fmla="*/ 32533 w 1010331"/>
                  <a:gd name="connsiteY1356" fmla="*/ 225020 h 303641"/>
                  <a:gd name="connsiteX1357" fmla="*/ 32533 w 1010331"/>
                  <a:gd name="connsiteY1357" fmla="*/ 225020 h 303641"/>
                  <a:gd name="connsiteX1358" fmla="*/ 267494 w 1010331"/>
                  <a:gd name="connsiteY1358" fmla="*/ 214176 h 303641"/>
                  <a:gd name="connsiteX1359" fmla="*/ 272012 w 1010331"/>
                  <a:gd name="connsiteY1359" fmla="*/ 218694 h 303641"/>
                  <a:gd name="connsiteX1360" fmla="*/ 267494 w 1010331"/>
                  <a:gd name="connsiteY1360" fmla="*/ 223213 h 303641"/>
                  <a:gd name="connsiteX1361" fmla="*/ 262975 w 1010331"/>
                  <a:gd name="connsiteY1361" fmla="*/ 218694 h 303641"/>
                  <a:gd name="connsiteX1362" fmla="*/ 267494 w 1010331"/>
                  <a:gd name="connsiteY1362" fmla="*/ 214176 h 303641"/>
                  <a:gd name="connsiteX1363" fmla="*/ 267494 w 1010331"/>
                  <a:gd name="connsiteY1363" fmla="*/ 214176 h 303641"/>
                  <a:gd name="connsiteX1364" fmla="*/ 248516 w 1010331"/>
                  <a:gd name="connsiteY1364" fmla="*/ 214176 h 303641"/>
                  <a:gd name="connsiteX1365" fmla="*/ 253035 w 1010331"/>
                  <a:gd name="connsiteY1365" fmla="*/ 218694 h 303641"/>
                  <a:gd name="connsiteX1366" fmla="*/ 248516 w 1010331"/>
                  <a:gd name="connsiteY1366" fmla="*/ 223213 h 303641"/>
                  <a:gd name="connsiteX1367" fmla="*/ 243998 w 1010331"/>
                  <a:gd name="connsiteY1367" fmla="*/ 218694 h 303641"/>
                  <a:gd name="connsiteX1368" fmla="*/ 248516 w 1010331"/>
                  <a:gd name="connsiteY1368" fmla="*/ 214176 h 303641"/>
                  <a:gd name="connsiteX1369" fmla="*/ 248516 w 1010331"/>
                  <a:gd name="connsiteY1369" fmla="*/ 214176 h 303641"/>
                  <a:gd name="connsiteX1370" fmla="*/ 229539 w 1010331"/>
                  <a:gd name="connsiteY1370" fmla="*/ 214176 h 303641"/>
                  <a:gd name="connsiteX1371" fmla="*/ 234057 w 1010331"/>
                  <a:gd name="connsiteY1371" fmla="*/ 218694 h 303641"/>
                  <a:gd name="connsiteX1372" fmla="*/ 229539 w 1010331"/>
                  <a:gd name="connsiteY1372" fmla="*/ 223213 h 303641"/>
                  <a:gd name="connsiteX1373" fmla="*/ 225020 w 1010331"/>
                  <a:gd name="connsiteY1373" fmla="*/ 218694 h 303641"/>
                  <a:gd name="connsiteX1374" fmla="*/ 229539 w 1010331"/>
                  <a:gd name="connsiteY1374" fmla="*/ 214176 h 303641"/>
                  <a:gd name="connsiteX1375" fmla="*/ 229539 w 1010331"/>
                  <a:gd name="connsiteY1375" fmla="*/ 214176 h 303641"/>
                  <a:gd name="connsiteX1376" fmla="*/ 210561 w 1010331"/>
                  <a:gd name="connsiteY1376" fmla="*/ 214176 h 303641"/>
                  <a:gd name="connsiteX1377" fmla="*/ 215080 w 1010331"/>
                  <a:gd name="connsiteY1377" fmla="*/ 218694 h 303641"/>
                  <a:gd name="connsiteX1378" fmla="*/ 210561 w 1010331"/>
                  <a:gd name="connsiteY1378" fmla="*/ 223213 h 303641"/>
                  <a:gd name="connsiteX1379" fmla="*/ 206043 w 1010331"/>
                  <a:gd name="connsiteY1379" fmla="*/ 218694 h 303641"/>
                  <a:gd name="connsiteX1380" fmla="*/ 210561 w 1010331"/>
                  <a:gd name="connsiteY1380" fmla="*/ 214176 h 303641"/>
                  <a:gd name="connsiteX1381" fmla="*/ 210561 w 1010331"/>
                  <a:gd name="connsiteY1381" fmla="*/ 214176 h 303641"/>
                  <a:gd name="connsiteX1382" fmla="*/ 191583 w 1010331"/>
                  <a:gd name="connsiteY1382" fmla="*/ 214176 h 303641"/>
                  <a:gd name="connsiteX1383" fmla="*/ 196102 w 1010331"/>
                  <a:gd name="connsiteY1383" fmla="*/ 218694 h 303641"/>
                  <a:gd name="connsiteX1384" fmla="*/ 191583 w 1010331"/>
                  <a:gd name="connsiteY1384" fmla="*/ 223213 h 303641"/>
                  <a:gd name="connsiteX1385" fmla="*/ 187065 w 1010331"/>
                  <a:gd name="connsiteY1385" fmla="*/ 218694 h 303641"/>
                  <a:gd name="connsiteX1386" fmla="*/ 191583 w 1010331"/>
                  <a:gd name="connsiteY1386" fmla="*/ 214176 h 303641"/>
                  <a:gd name="connsiteX1387" fmla="*/ 191583 w 1010331"/>
                  <a:gd name="connsiteY1387" fmla="*/ 214176 h 303641"/>
                  <a:gd name="connsiteX1388" fmla="*/ 173509 w 1010331"/>
                  <a:gd name="connsiteY1388" fmla="*/ 214176 h 303641"/>
                  <a:gd name="connsiteX1389" fmla="*/ 178028 w 1010331"/>
                  <a:gd name="connsiteY1389" fmla="*/ 218694 h 303641"/>
                  <a:gd name="connsiteX1390" fmla="*/ 173509 w 1010331"/>
                  <a:gd name="connsiteY1390" fmla="*/ 223213 h 303641"/>
                  <a:gd name="connsiteX1391" fmla="*/ 168991 w 1010331"/>
                  <a:gd name="connsiteY1391" fmla="*/ 218694 h 303641"/>
                  <a:gd name="connsiteX1392" fmla="*/ 173509 w 1010331"/>
                  <a:gd name="connsiteY1392" fmla="*/ 214176 h 303641"/>
                  <a:gd name="connsiteX1393" fmla="*/ 173509 w 1010331"/>
                  <a:gd name="connsiteY1393" fmla="*/ 214176 h 303641"/>
                  <a:gd name="connsiteX1394" fmla="*/ 154532 w 1010331"/>
                  <a:gd name="connsiteY1394" fmla="*/ 214176 h 303641"/>
                  <a:gd name="connsiteX1395" fmla="*/ 159050 w 1010331"/>
                  <a:gd name="connsiteY1395" fmla="*/ 218694 h 303641"/>
                  <a:gd name="connsiteX1396" fmla="*/ 154532 w 1010331"/>
                  <a:gd name="connsiteY1396" fmla="*/ 223213 h 303641"/>
                  <a:gd name="connsiteX1397" fmla="*/ 150013 w 1010331"/>
                  <a:gd name="connsiteY1397" fmla="*/ 218694 h 303641"/>
                  <a:gd name="connsiteX1398" fmla="*/ 154532 w 1010331"/>
                  <a:gd name="connsiteY1398" fmla="*/ 214176 h 303641"/>
                  <a:gd name="connsiteX1399" fmla="*/ 154532 w 1010331"/>
                  <a:gd name="connsiteY1399" fmla="*/ 214176 h 303641"/>
                  <a:gd name="connsiteX1400" fmla="*/ 135554 w 1010331"/>
                  <a:gd name="connsiteY1400" fmla="*/ 214176 h 303641"/>
                  <a:gd name="connsiteX1401" fmla="*/ 140073 w 1010331"/>
                  <a:gd name="connsiteY1401" fmla="*/ 218694 h 303641"/>
                  <a:gd name="connsiteX1402" fmla="*/ 135554 w 1010331"/>
                  <a:gd name="connsiteY1402" fmla="*/ 223213 h 303641"/>
                  <a:gd name="connsiteX1403" fmla="*/ 131036 w 1010331"/>
                  <a:gd name="connsiteY1403" fmla="*/ 218694 h 303641"/>
                  <a:gd name="connsiteX1404" fmla="*/ 135554 w 1010331"/>
                  <a:gd name="connsiteY1404" fmla="*/ 214176 h 303641"/>
                  <a:gd name="connsiteX1405" fmla="*/ 135554 w 1010331"/>
                  <a:gd name="connsiteY1405" fmla="*/ 214176 h 303641"/>
                  <a:gd name="connsiteX1406" fmla="*/ 116577 w 1010331"/>
                  <a:gd name="connsiteY1406" fmla="*/ 214176 h 303641"/>
                  <a:gd name="connsiteX1407" fmla="*/ 121095 w 1010331"/>
                  <a:gd name="connsiteY1407" fmla="*/ 218694 h 303641"/>
                  <a:gd name="connsiteX1408" fmla="*/ 116577 w 1010331"/>
                  <a:gd name="connsiteY1408" fmla="*/ 223213 h 303641"/>
                  <a:gd name="connsiteX1409" fmla="*/ 112058 w 1010331"/>
                  <a:gd name="connsiteY1409" fmla="*/ 218694 h 303641"/>
                  <a:gd name="connsiteX1410" fmla="*/ 116577 w 1010331"/>
                  <a:gd name="connsiteY1410" fmla="*/ 214176 h 303641"/>
                  <a:gd name="connsiteX1411" fmla="*/ 116577 w 1010331"/>
                  <a:gd name="connsiteY1411" fmla="*/ 214176 h 303641"/>
                  <a:gd name="connsiteX1412" fmla="*/ 97599 w 1010331"/>
                  <a:gd name="connsiteY1412" fmla="*/ 214176 h 303641"/>
                  <a:gd name="connsiteX1413" fmla="*/ 102118 w 1010331"/>
                  <a:gd name="connsiteY1413" fmla="*/ 218694 h 303641"/>
                  <a:gd name="connsiteX1414" fmla="*/ 97599 w 1010331"/>
                  <a:gd name="connsiteY1414" fmla="*/ 223213 h 303641"/>
                  <a:gd name="connsiteX1415" fmla="*/ 93081 w 1010331"/>
                  <a:gd name="connsiteY1415" fmla="*/ 218694 h 303641"/>
                  <a:gd name="connsiteX1416" fmla="*/ 97599 w 1010331"/>
                  <a:gd name="connsiteY1416" fmla="*/ 214176 h 303641"/>
                  <a:gd name="connsiteX1417" fmla="*/ 97599 w 1010331"/>
                  <a:gd name="connsiteY1417" fmla="*/ 214176 h 303641"/>
                  <a:gd name="connsiteX1418" fmla="*/ 79525 w 1010331"/>
                  <a:gd name="connsiteY1418" fmla="*/ 214176 h 303641"/>
                  <a:gd name="connsiteX1419" fmla="*/ 84044 w 1010331"/>
                  <a:gd name="connsiteY1419" fmla="*/ 218694 h 303641"/>
                  <a:gd name="connsiteX1420" fmla="*/ 79525 w 1010331"/>
                  <a:gd name="connsiteY1420" fmla="*/ 223213 h 303641"/>
                  <a:gd name="connsiteX1421" fmla="*/ 75007 w 1010331"/>
                  <a:gd name="connsiteY1421" fmla="*/ 218694 h 303641"/>
                  <a:gd name="connsiteX1422" fmla="*/ 79525 w 1010331"/>
                  <a:gd name="connsiteY1422" fmla="*/ 214176 h 303641"/>
                  <a:gd name="connsiteX1423" fmla="*/ 79525 w 1010331"/>
                  <a:gd name="connsiteY1423" fmla="*/ 214176 h 303641"/>
                  <a:gd name="connsiteX1424" fmla="*/ 60548 w 1010331"/>
                  <a:gd name="connsiteY1424" fmla="*/ 214176 h 303641"/>
                  <a:gd name="connsiteX1425" fmla="*/ 65066 w 1010331"/>
                  <a:gd name="connsiteY1425" fmla="*/ 218694 h 303641"/>
                  <a:gd name="connsiteX1426" fmla="*/ 60548 w 1010331"/>
                  <a:gd name="connsiteY1426" fmla="*/ 223213 h 303641"/>
                  <a:gd name="connsiteX1427" fmla="*/ 56029 w 1010331"/>
                  <a:gd name="connsiteY1427" fmla="*/ 218694 h 303641"/>
                  <a:gd name="connsiteX1428" fmla="*/ 60548 w 1010331"/>
                  <a:gd name="connsiteY1428" fmla="*/ 214176 h 303641"/>
                  <a:gd name="connsiteX1429" fmla="*/ 60548 w 1010331"/>
                  <a:gd name="connsiteY1429" fmla="*/ 214176 h 303641"/>
                  <a:gd name="connsiteX1430" fmla="*/ 41570 w 1010331"/>
                  <a:gd name="connsiteY1430" fmla="*/ 214176 h 303641"/>
                  <a:gd name="connsiteX1431" fmla="*/ 46088 w 1010331"/>
                  <a:gd name="connsiteY1431" fmla="*/ 218694 h 303641"/>
                  <a:gd name="connsiteX1432" fmla="*/ 41570 w 1010331"/>
                  <a:gd name="connsiteY1432" fmla="*/ 223213 h 303641"/>
                  <a:gd name="connsiteX1433" fmla="*/ 37052 w 1010331"/>
                  <a:gd name="connsiteY1433" fmla="*/ 218694 h 303641"/>
                  <a:gd name="connsiteX1434" fmla="*/ 41570 w 1010331"/>
                  <a:gd name="connsiteY1434" fmla="*/ 214176 h 303641"/>
                  <a:gd name="connsiteX1435" fmla="*/ 41570 w 1010331"/>
                  <a:gd name="connsiteY1435" fmla="*/ 214176 h 303641"/>
                  <a:gd name="connsiteX1436" fmla="*/ 22592 w 1010331"/>
                  <a:gd name="connsiteY1436" fmla="*/ 214176 h 303641"/>
                  <a:gd name="connsiteX1437" fmla="*/ 27111 w 1010331"/>
                  <a:gd name="connsiteY1437" fmla="*/ 218694 h 303641"/>
                  <a:gd name="connsiteX1438" fmla="*/ 22592 w 1010331"/>
                  <a:gd name="connsiteY1438" fmla="*/ 223213 h 303641"/>
                  <a:gd name="connsiteX1439" fmla="*/ 18074 w 1010331"/>
                  <a:gd name="connsiteY1439" fmla="*/ 218694 h 303641"/>
                  <a:gd name="connsiteX1440" fmla="*/ 22592 w 1010331"/>
                  <a:gd name="connsiteY1440" fmla="*/ 214176 h 303641"/>
                  <a:gd name="connsiteX1441" fmla="*/ 22592 w 1010331"/>
                  <a:gd name="connsiteY1441" fmla="*/ 214176 h 303641"/>
                  <a:gd name="connsiteX1442" fmla="*/ 276531 w 1010331"/>
                  <a:gd name="connsiteY1442" fmla="*/ 204235 h 303641"/>
                  <a:gd name="connsiteX1443" fmla="*/ 281049 w 1010331"/>
                  <a:gd name="connsiteY1443" fmla="*/ 208754 h 303641"/>
                  <a:gd name="connsiteX1444" fmla="*/ 276531 w 1010331"/>
                  <a:gd name="connsiteY1444" fmla="*/ 213272 h 303641"/>
                  <a:gd name="connsiteX1445" fmla="*/ 272012 w 1010331"/>
                  <a:gd name="connsiteY1445" fmla="*/ 208754 h 303641"/>
                  <a:gd name="connsiteX1446" fmla="*/ 276531 w 1010331"/>
                  <a:gd name="connsiteY1446" fmla="*/ 204235 h 303641"/>
                  <a:gd name="connsiteX1447" fmla="*/ 276531 w 1010331"/>
                  <a:gd name="connsiteY1447" fmla="*/ 204235 h 303641"/>
                  <a:gd name="connsiteX1448" fmla="*/ 257553 w 1010331"/>
                  <a:gd name="connsiteY1448" fmla="*/ 204235 h 303641"/>
                  <a:gd name="connsiteX1449" fmla="*/ 262072 w 1010331"/>
                  <a:gd name="connsiteY1449" fmla="*/ 208754 h 303641"/>
                  <a:gd name="connsiteX1450" fmla="*/ 257553 w 1010331"/>
                  <a:gd name="connsiteY1450" fmla="*/ 213272 h 303641"/>
                  <a:gd name="connsiteX1451" fmla="*/ 253035 w 1010331"/>
                  <a:gd name="connsiteY1451" fmla="*/ 208754 h 303641"/>
                  <a:gd name="connsiteX1452" fmla="*/ 257553 w 1010331"/>
                  <a:gd name="connsiteY1452" fmla="*/ 204235 h 303641"/>
                  <a:gd name="connsiteX1453" fmla="*/ 257553 w 1010331"/>
                  <a:gd name="connsiteY1453" fmla="*/ 204235 h 303641"/>
                  <a:gd name="connsiteX1454" fmla="*/ 238576 w 1010331"/>
                  <a:gd name="connsiteY1454" fmla="*/ 204235 h 303641"/>
                  <a:gd name="connsiteX1455" fmla="*/ 243094 w 1010331"/>
                  <a:gd name="connsiteY1455" fmla="*/ 208754 h 303641"/>
                  <a:gd name="connsiteX1456" fmla="*/ 238576 w 1010331"/>
                  <a:gd name="connsiteY1456" fmla="*/ 213272 h 303641"/>
                  <a:gd name="connsiteX1457" fmla="*/ 234057 w 1010331"/>
                  <a:gd name="connsiteY1457" fmla="*/ 208754 h 303641"/>
                  <a:gd name="connsiteX1458" fmla="*/ 238576 w 1010331"/>
                  <a:gd name="connsiteY1458" fmla="*/ 204235 h 303641"/>
                  <a:gd name="connsiteX1459" fmla="*/ 238576 w 1010331"/>
                  <a:gd name="connsiteY1459" fmla="*/ 204235 h 303641"/>
                  <a:gd name="connsiteX1460" fmla="*/ 220502 w 1010331"/>
                  <a:gd name="connsiteY1460" fmla="*/ 204235 h 303641"/>
                  <a:gd name="connsiteX1461" fmla="*/ 225020 w 1010331"/>
                  <a:gd name="connsiteY1461" fmla="*/ 208754 h 303641"/>
                  <a:gd name="connsiteX1462" fmla="*/ 220502 w 1010331"/>
                  <a:gd name="connsiteY1462" fmla="*/ 213272 h 303641"/>
                  <a:gd name="connsiteX1463" fmla="*/ 215983 w 1010331"/>
                  <a:gd name="connsiteY1463" fmla="*/ 208754 h 303641"/>
                  <a:gd name="connsiteX1464" fmla="*/ 220502 w 1010331"/>
                  <a:gd name="connsiteY1464" fmla="*/ 204235 h 303641"/>
                  <a:gd name="connsiteX1465" fmla="*/ 220502 w 1010331"/>
                  <a:gd name="connsiteY1465" fmla="*/ 204235 h 303641"/>
                  <a:gd name="connsiteX1466" fmla="*/ 201524 w 1010331"/>
                  <a:gd name="connsiteY1466" fmla="*/ 204235 h 303641"/>
                  <a:gd name="connsiteX1467" fmla="*/ 206043 w 1010331"/>
                  <a:gd name="connsiteY1467" fmla="*/ 208754 h 303641"/>
                  <a:gd name="connsiteX1468" fmla="*/ 201524 w 1010331"/>
                  <a:gd name="connsiteY1468" fmla="*/ 213272 h 303641"/>
                  <a:gd name="connsiteX1469" fmla="*/ 197006 w 1010331"/>
                  <a:gd name="connsiteY1469" fmla="*/ 208754 h 303641"/>
                  <a:gd name="connsiteX1470" fmla="*/ 201524 w 1010331"/>
                  <a:gd name="connsiteY1470" fmla="*/ 204235 h 303641"/>
                  <a:gd name="connsiteX1471" fmla="*/ 201524 w 1010331"/>
                  <a:gd name="connsiteY1471" fmla="*/ 204235 h 303641"/>
                  <a:gd name="connsiteX1472" fmla="*/ 182546 w 1010331"/>
                  <a:gd name="connsiteY1472" fmla="*/ 204235 h 303641"/>
                  <a:gd name="connsiteX1473" fmla="*/ 187065 w 1010331"/>
                  <a:gd name="connsiteY1473" fmla="*/ 208754 h 303641"/>
                  <a:gd name="connsiteX1474" fmla="*/ 182546 w 1010331"/>
                  <a:gd name="connsiteY1474" fmla="*/ 213272 h 303641"/>
                  <a:gd name="connsiteX1475" fmla="*/ 178028 w 1010331"/>
                  <a:gd name="connsiteY1475" fmla="*/ 208754 h 303641"/>
                  <a:gd name="connsiteX1476" fmla="*/ 182546 w 1010331"/>
                  <a:gd name="connsiteY1476" fmla="*/ 204235 h 303641"/>
                  <a:gd name="connsiteX1477" fmla="*/ 182546 w 1010331"/>
                  <a:gd name="connsiteY1477" fmla="*/ 204235 h 303641"/>
                  <a:gd name="connsiteX1478" fmla="*/ 163569 w 1010331"/>
                  <a:gd name="connsiteY1478" fmla="*/ 204235 h 303641"/>
                  <a:gd name="connsiteX1479" fmla="*/ 168087 w 1010331"/>
                  <a:gd name="connsiteY1479" fmla="*/ 208754 h 303641"/>
                  <a:gd name="connsiteX1480" fmla="*/ 163569 w 1010331"/>
                  <a:gd name="connsiteY1480" fmla="*/ 213272 h 303641"/>
                  <a:gd name="connsiteX1481" fmla="*/ 159050 w 1010331"/>
                  <a:gd name="connsiteY1481" fmla="*/ 208754 h 303641"/>
                  <a:gd name="connsiteX1482" fmla="*/ 163569 w 1010331"/>
                  <a:gd name="connsiteY1482" fmla="*/ 204235 h 303641"/>
                  <a:gd name="connsiteX1483" fmla="*/ 163569 w 1010331"/>
                  <a:gd name="connsiteY1483" fmla="*/ 204235 h 303641"/>
                  <a:gd name="connsiteX1484" fmla="*/ 144591 w 1010331"/>
                  <a:gd name="connsiteY1484" fmla="*/ 204235 h 303641"/>
                  <a:gd name="connsiteX1485" fmla="*/ 149110 w 1010331"/>
                  <a:gd name="connsiteY1485" fmla="*/ 208754 h 303641"/>
                  <a:gd name="connsiteX1486" fmla="*/ 144591 w 1010331"/>
                  <a:gd name="connsiteY1486" fmla="*/ 213272 h 303641"/>
                  <a:gd name="connsiteX1487" fmla="*/ 140073 w 1010331"/>
                  <a:gd name="connsiteY1487" fmla="*/ 208754 h 303641"/>
                  <a:gd name="connsiteX1488" fmla="*/ 144591 w 1010331"/>
                  <a:gd name="connsiteY1488" fmla="*/ 204235 h 303641"/>
                  <a:gd name="connsiteX1489" fmla="*/ 144591 w 1010331"/>
                  <a:gd name="connsiteY1489" fmla="*/ 204235 h 303641"/>
                  <a:gd name="connsiteX1490" fmla="*/ 126517 w 1010331"/>
                  <a:gd name="connsiteY1490" fmla="*/ 204235 h 303641"/>
                  <a:gd name="connsiteX1491" fmla="*/ 131036 w 1010331"/>
                  <a:gd name="connsiteY1491" fmla="*/ 208754 h 303641"/>
                  <a:gd name="connsiteX1492" fmla="*/ 126517 w 1010331"/>
                  <a:gd name="connsiteY1492" fmla="*/ 213272 h 303641"/>
                  <a:gd name="connsiteX1493" fmla="*/ 121999 w 1010331"/>
                  <a:gd name="connsiteY1493" fmla="*/ 208754 h 303641"/>
                  <a:gd name="connsiteX1494" fmla="*/ 126517 w 1010331"/>
                  <a:gd name="connsiteY1494" fmla="*/ 204235 h 303641"/>
                  <a:gd name="connsiteX1495" fmla="*/ 126517 w 1010331"/>
                  <a:gd name="connsiteY1495" fmla="*/ 204235 h 303641"/>
                  <a:gd name="connsiteX1496" fmla="*/ 107540 w 1010331"/>
                  <a:gd name="connsiteY1496" fmla="*/ 204235 h 303641"/>
                  <a:gd name="connsiteX1497" fmla="*/ 112058 w 1010331"/>
                  <a:gd name="connsiteY1497" fmla="*/ 208754 h 303641"/>
                  <a:gd name="connsiteX1498" fmla="*/ 107540 w 1010331"/>
                  <a:gd name="connsiteY1498" fmla="*/ 213272 h 303641"/>
                  <a:gd name="connsiteX1499" fmla="*/ 103021 w 1010331"/>
                  <a:gd name="connsiteY1499" fmla="*/ 208754 h 303641"/>
                  <a:gd name="connsiteX1500" fmla="*/ 107540 w 1010331"/>
                  <a:gd name="connsiteY1500" fmla="*/ 204235 h 303641"/>
                  <a:gd name="connsiteX1501" fmla="*/ 107540 w 1010331"/>
                  <a:gd name="connsiteY1501" fmla="*/ 204235 h 303641"/>
                  <a:gd name="connsiteX1502" fmla="*/ 88562 w 1010331"/>
                  <a:gd name="connsiteY1502" fmla="*/ 204235 h 303641"/>
                  <a:gd name="connsiteX1503" fmla="*/ 93081 w 1010331"/>
                  <a:gd name="connsiteY1503" fmla="*/ 208754 h 303641"/>
                  <a:gd name="connsiteX1504" fmla="*/ 88562 w 1010331"/>
                  <a:gd name="connsiteY1504" fmla="*/ 213272 h 303641"/>
                  <a:gd name="connsiteX1505" fmla="*/ 84044 w 1010331"/>
                  <a:gd name="connsiteY1505" fmla="*/ 208754 h 303641"/>
                  <a:gd name="connsiteX1506" fmla="*/ 88562 w 1010331"/>
                  <a:gd name="connsiteY1506" fmla="*/ 204235 h 303641"/>
                  <a:gd name="connsiteX1507" fmla="*/ 88562 w 1010331"/>
                  <a:gd name="connsiteY1507" fmla="*/ 204235 h 303641"/>
                  <a:gd name="connsiteX1508" fmla="*/ 69585 w 1010331"/>
                  <a:gd name="connsiteY1508" fmla="*/ 204235 h 303641"/>
                  <a:gd name="connsiteX1509" fmla="*/ 74103 w 1010331"/>
                  <a:gd name="connsiteY1509" fmla="*/ 208754 h 303641"/>
                  <a:gd name="connsiteX1510" fmla="*/ 69585 w 1010331"/>
                  <a:gd name="connsiteY1510" fmla="*/ 213272 h 303641"/>
                  <a:gd name="connsiteX1511" fmla="*/ 65066 w 1010331"/>
                  <a:gd name="connsiteY1511" fmla="*/ 208754 h 303641"/>
                  <a:gd name="connsiteX1512" fmla="*/ 69585 w 1010331"/>
                  <a:gd name="connsiteY1512" fmla="*/ 204235 h 303641"/>
                  <a:gd name="connsiteX1513" fmla="*/ 69585 w 1010331"/>
                  <a:gd name="connsiteY1513" fmla="*/ 204235 h 303641"/>
                  <a:gd name="connsiteX1514" fmla="*/ 50607 w 1010331"/>
                  <a:gd name="connsiteY1514" fmla="*/ 204235 h 303641"/>
                  <a:gd name="connsiteX1515" fmla="*/ 55125 w 1010331"/>
                  <a:gd name="connsiteY1515" fmla="*/ 208754 h 303641"/>
                  <a:gd name="connsiteX1516" fmla="*/ 50607 w 1010331"/>
                  <a:gd name="connsiteY1516" fmla="*/ 213272 h 303641"/>
                  <a:gd name="connsiteX1517" fmla="*/ 46088 w 1010331"/>
                  <a:gd name="connsiteY1517" fmla="*/ 208754 h 303641"/>
                  <a:gd name="connsiteX1518" fmla="*/ 50607 w 1010331"/>
                  <a:gd name="connsiteY1518" fmla="*/ 204235 h 303641"/>
                  <a:gd name="connsiteX1519" fmla="*/ 50607 w 1010331"/>
                  <a:gd name="connsiteY1519" fmla="*/ 204235 h 303641"/>
                  <a:gd name="connsiteX1520" fmla="*/ 32533 w 1010331"/>
                  <a:gd name="connsiteY1520" fmla="*/ 204235 h 303641"/>
                  <a:gd name="connsiteX1521" fmla="*/ 37052 w 1010331"/>
                  <a:gd name="connsiteY1521" fmla="*/ 208754 h 303641"/>
                  <a:gd name="connsiteX1522" fmla="*/ 32533 w 1010331"/>
                  <a:gd name="connsiteY1522" fmla="*/ 213272 h 303641"/>
                  <a:gd name="connsiteX1523" fmla="*/ 28015 w 1010331"/>
                  <a:gd name="connsiteY1523" fmla="*/ 208754 h 303641"/>
                  <a:gd name="connsiteX1524" fmla="*/ 32533 w 1010331"/>
                  <a:gd name="connsiteY1524" fmla="*/ 204235 h 303641"/>
                  <a:gd name="connsiteX1525" fmla="*/ 32533 w 1010331"/>
                  <a:gd name="connsiteY1525" fmla="*/ 204235 h 303641"/>
                  <a:gd name="connsiteX1526" fmla="*/ 267494 w 1010331"/>
                  <a:gd name="connsiteY1526" fmla="*/ 193391 h 303641"/>
                  <a:gd name="connsiteX1527" fmla="*/ 272012 w 1010331"/>
                  <a:gd name="connsiteY1527" fmla="*/ 197909 h 303641"/>
                  <a:gd name="connsiteX1528" fmla="*/ 267494 w 1010331"/>
                  <a:gd name="connsiteY1528" fmla="*/ 202428 h 303641"/>
                  <a:gd name="connsiteX1529" fmla="*/ 262975 w 1010331"/>
                  <a:gd name="connsiteY1529" fmla="*/ 197909 h 303641"/>
                  <a:gd name="connsiteX1530" fmla="*/ 267494 w 1010331"/>
                  <a:gd name="connsiteY1530" fmla="*/ 193391 h 303641"/>
                  <a:gd name="connsiteX1531" fmla="*/ 267494 w 1010331"/>
                  <a:gd name="connsiteY1531" fmla="*/ 193391 h 303641"/>
                  <a:gd name="connsiteX1532" fmla="*/ 248516 w 1010331"/>
                  <a:gd name="connsiteY1532" fmla="*/ 193391 h 303641"/>
                  <a:gd name="connsiteX1533" fmla="*/ 253035 w 1010331"/>
                  <a:gd name="connsiteY1533" fmla="*/ 197909 h 303641"/>
                  <a:gd name="connsiteX1534" fmla="*/ 248516 w 1010331"/>
                  <a:gd name="connsiteY1534" fmla="*/ 202428 h 303641"/>
                  <a:gd name="connsiteX1535" fmla="*/ 243998 w 1010331"/>
                  <a:gd name="connsiteY1535" fmla="*/ 197909 h 303641"/>
                  <a:gd name="connsiteX1536" fmla="*/ 248516 w 1010331"/>
                  <a:gd name="connsiteY1536" fmla="*/ 193391 h 303641"/>
                  <a:gd name="connsiteX1537" fmla="*/ 248516 w 1010331"/>
                  <a:gd name="connsiteY1537" fmla="*/ 193391 h 303641"/>
                  <a:gd name="connsiteX1538" fmla="*/ 229539 w 1010331"/>
                  <a:gd name="connsiteY1538" fmla="*/ 193391 h 303641"/>
                  <a:gd name="connsiteX1539" fmla="*/ 234057 w 1010331"/>
                  <a:gd name="connsiteY1539" fmla="*/ 197909 h 303641"/>
                  <a:gd name="connsiteX1540" fmla="*/ 229539 w 1010331"/>
                  <a:gd name="connsiteY1540" fmla="*/ 202428 h 303641"/>
                  <a:gd name="connsiteX1541" fmla="*/ 225020 w 1010331"/>
                  <a:gd name="connsiteY1541" fmla="*/ 197909 h 303641"/>
                  <a:gd name="connsiteX1542" fmla="*/ 229539 w 1010331"/>
                  <a:gd name="connsiteY1542" fmla="*/ 193391 h 303641"/>
                  <a:gd name="connsiteX1543" fmla="*/ 229539 w 1010331"/>
                  <a:gd name="connsiteY1543" fmla="*/ 193391 h 303641"/>
                  <a:gd name="connsiteX1544" fmla="*/ 210561 w 1010331"/>
                  <a:gd name="connsiteY1544" fmla="*/ 193391 h 303641"/>
                  <a:gd name="connsiteX1545" fmla="*/ 215080 w 1010331"/>
                  <a:gd name="connsiteY1545" fmla="*/ 197909 h 303641"/>
                  <a:gd name="connsiteX1546" fmla="*/ 210561 w 1010331"/>
                  <a:gd name="connsiteY1546" fmla="*/ 202428 h 303641"/>
                  <a:gd name="connsiteX1547" fmla="*/ 206043 w 1010331"/>
                  <a:gd name="connsiteY1547" fmla="*/ 197909 h 303641"/>
                  <a:gd name="connsiteX1548" fmla="*/ 210561 w 1010331"/>
                  <a:gd name="connsiteY1548" fmla="*/ 193391 h 303641"/>
                  <a:gd name="connsiteX1549" fmla="*/ 210561 w 1010331"/>
                  <a:gd name="connsiteY1549" fmla="*/ 193391 h 303641"/>
                  <a:gd name="connsiteX1550" fmla="*/ 191583 w 1010331"/>
                  <a:gd name="connsiteY1550" fmla="*/ 193391 h 303641"/>
                  <a:gd name="connsiteX1551" fmla="*/ 196102 w 1010331"/>
                  <a:gd name="connsiteY1551" fmla="*/ 197909 h 303641"/>
                  <a:gd name="connsiteX1552" fmla="*/ 191583 w 1010331"/>
                  <a:gd name="connsiteY1552" fmla="*/ 202428 h 303641"/>
                  <a:gd name="connsiteX1553" fmla="*/ 187065 w 1010331"/>
                  <a:gd name="connsiteY1553" fmla="*/ 197909 h 303641"/>
                  <a:gd name="connsiteX1554" fmla="*/ 191583 w 1010331"/>
                  <a:gd name="connsiteY1554" fmla="*/ 193391 h 303641"/>
                  <a:gd name="connsiteX1555" fmla="*/ 191583 w 1010331"/>
                  <a:gd name="connsiteY1555" fmla="*/ 193391 h 303641"/>
                  <a:gd name="connsiteX1556" fmla="*/ 173509 w 1010331"/>
                  <a:gd name="connsiteY1556" fmla="*/ 193391 h 303641"/>
                  <a:gd name="connsiteX1557" fmla="*/ 178028 w 1010331"/>
                  <a:gd name="connsiteY1557" fmla="*/ 197909 h 303641"/>
                  <a:gd name="connsiteX1558" fmla="*/ 173509 w 1010331"/>
                  <a:gd name="connsiteY1558" fmla="*/ 202428 h 303641"/>
                  <a:gd name="connsiteX1559" fmla="*/ 168991 w 1010331"/>
                  <a:gd name="connsiteY1559" fmla="*/ 197909 h 303641"/>
                  <a:gd name="connsiteX1560" fmla="*/ 173509 w 1010331"/>
                  <a:gd name="connsiteY1560" fmla="*/ 193391 h 303641"/>
                  <a:gd name="connsiteX1561" fmla="*/ 173509 w 1010331"/>
                  <a:gd name="connsiteY1561" fmla="*/ 193391 h 303641"/>
                  <a:gd name="connsiteX1562" fmla="*/ 154532 w 1010331"/>
                  <a:gd name="connsiteY1562" fmla="*/ 193391 h 303641"/>
                  <a:gd name="connsiteX1563" fmla="*/ 159050 w 1010331"/>
                  <a:gd name="connsiteY1563" fmla="*/ 197909 h 303641"/>
                  <a:gd name="connsiteX1564" fmla="*/ 154532 w 1010331"/>
                  <a:gd name="connsiteY1564" fmla="*/ 202428 h 303641"/>
                  <a:gd name="connsiteX1565" fmla="*/ 150013 w 1010331"/>
                  <a:gd name="connsiteY1565" fmla="*/ 197909 h 303641"/>
                  <a:gd name="connsiteX1566" fmla="*/ 154532 w 1010331"/>
                  <a:gd name="connsiteY1566" fmla="*/ 193391 h 303641"/>
                  <a:gd name="connsiteX1567" fmla="*/ 154532 w 1010331"/>
                  <a:gd name="connsiteY1567" fmla="*/ 193391 h 303641"/>
                  <a:gd name="connsiteX1568" fmla="*/ 135554 w 1010331"/>
                  <a:gd name="connsiteY1568" fmla="*/ 193391 h 303641"/>
                  <a:gd name="connsiteX1569" fmla="*/ 140073 w 1010331"/>
                  <a:gd name="connsiteY1569" fmla="*/ 197909 h 303641"/>
                  <a:gd name="connsiteX1570" fmla="*/ 135554 w 1010331"/>
                  <a:gd name="connsiteY1570" fmla="*/ 202428 h 303641"/>
                  <a:gd name="connsiteX1571" fmla="*/ 131036 w 1010331"/>
                  <a:gd name="connsiteY1571" fmla="*/ 197909 h 303641"/>
                  <a:gd name="connsiteX1572" fmla="*/ 135554 w 1010331"/>
                  <a:gd name="connsiteY1572" fmla="*/ 193391 h 303641"/>
                  <a:gd name="connsiteX1573" fmla="*/ 135554 w 1010331"/>
                  <a:gd name="connsiteY1573" fmla="*/ 193391 h 303641"/>
                  <a:gd name="connsiteX1574" fmla="*/ 116577 w 1010331"/>
                  <a:gd name="connsiteY1574" fmla="*/ 193391 h 303641"/>
                  <a:gd name="connsiteX1575" fmla="*/ 121095 w 1010331"/>
                  <a:gd name="connsiteY1575" fmla="*/ 197909 h 303641"/>
                  <a:gd name="connsiteX1576" fmla="*/ 116577 w 1010331"/>
                  <a:gd name="connsiteY1576" fmla="*/ 202428 h 303641"/>
                  <a:gd name="connsiteX1577" fmla="*/ 112058 w 1010331"/>
                  <a:gd name="connsiteY1577" fmla="*/ 197909 h 303641"/>
                  <a:gd name="connsiteX1578" fmla="*/ 116577 w 1010331"/>
                  <a:gd name="connsiteY1578" fmla="*/ 193391 h 303641"/>
                  <a:gd name="connsiteX1579" fmla="*/ 116577 w 1010331"/>
                  <a:gd name="connsiteY1579" fmla="*/ 193391 h 303641"/>
                  <a:gd name="connsiteX1580" fmla="*/ 97599 w 1010331"/>
                  <a:gd name="connsiteY1580" fmla="*/ 193391 h 303641"/>
                  <a:gd name="connsiteX1581" fmla="*/ 102118 w 1010331"/>
                  <a:gd name="connsiteY1581" fmla="*/ 197909 h 303641"/>
                  <a:gd name="connsiteX1582" fmla="*/ 97599 w 1010331"/>
                  <a:gd name="connsiteY1582" fmla="*/ 202428 h 303641"/>
                  <a:gd name="connsiteX1583" fmla="*/ 93081 w 1010331"/>
                  <a:gd name="connsiteY1583" fmla="*/ 197909 h 303641"/>
                  <a:gd name="connsiteX1584" fmla="*/ 97599 w 1010331"/>
                  <a:gd name="connsiteY1584" fmla="*/ 193391 h 303641"/>
                  <a:gd name="connsiteX1585" fmla="*/ 97599 w 1010331"/>
                  <a:gd name="connsiteY1585" fmla="*/ 193391 h 303641"/>
                  <a:gd name="connsiteX1586" fmla="*/ 79525 w 1010331"/>
                  <a:gd name="connsiteY1586" fmla="*/ 193391 h 303641"/>
                  <a:gd name="connsiteX1587" fmla="*/ 84044 w 1010331"/>
                  <a:gd name="connsiteY1587" fmla="*/ 197909 h 303641"/>
                  <a:gd name="connsiteX1588" fmla="*/ 79525 w 1010331"/>
                  <a:gd name="connsiteY1588" fmla="*/ 202428 h 303641"/>
                  <a:gd name="connsiteX1589" fmla="*/ 75007 w 1010331"/>
                  <a:gd name="connsiteY1589" fmla="*/ 197909 h 303641"/>
                  <a:gd name="connsiteX1590" fmla="*/ 79525 w 1010331"/>
                  <a:gd name="connsiteY1590" fmla="*/ 193391 h 303641"/>
                  <a:gd name="connsiteX1591" fmla="*/ 79525 w 1010331"/>
                  <a:gd name="connsiteY1591" fmla="*/ 193391 h 303641"/>
                  <a:gd name="connsiteX1592" fmla="*/ 60548 w 1010331"/>
                  <a:gd name="connsiteY1592" fmla="*/ 193391 h 303641"/>
                  <a:gd name="connsiteX1593" fmla="*/ 65066 w 1010331"/>
                  <a:gd name="connsiteY1593" fmla="*/ 197909 h 303641"/>
                  <a:gd name="connsiteX1594" fmla="*/ 60548 w 1010331"/>
                  <a:gd name="connsiteY1594" fmla="*/ 202428 h 303641"/>
                  <a:gd name="connsiteX1595" fmla="*/ 56029 w 1010331"/>
                  <a:gd name="connsiteY1595" fmla="*/ 197909 h 303641"/>
                  <a:gd name="connsiteX1596" fmla="*/ 60548 w 1010331"/>
                  <a:gd name="connsiteY1596" fmla="*/ 193391 h 303641"/>
                  <a:gd name="connsiteX1597" fmla="*/ 60548 w 1010331"/>
                  <a:gd name="connsiteY1597" fmla="*/ 193391 h 303641"/>
                  <a:gd name="connsiteX1598" fmla="*/ 41570 w 1010331"/>
                  <a:gd name="connsiteY1598" fmla="*/ 193391 h 303641"/>
                  <a:gd name="connsiteX1599" fmla="*/ 46088 w 1010331"/>
                  <a:gd name="connsiteY1599" fmla="*/ 197909 h 303641"/>
                  <a:gd name="connsiteX1600" fmla="*/ 41570 w 1010331"/>
                  <a:gd name="connsiteY1600" fmla="*/ 202428 h 303641"/>
                  <a:gd name="connsiteX1601" fmla="*/ 37052 w 1010331"/>
                  <a:gd name="connsiteY1601" fmla="*/ 197909 h 303641"/>
                  <a:gd name="connsiteX1602" fmla="*/ 41570 w 1010331"/>
                  <a:gd name="connsiteY1602" fmla="*/ 193391 h 303641"/>
                  <a:gd name="connsiteX1603" fmla="*/ 41570 w 1010331"/>
                  <a:gd name="connsiteY1603" fmla="*/ 193391 h 303641"/>
                  <a:gd name="connsiteX1604" fmla="*/ 22592 w 1010331"/>
                  <a:gd name="connsiteY1604" fmla="*/ 193391 h 303641"/>
                  <a:gd name="connsiteX1605" fmla="*/ 27111 w 1010331"/>
                  <a:gd name="connsiteY1605" fmla="*/ 197909 h 303641"/>
                  <a:gd name="connsiteX1606" fmla="*/ 22592 w 1010331"/>
                  <a:gd name="connsiteY1606" fmla="*/ 202428 h 303641"/>
                  <a:gd name="connsiteX1607" fmla="*/ 18074 w 1010331"/>
                  <a:gd name="connsiteY1607" fmla="*/ 197909 h 303641"/>
                  <a:gd name="connsiteX1608" fmla="*/ 22592 w 1010331"/>
                  <a:gd name="connsiteY1608" fmla="*/ 193391 h 303641"/>
                  <a:gd name="connsiteX1609" fmla="*/ 22592 w 1010331"/>
                  <a:gd name="connsiteY1609" fmla="*/ 193391 h 303641"/>
                  <a:gd name="connsiteX1610" fmla="*/ 276531 w 1010331"/>
                  <a:gd name="connsiteY1610" fmla="*/ 184354 h 303641"/>
                  <a:gd name="connsiteX1611" fmla="*/ 281049 w 1010331"/>
                  <a:gd name="connsiteY1611" fmla="*/ 188872 h 303641"/>
                  <a:gd name="connsiteX1612" fmla="*/ 276531 w 1010331"/>
                  <a:gd name="connsiteY1612" fmla="*/ 193391 h 303641"/>
                  <a:gd name="connsiteX1613" fmla="*/ 272012 w 1010331"/>
                  <a:gd name="connsiteY1613" fmla="*/ 188872 h 303641"/>
                  <a:gd name="connsiteX1614" fmla="*/ 276531 w 1010331"/>
                  <a:gd name="connsiteY1614" fmla="*/ 184354 h 303641"/>
                  <a:gd name="connsiteX1615" fmla="*/ 276531 w 1010331"/>
                  <a:gd name="connsiteY1615" fmla="*/ 184354 h 303641"/>
                  <a:gd name="connsiteX1616" fmla="*/ 257553 w 1010331"/>
                  <a:gd name="connsiteY1616" fmla="*/ 184354 h 303641"/>
                  <a:gd name="connsiteX1617" fmla="*/ 262072 w 1010331"/>
                  <a:gd name="connsiteY1617" fmla="*/ 188872 h 303641"/>
                  <a:gd name="connsiteX1618" fmla="*/ 257553 w 1010331"/>
                  <a:gd name="connsiteY1618" fmla="*/ 193391 h 303641"/>
                  <a:gd name="connsiteX1619" fmla="*/ 253035 w 1010331"/>
                  <a:gd name="connsiteY1619" fmla="*/ 188872 h 303641"/>
                  <a:gd name="connsiteX1620" fmla="*/ 257553 w 1010331"/>
                  <a:gd name="connsiteY1620" fmla="*/ 184354 h 303641"/>
                  <a:gd name="connsiteX1621" fmla="*/ 257553 w 1010331"/>
                  <a:gd name="connsiteY1621" fmla="*/ 184354 h 303641"/>
                  <a:gd name="connsiteX1622" fmla="*/ 238576 w 1010331"/>
                  <a:gd name="connsiteY1622" fmla="*/ 184354 h 303641"/>
                  <a:gd name="connsiteX1623" fmla="*/ 243094 w 1010331"/>
                  <a:gd name="connsiteY1623" fmla="*/ 188872 h 303641"/>
                  <a:gd name="connsiteX1624" fmla="*/ 238576 w 1010331"/>
                  <a:gd name="connsiteY1624" fmla="*/ 193391 h 303641"/>
                  <a:gd name="connsiteX1625" fmla="*/ 234057 w 1010331"/>
                  <a:gd name="connsiteY1625" fmla="*/ 188872 h 303641"/>
                  <a:gd name="connsiteX1626" fmla="*/ 238576 w 1010331"/>
                  <a:gd name="connsiteY1626" fmla="*/ 184354 h 303641"/>
                  <a:gd name="connsiteX1627" fmla="*/ 238576 w 1010331"/>
                  <a:gd name="connsiteY1627" fmla="*/ 184354 h 303641"/>
                  <a:gd name="connsiteX1628" fmla="*/ 220502 w 1010331"/>
                  <a:gd name="connsiteY1628" fmla="*/ 184354 h 303641"/>
                  <a:gd name="connsiteX1629" fmla="*/ 225020 w 1010331"/>
                  <a:gd name="connsiteY1629" fmla="*/ 188872 h 303641"/>
                  <a:gd name="connsiteX1630" fmla="*/ 220502 w 1010331"/>
                  <a:gd name="connsiteY1630" fmla="*/ 193391 h 303641"/>
                  <a:gd name="connsiteX1631" fmla="*/ 215983 w 1010331"/>
                  <a:gd name="connsiteY1631" fmla="*/ 188872 h 303641"/>
                  <a:gd name="connsiteX1632" fmla="*/ 220502 w 1010331"/>
                  <a:gd name="connsiteY1632" fmla="*/ 184354 h 303641"/>
                  <a:gd name="connsiteX1633" fmla="*/ 220502 w 1010331"/>
                  <a:gd name="connsiteY1633" fmla="*/ 184354 h 303641"/>
                  <a:gd name="connsiteX1634" fmla="*/ 201524 w 1010331"/>
                  <a:gd name="connsiteY1634" fmla="*/ 184354 h 303641"/>
                  <a:gd name="connsiteX1635" fmla="*/ 206043 w 1010331"/>
                  <a:gd name="connsiteY1635" fmla="*/ 188872 h 303641"/>
                  <a:gd name="connsiteX1636" fmla="*/ 201524 w 1010331"/>
                  <a:gd name="connsiteY1636" fmla="*/ 193391 h 303641"/>
                  <a:gd name="connsiteX1637" fmla="*/ 197006 w 1010331"/>
                  <a:gd name="connsiteY1637" fmla="*/ 188872 h 303641"/>
                  <a:gd name="connsiteX1638" fmla="*/ 201524 w 1010331"/>
                  <a:gd name="connsiteY1638" fmla="*/ 184354 h 303641"/>
                  <a:gd name="connsiteX1639" fmla="*/ 201524 w 1010331"/>
                  <a:gd name="connsiteY1639" fmla="*/ 184354 h 303641"/>
                  <a:gd name="connsiteX1640" fmla="*/ 182546 w 1010331"/>
                  <a:gd name="connsiteY1640" fmla="*/ 184354 h 303641"/>
                  <a:gd name="connsiteX1641" fmla="*/ 187065 w 1010331"/>
                  <a:gd name="connsiteY1641" fmla="*/ 188872 h 303641"/>
                  <a:gd name="connsiteX1642" fmla="*/ 182546 w 1010331"/>
                  <a:gd name="connsiteY1642" fmla="*/ 193391 h 303641"/>
                  <a:gd name="connsiteX1643" fmla="*/ 178028 w 1010331"/>
                  <a:gd name="connsiteY1643" fmla="*/ 188872 h 303641"/>
                  <a:gd name="connsiteX1644" fmla="*/ 182546 w 1010331"/>
                  <a:gd name="connsiteY1644" fmla="*/ 184354 h 303641"/>
                  <a:gd name="connsiteX1645" fmla="*/ 182546 w 1010331"/>
                  <a:gd name="connsiteY1645" fmla="*/ 184354 h 303641"/>
                  <a:gd name="connsiteX1646" fmla="*/ 163569 w 1010331"/>
                  <a:gd name="connsiteY1646" fmla="*/ 184354 h 303641"/>
                  <a:gd name="connsiteX1647" fmla="*/ 168087 w 1010331"/>
                  <a:gd name="connsiteY1647" fmla="*/ 188872 h 303641"/>
                  <a:gd name="connsiteX1648" fmla="*/ 163569 w 1010331"/>
                  <a:gd name="connsiteY1648" fmla="*/ 193391 h 303641"/>
                  <a:gd name="connsiteX1649" fmla="*/ 159050 w 1010331"/>
                  <a:gd name="connsiteY1649" fmla="*/ 188872 h 303641"/>
                  <a:gd name="connsiteX1650" fmla="*/ 163569 w 1010331"/>
                  <a:gd name="connsiteY1650" fmla="*/ 184354 h 303641"/>
                  <a:gd name="connsiteX1651" fmla="*/ 163569 w 1010331"/>
                  <a:gd name="connsiteY1651" fmla="*/ 184354 h 303641"/>
                  <a:gd name="connsiteX1652" fmla="*/ 144591 w 1010331"/>
                  <a:gd name="connsiteY1652" fmla="*/ 184354 h 303641"/>
                  <a:gd name="connsiteX1653" fmla="*/ 149110 w 1010331"/>
                  <a:gd name="connsiteY1653" fmla="*/ 188872 h 303641"/>
                  <a:gd name="connsiteX1654" fmla="*/ 144591 w 1010331"/>
                  <a:gd name="connsiteY1654" fmla="*/ 193391 h 303641"/>
                  <a:gd name="connsiteX1655" fmla="*/ 140073 w 1010331"/>
                  <a:gd name="connsiteY1655" fmla="*/ 188872 h 303641"/>
                  <a:gd name="connsiteX1656" fmla="*/ 144591 w 1010331"/>
                  <a:gd name="connsiteY1656" fmla="*/ 184354 h 303641"/>
                  <a:gd name="connsiteX1657" fmla="*/ 144591 w 1010331"/>
                  <a:gd name="connsiteY1657" fmla="*/ 184354 h 303641"/>
                  <a:gd name="connsiteX1658" fmla="*/ 126517 w 1010331"/>
                  <a:gd name="connsiteY1658" fmla="*/ 184354 h 303641"/>
                  <a:gd name="connsiteX1659" fmla="*/ 131036 w 1010331"/>
                  <a:gd name="connsiteY1659" fmla="*/ 188872 h 303641"/>
                  <a:gd name="connsiteX1660" fmla="*/ 126517 w 1010331"/>
                  <a:gd name="connsiteY1660" fmla="*/ 193391 h 303641"/>
                  <a:gd name="connsiteX1661" fmla="*/ 121999 w 1010331"/>
                  <a:gd name="connsiteY1661" fmla="*/ 188872 h 303641"/>
                  <a:gd name="connsiteX1662" fmla="*/ 126517 w 1010331"/>
                  <a:gd name="connsiteY1662" fmla="*/ 184354 h 303641"/>
                  <a:gd name="connsiteX1663" fmla="*/ 126517 w 1010331"/>
                  <a:gd name="connsiteY1663" fmla="*/ 184354 h 303641"/>
                  <a:gd name="connsiteX1664" fmla="*/ 107540 w 1010331"/>
                  <a:gd name="connsiteY1664" fmla="*/ 184354 h 303641"/>
                  <a:gd name="connsiteX1665" fmla="*/ 112058 w 1010331"/>
                  <a:gd name="connsiteY1665" fmla="*/ 188872 h 303641"/>
                  <a:gd name="connsiteX1666" fmla="*/ 107540 w 1010331"/>
                  <a:gd name="connsiteY1666" fmla="*/ 193391 h 303641"/>
                  <a:gd name="connsiteX1667" fmla="*/ 103021 w 1010331"/>
                  <a:gd name="connsiteY1667" fmla="*/ 188872 h 303641"/>
                  <a:gd name="connsiteX1668" fmla="*/ 107540 w 1010331"/>
                  <a:gd name="connsiteY1668" fmla="*/ 184354 h 303641"/>
                  <a:gd name="connsiteX1669" fmla="*/ 107540 w 1010331"/>
                  <a:gd name="connsiteY1669" fmla="*/ 184354 h 303641"/>
                  <a:gd name="connsiteX1670" fmla="*/ 88562 w 1010331"/>
                  <a:gd name="connsiteY1670" fmla="*/ 184354 h 303641"/>
                  <a:gd name="connsiteX1671" fmla="*/ 93081 w 1010331"/>
                  <a:gd name="connsiteY1671" fmla="*/ 188872 h 303641"/>
                  <a:gd name="connsiteX1672" fmla="*/ 88562 w 1010331"/>
                  <a:gd name="connsiteY1672" fmla="*/ 193391 h 303641"/>
                  <a:gd name="connsiteX1673" fmla="*/ 84044 w 1010331"/>
                  <a:gd name="connsiteY1673" fmla="*/ 188872 h 303641"/>
                  <a:gd name="connsiteX1674" fmla="*/ 88562 w 1010331"/>
                  <a:gd name="connsiteY1674" fmla="*/ 184354 h 303641"/>
                  <a:gd name="connsiteX1675" fmla="*/ 88562 w 1010331"/>
                  <a:gd name="connsiteY1675" fmla="*/ 184354 h 303641"/>
                  <a:gd name="connsiteX1676" fmla="*/ 69585 w 1010331"/>
                  <a:gd name="connsiteY1676" fmla="*/ 184354 h 303641"/>
                  <a:gd name="connsiteX1677" fmla="*/ 74103 w 1010331"/>
                  <a:gd name="connsiteY1677" fmla="*/ 188872 h 303641"/>
                  <a:gd name="connsiteX1678" fmla="*/ 69585 w 1010331"/>
                  <a:gd name="connsiteY1678" fmla="*/ 193391 h 303641"/>
                  <a:gd name="connsiteX1679" fmla="*/ 65066 w 1010331"/>
                  <a:gd name="connsiteY1679" fmla="*/ 188872 h 303641"/>
                  <a:gd name="connsiteX1680" fmla="*/ 69585 w 1010331"/>
                  <a:gd name="connsiteY1680" fmla="*/ 184354 h 303641"/>
                  <a:gd name="connsiteX1681" fmla="*/ 69585 w 1010331"/>
                  <a:gd name="connsiteY1681" fmla="*/ 184354 h 303641"/>
                  <a:gd name="connsiteX1682" fmla="*/ 50607 w 1010331"/>
                  <a:gd name="connsiteY1682" fmla="*/ 184354 h 303641"/>
                  <a:gd name="connsiteX1683" fmla="*/ 55125 w 1010331"/>
                  <a:gd name="connsiteY1683" fmla="*/ 188872 h 303641"/>
                  <a:gd name="connsiteX1684" fmla="*/ 50607 w 1010331"/>
                  <a:gd name="connsiteY1684" fmla="*/ 193391 h 303641"/>
                  <a:gd name="connsiteX1685" fmla="*/ 46088 w 1010331"/>
                  <a:gd name="connsiteY1685" fmla="*/ 188872 h 303641"/>
                  <a:gd name="connsiteX1686" fmla="*/ 50607 w 1010331"/>
                  <a:gd name="connsiteY1686" fmla="*/ 184354 h 303641"/>
                  <a:gd name="connsiteX1687" fmla="*/ 50607 w 1010331"/>
                  <a:gd name="connsiteY1687" fmla="*/ 184354 h 303641"/>
                  <a:gd name="connsiteX1688" fmla="*/ 32533 w 1010331"/>
                  <a:gd name="connsiteY1688" fmla="*/ 184354 h 303641"/>
                  <a:gd name="connsiteX1689" fmla="*/ 37052 w 1010331"/>
                  <a:gd name="connsiteY1689" fmla="*/ 188872 h 303641"/>
                  <a:gd name="connsiteX1690" fmla="*/ 32533 w 1010331"/>
                  <a:gd name="connsiteY1690" fmla="*/ 193391 h 303641"/>
                  <a:gd name="connsiteX1691" fmla="*/ 28015 w 1010331"/>
                  <a:gd name="connsiteY1691" fmla="*/ 188872 h 303641"/>
                  <a:gd name="connsiteX1692" fmla="*/ 32533 w 1010331"/>
                  <a:gd name="connsiteY1692" fmla="*/ 184354 h 303641"/>
                  <a:gd name="connsiteX1693" fmla="*/ 32533 w 1010331"/>
                  <a:gd name="connsiteY1693" fmla="*/ 184354 h 303641"/>
                  <a:gd name="connsiteX1694" fmla="*/ 13555 w 1010331"/>
                  <a:gd name="connsiteY1694" fmla="*/ 184354 h 303641"/>
                  <a:gd name="connsiteX1695" fmla="*/ 18074 w 1010331"/>
                  <a:gd name="connsiteY1695" fmla="*/ 188872 h 303641"/>
                  <a:gd name="connsiteX1696" fmla="*/ 13555 w 1010331"/>
                  <a:gd name="connsiteY1696" fmla="*/ 193391 h 303641"/>
                  <a:gd name="connsiteX1697" fmla="*/ 9037 w 1010331"/>
                  <a:gd name="connsiteY1697" fmla="*/ 188872 h 303641"/>
                  <a:gd name="connsiteX1698" fmla="*/ 13555 w 1010331"/>
                  <a:gd name="connsiteY1698" fmla="*/ 184354 h 303641"/>
                  <a:gd name="connsiteX1699" fmla="*/ 13555 w 1010331"/>
                  <a:gd name="connsiteY1699" fmla="*/ 184354 h 303641"/>
                  <a:gd name="connsiteX1700" fmla="*/ 267494 w 1010331"/>
                  <a:gd name="connsiteY1700" fmla="*/ 173510 h 303641"/>
                  <a:gd name="connsiteX1701" fmla="*/ 272012 w 1010331"/>
                  <a:gd name="connsiteY1701" fmla="*/ 178028 h 303641"/>
                  <a:gd name="connsiteX1702" fmla="*/ 267494 w 1010331"/>
                  <a:gd name="connsiteY1702" fmla="*/ 182546 h 303641"/>
                  <a:gd name="connsiteX1703" fmla="*/ 262975 w 1010331"/>
                  <a:gd name="connsiteY1703" fmla="*/ 178028 h 303641"/>
                  <a:gd name="connsiteX1704" fmla="*/ 267494 w 1010331"/>
                  <a:gd name="connsiteY1704" fmla="*/ 173510 h 303641"/>
                  <a:gd name="connsiteX1705" fmla="*/ 267494 w 1010331"/>
                  <a:gd name="connsiteY1705" fmla="*/ 173510 h 303641"/>
                  <a:gd name="connsiteX1706" fmla="*/ 248516 w 1010331"/>
                  <a:gd name="connsiteY1706" fmla="*/ 173510 h 303641"/>
                  <a:gd name="connsiteX1707" fmla="*/ 253035 w 1010331"/>
                  <a:gd name="connsiteY1707" fmla="*/ 178028 h 303641"/>
                  <a:gd name="connsiteX1708" fmla="*/ 248516 w 1010331"/>
                  <a:gd name="connsiteY1708" fmla="*/ 182546 h 303641"/>
                  <a:gd name="connsiteX1709" fmla="*/ 243998 w 1010331"/>
                  <a:gd name="connsiteY1709" fmla="*/ 178028 h 303641"/>
                  <a:gd name="connsiteX1710" fmla="*/ 248516 w 1010331"/>
                  <a:gd name="connsiteY1710" fmla="*/ 173510 h 303641"/>
                  <a:gd name="connsiteX1711" fmla="*/ 248516 w 1010331"/>
                  <a:gd name="connsiteY1711" fmla="*/ 173510 h 303641"/>
                  <a:gd name="connsiteX1712" fmla="*/ 229539 w 1010331"/>
                  <a:gd name="connsiteY1712" fmla="*/ 173510 h 303641"/>
                  <a:gd name="connsiteX1713" fmla="*/ 234057 w 1010331"/>
                  <a:gd name="connsiteY1713" fmla="*/ 178028 h 303641"/>
                  <a:gd name="connsiteX1714" fmla="*/ 229539 w 1010331"/>
                  <a:gd name="connsiteY1714" fmla="*/ 182546 h 303641"/>
                  <a:gd name="connsiteX1715" fmla="*/ 225020 w 1010331"/>
                  <a:gd name="connsiteY1715" fmla="*/ 178028 h 303641"/>
                  <a:gd name="connsiteX1716" fmla="*/ 229539 w 1010331"/>
                  <a:gd name="connsiteY1716" fmla="*/ 173510 h 303641"/>
                  <a:gd name="connsiteX1717" fmla="*/ 229539 w 1010331"/>
                  <a:gd name="connsiteY1717" fmla="*/ 173510 h 303641"/>
                  <a:gd name="connsiteX1718" fmla="*/ 210561 w 1010331"/>
                  <a:gd name="connsiteY1718" fmla="*/ 173510 h 303641"/>
                  <a:gd name="connsiteX1719" fmla="*/ 215080 w 1010331"/>
                  <a:gd name="connsiteY1719" fmla="*/ 178028 h 303641"/>
                  <a:gd name="connsiteX1720" fmla="*/ 210561 w 1010331"/>
                  <a:gd name="connsiteY1720" fmla="*/ 182546 h 303641"/>
                  <a:gd name="connsiteX1721" fmla="*/ 206043 w 1010331"/>
                  <a:gd name="connsiteY1721" fmla="*/ 178028 h 303641"/>
                  <a:gd name="connsiteX1722" fmla="*/ 210561 w 1010331"/>
                  <a:gd name="connsiteY1722" fmla="*/ 173510 h 303641"/>
                  <a:gd name="connsiteX1723" fmla="*/ 210561 w 1010331"/>
                  <a:gd name="connsiteY1723" fmla="*/ 173510 h 303641"/>
                  <a:gd name="connsiteX1724" fmla="*/ 191583 w 1010331"/>
                  <a:gd name="connsiteY1724" fmla="*/ 173510 h 303641"/>
                  <a:gd name="connsiteX1725" fmla="*/ 196102 w 1010331"/>
                  <a:gd name="connsiteY1725" fmla="*/ 178028 h 303641"/>
                  <a:gd name="connsiteX1726" fmla="*/ 191583 w 1010331"/>
                  <a:gd name="connsiteY1726" fmla="*/ 182546 h 303641"/>
                  <a:gd name="connsiteX1727" fmla="*/ 187065 w 1010331"/>
                  <a:gd name="connsiteY1727" fmla="*/ 178028 h 303641"/>
                  <a:gd name="connsiteX1728" fmla="*/ 191583 w 1010331"/>
                  <a:gd name="connsiteY1728" fmla="*/ 173510 h 303641"/>
                  <a:gd name="connsiteX1729" fmla="*/ 191583 w 1010331"/>
                  <a:gd name="connsiteY1729" fmla="*/ 173510 h 303641"/>
                  <a:gd name="connsiteX1730" fmla="*/ 173509 w 1010331"/>
                  <a:gd name="connsiteY1730" fmla="*/ 173510 h 303641"/>
                  <a:gd name="connsiteX1731" fmla="*/ 178028 w 1010331"/>
                  <a:gd name="connsiteY1731" fmla="*/ 178028 h 303641"/>
                  <a:gd name="connsiteX1732" fmla="*/ 173509 w 1010331"/>
                  <a:gd name="connsiteY1732" fmla="*/ 182546 h 303641"/>
                  <a:gd name="connsiteX1733" fmla="*/ 168991 w 1010331"/>
                  <a:gd name="connsiteY1733" fmla="*/ 178028 h 303641"/>
                  <a:gd name="connsiteX1734" fmla="*/ 173509 w 1010331"/>
                  <a:gd name="connsiteY1734" fmla="*/ 173510 h 303641"/>
                  <a:gd name="connsiteX1735" fmla="*/ 173509 w 1010331"/>
                  <a:gd name="connsiteY1735" fmla="*/ 173510 h 303641"/>
                  <a:gd name="connsiteX1736" fmla="*/ 154532 w 1010331"/>
                  <a:gd name="connsiteY1736" fmla="*/ 173510 h 303641"/>
                  <a:gd name="connsiteX1737" fmla="*/ 159050 w 1010331"/>
                  <a:gd name="connsiteY1737" fmla="*/ 178028 h 303641"/>
                  <a:gd name="connsiteX1738" fmla="*/ 154532 w 1010331"/>
                  <a:gd name="connsiteY1738" fmla="*/ 182546 h 303641"/>
                  <a:gd name="connsiteX1739" fmla="*/ 150013 w 1010331"/>
                  <a:gd name="connsiteY1739" fmla="*/ 178028 h 303641"/>
                  <a:gd name="connsiteX1740" fmla="*/ 154532 w 1010331"/>
                  <a:gd name="connsiteY1740" fmla="*/ 173510 h 303641"/>
                  <a:gd name="connsiteX1741" fmla="*/ 154532 w 1010331"/>
                  <a:gd name="connsiteY1741" fmla="*/ 173510 h 303641"/>
                  <a:gd name="connsiteX1742" fmla="*/ 135554 w 1010331"/>
                  <a:gd name="connsiteY1742" fmla="*/ 173510 h 303641"/>
                  <a:gd name="connsiteX1743" fmla="*/ 140073 w 1010331"/>
                  <a:gd name="connsiteY1743" fmla="*/ 178028 h 303641"/>
                  <a:gd name="connsiteX1744" fmla="*/ 135554 w 1010331"/>
                  <a:gd name="connsiteY1744" fmla="*/ 182546 h 303641"/>
                  <a:gd name="connsiteX1745" fmla="*/ 131036 w 1010331"/>
                  <a:gd name="connsiteY1745" fmla="*/ 178028 h 303641"/>
                  <a:gd name="connsiteX1746" fmla="*/ 135554 w 1010331"/>
                  <a:gd name="connsiteY1746" fmla="*/ 173510 h 303641"/>
                  <a:gd name="connsiteX1747" fmla="*/ 135554 w 1010331"/>
                  <a:gd name="connsiteY1747" fmla="*/ 173510 h 303641"/>
                  <a:gd name="connsiteX1748" fmla="*/ 116577 w 1010331"/>
                  <a:gd name="connsiteY1748" fmla="*/ 173510 h 303641"/>
                  <a:gd name="connsiteX1749" fmla="*/ 121095 w 1010331"/>
                  <a:gd name="connsiteY1749" fmla="*/ 178028 h 303641"/>
                  <a:gd name="connsiteX1750" fmla="*/ 116577 w 1010331"/>
                  <a:gd name="connsiteY1750" fmla="*/ 182546 h 303641"/>
                  <a:gd name="connsiteX1751" fmla="*/ 112058 w 1010331"/>
                  <a:gd name="connsiteY1751" fmla="*/ 178028 h 303641"/>
                  <a:gd name="connsiteX1752" fmla="*/ 116577 w 1010331"/>
                  <a:gd name="connsiteY1752" fmla="*/ 173510 h 303641"/>
                  <a:gd name="connsiteX1753" fmla="*/ 116577 w 1010331"/>
                  <a:gd name="connsiteY1753" fmla="*/ 173510 h 303641"/>
                  <a:gd name="connsiteX1754" fmla="*/ 97599 w 1010331"/>
                  <a:gd name="connsiteY1754" fmla="*/ 173510 h 303641"/>
                  <a:gd name="connsiteX1755" fmla="*/ 102118 w 1010331"/>
                  <a:gd name="connsiteY1755" fmla="*/ 178028 h 303641"/>
                  <a:gd name="connsiteX1756" fmla="*/ 97599 w 1010331"/>
                  <a:gd name="connsiteY1756" fmla="*/ 182546 h 303641"/>
                  <a:gd name="connsiteX1757" fmla="*/ 93081 w 1010331"/>
                  <a:gd name="connsiteY1757" fmla="*/ 178028 h 303641"/>
                  <a:gd name="connsiteX1758" fmla="*/ 97599 w 1010331"/>
                  <a:gd name="connsiteY1758" fmla="*/ 173510 h 303641"/>
                  <a:gd name="connsiteX1759" fmla="*/ 97599 w 1010331"/>
                  <a:gd name="connsiteY1759" fmla="*/ 173510 h 303641"/>
                  <a:gd name="connsiteX1760" fmla="*/ 79525 w 1010331"/>
                  <a:gd name="connsiteY1760" fmla="*/ 173510 h 303641"/>
                  <a:gd name="connsiteX1761" fmla="*/ 84044 w 1010331"/>
                  <a:gd name="connsiteY1761" fmla="*/ 178028 h 303641"/>
                  <a:gd name="connsiteX1762" fmla="*/ 79525 w 1010331"/>
                  <a:gd name="connsiteY1762" fmla="*/ 182546 h 303641"/>
                  <a:gd name="connsiteX1763" fmla="*/ 75007 w 1010331"/>
                  <a:gd name="connsiteY1763" fmla="*/ 178028 h 303641"/>
                  <a:gd name="connsiteX1764" fmla="*/ 79525 w 1010331"/>
                  <a:gd name="connsiteY1764" fmla="*/ 173510 h 303641"/>
                  <a:gd name="connsiteX1765" fmla="*/ 79525 w 1010331"/>
                  <a:gd name="connsiteY1765" fmla="*/ 173510 h 303641"/>
                  <a:gd name="connsiteX1766" fmla="*/ 60548 w 1010331"/>
                  <a:gd name="connsiteY1766" fmla="*/ 173510 h 303641"/>
                  <a:gd name="connsiteX1767" fmla="*/ 65066 w 1010331"/>
                  <a:gd name="connsiteY1767" fmla="*/ 178028 h 303641"/>
                  <a:gd name="connsiteX1768" fmla="*/ 60548 w 1010331"/>
                  <a:gd name="connsiteY1768" fmla="*/ 182546 h 303641"/>
                  <a:gd name="connsiteX1769" fmla="*/ 56029 w 1010331"/>
                  <a:gd name="connsiteY1769" fmla="*/ 178028 h 303641"/>
                  <a:gd name="connsiteX1770" fmla="*/ 60548 w 1010331"/>
                  <a:gd name="connsiteY1770" fmla="*/ 173510 h 303641"/>
                  <a:gd name="connsiteX1771" fmla="*/ 60548 w 1010331"/>
                  <a:gd name="connsiteY1771" fmla="*/ 173510 h 303641"/>
                  <a:gd name="connsiteX1772" fmla="*/ 41570 w 1010331"/>
                  <a:gd name="connsiteY1772" fmla="*/ 173510 h 303641"/>
                  <a:gd name="connsiteX1773" fmla="*/ 46088 w 1010331"/>
                  <a:gd name="connsiteY1773" fmla="*/ 178028 h 303641"/>
                  <a:gd name="connsiteX1774" fmla="*/ 41570 w 1010331"/>
                  <a:gd name="connsiteY1774" fmla="*/ 182546 h 303641"/>
                  <a:gd name="connsiteX1775" fmla="*/ 37052 w 1010331"/>
                  <a:gd name="connsiteY1775" fmla="*/ 178028 h 303641"/>
                  <a:gd name="connsiteX1776" fmla="*/ 41570 w 1010331"/>
                  <a:gd name="connsiteY1776" fmla="*/ 173510 h 303641"/>
                  <a:gd name="connsiteX1777" fmla="*/ 41570 w 1010331"/>
                  <a:gd name="connsiteY1777" fmla="*/ 173510 h 303641"/>
                  <a:gd name="connsiteX1778" fmla="*/ 22592 w 1010331"/>
                  <a:gd name="connsiteY1778" fmla="*/ 173510 h 303641"/>
                  <a:gd name="connsiteX1779" fmla="*/ 27111 w 1010331"/>
                  <a:gd name="connsiteY1779" fmla="*/ 178028 h 303641"/>
                  <a:gd name="connsiteX1780" fmla="*/ 22592 w 1010331"/>
                  <a:gd name="connsiteY1780" fmla="*/ 182546 h 303641"/>
                  <a:gd name="connsiteX1781" fmla="*/ 18074 w 1010331"/>
                  <a:gd name="connsiteY1781" fmla="*/ 178028 h 303641"/>
                  <a:gd name="connsiteX1782" fmla="*/ 22592 w 1010331"/>
                  <a:gd name="connsiteY1782" fmla="*/ 173510 h 303641"/>
                  <a:gd name="connsiteX1783" fmla="*/ 22592 w 1010331"/>
                  <a:gd name="connsiteY1783" fmla="*/ 173510 h 303641"/>
                  <a:gd name="connsiteX1784" fmla="*/ 276531 w 1010331"/>
                  <a:gd name="connsiteY1784" fmla="*/ 163569 h 303641"/>
                  <a:gd name="connsiteX1785" fmla="*/ 281049 w 1010331"/>
                  <a:gd name="connsiteY1785" fmla="*/ 168087 h 303641"/>
                  <a:gd name="connsiteX1786" fmla="*/ 276531 w 1010331"/>
                  <a:gd name="connsiteY1786" fmla="*/ 172606 h 303641"/>
                  <a:gd name="connsiteX1787" fmla="*/ 272012 w 1010331"/>
                  <a:gd name="connsiteY1787" fmla="*/ 168087 h 303641"/>
                  <a:gd name="connsiteX1788" fmla="*/ 276531 w 1010331"/>
                  <a:gd name="connsiteY1788" fmla="*/ 163569 h 303641"/>
                  <a:gd name="connsiteX1789" fmla="*/ 276531 w 1010331"/>
                  <a:gd name="connsiteY1789" fmla="*/ 163569 h 303641"/>
                  <a:gd name="connsiteX1790" fmla="*/ 257553 w 1010331"/>
                  <a:gd name="connsiteY1790" fmla="*/ 163569 h 303641"/>
                  <a:gd name="connsiteX1791" fmla="*/ 262072 w 1010331"/>
                  <a:gd name="connsiteY1791" fmla="*/ 168087 h 303641"/>
                  <a:gd name="connsiteX1792" fmla="*/ 257553 w 1010331"/>
                  <a:gd name="connsiteY1792" fmla="*/ 172606 h 303641"/>
                  <a:gd name="connsiteX1793" fmla="*/ 253035 w 1010331"/>
                  <a:gd name="connsiteY1793" fmla="*/ 168087 h 303641"/>
                  <a:gd name="connsiteX1794" fmla="*/ 257553 w 1010331"/>
                  <a:gd name="connsiteY1794" fmla="*/ 163569 h 303641"/>
                  <a:gd name="connsiteX1795" fmla="*/ 257553 w 1010331"/>
                  <a:gd name="connsiteY1795" fmla="*/ 163569 h 303641"/>
                  <a:gd name="connsiteX1796" fmla="*/ 238576 w 1010331"/>
                  <a:gd name="connsiteY1796" fmla="*/ 163569 h 303641"/>
                  <a:gd name="connsiteX1797" fmla="*/ 243094 w 1010331"/>
                  <a:gd name="connsiteY1797" fmla="*/ 168087 h 303641"/>
                  <a:gd name="connsiteX1798" fmla="*/ 238576 w 1010331"/>
                  <a:gd name="connsiteY1798" fmla="*/ 172606 h 303641"/>
                  <a:gd name="connsiteX1799" fmla="*/ 234057 w 1010331"/>
                  <a:gd name="connsiteY1799" fmla="*/ 168087 h 303641"/>
                  <a:gd name="connsiteX1800" fmla="*/ 238576 w 1010331"/>
                  <a:gd name="connsiteY1800" fmla="*/ 163569 h 303641"/>
                  <a:gd name="connsiteX1801" fmla="*/ 238576 w 1010331"/>
                  <a:gd name="connsiteY1801" fmla="*/ 163569 h 303641"/>
                  <a:gd name="connsiteX1802" fmla="*/ 220502 w 1010331"/>
                  <a:gd name="connsiteY1802" fmla="*/ 163569 h 303641"/>
                  <a:gd name="connsiteX1803" fmla="*/ 225020 w 1010331"/>
                  <a:gd name="connsiteY1803" fmla="*/ 168087 h 303641"/>
                  <a:gd name="connsiteX1804" fmla="*/ 220502 w 1010331"/>
                  <a:gd name="connsiteY1804" fmla="*/ 172606 h 303641"/>
                  <a:gd name="connsiteX1805" fmla="*/ 215983 w 1010331"/>
                  <a:gd name="connsiteY1805" fmla="*/ 168087 h 303641"/>
                  <a:gd name="connsiteX1806" fmla="*/ 220502 w 1010331"/>
                  <a:gd name="connsiteY1806" fmla="*/ 163569 h 303641"/>
                  <a:gd name="connsiteX1807" fmla="*/ 220502 w 1010331"/>
                  <a:gd name="connsiteY1807" fmla="*/ 163569 h 303641"/>
                  <a:gd name="connsiteX1808" fmla="*/ 201524 w 1010331"/>
                  <a:gd name="connsiteY1808" fmla="*/ 163569 h 303641"/>
                  <a:gd name="connsiteX1809" fmla="*/ 206043 w 1010331"/>
                  <a:gd name="connsiteY1809" fmla="*/ 168087 h 303641"/>
                  <a:gd name="connsiteX1810" fmla="*/ 201524 w 1010331"/>
                  <a:gd name="connsiteY1810" fmla="*/ 172606 h 303641"/>
                  <a:gd name="connsiteX1811" fmla="*/ 197006 w 1010331"/>
                  <a:gd name="connsiteY1811" fmla="*/ 168087 h 303641"/>
                  <a:gd name="connsiteX1812" fmla="*/ 201524 w 1010331"/>
                  <a:gd name="connsiteY1812" fmla="*/ 163569 h 303641"/>
                  <a:gd name="connsiteX1813" fmla="*/ 201524 w 1010331"/>
                  <a:gd name="connsiteY1813" fmla="*/ 163569 h 303641"/>
                  <a:gd name="connsiteX1814" fmla="*/ 182546 w 1010331"/>
                  <a:gd name="connsiteY1814" fmla="*/ 163569 h 303641"/>
                  <a:gd name="connsiteX1815" fmla="*/ 187065 w 1010331"/>
                  <a:gd name="connsiteY1815" fmla="*/ 168087 h 303641"/>
                  <a:gd name="connsiteX1816" fmla="*/ 182546 w 1010331"/>
                  <a:gd name="connsiteY1816" fmla="*/ 172606 h 303641"/>
                  <a:gd name="connsiteX1817" fmla="*/ 178028 w 1010331"/>
                  <a:gd name="connsiteY1817" fmla="*/ 168087 h 303641"/>
                  <a:gd name="connsiteX1818" fmla="*/ 182546 w 1010331"/>
                  <a:gd name="connsiteY1818" fmla="*/ 163569 h 303641"/>
                  <a:gd name="connsiteX1819" fmla="*/ 182546 w 1010331"/>
                  <a:gd name="connsiteY1819" fmla="*/ 163569 h 303641"/>
                  <a:gd name="connsiteX1820" fmla="*/ 163569 w 1010331"/>
                  <a:gd name="connsiteY1820" fmla="*/ 163569 h 303641"/>
                  <a:gd name="connsiteX1821" fmla="*/ 168087 w 1010331"/>
                  <a:gd name="connsiteY1821" fmla="*/ 168087 h 303641"/>
                  <a:gd name="connsiteX1822" fmla="*/ 163569 w 1010331"/>
                  <a:gd name="connsiteY1822" fmla="*/ 172606 h 303641"/>
                  <a:gd name="connsiteX1823" fmla="*/ 159050 w 1010331"/>
                  <a:gd name="connsiteY1823" fmla="*/ 168087 h 303641"/>
                  <a:gd name="connsiteX1824" fmla="*/ 163569 w 1010331"/>
                  <a:gd name="connsiteY1824" fmla="*/ 163569 h 303641"/>
                  <a:gd name="connsiteX1825" fmla="*/ 163569 w 1010331"/>
                  <a:gd name="connsiteY1825" fmla="*/ 163569 h 303641"/>
                  <a:gd name="connsiteX1826" fmla="*/ 144591 w 1010331"/>
                  <a:gd name="connsiteY1826" fmla="*/ 163569 h 303641"/>
                  <a:gd name="connsiteX1827" fmla="*/ 149110 w 1010331"/>
                  <a:gd name="connsiteY1827" fmla="*/ 168087 h 303641"/>
                  <a:gd name="connsiteX1828" fmla="*/ 144591 w 1010331"/>
                  <a:gd name="connsiteY1828" fmla="*/ 172606 h 303641"/>
                  <a:gd name="connsiteX1829" fmla="*/ 140073 w 1010331"/>
                  <a:gd name="connsiteY1829" fmla="*/ 168087 h 303641"/>
                  <a:gd name="connsiteX1830" fmla="*/ 144591 w 1010331"/>
                  <a:gd name="connsiteY1830" fmla="*/ 163569 h 303641"/>
                  <a:gd name="connsiteX1831" fmla="*/ 144591 w 1010331"/>
                  <a:gd name="connsiteY1831" fmla="*/ 163569 h 303641"/>
                  <a:gd name="connsiteX1832" fmla="*/ 126517 w 1010331"/>
                  <a:gd name="connsiteY1832" fmla="*/ 163569 h 303641"/>
                  <a:gd name="connsiteX1833" fmla="*/ 131036 w 1010331"/>
                  <a:gd name="connsiteY1833" fmla="*/ 168087 h 303641"/>
                  <a:gd name="connsiteX1834" fmla="*/ 126517 w 1010331"/>
                  <a:gd name="connsiteY1834" fmla="*/ 172606 h 303641"/>
                  <a:gd name="connsiteX1835" fmla="*/ 121999 w 1010331"/>
                  <a:gd name="connsiteY1835" fmla="*/ 168087 h 303641"/>
                  <a:gd name="connsiteX1836" fmla="*/ 126517 w 1010331"/>
                  <a:gd name="connsiteY1836" fmla="*/ 163569 h 303641"/>
                  <a:gd name="connsiteX1837" fmla="*/ 126517 w 1010331"/>
                  <a:gd name="connsiteY1837" fmla="*/ 163569 h 303641"/>
                  <a:gd name="connsiteX1838" fmla="*/ 107540 w 1010331"/>
                  <a:gd name="connsiteY1838" fmla="*/ 163569 h 303641"/>
                  <a:gd name="connsiteX1839" fmla="*/ 112058 w 1010331"/>
                  <a:gd name="connsiteY1839" fmla="*/ 168087 h 303641"/>
                  <a:gd name="connsiteX1840" fmla="*/ 107540 w 1010331"/>
                  <a:gd name="connsiteY1840" fmla="*/ 172606 h 303641"/>
                  <a:gd name="connsiteX1841" fmla="*/ 103021 w 1010331"/>
                  <a:gd name="connsiteY1841" fmla="*/ 168087 h 303641"/>
                  <a:gd name="connsiteX1842" fmla="*/ 107540 w 1010331"/>
                  <a:gd name="connsiteY1842" fmla="*/ 163569 h 303641"/>
                  <a:gd name="connsiteX1843" fmla="*/ 107540 w 1010331"/>
                  <a:gd name="connsiteY1843" fmla="*/ 163569 h 303641"/>
                  <a:gd name="connsiteX1844" fmla="*/ 88562 w 1010331"/>
                  <a:gd name="connsiteY1844" fmla="*/ 163569 h 303641"/>
                  <a:gd name="connsiteX1845" fmla="*/ 93081 w 1010331"/>
                  <a:gd name="connsiteY1845" fmla="*/ 168087 h 303641"/>
                  <a:gd name="connsiteX1846" fmla="*/ 88562 w 1010331"/>
                  <a:gd name="connsiteY1846" fmla="*/ 172606 h 303641"/>
                  <a:gd name="connsiteX1847" fmla="*/ 84044 w 1010331"/>
                  <a:gd name="connsiteY1847" fmla="*/ 168087 h 303641"/>
                  <a:gd name="connsiteX1848" fmla="*/ 88562 w 1010331"/>
                  <a:gd name="connsiteY1848" fmla="*/ 163569 h 303641"/>
                  <a:gd name="connsiteX1849" fmla="*/ 88562 w 1010331"/>
                  <a:gd name="connsiteY1849" fmla="*/ 163569 h 303641"/>
                  <a:gd name="connsiteX1850" fmla="*/ 69585 w 1010331"/>
                  <a:gd name="connsiteY1850" fmla="*/ 163569 h 303641"/>
                  <a:gd name="connsiteX1851" fmla="*/ 74103 w 1010331"/>
                  <a:gd name="connsiteY1851" fmla="*/ 168087 h 303641"/>
                  <a:gd name="connsiteX1852" fmla="*/ 69585 w 1010331"/>
                  <a:gd name="connsiteY1852" fmla="*/ 172606 h 303641"/>
                  <a:gd name="connsiteX1853" fmla="*/ 65066 w 1010331"/>
                  <a:gd name="connsiteY1853" fmla="*/ 168087 h 303641"/>
                  <a:gd name="connsiteX1854" fmla="*/ 69585 w 1010331"/>
                  <a:gd name="connsiteY1854" fmla="*/ 163569 h 303641"/>
                  <a:gd name="connsiteX1855" fmla="*/ 69585 w 1010331"/>
                  <a:gd name="connsiteY1855" fmla="*/ 163569 h 303641"/>
                  <a:gd name="connsiteX1856" fmla="*/ 50607 w 1010331"/>
                  <a:gd name="connsiteY1856" fmla="*/ 163569 h 303641"/>
                  <a:gd name="connsiteX1857" fmla="*/ 55125 w 1010331"/>
                  <a:gd name="connsiteY1857" fmla="*/ 168087 h 303641"/>
                  <a:gd name="connsiteX1858" fmla="*/ 50607 w 1010331"/>
                  <a:gd name="connsiteY1858" fmla="*/ 172606 h 303641"/>
                  <a:gd name="connsiteX1859" fmla="*/ 46088 w 1010331"/>
                  <a:gd name="connsiteY1859" fmla="*/ 168087 h 303641"/>
                  <a:gd name="connsiteX1860" fmla="*/ 50607 w 1010331"/>
                  <a:gd name="connsiteY1860" fmla="*/ 163569 h 303641"/>
                  <a:gd name="connsiteX1861" fmla="*/ 50607 w 1010331"/>
                  <a:gd name="connsiteY1861" fmla="*/ 163569 h 303641"/>
                  <a:gd name="connsiteX1862" fmla="*/ 32533 w 1010331"/>
                  <a:gd name="connsiteY1862" fmla="*/ 163569 h 303641"/>
                  <a:gd name="connsiteX1863" fmla="*/ 37052 w 1010331"/>
                  <a:gd name="connsiteY1863" fmla="*/ 168087 h 303641"/>
                  <a:gd name="connsiteX1864" fmla="*/ 32533 w 1010331"/>
                  <a:gd name="connsiteY1864" fmla="*/ 172606 h 303641"/>
                  <a:gd name="connsiteX1865" fmla="*/ 28015 w 1010331"/>
                  <a:gd name="connsiteY1865" fmla="*/ 168087 h 303641"/>
                  <a:gd name="connsiteX1866" fmla="*/ 32533 w 1010331"/>
                  <a:gd name="connsiteY1866" fmla="*/ 163569 h 303641"/>
                  <a:gd name="connsiteX1867" fmla="*/ 32533 w 1010331"/>
                  <a:gd name="connsiteY1867" fmla="*/ 163569 h 303641"/>
                  <a:gd name="connsiteX1868" fmla="*/ 13555 w 1010331"/>
                  <a:gd name="connsiteY1868" fmla="*/ 163569 h 303641"/>
                  <a:gd name="connsiteX1869" fmla="*/ 18074 w 1010331"/>
                  <a:gd name="connsiteY1869" fmla="*/ 168087 h 303641"/>
                  <a:gd name="connsiteX1870" fmla="*/ 13555 w 1010331"/>
                  <a:gd name="connsiteY1870" fmla="*/ 172606 h 303641"/>
                  <a:gd name="connsiteX1871" fmla="*/ 9037 w 1010331"/>
                  <a:gd name="connsiteY1871" fmla="*/ 168087 h 303641"/>
                  <a:gd name="connsiteX1872" fmla="*/ 13555 w 1010331"/>
                  <a:gd name="connsiteY1872" fmla="*/ 163569 h 303641"/>
                  <a:gd name="connsiteX1873" fmla="*/ 13555 w 1010331"/>
                  <a:gd name="connsiteY1873" fmla="*/ 163569 h 303641"/>
                  <a:gd name="connsiteX1874" fmla="*/ 267494 w 1010331"/>
                  <a:gd name="connsiteY1874" fmla="*/ 152725 h 303641"/>
                  <a:gd name="connsiteX1875" fmla="*/ 272012 w 1010331"/>
                  <a:gd name="connsiteY1875" fmla="*/ 157243 h 303641"/>
                  <a:gd name="connsiteX1876" fmla="*/ 267494 w 1010331"/>
                  <a:gd name="connsiteY1876" fmla="*/ 161761 h 303641"/>
                  <a:gd name="connsiteX1877" fmla="*/ 262975 w 1010331"/>
                  <a:gd name="connsiteY1877" fmla="*/ 157243 h 303641"/>
                  <a:gd name="connsiteX1878" fmla="*/ 267494 w 1010331"/>
                  <a:gd name="connsiteY1878" fmla="*/ 152725 h 303641"/>
                  <a:gd name="connsiteX1879" fmla="*/ 267494 w 1010331"/>
                  <a:gd name="connsiteY1879" fmla="*/ 152725 h 303641"/>
                  <a:gd name="connsiteX1880" fmla="*/ 248516 w 1010331"/>
                  <a:gd name="connsiteY1880" fmla="*/ 152725 h 303641"/>
                  <a:gd name="connsiteX1881" fmla="*/ 253035 w 1010331"/>
                  <a:gd name="connsiteY1881" fmla="*/ 157243 h 303641"/>
                  <a:gd name="connsiteX1882" fmla="*/ 248516 w 1010331"/>
                  <a:gd name="connsiteY1882" fmla="*/ 161761 h 303641"/>
                  <a:gd name="connsiteX1883" fmla="*/ 243998 w 1010331"/>
                  <a:gd name="connsiteY1883" fmla="*/ 157243 h 303641"/>
                  <a:gd name="connsiteX1884" fmla="*/ 248516 w 1010331"/>
                  <a:gd name="connsiteY1884" fmla="*/ 152725 h 303641"/>
                  <a:gd name="connsiteX1885" fmla="*/ 248516 w 1010331"/>
                  <a:gd name="connsiteY1885" fmla="*/ 152725 h 303641"/>
                  <a:gd name="connsiteX1886" fmla="*/ 229539 w 1010331"/>
                  <a:gd name="connsiteY1886" fmla="*/ 152725 h 303641"/>
                  <a:gd name="connsiteX1887" fmla="*/ 234057 w 1010331"/>
                  <a:gd name="connsiteY1887" fmla="*/ 157243 h 303641"/>
                  <a:gd name="connsiteX1888" fmla="*/ 229539 w 1010331"/>
                  <a:gd name="connsiteY1888" fmla="*/ 161761 h 303641"/>
                  <a:gd name="connsiteX1889" fmla="*/ 225020 w 1010331"/>
                  <a:gd name="connsiteY1889" fmla="*/ 157243 h 303641"/>
                  <a:gd name="connsiteX1890" fmla="*/ 229539 w 1010331"/>
                  <a:gd name="connsiteY1890" fmla="*/ 152725 h 303641"/>
                  <a:gd name="connsiteX1891" fmla="*/ 229539 w 1010331"/>
                  <a:gd name="connsiteY1891" fmla="*/ 152725 h 303641"/>
                  <a:gd name="connsiteX1892" fmla="*/ 210561 w 1010331"/>
                  <a:gd name="connsiteY1892" fmla="*/ 152725 h 303641"/>
                  <a:gd name="connsiteX1893" fmla="*/ 215080 w 1010331"/>
                  <a:gd name="connsiteY1893" fmla="*/ 157243 h 303641"/>
                  <a:gd name="connsiteX1894" fmla="*/ 210561 w 1010331"/>
                  <a:gd name="connsiteY1894" fmla="*/ 161761 h 303641"/>
                  <a:gd name="connsiteX1895" fmla="*/ 206043 w 1010331"/>
                  <a:gd name="connsiteY1895" fmla="*/ 157243 h 303641"/>
                  <a:gd name="connsiteX1896" fmla="*/ 210561 w 1010331"/>
                  <a:gd name="connsiteY1896" fmla="*/ 152725 h 303641"/>
                  <a:gd name="connsiteX1897" fmla="*/ 210561 w 1010331"/>
                  <a:gd name="connsiteY1897" fmla="*/ 152725 h 303641"/>
                  <a:gd name="connsiteX1898" fmla="*/ 191583 w 1010331"/>
                  <a:gd name="connsiteY1898" fmla="*/ 152725 h 303641"/>
                  <a:gd name="connsiteX1899" fmla="*/ 196102 w 1010331"/>
                  <a:gd name="connsiteY1899" fmla="*/ 157243 h 303641"/>
                  <a:gd name="connsiteX1900" fmla="*/ 191583 w 1010331"/>
                  <a:gd name="connsiteY1900" fmla="*/ 161761 h 303641"/>
                  <a:gd name="connsiteX1901" fmla="*/ 187065 w 1010331"/>
                  <a:gd name="connsiteY1901" fmla="*/ 157243 h 303641"/>
                  <a:gd name="connsiteX1902" fmla="*/ 191583 w 1010331"/>
                  <a:gd name="connsiteY1902" fmla="*/ 152725 h 303641"/>
                  <a:gd name="connsiteX1903" fmla="*/ 191583 w 1010331"/>
                  <a:gd name="connsiteY1903" fmla="*/ 152725 h 303641"/>
                  <a:gd name="connsiteX1904" fmla="*/ 173509 w 1010331"/>
                  <a:gd name="connsiteY1904" fmla="*/ 152725 h 303641"/>
                  <a:gd name="connsiteX1905" fmla="*/ 178028 w 1010331"/>
                  <a:gd name="connsiteY1905" fmla="*/ 157243 h 303641"/>
                  <a:gd name="connsiteX1906" fmla="*/ 173509 w 1010331"/>
                  <a:gd name="connsiteY1906" fmla="*/ 161761 h 303641"/>
                  <a:gd name="connsiteX1907" fmla="*/ 168991 w 1010331"/>
                  <a:gd name="connsiteY1907" fmla="*/ 157243 h 303641"/>
                  <a:gd name="connsiteX1908" fmla="*/ 173509 w 1010331"/>
                  <a:gd name="connsiteY1908" fmla="*/ 152725 h 303641"/>
                  <a:gd name="connsiteX1909" fmla="*/ 173509 w 1010331"/>
                  <a:gd name="connsiteY1909" fmla="*/ 152725 h 303641"/>
                  <a:gd name="connsiteX1910" fmla="*/ 154532 w 1010331"/>
                  <a:gd name="connsiteY1910" fmla="*/ 152725 h 303641"/>
                  <a:gd name="connsiteX1911" fmla="*/ 159050 w 1010331"/>
                  <a:gd name="connsiteY1911" fmla="*/ 157243 h 303641"/>
                  <a:gd name="connsiteX1912" fmla="*/ 154532 w 1010331"/>
                  <a:gd name="connsiteY1912" fmla="*/ 161761 h 303641"/>
                  <a:gd name="connsiteX1913" fmla="*/ 150013 w 1010331"/>
                  <a:gd name="connsiteY1913" fmla="*/ 157243 h 303641"/>
                  <a:gd name="connsiteX1914" fmla="*/ 154532 w 1010331"/>
                  <a:gd name="connsiteY1914" fmla="*/ 152725 h 303641"/>
                  <a:gd name="connsiteX1915" fmla="*/ 154532 w 1010331"/>
                  <a:gd name="connsiteY1915" fmla="*/ 152725 h 303641"/>
                  <a:gd name="connsiteX1916" fmla="*/ 135554 w 1010331"/>
                  <a:gd name="connsiteY1916" fmla="*/ 152725 h 303641"/>
                  <a:gd name="connsiteX1917" fmla="*/ 140073 w 1010331"/>
                  <a:gd name="connsiteY1917" fmla="*/ 157243 h 303641"/>
                  <a:gd name="connsiteX1918" fmla="*/ 135554 w 1010331"/>
                  <a:gd name="connsiteY1918" fmla="*/ 161761 h 303641"/>
                  <a:gd name="connsiteX1919" fmla="*/ 131036 w 1010331"/>
                  <a:gd name="connsiteY1919" fmla="*/ 157243 h 303641"/>
                  <a:gd name="connsiteX1920" fmla="*/ 135554 w 1010331"/>
                  <a:gd name="connsiteY1920" fmla="*/ 152725 h 303641"/>
                  <a:gd name="connsiteX1921" fmla="*/ 135554 w 1010331"/>
                  <a:gd name="connsiteY1921" fmla="*/ 152725 h 303641"/>
                  <a:gd name="connsiteX1922" fmla="*/ 116577 w 1010331"/>
                  <a:gd name="connsiteY1922" fmla="*/ 152725 h 303641"/>
                  <a:gd name="connsiteX1923" fmla="*/ 121095 w 1010331"/>
                  <a:gd name="connsiteY1923" fmla="*/ 157243 h 303641"/>
                  <a:gd name="connsiteX1924" fmla="*/ 116577 w 1010331"/>
                  <a:gd name="connsiteY1924" fmla="*/ 161761 h 303641"/>
                  <a:gd name="connsiteX1925" fmla="*/ 112058 w 1010331"/>
                  <a:gd name="connsiteY1925" fmla="*/ 157243 h 303641"/>
                  <a:gd name="connsiteX1926" fmla="*/ 116577 w 1010331"/>
                  <a:gd name="connsiteY1926" fmla="*/ 152725 h 303641"/>
                  <a:gd name="connsiteX1927" fmla="*/ 116577 w 1010331"/>
                  <a:gd name="connsiteY1927" fmla="*/ 152725 h 303641"/>
                  <a:gd name="connsiteX1928" fmla="*/ 97599 w 1010331"/>
                  <a:gd name="connsiteY1928" fmla="*/ 152725 h 303641"/>
                  <a:gd name="connsiteX1929" fmla="*/ 102118 w 1010331"/>
                  <a:gd name="connsiteY1929" fmla="*/ 157243 h 303641"/>
                  <a:gd name="connsiteX1930" fmla="*/ 97599 w 1010331"/>
                  <a:gd name="connsiteY1930" fmla="*/ 161761 h 303641"/>
                  <a:gd name="connsiteX1931" fmla="*/ 93081 w 1010331"/>
                  <a:gd name="connsiteY1931" fmla="*/ 157243 h 303641"/>
                  <a:gd name="connsiteX1932" fmla="*/ 97599 w 1010331"/>
                  <a:gd name="connsiteY1932" fmla="*/ 152725 h 303641"/>
                  <a:gd name="connsiteX1933" fmla="*/ 97599 w 1010331"/>
                  <a:gd name="connsiteY1933" fmla="*/ 152725 h 303641"/>
                  <a:gd name="connsiteX1934" fmla="*/ 79525 w 1010331"/>
                  <a:gd name="connsiteY1934" fmla="*/ 152725 h 303641"/>
                  <a:gd name="connsiteX1935" fmla="*/ 84044 w 1010331"/>
                  <a:gd name="connsiteY1935" fmla="*/ 157243 h 303641"/>
                  <a:gd name="connsiteX1936" fmla="*/ 79525 w 1010331"/>
                  <a:gd name="connsiteY1936" fmla="*/ 161761 h 303641"/>
                  <a:gd name="connsiteX1937" fmla="*/ 75007 w 1010331"/>
                  <a:gd name="connsiteY1937" fmla="*/ 157243 h 303641"/>
                  <a:gd name="connsiteX1938" fmla="*/ 79525 w 1010331"/>
                  <a:gd name="connsiteY1938" fmla="*/ 152725 h 303641"/>
                  <a:gd name="connsiteX1939" fmla="*/ 79525 w 1010331"/>
                  <a:gd name="connsiteY1939" fmla="*/ 152725 h 303641"/>
                  <a:gd name="connsiteX1940" fmla="*/ 60548 w 1010331"/>
                  <a:gd name="connsiteY1940" fmla="*/ 152725 h 303641"/>
                  <a:gd name="connsiteX1941" fmla="*/ 65066 w 1010331"/>
                  <a:gd name="connsiteY1941" fmla="*/ 157243 h 303641"/>
                  <a:gd name="connsiteX1942" fmla="*/ 60548 w 1010331"/>
                  <a:gd name="connsiteY1942" fmla="*/ 161761 h 303641"/>
                  <a:gd name="connsiteX1943" fmla="*/ 56029 w 1010331"/>
                  <a:gd name="connsiteY1943" fmla="*/ 157243 h 303641"/>
                  <a:gd name="connsiteX1944" fmla="*/ 60548 w 1010331"/>
                  <a:gd name="connsiteY1944" fmla="*/ 152725 h 303641"/>
                  <a:gd name="connsiteX1945" fmla="*/ 60548 w 1010331"/>
                  <a:gd name="connsiteY1945" fmla="*/ 152725 h 303641"/>
                  <a:gd name="connsiteX1946" fmla="*/ 41570 w 1010331"/>
                  <a:gd name="connsiteY1946" fmla="*/ 152725 h 303641"/>
                  <a:gd name="connsiteX1947" fmla="*/ 46088 w 1010331"/>
                  <a:gd name="connsiteY1947" fmla="*/ 157243 h 303641"/>
                  <a:gd name="connsiteX1948" fmla="*/ 41570 w 1010331"/>
                  <a:gd name="connsiteY1948" fmla="*/ 161761 h 303641"/>
                  <a:gd name="connsiteX1949" fmla="*/ 37052 w 1010331"/>
                  <a:gd name="connsiteY1949" fmla="*/ 157243 h 303641"/>
                  <a:gd name="connsiteX1950" fmla="*/ 41570 w 1010331"/>
                  <a:gd name="connsiteY1950" fmla="*/ 152725 h 303641"/>
                  <a:gd name="connsiteX1951" fmla="*/ 41570 w 1010331"/>
                  <a:gd name="connsiteY1951" fmla="*/ 152725 h 303641"/>
                  <a:gd name="connsiteX1952" fmla="*/ 22592 w 1010331"/>
                  <a:gd name="connsiteY1952" fmla="*/ 152725 h 303641"/>
                  <a:gd name="connsiteX1953" fmla="*/ 27111 w 1010331"/>
                  <a:gd name="connsiteY1953" fmla="*/ 157243 h 303641"/>
                  <a:gd name="connsiteX1954" fmla="*/ 22592 w 1010331"/>
                  <a:gd name="connsiteY1954" fmla="*/ 161761 h 303641"/>
                  <a:gd name="connsiteX1955" fmla="*/ 18074 w 1010331"/>
                  <a:gd name="connsiteY1955" fmla="*/ 157243 h 303641"/>
                  <a:gd name="connsiteX1956" fmla="*/ 22592 w 1010331"/>
                  <a:gd name="connsiteY1956" fmla="*/ 152725 h 303641"/>
                  <a:gd name="connsiteX1957" fmla="*/ 22592 w 1010331"/>
                  <a:gd name="connsiteY1957" fmla="*/ 152725 h 303641"/>
                  <a:gd name="connsiteX1958" fmla="*/ 97599 w 1010331"/>
                  <a:gd name="connsiteY1958" fmla="*/ 294605 h 303641"/>
                  <a:gd name="connsiteX1959" fmla="*/ 102118 w 1010331"/>
                  <a:gd name="connsiteY1959" fmla="*/ 299123 h 303641"/>
                  <a:gd name="connsiteX1960" fmla="*/ 97599 w 1010331"/>
                  <a:gd name="connsiteY1960" fmla="*/ 303642 h 303641"/>
                  <a:gd name="connsiteX1961" fmla="*/ 93081 w 1010331"/>
                  <a:gd name="connsiteY1961" fmla="*/ 299123 h 303641"/>
                  <a:gd name="connsiteX1962" fmla="*/ 97599 w 1010331"/>
                  <a:gd name="connsiteY1962" fmla="*/ 294605 h 303641"/>
                  <a:gd name="connsiteX1963" fmla="*/ 97599 w 1010331"/>
                  <a:gd name="connsiteY1963" fmla="*/ 294605 h 303641"/>
                  <a:gd name="connsiteX1964" fmla="*/ 144591 w 1010331"/>
                  <a:gd name="connsiteY1964" fmla="*/ 285568 h 303641"/>
                  <a:gd name="connsiteX1965" fmla="*/ 149110 w 1010331"/>
                  <a:gd name="connsiteY1965" fmla="*/ 290086 h 303641"/>
                  <a:gd name="connsiteX1966" fmla="*/ 144591 w 1010331"/>
                  <a:gd name="connsiteY1966" fmla="*/ 294605 h 303641"/>
                  <a:gd name="connsiteX1967" fmla="*/ 140073 w 1010331"/>
                  <a:gd name="connsiteY1967" fmla="*/ 290086 h 303641"/>
                  <a:gd name="connsiteX1968" fmla="*/ 144591 w 1010331"/>
                  <a:gd name="connsiteY1968" fmla="*/ 285568 h 303641"/>
                  <a:gd name="connsiteX1969" fmla="*/ 144591 w 1010331"/>
                  <a:gd name="connsiteY1969" fmla="*/ 285568 h 303641"/>
                  <a:gd name="connsiteX1970" fmla="*/ 126517 w 1010331"/>
                  <a:gd name="connsiteY1970" fmla="*/ 285568 h 303641"/>
                  <a:gd name="connsiteX1971" fmla="*/ 131036 w 1010331"/>
                  <a:gd name="connsiteY1971" fmla="*/ 290086 h 303641"/>
                  <a:gd name="connsiteX1972" fmla="*/ 126517 w 1010331"/>
                  <a:gd name="connsiteY1972" fmla="*/ 294605 h 303641"/>
                  <a:gd name="connsiteX1973" fmla="*/ 121999 w 1010331"/>
                  <a:gd name="connsiteY1973" fmla="*/ 290086 h 303641"/>
                  <a:gd name="connsiteX1974" fmla="*/ 126517 w 1010331"/>
                  <a:gd name="connsiteY1974" fmla="*/ 285568 h 303641"/>
                  <a:gd name="connsiteX1975" fmla="*/ 126517 w 1010331"/>
                  <a:gd name="connsiteY1975" fmla="*/ 285568 h 303641"/>
                  <a:gd name="connsiteX1976" fmla="*/ 107540 w 1010331"/>
                  <a:gd name="connsiteY1976" fmla="*/ 285568 h 303641"/>
                  <a:gd name="connsiteX1977" fmla="*/ 112058 w 1010331"/>
                  <a:gd name="connsiteY1977" fmla="*/ 290086 h 303641"/>
                  <a:gd name="connsiteX1978" fmla="*/ 107540 w 1010331"/>
                  <a:gd name="connsiteY1978" fmla="*/ 294605 h 303641"/>
                  <a:gd name="connsiteX1979" fmla="*/ 103021 w 1010331"/>
                  <a:gd name="connsiteY1979" fmla="*/ 290086 h 303641"/>
                  <a:gd name="connsiteX1980" fmla="*/ 107540 w 1010331"/>
                  <a:gd name="connsiteY1980" fmla="*/ 285568 h 303641"/>
                  <a:gd name="connsiteX1981" fmla="*/ 107540 w 1010331"/>
                  <a:gd name="connsiteY1981" fmla="*/ 285568 h 303641"/>
                  <a:gd name="connsiteX1982" fmla="*/ 88562 w 1010331"/>
                  <a:gd name="connsiteY1982" fmla="*/ 285568 h 303641"/>
                  <a:gd name="connsiteX1983" fmla="*/ 93081 w 1010331"/>
                  <a:gd name="connsiteY1983" fmla="*/ 290086 h 303641"/>
                  <a:gd name="connsiteX1984" fmla="*/ 88562 w 1010331"/>
                  <a:gd name="connsiteY1984" fmla="*/ 294605 h 303641"/>
                  <a:gd name="connsiteX1985" fmla="*/ 84044 w 1010331"/>
                  <a:gd name="connsiteY1985" fmla="*/ 290086 h 303641"/>
                  <a:gd name="connsiteX1986" fmla="*/ 88562 w 1010331"/>
                  <a:gd name="connsiteY1986" fmla="*/ 285568 h 303641"/>
                  <a:gd name="connsiteX1987" fmla="*/ 88562 w 1010331"/>
                  <a:gd name="connsiteY1987" fmla="*/ 285568 h 303641"/>
                  <a:gd name="connsiteX1988" fmla="*/ 173509 w 1010331"/>
                  <a:gd name="connsiteY1988" fmla="*/ 274723 h 303641"/>
                  <a:gd name="connsiteX1989" fmla="*/ 178028 w 1010331"/>
                  <a:gd name="connsiteY1989" fmla="*/ 279242 h 303641"/>
                  <a:gd name="connsiteX1990" fmla="*/ 173509 w 1010331"/>
                  <a:gd name="connsiteY1990" fmla="*/ 283760 h 303641"/>
                  <a:gd name="connsiteX1991" fmla="*/ 168991 w 1010331"/>
                  <a:gd name="connsiteY1991" fmla="*/ 279242 h 303641"/>
                  <a:gd name="connsiteX1992" fmla="*/ 173509 w 1010331"/>
                  <a:gd name="connsiteY1992" fmla="*/ 274723 h 303641"/>
                  <a:gd name="connsiteX1993" fmla="*/ 173509 w 1010331"/>
                  <a:gd name="connsiteY1993" fmla="*/ 274723 h 303641"/>
                  <a:gd name="connsiteX1994" fmla="*/ 154532 w 1010331"/>
                  <a:gd name="connsiteY1994" fmla="*/ 274723 h 303641"/>
                  <a:gd name="connsiteX1995" fmla="*/ 159050 w 1010331"/>
                  <a:gd name="connsiteY1995" fmla="*/ 279242 h 303641"/>
                  <a:gd name="connsiteX1996" fmla="*/ 154532 w 1010331"/>
                  <a:gd name="connsiteY1996" fmla="*/ 283760 h 303641"/>
                  <a:gd name="connsiteX1997" fmla="*/ 150013 w 1010331"/>
                  <a:gd name="connsiteY1997" fmla="*/ 279242 h 303641"/>
                  <a:gd name="connsiteX1998" fmla="*/ 154532 w 1010331"/>
                  <a:gd name="connsiteY1998" fmla="*/ 274723 h 303641"/>
                  <a:gd name="connsiteX1999" fmla="*/ 154532 w 1010331"/>
                  <a:gd name="connsiteY1999" fmla="*/ 274723 h 303641"/>
                  <a:gd name="connsiteX2000" fmla="*/ 135554 w 1010331"/>
                  <a:gd name="connsiteY2000" fmla="*/ 274723 h 303641"/>
                  <a:gd name="connsiteX2001" fmla="*/ 140073 w 1010331"/>
                  <a:gd name="connsiteY2001" fmla="*/ 279242 h 303641"/>
                  <a:gd name="connsiteX2002" fmla="*/ 135554 w 1010331"/>
                  <a:gd name="connsiteY2002" fmla="*/ 283760 h 303641"/>
                  <a:gd name="connsiteX2003" fmla="*/ 131036 w 1010331"/>
                  <a:gd name="connsiteY2003" fmla="*/ 279242 h 303641"/>
                  <a:gd name="connsiteX2004" fmla="*/ 135554 w 1010331"/>
                  <a:gd name="connsiteY2004" fmla="*/ 274723 h 303641"/>
                  <a:gd name="connsiteX2005" fmla="*/ 135554 w 1010331"/>
                  <a:gd name="connsiteY2005" fmla="*/ 274723 h 303641"/>
                  <a:gd name="connsiteX2006" fmla="*/ 116577 w 1010331"/>
                  <a:gd name="connsiteY2006" fmla="*/ 274723 h 303641"/>
                  <a:gd name="connsiteX2007" fmla="*/ 121095 w 1010331"/>
                  <a:gd name="connsiteY2007" fmla="*/ 279242 h 303641"/>
                  <a:gd name="connsiteX2008" fmla="*/ 116577 w 1010331"/>
                  <a:gd name="connsiteY2008" fmla="*/ 283760 h 303641"/>
                  <a:gd name="connsiteX2009" fmla="*/ 112058 w 1010331"/>
                  <a:gd name="connsiteY2009" fmla="*/ 279242 h 303641"/>
                  <a:gd name="connsiteX2010" fmla="*/ 116577 w 1010331"/>
                  <a:gd name="connsiteY2010" fmla="*/ 274723 h 303641"/>
                  <a:gd name="connsiteX2011" fmla="*/ 116577 w 1010331"/>
                  <a:gd name="connsiteY2011" fmla="*/ 274723 h 303641"/>
                  <a:gd name="connsiteX2012" fmla="*/ 97599 w 1010331"/>
                  <a:gd name="connsiteY2012" fmla="*/ 274723 h 303641"/>
                  <a:gd name="connsiteX2013" fmla="*/ 102118 w 1010331"/>
                  <a:gd name="connsiteY2013" fmla="*/ 279242 h 303641"/>
                  <a:gd name="connsiteX2014" fmla="*/ 97599 w 1010331"/>
                  <a:gd name="connsiteY2014" fmla="*/ 283760 h 303641"/>
                  <a:gd name="connsiteX2015" fmla="*/ 93081 w 1010331"/>
                  <a:gd name="connsiteY2015" fmla="*/ 279242 h 303641"/>
                  <a:gd name="connsiteX2016" fmla="*/ 97599 w 1010331"/>
                  <a:gd name="connsiteY2016" fmla="*/ 274723 h 303641"/>
                  <a:gd name="connsiteX2017" fmla="*/ 97599 w 1010331"/>
                  <a:gd name="connsiteY2017" fmla="*/ 274723 h 303641"/>
                  <a:gd name="connsiteX2018" fmla="*/ 79525 w 1010331"/>
                  <a:gd name="connsiteY2018" fmla="*/ 274723 h 303641"/>
                  <a:gd name="connsiteX2019" fmla="*/ 84044 w 1010331"/>
                  <a:gd name="connsiteY2019" fmla="*/ 279242 h 303641"/>
                  <a:gd name="connsiteX2020" fmla="*/ 79525 w 1010331"/>
                  <a:gd name="connsiteY2020" fmla="*/ 283760 h 303641"/>
                  <a:gd name="connsiteX2021" fmla="*/ 75007 w 1010331"/>
                  <a:gd name="connsiteY2021" fmla="*/ 279242 h 303641"/>
                  <a:gd name="connsiteX2022" fmla="*/ 79525 w 1010331"/>
                  <a:gd name="connsiteY2022" fmla="*/ 274723 h 303641"/>
                  <a:gd name="connsiteX2023" fmla="*/ 79525 w 1010331"/>
                  <a:gd name="connsiteY2023" fmla="*/ 274723 h 303641"/>
                  <a:gd name="connsiteX2024" fmla="*/ 727475 w 1010331"/>
                  <a:gd name="connsiteY2024" fmla="*/ 21689 h 303641"/>
                  <a:gd name="connsiteX2025" fmla="*/ 731993 w 1010331"/>
                  <a:gd name="connsiteY2025" fmla="*/ 26207 h 303641"/>
                  <a:gd name="connsiteX2026" fmla="*/ 727475 w 1010331"/>
                  <a:gd name="connsiteY2026" fmla="*/ 30726 h 303641"/>
                  <a:gd name="connsiteX2027" fmla="*/ 722956 w 1010331"/>
                  <a:gd name="connsiteY2027" fmla="*/ 26207 h 303641"/>
                  <a:gd name="connsiteX2028" fmla="*/ 727475 w 1010331"/>
                  <a:gd name="connsiteY2028" fmla="*/ 21689 h 303641"/>
                  <a:gd name="connsiteX2029" fmla="*/ 727475 w 1010331"/>
                  <a:gd name="connsiteY2029" fmla="*/ 21689 h 303641"/>
                  <a:gd name="connsiteX2030" fmla="*/ 709401 w 1010331"/>
                  <a:gd name="connsiteY2030" fmla="*/ 21689 h 303641"/>
                  <a:gd name="connsiteX2031" fmla="*/ 713919 w 1010331"/>
                  <a:gd name="connsiteY2031" fmla="*/ 26207 h 303641"/>
                  <a:gd name="connsiteX2032" fmla="*/ 709401 w 1010331"/>
                  <a:gd name="connsiteY2032" fmla="*/ 30726 h 303641"/>
                  <a:gd name="connsiteX2033" fmla="*/ 704882 w 1010331"/>
                  <a:gd name="connsiteY2033" fmla="*/ 26207 h 303641"/>
                  <a:gd name="connsiteX2034" fmla="*/ 709401 w 1010331"/>
                  <a:gd name="connsiteY2034" fmla="*/ 21689 h 303641"/>
                  <a:gd name="connsiteX2035" fmla="*/ 709401 w 1010331"/>
                  <a:gd name="connsiteY2035" fmla="*/ 21689 h 303641"/>
                  <a:gd name="connsiteX2036" fmla="*/ 690423 w 1010331"/>
                  <a:gd name="connsiteY2036" fmla="*/ 21689 h 303641"/>
                  <a:gd name="connsiteX2037" fmla="*/ 694942 w 1010331"/>
                  <a:gd name="connsiteY2037" fmla="*/ 26207 h 303641"/>
                  <a:gd name="connsiteX2038" fmla="*/ 690423 w 1010331"/>
                  <a:gd name="connsiteY2038" fmla="*/ 30726 h 303641"/>
                  <a:gd name="connsiteX2039" fmla="*/ 685905 w 1010331"/>
                  <a:gd name="connsiteY2039" fmla="*/ 26207 h 303641"/>
                  <a:gd name="connsiteX2040" fmla="*/ 690423 w 1010331"/>
                  <a:gd name="connsiteY2040" fmla="*/ 21689 h 303641"/>
                  <a:gd name="connsiteX2041" fmla="*/ 690423 w 1010331"/>
                  <a:gd name="connsiteY2041" fmla="*/ 21689 h 303641"/>
                  <a:gd name="connsiteX2042" fmla="*/ 671446 w 1010331"/>
                  <a:gd name="connsiteY2042" fmla="*/ 21689 h 303641"/>
                  <a:gd name="connsiteX2043" fmla="*/ 675964 w 1010331"/>
                  <a:gd name="connsiteY2043" fmla="*/ 26207 h 303641"/>
                  <a:gd name="connsiteX2044" fmla="*/ 671446 w 1010331"/>
                  <a:gd name="connsiteY2044" fmla="*/ 30726 h 303641"/>
                  <a:gd name="connsiteX2045" fmla="*/ 666927 w 1010331"/>
                  <a:gd name="connsiteY2045" fmla="*/ 26207 h 303641"/>
                  <a:gd name="connsiteX2046" fmla="*/ 671446 w 1010331"/>
                  <a:gd name="connsiteY2046" fmla="*/ 21689 h 303641"/>
                  <a:gd name="connsiteX2047" fmla="*/ 671446 w 1010331"/>
                  <a:gd name="connsiteY2047" fmla="*/ 21689 h 303641"/>
                  <a:gd name="connsiteX2048" fmla="*/ 652468 w 1010331"/>
                  <a:gd name="connsiteY2048" fmla="*/ 21689 h 303641"/>
                  <a:gd name="connsiteX2049" fmla="*/ 656987 w 1010331"/>
                  <a:gd name="connsiteY2049" fmla="*/ 26207 h 303641"/>
                  <a:gd name="connsiteX2050" fmla="*/ 652468 w 1010331"/>
                  <a:gd name="connsiteY2050" fmla="*/ 30726 h 303641"/>
                  <a:gd name="connsiteX2051" fmla="*/ 647950 w 1010331"/>
                  <a:gd name="connsiteY2051" fmla="*/ 26207 h 303641"/>
                  <a:gd name="connsiteX2052" fmla="*/ 652468 w 1010331"/>
                  <a:gd name="connsiteY2052" fmla="*/ 21689 h 303641"/>
                  <a:gd name="connsiteX2053" fmla="*/ 652468 w 1010331"/>
                  <a:gd name="connsiteY2053" fmla="*/ 21689 h 303641"/>
                  <a:gd name="connsiteX2054" fmla="*/ 633490 w 1010331"/>
                  <a:gd name="connsiteY2054" fmla="*/ 21689 h 303641"/>
                  <a:gd name="connsiteX2055" fmla="*/ 638009 w 1010331"/>
                  <a:gd name="connsiteY2055" fmla="*/ 26207 h 303641"/>
                  <a:gd name="connsiteX2056" fmla="*/ 633490 w 1010331"/>
                  <a:gd name="connsiteY2056" fmla="*/ 30726 h 303641"/>
                  <a:gd name="connsiteX2057" fmla="*/ 628972 w 1010331"/>
                  <a:gd name="connsiteY2057" fmla="*/ 26207 h 303641"/>
                  <a:gd name="connsiteX2058" fmla="*/ 633490 w 1010331"/>
                  <a:gd name="connsiteY2058" fmla="*/ 21689 h 303641"/>
                  <a:gd name="connsiteX2059" fmla="*/ 633490 w 1010331"/>
                  <a:gd name="connsiteY2059" fmla="*/ 21689 h 303641"/>
                  <a:gd name="connsiteX2060" fmla="*/ 615417 w 1010331"/>
                  <a:gd name="connsiteY2060" fmla="*/ 21689 h 303641"/>
                  <a:gd name="connsiteX2061" fmla="*/ 619935 w 1010331"/>
                  <a:gd name="connsiteY2061" fmla="*/ 26207 h 303641"/>
                  <a:gd name="connsiteX2062" fmla="*/ 615417 w 1010331"/>
                  <a:gd name="connsiteY2062" fmla="*/ 30726 h 303641"/>
                  <a:gd name="connsiteX2063" fmla="*/ 610898 w 1010331"/>
                  <a:gd name="connsiteY2063" fmla="*/ 26207 h 303641"/>
                  <a:gd name="connsiteX2064" fmla="*/ 615417 w 1010331"/>
                  <a:gd name="connsiteY2064" fmla="*/ 21689 h 303641"/>
                  <a:gd name="connsiteX2065" fmla="*/ 615417 w 1010331"/>
                  <a:gd name="connsiteY2065" fmla="*/ 21689 h 303641"/>
                  <a:gd name="connsiteX2066" fmla="*/ 596439 w 1010331"/>
                  <a:gd name="connsiteY2066" fmla="*/ 21689 h 303641"/>
                  <a:gd name="connsiteX2067" fmla="*/ 600957 w 1010331"/>
                  <a:gd name="connsiteY2067" fmla="*/ 26207 h 303641"/>
                  <a:gd name="connsiteX2068" fmla="*/ 596439 w 1010331"/>
                  <a:gd name="connsiteY2068" fmla="*/ 30726 h 303641"/>
                  <a:gd name="connsiteX2069" fmla="*/ 591920 w 1010331"/>
                  <a:gd name="connsiteY2069" fmla="*/ 26207 h 303641"/>
                  <a:gd name="connsiteX2070" fmla="*/ 596439 w 1010331"/>
                  <a:gd name="connsiteY2070" fmla="*/ 21689 h 303641"/>
                  <a:gd name="connsiteX2071" fmla="*/ 596439 w 1010331"/>
                  <a:gd name="connsiteY2071" fmla="*/ 21689 h 303641"/>
                  <a:gd name="connsiteX2072" fmla="*/ 577461 w 1010331"/>
                  <a:gd name="connsiteY2072" fmla="*/ 21689 h 303641"/>
                  <a:gd name="connsiteX2073" fmla="*/ 581980 w 1010331"/>
                  <a:gd name="connsiteY2073" fmla="*/ 26207 h 303641"/>
                  <a:gd name="connsiteX2074" fmla="*/ 577461 w 1010331"/>
                  <a:gd name="connsiteY2074" fmla="*/ 30726 h 303641"/>
                  <a:gd name="connsiteX2075" fmla="*/ 572943 w 1010331"/>
                  <a:gd name="connsiteY2075" fmla="*/ 26207 h 303641"/>
                  <a:gd name="connsiteX2076" fmla="*/ 577461 w 1010331"/>
                  <a:gd name="connsiteY2076" fmla="*/ 21689 h 303641"/>
                  <a:gd name="connsiteX2077" fmla="*/ 577461 w 1010331"/>
                  <a:gd name="connsiteY2077" fmla="*/ 21689 h 303641"/>
                  <a:gd name="connsiteX2078" fmla="*/ 521432 w 1010331"/>
                  <a:gd name="connsiteY2078" fmla="*/ 21689 h 303641"/>
                  <a:gd name="connsiteX2079" fmla="*/ 525951 w 1010331"/>
                  <a:gd name="connsiteY2079" fmla="*/ 26207 h 303641"/>
                  <a:gd name="connsiteX2080" fmla="*/ 521432 w 1010331"/>
                  <a:gd name="connsiteY2080" fmla="*/ 30726 h 303641"/>
                  <a:gd name="connsiteX2081" fmla="*/ 516914 w 1010331"/>
                  <a:gd name="connsiteY2081" fmla="*/ 26207 h 303641"/>
                  <a:gd name="connsiteX2082" fmla="*/ 521432 w 1010331"/>
                  <a:gd name="connsiteY2082" fmla="*/ 21689 h 303641"/>
                  <a:gd name="connsiteX2083" fmla="*/ 521432 w 1010331"/>
                  <a:gd name="connsiteY2083" fmla="*/ 21689 h 303641"/>
                  <a:gd name="connsiteX2084" fmla="*/ 502455 w 1010331"/>
                  <a:gd name="connsiteY2084" fmla="*/ 21689 h 303641"/>
                  <a:gd name="connsiteX2085" fmla="*/ 506973 w 1010331"/>
                  <a:gd name="connsiteY2085" fmla="*/ 26207 h 303641"/>
                  <a:gd name="connsiteX2086" fmla="*/ 502455 w 1010331"/>
                  <a:gd name="connsiteY2086" fmla="*/ 30726 h 303641"/>
                  <a:gd name="connsiteX2087" fmla="*/ 497936 w 1010331"/>
                  <a:gd name="connsiteY2087" fmla="*/ 26207 h 303641"/>
                  <a:gd name="connsiteX2088" fmla="*/ 502455 w 1010331"/>
                  <a:gd name="connsiteY2088" fmla="*/ 21689 h 303641"/>
                  <a:gd name="connsiteX2089" fmla="*/ 502455 w 1010331"/>
                  <a:gd name="connsiteY2089" fmla="*/ 21689 h 303641"/>
                  <a:gd name="connsiteX2090" fmla="*/ 483477 w 1010331"/>
                  <a:gd name="connsiteY2090" fmla="*/ 21689 h 303641"/>
                  <a:gd name="connsiteX2091" fmla="*/ 487995 w 1010331"/>
                  <a:gd name="connsiteY2091" fmla="*/ 26207 h 303641"/>
                  <a:gd name="connsiteX2092" fmla="*/ 483477 w 1010331"/>
                  <a:gd name="connsiteY2092" fmla="*/ 30726 h 303641"/>
                  <a:gd name="connsiteX2093" fmla="*/ 478959 w 1010331"/>
                  <a:gd name="connsiteY2093" fmla="*/ 26207 h 303641"/>
                  <a:gd name="connsiteX2094" fmla="*/ 483477 w 1010331"/>
                  <a:gd name="connsiteY2094" fmla="*/ 21689 h 303641"/>
                  <a:gd name="connsiteX2095" fmla="*/ 483477 w 1010331"/>
                  <a:gd name="connsiteY2095" fmla="*/ 21689 h 303641"/>
                  <a:gd name="connsiteX2096" fmla="*/ 464499 w 1010331"/>
                  <a:gd name="connsiteY2096" fmla="*/ 21689 h 303641"/>
                  <a:gd name="connsiteX2097" fmla="*/ 469018 w 1010331"/>
                  <a:gd name="connsiteY2097" fmla="*/ 26207 h 303641"/>
                  <a:gd name="connsiteX2098" fmla="*/ 464499 w 1010331"/>
                  <a:gd name="connsiteY2098" fmla="*/ 30726 h 303641"/>
                  <a:gd name="connsiteX2099" fmla="*/ 459981 w 1010331"/>
                  <a:gd name="connsiteY2099" fmla="*/ 26207 h 303641"/>
                  <a:gd name="connsiteX2100" fmla="*/ 464499 w 1010331"/>
                  <a:gd name="connsiteY2100" fmla="*/ 21689 h 303641"/>
                  <a:gd name="connsiteX2101" fmla="*/ 464499 w 1010331"/>
                  <a:gd name="connsiteY2101" fmla="*/ 21689 h 303641"/>
                  <a:gd name="connsiteX2102" fmla="*/ 446425 w 1010331"/>
                  <a:gd name="connsiteY2102" fmla="*/ 21689 h 303641"/>
                  <a:gd name="connsiteX2103" fmla="*/ 450944 w 1010331"/>
                  <a:gd name="connsiteY2103" fmla="*/ 26207 h 303641"/>
                  <a:gd name="connsiteX2104" fmla="*/ 446425 w 1010331"/>
                  <a:gd name="connsiteY2104" fmla="*/ 30726 h 303641"/>
                  <a:gd name="connsiteX2105" fmla="*/ 441907 w 1010331"/>
                  <a:gd name="connsiteY2105" fmla="*/ 26207 h 303641"/>
                  <a:gd name="connsiteX2106" fmla="*/ 446425 w 1010331"/>
                  <a:gd name="connsiteY2106" fmla="*/ 21689 h 303641"/>
                  <a:gd name="connsiteX2107" fmla="*/ 446425 w 1010331"/>
                  <a:gd name="connsiteY2107" fmla="*/ 21689 h 303641"/>
                  <a:gd name="connsiteX2108" fmla="*/ 427448 w 1010331"/>
                  <a:gd name="connsiteY2108" fmla="*/ 21689 h 303641"/>
                  <a:gd name="connsiteX2109" fmla="*/ 431966 w 1010331"/>
                  <a:gd name="connsiteY2109" fmla="*/ 26207 h 303641"/>
                  <a:gd name="connsiteX2110" fmla="*/ 427448 w 1010331"/>
                  <a:gd name="connsiteY2110" fmla="*/ 30726 h 303641"/>
                  <a:gd name="connsiteX2111" fmla="*/ 422929 w 1010331"/>
                  <a:gd name="connsiteY2111" fmla="*/ 26207 h 303641"/>
                  <a:gd name="connsiteX2112" fmla="*/ 427448 w 1010331"/>
                  <a:gd name="connsiteY2112" fmla="*/ 21689 h 303641"/>
                  <a:gd name="connsiteX2113" fmla="*/ 427448 w 1010331"/>
                  <a:gd name="connsiteY2113" fmla="*/ 21689 h 303641"/>
                  <a:gd name="connsiteX2114" fmla="*/ 408470 w 1010331"/>
                  <a:gd name="connsiteY2114" fmla="*/ 21689 h 303641"/>
                  <a:gd name="connsiteX2115" fmla="*/ 412989 w 1010331"/>
                  <a:gd name="connsiteY2115" fmla="*/ 26207 h 303641"/>
                  <a:gd name="connsiteX2116" fmla="*/ 408470 w 1010331"/>
                  <a:gd name="connsiteY2116" fmla="*/ 30726 h 303641"/>
                  <a:gd name="connsiteX2117" fmla="*/ 403952 w 1010331"/>
                  <a:gd name="connsiteY2117" fmla="*/ 26207 h 303641"/>
                  <a:gd name="connsiteX2118" fmla="*/ 408470 w 1010331"/>
                  <a:gd name="connsiteY2118" fmla="*/ 21689 h 303641"/>
                  <a:gd name="connsiteX2119" fmla="*/ 408470 w 1010331"/>
                  <a:gd name="connsiteY2119" fmla="*/ 21689 h 303641"/>
                  <a:gd name="connsiteX2120" fmla="*/ 662409 w 1010331"/>
                  <a:gd name="connsiteY2120" fmla="*/ 10844 h 303641"/>
                  <a:gd name="connsiteX2121" fmla="*/ 666927 w 1010331"/>
                  <a:gd name="connsiteY2121" fmla="*/ 15363 h 303641"/>
                  <a:gd name="connsiteX2122" fmla="*/ 662409 w 1010331"/>
                  <a:gd name="connsiteY2122" fmla="*/ 19881 h 303641"/>
                  <a:gd name="connsiteX2123" fmla="*/ 657890 w 1010331"/>
                  <a:gd name="connsiteY2123" fmla="*/ 15363 h 303641"/>
                  <a:gd name="connsiteX2124" fmla="*/ 662409 w 1010331"/>
                  <a:gd name="connsiteY2124" fmla="*/ 10844 h 303641"/>
                  <a:gd name="connsiteX2125" fmla="*/ 662409 w 1010331"/>
                  <a:gd name="connsiteY2125" fmla="*/ 10844 h 303641"/>
                  <a:gd name="connsiteX2126" fmla="*/ 643431 w 1010331"/>
                  <a:gd name="connsiteY2126" fmla="*/ 10844 h 303641"/>
                  <a:gd name="connsiteX2127" fmla="*/ 647950 w 1010331"/>
                  <a:gd name="connsiteY2127" fmla="*/ 15363 h 303641"/>
                  <a:gd name="connsiteX2128" fmla="*/ 643431 w 1010331"/>
                  <a:gd name="connsiteY2128" fmla="*/ 19881 h 303641"/>
                  <a:gd name="connsiteX2129" fmla="*/ 638913 w 1010331"/>
                  <a:gd name="connsiteY2129" fmla="*/ 15363 h 303641"/>
                  <a:gd name="connsiteX2130" fmla="*/ 643431 w 1010331"/>
                  <a:gd name="connsiteY2130" fmla="*/ 10844 h 303641"/>
                  <a:gd name="connsiteX2131" fmla="*/ 643431 w 1010331"/>
                  <a:gd name="connsiteY2131" fmla="*/ 10844 h 303641"/>
                  <a:gd name="connsiteX2132" fmla="*/ 624453 w 1010331"/>
                  <a:gd name="connsiteY2132" fmla="*/ 10844 h 303641"/>
                  <a:gd name="connsiteX2133" fmla="*/ 628972 w 1010331"/>
                  <a:gd name="connsiteY2133" fmla="*/ 15363 h 303641"/>
                  <a:gd name="connsiteX2134" fmla="*/ 624453 w 1010331"/>
                  <a:gd name="connsiteY2134" fmla="*/ 19881 h 303641"/>
                  <a:gd name="connsiteX2135" fmla="*/ 619935 w 1010331"/>
                  <a:gd name="connsiteY2135" fmla="*/ 15363 h 303641"/>
                  <a:gd name="connsiteX2136" fmla="*/ 624453 w 1010331"/>
                  <a:gd name="connsiteY2136" fmla="*/ 10844 h 303641"/>
                  <a:gd name="connsiteX2137" fmla="*/ 624453 w 1010331"/>
                  <a:gd name="connsiteY2137" fmla="*/ 10844 h 303641"/>
                  <a:gd name="connsiteX2138" fmla="*/ 605476 w 1010331"/>
                  <a:gd name="connsiteY2138" fmla="*/ 10844 h 303641"/>
                  <a:gd name="connsiteX2139" fmla="*/ 609994 w 1010331"/>
                  <a:gd name="connsiteY2139" fmla="*/ 15363 h 303641"/>
                  <a:gd name="connsiteX2140" fmla="*/ 605476 w 1010331"/>
                  <a:gd name="connsiteY2140" fmla="*/ 19881 h 303641"/>
                  <a:gd name="connsiteX2141" fmla="*/ 600957 w 1010331"/>
                  <a:gd name="connsiteY2141" fmla="*/ 15363 h 303641"/>
                  <a:gd name="connsiteX2142" fmla="*/ 605476 w 1010331"/>
                  <a:gd name="connsiteY2142" fmla="*/ 10844 h 303641"/>
                  <a:gd name="connsiteX2143" fmla="*/ 605476 w 1010331"/>
                  <a:gd name="connsiteY2143" fmla="*/ 10844 h 303641"/>
                  <a:gd name="connsiteX2144" fmla="*/ 596439 w 1010331"/>
                  <a:gd name="connsiteY2144" fmla="*/ 1807 h 303641"/>
                  <a:gd name="connsiteX2145" fmla="*/ 600957 w 1010331"/>
                  <a:gd name="connsiteY2145" fmla="*/ 6326 h 303641"/>
                  <a:gd name="connsiteX2146" fmla="*/ 596439 w 1010331"/>
                  <a:gd name="connsiteY2146" fmla="*/ 10844 h 303641"/>
                  <a:gd name="connsiteX2147" fmla="*/ 591920 w 1010331"/>
                  <a:gd name="connsiteY2147" fmla="*/ 6326 h 303641"/>
                  <a:gd name="connsiteX2148" fmla="*/ 596439 w 1010331"/>
                  <a:gd name="connsiteY2148" fmla="*/ 1807 h 303641"/>
                  <a:gd name="connsiteX2149" fmla="*/ 596439 w 1010331"/>
                  <a:gd name="connsiteY2149" fmla="*/ 1807 h 303641"/>
                  <a:gd name="connsiteX2150" fmla="*/ 840437 w 1010331"/>
                  <a:gd name="connsiteY2150" fmla="*/ 143688 h 303641"/>
                  <a:gd name="connsiteX2151" fmla="*/ 844955 w 1010331"/>
                  <a:gd name="connsiteY2151" fmla="*/ 148206 h 303641"/>
                  <a:gd name="connsiteX2152" fmla="*/ 840437 w 1010331"/>
                  <a:gd name="connsiteY2152" fmla="*/ 152725 h 303641"/>
                  <a:gd name="connsiteX2153" fmla="*/ 835918 w 1010331"/>
                  <a:gd name="connsiteY2153" fmla="*/ 148206 h 303641"/>
                  <a:gd name="connsiteX2154" fmla="*/ 840437 w 1010331"/>
                  <a:gd name="connsiteY2154" fmla="*/ 143688 h 303641"/>
                  <a:gd name="connsiteX2155" fmla="*/ 840437 w 1010331"/>
                  <a:gd name="connsiteY2155" fmla="*/ 143688 h 303641"/>
                  <a:gd name="connsiteX2156" fmla="*/ 821459 w 1010331"/>
                  <a:gd name="connsiteY2156" fmla="*/ 143688 h 303641"/>
                  <a:gd name="connsiteX2157" fmla="*/ 825978 w 1010331"/>
                  <a:gd name="connsiteY2157" fmla="*/ 148206 h 303641"/>
                  <a:gd name="connsiteX2158" fmla="*/ 821459 w 1010331"/>
                  <a:gd name="connsiteY2158" fmla="*/ 152725 h 303641"/>
                  <a:gd name="connsiteX2159" fmla="*/ 816941 w 1010331"/>
                  <a:gd name="connsiteY2159" fmla="*/ 148206 h 303641"/>
                  <a:gd name="connsiteX2160" fmla="*/ 821459 w 1010331"/>
                  <a:gd name="connsiteY2160" fmla="*/ 143688 h 303641"/>
                  <a:gd name="connsiteX2161" fmla="*/ 821459 w 1010331"/>
                  <a:gd name="connsiteY2161" fmla="*/ 143688 h 303641"/>
                  <a:gd name="connsiteX2162" fmla="*/ 803385 w 1010331"/>
                  <a:gd name="connsiteY2162" fmla="*/ 143688 h 303641"/>
                  <a:gd name="connsiteX2163" fmla="*/ 807904 w 1010331"/>
                  <a:gd name="connsiteY2163" fmla="*/ 148206 h 303641"/>
                  <a:gd name="connsiteX2164" fmla="*/ 803385 w 1010331"/>
                  <a:gd name="connsiteY2164" fmla="*/ 152725 h 303641"/>
                  <a:gd name="connsiteX2165" fmla="*/ 798867 w 1010331"/>
                  <a:gd name="connsiteY2165" fmla="*/ 148206 h 303641"/>
                  <a:gd name="connsiteX2166" fmla="*/ 803385 w 1010331"/>
                  <a:gd name="connsiteY2166" fmla="*/ 143688 h 303641"/>
                  <a:gd name="connsiteX2167" fmla="*/ 803385 w 1010331"/>
                  <a:gd name="connsiteY2167" fmla="*/ 143688 h 303641"/>
                  <a:gd name="connsiteX2168" fmla="*/ 784408 w 1010331"/>
                  <a:gd name="connsiteY2168" fmla="*/ 143688 h 303641"/>
                  <a:gd name="connsiteX2169" fmla="*/ 788926 w 1010331"/>
                  <a:gd name="connsiteY2169" fmla="*/ 148206 h 303641"/>
                  <a:gd name="connsiteX2170" fmla="*/ 784408 w 1010331"/>
                  <a:gd name="connsiteY2170" fmla="*/ 152725 h 303641"/>
                  <a:gd name="connsiteX2171" fmla="*/ 779889 w 1010331"/>
                  <a:gd name="connsiteY2171" fmla="*/ 148206 h 303641"/>
                  <a:gd name="connsiteX2172" fmla="*/ 784408 w 1010331"/>
                  <a:gd name="connsiteY2172" fmla="*/ 143688 h 303641"/>
                  <a:gd name="connsiteX2173" fmla="*/ 784408 w 1010331"/>
                  <a:gd name="connsiteY2173" fmla="*/ 143688 h 303641"/>
                  <a:gd name="connsiteX2174" fmla="*/ 765430 w 1010331"/>
                  <a:gd name="connsiteY2174" fmla="*/ 143688 h 303641"/>
                  <a:gd name="connsiteX2175" fmla="*/ 769948 w 1010331"/>
                  <a:gd name="connsiteY2175" fmla="*/ 148206 h 303641"/>
                  <a:gd name="connsiteX2176" fmla="*/ 765430 w 1010331"/>
                  <a:gd name="connsiteY2176" fmla="*/ 152725 h 303641"/>
                  <a:gd name="connsiteX2177" fmla="*/ 760912 w 1010331"/>
                  <a:gd name="connsiteY2177" fmla="*/ 148206 h 303641"/>
                  <a:gd name="connsiteX2178" fmla="*/ 765430 w 1010331"/>
                  <a:gd name="connsiteY2178" fmla="*/ 143688 h 303641"/>
                  <a:gd name="connsiteX2179" fmla="*/ 765430 w 1010331"/>
                  <a:gd name="connsiteY2179" fmla="*/ 143688 h 303641"/>
                  <a:gd name="connsiteX2180" fmla="*/ 746452 w 1010331"/>
                  <a:gd name="connsiteY2180" fmla="*/ 143688 h 303641"/>
                  <a:gd name="connsiteX2181" fmla="*/ 750971 w 1010331"/>
                  <a:gd name="connsiteY2181" fmla="*/ 148206 h 303641"/>
                  <a:gd name="connsiteX2182" fmla="*/ 746452 w 1010331"/>
                  <a:gd name="connsiteY2182" fmla="*/ 152725 h 303641"/>
                  <a:gd name="connsiteX2183" fmla="*/ 741934 w 1010331"/>
                  <a:gd name="connsiteY2183" fmla="*/ 148206 h 303641"/>
                  <a:gd name="connsiteX2184" fmla="*/ 746452 w 1010331"/>
                  <a:gd name="connsiteY2184" fmla="*/ 143688 h 303641"/>
                  <a:gd name="connsiteX2185" fmla="*/ 746452 w 1010331"/>
                  <a:gd name="connsiteY2185" fmla="*/ 143688 h 303641"/>
                  <a:gd name="connsiteX2186" fmla="*/ 727475 w 1010331"/>
                  <a:gd name="connsiteY2186" fmla="*/ 143688 h 303641"/>
                  <a:gd name="connsiteX2187" fmla="*/ 731993 w 1010331"/>
                  <a:gd name="connsiteY2187" fmla="*/ 148206 h 303641"/>
                  <a:gd name="connsiteX2188" fmla="*/ 727475 w 1010331"/>
                  <a:gd name="connsiteY2188" fmla="*/ 152725 h 303641"/>
                  <a:gd name="connsiteX2189" fmla="*/ 722956 w 1010331"/>
                  <a:gd name="connsiteY2189" fmla="*/ 148206 h 303641"/>
                  <a:gd name="connsiteX2190" fmla="*/ 727475 w 1010331"/>
                  <a:gd name="connsiteY2190" fmla="*/ 143688 h 303641"/>
                  <a:gd name="connsiteX2191" fmla="*/ 727475 w 1010331"/>
                  <a:gd name="connsiteY2191" fmla="*/ 143688 h 303641"/>
                  <a:gd name="connsiteX2192" fmla="*/ 709401 w 1010331"/>
                  <a:gd name="connsiteY2192" fmla="*/ 143688 h 303641"/>
                  <a:gd name="connsiteX2193" fmla="*/ 713919 w 1010331"/>
                  <a:gd name="connsiteY2193" fmla="*/ 148206 h 303641"/>
                  <a:gd name="connsiteX2194" fmla="*/ 709401 w 1010331"/>
                  <a:gd name="connsiteY2194" fmla="*/ 152725 h 303641"/>
                  <a:gd name="connsiteX2195" fmla="*/ 704882 w 1010331"/>
                  <a:gd name="connsiteY2195" fmla="*/ 148206 h 303641"/>
                  <a:gd name="connsiteX2196" fmla="*/ 709401 w 1010331"/>
                  <a:gd name="connsiteY2196" fmla="*/ 143688 h 303641"/>
                  <a:gd name="connsiteX2197" fmla="*/ 709401 w 1010331"/>
                  <a:gd name="connsiteY2197" fmla="*/ 143688 h 303641"/>
                  <a:gd name="connsiteX2198" fmla="*/ 690423 w 1010331"/>
                  <a:gd name="connsiteY2198" fmla="*/ 143688 h 303641"/>
                  <a:gd name="connsiteX2199" fmla="*/ 694942 w 1010331"/>
                  <a:gd name="connsiteY2199" fmla="*/ 148206 h 303641"/>
                  <a:gd name="connsiteX2200" fmla="*/ 690423 w 1010331"/>
                  <a:gd name="connsiteY2200" fmla="*/ 152725 h 303641"/>
                  <a:gd name="connsiteX2201" fmla="*/ 685905 w 1010331"/>
                  <a:gd name="connsiteY2201" fmla="*/ 148206 h 303641"/>
                  <a:gd name="connsiteX2202" fmla="*/ 690423 w 1010331"/>
                  <a:gd name="connsiteY2202" fmla="*/ 143688 h 303641"/>
                  <a:gd name="connsiteX2203" fmla="*/ 690423 w 1010331"/>
                  <a:gd name="connsiteY2203" fmla="*/ 143688 h 303641"/>
                  <a:gd name="connsiteX2204" fmla="*/ 671446 w 1010331"/>
                  <a:gd name="connsiteY2204" fmla="*/ 143688 h 303641"/>
                  <a:gd name="connsiteX2205" fmla="*/ 675964 w 1010331"/>
                  <a:gd name="connsiteY2205" fmla="*/ 148206 h 303641"/>
                  <a:gd name="connsiteX2206" fmla="*/ 671446 w 1010331"/>
                  <a:gd name="connsiteY2206" fmla="*/ 152725 h 303641"/>
                  <a:gd name="connsiteX2207" fmla="*/ 666927 w 1010331"/>
                  <a:gd name="connsiteY2207" fmla="*/ 148206 h 303641"/>
                  <a:gd name="connsiteX2208" fmla="*/ 671446 w 1010331"/>
                  <a:gd name="connsiteY2208" fmla="*/ 143688 h 303641"/>
                  <a:gd name="connsiteX2209" fmla="*/ 671446 w 1010331"/>
                  <a:gd name="connsiteY2209" fmla="*/ 143688 h 303641"/>
                  <a:gd name="connsiteX2210" fmla="*/ 652468 w 1010331"/>
                  <a:gd name="connsiteY2210" fmla="*/ 143688 h 303641"/>
                  <a:gd name="connsiteX2211" fmla="*/ 656987 w 1010331"/>
                  <a:gd name="connsiteY2211" fmla="*/ 148206 h 303641"/>
                  <a:gd name="connsiteX2212" fmla="*/ 652468 w 1010331"/>
                  <a:gd name="connsiteY2212" fmla="*/ 152725 h 303641"/>
                  <a:gd name="connsiteX2213" fmla="*/ 647950 w 1010331"/>
                  <a:gd name="connsiteY2213" fmla="*/ 148206 h 303641"/>
                  <a:gd name="connsiteX2214" fmla="*/ 652468 w 1010331"/>
                  <a:gd name="connsiteY2214" fmla="*/ 143688 h 303641"/>
                  <a:gd name="connsiteX2215" fmla="*/ 652468 w 1010331"/>
                  <a:gd name="connsiteY2215" fmla="*/ 143688 h 303641"/>
                  <a:gd name="connsiteX2216" fmla="*/ 633490 w 1010331"/>
                  <a:gd name="connsiteY2216" fmla="*/ 143688 h 303641"/>
                  <a:gd name="connsiteX2217" fmla="*/ 638009 w 1010331"/>
                  <a:gd name="connsiteY2217" fmla="*/ 148206 h 303641"/>
                  <a:gd name="connsiteX2218" fmla="*/ 633490 w 1010331"/>
                  <a:gd name="connsiteY2218" fmla="*/ 152725 h 303641"/>
                  <a:gd name="connsiteX2219" fmla="*/ 628972 w 1010331"/>
                  <a:gd name="connsiteY2219" fmla="*/ 148206 h 303641"/>
                  <a:gd name="connsiteX2220" fmla="*/ 633490 w 1010331"/>
                  <a:gd name="connsiteY2220" fmla="*/ 143688 h 303641"/>
                  <a:gd name="connsiteX2221" fmla="*/ 633490 w 1010331"/>
                  <a:gd name="connsiteY2221" fmla="*/ 143688 h 303641"/>
                  <a:gd name="connsiteX2222" fmla="*/ 615417 w 1010331"/>
                  <a:gd name="connsiteY2222" fmla="*/ 143688 h 303641"/>
                  <a:gd name="connsiteX2223" fmla="*/ 619935 w 1010331"/>
                  <a:gd name="connsiteY2223" fmla="*/ 148206 h 303641"/>
                  <a:gd name="connsiteX2224" fmla="*/ 615417 w 1010331"/>
                  <a:gd name="connsiteY2224" fmla="*/ 152725 h 303641"/>
                  <a:gd name="connsiteX2225" fmla="*/ 610898 w 1010331"/>
                  <a:gd name="connsiteY2225" fmla="*/ 148206 h 303641"/>
                  <a:gd name="connsiteX2226" fmla="*/ 615417 w 1010331"/>
                  <a:gd name="connsiteY2226" fmla="*/ 143688 h 303641"/>
                  <a:gd name="connsiteX2227" fmla="*/ 615417 w 1010331"/>
                  <a:gd name="connsiteY2227" fmla="*/ 143688 h 303641"/>
                  <a:gd name="connsiteX2228" fmla="*/ 596439 w 1010331"/>
                  <a:gd name="connsiteY2228" fmla="*/ 143688 h 303641"/>
                  <a:gd name="connsiteX2229" fmla="*/ 600957 w 1010331"/>
                  <a:gd name="connsiteY2229" fmla="*/ 148206 h 303641"/>
                  <a:gd name="connsiteX2230" fmla="*/ 596439 w 1010331"/>
                  <a:gd name="connsiteY2230" fmla="*/ 152725 h 303641"/>
                  <a:gd name="connsiteX2231" fmla="*/ 591920 w 1010331"/>
                  <a:gd name="connsiteY2231" fmla="*/ 148206 h 303641"/>
                  <a:gd name="connsiteX2232" fmla="*/ 596439 w 1010331"/>
                  <a:gd name="connsiteY2232" fmla="*/ 143688 h 303641"/>
                  <a:gd name="connsiteX2233" fmla="*/ 596439 w 1010331"/>
                  <a:gd name="connsiteY2233" fmla="*/ 143688 h 303641"/>
                  <a:gd name="connsiteX2234" fmla="*/ 577461 w 1010331"/>
                  <a:gd name="connsiteY2234" fmla="*/ 143688 h 303641"/>
                  <a:gd name="connsiteX2235" fmla="*/ 581980 w 1010331"/>
                  <a:gd name="connsiteY2235" fmla="*/ 148206 h 303641"/>
                  <a:gd name="connsiteX2236" fmla="*/ 577461 w 1010331"/>
                  <a:gd name="connsiteY2236" fmla="*/ 152725 h 303641"/>
                  <a:gd name="connsiteX2237" fmla="*/ 572943 w 1010331"/>
                  <a:gd name="connsiteY2237" fmla="*/ 148206 h 303641"/>
                  <a:gd name="connsiteX2238" fmla="*/ 577461 w 1010331"/>
                  <a:gd name="connsiteY2238" fmla="*/ 143688 h 303641"/>
                  <a:gd name="connsiteX2239" fmla="*/ 577461 w 1010331"/>
                  <a:gd name="connsiteY2239" fmla="*/ 143688 h 303641"/>
                  <a:gd name="connsiteX2240" fmla="*/ 558484 w 1010331"/>
                  <a:gd name="connsiteY2240" fmla="*/ 143688 h 303641"/>
                  <a:gd name="connsiteX2241" fmla="*/ 563002 w 1010331"/>
                  <a:gd name="connsiteY2241" fmla="*/ 148206 h 303641"/>
                  <a:gd name="connsiteX2242" fmla="*/ 558484 w 1010331"/>
                  <a:gd name="connsiteY2242" fmla="*/ 152725 h 303641"/>
                  <a:gd name="connsiteX2243" fmla="*/ 553965 w 1010331"/>
                  <a:gd name="connsiteY2243" fmla="*/ 148206 h 303641"/>
                  <a:gd name="connsiteX2244" fmla="*/ 558484 w 1010331"/>
                  <a:gd name="connsiteY2244" fmla="*/ 143688 h 303641"/>
                  <a:gd name="connsiteX2245" fmla="*/ 558484 w 1010331"/>
                  <a:gd name="connsiteY2245" fmla="*/ 143688 h 303641"/>
                  <a:gd name="connsiteX2246" fmla="*/ 539506 w 1010331"/>
                  <a:gd name="connsiteY2246" fmla="*/ 143688 h 303641"/>
                  <a:gd name="connsiteX2247" fmla="*/ 544025 w 1010331"/>
                  <a:gd name="connsiteY2247" fmla="*/ 148206 h 303641"/>
                  <a:gd name="connsiteX2248" fmla="*/ 539506 w 1010331"/>
                  <a:gd name="connsiteY2248" fmla="*/ 152725 h 303641"/>
                  <a:gd name="connsiteX2249" fmla="*/ 534988 w 1010331"/>
                  <a:gd name="connsiteY2249" fmla="*/ 148206 h 303641"/>
                  <a:gd name="connsiteX2250" fmla="*/ 539506 w 1010331"/>
                  <a:gd name="connsiteY2250" fmla="*/ 143688 h 303641"/>
                  <a:gd name="connsiteX2251" fmla="*/ 539506 w 1010331"/>
                  <a:gd name="connsiteY2251" fmla="*/ 143688 h 303641"/>
                  <a:gd name="connsiteX2252" fmla="*/ 521432 w 1010331"/>
                  <a:gd name="connsiteY2252" fmla="*/ 143688 h 303641"/>
                  <a:gd name="connsiteX2253" fmla="*/ 525951 w 1010331"/>
                  <a:gd name="connsiteY2253" fmla="*/ 148206 h 303641"/>
                  <a:gd name="connsiteX2254" fmla="*/ 521432 w 1010331"/>
                  <a:gd name="connsiteY2254" fmla="*/ 152725 h 303641"/>
                  <a:gd name="connsiteX2255" fmla="*/ 516914 w 1010331"/>
                  <a:gd name="connsiteY2255" fmla="*/ 148206 h 303641"/>
                  <a:gd name="connsiteX2256" fmla="*/ 521432 w 1010331"/>
                  <a:gd name="connsiteY2256" fmla="*/ 143688 h 303641"/>
                  <a:gd name="connsiteX2257" fmla="*/ 521432 w 1010331"/>
                  <a:gd name="connsiteY2257" fmla="*/ 143688 h 303641"/>
                  <a:gd name="connsiteX2258" fmla="*/ 502455 w 1010331"/>
                  <a:gd name="connsiteY2258" fmla="*/ 143688 h 303641"/>
                  <a:gd name="connsiteX2259" fmla="*/ 506973 w 1010331"/>
                  <a:gd name="connsiteY2259" fmla="*/ 148206 h 303641"/>
                  <a:gd name="connsiteX2260" fmla="*/ 502455 w 1010331"/>
                  <a:gd name="connsiteY2260" fmla="*/ 152725 h 303641"/>
                  <a:gd name="connsiteX2261" fmla="*/ 497936 w 1010331"/>
                  <a:gd name="connsiteY2261" fmla="*/ 148206 h 303641"/>
                  <a:gd name="connsiteX2262" fmla="*/ 502455 w 1010331"/>
                  <a:gd name="connsiteY2262" fmla="*/ 143688 h 303641"/>
                  <a:gd name="connsiteX2263" fmla="*/ 502455 w 1010331"/>
                  <a:gd name="connsiteY2263" fmla="*/ 143688 h 303641"/>
                  <a:gd name="connsiteX2264" fmla="*/ 483477 w 1010331"/>
                  <a:gd name="connsiteY2264" fmla="*/ 143688 h 303641"/>
                  <a:gd name="connsiteX2265" fmla="*/ 487995 w 1010331"/>
                  <a:gd name="connsiteY2265" fmla="*/ 148206 h 303641"/>
                  <a:gd name="connsiteX2266" fmla="*/ 483477 w 1010331"/>
                  <a:gd name="connsiteY2266" fmla="*/ 152725 h 303641"/>
                  <a:gd name="connsiteX2267" fmla="*/ 478959 w 1010331"/>
                  <a:gd name="connsiteY2267" fmla="*/ 148206 h 303641"/>
                  <a:gd name="connsiteX2268" fmla="*/ 483477 w 1010331"/>
                  <a:gd name="connsiteY2268" fmla="*/ 143688 h 303641"/>
                  <a:gd name="connsiteX2269" fmla="*/ 483477 w 1010331"/>
                  <a:gd name="connsiteY2269" fmla="*/ 143688 h 303641"/>
                  <a:gd name="connsiteX2270" fmla="*/ 464499 w 1010331"/>
                  <a:gd name="connsiteY2270" fmla="*/ 143688 h 303641"/>
                  <a:gd name="connsiteX2271" fmla="*/ 469018 w 1010331"/>
                  <a:gd name="connsiteY2271" fmla="*/ 148206 h 303641"/>
                  <a:gd name="connsiteX2272" fmla="*/ 464499 w 1010331"/>
                  <a:gd name="connsiteY2272" fmla="*/ 152725 h 303641"/>
                  <a:gd name="connsiteX2273" fmla="*/ 459981 w 1010331"/>
                  <a:gd name="connsiteY2273" fmla="*/ 148206 h 303641"/>
                  <a:gd name="connsiteX2274" fmla="*/ 464499 w 1010331"/>
                  <a:gd name="connsiteY2274" fmla="*/ 143688 h 303641"/>
                  <a:gd name="connsiteX2275" fmla="*/ 464499 w 1010331"/>
                  <a:gd name="connsiteY2275" fmla="*/ 143688 h 303641"/>
                  <a:gd name="connsiteX2276" fmla="*/ 446425 w 1010331"/>
                  <a:gd name="connsiteY2276" fmla="*/ 143688 h 303641"/>
                  <a:gd name="connsiteX2277" fmla="*/ 450944 w 1010331"/>
                  <a:gd name="connsiteY2277" fmla="*/ 148206 h 303641"/>
                  <a:gd name="connsiteX2278" fmla="*/ 446425 w 1010331"/>
                  <a:gd name="connsiteY2278" fmla="*/ 152725 h 303641"/>
                  <a:gd name="connsiteX2279" fmla="*/ 441907 w 1010331"/>
                  <a:gd name="connsiteY2279" fmla="*/ 148206 h 303641"/>
                  <a:gd name="connsiteX2280" fmla="*/ 446425 w 1010331"/>
                  <a:gd name="connsiteY2280" fmla="*/ 143688 h 303641"/>
                  <a:gd name="connsiteX2281" fmla="*/ 446425 w 1010331"/>
                  <a:gd name="connsiteY2281" fmla="*/ 143688 h 303641"/>
                  <a:gd name="connsiteX2282" fmla="*/ 427448 w 1010331"/>
                  <a:gd name="connsiteY2282" fmla="*/ 143688 h 303641"/>
                  <a:gd name="connsiteX2283" fmla="*/ 431966 w 1010331"/>
                  <a:gd name="connsiteY2283" fmla="*/ 148206 h 303641"/>
                  <a:gd name="connsiteX2284" fmla="*/ 427448 w 1010331"/>
                  <a:gd name="connsiteY2284" fmla="*/ 152725 h 303641"/>
                  <a:gd name="connsiteX2285" fmla="*/ 422929 w 1010331"/>
                  <a:gd name="connsiteY2285" fmla="*/ 148206 h 303641"/>
                  <a:gd name="connsiteX2286" fmla="*/ 427448 w 1010331"/>
                  <a:gd name="connsiteY2286" fmla="*/ 143688 h 303641"/>
                  <a:gd name="connsiteX2287" fmla="*/ 427448 w 1010331"/>
                  <a:gd name="connsiteY2287" fmla="*/ 143688 h 303641"/>
                  <a:gd name="connsiteX2288" fmla="*/ 408470 w 1010331"/>
                  <a:gd name="connsiteY2288" fmla="*/ 143688 h 303641"/>
                  <a:gd name="connsiteX2289" fmla="*/ 412989 w 1010331"/>
                  <a:gd name="connsiteY2289" fmla="*/ 148206 h 303641"/>
                  <a:gd name="connsiteX2290" fmla="*/ 408470 w 1010331"/>
                  <a:gd name="connsiteY2290" fmla="*/ 152725 h 303641"/>
                  <a:gd name="connsiteX2291" fmla="*/ 403952 w 1010331"/>
                  <a:gd name="connsiteY2291" fmla="*/ 148206 h 303641"/>
                  <a:gd name="connsiteX2292" fmla="*/ 408470 w 1010331"/>
                  <a:gd name="connsiteY2292" fmla="*/ 143688 h 303641"/>
                  <a:gd name="connsiteX2293" fmla="*/ 408470 w 1010331"/>
                  <a:gd name="connsiteY2293" fmla="*/ 143688 h 303641"/>
                  <a:gd name="connsiteX2294" fmla="*/ 389493 w 1010331"/>
                  <a:gd name="connsiteY2294" fmla="*/ 143688 h 303641"/>
                  <a:gd name="connsiteX2295" fmla="*/ 394011 w 1010331"/>
                  <a:gd name="connsiteY2295" fmla="*/ 148206 h 303641"/>
                  <a:gd name="connsiteX2296" fmla="*/ 389493 w 1010331"/>
                  <a:gd name="connsiteY2296" fmla="*/ 152725 h 303641"/>
                  <a:gd name="connsiteX2297" fmla="*/ 384974 w 1010331"/>
                  <a:gd name="connsiteY2297" fmla="*/ 148206 h 303641"/>
                  <a:gd name="connsiteX2298" fmla="*/ 389493 w 1010331"/>
                  <a:gd name="connsiteY2298" fmla="*/ 143688 h 303641"/>
                  <a:gd name="connsiteX2299" fmla="*/ 389493 w 1010331"/>
                  <a:gd name="connsiteY2299" fmla="*/ 143688 h 303641"/>
                  <a:gd name="connsiteX2300" fmla="*/ 370515 w 1010331"/>
                  <a:gd name="connsiteY2300" fmla="*/ 143688 h 303641"/>
                  <a:gd name="connsiteX2301" fmla="*/ 375034 w 1010331"/>
                  <a:gd name="connsiteY2301" fmla="*/ 148206 h 303641"/>
                  <a:gd name="connsiteX2302" fmla="*/ 370515 w 1010331"/>
                  <a:gd name="connsiteY2302" fmla="*/ 152725 h 303641"/>
                  <a:gd name="connsiteX2303" fmla="*/ 365997 w 1010331"/>
                  <a:gd name="connsiteY2303" fmla="*/ 148206 h 303641"/>
                  <a:gd name="connsiteX2304" fmla="*/ 370515 w 1010331"/>
                  <a:gd name="connsiteY2304" fmla="*/ 143688 h 303641"/>
                  <a:gd name="connsiteX2305" fmla="*/ 370515 w 1010331"/>
                  <a:gd name="connsiteY2305" fmla="*/ 143688 h 303641"/>
                  <a:gd name="connsiteX2306" fmla="*/ 352441 w 1010331"/>
                  <a:gd name="connsiteY2306" fmla="*/ 143688 h 303641"/>
                  <a:gd name="connsiteX2307" fmla="*/ 356960 w 1010331"/>
                  <a:gd name="connsiteY2307" fmla="*/ 148206 h 303641"/>
                  <a:gd name="connsiteX2308" fmla="*/ 352441 w 1010331"/>
                  <a:gd name="connsiteY2308" fmla="*/ 152725 h 303641"/>
                  <a:gd name="connsiteX2309" fmla="*/ 347923 w 1010331"/>
                  <a:gd name="connsiteY2309" fmla="*/ 148206 h 303641"/>
                  <a:gd name="connsiteX2310" fmla="*/ 352441 w 1010331"/>
                  <a:gd name="connsiteY2310" fmla="*/ 143688 h 303641"/>
                  <a:gd name="connsiteX2311" fmla="*/ 352441 w 1010331"/>
                  <a:gd name="connsiteY2311" fmla="*/ 143688 h 303641"/>
                  <a:gd name="connsiteX2312" fmla="*/ 333464 w 1010331"/>
                  <a:gd name="connsiteY2312" fmla="*/ 143688 h 303641"/>
                  <a:gd name="connsiteX2313" fmla="*/ 337982 w 1010331"/>
                  <a:gd name="connsiteY2313" fmla="*/ 148206 h 303641"/>
                  <a:gd name="connsiteX2314" fmla="*/ 333464 w 1010331"/>
                  <a:gd name="connsiteY2314" fmla="*/ 152725 h 303641"/>
                  <a:gd name="connsiteX2315" fmla="*/ 328945 w 1010331"/>
                  <a:gd name="connsiteY2315" fmla="*/ 148206 h 303641"/>
                  <a:gd name="connsiteX2316" fmla="*/ 333464 w 1010331"/>
                  <a:gd name="connsiteY2316" fmla="*/ 143688 h 303641"/>
                  <a:gd name="connsiteX2317" fmla="*/ 333464 w 1010331"/>
                  <a:gd name="connsiteY2317" fmla="*/ 143688 h 303641"/>
                  <a:gd name="connsiteX2318" fmla="*/ 314486 w 1010331"/>
                  <a:gd name="connsiteY2318" fmla="*/ 143688 h 303641"/>
                  <a:gd name="connsiteX2319" fmla="*/ 319004 w 1010331"/>
                  <a:gd name="connsiteY2319" fmla="*/ 148206 h 303641"/>
                  <a:gd name="connsiteX2320" fmla="*/ 314486 w 1010331"/>
                  <a:gd name="connsiteY2320" fmla="*/ 152725 h 303641"/>
                  <a:gd name="connsiteX2321" fmla="*/ 309968 w 1010331"/>
                  <a:gd name="connsiteY2321" fmla="*/ 148206 h 303641"/>
                  <a:gd name="connsiteX2322" fmla="*/ 314486 w 1010331"/>
                  <a:gd name="connsiteY2322" fmla="*/ 143688 h 303641"/>
                  <a:gd name="connsiteX2323" fmla="*/ 314486 w 1010331"/>
                  <a:gd name="connsiteY2323" fmla="*/ 143688 h 303641"/>
                  <a:gd name="connsiteX2324" fmla="*/ 295508 w 1010331"/>
                  <a:gd name="connsiteY2324" fmla="*/ 143688 h 303641"/>
                  <a:gd name="connsiteX2325" fmla="*/ 300027 w 1010331"/>
                  <a:gd name="connsiteY2325" fmla="*/ 148206 h 303641"/>
                  <a:gd name="connsiteX2326" fmla="*/ 295508 w 1010331"/>
                  <a:gd name="connsiteY2326" fmla="*/ 152725 h 303641"/>
                  <a:gd name="connsiteX2327" fmla="*/ 290990 w 1010331"/>
                  <a:gd name="connsiteY2327" fmla="*/ 148206 h 303641"/>
                  <a:gd name="connsiteX2328" fmla="*/ 295508 w 1010331"/>
                  <a:gd name="connsiteY2328" fmla="*/ 143688 h 303641"/>
                  <a:gd name="connsiteX2329" fmla="*/ 295508 w 1010331"/>
                  <a:gd name="connsiteY2329" fmla="*/ 143688 h 303641"/>
                  <a:gd name="connsiteX2330" fmla="*/ 831400 w 1010331"/>
                  <a:gd name="connsiteY2330" fmla="*/ 132843 h 303641"/>
                  <a:gd name="connsiteX2331" fmla="*/ 835918 w 1010331"/>
                  <a:gd name="connsiteY2331" fmla="*/ 137362 h 303641"/>
                  <a:gd name="connsiteX2332" fmla="*/ 831400 w 1010331"/>
                  <a:gd name="connsiteY2332" fmla="*/ 141880 h 303641"/>
                  <a:gd name="connsiteX2333" fmla="*/ 826881 w 1010331"/>
                  <a:gd name="connsiteY2333" fmla="*/ 137362 h 303641"/>
                  <a:gd name="connsiteX2334" fmla="*/ 831400 w 1010331"/>
                  <a:gd name="connsiteY2334" fmla="*/ 132843 h 303641"/>
                  <a:gd name="connsiteX2335" fmla="*/ 831400 w 1010331"/>
                  <a:gd name="connsiteY2335" fmla="*/ 132843 h 303641"/>
                  <a:gd name="connsiteX2336" fmla="*/ 812422 w 1010331"/>
                  <a:gd name="connsiteY2336" fmla="*/ 132843 h 303641"/>
                  <a:gd name="connsiteX2337" fmla="*/ 816941 w 1010331"/>
                  <a:gd name="connsiteY2337" fmla="*/ 137362 h 303641"/>
                  <a:gd name="connsiteX2338" fmla="*/ 812422 w 1010331"/>
                  <a:gd name="connsiteY2338" fmla="*/ 141880 h 303641"/>
                  <a:gd name="connsiteX2339" fmla="*/ 807904 w 1010331"/>
                  <a:gd name="connsiteY2339" fmla="*/ 137362 h 303641"/>
                  <a:gd name="connsiteX2340" fmla="*/ 812422 w 1010331"/>
                  <a:gd name="connsiteY2340" fmla="*/ 132843 h 303641"/>
                  <a:gd name="connsiteX2341" fmla="*/ 812422 w 1010331"/>
                  <a:gd name="connsiteY2341" fmla="*/ 132843 h 303641"/>
                  <a:gd name="connsiteX2342" fmla="*/ 793445 w 1010331"/>
                  <a:gd name="connsiteY2342" fmla="*/ 132843 h 303641"/>
                  <a:gd name="connsiteX2343" fmla="*/ 797963 w 1010331"/>
                  <a:gd name="connsiteY2343" fmla="*/ 137362 h 303641"/>
                  <a:gd name="connsiteX2344" fmla="*/ 793445 w 1010331"/>
                  <a:gd name="connsiteY2344" fmla="*/ 141880 h 303641"/>
                  <a:gd name="connsiteX2345" fmla="*/ 788926 w 1010331"/>
                  <a:gd name="connsiteY2345" fmla="*/ 137362 h 303641"/>
                  <a:gd name="connsiteX2346" fmla="*/ 793445 w 1010331"/>
                  <a:gd name="connsiteY2346" fmla="*/ 132843 h 303641"/>
                  <a:gd name="connsiteX2347" fmla="*/ 793445 w 1010331"/>
                  <a:gd name="connsiteY2347" fmla="*/ 132843 h 303641"/>
                  <a:gd name="connsiteX2348" fmla="*/ 774467 w 1010331"/>
                  <a:gd name="connsiteY2348" fmla="*/ 132843 h 303641"/>
                  <a:gd name="connsiteX2349" fmla="*/ 778985 w 1010331"/>
                  <a:gd name="connsiteY2349" fmla="*/ 137362 h 303641"/>
                  <a:gd name="connsiteX2350" fmla="*/ 774467 w 1010331"/>
                  <a:gd name="connsiteY2350" fmla="*/ 141880 h 303641"/>
                  <a:gd name="connsiteX2351" fmla="*/ 769948 w 1010331"/>
                  <a:gd name="connsiteY2351" fmla="*/ 137362 h 303641"/>
                  <a:gd name="connsiteX2352" fmla="*/ 774467 w 1010331"/>
                  <a:gd name="connsiteY2352" fmla="*/ 132843 h 303641"/>
                  <a:gd name="connsiteX2353" fmla="*/ 774467 w 1010331"/>
                  <a:gd name="connsiteY2353" fmla="*/ 132843 h 303641"/>
                  <a:gd name="connsiteX2354" fmla="*/ 756393 w 1010331"/>
                  <a:gd name="connsiteY2354" fmla="*/ 132843 h 303641"/>
                  <a:gd name="connsiteX2355" fmla="*/ 760912 w 1010331"/>
                  <a:gd name="connsiteY2355" fmla="*/ 137362 h 303641"/>
                  <a:gd name="connsiteX2356" fmla="*/ 756393 w 1010331"/>
                  <a:gd name="connsiteY2356" fmla="*/ 141880 h 303641"/>
                  <a:gd name="connsiteX2357" fmla="*/ 751875 w 1010331"/>
                  <a:gd name="connsiteY2357" fmla="*/ 137362 h 303641"/>
                  <a:gd name="connsiteX2358" fmla="*/ 756393 w 1010331"/>
                  <a:gd name="connsiteY2358" fmla="*/ 132843 h 303641"/>
                  <a:gd name="connsiteX2359" fmla="*/ 756393 w 1010331"/>
                  <a:gd name="connsiteY2359" fmla="*/ 132843 h 303641"/>
                  <a:gd name="connsiteX2360" fmla="*/ 737415 w 1010331"/>
                  <a:gd name="connsiteY2360" fmla="*/ 132843 h 303641"/>
                  <a:gd name="connsiteX2361" fmla="*/ 741934 w 1010331"/>
                  <a:gd name="connsiteY2361" fmla="*/ 137362 h 303641"/>
                  <a:gd name="connsiteX2362" fmla="*/ 737415 w 1010331"/>
                  <a:gd name="connsiteY2362" fmla="*/ 141880 h 303641"/>
                  <a:gd name="connsiteX2363" fmla="*/ 732897 w 1010331"/>
                  <a:gd name="connsiteY2363" fmla="*/ 137362 h 303641"/>
                  <a:gd name="connsiteX2364" fmla="*/ 737415 w 1010331"/>
                  <a:gd name="connsiteY2364" fmla="*/ 132843 h 303641"/>
                  <a:gd name="connsiteX2365" fmla="*/ 737415 w 1010331"/>
                  <a:gd name="connsiteY2365" fmla="*/ 132843 h 303641"/>
                  <a:gd name="connsiteX2366" fmla="*/ 718438 w 1010331"/>
                  <a:gd name="connsiteY2366" fmla="*/ 132843 h 303641"/>
                  <a:gd name="connsiteX2367" fmla="*/ 722956 w 1010331"/>
                  <a:gd name="connsiteY2367" fmla="*/ 137362 h 303641"/>
                  <a:gd name="connsiteX2368" fmla="*/ 718438 w 1010331"/>
                  <a:gd name="connsiteY2368" fmla="*/ 141880 h 303641"/>
                  <a:gd name="connsiteX2369" fmla="*/ 713919 w 1010331"/>
                  <a:gd name="connsiteY2369" fmla="*/ 137362 h 303641"/>
                  <a:gd name="connsiteX2370" fmla="*/ 718438 w 1010331"/>
                  <a:gd name="connsiteY2370" fmla="*/ 132843 h 303641"/>
                  <a:gd name="connsiteX2371" fmla="*/ 718438 w 1010331"/>
                  <a:gd name="connsiteY2371" fmla="*/ 132843 h 303641"/>
                  <a:gd name="connsiteX2372" fmla="*/ 699460 w 1010331"/>
                  <a:gd name="connsiteY2372" fmla="*/ 132843 h 303641"/>
                  <a:gd name="connsiteX2373" fmla="*/ 703979 w 1010331"/>
                  <a:gd name="connsiteY2373" fmla="*/ 137362 h 303641"/>
                  <a:gd name="connsiteX2374" fmla="*/ 699460 w 1010331"/>
                  <a:gd name="connsiteY2374" fmla="*/ 141880 h 303641"/>
                  <a:gd name="connsiteX2375" fmla="*/ 694942 w 1010331"/>
                  <a:gd name="connsiteY2375" fmla="*/ 137362 h 303641"/>
                  <a:gd name="connsiteX2376" fmla="*/ 699460 w 1010331"/>
                  <a:gd name="connsiteY2376" fmla="*/ 132843 h 303641"/>
                  <a:gd name="connsiteX2377" fmla="*/ 699460 w 1010331"/>
                  <a:gd name="connsiteY2377" fmla="*/ 132843 h 303641"/>
                  <a:gd name="connsiteX2378" fmla="*/ 680483 w 1010331"/>
                  <a:gd name="connsiteY2378" fmla="*/ 132843 h 303641"/>
                  <a:gd name="connsiteX2379" fmla="*/ 685001 w 1010331"/>
                  <a:gd name="connsiteY2379" fmla="*/ 137362 h 303641"/>
                  <a:gd name="connsiteX2380" fmla="*/ 680483 w 1010331"/>
                  <a:gd name="connsiteY2380" fmla="*/ 141880 h 303641"/>
                  <a:gd name="connsiteX2381" fmla="*/ 675964 w 1010331"/>
                  <a:gd name="connsiteY2381" fmla="*/ 137362 h 303641"/>
                  <a:gd name="connsiteX2382" fmla="*/ 680483 w 1010331"/>
                  <a:gd name="connsiteY2382" fmla="*/ 132843 h 303641"/>
                  <a:gd name="connsiteX2383" fmla="*/ 680483 w 1010331"/>
                  <a:gd name="connsiteY2383" fmla="*/ 132843 h 303641"/>
                  <a:gd name="connsiteX2384" fmla="*/ 662409 w 1010331"/>
                  <a:gd name="connsiteY2384" fmla="*/ 132843 h 303641"/>
                  <a:gd name="connsiteX2385" fmla="*/ 666927 w 1010331"/>
                  <a:gd name="connsiteY2385" fmla="*/ 137362 h 303641"/>
                  <a:gd name="connsiteX2386" fmla="*/ 662409 w 1010331"/>
                  <a:gd name="connsiteY2386" fmla="*/ 141880 h 303641"/>
                  <a:gd name="connsiteX2387" fmla="*/ 657890 w 1010331"/>
                  <a:gd name="connsiteY2387" fmla="*/ 137362 h 303641"/>
                  <a:gd name="connsiteX2388" fmla="*/ 662409 w 1010331"/>
                  <a:gd name="connsiteY2388" fmla="*/ 132843 h 303641"/>
                  <a:gd name="connsiteX2389" fmla="*/ 662409 w 1010331"/>
                  <a:gd name="connsiteY2389" fmla="*/ 132843 h 303641"/>
                  <a:gd name="connsiteX2390" fmla="*/ 643431 w 1010331"/>
                  <a:gd name="connsiteY2390" fmla="*/ 132843 h 303641"/>
                  <a:gd name="connsiteX2391" fmla="*/ 647950 w 1010331"/>
                  <a:gd name="connsiteY2391" fmla="*/ 137362 h 303641"/>
                  <a:gd name="connsiteX2392" fmla="*/ 643431 w 1010331"/>
                  <a:gd name="connsiteY2392" fmla="*/ 141880 h 303641"/>
                  <a:gd name="connsiteX2393" fmla="*/ 638913 w 1010331"/>
                  <a:gd name="connsiteY2393" fmla="*/ 137362 h 303641"/>
                  <a:gd name="connsiteX2394" fmla="*/ 643431 w 1010331"/>
                  <a:gd name="connsiteY2394" fmla="*/ 132843 h 303641"/>
                  <a:gd name="connsiteX2395" fmla="*/ 643431 w 1010331"/>
                  <a:gd name="connsiteY2395" fmla="*/ 132843 h 303641"/>
                  <a:gd name="connsiteX2396" fmla="*/ 624453 w 1010331"/>
                  <a:gd name="connsiteY2396" fmla="*/ 132843 h 303641"/>
                  <a:gd name="connsiteX2397" fmla="*/ 628972 w 1010331"/>
                  <a:gd name="connsiteY2397" fmla="*/ 137362 h 303641"/>
                  <a:gd name="connsiteX2398" fmla="*/ 624453 w 1010331"/>
                  <a:gd name="connsiteY2398" fmla="*/ 141880 h 303641"/>
                  <a:gd name="connsiteX2399" fmla="*/ 619935 w 1010331"/>
                  <a:gd name="connsiteY2399" fmla="*/ 137362 h 303641"/>
                  <a:gd name="connsiteX2400" fmla="*/ 624453 w 1010331"/>
                  <a:gd name="connsiteY2400" fmla="*/ 132843 h 303641"/>
                  <a:gd name="connsiteX2401" fmla="*/ 624453 w 1010331"/>
                  <a:gd name="connsiteY2401" fmla="*/ 132843 h 303641"/>
                  <a:gd name="connsiteX2402" fmla="*/ 605476 w 1010331"/>
                  <a:gd name="connsiteY2402" fmla="*/ 132843 h 303641"/>
                  <a:gd name="connsiteX2403" fmla="*/ 609994 w 1010331"/>
                  <a:gd name="connsiteY2403" fmla="*/ 137362 h 303641"/>
                  <a:gd name="connsiteX2404" fmla="*/ 605476 w 1010331"/>
                  <a:gd name="connsiteY2404" fmla="*/ 141880 h 303641"/>
                  <a:gd name="connsiteX2405" fmla="*/ 600957 w 1010331"/>
                  <a:gd name="connsiteY2405" fmla="*/ 137362 h 303641"/>
                  <a:gd name="connsiteX2406" fmla="*/ 605476 w 1010331"/>
                  <a:gd name="connsiteY2406" fmla="*/ 132843 h 303641"/>
                  <a:gd name="connsiteX2407" fmla="*/ 605476 w 1010331"/>
                  <a:gd name="connsiteY2407" fmla="*/ 132843 h 303641"/>
                  <a:gd name="connsiteX2408" fmla="*/ 586498 w 1010331"/>
                  <a:gd name="connsiteY2408" fmla="*/ 132843 h 303641"/>
                  <a:gd name="connsiteX2409" fmla="*/ 591017 w 1010331"/>
                  <a:gd name="connsiteY2409" fmla="*/ 137362 h 303641"/>
                  <a:gd name="connsiteX2410" fmla="*/ 586498 w 1010331"/>
                  <a:gd name="connsiteY2410" fmla="*/ 141880 h 303641"/>
                  <a:gd name="connsiteX2411" fmla="*/ 581980 w 1010331"/>
                  <a:gd name="connsiteY2411" fmla="*/ 137362 h 303641"/>
                  <a:gd name="connsiteX2412" fmla="*/ 586498 w 1010331"/>
                  <a:gd name="connsiteY2412" fmla="*/ 132843 h 303641"/>
                  <a:gd name="connsiteX2413" fmla="*/ 586498 w 1010331"/>
                  <a:gd name="connsiteY2413" fmla="*/ 132843 h 303641"/>
                  <a:gd name="connsiteX2414" fmla="*/ 568424 w 1010331"/>
                  <a:gd name="connsiteY2414" fmla="*/ 132843 h 303641"/>
                  <a:gd name="connsiteX2415" fmla="*/ 572943 w 1010331"/>
                  <a:gd name="connsiteY2415" fmla="*/ 137362 h 303641"/>
                  <a:gd name="connsiteX2416" fmla="*/ 568424 w 1010331"/>
                  <a:gd name="connsiteY2416" fmla="*/ 141880 h 303641"/>
                  <a:gd name="connsiteX2417" fmla="*/ 563906 w 1010331"/>
                  <a:gd name="connsiteY2417" fmla="*/ 137362 h 303641"/>
                  <a:gd name="connsiteX2418" fmla="*/ 568424 w 1010331"/>
                  <a:gd name="connsiteY2418" fmla="*/ 132843 h 303641"/>
                  <a:gd name="connsiteX2419" fmla="*/ 568424 w 1010331"/>
                  <a:gd name="connsiteY2419" fmla="*/ 132843 h 303641"/>
                  <a:gd name="connsiteX2420" fmla="*/ 549447 w 1010331"/>
                  <a:gd name="connsiteY2420" fmla="*/ 132843 h 303641"/>
                  <a:gd name="connsiteX2421" fmla="*/ 553965 w 1010331"/>
                  <a:gd name="connsiteY2421" fmla="*/ 137362 h 303641"/>
                  <a:gd name="connsiteX2422" fmla="*/ 549447 w 1010331"/>
                  <a:gd name="connsiteY2422" fmla="*/ 141880 h 303641"/>
                  <a:gd name="connsiteX2423" fmla="*/ 544928 w 1010331"/>
                  <a:gd name="connsiteY2423" fmla="*/ 137362 h 303641"/>
                  <a:gd name="connsiteX2424" fmla="*/ 549447 w 1010331"/>
                  <a:gd name="connsiteY2424" fmla="*/ 132843 h 303641"/>
                  <a:gd name="connsiteX2425" fmla="*/ 549447 w 1010331"/>
                  <a:gd name="connsiteY2425" fmla="*/ 132843 h 303641"/>
                  <a:gd name="connsiteX2426" fmla="*/ 530469 w 1010331"/>
                  <a:gd name="connsiteY2426" fmla="*/ 132843 h 303641"/>
                  <a:gd name="connsiteX2427" fmla="*/ 534988 w 1010331"/>
                  <a:gd name="connsiteY2427" fmla="*/ 137362 h 303641"/>
                  <a:gd name="connsiteX2428" fmla="*/ 530469 w 1010331"/>
                  <a:gd name="connsiteY2428" fmla="*/ 141880 h 303641"/>
                  <a:gd name="connsiteX2429" fmla="*/ 525951 w 1010331"/>
                  <a:gd name="connsiteY2429" fmla="*/ 137362 h 303641"/>
                  <a:gd name="connsiteX2430" fmla="*/ 530469 w 1010331"/>
                  <a:gd name="connsiteY2430" fmla="*/ 132843 h 303641"/>
                  <a:gd name="connsiteX2431" fmla="*/ 530469 w 1010331"/>
                  <a:gd name="connsiteY2431" fmla="*/ 132843 h 303641"/>
                  <a:gd name="connsiteX2432" fmla="*/ 511492 w 1010331"/>
                  <a:gd name="connsiteY2432" fmla="*/ 132843 h 303641"/>
                  <a:gd name="connsiteX2433" fmla="*/ 516010 w 1010331"/>
                  <a:gd name="connsiteY2433" fmla="*/ 137362 h 303641"/>
                  <a:gd name="connsiteX2434" fmla="*/ 511492 w 1010331"/>
                  <a:gd name="connsiteY2434" fmla="*/ 141880 h 303641"/>
                  <a:gd name="connsiteX2435" fmla="*/ 506973 w 1010331"/>
                  <a:gd name="connsiteY2435" fmla="*/ 137362 h 303641"/>
                  <a:gd name="connsiteX2436" fmla="*/ 511492 w 1010331"/>
                  <a:gd name="connsiteY2436" fmla="*/ 132843 h 303641"/>
                  <a:gd name="connsiteX2437" fmla="*/ 511492 w 1010331"/>
                  <a:gd name="connsiteY2437" fmla="*/ 132843 h 303641"/>
                  <a:gd name="connsiteX2438" fmla="*/ 493418 w 1010331"/>
                  <a:gd name="connsiteY2438" fmla="*/ 132843 h 303641"/>
                  <a:gd name="connsiteX2439" fmla="*/ 497936 w 1010331"/>
                  <a:gd name="connsiteY2439" fmla="*/ 137362 h 303641"/>
                  <a:gd name="connsiteX2440" fmla="*/ 493418 w 1010331"/>
                  <a:gd name="connsiteY2440" fmla="*/ 141880 h 303641"/>
                  <a:gd name="connsiteX2441" fmla="*/ 488899 w 1010331"/>
                  <a:gd name="connsiteY2441" fmla="*/ 137362 h 303641"/>
                  <a:gd name="connsiteX2442" fmla="*/ 493418 w 1010331"/>
                  <a:gd name="connsiteY2442" fmla="*/ 132843 h 303641"/>
                  <a:gd name="connsiteX2443" fmla="*/ 493418 w 1010331"/>
                  <a:gd name="connsiteY2443" fmla="*/ 132843 h 303641"/>
                  <a:gd name="connsiteX2444" fmla="*/ 474440 w 1010331"/>
                  <a:gd name="connsiteY2444" fmla="*/ 132843 h 303641"/>
                  <a:gd name="connsiteX2445" fmla="*/ 478959 w 1010331"/>
                  <a:gd name="connsiteY2445" fmla="*/ 137362 h 303641"/>
                  <a:gd name="connsiteX2446" fmla="*/ 474440 w 1010331"/>
                  <a:gd name="connsiteY2446" fmla="*/ 141880 h 303641"/>
                  <a:gd name="connsiteX2447" fmla="*/ 469922 w 1010331"/>
                  <a:gd name="connsiteY2447" fmla="*/ 137362 h 303641"/>
                  <a:gd name="connsiteX2448" fmla="*/ 474440 w 1010331"/>
                  <a:gd name="connsiteY2448" fmla="*/ 132843 h 303641"/>
                  <a:gd name="connsiteX2449" fmla="*/ 474440 w 1010331"/>
                  <a:gd name="connsiteY2449" fmla="*/ 132843 h 303641"/>
                  <a:gd name="connsiteX2450" fmla="*/ 455462 w 1010331"/>
                  <a:gd name="connsiteY2450" fmla="*/ 132843 h 303641"/>
                  <a:gd name="connsiteX2451" fmla="*/ 459981 w 1010331"/>
                  <a:gd name="connsiteY2451" fmla="*/ 137362 h 303641"/>
                  <a:gd name="connsiteX2452" fmla="*/ 455462 w 1010331"/>
                  <a:gd name="connsiteY2452" fmla="*/ 141880 h 303641"/>
                  <a:gd name="connsiteX2453" fmla="*/ 450944 w 1010331"/>
                  <a:gd name="connsiteY2453" fmla="*/ 137362 h 303641"/>
                  <a:gd name="connsiteX2454" fmla="*/ 455462 w 1010331"/>
                  <a:gd name="connsiteY2454" fmla="*/ 132843 h 303641"/>
                  <a:gd name="connsiteX2455" fmla="*/ 455462 w 1010331"/>
                  <a:gd name="connsiteY2455" fmla="*/ 132843 h 303641"/>
                  <a:gd name="connsiteX2456" fmla="*/ 436485 w 1010331"/>
                  <a:gd name="connsiteY2456" fmla="*/ 132843 h 303641"/>
                  <a:gd name="connsiteX2457" fmla="*/ 441003 w 1010331"/>
                  <a:gd name="connsiteY2457" fmla="*/ 137362 h 303641"/>
                  <a:gd name="connsiteX2458" fmla="*/ 436485 w 1010331"/>
                  <a:gd name="connsiteY2458" fmla="*/ 141880 h 303641"/>
                  <a:gd name="connsiteX2459" fmla="*/ 431966 w 1010331"/>
                  <a:gd name="connsiteY2459" fmla="*/ 137362 h 303641"/>
                  <a:gd name="connsiteX2460" fmla="*/ 436485 w 1010331"/>
                  <a:gd name="connsiteY2460" fmla="*/ 132843 h 303641"/>
                  <a:gd name="connsiteX2461" fmla="*/ 436485 w 1010331"/>
                  <a:gd name="connsiteY2461" fmla="*/ 132843 h 303641"/>
                  <a:gd name="connsiteX2462" fmla="*/ 417507 w 1010331"/>
                  <a:gd name="connsiteY2462" fmla="*/ 132843 h 303641"/>
                  <a:gd name="connsiteX2463" fmla="*/ 422026 w 1010331"/>
                  <a:gd name="connsiteY2463" fmla="*/ 137362 h 303641"/>
                  <a:gd name="connsiteX2464" fmla="*/ 417507 w 1010331"/>
                  <a:gd name="connsiteY2464" fmla="*/ 141880 h 303641"/>
                  <a:gd name="connsiteX2465" fmla="*/ 412989 w 1010331"/>
                  <a:gd name="connsiteY2465" fmla="*/ 137362 h 303641"/>
                  <a:gd name="connsiteX2466" fmla="*/ 417507 w 1010331"/>
                  <a:gd name="connsiteY2466" fmla="*/ 132843 h 303641"/>
                  <a:gd name="connsiteX2467" fmla="*/ 417507 w 1010331"/>
                  <a:gd name="connsiteY2467" fmla="*/ 132843 h 303641"/>
                  <a:gd name="connsiteX2468" fmla="*/ 399433 w 1010331"/>
                  <a:gd name="connsiteY2468" fmla="*/ 132843 h 303641"/>
                  <a:gd name="connsiteX2469" fmla="*/ 403952 w 1010331"/>
                  <a:gd name="connsiteY2469" fmla="*/ 137362 h 303641"/>
                  <a:gd name="connsiteX2470" fmla="*/ 399433 w 1010331"/>
                  <a:gd name="connsiteY2470" fmla="*/ 141880 h 303641"/>
                  <a:gd name="connsiteX2471" fmla="*/ 394915 w 1010331"/>
                  <a:gd name="connsiteY2471" fmla="*/ 137362 h 303641"/>
                  <a:gd name="connsiteX2472" fmla="*/ 399433 w 1010331"/>
                  <a:gd name="connsiteY2472" fmla="*/ 132843 h 303641"/>
                  <a:gd name="connsiteX2473" fmla="*/ 399433 w 1010331"/>
                  <a:gd name="connsiteY2473" fmla="*/ 132843 h 303641"/>
                  <a:gd name="connsiteX2474" fmla="*/ 380456 w 1010331"/>
                  <a:gd name="connsiteY2474" fmla="*/ 132843 h 303641"/>
                  <a:gd name="connsiteX2475" fmla="*/ 384974 w 1010331"/>
                  <a:gd name="connsiteY2475" fmla="*/ 137362 h 303641"/>
                  <a:gd name="connsiteX2476" fmla="*/ 380456 w 1010331"/>
                  <a:gd name="connsiteY2476" fmla="*/ 141880 h 303641"/>
                  <a:gd name="connsiteX2477" fmla="*/ 375937 w 1010331"/>
                  <a:gd name="connsiteY2477" fmla="*/ 137362 h 303641"/>
                  <a:gd name="connsiteX2478" fmla="*/ 380456 w 1010331"/>
                  <a:gd name="connsiteY2478" fmla="*/ 132843 h 303641"/>
                  <a:gd name="connsiteX2479" fmla="*/ 380456 w 1010331"/>
                  <a:gd name="connsiteY2479" fmla="*/ 132843 h 303641"/>
                  <a:gd name="connsiteX2480" fmla="*/ 361478 w 1010331"/>
                  <a:gd name="connsiteY2480" fmla="*/ 132843 h 303641"/>
                  <a:gd name="connsiteX2481" fmla="*/ 365997 w 1010331"/>
                  <a:gd name="connsiteY2481" fmla="*/ 137362 h 303641"/>
                  <a:gd name="connsiteX2482" fmla="*/ 361478 w 1010331"/>
                  <a:gd name="connsiteY2482" fmla="*/ 141880 h 303641"/>
                  <a:gd name="connsiteX2483" fmla="*/ 356960 w 1010331"/>
                  <a:gd name="connsiteY2483" fmla="*/ 137362 h 303641"/>
                  <a:gd name="connsiteX2484" fmla="*/ 361478 w 1010331"/>
                  <a:gd name="connsiteY2484" fmla="*/ 132843 h 303641"/>
                  <a:gd name="connsiteX2485" fmla="*/ 361478 w 1010331"/>
                  <a:gd name="connsiteY2485" fmla="*/ 132843 h 303641"/>
                  <a:gd name="connsiteX2486" fmla="*/ 342501 w 1010331"/>
                  <a:gd name="connsiteY2486" fmla="*/ 132843 h 303641"/>
                  <a:gd name="connsiteX2487" fmla="*/ 347019 w 1010331"/>
                  <a:gd name="connsiteY2487" fmla="*/ 137362 h 303641"/>
                  <a:gd name="connsiteX2488" fmla="*/ 342501 w 1010331"/>
                  <a:gd name="connsiteY2488" fmla="*/ 141880 h 303641"/>
                  <a:gd name="connsiteX2489" fmla="*/ 337982 w 1010331"/>
                  <a:gd name="connsiteY2489" fmla="*/ 137362 h 303641"/>
                  <a:gd name="connsiteX2490" fmla="*/ 342501 w 1010331"/>
                  <a:gd name="connsiteY2490" fmla="*/ 132843 h 303641"/>
                  <a:gd name="connsiteX2491" fmla="*/ 342501 w 1010331"/>
                  <a:gd name="connsiteY2491" fmla="*/ 132843 h 303641"/>
                  <a:gd name="connsiteX2492" fmla="*/ 323523 w 1010331"/>
                  <a:gd name="connsiteY2492" fmla="*/ 132843 h 303641"/>
                  <a:gd name="connsiteX2493" fmla="*/ 328041 w 1010331"/>
                  <a:gd name="connsiteY2493" fmla="*/ 137362 h 303641"/>
                  <a:gd name="connsiteX2494" fmla="*/ 323523 w 1010331"/>
                  <a:gd name="connsiteY2494" fmla="*/ 141880 h 303641"/>
                  <a:gd name="connsiteX2495" fmla="*/ 319004 w 1010331"/>
                  <a:gd name="connsiteY2495" fmla="*/ 137362 h 303641"/>
                  <a:gd name="connsiteX2496" fmla="*/ 323523 w 1010331"/>
                  <a:gd name="connsiteY2496" fmla="*/ 132843 h 303641"/>
                  <a:gd name="connsiteX2497" fmla="*/ 323523 w 1010331"/>
                  <a:gd name="connsiteY2497" fmla="*/ 132843 h 303641"/>
                  <a:gd name="connsiteX2498" fmla="*/ 305449 w 1010331"/>
                  <a:gd name="connsiteY2498" fmla="*/ 132843 h 303641"/>
                  <a:gd name="connsiteX2499" fmla="*/ 309968 w 1010331"/>
                  <a:gd name="connsiteY2499" fmla="*/ 137362 h 303641"/>
                  <a:gd name="connsiteX2500" fmla="*/ 305449 w 1010331"/>
                  <a:gd name="connsiteY2500" fmla="*/ 141880 h 303641"/>
                  <a:gd name="connsiteX2501" fmla="*/ 300931 w 1010331"/>
                  <a:gd name="connsiteY2501" fmla="*/ 137362 h 303641"/>
                  <a:gd name="connsiteX2502" fmla="*/ 305449 w 1010331"/>
                  <a:gd name="connsiteY2502" fmla="*/ 132843 h 303641"/>
                  <a:gd name="connsiteX2503" fmla="*/ 305449 w 1010331"/>
                  <a:gd name="connsiteY2503" fmla="*/ 132843 h 303641"/>
                  <a:gd name="connsiteX2504" fmla="*/ 286471 w 1010331"/>
                  <a:gd name="connsiteY2504" fmla="*/ 132843 h 303641"/>
                  <a:gd name="connsiteX2505" fmla="*/ 290990 w 1010331"/>
                  <a:gd name="connsiteY2505" fmla="*/ 137362 h 303641"/>
                  <a:gd name="connsiteX2506" fmla="*/ 286471 w 1010331"/>
                  <a:gd name="connsiteY2506" fmla="*/ 141880 h 303641"/>
                  <a:gd name="connsiteX2507" fmla="*/ 281953 w 1010331"/>
                  <a:gd name="connsiteY2507" fmla="*/ 137362 h 303641"/>
                  <a:gd name="connsiteX2508" fmla="*/ 286471 w 1010331"/>
                  <a:gd name="connsiteY2508" fmla="*/ 132843 h 303641"/>
                  <a:gd name="connsiteX2509" fmla="*/ 286471 w 1010331"/>
                  <a:gd name="connsiteY2509" fmla="*/ 132843 h 303641"/>
                  <a:gd name="connsiteX2510" fmla="*/ 840437 w 1010331"/>
                  <a:gd name="connsiteY2510" fmla="*/ 122903 h 303641"/>
                  <a:gd name="connsiteX2511" fmla="*/ 844955 w 1010331"/>
                  <a:gd name="connsiteY2511" fmla="*/ 127421 h 303641"/>
                  <a:gd name="connsiteX2512" fmla="*/ 840437 w 1010331"/>
                  <a:gd name="connsiteY2512" fmla="*/ 131940 h 303641"/>
                  <a:gd name="connsiteX2513" fmla="*/ 835918 w 1010331"/>
                  <a:gd name="connsiteY2513" fmla="*/ 127421 h 303641"/>
                  <a:gd name="connsiteX2514" fmla="*/ 840437 w 1010331"/>
                  <a:gd name="connsiteY2514" fmla="*/ 122903 h 303641"/>
                  <a:gd name="connsiteX2515" fmla="*/ 840437 w 1010331"/>
                  <a:gd name="connsiteY2515" fmla="*/ 122903 h 303641"/>
                  <a:gd name="connsiteX2516" fmla="*/ 821459 w 1010331"/>
                  <a:gd name="connsiteY2516" fmla="*/ 122903 h 303641"/>
                  <a:gd name="connsiteX2517" fmla="*/ 825978 w 1010331"/>
                  <a:gd name="connsiteY2517" fmla="*/ 127421 h 303641"/>
                  <a:gd name="connsiteX2518" fmla="*/ 821459 w 1010331"/>
                  <a:gd name="connsiteY2518" fmla="*/ 131940 h 303641"/>
                  <a:gd name="connsiteX2519" fmla="*/ 816941 w 1010331"/>
                  <a:gd name="connsiteY2519" fmla="*/ 127421 h 303641"/>
                  <a:gd name="connsiteX2520" fmla="*/ 821459 w 1010331"/>
                  <a:gd name="connsiteY2520" fmla="*/ 122903 h 303641"/>
                  <a:gd name="connsiteX2521" fmla="*/ 821459 w 1010331"/>
                  <a:gd name="connsiteY2521" fmla="*/ 122903 h 303641"/>
                  <a:gd name="connsiteX2522" fmla="*/ 803385 w 1010331"/>
                  <a:gd name="connsiteY2522" fmla="*/ 122903 h 303641"/>
                  <a:gd name="connsiteX2523" fmla="*/ 807904 w 1010331"/>
                  <a:gd name="connsiteY2523" fmla="*/ 127421 h 303641"/>
                  <a:gd name="connsiteX2524" fmla="*/ 803385 w 1010331"/>
                  <a:gd name="connsiteY2524" fmla="*/ 131940 h 303641"/>
                  <a:gd name="connsiteX2525" fmla="*/ 798867 w 1010331"/>
                  <a:gd name="connsiteY2525" fmla="*/ 127421 h 303641"/>
                  <a:gd name="connsiteX2526" fmla="*/ 803385 w 1010331"/>
                  <a:gd name="connsiteY2526" fmla="*/ 122903 h 303641"/>
                  <a:gd name="connsiteX2527" fmla="*/ 803385 w 1010331"/>
                  <a:gd name="connsiteY2527" fmla="*/ 122903 h 303641"/>
                  <a:gd name="connsiteX2528" fmla="*/ 784408 w 1010331"/>
                  <a:gd name="connsiteY2528" fmla="*/ 122903 h 303641"/>
                  <a:gd name="connsiteX2529" fmla="*/ 788926 w 1010331"/>
                  <a:gd name="connsiteY2529" fmla="*/ 127421 h 303641"/>
                  <a:gd name="connsiteX2530" fmla="*/ 784408 w 1010331"/>
                  <a:gd name="connsiteY2530" fmla="*/ 131940 h 303641"/>
                  <a:gd name="connsiteX2531" fmla="*/ 779889 w 1010331"/>
                  <a:gd name="connsiteY2531" fmla="*/ 127421 h 303641"/>
                  <a:gd name="connsiteX2532" fmla="*/ 784408 w 1010331"/>
                  <a:gd name="connsiteY2532" fmla="*/ 122903 h 303641"/>
                  <a:gd name="connsiteX2533" fmla="*/ 784408 w 1010331"/>
                  <a:gd name="connsiteY2533" fmla="*/ 122903 h 303641"/>
                  <a:gd name="connsiteX2534" fmla="*/ 765430 w 1010331"/>
                  <a:gd name="connsiteY2534" fmla="*/ 122903 h 303641"/>
                  <a:gd name="connsiteX2535" fmla="*/ 769948 w 1010331"/>
                  <a:gd name="connsiteY2535" fmla="*/ 127421 h 303641"/>
                  <a:gd name="connsiteX2536" fmla="*/ 765430 w 1010331"/>
                  <a:gd name="connsiteY2536" fmla="*/ 131940 h 303641"/>
                  <a:gd name="connsiteX2537" fmla="*/ 760912 w 1010331"/>
                  <a:gd name="connsiteY2537" fmla="*/ 127421 h 303641"/>
                  <a:gd name="connsiteX2538" fmla="*/ 765430 w 1010331"/>
                  <a:gd name="connsiteY2538" fmla="*/ 122903 h 303641"/>
                  <a:gd name="connsiteX2539" fmla="*/ 765430 w 1010331"/>
                  <a:gd name="connsiteY2539" fmla="*/ 122903 h 303641"/>
                  <a:gd name="connsiteX2540" fmla="*/ 746452 w 1010331"/>
                  <a:gd name="connsiteY2540" fmla="*/ 122903 h 303641"/>
                  <a:gd name="connsiteX2541" fmla="*/ 750971 w 1010331"/>
                  <a:gd name="connsiteY2541" fmla="*/ 127421 h 303641"/>
                  <a:gd name="connsiteX2542" fmla="*/ 746452 w 1010331"/>
                  <a:gd name="connsiteY2542" fmla="*/ 131940 h 303641"/>
                  <a:gd name="connsiteX2543" fmla="*/ 741934 w 1010331"/>
                  <a:gd name="connsiteY2543" fmla="*/ 127421 h 303641"/>
                  <a:gd name="connsiteX2544" fmla="*/ 746452 w 1010331"/>
                  <a:gd name="connsiteY2544" fmla="*/ 122903 h 303641"/>
                  <a:gd name="connsiteX2545" fmla="*/ 746452 w 1010331"/>
                  <a:gd name="connsiteY2545" fmla="*/ 122903 h 303641"/>
                  <a:gd name="connsiteX2546" fmla="*/ 727475 w 1010331"/>
                  <a:gd name="connsiteY2546" fmla="*/ 122903 h 303641"/>
                  <a:gd name="connsiteX2547" fmla="*/ 731993 w 1010331"/>
                  <a:gd name="connsiteY2547" fmla="*/ 127421 h 303641"/>
                  <a:gd name="connsiteX2548" fmla="*/ 727475 w 1010331"/>
                  <a:gd name="connsiteY2548" fmla="*/ 131940 h 303641"/>
                  <a:gd name="connsiteX2549" fmla="*/ 722956 w 1010331"/>
                  <a:gd name="connsiteY2549" fmla="*/ 127421 h 303641"/>
                  <a:gd name="connsiteX2550" fmla="*/ 727475 w 1010331"/>
                  <a:gd name="connsiteY2550" fmla="*/ 122903 h 303641"/>
                  <a:gd name="connsiteX2551" fmla="*/ 727475 w 1010331"/>
                  <a:gd name="connsiteY2551" fmla="*/ 122903 h 303641"/>
                  <a:gd name="connsiteX2552" fmla="*/ 709401 w 1010331"/>
                  <a:gd name="connsiteY2552" fmla="*/ 122903 h 303641"/>
                  <a:gd name="connsiteX2553" fmla="*/ 713919 w 1010331"/>
                  <a:gd name="connsiteY2553" fmla="*/ 127421 h 303641"/>
                  <a:gd name="connsiteX2554" fmla="*/ 709401 w 1010331"/>
                  <a:gd name="connsiteY2554" fmla="*/ 131940 h 303641"/>
                  <a:gd name="connsiteX2555" fmla="*/ 704882 w 1010331"/>
                  <a:gd name="connsiteY2555" fmla="*/ 127421 h 303641"/>
                  <a:gd name="connsiteX2556" fmla="*/ 709401 w 1010331"/>
                  <a:gd name="connsiteY2556" fmla="*/ 122903 h 303641"/>
                  <a:gd name="connsiteX2557" fmla="*/ 709401 w 1010331"/>
                  <a:gd name="connsiteY2557" fmla="*/ 122903 h 303641"/>
                  <a:gd name="connsiteX2558" fmla="*/ 690423 w 1010331"/>
                  <a:gd name="connsiteY2558" fmla="*/ 122903 h 303641"/>
                  <a:gd name="connsiteX2559" fmla="*/ 694942 w 1010331"/>
                  <a:gd name="connsiteY2559" fmla="*/ 127421 h 303641"/>
                  <a:gd name="connsiteX2560" fmla="*/ 690423 w 1010331"/>
                  <a:gd name="connsiteY2560" fmla="*/ 131940 h 303641"/>
                  <a:gd name="connsiteX2561" fmla="*/ 685905 w 1010331"/>
                  <a:gd name="connsiteY2561" fmla="*/ 127421 h 303641"/>
                  <a:gd name="connsiteX2562" fmla="*/ 690423 w 1010331"/>
                  <a:gd name="connsiteY2562" fmla="*/ 122903 h 303641"/>
                  <a:gd name="connsiteX2563" fmla="*/ 690423 w 1010331"/>
                  <a:gd name="connsiteY2563" fmla="*/ 122903 h 303641"/>
                  <a:gd name="connsiteX2564" fmla="*/ 671446 w 1010331"/>
                  <a:gd name="connsiteY2564" fmla="*/ 122903 h 303641"/>
                  <a:gd name="connsiteX2565" fmla="*/ 675964 w 1010331"/>
                  <a:gd name="connsiteY2565" fmla="*/ 127421 h 303641"/>
                  <a:gd name="connsiteX2566" fmla="*/ 671446 w 1010331"/>
                  <a:gd name="connsiteY2566" fmla="*/ 131940 h 303641"/>
                  <a:gd name="connsiteX2567" fmla="*/ 666927 w 1010331"/>
                  <a:gd name="connsiteY2567" fmla="*/ 127421 h 303641"/>
                  <a:gd name="connsiteX2568" fmla="*/ 671446 w 1010331"/>
                  <a:gd name="connsiteY2568" fmla="*/ 122903 h 303641"/>
                  <a:gd name="connsiteX2569" fmla="*/ 671446 w 1010331"/>
                  <a:gd name="connsiteY2569" fmla="*/ 122903 h 303641"/>
                  <a:gd name="connsiteX2570" fmla="*/ 652468 w 1010331"/>
                  <a:gd name="connsiteY2570" fmla="*/ 122903 h 303641"/>
                  <a:gd name="connsiteX2571" fmla="*/ 656987 w 1010331"/>
                  <a:gd name="connsiteY2571" fmla="*/ 127421 h 303641"/>
                  <a:gd name="connsiteX2572" fmla="*/ 652468 w 1010331"/>
                  <a:gd name="connsiteY2572" fmla="*/ 131940 h 303641"/>
                  <a:gd name="connsiteX2573" fmla="*/ 647950 w 1010331"/>
                  <a:gd name="connsiteY2573" fmla="*/ 127421 h 303641"/>
                  <a:gd name="connsiteX2574" fmla="*/ 652468 w 1010331"/>
                  <a:gd name="connsiteY2574" fmla="*/ 122903 h 303641"/>
                  <a:gd name="connsiteX2575" fmla="*/ 652468 w 1010331"/>
                  <a:gd name="connsiteY2575" fmla="*/ 122903 h 303641"/>
                  <a:gd name="connsiteX2576" fmla="*/ 633490 w 1010331"/>
                  <a:gd name="connsiteY2576" fmla="*/ 122903 h 303641"/>
                  <a:gd name="connsiteX2577" fmla="*/ 638009 w 1010331"/>
                  <a:gd name="connsiteY2577" fmla="*/ 127421 h 303641"/>
                  <a:gd name="connsiteX2578" fmla="*/ 633490 w 1010331"/>
                  <a:gd name="connsiteY2578" fmla="*/ 131940 h 303641"/>
                  <a:gd name="connsiteX2579" fmla="*/ 628972 w 1010331"/>
                  <a:gd name="connsiteY2579" fmla="*/ 127421 h 303641"/>
                  <a:gd name="connsiteX2580" fmla="*/ 633490 w 1010331"/>
                  <a:gd name="connsiteY2580" fmla="*/ 122903 h 303641"/>
                  <a:gd name="connsiteX2581" fmla="*/ 633490 w 1010331"/>
                  <a:gd name="connsiteY2581" fmla="*/ 122903 h 303641"/>
                  <a:gd name="connsiteX2582" fmla="*/ 615417 w 1010331"/>
                  <a:gd name="connsiteY2582" fmla="*/ 122903 h 303641"/>
                  <a:gd name="connsiteX2583" fmla="*/ 619935 w 1010331"/>
                  <a:gd name="connsiteY2583" fmla="*/ 127421 h 303641"/>
                  <a:gd name="connsiteX2584" fmla="*/ 615417 w 1010331"/>
                  <a:gd name="connsiteY2584" fmla="*/ 131940 h 303641"/>
                  <a:gd name="connsiteX2585" fmla="*/ 610898 w 1010331"/>
                  <a:gd name="connsiteY2585" fmla="*/ 127421 h 303641"/>
                  <a:gd name="connsiteX2586" fmla="*/ 615417 w 1010331"/>
                  <a:gd name="connsiteY2586" fmla="*/ 122903 h 303641"/>
                  <a:gd name="connsiteX2587" fmla="*/ 615417 w 1010331"/>
                  <a:gd name="connsiteY2587" fmla="*/ 122903 h 303641"/>
                  <a:gd name="connsiteX2588" fmla="*/ 596439 w 1010331"/>
                  <a:gd name="connsiteY2588" fmla="*/ 122903 h 303641"/>
                  <a:gd name="connsiteX2589" fmla="*/ 600957 w 1010331"/>
                  <a:gd name="connsiteY2589" fmla="*/ 127421 h 303641"/>
                  <a:gd name="connsiteX2590" fmla="*/ 596439 w 1010331"/>
                  <a:gd name="connsiteY2590" fmla="*/ 131940 h 303641"/>
                  <a:gd name="connsiteX2591" fmla="*/ 591920 w 1010331"/>
                  <a:gd name="connsiteY2591" fmla="*/ 127421 h 303641"/>
                  <a:gd name="connsiteX2592" fmla="*/ 596439 w 1010331"/>
                  <a:gd name="connsiteY2592" fmla="*/ 122903 h 303641"/>
                  <a:gd name="connsiteX2593" fmla="*/ 596439 w 1010331"/>
                  <a:gd name="connsiteY2593" fmla="*/ 122903 h 303641"/>
                  <a:gd name="connsiteX2594" fmla="*/ 577461 w 1010331"/>
                  <a:gd name="connsiteY2594" fmla="*/ 122903 h 303641"/>
                  <a:gd name="connsiteX2595" fmla="*/ 581980 w 1010331"/>
                  <a:gd name="connsiteY2595" fmla="*/ 127421 h 303641"/>
                  <a:gd name="connsiteX2596" fmla="*/ 577461 w 1010331"/>
                  <a:gd name="connsiteY2596" fmla="*/ 131940 h 303641"/>
                  <a:gd name="connsiteX2597" fmla="*/ 572943 w 1010331"/>
                  <a:gd name="connsiteY2597" fmla="*/ 127421 h 303641"/>
                  <a:gd name="connsiteX2598" fmla="*/ 577461 w 1010331"/>
                  <a:gd name="connsiteY2598" fmla="*/ 122903 h 303641"/>
                  <a:gd name="connsiteX2599" fmla="*/ 577461 w 1010331"/>
                  <a:gd name="connsiteY2599" fmla="*/ 122903 h 303641"/>
                  <a:gd name="connsiteX2600" fmla="*/ 558484 w 1010331"/>
                  <a:gd name="connsiteY2600" fmla="*/ 122903 h 303641"/>
                  <a:gd name="connsiteX2601" fmla="*/ 563002 w 1010331"/>
                  <a:gd name="connsiteY2601" fmla="*/ 127421 h 303641"/>
                  <a:gd name="connsiteX2602" fmla="*/ 558484 w 1010331"/>
                  <a:gd name="connsiteY2602" fmla="*/ 131940 h 303641"/>
                  <a:gd name="connsiteX2603" fmla="*/ 553965 w 1010331"/>
                  <a:gd name="connsiteY2603" fmla="*/ 127421 h 303641"/>
                  <a:gd name="connsiteX2604" fmla="*/ 558484 w 1010331"/>
                  <a:gd name="connsiteY2604" fmla="*/ 122903 h 303641"/>
                  <a:gd name="connsiteX2605" fmla="*/ 558484 w 1010331"/>
                  <a:gd name="connsiteY2605" fmla="*/ 122903 h 303641"/>
                  <a:gd name="connsiteX2606" fmla="*/ 539506 w 1010331"/>
                  <a:gd name="connsiteY2606" fmla="*/ 122903 h 303641"/>
                  <a:gd name="connsiteX2607" fmla="*/ 544025 w 1010331"/>
                  <a:gd name="connsiteY2607" fmla="*/ 127421 h 303641"/>
                  <a:gd name="connsiteX2608" fmla="*/ 539506 w 1010331"/>
                  <a:gd name="connsiteY2608" fmla="*/ 131940 h 303641"/>
                  <a:gd name="connsiteX2609" fmla="*/ 534988 w 1010331"/>
                  <a:gd name="connsiteY2609" fmla="*/ 127421 h 303641"/>
                  <a:gd name="connsiteX2610" fmla="*/ 539506 w 1010331"/>
                  <a:gd name="connsiteY2610" fmla="*/ 122903 h 303641"/>
                  <a:gd name="connsiteX2611" fmla="*/ 539506 w 1010331"/>
                  <a:gd name="connsiteY2611" fmla="*/ 122903 h 303641"/>
                  <a:gd name="connsiteX2612" fmla="*/ 521432 w 1010331"/>
                  <a:gd name="connsiteY2612" fmla="*/ 122903 h 303641"/>
                  <a:gd name="connsiteX2613" fmla="*/ 525951 w 1010331"/>
                  <a:gd name="connsiteY2613" fmla="*/ 127421 h 303641"/>
                  <a:gd name="connsiteX2614" fmla="*/ 521432 w 1010331"/>
                  <a:gd name="connsiteY2614" fmla="*/ 131940 h 303641"/>
                  <a:gd name="connsiteX2615" fmla="*/ 516914 w 1010331"/>
                  <a:gd name="connsiteY2615" fmla="*/ 127421 h 303641"/>
                  <a:gd name="connsiteX2616" fmla="*/ 521432 w 1010331"/>
                  <a:gd name="connsiteY2616" fmla="*/ 122903 h 303641"/>
                  <a:gd name="connsiteX2617" fmla="*/ 521432 w 1010331"/>
                  <a:gd name="connsiteY2617" fmla="*/ 122903 h 303641"/>
                  <a:gd name="connsiteX2618" fmla="*/ 502455 w 1010331"/>
                  <a:gd name="connsiteY2618" fmla="*/ 122903 h 303641"/>
                  <a:gd name="connsiteX2619" fmla="*/ 506973 w 1010331"/>
                  <a:gd name="connsiteY2619" fmla="*/ 127421 h 303641"/>
                  <a:gd name="connsiteX2620" fmla="*/ 502455 w 1010331"/>
                  <a:gd name="connsiteY2620" fmla="*/ 131940 h 303641"/>
                  <a:gd name="connsiteX2621" fmla="*/ 497936 w 1010331"/>
                  <a:gd name="connsiteY2621" fmla="*/ 127421 h 303641"/>
                  <a:gd name="connsiteX2622" fmla="*/ 502455 w 1010331"/>
                  <a:gd name="connsiteY2622" fmla="*/ 122903 h 303641"/>
                  <a:gd name="connsiteX2623" fmla="*/ 502455 w 1010331"/>
                  <a:gd name="connsiteY2623" fmla="*/ 122903 h 303641"/>
                  <a:gd name="connsiteX2624" fmla="*/ 483477 w 1010331"/>
                  <a:gd name="connsiteY2624" fmla="*/ 122903 h 303641"/>
                  <a:gd name="connsiteX2625" fmla="*/ 487995 w 1010331"/>
                  <a:gd name="connsiteY2625" fmla="*/ 127421 h 303641"/>
                  <a:gd name="connsiteX2626" fmla="*/ 483477 w 1010331"/>
                  <a:gd name="connsiteY2626" fmla="*/ 131940 h 303641"/>
                  <a:gd name="connsiteX2627" fmla="*/ 478959 w 1010331"/>
                  <a:gd name="connsiteY2627" fmla="*/ 127421 h 303641"/>
                  <a:gd name="connsiteX2628" fmla="*/ 483477 w 1010331"/>
                  <a:gd name="connsiteY2628" fmla="*/ 122903 h 303641"/>
                  <a:gd name="connsiteX2629" fmla="*/ 483477 w 1010331"/>
                  <a:gd name="connsiteY2629" fmla="*/ 122903 h 303641"/>
                  <a:gd name="connsiteX2630" fmla="*/ 464499 w 1010331"/>
                  <a:gd name="connsiteY2630" fmla="*/ 122903 h 303641"/>
                  <a:gd name="connsiteX2631" fmla="*/ 469018 w 1010331"/>
                  <a:gd name="connsiteY2631" fmla="*/ 127421 h 303641"/>
                  <a:gd name="connsiteX2632" fmla="*/ 464499 w 1010331"/>
                  <a:gd name="connsiteY2632" fmla="*/ 131940 h 303641"/>
                  <a:gd name="connsiteX2633" fmla="*/ 459981 w 1010331"/>
                  <a:gd name="connsiteY2633" fmla="*/ 127421 h 303641"/>
                  <a:gd name="connsiteX2634" fmla="*/ 464499 w 1010331"/>
                  <a:gd name="connsiteY2634" fmla="*/ 122903 h 303641"/>
                  <a:gd name="connsiteX2635" fmla="*/ 464499 w 1010331"/>
                  <a:gd name="connsiteY2635" fmla="*/ 122903 h 303641"/>
                  <a:gd name="connsiteX2636" fmla="*/ 446425 w 1010331"/>
                  <a:gd name="connsiteY2636" fmla="*/ 122903 h 303641"/>
                  <a:gd name="connsiteX2637" fmla="*/ 450944 w 1010331"/>
                  <a:gd name="connsiteY2637" fmla="*/ 127421 h 303641"/>
                  <a:gd name="connsiteX2638" fmla="*/ 446425 w 1010331"/>
                  <a:gd name="connsiteY2638" fmla="*/ 131940 h 303641"/>
                  <a:gd name="connsiteX2639" fmla="*/ 441907 w 1010331"/>
                  <a:gd name="connsiteY2639" fmla="*/ 127421 h 303641"/>
                  <a:gd name="connsiteX2640" fmla="*/ 446425 w 1010331"/>
                  <a:gd name="connsiteY2640" fmla="*/ 122903 h 303641"/>
                  <a:gd name="connsiteX2641" fmla="*/ 446425 w 1010331"/>
                  <a:gd name="connsiteY2641" fmla="*/ 122903 h 303641"/>
                  <a:gd name="connsiteX2642" fmla="*/ 427448 w 1010331"/>
                  <a:gd name="connsiteY2642" fmla="*/ 122903 h 303641"/>
                  <a:gd name="connsiteX2643" fmla="*/ 431966 w 1010331"/>
                  <a:gd name="connsiteY2643" fmla="*/ 127421 h 303641"/>
                  <a:gd name="connsiteX2644" fmla="*/ 427448 w 1010331"/>
                  <a:gd name="connsiteY2644" fmla="*/ 131940 h 303641"/>
                  <a:gd name="connsiteX2645" fmla="*/ 422929 w 1010331"/>
                  <a:gd name="connsiteY2645" fmla="*/ 127421 h 303641"/>
                  <a:gd name="connsiteX2646" fmla="*/ 427448 w 1010331"/>
                  <a:gd name="connsiteY2646" fmla="*/ 122903 h 303641"/>
                  <a:gd name="connsiteX2647" fmla="*/ 427448 w 1010331"/>
                  <a:gd name="connsiteY2647" fmla="*/ 122903 h 303641"/>
                  <a:gd name="connsiteX2648" fmla="*/ 408470 w 1010331"/>
                  <a:gd name="connsiteY2648" fmla="*/ 122903 h 303641"/>
                  <a:gd name="connsiteX2649" fmla="*/ 412989 w 1010331"/>
                  <a:gd name="connsiteY2649" fmla="*/ 127421 h 303641"/>
                  <a:gd name="connsiteX2650" fmla="*/ 408470 w 1010331"/>
                  <a:gd name="connsiteY2650" fmla="*/ 131940 h 303641"/>
                  <a:gd name="connsiteX2651" fmla="*/ 403952 w 1010331"/>
                  <a:gd name="connsiteY2651" fmla="*/ 127421 h 303641"/>
                  <a:gd name="connsiteX2652" fmla="*/ 408470 w 1010331"/>
                  <a:gd name="connsiteY2652" fmla="*/ 122903 h 303641"/>
                  <a:gd name="connsiteX2653" fmla="*/ 408470 w 1010331"/>
                  <a:gd name="connsiteY2653" fmla="*/ 122903 h 303641"/>
                  <a:gd name="connsiteX2654" fmla="*/ 389493 w 1010331"/>
                  <a:gd name="connsiteY2654" fmla="*/ 122903 h 303641"/>
                  <a:gd name="connsiteX2655" fmla="*/ 394011 w 1010331"/>
                  <a:gd name="connsiteY2655" fmla="*/ 127421 h 303641"/>
                  <a:gd name="connsiteX2656" fmla="*/ 389493 w 1010331"/>
                  <a:gd name="connsiteY2656" fmla="*/ 131940 h 303641"/>
                  <a:gd name="connsiteX2657" fmla="*/ 384974 w 1010331"/>
                  <a:gd name="connsiteY2657" fmla="*/ 127421 h 303641"/>
                  <a:gd name="connsiteX2658" fmla="*/ 389493 w 1010331"/>
                  <a:gd name="connsiteY2658" fmla="*/ 122903 h 303641"/>
                  <a:gd name="connsiteX2659" fmla="*/ 389493 w 1010331"/>
                  <a:gd name="connsiteY2659" fmla="*/ 122903 h 303641"/>
                  <a:gd name="connsiteX2660" fmla="*/ 370515 w 1010331"/>
                  <a:gd name="connsiteY2660" fmla="*/ 122903 h 303641"/>
                  <a:gd name="connsiteX2661" fmla="*/ 375034 w 1010331"/>
                  <a:gd name="connsiteY2661" fmla="*/ 127421 h 303641"/>
                  <a:gd name="connsiteX2662" fmla="*/ 370515 w 1010331"/>
                  <a:gd name="connsiteY2662" fmla="*/ 131940 h 303641"/>
                  <a:gd name="connsiteX2663" fmla="*/ 365997 w 1010331"/>
                  <a:gd name="connsiteY2663" fmla="*/ 127421 h 303641"/>
                  <a:gd name="connsiteX2664" fmla="*/ 370515 w 1010331"/>
                  <a:gd name="connsiteY2664" fmla="*/ 122903 h 303641"/>
                  <a:gd name="connsiteX2665" fmla="*/ 370515 w 1010331"/>
                  <a:gd name="connsiteY2665" fmla="*/ 122903 h 303641"/>
                  <a:gd name="connsiteX2666" fmla="*/ 352441 w 1010331"/>
                  <a:gd name="connsiteY2666" fmla="*/ 122903 h 303641"/>
                  <a:gd name="connsiteX2667" fmla="*/ 356960 w 1010331"/>
                  <a:gd name="connsiteY2667" fmla="*/ 127421 h 303641"/>
                  <a:gd name="connsiteX2668" fmla="*/ 352441 w 1010331"/>
                  <a:gd name="connsiteY2668" fmla="*/ 131940 h 303641"/>
                  <a:gd name="connsiteX2669" fmla="*/ 347923 w 1010331"/>
                  <a:gd name="connsiteY2669" fmla="*/ 127421 h 303641"/>
                  <a:gd name="connsiteX2670" fmla="*/ 352441 w 1010331"/>
                  <a:gd name="connsiteY2670" fmla="*/ 122903 h 303641"/>
                  <a:gd name="connsiteX2671" fmla="*/ 352441 w 1010331"/>
                  <a:gd name="connsiteY2671" fmla="*/ 122903 h 303641"/>
                  <a:gd name="connsiteX2672" fmla="*/ 333464 w 1010331"/>
                  <a:gd name="connsiteY2672" fmla="*/ 122903 h 303641"/>
                  <a:gd name="connsiteX2673" fmla="*/ 337982 w 1010331"/>
                  <a:gd name="connsiteY2673" fmla="*/ 127421 h 303641"/>
                  <a:gd name="connsiteX2674" fmla="*/ 333464 w 1010331"/>
                  <a:gd name="connsiteY2674" fmla="*/ 131940 h 303641"/>
                  <a:gd name="connsiteX2675" fmla="*/ 328945 w 1010331"/>
                  <a:gd name="connsiteY2675" fmla="*/ 127421 h 303641"/>
                  <a:gd name="connsiteX2676" fmla="*/ 333464 w 1010331"/>
                  <a:gd name="connsiteY2676" fmla="*/ 122903 h 303641"/>
                  <a:gd name="connsiteX2677" fmla="*/ 333464 w 1010331"/>
                  <a:gd name="connsiteY2677" fmla="*/ 122903 h 303641"/>
                  <a:gd name="connsiteX2678" fmla="*/ 314486 w 1010331"/>
                  <a:gd name="connsiteY2678" fmla="*/ 122903 h 303641"/>
                  <a:gd name="connsiteX2679" fmla="*/ 319004 w 1010331"/>
                  <a:gd name="connsiteY2679" fmla="*/ 127421 h 303641"/>
                  <a:gd name="connsiteX2680" fmla="*/ 314486 w 1010331"/>
                  <a:gd name="connsiteY2680" fmla="*/ 131940 h 303641"/>
                  <a:gd name="connsiteX2681" fmla="*/ 309968 w 1010331"/>
                  <a:gd name="connsiteY2681" fmla="*/ 127421 h 303641"/>
                  <a:gd name="connsiteX2682" fmla="*/ 314486 w 1010331"/>
                  <a:gd name="connsiteY2682" fmla="*/ 122903 h 303641"/>
                  <a:gd name="connsiteX2683" fmla="*/ 314486 w 1010331"/>
                  <a:gd name="connsiteY2683" fmla="*/ 122903 h 303641"/>
                  <a:gd name="connsiteX2684" fmla="*/ 295508 w 1010331"/>
                  <a:gd name="connsiteY2684" fmla="*/ 122903 h 303641"/>
                  <a:gd name="connsiteX2685" fmla="*/ 300027 w 1010331"/>
                  <a:gd name="connsiteY2685" fmla="*/ 127421 h 303641"/>
                  <a:gd name="connsiteX2686" fmla="*/ 295508 w 1010331"/>
                  <a:gd name="connsiteY2686" fmla="*/ 131940 h 303641"/>
                  <a:gd name="connsiteX2687" fmla="*/ 290990 w 1010331"/>
                  <a:gd name="connsiteY2687" fmla="*/ 127421 h 303641"/>
                  <a:gd name="connsiteX2688" fmla="*/ 295508 w 1010331"/>
                  <a:gd name="connsiteY2688" fmla="*/ 122903 h 303641"/>
                  <a:gd name="connsiteX2689" fmla="*/ 295508 w 1010331"/>
                  <a:gd name="connsiteY2689" fmla="*/ 122903 h 303641"/>
                  <a:gd name="connsiteX2690" fmla="*/ 831400 w 1010331"/>
                  <a:gd name="connsiteY2690" fmla="*/ 112058 h 303641"/>
                  <a:gd name="connsiteX2691" fmla="*/ 835918 w 1010331"/>
                  <a:gd name="connsiteY2691" fmla="*/ 116577 h 303641"/>
                  <a:gd name="connsiteX2692" fmla="*/ 831400 w 1010331"/>
                  <a:gd name="connsiteY2692" fmla="*/ 121095 h 303641"/>
                  <a:gd name="connsiteX2693" fmla="*/ 826881 w 1010331"/>
                  <a:gd name="connsiteY2693" fmla="*/ 116577 h 303641"/>
                  <a:gd name="connsiteX2694" fmla="*/ 831400 w 1010331"/>
                  <a:gd name="connsiteY2694" fmla="*/ 112058 h 303641"/>
                  <a:gd name="connsiteX2695" fmla="*/ 831400 w 1010331"/>
                  <a:gd name="connsiteY2695" fmla="*/ 112058 h 303641"/>
                  <a:gd name="connsiteX2696" fmla="*/ 812422 w 1010331"/>
                  <a:gd name="connsiteY2696" fmla="*/ 112058 h 303641"/>
                  <a:gd name="connsiteX2697" fmla="*/ 816941 w 1010331"/>
                  <a:gd name="connsiteY2697" fmla="*/ 116577 h 303641"/>
                  <a:gd name="connsiteX2698" fmla="*/ 812422 w 1010331"/>
                  <a:gd name="connsiteY2698" fmla="*/ 121095 h 303641"/>
                  <a:gd name="connsiteX2699" fmla="*/ 807904 w 1010331"/>
                  <a:gd name="connsiteY2699" fmla="*/ 116577 h 303641"/>
                  <a:gd name="connsiteX2700" fmla="*/ 812422 w 1010331"/>
                  <a:gd name="connsiteY2700" fmla="*/ 112058 h 303641"/>
                  <a:gd name="connsiteX2701" fmla="*/ 812422 w 1010331"/>
                  <a:gd name="connsiteY2701" fmla="*/ 112058 h 303641"/>
                  <a:gd name="connsiteX2702" fmla="*/ 793445 w 1010331"/>
                  <a:gd name="connsiteY2702" fmla="*/ 112058 h 303641"/>
                  <a:gd name="connsiteX2703" fmla="*/ 797963 w 1010331"/>
                  <a:gd name="connsiteY2703" fmla="*/ 116577 h 303641"/>
                  <a:gd name="connsiteX2704" fmla="*/ 793445 w 1010331"/>
                  <a:gd name="connsiteY2704" fmla="*/ 121095 h 303641"/>
                  <a:gd name="connsiteX2705" fmla="*/ 788926 w 1010331"/>
                  <a:gd name="connsiteY2705" fmla="*/ 116577 h 303641"/>
                  <a:gd name="connsiteX2706" fmla="*/ 793445 w 1010331"/>
                  <a:gd name="connsiteY2706" fmla="*/ 112058 h 303641"/>
                  <a:gd name="connsiteX2707" fmla="*/ 793445 w 1010331"/>
                  <a:gd name="connsiteY2707" fmla="*/ 112058 h 303641"/>
                  <a:gd name="connsiteX2708" fmla="*/ 774467 w 1010331"/>
                  <a:gd name="connsiteY2708" fmla="*/ 112058 h 303641"/>
                  <a:gd name="connsiteX2709" fmla="*/ 778985 w 1010331"/>
                  <a:gd name="connsiteY2709" fmla="*/ 116577 h 303641"/>
                  <a:gd name="connsiteX2710" fmla="*/ 774467 w 1010331"/>
                  <a:gd name="connsiteY2710" fmla="*/ 121095 h 303641"/>
                  <a:gd name="connsiteX2711" fmla="*/ 769948 w 1010331"/>
                  <a:gd name="connsiteY2711" fmla="*/ 116577 h 303641"/>
                  <a:gd name="connsiteX2712" fmla="*/ 774467 w 1010331"/>
                  <a:gd name="connsiteY2712" fmla="*/ 112058 h 303641"/>
                  <a:gd name="connsiteX2713" fmla="*/ 774467 w 1010331"/>
                  <a:gd name="connsiteY2713" fmla="*/ 112058 h 303641"/>
                  <a:gd name="connsiteX2714" fmla="*/ 756393 w 1010331"/>
                  <a:gd name="connsiteY2714" fmla="*/ 112058 h 303641"/>
                  <a:gd name="connsiteX2715" fmla="*/ 760912 w 1010331"/>
                  <a:gd name="connsiteY2715" fmla="*/ 116577 h 303641"/>
                  <a:gd name="connsiteX2716" fmla="*/ 756393 w 1010331"/>
                  <a:gd name="connsiteY2716" fmla="*/ 121095 h 303641"/>
                  <a:gd name="connsiteX2717" fmla="*/ 751875 w 1010331"/>
                  <a:gd name="connsiteY2717" fmla="*/ 116577 h 303641"/>
                  <a:gd name="connsiteX2718" fmla="*/ 756393 w 1010331"/>
                  <a:gd name="connsiteY2718" fmla="*/ 112058 h 303641"/>
                  <a:gd name="connsiteX2719" fmla="*/ 756393 w 1010331"/>
                  <a:gd name="connsiteY2719" fmla="*/ 112058 h 303641"/>
                  <a:gd name="connsiteX2720" fmla="*/ 737415 w 1010331"/>
                  <a:gd name="connsiteY2720" fmla="*/ 112058 h 303641"/>
                  <a:gd name="connsiteX2721" fmla="*/ 741934 w 1010331"/>
                  <a:gd name="connsiteY2721" fmla="*/ 116577 h 303641"/>
                  <a:gd name="connsiteX2722" fmla="*/ 737415 w 1010331"/>
                  <a:gd name="connsiteY2722" fmla="*/ 121095 h 303641"/>
                  <a:gd name="connsiteX2723" fmla="*/ 732897 w 1010331"/>
                  <a:gd name="connsiteY2723" fmla="*/ 116577 h 303641"/>
                  <a:gd name="connsiteX2724" fmla="*/ 737415 w 1010331"/>
                  <a:gd name="connsiteY2724" fmla="*/ 112058 h 303641"/>
                  <a:gd name="connsiteX2725" fmla="*/ 737415 w 1010331"/>
                  <a:gd name="connsiteY2725" fmla="*/ 112058 h 303641"/>
                  <a:gd name="connsiteX2726" fmla="*/ 718438 w 1010331"/>
                  <a:gd name="connsiteY2726" fmla="*/ 112058 h 303641"/>
                  <a:gd name="connsiteX2727" fmla="*/ 722956 w 1010331"/>
                  <a:gd name="connsiteY2727" fmla="*/ 116577 h 303641"/>
                  <a:gd name="connsiteX2728" fmla="*/ 718438 w 1010331"/>
                  <a:gd name="connsiteY2728" fmla="*/ 121095 h 303641"/>
                  <a:gd name="connsiteX2729" fmla="*/ 713919 w 1010331"/>
                  <a:gd name="connsiteY2729" fmla="*/ 116577 h 303641"/>
                  <a:gd name="connsiteX2730" fmla="*/ 718438 w 1010331"/>
                  <a:gd name="connsiteY2730" fmla="*/ 112058 h 303641"/>
                  <a:gd name="connsiteX2731" fmla="*/ 718438 w 1010331"/>
                  <a:gd name="connsiteY2731" fmla="*/ 112058 h 303641"/>
                  <a:gd name="connsiteX2732" fmla="*/ 699460 w 1010331"/>
                  <a:gd name="connsiteY2732" fmla="*/ 112058 h 303641"/>
                  <a:gd name="connsiteX2733" fmla="*/ 703979 w 1010331"/>
                  <a:gd name="connsiteY2733" fmla="*/ 116577 h 303641"/>
                  <a:gd name="connsiteX2734" fmla="*/ 699460 w 1010331"/>
                  <a:gd name="connsiteY2734" fmla="*/ 121095 h 303641"/>
                  <a:gd name="connsiteX2735" fmla="*/ 694942 w 1010331"/>
                  <a:gd name="connsiteY2735" fmla="*/ 116577 h 303641"/>
                  <a:gd name="connsiteX2736" fmla="*/ 699460 w 1010331"/>
                  <a:gd name="connsiteY2736" fmla="*/ 112058 h 303641"/>
                  <a:gd name="connsiteX2737" fmla="*/ 699460 w 1010331"/>
                  <a:gd name="connsiteY2737" fmla="*/ 112058 h 303641"/>
                  <a:gd name="connsiteX2738" fmla="*/ 680483 w 1010331"/>
                  <a:gd name="connsiteY2738" fmla="*/ 112058 h 303641"/>
                  <a:gd name="connsiteX2739" fmla="*/ 685001 w 1010331"/>
                  <a:gd name="connsiteY2739" fmla="*/ 116577 h 303641"/>
                  <a:gd name="connsiteX2740" fmla="*/ 680483 w 1010331"/>
                  <a:gd name="connsiteY2740" fmla="*/ 121095 h 303641"/>
                  <a:gd name="connsiteX2741" fmla="*/ 675964 w 1010331"/>
                  <a:gd name="connsiteY2741" fmla="*/ 116577 h 303641"/>
                  <a:gd name="connsiteX2742" fmla="*/ 680483 w 1010331"/>
                  <a:gd name="connsiteY2742" fmla="*/ 112058 h 303641"/>
                  <a:gd name="connsiteX2743" fmla="*/ 680483 w 1010331"/>
                  <a:gd name="connsiteY2743" fmla="*/ 112058 h 303641"/>
                  <a:gd name="connsiteX2744" fmla="*/ 662409 w 1010331"/>
                  <a:gd name="connsiteY2744" fmla="*/ 112058 h 303641"/>
                  <a:gd name="connsiteX2745" fmla="*/ 666927 w 1010331"/>
                  <a:gd name="connsiteY2745" fmla="*/ 116577 h 303641"/>
                  <a:gd name="connsiteX2746" fmla="*/ 662409 w 1010331"/>
                  <a:gd name="connsiteY2746" fmla="*/ 121095 h 303641"/>
                  <a:gd name="connsiteX2747" fmla="*/ 657890 w 1010331"/>
                  <a:gd name="connsiteY2747" fmla="*/ 116577 h 303641"/>
                  <a:gd name="connsiteX2748" fmla="*/ 662409 w 1010331"/>
                  <a:gd name="connsiteY2748" fmla="*/ 112058 h 303641"/>
                  <a:gd name="connsiteX2749" fmla="*/ 662409 w 1010331"/>
                  <a:gd name="connsiteY2749" fmla="*/ 112058 h 303641"/>
                  <a:gd name="connsiteX2750" fmla="*/ 643431 w 1010331"/>
                  <a:gd name="connsiteY2750" fmla="*/ 112058 h 303641"/>
                  <a:gd name="connsiteX2751" fmla="*/ 647950 w 1010331"/>
                  <a:gd name="connsiteY2751" fmla="*/ 116577 h 303641"/>
                  <a:gd name="connsiteX2752" fmla="*/ 643431 w 1010331"/>
                  <a:gd name="connsiteY2752" fmla="*/ 121095 h 303641"/>
                  <a:gd name="connsiteX2753" fmla="*/ 638913 w 1010331"/>
                  <a:gd name="connsiteY2753" fmla="*/ 116577 h 303641"/>
                  <a:gd name="connsiteX2754" fmla="*/ 643431 w 1010331"/>
                  <a:gd name="connsiteY2754" fmla="*/ 112058 h 303641"/>
                  <a:gd name="connsiteX2755" fmla="*/ 643431 w 1010331"/>
                  <a:gd name="connsiteY2755" fmla="*/ 112058 h 303641"/>
                  <a:gd name="connsiteX2756" fmla="*/ 624453 w 1010331"/>
                  <a:gd name="connsiteY2756" fmla="*/ 112058 h 303641"/>
                  <a:gd name="connsiteX2757" fmla="*/ 628972 w 1010331"/>
                  <a:gd name="connsiteY2757" fmla="*/ 116577 h 303641"/>
                  <a:gd name="connsiteX2758" fmla="*/ 624453 w 1010331"/>
                  <a:gd name="connsiteY2758" fmla="*/ 121095 h 303641"/>
                  <a:gd name="connsiteX2759" fmla="*/ 619935 w 1010331"/>
                  <a:gd name="connsiteY2759" fmla="*/ 116577 h 303641"/>
                  <a:gd name="connsiteX2760" fmla="*/ 624453 w 1010331"/>
                  <a:gd name="connsiteY2760" fmla="*/ 112058 h 303641"/>
                  <a:gd name="connsiteX2761" fmla="*/ 624453 w 1010331"/>
                  <a:gd name="connsiteY2761" fmla="*/ 112058 h 303641"/>
                  <a:gd name="connsiteX2762" fmla="*/ 605476 w 1010331"/>
                  <a:gd name="connsiteY2762" fmla="*/ 112058 h 303641"/>
                  <a:gd name="connsiteX2763" fmla="*/ 609994 w 1010331"/>
                  <a:gd name="connsiteY2763" fmla="*/ 116577 h 303641"/>
                  <a:gd name="connsiteX2764" fmla="*/ 605476 w 1010331"/>
                  <a:gd name="connsiteY2764" fmla="*/ 121095 h 303641"/>
                  <a:gd name="connsiteX2765" fmla="*/ 600957 w 1010331"/>
                  <a:gd name="connsiteY2765" fmla="*/ 116577 h 303641"/>
                  <a:gd name="connsiteX2766" fmla="*/ 605476 w 1010331"/>
                  <a:gd name="connsiteY2766" fmla="*/ 112058 h 303641"/>
                  <a:gd name="connsiteX2767" fmla="*/ 605476 w 1010331"/>
                  <a:gd name="connsiteY2767" fmla="*/ 112058 h 303641"/>
                  <a:gd name="connsiteX2768" fmla="*/ 586498 w 1010331"/>
                  <a:gd name="connsiteY2768" fmla="*/ 112058 h 303641"/>
                  <a:gd name="connsiteX2769" fmla="*/ 591017 w 1010331"/>
                  <a:gd name="connsiteY2769" fmla="*/ 116577 h 303641"/>
                  <a:gd name="connsiteX2770" fmla="*/ 586498 w 1010331"/>
                  <a:gd name="connsiteY2770" fmla="*/ 121095 h 303641"/>
                  <a:gd name="connsiteX2771" fmla="*/ 581980 w 1010331"/>
                  <a:gd name="connsiteY2771" fmla="*/ 116577 h 303641"/>
                  <a:gd name="connsiteX2772" fmla="*/ 586498 w 1010331"/>
                  <a:gd name="connsiteY2772" fmla="*/ 112058 h 303641"/>
                  <a:gd name="connsiteX2773" fmla="*/ 586498 w 1010331"/>
                  <a:gd name="connsiteY2773" fmla="*/ 112058 h 303641"/>
                  <a:gd name="connsiteX2774" fmla="*/ 568424 w 1010331"/>
                  <a:gd name="connsiteY2774" fmla="*/ 112058 h 303641"/>
                  <a:gd name="connsiteX2775" fmla="*/ 572943 w 1010331"/>
                  <a:gd name="connsiteY2775" fmla="*/ 116577 h 303641"/>
                  <a:gd name="connsiteX2776" fmla="*/ 568424 w 1010331"/>
                  <a:gd name="connsiteY2776" fmla="*/ 121095 h 303641"/>
                  <a:gd name="connsiteX2777" fmla="*/ 563906 w 1010331"/>
                  <a:gd name="connsiteY2777" fmla="*/ 116577 h 303641"/>
                  <a:gd name="connsiteX2778" fmla="*/ 568424 w 1010331"/>
                  <a:gd name="connsiteY2778" fmla="*/ 112058 h 303641"/>
                  <a:gd name="connsiteX2779" fmla="*/ 568424 w 1010331"/>
                  <a:gd name="connsiteY2779" fmla="*/ 112058 h 303641"/>
                  <a:gd name="connsiteX2780" fmla="*/ 549447 w 1010331"/>
                  <a:gd name="connsiteY2780" fmla="*/ 112058 h 303641"/>
                  <a:gd name="connsiteX2781" fmla="*/ 553965 w 1010331"/>
                  <a:gd name="connsiteY2781" fmla="*/ 116577 h 303641"/>
                  <a:gd name="connsiteX2782" fmla="*/ 549447 w 1010331"/>
                  <a:gd name="connsiteY2782" fmla="*/ 121095 h 303641"/>
                  <a:gd name="connsiteX2783" fmla="*/ 544928 w 1010331"/>
                  <a:gd name="connsiteY2783" fmla="*/ 116577 h 303641"/>
                  <a:gd name="connsiteX2784" fmla="*/ 549447 w 1010331"/>
                  <a:gd name="connsiteY2784" fmla="*/ 112058 h 303641"/>
                  <a:gd name="connsiteX2785" fmla="*/ 549447 w 1010331"/>
                  <a:gd name="connsiteY2785" fmla="*/ 112058 h 303641"/>
                  <a:gd name="connsiteX2786" fmla="*/ 530469 w 1010331"/>
                  <a:gd name="connsiteY2786" fmla="*/ 112058 h 303641"/>
                  <a:gd name="connsiteX2787" fmla="*/ 534988 w 1010331"/>
                  <a:gd name="connsiteY2787" fmla="*/ 116577 h 303641"/>
                  <a:gd name="connsiteX2788" fmla="*/ 530469 w 1010331"/>
                  <a:gd name="connsiteY2788" fmla="*/ 121095 h 303641"/>
                  <a:gd name="connsiteX2789" fmla="*/ 525951 w 1010331"/>
                  <a:gd name="connsiteY2789" fmla="*/ 116577 h 303641"/>
                  <a:gd name="connsiteX2790" fmla="*/ 530469 w 1010331"/>
                  <a:gd name="connsiteY2790" fmla="*/ 112058 h 303641"/>
                  <a:gd name="connsiteX2791" fmla="*/ 530469 w 1010331"/>
                  <a:gd name="connsiteY2791" fmla="*/ 112058 h 303641"/>
                  <a:gd name="connsiteX2792" fmla="*/ 511492 w 1010331"/>
                  <a:gd name="connsiteY2792" fmla="*/ 112058 h 303641"/>
                  <a:gd name="connsiteX2793" fmla="*/ 516010 w 1010331"/>
                  <a:gd name="connsiteY2793" fmla="*/ 116577 h 303641"/>
                  <a:gd name="connsiteX2794" fmla="*/ 511492 w 1010331"/>
                  <a:gd name="connsiteY2794" fmla="*/ 121095 h 303641"/>
                  <a:gd name="connsiteX2795" fmla="*/ 506973 w 1010331"/>
                  <a:gd name="connsiteY2795" fmla="*/ 116577 h 303641"/>
                  <a:gd name="connsiteX2796" fmla="*/ 511492 w 1010331"/>
                  <a:gd name="connsiteY2796" fmla="*/ 112058 h 303641"/>
                  <a:gd name="connsiteX2797" fmla="*/ 511492 w 1010331"/>
                  <a:gd name="connsiteY2797" fmla="*/ 112058 h 303641"/>
                  <a:gd name="connsiteX2798" fmla="*/ 493418 w 1010331"/>
                  <a:gd name="connsiteY2798" fmla="*/ 112058 h 303641"/>
                  <a:gd name="connsiteX2799" fmla="*/ 497936 w 1010331"/>
                  <a:gd name="connsiteY2799" fmla="*/ 116577 h 303641"/>
                  <a:gd name="connsiteX2800" fmla="*/ 493418 w 1010331"/>
                  <a:gd name="connsiteY2800" fmla="*/ 121095 h 303641"/>
                  <a:gd name="connsiteX2801" fmla="*/ 488899 w 1010331"/>
                  <a:gd name="connsiteY2801" fmla="*/ 116577 h 303641"/>
                  <a:gd name="connsiteX2802" fmla="*/ 493418 w 1010331"/>
                  <a:gd name="connsiteY2802" fmla="*/ 112058 h 303641"/>
                  <a:gd name="connsiteX2803" fmla="*/ 493418 w 1010331"/>
                  <a:gd name="connsiteY2803" fmla="*/ 112058 h 303641"/>
                  <a:gd name="connsiteX2804" fmla="*/ 474440 w 1010331"/>
                  <a:gd name="connsiteY2804" fmla="*/ 112058 h 303641"/>
                  <a:gd name="connsiteX2805" fmla="*/ 478959 w 1010331"/>
                  <a:gd name="connsiteY2805" fmla="*/ 116577 h 303641"/>
                  <a:gd name="connsiteX2806" fmla="*/ 474440 w 1010331"/>
                  <a:gd name="connsiteY2806" fmla="*/ 121095 h 303641"/>
                  <a:gd name="connsiteX2807" fmla="*/ 469922 w 1010331"/>
                  <a:gd name="connsiteY2807" fmla="*/ 116577 h 303641"/>
                  <a:gd name="connsiteX2808" fmla="*/ 474440 w 1010331"/>
                  <a:gd name="connsiteY2808" fmla="*/ 112058 h 303641"/>
                  <a:gd name="connsiteX2809" fmla="*/ 474440 w 1010331"/>
                  <a:gd name="connsiteY2809" fmla="*/ 112058 h 303641"/>
                  <a:gd name="connsiteX2810" fmla="*/ 455462 w 1010331"/>
                  <a:gd name="connsiteY2810" fmla="*/ 112058 h 303641"/>
                  <a:gd name="connsiteX2811" fmla="*/ 459981 w 1010331"/>
                  <a:gd name="connsiteY2811" fmla="*/ 116577 h 303641"/>
                  <a:gd name="connsiteX2812" fmla="*/ 455462 w 1010331"/>
                  <a:gd name="connsiteY2812" fmla="*/ 121095 h 303641"/>
                  <a:gd name="connsiteX2813" fmla="*/ 450944 w 1010331"/>
                  <a:gd name="connsiteY2813" fmla="*/ 116577 h 303641"/>
                  <a:gd name="connsiteX2814" fmla="*/ 455462 w 1010331"/>
                  <a:gd name="connsiteY2814" fmla="*/ 112058 h 303641"/>
                  <a:gd name="connsiteX2815" fmla="*/ 455462 w 1010331"/>
                  <a:gd name="connsiteY2815" fmla="*/ 112058 h 303641"/>
                  <a:gd name="connsiteX2816" fmla="*/ 436485 w 1010331"/>
                  <a:gd name="connsiteY2816" fmla="*/ 112058 h 303641"/>
                  <a:gd name="connsiteX2817" fmla="*/ 441003 w 1010331"/>
                  <a:gd name="connsiteY2817" fmla="*/ 116577 h 303641"/>
                  <a:gd name="connsiteX2818" fmla="*/ 436485 w 1010331"/>
                  <a:gd name="connsiteY2818" fmla="*/ 121095 h 303641"/>
                  <a:gd name="connsiteX2819" fmla="*/ 431966 w 1010331"/>
                  <a:gd name="connsiteY2819" fmla="*/ 116577 h 303641"/>
                  <a:gd name="connsiteX2820" fmla="*/ 436485 w 1010331"/>
                  <a:gd name="connsiteY2820" fmla="*/ 112058 h 303641"/>
                  <a:gd name="connsiteX2821" fmla="*/ 436485 w 1010331"/>
                  <a:gd name="connsiteY2821" fmla="*/ 112058 h 303641"/>
                  <a:gd name="connsiteX2822" fmla="*/ 417507 w 1010331"/>
                  <a:gd name="connsiteY2822" fmla="*/ 112058 h 303641"/>
                  <a:gd name="connsiteX2823" fmla="*/ 422026 w 1010331"/>
                  <a:gd name="connsiteY2823" fmla="*/ 116577 h 303641"/>
                  <a:gd name="connsiteX2824" fmla="*/ 417507 w 1010331"/>
                  <a:gd name="connsiteY2824" fmla="*/ 121095 h 303641"/>
                  <a:gd name="connsiteX2825" fmla="*/ 412989 w 1010331"/>
                  <a:gd name="connsiteY2825" fmla="*/ 116577 h 303641"/>
                  <a:gd name="connsiteX2826" fmla="*/ 417507 w 1010331"/>
                  <a:gd name="connsiteY2826" fmla="*/ 112058 h 303641"/>
                  <a:gd name="connsiteX2827" fmla="*/ 417507 w 1010331"/>
                  <a:gd name="connsiteY2827" fmla="*/ 112058 h 303641"/>
                  <a:gd name="connsiteX2828" fmla="*/ 399433 w 1010331"/>
                  <a:gd name="connsiteY2828" fmla="*/ 112058 h 303641"/>
                  <a:gd name="connsiteX2829" fmla="*/ 403952 w 1010331"/>
                  <a:gd name="connsiteY2829" fmla="*/ 116577 h 303641"/>
                  <a:gd name="connsiteX2830" fmla="*/ 399433 w 1010331"/>
                  <a:gd name="connsiteY2830" fmla="*/ 121095 h 303641"/>
                  <a:gd name="connsiteX2831" fmla="*/ 394915 w 1010331"/>
                  <a:gd name="connsiteY2831" fmla="*/ 116577 h 303641"/>
                  <a:gd name="connsiteX2832" fmla="*/ 399433 w 1010331"/>
                  <a:gd name="connsiteY2832" fmla="*/ 112058 h 303641"/>
                  <a:gd name="connsiteX2833" fmla="*/ 399433 w 1010331"/>
                  <a:gd name="connsiteY2833" fmla="*/ 112058 h 303641"/>
                  <a:gd name="connsiteX2834" fmla="*/ 380456 w 1010331"/>
                  <a:gd name="connsiteY2834" fmla="*/ 112058 h 303641"/>
                  <a:gd name="connsiteX2835" fmla="*/ 384974 w 1010331"/>
                  <a:gd name="connsiteY2835" fmla="*/ 116577 h 303641"/>
                  <a:gd name="connsiteX2836" fmla="*/ 380456 w 1010331"/>
                  <a:gd name="connsiteY2836" fmla="*/ 121095 h 303641"/>
                  <a:gd name="connsiteX2837" fmla="*/ 375937 w 1010331"/>
                  <a:gd name="connsiteY2837" fmla="*/ 116577 h 303641"/>
                  <a:gd name="connsiteX2838" fmla="*/ 380456 w 1010331"/>
                  <a:gd name="connsiteY2838" fmla="*/ 112058 h 303641"/>
                  <a:gd name="connsiteX2839" fmla="*/ 380456 w 1010331"/>
                  <a:gd name="connsiteY2839" fmla="*/ 112058 h 303641"/>
                  <a:gd name="connsiteX2840" fmla="*/ 361478 w 1010331"/>
                  <a:gd name="connsiteY2840" fmla="*/ 112058 h 303641"/>
                  <a:gd name="connsiteX2841" fmla="*/ 365997 w 1010331"/>
                  <a:gd name="connsiteY2841" fmla="*/ 116577 h 303641"/>
                  <a:gd name="connsiteX2842" fmla="*/ 361478 w 1010331"/>
                  <a:gd name="connsiteY2842" fmla="*/ 121095 h 303641"/>
                  <a:gd name="connsiteX2843" fmla="*/ 356960 w 1010331"/>
                  <a:gd name="connsiteY2843" fmla="*/ 116577 h 303641"/>
                  <a:gd name="connsiteX2844" fmla="*/ 361478 w 1010331"/>
                  <a:gd name="connsiteY2844" fmla="*/ 112058 h 303641"/>
                  <a:gd name="connsiteX2845" fmla="*/ 361478 w 1010331"/>
                  <a:gd name="connsiteY2845" fmla="*/ 112058 h 303641"/>
                  <a:gd name="connsiteX2846" fmla="*/ 342501 w 1010331"/>
                  <a:gd name="connsiteY2846" fmla="*/ 112058 h 303641"/>
                  <a:gd name="connsiteX2847" fmla="*/ 347019 w 1010331"/>
                  <a:gd name="connsiteY2847" fmla="*/ 116577 h 303641"/>
                  <a:gd name="connsiteX2848" fmla="*/ 342501 w 1010331"/>
                  <a:gd name="connsiteY2848" fmla="*/ 121095 h 303641"/>
                  <a:gd name="connsiteX2849" fmla="*/ 337982 w 1010331"/>
                  <a:gd name="connsiteY2849" fmla="*/ 116577 h 303641"/>
                  <a:gd name="connsiteX2850" fmla="*/ 342501 w 1010331"/>
                  <a:gd name="connsiteY2850" fmla="*/ 112058 h 303641"/>
                  <a:gd name="connsiteX2851" fmla="*/ 342501 w 1010331"/>
                  <a:gd name="connsiteY2851" fmla="*/ 112058 h 303641"/>
                  <a:gd name="connsiteX2852" fmla="*/ 323523 w 1010331"/>
                  <a:gd name="connsiteY2852" fmla="*/ 112058 h 303641"/>
                  <a:gd name="connsiteX2853" fmla="*/ 328041 w 1010331"/>
                  <a:gd name="connsiteY2853" fmla="*/ 116577 h 303641"/>
                  <a:gd name="connsiteX2854" fmla="*/ 323523 w 1010331"/>
                  <a:gd name="connsiteY2854" fmla="*/ 121095 h 303641"/>
                  <a:gd name="connsiteX2855" fmla="*/ 319004 w 1010331"/>
                  <a:gd name="connsiteY2855" fmla="*/ 116577 h 303641"/>
                  <a:gd name="connsiteX2856" fmla="*/ 323523 w 1010331"/>
                  <a:gd name="connsiteY2856" fmla="*/ 112058 h 303641"/>
                  <a:gd name="connsiteX2857" fmla="*/ 323523 w 1010331"/>
                  <a:gd name="connsiteY2857" fmla="*/ 112058 h 303641"/>
                  <a:gd name="connsiteX2858" fmla="*/ 305449 w 1010331"/>
                  <a:gd name="connsiteY2858" fmla="*/ 112058 h 303641"/>
                  <a:gd name="connsiteX2859" fmla="*/ 309968 w 1010331"/>
                  <a:gd name="connsiteY2859" fmla="*/ 116577 h 303641"/>
                  <a:gd name="connsiteX2860" fmla="*/ 305449 w 1010331"/>
                  <a:gd name="connsiteY2860" fmla="*/ 121095 h 303641"/>
                  <a:gd name="connsiteX2861" fmla="*/ 300931 w 1010331"/>
                  <a:gd name="connsiteY2861" fmla="*/ 116577 h 303641"/>
                  <a:gd name="connsiteX2862" fmla="*/ 305449 w 1010331"/>
                  <a:gd name="connsiteY2862" fmla="*/ 112058 h 303641"/>
                  <a:gd name="connsiteX2863" fmla="*/ 305449 w 1010331"/>
                  <a:gd name="connsiteY2863" fmla="*/ 112058 h 303641"/>
                  <a:gd name="connsiteX2864" fmla="*/ 286471 w 1010331"/>
                  <a:gd name="connsiteY2864" fmla="*/ 112058 h 303641"/>
                  <a:gd name="connsiteX2865" fmla="*/ 290990 w 1010331"/>
                  <a:gd name="connsiteY2865" fmla="*/ 116577 h 303641"/>
                  <a:gd name="connsiteX2866" fmla="*/ 286471 w 1010331"/>
                  <a:gd name="connsiteY2866" fmla="*/ 121095 h 303641"/>
                  <a:gd name="connsiteX2867" fmla="*/ 281953 w 1010331"/>
                  <a:gd name="connsiteY2867" fmla="*/ 116577 h 303641"/>
                  <a:gd name="connsiteX2868" fmla="*/ 286471 w 1010331"/>
                  <a:gd name="connsiteY2868" fmla="*/ 112058 h 303641"/>
                  <a:gd name="connsiteX2869" fmla="*/ 286471 w 1010331"/>
                  <a:gd name="connsiteY2869" fmla="*/ 112058 h 303641"/>
                  <a:gd name="connsiteX2870" fmla="*/ 840437 w 1010331"/>
                  <a:gd name="connsiteY2870" fmla="*/ 103021 h 303641"/>
                  <a:gd name="connsiteX2871" fmla="*/ 844955 w 1010331"/>
                  <a:gd name="connsiteY2871" fmla="*/ 107540 h 303641"/>
                  <a:gd name="connsiteX2872" fmla="*/ 840437 w 1010331"/>
                  <a:gd name="connsiteY2872" fmla="*/ 112058 h 303641"/>
                  <a:gd name="connsiteX2873" fmla="*/ 835918 w 1010331"/>
                  <a:gd name="connsiteY2873" fmla="*/ 107540 h 303641"/>
                  <a:gd name="connsiteX2874" fmla="*/ 840437 w 1010331"/>
                  <a:gd name="connsiteY2874" fmla="*/ 103021 h 303641"/>
                  <a:gd name="connsiteX2875" fmla="*/ 840437 w 1010331"/>
                  <a:gd name="connsiteY2875" fmla="*/ 103021 h 303641"/>
                  <a:gd name="connsiteX2876" fmla="*/ 821459 w 1010331"/>
                  <a:gd name="connsiteY2876" fmla="*/ 103021 h 303641"/>
                  <a:gd name="connsiteX2877" fmla="*/ 825978 w 1010331"/>
                  <a:gd name="connsiteY2877" fmla="*/ 107540 h 303641"/>
                  <a:gd name="connsiteX2878" fmla="*/ 821459 w 1010331"/>
                  <a:gd name="connsiteY2878" fmla="*/ 112058 h 303641"/>
                  <a:gd name="connsiteX2879" fmla="*/ 816941 w 1010331"/>
                  <a:gd name="connsiteY2879" fmla="*/ 107540 h 303641"/>
                  <a:gd name="connsiteX2880" fmla="*/ 821459 w 1010331"/>
                  <a:gd name="connsiteY2880" fmla="*/ 103021 h 303641"/>
                  <a:gd name="connsiteX2881" fmla="*/ 821459 w 1010331"/>
                  <a:gd name="connsiteY2881" fmla="*/ 103021 h 303641"/>
                  <a:gd name="connsiteX2882" fmla="*/ 803385 w 1010331"/>
                  <a:gd name="connsiteY2882" fmla="*/ 103021 h 303641"/>
                  <a:gd name="connsiteX2883" fmla="*/ 807904 w 1010331"/>
                  <a:gd name="connsiteY2883" fmla="*/ 107540 h 303641"/>
                  <a:gd name="connsiteX2884" fmla="*/ 803385 w 1010331"/>
                  <a:gd name="connsiteY2884" fmla="*/ 112058 h 303641"/>
                  <a:gd name="connsiteX2885" fmla="*/ 798867 w 1010331"/>
                  <a:gd name="connsiteY2885" fmla="*/ 107540 h 303641"/>
                  <a:gd name="connsiteX2886" fmla="*/ 803385 w 1010331"/>
                  <a:gd name="connsiteY2886" fmla="*/ 103021 h 303641"/>
                  <a:gd name="connsiteX2887" fmla="*/ 803385 w 1010331"/>
                  <a:gd name="connsiteY2887" fmla="*/ 103021 h 303641"/>
                  <a:gd name="connsiteX2888" fmla="*/ 784408 w 1010331"/>
                  <a:gd name="connsiteY2888" fmla="*/ 103021 h 303641"/>
                  <a:gd name="connsiteX2889" fmla="*/ 788926 w 1010331"/>
                  <a:gd name="connsiteY2889" fmla="*/ 107540 h 303641"/>
                  <a:gd name="connsiteX2890" fmla="*/ 784408 w 1010331"/>
                  <a:gd name="connsiteY2890" fmla="*/ 112058 h 303641"/>
                  <a:gd name="connsiteX2891" fmla="*/ 779889 w 1010331"/>
                  <a:gd name="connsiteY2891" fmla="*/ 107540 h 303641"/>
                  <a:gd name="connsiteX2892" fmla="*/ 784408 w 1010331"/>
                  <a:gd name="connsiteY2892" fmla="*/ 103021 h 303641"/>
                  <a:gd name="connsiteX2893" fmla="*/ 784408 w 1010331"/>
                  <a:gd name="connsiteY2893" fmla="*/ 103021 h 303641"/>
                  <a:gd name="connsiteX2894" fmla="*/ 765430 w 1010331"/>
                  <a:gd name="connsiteY2894" fmla="*/ 103021 h 303641"/>
                  <a:gd name="connsiteX2895" fmla="*/ 769948 w 1010331"/>
                  <a:gd name="connsiteY2895" fmla="*/ 107540 h 303641"/>
                  <a:gd name="connsiteX2896" fmla="*/ 765430 w 1010331"/>
                  <a:gd name="connsiteY2896" fmla="*/ 112058 h 303641"/>
                  <a:gd name="connsiteX2897" fmla="*/ 760912 w 1010331"/>
                  <a:gd name="connsiteY2897" fmla="*/ 107540 h 303641"/>
                  <a:gd name="connsiteX2898" fmla="*/ 765430 w 1010331"/>
                  <a:gd name="connsiteY2898" fmla="*/ 103021 h 303641"/>
                  <a:gd name="connsiteX2899" fmla="*/ 765430 w 1010331"/>
                  <a:gd name="connsiteY2899" fmla="*/ 103021 h 303641"/>
                  <a:gd name="connsiteX2900" fmla="*/ 746452 w 1010331"/>
                  <a:gd name="connsiteY2900" fmla="*/ 103021 h 303641"/>
                  <a:gd name="connsiteX2901" fmla="*/ 750971 w 1010331"/>
                  <a:gd name="connsiteY2901" fmla="*/ 107540 h 303641"/>
                  <a:gd name="connsiteX2902" fmla="*/ 746452 w 1010331"/>
                  <a:gd name="connsiteY2902" fmla="*/ 112058 h 303641"/>
                  <a:gd name="connsiteX2903" fmla="*/ 741934 w 1010331"/>
                  <a:gd name="connsiteY2903" fmla="*/ 107540 h 303641"/>
                  <a:gd name="connsiteX2904" fmla="*/ 746452 w 1010331"/>
                  <a:gd name="connsiteY2904" fmla="*/ 103021 h 303641"/>
                  <a:gd name="connsiteX2905" fmla="*/ 746452 w 1010331"/>
                  <a:gd name="connsiteY2905" fmla="*/ 103021 h 303641"/>
                  <a:gd name="connsiteX2906" fmla="*/ 727475 w 1010331"/>
                  <a:gd name="connsiteY2906" fmla="*/ 103021 h 303641"/>
                  <a:gd name="connsiteX2907" fmla="*/ 731993 w 1010331"/>
                  <a:gd name="connsiteY2907" fmla="*/ 107540 h 303641"/>
                  <a:gd name="connsiteX2908" fmla="*/ 727475 w 1010331"/>
                  <a:gd name="connsiteY2908" fmla="*/ 112058 h 303641"/>
                  <a:gd name="connsiteX2909" fmla="*/ 722956 w 1010331"/>
                  <a:gd name="connsiteY2909" fmla="*/ 107540 h 303641"/>
                  <a:gd name="connsiteX2910" fmla="*/ 727475 w 1010331"/>
                  <a:gd name="connsiteY2910" fmla="*/ 103021 h 303641"/>
                  <a:gd name="connsiteX2911" fmla="*/ 727475 w 1010331"/>
                  <a:gd name="connsiteY2911" fmla="*/ 103021 h 303641"/>
                  <a:gd name="connsiteX2912" fmla="*/ 709401 w 1010331"/>
                  <a:gd name="connsiteY2912" fmla="*/ 103021 h 303641"/>
                  <a:gd name="connsiteX2913" fmla="*/ 713919 w 1010331"/>
                  <a:gd name="connsiteY2913" fmla="*/ 107540 h 303641"/>
                  <a:gd name="connsiteX2914" fmla="*/ 709401 w 1010331"/>
                  <a:gd name="connsiteY2914" fmla="*/ 112058 h 303641"/>
                  <a:gd name="connsiteX2915" fmla="*/ 704882 w 1010331"/>
                  <a:gd name="connsiteY2915" fmla="*/ 107540 h 303641"/>
                  <a:gd name="connsiteX2916" fmla="*/ 709401 w 1010331"/>
                  <a:gd name="connsiteY2916" fmla="*/ 103021 h 303641"/>
                  <a:gd name="connsiteX2917" fmla="*/ 709401 w 1010331"/>
                  <a:gd name="connsiteY2917" fmla="*/ 103021 h 303641"/>
                  <a:gd name="connsiteX2918" fmla="*/ 690423 w 1010331"/>
                  <a:gd name="connsiteY2918" fmla="*/ 103021 h 303641"/>
                  <a:gd name="connsiteX2919" fmla="*/ 694942 w 1010331"/>
                  <a:gd name="connsiteY2919" fmla="*/ 107540 h 303641"/>
                  <a:gd name="connsiteX2920" fmla="*/ 690423 w 1010331"/>
                  <a:gd name="connsiteY2920" fmla="*/ 112058 h 303641"/>
                  <a:gd name="connsiteX2921" fmla="*/ 685905 w 1010331"/>
                  <a:gd name="connsiteY2921" fmla="*/ 107540 h 303641"/>
                  <a:gd name="connsiteX2922" fmla="*/ 690423 w 1010331"/>
                  <a:gd name="connsiteY2922" fmla="*/ 103021 h 303641"/>
                  <a:gd name="connsiteX2923" fmla="*/ 690423 w 1010331"/>
                  <a:gd name="connsiteY2923" fmla="*/ 103021 h 303641"/>
                  <a:gd name="connsiteX2924" fmla="*/ 671446 w 1010331"/>
                  <a:gd name="connsiteY2924" fmla="*/ 103021 h 303641"/>
                  <a:gd name="connsiteX2925" fmla="*/ 675964 w 1010331"/>
                  <a:gd name="connsiteY2925" fmla="*/ 107540 h 303641"/>
                  <a:gd name="connsiteX2926" fmla="*/ 671446 w 1010331"/>
                  <a:gd name="connsiteY2926" fmla="*/ 112058 h 303641"/>
                  <a:gd name="connsiteX2927" fmla="*/ 666927 w 1010331"/>
                  <a:gd name="connsiteY2927" fmla="*/ 107540 h 303641"/>
                  <a:gd name="connsiteX2928" fmla="*/ 671446 w 1010331"/>
                  <a:gd name="connsiteY2928" fmla="*/ 103021 h 303641"/>
                  <a:gd name="connsiteX2929" fmla="*/ 671446 w 1010331"/>
                  <a:gd name="connsiteY2929" fmla="*/ 103021 h 303641"/>
                  <a:gd name="connsiteX2930" fmla="*/ 652468 w 1010331"/>
                  <a:gd name="connsiteY2930" fmla="*/ 103021 h 303641"/>
                  <a:gd name="connsiteX2931" fmla="*/ 656987 w 1010331"/>
                  <a:gd name="connsiteY2931" fmla="*/ 107540 h 303641"/>
                  <a:gd name="connsiteX2932" fmla="*/ 652468 w 1010331"/>
                  <a:gd name="connsiteY2932" fmla="*/ 112058 h 303641"/>
                  <a:gd name="connsiteX2933" fmla="*/ 647950 w 1010331"/>
                  <a:gd name="connsiteY2933" fmla="*/ 107540 h 303641"/>
                  <a:gd name="connsiteX2934" fmla="*/ 652468 w 1010331"/>
                  <a:gd name="connsiteY2934" fmla="*/ 103021 h 303641"/>
                  <a:gd name="connsiteX2935" fmla="*/ 652468 w 1010331"/>
                  <a:gd name="connsiteY2935" fmla="*/ 103021 h 303641"/>
                  <a:gd name="connsiteX2936" fmla="*/ 633490 w 1010331"/>
                  <a:gd name="connsiteY2936" fmla="*/ 103021 h 303641"/>
                  <a:gd name="connsiteX2937" fmla="*/ 638009 w 1010331"/>
                  <a:gd name="connsiteY2937" fmla="*/ 107540 h 303641"/>
                  <a:gd name="connsiteX2938" fmla="*/ 633490 w 1010331"/>
                  <a:gd name="connsiteY2938" fmla="*/ 112058 h 303641"/>
                  <a:gd name="connsiteX2939" fmla="*/ 628972 w 1010331"/>
                  <a:gd name="connsiteY2939" fmla="*/ 107540 h 303641"/>
                  <a:gd name="connsiteX2940" fmla="*/ 633490 w 1010331"/>
                  <a:gd name="connsiteY2940" fmla="*/ 103021 h 303641"/>
                  <a:gd name="connsiteX2941" fmla="*/ 633490 w 1010331"/>
                  <a:gd name="connsiteY2941" fmla="*/ 103021 h 303641"/>
                  <a:gd name="connsiteX2942" fmla="*/ 615417 w 1010331"/>
                  <a:gd name="connsiteY2942" fmla="*/ 103021 h 303641"/>
                  <a:gd name="connsiteX2943" fmla="*/ 619935 w 1010331"/>
                  <a:gd name="connsiteY2943" fmla="*/ 107540 h 303641"/>
                  <a:gd name="connsiteX2944" fmla="*/ 615417 w 1010331"/>
                  <a:gd name="connsiteY2944" fmla="*/ 112058 h 303641"/>
                  <a:gd name="connsiteX2945" fmla="*/ 610898 w 1010331"/>
                  <a:gd name="connsiteY2945" fmla="*/ 107540 h 303641"/>
                  <a:gd name="connsiteX2946" fmla="*/ 615417 w 1010331"/>
                  <a:gd name="connsiteY2946" fmla="*/ 103021 h 303641"/>
                  <a:gd name="connsiteX2947" fmla="*/ 615417 w 1010331"/>
                  <a:gd name="connsiteY2947" fmla="*/ 103021 h 303641"/>
                  <a:gd name="connsiteX2948" fmla="*/ 596439 w 1010331"/>
                  <a:gd name="connsiteY2948" fmla="*/ 103021 h 303641"/>
                  <a:gd name="connsiteX2949" fmla="*/ 600957 w 1010331"/>
                  <a:gd name="connsiteY2949" fmla="*/ 107540 h 303641"/>
                  <a:gd name="connsiteX2950" fmla="*/ 596439 w 1010331"/>
                  <a:gd name="connsiteY2950" fmla="*/ 112058 h 303641"/>
                  <a:gd name="connsiteX2951" fmla="*/ 591920 w 1010331"/>
                  <a:gd name="connsiteY2951" fmla="*/ 107540 h 303641"/>
                  <a:gd name="connsiteX2952" fmla="*/ 596439 w 1010331"/>
                  <a:gd name="connsiteY2952" fmla="*/ 103021 h 303641"/>
                  <a:gd name="connsiteX2953" fmla="*/ 596439 w 1010331"/>
                  <a:gd name="connsiteY2953" fmla="*/ 103021 h 303641"/>
                  <a:gd name="connsiteX2954" fmla="*/ 577461 w 1010331"/>
                  <a:gd name="connsiteY2954" fmla="*/ 103021 h 303641"/>
                  <a:gd name="connsiteX2955" fmla="*/ 581980 w 1010331"/>
                  <a:gd name="connsiteY2955" fmla="*/ 107540 h 303641"/>
                  <a:gd name="connsiteX2956" fmla="*/ 577461 w 1010331"/>
                  <a:gd name="connsiteY2956" fmla="*/ 112058 h 303641"/>
                  <a:gd name="connsiteX2957" fmla="*/ 572943 w 1010331"/>
                  <a:gd name="connsiteY2957" fmla="*/ 107540 h 303641"/>
                  <a:gd name="connsiteX2958" fmla="*/ 577461 w 1010331"/>
                  <a:gd name="connsiteY2958" fmla="*/ 103021 h 303641"/>
                  <a:gd name="connsiteX2959" fmla="*/ 577461 w 1010331"/>
                  <a:gd name="connsiteY2959" fmla="*/ 103021 h 303641"/>
                  <a:gd name="connsiteX2960" fmla="*/ 558484 w 1010331"/>
                  <a:gd name="connsiteY2960" fmla="*/ 103021 h 303641"/>
                  <a:gd name="connsiteX2961" fmla="*/ 563002 w 1010331"/>
                  <a:gd name="connsiteY2961" fmla="*/ 107540 h 303641"/>
                  <a:gd name="connsiteX2962" fmla="*/ 558484 w 1010331"/>
                  <a:gd name="connsiteY2962" fmla="*/ 112058 h 303641"/>
                  <a:gd name="connsiteX2963" fmla="*/ 553965 w 1010331"/>
                  <a:gd name="connsiteY2963" fmla="*/ 107540 h 303641"/>
                  <a:gd name="connsiteX2964" fmla="*/ 558484 w 1010331"/>
                  <a:gd name="connsiteY2964" fmla="*/ 103021 h 303641"/>
                  <a:gd name="connsiteX2965" fmla="*/ 558484 w 1010331"/>
                  <a:gd name="connsiteY2965" fmla="*/ 103021 h 303641"/>
                  <a:gd name="connsiteX2966" fmla="*/ 539506 w 1010331"/>
                  <a:gd name="connsiteY2966" fmla="*/ 103021 h 303641"/>
                  <a:gd name="connsiteX2967" fmla="*/ 544025 w 1010331"/>
                  <a:gd name="connsiteY2967" fmla="*/ 107540 h 303641"/>
                  <a:gd name="connsiteX2968" fmla="*/ 539506 w 1010331"/>
                  <a:gd name="connsiteY2968" fmla="*/ 112058 h 303641"/>
                  <a:gd name="connsiteX2969" fmla="*/ 534988 w 1010331"/>
                  <a:gd name="connsiteY2969" fmla="*/ 107540 h 303641"/>
                  <a:gd name="connsiteX2970" fmla="*/ 539506 w 1010331"/>
                  <a:gd name="connsiteY2970" fmla="*/ 103021 h 303641"/>
                  <a:gd name="connsiteX2971" fmla="*/ 539506 w 1010331"/>
                  <a:gd name="connsiteY2971" fmla="*/ 103021 h 303641"/>
                  <a:gd name="connsiteX2972" fmla="*/ 521432 w 1010331"/>
                  <a:gd name="connsiteY2972" fmla="*/ 103021 h 303641"/>
                  <a:gd name="connsiteX2973" fmla="*/ 525951 w 1010331"/>
                  <a:gd name="connsiteY2973" fmla="*/ 107540 h 303641"/>
                  <a:gd name="connsiteX2974" fmla="*/ 521432 w 1010331"/>
                  <a:gd name="connsiteY2974" fmla="*/ 112058 h 303641"/>
                  <a:gd name="connsiteX2975" fmla="*/ 516914 w 1010331"/>
                  <a:gd name="connsiteY2975" fmla="*/ 107540 h 303641"/>
                  <a:gd name="connsiteX2976" fmla="*/ 521432 w 1010331"/>
                  <a:gd name="connsiteY2976" fmla="*/ 103021 h 303641"/>
                  <a:gd name="connsiteX2977" fmla="*/ 521432 w 1010331"/>
                  <a:gd name="connsiteY2977" fmla="*/ 103021 h 303641"/>
                  <a:gd name="connsiteX2978" fmla="*/ 502455 w 1010331"/>
                  <a:gd name="connsiteY2978" fmla="*/ 103021 h 303641"/>
                  <a:gd name="connsiteX2979" fmla="*/ 506973 w 1010331"/>
                  <a:gd name="connsiteY2979" fmla="*/ 107540 h 303641"/>
                  <a:gd name="connsiteX2980" fmla="*/ 502455 w 1010331"/>
                  <a:gd name="connsiteY2980" fmla="*/ 112058 h 303641"/>
                  <a:gd name="connsiteX2981" fmla="*/ 497936 w 1010331"/>
                  <a:gd name="connsiteY2981" fmla="*/ 107540 h 303641"/>
                  <a:gd name="connsiteX2982" fmla="*/ 502455 w 1010331"/>
                  <a:gd name="connsiteY2982" fmla="*/ 103021 h 303641"/>
                  <a:gd name="connsiteX2983" fmla="*/ 502455 w 1010331"/>
                  <a:gd name="connsiteY2983" fmla="*/ 103021 h 303641"/>
                  <a:gd name="connsiteX2984" fmla="*/ 483477 w 1010331"/>
                  <a:gd name="connsiteY2984" fmla="*/ 103021 h 303641"/>
                  <a:gd name="connsiteX2985" fmla="*/ 487995 w 1010331"/>
                  <a:gd name="connsiteY2985" fmla="*/ 107540 h 303641"/>
                  <a:gd name="connsiteX2986" fmla="*/ 483477 w 1010331"/>
                  <a:gd name="connsiteY2986" fmla="*/ 112058 h 303641"/>
                  <a:gd name="connsiteX2987" fmla="*/ 478959 w 1010331"/>
                  <a:gd name="connsiteY2987" fmla="*/ 107540 h 303641"/>
                  <a:gd name="connsiteX2988" fmla="*/ 483477 w 1010331"/>
                  <a:gd name="connsiteY2988" fmla="*/ 103021 h 303641"/>
                  <a:gd name="connsiteX2989" fmla="*/ 483477 w 1010331"/>
                  <a:gd name="connsiteY2989" fmla="*/ 103021 h 303641"/>
                  <a:gd name="connsiteX2990" fmla="*/ 464499 w 1010331"/>
                  <a:gd name="connsiteY2990" fmla="*/ 103021 h 303641"/>
                  <a:gd name="connsiteX2991" fmla="*/ 469018 w 1010331"/>
                  <a:gd name="connsiteY2991" fmla="*/ 107540 h 303641"/>
                  <a:gd name="connsiteX2992" fmla="*/ 464499 w 1010331"/>
                  <a:gd name="connsiteY2992" fmla="*/ 112058 h 303641"/>
                  <a:gd name="connsiteX2993" fmla="*/ 459981 w 1010331"/>
                  <a:gd name="connsiteY2993" fmla="*/ 107540 h 303641"/>
                  <a:gd name="connsiteX2994" fmla="*/ 464499 w 1010331"/>
                  <a:gd name="connsiteY2994" fmla="*/ 103021 h 303641"/>
                  <a:gd name="connsiteX2995" fmla="*/ 464499 w 1010331"/>
                  <a:gd name="connsiteY2995" fmla="*/ 103021 h 303641"/>
                  <a:gd name="connsiteX2996" fmla="*/ 446425 w 1010331"/>
                  <a:gd name="connsiteY2996" fmla="*/ 103021 h 303641"/>
                  <a:gd name="connsiteX2997" fmla="*/ 450944 w 1010331"/>
                  <a:gd name="connsiteY2997" fmla="*/ 107540 h 303641"/>
                  <a:gd name="connsiteX2998" fmla="*/ 446425 w 1010331"/>
                  <a:gd name="connsiteY2998" fmla="*/ 112058 h 303641"/>
                  <a:gd name="connsiteX2999" fmla="*/ 441907 w 1010331"/>
                  <a:gd name="connsiteY2999" fmla="*/ 107540 h 303641"/>
                  <a:gd name="connsiteX3000" fmla="*/ 446425 w 1010331"/>
                  <a:gd name="connsiteY3000" fmla="*/ 103021 h 303641"/>
                  <a:gd name="connsiteX3001" fmla="*/ 446425 w 1010331"/>
                  <a:gd name="connsiteY3001" fmla="*/ 103021 h 303641"/>
                  <a:gd name="connsiteX3002" fmla="*/ 427448 w 1010331"/>
                  <a:gd name="connsiteY3002" fmla="*/ 103021 h 303641"/>
                  <a:gd name="connsiteX3003" fmla="*/ 431966 w 1010331"/>
                  <a:gd name="connsiteY3003" fmla="*/ 107540 h 303641"/>
                  <a:gd name="connsiteX3004" fmla="*/ 427448 w 1010331"/>
                  <a:gd name="connsiteY3004" fmla="*/ 112058 h 303641"/>
                  <a:gd name="connsiteX3005" fmla="*/ 422929 w 1010331"/>
                  <a:gd name="connsiteY3005" fmla="*/ 107540 h 303641"/>
                  <a:gd name="connsiteX3006" fmla="*/ 427448 w 1010331"/>
                  <a:gd name="connsiteY3006" fmla="*/ 103021 h 303641"/>
                  <a:gd name="connsiteX3007" fmla="*/ 427448 w 1010331"/>
                  <a:gd name="connsiteY3007" fmla="*/ 103021 h 303641"/>
                  <a:gd name="connsiteX3008" fmla="*/ 408470 w 1010331"/>
                  <a:gd name="connsiteY3008" fmla="*/ 103021 h 303641"/>
                  <a:gd name="connsiteX3009" fmla="*/ 412989 w 1010331"/>
                  <a:gd name="connsiteY3009" fmla="*/ 107540 h 303641"/>
                  <a:gd name="connsiteX3010" fmla="*/ 408470 w 1010331"/>
                  <a:gd name="connsiteY3010" fmla="*/ 112058 h 303641"/>
                  <a:gd name="connsiteX3011" fmla="*/ 403952 w 1010331"/>
                  <a:gd name="connsiteY3011" fmla="*/ 107540 h 303641"/>
                  <a:gd name="connsiteX3012" fmla="*/ 408470 w 1010331"/>
                  <a:gd name="connsiteY3012" fmla="*/ 103021 h 303641"/>
                  <a:gd name="connsiteX3013" fmla="*/ 408470 w 1010331"/>
                  <a:gd name="connsiteY3013" fmla="*/ 103021 h 303641"/>
                  <a:gd name="connsiteX3014" fmla="*/ 389493 w 1010331"/>
                  <a:gd name="connsiteY3014" fmla="*/ 103021 h 303641"/>
                  <a:gd name="connsiteX3015" fmla="*/ 394011 w 1010331"/>
                  <a:gd name="connsiteY3015" fmla="*/ 107540 h 303641"/>
                  <a:gd name="connsiteX3016" fmla="*/ 389493 w 1010331"/>
                  <a:gd name="connsiteY3016" fmla="*/ 112058 h 303641"/>
                  <a:gd name="connsiteX3017" fmla="*/ 384974 w 1010331"/>
                  <a:gd name="connsiteY3017" fmla="*/ 107540 h 303641"/>
                  <a:gd name="connsiteX3018" fmla="*/ 389493 w 1010331"/>
                  <a:gd name="connsiteY3018" fmla="*/ 103021 h 303641"/>
                  <a:gd name="connsiteX3019" fmla="*/ 389493 w 1010331"/>
                  <a:gd name="connsiteY3019" fmla="*/ 103021 h 303641"/>
                  <a:gd name="connsiteX3020" fmla="*/ 370515 w 1010331"/>
                  <a:gd name="connsiteY3020" fmla="*/ 103021 h 303641"/>
                  <a:gd name="connsiteX3021" fmla="*/ 375034 w 1010331"/>
                  <a:gd name="connsiteY3021" fmla="*/ 107540 h 303641"/>
                  <a:gd name="connsiteX3022" fmla="*/ 370515 w 1010331"/>
                  <a:gd name="connsiteY3022" fmla="*/ 112058 h 303641"/>
                  <a:gd name="connsiteX3023" fmla="*/ 365997 w 1010331"/>
                  <a:gd name="connsiteY3023" fmla="*/ 107540 h 303641"/>
                  <a:gd name="connsiteX3024" fmla="*/ 370515 w 1010331"/>
                  <a:gd name="connsiteY3024" fmla="*/ 103021 h 303641"/>
                  <a:gd name="connsiteX3025" fmla="*/ 370515 w 1010331"/>
                  <a:gd name="connsiteY3025" fmla="*/ 103021 h 303641"/>
                  <a:gd name="connsiteX3026" fmla="*/ 352441 w 1010331"/>
                  <a:gd name="connsiteY3026" fmla="*/ 103021 h 303641"/>
                  <a:gd name="connsiteX3027" fmla="*/ 356960 w 1010331"/>
                  <a:gd name="connsiteY3027" fmla="*/ 107540 h 303641"/>
                  <a:gd name="connsiteX3028" fmla="*/ 352441 w 1010331"/>
                  <a:gd name="connsiteY3028" fmla="*/ 112058 h 303641"/>
                  <a:gd name="connsiteX3029" fmla="*/ 347923 w 1010331"/>
                  <a:gd name="connsiteY3029" fmla="*/ 107540 h 303641"/>
                  <a:gd name="connsiteX3030" fmla="*/ 352441 w 1010331"/>
                  <a:gd name="connsiteY3030" fmla="*/ 103021 h 303641"/>
                  <a:gd name="connsiteX3031" fmla="*/ 352441 w 1010331"/>
                  <a:gd name="connsiteY3031" fmla="*/ 103021 h 303641"/>
                  <a:gd name="connsiteX3032" fmla="*/ 333464 w 1010331"/>
                  <a:gd name="connsiteY3032" fmla="*/ 103021 h 303641"/>
                  <a:gd name="connsiteX3033" fmla="*/ 337982 w 1010331"/>
                  <a:gd name="connsiteY3033" fmla="*/ 107540 h 303641"/>
                  <a:gd name="connsiteX3034" fmla="*/ 333464 w 1010331"/>
                  <a:gd name="connsiteY3034" fmla="*/ 112058 h 303641"/>
                  <a:gd name="connsiteX3035" fmla="*/ 328945 w 1010331"/>
                  <a:gd name="connsiteY3035" fmla="*/ 107540 h 303641"/>
                  <a:gd name="connsiteX3036" fmla="*/ 333464 w 1010331"/>
                  <a:gd name="connsiteY3036" fmla="*/ 103021 h 303641"/>
                  <a:gd name="connsiteX3037" fmla="*/ 333464 w 1010331"/>
                  <a:gd name="connsiteY3037" fmla="*/ 103021 h 303641"/>
                  <a:gd name="connsiteX3038" fmla="*/ 314486 w 1010331"/>
                  <a:gd name="connsiteY3038" fmla="*/ 103021 h 303641"/>
                  <a:gd name="connsiteX3039" fmla="*/ 319004 w 1010331"/>
                  <a:gd name="connsiteY3039" fmla="*/ 107540 h 303641"/>
                  <a:gd name="connsiteX3040" fmla="*/ 314486 w 1010331"/>
                  <a:gd name="connsiteY3040" fmla="*/ 112058 h 303641"/>
                  <a:gd name="connsiteX3041" fmla="*/ 309968 w 1010331"/>
                  <a:gd name="connsiteY3041" fmla="*/ 107540 h 303641"/>
                  <a:gd name="connsiteX3042" fmla="*/ 314486 w 1010331"/>
                  <a:gd name="connsiteY3042" fmla="*/ 103021 h 303641"/>
                  <a:gd name="connsiteX3043" fmla="*/ 314486 w 1010331"/>
                  <a:gd name="connsiteY3043" fmla="*/ 103021 h 303641"/>
                  <a:gd name="connsiteX3044" fmla="*/ 295508 w 1010331"/>
                  <a:gd name="connsiteY3044" fmla="*/ 103021 h 303641"/>
                  <a:gd name="connsiteX3045" fmla="*/ 300027 w 1010331"/>
                  <a:gd name="connsiteY3045" fmla="*/ 107540 h 303641"/>
                  <a:gd name="connsiteX3046" fmla="*/ 295508 w 1010331"/>
                  <a:gd name="connsiteY3046" fmla="*/ 112058 h 303641"/>
                  <a:gd name="connsiteX3047" fmla="*/ 290990 w 1010331"/>
                  <a:gd name="connsiteY3047" fmla="*/ 107540 h 303641"/>
                  <a:gd name="connsiteX3048" fmla="*/ 295508 w 1010331"/>
                  <a:gd name="connsiteY3048" fmla="*/ 103021 h 303641"/>
                  <a:gd name="connsiteX3049" fmla="*/ 295508 w 1010331"/>
                  <a:gd name="connsiteY3049" fmla="*/ 103021 h 303641"/>
                  <a:gd name="connsiteX3050" fmla="*/ 831400 w 1010331"/>
                  <a:gd name="connsiteY3050" fmla="*/ 92177 h 303641"/>
                  <a:gd name="connsiteX3051" fmla="*/ 835918 w 1010331"/>
                  <a:gd name="connsiteY3051" fmla="*/ 96695 h 303641"/>
                  <a:gd name="connsiteX3052" fmla="*/ 831400 w 1010331"/>
                  <a:gd name="connsiteY3052" fmla="*/ 101214 h 303641"/>
                  <a:gd name="connsiteX3053" fmla="*/ 826881 w 1010331"/>
                  <a:gd name="connsiteY3053" fmla="*/ 96695 h 303641"/>
                  <a:gd name="connsiteX3054" fmla="*/ 831400 w 1010331"/>
                  <a:gd name="connsiteY3054" fmla="*/ 92177 h 303641"/>
                  <a:gd name="connsiteX3055" fmla="*/ 831400 w 1010331"/>
                  <a:gd name="connsiteY3055" fmla="*/ 92177 h 303641"/>
                  <a:gd name="connsiteX3056" fmla="*/ 812422 w 1010331"/>
                  <a:gd name="connsiteY3056" fmla="*/ 92177 h 303641"/>
                  <a:gd name="connsiteX3057" fmla="*/ 816941 w 1010331"/>
                  <a:gd name="connsiteY3057" fmla="*/ 96695 h 303641"/>
                  <a:gd name="connsiteX3058" fmla="*/ 812422 w 1010331"/>
                  <a:gd name="connsiteY3058" fmla="*/ 101214 h 303641"/>
                  <a:gd name="connsiteX3059" fmla="*/ 807904 w 1010331"/>
                  <a:gd name="connsiteY3059" fmla="*/ 96695 h 303641"/>
                  <a:gd name="connsiteX3060" fmla="*/ 812422 w 1010331"/>
                  <a:gd name="connsiteY3060" fmla="*/ 92177 h 303641"/>
                  <a:gd name="connsiteX3061" fmla="*/ 812422 w 1010331"/>
                  <a:gd name="connsiteY3061" fmla="*/ 92177 h 303641"/>
                  <a:gd name="connsiteX3062" fmla="*/ 793445 w 1010331"/>
                  <a:gd name="connsiteY3062" fmla="*/ 92177 h 303641"/>
                  <a:gd name="connsiteX3063" fmla="*/ 797963 w 1010331"/>
                  <a:gd name="connsiteY3063" fmla="*/ 96695 h 303641"/>
                  <a:gd name="connsiteX3064" fmla="*/ 793445 w 1010331"/>
                  <a:gd name="connsiteY3064" fmla="*/ 101214 h 303641"/>
                  <a:gd name="connsiteX3065" fmla="*/ 788926 w 1010331"/>
                  <a:gd name="connsiteY3065" fmla="*/ 96695 h 303641"/>
                  <a:gd name="connsiteX3066" fmla="*/ 793445 w 1010331"/>
                  <a:gd name="connsiteY3066" fmla="*/ 92177 h 303641"/>
                  <a:gd name="connsiteX3067" fmla="*/ 793445 w 1010331"/>
                  <a:gd name="connsiteY3067" fmla="*/ 92177 h 303641"/>
                  <a:gd name="connsiteX3068" fmla="*/ 774467 w 1010331"/>
                  <a:gd name="connsiteY3068" fmla="*/ 92177 h 303641"/>
                  <a:gd name="connsiteX3069" fmla="*/ 778985 w 1010331"/>
                  <a:gd name="connsiteY3069" fmla="*/ 96695 h 303641"/>
                  <a:gd name="connsiteX3070" fmla="*/ 774467 w 1010331"/>
                  <a:gd name="connsiteY3070" fmla="*/ 101214 h 303641"/>
                  <a:gd name="connsiteX3071" fmla="*/ 769948 w 1010331"/>
                  <a:gd name="connsiteY3071" fmla="*/ 96695 h 303641"/>
                  <a:gd name="connsiteX3072" fmla="*/ 774467 w 1010331"/>
                  <a:gd name="connsiteY3072" fmla="*/ 92177 h 303641"/>
                  <a:gd name="connsiteX3073" fmla="*/ 774467 w 1010331"/>
                  <a:gd name="connsiteY3073" fmla="*/ 92177 h 303641"/>
                  <a:gd name="connsiteX3074" fmla="*/ 756393 w 1010331"/>
                  <a:gd name="connsiteY3074" fmla="*/ 92177 h 303641"/>
                  <a:gd name="connsiteX3075" fmla="*/ 760912 w 1010331"/>
                  <a:gd name="connsiteY3075" fmla="*/ 96695 h 303641"/>
                  <a:gd name="connsiteX3076" fmla="*/ 756393 w 1010331"/>
                  <a:gd name="connsiteY3076" fmla="*/ 101214 h 303641"/>
                  <a:gd name="connsiteX3077" fmla="*/ 751875 w 1010331"/>
                  <a:gd name="connsiteY3077" fmla="*/ 96695 h 303641"/>
                  <a:gd name="connsiteX3078" fmla="*/ 756393 w 1010331"/>
                  <a:gd name="connsiteY3078" fmla="*/ 92177 h 303641"/>
                  <a:gd name="connsiteX3079" fmla="*/ 756393 w 1010331"/>
                  <a:gd name="connsiteY3079" fmla="*/ 92177 h 303641"/>
                  <a:gd name="connsiteX3080" fmla="*/ 737415 w 1010331"/>
                  <a:gd name="connsiteY3080" fmla="*/ 92177 h 303641"/>
                  <a:gd name="connsiteX3081" fmla="*/ 741934 w 1010331"/>
                  <a:gd name="connsiteY3081" fmla="*/ 96695 h 303641"/>
                  <a:gd name="connsiteX3082" fmla="*/ 737415 w 1010331"/>
                  <a:gd name="connsiteY3082" fmla="*/ 101214 h 303641"/>
                  <a:gd name="connsiteX3083" fmla="*/ 732897 w 1010331"/>
                  <a:gd name="connsiteY3083" fmla="*/ 96695 h 303641"/>
                  <a:gd name="connsiteX3084" fmla="*/ 737415 w 1010331"/>
                  <a:gd name="connsiteY3084" fmla="*/ 92177 h 303641"/>
                  <a:gd name="connsiteX3085" fmla="*/ 737415 w 1010331"/>
                  <a:gd name="connsiteY3085" fmla="*/ 92177 h 303641"/>
                  <a:gd name="connsiteX3086" fmla="*/ 718438 w 1010331"/>
                  <a:gd name="connsiteY3086" fmla="*/ 92177 h 303641"/>
                  <a:gd name="connsiteX3087" fmla="*/ 722956 w 1010331"/>
                  <a:gd name="connsiteY3087" fmla="*/ 96695 h 303641"/>
                  <a:gd name="connsiteX3088" fmla="*/ 718438 w 1010331"/>
                  <a:gd name="connsiteY3088" fmla="*/ 101214 h 303641"/>
                  <a:gd name="connsiteX3089" fmla="*/ 713919 w 1010331"/>
                  <a:gd name="connsiteY3089" fmla="*/ 96695 h 303641"/>
                  <a:gd name="connsiteX3090" fmla="*/ 718438 w 1010331"/>
                  <a:gd name="connsiteY3090" fmla="*/ 92177 h 303641"/>
                  <a:gd name="connsiteX3091" fmla="*/ 718438 w 1010331"/>
                  <a:gd name="connsiteY3091" fmla="*/ 92177 h 303641"/>
                  <a:gd name="connsiteX3092" fmla="*/ 699460 w 1010331"/>
                  <a:gd name="connsiteY3092" fmla="*/ 92177 h 303641"/>
                  <a:gd name="connsiteX3093" fmla="*/ 703979 w 1010331"/>
                  <a:gd name="connsiteY3093" fmla="*/ 96695 h 303641"/>
                  <a:gd name="connsiteX3094" fmla="*/ 699460 w 1010331"/>
                  <a:gd name="connsiteY3094" fmla="*/ 101214 h 303641"/>
                  <a:gd name="connsiteX3095" fmla="*/ 694942 w 1010331"/>
                  <a:gd name="connsiteY3095" fmla="*/ 96695 h 303641"/>
                  <a:gd name="connsiteX3096" fmla="*/ 699460 w 1010331"/>
                  <a:gd name="connsiteY3096" fmla="*/ 92177 h 303641"/>
                  <a:gd name="connsiteX3097" fmla="*/ 699460 w 1010331"/>
                  <a:gd name="connsiteY3097" fmla="*/ 92177 h 303641"/>
                  <a:gd name="connsiteX3098" fmla="*/ 680483 w 1010331"/>
                  <a:gd name="connsiteY3098" fmla="*/ 92177 h 303641"/>
                  <a:gd name="connsiteX3099" fmla="*/ 685001 w 1010331"/>
                  <a:gd name="connsiteY3099" fmla="*/ 96695 h 303641"/>
                  <a:gd name="connsiteX3100" fmla="*/ 680483 w 1010331"/>
                  <a:gd name="connsiteY3100" fmla="*/ 101214 h 303641"/>
                  <a:gd name="connsiteX3101" fmla="*/ 675964 w 1010331"/>
                  <a:gd name="connsiteY3101" fmla="*/ 96695 h 303641"/>
                  <a:gd name="connsiteX3102" fmla="*/ 680483 w 1010331"/>
                  <a:gd name="connsiteY3102" fmla="*/ 92177 h 303641"/>
                  <a:gd name="connsiteX3103" fmla="*/ 680483 w 1010331"/>
                  <a:gd name="connsiteY3103" fmla="*/ 92177 h 303641"/>
                  <a:gd name="connsiteX3104" fmla="*/ 662409 w 1010331"/>
                  <a:gd name="connsiteY3104" fmla="*/ 92177 h 303641"/>
                  <a:gd name="connsiteX3105" fmla="*/ 666927 w 1010331"/>
                  <a:gd name="connsiteY3105" fmla="*/ 96695 h 303641"/>
                  <a:gd name="connsiteX3106" fmla="*/ 662409 w 1010331"/>
                  <a:gd name="connsiteY3106" fmla="*/ 101214 h 303641"/>
                  <a:gd name="connsiteX3107" fmla="*/ 657890 w 1010331"/>
                  <a:gd name="connsiteY3107" fmla="*/ 96695 h 303641"/>
                  <a:gd name="connsiteX3108" fmla="*/ 662409 w 1010331"/>
                  <a:gd name="connsiteY3108" fmla="*/ 92177 h 303641"/>
                  <a:gd name="connsiteX3109" fmla="*/ 662409 w 1010331"/>
                  <a:gd name="connsiteY3109" fmla="*/ 92177 h 303641"/>
                  <a:gd name="connsiteX3110" fmla="*/ 643431 w 1010331"/>
                  <a:gd name="connsiteY3110" fmla="*/ 92177 h 303641"/>
                  <a:gd name="connsiteX3111" fmla="*/ 647950 w 1010331"/>
                  <a:gd name="connsiteY3111" fmla="*/ 96695 h 303641"/>
                  <a:gd name="connsiteX3112" fmla="*/ 643431 w 1010331"/>
                  <a:gd name="connsiteY3112" fmla="*/ 101214 h 303641"/>
                  <a:gd name="connsiteX3113" fmla="*/ 638913 w 1010331"/>
                  <a:gd name="connsiteY3113" fmla="*/ 96695 h 303641"/>
                  <a:gd name="connsiteX3114" fmla="*/ 643431 w 1010331"/>
                  <a:gd name="connsiteY3114" fmla="*/ 92177 h 303641"/>
                  <a:gd name="connsiteX3115" fmla="*/ 643431 w 1010331"/>
                  <a:gd name="connsiteY3115" fmla="*/ 92177 h 303641"/>
                  <a:gd name="connsiteX3116" fmla="*/ 624453 w 1010331"/>
                  <a:gd name="connsiteY3116" fmla="*/ 92177 h 303641"/>
                  <a:gd name="connsiteX3117" fmla="*/ 628972 w 1010331"/>
                  <a:gd name="connsiteY3117" fmla="*/ 96695 h 303641"/>
                  <a:gd name="connsiteX3118" fmla="*/ 624453 w 1010331"/>
                  <a:gd name="connsiteY3118" fmla="*/ 101214 h 303641"/>
                  <a:gd name="connsiteX3119" fmla="*/ 619935 w 1010331"/>
                  <a:gd name="connsiteY3119" fmla="*/ 96695 h 303641"/>
                  <a:gd name="connsiteX3120" fmla="*/ 624453 w 1010331"/>
                  <a:gd name="connsiteY3120" fmla="*/ 92177 h 303641"/>
                  <a:gd name="connsiteX3121" fmla="*/ 624453 w 1010331"/>
                  <a:gd name="connsiteY3121" fmla="*/ 92177 h 303641"/>
                  <a:gd name="connsiteX3122" fmla="*/ 605476 w 1010331"/>
                  <a:gd name="connsiteY3122" fmla="*/ 92177 h 303641"/>
                  <a:gd name="connsiteX3123" fmla="*/ 609994 w 1010331"/>
                  <a:gd name="connsiteY3123" fmla="*/ 96695 h 303641"/>
                  <a:gd name="connsiteX3124" fmla="*/ 605476 w 1010331"/>
                  <a:gd name="connsiteY3124" fmla="*/ 101214 h 303641"/>
                  <a:gd name="connsiteX3125" fmla="*/ 600957 w 1010331"/>
                  <a:gd name="connsiteY3125" fmla="*/ 96695 h 303641"/>
                  <a:gd name="connsiteX3126" fmla="*/ 605476 w 1010331"/>
                  <a:gd name="connsiteY3126" fmla="*/ 92177 h 303641"/>
                  <a:gd name="connsiteX3127" fmla="*/ 605476 w 1010331"/>
                  <a:gd name="connsiteY3127" fmla="*/ 92177 h 303641"/>
                  <a:gd name="connsiteX3128" fmla="*/ 586498 w 1010331"/>
                  <a:gd name="connsiteY3128" fmla="*/ 92177 h 303641"/>
                  <a:gd name="connsiteX3129" fmla="*/ 591017 w 1010331"/>
                  <a:gd name="connsiteY3129" fmla="*/ 96695 h 303641"/>
                  <a:gd name="connsiteX3130" fmla="*/ 586498 w 1010331"/>
                  <a:gd name="connsiteY3130" fmla="*/ 101214 h 303641"/>
                  <a:gd name="connsiteX3131" fmla="*/ 581980 w 1010331"/>
                  <a:gd name="connsiteY3131" fmla="*/ 96695 h 303641"/>
                  <a:gd name="connsiteX3132" fmla="*/ 586498 w 1010331"/>
                  <a:gd name="connsiteY3132" fmla="*/ 92177 h 303641"/>
                  <a:gd name="connsiteX3133" fmla="*/ 586498 w 1010331"/>
                  <a:gd name="connsiteY3133" fmla="*/ 92177 h 303641"/>
                  <a:gd name="connsiteX3134" fmla="*/ 568424 w 1010331"/>
                  <a:gd name="connsiteY3134" fmla="*/ 92177 h 303641"/>
                  <a:gd name="connsiteX3135" fmla="*/ 572943 w 1010331"/>
                  <a:gd name="connsiteY3135" fmla="*/ 96695 h 303641"/>
                  <a:gd name="connsiteX3136" fmla="*/ 568424 w 1010331"/>
                  <a:gd name="connsiteY3136" fmla="*/ 101214 h 303641"/>
                  <a:gd name="connsiteX3137" fmla="*/ 563906 w 1010331"/>
                  <a:gd name="connsiteY3137" fmla="*/ 96695 h 303641"/>
                  <a:gd name="connsiteX3138" fmla="*/ 568424 w 1010331"/>
                  <a:gd name="connsiteY3138" fmla="*/ 92177 h 303641"/>
                  <a:gd name="connsiteX3139" fmla="*/ 568424 w 1010331"/>
                  <a:gd name="connsiteY3139" fmla="*/ 92177 h 303641"/>
                  <a:gd name="connsiteX3140" fmla="*/ 549447 w 1010331"/>
                  <a:gd name="connsiteY3140" fmla="*/ 92177 h 303641"/>
                  <a:gd name="connsiteX3141" fmla="*/ 553965 w 1010331"/>
                  <a:gd name="connsiteY3141" fmla="*/ 96695 h 303641"/>
                  <a:gd name="connsiteX3142" fmla="*/ 549447 w 1010331"/>
                  <a:gd name="connsiteY3142" fmla="*/ 101214 h 303641"/>
                  <a:gd name="connsiteX3143" fmla="*/ 544928 w 1010331"/>
                  <a:gd name="connsiteY3143" fmla="*/ 96695 h 303641"/>
                  <a:gd name="connsiteX3144" fmla="*/ 549447 w 1010331"/>
                  <a:gd name="connsiteY3144" fmla="*/ 92177 h 303641"/>
                  <a:gd name="connsiteX3145" fmla="*/ 549447 w 1010331"/>
                  <a:gd name="connsiteY3145" fmla="*/ 92177 h 303641"/>
                  <a:gd name="connsiteX3146" fmla="*/ 530469 w 1010331"/>
                  <a:gd name="connsiteY3146" fmla="*/ 92177 h 303641"/>
                  <a:gd name="connsiteX3147" fmla="*/ 534988 w 1010331"/>
                  <a:gd name="connsiteY3147" fmla="*/ 96695 h 303641"/>
                  <a:gd name="connsiteX3148" fmla="*/ 530469 w 1010331"/>
                  <a:gd name="connsiteY3148" fmla="*/ 101214 h 303641"/>
                  <a:gd name="connsiteX3149" fmla="*/ 525951 w 1010331"/>
                  <a:gd name="connsiteY3149" fmla="*/ 96695 h 303641"/>
                  <a:gd name="connsiteX3150" fmla="*/ 530469 w 1010331"/>
                  <a:gd name="connsiteY3150" fmla="*/ 92177 h 303641"/>
                  <a:gd name="connsiteX3151" fmla="*/ 530469 w 1010331"/>
                  <a:gd name="connsiteY3151" fmla="*/ 92177 h 303641"/>
                  <a:gd name="connsiteX3152" fmla="*/ 511492 w 1010331"/>
                  <a:gd name="connsiteY3152" fmla="*/ 92177 h 303641"/>
                  <a:gd name="connsiteX3153" fmla="*/ 516010 w 1010331"/>
                  <a:gd name="connsiteY3153" fmla="*/ 96695 h 303641"/>
                  <a:gd name="connsiteX3154" fmla="*/ 511492 w 1010331"/>
                  <a:gd name="connsiteY3154" fmla="*/ 101214 h 303641"/>
                  <a:gd name="connsiteX3155" fmla="*/ 506973 w 1010331"/>
                  <a:gd name="connsiteY3155" fmla="*/ 96695 h 303641"/>
                  <a:gd name="connsiteX3156" fmla="*/ 511492 w 1010331"/>
                  <a:gd name="connsiteY3156" fmla="*/ 92177 h 303641"/>
                  <a:gd name="connsiteX3157" fmla="*/ 511492 w 1010331"/>
                  <a:gd name="connsiteY3157" fmla="*/ 92177 h 303641"/>
                  <a:gd name="connsiteX3158" fmla="*/ 493418 w 1010331"/>
                  <a:gd name="connsiteY3158" fmla="*/ 92177 h 303641"/>
                  <a:gd name="connsiteX3159" fmla="*/ 497936 w 1010331"/>
                  <a:gd name="connsiteY3159" fmla="*/ 96695 h 303641"/>
                  <a:gd name="connsiteX3160" fmla="*/ 493418 w 1010331"/>
                  <a:gd name="connsiteY3160" fmla="*/ 101214 h 303641"/>
                  <a:gd name="connsiteX3161" fmla="*/ 488899 w 1010331"/>
                  <a:gd name="connsiteY3161" fmla="*/ 96695 h 303641"/>
                  <a:gd name="connsiteX3162" fmla="*/ 493418 w 1010331"/>
                  <a:gd name="connsiteY3162" fmla="*/ 92177 h 303641"/>
                  <a:gd name="connsiteX3163" fmla="*/ 493418 w 1010331"/>
                  <a:gd name="connsiteY3163" fmla="*/ 92177 h 303641"/>
                  <a:gd name="connsiteX3164" fmla="*/ 474440 w 1010331"/>
                  <a:gd name="connsiteY3164" fmla="*/ 92177 h 303641"/>
                  <a:gd name="connsiteX3165" fmla="*/ 478959 w 1010331"/>
                  <a:gd name="connsiteY3165" fmla="*/ 96695 h 303641"/>
                  <a:gd name="connsiteX3166" fmla="*/ 474440 w 1010331"/>
                  <a:gd name="connsiteY3166" fmla="*/ 101214 h 303641"/>
                  <a:gd name="connsiteX3167" fmla="*/ 469922 w 1010331"/>
                  <a:gd name="connsiteY3167" fmla="*/ 96695 h 303641"/>
                  <a:gd name="connsiteX3168" fmla="*/ 474440 w 1010331"/>
                  <a:gd name="connsiteY3168" fmla="*/ 92177 h 303641"/>
                  <a:gd name="connsiteX3169" fmla="*/ 474440 w 1010331"/>
                  <a:gd name="connsiteY3169" fmla="*/ 92177 h 303641"/>
                  <a:gd name="connsiteX3170" fmla="*/ 455462 w 1010331"/>
                  <a:gd name="connsiteY3170" fmla="*/ 92177 h 303641"/>
                  <a:gd name="connsiteX3171" fmla="*/ 459981 w 1010331"/>
                  <a:gd name="connsiteY3171" fmla="*/ 96695 h 303641"/>
                  <a:gd name="connsiteX3172" fmla="*/ 455462 w 1010331"/>
                  <a:gd name="connsiteY3172" fmla="*/ 101214 h 303641"/>
                  <a:gd name="connsiteX3173" fmla="*/ 450944 w 1010331"/>
                  <a:gd name="connsiteY3173" fmla="*/ 96695 h 303641"/>
                  <a:gd name="connsiteX3174" fmla="*/ 455462 w 1010331"/>
                  <a:gd name="connsiteY3174" fmla="*/ 92177 h 303641"/>
                  <a:gd name="connsiteX3175" fmla="*/ 455462 w 1010331"/>
                  <a:gd name="connsiteY3175" fmla="*/ 92177 h 303641"/>
                  <a:gd name="connsiteX3176" fmla="*/ 436485 w 1010331"/>
                  <a:gd name="connsiteY3176" fmla="*/ 92177 h 303641"/>
                  <a:gd name="connsiteX3177" fmla="*/ 441003 w 1010331"/>
                  <a:gd name="connsiteY3177" fmla="*/ 96695 h 303641"/>
                  <a:gd name="connsiteX3178" fmla="*/ 436485 w 1010331"/>
                  <a:gd name="connsiteY3178" fmla="*/ 101214 h 303641"/>
                  <a:gd name="connsiteX3179" fmla="*/ 431966 w 1010331"/>
                  <a:gd name="connsiteY3179" fmla="*/ 96695 h 303641"/>
                  <a:gd name="connsiteX3180" fmla="*/ 436485 w 1010331"/>
                  <a:gd name="connsiteY3180" fmla="*/ 92177 h 303641"/>
                  <a:gd name="connsiteX3181" fmla="*/ 436485 w 1010331"/>
                  <a:gd name="connsiteY3181" fmla="*/ 92177 h 303641"/>
                  <a:gd name="connsiteX3182" fmla="*/ 417507 w 1010331"/>
                  <a:gd name="connsiteY3182" fmla="*/ 92177 h 303641"/>
                  <a:gd name="connsiteX3183" fmla="*/ 422026 w 1010331"/>
                  <a:gd name="connsiteY3183" fmla="*/ 96695 h 303641"/>
                  <a:gd name="connsiteX3184" fmla="*/ 417507 w 1010331"/>
                  <a:gd name="connsiteY3184" fmla="*/ 101214 h 303641"/>
                  <a:gd name="connsiteX3185" fmla="*/ 412989 w 1010331"/>
                  <a:gd name="connsiteY3185" fmla="*/ 96695 h 303641"/>
                  <a:gd name="connsiteX3186" fmla="*/ 417507 w 1010331"/>
                  <a:gd name="connsiteY3186" fmla="*/ 92177 h 303641"/>
                  <a:gd name="connsiteX3187" fmla="*/ 417507 w 1010331"/>
                  <a:gd name="connsiteY3187" fmla="*/ 92177 h 303641"/>
                  <a:gd name="connsiteX3188" fmla="*/ 399433 w 1010331"/>
                  <a:gd name="connsiteY3188" fmla="*/ 92177 h 303641"/>
                  <a:gd name="connsiteX3189" fmla="*/ 403952 w 1010331"/>
                  <a:gd name="connsiteY3189" fmla="*/ 96695 h 303641"/>
                  <a:gd name="connsiteX3190" fmla="*/ 399433 w 1010331"/>
                  <a:gd name="connsiteY3190" fmla="*/ 101214 h 303641"/>
                  <a:gd name="connsiteX3191" fmla="*/ 394915 w 1010331"/>
                  <a:gd name="connsiteY3191" fmla="*/ 96695 h 303641"/>
                  <a:gd name="connsiteX3192" fmla="*/ 399433 w 1010331"/>
                  <a:gd name="connsiteY3192" fmla="*/ 92177 h 303641"/>
                  <a:gd name="connsiteX3193" fmla="*/ 399433 w 1010331"/>
                  <a:gd name="connsiteY3193" fmla="*/ 92177 h 303641"/>
                  <a:gd name="connsiteX3194" fmla="*/ 380456 w 1010331"/>
                  <a:gd name="connsiteY3194" fmla="*/ 92177 h 303641"/>
                  <a:gd name="connsiteX3195" fmla="*/ 384974 w 1010331"/>
                  <a:gd name="connsiteY3195" fmla="*/ 96695 h 303641"/>
                  <a:gd name="connsiteX3196" fmla="*/ 380456 w 1010331"/>
                  <a:gd name="connsiteY3196" fmla="*/ 101214 h 303641"/>
                  <a:gd name="connsiteX3197" fmla="*/ 375937 w 1010331"/>
                  <a:gd name="connsiteY3197" fmla="*/ 96695 h 303641"/>
                  <a:gd name="connsiteX3198" fmla="*/ 380456 w 1010331"/>
                  <a:gd name="connsiteY3198" fmla="*/ 92177 h 303641"/>
                  <a:gd name="connsiteX3199" fmla="*/ 380456 w 1010331"/>
                  <a:gd name="connsiteY3199" fmla="*/ 92177 h 303641"/>
                  <a:gd name="connsiteX3200" fmla="*/ 361478 w 1010331"/>
                  <a:gd name="connsiteY3200" fmla="*/ 92177 h 303641"/>
                  <a:gd name="connsiteX3201" fmla="*/ 365997 w 1010331"/>
                  <a:gd name="connsiteY3201" fmla="*/ 96695 h 303641"/>
                  <a:gd name="connsiteX3202" fmla="*/ 361478 w 1010331"/>
                  <a:gd name="connsiteY3202" fmla="*/ 101214 h 303641"/>
                  <a:gd name="connsiteX3203" fmla="*/ 356960 w 1010331"/>
                  <a:gd name="connsiteY3203" fmla="*/ 96695 h 303641"/>
                  <a:gd name="connsiteX3204" fmla="*/ 361478 w 1010331"/>
                  <a:gd name="connsiteY3204" fmla="*/ 92177 h 303641"/>
                  <a:gd name="connsiteX3205" fmla="*/ 361478 w 1010331"/>
                  <a:gd name="connsiteY3205" fmla="*/ 92177 h 303641"/>
                  <a:gd name="connsiteX3206" fmla="*/ 342501 w 1010331"/>
                  <a:gd name="connsiteY3206" fmla="*/ 92177 h 303641"/>
                  <a:gd name="connsiteX3207" fmla="*/ 347019 w 1010331"/>
                  <a:gd name="connsiteY3207" fmla="*/ 96695 h 303641"/>
                  <a:gd name="connsiteX3208" fmla="*/ 342501 w 1010331"/>
                  <a:gd name="connsiteY3208" fmla="*/ 101214 h 303641"/>
                  <a:gd name="connsiteX3209" fmla="*/ 337982 w 1010331"/>
                  <a:gd name="connsiteY3209" fmla="*/ 96695 h 303641"/>
                  <a:gd name="connsiteX3210" fmla="*/ 342501 w 1010331"/>
                  <a:gd name="connsiteY3210" fmla="*/ 92177 h 303641"/>
                  <a:gd name="connsiteX3211" fmla="*/ 342501 w 1010331"/>
                  <a:gd name="connsiteY3211" fmla="*/ 92177 h 303641"/>
                  <a:gd name="connsiteX3212" fmla="*/ 323523 w 1010331"/>
                  <a:gd name="connsiteY3212" fmla="*/ 92177 h 303641"/>
                  <a:gd name="connsiteX3213" fmla="*/ 328041 w 1010331"/>
                  <a:gd name="connsiteY3213" fmla="*/ 96695 h 303641"/>
                  <a:gd name="connsiteX3214" fmla="*/ 323523 w 1010331"/>
                  <a:gd name="connsiteY3214" fmla="*/ 101214 h 303641"/>
                  <a:gd name="connsiteX3215" fmla="*/ 319004 w 1010331"/>
                  <a:gd name="connsiteY3215" fmla="*/ 96695 h 303641"/>
                  <a:gd name="connsiteX3216" fmla="*/ 323523 w 1010331"/>
                  <a:gd name="connsiteY3216" fmla="*/ 92177 h 303641"/>
                  <a:gd name="connsiteX3217" fmla="*/ 323523 w 1010331"/>
                  <a:gd name="connsiteY3217" fmla="*/ 92177 h 303641"/>
                  <a:gd name="connsiteX3218" fmla="*/ 840437 w 1010331"/>
                  <a:gd name="connsiteY3218" fmla="*/ 82236 h 303641"/>
                  <a:gd name="connsiteX3219" fmla="*/ 844955 w 1010331"/>
                  <a:gd name="connsiteY3219" fmla="*/ 86755 h 303641"/>
                  <a:gd name="connsiteX3220" fmla="*/ 840437 w 1010331"/>
                  <a:gd name="connsiteY3220" fmla="*/ 91273 h 303641"/>
                  <a:gd name="connsiteX3221" fmla="*/ 835918 w 1010331"/>
                  <a:gd name="connsiteY3221" fmla="*/ 86755 h 303641"/>
                  <a:gd name="connsiteX3222" fmla="*/ 840437 w 1010331"/>
                  <a:gd name="connsiteY3222" fmla="*/ 82236 h 303641"/>
                  <a:gd name="connsiteX3223" fmla="*/ 840437 w 1010331"/>
                  <a:gd name="connsiteY3223" fmla="*/ 82236 h 303641"/>
                  <a:gd name="connsiteX3224" fmla="*/ 821459 w 1010331"/>
                  <a:gd name="connsiteY3224" fmla="*/ 82236 h 303641"/>
                  <a:gd name="connsiteX3225" fmla="*/ 825978 w 1010331"/>
                  <a:gd name="connsiteY3225" fmla="*/ 86755 h 303641"/>
                  <a:gd name="connsiteX3226" fmla="*/ 821459 w 1010331"/>
                  <a:gd name="connsiteY3226" fmla="*/ 91273 h 303641"/>
                  <a:gd name="connsiteX3227" fmla="*/ 816941 w 1010331"/>
                  <a:gd name="connsiteY3227" fmla="*/ 86755 h 303641"/>
                  <a:gd name="connsiteX3228" fmla="*/ 821459 w 1010331"/>
                  <a:gd name="connsiteY3228" fmla="*/ 82236 h 303641"/>
                  <a:gd name="connsiteX3229" fmla="*/ 821459 w 1010331"/>
                  <a:gd name="connsiteY3229" fmla="*/ 82236 h 303641"/>
                  <a:gd name="connsiteX3230" fmla="*/ 803385 w 1010331"/>
                  <a:gd name="connsiteY3230" fmla="*/ 82236 h 303641"/>
                  <a:gd name="connsiteX3231" fmla="*/ 807904 w 1010331"/>
                  <a:gd name="connsiteY3231" fmla="*/ 86755 h 303641"/>
                  <a:gd name="connsiteX3232" fmla="*/ 803385 w 1010331"/>
                  <a:gd name="connsiteY3232" fmla="*/ 91273 h 303641"/>
                  <a:gd name="connsiteX3233" fmla="*/ 798867 w 1010331"/>
                  <a:gd name="connsiteY3233" fmla="*/ 86755 h 303641"/>
                  <a:gd name="connsiteX3234" fmla="*/ 803385 w 1010331"/>
                  <a:gd name="connsiteY3234" fmla="*/ 82236 h 303641"/>
                  <a:gd name="connsiteX3235" fmla="*/ 803385 w 1010331"/>
                  <a:gd name="connsiteY3235" fmla="*/ 82236 h 303641"/>
                  <a:gd name="connsiteX3236" fmla="*/ 784408 w 1010331"/>
                  <a:gd name="connsiteY3236" fmla="*/ 82236 h 303641"/>
                  <a:gd name="connsiteX3237" fmla="*/ 788926 w 1010331"/>
                  <a:gd name="connsiteY3237" fmla="*/ 86755 h 303641"/>
                  <a:gd name="connsiteX3238" fmla="*/ 784408 w 1010331"/>
                  <a:gd name="connsiteY3238" fmla="*/ 91273 h 303641"/>
                  <a:gd name="connsiteX3239" fmla="*/ 779889 w 1010331"/>
                  <a:gd name="connsiteY3239" fmla="*/ 86755 h 303641"/>
                  <a:gd name="connsiteX3240" fmla="*/ 784408 w 1010331"/>
                  <a:gd name="connsiteY3240" fmla="*/ 82236 h 303641"/>
                  <a:gd name="connsiteX3241" fmla="*/ 784408 w 1010331"/>
                  <a:gd name="connsiteY3241" fmla="*/ 82236 h 303641"/>
                  <a:gd name="connsiteX3242" fmla="*/ 765430 w 1010331"/>
                  <a:gd name="connsiteY3242" fmla="*/ 82236 h 303641"/>
                  <a:gd name="connsiteX3243" fmla="*/ 769948 w 1010331"/>
                  <a:gd name="connsiteY3243" fmla="*/ 86755 h 303641"/>
                  <a:gd name="connsiteX3244" fmla="*/ 765430 w 1010331"/>
                  <a:gd name="connsiteY3244" fmla="*/ 91273 h 303641"/>
                  <a:gd name="connsiteX3245" fmla="*/ 760912 w 1010331"/>
                  <a:gd name="connsiteY3245" fmla="*/ 86755 h 303641"/>
                  <a:gd name="connsiteX3246" fmla="*/ 765430 w 1010331"/>
                  <a:gd name="connsiteY3246" fmla="*/ 82236 h 303641"/>
                  <a:gd name="connsiteX3247" fmla="*/ 765430 w 1010331"/>
                  <a:gd name="connsiteY3247" fmla="*/ 82236 h 303641"/>
                  <a:gd name="connsiteX3248" fmla="*/ 746452 w 1010331"/>
                  <a:gd name="connsiteY3248" fmla="*/ 82236 h 303641"/>
                  <a:gd name="connsiteX3249" fmla="*/ 750971 w 1010331"/>
                  <a:gd name="connsiteY3249" fmla="*/ 86755 h 303641"/>
                  <a:gd name="connsiteX3250" fmla="*/ 746452 w 1010331"/>
                  <a:gd name="connsiteY3250" fmla="*/ 91273 h 303641"/>
                  <a:gd name="connsiteX3251" fmla="*/ 741934 w 1010331"/>
                  <a:gd name="connsiteY3251" fmla="*/ 86755 h 303641"/>
                  <a:gd name="connsiteX3252" fmla="*/ 746452 w 1010331"/>
                  <a:gd name="connsiteY3252" fmla="*/ 82236 h 303641"/>
                  <a:gd name="connsiteX3253" fmla="*/ 746452 w 1010331"/>
                  <a:gd name="connsiteY3253" fmla="*/ 82236 h 303641"/>
                  <a:gd name="connsiteX3254" fmla="*/ 727475 w 1010331"/>
                  <a:gd name="connsiteY3254" fmla="*/ 82236 h 303641"/>
                  <a:gd name="connsiteX3255" fmla="*/ 731993 w 1010331"/>
                  <a:gd name="connsiteY3255" fmla="*/ 86755 h 303641"/>
                  <a:gd name="connsiteX3256" fmla="*/ 727475 w 1010331"/>
                  <a:gd name="connsiteY3256" fmla="*/ 91273 h 303641"/>
                  <a:gd name="connsiteX3257" fmla="*/ 722956 w 1010331"/>
                  <a:gd name="connsiteY3257" fmla="*/ 86755 h 303641"/>
                  <a:gd name="connsiteX3258" fmla="*/ 727475 w 1010331"/>
                  <a:gd name="connsiteY3258" fmla="*/ 82236 h 303641"/>
                  <a:gd name="connsiteX3259" fmla="*/ 727475 w 1010331"/>
                  <a:gd name="connsiteY3259" fmla="*/ 82236 h 303641"/>
                  <a:gd name="connsiteX3260" fmla="*/ 709401 w 1010331"/>
                  <a:gd name="connsiteY3260" fmla="*/ 82236 h 303641"/>
                  <a:gd name="connsiteX3261" fmla="*/ 713919 w 1010331"/>
                  <a:gd name="connsiteY3261" fmla="*/ 86755 h 303641"/>
                  <a:gd name="connsiteX3262" fmla="*/ 709401 w 1010331"/>
                  <a:gd name="connsiteY3262" fmla="*/ 91273 h 303641"/>
                  <a:gd name="connsiteX3263" fmla="*/ 704882 w 1010331"/>
                  <a:gd name="connsiteY3263" fmla="*/ 86755 h 303641"/>
                  <a:gd name="connsiteX3264" fmla="*/ 709401 w 1010331"/>
                  <a:gd name="connsiteY3264" fmla="*/ 82236 h 303641"/>
                  <a:gd name="connsiteX3265" fmla="*/ 709401 w 1010331"/>
                  <a:gd name="connsiteY3265" fmla="*/ 82236 h 303641"/>
                  <a:gd name="connsiteX3266" fmla="*/ 690423 w 1010331"/>
                  <a:gd name="connsiteY3266" fmla="*/ 82236 h 303641"/>
                  <a:gd name="connsiteX3267" fmla="*/ 694942 w 1010331"/>
                  <a:gd name="connsiteY3267" fmla="*/ 86755 h 303641"/>
                  <a:gd name="connsiteX3268" fmla="*/ 690423 w 1010331"/>
                  <a:gd name="connsiteY3268" fmla="*/ 91273 h 303641"/>
                  <a:gd name="connsiteX3269" fmla="*/ 685905 w 1010331"/>
                  <a:gd name="connsiteY3269" fmla="*/ 86755 h 303641"/>
                  <a:gd name="connsiteX3270" fmla="*/ 690423 w 1010331"/>
                  <a:gd name="connsiteY3270" fmla="*/ 82236 h 303641"/>
                  <a:gd name="connsiteX3271" fmla="*/ 690423 w 1010331"/>
                  <a:gd name="connsiteY3271" fmla="*/ 82236 h 303641"/>
                  <a:gd name="connsiteX3272" fmla="*/ 671446 w 1010331"/>
                  <a:gd name="connsiteY3272" fmla="*/ 82236 h 303641"/>
                  <a:gd name="connsiteX3273" fmla="*/ 675964 w 1010331"/>
                  <a:gd name="connsiteY3273" fmla="*/ 86755 h 303641"/>
                  <a:gd name="connsiteX3274" fmla="*/ 671446 w 1010331"/>
                  <a:gd name="connsiteY3274" fmla="*/ 91273 h 303641"/>
                  <a:gd name="connsiteX3275" fmla="*/ 666927 w 1010331"/>
                  <a:gd name="connsiteY3275" fmla="*/ 86755 h 303641"/>
                  <a:gd name="connsiteX3276" fmla="*/ 671446 w 1010331"/>
                  <a:gd name="connsiteY3276" fmla="*/ 82236 h 303641"/>
                  <a:gd name="connsiteX3277" fmla="*/ 671446 w 1010331"/>
                  <a:gd name="connsiteY3277" fmla="*/ 82236 h 303641"/>
                  <a:gd name="connsiteX3278" fmla="*/ 652468 w 1010331"/>
                  <a:gd name="connsiteY3278" fmla="*/ 82236 h 303641"/>
                  <a:gd name="connsiteX3279" fmla="*/ 656987 w 1010331"/>
                  <a:gd name="connsiteY3279" fmla="*/ 86755 h 303641"/>
                  <a:gd name="connsiteX3280" fmla="*/ 652468 w 1010331"/>
                  <a:gd name="connsiteY3280" fmla="*/ 91273 h 303641"/>
                  <a:gd name="connsiteX3281" fmla="*/ 647950 w 1010331"/>
                  <a:gd name="connsiteY3281" fmla="*/ 86755 h 303641"/>
                  <a:gd name="connsiteX3282" fmla="*/ 652468 w 1010331"/>
                  <a:gd name="connsiteY3282" fmla="*/ 82236 h 303641"/>
                  <a:gd name="connsiteX3283" fmla="*/ 652468 w 1010331"/>
                  <a:gd name="connsiteY3283" fmla="*/ 82236 h 303641"/>
                  <a:gd name="connsiteX3284" fmla="*/ 633490 w 1010331"/>
                  <a:gd name="connsiteY3284" fmla="*/ 82236 h 303641"/>
                  <a:gd name="connsiteX3285" fmla="*/ 638009 w 1010331"/>
                  <a:gd name="connsiteY3285" fmla="*/ 86755 h 303641"/>
                  <a:gd name="connsiteX3286" fmla="*/ 633490 w 1010331"/>
                  <a:gd name="connsiteY3286" fmla="*/ 91273 h 303641"/>
                  <a:gd name="connsiteX3287" fmla="*/ 628972 w 1010331"/>
                  <a:gd name="connsiteY3287" fmla="*/ 86755 h 303641"/>
                  <a:gd name="connsiteX3288" fmla="*/ 633490 w 1010331"/>
                  <a:gd name="connsiteY3288" fmla="*/ 82236 h 303641"/>
                  <a:gd name="connsiteX3289" fmla="*/ 633490 w 1010331"/>
                  <a:gd name="connsiteY3289" fmla="*/ 82236 h 303641"/>
                  <a:gd name="connsiteX3290" fmla="*/ 615417 w 1010331"/>
                  <a:gd name="connsiteY3290" fmla="*/ 82236 h 303641"/>
                  <a:gd name="connsiteX3291" fmla="*/ 619935 w 1010331"/>
                  <a:gd name="connsiteY3291" fmla="*/ 86755 h 303641"/>
                  <a:gd name="connsiteX3292" fmla="*/ 615417 w 1010331"/>
                  <a:gd name="connsiteY3292" fmla="*/ 91273 h 303641"/>
                  <a:gd name="connsiteX3293" fmla="*/ 610898 w 1010331"/>
                  <a:gd name="connsiteY3293" fmla="*/ 86755 h 303641"/>
                  <a:gd name="connsiteX3294" fmla="*/ 615417 w 1010331"/>
                  <a:gd name="connsiteY3294" fmla="*/ 82236 h 303641"/>
                  <a:gd name="connsiteX3295" fmla="*/ 615417 w 1010331"/>
                  <a:gd name="connsiteY3295" fmla="*/ 82236 h 303641"/>
                  <a:gd name="connsiteX3296" fmla="*/ 596439 w 1010331"/>
                  <a:gd name="connsiteY3296" fmla="*/ 82236 h 303641"/>
                  <a:gd name="connsiteX3297" fmla="*/ 600957 w 1010331"/>
                  <a:gd name="connsiteY3297" fmla="*/ 86755 h 303641"/>
                  <a:gd name="connsiteX3298" fmla="*/ 596439 w 1010331"/>
                  <a:gd name="connsiteY3298" fmla="*/ 91273 h 303641"/>
                  <a:gd name="connsiteX3299" fmla="*/ 591920 w 1010331"/>
                  <a:gd name="connsiteY3299" fmla="*/ 86755 h 303641"/>
                  <a:gd name="connsiteX3300" fmla="*/ 596439 w 1010331"/>
                  <a:gd name="connsiteY3300" fmla="*/ 82236 h 303641"/>
                  <a:gd name="connsiteX3301" fmla="*/ 596439 w 1010331"/>
                  <a:gd name="connsiteY3301" fmla="*/ 82236 h 303641"/>
                  <a:gd name="connsiteX3302" fmla="*/ 577461 w 1010331"/>
                  <a:gd name="connsiteY3302" fmla="*/ 82236 h 303641"/>
                  <a:gd name="connsiteX3303" fmla="*/ 581980 w 1010331"/>
                  <a:gd name="connsiteY3303" fmla="*/ 86755 h 303641"/>
                  <a:gd name="connsiteX3304" fmla="*/ 577461 w 1010331"/>
                  <a:gd name="connsiteY3304" fmla="*/ 91273 h 303641"/>
                  <a:gd name="connsiteX3305" fmla="*/ 572943 w 1010331"/>
                  <a:gd name="connsiteY3305" fmla="*/ 86755 h 303641"/>
                  <a:gd name="connsiteX3306" fmla="*/ 577461 w 1010331"/>
                  <a:gd name="connsiteY3306" fmla="*/ 82236 h 303641"/>
                  <a:gd name="connsiteX3307" fmla="*/ 577461 w 1010331"/>
                  <a:gd name="connsiteY3307" fmla="*/ 82236 h 303641"/>
                  <a:gd name="connsiteX3308" fmla="*/ 558484 w 1010331"/>
                  <a:gd name="connsiteY3308" fmla="*/ 82236 h 303641"/>
                  <a:gd name="connsiteX3309" fmla="*/ 563002 w 1010331"/>
                  <a:gd name="connsiteY3309" fmla="*/ 86755 h 303641"/>
                  <a:gd name="connsiteX3310" fmla="*/ 558484 w 1010331"/>
                  <a:gd name="connsiteY3310" fmla="*/ 91273 h 303641"/>
                  <a:gd name="connsiteX3311" fmla="*/ 553965 w 1010331"/>
                  <a:gd name="connsiteY3311" fmla="*/ 86755 h 303641"/>
                  <a:gd name="connsiteX3312" fmla="*/ 558484 w 1010331"/>
                  <a:gd name="connsiteY3312" fmla="*/ 82236 h 303641"/>
                  <a:gd name="connsiteX3313" fmla="*/ 558484 w 1010331"/>
                  <a:gd name="connsiteY3313" fmla="*/ 82236 h 303641"/>
                  <a:gd name="connsiteX3314" fmla="*/ 539506 w 1010331"/>
                  <a:gd name="connsiteY3314" fmla="*/ 82236 h 303641"/>
                  <a:gd name="connsiteX3315" fmla="*/ 544025 w 1010331"/>
                  <a:gd name="connsiteY3315" fmla="*/ 86755 h 303641"/>
                  <a:gd name="connsiteX3316" fmla="*/ 539506 w 1010331"/>
                  <a:gd name="connsiteY3316" fmla="*/ 91273 h 303641"/>
                  <a:gd name="connsiteX3317" fmla="*/ 534988 w 1010331"/>
                  <a:gd name="connsiteY3317" fmla="*/ 86755 h 303641"/>
                  <a:gd name="connsiteX3318" fmla="*/ 539506 w 1010331"/>
                  <a:gd name="connsiteY3318" fmla="*/ 82236 h 303641"/>
                  <a:gd name="connsiteX3319" fmla="*/ 539506 w 1010331"/>
                  <a:gd name="connsiteY3319" fmla="*/ 82236 h 303641"/>
                  <a:gd name="connsiteX3320" fmla="*/ 521432 w 1010331"/>
                  <a:gd name="connsiteY3320" fmla="*/ 82236 h 303641"/>
                  <a:gd name="connsiteX3321" fmla="*/ 525951 w 1010331"/>
                  <a:gd name="connsiteY3321" fmla="*/ 86755 h 303641"/>
                  <a:gd name="connsiteX3322" fmla="*/ 521432 w 1010331"/>
                  <a:gd name="connsiteY3322" fmla="*/ 91273 h 303641"/>
                  <a:gd name="connsiteX3323" fmla="*/ 516914 w 1010331"/>
                  <a:gd name="connsiteY3323" fmla="*/ 86755 h 303641"/>
                  <a:gd name="connsiteX3324" fmla="*/ 521432 w 1010331"/>
                  <a:gd name="connsiteY3324" fmla="*/ 82236 h 303641"/>
                  <a:gd name="connsiteX3325" fmla="*/ 521432 w 1010331"/>
                  <a:gd name="connsiteY3325" fmla="*/ 82236 h 303641"/>
                  <a:gd name="connsiteX3326" fmla="*/ 502455 w 1010331"/>
                  <a:gd name="connsiteY3326" fmla="*/ 82236 h 303641"/>
                  <a:gd name="connsiteX3327" fmla="*/ 506973 w 1010331"/>
                  <a:gd name="connsiteY3327" fmla="*/ 86755 h 303641"/>
                  <a:gd name="connsiteX3328" fmla="*/ 502455 w 1010331"/>
                  <a:gd name="connsiteY3328" fmla="*/ 91273 h 303641"/>
                  <a:gd name="connsiteX3329" fmla="*/ 497936 w 1010331"/>
                  <a:gd name="connsiteY3329" fmla="*/ 86755 h 303641"/>
                  <a:gd name="connsiteX3330" fmla="*/ 502455 w 1010331"/>
                  <a:gd name="connsiteY3330" fmla="*/ 82236 h 303641"/>
                  <a:gd name="connsiteX3331" fmla="*/ 502455 w 1010331"/>
                  <a:gd name="connsiteY3331" fmla="*/ 82236 h 303641"/>
                  <a:gd name="connsiteX3332" fmla="*/ 483477 w 1010331"/>
                  <a:gd name="connsiteY3332" fmla="*/ 82236 h 303641"/>
                  <a:gd name="connsiteX3333" fmla="*/ 487995 w 1010331"/>
                  <a:gd name="connsiteY3333" fmla="*/ 86755 h 303641"/>
                  <a:gd name="connsiteX3334" fmla="*/ 483477 w 1010331"/>
                  <a:gd name="connsiteY3334" fmla="*/ 91273 h 303641"/>
                  <a:gd name="connsiteX3335" fmla="*/ 478959 w 1010331"/>
                  <a:gd name="connsiteY3335" fmla="*/ 86755 h 303641"/>
                  <a:gd name="connsiteX3336" fmla="*/ 483477 w 1010331"/>
                  <a:gd name="connsiteY3336" fmla="*/ 82236 h 303641"/>
                  <a:gd name="connsiteX3337" fmla="*/ 483477 w 1010331"/>
                  <a:gd name="connsiteY3337" fmla="*/ 82236 h 303641"/>
                  <a:gd name="connsiteX3338" fmla="*/ 464499 w 1010331"/>
                  <a:gd name="connsiteY3338" fmla="*/ 82236 h 303641"/>
                  <a:gd name="connsiteX3339" fmla="*/ 469018 w 1010331"/>
                  <a:gd name="connsiteY3339" fmla="*/ 86755 h 303641"/>
                  <a:gd name="connsiteX3340" fmla="*/ 464499 w 1010331"/>
                  <a:gd name="connsiteY3340" fmla="*/ 91273 h 303641"/>
                  <a:gd name="connsiteX3341" fmla="*/ 459981 w 1010331"/>
                  <a:gd name="connsiteY3341" fmla="*/ 86755 h 303641"/>
                  <a:gd name="connsiteX3342" fmla="*/ 464499 w 1010331"/>
                  <a:gd name="connsiteY3342" fmla="*/ 82236 h 303641"/>
                  <a:gd name="connsiteX3343" fmla="*/ 464499 w 1010331"/>
                  <a:gd name="connsiteY3343" fmla="*/ 82236 h 303641"/>
                  <a:gd name="connsiteX3344" fmla="*/ 446425 w 1010331"/>
                  <a:gd name="connsiteY3344" fmla="*/ 82236 h 303641"/>
                  <a:gd name="connsiteX3345" fmla="*/ 450944 w 1010331"/>
                  <a:gd name="connsiteY3345" fmla="*/ 86755 h 303641"/>
                  <a:gd name="connsiteX3346" fmla="*/ 446425 w 1010331"/>
                  <a:gd name="connsiteY3346" fmla="*/ 91273 h 303641"/>
                  <a:gd name="connsiteX3347" fmla="*/ 441907 w 1010331"/>
                  <a:gd name="connsiteY3347" fmla="*/ 86755 h 303641"/>
                  <a:gd name="connsiteX3348" fmla="*/ 446425 w 1010331"/>
                  <a:gd name="connsiteY3348" fmla="*/ 82236 h 303641"/>
                  <a:gd name="connsiteX3349" fmla="*/ 446425 w 1010331"/>
                  <a:gd name="connsiteY3349" fmla="*/ 82236 h 303641"/>
                  <a:gd name="connsiteX3350" fmla="*/ 427448 w 1010331"/>
                  <a:gd name="connsiteY3350" fmla="*/ 82236 h 303641"/>
                  <a:gd name="connsiteX3351" fmla="*/ 431966 w 1010331"/>
                  <a:gd name="connsiteY3351" fmla="*/ 86755 h 303641"/>
                  <a:gd name="connsiteX3352" fmla="*/ 427448 w 1010331"/>
                  <a:gd name="connsiteY3352" fmla="*/ 91273 h 303641"/>
                  <a:gd name="connsiteX3353" fmla="*/ 422929 w 1010331"/>
                  <a:gd name="connsiteY3353" fmla="*/ 86755 h 303641"/>
                  <a:gd name="connsiteX3354" fmla="*/ 427448 w 1010331"/>
                  <a:gd name="connsiteY3354" fmla="*/ 82236 h 303641"/>
                  <a:gd name="connsiteX3355" fmla="*/ 427448 w 1010331"/>
                  <a:gd name="connsiteY3355" fmla="*/ 82236 h 303641"/>
                  <a:gd name="connsiteX3356" fmla="*/ 408470 w 1010331"/>
                  <a:gd name="connsiteY3356" fmla="*/ 82236 h 303641"/>
                  <a:gd name="connsiteX3357" fmla="*/ 412989 w 1010331"/>
                  <a:gd name="connsiteY3357" fmla="*/ 86755 h 303641"/>
                  <a:gd name="connsiteX3358" fmla="*/ 408470 w 1010331"/>
                  <a:gd name="connsiteY3358" fmla="*/ 91273 h 303641"/>
                  <a:gd name="connsiteX3359" fmla="*/ 403952 w 1010331"/>
                  <a:gd name="connsiteY3359" fmla="*/ 86755 h 303641"/>
                  <a:gd name="connsiteX3360" fmla="*/ 408470 w 1010331"/>
                  <a:gd name="connsiteY3360" fmla="*/ 82236 h 303641"/>
                  <a:gd name="connsiteX3361" fmla="*/ 408470 w 1010331"/>
                  <a:gd name="connsiteY3361" fmla="*/ 82236 h 303641"/>
                  <a:gd name="connsiteX3362" fmla="*/ 389493 w 1010331"/>
                  <a:gd name="connsiteY3362" fmla="*/ 82236 h 303641"/>
                  <a:gd name="connsiteX3363" fmla="*/ 394011 w 1010331"/>
                  <a:gd name="connsiteY3363" fmla="*/ 86755 h 303641"/>
                  <a:gd name="connsiteX3364" fmla="*/ 389493 w 1010331"/>
                  <a:gd name="connsiteY3364" fmla="*/ 91273 h 303641"/>
                  <a:gd name="connsiteX3365" fmla="*/ 384974 w 1010331"/>
                  <a:gd name="connsiteY3365" fmla="*/ 86755 h 303641"/>
                  <a:gd name="connsiteX3366" fmla="*/ 389493 w 1010331"/>
                  <a:gd name="connsiteY3366" fmla="*/ 82236 h 303641"/>
                  <a:gd name="connsiteX3367" fmla="*/ 389493 w 1010331"/>
                  <a:gd name="connsiteY3367" fmla="*/ 82236 h 303641"/>
                  <a:gd name="connsiteX3368" fmla="*/ 370515 w 1010331"/>
                  <a:gd name="connsiteY3368" fmla="*/ 82236 h 303641"/>
                  <a:gd name="connsiteX3369" fmla="*/ 375034 w 1010331"/>
                  <a:gd name="connsiteY3369" fmla="*/ 86755 h 303641"/>
                  <a:gd name="connsiteX3370" fmla="*/ 370515 w 1010331"/>
                  <a:gd name="connsiteY3370" fmla="*/ 91273 h 303641"/>
                  <a:gd name="connsiteX3371" fmla="*/ 365997 w 1010331"/>
                  <a:gd name="connsiteY3371" fmla="*/ 86755 h 303641"/>
                  <a:gd name="connsiteX3372" fmla="*/ 370515 w 1010331"/>
                  <a:gd name="connsiteY3372" fmla="*/ 82236 h 303641"/>
                  <a:gd name="connsiteX3373" fmla="*/ 370515 w 1010331"/>
                  <a:gd name="connsiteY3373" fmla="*/ 82236 h 303641"/>
                  <a:gd name="connsiteX3374" fmla="*/ 352441 w 1010331"/>
                  <a:gd name="connsiteY3374" fmla="*/ 82236 h 303641"/>
                  <a:gd name="connsiteX3375" fmla="*/ 356960 w 1010331"/>
                  <a:gd name="connsiteY3375" fmla="*/ 86755 h 303641"/>
                  <a:gd name="connsiteX3376" fmla="*/ 352441 w 1010331"/>
                  <a:gd name="connsiteY3376" fmla="*/ 91273 h 303641"/>
                  <a:gd name="connsiteX3377" fmla="*/ 347923 w 1010331"/>
                  <a:gd name="connsiteY3377" fmla="*/ 86755 h 303641"/>
                  <a:gd name="connsiteX3378" fmla="*/ 352441 w 1010331"/>
                  <a:gd name="connsiteY3378" fmla="*/ 82236 h 303641"/>
                  <a:gd name="connsiteX3379" fmla="*/ 352441 w 1010331"/>
                  <a:gd name="connsiteY3379" fmla="*/ 82236 h 303641"/>
                  <a:gd name="connsiteX3380" fmla="*/ 333464 w 1010331"/>
                  <a:gd name="connsiteY3380" fmla="*/ 82236 h 303641"/>
                  <a:gd name="connsiteX3381" fmla="*/ 337982 w 1010331"/>
                  <a:gd name="connsiteY3381" fmla="*/ 86755 h 303641"/>
                  <a:gd name="connsiteX3382" fmla="*/ 333464 w 1010331"/>
                  <a:gd name="connsiteY3382" fmla="*/ 91273 h 303641"/>
                  <a:gd name="connsiteX3383" fmla="*/ 328945 w 1010331"/>
                  <a:gd name="connsiteY3383" fmla="*/ 86755 h 303641"/>
                  <a:gd name="connsiteX3384" fmla="*/ 333464 w 1010331"/>
                  <a:gd name="connsiteY3384" fmla="*/ 82236 h 303641"/>
                  <a:gd name="connsiteX3385" fmla="*/ 333464 w 1010331"/>
                  <a:gd name="connsiteY3385" fmla="*/ 82236 h 303641"/>
                  <a:gd name="connsiteX3386" fmla="*/ 812422 w 1010331"/>
                  <a:gd name="connsiteY3386" fmla="*/ 71392 h 303641"/>
                  <a:gd name="connsiteX3387" fmla="*/ 816941 w 1010331"/>
                  <a:gd name="connsiteY3387" fmla="*/ 75910 h 303641"/>
                  <a:gd name="connsiteX3388" fmla="*/ 812422 w 1010331"/>
                  <a:gd name="connsiteY3388" fmla="*/ 80429 h 303641"/>
                  <a:gd name="connsiteX3389" fmla="*/ 807904 w 1010331"/>
                  <a:gd name="connsiteY3389" fmla="*/ 75910 h 303641"/>
                  <a:gd name="connsiteX3390" fmla="*/ 812422 w 1010331"/>
                  <a:gd name="connsiteY3390" fmla="*/ 71392 h 303641"/>
                  <a:gd name="connsiteX3391" fmla="*/ 812422 w 1010331"/>
                  <a:gd name="connsiteY3391" fmla="*/ 71392 h 303641"/>
                  <a:gd name="connsiteX3392" fmla="*/ 793445 w 1010331"/>
                  <a:gd name="connsiteY3392" fmla="*/ 71392 h 303641"/>
                  <a:gd name="connsiteX3393" fmla="*/ 797963 w 1010331"/>
                  <a:gd name="connsiteY3393" fmla="*/ 75910 h 303641"/>
                  <a:gd name="connsiteX3394" fmla="*/ 793445 w 1010331"/>
                  <a:gd name="connsiteY3394" fmla="*/ 80429 h 303641"/>
                  <a:gd name="connsiteX3395" fmla="*/ 788926 w 1010331"/>
                  <a:gd name="connsiteY3395" fmla="*/ 75910 h 303641"/>
                  <a:gd name="connsiteX3396" fmla="*/ 793445 w 1010331"/>
                  <a:gd name="connsiteY3396" fmla="*/ 71392 h 303641"/>
                  <a:gd name="connsiteX3397" fmla="*/ 793445 w 1010331"/>
                  <a:gd name="connsiteY3397" fmla="*/ 71392 h 303641"/>
                  <a:gd name="connsiteX3398" fmla="*/ 774467 w 1010331"/>
                  <a:gd name="connsiteY3398" fmla="*/ 71392 h 303641"/>
                  <a:gd name="connsiteX3399" fmla="*/ 778985 w 1010331"/>
                  <a:gd name="connsiteY3399" fmla="*/ 75910 h 303641"/>
                  <a:gd name="connsiteX3400" fmla="*/ 774467 w 1010331"/>
                  <a:gd name="connsiteY3400" fmla="*/ 80429 h 303641"/>
                  <a:gd name="connsiteX3401" fmla="*/ 769948 w 1010331"/>
                  <a:gd name="connsiteY3401" fmla="*/ 75910 h 303641"/>
                  <a:gd name="connsiteX3402" fmla="*/ 774467 w 1010331"/>
                  <a:gd name="connsiteY3402" fmla="*/ 71392 h 303641"/>
                  <a:gd name="connsiteX3403" fmla="*/ 774467 w 1010331"/>
                  <a:gd name="connsiteY3403" fmla="*/ 71392 h 303641"/>
                  <a:gd name="connsiteX3404" fmla="*/ 756393 w 1010331"/>
                  <a:gd name="connsiteY3404" fmla="*/ 71392 h 303641"/>
                  <a:gd name="connsiteX3405" fmla="*/ 760912 w 1010331"/>
                  <a:gd name="connsiteY3405" fmla="*/ 75910 h 303641"/>
                  <a:gd name="connsiteX3406" fmla="*/ 756393 w 1010331"/>
                  <a:gd name="connsiteY3406" fmla="*/ 80429 h 303641"/>
                  <a:gd name="connsiteX3407" fmla="*/ 751875 w 1010331"/>
                  <a:gd name="connsiteY3407" fmla="*/ 75910 h 303641"/>
                  <a:gd name="connsiteX3408" fmla="*/ 756393 w 1010331"/>
                  <a:gd name="connsiteY3408" fmla="*/ 71392 h 303641"/>
                  <a:gd name="connsiteX3409" fmla="*/ 756393 w 1010331"/>
                  <a:gd name="connsiteY3409" fmla="*/ 71392 h 303641"/>
                  <a:gd name="connsiteX3410" fmla="*/ 737415 w 1010331"/>
                  <a:gd name="connsiteY3410" fmla="*/ 71392 h 303641"/>
                  <a:gd name="connsiteX3411" fmla="*/ 741934 w 1010331"/>
                  <a:gd name="connsiteY3411" fmla="*/ 75910 h 303641"/>
                  <a:gd name="connsiteX3412" fmla="*/ 737415 w 1010331"/>
                  <a:gd name="connsiteY3412" fmla="*/ 80429 h 303641"/>
                  <a:gd name="connsiteX3413" fmla="*/ 732897 w 1010331"/>
                  <a:gd name="connsiteY3413" fmla="*/ 75910 h 303641"/>
                  <a:gd name="connsiteX3414" fmla="*/ 737415 w 1010331"/>
                  <a:gd name="connsiteY3414" fmla="*/ 71392 h 303641"/>
                  <a:gd name="connsiteX3415" fmla="*/ 737415 w 1010331"/>
                  <a:gd name="connsiteY3415" fmla="*/ 71392 h 303641"/>
                  <a:gd name="connsiteX3416" fmla="*/ 718438 w 1010331"/>
                  <a:gd name="connsiteY3416" fmla="*/ 71392 h 303641"/>
                  <a:gd name="connsiteX3417" fmla="*/ 722956 w 1010331"/>
                  <a:gd name="connsiteY3417" fmla="*/ 75910 h 303641"/>
                  <a:gd name="connsiteX3418" fmla="*/ 718438 w 1010331"/>
                  <a:gd name="connsiteY3418" fmla="*/ 80429 h 303641"/>
                  <a:gd name="connsiteX3419" fmla="*/ 713919 w 1010331"/>
                  <a:gd name="connsiteY3419" fmla="*/ 75910 h 303641"/>
                  <a:gd name="connsiteX3420" fmla="*/ 718438 w 1010331"/>
                  <a:gd name="connsiteY3420" fmla="*/ 71392 h 303641"/>
                  <a:gd name="connsiteX3421" fmla="*/ 718438 w 1010331"/>
                  <a:gd name="connsiteY3421" fmla="*/ 71392 h 303641"/>
                  <a:gd name="connsiteX3422" fmla="*/ 699460 w 1010331"/>
                  <a:gd name="connsiteY3422" fmla="*/ 71392 h 303641"/>
                  <a:gd name="connsiteX3423" fmla="*/ 703979 w 1010331"/>
                  <a:gd name="connsiteY3423" fmla="*/ 75910 h 303641"/>
                  <a:gd name="connsiteX3424" fmla="*/ 699460 w 1010331"/>
                  <a:gd name="connsiteY3424" fmla="*/ 80429 h 303641"/>
                  <a:gd name="connsiteX3425" fmla="*/ 694942 w 1010331"/>
                  <a:gd name="connsiteY3425" fmla="*/ 75910 h 303641"/>
                  <a:gd name="connsiteX3426" fmla="*/ 699460 w 1010331"/>
                  <a:gd name="connsiteY3426" fmla="*/ 71392 h 303641"/>
                  <a:gd name="connsiteX3427" fmla="*/ 699460 w 1010331"/>
                  <a:gd name="connsiteY3427" fmla="*/ 71392 h 303641"/>
                  <a:gd name="connsiteX3428" fmla="*/ 680483 w 1010331"/>
                  <a:gd name="connsiteY3428" fmla="*/ 71392 h 303641"/>
                  <a:gd name="connsiteX3429" fmla="*/ 685001 w 1010331"/>
                  <a:gd name="connsiteY3429" fmla="*/ 75910 h 303641"/>
                  <a:gd name="connsiteX3430" fmla="*/ 680483 w 1010331"/>
                  <a:gd name="connsiteY3430" fmla="*/ 80429 h 303641"/>
                  <a:gd name="connsiteX3431" fmla="*/ 675964 w 1010331"/>
                  <a:gd name="connsiteY3431" fmla="*/ 75910 h 303641"/>
                  <a:gd name="connsiteX3432" fmla="*/ 680483 w 1010331"/>
                  <a:gd name="connsiteY3432" fmla="*/ 71392 h 303641"/>
                  <a:gd name="connsiteX3433" fmla="*/ 680483 w 1010331"/>
                  <a:gd name="connsiteY3433" fmla="*/ 71392 h 303641"/>
                  <a:gd name="connsiteX3434" fmla="*/ 662409 w 1010331"/>
                  <a:gd name="connsiteY3434" fmla="*/ 71392 h 303641"/>
                  <a:gd name="connsiteX3435" fmla="*/ 666927 w 1010331"/>
                  <a:gd name="connsiteY3435" fmla="*/ 75910 h 303641"/>
                  <a:gd name="connsiteX3436" fmla="*/ 662409 w 1010331"/>
                  <a:gd name="connsiteY3436" fmla="*/ 80429 h 303641"/>
                  <a:gd name="connsiteX3437" fmla="*/ 657890 w 1010331"/>
                  <a:gd name="connsiteY3437" fmla="*/ 75910 h 303641"/>
                  <a:gd name="connsiteX3438" fmla="*/ 662409 w 1010331"/>
                  <a:gd name="connsiteY3438" fmla="*/ 71392 h 303641"/>
                  <a:gd name="connsiteX3439" fmla="*/ 662409 w 1010331"/>
                  <a:gd name="connsiteY3439" fmla="*/ 71392 h 303641"/>
                  <a:gd name="connsiteX3440" fmla="*/ 643431 w 1010331"/>
                  <a:gd name="connsiteY3440" fmla="*/ 71392 h 303641"/>
                  <a:gd name="connsiteX3441" fmla="*/ 647950 w 1010331"/>
                  <a:gd name="connsiteY3441" fmla="*/ 75910 h 303641"/>
                  <a:gd name="connsiteX3442" fmla="*/ 643431 w 1010331"/>
                  <a:gd name="connsiteY3442" fmla="*/ 80429 h 303641"/>
                  <a:gd name="connsiteX3443" fmla="*/ 638913 w 1010331"/>
                  <a:gd name="connsiteY3443" fmla="*/ 75910 h 303641"/>
                  <a:gd name="connsiteX3444" fmla="*/ 643431 w 1010331"/>
                  <a:gd name="connsiteY3444" fmla="*/ 71392 h 303641"/>
                  <a:gd name="connsiteX3445" fmla="*/ 643431 w 1010331"/>
                  <a:gd name="connsiteY3445" fmla="*/ 71392 h 303641"/>
                  <a:gd name="connsiteX3446" fmla="*/ 624453 w 1010331"/>
                  <a:gd name="connsiteY3446" fmla="*/ 71392 h 303641"/>
                  <a:gd name="connsiteX3447" fmla="*/ 628972 w 1010331"/>
                  <a:gd name="connsiteY3447" fmla="*/ 75910 h 303641"/>
                  <a:gd name="connsiteX3448" fmla="*/ 624453 w 1010331"/>
                  <a:gd name="connsiteY3448" fmla="*/ 80429 h 303641"/>
                  <a:gd name="connsiteX3449" fmla="*/ 619935 w 1010331"/>
                  <a:gd name="connsiteY3449" fmla="*/ 75910 h 303641"/>
                  <a:gd name="connsiteX3450" fmla="*/ 624453 w 1010331"/>
                  <a:gd name="connsiteY3450" fmla="*/ 71392 h 303641"/>
                  <a:gd name="connsiteX3451" fmla="*/ 624453 w 1010331"/>
                  <a:gd name="connsiteY3451" fmla="*/ 71392 h 303641"/>
                  <a:gd name="connsiteX3452" fmla="*/ 605476 w 1010331"/>
                  <a:gd name="connsiteY3452" fmla="*/ 71392 h 303641"/>
                  <a:gd name="connsiteX3453" fmla="*/ 609994 w 1010331"/>
                  <a:gd name="connsiteY3453" fmla="*/ 75910 h 303641"/>
                  <a:gd name="connsiteX3454" fmla="*/ 605476 w 1010331"/>
                  <a:gd name="connsiteY3454" fmla="*/ 80429 h 303641"/>
                  <a:gd name="connsiteX3455" fmla="*/ 600957 w 1010331"/>
                  <a:gd name="connsiteY3455" fmla="*/ 75910 h 303641"/>
                  <a:gd name="connsiteX3456" fmla="*/ 605476 w 1010331"/>
                  <a:gd name="connsiteY3456" fmla="*/ 71392 h 303641"/>
                  <a:gd name="connsiteX3457" fmla="*/ 605476 w 1010331"/>
                  <a:gd name="connsiteY3457" fmla="*/ 71392 h 303641"/>
                  <a:gd name="connsiteX3458" fmla="*/ 586498 w 1010331"/>
                  <a:gd name="connsiteY3458" fmla="*/ 71392 h 303641"/>
                  <a:gd name="connsiteX3459" fmla="*/ 591017 w 1010331"/>
                  <a:gd name="connsiteY3459" fmla="*/ 75910 h 303641"/>
                  <a:gd name="connsiteX3460" fmla="*/ 586498 w 1010331"/>
                  <a:gd name="connsiteY3460" fmla="*/ 80429 h 303641"/>
                  <a:gd name="connsiteX3461" fmla="*/ 581980 w 1010331"/>
                  <a:gd name="connsiteY3461" fmla="*/ 75910 h 303641"/>
                  <a:gd name="connsiteX3462" fmla="*/ 586498 w 1010331"/>
                  <a:gd name="connsiteY3462" fmla="*/ 71392 h 303641"/>
                  <a:gd name="connsiteX3463" fmla="*/ 586498 w 1010331"/>
                  <a:gd name="connsiteY3463" fmla="*/ 71392 h 303641"/>
                  <a:gd name="connsiteX3464" fmla="*/ 568424 w 1010331"/>
                  <a:gd name="connsiteY3464" fmla="*/ 71392 h 303641"/>
                  <a:gd name="connsiteX3465" fmla="*/ 572943 w 1010331"/>
                  <a:gd name="connsiteY3465" fmla="*/ 75910 h 303641"/>
                  <a:gd name="connsiteX3466" fmla="*/ 568424 w 1010331"/>
                  <a:gd name="connsiteY3466" fmla="*/ 80429 h 303641"/>
                  <a:gd name="connsiteX3467" fmla="*/ 563906 w 1010331"/>
                  <a:gd name="connsiteY3467" fmla="*/ 75910 h 303641"/>
                  <a:gd name="connsiteX3468" fmla="*/ 568424 w 1010331"/>
                  <a:gd name="connsiteY3468" fmla="*/ 71392 h 303641"/>
                  <a:gd name="connsiteX3469" fmla="*/ 568424 w 1010331"/>
                  <a:gd name="connsiteY3469" fmla="*/ 71392 h 303641"/>
                  <a:gd name="connsiteX3470" fmla="*/ 549447 w 1010331"/>
                  <a:gd name="connsiteY3470" fmla="*/ 71392 h 303641"/>
                  <a:gd name="connsiteX3471" fmla="*/ 553965 w 1010331"/>
                  <a:gd name="connsiteY3471" fmla="*/ 75910 h 303641"/>
                  <a:gd name="connsiteX3472" fmla="*/ 549447 w 1010331"/>
                  <a:gd name="connsiteY3472" fmla="*/ 80429 h 303641"/>
                  <a:gd name="connsiteX3473" fmla="*/ 544928 w 1010331"/>
                  <a:gd name="connsiteY3473" fmla="*/ 75910 h 303641"/>
                  <a:gd name="connsiteX3474" fmla="*/ 549447 w 1010331"/>
                  <a:gd name="connsiteY3474" fmla="*/ 71392 h 303641"/>
                  <a:gd name="connsiteX3475" fmla="*/ 549447 w 1010331"/>
                  <a:gd name="connsiteY3475" fmla="*/ 71392 h 303641"/>
                  <a:gd name="connsiteX3476" fmla="*/ 530469 w 1010331"/>
                  <a:gd name="connsiteY3476" fmla="*/ 71392 h 303641"/>
                  <a:gd name="connsiteX3477" fmla="*/ 534988 w 1010331"/>
                  <a:gd name="connsiteY3477" fmla="*/ 75910 h 303641"/>
                  <a:gd name="connsiteX3478" fmla="*/ 530469 w 1010331"/>
                  <a:gd name="connsiteY3478" fmla="*/ 80429 h 303641"/>
                  <a:gd name="connsiteX3479" fmla="*/ 525951 w 1010331"/>
                  <a:gd name="connsiteY3479" fmla="*/ 75910 h 303641"/>
                  <a:gd name="connsiteX3480" fmla="*/ 530469 w 1010331"/>
                  <a:gd name="connsiteY3480" fmla="*/ 71392 h 303641"/>
                  <a:gd name="connsiteX3481" fmla="*/ 530469 w 1010331"/>
                  <a:gd name="connsiteY3481" fmla="*/ 71392 h 303641"/>
                  <a:gd name="connsiteX3482" fmla="*/ 511492 w 1010331"/>
                  <a:gd name="connsiteY3482" fmla="*/ 71392 h 303641"/>
                  <a:gd name="connsiteX3483" fmla="*/ 516010 w 1010331"/>
                  <a:gd name="connsiteY3483" fmla="*/ 75910 h 303641"/>
                  <a:gd name="connsiteX3484" fmla="*/ 511492 w 1010331"/>
                  <a:gd name="connsiteY3484" fmla="*/ 80429 h 303641"/>
                  <a:gd name="connsiteX3485" fmla="*/ 506973 w 1010331"/>
                  <a:gd name="connsiteY3485" fmla="*/ 75910 h 303641"/>
                  <a:gd name="connsiteX3486" fmla="*/ 511492 w 1010331"/>
                  <a:gd name="connsiteY3486" fmla="*/ 71392 h 303641"/>
                  <a:gd name="connsiteX3487" fmla="*/ 511492 w 1010331"/>
                  <a:gd name="connsiteY3487" fmla="*/ 71392 h 303641"/>
                  <a:gd name="connsiteX3488" fmla="*/ 493418 w 1010331"/>
                  <a:gd name="connsiteY3488" fmla="*/ 71392 h 303641"/>
                  <a:gd name="connsiteX3489" fmla="*/ 497936 w 1010331"/>
                  <a:gd name="connsiteY3489" fmla="*/ 75910 h 303641"/>
                  <a:gd name="connsiteX3490" fmla="*/ 493418 w 1010331"/>
                  <a:gd name="connsiteY3490" fmla="*/ 80429 h 303641"/>
                  <a:gd name="connsiteX3491" fmla="*/ 488899 w 1010331"/>
                  <a:gd name="connsiteY3491" fmla="*/ 75910 h 303641"/>
                  <a:gd name="connsiteX3492" fmla="*/ 493418 w 1010331"/>
                  <a:gd name="connsiteY3492" fmla="*/ 71392 h 303641"/>
                  <a:gd name="connsiteX3493" fmla="*/ 493418 w 1010331"/>
                  <a:gd name="connsiteY3493" fmla="*/ 71392 h 303641"/>
                  <a:gd name="connsiteX3494" fmla="*/ 474440 w 1010331"/>
                  <a:gd name="connsiteY3494" fmla="*/ 71392 h 303641"/>
                  <a:gd name="connsiteX3495" fmla="*/ 478959 w 1010331"/>
                  <a:gd name="connsiteY3495" fmla="*/ 75910 h 303641"/>
                  <a:gd name="connsiteX3496" fmla="*/ 474440 w 1010331"/>
                  <a:gd name="connsiteY3496" fmla="*/ 80429 h 303641"/>
                  <a:gd name="connsiteX3497" fmla="*/ 469922 w 1010331"/>
                  <a:gd name="connsiteY3497" fmla="*/ 75910 h 303641"/>
                  <a:gd name="connsiteX3498" fmla="*/ 474440 w 1010331"/>
                  <a:gd name="connsiteY3498" fmla="*/ 71392 h 303641"/>
                  <a:gd name="connsiteX3499" fmla="*/ 474440 w 1010331"/>
                  <a:gd name="connsiteY3499" fmla="*/ 71392 h 303641"/>
                  <a:gd name="connsiteX3500" fmla="*/ 455462 w 1010331"/>
                  <a:gd name="connsiteY3500" fmla="*/ 71392 h 303641"/>
                  <a:gd name="connsiteX3501" fmla="*/ 459981 w 1010331"/>
                  <a:gd name="connsiteY3501" fmla="*/ 75910 h 303641"/>
                  <a:gd name="connsiteX3502" fmla="*/ 455462 w 1010331"/>
                  <a:gd name="connsiteY3502" fmla="*/ 80429 h 303641"/>
                  <a:gd name="connsiteX3503" fmla="*/ 450944 w 1010331"/>
                  <a:gd name="connsiteY3503" fmla="*/ 75910 h 303641"/>
                  <a:gd name="connsiteX3504" fmla="*/ 455462 w 1010331"/>
                  <a:gd name="connsiteY3504" fmla="*/ 71392 h 303641"/>
                  <a:gd name="connsiteX3505" fmla="*/ 455462 w 1010331"/>
                  <a:gd name="connsiteY3505" fmla="*/ 71392 h 303641"/>
                  <a:gd name="connsiteX3506" fmla="*/ 436485 w 1010331"/>
                  <a:gd name="connsiteY3506" fmla="*/ 71392 h 303641"/>
                  <a:gd name="connsiteX3507" fmla="*/ 441003 w 1010331"/>
                  <a:gd name="connsiteY3507" fmla="*/ 75910 h 303641"/>
                  <a:gd name="connsiteX3508" fmla="*/ 436485 w 1010331"/>
                  <a:gd name="connsiteY3508" fmla="*/ 80429 h 303641"/>
                  <a:gd name="connsiteX3509" fmla="*/ 431966 w 1010331"/>
                  <a:gd name="connsiteY3509" fmla="*/ 75910 h 303641"/>
                  <a:gd name="connsiteX3510" fmla="*/ 436485 w 1010331"/>
                  <a:gd name="connsiteY3510" fmla="*/ 71392 h 303641"/>
                  <a:gd name="connsiteX3511" fmla="*/ 436485 w 1010331"/>
                  <a:gd name="connsiteY3511" fmla="*/ 71392 h 303641"/>
                  <a:gd name="connsiteX3512" fmla="*/ 417507 w 1010331"/>
                  <a:gd name="connsiteY3512" fmla="*/ 71392 h 303641"/>
                  <a:gd name="connsiteX3513" fmla="*/ 422026 w 1010331"/>
                  <a:gd name="connsiteY3513" fmla="*/ 75910 h 303641"/>
                  <a:gd name="connsiteX3514" fmla="*/ 417507 w 1010331"/>
                  <a:gd name="connsiteY3514" fmla="*/ 80429 h 303641"/>
                  <a:gd name="connsiteX3515" fmla="*/ 412989 w 1010331"/>
                  <a:gd name="connsiteY3515" fmla="*/ 75910 h 303641"/>
                  <a:gd name="connsiteX3516" fmla="*/ 417507 w 1010331"/>
                  <a:gd name="connsiteY3516" fmla="*/ 71392 h 303641"/>
                  <a:gd name="connsiteX3517" fmla="*/ 417507 w 1010331"/>
                  <a:gd name="connsiteY3517" fmla="*/ 71392 h 303641"/>
                  <a:gd name="connsiteX3518" fmla="*/ 399433 w 1010331"/>
                  <a:gd name="connsiteY3518" fmla="*/ 71392 h 303641"/>
                  <a:gd name="connsiteX3519" fmla="*/ 403952 w 1010331"/>
                  <a:gd name="connsiteY3519" fmla="*/ 75910 h 303641"/>
                  <a:gd name="connsiteX3520" fmla="*/ 399433 w 1010331"/>
                  <a:gd name="connsiteY3520" fmla="*/ 80429 h 303641"/>
                  <a:gd name="connsiteX3521" fmla="*/ 394915 w 1010331"/>
                  <a:gd name="connsiteY3521" fmla="*/ 75910 h 303641"/>
                  <a:gd name="connsiteX3522" fmla="*/ 399433 w 1010331"/>
                  <a:gd name="connsiteY3522" fmla="*/ 71392 h 303641"/>
                  <a:gd name="connsiteX3523" fmla="*/ 399433 w 1010331"/>
                  <a:gd name="connsiteY3523" fmla="*/ 71392 h 303641"/>
                  <a:gd name="connsiteX3524" fmla="*/ 380456 w 1010331"/>
                  <a:gd name="connsiteY3524" fmla="*/ 71392 h 303641"/>
                  <a:gd name="connsiteX3525" fmla="*/ 384974 w 1010331"/>
                  <a:gd name="connsiteY3525" fmla="*/ 75910 h 303641"/>
                  <a:gd name="connsiteX3526" fmla="*/ 380456 w 1010331"/>
                  <a:gd name="connsiteY3526" fmla="*/ 80429 h 303641"/>
                  <a:gd name="connsiteX3527" fmla="*/ 375937 w 1010331"/>
                  <a:gd name="connsiteY3527" fmla="*/ 75910 h 303641"/>
                  <a:gd name="connsiteX3528" fmla="*/ 380456 w 1010331"/>
                  <a:gd name="connsiteY3528" fmla="*/ 71392 h 303641"/>
                  <a:gd name="connsiteX3529" fmla="*/ 380456 w 1010331"/>
                  <a:gd name="connsiteY3529" fmla="*/ 71392 h 303641"/>
                  <a:gd name="connsiteX3530" fmla="*/ 803385 w 1010331"/>
                  <a:gd name="connsiteY3530" fmla="*/ 62355 h 303641"/>
                  <a:gd name="connsiteX3531" fmla="*/ 807904 w 1010331"/>
                  <a:gd name="connsiteY3531" fmla="*/ 66873 h 303641"/>
                  <a:gd name="connsiteX3532" fmla="*/ 803385 w 1010331"/>
                  <a:gd name="connsiteY3532" fmla="*/ 71392 h 303641"/>
                  <a:gd name="connsiteX3533" fmla="*/ 798867 w 1010331"/>
                  <a:gd name="connsiteY3533" fmla="*/ 66873 h 303641"/>
                  <a:gd name="connsiteX3534" fmla="*/ 803385 w 1010331"/>
                  <a:gd name="connsiteY3534" fmla="*/ 62355 h 303641"/>
                  <a:gd name="connsiteX3535" fmla="*/ 803385 w 1010331"/>
                  <a:gd name="connsiteY3535" fmla="*/ 62355 h 303641"/>
                  <a:gd name="connsiteX3536" fmla="*/ 784408 w 1010331"/>
                  <a:gd name="connsiteY3536" fmla="*/ 62355 h 303641"/>
                  <a:gd name="connsiteX3537" fmla="*/ 788926 w 1010331"/>
                  <a:gd name="connsiteY3537" fmla="*/ 66873 h 303641"/>
                  <a:gd name="connsiteX3538" fmla="*/ 784408 w 1010331"/>
                  <a:gd name="connsiteY3538" fmla="*/ 71392 h 303641"/>
                  <a:gd name="connsiteX3539" fmla="*/ 779889 w 1010331"/>
                  <a:gd name="connsiteY3539" fmla="*/ 66873 h 303641"/>
                  <a:gd name="connsiteX3540" fmla="*/ 784408 w 1010331"/>
                  <a:gd name="connsiteY3540" fmla="*/ 62355 h 303641"/>
                  <a:gd name="connsiteX3541" fmla="*/ 784408 w 1010331"/>
                  <a:gd name="connsiteY3541" fmla="*/ 62355 h 303641"/>
                  <a:gd name="connsiteX3542" fmla="*/ 765430 w 1010331"/>
                  <a:gd name="connsiteY3542" fmla="*/ 62355 h 303641"/>
                  <a:gd name="connsiteX3543" fmla="*/ 769948 w 1010331"/>
                  <a:gd name="connsiteY3543" fmla="*/ 66873 h 303641"/>
                  <a:gd name="connsiteX3544" fmla="*/ 765430 w 1010331"/>
                  <a:gd name="connsiteY3544" fmla="*/ 71392 h 303641"/>
                  <a:gd name="connsiteX3545" fmla="*/ 760912 w 1010331"/>
                  <a:gd name="connsiteY3545" fmla="*/ 66873 h 303641"/>
                  <a:gd name="connsiteX3546" fmla="*/ 765430 w 1010331"/>
                  <a:gd name="connsiteY3546" fmla="*/ 62355 h 303641"/>
                  <a:gd name="connsiteX3547" fmla="*/ 765430 w 1010331"/>
                  <a:gd name="connsiteY3547" fmla="*/ 62355 h 303641"/>
                  <a:gd name="connsiteX3548" fmla="*/ 746452 w 1010331"/>
                  <a:gd name="connsiteY3548" fmla="*/ 62355 h 303641"/>
                  <a:gd name="connsiteX3549" fmla="*/ 750971 w 1010331"/>
                  <a:gd name="connsiteY3549" fmla="*/ 66873 h 303641"/>
                  <a:gd name="connsiteX3550" fmla="*/ 746452 w 1010331"/>
                  <a:gd name="connsiteY3550" fmla="*/ 71392 h 303641"/>
                  <a:gd name="connsiteX3551" fmla="*/ 741934 w 1010331"/>
                  <a:gd name="connsiteY3551" fmla="*/ 66873 h 303641"/>
                  <a:gd name="connsiteX3552" fmla="*/ 746452 w 1010331"/>
                  <a:gd name="connsiteY3552" fmla="*/ 62355 h 303641"/>
                  <a:gd name="connsiteX3553" fmla="*/ 746452 w 1010331"/>
                  <a:gd name="connsiteY3553" fmla="*/ 62355 h 303641"/>
                  <a:gd name="connsiteX3554" fmla="*/ 727475 w 1010331"/>
                  <a:gd name="connsiteY3554" fmla="*/ 62355 h 303641"/>
                  <a:gd name="connsiteX3555" fmla="*/ 731993 w 1010331"/>
                  <a:gd name="connsiteY3555" fmla="*/ 66873 h 303641"/>
                  <a:gd name="connsiteX3556" fmla="*/ 727475 w 1010331"/>
                  <a:gd name="connsiteY3556" fmla="*/ 71392 h 303641"/>
                  <a:gd name="connsiteX3557" fmla="*/ 722956 w 1010331"/>
                  <a:gd name="connsiteY3557" fmla="*/ 66873 h 303641"/>
                  <a:gd name="connsiteX3558" fmla="*/ 727475 w 1010331"/>
                  <a:gd name="connsiteY3558" fmla="*/ 62355 h 303641"/>
                  <a:gd name="connsiteX3559" fmla="*/ 727475 w 1010331"/>
                  <a:gd name="connsiteY3559" fmla="*/ 62355 h 303641"/>
                  <a:gd name="connsiteX3560" fmla="*/ 709401 w 1010331"/>
                  <a:gd name="connsiteY3560" fmla="*/ 62355 h 303641"/>
                  <a:gd name="connsiteX3561" fmla="*/ 713919 w 1010331"/>
                  <a:gd name="connsiteY3561" fmla="*/ 66873 h 303641"/>
                  <a:gd name="connsiteX3562" fmla="*/ 709401 w 1010331"/>
                  <a:gd name="connsiteY3562" fmla="*/ 71392 h 303641"/>
                  <a:gd name="connsiteX3563" fmla="*/ 704882 w 1010331"/>
                  <a:gd name="connsiteY3563" fmla="*/ 66873 h 303641"/>
                  <a:gd name="connsiteX3564" fmla="*/ 709401 w 1010331"/>
                  <a:gd name="connsiteY3564" fmla="*/ 62355 h 303641"/>
                  <a:gd name="connsiteX3565" fmla="*/ 709401 w 1010331"/>
                  <a:gd name="connsiteY3565" fmla="*/ 62355 h 303641"/>
                  <a:gd name="connsiteX3566" fmla="*/ 690423 w 1010331"/>
                  <a:gd name="connsiteY3566" fmla="*/ 62355 h 303641"/>
                  <a:gd name="connsiteX3567" fmla="*/ 694942 w 1010331"/>
                  <a:gd name="connsiteY3567" fmla="*/ 66873 h 303641"/>
                  <a:gd name="connsiteX3568" fmla="*/ 690423 w 1010331"/>
                  <a:gd name="connsiteY3568" fmla="*/ 71392 h 303641"/>
                  <a:gd name="connsiteX3569" fmla="*/ 685905 w 1010331"/>
                  <a:gd name="connsiteY3569" fmla="*/ 66873 h 303641"/>
                  <a:gd name="connsiteX3570" fmla="*/ 690423 w 1010331"/>
                  <a:gd name="connsiteY3570" fmla="*/ 62355 h 303641"/>
                  <a:gd name="connsiteX3571" fmla="*/ 690423 w 1010331"/>
                  <a:gd name="connsiteY3571" fmla="*/ 62355 h 303641"/>
                  <a:gd name="connsiteX3572" fmla="*/ 671446 w 1010331"/>
                  <a:gd name="connsiteY3572" fmla="*/ 62355 h 303641"/>
                  <a:gd name="connsiteX3573" fmla="*/ 675964 w 1010331"/>
                  <a:gd name="connsiteY3573" fmla="*/ 66873 h 303641"/>
                  <a:gd name="connsiteX3574" fmla="*/ 671446 w 1010331"/>
                  <a:gd name="connsiteY3574" fmla="*/ 71392 h 303641"/>
                  <a:gd name="connsiteX3575" fmla="*/ 666927 w 1010331"/>
                  <a:gd name="connsiteY3575" fmla="*/ 66873 h 303641"/>
                  <a:gd name="connsiteX3576" fmla="*/ 671446 w 1010331"/>
                  <a:gd name="connsiteY3576" fmla="*/ 62355 h 303641"/>
                  <a:gd name="connsiteX3577" fmla="*/ 671446 w 1010331"/>
                  <a:gd name="connsiteY3577" fmla="*/ 62355 h 303641"/>
                  <a:gd name="connsiteX3578" fmla="*/ 652468 w 1010331"/>
                  <a:gd name="connsiteY3578" fmla="*/ 62355 h 303641"/>
                  <a:gd name="connsiteX3579" fmla="*/ 656987 w 1010331"/>
                  <a:gd name="connsiteY3579" fmla="*/ 66873 h 303641"/>
                  <a:gd name="connsiteX3580" fmla="*/ 652468 w 1010331"/>
                  <a:gd name="connsiteY3580" fmla="*/ 71392 h 303641"/>
                  <a:gd name="connsiteX3581" fmla="*/ 647950 w 1010331"/>
                  <a:gd name="connsiteY3581" fmla="*/ 66873 h 303641"/>
                  <a:gd name="connsiteX3582" fmla="*/ 652468 w 1010331"/>
                  <a:gd name="connsiteY3582" fmla="*/ 62355 h 303641"/>
                  <a:gd name="connsiteX3583" fmla="*/ 652468 w 1010331"/>
                  <a:gd name="connsiteY3583" fmla="*/ 62355 h 303641"/>
                  <a:gd name="connsiteX3584" fmla="*/ 633490 w 1010331"/>
                  <a:gd name="connsiteY3584" fmla="*/ 62355 h 303641"/>
                  <a:gd name="connsiteX3585" fmla="*/ 638009 w 1010331"/>
                  <a:gd name="connsiteY3585" fmla="*/ 66873 h 303641"/>
                  <a:gd name="connsiteX3586" fmla="*/ 633490 w 1010331"/>
                  <a:gd name="connsiteY3586" fmla="*/ 71392 h 303641"/>
                  <a:gd name="connsiteX3587" fmla="*/ 628972 w 1010331"/>
                  <a:gd name="connsiteY3587" fmla="*/ 66873 h 303641"/>
                  <a:gd name="connsiteX3588" fmla="*/ 633490 w 1010331"/>
                  <a:gd name="connsiteY3588" fmla="*/ 62355 h 303641"/>
                  <a:gd name="connsiteX3589" fmla="*/ 633490 w 1010331"/>
                  <a:gd name="connsiteY3589" fmla="*/ 62355 h 303641"/>
                  <a:gd name="connsiteX3590" fmla="*/ 615417 w 1010331"/>
                  <a:gd name="connsiteY3590" fmla="*/ 62355 h 303641"/>
                  <a:gd name="connsiteX3591" fmla="*/ 619935 w 1010331"/>
                  <a:gd name="connsiteY3591" fmla="*/ 66873 h 303641"/>
                  <a:gd name="connsiteX3592" fmla="*/ 615417 w 1010331"/>
                  <a:gd name="connsiteY3592" fmla="*/ 71392 h 303641"/>
                  <a:gd name="connsiteX3593" fmla="*/ 610898 w 1010331"/>
                  <a:gd name="connsiteY3593" fmla="*/ 66873 h 303641"/>
                  <a:gd name="connsiteX3594" fmla="*/ 615417 w 1010331"/>
                  <a:gd name="connsiteY3594" fmla="*/ 62355 h 303641"/>
                  <a:gd name="connsiteX3595" fmla="*/ 615417 w 1010331"/>
                  <a:gd name="connsiteY3595" fmla="*/ 62355 h 303641"/>
                  <a:gd name="connsiteX3596" fmla="*/ 596439 w 1010331"/>
                  <a:gd name="connsiteY3596" fmla="*/ 62355 h 303641"/>
                  <a:gd name="connsiteX3597" fmla="*/ 600957 w 1010331"/>
                  <a:gd name="connsiteY3597" fmla="*/ 66873 h 303641"/>
                  <a:gd name="connsiteX3598" fmla="*/ 596439 w 1010331"/>
                  <a:gd name="connsiteY3598" fmla="*/ 71392 h 303641"/>
                  <a:gd name="connsiteX3599" fmla="*/ 591920 w 1010331"/>
                  <a:gd name="connsiteY3599" fmla="*/ 66873 h 303641"/>
                  <a:gd name="connsiteX3600" fmla="*/ 596439 w 1010331"/>
                  <a:gd name="connsiteY3600" fmla="*/ 62355 h 303641"/>
                  <a:gd name="connsiteX3601" fmla="*/ 596439 w 1010331"/>
                  <a:gd name="connsiteY3601" fmla="*/ 62355 h 303641"/>
                  <a:gd name="connsiteX3602" fmla="*/ 577461 w 1010331"/>
                  <a:gd name="connsiteY3602" fmla="*/ 62355 h 303641"/>
                  <a:gd name="connsiteX3603" fmla="*/ 581980 w 1010331"/>
                  <a:gd name="connsiteY3603" fmla="*/ 66873 h 303641"/>
                  <a:gd name="connsiteX3604" fmla="*/ 577461 w 1010331"/>
                  <a:gd name="connsiteY3604" fmla="*/ 71392 h 303641"/>
                  <a:gd name="connsiteX3605" fmla="*/ 572943 w 1010331"/>
                  <a:gd name="connsiteY3605" fmla="*/ 66873 h 303641"/>
                  <a:gd name="connsiteX3606" fmla="*/ 577461 w 1010331"/>
                  <a:gd name="connsiteY3606" fmla="*/ 62355 h 303641"/>
                  <a:gd name="connsiteX3607" fmla="*/ 577461 w 1010331"/>
                  <a:gd name="connsiteY3607" fmla="*/ 62355 h 303641"/>
                  <a:gd name="connsiteX3608" fmla="*/ 558484 w 1010331"/>
                  <a:gd name="connsiteY3608" fmla="*/ 62355 h 303641"/>
                  <a:gd name="connsiteX3609" fmla="*/ 563002 w 1010331"/>
                  <a:gd name="connsiteY3609" fmla="*/ 66873 h 303641"/>
                  <a:gd name="connsiteX3610" fmla="*/ 558484 w 1010331"/>
                  <a:gd name="connsiteY3610" fmla="*/ 71392 h 303641"/>
                  <a:gd name="connsiteX3611" fmla="*/ 553965 w 1010331"/>
                  <a:gd name="connsiteY3611" fmla="*/ 66873 h 303641"/>
                  <a:gd name="connsiteX3612" fmla="*/ 558484 w 1010331"/>
                  <a:gd name="connsiteY3612" fmla="*/ 62355 h 303641"/>
                  <a:gd name="connsiteX3613" fmla="*/ 558484 w 1010331"/>
                  <a:gd name="connsiteY3613" fmla="*/ 62355 h 303641"/>
                  <a:gd name="connsiteX3614" fmla="*/ 539506 w 1010331"/>
                  <a:gd name="connsiteY3614" fmla="*/ 62355 h 303641"/>
                  <a:gd name="connsiteX3615" fmla="*/ 544025 w 1010331"/>
                  <a:gd name="connsiteY3615" fmla="*/ 66873 h 303641"/>
                  <a:gd name="connsiteX3616" fmla="*/ 539506 w 1010331"/>
                  <a:gd name="connsiteY3616" fmla="*/ 71392 h 303641"/>
                  <a:gd name="connsiteX3617" fmla="*/ 534988 w 1010331"/>
                  <a:gd name="connsiteY3617" fmla="*/ 66873 h 303641"/>
                  <a:gd name="connsiteX3618" fmla="*/ 539506 w 1010331"/>
                  <a:gd name="connsiteY3618" fmla="*/ 62355 h 303641"/>
                  <a:gd name="connsiteX3619" fmla="*/ 539506 w 1010331"/>
                  <a:gd name="connsiteY3619" fmla="*/ 62355 h 303641"/>
                  <a:gd name="connsiteX3620" fmla="*/ 521432 w 1010331"/>
                  <a:gd name="connsiteY3620" fmla="*/ 62355 h 303641"/>
                  <a:gd name="connsiteX3621" fmla="*/ 525951 w 1010331"/>
                  <a:gd name="connsiteY3621" fmla="*/ 66873 h 303641"/>
                  <a:gd name="connsiteX3622" fmla="*/ 521432 w 1010331"/>
                  <a:gd name="connsiteY3622" fmla="*/ 71392 h 303641"/>
                  <a:gd name="connsiteX3623" fmla="*/ 516914 w 1010331"/>
                  <a:gd name="connsiteY3623" fmla="*/ 66873 h 303641"/>
                  <a:gd name="connsiteX3624" fmla="*/ 521432 w 1010331"/>
                  <a:gd name="connsiteY3624" fmla="*/ 62355 h 303641"/>
                  <a:gd name="connsiteX3625" fmla="*/ 521432 w 1010331"/>
                  <a:gd name="connsiteY3625" fmla="*/ 62355 h 303641"/>
                  <a:gd name="connsiteX3626" fmla="*/ 502455 w 1010331"/>
                  <a:gd name="connsiteY3626" fmla="*/ 62355 h 303641"/>
                  <a:gd name="connsiteX3627" fmla="*/ 506973 w 1010331"/>
                  <a:gd name="connsiteY3627" fmla="*/ 66873 h 303641"/>
                  <a:gd name="connsiteX3628" fmla="*/ 502455 w 1010331"/>
                  <a:gd name="connsiteY3628" fmla="*/ 71392 h 303641"/>
                  <a:gd name="connsiteX3629" fmla="*/ 497936 w 1010331"/>
                  <a:gd name="connsiteY3629" fmla="*/ 66873 h 303641"/>
                  <a:gd name="connsiteX3630" fmla="*/ 502455 w 1010331"/>
                  <a:gd name="connsiteY3630" fmla="*/ 62355 h 303641"/>
                  <a:gd name="connsiteX3631" fmla="*/ 502455 w 1010331"/>
                  <a:gd name="connsiteY3631" fmla="*/ 62355 h 303641"/>
                  <a:gd name="connsiteX3632" fmla="*/ 483477 w 1010331"/>
                  <a:gd name="connsiteY3632" fmla="*/ 62355 h 303641"/>
                  <a:gd name="connsiteX3633" fmla="*/ 487995 w 1010331"/>
                  <a:gd name="connsiteY3633" fmla="*/ 66873 h 303641"/>
                  <a:gd name="connsiteX3634" fmla="*/ 483477 w 1010331"/>
                  <a:gd name="connsiteY3634" fmla="*/ 71392 h 303641"/>
                  <a:gd name="connsiteX3635" fmla="*/ 478959 w 1010331"/>
                  <a:gd name="connsiteY3635" fmla="*/ 66873 h 303641"/>
                  <a:gd name="connsiteX3636" fmla="*/ 483477 w 1010331"/>
                  <a:gd name="connsiteY3636" fmla="*/ 62355 h 303641"/>
                  <a:gd name="connsiteX3637" fmla="*/ 483477 w 1010331"/>
                  <a:gd name="connsiteY3637" fmla="*/ 62355 h 303641"/>
                  <a:gd name="connsiteX3638" fmla="*/ 464499 w 1010331"/>
                  <a:gd name="connsiteY3638" fmla="*/ 62355 h 303641"/>
                  <a:gd name="connsiteX3639" fmla="*/ 469018 w 1010331"/>
                  <a:gd name="connsiteY3639" fmla="*/ 66873 h 303641"/>
                  <a:gd name="connsiteX3640" fmla="*/ 464499 w 1010331"/>
                  <a:gd name="connsiteY3640" fmla="*/ 71392 h 303641"/>
                  <a:gd name="connsiteX3641" fmla="*/ 459981 w 1010331"/>
                  <a:gd name="connsiteY3641" fmla="*/ 66873 h 303641"/>
                  <a:gd name="connsiteX3642" fmla="*/ 464499 w 1010331"/>
                  <a:gd name="connsiteY3642" fmla="*/ 62355 h 303641"/>
                  <a:gd name="connsiteX3643" fmla="*/ 464499 w 1010331"/>
                  <a:gd name="connsiteY3643" fmla="*/ 62355 h 303641"/>
                  <a:gd name="connsiteX3644" fmla="*/ 446425 w 1010331"/>
                  <a:gd name="connsiteY3644" fmla="*/ 62355 h 303641"/>
                  <a:gd name="connsiteX3645" fmla="*/ 450944 w 1010331"/>
                  <a:gd name="connsiteY3645" fmla="*/ 66873 h 303641"/>
                  <a:gd name="connsiteX3646" fmla="*/ 446425 w 1010331"/>
                  <a:gd name="connsiteY3646" fmla="*/ 71392 h 303641"/>
                  <a:gd name="connsiteX3647" fmla="*/ 441907 w 1010331"/>
                  <a:gd name="connsiteY3647" fmla="*/ 66873 h 303641"/>
                  <a:gd name="connsiteX3648" fmla="*/ 446425 w 1010331"/>
                  <a:gd name="connsiteY3648" fmla="*/ 62355 h 303641"/>
                  <a:gd name="connsiteX3649" fmla="*/ 446425 w 1010331"/>
                  <a:gd name="connsiteY3649" fmla="*/ 62355 h 303641"/>
                  <a:gd name="connsiteX3650" fmla="*/ 427448 w 1010331"/>
                  <a:gd name="connsiteY3650" fmla="*/ 62355 h 303641"/>
                  <a:gd name="connsiteX3651" fmla="*/ 431966 w 1010331"/>
                  <a:gd name="connsiteY3651" fmla="*/ 66873 h 303641"/>
                  <a:gd name="connsiteX3652" fmla="*/ 427448 w 1010331"/>
                  <a:gd name="connsiteY3652" fmla="*/ 71392 h 303641"/>
                  <a:gd name="connsiteX3653" fmla="*/ 422929 w 1010331"/>
                  <a:gd name="connsiteY3653" fmla="*/ 66873 h 303641"/>
                  <a:gd name="connsiteX3654" fmla="*/ 427448 w 1010331"/>
                  <a:gd name="connsiteY3654" fmla="*/ 62355 h 303641"/>
                  <a:gd name="connsiteX3655" fmla="*/ 427448 w 1010331"/>
                  <a:gd name="connsiteY3655" fmla="*/ 62355 h 303641"/>
                  <a:gd name="connsiteX3656" fmla="*/ 408470 w 1010331"/>
                  <a:gd name="connsiteY3656" fmla="*/ 62355 h 303641"/>
                  <a:gd name="connsiteX3657" fmla="*/ 412989 w 1010331"/>
                  <a:gd name="connsiteY3657" fmla="*/ 66873 h 303641"/>
                  <a:gd name="connsiteX3658" fmla="*/ 408470 w 1010331"/>
                  <a:gd name="connsiteY3658" fmla="*/ 71392 h 303641"/>
                  <a:gd name="connsiteX3659" fmla="*/ 403952 w 1010331"/>
                  <a:gd name="connsiteY3659" fmla="*/ 66873 h 303641"/>
                  <a:gd name="connsiteX3660" fmla="*/ 408470 w 1010331"/>
                  <a:gd name="connsiteY3660" fmla="*/ 62355 h 303641"/>
                  <a:gd name="connsiteX3661" fmla="*/ 408470 w 1010331"/>
                  <a:gd name="connsiteY3661" fmla="*/ 62355 h 303641"/>
                  <a:gd name="connsiteX3662" fmla="*/ 389493 w 1010331"/>
                  <a:gd name="connsiteY3662" fmla="*/ 62355 h 303641"/>
                  <a:gd name="connsiteX3663" fmla="*/ 394011 w 1010331"/>
                  <a:gd name="connsiteY3663" fmla="*/ 66873 h 303641"/>
                  <a:gd name="connsiteX3664" fmla="*/ 389493 w 1010331"/>
                  <a:gd name="connsiteY3664" fmla="*/ 71392 h 303641"/>
                  <a:gd name="connsiteX3665" fmla="*/ 384974 w 1010331"/>
                  <a:gd name="connsiteY3665" fmla="*/ 66873 h 303641"/>
                  <a:gd name="connsiteX3666" fmla="*/ 389493 w 1010331"/>
                  <a:gd name="connsiteY3666" fmla="*/ 62355 h 303641"/>
                  <a:gd name="connsiteX3667" fmla="*/ 389493 w 1010331"/>
                  <a:gd name="connsiteY3667" fmla="*/ 62355 h 303641"/>
                  <a:gd name="connsiteX3668" fmla="*/ 793445 w 1010331"/>
                  <a:gd name="connsiteY3668" fmla="*/ 51511 h 303641"/>
                  <a:gd name="connsiteX3669" fmla="*/ 797963 w 1010331"/>
                  <a:gd name="connsiteY3669" fmla="*/ 56029 h 303641"/>
                  <a:gd name="connsiteX3670" fmla="*/ 793445 w 1010331"/>
                  <a:gd name="connsiteY3670" fmla="*/ 60548 h 303641"/>
                  <a:gd name="connsiteX3671" fmla="*/ 788926 w 1010331"/>
                  <a:gd name="connsiteY3671" fmla="*/ 56029 h 303641"/>
                  <a:gd name="connsiteX3672" fmla="*/ 793445 w 1010331"/>
                  <a:gd name="connsiteY3672" fmla="*/ 51511 h 303641"/>
                  <a:gd name="connsiteX3673" fmla="*/ 793445 w 1010331"/>
                  <a:gd name="connsiteY3673" fmla="*/ 51511 h 303641"/>
                  <a:gd name="connsiteX3674" fmla="*/ 774467 w 1010331"/>
                  <a:gd name="connsiteY3674" fmla="*/ 51511 h 303641"/>
                  <a:gd name="connsiteX3675" fmla="*/ 778985 w 1010331"/>
                  <a:gd name="connsiteY3675" fmla="*/ 56029 h 303641"/>
                  <a:gd name="connsiteX3676" fmla="*/ 774467 w 1010331"/>
                  <a:gd name="connsiteY3676" fmla="*/ 60548 h 303641"/>
                  <a:gd name="connsiteX3677" fmla="*/ 769948 w 1010331"/>
                  <a:gd name="connsiteY3677" fmla="*/ 56029 h 303641"/>
                  <a:gd name="connsiteX3678" fmla="*/ 774467 w 1010331"/>
                  <a:gd name="connsiteY3678" fmla="*/ 51511 h 303641"/>
                  <a:gd name="connsiteX3679" fmla="*/ 774467 w 1010331"/>
                  <a:gd name="connsiteY3679" fmla="*/ 51511 h 303641"/>
                  <a:gd name="connsiteX3680" fmla="*/ 756393 w 1010331"/>
                  <a:gd name="connsiteY3680" fmla="*/ 51511 h 303641"/>
                  <a:gd name="connsiteX3681" fmla="*/ 760912 w 1010331"/>
                  <a:gd name="connsiteY3681" fmla="*/ 56029 h 303641"/>
                  <a:gd name="connsiteX3682" fmla="*/ 756393 w 1010331"/>
                  <a:gd name="connsiteY3682" fmla="*/ 60548 h 303641"/>
                  <a:gd name="connsiteX3683" fmla="*/ 751875 w 1010331"/>
                  <a:gd name="connsiteY3683" fmla="*/ 56029 h 303641"/>
                  <a:gd name="connsiteX3684" fmla="*/ 756393 w 1010331"/>
                  <a:gd name="connsiteY3684" fmla="*/ 51511 h 303641"/>
                  <a:gd name="connsiteX3685" fmla="*/ 756393 w 1010331"/>
                  <a:gd name="connsiteY3685" fmla="*/ 51511 h 303641"/>
                  <a:gd name="connsiteX3686" fmla="*/ 737415 w 1010331"/>
                  <a:gd name="connsiteY3686" fmla="*/ 51511 h 303641"/>
                  <a:gd name="connsiteX3687" fmla="*/ 741934 w 1010331"/>
                  <a:gd name="connsiteY3687" fmla="*/ 56029 h 303641"/>
                  <a:gd name="connsiteX3688" fmla="*/ 737415 w 1010331"/>
                  <a:gd name="connsiteY3688" fmla="*/ 60548 h 303641"/>
                  <a:gd name="connsiteX3689" fmla="*/ 732897 w 1010331"/>
                  <a:gd name="connsiteY3689" fmla="*/ 56029 h 303641"/>
                  <a:gd name="connsiteX3690" fmla="*/ 737415 w 1010331"/>
                  <a:gd name="connsiteY3690" fmla="*/ 51511 h 303641"/>
                  <a:gd name="connsiteX3691" fmla="*/ 737415 w 1010331"/>
                  <a:gd name="connsiteY3691" fmla="*/ 51511 h 303641"/>
                  <a:gd name="connsiteX3692" fmla="*/ 718438 w 1010331"/>
                  <a:gd name="connsiteY3692" fmla="*/ 51511 h 303641"/>
                  <a:gd name="connsiteX3693" fmla="*/ 722956 w 1010331"/>
                  <a:gd name="connsiteY3693" fmla="*/ 56029 h 303641"/>
                  <a:gd name="connsiteX3694" fmla="*/ 718438 w 1010331"/>
                  <a:gd name="connsiteY3694" fmla="*/ 60548 h 303641"/>
                  <a:gd name="connsiteX3695" fmla="*/ 713919 w 1010331"/>
                  <a:gd name="connsiteY3695" fmla="*/ 56029 h 303641"/>
                  <a:gd name="connsiteX3696" fmla="*/ 718438 w 1010331"/>
                  <a:gd name="connsiteY3696" fmla="*/ 51511 h 303641"/>
                  <a:gd name="connsiteX3697" fmla="*/ 718438 w 1010331"/>
                  <a:gd name="connsiteY3697" fmla="*/ 51511 h 303641"/>
                  <a:gd name="connsiteX3698" fmla="*/ 699460 w 1010331"/>
                  <a:gd name="connsiteY3698" fmla="*/ 51511 h 303641"/>
                  <a:gd name="connsiteX3699" fmla="*/ 703979 w 1010331"/>
                  <a:gd name="connsiteY3699" fmla="*/ 56029 h 303641"/>
                  <a:gd name="connsiteX3700" fmla="*/ 699460 w 1010331"/>
                  <a:gd name="connsiteY3700" fmla="*/ 60548 h 303641"/>
                  <a:gd name="connsiteX3701" fmla="*/ 694942 w 1010331"/>
                  <a:gd name="connsiteY3701" fmla="*/ 56029 h 303641"/>
                  <a:gd name="connsiteX3702" fmla="*/ 699460 w 1010331"/>
                  <a:gd name="connsiteY3702" fmla="*/ 51511 h 303641"/>
                  <a:gd name="connsiteX3703" fmla="*/ 699460 w 1010331"/>
                  <a:gd name="connsiteY3703" fmla="*/ 51511 h 303641"/>
                  <a:gd name="connsiteX3704" fmla="*/ 680483 w 1010331"/>
                  <a:gd name="connsiteY3704" fmla="*/ 51511 h 303641"/>
                  <a:gd name="connsiteX3705" fmla="*/ 685001 w 1010331"/>
                  <a:gd name="connsiteY3705" fmla="*/ 56029 h 303641"/>
                  <a:gd name="connsiteX3706" fmla="*/ 680483 w 1010331"/>
                  <a:gd name="connsiteY3706" fmla="*/ 60548 h 303641"/>
                  <a:gd name="connsiteX3707" fmla="*/ 675964 w 1010331"/>
                  <a:gd name="connsiteY3707" fmla="*/ 56029 h 303641"/>
                  <a:gd name="connsiteX3708" fmla="*/ 680483 w 1010331"/>
                  <a:gd name="connsiteY3708" fmla="*/ 51511 h 303641"/>
                  <a:gd name="connsiteX3709" fmla="*/ 680483 w 1010331"/>
                  <a:gd name="connsiteY3709" fmla="*/ 51511 h 303641"/>
                  <a:gd name="connsiteX3710" fmla="*/ 662409 w 1010331"/>
                  <a:gd name="connsiteY3710" fmla="*/ 51511 h 303641"/>
                  <a:gd name="connsiteX3711" fmla="*/ 666927 w 1010331"/>
                  <a:gd name="connsiteY3711" fmla="*/ 56029 h 303641"/>
                  <a:gd name="connsiteX3712" fmla="*/ 662409 w 1010331"/>
                  <a:gd name="connsiteY3712" fmla="*/ 60548 h 303641"/>
                  <a:gd name="connsiteX3713" fmla="*/ 657890 w 1010331"/>
                  <a:gd name="connsiteY3713" fmla="*/ 56029 h 303641"/>
                  <a:gd name="connsiteX3714" fmla="*/ 662409 w 1010331"/>
                  <a:gd name="connsiteY3714" fmla="*/ 51511 h 303641"/>
                  <a:gd name="connsiteX3715" fmla="*/ 662409 w 1010331"/>
                  <a:gd name="connsiteY3715" fmla="*/ 51511 h 303641"/>
                  <a:gd name="connsiteX3716" fmla="*/ 643431 w 1010331"/>
                  <a:gd name="connsiteY3716" fmla="*/ 51511 h 303641"/>
                  <a:gd name="connsiteX3717" fmla="*/ 647950 w 1010331"/>
                  <a:gd name="connsiteY3717" fmla="*/ 56029 h 303641"/>
                  <a:gd name="connsiteX3718" fmla="*/ 643431 w 1010331"/>
                  <a:gd name="connsiteY3718" fmla="*/ 60548 h 303641"/>
                  <a:gd name="connsiteX3719" fmla="*/ 638913 w 1010331"/>
                  <a:gd name="connsiteY3719" fmla="*/ 56029 h 303641"/>
                  <a:gd name="connsiteX3720" fmla="*/ 643431 w 1010331"/>
                  <a:gd name="connsiteY3720" fmla="*/ 51511 h 303641"/>
                  <a:gd name="connsiteX3721" fmla="*/ 643431 w 1010331"/>
                  <a:gd name="connsiteY3721" fmla="*/ 51511 h 303641"/>
                  <a:gd name="connsiteX3722" fmla="*/ 624453 w 1010331"/>
                  <a:gd name="connsiteY3722" fmla="*/ 51511 h 303641"/>
                  <a:gd name="connsiteX3723" fmla="*/ 628972 w 1010331"/>
                  <a:gd name="connsiteY3723" fmla="*/ 56029 h 303641"/>
                  <a:gd name="connsiteX3724" fmla="*/ 624453 w 1010331"/>
                  <a:gd name="connsiteY3724" fmla="*/ 60548 h 303641"/>
                  <a:gd name="connsiteX3725" fmla="*/ 619935 w 1010331"/>
                  <a:gd name="connsiteY3725" fmla="*/ 56029 h 303641"/>
                  <a:gd name="connsiteX3726" fmla="*/ 624453 w 1010331"/>
                  <a:gd name="connsiteY3726" fmla="*/ 51511 h 303641"/>
                  <a:gd name="connsiteX3727" fmla="*/ 624453 w 1010331"/>
                  <a:gd name="connsiteY3727" fmla="*/ 51511 h 303641"/>
                  <a:gd name="connsiteX3728" fmla="*/ 605476 w 1010331"/>
                  <a:gd name="connsiteY3728" fmla="*/ 51511 h 303641"/>
                  <a:gd name="connsiteX3729" fmla="*/ 609994 w 1010331"/>
                  <a:gd name="connsiteY3729" fmla="*/ 56029 h 303641"/>
                  <a:gd name="connsiteX3730" fmla="*/ 605476 w 1010331"/>
                  <a:gd name="connsiteY3730" fmla="*/ 60548 h 303641"/>
                  <a:gd name="connsiteX3731" fmla="*/ 600957 w 1010331"/>
                  <a:gd name="connsiteY3731" fmla="*/ 56029 h 303641"/>
                  <a:gd name="connsiteX3732" fmla="*/ 605476 w 1010331"/>
                  <a:gd name="connsiteY3732" fmla="*/ 51511 h 303641"/>
                  <a:gd name="connsiteX3733" fmla="*/ 605476 w 1010331"/>
                  <a:gd name="connsiteY3733" fmla="*/ 51511 h 303641"/>
                  <a:gd name="connsiteX3734" fmla="*/ 586498 w 1010331"/>
                  <a:gd name="connsiteY3734" fmla="*/ 51511 h 303641"/>
                  <a:gd name="connsiteX3735" fmla="*/ 591017 w 1010331"/>
                  <a:gd name="connsiteY3735" fmla="*/ 56029 h 303641"/>
                  <a:gd name="connsiteX3736" fmla="*/ 586498 w 1010331"/>
                  <a:gd name="connsiteY3736" fmla="*/ 60548 h 303641"/>
                  <a:gd name="connsiteX3737" fmla="*/ 581980 w 1010331"/>
                  <a:gd name="connsiteY3737" fmla="*/ 56029 h 303641"/>
                  <a:gd name="connsiteX3738" fmla="*/ 586498 w 1010331"/>
                  <a:gd name="connsiteY3738" fmla="*/ 51511 h 303641"/>
                  <a:gd name="connsiteX3739" fmla="*/ 586498 w 1010331"/>
                  <a:gd name="connsiteY3739" fmla="*/ 51511 h 303641"/>
                  <a:gd name="connsiteX3740" fmla="*/ 568424 w 1010331"/>
                  <a:gd name="connsiteY3740" fmla="*/ 51511 h 303641"/>
                  <a:gd name="connsiteX3741" fmla="*/ 572943 w 1010331"/>
                  <a:gd name="connsiteY3741" fmla="*/ 56029 h 303641"/>
                  <a:gd name="connsiteX3742" fmla="*/ 568424 w 1010331"/>
                  <a:gd name="connsiteY3742" fmla="*/ 60548 h 303641"/>
                  <a:gd name="connsiteX3743" fmla="*/ 563906 w 1010331"/>
                  <a:gd name="connsiteY3743" fmla="*/ 56029 h 303641"/>
                  <a:gd name="connsiteX3744" fmla="*/ 568424 w 1010331"/>
                  <a:gd name="connsiteY3744" fmla="*/ 51511 h 303641"/>
                  <a:gd name="connsiteX3745" fmla="*/ 568424 w 1010331"/>
                  <a:gd name="connsiteY3745" fmla="*/ 51511 h 303641"/>
                  <a:gd name="connsiteX3746" fmla="*/ 549447 w 1010331"/>
                  <a:gd name="connsiteY3746" fmla="*/ 51511 h 303641"/>
                  <a:gd name="connsiteX3747" fmla="*/ 553965 w 1010331"/>
                  <a:gd name="connsiteY3747" fmla="*/ 56029 h 303641"/>
                  <a:gd name="connsiteX3748" fmla="*/ 549447 w 1010331"/>
                  <a:gd name="connsiteY3748" fmla="*/ 60548 h 303641"/>
                  <a:gd name="connsiteX3749" fmla="*/ 544928 w 1010331"/>
                  <a:gd name="connsiteY3749" fmla="*/ 56029 h 303641"/>
                  <a:gd name="connsiteX3750" fmla="*/ 549447 w 1010331"/>
                  <a:gd name="connsiteY3750" fmla="*/ 51511 h 303641"/>
                  <a:gd name="connsiteX3751" fmla="*/ 549447 w 1010331"/>
                  <a:gd name="connsiteY3751" fmla="*/ 51511 h 303641"/>
                  <a:gd name="connsiteX3752" fmla="*/ 530469 w 1010331"/>
                  <a:gd name="connsiteY3752" fmla="*/ 51511 h 303641"/>
                  <a:gd name="connsiteX3753" fmla="*/ 534988 w 1010331"/>
                  <a:gd name="connsiteY3753" fmla="*/ 56029 h 303641"/>
                  <a:gd name="connsiteX3754" fmla="*/ 530469 w 1010331"/>
                  <a:gd name="connsiteY3754" fmla="*/ 60548 h 303641"/>
                  <a:gd name="connsiteX3755" fmla="*/ 525951 w 1010331"/>
                  <a:gd name="connsiteY3755" fmla="*/ 56029 h 303641"/>
                  <a:gd name="connsiteX3756" fmla="*/ 530469 w 1010331"/>
                  <a:gd name="connsiteY3756" fmla="*/ 51511 h 303641"/>
                  <a:gd name="connsiteX3757" fmla="*/ 530469 w 1010331"/>
                  <a:gd name="connsiteY3757" fmla="*/ 51511 h 303641"/>
                  <a:gd name="connsiteX3758" fmla="*/ 511492 w 1010331"/>
                  <a:gd name="connsiteY3758" fmla="*/ 51511 h 303641"/>
                  <a:gd name="connsiteX3759" fmla="*/ 516010 w 1010331"/>
                  <a:gd name="connsiteY3759" fmla="*/ 56029 h 303641"/>
                  <a:gd name="connsiteX3760" fmla="*/ 511492 w 1010331"/>
                  <a:gd name="connsiteY3760" fmla="*/ 60548 h 303641"/>
                  <a:gd name="connsiteX3761" fmla="*/ 506973 w 1010331"/>
                  <a:gd name="connsiteY3761" fmla="*/ 56029 h 303641"/>
                  <a:gd name="connsiteX3762" fmla="*/ 511492 w 1010331"/>
                  <a:gd name="connsiteY3762" fmla="*/ 51511 h 303641"/>
                  <a:gd name="connsiteX3763" fmla="*/ 511492 w 1010331"/>
                  <a:gd name="connsiteY3763" fmla="*/ 51511 h 303641"/>
                  <a:gd name="connsiteX3764" fmla="*/ 493418 w 1010331"/>
                  <a:gd name="connsiteY3764" fmla="*/ 51511 h 303641"/>
                  <a:gd name="connsiteX3765" fmla="*/ 497936 w 1010331"/>
                  <a:gd name="connsiteY3765" fmla="*/ 56029 h 303641"/>
                  <a:gd name="connsiteX3766" fmla="*/ 493418 w 1010331"/>
                  <a:gd name="connsiteY3766" fmla="*/ 60548 h 303641"/>
                  <a:gd name="connsiteX3767" fmla="*/ 488899 w 1010331"/>
                  <a:gd name="connsiteY3767" fmla="*/ 56029 h 303641"/>
                  <a:gd name="connsiteX3768" fmla="*/ 493418 w 1010331"/>
                  <a:gd name="connsiteY3768" fmla="*/ 51511 h 303641"/>
                  <a:gd name="connsiteX3769" fmla="*/ 493418 w 1010331"/>
                  <a:gd name="connsiteY3769" fmla="*/ 51511 h 303641"/>
                  <a:gd name="connsiteX3770" fmla="*/ 474440 w 1010331"/>
                  <a:gd name="connsiteY3770" fmla="*/ 51511 h 303641"/>
                  <a:gd name="connsiteX3771" fmla="*/ 478959 w 1010331"/>
                  <a:gd name="connsiteY3771" fmla="*/ 56029 h 303641"/>
                  <a:gd name="connsiteX3772" fmla="*/ 474440 w 1010331"/>
                  <a:gd name="connsiteY3772" fmla="*/ 60548 h 303641"/>
                  <a:gd name="connsiteX3773" fmla="*/ 469922 w 1010331"/>
                  <a:gd name="connsiteY3773" fmla="*/ 56029 h 303641"/>
                  <a:gd name="connsiteX3774" fmla="*/ 474440 w 1010331"/>
                  <a:gd name="connsiteY3774" fmla="*/ 51511 h 303641"/>
                  <a:gd name="connsiteX3775" fmla="*/ 474440 w 1010331"/>
                  <a:gd name="connsiteY3775" fmla="*/ 51511 h 303641"/>
                  <a:gd name="connsiteX3776" fmla="*/ 455462 w 1010331"/>
                  <a:gd name="connsiteY3776" fmla="*/ 51511 h 303641"/>
                  <a:gd name="connsiteX3777" fmla="*/ 459981 w 1010331"/>
                  <a:gd name="connsiteY3777" fmla="*/ 56029 h 303641"/>
                  <a:gd name="connsiteX3778" fmla="*/ 455462 w 1010331"/>
                  <a:gd name="connsiteY3778" fmla="*/ 60548 h 303641"/>
                  <a:gd name="connsiteX3779" fmla="*/ 450944 w 1010331"/>
                  <a:gd name="connsiteY3779" fmla="*/ 56029 h 303641"/>
                  <a:gd name="connsiteX3780" fmla="*/ 455462 w 1010331"/>
                  <a:gd name="connsiteY3780" fmla="*/ 51511 h 303641"/>
                  <a:gd name="connsiteX3781" fmla="*/ 455462 w 1010331"/>
                  <a:gd name="connsiteY3781" fmla="*/ 51511 h 303641"/>
                  <a:gd name="connsiteX3782" fmla="*/ 436485 w 1010331"/>
                  <a:gd name="connsiteY3782" fmla="*/ 51511 h 303641"/>
                  <a:gd name="connsiteX3783" fmla="*/ 441003 w 1010331"/>
                  <a:gd name="connsiteY3783" fmla="*/ 56029 h 303641"/>
                  <a:gd name="connsiteX3784" fmla="*/ 436485 w 1010331"/>
                  <a:gd name="connsiteY3784" fmla="*/ 60548 h 303641"/>
                  <a:gd name="connsiteX3785" fmla="*/ 431966 w 1010331"/>
                  <a:gd name="connsiteY3785" fmla="*/ 56029 h 303641"/>
                  <a:gd name="connsiteX3786" fmla="*/ 436485 w 1010331"/>
                  <a:gd name="connsiteY3786" fmla="*/ 51511 h 303641"/>
                  <a:gd name="connsiteX3787" fmla="*/ 436485 w 1010331"/>
                  <a:gd name="connsiteY3787" fmla="*/ 51511 h 303641"/>
                  <a:gd name="connsiteX3788" fmla="*/ 417507 w 1010331"/>
                  <a:gd name="connsiteY3788" fmla="*/ 51511 h 303641"/>
                  <a:gd name="connsiteX3789" fmla="*/ 422026 w 1010331"/>
                  <a:gd name="connsiteY3789" fmla="*/ 56029 h 303641"/>
                  <a:gd name="connsiteX3790" fmla="*/ 417507 w 1010331"/>
                  <a:gd name="connsiteY3790" fmla="*/ 60548 h 303641"/>
                  <a:gd name="connsiteX3791" fmla="*/ 412989 w 1010331"/>
                  <a:gd name="connsiteY3791" fmla="*/ 56029 h 303641"/>
                  <a:gd name="connsiteX3792" fmla="*/ 417507 w 1010331"/>
                  <a:gd name="connsiteY3792" fmla="*/ 51511 h 303641"/>
                  <a:gd name="connsiteX3793" fmla="*/ 417507 w 1010331"/>
                  <a:gd name="connsiteY3793" fmla="*/ 51511 h 303641"/>
                  <a:gd name="connsiteX3794" fmla="*/ 399433 w 1010331"/>
                  <a:gd name="connsiteY3794" fmla="*/ 51511 h 303641"/>
                  <a:gd name="connsiteX3795" fmla="*/ 403952 w 1010331"/>
                  <a:gd name="connsiteY3795" fmla="*/ 56029 h 303641"/>
                  <a:gd name="connsiteX3796" fmla="*/ 399433 w 1010331"/>
                  <a:gd name="connsiteY3796" fmla="*/ 60548 h 303641"/>
                  <a:gd name="connsiteX3797" fmla="*/ 394915 w 1010331"/>
                  <a:gd name="connsiteY3797" fmla="*/ 56029 h 303641"/>
                  <a:gd name="connsiteX3798" fmla="*/ 399433 w 1010331"/>
                  <a:gd name="connsiteY3798" fmla="*/ 51511 h 303641"/>
                  <a:gd name="connsiteX3799" fmla="*/ 399433 w 1010331"/>
                  <a:gd name="connsiteY3799" fmla="*/ 51511 h 303641"/>
                  <a:gd name="connsiteX3800" fmla="*/ 380456 w 1010331"/>
                  <a:gd name="connsiteY3800" fmla="*/ 51511 h 303641"/>
                  <a:gd name="connsiteX3801" fmla="*/ 384974 w 1010331"/>
                  <a:gd name="connsiteY3801" fmla="*/ 56029 h 303641"/>
                  <a:gd name="connsiteX3802" fmla="*/ 380456 w 1010331"/>
                  <a:gd name="connsiteY3802" fmla="*/ 60548 h 303641"/>
                  <a:gd name="connsiteX3803" fmla="*/ 375937 w 1010331"/>
                  <a:gd name="connsiteY3803" fmla="*/ 56029 h 303641"/>
                  <a:gd name="connsiteX3804" fmla="*/ 380456 w 1010331"/>
                  <a:gd name="connsiteY3804" fmla="*/ 51511 h 303641"/>
                  <a:gd name="connsiteX3805" fmla="*/ 380456 w 1010331"/>
                  <a:gd name="connsiteY3805" fmla="*/ 51511 h 303641"/>
                  <a:gd name="connsiteX3806" fmla="*/ 784408 w 1010331"/>
                  <a:gd name="connsiteY3806" fmla="*/ 42474 h 303641"/>
                  <a:gd name="connsiteX3807" fmla="*/ 788926 w 1010331"/>
                  <a:gd name="connsiteY3807" fmla="*/ 46992 h 303641"/>
                  <a:gd name="connsiteX3808" fmla="*/ 784408 w 1010331"/>
                  <a:gd name="connsiteY3808" fmla="*/ 51511 h 303641"/>
                  <a:gd name="connsiteX3809" fmla="*/ 779889 w 1010331"/>
                  <a:gd name="connsiteY3809" fmla="*/ 46992 h 303641"/>
                  <a:gd name="connsiteX3810" fmla="*/ 784408 w 1010331"/>
                  <a:gd name="connsiteY3810" fmla="*/ 42474 h 303641"/>
                  <a:gd name="connsiteX3811" fmla="*/ 784408 w 1010331"/>
                  <a:gd name="connsiteY3811" fmla="*/ 42474 h 303641"/>
                  <a:gd name="connsiteX3812" fmla="*/ 765430 w 1010331"/>
                  <a:gd name="connsiteY3812" fmla="*/ 42474 h 303641"/>
                  <a:gd name="connsiteX3813" fmla="*/ 769948 w 1010331"/>
                  <a:gd name="connsiteY3813" fmla="*/ 46992 h 303641"/>
                  <a:gd name="connsiteX3814" fmla="*/ 765430 w 1010331"/>
                  <a:gd name="connsiteY3814" fmla="*/ 51511 h 303641"/>
                  <a:gd name="connsiteX3815" fmla="*/ 760912 w 1010331"/>
                  <a:gd name="connsiteY3815" fmla="*/ 46992 h 303641"/>
                  <a:gd name="connsiteX3816" fmla="*/ 765430 w 1010331"/>
                  <a:gd name="connsiteY3816" fmla="*/ 42474 h 303641"/>
                  <a:gd name="connsiteX3817" fmla="*/ 765430 w 1010331"/>
                  <a:gd name="connsiteY3817" fmla="*/ 42474 h 303641"/>
                  <a:gd name="connsiteX3818" fmla="*/ 746452 w 1010331"/>
                  <a:gd name="connsiteY3818" fmla="*/ 42474 h 303641"/>
                  <a:gd name="connsiteX3819" fmla="*/ 750971 w 1010331"/>
                  <a:gd name="connsiteY3819" fmla="*/ 46992 h 303641"/>
                  <a:gd name="connsiteX3820" fmla="*/ 746452 w 1010331"/>
                  <a:gd name="connsiteY3820" fmla="*/ 51511 h 303641"/>
                  <a:gd name="connsiteX3821" fmla="*/ 741934 w 1010331"/>
                  <a:gd name="connsiteY3821" fmla="*/ 46992 h 303641"/>
                  <a:gd name="connsiteX3822" fmla="*/ 746452 w 1010331"/>
                  <a:gd name="connsiteY3822" fmla="*/ 42474 h 303641"/>
                  <a:gd name="connsiteX3823" fmla="*/ 746452 w 1010331"/>
                  <a:gd name="connsiteY3823" fmla="*/ 42474 h 303641"/>
                  <a:gd name="connsiteX3824" fmla="*/ 727475 w 1010331"/>
                  <a:gd name="connsiteY3824" fmla="*/ 42474 h 303641"/>
                  <a:gd name="connsiteX3825" fmla="*/ 731993 w 1010331"/>
                  <a:gd name="connsiteY3825" fmla="*/ 46992 h 303641"/>
                  <a:gd name="connsiteX3826" fmla="*/ 727475 w 1010331"/>
                  <a:gd name="connsiteY3826" fmla="*/ 51511 h 303641"/>
                  <a:gd name="connsiteX3827" fmla="*/ 722956 w 1010331"/>
                  <a:gd name="connsiteY3827" fmla="*/ 46992 h 303641"/>
                  <a:gd name="connsiteX3828" fmla="*/ 727475 w 1010331"/>
                  <a:gd name="connsiteY3828" fmla="*/ 42474 h 303641"/>
                  <a:gd name="connsiteX3829" fmla="*/ 727475 w 1010331"/>
                  <a:gd name="connsiteY3829" fmla="*/ 42474 h 303641"/>
                  <a:gd name="connsiteX3830" fmla="*/ 709401 w 1010331"/>
                  <a:gd name="connsiteY3830" fmla="*/ 42474 h 303641"/>
                  <a:gd name="connsiteX3831" fmla="*/ 713919 w 1010331"/>
                  <a:gd name="connsiteY3831" fmla="*/ 46992 h 303641"/>
                  <a:gd name="connsiteX3832" fmla="*/ 709401 w 1010331"/>
                  <a:gd name="connsiteY3832" fmla="*/ 51511 h 303641"/>
                  <a:gd name="connsiteX3833" fmla="*/ 704882 w 1010331"/>
                  <a:gd name="connsiteY3833" fmla="*/ 46992 h 303641"/>
                  <a:gd name="connsiteX3834" fmla="*/ 709401 w 1010331"/>
                  <a:gd name="connsiteY3834" fmla="*/ 42474 h 303641"/>
                  <a:gd name="connsiteX3835" fmla="*/ 709401 w 1010331"/>
                  <a:gd name="connsiteY3835" fmla="*/ 42474 h 303641"/>
                  <a:gd name="connsiteX3836" fmla="*/ 690423 w 1010331"/>
                  <a:gd name="connsiteY3836" fmla="*/ 42474 h 303641"/>
                  <a:gd name="connsiteX3837" fmla="*/ 694942 w 1010331"/>
                  <a:gd name="connsiteY3837" fmla="*/ 46992 h 303641"/>
                  <a:gd name="connsiteX3838" fmla="*/ 690423 w 1010331"/>
                  <a:gd name="connsiteY3838" fmla="*/ 51511 h 303641"/>
                  <a:gd name="connsiteX3839" fmla="*/ 685905 w 1010331"/>
                  <a:gd name="connsiteY3839" fmla="*/ 46992 h 303641"/>
                  <a:gd name="connsiteX3840" fmla="*/ 690423 w 1010331"/>
                  <a:gd name="connsiteY3840" fmla="*/ 42474 h 303641"/>
                  <a:gd name="connsiteX3841" fmla="*/ 690423 w 1010331"/>
                  <a:gd name="connsiteY3841" fmla="*/ 42474 h 303641"/>
                  <a:gd name="connsiteX3842" fmla="*/ 671446 w 1010331"/>
                  <a:gd name="connsiteY3842" fmla="*/ 42474 h 303641"/>
                  <a:gd name="connsiteX3843" fmla="*/ 675964 w 1010331"/>
                  <a:gd name="connsiteY3843" fmla="*/ 46992 h 303641"/>
                  <a:gd name="connsiteX3844" fmla="*/ 671446 w 1010331"/>
                  <a:gd name="connsiteY3844" fmla="*/ 51511 h 303641"/>
                  <a:gd name="connsiteX3845" fmla="*/ 666927 w 1010331"/>
                  <a:gd name="connsiteY3845" fmla="*/ 46992 h 303641"/>
                  <a:gd name="connsiteX3846" fmla="*/ 671446 w 1010331"/>
                  <a:gd name="connsiteY3846" fmla="*/ 42474 h 303641"/>
                  <a:gd name="connsiteX3847" fmla="*/ 671446 w 1010331"/>
                  <a:gd name="connsiteY3847" fmla="*/ 42474 h 303641"/>
                  <a:gd name="connsiteX3848" fmla="*/ 652468 w 1010331"/>
                  <a:gd name="connsiteY3848" fmla="*/ 42474 h 303641"/>
                  <a:gd name="connsiteX3849" fmla="*/ 656987 w 1010331"/>
                  <a:gd name="connsiteY3849" fmla="*/ 46992 h 303641"/>
                  <a:gd name="connsiteX3850" fmla="*/ 652468 w 1010331"/>
                  <a:gd name="connsiteY3850" fmla="*/ 51511 h 303641"/>
                  <a:gd name="connsiteX3851" fmla="*/ 647950 w 1010331"/>
                  <a:gd name="connsiteY3851" fmla="*/ 46992 h 303641"/>
                  <a:gd name="connsiteX3852" fmla="*/ 652468 w 1010331"/>
                  <a:gd name="connsiteY3852" fmla="*/ 42474 h 303641"/>
                  <a:gd name="connsiteX3853" fmla="*/ 652468 w 1010331"/>
                  <a:gd name="connsiteY3853" fmla="*/ 42474 h 303641"/>
                  <a:gd name="connsiteX3854" fmla="*/ 633490 w 1010331"/>
                  <a:gd name="connsiteY3854" fmla="*/ 42474 h 303641"/>
                  <a:gd name="connsiteX3855" fmla="*/ 638009 w 1010331"/>
                  <a:gd name="connsiteY3855" fmla="*/ 46992 h 303641"/>
                  <a:gd name="connsiteX3856" fmla="*/ 633490 w 1010331"/>
                  <a:gd name="connsiteY3856" fmla="*/ 51511 h 303641"/>
                  <a:gd name="connsiteX3857" fmla="*/ 628972 w 1010331"/>
                  <a:gd name="connsiteY3857" fmla="*/ 46992 h 303641"/>
                  <a:gd name="connsiteX3858" fmla="*/ 633490 w 1010331"/>
                  <a:gd name="connsiteY3858" fmla="*/ 42474 h 303641"/>
                  <a:gd name="connsiteX3859" fmla="*/ 633490 w 1010331"/>
                  <a:gd name="connsiteY3859" fmla="*/ 42474 h 303641"/>
                  <a:gd name="connsiteX3860" fmla="*/ 615417 w 1010331"/>
                  <a:gd name="connsiteY3860" fmla="*/ 42474 h 303641"/>
                  <a:gd name="connsiteX3861" fmla="*/ 619935 w 1010331"/>
                  <a:gd name="connsiteY3861" fmla="*/ 46992 h 303641"/>
                  <a:gd name="connsiteX3862" fmla="*/ 615417 w 1010331"/>
                  <a:gd name="connsiteY3862" fmla="*/ 51511 h 303641"/>
                  <a:gd name="connsiteX3863" fmla="*/ 610898 w 1010331"/>
                  <a:gd name="connsiteY3863" fmla="*/ 46992 h 303641"/>
                  <a:gd name="connsiteX3864" fmla="*/ 615417 w 1010331"/>
                  <a:gd name="connsiteY3864" fmla="*/ 42474 h 303641"/>
                  <a:gd name="connsiteX3865" fmla="*/ 615417 w 1010331"/>
                  <a:gd name="connsiteY3865" fmla="*/ 42474 h 303641"/>
                  <a:gd name="connsiteX3866" fmla="*/ 596439 w 1010331"/>
                  <a:gd name="connsiteY3866" fmla="*/ 42474 h 303641"/>
                  <a:gd name="connsiteX3867" fmla="*/ 600957 w 1010331"/>
                  <a:gd name="connsiteY3867" fmla="*/ 46992 h 303641"/>
                  <a:gd name="connsiteX3868" fmla="*/ 596439 w 1010331"/>
                  <a:gd name="connsiteY3868" fmla="*/ 51511 h 303641"/>
                  <a:gd name="connsiteX3869" fmla="*/ 591920 w 1010331"/>
                  <a:gd name="connsiteY3869" fmla="*/ 46992 h 303641"/>
                  <a:gd name="connsiteX3870" fmla="*/ 596439 w 1010331"/>
                  <a:gd name="connsiteY3870" fmla="*/ 42474 h 303641"/>
                  <a:gd name="connsiteX3871" fmla="*/ 596439 w 1010331"/>
                  <a:gd name="connsiteY3871" fmla="*/ 42474 h 303641"/>
                  <a:gd name="connsiteX3872" fmla="*/ 577461 w 1010331"/>
                  <a:gd name="connsiteY3872" fmla="*/ 42474 h 303641"/>
                  <a:gd name="connsiteX3873" fmla="*/ 581980 w 1010331"/>
                  <a:gd name="connsiteY3873" fmla="*/ 46992 h 303641"/>
                  <a:gd name="connsiteX3874" fmla="*/ 577461 w 1010331"/>
                  <a:gd name="connsiteY3874" fmla="*/ 51511 h 303641"/>
                  <a:gd name="connsiteX3875" fmla="*/ 572943 w 1010331"/>
                  <a:gd name="connsiteY3875" fmla="*/ 46992 h 303641"/>
                  <a:gd name="connsiteX3876" fmla="*/ 577461 w 1010331"/>
                  <a:gd name="connsiteY3876" fmla="*/ 42474 h 303641"/>
                  <a:gd name="connsiteX3877" fmla="*/ 577461 w 1010331"/>
                  <a:gd name="connsiteY3877" fmla="*/ 42474 h 303641"/>
                  <a:gd name="connsiteX3878" fmla="*/ 558484 w 1010331"/>
                  <a:gd name="connsiteY3878" fmla="*/ 42474 h 303641"/>
                  <a:gd name="connsiteX3879" fmla="*/ 563002 w 1010331"/>
                  <a:gd name="connsiteY3879" fmla="*/ 46992 h 303641"/>
                  <a:gd name="connsiteX3880" fmla="*/ 558484 w 1010331"/>
                  <a:gd name="connsiteY3880" fmla="*/ 51511 h 303641"/>
                  <a:gd name="connsiteX3881" fmla="*/ 553965 w 1010331"/>
                  <a:gd name="connsiteY3881" fmla="*/ 46992 h 303641"/>
                  <a:gd name="connsiteX3882" fmla="*/ 558484 w 1010331"/>
                  <a:gd name="connsiteY3882" fmla="*/ 42474 h 303641"/>
                  <a:gd name="connsiteX3883" fmla="*/ 558484 w 1010331"/>
                  <a:gd name="connsiteY3883" fmla="*/ 42474 h 303641"/>
                  <a:gd name="connsiteX3884" fmla="*/ 539506 w 1010331"/>
                  <a:gd name="connsiteY3884" fmla="*/ 42474 h 303641"/>
                  <a:gd name="connsiteX3885" fmla="*/ 544025 w 1010331"/>
                  <a:gd name="connsiteY3885" fmla="*/ 46992 h 303641"/>
                  <a:gd name="connsiteX3886" fmla="*/ 539506 w 1010331"/>
                  <a:gd name="connsiteY3886" fmla="*/ 51511 h 303641"/>
                  <a:gd name="connsiteX3887" fmla="*/ 534988 w 1010331"/>
                  <a:gd name="connsiteY3887" fmla="*/ 46992 h 303641"/>
                  <a:gd name="connsiteX3888" fmla="*/ 539506 w 1010331"/>
                  <a:gd name="connsiteY3888" fmla="*/ 42474 h 303641"/>
                  <a:gd name="connsiteX3889" fmla="*/ 539506 w 1010331"/>
                  <a:gd name="connsiteY3889" fmla="*/ 42474 h 303641"/>
                  <a:gd name="connsiteX3890" fmla="*/ 521432 w 1010331"/>
                  <a:gd name="connsiteY3890" fmla="*/ 42474 h 303641"/>
                  <a:gd name="connsiteX3891" fmla="*/ 525951 w 1010331"/>
                  <a:gd name="connsiteY3891" fmla="*/ 46992 h 303641"/>
                  <a:gd name="connsiteX3892" fmla="*/ 521432 w 1010331"/>
                  <a:gd name="connsiteY3892" fmla="*/ 51511 h 303641"/>
                  <a:gd name="connsiteX3893" fmla="*/ 516914 w 1010331"/>
                  <a:gd name="connsiteY3893" fmla="*/ 46992 h 303641"/>
                  <a:gd name="connsiteX3894" fmla="*/ 521432 w 1010331"/>
                  <a:gd name="connsiteY3894" fmla="*/ 42474 h 303641"/>
                  <a:gd name="connsiteX3895" fmla="*/ 521432 w 1010331"/>
                  <a:gd name="connsiteY3895" fmla="*/ 42474 h 303641"/>
                  <a:gd name="connsiteX3896" fmla="*/ 502455 w 1010331"/>
                  <a:gd name="connsiteY3896" fmla="*/ 42474 h 303641"/>
                  <a:gd name="connsiteX3897" fmla="*/ 506973 w 1010331"/>
                  <a:gd name="connsiteY3897" fmla="*/ 46992 h 303641"/>
                  <a:gd name="connsiteX3898" fmla="*/ 502455 w 1010331"/>
                  <a:gd name="connsiteY3898" fmla="*/ 51511 h 303641"/>
                  <a:gd name="connsiteX3899" fmla="*/ 497936 w 1010331"/>
                  <a:gd name="connsiteY3899" fmla="*/ 46992 h 303641"/>
                  <a:gd name="connsiteX3900" fmla="*/ 502455 w 1010331"/>
                  <a:gd name="connsiteY3900" fmla="*/ 42474 h 303641"/>
                  <a:gd name="connsiteX3901" fmla="*/ 502455 w 1010331"/>
                  <a:gd name="connsiteY3901" fmla="*/ 42474 h 303641"/>
                  <a:gd name="connsiteX3902" fmla="*/ 483477 w 1010331"/>
                  <a:gd name="connsiteY3902" fmla="*/ 42474 h 303641"/>
                  <a:gd name="connsiteX3903" fmla="*/ 487995 w 1010331"/>
                  <a:gd name="connsiteY3903" fmla="*/ 46992 h 303641"/>
                  <a:gd name="connsiteX3904" fmla="*/ 483477 w 1010331"/>
                  <a:gd name="connsiteY3904" fmla="*/ 51511 h 303641"/>
                  <a:gd name="connsiteX3905" fmla="*/ 478959 w 1010331"/>
                  <a:gd name="connsiteY3905" fmla="*/ 46992 h 303641"/>
                  <a:gd name="connsiteX3906" fmla="*/ 483477 w 1010331"/>
                  <a:gd name="connsiteY3906" fmla="*/ 42474 h 303641"/>
                  <a:gd name="connsiteX3907" fmla="*/ 483477 w 1010331"/>
                  <a:gd name="connsiteY3907" fmla="*/ 42474 h 303641"/>
                  <a:gd name="connsiteX3908" fmla="*/ 464499 w 1010331"/>
                  <a:gd name="connsiteY3908" fmla="*/ 42474 h 303641"/>
                  <a:gd name="connsiteX3909" fmla="*/ 469018 w 1010331"/>
                  <a:gd name="connsiteY3909" fmla="*/ 46992 h 303641"/>
                  <a:gd name="connsiteX3910" fmla="*/ 464499 w 1010331"/>
                  <a:gd name="connsiteY3910" fmla="*/ 51511 h 303641"/>
                  <a:gd name="connsiteX3911" fmla="*/ 459981 w 1010331"/>
                  <a:gd name="connsiteY3911" fmla="*/ 46992 h 303641"/>
                  <a:gd name="connsiteX3912" fmla="*/ 464499 w 1010331"/>
                  <a:gd name="connsiteY3912" fmla="*/ 42474 h 303641"/>
                  <a:gd name="connsiteX3913" fmla="*/ 464499 w 1010331"/>
                  <a:gd name="connsiteY3913" fmla="*/ 42474 h 303641"/>
                  <a:gd name="connsiteX3914" fmla="*/ 446425 w 1010331"/>
                  <a:gd name="connsiteY3914" fmla="*/ 42474 h 303641"/>
                  <a:gd name="connsiteX3915" fmla="*/ 450944 w 1010331"/>
                  <a:gd name="connsiteY3915" fmla="*/ 46992 h 303641"/>
                  <a:gd name="connsiteX3916" fmla="*/ 446425 w 1010331"/>
                  <a:gd name="connsiteY3916" fmla="*/ 51511 h 303641"/>
                  <a:gd name="connsiteX3917" fmla="*/ 441907 w 1010331"/>
                  <a:gd name="connsiteY3917" fmla="*/ 46992 h 303641"/>
                  <a:gd name="connsiteX3918" fmla="*/ 446425 w 1010331"/>
                  <a:gd name="connsiteY3918" fmla="*/ 42474 h 303641"/>
                  <a:gd name="connsiteX3919" fmla="*/ 446425 w 1010331"/>
                  <a:gd name="connsiteY3919" fmla="*/ 42474 h 303641"/>
                  <a:gd name="connsiteX3920" fmla="*/ 427448 w 1010331"/>
                  <a:gd name="connsiteY3920" fmla="*/ 42474 h 303641"/>
                  <a:gd name="connsiteX3921" fmla="*/ 431966 w 1010331"/>
                  <a:gd name="connsiteY3921" fmla="*/ 46992 h 303641"/>
                  <a:gd name="connsiteX3922" fmla="*/ 427448 w 1010331"/>
                  <a:gd name="connsiteY3922" fmla="*/ 51511 h 303641"/>
                  <a:gd name="connsiteX3923" fmla="*/ 422929 w 1010331"/>
                  <a:gd name="connsiteY3923" fmla="*/ 46992 h 303641"/>
                  <a:gd name="connsiteX3924" fmla="*/ 427448 w 1010331"/>
                  <a:gd name="connsiteY3924" fmla="*/ 42474 h 303641"/>
                  <a:gd name="connsiteX3925" fmla="*/ 427448 w 1010331"/>
                  <a:gd name="connsiteY3925" fmla="*/ 42474 h 303641"/>
                  <a:gd name="connsiteX3926" fmla="*/ 408470 w 1010331"/>
                  <a:gd name="connsiteY3926" fmla="*/ 42474 h 303641"/>
                  <a:gd name="connsiteX3927" fmla="*/ 412989 w 1010331"/>
                  <a:gd name="connsiteY3927" fmla="*/ 46992 h 303641"/>
                  <a:gd name="connsiteX3928" fmla="*/ 408470 w 1010331"/>
                  <a:gd name="connsiteY3928" fmla="*/ 51511 h 303641"/>
                  <a:gd name="connsiteX3929" fmla="*/ 403952 w 1010331"/>
                  <a:gd name="connsiteY3929" fmla="*/ 46992 h 303641"/>
                  <a:gd name="connsiteX3930" fmla="*/ 408470 w 1010331"/>
                  <a:gd name="connsiteY3930" fmla="*/ 42474 h 303641"/>
                  <a:gd name="connsiteX3931" fmla="*/ 408470 w 1010331"/>
                  <a:gd name="connsiteY3931" fmla="*/ 42474 h 303641"/>
                  <a:gd name="connsiteX3932" fmla="*/ 389493 w 1010331"/>
                  <a:gd name="connsiteY3932" fmla="*/ 42474 h 303641"/>
                  <a:gd name="connsiteX3933" fmla="*/ 394011 w 1010331"/>
                  <a:gd name="connsiteY3933" fmla="*/ 46992 h 303641"/>
                  <a:gd name="connsiteX3934" fmla="*/ 389493 w 1010331"/>
                  <a:gd name="connsiteY3934" fmla="*/ 51511 h 303641"/>
                  <a:gd name="connsiteX3935" fmla="*/ 384974 w 1010331"/>
                  <a:gd name="connsiteY3935" fmla="*/ 46992 h 303641"/>
                  <a:gd name="connsiteX3936" fmla="*/ 389493 w 1010331"/>
                  <a:gd name="connsiteY3936" fmla="*/ 42474 h 303641"/>
                  <a:gd name="connsiteX3937" fmla="*/ 389493 w 1010331"/>
                  <a:gd name="connsiteY3937" fmla="*/ 42474 h 303641"/>
                  <a:gd name="connsiteX3938" fmla="*/ 756393 w 1010331"/>
                  <a:gd name="connsiteY3938" fmla="*/ 30726 h 303641"/>
                  <a:gd name="connsiteX3939" fmla="*/ 760912 w 1010331"/>
                  <a:gd name="connsiteY3939" fmla="*/ 35244 h 303641"/>
                  <a:gd name="connsiteX3940" fmla="*/ 756393 w 1010331"/>
                  <a:gd name="connsiteY3940" fmla="*/ 39763 h 303641"/>
                  <a:gd name="connsiteX3941" fmla="*/ 751875 w 1010331"/>
                  <a:gd name="connsiteY3941" fmla="*/ 35244 h 303641"/>
                  <a:gd name="connsiteX3942" fmla="*/ 756393 w 1010331"/>
                  <a:gd name="connsiteY3942" fmla="*/ 30726 h 303641"/>
                  <a:gd name="connsiteX3943" fmla="*/ 756393 w 1010331"/>
                  <a:gd name="connsiteY3943" fmla="*/ 30726 h 303641"/>
                  <a:gd name="connsiteX3944" fmla="*/ 737415 w 1010331"/>
                  <a:gd name="connsiteY3944" fmla="*/ 30726 h 303641"/>
                  <a:gd name="connsiteX3945" fmla="*/ 741934 w 1010331"/>
                  <a:gd name="connsiteY3945" fmla="*/ 35244 h 303641"/>
                  <a:gd name="connsiteX3946" fmla="*/ 737415 w 1010331"/>
                  <a:gd name="connsiteY3946" fmla="*/ 39763 h 303641"/>
                  <a:gd name="connsiteX3947" fmla="*/ 732897 w 1010331"/>
                  <a:gd name="connsiteY3947" fmla="*/ 35244 h 303641"/>
                  <a:gd name="connsiteX3948" fmla="*/ 737415 w 1010331"/>
                  <a:gd name="connsiteY3948" fmla="*/ 30726 h 303641"/>
                  <a:gd name="connsiteX3949" fmla="*/ 737415 w 1010331"/>
                  <a:gd name="connsiteY3949" fmla="*/ 30726 h 303641"/>
                  <a:gd name="connsiteX3950" fmla="*/ 718438 w 1010331"/>
                  <a:gd name="connsiteY3950" fmla="*/ 30726 h 303641"/>
                  <a:gd name="connsiteX3951" fmla="*/ 722956 w 1010331"/>
                  <a:gd name="connsiteY3951" fmla="*/ 35244 h 303641"/>
                  <a:gd name="connsiteX3952" fmla="*/ 718438 w 1010331"/>
                  <a:gd name="connsiteY3952" fmla="*/ 39763 h 303641"/>
                  <a:gd name="connsiteX3953" fmla="*/ 713919 w 1010331"/>
                  <a:gd name="connsiteY3953" fmla="*/ 35244 h 303641"/>
                  <a:gd name="connsiteX3954" fmla="*/ 718438 w 1010331"/>
                  <a:gd name="connsiteY3954" fmla="*/ 30726 h 303641"/>
                  <a:gd name="connsiteX3955" fmla="*/ 718438 w 1010331"/>
                  <a:gd name="connsiteY3955" fmla="*/ 30726 h 303641"/>
                  <a:gd name="connsiteX3956" fmla="*/ 699460 w 1010331"/>
                  <a:gd name="connsiteY3956" fmla="*/ 30726 h 303641"/>
                  <a:gd name="connsiteX3957" fmla="*/ 703979 w 1010331"/>
                  <a:gd name="connsiteY3957" fmla="*/ 35244 h 303641"/>
                  <a:gd name="connsiteX3958" fmla="*/ 699460 w 1010331"/>
                  <a:gd name="connsiteY3958" fmla="*/ 39763 h 303641"/>
                  <a:gd name="connsiteX3959" fmla="*/ 694942 w 1010331"/>
                  <a:gd name="connsiteY3959" fmla="*/ 35244 h 303641"/>
                  <a:gd name="connsiteX3960" fmla="*/ 699460 w 1010331"/>
                  <a:gd name="connsiteY3960" fmla="*/ 30726 h 303641"/>
                  <a:gd name="connsiteX3961" fmla="*/ 699460 w 1010331"/>
                  <a:gd name="connsiteY3961" fmla="*/ 30726 h 303641"/>
                  <a:gd name="connsiteX3962" fmla="*/ 680483 w 1010331"/>
                  <a:gd name="connsiteY3962" fmla="*/ 30726 h 303641"/>
                  <a:gd name="connsiteX3963" fmla="*/ 685001 w 1010331"/>
                  <a:gd name="connsiteY3963" fmla="*/ 35244 h 303641"/>
                  <a:gd name="connsiteX3964" fmla="*/ 680483 w 1010331"/>
                  <a:gd name="connsiteY3964" fmla="*/ 39763 h 303641"/>
                  <a:gd name="connsiteX3965" fmla="*/ 675964 w 1010331"/>
                  <a:gd name="connsiteY3965" fmla="*/ 35244 h 303641"/>
                  <a:gd name="connsiteX3966" fmla="*/ 680483 w 1010331"/>
                  <a:gd name="connsiteY3966" fmla="*/ 30726 h 303641"/>
                  <a:gd name="connsiteX3967" fmla="*/ 680483 w 1010331"/>
                  <a:gd name="connsiteY3967" fmla="*/ 30726 h 303641"/>
                  <a:gd name="connsiteX3968" fmla="*/ 662409 w 1010331"/>
                  <a:gd name="connsiteY3968" fmla="*/ 30726 h 303641"/>
                  <a:gd name="connsiteX3969" fmla="*/ 666927 w 1010331"/>
                  <a:gd name="connsiteY3969" fmla="*/ 35244 h 303641"/>
                  <a:gd name="connsiteX3970" fmla="*/ 662409 w 1010331"/>
                  <a:gd name="connsiteY3970" fmla="*/ 39763 h 303641"/>
                  <a:gd name="connsiteX3971" fmla="*/ 657890 w 1010331"/>
                  <a:gd name="connsiteY3971" fmla="*/ 35244 h 303641"/>
                  <a:gd name="connsiteX3972" fmla="*/ 662409 w 1010331"/>
                  <a:gd name="connsiteY3972" fmla="*/ 30726 h 303641"/>
                  <a:gd name="connsiteX3973" fmla="*/ 662409 w 1010331"/>
                  <a:gd name="connsiteY3973" fmla="*/ 30726 h 303641"/>
                  <a:gd name="connsiteX3974" fmla="*/ 643431 w 1010331"/>
                  <a:gd name="connsiteY3974" fmla="*/ 30726 h 303641"/>
                  <a:gd name="connsiteX3975" fmla="*/ 647950 w 1010331"/>
                  <a:gd name="connsiteY3975" fmla="*/ 35244 h 303641"/>
                  <a:gd name="connsiteX3976" fmla="*/ 643431 w 1010331"/>
                  <a:gd name="connsiteY3976" fmla="*/ 39763 h 303641"/>
                  <a:gd name="connsiteX3977" fmla="*/ 638913 w 1010331"/>
                  <a:gd name="connsiteY3977" fmla="*/ 35244 h 303641"/>
                  <a:gd name="connsiteX3978" fmla="*/ 643431 w 1010331"/>
                  <a:gd name="connsiteY3978" fmla="*/ 30726 h 303641"/>
                  <a:gd name="connsiteX3979" fmla="*/ 643431 w 1010331"/>
                  <a:gd name="connsiteY3979" fmla="*/ 30726 h 303641"/>
                  <a:gd name="connsiteX3980" fmla="*/ 624453 w 1010331"/>
                  <a:gd name="connsiteY3980" fmla="*/ 30726 h 303641"/>
                  <a:gd name="connsiteX3981" fmla="*/ 628972 w 1010331"/>
                  <a:gd name="connsiteY3981" fmla="*/ 35244 h 303641"/>
                  <a:gd name="connsiteX3982" fmla="*/ 624453 w 1010331"/>
                  <a:gd name="connsiteY3982" fmla="*/ 39763 h 303641"/>
                  <a:gd name="connsiteX3983" fmla="*/ 619935 w 1010331"/>
                  <a:gd name="connsiteY3983" fmla="*/ 35244 h 303641"/>
                  <a:gd name="connsiteX3984" fmla="*/ 624453 w 1010331"/>
                  <a:gd name="connsiteY3984" fmla="*/ 30726 h 303641"/>
                  <a:gd name="connsiteX3985" fmla="*/ 624453 w 1010331"/>
                  <a:gd name="connsiteY3985" fmla="*/ 30726 h 303641"/>
                  <a:gd name="connsiteX3986" fmla="*/ 605476 w 1010331"/>
                  <a:gd name="connsiteY3986" fmla="*/ 30726 h 303641"/>
                  <a:gd name="connsiteX3987" fmla="*/ 609994 w 1010331"/>
                  <a:gd name="connsiteY3987" fmla="*/ 35244 h 303641"/>
                  <a:gd name="connsiteX3988" fmla="*/ 605476 w 1010331"/>
                  <a:gd name="connsiteY3988" fmla="*/ 39763 h 303641"/>
                  <a:gd name="connsiteX3989" fmla="*/ 600957 w 1010331"/>
                  <a:gd name="connsiteY3989" fmla="*/ 35244 h 303641"/>
                  <a:gd name="connsiteX3990" fmla="*/ 605476 w 1010331"/>
                  <a:gd name="connsiteY3990" fmla="*/ 30726 h 303641"/>
                  <a:gd name="connsiteX3991" fmla="*/ 605476 w 1010331"/>
                  <a:gd name="connsiteY3991" fmla="*/ 30726 h 303641"/>
                  <a:gd name="connsiteX3992" fmla="*/ 586498 w 1010331"/>
                  <a:gd name="connsiteY3992" fmla="*/ 30726 h 303641"/>
                  <a:gd name="connsiteX3993" fmla="*/ 591017 w 1010331"/>
                  <a:gd name="connsiteY3993" fmla="*/ 35244 h 303641"/>
                  <a:gd name="connsiteX3994" fmla="*/ 586498 w 1010331"/>
                  <a:gd name="connsiteY3994" fmla="*/ 39763 h 303641"/>
                  <a:gd name="connsiteX3995" fmla="*/ 581980 w 1010331"/>
                  <a:gd name="connsiteY3995" fmla="*/ 35244 h 303641"/>
                  <a:gd name="connsiteX3996" fmla="*/ 586498 w 1010331"/>
                  <a:gd name="connsiteY3996" fmla="*/ 30726 h 303641"/>
                  <a:gd name="connsiteX3997" fmla="*/ 586498 w 1010331"/>
                  <a:gd name="connsiteY3997" fmla="*/ 30726 h 303641"/>
                  <a:gd name="connsiteX3998" fmla="*/ 568424 w 1010331"/>
                  <a:gd name="connsiteY3998" fmla="*/ 30726 h 303641"/>
                  <a:gd name="connsiteX3999" fmla="*/ 572943 w 1010331"/>
                  <a:gd name="connsiteY3999" fmla="*/ 35244 h 303641"/>
                  <a:gd name="connsiteX4000" fmla="*/ 568424 w 1010331"/>
                  <a:gd name="connsiteY4000" fmla="*/ 39763 h 303641"/>
                  <a:gd name="connsiteX4001" fmla="*/ 563906 w 1010331"/>
                  <a:gd name="connsiteY4001" fmla="*/ 35244 h 303641"/>
                  <a:gd name="connsiteX4002" fmla="*/ 568424 w 1010331"/>
                  <a:gd name="connsiteY4002" fmla="*/ 30726 h 303641"/>
                  <a:gd name="connsiteX4003" fmla="*/ 568424 w 1010331"/>
                  <a:gd name="connsiteY4003" fmla="*/ 30726 h 303641"/>
                  <a:gd name="connsiteX4004" fmla="*/ 549447 w 1010331"/>
                  <a:gd name="connsiteY4004" fmla="*/ 30726 h 303641"/>
                  <a:gd name="connsiteX4005" fmla="*/ 553965 w 1010331"/>
                  <a:gd name="connsiteY4005" fmla="*/ 35244 h 303641"/>
                  <a:gd name="connsiteX4006" fmla="*/ 549447 w 1010331"/>
                  <a:gd name="connsiteY4006" fmla="*/ 39763 h 303641"/>
                  <a:gd name="connsiteX4007" fmla="*/ 544928 w 1010331"/>
                  <a:gd name="connsiteY4007" fmla="*/ 35244 h 303641"/>
                  <a:gd name="connsiteX4008" fmla="*/ 549447 w 1010331"/>
                  <a:gd name="connsiteY4008" fmla="*/ 30726 h 303641"/>
                  <a:gd name="connsiteX4009" fmla="*/ 549447 w 1010331"/>
                  <a:gd name="connsiteY4009" fmla="*/ 30726 h 303641"/>
                  <a:gd name="connsiteX4010" fmla="*/ 530469 w 1010331"/>
                  <a:gd name="connsiteY4010" fmla="*/ 30726 h 303641"/>
                  <a:gd name="connsiteX4011" fmla="*/ 534988 w 1010331"/>
                  <a:gd name="connsiteY4011" fmla="*/ 35244 h 303641"/>
                  <a:gd name="connsiteX4012" fmla="*/ 530469 w 1010331"/>
                  <a:gd name="connsiteY4012" fmla="*/ 39763 h 303641"/>
                  <a:gd name="connsiteX4013" fmla="*/ 525951 w 1010331"/>
                  <a:gd name="connsiteY4013" fmla="*/ 35244 h 303641"/>
                  <a:gd name="connsiteX4014" fmla="*/ 530469 w 1010331"/>
                  <a:gd name="connsiteY4014" fmla="*/ 30726 h 303641"/>
                  <a:gd name="connsiteX4015" fmla="*/ 530469 w 1010331"/>
                  <a:gd name="connsiteY4015" fmla="*/ 30726 h 303641"/>
                  <a:gd name="connsiteX4016" fmla="*/ 511492 w 1010331"/>
                  <a:gd name="connsiteY4016" fmla="*/ 30726 h 303641"/>
                  <a:gd name="connsiteX4017" fmla="*/ 516010 w 1010331"/>
                  <a:gd name="connsiteY4017" fmla="*/ 35244 h 303641"/>
                  <a:gd name="connsiteX4018" fmla="*/ 511492 w 1010331"/>
                  <a:gd name="connsiteY4018" fmla="*/ 39763 h 303641"/>
                  <a:gd name="connsiteX4019" fmla="*/ 506973 w 1010331"/>
                  <a:gd name="connsiteY4019" fmla="*/ 35244 h 303641"/>
                  <a:gd name="connsiteX4020" fmla="*/ 511492 w 1010331"/>
                  <a:gd name="connsiteY4020" fmla="*/ 30726 h 303641"/>
                  <a:gd name="connsiteX4021" fmla="*/ 511492 w 1010331"/>
                  <a:gd name="connsiteY4021" fmla="*/ 30726 h 303641"/>
                  <a:gd name="connsiteX4022" fmla="*/ 493418 w 1010331"/>
                  <a:gd name="connsiteY4022" fmla="*/ 30726 h 303641"/>
                  <a:gd name="connsiteX4023" fmla="*/ 497936 w 1010331"/>
                  <a:gd name="connsiteY4023" fmla="*/ 35244 h 303641"/>
                  <a:gd name="connsiteX4024" fmla="*/ 493418 w 1010331"/>
                  <a:gd name="connsiteY4024" fmla="*/ 39763 h 303641"/>
                  <a:gd name="connsiteX4025" fmla="*/ 488899 w 1010331"/>
                  <a:gd name="connsiteY4025" fmla="*/ 35244 h 303641"/>
                  <a:gd name="connsiteX4026" fmla="*/ 493418 w 1010331"/>
                  <a:gd name="connsiteY4026" fmla="*/ 30726 h 303641"/>
                  <a:gd name="connsiteX4027" fmla="*/ 493418 w 1010331"/>
                  <a:gd name="connsiteY4027" fmla="*/ 30726 h 303641"/>
                  <a:gd name="connsiteX4028" fmla="*/ 474440 w 1010331"/>
                  <a:gd name="connsiteY4028" fmla="*/ 30726 h 303641"/>
                  <a:gd name="connsiteX4029" fmla="*/ 478959 w 1010331"/>
                  <a:gd name="connsiteY4029" fmla="*/ 35244 h 303641"/>
                  <a:gd name="connsiteX4030" fmla="*/ 474440 w 1010331"/>
                  <a:gd name="connsiteY4030" fmla="*/ 39763 h 303641"/>
                  <a:gd name="connsiteX4031" fmla="*/ 469922 w 1010331"/>
                  <a:gd name="connsiteY4031" fmla="*/ 35244 h 303641"/>
                  <a:gd name="connsiteX4032" fmla="*/ 474440 w 1010331"/>
                  <a:gd name="connsiteY4032" fmla="*/ 30726 h 303641"/>
                  <a:gd name="connsiteX4033" fmla="*/ 474440 w 1010331"/>
                  <a:gd name="connsiteY4033" fmla="*/ 30726 h 303641"/>
                  <a:gd name="connsiteX4034" fmla="*/ 455462 w 1010331"/>
                  <a:gd name="connsiteY4034" fmla="*/ 30726 h 303641"/>
                  <a:gd name="connsiteX4035" fmla="*/ 459981 w 1010331"/>
                  <a:gd name="connsiteY4035" fmla="*/ 35244 h 303641"/>
                  <a:gd name="connsiteX4036" fmla="*/ 455462 w 1010331"/>
                  <a:gd name="connsiteY4036" fmla="*/ 39763 h 303641"/>
                  <a:gd name="connsiteX4037" fmla="*/ 450944 w 1010331"/>
                  <a:gd name="connsiteY4037" fmla="*/ 35244 h 303641"/>
                  <a:gd name="connsiteX4038" fmla="*/ 455462 w 1010331"/>
                  <a:gd name="connsiteY4038" fmla="*/ 30726 h 303641"/>
                  <a:gd name="connsiteX4039" fmla="*/ 455462 w 1010331"/>
                  <a:gd name="connsiteY4039" fmla="*/ 30726 h 303641"/>
                  <a:gd name="connsiteX4040" fmla="*/ 436485 w 1010331"/>
                  <a:gd name="connsiteY4040" fmla="*/ 30726 h 303641"/>
                  <a:gd name="connsiteX4041" fmla="*/ 441003 w 1010331"/>
                  <a:gd name="connsiteY4041" fmla="*/ 35244 h 303641"/>
                  <a:gd name="connsiteX4042" fmla="*/ 436485 w 1010331"/>
                  <a:gd name="connsiteY4042" fmla="*/ 39763 h 303641"/>
                  <a:gd name="connsiteX4043" fmla="*/ 431966 w 1010331"/>
                  <a:gd name="connsiteY4043" fmla="*/ 35244 h 303641"/>
                  <a:gd name="connsiteX4044" fmla="*/ 436485 w 1010331"/>
                  <a:gd name="connsiteY4044" fmla="*/ 30726 h 303641"/>
                  <a:gd name="connsiteX4045" fmla="*/ 436485 w 1010331"/>
                  <a:gd name="connsiteY4045" fmla="*/ 30726 h 303641"/>
                  <a:gd name="connsiteX4046" fmla="*/ 417507 w 1010331"/>
                  <a:gd name="connsiteY4046" fmla="*/ 30726 h 303641"/>
                  <a:gd name="connsiteX4047" fmla="*/ 422026 w 1010331"/>
                  <a:gd name="connsiteY4047" fmla="*/ 35244 h 303641"/>
                  <a:gd name="connsiteX4048" fmla="*/ 417507 w 1010331"/>
                  <a:gd name="connsiteY4048" fmla="*/ 39763 h 303641"/>
                  <a:gd name="connsiteX4049" fmla="*/ 412989 w 1010331"/>
                  <a:gd name="connsiteY4049" fmla="*/ 35244 h 303641"/>
                  <a:gd name="connsiteX4050" fmla="*/ 417507 w 1010331"/>
                  <a:gd name="connsiteY4050" fmla="*/ 30726 h 303641"/>
                  <a:gd name="connsiteX4051" fmla="*/ 417507 w 1010331"/>
                  <a:gd name="connsiteY4051" fmla="*/ 30726 h 303641"/>
                  <a:gd name="connsiteX4052" fmla="*/ 399433 w 1010331"/>
                  <a:gd name="connsiteY4052" fmla="*/ 30726 h 303641"/>
                  <a:gd name="connsiteX4053" fmla="*/ 403952 w 1010331"/>
                  <a:gd name="connsiteY4053" fmla="*/ 35244 h 303641"/>
                  <a:gd name="connsiteX4054" fmla="*/ 399433 w 1010331"/>
                  <a:gd name="connsiteY4054" fmla="*/ 39763 h 303641"/>
                  <a:gd name="connsiteX4055" fmla="*/ 394915 w 1010331"/>
                  <a:gd name="connsiteY4055" fmla="*/ 35244 h 303641"/>
                  <a:gd name="connsiteX4056" fmla="*/ 399433 w 1010331"/>
                  <a:gd name="connsiteY4056" fmla="*/ 30726 h 303641"/>
                  <a:gd name="connsiteX4057" fmla="*/ 399433 w 1010331"/>
                  <a:gd name="connsiteY4057" fmla="*/ 30726 h 303641"/>
                  <a:gd name="connsiteX4058" fmla="*/ 840437 w 1010331"/>
                  <a:gd name="connsiteY4058" fmla="*/ 264783 h 303641"/>
                  <a:gd name="connsiteX4059" fmla="*/ 844955 w 1010331"/>
                  <a:gd name="connsiteY4059" fmla="*/ 269301 h 303641"/>
                  <a:gd name="connsiteX4060" fmla="*/ 840437 w 1010331"/>
                  <a:gd name="connsiteY4060" fmla="*/ 273820 h 303641"/>
                  <a:gd name="connsiteX4061" fmla="*/ 835918 w 1010331"/>
                  <a:gd name="connsiteY4061" fmla="*/ 269301 h 303641"/>
                  <a:gd name="connsiteX4062" fmla="*/ 840437 w 1010331"/>
                  <a:gd name="connsiteY4062" fmla="*/ 264783 h 303641"/>
                  <a:gd name="connsiteX4063" fmla="*/ 840437 w 1010331"/>
                  <a:gd name="connsiteY4063" fmla="*/ 264783 h 303641"/>
                  <a:gd name="connsiteX4064" fmla="*/ 821459 w 1010331"/>
                  <a:gd name="connsiteY4064" fmla="*/ 264783 h 303641"/>
                  <a:gd name="connsiteX4065" fmla="*/ 825978 w 1010331"/>
                  <a:gd name="connsiteY4065" fmla="*/ 269301 h 303641"/>
                  <a:gd name="connsiteX4066" fmla="*/ 821459 w 1010331"/>
                  <a:gd name="connsiteY4066" fmla="*/ 273820 h 303641"/>
                  <a:gd name="connsiteX4067" fmla="*/ 816941 w 1010331"/>
                  <a:gd name="connsiteY4067" fmla="*/ 269301 h 303641"/>
                  <a:gd name="connsiteX4068" fmla="*/ 821459 w 1010331"/>
                  <a:gd name="connsiteY4068" fmla="*/ 264783 h 303641"/>
                  <a:gd name="connsiteX4069" fmla="*/ 821459 w 1010331"/>
                  <a:gd name="connsiteY4069" fmla="*/ 264783 h 303641"/>
                  <a:gd name="connsiteX4070" fmla="*/ 803385 w 1010331"/>
                  <a:gd name="connsiteY4070" fmla="*/ 264783 h 303641"/>
                  <a:gd name="connsiteX4071" fmla="*/ 807904 w 1010331"/>
                  <a:gd name="connsiteY4071" fmla="*/ 269301 h 303641"/>
                  <a:gd name="connsiteX4072" fmla="*/ 803385 w 1010331"/>
                  <a:gd name="connsiteY4072" fmla="*/ 273820 h 303641"/>
                  <a:gd name="connsiteX4073" fmla="*/ 798867 w 1010331"/>
                  <a:gd name="connsiteY4073" fmla="*/ 269301 h 303641"/>
                  <a:gd name="connsiteX4074" fmla="*/ 803385 w 1010331"/>
                  <a:gd name="connsiteY4074" fmla="*/ 264783 h 303641"/>
                  <a:gd name="connsiteX4075" fmla="*/ 803385 w 1010331"/>
                  <a:gd name="connsiteY4075" fmla="*/ 264783 h 303641"/>
                  <a:gd name="connsiteX4076" fmla="*/ 784408 w 1010331"/>
                  <a:gd name="connsiteY4076" fmla="*/ 264783 h 303641"/>
                  <a:gd name="connsiteX4077" fmla="*/ 788926 w 1010331"/>
                  <a:gd name="connsiteY4077" fmla="*/ 269301 h 303641"/>
                  <a:gd name="connsiteX4078" fmla="*/ 784408 w 1010331"/>
                  <a:gd name="connsiteY4078" fmla="*/ 273820 h 303641"/>
                  <a:gd name="connsiteX4079" fmla="*/ 779889 w 1010331"/>
                  <a:gd name="connsiteY4079" fmla="*/ 269301 h 303641"/>
                  <a:gd name="connsiteX4080" fmla="*/ 784408 w 1010331"/>
                  <a:gd name="connsiteY4080" fmla="*/ 264783 h 303641"/>
                  <a:gd name="connsiteX4081" fmla="*/ 784408 w 1010331"/>
                  <a:gd name="connsiteY4081" fmla="*/ 264783 h 303641"/>
                  <a:gd name="connsiteX4082" fmla="*/ 765430 w 1010331"/>
                  <a:gd name="connsiteY4082" fmla="*/ 264783 h 303641"/>
                  <a:gd name="connsiteX4083" fmla="*/ 769948 w 1010331"/>
                  <a:gd name="connsiteY4083" fmla="*/ 269301 h 303641"/>
                  <a:gd name="connsiteX4084" fmla="*/ 765430 w 1010331"/>
                  <a:gd name="connsiteY4084" fmla="*/ 273820 h 303641"/>
                  <a:gd name="connsiteX4085" fmla="*/ 760912 w 1010331"/>
                  <a:gd name="connsiteY4085" fmla="*/ 269301 h 303641"/>
                  <a:gd name="connsiteX4086" fmla="*/ 765430 w 1010331"/>
                  <a:gd name="connsiteY4086" fmla="*/ 264783 h 303641"/>
                  <a:gd name="connsiteX4087" fmla="*/ 765430 w 1010331"/>
                  <a:gd name="connsiteY4087" fmla="*/ 264783 h 303641"/>
                  <a:gd name="connsiteX4088" fmla="*/ 746452 w 1010331"/>
                  <a:gd name="connsiteY4088" fmla="*/ 264783 h 303641"/>
                  <a:gd name="connsiteX4089" fmla="*/ 750971 w 1010331"/>
                  <a:gd name="connsiteY4089" fmla="*/ 269301 h 303641"/>
                  <a:gd name="connsiteX4090" fmla="*/ 746452 w 1010331"/>
                  <a:gd name="connsiteY4090" fmla="*/ 273820 h 303641"/>
                  <a:gd name="connsiteX4091" fmla="*/ 741934 w 1010331"/>
                  <a:gd name="connsiteY4091" fmla="*/ 269301 h 303641"/>
                  <a:gd name="connsiteX4092" fmla="*/ 746452 w 1010331"/>
                  <a:gd name="connsiteY4092" fmla="*/ 264783 h 303641"/>
                  <a:gd name="connsiteX4093" fmla="*/ 746452 w 1010331"/>
                  <a:gd name="connsiteY4093" fmla="*/ 264783 h 303641"/>
                  <a:gd name="connsiteX4094" fmla="*/ 727475 w 1010331"/>
                  <a:gd name="connsiteY4094" fmla="*/ 264783 h 303641"/>
                  <a:gd name="connsiteX4095" fmla="*/ 731993 w 1010331"/>
                  <a:gd name="connsiteY4095" fmla="*/ 269301 h 303641"/>
                  <a:gd name="connsiteX4096" fmla="*/ 727475 w 1010331"/>
                  <a:gd name="connsiteY4096" fmla="*/ 273820 h 303641"/>
                  <a:gd name="connsiteX4097" fmla="*/ 722956 w 1010331"/>
                  <a:gd name="connsiteY4097" fmla="*/ 269301 h 303641"/>
                  <a:gd name="connsiteX4098" fmla="*/ 727475 w 1010331"/>
                  <a:gd name="connsiteY4098" fmla="*/ 264783 h 303641"/>
                  <a:gd name="connsiteX4099" fmla="*/ 727475 w 1010331"/>
                  <a:gd name="connsiteY4099" fmla="*/ 264783 h 303641"/>
                  <a:gd name="connsiteX4100" fmla="*/ 709401 w 1010331"/>
                  <a:gd name="connsiteY4100" fmla="*/ 264783 h 303641"/>
                  <a:gd name="connsiteX4101" fmla="*/ 713919 w 1010331"/>
                  <a:gd name="connsiteY4101" fmla="*/ 269301 h 303641"/>
                  <a:gd name="connsiteX4102" fmla="*/ 709401 w 1010331"/>
                  <a:gd name="connsiteY4102" fmla="*/ 273820 h 303641"/>
                  <a:gd name="connsiteX4103" fmla="*/ 704882 w 1010331"/>
                  <a:gd name="connsiteY4103" fmla="*/ 269301 h 303641"/>
                  <a:gd name="connsiteX4104" fmla="*/ 709401 w 1010331"/>
                  <a:gd name="connsiteY4104" fmla="*/ 264783 h 303641"/>
                  <a:gd name="connsiteX4105" fmla="*/ 709401 w 1010331"/>
                  <a:gd name="connsiteY4105" fmla="*/ 264783 h 303641"/>
                  <a:gd name="connsiteX4106" fmla="*/ 690423 w 1010331"/>
                  <a:gd name="connsiteY4106" fmla="*/ 264783 h 303641"/>
                  <a:gd name="connsiteX4107" fmla="*/ 694942 w 1010331"/>
                  <a:gd name="connsiteY4107" fmla="*/ 269301 h 303641"/>
                  <a:gd name="connsiteX4108" fmla="*/ 690423 w 1010331"/>
                  <a:gd name="connsiteY4108" fmla="*/ 273820 h 303641"/>
                  <a:gd name="connsiteX4109" fmla="*/ 685905 w 1010331"/>
                  <a:gd name="connsiteY4109" fmla="*/ 269301 h 303641"/>
                  <a:gd name="connsiteX4110" fmla="*/ 690423 w 1010331"/>
                  <a:gd name="connsiteY4110" fmla="*/ 264783 h 303641"/>
                  <a:gd name="connsiteX4111" fmla="*/ 690423 w 1010331"/>
                  <a:gd name="connsiteY4111" fmla="*/ 264783 h 303641"/>
                  <a:gd name="connsiteX4112" fmla="*/ 671446 w 1010331"/>
                  <a:gd name="connsiteY4112" fmla="*/ 264783 h 303641"/>
                  <a:gd name="connsiteX4113" fmla="*/ 675964 w 1010331"/>
                  <a:gd name="connsiteY4113" fmla="*/ 269301 h 303641"/>
                  <a:gd name="connsiteX4114" fmla="*/ 671446 w 1010331"/>
                  <a:gd name="connsiteY4114" fmla="*/ 273820 h 303641"/>
                  <a:gd name="connsiteX4115" fmla="*/ 666927 w 1010331"/>
                  <a:gd name="connsiteY4115" fmla="*/ 269301 h 303641"/>
                  <a:gd name="connsiteX4116" fmla="*/ 671446 w 1010331"/>
                  <a:gd name="connsiteY4116" fmla="*/ 264783 h 303641"/>
                  <a:gd name="connsiteX4117" fmla="*/ 671446 w 1010331"/>
                  <a:gd name="connsiteY4117" fmla="*/ 264783 h 303641"/>
                  <a:gd name="connsiteX4118" fmla="*/ 652468 w 1010331"/>
                  <a:gd name="connsiteY4118" fmla="*/ 264783 h 303641"/>
                  <a:gd name="connsiteX4119" fmla="*/ 656987 w 1010331"/>
                  <a:gd name="connsiteY4119" fmla="*/ 269301 h 303641"/>
                  <a:gd name="connsiteX4120" fmla="*/ 652468 w 1010331"/>
                  <a:gd name="connsiteY4120" fmla="*/ 273820 h 303641"/>
                  <a:gd name="connsiteX4121" fmla="*/ 647950 w 1010331"/>
                  <a:gd name="connsiteY4121" fmla="*/ 269301 h 303641"/>
                  <a:gd name="connsiteX4122" fmla="*/ 652468 w 1010331"/>
                  <a:gd name="connsiteY4122" fmla="*/ 264783 h 303641"/>
                  <a:gd name="connsiteX4123" fmla="*/ 652468 w 1010331"/>
                  <a:gd name="connsiteY4123" fmla="*/ 264783 h 303641"/>
                  <a:gd name="connsiteX4124" fmla="*/ 633490 w 1010331"/>
                  <a:gd name="connsiteY4124" fmla="*/ 264783 h 303641"/>
                  <a:gd name="connsiteX4125" fmla="*/ 638009 w 1010331"/>
                  <a:gd name="connsiteY4125" fmla="*/ 269301 h 303641"/>
                  <a:gd name="connsiteX4126" fmla="*/ 633490 w 1010331"/>
                  <a:gd name="connsiteY4126" fmla="*/ 273820 h 303641"/>
                  <a:gd name="connsiteX4127" fmla="*/ 628972 w 1010331"/>
                  <a:gd name="connsiteY4127" fmla="*/ 269301 h 303641"/>
                  <a:gd name="connsiteX4128" fmla="*/ 633490 w 1010331"/>
                  <a:gd name="connsiteY4128" fmla="*/ 264783 h 303641"/>
                  <a:gd name="connsiteX4129" fmla="*/ 633490 w 1010331"/>
                  <a:gd name="connsiteY4129" fmla="*/ 264783 h 303641"/>
                  <a:gd name="connsiteX4130" fmla="*/ 615417 w 1010331"/>
                  <a:gd name="connsiteY4130" fmla="*/ 264783 h 303641"/>
                  <a:gd name="connsiteX4131" fmla="*/ 619935 w 1010331"/>
                  <a:gd name="connsiteY4131" fmla="*/ 269301 h 303641"/>
                  <a:gd name="connsiteX4132" fmla="*/ 615417 w 1010331"/>
                  <a:gd name="connsiteY4132" fmla="*/ 273820 h 303641"/>
                  <a:gd name="connsiteX4133" fmla="*/ 610898 w 1010331"/>
                  <a:gd name="connsiteY4133" fmla="*/ 269301 h 303641"/>
                  <a:gd name="connsiteX4134" fmla="*/ 615417 w 1010331"/>
                  <a:gd name="connsiteY4134" fmla="*/ 264783 h 303641"/>
                  <a:gd name="connsiteX4135" fmla="*/ 615417 w 1010331"/>
                  <a:gd name="connsiteY4135" fmla="*/ 264783 h 303641"/>
                  <a:gd name="connsiteX4136" fmla="*/ 596439 w 1010331"/>
                  <a:gd name="connsiteY4136" fmla="*/ 264783 h 303641"/>
                  <a:gd name="connsiteX4137" fmla="*/ 600957 w 1010331"/>
                  <a:gd name="connsiteY4137" fmla="*/ 269301 h 303641"/>
                  <a:gd name="connsiteX4138" fmla="*/ 596439 w 1010331"/>
                  <a:gd name="connsiteY4138" fmla="*/ 273820 h 303641"/>
                  <a:gd name="connsiteX4139" fmla="*/ 591920 w 1010331"/>
                  <a:gd name="connsiteY4139" fmla="*/ 269301 h 303641"/>
                  <a:gd name="connsiteX4140" fmla="*/ 596439 w 1010331"/>
                  <a:gd name="connsiteY4140" fmla="*/ 264783 h 303641"/>
                  <a:gd name="connsiteX4141" fmla="*/ 596439 w 1010331"/>
                  <a:gd name="connsiteY4141" fmla="*/ 264783 h 303641"/>
                  <a:gd name="connsiteX4142" fmla="*/ 577461 w 1010331"/>
                  <a:gd name="connsiteY4142" fmla="*/ 264783 h 303641"/>
                  <a:gd name="connsiteX4143" fmla="*/ 581980 w 1010331"/>
                  <a:gd name="connsiteY4143" fmla="*/ 269301 h 303641"/>
                  <a:gd name="connsiteX4144" fmla="*/ 577461 w 1010331"/>
                  <a:gd name="connsiteY4144" fmla="*/ 273820 h 303641"/>
                  <a:gd name="connsiteX4145" fmla="*/ 572943 w 1010331"/>
                  <a:gd name="connsiteY4145" fmla="*/ 269301 h 303641"/>
                  <a:gd name="connsiteX4146" fmla="*/ 577461 w 1010331"/>
                  <a:gd name="connsiteY4146" fmla="*/ 264783 h 303641"/>
                  <a:gd name="connsiteX4147" fmla="*/ 577461 w 1010331"/>
                  <a:gd name="connsiteY4147" fmla="*/ 264783 h 303641"/>
                  <a:gd name="connsiteX4148" fmla="*/ 558484 w 1010331"/>
                  <a:gd name="connsiteY4148" fmla="*/ 264783 h 303641"/>
                  <a:gd name="connsiteX4149" fmla="*/ 563002 w 1010331"/>
                  <a:gd name="connsiteY4149" fmla="*/ 269301 h 303641"/>
                  <a:gd name="connsiteX4150" fmla="*/ 558484 w 1010331"/>
                  <a:gd name="connsiteY4150" fmla="*/ 273820 h 303641"/>
                  <a:gd name="connsiteX4151" fmla="*/ 553965 w 1010331"/>
                  <a:gd name="connsiteY4151" fmla="*/ 269301 h 303641"/>
                  <a:gd name="connsiteX4152" fmla="*/ 558484 w 1010331"/>
                  <a:gd name="connsiteY4152" fmla="*/ 264783 h 303641"/>
                  <a:gd name="connsiteX4153" fmla="*/ 558484 w 1010331"/>
                  <a:gd name="connsiteY4153" fmla="*/ 264783 h 303641"/>
                  <a:gd name="connsiteX4154" fmla="*/ 539506 w 1010331"/>
                  <a:gd name="connsiteY4154" fmla="*/ 264783 h 303641"/>
                  <a:gd name="connsiteX4155" fmla="*/ 544025 w 1010331"/>
                  <a:gd name="connsiteY4155" fmla="*/ 269301 h 303641"/>
                  <a:gd name="connsiteX4156" fmla="*/ 539506 w 1010331"/>
                  <a:gd name="connsiteY4156" fmla="*/ 273820 h 303641"/>
                  <a:gd name="connsiteX4157" fmla="*/ 534988 w 1010331"/>
                  <a:gd name="connsiteY4157" fmla="*/ 269301 h 303641"/>
                  <a:gd name="connsiteX4158" fmla="*/ 539506 w 1010331"/>
                  <a:gd name="connsiteY4158" fmla="*/ 264783 h 303641"/>
                  <a:gd name="connsiteX4159" fmla="*/ 539506 w 1010331"/>
                  <a:gd name="connsiteY4159" fmla="*/ 264783 h 303641"/>
                  <a:gd name="connsiteX4160" fmla="*/ 521432 w 1010331"/>
                  <a:gd name="connsiteY4160" fmla="*/ 264783 h 303641"/>
                  <a:gd name="connsiteX4161" fmla="*/ 525951 w 1010331"/>
                  <a:gd name="connsiteY4161" fmla="*/ 269301 h 303641"/>
                  <a:gd name="connsiteX4162" fmla="*/ 521432 w 1010331"/>
                  <a:gd name="connsiteY4162" fmla="*/ 273820 h 303641"/>
                  <a:gd name="connsiteX4163" fmla="*/ 516914 w 1010331"/>
                  <a:gd name="connsiteY4163" fmla="*/ 269301 h 303641"/>
                  <a:gd name="connsiteX4164" fmla="*/ 521432 w 1010331"/>
                  <a:gd name="connsiteY4164" fmla="*/ 264783 h 303641"/>
                  <a:gd name="connsiteX4165" fmla="*/ 521432 w 1010331"/>
                  <a:gd name="connsiteY4165" fmla="*/ 264783 h 303641"/>
                  <a:gd name="connsiteX4166" fmla="*/ 502455 w 1010331"/>
                  <a:gd name="connsiteY4166" fmla="*/ 264783 h 303641"/>
                  <a:gd name="connsiteX4167" fmla="*/ 506973 w 1010331"/>
                  <a:gd name="connsiteY4167" fmla="*/ 269301 h 303641"/>
                  <a:gd name="connsiteX4168" fmla="*/ 502455 w 1010331"/>
                  <a:gd name="connsiteY4168" fmla="*/ 273820 h 303641"/>
                  <a:gd name="connsiteX4169" fmla="*/ 497936 w 1010331"/>
                  <a:gd name="connsiteY4169" fmla="*/ 269301 h 303641"/>
                  <a:gd name="connsiteX4170" fmla="*/ 502455 w 1010331"/>
                  <a:gd name="connsiteY4170" fmla="*/ 264783 h 303641"/>
                  <a:gd name="connsiteX4171" fmla="*/ 502455 w 1010331"/>
                  <a:gd name="connsiteY4171" fmla="*/ 264783 h 303641"/>
                  <a:gd name="connsiteX4172" fmla="*/ 483477 w 1010331"/>
                  <a:gd name="connsiteY4172" fmla="*/ 264783 h 303641"/>
                  <a:gd name="connsiteX4173" fmla="*/ 487995 w 1010331"/>
                  <a:gd name="connsiteY4173" fmla="*/ 269301 h 303641"/>
                  <a:gd name="connsiteX4174" fmla="*/ 483477 w 1010331"/>
                  <a:gd name="connsiteY4174" fmla="*/ 273820 h 303641"/>
                  <a:gd name="connsiteX4175" fmla="*/ 478959 w 1010331"/>
                  <a:gd name="connsiteY4175" fmla="*/ 269301 h 303641"/>
                  <a:gd name="connsiteX4176" fmla="*/ 483477 w 1010331"/>
                  <a:gd name="connsiteY4176" fmla="*/ 264783 h 303641"/>
                  <a:gd name="connsiteX4177" fmla="*/ 483477 w 1010331"/>
                  <a:gd name="connsiteY4177" fmla="*/ 264783 h 303641"/>
                  <a:gd name="connsiteX4178" fmla="*/ 464499 w 1010331"/>
                  <a:gd name="connsiteY4178" fmla="*/ 264783 h 303641"/>
                  <a:gd name="connsiteX4179" fmla="*/ 469018 w 1010331"/>
                  <a:gd name="connsiteY4179" fmla="*/ 269301 h 303641"/>
                  <a:gd name="connsiteX4180" fmla="*/ 464499 w 1010331"/>
                  <a:gd name="connsiteY4180" fmla="*/ 273820 h 303641"/>
                  <a:gd name="connsiteX4181" fmla="*/ 459981 w 1010331"/>
                  <a:gd name="connsiteY4181" fmla="*/ 269301 h 303641"/>
                  <a:gd name="connsiteX4182" fmla="*/ 464499 w 1010331"/>
                  <a:gd name="connsiteY4182" fmla="*/ 264783 h 303641"/>
                  <a:gd name="connsiteX4183" fmla="*/ 464499 w 1010331"/>
                  <a:gd name="connsiteY4183" fmla="*/ 264783 h 303641"/>
                  <a:gd name="connsiteX4184" fmla="*/ 446425 w 1010331"/>
                  <a:gd name="connsiteY4184" fmla="*/ 264783 h 303641"/>
                  <a:gd name="connsiteX4185" fmla="*/ 450944 w 1010331"/>
                  <a:gd name="connsiteY4185" fmla="*/ 269301 h 303641"/>
                  <a:gd name="connsiteX4186" fmla="*/ 446425 w 1010331"/>
                  <a:gd name="connsiteY4186" fmla="*/ 273820 h 303641"/>
                  <a:gd name="connsiteX4187" fmla="*/ 441907 w 1010331"/>
                  <a:gd name="connsiteY4187" fmla="*/ 269301 h 303641"/>
                  <a:gd name="connsiteX4188" fmla="*/ 446425 w 1010331"/>
                  <a:gd name="connsiteY4188" fmla="*/ 264783 h 303641"/>
                  <a:gd name="connsiteX4189" fmla="*/ 446425 w 1010331"/>
                  <a:gd name="connsiteY4189" fmla="*/ 264783 h 303641"/>
                  <a:gd name="connsiteX4190" fmla="*/ 427448 w 1010331"/>
                  <a:gd name="connsiteY4190" fmla="*/ 264783 h 303641"/>
                  <a:gd name="connsiteX4191" fmla="*/ 431966 w 1010331"/>
                  <a:gd name="connsiteY4191" fmla="*/ 269301 h 303641"/>
                  <a:gd name="connsiteX4192" fmla="*/ 427448 w 1010331"/>
                  <a:gd name="connsiteY4192" fmla="*/ 273820 h 303641"/>
                  <a:gd name="connsiteX4193" fmla="*/ 422929 w 1010331"/>
                  <a:gd name="connsiteY4193" fmla="*/ 269301 h 303641"/>
                  <a:gd name="connsiteX4194" fmla="*/ 427448 w 1010331"/>
                  <a:gd name="connsiteY4194" fmla="*/ 264783 h 303641"/>
                  <a:gd name="connsiteX4195" fmla="*/ 427448 w 1010331"/>
                  <a:gd name="connsiteY4195" fmla="*/ 264783 h 303641"/>
                  <a:gd name="connsiteX4196" fmla="*/ 408470 w 1010331"/>
                  <a:gd name="connsiteY4196" fmla="*/ 264783 h 303641"/>
                  <a:gd name="connsiteX4197" fmla="*/ 412989 w 1010331"/>
                  <a:gd name="connsiteY4197" fmla="*/ 269301 h 303641"/>
                  <a:gd name="connsiteX4198" fmla="*/ 408470 w 1010331"/>
                  <a:gd name="connsiteY4198" fmla="*/ 273820 h 303641"/>
                  <a:gd name="connsiteX4199" fmla="*/ 403952 w 1010331"/>
                  <a:gd name="connsiteY4199" fmla="*/ 269301 h 303641"/>
                  <a:gd name="connsiteX4200" fmla="*/ 408470 w 1010331"/>
                  <a:gd name="connsiteY4200" fmla="*/ 264783 h 303641"/>
                  <a:gd name="connsiteX4201" fmla="*/ 408470 w 1010331"/>
                  <a:gd name="connsiteY4201" fmla="*/ 264783 h 303641"/>
                  <a:gd name="connsiteX4202" fmla="*/ 389493 w 1010331"/>
                  <a:gd name="connsiteY4202" fmla="*/ 264783 h 303641"/>
                  <a:gd name="connsiteX4203" fmla="*/ 394011 w 1010331"/>
                  <a:gd name="connsiteY4203" fmla="*/ 269301 h 303641"/>
                  <a:gd name="connsiteX4204" fmla="*/ 389493 w 1010331"/>
                  <a:gd name="connsiteY4204" fmla="*/ 273820 h 303641"/>
                  <a:gd name="connsiteX4205" fmla="*/ 384974 w 1010331"/>
                  <a:gd name="connsiteY4205" fmla="*/ 269301 h 303641"/>
                  <a:gd name="connsiteX4206" fmla="*/ 389493 w 1010331"/>
                  <a:gd name="connsiteY4206" fmla="*/ 264783 h 303641"/>
                  <a:gd name="connsiteX4207" fmla="*/ 389493 w 1010331"/>
                  <a:gd name="connsiteY4207" fmla="*/ 264783 h 303641"/>
                  <a:gd name="connsiteX4208" fmla="*/ 370515 w 1010331"/>
                  <a:gd name="connsiteY4208" fmla="*/ 264783 h 303641"/>
                  <a:gd name="connsiteX4209" fmla="*/ 375034 w 1010331"/>
                  <a:gd name="connsiteY4209" fmla="*/ 269301 h 303641"/>
                  <a:gd name="connsiteX4210" fmla="*/ 370515 w 1010331"/>
                  <a:gd name="connsiteY4210" fmla="*/ 273820 h 303641"/>
                  <a:gd name="connsiteX4211" fmla="*/ 365997 w 1010331"/>
                  <a:gd name="connsiteY4211" fmla="*/ 269301 h 303641"/>
                  <a:gd name="connsiteX4212" fmla="*/ 370515 w 1010331"/>
                  <a:gd name="connsiteY4212" fmla="*/ 264783 h 303641"/>
                  <a:gd name="connsiteX4213" fmla="*/ 370515 w 1010331"/>
                  <a:gd name="connsiteY4213" fmla="*/ 264783 h 303641"/>
                  <a:gd name="connsiteX4214" fmla="*/ 352441 w 1010331"/>
                  <a:gd name="connsiteY4214" fmla="*/ 264783 h 303641"/>
                  <a:gd name="connsiteX4215" fmla="*/ 356960 w 1010331"/>
                  <a:gd name="connsiteY4215" fmla="*/ 269301 h 303641"/>
                  <a:gd name="connsiteX4216" fmla="*/ 352441 w 1010331"/>
                  <a:gd name="connsiteY4216" fmla="*/ 273820 h 303641"/>
                  <a:gd name="connsiteX4217" fmla="*/ 347923 w 1010331"/>
                  <a:gd name="connsiteY4217" fmla="*/ 269301 h 303641"/>
                  <a:gd name="connsiteX4218" fmla="*/ 352441 w 1010331"/>
                  <a:gd name="connsiteY4218" fmla="*/ 264783 h 303641"/>
                  <a:gd name="connsiteX4219" fmla="*/ 352441 w 1010331"/>
                  <a:gd name="connsiteY4219" fmla="*/ 264783 h 303641"/>
                  <a:gd name="connsiteX4220" fmla="*/ 333464 w 1010331"/>
                  <a:gd name="connsiteY4220" fmla="*/ 264783 h 303641"/>
                  <a:gd name="connsiteX4221" fmla="*/ 337982 w 1010331"/>
                  <a:gd name="connsiteY4221" fmla="*/ 269301 h 303641"/>
                  <a:gd name="connsiteX4222" fmla="*/ 333464 w 1010331"/>
                  <a:gd name="connsiteY4222" fmla="*/ 273820 h 303641"/>
                  <a:gd name="connsiteX4223" fmla="*/ 328945 w 1010331"/>
                  <a:gd name="connsiteY4223" fmla="*/ 269301 h 303641"/>
                  <a:gd name="connsiteX4224" fmla="*/ 333464 w 1010331"/>
                  <a:gd name="connsiteY4224" fmla="*/ 264783 h 303641"/>
                  <a:gd name="connsiteX4225" fmla="*/ 333464 w 1010331"/>
                  <a:gd name="connsiteY4225" fmla="*/ 264783 h 303641"/>
                  <a:gd name="connsiteX4226" fmla="*/ 831400 w 1010331"/>
                  <a:gd name="connsiteY4226" fmla="*/ 253938 h 303641"/>
                  <a:gd name="connsiteX4227" fmla="*/ 835918 w 1010331"/>
                  <a:gd name="connsiteY4227" fmla="*/ 258457 h 303641"/>
                  <a:gd name="connsiteX4228" fmla="*/ 831400 w 1010331"/>
                  <a:gd name="connsiteY4228" fmla="*/ 262975 h 303641"/>
                  <a:gd name="connsiteX4229" fmla="*/ 826881 w 1010331"/>
                  <a:gd name="connsiteY4229" fmla="*/ 258457 h 303641"/>
                  <a:gd name="connsiteX4230" fmla="*/ 831400 w 1010331"/>
                  <a:gd name="connsiteY4230" fmla="*/ 253938 h 303641"/>
                  <a:gd name="connsiteX4231" fmla="*/ 831400 w 1010331"/>
                  <a:gd name="connsiteY4231" fmla="*/ 253938 h 303641"/>
                  <a:gd name="connsiteX4232" fmla="*/ 812422 w 1010331"/>
                  <a:gd name="connsiteY4232" fmla="*/ 253938 h 303641"/>
                  <a:gd name="connsiteX4233" fmla="*/ 816941 w 1010331"/>
                  <a:gd name="connsiteY4233" fmla="*/ 258457 h 303641"/>
                  <a:gd name="connsiteX4234" fmla="*/ 812422 w 1010331"/>
                  <a:gd name="connsiteY4234" fmla="*/ 262975 h 303641"/>
                  <a:gd name="connsiteX4235" fmla="*/ 807904 w 1010331"/>
                  <a:gd name="connsiteY4235" fmla="*/ 258457 h 303641"/>
                  <a:gd name="connsiteX4236" fmla="*/ 812422 w 1010331"/>
                  <a:gd name="connsiteY4236" fmla="*/ 253938 h 303641"/>
                  <a:gd name="connsiteX4237" fmla="*/ 812422 w 1010331"/>
                  <a:gd name="connsiteY4237" fmla="*/ 253938 h 303641"/>
                  <a:gd name="connsiteX4238" fmla="*/ 793445 w 1010331"/>
                  <a:gd name="connsiteY4238" fmla="*/ 253938 h 303641"/>
                  <a:gd name="connsiteX4239" fmla="*/ 797963 w 1010331"/>
                  <a:gd name="connsiteY4239" fmla="*/ 258457 h 303641"/>
                  <a:gd name="connsiteX4240" fmla="*/ 793445 w 1010331"/>
                  <a:gd name="connsiteY4240" fmla="*/ 262975 h 303641"/>
                  <a:gd name="connsiteX4241" fmla="*/ 788926 w 1010331"/>
                  <a:gd name="connsiteY4241" fmla="*/ 258457 h 303641"/>
                  <a:gd name="connsiteX4242" fmla="*/ 793445 w 1010331"/>
                  <a:gd name="connsiteY4242" fmla="*/ 253938 h 303641"/>
                  <a:gd name="connsiteX4243" fmla="*/ 793445 w 1010331"/>
                  <a:gd name="connsiteY4243" fmla="*/ 253938 h 303641"/>
                  <a:gd name="connsiteX4244" fmla="*/ 774467 w 1010331"/>
                  <a:gd name="connsiteY4244" fmla="*/ 253938 h 303641"/>
                  <a:gd name="connsiteX4245" fmla="*/ 778985 w 1010331"/>
                  <a:gd name="connsiteY4245" fmla="*/ 258457 h 303641"/>
                  <a:gd name="connsiteX4246" fmla="*/ 774467 w 1010331"/>
                  <a:gd name="connsiteY4246" fmla="*/ 262975 h 303641"/>
                  <a:gd name="connsiteX4247" fmla="*/ 769948 w 1010331"/>
                  <a:gd name="connsiteY4247" fmla="*/ 258457 h 303641"/>
                  <a:gd name="connsiteX4248" fmla="*/ 774467 w 1010331"/>
                  <a:gd name="connsiteY4248" fmla="*/ 253938 h 303641"/>
                  <a:gd name="connsiteX4249" fmla="*/ 774467 w 1010331"/>
                  <a:gd name="connsiteY4249" fmla="*/ 253938 h 303641"/>
                  <a:gd name="connsiteX4250" fmla="*/ 756393 w 1010331"/>
                  <a:gd name="connsiteY4250" fmla="*/ 253938 h 303641"/>
                  <a:gd name="connsiteX4251" fmla="*/ 760912 w 1010331"/>
                  <a:gd name="connsiteY4251" fmla="*/ 258457 h 303641"/>
                  <a:gd name="connsiteX4252" fmla="*/ 756393 w 1010331"/>
                  <a:gd name="connsiteY4252" fmla="*/ 262975 h 303641"/>
                  <a:gd name="connsiteX4253" fmla="*/ 751875 w 1010331"/>
                  <a:gd name="connsiteY4253" fmla="*/ 258457 h 303641"/>
                  <a:gd name="connsiteX4254" fmla="*/ 756393 w 1010331"/>
                  <a:gd name="connsiteY4254" fmla="*/ 253938 h 303641"/>
                  <a:gd name="connsiteX4255" fmla="*/ 756393 w 1010331"/>
                  <a:gd name="connsiteY4255" fmla="*/ 253938 h 303641"/>
                  <a:gd name="connsiteX4256" fmla="*/ 737415 w 1010331"/>
                  <a:gd name="connsiteY4256" fmla="*/ 253938 h 303641"/>
                  <a:gd name="connsiteX4257" fmla="*/ 741934 w 1010331"/>
                  <a:gd name="connsiteY4257" fmla="*/ 258457 h 303641"/>
                  <a:gd name="connsiteX4258" fmla="*/ 737415 w 1010331"/>
                  <a:gd name="connsiteY4258" fmla="*/ 262975 h 303641"/>
                  <a:gd name="connsiteX4259" fmla="*/ 732897 w 1010331"/>
                  <a:gd name="connsiteY4259" fmla="*/ 258457 h 303641"/>
                  <a:gd name="connsiteX4260" fmla="*/ 737415 w 1010331"/>
                  <a:gd name="connsiteY4260" fmla="*/ 253938 h 303641"/>
                  <a:gd name="connsiteX4261" fmla="*/ 737415 w 1010331"/>
                  <a:gd name="connsiteY4261" fmla="*/ 253938 h 303641"/>
                  <a:gd name="connsiteX4262" fmla="*/ 718438 w 1010331"/>
                  <a:gd name="connsiteY4262" fmla="*/ 253938 h 303641"/>
                  <a:gd name="connsiteX4263" fmla="*/ 722956 w 1010331"/>
                  <a:gd name="connsiteY4263" fmla="*/ 258457 h 303641"/>
                  <a:gd name="connsiteX4264" fmla="*/ 718438 w 1010331"/>
                  <a:gd name="connsiteY4264" fmla="*/ 262975 h 303641"/>
                  <a:gd name="connsiteX4265" fmla="*/ 713919 w 1010331"/>
                  <a:gd name="connsiteY4265" fmla="*/ 258457 h 303641"/>
                  <a:gd name="connsiteX4266" fmla="*/ 718438 w 1010331"/>
                  <a:gd name="connsiteY4266" fmla="*/ 253938 h 303641"/>
                  <a:gd name="connsiteX4267" fmla="*/ 718438 w 1010331"/>
                  <a:gd name="connsiteY4267" fmla="*/ 253938 h 303641"/>
                  <a:gd name="connsiteX4268" fmla="*/ 699460 w 1010331"/>
                  <a:gd name="connsiteY4268" fmla="*/ 253938 h 303641"/>
                  <a:gd name="connsiteX4269" fmla="*/ 703979 w 1010331"/>
                  <a:gd name="connsiteY4269" fmla="*/ 258457 h 303641"/>
                  <a:gd name="connsiteX4270" fmla="*/ 699460 w 1010331"/>
                  <a:gd name="connsiteY4270" fmla="*/ 262975 h 303641"/>
                  <a:gd name="connsiteX4271" fmla="*/ 694942 w 1010331"/>
                  <a:gd name="connsiteY4271" fmla="*/ 258457 h 303641"/>
                  <a:gd name="connsiteX4272" fmla="*/ 699460 w 1010331"/>
                  <a:gd name="connsiteY4272" fmla="*/ 253938 h 303641"/>
                  <a:gd name="connsiteX4273" fmla="*/ 699460 w 1010331"/>
                  <a:gd name="connsiteY4273" fmla="*/ 253938 h 303641"/>
                  <a:gd name="connsiteX4274" fmla="*/ 680483 w 1010331"/>
                  <a:gd name="connsiteY4274" fmla="*/ 253938 h 303641"/>
                  <a:gd name="connsiteX4275" fmla="*/ 685001 w 1010331"/>
                  <a:gd name="connsiteY4275" fmla="*/ 258457 h 303641"/>
                  <a:gd name="connsiteX4276" fmla="*/ 680483 w 1010331"/>
                  <a:gd name="connsiteY4276" fmla="*/ 262975 h 303641"/>
                  <a:gd name="connsiteX4277" fmla="*/ 675964 w 1010331"/>
                  <a:gd name="connsiteY4277" fmla="*/ 258457 h 303641"/>
                  <a:gd name="connsiteX4278" fmla="*/ 680483 w 1010331"/>
                  <a:gd name="connsiteY4278" fmla="*/ 253938 h 303641"/>
                  <a:gd name="connsiteX4279" fmla="*/ 680483 w 1010331"/>
                  <a:gd name="connsiteY4279" fmla="*/ 253938 h 303641"/>
                  <a:gd name="connsiteX4280" fmla="*/ 662409 w 1010331"/>
                  <a:gd name="connsiteY4280" fmla="*/ 253938 h 303641"/>
                  <a:gd name="connsiteX4281" fmla="*/ 666927 w 1010331"/>
                  <a:gd name="connsiteY4281" fmla="*/ 258457 h 303641"/>
                  <a:gd name="connsiteX4282" fmla="*/ 662409 w 1010331"/>
                  <a:gd name="connsiteY4282" fmla="*/ 262975 h 303641"/>
                  <a:gd name="connsiteX4283" fmla="*/ 657890 w 1010331"/>
                  <a:gd name="connsiteY4283" fmla="*/ 258457 h 303641"/>
                  <a:gd name="connsiteX4284" fmla="*/ 662409 w 1010331"/>
                  <a:gd name="connsiteY4284" fmla="*/ 253938 h 303641"/>
                  <a:gd name="connsiteX4285" fmla="*/ 662409 w 1010331"/>
                  <a:gd name="connsiteY4285" fmla="*/ 253938 h 303641"/>
                  <a:gd name="connsiteX4286" fmla="*/ 643431 w 1010331"/>
                  <a:gd name="connsiteY4286" fmla="*/ 253938 h 303641"/>
                  <a:gd name="connsiteX4287" fmla="*/ 647950 w 1010331"/>
                  <a:gd name="connsiteY4287" fmla="*/ 258457 h 303641"/>
                  <a:gd name="connsiteX4288" fmla="*/ 643431 w 1010331"/>
                  <a:gd name="connsiteY4288" fmla="*/ 262975 h 303641"/>
                  <a:gd name="connsiteX4289" fmla="*/ 638913 w 1010331"/>
                  <a:gd name="connsiteY4289" fmla="*/ 258457 h 303641"/>
                  <a:gd name="connsiteX4290" fmla="*/ 643431 w 1010331"/>
                  <a:gd name="connsiteY4290" fmla="*/ 253938 h 303641"/>
                  <a:gd name="connsiteX4291" fmla="*/ 643431 w 1010331"/>
                  <a:gd name="connsiteY4291" fmla="*/ 253938 h 303641"/>
                  <a:gd name="connsiteX4292" fmla="*/ 624453 w 1010331"/>
                  <a:gd name="connsiteY4292" fmla="*/ 253938 h 303641"/>
                  <a:gd name="connsiteX4293" fmla="*/ 628972 w 1010331"/>
                  <a:gd name="connsiteY4293" fmla="*/ 258457 h 303641"/>
                  <a:gd name="connsiteX4294" fmla="*/ 624453 w 1010331"/>
                  <a:gd name="connsiteY4294" fmla="*/ 262975 h 303641"/>
                  <a:gd name="connsiteX4295" fmla="*/ 619935 w 1010331"/>
                  <a:gd name="connsiteY4295" fmla="*/ 258457 h 303641"/>
                  <a:gd name="connsiteX4296" fmla="*/ 624453 w 1010331"/>
                  <a:gd name="connsiteY4296" fmla="*/ 253938 h 303641"/>
                  <a:gd name="connsiteX4297" fmla="*/ 624453 w 1010331"/>
                  <a:gd name="connsiteY4297" fmla="*/ 253938 h 303641"/>
                  <a:gd name="connsiteX4298" fmla="*/ 605476 w 1010331"/>
                  <a:gd name="connsiteY4298" fmla="*/ 253938 h 303641"/>
                  <a:gd name="connsiteX4299" fmla="*/ 609994 w 1010331"/>
                  <a:gd name="connsiteY4299" fmla="*/ 258457 h 303641"/>
                  <a:gd name="connsiteX4300" fmla="*/ 605476 w 1010331"/>
                  <a:gd name="connsiteY4300" fmla="*/ 262975 h 303641"/>
                  <a:gd name="connsiteX4301" fmla="*/ 600957 w 1010331"/>
                  <a:gd name="connsiteY4301" fmla="*/ 258457 h 303641"/>
                  <a:gd name="connsiteX4302" fmla="*/ 605476 w 1010331"/>
                  <a:gd name="connsiteY4302" fmla="*/ 253938 h 303641"/>
                  <a:gd name="connsiteX4303" fmla="*/ 605476 w 1010331"/>
                  <a:gd name="connsiteY4303" fmla="*/ 253938 h 303641"/>
                  <a:gd name="connsiteX4304" fmla="*/ 586498 w 1010331"/>
                  <a:gd name="connsiteY4304" fmla="*/ 253938 h 303641"/>
                  <a:gd name="connsiteX4305" fmla="*/ 591017 w 1010331"/>
                  <a:gd name="connsiteY4305" fmla="*/ 258457 h 303641"/>
                  <a:gd name="connsiteX4306" fmla="*/ 586498 w 1010331"/>
                  <a:gd name="connsiteY4306" fmla="*/ 262975 h 303641"/>
                  <a:gd name="connsiteX4307" fmla="*/ 581980 w 1010331"/>
                  <a:gd name="connsiteY4307" fmla="*/ 258457 h 303641"/>
                  <a:gd name="connsiteX4308" fmla="*/ 586498 w 1010331"/>
                  <a:gd name="connsiteY4308" fmla="*/ 253938 h 303641"/>
                  <a:gd name="connsiteX4309" fmla="*/ 586498 w 1010331"/>
                  <a:gd name="connsiteY4309" fmla="*/ 253938 h 303641"/>
                  <a:gd name="connsiteX4310" fmla="*/ 568424 w 1010331"/>
                  <a:gd name="connsiteY4310" fmla="*/ 253938 h 303641"/>
                  <a:gd name="connsiteX4311" fmla="*/ 572943 w 1010331"/>
                  <a:gd name="connsiteY4311" fmla="*/ 258457 h 303641"/>
                  <a:gd name="connsiteX4312" fmla="*/ 568424 w 1010331"/>
                  <a:gd name="connsiteY4312" fmla="*/ 262975 h 303641"/>
                  <a:gd name="connsiteX4313" fmla="*/ 563906 w 1010331"/>
                  <a:gd name="connsiteY4313" fmla="*/ 258457 h 303641"/>
                  <a:gd name="connsiteX4314" fmla="*/ 568424 w 1010331"/>
                  <a:gd name="connsiteY4314" fmla="*/ 253938 h 303641"/>
                  <a:gd name="connsiteX4315" fmla="*/ 568424 w 1010331"/>
                  <a:gd name="connsiteY4315" fmla="*/ 253938 h 303641"/>
                  <a:gd name="connsiteX4316" fmla="*/ 549447 w 1010331"/>
                  <a:gd name="connsiteY4316" fmla="*/ 253938 h 303641"/>
                  <a:gd name="connsiteX4317" fmla="*/ 553965 w 1010331"/>
                  <a:gd name="connsiteY4317" fmla="*/ 258457 h 303641"/>
                  <a:gd name="connsiteX4318" fmla="*/ 549447 w 1010331"/>
                  <a:gd name="connsiteY4318" fmla="*/ 262975 h 303641"/>
                  <a:gd name="connsiteX4319" fmla="*/ 544928 w 1010331"/>
                  <a:gd name="connsiteY4319" fmla="*/ 258457 h 303641"/>
                  <a:gd name="connsiteX4320" fmla="*/ 549447 w 1010331"/>
                  <a:gd name="connsiteY4320" fmla="*/ 253938 h 303641"/>
                  <a:gd name="connsiteX4321" fmla="*/ 549447 w 1010331"/>
                  <a:gd name="connsiteY4321" fmla="*/ 253938 h 303641"/>
                  <a:gd name="connsiteX4322" fmla="*/ 530469 w 1010331"/>
                  <a:gd name="connsiteY4322" fmla="*/ 253938 h 303641"/>
                  <a:gd name="connsiteX4323" fmla="*/ 534988 w 1010331"/>
                  <a:gd name="connsiteY4323" fmla="*/ 258457 h 303641"/>
                  <a:gd name="connsiteX4324" fmla="*/ 530469 w 1010331"/>
                  <a:gd name="connsiteY4324" fmla="*/ 262975 h 303641"/>
                  <a:gd name="connsiteX4325" fmla="*/ 525951 w 1010331"/>
                  <a:gd name="connsiteY4325" fmla="*/ 258457 h 303641"/>
                  <a:gd name="connsiteX4326" fmla="*/ 530469 w 1010331"/>
                  <a:gd name="connsiteY4326" fmla="*/ 253938 h 303641"/>
                  <a:gd name="connsiteX4327" fmla="*/ 530469 w 1010331"/>
                  <a:gd name="connsiteY4327" fmla="*/ 253938 h 303641"/>
                  <a:gd name="connsiteX4328" fmla="*/ 511492 w 1010331"/>
                  <a:gd name="connsiteY4328" fmla="*/ 253938 h 303641"/>
                  <a:gd name="connsiteX4329" fmla="*/ 516010 w 1010331"/>
                  <a:gd name="connsiteY4329" fmla="*/ 258457 h 303641"/>
                  <a:gd name="connsiteX4330" fmla="*/ 511492 w 1010331"/>
                  <a:gd name="connsiteY4330" fmla="*/ 262975 h 303641"/>
                  <a:gd name="connsiteX4331" fmla="*/ 506973 w 1010331"/>
                  <a:gd name="connsiteY4331" fmla="*/ 258457 h 303641"/>
                  <a:gd name="connsiteX4332" fmla="*/ 511492 w 1010331"/>
                  <a:gd name="connsiteY4332" fmla="*/ 253938 h 303641"/>
                  <a:gd name="connsiteX4333" fmla="*/ 511492 w 1010331"/>
                  <a:gd name="connsiteY4333" fmla="*/ 253938 h 303641"/>
                  <a:gd name="connsiteX4334" fmla="*/ 493418 w 1010331"/>
                  <a:gd name="connsiteY4334" fmla="*/ 253938 h 303641"/>
                  <a:gd name="connsiteX4335" fmla="*/ 497936 w 1010331"/>
                  <a:gd name="connsiteY4335" fmla="*/ 258457 h 303641"/>
                  <a:gd name="connsiteX4336" fmla="*/ 493418 w 1010331"/>
                  <a:gd name="connsiteY4336" fmla="*/ 262975 h 303641"/>
                  <a:gd name="connsiteX4337" fmla="*/ 488899 w 1010331"/>
                  <a:gd name="connsiteY4337" fmla="*/ 258457 h 303641"/>
                  <a:gd name="connsiteX4338" fmla="*/ 493418 w 1010331"/>
                  <a:gd name="connsiteY4338" fmla="*/ 253938 h 303641"/>
                  <a:gd name="connsiteX4339" fmla="*/ 493418 w 1010331"/>
                  <a:gd name="connsiteY4339" fmla="*/ 253938 h 303641"/>
                  <a:gd name="connsiteX4340" fmla="*/ 474440 w 1010331"/>
                  <a:gd name="connsiteY4340" fmla="*/ 253938 h 303641"/>
                  <a:gd name="connsiteX4341" fmla="*/ 478959 w 1010331"/>
                  <a:gd name="connsiteY4341" fmla="*/ 258457 h 303641"/>
                  <a:gd name="connsiteX4342" fmla="*/ 474440 w 1010331"/>
                  <a:gd name="connsiteY4342" fmla="*/ 262975 h 303641"/>
                  <a:gd name="connsiteX4343" fmla="*/ 469922 w 1010331"/>
                  <a:gd name="connsiteY4343" fmla="*/ 258457 h 303641"/>
                  <a:gd name="connsiteX4344" fmla="*/ 474440 w 1010331"/>
                  <a:gd name="connsiteY4344" fmla="*/ 253938 h 303641"/>
                  <a:gd name="connsiteX4345" fmla="*/ 474440 w 1010331"/>
                  <a:gd name="connsiteY4345" fmla="*/ 253938 h 303641"/>
                  <a:gd name="connsiteX4346" fmla="*/ 455462 w 1010331"/>
                  <a:gd name="connsiteY4346" fmla="*/ 253938 h 303641"/>
                  <a:gd name="connsiteX4347" fmla="*/ 459981 w 1010331"/>
                  <a:gd name="connsiteY4347" fmla="*/ 258457 h 303641"/>
                  <a:gd name="connsiteX4348" fmla="*/ 455462 w 1010331"/>
                  <a:gd name="connsiteY4348" fmla="*/ 262975 h 303641"/>
                  <a:gd name="connsiteX4349" fmla="*/ 450944 w 1010331"/>
                  <a:gd name="connsiteY4349" fmla="*/ 258457 h 303641"/>
                  <a:gd name="connsiteX4350" fmla="*/ 455462 w 1010331"/>
                  <a:gd name="connsiteY4350" fmla="*/ 253938 h 303641"/>
                  <a:gd name="connsiteX4351" fmla="*/ 455462 w 1010331"/>
                  <a:gd name="connsiteY4351" fmla="*/ 253938 h 303641"/>
                  <a:gd name="connsiteX4352" fmla="*/ 436485 w 1010331"/>
                  <a:gd name="connsiteY4352" fmla="*/ 253938 h 303641"/>
                  <a:gd name="connsiteX4353" fmla="*/ 441003 w 1010331"/>
                  <a:gd name="connsiteY4353" fmla="*/ 258457 h 303641"/>
                  <a:gd name="connsiteX4354" fmla="*/ 436485 w 1010331"/>
                  <a:gd name="connsiteY4354" fmla="*/ 262975 h 303641"/>
                  <a:gd name="connsiteX4355" fmla="*/ 431966 w 1010331"/>
                  <a:gd name="connsiteY4355" fmla="*/ 258457 h 303641"/>
                  <a:gd name="connsiteX4356" fmla="*/ 436485 w 1010331"/>
                  <a:gd name="connsiteY4356" fmla="*/ 253938 h 303641"/>
                  <a:gd name="connsiteX4357" fmla="*/ 436485 w 1010331"/>
                  <a:gd name="connsiteY4357" fmla="*/ 253938 h 303641"/>
                  <a:gd name="connsiteX4358" fmla="*/ 417507 w 1010331"/>
                  <a:gd name="connsiteY4358" fmla="*/ 253938 h 303641"/>
                  <a:gd name="connsiteX4359" fmla="*/ 422026 w 1010331"/>
                  <a:gd name="connsiteY4359" fmla="*/ 258457 h 303641"/>
                  <a:gd name="connsiteX4360" fmla="*/ 417507 w 1010331"/>
                  <a:gd name="connsiteY4360" fmla="*/ 262975 h 303641"/>
                  <a:gd name="connsiteX4361" fmla="*/ 412989 w 1010331"/>
                  <a:gd name="connsiteY4361" fmla="*/ 258457 h 303641"/>
                  <a:gd name="connsiteX4362" fmla="*/ 417507 w 1010331"/>
                  <a:gd name="connsiteY4362" fmla="*/ 253938 h 303641"/>
                  <a:gd name="connsiteX4363" fmla="*/ 417507 w 1010331"/>
                  <a:gd name="connsiteY4363" fmla="*/ 253938 h 303641"/>
                  <a:gd name="connsiteX4364" fmla="*/ 399433 w 1010331"/>
                  <a:gd name="connsiteY4364" fmla="*/ 253938 h 303641"/>
                  <a:gd name="connsiteX4365" fmla="*/ 403952 w 1010331"/>
                  <a:gd name="connsiteY4365" fmla="*/ 258457 h 303641"/>
                  <a:gd name="connsiteX4366" fmla="*/ 399433 w 1010331"/>
                  <a:gd name="connsiteY4366" fmla="*/ 262975 h 303641"/>
                  <a:gd name="connsiteX4367" fmla="*/ 394915 w 1010331"/>
                  <a:gd name="connsiteY4367" fmla="*/ 258457 h 303641"/>
                  <a:gd name="connsiteX4368" fmla="*/ 399433 w 1010331"/>
                  <a:gd name="connsiteY4368" fmla="*/ 253938 h 303641"/>
                  <a:gd name="connsiteX4369" fmla="*/ 399433 w 1010331"/>
                  <a:gd name="connsiteY4369" fmla="*/ 253938 h 303641"/>
                  <a:gd name="connsiteX4370" fmla="*/ 380456 w 1010331"/>
                  <a:gd name="connsiteY4370" fmla="*/ 253938 h 303641"/>
                  <a:gd name="connsiteX4371" fmla="*/ 384974 w 1010331"/>
                  <a:gd name="connsiteY4371" fmla="*/ 258457 h 303641"/>
                  <a:gd name="connsiteX4372" fmla="*/ 380456 w 1010331"/>
                  <a:gd name="connsiteY4372" fmla="*/ 262975 h 303641"/>
                  <a:gd name="connsiteX4373" fmla="*/ 375937 w 1010331"/>
                  <a:gd name="connsiteY4373" fmla="*/ 258457 h 303641"/>
                  <a:gd name="connsiteX4374" fmla="*/ 380456 w 1010331"/>
                  <a:gd name="connsiteY4374" fmla="*/ 253938 h 303641"/>
                  <a:gd name="connsiteX4375" fmla="*/ 380456 w 1010331"/>
                  <a:gd name="connsiteY4375" fmla="*/ 253938 h 303641"/>
                  <a:gd name="connsiteX4376" fmla="*/ 361478 w 1010331"/>
                  <a:gd name="connsiteY4376" fmla="*/ 253938 h 303641"/>
                  <a:gd name="connsiteX4377" fmla="*/ 365997 w 1010331"/>
                  <a:gd name="connsiteY4377" fmla="*/ 258457 h 303641"/>
                  <a:gd name="connsiteX4378" fmla="*/ 361478 w 1010331"/>
                  <a:gd name="connsiteY4378" fmla="*/ 262975 h 303641"/>
                  <a:gd name="connsiteX4379" fmla="*/ 356960 w 1010331"/>
                  <a:gd name="connsiteY4379" fmla="*/ 258457 h 303641"/>
                  <a:gd name="connsiteX4380" fmla="*/ 361478 w 1010331"/>
                  <a:gd name="connsiteY4380" fmla="*/ 253938 h 303641"/>
                  <a:gd name="connsiteX4381" fmla="*/ 361478 w 1010331"/>
                  <a:gd name="connsiteY4381" fmla="*/ 253938 h 303641"/>
                  <a:gd name="connsiteX4382" fmla="*/ 342501 w 1010331"/>
                  <a:gd name="connsiteY4382" fmla="*/ 253938 h 303641"/>
                  <a:gd name="connsiteX4383" fmla="*/ 347019 w 1010331"/>
                  <a:gd name="connsiteY4383" fmla="*/ 258457 h 303641"/>
                  <a:gd name="connsiteX4384" fmla="*/ 342501 w 1010331"/>
                  <a:gd name="connsiteY4384" fmla="*/ 262975 h 303641"/>
                  <a:gd name="connsiteX4385" fmla="*/ 337982 w 1010331"/>
                  <a:gd name="connsiteY4385" fmla="*/ 258457 h 303641"/>
                  <a:gd name="connsiteX4386" fmla="*/ 342501 w 1010331"/>
                  <a:gd name="connsiteY4386" fmla="*/ 253938 h 303641"/>
                  <a:gd name="connsiteX4387" fmla="*/ 342501 w 1010331"/>
                  <a:gd name="connsiteY4387" fmla="*/ 253938 h 303641"/>
                  <a:gd name="connsiteX4388" fmla="*/ 840437 w 1010331"/>
                  <a:gd name="connsiteY4388" fmla="*/ 244901 h 303641"/>
                  <a:gd name="connsiteX4389" fmla="*/ 844955 w 1010331"/>
                  <a:gd name="connsiteY4389" fmla="*/ 249420 h 303641"/>
                  <a:gd name="connsiteX4390" fmla="*/ 840437 w 1010331"/>
                  <a:gd name="connsiteY4390" fmla="*/ 253938 h 303641"/>
                  <a:gd name="connsiteX4391" fmla="*/ 835918 w 1010331"/>
                  <a:gd name="connsiteY4391" fmla="*/ 249420 h 303641"/>
                  <a:gd name="connsiteX4392" fmla="*/ 840437 w 1010331"/>
                  <a:gd name="connsiteY4392" fmla="*/ 244901 h 303641"/>
                  <a:gd name="connsiteX4393" fmla="*/ 840437 w 1010331"/>
                  <a:gd name="connsiteY4393" fmla="*/ 244901 h 303641"/>
                  <a:gd name="connsiteX4394" fmla="*/ 821459 w 1010331"/>
                  <a:gd name="connsiteY4394" fmla="*/ 244901 h 303641"/>
                  <a:gd name="connsiteX4395" fmla="*/ 825978 w 1010331"/>
                  <a:gd name="connsiteY4395" fmla="*/ 249420 h 303641"/>
                  <a:gd name="connsiteX4396" fmla="*/ 821459 w 1010331"/>
                  <a:gd name="connsiteY4396" fmla="*/ 253938 h 303641"/>
                  <a:gd name="connsiteX4397" fmla="*/ 816941 w 1010331"/>
                  <a:gd name="connsiteY4397" fmla="*/ 249420 h 303641"/>
                  <a:gd name="connsiteX4398" fmla="*/ 821459 w 1010331"/>
                  <a:gd name="connsiteY4398" fmla="*/ 244901 h 303641"/>
                  <a:gd name="connsiteX4399" fmla="*/ 821459 w 1010331"/>
                  <a:gd name="connsiteY4399" fmla="*/ 244901 h 303641"/>
                  <a:gd name="connsiteX4400" fmla="*/ 803385 w 1010331"/>
                  <a:gd name="connsiteY4400" fmla="*/ 244901 h 303641"/>
                  <a:gd name="connsiteX4401" fmla="*/ 807904 w 1010331"/>
                  <a:gd name="connsiteY4401" fmla="*/ 249420 h 303641"/>
                  <a:gd name="connsiteX4402" fmla="*/ 803385 w 1010331"/>
                  <a:gd name="connsiteY4402" fmla="*/ 253938 h 303641"/>
                  <a:gd name="connsiteX4403" fmla="*/ 798867 w 1010331"/>
                  <a:gd name="connsiteY4403" fmla="*/ 249420 h 303641"/>
                  <a:gd name="connsiteX4404" fmla="*/ 803385 w 1010331"/>
                  <a:gd name="connsiteY4404" fmla="*/ 244901 h 303641"/>
                  <a:gd name="connsiteX4405" fmla="*/ 803385 w 1010331"/>
                  <a:gd name="connsiteY4405" fmla="*/ 244901 h 303641"/>
                  <a:gd name="connsiteX4406" fmla="*/ 784408 w 1010331"/>
                  <a:gd name="connsiteY4406" fmla="*/ 244901 h 303641"/>
                  <a:gd name="connsiteX4407" fmla="*/ 788926 w 1010331"/>
                  <a:gd name="connsiteY4407" fmla="*/ 249420 h 303641"/>
                  <a:gd name="connsiteX4408" fmla="*/ 784408 w 1010331"/>
                  <a:gd name="connsiteY4408" fmla="*/ 253938 h 303641"/>
                  <a:gd name="connsiteX4409" fmla="*/ 779889 w 1010331"/>
                  <a:gd name="connsiteY4409" fmla="*/ 249420 h 303641"/>
                  <a:gd name="connsiteX4410" fmla="*/ 784408 w 1010331"/>
                  <a:gd name="connsiteY4410" fmla="*/ 244901 h 303641"/>
                  <a:gd name="connsiteX4411" fmla="*/ 784408 w 1010331"/>
                  <a:gd name="connsiteY4411" fmla="*/ 244901 h 303641"/>
                  <a:gd name="connsiteX4412" fmla="*/ 765430 w 1010331"/>
                  <a:gd name="connsiteY4412" fmla="*/ 244901 h 303641"/>
                  <a:gd name="connsiteX4413" fmla="*/ 769948 w 1010331"/>
                  <a:gd name="connsiteY4413" fmla="*/ 249420 h 303641"/>
                  <a:gd name="connsiteX4414" fmla="*/ 765430 w 1010331"/>
                  <a:gd name="connsiteY4414" fmla="*/ 253938 h 303641"/>
                  <a:gd name="connsiteX4415" fmla="*/ 760912 w 1010331"/>
                  <a:gd name="connsiteY4415" fmla="*/ 249420 h 303641"/>
                  <a:gd name="connsiteX4416" fmla="*/ 765430 w 1010331"/>
                  <a:gd name="connsiteY4416" fmla="*/ 244901 h 303641"/>
                  <a:gd name="connsiteX4417" fmla="*/ 765430 w 1010331"/>
                  <a:gd name="connsiteY4417" fmla="*/ 244901 h 303641"/>
                  <a:gd name="connsiteX4418" fmla="*/ 746452 w 1010331"/>
                  <a:gd name="connsiteY4418" fmla="*/ 244901 h 303641"/>
                  <a:gd name="connsiteX4419" fmla="*/ 750971 w 1010331"/>
                  <a:gd name="connsiteY4419" fmla="*/ 249420 h 303641"/>
                  <a:gd name="connsiteX4420" fmla="*/ 746452 w 1010331"/>
                  <a:gd name="connsiteY4420" fmla="*/ 253938 h 303641"/>
                  <a:gd name="connsiteX4421" fmla="*/ 741934 w 1010331"/>
                  <a:gd name="connsiteY4421" fmla="*/ 249420 h 303641"/>
                  <a:gd name="connsiteX4422" fmla="*/ 746452 w 1010331"/>
                  <a:gd name="connsiteY4422" fmla="*/ 244901 h 303641"/>
                  <a:gd name="connsiteX4423" fmla="*/ 746452 w 1010331"/>
                  <a:gd name="connsiteY4423" fmla="*/ 244901 h 303641"/>
                  <a:gd name="connsiteX4424" fmla="*/ 727475 w 1010331"/>
                  <a:gd name="connsiteY4424" fmla="*/ 244901 h 303641"/>
                  <a:gd name="connsiteX4425" fmla="*/ 731993 w 1010331"/>
                  <a:gd name="connsiteY4425" fmla="*/ 249420 h 303641"/>
                  <a:gd name="connsiteX4426" fmla="*/ 727475 w 1010331"/>
                  <a:gd name="connsiteY4426" fmla="*/ 253938 h 303641"/>
                  <a:gd name="connsiteX4427" fmla="*/ 722956 w 1010331"/>
                  <a:gd name="connsiteY4427" fmla="*/ 249420 h 303641"/>
                  <a:gd name="connsiteX4428" fmla="*/ 727475 w 1010331"/>
                  <a:gd name="connsiteY4428" fmla="*/ 244901 h 303641"/>
                  <a:gd name="connsiteX4429" fmla="*/ 727475 w 1010331"/>
                  <a:gd name="connsiteY4429" fmla="*/ 244901 h 303641"/>
                  <a:gd name="connsiteX4430" fmla="*/ 709401 w 1010331"/>
                  <a:gd name="connsiteY4430" fmla="*/ 244901 h 303641"/>
                  <a:gd name="connsiteX4431" fmla="*/ 713919 w 1010331"/>
                  <a:gd name="connsiteY4431" fmla="*/ 249420 h 303641"/>
                  <a:gd name="connsiteX4432" fmla="*/ 709401 w 1010331"/>
                  <a:gd name="connsiteY4432" fmla="*/ 253938 h 303641"/>
                  <a:gd name="connsiteX4433" fmla="*/ 704882 w 1010331"/>
                  <a:gd name="connsiteY4433" fmla="*/ 249420 h 303641"/>
                  <a:gd name="connsiteX4434" fmla="*/ 709401 w 1010331"/>
                  <a:gd name="connsiteY4434" fmla="*/ 244901 h 303641"/>
                  <a:gd name="connsiteX4435" fmla="*/ 709401 w 1010331"/>
                  <a:gd name="connsiteY4435" fmla="*/ 244901 h 303641"/>
                  <a:gd name="connsiteX4436" fmla="*/ 690423 w 1010331"/>
                  <a:gd name="connsiteY4436" fmla="*/ 244901 h 303641"/>
                  <a:gd name="connsiteX4437" fmla="*/ 694942 w 1010331"/>
                  <a:gd name="connsiteY4437" fmla="*/ 249420 h 303641"/>
                  <a:gd name="connsiteX4438" fmla="*/ 690423 w 1010331"/>
                  <a:gd name="connsiteY4438" fmla="*/ 253938 h 303641"/>
                  <a:gd name="connsiteX4439" fmla="*/ 685905 w 1010331"/>
                  <a:gd name="connsiteY4439" fmla="*/ 249420 h 303641"/>
                  <a:gd name="connsiteX4440" fmla="*/ 690423 w 1010331"/>
                  <a:gd name="connsiteY4440" fmla="*/ 244901 h 303641"/>
                  <a:gd name="connsiteX4441" fmla="*/ 690423 w 1010331"/>
                  <a:gd name="connsiteY4441" fmla="*/ 244901 h 303641"/>
                  <a:gd name="connsiteX4442" fmla="*/ 671446 w 1010331"/>
                  <a:gd name="connsiteY4442" fmla="*/ 244901 h 303641"/>
                  <a:gd name="connsiteX4443" fmla="*/ 675964 w 1010331"/>
                  <a:gd name="connsiteY4443" fmla="*/ 249420 h 303641"/>
                  <a:gd name="connsiteX4444" fmla="*/ 671446 w 1010331"/>
                  <a:gd name="connsiteY4444" fmla="*/ 253938 h 303641"/>
                  <a:gd name="connsiteX4445" fmla="*/ 666927 w 1010331"/>
                  <a:gd name="connsiteY4445" fmla="*/ 249420 h 303641"/>
                  <a:gd name="connsiteX4446" fmla="*/ 671446 w 1010331"/>
                  <a:gd name="connsiteY4446" fmla="*/ 244901 h 303641"/>
                  <a:gd name="connsiteX4447" fmla="*/ 671446 w 1010331"/>
                  <a:gd name="connsiteY4447" fmla="*/ 244901 h 303641"/>
                  <a:gd name="connsiteX4448" fmla="*/ 652468 w 1010331"/>
                  <a:gd name="connsiteY4448" fmla="*/ 244901 h 303641"/>
                  <a:gd name="connsiteX4449" fmla="*/ 656987 w 1010331"/>
                  <a:gd name="connsiteY4449" fmla="*/ 249420 h 303641"/>
                  <a:gd name="connsiteX4450" fmla="*/ 652468 w 1010331"/>
                  <a:gd name="connsiteY4450" fmla="*/ 253938 h 303641"/>
                  <a:gd name="connsiteX4451" fmla="*/ 647950 w 1010331"/>
                  <a:gd name="connsiteY4451" fmla="*/ 249420 h 303641"/>
                  <a:gd name="connsiteX4452" fmla="*/ 652468 w 1010331"/>
                  <a:gd name="connsiteY4452" fmla="*/ 244901 h 303641"/>
                  <a:gd name="connsiteX4453" fmla="*/ 652468 w 1010331"/>
                  <a:gd name="connsiteY4453" fmla="*/ 244901 h 303641"/>
                  <a:gd name="connsiteX4454" fmla="*/ 633490 w 1010331"/>
                  <a:gd name="connsiteY4454" fmla="*/ 244901 h 303641"/>
                  <a:gd name="connsiteX4455" fmla="*/ 638009 w 1010331"/>
                  <a:gd name="connsiteY4455" fmla="*/ 249420 h 303641"/>
                  <a:gd name="connsiteX4456" fmla="*/ 633490 w 1010331"/>
                  <a:gd name="connsiteY4456" fmla="*/ 253938 h 303641"/>
                  <a:gd name="connsiteX4457" fmla="*/ 628972 w 1010331"/>
                  <a:gd name="connsiteY4457" fmla="*/ 249420 h 303641"/>
                  <a:gd name="connsiteX4458" fmla="*/ 633490 w 1010331"/>
                  <a:gd name="connsiteY4458" fmla="*/ 244901 h 303641"/>
                  <a:gd name="connsiteX4459" fmla="*/ 633490 w 1010331"/>
                  <a:gd name="connsiteY4459" fmla="*/ 244901 h 303641"/>
                  <a:gd name="connsiteX4460" fmla="*/ 615417 w 1010331"/>
                  <a:gd name="connsiteY4460" fmla="*/ 244901 h 303641"/>
                  <a:gd name="connsiteX4461" fmla="*/ 619935 w 1010331"/>
                  <a:gd name="connsiteY4461" fmla="*/ 249420 h 303641"/>
                  <a:gd name="connsiteX4462" fmla="*/ 615417 w 1010331"/>
                  <a:gd name="connsiteY4462" fmla="*/ 253938 h 303641"/>
                  <a:gd name="connsiteX4463" fmla="*/ 610898 w 1010331"/>
                  <a:gd name="connsiteY4463" fmla="*/ 249420 h 303641"/>
                  <a:gd name="connsiteX4464" fmla="*/ 615417 w 1010331"/>
                  <a:gd name="connsiteY4464" fmla="*/ 244901 h 303641"/>
                  <a:gd name="connsiteX4465" fmla="*/ 615417 w 1010331"/>
                  <a:gd name="connsiteY4465" fmla="*/ 244901 h 303641"/>
                  <a:gd name="connsiteX4466" fmla="*/ 596439 w 1010331"/>
                  <a:gd name="connsiteY4466" fmla="*/ 244901 h 303641"/>
                  <a:gd name="connsiteX4467" fmla="*/ 600957 w 1010331"/>
                  <a:gd name="connsiteY4467" fmla="*/ 249420 h 303641"/>
                  <a:gd name="connsiteX4468" fmla="*/ 596439 w 1010331"/>
                  <a:gd name="connsiteY4468" fmla="*/ 253938 h 303641"/>
                  <a:gd name="connsiteX4469" fmla="*/ 591920 w 1010331"/>
                  <a:gd name="connsiteY4469" fmla="*/ 249420 h 303641"/>
                  <a:gd name="connsiteX4470" fmla="*/ 596439 w 1010331"/>
                  <a:gd name="connsiteY4470" fmla="*/ 244901 h 303641"/>
                  <a:gd name="connsiteX4471" fmla="*/ 596439 w 1010331"/>
                  <a:gd name="connsiteY4471" fmla="*/ 244901 h 303641"/>
                  <a:gd name="connsiteX4472" fmla="*/ 577461 w 1010331"/>
                  <a:gd name="connsiteY4472" fmla="*/ 244901 h 303641"/>
                  <a:gd name="connsiteX4473" fmla="*/ 581980 w 1010331"/>
                  <a:gd name="connsiteY4473" fmla="*/ 249420 h 303641"/>
                  <a:gd name="connsiteX4474" fmla="*/ 577461 w 1010331"/>
                  <a:gd name="connsiteY4474" fmla="*/ 253938 h 303641"/>
                  <a:gd name="connsiteX4475" fmla="*/ 572943 w 1010331"/>
                  <a:gd name="connsiteY4475" fmla="*/ 249420 h 303641"/>
                  <a:gd name="connsiteX4476" fmla="*/ 577461 w 1010331"/>
                  <a:gd name="connsiteY4476" fmla="*/ 244901 h 303641"/>
                  <a:gd name="connsiteX4477" fmla="*/ 577461 w 1010331"/>
                  <a:gd name="connsiteY4477" fmla="*/ 244901 h 303641"/>
                  <a:gd name="connsiteX4478" fmla="*/ 558484 w 1010331"/>
                  <a:gd name="connsiteY4478" fmla="*/ 244901 h 303641"/>
                  <a:gd name="connsiteX4479" fmla="*/ 563002 w 1010331"/>
                  <a:gd name="connsiteY4479" fmla="*/ 249420 h 303641"/>
                  <a:gd name="connsiteX4480" fmla="*/ 558484 w 1010331"/>
                  <a:gd name="connsiteY4480" fmla="*/ 253938 h 303641"/>
                  <a:gd name="connsiteX4481" fmla="*/ 553965 w 1010331"/>
                  <a:gd name="connsiteY4481" fmla="*/ 249420 h 303641"/>
                  <a:gd name="connsiteX4482" fmla="*/ 558484 w 1010331"/>
                  <a:gd name="connsiteY4482" fmla="*/ 244901 h 303641"/>
                  <a:gd name="connsiteX4483" fmla="*/ 558484 w 1010331"/>
                  <a:gd name="connsiteY4483" fmla="*/ 244901 h 303641"/>
                  <a:gd name="connsiteX4484" fmla="*/ 539506 w 1010331"/>
                  <a:gd name="connsiteY4484" fmla="*/ 244901 h 303641"/>
                  <a:gd name="connsiteX4485" fmla="*/ 544025 w 1010331"/>
                  <a:gd name="connsiteY4485" fmla="*/ 249420 h 303641"/>
                  <a:gd name="connsiteX4486" fmla="*/ 539506 w 1010331"/>
                  <a:gd name="connsiteY4486" fmla="*/ 253938 h 303641"/>
                  <a:gd name="connsiteX4487" fmla="*/ 534988 w 1010331"/>
                  <a:gd name="connsiteY4487" fmla="*/ 249420 h 303641"/>
                  <a:gd name="connsiteX4488" fmla="*/ 539506 w 1010331"/>
                  <a:gd name="connsiteY4488" fmla="*/ 244901 h 303641"/>
                  <a:gd name="connsiteX4489" fmla="*/ 539506 w 1010331"/>
                  <a:gd name="connsiteY4489" fmla="*/ 244901 h 303641"/>
                  <a:gd name="connsiteX4490" fmla="*/ 521432 w 1010331"/>
                  <a:gd name="connsiteY4490" fmla="*/ 244901 h 303641"/>
                  <a:gd name="connsiteX4491" fmla="*/ 525951 w 1010331"/>
                  <a:gd name="connsiteY4491" fmla="*/ 249420 h 303641"/>
                  <a:gd name="connsiteX4492" fmla="*/ 521432 w 1010331"/>
                  <a:gd name="connsiteY4492" fmla="*/ 253938 h 303641"/>
                  <a:gd name="connsiteX4493" fmla="*/ 516914 w 1010331"/>
                  <a:gd name="connsiteY4493" fmla="*/ 249420 h 303641"/>
                  <a:gd name="connsiteX4494" fmla="*/ 521432 w 1010331"/>
                  <a:gd name="connsiteY4494" fmla="*/ 244901 h 303641"/>
                  <a:gd name="connsiteX4495" fmla="*/ 521432 w 1010331"/>
                  <a:gd name="connsiteY4495" fmla="*/ 244901 h 303641"/>
                  <a:gd name="connsiteX4496" fmla="*/ 502455 w 1010331"/>
                  <a:gd name="connsiteY4496" fmla="*/ 244901 h 303641"/>
                  <a:gd name="connsiteX4497" fmla="*/ 506973 w 1010331"/>
                  <a:gd name="connsiteY4497" fmla="*/ 249420 h 303641"/>
                  <a:gd name="connsiteX4498" fmla="*/ 502455 w 1010331"/>
                  <a:gd name="connsiteY4498" fmla="*/ 253938 h 303641"/>
                  <a:gd name="connsiteX4499" fmla="*/ 497936 w 1010331"/>
                  <a:gd name="connsiteY4499" fmla="*/ 249420 h 303641"/>
                  <a:gd name="connsiteX4500" fmla="*/ 502455 w 1010331"/>
                  <a:gd name="connsiteY4500" fmla="*/ 244901 h 303641"/>
                  <a:gd name="connsiteX4501" fmla="*/ 502455 w 1010331"/>
                  <a:gd name="connsiteY4501" fmla="*/ 244901 h 303641"/>
                  <a:gd name="connsiteX4502" fmla="*/ 483477 w 1010331"/>
                  <a:gd name="connsiteY4502" fmla="*/ 244901 h 303641"/>
                  <a:gd name="connsiteX4503" fmla="*/ 487995 w 1010331"/>
                  <a:gd name="connsiteY4503" fmla="*/ 249420 h 303641"/>
                  <a:gd name="connsiteX4504" fmla="*/ 483477 w 1010331"/>
                  <a:gd name="connsiteY4504" fmla="*/ 253938 h 303641"/>
                  <a:gd name="connsiteX4505" fmla="*/ 478959 w 1010331"/>
                  <a:gd name="connsiteY4505" fmla="*/ 249420 h 303641"/>
                  <a:gd name="connsiteX4506" fmla="*/ 483477 w 1010331"/>
                  <a:gd name="connsiteY4506" fmla="*/ 244901 h 303641"/>
                  <a:gd name="connsiteX4507" fmla="*/ 483477 w 1010331"/>
                  <a:gd name="connsiteY4507" fmla="*/ 244901 h 303641"/>
                  <a:gd name="connsiteX4508" fmla="*/ 464499 w 1010331"/>
                  <a:gd name="connsiteY4508" fmla="*/ 244901 h 303641"/>
                  <a:gd name="connsiteX4509" fmla="*/ 469018 w 1010331"/>
                  <a:gd name="connsiteY4509" fmla="*/ 249420 h 303641"/>
                  <a:gd name="connsiteX4510" fmla="*/ 464499 w 1010331"/>
                  <a:gd name="connsiteY4510" fmla="*/ 253938 h 303641"/>
                  <a:gd name="connsiteX4511" fmla="*/ 459981 w 1010331"/>
                  <a:gd name="connsiteY4511" fmla="*/ 249420 h 303641"/>
                  <a:gd name="connsiteX4512" fmla="*/ 464499 w 1010331"/>
                  <a:gd name="connsiteY4512" fmla="*/ 244901 h 303641"/>
                  <a:gd name="connsiteX4513" fmla="*/ 464499 w 1010331"/>
                  <a:gd name="connsiteY4513" fmla="*/ 244901 h 303641"/>
                  <a:gd name="connsiteX4514" fmla="*/ 446425 w 1010331"/>
                  <a:gd name="connsiteY4514" fmla="*/ 244901 h 303641"/>
                  <a:gd name="connsiteX4515" fmla="*/ 450944 w 1010331"/>
                  <a:gd name="connsiteY4515" fmla="*/ 249420 h 303641"/>
                  <a:gd name="connsiteX4516" fmla="*/ 446425 w 1010331"/>
                  <a:gd name="connsiteY4516" fmla="*/ 253938 h 303641"/>
                  <a:gd name="connsiteX4517" fmla="*/ 441907 w 1010331"/>
                  <a:gd name="connsiteY4517" fmla="*/ 249420 h 303641"/>
                  <a:gd name="connsiteX4518" fmla="*/ 446425 w 1010331"/>
                  <a:gd name="connsiteY4518" fmla="*/ 244901 h 303641"/>
                  <a:gd name="connsiteX4519" fmla="*/ 446425 w 1010331"/>
                  <a:gd name="connsiteY4519" fmla="*/ 244901 h 303641"/>
                  <a:gd name="connsiteX4520" fmla="*/ 427448 w 1010331"/>
                  <a:gd name="connsiteY4520" fmla="*/ 244901 h 303641"/>
                  <a:gd name="connsiteX4521" fmla="*/ 431966 w 1010331"/>
                  <a:gd name="connsiteY4521" fmla="*/ 249420 h 303641"/>
                  <a:gd name="connsiteX4522" fmla="*/ 427448 w 1010331"/>
                  <a:gd name="connsiteY4522" fmla="*/ 253938 h 303641"/>
                  <a:gd name="connsiteX4523" fmla="*/ 422929 w 1010331"/>
                  <a:gd name="connsiteY4523" fmla="*/ 249420 h 303641"/>
                  <a:gd name="connsiteX4524" fmla="*/ 427448 w 1010331"/>
                  <a:gd name="connsiteY4524" fmla="*/ 244901 h 303641"/>
                  <a:gd name="connsiteX4525" fmla="*/ 427448 w 1010331"/>
                  <a:gd name="connsiteY4525" fmla="*/ 244901 h 303641"/>
                  <a:gd name="connsiteX4526" fmla="*/ 408470 w 1010331"/>
                  <a:gd name="connsiteY4526" fmla="*/ 244901 h 303641"/>
                  <a:gd name="connsiteX4527" fmla="*/ 412989 w 1010331"/>
                  <a:gd name="connsiteY4527" fmla="*/ 249420 h 303641"/>
                  <a:gd name="connsiteX4528" fmla="*/ 408470 w 1010331"/>
                  <a:gd name="connsiteY4528" fmla="*/ 253938 h 303641"/>
                  <a:gd name="connsiteX4529" fmla="*/ 403952 w 1010331"/>
                  <a:gd name="connsiteY4529" fmla="*/ 249420 h 303641"/>
                  <a:gd name="connsiteX4530" fmla="*/ 408470 w 1010331"/>
                  <a:gd name="connsiteY4530" fmla="*/ 244901 h 303641"/>
                  <a:gd name="connsiteX4531" fmla="*/ 408470 w 1010331"/>
                  <a:gd name="connsiteY4531" fmla="*/ 244901 h 303641"/>
                  <a:gd name="connsiteX4532" fmla="*/ 389493 w 1010331"/>
                  <a:gd name="connsiteY4532" fmla="*/ 244901 h 303641"/>
                  <a:gd name="connsiteX4533" fmla="*/ 394011 w 1010331"/>
                  <a:gd name="connsiteY4533" fmla="*/ 249420 h 303641"/>
                  <a:gd name="connsiteX4534" fmla="*/ 389493 w 1010331"/>
                  <a:gd name="connsiteY4534" fmla="*/ 253938 h 303641"/>
                  <a:gd name="connsiteX4535" fmla="*/ 384974 w 1010331"/>
                  <a:gd name="connsiteY4535" fmla="*/ 249420 h 303641"/>
                  <a:gd name="connsiteX4536" fmla="*/ 389493 w 1010331"/>
                  <a:gd name="connsiteY4536" fmla="*/ 244901 h 303641"/>
                  <a:gd name="connsiteX4537" fmla="*/ 389493 w 1010331"/>
                  <a:gd name="connsiteY4537" fmla="*/ 244901 h 303641"/>
                  <a:gd name="connsiteX4538" fmla="*/ 370515 w 1010331"/>
                  <a:gd name="connsiteY4538" fmla="*/ 244901 h 303641"/>
                  <a:gd name="connsiteX4539" fmla="*/ 375034 w 1010331"/>
                  <a:gd name="connsiteY4539" fmla="*/ 249420 h 303641"/>
                  <a:gd name="connsiteX4540" fmla="*/ 370515 w 1010331"/>
                  <a:gd name="connsiteY4540" fmla="*/ 253938 h 303641"/>
                  <a:gd name="connsiteX4541" fmla="*/ 365997 w 1010331"/>
                  <a:gd name="connsiteY4541" fmla="*/ 249420 h 303641"/>
                  <a:gd name="connsiteX4542" fmla="*/ 370515 w 1010331"/>
                  <a:gd name="connsiteY4542" fmla="*/ 244901 h 303641"/>
                  <a:gd name="connsiteX4543" fmla="*/ 370515 w 1010331"/>
                  <a:gd name="connsiteY4543" fmla="*/ 244901 h 303641"/>
                  <a:gd name="connsiteX4544" fmla="*/ 352441 w 1010331"/>
                  <a:gd name="connsiteY4544" fmla="*/ 244901 h 303641"/>
                  <a:gd name="connsiteX4545" fmla="*/ 356960 w 1010331"/>
                  <a:gd name="connsiteY4545" fmla="*/ 249420 h 303641"/>
                  <a:gd name="connsiteX4546" fmla="*/ 352441 w 1010331"/>
                  <a:gd name="connsiteY4546" fmla="*/ 253938 h 303641"/>
                  <a:gd name="connsiteX4547" fmla="*/ 347923 w 1010331"/>
                  <a:gd name="connsiteY4547" fmla="*/ 249420 h 303641"/>
                  <a:gd name="connsiteX4548" fmla="*/ 352441 w 1010331"/>
                  <a:gd name="connsiteY4548" fmla="*/ 244901 h 303641"/>
                  <a:gd name="connsiteX4549" fmla="*/ 352441 w 1010331"/>
                  <a:gd name="connsiteY4549" fmla="*/ 244901 h 303641"/>
                  <a:gd name="connsiteX4550" fmla="*/ 333464 w 1010331"/>
                  <a:gd name="connsiteY4550" fmla="*/ 244901 h 303641"/>
                  <a:gd name="connsiteX4551" fmla="*/ 337982 w 1010331"/>
                  <a:gd name="connsiteY4551" fmla="*/ 249420 h 303641"/>
                  <a:gd name="connsiteX4552" fmla="*/ 333464 w 1010331"/>
                  <a:gd name="connsiteY4552" fmla="*/ 253938 h 303641"/>
                  <a:gd name="connsiteX4553" fmla="*/ 328945 w 1010331"/>
                  <a:gd name="connsiteY4553" fmla="*/ 249420 h 303641"/>
                  <a:gd name="connsiteX4554" fmla="*/ 333464 w 1010331"/>
                  <a:gd name="connsiteY4554" fmla="*/ 244901 h 303641"/>
                  <a:gd name="connsiteX4555" fmla="*/ 333464 w 1010331"/>
                  <a:gd name="connsiteY4555" fmla="*/ 244901 h 303641"/>
                  <a:gd name="connsiteX4556" fmla="*/ 314486 w 1010331"/>
                  <a:gd name="connsiteY4556" fmla="*/ 244901 h 303641"/>
                  <a:gd name="connsiteX4557" fmla="*/ 319004 w 1010331"/>
                  <a:gd name="connsiteY4557" fmla="*/ 249420 h 303641"/>
                  <a:gd name="connsiteX4558" fmla="*/ 314486 w 1010331"/>
                  <a:gd name="connsiteY4558" fmla="*/ 253938 h 303641"/>
                  <a:gd name="connsiteX4559" fmla="*/ 309968 w 1010331"/>
                  <a:gd name="connsiteY4559" fmla="*/ 249420 h 303641"/>
                  <a:gd name="connsiteX4560" fmla="*/ 314486 w 1010331"/>
                  <a:gd name="connsiteY4560" fmla="*/ 244901 h 303641"/>
                  <a:gd name="connsiteX4561" fmla="*/ 314486 w 1010331"/>
                  <a:gd name="connsiteY4561" fmla="*/ 244901 h 303641"/>
                  <a:gd name="connsiteX4562" fmla="*/ 295508 w 1010331"/>
                  <a:gd name="connsiteY4562" fmla="*/ 244901 h 303641"/>
                  <a:gd name="connsiteX4563" fmla="*/ 300027 w 1010331"/>
                  <a:gd name="connsiteY4563" fmla="*/ 249420 h 303641"/>
                  <a:gd name="connsiteX4564" fmla="*/ 295508 w 1010331"/>
                  <a:gd name="connsiteY4564" fmla="*/ 253938 h 303641"/>
                  <a:gd name="connsiteX4565" fmla="*/ 290990 w 1010331"/>
                  <a:gd name="connsiteY4565" fmla="*/ 249420 h 303641"/>
                  <a:gd name="connsiteX4566" fmla="*/ 295508 w 1010331"/>
                  <a:gd name="connsiteY4566" fmla="*/ 244901 h 303641"/>
                  <a:gd name="connsiteX4567" fmla="*/ 295508 w 1010331"/>
                  <a:gd name="connsiteY4567" fmla="*/ 244901 h 303641"/>
                  <a:gd name="connsiteX4568" fmla="*/ 831400 w 1010331"/>
                  <a:gd name="connsiteY4568" fmla="*/ 234057 h 303641"/>
                  <a:gd name="connsiteX4569" fmla="*/ 835918 w 1010331"/>
                  <a:gd name="connsiteY4569" fmla="*/ 238576 h 303641"/>
                  <a:gd name="connsiteX4570" fmla="*/ 831400 w 1010331"/>
                  <a:gd name="connsiteY4570" fmla="*/ 243094 h 303641"/>
                  <a:gd name="connsiteX4571" fmla="*/ 826881 w 1010331"/>
                  <a:gd name="connsiteY4571" fmla="*/ 238576 h 303641"/>
                  <a:gd name="connsiteX4572" fmla="*/ 831400 w 1010331"/>
                  <a:gd name="connsiteY4572" fmla="*/ 234057 h 303641"/>
                  <a:gd name="connsiteX4573" fmla="*/ 831400 w 1010331"/>
                  <a:gd name="connsiteY4573" fmla="*/ 234057 h 303641"/>
                  <a:gd name="connsiteX4574" fmla="*/ 812422 w 1010331"/>
                  <a:gd name="connsiteY4574" fmla="*/ 234057 h 303641"/>
                  <a:gd name="connsiteX4575" fmla="*/ 816941 w 1010331"/>
                  <a:gd name="connsiteY4575" fmla="*/ 238576 h 303641"/>
                  <a:gd name="connsiteX4576" fmla="*/ 812422 w 1010331"/>
                  <a:gd name="connsiteY4576" fmla="*/ 243094 h 303641"/>
                  <a:gd name="connsiteX4577" fmla="*/ 807904 w 1010331"/>
                  <a:gd name="connsiteY4577" fmla="*/ 238576 h 303641"/>
                  <a:gd name="connsiteX4578" fmla="*/ 812422 w 1010331"/>
                  <a:gd name="connsiteY4578" fmla="*/ 234057 h 303641"/>
                  <a:gd name="connsiteX4579" fmla="*/ 812422 w 1010331"/>
                  <a:gd name="connsiteY4579" fmla="*/ 234057 h 303641"/>
                  <a:gd name="connsiteX4580" fmla="*/ 793445 w 1010331"/>
                  <a:gd name="connsiteY4580" fmla="*/ 234057 h 303641"/>
                  <a:gd name="connsiteX4581" fmla="*/ 797963 w 1010331"/>
                  <a:gd name="connsiteY4581" fmla="*/ 238576 h 303641"/>
                  <a:gd name="connsiteX4582" fmla="*/ 793445 w 1010331"/>
                  <a:gd name="connsiteY4582" fmla="*/ 243094 h 303641"/>
                  <a:gd name="connsiteX4583" fmla="*/ 788926 w 1010331"/>
                  <a:gd name="connsiteY4583" fmla="*/ 238576 h 303641"/>
                  <a:gd name="connsiteX4584" fmla="*/ 793445 w 1010331"/>
                  <a:gd name="connsiteY4584" fmla="*/ 234057 h 303641"/>
                  <a:gd name="connsiteX4585" fmla="*/ 793445 w 1010331"/>
                  <a:gd name="connsiteY4585" fmla="*/ 234057 h 303641"/>
                  <a:gd name="connsiteX4586" fmla="*/ 774467 w 1010331"/>
                  <a:gd name="connsiteY4586" fmla="*/ 234057 h 303641"/>
                  <a:gd name="connsiteX4587" fmla="*/ 778985 w 1010331"/>
                  <a:gd name="connsiteY4587" fmla="*/ 238576 h 303641"/>
                  <a:gd name="connsiteX4588" fmla="*/ 774467 w 1010331"/>
                  <a:gd name="connsiteY4588" fmla="*/ 243094 h 303641"/>
                  <a:gd name="connsiteX4589" fmla="*/ 769948 w 1010331"/>
                  <a:gd name="connsiteY4589" fmla="*/ 238576 h 303641"/>
                  <a:gd name="connsiteX4590" fmla="*/ 774467 w 1010331"/>
                  <a:gd name="connsiteY4590" fmla="*/ 234057 h 303641"/>
                  <a:gd name="connsiteX4591" fmla="*/ 774467 w 1010331"/>
                  <a:gd name="connsiteY4591" fmla="*/ 234057 h 303641"/>
                  <a:gd name="connsiteX4592" fmla="*/ 756393 w 1010331"/>
                  <a:gd name="connsiteY4592" fmla="*/ 234057 h 303641"/>
                  <a:gd name="connsiteX4593" fmla="*/ 760912 w 1010331"/>
                  <a:gd name="connsiteY4593" fmla="*/ 238576 h 303641"/>
                  <a:gd name="connsiteX4594" fmla="*/ 756393 w 1010331"/>
                  <a:gd name="connsiteY4594" fmla="*/ 243094 h 303641"/>
                  <a:gd name="connsiteX4595" fmla="*/ 751875 w 1010331"/>
                  <a:gd name="connsiteY4595" fmla="*/ 238576 h 303641"/>
                  <a:gd name="connsiteX4596" fmla="*/ 756393 w 1010331"/>
                  <a:gd name="connsiteY4596" fmla="*/ 234057 h 303641"/>
                  <a:gd name="connsiteX4597" fmla="*/ 756393 w 1010331"/>
                  <a:gd name="connsiteY4597" fmla="*/ 234057 h 303641"/>
                  <a:gd name="connsiteX4598" fmla="*/ 737415 w 1010331"/>
                  <a:gd name="connsiteY4598" fmla="*/ 234057 h 303641"/>
                  <a:gd name="connsiteX4599" fmla="*/ 741934 w 1010331"/>
                  <a:gd name="connsiteY4599" fmla="*/ 238576 h 303641"/>
                  <a:gd name="connsiteX4600" fmla="*/ 737415 w 1010331"/>
                  <a:gd name="connsiteY4600" fmla="*/ 243094 h 303641"/>
                  <a:gd name="connsiteX4601" fmla="*/ 732897 w 1010331"/>
                  <a:gd name="connsiteY4601" fmla="*/ 238576 h 303641"/>
                  <a:gd name="connsiteX4602" fmla="*/ 737415 w 1010331"/>
                  <a:gd name="connsiteY4602" fmla="*/ 234057 h 303641"/>
                  <a:gd name="connsiteX4603" fmla="*/ 737415 w 1010331"/>
                  <a:gd name="connsiteY4603" fmla="*/ 234057 h 303641"/>
                  <a:gd name="connsiteX4604" fmla="*/ 718438 w 1010331"/>
                  <a:gd name="connsiteY4604" fmla="*/ 234057 h 303641"/>
                  <a:gd name="connsiteX4605" fmla="*/ 722956 w 1010331"/>
                  <a:gd name="connsiteY4605" fmla="*/ 238576 h 303641"/>
                  <a:gd name="connsiteX4606" fmla="*/ 718438 w 1010331"/>
                  <a:gd name="connsiteY4606" fmla="*/ 243094 h 303641"/>
                  <a:gd name="connsiteX4607" fmla="*/ 713919 w 1010331"/>
                  <a:gd name="connsiteY4607" fmla="*/ 238576 h 303641"/>
                  <a:gd name="connsiteX4608" fmla="*/ 718438 w 1010331"/>
                  <a:gd name="connsiteY4608" fmla="*/ 234057 h 303641"/>
                  <a:gd name="connsiteX4609" fmla="*/ 718438 w 1010331"/>
                  <a:gd name="connsiteY4609" fmla="*/ 234057 h 303641"/>
                  <a:gd name="connsiteX4610" fmla="*/ 699460 w 1010331"/>
                  <a:gd name="connsiteY4610" fmla="*/ 234057 h 303641"/>
                  <a:gd name="connsiteX4611" fmla="*/ 703979 w 1010331"/>
                  <a:gd name="connsiteY4611" fmla="*/ 238576 h 303641"/>
                  <a:gd name="connsiteX4612" fmla="*/ 699460 w 1010331"/>
                  <a:gd name="connsiteY4612" fmla="*/ 243094 h 303641"/>
                  <a:gd name="connsiteX4613" fmla="*/ 694942 w 1010331"/>
                  <a:gd name="connsiteY4613" fmla="*/ 238576 h 303641"/>
                  <a:gd name="connsiteX4614" fmla="*/ 699460 w 1010331"/>
                  <a:gd name="connsiteY4614" fmla="*/ 234057 h 303641"/>
                  <a:gd name="connsiteX4615" fmla="*/ 699460 w 1010331"/>
                  <a:gd name="connsiteY4615" fmla="*/ 234057 h 303641"/>
                  <a:gd name="connsiteX4616" fmla="*/ 680483 w 1010331"/>
                  <a:gd name="connsiteY4616" fmla="*/ 234057 h 303641"/>
                  <a:gd name="connsiteX4617" fmla="*/ 685001 w 1010331"/>
                  <a:gd name="connsiteY4617" fmla="*/ 238576 h 303641"/>
                  <a:gd name="connsiteX4618" fmla="*/ 680483 w 1010331"/>
                  <a:gd name="connsiteY4618" fmla="*/ 243094 h 303641"/>
                  <a:gd name="connsiteX4619" fmla="*/ 675964 w 1010331"/>
                  <a:gd name="connsiteY4619" fmla="*/ 238576 h 303641"/>
                  <a:gd name="connsiteX4620" fmla="*/ 680483 w 1010331"/>
                  <a:gd name="connsiteY4620" fmla="*/ 234057 h 303641"/>
                  <a:gd name="connsiteX4621" fmla="*/ 680483 w 1010331"/>
                  <a:gd name="connsiteY4621" fmla="*/ 234057 h 303641"/>
                  <a:gd name="connsiteX4622" fmla="*/ 662409 w 1010331"/>
                  <a:gd name="connsiteY4622" fmla="*/ 234057 h 303641"/>
                  <a:gd name="connsiteX4623" fmla="*/ 666927 w 1010331"/>
                  <a:gd name="connsiteY4623" fmla="*/ 238576 h 303641"/>
                  <a:gd name="connsiteX4624" fmla="*/ 662409 w 1010331"/>
                  <a:gd name="connsiteY4624" fmla="*/ 243094 h 303641"/>
                  <a:gd name="connsiteX4625" fmla="*/ 657890 w 1010331"/>
                  <a:gd name="connsiteY4625" fmla="*/ 238576 h 303641"/>
                  <a:gd name="connsiteX4626" fmla="*/ 662409 w 1010331"/>
                  <a:gd name="connsiteY4626" fmla="*/ 234057 h 303641"/>
                  <a:gd name="connsiteX4627" fmla="*/ 662409 w 1010331"/>
                  <a:gd name="connsiteY4627" fmla="*/ 234057 h 303641"/>
                  <a:gd name="connsiteX4628" fmla="*/ 643431 w 1010331"/>
                  <a:gd name="connsiteY4628" fmla="*/ 234057 h 303641"/>
                  <a:gd name="connsiteX4629" fmla="*/ 647950 w 1010331"/>
                  <a:gd name="connsiteY4629" fmla="*/ 238576 h 303641"/>
                  <a:gd name="connsiteX4630" fmla="*/ 643431 w 1010331"/>
                  <a:gd name="connsiteY4630" fmla="*/ 243094 h 303641"/>
                  <a:gd name="connsiteX4631" fmla="*/ 638913 w 1010331"/>
                  <a:gd name="connsiteY4631" fmla="*/ 238576 h 303641"/>
                  <a:gd name="connsiteX4632" fmla="*/ 643431 w 1010331"/>
                  <a:gd name="connsiteY4632" fmla="*/ 234057 h 303641"/>
                  <a:gd name="connsiteX4633" fmla="*/ 643431 w 1010331"/>
                  <a:gd name="connsiteY4633" fmla="*/ 234057 h 303641"/>
                  <a:gd name="connsiteX4634" fmla="*/ 624453 w 1010331"/>
                  <a:gd name="connsiteY4634" fmla="*/ 234057 h 303641"/>
                  <a:gd name="connsiteX4635" fmla="*/ 628972 w 1010331"/>
                  <a:gd name="connsiteY4635" fmla="*/ 238576 h 303641"/>
                  <a:gd name="connsiteX4636" fmla="*/ 624453 w 1010331"/>
                  <a:gd name="connsiteY4636" fmla="*/ 243094 h 303641"/>
                  <a:gd name="connsiteX4637" fmla="*/ 619935 w 1010331"/>
                  <a:gd name="connsiteY4637" fmla="*/ 238576 h 303641"/>
                  <a:gd name="connsiteX4638" fmla="*/ 624453 w 1010331"/>
                  <a:gd name="connsiteY4638" fmla="*/ 234057 h 303641"/>
                  <a:gd name="connsiteX4639" fmla="*/ 624453 w 1010331"/>
                  <a:gd name="connsiteY4639" fmla="*/ 234057 h 303641"/>
                  <a:gd name="connsiteX4640" fmla="*/ 605476 w 1010331"/>
                  <a:gd name="connsiteY4640" fmla="*/ 234057 h 303641"/>
                  <a:gd name="connsiteX4641" fmla="*/ 609994 w 1010331"/>
                  <a:gd name="connsiteY4641" fmla="*/ 238576 h 303641"/>
                  <a:gd name="connsiteX4642" fmla="*/ 605476 w 1010331"/>
                  <a:gd name="connsiteY4642" fmla="*/ 243094 h 303641"/>
                  <a:gd name="connsiteX4643" fmla="*/ 600957 w 1010331"/>
                  <a:gd name="connsiteY4643" fmla="*/ 238576 h 303641"/>
                  <a:gd name="connsiteX4644" fmla="*/ 605476 w 1010331"/>
                  <a:gd name="connsiteY4644" fmla="*/ 234057 h 303641"/>
                  <a:gd name="connsiteX4645" fmla="*/ 605476 w 1010331"/>
                  <a:gd name="connsiteY4645" fmla="*/ 234057 h 303641"/>
                  <a:gd name="connsiteX4646" fmla="*/ 586498 w 1010331"/>
                  <a:gd name="connsiteY4646" fmla="*/ 234057 h 303641"/>
                  <a:gd name="connsiteX4647" fmla="*/ 591017 w 1010331"/>
                  <a:gd name="connsiteY4647" fmla="*/ 238576 h 303641"/>
                  <a:gd name="connsiteX4648" fmla="*/ 586498 w 1010331"/>
                  <a:gd name="connsiteY4648" fmla="*/ 243094 h 303641"/>
                  <a:gd name="connsiteX4649" fmla="*/ 581980 w 1010331"/>
                  <a:gd name="connsiteY4649" fmla="*/ 238576 h 303641"/>
                  <a:gd name="connsiteX4650" fmla="*/ 586498 w 1010331"/>
                  <a:gd name="connsiteY4650" fmla="*/ 234057 h 303641"/>
                  <a:gd name="connsiteX4651" fmla="*/ 586498 w 1010331"/>
                  <a:gd name="connsiteY4651" fmla="*/ 234057 h 303641"/>
                  <a:gd name="connsiteX4652" fmla="*/ 568424 w 1010331"/>
                  <a:gd name="connsiteY4652" fmla="*/ 234057 h 303641"/>
                  <a:gd name="connsiteX4653" fmla="*/ 572943 w 1010331"/>
                  <a:gd name="connsiteY4653" fmla="*/ 238576 h 303641"/>
                  <a:gd name="connsiteX4654" fmla="*/ 568424 w 1010331"/>
                  <a:gd name="connsiteY4654" fmla="*/ 243094 h 303641"/>
                  <a:gd name="connsiteX4655" fmla="*/ 563906 w 1010331"/>
                  <a:gd name="connsiteY4655" fmla="*/ 238576 h 303641"/>
                  <a:gd name="connsiteX4656" fmla="*/ 568424 w 1010331"/>
                  <a:gd name="connsiteY4656" fmla="*/ 234057 h 303641"/>
                  <a:gd name="connsiteX4657" fmla="*/ 568424 w 1010331"/>
                  <a:gd name="connsiteY4657" fmla="*/ 234057 h 303641"/>
                  <a:gd name="connsiteX4658" fmla="*/ 549447 w 1010331"/>
                  <a:gd name="connsiteY4658" fmla="*/ 234057 h 303641"/>
                  <a:gd name="connsiteX4659" fmla="*/ 553965 w 1010331"/>
                  <a:gd name="connsiteY4659" fmla="*/ 238576 h 303641"/>
                  <a:gd name="connsiteX4660" fmla="*/ 549447 w 1010331"/>
                  <a:gd name="connsiteY4660" fmla="*/ 243094 h 303641"/>
                  <a:gd name="connsiteX4661" fmla="*/ 544928 w 1010331"/>
                  <a:gd name="connsiteY4661" fmla="*/ 238576 h 303641"/>
                  <a:gd name="connsiteX4662" fmla="*/ 549447 w 1010331"/>
                  <a:gd name="connsiteY4662" fmla="*/ 234057 h 303641"/>
                  <a:gd name="connsiteX4663" fmla="*/ 549447 w 1010331"/>
                  <a:gd name="connsiteY4663" fmla="*/ 234057 h 303641"/>
                  <a:gd name="connsiteX4664" fmla="*/ 530469 w 1010331"/>
                  <a:gd name="connsiteY4664" fmla="*/ 234057 h 303641"/>
                  <a:gd name="connsiteX4665" fmla="*/ 534988 w 1010331"/>
                  <a:gd name="connsiteY4665" fmla="*/ 238576 h 303641"/>
                  <a:gd name="connsiteX4666" fmla="*/ 530469 w 1010331"/>
                  <a:gd name="connsiteY4666" fmla="*/ 243094 h 303641"/>
                  <a:gd name="connsiteX4667" fmla="*/ 525951 w 1010331"/>
                  <a:gd name="connsiteY4667" fmla="*/ 238576 h 303641"/>
                  <a:gd name="connsiteX4668" fmla="*/ 530469 w 1010331"/>
                  <a:gd name="connsiteY4668" fmla="*/ 234057 h 303641"/>
                  <a:gd name="connsiteX4669" fmla="*/ 530469 w 1010331"/>
                  <a:gd name="connsiteY4669" fmla="*/ 234057 h 303641"/>
                  <a:gd name="connsiteX4670" fmla="*/ 511492 w 1010331"/>
                  <a:gd name="connsiteY4670" fmla="*/ 234057 h 303641"/>
                  <a:gd name="connsiteX4671" fmla="*/ 516010 w 1010331"/>
                  <a:gd name="connsiteY4671" fmla="*/ 238576 h 303641"/>
                  <a:gd name="connsiteX4672" fmla="*/ 511492 w 1010331"/>
                  <a:gd name="connsiteY4672" fmla="*/ 243094 h 303641"/>
                  <a:gd name="connsiteX4673" fmla="*/ 506973 w 1010331"/>
                  <a:gd name="connsiteY4673" fmla="*/ 238576 h 303641"/>
                  <a:gd name="connsiteX4674" fmla="*/ 511492 w 1010331"/>
                  <a:gd name="connsiteY4674" fmla="*/ 234057 h 303641"/>
                  <a:gd name="connsiteX4675" fmla="*/ 511492 w 1010331"/>
                  <a:gd name="connsiteY4675" fmla="*/ 234057 h 303641"/>
                  <a:gd name="connsiteX4676" fmla="*/ 493418 w 1010331"/>
                  <a:gd name="connsiteY4676" fmla="*/ 234057 h 303641"/>
                  <a:gd name="connsiteX4677" fmla="*/ 497936 w 1010331"/>
                  <a:gd name="connsiteY4677" fmla="*/ 238576 h 303641"/>
                  <a:gd name="connsiteX4678" fmla="*/ 493418 w 1010331"/>
                  <a:gd name="connsiteY4678" fmla="*/ 243094 h 303641"/>
                  <a:gd name="connsiteX4679" fmla="*/ 488899 w 1010331"/>
                  <a:gd name="connsiteY4679" fmla="*/ 238576 h 303641"/>
                  <a:gd name="connsiteX4680" fmla="*/ 493418 w 1010331"/>
                  <a:gd name="connsiteY4680" fmla="*/ 234057 h 303641"/>
                  <a:gd name="connsiteX4681" fmla="*/ 493418 w 1010331"/>
                  <a:gd name="connsiteY4681" fmla="*/ 234057 h 303641"/>
                  <a:gd name="connsiteX4682" fmla="*/ 474440 w 1010331"/>
                  <a:gd name="connsiteY4682" fmla="*/ 234057 h 303641"/>
                  <a:gd name="connsiteX4683" fmla="*/ 478959 w 1010331"/>
                  <a:gd name="connsiteY4683" fmla="*/ 238576 h 303641"/>
                  <a:gd name="connsiteX4684" fmla="*/ 474440 w 1010331"/>
                  <a:gd name="connsiteY4684" fmla="*/ 243094 h 303641"/>
                  <a:gd name="connsiteX4685" fmla="*/ 469922 w 1010331"/>
                  <a:gd name="connsiteY4685" fmla="*/ 238576 h 303641"/>
                  <a:gd name="connsiteX4686" fmla="*/ 474440 w 1010331"/>
                  <a:gd name="connsiteY4686" fmla="*/ 234057 h 303641"/>
                  <a:gd name="connsiteX4687" fmla="*/ 474440 w 1010331"/>
                  <a:gd name="connsiteY4687" fmla="*/ 234057 h 303641"/>
                  <a:gd name="connsiteX4688" fmla="*/ 455462 w 1010331"/>
                  <a:gd name="connsiteY4688" fmla="*/ 234057 h 303641"/>
                  <a:gd name="connsiteX4689" fmla="*/ 459981 w 1010331"/>
                  <a:gd name="connsiteY4689" fmla="*/ 238576 h 303641"/>
                  <a:gd name="connsiteX4690" fmla="*/ 455462 w 1010331"/>
                  <a:gd name="connsiteY4690" fmla="*/ 243094 h 303641"/>
                  <a:gd name="connsiteX4691" fmla="*/ 450944 w 1010331"/>
                  <a:gd name="connsiteY4691" fmla="*/ 238576 h 303641"/>
                  <a:gd name="connsiteX4692" fmla="*/ 455462 w 1010331"/>
                  <a:gd name="connsiteY4692" fmla="*/ 234057 h 303641"/>
                  <a:gd name="connsiteX4693" fmla="*/ 455462 w 1010331"/>
                  <a:gd name="connsiteY4693" fmla="*/ 234057 h 303641"/>
                  <a:gd name="connsiteX4694" fmla="*/ 436485 w 1010331"/>
                  <a:gd name="connsiteY4694" fmla="*/ 234057 h 303641"/>
                  <a:gd name="connsiteX4695" fmla="*/ 441003 w 1010331"/>
                  <a:gd name="connsiteY4695" fmla="*/ 238576 h 303641"/>
                  <a:gd name="connsiteX4696" fmla="*/ 436485 w 1010331"/>
                  <a:gd name="connsiteY4696" fmla="*/ 243094 h 303641"/>
                  <a:gd name="connsiteX4697" fmla="*/ 431966 w 1010331"/>
                  <a:gd name="connsiteY4697" fmla="*/ 238576 h 303641"/>
                  <a:gd name="connsiteX4698" fmla="*/ 436485 w 1010331"/>
                  <a:gd name="connsiteY4698" fmla="*/ 234057 h 303641"/>
                  <a:gd name="connsiteX4699" fmla="*/ 436485 w 1010331"/>
                  <a:gd name="connsiteY4699" fmla="*/ 234057 h 303641"/>
                  <a:gd name="connsiteX4700" fmla="*/ 417507 w 1010331"/>
                  <a:gd name="connsiteY4700" fmla="*/ 234057 h 303641"/>
                  <a:gd name="connsiteX4701" fmla="*/ 422026 w 1010331"/>
                  <a:gd name="connsiteY4701" fmla="*/ 238576 h 303641"/>
                  <a:gd name="connsiteX4702" fmla="*/ 417507 w 1010331"/>
                  <a:gd name="connsiteY4702" fmla="*/ 243094 h 303641"/>
                  <a:gd name="connsiteX4703" fmla="*/ 412989 w 1010331"/>
                  <a:gd name="connsiteY4703" fmla="*/ 238576 h 303641"/>
                  <a:gd name="connsiteX4704" fmla="*/ 417507 w 1010331"/>
                  <a:gd name="connsiteY4704" fmla="*/ 234057 h 303641"/>
                  <a:gd name="connsiteX4705" fmla="*/ 417507 w 1010331"/>
                  <a:gd name="connsiteY4705" fmla="*/ 234057 h 303641"/>
                  <a:gd name="connsiteX4706" fmla="*/ 399433 w 1010331"/>
                  <a:gd name="connsiteY4706" fmla="*/ 234057 h 303641"/>
                  <a:gd name="connsiteX4707" fmla="*/ 403952 w 1010331"/>
                  <a:gd name="connsiteY4707" fmla="*/ 238576 h 303641"/>
                  <a:gd name="connsiteX4708" fmla="*/ 399433 w 1010331"/>
                  <a:gd name="connsiteY4708" fmla="*/ 243094 h 303641"/>
                  <a:gd name="connsiteX4709" fmla="*/ 394915 w 1010331"/>
                  <a:gd name="connsiteY4709" fmla="*/ 238576 h 303641"/>
                  <a:gd name="connsiteX4710" fmla="*/ 399433 w 1010331"/>
                  <a:gd name="connsiteY4710" fmla="*/ 234057 h 303641"/>
                  <a:gd name="connsiteX4711" fmla="*/ 399433 w 1010331"/>
                  <a:gd name="connsiteY4711" fmla="*/ 234057 h 303641"/>
                  <a:gd name="connsiteX4712" fmla="*/ 380456 w 1010331"/>
                  <a:gd name="connsiteY4712" fmla="*/ 234057 h 303641"/>
                  <a:gd name="connsiteX4713" fmla="*/ 384974 w 1010331"/>
                  <a:gd name="connsiteY4713" fmla="*/ 238576 h 303641"/>
                  <a:gd name="connsiteX4714" fmla="*/ 380456 w 1010331"/>
                  <a:gd name="connsiteY4714" fmla="*/ 243094 h 303641"/>
                  <a:gd name="connsiteX4715" fmla="*/ 375937 w 1010331"/>
                  <a:gd name="connsiteY4715" fmla="*/ 238576 h 303641"/>
                  <a:gd name="connsiteX4716" fmla="*/ 380456 w 1010331"/>
                  <a:gd name="connsiteY4716" fmla="*/ 234057 h 303641"/>
                  <a:gd name="connsiteX4717" fmla="*/ 380456 w 1010331"/>
                  <a:gd name="connsiteY4717" fmla="*/ 234057 h 303641"/>
                  <a:gd name="connsiteX4718" fmla="*/ 361478 w 1010331"/>
                  <a:gd name="connsiteY4718" fmla="*/ 234057 h 303641"/>
                  <a:gd name="connsiteX4719" fmla="*/ 365997 w 1010331"/>
                  <a:gd name="connsiteY4719" fmla="*/ 238576 h 303641"/>
                  <a:gd name="connsiteX4720" fmla="*/ 361478 w 1010331"/>
                  <a:gd name="connsiteY4720" fmla="*/ 243094 h 303641"/>
                  <a:gd name="connsiteX4721" fmla="*/ 356960 w 1010331"/>
                  <a:gd name="connsiteY4721" fmla="*/ 238576 h 303641"/>
                  <a:gd name="connsiteX4722" fmla="*/ 361478 w 1010331"/>
                  <a:gd name="connsiteY4722" fmla="*/ 234057 h 303641"/>
                  <a:gd name="connsiteX4723" fmla="*/ 361478 w 1010331"/>
                  <a:gd name="connsiteY4723" fmla="*/ 234057 h 303641"/>
                  <a:gd name="connsiteX4724" fmla="*/ 342501 w 1010331"/>
                  <a:gd name="connsiteY4724" fmla="*/ 234057 h 303641"/>
                  <a:gd name="connsiteX4725" fmla="*/ 347019 w 1010331"/>
                  <a:gd name="connsiteY4725" fmla="*/ 238576 h 303641"/>
                  <a:gd name="connsiteX4726" fmla="*/ 342501 w 1010331"/>
                  <a:gd name="connsiteY4726" fmla="*/ 243094 h 303641"/>
                  <a:gd name="connsiteX4727" fmla="*/ 337982 w 1010331"/>
                  <a:gd name="connsiteY4727" fmla="*/ 238576 h 303641"/>
                  <a:gd name="connsiteX4728" fmla="*/ 342501 w 1010331"/>
                  <a:gd name="connsiteY4728" fmla="*/ 234057 h 303641"/>
                  <a:gd name="connsiteX4729" fmla="*/ 342501 w 1010331"/>
                  <a:gd name="connsiteY4729" fmla="*/ 234057 h 303641"/>
                  <a:gd name="connsiteX4730" fmla="*/ 323523 w 1010331"/>
                  <a:gd name="connsiteY4730" fmla="*/ 234057 h 303641"/>
                  <a:gd name="connsiteX4731" fmla="*/ 328041 w 1010331"/>
                  <a:gd name="connsiteY4731" fmla="*/ 238576 h 303641"/>
                  <a:gd name="connsiteX4732" fmla="*/ 323523 w 1010331"/>
                  <a:gd name="connsiteY4732" fmla="*/ 243094 h 303641"/>
                  <a:gd name="connsiteX4733" fmla="*/ 319004 w 1010331"/>
                  <a:gd name="connsiteY4733" fmla="*/ 238576 h 303641"/>
                  <a:gd name="connsiteX4734" fmla="*/ 323523 w 1010331"/>
                  <a:gd name="connsiteY4734" fmla="*/ 234057 h 303641"/>
                  <a:gd name="connsiteX4735" fmla="*/ 323523 w 1010331"/>
                  <a:gd name="connsiteY4735" fmla="*/ 234057 h 303641"/>
                  <a:gd name="connsiteX4736" fmla="*/ 305449 w 1010331"/>
                  <a:gd name="connsiteY4736" fmla="*/ 234057 h 303641"/>
                  <a:gd name="connsiteX4737" fmla="*/ 309968 w 1010331"/>
                  <a:gd name="connsiteY4737" fmla="*/ 238576 h 303641"/>
                  <a:gd name="connsiteX4738" fmla="*/ 305449 w 1010331"/>
                  <a:gd name="connsiteY4738" fmla="*/ 243094 h 303641"/>
                  <a:gd name="connsiteX4739" fmla="*/ 300931 w 1010331"/>
                  <a:gd name="connsiteY4739" fmla="*/ 238576 h 303641"/>
                  <a:gd name="connsiteX4740" fmla="*/ 305449 w 1010331"/>
                  <a:gd name="connsiteY4740" fmla="*/ 234057 h 303641"/>
                  <a:gd name="connsiteX4741" fmla="*/ 305449 w 1010331"/>
                  <a:gd name="connsiteY4741" fmla="*/ 234057 h 303641"/>
                  <a:gd name="connsiteX4742" fmla="*/ 286471 w 1010331"/>
                  <a:gd name="connsiteY4742" fmla="*/ 234057 h 303641"/>
                  <a:gd name="connsiteX4743" fmla="*/ 290990 w 1010331"/>
                  <a:gd name="connsiteY4743" fmla="*/ 238576 h 303641"/>
                  <a:gd name="connsiteX4744" fmla="*/ 286471 w 1010331"/>
                  <a:gd name="connsiteY4744" fmla="*/ 243094 h 303641"/>
                  <a:gd name="connsiteX4745" fmla="*/ 281953 w 1010331"/>
                  <a:gd name="connsiteY4745" fmla="*/ 238576 h 303641"/>
                  <a:gd name="connsiteX4746" fmla="*/ 286471 w 1010331"/>
                  <a:gd name="connsiteY4746" fmla="*/ 234057 h 303641"/>
                  <a:gd name="connsiteX4747" fmla="*/ 286471 w 1010331"/>
                  <a:gd name="connsiteY4747" fmla="*/ 234057 h 303641"/>
                  <a:gd name="connsiteX4748" fmla="*/ 840437 w 1010331"/>
                  <a:gd name="connsiteY4748" fmla="*/ 225020 h 303641"/>
                  <a:gd name="connsiteX4749" fmla="*/ 844955 w 1010331"/>
                  <a:gd name="connsiteY4749" fmla="*/ 229539 h 303641"/>
                  <a:gd name="connsiteX4750" fmla="*/ 840437 w 1010331"/>
                  <a:gd name="connsiteY4750" fmla="*/ 234057 h 303641"/>
                  <a:gd name="connsiteX4751" fmla="*/ 835918 w 1010331"/>
                  <a:gd name="connsiteY4751" fmla="*/ 229539 h 303641"/>
                  <a:gd name="connsiteX4752" fmla="*/ 840437 w 1010331"/>
                  <a:gd name="connsiteY4752" fmla="*/ 225020 h 303641"/>
                  <a:gd name="connsiteX4753" fmla="*/ 840437 w 1010331"/>
                  <a:gd name="connsiteY4753" fmla="*/ 225020 h 303641"/>
                  <a:gd name="connsiteX4754" fmla="*/ 821459 w 1010331"/>
                  <a:gd name="connsiteY4754" fmla="*/ 225020 h 303641"/>
                  <a:gd name="connsiteX4755" fmla="*/ 825978 w 1010331"/>
                  <a:gd name="connsiteY4755" fmla="*/ 229539 h 303641"/>
                  <a:gd name="connsiteX4756" fmla="*/ 821459 w 1010331"/>
                  <a:gd name="connsiteY4756" fmla="*/ 234057 h 303641"/>
                  <a:gd name="connsiteX4757" fmla="*/ 816941 w 1010331"/>
                  <a:gd name="connsiteY4757" fmla="*/ 229539 h 303641"/>
                  <a:gd name="connsiteX4758" fmla="*/ 821459 w 1010331"/>
                  <a:gd name="connsiteY4758" fmla="*/ 225020 h 303641"/>
                  <a:gd name="connsiteX4759" fmla="*/ 821459 w 1010331"/>
                  <a:gd name="connsiteY4759" fmla="*/ 225020 h 303641"/>
                  <a:gd name="connsiteX4760" fmla="*/ 803385 w 1010331"/>
                  <a:gd name="connsiteY4760" fmla="*/ 225020 h 303641"/>
                  <a:gd name="connsiteX4761" fmla="*/ 807904 w 1010331"/>
                  <a:gd name="connsiteY4761" fmla="*/ 229539 h 303641"/>
                  <a:gd name="connsiteX4762" fmla="*/ 803385 w 1010331"/>
                  <a:gd name="connsiteY4762" fmla="*/ 234057 h 303641"/>
                  <a:gd name="connsiteX4763" fmla="*/ 798867 w 1010331"/>
                  <a:gd name="connsiteY4763" fmla="*/ 229539 h 303641"/>
                  <a:gd name="connsiteX4764" fmla="*/ 803385 w 1010331"/>
                  <a:gd name="connsiteY4764" fmla="*/ 225020 h 303641"/>
                  <a:gd name="connsiteX4765" fmla="*/ 803385 w 1010331"/>
                  <a:gd name="connsiteY4765" fmla="*/ 225020 h 303641"/>
                  <a:gd name="connsiteX4766" fmla="*/ 784408 w 1010331"/>
                  <a:gd name="connsiteY4766" fmla="*/ 225020 h 303641"/>
                  <a:gd name="connsiteX4767" fmla="*/ 788926 w 1010331"/>
                  <a:gd name="connsiteY4767" fmla="*/ 229539 h 303641"/>
                  <a:gd name="connsiteX4768" fmla="*/ 784408 w 1010331"/>
                  <a:gd name="connsiteY4768" fmla="*/ 234057 h 303641"/>
                  <a:gd name="connsiteX4769" fmla="*/ 779889 w 1010331"/>
                  <a:gd name="connsiteY4769" fmla="*/ 229539 h 303641"/>
                  <a:gd name="connsiteX4770" fmla="*/ 784408 w 1010331"/>
                  <a:gd name="connsiteY4770" fmla="*/ 225020 h 303641"/>
                  <a:gd name="connsiteX4771" fmla="*/ 784408 w 1010331"/>
                  <a:gd name="connsiteY4771" fmla="*/ 225020 h 303641"/>
                  <a:gd name="connsiteX4772" fmla="*/ 765430 w 1010331"/>
                  <a:gd name="connsiteY4772" fmla="*/ 225020 h 303641"/>
                  <a:gd name="connsiteX4773" fmla="*/ 769948 w 1010331"/>
                  <a:gd name="connsiteY4773" fmla="*/ 229539 h 303641"/>
                  <a:gd name="connsiteX4774" fmla="*/ 765430 w 1010331"/>
                  <a:gd name="connsiteY4774" fmla="*/ 234057 h 303641"/>
                  <a:gd name="connsiteX4775" fmla="*/ 760912 w 1010331"/>
                  <a:gd name="connsiteY4775" fmla="*/ 229539 h 303641"/>
                  <a:gd name="connsiteX4776" fmla="*/ 765430 w 1010331"/>
                  <a:gd name="connsiteY4776" fmla="*/ 225020 h 303641"/>
                  <a:gd name="connsiteX4777" fmla="*/ 765430 w 1010331"/>
                  <a:gd name="connsiteY4777" fmla="*/ 225020 h 303641"/>
                  <a:gd name="connsiteX4778" fmla="*/ 746452 w 1010331"/>
                  <a:gd name="connsiteY4778" fmla="*/ 225020 h 303641"/>
                  <a:gd name="connsiteX4779" fmla="*/ 750971 w 1010331"/>
                  <a:gd name="connsiteY4779" fmla="*/ 229539 h 303641"/>
                  <a:gd name="connsiteX4780" fmla="*/ 746452 w 1010331"/>
                  <a:gd name="connsiteY4780" fmla="*/ 234057 h 303641"/>
                  <a:gd name="connsiteX4781" fmla="*/ 741934 w 1010331"/>
                  <a:gd name="connsiteY4781" fmla="*/ 229539 h 303641"/>
                  <a:gd name="connsiteX4782" fmla="*/ 746452 w 1010331"/>
                  <a:gd name="connsiteY4782" fmla="*/ 225020 h 303641"/>
                  <a:gd name="connsiteX4783" fmla="*/ 746452 w 1010331"/>
                  <a:gd name="connsiteY4783" fmla="*/ 225020 h 303641"/>
                  <a:gd name="connsiteX4784" fmla="*/ 727475 w 1010331"/>
                  <a:gd name="connsiteY4784" fmla="*/ 225020 h 303641"/>
                  <a:gd name="connsiteX4785" fmla="*/ 731993 w 1010331"/>
                  <a:gd name="connsiteY4785" fmla="*/ 229539 h 303641"/>
                  <a:gd name="connsiteX4786" fmla="*/ 727475 w 1010331"/>
                  <a:gd name="connsiteY4786" fmla="*/ 234057 h 303641"/>
                  <a:gd name="connsiteX4787" fmla="*/ 722956 w 1010331"/>
                  <a:gd name="connsiteY4787" fmla="*/ 229539 h 303641"/>
                  <a:gd name="connsiteX4788" fmla="*/ 727475 w 1010331"/>
                  <a:gd name="connsiteY4788" fmla="*/ 225020 h 303641"/>
                  <a:gd name="connsiteX4789" fmla="*/ 727475 w 1010331"/>
                  <a:gd name="connsiteY4789" fmla="*/ 225020 h 303641"/>
                  <a:gd name="connsiteX4790" fmla="*/ 709401 w 1010331"/>
                  <a:gd name="connsiteY4790" fmla="*/ 225020 h 303641"/>
                  <a:gd name="connsiteX4791" fmla="*/ 713919 w 1010331"/>
                  <a:gd name="connsiteY4791" fmla="*/ 229539 h 303641"/>
                  <a:gd name="connsiteX4792" fmla="*/ 709401 w 1010331"/>
                  <a:gd name="connsiteY4792" fmla="*/ 234057 h 303641"/>
                  <a:gd name="connsiteX4793" fmla="*/ 704882 w 1010331"/>
                  <a:gd name="connsiteY4793" fmla="*/ 229539 h 303641"/>
                  <a:gd name="connsiteX4794" fmla="*/ 709401 w 1010331"/>
                  <a:gd name="connsiteY4794" fmla="*/ 225020 h 303641"/>
                  <a:gd name="connsiteX4795" fmla="*/ 709401 w 1010331"/>
                  <a:gd name="connsiteY4795" fmla="*/ 225020 h 303641"/>
                  <a:gd name="connsiteX4796" fmla="*/ 690423 w 1010331"/>
                  <a:gd name="connsiteY4796" fmla="*/ 225020 h 303641"/>
                  <a:gd name="connsiteX4797" fmla="*/ 694942 w 1010331"/>
                  <a:gd name="connsiteY4797" fmla="*/ 229539 h 303641"/>
                  <a:gd name="connsiteX4798" fmla="*/ 690423 w 1010331"/>
                  <a:gd name="connsiteY4798" fmla="*/ 234057 h 303641"/>
                  <a:gd name="connsiteX4799" fmla="*/ 685905 w 1010331"/>
                  <a:gd name="connsiteY4799" fmla="*/ 229539 h 303641"/>
                  <a:gd name="connsiteX4800" fmla="*/ 690423 w 1010331"/>
                  <a:gd name="connsiteY4800" fmla="*/ 225020 h 303641"/>
                  <a:gd name="connsiteX4801" fmla="*/ 690423 w 1010331"/>
                  <a:gd name="connsiteY4801" fmla="*/ 225020 h 303641"/>
                  <a:gd name="connsiteX4802" fmla="*/ 671446 w 1010331"/>
                  <a:gd name="connsiteY4802" fmla="*/ 225020 h 303641"/>
                  <a:gd name="connsiteX4803" fmla="*/ 675964 w 1010331"/>
                  <a:gd name="connsiteY4803" fmla="*/ 229539 h 303641"/>
                  <a:gd name="connsiteX4804" fmla="*/ 671446 w 1010331"/>
                  <a:gd name="connsiteY4804" fmla="*/ 234057 h 303641"/>
                  <a:gd name="connsiteX4805" fmla="*/ 666927 w 1010331"/>
                  <a:gd name="connsiteY4805" fmla="*/ 229539 h 303641"/>
                  <a:gd name="connsiteX4806" fmla="*/ 671446 w 1010331"/>
                  <a:gd name="connsiteY4806" fmla="*/ 225020 h 303641"/>
                  <a:gd name="connsiteX4807" fmla="*/ 671446 w 1010331"/>
                  <a:gd name="connsiteY4807" fmla="*/ 225020 h 303641"/>
                  <a:gd name="connsiteX4808" fmla="*/ 652468 w 1010331"/>
                  <a:gd name="connsiteY4808" fmla="*/ 225020 h 303641"/>
                  <a:gd name="connsiteX4809" fmla="*/ 656987 w 1010331"/>
                  <a:gd name="connsiteY4809" fmla="*/ 229539 h 303641"/>
                  <a:gd name="connsiteX4810" fmla="*/ 652468 w 1010331"/>
                  <a:gd name="connsiteY4810" fmla="*/ 234057 h 303641"/>
                  <a:gd name="connsiteX4811" fmla="*/ 647950 w 1010331"/>
                  <a:gd name="connsiteY4811" fmla="*/ 229539 h 303641"/>
                  <a:gd name="connsiteX4812" fmla="*/ 652468 w 1010331"/>
                  <a:gd name="connsiteY4812" fmla="*/ 225020 h 303641"/>
                  <a:gd name="connsiteX4813" fmla="*/ 652468 w 1010331"/>
                  <a:gd name="connsiteY4813" fmla="*/ 225020 h 303641"/>
                  <a:gd name="connsiteX4814" fmla="*/ 633490 w 1010331"/>
                  <a:gd name="connsiteY4814" fmla="*/ 225020 h 303641"/>
                  <a:gd name="connsiteX4815" fmla="*/ 638009 w 1010331"/>
                  <a:gd name="connsiteY4815" fmla="*/ 229539 h 303641"/>
                  <a:gd name="connsiteX4816" fmla="*/ 633490 w 1010331"/>
                  <a:gd name="connsiteY4816" fmla="*/ 234057 h 303641"/>
                  <a:gd name="connsiteX4817" fmla="*/ 628972 w 1010331"/>
                  <a:gd name="connsiteY4817" fmla="*/ 229539 h 303641"/>
                  <a:gd name="connsiteX4818" fmla="*/ 633490 w 1010331"/>
                  <a:gd name="connsiteY4818" fmla="*/ 225020 h 303641"/>
                  <a:gd name="connsiteX4819" fmla="*/ 633490 w 1010331"/>
                  <a:gd name="connsiteY4819" fmla="*/ 225020 h 303641"/>
                  <a:gd name="connsiteX4820" fmla="*/ 615417 w 1010331"/>
                  <a:gd name="connsiteY4820" fmla="*/ 225020 h 303641"/>
                  <a:gd name="connsiteX4821" fmla="*/ 619935 w 1010331"/>
                  <a:gd name="connsiteY4821" fmla="*/ 229539 h 303641"/>
                  <a:gd name="connsiteX4822" fmla="*/ 615417 w 1010331"/>
                  <a:gd name="connsiteY4822" fmla="*/ 234057 h 303641"/>
                  <a:gd name="connsiteX4823" fmla="*/ 610898 w 1010331"/>
                  <a:gd name="connsiteY4823" fmla="*/ 229539 h 303641"/>
                  <a:gd name="connsiteX4824" fmla="*/ 615417 w 1010331"/>
                  <a:gd name="connsiteY4824" fmla="*/ 225020 h 303641"/>
                  <a:gd name="connsiteX4825" fmla="*/ 615417 w 1010331"/>
                  <a:gd name="connsiteY4825" fmla="*/ 225020 h 303641"/>
                  <a:gd name="connsiteX4826" fmla="*/ 596439 w 1010331"/>
                  <a:gd name="connsiteY4826" fmla="*/ 225020 h 303641"/>
                  <a:gd name="connsiteX4827" fmla="*/ 600957 w 1010331"/>
                  <a:gd name="connsiteY4827" fmla="*/ 229539 h 303641"/>
                  <a:gd name="connsiteX4828" fmla="*/ 596439 w 1010331"/>
                  <a:gd name="connsiteY4828" fmla="*/ 234057 h 303641"/>
                  <a:gd name="connsiteX4829" fmla="*/ 591920 w 1010331"/>
                  <a:gd name="connsiteY4829" fmla="*/ 229539 h 303641"/>
                  <a:gd name="connsiteX4830" fmla="*/ 596439 w 1010331"/>
                  <a:gd name="connsiteY4830" fmla="*/ 225020 h 303641"/>
                  <a:gd name="connsiteX4831" fmla="*/ 596439 w 1010331"/>
                  <a:gd name="connsiteY4831" fmla="*/ 225020 h 303641"/>
                  <a:gd name="connsiteX4832" fmla="*/ 577461 w 1010331"/>
                  <a:gd name="connsiteY4832" fmla="*/ 225020 h 303641"/>
                  <a:gd name="connsiteX4833" fmla="*/ 581980 w 1010331"/>
                  <a:gd name="connsiteY4833" fmla="*/ 229539 h 303641"/>
                  <a:gd name="connsiteX4834" fmla="*/ 577461 w 1010331"/>
                  <a:gd name="connsiteY4834" fmla="*/ 234057 h 303641"/>
                  <a:gd name="connsiteX4835" fmla="*/ 572943 w 1010331"/>
                  <a:gd name="connsiteY4835" fmla="*/ 229539 h 303641"/>
                  <a:gd name="connsiteX4836" fmla="*/ 577461 w 1010331"/>
                  <a:gd name="connsiteY4836" fmla="*/ 225020 h 303641"/>
                  <a:gd name="connsiteX4837" fmla="*/ 577461 w 1010331"/>
                  <a:gd name="connsiteY4837" fmla="*/ 225020 h 303641"/>
                  <a:gd name="connsiteX4838" fmla="*/ 558484 w 1010331"/>
                  <a:gd name="connsiteY4838" fmla="*/ 225020 h 303641"/>
                  <a:gd name="connsiteX4839" fmla="*/ 563002 w 1010331"/>
                  <a:gd name="connsiteY4839" fmla="*/ 229539 h 303641"/>
                  <a:gd name="connsiteX4840" fmla="*/ 558484 w 1010331"/>
                  <a:gd name="connsiteY4840" fmla="*/ 234057 h 303641"/>
                  <a:gd name="connsiteX4841" fmla="*/ 553965 w 1010331"/>
                  <a:gd name="connsiteY4841" fmla="*/ 229539 h 303641"/>
                  <a:gd name="connsiteX4842" fmla="*/ 558484 w 1010331"/>
                  <a:gd name="connsiteY4842" fmla="*/ 225020 h 303641"/>
                  <a:gd name="connsiteX4843" fmla="*/ 558484 w 1010331"/>
                  <a:gd name="connsiteY4843" fmla="*/ 225020 h 303641"/>
                  <a:gd name="connsiteX4844" fmla="*/ 539506 w 1010331"/>
                  <a:gd name="connsiteY4844" fmla="*/ 225020 h 303641"/>
                  <a:gd name="connsiteX4845" fmla="*/ 544025 w 1010331"/>
                  <a:gd name="connsiteY4845" fmla="*/ 229539 h 303641"/>
                  <a:gd name="connsiteX4846" fmla="*/ 539506 w 1010331"/>
                  <a:gd name="connsiteY4846" fmla="*/ 234057 h 303641"/>
                  <a:gd name="connsiteX4847" fmla="*/ 534988 w 1010331"/>
                  <a:gd name="connsiteY4847" fmla="*/ 229539 h 303641"/>
                  <a:gd name="connsiteX4848" fmla="*/ 539506 w 1010331"/>
                  <a:gd name="connsiteY4848" fmla="*/ 225020 h 303641"/>
                  <a:gd name="connsiteX4849" fmla="*/ 539506 w 1010331"/>
                  <a:gd name="connsiteY4849" fmla="*/ 225020 h 303641"/>
                  <a:gd name="connsiteX4850" fmla="*/ 521432 w 1010331"/>
                  <a:gd name="connsiteY4850" fmla="*/ 225020 h 303641"/>
                  <a:gd name="connsiteX4851" fmla="*/ 525951 w 1010331"/>
                  <a:gd name="connsiteY4851" fmla="*/ 229539 h 303641"/>
                  <a:gd name="connsiteX4852" fmla="*/ 521432 w 1010331"/>
                  <a:gd name="connsiteY4852" fmla="*/ 234057 h 303641"/>
                  <a:gd name="connsiteX4853" fmla="*/ 516914 w 1010331"/>
                  <a:gd name="connsiteY4853" fmla="*/ 229539 h 303641"/>
                  <a:gd name="connsiteX4854" fmla="*/ 521432 w 1010331"/>
                  <a:gd name="connsiteY4854" fmla="*/ 225020 h 303641"/>
                  <a:gd name="connsiteX4855" fmla="*/ 521432 w 1010331"/>
                  <a:gd name="connsiteY4855" fmla="*/ 225020 h 303641"/>
                  <a:gd name="connsiteX4856" fmla="*/ 502455 w 1010331"/>
                  <a:gd name="connsiteY4856" fmla="*/ 225020 h 303641"/>
                  <a:gd name="connsiteX4857" fmla="*/ 506973 w 1010331"/>
                  <a:gd name="connsiteY4857" fmla="*/ 229539 h 303641"/>
                  <a:gd name="connsiteX4858" fmla="*/ 502455 w 1010331"/>
                  <a:gd name="connsiteY4858" fmla="*/ 234057 h 303641"/>
                  <a:gd name="connsiteX4859" fmla="*/ 497936 w 1010331"/>
                  <a:gd name="connsiteY4859" fmla="*/ 229539 h 303641"/>
                  <a:gd name="connsiteX4860" fmla="*/ 502455 w 1010331"/>
                  <a:gd name="connsiteY4860" fmla="*/ 225020 h 303641"/>
                  <a:gd name="connsiteX4861" fmla="*/ 502455 w 1010331"/>
                  <a:gd name="connsiteY4861" fmla="*/ 225020 h 303641"/>
                  <a:gd name="connsiteX4862" fmla="*/ 483477 w 1010331"/>
                  <a:gd name="connsiteY4862" fmla="*/ 225020 h 303641"/>
                  <a:gd name="connsiteX4863" fmla="*/ 487995 w 1010331"/>
                  <a:gd name="connsiteY4863" fmla="*/ 229539 h 303641"/>
                  <a:gd name="connsiteX4864" fmla="*/ 483477 w 1010331"/>
                  <a:gd name="connsiteY4864" fmla="*/ 234057 h 303641"/>
                  <a:gd name="connsiteX4865" fmla="*/ 478959 w 1010331"/>
                  <a:gd name="connsiteY4865" fmla="*/ 229539 h 303641"/>
                  <a:gd name="connsiteX4866" fmla="*/ 483477 w 1010331"/>
                  <a:gd name="connsiteY4866" fmla="*/ 225020 h 303641"/>
                  <a:gd name="connsiteX4867" fmla="*/ 483477 w 1010331"/>
                  <a:gd name="connsiteY4867" fmla="*/ 225020 h 303641"/>
                  <a:gd name="connsiteX4868" fmla="*/ 464499 w 1010331"/>
                  <a:gd name="connsiteY4868" fmla="*/ 225020 h 303641"/>
                  <a:gd name="connsiteX4869" fmla="*/ 469018 w 1010331"/>
                  <a:gd name="connsiteY4869" fmla="*/ 229539 h 303641"/>
                  <a:gd name="connsiteX4870" fmla="*/ 464499 w 1010331"/>
                  <a:gd name="connsiteY4870" fmla="*/ 234057 h 303641"/>
                  <a:gd name="connsiteX4871" fmla="*/ 459981 w 1010331"/>
                  <a:gd name="connsiteY4871" fmla="*/ 229539 h 303641"/>
                  <a:gd name="connsiteX4872" fmla="*/ 464499 w 1010331"/>
                  <a:gd name="connsiteY4872" fmla="*/ 225020 h 303641"/>
                  <a:gd name="connsiteX4873" fmla="*/ 464499 w 1010331"/>
                  <a:gd name="connsiteY4873" fmla="*/ 225020 h 303641"/>
                  <a:gd name="connsiteX4874" fmla="*/ 446425 w 1010331"/>
                  <a:gd name="connsiteY4874" fmla="*/ 225020 h 303641"/>
                  <a:gd name="connsiteX4875" fmla="*/ 450944 w 1010331"/>
                  <a:gd name="connsiteY4875" fmla="*/ 229539 h 303641"/>
                  <a:gd name="connsiteX4876" fmla="*/ 446425 w 1010331"/>
                  <a:gd name="connsiteY4876" fmla="*/ 234057 h 303641"/>
                  <a:gd name="connsiteX4877" fmla="*/ 441907 w 1010331"/>
                  <a:gd name="connsiteY4877" fmla="*/ 229539 h 303641"/>
                  <a:gd name="connsiteX4878" fmla="*/ 446425 w 1010331"/>
                  <a:gd name="connsiteY4878" fmla="*/ 225020 h 303641"/>
                  <a:gd name="connsiteX4879" fmla="*/ 446425 w 1010331"/>
                  <a:gd name="connsiteY4879" fmla="*/ 225020 h 303641"/>
                  <a:gd name="connsiteX4880" fmla="*/ 427448 w 1010331"/>
                  <a:gd name="connsiteY4880" fmla="*/ 225020 h 303641"/>
                  <a:gd name="connsiteX4881" fmla="*/ 431966 w 1010331"/>
                  <a:gd name="connsiteY4881" fmla="*/ 229539 h 303641"/>
                  <a:gd name="connsiteX4882" fmla="*/ 427448 w 1010331"/>
                  <a:gd name="connsiteY4882" fmla="*/ 234057 h 303641"/>
                  <a:gd name="connsiteX4883" fmla="*/ 422929 w 1010331"/>
                  <a:gd name="connsiteY4883" fmla="*/ 229539 h 303641"/>
                  <a:gd name="connsiteX4884" fmla="*/ 427448 w 1010331"/>
                  <a:gd name="connsiteY4884" fmla="*/ 225020 h 303641"/>
                  <a:gd name="connsiteX4885" fmla="*/ 427448 w 1010331"/>
                  <a:gd name="connsiteY4885" fmla="*/ 225020 h 303641"/>
                  <a:gd name="connsiteX4886" fmla="*/ 408470 w 1010331"/>
                  <a:gd name="connsiteY4886" fmla="*/ 225020 h 303641"/>
                  <a:gd name="connsiteX4887" fmla="*/ 412989 w 1010331"/>
                  <a:gd name="connsiteY4887" fmla="*/ 229539 h 303641"/>
                  <a:gd name="connsiteX4888" fmla="*/ 408470 w 1010331"/>
                  <a:gd name="connsiteY4888" fmla="*/ 234057 h 303641"/>
                  <a:gd name="connsiteX4889" fmla="*/ 403952 w 1010331"/>
                  <a:gd name="connsiteY4889" fmla="*/ 229539 h 303641"/>
                  <a:gd name="connsiteX4890" fmla="*/ 408470 w 1010331"/>
                  <a:gd name="connsiteY4890" fmla="*/ 225020 h 303641"/>
                  <a:gd name="connsiteX4891" fmla="*/ 408470 w 1010331"/>
                  <a:gd name="connsiteY4891" fmla="*/ 225020 h 303641"/>
                  <a:gd name="connsiteX4892" fmla="*/ 389493 w 1010331"/>
                  <a:gd name="connsiteY4892" fmla="*/ 225020 h 303641"/>
                  <a:gd name="connsiteX4893" fmla="*/ 394011 w 1010331"/>
                  <a:gd name="connsiteY4893" fmla="*/ 229539 h 303641"/>
                  <a:gd name="connsiteX4894" fmla="*/ 389493 w 1010331"/>
                  <a:gd name="connsiteY4894" fmla="*/ 234057 h 303641"/>
                  <a:gd name="connsiteX4895" fmla="*/ 384974 w 1010331"/>
                  <a:gd name="connsiteY4895" fmla="*/ 229539 h 303641"/>
                  <a:gd name="connsiteX4896" fmla="*/ 389493 w 1010331"/>
                  <a:gd name="connsiteY4896" fmla="*/ 225020 h 303641"/>
                  <a:gd name="connsiteX4897" fmla="*/ 389493 w 1010331"/>
                  <a:gd name="connsiteY4897" fmla="*/ 225020 h 303641"/>
                  <a:gd name="connsiteX4898" fmla="*/ 370515 w 1010331"/>
                  <a:gd name="connsiteY4898" fmla="*/ 225020 h 303641"/>
                  <a:gd name="connsiteX4899" fmla="*/ 375034 w 1010331"/>
                  <a:gd name="connsiteY4899" fmla="*/ 229539 h 303641"/>
                  <a:gd name="connsiteX4900" fmla="*/ 370515 w 1010331"/>
                  <a:gd name="connsiteY4900" fmla="*/ 234057 h 303641"/>
                  <a:gd name="connsiteX4901" fmla="*/ 365997 w 1010331"/>
                  <a:gd name="connsiteY4901" fmla="*/ 229539 h 303641"/>
                  <a:gd name="connsiteX4902" fmla="*/ 370515 w 1010331"/>
                  <a:gd name="connsiteY4902" fmla="*/ 225020 h 303641"/>
                  <a:gd name="connsiteX4903" fmla="*/ 370515 w 1010331"/>
                  <a:gd name="connsiteY4903" fmla="*/ 225020 h 303641"/>
                  <a:gd name="connsiteX4904" fmla="*/ 352441 w 1010331"/>
                  <a:gd name="connsiteY4904" fmla="*/ 225020 h 303641"/>
                  <a:gd name="connsiteX4905" fmla="*/ 356960 w 1010331"/>
                  <a:gd name="connsiteY4905" fmla="*/ 229539 h 303641"/>
                  <a:gd name="connsiteX4906" fmla="*/ 352441 w 1010331"/>
                  <a:gd name="connsiteY4906" fmla="*/ 234057 h 303641"/>
                  <a:gd name="connsiteX4907" fmla="*/ 347923 w 1010331"/>
                  <a:gd name="connsiteY4907" fmla="*/ 229539 h 303641"/>
                  <a:gd name="connsiteX4908" fmla="*/ 352441 w 1010331"/>
                  <a:gd name="connsiteY4908" fmla="*/ 225020 h 303641"/>
                  <a:gd name="connsiteX4909" fmla="*/ 352441 w 1010331"/>
                  <a:gd name="connsiteY4909" fmla="*/ 225020 h 303641"/>
                  <a:gd name="connsiteX4910" fmla="*/ 333464 w 1010331"/>
                  <a:gd name="connsiteY4910" fmla="*/ 225020 h 303641"/>
                  <a:gd name="connsiteX4911" fmla="*/ 337982 w 1010331"/>
                  <a:gd name="connsiteY4911" fmla="*/ 229539 h 303641"/>
                  <a:gd name="connsiteX4912" fmla="*/ 333464 w 1010331"/>
                  <a:gd name="connsiteY4912" fmla="*/ 234057 h 303641"/>
                  <a:gd name="connsiteX4913" fmla="*/ 328945 w 1010331"/>
                  <a:gd name="connsiteY4913" fmla="*/ 229539 h 303641"/>
                  <a:gd name="connsiteX4914" fmla="*/ 333464 w 1010331"/>
                  <a:gd name="connsiteY4914" fmla="*/ 225020 h 303641"/>
                  <a:gd name="connsiteX4915" fmla="*/ 333464 w 1010331"/>
                  <a:gd name="connsiteY4915" fmla="*/ 225020 h 303641"/>
                  <a:gd name="connsiteX4916" fmla="*/ 314486 w 1010331"/>
                  <a:gd name="connsiteY4916" fmla="*/ 225020 h 303641"/>
                  <a:gd name="connsiteX4917" fmla="*/ 319004 w 1010331"/>
                  <a:gd name="connsiteY4917" fmla="*/ 229539 h 303641"/>
                  <a:gd name="connsiteX4918" fmla="*/ 314486 w 1010331"/>
                  <a:gd name="connsiteY4918" fmla="*/ 234057 h 303641"/>
                  <a:gd name="connsiteX4919" fmla="*/ 309968 w 1010331"/>
                  <a:gd name="connsiteY4919" fmla="*/ 229539 h 303641"/>
                  <a:gd name="connsiteX4920" fmla="*/ 314486 w 1010331"/>
                  <a:gd name="connsiteY4920" fmla="*/ 225020 h 303641"/>
                  <a:gd name="connsiteX4921" fmla="*/ 314486 w 1010331"/>
                  <a:gd name="connsiteY4921" fmla="*/ 225020 h 303641"/>
                  <a:gd name="connsiteX4922" fmla="*/ 295508 w 1010331"/>
                  <a:gd name="connsiteY4922" fmla="*/ 225020 h 303641"/>
                  <a:gd name="connsiteX4923" fmla="*/ 300027 w 1010331"/>
                  <a:gd name="connsiteY4923" fmla="*/ 229539 h 303641"/>
                  <a:gd name="connsiteX4924" fmla="*/ 295508 w 1010331"/>
                  <a:gd name="connsiteY4924" fmla="*/ 234057 h 303641"/>
                  <a:gd name="connsiteX4925" fmla="*/ 290990 w 1010331"/>
                  <a:gd name="connsiteY4925" fmla="*/ 229539 h 303641"/>
                  <a:gd name="connsiteX4926" fmla="*/ 295508 w 1010331"/>
                  <a:gd name="connsiteY4926" fmla="*/ 225020 h 303641"/>
                  <a:gd name="connsiteX4927" fmla="*/ 295508 w 1010331"/>
                  <a:gd name="connsiteY4927" fmla="*/ 225020 h 303641"/>
                  <a:gd name="connsiteX4928" fmla="*/ 831400 w 1010331"/>
                  <a:gd name="connsiteY4928" fmla="*/ 214176 h 303641"/>
                  <a:gd name="connsiteX4929" fmla="*/ 835918 w 1010331"/>
                  <a:gd name="connsiteY4929" fmla="*/ 218694 h 303641"/>
                  <a:gd name="connsiteX4930" fmla="*/ 831400 w 1010331"/>
                  <a:gd name="connsiteY4930" fmla="*/ 223213 h 303641"/>
                  <a:gd name="connsiteX4931" fmla="*/ 826881 w 1010331"/>
                  <a:gd name="connsiteY4931" fmla="*/ 218694 h 303641"/>
                  <a:gd name="connsiteX4932" fmla="*/ 831400 w 1010331"/>
                  <a:gd name="connsiteY4932" fmla="*/ 214176 h 303641"/>
                  <a:gd name="connsiteX4933" fmla="*/ 831400 w 1010331"/>
                  <a:gd name="connsiteY4933" fmla="*/ 214176 h 303641"/>
                  <a:gd name="connsiteX4934" fmla="*/ 812422 w 1010331"/>
                  <a:gd name="connsiteY4934" fmla="*/ 214176 h 303641"/>
                  <a:gd name="connsiteX4935" fmla="*/ 816941 w 1010331"/>
                  <a:gd name="connsiteY4935" fmla="*/ 218694 h 303641"/>
                  <a:gd name="connsiteX4936" fmla="*/ 812422 w 1010331"/>
                  <a:gd name="connsiteY4936" fmla="*/ 223213 h 303641"/>
                  <a:gd name="connsiteX4937" fmla="*/ 807904 w 1010331"/>
                  <a:gd name="connsiteY4937" fmla="*/ 218694 h 303641"/>
                  <a:gd name="connsiteX4938" fmla="*/ 812422 w 1010331"/>
                  <a:gd name="connsiteY4938" fmla="*/ 214176 h 303641"/>
                  <a:gd name="connsiteX4939" fmla="*/ 812422 w 1010331"/>
                  <a:gd name="connsiteY4939" fmla="*/ 214176 h 303641"/>
                  <a:gd name="connsiteX4940" fmla="*/ 793445 w 1010331"/>
                  <a:gd name="connsiteY4940" fmla="*/ 214176 h 303641"/>
                  <a:gd name="connsiteX4941" fmla="*/ 797963 w 1010331"/>
                  <a:gd name="connsiteY4941" fmla="*/ 218694 h 303641"/>
                  <a:gd name="connsiteX4942" fmla="*/ 793445 w 1010331"/>
                  <a:gd name="connsiteY4942" fmla="*/ 223213 h 303641"/>
                  <a:gd name="connsiteX4943" fmla="*/ 788926 w 1010331"/>
                  <a:gd name="connsiteY4943" fmla="*/ 218694 h 303641"/>
                  <a:gd name="connsiteX4944" fmla="*/ 793445 w 1010331"/>
                  <a:gd name="connsiteY4944" fmla="*/ 214176 h 303641"/>
                  <a:gd name="connsiteX4945" fmla="*/ 793445 w 1010331"/>
                  <a:gd name="connsiteY4945" fmla="*/ 214176 h 303641"/>
                  <a:gd name="connsiteX4946" fmla="*/ 774467 w 1010331"/>
                  <a:gd name="connsiteY4946" fmla="*/ 214176 h 303641"/>
                  <a:gd name="connsiteX4947" fmla="*/ 778985 w 1010331"/>
                  <a:gd name="connsiteY4947" fmla="*/ 218694 h 303641"/>
                  <a:gd name="connsiteX4948" fmla="*/ 774467 w 1010331"/>
                  <a:gd name="connsiteY4948" fmla="*/ 223213 h 303641"/>
                  <a:gd name="connsiteX4949" fmla="*/ 769948 w 1010331"/>
                  <a:gd name="connsiteY4949" fmla="*/ 218694 h 303641"/>
                  <a:gd name="connsiteX4950" fmla="*/ 774467 w 1010331"/>
                  <a:gd name="connsiteY4950" fmla="*/ 214176 h 303641"/>
                  <a:gd name="connsiteX4951" fmla="*/ 774467 w 1010331"/>
                  <a:gd name="connsiteY4951" fmla="*/ 214176 h 303641"/>
                  <a:gd name="connsiteX4952" fmla="*/ 756393 w 1010331"/>
                  <a:gd name="connsiteY4952" fmla="*/ 214176 h 303641"/>
                  <a:gd name="connsiteX4953" fmla="*/ 760912 w 1010331"/>
                  <a:gd name="connsiteY4953" fmla="*/ 218694 h 303641"/>
                  <a:gd name="connsiteX4954" fmla="*/ 756393 w 1010331"/>
                  <a:gd name="connsiteY4954" fmla="*/ 223213 h 303641"/>
                  <a:gd name="connsiteX4955" fmla="*/ 751875 w 1010331"/>
                  <a:gd name="connsiteY4955" fmla="*/ 218694 h 303641"/>
                  <a:gd name="connsiteX4956" fmla="*/ 756393 w 1010331"/>
                  <a:gd name="connsiteY4956" fmla="*/ 214176 h 303641"/>
                  <a:gd name="connsiteX4957" fmla="*/ 756393 w 1010331"/>
                  <a:gd name="connsiteY4957" fmla="*/ 214176 h 303641"/>
                  <a:gd name="connsiteX4958" fmla="*/ 737415 w 1010331"/>
                  <a:gd name="connsiteY4958" fmla="*/ 214176 h 303641"/>
                  <a:gd name="connsiteX4959" fmla="*/ 741934 w 1010331"/>
                  <a:gd name="connsiteY4959" fmla="*/ 218694 h 303641"/>
                  <a:gd name="connsiteX4960" fmla="*/ 737415 w 1010331"/>
                  <a:gd name="connsiteY4960" fmla="*/ 223213 h 303641"/>
                  <a:gd name="connsiteX4961" fmla="*/ 732897 w 1010331"/>
                  <a:gd name="connsiteY4961" fmla="*/ 218694 h 303641"/>
                  <a:gd name="connsiteX4962" fmla="*/ 737415 w 1010331"/>
                  <a:gd name="connsiteY4962" fmla="*/ 214176 h 303641"/>
                  <a:gd name="connsiteX4963" fmla="*/ 737415 w 1010331"/>
                  <a:gd name="connsiteY4963" fmla="*/ 214176 h 303641"/>
                  <a:gd name="connsiteX4964" fmla="*/ 718438 w 1010331"/>
                  <a:gd name="connsiteY4964" fmla="*/ 214176 h 303641"/>
                  <a:gd name="connsiteX4965" fmla="*/ 722956 w 1010331"/>
                  <a:gd name="connsiteY4965" fmla="*/ 218694 h 303641"/>
                  <a:gd name="connsiteX4966" fmla="*/ 718438 w 1010331"/>
                  <a:gd name="connsiteY4966" fmla="*/ 223213 h 303641"/>
                  <a:gd name="connsiteX4967" fmla="*/ 713919 w 1010331"/>
                  <a:gd name="connsiteY4967" fmla="*/ 218694 h 303641"/>
                  <a:gd name="connsiteX4968" fmla="*/ 718438 w 1010331"/>
                  <a:gd name="connsiteY4968" fmla="*/ 214176 h 303641"/>
                  <a:gd name="connsiteX4969" fmla="*/ 718438 w 1010331"/>
                  <a:gd name="connsiteY4969" fmla="*/ 214176 h 303641"/>
                  <a:gd name="connsiteX4970" fmla="*/ 699460 w 1010331"/>
                  <a:gd name="connsiteY4970" fmla="*/ 214176 h 303641"/>
                  <a:gd name="connsiteX4971" fmla="*/ 703979 w 1010331"/>
                  <a:gd name="connsiteY4971" fmla="*/ 218694 h 303641"/>
                  <a:gd name="connsiteX4972" fmla="*/ 699460 w 1010331"/>
                  <a:gd name="connsiteY4972" fmla="*/ 223213 h 303641"/>
                  <a:gd name="connsiteX4973" fmla="*/ 694942 w 1010331"/>
                  <a:gd name="connsiteY4973" fmla="*/ 218694 h 303641"/>
                  <a:gd name="connsiteX4974" fmla="*/ 699460 w 1010331"/>
                  <a:gd name="connsiteY4974" fmla="*/ 214176 h 303641"/>
                  <a:gd name="connsiteX4975" fmla="*/ 699460 w 1010331"/>
                  <a:gd name="connsiteY4975" fmla="*/ 214176 h 303641"/>
                  <a:gd name="connsiteX4976" fmla="*/ 680483 w 1010331"/>
                  <a:gd name="connsiteY4976" fmla="*/ 214176 h 303641"/>
                  <a:gd name="connsiteX4977" fmla="*/ 685001 w 1010331"/>
                  <a:gd name="connsiteY4977" fmla="*/ 218694 h 303641"/>
                  <a:gd name="connsiteX4978" fmla="*/ 680483 w 1010331"/>
                  <a:gd name="connsiteY4978" fmla="*/ 223213 h 303641"/>
                  <a:gd name="connsiteX4979" fmla="*/ 675964 w 1010331"/>
                  <a:gd name="connsiteY4979" fmla="*/ 218694 h 303641"/>
                  <a:gd name="connsiteX4980" fmla="*/ 680483 w 1010331"/>
                  <a:gd name="connsiteY4980" fmla="*/ 214176 h 303641"/>
                  <a:gd name="connsiteX4981" fmla="*/ 680483 w 1010331"/>
                  <a:gd name="connsiteY4981" fmla="*/ 214176 h 303641"/>
                  <a:gd name="connsiteX4982" fmla="*/ 662409 w 1010331"/>
                  <a:gd name="connsiteY4982" fmla="*/ 214176 h 303641"/>
                  <a:gd name="connsiteX4983" fmla="*/ 666927 w 1010331"/>
                  <a:gd name="connsiteY4983" fmla="*/ 218694 h 303641"/>
                  <a:gd name="connsiteX4984" fmla="*/ 662409 w 1010331"/>
                  <a:gd name="connsiteY4984" fmla="*/ 223213 h 303641"/>
                  <a:gd name="connsiteX4985" fmla="*/ 657890 w 1010331"/>
                  <a:gd name="connsiteY4985" fmla="*/ 218694 h 303641"/>
                  <a:gd name="connsiteX4986" fmla="*/ 662409 w 1010331"/>
                  <a:gd name="connsiteY4986" fmla="*/ 214176 h 303641"/>
                  <a:gd name="connsiteX4987" fmla="*/ 662409 w 1010331"/>
                  <a:gd name="connsiteY4987" fmla="*/ 214176 h 303641"/>
                  <a:gd name="connsiteX4988" fmla="*/ 643431 w 1010331"/>
                  <a:gd name="connsiteY4988" fmla="*/ 214176 h 303641"/>
                  <a:gd name="connsiteX4989" fmla="*/ 647950 w 1010331"/>
                  <a:gd name="connsiteY4989" fmla="*/ 218694 h 303641"/>
                  <a:gd name="connsiteX4990" fmla="*/ 643431 w 1010331"/>
                  <a:gd name="connsiteY4990" fmla="*/ 223213 h 303641"/>
                  <a:gd name="connsiteX4991" fmla="*/ 638913 w 1010331"/>
                  <a:gd name="connsiteY4991" fmla="*/ 218694 h 303641"/>
                  <a:gd name="connsiteX4992" fmla="*/ 643431 w 1010331"/>
                  <a:gd name="connsiteY4992" fmla="*/ 214176 h 303641"/>
                  <a:gd name="connsiteX4993" fmla="*/ 643431 w 1010331"/>
                  <a:gd name="connsiteY4993" fmla="*/ 214176 h 303641"/>
                  <a:gd name="connsiteX4994" fmla="*/ 624453 w 1010331"/>
                  <a:gd name="connsiteY4994" fmla="*/ 214176 h 303641"/>
                  <a:gd name="connsiteX4995" fmla="*/ 628972 w 1010331"/>
                  <a:gd name="connsiteY4995" fmla="*/ 218694 h 303641"/>
                  <a:gd name="connsiteX4996" fmla="*/ 624453 w 1010331"/>
                  <a:gd name="connsiteY4996" fmla="*/ 223213 h 303641"/>
                  <a:gd name="connsiteX4997" fmla="*/ 619935 w 1010331"/>
                  <a:gd name="connsiteY4997" fmla="*/ 218694 h 303641"/>
                  <a:gd name="connsiteX4998" fmla="*/ 624453 w 1010331"/>
                  <a:gd name="connsiteY4998" fmla="*/ 214176 h 303641"/>
                  <a:gd name="connsiteX4999" fmla="*/ 624453 w 1010331"/>
                  <a:gd name="connsiteY4999" fmla="*/ 214176 h 303641"/>
                  <a:gd name="connsiteX5000" fmla="*/ 605476 w 1010331"/>
                  <a:gd name="connsiteY5000" fmla="*/ 214176 h 303641"/>
                  <a:gd name="connsiteX5001" fmla="*/ 609994 w 1010331"/>
                  <a:gd name="connsiteY5001" fmla="*/ 218694 h 303641"/>
                  <a:gd name="connsiteX5002" fmla="*/ 605476 w 1010331"/>
                  <a:gd name="connsiteY5002" fmla="*/ 223213 h 303641"/>
                  <a:gd name="connsiteX5003" fmla="*/ 600957 w 1010331"/>
                  <a:gd name="connsiteY5003" fmla="*/ 218694 h 303641"/>
                  <a:gd name="connsiteX5004" fmla="*/ 605476 w 1010331"/>
                  <a:gd name="connsiteY5004" fmla="*/ 214176 h 303641"/>
                  <a:gd name="connsiteX5005" fmla="*/ 605476 w 1010331"/>
                  <a:gd name="connsiteY5005" fmla="*/ 214176 h 303641"/>
                  <a:gd name="connsiteX5006" fmla="*/ 586498 w 1010331"/>
                  <a:gd name="connsiteY5006" fmla="*/ 214176 h 303641"/>
                  <a:gd name="connsiteX5007" fmla="*/ 591017 w 1010331"/>
                  <a:gd name="connsiteY5007" fmla="*/ 218694 h 303641"/>
                  <a:gd name="connsiteX5008" fmla="*/ 586498 w 1010331"/>
                  <a:gd name="connsiteY5008" fmla="*/ 223213 h 303641"/>
                  <a:gd name="connsiteX5009" fmla="*/ 581980 w 1010331"/>
                  <a:gd name="connsiteY5009" fmla="*/ 218694 h 303641"/>
                  <a:gd name="connsiteX5010" fmla="*/ 586498 w 1010331"/>
                  <a:gd name="connsiteY5010" fmla="*/ 214176 h 303641"/>
                  <a:gd name="connsiteX5011" fmla="*/ 586498 w 1010331"/>
                  <a:gd name="connsiteY5011" fmla="*/ 214176 h 303641"/>
                  <a:gd name="connsiteX5012" fmla="*/ 568424 w 1010331"/>
                  <a:gd name="connsiteY5012" fmla="*/ 214176 h 303641"/>
                  <a:gd name="connsiteX5013" fmla="*/ 572943 w 1010331"/>
                  <a:gd name="connsiteY5013" fmla="*/ 218694 h 303641"/>
                  <a:gd name="connsiteX5014" fmla="*/ 568424 w 1010331"/>
                  <a:gd name="connsiteY5014" fmla="*/ 223213 h 303641"/>
                  <a:gd name="connsiteX5015" fmla="*/ 563906 w 1010331"/>
                  <a:gd name="connsiteY5015" fmla="*/ 218694 h 303641"/>
                  <a:gd name="connsiteX5016" fmla="*/ 568424 w 1010331"/>
                  <a:gd name="connsiteY5016" fmla="*/ 214176 h 303641"/>
                  <a:gd name="connsiteX5017" fmla="*/ 568424 w 1010331"/>
                  <a:gd name="connsiteY5017" fmla="*/ 214176 h 303641"/>
                  <a:gd name="connsiteX5018" fmla="*/ 549447 w 1010331"/>
                  <a:gd name="connsiteY5018" fmla="*/ 214176 h 303641"/>
                  <a:gd name="connsiteX5019" fmla="*/ 553965 w 1010331"/>
                  <a:gd name="connsiteY5019" fmla="*/ 218694 h 303641"/>
                  <a:gd name="connsiteX5020" fmla="*/ 549447 w 1010331"/>
                  <a:gd name="connsiteY5020" fmla="*/ 223213 h 303641"/>
                  <a:gd name="connsiteX5021" fmla="*/ 544928 w 1010331"/>
                  <a:gd name="connsiteY5021" fmla="*/ 218694 h 303641"/>
                  <a:gd name="connsiteX5022" fmla="*/ 549447 w 1010331"/>
                  <a:gd name="connsiteY5022" fmla="*/ 214176 h 303641"/>
                  <a:gd name="connsiteX5023" fmla="*/ 549447 w 1010331"/>
                  <a:gd name="connsiteY5023" fmla="*/ 214176 h 303641"/>
                  <a:gd name="connsiteX5024" fmla="*/ 530469 w 1010331"/>
                  <a:gd name="connsiteY5024" fmla="*/ 214176 h 303641"/>
                  <a:gd name="connsiteX5025" fmla="*/ 534988 w 1010331"/>
                  <a:gd name="connsiteY5025" fmla="*/ 218694 h 303641"/>
                  <a:gd name="connsiteX5026" fmla="*/ 530469 w 1010331"/>
                  <a:gd name="connsiteY5026" fmla="*/ 223213 h 303641"/>
                  <a:gd name="connsiteX5027" fmla="*/ 525951 w 1010331"/>
                  <a:gd name="connsiteY5027" fmla="*/ 218694 h 303641"/>
                  <a:gd name="connsiteX5028" fmla="*/ 530469 w 1010331"/>
                  <a:gd name="connsiteY5028" fmla="*/ 214176 h 303641"/>
                  <a:gd name="connsiteX5029" fmla="*/ 530469 w 1010331"/>
                  <a:gd name="connsiteY5029" fmla="*/ 214176 h 303641"/>
                  <a:gd name="connsiteX5030" fmla="*/ 511492 w 1010331"/>
                  <a:gd name="connsiteY5030" fmla="*/ 214176 h 303641"/>
                  <a:gd name="connsiteX5031" fmla="*/ 516010 w 1010331"/>
                  <a:gd name="connsiteY5031" fmla="*/ 218694 h 303641"/>
                  <a:gd name="connsiteX5032" fmla="*/ 511492 w 1010331"/>
                  <a:gd name="connsiteY5032" fmla="*/ 223213 h 303641"/>
                  <a:gd name="connsiteX5033" fmla="*/ 506973 w 1010331"/>
                  <a:gd name="connsiteY5033" fmla="*/ 218694 h 303641"/>
                  <a:gd name="connsiteX5034" fmla="*/ 511492 w 1010331"/>
                  <a:gd name="connsiteY5034" fmla="*/ 214176 h 303641"/>
                  <a:gd name="connsiteX5035" fmla="*/ 511492 w 1010331"/>
                  <a:gd name="connsiteY5035" fmla="*/ 214176 h 303641"/>
                  <a:gd name="connsiteX5036" fmla="*/ 493418 w 1010331"/>
                  <a:gd name="connsiteY5036" fmla="*/ 214176 h 303641"/>
                  <a:gd name="connsiteX5037" fmla="*/ 497936 w 1010331"/>
                  <a:gd name="connsiteY5037" fmla="*/ 218694 h 303641"/>
                  <a:gd name="connsiteX5038" fmla="*/ 493418 w 1010331"/>
                  <a:gd name="connsiteY5038" fmla="*/ 223213 h 303641"/>
                  <a:gd name="connsiteX5039" fmla="*/ 488899 w 1010331"/>
                  <a:gd name="connsiteY5039" fmla="*/ 218694 h 303641"/>
                  <a:gd name="connsiteX5040" fmla="*/ 493418 w 1010331"/>
                  <a:gd name="connsiteY5040" fmla="*/ 214176 h 303641"/>
                  <a:gd name="connsiteX5041" fmla="*/ 493418 w 1010331"/>
                  <a:gd name="connsiteY5041" fmla="*/ 214176 h 303641"/>
                  <a:gd name="connsiteX5042" fmla="*/ 474440 w 1010331"/>
                  <a:gd name="connsiteY5042" fmla="*/ 214176 h 303641"/>
                  <a:gd name="connsiteX5043" fmla="*/ 478959 w 1010331"/>
                  <a:gd name="connsiteY5043" fmla="*/ 218694 h 303641"/>
                  <a:gd name="connsiteX5044" fmla="*/ 474440 w 1010331"/>
                  <a:gd name="connsiteY5044" fmla="*/ 223213 h 303641"/>
                  <a:gd name="connsiteX5045" fmla="*/ 469922 w 1010331"/>
                  <a:gd name="connsiteY5045" fmla="*/ 218694 h 303641"/>
                  <a:gd name="connsiteX5046" fmla="*/ 474440 w 1010331"/>
                  <a:gd name="connsiteY5046" fmla="*/ 214176 h 303641"/>
                  <a:gd name="connsiteX5047" fmla="*/ 474440 w 1010331"/>
                  <a:gd name="connsiteY5047" fmla="*/ 214176 h 303641"/>
                  <a:gd name="connsiteX5048" fmla="*/ 455462 w 1010331"/>
                  <a:gd name="connsiteY5048" fmla="*/ 214176 h 303641"/>
                  <a:gd name="connsiteX5049" fmla="*/ 459981 w 1010331"/>
                  <a:gd name="connsiteY5049" fmla="*/ 218694 h 303641"/>
                  <a:gd name="connsiteX5050" fmla="*/ 455462 w 1010331"/>
                  <a:gd name="connsiteY5050" fmla="*/ 223213 h 303641"/>
                  <a:gd name="connsiteX5051" fmla="*/ 450944 w 1010331"/>
                  <a:gd name="connsiteY5051" fmla="*/ 218694 h 303641"/>
                  <a:gd name="connsiteX5052" fmla="*/ 455462 w 1010331"/>
                  <a:gd name="connsiteY5052" fmla="*/ 214176 h 303641"/>
                  <a:gd name="connsiteX5053" fmla="*/ 455462 w 1010331"/>
                  <a:gd name="connsiteY5053" fmla="*/ 214176 h 303641"/>
                  <a:gd name="connsiteX5054" fmla="*/ 436485 w 1010331"/>
                  <a:gd name="connsiteY5054" fmla="*/ 214176 h 303641"/>
                  <a:gd name="connsiteX5055" fmla="*/ 441003 w 1010331"/>
                  <a:gd name="connsiteY5055" fmla="*/ 218694 h 303641"/>
                  <a:gd name="connsiteX5056" fmla="*/ 436485 w 1010331"/>
                  <a:gd name="connsiteY5056" fmla="*/ 223213 h 303641"/>
                  <a:gd name="connsiteX5057" fmla="*/ 431966 w 1010331"/>
                  <a:gd name="connsiteY5057" fmla="*/ 218694 h 303641"/>
                  <a:gd name="connsiteX5058" fmla="*/ 436485 w 1010331"/>
                  <a:gd name="connsiteY5058" fmla="*/ 214176 h 303641"/>
                  <a:gd name="connsiteX5059" fmla="*/ 436485 w 1010331"/>
                  <a:gd name="connsiteY5059" fmla="*/ 214176 h 303641"/>
                  <a:gd name="connsiteX5060" fmla="*/ 417507 w 1010331"/>
                  <a:gd name="connsiteY5060" fmla="*/ 214176 h 303641"/>
                  <a:gd name="connsiteX5061" fmla="*/ 422026 w 1010331"/>
                  <a:gd name="connsiteY5061" fmla="*/ 218694 h 303641"/>
                  <a:gd name="connsiteX5062" fmla="*/ 417507 w 1010331"/>
                  <a:gd name="connsiteY5062" fmla="*/ 223213 h 303641"/>
                  <a:gd name="connsiteX5063" fmla="*/ 412989 w 1010331"/>
                  <a:gd name="connsiteY5063" fmla="*/ 218694 h 303641"/>
                  <a:gd name="connsiteX5064" fmla="*/ 417507 w 1010331"/>
                  <a:gd name="connsiteY5064" fmla="*/ 214176 h 303641"/>
                  <a:gd name="connsiteX5065" fmla="*/ 417507 w 1010331"/>
                  <a:gd name="connsiteY5065" fmla="*/ 214176 h 303641"/>
                  <a:gd name="connsiteX5066" fmla="*/ 399433 w 1010331"/>
                  <a:gd name="connsiteY5066" fmla="*/ 214176 h 303641"/>
                  <a:gd name="connsiteX5067" fmla="*/ 403952 w 1010331"/>
                  <a:gd name="connsiteY5067" fmla="*/ 218694 h 303641"/>
                  <a:gd name="connsiteX5068" fmla="*/ 399433 w 1010331"/>
                  <a:gd name="connsiteY5068" fmla="*/ 223213 h 303641"/>
                  <a:gd name="connsiteX5069" fmla="*/ 394915 w 1010331"/>
                  <a:gd name="connsiteY5069" fmla="*/ 218694 h 303641"/>
                  <a:gd name="connsiteX5070" fmla="*/ 399433 w 1010331"/>
                  <a:gd name="connsiteY5070" fmla="*/ 214176 h 303641"/>
                  <a:gd name="connsiteX5071" fmla="*/ 399433 w 1010331"/>
                  <a:gd name="connsiteY5071" fmla="*/ 214176 h 303641"/>
                  <a:gd name="connsiteX5072" fmla="*/ 380456 w 1010331"/>
                  <a:gd name="connsiteY5072" fmla="*/ 214176 h 303641"/>
                  <a:gd name="connsiteX5073" fmla="*/ 384974 w 1010331"/>
                  <a:gd name="connsiteY5073" fmla="*/ 218694 h 303641"/>
                  <a:gd name="connsiteX5074" fmla="*/ 380456 w 1010331"/>
                  <a:gd name="connsiteY5074" fmla="*/ 223213 h 303641"/>
                  <a:gd name="connsiteX5075" fmla="*/ 375937 w 1010331"/>
                  <a:gd name="connsiteY5075" fmla="*/ 218694 h 303641"/>
                  <a:gd name="connsiteX5076" fmla="*/ 380456 w 1010331"/>
                  <a:gd name="connsiteY5076" fmla="*/ 214176 h 303641"/>
                  <a:gd name="connsiteX5077" fmla="*/ 380456 w 1010331"/>
                  <a:gd name="connsiteY5077" fmla="*/ 214176 h 303641"/>
                  <a:gd name="connsiteX5078" fmla="*/ 361478 w 1010331"/>
                  <a:gd name="connsiteY5078" fmla="*/ 214176 h 303641"/>
                  <a:gd name="connsiteX5079" fmla="*/ 365997 w 1010331"/>
                  <a:gd name="connsiteY5079" fmla="*/ 218694 h 303641"/>
                  <a:gd name="connsiteX5080" fmla="*/ 361478 w 1010331"/>
                  <a:gd name="connsiteY5080" fmla="*/ 223213 h 303641"/>
                  <a:gd name="connsiteX5081" fmla="*/ 356960 w 1010331"/>
                  <a:gd name="connsiteY5081" fmla="*/ 218694 h 303641"/>
                  <a:gd name="connsiteX5082" fmla="*/ 361478 w 1010331"/>
                  <a:gd name="connsiteY5082" fmla="*/ 214176 h 303641"/>
                  <a:gd name="connsiteX5083" fmla="*/ 361478 w 1010331"/>
                  <a:gd name="connsiteY5083" fmla="*/ 214176 h 303641"/>
                  <a:gd name="connsiteX5084" fmla="*/ 342501 w 1010331"/>
                  <a:gd name="connsiteY5084" fmla="*/ 214176 h 303641"/>
                  <a:gd name="connsiteX5085" fmla="*/ 347019 w 1010331"/>
                  <a:gd name="connsiteY5085" fmla="*/ 218694 h 303641"/>
                  <a:gd name="connsiteX5086" fmla="*/ 342501 w 1010331"/>
                  <a:gd name="connsiteY5086" fmla="*/ 223213 h 303641"/>
                  <a:gd name="connsiteX5087" fmla="*/ 337982 w 1010331"/>
                  <a:gd name="connsiteY5087" fmla="*/ 218694 h 303641"/>
                  <a:gd name="connsiteX5088" fmla="*/ 342501 w 1010331"/>
                  <a:gd name="connsiteY5088" fmla="*/ 214176 h 303641"/>
                  <a:gd name="connsiteX5089" fmla="*/ 342501 w 1010331"/>
                  <a:gd name="connsiteY5089" fmla="*/ 214176 h 303641"/>
                  <a:gd name="connsiteX5090" fmla="*/ 323523 w 1010331"/>
                  <a:gd name="connsiteY5090" fmla="*/ 214176 h 303641"/>
                  <a:gd name="connsiteX5091" fmla="*/ 328041 w 1010331"/>
                  <a:gd name="connsiteY5091" fmla="*/ 218694 h 303641"/>
                  <a:gd name="connsiteX5092" fmla="*/ 323523 w 1010331"/>
                  <a:gd name="connsiteY5092" fmla="*/ 223213 h 303641"/>
                  <a:gd name="connsiteX5093" fmla="*/ 319004 w 1010331"/>
                  <a:gd name="connsiteY5093" fmla="*/ 218694 h 303641"/>
                  <a:gd name="connsiteX5094" fmla="*/ 323523 w 1010331"/>
                  <a:gd name="connsiteY5094" fmla="*/ 214176 h 303641"/>
                  <a:gd name="connsiteX5095" fmla="*/ 323523 w 1010331"/>
                  <a:gd name="connsiteY5095" fmla="*/ 214176 h 303641"/>
                  <a:gd name="connsiteX5096" fmla="*/ 305449 w 1010331"/>
                  <a:gd name="connsiteY5096" fmla="*/ 214176 h 303641"/>
                  <a:gd name="connsiteX5097" fmla="*/ 309968 w 1010331"/>
                  <a:gd name="connsiteY5097" fmla="*/ 218694 h 303641"/>
                  <a:gd name="connsiteX5098" fmla="*/ 305449 w 1010331"/>
                  <a:gd name="connsiteY5098" fmla="*/ 223213 h 303641"/>
                  <a:gd name="connsiteX5099" fmla="*/ 300931 w 1010331"/>
                  <a:gd name="connsiteY5099" fmla="*/ 218694 h 303641"/>
                  <a:gd name="connsiteX5100" fmla="*/ 305449 w 1010331"/>
                  <a:gd name="connsiteY5100" fmla="*/ 214176 h 303641"/>
                  <a:gd name="connsiteX5101" fmla="*/ 305449 w 1010331"/>
                  <a:gd name="connsiteY5101" fmla="*/ 214176 h 303641"/>
                  <a:gd name="connsiteX5102" fmla="*/ 286471 w 1010331"/>
                  <a:gd name="connsiteY5102" fmla="*/ 214176 h 303641"/>
                  <a:gd name="connsiteX5103" fmla="*/ 290990 w 1010331"/>
                  <a:gd name="connsiteY5103" fmla="*/ 218694 h 303641"/>
                  <a:gd name="connsiteX5104" fmla="*/ 286471 w 1010331"/>
                  <a:gd name="connsiteY5104" fmla="*/ 223213 h 303641"/>
                  <a:gd name="connsiteX5105" fmla="*/ 281953 w 1010331"/>
                  <a:gd name="connsiteY5105" fmla="*/ 218694 h 303641"/>
                  <a:gd name="connsiteX5106" fmla="*/ 286471 w 1010331"/>
                  <a:gd name="connsiteY5106" fmla="*/ 214176 h 303641"/>
                  <a:gd name="connsiteX5107" fmla="*/ 286471 w 1010331"/>
                  <a:gd name="connsiteY5107" fmla="*/ 214176 h 303641"/>
                  <a:gd name="connsiteX5108" fmla="*/ 840437 w 1010331"/>
                  <a:gd name="connsiteY5108" fmla="*/ 204235 h 303641"/>
                  <a:gd name="connsiteX5109" fmla="*/ 844955 w 1010331"/>
                  <a:gd name="connsiteY5109" fmla="*/ 208754 h 303641"/>
                  <a:gd name="connsiteX5110" fmla="*/ 840437 w 1010331"/>
                  <a:gd name="connsiteY5110" fmla="*/ 213272 h 303641"/>
                  <a:gd name="connsiteX5111" fmla="*/ 835918 w 1010331"/>
                  <a:gd name="connsiteY5111" fmla="*/ 208754 h 303641"/>
                  <a:gd name="connsiteX5112" fmla="*/ 840437 w 1010331"/>
                  <a:gd name="connsiteY5112" fmla="*/ 204235 h 303641"/>
                  <a:gd name="connsiteX5113" fmla="*/ 840437 w 1010331"/>
                  <a:gd name="connsiteY5113" fmla="*/ 204235 h 303641"/>
                  <a:gd name="connsiteX5114" fmla="*/ 821459 w 1010331"/>
                  <a:gd name="connsiteY5114" fmla="*/ 204235 h 303641"/>
                  <a:gd name="connsiteX5115" fmla="*/ 825978 w 1010331"/>
                  <a:gd name="connsiteY5115" fmla="*/ 208754 h 303641"/>
                  <a:gd name="connsiteX5116" fmla="*/ 821459 w 1010331"/>
                  <a:gd name="connsiteY5116" fmla="*/ 213272 h 303641"/>
                  <a:gd name="connsiteX5117" fmla="*/ 816941 w 1010331"/>
                  <a:gd name="connsiteY5117" fmla="*/ 208754 h 303641"/>
                  <a:gd name="connsiteX5118" fmla="*/ 821459 w 1010331"/>
                  <a:gd name="connsiteY5118" fmla="*/ 204235 h 303641"/>
                  <a:gd name="connsiteX5119" fmla="*/ 821459 w 1010331"/>
                  <a:gd name="connsiteY5119" fmla="*/ 204235 h 303641"/>
                  <a:gd name="connsiteX5120" fmla="*/ 803385 w 1010331"/>
                  <a:gd name="connsiteY5120" fmla="*/ 204235 h 303641"/>
                  <a:gd name="connsiteX5121" fmla="*/ 807904 w 1010331"/>
                  <a:gd name="connsiteY5121" fmla="*/ 208754 h 303641"/>
                  <a:gd name="connsiteX5122" fmla="*/ 803385 w 1010331"/>
                  <a:gd name="connsiteY5122" fmla="*/ 213272 h 303641"/>
                  <a:gd name="connsiteX5123" fmla="*/ 798867 w 1010331"/>
                  <a:gd name="connsiteY5123" fmla="*/ 208754 h 303641"/>
                  <a:gd name="connsiteX5124" fmla="*/ 803385 w 1010331"/>
                  <a:gd name="connsiteY5124" fmla="*/ 204235 h 303641"/>
                  <a:gd name="connsiteX5125" fmla="*/ 803385 w 1010331"/>
                  <a:gd name="connsiteY5125" fmla="*/ 204235 h 303641"/>
                  <a:gd name="connsiteX5126" fmla="*/ 784408 w 1010331"/>
                  <a:gd name="connsiteY5126" fmla="*/ 204235 h 303641"/>
                  <a:gd name="connsiteX5127" fmla="*/ 788926 w 1010331"/>
                  <a:gd name="connsiteY5127" fmla="*/ 208754 h 303641"/>
                  <a:gd name="connsiteX5128" fmla="*/ 784408 w 1010331"/>
                  <a:gd name="connsiteY5128" fmla="*/ 213272 h 303641"/>
                  <a:gd name="connsiteX5129" fmla="*/ 779889 w 1010331"/>
                  <a:gd name="connsiteY5129" fmla="*/ 208754 h 303641"/>
                  <a:gd name="connsiteX5130" fmla="*/ 784408 w 1010331"/>
                  <a:gd name="connsiteY5130" fmla="*/ 204235 h 303641"/>
                  <a:gd name="connsiteX5131" fmla="*/ 784408 w 1010331"/>
                  <a:gd name="connsiteY5131" fmla="*/ 204235 h 303641"/>
                  <a:gd name="connsiteX5132" fmla="*/ 765430 w 1010331"/>
                  <a:gd name="connsiteY5132" fmla="*/ 204235 h 303641"/>
                  <a:gd name="connsiteX5133" fmla="*/ 769948 w 1010331"/>
                  <a:gd name="connsiteY5133" fmla="*/ 208754 h 303641"/>
                  <a:gd name="connsiteX5134" fmla="*/ 765430 w 1010331"/>
                  <a:gd name="connsiteY5134" fmla="*/ 213272 h 303641"/>
                  <a:gd name="connsiteX5135" fmla="*/ 760912 w 1010331"/>
                  <a:gd name="connsiteY5135" fmla="*/ 208754 h 303641"/>
                  <a:gd name="connsiteX5136" fmla="*/ 765430 w 1010331"/>
                  <a:gd name="connsiteY5136" fmla="*/ 204235 h 303641"/>
                  <a:gd name="connsiteX5137" fmla="*/ 765430 w 1010331"/>
                  <a:gd name="connsiteY5137" fmla="*/ 204235 h 303641"/>
                  <a:gd name="connsiteX5138" fmla="*/ 746452 w 1010331"/>
                  <a:gd name="connsiteY5138" fmla="*/ 204235 h 303641"/>
                  <a:gd name="connsiteX5139" fmla="*/ 750971 w 1010331"/>
                  <a:gd name="connsiteY5139" fmla="*/ 208754 h 303641"/>
                  <a:gd name="connsiteX5140" fmla="*/ 746452 w 1010331"/>
                  <a:gd name="connsiteY5140" fmla="*/ 213272 h 303641"/>
                  <a:gd name="connsiteX5141" fmla="*/ 741934 w 1010331"/>
                  <a:gd name="connsiteY5141" fmla="*/ 208754 h 303641"/>
                  <a:gd name="connsiteX5142" fmla="*/ 746452 w 1010331"/>
                  <a:gd name="connsiteY5142" fmla="*/ 204235 h 303641"/>
                  <a:gd name="connsiteX5143" fmla="*/ 746452 w 1010331"/>
                  <a:gd name="connsiteY5143" fmla="*/ 204235 h 303641"/>
                  <a:gd name="connsiteX5144" fmla="*/ 727475 w 1010331"/>
                  <a:gd name="connsiteY5144" fmla="*/ 204235 h 303641"/>
                  <a:gd name="connsiteX5145" fmla="*/ 731993 w 1010331"/>
                  <a:gd name="connsiteY5145" fmla="*/ 208754 h 303641"/>
                  <a:gd name="connsiteX5146" fmla="*/ 727475 w 1010331"/>
                  <a:gd name="connsiteY5146" fmla="*/ 213272 h 303641"/>
                  <a:gd name="connsiteX5147" fmla="*/ 722956 w 1010331"/>
                  <a:gd name="connsiteY5147" fmla="*/ 208754 h 303641"/>
                  <a:gd name="connsiteX5148" fmla="*/ 727475 w 1010331"/>
                  <a:gd name="connsiteY5148" fmla="*/ 204235 h 303641"/>
                  <a:gd name="connsiteX5149" fmla="*/ 727475 w 1010331"/>
                  <a:gd name="connsiteY5149" fmla="*/ 204235 h 303641"/>
                  <a:gd name="connsiteX5150" fmla="*/ 709401 w 1010331"/>
                  <a:gd name="connsiteY5150" fmla="*/ 204235 h 303641"/>
                  <a:gd name="connsiteX5151" fmla="*/ 713919 w 1010331"/>
                  <a:gd name="connsiteY5151" fmla="*/ 208754 h 303641"/>
                  <a:gd name="connsiteX5152" fmla="*/ 709401 w 1010331"/>
                  <a:gd name="connsiteY5152" fmla="*/ 213272 h 303641"/>
                  <a:gd name="connsiteX5153" fmla="*/ 704882 w 1010331"/>
                  <a:gd name="connsiteY5153" fmla="*/ 208754 h 303641"/>
                  <a:gd name="connsiteX5154" fmla="*/ 709401 w 1010331"/>
                  <a:gd name="connsiteY5154" fmla="*/ 204235 h 303641"/>
                  <a:gd name="connsiteX5155" fmla="*/ 709401 w 1010331"/>
                  <a:gd name="connsiteY5155" fmla="*/ 204235 h 303641"/>
                  <a:gd name="connsiteX5156" fmla="*/ 690423 w 1010331"/>
                  <a:gd name="connsiteY5156" fmla="*/ 204235 h 303641"/>
                  <a:gd name="connsiteX5157" fmla="*/ 694942 w 1010331"/>
                  <a:gd name="connsiteY5157" fmla="*/ 208754 h 303641"/>
                  <a:gd name="connsiteX5158" fmla="*/ 690423 w 1010331"/>
                  <a:gd name="connsiteY5158" fmla="*/ 213272 h 303641"/>
                  <a:gd name="connsiteX5159" fmla="*/ 685905 w 1010331"/>
                  <a:gd name="connsiteY5159" fmla="*/ 208754 h 303641"/>
                  <a:gd name="connsiteX5160" fmla="*/ 690423 w 1010331"/>
                  <a:gd name="connsiteY5160" fmla="*/ 204235 h 303641"/>
                  <a:gd name="connsiteX5161" fmla="*/ 690423 w 1010331"/>
                  <a:gd name="connsiteY5161" fmla="*/ 204235 h 303641"/>
                  <a:gd name="connsiteX5162" fmla="*/ 671446 w 1010331"/>
                  <a:gd name="connsiteY5162" fmla="*/ 204235 h 303641"/>
                  <a:gd name="connsiteX5163" fmla="*/ 675964 w 1010331"/>
                  <a:gd name="connsiteY5163" fmla="*/ 208754 h 303641"/>
                  <a:gd name="connsiteX5164" fmla="*/ 671446 w 1010331"/>
                  <a:gd name="connsiteY5164" fmla="*/ 213272 h 303641"/>
                  <a:gd name="connsiteX5165" fmla="*/ 666927 w 1010331"/>
                  <a:gd name="connsiteY5165" fmla="*/ 208754 h 303641"/>
                  <a:gd name="connsiteX5166" fmla="*/ 671446 w 1010331"/>
                  <a:gd name="connsiteY5166" fmla="*/ 204235 h 303641"/>
                  <a:gd name="connsiteX5167" fmla="*/ 671446 w 1010331"/>
                  <a:gd name="connsiteY5167" fmla="*/ 204235 h 303641"/>
                  <a:gd name="connsiteX5168" fmla="*/ 652468 w 1010331"/>
                  <a:gd name="connsiteY5168" fmla="*/ 204235 h 303641"/>
                  <a:gd name="connsiteX5169" fmla="*/ 656987 w 1010331"/>
                  <a:gd name="connsiteY5169" fmla="*/ 208754 h 303641"/>
                  <a:gd name="connsiteX5170" fmla="*/ 652468 w 1010331"/>
                  <a:gd name="connsiteY5170" fmla="*/ 213272 h 303641"/>
                  <a:gd name="connsiteX5171" fmla="*/ 647950 w 1010331"/>
                  <a:gd name="connsiteY5171" fmla="*/ 208754 h 303641"/>
                  <a:gd name="connsiteX5172" fmla="*/ 652468 w 1010331"/>
                  <a:gd name="connsiteY5172" fmla="*/ 204235 h 303641"/>
                  <a:gd name="connsiteX5173" fmla="*/ 652468 w 1010331"/>
                  <a:gd name="connsiteY5173" fmla="*/ 204235 h 303641"/>
                  <a:gd name="connsiteX5174" fmla="*/ 633490 w 1010331"/>
                  <a:gd name="connsiteY5174" fmla="*/ 204235 h 303641"/>
                  <a:gd name="connsiteX5175" fmla="*/ 638009 w 1010331"/>
                  <a:gd name="connsiteY5175" fmla="*/ 208754 h 303641"/>
                  <a:gd name="connsiteX5176" fmla="*/ 633490 w 1010331"/>
                  <a:gd name="connsiteY5176" fmla="*/ 213272 h 303641"/>
                  <a:gd name="connsiteX5177" fmla="*/ 628972 w 1010331"/>
                  <a:gd name="connsiteY5177" fmla="*/ 208754 h 303641"/>
                  <a:gd name="connsiteX5178" fmla="*/ 633490 w 1010331"/>
                  <a:gd name="connsiteY5178" fmla="*/ 204235 h 303641"/>
                  <a:gd name="connsiteX5179" fmla="*/ 633490 w 1010331"/>
                  <a:gd name="connsiteY5179" fmla="*/ 204235 h 303641"/>
                  <a:gd name="connsiteX5180" fmla="*/ 615417 w 1010331"/>
                  <a:gd name="connsiteY5180" fmla="*/ 204235 h 303641"/>
                  <a:gd name="connsiteX5181" fmla="*/ 619935 w 1010331"/>
                  <a:gd name="connsiteY5181" fmla="*/ 208754 h 303641"/>
                  <a:gd name="connsiteX5182" fmla="*/ 615417 w 1010331"/>
                  <a:gd name="connsiteY5182" fmla="*/ 213272 h 303641"/>
                  <a:gd name="connsiteX5183" fmla="*/ 610898 w 1010331"/>
                  <a:gd name="connsiteY5183" fmla="*/ 208754 h 303641"/>
                  <a:gd name="connsiteX5184" fmla="*/ 615417 w 1010331"/>
                  <a:gd name="connsiteY5184" fmla="*/ 204235 h 303641"/>
                  <a:gd name="connsiteX5185" fmla="*/ 615417 w 1010331"/>
                  <a:gd name="connsiteY5185" fmla="*/ 204235 h 303641"/>
                  <a:gd name="connsiteX5186" fmla="*/ 596439 w 1010331"/>
                  <a:gd name="connsiteY5186" fmla="*/ 204235 h 303641"/>
                  <a:gd name="connsiteX5187" fmla="*/ 600957 w 1010331"/>
                  <a:gd name="connsiteY5187" fmla="*/ 208754 h 303641"/>
                  <a:gd name="connsiteX5188" fmla="*/ 596439 w 1010331"/>
                  <a:gd name="connsiteY5188" fmla="*/ 213272 h 303641"/>
                  <a:gd name="connsiteX5189" fmla="*/ 591920 w 1010331"/>
                  <a:gd name="connsiteY5189" fmla="*/ 208754 h 303641"/>
                  <a:gd name="connsiteX5190" fmla="*/ 596439 w 1010331"/>
                  <a:gd name="connsiteY5190" fmla="*/ 204235 h 303641"/>
                  <a:gd name="connsiteX5191" fmla="*/ 596439 w 1010331"/>
                  <a:gd name="connsiteY5191" fmla="*/ 204235 h 303641"/>
                  <a:gd name="connsiteX5192" fmla="*/ 577461 w 1010331"/>
                  <a:gd name="connsiteY5192" fmla="*/ 204235 h 303641"/>
                  <a:gd name="connsiteX5193" fmla="*/ 581980 w 1010331"/>
                  <a:gd name="connsiteY5193" fmla="*/ 208754 h 303641"/>
                  <a:gd name="connsiteX5194" fmla="*/ 577461 w 1010331"/>
                  <a:gd name="connsiteY5194" fmla="*/ 213272 h 303641"/>
                  <a:gd name="connsiteX5195" fmla="*/ 572943 w 1010331"/>
                  <a:gd name="connsiteY5195" fmla="*/ 208754 h 303641"/>
                  <a:gd name="connsiteX5196" fmla="*/ 577461 w 1010331"/>
                  <a:gd name="connsiteY5196" fmla="*/ 204235 h 303641"/>
                  <a:gd name="connsiteX5197" fmla="*/ 577461 w 1010331"/>
                  <a:gd name="connsiteY5197" fmla="*/ 204235 h 303641"/>
                  <a:gd name="connsiteX5198" fmla="*/ 558484 w 1010331"/>
                  <a:gd name="connsiteY5198" fmla="*/ 204235 h 303641"/>
                  <a:gd name="connsiteX5199" fmla="*/ 563002 w 1010331"/>
                  <a:gd name="connsiteY5199" fmla="*/ 208754 h 303641"/>
                  <a:gd name="connsiteX5200" fmla="*/ 558484 w 1010331"/>
                  <a:gd name="connsiteY5200" fmla="*/ 213272 h 303641"/>
                  <a:gd name="connsiteX5201" fmla="*/ 553965 w 1010331"/>
                  <a:gd name="connsiteY5201" fmla="*/ 208754 h 303641"/>
                  <a:gd name="connsiteX5202" fmla="*/ 558484 w 1010331"/>
                  <a:gd name="connsiteY5202" fmla="*/ 204235 h 303641"/>
                  <a:gd name="connsiteX5203" fmla="*/ 558484 w 1010331"/>
                  <a:gd name="connsiteY5203" fmla="*/ 204235 h 303641"/>
                  <a:gd name="connsiteX5204" fmla="*/ 539506 w 1010331"/>
                  <a:gd name="connsiteY5204" fmla="*/ 204235 h 303641"/>
                  <a:gd name="connsiteX5205" fmla="*/ 544025 w 1010331"/>
                  <a:gd name="connsiteY5205" fmla="*/ 208754 h 303641"/>
                  <a:gd name="connsiteX5206" fmla="*/ 539506 w 1010331"/>
                  <a:gd name="connsiteY5206" fmla="*/ 213272 h 303641"/>
                  <a:gd name="connsiteX5207" fmla="*/ 534988 w 1010331"/>
                  <a:gd name="connsiteY5207" fmla="*/ 208754 h 303641"/>
                  <a:gd name="connsiteX5208" fmla="*/ 539506 w 1010331"/>
                  <a:gd name="connsiteY5208" fmla="*/ 204235 h 303641"/>
                  <a:gd name="connsiteX5209" fmla="*/ 539506 w 1010331"/>
                  <a:gd name="connsiteY5209" fmla="*/ 204235 h 303641"/>
                  <a:gd name="connsiteX5210" fmla="*/ 521432 w 1010331"/>
                  <a:gd name="connsiteY5210" fmla="*/ 204235 h 303641"/>
                  <a:gd name="connsiteX5211" fmla="*/ 525951 w 1010331"/>
                  <a:gd name="connsiteY5211" fmla="*/ 208754 h 303641"/>
                  <a:gd name="connsiteX5212" fmla="*/ 521432 w 1010331"/>
                  <a:gd name="connsiteY5212" fmla="*/ 213272 h 303641"/>
                  <a:gd name="connsiteX5213" fmla="*/ 516914 w 1010331"/>
                  <a:gd name="connsiteY5213" fmla="*/ 208754 h 303641"/>
                  <a:gd name="connsiteX5214" fmla="*/ 521432 w 1010331"/>
                  <a:gd name="connsiteY5214" fmla="*/ 204235 h 303641"/>
                  <a:gd name="connsiteX5215" fmla="*/ 521432 w 1010331"/>
                  <a:gd name="connsiteY5215" fmla="*/ 204235 h 303641"/>
                  <a:gd name="connsiteX5216" fmla="*/ 502455 w 1010331"/>
                  <a:gd name="connsiteY5216" fmla="*/ 204235 h 303641"/>
                  <a:gd name="connsiteX5217" fmla="*/ 506973 w 1010331"/>
                  <a:gd name="connsiteY5217" fmla="*/ 208754 h 303641"/>
                  <a:gd name="connsiteX5218" fmla="*/ 502455 w 1010331"/>
                  <a:gd name="connsiteY5218" fmla="*/ 213272 h 303641"/>
                  <a:gd name="connsiteX5219" fmla="*/ 497936 w 1010331"/>
                  <a:gd name="connsiteY5219" fmla="*/ 208754 h 303641"/>
                  <a:gd name="connsiteX5220" fmla="*/ 502455 w 1010331"/>
                  <a:gd name="connsiteY5220" fmla="*/ 204235 h 303641"/>
                  <a:gd name="connsiteX5221" fmla="*/ 502455 w 1010331"/>
                  <a:gd name="connsiteY5221" fmla="*/ 204235 h 303641"/>
                  <a:gd name="connsiteX5222" fmla="*/ 483477 w 1010331"/>
                  <a:gd name="connsiteY5222" fmla="*/ 204235 h 303641"/>
                  <a:gd name="connsiteX5223" fmla="*/ 487995 w 1010331"/>
                  <a:gd name="connsiteY5223" fmla="*/ 208754 h 303641"/>
                  <a:gd name="connsiteX5224" fmla="*/ 483477 w 1010331"/>
                  <a:gd name="connsiteY5224" fmla="*/ 213272 h 303641"/>
                  <a:gd name="connsiteX5225" fmla="*/ 478959 w 1010331"/>
                  <a:gd name="connsiteY5225" fmla="*/ 208754 h 303641"/>
                  <a:gd name="connsiteX5226" fmla="*/ 483477 w 1010331"/>
                  <a:gd name="connsiteY5226" fmla="*/ 204235 h 303641"/>
                  <a:gd name="connsiteX5227" fmla="*/ 483477 w 1010331"/>
                  <a:gd name="connsiteY5227" fmla="*/ 204235 h 303641"/>
                  <a:gd name="connsiteX5228" fmla="*/ 464499 w 1010331"/>
                  <a:gd name="connsiteY5228" fmla="*/ 204235 h 303641"/>
                  <a:gd name="connsiteX5229" fmla="*/ 469018 w 1010331"/>
                  <a:gd name="connsiteY5229" fmla="*/ 208754 h 303641"/>
                  <a:gd name="connsiteX5230" fmla="*/ 464499 w 1010331"/>
                  <a:gd name="connsiteY5230" fmla="*/ 213272 h 303641"/>
                  <a:gd name="connsiteX5231" fmla="*/ 459981 w 1010331"/>
                  <a:gd name="connsiteY5231" fmla="*/ 208754 h 303641"/>
                  <a:gd name="connsiteX5232" fmla="*/ 464499 w 1010331"/>
                  <a:gd name="connsiteY5232" fmla="*/ 204235 h 303641"/>
                  <a:gd name="connsiteX5233" fmla="*/ 464499 w 1010331"/>
                  <a:gd name="connsiteY5233" fmla="*/ 204235 h 303641"/>
                  <a:gd name="connsiteX5234" fmla="*/ 446425 w 1010331"/>
                  <a:gd name="connsiteY5234" fmla="*/ 204235 h 303641"/>
                  <a:gd name="connsiteX5235" fmla="*/ 450944 w 1010331"/>
                  <a:gd name="connsiteY5235" fmla="*/ 208754 h 303641"/>
                  <a:gd name="connsiteX5236" fmla="*/ 446425 w 1010331"/>
                  <a:gd name="connsiteY5236" fmla="*/ 213272 h 303641"/>
                  <a:gd name="connsiteX5237" fmla="*/ 441907 w 1010331"/>
                  <a:gd name="connsiteY5237" fmla="*/ 208754 h 303641"/>
                  <a:gd name="connsiteX5238" fmla="*/ 446425 w 1010331"/>
                  <a:gd name="connsiteY5238" fmla="*/ 204235 h 303641"/>
                  <a:gd name="connsiteX5239" fmla="*/ 446425 w 1010331"/>
                  <a:gd name="connsiteY5239" fmla="*/ 204235 h 303641"/>
                  <a:gd name="connsiteX5240" fmla="*/ 427448 w 1010331"/>
                  <a:gd name="connsiteY5240" fmla="*/ 204235 h 303641"/>
                  <a:gd name="connsiteX5241" fmla="*/ 431966 w 1010331"/>
                  <a:gd name="connsiteY5241" fmla="*/ 208754 h 303641"/>
                  <a:gd name="connsiteX5242" fmla="*/ 427448 w 1010331"/>
                  <a:gd name="connsiteY5242" fmla="*/ 213272 h 303641"/>
                  <a:gd name="connsiteX5243" fmla="*/ 422929 w 1010331"/>
                  <a:gd name="connsiteY5243" fmla="*/ 208754 h 303641"/>
                  <a:gd name="connsiteX5244" fmla="*/ 427448 w 1010331"/>
                  <a:gd name="connsiteY5244" fmla="*/ 204235 h 303641"/>
                  <a:gd name="connsiteX5245" fmla="*/ 427448 w 1010331"/>
                  <a:gd name="connsiteY5245" fmla="*/ 204235 h 303641"/>
                  <a:gd name="connsiteX5246" fmla="*/ 408470 w 1010331"/>
                  <a:gd name="connsiteY5246" fmla="*/ 204235 h 303641"/>
                  <a:gd name="connsiteX5247" fmla="*/ 412989 w 1010331"/>
                  <a:gd name="connsiteY5247" fmla="*/ 208754 h 303641"/>
                  <a:gd name="connsiteX5248" fmla="*/ 408470 w 1010331"/>
                  <a:gd name="connsiteY5248" fmla="*/ 213272 h 303641"/>
                  <a:gd name="connsiteX5249" fmla="*/ 403952 w 1010331"/>
                  <a:gd name="connsiteY5249" fmla="*/ 208754 h 303641"/>
                  <a:gd name="connsiteX5250" fmla="*/ 408470 w 1010331"/>
                  <a:gd name="connsiteY5250" fmla="*/ 204235 h 303641"/>
                  <a:gd name="connsiteX5251" fmla="*/ 408470 w 1010331"/>
                  <a:gd name="connsiteY5251" fmla="*/ 204235 h 303641"/>
                  <a:gd name="connsiteX5252" fmla="*/ 389493 w 1010331"/>
                  <a:gd name="connsiteY5252" fmla="*/ 204235 h 303641"/>
                  <a:gd name="connsiteX5253" fmla="*/ 394011 w 1010331"/>
                  <a:gd name="connsiteY5253" fmla="*/ 208754 h 303641"/>
                  <a:gd name="connsiteX5254" fmla="*/ 389493 w 1010331"/>
                  <a:gd name="connsiteY5254" fmla="*/ 213272 h 303641"/>
                  <a:gd name="connsiteX5255" fmla="*/ 384974 w 1010331"/>
                  <a:gd name="connsiteY5255" fmla="*/ 208754 h 303641"/>
                  <a:gd name="connsiteX5256" fmla="*/ 389493 w 1010331"/>
                  <a:gd name="connsiteY5256" fmla="*/ 204235 h 303641"/>
                  <a:gd name="connsiteX5257" fmla="*/ 389493 w 1010331"/>
                  <a:gd name="connsiteY5257" fmla="*/ 204235 h 303641"/>
                  <a:gd name="connsiteX5258" fmla="*/ 370515 w 1010331"/>
                  <a:gd name="connsiteY5258" fmla="*/ 204235 h 303641"/>
                  <a:gd name="connsiteX5259" fmla="*/ 375034 w 1010331"/>
                  <a:gd name="connsiteY5259" fmla="*/ 208754 h 303641"/>
                  <a:gd name="connsiteX5260" fmla="*/ 370515 w 1010331"/>
                  <a:gd name="connsiteY5260" fmla="*/ 213272 h 303641"/>
                  <a:gd name="connsiteX5261" fmla="*/ 365997 w 1010331"/>
                  <a:gd name="connsiteY5261" fmla="*/ 208754 h 303641"/>
                  <a:gd name="connsiteX5262" fmla="*/ 370515 w 1010331"/>
                  <a:gd name="connsiteY5262" fmla="*/ 204235 h 303641"/>
                  <a:gd name="connsiteX5263" fmla="*/ 370515 w 1010331"/>
                  <a:gd name="connsiteY5263" fmla="*/ 204235 h 303641"/>
                  <a:gd name="connsiteX5264" fmla="*/ 352441 w 1010331"/>
                  <a:gd name="connsiteY5264" fmla="*/ 204235 h 303641"/>
                  <a:gd name="connsiteX5265" fmla="*/ 356960 w 1010331"/>
                  <a:gd name="connsiteY5265" fmla="*/ 208754 h 303641"/>
                  <a:gd name="connsiteX5266" fmla="*/ 352441 w 1010331"/>
                  <a:gd name="connsiteY5266" fmla="*/ 213272 h 303641"/>
                  <a:gd name="connsiteX5267" fmla="*/ 347923 w 1010331"/>
                  <a:gd name="connsiteY5267" fmla="*/ 208754 h 303641"/>
                  <a:gd name="connsiteX5268" fmla="*/ 352441 w 1010331"/>
                  <a:gd name="connsiteY5268" fmla="*/ 204235 h 303641"/>
                  <a:gd name="connsiteX5269" fmla="*/ 352441 w 1010331"/>
                  <a:gd name="connsiteY5269" fmla="*/ 204235 h 303641"/>
                  <a:gd name="connsiteX5270" fmla="*/ 333464 w 1010331"/>
                  <a:gd name="connsiteY5270" fmla="*/ 204235 h 303641"/>
                  <a:gd name="connsiteX5271" fmla="*/ 337982 w 1010331"/>
                  <a:gd name="connsiteY5271" fmla="*/ 208754 h 303641"/>
                  <a:gd name="connsiteX5272" fmla="*/ 333464 w 1010331"/>
                  <a:gd name="connsiteY5272" fmla="*/ 213272 h 303641"/>
                  <a:gd name="connsiteX5273" fmla="*/ 328945 w 1010331"/>
                  <a:gd name="connsiteY5273" fmla="*/ 208754 h 303641"/>
                  <a:gd name="connsiteX5274" fmla="*/ 333464 w 1010331"/>
                  <a:gd name="connsiteY5274" fmla="*/ 204235 h 303641"/>
                  <a:gd name="connsiteX5275" fmla="*/ 333464 w 1010331"/>
                  <a:gd name="connsiteY5275" fmla="*/ 204235 h 303641"/>
                  <a:gd name="connsiteX5276" fmla="*/ 314486 w 1010331"/>
                  <a:gd name="connsiteY5276" fmla="*/ 204235 h 303641"/>
                  <a:gd name="connsiteX5277" fmla="*/ 319004 w 1010331"/>
                  <a:gd name="connsiteY5277" fmla="*/ 208754 h 303641"/>
                  <a:gd name="connsiteX5278" fmla="*/ 314486 w 1010331"/>
                  <a:gd name="connsiteY5278" fmla="*/ 213272 h 303641"/>
                  <a:gd name="connsiteX5279" fmla="*/ 309968 w 1010331"/>
                  <a:gd name="connsiteY5279" fmla="*/ 208754 h 303641"/>
                  <a:gd name="connsiteX5280" fmla="*/ 314486 w 1010331"/>
                  <a:gd name="connsiteY5280" fmla="*/ 204235 h 303641"/>
                  <a:gd name="connsiteX5281" fmla="*/ 314486 w 1010331"/>
                  <a:gd name="connsiteY5281" fmla="*/ 204235 h 303641"/>
                  <a:gd name="connsiteX5282" fmla="*/ 295508 w 1010331"/>
                  <a:gd name="connsiteY5282" fmla="*/ 204235 h 303641"/>
                  <a:gd name="connsiteX5283" fmla="*/ 300027 w 1010331"/>
                  <a:gd name="connsiteY5283" fmla="*/ 208754 h 303641"/>
                  <a:gd name="connsiteX5284" fmla="*/ 295508 w 1010331"/>
                  <a:gd name="connsiteY5284" fmla="*/ 213272 h 303641"/>
                  <a:gd name="connsiteX5285" fmla="*/ 290990 w 1010331"/>
                  <a:gd name="connsiteY5285" fmla="*/ 208754 h 303641"/>
                  <a:gd name="connsiteX5286" fmla="*/ 295508 w 1010331"/>
                  <a:gd name="connsiteY5286" fmla="*/ 204235 h 303641"/>
                  <a:gd name="connsiteX5287" fmla="*/ 295508 w 1010331"/>
                  <a:gd name="connsiteY5287" fmla="*/ 204235 h 303641"/>
                  <a:gd name="connsiteX5288" fmla="*/ 831400 w 1010331"/>
                  <a:gd name="connsiteY5288" fmla="*/ 193391 h 303641"/>
                  <a:gd name="connsiteX5289" fmla="*/ 835918 w 1010331"/>
                  <a:gd name="connsiteY5289" fmla="*/ 197909 h 303641"/>
                  <a:gd name="connsiteX5290" fmla="*/ 831400 w 1010331"/>
                  <a:gd name="connsiteY5290" fmla="*/ 202428 h 303641"/>
                  <a:gd name="connsiteX5291" fmla="*/ 826881 w 1010331"/>
                  <a:gd name="connsiteY5291" fmla="*/ 197909 h 303641"/>
                  <a:gd name="connsiteX5292" fmla="*/ 831400 w 1010331"/>
                  <a:gd name="connsiteY5292" fmla="*/ 193391 h 303641"/>
                  <a:gd name="connsiteX5293" fmla="*/ 831400 w 1010331"/>
                  <a:gd name="connsiteY5293" fmla="*/ 193391 h 303641"/>
                  <a:gd name="connsiteX5294" fmla="*/ 812422 w 1010331"/>
                  <a:gd name="connsiteY5294" fmla="*/ 193391 h 303641"/>
                  <a:gd name="connsiteX5295" fmla="*/ 816941 w 1010331"/>
                  <a:gd name="connsiteY5295" fmla="*/ 197909 h 303641"/>
                  <a:gd name="connsiteX5296" fmla="*/ 812422 w 1010331"/>
                  <a:gd name="connsiteY5296" fmla="*/ 202428 h 303641"/>
                  <a:gd name="connsiteX5297" fmla="*/ 807904 w 1010331"/>
                  <a:gd name="connsiteY5297" fmla="*/ 197909 h 303641"/>
                  <a:gd name="connsiteX5298" fmla="*/ 812422 w 1010331"/>
                  <a:gd name="connsiteY5298" fmla="*/ 193391 h 303641"/>
                  <a:gd name="connsiteX5299" fmla="*/ 812422 w 1010331"/>
                  <a:gd name="connsiteY5299" fmla="*/ 193391 h 303641"/>
                  <a:gd name="connsiteX5300" fmla="*/ 793445 w 1010331"/>
                  <a:gd name="connsiteY5300" fmla="*/ 193391 h 303641"/>
                  <a:gd name="connsiteX5301" fmla="*/ 797963 w 1010331"/>
                  <a:gd name="connsiteY5301" fmla="*/ 197909 h 303641"/>
                  <a:gd name="connsiteX5302" fmla="*/ 793445 w 1010331"/>
                  <a:gd name="connsiteY5302" fmla="*/ 202428 h 303641"/>
                  <a:gd name="connsiteX5303" fmla="*/ 788926 w 1010331"/>
                  <a:gd name="connsiteY5303" fmla="*/ 197909 h 303641"/>
                  <a:gd name="connsiteX5304" fmla="*/ 793445 w 1010331"/>
                  <a:gd name="connsiteY5304" fmla="*/ 193391 h 303641"/>
                  <a:gd name="connsiteX5305" fmla="*/ 793445 w 1010331"/>
                  <a:gd name="connsiteY5305" fmla="*/ 193391 h 303641"/>
                  <a:gd name="connsiteX5306" fmla="*/ 774467 w 1010331"/>
                  <a:gd name="connsiteY5306" fmla="*/ 193391 h 303641"/>
                  <a:gd name="connsiteX5307" fmla="*/ 778985 w 1010331"/>
                  <a:gd name="connsiteY5307" fmla="*/ 197909 h 303641"/>
                  <a:gd name="connsiteX5308" fmla="*/ 774467 w 1010331"/>
                  <a:gd name="connsiteY5308" fmla="*/ 202428 h 303641"/>
                  <a:gd name="connsiteX5309" fmla="*/ 769948 w 1010331"/>
                  <a:gd name="connsiteY5309" fmla="*/ 197909 h 303641"/>
                  <a:gd name="connsiteX5310" fmla="*/ 774467 w 1010331"/>
                  <a:gd name="connsiteY5310" fmla="*/ 193391 h 303641"/>
                  <a:gd name="connsiteX5311" fmla="*/ 774467 w 1010331"/>
                  <a:gd name="connsiteY5311" fmla="*/ 193391 h 303641"/>
                  <a:gd name="connsiteX5312" fmla="*/ 756393 w 1010331"/>
                  <a:gd name="connsiteY5312" fmla="*/ 193391 h 303641"/>
                  <a:gd name="connsiteX5313" fmla="*/ 760912 w 1010331"/>
                  <a:gd name="connsiteY5313" fmla="*/ 197909 h 303641"/>
                  <a:gd name="connsiteX5314" fmla="*/ 756393 w 1010331"/>
                  <a:gd name="connsiteY5314" fmla="*/ 202428 h 303641"/>
                  <a:gd name="connsiteX5315" fmla="*/ 751875 w 1010331"/>
                  <a:gd name="connsiteY5315" fmla="*/ 197909 h 303641"/>
                  <a:gd name="connsiteX5316" fmla="*/ 756393 w 1010331"/>
                  <a:gd name="connsiteY5316" fmla="*/ 193391 h 303641"/>
                  <a:gd name="connsiteX5317" fmla="*/ 756393 w 1010331"/>
                  <a:gd name="connsiteY5317" fmla="*/ 193391 h 303641"/>
                  <a:gd name="connsiteX5318" fmla="*/ 737415 w 1010331"/>
                  <a:gd name="connsiteY5318" fmla="*/ 193391 h 303641"/>
                  <a:gd name="connsiteX5319" fmla="*/ 741934 w 1010331"/>
                  <a:gd name="connsiteY5319" fmla="*/ 197909 h 303641"/>
                  <a:gd name="connsiteX5320" fmla="*/ 737415 w 1010331"/>
                  <a:gd name="connsiteY5320" fmla="*/ 202428 h 303641"/>
                  <a:gd name="connsiteX5321" fmla="*/ 732897 w 1010331"/>
                  <a:gd name="connsiteY5321" fmla="*/ 197909 h 303641"/>
                  <a:gd name="connsiteX5322" fmla="*/ 737415 w 1010331"/>
                  <a:gd name="connsiteY5322" fmla="*/ 193391 h 303641"/>
                  <a:gd name="connsiteX5323" fmla="*/ 737415 w 1010331"/>
                  <a:gd name="connsiteY5323" fmla="*/ 193391 h 303641"/>
                  <a:gd name="connsiteX5324" fmla="*/ 718438 w 1010331"/>
                  <a:gd name="connsiteY5324" fmla="*/ 193391 h 303641"/>
                  <a:gd name="connsiteX5325" fmla="*/ 722956 w 1010331"/>
                  <a:gd name="connsiteY5325" fmla="*/ 197909 h 303641"/>
                  <a:gd name="connsiteX5326" fmla="*/ 718438 w 1010331"/>
                  <a:gd name="connsiteY5326" fmla="*/ 202428 h 303641"/>
                  <a:gd name="connsiteX5327" fmla="*/ 713919 w 1010331"/>
                  <a:gd name="connsiteY5327" fmla="*/ 197909 h 303641"/>
                  <a:gd name="connsiteX5328" fmla="*/ 718438 w 1010331"/>
                  <a:gd name="connsiteY5328" fmla="*/ 193391 h 303641"/>
                  <a:gd name="connsiteX5329" fmla="*/ 718438 w 1010331"/>
                  <a:gd name="connsiteY5329" fmla="*/ 193391 h 303641"/>
                  <a:gd name="connsiteX5330" fmla="*/ 699460 w 1010331"/>
                  <a:gd name="connsiteY5330" fmla="*/ 193391 h 303641"/>
                  <a:gd name="connsiteX5331" fmla="*/ 703979 w 1010331"/>
                  <a:gd name="connsiteY5331" fmla="*/ 197909 h 303641"/>
                  <a:gd name="connsiteX5332" fmla="*/ 699460 w 1010331"/>
                  <a:gd name="connsiteY5332" fmla="*/ 202428 h 303641"/>
                  <a:gd name="connsiteX5333" fmla="*/ 694942 w 1010331"/>
                  <a:gd name="connsiteY5333" fmla="*/ 197909 h 303641"/>
                  <a:gd name="connsiteX5334" fmla="*/ 699460 w 1010331"/>
                  <a:gd name="connsiteY5334" fmla="*/ 193391 h 303641"/>
                  <a:gd name="connsiteX5335" fmla="*/ 699460 w 1010331"/>
                  <a:gd name="connsiteY5335" fmla="*/ 193391 h 303641"/>
                  <a:gd name="connsiteX5336" fmla="*/ 680483 w 1010331"/>
                  <a:gd name="connsiteY5336" fmla="*/ 193391 h 303641"/>
                  <a:gd name="connsiteX5337" fmla="*/ 685001 w 1010331"/>
                  <a:gd name="connsiteY5337" fmla="*/ 197909 h 303641"/>
                  <a:gd name="connsiteX5338" fmla="*/ 680483 w 1010331"/>
                  <a:gd name="connsiteY5338" fmla="*/ 202428 h 303641"/>
                  <a:gd name="connsiteX5339" fmla="*/ 675964 w 1010331"/>
                  <a:gd name="connsiteY5339" fmla="*/ 197909 h 303641"/>
                  <a:gd name="connsiteX5340" fmla="*/ 680483 w 1010331"/>
                  <a:gd name="connsiteY5340" fmla="*/ 193391 h 303641"/>
                  <a:gd name="connsiteX5341" fmla="*/ 680483 w 1010331"/>
                  <a:gd name="connsiteY5341" fmla="*/ 193391 h 303641"/>
                  <a:gd name="connsiteX5342" fmla="*/ 662409 w 1010331"/>
                  <a:gd name="connsiteY5342" fmla="*/ 193391 h 303641"/>
                  <a:gd name="connsiteX5343" fmla="*/ 666927 w 1010331"/>
                  <a:gd name="connsiteY5343" fmla="*/ 197909 h 303641"/>
                  <a:gd name="connsiteX5344" fmla="*/ 662409 w 1010331"/>
                  <a:gd name="connsiteY5344" fmla="*/ 202428 h 303641"/>
                  <a:gd name="connsiteX5345" fmla="*/ 657890 w 1010331"/>
                  <a:gd name="connsiteY5345" fmla="*/ 197909 h 303641"/>
                  <a:gd name="connsiteX5346" fmla="*/ 662409 w 1010331"/>
                  <a:gd name="connsiteY5346" fmla="*/ 193391 h 303641"/>
                  <a:gd name="connsiteX5347" fmla="*/ 662409 w 1010331"/>
                  <a:gd name="connsiteY5347" fmla="*/ 193391 h 303641"/>
                  <a:gd name="connsiteX5348" fmla="*/ 643431 w 1010331"/>
                  <a:gd name="connsiteY5348" fmla="*/ 193391 h 303641"/>
                  <a:gd name="connsiteX5349" fmla="*/ 647950 w 1010331"/>
                  <a:gd name="connsiteY5349" fmla="*/ 197909 h 303641"/>
                  <a:gd name="connsiteX5350" fmla="*/ 643431 w 1010331"/>
                  <a:gd name="connsiteY5350" fmla="*/ 202428 h 303641"/>
                  <a:gd name="connsiteX5351" fmla="*/ 638913 w 1010331"/>
                  <a:gd name="connsiteY5351" fmla="*/ 197909 h 303641"/>
                  <a:gd name="connsiteX5352" fmla="*/ 643431 w 1010331"/>
                  <a:gd name="connsiteY5352" fmla="*/ 193391 h 303641"/>
                  <a:gd name="connsiteX5353" fmla="*/ 643431 w 1010331"/>
                  <a:gd name="connsiteY5353" fmla="*/ 193391 h 303641"/>
                  <a:gd name="connsiteX5354" fmla="*/ 624453 w 1010331"/>
                  <a:gd name="connsiteY5354" fmla="*/ 193391 h 303641"/>
                  <a:gd name="connsiteX5355" fmla="*/ 628972 w 1010331"/>
                  <a:gd name="connsiteY5355" fmla="*/ 197909 h 303641"/>
                  <a:gd name="connsiteX5356" fmla="*/ 624453 w 1010331"/>
                  <a:gd name="connsiteY5356" fmla="*/ 202428 h 303641"/>
                  <a:gd name="connsiteX5357" fmla="*/ 619935 w 1010331"/>
                  <a:gd name="connsiteY5357" fmla="*/ 197909 h 303641"/>
                  <a:gd name="connsiteX5358" fmla="*/ 624453 w 1010331"/>
                  <a:gd name="connsiteY5358" fmla="*/ 193391 h 303641"/>
                  <a:gd name="connsiteX5359" fmla="*/ 624453 w 1010331"/>
                  <a:gd name="connsiteY5359" fmla="*/ 193391 h 303641"/>
                  <a:gd name="connsiteX5360" fmla="*/ 605476 w 1010331"/>
                  <a:gd name="connsiteY5360" fmla="*/ 193391 h 303641"/>
                  <a:gd name="connsiteX5361" fmla="*/ 609994 w 1010331"/>
                  <a:gd name="connsiteY5361" fmla="*/ 197909 h 303641"/>
                  <a:gd name="connsiteX5362" fmla="*/ 605476 w 1010331"/>
                  <a:gd name="connsiteY5362" fmla="*/ 202428 h 303641"/>
                  <a:gd name="connsiteX5363" fmla="*/ 600957 w 1010331"/>
                  <a:gd name="connsiteY5363" fmla="*/ 197909 h 303641"/>
                  <a:gd name="connsiteX5364" fmla="*/ 605476 w 1010331"/>
                  <a:gd name="connsiteY5364" fmla="*/ 193391 h 303641"/>
                  <a:gd name="connsiteX5365" fmla="*/ 605476 w 1010331"/>
                  <a:gd name="connsiteY5365" fmla="*/ 193391 h 303641"/>
                  <a:gd name="connsiteX5366" fmla="*/ 586498 w 1010331"/>
                  <a:gd name="connsiteY5366" fmla="*/ 193391 h 303641"/>
                  <a:gd name="connsiteX5367" fmla="*/ 591017 w 1010331"/>
                  <a:gd name="connsiteY5367" fmla="*/ 197909 h 303641"/>
                  <a:gd name="connsiteX5368" fmla="*/ 586498 w 1010331"/>
                  <a:gd name="connsiteY5368" fmla="*/ 202428 h 303641"/>
                  <a:gd name="connsiteX5369" fmla="*/ 581980 w 1010331"/>
                  <a:gd name="connsiteY5369" fmla="*/ 197909 h 303641"/>
                  <a:gd name="connsiteX5370" fmla="*/ 586498 w 1010331"/>
                  <a:gd name="connsiteY5370" fmla="*/ 193391 h 303641"/>
                  <a:gd name="connsiteX5371" fmla="*/ 586498 w 1010331"/>
                  <a:gd name="connsiteY5371" fmla="*/ 193391 h 303641"/>
                  <a:gd name="connsiteX5372" fmla="*/ 568424 w 1010331"/>
                  <a:gd name="connsiteY5372" fmla="*/ 193391 h 303641"/>
                  <a:gd name="connsiteX5373" fmla="*/ 572943 w 1010331"/>
                  <a:gd name="connsiteY5373" fmla="*/ 197909 h 303641"/>
                  <a:gd name="connsiteX5374" fmla="*/ 568424 w 1010331"/>
                  <a:gd name="connsiteY5374" fmla="*/ 202428 h 303641"/>
                  <a:gd name="connsiteX5375" fmla="*/ 563906 w 1010331"/>
                  <a:gd name="connsiteY5375" fmla="*/ 197909 h 303641"/>
                  <a:gd name="connsiteX5376" fmla="*/ 568424 w 1010331"/>
                  <a:gd name="connsiteY5376" fmla="*/ 193391 h 303641"/>
                  <a:gd name="connsiteX5377" fmla="*/ 568424 w 1010331"/>
                  <a:gd name="connsiteY5377" fmla="*/ 193391 h 303641"/>
                  <a:gd name="connsiteX5378" fmla="*/ 549447 w 1010331"/>
                  <a:gd name="connsiteY5378" fmla="*/ 193391 h 303641"/>
                  <a:gd name="connsiteX5379" fmla="*/ 553965 w 1010331"/>
                  <a:gd name="connsiteY5379" fmla="*/ 197909 h 303641"/>
                  <a:gd name="connsiteX5380" fmla="*/ 549447 w 1010331"/>
                  <a:gd name="connsiteY5380" fmla="*/ 202428 h 303641"/>
                  <a:gd name="connsiteX5381" fmla="*/ 544928 w 1010331"/>
                  <a:gd name="connsiteY5381" fmla="*/ 197909 h 303641"/>
                  <a:gd name="connsiteX5382" fmla="*/ 549447 w 1010331"/>
                  <a:gd name="connsiteY5382" fmla="*/ 193391 h 303641"/>
                  <a:gd name="connsiteX5383" fmla="*/ 549447 w 1010331"/>
                  <a:gd name="connsiteY5383" fmla="*/ 193391 h 303641"/>
                  <a:gd name="connsiteX5384" fmla="*/ 530469 w 1010331"/>
                  <a:gd name="connsiteY5384" fmla="*/ 193391 h 303641"/>
                  <a:gd name="connsiteX5385" fmla="*/ 534988 w 1010331"/>
                  <a:gd name="connsiteY5385" fmla="*/ 197909 h 303641"/>
                  <a:gd name="connsiteX5386" fmla="*/ 530469 w 1010331"/>
                  <a:gd name="connsiteY5386" fmla="*/ 202428 h 303641"/>
                  <a:gd name="connsiteX5387" fmla="*/ 525951 w 1010331"/>
                  <a:gd name="connsiteY5387" fmla="*/ 197909 h 303641"/>
                  <a:gd name="connsiteX5388" fmla="*/ 530469 w 1010331"/>
                  <a:gd name="connsiteY5388" fmla="*/ 193391 h 303641"/>
                  <a:gd name="connsiteX5389" fmla="*/ 530469 w 1010331"/>
                  <a:gd name="connsiteY5389" fmla="*/ 193391 h 303641"/>
                  <a:gd name="connsiteX5390" fmla="*/ 511492 w 1010331"/>
                  <a:gd name="connsiteY5390" fmla="*/ 193391 h 303641"/>
                  <a:gd name="connsiteX5391" fmla="*/ 516010 w 1010331"/>
                  <a:gd name="connsiteY5391" fmla="*/ 197909 h 303641"/>
                  <a:gd name="connsiteX5392" fmla="*/ 511492 w 1010331"/>
                  <a:gd name="connsiteY5392" fmla="*/ 202428 h 303641"/>
                  <a:gd name="connsiteX5393" fmla="*/ 506973 w 1010331"/>
                  <a:gd name="connsiteY5393" fmla="*/ 197909 h 303641"/>
                  <a:gd name="connsiteX5394" fmla="*/ 511492 w 1010331"/>
                  <a:gd name="connsiteY5394" fmla="*/ 193391 h 303641"/>
                  <a:gd name="connsiteX5395" fmla="*/ 511492 w 1010331"/>
                  <a:gd name="connsiteY5395" fmla="*/ 193391 h 303641"/>
                  <a:gd name="connsiteX5396" fmla="*/ 493418 w 1010331"/>
                  <a:gd name="connsiteY5396" fmla="*/ 193391 h 303641"/>
                  <a:gd name="connsiteX5397" fmla="*/ 497936 w 1010331"/>
                  <a:gd name="connsiteY5397" fmla="*/ 197909 h 303641"/>
                  <a:gd name="connsiteX5398" fmla="*/ 493418 w 1010331"/>
                  <a:gd name="connsiteY5398" fmla="*/ 202428 h 303641"/>
                  <a:gd name="connsiteX5399" fmla="*/ 488899 w 1010331"/>
                  <a:gd name="connsiteY5399" fmla="*/ 197909 h 303641"/>
                  <a:gd name="connsiteX5400" fmla="*/ 493418 w 1010331"/>
                  <a:gd name="connsiteY5400" fmla="*/ 193391 h 303641"/>
                  <a:gd name="connsiteX5401" fmla="*/ 493418 w 1010331"/>
                  <a:gd name="connsiteY5401" fmla="*/ 193391 h 303641"/>
                  <a:gd name="connsiteX5402" fmla="*/ 474440 w 1010331"/>
                  <a:gd name="connsiteY5402" fmla="*/ 193391 h 303641"/>
                  <a:gd name="connsiteX5403" fmla="*/ 478959 w 1010331"/>
                  <a:gd name="connsiteY5403" fmla="*/ 197909 h 303641"/>
                  <a:gd name="connsiteX5404" fmla="*/ 474440 w 1010331"/>
                  <a:gd name="connsiteY5404" fmla="*/ 202428 h 303641"/>
                  <a:gd name="connsiteX5405" fmla="*/ 469922 w 1010331"/>
                  <a:gd name="connsiteY5405" fmla="*/ 197909 h 303641"/>
                  <a:gd name="connsiteX5406" fmla="*/ 474440 w 1010331"/>
                  <a:gd name="connsiteY5406" fmla="*/ 193391 h 303641"/>
                  <a:gd name="connsiteX5407" fmla="*/ 474440 w 1010331"/>
                  <a:gd name="connsiteY5407" fmla="*/ 193391 h 303641"/>
                  <a:gd name="connsiteX5408" fmla="*/ 455462 w 1010331"/>
                  <a:gd name="connsiteY5408" fmla="*/ 193391 h 303641"/>
                  <a:gd name="connsiteX5409" fmla="*/ 459981 w 1010331"/>
                  <a:gd name="connsiteY5409" fmla="*/ 197909 h 303641"/>
                  <a:gd name="connsiteX5410" fmla="*/ 455462 w 1010331"/>
                  <a:gd name="connsiteY5410" fmla="*/ 202428 h 303641"/>
                  <a:gd name="connsiteX5411" fmla="*/ 450944 w 1010331"/>
                  <a:gd name="connsiteY5411" fmla="*/ 197909 h 303641"/>
                  <a:gd name="connsiteX5412" fmla="*/ 455462 w 1010331"/>
                  <a:gd name="connsiteY5412" fmla="*/ 193391 h 303641"/>
                  <a:gd name="connsiteX5413" fmla="*/ 455462 w 1010331"/>
                  <a:gd name="connsiteY5413" fmla="*/ 193391 h 303641"/>
                  <a:gd name="connsiteX5414" fmla="*/ 436485 w 1010331"/>
                  <a:gd name="connsiteY5414" fmla="*/ 193391 h 303641"/>
                  <a:gd name="connsiteX5415" fmla="*/ 441003 w 1010331"/>
                  <a:gd name="connsiteY5415" fmla="*/ 197909 h 303641"/>
                  <a:gd name="connsiteX5416" fmla="*/ 436485 w 1010331"/>
                  <a:gd name="connsiteY5416" fmla="*/ 202428 h 303641"/>
                  <a:gd name="connsiteX5417" fmla="*/ 431966 w 1010331"/>
                  <a:gd name="connsiteY5417" fmla="*/ 197909 h 303641"/>
                  <a:gd name="connsiteX5418" fmla="*/ 436485 w 1010331"/>
                  <a:gd name="connsiteY5418" fmla="*/ 193391 h 303641"/>
                  <a:gd name="connsiteX5419" fmla="*/ 436485 w 1010331"/>
                  <a:gd name="connsiteY5419" fmla="*/ 193391 h 303641"/>
                  <a:gd name="connsiteX5420" fmla="*/ 417507 w 1010331"/>
                  <a:gd name="connsiteY5420" fmla="*/ 193391 h 303641"/>
                  <a:gd name="connsiteX5421" fmla="*/ 422026 w 1010331"/>
                  <a:gd name="connsiteY5421" fmla="*/ 197909 h 303641"/>
                  <a:gd name="connsiteX5422" fmla="*/ 417507 w 1010331"/>
                  <a:gd name="connsiteY5422" fmla="*/ 202428 h 303641"/>
                  <a:gd name="connsiteX5423" fmla="*/ 412989 w 1010331"/>
                  <a:gd name="connsiteY5423" fmla="*/ 197909 h 303641"/>
                  <a:gd name="connsiteX5424" fmla="*/ 417507 w 1010331"/>
                  <a:gd name="connsiteY5424" fmla="*/ 193391 h 303641"/>
                  <a:gd name="connsiteX5425" fmla="*/ 417507 w 1010331"/>
                  <a:gd name="connsiteY5425" fmla="*/ 193391 h 303641"/>
                  <a:gd name="connsiteX5426" fmla="*/ 399433 w 1010331"/>
                  <a:gd name="connsiteY5426" fmla="*/ 193391 h 303641"/>
                  <a:gd name="connsiteX5427" fmla="*/ 403952 w 1010331"/>
                  <a:gd name="connsiteY5427" fmla="*/ 197909 h 303641"/>
                  <a:gd name="connsiteX5428" fmla="*/ 399433 w 1010331"/>
                  <a:gd name="connsiteY5428" fmla="*/ 202428 h 303641"/>
                  <a:gd name="connsiteX5429" fmla="*/ 394915 w 1010331"/>
                  <a:gd name="connsiteY5429" fmla="*/ 197909 h 303641"/>
                  <a:gd name="connsiteX5430" fmla="*/ 399433 w 1010331"/>
                  <a:gd name="connsiteY5430" fmla="*/ 193391 h 303641"/>
                  <a:gd name="connsiteX5431" fmla="*/ 399433 w 1010331"/>
                  <a:gd name="connsiteY5431" fmla="*/ 193391 h 303641"/>
                  <a:gd name="connsiteX5432" fmla="*/ 380456 w 1010331"/>
                  <a:gd name="connsiteY5432" fmla="*/ 193391 h 303641"/>
                  <a:gd name="connsiteX5433" fmla="*/ 384974 w 1010331"/>
                  <a:gd name="connsiteY5433" fmla="*/ 197909 h 303641"/>
                  <a:gd name="connsiteX5434" fmla="*/ 380456 w 1010331"/>
                  <a:gd name="connsiteY5434" fmla="*/ 202428 h 303641"/>
                  <a:gd name="connsiteX5435" fmla="*/ 375937 w 1010331"/>
                  <a:gd name="connsiteY5435" fmla="*/ 197909 h 303641"/>
                  <a:gd name="connsiteX5436" fmla="*/ 380456 w 1010331"/>
                  <a:gd name="connsiteY5436" fmla="*/ 193391 h 303641"/>
                  <a:gd name="connsiteX5437" fmla="*/ 380456 w 1010331"/>
                  <a:gd name="connsiteY5437" fmla="*/ 193391 h 303641"/>
                  <a:gd name="connsiteX5438" fmla="*/ 361478 w 1010331"/>
                  <a:gd name="connsiteY5438" fmla="*/ 193391 h 303641"/>
                  <a:gd name="connsiteX5439" fmla="*/ 365997 w 1010331"/>
                  <a:gd name="connsiteY5439" fmla="*/ 197909 h 303641"/>
                  <a:gd name="connsiteX5440" fmla="*/ 361478 w 1010331"/>
                  <a:gd name="connsiteY5440" fmla="*/ 202428 h 303641"/>
                  <a:gd name="connsiteX5441" fmla="*/ 356960 w 1010331"/>
                  <a:gd name="connsiteY5441" fmla="*/ 197909 h 303641"/>
                  <a:gd name="connsiteX5442" fmla="*/ 361478 w 1010331"/>
                  <a:gd name="connsiteY5442" fmla="*/ 193391 h 303641"/>
                  <a:gd name="connsiteX5443" fmla="*/ 361478 w 1010331"/>
                  <a:gd name="connsiteY5443" fmla="*/ 193391 h 303641"/>
                  <a:gd name="connsiteX5444" fmla="*/ 342501 w 1010331"/>
                  <a:gd name="connsiteY5444" fmla="*/ 193391 h 303641"/>
                  <a:gd name="connsiteX5445" fmla="*/ 347019 w 1010331"/>
                  <a:gd name="connsiteY5445" fmla="*/ 197909 h 303641"/>
                  <a:gd name="connsiteX5446" fmla="*/ 342501 w 1010331"/>
                  <a:gd name="connsiteY5446" fmla="*/ 202428 h 303641"/>
                  <a:gd name="connsiteX5447" fmla="*/ 337982 w 1010331"/>
                  <a:gd name="connsiteY5447" fmla="*/ 197909 h 303641"/>
                  <a:gd name="connsiteX5448" fmla="*/ 342501 w 1010331"/>
                  <a:gd name="connsiteY5448" fmla="*/ 193391 h 303641"/>
                  <a:gd name="connsiteX5449" fmla="*/ 342501 w 1010331"/>
                  <a:gd name="connsiteY5449" fmla="*/ 193391 h 303641"/>
                  <a:gd name="connsiteX5450" fmla="*/ 323523 w 1010331"/>
                  <a:gd name="connsiteY5450" fmla="*/ 193391 h 303641"/>
                  <a:gd name="connsiteX5451" fmla="*/ 328041 w 1010331"/>
                  <a:gd name="connsiteY5451" fmla="*/ 197909 h 303641"/>
                  <a:gd name="connsiteX5452" fmla="*/ 323523 w 1010331"/>
                  <a:gd name="connsiteY5452" fmla="*/ 202428 h 303641"/>
                  <a:gd name="connsiteX5453" fmla="*/ 319004 w 1010331"/>
                  <a:gd name="connsiteY5453" fmla="*/ 197909 h 303641"/>
                  <a:gd name="connsiteX5454" fmla="*/ 323523 w 1010331"/>
                  <a:gd name="connsiteY5454" fmla="*/ 193391 h 303641"/>
                  <a:gd name="connsiteX5455" fmla="*/ 323523 w 1010331"/>
                  <a:gd name="connsiteY5455" fmla="*/ 193391 h 303641"/>
                  <a:gd name="connsiteX5456" fmla="*/ 305449 w 1010331"/>
                  <a:gd name="connsiteY5456" fmla="*/ 193391 h 303641"/>
                  <a:gd name="connsiteX5457" fmla="*/ 309968 w 1010331"/>
                  <a:gd name="connsiteY5457" fmla="*/ 197909 h 303641"/>
                  <a:gd name="connsiteX5458" fmla="*/ 305449 w 1010331"/>
                  <a:gd name="connsiteY5458" fmla="*/ 202428 h 303641"/>
                  <a:gd name="connsiteX5459" fmla="*/ 300931 w 1010331"/>
                  <a:gd name="connsiteY5459" fmla="*/ 197909 h 303641"/>
                  <a:gd name="connsiteX5460" fmla="*/ 305449 w 1010331"/>
                  <a:gd name="connsiteY5460" fmla="*/ 193391 h 303641"/>
                  <a:gd name="connsiteX5461" fmla="*/ 305449 w 1010331"/>
                  <a:gd name="connsiteY5461" fmla="*/ 193391 h 303641"/>
                  <a:gd name="connsiteX5462" fmla="*/ 286471 w 1010331"/>
                  <a:gd name="connsiteY5462" fmla="*/ 193391 h 303641"/>
                  <a:gd name="connsiteX5463" fmla="*/ 290990 w 1010331"/>
                  <a:gd name="connsiteY5463" fmla="*/ 197909 h 303641"/>
                  <a:gd name="connsiteX5464" fmla="*/ 286471 w 1010331"/>
                  <a:gd name="connsiteY5464" fmla="*/ 202428 h 303641"/>
                  <a:gd name="connsiteX5465" fmla="*/ 281953 w 1010331"/>
                  <a:gd name="connsiteY5465" fmla="*/ 197909 h 303641"/>
                  <a:gd name="connsiteX5466" fmla="*/ 286471 w 1010331"/>
                  <a:gd name="connsiteY5466" fmla="*/ 193391 h 303641"/>
                  <a:gd name="connsiteX5467" fmla="*/ 286471 w 1010331"/>
                  <a:gd name="connsiteY5467" fmla="*/ 193391 h 303641"/>
                  <a:gd name="connsiteX5468" fmla="*/ 840437 w 1010331"/>
                  <a:gd name="connsiteY5468" fmla="*/ 184354 h 303641"/>
                  <a:gd name="connsiteX5469" fmla="*/ 844955 w 1010331"/>
                  <a:gd name="connsiteY5469" fmla="*/ 188872 h 303641"/>
                  <a:gd name="connsiteX5470" fmla="*/ 840437 w 1010331"/>
                  <a:gd name="connsiteY5470" fmla="*/ 193391 h 303641"/>
                  <a:gd name="connsiteX5471" fmla="*/ 835918 w 1010331"/>
                  <a:gd name="connsiteY5471" fmla="*/ 188872 h 303641"/>
                  <a:gd name="connsiteX5472" fmla="*/ 840437 w 1010331"/>
                  <a:gd name="connsiteY5472" fmla="*/ 184354 h 303641"/>
                  <a:gd name="connsiteX5473" fmla="*/ 840437 w 1010331"/>
                  <a:gd name="connsiteY5473" fmla="*/ 184354 h 303641"/>
                  <a:gd name="connsiteX5474" fmla="*/ 821459 w 1010331"/>
                  <a:gd name="connsiteY5474" fmla="*/ 184354 h 303641"/>
                  <a:gd name="connsiteX5475" fmla="*/ 825978 w 1010331"/>
                  <a:gd name="connsiteY5475" fmla="*/ 188872 h 303641"/>
                  <a:gd name="connsiteX5476" fmla="*/ 821459 w 1010331"/>
                  <a:gd name="connsiteY5476" fmla="*/ 193391 h 303641"/>
                  <a:gd name="connsiteX5477" fmla="*/ 816941 w 1010331"/>
                  <a:gd name="connsiteY5477" fmla="*/ 188872 h 303641"/>
                  <a:gd name="connsiteX5478" fmla="*/ 821459 w 1010331"/>
                  <a:gd name="connsiteY5478" fmla="*/ 184354 h 303641"/>
                  <a:gd name="connsiteX5479" fmla="*/ 821459 w 1010331"/>
                  <a:gd name="connsiteY5479" fmla="*/ 184354 h 303641"/>
                  <a:gd name="connsiteX5480" fmla="*/ 803385 w 1010331"/>
                  <a:gd name="connsiteY5480" fmla="*/ 184354 h 303641"/>
                  <a:gd name="connsiteX5481" fmla="*/ 807904 w 1010331"/>
                  <a:gd name="connsiteY5481" fmla="*/ 188872 h 303641"/>
                  <a:gd name="connsiteX5482" fmla="*/ 803385 w 1010331"/>
                  <a:gd name="connsiteY5482" fmla="*/ 193391 h 303641"/>
                  <a:gd name="connsiteX5483" fmla="*/ 798867 w 1010331"/>
                  <a:gd name="connsiteY5483" fmla="*/ 188872 h 303641"/>
                  <a:gd name="connsiteX5484" fmla="*/ 803385 w 1010331"/>
                  <a:gd name="connsiteY5484" fmla="*/ 184354 h 303641"/>
                  <a:gd name="connsiteX5485" fmla="*/ 803385 w 1010331"/>
                  <a:gd name="connsiteY5485" fmla="*/ 184354 h 303641"/>
                  <a:gd name="connsiteX5486" fmla="*/ 784408 w 1010331"/>
                  <a:gd name="connsiteY5486" fmla="*/ 184354 h 303641"/>
                  <a:gd name="connsiteX5487" fmla="*/ 788926 w 1010331"/>
                  <a:gd name="connsiteY5487" fmla="*/ 188872 h 303641"/>
                  <a:gd name="connsiteX5488" fmla="*/ 784408 w 1010331"/>
                  <a:gd name="connsiteY5488" fmla="*/ 193391 h 303641"/>
                  <a:gd name="connsiteX5489" fmla="*/ 779889 w 1010331"/>
                  <a:gd name="connsiteY5489" fmla="*/ 188872 h 303641"/>
                  <a:gd name="connsiteX5490" fmla="*/ 784408 w 1010331"/>
                  <a:gd name="connsiteY5490" fmla="*/ 184354 h 303641"/>
                  <a:gd name="connsiteX5491" fmla="*/ 784408 w 1010331"/>
                  <a:gd name="connsiteY5491" fmla="*/ 184354 h 303641"/>
                  <a:gd name="connsiteX5492" fmla="*/ 765430 w 1010331"/>
                  <a:gd name="connsiteY5492" fmla="*/ 184354 h 303641"/>
                  <a:gd name="connsiteX5493" fmla="*/ 769948 w 1010331"/>
                  <a:gd name="connsiteY5493" fmla="*/ 188872 h 303641"/>
                  <a:gd name="connsiteX5494" fmla="*/ 765430 w 1010331"/>
                  <a:gd name="connsiteY5494" fmla="*/ 193391 h 303641"/>
                  <a:gd name="connsiteX5495" fmla="*/ 760912 w 1010331"/>
                  <a:gd name="connsiteY5495" fmla="*/ 188872 h 303641"/>
                  <a:gd name="connsiteX5496" fmla="*/ 765430 w 1010331"/>
                  <a:gd name="connsiteY5496" fmla="*/ 184354 h 303641"/>
                  <a:gd name="connsiteX5497" fmla="*/ 765430 w 1010331"/>
                  <a:gd name="connsiteY5497" fmla="*/ 184354 h 303641"/>
                  <a:gd name="connsiteX5498" fmla="*/ 746452 w 1010331"/>
                  <a:gd name="connsiteY5498" fmla="*/ 184354 h 303641"/>
                  <a:gd name="connsiteX5499" fmla="*/ 750971 w 1010331"/>
                  <a:gd name="connsiteY5499" fmla="*/ 188872 h 303641"/>
                  <a:gd name="connsiteX5500" fmla="*/ 746452 w 1010331"/>
                  <a:gd name="connsiteY5500" fmla="*/ 193391 h 303641"/>
                  <a:gd name="connsiteX5501" fmla="*/ 741934 w 1010331"/>
                  <a:gd name="connsiteY5501" fmla="*/ 188872 h 303641"/>
                  <a:gd name="connsiteX5502" fmla="*/ 746452 w 1010331"/>
                  <a:gd name="connsiteY5502" fmla="*/ 184354 h 303641"/>
                  <a:gd name="connsiteX5503" fmla="*/ 746452 w 1010331"/>
                  <a:gd name="connsiteY5503" fmla="*/ 184354 h 303641"/>
                  <a:gd name="connsiteX5504" fmla="*/ 727475 w 1010331"/>
                  <a:gd name="connsiteY5504" fmla="*/ 184354 h 303641"/>
                  <a:gd name="connsiteX5505" fmla="*/ 731993 w 1010331"/>
                  <a:gd name="connsiteY5505" fmla="*/ 188872 h 303641"/>
                  <a:gd name="connsiteX5506" fmla="*/ 727475 w 1010331"/>
                  <a:gd name="connsiteY5506" fmla="*/ 193391 h 303641"/>
                  <a:gd name="connsiteX5507" fmla="*/ 722956 w 1010331"/>
                  <a:gd name="connsiteY5507" fmla="*/ 188872 h 303641"/>
                  <a:gd name="connsiteX5508" fmla="*/ 727475 w 1010331"/>
                  <a:gd name="connsiteY5508" fmla="*/ 184354 h 303641"/>
                  <a:gd name="connsiteX5509" fmla="*/ 727475 w 1010331"/>
                  <a:gd name="connsiteY5509" fmla="*/ 184354 h 303641"/>
                  <a:gd name="connsiteX5510" fmla="*/ 709401 w 1010331"/>
                  <a:gd name="connsiteY5510" fmla="*/ 184354 h 303641"/>
                  <a:gd name="connsiteX5511" fmla="*/ 713919 w 1010331"/>
                  <a:gd name="connsiteY5511" fmla="*/ 188872 h 303641"/>
                  <a:gd name="connsiteX5512" fmla="*/ 709401 w 1010331"/>
                  <a:gd name="connsiteY5512" fmla="*/ 193391 h 303641"/>
                  <a:gd name="connsiteX5513" fmla="*/ 704882 w 1010331"/>
                  <a:gd name="connsiteY5513" fmla="*/ 188872 h 303641"/>
                  <a:gd name="connsiteX5514" fmla="*/ 709401 w 1010331"/>
                  <a:gd name="connsiteY5514" fmla="*/ 184354 h 303641"/>
                  <a:gd name="connsiteX5515" fmla="*/ 709401 w 1010331"/>
                  <a:gd name="connsiteY5515" fmla="*/ 184354 h 303641"/>
                  <a:gd name="connsiteX5516" fmla="*/ 690423 w 1010331"/>
                  <a:gd name="connsiteY5516" fmla="*/ 184354 h 303641"/>
                  <a:gd name="connsiteX5517" fmla="*/ 694942 w 1010331"/>
                  <a:gd name="connsiteY5517" fmla="*/ 188872 h 303641"/>
                  <a:gd name="connsiteX5518" fmla="*/ 690423 w 1010331"/>
                  <a:gd name="connsiteY5518" fmla="*/ 193391 h 303641"/>
                  <a:gd name="connsiteX5519" fmla="*/ 685905 w 1010331"/>
                  <a:gd name="connsiteY5519" fmla="*/ 188872 h 303641"/>
                  <a:gd name="connsiteX5520" fmla="*/ 690423 w 1010331"/>
                  <a:gd name="connsiteY5520" fmla="*/ 184354 h 303641"/>
                  <a:gd name="connsiteX5521" fmla="*/ 690423 w 1010331"/>
                  <a:gd name="connsiteY5521" fmla="*/ 184354 h 303641"/>
                  <a:gd name="connsiteX5522" fmla="*/ 671446 w 1010331"/>
                  <a:gd name="connsiteY5522" fmla="*/ 184354 h 303641"/>
                  <a:gd name="connsiteX5523" fmla="*/ 675964 w 1010331"/>
                  <a:gd name="connsiteY5523" fmla="*/ 188872 h 303641"/>
                  <a:gd name="connsiteX5524" fmla="*/ 671446 w 1010331"/>
                  <a:gd name="connsiteY5524" fmla="*/ 193391 h 303641"/>
                  <a:gd name="connsiteX5525" fmla="*/ 666927 w 1010331"/>
                  <a:gd name="connsiteY5525" fmla="*/ 188872 h 303641"/>
                  <a:gd name="connsiteX5526" fmla="*/ 671446 w 1010331"/>
                  <a:gd name="connsiteY5526" fmla="*/ 184354 h 303641"/>
                  <a:gd name="connsiteX5527" fmla="*/ 671446 w 1010331"/>
                  <a:gd name="connsiteY5527" fmla="*/ 184354 h 303641"/>
                  <a:gd name="connsiteX5528" fmla="*/ 652468 w 1010331"/>
                  <a:gd name="connsiteY5528" fmla="*/ 184354 h 303641"/>
                  <a:gd name="connsiteX5529" fmla="*/ 656987 w 1010331"/>
                  <a:gd name="connsiteY5529" fmla="*/ 188872 h 303641"/>
                  <a:gd name="connsiteX5530" fmla="*/ 652468 w 1010331"/>
                  <a:gd name="connsiteY5530" fmla="*/ 193391 h 303641"/>
                  <a:gd name="connsiteX5531" fmla="*/ 647950 w 1010331"/>
                  <a:gd name="connsiteY5531" fmla="*/ 188872 h 303641"/>
                  <a:gd name="connsiteX5532" fmla="*/ 652468 w 1010331"/>
                  <a:gd name="connsiteY5532" fmla="*/ 184354 h 303641"/>
                  <a:gd name="connsiteX5533" fmla="*/ 652468 w 1010331"/>
                  <a:gd name="connsiteY5533" fmla="*/ 184354 h 303641"/>
                  <a:gd name="connsiteX5534" fmla="*/ 633490 w 1010331"/>
                  <a:gd name="connsiteY5534" fmla="*/ 184354 h 303641"/>
                  <a:gd name="connsiteX5535" fmla="*/ 638009 w 1010331"/>
                  <a:gd name="connsiteY5535" fmla="*/ 188872 h 303641"/>
                  <a:gd name="connsiteX5536" fmla="*/ 633490 w 1010331"/>
                  <a:gd name="connsiteY5536" fmla="*/ 193391 h 303641"/>
                  <a:gd name="connsiteX5537" fmla="*/ 628972 w 1010331"/>
                  <a:gd name="connsiteY5537" fmla="*/ 188872 h 303641"/>
                  <a:gd name="connsiteX5538" fmla="*/ 633490 w 1010331"/>
                  <a:gd name="connsiteY5538" fmla="*/ 184354 h 303641"/>
                  <a:gd name="connsiteX5539" fmla="*/ 633490 w 1010331"/>
                  <a:gd name="connsiteY5539" fmla="*/ 184354 h 303641"/>
                  <a:gd name="connsiteX5540" fmla="*/ 615417 w 1010331"/>
                  <a:gd name="connsiteY5540" fmla="*/ 184354 h 303641"/>
                  <a:gd name="connsiteX5541" fmla="*/ 619935 w 1010331"/>
                  <a:gd name="connsiteY5541" fmla="*/ 188872 h 303641"/>
                  <a:gd name="connsiteX5542" fmla="*/ 615417 w 1010331"/>
                  <a:gd name="connsiteY5542" fmla="*/ 193391 h 303641"/>
                  <a:gd name="connsiteX5543" fmla="*/ 610898 w 1010331"/>
                  <a:gd name="connsiteY5543" fmla="*/ 188872 h 303641"/>
                  <a:gd name="connsiteX5544" fmla="*/ 615417 w 1010331"/>
                  <a:gd name="connsiteY5544" fmla="*/ 184354 h 303641"/>
                  <a:gd name="connsiteX5545" fmla="*/ 615417 w 1010331"/>
                  <a:gd name="connsiteY5545" fmla="*/ 184354 h 303641"/>
                  <a:gd name="connsiteX5546" fmla="*/ 596439 w 1010331"/>
                  <a:gd name="connsiteY5546" fmla="*/ 184354 h 303641"/>
                  <a:gd name="connsiteX5547" fmla="*/ 600957 w 1010331"/>
                  <a:gd name="connsiteY5547" fmla="*/ 188872 h 303641"/>
                  <a:gd name="connsiteX5548" fmla="*/ 596439 w 1010331"/>
                  <a:gd name="connsiteY5548" fmla="*/ 193391 h 303641"/>
                  <a:gd name="connsiteX5549" fmla="*/ 591920 w 1010331"/>
                  <a:gd name="connsiteY5549" fmla="*/ 188872 h 303641"/>
                  <a:gd name="connsiteX5550" fmla="*/ 596439 w 1010331"/>
                  <a:gd name="connsiteY5550" fmla="*/ 184354 h 303641"/>
                  <a:gd name="connsiteX5551" fmla="*/ 596439 w 1010331"/>
                  <a:gd name="connsiteY5551" fmla="*/ 184354 h 303641"/>
                  <a:gd name="connsiteX5552" fmla="*/ 577461 w 1010331"/>
                  <a:gd name="connsiteY5552" fmla="*/ 184354 h 303641"/>
                  <a:gd name="connsiteX5553" fmla="*/ 581980 w 1010331"/>
                  <a:gd name="connsiteY5553" fmla="*/ 188872 h 303641"/>
                  <a:gd name="connsiteX5554" fmla="*/ 577461 w 1010331"/>
                  <a:gd name="connsiteY5554" fmla="*/ 193391 h 303641"/>
                  <a:gd name="connsiteX5555" fmla="*/ 572943 w 1010331"/>
                  <a:gd name="connsiteY5555" fmla="*/ 188872 h 303641"/>
                  <a:gd name="connsiteX5556" fmla="*/ 577461 w 1010331"/>
                  <a:gd name="connsiteY5556" fmla="*/ 184354 h 303641"/>
                  <a:gd name="connsiteX5557" fmla="*/ 577461 w 1010331"/>
                  <a:gd name="connsiteY5557" fmla="*/ 184354 h 303641"/>
                  <a:gd name="connsiteX5558" fmla="*/ 558484 w 1010331"/>
                  <a:gd name="connsiteY5558" fmla="*/ 184354 h 303641"/>
                  <a:gd name="connsiteX5559" fmla="*/ 563002 w 1010331"/>
                  <a:gd name="connsiteY5559" fmla="*/ 188872 h 303641"/>
                  <a:gd name="connsiteX5560" fmla="*/ 558484 w 1010331"/>
                  <a:gd name="connsiteY5560" fmla="*/ 193391 h 303641"/>
                  <a:gd name="connsiteX5561" fmla="*/ 553965 w 1010331"/>
                  <a:gd name="connsiteY5561" fmla="*/ 188872 h 303641"/>
                  <a:gd name="connsiteX5562" fmla="*/ 558484 w 1010331"/>
                  <a:gd name="connsiteY5562" fmla="*/ 184354 h 303641"/>
                  <a:gd name="connsiteX5563" fmla="*/ 558484 w 1010331"/>
                  <a:gd name="connsiteY5563" fmla="*/ 184354 h 303641"/>
                  <a:gd name="connsiteX5564" fmla="*/ 539506 w 1010331"/>
                  <a:gd name="connsiteY5564" fmla="*/ 184354 h 303641"/>
                  <a:gd name="connsiteX5565" fmla="*/ 544025 w 1010331"/>
                  <a:gd name="connsiteY5565" fmla="*/ 188872 h 303641"/>
                  <a:gd name="connsiteX5566" fmla="*/ 539506 w 1010331"/>
                  <a:gd name="connsiteY5566" fmla="*/ 193391 h 303641"/>
                  <a:gd name="connsiteX5567" fmla="*/ 534988 w 1010331"/>
                  <a:gd name="connsiteY5567" fmla="*/ 188872 h 303641"/>
                  <a:gd name="connsiteX5568" fmla="*/ 539506 w 1010331"/>
                  <a:gd name="connsiteY5568" fmla="*/ 184354 h 303641"/>
                  <a:gd name="connsiteX5569" fmla="*/ 539506 w 1010331"/>
                  <a:gd name="connsiteY5569" fmla="*/ 184354 h 303641"/>
                  <a:gd name="connsiteX5570" fmla="*/ 521432 w 1010331"/>
                  <a:gd name="connsiteY5570" fmla="*/ 184354 h 303641"/>
                  <a:gd name="connsiteX5571" fmla="*/ 525951 w 1010331"/>
                  <a:gd name="connsiteY5571" fmla="*/ 188872 h 303641"/>
                  <a:gd name="connsiteX5572" fmla="*/ 521432 w 1010331"/>
                  <a:gd name="connsiteY5572" fmla="*/ 193391 h 303641"/>
                  <a:gd name="connsiteX5573" fmla="*/ 516914 w 1010331"/>
                  <a:gd name="connsiteY5573" fmla="*/ 188872 h 303641"/>
                  <a:gd name="connsiteX5574" fmla="*/ 521432 w 1010331"/>
                  <a:gd name="connsiteY5574" fmla="*/ 184354 h 303641"/>
                  <a:gd name="connsiteX5575" fmla="*/ 521432 w 1010331"/>
                  <a:gd name="connsiteY5575" fmla="*/ 184354 h 303641"/>
                  <a:gd name="connsiteX5576" fmla="*/ 502455 w 1010331"/>
                  <a:gd name="connsiteY5576" fmla="*/ 184354 h 303641"/>
                  <a:gd name="connsiteX5577" fmla="*/ 506973 w 1010331"/>
                  <a:gd name="connsiteY5577" fmla="*/ 188872 h 303641"/>
                  <a:gd name="connsiteX5578" fmla="*/ 502455 w 1010331"/>
                  <a:gd name="connsiteY5578" fmla="*/ 193391 h 303641"/>
                  <a:gd name="connsiteX5579" fmla="*/ 497936 w 1010331"/>
                  <a:gd name="connsiteY5579" fmla="*/ 188872 h 303641"/>
                  <a:gd name="connsiteX5580" fmla="*/ 502455 w 1010331"/>
                  <a:gd name="connsiteY5580" fmla="*/ 184354 h 303641"/>
                  <a:gd name="connsiteX5581" fmla="*/ 502455 w 1010331"/>
                  <a:gd name="connsiteY5581" fmla="*/ 184354 h 303641"/>
                  <a:gd name="connsiteX5582" fmla="*/ 483477 w 1010331"/>
                  <a:gd name="connsiteY5582" fmla="*/ 184354 h 303641"/>
                  <a:gd name="connsiteX5583" fmla="*/ 487995 w 1010331"/>
                  <a:gd name="connsiteY5583" fmla="*/ 188872 h 303641"/>
                  <a:gd name="connsiteX5584" fmla="*/ 483477 w 1010331"/>
                  <a:gd name="connsiteY5584" fmla="*/ 193391 h 303641"/>
                  <a:gd name="connsiteX5585" fmla="*/ 478959 w 1010331"/>
                  <a:gd name="connsiteY5585" fmla="*/ 188872 h 303641"/>
                  <a:gd name="connsiteX5586" fmla="*/ 483477 w 1010331"/>
                  <a:gd name="connsiteY5586" fmla="*/ 184354 h 303641"/>
                  <a:gd name="connsiteX5587" fmla="*/ 483477 w 1010331"/>
                  <a:gd name="connsiteY5587" fmla="*/ 184354 h 303641"/>
                  <a:gd name="connsiteX5588" fmla="*/ 464499 w 1010331"/>
                  <a:gd name="connsiteY5588" fmla="*/ 184354 h 303641"/>
                  <a:gd name="connsiteX5589" fmla="*/ 469018 w 1010331"/>
                  <a:gd name="connsiteY5589" fmla="*/ 188872 h 303641"/>
                  <a:gd name="connsiteX5590" fmla="*/ 464499 w 1010331"/>
                  <a:gd name="connsiteY5590" fmla="*/ 193391 h 303641"/>
                  <a:gd name="connsiteX5591" fmla="*/ 459981 w 1010331"/>
                  <a:gd name="connsiteY5591" fmla="*/ 188872 h 303641"/>
                  <a:gd name="connsiteX5592" fmla="*/ 464499 w 1010331"/>
                  <a:gd name="connsiteY5592" fmla="*/ 184354 h 303641"/>
                  <a:gd name="connsiteX5593" fmla="*/ 464499 w 1010331"/>
                  <a:gd name="connsiteY5593" fmla="*/ 184354 h 303641"/>
                  <a:gd name="connsiteX5594" fmla="*/ 446425 w 1010331"/>
                  <a:gd name="connsiteY5594" fmla="*/ 184354 h 303641"/>
                  <a:gd name="connsiteX5595" fmla="*/ 450944 w 1010331"/>
                  <a:gd name="connsiteY5595" fmla="*/ 188872 h 303641"/>
                  <a:gd name="connsiteX5596" fmla="*/ 446425 w 1010331"/>
                  <a:gd name="connsiteY5596" fmla="*/ 193391 h 303641"/>
                  <a:gd name="connsiteX5597" fmla="*/ 441907 w 1010331"/>
                  <a:gd name="connsiteY5597" fmla="*/ 188872 h 303641"/>
                  <a:gd name="connsiteX5598" fmla="*/ 446425 w 1010331"/>
                  <a:gd name="connsiteY5598" fmla="*/ 184354 h 303641"/>
                  <a:gd name="connsiteX5599" fmla="*/ 446425 w 1010331"/>
                  <a:gd name="connsiteY5599" fmla="*/ 184354 h 303641"/>
                  <a:gd name="connsiteX5600" fmla="*/ 427448 w 1010331"/>
                  <a:gd name="connsiteY5600" fmla="*/ 184354 h 303641"/>
                  <a:gd name="connsiteX5601" fmla="*/ 431966 w 1010331"/>
                  <a:gd name="connsiteY5601" fmla="*/ 188872 h 303641"/>
                  <a:gd name="connsiteX5602" fmla="*/ 427448 w 1010331"/>
                  <a:gd name="connsiteY5602" fmla="*/ 193391 h 303641"/>
                  <a:gd name="connsiteX5603" fmla="*/ 422929 w 1010331"/>
                  <a:gd name="connsiteY5603" fmla="*/ 188872 h 303641"/>
                  <a:gd name="connsiteX5604" fmla="*/ 427448 w 1010331"/>
                  <a:gd name="connsiteY5604" fmla="*/ 184354 h 303641"/>
                  <a:gd name="connsiteX5605" fmla="*/ 427448 w 1010331"/>
                  <a:gd name="connsiteY5605" fmla="*/ 184354 h 303641"/>
                  <a:gd name="connsiteX5606" fmla="*/ 408470 w 1010331"/>
                  <a:gd name="connsiteY5606" fmla="*/ 184354 h 303641"/>
                  <a:gd name="connsiteX5607" fmla="*/ 412989 w 1010331"/>
                  <a:gd name="connsiteY5607" fmla="*/ 188872 h 303641"/>
                  <a:gd name="connsiteX5608" fmla="*/ 408470 w 1010331"/>
                  <a:gd name="connsiteY5608" fmla="*/ 193391 h 303641"/>
                  <a:gd name="connsiteX5609" fmla="*/ 403952 w 1010331"/>
                  <a:gd name="connsiteY5609" fmla="*/ 188872 h 303641"/>
                  <a:gd name="connsiteX5610" fmla="*/ 408470 w 1010331"/>
                  <a:gd name="connsiteY5610" fmla="*/ 184354 h 303641"/>
                  <a:gd name="connsiteX5611" fmla="*/ 408470 w 1010331"/>
                  <a:gd name="connsiteY5611" fmla="*/ 184354 h 303641"/>
                  <a:gd name="connsiteX5612" fmla="*/ 389493 w 1010331"/>
                  <a:gd name="connsiteY5612" fmla="*/ 184354 h 303641"/>
                  <a:gd name="connsiteX5613" fmla="*/ 394011 w 1010331"/>
                  <a:gd name="connsiteY5613" fmla="*/ 188872 h 303641"/>
                  <a:gd name="connsiteX5614" fmla="*/ 389493 w 1010331"/>
                  <a:gd name="connsiteY5614" fmla="*/ 193391 h 303641"/>
                  <a:gd name="connsiteX5615" fmla="*/ 384974 w 1010331"/>
                  <a:gd name="connsiteY5615" fmla="*/ 188872 h 303641"/>
                  <a:gd name="connsiteX5616" fmla="*/ 389493 w 1010331"/>
                  <a:gd name="connsiteY5616" fmla="*/ 184354 h 303641"/>
                  <a:gd name="connsiteX5617" fmla="*/ 389493 w 1010331"/>
                  <a:gd name="connsiteY5617" fmla="*/ 184354 h 303641"/>
                  <a:gd name="connsiteX5618" fmla="*/ 370515 w 1010331"/>
                  <a:gd name="connsiteY5618" fmla="*/ 184354 h 303641"/>
                  <a:gd name="connsiteX5619" fmla="*/ 375034 w 1010331"/>
                  <a:gd name="connsiteY5619" fmla="*/ 188872 h 303641"/>
                  <a:gd name="connsiteX5620" fmla="*/ 370515 w 1010331"/>
                  <a:gd name="connsiteY5620" fmla="*/ 193391 h 303641"/>
                  <a:gd name="connsiteX5621" fmla="*/ 365997 w 1010331"/>
                  <a:gd name="connsiteY5621" fmla="*/ 188872 h 303641"/>
                  <a:gd name="connsiteX5622" fmla="*/ 370515 w 1010331"/>
                  <a:gd name="connsiteY5622" fmla="*/ 184354 h 303641"/>
                  <a:gd name="connsiteX5623" fmla="*/ 370515 w 1010331"/>
                  <a:gd name="connsiteY5623" fmla="*/ 184354 h 303641"/>
                  <a:gd name="connsiteX5624" fmla="*/ 352441 w 1010331"/>
                  <a:gd name="connsiteY5624" fmla="*/ 184354 h 303641"/>
                  <a:gd name="connsiteX5625" fmla="*/ 356960 w 1010331"/>
                  <a:gd name="connsiteY5625" fmla="*/ 188872 h 303641"/>
                  <a:gd name="connsiteX5626" fmla="*/ 352441 w 1010331"/>
                  <a:gd name="connsiteY5626" fmla="*/ 193391 h 303641"/>
                  <a:gd name="connsiteX5627" fmla="*/ 347923 w 1010331"/>
                  <a:gd name="connsiteY5627" fmla="*/ 188872 h 303641"/>
                  <a:gd name="connsiteX5628" fmla="*/ 352441 w 1010331"/>
                  <a:gd name="connsiteY5628" fmla="*/ 184354 h 303641"/>
                  <a:gd name="connsiteX5629" fmla="*/ 352441 w 1010331"/>
                  <a:gd name="connsiteY5629" fmla="*/ 184354 h 303641"/>
                  <a:gd name="connsiteX5630" fmla="*/ 333464 w 1010331"/>
                  <a:gd name="connsiteY5630" fmla="*/ 184354 h 303641"/>
                  <a:gd name="connsiteX5631" fmla="*/ 337982 w 1010331"/>
                  <a:gd name="connsiteY5631" fmla="*/ 188872 h 303641"/>
                  <a:gd name="connsiteX5632" fmla="*/ 333464 w 1010331"/>
                  <a:gd name="connsiteY5632" fmla="*/ 193391 h 303641"/>
                  <a:gd name="connsiteX5633" fmla="*/ 328945 w 1010331"/>
                  <a:gd name="connsiteY5633" fmla="*/ 188872 h 303641"/>
                  <a:gd name="connsiteX5634" fmla="*/ 333464 w 1010331"/>
                  <a:gd name="connsiteY5634" fmla="*/ 184354 h 303641"/>
                  <a:gd name="connsiteX5635" fmla="*/ 333464 w 1010331"/>
                  <a:gd name="connsiteY5635" fmla="*/ 184354 h 303641"/>
                  <a:gd name="connsiteX5636" fmla="*/ 314486 w 1010331"/>
                  <a:gd name="connsiteY5636" fmla="*/ 184354 h 303641"/>
                  <a:gd name="connsiteX5637" fmla="*/ 319004 w 1010331"/>
                  <a:gd name="connsiteY5637" fmla="*/ 188872 h 303641"/>
                  <a:gd name="connsiteX5638" fmla="*/ 314486 w 1010331"/>
                  <a:gd name="connsiteY5638" fmla="*/ 193391 h 303641"/>
                  <a:gd name="connsiteX5639" fmla="*/ 309968 w 1010331"/>
                  <a:gd name="connsiteY5639" fmla="*/ 188872 h 303641"/>
                  <a:gd name="connsiteX5640" fmla="*/ 314486 w 1010331"/>
                  <a:gd name="connsiteY5640" fmla="*/ 184354 h 303641"/>
                  <a:gd name="connsiteX5641" fmla="*/ 314486 w 1010331"/>
                  <a:gd name="connsiteY5641" fmla="*/ 184354 h 303641"/>
                  <a:gd name="connsiteX5642" fmla="*/ 295508 w 1010331"/>
                  <a:gd name="connsiteY5642" fmla="*/ 184354 h 303641"/>
                  <a:gd name="connsiteX5643" fmla="*/ 300027 w 1010331"/>
                  <a:gd name="connsiteY5643" fmla="*/ 188872 h 303641"/>
                  <a:gd name="connsiteX5644" fmla="*/ 295508 w 1010331"/>
                  <a:gd name="connsiteY5644" fmla="*/ 193391 h 303641"/>
                  <a:gd name="connsiteX5645" fmla="*/ 290990 w 1010331"/>
                  <a:gd name="connsiteY5645" fmla="*/ 188872 h 303641"/>
                  <a:gd name="connsiteX5646" fmla="*/ 295508 w 1010331"/>
                  <a:gd name="connsiteY5646" fmla="*/ 184354 h 303641"/>
                  <a:gd name="connsiteX5647" fmla="*/ 295508 w 1010331"/>
                  <a:gd name="connsiteY5647" fmla="*/ 184354 h 303641"/>
                  <a:gd name="connsiteX5648" fmla="*/ 831400 w 1010331"/>
                  <a:gd name="connsiteY5648" fmla="*/ 173510 h 303641"/>
                  <a:gd name="connsiteX5649" fmla="*/ 835918 w 1010331"/>
                  <a:gd name="connsiteY5649" fmla="*/ 178028 h 303641"/>
                  <a:gd name="connsiteX5650" fmla="*/ 831400 w 1010331"/>
                  <a:gd name="connsiteY5650" fmla="*/ 182546 h 303641"/>
                  <a:gd name="connsiteX5651" fmla="*/ 826881 w 1010331"/>
                  <a:gd name="connsiteY5651" fmla="*/ 178028 h 303641"/>
                  <a:gd name="connsiteX5652" fmla="*/ 831400 w 1010331"/>
                  <a:gd name="connsiteY5652" fmla="*/ 173510 h 303641"/>
                  <a:gd name="connsiteX5653" fmla="*/ 831400 w 1010331"/>
                  <a:gd name="connsiteY5653" fmla="*/ 173510 h 303641"/>
                  <a:gd name="connsiteX5654" fmla="*/ 812422 w 1010331"/>
                  <a:gd name="connsiteY5654" fmla="*/ 173510 h 303641"/>
                  <a:gd name="connsiteX5655" fmla="*/ 816941 w 1010331"/>
                  <a:gd name="connsiteY5655" fmla="*/ 178028 h 303641"/>
                  <a:gd name="connsiteX5656" fmla="*/ 812422 w 1010331"/>
                  <a:gd name="connsiteY5656" fmla="*/ 182546 h 303641"/>
                  <a:gd name="connsiteX5657" fmla="*/ 807904 w 1010331"/>
                  <a:gd name="connsiteY5657" fmla="*/ 178028 h 303641"/>
                  <a:gd name="connsiteX5658" fmla="*/ 812422 w 1010331"/>
                  <a:gd name="connsiteY5658" fmla="*/ 173510 h 303641"/>
                  <a:gd name="connsiteX5659" fmla="*/ 812422 w 1010331"/>
                  <a:gd name="connsiteY5659" fmla="*/ 173510 h 303641"/>
                  <a:gd name="connsiteX5660" fmla="*/ 793445 w 1010331"/>
                  <a:gd name="connsiteY5660" fmla="*/ 173510 h 303641"/>
                  <a:gd name="connsiteX5661" fmla="*/ 797963 w 1010331"/>
                  <a:gd name="connsiteY5661" fmla="*/ 178028 h 303641"/>
                  <a:gd name="connsiteX5662" fmla="*/ 793445 w 1010331"/>
                  <a:gd name="connsiteY5662" fmla="*/ 182546 h 303641"/>
                  <a:gd name="connsiteX5663" fmla="*/ 788926 w 1010331"/>
                  <a:gd name="connsiteY5663" fmla="*/ 178028 h 303641"/>
                  <a:gd name="connsiteX5664" fmla="*/ 793445 w 1010331"/>
                  <a:gd name="connsiteY5664" fmla="*/ 173510 h 303641"/>
                  <a:gd name="connsiteX5665" fmla="*/ 793445 w 1010331"/>
                  <a:gd name="connsiteY5665" fmla="*/ 173510 h 303641"/>
                  <a:gd name="connsiteX5666" fmla="*/ 774467 w 1010331"/>
                  <a:gd name="connsiteY5666" fmla="*/ 173510 h 303641"/>
                  <a:gd name="connsiteX5667" fmla="*/ 778985 w 1010331"/>
                  <a:gd name="connsiteY5667" fmla="*/ 178028 h 303641"/>
                  <a:gd name="connsiteX5668" fmla="*/ 774467 w 1010331"/>
                  <a:gd name="connsiteY5668" fmla="*/ 182546 h 303641"/>
                  <a:gd name="connsiteX5669" fmla="*/ 769948 w 1010331"/>
                  <a:gd name="connsiteY5669" fmla="*/ 178028 h 303641"/>
                  <a:gd name="connsiteX5670" fmla="*/ 774467 w 1010331"/>
                  <a:gd name="connsiteY5670" fmla="*/ 173510 h 303641"/>
                  <a:gd name="connsiteX5671" fmla="*/ 774467 w 1010331"/>
                  <a:gd name="connsiteY5671" fmla="*/ 173510 h 303641"/>
                  <a:gd name="connsiteX5672" fmla="*/ 756393 w 1010331"/>
                  <a:gd name="connsiteY5672" fmla="*/ 173510 h 303641"/>
                  <a:gd name="connsiteX5673" fmla="*/ 760912 w 1010331"/>
                  <a:gd name="connsiteY5673" fmla="*/ 178028 h 303641"/>
                  <a:gd name="connsiteX5674" fmla="*/ 756393 w 1010331"/>
                  <a:gd name="connsiteY5674" fmla="*/ 182546 h 303641"/>
                  <a:gd name="connsiteX5675" fmla="*/ 751875 w 1010331"/>
                  <a:gd name="connsiteY5675" fmla="*/ 178028 h 303641"/>
                  <a:gd name="connsiteX5676" fmla="*/ 756393 w 1010331"/>
                  <a:gd name="connsiteY5676" fmla="*/ 173510 h 303641"/>
                  <a:gd name="connsiteX5677" fmla="*/ 756393 w 1010331"/>
                  <a:gd name="connsiteY5677" fmla="*/ 173510 h 303641"/>
                  <a:gd name="connsiteX5678" fmla="*/ 737415 w 1010331"/>
                  <a:gd name="connsiteY5678" fmla="*/ 173510 h 303641"/>
                  <a:gd name="connsiteX5679" fmla="*/ 741934 w 1010331"/>
                  <a:gd name="connsiteY5679" fmla="*/ 178028 h 303641"/>
                  <a:gd name="connsiteX5680" fmla="*/ 737415 w 1010331"/>
                  <a:gd name="connsiteY5680" fmla="*/ 182546 h 303641"/>
                  <a:gd name="connsiteX5681" fmla="*/ 732897 w 1010331"/>
                  <a:gd name="connsiteY5681" fmla="*/ 178028 h 303641"/>
                  <a:gd name="connsiteX5682" fmla="*/ 737415 w 1010331"/>
                  <a:gd name="connsiteY5682" fmla="*/ 173510 h 303641"/>
                  <a:gd name="connsiteX5683" fmla="*/ 737415 w 1010331"/>
                  <a:gd name="connsiteY5683" fmla="*/ 173510 h 303641"/>
                  <a:gd name="connsiteX5684" fmla="*/ 718438 w 1010331"/>
                  <a:gd name="connsiteY5684" fmla="*/ 173510 h 303641"/>
                  <a:gd name="connsiteX5685" fmla="*/ 722956 w 1010331"/>
                  <a:gd name="connsiteY5685" fmla="*/ 178028 h 303641"/>
                  <a:gd name="connsiteX5686" fmla="*/ 718438 w 1010331"/>
                  <a:gd name="connsiteY5686" fmla="*/ 182546 h 303641"/>
                  <a:gd name="connsiteX5687" fmla="*/ 713919 w 1010331"/>
                  <a:gd name="connsiteY5687" fmla="*/ 178028 h 303641"/>
                  <a:gd name="connsiteX5688" fmla="*/ 718438 w 1010331"/>
                  <a:gd name="connsiteY5688" fmla="*/ 173510 h 303641"/>
                  <a:gd name="connsiteX5689" fmla="*/ 718438 w 1010331"/>
                  <a:gd name="connsiteY5689" fmla="*/ 173510 h 303641"/>
                  <a:gd name="connsiteX5690" fmla="*/ 699460 w 1010331"/>
                  <a:gd name="connsiteY5690" fmla="*/ 173510 h 303641"/>
                  <a:gd name="connsiteX5691" fmla="*/ 703979 w 1010331"/>
                  <a:gd name="connsiteY5691" fmla="*/ 178028 h 303641"/>
                  <a:gd name="connsiteX5692" fmla="*/ 699460 w 1010331"/>
                  <a:gd name="connsiteY5692" fmla="*/ 182546 h 303641"/>
                  <a:gd name="connsiteX5693" fmla="*/ 694942 w 1010331"/>
                  <a:gd name="connsiteY5693" fmla="*/ 178028 h 303641"/>
                  <a:gd name="connsiteX5694" fmla="*/ 699460 w 1010331"/>
                  <a:gd name="connsiteY5694" fmla="*/ 173510 h 303641"/>
                  <a:gd name="connsiteX5695" fmla="*/ 699460 w 1010331"/>
                  <a:gd name="connsiteY5695" fmla="*/ 173510 h 303641"/>
                  <a:gd name="connsiteX5696" fmla="*/ 680483 w 1010331"/>
                  <a:gd name="connsiteY5696" fmla="*/ 173510 h 303641"/>
                  <a:gd name="connsiteX5697" fmla="*/ 685001 w 1010331"/>
                  <a:gd name="connsiteY5697" fmla="*/ 178028 h 303641"/>
                  <a:gd name="connsiteX5698" fmla="*/ 680483 w 1010331"/>
                  <a:gd name="connsiteY5698" fmla="*/ 182546 h 303641"/>
                  <a:gd name="connsiteX5699" fmla="*/ 675964 w 1010331"/>
                  <a:gd name="connsiteY5699" fmla="*/ 178028 h 303641"/>
                  <a:gd name="connsiteX5700" fmla="*/ 680483 w 1010331"/>
                  <a:gd name="connsiteY5700" fmla="*/ 173510 h 303641"/>
                  <a:gd name="connsiteX5701" fmla="*/ 680483 w 1010331"/>
                  <a:gd name="connsiteY5701" fmla="*/ 173510 h 303641"/>
                  <a:gd name="connsiteX5702" fmla="*/ 662409 w 1010331"/>
                  <a:gd name="connsiteY5702" fmla="*/ 173510 h 303641"/>
                  <a:gd name="connsiteX5703" fmla="*/ 666927 w 1010331"/>
                  <a:gd name="connsiteY5703" fmla="*/ 178028 h 303641"/>
                  <a:gd name="connsiteX5704" fmla="*/ 662409 w 1010331"/>
                  <a:gd name="connsiteY5704" fmla="*/ 182546 h 303641"/>
                  <a:gd name="connsiteX5705" fmla="*/ 657890 w 1010331"/>
                  <a:gd name="connsiteY5705" fmla="*/ 178028 h 303641"/>
                  <a:gd name="connsiteX5706" fmla="*/ 662409 w 1010331"/>
                  <a:gd name="connsiteY5706" fmla="*/ 173510 h 303641"/>
                  <a:gd name="connsiteX5707" fmla="*/ 662409 w 1010331"/>
                  <a:gd name="connsiteY5707" fmla="*/ 173510 h 303641"/>
                  <a:gd name="connsiteX5708" fmla="*/ 643431 w 1010331"/>
                  <a:gd name="connsiteY5708" fmla="*/ 173510 h 303641"/>
                  <a:gd name="connsiteX5709" fmla="*/ 647950 w 1010331"/>
                  <a:gd name="connsiteY5709" fmla="*/ 178028 h 303641"/>
                  <a:gd name="connsiteX5710" fmla="*/ 643431 w 1010331"/>
                  <a:gd name="connsiteY5710" fmla="*/ 182546 h 303641"/>
                  <a:gd name="connsiteX5711" fmla="*/ 638913 w 1010331"/>
                  <a:gd name="connsiteY5711" fmla="*/ 178028 h 303641"/>
                  <a:gd name="connsiteX5712" fmla="*/ 643431 w 1010331"/>
                  <a:gd name="connsiteY5712" fmla="*/ 173510 h 303641"/>
                  <a:gd name="connsiteX5713" fmla="*/ 643431 w 1010331"/>
                  <a:gd name="connsiteY5713" fmla="*/ 173510 h 303641"/>
                  <a:gd name="connsiteX5714" fmla="*/ 624453 w 1010331"/>
                  <a:gd name="connsiteY5714" fmla="*/ 173510 h 303641"/>
                  <a:gd name="connsiteX5715" fmla="*/ 628972 w 1010331"/>
                  <a:gd name="connsiteY5715" fmla="*/ 178028 h 303641"/>
                  <a:gd name="connsiteX5716" fmla="*/ 624453 w 1010331"/>
                  <a:gd name="connsiteY5716" fmla="*/ 182546 h 303641"/>
                  <a:gd name="connsiteX5717" fmla="*/ 619935 w 1010331"/>
                  <a:gd name="connsiteY5717" fmla="*/ 178028 h 303641"/>
                  <a:gd name="connsiteX5718" fmla="*/ 624453 w 1010331"/>
                  <a:gd name="connsiteY5718" fmla="*/ 173510 h 303641"/>
                  <a:gd name="connsiteX5719" fmla="*/ 624453 w 1010331"/>
                  <a:gd name="connsiteY5719" fmla="*/ 173510 h 303641"/>
                  <a:gd name="connsiteX5720" fmla="*/ 605476 w 1010331"/>
                  <a:gd name="connsiteY5720" fmla="*/ 173510 h 303641"/>
                  <a:gd name="connsiteX5721" fmla="*/ 609994 w 1010331"/>
                  <a:gd name="connsiteY5721" fmla="*/ 178028 h 303641"/>
                  <a:gd name="connsiteX5722" fmla="*/ 605476 w 1010331"/>
                  <a:gd name="connsiteY5722" fmla="*/ 182546 h 303641"/>
                  <a:gd name="connsiteX5723" fmla="*/ 600957 w 1010331"/>
                  <a:gd name="connsiteY5723" fmla="*/ 178028 h 303641"/>
                  <a:gd name="connsiteX5724" fmla="*/ 605476 w 1010331"/>
                  <a:gd name="connsiteY5724" fmla="*/ 173510 h 303641"/>
                  <a:gd name="connsiteX5725" fmla="*/ 605476 w 1010331"/>
                  <a:gd name="connsiteY5725" fmla="*/ 173510 h 303641"/>
                  <a:gd name="connsiteX5726" fmla="*/ 586498 w 1010331"/>
                  <a:gd name="connsiteY5726" fmla="*/ 173510 h 303641"/>
                  <a:gd name="connsiteX5727" fmla="*/ 591017 w 1010331"/>
                  <a:gd name="connsiteY5727" fmla="*/ 178028 h 303641"/>
                  <a:gd name="connsiteX5728" fmla="*/ 586498 w 1010331"/>
                  <a:gd name="connsiteY5728" fmla="*/ 182546 h 303641"/>
                  <a:gd name="connsiteX5729" fmla="*/ 581980 w 1010331"/>
                  <a:gd name="connsiteY5729" fmla="*/ 178028 h 303641"/>
                  <a:gd name="connsiteX5730" fmla="*/ 586498 w 1010331"/>
                  <a:gd name="connsiteY5730" fmla="*/ 173510 h 303641"/>
                  <a:gd name="connsiteX5731" fmla="*/ 586498 w 1010331"/>
                  <a:gd name="connsiteY5731" fmla="*/ 173510 h 303641"/>
                  <a:gd name="connsiteX5732" fmla="*/ 568424 w 1010331"/>
                  <a:gd name="connsiteY5732" fmla="*/ 173510 h 303641"/>
                  <a:gd name="connsiteX5733" fmla="*/ 572943 w 1010331"/>
                  <a:gd name="connsiteY5733" fmla="*/ 178028 h 303641"/>
                  <a:gd name="connsiteX5734" fmla="*/ 568424 w 1010331"/>
                  <a:gd name="connsiteY5734" fmla="*/ 182546 h 303641"/>
                  <a:gd name="connsiteX5735" fmla="*/ 563906 w 1010331"/>
                  <a:gd name="connsiteY5735" fmla="*/ 178028 h 303641"/>
                  <a:gd name="connsiteX5736" fmla="*/ 568424 w 1010331"/>
                  <a:gd name="connsiteY5736" fmla="*/ 173510 h 303641"/>
                  <a:gd name="connsiteX5737" fmla="*/ 568424 w 1010331"/>
                  <a:gd name="connsiteY5737" fmla="*/ 173510 h 303641"/>
                  <a:gd name="connsiteX5738" fmla="*/ 549447 w 1010331"/>
                  <a:gd name="connsiteY5738" fmla="*/ 173510 h 303641"/>
                  <a:gd name="connsiteX5739" fmla="*/ 553965 w 1010331"/>
                  <a:gd name="connsiteY5739" fmla="*/ 178028 h 303641"/>
                  <a:gd name="connsiteX5740" fmla="*/ 549447 w 1010331"/>
                  <a:gd name="connsiteY5740" fmla="*/ 182546 h 303641"/>
                  <a:gd name="connsiteX5741" fmla="*/ 544928 w 1010331"/>
                  <a:gd name="connsiteY5741" fmla="*/ 178028 h 303641"/>
                  <a:gd name="connsiteX5742" fmla="*/ 549447 w 1010331"/>
                  <a:gd name="connsiteY5742" fmla="*/ 173510 h 303641"/>
                  <a:gd name="connsiteX5743" fmla="*/ 549447 w 1010331"/>
                  <a:gd name="connsiteY5743" fmla="*/ 173510 h 303641"/>
                  <a:gd name="connsiteX5744" fmla="*/ 530469 w 1010331"/>
                  <a:gd name="connsiteY5744" fmla="*/ 173510 h 303641"/>
                  <a:gd name="connsiteX5745" fmla="*/ 534988 w 1010331"/>
                  <a:gd name="connsiteY5745" fmla="*/ 178028 h 303641"/>
                  <a:gd name="connsiteX5746" fmla="*/ 530469 w 1010331"/>
                  <a:gd name="connsiteY5746" fmla="*/ 182546 h 303641"/>
                  <a:gd name="connsiteX5747" fmla="*/ 525951 w 1010331"/>
                  <a:gd name="connsiteY5747" fmla="*/ 178028 h 303641"/>
                  <a:gd name="connsiteX5748" fmla="*/ 530469 w 1010331"/>
                  <a:gd name="connsiteY5748" fmla="*/ 173510 h 303641"/>
                  <a:gd name="connsiteX5749" fmla="*/ 530469 w 1010331"/>
                  <a:gd name="connsiteY5749" fmla="*/ 173510 h 303641"/>
                  <a:gd name="connsiteX5750" fmla="*/ 511492 w 1010331"/>
                  <a:gd name="connsiteY5750" fmla="*/ 173510 h 303641"/>
                  <a:gd name="connsiteX5751" fmla="*/ 516010 w 1010331"/>
                  <a:gd name="connsiteY5751" fmla="*/ 178028 h 303641"/>
                  <a:gd name="connsiteX5752" fmla="*/ 511492 w 1010331"/>
                  <a:gd name="connsiteY5752" fmla="*/ 182546 h 303641"/>
                  <a:gd name="connsiteX5753" fmla="*/ 506973 w 1010331"/>
                  <a:gd name="connsiteY5753" fmla="*/ 178028 h 303641"/>
                  <a:gd name="connsiteX5754" fmla="*/ 511492 w 1010331"/>
                  <a:gd name="connsiteY5754" fmla="*/ 173510 h 303641"/>
                  <a:gd name="connsiteX5755" fmla="*/ 511492 w 1010331"/>
                  <a:gd name="connsiteY5755" fmla="*/ 173510 h 303641"/>
                  <a:gd name="connsiteX5756" fmla="*/ 493418 w 1010331"/>
                  <a:gd name="connsiteY5756" fmla="*/ 173510 h 303641"/>
                  <a:gd name="connsiteX5757" fmla="*/ 497936 w 1010331"/>
                  <a:gd name="connsiteY5757" fmla="*/ 178028 h 303641"/>
                  <a:gd name="connsiteX5758" fmla="*/ 493418 w 1010331"/>
                  <a:gd name="connsiteY5758" fmla="*/ 182546 h 303641"/>
                  <a:gd name="connsiteX5759" fmla="*/ 488899 w 1010331"/>
                  <a:gd name="connsiteY5759" fmla="*/ 178028 h 303641"/>
                  <a:gd name="connsiteX5760" fmla="*/ 493418 w 1010331"/>
                  <a:gd name="connsiteY5760" fmla="*/ 173510 h 303641"/>
                  <a:gd name="connsiteX5761" fmla="*/ 493418 w 1010331"/>
                  <a:gd name="connsiteY5761" fmla="*/ 173510 h 303641"/>
                  <a:gd name="connsiteX5762" fmla="*/ 474440 w 1010331"/>
                  <a:gd name="connsiteY5762" fmla="*/ 173510 h 303641"/>
                  <a:gd name="connsiteX5763" fmla="*/ 478959 w 1010331"/>
                  <a:gd name="connsiteY5763" fmla="*/ 178028 h 303641"/>
                  <a:gd name="connsiteX5764" fmla="*/ 474440 w 1010331"/>
                  <a:gd name="connsiteY5764" fmla="*/ 182546 h 303641"/>
                  <a:gd name="connsiteX5765" fmla="*/ 469922 w 1010331"/>
                  <a:gd name="connsiteY5765" fmla="*/ 178028 h 303641"/>
                  <a:gd name="connsiteX5766" fmla="*/ 474440 w 1010331"/>
                  <a:gd name="connsiteY5766" fmla="*/ 173510 h 303641"/>
                  <a:gd name="connsiteX5767" fmla="*/ 474440 w 1010331"/>
                  <a:gd name="connsiteY5767" fmla="*/ 173510 h 303641"/>
                  <a:gd name="connsiteX5768" fmla="*/ 455462 w 1010331"/>
                  <a:gd name="connsiteY5768" fmla="*/ 173510 h 303641"/>
                  <a:gd name="connsiteX5769" fmla="*/ 459981 w 1010331"/>
                  <a:gd name="connsiteY5769" fmla="*/ 178028 h 303641"/>
                  <a:gd name="connsiteX5770" fmla="*/ 455462 w 1010331"/>
                  <a:gd name="connsiteY5770" fmla="*/ 182546 h 303641"/>
                  <a:gd name="connsiteX5771" fmla="*/ 450944 w 1010331"/>
                  <a:gd name="connsiteY5771" fmla="*/ 178028 h 303641"/>
                  <a:gd name="connsiteX5772" fmla="*/ 455462 w 1010331"/>
                  <a:gd name="connsiteY5772" fmla="*/ 173510 h 303641"/>
                  <a:gd name="connsiteX5773" fmla="*/ 455462 w 1010331"/>
                  <a:gd name="connsiteY5773" fmla="*/ 173510 h 303641"/>
                  <a:gd name="connsiteX5774" fmla="*/ 436485 w 1010331"/>
                  <a:gd name="connsiteY5774" fmla="*/ 173510 h 303641"/>
                  <a:gd name="connsiteX5775" fmla="*/ 441003 w 1010331"/>
                  <a:gd name="connsiteY5775" fmla="*/ 178028 h 303641"/>
                  <a:gd name="connsiteX5776" fmla="*/ 436485 w 1010331"/>
                  <a:gd name="connsiteY5776" fmla="*/ 182546 h 303641"/>
                  <a:gd name="connsiteX5777" fmla="*/ 431966 w 1010331"/>
                  <a:gd name="connsiteY5777" fmla="*/ 178028 h 303641"/>
                  <a:gd name="connsiteX5778" fmla="*/ 436485 w 1010331"/>
                  <a:gd name="connsiteY5778" fmla="*/ 173510 h 303641"/>
                  <a:gd name="connsiteX5779" fmla="*/ 436485 w 1010331"/>
                  <a:gd name="connsiteY5779" fmla="*/ 173510 h 303641"/>
                  <a:gd name="connsiteX5780" fmla="*/ 417507 w 1010331"/>
                  <a:gd name="connsiteY5780" fmla="*/ 173510 h 303641"/>
                  <a:gd name="connsiteX5781" fmla="*/ 422026 w 1010331"/>
                  <a:gd name="connsiteY5781" fmla="*/ 178028 h 303641"/>
                  <a:gd name="connsiteX5782" fmla="*/ 417507 w 1010331"/>
                  <a:gd name="connsiteY5782" fmla="*/ 182546 h 303641"/>
                  <a:gd name="connsiteX5783" fmla="*/ 412989 w 1010331"/>
                  <a:gd name="connsiteY5783" fmla="*/ 178028 h 303641"/>
                  <a:gd name="connsiteX5784" fmla="*/ 417507 w 1010331"/>
                  <a:gd name="connsiteY5784" fmla="*/ 173510 h 303641"/>
                  <a:gd name="connsiteX5785" fmla="*/ 417507 w 1010331"/>
                  <a:gd name="connsiteY5785" fmla="*/ 173510 h 303641"/>
                  <a:gd name="connsiteX5786" fmla="*/ 399433 w 1010331"/>
                  <a:gd name="connsiteY5786" fmla="*/ 173510 h 303641"/>
                  <a:gd name="connsiteX5787" fmla="*/ 403952 w 1010331"/>
                  <a:gd name="connsiteY5787" fmla="*/ 178028 h 303641"/>
                  <a:gd name="connsiteX5788" fmla="*/ 399433 w 1010331"/>
                  <a:gd name="connsiteY5788" fmla="*/ 182546 h 303641"/>
                  <a:gd name="connsiteX5789" fmla="*/ 394915 w 1010331"/>
                  <a:gd name="connsiteY5789" fmla="*/ 178028 h 303641"/>
                  <a:gd name="connsiteX5790" fmla="*/ 399433 w 1010331"/>
                  <a:gd name="connsiteY5790" fmla="*/ 173510 h 303641"/>
                  <a:gd name="connsiteX5791" fmla="*/ 399433 w 1010331"/>
                  <a:gd name="connsiteY5791" fmla="*/ 173510 h 303641"/>
                  <a:gd name="connsiteX5792" fmla="*/ 380456 w 1010331"/>
                  <a:gd name="connsiteY5792" fmla="*/ 173510 h 303641"/>
                  <a:gd name="connsiteX5793" fmla="*/ 384974 w 1010331"/>
                  <a:gd name="connsiteY5793" fmla="*/ 178028 h 303641"/>
                  <a:gd name="connsiteX5794" fmla="*/ 380456 w 1010331"/>
                  <a:gd name="connsiteY5794" fmla="*/ 182546 h 303641"/>
                  <a:gd name="connsiteX5795" fmla="*/ 375937 w 1010331"/>
                  <a:gd name="connsiteY5795" fmla="*/ 178028 h 303641"/>
                  <a:gd name="connsiteX5796" fmla="*/ 380456 w 1010331"/>
                  <a:gd name="connsiteY5796" fmla="*/ 173510 h 303641"/>
                  <a:gd name="connsiteX5797" fmla="*/ 380456 w 1010331"/>
                  <a:gd name="connsiteY5797" fmla="*/ 173510 h 303641"/>
                  <a:gd name="connsiteX5798" fmla="*/ 361478 w 1010331"/>
                  <a:gd name="connsiteY5798" fmla="*/ 173510 h 303641"/>
                  <a:gd name="connsiteX5799" fmla="*/ 365997 w 1010331"/>
                  <a:gd name="connsiteY5799" fmla="*/ 178028 h 303641"/>
                  <a:gd name="connsiteX5800" fmla="*/ 361478 w 1010331"/>
                  <a:gd name="connsiteY5800" fmla="*/ 182546 h 303641"/>
                  <a:gd name="connsiteX5801" fmla="*/ 356960 w 1010331"/>
                  <a:gd name="connsiteY5801" fmla="*/ 178028 h 303641"/>
                  <a:gd name="connsiteX5802" fmla="*/ 361478 w 1010331"/>
                  <a:gd name="connsiteY5802" fmla="*/ 173510 h 303641"/>
                  <a:gd name="connsiteX5803" fmla="*/ 361478 w 1010331"/>
                  <a:gd name="connsiteY5803" fmla="*/ 173510 h 303641"/>
                  <a:gd name="connsiteX5804" fmla="*/ 342501 w 1010331"/>
                  <a:gd name="connsiteY5804" fmla="*/ 173510 h 303641"/>
                  <a:gd name="connsiteX5805" fmla="*/ 347019 w 1010331"/>
                  <a:gd name="connsiteY5805" fmla="*/ 178028 h 303641"/>
                  <a:gd name="connsiteX5806" fmla="*/ 342501 w 1010331"/>
                  <a:gd name="connsiteY5806" fmla="*/ 182546 h 303641"/>
                  <a:gd name="connsiteX5807" fmla="*/ 337982 w 1010331"/>
                  <a:gd name="connsiteY5807" fmla="*/ 178028 h 303641"/>
                  <a:gd name="connsiteX5808" fmla="*/ 342501 w 1010331"/>
                  <a:gd name="connsiteY5808" fmla="*/ 173510 h 303641"/>
                  <a:gd name="connsiteX5809" fmla="*/ 342501 w 1010331"/>
                  <a:gd name="connsiteY5809" fmla="*/ 173510 h 303641"/>
                  <a:gd name="connsiteX5810" fmla="*/ 323523 w 1010331"/>
                  <a:gd name="connsiteY5810" fmla="*/ 173510 h 303641"/>
                  <a:gd name="connsiteX5811" fmla="*/ 328041 w 1010331"/>
                  <a:gd name="connsiteY5811" fmla="*/ 178028 h 303641"/>
                  <a:gd name="connsiteX5812" fmla="*/ 323523 w 1010331"/>
                  <a:gd name="connsiteY5812" fmla="*/ 182546 h 303641"/>
                  <a:gd name="connsiteX5813" fmla="*/ 319004 w 1010331"/>
                  <a:gd name="connsiteY5813" fmla="*/ 178028 h 303641"/>
                  <a:gd name="connsiteX5814" fmla="*/ 323523 w 1010331"/>
                  <a:gd name="connsiteY5814" fmla="*/ 173510 h 303641"/>
                  <a:gd name="connsiteX5815" fmla="*/ 323523 w 1010331"/>
                  <a:gd name="connsiteY5815" fmla="*/ 173510 h 303641"/>
                  <a:gd name="connsiteX5816" fmla="*/ 305449 w 1010331"/>
                  <a:gd name="connsiteY5816" fmla="*/ 173510 h 303641"/>
                  <a:gd name="connsiteX5817" fmla="*/ 309968 w 1010331"/>
                  <a:gd name="connsiteY5817" fmla="*/ 178028 h 303641"/>
                  <a:gd name="connsiteX5818" fmla="*/ 305449 w 1010331"/>
                  <a:gd name="connsiteY5818" fmla="*/ 182546 h 303641"/>
                  <a:gd name="connsiteX5819" fmla="*/ 300931 w 1010331"/>
                  <a:gd name="connsiteY5819" fmla="*/ 178028 h 303641"/>
                  <a:gd name="connsiteX5820" fmla="*/ 305449 w 1010331"/>
                  <a:gd name="connsiteY5820" fmla="*/ 173510 h 303641"/>
                  <a:gd name="connsiteX5821" fmla="*/ 305449 w 1010331"/>
                  <a:gd name="connsiteY5821" fmla="*/ 173510 h 303641"/>
                  <a:gd name="connsiteX5822" fmla="*/ 286471 w 1010331"/>
                  <a:gd name="connsiteY5822" fmla="*/ 173510 h 303641"/>
                  <a:gd name="connsiteX5823" fmla="*/ 290990 w 1010331"/>
                  <a:gd name="connsiteY5823" fmla="*/ 178028 h 303641"/>
                  <a:gd name="connsiteX5824" fmla="*/ 286471 w 1010331"/>
                  <a:gd name="connsiteY5824" fmla="*/ 182546 h 303641"/>
                  <a:gd name="connsiteX5825" fmla="*/ 281953 w 1010331"/>
                  <a:gd name="connsiteY5825" fmla="*/ 178028 h 303641"/>
                  <a:gd name="connsiteX5826" fmla="*/ 286471 w 1010331"/>
                  <a:gd name="connsiteY5826" fmla="*/ 173510 h 303641"/>
                  <a:gd name="connsiteX5827" fmla="*/ 286471 w 1010331"/>
                  <a:gd name="connsiteY5827" fmla="*/ 173510 h 303641"/>
                  <a:gd name="connsiteX5828" fmla="*/ 840437 w 1010331"/>
                  <a:gd name="connsiteY5828" fmla="*/ 163569 h 303641"/>
                  <a:gd name="connsiteX5829" fmla="*/ 844955 w 1010331"/>
                  <a:gd name="connsiteY5829" fmla="*/ 168087 h 303641"/>
                  <a:gd name="connsiteX5830" fmla="*/ 840437 w 1010331"/>
                  <a:gd name="connsiteY5830" fmla="*/ 172606 h 303641"/>
                  <a:gd name="connsiteX5831" fmla="*/ 835918 w 1010331"/>
                  <a:gd name="connsiteY5831" fmla="*/ 168087 h 303641"/>
                  <a:gd name="connsiteX5832" fmla="*/ 840437 w 1010331"/>
                  <a:gd name="connsiteY5832" fmla="*/ 163569 h 303641"/>
                  <a:gd name="connsiteX5833" fmla="*/ 840437 w 1010331"/>
                  <a:gd name="connsiteY5833" fmla="*/ 163569 h 303641"/>
                  <a:gd name="connsiteX5834" fmla="*/ 821459 w 1010331"/>
                  <a:gd name="connsiteY5834" fmla="*/ 163569 h 303641"/>
                  <a:gd name="connsiteX5835" fmla="*/ 825978 w 1010331"/>
                  <a:gd name="connsiteY5835" fmla="*/ 168087 h 303641"/>
                  <a:gd name="connsiteX5836" fmla="*/ 821459 w 1010331"/>
                  <a:gd name="connsiteY5836" fmla="*/ 172606 h 303641"/>
                  <a:gd name="connsiteX5837" fmla="*/ 816941 w 1010331"/>
                  <a:gd name="connsiteY5837" fmla="*/ 168087 h 303641"/>
                  <a:gd name="connsiteX5838" fmla="*/ 821459 w 1010331"/>
                  <a:gd name="connsiteY5838" fmla="*/ 163569 h 303641"/>
                  <a:gd name="connsiteX5839" fmla="*/ 821459 w 1010331"/>
                  <a:gd name="connsiteY5839" fmla="*/ 163569 h 303641"/>
                  <a:gd name="connsiteX5840" fmla="*/ 803385 w 1010331"/>
                  <a:gd name="connsiteY5840" fmla="*/ 163569 h 303641"/>
                  <a:gd name="connsiteX5841" fmla="*/ 807904 w 1010331"/>
                  <a:gd name="connsiteY5841" fmla="*/ 168087 h 303641"/>
                  <a:gd name="connsiteX5842" fmla="*/ 803385 w 1010331"/>
                  <a:gd name="connsiteY5842" fmla="*/ 172606 h 303641"/>
                  <a:gd name="connsiteX5843" fmla="*/ 798867 w 1010331"/>
                  <a:gd name="connsiteY5843" fmla="*/ 168087 h 303641"/>
                  <a:gd name="connsiteX5844" fmla="*/ 803385 w 1010331"/>
                  <a:gd name="connsiteY5844" fmla="*/ 163569 h 303641"/>
                  <a:gd name="connsiteX5845" fmla="*/ 803385 w 1010331"/>
                  <a:gd name="connsiteY5845" fmla="*/ 163569 h 303641"/>
                  <a:gd name="connsiteX5846" fmla="*/ 784408 w 1010331"/>
                  <a:gd name="connsiteY5846" fmla="*/ 163569 h 303641"/>
                  <a:gd name="connsiteX5847" fmla="*/ 788926 w 1010331"/>
                  <a:gd name="connsiteY5847" fmla="*/ 168087 h 303641"/>
                  <a:gd name="connsiteX5848" fmla="*/ 784408 w 1010331"/>
                  <a:gd name="connsiteY5848" fmla="*/ 172606 h 303641"/>
                  <a:gd name="connsiteX5849" fmla="*/ 779889 w 1010331"/>
                  <a:gd name="connsiteY5849" fmla="*/ 168087 h 303641"/>
                  <a:gd name="connsiteX5850" fmla="*/ 784408 w 1010331"/>
                  <a:gd name="connsiteY5850" fmla="*/ 163569 h 303641"/>
                  <a:gd name="connsiteX5851" fmla="*/ 784408 w 1010331"/>
                  <a:gd name="connsiteY5851" fmla="*/ 163569 h 303641"/>
                  <a:gd name="connsiteX5852" fmla="*/ 765430 w 1010331"/>
                  <a:gd name="connsiteY5852" fmla="*/ 163569 h 303641"/>
                  <a:gd name="connsiteX5853" fmla="*/ 769948 w 1010331"/>
                  <a:gd name="connsiteY5853" fmla="*/ 168087 h 303641"/>
                  <a:gd name="connsiteX5854" fmla="*/ 765430 w 1010331"/>
                  <a:gd name="connsiteY5854" fmla="*/ 172606 h 303641"/>
                  <a:gd name="connsiteX5855" fmla="*/ 760912 w 1010331"/>
                  <a:gd name="connsiteY5855" fmla="*/ 168087 h 303641"/>
                  <a:gd name="connsiteX5856" fmla="*/ 765430 w 1010331"/>
                  <a:gd name="connsiteY5856" fmla="*/ 163569 h 303641"/>
                  <a:gd name="connsiteX5857" fmla="*/ 765430 w 1010331"/>
                  <a:gd name="connsiteY5857" fmla="*/ 163569 h 303641"/>
                  <a:gd name="connsiteX5858" fmla="*/ 746452 w 1010331"/>
                  <a:gd name="connsiteY5858" fmla="*/ 163569 h 303641"/>
                  <a:gd name="connsiteX5859" fmla="*/ 750971 w 1010331"/>
                  <a:gd name="connsiteY5859" fmla="*/ 168087 h 303641"/>
                  <a:gd name="connsiteX5860" fmla="*/ 746452 w 1010331"/>
                  <a:gd name="connsiteY5860" fmla="*/ 172606 h 303641"/>
                  <a:gd name="connsiteX5861" fmla="*/ 741934 w 1010331"/>
                  <a:gd name="connsiteY5861" fmla="*/ 168087 h 303641"/>
                  <a:gd name="connsiteX5862" fmla="*/ 746452 w 1010331"/>
                  <a:gd name="connsiteY5862" fmla="*/ 163569 h 303641"/>
                  <a:gd name="connsiteX5863" fmla="*/ 746452 w 1010331"/>
                  <a:gd name="connsiteY5863" fmla="*/ 163569 h 303641"/>
                  <a:gd name="connsiteX5864" fmla="*/ 727475 w 1010331"/>
                  <a:gd name="connsiteY5864" fmla="*/ 163569 h 303641"/>
                  <a:gd name="connsiteX5865" fmla="*/ 731993 w 1010331"/>
                  <a:gd name="connsiteY5865" fmla="*/ 168087 h 303641"/>
                  <a:gd name="connsiteX5866" fmla="*/ 727475 w 1010331"/>
                  <a:gd name="connsiteY5866" fmla="*/ 172606 h 303641"/>
                  <a:gd name="connsiteX5867" fmla="*/ 722956 w 1010331"/>
                  <a:gd name="connsiteY5867" fmla="*/ 168087 h 303641"/>
                  <a:gd name="connsiteX5868" fmla="*/ 727475 w 1010331"/>
                  <a:gd name="connsiteY5868" fmla="*/ 163569 h 303641"/>
                  <a:gd name="connsiteX5869" fmla="*/ 727475 w 1010331"/>
                  <a:gd name="connsiteY5869" fmla="*/ 163569 h 303641"/>
                  <a:gd name="connsiteX5870" fmla="*/ 709401 w 1010331"/>
                  <a:gd name="connsiteY5870" fmla="*/ 163569 h 303641"/>
                  <a:gd name="connsiteX5871" fmla="*/ 713919 w 1010331"/>
                  <a:gd name="connsiteY5871" fmla="*/ 168087 h 303641"/>
                  <a:gd name="connsiteX5872" fmla="*/ 709401 w 1010331"/>
                  <a:gd name="connsiteY5872" fmla="*/ 172606 h 303641"/>
                  <a:gd name="connsiteX5873" fmla="*/ 704882 w 1010331"/>
                  <a:gd name="connsiteY5873" fmla="*/ 168087 h 303641"/>
                  <a:gd name="connsiteX5874" fmla="*/ 709401 w 1010331"/>
                  <a:gd name="connsiteY5874" fmla="*/ 163569 h 303641"/>
                  <a:gd name="connsiteX5875" fmla="*/ 709401 w 1010331"/>
                  <a:gd name="connsiteY5875" fmla="*/ 163569 h 303641"/>
                  <a:gd name="connsiteX5876" fmla="*/ 690423 w 1010331"/>
                  <a:gd name="connsiteY5876" fmla="*/ 163569 h 303641"/>
                  <a:gd name="connsiteX5877" fmla="*/ 694942 w 1010331"/>
                  <a:gd name="connsiteY5877" fmla="*/ 168087 h 303641"/>
                  <a:gd name="connsiteX5878" fmla="*/ 690423 w 1010331"/>
                  <a:gd name="connsiteY5878" fmla="*/ 172606 h 303641"/>
                  <a:gd name="connsiteX5879" fmla="*/ 685905 w 1010331"/>
                  <a:gd name="connsiteY5879" fmla="*/ 168087 h 303641"/>
                  <a:gd name="connsiteX5880" fmla="*/ 690423 w 1010331"/>
                  <a:gd name="connsiteY5880" fmla="*/ 163569 h 303641"/>
                  <a:gd name="connsiteX5881" fmla="*/ 690423 w 1010331"/>
                  <a:gd name="connsiteY5881" fmla="*/ 163569 h 303641"/>
                  <a:gd name="connsiteX5882" fmla="*/ 671446 w 1010331"/>
                  <a:gd name="connsiteY5882" fmla="*/ 163569 h 303641"/>
                  <a:gd name="connsiteX5883" fmla="*/ 675964 w 1010331"/>
                  <a:gd name="connsiteY5883" fmla="*/ 168087 h 303641"/>
                  <a:gd name="connsiteX5884" fmla="*/ 671446 w 1010331"/>
                  <a:gd name="connsiteY5884" fmla="*/ 172606 h 303641"/>
                  <a:gd name="connsiteX5885" fmla="*/ 666927 w 1010331"/>
                  <a:gd name="connsiteY5885" fmla="*/ 168087 h 303641"/>
                  <a:gd name="connsiteX5886" fmla="*/ 671446 w 1010331"/>
                  <a:gd name="connsiteY5886" fmla="*/ 163569 h 303641"/>
                  <a:gd name="connsiteX5887" fmla="*/ 671446 w 1010331"/>
                  <a:gd name="connsiteY5887" fmla="*/ 163569 h 303641"/>
                  <a:gd name="connsiteX5888" fmla="*/ 652468 w 1010331"/>
                  <a:gd name="connsiteY5888" fmla="*/ 163569 h 303641"/>
                  <a:gd name="connsiteX5889" fmla="*/ 656987 w 1010331"/>
                  <a:gd name="connsiteY5889" fmla="*/ 168087 h 303641"/>
                  <a:gd name="connsiteX5890" fmla="*/ 652468 w 1010331"/>
                  <a:gd name="connsiteY5890" fmla="*/ 172606 h 303641"/>
                  <a:gd name="connsiteX5891" fmla="*/ 647950 w 1010331"/>
                  <a:gd name="connsiteY5891" fmla="*/ 168087 h 303641"/>
                  <a:gd name="connsiteX5892" fmla="*/ 652468 w 1010331"/>
                  <a:gd name="connsiteY5892" fmla="*/ 163569 h 303641"/>
                  <a:gd name="connsiteX5893" fmla="*/ 652468 w 1010331"/>
                  <a:gd name="connsiteY5893" fmla="*/ 163569 h 303641"/>
                  <a:gd name="connsiteX5894" fmla="*/ 633490 w 1010331"/>
                  <a:gd name="connsiteY5894" fmla="*/ 163569 h 303641"/>
                  <a:gd name="connsiteX5895" fmla="*/ 638009 w 1010331"/>
                  <a:gd name="connsiteY5895" fmla="*/ 168087 h 303641"/>
                  <a:gd name="connsiteX5896" fmla="*/ 633490 w 1010331"/>
                  <a:gd name="connsiteY5896" fmla="*/ 172606 h 303641"/>
                  <a:gd name="connsiteX5897" fmla="*/ 628972 w 1010331"/>
                  <a:gd name="connsiteY5897" fmla="*/ 168087 h 303641"/>
                  <a:gd name="connsiteX5898" fmla="*/ 633490 w 1010331"/>
                  <a:gd name="connsiteY5898" fmla="*/ 163569 h 303641"/>
                  <a:gd name="connsiteX5899" fmla="*/ 633490 w 1010331"/>
                  <a:gd name="connsiteY5899" fmla="*/ 163569 h 303641"/>
                  <a:gd name="connsiteX5900" fmla="*/ 615417 w 1010331"/>
                  <a:gd name="connsiteY5900" fmla="*/ 163569 h 303641"/>
                  <a:gd name="connsiteX5901" fmla="*/ 619935 w 1010331"/>
                  <a:gd name="connsiteY5901" fmla="*/ 168087 h 303641"/>
                  <a:gd name="connsiteX5902" fmla="*/ 615417 w 1010331"/>
                  <a:gd name="connsiteY5902" fmla="*/ 172606 h 303641"/>
                  <a:gd name="connsiteX5903" fmla="*/ 610898 w 1010331"/>
                  <a:gd name="connsiteY5903" fmla="*/ 168087 h 303641"/>
                  <a:gd name="connsiteX5904" fmla="*/ 615417 w 1010331"/>
                  <a:gd name="connsiteY5904" fmla="*/ 163569 h 303641"/>
                  <a:gd name="connsiteX5905" fmla="*/ 615417 w 1010331"/>
                  <a:gd name="connsiteY5905" fmla="*/ 163569 h 303641"/>
                  <a:gd name="connsiteX5906" fmla="*/ 596439 w 1010331"/>
                  <a:gd name="connsiteY5906" fmla="*/ 163569 h 303641"/>
                  <a:gd name="connsiteX5907" fmla="*/ 600957 w 1010331"/>
                  <a:gd name="connsiteY5907" fmla="*/ 168087 h 303641"/>
                  <a:gd name="connsiteX5908" fmla="*/ 596439 w 1010331"/>
                  <a:gd name="connsiteY5908" fmla="*/ 172606 h 303641"/>
                  <a:gd name="connsiteX5909" fmla="*/ 591920 w 1010331"/>
                  <a:gd name="connsiteY5909" fmla="*/ 168087 h 303641"/>
                  <a:gd name="connsiteX5910" fmla="*/ 596439 w 1010331"/>
                  <a:gd name="connsiteY5910" fmla="*/ 163569 h 303641"/>
                  <a:gd name="connsiteX5911" fmla="*/ 596439 w 1010331"/>
                  <a:gd name="connsiteY5911" fmla="*/ 163569 h 303641"/>
                  <a:gd name="connsiteX5912" fmla="*/ 577461 w 1010331"/>
                  <a:gd name="connsiteY5912" fmla="*/ 163569 h 303641"/>
                  <a:gd name="connsiteX5913" fmla="*/ 581980 w 1010331"/>
                  <a:gd name="connsiteY5913" fmla="*/ 168087 h 303641"/>
                  <a:gd name="connsiteX5914" fmla="*/ 577461 w 1010331"/>
                  <a:gd name="connsiteY5914" fmla="*/ 172606 h 303641"/>
                  <a:gd name="connsiteX5915" fmla="*/ 572943 w 1010331"/>
                  <a:gd name="connsiteY5915" fmla="*/ 168087 h 303641"/>
                  <a:gd name="connsiteX5916" fmla="*/ 577461 w 1010331"/>
                  <a:gd name="connsiteY5916" fmla="*/ 163569 h 303641"/>
                  <a:gd name="connsiteX5917" fmla="*/ 577461 w 1010331"/>
                  <a:gd name="connsiteY5917" fmla="*/ 163569 h 303641"/>
                  <a:gd name="connsiteX5918" fmla="*/ 558484 w 1010331"/>
                  <a:gd name="connsiteY5918" fmla="*/ 163569 h 303641"/>
                  <a:gd name="connsiteX5919" fmla="*/ 563002 w 1010331"/>
                  <a:gd name="connsiteY5919" fmla="*/ 168087 h 303641"/>
                  <a:gd name="connsiteX5920" fmla="*/ 558484 w 1010331"/>
                  <a:gd name="connsiteY5920" fmla="*/ 172606 h 303641"/>
                  <a:gd name="connsiteX5921" fmla="*/ 553965 w 1010331"/>
                  <a:gd name="connsiteY5921" fmla="*/ 168087 h 303641"/>
                  <a:gd name="connsiteX5922" fmla="*/ 558484 w 1010331"/>
                  <a:gd name="connsiteY5922" fmla="*/ 163569 h 303641"/>
                  <a:gd name="connsiteX5923" fmla="*/ 558484 w 1010331"/>
                  <a:gd name="connsiteY5923" fmla="*/ 163569 h 303641"/>
                  <a:gd name="connsiteX5924" fmla="*/ 539506 w 1010331"/>
                  <a:gd name="connsiteY5924" fmla="*/ 163569 h 303641"/>
                  <a:gd name="connsiteX5925" fmla="*/ 544025 w 1010331"/>
                  <a:gd name="connsiteY5925" fmla="*/ 168087 h 303641"/>
                  <a:gd name="connsiteX5926" fmla="*/ 539506 w 1010331"/>
                  <a:gd name="connsiteY5926" fmla="*/ 172606 h 303641"/>
                  <a:gd name="connsiteX5927" fmla="*/ 534988 w 1010331"/>
                  <a:gd name="connsiteY5927" fmla="*/ 168087 h 303641"/>
                  <a:gd name="connsiteX5928" fmla="*/ 539506 w 1010331"/>
                  <a:gd name="connsiteY5928" fmla="*/ 163569 h 303641"/>
                  <a:gd name="connsiteX5929" fmla="*/ 539506 w 1010331"/>
                  <a:gd name="connsiteY5929" fmla="*/ 163569 h 303641"/>
                  <a:gd name="connsiteX5930" fmla="*/ 521432 w 1010331"/>
                  <a:gd name="connsiteY5930" fmla="*/ 163569 h 303641"/>
                  <a:gd name="connsiteX5931" fmla="*/ 525951 w 1010331"/>
                  <a:gd name="connsiteY5931" fmla="*/ 168087 h 303641"/>
                  <a:gd name="connsiteX5932" fmla="*/ 521432 w 1010331"/>
                  <a:gd name="connsiteY5932" fmla="*/ 172606 h 303641"/>
                  <a:gd name="connsiteX5933" fmla="*/ 516914 w 1010331"/>
                  <a:gd name="connsiteY5933" fmla="*/ 168087 h 303641"/>
                  <a:gd name="connsiteX5934" fmla="*/ 521432 w 1010331"/>
                  <a:gd name="connsiteY5934" fmla="*/ 163569 h 303641"/>
                  <a:gd name="connsiteX5935" fmla="*/ 521432 w 1010331"/>
                  <a:gd name="connsiteY5935" fmla="*/ 163569 h 303641"/>
                  <a:gd name="connsiteX5936" fmla="*/ 502455 w 1010331"/>
                  <a:gd name="connsiteY5936" fmla="*/ 163569 h 303641"/>
                  <a:gd name="connsiteX5937" fmla="*/ 506973 w 1010331"/>
                  <a:gd name="connsiteY5937" fmla="*/ 168087 h 303641"/>
                  <a:gd name="connsiteX5938" fmla="*/ 502455 w 1010331"/>
                  <a:gd name="connsiteY5938" fmla="*/ 172606 h 303641"/>
                  <a:gd name="connsiteX5939" fmla="*/ 497936 w 1010331"/>
                  <a:gd name="connsiteY5939" fmla="*/ 168087 h 303641"/>
                  <a:gd name="connsiteX5940" fmla="*/ 502455 w 1010331"/>
                  <a:gd name="connsiteY5940" fmla="*/ 163569 h 303641"/>
                  <a:gd name="connsiteX5941" fmla="*/ 502455 w 1010331"/>
                  <a:gd name="connsiteY5941" fmla="*/ 163569 h 303641"/>
                  <a:gd name="connsiteX5942" fmla="*/ 483477 w 1010331"/>
                  <a:gd name="connsiteY5942" fmla="*/ 163569 h 303641"/>
                  <a:gd name="connsiteX5943" fmla="*/ 487995 w 1010331"/>
                  <a:gd name="connsiteY5943" fmla="*/ 168087 h 303641"/>
                  <a:gd name="connsiteX5944" fmla="*/ 483477 w 1010331"/>
                  <a:gd name="connsiteY5944" fmla="*/ 172606 h 303641"/>
                  <a:gd name="connsiteX5945" fmla="*/ 478959 w 1010331"/>
                  <a:gd name="connsiteY5945" fmla="*/ 168087 h 303641"/>
                  <a:gd name="connsiteX5946" fmla="*/ 483477 w 1010331"/>
                  <a:gd name="connsiteY5946" fmla="*/ 163569 h 303641"/>
                  <a:gd name="connsiteX5947" fmla="*/ 483477 w 1010331"/>
                  <a:gd name="connsiteY5947" fmla="*/ 163569 h 303641"/>
                  <a:gd name="connsiteX5948" fmla="*/ 464499 w 1010331"/>
                  <a:gd name="connsiteY5948" fmla="*/ 163569 h 303641"/>
                  <a:gd name="connsiteX5949" fmla="*/ 469018 w 1010331"/>
                  <a:gd name="connsiteY5949" fmla="*/ 168087 h 303641"/>
                  <a:gd name="connsiteX5950" fmla="*/ 464499 w 1010331"/>
                  <a:gd name="connsiteY5950" fmla="*/ 172606 h 303641"/>
                  <a:gd name="connsiteX5951" fmla="*/ 459981 w 1010331"/>
                  <a:gd name="connsiteY5951" fmla="*/ 168087 h 303641"/>
                  <a:gd name="connsiteX5952" fmla="*/ 464499 w 1010331"/>
                  <a:gd name="connsiteY5952" fmla="*/ 163569 h 303641"/>
                  <a:gd name="connsiteX5953" fmla="*/ 464499 w 1010331"/>
                  <a:gd name="connsiteY5953" fmla="*/ 163569 h 303641"/>
                  <a:gd name="connsiteX5954" fmla="*/ 446425 w 1010331"/>
                  <a:gd name="connsiteY5954" fmla="*/ 163569 h 303641"/>
                  <a:gd name="connsiteX5955" fmla="*/ 450944 w 1010331"/>
                  <a:gd name="connsiteY5955" fmla="*/ 168087 h 303641"/>
                  <a:gd name="connsiteX5956" fmla="*/ 446425 w 1010331"/>
                  <a:gd name="connsiteY5956" fmla="*/ 172606 h 303641"/>
                  <a:gd name="connsiteX5957" fmla="*/ 441907 w 1010331"/>
                  <a:gd name="connsiteY5957" fmla="*/ 168087 h 303641"/>
                  <a:gd name="connsiteX5958" fmla="*/ 446425 w 1010331"/>
                  <a:gd name="connsiteY5958" fmla="*/ 163569 h 303641"/>
                  <a:gd name="connsiteX5959" fmla="*/ 446425 w 1010331"/>
                  <a:gd name="connsiteY5959" fmla="*/ 163569 h 303641"/>
                  <a:gd name="connsiteX5960" fmla="*/ 427448 w 1010331"/>
                  <a:gd name="connsiteY5960" fmla="*/ 163569 h 303641"/>
                  <a:gd name="connsiteX5961" fmla="*/ 431966 w 1010331"/>
                  <a:gd name="connsiteY5961" fmla="*/ 168087 h 303641"/>
                  <a:gd name="connsiteX5962" fmla="*/ 427448 w 1010331"/>
                  <a:gd name="connsiteY5962" fmla="*/ 172606 h 303641"/>
                  <a:gd name="connsiteX5963" fmla="*/ 422929 w 1010331"/>
                  <a:gd name="connsiteY5963" fmla="*/ 168087 h 303641"/>
                  <a:gd name="connsiteX5964" fmla="*/ 427448 w 1010331"/>
                  <a:gd name="connsiteY5964" fmla="*/ 163569 h 303641"/>
                  <a:gd name="connsiteX5965" fmla="*/ 427448 w 1010331"/>
                  <a:gd name="connsiteY5965" fmla="*/ 163569 h 303641"/>
                  <a:gd name="connsiteX5966" fmla="*/ 408470 w 1010331"/>
                  <a:gd name="connsiteY5966" fmla="*/ 163569 h 303641"/>
                  <a:gd name="connsiteX5967" fmla="*/ 412989 w 1010331"/>
                  <a:gd name="connsiteY5967" fmla="*/ 168087 h 303641"/>
                  <a:gd name="connsiteX5968" fmla="*/ 408470 w 1010331"/>
                  <a:gd name="connsiteY5968" fmla="*/ 172606 h 303641"/>
                  <a:gd name="connsiteX5969" fmla="*/ 403952 w 1010331"/>
                  <a:gd name="connsiteY5969" fmla="*/ 168087 h 303641"/>
                  <a:gd name="connsiteX5970" fmla="*/ 408470 w 1010331"/>
                  <a:gd name="connsiteY5970" fmla="*/ 163569 h 303641"/>
                  <a:gd name="connsiteX5971" fmla="*/ 408470 w 1010331"/>
                  <a:gd name="connsiteY5971" fmla="*/ 163569 h 303641"/>
                  <a:gd name="connsiteX5972" fmla="*/ 389493 w 1010331"/>
                  <a:gd name="connsiteY5972" fmla="*/ 163569 h 303641"/>
                  <a:gd name="connsiteX5973" fmla="*/ 394011 w 1010331"/>
                  <a:gd name="connsiteY5973" fmla="*/ 168087 h 303641"/>
                  <a:gd name="connsiteX5974" fmla="*/ 389493 w 1010331"/>
                  <a:gd name="connsiteY5974" fmla="*/ 172606 h 303641"/>
                  <a:gd name="connsiteX5975" fmla="*/ 384974 w 1010331"/>
                  <a:gd name="connsiteY5975" fmla="*/ 168087 h 303641"/>
                  <a:gd name="connsiteX5976" fmla="*/ 389493 w 1010331"/>
                  <a:gd name="connsiteY5976" fmla="*/ 163569 h 303641"/>
                  <a:gd name="connsiteX5977" fmla="*/ 389493 w 1010331"/>
                  <a:gd name="connsiteY5977" fmla="*/ 163569 h 303641"/>
                  <a:gd name="connsiteX5978" fmla="*/ 370515 w 1010331"/>
                  <a:gd name="connsiteY5978" fmla="*/ 163569 h 303641"/>
                  <a:gd name="connsiteX5979" fmla="*/ 375034 w 1010331"/>
                  <a:gd name="connsiteY5979" fmla="*/ 168087 h 303641"/>
                  <a:gd name="connsiteX5980" fmla="*/ 370515 w 1010331"/>
                  <a:gd name="connsiteY5980" fmla="*/ 172606 h 303641"/>
                  <a:gd name="connsiteX5981" fmla="*/ 365997 w 1010331"/>
                  <a:gd name="connsiteY5981" fmla="*/ 168087 h 303641"/>
                  <a:gd name="connsiteX5982" fmla="*/ 370515 w 1010331"/>
                  <a:gd name="connsiteY5982" fmla="*/ 163569 h 303641"/>
                  <a:gd name="connsiteX5983" fmla="*/ 370515 w 1010331"/>
                  <a:gd name="connsiteY5983" fmla="*/ 163569 h 303641"/>
                  <a:gd name="connsiteX5984" fmla="*/ 352441 w 1010331"/>
                  <a:gd name="connsiteY5984" fmla="*/ 163569 h 303641"/>
                  <a:gd name="connsiteX5985" fmla="*/ 356960 w 1010331"/>
                  <a:gd name="connsiteY5985" fmla="*/ 168087 h 303641"/>
                  <a:gd name="connsiteX5986" fmla="*/ 352441 w 1010331"/>
                  <a:gd name="connsiteY5986" fmla="*/ 172606 h 303641"/>
                  <a:gd name="connsiteX5987" fmla="*/ 347923 w 1010331"/>
                  <a:gd name="connsiteY5987" fmla="*/ 168087 h 303641"/>
                  <a:gd name="connsiteX5988" fmla="*/ 352441 w 1010331"/>
                  <a:gd name="connsiteY5988" fmla="*/ 163569 h 303641"/>
                  <a:gd name="connsiteX5989" fmla="*/ 352441 w 1010331"/>
                  <a:gd name="connsiteY5989" fmla="*/ 163569 h 303641"/>
                  <a:gd name="connsiteX5990" fmla="*/ 333464 w 1010331"/>
                  <a:gd name="connsiteY5990" fmla="*/ 163569 h 303641"/>
                  <a:gd name="connsiteX5991" fmla="*/ 337982 w 1010331"/>
                  <a:gd name="connsiteY5991" fmla="*/ 168087 h 303641"/>
                  <a:gd name="connsiteX5992" fmla="*/ 333464 w 1010331"/>
                  <a:gd name="connsiteY5992" fmla="*/ 172606 h 303641"/>
                  <a:gd name="connsiteX5993" fmla="*/ 328945 w 1010331"/>
                  <a:gd name="connsiteY5993" fmla="*/ 168087 h 303641"/>
                  <a:gd name="connsiteX5994" fmla="*/ 333464 w 1010331"/>
                  <a:gd name="connsiteY5994" fmla="*/ 163569 h 303641"/>
                  <a:gd name="connsiteX5995" fmla="*/ 333464 w 1010331"/>
                  <a:gd name="connsiteY5995" fmla="*/ 163569 h 303641"/>
                  <a:gd name="connsiteX5996" fmla="*/ 314486 w 1010331"/>
                  <a:gd name="connsiteY5996" fmla="*/ 163569 h 303641"/>
                  <a:gd name="connsiteX5997" fmla="*/ 319004 w 1010331"/>
                  <a:gd name="connsiteY5997" fmla="*/ 168087 h 303641"/>
                  <a:gd name="connsiteX5998" fmla="*/ 314486 w 1010331"/>
                  <a:gd name="connsiteY5998" fmla="*/ 172606 h 303641"/>
                  <a:gd name="connsiteX5999" fmla="*/ 309968 w 1010331"/>
                  <a:gd name="connsiteY5999" fmla="*/ 168087 h 303641"/>
                  <a:gd name="connsiteX6000" fmla="*/ 314486 w 1010331"/>
                  <a:gd name="connsiteY6000" fmla="*/ 163569 h 303641"/>
                  <a:gd name="connsiteX6001" fmla="*/ 314486 w 1010331"/>
                  <a:gd name="connsiteY6001" fmla="*/ 163569 h 303641"/>
                  <a:gd name="connsiteX6002" fmla="*/ 295508 w 1010331"/>
                  <a:gd name="connsiteY6002" fmla="*/ 163569 h 303641"/>
                  <a:gd name="connsiteX6003" fmla="*/ 300027 w 1010331"/>
                  <a:gd name="connsiteY6003" fmla="*/ 168087 h 303641"/>
                  <a:gd name="connsiteX6004" fmla="*/ 295508 w 1010331"/>
                  <a:gd name="connsiteY6004" fmla="*/ 172606 h 303641"/>
                  <a:gd name="connsiteX6005" fmla="*/ 290990 w 1010331"/>
                  <a:gd name="connsiteY6005" fmla="*/ 168087 h 303641"/>
                  <a:gd name="connsiteX6006" fmla="*/ 295508 w 1010331"/>
                  <a:gd name="connsiteY6006" fmla="*/ 163569 h 303641"/>
                  <a:gd name="connsiteX6007" fmla="*/ 295508 w 1010331"/>
                  <a:gd name="connsiteY6007" fmla="*/ 163569 h 303641"/>
                  <a:gd name="connsiteX6008" fmla="*/ 831400 w 1010331"/>
                  <a:gd name="connsiteY6008" fmla="*/ 152725 h 303641"/>
                  <a:gd name="connsiteX6009" fmla="*/ 835918 w 1010331"/>
                  <a:gd name="connsiteY6009" fmla="*/ 157243 h 303641"/>
                  <a:gd name="connsiteX6010" fmla="*/ 831400 w 1010331"/>
                  <a:gd name="connsiteY6010" fmla="*/ 161761 h 303641"/>
                  <a:gd name="connsiteX6011" fmla="*/ 826881 w 1010331"/>
                  <a:gd name="connsiteY6011" fmla="*/ 157243 h 303641"/>
                  <a:gd name="connsiteX6012" fmla="*/ 831400 w 1010331"/>
                  <a:gd name="connsiteY6012" fmla="*/ 152725 h 303641"/>
                  <a:gd name="connsiteX6013" fmla="*/ 831400 w 1010331"/>
                  <a:gd name="connsiteY6013" fmla="*/ 152725 h 303641"/>
                  <a:gd name="connsiteX6014" fmla="*/ 812422 w 1010331"/>
                  <a:gd name="connsiteY6014" fmla="*/ 152725 h 303641"/>
                  <a:gd name="connsiteX6015" fmla="*/ 816941 w 1010331"/>
                  <a:gd name="connsiteY6015" fmla="*/ 157243 h 303641"/>
                  <a:gd name="connsiteX6016" fmla="*/ 812422 w 1010331"/>
                  <a:gd name="connsiteY6016" fmla="*/ 161761 h 303641"/>
                  <a:gd name="connsiteX6017" fmla="*/ 807904 w 1010331"/>
                  <a:gd name="connsiteY6017" fmla="*/ 157243 h 303641"/>
                  <a:gd name="connsiteX6018" fmla="*/ 812422 w 1010331"/>
                  <a:gd name="connsiteY6018" fmla="*/ 152725 h 303641"/>
                  <a:gd name="connsiteX6019" fmla="*/ 812422 w 1010331"/>
                  <a:gd name="connsiteY6019" fmla="*/ 152725 h 303641"/>
                  <a:gd name="connsiteX6020" fmla="*/ 793445 w 1010331"/>
                  <a:gd name="connsiteY6020" fmla="*/ 152725 h 303641"/>
                  <a:gd name="connsiteX6021" fmla="*/ 797963 w 1010331"/>
                  <a:gd name="connsiteY6021" fmla="*/ 157243 h 303641"/>
                  <a:gd name="connsiteX6022" fmla="*/ 793445 w 1010331"/>
                  <a:gd name="connsiteY6022" fmla="*/ 161761 h 303641"/>
                  <a:gd name="connsiteX6023" fmla="*/ 788926 w 1010331"/>
                  <a:gd name="connsiteY6023" fmla="*/ 157243 h 303641"/>
                  <a:gd name="connsiteX6024" fmla="*/ 793445 w 1010331"/>
                  <a:gd name="connsiteY6024" fmla="*/ 152725 h 303641"/>
                  <a:gd name="connsiteX6025" fmla="*/ 793445 w 1010331"/>
                  <a:gd name="connsiteY6025" fmla="*/ 152725 h 303641"/>
                  <a:gd name="connsiteX6026" fmla="*/ 774467 w 1010331"/>
                  <a:gd name="connsiteY6026" fmla="*/ 152725 h 303641"/>
                  <a:gd name="connsiteX6027" fmla="*/ 778985 w 1010331"/>
                  <a:gd name="connsiteY6027" fmla="*/ 157243 h 303641"/>
                  <a:gd name="connsiteX6028" fmla="*/ 774467 w 1010331"/>
                  <a:gd name="connsiteY6028" fmla="*/ 161761 h 303641"/>
                  <a:gd name="connsiteX6029" fmla="*/ 769948 w 1010331"/>
                  <a:gd name="connsiteY6029" fmla="*/ 157243 h 303641"/>
                  <a:gd name="connsiteX6030" fmla="*/ 774467 w 1010331"/>
                  <a:gd name="connsiteY6030" fmla="*/ 152725 h 303641"/>
                  <a:gd name="connsiteX6031" fmla="*/ 774467 w 1010331"/>
                  <a:gd name="connsiteY6031" fmla="*/ 152725 h 303641"/>
                  <a:gd name="connsiteX6032" fmla="*/ 756393 w 1010331"/>
                  <a:gd name="connsiteY6032" fmla="*/ 152725 h 303641"/>
                  <a:gd name="connsiteX6033" fmla="*/ 760912 w 1010331"/>
                  <a:gd name="connsiteY6033" fmla="*/ 157243 h 303641"/>
                  <a:gd name="connsiteX6034" fmla="*/ 756393 w 1010331"/>
                  <a:gd name="connsiteY6034" fmla="*/ 161761 h 303641"/>
                  <a:gd name="connsiteX6035" fmla="*/ 751875 w 1010331"/>
                  <a:gd name="connsiteY6035" fmla="*/ 157243 h 303641"/>
                  <a:gd name="connsiteX6036" fmla="*/ 756393 w 1010331"/>
                  <a:gd name="connsiteY6036" fmla="*/ 152725 h 303641"/>
                  <a:gd name="connsiteX6037" fmla="*/ 756393 w 1010331"/>
                  <a:gd name="connsiteY6037" fmla="*/ 152725 h 303641"/>
                  <a:gd name="connsiteX6038" fmla="*/ 737415 w 1010331"/>
                  <a:gd name="connsiteY6038" fmla="*/ 152725 h 303641"/>
                  <a:gd name="connsiteX6039" fmla="*/ 741934 w 1010331"/>
                  <a:gd name="connsiteY6039" fmla="*/ 157243 h 303641"/>
                  <a:gd name="connsiteX6040" fmla="*/ 737415 w 1010331"/>
                  <a:gd name="connsiteY6040" fmla="*/ 161761 h 303641"/>
                  <a:gd name="connsiteX6041" fmla="*/ 732897 w 1010331"/>
                  <a:gd name="connsiteY6041" fmla="*/ 157243 h 303641"/>
                  <a:gd name="connsiteX6042" fmla="*/ 737415 w 1010331"/>
                  <a:gd name="connsiteY6042" fmla="*/ 152725 h 303641"/>
                  <a:gd name="connsiteX6043" fmla="*/ 737415 w 1010331"/>
                  <a:gd name="connsiteY6043" fmla="*/ 152725 h 303641"/>
                  <a:gd name="connsiteX6044" fmla="*/ 718438 w 1010331"/>
                  <a:gd name="connsiteY6044" fmla="*/ 152725 h 303641"/>
                  <a:gd name="connsiteX6045" fmla="*/ 722956 w 1010331"/>
                  <a:gd name="connsiteY6045" fmla="*/ 157243 h 303641"/>
                  <a:gd name="connsiteX6046" fmla="*/ 718438 w 1010331"/>
                  <a:gd name="connsiteY6046" fmla="*/ 161761 h 303641"/>
                  <a:gd name="connsiteX6047" fmla="*/ 713919 w 1010331"/>
                  <a:gd name="connsiteY6047" fmla="*/ 157243 h 303641"/>
                  <a:gd name="connsiteX6048" fmla="*/ 718438 w 1010331"/>
                  <a:gd name="connsiteY6048" fmla="*/ 152725 h 303641"/>
                  <a:gd name="connsiteX6049" fmla="*/ 718438 w 1010331"/>
                  <a:gd name="connsiteY6049" fmla="*/ 152725 h 303641"/>
                  <a:gd name="connsiteX6050" fmla="*/ 699460 w 1010331"/>
                  <a:gd name="connsiteY6050" fmla="*/ 152725 h 303641"/>
                  <a:gd name="connsiteX6051" fmla="*/ 703979 w 1010331"/>
                  <a:gd name="connsiteY6051" fmla="*/ 157243 h 303641"/>
                  <a:gd name="connsiteX6052" fmla="*/ 699460 w 1010331"/>
                  <a:gd name="connsiteY6052" fmla="*/ 161761 h 303641"/>
                  <a:gd name="connsiteX6053" fmla="*/ 694942 w 1010331"/>
                  <a:gd name="connsiteY6053" fmla="*/ 157243 h 303641"/>
                  <a:gd name="connsiteX6054" fmla="*/ 699460 w 1010331"/>
                  <a:gd name="connsiteY6054" fmla="*/ 152725 h 303641"/>
                  <a:gd name="connsiteX6055" fmla="*/ 699460 w 1010331"/>
                  <a:gd name="connsiteY6055" fmla="*/ 152725 h 303641"/>
                  <a:gd name="connsiteX6056" fmla="*/ 680483 w 1010331"/>
                  <a:gd name="connsiteY6056" fmla="*/ 152725 h 303641"/>
                  <a:gd name="connsiteX6057" fmla="*/ 685001 w 1010331"/>
                  <a:gd name="connsiteY6057" fmla="*/ 157243 h 303641"/>
                  <a:gd name="connsiteX6058" fmla="*/ 680483 w 1010331"/>
                  <a:gd name="connsiteY6058" fmla="*/ 161761 h 303641"/>
                  <a:gd name="connsiteX6059" fmla="*/ 675964 w 1010331"/>
                  <a:gd name="connsiteY6059" fmla="*/ 157243 h 303641"/>
                  <a:gd name="connsiteX6060" fmla="*/ 680483 w 1010331"/>
                  <a:gd name="connsiteY6060" fmla="*/ 152725 h 303641"/>
                  <a:gd name="connsiteX6061" fmla="*/ 680483 w 1010331"/>
                  <a:gd name="connsiteY6061" fmla="*/ 152725 h 303641"/>
                  <a:gd name="connsiteX6062" fmla="*/ 662409 w 1010331"/>
                  <a:gd name="connsiteY6062" fmla="*/ 152725 h 303641"/>
                  <a:gd name="connsiteX6063" fmla="*/ 666927 w 1010331"/>
                  <a:gd name="connsiteY6063" fmla="*/ 157243 h 303641"/>
                  <a:gd name="connsiteX6064" fmla="*/ 662409 w 1010331"/>
                  <a:gd name="connsiteY6064" fmla="*/ 161761 h 303641"/>
                  <a:gd name="connsiteX6065" fmla="*/ 657890 w 1010331"/>
                  <a:gd name="connsiteY6065" fmla="*/ 157243 h 303641"/>
                  <a:gd name="connsiteX6066" fmla="*/ 662409 w 1010331"/>
                  <a:gd name="connsiteY6066" fmla="*/ 152725 h 303641"/>
                  <a:gd name="connsiteX6067" fmla="*/ 662409 w 1010331"/>
                  <a:gd name="connsiteY6067" fmla="*/ 152725 h 303641"/>
                  <a:gd name="connsiteX6068" fmla="*/ 643431 w 1010331"/>
                  <a:gd name="connsiteY6068" fmla="*/ 152725 h 303641"/>
                  <a:gd name="connsiteX6069" fmla="*/ 647950 w 1010331"/>
                  <a:gd name="connsiteY6069" fmla="*/ 157243 h 303641"/>
                  <a:gd name="connsiteX6070" fmla="*/ 643431 w 1010331"/>
                  <a:gd name="connsiteY6070" fmla="*/ 161761 h 303641"/>
                  <a:gd name="connsiteX6071" fmla="*/ 638913 w 1010331"/>
                  <a:gd name="connsiteY6071" fmla="*/ 157243 h 303641"/>
                  <a:gd name="connsiteX6072" fmla="*/ 643431 w 1010331"/>
                  <a:gd name="connsiteY6072" fmla="*/ 152725 h 303641"/>
                  <a:gd name="connsiteX6073" fmla="*/ 643431 w 1010331"/>
                  <a:gd name="connsiteY6073" fmla="*/ 152725 h 303641"/>
                  <a:gd name="connsiteX6074" fmla="*/ 624453 w 1010331"/>
                  <a:gd name="connsiteY6074" fmla="*/ 152725 h 303641"/>
                  <a:gd name="connsiteX6075" fmla="*/ 628972 w 1010331"/>
                  <a:gd name="connsiteY6075" fmla="*/ 157243 h 303641"/>
                  <a:gd name="connsiteX6076" fmla="*/ 624453 w 1010331"/>
                  <a:gd name="connsiteY6076" fmla="*/ 161761 h 303641"/>
                  <a:gd name="connsiteX6077" fmla="*/ 619935 w 1010331"/>
                  <a:gd name="connsiteY6077" fmla="*/ 157243 h 303641"/>
                  <a:gd name="connsiteX6078" fmla="*/ 624453 w 1010331"/>
                  <a:gd name="connsiteY6078" fmla="*/ 152725 h 303641"/>
                  <a:gd name="connsiteX6079" fmla="*/ 624453 w 1010331"/>
                  <a:gd name="connsiteY6079" fmla="*/ 152725 h 303641"/>
                  <a:gd name="connsiteX6080" fmla="*/ 605476 w 1010331"/>
                  <a:gd name="connsiteY6080" fmla="*/ 152725 h 303641"/>
                  <a:gd name="connsiteX6081" fmla="*/ 609994 w 1010331"/>
                  <a:gd name="connsiteY6081" fmla="*/ 157243 h 303641"/>
                  <a:gd name="connsiteX6082" fmla="*/ 605476 w 1010331"/>
                  <a:gd name="connsiteY6082" fmla="*/ 161761 h 303641"/>
                  <a:gd name="connsiteX6083" fmla="*/ 600957 w 1010331"/>
                  <a:gd name="connsiteY6083" fmla="*/ 157243 h 303641"/>
                  <a:gd name="connsiteX6084" fmla="*/ 605476 w 1010331"/>
                  <a:gd name="connsiteY6084" fmla="*/ 152725 h 303641"/>
                  <a:gd name="connsiteX6085" fmla="*/ 605476 w 1010331"/>
                  <a:gd name="connsiteY6085" fmla="*/ 152725 h 303641"/>
                  <a:gd name="connsiteX6086" fmla="*/ 586498 w 1010331"/>
                  <a:gd name="connsiteY6086" fmla="*/ 152725 h 303641"/>
                  <a:gd name="connsiteX6087" fmla="*/ 591017 w 1010331"/>
                  <a:gd name="connsiteY6087" fmla="*/ 157243 h 303641"/>
                  <a:gd name="connsiteX6088" fmla="*/ 586498 w 1010331"/>
                  <a:gd name="connsiteY6088" fmla="*/ 161761 h 303641"/>
                  <a:gd name="connsiteX6089" fmla="*/ 581980 w 1010331"/>
                  <a:gd name="connsiteY6089" fmla="*/ 157243 h 303641"/>
                  <a:gd name="connsiteX6090" fmla="*/ 586498 w 1010331"/>
                  <a:gd name="connsiteY6090" fmla="*/ 152725 h 303641"/>
                  <a:gd name="connsiteX6091" fmla="*/ 586498 w 1010331"/>
                  <a:gd name="connsiteY6091" fmla="*/ 152725 h 303641"/>
                  <a:gd name="connsiteX6092" fmla="*/ 568424 w 1010331"/>
                  <a:gd name="connsiteY6092" fmla="*/ 152725 h 303641"/>
                  <a:gd name="connsiteX6093" fmla="*/ 572943 w 1010331"/>
                  <a:gd name="connsiteY6093" fmla="*/ 157243 h 303641"/>
                  <a:gd name="connsiteX6094" fmla="*/ 568424 w 1010331"/>
                  <a:gd name="connsiteY6094" fmla="*/ 161761 h 303641"/>
                  <a:gd name="connsiteX6095" fmla="*/ 563906 w 1010331"/>
                  <a:gd name="connsiteY6095" fmla="*/ 157243 h 303641"/>
                  <a:gd name="connsiteX6096" fmla="*/ 568424 w 1010331"/>
                  <a:gd name="connsiteY6096" fmla="*/ 152725 h 303641"/>
                  <a:gd name="connsiteX6097" fmla="*/ 568424 w 1010331"/>
                  <a:gd name="connsiteY6097" fmla="*/ 152725 h 303641"/>
                  <a:gd name="connsiteX6098" fmla="*/ 549447 w 1010331"/>
                  <a:gd name="connsiteY6098" fmla="*/ 152725 h 303641"/>
                  <a:gd name="connsiteX6099" fmla="*/ 553965 w 1010331"/>
                  <a:gd name="connsiteY6099" fmla="*/ 157243 h 303641"/>
                  <a:gd name="connsiteX6100" fmla="*/ 549447 w 1010331"/>
                  <a:gd name="connsiteY6100" fmla="*/ 161761 h 303641"/>
                  <a:gd name="connsiteX6101" fmla="*/ 544928 w 1010331"/>
                  <a:gd name="connsiteY6101" fmla="*/ 157243 h 303641"/>
                  <a:gd name="connsiteX6102" fmla="*/ 549447 w 1010331"/>
                  <a:gd name="connsiteY6102" fmla="*/ 152725 h 303641"/>
                  <a:gd name="connsiteX6103" fmla="*/ 549447 w 1010331"/>
                  <a:gd name="connsiteY6103" fmla="*/ 152725 h 303641"/>
                  <a:gd name="connsiteX6104" fmla="*/ 530469 w 1010331"/>
                  <a:gd name="connsiteY6104" fmla="*/ 152725 h 303641"/>
                  <a:gd name="connsiteX6105" fmla="*/ 534988 w 1010331"/>
                  <a:gd name="connsiteY6105" fmla="*/ 157243 h 303641"/>
                  <a:gd name="connsiteX6106" fmla="*/ 530469 w 1010331"/>
                  <a:gd name="connsiteY6106" fmla="*/ 161761 h 303641"/>
                  <a:gd name="connsiteX6107" fmla="*/ 525951 w 1010331"/>
                  <a:gd name="connsiteY6107" fmla="*/ 157243 h 303641"/>
                  <a:gd name="connsiteX6108" fmla="*/ 530469 w 1010331"/>
                  <a:gd name="connsiteY6108" fmla="*/ 152725 h 303641"/>
                  <a:gd name="connsiteX6109" fmla="*/ 530469 w 1010331"/>
                  <a:gd name="connsiteY6109" fmla="*/ 152725 h 303641"/>
                  <a:gd name="connsiteX6110" fmla="*/ 511492 w 1010331"/>
                  <a:gd name="connsiteY6110" fmla="*/ 152725 h 303641"/>
                  <a:gd name="connsiteX6111" fmla="*/ 516010 w 1010331"/>
                  <a:gd name="connsiteY6111" fmla="*/ 157243 h 303641"/>
                  <a:gd name="connsiteX6112" fmla="*/ 511492 w 1010331"/>
                  <a:gd name="connsiteY6112" fmla="*/ 161761 h 303641"/>
                  <a:gd name="connsiteX6113" fmla="*/ 506973 w 1010331"/>
                  <a:gd name="connsiteY6113" fmla="*/ 157243 h 303641"/>
                  <a:gd name="connsiteX6114" fmla="*/ 511492 w 1010331"/>
                  <a:gd name="connsiteY6114" fmla="*/ 152725 h 303641"/>
                  <a:gd name="connsiteX6115" fmla="*/ 511492 w 1010331"/>
                  <a:gd name="connsiteY6115" fmla="*/ 152725 h 303641"/>
                  <a:gd name="connsiteX6116" fmla="*/ 493418 w 1010331"/>
                  <a:gd name="connsiteY6116" fmla="*/ 152725 h 303641"/>
                  <a:gd name="connsiteX6117" fmla="*/ 497936 w 1010331"/>
                  <a:gd name="connsiteY6117" fmla="*/ 157243 h 303641"/>
                  <a:gd name="connsiteX6118" fmla="*/ 493418 w 1010331"/>
                  <a:gd name="connsiteY6118" fmla="*/ 161761 h 303641"/>
                  <a:gd name="connsiteX6119" fmla="*/ 488899 w 1010331"/>
                  <a:gd name="connsiteY6119" fmla="*/ 157243 h 303641"/>
                  <a:gd name="connsiteX6120" fmla="*/ 493418 w 1010331"/>
                  <a:gd name="connsiteY6120" fmla="*/ 152725 h 303641"/>
                  <a:gd name="connsiteX6121" fmla="*/ 493418 w 1010331"/>
                  <a:gd name="connsiteY6121" fmla="*/ 152725 h 303641"/>
                  <a:gd name="connsiteX6122" fmla="*/ 474440 w 1010331"/>
                  <a:gd name="connsiteY6122" fmla="*/ 152725 h 303641"/>
                  <a:gd name="connsiteX6123" fmla="*/ 478959 w 1010331"/>
                  <a:gd name="connsiteY6123" fmla="*/ 157243 h 303641"/>
                  <a:gd name="connsiteX6124" fmla="*/ 474440 w 1010331"/>
                  <a:gd name="connsiteY6124" fmla="*/ 161761 h 303641"/>
                  <a:gd name="connsiteX6125" fmla="*/ 469922 w 1010331"/>
                  <a:gd name="connsiteY6125" fmla="*/ 157243 h 303641"/>
                  <a:gd name="connsiteX6126" fmla="*/ 474440 w 1010331"/>
                  <a:gd name="connsiteY6126" fmla="*/ 152725 h 303641"/>
                  <a:gd name="connsiteX6127" fmla="*/ 474440 w 1010331"/>
                  <a:gd name="connsiteY6127" fmla="*/ 152725 h 303641"/>
                  <a:gd name="connsiteX6128" fmla="*/ 455462 w 1010331"/>
                  <a:gd name="connsiteY6128" fmla="*/ 152725 h 303641"/>
                  <a:gd name="connsiteX6129" fmla="*/ 459981 w 1010331"/>
                  <a:gd name="connsiteY6129" fmla="*/ 157243 h 303641"/>
                  <a:gd name="connsiteX6130" fmla="*/ 455462 w 1010331"/>
                  <a:gd name="connsiteY6130" fmla="*/ 161761 h 303641"/>
                  <a:gd name="connsiteX6131" fmla="*/ 450944 w 1010331"/>
                  <a:gd name="connsiteY6131" fmla="*/ 157243 h 303641"/>
                  <a:gd name="connsiteX6132" fmla="*/ 455462 w 1010331"/>
                  <a:gd name="connsiteY6132" fmla="*/ 152725 h 303641"/>
                  <a:gd name="connsiteX6133" fmla="*/ 455462 w 1010331"/>
                  <a:gd name="connsiteY6133" fmla="*/ 152725 h 303641"/>
                  <a:gd name="connsiteX6134" fmla="*/ 436485 w 1010331"/>
                  <a:gd name="connsiteY6134" fmla="*/ 152725 h 303641"/>
                  <a:gd name="connsiteX6135" fmla="*/ 441003 w 1010331"/>
                  <a:gd name="connsiteY6135" fmla="*/ 157243 h 303641"/>
                  <a:gd name="connsiteX6136" fmla="*/ 436485 w 1010331"/>
                  <a:gd name="connsiteY6136" fmla="*/ 161761 h 303641"/>
                  <a:gd name="connsiteX6137" fmla="*/ 431966 w 1010331"/>
                  <a:gd name="connsiteY6137" fmla="*/ 157243 h 303641"/>
                  <a:gd name="connsiteX6138" fmla="*/ 436485 w 1010331"/>
                  <a:gd name="connsiteY6138" fmla="*/ 152725 h 303641"/>
                  <a:gd name="connsiteX6139" fmla="*/ 436485 w 1010331"/>
                  <a:gd name="connsiteY6139" fmla="*/ 152725 h 303641"/>
                  <a:gd name="connsiteX6140" fmla="*/ 417507 w 1010331"/>
                  <a:gd name="connsiteY6140" fmla="*/ 152725 h 303641"/>
                  <a:gd name="connsiteX6141" fmla="*/ 422026 w 1010331"/>
                  <a:gd name="connsiteY6141" fmla="*/ 157243 h 303641"/>
                  <a:gd name="connsiteX6142" fmla="*/ 417507 w 1010331"/>
                  <a:gd name="connsiteY6142" fmla="*/ 161761 h 303641"/>
                  <a:gd name="connsiteX6143" fmla="*/ 412989 w 1010331"/>
                  <a:gd name="connsiteY6143" fmla="*/ 157243 h 303641"/>
                  <a:gd name="connsiteX6144" fmla="*/ 417507 w 1010331"/>
                  <a:gd name="connsiteY6144" fmla="*/ 152725 h 303641"/>
                  <a:gd name="connsiteX6145" fmla="*/ 417507 w 1010331"/>
                  <a:gd name="connsiteY6145" fmla="*/ 152725 h 303641"/>
                  <a:gd name="connsiteX6146" fmla="*/ 399433 w 1010331"/>
                  <a:gd name="connsiteY6146" fmla="*/ 152725 h 303641"/>
                  <a:gd name="connsiteX6147" fmla="*/ 403952 w 1010331"/>
                  <a:gd name="connsiteY6147" fmla="*/ 157243 h 303641"/>
                  <a:gd name="connsiteX6148" fmla="*/ 399433 w 1010331"/>
                  <a:gd name="connsiteY6148" fmla="*/ 161761 h 303641"/>
                  <a:gd name="connsiteX6149" fmla="*/ 394915 w 1010331"/>
                  <a:gd name="connsiteY6149" fmla="*/ 157243 h 303641"/>
                  <a:gd name="connsiteX6150" fmla="*/ 399433 w 1010331"/>
                  <a:gd name="connsiteY6150" fmla="*/ 152725 h 303641"/>
                  <a:gd name="connsiteX6151" fmla="*/ 399433 w 1010331"/>
                  <a:gd name="connsiteY6151" fmla="*/ 152725 h 303641"/>
                  <a:gd name="connsiteX6152" fmla="*/ 380456 w 1010331"/>
                  <a:gd name="connsiteY6152" fmla="*/ 152725 h 303641"/>
                  <a:gd name="connsiteX6153" fmla="*/ 384974 w 1010331"/>
                  <a:gd name="connsiteY6153" fmla="*/ 157243 h 303641"/>
                  <a:gd name="connsiteX6154" fmla="*/ 380456 w 1010331"/>
                  <a:gd name="connsiteY6154" fmla="*/ 161761 h 303641"/>
                  <a:gd name="connsiteX6155" fmla="*/ 375937 w 1010331"/>
                  <a:gd name="connsiteY6155" fmla="*/ 157243 h 303641"/>
                  <a:gd name="connsiteX6156" fmla="*/ 380456 w 1010331"/>
                  <a:gd name="connsiteY6156" fmla="*/ 152725 h 303641"/>
                  <a:gd name="connsiteX6157" fmla="*/ 380456 w 1010331"/>
                  <a:gd name="connsiteY6157" fmla="*/ 152725 h 303641"/>
                  <a:gd name="connsiteX6158" fmla="*/ 361478 w 1010331"/>
                  <a:gd name="connsiteY6158" fmla="*/ 152725 h 303641"/>
                  <a:gd name="connsiteX6159" fmla="*/ 365997 w 1010331"/>
                  <a:gd name="connsiteY6159" fmla="*/ 157243 h 303641"/>
                  <a:gd name="connsiteX6160" fmla="*/ 361478 w 1010331"/>
                  <a:gd name="connsiteY6160" fmla="*/ 161761 h 303641"/>
                  <a:gd name="connsiteX6161" fmla="*/ 356960 w 1010331"/>
                  <a:gd name="connsiteY6161" fmla="*/ 157243 h 303641"/>
                  <a:gd name="connsiteX6162" fmla="*/ 361478 w 1010331"/>
                  <a:gd name="connsiteY6162" fmla="*/ 152725 h 303641"/>
                  <a:gd name="connsiteX6163" fmla="*/ 361478 w 1010331"/>
                  <a:gd name="connsiteY6163" fmla="*/ 152725 h 303641"/>
                  <a:gd name="connsiteX6164" fmla="*/ 342501 w 1010331"/>
                  <a:gd name="connsiteY6164" fmla="*/ 152725 h 303641"/>
                  <a:gd name="connsiteX6165" fmla="*/ 347019 w 1010331"/>
                  <a:gd name="connsiteY6165" fmla="*/ 157243 h 303641"/>
                  <a:gd name="connsiteX6166" fmla="*/ 342501 w 1010331"/>
                  <a:gd name="connsiteY6166" fmla="*/ 161761 h 303641"/>
                  <a:gd name="connsiteX6167" fmla="*/ 337982 w 1010331"/>
                  <a:gd name="connsiteY6167" fmla="*/ 157243 h 303641"/>
                  <a:gd name="connsiteX6168" fmla="*/ 342501 w 1010331"/>
                  <a:gd name="connsiteY6168" fmla="*/ 152725 h 303641"/>
                  <a:gd name="connsiteX6169" fmla="*/ 342501 w 1010331"/>
                  <a:gd name="connsiteY6169" fmla="*/ 152725 h 303641"/>
                  <a:gd name="connsiteX6170" fmla="*/ 323523 w 1010331"/>
                  <a:gd name="connsiteY6170" fmla="*/ 152725 h 303641"/>
                  <a:gd name="connsiteX6171" fmla="*/ 328041 w 1010331"/>
                  <a:gd name="connsiteY6171" fmla="*/ 157243 h 303641"/>
                  <a:gd name="connsiteX6172" fmla="*/ 323523 w 1010331"/>
                  <a:gd name="connsiteY6172" fmla="*/ 161761 h 303641"/>
                  <a:gd name="connsiteX6173" fmla="*/ 319004 w 1010331"/>
                  <a:gd name="connsiteY6173" fmla="*/ 157243 h 303641"/>
                  <a:gd name="connsiteX6174" fmla="*/ 323523 w 1010331"/>
                  <a:gd name="connsiteY6174" fmla="*/ 152725 h 303641"/>
                  <a:gd name="connsiteX6175" fmla="*/ 323523 w 1010331"/>
                  <a:gd name="connsiteY6175" fmla="*/ 152725 h 303641"/>
                  <a:gd name="connsiteX6176" fmla="*/ 305449 w 1010331"/>
                  <a:gd name="connsiteY6176" fmla="*/ 152725 h 303641"/>
                  <a:gd name="connsiteX6177" fmla="*/ 309968 w 1010331"/>
                  <a:gd name="connsiteY6177" fmla="*/ 157243 h 303641"/>
                  <a:gd name="connsiteX6178" fmla="*/ 305449 w 1010331"/>
                  <a:gd name="connsiteY6178" fmla="*/ 161761 h 303641"/>
                  <a:gd name="connsiteX6179" fmla="*/ 300931 w 1010331"/>
                  <a:gd name="connsiteY6179" fmla="*/ 157243 h 303641"/>
                  <a:gd name="connsiteX6180" fmla="*/ 305449 w 1010331"/>
                  <a:gd name="connsiteY6180" fmla="*/ 152725 h 303641"/>
                  <a:gd name="connsiteX6181" fmla="*/ 305449 w 1010331"/>
                  <a:gd name="connsiteY6181" fmla="*/ 152725 h 303641"/>
                  <a:gd name="connsiteX6182" fmla="*/ 286471 w 1010331"/>
                  <a:gd name="connsiteY6182" fmla="*/ 152725 h 303641"/>
                  <a:gd name="connsiteX6183" fmla="*/ 290990 w 1010331"/>
                  <a:gd name="connsiteY6183" fmla="*/ 157243 h 303641"/>
                  <a:gd name="connsiteX6184" fmla="*/ 286471 w 1010331"/>
                  <a:gd name="connsiteY6184" fmla="*/ 161761 h 303641"/>
                  <a:gd name="connsiteX6185" fmla="*/ 281953 w 1010331"/>
                  <a:gd name="connsiteY6185" fmla="*/ 157243 h 303641"/>
                  <a:gd name="connsiteX6186" fmla="*/ 286471 w 1010331"/>
                  <a:gd name="connsiteY6186" fmla="*/ 152725 h 303641"/>
                  <a:gd name="connsiteX6187" fmla="*/ 286471 w 1010331"/>
                  <a:gd name="connsiteY6187" fmla="*/ 152725 h 303641"/>
                  <a:gd name="connsiteX6188" fmla="*/ 840437 w 1010331"/>
                  <a:gd name="connsiteY6188" fmla="*/ 285568 h 303641"/>
                  <a:gd name="connsiteX6189" fmla="*/ 844955 w 1010331"/>
                  <a:gd name="connsiteY6189" fmla="*/ 290086 h 303641"/>
                  <a:gd name="connsiteX6190" fmla="*/ 840437 w 1010331"/>
                  <a:gd name="connsiteY6190" fmla="*/ 294605 h 303641"/>
                  <a:gd name="connsiteX6191" fmla="*/ 835918 w 1010331"/>
                  <a:gd name="connsiteY6191" fmla="*/ 290086 h 303641"/>
                  <a:gd name="connsiteX6192" fmla="*/ 840437 w 1010331"/>
                  <a:gd name="connsiteY6192" fmla="*/ 285568 h 303641"/>
                  <a:gd name="connsiteX6193" fmla="*/ 840437 w 1010331"/>
                  <a:gd name="connsiteY6193" fmla="*/ 285568 h 303641"/>
                  <a:gd name="connsiteX6194" fmla="*/ 821459 w 1010331"/>
                  <a:gd name="connsiteY6194" fmla="*/ 285568 h 303641"/>
                  <a:gd name="connsiteX6195" fmla="*/ 825978 w 1010331"/>
                  <a:gd name="connsiteY6195" fmla="*/ 290086 h 303641"/>
                  <a:gd name="connsiteX6196" fmla="*/ 821459 w 1010331"/>
                  <a:gd name="connsiteY6196" fmla="*/ 294605 h 303641"/>
                  <a:gd name="connsiteX6197" fmla="*/ 816941 w 1010331"/>
                  <a:gd name="connsiteY6197" fmla="*/ 290086 h 303641"/>
                  <a:gd name="connsiteX6198" fmla="*/ 821459 w 1010331"/>
                  <a:gd name="connsiteY6198" fmla="*/ 285568 h 303641"/>
                  <a:gd name="connsiteX6199" fmla="*/ 821459 w 1010331"/>
                  <a:gd name="connsiteY6199" fmla="*/ 285568 h 303641"/>
                  <a:gd name="connsiteX6200" fmla="*/ 803385 w 1010331"/>
                  <a:gd name="connsiteY6200" fmla="*/ 285568 h 303641"/>
                  <a:gd name="connsiteX6201" fmla="*/ 807904 w 1010331"/>
                  <a:gd name="connsiteY6201" fmla="*/ 290086 h 303641"/>
                  <a:gd name="connsiteX6202" fmla="*/ 803385 w 1010331"/>
                  <a:gd name="connsiteY6202" fmla="*/ 294605 h 303641"/>
                  <a:gd name="connsiteX6203" fmla="*/ 798867 w 1010331"/>
                  <a:gd name="connsiteY6203" fmla="*/ 290086 h 303641"/>
                  <a:gd name="connsiteX6204" fmla="*/ 803385 w 1010331"/>
                  <a:gd name="connsiteY6204" fmla="*/ 285568 h 303641"/>
                  <a:gd name="connsiteX6205" fmla="*/ 803385 w 1010331"/>
                  <a:gd name="connsiteY6205" fmla="*/ 285568 h 303641"/>
                  <a:gd name="connsiteX6206" fmla="*/ 784408 w 1010331"/>
                  <a:gd name="connsiteY6206" fmla="*/ 285568 h 303641"/>
                  <a:gd name="connsiteX6207" fmla="*/ 788926 w 1010331"/>
                  <a:gd name="connsiteY6207" fmla="*/ 290086 h 303641"/>
                  <a:gd name="connsiteX6208" fmla="*/ 784408 w 1010331"/>
                  <a:gd name="connsiteY6208" fmla="*/ 294605 h 303641"/>
                  <a:gd name="connsiteX6209" fmla="*/ 779889 w 1010331"/>
                  <a:gd name="connsiteY6209" fmla="*/ 290086 h 303641"/>
                  <a:gd name="connsiteX6210" fmla="*/ 784408 w 1010331"/>
                  <a:gd name="connsiteY6210" fmla="*/ 285568 h 303641"/>
                  <a:gd name="connsiteX6211" fmla="*/ 784408 w 1010331"/>
                  <a:gd name="connsiteY6211" fmla="*/ 285568 h 303641"/>
                  <a:gd name="connsiteX6212" fmla="*/ 765430 w 1010331"/>
                  <a:gd name="connsiteY6212" fmla="*/ 285568 h 303641"/>
                  <a:gd name="connsiteX6213" fmla="*/ 769948 w 1010331"/>
                  <a:gd name="connsiteY6213" fmla="*/ 290086 h 303641"/>
                  <a:gd name="connsiteX6214" fmla="*/ 765430 w 1010331"/>
                  <a:gd name="connsiteY6214" fmla="*/ 294605 h 303641"/>
                  <a:gd name="connsiteX6215" fmla="*/ 760912 w 1010331"/>
                  <a:gd name="connsiteY6215" fmla="*/ 290086 h 303641"/>
                  <a:gd name="connsiteX6216" fmla="*/ 765430 w 1010331"/>
                  <a:gd name="connsiteY6216" fmla="*/ 285568 h 303641"/>
                  <a:gd name="connsiteX6217" fmla="*/ 765430 w 1010331"/>
                  <a:gd name="connsiteY6217" fmla="*/ 285568 h 303641"/>
                  <a:gd name="connsiteX6218" fmla="*/ 746452 w 1010331"/>
                  <a:gd name="connsiteY6218" fmla="*/ 285568 h 303641"/>
                  <a:gd name="connsiteX6219" fmla="*/ 750971 w 1010331"/>
                  <a:gd name="connsiteY6219" fmla="*/ 290086 h 303641"/>
                  <a:gd name="connsiteX6220" fmla="*/ 746452 w 1010331"/>
                  <a:gd name="connsiteY6220" fmla="*/ 294605 h 303641"/>
                  <a:gd name="connsiteX6221" fmla="*/ 741934 w 1010331"/>
                  <a:gd name="connsiteY6221" fmla="*/ 290086 h 303641"/>
                  <a:gd name="connsiteX6222" fmla="*/ 746452 w 1010331"/>
                  <a:gd name="connsiteY6222" fmla="*/ 285568 h 303641"/>
                  <a:gd name="connsiteX6223" fmla="*/ 746452 w 1010331"/>
                  <a:gd name="connsiteY6223" fmla="*/ 285568 h 303641"/>
                  <a:gd name="connsiteX6224" fmla="*/ 727475 w 1010331"/>
                  <a:gd name="connsiteY6224" fmla="*/ 285568 h 303641"/>
                  <a:gd name="connsiteX6225" fmla="*/ 731993 w 1010331"/>
                  <a:gd name="connsiteY6225" fmla="*/ 290086 h 303641"/>
                  <a:gd name="connsiteX6226" fmla="*/ 727475 w 1010331"/>
                  <a:gd name="connsiteY6226" fmla="*/ 294605 h 303641"/>
                  <a:gd name="connsiteX6227" fmla="*/ 722956 w 1010331"/>
                  <a:gd name="connsiteY6227" fmla="*/ 290086 h 303641"/>
                  <a:gd name="connsiteX6228" fmla="*/ 727475 w 1010331"/>
                  <a:gd name="connsiteY6228" fmla="*/ 285568 h 303641"/>
                  <a:gd name="connsiteX6229" fmla="*/ 727475 w 1010331"/>
                  <a:gd name="connsiteY6229" fmla="*/ 285568 h 303641"/>
                  <a:gd name="connsiteX6230" fmla="*/ 709401 w 1010331"/>
                  <a:gd name="connsiteY6230" fmla="*/ 285568 h 303641"/>
                  <a:gd name="connsiteX6231" fmla="*/ 713919 w 1010331"/>
                  <a:gd name="connsiteY6231" fmla="*/ 290086 h 303641"/>
                  <a:gd name="connsiteX6232" fmla="*/ 709401 w 1010331"/>
                  <a:gd name="connsiteY6232" fmla="*/ 294605 h 303641"/>
                  <a:gd name="connsiteX6233" fmla="*/ 704882 w 1010331"/>
                  <a:gd name="connsiteY6233" fmla="*/ 290086 h 303641"/>
                  <a:gd name="connsiteX6234" fmla="*/ 709401 w 1010331"/>
                  <a:gd name="connsiteY6234" fmla="*/ 285568 h 303641"/>
                  <a:gd name="connsiteX6235" fmla="*/ 709401 w 1010331"/>
                  <a:gd name="connsiteY6235" fmla="*/ 285568 h 303641"/>
                  <a:gd name="connsiteX6236" fmla="*/ 690423 w 1010331"/>
                  <a:gd name="connsiteY6236" fmla="*/ 285568 h 303641"/>
                  <a:gd name="connsiteX6237" fmla="*/ 694942 w 1010331"/>
                  <a:gd name="connsiteY6237" fmla="*/ 290086 h 303641"/>
                  <a:gd name="connsiteX6238" fmla="*/ 690423 w 1010331"/>
                  <a:gd name="connsiteY6238" fmla="*/ 294605 h 303641"/>
                  <a:gd name="connsiteX6239" fmla="*/ 685905 w 1010331"/>
                  <a:gd name="connsiteY6239" fmla="*/ 290086 h 303641"/>
                  <a:gd name="connsiteX6240" fmla="*/ 690423 w 1010331"/>
                  <a:gd name="connsiteY6240" fmla="*/ 285568 h 303641"/>
                  <a:gd name="connsiteX6241" fmla="*/ 690423 w 1010331"/>
                  <a:gd name="connsiteY6241" fmla="*/ 285568 h 303641"/>
                  <a:gd name="connsiteX6242" fmla="*/ 671446 w 1010331"/>
                  <a:gd name="connsiteY6242" fmla="*/ 285568 h 303641"/>
                  <a:gd name="connsiteX6243" fmla="*/ 675964 w 1010331"/>
                  <a:gd name="connsiteY6243" fmla="*/ 290086 h 303641"/>
                  <a:gd name="connsiteX6244" fmla="*/ 671446 w 1010331"/>
                  <a:gd name="connsiteY6244" fmla="*/ 294605 h 303641"/>
                  <a:gd name="connsiteX6245" fmla="*/ 666927 w 1010331"/>
                  <a:gd name="connsiteY6245" fmla="*/ 290086 h 303641"/>
                  <a:gd name="connsiteX6246" fmla="*/ 671446 w 1010331"/>
                  <a:gd name="connsiteY6246" fmla="*/ 285568 h 303641"/>
                  <a:gd name="connsiteX6247" fmla="*/ 671446 w 1010331"/>
                  <a:gd name="connsiteY6247" fmla="*/ 285568 h 303641"/>
                  <a:gd name="connsiteX6248" fmla="*/ 652468 w 1010331"/>
                  <a:gd name="connsiteY6248" fmla="*/ 285568 h 303641"/>
                  <a:gd name="connsiteX6249" fmla="*/ 656987 w 1010331"/>
                  <a:gd name="connsiteY6249" fmla="*/ 290086 h 303641"/>
                  <a:gd name="connsiteX6250" fmla="*/ 652468 w 1010331"/>
                  <a:gd name="connsiteY6250" fmla="*/ 294605 h 303641"/>
                  <a:gd name="connsiteX6251" fmla="*/ 647950 w 1010331"/>
                  <a:gd name="connsiteY6251" fmla="*/ 290086 h 303641"/>
                  <a:gd name="connsiteX6252" fmla="*/ 652468 w 1010331"/>
                  <a:gd name="connsiteY6252" fmla="*/ 285568 h 303641"/>
                  <a:gd name="connsiteX6253" fmla="*/ 652468 w 1010331"/>
                  <a:gd name="connsiteY6253" fmla="*/ 285568 h 303641"/>
                  <a:gd name="connsiteX6254" fmla="*/ 633490 w 1010331"/>
                  <a:gd name="connsiteY6254" fmla="*/ 285568 h 303641"/>
                  <a:gd name="connsiteX6255" fmla="*/ 638009 w 1010331"/>
                  <a:gd name="connsiteY6255" fmla="*/ 290086 h 303641"/>
                  <a:gd name="connsiteX6256" fmla="*/ 633490 w 1010331"/>
                  <a:gd name="connsiteY6256" fmla="*/ 294605 h 303641"/>
                  <a:gd name="connsiteX6257" fmla="*/ 628972 w 1010331"/>
                  <a:gd name="connsiteY6257" fmla="*/ 290086 h 303641"/>
                  <a:gd name="connsiteX6258" fmla="*/ 633490 w 1010331"/>
                  <a:gd name="connsiteY6258" fmla="*/ 285568 h 303641"/>
                  <a:gd name="connsiteX6259" fmla="*/ 633490 w 1010331"/>
                  <a:gd name="connsiteY6259" fmla="*/ 285568 h 303641"/>
                  <a:gd name="connsiteX6260" fmla="*/ 615417 w 1010331"/>
                  <a:gd name="connsiteY6260" fmla="*/ 285568 h 303641"/>
                  <a:gd name="connsiteX6261" fmla="*/ 619935 w 1010331"/>
                  <a:gd name="connsiteY6261" fmla="*/ 290086 h 303641"/>
                  <a:gd name="connsiteX6262" fmla="*/ 615417 w 1010331"/>
                  <a:gd name="connsiteY6262" fmla="*/ 294605 h 303641"/>
                  <a:gd name="connsiteX6263" fmla="*/ 610898 w 1010331"/>
                  <a:gd name="connsiteY6263" fmla="*/ 290086 h 303641"/>
                  <a:gd name="connsiteX6264" fmla="*/ 615417 w 1010331"/>
                  <a:gd name="connsiteY6264" fmla="*/ 285568 h 303641"/>
                  <a:gd name="connsiteX6265" fmla="*/ 615417 w 1010331"/>
                  <a:gd name="connsiteY6265" fmla="*/ 285568 h 303641"/>
                  <a:gd name="connsiteX6266" fmla="*/ 596439 w 1010331"/>
                  <a:gd name="connsiteY6266" fmla="*/ 285568 h 303641"/>
                  <a:gd name="connsiteX6267" fmla="*/ 600957 w 1010331"/>
                  <a:gd name="connsiteY6267" fmla="*/ 290086 h 303641"/>
                  <a:gd name="connsiteX6268" fmla="*/ 596439 w 1010331"/>
                  <a:gd name="connsiteY6268" fmla="*/ 294605 h 303641"/>
                  <a:gd name="connsiteX6269" fmla="*/ 591920 w 1010331"/>
                  <a:gd name="connsiteY6269" fmla="*/ 290086 h 303641"/>
                  <a:gd name="connsiteX6270" fmla="*/ 596439 w 1010331"/>
                  <a:gd name="connsiteY6270" fmla="*/ 285568 h 303641"/>
                  <a:gd name="connsiteX6271" fmla="*/ 596439 w 1010331"/>
                  <a:gd name="connsiteY6271" fmla="*/ 285568 h 303641"/>
                  <a:gd name="connsiteX6272" fmla="*/ 577461 w 1010331"/>
                  <a:gd name="connsiteY6272" fmla="*/ 285568 h 303641"/>
                  <a:gd name="connsiteX6273" fmla="*/ 581980 w 1010331"/>
                  <a:gd name="connsiteY6273" fmla="*/ 290086 h 303641"/>
                  <a:gd name="connsiteX6274" fmla="*/ 577461 w 1010331"/>
                  <a:gd name="connsiteY6274" fmla="*/ 294605 h 303641"/>
                  <a:gd name="connsiteX6275" fmla="*/ 572943 w 1010331"/>
                  <a:gd name="connsiteY6275" fmla="*/ 290086 h 303641"/>
                  <a:gd name="connsiteX6276" fmla="*/ 577461 w 1010331"/>
                  <a:gd name="connsiteY6276" fmla="*/ 285568 h 303641"/>
                  <a:gd name="connsiteX6277" fmla="*/ 577461 w 1010331"/>
                  <a:gd name="connsiteY6277" fmla="*/ 285568 h 303641"/>
                  <a:gd name="connsiteX6278" fmla="*/ 558484 w 1010331"/>
                  <a:gd name="connsiteY6278" fmla="*/ 285568 h 303641"/>
                  <a:gd name="connsiteX6279" fmla="*/ 563002 w 1010331"/>
                  <a:gd name="connsiteY6279" fmla="*/ 290086 h 303641"/>
                  <a:gd name="connsiteX6280" fmla="*/ 558484 w 1010331"/>
                  <a:gd name="connsiteY6280" fmla="*/ 294605 h 303641"/>
                  <a:gd name="connsiteX6281" fmla="*/ 553965 w 1010331"/>
                  <a:gd name="connsiteY6281" fmla="*/ 290086 h 303641"/>
                  <a:gd name="connsiteX6282" fmla="*/ 558484 w 1010331"/>
                  <a:gd name="connsiteY6282" fmla="*/ 285568 h 303641"/>
                  <a:gd name="connsiteX6283" fmla="*/ 558484 w 1010331"/>
                  <a:gd name="connsiteY6283" fmla="*/ 285568 h 303641"/>
                  <a:gd name="connsiteX6284" fmla="*/ 539506 w 1010331"/>
                  <a:gd name="connsiteY6284" fmla="*/ 285568 h 303641"/>
                  <a:gd name="connsiteX6285" fmla="*/ 544025 w 1010331"/>
                  <a:gd name="connsiteY6285" fmla="*/ 290086 h 303641"/>
                  <a:gd name="connsiteX6286" fmla="*/ 539506 w 1010331"/>
                  <a:gd name="connsiteY6286" fmla="*/ 294605 h 303641"/>
                  <a:gd name="connsiteX6287" fmla="*/ 534988 w 1010331"/>
                  <a:gd name="connsiteY6287" fmla="*/ 290086 h 303641"/>
                  <a:gd name="connsiteX6288" fmla="*/ 539506 w 1010331"/>
                  <a:gd name="connsiteY6288" fmla="*/ 285568 h 303641"/>
                  <a:gd name="connsiteX6289" fmla="*/ 539506 w 1010331"/>
                  <a:gd name="connsiteY6289" fmla="*/ 285568 h 303641"/>
                  <a:gd name="connsiteX6290" fmla="*/ 521432 w 1010331"/>
                  <a:gd name="connsiteY6290" fmla="*/ 285568 h 303641"/>
                  <a:gd name="connsiteX6291" fmla="*/ 525951 w 1010331"/>
                  <a:gd name="connsiteY6291" fmla="*/ 290086 h 303641"/>
                  <a:gd name="connsiteX6292" fmla="*/ 521432 w 1010331"/>
                  <a:gd name="connsiteY6292" fmla="*/ 294605 h 303641"/>
                  <a:gd name="connsiteX6293" fmla="*/ 516914 w 1010331"/>
                  <a:gd name="connsiteY6293" fmla="*/ 290086 h 303641"/>
                  <a:gd name="connsiteX6294" fmla="*/ 521432 w 1010331"/>
                  <a:gd name="connsiteY6294" fmla="*/ 285568 h 303641"/>
                  <a:gd name="connsiteX6295" fmla="*/ 521432 w 1010331"/>
                  <a:gd name="connsiteY6295" fmla="*/ 285568 h 303641"/>
                  <a:gd name="connsiteX6296" fmla="*/ 502455 w 1010331"/>
                  <a:gd name="connsiteY6296" fmla="*/ 285568 h 303641"/>
                  <a:gd name="connsiteX6297" fmla="*/ 506973 w 1010331"/>
                  <a:gd name="connsiteY6297" fmla="*/ 290086 h 303641"/>
                  <a:gd name="connsiteX6298" fmla="*/ 502455 w 1010331"/>
                  <a:gd name="connsiteY6298" fmla="*/ 294605 h 303641"/>
                  <a:gd name="connsiteX6299" fmla="*/ 497936 w 1010331"/>
                  <a:gd name="connsiteY6299" fmla="*/ 290086 h 303641"/>
                  <a:gd name="connsiteX6300" fmla="*/ 502455 w 1010331"/>
                  <a:gd name="connsiteY6300" fmla="*/ 285568 h 303641"/>
                  <a:gd name="connsiteX6301" fmla="*/ 502455 w 1010331"/>
                  <a:gd name="connsiteY6301" fmla="*/ 285568 h 303641"/>
                  <a:gd name="connsiteX6302" fmla="*/ 483477 w 1010331"/>
                  <a:gd name="connsiteY6302" fmla="*/ 285568 h 303641"/>
                  <a:gd name="connsiteX6303" fmla="*/ 487995 w 1010331"/>
                  <a:gd name="connsiteY6303" fmla="*/ 290086 h 303641"/>
                  <a:gd name="connsiteX6304" fmla="*/ 483477 w 1010331"/>
                  <a:gd name="connsiteY6304" fmla="*/ 294605 h 303641"/>
                  <a:gd name="connsiteX6305" fmla="*/ 478959 w 1010331"/>
                  <a:gd name="connsiteY6305" fmla="*/ 290086 h 303641"/>
                  <a:gd name="connsiteX6306" fmla="*/ 483477 w 1010331"/>
                  <a:gd name="connsiteY6306" fmla="*/ 285568 h 303641"/>
                  <a:gd name="connsiteX6307" fmla="*/ 483477 w 1010331"/>
                  <a:gd name="connsiteY6307" fmla="*/ 285568 h 303641"/>
                  <a:gd name="connsiteX6308" fmla="*/ 464499 w 1010331"/>
                  <a:gd name="connsiteY6308" fmla="*/ 285568 h 303641"/>
                  <a:gd name="connsiteX6309" fmla="*/ 469018 w 1010331"/>
                  <a:gd name="connsiteY6309" fmla="*/ 290086 h 303641"/>
                  <a:gd name="connsiteX6310" fmla="*/ 464499 w 1010331"/>
                  <a:gd name="connsiteY6310" fmla="*/ 294605 h 303641"/>
                  <a:gd name="connsiteX6311" fmla="*/ 459981 w 1010331"/>
                  <a:gd name="connsiteY6311" fmla="*/ 290086 h 303641"/>
                  <a:gd name="connsiteX6312" fmla="*/ 464499 w 1010331"/>
                  <a:gd name="connsiteY6312" fmla="*/ 285568 h 303641"/>
                  <a:gd name="connsiteX6313" fmla="*/ 464499 w 1010331"/>
                  <a:gd name="connsiteY6313" fmla="*/ 285568 h 303641"/>
                  <a:gd name="connsiteX6314" fmla="*/ 446425 w 1010331"/>
                  <a:gd name="connsiteY6314" fmla="*/ 285568 h 303641"/>
                  <a:gd name="connsiteX6315" fmla="*/ 450944 w 1010331"/>
                  <a:gd name="connsiteY6315" fmla="*/ 290086 h 303641"/>
                  <a:gd name="connsiteX6316" fmla="*/ 446425 w 1010331"/>
                  <a:gd name="connsiteY6316" fmla="*/ 294605 h 303641"/>
                  <a:gd name="connsiteX6317" fmla="*/ 441907 w 1010331"/>
                  <a:gd name="connsiteY6317" fmla="*/ 290086 h 303641"/>
                  <a:gd name="connsiteX6318" fmla="*/ 446425 w 1010331"/>
                  <a:gd name="connsiteY6318" fmla="*/ 285568 h 303641"/>
                  <a:gd name="connsiteX6319" fmla="*/ 446425 w 1010331"/>
                  <a:gd name="connsiteY6319" fmla="*/ 285568 h 303641"/>
                  <a:gd name="connsiteX6320" fmla="*/ 427448 w 1010331"/>
                  <a:gd name="connsiteY6320" fmla="*/ 285568 h 303641"/>
                  <a:gd name="connsiteX6321" fmla="*/ 431966 w 1010331"/>
                  <a:gd name="connsiteY6321" fmla="*/ 290086 h 303641"/>
                  <a:gd name="connsiteX6322" fmla="*/ 427448 w 1010331"/>
                  <a:gd name="connsiteY6322" fmla="*/ 294605 h 303641"/>
                  <a:gd name="connsiteX6323" fmla="*/ 422929 w 1010331"/>
                  <a:gd name="connsiteY6323" fmla="*/ 290086 h 303641"/>
                  <a:gd name="connsiteX6324" fmla="*/ 427448 w 1010331"/>
                  <a:gd name="connsiteY6324" fmla="*/ 285568 h 303641"/>
                  <a:gd name="connsiteX6325" fmla="*/ 427448 w 1010331"/>
                  <a:gd name="connsiteY6325" fmla="*/ 285568 h 303641"/>
                  <a:gd name="connsiteX6326" fmla="*/ 408470 w 1010331"/>
                  <a:gd name="connsiteY6326" fmla="*/ 285568 h 303641"/>
                  <a:gd name="connsiteX6327" fmla="*/ 412989 w 1010331"/>
                  <a:gd name="connsiteY6327" fmla="*/ 290086 h 303641"/>
                  <a:gd name="connsiteX6328" fmla="*/ 408470 w 1010331"/>
                  <a:gd name="connsiteY6328" fmla="*/ 294605 h 303641"/>
                  <a:gd name="connsiteX6329" fmla="*/ 403952 w 1010331"/>
                  <a:gd name="connsiteY6329" fmla="*/ 290086 h 303641"/>
                  <a:gd name="connsiteX6330" fmla="*/ 408470 w 1010331"/>
                  <a:gd name="connsiteY6330" fmla="*/ 285568 h 303641"/>
                  <a:gd name="connsiteX6331" fmla="*/ 408470 w 1010331"/>
                  <a:gd name="connsiteY6331" fmla="*/ 285568 h 303641"/>
                  <a:gd name="connsiteX6332" fmla="*/ 389493 w 1010331"/>
                  <a:gd name="connsiteY6332" fmla="*/ 285568 h 303641"/>
                  <a:gd name="connsiteX6333" fmla="*/ 394011 w 1010331"/>
                  <a:gd name="connsiteY6333" fmla="*/ 290086 h 303641"/>
                  <a:gd name="connsiteX6334" fmla="*/ 389493 w 1010331"/>
                  <a:gd name="connsiteY6334" fmla="*/ 294605 h 303641"/>
                  <a:gd name="connsiteX6335" fmla="*/ 384974 w 1010331"/>
                  <a:gd name="connsiteY6335" fmla="*/ 290086 h 303641"/>
                  <a:gd name="connsiteX6336" fmla="*/ 389493 w 1010331"/>
                  <a:gd name="connsiteY6336" fmla="*/ 285568 h 303641"/>
                  <a:gd name="connsiteX6337" fmla="*/ 389493 w 1010331"/>
                  <a:gd name="connsiteY6337" fmla="*/ 285568 h 303641"/>
                  <a:gd name="connsiteX6338" fmla="*/ 370515 w 1010331"/>
                  <a:gd name="connsiteY6338" fmla="*/ 285568 h 303641"/>
                  <a:gd name="connsiteX6339" fmla="*/ 375034 w 1010331"/>
                  <a:gd name="connsiteY6339" fmla="*/ 290086 h 303641"/>
                  <a:gd name="connsiteX6340" fmla="*/ 370515 w 1010331"/>
                  <a:gd name="connsiteY6340" fmla="*/ 294605 h 303641"/>
                  <a:gd name="connsiteX6341" fmla="*/ 365997 w 1010331"/>
                  <a:gd name="connsiteY6341" fmla="*/ 290086 h 303641"/>
                  <a:gd name="connsiteX6342" fmla="*/ 370515 w 1010331"/>
                  <a:gd name="connsiteY6342" fmla="*/ 285568 h 303641"/>
                  <a:gd name="connsiteX6343" fmla="*/ 370515 w 1010331"/>
                  <a:gd name="connsiteY6343" fmla="*/ 285568 h 303641"/>
                  <a:gd name="connsiteX6344" fmla="*/ 352441 w 1010331"/>
                  <a:gd name="connsiteY6344" fmla="*/ 285568 h 303641"/>
                  <a:gd name="connsiteX6345" fmla="*/ 356960 w 1010331"/>
                  <a:gd name="connsiteY6345" fmla="*/ 290086 h 303641"/>
                  <a:gd name="connsiteX6346" fmla="*/ 352441 w 1010331"/>
                  <a:gd name="connsiteY6346" fmla="*/ 294605 h 303641"/>
                  <a:gd name="connsiteX6347" fmla="*/ 347923 w 1010331"/>
                  <a:gd name="connsiteY6347" fmla="*/ 290086 h 303641"/>
                  <a:gd name="connsiteX6348" fmla="*/ 352441 w 1010331"/>
                  <a:gd name="connsiteY6348" fmla="*/ 285568 h 303641"/>
                  <a:gd name="connsiteX6349" fmla="*/ 352441 w 1010331"/>
                  <a:gd name="connsiteY6349" fmla="*/ 285568 h 303641"/>
                  <a:gd name="connsiteX6350" fmla="*/ 831400 w 1010331"/>
                  <a:gd name="connsiteY6350" fmla="*/ 274723 h 303641"/>
                  <a:gd name="connsiteX6351" fmla="*/ 835918 w 1010331"/>
                  <a:gd name="connsiteY6351" fmla="*/ 279242 h 303641"/>
                  <a:gd name="connsiteX6352" fmla="*/ 831400 w 1010331"/>
                  <a:gd name="connsiteY6352" fmla="*/ 283760 h 303641"/>
                  <a:gd name="connsiteX6353" fmla="*/ 826881 w 1010331"/>
                  <a:gd name="connsiteY6353" fmla="*/ 279242 h 303641"/>
                  <a:gd name="connsiteX6354" fmla="*/ 831400 w 1010331"/>
                  <a:gd name="connsiteY6354" fmla="*/ 274723 h 303641"/>
                  <a:gd name="connsiteX6355" fmla="*/ 831400 w 1010331"/>
                  <a:gd name="connsiteY6355" fmla="*/ 274723 h 303641"/>
                  <a:gd name="connsiteX6356" fmla="*/ 812422 w 1010331"/>
                  <a:gd name="connsiteY6356" fmla="*/ 274723 h 303641"/>
                  <a:gd name="connsiteX6357" fmla="*/ 816941 w 1010331"/>
                  <a:gd name="connsiteY6357" fmla="*/ 279242 h 303641"/>
                  <a:gd name="connsiteX6358" fmla="*/ 812422 w 1010331"/>
                  <a:gd name="connsiteY6358" fmla="*/ 283760 h 303641"/>
                  <a:gd name="connsiteX6359" fmla="*/ 807904 w 1010331"/>
                  <a:gd name="connsiteY6359" fmla="*/ 279242 h 303641"/>
                  <a:gd name="connsiteX6360" fmla="*/ 812422 w 1010331"/>
                  <a:gd name="connsiteY6360" fmla="*/ 274723 h 303641"/>
                  <a:gd name="connsiteX6361" fmla="*/ 812422 w 1010331"/>
                  <a:gd name="connsiteY6361" fmla="*/ 274723 h 303641"/>
                  <a:gd name="connsiteX6362" fmla="*/ 793445 w 1010331"/>
                  <a:gd name="connsiteY6362" fmla="*/ 274723 h 303641"/>
                  <a:gd name="connsiteX6363" fmla="*/ 797963 w 1010331"/>
                  <a:gd name="connsiteY6363" fmla="*/ 279242 h 303641"/>
                  <a:gd name="connsiteX6364" fmla="*/ 793445 w 1010331"/>
                  <a:gd name="connsiteY6364" fmla="*/ 283760 h 303641"/>
                  <a:gd name="connsiteX6365" fmla="*/ 788926 w 1010331"/>
                  <a:gd name="connsiteY6365" fmla="*/ 279242 h 303641"/>
                  <a:gd name="connsiteX6366" fmla="*/ 793445 w 1010331"/>
                  <a:gd name="connsiteY6366" fmla="*/ 274723 h 303641"/>
                  <a:gd name="connsiteX6367" fmla="*/ 793445 w 1010331"/>
                  <a:gd name="connsiteY6367" fmla="*/ 274723 h 303641"/>
                  <a:gd name="connsiteX6368" fmla="*/ 774467 w 1010331"/>
                  <a:gd name="connsiteY6368" fmla="*/ 274723 h 303641"/>
                  <a:gd name="connsiteX6369" fmla="*/ 778985 w 1010331"/>
                  <a:gd name="connsiteY6369" fmla="*/ 279242 h 303641"/>
                  <a:gd name="connsiteX6370" fmla="*/ 774467 w 1010331"/>
                  <a:gd name="connsiteY6370" fmla="*/ 283760 h 303641"/>
                  <a:gd name="connsiteX6371" fmla="*/ 769948 w 1010331"/>
                  <a:gd name="connsiteY6371" fmla="*/ 279242 h 303641"/>
                  <a:gd name="connsiteX6372" fmla="*/ 774467 w 1010331"/>
                  <a:gd name="connsiteY6372" fmla="*/ 274723 h 303641"/>
                  <a:gd name="connsiteX6373" fmla="*/ 774467 w 1010331"/>
                  <a:gd name="connsiteY6373" fmla="*/ 274723 h 303641"/>
                  <a:gd name="connsiteX6374" fmla="*/ 756393 w 1010331"/>
                  <a:gd name="connsiteY6374" fmla="*/ 274723 h 303641"/>
                  <a:gd name="connsiteX6375" fmla="*/ 760912 w 1010331"/>
                  <a:gd name="connsiteY6375" fmla="*/ 279242 h 303641"/>
                  <a:gd name="connsiteX6376" fmla="*/ 756393 w 1010331"/>
                  <a:gd name="connsiteY6376" fmla="*/ 283760 h 303641"/>
                  <a:gd name="connsiteX6377" fmla="*/ 751875 w 1010331"/>
                  <a:gd name="connsiteY6377" fmla="*/ 279242 h 303641"/>
                  <a:gd name="connsiteX6378" fmla="*/ 756393 w 1010331"/>
                  <a:gd name="connsiteY6378" fmla="*/ 274723 h 303641"/>
                  <a:gd name="connsiteX6379" fmla="*/ 756393 w 1010331"/>
                  <a:gd name="connsiteY6379" fmla="*/ 274723 h 303641"/>
                  <a:gd name="connsiteX6380" fmla="*/ 737415 w 1010331"/>
                  <a:gd name="connsiteY6380" fmla="*/ 274723 h 303641"/>
                  <a:gd name="connsiteX6381" fmla="*/ 741934 w 1010331"/>
                  <a:gd name="connsiteY6381" fmla="*/ 279242 h 303641"/>
                  <a:gd name="connsiteX6382" fmla="*/ 737415 w 1010331"/>
                  <a:gd name="connsiteY6382" fmla="*/ 283760 h 303641"/>
                  <a:gd name="connsiteX6383" fmla="*/ 732897 w 1010331"/>
                  <a:gd name="connsiteY6383" fmla="*/ 279242 h 303641"/>
                  <a:gd name="connsiteX6384" fmla="*/ 737415 w 1010331"/>
                  <a:gd name="connsiteY6384" fmla="*/ 274723 h 303641"/>
                  <a:gd name="connsiteX6385" fmla="*/ 737415 w 1010331"/>
                  <a:gd name="connsiteY6385" fmla="*/ 274723 h 303641"/>
                  <a:gd name="connsiteX6386" fmla="*/ 718438 w 1010331"/>
                  <a:gd name="connsiteY6386" fmla="*/ 274723 h 303641"/>
                  <a:gd name="connsiteX6387" fmla="*/ 722956 w 1010331"/>
                  <a:gd name="connsiteY6387" fmla="*/ 279242 h 303641"/>
                  <a:gd name="connsiteX6388" fmla="*/ 718438 w 1010331"/>
                  <a:gd name="connsiteY6388" fmla="*/ 283760 h 303641"/>
                  <a:gd name="connsiteX6389" fmla="*/ 713919 w 1010331"/>
                  <a:gd name="connsiteY6389" fmla="*/ 279242 h 303641"/>
                  <a:gd name="connsiteX6390" fmla="*/ 718438 w 1010331"/>
                  <a:gd name="connsiteY6390" fmla="*/ 274723 h 303641"/>
                  <a:gd name="connsiteX6391" fmla="*/ 718438 w 1010331"/>
                  <a:gd name="connsiteY6391" fmla="*/ 274723 h 303641"/>
                  <a:gd name="connsiteX6392" fmla="*/ 699460 w 1010331"/>
                  <a:gd name="connsiteY6392" fmla="*/ 274723 h 303641"/>
                  <a:gd name="connsiteX6393" fmla="*/ 703979 w 1010331"/>
                  <a:gd name="connsiteY6393" fmla="*/ 279242 h 303641"/>
                  <a:gd name="connsiteX6394" fmla="*/ 699460 w 1010331"/>
                  <a:gd name="connsiteY6394" fmla="*/ 283760 h 303641"/>
                  <a:gd name="connsiteX6395" fmla="*/ 694942 w 1010331"/>
                  <a:gd name="connsiteY6395" fmla="*/ 279242 h 303641"/>
                  <a:gd name="connsiteX6396" fmla="*/ 699460 w 1010331"/>
                  <a:gd name="connsiteY6396" fmla="*/ 274723 h 303641"/>
                  <a:gd name="connsiteX6397" fmla="*/ 699460 w 1010331"/>
                  <a:gd name="connsiteY6397" fmla="*/ 274723 h 303641"/>
                  <a:gd name="connsiteX6398" fmla="*/ 680483 w 1010331"/>
                  <a:gd name="connsiteY6398" fmla="*/ 274723 h 303641"/>
                  <a:gd name="connsiteX6399" fmla="*/ 685001 w 1010331"/>
                  <a:gd name="connsiteY6399" fmla="*/ 279242 h 303641"/>
                  <a:gd name="connsiteX6400" fmla="*/ 680483 w 1010331"/>
                  <a:gd name="connsiteY6400" fmla="*/ 283760 h 303641"/>
                  <a:gd name="connsiteX6401" fmla="*/ 675964 w 1010331"/>
                  <a:gd name="connsiteY6401" fmla="*/ 279242 h 303641"/>
                  <a:gd name="connsiteX6402" fmla="*/ 680483 w 1010331"/>
                  <a:gd name="connsiteY6402" fmla="*/ 274723 h 303641"/>
                  <a:gd name="connsiteX6403" fmla="*/ 680483 w 1010331"/>
                  <a:gd name="connsiteY6403" fmla="*/ 274723 h 303641"/>
                  <a:gd name="connsiteX6404" fmla="*/ 662409 w 1010331"/>
                  <a:gd name="connsiteY6404" fmla="*/ 274723 h 303641"/>
                  <a:gd name="connsiteX6405" fmla="*/ 666927 w 1010331"/>
                  <a:gd name="connsiteY6405" fmla="*/ 279242 h 303641"/>
                  <a:gd name="connsiteX6406" fmla="*/ 662409 w 1010331"/>
                  <a:gd name="connsiteY6406" fmla="*/ 283760 h 303641"/>
                  <a:gd name="connsiteX6407" fmla="*/ 657890 w 1010331"/>
                  <a:gd name="connsiteY6407" fmla="*/ 279242 h 303641"/>
                  <a:gd name="connsiteX6408" fmla="*/ 662409 w 1010331"/>
                  <a:gd name="connsiteY6408" fmla="*/ 274723 h 303641"/>
                  <a:gd name="connsiteX6409" fmla="*/ 662409 w 1010331"/>
                  <a:gd name="connsiteY6409" fmla="*/ 274723 h 303641"/>
                  <a:gd name="connsiteX6410" fmla="*/ 643431 w 1010331"/>
                  <a:gd name="connsiteY6410" fmla="*/ 274723 h 303641"/>
                  <a:gd name="connsiteX6411" fmla="*/ 647950 w 1010331"/>
                  <a:gd name="connsiteY6411" fmla="*/ 279242 h 303641"/>
                  <a:gd name="connsiteX6412" fmla="*/ 643431 w 1010331"/>
                  <a:gd name="connsiteY6412" fmla="*/ 283760 h 303641"/>
                  <a:gd name="connsiteX6413" fmla="*/ 638913 w 1010331"/>
                  <a:gd name="connsiteY6413" fmla="*/ 279242 h 303641"/>
                  <a:gd name="connsiteX6414" fmla="*/ 643431 w 1010331"/>
                  <a:gd name="connsiteY6414" fmla="*/ 274723 h 303641"/>
                  <a:gd name="connsiteX6415" fmla="*/ 643431 w 1010331"/>
                  <a:gd name="connsiteY6415" fmla="*/ 274723 h 303641"/>
                  <a:gd name="connsiteX6416" fmla="*/ 624453 w 1010331"/>
                  <a:gd name="connsiteY6416" fmla="*/ 274723 h 303641"/>
                  <a:gd name="connsiteX6417" fmla="*/ 628972 w 1010331"/>
                  <a:gd name="connsiteY6417" fmla="*/ 279242 h 303641"/>
                  <a:gd name="connsiteX6418" fmla="*/ 624453 w 1010331"/>
                  <a:gd name="connsiteY6418" fmla="*/ 283760 h 303641"/>
                  <a:gd name="connsiteX6419" fmla="*/ 619935 w 1010331"/>
                  <a:gd name="connsiteY6419" fmla="*/ 279242 h 303641"/>
                  <a:gd name="connsiteX6420" fmla="*/ 624453 w 1010331"/>
                  <a:gd name="connsiteY6420" fmla="*/ 274723 h 303641"/>
                  <a:gd name="connsiteX6421" fmla="*/ 624453 w 1010331"/>
                  <a:gd name="connsiteY6421" fmla="*/ 274723 h 303641"/>
                  <a:gd name="connsiteX6422" fmla="*/ 605476 w 1010331"/>
                  <a:gd name="connsiteY6422" fmla="*/ 274723 h 303641"/>
                  <a:gd name="connsiteX6423" fmla="*/ 609994 w 1010331"/>
                  <a:gd name="connsiteY6423" fmla="*/ 279242 h 303641"/>
                  <a:gd name="connsiteX6424" fmla="*/ 605476 w 1010331"/>
                  <a:gd name="connsiteY6424" fmla="*/ 283760 h 303641"/>
                  <a:gd name="connsiteX6425" fmla="*/ 600957 w 1010331"/>
                  <a:gd name="connsiteY6425" fmla="*/ 279242 h 303641"/>
                  <a:gd name="connsiteX6426" fmla="*/ 605476 w 1010331"/>
                  <a:gd name="connsiteY6426" fmla="*/ 274723 h 303641"/>
                  <a:gd name="connsiteX6427" fmla="*/ 605476 w 1010331"/>
                  <a:gd name="connsiteY6427" fmla="*/ 274723 h 303641"/>
                  <a:gd name="connsiteX6428" fmla="*/ 586498 w 1010331"/>
                  <a:gd name="connsiteY6428" fmla="*/ 274723 h 303641"/>
                  <a:gd name="connsiteX6429" fmla="*/ 591017 w 1010331"/>
                  <a:gd name="connsiteY6429" fmla="*/ 279242 h 303641"/>
                  <a:gd name="connsiteX6430" fmla="*/ 586498 w 1010331"/>
                  <a:gd name="connsiteY6430" fmla="*/ 283760 h 303641"/>
                  <a:gd name="connsiteX6431" fmla="*/ 581980 w 1010331"/>
                  <a:gd name="connsiteY6431" fmla="*/ 279242 h 303641"/>
                  <a:gd name="connsiteX6432" fmla="*/ 586498 w 1010331"/>
                  <a:gd name="connsiteY6432" fmla="*/ 274723 h 303641"/>
                  <a:gd name="connsiteX6433" fmla="*/ 586498 w 1010331"/>
                  <a:gd name="connsiteY6433" fmla="*/ 274723 h 303641"/>
                  <a:gd name="connsiteX6434" fmla="*/ 568424 w 1010331"/>
                  <a:gd name="connsiteY6434" fmla="*/ 274723 h 303641"/>
                  <a:gd name="connsiteX6435" fmla="*/ 572943 w 1010331"/>
                  <a:gd name="connsiteY6435" fmla="*/ 279242 h 303641"/>
                  <a:gd name="connsiteX6436" fmla="*/ 568424 w 1010331"/>
                  <a:gd name="connsiteY6436" fmla="*/ 283760 h 303641"/>
                  <a:gd name="connsiteX6437" fmla="*/ 563906 w 1010331"/>
                  <a:gd name="connsiteY6437" fmla="*/ 279242 h 303641"/>
                  <a:gd name="connsiteX6438" fmla="*/ 568424 w 1010331"/>
                  <a:gd name="connsiteY6438" fmla="*/ 274723 h 303641"/>
                  <a:gd name="connsiteX6439" fmla="*/ 568424 w 1010331"/>
                  <a:gd name="connsiteY6439" fmla="*/ 274723 h 303641"/>
                  <a:gd name="connsiteX6440" fmla="*/ 549447 w 1010331"/>
                  <a:gd name="connsiteY6440" fmla="*/ 274723 h 303641"/>
                  <a:gd name="connsiteX6441" fmla="*/ 553965 w 1010331"/>
                  <a:gd name="connsiteY6441" fmla="*/ 279242 h 303641"/>
                  <a:gd name="connsiteX6442" fmla="*/ 549447 w 1010331"/>
                  <a:gd name="connsiteY6442" fmla="*/ 283760 h 303641"/>
                  <a:gd name="connsiteX6443" fmla="*/ 544928 w 1010331"/>
                  <a:gd name="connsiteY6443" fmla="*/ 279242 h 303641"/>
                  <a:gd name="connsiteX6444" fmla="*/ 549447 w 1010331"/>
                  <a:gd name="connsiteY6444" fmla="*/ 274723 h 303641"/>
                  <a:gd name="connsiteX6445" fmla="*/ 549447 w 1010331"/>
                  <a:gd name="connsiteY6445" fmla="*/ 274723 h 303641"/>
                  <a:gd name="connsiteX6446" fmla="*/ 530469 w 1010331"/>
                  <a:gd name="connsiteY6446" fmla="*/ 274723 h 303641"/>
                  <a:gd name="connsiteX6447" fmla="*/ 534988 w 1010331"/>
                  <a:gd name="connsiteY6447" fmla="*/ 279242 h 303641"/>
                  <a:gd name="connsiteX6448" fmla="*/ 530469 w 1010331"/>
                  <a:gd name="connsiteY6448" fmla="*/ 283760 h 303641"/>
                  <a:gd name="connsiteX6449" fmla="*/ 525951 w 1010331"/>
                  <a:gd name="connsiteY6449" fmla="*/ 279242 h 303641"/>
                  <a:gd name="connsiteX6450" fmla="*/ 530469 w 1010331"/>
                  <a:gd name="connsiteY6450" fmla="*/ 274723 h 303641"/>
                  <a:gd name="connsiteX6451" fmla="*/ 530469 w 1010331"/>
                  <a:gd name="connsiteY6451" fmla="*/ 274723 h 303641"/>
                  <a:gd name="connsiteX6452" fmla="*/ 511492 w 1010331"/>
                  <a:gd name="connsiteY6452" fmla="*/ 274723 h 303641"/>
                  <a:gd name="connsiteX6453" fmla="*/ 516010 w 1010331"/>
                  <a:gd name="connsiteY6453" fmla="*/ 279242 h 303641"/>
                  <a:gd name="connsiteX6454" fmla="*/ 511492 w 1010331"/>
                  <a:gd name="connsiteY6454" fmla="*/ 283760 h 303641"/>
                  <a:gd name="connsiteX6455" fmla="*/ 506973 w 1010331"/>
                  <a:gd name="connsiteY6455" fmla="*/ 279242 h 303641"/>
                  <a:gd name="connsiteX6456" fmla="*/ 511492 w 1010331"/>
                  <a:gd name="connsiteY6456" fmla="*/ 274723 h 303641"/>
                  <a:gd name="connsiteX6457" fmla="*/ 511492 w 1010331"/>
                  <a:gd name="connsiteY6457" fmla="*/ 274723 h 303641"/>
                  <a:gd name="connsiteX6458" fmla="*/ 493418 w 1010331"/>
                  <a:gd name="connsiteY6458" fmla="*/ 274723 h 303641"/>
                  <a:gd name="connsiteX6459" fmla="*/ 497936 w 1010331"/>
                  <a:gd name="connsiteY6459" fmla="*/ 279242 h 303641"/>
                  <a:gd name="connsiteX6460" fmla="*/ 493418 w 1010331"/>
                  <a:gd name="connsiteY6460" fmla="*/ 283760 h 303641"/>
                  <a:gd name="connsiteX6461" fmla="*/ 488899 w 1010331"/>
                  <a:gd name="connsiteY6461" fmla="*/ 279242 h 303641"/>
                  <a:gd name="connsiteX6462" fmla="*/ 493418 w 1010331"/>
                  <a:gd name="connsiteY6462" fmla="*/ 274723 h 303641"/>
                  <a:gd name="connsiteX6463" fmla="*/ 493418 w 1010331"/>
                  <a:gd name="connsiteY6463" fmla="*/ 274723 h 303641"/>
                  <a:gd name="connsiteX6464" fmla="*/ 474440 w 1010331"/>
                  <a:gd name="connsiteY6464" fmla="*/ 274723 h 303641"/>
                  <a:gd name="connsiteX6465" fmla="*/ 478959 w 1010331"/>
                  <a:gd name="connsiteY6465" fmla="*/ 279242 h 303641"/>
                  <a:gd name="connsiteX6466" fmla="*/ 474440 w 1010331"/>
                  <a:gd name="connsiteY6466" fmla="*/ 283760 h 303641"/>
                  <a:gd name="connsiteX6467" fmla="*/ 469922 w 1010331"/>
                  <a:gd name="connsiteY6467" fmla="*/ 279242 h 303641"/>
                  <a:gd name="connsiteX6468" fmla="*/ 474440 w 1010331"/>
                  <a:gd name="connsiteY6468" fmla="*/ 274723 h 303641"/>
                  <a:gd name="connsiteX6469" fmla="*/ 474440 w 1010331"/>
                  <a:gd name="connsiteY6469" fmla="*/ 274723 h 303641"/>
                  <a:gd name="connsiteX6470" fmla="*/ 455462 w 1010331"/>
                  <a:gd name="connsiteY6470" fmla="*/ 274723 h 303641"/>
                  <a:gd name="connsiteX6471" fmla="*/ 459981 w 1010331"/>
                  <a:gd name="connsiteY6471" fmla="*/ 279242 h 303641"/>
                  <a:gd name="connsiteX6472" fmla="*/ 455462 w 1010331"/>
                  <a:gd name="connsiteY6472" fmla="*/ 283760 h 303641"/>
                  <a:gd name="connsiteX6473" fmla="*/ 450944 w 1010331"/>
                  <a:gd name="connsiteY6473" fmla="*/ 279242 h 303641"/>
                  <a:gd name="connsiteX6474" fmla="*/ 455462 w 1010331"/>
                  <a:gd name="connsiteY6474" fmla="*/ 274723 h 303641"/>
                  <a:gd name="connsiteX6475" fmla="*/ 455462 w 1010331"/>
                  <a:gd name="connsiteY6475" fmla="*/ 274723 h 303641"/>
                  <a:gd name="connsiteX6476" fmla="*/ 436485 w 1010331"/>
                  <a:gd name="connsiteY6476" fmla="*/ 274723 h 303641"/>
                  <a:gd name="connsiteX6477" fmla="*/ 441003 w 1010331"/>
                  <a:gd name="connsiteY6477" fmla="*/ 279242 h 303641"/>
                  <a:gd name="connsiteX6478" fmla="*/ 436485 w 1010331"/>
                  <a:gd name="connsiteY6478" fmla="*/ 283760 h 303641"/>
                  <a:gd name="connsiteX6479" fmla="*/ 431966 w 1010331"/>
                  <a:gd name="connsiteY6479" fmla="*/ 279242 h 303641"/>
                  <a:gd name="connsiteX6480" fmla="*/ 436485 w 1010331"/>
                  <a:gd name="connsiteY6480" fmla="*/ 274723 h 303641"/>
                  <a:gd name="connsiteX6481" fmla="*/ 436485 w 1010331"/>
                  <a:gd name="connsiteY6481" fmla="*/ 274723 h 303641"/>
                  <a:gd name="connsiteX6482" fmla="*/ 417507 w 1010331"/>
                  <a:gd name="connsiteY6482" fmla="*/ 274723 h 303641"/>
                  <a:gd name="connsiteX6483" fmla="*/ 422026 w 1010331"/>
                  <a:gd name="connsiteY6483" fmla="*/ 279242 h 303641"/>
                  <a:gd name="connsiteX6484" fmla="*/ 417507 w 1010331"/>
                  <a:gd name="connsiteY6484" fmla="*/ 283760 h 303641"/>
                  <a:gd name="connsiteX6485" fmla="*/ 412989 w 1010331"/>
                  <a:gd name="connsiteY6485" fmla="*/ 279242 h 303641"/>
                  <a:gd name="connsiteX6486" fmla="*/ 417507 w 1010331"/>
                  <a:gd name="connsiteY6486" fmla="*/ 274723 h 303641"/>
                  <a:gd name="connsiteX6487" fmla="*/ 417507 w 1010331"/>
                  <a:gd name="connsiteY6487" fmla="*/ 274723 h 303641"/>
                  <a:gd name="connsiteX6488" fmla="*/ 399433 w 1010331"/>
                  <a:gd name="connsiteY6488" fmla="*/ 274723 h 303641"/>
                  <a:gd name="connsiteX6489" fmla="*/ 403952 w 1010331"/>
                  <a:gd name="connsiteY6489" fmla="*/ 279242 h 303641"/>
                  <a:gd name="connsiteX6490" fmla="*/ 399433 w 1010331"/>
                  <a:gd name="connsiteY6490" fmla="*/ 283760 h 303641"/>
                  <a:gd name="connsiteX6491" fmla="*/ 394915 w 1010331"/>
                  <a:gd name="connsiteY6491" fmla="*/ 279242 h 303641"/>
                  <a:gd name="connsiteX6492" fmla="*/ 399433 w 1010331"/>
                  <a:gd name="connsiteY6492" fmla="*/ 274723 h 303641"/>
                  <a:gd name="connsiteX6493" fmla="*/ 399433 w 1010331"/>
                  <a:gd name="connsiteY6493" fmla="*/ 274723 h 303641"/>
                  <a:gd name="connsiteX6494" fmla="*/ 380456 w 1010331"/>
                  <a:gd name="connsiteY6494" fmla="*/ 274723 h 303641"/>
                  <a:gd name="connsiteX6495" fmla="*/ 384974 w 1010331"/>
                  <a:gd name="connsiteY6495" fmla="*/ 279242 h 303641"/>
                  <a:gd name="connsiteX6496" fmla="*/ 380456 w 1010331"/>
                  <a:gd name="connsiteY6496" fmla="*/ 283760 h 303641"/>
                  <a:gd name="connsiteX6497" fmla="*/ 375937 w 1010331"/>
                  <a:gd name="connsiteY6497" fmla="*/ 279242 h 303641"/>
                  <a:gd name="connsiteX6498" fmla="*/ 380456 w 1010331"/>
                  <a:gd name="connsiteY6498" fmla="*/ 274723 h 303641"/>
                  <a:gd name="connsiteX6499" fmla="*/ 380456 w 1010331"/>
                  <a:gd name="connsiteY6499" fmla="*/ 274723 h 303641"/>
                  <a:gd name="connsiteX6500" fmla="*/ 361478 w 1010331"/>
                  <a:gd name="connsiteY6500" fmla="*/ 274723 h 303641"/>
                  <a:gd name="connsiteX6501" fmla="*/ 365997 w 1010331"/>
                  <a:gd name="connsiteY6501" fmla="*/ 279242 h 303641"/>
                  <a:gd name="connsiteX6502" fmla="*/ 361478 w 1010331"/>
                  <a:gd name="connsiteY6502" fmla="*/ 283760 h 303641"/>
                  <a:gd name="connsiteX6503" fmla="*/ 356960 w 1010331"/>
                  <a:gd name="connsiteY6503" fmla="*/ 279242 h 303641"/>
                  <a:gd name="connsiteX6504" fmla="*/ 361478 w 1010331"/>
                  <a:gd name="connsiteY6504" fmla="*/ 274723 h 303641"/>
                  <a:gd name="connsiteX6505" fmla="*/ 361478 w 1010331"/>
                  <a:gd name="connsiteY6505" fmla="*/ 274723 h 303641"/>
                  <a:gd name="connsiteX6506" fmla="*/ 342501 w 1010331"/>
                  <a:gd name="connsiteY6506" fmla="*/ 274723 h 303641"/>
                  <a:gd name="connsiteX6507" fmla="*/ 347019 w 1010331"/>
                  <a:gd name="connsiteY6507" fmla="*/ 279242 h 303641"/>
                  <a:gd name="connsiteX6508" fmla="*/ 342501 w 1010331"/>
                  <a:gd name="connsiteY6508" fmla="*/ 283760 h 303641"/>
                  <a:gd name="connsiteX6509" fmla="*/ 337982 w 1010331"/>
                  <a:gd name="connsiteY6509" fmla="*/ 279242 h 303641"/>
                  <a:gd name="connsiteX6510" fmla="*/ 342501 w 1010331"/>
                  <a:gd name="connsiteY6510" fmla="*/ 274723 h 303641"/>
                  <a:gd name="connsiteX6511" fmla="*/ 342501 w 1010331"/>
                  <a:gd name="connsiteY6511" fmla="*/ 274723 h 303641"/>
                  <a:gd name="connsiteX6512" fmla="*/ 953399 w 1010331"/>
                  <a:gd name="connsiteY6512" fmla="*/ 143688 h 303641"/>
                  <a:gd name="connsiteX6513" fmla="*/ 957917 w 1010331"/>
                  <a:gd name="connsiteY6513" fmla="*/ 148206 h 303641"/>
                  <a:gd name="connsiteX6514" fmla="*/ 953399 w 1010331"/>
                  <a:gd name="connsiteY6514" fmla="*/ 152725 h 303641"/>
                  <a:gd name="connsiteX6515" fmla="*/ 948880 w 1010331"/>
                  <a:gd name="connsiteY6515" fmla="*/ 148206 h 303641"/>
                  <a:gd name="connsiteX6516" fmla="*/ 953399 w 1010331"/>
                  <a:gd name="connsiteY6516" fmla="*/ 143688 h 303641"/>
                  <a:gd name="connsiteX6517" fmla="*/ 953399 w 1010331"/>
                  <a:gd name="connsiteY6517" fmla="*/ 143688 h 303641"/>
                  <a:gd name="connsiteX6518" fmla="*/ 934421 w 1010331"/>
                  <a:gd name="connsiteY6518" fmla="*/ 143688 h 303641"/>
                  <a:gd name="connsiteX6519" fmla="*/ 938939 w 1010331"/>
                  <a:gd name="connsiteY6519" fmla="*/ 148206 h 303641"/>
                  <a:gd name="connsiteX6520" fmla="*/ 934421 w 1010331"/>
                  <a:gd name="connsiteY6520" fmla="*/ 152725 h 303641"/>
                  <a:gd name="connsiteX6521" fmla="*/ 929903 w 1010331"/>
                  <a:gd name="connsiteY6521" fmla="*/ 148206 h 303641"/>
                  <a:gd name="connsiteX6522" fmla="*/ 934421 w 1010331"/>
                  <a:gd name="connsiteY6522" fmla="*/ 143688 h 303641"/>
                  <a:gd name="connsiteX6523" fmla="*/ 934421 w 1010331"/>
                  <a:gd name="connsiteY6523" fmla="*/ 143688 h 303641"/>
                  <a:gd name="connsiteX6524" fmla="*/ 915443 w 1010331"/>
                  <a:gd name="connsiteY6524" fmla="*/ 143688 h 303641"/>
                  <a:gd name="connsiteX6525" fmla="*/ 919962 w 1010331"/>
                  <a:gd name="connsiteY6525" fmla="*/ 148206 h 303641"/>
                  <a:gd name="connsiteX6526" fmla="*/ 915443 w 1010331"/>
                  <a:gd name="connsiteY6526" fmla="*/ 152725 h 303641"/>
                  <a:gd name="connsiteX6527" fmla="*/ 910925 w 1010331"/>
                  <a:gd name="connsiteY6527" fmla="*/ 148206 h 303641"/>
                  <a:gd name="connsiteX6528" fmla="*/ 915443 w 1010331"/>
                  <a:gd name="connsiteY6528" fmla="*/ 143688 h 303641"/>
                  <a:gd name="connsiteX6529" fmla="*/ 915443 w 1010331"/>
                  <a:gd name="connsiteY6529" fmla="*/ 143688 h 303641"/>
                  <a:gd name="connsiteX6530" fmla="*/ 897369 w 1010331"/>
                  <a:gd name="connsiteY6530" fmla="*/ 143688 h 303641"/>
                  <a:gd name="connsiteX6531" fmla="*/ 901888 w 1010331"/>
                  <a:gd name="connsiteY6531" fmla="*/ 148206 h 303641"/>
                  <a:gd name="connsiteX6532" fmla="*/ 897369 w 1010331"/>
                  <a:gd name="connsiteY6532" fmla="*/ 152725 h 303641"/>
                  <a:gd name="connsiteX6533" fmla="*/ 892851 w 1010331"/>
                  <a:gd name="connsiteY6533" fmla="*/ 148206 h 303641"/>
                  <a:gd name="connsiteX6534" fmla="*/ 897369 w 1010331"/>
                  <a:gd name="connsiteY6534" fmla="*/ 143688 h 303641"/>
                  <a:gd name="connsiteX6535" fmla="*/ 897369 w 1010331"/>
                  <a:gd name="connsiteY6535" fmla="*/ 143688 h 303641"/>
                  <a:gd name="connsiteX6536" fmla="*/ 878392 w 1010331"/>
                  <a:gd name="connsiteY6536" fmla="*/ 143688 h 303641"/>
                  <a:gd name="connsiteX6537" fmla="*/ 882910 w 1010331"/>
                  <a:gd name="connsiteY6537" fmla="*/ 148206 h 303641"/>
                  <a:gd name="connsiteX6538" fmla="*/ 878392 w 1010331"/>
                  <a:gd name="connsiteY6538" fmla="*/ 152725 h 303641"/>
                  <a:gd name="connsiteX6539" fmla="*/ 873873 w 1010331"/>
                  <a:gd name="connsiteY6539" fmla="*/ 148206 h 303641"/>
                  <a:gd name="connsiteX6540" fmla="*/ 878392 w 1010331"/>
                  <a:gd name="connsiteY6540" fmla="*/ 143688 h 303641"/>
                  <a:gd name="connsiteX6541" fmla="*/ 878392 w 1010331"/>
                  <a:gd name="connsiteY6541" fmla="*/ 143688 h 303641"/>
                  <a:gd name="connsiteX6542" fmla="*/ 859414 w 1010331"/>
                  <a:gd name="connsiteY6542" fmla="*/ 143688 h 303641"/>
                  <a:gd name="connsiteX6543" fmla="*/ 863933 w 1010331"/>
                  <a:gd name="connsiteY6543" fmla="*/ 148206 h 303641"/>
                  <a:gd name="connsiteX6544" fmla="*/ 859414 w 1010331"/>
                  <a:gd name="connsiteY6544" fmla="*/ 152725 h 303641"/>
                  <a:gd name="connsiteX6545" fmla="*/ 854896 w 1010331"/>
                  <a:gd name="connsiteY6545" fmla="*/ 148206 h 303641"/>
                  <a:gd name="connsiteX6546" fmla="*/ 859414 w 1010331"/>
                  <a:gd name="connsiteY6546" fmla="*/ 143688 h 303641"/>
                  <a:gd name="connsiteX6547" fmla="*/ 859414 w 1010331"/>
                  <a:gd name="connsiteY6547" fmla="*/ 143688 h 303641"/>
                  <a:gd name="connsiteX6548" fmla="*/ 962436 w 1010331"/>
                  <a:gd name="connsiteY6548" fmla="*/ 132843 h 303641"/>
                  <a:gd name="connsiteX6549" fmla="*/ 966954 w 1010331"/>
                  <a:gd name="connsiteY6549" fmla="*/ 137362 h 303641"/>
                  <a:gd name="connsiteX6550" fmla="*/ 962436 w 1010331"/>
                  <a:gd name="connsiteY6550" fmla="*/ 141880 h 303641"/>
                  <a:gd name="connsiteX6551" fmla="*/ 957917 w 1010331"/>
                  <a:gd name="connsiteY6551" fmla="*/ 137362 h 303641"/>
                  <a:gd name="connsiteX6552" fmla="*/ 962436 w 1010331"/>
                  <a:gd name="connsiteY6552" fmla="*/ 132843 h 303641"/>
                  <a:gd name="connsiteX6553" fmla="*/ 962436 w 1010331"/>
                  <a:gd name="connsiteY6553" fmla="*/ 132843 h 303641"/>
                  <a:gd name="connsiteX6554" fmla="*/ 944362 w 1010331"/>
                  <a:gd name="connsiteY6554" fmla="*/ 132843 h 303641"/>
                  <a:gd name="connsiteX6555" fmla="*/ 948880 w 1010331"/>
                  <a:gd name="connsiteY6555" fmla="*/ 137362 h 303641"/>
                  <a:gd name="connsiteX6556" fmla="*/ 944362 w 1010331"/>
                  <a:gd name="connsiteY6556" fmla="*/ 141880 h 303641"/>
                  <a:gd name="connsiteX6557" fmla="*/ 939843 w 1010331"/>
                  <a:gd name="connsiteY6557" fmla="*/ 137362 h 303641"/>
                  <a:gd name="connsiteX6558" fmla="*/ 944362 w 1010331"/>
                  <a:gd name="connsiteY6558" fmla="*/ 132843 h 303641"/>
                  <a:gd name="connsiteX6559" fmla="*/ 944362 w 1010331"/>
                  <a:gd name="connsiteY6559" fmla="*/ 132843 h 303641"/>
                  <a:gd name="connsiteX6560" fmla="*/ 925384 w 1010331"/>
                  <a:gd name="connsiteY6560" fmla="*/ 132843 h 303641"/>
                  <a:gd name="connsiteX6561" fmla="*/ 929903 w 1010331"/>
                  <a:gd name="connsiteY6561" fmla="*/ 137362 h 303641"/>
                  <a:gd name="connsiteX6562" fmla="*/ 925384 w 1010331"/>
                  <a:gd name="connsiteY6562" fmla="*/ 141880 h 303641"/>
                  <a:gd name="connsiteX6563" fmla="*/ 920866 w 1010331"/>
                  <a:gd name="connsiteY6563" fmla="*/ 137362 h 303641"/>
                  <a:gd name="connsiteX6564" fmla="*/ 925384 w 1010331"/>
                  <a:gd name="connsiteY6564" fmla="*/ 132843 h 303641"/>
                  <a:gd name="connsiteX6565" fmla="*/ 925384 w 1010331"/>
                  <a:gd name="connsiteY6565" fmla="*/ 132843 h 303641"/>
                  <a:gd name="connsiteX6566" fmla="*/ 906406 w 1010331"/>
                  <a:gd name="connsiteY6566" fmla="*/ 132843 h 303641"/>
                  <a:gd name="connsiteX6567" fmla="*/ 910925 w 1010331"/>
                  <a:gd name="connsiteY6567" fmla="*/ 137362 h 303641"/>
                  <a:gd name="connsiteX6568" fmla="*/ 906406 w 1010331"/>
                  <a:gd name="connsiteY6568" fmla="*/ 141880 h 303641"/>
                  <a:gd name="connsiteX6569" fmla="*/ 901888 w 1010331"/>
                  <a:gd name="connsiteY6569" fmla="*/ 137362 h 303641"/>
                  <a:gd name="connsiteX6570" fmla="*/ 906406 w 1010331"/>
                  <a:gd name="connsiteY6570" fmla="*/ 132843 h 303641"/>
                  <a:gd name="connsiteX6571" fmla="*/ 906406 w 1010331"/>
                  <a:gd name="connsiteY6571" fmla="*/ 132843 h 303641"/>
                  <a:gd name="connsiteX6572" fmla="*/ 887429 w 1010331"/>
                  <a:gd name="connsiteY6572" fmla="*/ 132843 h 303641"/>
                  <a:gd name="connsiteX6573" fmla="*/ 891947 w 1010331"/>
                  <a:gd name="connsiteY6573" fmla="*/ 137362 h 303641"/>
                  <a:gd name="connsiteX6574" fmla="*/ 887429 w 1010331"/>
                  <a:gd name="connsiteY6574" fmla="*/ 141880 h 303641"/>
                  <a:gd name="connsiteX6575" fmla="*/ 882910 w 1010331"/>
                  <a:gd name="connsiteY6575" fmla="*/ 137362 h 303641"/>
                  <a:gd name="connsiteX6576" fmla="*/ 887429 w 1010331"/>
                  <a:gd name="connsiteY6576" fmla="*/ 132843 h 303641"/>
                  <a:gd name="connsiteX6577" fmla="*/ 887429 w 1010331"/>
                  <a:gd name="connsiteY6577" fmla="*/ 132843 h 303641"/>
                  <a:gd name="connsiteX6578" fmla="*/ 868451 w 1010331"/>
                  <a:gd name="connsiteY6578" fmla="*/ 132843 h 303641"/>
                  <a:gd name="connsiteX6579" fmla="*/ 872970 w 1010331"/>
                  <a:gd name="connsiteY6579" fmla="*/ 137362 h 303641"/>
                  <a:gd name="connsiteX6580" fmla="*/ 868451 w 1010331"/>
                  <a:gd name="connsiteY6580" fmla="*/ 141880 h 303641"/>
                  <a:gd name="connsiteX6581" fmla="*/ 863933 w 1010331"/>
                  <a:gd name="connsiteY6581" fmla="*/ 137362 h 303641"/>
                  <a:gd name="connsiteX6582" fmla="*/ 868451 w 1010331"/>
                  <a:gd name="connsiteY6582" fmla="*/ 132843 h 303641"/>
                  <a:gd name="connsiteX6583" fmla="*/ 868451 w 1010331"/>
                  <a:gd name="connsiteY6583" fmla="*/ 132843 h 303641"/>
                  <a:gd name="connsiteX6584" fmla="*/ 850377 w 1010331"/>
                  <a:gd name="connsiteY6584" fmla="*/ 132843 h 303641"/>
                  <a:gd name="connsiteX6585" fmla="*/ 854896 w 1010331"/>
                  <a:gd name="connsiteY6585" fmla="*/ 137362 h 303641"/>
                  <a:gd name="connsiteX6586" fmla="*/ 850377 w 1010331"/>
                  <a:gd name="connsiteY6586" fmla="*/ 141880 h 303641"/>
                  <a:gd name="connsiteX6587" fmla="*/ 845859 w 1010331"/>
                  <a:gd name="connsiteY6587" fmla="*/ 137362 h 303641"/>
                  <a:gd name="connsiteX6588" fmla="*/ 850377 w 1010331"/>
                  <a:gd name="connsiteY6588" fmla="*/ 132843 h 303641"/>
                  <a:gd name="connsiteX6589" fmla="*/ 850377 w 1010331"/>
                  <a:gd name="connsiteY6589" fmla="*/ 132843 h 303641"/>
                  <a:gd name="connsiteX6590" fmla="*/ 934421 w 1010331"/>
                  <a:gd name="connsiteY6590" fmla="*/ 122903 h 303641"/>
                  <a:gd name="connsiteX6591" fmla="*/ 938939 w 1010331"/>
                  <a:gd name="connsiteY6591" fmla="*/ 127421 h 303641"/>
                  <a:gd name="connsiteX6592" fmla="*/ 934421 w 1010331"/>
                  <a:gd name="connsiteY6592" fmla="*/ 131940 h 303641"/>
                  <a:gd name="connsiteX6593" fmla="*/ 929903 w 1010331"/>
                  <a:gd name="connsiteY6593" fmla="*/ 127421 h 303641"/>
                  <a:gd name="connsiteX6594" fmla="*/ 934421 w 1010331"/>
                  <a:gd name="connsiteY6594" fmla="*/ 122903 h 303641"/>
                  <a:gd name="connsiteX6595" fmla="*/ 934421 w 1010331"/>
                  <a:gd name="connsiteY6595" fmla="*/ 122903 h 303641"/>
                  <a:gd name="connsiteX6596" fmla="*/ 915443 w 1010331"/>
                  <a:gd name="connsiteY6596" fmla="*/ 122903 h 303641"/>
                  <a:gd name="connsiteX6597" fmla="*/ 919962 w 1010331"/>
                  <a:gd name="connsiteY6597" fmla="*/ 127421 h 303641"/>
                  <a:gd name="connsiteX6598" fmla="*/ 915443 w 1010331"/>
                  <a:gd name="connsiteY6598" fmla="*/ 131940 h 303641"/>
                  <a:gd name="connsiteX6599" fmla="*/ 910925 w 1010331"/>
                  <a:gd name="connsiteY6599" fmla="*/ 127421 h 303641"/>
                  <a:gd name="connsiteX6600" fmla="*/ 915443 w 1010331"/>
                  <a:gd name="connsiteY6600" fmla="*/ 122903 h 303641"/>
                  <a:gd name="connsiteX6601" fmla="*/ 915443 w 1010331"/>
                  <a:gd name="connsiteY6601" fmla="*/ 122903 h 303641"/>
                  <a:gd name="connsiteX6602" fmla="*/ 897369 w 1010331"/>
                  <a:gd name="connsiteY6602" fmla="*/ 122903 h 303641"/>
                  <a:gd name="connsiteX6603" fmla="*/ 901888 w 1010331"/>
                  <a:gd name="connsiteY6603" fmla="*/ 127421 h 303641"/>
                  <a:gd name="connsiteX6604" fmla="*/ 897369 w 1010331"/>
                  <a:gd name="connsiteY6604" fmla="*/ 131940 h 303641"/>
                  <a:gd name="connsiteX6605" fmla="*/ 892851 w 1010331"/>
                  <a:gd name="connsiteY6605" fmla="*/ 127421 h 303641"/>
                  <a:gd name="connsiteX6606" fmla="*/ 897369 w 1010331"/>
                  <a:gd name="connsiteY6606" fmla="*/ 122903 h 303641"/>
                  <a:gd name="connsiteX6607" fmla="*/ 897369 w 1010331"/>
                  <a:gd name="connsiteY6607" fmla="*/ 122903 h 303641"/>
                  <a:gd name="connsiteX6608" fmla="*/ 878392 w 1010331"/>
                  <a:gd name="connsiteY6608" fmla="*/ 122903 h 303641"/>
                  <a:gd name="connsiteX6609" fmla="*/ 882910 w 1010331"/>
                  <a:gd name="connsiteY6609" fmla="*/ 127421 h 303641"/>
                  <a:gd name="connsiteX6610" fmla="*/ 878392 w 1010331"/>
                  <a:gd name="connsiteY6610" fmla="*/ 131940 h 303641"/>
                  <a:gd name="connsiteX6611" fmla="*/ 873873 w 1010331"/>
                  <a:gd name="connsiteY6611" fmla="*/ 127421 h 303641"/>
                  <a:gd name="connsiteX6612" fmla="*/ 878392 w 1010331"/>
                  <a:gd name="connsiteY6612" fmla="*/ 122903 h 303641"/>
                  <a:gd name="connsiteX6613" fmla="*/ 878392 w 1010331"/>
                  <a:gd name="connsiteY6613" fmla="*/ 122903 h 303641"/>
                  <a:gd name="connsiteX6614" fmla="*/ 859414 w 1010331"/>
                  <a:gd name="connsiteY6614" fmla="*/ 122903 h 303641"/>
                  <a:gd name="connsiteX6615" fmla="*/ 863933 w 1010331"/>
                  <a:gd name="connsiteY6615" fmla="*/ 127421 h 303641"/>
                  <a:gd name="connsiteX6616" fmla="*/ 859414 w 1010331"/>
                  <a:gd name="connsiteY6616" fmla="*/ 131940 h 303641"/>
                  <a:gd name="connsiteX6617" fmla="*/ 854896 w 1010331"/>
                  <a:gd name="connsiteY6617" fmla="*/ 127421 h 303641"/>
                  <a:gd name="connsiteX6618" fmla="*/ 859414 w 1010331"/>
                  <a:gd name="connsiteY6618" fmla="*/ 122903 h 303641"/>
                  <a:gd name="connsiteX6619" fmla="*/ 859414 w 1010331"/>
                  <a:gd name="connsiteY6619" fmla="*/ 122903 h 303641"/>
                  <a:gd name="connsiteX6620" fmla="*/ 906406 w 1010331"/>
                  <a:gd name="connsiteY6620" fmla="*/ 112058 h 303641"/>
                  <a:gd name="connsiteX6621" fmla="*/ 910925 w 1010331"/>
                  <a:gd name="connsiteY6621" fmla="*/ 116577 h 303641"/>
                  <a:gd name="connsiteX6622" fmla="*/ 906406 w 1010331"/>
                  <a:gd name="connsiteY6622" fmla="*/ 121095 h 303641"/>
                  <a:gd name="connsiteX6623" fmla="*/ 901888 w 1010331"/>
                  <a:gd name="connsiteY6623" fmla="*/ 116577 h 303641"/>
                  <a:gd name="connsiteX6624" fmla="*/ 906406 w 1010331"/>
                  <a:gd name="connsiteY6624" fmla="*/ 112058 h 303641"/>
                  <a:gd name="connsiteX6625" fmla="*/ 906406 w 1010331"/>
                  <a:gd name="connsiteY6625" fmla="*/ 112058 h 303641"/>
                  <a:gd name="connsiteX6626" fmla="*/ 887429 w 1010331"/>
                  <a:gd name="connsiteY6626" fmla="*/ 112058 h 303641"/>
                  <a:gd name="connsiteX6627" fmla="*/ 891947 w 1010331"/>
                  <a:gd name="connsiteY6627" fmla="*/ 116577 h 303641"/>
                  <a:gd name="connsiteX6628" fmla="*/ 887429 w 1010331"/>
                  <a:gd name="connsiteY6628" fmla="*/ 121095 h 303641"/>
                  <a:gd name="connsiteX6629" fmla="*/ 882910 w 1010331"/>
                  <a:gd name="connsiteY6629" fmla="*/ 116577 h 303641"/>
                  <a:gd name="connsiteX6630" fmla="*/ 887429 w 1010331"/>
                  <a:gd name="connsiteY6630" fmla="*/ 112058 h 303641"/>
                  <a:gd name="connsiteX6631" fmla="*/ 887429 w 1010331"/>
                  <a:gd name="connsiteY6631" fmla="*/ 112058 h 303641"/>
                  <a:gd name="connsiteX6632" fmla="*/ 868451 w 1010331"/>
                  <a:gd name="connsiteY6632" fmla="*/ 112058 h 303641"/>
                  <a:gd name="connsiteX6633" fmla="*/ 872970 w 1010331"/>
                  <a:gd name="connsiteY6633" fmla="*/ 116577 h 303641"/>
                  <a:gd name="connsiteX6634" fmla="*/ 868451 w 1010331"/>
                  <a:gd name="connsiteY6634" fmla="*/ 121095 h 303641"/>
                  <a:gd name="connsiteX6635" fmla="*/ 863933 w 1010331"/>
                  <a:gd name="connsiteY6635" fmla="*/ 116577 h 303641"/>
                  <a:gd name="connsiteX6636" fmla="*/ 868451 w 1010331"/>
                  <a:gd name="connsiteY6636" fmla="*/ 112058 h 303641"/>
                  <a:gd name="connsiteX6637" fmla="*/ 868451 w 1010331"/>
                  <a:gd name="connsiteY6637" fmla="*/ 112058 h 303641"/>
                  <a:gd name="connsiteX6638" fmla="*/ 850377 w 1010331"/>
                  <a:gd name="connsiteY6638" fmla="*/ 112058 h 303641"/>
                  <a:gd name="connsiteX6639" fmla="*/ 854896 w 1010331"/>
                  <a:gd name="connsiteY6639" fmla="*/ 116577 h 303641"/>
                  <a:gd name="connsiteX6640" fmla="*/ 850377 w 1010331"/>
                  <a:gd name="connsiteY6640" fmla="*/ 121095 h 303641"/>
                  <a:gd name="connsiteX6641" fmla="*/ 845859 w 1010331"/>
                  <a:gd name="connsiteY6641" fmla="*/ 116577 h 303641"/>
                  <a:gd name="connsiteX6642" fmla="*/ 850377 w 1010331"/>
                  <a:gd name="connsiteY6642" fmla="*/ 112058 h 303641"/>
                  <a:gd name="connsiteX6643" fmla="*/ 850377 w 1010331"/>
                  <a:gd name="connsiteY6643" fmla="*/ 112058 h 303641"/>
                  <a:gd name="connsiteX6644" fmla="*/ 897369 w 1010331"/>
                  <a:gd name="connsiteY6644" fmla="*/ 103021 h 303641"/>
                  <a:gd name="connsiteX6645" fmla="*/ 901888 w 1010331"/>
                  <a:gd name="connsiteY6645" fmla="*/ 107540 h 303641"/>
                  <a:gd name="connsiteX6646" fmla="*/ 897369 w 1010331"/>
                  <a:gd name="connsiteY6646" fmla="*/ 112058 h 303641"/>
                  <a:gd name="connsiteX6647" fmla="*/ 892851 w 1010331"/>
                  <a:gd name="connsiteY6647" fmla="*/ 107540 h 303641"/>
                  <a:gd name="connsiteX6648" fmla="*/ 897369 w 1010331"/>
                  <a:gd name="connsiteY6648" fmla="*/ 103021 h 303641"/>
                  <a:gd name="connsiteX6649" fmla="*/ 897369 w 1010331"/>
                  <a:gd name="connsiteY6649" fmla="*/ 103021 h 303641"/>
                  <a:gd name="connsiteX6650" fmla="*/ 878392 w 1010331"/>
                  <a:gd name="connsiteY6650" fmla="*/ 103021 h 303641"/>
                  <a:gd name="connsiteX6651" fmla="*/ 882910 w 1010331"/>
                  <a:gd name="connsiteY6651" fmla="*/ 107540 h 303641"/>
                  <a:gd name="connsiteX6652" fmla="*/ 878392 w 1010331"/>
                  <a:gd name="connsiteY6652" fmla="*/ 112058 h 303641"/>
                  <a:gd name="connsiteX6653" fmla="*/ 873873 w 1010331"/>
                  <a:gd name="connsiteY6653" fmla="*/ 107540 h 303641"/>
                  <a:gd name="connsiteX6654" fmla="*/ 878392 w 1010331"/>
                  <a:gd name="connsiteY6654" fmla="*/ 103021 h 303641"/>
                  <a:gd name="connsiteX6655" fmla="*/ 878392 w 1010331"/>
                  <a:gd name="connsiteY6655" fmla="*/ 103021 h 303641"/>
                  <a:gd name="connsiteX6656" fmla="*/ 859414 w 1010331"/>
                  <a:gd name="connsiteY6656" fmla="*/ 103021 h 303641"/>
                  <a:gd name="connsiteX6657" fmla="*/ 863933 w 1010331"/>
                  <a:gd name="connsiteY6657" fmla="*/ 107540 h 303641"/>
                  <a:gd name="connsiteX6658" fmla="*/ 859414 w 1010331"/>
                  <a:gd name="connsiteY6658" fmla="*/ 112058 h 303641"/>
                  <a:gd name="connsiteX6659" fmla="*/ 854896 w 1010331"/>
                  <a:gd name="connsiteY6659" fmla="*/ 107540 h 303641"/>
                  <a:gd name="connsiteX6660" fmla="*/ 859414 w 1010331"/>
                  <a:gd name="connsiteY6660" fmla="*/ 103021 h 303641"/>
                  <a:gd name="connsiteX6661" fmla="*/ 859414 w 1010331"/>
                  <a:gd name="connsiteY6661" fmla="*/ 103021 h 303641"/>
                  <a:gd name="connsiteX6662" fmla="*/ 868451 w 1010331"/>
                  <a:gd name="connsiteY6662" fmla="*/ 92177 h 303641"/>
                  <a:gd name="connsiteX6663" fmla="*/ 872970 w 1010331"/>
                  <a:gd name="connsiteY6663" fmla="*/ 96695 h 303641"/>
                  <a:gd name="connsiteX6664" fmla="*/ 868451 w 1010331"/>
                  <a:gd name="connsiteY6664" fmla="*/ 101214 h 303641"/>
                  <a:gd name="connsiteX6665" fmla="*/ 863933 w 1010331"/>
                  <a:gd name="connsiteY6665" fmla="*/ 96695 h 303641"/>
                  <a:gd name="connsiteX6666" fmla="*/ 868451 w 1010331"/>
                  <a:gd name="connsiteY6666" fmla="*/ 92177 h 303641"/>
                  <a:gd name="connsiteX6667" fmla="*/ 868451 w 1010331"/>
                  <a:gd name="connsiteY6667" fmla="*/ 92177 h 303641"/>
                  <a:gd name="connsiteX6668" fmla="*/ 850377 w 1010331"/>
                  <a:gd name="connsiteY6668" fmla="*/ 92177 h 303641"/>
                  <a:gd name="connsiteX6669" fmla="*/ 854896 w 1010331"/>
                  <a:gd name="connsiteY6669" fmla="*/ 96695 h 303641"/>
                  <a:gd name="connsiteX6670" fmla="*/ 850377 w 1010331"/>
                  <a:gd name="connsiteY6670" fmla="*/ 101214 h 303641"/>
                  <a:gd name="connsiteX6671" fmla="*/ 845859 w 1010331"/>
                  <a:gd name="connsiteY6671" fmla="*/ 96695 h 303641"/>
                  <a:gd name="connsiteX6672" fmla="*/ 850377 w 1010331"/>
                  <a:gd name="connsiteY6672" fmla="*/ 92177 h 303641"/>
                  <a:gd name="connsiteX6673" fmla="*/ 850377 w 1010331"/>
                  <a:gd name="connsiteY6673" fmla="*/ 92177 h 303641"/>
                  <a:gd name="connsiteX6674" fmla="*/ 972376 w 1010331"/>
                  <a:gd name="connsiteY6674" fmla="*/ 264783 h 303641"/>
                  <a:gd name="connsiteX6675" fmla="*/ 976895 w 1010331"/>
                  <a:gd name="connsiteY6675" fmla="*/ 269301 h 303641"/>
                  <a:gd name="connsiteX6676" fmla="*/ 972376 w 1010331"/>
                  <a:gd name="connsiteY6676" fmla="*/ 273820 h 303641"/>
                  <a:gd name="connsiteX6677" fmla="*/ 967858 w 1010331"/>
                  <a:gd name="connsiteY6677" fmla="*/ 269301 h 303641"/>
                  <a:gd name="connsiteX6678" fmla="*/ 972376 w 1010331"/>
                  <a:gd name="connsiteY6678" fmla="*/ 264783 h 303641"/>
                  <a:gd name="connsiteX6679" fmla="*/ 972376 w 1010331"/>
                  <a:gd name="connsiteY6679" fmla="*/ 264783 h 303641"/>
                  <a:gd name="connsiteX6680" fmla="*/ 953399 w 1010331"/>
                  <a:gd name="connsiteY6680" fmla="*/ 264783 h 303641"/>
                  <a:gd name="connsiteX6681" fmla="*/ 957917 w 1010331"/>
                  <a:gd name="connsiteY6681" fmla="*/ 269301 h 303641"/>
                  <a:gd name="connsiteX6682" fmla="*/ 953399 w 1010331"/>
                  <a:gd name="connsiteY6682" fmla="*/ 273820 h 303641"/>
                  <a:gd name="connsiteX6683" fmla="*/ 948880 w 1010331"/>
                  <a:gd name="connsiteY6683" fmla="*/ 269301 h 303641"/>
                  <a:gd name="connsiteX6684" fmla="*/ 953399 w 1010331"/>
                  <a:gd name="connsiteY6684" fmla="*/ 264783 h 303641"/>
                  <a:gd name="connsiteX6685" fmla="*/ 953399 w 1010331"/>
                  <a:gd name="connsiteY6685" fmla="*/ 264783 h 303641"/>
                  <a:gd name="connsiteX6686" fmla="*/ 934421 w 1010331"/>
                  <a:gd name="connsiteY6686" fmla="*/ 264783 h 303641"/>
                  <a:gd name="connsiteX6687" fmla="*/ 938939 w 1010331"/>
                  <a:gd name="connsiteY6687" fmla="*/ 269301 h 303641"/>
                  <a:gd name="connsiteX6688" fmla="*/ 934421 w 1010331"/>
                  <a:gd name="connsiteY6688" fmla="*/ 273820 h 303641"/>
                  <a:gd name="connsiteX6689" fmla="*/ 929903 w 1010331"/>
                  <a:gd name="connsiteY6689" fmla="*/ 269301 h 303641"/>
                  <a:gd name="connsiteX6690" fmla="*/ 934421 w 1010331"/>
                  <a:gd name="connsiteY6690" fmla="*/ 264783 h 303641"/>
                  <a:gd name="connsiteX6691" fmla="*/ 934421 w 1010331"/>
                  <a:gd name="connsiteY6691" fmla="*/ 264783 h 303641"/>
                  <a:gd name="connsiteX6692" fmla="*/ 915443 w 1010331"/>
                  <a:gd name="connsiteY6692" fmla="*/ 264783 h 303641"/>
                  <a:gd name="connsiteX6693" fmla="*/ 919962 w 1010331"/>
                  <a:gd name="connsiteY6693" fmla="*/ 269301 h 303641"/>
                  <a:gd name="connsiteX6694" fmla="*/ 915443 w 1010331"/>
                  <a:gd name="connsiteY6694" fmla="*/ 273820 h 303641"/>
                  <a:gd name="connsiteX6695" fmla="*/ 910925 w 1010331"/>
                  <a:gd name="connsiteY6695" fmla="*/ 269301 h 303641"/>
                  <a:gd name="connsiteX6696" fmla="*/ 915443 w 1010331"/>
                  <a:gd name="connsiteY6696" fmla="*/ 264783 h 303641"/>
                  <a:gd name="connsiteX6697" fmla="*/ 915443 w 1010331"/>
                  <a:gd name="connsiteY6697" fmla="*/ 264783 h 303641"/>
                  <a:gd name="connsiteX6698" fmla="*/ 897369 w 1010331"/>
                  <a:gd name="connsiteY6698" fmla="*/ 264783 h 303641"/>
                  <a:gd name="connsiteX6699" fmla="*/ 901888 w 1010331"/>
                  <a:gd name="connsiteY6699" fmla="*/ 269301 h 303641"/>
                  <a:gd name="connsiteX6700" fmla="*/ 897369 w 1010331"/>
                  <a:gd name="connsiteY6700" fmla="*/ 273820 h 303641"/>
                  <a:gd name="connsiteX6701" fmla="*/ 892851 w 1010331"/>
                  <a:gd name="connsiteY6701" fmla="*/ 269301 h 303641"/>
                  <a:gd name="connsiteX6702" fmla="*/ 897369 w 1010331"/>
                  <a:gd name="connsiteY6702" fmla="*/ 264783 h 303641"/>
                  <a:gd name="connsiteX6703" fmla="*/ 897369 w 1010331"/>
                  <a:gd name="connsiteY6703" fmla="*/ 264783 h 303641"/>
                  <a:gd name="connsiteX6704" fmla="*/ 878392 w 1010331"/>
                  <a:gd name="connsiteY6704" fmla="*/ 264783 h 303641"/>
                  <a:gd name="connsiteX6705" fmla="*/ 882910 w 1010331"/>
                  <a:gd name="connsiteY6705" fmla="*/ 269301 h 303641"/>
                  <a:gd name="connsiteX6706" fmla="*/ 878392 w 1010331"/>
                  <a:gd name="connsiteY6706" fmla="*/ 273820 h 303641"/>
                  <a:gd name="connsiteX6707" fmla="*/ 873873 w 1010331"/>
                  <a:gd name="connsiteY6707" fmla="*/ 269301 h 303641"/>
                  <a:gd name="connsiteX6708" fmla="*/ 878392 w 1010331"/>
                  <a:gd name="connsiteY6708" fmla="*/ 264783 h 303641"/>
                  <a:gd name="connsiteX6709" fmla="*/ 878392 w 1010331"/>
                  <a:gd name="connsiteY6709" fmla="*/ 264783 h 303641"/>
                  <a:gd name="connsiteX6710" fmla="*/ 859414 w 1010331"/>
                  <a:gd name="connsiteY6710" fmla="*/ 264783 h 303641"/>
                  <a:gd name="connsiteX6711" fmla="*/ 863933 w 1010331"/>
                  <a:gd name="connsiteY6711" fmla="*/ 269301 h 303641"/>
                  <a:gd name="connsiteX6712" fmla="*/ 859414 w 1010331"/>
                  <a:gd name="connsiteY6712" fmla="*/ 273820 h 303641"/>
                  <a:gd name="connsiteX6713" fmla="*/ 854896 w 1010331"/>
                  <a:gd name="connsiteY6713" fmla="*/ 269301 h 303641"/>
                  <a:gd name="connsiteX6714" fmla="*/ 859414 w 1010331"/>
                  <a:gd name="connsiteY6714" fmla="*/ 264783 h 303641"/>
                  <a:gd name="connsiteX6715" fmla="*/ 859414 w 1010331"/>
                  <a:gd name="connsiteY6715" fmla="*/ 264783 h 303641"/>
                  <a:gd name="connsiteX6716" fmla="*/ 981413 w 1010331"/>
                  <a:gd name="connsiteY6716" fmla="*/ 253938 h 303641"/>
                  <a:gd name="connsiteX6717" fmla="*/ 985932 w 1010331"/>
                  <a:gd name="connsiteY6717" fmla="*/ 258457 h 303641"/>
                  <a:gd name="connsiteX6718" fmla="*/ 981413 w 1010331"/>
                  <a:gd name="connsiteY6718" fmla="*/ 262975 h 303641"/>
                  <a:gd name="connsiteX6719" fmla="*/ 976895 w 1010331"/>
                  <a:gd name="connsiteY6719" fmla="*/ 258457 h 303641"/>
                  <a:gd name="connsiteX6720" fmla="*/ 981413 w 1010331"/>
                  <a:gd name="connsiteY6720" fmla="*/ 253938 h 303641"/>
                  <a:gd name="connsiteX6721" fmla="*/ 981413 w 1010331"/>
                  <a:gd name="connsiteY6721" fmla="*/ 253938 h 303641"/>
                  <a:gd name="connsiteX6722" fmla="*/ 962436 w 1010331"/>
                  <a:gd name="connsiteY6722" fmla="*/ 253938 h 303641"/>
                  <a:gd name="connsiteX6723" fmla="*/ 966954 w 1010331"/>
                  <a:gd name="connsiteY6723" fmla="*/ 258457 h 303641"/>
                  <a:gd name="connsiteX6724" fmla="*/ 962436 w 1010331"/>
                  <a:gd name="connsiteY6724" fmla="*/ 262975 h 303641"/>
                  <a:gd name="connsiteX6725" fmla="*/ 957917 w 1010331"/>
                  <a:gd name="connsiteY6725" fmla="*/ 258457 h 303641"/>
                  <a:gd name="connsiteX6726" fmla="*/ 962436 w 1010331"/>
                  <a:gd name="connsiteY6726" fmla="*/ 253938 h 303641"/>
                  <a:gd name="connsiteX6727" fmla="*/ 962436 w 1010331"/>
                  <a:gd name="connsiteY6727" fmla="*/ 253938 h 303641"/>
                  <a:gd name="connsiteX6728" fmla="*/ 944362 w 1010331"/>
                  <a:gd name="connsiteY6728" fmla="*/ 253938 h 303641"/>
                  <a:gd name="connsiteX6729" fmla="*/ 948880 w 1010331"/>
                  <a:gd name="connsiteY6729" fmla="*/ 258457 h 303641"/>
                  <a:gd name="connsiteX6730" fmla="*/ 944362 w 1010331"/>
                  <a:gd name="connsiteY6730" fmla="*/ 262975 h 303641"/>
                  <a:gd name="connsiteX6731" fmla="*/ 939843 w 1010331"/>
                  <a:gd name="connsiteY6731" fmla="*/ 258457 h 303641"/>
                  <a:gd name="connsiteX6732" fmla="*/ 944362 w 1010331"/>
                  <a:gd name="connsiteY6732" fmla="*/ 253938 h 303641"/>
                  <a:gd name="connsiteX6733" fmla="*/ 944362 w 1010331"/>
                  <a:gd name="connsiteY6733" fmla="*/ 253938 h 303641"/>
                  <a:gd name="connsiteX6734" fmla="*/ 925384 w 1010331"/>
                  <a:gd name="connsiteY6734" fmla="*/ 253938 h 303641"/>
                  <a:gd name="connsiteX6735" fmla="*/ 929903 w 1010331"/>
                  <a:gd name="connsiteY6735" fmla="*/ 258457 h 303641"/>
                  <a:gd name="connsiteX6736" fmla="*/ 925384 w 1010331"/>
                  <a:gd name="connsiteY6736" fmla="*/ 262975 h 303641"/>
                  <a:gd name="connsiteX6737" fmla="*/ 920866 w 1010331"/>
                  <a:gd name="connsiteY6737" fmla="*/ 258457 h 303641"/>
                  <a:gd name="connsiteX6738" fmla="*/ 925384 w 1010331"/>
                  <a:gd name="connsiteY6738" fmla="*/ 253938 h 303641"/>
                  <a:gd name="connsiteX6739" fmla="*/ 925384 w 1010331"/>
                  <a:gd name="connsiteY6739" fmla="*/ 253938 h 303641"/>
                  <a:gd name="connsiteX6740" fmla="*/ 906406 w 1010331"/>
                  <a:gd name="connsiteY6740" fmla="*/ 253938 h 303641"/>
                  <a:gd name="connsiteX6741" fmla="*/ 910925 w 1010331"/>
                  <a:gd name="connsiteY6741" fmla="*/ 258457 h 303641"/>
                  <a:gd name="connsiteX6742" fmla="*/ 906406 w 1010331"/>
                  <a:gd name="connsiteY6742" fmla="*/ 262975 h 303641"/>
                  <a:gd name="connsiteX6743" fmla="*/ 901888 w 1010331"/>
                  <a:gd name="connsiteY6743" fmla="*/ 258457 h 303641"/>
                  <a:gd name="connsiteX6744" fmla="*/ 906406 w 1010331"/>
                  <a:gd name="connsiteY6744" fmla="*/ 253938 h 303641"/>
                  <a:gd name="connsiteX6745" fmla="*/ 906406 w 1010331"/>
                  <a:gd name="connsiteY6745" fmla="*/ 253938 h 303641"/>
                  <a:gd name="connsiteX6746" fmla="*/ 887429 w 1010331"/>
                  <a:gd name="connsiteY6746" fmla="*/ 253938 h 303641"/>
                  <a:gd name="connsiteX6747" fmla="*/ 891947 w 1010331"/>
                  <a:gd name="connsiteY6747" fmla="*/ 258457 h 303641"/>
                  <a:gd name="connsiteX6748" fmla="*/ 887429 w 1010331"/>
                  <a:gd name="connsiteY6748" fmla="*/ 262975 h 303641"/>
                  <a:gd name="connsiteX6749" fmla="*/ 882910 w 1010331"/>
                  <a:gd name="connsiteY6749" fmla="*/ 258457 h 303641"/>
                  <a:gd name="connsiteX6750" fmla="*/ 887429 w 1010331"/>
                  <a:gd name="connsiteY6750" fmla="*/ 253938 h 303641"/>
                  <a:gd name="connsiteX6751" fmla="*/ 887429 w 1010331"/>
                  <a:gd name="connsiteY6751" fmla="*/ 253938 h 303641"/>
                  <a:gd name="connsiteX6752" fmla="*/ 868451 w 1010331"/>
                  <a:gd name="connsiteY6752" fmla="*/ 253938 h 303641"/>
                  <a:gd name="connsiteX6753" fmla="*/ 872970 w 1010331"/>
                  <a:gd name="connsiteY6753" fmla="*/ 258457 h 303641"/>
                  <a:gd name="connsiteX6754" fmla="*/ 868451 w 1010331"/>
                  <a:gd name="connsiteY6754" fmla="*/ 262975 h 303641"/>
                  <a:gd name="connsiteX6755" fmla="*/ 863933 w 1010331"/>
                  <a:gd name="connsiteY6755" fmla="*/ 258457 h 303641"/>
                  <a:gd name="connsiteX6756" fmla="*/ 868451 w 1010331"/>
                  <a:gd name="connsiteY6756" fmla="*/ 253938 h 303641"/>
                  <a:gd name="connsiteX6757" fmla="*/ 868451 w 1010331"/>
                  <a:gd name="connsiteY6757" fmla="*/ 253938 h 303641"/>
                  <a:gd name="connsiteX6758" fmla="*/ 850377 w 1010331"/>
                  <a:gd name="connsiteY6758" fmla="*/ 253938 h 303641"/>
                  <a:gd name="connsiteX6759" fmla="*/ 854896 w 1010331"/>
                  <a:gd name="connsiteY6759" fmla="*/ 258457 h 303641"/>
                  <a:gd name="connsiteX6760" fmla="*/ 850377 w 1010331"/>
                  <a:gd name="connsiteY6760" fmla="*/ 262975 h 303641"/>
                  <a:gd name="connsiteX6761" fmla="*/ 845859 w 1010331"/>
                  <a:gd name="connsiteY6761" fmla="*/ 258457 h 303641"/>
                  <a:gd name="connsiteX6762" fmla="*/ 850377 w 1010331"/>
                  <a:gd name="connsiteY6762" fmla="*/ 253938 h 303641"/>
                  <a:gd name="connsiteX6763" fmla="*/ 850377 w 1010331"/>
                  <a:gd name="connsiteY6763" fmla="*/ 253938 h 303641"/>
                  <a:gd name="connsiteX6764" fmla="*/ 990450 w 1010331"/>
                  <a:gd name="connsiteY6764" fmla="*/ 244901 h 303641"/>
                  <a:gd name="connsiteX6765" fmla="*/ 994969 w 1010331"/>
                  <a:gd name="connsiteY6765" fmla="*/ 249420 h 303641"/>
                  <a:gd name="connsiteX6766" fmla="*/ 990450 w 1010331"/>
                  <a:gd name="connsiteY6766" fmla="*/ 253938 h 303641"/>
                  <a:gd name="connsiteX6767" fmla="*/ 985932 w 1010331"/>
                  <a:gd name="connsiteY6767" fmla="*/ 249420 h 303641"/>
                  <a:gd name="connsiteX6768" fmla="*/ 990450 w 1010331"/>
                  <a:gd name="connsiteY6768" fmla="*/ 244901 h 303641"/>
                  <a:gd name="connsiteX6769" fmla="*/ 990450 w 1010331"/>
                  <a:gd name="connsiteY6769" fmla="*/ 244901 h 303641"/>
                  <a:gd name="connsiteX6770" fmla="*/ 972376 w 1010331"/>
                  <a:gd name="connsiteY6770" fmla="*/ 244901 h 303641"/>
                  <a:gd name="connsiteX6771" fmla="*/ 976895 w 1010331"/>
                  <a:gd name="connsiteY6771" fmla="*/ 249420 h 303641"/>
                  <a:gd name="connsiteX6772" fmla="*/ 972376 w 1010331"/>
                  <a:gd name="connsiteY6772" fmla="*/ 253938 h 303641"/>
                  <a:gd name="connsiteX6773" fmla="*/ 967858 w 1010331"/>
                  <a:gd name="connsiteY6773" fmla="*/ 249420 h 303641"/>
                  <a:gd name="connsiteX6774" fmla="*/ 972376 w 1010331"/>
                  <a:gd name="connsiteY6774" fmla="*/ 244901 h 303641"/>
                  <a:gd name="connsiteX6775" fmla="*/ 972376 w 1010331"/>
                  <a:gd name="connsiteY6775" fmla="*/ 244901 h 303641"/>
                  <a:gd name="connsiteX6776" fmla="*/ 953399 w 1010331"/>
                  <a:gd name="connsiteY6776" fmla="*/ 244901 h 303641"/>
                  <a:gd name="connsiteX6777" fmla="*/ 957917 w 1010331"/>
                  <a:gd name="connsiteY6777" fmla="*/ 249420 h 303641"/>
                  <a:gd name="connsiteX6778" fmla="*/ 953399 w 1010331"/>
                  <a:gd name="connsiteY6778" fmla="*/ 253938 h 303641"/>
                  <a:gd name="connsiteX6779" fmla="*/ 948880 w 1010331"/>
                  <a:gd name="connsiteY6779" fmla="*/ 249420 h 303641"/>
                  <a:gd name="connsiteX6780" fmla="*/ 953399 w 1010331"/>
                  <a:gd name="connsiteY6780" fmla="*/ 244901 h 303641"/>
                  <a:gd name="connsiteX6781" fmla="*/ 953399 w 1010331"/>
                  <a:gd name="connsiteY6781" fmla="*/ 244901 h 303641"/>
                  <a:gd name="connsiteX6782" fmla="*/ 934421 w 1010331"/>
                  <a:gd name="connsiteY6782" fmla="*/ 244901 h 303641"/>
                  <a:gd name="connsiteX6783" fmla="*/ 938939 w 1010331"/>
                  <a:gd name="connsiteY6783" fmla="*/ 249420 h 303641"/>
                  <a:gd name="connsiteX6784" fmla="*/ 934421 w 1010331"/>
                  <a:gd name="connsiteY6784" fmla="*/ 253938 h 303641"/>
                  <a:gd name="connsiteX6785" fmla="*/ 929903 w 1010331"/>
                  <a:gd name="connsiteY6785" fmla="*/ 249420 h 303641"/>
                  <a:gd name="connsiteX6786" fmla="*/ 934421 w 1010331"/>
                  <a:gd name="connsiteY6786" fmla="*/ 244901 h 303641"/>
                  <a:gd name="connsiteX6787" fmla="*/ 934421 w 1010331"/>
                  <a:gd name="connsiteY6787" fmla="*/ 244901 h 303641"/>
                  <a:gd name="connsiteX6788" fmla="*/ 915443 w 1010331"/>
                  <a:gd name="connsiteY6788" fmla="*/ 244901 h 303641"/>
                  <a:gd name="connsiteX6789" fmla="*/ 919962 w 1010331"/>
                  <a:gd name="connsiteY6789" fmla="*/ 249420 h 303641"/>
                  <a:gd name="connsiteX6790" fmla="*/ 915443 w 1010331"/>
                  <a:gd name="connsiteY6790" fmla="*/ 253938 h 303641"/>
                  <a:gd name="connsiteX6791" fmla="*/ 910925 w 1010331"/>
                  <a:gd name="connsiteY6791" fmla="*/ 249420 h 303641"/>
                  <a:gd name="connsiteX6792" fmla="*/ 915443 w 1010331"/>
                  <a:gd name="connsiteY6792" fmla="*/ 244901 h 303641"/>
                  <a:gd name="connsiteX6793" fmla="*/ 915443 w 1010331"/>
                  <a:gd name="connsiteY6793" fmla="*/ 244901 h 303641"/>
                  <a:gd name="connsiteX6794" fmla="*/ 897369 w 1010331"/>
                  <a:gd name="connsiteY6794" fmla="*/ 244901 h 303641"/>
                  <a:gd name="connsiteX6795" fmla="*/ 901888 w 1010331"/>
                  <a:gd name="connsiteY6795" fmla="*/ 249420 h 303641"/>
                  <a:gd name="connsiteX6796" fmla="*/ 897369 w 1010331"/>
                  <a:gd name="connsiteY6796" fmla="*/ 253938 h 303641"/>
                  <a:gd name="connsiteX6797" fmla="*/ 892851 w 1010331"/>
                  <a:gd name="connsiteY6797" fmla="*/ 249420 h 303641"/>
                  <a:gd name="connsiteX6798" fmla="*/ 897369 w 1010331"/>
                  <a:gd name="connsiteY6798" fmla="*/ 244901 h 303641"/>
                  <a:gd name="connsiteX6799" fmla="*/ 897369 w 1010331"/>
                  <a:gd name="connsiteY6799" fmla="*/ 244901 h 303641"/>
                  <a:gd name="connsiteX6800" fmla="*/ 878392 w 1010331"/>
                  <a:gd name="connsiteY6800" fmla="*/ 244901 h 303641"/>
                  <a:gd name="connsiteX6801" fmla="*/ 882910 w 1010331"/>
                  <a:gd name="connsiteY6801" fmla="*/ 249420 h 303641"/>
                  <a:gd name="connsiteX6802" fmla="*/ 878392 w 1010331"/>
                  <a:gd name="connsiteY6802" fmla="*/ 253938 h 303641"/>
                  <a:gd name="connsiteX6803" fmla="*/ 873873 w 1010331"/>
                  <a:gd name="connsiteY6803" fmla="*/ 249420 h 303641"/>
                  <a:gd name="connsiteX6804" fmla="*/ 878392 w 1010331"/>
                  <a:gd name="connsiteY6804" fmla="*/ 244901 h 303641"/>
                  <a:gd name="connsiteX6805" fmla="*/ 878392 w 1010331"/>
                  <a:gd name="connsiteY6805" fmla="*/ 244901 h 303641"/>
                  <a:gd name="connsiteX6806" fmla="*/ 859414 w 1010331"/>
                  <a:gd name="connsiteY6806" fmla="*/ 244901 h 303641"/>
                  <a:gd name="connsiteX6807" fmla="*/ 863933 w 1010331"/>
                  <a:gd name="connsiteY6807" fmla="*/ 249420 h 303641"/>
                  <a:gd name="connsiteX6808" fmla="*/ 859414 w 1010331"/>
                  <a:gd name="connsiteY6808" fmla="*/ 253938 h 303641"/>
                  <a:gd name="connsiteX6809" fmla="*/ 854896 w 1010331"/>
                  <a:gd name="connsiteY6809" fmla="*/ 249420 h 303641"/>
                  <a:gd name="connsiteX6810" fmla="*/ 859414 w 1010331"/>
                  <a:gd name="connsiteY6810" fmla="*/ 244901 h 303641"/>
                  <a:gd name="connsiteX6811" fmla="*/ 859414 w 1010331"/>
                  <a:gd name="connsiteY6811" fmla="*/ 244901 h 303641"/>
                  <a:gd name="connsiteX6812" fmla="*/ 981413 w 1010331"/>
                  <a:gd name="connsiteY6812" fmla="*/ 234057 h 303641"/>
                  <a:gd name="connsiteX6813" fmla="*/ 985932 w 1010331"/>
                  <a:gd name="connsiteY6813" fmla="*/ 238576 h 303641"/>
                  <a:gd name="connsiteX6814" fmla="*/ 981413 w 1010331"/>
                  <a:gd name="connsiteY6814" fmla="*/ 243094 h 303641"/>
                  <a:gd name="connsiteX6815" fmla="*/ 976895 w 1010331"/>
                  <a:gd name="connsiteY6815" fmla="*/ 238576 h 303641"/>
                  <a:gd name="connsiteX6816" fmla="*/ 981413 w 1010331"/>
                  <a:gd name="connsiteY6816" fmla="*/ 234057 h 303641"/>
                  <a:gd name="connsiteX6817" fmla="*/ 981413 w 1010331"/>
                  <a:gd name="connsiteY6817" fmla="*/ 234057 h 303641"/>
                  <a:gd name="connsiteX6818" fmla="*/ 962436 w 1010331"/>
                  <a:gd name="connsiteY6818" fmla="*/ 234057 h 303641"/>
                  <a:gd name="connsiteX6819" fmla="*/ 966954 w 1010331"/>
                  <a:gd name="connsiteY6819" fmla="*/ 238576 h 303641"/>
                  <a:gd name="connsiteX6820" fmla="*/ 962436 w 1010331"/>
                  <a:gd name="connsiteY6820" fmla="*/ 243094 h 303641"/>
                  <a:gd name="connsiteX6821" fmla="*/ 957917 w 1010331"/>
                  <a:gd name="connsiteY6821" fmla="*/ 238576 h 303641"/>
                  <a:gd name="connsiteX6822" fmla="*/ 962436 w 1010331"/>
                  <a:gd name="connsiteY6822" fmla="*/ 234057 h 303641"/>
                  <a:gd name="connsiteX6823" fmla="*/ 962436 w 1010331"/>
                  <a:gd name="connsiteY6823" fmla="*/ 234057 h 303641"/>
                  <a:gd name="connsiteX6824" fmla="*/ 944362 w 1010331"/>
                  <a:gd name="connsiteY6824" fmla="*/ 234057 h 303641"/>
                  <a:gd name="connsiteX6825" fmla="*/ 948880 w 1010331"/>
                  <a:gd name="connsiteY6825" fmla="*/ 238576 h 303641"/>
                  <a:gd name="connsiteX6826" fmla="*/ 944362 w 1010331"/>
                  <a:gd name="connsiteY6826" fmla="*/ 243094 h 303641"/>
                  <a:gd name="connsiteX6827" fmla="*/ 939843 w 1010331"/>
                  <a:gd name="connsiteY6827" fmla="*/ 238576 h 303641"/>
                  <a:gd name="connsiteX6828" fmla="*/ 944362 w 1010331"/>
                  <a:gd name="connsiteY6828" fmla="*/ 234057 h 303641"/>
                  <a:gd name="connsiteX6829" fmla="*/ 944362 w 1010331"/>
                  <a:gd name="connsiteY6829" fmla="*/ 234057 h 303641"/>
                  <a:gd name="connsiteX6830" fmla="*/ 925384 w 1010331"/>
                  <a:gd name="connsiteY6830" fmla="*/ 234057 h 303641"/>
                  <a:gd name="connsiteX6831" fmla="*/ 929903 w 1010331"/>
                  <a:gd name="connsiteY6831" fmla="*/ 238576 h 303641"/>
                  <a:gd name="connsiteX6832" fmla="*/ 925384 w 1010331"/>
                  <a:gd name="connsiteY6832" fmla="*/ 243094 h 303641"/>
                  <a:gd name="connsiteX6833" fmla="*/ 920866 w 1010331"/>
                  <a:gd name="connsiteY6833" fmla="*/ 238576 h 303641"/>
                  <a:gd name="connsiteX6834" fmla="*/ 925384 w 1010331"/>
                  <a:gd name="connsiteY6834" fmla="*/ 234057 h 303641"/>
                  <a:gd name="connsiteX6835" fmla="*/ 925384 w 1010331"/>
                  <a:gd name="connsiteY6835" fmla="*/ 234057 h 303641"/>
                  <a:gd name="connsiteX6836" fmla="*/ 906406 w 1010331"/>
                  <a:gd name="connsiteY6836" fmla="*/ 234057 h 303641"/>
                  <a:gd name="connsiteX6837" fmla="*/ 910925 w 1010331"/>
                  <a:gd name="connsiteY6837" fmla="*/ 238576 h 303641"/>
                  <a:gd name="connsiteX6838" fmla="*/ 906406 w 1010331"/>
                  <a:gd name="connsiteY6838" fmla="*/ 243094 h 303641"/>
                  <a:gd name="connsiteX6839" fmla="*/ 901888 w 1010331"/>
                  <a:gd name="connsiteY6839" fmla="*/ 238576 h 303641"/>
                  <a:gd name="connsiteX6840" fmla="*/ 906406 w 1010331"/>
                  <a:gd name="connsiteY6840" fmla="*/ 234057 h 303641"/>
                  <a:gd name="connsiteX6841" fmla="*/ 906406 w 1010331"/>
                  <a:gd name="connsiteY6841" fmla="*/ 234057 h 303641"/>
                  <a:gd name="connsiteX6842" fmla="*/ 887429 w 1010331"/>
                  <a:gd name="connsiteY6842" fmla="*/ 234057 h 303641"/>
                  <a:gd name="connsiteX6843" fmla="*/ 891947 w 1010331"/>
                  <a:gd name="connsiteY6843" fmla="*/ 238576 h 303641"/>
                  <a:gd name="connsiteX6844" fmla="*/ 887429 w 1010331"/>
                  <a:gd name="connsiteY6844" fmla="*/ 243094 h 303641"/>
                  <a:gd name="connsiteX6845" fmla="*/ 882910 w 1010331"/>
                  <a:gd name="connsiteY6845" fmla="*/ 238576 h 303641"/>
                  <a:gd name="connsiteX6846" fmla="*/ 887429 w 1010331"/>
                  <a:gd name="connsiteY6846" fmla="*/ 234057 h 303641"/>
                  <a:gd name="connsiteX6847" fmla="*/ 887429 w 1010331"/>
                  <a:gd name="connsiteY6847" fmla="*/ 234057 h 303641"/>
                  <a:gd name="connsiteX6848" fmla="*/ 868451 w 1010331"/>
                  <a:gd name="connsiteY6848" fmla="*/ 234057 h 303641"/>
                  <a:gd name="connsiteX6849" fmla="*/ 872970 w 1010331"/>
                  <a:gd name="connsiteY6849" fmla="*/ 238576 h 303641"/>
                  <a:gd name="connsiteX6850" fmla="*/ 868451 w 1010331"/>
                  <a:gd name="connsiteY6850" fmla="*/ 243094 h 303641"/>
                  <a:gd name="connsiteX6851" fmla="*/ 863933 w 1010331"/>
                  <a:gd name="connsiteY6851" fmla="*/ 238576 h 303641"/>
                  <a:gd name="connsiteX6852" fmla="*/ 868451 w 1010331"/>
                  <a:gd name="connsiteY6852" fmla="*/ 234057 h 303641"/>
                  <a:gd name="connsiteX6853" fmla="*/ 868451 w 1010331"/>
                  <a:gd name="connsiteY6853" fmla="*/ 234057 h 303641"/>
                  <a:gd name="connsiteX6854" fmla="*/ 850377 w 1010331"/>
                  <a:gd name="connsiteY6854" fmla="*/ 234057 h 303641"/>
                  <a:gd name="connsiteX6855" fmla="*/ 854896 w 1010331"/>
                  <a:gd name="connsiteY6855" fmla="*/ 238576 h 303641"/>
                  <a:gd name="connsiteX6856" fmla="*/ 850377 w 1010331"/>
                  <a:gd name="connsiteY6856" fmla="*/ 243094 h 303641"/>
                  <a:gd name="connsiteX6857" fmla="*/ 845859 w 1010331"/>
                  <a:gd name="connsiteY6857" fmla="*/ 238576 h 303641"/>
                  <a:gd name="connsiteX6858" fmla="*/ 850377 w 1010331"/>
                  <a:gd name="connsiteY6858" fmla="*/ 234057 h 303641"/>
                  <a:gd name="connsiteX6859" fmla="*/ 850377 w 1010331"/>
                  <a:gd name="connsiteY6859" fmla="*/ 234057 h 303641"/>
                  <a:gd name="connsiteX6860" fmla="*/ 990450 w 1010331"/>
                  <a:gd name="connsiteY6860" fmla="*/ 225020 h 303641"/>
                  <a:gd name="connsiteX6861" fmla="*/ 994969 w 1010331"/>
                  <a:gd name="connsiteY6861" fmla="*/ 229539 h 303641"/>
                  <a:gd name="connsiteX6862" fmla="*/ 990450 w 1010331"/>
                  <a:gd name="connsiteY6862" fmla="*/ 234057 h 303641"/>
                  <a:gd name="connsiteX6863" fmla="*/ 985932 w 1010331"/>
                  <a:gd name="connsiteY6863" fmla="*/ 229539 h 303641"/>
                  <a:gd name="connsiteX6864" fmla="*/ 990450 w 1010331"/>
                  <a:gd name="connsiteY6864" fmla="*/ 225020 h 303641"/>
                  <a:gd name="connsiteX6865" fmla="*/ 990450 w 1010331"/>
                  <a:gd name="connsiteY6865" fmla="*/ 225020 h 303641"/>
                  <a:gd name="connsiteX6866" fmla="*/ 972376 w 1010331"/>
                  <a:gd name="connsiteY6866" fmla="*/ 225020 h 303641"/>
                  <a:gd name="connsiteX6867" fmla="*/ 976895 w 1010331"/>
                  <a:gd name="connsiteY6867" fmla="*/ 229539 h 303641"/>
                  <a:gd name="connsiteX6868" fmla="*/ 972376 w 1010331"/>
                  <a:gd name="connsiteY6868" fmla="*/ 234057 h 303641"/>
                  <a:gd name="connsiteX6869" fmla="*/ 967858 w 1010331"/>
                  <a:gd name="connsiteY6869" fmla="*/ 229539 h 303641"/>
                  <a:gd name="connsiteX6870" fmla="*/ 972376 w 1010331"/>
                  <a:gd name="connsiteY6870" fmla="*/ 225020 h 303641"/>
                  <a:gd name="connsiteX6871" fmla="*/ 972376 w 1010331"/>
                  <a:gd name="connsiteY6871" fmla="*/ 225020 h 303641"/>
                  <a:gd name="connsiteX6872" fmla="*/ 953399 w 1010331"/>
                  <a:gd name="connsiteY6872" fmla="*/ 225020 h 303641"/>
                  <a:gd name="connsiteX6873" fmla="*/ 957917 w 1010331"/>
                  <a:gd name="connsiteY6873" fmla="*/ 229539 h 303641"/>
                  <a:gd name="connsiteX6874" fmla="*/ 953399 w 1010331"/>
                  <a:gd name="connsiteY6874" fmla="*/ 234057 h 303641"/>
                  <a:gd name="connsiteX6875" fmla="*/ 948880 w 1010331"/>
                  <a:gd name="connsiteY6875" fmla="*/ 229539 h 303641"/>
                  <a:gd name="connsiteX6876" fmla="*/ 953399 w 1010331"/>
                  <a:gd name="connsiteY6876" fmla="*/ 225020 h 303641"/>
                  <a:gd name="connsiteX6877" fmla="*/ 953399 w 1010331"/>
                  <a:gd name="connsiteY6877" fmla="*/ 225020 h 303641"/>
                  <a:gd name="connsiteX6878" fmla="*/ 934421 w 1010331"/>
                  <a:gd name="connsiteY6878" fmla="*/ 225020 h 303641"/>
                  <a:gd name="connsiteX6879" fmla="*/ 938939 w 1010331"/>
                  <a:gd name="connsiteY6879" fmla="*/ 229539 h 303641"/>
                  <a:gd name="connsiteX6880" fmla="*/ 934421 w 1010331"/>
                  <a:gd name="connsiteY6880" fmla="*/ 234057 h 303641"/>
                  <a:gd name="connsiteX6881" fmla="*/ 929903 w 1010331"/>
                  <a:gd name="connsiteY6881" fmla="*/ 229539 h 303641"/>
                  <a:gd name="connsiteX6882" fmla="*/ 934421 w 1010331"/>
                  <a:gd name="connsiteY6882" fmla="*/ 225020 h 303641"/>
                  <a:gd name="connsiteX6883" fmla="*/ 934421 w 1010331"/>
                  <a:gd name="connsiteY6883" fmla="*/ 225020 h 303641"/>
                  <a:gd name="connsiteX6884" fmla="*/ 915443 w 1010331"/>
                  <a:gd name="connsiteY6884" fmla="*/ 225020 h 303641"/>
                  <a:gd name="connsiteX6885" fmla="*/ 919962 w 1010331"/>
                  <a:gd name="connsiteY6885" fmla="*/ 229539 h 303641"/>
                  <a:gd name="connsiteX6886" fmla="*/ 915443 w 1010331"/>
                  <a:gd name="connsiteY6886" fmla="*/ 234057 h 303641"/>
                  <a:gd name="connsiteX6887" fmla="*/ 910925 w 1010331"/>
                  <a:gd name="connsiteY6887" fmla="*/ 229539 h 303641"/>
                  <a:gd name="connsiteX6888" fmla="*/ 915443 w 1010331"/>
                  <a:gd name="connsiteY6888" fmla="*/ 225020 h 303641"/>
                  <a:gd name="connsiteX6889" fmla="*/ 915443 w 1010331"/>
                  <a:gd name="connsiteY6889" fmla="*/ 225020 h 303641"/>
                  <a:gd name="connsiteX6890" fmla="*/ 897369 w 1010331"/>
                  <a:gd name="connsiteY6890" fmla="*/ 225020 h 303641"/>
                  <a:gd name="connsiteX6891" fmla="*/ 901888 w 1010331"/>
                  <a:gd name="connsiteY6891" fmla="*/ 229539 h 303641"/>
                  <a:gd name="connsiteX6892" fmla="*/ 897369 w 1010331"/>
                  <a:gd name="connsiteY6892" fmla="*/ 234057 h 303641"/>
                  <a:gd name="connsiteX6893" fmla="*/ 892851 w 1010331"/>
                  <a:gd name="connsiteY6893" fmla="*/ 229539 h 303641"/>
                  <a:gd name="connsiteX6894" fmla="*/ 897369 w 1010331"/>
                  <a:gd name="connsiteY6894" fmla="*/ 225020 h 303641"/>
                  <a:gd name="connsiteX6895" fmla="*/ 897369 w 1010331"/>
                  <a:gd name="connsiteY6895" fmla="*/ 225020 h 303641"/>
                  <a:gd name="connsiteX6896" fmla="*/ 878392 w 1010331"/>
                  <a:gd name="connsiteY6896" fmla="*/ 225020 h 303641"/>
                  <a:gd name="connsiteX6897" fmla="*/ 882910 w 1010331"/>
                  <a:gd name="connsiteY6897" fmla="*/ 229539 h 303641"/>
                  <a:gd name="connsiteX6898" fmla="*/ 878392 w 1010331"/>
                  <a:gd name="connsiteY6898" fmla="*/ 234057 h 303641"/>
                  <a:gd name="connsiteX6899" fmla="*/ 873873 w 1010331"/>
                  <a:gd name="connsiteY6899" fmla="*/ 229539 h 303641"/>
                  <a:gd name="connsiteX6900" fmla="*/ 878392 w 1010331"/>
                  <a:gd name="connsiteY6900" fmla="*/ 225020 h 303641"/>
                  <a:gd name="connsiteX6901" fmla="*/ 878392 w 1010331"/>
                  <a:gd name="connsiteY6901" fmla="*/ 225020 h 303641"/>
                  <a:gd name="connsiteX6902" fmla="*/ 859414 w 1010331"/>
                  <a:gd name="connsiteY6902" fmla="*/ 225020 h 303641"/>
                  <a:gd name="connsiteX6903" fmla="*/ 863933 w 1010331"/>
                  <a:gd name="connsiteY6903" fmla="*/ 229539 h 303641"/>
                  <a:gd name="connsiteX6904" fmla="*/ 859414 w 1010331"/>
                  <a:gd name="connsiteY6904" fmla="*/ 234057 h 303641"/>
                  <a:gd name="connsiteX6905" fmla="*/ 854896 w 1010331"/>
                  <a:gd name="connsiteY6905" fmla="*/ 229539 h 303641"/>
                  <a:gd name="connsiteX6906" fmla="*/ 859414 w 1010331"/>
                  <a:gd name="connsiteY6906" fmla="*/ 225020 h 303641"/>
                  <a:gd name="connsiteX6907" fmla="*/ 859414 w 1010331"/>
                  <a:gd name="connsiteY6907" fmla="*/ 225020 h 303641"/>
                  <a:gd name="connsiteX6908" fmla="*/ 981413 w 1010331"/>
                  <a:gd name="connsiteY6908" fmla="*/ 214176 h 303641"/>
                  <a:gd name="connsiteX6909" fmla="*/ 985932 w 1010331"/>
                  <a:gd name="connsiteY6909" fmla="*/ 218694 h 303641"/>
                  <a:gd name="connsiteX6910" fmla="*/ 981413 w 1010331"/>
                  <a:gd name="connsiteY6910" fmla="*/ 223213 h 303641"/>
                  <a:gd name="connsiteX6911" fmla="*/ 976895 w 1010331"/>
                  <a:gd name="connsiteY6911" fmla="*/ 218694 h 303641"/>
                  <a:gd name="connsiteX6912" fmla="*/ 981413 w 1010331"/>
                  <a:gd name="connsiteY6912" fmla="*/ 214176 h 303641"/>
                  <a:gd name="connsiteX6913" fmla="*/ 981413 w 1010331"/>
                  <a:gd name="connsiteY6913" fmla="*/ 214176 h 303641"/>
                  <a:gd name="connsiteX6914" fmla="*/ 962436 w 1010331"/>
                  <a:gd name="connsiteY6914" fmla="*/ 214176 h 303641"/>
                  <a:gd name="connsiteX6915" fmla="*/ 966954 w 1010331"/>
                  <a:gd name="connsiteY6915" fmla="*/ 218694 h 303641"/>
                  <a:gd name="connsiteX6916" fmla="*/ 962436 w 1010331"/>
                  <a:gd name="connsiteY6916" fmla="*/ 223213 h 303641"/>
                  <a:gd name="connsiteX6917" fmla="*/ 957917 w 1010331"/>
                  <a:gd name="connsiteY6917" fmla="*/ 218694 h 303641"/>
                  <a:gd name="connsiteX6918" fmla="*/ 962436 w 1010331"/>
                  <a:gd name="connsiteY6918" fmla="*/ 214176 h 303641"/>
                  <a:gd name="connsiteX6919" fmla="*/ 962436 w 1010331"/>
                  <a:gd name="connsiteY6919" fmla="*/ 214176 h 303641"/>
                  <a:gd name="connsiteX6920" fmla="*/ 944362 w 1010331"/>
                  <a:gd name="connsiteY6920" fmla="*/ 214176 h 303641"/>
                  <a:gd name="connsiteX6921" fmla="*/ 948880 w 1010331"/>
                  <a:gd name="connsiteY6921" fmla="*/ 218694 h 303641"/>
                  <a:gd name="connsiteX6922" fmla="*/ 944362 w 1010331"/>
                  <a:gd name="connsiteY6922" fmla="*/ 223213 h 303641"/>
                  <a:gd name="connsiteX6923" fmla="*/ 939843 w 1010331"/>
                  <a:gd name="connsiteY6923" fmla="*/ 218694 h 303641"/>
                  <a:gd name="connsiteX6924" fmla="*/ 944362 w 1010331"/>
                  <a:gd name="connsiteY6924" fmla="*/ 214176 h 303641"/>
                  <a:gd name="connsiteX6925" fmla="*/ 944362 w 1010331"/>
                  <a:gd name="connsiteY6925" fmla="*/ 214176 h 303641"/>
                  <a:gd name="connsiteX6926" fmla="*/ 925384 w 1010331"/>
                  <a:gd name="connsiteY6926" fmla="*/ 214176 h 303641"/>
                  <a:gd name="connsiteX6927" fmla="*/ 929903 w 1010331"/>
                  <a:gd name="connsiteY6927" fmla="*/ 218694 h 303641"/>
                  <a:gd name="connsiteX6928" fmla="*/ 925384 w 1010331"/>
                  <a:gd name="connsiteY6928" fmla="*/ 223213 h 303641"/>
                  <a:gd name="connsiteX6929" fmla="*/ 920866 w 1010331"/>
                  <a:gd name="connsiteY6929" fmla="*/ 218694 h 303641"/>
                  <a:gd name="connsiteX6930" fmla="*/ 925384 w 1010331"/>
                  <a:gd name="connsiteY6930" fmla="*/ 214176 h 303641"/>
                  <a:gd name="connsiteX6931" fmla="*/ 925384 w 1010331"/>
                  <a:gd name="connsiteY6931" fmla="*/ 214176 h 303641"/>
                  <a:gd name="connsiteX6932" fmla="*/ 906406 w 1010331"/>
                  <a:gd name="connsiteY6932" fmla="*/ 214176 h 303641"/>
                  <a:gd name="connsiteX6933" fmla="*/ 910925 w 1010331"/>
                  <a:gd name="connsiteY6933" fmla="*/ 218694 h 303641"/>
                  <a:gd name="connsiteX6934" fmla="*/ 906406 w 1010331"/>
                  <a:gd name="connsiteY6934" fmla="*/ 223213 h 303641"/>
                  <a:gd name="connsiteX6935" fmla="*/ 901888 w 1010331"/>
                  <a:gd name="connsiteY6935" fmla="*/ 218694 h 303641"/>
                  <a:gd name="connsiteX6936" fmla="*/ 906406 w 1010331"/>
                  <a:gd name="connsiteY6936" fmla="*/ 214176 h 303641"/>
                  <a:gd name="connsiteX6937" fmla="*/ 906406 w 1010331"/>
                  <a:gd name="connsiteY6937" fmla="*/ 214176 h 303641"/>
                  <a:gd name="connsiteX6938" fmla="*/ 887429 w 1010331"/>
                  <a:gd name="connsiteY6938" fmla="*/ 214176 h 303641"/>
                  <a:gd name="connsiteX6939" fmla="*/ 891947 w 1010331"/>
                  <a:gd name="connsiteY6939" fmla="*/ 218694 h 303641"/>
                  <a:gd name="connsiteX6940" fmla="*/ 887429 w 1010331"/>
                  <a:gd name="connsiteY6940" fmla="*/ 223213 h 303641"/>
                  <a:gd name="connsiteX6941" fmla="*/ 882910 w 1010331"/>
                  <a:gd name="connsiteY6941" fmla="*/ 218694 h 303641"/>
                  <a:gd name="connsiteX6942" fmla="*/ 887429 w 1010331"/>
                  <a:gd name="connsiteY6942" fmla="*/ 214176 h 303641"/>
                  <a:gd name="connsiteX6943" fmla="*/ 887429 w 1010331"/>
                  <a:gd name="connsiteY6943" fmla="*/ 214176 h 303641"/>
                  <a:gd name="connsiteX6944" fmla="*/ 868451 w 1010331"/>
                  <a:gd name="connsiteY6944" fmla="*/ 214176 h 303641"/>
                  <a:gd name="connsiteX6945" fmla="*/ 872970 w 1010331"/>
                  <a:gd name="connsiteY6945" fmla="*/ 218694 h 303641"/>
                  <a:gd name="connsiteX6946" fmla="*/ 868451 w 1010331"/>
                  <a:gd name="connsiteY6946" fmla="*/ 223213 h 303641"/>
                  <a:gd name="connsiteX6947" fmla="*/ 863933 w 1010331"/>
                  <a:gd name="connsiteY6947" fmla="*/ 218694 h 303641"/>
                  <a:gd name="connsiteX6948" fmla="*/ 868451 w 1010331"/>
                  <a:gd name="connsiteY6948" fmla="*/ 214176 h 303641"/>
                  <a:gd name="connsiteX6949" fmla="*/ 868451 w 1010331"/>
                  <a:gd name="connsiteY6949" fmla="*/ 214176 h 303641"/>
                  <a:gd name="connsiteX6950" fmla="*/ 850377 w 1010331"/>
                  <a:gd name="connsiteY6950" fmla="*/ 214176 h 303641"/>
                  <a:gd name="connsiteX6951" fmla="*/ 854896 w 1010331"/>
                  <a:gd name="connsiteY6951" fmla="*/ 218694 h 303641"/>
                  <a:gd name="connsiteX6952" fmla="*/ 850377 w 1010331"/>
                  <a:gd name="connsiteY6952" fmla="*/ 223213 h 303641"/>
                  <a:gd name="connsiteX6953" fmla="*/ 845859 w 1010331"/>
                  <a:gd name="connsiteY6953" fmla="*/ 218694 h 303641"/>
                  <a:gd name="connsiteX6954" fmla="*/ 850377 w 1010331"/>
                  <a:gd name="connsiteY6954" fmla="*/ 214176 h 303641"/>
                  <a:gd name="connsiteX6955" fmla="*/ 850377 w 1010331"/>
                  <a:gd name="connsiteY6955" fmla="*/ 214176 h 303641"/>
                  <a:gd name="connsiteX6956" fmla="*/ 972376 w 1010331"/>
                  <a:gd name="connsiteY6956" fmla="*/ 204235 h 303641"/>
                  <a:gd name="connsiteX6957" fmla="*/ 976895 w 1010331"/>
                  <a:gd name="connsiteY6957" fmla="*/ 208754 h 303641"/>
                  <a:gd name="connsiteX6958" fmla="*/ 972376 w 1010331"/>
                  <a:gd name="connsiteY6958" fmla="*/ 213272 h 303641"/>
                  <a:gd name="connsiteX6959" fmla="*/ 967858 w 1010331"/>
                  <a:gd name="connsiteY6959" fmla="*/ 208754 h 303641"/>
                  <a:gd name="connsiteX6960" fmla="*/ 972376 w 1010331"/>
                  <a:gd name="connsiteY6960" fmla="*/ 204235 h 303641"/>
                  <a:gd name="connsiteX6961" fmla="*/ 972376 w 1010331"/>
                  <a:gd name="connsiteY6961" fmla="*/ 204235 h 303641"/>
                  <a:gd name="connsiteX6962" fmla="*/ 953399 w 1010331"/>
                  <a:gd name="connsiteY6962" fmla="*/ 204235 h 303641"/>
                  <a:gd name="connsiteX6963" fmla="*/ 957917 w 1010331"/>
                  <a:gd name="connsiteY6963" fmla="*/ 208754 h 303641"/>
                  <a:gd name="connsiteX6964" fmla="*/ 953399 w 1010331"/>
                  <a:gd name="connsiteY6964" fmla="*/ 213272 h 303641"/>
                  <a:gd name="connsiteX6965" fmla="*/ 948880 w 1010331"/>
                  <a:gd name="connsiteY6965" fmla="*/ 208754 h 303641"/>
                  <a:gd name="connsiteX6966" fmla="*/ 953399 w 1010331"/>
                  <a:gd name="connsiteY6966" fmla="*/ 204235 h 303641"/>
                  <a:gd name="connsiteX6967" fmla="*/ 953399 w 1010331"/>
                  <a:gd name="connsiteY6967" fmla="*/ 204235 h 303641"/>
                  <a:gd name="connsiteX6968" fmla="*/ 934421 w 1010331"/>
                  <a:gd name="connsiteY6968" fmla="*/ 204235 h 303641"/>
                  <a:gd name="connsiteX6969" fmla="*/ 938939 w 1010331"/>
                  <a:gd name="connsiteY6969" fmla="*/ 208754 h 303641"/>
                  <a:gd name="connsiteX6970" fmla="*/ 934421 w 1010331"/>
                  <a:gd name="connsiteY6970" fmla="*/ 213272 h 303641"/>
                  <a:gd name="connsiteX6971" fmla="*/ 929903 w 1010331"/>
                  <a:gd name="connsiteY6971" fmla="*/ 208754 h 303641"/>
                  <a:gd name="connsiteX6972" fmla="*/ 934421 w 1010331"/>
                  <a:gd name="connsiteY6972" fmla="*/ 204235 h 303641"/>
                  <a:gd name="connsiteX6973" fmla="*/ 934421 w 1010331"/>
                  <a:gd name="connsiteY6973" fmla="*/ 204235 h 303641"/>
                  <a:gd name="connsiteX6974" fmla="*/ 915443 w 1010331"/>
                  <a:gd name="connsiteY6974" fmla="*/ 204235 h 303641"/>
                  <a:gd name="connsiteX6975" fmla="*/ 919962 w 1010331"/>
                  <a:gd name="connsiteY6975" fmla="*/ 208754 h 303641"/>
                  <a:gd name="connsiteX6976" fmla="*/ 915443 w 1010331"/>
                  <a:gd name="connsiteY6976" fmla="*/ 213272 h 303641"/>
                  <a:gd name="connsiteX6977" fmla="*/ 910925 w 1010331"/>
                  <a:gd name="connsiteY6977" fmla="*/ 208754 h 303641"/>
                  <a:gd name="connsiteX6978" fmla="*/ 915443 w 1010331"/>
                  <a:gd name="connsiteY6978" fmla="*/ 204235 h 303641"/>
                  <a:gd name="connsiteX6979" fmla="*/ 915443 w 1010331"/>
                  <a:gd name="connsiteY6979" fmla="*/ 204235 h 303641"/>
                  <a:gd name="connsiteX6980" fmla="*/ 897369 w 1010331"/>
                  <a:gd name="connsiteY6980" fmla="*/ 204235 h 303641"/>
                  <a:gd name="connsiteX6981" fmla="*/ 901888 w 1010331"/>
                  <a:gd name="connsiteY6981" fmla="*/ 208754 h 303641"/>
                  <a:gd name="connsiteX6982" fmla="*/ 897369 w 1010331"/>
                  <a:gd name="connsiteY6982" fmla="*/ 213272 h 303641"/>
                  <a:gd name="connsiteX6983" fmla="*/ 892851 w 1010331"/>
                  <a:gd name="connsiteY6983" fmla="*/ 208754 h 303641"/>
                  <a:gd name="connsiteX6984" fmla="*/ 897369 w 1010331"/>
                  <a:gd name="connsiteY6984" fmla="*/ 204235 h 303641"/>
                  <a:gd name="connsiteX6985" fmla="*/ 897369 w 1010331"/>
                  <a:gd name="connsiteY6985" fmla="*/ 204235 h 303641"/>
                  <a:gd name="connsiteX6986" fmla="*/ 878392 w 1010331"/>
                  <a:gd name="connsiteY6986" fmla="*/ 204235 h 303641"/>
                  <a:gd name="connsiteX6987" fmla="*/ 882910 w 1010331"/>
                  <a:gd name="connsiteY6987" fmla="*/ 208754 h 303641"/>
                  <a:gd name="connsiteX6988" fmla="*/ 878392 w 1010331"/>
                  <a:gd name="connsiteY6988" fmla="*/ 213272 h 303641"/>
                  <a:gd name="connsiteX6989" fmla="*/ 873873 w 1010331"/>
                  <a:gd name="connsiteY6989" fmla="*/ 208754 h 303641"/>
                  <a:gd name="connsiteX6990" fmla="*/ 878392 w 1010331"/>
                  <a:gd name="connsiteY6990" fmla="*/ 204235 h 303641"/>
                  <a:gd name="connsiteX6991" fmla="*/ 878392 w 1010331"/>
                  <a:gd name="connsiteY6991" fmla="*/ 204235 h 303641"/>
                  <a:gd name="connsiteX6992" fmla="*/ 859414 w 1010331"/>
                  <a:gd name="connsiteY6992" fmla="*/ 204235 h 303641"/>
                  <a:gd name="connsiteX6993" fmla="*/ 863933 w 1010331"/>
                  <a:gd name="connsiteY6993" fmla="*/ 208754 h 303641"/>
                  <a:gd name="connsiteX6994" fmla="*/ 859414 w 1010331"/>
                  <a:gd name="connsiteY6994" fmla="*/ 213272 h 303641"/>
                  <a:gd name="connsiteX6995" fmla="*/ 854896 w 1010331"/>
                  <a:gd name="connsiteY6995" fmla="*/ 208754 h 303641"/>
                  <a:gd name="connsiteX6996" fmla="*/ 859414 w 1010331"/>
                  <a:gd name="connsiteY6996" fmla="*/ 204235 h 303641"/>
                  <a:gd name="connsiteX6997" fmla="*/ 859414 w 1010331"/>
                  <a:gd name="connsiteY6997" fmla="*/ 204235 h 303641"/>
                  <a:gd name="connsiteX6998" fmla="*/ 981413 w 1010331"/>
                  <a:gd name="connsiteY6998" fmla="*/ 193391 h 303641"/>
                  <a:gd name="connsiteX6999" fmla="*/ 985932 w 1010331"/>
                  <a:gd name="connsiteY6999" fmla="*/ 197909 h 303641"/>
                  <a:gd name="connsiteX7000" fmla="*/ 981413 w 1010331"/>
                  <a:gd name="connsiteY7000" fmla="*/ 202428 h 303641"/>
                  <a:gd name="connsiteX7001" fmla="*/ 976895 w 1010331"/>
                  <a:gd name="connsiteY7001" fmla="*/ 197909 h 303641"/>
                  <a:gd name="connsiteX7002" fmla="*/ 981413 w 1010331"/>
                  <a:gd name="connsiteY7002" fmla="*/ 193391 h 303641"/>
                  <a:gd name="connsiteX7003" fmla="*/ 981413 w 1010331"/>
                  <a:gd name="connsiteY7003" fmla="*/ 193391 h 303641"/>
                  <a:gd name="connsiteX7004" fmla="*/ 962436 w 1010331"/>
                  <a:gd name="connsiteY7004" fmla="*/ 193391 h 303641"/>
                  <a:gd name="connsiteX7005" fmla="*/ 966954 w 1010331"/>
                  <a:gd name="connsiteY7005" fmla="*/ 197909 h 303641"/>
                  <a:gd name="connsiteX7006" fmla="*/ 962436 w 1010331"/>
                  <a:gd name="connsiteY7006" fmla="*/ 202428 h 303641"/>
                  <a:gd name="connsiteX7007" fmla="*/ 957917 w 1010331"/>
                  <a:gd name="connsiteY7007" fmla="*/ 197909 h 303641"/>
                  <a:gd name="connsiteX7008" fmla="*/ 962436 w 1010331"/>
                  <a:gd name="connsiteY7008" fmla="*/ 193391 h 303641"/>
                  <a:gd name="connsiteX7009" fmla="*/ 962436 w 1010331"/>
                  <a:gd name="connsiteY7009" fmla="*/ 193391 h 303641"/>
                  <a:gd name="connsiteX7010" fmla="*/ 944362 w 1010331"/>
                  <a:gd name="connsiteY7010" fmla="*/ 193391 h 303641"/>
                  <a:gd name="connsiteX7011" fmla="*/ 948880 w 1010331"/>
                  <a:gd name="connsiteY7011" fmla="*/ 197909 h 303641"/>
                  <a:gd name="connsiteX7012" fmla="*/ 944362 w 1010331"/>
                  <a:gd name="connsiteY7012" fmla="*/ 202428 h 303641"/>
                  <a:gd name="connsiteX7013" fmla="*/ 939843 w 1010331"/>
                  <a:gd name="connsiteY7013" fmla="*/ 197909 h 303641"/>
                  <a:gd name="connsiteX7014" fmla="*/ 944362 w 1010331"/>
                  <a:gd name="connsiteY7014" fmla="*/ 193391 h 303641"/>
                  <a:gd name="connsiteX7015" fmla="*/ 944362 w 1010331"/>
                  <a:gd name="connsiteY7015" fmla="*/ 193391 h 303641"/>
                  <a:gd name="connsiteX7016" fmla="*/ 925384 w 1010331"/>
                  <a:gd name="connsiteY7016" fmla="*/ 193391 h 303641"/>
                  <a:gd name="connsiteX7017" fmla="*/ 929903 w 1010331"/>
                  <a:gd name="connsiteY7017" fmla="*/ 197909 h 303641"/>
                  <a:gd name="connsiteX7018" fmla="*/ 925384 w 1010331"/>
                  <a:gd name="connsiteY7018" fmla="*/ 202428 h 303641"/>
                  <a:gd name="connsiteX7019" fmla="*/ 920866 w 1010331"/>
                  <a:gd name="connsiteY7019" fmla="*/ 197909 h 303641"/>
                  <a:gd name="connsiteX7020" fmla="*/ 925384 w 1010331"/>
                  <a:gd name="connsiteY7020" fmla="*/ 193391 h 303641"/>
                  <a:gd name="connsiteX7021" fmla="*/ 925384 w 1010331"/>
                  <a:gd name="connsiteY7021" fmla="*/ 193391 h 303641"/>
                  <a:gd name="connsiteX7022" fmla="*/ 906406 w 1010331"/>
                  <a:gd name="connsiteY7022" fmla="*/ 193391 h 303641"/>
                  <a:gd name="connsiteX7023" fmla="*/ 910925 w 1010331"/>
                  <a:gd name="connsiteY7023" fmla="*/ 197909 h 303641"/>
                  <a:gd name="connsiteX7024" fmla="*/ 906406 w 1010331"/>
                  <a:gd name="connsiteY7024" fmla="*/ 202428 h 303641"/>
                  <a:gd name="connsiteX7025" fmla="*/ 901888 w 1010331"/>
                  <a:gd name="connsiteY7025" fmla="*/ 197909 h 303641"/>
                  <a:gd name="connsiteX7026" fmla="*/ 906406 w 1010331"/>
                  <a:gd name="connsiteY7026" fmla="*/ 193391 h 303641"/>
                  <a:gd name="connsiteX7027" fmla="*/ 906406 w 1010331"/>
                  <a:gd name="connsiteY7027" fmla="*/ 193391 h 303641"/>
                  <a:gd name="connsiteX7028" fmla="*/ 887429 w 1010331"/>
                  <a:gd name="connsiteY7028" fmla="*/ 193391 h 303641"/>
                  <a:gd name="connsiteX7029" fmla="*/ 891947 w 1010331"/>
                  <a:gd name="connsiteY7029" fmla="*/ 197909 h 303641"/>
                  <a:gd name="connsiteX7030" fmla="*/ 887429 w 1010331"/>
                  <a:gd name="connsiteY7030" fmla="*/ 202428 h 303641"/>
                  <a:gd name="connsiteX7031" fmla="*/ 882910 w 1010331"/>
                  <a:gd name="connsiteY7031" fmla="*/ 197909 h 303641"/>
                  <a:gd name="connsiteX7032" fmla="*/ 887429 w 1010331"/>
                  <a:gd name="connsiteY7032" fmla="*/ 193391 h 303641"/>
                  <a:gd name="connsiteX7033" fmla="*/ 887429 w 1010331"/>
                  <a:gd name="connsiteY7033" fmla="*/ 193391 h 303641"/>
                  <a:gd name="connsiteX7034" fmla="*/ 868451 w 1010331"/>
                  <a:gd name="connsiteY7034" fmla="*/ 193391 h 303641"/>
                  <a:gd name="connsiteX7035" fmla="*/ 872970 w 1010331"/>
                  <a:gd name="connsiteY7035" fmla="*/ 197909 h 303641"/>
                  <a:gd name="connsiteX7036" fmla="*/ 868451 w 1010331"/>
                  <a:gd name="connsiteY7036" fmla="*/ 202428 h 303641"/>
                  <a:gd name="connsiteX7037" fmla="*/ 863933 w 1010331"/>
                  <a:gd name="connsiteY7037" fmla="*/ 197909 h 303641"/>
                  <a:gd name="connsiteX7038" fmla="*/ 868451 w 1010331"/>
                  <a:gd name="connsiteY7038" fmla="*/ 193391 h 303641"/>
                  <a:gd name="connsiteX7039" fmla="*/ 868451 w 1010331"/>
                  <a:gd name="connsiteY7039" fmla="*/ 193391 h 303641"/>
                  <a:gd name="connsiteX7040" fmla="*/ 850377 w 1010331"/>
                  <a:gd name="connsiteY7040" fmla="*/ 193391 h 303641"/>
                  <a:gd name="connsiteX7041" fmla="*/ 854896 w 1010331"/>
                  <a:gd name="connsiteY7041" fmla="*/ 197909 h 303641"/>
                  <a:gd name="connsiteX7042" fmla="*/ 850377 w 1010331"/>
                  <a:gd name="connsiteY7042" fmla="*/ 202428 h 303641"/>
                  <a:gd name="connsiteX7043" fmla="*/ 845859 w 1010331"/>
                  <a:gd name="connsiteY7043" fmla="*/ 197909 h 303641"/>
                  <a:gd name="connsiteX7044" fmla="*/ 850377 w 1010331"/>
                  <a:gd name="connsiteY7044" fmla="*/ 193391 h 303641"/>
                  <a:gd name="connsiteX7045" fmla="*/ 850377 w 1010331"/>
                  <a:gd name="connsiteY7045" fmla="*/ 193391 h 303641"/>
                  <a:gd name="connsiteX7046" fmla="*/ 972376 w 1010331"/>
                  <a:gd name="connsiteY7046" fmla="*/ 184354 h 303641"/>
                  <a:gd name="connsiteX7047" fmla="*/ 976895 w 1010331"/>
                  <a:gd name="connsiteY7047" fmla="*/ 188872 h 303641"/>
                  <a:gd name="connsiteX7048" fmla="*/ 972376 w 1010331"/>
                  <a:gd name="connsiteY7048" fmla="*/ 193391 h 303641"/>
                  <a:gd name="connsiteX7049" fmla="*/ 967858 w 1010331"/>
                  <a:gd name="connsiteY7049" fmla="*/ 188872 h 303641"/>
                  <a:gd name="connsiteX7050" fmla="*/ 972376 w 1010331"/>
                  <a:gd name="connsiteY7050" fmla="*/ 184354 h 303641"/>
                  <a:gd name="connsiteX7051" fmla="*/ 972376 w 1010331"/>
                  <a:gd name="connsiteY7051" fmla="*/ 184354 h 303641"/>
                  <a:gd name="connsiteX7052" fmla="*/ 953399 w 1010331"/>
                  <a:gd name="connsiteY7052" fmla="*/ 184354 h 303641"/>
                  <a:gd name="connsiteX7053" fmla="*/ 957917 w 1010331"/>
                  <a:gd name="connsiteY7053" fmla="*/ 188872 h 303641"/>
                  <a:gd name="connsiteX7054" fmla="*/ 953399 w 1010331"/>
                  <a:gd name="connsiteY7054" fmla="*/ 193391 h 303641"/>
                  <a:gd name="connsiteX7055" fmla="*/ 948880 w 1010331"/>
                  <a:gd name="connsiteY7055" fmla="*/ 188872 h 303641"/>
                  <a:gd name="connsiteX7056" fmla="*/ 953399 w 1010331"/>
                  <a:gd name="connsiteY7056" fmla="*/ 184354 h 303641"/>
                  <a:gd name="connsiteX7057" fmla="*/ 953399 w 1010331"/>
                  <a:gd name="connsiteY7057" fmla="*/ 184354 h 303641"/>
                  <a:gd name="connsiteX7058" fmla="*/ 934421 w 1010331"/>
                  <a:gd name="connsiteY7058" fmla="*/ 184354 h 303641"/>
                  <a:gd name="connsiteX7059" fmla="*/ 938939 w 1010331"/>
                  <a:gd name="connsiteY7059" fmla="*/ 188872 h 303641"/>
                  <a:gd name="connsiteX7060" fmla="*/ 934421 w 1010331"/>
                  <a:gd name="connsiteY7060" fmla="*/ 193391 h 303641"/>
                  <a:gd name="connsiteX7061" fmla="*/ 929903 w 1010331"/>
                  <a:gd name="connsiteY7061" fmla="*/ 188872 h 303641"/>
                  <a:gd name="connsiteX7062" fmla="*/ 934421 w 1010331"/>
                  <a:gd name="connsiteY7062" fmla="*/ 184354 h 303641"/>
                  <a:gd name="connsiteX7063" fmla="*/ 934421 w 1010331"/>
                  <a:gd name="connsiteY7063" fmla="*/ 184354 h 303641"/>
                  <a:gd name="connsiteX7064" fmla="*/ 915443 w 1010331"/>
                  <a:gd name="connsiteY7064" fmla="*/ 184354 h 303641"/>
                  <a:gd name="connsiteX7065" fmla="*/ 919962 w 1010331"/>
                  <a:gd name="connsiteY7065" fmla="*/ 188872 h 303641"/>
                  <a:gd name="connsiteX7066" fmla="*/ 915443 w 1010331"/>
                  <a:gd name="connsiteY7066" fmla="*/ 193391 h 303641"/>
                  <a:gd name="connsiteX7067" fmla="*/ 910925 w 1010331"/>
                  <a:gd name="connsiteY7067" fmla="*/ 188872 h 303641"/>
                  <a:gd name="connsiteX7068" fmla="*/ 915443 w 1010331"/>
                  <a:gd name="connsiteY7068" fmla="*/ 184354 h 303641"/>
                  <a:gd name="connsiteX7069" fmla="*/ 915443 w 1010331"/>
                  <a:gd name="connsiteY7069" fmla="*/ 184354 h 303641"/>
                  <a:gd name="connsiteX7070" fmla="*/ 897369 w 1010331"/>
                  <a:gd name="connsiteY7070" fmla="*/ 184354 h 303641"/>
                  <a:gd name="connsiteX7071" fmla="*/ 901888 w 1010331"/>
                  <a:gd name="connsiteY7071" fmla="*/ 188872 h 303641"/>
                  <a:gd name="connsiteX7072" fmla="*/ 897369 w 1010331"/>
                  <a:gd name="connsiteY7072" fmla="*/ 193391 h 303641"/>
                  <a:gd name="connsiteX7073" fmla="*/ 892851 w 1010331"/>
                  <a:gd name="connsiteY7073" fmla="*/ 188872 h 303641"/>
                  <a:gd name="connsiteX7074" fmla="*/ 897369 w 1010331"/>
                  <a:gd name="connsiteY7074" fmla="*/ 184354 h 303641"/>
                  <a:gd name="connsiteX7075" fmla="*/ 897369 w 1010331"/>
                  <a:gd name="connsiteY7075" fmla="*/ 184354 h 303641"/>
                  <a:gd name="connsiteX7076" fmla="*/ 878392 w 1010331"/>
                  <a:gd name="connsiteY7076" fmla="*/ 184354 h 303641"/>
                  <a:gd name="connsiteX7077" fmla="*/ 882910 w 1010331"/>
                  <a:gd name="connsiteY7077" fmla="*/ 188872 h 303641"/>
                  <a:gd name="connsiteX7078" fmla="*/ 878392 w 1010331"/>
                  <a:gd name="connsiteY7078" fmla="*/ 193391 h 303641"/>
                  <a:gd name="connsiteX7079" fmla="*/ 873873 w 1010331"/>
                  <a:gd name="connsiteY7079" fmla="*/ 188872 h 303641"/>
                  <a:gd name="connsiteX7080" fmla="*/ 878392 w 1010331"/>
                  <a:gd name="connsiteY7080" fmla="*/ 184354 h 303641"/>
                  <a:gd name="connsiteX7081" fmla="*/ 878392 w 1010331"/>
                  <a:gd name="connsiteY7081" fmla="*/ 184354 h 303641"/>
                  <a:gd name="connsiteX7082" fmla="*/ 859414 w 1010331"/>
                  <a:gd name="connsiteY7082" fmla="*/ 184354 h 303641"/>
                  <a:gd name="connsiteX7083" fmla="*/ 863933 w 1010331"/>
                  <a:gd name="connsiteY7083" fmla="*/ 188872 h 303641"/>
                  <a:gd name="connsiteX7084" fmla="*/ 859414 w 1010331"/>
                  <a:gd name="connsiteY7084" fmla="*/ 193391 h 303641"/>
                  <a:gd name="connsiteX7085" fmla="*/ 854896 w 1010331"/>
                  <a:gd name="connsiteY7085" fmla="*/ 188872 h 303641"/>
                  <a:gd name="connsiteX7086" fmla="*/ 859414 w 1010331"/>
                  <a:gd name="connsiteY7086" fmla="*/ 184354 h 303641"/>
                  <a:gd name="connsiteX7087" fmla="*/ 859414 w 1010331"/>
                  <a:gd name="connsiteY7087" fmla="*/ 184354 h 303641"/>
                  <a:gd name="connsiteX7088" fmla="*/ 962436 w 1010331"/>
                  <a:gd name="connsiteY7088" fmla="*/ 173510 h 303641"/>
                  <a:gd name="connsiteX7089" fmla="*/ 966954 w 1010331"/>
                  <a:gd name="connsiteY7089" fmla="*/ 178028 h 303641"/>
                  <a:gd name="connsiteX7090" fmla="*/ 962436 w 1010331"/>
                  <a:gd name="connsiteY7090" fmla="*/ 182546 h 303641"/>
                  <a:gd name="connsiteX7091" fmla="*/ 957917 w 1010331"/>
                  <a:gd name="connsiteY7091" fmla="*/ 178028 h 303641"/>
                  <a:gd name="connsiteX7092" fmla="*/ 962436 w 1010331"/>
                  <a:gd name="connsiteY7092" fmla="*/ 173510 h 303641"/>
                  <a:gd name="connsiteX7093" fmla="*/ 962436 w 1010331"/>
                  <a:gd name="connsiteY7093" fmla="*/ 173510 h 303641"/>
                  <a:gd name="connsiteX7094" fmla="*/ 944362 w 1010331"/>
                  <a:gd name="connsiteY7094" fmla="*/ 173510 h 303641"/>
                  <a:gd name="connsiteX7095" fmla="*/ 948880 w 1010331"/>
                  <a:gd name="connsiteY7095" fmla="*/ 178028 h 303641"/>
                  <a:gd name="connsiteX7096" fmla="*/ 944362 w 1010331"/>
                  <a:gd name="connsiteY7096" fmla="*/ 182546 h 303641"/>
                  <a:gd name="connsiteX7097" fmla="*/ 939843 w 1010331"/>
                  <a:gd name="connsiteY7097" fmla="*/ 178028 h 303641"/>
                  <a:gd name="connsiteX7098" fmla="*/ 944362 w 1010331"/>
                  <a:gd name="connsiteY7098" fmla="*/ 173510 h 303641"/>
                  <a:gd name="connsiteX7099" fmla="*/ 944362 w 1010331"/>
                  <a:gd name="connsiteY7099" fmla="*/ 173510 h 303641"/>
                  <a:gd name="connsiteX7100" fmla="*/ 925384 w 1010331"/>
                  <a:gd name="connsiteY7100" fmla="*/ 173510 h 303641"/>
                  <a:gd name="connsiteX7101" fmla="*/ 929903 w 1010331"/>
                  <a:gd name="connsiteY7101" fmla="*/ 178028 h 303641"/>
                  <a:gd name="connsiteX7102" fmla="*/ 925384 w 1010331"/>
                  <a:gd name="connsiteY7102" fmla="*/ 182546 h 303641"/>
                  <a:gd name="connsiteX7103" fmla="*/ 920866 w 1010331"/>
                  <a:gd name="connsiteY7103" fmla="*/ 178028 h 303641"/>
                  <a:gd name="connsiteX7104" fmla="*/ 925384 w 1010331"/>
                  <a:gd name="connsiteY7104" fmla="*/ 173510 h 303641"/>
                  <a:gd name="connsiteX7105" fmla="*/ 925384 w 1010331"/>
                  <a:gd name="connsiteY7105" fmla="*/ 173510 h 303641"/>
                  <a:gd name="connsiteX7106" fmla="*/ 906406 w 1010331"/>
                  <a:gd name="connsiteY7106" fmla="*/ 173510 h 303641"/>
                  <a:gd name="connsiteX7107" fmla="*/ 910925 w 1010331"/>
                  <a:gd name="connsiteY7107" fmla="*/ 178028 h 303641"/>
                  <a:gd name="connsiteX7108" fmla="*/ 906406 w 1010331"/>
                  <a:gd name="connsiteY7108" fmla="*/ 182546 h 303641"/>
                  <a:gd name="connsiteX7109" fmla="*/ 901888 w 1010331"/>
                  <a:gd name="connsiteY7109" fmla="*/ 178028 h 303641"/>
                  <a:gd name="connsiteX7110" fmla="*/ 906406 w 1010331"/>
                  <a:gd name="connsiteY7110" fmla="*/ 173510 h 303641"/>
                  <a:gd name="connsiteX7111" fmla="*/ 906406 w 1010331"/>
                  <a:gd name="connsiteY7111" fmla="*/ 173510 h 303641"/>
                  <a:gd name="connsiteX7112" fmla="*/ 887429 w 1010331"/>
                  <a:gd name="connsiteY7112" fmla="*/ 173510 h 303641"/>
                  <a:gd name="connsiteX7113" fmla="*/ 891947 w 1010331"/>
                  <a:gd name="connsiteY7113" fmla="*/ 178028 h 303641"/>
                  <a:gd name="connsiteX7114" fmla="*/ 887429 w 1010331"/>
                  <a:gd name="connsiteY7114" fmla="*/ 182546 h 303641"/>
                  <a:gd name="connsiteX7115" fmla="*/ 882910 w 1010331"/>
                  <a:gd name="connsiteY7115" fmla="*/ 178028 h 303641"/>
                  <a:gd name="connsiteX7116" fmla="*/ 887429 w 1010331"/>
                  <a:gd name="connsiteY7116" fmla="*/ 173510 h 303641"/>
                  <a:gd name="connsiteX7117" fmla="*/ 887429 w 1010331"/>
                  <a:gd name="connsiteY7117" fmla="*/ 173510 h 303641"/>
                  <a:gd name="connsiteX7118" fmla="*/ 868451 w 1010331"/>
                  <a:gd name="connsiteY7118" fmla="*/ 173510 h 303641"/>
                  <a:gd name="connsiteX7119" fmla="*/ 872970 w 1010331"/>
                  <a:gd name="connsiteY7119" fmla="*/ 178028 h 303641"/>
                  <a:gd name="connsiteX7120" fmla="*/ 868451 w 1010331"/>
                  <a:gd name="connsiteY7120" fmla="*/ 182546 h 303641"/>
                  <a:gd name="connsiteX7121" fmla="*/ 863933 w 1010331"/>
                  <a:gd name="connsiteY7121" fmla="*/ 178028 h 303641"/>
                  <a:gd name="connsiteX7122" fmla="*/ 868451 w 1010331"/>
                  <a:gd name="connsiteY7122" fmla="*/ 173510 h 303641"/>
                  <a:gd name="connsiteX7123" fmla="*/ 868451 w 1010331"/>
                  <a:gd name="connsiteY7123" fmla="*/ 173510 h 303641"/>
                  <a:gd name="connsiteX7124" fmla="*/ 850377 w 1010331"/>
                  <a:gd name="connsiteY7124" fmla="*/ 173510 h 303641"/>
                  <a:gd name="connsiteX7125" fmla="*/ 854896 w 1010331"/>
                  <a:gd name="connsiteY7125" fmla="*/ 178028 h 303641"/>
                  <a:gd name="connsiteX7126" fmla="*/ 850377 w 1010331"/>
                  <a:gd name="connsiteY7126" fmla="*/ 182546 h 303641"/>
                  <a:gd name="connsiteX7127" fmla="*/ 845859 w 1010331"/>
                  <a:gd name="connsiteY7127" fmla="*/ 178028 h 303641"/>
                  <a:gd name="connsiteX7128" fmla="*/ 850377 w 1010331"/>
                  <a:gd name="connsiteY7128" fmla="*/ 173510 h 303641"/>
                  <a:gd name="connsiteX7129" fmla="*/ 850377 w 1010331"/>
                  <a:gd name="connsiteY7129" fmla="*/ 173510 h 303641"/>
                  <a:gd name="connsiteX7130" fmla="*/ 972376 w 1010331"/>
                  <a:gd name="connsiteY7130" fmla="*/ 163569 h 303641"/>
                  <a:gd name="connsiteX7131" fmla="*/ 976895 w 1010331"/>
                  <a:gd name="connsiteY7131" fmla="*/ 168087 h 303641"/>
                  <a:gd name="connsiteX7132" fmla="*/ 972376 w 1010331"/>
                  <a:gd name="connsiteY7132" fmla="*/ 172606 h 303641"/>
                  <a:gd name="connsiteX7133" fmla="*/ 967858 w 1010331"/>
                  <a:gd name="connsiteY7133" fmla="*/ 168087 h 303641"/>
                  <a:gd name="connsiteX7134" fmla="*/ 972376 w 1010331"/>
                  <a:gd name="connsiteY7134" fmla="*/ 163569 h 303641"/>
                  <a:gd name="connsiteX7135" fmla="*/ 972376 w 1010331"/>
                  <a:gd name="connsiteY7135" fmla="*/ 163569 h 303641"/>
                  <a:gd name="connsiteX7136" fmla="*/ 953399 w 1010331"/>
                  <a:gd name="connsiteY7136" fmla="*/ 163569 h 303641"/>
                  <a:gd name="connsiteX7137" fmla="*/ 957917 w 1010331"/>
                  <a:gd name="connsiteY7137" fmla="*/ 168087 h 303641"/>
                  <a:gd name="connsiteX7138" fmla="*/ 953399 w 1010331"/>
                  <a:gd name="connsiteY7138" fmla="*/ 172606 h 303641"/>
                  <a:gd name="connsiteX7139" fmla="*/ 948880 w 1010331"/>
                  <a:gd name="connsiteY7139" fmla="*/ 168087 h 303641"/>
                  <a:gd name="connsiteX7140" fmla="*/ 953399 w 1010331"/>
                  <a:gd name="connsiteY7140" fmla="*/ 163569 h 303641"/>
                  <a:gd name="connsiteX7141" fmla="*/ 953399 w 1010331"/>
                  <a:gd name="connsiteY7141" fmla="*/ 163569 h 303641"/>
                  <a:gd name="connsiteX7142" fmla="*/ 934421 w 1010331"/>
                  <a:gd name="connsiteY7142" fmla="*/ 163569 h 303641"/>
                  <a:gd name="connsiteX7143" fmla="*/ 938939 w 1010331"/>
                  <a:gd name="connsiteY7143" fmla="*/ 168087 h 303641"/>
                  <a:gd name="connsiteX7144" fmla="*/ 934421 w 1010331"/>
                  <a:gd name="connsiteY7144" fmla="*/ 172606 h 303641"/>
                  <a:gd name="connsiteX7145" fmla="*/ 929903 w 1010331"/>
                  <a:gd name="connsiteY7145" fmla="*/ 168087 h 303641"/>
                  <a:gd name="connsiteX7146" fmla="*/ 934421 w 1010331"/>
                  <a:gd name="connsiteY7146" fmla="*/ 163569 h 303641"/>
                  <a:gd name="connsiteX7147" fmla="*/ 934421 w 1010331"/>
                  <a:gd name="connsiteY7147" fmla="*/ 163569 h 303641"/>
                  <a:gd name="connsiteX7148" fmla="*/ 915443 w 1010331"/>
                  <a:gd name="connsiteY7148" fmla="*/ 163569 h 303641"/>
                  <a:gd name="connsiteX7149" fmla="*/ 919962 w 1010331"/>
                  <a:gd name="connsiteY7149" fmla="*/ 168087 h 303641"/>
                  <a:gd name="connsiteX7150" fmla="*/ 915443 w 1010331"/>
                  <a:gd name="connsiteY7150" fmla="*/ 172606 h 303641"/>
                  <a:gd name="connsiteX7151" fmla="*/ 910925 w 1010331"/>
                  <a:gd name="connsiteY7151" fmla="*/ 168087 h 303641"/>
                  <a:gd name="connsiteX7152" fmla="*/ 915443 w 1010331"/>
                  <a:gd name="connsiteY7152" fmla="*/ 163569 h 303641"/>
                  <a:gd name="connsiteX7153" fmla="*/ 915443 w 1010331"/>
                  <a:gd name="connsiteY7153" fmla="*/ 163569 h 303641"/>
                  <a:gd name="connsiteX7154" fmla="*/ 897369 w 1010331"/>
                  <a:gd name="connsiteY7154" fmla="*/ 163569 h 303641"/>
                  <a:gd name="connsiteX7155" fmla="*/ 901888 w 1010331"/>
                  <a:gd name="connsiteY7155" fmla="*/ 168087 h 303641"/>
                  <a:gd name="connsiteX7156" fmla="*/ 897369 w 1010331"/>
                  <a:gd name="connsiteY7156" fmla="*/ 172606 h 303641"/>
                  <a:gd name="connsiteX7157" fmla="*/ 892851 w 1010331"/>
                  <a:gd name="connsiteY7157" fmla="*/ 168087 h 303641"/>
                  <a:gd name="connsiteX7158" fmla="*/ 897369 w 1010331"/>
                  <a:gd name="connsiteY7158" fmla="*/ 163569 h 303641"/>
                  <a:gd name="connsiteX7159" fmla="*/ 897369 w 1010331"/>
                  <a:gd name="connsiteY7159" fmla="*/ 163569 h 303641"/>
                  <a:gd name="connsiteX7160" fmla="*/ 878392 w 1010331"/>
                  <a:gd name="connsiteY7160" fmla="*/ 163569 h 303641"/>
                  <a:gd name="connsiteX7161" fmla="*/ 882910 w 1010331"/>
                  <a:gd name="connsiteY7161" fmla="*/ 168087 h 303641"/>
                  <a:gd name="connsiteX7162" fmla="*/ 878392 w 1010331"/>
                  <a:gd name="connsiteY7162" fmla="*/ 172606 h 303641"/>
                  <a:gd name="connsiteX7163" fmla="*/ 873873 w 1010331"/>
                  <a:gd name="connsiteY7163" fmla="*/ 168087 h 303641"/>
                  <a:gd name="connsiteX7164" fmla="*/ 878392 w 1010331"/>
                  <a:gd name="connsiteY7164" fmla="*/ 163569 h 303641"/>
                  <a:gd name="connsiteX7165" fmla="*/ 878392 w 1010331"/>
                  <a:gd name="connsiteY7165" fmla="*/ 163569 h 303641"/>
                  <a:gd name="connsiteX7166" fmla="*/ 859414 w 1010331"/>
                  <a:gd name="connsiteY7166" fmla="*/ 163569 h 303641"/>
                  <a:gd name="connsiteX7167" fmla="*/ 863933 w 1010331"/>
                  <a:gd name="connsiteY7167" fmla="*/ 168087 h 303641"/>
                  <a:gd name="connsiteX7168" fmla="*/ 859414 w 1010331"/>
                  <a:gd name="connsiteY7168" fmla="*/ 172606 h 303641"/>
                  <a:gd name="connsiteX7169" fmla="*/ 854896 w 1010331"/>
                  <a:gd name="connsiteY7169" fmla="*/ 168087 h 303641"/>
                  <a:gd name="connsiteX7170" fmla="*/ 859414 w 1010331"/>
                  <a:gd name="connsiteY7170" fmla="*/ 163569 h 303641"/>
                  <a:gd name="connsiteX7171" fmla="*/ 859414 w 1010331"/>
                  <a:gd name="connsiteY7171" fmla="*/ 163569 h 303641"/>
                  <a:gd name="connsiteX7172" fmla="*/ 962436 w 1010331"/>
                  <a:gd name="connsiteY7172" fmla="*/ 152725 h 303641"/>
                  <a:gd name="connsiteX7173" fmla="*/ 966954 w 1010331"/>
                  <a:gd name="connsiteY7173" fmla="*/ 157243 h 303641"/>
                  <a:gd name="connsiteX7174" fmla="*/ 962436 w 1010331"/>
                  <a:gd name="connsiteY7174" fmla="*/ 161761 h 303641"/>
                  <a:gd name="connsiteX7175" fmla="*/ 957917 w 1010331"/>
                  <a:gd name="connsiteY7175" fmla="*/ 157243 h 303641"/>
                  <a:gd name="connsiteX7176" fmla="*/ 962436 w 1010331"/>
                  <a:gd name="connsiteY7176" fmla="*/ 152725 h 303641"/>
                  <a:gd name="connsiteX7177" fmla="*/ 962436 w 1010331"/>
                  <a:gd name="connsiteY7177" fmla="*/ 152725 h 303641"/>
                  <a:gd name="connsiteX7178" fmla="*/ 944362 w 1010331"/>
                  <a:gd name="connsiteY7178" fmla="*/ 152725 h 303641"/>
                  <a:gd name="connsiteX7179" fmla="*/ 948880 w 1010331"/>
                  <a:gd name="connsiteY7179" fmla="*/ 157243 h 303641"/>
                  <a:gd name="connsiteX7180" fmla="*/ 944362 w 1010331"/>
                  <a:gd name="connsiteY7180" fmla="*/ 161761 h 303641"/>
                  <a:gd name="connsiteX7181" fmla="*/ 939843 w 1010331"/>
                  <a:gd name="connsiteY7181" fmla="*/ 157243 h 303641"/>
                  <a:gd name="connsiteX7182" fmla="*/ 944362 w 1010331"/>
                  <a:gd name="connsiteY7182" fmla="*/ 152725 h 303641"/>
                  <a:gd name="connsiteX7183" fmla="*/ 944362 w 1010331"/>
                  <a:gd name="connsiteY7183" fmla="*/ 152725 h 303641"/>
                  <a:gd name="connsiteX7184" fmla="*/ 925384 w 1010331"/>
                  <a:gd name="connsiteY7184" fmla="*/ 152725 h 303641"/>
                  <a:gd name="connsiteX7185" fmla="*/ 929903 w 1010331"/>
                  <a:gd name="connsiteY7185" fmla="*/ 157243 h 303641"/>
                  <a:gd name="connsiteX7186" fmla="*/ 925384 w 1010331"/>
                  <a:gd name="connsiteY7186" fmla="*/ 161761 h 303641"/>
                  <a:gd name="connsiteX7187" fmla="*/ 920866 w 1010331"/>
                  <a:gd name="connsiteY7187" fmla="*/ 157243 h 303641"/>
                  <a:gd name="connsiteX7188" fmla="*/ 925384 w 1010331"/>
                  <a:gd name="connsiteY7188" fmla="*/ 152725 h 303641"/>
                  <a:gd name="connsiteX7189" fmla="*/ 925384 w 1010331"/>
                  <a:gd name="connsiteY7189" fmla="*/ 152725 h 303641"/>
                  <a:gd name="connsiteX7190" fmla="*/ 906406 w 1010331"/>
                  <a:gd name="connsiteY7190" fmla="*/ 152725 h 303641"/>
                  <a:gd name="connsiteX7191" fmla="*/ 910925 w 1010331"/>
                  <a:gd name="connsiteY7191" fmla="*/ 157243 h 303641"/>
                  <a:gd name="connsiteX7192" fmla="*/ 906406 w 1010331"/>
                  <a:gd name="connsiteY7192" fmla="*/ 161761 h 303641"/>
                  <a:gd name="connsiteX7193" fmla="*/ 901888 w 1010331"/>
                  <a:gd name="connsiteY7193" fmla="*/ 157243 h 303641"/>
                  <a:gd name="connsiteX7194" fmla="*/ 906406 w 1010331"/>
                  <a:gd name="connsiteY7194" fmla="*/ 152725 h 303641"/>
                  <a:gd name="connsiteX7195" fmla="*/ 906406 w 1010331"/>
                  <a:gd name="connsiteY7195" fmla="*/ 152725 h 303641"/>
                  <a:gd name="connsiteX7196" fmla="*/ 887429 w 1010331"/>
                  <a:gd name="connsiteY7196" fmla="*/ 152725 h 303641"/>
                  <a:gd name="connsiteX7197" fmla="*/ 891947 w 1010331"/>
                  <a:gd name="connsiteY7197" fmla="*/ 157243 h 303641"/>
                  <a:gd name="connsiteX7198" fmla="*/ 887429 w 1010331"/>
                  <a:gd name="connsiteY7198" fmla="*/ 161761 h 303641"/>
                  <a:gd name="connsiteX7199" fmla="*/ 882910 w 1010331"/>
                  <a:gd name="connsiteY7199" fmla="*/ 157243 h 303641"/>
                  <a:gd name="connsiteX7200" fmla="*/ 887429 w 1010331"/>
                  <a:gd name="connsiteY7200" fmla="*/ 152725 h 303641"/>
                  <a:gd name="connsiteX7201" fmla="*/ 887429 w 1010331"/>
                  <a:gd name="connsiteY7201" fmla="*/ 152725 h 303641"/>
                  <a:gd name="connsiteX7202" fmla="*/ 868451 w 1010331"/>
                  <a:gd name="connsiteY7202" fmla="*/ 152725 h 303641"/>
                  <a:gd name="connsiteX7203" fmla="*/ 872970 w 1010331"/>
                  <a:gd name="connsiteY7203" fmla="*/ 157243 h 303641"/>
                  <a:gd name="connsiteX7204" fmla="*/ 868451 w 1010331"/>
                  <a:gd name="connsiteY7204" fmla="*/ 161761 h 303641"/>
                  <a:gd name="connsiteX7205" fmla="*/ 863933 w 1010331"/>
                  <a:gd name="connsiteY7205" fmla="*/ 157243 h 303641"/>
                  <a:gd name="connsiteX7206" fmla="*/ 868451 w 1010331"/>
                  <a:gd name="connsiteY7206" fmla="*/ 152725 h 303641"/>
                  <a:gd name="connsiteX7207" fmla="*/ 868451 w 1010331"/>
                  <a:gd name="connsiteY7207" fmla="*/ 152725 h 303641"/>
                  <a:gd name="connsiteX7208" fmla="*/ 850377 w 1010331"/>
                  <a:gd name="connsiteY7208" fmla="*/ 152725 h 303641"/>
                  <a:gd name="connsiteX7209" fmla="*/ 854896 w 1010331"/>
                  <a:gd name="connsiteY7209" fmla="*/ 157243 h 303641"/>
                  <a:gd name="connsiteX7210" fmla="*/ 850377 w 1010331"/>
                  <a:gd name="connsiteY7210" fmla="*/ 161761 h 303641"/>
                  <a:gd name="connsiteX7211" fmla="*/ 845859 w 1010331"/>
                  <a:gd name="connsiteY7211" fmla="*/ 157243 h 303641"/>
                  <a:gd name="connsiteX7212" fmla="*/ 850377 w 1010331"/>
                  <a:gd name="connsiteY7212" fmla="*/ 152725 h 303641"/>
                  <a:gd name="connsiteX7213" fmla="*/ 850377 w 1010331"/>
                  <a:gd name="connsiteY7213" fmla="*/ 152725 h 303641"/>
                  <a:gd name="connsiteX7214" fmla="*/ 953399 w 1010331"/>
                  <a:gd name="connsiteY7214" fmla="*/ 285568 h 303641"/>
                  <a:gd name="connsiteX7215" fmla="*/ 957917 w 1010331"/>
                  <a:gd name="connsiteY7215" fmla="*/ 290086 h 303641"/>
                  <a:gd name="connsiteX7216" fmla="*/ 953399 w 1010331"/>
                  <a:gd name="connsiteY7216" fmla="*/ 294605 h 303641"/>
                  <a:gd name="connsiteX7217" fmla="*/ 948880 w 1010331"/>
                  <a:gd name="connsiteY7217" fmla="*/ 290086 h 303641"/>
                  <a:gd name="connsiteX7218" fmla="*/ 953399 w 1010331"/>
                  <a:gd name="connsiteY7218" fmla="*/ 285568 h 303641"/>
                  <a:gd name="connsiteX7219" fmla="*/ 953399 w 1010331"/>
                  <a:gd name="connsiteY7219" fmla="*/ 285568 h 303641"/>
                  <a:gd name="connsiteX7220" fmla="*/ 934421 w 1010331"/>
                  <a:gd name="connsiteY7220" fmla="*/ 285568 h 303641"/>
                  <a:gd name="connsiteX7221" fmla="*/ 938939 w 1010331"/>
                  <a:gd name="connsiteY7221" fmla="*/ 290086 h 303641"/>
                  <a:gd name="connsiteX7222" fmla="*/ 934421 w 1010331"/>
                  <a:gd name="connsiteY7222" fmla="*/ 294605 h 303641"/>
                  <a:gd name="connsiteX7223" fmla="*/ 929903 w 1010331"/>
                  <a:gd name="connsiteY7223" fmla="*/ 290086 h 303641"/>
                  <a:gd name="connsiteX7224" fmla="*/ 934421 w 1010331"/>
                  <a:gd name="connsiteY7224" fmla="*/ 285568 h 303641"/>
                  <a:gd name="connsiteX7225" fmla="*/ 934421 w 1010331"/>
                  <a:gd name="connsiteY7225" fmla="*/ 285568 h 303641"/>
                  <a:gd name="connsiteX7226" fmla="*/ 915443 w 1010331"/>
                  <a:gd name="connsiteY7226" fmla="*/ 285568 h 303641"/>
                  <a:gd name="connsiteX7227" fmla="*/ 919962 w 1010331"/>
                  <a:gd name="connsiteY7227" fmla="*/ 290086 h 303641"/>
                  <a:gd name="connsiteX7228" fmla="*/ 915443 w 1010331"/>
                  <a:gd name="connsiteY7228" fmla="*/ 294605 h 303641"/>
                  <a:gd name="connsiteX7229" fmla="*/ 910925 w 1010331"/>
                  <a:gd name="connsiteY7229" fmla="*/ 290086 h 303641"/>
                  <a:gd name="connsiteX7230" fmla="*/ 915443 w 1010331"/>
                  <a:gd name="connsiteY7230" fmla="*/ 285568 h 303641"/>
                  <a:gd name="connsiteX7231" fmla="*/ 915443 w 1010331"/>
                  <a:gd name="connsiteY7231" fmla="*/ 285568 h 303641"/>
                  <a:gd name="connsiteX7232" fmla="*/ 897369 w 1010331"/>
                  <a:gd name="connsiteY7232" fmla="*/ 285568 h 303641"/>
                  <a:gd name="connsiteX7233" fmla="*/ 901888 w 1010331"/>
                  <a:gd name="connsiteY7233" fmla="*/ 290086 h 303641"/>
                  <a:gd name="connsiteX7234" fmla="*/ 897369 w 1010331"/>
                  <a:gd name="connsiteY7234" fmla="*/ 294605 h 303641"/>
                  <a:gd name="connsiteX7235" fmla="*/ 892851 w 1010331"/>
                  <a:gd name="connsiteY7235" fmla="*/ 290086 h 303641"/>
                  <a:gd name="connsiteX7236" fmla="*/ 897369 w 1010331"/>
                  <a:gd name="connsiteY7236" fmla="*/ 285568 h 303641"/>
                  <a:gd name="connsiteX7237" fmla="*/ 897369 w 1010331"/>
                  <a:gd name="connsiteY7237" fmla="*/ 285568 h 303641"/>
                  <a:gd name="connsiteX7238" fmla="*/ 878392 w 1010331"/>
                  <a:gd name="connsiteY7238" fmla="*/ 285568 h 303641"/>
                  <a:gd name="connsiteX7239" fmla="*/ 882910 w 1010331"/>
                  <a:gd name="connsiteY7239" fmla="*/ 290086 h 303641"/>
                  <a:gd name="connsiteX7240" fmla="*/ 878392 w 1010331"/>
                  <a:gd name="connsiteY7240" fmla="*/ 294605 h 303641"/>
                  <a:gd name="connsiteX7241" fmla="*/ 873873 w 1010331"/>
                  <a:gd name="connsiteY7241" fmla="*/ 290086 h 303641"/>
                  <a:gd name="connsiteX7242" fmla="*/ 878392 w 1010331"/>
                  <a:gd name="connsiteY7242" fmla="*/ 285568 h 303641"/>
                  <a:gd name="connsiteX7243" fmla="*/ 878392 w 1010331"/>
                  <a:gd name="connsiteY7243" fmla="*/ 285568 h 303641"/>
                  <a:gd name="connsiteX7244" fmla="*/ 859414 w 1010331"/>
                  <a:gd name="connsiteY7244" fmla="*/ 285568 h 303641"/>
                  <a:gd name="connsiteX7245" fmla="*/ 863933 w 1010331"/>
                  <a:gd name="connsiteY7245" fmla="*/ 290086 h 303641"/>
                  <a:gd name="connsiteX7246" fmla="*/ 859414 w 1010331"/>
                  <a:gd name="connsiteY7246" fmla="*/ 294605 h 303641"/>
                  <a:gd name="connsiteX7247" fmla="*/ 854896 w 1010331"/>
                  <a:gd name="connsiteY7247" fmla="*/ 290086 h 303641"/>
                  <a:gd name="connsiteX7248" fmla="*/ 859414 w 1010331"/>
                  <a:gd name="connsiteY7248" fmla="*/ 285568 h 303641"/>
                  <a:gd name="connsiteX7249" fmla="*/ 859414 w 1010331"/>
                  <a:gd name="connsiteY7249" fmla="*/ 285568 h 303641"/>
                  <a:gd name="connsiteX7250" fmla="*/ 962436 w 1010331"/>
                  <a:gd name="connsiteY7250" fmla="*/ 274723 h 303641"/>
                  <a:gd name="connsiteX7251" fmla="*/ 966954 w 1010331"/>
                  <a:gd name="connsiteY7251" fmla="*/ 279242 h 303641"/>
                  <a:gd name="connsiteX7252" fmla="*/ 962436 w 1010331"/>
                  <a:gd name="connsiteY7252" fmla="*/ 283760 h 303641"/>
                  <a:gd name="connsiteX7253" fmla="*/ 957917 w 1010331"/>
                  <a:gd name="connsiteY7253" fmla="*/ 279242 h 303641"/>
                  <a:gd name="connsiteX7254" fmla="*/ 962436 w 1010331"/>
                  <a:gd name="connsiteY7254" fmla="*/ 274723 h 303641"/>
                  <a:gd name="connsiteX7255" fmla="*/ 962436 w 1010331"/>
                  <a:gd name="connsiteY7255" fmla="*/ 274723 h 303641"/>
                  <a:gd name="connsiteX7256" fmla="*/ 944362 w 1010331"/>
                  <a:gd name="connsiteY7256" fmla="*/ 274723 h 303641"/>
                  <a:gd name="connsiteX7257" fmla="*/ 948880 w 1010331"/>
                  <a:gd name="connsiteY7257" fmla="*/ 279242 h 303641"/>
                  <a:gd name="connsiteX7258" fmla="*/ 944362 w 1010331"/>
                  <a:gd name="connsiteY7258" fmla="*/ 283760 h 303641"/>
                  <a:gd name="connsiteX7259" fmla="*/ 939843 w 1010331"/>
                  <a:gd name="connsiteY7259" fmla="*/ 279242 h 303641"/>
                  <a:gd name="connsiteX7260" fmla="*/ 944362 w 1010331"/>
                  <a:gd name="connsiteY7260" fmla="*/ 274723 h 303641"/>
                  <a:gd name="connsiteX7261" fmla="*/ 944362 w 1010331"/>
                  <a:gd name="connsiteY7261" fmla="*/ 274723 h 303641"/>
                  <a:gd name="connsiteX7262" fmla="*/ 925384 w 1010331"/>
                  <a:gd name="connsiteY7262" fmla="*/ 274723 h 303641"/>
                  <a:gd name="connsiteX7263" fmla="*/ 929903 w 1010331"/>
                  <a:gd name="connsiteY7263" fmla="*/ 279242 h 303641"/>
                  <a:gd name="connsiteX7264" fmla="*/ 925384 w 1010331"/>
                  <a:gd name="connsiteY7264" fmla="*/ 283760 h 303641"/>
                  <a:gd name="connsiteX7265" fmla="*/ 920866 w 1010331"/>
                  <a:gd name="connsiteY7265" fmla="*/ 279242 h 303641"/>
                  <a:gd name="connsiteX7266" fmla="*/ 925384 w 1010331"/>
                  <a:gd name="connsiteY7266" fmla="*/ 274723 h 303641"/>
                  <a:gd name="connsiteX7267" fmla="*/ 925384 w 1010331"/>
                  <a:gd name="connsiteY7267" fmla="*/ 274723 h 303641"/>
                  <a:gd name="connsiteX7268" fmla="*/ 906406 w 1010331"/>
                  <a:gd name="connsiteY7268" fmla="*/ 274723 h 303641"/>
                  <a:gd name="connsiteX7269" fmla="*/ 910925 w 1010331"/>
                  <a:gd name="connsiteY7269" fmla="*/ 279242 h 303641"/>
                  <a:gd name="connsiteX7270" fmla="*/ 906406 w 1010331"/>
                  <a:gd name="connsiteY7270" fmla="*/ 283760 h 303641"/>
                  <a:gd name="connsiteX7271" fmla="*/ 901888 w 1010331"/>
                  <a:gd name="connsiteY7271" fmla="*/ 279242 h 303641"/>
                  <a:gd name="connsiteX7272" fmla="*/ 906406 w 1010331"/>
                  <a:gd name="connsiteY7272" fmla="*/ 274723 h 303641"/>
                  <a:gd name="connsiteX7273" fmla="*/ 906406 w 1010331"/>
                  <a:gd name="connsiteY7273" fmla="*/ 274723 h 303641"/>
                  <a:gd name="connsiteX7274" fmla="*/ 887429 w 1010331"/>
                  <a:gd name="connsiteY7274" fmla="*/ 274723 h 303641"/>
                  <a:gd name="connsiteX7275" fmla="*/ 891947 w 1010331"/>
                  <a:gd name="connsiteY7275" fmla="*/ 279242 h 303641"/>
                  <a:gd name="connsiteX7276" fmla="*/ 887429 w 1010331"/>
                  <a:gd name="connsiteY7276" fmla="*/ 283760 h 303641"/>
                  <a:gd name="connsiteX7277" fmla="*/ 882910 w 1010331"/>
                  <a:gd name="connsiteY7277" fmla="*/ 279242 h 303641"/>
                  <a:gd name="connsiteX7278" fmla="*/ 887429 w 1010331"/>
                  <a:gd name="connsiteY7278" fmla="*/ 274723 h 303641"/>
                  <a:gd name="connsiteX7279" fmla="*/ 887429 w 1010331"/>
                  <a:gd name="connsiteY7279" fmla="*/ 274723 h 303641"/>
                  <a:gd name="connsiteX7280" fmla="*/ 868451 w 1010331"/>
                  <a:gd name="connsiteY7280" fmla="*/ 274723 h 303641"/>
                  <a:gd name="connsiteX7281" fmla="*/ 872970 w 1010331"/>
                  <a:gd name="connsiteY7281" fmla="*/ 279242 h 303641"/>
                  <a:gd name="connsiteX7282" fmla="*/ 868451 w 1010331"/>
                  <a:gd name="connsiteY7282" fmla="*/ 283760 h 303641"/>
                  <a:gd name="connsiteX7283" fmla="*/ 863933 w 1010331"/>
                  <a:gd name="connsiteY7283" fmla="*/ 279242 h 303641"/>
                  <a:gd name="connsiteX7284" fmla="*/ 868451 w 1010331"/>
                  <a:gd name="connsiteY7284" fmla="*/ 274723 h 303641"/>
                  <a:gd name="connsiteX7285" fmla="*/ 868451 w 1010331"/>
                  <a:gd name="connsiteY7285" fmla="*/ 274723 h 303641"/>
                  <a:gd name="connsiteX7286" fmla="*/ 850377 w 1010331"/>
                  <a:gd name="connsiteY7286" fmla="*/ 274723 h 303641"/>
                  <a:gd name="connsiteX7287" fmla="*/ 854896 w 1010331"/>
                  <a:gd name="connsiteY7287" fmla="*/ 279242 h 303641"/>
                  <a:gd name="connsiteX7288" fmla="*/ 850377 w 1010331"/>
                  <a:gd name="connsiteY7288" fmla="*/ 283760 h 303641"/>
                  <a:gd name="connsiteX7289" fmla="*/ 845859 w 1010331"/>
                  <a:gd name="connsiteY7289" fmla="*/ 279242 h 303641"/>
                  <a:gd name="connsiteX7290" fmla="*/ 850377 w 1010331"/>
                  <a:gd name="connsiteY7290" fmla="*/ 274723 h 303641"/>
                  <a:gd name="connsiteX7291" fmla="*/ 850377 w 1010331"/>
                  <a:gd name="connsiteY7291" fmla="*/ 274723 h 303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Lst>
                <a:rect l="l" t="t" r="r" b="b"/>
                <a:pathLst>
                  <a:path w="1010331" h="303641">
                    <a:moveTo>
                      <a:pt x="286471" y="260264"/>
                    </a:moveTo>
                    <a:lnTo>
                      <a:pt x="282857" y="261168"/>
                    </a:lnTo>
                    <a:cubicBezTo>
                      <a:pt x="282857" y="260264"/>
                      <a:pt x="281953" y="259361"/>
                      <a:pt x="281953" y="259361"/>
                    </a:cubicBezTo>
                    <a:cubicBezTo>
                      <a:pt x="281953" y="256649"/>
                      <a:pt x="283760" y="254842"/>
                      <a:pt x="286471" y="254842"/>
                    </a:cubicBezTo>
                    <a:cubicBezTo>
                      <a:pt x="289182" y="254842"/>
                      <a:pt x="290990" y="256649"/>
                      <a:pt x="290990" y="259361"/>
                    </a:cubicBezTo>
                    <a:cubicBezTo>
                      <a:pt x="290990" y="260264"/>
                      <a:pt x="290990" y="260264"/>
                      <a:pt x="290990" y="261168"/>
                    </a:cubicBezTo>
                    <a:cubicBezTo>
                      <a:pt x="289182" y="260264"/>
                      <a:pt x="287375" y="260264"/>
                      <a:pt x="286471" y="260264"/>
                    </a:cubicBezTo>
                    <a:lnTo>
                      <a:pt x="286471" y="260264"/>
                    </a:lnTo>
                    <a:close/>
                    <a:moveTo>
                      <a:pt x="261168" y="266590"/>
                    </a:moveTo>
                    <a:cubicBezTo>
                      <a:pt x="258457" y="267494"/>
                      <a:pt x="255746" y="267494"/>
                      <a:pt x="253035" y="268398"/>
                    </a:cubicBezTo>
                    <a:cubicBezTo>
                      <a:pt x="253938" y="266590"/>
                      <a:pt x="255746" y="264783"/>
                      <a:pt x="257553" y="264783"/>
                    </a:cubicBezTo>
                    <a:cubicBezTo>
                      <a:pt x="259361" y="264783"/>
                      <a:pt x="260264" y="265686"/>
                      <a:pt x="261168" y="266590"/>
                    </a:cubicBezTo>
                    <a:lnTo>
                      <a:pt x="261168" y="266590"/>
                    </a:lnTo>
                    <a:close/>
                    <a:moveTo>
                      <a:pt x="243094" y="271109"/>
                    </a:moveTo>
                    <a:lnTo>
                      <a:pt x="235864" y="272916"/>
                    </a:lnTo>
                    <a:cubicBezTo>
                      <a:pt x="234961" y="272012"/>
                      <a:pt x="234961" y="271109"/>
                      <a:pt x="234961" y="269301"/>
                    </a:cubicBezTo>
                    <a:cubicBezTo>
                      <a:pt x="234961" y="266590"/>
                      <a:pt x="236768" y="264783"/>
                      <a:pt x="239479" y="264783"/>
                    </a:cubicBezTo>
                    <a:cubicBezTo>
                      <a:pt x="242190" y="264783"/>
                      <a:pt x="243998" y="266590"/>
                      <a:pt x="243998" y="269301"/>
                    </a:cubicBezTo>
                    <a:cubicBezTo>
                      <a:pt x="243094" y="270205"/>
                      <a:pt x="243094" y="271109"/>
                      <a:pt x="243094" y="271109"/>
                    </a:cubicBezTo>
                    <a:lnTo>
                      <a:pt x="243094" y="271109"/>
                    </a:lnTo>
                    <a:close/>
                    <a:moveTo>
                      <a:pt x="229539" y="274723"/>
                    </a:moveTo>
                    <a:lnTo>
                      <a:pt x="226828" y="275627"/>
                    </a:lnTo>
                    <a:cubicBezTo>
                      <a:pt x="227731" y="274723"/>
                      <a:pt x="228635" y="274723"/>
                      <a:pt x="229539" y="274723"/>
                    </a:cubicBezTo>
                    <a:lnTo>
                      <a:pt x="229539" y="274723"/>
                    </a:lnTo>
                    <a:close/>
                    <a:moveTo>
                      <a:pt x="215080" y="278338"/>
                    </a:moveTo>
                    <a:lnTo>
                      <a:pt x="206043" y="281049"/>
                    </a:lnTo>
                    <a:cubicBezTo>
                      <a:pt x="206043" y="281049"/>
                      <a:pt x="206043" y="280146"/>
                      <a:pt x="206043" y="280146"/>
                    </a:cubicBezTo>
                    <a:cubicBezTo>
                      <a:pt x="206043" y="277434"/>
                      <a:pt x="207850" y="275627"/>
                      <a:pt x="210561" y="275627"/>
                    </a:cubicBezTo>
                    <a:cubicBezTo>
                      <a:pt x="213272" y="274723"/>
                      <a:pt x="215080" y="276531"/>
                      <a:pt x="215080" y="278338"/>
                    </a:cubicBezTo>
                    <a:lnTo>
                      <a:pt x="215080" y="278338"/>
                    </a:lnTo>
                    <a:close/>
                    <a:moveTo>
                      <a:pt x="194294" y="283760"/>
                    </a:moveTo>
                    <a:lnTo>
                      <a:pt x="192487" y="283760"/>
                    </a:lnTo>
                    <a:cubicBezTo>
                      <a:pt x="192487" y="283760"/>
                      <a:pt x="192487" y="283760"/>
                      <a:pt x="192487" y="283760"/>
                    </a:cubicBezTo>
                    <a:cubicBezTo>
                      <a:pt x="189776" y="283760"/>
                      <a:pt x="187969" y="281953"/>
                      <a:pt x="187969" y="279242"/>
                    </a:cubicBezTo>
                    <a:cubicBezTo>
                      <a:pt x="187969" y="276531"/>
                      <a:pt x="189776" y="274723"/>
                      <a:pt x="192487" y="274723"/>
                    </a:cubicBezTo>
                    <a:cubicBezTo>
                      <a:pt x="195198" y="274723"/>
                      <a:pt x="197006" y="276531"/>
                      <a:pt x="197006" y="279242"/>
                    </a:cubicBezTo>
                    <a:cubicBezTo>
                      <a:pt x="197006" y="281049"/>
                      <a:pt x="195198" y="282857"/>
                      <a:pt x="194294" y="283760"/>
                    </a:cubicBezTo>
                    <a:lnTo>
                      <a:pt x="194294" y="283760"/>
                    </a:lnTo>
                    <a:close/>
                    <a:moveTo>
                      <a:pt x="184354" y="285568"/>
                    </a:moveTo>
                    <a:lnTo>
                      <a:pt x="178932" y="287375"/>
                    </a:lnTo>
                    <a:cubicBezTo>
                      <a:pt x="179835" y="286471"/>
                      <a:pt x="180739" y="285568"/>
                      <a:pt x="182546" y="285568"/>
                    </a:cubicBezTo>
                    <a:cubicBezTo>
                      <a:pt x="183450" y="285568"/>
                      <a:pt x="183450" y="285568"/>
                      <a:pt x="184354" y="285568"/>
                    </a:cubicBezTo>
                    <a:lnTo>
                      <a:pt x="184354" y="285568"/>
                    </a:lnTo>
                    <a:close/>
                    <a:moveTo>
                      <a:pt x="168087" y="290086"/>
                    </a:moveTo>
                    <a:cubicBezTo>
                      <a:pt x="165376" y="290990"/>
                      <a:pt x="161761" y="291894"/>
                      <a:pt x="159050" y="291894"/>
                    </a:cubicBezTo>
                    <a:cubicBezTo>
                      <a:pt x="159050" y="290990"/>
                      <a:pt x="158147" y="290990"/>
                      <a:pt x="158147" y="290086"/>
                    </a:cubicBezTo>
                    <a:cubicBezTo>
                      <a:pt x="158147" y="287375"/>
                      <a:pt x="159954" y="285568"/>
                      <a:pt x="162665" y="285568"/>
                    </a:cubicBezTo>
                    <a:cubicBezTo>
                      <a:pt x="166280" y="285568"/>
                      <a:pt x="168087" y="287375"/>
                      <a:pt x="168087" y="290086"/>
                    </a:cubicBezTo>
                    <a:lnTo>
                      <a:pt x="168087" y="290086"/>
                    </a:lnTo>
                    <a:close/>
                    <a:moveTo>
                      <a:pt x="140073" y="297316"/>
                    </a:moveTo>
                    <a:lnTo>
                      <a:pt x="131036" y="300027"/>
                    </a:lnTo>
                    <a:cubicBezTo>
                      <a:pt x="131036" y="300027"/>
                      <a:pt x="131036" y="300027"/>
                      <a:pt x="131036" y="300027"/>
                    </a:cubicBezTo>
                    <a:cubicBezTo>
                      <a:pt x="131036" y="297316"/>
                      <a:pt x="132843" y="295508"/>
                      <a:pt x="135554" y="295508"/>
                    </a:cubicBezTo>
                    <a:cubicBezTo>
                      <a:pt x="137362" y="294605"/>
                      <a:pt x="139169" y="295508"/>
                      <a:pt x="140073" y="297316"/>
                    </a:cubicBezTo>
                    <a:lnTo>
                      <a:pt x="140073" y="297316"/>
                    </a:lnTo>
                    <a:close/>
                    <a:moveTo>
                      <a:pt x="120191" y="302738"/>
                    </a:moveTo>
                    <a:lnTo>
                      <a:pt x="114769" y="303642"/>
                    </a:lnTo>
                    <a:cubicBezTo>
                      <a:pt x="112962" y="302738"/>
                      <a:pt x="112058" y="300931"/>
                      <a:pt x="112058" y="299123"/>
                    </a:cubicBezTo>
                    <a:cubicBezTo>
                      <a:pt x="112058" y="296412"/>
                      <a:pt x="113866" y="294605"/>
                      <a:pt x="116577" y="294605"/>
                    </a:cubicBezTo>
                    <a:cubicBezTo>
                      <a:pt x="119288" y="294605"/>
                      <a:pt x="121095" y="296412"/>
                      <a:pt x="121095" y="299123"/>
                    </a:cubicBezTo>
                    <a:cubicBezTo>
                      <a:pt x="121095" y="300931"/>
                      <a:pt x="121095" y="301834"/>
                      <a:pt x="120191" y="302738"/>
                    </a:cubicBezTo>
                    <a:lnTo>
                      <a:pt x="120191" y="302738"/>
                    </a:lnTo>
                    <a:close/>
                    <a:moveTo>
                      <a:pt x="81333" y="303642"/>
                    </a:moveTo>
                    <a:lnTo>
                      <a:pt x="75910" y="301834"/>
                    </a:lnTo>
                    <a:lnTo>
                      <a:pt x="75007" y="300027"/>
                    </a:lnTo>
                    <a:cubicBezTo>
                      <a:pt x="75007" y="300027"/>
                      <a:pt x="75007" y="300027"/>
                      <a:pt x="75007" y="299123"/>
                    </a:cubicBezTo>
                    <a:cubicBezTo>
                      <a:pt x="75007" y="296412"/>
                      <a:pt x="76814" y="294605"/>
                      <a:pt x="79525" y="294605"/>
                    </a:cubicBezTo>
                    <a:cubicBezTo>
                      <a:pt x="82236" y="294605"/>
                      <a:pt x="84044" y="296412"/>
                      <a:pt x="84044" y="299123"/>
                    </a:cubicBezTo>
                    <a:cubicBezTo>
                      <a:pt x="84044" y="300931"/>
                      <a:pt x="83140" y="302738"/>
                      <a:pt x="81333" y="303642"/>
                    </a:cubicBezTo>
                    <a:lnTo>
                      <a:pt x="81333" y="303642"/>
                    </a:lnTo>
                    <a:close/>
                    <a:moveTo>
                      <a:pt x="71392" y="294605"/>
                    </a:moveTo>
                    <a:cubicBezTo>
                      <a:pt x="69585" y="291894"/>
                      <a:pt x="68681" y="289183"/>
                      <a:pt x="66873" y="286471"/>
                    </a:cubicBezTo>
                    <a:cubicBezTo>
                      <a:pt x="67777" y="285568"/>
                      <a:pt x="68681" y="285568"/>
                      <a:pt x="69585" y="285568"/>
                    </a:cubicBezTo>
                    <a:cubicBezTo>
                      <a:pt x="72296" y="285568"/>
                      <a:pt x="74103" y="287375"/>
                      <a:pt x="74103" y="290086"/>
                    </a:cubicBezTo>
                    <a:cubicBezTo>
                      <a:pt x="74103" y="291894"/>
                      <a:pt x="73199" y="293701"/>
                      <a:pt x="71392" y="294605"/>
                    </a:cubicBezTo>
                    <a:lnTo>
                      <a:pt x="71392" y="294605"/>
                    </a:lnTo>
                    <a:close/>
                    <a:moveTo>
                      <a:pt x="64162" y="281953"/>
                    </a:moveTo>
                    <a:cubicBezTo>
                      <a:pt x="62355" y="279242"/>
                      <a:pt x="61451" y="276531"/>
                      <a:pt x="59644" y="274723"/>
                    </a:cubicBezTo>
                    <a:cubicBezTo>
                      <a:pt x="59644" y="274723"/>
                      <a:pt x="59644" y="274723"/>
                      <a:pt x="60548" y="274723"/>
                    </a:cubicBezTo>
                    <a:cubicBezTo>
                      <a:pt x="63259" y="274723"/>
                      <a:pt x="65066" y="276531"/>
                      <a:pt x="65066" y="279242"/>
                    </a:cubicBezTo>
                    <a:cubicBezTo>
                      <a:pt x="65066" y="280146"/>
                      <a:pt x="65066" y="281049"/>
                      <a:pt x="64162" y="281953"/>
                    </a:cubicBezTo>
                    <a:lnTo>
                      <a:pt x="64162" y="281953"/>
                    </a:lnTo>
                    <a:close/>
                    <a:moveTo>
                      <a:pt x="9941" y="212368"/>
                    </a:moveTo>
                    <a:cubicBezTo>
                      <a:pt x="9941" y="211465"/>
                      <a:pt x="9037" y="209657"/>
                      <a:pt x="9037" y="208754"/>
                    </a:cubicBezTo>
                    <a:cubicBezTo>
                      <a:pt x="9037" y="206043"/>
                      <a:pt x="11748" y="204235"/>
                      <a:pt x="13555" y="204235"/>
                    </a:cubicBezTo>
                    <a:cubicBezTo>
                      <a:pt x="16267" y="204235"/>
                      <a:pt x="18074" y="206043"/>
                      <a:pt x="18074" y="208754"/>
                    </a:cubicBezTo>
                    <a:cubicBezTo>
                      <a:pt x="18074" y="211465"/>
                      <a:pt x="16267" y="213272"/>
                      <a:pt x="13555" y="213272"/>
                    </a:cubicBezTo>
                    <a:cubicBezTo>
                      <a:pt x="11748" y="214176"/>
                      <a:pt x="10844" y="213272"/>
                      <a:pt x="9941" y="212368"/>
                    </a:cubicBezTo>
                    <a:lnTo>
                      <a:pt x="9941" y="212368"/>
                    </a:lnTo>
                    <a:close/>
                    <a:moveTo>
                      <a:pt x="6326" y="202428"/>
                    </a:moveTo>
                    <a:cubicBezTo>
                      <a:pt x="5422" y="199717"/>
                      <a:pt x="4518" y="197006"/>
                      <a:pt x="3615" y="193391"/>
                    </a:cubicBezTo>
                    <a:cubicBezTo>
                      <a:pt x="3615" y="193391"/>
                      <a:pt x="3615" y="193391"/>
                      <a:pt x="4518" y="193391"/>
                    </a:cubicBezTo>
                    <a:cubicBezTo>
                      <a:pt x="7230" y="193391"/>
                      <a:pt x="9037" y="195198"/>
                      <a:pt x="9037" y="197909"/>
                    </a:cubicBezTo>
                    <a:cubicBezTo>
                      <a:pt x="9037" y="199717"/>
                      <a:pt x="8133" y="201524"/>
                      <a:pt x="6326" y="202428"/>
                    </a:cubicBezTo>
                    <a:lnTo>
                      <a:pt x="6326" y="202428"/>
                    </a:lnTo>
                    <a:close/>
                    <a:moveTo>
                      <a:pt x="904" y="180739"/>
                    </a:moveTo>
                    <a:cubicBezTo>
                      <a:pt x="904" y="178932"/>
                      <a:pt x="904" y="178028"/>
                      <a:pt x="0" y="176221"/>
                    </a:cubicBezTo>
                    <a:cubicBezTo>
                      <a:pt x="0" y="175317"/>
                      <a:pt x="904" y="174413"/>
                      <a:pt x="904" y="174413"/>
                    </a:cubicBezTo>
                    <a:cubicBezTo>
                      <a:pt x="1807" y="173510"/>
                      <a:pt x="2711" y="173510"/>
                      <a:pt x="3615" y="173510"/>
                    </a:cubicBezTo>
                    <a:cubicBezTo>
                      <a:pt x="6326" y="173510"/>
                      <a:pt x="8133" y="175317"/>
                      <a:pt x="8133" y="178028"/>
                    </a:cubicBezTo>
                    <a:cubicBezTo>
                      <a:pt x="8133" y="180739"/>
                      <a:pt x="6326" y="182546"/>
                      <a:pt x="3615" y="182546"/>
                    </a:cubicBezTo>
                    <a:cubicBezTo>
                      <a:pt x="2711" y="182546"/>
                      <a:pt x="904" y="181643"/>
                      <a:pt x="904" y="180739"/>
                    </a:cubicBezTo>
                    <a:lnTo>
                      <a:pt x="904" y="180739"/>
                    </a:lnTo>
                    <a:close/>
                    <a:moveTo>
                      <a:pt x="13555" y="152725"/>
                    </a:moveTo>
                    <a:cubicBezTo>
                      <a:pt x="15363" y="150917"/>
                      <a:pt x="16267" y="148206"/>
                      <a:pt x="18074" y="146399"/>
                    </a:cubicBezTo>
                    <a:cubicBezTo>
                      <a:pt x="18074" y="146399"/>
                      <a:pt x="18074" y="147302"/>
                      <a:pt x="18074" y="147302"/>
                    </a:cubicBezTo>
                    <a:cubicBezTo>
                      <a:pt x="18074" y="150917"/>
                      <a:pt x="16267" y="152725"/>
                      <a:pt x="13555" y="152725"/>
                    </a:cubicBezTo>
                    <a:lnTo>
                      <a:pt x="13555" y="152725"/>
                    </a:lnTo>
                    <a:close/>
                    <a:moveTo>
                      <a:pt x="21689" y="141880"/>
                    </a:moveTo>
                    <a:cubicBezTo>
                      <a:pt x="23496" y="140073"/>
                      <a:pt x="25303" y="137362"/>
                      <a:pt x="27111" y="135554"/>
                    </a:cubicBezTo>
                    <a:cubicBezTo>
                      <a:pt x="27111" y="136458"/>
                      <a:pt x="27111" y="136458"/>
                      <a:pt x="27111" y="137362"/>
                    </a:cubicBezTo>
                    <a:cubicBezTo>
                      <a:pt x="27111" y="140073"/>
                      <a:pt x="25303" y="141880"/>
                      <a:pt x="22592" y="141880"/>
                    </a:cubicBezTo>
                    <a:cubicBezTo>
                      <a:pt x="22592" y="141880"/>
                      <a:pt x="21689" y="141880"/>
                      <a:pt x="21689" y="141880"/>
                    </a:cubicBezTo>
                    <a:lnTo>
                      <a:pt x="21689" y="141880"/>
                    </a:lnTo>
                    <a:close/>
                    <a:moveTo>
                      <a:pt x="29822" y="131940"/>
                    </a:moveTo>
                    <a:cubicBezTo>
                      <a:pt x="31629" y="129228"/>
                      <a:pt x="33437" y="127421"/>
                      <a:pt x="36148" y="124710"/>
                    </a:cubicBezTo>
                    <a:cubicBezTo>
                      <a:pt x="37052" y="125614"/>
                      <a:pt x="37052" y="126517"/>
                      <a:pt x="37052" y="127421"/>
                    </a:cubicBezTo>
                    <a:cubicBezTo>
                      <a:pt x="37052" y="130132"/>
                      <a:pt x="35244" y="131940"/>
                      <a:pt x="32533" y="131940"/>
                    </a:cubicBezTo>
                    <a:cubicBezTo>
                      <a:pt x="31629" y="132843"/>
                      <a:pt x="30726" y="131940"/>
                      <a:pt x="29822" y="131940"/>
                    </a:cubicBezTo>
                    <a:lnTo>
                      <a:pt x="29822" y="131940"/>
                    </a:lnTo>
                    <a:close/>
                    <a:moveTo>
                      <a:pt x="39763" y="121095"/>
                    </a:moveTo>
                    <a:cubicBezTo>
                      <a:pt x="41570" y="119288"/>
                      <a:pt x="44281" y="117480"/>
                      <a:pt x="46088" y="116577"/>
                    </a:cubicBezTo>
                    <a:cubicBezTo>
                      <a:pt x="46088" y="116577"/>
                      <a:pt x="46088" y="116577"/>
                      <a:pt x="46088" y="116577"/>
                    </a:cubicBezTo>
                    <a:cubicBezTo>
                      <a:pt x="46088" y="119288"/>
                      <a:pt x="44281" y="121095"/>
                      <a:pt x="41570" y="121095"/>
                    </a:cubicBezTo>
                    <a:cubicBezTo>
                      <a:pt x="40666" y="121999"/>
                      <a:pt x="40666" y="121095"/>
                      <a:pt x="39763" y="121095"/>
                    </a:cubicBezTo>
                    <a:lnTo>
                      <a:pt x="39763" y="121095"/>
                    </a:lnTo>
                    <a:close/>
                    <a:moveTo>
                      <a:pt x="65066" y="109347"/>
                    </a:moveTo>
                    <a:cubicBezTo>
                      <a:pt x="67777" y="109347"/>
                      <a:pt x="70488" y="109347"/>
                      <a:pt x="74103" y="109347"/>
                    </a:cubicBezTo>
                    <a:cubicBezTo>
                      <a:pt x="73199" y="111155"/>
                      <a:pt x="71392" y="112058"/>
                      <a:pt x="69585" y="112058"/>
                    </a:cubicBezTo>
                    <a:cubicBezTo>
                      <a:pt x="67777" y="112058"/>
                      <a:pt x="65970" y="111155"/>
                      <a:pt x="65066" y="109347"/>
                    </a:cubicBezTo>
                    <a:lnTo>
                      <a:pt x="65066" y="109347"/>
                    </a:lnTo>
                    <a:close/>
                    <a:moveTo>
                      <a:pt x="84044" y="108443"/>
                    </a:moveTo>
                    <a:cubicBezTo>
                      <a:pt x="86755" y="108443"/>
                      <a:pt x="90370" y="107540"/>
                      <a:pt x="93081" y="106636"/>
                    </a:cubicBezTo>
                    <a:cubicBezTo>
                      <a:pt x="93081" y="106636"/>
                      <a:pt x="93081" y="107540"/>
                      <a:pt x="93081" y="107540"/>
                    </a:cubicBezTo>
                    <a:cubicBezTo>
                      <a:pt x="93081" y="110251"/>
                      <a:pt x="91273" y="112058"/>
                      <a:pt x="88562" y="112058"/>
                    </a:cubicBezTo>
                    <a:cubicBezTo>
                      <a:pt x="85851" y="112058"/>
                      <a:pt x="84044" y="110251"/>
                      <a:pt x="84044" y="108443"/>
                    </a:cubicBezTo>
                    <a:lnTo>
                      <a:pt x="84044" y="108443"/>
                    </a:lnTo>
                    <a:close/>
                    <a:moveTo>
                      <a:pt x="103021" y="106636"/>
                    </a:moveTo>
                    <a:cubicBezTo>
                      <a:pt x="106636" y="106636"/>
                      <a:pt x="109347" y="106636"/>
                      <a:pt x="112058" y="107540"/>
                    </a:cubicBezTo>
                    <a:lnTo>
                      <a:pt x="112058" y="107540"/>
                    </a:lnTo>
                    <a:cubicBezTo>
                      <a:pt x="112058" y="110251"/>
                      <a:pt x="110251" y="112058"/>
                      <a:pt x="107540" y="112058"/>
                    </a:cubicBezTo>
                    <a:cubicBezTo>
                      <a:pt x="104829" y="112058"/>
                      <a:pt x="103021" y="110251"/>
                      <a:pt x="103021" y="107540"/>
                    </a:cubicBezTo>
                    <a:cubicBezTo>
                      <a:pt x="103021" y="107540"/>
                      <a:pt x="103021" y="106636"/>
                      <a:pt x="103021" y="106636"/>
                    </a:cubicBezTo>
                    <a:lnTo>
                      <a:pt x="103021" y="106636"/>
                    </a:lnTo>
                    <a:close/>
                    <a:moveTo>
                      <a:pt x="121095" y="107540"/>
                    </a:moveTo>
                    <a:cubicBezTo>
                      <a:pt x="122903" y="107540"/>
                      <a:pt x="124710" y="106636"/>
                      <a:pt x="125614" y="106636"/>
                    </a:cubicBezTo>
                    <a:cubicBezTo>
                      <a:pt x="127421" y="106636"/>
                      <a:pt x="128325" y="106636"/>
                      <a:pt x="130132" y="106636"/>
                    </a:cubicBezTo>
                    <a:cubicBezTo>
                      <a:pt x="130132" y="106636"/>
                      <a:pt x="130132" y="107540"/>
                      <a:pt x="130132" y="107540"/>
                    </a:cubicBezTo>
                    <a:cubicBezTo>
                      <a:pt x="130132" y="110251"/>
                      <a:pt x="128325" y="112058"/>
                      <a:pt x="125614" y="112058"/>
                    </a:cubicBezTo>
                    <a:cubicBezTo>
                      <a:pt x="123806" y="112058"/>
                      <a:pt x="121095" y="110251"/>
                      <a:pt x="121095" y="107540"/>
                    </a:cubicBezTo>
                    <a:cubicBezTo>
                      <a:pt x="121095" y="107540"/>
                      <a:pt x="121095" y="107540"/>
                      <a:pt x="121095" y="107540"/>
                    </a:cubicBezTo>
                    <a:lnTo>
                      <a:pt x="121095" y="107540"/>
                    </a:lnTo>
                    <a:close/>
                    <a:moveTo>
                      <a:pt x="140073" y="106636"/>
                    </a:moveTo>
                    <a:cubicBezTo>
                      <a:pt x="142784" y="106636"/>
                      <a:pt x="146399" y="106636"/>
                      <a:pt x="149110" y="106636"/>
                    </a:cubicBezTo>
                    <a:cubicBezTo>
                      <a:pt x="149110" y="106636"/>
                      <a:pt x="149110" y="106636"/>
                      <a:pt x="149110" y="107540"/>
                    </a:cubicBezTo>
                    <a:cubicBezTo>
                      <a:pt x="149110" y="110251"/>
                      <a:pt x="147302" y="112058"/>
                      <a:pt x="144591" y="112058"/>
                    </a:cubicBezTo>
                    <a:cubicBezTo>
                      <a:pt x="141880" y="112058"/>
                      <a:pt x="140073" y="110251"/>
                      <a:pt x="140073" y="106636"/>
                    </a:cubicBezTo>
                    <a:cubicBezTo>
                      <a:pt x="140073" y="107540"/>
                      <a:pt x="140073" y="107540"/>
                      <a:pt x="140073" y="106636"/>
                    </a:cubicBezTo>
                    <a:lnTo>
                      <a:pt x="140073" y="106636"/>
                    </a:lnTo>
                    <a:close/>
                    <a:moveTo>
                      <a:pt x="159050" y="106636"/>
                    </a:moveTo>
                    <a:cubicBezTo>
                      <a:pt x="161761" y="106636"/>
                      <a:pt x="165376" y="106636"/>
                      <a:pt x="168087" y="106636"/>
                    </a:cubicBezTo>
                    <a:cubicBezTo>
                      <a:pt x="168087" y="106636"/>
                      <a:pt x="168087" y="107540"/>
                      <a:pt x="168087" y="107540"/>
                    </a:cubicBezTo>
                    <a:cubicBezTo>
                      <a:pt x="168087" y="110251"/>
                      <a:pt x="166280" y="112058"/>
                      <a:pt x="163569" y="112058"/>
                    </a:cubicBezTo>
                    <a:cubicBezTo>
                      <a:pt x="160858" y="112058"/>
                      <a:pt x="159050" y="110251"/>
                      <a:pt x="159050" y="106636"/>
                    </a:cubicBezTo>
                    <a:cubicBezTo>
                      <a:pt x="159050" y="107540"/>
                      <a:pt x="159050" y="107540"/>
                      <a:pt x="159050" y="106636"/>
                    </a:cubicBezTo>
                    <a:lnTo>
                      <a:pt x="159050" y="106636"/>
                    </a:lnTo>
                    <a:close/>
                    <a:moveTo>
                      <a:pt x="178028" y="106636"/>
                    </a:moveTo>
                    <a:cubicBezTo>
                      <a:pt x="180739" y="106636"/>
                      <a:pt x="184354" y="106636"/>
                      <a:pt x="187065" y="106636"/>
                    </a:cubicBezTo>
                    <a:cubicBezTo>
                      <a:pt x="187065" y="107540"/>
                      <a:pt x="187065" y="107540"/>
                      <a:pt x="187065" y="108443"/>
                    </a:cubicBezTo>
                    <a:cubicBezTo>
                      <a:pt x="187065" y="111155"/>
                      <a:pt x="185258" y="112962"/>
                      <a:pt x="182546" y="112962"/>
                    </a:cubicBezTo>
                    <a:cubicBezTo>
                      <a:pt x="179835" y="112962"/>
                      <a:pt x="178028" y="111155"/>
                      <a:pt x="178028" y="108443"/>
                    </a:cubicBezTo>
                    <a:cubicBezTo>
                      <a:pt x="178028" y="107540"/>
                      <a:pt x="178028" y="106636"/>
                      <a:pt x="178028" y="106636"/>
                    </a:cubicBezTo>
                    <a:lnTo>
                      <a:pt x="178028" y="106636"/>
                    </a:lnTo>
                    <a:close/>
                    <a:moveTo>
                      <a:pt x="206043" y="97599"/>
                    </a:moveTo>
                    <a:cubicBezTo>
                      <a:pt x="207850" y="96695"/>
                      <a:pt x="209657" y="96695"/>
                      <a:pt x="212368" y="95792"/>
                    </a:cubicBezTo>
                    <a:cubicBezTo>
                      <a:pt x="213272" y="95792"/>
                      <a:pt x="214176" y="95792"/>
                      <a:pt x="215983" y="95792"/>
                    </a:cubicBezTo>
                    <a:cubicBezTo>
                      <a:pt x="215983" y="95792"/>
                      <a:pt x="215983" y="96695"/>
                      <a:pt x="215983" y="96695"/>
                    </a:cubicBezTo>
                    <a:cubicBezTo>
                      <a:pt x="215983" y="99406"/>
                      <a:pt x="214176" y="101214"/>
                      <a:pt x="211465" y="101214"/>
                    </a:cubicBezTo>
                    <a:cubicBezTo>
                      <a:pt x="208754" y="101214"/>
                      <a:pt x="206043" y="99406"/>
                      <a:pt x="206043" y="97599"/>
                    </a:cubicBezTo>
                    <a:lnTo>
                      <a:pt x="206043" y="97599"/>
                    </a:lnTo>
                    <a:close/>
                    <a:moveTo>
                      <a:pt x="225020" y="96695"/>
                    </a:moveTo>
                    <a:cubicBezTo>
                      <a:pt x="227731" y="96695"/>
                      <a:pt x="231346" y="97599"/>
                      <a:pt x="234057" y="98503"/>
                    </a:cubicBezTo>
                    <a:cubicBezTo>
                      <a:pt x="233153" y="100310"/>
                      <a:pt x="231346" y="101214"/>
                      <a:pt x="229539" y="101214"/>
                    </a:cubicBezTo>
                    <a:cubicBezTo>
                      <a:pt x="226828" y="101214"/>
                      <a:pt x="225020" y="99406"/>
                      <a:pt x="225020" y="96695"/>
                    </a:cubicBezTo>
                    <a:lnTo>
                      <a:pt x="225020" y="96695"/>
                    </a:lnTo>
                    <a:close/>
                    <a:moveTo>
                      <a:pt x="245805" y="100310"/>
                    </a:moveTo>
                    <a:cubicBezTo>
                      <a:pt x="246709" y="100310"/>
                      <a:pt x="248516" y="100310"/>
                      <a:pt x="249420" y="101214"/>
                    </a:cubicBezTo>
                    <a:cubicBezTo>
                      <a:pt x="249420" y="101214"/>
                      <a:pt x="248516" y="101214"/>
                      <a:pt x="248516" y="101214"/>
                    </a:cubicBezTo>
                    <a:cubicBezTo>
                      <a:pt x="247613" y="101214"/>
                      <a:pt x="246709" y="101214"/>
                      <a:pt x="245805" y="100310"/>
                    </a:cubicBezTo>
                    <a:lnTo>
                      <a:pt x="245805" y="100310"/>
                    </a:lnTo>
                    <a:close/>
                    <a:moveTo>
                      <a:pt x="267494" y="101214"/>
                    </a:moveTo>
                    <a:cubicBezTo>
                      <a:pt x="268398" y="99406"/>
                      <a:pt x="270205" y="97599"/>
                      <a:pt x="271109" y="96695"/>
                    </a:cubicBezTo>
                    <a:lnTo>
                      <a:pt x="271109" y="96695"/>
                    </a:lnTo>
                    <a:cubicBezTo>
                      <a:pt x="272012" y="99406"/>
                      <a:pt x="270205" y="101214"/>
                      <a:pt x="267494" y="101214"/>
                    </a:cubicBezTo>
                    <a:lnTo>
                      <a:pt x="267494" y="101214"/>
                    </a:lnTo>
                    <a:close/>
                    <a:moveTo>
                      <a:pt x="284664" y="92177"/>
                    </a:moveTo>
                    <a:cubicBezTo>
                      <a:pt x="285568" y="92177"/>
                      <a:pt x="286471" y="92177"/>
                      <a:pt x="287375" y="92177"/>
                    </a:cubicBezTo>
                    <a:cubicBezTo>
                      <a:pt x="289182" y="93081"/>
                      <a:pt x="290990" y="94888"/>
                      <a:pt x="290990" y="96695"/>
                    </a:cubicBezTo>
                    <a:cubicBezTo>
                      <a:pt x="290990" y="99406"/>
                      <a:pt x="289182" y="101214"/>
                      <a:pt x="286471" y="101214"/>
                    </a:cubicBezTo>
                    <a:cubicBezTo>
                      <a:pt x="283760" y="101214"/>
                      <a:pt x="281953" y="99406"/>
                      <a:pt x="281953" y="96695"/>
                    </a:cubicBezTo>
                    <a:cubicBezTo>
                      <a:pt x="281953" y="94888"/>
                      <a:pt x="282857" y="93081"/>
                      <a:pt x="284664" y="92177"/>
                    </a:cubicBezTo>
                    <a:lnTo>
                      <a:pt x="284664" y="92177"/>
                    </a:lnTo>
                    <a:close/>
                    <a:moveTo>
                      <a:pt x="300931" y="93984"/>
                    </a:moveTo>
                    <a:lnTo>
                      <a:pt x="300931" y="93984"/>
                    </a:lnTo>
                    <a:cubicBezTo>
                      <a:pt x="303642" y="93984"/>
                      <a:pt x="305449" y="93081"/>
                      <a:pt x="307256" y="92177"/>
                    </a:cubicBezTo>
                    <a:cubicBezTo>
                      <a:pt x="309064" y="93081"/>
                      <a:pt x="309968" y="94888"/>
                      <a:pt x="309968" y="96695"/>
                    </a:cubicBezTo>
                    <a:cubicBezTo>
                      <a:pt x="309968" y="99406"/>
                      <a:pt x="308160" y="101214"/>
                      <a:pt x="305449" y="101214"/>
                    </a:cubicBezTo>
                    <a:cubicBezTo>
                      <a:pt x="302738" y="101214"/>
                      <a:pt x="300931" y="99406"/>
                      <a:pt x="300931" y="96695"/>
                    </a:cubicBezTo>
                    <a:cubicBezTo>
                      <a:pt x="300027" y="95792"/>
                      <a:pt x="300931" y="94888"/>
                      <a:pt x="300931" y="93984"/>
                    </a:cubicBezTo>
                    <a:lnTo>
                      <a:pt x="300931" y="93984"/>
                    </a:lnTo>
                    <a:close/>
                    <a:moveTo>
                      <a:pt x="310871" y="90370"/>
                    </a:moveTo>
                    <a:cubicBezTo>
                      <a:pt x="313582" y="88562"/>
                      <a:pt x="316293" y="86755"/>
                      <a:pt x="319004" y="84947"/>
                    </a:cubicBezTo>
                    <a:cubicBezTo>
                      <a:pt x="319004" y="85851"/>
                      <a:pt x="319908" y="86755"/>
                      <a:pt x="319908" y="87658"/>
                    </a:cubicBezTo>
                    <a:cubicBezTo>
                      <a:pt x="319908" y="90370"/>
                      <a:pt x="318101" y="92177"/>
                      <a:pt x="315390" y="92177"/>
                    </a:cubicBezTo>
                    <a:cubicBezTo>
                      <a:pt x="312679" y="92177"/>
                      <a:pt x="311775" y="91273"/>
                      <a:pt x="310871" y="90370"/>
                    </a:cubicBezTo>
                    <a:lnTo>
                      <a:pt x="310871" y="90370"/>
                    </a:lnTo>
                    <a:close/>
                    <a:moveTo>
                      <a:pt x="340693" y="80429"/>
                    </a:moveTo>
                    <a:cubicBezTo>
                      <a:pt x="342501" y="80429"/>
                      <a:pt x="344308" y="79525"/>
                      <a:pt x="346115" y="79525"/>
                    </a:cubicBezTo>
                    <a:cubicBezTo>
                      <a:pt x="345212" y="80429"/>
                      <a:pt x="344308" y="80429"/>
                      <a:pt x="343404" y="80429"/>
                    </a:cubicBezTo>
                    <a:cubicBezTo>
                      <a:pt x="341597" y="81333"/>
                      <a:pt x="341597" y="81333"/>
                      <a:pt x="340693" y="80429"/>
                    </a:cubicBezTo>
                    <a:lnTo>
                      <a:pt x="340693" y="80429"/>
                    </a:lnTo>
                    <a:close/>
                    <a:moveTo>
                      <a:pt x="356960" y="77718"/>
                    </a:moveTo>
                    <a:cubicBezTo>
                      <a:pt x="360574" y="76814"/>
                      <a:pt x="363286" y="75910"/>
                      <a:pt x="365997" y="75007"/>
                    </a:cubicBezTo>
                    <a:cubicBezTo>
                      <a:pt x="365997" y="75910"/>
                      <a:pt x="365997" y="75910"/>
                      <a:pt x="365997" y="76814"/>
                    </a:cubicBezTo>
                    <a:cubicBezTo>
                      <a:pt x="365997" y="79525"/>
                      <a:pt x="364189" y="81333"/>
                      <a:pt x="361478" y="81333"/>
                    </a:cubicBezTo>
                    <a:cubicBezTo>
                      <a:pt x="359671" y="81333"/>
                      <a:pt x="357863" y="79525"/>
                      <a:pt x="356960" y="77718"/>
                    </a:cubicBezTo>
                    <a:lnTo>
                      <a:pt x="356960" y="77718"/>
                    </a:lnTo>
                    <a:close/>
                    <a:moveTo>
                      <a:pt x="370515" y="71392"/>
                    </a:moveTo>
                    <a:cubicBezTo>
                      <a:pt x="370515" y="71392"/>
                      <a:pt x="371419" y="71392"/>
                      <a:pt x="370515" y="71392"/>
                    </a:cubicBezTo>
                    <a:cubicBezTo>
                      <a:pt x="369611" y="67777"/>
                      <a:pt x="368708" y="65970"/>
                      <a:pt x="366900" y="63259"/>
                    </a:cubicBezTo>
                    <a:cubicBezTo>
                      <a:pt x="367804" y="62355"/>
                      <a:pt x="368708" y="61451"/>
                      <a:pt x="370515" y="61451"/>
                    </a:cubicBezTo>
                    <a:cubicBezTo>
                      <a:pt x="373226" y="61451"/>
                      <a:pt x="375034" y="63259"/>
                      <a:pt x="375034" y="65970"/>
                    </a:cubicBezTo>
                    <a:cubicBezTo>
                      <a:pt x="375937" y="69585"/>
                      <a:pt x="373226" y="71392"/>
                      <a:pt x="370515" y="71392"/>
                    </a:cubicBezTo>
                    <a:lnTo>
                      <a:pt x="370515" y="71392"/>
                    </a:lnTo>
                    <a:close/>
                    <a:moveTo>
                      <a:pt x="412989" y="14459"/>
                    </a:moveTo>
                    <a:cubicBezTo>
                      <a:pt x="415700" y="14459"/>
                      <a:pt x="419315" y="13555"/>
                      <a:pt x="422026" y="14459"/>
                    </a:cubicBezTo>
                    <a:cubicBezTo>
                      <a:pt x="422026" y="15363"/>
                      <a:pt x="422026" y="15363"/>
                      <a:pt x="422026" y="16267"/>
                    </a:cubicBezTo>
                    <a:cubicBezTo>
                      <a:pt x="422026" y="18978"/>
                      <a:pt x="420218" y="20785"/>
                      <a:pt x="417507" y="20785"/>
                    </a:cubicBezTo>
                    <a:cubicBezTo>
                      <a:pt x="414796" y="20785"/>
                      <a:pt x="412989" y="18978"/>
                      <a:pt x="412989" y="16267"/>
                    </a:cubicBezTo>
                    <a:cubicBezTo>
                      <a:pt x="412989" y="15363"/>
                      <a:pt x="412989" y="14459"/>
                      <a:pt x="412989" y="14459"/>
                    </a:cubicBezTo>
                    <a:lnTo>
                      <a:pt x="412989" y="14459"/>
                    </a:lnTo>
                    <a:close/>
                    <a:moveTo>
                      <a:pt x="431966" y="15363"/>
                    </a:moveTo>
                    <a:cubicBezTo>
                      <a:pt x="435581" y="15363"/>
                      <a:pt x="438292" y="16267"/>
                      <a:pt x="441003" y="16267"/>
                    </a:cubicBezTo>
                    <a:cubicBezTo>
                      <a:pt x="440100" y="18074"/>
                      <a:pt x="438292" y="19881"/>
                      <a:pt x="436485" y="19881"/>
                    </a:cubicBezTo>
                    <a:cubicBezTo>
                      <a:pt x="433774" y="19881"/>
                      <a:pt x="431966" y="18074"/>
                      <a:pt x="431966" y="15363"/>
                    </a:cubicBezTo>
                    <a:cubicBezTo>
                      <a:pt x="431966" y="15363"/>
                      <a:pt x="431966" y="15363"/>
                      <a:pt x="431966" y="15363"/>
                    </a:cubicBezTo>
                    <a:lnTo>
                      <a:pt x="431966" y="15363"/>
                    </a:lnTo>
                    <a:close/>
                    <a:moveTo>
                      <a:pt x="450944" y="17170"/>
                    </a:moveTo>
                    <a:cubicBezTo>
                      <a:pt x="453655" y="17170"/>
                      <a:pt x="457270" y="17170"/>
                      <a:pt x="459981" y="17170"/>
                    </a:cubicBezTo>
                    <a:cubicBezTo>
                      <a:pt x="459077" y="18978"/>
                      <a:pt x="457270" y="19881"/>
                      <a:pt x="455462" y="19881"/>
                    </a:cubicBezTo>
                    <a:cubicBezTo>
                      <a:pt x="453655" y="19881"/>
                      <a:pt x="451848" y="18978"/>
                      <a:pt x="450944" y="17170"/>
                    </a:cubicBezTo>
                    <a:lnTo>
                      <a:pt x="450944" y="17170"/>
                    </a:lnTo>
                    <a:close/>
                    <a:moveTo>
                      <a:pt x="469922" y="16267"/>
                    </a:moveTo>
                    <a:cubicBezTo>
                      <a:pt x="471729" y="16267"/>
                      <a:pt x="473536" y="16267"/>
                      <a:pt x="476247" y="16267"/>
                    </a:cubicBezTo>
                    <a:cubicBezTo>
                      <a:pt x="477151" y="16267"/>
                      <a:pt x="478055" y="16267"/>
                      <a:pt x="478959" y="16267"/>
                    </a:cubicBezTo>
                    <a:cubicBezTo>
                      <a:pt x="478055" y="18074"/>
                      <a:pt x="476247" y="19881"/>
                      <a:pt x="474440" y="19881"/>
                    </a:cubicBezTo>
                    <a:cubicBezTo>
                      <a:pt x="471729" y="19881"/>
                      <a:pt x="469922" y="18978"/>
                      <a:pt x="469922" y="16267"/>
                    </a:cubicBezTo>
                    <a:lnTo>
                      <a:pt x="469922" y="16267"/>
                    </a:lnTo>
                    <a:close/>
                    <a:moveTo>
                      <a:pt x="489803" y="18978"/>
                    </a:moveTo>
                    <a:cubicBezTo>
                      <a:pt x="491610" y="18978"/>
                      <a:pt x="493418" y="19881"/>
                      <a:pt x="495225" y="19881"/>
                    </a:cubicBezTo>
                    <a:cubicBezTo>
                      <a:pt x="494321" y="19881"/>
                      <a:pt x="493418" y="20785"/>
                      <a:pt x="492514" y="20785"/>
                    </a:cubicBezTo>
                    <a:cubicBezTo>
                      <a:pt x="491610" y="19881"/>
                      <a:pt x="490707" y="19881"/>
                      <a:pt x="489803" y="18978"/>
                    </a:cubicBezTo>
                    <a:lnTo>
                      <a:pt x="489803" y="18978"/>
                    </a:lnTo>
                    <a:close/>
                    <a:moveTo>
                      <a:pt x="536795" y="22592"/>
                    </a:moveTo>
                    <a:cubicBezTo>
                      <a:pt x="539506" y="22592"/>
                      <a:pt x="541314" y="23496"/>
                      <a:pt x="544025" y="23496"/>
                    </a:cubicBezTo>
                    <a:cubicBezTo>
                      <a:pt x="544928" y="24400"/>
                      <a:pt x="544928" y="25303"/>
                      <a:pt x="544928" y="26207"/>
                    </a:cubicBezTo>
                    <a:cubicBezTo>
                      <a:pt x="544928" y="28918"/>
                      <a:pt x="543121" y="30726"/>
                      <a:pt x="540410" y="30726"/>
                    </a:cubicBezTo>
                    <a:cubicBezTo>
                      <a:pt x="537699" y="30726"/>
                      <a:pt x="535891" y="28918"/>
                      <a:pt x="535891" y="26207"/>
                    </a:cubicBezTo>
                    <a:cubicBezTo>
                      <a:pt x="534988" y="25303"/>
                      <a:pt x="535891" y="23496"/>
                      <a:pt x="536795" y="22592"/>
                    </a:cubicBezTo>
                    <a:lnTo>
                      <a:pt x="536795" y="22592"/>
                    </a:lnTo>
                    <a:close/>
                    <a:moveTo>
                      <a:pt x="553965" y="25303"/>
                    </a:moveTo>
                    <a:cubicBezTo>
                      <a:pt x="554869" y="25303"/>
                      <a:pt x="555773" y="25303"/>
                      <a:pt x="555773" y="25303"/>
                    </a:cubicBezTo>
                    <a:cubicBezTo>
                      <a:pt x="557580" y="24400"/>
                      <a:pt x="560291" y="24400"/>
                      <a:pt x="562099" y="23496"/>
                    </a:cubicBezTo>
                    <a:cubicBezTo>
                      <a:pt x="563002" y="24400"/>
                      <a:pt x="563002" y="25303"/>
                      <a:pt x="563002" y="26207"/>
                    </a:cubicBezTo>
                    <a:cubicBezTo>
                      <a:pt x="563002" y="28918"/>
                      <a:pt x="561195" y="30726"/>
                      <a:pt x="558484" y="30726"/>
                    </a:cubicBezTo>
                    <a:cubicBezTo>
                      <a:pt x="555773" y="30726"/>
                      <a:pt x="553965" y="28918"/>
                      <a:pt x="553965" y="26207"/>
                    </a:cubicBezTo>
                    <a:cubicBezTo>
                      <a:pt x="553965" y="26207"/>
                      <a:pt x="553965" y="25303"/>
                      <a:pt x="553965" y="25303"/>
                    </a:cubicBezTo>
                    <a:lnTo>
                      <a:pt x="553965" y="25303"/>
                    </a:lnTo>
                    <a:close/>
                    <a:moveTo>
                      <a:pt x="581980" y="14459"/>
                    </a:moveTo>
                    <a:cubicBezTo>
                      <a:pt x="582883" y="14459"/>
                      <a:pt x="582883" y="14459"/>
                      <a:pt x="583787" y="13555"/>
                    </a:cubicBezTo>
                    <a:cubicBezTo>
                      <a:pt x="584691" y="12652"/>
                      <a:pt x="585595" y="11748"/>
                      <a:pt x="586498" y="10844"/>
                    </a:cubicBezTo>
                    <a:cubicBezTo>
                      <a:pt x="589209" y="10844"/>
                      <a:pt x="591017" y="12652"/>
                      <a:pt x="591017" y="15363"/>
                    </a:cubicBezTo>
                    <a:cubicBezTo>
                      <a:pt x="591017" y="18074"/>
                      <a:pt x="589209" y="19881"/>
                      <a:pt x="586498" y="19881"/>
                    </a:cubicBezTo>
                    <a:cubicBezTo>
                      <a:pt x="583787" y="19881"/>
                      <a:pt x="581980" y="18074"/>
                      <a:pt x="581980" y="15363"/>
                    </a:cubicBezTo>
                    <a:cubicBezTo>
                      <a:pt x="581980" y="15363"/>
                      <a:pt x="581980" y="14459"/>
                      <a:pt x="581980" y="14459"/>
                    </a:cubicBezTo>
                    <a:lnTo>
                      <a:pt x="581980" y="14459"/>
                    </a:lnTo>
                    <a:close/>
                    <a:moveTo>
                      <a:pt x="604572" y="0"/>
                    </a:moveTo>
                    <a:lnTo>
                      <a:pt x="605476" y="0"/>
                    </a:lnTo>
                    <a:cubicBezTo>
                      <a:pt x="605476" y="0"/>
                      <a:pt x="604572" y="0"/>
                      <a:pt x="604572" y="0"/>
                    </a:cubicBezTo>
                    <a:lnTo>
                      <a:pt x="604572" y="0"/>
                    </a:lnTo>
                    <a:close/>
                    <a:moveTo>
                      <a:pt x="614513" y="1807"/>
                    </a:moveTo>
                    <a:lnTo>
                      <a:pt x="617224" y="1807"/>
                    </a:lnTo>
                    <a:cubicBezTo>
                      <a:pt x="619031" y="2711"/>
                      <a:pt x="619935" y="4518"/>
                      <a:pt x="619935" y="6326"/>
                    </a:cubicBezTo>
                    <a:cubicBezTo>
                      <a:pt x="619935" y="9037"/>
                      <a:pt x="618128" y="10844"/>
                      <a:pt x="615417" y="10844"/>
                    </a:cubicBezTo>
                    <a:cubicBezTo>
                      <a:pt x="612705" y="10844"/>
                      <a:pt x="610898" y="9037"/>
                      <a:pt x="610898" y="6326"/>
                    </a:cubicBezTo>
                    <a:cubicBezTo>
                      <a:pt x="609994" y="3615"/>
                      <a:pt x="611802" y="1807"/>
                      <a:pt x="614513" y="1807"/>
                    </a:cubicBezTo>
                    <a:lnTo>
                      <a:pt x="614513" y="1807"/>
                    </a:lnTo>
                    <a:close/>
                    <a:moveTo>
                      <a:pt x="629876" y="3615"/>
                    </a:moveTo>
                    <a:lnTo>
                      <a:pt x="638913" y="5422"/>
                    </a:lnTo>
                    <a:cubicBezTo>
                      <a:pt x="638913" y="5422"/>
                      <a:pt x="638913" y="6326"/>
                      <a:pt x="638913" y="6326"/>
                    </a:cubicBezTo>
                    <a:cubicBezTo>
                      <a:pt x="638913" y="9037"/>
                      <a:pt x="637105" y="10844"/>
                      <a:pt x="634394" y="10844"/>
                    </a:cubicBezTo>
                    <a:cubicBezTo>
                      <a:pt x="631683" y="10844"/>
                      <a:pt x="629876" y="9037"/>
                      <a:pt x="629876" y="6326"/>
                    </a:cubicBezTo>
                    <a:cubicBezTo>
                      <a:pt x="628972" y="5422"/>
                      <a:pt x="628972" y="4518"/>
                      <a:pt x="629876" y="3615"/>
                    </a:cubicBezTo>
                    <a:lnTo>
                      <a:pt x="629876" y="3615"/>
                    </a:lnTo>
                    <a:close/>
                    <a:moveTo>
                      <a:pt x="647950" y="7230"/>
                    </a:moveTo>
                    <a:lnTo>
                      <a:pt x="656987" y="9037"/>
                    </a:lnTo>
                    <a:cubicBezTo>
                      <a:pt x="656083" y="9941"/>
                      <a:pt x="654275" y="10844"/>
                      <a:pt x="652468" y="10844"/>
                    </a:cubicBezTo>
                    <a:cubicBezTo>
                      <a:pt x="650661" y="10844"/>
                      <a:pt x="647950" y="9037"/>
                      <a:pt x="647950" y="7230"/>
                    </a:cubicBezTo>
                    <a:lnTo>
                      <a:pt x="647950" y="7230"/>
                    </a:lnTo>
                    <a:close/>
                    <a:moveTo>
                      <a:pt x="669638" y="10844"/>
                    </a:moveTo>
                    <a:lnTo>
                      <a:pt x="672349" y="10844"/>
                    </a:lnTo>
                    <a:cubicBezTo>
                      <a:pt x="672349" y="10844"/>
                      <a:pt x="672349" y="10844"/>
                      <a:pt x="671446" y="10844"/>
                    </a:cubicBezTo>
                    <a:cubicBezTo>
                      <a:pt x="670542" y="10844"/>
                      <a:pt x="669638" y="10844"/>
                      <a:pt x="669638" y="10844"/>
                    </a:cubicBezTo>
                    <a:lnTo>
                      <a:pt x="669638" y="10844"/>
                    </a:lnTo>
                    <a:close/>
                    <a:moveTo>
                      <a:pt x="677771" y="11748"/>
                    </a:moveTo>
                    <a:lnTo>
                      <a:pt x="684097" y="12652"/>
                    </a:lnTo>
                    <a:cubicBezTo>
                      <a:pt x="685001" y="13555"/>
                      <a:pt x="685001" y="14459"/>
                      <a:pt x="685001" y="15363"/>
                    </a:cubicBezTo>
                    <a:cubicBezTo>
                      <a:pt x="685001" y="18074"/>
                      <a:pt x="683194" y="19881"/>
                      <a:pt x="680483" y="19881"/>
                    </a:cubicBezTo>
                    <a:cubicBezTo>
                      <a:pt x="677771" y="19881"/>
                      <a:pt x="675964" y="18074"/>
                      <a:pt x="675964" y="15363"/>
                    </a:cubicBezTo>
                    <a:cubicBezTo>
                      <a:pt x="675964" y="14459"/>
                      <a:pt x="676868" y="12652"/>
                      <a:pt x="677771" y="11748"/>
                    </a:cubicBezTo>
                    <a:lnTo>
                      <a:pt x="677771" y="11748"/>
                    </a:lnTo>
                    <a:close/>
                    <a:moveTo>
                      <a:pt x="694942" y="14459"/>
                    </a:moveTo>
                    <a:cubicBezTo>
                      <a:pt x="697653" y="15363"/>
                      <a:pt x="701268" y="15363"/>
                      <a:pt x="703979" y="16267"/>
                    </a:cubicBezTo>
                    <a:cubicBezTo>
                      <a:pt x="703979" y="18978"/>
                      <a:pt x="701268" y="20785"/>
                      <a:pt x="699460" y="20785"/>
                    </a:cubicBezTo>
                    <a:cubicBezTo>
                      <a:pt x="696749" y="20785"/>
                      <a:pt x="694942" y="18978"/>
                      <a:pt x="694942" y="16267"/>
                    </a:cubicBezTo>
                    <a:cubicBezTo>
                      <a:pt x="694942" y="15363"/>
                      <a:pt x="694942" y="15363"/>
                      <a:pt x="694942" y="14459"/>
                    </a:cubicBezTo>
                    <a:lnTo>
                      <a:pt x="694942" y="14459"/>
                    </a:lnTo>
                    <a:close/>
                    <a:moveTo>
                      <a:pt x="713919" y="18074"/>
                    </a:moveTo>
                    <a:lnTo>
                      <a:pt x="721149" y="18978"/>
                    </a:lnTo>
                    <a:cubicBezTo>
                      <a:pt x="721149" y="19881"/>
                      <a:pt x="719341" y="19881"/>
                      <a:pt x="718438" y="19881"/>
                    </a:cubicBezTo>
                    <a:cubicBezTo>
                      <a:pt x="716630" y="19881"/>
                      <a:pt x="714823" y="18978"/>
                      <a:pt x="713919" y="18074"/>
                    </a:cubicBezTo>
                    <a:lnTo>
                      <a:pt x="713919" y="18074"/>
                    </a:lnTo>
                    <a:close/>
                    <a:moveTo>
                      <a:pt x="742838" y="24400"/>
                    </a:moveTo>
                    <a:cubicBezTo>
                      <a:pt x="745549" y="25303"/>
                      <a:pt x="748260" y="26207"/>
                      <a:pt x="751875" y="26207"/>
                    </a:cubicBezTo>
                    <a:cubicBezTo>
                      <a:pt x="751875" y="26207"/>
                      <a:pt x="751875" y="26207"/>
                      <a:pt x="751875" y="26207"/>
                    </a:cubicBezTo>
                    <a:cubicBezTo>
                      <a:pt x="751875" y="28918"/>
                      <a:pt x="750067" y="30726"/>
                      <a:pt x="747356" y="30726"/>
                    </a:cubicBezTo>
                    <a:cubicBezTo>
                      <a:pt x="744645" y="30726"/>
                      <a:pt x="742838" y="28918"/>
                      <a:pt x="742838" y="26207"/>
                    </a:cubicBezTo>
                    <a:cubicBezTo>
                      <a:pt x="741934" y="25303"/>
                      <a:pt x="741934" y="24400"/>
                      <a:pt x="742838" y="24400"/>
                    </a:cubicBezTo>
                    <a:lnTo>
                      <a:pt x="742838" y="24400"/>
                    </a:lnTo>
                    <a:close/>
                    <a:moveTo>
                      <a:pt x="760912" y="28918"/>
                    </a:moveTo>
                    <a:cubicBezTo>
                      <a:pt x="763623" y="29822"/>
                      <a:pt x="765430" y="29822"/>
                      <a:pt x="767237" y="30726"/>
                    </a:cubicBezTo>
                    <a:cubicBezTo>
                      <a:pt x="766334" y="31629"/>
                      <a:pt x="765430" y="31629"/>
                      <a:pt x="764526" y="31629"/>
                    </a:cubicBezTo>
                    <a:cubicBezTo>
                      <a:pt x="763623" y="30726"/>
                      <a:pt x="761815" y="29822"/>
                      <a:pt x="760912" y="28918"/>
                    </a:cubicBezTo>
                    <a:lnTo>
                      <a:pt x="760912" y="28918"/>
                    </a:lnTo>
                    <a:close/>
                    <a:moveTo>
                      <a:pt x="772660" y="31629"/>
                    </a:moveTo>
                    <a:cubicBezTo>
                      <a:pt x="774467" y="32533"/>
                      <a:pt x="776274" y="32533"/>
                      <a:pt x="778082" y="33437"/>
                    </a:cubicBezTo>
                    <a:cubicBezTo>
                      <a:pt x="778985" y="34340"/>
                      <a:pt x="778985" y="35244"/>
                      <a:pt x="778985" y="36148"/>
                    </a:cubicBezTo>
                    <a:cubicBezTo>
                      <a:pt x="778985" y="38859"/>
                      <a:pt x="777178" y="40666"/>
                      <a:pt x="774467" y="40666"/>
                    </a:cubicBezTo>
                    <a:cubicBezTo>
                      <a:pt x="771756" y="40666"/>
                      <a:pt x="769948" y="38859"/>
                      <a:pt x="769948" y="36148"/>
                    </a:cubicBezTo>
                    <a:cubicBezTo>
                      <a:pt x="769948" y="34340"/>
                      <a:pt x="770852" y="32533"/>
                      <a:pt x="772660" y="31629"/>
                    </a:cubicBezTo>
                    <a:lnTo>
                      <a:pt x="772660" y="31629"/>
                    </a:lnTo>
                    <a:close/>
                    <a:moveTo>
                      <a:pt x="816941" y="67777"/>
                    </a:moveTo>
                    <a:cubicBezTo>
                      <a:pt x="818748" y="68681"/>
                      <a:pt x="820555" y="70488"/>
                      <a:pt x="822363" y="71392"/>
                    </a:cubicBezTo>
                    <a:cubicBezTo>
                      <a:pt x="822363" y="71392"/>
                      <a:pt x="821459" y="71392"/>
                      <a:pt x="821459" y="71392"/>
                    </a:cubicBezTo>
                    <a:cubicBezTo>
                      <a:pt x="819652" y="71392"/>
                      <a:pt x="816941" y="69585"/>
                      <a:pt x="816941" y="67777"/>
                    </a:cubicBezTo>
                    <a:lnTo>
                      <a:pt x="816941" y="67777"/>
                    </a:lnTo>
                    <a:close/>
                    <a:moveTo>
                      <a:pt x="826881" y="74103"/>
                    </a:moveTo>
                    <a:cubicBezTo>
                      <a:pt x="829592" y="75007"/>
                      <a:pt x="832303" y="75910"/>
                      <a:pt x="835918" y="77718"/>
                    </a:cubicBezTo>
                    <a:cubicBezTo>
                      <a:pt x="835014" y="79525"/>
                      <a:pt x="833207" y="81333"/>
                      <a:pt x="831400" y="81333"/>
                    </a:cubicBezTo>
                    <a:cubicBezTo>
                      <a:pt x="828689" y="81333"/>
                      <a:pt x="826881" y="79525"/>
                      <a:pt x="826881" y="76814"/>
                    </a:cubicBezTo>
                    <a:cubicBezTo>
                      <a:pt x="826881" y="75910"/>
                      <a:pt x="826881" y="75007"/>
                      <a:pt x="826881" y="74103"/>
                    </a:cubicBezTo>
                    <a:lnTo>
                      <a:pt x="826881" y="74103"/>
                    </a:lnTo>
                    <a:close/>
                    <a:moveTo>
                      <a:pt x="854896" y="84947"/>
                    </a:moveTo>
                    <a:cubicBezTo>
                      <a:pt x="857607" y="85851"/>
                      <a:pt x="860318" y="87658"/>
                      <a:pt x="863933" y="88562"/>
                    </a:cubicBezTo>
                    <a:cubicBezTo>
                      <a:pt x="863029" y="90370"/>
                      <a:pt x="861222" y="92177"/>
                      <a:pt x="859414" y="92177"/>
                    </a:cubicBezTo>
                    <a:cubicBezTo>
                      <a:pt x="856703" y="92177"/>
                      <a:pt x="854896" y="90370"/>
                      <a:pt x="854896" y="87658"/>
                    </a:cubicBezTo>
                    <a:cubicBezTo>
                      <a:pt x="854896" y="86755"/>
                      <a:pt x="854896" y="85851"/>
                      <a:pt x="854896" y="84947"/>
                    </a:cubicBezTo>
                    <a:lnTo>
                      <a:pt x="854896" y="84947"/>
                    </a:lnTo>
                    <a:close/>
                    <a:moveTo>
                      <a:pt x="882910" y="95792"/>
                    </a:moveTo>
                    <a:lnTo>
                      <a:pt x="891044" y="99406"/>
                    </a:lnTo>
                    <a:cubicBezTo>
                      <a:pt x="890140" y="100310"/>
                      <a:pt x="888333" y="101214"/>
                      <a:pt x="887429" y="101214"/>
                    </a:cubicBezTo>
                    <a:cubicBezTo>
                      <a:pt x="884718" y="101214"/>
                      <a:pt x="882910" y="99406"/>
                      <a:pt x="882910" y="95792"/>
                    </a:cubicBezTo>
                    <a:cubicBezTo>
                      <a:pt x="882910" y="96695"/>
                      <a:pt x="882910" y="95792"/>
                      <a:pt x="882910" y="95792"/>
                    </a:cubicBezTo>
                    <a:lnTo>
                      <a:pt x="882910" y="95792"/>
                    </a:lnTo>
                    <a:close/>
                    <a:moveTo>
                      <a:pt x="910925" y="107540"/>
                    </a:moveTo>
                    <a:lnTo>
                      <a:pt x="919058" y="111155"/>
                    </a:lnTo>
                    <a:cubicBezTo>
                      <a:pt x="918154" y="112058"/>
                      <a:pt x="917251" y="112962"/>
                      <a:pt x="915443" y="112962"/>
                    </a:cubicBezTo>
                    <a:cubicBezTo>
                      <a:pt x="912732" y="112058"/>
                      <a:pt x="910925" y="110251"/>
                      <a:pt x="910925" y="107540"/>
                    </a:cubicBezTo>
                    <a:cubicBezTo>
                      <a:pt x="910925" y="107540"/>
                      <a:pt x="910925" y="107540"/>
                      <a:pt x="910925" y="107540"/>
                    </a:cubicBezTo>
                    <a:lnTo>
                      <a:pt x="910925" y="107540"/>
                    </a:lnTo>
                    <a:close/>
                    <a:moveTo>
                      <a:pt x="924480" y="112058"/>
                    </a:moveTo>
                    <a:lnTo>
                      <a:pt x="929903" y="113866"/>
                    </a:lnTo>
                    <a:cubicBezTo>
                      <a:pt x="930806" y="114769"/>
                      <a:pt x="930806" y="115673"/>
                      <a:pt x="930806" y="116577"/>
                    </a:cubicBezTo>
                    <a:cubicBezTo>
                      <a:pt x="930806" y="119288"/>
                      <a:pt x="928999" y="121095"/>
                      <a:pt x="926288" y="121095"/>
                    </a:cubicBezTo>
                    <a:cubicBezTo>
                      <a:pt x="923577" y="121095"/>
                      <a:pt x="921769" y="119288"/>
                      <a:pt x="921769" y="116577"/>
                    </a:cubicBezTo>
                    <a:cubicBezTo>
                      <a:pt x="920866" y="114769"/>
                      <a:pt x="921769" y="112962"/>
                      <a:pt x="924480" y="112058"/>
                    </a:cubicBezTo>
                    <a:lnTo>
                      <a:pt x="924480" y="112058"/>
                    </a:lnTo>
                    <a:close/>
                    <a:moveTo>
                      <a:pt x="939843" y="118384"/>
                    </a:moveTo>
                    <a:lnTo>
                      <a:pt x="946169" y="121095"/>
                    </a:lnTo>
                    <a:cubicBezTo>
                      <a:pt x="945265" y="121095"/>
                      <a:pt x="945265" y="121095"/>
                      <a:pt x="944362" y="121095"/>
                    </a:cubicBezTo>
                    <a:cubicBezTo>
                      <a:pt x="941651" y="121999"/>
                      <a:pt x="940747" y="120191"/>
                      <a:pt x="939843" y="118384"/>
                    </a:cubicBezTo>
                    <a:lnTo>
                      <a:pt x="939843" y="118384"/>
                    </a:lnTo>
                    <a:close/>
                    <a:moveTo>
                      <a:pt x="951591" y="123806"/>
                    </a:moveTo>
                    <a:lnTo>
                      <a:pt x="957917" y="126517"/>
                    </a:lnTo>
                    <a:lnTo>
                      <a:pt x="957917" y="126517"/>
                    </a:lnTo>
                    <a:cubicBezTo>
                      <a:pt x="957917" y="127421"/>
                      <a:pt x="957917" y="127421"/>
                      <a:pt x="957917" y="128325"/>
                    </a:cubicBezTo>
                    <a:cubicBezTo>
                      <a:pt x="957917" y="131036"/>
                      <a:pt x="956110" y="132843"/>
                      <a:pt x="953399" y="132843"/>
                    </a:cubicBezTo>
                    <a:cubicBezTo>
                      <a:pt x="950688" y="132843"/>
                      <a:pt x="948880" y="131036"/>
                      <a:pt x="948880" y="128325"/>
                    </a:cubicBezTo>
                    <a:cubicBezTo>
                      <a:pt x="948880" y="125614"/>
                      <a:pt x="949784" y="123806"/>
                      <a:pt x="951591" y="123806"/>
                    </a:cubicBezTo>
                    <a:lnTo>
                      <a:pt x="951591" y="123806"/>
                    </a:lnTo>
                    <a:close/>
                    <a:moveTo>
                      <a:pt x="967858" y="130132"/>
                    </a:moveTo>
                    <a:cubicBezTo>
                      <a:pt x="968761" y="131036"/>
                      <a:pt x="968761" y="131036"/>
                      <a:pt x="969665" y="131940"/>
                    </a:cubicBezTo>
                    <a:cubicBezTo>
                      <a:pt x="968761" y="131036"/>
                      <a:pt x="968761" y="131036"/>
                      <a:pt x="967858" y="130132"/>
                    </a:cubicBezTo>
                    <a:lnTo>
                      <a:pt x="967858" y="130132"/>
                    </a:lnTo>
                    <a:close/>
                    <a:moveTo>
                      <a:pt x="975087" y="144591"/>
                    </a:moveTo>
                    <a:cubicBezTo>
                      <a:pt x="975991" y="146399"/>
                      <a:pt x="975991" y="148206"/>
                      <a:pt x="976895" y="150013"/>
                    </a:cubicBezTo>
                    <a:cubicBezTo>
                      <a:pt x="975991" y="151821"/>
                      <a:pt x="974184" y="152725"/>
                      <a:pt x="972376" y="152725"/>
                    </a:cubicBezTo>
                    <a:cubicBezTo>
                      <a:pt x="969665" y="152725"/>
                      <a:pt x="967858" y="150917"/>
                      <a:pt x="967858" y="148206"/>
                    </a:cubicBezTo>
                    <a:cubicBezTo>
                      <a:pt x="967858" y="145495"/>
                      <a:pt x="969665" y="143688"/>
                      <a:pt x="972376" y="143688"/>
                    </a:cubicBezTo>
                    <a:cubicBezTo>
                      <a:pt x="973280" y="143688"/>
                      <a:pt x="974184" y="143688"/>
                      <a:pt x="975087" y="144591"/>
                    </a:cubicBezTo>
                    <a:lnTo>
                      <a:pt x="975087" y="144591"/>
                    </a:lnTo>
                    <a:close/>
                    <a:moveTo>
                      <a:pt x="977798" y="155436"/>
                    </a:moveTo>
                    <a:cubicBezTo>
                      <a:pt x="978702" y="157243"/>
                      <a:pt x="978702" y="159954"/>
                      <a:pt x="979606" y="161761"/>
                    </a:cubicBezTo>
                    <a:cubicBezTo>
                      <a:pt x="977798" y="160858"/>
                      <a:pt x="976895" y="159050"/>
                      <a:pt x="976895" y="157243"/>
                    </a:cubicBezTo>
                    <a:cubicBezTo>
                      <a:pt x="976895" y="156339"/>
                      <a:pt x="976895" y="155436"/>
                      <a:pt x="977798" y="155436"/>
                    </a:cubicBezTo>
                    <a:lnTo>
                      <a:pt x="977798" y="155436"/>
                    </a:lnTo>
                    <a:close/>
                    <a:moveTo>
                      <a:pt x="978702" y="174413"/>
                    </a:moveTo>
                    <a:cubicBezTo>
                      <a:pt x="978702" y="176221"/>
                      <a:pt x="977798" y="178932"/>
                      <a:pt x="977798" y="180739"/>
                    </a:cubicBezTo>
                    <a:cubicBezTo>
                      <a:pt x="977798" y="179835"/>
                      <a:pt x="976895" y="178932"/>
                      <a:pt x="976895" y="178028"/>
                    </a:cubicBezTo>
                    <a:cubicBezTo>
                      <a:pt x="976895" y="176221"/>
                      <a:pt x="977798" y="175317"/>
                      <a:pt x="978702" y="174413"/>
                    </a:cubicBezTo>
                    <a:lnTo>
                      <a:pt x="978702" y="174413"/>
                    </a:lnTo>
                    <a:close/>
                    <a:moveTo>
                      <a:pt x="977798" y="180739"/>
                    </a:moveTo>
                    <a:cubicBezTo>
                      <a:pt x="979606" y="180739"/>
                      <a:pt x="981413" y="181643"/>
                      <a:pt x="982317" y="182546"/>
                    </a:cubicBezTo>
                    <a:cubicBezTo>
                      <a:pt x="982317" y="182546"/>
                      <a:pt x="981413" y="182546"/>
                      <a:pt x="981413" y="182546"/>
                    </a:cubicBezTo>
                    <a:cubicBezTo>
                      <a:pt x="979606" y="182546"/>
                      <a:pt x="978702" y="181643"/>
                      <a:pt x="977798" y="180739"/>
                    </a:cubicBezTo>
                    <a:lnTo>
                      <a:pt x="977798" y="180739"/>
                    </a:lnTo>
                    <a:close/>
                    <a:moveTo>
                      <a:pt x="986835" y="186161"/>
                    </a:moveTo>
                    <a:cubicBezTo>
                      <a:pt x="988643" y="187969"/>
                      <a:pt x="990450" y="190680"/>
                      <a:pt x="991354" y="193391"/>
                    </a:cubicBezTo>
                    <a:cubicBezTo>
                      <a:pt x="991354" y="193391"/>
                      <a:pt x="991354" y="193391"/>
                      <a:pt x="991354" y="194294"/>
                    </a:cubicBezTo>
                    <a:cubicBezTo>
                      <a:pt x="991354" y="194294"/>
                      <a:pt x="991354" y="194294"/>
                      <a:pt x="990450" y="194294"/>
                    </a:cubicBezTo>
                    <a:cubicBezTo>
                      <a:pt x="987739" y="194294"/>
                      <a:pt x="985932" y="192487"/>
                      <a:pt x="985932" y="189776"/>
                    </a:cubicBezTo>
                    <a:cubicBezTo>
                      <a:pt x="985932" y="187969"/>
                      <a:pt x="986835" y="187065"/>
                      <a:pt x="986835" y="186161"/>
                    </a:cubicBezTo>
                    <a:lnTo>
                      <a:pt x="986835" y="186161"/>
                    </a:lnTo>
                    <a:close/>
                    <a:moveTo>
                      <a:pt x="991354" y="204235"/>
                    </a:moveTo>
                    <a:cubicBezTo>
                      <a:pt x="991354" y="205139"/>
                      <a:pt x="991354" y="206946"/>
                      <a:pt x="991354" y="207850"/>
                    </a:cubicBezTo>
                    <a:cubicBezTo>
                      <a:pt x="992257" y="209657"/>
                      <a:pt x="992257" y="210561"/>
                      <a:pt x="993161" y="212368"/>
                    </a:cubicBezTo>
                    <a:cubicBezTo>
                      <a:pt x="992257" y="213272"/>
                      <a:pt x="991354" y="213272"/>
                      <a:pt x="990450" y="213272"/>
                    </a:cubicBezTo>
                    <a:cubicBezTo>
                      <a:pt x="987739" y="213272"/>
                      <a:pt x="985932" y="211465"/>
                      <a:pt x="985932" y="208754"/>
                    </a:cubicBezTo>
                    <a:cubicBezTo>
                      <a:pt x="985932" y="206043"/>
                      <a:pt x="988643" y="204235"/>
                      <a:pt x="991354" y="204235"/>
                    </a:cubicBezTo>
                    <a:cubicBezTo>
                      <a:pt x="991354" y="204235"/>
                      <a:pt x="991354" y="204235"/>
                      <a:pt x="991354" y="204235"/>
                    </a:cubicBezTo>
                    <a:lnTo>
                      <a:pt x="991354" y="204235"/>
                    </a:lnTo>
                    <a:close/>
                    <a:moveTo>
                      <a:pt x="995872" y="219598"/>
                    </a:moveTo>
                    <a:lnTo>
                      <a:pt x="996776" y="221405"/>
                    </a:lnTo>
                    <a:cubicBezTo>
                      <a:pt x="995872" y="220502"/>
                      <a:pt x="995872" y="219598"/>
                      <a:pt x="995872" y="219598"/>
                    </a:cubicBezTo>
                    <a:lnTo>
                      <a:pt x="995872" y="219598"/>
                    </a:lnTo>
                    <a:close/>
                    <a:moveTo>
                      <a:pt x="1001294" y="234057"/>
                    </a:moveTo>
                    <a:cubicBezTo>
                      <a:pt x="1002198" y="236768"/>
                      <a:pt x="1003102" y="238576"/>
                      <a:pt x="1004005" y="241287"/>
                    </a:cubicBezTo>
                    <a:cubicBezTo>
                      <a:pt x="1003102" y="243094"/>
                      <a:pt x="1001294" y="243998"/>
                      <a:pt x="999487" y="243998"/>
                    </a:cubicBezTo>
                    <a:cubicBezTo>
                      <a:pt x="996776" y="243998"/>
                      <a:pt x="994969" y="242190"/>
                      <a:pt x="994969" y="239479"/>
                    </a:cubicBezTo>
                    <a:cubicBezTo>
                      <a:pt x="994969" y="236768"/>
                      <a:pt x="996776" y="234961"/>
                      <a:pt x="999487" y="234961"/>
                    </a:cubicBezTo>
                    <a:cubicBezTo>
                      <a:pt x="1000391" y="234057"/>
                      <a:pt x="1001294" y="234057"/>
                      <a:pt x="1001294" y="234057"/>
                    </a:cubicBezTo>
                    <a:lnTo>
                      <a:pt x="1001294" y="234057"/>
                    </a:lnTo>
                    <a:close/>
                    <a:moveTo>
                      <a:pt x="1006717" y="245805"/>
                    </a:moveTo>
                    <a:cubicBezTo>
                      <a:pt x="1007620" y="248516"/>
                      <a:pt x="1009428" y="251227"/>
                      <a:pt x="1010331" y="253938"/>
                    </a:cubicBezTo>
                    <a:cubicBezTo>
                      <a:pt x="1010331" y="253938"/>
                      <a:pt x="1010331" y="253938"/>
                      <a:pt x="1009428" y="253938"/>
                    </a:cubicBezTo>
                    <a:cubicBezTo>
                      <a:pt x="1006717" y="253938"/>
                      <a:pt x="1004909" y="252131"/>
                      <a:pt x="1004909" y="249420"/>
                    </a:cubicBezTo>
                    <a:cubicBezTo>
                      <a:pt x="1004909" y="248516"/>
                      <a:pt x="1005813" y="246709"/>
                      <a:pt x="1006717" y="245805"/>
                    </a:cubicBezTo>
                    <a:lnTo>
                      <a:pt x="1006717" y="245805"/>
                    </a:lnTo>
                    <a:close/>
                    <a:moveTo>
                      <a:pt x="967858" y="299123"/>
                    </a:moveTo>
                    <a:lnTo>
                      <a:pt x="958821" y="299123"/>
                    </a:lnTo>
                    <a:cubicBezTo>
                      <a:pt x="958821" y="296412"/>
                      <a:pt x="960628" y="294605"/>
                      <a:pt x="963339" y="294605"/>
                    </a:cubicBezTo>
                    <a:cubicBezTo>
                      <a:pt x="965147" y="294605"/>
                      <a:pt x="967858" y="297316"/>
                      <a:pt x="967858" y="299123"/>
                    </a:cubicBezTo>
                    <a:lnTo>
                      <a:pt x="967858" y="299123"/>
                    </a:lnTo>
                    <a:close/>
                    <a:moveTo>
                      <a:pt x="948880" y="299123"/>
                    </a:moveTo>
                    <a:lnTo>
                      <a:pt x="939843" y="299123"/>
                    </a:lnTo>
                    <a:cubicBezTo>
                      <a:pt x="939843" y="296412"/>
                      <a:pt x="941651" y="294605"/>
                      <a:pt x="944362" y="294605"/>
                    </a:cubicBezTo>
                    <a:cubicBezTo>
                      <a:pt x="946169" y="294605"/>
                      <a:pt x="948880" y="296412"/>
                      <a:pt x="948880" y="299123"/>
                    </a:cubicBezTo>
                    <a:lnTo>
                      <a:pt x="948880" y="299123"/>
                    </a:lnTo>
                    <a:close/>
                    <a:moveTo>
                      <a:pt x="929903" y="299123"/>
                    </a:moveTo>
                    <a:lnTo>
                      <a:pt x="920866" y="299123"/>
                    </a:lnTo>
                    <a:cubicBezTo>
                      <a:pt x="920866" y="296412"/>
                      <a:pt x="922673" y="294605"/>
                      <a:pt x="925384" y="294605"/>
                    </a:cubicBezTo>
                    <a:cubicBezTo>
                      <a:pt x="928095" y="294605"/>
                      <a:pt x="929903" y="296412"/>
                      <a:pt x="929903" y="299123"/>
                    </a:cubicBezTo>
                    <a:lnTo>
                      <a:pt x="929903" y="299123"/>
                    </a:lnTo>
                    <a:close/>
                    <a:moveTo>
                      <a:pt x="910925" y="299123"/>
                    </a:moveTo>
                    <a:lnTo>
                      <a:pt x="901888" y="299123"/>
                    </a:lnTo>
                    <a:cubicBezTo>
                      <a:pt x="901888" y="296412"/>
                      <a:pt x="903695" y="294605"/>
                      <a:pt x="906406" y="294605"/>
                    </a:cubicBezTo>
                    <a:cubicBezTo>
                      <a:pt x="909117" y="294605"/>
                      <a:pt x="910925" y="296412"/>
                      <a:pt x="910925" y="299123"/>
                    </a:cubicBezTo>
                    <a:lnTo>
                      <a:pt x="910925" y="299123"/>
                    </a:lnTo>
                    <a:close/>
                    <a:moveTo>
                      <a:pt x="891947" y="299123"/>
                    </a:moveTo>
                    <a:lnTo>
                      <a:pt x="882910" y="299123"/>
                    </a:lnTo>
                    <a:cubicBezTo>
                      <a:pt x="882910" y="296412"/>
                      <a:pt x="884718" y="294605"/>
                      <a:pt x="887429" y="294605"/>
                    </a:cubicBezTo>
                    <a:cubicBezTo>
                      <a:pt x="890140" y="294605"/>
                      <a:pt x="891947" y="296412"/>
                      <a:pt x="891947" y="299123"/>
                    </a:cubicBezTo>
                    <a:lnTo>
                      <a:pt x="891947" y="299123"/>
                    </a:lnTo>
                    <a:close/>
                    <a:moveTo>
                      <a:pt x="873873" y="299123"/>
                    </a:moveTo>
                    <a:lnTo>
                      <a:pt x="864836" y="299123"/>
                    </a:lnTo>
                    <a:cubicBezTo>
                      <a:pt x="864836" y="296412"/>
                      <a:pt x="866644" y="294605"/>
                      <a:pt x="869355" y="294605"/>
                    </a:cubicBezTo>
                    <a:cubicBezTo>
                      <a:pt x="871162" y="294605"/>
                      <a:pt x="872970" y="296412"/>
                      <a:pt x="873873" y="299123"/>
                    </a:cubicBezTo>
                    <a:lnTo>
                      <a:pt x="873873" y="299123"/>
                    </a:lnTo>
                    <a:close/>
                    <a:moveTo>
                      <a:pt x="854896" y="299123"/>
                    </a:moveTo>
                    <a:lnTo>
                      <a:pt x="845859" y="299123"/>
                    </a:lnTo>
                    <a:cubicBezTo>
                      <a:pt x="845859" y="296412"/>
                      <a:pt x="847666" y="294605"/>
                      <a:pt x="850377" y="294605"/>
                    </a:cubicBezTo>
                    <a:cubicBezTo>
                      <a:pt x="852185" y="294605"/>
                      <a:pt x="854896" y="296412"/>
                      <a:pt x="854896" y="299123"/>
                    </a:cubicBezTo>
                    <a:lnTo>
                      <a:pt x="854896" y="299123"/>
                    </a:lnTo>
                    <a:close/>
                    <a:moveTo>
                      <a:pt x="835918" y="299123"/>
                    </a:moveTo>
                    <a:lnTo>
                      <a:pt x="826881" y="299123"/>
                    </a:lnTo>
                    <a:cubicBezTo>
                      <a:pt x="826881" y="296412"/>
                      <a:pt x="829592" y="294605"/>
                      <a:pt x="831400" y="294605"/>
                    </a:cubicBezTo>
                    <a:cubicBezTo>
                      <a:pt x="833207" y="294605"/>
                      <a:pt x="835918" y="296412"/>
                      <a:pt x="835918" y="299123"/>
                    </a:cubicBezTo>
                    <a:lnTo>
                      <a:pt x="835918" y="299123"/>
                    </a:lnTo>
                    <a:close/>
                    <a:moveTo>
                      <a:pt x="816941" y="299123"/>
                    </a:moveTo>
                    <a:lnTo>
                      <a:pt x="807904" y="299123"/>
                    </a:lnTo>
                    <a:cubicBezTo>
                      <a:pt x="807904" y="296412"/>
                      <a:pt x="810615" y="294605"/>
                      <a:pt x="812422" y="294605"/>
                    </a:cubicBezTo>
                    <a:cubicBezTo>
                      <a:pt x="815133" y="294605"/>
                      <a:pt x="816941" y="296412"/>
                      <a:pt x="816941" y="299123"/>
                    </a:cubicBezTo>
                    <a:lnTo>
                      <a:pt x="816941" y="299123"/>
                    </a:lnTo>
                    <a:close/>
                    <a:moveTo>
                      <a:pt x="797963" y="299123"/>
                    </a:moveTo>
                    <a:lnTo>
                      <a:pt x="788926" y="299123"/>
                    </a:lnTo>
                    <a:cubicBezTo>
                      <a:pt x="788926" y="296412"/>
                      <a:pt x="791637" y="294605"/>
                      <a:pt x="793445" y="294605"/>
                    </a:cubicBezTo>
                    <a:cubicBezTo>
                      <a:pt x="796156" y="294605"/>
                      <a:pt x="797963" y="296412"/>
                      <a:pt x="797963" y="299123"/>
                    </a:cubicBezTo>
                    <a:lnTo>
                      <a:pt x="797963" y="299123"/>
                    </a:lnTo>
                    <a:close/>
                    <a:moveTo>
                      <a:pt x="778985" y="299123"/>
                    </a:moveTo>
                    <a:lnTo>
                      <a:pt x="769948" y="299123"/>
                    </a:lnTo>
                    <a:cubicBezTo>
                      <a:pt x="769948" y="296412"/>
                      <a:pt x="771756" y="295508"/>
                      <a:pt x="774467" y="295508"/>
                    </a:cubicBezTo>
                    <a:cubicBezTo>
                      <a:pt x="777178" y="294605"/>
                      <a:pt x="778985" y="296412"/>
                      <a:pt x="778985" y="299123"/>
                    </a:cubicBezTo>
                    <a:lnTo>
                      <a:pt x="778985" y="299123"/>
                    </a:lnTo>
                    <a:close/>
                    <a:moveTo>
                      <a:pt x="760912" y="299123"/>
                    </a:moveTo>
                    <a:lnTo>
                      <a:pt x="751875" y="299123"/>
                    </a:lnTo>
                    <a:cubicBezTo>
                      <a:pt x="751875" y="297316"/>
                      <a:pt x="754586" y="295508"/>
                      <a:pt x="756393" y="295508"/>
                    </a:cubicBezTo>
                    <a:cubicBezTo>
                      <a:pt x="758200" y="294605"/>
                      <a:pt x="760008" y="296412"/>
                      <a:pt x="760912" y="299123"/>
                    </a:cubicBezTo>
                    <a:lnTo>
                      <a:pt x="760912" y="299123"/>
                    </a:lnTo>
                    <a:close/>
                    <a:moveTo>
                      <a:pt x="741934" y="299123"/>
                    </a:moveTo>
                    <a:lnTo>
                      <a:pt x="732897" y="299123"/>
                    </a:lnTo>
                    <a:cubicBezTo>
                      <a:pt x="732897" y="297316"/>
                      <a:pt x="735608" y="295508"/>
                      <a:pt x="737415" y="295508"/>
                    </a:cubicBezTo>
                    <a:cubicBezTo>
                      <a:pt x="739223" y="294605"/>
                      <a:pt x="741934" y="296412"/>
                      <a:pt x="741934" y="299123"/>
                    </a:cubicBezTo>
                    <a:lnTo>
                      <a:pt x="741934" y="299123"/>
                    </a:lnTo>
                    <a:close/>
                    <a:moveTo>
                      <a:pt x="722956" y="299123"/>
                    </a:moveTo>
                    <a:lnTo>
                      <a:pt x="713919" y="299123"/>
                    </a:lnTo>
                    <a:cubicBezTo>
                      <a:pt x="713919" y="297316"/>
                      <a:pt x="716630" y="295508"/>
                      <a:pt x="718438" y="295508"/>
                    </a:cubicBezTo>
                    <a:cubicBezTo>
                      <a:pt x="721149" y="294605"/>
                      <a:pt x="722956" y="296412"/>
                      <a:pt x="722956" y="299123"/>
                    </a:cubicBezTo>
                    <a:lnTo>
                      <a:pt x="722956" y="299123"/>
                    </a:lnTo>
                    <a:close/>
                    <a:moveTo>
                      <a:pt x="703979" y="299123"/>
                    </a:moveTo>
                    <a:lnTo>
                      <a:pt x="694942" y="299123"/>
                    </a:lnTo>
                    <a:cubicBezTo>
                      <a:pt x="694942" y="297316"/>
                      <a:pt x="697653" y="295508"/>
                      <a:pt x="699460" y="295508"/>
                    </a:cubicBezTo>
                    <a:cubicBezTo>
                      <a:pt x="702171" y="294605"/>
                      <a:pt x="703979" y="296412"/>
                      <a:pt x="703979" y="299123"/>
                    </a:cubicBezTo>
                    <a:lnTo>
                      <a:pt x="703979" y="299123"/>
                    </a:lnTo>
                    <a:close/>
                    <a:moveTo>
                      <a:pt x="685905" y="298219"/>
                    </a:moveTo>
                    <a:lnTo>
                      <a:pt x="676868" y="298219"/>
                    </a:lnTo>
                    <a:cubicBezTo>
                      <a:pt x="676868" y="296412"/>
                      <a:pt x="679579" y="294605"/>
                      <a:pt x="681386" y="294605"/>
                    </a:cubicBezTo>
                    <a:cubicBezTo>
                      <a:pt x="683194" y="294605"/>
                      <a:pt x="685001" y="296412"/>
                      <a:pt x="685905" y="298219"/>
                    </a:cubicBezTo>
                    <a:lnTo>
                      <a:pt x="685905" y="298219"/>
                    </a:lnTo>
                    <a:close/>
                    <a:moveTo>
                      <a:pt x="666927" y="298219"/>
                    </a:moveTo>
                    <a:lnTo>
                      <a:pt x="657890" y="298219"/>
                    </a:lnTo>
                    <a:cubicBezTo>
                      <a:pt x="658794" y="296412"/>
                      <a:pt x="660601" y="294605"/>
                      <a:pt x="662409" y="294605"/>
                    </a:cubicBezTo>
                    <a:cubicBezTo>
                      <a:pt x="664216" y="294605"/>
                      <a:pt x="666023" y="296412"/>
                      <a:pt x="666927" y="298219"/>
                    </a:cubicBezTo>
                    <a:lnTo>
                      <a:pt x="666927" y="298219"/>
                    </a:lnTo>
                    <a:close/>
                    <a:moveTo>
                      <a:pt x="647950" y="298219"/>
                    </a:moveTo>
                    <a:lnTo>
                      <a:pt x="638913" y="298219"/>
                    </a:lnTo>
                    <a:cubicBezTo>
                      <a:pt x="639816" y="296412"/>
                      <a:pt x="641624" y="294605"/>
                      <a:pt x="643431" y="294605"/>
                    </a:cubicBezTo>
                    <a:cubicBezTo>
                      <a:pt x="645238" y="294605"/>
                      <a:pt x="647046" y="296412"/>
                      <a:pt x="647950" y="298219"/>
                    </a:cubicBezTo>
                    <a:lnTo>
                      <a:pt x="647950" y="298219"/>
                    </a:lnTo>
                    <a:close/>
                    <a:moveTo>
                      <a:pt x="628972" y="298219"/>
                    </a:moveTo>
                    <a:lnTo>
                      <a:pt x="619935" y="298219"/>
                    </a:lnTo>
                    <a:cubicBezTo>
                      <a:pt x="620839" y="296412"/>
                      <a:pt x="622646" y="294605"/>
                      <a:pt x="624453" y="294605"/>
                    </a:cubicBezTo>
                    <a:cubicBezTo>
                      <a:pt x="627165" y="294605"/>
                      <a:pt x="628972" y="296412"/>
                      <a:pt x="628972" y="298219"/>
                    </a:cubicBezTo>
                    <a:lnTo>
                      <a:pt x="628972" y="298219"/>
                    </a:lnTo>
                    <a:close/>
                    <a:moveTo>
                      <a:pt x="609994" y="298219"/>
                    </a:moveTo>
                    <a:lnTo>
                      <a:pt x="600957" y="298219"/>
                    </a:lnTo>
                    <a:cubicBezTo>
                      <a:pt x="601861" y="296412"/>
                      <a:pt x="603669" y="294605"/>
                      <a:pt x="605476" y="294605"/>
                    </a:cubicBezTo>
                    <a:cubicBezTo>
                      <a:pt x="607283" y="294605"/>
                      <a:pt x="609994" y="296412"/>
                      <a:pt x="609994" y="298219"/>
                    </a:cubicBezTo>
                    <a:lnTo>
                      <a:pt x="609994" y="298219"/>
                    </a:lnTo>
                    <a:close/>
                    <a:moveTo>
                      <a:pt x="591920" y="298219"/>
                    </a:moveTo>
                    <a:lnTo>
                      <a:pt x="582883" y="298219"/>
                    </a:lnTo>
                    <a:cubicBezTo>
                      <a:pt x="583787" y="296412"/>
                      <a:pt x="585595" y="294605"/>
                      <a:pt x="587402" y="294605"/>
                    </a:cubicBezTo>
                    <a:cubicBezTo>
                      <a:pt x="589209" y="294605"/>
                      <a:pt x="591017" y="296412"/>
                      <a:pt x="591920" y="298219"/>
                    </a:cubicBezTo>
                    <a:lnTo>
                      <a:pt x="591920" y="298219"/>
                    </a:lnTo>
                    <a:close/>
                    <a:moveTo>
                      <a:pt x="572943" y="298219"/>
                    </a:moveTo>
                    <a:lnTo>
                      <a:pt x="563906" y="298219"/>
                    </a:lnTo>
                    <a:cubicBezTo>
                      <a:pt x="564810" y="296412"/>
                      <a:pt x="566617" y="294605"/>
                      <a:pt x="568424" y="294605"/>
                    </a:cubicBezTo>
                    <a:cubicBezTo>
                      <a:pt x="570232" y="294605"/>
                      <a:pt x="572039" y="296412"/>
                      <a:pt x="572943" y="298219"/>
                    </a:cubicBezTo>
                    <a:lnTo>
                      <a:pt x="572943" y="298219"/>
                    </a:lnTo>
                    <a:close/>
                    <a:moveTo>
                      <a:pt x="553965" y="298219"/>
                    </a:moveTo>
                    <a:lnTo>
                      <a:pt x="544928" y="298219"/>
                    </a:lnTo>
                    <a:cubicBezTo>
                      <a:pt x="545832" y="296412"/>
                      <a:pt x="547639" y="294605"/>
                      <a:pt x="549447" y="294605"/>
                    </a:cubicBezTo>
                    <a:cubicBezTo>
                      <a:pt x="551254" y="294605"/>
                      <a:pt x="553062" y="296412"/>
                      <a:pt x="553965" y="298219"/>
                    </a:cubicBezTo>
                    <a:lnTo>
                      <a:pt x="553965" y="298219"/>
                    </a:lnTo>
                    <a:close/>
                    <a:moveTo>
                      <a:pt x="534988" y="298219"/>
                    </a:moveTo>
                    <a:lnTo>
                      <a:pt x="525951" y="298219"/>
                    </a:lnTo>
                    <a:cubicBezTo>
                      <a:pt x="526854" y="296412"/>
                      <a:pt x="528662" y="294605"/>
                      <a:pt x="530469" y="294605"/>
                    </a:cubicBezTo>
                    <a:cubicBezTo>
                      <a:pt x="533180" y="294605"/>
                      <a:pt x="534988" y="296412"/>
                      <a:pt x="534988" y="298219"/>
                    </a:cubicBezTo>
                    <a:lnTo>
                      <a:pt x="534988" y="298219"/>
                    </a:lnTo>
                    <a:close/>
                    <a:moveTo>
                      <a:pt x="516010" y="298219"/>
                    </a:moveTo>
                    <a:lnTo>
                      <a:pt x="506973" y="298219"/>
                    </a:lnTo>
                    <a:cubicBezTo>
                      <a:pt x="507877" y="296412"/>
                      <a:pt x="509684" y="294605"/>
                      <a:pt x="511492" y="294605"/>
                    </a:cubicBezTo>
                    <a:cubicBezTo>
                      <a:pt x="514203" y="294605"/>
                      <a:pt x="516010" y="296412"/>
                      <a:pt x="516010" y="298219"/>
                    </a:cubicBezTo>
                    <a:lnTo>
                      <a:pt x="516010" y="298219"/>
                    </a:lnTo>
                    <a:close/>
                    <a:moveTo>
                      <a:pt x="497936" y="298219"/>
                    </a:moveTo>
                    <a:lnTo>
                      <a:pt x="488899" y="298219"/>
                    </a:lnTo>
                    <a:cubicBezTo>
                      <a:pt x="488899" y="296412"/>
                      <a:pt x="491610" y="294605"/>
                      <a:pt x="493418" y="294605"/>
                    </a:cubicBezTo>
                    <a:cubicBezTo>
                      <a:pt x="495225" y="294605"/>
                      <a:pt x="497032" y="296412"/>
                      <a:pt x="497936" y="298219"/>
                    </a:cubicBezTo>
                    <a:lnTo>
                      <a:pt x="497936" y="298219"/>
                    </a:lnTo>
                    <a:close/>
                    <a:moveTo>
                      <a:pt x="478959" y="299123"/>
                    </a:moveTo>
                    <a:lnTo>
                      <a:pt x="469922" y="299123"/>
                    </a:lnTo>
                    <a:cubicBezTo>
                      <a:pt x="469922" y="297316"/>
                      <a:pt x="472633" y="295508"/>
                      <a:pt x="474440" y="295508"/>
                    </a:cubicBezTo>
                    <a:cubicBezTo>
                      <a:pt x="476247" y="294605"/>
                      <a:pt x="478055" y="296412"/>
                      <a:pt x="478959" y="299123"/>
                    </a:cubicBezTo>
                    <a:lnTo>
                      <a:pt x="478959" y="299123"/>
                    </a:lnTo>
                    <a:close/>
                    <a:moveTo>
                      <a:pt x="459981" y="299123"/>
                    </a:moveTo>
                    <a:lnTo>
                      <a:pt x="450944" y="299123"/>
                    </a:lnTo>
                    <a:cubicBezTo>
                      <a:pt x="450944" y="296412"/>
                      <a:pt x="453655" y="295508"/>
                      <a:pt x="455462" y="295508"/>
                    </a:cubicBezTo>
                    <a:cubicBezTo>
                      <a:pt x="458174" y="294605"/>
                      <a:pt x="459981" y="296412"/>
                      <a:pt x="459981" y="299123"/>
                    </a:cubicBezTo>
                    <a:lnTo>
                      <a:pt x="459981" y="299123"/>
                    </a:lnTo>
                    <a:close/>
                    <a:moveTo>
                      <a:pt x="441003" y="299123"/>
                    </a:moveTo>
                    <a:lnTo>
                      <a:pt x="431966" y="299123"/>
                    </a:lnTo>
                    <a:cubicBezTo>
                      <a:pt x="431966" y="296412"/>
                      <a:pt x="433774" y="294605"/>
                      <a:pt x="436485" y="294605"/>
                    </a:cubicBezTo>
                    <a:cubicBezTo>
                      <a:pt x="439196" y="294605"/>
                      <a:pt x="441003" y="296412"/>
                      <a:pt x="441003" y="299123"/>
                    </a:cubicBezTo>
                    <a:lnTo>
                      <a:pt x="441003" y="299123"/>
                    </a:lnTo>
                    <a:close/>
                    <a:moveTo>
                      <a:pt x="422929" y="299123"/>
                    </a:moveTo>
                    <a:lnTo>
                      <a:pt x="413892" y="299123"/>
                    </a:lnTo>
                    <a:cubicBezTo>
                      <a:pt x="413892" y="296412"/>
                      <a:pt x="415700" y="294605"/>
                      <a:pt x="418411" y="294605"/>
                    </a:cubicBezTo>
                    <a:cubicBezTo>
                      <a:pt x="420218" y="294605"/>
                      <a:pt x="422026" y="296412"/>
                      <a:pt x="422929" y="299123"/>
                    </a:cubicBezTo>
                    <a:lnTo>
                      <a:pt x="422929" y="299123"/>
                    </a:lnTo>
                    <a:close/>
                    <a:moveTo>
                      <a:pt x="403952" y="299123"/>
                    </a:moveTo>
                    <a:lnTo>
                      <a:pt x="394915" y="299123"/>
                    </a:lnTo>
                    <a:cubicBezTo>
                      <a:pt x="394915" y="296412"/>
                      <a:pt x="396722" y="294605"/>
                      <a:pt x="399433" y="294605"/>
                    </a:cubicBezTo>
                    <a:cubicBezTo>
                      <a:pt x="401241" y="294605"/>
                      <a:pt x="403952" y="296412"/>
                      <a:pt x="403952" y="299123"/>
                    </a:cubicBezTo>
                    <a:lnTo>
                      <a:pt x="403952" y="299123"/>
                    </a:lnTo>
                    <a:close/>
                    <a:moveTo>
                      <a:pt x="384974" y="299123"/>
                    </a:moveTo>
                    <a:lnTo>
                      <a:pt x="375937" y="299123"/>
                    </a:lnTo>
                    <a:cubicBezTo>
                      <a:pt x="375937" y="296412"/>
                      <a:pt x="377745" y="294605"/>
                      <a:pt x="380456" y="294605"/>
                    </a:cubicBezTo>
                    <a:cubicBezTo>
                      <a:pt x="383167" y="294605"/>
                      <a:pt x="384974" y="296412"/>
                      <a:pt x="384974" y="299123"/>
                    </a:cubicBezTo>
                    <a:lnTo>
                      <a:pt x="384974" y="299123"/>
                    </a:lnTo>
                    <a:close/>
                    <a:moveTo>
                      <a:pt x="365997" y="299123"/>
                    </a:moveTo>
                    <a:lnTo>
                      <a:pt x="356960" y="299123"/>
                    </a:lnTo>
                    <a:cubicBezTo>
                      <a:pt x="356960" y="296412"/>
                      <a:pt x="358767" y="294605"/>
                      <a:pt x="361478" y="294605"/>
                    </a:cubicBezTo>
                    <a:cubicBezTo>
                      <a:pt x="364189" y="294605"/>
                      <a:pt x="365997" y="296412"/>
                      <a:pt x="365997" y="299123"/>
                    </a:cubicBezTo>
                    <a:lnTo>
                      <a:pt x="365997" y="299123"/>
                    </a:lnTo>
                    <a:close/>
                    <a:moveTo>
                      <a:pt x="347019" y="299123"/>
                    </a:moveTo>
                    <a:lnTo>
                      <a:pt x="337982" y="299123"/>
                    </a:lnTo>
                    <a:cubicBezTo>
                      <a:pt x="337982" y="296412"/>
                      <a:pt x="339789" y="294605"/>
                      <a:pt x="342501" y="294605"/>
                    </a:cubicBezTo>
                    <a:cubicBezTo>
                      <a:pt x="345212" y="294605"/>
                      <a:pt x="347019" y="297316"/>
                      <a:pt x="347019" y="299123"/>
                    </a:cubicBezTo>
                    <a:lnTo>
                      <a:pt x="347019" y="299123"/>
                    </a:lnTo>
                    <a:close/>
                    <a:moveTo>
                      <a:pt x="335271" y="294605"/>
                    </a:moveTo>
                    <a:lnTo>
                      <a:pt x="332560" y="285568"/>
                    </a:lnTo>
                    <a:cubicBezTo>
                      <a:pt x="332560" y="285568"/>
                      <a:pt x="333464" y="285568"/>
                      <a:pt x="334367" y="285568"/>
                    </a:cubicBezTo>
                    <a:cubicBezTo>
                      <a:pt x="337078" y="285568"/>
                      <a:pt x="338886" y="287375"/>
                      <a:pt x="338886" y="290086"/>
                    </a:cubicBezTo>
                    <a:cubicBezTo>
                      <a:pt x="337982" y="291894"/>
                      <a:pt x="337078" y="293701"/>
                      <a:pt x="335271" y="294605"/>
                    </a:cubicBezTo>
                    <a:lnTo>
                      <a:pt x="335271" y="294605"/>
                    </a:lnTo>
                    <a:close/>
                    <a:moveTo>
                      <a:pt x="323523" y="263879"/>
                    </a:moveTo>
                    <a:cubicBezTo>
                      <a:pt x="322619" y="262975"/>
                      <a:pt x="321716" y="262072"/>
                      <a:pt x="319908" y="262072"/>
                    </a:cubicBezTo>
                    <a:cubicBezTo>
                      <a:pt x="319004" y="261168"/>
                      <a:pt x="319004" y="260264"/>
                      <a:pt x="319004" y="259361"/>
                    </a:cubicBezTo>
                    <a:cubicBezTo>
                      <a:pt x="319004" y="256649"/>
                      <a:pt x="320812" y="254842"/>
                      <a:pt x="323523" y="254842"/>
                    </a:cubicBezTo>
                    <a:cubicBezTo>
                      <a:pt x="326234" y="254842"/>
                      <a:pt x="328041" y="256649"/>
                      <a:pt x="328041" y="259361"/>
                    </a:cubicBezTo>
                    <a:cubicBezTo>
                      <a:pt x="328945" y="261168"/>
                      <a:pt x="326234" y="263879"/>
                      <a:pt x="323523" y="263879"/>
                    </a:cubicBezTo>
                    <a:cubicBezTo>
                      <a:pt x="323523" y="263879"/>
                      <a:pt x="323523" y="263879"/>
                      <a:pt x="323523" y="263879"/>
                    </a:cubicBezTo>
                    <a:lnTo>
                      <a:pt x="323523" y="263879"/>
                    </a:lnTo>
                    <a:close/>
                    <a:moveTo>
                      <a:pt x="309968" y="260264"/>
                    </a:moveTo>
                    <a:cubicBezTo>
                      <a:pt x="308160" y="260264"/>
                      <a:pt x="306353" y="260264"/>
                      <a:pt x="304545" y="261168"/>
                    </a:cubicBezTo>
                    <a:cubicBezTo>
                      <a:pt x="303642" y="261168"/>
                      <a:pt x="301834" y="261168"/>
                      <a:pt x="300931" y="261168"/>
                    </a:cubicBezTo>
                    <a:cubicBezTo>
                      <a:pt x="300931" y="260264"/>
                      <a:pt x="300931" y="260264"/>
                      <a:pt x="300931" y="259361"/>
                    </a:cubicBezTo>
                    <a:cubicBezTo>
                      <a:pt x="300931" y="256649"/>
                      <a:pt x="302738" y="254842"/>
                      <a:pt x="305449" y="254842"/>
                    </a:cubicBezTo>
                    <a:cubicBezTo>
                      <a:pt x="308160" y="254842"/>
                      <a:pt x="309968" y="256649"/>
                      <a:pt x="309968" y="259361"/>
                    </a:cubicBezTo>
                    <a:cubicBezTo>
                      <a:pt x="309968" y="259361"/>
                      <a:pt x="309968" y="259361"/>
                      <a:pt x="309968" y="260264"/>
                    </a:cubicBezTo>
                    <a:lnTo>
                      <a:pt x="309968" y="260264"/>
                    </a:lnTo>
                    <a:close/>
                    <a:moveTo>
                      <a:pt x="276531" y="143688"/>
                    </a:moveTo>
                    <a:cubicBezTo>
                      <a:pt x="279242" y="143688"/>
                      <a:pt x="281049" y="145495"/>
                      <a:pt x="281049" y="148206"/>
                    </a:cubicBezTo>
                    <a:cubicBezTo>
                      <a:pt x="281049" y="150917"/>
                      <a:pt x="279242" y="152725"/>
                      <a:pt x="276531" y="152725"/>
                    </a:cubicBezTo>
                    <a:cubicBezTo>
                      <a:pt x="273820" y="152725"/>
                      <a:pt x="272012" y="150917"/>
                      <a:pt x="272012" y="148206"/>
                    </a:cubicBezTo>
                    <a:cubicBezTo>
                      <a:pt x="272012" y="145495"/>
                      <a:pt x="273820" y="143688"/>
                      <a:pt x="276531" y="143688"/>
                    </a:cubicBezTo>
                    <a:lnTo>
                      <a:pt x="276531" y="143688"/>
                    </a:lnTo>
                    <a:close/>
                    <a:moveTo>
                      <a:pt x="257553" y="143688"/>
                    </a:moveTo>
                    <a:cubicBezTo>
                      <a:pt x="260264" y="143688"/>
                      <a:pt x="262072" y="145495"/>
                      <a:pt x="262072" y="148206"/>
                    </a:cubicBezTo>
                    <a:cubicBezTo>
                      <a:pt x="262072" y="150917"/>
                      <a:pt x="260264" y="152725"/>
                      <a:pt x="257553" y="152725"/>
                    </a:cubicBezTo>
                    <a:cubicBezTo>
                      <a:pt x="254842" y="152725"/>
                      <a:pt x="253035" y="150917"/>
                      <a:pt x="253035" y="148206"/>
                    </a:cubicBezTo>
                    <a:cubicBezTo>
                      <a:pt x="253035" y="145495"/>
                      <a:pt x="254842" y="143688"/>
                      <a:pt x="257553" y="143688"/>
                    </a:cubicBezTo>
                    <a:lnTo>
                      <a:pt x="257553" y="143688"/>
                    </a:lnTo>
                    <a:close/>
                    <a:moveTo>
                      <a:pt x="238576" y="143688"/>
                    </a:moveTo>
                    <a:cubicBezTo>
                      <a:pt x="241287" y="143688"/>
                      <a:pt x="243094" y="145495"/>
                      <a:pt x="243094" y="148206"/>
                    </a:cubicBezTo>
                    <a:cubicBezTo>
                      <a:pt x="243094" y="150917"/>
                      <a:pt x="241287" y="152725"/>
                      <a:pt x="238576" y="152725"/>
                    </a:cubicBezTo>
                    <a:cubicBezTo>
                      <a:pt x="235864" y="152725"/>
                      <a:pt x="234057" y="150917"/>
                      <a:pt x="234057" y="148206"/>
                    </a:cubicBezTo>
                    <a:cubicBezTo>
                      <a:pt x="234057" y="145495"/>
                      <a:pt x="235864" y="143688"/>
                      <a:pt x="238576" y="143688"/>
                    </a:cubicBezTo>
                    <a:lnTo>
                      <a:pt x="238576" y="143688"/>
                    </a:lnTo>
                    <a:close/>
                    <a:moveTo>
                      <a:pt x="220502" y="143688"/>
                    </a:moveTo>
                    <a:cubicBezTo>
                      <a:pt x="223213" y="143688"/>
                      <a:pt x="225020" y="145495"/>
                      <a:pt x="225020" y="148206"/>
                    </a:cubicBezTo>
                    <a:cubicBezTo>
                      <a:pt x="225020" y="150917"/>
                      <a:pt x="223213" y="152725"/>
                      <a:pt x="220502" y="152725"/>
                    </a:cubicBezTo>
                    <a:cubicBezTo>
                      <a:pt x="217791" y="152725"/>
                      <a:pt x="215983" y="150917"/>
                      <a:pt x="215983" y="148206"/>
                    </a:cubicBezTo>
                    <a:cubicBezTo>
                      <a:pt x="215983" y="145495"/>
                      <a:pt x="217791" y="143688"/>
                      <a:pt x="220502" y="143688"/>
                    </a:cubicBezTo>
                    <a:lnTo>
                      <a:pt x="220502" y="143688"/>
                    </a:lnTo>
                    <a:close/>
                    <a:moveTo>
                      <a:pt x="201524" y="143688"/>
                    </a:moveTo>
                    <a:cubicBezTo>
                      <a:pt x="204235" y="143688"/>
                      <a:pt x="206043" y="145495"/>
                      <a:pt x="206043" y="148206"/>
                    </a:cubicBezTo>
                    <a:cubicBezTo>
                      <a:pt x="206043" y="150917"/>
                      <a:pt x="204235" y="152725"/>
                      <a:pt x="201524" y="152725"/>
                    </a:cubicBezTo>
                    <a:cubicBezTo>
                      <a:pt x="198813" y="152725"/>
                      <a:pt x="197006" y="150917"/>
                      <a:pt x="197006" y="148206"/>
                    </a:cubicBezTo>
                    <a:cubicBezTo>
                      <a:pt x="197006" y="145495"/>
                      <a:pt x="198813" y="143688"/>
                      <a:pt x="201524" y="143688"/>
                    </a:cubicBezTo>
                    <a:lnTo>
                      <a:pt x="201524" y="143688"/>
                    </a:lnTo>
                    <a:close/>
                    <a:moveTo>
                      <a:pt x="182546" y="143688"/>
                    </a:moveTo>
                    <a:cubicBezTo>
                      <a:pt x="185258" y="143688"/>
                      <a:pt x="187065" y="145495"/>
                      <a:pt x="187065" y="148206"/>
                    </a:cubicBezTo>
                    <a:cubicBezTo>
                      <a:pt x="187065" y="150917"/>
                      <a:pt x="185258" y="152725"/>
                      <a:pt x="182546" y="152725"/>
                    </a:cubicBezTo>
                    <a:cubicBezTo>
                      <a:pt x="179835" y="152725"/>
                      <a:pt x="178028" y="150917"/>
                      <a:pt x="178028" y="148206"/>
                    </a:cubicBezTo>
                    <a:cubicBezTo>
                      <a:pt x="178028" y="145495"/>
                      <a:pt x="179835" y="143688"/>
                      <a:pt x="182546" y="143688"/>
                    </a:cubicBezTo>
                    <a:lnTo>
                      <a:pt x="182546" y="143688"/>
                    </a:lnTo>
                    <a:close/>
                    <a:moveTo>
                      <a:pt x="163569" y="143688"/>
                    </a:moveTo>
                    <a:cubicBezTo>
                      <a:pt x="166280" y="143688"/>
                      <a:pt x="168087" y="145495"/>
                      <a:pt x="168087" y="148206"/>
                    </a:cubicBezTo>
                    <a:cubicBezTo>
                      <a:pt x="168087" y="150917"/>
                      <a:pt x="166280" y="152725"/>
                      <a:pt x="163569" y="152725"/>
                    </a:cubicBezTo>
                    <a:cubicBezTo>
                      <a:pt x="160858" y="152725"/>
                      <a:pt x="159050" y="150917"/>
                      <a:pt x="159050" y="148206"/>
                    </a:cubicBezTo>
                    <a:cubicBezTo>
                      <a:pt x="159050" y="145495"/>
                      <a:pt x="160858" y="143688"/>
                      <a:pt x="163569" y="143688"/>
                    </a:cubicBezTo>
                    <a:lnTo>
                      <a:pt x="163569" y="143688"/>
                    </a:lnTo>
                    <a:close/>
                    <a:moveTo>
                      <a:pt x="144591" y="143688"/>
                    </a:moveTo>
                    <a:cubicBezTo>
                      <a:pt x="147302" y="143688"/>
                      <a:pt x="149110" y="145495"/>
                      <a:pt x="149110" y="148206"/>
                    </a:cubicBezTo>
                    <a:cubicBezTo>
                      <a:pt x="149110" y="150917"/>
                      <a:pt x="147302" y="152725"/>
                      <a:pt x="144591" y="152725"/>
                    </a:cubicBezTo>
                    <a:cubicBezTo>
                      <a:pt x="141880" y="152725"/>
                      <a:pt x="140073" y="150917"/>
                      <a:pt x="140073" y="148206"/>
                    </a:cubicBezTo>
                    <a:cubicBezTo>
                      <a:pt x="140073" y="145495"/>
                      <a:pt x="141880" y="143688"/>
                      <a:pt x="144591" y="143688"/>
                    </a:cubicBezTo>
                    <a:lnTo>
                      <a:pt x="144591" y="143688"/>
                    </a:lnTo>
                    <a:close/>
                    <a:moveTo>
                      <a:pt x="126517" y="143688"/>
                    </a:moveTo>
                    <a:cubicBezTo>
                      <a:pt x="129228" y="143688"/>
                      <a:pt x="131036" y="145495"/>
                      <a:pt x="131036" y="148206"/>
                    </a:cubicBezTo>
                    <a:cubicBezTo>
                      <a:pt x="131036" y="150917"/>
                      <a:pt x="129228" y="152725"/>
                      <a:pt x="126517" y="152725"/>
                    </a:cubicBezTo>
                    <a:cubicBezTo>
                      <a:pt x="123806" y="152725"/>
                      <a:pt x="121999" y="150917"/>
                      <a:pt x="121999" y="148206"/>
                    </a:cubicBezTo>
                    <a:cubicBezTo>
                      <a:pt x="121999" y="145495"/>
                      <a:pt x="123806" y="143688"/>
                      <a:pt x="126517" y="143688"/>
                    </a:cubicBezTo>
                    <a:lnTo>
                      <a:pt x="126517" y="143688"/>
                    </a:lnTo>
                    <a:close/>
                    <a:moveTo>
                      <a:pt x="107540" y="143688"/>
                    </a:moveTo>
                    <a:cubicBezTo>
                      <a:pt x="110251" y="143688"/>
                      <a:pt x="112058" y="145495"/>
                      <a:pt x="112058" y="148206"/>
                    </a:cubicBezTo>
                    <a:cubicBezTo>
                      <a:pt x="112058" y="150917"/>
                      <a:pt x="110251" y="152725"/>
                      <a:pt x="107540" y="152725"/>
                    </a:cubicBezTo>
                    <a:cubicBezTo>
                      <a:pt x="104829" y="152725"/>
                      <a:pt x="103021" y="150917"/>
                      <a:pt x="103021" y="148206"/>
                    </a:cubicBezTo>
                    <a:cubicBezTo>
                      <a:pt x="103021" y="145495"/>
                      <a:pt x="104829" y="143688"/>
                      <a:pt x="107540" y="143688"/>
                    </a:cubicBezTo>
                    <a:lnTo>
                      <a:pt x="107540" y="143688"/>
                    </a:lnTo>
                    <a:close/>
                    <a:moveTo>
                      <a:pt x="88562" y="143688"/>
                    </a:moveTo>
                    <a:cubicBezTo>
                      <a:pt x="91273" y="143688"/>
                      <a:pt x="93081" y="145495"/>
                      <a:pt x="93081" y="148206"/>
                    </a:cubicBezTo>
                    <a:cubicBezTo>
                      <a:pt x="93081" y="150917"/>
                      <a:pt x="91273" y="152725"/>
                      <a:pt x="88562" y="152725"/>
                    </a:cubicBezTo>
                    <a:cubicBezTo>
                      <a:pt x="85851" y="152725"/>
                      <a:pt x="84044" y="150917"/>
                      <a:pt x="84044" y="148206"/>
                    </a:cubicBezTo>
                    <a:cubicBezTo>
                      <a:pt x="84044" y="145495"/>
                      <a:pt x="85851" y="143688"/>
                      <a:pt x="88562" y="143688"/>
                    </a:cubicBezTo>
                    <a:lnTo>
                      <a:pt x="88562" y="143688"/>
                    </a:lnTo>
                    <a:close/>
                    <a:moveTo>
                      <a:pt x="69585" y="143688"/>
                    </a:moveTo>
                    <a:cubicBezTo>
                      <a:pt x="72296" y="143688"/>
                      <a:pt x="74103" y="145495"/>
                      <a:pt x="74103" y="148206"/>
                    </a:cubicBezTo>
                    <a:cubicBezTo>
                      <a:pt x="74103" y="150917"/>
                      <a:pt x="72296" y="152725"/>
                      <a:pt x="69585" y="152725"/>
                    </a:cubicBezTo>
                    <a:cubicBezTo>
                      <a:pt x="66873" y="152725"/>
                      <a:pt x="65066" y="150917"/>
                      <a:pt x="65066" y="148206"/>
                    </a:cubicBezTo>
                    <a:cubicBezTo>
                      <a:pt x="65066" y="145495"/>
                      <a:pt x="66873" y="143688"/>
                      <a:pt x="69585" y="143688"/>
                    </a:cubicBezTo>
                    <a:lnTo>
                      <a:pt x="69585" y="143688"/>
                    </a:lnTo>
                    <a:close/>
                    <a:moveTo>
                      <a:pt x="50607" y="143688"/>
                    </a:moveTo>
                    <a:cubicBezTo>
                      <a:pt x="53318" y="143688"/>
                      <a:pt x="55125" y="145495"/>
                      <a:pt x="55125" y="148206"/>
                    </a:cubicBezTo>
                    <a:cubicBezTo>
                      <a:pt x="55125" y="150917"/>
                      <a:pt x="53318" y="152725"/>
                      <a:pt x="50607" y="152725"/>
                    </a:cubicBezTo>
                    <a:cubicBezTo>
                      <a:pt x="47896" y="152725"/>
                      <a:pt x="46088" y="150917"/>
                      <a:pt x="46088" y="148206"/>
                    </a:cubicBezTo>
                    <a:cubicBezTo>
                      <a:pt x="46088" y="145495"/>
                      <a:pt x="48800" y="143688"/>
                      <a:pt x="50607" y="143688"/>
                    </a:cubicBezTo>
                    <a:lnTo>
                      <a:pt x="50607" y="143688"/>
                    </a:lnTo>
                    <a:close/>
                    <a:moveTo>
                      <a:pt x="32533" y="143688"/>
                    </a:moveTo>
                    <a:cubicBezTo>
                      <a:pt x="35244" y="143688"/>
                      <a:pt x="37052" y="145495"/>
                      <a:pt x="37052" y="148206"/>
                    </a:cubicBezTo>
                    <a:cubicBezTo>
                      <a:pt x="37052" y="150917"/>
                      <a:pt x="35244" y="152725"/>
                      <a:pt x="32533" y="152725"/>
                    </a:cubicBezTo>
                    <a:cubicBezTo>
                      <a:pt x="29822" y="152725"/>
                      <a:pt x="28015" y="150917"/>
                      <a:pt x="28015" y="148206"/>
                    </a:cubicBezTo>
                    <a:cubicBezTo>
                      <a:pt x="28015" y="145495"/>
                      <a:pt x="29822" y="143688"/>
                      <a:pt x="32533" y="143688"/>
                    </a:cubicBezTo>
                    <a:lnTo>
                      <a:pt x="32533" y="143688"/>
                    </a:lnTo>
                    <a:close/>
                    <a:moveTo>
                      <a:pt x="267494" y="132843"/>
                    </a:moveTo>
                    <a:cubicBezTo>
                      <a:pt x="270205" y="132843"/>
                      <a:pt x="272012" y="134651"/>
                      <a:pt x="272012" y="137362"/>
                    </a:cubicBezTo>
                    <a:cubicBezTo>
                      <a:pt x="272012" y="140073"/>
                      <a:pt x="270205" y="141880"/>
                      <a:pt x="267494" y="141880"/>
                    </a:cubicBezTo>
                    <a:cubicBezTo>
                      <a:pt x="264783" y="141880"/>
                      <a:pt x="262975" y="140073"/>
                      <a:pt x="262975" y="137362"/>
                    </a:cubicBezTo>
                    <a:cubicBezTo>
                      <a:pt x="262975" y="134651"/>
                      <a:pt x="264783" y="132843"/>
                      <a:pt x="267494" y="132843"/>
                    </a:cubicBezTo>
                    <a:lnTo>
                      <a:pt x="267494" y="132843"/>
                    </a:lnTo>
                    <a:close/>
                    <a:moveTo>
                      <a:pt x="248516" y="132843"/>
                    </a:moveTo>
                    <a:cubicBezTo>
                      <a:pt x="251227" y="132843"/>
                      <a:pt x="253035" y="134651"/>
                      <a:pt x="253035" y="137362"/>
                    </a:cubicBezTo>
                    <a:cubicBezTo>
                      <a:pt x="253035" y="140073"/>
                      <a:pt x="251227" y="141880"/>
                      <a:pt x="248516" y="141880"/>
                    </a:cubicBezTo>
                    <a:cubicBezTo>
                      <a:pt x="245805" y="141880"/>
                      <a:pt x="243998" y="140073"/>
                      <a:pt x="243998" y="137362"/>
                    </a:cubicBezTo>
                    <a:cubicBezTo>
                      <a:pt x="243998" y="134651"/>
                      <a:pt x="245805" y="132843"/>
                      <a:pt x="248516" y="132843"/>
                    </a:cubicBezTo>
                    <a:lnTo>
                      <a:pt x="248516" y="132843"/>
                    </a:lnTo>
                    <a:close/>
                    <a:moveTo>
                      <a:pt x="229539" y="132843"/>
                    </a:moveTo>
                    <a:cubicBezTo>
                      <a:pt x="232250" y="132843"/>
                      <a:pt x="234057" y="134651"/>
                      <a:pt x="234057" y="137362"/>
                    </a:cubicBezTo>
                    <a:cubicBezTo>
                      <a:pt x="234057" y="140073"/>
                      <a:pt x="232250" y="141880"/>
                      <a:pt x="229539" y="141880"/>
                    </a:cubicBezTo>
                    <a:cubicBezTo>
                      <a:pt x="226828" y="141880"/>
                      <a:pt x="225020" y="140073"/>
                      <a:pt x="225020" y="137362"/>
                    </a:cubicBezTo>
                    <a:cubicBezTo>
                      <a:pt x="225020" y="134651"/>
                      <a:pt x="226828" y="132843"/>
                      <a:pt x="229539" y="132843"/>
                    </a:cubicBezTo>
                    <a:lnTo>
                      <a:pt x="229539" y="132843"/>
                    </a:lnTo>
                    <a:close/>
                    <a:moveTo>
                      <a:pt x="210561" y="132843"/>
                    </a:moveTo>
                    <a:cubicBezTo>
                      <a:pt x="213272" y="132843"/>
                      <a:pt x="215080" y="134651"/>
                      <a:pt x="215080" y="137362"/>
                    </a:cubicBezTo>
                    <a:cubicBezTo>
                      <a:pt x="215080" y="140073"/>
                      <a:pt x="213272" y="141880"/>
                      <a:pt x="210561" y="141880"/>
                    </a:cubicBezTo>
                    <a:cubicBezTo>
                      <a:pt x="207850" y="141880"/>
                      <a:pt x="206043" y="140073"/>
                      <a:pt x="206043" y="137362"/>
                    </a:cubicBezTo>
                    <a:cubicBezTo>
                      <a:pt x="206043" y="134651"/>
                      <a:pt x="207850" y="132843"/>
                      <a:pt x="210561" y="132843"/>
                    </a:cubicBezTo>
                    <a:lnTo>
                      <a:pt x="210561" y="132843"/>
                    </a:lnTo>
                    <a:close/>
                    <a:moveTo>
                      <a:pt x="191583" y="132843"/>
                    </a:moveTo>
                    <a:cubicBezTo>
                      <a:pt x="194294" y="132843"/>
                      <a:pt x="196102" y="134651"/>
                      <a:pt x="196102" y="137362"/>
                    </a:cubicBezTo>
                    <a:cubicBezTo>
                      <a:pt x="196102" y="140073"/>
                      <a:pt x="194294" y="141880"/>
                      <a:pt x="191583" y="141880"/>
                    </a:cubicBezTo>
                    <a:cubicBezTo>
                      <a:pt x="188872" y="141880"/>
                      <a:pt x="187065" y="140073"/>
                      <a:pt x="187065" y="137362"/>
                    </a:cubicBezTo>
                    <a:cubicBezTo>
                      <a:pt x="187065" y="134651"/>
                      <a:pt x="189776" y="132843"/>
                      <a:pt x="191583" y="132843"/>
                    </a:cubicBezTo>
                    <a:lnTo>
                      <a:pt x="191583" y="132843"/>
                    </a:lnTo>
                    <a:close/>
                    <a:moveTo>
                      <a:pt x="173509" y="132843"/>
                    </a:moveTo>
                    <a:cubicBezTo>
                      <a:pt x="176221" y="132843"/>
                      <a:pt x="178028" y="134651"/>
                      <a:pt x="178028" y="137362"/>
                    </a:cubicBezTo>
                    <a:cubicBezTo>
                      <a:pt x="178028" y="140073"/>
                      <a:pt x="176221" y="141880"/>
                      <a:pt x="173509" y="141880"/>
                    </a:cubicBezTo>
                    <a:cubicBezTo>
                      <a:pt x="170798" y="141880"/>
                      <a:pt x="168991" y="140073"/>
                      <a:pt x="168991" y="137362"/>
                    </a:cubicBezTo>
                    <a:cubicBezTo>
                      <a:pt x="168991" y="134651"/>
                      <a:pt x="170798" y="132843"/>
                      <a:pt x="173509" y="132843"/>
                    </a:cubicBezTo>
                    <a:lnTo>
                      <a:pt x="173509" y="132843"/>
                    </a:lnTo>
                    <a:close/>
                    <a:moveTo>
                      <a:pt x="154532" y="132843"/>
                    </a:moveTo>
                    <a:cubicBezTo>
                      <a:pt x="157243" y="132843"/>
                      <a:pt x="159050" y="134651"/>
                      <a:pt x="159050" y="137362"/>
                    </a:cubicBezTo>
                    <a:cubicBezTo>
                      <a:pt x="159050" y="140073"/>
                      <a:pt x="157243" y="141880"/>
                      <a:pt x="154532" y="141880"/>
                    </a:cubicBezTo>
                    <a:cubicBezTo>
                      <a:pt x="151821" y="141880"/>
                      <a:pt x="150013" y="140073"/>
                      <a:pt x="150013" y="137362"/>
                    </a:cubicBezTo>
                    <a:cubicBezTo>
                      <a:pt x="150013" y="134651"/>
                      <a:pt x="151821" y="132843"/>
                      <a:pt x="154532" y="132843"/>
                    </a:cubicBezTo>
                    <a:lnTo>
                      <a:pt x="154532" y="132843"/>
                    </a:lnTo>
                    <a:close/>
                    <a:moveTo>
                      <a:pt x="135554" y="132843"/>
                    </a:moveTo>
                    <a:cubicBezTo>
                      <a:pt x="138265" y="132843"/>
                      <a:pt x="140073" y="134651"/>
                      <a:pt x="140073" y="137362"/>
                    </a:cubicBezTo>
                    <a:cubicBezTo>
                      <a:pt x="140073" y="140073"/>
                      <a:pt x="138265" y="141880"/>
                      <a:pt x="135554" y="141880"/>
                    </a:cubicBezTo>
                    <a:cubicBezTo>
                      <a:pt x="132843" y="141880"/>
                      <a:pt x="131036" y="140073"/>
                      <a:pt x="131036" y="137362"/>
                    </a:cubicBezTo>
                    <a:cubicBezTo>
                      <a:pt x="131036" y="134651"/>
                      <a:pt x="132843" y="132843"/>
                      <a:pt x="135554" y="132843"/>
                    </a:cubicBezTo>
                    <a:lnTo>
                      <a:pt x="135554" y="132843"/>
                    </a:lnTo>
                    <a:close/>
                    <a:moveTo>
                      <a:pt x="116577" y="132843"/>
                    </a:moveTo>
                    <a:cubicBezTo>
                      <a:pt x="119288" y="132843"/>
                      <a:pt x="121095" y="134651"/>
                      <a:pt x="121095" y="137362"/>
                    </a:cubicBezTo>
                    <a:cubicBezTo>
                      <a:pt x="121095" y="140073"/>
                      <a:pt x="119288" y="141880"/>
                      <a:pt x="116577" y="141880"/>
                    </a:cubicBezTo>
                    <a:cubicBezTo>
                      <a:pt x="113866" y="141880"/>
                      <a:pt x="112058" y="140073"/>
                      <a:pt x="112058" y="137362"/>
                    </a:cubicBezTo>
                    <a:cubicBezTo>
                      <a:pt x="112058" y="134651"/>
                      <a:pt x="113866" y="132843"/>
                      <a:pt x="116577" y="132843"/>
                    </a:cubicBezTo>
                    <a:lnTo>
                      <a:pt x="116577" y="132843"/>
                    </a:lnTo>
                    <a:close/>
                    <a:moveTo>
                      <a:pt x="97599" y="132843"/>
                    </a:moveTo>
                    <a:cubicBezTo>
                      <a:pt x="100310" y="132843"/>
                      <a:pt x="102118" y="134651"/>
                      <a:pt x="102118" y="137362"/>
                    </a:cubicBezTo>
                    <a:cubicBezTo>
                      <a:pt x="102118" y="140073"/>
                      <a:pt x="100310" y="141880"/>
                      <a:pt x="97599" y="141880"/>
                    </a:cubicBezTo>
                    <a:cubicBezTo>
                      <a:pt x="94888" y="141880"/>
                      <a:pt x="93081" y="140073"/>
                      <a:pt x="93081" y="137362"/>
                    </a:cubicBezTo>
                    <a:cubicBezTo>
                      <a:pt x="93081" y="134651"/>
                      <a:pt x="95792" y="132843"/>
                      <a:pt x="97599" y="132843"/>
                    </a:cubicBezTo>
                    <a:lnTo>
                      <a:pt x="97599" y="132843"/>
                    </a:lnTo>
                    <a:close/>
                    <a:moveTo>
                      <a:pt x="79525" y="132843"/>
                    </a:moveTo>
                    <a:cubicBezTo>
                      <a:pt x="82236" y="132843"/>
                      <a:pt x="84044" y="134651"/>
                      <a:pt x="84044" y="137362"/>
                    </a:cubicBezTo>
                    <a:cubicBezTo>
                      <a:pt x="84044" y="140073"/>
                      <a:pt x="82236" y="141880"/>
                      <a:pt x="79525" y="141880"/>
                    </a:cubicBezTo>
                    <a:cubicBezTo>
                      <a:pt x="76814" y="141880"/>
                      <a:pt x="75007" y="140073"/>
                      <a:pt x="75007" y="137362"/>
                    </a:cubicBezTo>
                    <a:cubicBezTo>
                      <a:pt x="75007" y="134651"/>
                      <a:pt x="76814" y="132843"/>
                      <a:pt x="79525" y="132843"/>
                    </a:cubicBezTo>
                    <a:lnTo>
                      <a:pt x="79525" y="132843"/>
                    </a:lnTo>
                    <a:close/>
                    <a:moveTo>
                      <a:pt x="60548" y="132843"/>
                    </a:moveTo>
                    <a:cubicBezTo>
                      <a:pt x="63259" y="132843"/>
                      <a:pt x="65066" y="134651"/>
                      <a:pt x="65066" y="137362"/>
                    </a:cubicBezTo>
                    <a:cubicBezTo>
                      <a:pt x="65066" y="140073"/>
                      <a:pt x="63259" y="141880"/>
                      <a:pt x="60548" y="141880"/>
                    </a:cubicBezTo>
                    <a:cubicBezTo>
                      <a:pt x="57836" y="141880"/>
                      <a:pt x="56029" y="140073"/>
                      <a:pt x="56029" y="137362"/>
                    </a:cubicBezTo>
                    <a:cubicBezTo>
                      <a:pt x="56029" y="134651"/>
                      <a:pt x="57836" y="132843"/>
                      <a:pt x="60548" y="132843"/>
                    </a:cubicBezTo>
                    <a:lnTo>
                      <a:pt x="60548" y="132843"/>
                    </a:lnTo>
                    <a:close/>
                    <a:moveTo>
                      <a:pt x="41570" y="132843"/>
                    </a:moveTo>
                    <a:cubicBezTo>
                      <a:pt x="44281" y="132843"/>
                      <a:pt x="46088" y="134651"/>
                      <a:pt x="46088" y="137362"/>
                    </a:cubicBezTo>
                    <a:cubicBezTo>
                      <a:pt x="46088" y="140073"/>
                      <a:pt x="44281" y="141880"/>
                      <a:pt x="41570" y="141880"/>
                    </a:cubicBezTo>
                    <a:cubicBezTo>
                      <a:pt x="38859" y="141880"/>
                      <a:pt x="37052" y="140073"/>
                      <a:pt x="37052" y="137362"/>
                    </a:cubicBezTo>
                    <a:cubicBezTo>
                      <a:pt x="37052" y="134651"/>
                      <a:pt x="38859" y="132843"/>
                      <a:pt x="41570" y="132843"/>
                    </a:cubicBezTo>
                    <a:lnTo>
                      <a:pt x="41570" y="132843"/>
                    </a:lnTo>
                    <a:close/>
                    <a:moveTo>
                      <a:pt x="276531" y="122903"/>
                    </a:moveTo>
                    <a:cubicBezTo>
                      <a:pt x="279242" y="122903"/>
                      <a:pt x="281049" y="124710"/>
                      <a:pt x="281049" y="127421"/>
                    </a:cubicBezTo>
                    <a:cubicBezTo>
                      <a:pt x="281049" y="130132"/>
                      <a:pt x="279242" y="131940"/>
                      <a:pt x="276531" y="131940"/>
                    </a:cubicBezTo>
                    <a:cubicBezTo>
                      <a:pt x="273820" y="131940"/>
                      <a:pt x="272012" y="130132"/>
                      <a:pt x="272012" y="127421"/>
                    </a:cubicBezTo>
                    <a:cubicBezTo>
                      <a:pt x="272012" y="125614"/>
                      <a:pt x="273820" y="122903"/>
                      <a:pt x="276531" y="122903"/>
                    </a:cubicBezTo>
                    <a:lnTo>
                      <a:pt x="276531" y="122903"/>
                    </a:lnTo>
                    <a:close/>
                    <a:moveTo>
                      <a:pt x="257553" y="122903"/>
                    </a:moveTo>
                    <a:cubicBezTo>
                      <a:pt x="260264" y="122903"/>
                      <a:pt x="262072" y="124710"/>
                      <a:pt x="262072" y="127421"/>
                    </a:cubicBezTo>
                    <a:cubicBezTo>
                      <a:pt x="262072" y="130132"/>
                      <a:pt x="260264" y="131940"/>
                      <a:pt x="257553" y="131940"/>
                    </a:cubicBezTo>
                    <a:cubicBezTo>
                      <a:pt x="254842" y="131940"/>
                      <a:pt x="253035" y="130132"/>
                      <a:pt x="253035" y="127421"/>
                    </a:cubicBezTo>
                    <a:cubicBezTo>
                      <a:pt x="253035" y="125614"/>
                      <a:pt x="254842" y="122903"/>
                      <a:pt x="257553" y="122903"/>
                    </a:cubicBezTo>
                    <a:lnTo>
                      <a:pt x="257553" y="122903"/>
                    </a:lnTo>
                    <a:close/>
                    <a:moveTo>
                      <a:pt x="238576" y="122903"/>
                    </a:moveTo>
                    <a:cubicBezTo>
                      <a:pt x="241287" y="122903"/>
                      <a:pt x="243094" y="124710"/>
                      <a:pt x="243094" y="127421"/>
                    </a:cubicBezTo>
                    <a:cubicBezTo>
                      <a:pt x="243094" y="130132"/>
                      <a:pt x="241287" y="131940"/>
                      <a:pt x="238576" y="131940"/>
                    </a:cubicBezTo>
                    <a:cubicBezTo>
                      <a:pt x="235864" y="131940"/>
                      <a:pt x="234057" y="130132"/>
                      <a:pt x="234057" y="127421"/>
                    </a:cubicBezTo>
                    <a:cubicBezTo>
                      <a:pt x="234057" y="125614"/>
                      <a:pt x="235864" y="122903"/>
                      <a:pt x="238576" y="122903"/>
                    </a:cubicBezTo>
                    <a:lnTo>
                      <a:pt x="238576" y="122903"/>
                    </a:lnTo>
                    <a:close/>
                    <a:moveTo>
                      <a:pt x="220502" y="122903"/>
                    </a:moveTo>
                    <a:cubicBezTo>
                      <a:pt x="223213" y="122903"/>
                      <a:pt x="225020" y="124710"/>
                      <a:pt x="225020" y="127421"/>
                    </a:cubicBezTo>
                    <a:cubicBezTo>
                      <a:pt x="225020" y="130132"/>
                      <a:pt x="223213" y="131940"/>
                      <a:pt x="220502" y="131940"/>
                    </a:cubicBezTo>
                    <a:cubicBezTo>
                      <a:pt x="217791" y="131940"/>
                      <a:pt x="215983" y="130132"/>
                      <a:pt x="215983" y="127421"/>
                    </a:cubicBezTo>
                    <a:cubicBezTo>
                      <a:pt x="215080" y="125614"/>
                      <a:pt x="217791" y="122903"/>
                      <a:pt x="220502" y="122903"/>
                    </a:cubicBezTo>
                    <a:lnTo>
                      <a:pt x="220502" y="122903"/>
                    </a:lnTo>
                    <a:close/>
                    <a:moveTo>
                      <a:pt x="201524" y="122903"/>
                    </a:moveTo>
                    <a:cubicBezTo>
                      <a:pt x="204235" y="122903"/>
                      <a:pt x="206043" y="124710"/>
                      <a:pt x="206043" y="127421"/>
                    </a:cubicBezTo>
                    <a:cubicBezTo>
                      <a:pt x="206043" y="130132"/>
                      <a:pt x="204235" y="131940"/>
                      <a:pt x="201524" y="131940"/>
                    </a:cubicBezTo>
                    <a:cubicBezTo>
                      <a:pt x="198813" y="131940"/>
                      <a:pt x="197006" y="130132"/>
                      <a:pt x="197006" y="127421"/>
                    </a:cubicBezTo>
                    <a:cubicBezTo>
                      <a:pt x="196102" y="125614"/>
                      <a:pt x="198813" y="122903"/>
                      <a:pt x="201524" y="122903"/>
                    </a:cubicBezTo>
                    <a:lnTo>
                      <a:pt x="201524" y="122903"/>
                    </a:lnTo>
                    <a:close/>
                    <a:moveTo>
                      <a:pt x="182546" y="122903"/>
                    </a:moveTo>
                    <a:cubicBezTo>
                      <a:pt x="185258" y="122903"/>
                      <a:pt x="187065" y="124710"/>
                      <a:pt x="187065" y="127421"/>
                    </a:cubicBezTo>
                    <a:cubicBezTo>
                      <a:pt x="187065" y="130132"/>
                      <a:pt x="185258" y="131940"/>
                      <a:pt x="182546" y="131940"/>
                    </a:cubicBezTo>
                    <a:cubicBezTo>
                      <a:pt x="179835" y="131940"/>
                      <a:pt x="178028" y="130132"/>
                      <a:pt x="178028" y="127421"/>
                    </a:cubicBezTo>
                    <a:cubicBezTo>
                      <a:pt x="178028" y="125614"/>
                      <a:pt x="179835" y="122903"/>
                      <a:pt x="182546" y="122903"/>
                    </a:cubicBezTo>
                    <a:lnTo>
                      <a:pt x="182546" y="122903"/>
                    </a:lnTo>
                    <a:close/>
                    <a:moveTo>
                      <a:pt x="163569" y="122903"/>
                    </a:moveTo>
                    <a:cubicBezTo>
                      <a:pt x="166280" y="122903"/>
                      <a:pt x="168087" y="124710"/>
                      <a:pt x="168087" y="127421"/>
                    </a:cubicBezTo>
                    <a:cubicBezTo>
                      <a:pt x="168087" y="130132"/>
                      <a:pt x="166280" y="131940"/>
                      <a:pt x="163569" y="131940"/>
                    </a:cubicBezTo>
                    <a:cubicBezTo>
                      <a:pt x="160858" y="131940"/>
                      <a:pt x="159050" y="130132"/>
                      <a:pt x="159050" y="127421"/>
                    </a:cubicBezTo>
                    <a:cubicBezTo>
                      <a:pt x="159050" y="125614"/>
                      <a:pt x="160858" y="122903"/>
                      <a:pt x="163569" y="122903"/>
                    </a:cubicBezTo>
                    <a:lnTo>
                      <a:pt x="163569" y="122903"/>
                    </a:lnTo>
                    <a:close/>
                    <a:moveTo>
                      <a:pt x="144591" y="122903"/>
                    </a:moveTo>
                    <a:cubicBezTo>
                      <a:pt x="147302" y="122903"/>
                      <a:pt x="149110" y="124710"/>
                      <a:pt x="149110" y="127421"/>
                    </a:cubicBezTo>
                    <a:cubicBezTo>
                      <a:pt x="149110" y="130132"/>
                      <a:pt x="147302" y="131940"/>
                      <a:pt x="144591" y="131940"/>
                    </a:cubicBezTo>
                    <a:cubicBezTo>
                      <a:pt x="141880" y="131940"/>
                      <a:pt x="140073" y="130132"/>
                      <a:pt x="140073" y="127421"/>
                    </a:cubicBezTo>
                    <a:cubicBezTo>
                      <a:pt x="140073" y="125614"/>
                      <a:pt x="141880" y="122903"/>
                      <a:pt x="144591" y="122903"/>
                    </a:cubicBezTo>
                    <a:lnTo>
                      <a:pt x="144591" y="122903"/>
                    </a:lnTo>
                    <a:close/>
                    <a:moveTo>
                      <a:pt x="126517" y="122903"/>
                    </a:moveTo>
                    <a:cubicBezTo>
                      <a:pt x="129228" y="122903"/>
                      <a:pt x="131036" y="124710"/>
                      <a:pt x="131036" y="127421"/>
                    </a:cubicBezTo>
                    <a:cubicBezTo>
                      <a:pt x="131036" y="130132"/>
                      <a:pt x="129228" y="131940"/>
                      <a:pt x="126517" y="131940"/>
                    </a:cubicBezTo>
                    <a:cubicBezTo>
                      <a:pt x="123806" y="131940"/>
                      <a:pt x="121999" y="130132"/>
                      <a:pt x="121999" y="127421"/>
                    </a:cubicBezTo>
                    <a:cubicBezTo>
                      <a:pt x="121095" y="125614"/>
                      <a:pt x="123806" y="122903"/>
                      <a:pt x="126517" y="122903"/>
                    </a:cubicBezTo>
                    <a:lnTo>
                      <a:pt x="126517" y="122903"/>
                    </a:lnTo>
                    <a:close/>
                    <a:moveTo>
                      <a:pt x="107540" y="122903"/>
                    </a:moveTo>
                    <a:cubicBezTo>
                      <a:pt x="110251" y="122903"/>
                      <a:pt x="112058" y="124710"/>
                      <a:pt x="112058" y="127421"/>
                    </a:cubicBezTo>
                    <a:cubicBezTo>
                      <a:pt x="112058" y="130132"/>
                      <a:pt x="110251" y="131940"/>
                      <a:pt x="107540" y="131940"/>
                    </a:cubicBezTo>
                    <a:cubicBezTo>
                      <a:pt x="104829" y="131940"/>
                      <a:pt x="103021" y="130132"/>
                      <a:pt x="103021" y="127421"/>
                    </a:cubicBezTo>
                    <a:cubicBezTo>
                      <a:pt x="103021" y="125614"/>
                      <a:pt x="104829" y="122903"/>
                      <a:pt x="107540" y="122903"/>
                    </a:cubicBezTo>
                    <a:lnTo>
                      <a:pt x="107540" y="122903"/>
                    </a:lnTo>
                    <a:close/>
                    <a:moveTo>
                      <a:pt x="88562" y="122903"/>
                    </a:moveTo>
                    <a:cubicBezTo>
                      <a:pt x="91273" y="122903"/>
                      <a:pt x="93081" y="124710"/>
                      <a:pt x="93081" y="127421"/>
                    </a:cubicBezTo>
                    <a:cubicBezTo>
                      <a:pt x="93081" y="130132"/>
                      <a:pt x="91273" y="131940"/>
                      <a:pt x="88562" y="131940"/>
                    </a:cubicBezTo>
                    <a:cubicBezTo>
                      <a:pt x="85851" y="131940"/>
                      <a:pt x="84044" y="130132"/>
                      <a:pt x="84044" y="127421"/>
                    </a:cubicBezTo>
                    <a:cubicBezTo>
                      <a:pt x="84044" y="125614"/>
                      <a:pt x="85851" y="122903"/>
                      <a:pt x="88562" y="122903"/>
                    </a:cubicBezTo>
                    <a:lnTo>
                      <a:pt x="88562" y="122903"/>
                    </a:lnTo>
                    <a:close/>
                    <a:moveTo>
                      <a:pt x="69585" y="122903"/>
                    </a:moveTo>
                    <a:cubicBezTo>
                      <a:pt x="72296" y="122903"/>
                      <a:pt x="74103" y="124710"/>
                      <a:pt x="74103" y="127421"/>
                    </a:cubicBezTo>
                    <a:cubicBezTo>
                      <a:pt x="74103" y="130132"/>
                      <a:pt x="72296" y="131940"/>
                      <a:pt x="69585" y="131940"/>
                    </a:cubicBezTo>
                    <a:cubicBezTo>
                      <a:pt x="66873" y="131940"/>
                      <a:pt x="65066" y="130132"/>
                      <a:pt x="65066" y="127421"/>
                    </a:cubicBezTo>
                    <a:cubicBezTo>
                      <a:pt x="65066" y="125614"/>
                      <a:pt x="66873" y="122903"/>
                      <a:pt x="69585" y="122903"/>
                    </a:cubicBezTo>
                    <a:lnTo>
                      <a:pt x="69585" y="122903"/>
                    </a:lnTo>
                    <a:close/>
                    <a:moveTo>
                      <a:pt x="50607" y="122903"/>
                    </a:moveTo>
                    <a:cubicBezTo>
                      <a:pt x="53318" y="122903"/>
                      <a:pt x="55125" y="124710"/>
                      <a:pt x="55125" y="127421"/>
                    </a:cubicBezTo>
                    <a:cubicBezTo>
                      <a:pt x="55125" y="130132"/>
                      <a:pt x="53318" y="131940"/>
                      <a:pt x="50607" y="131940"/>
                    </a:cubicBezTo>
                    <a:cubicBezTo>
                      <a:pt x="47896" y="131940"/>
                      <a:pt x="46088" y="130132"/>
                      <a:pt x="46088" y="127421"/>
                    </a:cubicBezTo>
                    <a:cubicBezTo>
                      <a:pt x="46088" y="125614"/>
                      <a:pt x="48800" y="122903"/>
                      <a:pt x="50607" y="122903"/>
                    </a:cubicBezTo>
                    <a:lnTo>
                      <a:pt x="50607" y="122903"/>
                    </a:lnTo>
                    <a:close/>
                    <a:moveTo>
                      <a:pt x="267494" y="112058"/>
                    </a:moveTo>
                    <a:cubicBezTo>
                      <a:pt x="270205" y="112058"/>
                      <a:pt x="272012" y="113866"/>
                      <a:pt x="272012" y="116577"/>
                    </a:cubicBezTo>
                    <a:cubicBezTo>
                      <a:pt x="272012" y="119288"/>
                      <a:pt x="270205" y="121095"/>
                      <a:pt x="267494" y="121095"/>
                    </a:cubicBezTo>
                    <a:cubicBezTo>
                      <a:pt x="264783" y="121095"/>
                      <a:pt x="262975" y="119288"/>
                      <a:pt x="262975" y="116577"/>
                    </a:cubicBezTo>
                    <a:cubicBezTo>
                      <a:pt x="262072" y="114769"/>
                      <a:pt x="264783" y="112058"/>
                      <a:pt x="267494" y="112058"/>
                    </a:cubicBezTo>
                    <a:lnTo>
                      <a:pt x="267494" y="112058"/>
                    </a:lnTo>
                    <a:close/>
                    <a:moveTo>
                      <a:pt x="248516" y="112058"/>
                    </a:moveTo>
                    <a:cubicBezTo>
                      <a:pt x="251227" y="112058"/>
                      <a:pt x="253035" y="113866"/>
                      <a:pt x="253035" y="116577"/>
                    </a:cubicBezTo>
                    <a:cubicBezTo>
                      <a:pt x="253035" y="119288"/>
                      <a:pt x="251227" y="121095"/>
                      <a:pt x="248516" y="121095"/>
                    </a:cubicBezTo>
                    <a:cubicBezTo>
                      <a:pt x="245805" y="121095"/>
                      <a:pt x="243998" y="119288"/>
                      <a:pt x="243998" y="116577"/>
                    </a:cubicBezTo>
                    <a:cubicBezTo>
                      <a:pt x="243998" y="114769"/>
                      <a:pt x="245805" y="112058"/>
                      <a:pt x="248516" y="112058"/>
                    </a:cubicBezTo>
                    <a:lnTo>
                      <a:pt x="248516" y="112058"/>
                    </a:lnTo>
                    <a:close/>
                    <a:moveTo>
                      <a:pt x="229539" y="112058"/>
                    </a:moveTo>
                    <a:cubicBezTo>
                      <a:pt x="232250" y="112058"/>
                      <a:pt x="234057" y="113866"/>
                      <a:pt x="234057" y="116577"/>
                    </a:cubicBezTo>
                    <a:cubicBezTo>
                      <a:pt x="234057" y="119288"/>
                      <a:pt x="232250" y="121095"/>
                      <a:pt x="229539" y="121095"/>
                    </a:cubicBezTo>
                    <a:cubicBezTo>
                      <a:pt x="226828" y="121095"/>
                      <a:pt x="225020" y="119288"/>
                      <a:pt x="225020" y="116577"/>
                    </a:cubicBezTo>
                    <a:cubicBezTo>
                      <a:pt x="225020" y="114769"/>
                      <a:pt x="226828" y="112058"/>
                      <a:pt x="229539" y="112058"/>
                    </a:cubicBezTo>
                    <a:lnTo>
                      <a:pt x="229539" y="112058"/>
                    </a:lnTo>
                    <a:close/>
                    <a:moveTo>
                      <a:pt x="210561" y="112058"/>
                    </a:moveTo>
                    <a:cubicBezTo>
                      <a:pt x="213272" y="112058"/>
                      <a:pt x="215080" y="113866"/>
                      <a:pt x="215080" y="116577"/>
                    </a:cubicBezTo>
                    <a:cubicBezTo>
                      <a:pt x="215080" y="119288"/>
                      <a:pt x="213272" y="121095"/>
                      <a:pt x="210561" y="121095"/>
                    </a:cubicBezTo>
                    <a:cubicBezTo>
                      <a:pt x="207850" y="121095"/>
                      <a:pt x="206043" y="119288"/>
                      <a:pt x="206043" y="116577"/>
                    </a:cubicBezTo>
                    <a:cubicBezTo>
                      <a:pt x="206043" y="114769"/>
                      <a:pt x="207850" y="112058"/>
                      <a:pt x="210561" y="112058"/>
                    </a:cubicBezTo>
                    <a:lnTo>
                      <a:pt x="210561" y="112058"/>
                    </a:lnTo>
                    <a:close/>
                    <a:moveTo>
                      <a:pt x="191583" y="112058"/>
                    </a:moveTo>
                    <a:cubicBezTo>
                      <a:pt x="194294" y="112058"/>
                      <a:pt x="196102" y="113866"/>
                      <a:pt x="196102" y="116577"/>
                    </a:cubicBezTo>
                    <a:cubicBezTo>
                      <a:pt x="196102" y="119288"/>
                      <a:pt x="194294" y="121095"/>
                      <a:pt x="191583" y="121095"/>
                    </a:cubicBezTo>
                    <a:cubicBezTo>
                      <a:pt x="188872" y="121095"/>
                      <a:pt x="187065" y="119288"/>
                      <a:pt x="187065" y="116577"/>
                    </a:cubicBezTo>
                    <a:cubicBezTo>
                      <a:pt x="187065" y="114769"/>
                      <a:pt x="189776" y="112058"/>
                      <a:pt x="191583" y="112058"/>
                    </a:cubicBezTo>
                    <a:lnTo>
                      <a:pt x="191583" y="112058"/>
                    </a:lnTo>
                    <a:close/>
                    <a:moveTo>
                      <a:pt x="173509" y="112058"/>
                    </a:moveTo>
                    <a:cubicBezTo>
                      <a:pt x="176221" y="112058"/>
                      <a:pt x="178028" y="113866"/>
                      <a:pt x="178028" y="116577"/>
                    </a:cubicBezTo>
                    <a:cubicBezTo>
                      <a:pt x="178028" y="119288"/>
                      <a:pt x="176221" y="121095"/>
                      <a:pt x="173509" y="121095"/>
                    </a:cubicBezTo>
                    <a:cubicBezTo>
                      <a:pt x="170798" y="121095"/>
                      <a:pt x="168991" y="119288"/>
                      <a:pt x="168991" y="116577"/>
                    </a:cubicBezTo>
                    <a:cubicBezTo>
                      <a:pt x="168087" y="114769"/>
                      <a:pt x="170798" y="112058"/>
                      <a:pt x="173509" y="112058"/>
                    </a:cubicBezTo>
                    <a:lnTo>
                      <a:pt x="173509" y="112058"/>
                    </a:lnTo>
                    <a:close/>
                    <a:moveTo>
                      <a:pt x="154532" y="112058"/>
                    </a:moveTo>
                    <a:cubicBezTo>
                      <a:pt x="157243" y="112058"/>
                      <a:pt x="159050" y="113866"/>
                      <a:pt x="159050" y="116577"/>
                    </a:cubicBezTo>
                    <a:cubicBezTo>
                      <a:pt x="159050" y="119288"/>
                      <a:pt x="157243" y="121095"/>
                      <a:pt x="154532" y="121095"/>
                    </a:cubicBezTo>
                    <a:cubicBezTo>
                      <a:pt x="151821" y="121095"/>
                      <a:pt x="150013" y="119288"/>
                      <a:pt x="150013" y="116577"/>
                    </a:cubicBezTo>
                    <a:cubicBezTo>
                      <a:pt x="150013" y="114769"/>
                      <a:pt x="151821" y="112058"/>
                      <a:pt x="154532" y="112058"/>
                    </a:cubicBezTo>
                    <a:lnTo>
                      <a:pt x="154532" y="112058"/>
                    </a:lnTo>
                    <a:close/>
                    <a:moveTo>
                      <a:pt x="135554" y="112058"/>
                    </a:moveTo>
                    <a:cubicBezTo>
                      <a:pt x="138265" y="112058"/>
                      <a:pt x="140073" y="113866"/>
                      <a:pt x="140073" y="116577"/>
                    </a:cubicBezTo>
                    <a:cubicBezTo>
                      <a:pt x="140073" y="119288"/>
                      <a:pt x="138265" y="121095"/>
                      <a:pt x="135554" y="121095"/>
                    </a:cubicBezTo>
                    <a:cubicBezTo>
                      <a:pt x="132843" y="121095"/>
                      <a:pt x="131036" y="119288"/>
                      <a:pt x="131036" y="116577"/>
                    </a:cubicBezTo>
                    <a:cubicBezTo>
                      <a:pt x="131036" y="114769"/>
                      <a:pt x="132843" y="112058"/>
                      <a:pt x="135554" y="112058"/>
                    </a:cubicBezTo>
                    <a:lnTo>
                      <a:pt x="135554" y="112058"/>
                    </a:lnTo>
                    <a:close/>
                    <a:moveTo>
                      <a:pt x="116577" y="112058"/>
                    </a:moveTo>
                    <a:cubicBezTo>
                      <a:pt x="119288" y="112058"/>
                      <a:pt x="121095" y="113866"/>
                      <a:pt x="121095" y="116577"/>
                    </a:cubicBezTo>
                    <a:cubicBezTo>
                      <a:pt x="121095" y="119288"/>
                      <a:pt x="119288" y="121095"/>
                      <a:pt x="116577" y="121095"/>
                    </a:cubicBezTo>
                    <a:cubicBezTo>
                      <a:pt x="113866" y="121095"/>
                      <a:pt x="112058" y="119288"/>
                      <a:pt x="112058" y="116577"/>
                    </a:cubicBezTo>
                    <a:cubicBezTo>
                      <a:pt x="112058" y="114769"/>
                      <a:pt x="113866" y="112058"/>
                      <a:pt x="116577" y="112058"/>
                    </a:cubicBezTo>
                    <a:lnTo>
                      <a:pt x="116577" y="112058"/>
                    </a:lnTo>
                    <a:close/>
                    <a:moveTo>
                      <a:pt x="97599" y="112058"/>
                    </a:moveTo>
                    <a:cubicBezTo>
                      <a:pt x="100310" y="112058"/>
                      <a:pt x="102118" y="113866"/>
                      <a:pt x="102118" y="116577"/>
                    </a:cubicBezTo>
                    <a:cubicBezTo>
                      <a:pt x="102118" y="119288"/>
                      <a:pt x="100310" y="121095"/>
                      <a:pt x="97599" y="121095"/>
                    </a:cubicBezTo>
                    <a:cubicBezTo>
                      <a:pt x="94888" y="121095"/>
                      <a:pt x="93081" y="119288"/>
                      <a:pt x="93081" y="116577"/>
                    </a:cubicBezTo>
                    <a:cubicBezTo>
                      <a:pt x="93081" y="114769"/>
                      <a:pt x="95792" y="112058"/>
                      <a:pt x="97599" y="112058"/>
                    </a:cubicBezTo>
                    <a:lnTo>
                      <a:pt x="97599" y="112058"/>
                    </a:lnTo>
                    <a:close/>
                    <a:moveTo>
                      <a:pt x="79525" y="112058"/>
                    </a:moveTo>
                    <a:cubicBezTo>
                      <a:pt x="82236" y="112058"/>
                      <a:pt x="84044" y="113866"/>
                      <a:pt x="84044" y="116577"/>
                    </a:cubicBezTo>
                    <a:cubicBezTo>
                      <a:pt x="84044" y="119288"/>
                      <a:pt x="82236" y="121095"/>
                      <a:pt x="79525" y="121095"/>
                    </a:cubicBezTo>
                    <a:cubicBezTo>
                      <a:pt x="76814" y="121095"/>
                      <a:pt x="75007" y="119288"/>
                      <a:pt x="75007" y="116577"/>
                    </a:cubicBezTo>
                    <a:cubicBezTo>
                      <a:pt x="74103" y="114769"/>
                      <a:pt x="76814" y="112058"/>
                      <a:pt x="79525" y="112058"/>
                    </a:cubicBezTo>
                    <a:lnTo>
                      <a:pt x="79525" y="112058"/>
                    </a:lnTo>
                    <a:close/>
                    <a:moveTo>
                      <a:pt x="60548" y="112058"/>
                    </a:moveTo>
                    <a:cubicBezTo>
                      <a:pt x="63259" y="112058"/>
                      <a:pt x="65066" y="113866"/>
                      <a:pt x="65066" y="116577"/>
                    </a:cubicBezTo>
                    <a:cubicBezTo>
                      <a:pt x="65066" y="119288"/>
                      <a:pt x="63259" y="121095"/>
                      <a:pt x="60548" y="121095"/>
                    </a:cubicBezTo>
                    <a:cubicBezTo>
                      <a:pt x="57836" y="121095"/>
                      <a:pt x="56029" y="119288"/>
                      <a:pt x="56029" y="116577"/>
                    </a:cubicBezTo>
                    <a:cubicBezTo>
                      <a:pt x="56029" y="114769"/>
                      <a:pt x="57836" y="112058"/>
                      <a:pt x="60548" y="112058"/>
                    </a:cubicBezTo>
                    <a:lnTo>
                      <a:pt x="60548" y="112058"/>
                    </a:lnTo>
                    <a:close/>
                    <a:moveTo>
                      <a:pt x="276531" y="103021"/>
                    </a:moveTo>
                    <a:cubicBezTo>
                      <a:pt x="279242" y="103021"/>
                      <a:pt x="281049" y="104829"/>
                      <a:pt x="281049" y="107540"/>
                    </a:cubicBezTo>
                    <a:cubicBezTo>
                      <a:pt x="281049" y="110251"/>
                      <a:pt x="279242" y="112058"/>
                      <a:pt x="276531" y="112058"/>
                    </a:cubicBezTo>
                    <a:cubicBezTo>
                      <a:pt x="273820" y="112058"/>
                      <a:pt x="272012" y="110251"/>
                      <a:pt x="272012" y="107540"/>
                    </a:cubicBezTo>
                    <a:cubicBezTo>
                      <a:pt x="272012" y="104829"/>
                      <a:pt x="273820" y="103021"/>
                      <a:pt x="276531" y="103021"/>
                    </a:cubicBezTo>
                    <a:lnTo>
                      <a:pt x="276531" y="103021"/>
                    </a:lnTo>
                    <a:close/>
                    <a:moveTo>
                      <a:pt x="257553" y="103021"/>
                    </a:moveTo>
                    <a:cubicBezTo>
                      <a:pt x="260264" y="103021"/>
                      <a:pt x="262072" y="104829"/>
                      <a:pt x="262072" y="107540"/>
                    </a:cubicBezTo>
                    <a:cubicBezTo>
                      <a:pt x="262072" y="110251"/>
                      <a:pt x="260264" y="112058"/>
                      <a:pt x="257553" y="112058"/>
                    </a:cubicBezTo>
                    <a:cubicBezTo>
                      <a:pt x="254842" y="112058"/>
                      <a:pt x="253035" y="110251"/>
                      <a:pt x="253035" y="107540"/>
                    </a:cubicBezTo>
                    <a:cubicBezTo>
                      <a:pt x="253035" y="104829"/>
                      <a:pt x="254842" y="103021"/>
                      <a:pt x="257553" y="103021"/>
                    </a:cubicBezTo>
                    <a:lnTo>
                      <a:pt x="257553" y="103021"/>
                    </a:lnTo>
                    <a:close/>
                    <a:moveTo>
                      <a:pt x="238576" y="103021"/>
                    </a:moveTo>
                    <a:cubicBezTo>
                      <a:pt x="241287" y="103021"/>
                      <a:pt x="243094" y="104829"/>
                      <a:pt x="243094" y="107540"/>
                    </a:cubicBezTo>
                    <a:cubicBezTo>
                      <a:pt x="243094" y="110251"/>
                      <a:pt x="241287" y="112058"/>
                      <a:pt x="238576" y="112058"/>
                    </a:cubicBezTo>
                    <a:cubicBezTo>
                      <a:pt x="235864" y="112058"/>
                      <a:pt x="234057" y="110251"/>
                      <a:pt x="234057" y="107540"/>
                    </a:cubicBezTo>
                    <a:cubicBezTo>
                      <a:pt x="234057" y="104829"/>
                      <a:pt x="235864" y="103021"/>
                      <a:pt x="238576" y="103021"/>
                    </a:cubicBezTo>
                    <a:lnTo>
                      <a:pt x="238576" y="103021"/>
                    </a:lnTo>
                    <a:close/>
                    <a:moveTo>
                      <a:pt x="220502" y="103021"/>
                    </a:moveTo>
                    <a:cubicBezTo>
                      <a:pt x="223213" y="103021"/>
                      <a:pt x="225020" y="104829"/>
                      <a:pt x="225020" y="107540"/>
                    </a:cubicBezTo>
                    <a:cubicBezTo>
                      <a:pt x="225020" y="110251"/>
                      <a:pt x="223213" y="112058"/>
                      <a:pt x="220502" y="112058"/>
                    </a:cubicBezTo>
                    <a:cubicBezTo>
                      <a:pt x="217791" y="112058"/>
                      <a:pt x="215983" y="110251"/>
                      <a:pt x="215983" y="107540"/>
                    </a:cubicBezTo>
                    <a:cubicBezTo>
                      <a:pt x="215080" y="104829"/>
                      <a:pt x="217791" y="103021"/>
                      <a:pt x="220502" y="103021"/>
                    </a:cubicBezTo>
                    <a:lnTo>
                      <a:pt x="220502" y="103021"/>
                    </a:lnTo>
                    <a:close/>
                    <a:moveTo>
                      <a:pt x="201524" y="103021"/>
                    </a:moveTo>
                    <a:cubicBezTo>
                      <a:pt x="204235" y="103021"/>
                      <a:pt x="206043" y="104829"/>
                      <a:pt x="206043" y="107540"/>
                    </a:cubicBezTo>
                    <a:cubicBezTo>
                      <a:pt x="206043" y="110251"/>
                      <a:pt x="204235" y="112058"/>
                      <a:pt x="201524" y="112058"/>
                    </a:cubicBezTo>
                    <a:cubicBezTo>
                      <a:pt x="198813" y="112058"/>
                      <a:pt x="197006" y="110251"/>
                      <a:pt x="197006" y="107540"/>
                    </a:cubicBezTo>
                    <a:cubicBezTo>
                      <a:pt x="196102" y="104829"/>
                      <a:pt x="198813" y="103021"/>
                      <a:pt x="201524" y="103021"/>
                    </a:cubicBezTo>
                    <a:lnTo>
                      <a:pt x="201524" y="103021"/>
                    </a:lnTo>
                    <a:close/>
                    <a:moveTo>
                      <a:pt x="220502" y="264783"/>
                    </a:moveTo>
                    <a:cubicBezTo>
                      <a:pt x="223213" y="264783"/>
                      <a:pt x="225020" y="266590"/>
                      <a:pt x="225020" y="269301"/>
                    </a:cubicBezTo>
                    <a:cubicBezTo>
                      <a:pt x="225020" y="272012"/>
                      <a:pt x="223213" y="273820"/>
                      <a:pt x="220502" y="273820"/>
                    </a:cubicBezTo>
                    <a:cubicBezTo>
                      <a:pt x="217791" y="273820"/>
                      <a:pt x="215983" y="272012"/>
                      <a:pt x="215983" y="269301"/>
                    </a:cubicBezTo>
                    <a:cubicBezTo>
                      <a:pt x="215080" y="267494"/>
                      <a:pt x="217791" y="264783"/>
                      <a:pt x="220502" y="264783"/>
                    </a:cubicBezTo>
                    <a:lnTo>
                      <a:pt x="220502" y="264783"/>
                    </a:lnTo>
                    <a:close/>
                    <a:moveTo>
                      <a:pt x="201524" y="264783"/>
                    </a:moveTo>
                    <a:cubicBezTo>
                      <a:pt x="204235" y="264783"/>
                      <a:pt x="206043" y="266590"/>
                      <a:pt x="206043" y="269301"/>
                    </a:cubicBezTo>
                    <a:cubicBezTo>
                      <a:pt x="206043" y="272012"/>
                      <a:pt x="204235" y="273820"/>
                      <a:pt x="201524" y="273820"/>
                    </a:cubicBezTo>
                    <a:cubicBezTo>
                      <a:pt x="198813" y="273820"/>
                      <a:pt x="197006" y="272012"/>
                      <a:pt x="197006" y="269301"/>
                    </a:cubicBezTo>
                    <a:cubicBezTo>
                      <a:pt x="196102" y="267494"/>
                      <a:pt x="198813" y="264783"/>
                      <a:pt x="201524" y="264783"/>
                    </a:cubicBezTo>
                    <a:lnTo>
                      <a:pt x="201524" y="264783"/>
                    </a:lnTo>
                    <a:close/>
                    <a:moveTo>
                      <a:pt x="182546" y="264783"/>
                    </a:moveTo>
                    <a:cubicBezTo>
                      <a:pt x="185258" y="264783"/>
                      <a:pt x="187065" y="266590"/>
                      <a:pt x="187065" y="269301"/>
                    </a:cubicBezTo>
                    <a:cubicBezTo>
                      <a:pt x="187065" y="272012"/>
                      <a:pt x="185258" y="273820"/>
                      <a:pt x="182546" y="273820"/>
                    </a:cubicBezTo>
                    <a:cubicBezTo>
                      <a:pt x="179835" y="273820"/>
                      <a:pt x="178028" y="272012"/>
                      <a:pt x="178028" y="269301"/>
                    </a:cubicBezTo>
                    <a:cubicBezTo>
                      <a:pt x="178028" y="267494"/>
                      <a:pt x="179835" y="264783"/>
                      <a:pt x="182546" y="264783"/>
                    </a:cubicBezTo>
                    <a:lnTo>
                      <a:pt x="182546" y="264783"/>
                    </a:lnTo>
                    <a:close/>
                    <a:moveTo>
                      <a:pt x="163569" y="264783"/>
                    </a:moveTo>
                    <a:cubicBezTo>
                      <a:pt x="166280" y="264783"/>
                      <a:pt x="168087" y="266590"/>
                      <a:pt x="168087" y="269301"/>
                    </a:cubicBezTo>
                    <a:cubicBezTo>
                      <a:pt x="168087" y="272012"/>
                      <a:pt x="166280" y="273820"/>
                      <a:pt x="163569" y="273820"/>
                    </a:cubicBezTo>
                    <a:cubicBezTo>
                      <a:pt x="160858" y="273820"/>
                      <a:pt x="159050" y="272012"/>
                      <a:pt x="159050" y="269301"/>
                    </a:cubicBezTo>
                    <a:cubicBezTo>
                      <a:pt x="159050" y="267494"/>
                      <a:pt x="160858" y="264783"/>
                      <a:pt x="163569" y="264783"/>
                    </a:cubicBezTo>
                    <a:lnTo>
                      <a:pt x="163569" y="264783"/>
                    </a:lnTo>
                    <a:close/>
                    <a:moveTo>
                      <a:pt x="144591" y="264783"/>
                    </a:moveTo>
                    <a:cubicBezTo>
                      <a:pt x="147302" y="264783"/>
                      <a:pt x="149110" y="266590"/>
                      <a:pt x="149110" y="269301"/>
                    </a:cubicBezTo>
                    <a:cubicBezTo>
                      <a:pt x="149110" y="272012"/>
                      <a:pt x="147302" y="273820"/>
                      <a:pt x="144591" y="273820"/>
                    </a:cubicBezTo>
                    <a:cubicBezTo>
                      <a:pt x="141880" y="273820"/>
                      <a:pt x="140073" y="272012"/>
                      <a:pt x="140073" y="269301"/>
                    </a:cubicBezTo>
                    <a:cubicBezTo>
                      <a:pt x="140073" y="267494"/>
                      <a:pt x="141880" y="264783"/>
                      <a:pt x="144591" y="264783"/>
                    </a:cubicBezTo>
                    <a:lnTo>
                      <a:pt x="144591" y="264783"/>
                    </a:lnTo>
                    <a:close/>
                    <a:moveTo>
                      <a:pt x="126517" y="264783"/>
                    </a:moveTo>
                    <a:cubicBezTo>
                      <a:pt x="129228" y="264783"/>
                      <a:pt x="131036" y="266590"/>
                      <a:pt x="131036" y="269301"/>
                    </a:cubicBezTo>
                    <a:cubicBezTo>
                      <a:pt x="131036" y="272012"/>
                      <a:pt x="129228" y="273820"/>
                      <a:pt x="126517" y="273820"/>
                    </a:cubicBezTo>
                    <a:cubicBezTo>
                      <a:pt x="123806" y="273820"/>
                      <a:pt x="121999" y="272012"/>
                      <a:pt x="121999" y="269301"/>
                    </a:cubicBezTo>
                    <a:cubicBezTo>
                      <a:pt x="121095" y="267494"/>
                      <a:pt x="123806" y="264783"/>
                      <a:pt x="126517" y="264783"/>
                    </a:cubicBezTo>
                    <a:lnTo>
                      <a:pt x="126517" y="264783"/>
                    </a:lnTo>
                    <a:close/>
                    <a:moveTo>
                      <a:pt x="107540" y="264783"/>
                    </a:moveTo>
                    <a:cubicBezTo>
                      <a:pt x="110251" y="264783"/>
                      <a:pt x="112058" y="266590"/>
                      <a:pt x="112058" y="269301"/>
                    </a:cubicBezTo>
                    <a:cubicBezTo>
                      <a:pt x="112058" y="272012"/>
                      <a:pt x="110251" y="273820"/>
                      <a:pt x="107540" y="273820"/>
                    </a:cubicBezTo>
                    <a:cubicBezTo>
                      <a:pt x="104829" y="273820"/>
                      <a:pt x="103021" y="272012"/>
                      <a:pt x="103021" y="269301"/>
                    </a:cubicBezTo>
                    <a:cubicBezTo>
                      <a:pt x="103021" y="267494"/>
                      <a:pt x="104829" y="264783"/>
                      <a:pt x="107540" y="264783"/>
                    </a:cubicBezTo>
                    <a:lnTo>
                      <a:pt x="107540" y="264783"/>
                    </a:lnTo>
                    <a:close/>
                    <a:moveTo>
                      <a:pt x="88562" y="264783"/>
                    </a:moveTo>
                    <a:cubicBezTo>
                      <a:pt x="91273" y="264783"/>
                      <a:pt x="93081" y="266590"/>
                      <a:pt x="93081" y="269301"/>
                    </a:cubicBezTo>
                    <a:cubicBezTo>
                      <a:pt x="93081" y="272012"/>
                      <a:pt x="91273" y="273820"/>
                      <a:pt x="88562" y="273820"/>
                    </a:cubicBezTo>
                    <a:cubicBezTo>
                      <a:pt x="85851" y="273820"/>
                      <a:pt x="84044" y="272012"/>
                      <a:pt x="84044" y="269301"/>
                    </a:cubicBezTo>
                    <a:cubicBezTo>
                      <a:pt x="84044" y="267494"/>
                      <a:pt x="85851" y="264783"/>
                      <a:pt x="88562" y="264783"/>
                    </a:cubicBezTo>
                    <a:lnTo>
                      <a:pt x="88562" y="264783"/>
                    </a:lnTo>
                    <a:close/>
                    <a:moveTo>
                      <a:pt x="69585" y="264783"/>
                    </a:moveTo>
                    <a:cubicBezTo>
                      <a:pt x="72296" y="264783"/>
                      <a:pt x="74103" y="266590"/>
                      <a:pt x="74103" y="269301"/>
                    </a:cubicBezTo>
                    <a:cubicBezTo>
                      <a:pt x="74103" y="272012"/>
                      <a:pt x="72296" y="273820"/>
                      <a:pt x="69585" y="273820"/>
                    </a:cubicBezTo>
                    <a:cubicBezTo>
                      <a:pt x="66873" y="273820"/>
                      <a:pt x="65066" y="272012"/>
                      <a:pt x="65066" y="269301"/>
                    </a:cubicBezTo>
                    <a:cubicBezTo>
                      <a:pt x="65066" y="267494"/>
                      <a:pt x="66873" y="264783"/>
                      <a:pt x="69585" y="264783"/>
                    </a:cubicBezTo>
                    <a:lnTo>
                      <a:pt x="69585" y="264783"/>
                    </a:lnTo>
                    <a:close/>
                    <a:moveTo>
                      <a:pt x="267494" y="253938"/>
                    </a:moveTo>
                    <a:cubicBezTo>
                      <a:pt x="270205" y="253938"/>
                      <a:pt x="272012" y="255746"/>
                      <a:pt x="272012" y="258457"/>
                    </a:cubicBezTo>
                    <a:cubicBezTo>
                      <a:pt x="272012" y="261168"/>
                      <a:pt x="270205" y="262975"/>
                      <a:pt x="267494" y="262975"/>
                    </a:cubicBezTo>
                    <a:cubicBezTo>
                      <a:pt x="264783" y="262975"/>
                      <a:pt x="262975" y="261168"/>
                      <a:pt x="262975" y="258457"/>
                    </a:cubicBezTo>
                    <a:cubicBezTo>
                      <a:pt x="262072" y="256649"/>
                      <a:pt x="264783" y="253938"/>
                      <a:pt x="267494" y="253938"/>
                    </a:cubicBezTo>
                    <a:lnTo>
                      <a:pt x="267494" y="253938"/>
                    </a:lnTo>
                    <a:close/>
                    <a:moveTo>
                      <a:pt x="248516" y="253938"/>
                    </a:moveTo>
                    <a:cubicBezTo>
                      <a:pt x="251227" y="253938"/>
                      <a:pt x="253035" y="255746"/>
                      <a:pt x="253035" y="258457"/>
                    </a:cubicBezTo>
                    <a:cubicBezTo>
                      <a:pt x="253035" y="261168"/>
                      <a:pt x="251227" y="262975"/>
                      <a:pt x="248516" y="262975"/>
                    </a:cubicBezTo>
                    <a:cubicBezTo>
                      <a:pt x="245805" y="262975"/>
                      <a:pt x="243998" y="261168"/>
                      <a:pt x="243998" y="258457"/>
                    </a:cubicBezTo>
                    <a:cubicBezTo>
                      <a:pt x="243998" y="256649"/>
                      <a:pt x="245805" y="253938"/>
                      <a:pt x="248516" y="253938"/>
                    </a:cubicBezTo>
                    <a:lnTo>
                      <a:pt x="248516" y="253938"/>
                    </a:lnTo>
                    <a:close/>
                    <a:moveTo>
                      <a:pt x="229539" y="253938"/>
                    </a:moveTo>
                    <a:cubicBezTo>
                      <a:pt x="232250" y="253938"/>
                      <a:pt x="234057" y="255746"/>
                      <a:pt x="234057" y="258457"/>
                    </a:cubicBezTo>
                    <a:cubicBezTo>
                      <a:pt x="234057" y="261168"/>
                      <a:pt x="232250" y="262975"/>
                      <a:pt x="229539" y="262975"/>
                    </a:cubicBezTo>
                    <a:cubicBezTo>
                      <a:pt x="226828" y="262975"/>
                      <a:pt x="225020" y="261168"/>
                      <a:pt x="225020" y="258457"/>
                    </a:cubicBezTo>
                    <a:cubicBezTo>
                      <a:pt x="225020" y="256649"/>
                      <a:pt x="226828" y="253938"/>
                      <a:pt x="229539" y="253938"/>
                    </a:cubicBezTo>
                    <a:lnTo>
                      <a:pt x="229539" y="253938"/>
                    </a:lnTo>
                    <a:close/>
                    <a:moveTo>
                      <a:pt x="210561" y="253938"/>
                    </a:moveTo>
                    <a:cubicBezTo>
                      <a:pt x="213272" y="253938"/>
                      <a:pt x="215080" y="255746"/>
                      <a:pt x="215080" y="258457"/>
                    </a:cubicBezTo>
                    <a:cubicBezTo>
                      <a:pt x="215080" y="261168"/>
                      <a:pt x="213272" y="262975"/>
                      <a:pt x="210561" y="262975"/>
                    </a:cubicBezTo>
                    <a:cubicBezTo>
                      <a:pt x="207850" y="262975"/>
                      <a:pt x="206043" y="261168"/>
                      <a:pt x="206043" y="258457"/>
                    </a:cubicBezTo>
                    <a:cubicBezTo>
                      <a:pt x="206043" y="256649"/>
                      <a:pt x="207850" y="253938"/>
                      <a:pt x="210561" y="253938"/>
                    </a:cubicBezTo>
                    <a:lnTo>
                      <a:pt x="210561" y="253938"/>
                    </a:lnTo>
                    <a:close/>
                    <a:moveTo>
                      <a:pt x="191583" y="253938"/>
                    </a:moveTo>
                    <a:cubicBezTo>
                      <a:pt x="194294" y="253938"/>
                      <a:pt x="196102" y="255746"/>
                      <a:pt x="196102" y="258457"/>
                    </a:cubicBezTo>
                    <a:cubicBezTo>
                      <a:pt x="196102" y="261168"/>
                      <a:pt x="194294" y="262975"/>
                      <a:pt x="191583" y="262975"/>
                    </a:cubicBezTo>
                    <a:cubicBezTo>
                      <a:pt x="188872" y="262975"/>
                      <a:pt x="187065" y="261168"/>
                      <a:pt x="187065" y="258457"/>
                    </a:cubicBezTo>
                    <a:cubicBezTo>
                      <a:pt x="187065" y="256649"/>
                      <a:pt x="189776" y="253938"/>
                      <a:pt x="191583" y="253938"/>
                    </a:cubicBezTo>
                    <a:lnTo>
                      <a:pt x="191583" y="253938"/>
                    </a:lnTo>
                    <a:close/>
                    <a:moveTo>
                      <a:pt x="173509" y="253938"/>
                    </a:moveTo>
                    <a:cubicBezTo>
                      <a:pt x="176221" y="253938"/>
                      <a:pt x="178028" y="255746"/>
                      <a:pt x="178028" y="258457"/>
                    </a:cubicBezTo>
                    <a:cubicBezTo>
                      <a:pt x="178028" y="261168"/>
                      <a:pt x="176221" y="262975"/>
                      <a:pt x="173509" y="262975"/>
                    </a:cubicBezTo>
                    <a:cubicBezTo>
                      <a:pt x="170798" y="262975"/>
                      <a:pt x="168991" y="261168"/>
                      <a:pt x="168991" y="258457"/>
                    </a:cubicBezTo>
                    <a:cubicBezTo>
                      <a:pt x="168087" y="256649"/>
                      <a:pt x="170798" y="253938"/>
                      <a:pt x="173509" y="253938"/>
                    </a:cubicBezTo>
                    <a:lnTo>
                      <a:pt x="173509" y="253938"/>
                    </a:lnTo>
                    <a:close/>
                    <a:moveTo>
                      <a:pt x="154532" y="253938"/>
                    </a:moveTo>
                    <a:cubicBezTo>
                      <a:pt x="157243" y="253938"/>
                      <a:pt x="159050" y="255746"/>
                      <a:pt x="159050" y="258457"/>
                    </a:cubicBezTo>
                    <a:cubicBezTo>
                      <a:pt x="159050" y="261168"/>
                      <a:pt x="157243" y="262975"/>
                      <a:pt x="154532" y="262975"/>
                    </a:cubicBezTo>
                    <a:cubicBezTo>
                      <a:pt x="151821" y="262975"/>
                      <a:pt x="150013" y="261168"/>
                      <a:pt x="150013" y="258457"/>
                    </a:cubicBezTo>
                    <a:cubicBezTo>
                      <a:pt x="150013" y="256649"/>
                      <a:pt x="151821" y="253938"/>
                      <a:pt x="154532" y="253938"/>
                    </a:cubicBezTo>
                    <a:lnTo>
                      <a:pt x="154532" y="253938"/>
                    </a:lnTo>
                    <a:close/>
                    <a:moveTo>
                      <a:pt x="135554" y="253938"/>
                    </a:moveTo>
                    <a:cubicBezTo>
                      <a:pt x="138265" y="253938"/>
                      <a:pt x="140073" y="255746"/>
                      <a:pt x="140073" y="258457"/>
                    </a:cubicBezTo>
                    <a:cubicBezTo>
                      <a:pt x="140073" y="261168"/>
                      <a:pt x="138265" y="262975"/>
                      <a:pt x="135554" y="262975"/>
                    </a:cubicBezTo>
                    <a:cubicBezTo>
                      <a:pt x="132843" y="262975"/>
                      <a:pt x="131036" y="261168"/>
                      <a:pt x="131036" y="258457"/>
                    </a:cubicBezTo>
                    <a:cubicBezTo>
                      <a:pt x="131036" y="256649"/>
                      <a:pt x="132843" y="253938"/>
                      <a:pt x="135554" y="253938"/>
                    </a:cubicBezTo>
                    <a:lnTo>
                      <a:pt x="135554" y="253938"/>
                    </a:lnTo>
                    <a:close/>
                    <a:moveTo>
                      <a:pt x="116577" y="253938"/>
                    </a:moveTo>
                    <a:cubicBezTo>
                      <a:pt x="119288" y="253938"/>
                      <a:pt x="121095" y="255746"/>
                      <a:pt x="121095" y="258457"/>
                    </a:cubicBezTo>
                    <a:cubicBezTo>
                      <a:pt x="121095" y="261168"/>
                      <a:pt x="119288" y="262975"/>
                      <a:pt x="116577" y="262975"/>
                    </a:cubicBezTo>
                    <a:cubicBezTo>
                      <a:pt x="113866" y="262975"/>
                      <a:pt x="112058" y="261168"/>
                      <a:pt x="112058" y="258457"/>
                    </a:cubicBezTo>
                    <a:cubicBezTo>
                      <a:pt x="112058" y="256649"/>
                      <a:pt x="113866" y="253938"/>
                      <a:pt x="116577" y="253938"/>
                    </a:cubicBezTo>
                    <a:lnTo>
                      <a:pt x="116577" y="253938"/>
                    </a:lnTo>
                    <a:close/>
                    <a:moveTo>
                      <a:pt x="97599" y="253938"/>
                    </a:moveTo>
                    <a:cubicBezTo>
                      <a:pt x="100310" y="253938"/>
                      <a:pt x="102118" y="255746"/>
                      <a:pt x="102118" y="258457"/>
                    </a:cubicBezTo>
                    <a:cubicBezTo>
                      <a:pt x="102118" y="261168"/>
                      <a:pt x="100310" y="262975"/>
                      <a:pt x="97599" y="262975"/>
                    </a:cubicBezTo>
                    <a:cubicBezTo>
                      <a:pt x="94888" y="262975"/>
                      <a:pt x="93081" y="261168"/>
                      <a:pt x="93081" y="258457"/>
                    </a:cubicBezTo>
                    <a:cubicBezTo>
                      <a:pt x="93081" y="256649"/>
                      <a:pt x="95792" y="253938"/>
                      <a:pt x="97599" y="253938"/>
                    </a:cubicBezTo>
                    <a:lnTo>
                      <a:pt x="97599" y="253938"/>
                    </a:lnTo>
                    <a:close/>
                    <a:moveTo>
                      <a:pt x="79525" y="253938"/>
                    </a:moveTo>
                    <a:cubicBezTo>
                      <a:pt x="82236" y="253938"/>
                      <a:pt x="84044" y="255746"/>
                      <a:pt x="84044" y="258457"/>
                    </a:cubicBezTo>
                    <a:cubicBezTo>
                      <a:pt x="84044" y="261168"/>
                      <a:pt x="82236" y="262975"/>
                      <a:pt x="79525" y="262975"/>
                    </a:cubicBezTo>
                    <a:cubicBezTo>
                      <a:pt x="76814" y="262975"/>
                      <a:pt x="75007" y="261168"/>
                      <a:pt x="75007" y="258457"/>
                    </a:cubicBezTo>
                    <a:cubicBezTo>
                      <a:pt x="74103" y="256649"/>
                      <a:pt x="76814" y="253938"/>
                      <a:pt x="79525" y="253938"/>
                    </a:cubicBezTo>
                    <a:lnTo>
                      <a:pt x="79525" y="253938"/>
                    </a:lnTo>
                    <a:close/>
                    <a:moveTo>
                      <a:pt x="60548" y="253938"/>
                    </a:moveTo>
                    <a:cubicBezTo>
                      <a:pt x="63259" y="253938"/>
                      <a:pt x="65066" y="255746"/>
                      <a:pt x="65066" y="258457"/>
                    </a:cubicBezTo>
                    <a:cubicBezTo>
                      <a:pt x="65066" y="261168"/>
                      <a:pt x="63259" y="262975"/>
                      <a:pt x="60548" y="262975"/>
                    </a:cubicBezTo>
                    <a:cubicBezTo>
                      <a:pt x="57836" y="262975"/>
                      <a:pt x="56029" y="261168"/>
                      <a:pt x="56029" y="258457"/>
                    </a:cubicBezTo>
                    <a:cubicBezTo>
                      <a:pt x="56029" y="256649"/>
                      <a:pt x="57836" y="253938"/>
                      <a:pt x="60548" y="253938"/>
                    </a:cubicBezTo>
                    <a:lnTo>
                      <a:pt x="60548" y="253938"/>
                    </a:lnTo>
                    <a:close/>
                    <a:moveTo>
                      <a:pt x="276531" y="244901"/>
                    </a:moveTo>
                    <a:cubicBezTo>
                      <a:pt x="279242" y="244901"/>
                      <a:pt x="281049" y="246709"/>
                      <a:pt x="281049" y="249420"/>
                    </a:cubicBezTo>
                    <a:cubicBezTo>
                      <a:pt x="281049" y="252131"/>
                      <a:pt x="279242" y="253938"/>
                      <a:pt x="276531" y="253938"/>
                    </a:cubicBezTo>
                    <a:cubicBezTo>
                      <a:pt x="273820" y="253938"/>
                      <a:pt x="272012" y="252131"/>
                      <a:pt x="272012" y="249420"/>
                    </a:cubicBezTo>
                    <a:cubicBezTo>
                      <a:pt x="272012" y="246709"/>
                      <a:pt x="273820" y="244901"/>
                      <a:pt x="276531" y="244901"/>
                    </a:cubicBezTo>
                    <a:lnTo>
                      <a:pt x="276531" y="244901"/>
                    </a:lnTo>
                    <a:close/>
                    <a:moveTo>
                      <a:pt x="257553" y="244901"/>
                    </a:moveTo>
                    <a:cubicBezTo>
                      <a:pt x="260264" y="244901"/>
                      <a:pt x="262072" y="246709"/>
                      <a:pt x="262072" y="249420"/>
                    </a:cubicBezTo>
                    <a:cubicBezTo>
                      <a:pt x="262072" y="252131"/>
                      <a:pt x="260264" y="253938"/>
                      <a:pt x="257553" y="253938"/>
                    </a:cubicBezTo>
                    <a:cubicBezTo>
                      <a:pt x="254842" y="253938"/>
                      <a:pt x="253035" y="252131"/>
                      <a:pt x="253035" y="249420"/>
                    </a:cubicBezTo>
                    <a:cubicBezTo>
                      <a:pt x="253035" y="246709"/>
                      <a:pt x="254842" y="244901"/>
                      <a:pt x="257553" y="244901"/>
                    </a:cubicBezTo>
                    <a:lnTo>
                      <a:pt x="257553" y="244901"/>
                    </a:lnTo>
                    <a:close/>
                    <a:moveTo>
                      <a:pt x="238576" y="244901"/>
                    </a:moveTo>
                    <a:cubicBezTo>
                      <a:pt x="241287" y="244901"/>
                      <a:pt x="243094" y="246709"/>
                      <a:pt x="243094" y="249420"/>
                    </a:cubicBezTo>
                    <a:cubicBezTo>
                      <a:pt x="243094" y="252131"/>
                      <a:pt x="241287" y="253938"/>
                      <a:pt x="238576" y="253938"/>
                    </a:cubicBezTo>
                    <a:cubicBezTo>
                      <a:pt x="235864" y="253938"/>
                      <a:pt x="234057" y="252131"/>
                      <a:pt x="234057" y="249420"/>
                    </a:cubicBezTo>
                    <a:cubicBezTo>
                      <a:pt x="234057" y="246709"/>
                      <a:pt x="235864" y="244901"/>
                      <a:pt x="238576" y="244901"/>
                    </a:cubicBezTo>
                    <a:lnTo>
                      <a:pt x="238576" y="244901"/>
                    </a:lnTo>
                    <a:close/>
                    <a:moveTo>
                      <a:pt x="220502" y="244901"/>
                    </a:moveTo>
                    <a:cubicBezTo>
                      <a:pt x="223213" y="244901"/>
                      <a:pt x="225020" y="246709"/>
                      <a:pt x="225020" y="249420"/>
                    </a:cubicBezTo>
                    <a:cubicBezTo>
                      <a:pt x="225020" y="252131"/>
                      <a:pt x="223213" y="253938"/>
                      <a:pt x="220502" y="253938"/>
                    </a:cubicBezTo>
                    <a:cubicBezTo>
                      <a:pt x="217791" y="253938"/>
                      <a:pt x="215983" y="252131"/>
                      <a:pt x="215983" y="249420"/>
                    </a:cubicBezTo>
                    <a:cubicBezTo>
                      <a:pt x="215080" y="246709"/>
                      <a:pt x="217791" y="244901"/>
                      <a:pt x="220502" y="244901"/>
                    </a:cubicBezTo>
                    <a:lnTo>
                      <a:pt x="220502" y="244901"/>
                    </a:lnTo>
                    <a:close/>
                    <a:moveTo>
                      <a:pt x="201524" y="244901"/>
                    </a:moveTo>
                    <a:cubicBezTo>
                      <a:pt x="204235" y="244901"/>
                      <a:pt x="206043" y="246709"/>
                      <a:pt x="206043" y="249420"/>
                    </a:cubicBezTo>
                    <a:cubicBezTo>
                      <a:pt x="206043" y="252131"/>
                      <a:pt x="204235" y="253938"/>
                      <a:pt x="201524" y="253938"/>
                    </a:cubicBezTo>
                    <a:cubicBezTo>
                      <a:pt x="198813" y="253938"/>
                      <a:pt x="197006" y="252131"/>
                      <a:pt x="197006" y="249420"/>
                    </a:cubicBezTo>
                    <a:cubicBezTo>
                      <a:pt x="196102" y="246709"/>
                      <a:pt x="198813" y="244901"/>
                      <a:pt x="201524" y="244901"/>
                    </a:cubicBezTo>
                    <a:lnTo>
                      <a:pt x="201524" y="244901"/>
                    </a:lnTo>
                    <a:close/>
                    <a:moveTo>
                      <a:pt x="182546" y="244901"/>
                    </a:moveTo>
                    <a:cubicBezTo>
                      <a:pt x="185258" y="244901"/>
                      <a:pt x="187065" y="246709"/>
                      <a:pt x="187065" y="249420"/>
                    </a:cubicBezTo>
                    <a:cubicBezTo>
                      <a:pt x="187065" y="252131"/>
                      <a:pt x="185258" y="253938"/>
                      <a:pt x="182546" y="253938"/>
                    </a:cubicBezTo>
                    <a:cubicBezTo>
                      <a:pt x="179835" y="253938"/>
                      <a:pt x="178028" y="252131"/>
                      <a:pt x="178028" y="249420"/>
                    </a:cubicBezTo>
                    <a:cubicBezTo>
                      <a:pt x="178028" y="246709"/>
                      <a:pt x="179835" y="244901"/>
                      <a:pt x="182546" y="244901"/>
                    </a:cubicBezTo>
                    <a:lnTo>
                      <a:pt x="182546" y="244901"/>
                    </a:lnTo>
                    <a:close/>
                    <a:moveTo>
                      <a:pt x="163569" y="244901"/>
                    </a:moveTo>
                    <a:cubicBezTo>
                      <a:pt x="166280" y="244901"/>
                      <a:pt x="168087" y="246709"/>
                      <a:pt x="168087" y="249420"/>
                    </a:cubicBezTo>
                    <a:cubicBezTo>
                      <a:pt x="168087" y="252131"/>
                      <a:pt x="166280" y="253938"/>
                      <a:pt x="163569" y="253938"/>
                    </a:cubicBezTo>
                    <a:cubicBezTo>
                      <a:pt x="160858" y="253938"/>
                      <a:pt x="159050" y="252131"/>
                      <a:pt x="159050" y="249420"/>
                    </a:cubicBezTo>
                    <a:cubicBezTo>
                      <a:pt x="159050" y="246709"/>
                      <a:pt x="160858" y="244901"/>
                      <a:pt x="163569" y="244901"/>
                    </a:cubicBezTo>
                    <a:lnTo>
                      <a:pt x="163569" y="244901"/>
                    </a:lnTo>
                    <a:close/>
                    <a:moveTo>
                      <a:pt x="144591" y="244901"/>
                    </a:moveTo>
                    <a:cubicBezTo>
                      <a:pt x="147302" y="244901"/>
                      <a:pt x="149110" y="246709"/>
                      <a:pt x="149110" y="249420"/>
                    </a:cubicBezTo>
                    <a:cubicBezTo>
                      <a:pt x="149110" y="252131"/>
                      <a:pt x="147302" y="253938"/>
                      <a:pt x="144591" y="253938"/>
                    </a:cubicBezTo>
                    <a:cubicBezTo>
                      <a:pt x="141880" y="253938"/>
                      <a:pt x="140073" y="252131"/>
                      <a:pt x="140073" y="249420"/>
                    </a:cubicBezTo>
                    <a:cubicBezTo>
                      <a:pt x="140073" y="246709"/>
                      <a:pt x="141880" y="244901"/>
                      <a:pt x="144591" y="244901"/>
                    </a:cubicBezTo>
                    <a:lnTo>
                      <a:pt x="144591" y="244901"/>
                    </a:lnTo>
                    <a:close/>
                    <a:moveTo>
                      <a:pt x="126517" y="244901"/>
                    </a:moveTo>
                    <a:cubicBezTo>
                      <a:pt x="129228" y="244901"/>
                      <a:pt x="131036" y="246709"/>
                      <a:pt x="131036" y="249420"/>
                    </a:cubicBezTo>
                    <a:cubicBezTo>
                      <a:pt x="131036" y="252131"/>
                      <a:pt x="129228" y="253938"/>
                      <a:pt x="126517" y="253938"/>
                    </a:cubicBezTo>
                    <a:cubicBezTo>
                      <a:pt x="123806" y="253938"/>
                      <a:pt x="121999" y="252131"/>
                      <a:pt x="121999" y="249420"/>
                    </a:cubicBezTo>
                    <a:cubicBezTo>
                      <a:pt x="121095" y="246709"/>
                      <a:pt x="123806" y="244901"/>
                      <a:pt x="126517" y="244901"/>
                    </a:cubicBezTo>
                    <a:lnTo>
                      <a:pt x="126517" y="244901"/>
                    </a:lnTo>
                    <a:close/>
                    <a:moveTo>
                      <a:pt x="107540" y="244901"/>
                    </a:moveTo>
                    <a:cubicBezTo>
                      <a:pt x="110251" y="244901"/>
                      <a:pt x="112058" y="246709"/>
                      <a:pt x="112058" y="249420"/>
                    </a:cubicBezTo>
                    <a:cubicBezTo>
                      <a:pt x="112058" y="252131"/>
                      <a:pt x="110251" y="253938"/>
                      <a:pt x="107540" y="253938"/>
                    </a:cubicBezTo>
                    <a:cubicBezTo>
                      <a:pt x="104829" y="253938"/>
                      <a:pt x="103021" y="252131"/>
                      <a:pt x="103021" y="249420"/>
                    </a:cubicBezTo>
                    <a:cubicBezTo>
                      <a:pt x="103021" y="246709"/>
                      <a:pt x="104829" y="244901"/>
                      <a:pt x="107540" y="244901"/>
                    </a:cubicBezTo>
                    <a:lnTo>
                      <a:pt x="107540" y="244901"/>
                    </a:lnTo>
                    <a:close/>
                    <a:moveTo>
                      <a:pt x="88562" y="244901"/>
                    </a:moveTo>
                    <a:cubicBezTo>
                      <a:pt x="91273" y="244901"/>
                      <a:pt x="93081" y="246709"/>
                      <a:pt x="93081" y="249420"/>
                    </a:cubicBezTo>
                    <a:cubicBezTo>
                      <a:pt x="93081" y="252131"/>
                      <a:pt x="91273" y="253938"/>
                      <a:pt x="88562" y="253938"/>
                    </a:cubicBezTo>
                    <a:cubicBezTo>
                      <a:pt x="85851" y="253938"/>
                      <a:pt x="84044" y="252131"/>
                      <a:pt x="84044" y="249420"/>
                    </a:cubicBezTo>
                    <a:cubicBezTo>
                      <a:pt x="84044" y="246709"/>
                      <a:pt x="85851" y="244901"/>
                      <a:pt x="88562" y="244901"/>
                    </a:cubicBezTo>
                    <a:lnTo>
                      <a:pt x="88562" y="244901"/>
                    </a:lnTo>
                    <a:close/>
                    <a:moveTo>
                      <a:pt x="69585" y="244901"/>
                    </a:moveTo>
                    <a:cubicBezTo>
                      <a:pt x="72296" y="244901"/>
                      <a:pt x="74103" y="246709"/>
                      <a:pt x="74103" y="249420"/>
                    </a:cubicBezTo>
                    <a:cubicBezTo>
                      <a:pt x="74103" y="252131"/>
                      <a:pt x="72296" y="253938"/>
                      <a:pt x="69585" y="253938"/>
                    </a:cubicBezTo>
                    <a:cubicBezTo>
                      <a:pt x="66873" y="253938"/>
                      <a:pt x="65066" y="252131"/>
                      <a:pt x="65066" y="249420"/>
                    </a:cubicBezTo>
                    <a:cubicBezTo>
                      <a:pt x="65066" y="246709"/>
                      <a:pt x="66873" y="244901"/>
                      <a:pt x="69585" y="244901"/>
                    </a:cubicBezTo>
                    <a:lnTo>
                      <a:pt x="69585" y="244901"/>
                    </a:lnTo>
                    <a:close/>
                    <a:moveTo>
                      <a:pt x="50607" y="244901"/>
                    </a:moveTo>
                    <a:cubicBezTo>
                      <a:pt x="53318" y="244901"/>
                      <a:pt x="55125" y="246709"/>
                      <a:pt x="55125" y="249420"/>
                    </a:cubicBezTo>
                    <a:cubicBezTo>
                      <a:pt x="55125" y="252131"/>
                      <a:pt x="53318" y="253938"/>
                      <a:pt x="50607" y="253938"/>
                    </a:cubicBezTo>
                    <a:cubicBezTo>
                      <a:pt x="47896" y="253938"/>
                      <a:pt x="46088" y="252131"/>
                      <a:pt x="46088" y="249420"/>
                    </a:cubicBezTo>
                    <a:cubicBezTo>
                      <a:pt x="46088" y="246709"/>
                      <a:pt x="48800" y="244901"/>
                      <a:pt x="50607" y="244901"/>
                    </a:cubicBezTo>
                    <a:lnTo>
                      <a:pt x="50607" y="244901"/>
                    </a:lnTo>
                    <a:close/>
                    <a:moveTo>
                      <a:pt x="267494" y="234057"/>
                    </a:moveTo>
                    <a:cubicBezTo>
                      <a:pt x="270205" y="234057"/>
                      <a:pt x="272012" y="235864"/>
                      <a:pt x="272012" y="238576"/>
                    </a:cubicBezTo>
                    <a:cubicBezTo>
                      <a:pt x="272012" y="241287"/>
                      <a:pt x="270205" y="243094"/>
                      <a:pt x="267494" y="243094"/>
                    </a:cubicBezTo>
                    <a:cubicBezTo>
                      <a:pt x="264783" y="243094"/>
                      <a:pt x="262975" y="241287"/>
                      <a:pt x="262975" y="238576"/>
                    </a:cubicBezTo>
                    <a:cubicBezTo>
                      <a:pt x="262072" y="235864"/>
                      <a:pt x="264783" y="234057"/>
                      <a:pt x="267494" y="234057"/>
                    </a:cubicBezTo>
                    <a:lnTo>
                      <a:pt x="267494" y="234057"/>
                    </a:lnTo>
                    <a:close/>
                    <a:moveTo>
                      <a:pt x="248516" y="234057"/>
                    </a:moveTo>
                    <a:cubicBezTo>
                      <a:pt x="251227" y="234057"/>
                      <a:pt x="253035" y="235864"/>
                      <a:pt x="253035" y="238576"/>
                    </a:cubicBezTo>
                    <a:cubicBezTo>
                      <a:pt x="253035" y="241287"/>
                      <a:pt x="251227" y="243094"/>
                      <a:pt x="248516" y="243094"/>
                    </a:cubicBezTo>
                    <a:cubicBezTo>
                      <a:pt x="245805" y="243094"/>
                      <a:pt x="243998" y="241287"/>
                      <a:pt x="243998" y="238576"/>
                    </a:cubicBezTo>
                    <a:cubicBezTo>
                      <a:pt x="243998" y="235864"/>
                      <a:pt x="245805" y="234057"/>
                      <a:pt x="248516" y="234057"/>
                    </a:cubicBezTo>
                    <a:lnTo>
                      <a:pt x="248516" y="234057"/>
                    </a:lnTo>
                    <a:close/>
                    <a:moveTo>
                      <a:pt x="229539" y="234057"/>
                    </a:moveTo>
                    <a:cubicBezTo>
                      <a:pt x="232250" y="234057"/>
                      <a:pt x="234057" y="235864"/>
                      <a:pt x="234057" y="238576"/>
                    </a:cubicBezTo>
                    <a:cubicBezTo>
                      <a:pt x="234057" y="241287"/>
                      <a:pt x="232250" y="243094"/>
                      <a:pt x="229539" y="243094"/>
                    </a:cubicBezTo>
                    <a:cubicBezTo>
                      <a:pt x="226828" y="243094"/>
                      <a:pt x="225020" y="241287"/>
                      <a:pt x="225020" y="238576"/>
                    </a:cubicBezTo>
                    <a:cubicBezTo>
                      <a:pt x="225020" y="235864"/>
                      <a:pt x="226828" y="234057"/>
                      <a:pt x="229539" y="234057"/>
                    </a:cubicBezTo>
                    <a:lnTo>
                      <a:pt x="229539" y="234057"/>
                    </a:lnTo>
                    <a:close/>
                    <a:moveTo>
                      <a:pt x="210561" y="234057"/>
                    </a:moveTo>
                    <a:cubicBezTo>
                      <a:pt x="213272" y="234057"/>
                      <a:pt x="215080" y="235864"/>
                      <a:pt x="215080" y="238576"/>
                    </a:cubicBezTo>
                    <a:cubicBezTo>
                      <a:pt x="215080" y="241287"/>
                      <a:pt x="213272" y="243094"/>
                      <a:pt x="210561" y="243094"/>
                    </a:cubicBezTo>
                    <a:cubicBezTo>
                      <a:pt x="207850" y="243094"/>
                      <a:pt x="206043" y="241287"/>
                      <a:pt x="206043" y="238576"/>
                    </a:cubicBezTo>
                    <a:cubicBezTo>
                      <a:pt x="206043" y="235864"/>
                      <a:pt x="207850" y="234057"/>
                      <a:pt x="210561" y="234057"/>
                    </a:cubicBezTo>
                    <a:lnTo>
                      <a:pt x="210561" y="234057"/>
                    </a:lnTo>
                    <a:close/>
                    <a:moveTo>
                      <a:pt x="191583" y="234057"/>
                    </a:moveTo>
                    <a:cubicBezTo>
                      <a:pt x="194294" y="234057"/>
                      <a:pt x="196102" y="235864"/>
                      <a:pt x="196102" y="238576"/>
                    </a:cubicBezTo>
                    <a:cubicBezTo>
                      <a:pt x="196102" y="241287"/>
                      <a:pt x="194294" y="243094"/>
                      <a:pt x="191583" y="243094"/>
                    </a:cubicBezTo>
                    <a:cubicBezTo>
                      <a:pt x="188872" y="243094"/>
                      <a:pt x="187065" y="241287"/>
                      <a:pt x="187065" y="238576"/>
                    </a:cubicBezTo>
                    <a:cubicBezTo>
                      <a:pt x="187065" y="235864"/>
                      <a:pt x="189776" y="234057"/>
                      <a:pt x="191583" y="234057"/>
                    </a:cubicBezTo>
                    <a:lnTo>
                      <a:pt x="191583" y="234057"/>
                    </a:lnTo>
                    <a:close/>
                    <a:moveTo>
                      <a:pt x="173509" y="234057"/>
                    </a:moveTo>
                    <a:cubicBezTo>
                      <a:pt x="176221" y="234057"/>
                      <a:pt x="178028" y="235864"/>
                      <a:pt x="178028" y="238576"/>
                    </a:cubicBezTo>
                    <a:cubicBezTo>
                      <a:pt x="178028" y="241287"/>
                      <a:pt x="176221" y="243094"/>
                      <a:pt x="173509" y="243094"/>
                    </a:cubicBezTo>
                    <a:cubicBezTo>
                      <a:pt x="170798" y="243094"/>
                      <a:pt x="168991" y="241287"/>
                      <a:pt x="168991" y="238576"/>
                    </a:cubicBezTo>
                    <a:cubicBezTo>
                      <a:pt x="168087" y="235864"/>
                      <a:pt x="170798" y="234057"/>
                      <a:pt x="173509" y="234057"/>
                    </a:cubicBezTo>
                    <a:lnTo>
                      <a:pt x="173509" y="234057"/>
                    </a:lnTo>
                    <a:close/>
                    <a:moveTo>
                      <a:pt x="154532" y="234057"/>
                    </a:moveTo>
                    <a:cubicBezTo>
                      <a:pt x="157243" y="234057"/>
                      <a:pt x="159050" y="235864"/>
                      <a:pt x="159050" y="238576"/>
                    </a:cubicBezTo>
                    <a:cubicBezTo>
                      <a:pt x="159050" y="241287"/>
                      <a:pt x="157243" y="243094"/>
                      <a:pt x="154532" y="243094"/>
                    </a:cubicBezTo>
                    <a:cubicBezTo>
                      <a:pt x="151821" y="243094"/>
                      <a:pt x="150013" y="241287"/>
                      <a:pt x="150013" y="238576"/>
                    </a:cubicBezTo>
                    <a:cubicBezTo>
                      <a:pt x="150013" y="235864"/>
                      <a:pt x="151821" y="234057"/>
                      <a:pt x="154532" y="234057"/>
                    </a:cubicBezTo>
                    <a:lnTo>
                      <a:pt x="154532" y="234057"/>
                    </a:lnTo>
                    <a:close/>
                    <a:moveTo>
                      <a:pt x="135554" y="234057"/>
                    </a:moveTo>
                    <a:cubicBezTo>
                      <a:pt x="138265" y="234057"/>
                      <a:pt x="140073" y="235864"/>
                      <a:pt x="140073" y="238576"/>
                    </a:cubicBezTo>
                    <a:cubicBezTo>
                      <a:pt x="140073" y="241287"/>
                      <a:pt x="138265" y="243094"/>
                      <a:pt x="135554" y="243094"/>
                    </a:cubicBezTo>
                    <a:cubicBezTo>
                      <a:pt x="132843" y="243094"/>
                      <a:pt x="131036" y="241287"/>
                      <a:pt x="131036" y="238576"/>
                    </a:cubicBezTo>
                    <a:cubicBezTo>
                      <a:pt x="131036" y="235864"/>
                      <a:pt x="132843" y="234057"/>
                      <a:pt x="135554" y="234057"/>
                    </a:cubicBezTo>
                    <a:lnTo>
                      <a:pt x="135554" y="234057"/>
                    </a:lnTo>
                    <a:close/>
                    <a:moveTo>
                      <a:pt x="116577" y="234057"/>
                    </a:moveTo>
                    <a:cubicBezTo>
                      <a:pt x="119288" y="234057"/>
                      <a:pt x="121095" y="235864"/>
                      <a:pt x="121095" y="238576"/>
                    </a:cubicBezTo>
                    <a:cubicBezTo>
                      <a:pt x="121095" y="241287"/>
                      <a:pt x="119288" y="243094"/>
                      <a:pt x="116577" y="243094"/>
                    </a:cubicBezTo>
                    <a:cubicBezTo>
                      <a:pt x="113866" y="243094"/>
                      <a:pt x="112058" y="241287"/>
                      <a:pt x="112058" y="238576"/>
                    </a:cubicBezTo>
                    <a:cubicBezTo>
                      <a:pt x="112058" y="235864"/>
                      <a:pt x="113866" y="234057"/>
                      <a:pt x="116577" y="234057"/>
                    </a:cubicBezTo>
                    <a:lnTo>
                      <a:pt x="116577" y="234057"/>
                    </a:lnTo>
                    <a:close/>
                    <a:moveTo>
                      <a:pt x="97599" y="234057"/>
                    </a:moveTo>
                    <a:cubicBezTo>
                      <a:pt x="100310" y="234057"/>
                      <a:pt x="102118" y="235864"/>
                      <a:pt x="102118" y="238576"/>
                    </a:cubicBezTo>
                    <a:cubicBezTo>
                      <a:pt x="102118" y="241287"/>
                      <a:pt x="100310" y="243094"/>
                      <a:pt x="97599" y="243094"/>
                    </a:cubicBezTo>
                    <a:cubicBezTo>
                      <a:pt x="94888" y="243094"/>
                      <a:pt x="93081" y="241287"/>
                      <a:pt x="93081" y="238576"/>
                    </a:cubicBezTo>
                    <a:cubicBezTo>
                      <a:pt x="93081" y="235864"/>
                      <a:pt x="95792" y="234057"/>
                      <a:pt x="97599" y="234057"/>
                    </a:cubicBezTo>
                    <a:lnTo>
                      <a:pt x="97599" y="234057"/>
                    </a:lnTo>
                    <a:close/>
                    <a:moveTo>
                      <a:pt x="79525" y="234057"/>
                    </a:moveTo>
                    <a:cubicBezTo>
                      <a:pt x="82236" y="234057"/>
                      <a:pt x="84044" y="235864"/>
                      <a:pt x="84044" y="238576"/>
                    </a:cubicBezTo>
                    <a:cubicBezTo>
                      <a:pt x="84044" y="241287"/>
                      <a:pt x="82236" y="243094"/>
                      <a:pt x="79525" y="243094"/>
                    </a:cubicBezTo>
                    <a:cubicBezTo>
                      <a:pt x="76814" y="243094"/>
                      <a:pt x="75007" y="241287"/>
                      <a:pt x="75007" y="238576"/>
                    </a:cubicBezTo>
                    <a:cubicBezTo>
                      <a:pt x="74103" y="235864"/>
                      <a:pt x="76814" y="234057"/>
                      <a:pt x="79525" y="234057"/>
                    </a:cubicBezTo>
                    <a:lnTo>
                      <a:pt x="79525" y="234057"/>
                    </a:lnTo>
                    <a:close/>
                    <a:moveTo>
                      <a:pt x="60548" y="234057"/>
                    </a:moveTo>
                    <a:cubicBezTo>
                      <a:pt x="63259" y="234057"/>
                      <a:pt x="65066" y="235864"/>
                      <a:pt x="65066" y="238576"/>
                    </a:cubicBezTo>
                    <a:cubicBezTo>
                      <a:pt x="65066" y="241287"/>
                      <a:pt x="63259" y="243094"/>
                      <a:pt x="60548" y="243094"/>
                    </a:cubicBezTo>
                    <a:cubicBezTo>
                      <a:pt x="57836" y="243094"/>
                      <a:pt x="56029" y="241287"/>
                      <a:pt x="56029" y="238576"/>
                    </a:cubicBezTo>
                    <a:cubicBezTo>
                      <a:pt x="56029" y="235864"/>
                      <a:pt x="57836" y="234057"/>
                      <a:pt x="60548" y="234057"/>
                    </a:cubicBezTo>
                    <a:lnTo>
                      <a:pt x="60548" y="234057"/>
                    </a:lnTo>
                    <a:close/>
                    <a:moveTo>
                      <a:pt x="41570" y="234057"/>
                    </a:moveTo>
                    <a:cubicBezTo>
                      <a:pt x="44281" y="234057"/>
                      <a:pt x="46088" y="235864"/>
                      <a:pt x="46088" y="238576"/>
                    </a:cubicBezTo>
                    <a:cubicBezTo>
                      <a:pt x="46088" y="241287"/>
                      <a:pt x="44281" y="243094"/>
                      <a:pt x="41570" y="243094"/>
                    </a:cubicBezTo>
                    <a:cubicBezTo>
                      <a:pt x="38859" y="243094"/>
                      <a:pt x="37052" y="241287"/>
                      <a:pt x="37052" y="238576"/>
                    </a:cubicBezTo>
                    <a:cubicBezTo>
                      <a:pt x="37052" y="235864"/>
                      <a:pt x="38859" y="234057"/>
                      <a:pt x="41570" y="234057"/>
                    </a:cubicBezTo>
                    <a:lnTo>
                      <a:pt x="41570" y="234057"/>
                    </a:lnTo>
                    <a:close/>
                    <a:moveTo>
                      <a:pt x="276531" y="225020"/>
                    </a:moveTo>
                    <a:cubicBezTo>
                      <a:pt x="279242" y="225020"/>
                      <a:pt x="281049" y="226828"/>
                      <a:pt x="281049" y="229539"/>
                    </a:cubicBezTo>
                    <a:cubicBezTo>
                      <a:pt x="281049" y="232250"/>
                      <a:pt x="279242" y="234057"/>
                      <a:pt x="276531" y="234057"/>
                    </a:cubicBezTo>
                    <a:cubicBezTo>
                      <a:pt x="273820" y="234057"/>
                      <a:pt x="272012" y="232250"/>
                      <a:pt x="272012" y="229539"/>
                    </a:cubicBezTo>
                    <a:cubicBezTo>
                      <a:pt x="272012" y="226828"/>
                      <a:pt x="273820" y="225020"/>
                      <a:pt x="276531" y="225020"/>
                    </a:cubicBezTo>
                    <a:lnTo>
                      <a:pt x="276531" y="225020"/>
                    </a:lnTo>
                    <a:close/>
                    <a:moveTo>
                      <a:pt x="257553" y="225020"/>
                    </a:moveTo>
                    <a:cubicBezTo>
                      <a:pt x="260264" y="225020"/>
                      <a:pt x="262072" y="226828"/>
                      <a:pt x="262072" y="229539"/>
                    </a:cubicBezTo>
                    <a:cubicBezTo>
                      <a:pt x="262072" y="232250"/>
                      <a:pt x="260264" y="234057"/>
                      <a:pt x="257553" y="234057"/>
                    </a:cubicBezTo>
                    <a:cubicBezTo>
                      <a:pt x="254842" y="234057"/>
                      <a:pt x="253035" y="232250"/>
                      <a:pt x="253035" y="229539"/>
                    </a:cubicBezTo>
                    <a:cubicBezTo>
                      <a:pt x="253035" y="226828"/>
                      <a:pt x="254842" y="225020"/>
                      <a:pt x="257553" y="225020"/>
                    </a:cubicBezTo>
                    <a:lnTo>
                      <a:pt x="257553" y="225020"/>
                    </a:lnTo>
                    <a:close/>
                    <a:moveTo>
                      <a:pt x="238576" y="225020"/>
                    </a:moveTo>
                    <a:cubicBezTo>
                      <a:pt x="241287" y="225020"/>
                      <a:pt x="243094" y="226828"/>
                      <a:pt x="243094" y="229539"/>
                    </a:cubicBezTo>
                    <a:cubicBezTo>
                      <a:pt x="243094" y="232250"/>
                      <a:pt x="241287" y="234057"/>
                      <a:pt x="238576" y="234057"/>
                    </a:cubicBezTo>
                    <a:cubicBezTo>
                      <a:pt x="235864" y="234057"/>
                      <a:pt x="234057" y="232250"/>
                      <a:pt x="234057" y="229539"/>
                    </a:cubicBezTo>
                    <a:cubicBezTo>
                      <a:pt x="234057" y="226828"/>
                      <a:pt x="235864" y="225020"/>
                      <a:pt x="238576" y="225020"/>
                    </a:cubicBezTo>
                    <a:lnTo>
                      <a:pt x="238576" y="225020"/>
                    </a:lnTo>
                    <a:close/>
                    <a:moveTo>
                      <a:pt x="220502" y="225020"/>
                    </a:moveTo>
                    <a:cubicBezTo>
                      <a:pt x="223213" y="225020"/>
                      <a:pt x="225020" y="226828"/>
                      <a:pt x="225020" y="229539"/>
                    </a:cubicBezTo>
                    <a:cubicBezTo>
                      <a:pt x="225020" y="232250"/>
                      <a:pt x="223213" y="234057"/>
                      <a:pt x="220502" y="234057"/>
                    </a:cubicBezTo>
                    <a:cubicBezTo>
                      <a:pt x="217791" y="234057"/>
                      <a:pt x="215983" y="232250"/>
                      <a:pt x="215983" y="229539"/>
                    </a:cubicBezTo>
                    <a:cubicBezTo>
                      <a:pt x="215080" y="226828"/>
                      <a:pt x="217791" y="225020"/>
                      <a:pt x="220502" y="225020"/>
                    </a:cubicBezTo>
                    <a:lnTo>
                      <a:pt x="220502" y="225020"/>
                    </a:lnTo>
                    <a:close/>
                    <a:moveTo>
                      <a:pt x="201524" y="225020"/>
                    </a:moveTo>
                    <a:cubicBezTo>
                      <a:pt x="204235" y="225020"/>
                      <a:pt x="206043" y="226828"/>
                      <a:pt x="206043" y="229539"/>
                    </a:cubicBezTo>
                    <a:cubicBezTo>
                      <a:pt x="206043" y="232250"/>
                      <a:pt x="204235" y="234057"/>
                      <a:pt x="201524" y="234057"/>
                    </a:cubicBezTo>
                    <a:cubicBezTo>
                      <a:pt x="198813" y="234057"/>
                      <a:pt x="197006" y="232250"/>
                      <a:pt x="197006" y="229539"/>
                    </a:cubicBezTo>
                    <a:cubicBezTo>
                      <a:pt x="196102" y="226828"/>
                      <a:pt x="198813" y="225020"/>
                      <a:pt x="201524" y="225020"/>
                    </a:cubicBezTo>
                    <a:lnTo>
                      <a:pt x="201524" y="225020"/>
                    </a:lnTo>
                    <a:close/>
                    <a:moveTo>
                      <a:pt x="182546" y="225020"/>
                    </a:moveTo>
                    <a:cubicBezTo>
                      <a:pt x="185258" y="225020"/>
                      <a:pt x="187065" y="226828"/>
                      <a:pt x="187065" y="229539"/>
                    </a:cubicBezTo>
                    <a:cubicBezTo>
                      <a:pt x="187065" y="232250"/>
                      <a:pt x="185258" y="234057"/>
                      <a:pt x="182546" y="234057"/>
                    </a:cubicBezTo>
                    <a:cubicBezTo>
                      <a:pt x="179835" y="234057"/>
                      <a:pt x="178028" y="232250"/>
                      <a:pt x="178028" y="229539"/>
                    </a:cubicBezTo>
                    <a:cubicBezTo>
                      <a:pt x="178028" y="226828"/>
                      <a:pt x="179835" y="225020"/>
                      <a:pt x="182546" y="225020"/>
                    </a:cubicBezTo>
                    <a:lnTo>
                      <a:pt x="182546" y="225020"/>
                    </a:lnTo>
                    <a:close/>
                    <a:moveTo>
                      <a:pt x="163569" y="225020"/>
                    </a:moveTo>
                    <a:cubicBezTo>
                      <a:pt x="166280" y="225020"/>
                      <a:pt x="168087" y="226828"/>
                      <a:pt x="168087" y="229539"/>
                    </a:cubicBezTo>
                    <a:cubicBezTo>
                      <a:pt x="168087" y="232250"/>
                      <a:pt x="166280" y="234057"/>
                      <a:pt x="163569" y="234057"/>
                    </a:cubicBezTo>
                    <a:cubicBezTo>
                      <a:pt x="160858" y="234057"/>
                      <a:pt x="159050" y="232250"/>
                      <a:pt x="159050" y="229539"/>
                    </a:cubicBezTo>
                    <a:cubicBezTo>
                      <a:pt x="159050" y="226828"/>
                      <a:pt x="160858" y="225020"/>
                      <a:pt x="163569" y="225020"/>
                    </a:cubicBezTo>
                    <a:lnTo>
                      <a:pt x="163569" y="225020"/>
                    </a:lnTo>
                    <a:close/>
                    <a:moveTo>
                      <a:pt x="144591" y="225020"/>
                    </a:moveTo>
                    <a:cubicBezTo>
                      <a:pt x="147302" y="225020"/>
                      <a:pt x="149110" y="226828"/>
                      <a:pt x="149110" y="229539"/>
                    </a:cubicBezTo>
                    <a:cubicBezTo>
                      <a:pt x="149110" y="232250"/>
                      <a:pt x="147302" y="234057"/>
                      <a:pt x="144591" y="234057"/>
                    </a:cubicBezTo>
                    <a:cubicBezTo>
                      <a:pt x="141880" y="234057"/>
                      <a:pt x="140073" y="232250"/>
                      <a:pt x="140073" y="229539"/>
                    </a:cubicBezTo>
                    <a:cubicBezTo>
                      <a:pt x="140073" y="226828"/>
                      <a:pt x="141880" y="225020"/>
                      <a:pt x="144591" y="225020"/>
                    </a:cubicBezTo>
                    <a:lnTo>
                      <a:pt x="144591" y="225020"/>
                    </a:lnTo>
                    <a:close/>
                    <a:moveTo>
                      <a:pt x="126517" y="225020"/>
                    </a:moveTo>
                    <a:cubicBezTo>
                      <a:pt x="129228" y="225020"/>
                      <a:pt x="131036" y="226828"/>
                      <a:pt x="131036" y="229539"/>
                    </a:cubicBezTo>
                    <a:cubicBezTo>
                      <a:pt x="131036" y="232250"/>
                      <a:pt x="129228" y="234057"/>
                      <a:pt x="126517" y="234057"/>
                    </a:cubicBezTo>
                    <a:cubicBezTo>
                      <a:pt x="123806" y="234057"/>
                      <a:pt x="121999" y="232250"/>
                      <a:pt x="121999" y="229539"/>
                    </a:cubicBezTo>
                    <a:cubicBezTo>
                      <a:pt x="121095" y="226828"/>
                      <a:pt x="123806" y="225020"/>
                      <a:pt x="126517" y="225020"/>
                    </a:cubicBezTo>
                    <a:lnTo>
                      <a:pt x="126517" y="225020"/>
                    </a:lnTo>
                    <a:close/>
                    <a:moveTo>
                      <a:pt x="107540" y="225020"/>
                    </a:moveTo>
                    <a:cubicBezTo>
                      <a:pt x="110251" y="225020"/>
                      <a:pt x="112058" y="226828"/>
                      <a:pt x="112058" y="229539"/>
                    </a:cubicBezTo>
                    <a:cubicBezTo>
                      <a:pt x="112058" y="232250"/>
                      <a:pt x="110251" y="234057"/>
                      <a:pt x="107540" y="234057"/>
                    </a:cubicBezTo>
                    <a:cubicBezTo>
                      <a:pt x="104829" y="234057"/>
                      <a:pt x="103021" y="232250"/>
                      <a:pt x="103021" y="229539"/>
                    </a:cubicBezTo>
                    <a:cubicBezTo>
                      <a:pt x="103021" y="226828"/>
                      <a:pt x="104829" y="225020"/>
                      <a:pt x="107540" y="225020"/>
                    </a:cubicBezTo>
                    <a:lnTo>
                      <a:pt x="107540" y="225020"/>
                    </a:lnTo>
                    <a:close/>
                    <a:moveTo>
                      <a:pt x="88562" y="225020"/>
                    </a:moveTo>
                    <a:cubicBezTo>
                      <a:pt x="91273" y="225020"/>
                      <a:pt x="93081" y="226828"/>
                      <a:pt x="93081" y="229539"/>
                    </a:cubicBezTo>
                    <a:cubicBezTo>
                      <a:pt x="93081" y="232250"/>
                      <a:pt x="91273" y="234057"/>
                      <a:pt x="88562" y="234057"/>
                    </a:cubicBezTo>
                    <a:cubicBezTo>
                      <a:pt x="85851" y="234057"/>
                      <a:pt x="84044" y="232250"/>
                      <a:pt x="84044" y="229539"/>
                    </a:cubicBezTo>
                    <a:cubicBezTo>
                      <a:pt x="84044" y="226828"/>
                      <a:pt x="85851" y="225020"/>
                      <a:pt x="88562" y="225020"/>
                    </a:cubicBezTo>
                    <a:lnTo>
                      <a:pt x="88562" y="225020"/>
                    </a:lnTo>
                    <a:close/>
                    <a:moveTo>
                      <a:pt x="69585" y="225020"/>
                    </a:moveTo>
                    <a:cubicBezTo>
                      <a:pt x="72296" y="225020"/>
                      <a:pt x="74103" y="226828"/>
                      <a:pt x="74103" y="229539"/>
                    </a:cubicBezTo>
                    <a:cubicBezTo>
                      <a:pt x="74103" y="232250"/>
                      <a:pt x="72296" y="234057"/>
                      <a:pt x="69585" y="234057"/>
                    </a:cubicBezTo>
                    <a:cubicBezTo>
                      <a:pt x="66873" y="234057"/>
                      <a:pt x="65066" y="232250"/>
                      <a:pt x="65066" y="229539"/>
                    </a:cubicBezTo>
                    <a:cubicBezTo>
                      <a:pt x="65066" y="226828"/>
                      <a:pt x="66873" y="225020"/>
                      <a:pt x="69585" y="225020"/>
                    </a:cubicBezTo>
                    <a:lnTo>
                      <a:pt x="69585" y="225020"/>
                    </a:lnTo>
                    <a:close/>
                    <a:moveTo>
                      <a:pt x="50607" y="225020"/>
                    </a:moveTo>
                    <a:cubicBezTo>
                      <a:pt x="53318" y="225020"/>
                      <a:pt x="55125" y="226828"/>
                      <a:pt x="55125" y="229539"/>
                    </a:cubicBezTo>
                    <a:cubicBezTo>
                      <a:pt x="55125" y="232250"/>
                      <a:pt x="53318" y="234057"/>
                      <a:pt x="50607" y="234057"/>
                    </a:cubicBezTo>
                    <a:cubicBezTo>
                      <a:pt x="47896" y="234057"/>
                      <a:pt x="46088" y="232250"/>
                      <a:pt x="46088" y="229539"/>
                    </a:cubicBezTo>
                    <a:cubicBezTo>
                      <a:pt x="46088" y="226828"/>
                      <a:pt x="48800" y="225020"/>
                      <a:pt x="50607" y="225020"/>
                    </a:cubicBezTo>
                    <a:lnTo>
                      <a:pt x="50607" y="225020"/>
                    </a:lnTo>
                    <a:close/>
                    <a:moveTo>
                      <a:pt x="32533" y="225020"/>
                    </a:moveTo>
                    <a:cubicBezTo>
                      <a:pt x="35244" y="225020"/>
                      <a:pt x="37052" y="226828"/>
                      <a:pt x="37052" y="229539"/>
                    </a:cubicBezTo>
                    <a:cubicBezTo>
                      <a:pt x="37052" y="232250"/>
                      <a:pt x="35244" y="234057"/>
                      <a:pt x="32533" y="234057"/>
                    </a:cubicBezTo>
                    <a:cubicBezTo>
                      <a:pt x="29822" y="234057"/>
                      <a:pt x="28015" y="232250"/>
                      <a:pt x="28015" y="229539"/>
                    </a:cubicBezTo>
                    <a:cubicBezTo>
                      <a:pt x="27111" y="226828"/>
                      <a:pt x="29822" y="225020"/>
                      <a:pt x="32533" y="225020"/>
                    </a:cubicBezTo>
                    <a:lnTo>
                      <a:pt x="32533" y="225020"/>
                    </a:lnTo>
                    <a:close/>
                    <a:moveTo>
                      <a:pt x="267494" y="214176"/>
                    </a:moveTo>
                    <a:cubicBezTo>
                      <a:pt x="270205" y="214176"/>
                      <a:pt x="272012" y="215983"/>
                      <a:pt x="272012" y="218694"/>
                    </a:cubicBezTo>
                    <a:cubicBezTo>
                      <a:pt x="272012" y="221405"/>
                      <a:pt x="270205" y="223213"/>
                      <a:pt x="267494" y="223213"/>
                    </a:cubicBezTo>
                    <a:cubicBezTo>
                      <a:pt x="264783" y="223213"/>
                      <a:pt x="262975" y="221405"/>
                      <a:pt x="262975" y="218694"/>
                    </a:cubicBezTo>
                    <a:cubicBezTo>
                      <a:pt x="262072" y="215983"/>
                      <a:pt x="264783" y="214176"/>
                      <a:pt x="267494" y="214176"/>
                    </a:cubicBezTo>
                    <a:lnTo>
                      <a:pt x="267494" y="214176"/>
                    </a:lnTo>
                    <a:close/>
                    <a:moveTo>
                      <a:pt x="248516" y="214176"/>
                    </a:moveTo>
                    <a:cubicBezTo>
                      <a:pt x="251227" y="214176"/>
                      <a:pt x="253035" y="215983"/>
                      <a:pt x="253035" y="218694"/>
                    </a:cubicBezTo>
                    <a:cubicBezTo>
                      <a:pt x="253035" y="221405"/>
                      <a:pt x="251227" y="223213"/>
                      <a:pt x="248516" y="223213"/>
                    </a:cubicBezTo>
                    <a:cubicBezTo>
                      <a:pt x="245805" y="223213"/>
                      <a:pt x="243998" y="221405"/>
                      <a:pt x="243998" y="218694"/>
                    </a:cubicBezTo>
                    <a:cubicBezTo>
                      <a:pt x="243998" y="215983"/>
                      <a:pt x="245805" y="214176"/>
                      <a:pt x="248516" y="214176"/>
                    </a:cubicBezTo>
                    <a:lnTo>
                      <a:pt x="248516" y="214176"/>
                    </a:lnTo>
                    <a:close/>
                    <a:moveTo>
                      <a:pt x="229539" y="214176"/>
                    </a:moveTo>
                    <a:cubicBezTo>
                      <a:pt x="232250" y="214176"/>
                      <a:pt x="234057" y="215983"/>
                      <a:pt x="234057" y="218694"/>
                    </a:cubicBezTo>
                    <a:cubicBezTo>
                      <a:pt x="234057" y="221405"/>
                      <a:pt x="232250" y="223213"/>
                      <a:pt x="229539" y="223213"/>
                    </a:cubicBezTo>
                    <a:cubicBezTo>
                      <a:pt x="226828" y="223213"/>
                      <a:pt x="225020" y="221405"/>
                      <a:pt x="225020" y="218694"/>
                    </a:cubicBezTo>
                    <a:cubicBezTo>
                      <a:pt x="225020" y="215983"/>
                      <a:pt x="226828" y="214176"/>
                      <a:pt x="229539" y="214176"/>
                    </a:cubicBezTo>
                    <a:lnTo>
                      <a:pt x="229539" y="214176"/>
                    </a:lnTo>
                    <a:close/>
                    <a:moveTo>
                      <a:pt x="210561" y="214176"/>
                    </a:moveTo>
                    <a:cubicBezTo>
                      <a:pt x="213272" y="214176"/>
                      <a:pt x="215080" y="215983"/>
                      <a:pt x="215080" y="218694"/>
                    </a:cubicBezTo>
                    <a:cubicBezTo>
                      <a:pt x="215080" y="221405"/>
                      <a:pt x="213272" y="223213"/>
                      <a:pt x="210561" y="223213"/>
                    </a:cubicBezTo>
                    <a:cubicBezTo>
                      <a:pt x="207850" y="223213"/>
                      <a:pt x="206043" y="221405"/>
                      <a:pt x="206043" y="218694"/>
                    </a:cubicBezTo>
                    <a:cubicBezTo>
                      <a:pt x="206043" y="215983"/>
                      <a:pt x="207850" y="214176"/>
                      <a:pt x="210561" y="214176"/>
                    </a:cubicBezTo>
                    <a:lnTo>
                      <a:pt x="210561" y="214176"/>
                    </a:lnTo>
                    <a:close/>
                    <a:moveTo>
                      <a:pt x="191583" y="214176"/>
                    </a:moveTo>
                    <a:cubicBezTo>
                      <a:pt x="194294" y="214176"/>
                      <a:pt x="196102" y="215983"/>
                      <a:pt x="196102" y="218694"/>
                    </a:cubicBezTo>
                    <a:cubicBezTo>
                      <a:pt x="196102" y="221405"/>
                      <a:pt x="194294" y="223213"/>
                      <a:pt x="191583" y="223213"/>
                    </a:cubicBezTo>
                    <a:cubicBezTo>
                      <a:pt x="188872" y="223213"/>
                      <a:pt x="187065" y="221405"/>
                      <a:pt x="187065" y="218694"/>
                    </a:cubicBezTo>
                    <a:cubicBezTo>
                      <a:pt x="187065" y="215983"/>
                      <a:pt x="189776" y="214176"/>
                      <a:pt x="191583" y="214176"/>
                    </a:cubicBezTo>
                    <a:lnTo>
                      <a:pt x="191583" y="214176"/>
                    </a:lnTo>
                    <a:close/>
                    <a:moveTo>
                      <a:pt x="173509" y="214176"/>
                    </a:moveTo>
                    <a:cubicBezTo>
                      <a:pt x="176221" y="214176"/>
                      <a:pt x="178028" y="215983"/>
                      <a:pt x="178028" y="218694"/>
                    </a:cubicBezTo>
                    <a:cubicBezTo>
                      <a:pt x="178028" y="221405"/>
                      <a:pt x="176221" y="223213"/>
                      <a:pt x="173509" y="223213"/>
                    </a:cubicBezTo>
                    <a:cubicBezTo>
                      <a:pt x="170798" y="223213"/>
                      <a:pt x="168991" y="221405"/>
                      <a:pt x="168991" y="218694"/>
                    </a:cubicBezTo>
                    <a:cubicBezTo>
                      <a:pt x="168087" y="215983"/>
                      <a:pt x="170798" y="214176"/>
                      <a:pt x="173509" y="214176"/>
                    </a:cubicBezTo>
                    <a:lnTo>
                      <a:pt x="173509" y="214176"/>
                    </a:lnTo>
                    <a:close/>
                    <a:moveTo>
                      <a:pt x="154532" y="214176"/>
                    </a:moveTo>
                    <a:cubicBezTo>
                      <a:pt x="157243" y="214176"/>
                      <a:pt x="159050" y="215983"/>
                      <a:pt x="159050" y="218694"/>
                    </a:cubicBezTo>
                    <a:cubicBezTo>
                      <a:pt x="159050" y="221405"/>
                      <a:pt x="157243" y="223213"/>
                      <a:pt x="154532" y="223213"/>
                    </a:cubicBezTo>
                    <a:cubicBezTo>
                      <a:pt x="151821" y="223213"/>
                      <a:pt x="150013" y="221405"/>
                      <a:pt x="150013" y="218694"/>
                    </a:cubicBezTo>
                    <a:cubicBezTo>
                      <a:pt x="150013" y="215983"/>
                      <a:pt x="151821" y="214176"/>
                      <a:pt x="154532" y="214176"/>
                    </a:cubicBezTo>
                    <a:lnTo>
                      <a:pt x="154532" y="214176"/>
                    </a:lnTo>
                    <a:close/>
                    <a:moveTo>
                      <a:pt x="135554" y="214176"/>
                    </a:moveTo>
                    <a:cubicBezTo>
                      <a:pt x="138265" y="214176"/>
                      <a:pt x="140073" y="215983"/>
                      <a:pt x="140073" y="218694"/>
                    </a:cubicBezTo>
                    <a:cubicBezTo>
                      <a:pt x="140073" y="221405"/>
                      <a:pt x="138265" y="223213"/>
                      <a:pt x="135554" y="223213"/>
                    </a:cubicBezTo>
                    <a:cubicBezTo>
                      <a:pt x="132843" y="223213"/>
                      <a:pt x="131036" y="221405"/>
                      <a:pt x="131036" y="218694"/>
                    </a:cubicBezTo>
                    <a:cubicBezTo>
                      <a:pt x="131036" y="215983"/>
                      <a:pt x="132843" y="214176"/>
                      <a:pt x="135554" y="214176"/>
                    </a:cubicBezTo>
                    <a:lnTo>
                      <a:pt x="135554" y="214176"/>
                    </a:lnTo>
                    <a:close/>
                    <a:moveTo>
                      <a:pt x="116577" y="214176"/>
                    </a:moveTo>
                    <a:cubicBezTo>
                      <a:pt x="119288" y="214176"/>
                      <a:pt x="121095" y="215983"/>
                      <a:pt x="121095" y="218694"/>
                    </a:cubicBezTo>
                    <a:cubicBezTo>
                      <a:pt x="121095" y="221405"/>
                      <a:pt x="119288" y="223213"/>
                      <a:pt x="116577" y="223213"/>
                    </a:cubicBezTo>
                    <a:cubicBezTo>
                      <a:pt x="113866" y="223213"/>
                      <a:pt x="112058" y="221405"/>
                      <a:pt x="112058" y="218694"/>
                    </a:cubicBezTo>
                    <a:cubicBezTo>
                      <a:pt x="112058" y="215983"/>
                      <a:pt x="113866" y="214176"/>
                      <a:pt x="116577" y="214176"/>
                    </a:cubicBezTo>
                    <a:lnTo>
                      <a:pt x="116577" y="214176"/>
                    </a:lnTo>
                    <a:close/>
                    <a:moveTo>
                      <a:pt x="97599" y="214176"/>
                    </a:moveTo>
                    <a:cubicBezTo>
                      <a:pt x="100310" y="214176"/>
                      <a:pt x="102118" y="215983"/>
                      <a:pt x="102118" y="218694"/>
                    </a:cubicBezTo>
                    <a:cubicBezTo>
                      <a:pt x="102118" y="221405"/>
                      <a:pt x="100310" y="223213"/>
                      <a:pt x="97599" y="223213"/>
                    </a:cubicBezTo>
                    <a:cubicBezTo>
                      <a:pt x="94888" y="223213"/>
                      <a:pt x="93081" y="221405"/>
                      <a:pt x="93081" y="218694"/>
                    </a:cubicBezTo>
                    <a:cubicBezTo>
                      <a:pt x="93081" y="215983"/>
                      <a:pt x="95792" y="214176"/>
                      <a:pt x="97599" y="214176"/>
                    </a:cubicBezTo>
                    <a:lnTo>
                      <a:pt x="97599" y="214176"/>
                    </a:lnTo>
                    <a:close/>
                    <a:moveTo>
                      <a:pt x="79525" y="214176"/>
                    </a:moveTo>
                    <a:cubicBezTo>
                      <a:pt x="82236" y="214176"/>
                      <a:pt x="84044" y="215983"/>
                      <a:pt x="84044" y="218694"/>
                    </a:cubicBezTo>
                    <a:cubicBezTo>
                      <a:pt x="84044" y="221405"/>
                      <a:pt x="82236" y="223213"/>
                      <a:pt x="79525" y="223213"/>
                    </a:cubicBezTo>
                    <a:cubicBezTo>
                      <a:pt x="76814" y="223213"/>
                      <a:pt x="75007" y="221405"/>
                      <a:pt x="75007" y="218694"/>
                    </a:cubicBezTo>
                    <a:cubicBezTo>
                      <a:pt x="74103" y="215983"/>
                      <a:pt x="76814" y="214176"/>
                      <a:pt x="79525" y="214176"/>
                    </a:cubicBezTo>
                    <a:lnTo>
                      <a:pt x="79525" y="214176"/>
                    </a:lnTo>
                    <a:close/>
                    <a:moveTo>
                      <a:pt x="60548" y="214176"/>
                    </a:moveTo>
                    <a:cubicBezTo>
                      <a:pt x="63259" y="214176"/>
                      <a:pt x="65066" y="215983"/>
                      <a:pt x="65066" y="218694"/>
                    </a:cubicBezTo>
                    <a:cubicBezTo>
                      <a:pt x="65066" y="221405"/>
                      <a:pt x="63259" y="223213"/>
                      <a:pt x="60548" y="223213"/>
                    </a:cubicBezTo>
                    <a:cubicBezTo>
                      <a:pt x="57836" y="223213"/>
                      <a:pt x="56029" y="221405"/>
                      <a:pt x="56029" y="218694"/>
                    </a:cubicBezTo>
                    <a:cubicBezTo>
                      <a:pt x="56029" y="215983"/>
                      <a:pt x="57836" y="214176"/>
                      <a:pt x="60548" y="214176"/>
                    </a:cubicBezTo>
                    <a:lnTo>
                      <a:pt x="60548" y="214176"/>
                    </a:lnTo>
                    <a:close/>
                    <a:moveTo>
                      <a:pt x="41570" y="214176"/>
                    </a:moveTo>
                    <a:cubicBezTo>
                      <a:pt x="44281" y="214176"/>
                      <a:pt x="46088" y="215983"/>
                      <a:pt x="46088" y="218694"/>
                    </a:cubicBezTo>
                    <a:cubicBezTo>
                      <a:pt x="46088" y="221405"/>
                      <a:pt x="44281" y="223213"/>
                      <a:pt x="41570" y="223213"/>
                    </a:cubicBezTo>
                    <a:cubicBezTo>
                      <a:pt x="38859" y="223213"/>
                      <a:pt x="37052" y="221405"/>
                      <a:pt x="37052" y="218694"/>
                    </a:cubicBezTo>
                    <a:cubicBezTo>
                      <a:pt x="37052" y="215983"/>
                      <a:pt x="38859" y="214176"/>
                      <a:pt x="41570" y="214176"/>
                    </a:cubicBezTo>
                    <a:lnTo>
                      <a:pt x="41570" y="214176"/>
                    </a:lnTo>
                    <a:close/>
                    <a:moveTo>
                      <a:pt x="22592" y="214176"/>
                    </a:moveTo>
                    <a:cubicBezTo>
                      <a:pt x="25303" y="214176"/>
                      <a:pt x="27111" y="215983"/>
                      <a:pt x="27111" y="218694"/>
                    </a:cubicBezTo>
                    <a:cubicBezTo>
                      <a:pt x="27111" y="221405"/>
                      <a:pt x="25303" y="223213"/>
                      <a:pt x="22592" y="223213"/>
                    </a:cubicBezTo>
                    <a:cubicBezTo>
                      <a:pt x="19881" y="223213"/>
                      <a:pt x="18074" y="221405"/>
                      <a:pt x="18074" y="218694"/>
                    </a:cubicBezTo>
                    <a:cubicBezTo>
                      <a:pt x="18074" y="215983"/>
                      <a:pt x="19881" y="214176"/>
                      <a:pt x="22592" y="214176"/>
                    </a:cubicBezTo>
                    <a:lnTo>
                      <a:pt x="22592" y="214176"/>
                    </a:lnTo>
                    <a:close/>
                    <a:moveTo>
                      <a:pt x="276531" y="204235"/>
                    </a:moveTo>
                    <a:cubicBezTo>
                      <a:pt x="279242" y="204235"/>
                      <a:pt x="281049" y="206043"/>
                      <a:pt x="281049" y="208754"/>
                    </a:cubicBezTo>
                    <a:cubicBezTo>
                      <a:pt x="281049" y="211465"/>
                      <a:pt x="279242" y="213272"/>
                      <a:pt x="276531" y="213272"/>
                    </a:cubicBezTo>
                    <a:cubicBezTo>
                      <a:pt x="273820" y="213272"/>
                      <a:pt x="272012" y="211465"/>
                      <a:pt x="272012" y="208754"/>
                    </a:cubicBezTo>
                    <a:cubicBezTo>
                      <a:pt x="272012" y="206043"/>
                      <a:pt x="273820" y="204235"/>
                      <a:pt x="276531" y="204235"/>
                    </a:cubicBezTo>
                    <a:lnTo>
                      <a:pt x="276531" y="204235"/>
                    </a:lnTo>
                    <a:close/>
                    <a:moveTo>
                      <a:pt x="257553" y="204235"/>
                    </a:moveTo>
                    <a:cubicBezTo>
                      <a:pt x="260264" y="204235"/>
                      <a:pt x="262072" y="206043"/>
                      <a:pt x="262072" y="208754"/>
                    </a:cubicBezTo>
                    <a:cubicBezTo>
                      <a:pt x="262072" y="211465"/>
                      <a:pt x="260264" y="213272"/>
                      <a:pt x="257553" y="213272"/>
                    </a:cubicBezTo>
                    <a:cubicBezTo>
                      <a:pt x="254842" y="213272"/>
                      <a:pt x="253035" y="211465"/>
                      <a:pt x="253035" y="208754"/>
                    </a:cubicBezTo>
                    <a:cubicBezTo>
                      <a:pt x="253035" y="206043"/>
                      <a:pt x="254842" y="204235"/>
                      <a:pt x="257553" y="204235"/>
                    </a:cubicBezTo>
                    <a:lnTo>
                      <a:pt x="257553" y="204235"/>
                    </a:lnTo>
                    <a:close/>
                    <a:moveTo>
                      <a:pt x="238576" y="204235"/>
                    </a:moveTo>
                    <a:cubicBezTo>
                      <a:pt x="241287" y="204235"/>
                      <a:pt x="243094" y="206043"/>
                      <a:pt x="243094" y="208754"/>
                    </a:cubicBezTo>
                    <a:cubicBezTo>
                      <a:pt x="243094" y="211465"/>
                      <a:pt x="241287" y="213272"/>
                      <a:pt x="238576" y="213272"/>
                    </a:cubicBezTo>
                    <a:cubicBezTo>
                      <a:pt x="235864" y="213272"/>
                      <a:pt x="234057" y="211465"/>
                      <a:pt x="234057" y="208754"/>
                    </a:cubicBezTo>
                    <a:cubicBezTo>
                      <a:pt x="234057" y="206043"/>
                      <a:pt x="235864" y="204235"/>
                      <a:pt x="238576" y="204235"/>
                    </a:cubicBezTo>
                    <a:lnTo>
                      <a:pt x="238576" y="204235"/>
                    </a:lnTo>
                    <a:close/>
                    <a:moveTo>
                      <a:pt x="220502" y="204235"/>
                    </a:moveTo>
                    <a:cubicBezTo>
                      <a:pt x="223213" y="204235"/>
                      <a:pt x="225020" y="206043"/>
                      <a:pt x="225020" y="208754"/>
                    </a:cubicBezTo>
                    <a:cubicBezTo>
                      <a:pt x="225020" y="211465"/>
                      <a:pt x="223213" y="213272"/>
                      <a:pt x="220502" y="213272"/>
                    </a:cubicBezTo>
                    <a:cubicBezTo>
                      <a:pt x="217791" y="213272"/>
                      <a:pt x="215983" y="211465"/>
                      <a:pt x="215983" y="208754"/>
                    </a:cubicBezTo>
                    <a:cubicBezTo>
                      <a:pt x="215080" y="206043"/>
                      <a:pt x="217791" y="204235"/>
                      <a:pt x="220502" y="204235"/>
                    </a:cubicBezTo>
                    <a:lnTo>
                      <a:pt x="220502" y="204235"/>
                    </a:lnTo>
                    <a:close/>
                    <a:moveTo>
                      <a:pt x="201524" y="204235"/>
                    </a:moveTo>
                    <a:cubicBezTo>
                      <a:pt x="204235" y="204235"/>
                      <a:pt x="206043" y="206043"/>
                      <a:pt x="206043" y="208754"/>
                    </a:cubicBezTo>
                    <a:cubicBezTo>
                      <a:pt x="206043" y="211465"/>
                      <a:pt x="204235" y="213272"/>
                      <a:pt x="201524" y="213272"/>
                    </a:cubicBezTo>
                    <a:cubicBezTo>
                      <a:pt x="198813" y="213272"/>
                      <a:pt x="197006" y="211465"/>
                      <a:pt x="197006" y="208754"/>
                    </a:cubicBezTo>
                    <a:cubicBezTo>
                      <a:pt x="196102" y="206043"/>
                      <a:pt x="198813" y="204235"/>
                      <a:pt x="201524" y="204235"/>
                    </a:cubicBezTo>
                    <a:lnTo>
                      <a:pt x="201524" y="204235"/>
                    </a:lnTo>
                    <a:close/>
                    <a:moveTo>
                      <a:pt x="182546" y="204235"/>
                    </a:moveTo>
                    <a:cubicBezTo>
                      <a:pt x="185258" y="204235"/>
                      <a:pt x="187065" y="206043"/>
                      <a:pt x="187065" y="208754"/>
                    </a:cubicBezTo>
                    <a:cubicBezTo>
                      <a:pt x="187065" y="211465"/>
                      <a:pt x="185258" y="213272"/>
                      <a:pt x="182546" y="213272"/>
                    </a:cubicBezTo>
                    <a:cubicBezTo>
                      <a:pt x="179835" y="213272"/>
                      <a:pt x="178028" y="211465"/>
                      <a:pt x="178028" y="208754"/>
                    </a:cubicBezTo>
                    <a:cubicBezTo>
                      <a:pt x="178028" y="206043"/>
                      <a:pt x="179835" y="204235"/>
                      <a:pt x="182546" y="204235"/>
                    </a:cubicBezTo>
                    <a:lnTo>
                      <a:pt x="182546" y="204235"/>
                    </a:lnTo>
                    <a:close/>
                    <a:moveTo>
                      <a:pt x="163569" y="204235"/>
                    </a:moveTo>
                    <a:cubicBezTo>
                      <a:pt x="166280" y="204235"/>
                      <a:pt x="168087" y="206043"/>
                      <a:pt x="168087" y="208754"/>
                    </a:cubicBezTo>
                    <a:cubicBezTo>
                      <a:pt x="168087" y="211465"/>
                      <a:pt x="166280" y="213272"/>
                      <a:pt x="163569" y="213272"/>
                    </a:cubicBezTo>
                    <a:cubicBezTo>
                      <a:pt x="160858" y="213272"/>
                      <a:pt x="159050" y="211465"/>
                      <a:pt x="159050" y="208754"/>
                    </a:cubicBezTo>
                    <a:cubicBezTo>
                      <a:pt x="159050" y="206043"/>
                      <a:pt x="160858" y="204235"/>
                      <a:pt x="163569" y="204235"/>
                    </a:cubicBezTo>
                    <a:lnTo>
                      <a:pt x="163569" y="204235"/>
                    </a:lnTo>
                    <a:close/>
                    <a:moveTo>
                      <a:pt x="144591" y="204235"/>
                    </a:moveTo>
                    <a:cubicBezTo>
                      <a:pt x="147302" y="204235"/>
                      <a:pt x="149110" y="206043"/>
                      <a:pt x="149110" y="208754"/>
                    </a:cubicBezTo>
                    <a:cubicBezTo>
                      <a:pt x="149110" y="211465"/>
                      <a:pt x="147302" y="213272"/>
                      <a:pt x="144591" y="213272"/>
                    </a:cubicBezTo>
                    <a:cubicBezTo>
                      <a:pt x="141880" y="213272"/>
                      <a:pt x="140073" y="211465"/>
                      <a:pt x="140073" y="208754"/>
                    </a:cubicBezTo>
                    <a:cubicBezTo>
                      <a:pt x="140073" y="206043"/>
                      <a:pt x="141880" y="204235"/>
                      <a:pt x="144591" y="204235"/>
                    </a:cubicBezTo>
                    <a:lnTo>
                      <a:pt x="144591" y="204235"/>
                    </a:lnTo>
                    <a:close/>
                    <a:moveTo>
                      <a:pt x="126517" y="204235"/>
                    </a:moveTo>
                    <a:cubicBezTo>
                      <a:pt x="129228" y="204235"/>
                      <a:pt x="131036" y="206043"/>
                      <a:pt x="131036" y="208754"/>
                    </a:cubicBezTo>
                    <a:cubicBezTo>
                      <a:pt x="131036" y="211465"/>
                      <a:pt x="129228" y="213272"/>
                      <a:pt x="126517" y="213272"/>
                    </a:cubicBezTo>
                    <a:cubicBezTo>
                      <a:pt x="123806" y="213272"/>
                      <a:pt x="121999" y="211465"/>
                      <a:pt x="121999" y="208754"/>
                    </a:cubicBezTo>
                    <a:cubicBezTo>
                      <a:pt x="121095" y="206043"/>
                      <a:pt x="123806" y="204235"/>
                      <a:pt x="126517" y="204235"/>
                    </a:cubicBezTo>
                    <a:lnTo>
                      <a:pt x="126517" y="204235"/>
                    </a:lnTo>
                    <a:close/>
                    <a:moveTo>
                      <a:pt x="107540" y="204235"/>
                    </a:moveTo>
                    <a:cubicBezTo>
                      <a:pt x="110251" y="204235"/>
                      <a:pt x="112058" y="206043"/>
                      <a:pt x="112058" y="208754"/>
                    </a:cubicBezTo>
                    <a:cubicBezTo>
                      <a:pt x="112058" y="211465"/>
                      <a:pt x="110251" y="213272"/>
                      <a:pt x="107540" y="213272"/>
                    </a:cubicBezTo>
                    <a:cubicBezTo>
                      <a:pt x="104829" y="213272"/>
                      <a:pt x="103021" y="211465"/>
                      <a:pt x="103021" y="208754"/>
                    </a:cubicBezTo>
                    <a:cubicBezTo>
                      <a:pt x="103021" y="206043"/>
                      <a:pt x="104829" y="204235"/>
                      <a:pt x="107540" y="204235"/>
                    </a:cubicBezTo>
                    <a:lnTo>
                      <a:pt x="107540" y="204235"/>
                    </a:lnTo>
                    <a:close/>
                    <a:moveTo>
                      <a:pt x="88562" y="204235"/>
                    </a:moveTo>
                    <a:cubicBezTo>
                      <a:pt x="91273" y="204235"/>
                      <a:pt x="93081" y="206043"/>
                      <a:pt x="93081" y="208754"/>
                    </a:cubicBezTo>
                    <a:cubicBezTo>
                      <a:pt x="93081" y="211465"/>
                      <a:pt x="91273" y="213272"/>
                      <a:pt x="88562" y="213272"/>
                    </a:cubicBezTo>
                    <a:cubicBezTo>
                      <a:pt x="85851" y="213272"/>
                      <a:pt x="84044" y="211465"/>
                      <a:pt x="84044" y="208754"/>
                    </a:cubicBezTo>
                    <a:cubicBezTo>
                      <a:pt x="84044" y="206043"/>
                      <a:pt x="85851" y="204235"/>
                      <a:pt x="88562" y="204235"/>
                    </a:cubicBezTo>
                    <a:lnTo>
                      <a:pt x="88562" y="204235"/>
                    </a:lnTo>
                    <a:close/>
                    <a:moveTo>
                      <a:pt x="69585" y="204235"/>
                    </a:moveTo>
                    <a:cubicBezTo>
                      <a:pt x="72296" y="204235"/>
                      <a:pt x="74103" y="206043"/>
                      <a:pt x="74103" y="208754"/>
                    </a:cubicBezTo>
                    <a:cubicBezTo>
                      <a:pt x="74103" y="211465"/>
                      <a:pt x="72296" y="213272"/>
                      <a:pt x="69585" y="213272"/>
                    </a:cubicBezTo>
                    <a:cubicBezTo>
                      <a:pt x="66873" y="213272"/>
                      <a:pt x="65066" y="211465"/>
                      <a:pt x="65066" y="208754"/>
                    </a:cubicBezTo>
                    <a:cubicBezTo>
                      <a:pt x="65066" y="206043"/>
                      <a:pt x="66873" y="204235"/>
                      <a:pt x="69585" y="204235"/>
                    </a:cubicBezTo>
                    <a:lnTo>
                      <a:pt x="69585" y="204235"/>
                    </a:lnTo>
                    <a:close/>
                    <a:moveTo>
                      <a:pt x="50607" y="204235"/>
                    </a:moveTo>
                    <a:cubicBezTo>
                      <a:pt x="53318" y="204235"/>
                      <a:pt x="55125" y="206043"/>
                      <a:pt x="55125" y="208754"/>
                    </a:cubicBezTo>
                    <a:cubicBezTo>
                      <a:pt x="55125" y="211465"/>
                      <a:pt x="53318" y="213272"/>
                      <a:pt x="50607" y="213272"/>
                    </a:cubicBezTo>
                    <a:cubicBezTo>
                      <a:pt x="47896" y="213272"/>
                      <a:pt x="46088" y="211465"/>
                      <a:pt x="46088" y="208754"/>
                    </a:cubicBezTo>
                    <a:cubicBezTo>
                      <a:pt x="46088" y="206043"/>
                      <a:pt x="48800" y="204235"/>
                      <a:pt x="50607" y="204235"/>
                    </a:cubicBezTo>
                    <a:lnTo>
                      <a:pt x="50607" y="204235"/>
                    </a:lnTo>
                    <a:close/>
                    <a:moveTo>
                      <a:pt x="32533" y="204235"/>
                    </a:moveTo>
                    <a:cubicBezTo>
                      <a:pt x="35244" y="204235"/>
                      <a:pt x="37052" y="206043"/>
                      <a:pt x="37052" y="208754"/>
                    </a:cubicBezTo>
                    <a:cubicBezTo>
                      <a:pt x="37052" y="211465"/>
                      <a:pt x="35244" y="213272"/>
                      <a:pt x="32533" y="213272"/>
                    </a:cubicBezTo>
                    <a:cubicBezTo>
                      <a:pt x="29822" y="213272"/>
                      <a:pt x="28015" y="211465"/>
                      <a:pt x="28015" y="208754"/>
                    </a:cubicBezTo>
                    <a:cubicBezTo>
                      <a:pt x="27111" y="206043"/>
                      <a:pt x="29822" y="204235"/>
                      <a:pt x="32533" y="204235"/>
                    </a:cubicBezTo>
                    <a:lnTo>
                      <a:pt x="32533" y="204235"/>
                    </a:lnTo>
                    <a:close/>
                    <a:moveTo>
                      <a:pt x="267494" y="193391"/>
                    </a:moveTo>
                    <a:cubicBezTo>
                      <a:pt x="270205" y="193391"/>
                      <a:pt x="272012" y="195198"/>
                      <a:pt x="272012" y="197909"/>
                    </a:cubicBezTo>
                    <a:cubicBezTo>
                      <a:pt x="272012" y="200620"/>
                      <a:pt x="270205" y="202428"/>
                      <a:pt x="267494" y="202428"/>
                    </a:cubicBezTo>
                    <a:cubicBezTo>
                      <a:pt x="264783" y="202428"/>
                      <a:pt x="262975" y="200620"/>
                      <a:pt x="262975" y="197909"/>
                    </a:cubicBezTo>
                    <a:cubicBezTo>
                      <a:pt x="262072" y="195198"/>
                      <a:pt x="264783" y="193391"/>
                      <a:pt x="267494" y="193391"/>
                    </a:cubicBezTo>
                    <a:lnTo>
                      <a:pt x="267494" y="193391"/>
                    </a:lnTo>
                    <a:close/>
                    <a:moveTo>
                      <a:pt x="248516" y="193391"/>
                    </a:moveTo>
                    <a:cubicBezTo>
                      <a:pt x="251227" y="193391"/>
                      <a:pt x="253035" y="195198"/>
                      <a:pt x="253035" y="197909"/>
                    </a:cubicBezTo>
                    <a:cubicBezTo>
                      <a:pt x="253035" y="200620"/>
                      <a:pt x="251227" y="202428"/>
                      <a:pt x="248516" y="202428"/>
                    </a:cubicBezTo>
                    <a:cubicBezTo>
                      <a:pt x="245805" y="202428"/>
                      <a:pt x="243998" y="200620"/>
                      <a:pt x="243998" y="197909"/>
                    </a:cubicBezTo>
                    <a:cubicBezTo>
                      <a:pt x="243998" y="195198"/>
                      <a:pt x="245805" y="193391"/>
                      <a:pt x="248516" y="193391"/>
                    </a:cubicBezTo>
                    <a:lnTo>
                      <a:pt x="248516" y="193391"/>
                    </a:lnTo>
                    <a:close/>
                    <a:moveTo>
                      <a:pt x="229539" y="193391"/>
                    </a:moveTo>
                    <a:cubicBezTo>
                      <a:pt x="232250" y="193391"/>
                      <a:pt x="234057" y="195198"/>
                      <a:pt x="234057" y="197909"/>
                    </a:cubicBezTo>
                    <a:cubicBezTo>
                      <a:pt x="234057" y="200620"/>
                      <a:pt x="232250" y="202428"/>
                      <a:pt x="229539" y="202428"/>
                    </a:cubicBezTo>
                    <a:cubicBezTo>
                      <a:pt x="226828" y="202428"/>
                      <a:pt x="225020" y="200620"/>
                      <a:pt x="225020" y="197909"/>
                    </a:cubicBezTo>
                    <a:cubicBezTo>
                      <a:pt x="225020" y="195198"/>
                      <a:pt x="226828" y="193391"/>
                      <a:pt x="229539" y="193391"/>
                    </a:cubicBezTo>
                    <a:lnTo>
                      <a:pt x="229539" y="193391"/>
                    </a:lnTo>
                    <a:close/>
                    <a:moveTo>
                      <a:pt x="210561" y="193391"/>
                    </a:moveTo>
                    <a:cubicBezTo>
                      <a:pt x="213272" y="193391"/>
                      <a:pt x="215080" y="195198"/>
                      <a:pt x="215080" y="197909"/>
                    </a:cubicBezTo>
                    <a:cubicBezTo>
                      <a:pt x="215080" y="200620"/>
                      <a:pt x="213272" y="202428"/>
                      <a:pt x="210561" y="202428"/>
                    </a:cubicBezTo>
                    <a:cubicBezTo>
                      <a:pt x="207850" y="202428"/>
                      <a:pt x="206043" y="200620"/>
                      <a:pt x="206043" y="197909"/>
                    </a:cubicBezTo>
                    <a:cubicBezTo>
                      <a:pt x="206043" y="195198"/>
                      <a:pt x="207850" y="193391"/>
                      <a:pt x="210561" y="193391"/>
                    </a:cubicBezTo>
                    <a:lnTo>
                      <a:pt x="210561" y="193391"/>
                    </a:lnTo>
                    <a:close/>
                    <a:moveTo>
                      <a:pt x="191583" y="193391"/>
                    </a:moveTo>
                    <a:cubicBezTo>
                      <a:pt x="194294" y="193391"/>
                      <a:pt x="196102" y="195198"/>
                      <a:pt x="196102" y="197909"/>
                    </a:cubicBezTo>
                    <a:cubicBezTo>
                      <a:pt x="196102" y="200620"/>
                      <a:pt x="194294" y="202428"/>
                      <a:pt x="191583" y="202428"/>
                    </a:cubicBezTo>
                    <a:cubicBezTo>
                      <a:pt x="188872" y="202428"/>
                      <a:pt x="187065" y="200620"/>
                      <a:pt x="187065" y="197909"/>
                    </a:cubicBezTo>
                    <a:cubicBezTo>
                      <a:pt x="187065" y="195198"/>
                      <a:pt x="189776" y="193391"/>
                      <a:pt x="191583" y="193391"/>
                    </a:cubicBezTo>
                    <a:lnTo>
                      <a:pt x="191583" y="193391"/>
                    </a:lnTo>
                    <a:close/>
                    <a:moveTo>
                      <a:pt x="173509" y="193391"/>
                    </a:moveTo>
                    <a:cubicBezTo>
                      <a:pt x="176221" y="193391"/>
                      <a:pt x="178028" y="195198"/>
                      <a:pt x="178028" y="197909"/>
                    </a:cubicBezTo>
                    <a:cubicBezTo>
                      <a:pt x="178028" y="200620"/>
                      <a:pt x="176221" y="202428"/>
                      <a:pt x="173509" y="202428"/>
                    </a:cubicBezTo>
                    <a:cubicBezTo>
                      <a:pt x="170798" y="202428"/>
                      <a:pt x="168991" y="200620"/>
                      <a:pt x="168991" y="197909"/>
                    </a:cubicBezTo>
                    <a:cubicBezTo>
                      <a:pt x="168087" y="195198"/>
                      <a:pt x="170798" y="193391"/>
                      <a:pt x="173509" y="193391"/>
                    </a:cubicBezTo>
                    <a:lnTo>
                      <a:pt x="173509" y="193391"/>
                    </a:lnTo>
                    <a:close/>
                    <a:moveTo>
                      <a:pt x="154532" y="193391"/>
                    </a:moveTo>
                    <a:cubicBezTo>
                      <a:pt x="157243" y="193391"/>
                      <a:pt x="159050" y="195198"/>
                      <a:pt x="159050" y="197909"/>
                    </a:cubicBezTo>
                    <a:cubicBezTo>
                      <a:pt x="159050" y="200620"/>
                      <a:pt x="157243" y="202428"/>
                      <a:pt x="154532" y="202428"/>
                    </a:cubicBezTo>
                    <a:cubicBezTo>
                      <a:pt x="151821" y="202428"/>
                      <a:pt x="150013" y="200620"/>
                      <a:pt x="150013" y="197909"/>
                    </a:cubicBezTo>
                    <a:cubicBezTo>
                      <a:pt x="150013" y="195198"/>
                      <a:pt x="151821" y="193391"/>
                      <a:pt x="154532" y="193391"/>
                    </a:cubicBezTo>
                    <a:lnTo>
                      <a:pt x="154532" y="193391"/>
                    </a:lnTo>
                    <a:close/>
                    <a:moveTo>
                      <a:pt x="135554" y="193391"/>
                    </a:moveTo>
                    <a:cubicBezTo>
                      <a:pt x="138265" y="193391"/>
                      <a:pt x="140073" y="195198"/>
                      <a:pt x="140073" y="197909"/>
                    </a:cubicBezTo>
                    <a:cubicBezTo>
                      <a:pt x="140073" y="200620"/>
                      <a:pt x="138265" y="202428"/>
                      <a:pt x="135554" y="202428"/>
                    </a:cubicBezTo>
                    <a:cubicBezTo>
                      <a:pt x="132843" y="202428"/>
                      <a:pt x="131036" y="200620"/>
                      <a:pt x="131036" y="197909"/>
                    </a:cubicBezTo>
                    <a:cubicBezTo>
                      <a:pt x="131036" y="195198"/>
                      <a:pt x="132843" y="193391"/>
                      <a:pt x="135554" y="193391"/>
                    </a:cubicBezTo>
                    <a:lnTo>
                      <a:pt x="135554" y="193391"/>
                    </a:lnTo>
                    <a:close/>
                    <a:moveTo>
                      <a:pt x="116577" y="193391"/>
                    </a:moveTo>
                    <a:cubicBezTo>
                      <a:pt x="119288" y="193391"/>
                      <a:pt x="121095" y="195198"/>
                      <a:pt x="121095" y="197909"/>
                    </a:cubicBezTo>
                    <a:cubicBezTo>
                      <a:pt x="121095" y="200620"/>
                      <a:pt x="119288" y="202428"/>
                      <a:pt x="116577" y="202428"/>
                    </a:cubicBezTo>
                    <a:cubicBezTo>
                      <a:pt x="113866" y="202428"/>
                      <a:pt x="112058" y="200620"/>
                      <a:pt x="112058" y="197909"/>
                    </a:cubicBezTo>
                    <a:cubicBezTo>
                      <a:pt x="112058" y="195198"/>
                      <a:pt x="113866" y="193391"/>
                      <a:pt x="116577" y="193391"/>
                    </a:cubicBezTo>
                    <a:lnTo>
                      <a:pt x="116577" y="193391"/>
                    </a:lnTo>
                    <a:close/>
                    <a:moveTo>
                      <a:pt x="97599" y="193391"/>
                    </a:moveTo>
                    <a:cubicBezTo>
                      <a:pt x="100310" y="193391"/>
                      <a:pt x="102118" y="195198"/>
                      <a:pt x="102118" y="197909"/>
                    </a:cubicBezTo>
                    <a:cubicBezTo>
                      <a:pt x="102118" y="200620"/>
                      <a:pt x="100310" y="202428"/>
                      <a:pt x="97599" y="202428"/>
                    </a:cubicBezTo>
                    <a:cubicBezTo>
                      <a:pt x="94888" y="202428"/>
                      <a:pt x="93081" y="200620"/>
                      <a:pt x="93081" y="197909"/>
                    </a:cubicBezTo>
                    <a:cubicBezTo>
                      <a:pt x="93081" y="195198"/>
                      <a:pt x="95792" y="193391"/>
                      <a:pt x="97599" y="193391"/>
                    </a:cubicBezTo>
                    <a:lnTo>
                      <a:pt x="97599" y="193391"/>
                    </a:lnTo>
                    <a:close/>
                    <a:moveTo>
                      <a:pt x="79525" y="193391"/>
                    </a:moveTo>
                    <a:cubicBezTo>
                      <a:pt x="82236" y="193391"/>
                      <a:pt x="84044" y="195198"/>
                      <a:pt x="84044" y="197909"/>
                    </a:cubicBezTo>
                    <a:cubicBezTo>
                      <a:pt x="84044" y="200620"/>
                      <a:pt x="82236" y="202428"/>
                      <a:pt x="79525" y="202428"/>
                    </a:cubicBezTo>
                    <a:cubicBezTo>
                      <a:pt x="76814" y="202428"/>
                      <a:pt x="75007" y="200620"/>
                      <a:pt x="75007" y="197909"/>
                    </a:cubicBezTo>
                    <a:cubicBezTo>
                      <a:pt x="74103" y="195198"/>
                      <a:pt x="76814" y="193391"/>
                      <a:pt x="79525" y="193391"/>
                    </a:cubicBezTo>
                    <a:lnTo>
                      <a:pt x="79525" y="193391"/>
                    </a:lnTo>
                    <a:close/>
                    <a:moveTo>
                      <a:pt x="60548" y="193391"/>
                    </a:moveTo>
                    <a:cubicBezTo>
                      <a:pt x="63259" y="193391"/>
                      <a:pt x="65066" y="195198"/>
                      <a:pt x="65066" y="197909"/>
                    </a:cubicBezTo>
                    <a:cubicBezTo>
                      <a:pt x="65066" y="200620"/>
                      <a:pt x="63259" y="202428"/>
                      <a:pt x="60548" y="202428"/>
                    </a:cubicBezTo>
                    <a:cubicBezTo>
                      <a:pt x="57836" y="202428"/>
                      <a:pt x="56029" y="200620"/>
                      <a:pt x="56029" y="197909"/>
                    </a:cubicBezTo>
                    <a:cubicBezTo>
                      <a:pt x="56029" y="195198"/>
                      <a:pt x="57836" y="193391"/>
                      <a:pt x="60548" y="193391"/>
                    </a:cubicBezTo>
                    <a:lnTo>
                      <a:pt x="60548" y="193391"/>
                    </a:lnTo>
                    <a:close/>
                    <a:moveTo>
                      <a:pt x="41570" y="193391"/>
                    </a:moveTo>
                    <a:cubicBezTo>
                      <a:pt x="44281" y="193391"/>
                      <a:pt x="46088" y="195198"/>
                      <a:pt x="46088" y="197909"/>
                    </a:cubicBezTo>
                    <a:cubicBezTo>
                      <a:pt x="46088" y="200620"/>
                      <a:pt x="44281" y="202428"/>
                      <a:pt x="41570" y="202428"/>
                    </a:cubicBezTo>
                    <a:cubicBezTo>
                      <a:pt x="38859" y="202428"/>
                      <a:pt x="37052" y="200620"/>
                      <a:pt x="37052" y="197909"/>
                    </a:cubicBezTo>
                    <a:cubicBezTo>
                      <a:pt x="37052" y="195198"/>
                      <a:pt x="38859" y="193391"/>
                      <a:pt x="41570" y="193391"/>
                    </a:cubicBezTo>
                    <a:lnTo>
                      <a:pt x="41570" y="193391"/>
                    </a:lnTo>
                    <a:close/>
                    <a:moveTo>
                      <a:pt x="22592" y="193391"/>
                    </a:moveTo>
                    <a:cubicBezTo>
                      <a:pt x="25303" y="193391"/>
                      <a:pt x="27111" y="195198"/>
                      <a:pt x="27111" y="197909"/>
                    </a:cubicBezTo>
                    <a:cubicBezTo>
                      <a:pt x="27111" y="200620"/>
                      <a:pt x="25303" y="202428"/>
                      <a:pt x="22592" y="202428"/>
                    </a:cubicBezTo>
                    <a:cubicBezTo>
                      <a:pt x="19881" y="202428"/>
                      <a:pt x="18074" y="200620"/>
                      <a:pt x="18074" y="197909"/>
                    </a:cubicBezTo>
                    <a:cubicBezTo>
                      <a:pt x="18074" y="195198"/>
                      <a:pt x="19881" y="193391"/>
                      <a:pt x="22592" y="193391"/>
                    </a:cubicBezTo>
                    <a:lnTo>
                      <a:pt x="22592" y="193391"/>
                    </a:lnTo>
                    <a:close/>
                    <a:moveTo>
                      <a:pt x="276531" y="184354"/>
                    </a:moveTo>
                    <a:cubicBezTo>
                      <a:pt x="279242" y="184354"/>
                      <a:pt x="281049" y="186161"/>
                      <a:pt x="281049" y="188872"/>
                    </a:cubicBezTo>
                    <a:cubicBezTo>
                      <a:pt x="281049" y="191583"/>
                      <a:pt x="279242" y="193391"/>
                      <a:pt x="276531" y="193391"/>
                    </a:cubicBezTo>
                    <a:cubicBezTo>
                      <a:pt x="273820" y="193391"/>
                      <a:pt x="272012" y="191583"/>
                      <a:pt x="272012" y="188872"/>
                    </a:cubicBezTo>
                    <a:cubicBezTo>
                      <a:pt x="272012" y="186161"/>
                      <a:pt x="273820" y="184354"/>
                      <a:pt x="276531" y="184354"/>
                    </a:cubicBezTo>
                    <a:lnTo>
                      <a:pt x="276531" y="184354"/>
                    </a:lnTo>
                    <a:close/>
                    <a:moveTo>
                      <a:pt x="257553" y="184354"/>
                    </a:moveTo>
                    <a:cubicBezTo>
                      <a:pt x="260264" y="184354"/>
                      <a:pt x="262072" y="186161"/>
                      <a:pt x="262072" y="188872"/>
                    </a:cubicBezTo>
                    <a:cubicBezTo>
                      <a:pt x="262072" y="191583"/>
                      <a:pt x="260264" y="193391"/>
                      <a:pt x="257553" y="193391"/>
                    </a:cubicBezTo>
                    <a:cubicBezTo>
                      <a:pt x="254842" y="193391"/>
                      <a:pt x="253035" y="191583"/>
                      <a:pt x="253035" y="188872"/>
                    </a:cubicBezTo>
                    <a:cubicBezTo>
                      <a:pt x="253035" y="186161"/>
                      <a:pt x="254842" y="184354"/>
                      <a:pt x="257553" y="184354"/>
                    </a:cubicBezTo>
                    <a:lnTo>
                      <a:pt x="257553" y="184354"/>
                    </a:lnTo>
                    <a:close/>
                    <a:moveTo>
                      <a:pt x="238576" y="184354"/>
                    </a:moveTo>
                    <a:cubicBezTo>
                      <a:pt x="241287" y="184354"/>
                      <a:pt x="243094" y="186161"/>
                      <a:pt x="243094" y="188872"/>
                    </a:cubicBezTo>
                    <a:cubicBezTo>
                      <a:pt x="243094" y="191583"/>
                      <a:pt x="241287" y="193391"/>
                      <a:pt x="238576" y="193391"/>
                    </a:cubicBezTo>
                    <a:cubicBezTo>
                      <a:pt x="235864" y="193391"/>
                      <a:pt x="234057" y="191583"/>
                      <a:pt x="234057" y="188872"/>
                    </a:cubicBezTo>
                    <a:cubicBezTo>
                      <a:pt x="234057" y="186161"/>
                      <a:pt x="235864" y="184354"/>
                      <a:pt x="238576" y="184354"/>
                    </a:cubicBezTo>
                    <a:lnTo>
                      <a:pt x="238576" y="184354"/>
                    </a:lnTo>
                    <a:close/>
                    <a:moveTo>
                      <a:pt x="220502" y="184354"/>
                    </a:moveTo>
                    <a:cubicBezTo>
                      <a:pt x="223213" y="184354"/>
                      <a:pt x="225020" y="186161"/>
                      <a:pt x="225020" y="188872"/>
                    </a:cubicBezTo>
                    <a:cubicBezTo>
                      <a:pt x="225020" y="191583"/>
                      <a:pt x="223213" y="193391"/>
                      <a:pt x="220502" y="193391"/>
                    </a:cubicBezTo>
                    <a:cubicBezTo>
                      <a:pt x="217791" y="193391"/>
                      <a:pt x="215983" y="191583"/>
                      <a:pt x="215983" y="188872"/>
                    </a:cubicBezTo>
                    <a:cubicBezTo>
                      <a:pt x="215080" y="186161"/>
                      <a:pt x="217791" y="184354"/>
                      <a:pt x="220502" y="184354"/>
                    </a:cubicBezTo>
                    <a:lnTo>
                      <a:pt x="220502" y="184354"/>
                    </a:lnTo>
                    <a:close/>
                    <a:moveTo>
                      <a:pt x="201524" y="184354"/>
                    </a:moveTo>
                    <a:cubicBezTo>
                      <a:pt x="204235" y="184354"/>
                      <a:pt x="206043" y="186161"/>
                      <a:pt x="206043" y="188872"/>
                    </a:cubicBezTo>
                    <a:cubicBezTo>
                      <a:pt x="206043" y="191583"/>
                      <a:pt x="204235" y="193391"/>
                      <a:pt x="201524" y="193391"/>
                    </a:cubicBezTo>
                    <a:cubicBezTo>
                      <a:pt x="198813" y="193391"/>
                      <a:pt x="197006" y="191583"/>
                      <a:pt x="197006" y="188872"/>
                    </a:cubicBezTo>
                    <a:cubicBezTo>
                      <a:pt x="196102" y="186161"/>
                      <a:pt x="198813" y="184354"/>
                      <a:pt x="201524" y="184354"/>
                    </a:cubicBezTo>
                    <a:lnTo>
                      <a:pt x="201524" y="184354"/>
                    </a:lnTo>
                    <a:close/>
                    <a:moveTo>
                      <a:pt x="182546" y="184354"/>
                    </a:moveTo>
                    <a:cubicBezTo>
                      <a:pt x="185258" y="184354"/>
                      <a:pt x="187065" y="186161"/>
                      <a:pt x="187065" y="188872"/>
                    </a:cubicBezTo>
                    <a:cubicBezTo>
                      <a:pt x="187065" y="191583"/>
                      <a:pt x="185258" y="193391"/>
                      <a:pt x="182546" y="193391"/>
                    </a:cubicBezTo>
                    <a:cubicBezTo>
                      <a:pt x="179835" y="193391"/>
                      <a:pt x="178028" y="191583"/>
                      <a:pt x="178028" y="188872"/>
                    </a:cubicBezTo>
                    <a:cubicBezTo>
                      <a:pt x="178028" y="186161"/>
                      <a:pt x="179835" y="184354"/>
                      <a:pt x="182546" y="184354"/>
                    </a:cubicBezTo>
                    <a:lnTo>
                      <a:pt x="182546" y="184354"/>
                    </a:lnTo>
                    <a:close/>
                    <a:moveTo>
                      <a:pt x="163569" y="184354"/>
                    </a:moveTo>
                    <a:cubicBezTo>
                      <a:pt x="166280" y="184354"/>
                      <a:pt x="168087" y="186161"/>
                      <a:pt x="168087" y="188872"/>
                    </a:cubicBezTo>
                    <a:cubicBezTo>
                      <a:pt x="168087" y="191583"/>
                      <a:pt x="166280" y="193391"/>
                      <a:pt x="163569" y="193391"/>
                    </a:cubicBezTo>
                    <a:cubicBezTo>
                      <a:pt x="160858" y="193391"/>
                      <a:pt x="159050" y="191583"/>
                      <a:pt x="159050" y="188872"/>
                    </a:cubicBezTo>
                    <a:cubicBezTo>
                      <a:pt x="159050" y="186161"/>
                      <a:pt x="160858" y="184354"/>
                      <a:pt x="163569" y="184354"/>
                    </a:cubicBezTo>
                    <a:lnTo>
                      <a:pt x="163569" y="184354"/>
                    </a:lnTo>
                    <a:close/>
                    <a:moveTo>
                      <a:pt x="144591" y="184354"/>
                    </a:moveTo>
                    <a:cubicBezTo>
                      <a:pt x="147302" y="184354"/>
                      <a:pt x="149110" y="186161"/>
                      <a:pt x="149110" y="188872"/>
                    </a:cubicBezTo>
                    <a:cubicBezTo>
                      <a:pt x="149110" y="191583"/>
                      <a:pt x="147302" y="193391"/>
                      <a:pt x="144591" y="193391"/>
                    </a:cubicBezTo>
                    <a:cubicBezTo>
                      <a:pt x="141880" y="193391"/>
                      <a:pt x="140073" y="191583"/>
                      <a:pt x="140073" y="188872"/>
                    </a:cubicBezTo>
                    <a:cubicBezTo>
                      <a:pt x="140073" y="186161"/>
                      <a:pt x="141880" y="184354"/>
                      <a:pt x="144591" y="184354"/>
                    </a:cubicBezTo>
                    <a:lnTo>
                      <a:pt x="144591" y="184354"/>
                    </a:lnTo>
                    <a:close/>
                    <a:moveTo>
                      <a:pt x="126517" y="184354"/>
                    </a:moveTo>
                    <a:cubicBezTo>
                      <a:pt x="129228" y="184354"/>
                      <a:pt x="131036" y="186161"/>
                      <a:pt x="131036" y="188872"/>
                    </a:cubicBezTo>
                    <a:cubicBezTo>
                      <a:pt x="131036" y="191583"/>
                      <a:pt x="129228" y="193391"/>
                      <a:pt x="126517" y="193391"/>
                    </a:cubicBezTo>
                    <a:cubicBezTo>
                      <a:pt x="123806" y="193391"/>
                      <a:pt x="121999" y="191583"/>
                      <a:pt x="121999" y="188872"/>
                    </a:cubicBezTo>
                    <a:cubicBezTo>
                      <a:pt x="121095" y="186161"/>
                      <a:pt x="123806" y="184354"/>
                      <a:pt x="126517" y="184354"/>
                    </a:cubicBezTo>
                    <a:lnTo>
                      <a:pt x="126517" y="184354"/>
                    </a:lnTo>
                    <a:close/>
                    <a:moveTo>
                      <a:pt x="107540" y="184354"/>
                    </a:moveTo>
                    <a:cubicBezTo>
                      <a:pt x="110251" y="184354"/>
                      <a:pt x="112058" y="186161"/>
                      <a:pt x="112058" y="188872"/>
                    </a:cubicBezTo>
                    <a:cubicBezTo>
                      <a:pt x="112058" y="191583"/>
                      <a:pt x="110251" y="193391"/>
                      <a:pt x="107540" y="193391"/>
                    </a:cubicBezTo>
                    <a:cubicBezTo>
                      <a:pt x="104829" y="193391"/>
                      <a:pt x="103021" y="191583"/>
                      <a:pt x="103021" y="188872"/>
                    </a:cubicBezTo>
                    <a:cubicBezTo>
                      <a:pt x="103021" y="186161"/>
                      <a:pt x="104829" y="184354"/>
                      <a:pt x="107540" y="184354"/>
                    </a:cubicBezTo>
                    <a:lnTo>
                      <a:pt x="107540" y="184354"/>
                    </a:lnTo>
                    <a:close/>
                    <a:moveTo>
                      <a:pt x="88562" y="184354"/>
                    </a:moveTo>
                    <a:cubicBezTo>
                      <a:pt x="91273" y="184354"/>
                      <a:pt x="93081" y="186161"/>
                      <a:pt x="93081" y="188872"/>
                    </a:cubicBezTo>
                    <a:cubicBezTo>
                      <a:pt x="93081" y="191583"/>
                      <a:pt x="91273" y="193391"/>
                      <a:pt x="88562" y="193391"/>
                    </a:cubicBezTo>
                    <a:cubicBezTo>
                      <a:pt x="85851" y="193391"/>
                      <a:pt x="84044" y="191583"/>
                      <a:pt x="84044" y="188872"/>
                    </a:cubicBezTo>
                    <a:cubicBezTo>
                      <a:pt x="84044" y="186161"/>
                      <a:pt x="85851" y="184354"/>
                      <a:pt x="88562" y="184354"/>
                    </a:cubicBezTo>
                    <a:lnTo>
                      <a:pt x="88562" y="184354"/>
                    </a:lnTo>
                    <a:close/>
                    <a:moveTo>
                      <a:pt x="69585" y="184354"/>
                    </a:moveTo>
                    <a:cubicBezTo>
                      <a:pt x="72296" y="184354"/>
                      <a:pt x="74103" y="186161"/>
                      <a:pt x="74103" y="188872"/>
                    </a:cubicBezTo>
                    <a:cubicBezTo>
                      <a:pt x="74103" y="191583"/>
                      <a:pt x="72296" y="193391"/>
                      <a:pt x="69585" y="193391"/>
                    </a:cubicBezTo>
                    <a:cubicBezTo>
                      <a:pt x="66873" y="193391"/>
                      <a:pt x="65066" y="191583"/>
                      <a:pt x="65066" y="188872"/>
                    </a:cubicBezTo>
                    <a:cubicBezTo>
                      <a:pt x="65066" y="186161"/>
                      <a:pt x="66873" y="184354"/>
                      <a:pt x="69585" y="184354"/>
                    </a:cubicBezTo>
                    <a:lnTo>
                      <a:pt x="69585" y="184354"/>
                    </a:lnTo>
                    <a:close/>
                    <a:moveTo>
                      <a:pt x="50607" y="184354"/>
                    </a:moveTo>
                    <a:cubicBezTo>
                      <a:pt x="53318" y="184354"/>
                      <a:pt x="55125" y="186161"/>
                      <a:pt x="55125" y="188872"/>
                    </a:cubicBezTo>
                    <a:cubicBezTo>
                      <a:pt x="55125" y="191583"/>
                      <a:pt x="53318" y="193391"/>
                      <a:pt x="50607" y="193391"/>
                    </a:cubicBezTo>
                    <a:cubicBezTo>
                      <a:pt x="47896" y="193391"/>
                      <a:pt x="46088" y="191583"/>
                      <a:pt x="46088" y="188872"/>
                    </a:cubicBezTo>
                    <a:cubicBezTo>
                      <a:pt x="46088" y="186161"/>
                      <a:pt x="48800" y="184354"/>
                      <a:pt x="50607" y="184354"/>
                    </a:cubicBezTo>
                    <a:lnTo>
                      <a:pt x="50607" y="184354"/>
                    </a:lnTo>
                    <a:close/>
                    <a:moveTo>
                      <a:pt x="32533" y="184354"/>
                    </a:moveTo>
                    <a:cubicBezTo>
                      <a:pt x="35244" y="184354"/>
                      <a:pt x="37052" y="186161"/>
                      <a:pt x="37052" y="188872"/>
                    </a:cubicBezTo>
                    <a:cubicBezTo>
                      <a:pt x="37052" y="191583"/>
                      <a:pt x="35244" y="193391"/>
                      <a:pt x="32533" y="193391"/>
                    </a:cubicBezTo>
                    <a:cubicBezTo>
                      <a:pt x="29822" y="193391"/>
                      <a:pt x="28015" y="191583"/>
                      <a:pt x="28015" y="188872"/>
                    </a:cubicBezTo>
                    <a:cubicBezTo>
                      <a:pt x="27111" y="186161"/>
                      <a:pt x="29822" y="184354"/>
                      <a:pt x="32533" y="184354"/>
                    </a:cubicBezTo>
                    <a:lnTo>
                      <a:pt x="32533" y="184354"/>
                    </a:lnTo>
                    <a:close/>
                    <a:moveTo>
                      <a:pt x="13555" y="184354"/>
                    </a:moveTo>
                    <a:cubicBezTo>
                      <a:pt x="16267" y="184354"/>
                      <a:pt x="18074" y="186161"/>
                      <a:pt x="18074" y="188872"/>
                    </a:cubicBezTo>
                    <a:cubicBezTo>
                      <a:pt x="18074" y="191583"/>
                      <a:pt x="16267" y="193391"/>
                      <a:pt x="13555" y="193391"/>
                    </a:cubicBezTo>
                    <a:cubicBezTo>
                      <a:pt x="10844" y="193391"/>
                      <a:pt x="9037" y="191583"/>
                      <a:pt x="9037" y="188872"/>
                    </a:cubicBezTo>
                    <a:cubicBezTo>
                      <a:pt x="9037" y="186161"/>
                      <a:pt x="10844" y="184354"/>
                      <a:pt x="13555" y="184354"/>
                    </a:cubicBezTo>
                    <a:lnTo>
                      <a:pt x="13555" y="184354"/>
                    </a:lnTo>
                    <a:close/>
                    <a:moveTo>
                      <a:pt x="267494" y="173510"/>
                    </a:moveTo>
                    <a:cubicBezTo>
                      <a:pt x="270205" y="173510"/>
                      <a:pt x="272012" y="175317"/>
                      <a:pt x="272012" y="178028"/>
                    </a:cubicBezTo>
                    <a:cubicBezTo>
                      <a:pt x="272012" y="180739"/>
                      <a:pt x="270205" y="182546"/>
                      <a:pt x="267494" y="182546"/>
                    </a:cubicBezTo>
                    <a:cubicBezTo>
                      <a:pt x="264783" y="182546"/>
                      <a:pt x="262975" y="180739"/>
                      <a:pt x="262975" y="178028"/>
                    </a:cubicBezTo>
                    <a:cubicBezTo>
                      <a:pt x="262072" y="175317"/>
                      <a:pt x="264783" y="173510"/>
                      <a:pt x="267494" y="173510"/>
                    </a:cubicBezTo>
                    <a:lnTo>
                      <a:pt x="267494" y="173510"/>
                    </a:lnTo>
                    <a:close/>
                    <a:moveTo>
                      <a:pt x="248516" y="173510"/>
                    </a:moveTo>
                    <a:cubicBezTo>
                      <a:pt x="251227" y="173510"/>
                      <a:pt x="253035" y="175317"/>
                      <a:pt x="253035" y="178028"/>
                    </a:cubicBezTo>
                    <a:cubicBezTo>
                      <a:pt x="253035" y="180739"/>
                      <a:pt x="251227" y="182546"/>
                      <a:pt x="248516" y="182546"/>
                    </a:cubicBezTo>
                    <a:cubicBezTo>
                      <a:pt x="245805" y="182546"/>
                      <a:pt x="243998" y="180739"/>
                      <a:pt x="243998" y="178028"/>
                    </a:cubicBezTo>
                    <a:cubicBezTo>
                      <a:pt x="243998" y="175317"/>
                      <a:pt x="245805" y="173510"/>
                      <a:pt x="248516" y="173510"/>
                    </a:cubicBezTo>
                    <a:lnTo>
                      <a:pt x="248516" y="173510"/>
                    </a:lnTo>
                    <a:close/>
                    <a:moveTo>
                      <a:pt x="229539" y="173510"/>
                    </a:moveTo>
                    <a:cubicBezTo>
                      <a:pt x="232250" y="173510"/>
                      <a:pt x="234057" y="175317"/>
                      <a:pt x="234057" y="178028"/>
                    </a:cubicBezTo>
                    <a:cubicBezTo>
                      <a:pt x="234057" y="180739"/>
                      <a:pt x="232250" y="182546"/>
                      <a:pt x="229539" y="182546"/>
                    </a:cubicBezTo>
                    <a:cubicBezTo>
                      <a:pt x="226828" y="182546"/>
                      <a:pt x="225020" y="180739"/>
                      <a:pt x="225020" y="178028"/>
                    </a:cubicBezTo>
                    <a:cubicBezTo>
                      <a:pt x="225020" y="175317"/>
                      <a:pt x="226828" y="173510"/>
                      <a:pt x="229539" y="173510"/>
                    </a:cubicBezTo>
                    <a:lnTo>
                      <a:pt x="229539" y="173510"/>
                    </a:lnTo>
                    <a:close/>
                    <a:moveTo>
                      <a:pt x="210561" y="173510"/>
                    </a:moveTo>
                    <a:cubicBezTo>
                      <a:pt x="213272" y="173510"/>
                      <a:pt x="215080" y="175317"/>
                      <a:pt x="215080" y="178028"/>
                    </a:cubicBezTo>
                    <a:cubicBezTo>
                      <a:pt x="215080" y="180739"/>
                      <a:pt x="213272" y="182546"/>
                      <a:pt x="210561" y="182546"/>
                    </a:cubicBezTo>
                    <a:cubicBezTo>
                      <a:pt x="207850" y="182546"/>
                      <a:pt x="206043" y="180739"/>
                      <a:pt x="206043" y="178028"/>
                    </a:cubicBezTo>
                    <a:cubicBezTo>
                      <a:pt x="206043" y="175317"/>
                      <a:pt x="207850" y="173510"/>
                      <a:pt x="210561" y="173510"/>
                    </a:cubicBezTo>
                    <a:lnTo>
                      <a:pt x="210561" y="173510"/>
                    </a:lnTo>
                    <a:close/>
                    <a:moveTo>
                      <a:pt x="191583" y="173510"/>
                    </a:moveTo>
                    <a:cubicBezTo>
                      <a:pt x="194294" y="173510"/>
                      <a:pt x="196102" y="175317"/>
                      <a:pt x="196102" y="178028"/>
                    </a:cubicBezTo>
                    <a:cubicBezTo>
                      <a:pt x="196102" y="180739"/>
                      <a:pt x="194294" y="182546"/>
                      <a:pt x="191583" y="182546"/>
                    </a:cubicBezTo>
                    <a:cubicBezTo>
                      <a:pt x="188872" y="182546"/>
                      <a:pt x="187065" y="180739"/>
                      <a:pt x="187065" y="178028"/>
                    </a:cubicBezTo>
                    <a:cubicBezTo>
                      <a:pt x="187065" y="175317"/>
                      <a:pt x="189776" y="173510"/>
                      <a:pt x="191583" y="173510"/>
                    </a:cubicBezTo>
                    <a:lnTo>
                      <a:pt x="191583" y="173510"/>
                    </a:lnTo>
                    <a:close/>
                    <a:moveTo>
                      <a:pt x="173509" y="173510"/>
                    </a:moveTo>
                    <a:cubicBezTo>
                      <a:pt x="176221" y="173510"/>
                      <a:pt x="178028" y="175317"/>
                      <a:pt x="178028" y="178028"/>
                    </a:cubicBezTo>
                    <a:cubicBezTo>
                      <a:pt x="178028" y="180739"/>
                      <a:pt x="176221" y="182546"/>
                      <a:pt x="173509" y="182546"/>
                    </a:cubicBezTo>
                    <a:cubicBezTo>
                      <a:pt x="170798" y="182546"/>
                      <a:pt x="168991" y="180739"/>
                      <a:pt x="168991" y="178028"/>
                    </a:cubicBezTo>
                    <a:cubicBezTo>
                      <a:pt x="168087" y="175317"/>
                      <a:pt x="170798" y="173510"/>
                      <a:pt x="173509" y="173510"/>
                    </a:cubicBezTo>
                    <a:lnTo>
                      <a:pt x="173509" y="173510"/>
                    </a:lnTo>
                    <a:close/>
                    <a:moveTo>
                      <a:pt x="154532" y="173510"/>
                    </a:moveTo>
                    <a:cubicBezTo>
                      <a:pt x="157243" y="173510"/>
                      <a:pt x="159050" y="175317"/>
                      <a:pt x="159050" y="178028"/>
                    </a:cubicBezTo>
                    <a:cubicBezTo>
                      <a:pt x="159050" y="180739"/>
                      <a:pt x="157243" y="182546"/>
                      <a:pt x="154532" y="182546"/>
                    </a:cubicBezTo>
                    <a:cubicBezTo>
                      <a:pt x="151821" y="182546"/>
                      <a:pt x="150013" y="180739"/>
                      <a:pt x="150013" y="178028"/>
                    </a:cubicBezTo>
                    <a:cubicBezTo>
                      <a:pt x="150013" y="175317"/>
                      <a:pt x="151821" y="173510"/>
                      <a:pt x="154532" y="173510"/>
                    </a:cubicBezTo>
                    <a:lnTo>
                      <a:pt x="154532" y="173510"/>
                    </a:lnTo>
                    <a:close/>
                    <a:moveTo>
                      <a:pt x="135554" y="173510"/>
                    </a:moveTo>
                    <a:cubicBezTo>
                      <a:pt x="138265" y="173510"/>
                      <a:pt x="140073" y="175317"/>
                      <a:pt x="140073" y="178028"/>
                    </a:cubicBezTo>
                    <a:cubicBezTo>
                      <a:pt x="140073" y="180739"/>
                      <a:pt x="138265" y="182546"/>
                      <a:pt x="135554" y="182546"/>
                    </a:cubicBezTo>
                    <a:cubicBezTo>
                      <a:pt x="132843" y="182546"/>
                      <a:pt x="131036" y="180739"/>
                      <a:pt x="131036" y="178028"/>
                    </a:cubicBezTo>
                    <a:cubicBezTo>
                      <a:pt x="131036" y="175317"/>
                      <a:pt x="132843" y="173510"/>
                      <a:pt x="135554" y="173510"/>
                    </a:cubicBezTo>
                    <a:lnTo>
                      <a:pt x="135554" y="173510"/>
                    </a:lnTo>
                    <a:close/>
                    <a:moveTo>
                      <a:pt x="116577" y="173510"/>
                    </a:moveTo>
                    <a:cubicBezTo>
                      <a:pt x="119288" y="173510"/>
                      <a:pt x="121095" y="175317"/>
                      <a:pt x="121095" y="178028"/>
                    </a:cubicBezTo>
                    <a:cubicBezTo>
                      <a:pt x="121095" y="180739"/>
                      <a:pt x="119288" y="182546"/>
                      <a:pt x="116577" y="182546"/>
                    </a:cubicBezTo>
                    <a:cubicBezTo>
                      <a:pt x="113866" y="182546"/>
                      <a:pt x="112058" y="180739"/>
                      <a:pt x="112058" y="178028"/>
                    </a:cubicBezTo>
                    <a:cubicBezTo>
                      <a:pt x="112058" y="175317"/>
                      <a:pt x="113866" y="173510"/>
                      <a:pt x="116577" y="173510"/>
                    </a:cubicBezTo>
                    <a:lnTo>
                      <a:pt x="116577" y="173510"/>
                    </a:lnTo>
                    <a:close/>
                    <a:moveTo>
                      <a:pt x="97599" y="173510"/>
                    </a:moveTo>
                    <a:cubicBezTo>
                      <a:pt x="100310" y="173510"/>
                      <a:pt x="102118" y="175317"/>
                      <a:pt x="102118" y="178028"/>
                    </a:cubicBezTo>
                    <a:cubicBezTo>
                      <a:pt x="102118" y="180739"/>
                      <a:pt x="100310" y="182546"/>
                      <a:pt x="97599" y="182546"/>
                    </a:cubicBezTo>
                    <a:cubicBezTo>
                      <a:pt x="94888" y="182546"/>
                      <a:pt x="93081" y="180739"/>
                      <a:pt x="93081" y="178028"/>
                    </a:cubicBezTo>
                    <a:cubicBezTo>
                      <a:pt x="93081" y="175317"/>
                      <a:pt x="95792" y="173510"/>
                      <a:pt x="97599" y="173510"/>
                    </a:cubicBezTo>
                    <a:lnTo>
                      <a:pt x="97599" y="173510"/>
                    </a:lnTo>
                    <a:close/>
                    <a:moveTo>
                      <a:pt x="79525" y="173510"/>
                    </a:moveTo>
                    <a:cubicBezTo>
                      <a:pt x="82236" y="173510"/>
                      <a:pt x="84044" y="175317"/>
                      <a:pt x="84044" y="178028"/>
                    </a:cubicBezTo>
                    <a:cubicBezTo>
                      <a:pt x="84044" y="180739"/>
                      <a:pt x="82236" y="182546"/>
                      <a:pt x="79525" y="182546"/>
                    </a:cubicBezTo>
                    <a:cubicBezTo>
                      <a:pt x="76814" y="182546"/>
                      <a:pt x="75007" y="180739"/>
                      <a:pt x="75007" y="178028"/>
                    </a:cubicBezTo>
                    <a:cubicBezTo>
                      <a:pt x="74103" y="175317"/>
                      <a:pt x="76814" y="173510"/>
                      <a:pt x="79525" y="173510"/>
                    </a:cubicBezTo>
                    <a:lnTo>
                      <a:pt x="79525" y="173510"/>
                    </a:lnTo>
                    <a:close/>
                    <a:moveTo>
                      <a:pt x="60548" y="173510"/>
                    </a:moveTo>
                    <a:cubicBezTo>
                      <a:pt x="63259" y="173510"/>
                      <a:pt x="65066" y="175317"/>
                      <a:pt x="65066" y="178028"/>
                    </a:cubicBezTo>
                    <a:cubicBezTo>
                      <a:pt x="65066" y="180739"/>
                      <a:pt x="63259" y="182546"/>
                      <a:pt x="60548" y="182546"/>
                    </a:cubicBezTo>
                    <a:cubicBezTo>
                      <a:pt x="57836" y="182546"/>
                      <a:pt x="56029" y="180739"/>
                      <a:pt x="56029" y="178028"/>
                    </a:cubicBezTo>
                    <a:cubicBezTo>
                      <a:pt x="56029" y="175317"/>
                      <a:pt x="57836" y="173510"/>
                      <a:pt x="60548" y="173510"/>
                    </a:cubicBezTo>
                    <a:lnTo>
                      <a:pt x="60548" y="173510"/>
                    </a:lnTo>
                    <a:close/>
                    <a:moveTo>
                      <a:pt x="41570" y="173510"/>
                    </a:moveTo>
                    <a:cubicBezTo>
                      <a:pt x="44281" y="173510"/>
                      <a:pt x="46088" y="175317"/>
                      <a:pt x="46088" y="178028"/>
                    </a:cubicBezTo>
                    <a:cubicBezTo>
                      <a:pt x="46088" y="180739"/>
                      <a:pt x="44281" y="182546"/>
                      <a:pt x="41570" y="182546"/>
                    </a:cubicBezTo>
                    <a:cubicBezTo>
                      <a:pt x="38859" y="182546"/>
                      <a:pt x="37052" y="180739"/>
                      <a:pt x="37052" y="178028"/>
                    </a:cubicBezTo>
                    <a:cubicBezTo>
                      <a:pt x="37052" y="175317"/>
                      <a:pt x="38859" y="173510"/>
                      <a:pt x="41570" y="173510"/>
                    </a:cubicBezTo>
                    <a:lnTo>
                      <a:pt x="41570" y="173510"/>
                    </a:lnTo>
                    <a:close/>
                    <a:moveTo>
                      <a:pt x="22592" y="173510"/>
                    </a:moveTo>
                    <a:cubicBezTo>
                      <a:pt x="25303" y="173510"/>
                      <a:pt x="27111" y="175317"/>
                      <a:pt x="27111" y="178028"/>
                    </a:cubicBezTo>
                    <a:cubicBezTo>
                      <a:pt x="27111" y="180739"/>
                      <a:pt x="25303" y="182546"/>
                      <a:pt x="22592" y="182546"/>
                    </a:cubicBezTo>
                    <a:cubicBezTo>
                      <a:pt x="19881" y="182546"/>
                      <a:pt x="18074" y="180739"/>
                      <a:pt x="18074" y="178028"/>
                    </a:cubicBezTo>
                    <a:cubicBezTo>
                      <a:pt x="18074" y="175317"/>
                      <a:pt x="19881" y="173510"/>
                      <a:pt x="22592" y="173510"/>
                    </a:cubicBezTo>
                    <a:lnTo>
                      <a:pt x="22592" y="173510"/>
                    </a:lnTo>
                    <a:close/>
                    <a:moveTo>
                      <a:pt x="276531" y="163569"/>
                    </a:moveTo>
                    <a:cubicBezTo>
                      <a:pt x="279242" y="163569"/>
                      <a:pt x="281049" y="165376"/>
                      <a:pt x="281049" y="168087"/>
                    </a:cubicBezTo>
                    <a:cubicBezTo>
                      <a:pt x="281049" y="170798"/>
                      <a:pt x="279242" y="172606"/>
                      <a:pt x="276531" y="172606"/>
                    </a:cubicBezTo>
                    <a:cubicBezTo>
                      <a:pt x="273820" y="172606"/>
                      <a:pt x="272012" y="170798"/>
                      <a:pt x="272012" y="168087"/>
                    </a:cubicBezTo>
                    <a:cubicBezTo>
                      <a:pt x="272012" y="166280"/>
                      <a:pt x="273820" y="163569"/>
                      <a:pt x="276531" y="163569"/>
                    </a:cubicBezTo>
                    <a:lnTo>
                      <a:pt x="276531" y="163569"/>
                    </a:lnTo>
                    <a:close/>
                    <a:moveTo>
                      <a:pt x="257553" y="163569"/>
                    </a:moveTo>
                    <a:cubicBezTo>
                      <a:pt x="260264" y="163569"/>
                      <a:pt x="262072" y="165376"/>
                      <a:pt x="262072" y="168087"/>
                    </a:cubicBezTo>
                    <a:cubicBezTo>
                      <a:pt x="262072" y="170798"/>
                      <a:pt x="260264" y="172606"/>
                      <a:pt x="257553" y="172606"/>
                    </a:cubicBezTo>
                    <a:cubicBezTo>
                      <a:pt x="254842" y="172606"/>
                      <a:pt x="253035" y="170798"/>
                      <a:pt x="253035" y="168087"/>
                    </a:cubicBezTo>
                    <a:cubicBezTo>
                      <a:pt x="253035" y="166280"/>
                      <a:pt x="254842" y="163569"/>
                      <a:pt x="257553" y="163569"/>
                    </a:cubicBezTo>
                    <a:lnTo>
                      <a:pt x="257553" y="163569"/>
                    </a:lnTo>
                    <a:close/>
                    <a:moveTo>
                      <a:pt x="238576" y="163569"/>
                    </a:moveTo>
                    <a:cubicBezTo>
                      <a:pt x="241287" y="163569"/>
                      <a:pt x="243094" y="165376"/>
                      <a:pt x="243094" y="168087"/>
                    </a:cubicBezTo>
                    <a:cubicBezTo>
                      <a:pt x="243094" y="170798"/>
                      <a:pt x="241287" y="172606"/>
                      <a:pt x="238576" y="172606"/>
                    </a:cubicBezTo>
                    <a:cubicBezTo>
                      <a:pt x="235864" y="172606"/>
                      <a:pt x="234057" y="170798"/>
                      <a:pt x="234057" y="168087"/>
                    </a:cubicBezTo>
                    <a:cubicBezTo>
                      <a:pt x="234057" y="166280"/>
                      <a:pt x="235864" y="163569"/>
                      <a:pt x="238576" y="163569"/>
                    </a:cubicBezTo>
                    <a:lnTo>
                      <a:pt x="238576" y="163569"/>
                    </a:lnTo>
                    <a:close/>
                    <a:moveTo>
                      <a:pt x="220502" y="163569"/>
                    </a:moveTo>
                    <a:cubicBezTo>
                      <a:pt x="223213" y="163569"/>
                      <a:pt x="225020" y="165376"/>
                      <a:pt x="225020" y="168087"/>
                    </a:cubicBezTo>
                    <a:cubicBezTo>
                      <a:pt x="225020" y="170798"/>
                      <a:pt x="223213" y="172606"/>
                      <a:pt x="220502" y="172606"/>
                    </a:cubicBezTo>
                    <a:cubicBezTo>
                      <a:pt x="217791" y="172606"/>
                      <a:pt x="215983" y="170798"/>
                      <a:pt x="215983" y="168087"/>
                    </a:cubicBezTo>
                    <a:cubicBezTo>
                      <a:pt x="215080" y="166280"/>
                      <a:pt x="217791" y="163569"/>
                      <a:pt x="220502" y="163569"/>
                    </a:cubicBezTo>
                    <a:lnTo>
                      <a:pt x="220502" y="163569"/>
                    </a:lnTo>
                    <a:close/>
                    <a:moveTo>
                      <a:pt x="201524" y="163569"/>
                    </a:moveTo>
                    <a:cubicBezTo>
                      <a:pt x="204235" y="163569"/>
                      <a:pt x="206043" y="165376"/>
                      <a:pt x="206043" y="168087"/>
                    </a:cubicBezTo>
                    <a:cubicBezTo>
                      <a:pt x="206043" y="170798"/>
                      <a:pt x="204235" y="172606"/>
                      <a:pt x="201524" y="172606"/>
                    </a:cubicBezTo>
                    <a:cubicBezTo>
                      <a:pt x="198813" y="172606"/>
                      <a:pt x="197006" y="170798"/>
                      <a:pt x="197006" y="168087"/>
                    </a:cubicBezTo>
                    <a:cubicBezTo>
                      <a:pt x="196102" y="166280"/>
                      <a:pt x="198813" y="163569"/>
                      <a:pt x="201524" y="163569"/>
                    </a:cubicBezTo>
                    <a:lnTo>
                      <a:pt x="201524" y="163569"/>
                    </a:lnTo>
                    <a:close/>
                    <a:moveTo>
                      <a:pt x="182546" y="163569"/>
                    </a:moveTo>
                    <a:cubicBezTo>
                      <a:pt x="185258" y="163569"/>
                      <a:pt x="187065" y="165376"/>
                      <a:pt x="187065" y="168087"/>
                    </a:cubicBezTo>
                    <a:cubicBezTo>
                      <a:pt x="187065" y="170798"/>
                      <a:pt x="185258" y="172606"/>
                      <a:pt x="182546" y="172606"/>
                    </a:cubicBezTo>
                    <a:cubicBezTo>
                      <a:pt x="179835" y="172606"/>
                      <a:pt x="178028" y="170798"/>
                      <a:pt x="178028" y="168087"/>
                    </a:cubicBezTo>
                    <a:cubicBezTo>
                      <a:pt x="178028" y="166280"/>
                      <a:pt x="179835" y="163569"/>
                      <a:pt x="182546" y="163569"/>
                    </a:cubicBezTo>
                    <a:lnTo>
                      <a:pt x="182546" y="163569"/>
                    </a:lnTo>
                    <a:close/>
                    <a:moveTo>
                      <a:pt x="163569" y="163569"/>
                    </a:moveTo>
                    <a:cubicBezTo>
                      <a:pt x="166280" y="163569"/>
                      <a:pt x="168087" y="165376"/>
                      <a:pt x="168087" y="168087"/>
                    </a:cubicBezTo>
                    <a:cubicBezTo>
                      <a:pt x="168087" y="170798"/>
                      <a:pt x="166280" y="172606"/>
                      <a:pt x="163569" y="172606"/>
                    </a:cubicBezTo>
                    <a:cubicBezTo>
                      <a:pt x="160858" y="172606"/>
                      <a:pt x="159050" y="170798"/>
                      <a:pt x="159050" y="168087"/>
                    </a:cubicBezTo>
                    <a:cubicBezTo>
                      <a:pt x="159050" y="166280"/>
                      <a:pt x="160858" y="163569"/>
                      <a:pt x="163569" y="163569"/>
                    </a:cubicBezTo>
                    <a:lnTo>
                      <a:pt x="163569" y="163569"/>
                    </a:lnTo>
                    <a:close/>
                    <a:moveTo>
                      <a:pt x="144591" y="163569"/>
                    </a:moveTo>
                    <a:cubicBezTo>
                      <a:pt x="147302" y="163569"/>
                      <a:pt x="149110" y="165376"/>
                      <a:pt x="149110" y="168087"/>
                    </a:cubicBezTo>
                    <a:cubicBezTo>
                      <a:pt x="149110" y="170798"/>
                      <a:pt x="147302" y="172606"/>
                      <a:pt x="144591" y="172606"/>
                    </a:cubicBezTo>
                    <a:cubicBezTo>
                      <a:pt x="141880" y="172606"/>
                      <a:pt x="140073" y="170798"/>
                      <a:pt x="140073" y="168087"/>
                    </a:cubicBezTo>
                    <a:cubicBezTo>
                      <a:pt x="140073" y="166280"/>
                      <a:pt x="141880" y="163569"/>
                      <a:pt x="144591" y="163569"/>
                    </a:cubicBezTo>
                    <a:lnTo>
                      <a:pt x="144591" y="163569"/>
                    </a:lnTo>
                    <a:close/>
                    <a:moveTo>
                      <a:pt x="126517" y="163569"/>
                    </a:moveTo>
                    <a:cubicBezTo>
                      <a:pt x="129228" y="163569"/>
                      <a:pt x="131036" y="165376"/>
                      <a:pt x="131036" y="168087"/>
                    </a:cubicBezTo>
                    <a:cubicBezTo>
                      <a:pt x="131036" y="170798"/>
                      <a:pt x="129228" y="172606"/>
                      <a:pt x="126517" y="172606"/>
                    </a:cubicBezTo>
                    <a:cubicBezTo>
                      <a:pt x="123806" y="172606"/>
                      <a:pt x="121999" y="170798"/>
                      <a:pt x="121999" y="168087"/>
                    </a:cubicBezTo>
                    <a:cubicBezTo>
                      <a:pt x="121095" y="166280"/>
                      <a:pt x="123806" y="163569"/>
                      <a:pt x="126517" y="163569"/>
                    </a:cubicBezTo>
                    <a:lnTo>
                      <a:pt x="126517" y="163569"/>
                    </a:lnTo>
                    <a:close/>
                    <a:moveTo>
                      <a:pt x="107540" y="163569"/>
                    </a:moveTo>
                    <a:cubicBezTo>
                      <a:pt x="110251" y="163569"/>
                      <a:pt x="112058" y="165376"/>
                      <a:pt x="112058" y="168087"/>
                    </a:cubicBezTo>
                    <a:cubicBezTo>
                      <a:pt x="112058" y="170798"/>
                      <a:pt x="110251" y="172606"/>
                      <a:pt x="107540" y="172606"/>
                    </a:cubicBezTo>
                    <a:cubicBezTo>
                      <a:pt x="104829" y="172606"/>
                      <a:pt x="103021" y="170798"/>
                      <a:pt x="103021" y="168087"/>
                    </a:cubicBezTo>
                    <a:cubicBezTo>
                      <a:pt x="103021" y="166280"/>
                      <a:pt x="104829" y="163569"/>
                      <a:pt x="107540" y="163569"/>
                    </a:cubicBezTo>
                    <a:lnTo>
                      <a:pt x="107540" y="163569"/>
                    </a:lnTo>
                    <a:close/>
                    <a:moveTo>
                      <a:pt x="88562" y="163569"/>
                    </a:moveTo>
                    <a:cubicBezTo>
                      <a:pt x="91273" y="163569"/>
                      <a:pt x="93081" y="165376"/>
                      <a:pt x="93081" y="168087"/>
                    </a:cubicBezTo>
                    <a:cubicBezTo>
                      <a:pt x="93081" y="170798"/>
                      <a:pt x="91273" y="172606"/>
                      <a:pt x="88562" y="172606"/>
                    </a:cubicBezTo>
                    <a:cubicBezTo>
                      <a:pt x="85851" y="172606"/>
                      <a:pt x="84044" y="170798"/>
                      <a:pt x="84044" y="168087"/>
                    </a:cubicBezTo>
                    <a:cubicBezTo>
                      <a:pt x="84044" y="166280"/>
                      <a:pt x="85851" y="163569"/>
                      <a:pt x="88562" y="163569"/>
                    </a:cubicBezTo>
                    <a:lnTo>
                      <a:pt x="88562" y="163569"/>
                    </a:lnTo>
                    <a:close/>
                    <a:moveTo>
                      <a:pt x="69585" y="163569"/>
                    </a:moveTo>
                    <a:cubicBezTo>
                      <a:pt x="72296" y="163569"/>
                      <a:pt x="74103" y="165376"/>
                      <a:pt x="74103" y="168087"/>
                    </a:cubicBezTo>
                    <a:cubicBezTo>
                      <a:pt x="74103" y="170798"/>
                      <a:pt x="72296" y="172606"/>
                      <a:pt x="69585" y="172606"/>
                    </a:cubicBezTo>
                    <a:cubicBezTo>
                      <a:pt x="66873" y="172606"/>
                      <a:pt x="65066" y="170798"/>
                      <a:pt x="65066" y="168087"/>
                    </a:cubicBezTo>
                    <a:cubicBezTo>
                      <a:pt x="65066" y="166280"/>
                      <a:pt x="66873" y="163569"/>
                      <a:pt x="69585" y="163569"/>
                    </a:cubicBezTo>
                    <a:lnTo>
                      <a:pt x="69585" y="163569"/>
                    </a:lnTo>
                    <a:close/>
                    <a:moveTo>
                      <a:pt x="50607" y="163569"/>
                    </a:moveTo>
                    <a:cubicBezTo>
                      <a:pt x="53318" y="163569"/>
                      <a:pt x="55125" y="165376"/>
                      <a:pt x="55125" y="168087"/>
                    </a:cubicBezTo>
                    <a:cubicBezTo>
                      <a:pt x="55125" y="170798"/>
                      <a:pt x="53318" y="172606"/>
                      <a:pt x="50607" y="172606"/>
                    </a:cubicBezTo>
                    <a:cubicBezTo>
                      <a:pt x="47896" y="172606"/>
                      <a:pt x="46088" y="170798"/>
                      <a:pt x="46088" y="168087"/>
                    </a:cubicBezTo>
                    <a:cubicBezTo>
                      <a:pt x="46088" y="166280"/>
                      <a:pt x="48800" y="163569"/>
                      <a:pt x="50607" y="163569"/>
                    </a:cubicBezTo>
                    <a:lnTo>
                      <a:pt x="50607" y="163569"/>
                    </a:lnTo>
                    <a:close/>
                    <a:moveTo>
                      <a:pt x="32533" y="163569"/>
                    </a:moveTo>
                    <a:cubicBezTo>
                      <a:pt x="35244" y="163569"/>
                      <a:pt x="37052" y="165376"/>
                      <a:pt x="37052" y="168087"/>
                    </a:cubicBezTo>
                    <a:cubicBezTo>
                      <a:pt x="37052" y="170798"/>
                      <a:pt x="35244" y="172606"/>
                      <a:pt x="32533" y="172606"/>
                    </a:cubicBezTo>
                    <a:cubicBezTo>
                      <a:pt x="29822" y="172606"/>
                      <a:pt x="28015" y="170798"/>
                      <a:pt x="28015" y="168087"/>
                    </a:cubicBezTo>
                    <a:cubicBezTo>
                      <a:pt x="27111" y="166280"/>
                      <a:pt x="29822" y="163569"/>
                      <a:pt x="32533" y="163569"/>
                    </a:cubicBezTo>
                    <a:lnTo>
                      <a:pt x="32533" y="163569"/>
                    </a:lnTo>
                    <a:close/>
                    <a:moveTo>
                      <a:pt x="13555" y="163569"/>
                    </a:moveTo>
                    <a:cubicBezTo>
                      <a:pt x="16267" y="163569"/>
                      <a:pt x="18074" y="165376"/>
                      <a:pt x="18074" y="168087"/>
                    </a:cubicBezTo>
                    <a:cubicBezTo>
                      <a:pt x="18074" y="170798"/>
                      <a:pt x="16267" y="172606"/>
                      <a:pt x="13555" y="172606"/>
                    </a:cubicBezTo>
                    <a:cubicBezTo>
                      <a:pt x="10844" y="172606"/>
                      <a:pt x="9037" y="170798"/>
                      <a:pt x="9037" y="168087"/>
                    </a:cubicBezTo>
                    <a:cubicBezTo>
                      <a:pt x="9037" y="166280"/>
                      <a:pt x="10844" y="163569"/>
                      <a:pt x="13555" y="163569"/>
                    </a:cubicBezTo>
                    <a:lnTo>
                      <a:pt x="13555" y="163569"/>
                    </a:lnTo>
                    <a:close/>
                    <a:moveTo>
                      <a:pt x="267494" y="152725"/>
                    </a:moveTo>
                    <a:cubicBezTo>
                      <a:pt x="270205" y="152725"/>
                      <a:pt x="272012" y="154532"/>
                      <a:pt x="272012" y="157243"/>
                    </a:cubicBezTo>
                    <a:cubicBezTo>
                      <a:pt x="272012" y="159954"/>
                      <a:pt x="270205" y="161761"/>
                      <a:pt x="267494" y="161761"/>
                    </a:cubicBezTo>
                    <a:cubicBezTo>
                      <a:pt x="264783" y="161761"/>
                      <a:pt x="262975" y="159954"/>
                      <a:pt x="262975" y="157243"/>
                    </a:cubicBezTo>
                    <a:cubicBezTo>
                      <a:pt x="262072" y="155436"/>
                      <a:pt x="264783" y="152725"/>
                      <a:pt x="267494" y="152725"/>
                    </a:cubicBezTo>
                    <a:lnTo>
                      <a:pt x="267494" y="152725"/>
                    </a:lnTo>
                    <a:close/>
                    <a:moveTo>
                      <a:pt x="248516" y="152725"/>
                    </a:moveTo>
                    <a:cubicBezTo>
                      <a:pt x="251227" y="152725"/>
                      <a:pt x="253035" y="154532"/>
                      <a:pt x="253035" y="157243"/>
                    </a:cubicBezTo>
                    <a:cubicBezTo>
                      <a:pt x="253035" y="159954"/>
                      <a:pt x="251227" y="161761"/>
                      <a:pt x="248516" y="161761"/>
                    </a:cubicBezTo>
                    <a:cubicBezTo>
                      <a:pt x="245805" y="161761"/>
                      <a:pt x="243998" y="159954"/>
                      <a:pt x="243998" y="157243"/>
                    </a:cubicBezTo>
                    <a:cubicBezTo>
                      <a:pt x="243998" y="155436"/>
                      <a:pt x="245805" y="152725"/>
                      <a:pt x="248516" y="152725"/>
                    </a:cubicBezTo>
                    <a:lnTo>
                      <a:pt x="248516" y="152725"/>
                    </a:lnTo>
                    <a:close/>
                    <a:moveTo>
                      <a:pt x="229539" y="152725"/>
                    </a:moveTo>
                    <a:cubicBezTo>
                      <a:pt x="232250" y="152725"/>
                      <a:pt x="234057" y="154532"/>
                      <a:pt x="234057" y="157243"/>
                    </a:cubicBezTo>
                    <a:cubicBezTo>
                      <a:pt x="234057" y="159954"/>
                      <a:pt x="232250" y="161761"/>
                      <a:pt x="229539" y="161761"/>
                    </a:cubicBezTo>
                    <a:cubicBezTo>
                      <a:pt x="226828" y="161761"/>
                      <a:pt x="225020" y="159954"/>
                      <a:pt x="225020" y="157243"/>
                    </a:cubicBezTo>
                    <a:cubicBezTo>
                      <a:pt x="225020" y="155436"/>
                      <a:pt x="226828" y="152725"/>
                      <a:pt x="229539" y="152725"/>
                    </a:cubicBezTo>
                    <a:lnTo>
                      <a:pt x="229539" y="152725"/>
                    </a:lnTo>
                    <a:close/>
                    <a:moveTo>
                      <a:pt x="210561" y="152725"/>
                    </a:moveTo>
                    <a:cubicBezTo>
                      <a:pt x="213272" y="152725"/>
                      <a:pt x="215080" y="154532"/>
                      <a:pt x="215080" y="157243"/>
                    </a:cubicBezTo>
                    <a:cubicBezTo>
                      <a:pt x="215080" y="159954"/>
                      <a:pt x="213272" y="161761"/>
                      <a:pt x="210561" y="161761"/>
                    </a:cubicBezTo>
                    <a:cubicBezTo>
                      <a:pt x="207850" y="161761"/>
                      <a:pt x="206043" y="159954"/>
                      <a:pt x="206043" y="157243"/>
                    </a:cubicBezTo>
                    <a:cubicBezTo>
                      <a:pt x="206043" y="155436"/>
                      <a:pt x="207850" y="152725"/>
                      <a:pt x="210561" y="152725"/>
                    </a:cubicBezTo>
                    <a:lnTo>
                      <a:pt x="210561" y="152725"/>
                    </a:lnTo>
                    <a:close/>
                    <a:moveTo>
                      <a:pt x="191583" y="152725"/>
                    </a:moveTo>
                    <a:cubicBezTo>
                      <a:pt x="194294" y="152725"/>
                      <a:pt x="196102" y="154532"/>
                      <a:pt x="196102" y="157243"/>
                    </a:cubicBezTo>
                    <a:cubicBezTo>
                      <a:pt x="196102" y="159954"/>
                      <a:pt x="194294" y="161761"/>
                      <a:pt x="191583" y="161761"/>
                    </a:cubicBezTo>
                    <a:cubicBezTo>
                      <a:pt x="188872" y="161761"/>
                      <a:pt x="187065" y="159954"/>
                      <a:pt x="187065" y="157243"/>
                    </a:cubicBezTo>
                    <a:cubicBezTo>
                      <a:pt x="187065" y="155436"/>
                      <a:pt x="189776" y="152725"/>
                      <a:pt x="191583" y="152725"/>
                    </a:cubicBezTo>
                    <a:lnTo>
                      <a:pt x="191583" y="152725"/>
                    </a:lnTo>
                    <a:close/>
                    <a:moveTo>
                      <a:pt x="173509" y="152725"/>
                    </a:moveTo>
                    <a:cubicBezTo>
                      <a:pt x="176221" y="152725"/>
                      <a:pt x="178028" y="154532"/>
                      <a:pt x="178028" y="157243"/>
                    </a:cubicBezTo>
                    <a:cubicBezTo>
                      <a:pt x="178028" y="159954"/>
                      <a:pt x="176221" y="161761"/>
                      <a:pt x="173509" y="161761"/>
                    </a:cubicBezTo>
                    <a:cubicBezTo>
                      <a:pt x="170798" y="161761"/>
                      <a:pt x="168991" y="159954"/>
                      <a:pt x="168991" y="157243"/>
                    </a:cubicBezTo>
                    <a:cubicBezTo>
                      <a:pt x="168087" y="155436"/>
                      <a:pt x="170798" y="152725"/>
                      <a:pt x="173509" y="152725"/>
                    </a:cubicBezTo>
                    <a:lnTo>
                      <a:pt x="173509" y="152725"/>
                    </a:lnTo>
                    <a:close/>
                    <a:moveTo>
                      <a:pt x="154532" y="152725"/>
                    </a:moveTo>
                    <a:cubicBezTo>
                      <a:pt x="157243" y="152725"/>
                      <a:pt x="159050" y="154532"/>
                      <a:pt x="159050" y="157243"/>
                    </a:cubicBezTo>
                    <a:cubicBezTo>
                      <a:pt x="159050" y="159954"/>
                      <a:pt x="157243" y="161761"/>
                      <a:pt x="154532" y="161761"/>
                    </a:cubicBezTo>
                    <a:cubicBezTo>
                      <a:pt x="151821" y="161761"/>
                      <a:pt x="150013" y="159954"/>
                      <a:pt x="150013" y="157243"/>
                    </a:cubicBezTo>
                    <a:cubicBezTo>
                      <a:pt x="150013" y="155436"/>
                      <a:pt x="151821" y="152725"/>
                      <a:pt x="154532" y="152725"/>
                    </a:cubicBezTo>
                    <a:lnTo>
                      <a:pt x="154532" y="152725"/>
                    </a:lnTo>
                    <a:close/>
                    <a:moveTo>
                      <a:pt x="135554" y="152725"/>
                    </a:moveTo>
                    <a:cubicBezTo>
                      <a:pt x="138265" y="152725"/>
                      <a:pt x="140073" y="154532"/>
                      <a:pt x="140073" y="157243"/>
                    </a:cubicBezTo>
                    <a:cubicBezTo>
                      <a:pt x="140073" y="159954"/>
                      <a:pt x="138265" y="161761"/>
                      <a:pt x="135554" y="161761"/>
                    </a:cubicBezTo>
                    <a:cubicBezTo>
                      <a:pt x="132843" y="161761"/>
                      <a:pt x="131036" y="159954"/>
                      <a:pt x="131036" y="157243"/>
                    </a:cubicBezTo>
                    <a:cubicBezTo>
                      <a:pt x="131036" y="155436"/>
                      <a:pt x="132843" y="152725"/>
                      <a:pt x="135554" y="152725"/>
                    </a:cubicBezTo>
                    <a:lnTo>
                      <a:pt x="135554" y="152725"/>
                    </a:lnTo>
                    <a:close/>
                    <a:moveTo>
                      <a:pt x="116577" y="152725"/>
                    </a:moveTo>
                    <a:cubicBezTo>
                      <a:pt x="119288" y="152725"/>
                      <a:pt x="121095" y="154532"/>
                      <a:pt x="121095" y="157243"/>
                    </a:cubicBezTo>
                    <a:cubicBezTo>
                      <a:pt x="121095" y="159954"/>
                      <a:pt x="119288" y="161761"/>
                      <a:pt x="116577" y="161761"/>
                    </a:cubicBezTo>
                    <a:cubicBezTo>
                      <a:pt x="113866" y="161761"/>
                      <a:pt x="112058" y="159954"/>
                      <a:pt x="112058" y="157243"/>
                    </a:cubicBezTo>
                    <a:cubicBezTo>
                      <a:pt x="112058" y="155436"/>
                      <a:pt x="113866" y="152725"/>
                      <a:pt x="116577" y="152725"/>
                    </a:cubicBezTo>
                    <a:lnTo>
                      <a:pt x="116577" y="152725"/>
                    </a:lnTo>
                    <a:close/>
                    <a:moveTo>
                      <a:pt x="97599" y="152725"/>
                    </a:moveTo>
                    <a:cubicBezTo>
                      <a:pt x="100310" y="152725"/>
                      <a:pt x="102118" y="154532"/>
                      <a:pt x="102118" y="157243"/>
                    </a:cubicBezTo>
                    <a:cubicBezTo>
                      <a:pt x="102118" y="159954"/>
                      <a:pt x="100310" y="161761"/>
                      <a:pt x="97599" y="161761"/>
                    </a:cubicBezTo>
                    <a:cubicBezTo>
                      <a:pt x="94888" y="161761"/>
                      <a:pt x="93081" y="159954"/>
                      <a:pt x="93081" y="157243"/>
                    </a:cubicBezTo>
                    <a:cubicBezTo>
                      <a:pt x="93081" y="155436"/>
                      <a:pt x="95792" y="152725"/>
                      <a:pt x="97599" y="152725"/>
                    </a:cubicBezTo>
                    <a:lnTo>
                      <a:pt x="97599" y="152725"/>
                    </a:lnTo>
                    <a:close/>
                    <a:moveTo>
                      <a:pt x="79525" y="152725"/>
                    </a:moveTo>
                    <a:cubicBezTo>
                      <a:pt x="82236" y="152725"/>
                      <a:pt x="84044" y="154532"/>
                      <a:pt x="84044" y="157243"/>
                    </a:cubicBezTo>
                    <a:cubicBezTo>
                      <a:pt x="84044" y="159954"/>
                      <a:pt x="82236" y="161761"/>
                      <a:pt x="79525" y="161761"/>
                    </a:cubicBezTo>
                    <a:cubicBezTo>
                      <a:pt x="76814" y="161761"/>
                      <a:pt x="75007" y="159954"/>
                      <a:pt x="75007" y="157243"/>
                    </a:cubicBezTo>
                    <a:cubicBezTo>
                      <a:pt x="74103" y="155436"/>
                      <a:pt x="76814" y="152725"/>
                      <a:pt x="79525" y="152725"/>
                    </a:cubicBezTo>
                    <a:lnTo>
                      <a:pt x="79525" y="152725"/>
                    </a:lnTo>
                    <a:close/>
                    <a:moveTo>
                      <a:pt x="60548" y="152725"/>
                    </a:moveTo>
                    <a:cubicBezTo>
                      <a:pt x="63259" y="152725"/>
                      <a:pt x="65066" y="154532"/>
                      <a:pt x="65066" y="157243"/>
                    </a:cubicBezTo>
                    <a:cubicBezTo>
                      <a:pt x="65066" y="159954"/>
                      <a:pt x="63259" y="161761"/>
                      <a:pt x="60548" y="161761"/>
                    </a:cubicBezTo>
                    <a:cubicBezTo>
                      <a:pt x="57836" y="161761"/>
                      <a:pt x="56029" y="159954"/>
                      <a:pt x="56029" y="157243"/>
                    </a:cubicBezTo>
                    <a:cubicBezTo>
                      <a:pt x="56029" y="155436"/>
                      <a:pt x="57836" y="152725"/>
                      <a:pt x="60548" y="152725"/>
                    </a:cubicBezTo>
                    <a:lnTo>
                      <a:pt x="60548" y="152725"/>
                    </a:lnTo>
                    <a:close/>
                    <a:moveTo>
                      <a:pt x="41570" y="152725"/>
                    </a:moveTo>
                    <a:cubicBezTo>
                      <a:pt x="44281" y="152725"/>
                      <a:pt x="46088" y="154532"/>
                      <a:pt x="46088" y="157243"/>
                    </a:cubicBezTo>
                    <a:cubicBezTo>
                      <a:pt x="46088" y="159954"/>
                      <a:pt x="44281" y="161761"/>
                      <a:pt x="41570" y="161761"/>
                    </a:cubicBezTo>
                    <a:cubicBezTo>
                      <a:pt x="38859" y="161761"/>
                      <a:pt x="37052" y="159954"/>
                      <a:pt x="37052" y="157243"/>
                    </a:cubicBezTo>
                    <a:cubicBezTo>
                      <a:pt x="37052" y="155436"/>
                      <a:pt x="38859" y="152725"/>
                      <a:pt x="41570" y="152725"/>
                    </a:cubicBezTo>
                    <a:lnTo>
                      <a:pt x="41570" y="152725"/>
                    </a:lnTo>
                    <a:close/>
                    <a:moveTo>
                      <a:pt x="22592" y="152725"/>
                    </a:moveTo>
                    <a:cubicBezTo>
                      <a:pt x="25303" y="152725"/>
                      <a:pt x="27111" y="154532"/>
                      <a:pt x="27111" y="157243"/>
                    </a:cubicBezTo>
                    <a:cubicBezTo>
                      <a:pt x="27111" y="159954"/>
                      <a:pt x="25303" y="161761"/>
                      <a:pt x="22592" y="161761"/>
                    </a:cubicBezTo>
                    <a:cubicBezTo>
                      <a:pt x="19881" y="161761"/>
                      <a:pt x="18074" y="159954"/>
                      <a:pt x="18074" y="157243"/>
                    </a:cubicBezTo>
                    <a:cubicBezTo>
                      <a:pt x="18074" y="155436"/>
                      <a:pt x="19881" y="152725"/>
                      <a:pt x="22592" y="152725"/>
                    </a:cubicBezTo>
                    <a:lnTo>
                      <a:pt x="22592" y="152725"/>
                    </a:lnTo>
                    <a:close/>
                    <a:moveTo>
                      <a:pt x="97599" y="294605"/>
                    </a:moveTo>
                    <a:cubicBezTo>
                      <a:pt x="100310" y="294605"/>
                      <a:pt x="102118" y="296412"/>
                      <a:pt x="102118" y="299123"/>
                    </a:cubicBezTo>
                    <a:cubicBezTo>
                      <a:pt x="102118" y="301834"/>
                      <a:pt x="100310" y="303642"/>
                      <a:pt x="97599" y="303642"/>
                    </a:cubicBezTo>
                    <a:cubicBezTo>
                      <a:pt x="94888" y="303642"/>
                      <a:pt x="93081" y="301834"/>
                      <a:pt x="93081" y="299123"/>
                    </a:cubicBezTo>
                    <a:cubicBezTo>
                      <a:pt x="93081" y="297316"/>
                      <a:pt x="95792" y="294605"/>
                      <a:pt x="97599" y="294605"/>
                    </a:cubicBezTo>
                    <a:lnTo>
                      <a:pt x="97599" y="294605"/>
                    </a:lnTo>
                    <a:close/>
                    <a:moveTo>
                      <a:pt x="144591" y="285568"/>
                    </a:moveTo>
                    <a:cubicBezTo>
                      <a:pt x="147302" y="285568"/>
                      <a:pt x="149110" y="287375"/>
                      <a:pt x="149110" y="290086"/>
                    </a:cubicBezTo>
                    <a:cubicBezTo>
                      <a:pt x="149110" y="292797"/>
                      <a:pt x="147302" y="294605"/>
                      <a:pt x="144591" y="294605"/>
                    </a:cubicBezTo>
                    <a:cubicBezTo>
                      <a:pt x="141880" y="294605"/>
                      <a:pt x="140073" y="292797"/>
                      <a:pt x="140073" y="290086"/>
                    </a:cubicBezTo>
                    <a:cubicBezTo>
                      <a:pt x="140073" y="287375"/>
                      <a:pt x="141880" y="285568"/>
                      <a:pt x="144591" y="285568"/>
                    </a:cubicBezTo>
                    <a:lnTo>
                      <a:pt x="144591" y="285568"/>
                    </a:lnTo>
                    <a:close/>
                    <a:moveTo>
                      <a:pt x="126517" y="285568"/>
                    </a:moveTo>
                    <a:cubicBezTo>
                      <a:pt x="129228" y="285568"/>
                      <a:pt x="131036" y="287375"/>
                      <a:pt x="131036" y="290086"/>
                    </a:cubicBezTo>
                    <a:cubicBezTo>
                      <a:pt x="131036" y="292797"/>
                      <a:pt x="129228" y="294605"/>
                      <a:pt x="126517" y="294605"/>
                    </a:cubicBezTo>
                    <a:cubicBezTo>
                      <a:pt x="123806" y="294605"/>
                      <a:pt x="121999" y="292797"/>
                      <a:pt x="121999" y="290086"/>
                    </a:cubicBezTo>
                    <a:cubicBezTo>
                      <a:pt x="121095" y="287375"/>
                      <a:pt x="123806" y="285568"/>
                      <a:pt x="126517" y="285568"/>
                    </a:cubicBezTo>
                    <a:lnTo>
                      <a:pt x="126517" y="285568"/>
                    </a:lnTo>
                    <a:close/>
                    <a:moveTo>
                      <a:pt x="107540" y="285568"/>
                    </a:moveTo>
                    <a:cubicBezTo>
                      <a:pt x="110251" y="285568"/>
                      <a:pt x="112058" y="287375"/>
                      <a:pt x="112058" y="290086"/>
                    </a:cubicBezTo>
                    <a:cubicBezTo>
                      <a:pt x="112058" y="292797"/>
                      <a:pt x="110251" y="294605"/>
                      <a:pt x="107540" y="294605"/>
                    </a:cubicBezTo>
                    <a:cubicBezTo>
                      <a:pt x="104829" y="294605"/>
                      <a:pt x="103021" y="292797"/>
                      <a:pt x="103021" y="290086"/>
                    </a:cubicBezTo>
                    <a:cubicBezTo>
                      <a:pt x="103021" y="287375"/>
                      <a:pt x="104829" y="285568"/>
                      <a:pt x="107540" y="285568"/>
                    </a:cubicBezTo>
                    <a:lnTo>
                      <a:pt x="107540" y="285568"/>
                    </a:lnTo>
                    <a:close/>
                    <a:moveTo>
                      <a:pt x="88562" y="285568"/>
                    </a:moveTo>
                    <a:cubicBezTo>
                      <a:pt x="91273" y="285568"/>
                      <a:pt x="93081" y="287375"/>
                      <a:pt x="93081" y="290086"/>
                    </a:cubicBezTo>
                    <a:cubicBezTo>
                      <a:pt x="93081" y="292797"/>
                      <a:pt x="91273" y="294605"/>
                      <a:pt x="88562" y="294605"/>
                    </a:cubicBezTo>
                    <a:cubicBezTo>
                      <a:pt x="85851" y="294605"/>
                      <a:pt x="84044" y="292797"/>
                      <a:pt x="84044" y="290086"/>
                    </a:cubicBezTo>
                    <a:cubicBezTo>
                      <a:pt x="84044" y="287375"/>
                      <a:pt x="85851" y="285568"/>
                      <a:pt x="88562" y="285568"/>
                    </a:cubicBezTo>
                    <a:lnTo>
                      <a:pt x="88562" y="285568"/>
                    </a:lnTo>
                    <a:close/>
                    <a:moveTo>
                      <a:pt x="173509" y="274723"/>
                    </a:moveTo>
                    <a:cubicBezTo>
                      <a:pt x="176221" y="274723"/>
                      <a:pt x="178028" y="276531"/>
                      <a:pt x="178028" y="279242"/>
                    </a:cubicBezTo>
                    <a:cubicBezTo>
                      <a:pt x="178028" y="281953"/>
                      <a:pt x="176221" y="283760"/>
                      <a:pt x="173509" y="283760"/>
                    </a:cubicBezTo>
                    <a:cubicBezTo>
                      <a:pt x="170798" y="283760"/>
                      <a:pt x="168991" y="281953"/>
                      <a:pt x="168991" y="279242"/>
                    </a:cubicBezTo>
                    <a:cubicBezTo>
                      <a:pt x="168087" y="276531"/>
                      <a:pt x="170798" y="274723"/>
                      <a:pt x="173509" y="274723"/>
                    </a:cubicBezTo>
                    <a:lnTo>
                      <a:pt x="173509" y="274723"/>
                    </a:lnTo>
                    <a:close/>
                    <a:moveTo>
                      <a:pt x="154532" y="274723"/>
                    </a:moveTo>
                    <a:cubicBezTo>
                      <a:pt x="157243" y="274723"/>
                      <a:pt x="159050" y="276531"/>
                      <a:pt x="159050" y="279242"/>
                    </a:cubicBezTo>
                    <a:cubicBezTo>
                      <a:pt x="159050" y="281953"/>
                      <a:pt x="157243" y="283760"/>
                      <a:pt x="154532" y="283760"/>
                    </a:cubicBezTo>
                    <a:cubicBezTo>
                      <a:pt x="151821" y="283760"/>
                      <a:pt x="150013" y="281953"/>
                      <a:pt x="150013" y="279242"/>
                    </a:cubicBezTo>
                    <a:cubicBezTo>
                      <a:pt x="150013" y="276531"/>
                      <a:pt x="151821" y="274723"/>
                      <a:pt x="154532" y="274723"/>
                    </a:cubicBezTo>
                    <a:lnTo>
                      <a:pt x="154532" y="274723"/>
                    </a:lnTo>
                    <a:close/>
                    <a:moveTo>
                      <a:pt x="135554" y="274723"/>
                    </a:moveTo>
                    <a:cubicBezTo>
                      <a:pt x="138265" y="274723"/>
                      <a:pt x="140073" y="276531"/>
                      <a:pt x="140073" y="279242"/>
                    </a:cubicBezTo>
                    <a:cubicBezTo>
                      <a:pt x="140073" y="281953"/>
                      <a:pt x="138265" y="283760"/>
                      <a:pt x="135554" y="283760"/>
                    </a:cubicBezTo>
                    <a:cubicBezTo>
                      <a:pt x="132843" y="283760"/>
                      <a:pt x="131036" y="281953"/>
                      <a:pt x="131036" y="279242"/>
                    </a:cubicBezTo>
                    <a:cubicBezTo>
                      <a:pt x="131036" y="276531"/>
                      <a:pt x="132843" y="274723"/>
                      <a:pt x="135554" y="274723"/>
                    </a:cubicBezTo>
                    <a:lnTo>
                      <a:pt x="135554" y="274723"/>
                    </a:lnTo>
                    <a:close/>
                    <a:moveTo>
                      <a:pt x="116577" y="274723"/>
                    </a:moveTo>
                    <a:cubicBezTo>
                      <a:pt x="119288" y="274723"/>
                      <a:pt x="121095" y="276531"/>
                      <a:pt x="121095" y="279242"/>
                    </a:cubicBezTo>
                    <a:cubicBezTo>
                      <a:pt x="121095" y="281953"/>
                      <a:pt x="119288" y="283760"/>
                      <a:pt x="116577" y="283760"/>
                    </a:cubicBezTo>
                    <a:cubicBezTo>
                      <a:pt x="113866" y="283760"/>
                      <a:pt x="112058" y="281953"/>
                      <a:pt x="112058" y="279242"/>
                    </a:cubicBezTo>
                    <a:cubicBezTo>
                      <a:pt x="112058" y="276531"/>
                      <a:pt x="113866" y="274723"/>
                      <a:pt x="116577" y="274723"/>
                    </a:cubicBezTo>
                    <a:lnTo>
                      <a:pt x="116577" y="274723"/>
                    </a:lnTo>
                    <a:close/>
                    <a:moveTo>
                      <a:pt x="97599" y="274723"/>
                    </a:moveTo>
                    <a:cubicBezTo>
                      <a:pt x="100310" y="274723"/>
                      <a:pt x="102118" y="276531"/>
                      <a:pt x="102118" y="279242"/>
                    </a:cubicBezTo>
                    <a:cubicBezTo>
                      <a:pt x="102118" y="281953"/>
                      <a:pt x="100310" y="283760"/>
                      <a:pt x="97599" y="283760"/>
                    </a:cubicBezTo>
                    <a:cubicBezTo>
                      <a:pt x="94888" y="283760"/>
                      <a:pt x="93081" y="281953"/>
                      <a:pt x="93081" y="279242"/>
                    </a:cubicBezTo>
                    <a:cubicBezTo>
                      <a:pt x="93081" y="276531"/>
                      <a:pt x="95792" y="274723"/>
                      <a:pt x="97599" y="274723"/>
                    </a:cubicBezTo>
                    <a:lnTo>
                      <a:pt x="97599" y="274723"/>
                    </a:lnTo>
                    <a:close/>
                    <a:moveTo>
                      <a:pt x="79525" y="274723"/>
                    </a:moveTo>
                    <a:cubicBezTo>
                      <a:pt x="82236" y="274723"/>
                      <a:pt x="84044" y="276531"/>
                      <a:pt x="84044" y="279242"/>
                    </a:cubicBezTo>
                    <a:cubicBezTo>
                      <a:pt x="84044" y="281953"/>
                      <a:pt x="82236" y="283760"/>
                      <a:pt x="79525" y="283760"/>
                    </a:cubicBezTo>
                    <a:cubicBezTo>
                      <a:pt x="76814" y="283760"/>
                      <a:pt x="75007" y="281953"/>
                      <a:pt x="75007" y="279242"/>
                    </a:cubicBezTo>
                    <a:cubicBezTo>
                      <a:pt x="74103" y="276531"/>
                      <a:pt x="76814" y="274723"/>
                      <a:pt x="79525" y="274723"/>
                    </a:cubicBezTo>
                    <a:lnTo>
                      <a:pt x="79525" y="274723"/>
                    </a:lnTo>
                    <a:close/>
                    <a:moveTo>
                      <a:pt x="727475" y="21689"/>
                    </a:moveTo>
                    <a:cubicBezTo>
                      <a:pt x="730186" y="21689"/>
                      <a:pt x="731993" y="23496"/>
                      <a:pt x="731993" y="26207"/>
                    </a:cubicBezTo>
                    <a:cubicBezTo>
                      <a:pt x="731993" y="28918"/>
                      <a:pt x="730186" y="30726"/>
                      <a:pt x="727475" y="30726"/>
                    </a:cubicBezTo>
                    <a:cubicBezTo>
                      <a:pt x="724764" y="30726"/>
                      <a:pt x="722956" y="28918"/>
                      <a:pt x="722956" y="26207"/>
                    </a:cubicBezTo>
                    <a:cubicBezTo>
                      <a:pt x="722956" y="23496"/>
                      <a:pt x="724764" y="21689"/>
                      <a:pt x="727475" y="21689"/>
                    </a:cubicBezTo>
                    <a:lnTo>
                      <a:pt x="727475" y="21689"/>
                    </a:lnTo>
                    <a:close/>
                    <a:moveTo>
                      <a:pt x="709401" y="21689"/>
                    </a:moveTo>
                    <a:cubicBezTo>
                      <a:pt x="712112" y="21689"/>
                      <a:pt x="713919" y="23496"/>
                      <a:pt x="713919" y="26207"/>
                    </a:cubicBezTo>
                    <a:cubicBezTo>
                      <a:pt x="713919" y="28918"/>
                      <a:pt x="712112" y="30726"/>
                      <a:pt x="709401" y="30726"/>
                    </a:cubicBezTo>
                    <a:cubicBezTo>
                      <a:pt x="706690" y="30726"/>
                      <a:pt x="704882" y="28918"/>
                      <a:pt x="704882" y="26207"/>
                    </a:cubicBezTo>
                    <a:cubicBezTo>
                      <a:pt x="703979" y="23496"/>
                      <a:pt x="706690" y="21689"/>
                      <a:pt x="709401" y="21689"/>
                    </a:cubicBezTo>
                    <a:lnTo>
                      <a:pt x="709401" y="21689"/>
                    </a:lnTo>
                    <a:close/>
                    <a:moveTo>
                      <a:pt x="690423" y="21689"/>
                    </a:moveTo>
                    <a:cubicBezTo>
                      <a:pt x="693134" y="21689"/>
                      <a:pt x="694942" y="23496"/>
                      <a:pt x="694942" y="26207"/>
                    </a:cubicBezTo>
                    <a:cubicBezTo>
                      <a:pt x="694942" y="28918"/>
                      <a:pt x="693134" y="30726"/>
                      <a:pt x="690423" y="30726"/>
                    </a:cubicBezTo>
                    <a:cubicBezTo>
                      <a:pt x="687712" y="30726"/>
                      <a:pt x="685905" y="28918"/>
                      <a:pt x="685905" y="26207"/>
                    </a:cubicBezTo>
                    <a:cubicBezTo>
                      <a:pt x="685905" y="23496"/>
                      <a:pt x="687712" y="21689"/>
                      <a:pt x="690423" y="21689"/>
                    </a:cubicBezTo>
                    <a:lnTo>
                      <a:pt x="690423" y="21689"/>
                    </a:lnTo>
                    <a:close/>
                    <a:moveTo>
                      <a:pt x="671446" y="21689"/>
                    </a:moveTo>
                    <a:cubicBezTo>
                      <a:pt x="674157" y="21689"/>
                      <a:pt x="675964" y="23496"/>
                      <a:pt x="675964" y="26207"/>
                    </a:cubicBezTo>
                    <a:cubicBezTo>
                      <a:pt x="675964" y="28918"/>
                      <a:pt x="674157" y="30726"/>
                      <a:pt x="671446" y="30726"/>
                    </a:cubicBezTo>
                    <a:cubicBezTo>
                      <a:pt x="668735" y="30726"/>
                      <a:pt x="666927" y="28918"/>
                      <a:pt x="666927" y="26207"/>
                    </a:cubicBezTo>
                    <a:cubicBezTo>
                      <a:pt x="666927" y="23496"/>
                      <a:pt x="668735" y="21689"/>
                      <a:pt x="671446" y="21689"/>
                    </a:cubicBezTo>
                    <a:lnTo>
                      <a:pt x="671446" y="21689"/>
                    </a:lnTo>
                    <a:close/>
                    <a:moveTo>
                      <a:pt x="652468" y="21689"/>
                    </a:moveTo>
                    <a:cubicBezTo>
                      <a:pt x="655179" y="21689"/>
                      <a:pt x="656987" y="23496"/>
                      <a:pt x="656987" y="26207"/>
                    </a:cubicBezTo>
                    <a:cubicBezTo>
                      <a:pt x="656987" y="28918"/>
                      <a:pt x="655179" y="30726"/>
                      <a:pt x="652468" y="30726"/>
                    </a:cubicBezTo>
                    <a:cubicBezTo>
                      <a:pt x="649757" y="30726"/>
                      <a:pt x="647950" y="28918"/>
                      <a:pt x="647950" y="26207"/>
                    </a:cubicBezTo>
                    <a:cubicBezTo>
                      <a:pt x="647950" y="23496"/>
                      <a:pt x="649757" y="21689"/>
                      <a:pt x="652468" y="21689"/>
                    </a:cubicBezTo>
                    <a:lnTo>
                      <a:pt x="652468" y="21689"/>
                    </a:lnTo>
                    <a:close/>
                    <a:moveTo>
                      <a:pt x="633490" y="21689"/>
                    </a:moveTo>
                    <a:cubicBezTo>
                      <a:pt x="636202" y="21689"/>
                      <a:pt x="638009" y="23496"/>
                      <a:pt x="638009" y="26207"/>
                    </a:cubicBezTo>
                    <a:cubicBezTo>
                      <a:pt x="638009" y="28918"/>
                      <a:pt x="636202" y="30726"/>
                      <a:pt x="633490" y="30726"/>
                    </a:cubicBezTo>
                    <a:cubicBezTo>
                      <a:pt x="630779" y="30726"/>
                      <a:pt x="628972" y="28918"/>
                      <a:pt x="628972" y="26207"/>
                    </a:cubicBezTo>
                    <a:cubicBezTo>
                      <a:pt x="628972" y="23496"/>
                      <a:pt x="631683" y="21689"/>
                      <a:pt x="633490" y="21689"/>
                    </a:cubicBezTo>
                    <a:lnTo>
                      <a:pt x="633490" y="21689"/>
                    </a:lnTo>
                    <a:close/>
                    <a:moveTo>
                      <a:pt x="615417" y="21689"/>
                    </a:moveTo>
                    <a:cubicBezTo>
                      <a:pt x="618128" y="21689"/>
                      <a:pt x="619935" y="23496"/>
                      <a:pt x="619935" y="26207"/>
                    </a:cubicBezTo>
                    <a:cubicBezTo>
                      <a:pt x="619935" y="28918"/>
                      <a:pt x="618128" y="30726"/>
                      <a:pt x="615417" y="30726"/>
                    </a:cubicBezTo>
                    <a:cubicBezTo>
                      <a:pt x="612705" y="30726"/>
                      <a:pt x="610898" y="28918"/>
                      <a:pt x="610898" y="26207"/>
                    </a:cubicBezTo>
                    <a:cubicBezTo>
                      <a:pt x="609994" y="23496"/>
                      <a:pt x="612705" y="21689"/>
                      <a:pt x="615417" y="21689"/>
                    </a:cubicBezTo>
                    <a:lnTo>
                      <a:pt x="615417" y="21689"/>
                    </a:lnTo>
                    <a:close/>
                    <a:moveTo>
                      <a:pt x="596439" y="21689"/>
                    </a:moveTo>
                    <a:cubicBezTo>
                      <a:pt x="599150" y="21689"/>
                      <a:pt x="600957" y="23496"/>
                      <a:pt x="600957" y="26207"/>
                    </a:cubicBezTo>
                    <a:cubicBezTo>
                      <a:pt x="600957" y="28918"/>
                      <a:pt x="599150" y="30726"/>
                      <a:pt x="596439" y="30726"/>
                    </a:cubicBezTo>
                    <a:cubicBezTo>
                      <a:pt x="593728" y="30726"/>
                      <a:pt x="591920" y="28918"/>
                      <a:pt x="591920" y="26207"/>
                    </a:cubicBezTo>
                    <a:cubicBezTo>
                      <a:pt x="591920" y="23496"/>
                      <a:pt x="593728" y="21689"/>
                      <a:pt x="596439" y="21689"/>
                    </a:cubicBezTo>
                    <a:lnTo>
                      <a:pt x="596439" y="21689"/>
                    </a:lnTo>
                    <a:close/>
                    <a:moveTo>
                      <a:pt x="577461" y="21689"/>
                    </a:moveTo>
                    <a:cubicBezTo>
                      <a:pt x="580172" y="21689"/>
                      <a:pt x="581980" y="23496"/>
                      <a:pt x="581980" y="26207"/>
                    </a:cubicBezTo>
                    <a:cubicBezTo>
                      <a:pt x="581980" y="28918"/>
                      <a:pt x="580172" y="30726"/>
                      <a:pt x="577461" y="30726"/>
                    </a:cubicBezTo>
                    <a:cubicBezTo>
                      <a:pt x="574750" y="30726"/>
                      <a:pt x="572943" y="28918"/>
                      <a:pt x="572943" y="26207"/>
                    </a:cubicBezTo>
                    <a:cubicBezTo>
                      <a:pt x="572943" y="23496"/>
                      <a:pt x="574750" y="21689"/>
                      <a:pt x="577461" y="21689"/>
                    </a:cubicBezTo>
                    <a:lnTo>
                      <a:pt x="577461" y="21689"/>
                    </a:lnTo>
                    <a:close/>
                    <a:moveTo>
                      <a:pt x="521432" y="21689"/>
                    </a:moveTo>
                    <a:cubicBezTo>
                      <a:pt x="524143" y="21689"/>
                      <a:pt x="525951" y="23496"/>
                      <a:pt x="525951" y="26207"/>
                    </a:cubicBezTo>
                    <a:cubicBezTo>
                      <a:pt x="525951" y="28918"/>
                      <a:pt x="524143" y="30726"/>
                      <a:pt x="521432" y="30726"/>
                    </a:cubicBezTo>
                    <a:cubicBezTo>
                      <a:pt x="518721" y="30726"/>
                      <a:pt x="516914" y="28918"/>
                      <a:pt x="516914" y="26207"/>
                    </a:cubicBezTo>
                    <a:cubicBezTo>
                      <a:pt x="516010" y="23496"/>
                      <a:pt x="518721" y="21689"/>
                      <a:pt x="521432" y="21689"/>
                    </a:cubicBezTo>
                    <a:lnTo>
                      <a:pt x="521432" y="21689"/>
                    </a:lnTo>
                    <a:close/>
                    <a:moveTo>
                      <a:pt x="502455" y="21689"/>
                    </a:moveTo>
                    <a:cubicBezTo>
                      <a:pt x="505166" y="21689"/>
                      <a:pt x="506973" y="23496"/>
                      <a:pt x="506973" y="26207"/>
                    </a:cubicBezTo>
                    <a:cubicBezTo>
                      <a:pt x="506973" y="28918"/>
                      <a:pt x="505166" y="30726"/>
                      <a:pt x="502455" y="30726"/>
                    </a:cubicBezTo>
                    <a:cubicBezTo>
                      <a:pt x="499744" y="30726"/>
                      <a:pt x="497936" y="28918"/>
                      <a:pt x="497936" y="26207"/>
                    </a:cubicBezTo>
                    <a:cubicBezTo>
                      <a:pt x="497936" y="23496"/>
                      <a:pt x="499744" y="21689"/>
                      <a:pt x="502455" y="21689"/>
                    </a:cubicBezTo>
                    <a:lnTo>
                      <a:pt x="502455" y="21689"/>
                    </a:lnTo>
                    <a:close/>
                    <a:moveTo>
                      <a:pt x="483477" y="21689"/>
                    </a:moveTo>
                    <a:cubicBezTo>
                      <a:pt x="486188" y="21689"/>
                      <a:pt x="487995" y="23496"/>
                      <a:pt x="487995" y="26207"/>
                    </a:cubicBezTo>
                    <a:cubicBezTo>
                      <a:pt x="487995" y="28918"/>
                      <a:pt x="486188" y="30726"/>
                      <a:pt x="483477" y="30726"/>
                    </a:cubicBezTo>
                    <a:cubicBezTo>
                      <a:pt x="480766" y="30726"/>
                      <a:pt x="478959" y="28918"/>
                      <a:pt x="478959" y="26207"/>
                    </a:cubicBezTo>
                    <a:cubicBezTo>
                      <a:pt x="478959" y="23496"/>
                      <a:pt x="480766" y="21689"/>
                      <a:pt x="483477" y="21689"/>
                    </a:cubicBezTo>
                    <a:lnTo>
                      <a:pt x="483477" y="21689"/>
                    </a:lnTo>
                    <a:close/>
                    <a:moveTo>
                      <a:pt x="464499" y="21689"/>
                    </a:moveTo>
                    <a:cubicBezTo>
                      <a:pt x="467211" y="21689"/>
                      <a:pt x="469018" y="23496"/>
                      <a:pt x="469018" y="26207"/>
                    </a:cubicBezTo>
                    <a:cubicBezTo>
                      <a:pt x="469018" y="28918"/>
                      <a:pt x="467211" y="30726"/>
                      <a:pt x="464499" y="30726"/>
                    </a:cubicBezTo>
                    <a:cubicBezTo>
                      <a:pt x="461788" y="30726"/>
                      <a:pt x="459981" y="28918"/>
                      <a:pt x="459981" y="26207"/>
                    </a:cubicBezTo>
                    <a:cubicBezTo>
                      <a:pt x="459981" y="23496"/>
                      <a:pt x="461788" y="21689"/>
                      <a:pt x="464499" y="21689"/>
                    </a:cubicBezTo>
                    <a:lnTo>
                      <a:pt x="464499" y="21689"/>
                    </a:lnTo>
                    <a:close/>
                    <a:moveTo>
                      <a:pt x="446425" y="21689"/>
                    </a:moveTo>
                    <a:cubicBezTo>
                      <a:pt x="449137" y="21689"/>
                      <a:pt x="450944" y="23496"/>
                      <a:pt x="450944" y="26207"/>
                    </a:cubicBezTo>
                    <a:cubicBezTo>
                      <a:pt x="450944" y="28918"/>
                      <a:pt x="449137" y="30726"/>
                      <a:pt x="446425" y="30726"/>
                    </a:cubicBezTo>
                    <a:cubicBezTo>
                      <a:pt x="443714" y="30726"/>
                      <a:pt x="441907" y="28918"/>
                      <a:pt x="441907" y="26207"/>
                    </a:cubicBezTo>
                    <a:cubicBezTo>
                      <a:pt x="441003" y="23496"/>
                      <a:pt x="443714" y="21689"/>
                      <a:pt x="446425" y="21689"/>
                    </a:cubicBezTo>
                    <a:lnTo>
                      <a:pt x="446425" y="21689"/>
                    </a:lnTo>
                    <a:close/>
                    <a:moveTo>
                      <a:pt x="427448" y="21689"/>
                    </a:moveTo>
                    <a:cubicBezTo>
                      <a:pt x="430159" y="21689"/>
                      <a:pt x="431966" y="23496"/>
                      <a:pt x="431966" y="26207"/>
                    </a:cubicBezTo>
                    <a:cubicBezTo>
                      <a:pt x="431966" y="28918"/>
                      <a:pt x="430159" y="30726"/>
                      <a:pt x="427448" y="30726"/>
                    </a:cubicBezTo>
                    <a:cubicBezTo>
                      <a:pt x="424737" y="30726"/>
                      <a:pt x="422929" y="28918"/>
                      <a:pt x="422929" y="26207"/>
                    </a:cubicBezTo>
                    <a:cubicBezTo>
                      <a:pt x="422929" y="23496"/>
                      <a:pt x="424737" y="21689"/>
                      <a:pt x="427448" y="21689"/>
                    </a:cubicBezTo>
                    <a:lnTo>
                      <a:pt x="427448" y="21689"/>
                    </a:lnTo>
                    <a:close/>
                    <a:moveTo>
                      <a:pt x="408470" y="21689"/>
                    </a:moveTo>
                    <a:cubicBezTo>
                      <a:pt x="411181" y="21689"/>
                      <a:pt x="412989" y="23496"/>
                      <a:pt x="412989" y="26207"/>
                    </a:cubicBezTo>
                    <a:cubicBezTo>
                      <a:pt x="412989" y="28918"/>
                      <a:pt x="411181" y="30726"/>
                      <a:pt x="408470" y="30726"/>
                    </a:cubicBezTo>
                    <a:cubicBezTo>
                      <a:pt x="405759" y="30726"/>
                      <a:pt x="403952" y="28918"/>
                      <a:pt x="403952" y="26207"/>
                    </a:cubicBezTo>
                    <a:cubicBezTo>
                      <a:pt x="403952" y="23496"/>
                      <a:pt x="405759" y="21689"/>
                      <a:pt x="408470" y="21689"/>
                    </a:cubicBezTo>
                    <a:lnTo>
                      <a:pt x="408470" y="21689"/>
                    </a:lnTo>
                    <a:close/>
                    <a:moveTo>
                      <a:pt x="662409" y="10844"/>
                    </a:moveTo>
                    <a:cubicBezTo>
                      <a:pt x="665120" y="10844"/>
                      <a:pt x="666927" y="12652"/>
                      <a:pt x="666927" y="15363"/>
                    </a:cubicBezTo>
                    <a:cubicBezTo>
                      <a:pt x="666927" y="18074"/>
                      <a:pt x="665120" y="19881"/>
                      <a:pt x="662409" y="19881"/>
                    </a:cubicBezTo>
                    <a:cubicBezTo>
                      <a:pt x="659698" y="19881"/>
                      <a:pt x="657890" y="18074"/>
                      <a:pt x="657890" y="15363"/>
                    </a:cubicBezTo>
                    <a:cubicBezTo>
                      <a:pt x="656987" y="12652"/>
                      <a:pt x="659698" y="10844"/>
                      <a:pt x="662409" y="10844"/>
                    </a:cubicBezTo>
                    <a:lnTo>
                      <a:pt x="662409" y="10844"/>
                    </a:lnTo>
                    <a:close/>
                    <a:moveTo>
                      <a:pt x="643431" y="10844"/>
                    </a:moveTo>
                    <a:cubicBezTo>
                      <a:pt x="646142" y="10844"/>
                      <a:pt x="647950" y="12652"/>
                      <a:pt x="647950" y="15363"/>
                    </a:cubicBezTo>
                    <a:cubicBezTo>
                      <a:pt x="647950" y="18074"/>
                      <a:pt x="646142" y="19881"/>
                      <a:pt x="643431" y="19881"/>
                    </a:cubicBezTo>
                    <a:cubicBezTo>
                      <a:pt x="640720" y="19881"/>
                      <a:pt x="638913" y="18074"/>
                      <a:pt x="638913" y="15363"/>
                    </a:cubicBezTo>
                    <a:cubicBezTo>
                      <a:pt x="638913" y="12652"/>
                      <a:pt x="640720" y="10844"/>
                      <a:pt x="643431" y="10844"/>
                    </a:cubicBezTo>
                    <a:lnTo>
                      <a:pt x="643431" y="10844"/>
                    </a:lnTo>
                    <a:close/>
                    <a:moveTo>
                      <a:pt x="624453" y="10844"/>
                    </a:moveTo>
                    <a:cubicBezTo>
                      <a:pt x="627165" y="10844"/>
                      <a:pt x="628972" y="12652"/>
                      <a:pt x="628972" y="15363"/>
                    </a:cubicBezTo>
                    <a:cubicBezTo>
                      <a:pt x="628972" y="18074"/>
                      <a:pt x="627165" y="19881"/>
                      <a:pt x="624453" y="19881"/>
                    </a:cubicBezTo>
                    <a:cubicBezTo>
                      <a:pt x="621742" y="19881"/>
                      <a:pt x="619935" y="18074"/>
                      <a:pt x="619935" y="15363"/>
                    </a:cubicBezTo>
                    <a:cubicBezTo>
                      <a:pt x="619935" y="12652"/>
                      <a:pt x="621742" y="10844"/>
                      <a:pt x="624453" y="10844"/>
                    </a:cubicBezTo>
                    <a:lnTo>
                      <a:pt x="624453" y="10844"/>
                    </a:lnTo>
                    <a:close/>
                    <a:moveTo>
                      <a:pt x="605476" y="10844"/>
                    </a:moveTo>
                    <a:cubicBezTo>
                      <a:pt x="608187" y="10844"/>
                      <a:pt x="609994" y="12652"/>
                      <a:pt x="609994" y="15363"/>
                    </a:cubicBezTo>
                    <a:cubicBezTo>
                      <a:pt x="609994" y="18074"/>
                      <a:pt x="608187" y="19881"/>
                      <a:pt x="605476" y="19881"/>
                    </a:cubicBezTo>
                    <a:cubicBezTo>
                      <a:pt x="602765" y="19881"/>
                      <a:pt x="600957" y="18074"/>
                      <a:pt x="600957" y="15363"/>
                    </a:cubicBezTo>
                    <a:cubicBezTo>
                      <a:pt x="600957" y="12652"/>
                      <a:pt x="602765" y="10844"/>
                      <a:pt x="605476" y="10844"/>
                    </a:cubicBezTo>
                    <a:lnTo>
                      <a:pt x="605476" y="10844"/>
                    </a:lnTo>
                    <a:close/>
                    <a:moveTo>
                      <a:pt x="596439" y="1807"/>
                    </a:moveTo>
                    <a:cubicBezTo>
                      <a:pt x="599150" y="1807"/>
                      <a:pt x="600957" y="3615"/>
                      <a:pt x="600957" y="6326"/>
                    </a:cubicBezTo>
                    <a:cubicBezTo>
                      <a:pt x="600957" y="9037"/>
                      <a:pt x="599150" y="10844"/>
                      <a:pt x="596439" y="10844"/>
                    </a:cubicBezTo>
                    <a:cubicBezTo>
                      <a:pt x="593728" y="10844"/>
                      <a:pt x="591920" y="9037"/>
                      <a:pt x="591920" y="6326"/>
                    </a:cubicBezTo>
                    <a:cubicBezTo>
                      <a:pt x="591920" y="3615"/>
                      <a:pt x="593728" y="1807"/>
                      <a:pt x="596439" y="1807"/>
                    </a:cubicBezTo>
                    <a:lnTo>
                      <a:pt x="596439" y="1807"/>
                    </a:lnTo>
                    <a:close/>
                    <a:moveTo>
                      <a:pt x="840437" y="143688"/>
                    </a:moveTo>
                    <a:cubicBezTo>
                      <a:pt x="843148" y="143688"/>
                      <a:pt x="844955" y="145495"/>
                      <a:pt x="844955" y="148206"/>
                    </a:cubicBezTo>
                    <a:cubicBezTo>
                      <a:pt x="844955" y="150917"/>
                      <a:pt x="843148" y="152725"/>
                      <a:pt x="840437" y="152725"/>
                    </a:cubicBezTo>
                    <a:cubicBezTo>
                      <a:pt x="837726" y="152725"/>
                      <a:pt x="835918" y="150917"/>
                      <a:pt x="835918" y="148206"/>
                    </a:cubicBezTo>
                    <a:cubicBezTo>
                      <a:pt x="835918" y="145495"/>
                      <a:pt x="837726" y="143688"/>
                      <a:pt x="840437" y="143688"/>
                    </a:cubicBezTo>
                    <a:lnTo>
                      <a:pt x="840437" y="143688"/>
                    </a:lnTo>
                    <a:close/>
                    <a:moveTo>
                      <a:pt x="821459" y="143688"/>
                    </a:moveTo>
                    <a:cubicBezTo>
                      <a:pt x="824170" y="143688"/>
                      <a:pt x="825978" y="145495"/>
                      <a:pt x="825978" y="148206"/>
                    </a:cubicBezTo>
                    <a:cubicBezTo>
                      <a:pt x="825978" y="150917"/>
                      <a:pt x="824170" y="152725"/>
                      <a:pt x="821459" y="152725"/>
                    </a:cubicBezTo>
                    <a:cubicBezTo>
                      <a:pt x="818748" y="152725"/>
                      <a:pt x="816941" y="150917"/>
                      <a:pt x="816941" y="148206"/>
                    </a:cubicBezTo>
                    <a:cubicBezTo>
                      <a:pt x="816941" y="145495"/>
                      <a:pt x="818748" y="143688"/>
                      <a:pt x="821459" y="143688"/>
                    </a:cubicBezTo>
                    <a:lnTo>
                      <a:pt x="821459" y="143688"/>
                    </a:lnTo>
                    <a:close/>
                    <a:moveTo>
                      <a:pt x="803385" y="143688"/>
                    </a:moveTo>
                    <a:cubicBezTo>
                      <a:pt x="806096" y="143688"/>
                      <a:pt x="807904" y="145495"/>
                      <a:pt x="807904" y="148206"/>
                    </a:cubicBezTo>
                    <a:cubicBezTo>
                      <a:pt x="807904" y="150917"/>
                      <a:pt x="806096" y="152725"/>
                      <a:pt x="803385" y="152725"/>
                    </a:cubicBezTo>
                    <a:cubicBezTo>
                      <a:pt x="800674" y="152725"/>
                      <a:pt x="798867" y="150917"/>
                      <a:pt x="798867" y="148206"/>
                    </a:cubicBezTo>
                    <a:cubicBezTo>
                      <a:pt x="798867" y="145495"/>
                      <a:pt x="800674" y="143688"/>
                      <a:pt x="803385" y="143688"/>
                    </a:cubicBezTo>
                    <a:lnTo>
                      <a:pt x="803385" y="143688"/>
                    </a:lnTo>
                    <a:close/>
                    <a:moveTo>
                      <a:pt x="784408" y="143688"/>
                    </a:moveTo>
                    <a:cubicBezTo>
                      <a:pt x="787119" y="143688"/>
                      <a:pt x="788926" y="145495"/>
                      <a:pt x="788926" y="148206"/>
                    </a:cubicBezTo>
                    <a:cubicBezTo>
                      <a:pt x="788926" y="150917"/>
                      <a:pt x="787119" y="152725"/>
                      <a:pt x="784408" y="152725"/>
                    </a:cubicBezTo>
                    <a:cubicBezTo>
                      <a:pt x="781696" y="152725"/>
                      <a:pt x="779889" y="150917"/>
                      <a:pt x="779889" y="148206"/>
                    </a:cubicBezTo>
                    <a:cubicBezTo>
                      <a:pt x="779889" y="145495"/>
                      <a:pt x="781696" y="143688"/>
                      <a:pt x="784408" y="143688"/>
                    </a:cubicBezTo>
                    <a:lnTo>
                      <a:pt x="784408" y="143688"/>
                    </a:lnTo>
                    <a:close/>
                    <a:moveTo>
                      <a:pt x="765430" y="143688"/>
                    </a:moveTo>
                    <a:cubicBezTo>
                      <a:pt x="768141" y="143688"/>
                      <a:pt x="769948" y="145495"/>
                      <a:pt x="769948" y="148206"/>
                    </a:cubicBezTo>
                    <a:cubicBezTo>
                      <a:pt x="769948" y="150917"/>
                      <a:pt x="768141" y="152725"/>
                      <a:pt x="765430" y="152725"/>
                    </a:cubicBezTo>
                    <a:cubicBezTo>
                      <a:pt x="762719" y="152725"/>
                      <a:pt x="760912" y="150917"/>
                      <a:pt x="760912" y="148206"/>
                    </a:cubicBezTo>
                    <a:cubicBezTo>
                      <a:pt x="760912" y="145495"/>
                      <a:pt x="762719" y="143688"/>
                      <a:pt x="765430" y="143688"/>
                    </a:cubicBezTo>
                    <a:lnTo>
                      <a:pt x="765430" y="143688"/>
                    </a:lnTo>
                    <a:close/>
                    <a:moveTo>
                      <a:pt x="746452" y="143688"/>
                    </a:moveTo>
                    <a:cubicBezTo>
                      <a:pt x="749163" y="143688"/>
                      <a:pt x="750971" y="145495"/>
                      <a:pt x="750971" y="148206"/>
                    </a:cubicBezTo>
                    <a:cubicBezTo>
                      <a:pt x="750971" y="150917"/>
                      <a:pt x="749163" y="152725"/>
                      <a:pt x="746452" y="152725"/>
                    </a:cubicBezTo>
                    <a:cubicBezTo>
                      <a:pt x="743741" y="152725"/>
                      <a:pt x="741934" y="150917"/>
                      <a:pt x="741934" y="148206"/>
                    </a:cubicBezTo>
                    <a:cubicBezTo>
                      <a:pt x="741934" y="145495"/>
                      <a:pt x="743741" y="143688"/>
                      <a:pt x="746452" y="143688"/>
                    </a:cubicBezTo>
                    <a:lnTo>
                      <a:pt x="746452" y="143688"/>
                    </a:lnTo>
                    <a:close/>
                    <a:moveTo>
                      <a:pt x="727475" y="143688"/>
                    </a:moveTo>
                    <a:cubicBezTo>
                      <a:pt x="730186" y="143688"/>
                      <a:pt x="731993" y="145495"/>
                      <a:pt x="731993" y="148206"/>
                    </a:cubicBezTo>
                    <a:cubicBezTo>
                      <a:pt x="731993" y="150917"/>
                      <a:pt x="730186" y="152725"/>
                      <a:pt x="727475" y="152725"/>
                    </a:cubicBezTo>
                    <a:cubicBezTo>
                      <a:pt x="724764" y="152725"/>
                      <a:pt x="722956" y="150917"/>
                      <a:pt x="722956" y="148206"/>
                    </a:cubicBezTo>
                    <a:cubicBezTo>
                      <a:pt x="722956" y="145495"/>
                      <a:pt x="724764" y="143688"/>
                      <a:pt x="727475" y="143688"/>
                    </a:cubicBezTo>
                    <a:lnTo>
                      <a:pt x="727475" y="143688"/>
                    </a:lnTo>
                    <a:close/>
                    <a:moveTo>
                      <a:pt x="709401" y="143688"/>
                    </a:moveTo>
                    <a:cubicBezTo>
                      <a:pt x="712112" y="143688"/>
                      <a:pt x="713919" y="145495"/>
                      <a:pt x="713919" y="148206"/>
                    </a:cubicBezTo>
                    <a:cubicBezTo>
                      <a:pt x="713919" y="150917"/>
                      <a:pt x="712112" y="152725"/>
                      <a:pt x="709401" y="152725"/>
                    </a:cubicBezTo>
                    <a:cubicBezTo>
                      <a:pt x="706690" y="152725"/>
                      <a:pt x="704882" y="150917"/>
                      <a:pt x="704882" y="148206"/>
                    </a:cubicBezTo>
                    <a:cubicBezTo>
                      <a:pt x="704882" y="145495"/>
                      <a:pt x="706690" y="143688"/>
                      <a:pt x="709401" y="143688"/>
                    </a:cubicBezTo>
                    <a:lnTo>
                      <a:pt x="709401" y="143688"/>
                    </a:lnTo>
                    <a:close/>
                    <a:moveTo>
                      <a:pt x="690423" y="143688"/>
                    </a:moveTo>
                    <a:cubicBezTo>
                      <a:pt x="693134" y="143688"/>
                      <a:pt x="694942" y="145495"/>
                      <a:pt x="694942" y="148206"/>
                    </a:cubicBezTo>
                    <a:cubicBezTo>
                      <a:pt x="694942" y="150917"/>
                      <a:pt x="693134" y="152725"/>
                      <a:pt x="690423" y="152725"/>
                    </a:cubicBezTo>
                    <a:cubicBezTo>
                      <a:pt x="687712" y="152725"/>
                      <a:pt x="685905" y="150917"/>
                      <a:pt x="685905" y="148206"/>
                    </a:cubicBezTo>
                    <a:cubicBezTo>
                      <a:pt x="685905" y="145495"/>
                      <a:pt x="687712" y="143688"/>
                      <a:pt x="690423" y="143688"/>
                    </a:cubicBezTo>
                    <a:lnTo>
                      <a:pt x="690423" y="143688"/>
                    </a:lnTo>
                    <a:close/>
                    <a:moveTo>
                      <a:pt x="671446" y="143688"/>
                    </a:moveTo>
                    <a:cubicBezTo>
                      <a:pt x="674157" y="143688"/>
                      <a:pt x="675964" y="145495"/>
                      <a:pt x="675964" y="148206"/>
                    </a:cubicBezTo>
                    <a:cubicBezTo>
                      <a:pt x="675964" y="150917"/>
                      <a:pt x="674157" y="152725"/>
                      <a:pt x="671446" y="152725"/>
                    </a:cubicBezTo>
                    <a:cubicBezTo>
                      <a:pt x="668735" y="152725"/>
                      <a:pt x="666927" y="150917"/>
                      <a:pt x="666927" y="148206"/>
                    </a:cubicBezTo>
                    <a:cubicBezTo>
                      <a:pt x="666927" y="145495"/>
                      <a:pt x="668735" y="143688"/>
                      <a:pt x="671446" y="143688"/>
                    </a:cubicBezTo>
                    <a:lnTo>
                      <a:pt x="671446" y="143688"/>
                    </a:lnTo>
                    <a:close/>
                    <a:moveTo>
                      <a:pt x="652468" y="143688"/>
                    </a:moveTo>
                    <a:cubicBezTo>
                      <a:pt x="655179" y="143688"/>
                      <a:pt x="656987" y="145495"/>
                      <a:pt x="656987" y="148206"/>
                    </a:cubicBezTo>
                    <a:cubicBezTo>
                      <a:pt x="656987" y="150917"/>
                      <a:pt x="655179" y="152725"/>
                      <a:pt x="652468" y="152725"/>
                    </a:cubicBezTo>
                    <a:cubicBezTo>
                      <a:pt x="649757" y="152725"/>
                      <a:pt x="647950" y="150917"/>
                      <a:pt x="647950" y="148206"/>
                    </a:cubicBezTo>
                    <a:cubicBezTo>
                      <a:pt x="647950" y="145495"/>
                      <a:pt x="649757" y="143688"/>
                      <a:pt x="652468" y="143688"/>
                    </a:cubicBezTo>
                    <a:lnTo>
                      <a:pt x="652468" y="143688"/>
                    </a:lnTo>
                    <a:close/>
                    <a:moveTo>
                      <a:pt x="633490" y="143688"/>
                    </a:moveTo>
                    <a:cubicBezTo>
                      <a:pt x="636202" y="143688"/>
                      <a:pt x="638009" y="145495"/>
                      <a:pt x="638009" y="148206"/>
                    </a:cubicBezTo>
                    <a:cubicBezTo>
                      <a:pt x="638009" y="150917"/>
                      <a:pt x="636202" y="152725"/>
                      <a:pt x="633490" y="152725"/>
                    </a:cubicBezTo>
                    <a:cubicBezTo>
                      <a:pt x="630779" y="152725"/>
                      <a:pt x="628972" y="150917"/>
                      <a:pt x="628972" y="148206"/>
                    </a:cubicBezTo>
                    <a:cubicBezTo>
                      <a:pt x="628972" y="145495"/>
                      <a:pt x="631683" y="143688"/>
                      <a:pt x="633490" y="143688"/>
                    </a:cubicBezTo>
                    <a:lnTo>
                      <a:pt x="633490" y="143688"/>
                    </a:lnTo>
                    <a:close/>
                    <a:moveTo>
                      <a:pt x="615417" y="143688"/>
                    </a:moveTo>
                    <a:cubicBezTo>
                      <a:pt x="618128" y="143688"/>
                      <a:pt x="619935" y="145495"/>
                      <a:pt x="619935" y="148206"/>
                    </a:cubicBezTo>
                    <a:cubicBezTo>
                      <a:pt x="619935" y="150917"/>
                      <a:pt x="618128" y="152725"/>
                      <a:pt x="615417" y="152725"/>
                    </a:cubicBezTo>
                    <a:cubicBezTo>
                      <a:pt x="612705" y="152725"/>
                      <a:pt x="610898" y="150917"/>
                      <a:pt x="610898" y="148206"/>
                    </a:cubicBezTo>
                    <a:cubicBezTo>
                      <a:pt x="610898" y="145495"/>
                      <a:pt x="612705" y="143688"/>
                      <a:pt x="615417" y="143688"/>
                    </a:cubicBezTo>
                    <a:lnTo>
                      <a:pt x="615417" y="143688"/>
                    </a:lnTo>
                    <a:close/>
                    <a:moveTo>
                      <a:pt x="596439" y="143688"/>
                    </a:moveTo>
                    <a:cubicBezTo>
                      <a:pt x="599150" y="143688"/>
                      <a:pt x="600957" y="145495"/>
                      <a:pt x="600957" y="148206"/>
                    </a:cubicBezTo>
                    <a:cubicBezTo>
                      <a:pt x="600957" y="150917"/>
                      <a:pt x="599150" y="152725"/>
                      <a:pt x="596439" y="152725"/>
                    </a:cubicBezTo>
                    <a:cubicBezTo>
                      <a:pt x="593728" y="152725"/>
                      <a:pt x="591920" y="150917"/>
                      <a:pt x="591920" y="148206"/>
                    </a:cubicBezTo>
                    <a:cubicBezTo>
                      <a:pt x="591920" y="145495"/>
                      <a:pt x="593728" y="143688"/>
                      <a:pt x="596439" y="143688"/>
                    </a:cubicBezTo>
                    <a:lnTo>
                      <a:pt x="596439" y="143688"/>
                    </a:lnTo>
                    <a:close/>
                    <a:moveTo>
                      <a:pt x="577461" y="143688"/>
                    </a:moveTo>
                    <a:cubicBezTo>
                      <a:pt x="580172" y="143688"/>
                      <a:pt x="581980" y="145495"/>
                      <a:pt x="581980" y="148206"/>
                    </a:cubicBezTo>
                    <a:cubicBezTo>
                      <a:pt x="581980" y="150917"/>
                      <a:pt x="580172" y="152725"/>
                      <a:pt x="577461" y="152725"/>
                    </a:cubicBezTo>
                    <a:cubicBezTo>
                      <a:pt x="574750" y="152725"/>
                      <a:pt x="572943" y="150917"/>
                      <a:pt x="572943" y="148206"/>
                    </a:cubicBezTo>
                    <a:cubicBezTo>
                      <a:pt x="572943" y="145495"/>
                      <a:pt x="574750" y="143688"/>
                      <a:pt x="577461" y="143688"/>
                    </a:cubicBezTo>
                    <a:lnTo>
                      <a:pt x="577461" y="143688"/>
                    </a:lnTo>
                    <a:close/>
                    <a:moveTo>
                      <a:pt x="558484" y="143688"/>
                    </a:moveTo>
                    <a:cubicBezTo>
                      <a:pt x="561195" y="143688"/>
                      <a:pt x="563002" y="145495"/>
                      <a:pt x="563002" y="148206"/>
                    </a:cubicBezTo>
                    <a:cubicBezTo>
                      <a:pt x="563002" y="150917"/>
                      <a:pt x="561195" y="152725"/>
                      <a:pt x="558484" y="152725"/>
                    </a:cubicBezTo>
                    <a:cubicBezTo>
                      <a:pt x="555773" y="152725"/>
                      <a:pt x="553965" y="150917"/>
                      <a:pt x="553965" y="148206"/>
                    </a:cubicBezTo>
                    <a:cubicBezTo>
                      <a:pt x="553965" y="145495"/>
                      <a:pt x="555773" y="143688"/>
                      <a:pt x="558484" y="143688"/>
                    </a:cubicBezTo>
                    <a:lnTo>
                      <a:pt x="558484" y="143688"/>
                    </a:lnTo>
                    <a:close/>
                    <a:moveTo>
                      <a:pt x="539506" y="143688"/>
                    </a:moveTo>
                    <a:cubicBezTo>
                      <a:pt x="542217" y="143688"/>
                      <a:pt x="544025" y="145495"/>
                      <a:pt x="544025" y="148206"/>
                    </a:cubicBezTo>
                    <a:cubicBezTo>
                      <a:pt x="544025" y="150917"/>
                      <a:pt x="542217" y="152725"/>
                      <a:pt x="539506" y="152725"/>
                    </a:cubicBezTo>
                    <a:cubicBezTo>
                      <a:pt x="536795" y="152725"/>
                      <a:pt x="534988" y="150917"/>
                      <a:pt x="534988" y="148206"/>
                    </a:cubicBezTo>
                    <a:cubicBezTo>
                      <a:pt x="534988" y="145495"/>
                      <a:pt x="537699" y="143688"/>
                      <a:pt x="539506" y="143688"/>
                    </a:cubicBezTo>
                    <a:lnTo>
                      <a:pt x="539506" y="143688"/>
                    </a:lnTo>
                    <a:close/>
                    <a:moveTo>
                      <a:pt x="521432" y="143688"/>
                    </a:moveTo>
                    <a:cubicBezTo>
                      <a:pt x="524143" y="143688"/>
                      <a:pt x="525951" y="145495"/>
                      <a:pt x="525951" y="148206"/>
                    </a:cubicBezTo>
                    <a:cubicBezTo>
                      <a:pt x="525951" y="150917"/>
                      <a:pt x="524143" y="152725"/>
                      <a:pt x="521432" y="152725"/>
                    </a:cubicBezTo>
                    <a:cubicBezTo>
                      <a:pt x="518721" y="152725"/>
                      <a:pt x="516914" y="150917"/>
                      <a:pt x="516914" y="148206"/>
                    </a:cubicBezTo>
                    <a:cubicBezTo>
                      <a:pt x="516914" y="145495"/>
                      <a:pt x="518721" y="143688"/>
                      <a:pt x="521432" y="143688"/>
                    </a:cubicBezTo>
                    <a:lnTo>
                      <a:pt x="521432" y="143688"/>
                    </a:lnTo>
                    <a:close/>
                    <a:moveTo>
                      <a:pt x="502455" y="143688"/>
                    </a:moveTo>
                    <a:cubicBezTo>
                      <a:pt x="505166" y="143688"/>
                      <a:pt x="506973" y="145495"/>
                      <a:pt x="506973" y="148206"/>
                    </a:cubicBezTo>
                    <a:cubicBezTo>
                      <a:pt x="506973" y="150917"/>
                      <a:pt x="505166" y="152725"/>
                      <a:pt x="502455" y="152725"/>
                    </a:cubicBezTo>
                    <a:cubicBezTo>
                      <a:pt x="499744" y="152725"/>
                      <a:pt x="497936" y="150917"/>
                      <a:pt x="497936" y="148206"/>
                    </a:cubicBezTo>
                    <a:cubicBezTo>
                      <a:pt x="497936" y="145495"/>
                      <a:pt x="499744" y="143688"/>
                      <a:pt x="502455" y="143688"/>
                    </a:cubicBezTo>
                    <a:lnTo>
                      <a:pt x="502455" y="143688"/>
                    </a:lnTo>
                    <a:close/>
                    <a:moveTo>
                      <a:pt x="483477" y="143688"/>
                    </a:moveTo>
                    <a:cubicBezTo>
                      <a:pt x="486188" y="143688"/>
                      <a:pt x="487995" y="145495"/>
                      <a:pt x="487995" y="148206"/>
                    </a:cubicBezTo>
                    <a:cubicBezTo>
                      <a:pt x="487995" y="150917"/>
                      <a:pt x="486188" y="152725"/>
                      <a:pt x="483477" y="152725"/>
                    </a:cubicBezTo>
                    <a:cubicBezTo>
                      <a:pt x="480766" y="152725"/>
                      <a:pt x="478959" y="150917"/>
                      <a:pt x="478959" y="148206"/>
                    </a:cubicBezTo>
                    <a:cubicBezTo>
                      <a:pt x="478959" y="145495"/>
                      <a:pt x="480766" y="143688"/>
                      <a:pt x="483477" y="143688"/>
                    </a:cubicBezTo>
                    <a:lnTo>
                      <a:pt x="483477" y="143688"/>
                    </a:lnTo>
                    <a:close/>
                    <a:moveTo>
                      <a:pt x="464499" y="143688"/>
                    </a:moveTo>
                    <a:cubicBezTo>
                      <a:pt x="467211" y="143688"/>
                      <a:pt x="469018" y="145495"/>
                      <a:pt x="469018" y="148206"/>
                    </a:cubicBezTo>
                    <a:cubicBezTo>
                      <a:pt x="469018" y="150917"/>
                      <a:pt x="467211" y="152725"/>
                      <a:pt x="464499" y="152725"/>
                    </a:cubicBezTo>
                    <a:cubicBezTo>
                      <a:pt x="461788" y="152725"/>
                      <a:pt x="459981" y="150917"/>
                      <a:pt x="459981" y="148206"/>
                    </a:cubicBezTo>
                    <a:cubicBezTo>
                      <a:pt x="459981" y="145495"/>
                      <a:pt x="461788" y="143688"/>
                      <a:pt x="464499" y="143688"/>
                    </a:cubicBezTo>
                    <a:lnTo>
                      <a:pt x="464499" y="143688"/>
                    </a:lnTo>
                    <a:close/>
                    <a:moveTo>
                      <a:pt x="446425" y="143688"/>
                    </a:moveTo>
                    <a:cubicBezTo>
                      <a:pt x="449137" y="143688"/>
                      <a:pt x="450944" y="145495"/>
                      <a:pt x="450944" y="148206"/>
                    </a:cubicBezTo>
                    <a:cubicBezTo>
                      <a:pt x="450944" y="150917"/>
                      <a:pt x="449137" y="152725"/>
                      <a:pt x="446425" y="152725"/>
                    </a:cubicBezTo>
                    <a:cubicBezTo>
                      <a:pt x="443714" y="152725"/>
                      <a:pt x="441907" y="150917"/>
                      <a:pt x="441907" y="148206"/>
                    </a:cubicBezTo>
                    <a:cubicBezTo>
                      <a:pt x="441907" y="145495"/>
                      <a:pt x="443714" y="143688"/>
                      <a:pt x="446425" y="143688"/>
                    </a:cubicBezTo>
                    <a:lnTo>
                      <a:pt x="446425" y="143688"/>
                    </a:lnTo>
                    <a:close/>
                    <a:moveTo>
                      <a:pt x="427448" y="143688"/>
                    </a:moveTo>
                    <a:cubicBezTo>
                      <a:pt x="430159" y="143688"/>
                      <a:pt x="431966" y="145495"/>
                      <a:pt x="431966" y="148206"/>
                    </a:cubicBezTo>
                    <a:cubicBezTo>
                      <a:pt x="431966" y="150917"/>
                      <a:pt x="430159" y="152725"/>
                      <a:pt x="427448" y="152725"/>
                    </a:cubicBezTo>
                    <a:cubicBezTo>
                      <a:pt x="424737" y="152725"/>
                      <a:pt x="422929" y="150917"/>
                      <a:pt x="422929" y="148206"/>
                    </a:cubicBezTo>
                    <a:cubicBezTo>
                      <a:pt x="422929" y="145495"/>
                      <a:pt x="424737" y="143688"/>
                      <a:pt x="427448" y="143688"/>
                    </a:cubicBezTo>
                    <a:lnTo>
                      <a:pt x="427448" y="143688"/>
                    </a:lnTo>
                    <a:close/>
                    <a:moveTo>
                      <a:pt x="408470" y="143688"/>
                    </a:moveTo>
                    <a:cubicBezTo>
                      <a:pt x="411181" y="143688"/>
                      <a:pt x="412989" y="145495"/>
                      <a:pt x="412989" y="148206"/>
                    </a:cubicBezTo>
                    <a:cubicBezTo>
                      <a:pt x="412989" y="150917"/>
                      <a:pt x="411181" y="152725"/>
                      <a:pt x="408470" y="152725"/>
                    </a:cubicBezTo>
                    <a:cubicBezTo>
                      <a:pt x="405759" y="152725"/>
                      <a:pt x="403952" y="150917"/>
                      <a:pt x="403952" y="148206"/>
                    </a:cubicBezTo>
                    <a:cubicBezTo>
                      <a:pt x="403952" y="145495"/>
                      <a:pt x="405759" y="143688"/>
                      <a:pt x="408470" y="143688"/>
                    </a:cubicBezTo>
                    <a:lnTo>
                      <a:pt x="408470" y="143688"/>
                    </a:lnTo>
                    <a:close/>
                    <a:moveTo>
                      <a:pt x="389493" y="143688"/>
                    </a:moveTo>
                    <a:cubicBezTo>
                      <a:pt x="392204" y="143688"/>
                      <a:pt x="394011" y="145495"/>
                      <a:pt x="394011" y="148206"/>
                    </a:cubicBezTo>
                    <a:cubicBezTo>
                      <a:pt x="394011" y="150917"/>
                      <a:pt x="392204" y="152725"/>
                      <a:pt x="389493" y="152725"/>
                    </a:cubicBezTo>
                    <a:cubicBezTo>
                      <a:pt x="386782" y="152725"/>
                      <a:pt x="384974" y="150917"/>
                      <a:pt x="384974" y="148206"/>
                    </a:cubicBezTo>
                    <a:cubicBezTo>
                      <a:pt x="384974" y="145495"/>
                      <a:pt x="386782" y="143688"/>
                      <a:pt x="389493" y="143688"/>
                    </a:cubicBezTo>
                    <a:lnTo>
                      <a:pt x="389493" y="143688"/>
                    </a:lnTo>
                    <a:close/>
                    <a:moveTo>
                      <a:pt x="370515" y="143688"/>
                    </a:moveTo>
                    <a:cubicBezTo>
                      <a:pt x="373226" y="143688"/>
                      <a:pt x="375034" y="145495"/>
                      <a:pt x="375034" y="148206"/>
                    </a:cubicBezTo>
                    <a:cubicBezTo>
                      <a:pt x="375034" y="150917"/>
                      <a:pt x="373226" y="152725"/>
                      <a:pt x="370515" y="152725"/>
                    </a:cubicBezTo>
                    <a:cubicBezTo>
                      <a:pt x="367804" y="152725"/>
                      <a:pt x="365997" y="150917"/>
                      <a:pt x="365997" y="148206"/>
                    </a:cubicBezTo>
                    <a:cubicBezTo>
                      <a:pt x="365997" y="145495"/>
                      <a:pt x="367804" y="143688"/>
                      <a:pt x="370515" y="143688"/>
                    </a:cubicBezTo>
                    <a:lnTo>
                      <a:pt x="370515" y="143688"/>
                    </a:lnTo>
                    <a:close/>
                    <a:moveTo>
                      <a:pt x="352441" y="143688"/>
                    </a:moveTo>
                    <a:cubicBezTo>
                      <a:pt x="355152" y="143688"/>
                      <a:pt x="356960" y="145495"/>
                      <a:pt x="356960" y="148206"/>
                    </a:cubicBezTo>
                    <a:cubicBezTo>
                      <a:pt x="356960" y="150917"/>
                      <a:pt x="355152" y="152725"/>
                      <a:pt x="352441" y="152725"/>
                    </a:cubicBezTo>
                    <a:cubicBezTo>
                      <a:pt x="349730" y="152725"/>
                      <a:pt x="347923" y="150917"/>
                      <a:pt x="347923" y="148206"/>
                    </a:cubicBezTo>
                    <a:cubicBezTo>
                      <a:pt x="347923" y="145495"/>
                      <a:pt x="349730" y="143688"/>
                      <a:pt x="352441" y="143688"/>
                    </a:cubicBezTo>
                    <a:lnTo>
                      <a:pt x="352441" y="143688"/>
                    </a:lnTo>
                    <a:close/>
                    <a:moveTo>
                      <a:pt x="333464" y="143688"/>
                    </a:moveTo>
                    <a:cubicBezTo>
                      <a:pt x="336175" y="143688"/>
                      <a:pt x="337982" y="145495"/>
                      <a:pt x="337982" y="148206"/>
                    </a:cubicBezTo>
                    <a:cubicBezTo>
                      <a:pt x="337982" y="150917"/>
                      <a:pt x="336175" y="152725"/>
                      <a:pt x="333464" y="152725"/>
                    </a:cubicBezTo>
                    <a:cubicBezTo>
                      <a:pt x="330753" y="152725"/>
                      <a:pt x="328945" y="150917"/>
                      <a:pt x="328945" y="148206"/>
                    </a:cubicBezTo>
                    <a:cubicBezTo>
                      <a:pt x="328945" y="145495"/>
                      <a:pt x="330753" y="143688"/>
                      <a:pt x="333464" y="143688"/>
                    </a:cubicBezTo>
                    <a:lnTo>
                      <a:pt x="333464" y="143688"/>
                    </a:lnTo>
                    <a:close/>
                    <a:moveTo>
                      <a:pt x="314486" y="143688"/>
                    </a:moveTo>
                    <a:cubicBezTo>
                      <a:pt x="317197" y="143688"/>
                      <a:pt x="319004" y="145495"/>
                      <a:pt x="319004" y="148206"/>
                    </a:cubicBezTo>
                    <a:cubicBezTo>
                      <a:pt x="319004" y="150917"/>
                      <a:pt x="317197" y="152725"/>
                      <a:pt x="314486" y="152725"/>
                    </a:cubicBezTo>
                    <a:cubicBezTo>
                      <a:pt x="311775" y="152725"/>
                      <a:pt x="309968" y="150917"/>
                      <a:pt x="309968" y="148206"/>
                    </a:cubicBezTo>
                    <a:cubicBezTo>
                      <a:pt x="309968" y="145495"/>
                      <a:pt x="311775" y="143688"/>
                      <a:pt x="314486" y="143688"/>
                    </a:cubicBezTo>
                    <a:lnTo>
                      <a:pt x="314486" y="143688"/>
                    </a:lnTo>
                    <a:close/>
                    <a:moveTo>
                      <a:pt x="295508" y="143688"/>
                    </a:moveTo>
                    <a:cubicBezTo>
                      <a:pt x="298219" y="143688"/>
                      <a:pt x="300027" y="145495"/>
                      <a:pt x="300027" y="148206"/>
                    </a:cubicBezTo>
                    <a:cubicBezTo>
                      <a:pt x="300027" y="150917"/>
                      <a:pt x="298219" y="152725"/>
                      <a:pt x="295508" y="152725"/>
                    </a:cubicBezTo>
                    <a:cubicBezTo>
                      <a:pt x="292797" y="152725"/>
                      <a:pt x="290990" y="150917"/>
                      <a:pt x="290990" y="148206"/>
                    </a:cubicBezTo>
                    <a:cubicBezTo>
                      <a:pt x="290990" y="145495"/>
                      <a:pt x="292797" y="143688"/>
                      <a:pt x="295508" y="143688"/>
                    </a:cubicBezTo>
                    <a:lnTo>
                      <a:pt x="295508" y="143688"/>
                    </a:lnTo>
                    <a:close/>
                    <a:moveTo>
                      <a:pt x="831400" y="132843"/>
                    </a:moveTo>
                    <a:cubicBezTo>
                      <a:pt x="834111" y="132843"/>
                      <a:pt x="835918" y="134651"/>
                      <a:pt x="835918" y="137362"/>
                    </a:cubicBezTo>
                    <a:cubicBezTo>
                      <a:pt x="835918" y="140073"/>
                      <a:pt x="834111" y="141880"/>
                      <a:pt x="831400" y="141880"/>
                    </a:cubicBezTo>
                    <a:cubicBezTo>
                      <a:pt x="828689" y="141880"/>
                      <a:pt x="826881" y="140073"/>
                      <a:pt x="826881" y="137362"/>
                    </a:cubicBezTo>
                    <a:cubicBezTo>
                      <a:pt x="826881" y="134651"/>
                      <a:pt x="828689" y="132843"/>
                      <a:pt x="831400" y="132843"/>
                    </a:cubicBezTo>
                    <a:lnTo>
                      <a:pt x="831400" y="132843"/>
                    </a:lnTo>
                    <a:close/>
                    <a:moveTo>
                      <a:pt x="812422" y="132843"/>
                    </a:moveTo>
                    <a:cubicBezTo>
                      <a:pt x="815133" y="132843"/>
                      <a:pt x="816941" y="134651"/>
                      <a:pt x="816941" y="137362"/>
                    </a:cubicBezTo>
                    <a:cubicBezTo>
                      <a:pt x="816941" y="140073"/>
                      <a:pt x="815133" y="141880"/>
                      <a:pt x="812422" y="141880"/>
                    </a:cubicBezTo>
                    <a:cubicBezTo>
                      <a:pt x="809711" y="141880"/>
                      <a:pt x="807904" y="140073"/>
                      <a:pt x="807904" y="137362"/>
                    </a:cubicBezTo>
                    <a:cubicBezTo>
                      <a:pt x="807904" y="134651"/>
                      <a:pt x="809711" y="132843"/>
                      <a:pt x="812422" y="132843"/>
                    </a:cubicBezTo>
                    <a:lnTo>
                      <a:pt x="812422" y="132843"/>
                    </a:lnTo>
                    <a:close/>
                    <a:moveTo>
                      <a:pt x="793445" y="132843"/>
                    </a:moveTo>
                    <a:cubicBezTo>
                      <a:pt x="796156" y="132843"/>
                      <a:pt x="797963" y="134651"/>
                      <a:pt x="797963" y="137362"/>
                    </a:cubicBezTo>
                    <a:cubicBezTo>
                      <a:pt x="797963" y="140073"/>
                      <a:pt x="796156" y="141880"/>
                      <a:pt x="793445" y="141880"/>
                    </a:cubicBezTo>
                    <a:cubicBezTo>
                      <a:pt x="790733" y="141880"/>
                      <a:pt x="788926" y="140073"/>
                      <a:pt x="788926" y="137362"/>
                    </a:cubicBezTo>
                    <a:cubicBezTo>
                      <a:pt x="788926" y="134651"/>
                      <a:pt x="790733" y="132843"/>
                      <a:pt x="793445" y="132843"/>
                    </a:cubicBezTo>
                    <a:lnTo>
                      <a:pt x="793445" y="132843"/>
                    </a:lnTo>
                    <a:close/>
                    <a:moveTo>
                      <a:pt x="774467" y="132843"/>
                    </a:moveTo>
                    <a:cubicBezTo>
                      <a:pt x="777178" y="132843"/>
                      <a:pt x="778985" y="134651"/>
                      <a:pt x="778985" y="137362"/>
                    </a:cubicBezTo>
                    <a:cubicBezTo>
                      <a:pt x="778985" y="140073"/>
                      <a:pt x="777178" y="141880"/>
                      <a:pt x="774467" y="141880"/>
                    </a:cubicBezTo>
                    <a:cubicBezTo>
                      <a:pt x="771756" y="141880"/>
                      <a:pt x="769948" y="140073"/>
                      <a:pt x="769948" y="137362"/>
                    </a:cubicBezTo>
                    <a:cubicBezTo>
                      <a:pt x="769948" y="134651"/>
                      <a:pt x="771756" y="132843"/>
                      <a:pt x="774467" y="132843"/>
                    </a:cubicBezTo>
                    <a:lnTo>
                      <a:pt x="774467" y="132843"/>
                    </a:lnTo>
                    <a:close/>
                    <a:moveTo>
                      <a:pt x="756393" y="132843"/>
                    </a:moveTo>
                    <a:cubicBezTo>
                      <a:pt x="759104" y="132843"/>
                      <a:pt x="760912" y="134651"/>
                      <a:pt x="760912" y="137362"/>
                    </a:cubicBezTo>
                    <a:cubicBezTo>
                      <a:pt x="760912" y="140073"/>
                      <a:pt x="759104" y="141880"/>
                      <a:pt x="756393" y="141880"/>
                    </a:cubicBezTo>
                    <a:cubicBezTo>
                      <a:pt x="753682" y="141880"/>
                      <a:pt x="751875" y="140073"/>
                      <a:pt x="751875" y="137362"/>
                    </a:cubicBezTo>
                    <a:cubicBezTo>
                      <a:pt x="751875" y="134651"/>
                      <a:pt x="753682" y="132843"/>
                      <a:pt x="756393" y="132843"/>
                    </a:cubicBezTo>
                    <a:lnTo>
                      <a:pt x="756393" y="132843"/>
                    </a:lnTo>
                    <a:close/>
                    <a:moveTo>
                      <a:pt x="737415" y="132843"/>
                    </a:moveTo>
                    <a:cubicBezTo>
                      <a:pt x="740126" y="132843"/>
                      <a:pt x="741934" y="134651"/>
                      <a:pt x="741934" y="137362"/>
                    </a:cubicBezTo>
                    <a:cubicBezTo>
                      <a:pt x="741934" y="140073"/>
                      <a:pt x="740126" y="141880"/>
                      <a:pt x="737415" y="141880"/>
                    </a:cubicBezTo>
                    <a:cubicBezTo>
                      <a:pt x="734704" y="141880"/>
                      <a:pt x="732897" y="140073"/>
                      <a:pt x="732897" y="137362"/>
                    </a:cubicBezTo>
                    <a:cubicBezTo>
                      <a:pt x="732897" y="134651"/>
                      <a:pt x="734704" y="132843"/>
                      <a:pt x="737415" y="132843"/>
                    </a:cubicBezTo>
                    <a:lnTo>
                      <a:pt x="737415" y="132843"/>
                    </a:lnTo>
                    <a:close/>
                    <a:moveTo>
                      <a:pt x="718438" y="132843"/>
                    </a:moveTo>
                    <a:cubicBezTo>
                      <a:pt x="721149" y="132843"/>
                      <a:pt x="722956" y="134651"/>
                      <a:pt x="722956" y="137362"/>
                    </a:cubicBezTo>
                    <a:cubicBezTo>
                      <a:pt x="722956" y="140073"/>
                      <a:pt x="721149" y="141880"/>
                      <a:pt x="718438" y="141880"/>
                    </a:cubicBezTo>
                    <a:cubicBezTo>
                      <a:pt x="715727" y="141880"/>
                      <a:pt x="713919" y="140073"/>
                      <a:pt x="713919" y="137362"/>
                    </a:cubicBezTo>
                    <a:cubicBezTo>
                      <a:pt x="713919" y="134651"/>
                      <a:pt x="715727" y="132843"/>
                      <a:pt x="718438" y="132843"/>
                    </a:cubicBezTo>
                    <a:lnTo>
                      <a:pt x="718438" y="132843"/>
                    </a:lnTo>
                    <a:close/>
                    <a:moveTo>
                      <a:pt x="699460" y="132843"/>
                    </a:moveTo>
                    <a:cubicBezTo>
                      <a:pt x="702171" y="132843"/>
                      <a:pt x="703979" y="134651"/>
                      <a:pt x="703979" y="137362"/>
                    </a:cubicBezTo>
                    <a:cubicBezTo>
                      <a:pt x="703979" y="140073"/>
                      <a:pt x="702171" y="141880"/>
                      <a:pt x="699460" y="141880"/>
                    </a:cubicBezTo>
                    <a:cubicBezTo>
                      <a:pt x="696749" y="141880"/>
                      <a:pt x="694942" y="140073"/>
                      <a:pt x="694942" y="137362"/>
                    </a:cubicBezTo>
                    <a:cubicBezTo>
                      <a:pt x="694942" y="134651"/>
                      <a:pt x="696749" y="132843"/>
                      <a:pt x="699460" y="132843"/>
                    </a:cubicBezTo>
                    <a:lnTo>
                      <a:pt x="699460" y="132843"/>
                    </a:lnTo>
                    <a:close/>
                    <a:moveTo>
                      <a:pt x="680483" y="132843"/>
                    </a:moveTo>
                    <a:cubicBezTo>
                      <a:pt x="683194" y="132843"/>
                      <a:pt x="685001" y="134651"/>
                      <a:pt x="685001" y="137362"/>
                    </a:cubicBezTo>
                    <a:cubicBezTo>
                      <a:pt x="685001" y="140073"/>
                      <a:pt x="683194" y="141880"/>
                      <a:pt x="680483" y="141880"/>
                    </a:cubicBezTo>
                    <a:cubicBezTo>
                      <a:pt x="677771" y="141880"/>
                      <a:pt x="675964" y="140073"/>
                      <a:pt x="675964" y="137362"/>
                    </a:cubicBezTo>
                    <a:cubicBezTo>
                      <a:pt x="675964" y="134651"/>
                      <a:pt x="678675" y="132843"/>
                      <a:pt x="680483" y="132843"/>
                    </a:cubicBezTo>
                    <a:lnTo>
                      <a:pt x="680483" y="132843"/>
                    </a:lnTo>
                    <a:close/>
                    <a:moveTo>
                      <a:pt x="662409" y="132843"/>
                    </a:moveTo>
                    <a:cubicBezTo>
                      <a:pt x="665120" y="132843"/>
                      <a:pt x="666927" y="134651"/>
                      <a:pt x="666927" y="137362"/>
                    </a:cubicBezTo>
                    <a:cubicBezTo>
                      <a:pt x="666927" y="140073"/>
                      <a:pt x="665120" y="141880"/>
                      <a:pt x="662409" y="141880"/>
                    </a:cubicBezTo>
                    <a:cubicBezTo>
                      <a:pt x="659698" y="141880"/>
                      <a:pt x="657890" y="140073"/>
                      <a:pt x="657890" y="137362"/>
                    </a:cubicBezTo>
                    <a:cubicBezTo>
                      <a:pt x="657890" y="134651"/>
                      <a:pt x="659698" y="132843"/>
                      <a:pt x="662409" y="132843"/>
                    </a:cubicBezTo>
                    <a:lnTo>
                      <a:pt x="662409" y="132843"/>
                    </a:lnTo>
                    <a:close/>
                    <a:moveTo>
                      <a:pt x="643431" y="132843"/>
                    </a:moveTo>
                    <a:cubicBezTo>
                      <a:pt x="646142" y="132843"/>
                      <a:pt x="647950" y="134651"/>
                      <a:pt x="647950" y="137362"/>
                    </a:cubicBezTo>
                    <a:cubicBezTo>
                      <a:pt x="647950" y="140073"/>
                      <a:pt x="646142" y="141880"/>
                      <a:pt x="643431" y="141880"/>
                    </a:cubicBezTo>
                    <a:cubicBezTo>
                      <a:pt x="640720" y="141880"/>
                      <a:pt x="638913" y="140073"/>
                      <a:pt x="638913" y="137362"/>
                    </a:cubicBezTo>
                    <a:cubicBezTo>
                      <a:pt x="638913" y="134651"/>
                      <a:pt x="640720" y="132843"/>
                      <a:pt x="643431" y="132843"/>
                    </a:cubicBezTo>
                    <a:lnTo>
                      <a:pt x="643431" y="132843"/>
                    </a:lnTo>
                    <a:close/>
                    <a:moveTo>
                      <a:pt x="624453" y="132843"/>
                    </a:moveTo>
                    <a:cubicBezTo>
                      <a:pt x="627165" y="132843"/>
                      <a:pt x="628972" y="134651"/>
                      <a:pt x="628972" y="137362"/>
                    </a:cubicBezTo>
                    <a:cubicBezTo>
                      <a:pt x="628972" y="140073"/>
                      <a:pt x="627165" y="141880"/>
                      <a:pt x="624453" y="141880"/>
                    </a:cubicBezTo>
                    <a:cubicBezTo>
                      <a:pt x="621742" y="141880"/>
                      <a:pt x="619935" y="140073"/>
                      <a:pt x="619935" y="137362"/>
                    </a:cubicBezTo>
                    <a:cubicBezTo>
                      <a:pt x="619935" y="134651"/>
                      <a:pt x="621742" y="132843"/>
                      <a:pt x="624453" y="132843"/>
                    </a:cubicBezTo>
                    <a:lnTo>
                      <a:pt x="624453" y="132843"/>
                    </a:lnTo>
                    <a:close/>
                    <a:moveTo>
                      <a:pt x="605476" y="132843"/>
                    </a:moveTo>
                    <a:cubicBezTo>
                      <a:pt x="608187" y="132843"/>
                      <a:pt x="609994" y="134651"/>
                      <a:pt x="609994" y="137362"/>
                    </a:cubicBezTo>
                    <a:cubicBezTo>
                      <a:pt x="609994" y="140073"/>
                      <a:pt x="608187" y="141880"/>
                      <a:pt x="605476" y="141880"/>
                    </a:cubicBezTo>
                    <a:cubicBezTo>
                      <a:pt x="602765" y="141880"/>
                      <a:pt x="600957" y="140073"/>
                      <a:pt x="600957" y="137362"/>
                    </a:cubicBezTo>
                    <a:cubicBezTo>
                      <a:pt x="600957" y="134651"/>
                      <a:pt x="602765" y="132843"/>
                      <a:pt x="605476" y="132843"/>
                    </a:cubicBezTo>
                    <a:lnTo>
                      <a:pt x="605476" y="132843"/>
                    </a:lnTo>
                    <a:close/>
                    <a:moveTo>
                      <a:pt x="586498" y="132843"/>
                    </a:moveTo>
                    <a:cubicBezTo>
                      <a:pt x="589209" y="132843"/>
                      <a:pt x="591017" y="134651"/>
                      <a:pt x="591017" y="137362"/>
                    </a:cubicBezTo>
                    <a:cubicBezTo>
                      <a:pt x="591017" y="140073"/>
                      <a:pt x="589209" y="141880"/>
                      <a:pt x="586498" y="141880"/>
                    </a:cubicBezTo>
                    <a:cubicBezTo>
                      <a:pt x="583787" y="141880"/>
                      <a:pt x="581980" y="140073"/>
                      <a:pt x="581980" y="137362"/>
                    </a:cubicBezTo>
                    <a:cubicBezTo>
                      <a:pt x="581980" y="134651"/>
                      <a:pt x="584691" y="132843"/>
                      <a:pt x="586498" y="132843"/>
                    </a:cubicBezTo>
                    <a:lnTo>
                      <a:pt x="586498" y="132843"/>
                    </a:lnTo>
                    <a:close/>
                    <a:moveTo>
                      <a:pt x="568424" y="132843"/>
                    </a:moveTo>
                    <a:cubicBezTo>
                      <a:pt x="571135" y="132843"/>
                      <a:pt x="572943" y="134651"/>
                      <a:pt x="572943" y="137362"/>
                    </a:cubicBezTo>
                    <a:cubicBezTo>
                      <a:pt x="572943" y="140073"/>
                      <a:pt x="571135" y="141880"/>
                      <a:pt x="568424" y="141880"/>
                    </a:cubicBezTo>
                    <a:cubicBezTo>
                      <a:pt x="565713" y="141880"/>
                      <a:pt x="563906" y="140073"/>
                      <a:pt x="563906" y="137362"/>
                    </a:cubicBezTo>
                    <a:cubicBezTo>
                      <a:pt x="563906" y="134651"/>
                      <a:pt x="565713" y="132843"/>
                      <a:pt x="568424" y="132843"/>
                    </a:cubicBezTo>
                    <a:lnTo>
                      <a:pt x="568424" y="132843"/>
                    </a:lnTo>
                    <a:close/>
                    <a:moveTo>
                      <a:pt x="549447" y="132843"/>
                    </a:moveTo>
                    <a:cubicBezTo>
                      <a:pt x="552158" y="132843"/>
                      <a:pt x="553965" y="134651"/>
                      <a:pt x="553965" y="137362"/>
                    </a:cubicBezTo>
                    <a:cubicBezTo>
                      <a:pt x="553965" y="140073"/>
                      <a:pt x="552158" y="141880"/>
                      <a:pt x="549447" y="141880"/>
                    </a:cubicBezTo>
                    <a:cubicBezTo>
                      <a:pt x="546736" y="141880"/>
                      <a:pt x="544928" y="140073"/>
                      <a:pt x="544928" y="137362"/>
                    </a:cubicBezTo>
                    <a:cubicBezTo>
                      <a:pt x="544928" y="134651"/>
                      <a:pt x="546736" y="132843"/>
                      <a:pt x="549447" y="132843"/>
                    </a:cubicBezTo>
                    <a:lnTo>
                      <a:pt x="549447" y="132843"/>
                    </a:lnTo>
                    <a:close/>
                    <a:moveTo>
                      <a:pt x="530469" y="132843"/>
                    </a:moveTo>
                    <a:cubicBezTo>
                      <a:pt x="533180" y="132843"/>
                      <a:pt x="534988" y="134651"/>
                      <a:pt x="534988" y="137362"/>
                    </a:cubicBezTo>
                    <a:cubicBezTo>
                      <a:pt x="534988" y="140073"/>
                      <a:pt x="533180" y="141880"/>
                      <a:pt x="530469" y="141880"/>
                    </a:cubicBezTo>
                    <a:cubicBezTo>
                      <a:pt x="527758" y="141880"/>
                      <a:pt x="525951" y="140073"/>
                      <a:pt x="525951" y="137362"/>
                    </a:cubicBezTo>
                    <a:cubicBezTo>
                      <a:pt x="525951" y="134651"/>
                      <a:pt x="527758" y="132843"/>
                      <a:pt x="530469" y="132843"/>
                    </a:cubicBezTo>
                    <a:lnTo>
                      <a:pt x="530469" y="132843"/>
                    </a:lnTo>
                    <a:close/>
                    <a:moveTo>
                      <a:pt x="511492" y="132843"/>
                    </a:moveTo>
                    <a:cubicBezTo>
                      <a:pt x="514203" y="132843"/>
                      <a:pt x="516010" y="134651"/>
                      <a:pt x="516010" y="137362"/>
                    </a:cubicBezTo>
                    <a:cubicBezTo>
                      <a:pt x="516010" y="140073"/>
                      <a:pt x="514203" y="141880"/>
                      <a:pt x="511492" y="141880"/>
                    </a:cubicBezTo>
                    <a:cubicBezTo>
                      <a:pt x="508780" y="141880"/>
                      <a:pt x="506973" y="140073"/>
                      <a:pt x="506973" y="137362"/>
                    </a:cubicBezTo>
                    <a:cubicBezTo>
                      <a:pt x="506973" y="134651"/>
                      <a:pt x="508780" y="132843"/>
                      <a:pt x="511492" y="132843"/>
                    </a:cubicBezTo>
                    <a:lnTo>
                      <a:pt x="511492" y="132843"/>
                    </a:lnTo>
                    <a:close/>
                    <a:moveTo>
                      <a:pt x="493418" y="132843"/>
                    </a:moveTo>
                    <a:cubicBezTo>
                      <a:pt x="496129" y="132843"/>
                      <a:pt x="497936" y="134651"/>
                      <a:pt x="497936" y="137362"/>
                    </a:cubicBezTo>
                    <a:cubicBezTo>
                      <a:pt x="497936" y="140073"/>
                      <a:pt x="496129" y="141880"/>
                      <a:pt x="493418" y="141880"/>
                    </a:cubicBezTo>
                    <a:cubicBezTo>
                      <a:pt x="490707" y="141880"/>
                      <a:pt x="488899" y="140073"/>
                      <a:pt x="488899" y="137362"/>
                    </a:cubicBezTo>
                    <a:cubicBezTo>
                      <a:pt x="488899" y="134651"/>
                      <a:pt x="490707" y="132843"/>
                      <a:pt x="493418" y="132843"/>
                    </a:cubicBezTo>
                    <a:lnTo>
                      <a:pt x="493418" y="132843"/>
                    </a:lnTo>
                    <a:close/>
                    <a:moveTo>
                      <a:pt x="474440" y="132843"/>
                    </a:moveTo>
                    <a:cubicBezTo>
                      <a:pt x="477151" y="132843"/>
                      <a:pt x="478959" y="134651"/>
                      <a:pt x="478959" y="137362"/>
                    </a:cubicBezTo>
                    <a:cubicBezTo>
                      <a:pt x="478959" y="140073"/>
                      <a:pt x="477151" y="141880"/>
                      <a:pt x="474440" y="141880"/>
                    </a:cubicBezTo>
                    <a:cubicBezTo>
                      <a:pt x="471729" y="141880"/>
                      <a:pt x="469922" y="140073"/>
                      <a:pt x="469922" y="137362"/>
                    </a:cubicBezTo>
                    <a:cubicBezTo>
                      <a:pt x="469922" y="134651"/>
                      <a:pt x="471729" y="132843"/>
                      <a:pt x="474440" y="132843"/>
                    </a:cubicBezTo>
                    <a:lnTo>
                      <a:pt x="474440" y="132843"/>
                    </a:lnTo>
                    <a:close/>
                    <a:moveTo>
                      <a:pt x="455462" y="132843"/>
                    </a:moveTo>
                    <a:cubicBezTo>
                      <a:pt x="458174" y="132843"/>
                      <a:pt x="459981" y="134651"/>
                      <a:pt x="459981" y="137362"/>
                    </a:cubicBezTo>
                    <a:cubicBezTo>
                      <a:pt x="459981" y="140073"/>
                      <a:pt x="458174" y="141880"/>
                      <a:pt x="455462" y="141880"/>
                    </a:cubicBezTo>
                    <a:cubicBezTo>
                      <a:pt x="452751" y="141880"/>
                      <a:pt x="450944" y="140073"/>
                      <a:pt x="450944" y="137362"/>
                    </a:cubicBezTo>
                    <a:cubicBezTo>
                      <a:pt x="450944" y="134651"/>
                      <a:pt x="452751" y="132843"/>
                      <a:pt x="455462" y="132843"/>
                    </a:cubicBezTo>
                    <a:lnTo>
                      <a:pt x="455462" y="132843"/>
                    </a:lnTo>
                    <a:close/>
                    <a:moveTo>
                      <a:pt x="436485" y="132843"/>
                    </a:moveTo>
                    <a:cubicBezTo>
                      <a:pt x="439196" y="132843"/>
                      <a:pt x="441003" y="134651"/>
                      <a:pt x="441003" y="137362"/>
                    </a:cubicBezTo>
                    <a:cubicBezTo>
                      <a:pt x="441003" y="140073"/>
                      <a:pt x="439196" y="141880"/>
                      <a:pt x="436485" y="141880"/>
                    </a:cubicBezTo>
                    <a:cubicBezTo>
                      <a:pt x="433774" y="141880"/>
                      <a:pt x="431966" y="140073"/>
                      <a:pt x="431966" y="137362"/>
                    </a:cubicBezTo>
                    <a:cubicBezTo>
                      <a:pt x="431966" y="134651"/>
                      <a:pt x="433774" y="132843"/>
                      <a:pt x="436485" y="132843"/>
                    </a:cubicBezTo>
                    <a:lnTo>
                      <a:pt x="436485" y="132843"/>
                    </a:lnTo>
                    <a:close/>
                    <a:moveTo>
                      <a:pt x="417507" y="132843"/>
                    </a:moveTo>
                    <a:cubicBezTo>
                      <a:pt x="420218" y="132843"/>
                      <a:pt x="422026" y="134651"/>
                      <a:pt x="422026" y="137362"/>
                    </a:cubicBezTo>
                    <a:cubicBezTo>
                      <a:pt x="422026" y="140073"/>
                      <a:pt x="420218" y="141880"/>
                      <a:pt x="417507" y="141880"/>
                    </a:cubicBezTo>
                    <a:cubicBezTo>
                      <a:pt x="414796" y="141880"/>
                      <a:pt x="412989" y="140073"/>
                      <a:pt x="412989" y="137362"/>
                    </a:cubicBezTo>
                    <a:cubicBezTo>
                      <a:pt x="412989" y="134651"/>
                      <a:pt x="415700" y="132843"/>
                      <a:pt x="417507" y="132843"/>
                    </a:cubicBezTo>
                    <a:lnTo>
                      <a:pt x="417507" y="132843"/>
                    </a:lnTo>
                    <a:close/>
                    <a:moveTo>
                      <a:pt x="399433" y="132843"/>
                    </a:moveTo>
                    <a:cubicBezTo>
                      <a:pt x="402144" y="132843"/>
                      <a:pt x="403952" y="134651"/>
                      <a:pt x="403952" y="137362"/>
                    </a:cubicBezTo>
                    <a:cubicBezTo>
                      <a:pt x="403952" y="140073"/>
                      <a:pt x="402144" y="141880"/>
                      <a:pt x="399433" y="141880"/>
                    </a:cubicBezTo>
                    <a:cubicBezTo>
                      <a:pt x="396722" y="141880"/>
                      <a:pt x="394915" y="140073"/>
                      <a:pt x="394915" y="137362"/>
                    </a:cubicBezTo>
                    <a:cubicBezTo>
                      <a:pt x="394915" y="134651"/>
                      <a:pt x="396722" y="132843"/>
                      <a:pt x="399433" y="132843"/>
                    </a:cubicBezTo>
                    <a:lnTo>
                      <a:pt x="399433" y="132843"/>
                    </a:lnTo>
                    <a:close/>
                    <a:moveTo>
                      <a:pt x="380456" y="132843"/>
                    </a:moveTo>
                    <a:cubicBezTo>
                      <a:pt x="383167" y="132843"/>
                      <a:pt x="384974" y="134651"/>
                      <a:pt x="384974" y="137362"/>
                    </a:cubicBezTo>
                    <a:cubicBezTo>
                      <a:pt x="384974" y="140073"/>
                      <a:pt x="383167" y="141880"/>
                      <a:pt x="380456" y="141880"/>
                    </a:cubicBezTo>
                    <a:cubicBezTo>
                      <a:pt x="377745" y="141880"/>
                      <a:pt x="375937" y="140073"/>
                      <a:pt x="375937" y="137362"/>
                    </a:cubicBezTo>
                    <a:cubicBezTo>
                      <a:pt x="375937" y="134651"/>
                      <a:pt x="377745" y="132843"/>
                      <a:pt x="380456" y="132843"/>
                    </a:cubicBezTo>
                    <a:lnTo>
                      <a:pt x="380456" y="132843"/>
                    </a:lnTo>
                    <a:close/>
                    <a:moveTo>
                      <a:pt x="361478" y="132843"/>
                    </a:moveTo>
                    <a:cubicBezTo>
                      <a:pt x="364189" y="132843"/>
                      <a:pt x="365997" y="134651"/>
                      <a:pt x="365997" y="137362"/>
                    </a:cubicBezTo>
                    <a:cubicBezTo>
                      <a:pt x="365997" y="140073"/>
                      <a:pt x="364189" y="141880"/>
                      <a:pt x="361478" y="141880"/>
                    </a:cubicBezTo>
                    <a:cubicBezTo>
                      <a:pt x="358767" y="141880"/>
                      <a:pt x="356960" y="140073"/>
                      <a:pt x="356960" y="137362"/>
                    </a:cubicBezTo>
                    <a:cubicBezTo>
                      <a:pt x="356960" y="134651"/>
                      <a:pt x="358767" y="132843"/>
                      <a:pt x="361478" y="132843"/>
                    </a:cubicBezTo>
                    <a:lnTo>
                      <a:pt x="361478" y="132843"/>
                    </a:lnTo>
                    <a:close/>
                    <a:moveTo>
                      <a:pt x="342501" y="132843"/>
                    </a:moveTo>
                    <a:cubicBezTo>
                      <a:pt x="345212" y="132843"/>
                      <a:pt x="347019" y="134651"/>
                      <a:pt x="347019" y="137362"/>
                    </a:cubicBezTo>
                    <a:cubicBezTo>
                      <a:pt x="347019" y="140073"/>
                      <a:pt x="345212" y="141880"/>
                      <a:pt x="342501" y="141880"/>
                    </a:cubicBezTo>
                    <a:cubicBezTo>
                      <a:pt x="339789" y="141880"/>
                      <a:pt x="337982" y="140073"/>
                      <a:pt x="337982" y="137362"/>
                    </a:cubicBezTo>
                    <a:cubicBezTo>
                      <a:pt x="337982" y="134651"/>
                      <a:pt x="339789" y="132843"/>
                      <a:pt x="342501" y="132843"/>
                    </a:cubicBezTo>
                    <a:lnTo>
                      <a:pt x="342501" y="132843"/>
                    </a:lnTo>
                    <a:close/>
                    <a:moveTo>
                      <a:pt x="323523" y="132843"/>
                    </a:moveTo>
                    <a:cubicBezTo>
                      <a:pt x="326234" y="132843"/>
                      <a:pt x="328041" y="134651"/>
                      <a:pt x="328041" y="137362"/>
                    </a:cubicBezTo>
                    <a:cubicBezTo>
                      <a:pt x="328041" y="140073"/>
                      <a:pt x="326234" y="141880"/>
                      <a:pt x="323523" y="141880"/>
                    </a:cubicBezTo>
                    <a:cubicBezTo>
                      <a:pt x="320812" y="141880"/>
                      <a:pt x="319004" y="140073"/>
                      <a:pt x="319004" y="137362"/>
                    </a:cubicBezTo>
                    <a:cubicBezTo>
                      <a:pt x="319004" y="134651"/>
                      <a:pt x="321716" y="132843"/>
                      <a:pt x="323523" y="132843"/>
                    </a:cubicBezTo>
                    <a:lnTo>
                      <a:pt x="323523" y="132843"/>
                    </a:lnTo>
                    <a:close/>
                    <a:moveTo>
                      <a:pt x="305449" y="132843"/>
                    </a:moveTo>
                    <a:cubicBezTo>
                      <a:pt x="308160" y="132843"/>
                      <a:pt x="309968" y="134651"/>
                      <a:pt x="309968" y="137362"/>
                    </a:cubicBezTo>
                    <a:cubicBezTo>
                      <a:pt x="309968" y="140073"/>
                      <a:pt x="308160" y="141880"/>
                      <a:pt x="305449" y="141880"/>
                    </a:cubicBezTo>
                    <a:cubicBezTo>
                      <a:pt x="302738" y="141880"/>
                      <a:pt x="300931" y="140073"/>
                      <a:pt x="300931" y="137362"/>
                    </a:cubicBezTo>
                    <a:cubicBezTo>
                      <a:pt x="300931" y="134651"/>
                      <a:pt x="302738" y="132843"/>
                      <a:pt x="305449" y="132843"/>
                    </a:cubicBezTo>
                    <a:lnTo>
                      <a:pt x="305449" y="132843"/>
                    </a:lnTo>
                    <a:close/>
                    <a:moveTo>
                      <a:pt x="286471" y="132843"/>
                    </a:moveTo>
                    <a:cubicBezTo>
                      <a:pt x="289182" y="132843"/>
                      <a:pt x="290990" y="134651"/>
                      <a:pt x="290990" y="137362"/>
                    </a:cubicBezTo>
                    <a:cubicBezTo>
                      <a:pt x="290990" y="140073"/>
                      <a:pt x="289182" y="141880"/>
                      <a:pt x="286471" y="141880"/>
                    </a:cubicBezTo>
                    <a:cubicBezTo>
                      <a:pt x="283760" y="141880"/>
                      <a:pt x="281953" y="140073"/>
                      <a:pt x="281953" y="137362"/>
                    </a:cubicBezTo>
                    <a:cubicBezTo>
                      <a:pt x="281953" y="134651"/>
                      <a:pt x="283760" y="132843"/>
                      <a:pt x="286471" y="132843"/>
                    </a:cubicBezTo>
                    <a:lnTo>
                      <a:pt x="286471" y="132843"/>
                    </a:lnTo>
                    <a:close/>
                    <a:moveTo>
                      <a:pt x="840437" y="122903"/>
                    </a:moveTo>
                    <a:cubicBezTo>
                      <a:pt x="843148" y="122903"/>
                      <a:pt x="844955" y="124710"/>
                      <a:pt x="844955" y="127421"/>
                    </a:cubicBezTo>
                    <a:cubicBezTo>
                      <a:pt x="844955" y="130132"/>
                      <a:pt x="843148" y="131940"/>
                      <a:pt x="840437" y="131940"/>
                    </a:cubicBezTo>
                    <a:cubicBezTo>
                      <a:pt x="837726" y="131940"/>
                      <a:pt x="835918" y="130132"/>
                      <a:pt x="835918" y="127421"/>
                    </a:cubicBezTo>
                    <a:cubicBezTo>
                      <a:pt x="835918" y="125614"/>
                      <a:pt x="837726" y="122903"/>
                      <a:pt x="840437" y="122903"/>
                    </a:cubicBezTo>
                    <a:lnTo>
                      <a:pt x="840437" y="122903"/>
                    </a:lnTo>
                    <a:close/>
                    <a:moveTo>
                      <a:pt x="821459" y="122903"/>
                    </a:moveTo>
                    <a:cubicBezTo>
                      <a:pt x="824170" y="122903"/>
                      <a:pt x="825978" y="124710"/>
                      <a:pt x="825978" y="127421"/>
                    </a:cubicBezTo>
                    <a:cubicBezTo>
                      <a:pt x="825978" y="130132"/>
                      <a:pt x="824170" y="131940"/>
                      <a:pt x="821459" y="131940"/>
                    </a:cubicBezTo>
                    <a:cubicBezTo>
                      <a:pt x="818748" y="131940"/>
                      <a:pt x="816941" y="130132"/>
                      <a:pt x="816941" y="127421"/>
                    </a:cubicBezTo>
                    <a:cubicBezTo>
                      <a:pt x="816941" y="125614"/>
                      <a:pt x="818748" y="122903"/>
                      <a:pt x="821459" y="122903"/>
                    </a:cubicBezTo>
                    <a:lnTo>
                      <a:pt x="821459" y="122903"/>
                    </a:lnTo>
                    <a:close/>
                    <a:moveTo>
                      <a:pt x="803385" y="122903"/>
                    </a:moveTo>
                    <a:cubicBezTo>
                      <a:pt x="806096" y="122903"/>
                      <a:pt x="807904" y="124710"/>
                      <a:pt x="807904" y="127421"/>
                    </a:cubicBezTo>
                    <a:cubicBezTo>
                      <a:pt x="807904" y="130132"/>
                      <a:pt x="806096" y="131940"/>
                      <a:pt x="803385" y="131940"/>
                    </a:cubicBezTo>
                    <a:cubicBezTo>
                      <a:pt x="800674" y="131940"/>
                      <a:pt x="798867" y="130132"/>
                      <a:pt x="798867" y="127421"/>
                    </a:cubicBezTo>
                    <a:cubicBezTo>
                      <a:pt x="797963" y="125614"/>
                      <a:pt x="800674" y="122903"/>
                      <a:pt x="803385" y="122903"/>
                    </a:cubicBezTo>
                    <a:lnTo>
                      <a:pt x="803385" y="122903"/>
                    </a:lnTo>
                    <a:close/>
                    <a:moveTo>
                      <a:pt x="784408" y="122903"/>
                    </a:moveTo>
                    <a:cubicBezTo>
                      <a:pt x="787119" y="122903"/>
                      <a:pt x="788926" y="124710"/>
                      <a:pt x="788926" y="127421"/>
                    </a:cubicBezTo>
                    <a:cubicBezTo>
                      <a:pt x="788926" y="130132"/>
                      <a:pt x="787119" y="131940"/>
                      <a:pt x="784408" y="131940"/>
                    </a:cubicBezTo>
                    <a:cubicBezTo>
                      <a:pt x="781696" y="131940"/>
                      <a:pt x="779889" y="130132"/>
                      <a:pt x="779889" y="127421"/>
                    </a:cubicBezTo>
                    <a:cubicBezTo>
                      <a:pt x="778985" y="125614"/>
                      <a:pt x="781696" y="122903"/>
                      <a:pt x="784408" y="122903"/>
                    </a:cubicBezTo>
                    <a:lnTo>
                      <a:pt x="784408" y="122903"/>
                    </a:lnTo>
                    <a:close/>
                    <a:moveTo>
                      <a:pt x="765430" y="122903"/>
                    </a:moveTo>
                    <a:cubicBezTo>
                      <a:pt x="768141" y="122903"/>
                      <a:pt x="769948" y="124710"/>
                      <a:pt x="769948" y="127421"/>
                    </a:cubicBezTo>
                    <a:cubicBezTo>
                      <a:pt x="769948" y="130132"/>
                      <a:pt x="768141" y="131940"/>
                      <a:pt x="765430" y="131940"/>
                    </a:cubicBezTo>
                    <a:cubicBezTo>
                      <a:pt x="762719" y="131940"/>
                      <a:pt x="760912" y="130132"/>
                      <a:pt x="760912" y="127421"/>
                    </a:cubicBezTo>
                    <a:cubicBezTo>
                      <a:pt x="760912" y="125614"/>
                      <a:pt x="762719" y="122903"/>
                      <a:pt x="765430" y="122903"/>
                    </a:cubicBezTo>
                    <a:lnTo>
                      <a:pt x="765430" y="122903"/>
                    </a:lnTo>
                    <a:close/>
                    <a:moveTo>
                      <a:pt x="746452" y="122903"/>
                    </a:moveTo>
                    <a:cubicBezTo>
                      <a:pt x="749163" y="122903"/>
                      <a:pt x="750971" y="124710"/>
                      <a:pt x="750971" y="127421"/>
                    </a:cubicBezTo>
                    <a:cubicBezTo>
                      <a:pt x="750971" y="130132"/>
                      <a:pt x="749163" y="131940"/>
                      <a:pt x="746452" y="131940"/>
                    </a:cubicBezTo>
                    <a:cubicBezTo>
                      <a:pt x="743741" y="131940"/>
                      <a:pt x="741934" y="130132"/>
                      <a:pt x="741934" y="127421"/>
                    </a:cubicBezTo>
                    <a:cubicBezTo>
                      <a:pt x="741934" y="125614"/>
                      <a:pt x="743741" y="122903"/>
                      <a:pt x="746452" y="122903"/>
                    </a:cubicBezTo>
                    <a:lnTo>
                      <a:pt x="746452" y="122903"/>
                    </a:lnTo>
                    <a:close/>
                    <a:moveTo>
                      <a:pt x="727475" y="122903"/>
                    </a:moveTo>
                    <a:cubicBezTo>
                      <a:pt x="730186" y="122903"/>
                      <a:pt x="731993" y="124710"/>
                      <a:pt x="731993" y="127421"/>
                    </a:cubicBezTo>
                    <a:cubicBezTo>
                      <a:pt x="731993" y="130132"/>
                      <a:pt x="730186" y="131940"/>
                      <a:pt x="727475" y="131940"/>
                    </a:cubicBezTo>
                    <a:cubicBezTo>
                      <a:pt x="724764" y="131940"/>
                      <a:pt x="722956" y="130132"/>
                      <a:pt x="722956" y="127421"/>
                    </a:cubicBezTo>
                    <a:cubicBezTo>
                      <a:pt x="722956" y="125614"/>
                      <a:pt x="724764" y="122903"/>
                      <a:pt x="727475" y="122903"/>
                    </a:cubicBezTo>
                    <a:lnTo>
                      <a:pt x="727475" y="122903"/>
                    </a:lnTo>
                    <a:close/>
                    <a:moveTo>
                      <a:pt x="709401" y="122903"/>
                    </a:moveTo>
                    <a:cubicBezTo>
                      <a:pt x="712112" y="122903"/>
                      <a:pt x="713919" y="124710"/>
                      <a:pt x="713919" y="127421"/>
                    </a:cubicBezTo>
                    <a:cubicBezTo>
                      <a:pt x="713919" y="130132"/>
                      <a:pt x="712112" y="131940"/>
                      <a:pt x="709401" y="131940"/>
                    </a:cubicBezTo>
                    <a:cubicBezTo>
                      <a:pt x="706690" y="131940"/>
                      <a:pt x="704882" y="130132"/>
                      <a:pt x="704882" y="127421"/>
                    </a:cubicBezTo>
                    <a:cubicBezTo>
                      <a:pt x="703979" y="125614"/>
                      <a:pt x="706690" y="122903"/>
                      <a:pt x="709401" y="122903"/>
                    </a:cubicBezTo>
                    <a:lnTo>
                      <a:pt x="709401" y="122903"/>
                    </a:lnTo>
                    <a:close/>
                    <a:moveTo>
                      <a:pt x="690423" y="122903"/>
                    </a:moveTo>
                    <a:cubicBezTo>
                      <a:pt x="693134" y="122903"/>
                      <a:pt x="694942" y="124710"/>
                      <a:pt x="694942" y="127421"/>
                    </a:cubicBezTo>
                    <a:cubicBezTo>
                      <a:pt x="694942" y="130132"/>
                      <a:pt x="693134" y="131940"/>
                      <a:pt x="690423" y="131940"/>
                    </a:cubicBezTo>
                    <a:cubicBezTo>
                      <a:pt x="687712" y="131940"/>
                      <a:pt x="685905" y="130132"/>
                      <a:pt x="685905" y="127421"/>
                    </a:cubicBezTo>
                    <a:cubicBezTo>
                      <a:pt x="685905" y="125614"/>
                      <a:pt x="687712" y="122903"/>
                      <a:pt x="690423" y="122903"/>
                    </a:cubicBezTo>
                    <a:lnTo>
                      <a:pt x="690423" y="122903"/>
                    </a:lnTo>
                    <a:close/>
                    <a:moveTo>
                      <a:pt x="671446" y="122903"/>
                    </a:moveTo>
                    <a:cubicBezTo>
                      <a:pt x="674157" y="122903"/>
                      <a:pt x="675964" y="124710"/>
                      <a:pt x="675964" y="127421"/>
                    </a:cubicBezTo>
                    <a:cubicBezTo>
                      <a:pt x="675964" y="130132"/>
                      <a:pt x="674157" y="131940"/>
                      <a:pt x="671446" y="131940"/>
                    </a:cubicBezTo>
                    <a:cubicBezTo>
                      <a:pt x="668735" y="131940"/>
                      <a:pt x="666927" y="130132"/>
                      <a:pt x="666927" y="127421"/>
                    </a:cubicBezTo>
                    <a:cubicBezTo>
                      <a:pt x="666927" y="125614"/>
                      <a:pt x="668735" y="122903"/>
                      <a:pt x="671446" y="122903"/>
                    </a:cubicBezTo>
                    <a:lnTo>
                      <a:pt x="671446" y="122903"/>
                    </a:lnTo>
                    <a:close/>
                    <a:moveTo>
                      <a:pt x="652468" y="122903"/>
                    </a:moveTo>
                    <a:cubicBezTo>
                      <a:pt x="655179" y="122903"/>
                      <a:pt x="656987" y="124710"/>
                      <a:pt x="656987" y="127421"/>
                    </a:cubicBezTo>
                    <a:cubicBezTo>
                      <a:pt x="656987" y="130132"/>
                      <a:pt x="655179" y="131940"/>
                      <a:pt x="652468" y="131940"/>
                    </a:cubicBezTo>
                    <a:cubicBezTo>
                      <a:pt x="649757" y="131940"/>
                      <a:pt x="647950" y="130132"/>
                      <a:pt x="647950" y="127421"/>
                    </a:cubicBezTo>
                    <a:cubicBezTo>
                      <a:pt x="647950" y="125614"/>
                      <a:pt x="649757" y="122903"/>
                      <a:pt x="652468" y="122903"/>
                    </a:cubicBezTo>
                    <a:lnTo>
                      <a:pt x="652468" y="122903"/>
                    </a:lnTo>
                    <a:close/>
                    <a:moveTo>
                      <a:pt x="633490" y="122903"/>
                    </a:moveTo>
                    <a:cubicBezTo>
                      <a:pt x="636202" y="122903"/>
                      <a:pt x="638009" y="124710"/>
                      <a:pt x="638009" y="127421"/>
                    </a:cubicBezTo>
                    <a:cubicBezTo>
                      <a:pt x="638009" y="130132"/>
                      <a:pt x="636202" y="131940"/>
                      <a:pt x="633490" y="131940"/>
                    </a:cubicBezTo>
                    <a:cubicBezTo>
                      <a:pt x="630779" y="131940"/>
                      <a:pt x="628972" y="130132"/>
                      <a:pt x="628972" y="127421"/>
                    </a:cubicBezTo>
                    <a:cubicBezTo>
                      <a:pt x="628972" y="125614"/>
                      <a:pt x="631683" y="122903"/>
                      <a:pt x="633490" y="122903"/>
                    </a:cubicBezTo>
                    <a:lnTo>
                      <a:pt x="633490" y="122903"/>
                    </a:lnTo>
                    <a:close/>
                    <a:moveTo>
                      <a:pt x="615417" y="122903"/>
                    </a:moveTo>
                    <a:cubicBezTo>
                      <a:pt x="618128" y="122903"/>
                      <a:pt x="619935" y="124710"/>
                      <a:pt x="619935" y="127421"/>
                    </a:cubicBezTo>
                    <a:cubicBezTo>
                      <a:pt x="619935" y="130132"/>
                      <a:pt x="618128" y="131940"/>
                      <a:pt x="615417" y="131940"/>
                    </a:cubicBezTo>
                    <a:cubicBezTo>
                      <a:pt x="612705" y="131940"/>
                      <a:pt x="610898" y="130132"/>
                      <a:pt x="610898" y="127421"/>
                    </a:cubicBezTo>
                    <a:cubicBezTo>
                      <a:pt x="609994" y="125614"/>
                      <a:pt x="612705" y="122903"/>
                      <a:pt x="615417" y="122903"/>
                    </a:cubicBezTo>
                    <a:lnTo>
                      <a:pt x="615417" y="122903"/>
                    </a:lnTo>
                    <a:close/>
                    <a:moveTo>
                      <a:pt x="596439" y="122903"/>
                    </a:moveTo>
                    <a:cubicBezTo>
                      <a:pt x="599150" y="122903"/>
                      <a:pt x="600957" y="124710"/>
                      <a:pt x="600957" y="127421"/>
                    </a:cubicBezTo>
                    <a:cubicBezTo>
                      <a:pt x="600957" y="130132"/>
                      <a:pt x="599150" y="131940"/>
                      <a:pt x="596439" y="131940"/>
                    </a:cubicBezTo>
                    <a:cubicBezTo>
                      <a:pt x="593728" y="131940"/>
                      <a:pt x="591920" y="130132"/>
                      <a:pt x="591920" y="127421"/>
                    </a:cubicBezTo>
                    <a:cubicBezTo>
                      <a:pt x="591920" y="125614"/>
                      <a:pt x="593728" y="122903"/>
                      <a:pt x="596439" y="122903"/>
                    </a:cubicBezTo>
                    <a:lnTo>
                      <a:pt x="596439" y="122903"/>
                    </a:lnTo>
                    <a:close/>
                    <a:moveTo>
                      <a:pt x="577461" y="122903"/>
                    </a:moveTo>
                    <a:cubicBezTo>
                      <a:pt x="580172" y="122903"/>
                      <a:pt x="581980" y="124710"/>
                      <a:pt x="581980" y="127421"/>
                    </a:cubicBezTo>
                    <a:cubicBezTo>
                      <a:pt x="581980" y="130132"/>
                      <a:pt x="580172" y="131940"/>
                      <a:pt x="577461" y="131940"/>
                    </a:cubicBezTo>
                    <a:cubicBezTo>
                      <a:pt x="574750" y="131940"/>
                      <a:pt x="572943" y="130132"/>
                      <a:pt x="572943" y="127421"/>
                    </a:cubicBezTo>
                    <a:cubicBezTo>
                      <a:pt x="572943" y="125614"/>
                      <a:pt x="574750" y="122903"/>
                      <a:pt x="577461" y="122903"/>
                    </a:cubicBezTo>
                    <a:lnTo>
                      <a:pt x="577461" y="122903"/>
                    </a:lnTo>
                    <a:close/>
                    <a:moveTo>
                      <a:pt x="558484" y="122903"/>
                    </a:moveTo>
                    <a:cubicBezTo>
                      <a:pt x="561195" y="122903"/>
                      <a:pt x="563002" y="124710"/>
                      <a:pt x="563002" y="127421"/>
                    </a:cubicBezTo>
                    <a:cubicBezTo>
                      <a:pt x="563002" y="130132"/>
                      <a:pt x="561195" y="131940"/>
                      <a:pt x="558484" y="131940"/>
                    </a:cubicBezTo>
                    <a:cubicBezTo>
                      <a:pt x="555773" y="131940"/>
                      <a:pt x="553965" y="130132"/>
                      <a:pt x="553965" y="127421"/>
                    </a:cubicBezTo>
                    <a:cubicBezTo>
                      <a:pt x="553965" y="125614"/>
                      <a:pt x="555773" y="122903"/>
                      <a:pt x="558484" y="122903"/>
                    </a:cubicBezTo>
                    <a:lnTo>
                      <a:pt x="558484" y="122903"/>
                    </a:lnTo>
                    <a:close/>
                    <a:moveTo>
                      <a:pt x="539506" y="122903"/>
                    </a:moveTo>
                    <a:cubicBezTo>
                      <a:pt x="542217" y="122903"/>
                      <a:pt x="544025" y="124710"/>
                      <a:pt x="544025" y="127421"/>
                    </a:cubicBezTo>
                    <a:cubicBezTo>
                      <a:pt x="544025" y="130132"/>
                      <a:pt x="542217" y="131940"/>
                      <a:pt x="539506" y="131940"/>
                    </a:cubicBezTo>
                    <a:cubicBezTo>
                      <a:pt x="536795" y="131940"/>
                      <a:pt x="534988" y="130132"/>
                      <a:pt x="534988" y="127421"/>
                    </a:cubicBezTo>
                    <a:cubicBezTo>
                      <a:pt x="534988" y="125614"/>
                      <a:pt x="537699" y="122903"/>
                      <a:pt x="539506" y="122903"/>
                    </a:cubicBezTo>
                    <a:lnTo>
                      <a:pt x="539506" y="122903"/>
                    </a:lnTo>
                    <a:close/>
                    <a:moveTo>
                      <a:pt x="521432" y="122903"/>
                    </a:moveTo>
                    <a:cubicBezTo>
                      <a:pt x="524143" y="122903"/>
                      <a:pt x="525951" y="124710"/>
                      <a:pt x="525951" y="127421"/>
                    </a:cubicBezTo>
                    <a:cubicBezTo>
                      <a:pt x="525951" y="130132"/>
                      <a:pt x="524143" y="131940"/>
                      <a:pt x="521432" y="131940"/>
                    </a:cubicBezTo>
                    <a:cubicBezTo>
                      <a:pt x="518721" y="131940"/>
                      <a:pt x="516914" y="130132"/>
                      <a:pt x="516914" y="127421"/>
                    </a:cubicBezTo>
                    <a:cubicBezTo>
                      <a:pt x="516010" y="125614"/>
                      <a:pt x="518721" y="122903"/>
                      <a:pt x="521432" y="122903"/>
                    </a:cubicBezTo>
                    <a:lnTo>
                      <a:pt x="521432" y="122903"/>
                    </a:lnTo>
                    <a:close/>
                    <a:moveTo>
                      <a:pt x="502455" y="122903"/>
                    </a:moveTo>
                    <a:cubicBezTo>
                      <a:pt x="505166" y="122903"/>
                      <a:pt x="506973" y="124710"/>
                      <a:pt x="506973" y="127421"/>
                    </a:cubicBezTo>
                    <a:cubicBezTo>
                      <a:pt x="506973" y="130132"/>
                      <a:pt x="505166" y="131940"/>
                      <a:pt x="502455" y="131940"/>
                    </a:cubicBezTo>
                    <a:cubicBezTo>
                      <a:pt x="499744" y="131940"/>
                      <a:pt x="497936" y="130132"/>
                      <a:pt x="497936" y="127421"/>
                    </a:cubicBezTo>
                    <a:cubicBezTo>
                      <a:pt x="497936" y="125614"/>
                      <a:pt x="499744" y="122903"/>
                      <a:pt x="502455" y="122903"/>
                    </a:cubicBezTo>
                    <a:lnTo>
                      <a:pt x="502455" y="122903"/>
                    </a:lnTo>
                    <a:close/>
                    <a:moveTo>
                      <a:pt x="483477" y="122903"/>
                    </a:moveTo>
                    <a:cubicBezTo>
                      <a:pt x="486188" y="122903"/>
                      <a:pt x="487995" y="124710"/>
                      <a:pt x="487995" y="127421"/>
                    </a:cubicBezTo>
                    <a:cubicBezTo>
                      <a:pt x="487995" y="130132"/>
                      <a:pt x="486188" y="131940"/>
                      <a:pt x="483477" y="131940"/>
                    </a:cubicBezTo>
                    <a:cubicBezTo>
                      <a:pt x="480766" y="131940"/>
                      <a:pt x="478959" y="130132"/>
                      <a:pt x="478959" y="127421"/>
                    </a:cubicBezTo>
                    <a:cubicBezTo>
                      <a:pt x="478959" y="125614"/>
                      <a:pt x="480766" y="122903"/>
                      <a:pt x="483477" y="122903"/>
                    </a:cubicBezTo>
                    <a:lnTo>
                      <a:pt x="483477" y="122903"/>
                    </a:lnTo>
                    <a:close/>
                    <a:moveTo>
                      <a:pt x="464499" y="122903"/>
                    </a:moveTo>
                    <a:cubicBezTo>
                      <a:pt x="467211" y="122903"/>
                      <a:pt x="469018" y="124710"/>
                      <a:pt x="469018" y="127421"/>
                    </a:cubicBezTo>
                    <a:cubicBezTo>
                      <a:pt x="469018" y="130132"/>
                      <a:pt x="467211" y="131940"/>
                      <a:pt x="464499" y="131940"/>
                    </a:cubicBezTo>
                    <a:cubicBezTo>
                      <a:pt x="461788" y="131940"/>
                      <a:pt x="459981" y="130132"/>
                      <a:pt x="459981" y="127421"/>
                    </a:cubicBezTo>
                    <a:cubicBezTo>
                      <a:pt x="459981" y="125614"/>
                      <a:pt x="461788" y="122903"/>
                      <a:pt x="464499" y="122903"/>
                    </a:cubicBezTo>
                    <a:lnTo>
                      <a:pt x="464499" y="122903"/>
                    </a:lnTo>
                    <a:close/>
                    <a:moveTo>
                      <a:pt x="446425" y="122903"/>
                    </a:moveTo>
                    <a:cubicBezTo>
                      <a:pt x="449137" y="122903"/>
                      <a:pt x="450944" y="124710"/>
                      <a:pt x="450944" y="127421"/>
                    </a:cubicBezTo>
                    <a:cubicBezTo>
                      <a:pt x="450944" y="130132"/>
                      <a:pt x="449137" y="131940"/>
                      <a:pt x="446425" y="131940"/>
                    </a:cubicBezTo>
                    <a:cubicBezTo>
                      <a:pt x="443714" y="131940"/>
                      <a:pt x="441907" y="130132"/>
                      <a:pt x="441907" y="127421"/>
                    </a:cubicBezTo>
                    <a:cubicBezTo>
                      <a:pt x="441003" y="125614"/>
                      <a:pt x="443714" y="122903"/>
                      <a:pt x="446425" y="122903"/>
                    </a:cubicBezTo>
                    <a:lnTo>
                      <a:pt x="446425" y="122903"/>
                    </a:lnTo>
                    <a:close/>
                    <a:moveTo>
                      <a:pt x="427448" y="122903"/>
                    </a:moveTo>
                    <a:cubicBezTo>
                      <a:pt x="430159" y="122903"/>
                      <a:pt x="431966" y="124710"/>
                      <a:pt x="431966" y="127421"/>
                    </a:cubicBezTo>
                    <a:cubicBezTo>
                      <a:pt x="431966" y="130132"/>
                      <a:pt x="430159" y="131940"/>
                      <a:pt x="427448" y="131940"/>
                    </a:cubicBezTo>
                    <a:cubicBezTo>
                      <a:pt x="424737" y="131940"/>
                      <a:pt x="422929" y="130132"/>
                      <a:pt x="422929" y="127421"/>
                    </a:cubicBezTo>
                    <a:cubicBezTo>
                      <a:pt x="422929" y="125614"/>
                      <a:pt x="424737" y="122903"/>
                      <a:pt x="427448" y="122903"/>
                    </a:cubicBezTo>
                    <a:lnTo>
                      <a:pt x="427448" y="122903"/>
                    </a:lnTo>
                    <a:close/>
                    <a:moveTo>
                      <a:pt x="408470" y="122903"/>
                    </a:moveTo>
                    <a:cubicBezTo>
                      <a:pt x="411181" y="122903"/>
                      <a:pt x="412989" y="124710"/>
                      <a:pt x="412989" y="127421"/>
                    </a:cubicBezTo>
                    <a:cubicBezTo>
                      <a:pt x="412989" y="130132"/>
                      <a:pt x="411181" y="131940"/>
                      <a:pt x="408470" y="131940"/>
                    </a:cubicBezTo>
                    <a:cubicBezTo>
                      <a:pt x="405759" y="131940"/>
                      <a:pt x="403952" y="130132"/>
                      <a:pt x="403952" y="127421"/>
                    </a:cubicBezTo>
                    <a:cubicBezTo>
                      <a:pt x="403952" y="125614"/>
                      <a:pt x="405759" y="122903"/>
                      <a:pt x="408470" y="122903"/>
                    </a:cubicBezTo>
                    <a:lnTo>
                      <a:pt x="408470" y="122903"/>
                    </a:lnTo>
                    <a:close/>
                    <a:moveTo>
                      <a:pt x="389493" y="122903"/>
                    </a:moveTo>
                    <a:cubicBezTo>
                      <a:pt x="392204" y="122903"/>
                      <a:pt x="394011" y="124710"/>
                      <a:pt x="394011" y="127421"/>
                    </a:cubicBezTo>
                    <a:cubicBezTo>
                      <a:pt x="394011" y="130132"/>
                      <a:pt x="392204" y="131940"/>
                      <a:pt x="389493" y="131940"/>
                    </a:cubicBezTo>
                    <a:cubicBezTo>
                      <a:pt x="386782" y="131940"/>
                      <a:pt x="384974" y="130132"/>
                      <a:pt x="384974" y="127421"/>
                    </a:cubicBezTo>
                    <a:cubicBezTo>
                      <a:pt x="384974" y="125614"/>
                      <a:pt x="386782" y="122903"/>
                      <a:pt x="389493" y="122903"/>
                    </a:cubicBezTo>
                    <a:lnTo>
                      <a:pt x="389493" y="122903"/>
                    </a:lnTo>
                    <a:close/>
                    <a:moveTo>
                      <a:pt x="370515" y="122903"/>
                    </a:moveTo>
                    <a:cubicBezTo>
                      <a:pt x="373226" y="122903"/>
                      <a:pt x="375034" y="124710"/>
                      <a:pt x="375034" y="127421"/>
                    </a:cubicBezTo>
                    <a:cubicBezTo>
                      <a:pt x="375034" y="130132"/>
                      <a:pt x="373226" y="131940"/>
                      <a:pt x="370515" y="131940"/>
                    </a:cubicBezTo>
                    <a:cubicBezTo>
                      <a:pt x="367804" y="131940"/>
                      <a:pt x="365997" y="130132"/>
                      <a:pt x="365997" y="127421"/>
                    </a:cubicBezTo>
                    <a:cubicBezTo>
                      <a:pt x="365997" y="125614"/>
                      <a:pt x="367804" y="122903"/>
                      <a:pt x="370515" y="122903"/>
                    </a:cubicBezTo>
                    <a:lnTo>
                      <a:pt x="370515" y="122903"/>
                    </a:lnTo>
                    <a:close/>
                    <a:moveTo>
                      <a:pt x="352441" y="122903"/>
                    </a:moveTo>
                    <a:cubicBezTo>
                      <a:pt x="355152" y="122903"/>
                      <a:pt x="356960" y="124710"/>
                      <a:pt x="356960" y="127421"/>
                    </a:cubicBezTo>
                    <a:cubicBezTo>
                      <a:pt x="356960" y="130132"/>
                      <a:pt x="355152" y="131940"/>
                      <a:pt x="352441" y="131940"/>
                    </a:cubicBezTo>
                    <a:cubicBezTo>
                      <a:pt x="349730" y="131940"/>
                      <a:pt x="347923" y="130132"/>
                      <a:pt x="347923" y="127421"/>
                    </a:cubicBezTo>
                    <a:cubicBezTo>
                      <a:pt x="347019" y="125614"/>
                      <a:pt x="349730" y="122903"/>
                      <a:pt x="352441" y="122903"/>
                    </a:cubicBezTo>
                    <a:lnTo>
                      <a:pt x="352441" y="122903"/>
                    </a:lnTo>
                    <a:close/>
                    <a:moveTo>
                      <a:pt x="333464" y="122903"/>
                    </a:moveTo>
                    <a:cubicBezTo>
                      <a:pt x="336175" y="122903"/>
                      <a:pt x="337982" y="124710"/>
                      <a:pt x="337982" y="127421"/>
                    </a:cubicBezTo>
                    <a:cubicBezTo>
                      <a:pt x="337982" y="130132"/>
                      <a:pt x="336175" y="131940"/>
                      <a:pt x="333464" y="131940"/>
                    </a:cubicBezTo>
                    <a:cubicBezTo>
                      <a:pt x="330753" y="131940"/>
                      <a:pt x="328945" y="130132"/>
                      <a:pt x="328945" y="127421"/>
                    </a:cubicBezTo>
                    <a:cubicBezTo>
                      <a:pt x="328945" y="125614"/>
                      <a:pt x="330753" y="122903"/>
                      <a:pt x="333464" y="122903"/>
                    </a:cubicBezTo>
                    <a:lnTo>
                      <a:pt x="333464" y="122903"/>
                    </a:lnTo>
                    <a:close/>
                    <a:moveTo>
                      <a:pt x="314486" y="122903"/>
                    </a:moveTo>
                    <a:cubicBezTo>
                      <a:pt x="317197" y="122903"/>
                      <a:pt x="319004" y="124710"/>
                      <a:pt x="319004" y="127421"/>
                    </a:cubicBezTo>
                    <a:cubicBezTo>
                      <a:pt x="319004" y="130132"/>
                      <a:pt x="317197" y="131940"/>
                      <a:pt x="314486" y="131940"/>
                    </a:cubicBezTo>
                    <a:cubicBezTo>
                      <a:pt x="311775" y="131940"/>
                      <a:pt x="309968" y="130132"/>
                      <a:pt x="309968" y="127421"/>
                    </a:cubicBezTo>
                    <a:cubicBezTo>
                      <a:pt x="309968" y="125614"/>
                      <a:pt x="311775" y="122903"/>
                      <a:pt x="314486" y="122903"/>
                    </a:cubicBezTo>
                    <a:lnTo>
                      <a:pt x="314486" y="122903"/>
                    </a:lnTo>
                    <a:close/>
                    <a:moveTo>
                      <a:pt x="295508" y="122903"/>
                    </a:moveTo>
                    <a:cubicBezTo>
                      <a:pt x="298219" y="122903"/>
                      <a:pt x="300027" y="124710"/>
                      <a:pt x="300027" y="127421"/>
                    </a:cubicBezTo>
                    <a:cubicBezTo>
                      <a:pt x="300027" y="130132"/>
                      <a:pt x="298219" y="131940"/>
                      <a:pt x="295508" y="131940"/>
                    </a:cubicBezTo>
                    <a:cubicBezTo>
                      <a:pt x="292797" y="131940"/>
                      <a:pt x="290990" y="130132"/>
                      <a:pt x="290990" y="127421"/>
                    </a:cubicBezTo>
                    <a:cubicBezTo>
                      <a:pt x="290990" y="125614"/>
                      <a:pt x="292797" y="122903"/>
                      <a:pt x="295508" y="122903"/>
                    </a:cubicBezTo>
                    <a:lnTo>
                      <a:pt x="295508" y="122903"/>
                    </a:lnTo>
                    <a:close/>
                    <a:moveTo>
                      <a:pt x="831400" y="112058"/>
                    </a:moveTo>
                    <a:cubicBezTo>
                      <a:pt x="834111" y="112058"/>
                      <a:pt x="835918" y="113866"/>
                      <a:pt x="835918" y="116577"/>
                    </a:cubicBezTo>
                    <a:cubicBezTo>
                      <a:pt x="835918" y="119288"/>
                      <a:pt x="834111" y="121095"/>
                      <a:pt x="831400" y="121095"/>
                    </a:cubicBezTo>
                    <a:cubicBezTo>
                      <a:pt x="828689" y="121095"/>
                      <a:pt x="826881" y="119288"/>
                      <a:pt x="826881" y="116577"/>
                    </a:cubicBezTo>
                    <a:cubicBezTo>
                      <a:pt x="826881" y="114769"/>
                      <a:pt x="828689" y="112058"/>
                      <a:pt x="831400" y="112058"/>
                    </a:cubicBezTo>
                    <a:lnTo>
                      <a:pt x="831400" y="112058"/>
                    </a:lnTo>
                    <a:close/>
                    <a:moveTo>
                      <a:pt x="812422" y="112058"/>
                    </a:moveTo>
                    <a:cubicBezTo>
                      <a:pt x="815133" y="112058"/>
                      <a:pt x="816941" y="113866"/>
                      <a:pt x="816941" y="116577"/>
                    </a:cubicBezTo>
                    <a:cubicBezTo>
                      <a:pt x="816941" y="119288"/>
                      <a:pt x="815133" y="121095"/>
                      <a:pt x="812422" y="121095"/>
                    </a:cubicBezTo>
                    <a:cubicBezTo>
                      <a:pt x="809711" y="121095"/>
                      <a:pt x="807904" y="119288"/>
                      <a:pt x="807904" y="116577"/>
                    </a:cubicBezTo>
                    <a:cubicBezTo>
                      <a:pt x="807904" y="114769"/>
                      <a:pt x="809711" y="112058"/>
                      <a:pt x="812422" y="112058"/>
                    </a:cubicBezTo>
                    <a:lnTo>
                      <a:pt x="812422" y="112058"/>
                    </a:lnTo>
                    <a:close/>
                    <a:moveTo>
                      <a:pt x="793445" y="112058"/>
                    </a:moveTo>
                    <a:cubicBezTo>
                      <a:pt x="796156" y="112058"/>
                      <a:pt x="797963" y="113866"/>
                      <a:pt x="797963" y="116577"/>
                    </a:cubicBezTo>
                    <a:cubicBezTo>
                      <a:pt x="797963" y="119288"/>
                      <a:pt x="796156" y="121095"/>
                      <a:pt x="793445" y="121095"/>
                    </a:cubicBezTo>
                    <a:cubicBezTo>
                      <a:pt x="790733" y="121095"/>
                      <a:pt x="788926" y="119288"/>
                      <a:pt x="788926" y="116577"/>
                    </a:cubicBezTo>
                    <a:cubicBezTo>
                      <a:pt x="788926" y="114769"/>
                      <a:pt x="790733" y="112058"/>
                      <a:pt x="793445" y="112058"/>
                    </a:cubicBezTo>
                    <a:lnTo>
                      <a:pt x="793445" y="112058"/>
                    </a:lnTo>
                    <a:close/>
                    <a:moveTo>
                      <a:pt x="774467" y="112058"/>
                    </a:moveTo>
                    <a:cubicBezTo>
                      <a:pt x="777178" y="112058"/>
                      <a:pt x="778985" y="113866"/>
                      <a:pt x="778985" y="116577"/>
                    </a:cubicBezTo>
                    <a:cubicBezTo>
                      <a:pt x="778985" y="119288"/>
                      <a:pt x="777178" y="121095"/>
                      <a:pt x="774467" y="121095"/>
                    </a:cubicBezTo>
                    <a:cubicBezTo>
                      <a:pt x="771756" y="121095"/>
                      <a:pt x="769948" y="119288"/>
                      <a:pt x="769948" y="116577"/>
                    </a:cubicBezTo>
                    <a:cubicBezTo>
                      <a:pt x="769948" y="114769"/>
                      <a:pt x="771756" y="112058"/>
                      <a:pt x="774467" y="112058"/>
                    </a:cubicBezTo>
                    <a:lnTo>
                      <a:pt x="774467" y="112058"/>
                    </a:lnTo>
                    <a:close/>
                    <a:moveTo>
                      <a:pt x="756393" y="112058"/>
                    </a:moveTo>
                    <a:cubicBezTo>
                      <a:pt x="759104" y="112058"/>
                      <a:pt x="760912" y="113866"/>
                      <a:pt x="760912" y="116577"/>
                    </a:cubicBezTo>
                    <a:cubicBezTo>
                      <a:pt x="760912" y="119288"/>
                      <a:pt x="759104" y="121095"/>
                      <a:pt x="756393" y="121095"/>
                    </a:cubicBezTo>
                    <a:cubicBezTo>
                      <a:pt x="753682" y="121095"/>
                      <a:pt x="751875" y="119288"/>
                      <a:pt x="751875" y="116577"/>
                    </a:cubicBezTo>
                    <a:cubicBezTo>
                      <a:pt x="750971" y="114769"/>
                      <a:pt x="753682" y="112058"/>
                      <a:pt x="756393" y="112058"/>
                    </a:cubicBezTo>
                    <a:lnTo>
                      <a:pt x="756393" y="112058"/>
                    </a:lnTo>
                    <a:close/>
                    <a:moveTo>
                      <a:pt x="737415" y="112058"/>
                    </a:moveTo>
                    <a:cubicBezTo>
                      <a:pt x="740126" y="112058"/>
                      <a:pt x="741934" y="113866"/>
                      <a:pt x="741934" y="116577"/>
                    </a:cubicBezTo>
                    <a:cubicBezTo>
                      <a:pt x="741934" y="119288"/>
                      <a:pt x="740126" y="121095"/>
                      <a:pt x="737415" y="121095"/>
                    </a:cubicBezTo>
                    <a:cubicBezTo>
                      <a:pt x="734704" y="121095"/>
                      <a:pt x="732897" y="119288"/>
                      <a:pt x="732897" y="116577"/>
                    </a:cubicBezTo>
                    <a:cubicBezTo>
                      <a:pt x="732897" y="114769"/>
                      <a:pt x="734704" y="112058"/>
                      <a:pt x="737415" y="112058"/>
                    </a:cubicBezTo>
                    <a:lnTo>
                      <a:pt x="737415" y="112058"/>
                    </a:lnTo>
                    <a:close/>
                    <a:moveTo>
                      <a:pt x="718438" y="112058"/>
                    </a:moveTo>
                    <a:cubicBezTo>
                      <a:pt x="721149" y="112058"/>
                      <a:pt x="722956" y="113866"/>
                      <a:pt x="722956" y="116577"/>
                    </a:cubicBezTo>
                    <a:cubicBezTo>
                      <a:pt x="722956" y="119288"/>
                      <a:pt x="721149" y="121095"/>
                      <a:pt x="718438" y="121095"/>
                    </a:cubicBezTo>
                    <a:cubicBezTo>
                      <a:pt x="715727" y="121095"/>
                      <a:pt x="713919" y="119288"/>
                      <a:pt x="713919" y="116577"/>
                    </a:cubicBezTo>
                    <a:cubicBezTo>
                      <a:pt x="713919" y="114769"/>
                      <a:pt x="715727" y="112058"/>
                      <a:pt x="718438" y="112058"/>
                    </a:cubicBezTo>
                    <a:lnTo>
                      <a:pt x="718438" y="112058"/>
                    </a:lnTo>
                    <a:close/>
                    <a:moveTo>
                      <a:pt x="699460" y="112058"/>
                    </a:moveTo>
                    <a:cubicBezTo>
                      <a:pt x="702171" y="112058"/>
                      <a:pt x="703979" y="113866"/>
                      <a:pt x="703979" y="116577"/>
                    </a:cubicBezTo>
                    <a:cubicBezTo>
                      <a:pt x="703979" y="119288"/>
                      <a:pt x="702171" y="121095"/>
                      <a:pt x="699460" y="121095"/>
                    </a:cubicBezTo>
                    <a:cubicBezTo>
                      <a:pt x="696749" y="121095"/>
                      <a:pt x="694942" y="119288"/>
                      <a:pt x="694942" y="116577"/>
                    </a:cubicBezTo>
                    <a:cubicBezTo>
                      <a:pt x="694942" y="114769"/>
                      <a:pt x="696749" y="112058"/>
                      <a:pt x="699460" y="112058"/>
                    </a:cubicBezTo>
                    <a:lnTo>
                      <a:pt x="699460" y="112058"/>
                    </a:lnTo>
                    <a:close/>
                    <a:moveTo>
                      <a:pt x="680483" y="112058"/>
                    </a:moveTo>
                    <a:cubicBezTo>
                      <a:pt x="683194" y="112058"/>
                      <a:pt x="685001" y="113866"/>
                      <a:pt x="685001" y="116577"/>
                    </a:cubicBezTo>
                    <a:cubicBezTo>
                      <a:pt x="685001" y="119288"/>
                      <a:pt x="683194" y="121095"/>
                      <a:pt x="680483" y="121095"/>
                    </a:cubicBezTo>
                    <a:cubicBezTo>
                      <a:pt x="677771" y="121095"/>
                      <a:pt x="675964" y="119288"/>
                      <a:pt x="675964" y="116577"/>
                    </a:cubicBezTo>
                    <a:cubicBezTo>
                      <a:pt x="675964" y="114769"/>
                      <a:pt x="678675" y="112058"/>
                      <a:pt x="680483" y="112058"/>
                    </a:cubicBezTo>
                    <a:lnTo>
                      <a:pt x="680483" y="112058"/>
                    </a:lnTo>
                    <a:close/>
                    <a:moveTo>
                      <a:pt x="662409" y="112058"/>
                    </a:moveTo>
                    <a:cubicBezTo>
                      <a:pt x="665120" y="112058"/>
                      <a:pt x="666927" y="113866"/>
                      <a:pt x="666927" y="116577"/>
                    </a:cubicBezTo>
                    <a:cubicBezTo>
                      <a:pt x="666927" y="119288"/>
                      <a:pt x="665120" y="121095"/>
                      <a:pt x="662409" y="121095"/>
                    </a:cubicBezTo>
                    <a:cubicBezTo>
                      <a:pt x="659698" y="121095"/>
                      <a:pt x="657890" y="119288"/>
                      <a:pt x="657890" y="116577"/>
                    </a:cubicBezTo>
                    <a:cubicBezTo>
                      <a:pt x="656987" y="114769"/>
                      <a:pt x="659698" y="112058"/>
                      <a:pt x="662409" y="112058"/>
                    </a:cubicBezTo>
                    <a:lnTo>
                      <a:pt x="662409" y="112058"/>
                    </a:lnTo>
                    <a:close/>
                    <a:moveTo>
                      <a:pt x="643431" y="112058"/>
                    </a:moveTo>
                    <a:cubicBezTo>
                      <a:pt x="646142" y="112058"/>
                      <a:pt x="647950" y="113866"/>
                      <a:pt x="647950" y="116577"/>
                    </a:cubicBezTo>
                    <a:cubicBezTo>
                      <a:pt x="647950" y="119288"/>
                      <a:pt x="646142" y="121095"/>
                      <a:pt x="643431" y="121095"/>
                    </a:cubicBezTo>
                    <a:cubicBezTo>
                      <a:pt x="640720" y="121095"/>
                      <a:pt x="638913" y="119288"/>
                      <a:pt x="638913" y="116577"/>
                    </a:cubicBezTo>
                    <a:cubicBezTo>
                      <a:pt x="638913" y="114769"/>
                      <a:pt x="640720" y="112058"/>
                      <a:pt x="643431" y="112058"/>
                    </a:cubicBezTo>
                    <a:lnTo>
                      <a:pt x="643431" y="112058"/>
                    </a:lnTo>
                    <a:close/>
                    <a:moveTo>
                      <a:pt x="624453" y="112058"/>
                    </a:moveTo>
                    <a:cubicBezTo>
                      <a:pt x="627165" y="112058"/>
                      <a:pt x="628972" y="113866"/>
                      <a:pt x="628972" y="116577"/>
                    </a:cubicBezTo>
                    <a:cubicBezTo>
                      <a:pt x="628972" y="119288"/>
                      <a:pt x="627165" y="121095"/>
                      <a:pt x="624453" y="121095"/>
                    </a:cubicBezTo>
                    <a:cubicBezTo>
                      <a:pt x="621742" y="121095"/>
                      <a:pt x="619935" y="119288"/>
                      <a:pt x="619935" y="116577"/>
                    </a:cubicBezTo>
                    <a:cubicBezTo>
                      <a:pt x="619935" y="114769"/>
                      <a:pt x="621742" y="112058"/>
                      <a:pt x="624453" y="112058"/>
                    </a:cubicBezTo>
                    <a:lnTo>
                      <a:pt x="624453" y="112058"/>
                    </a:lnTo>
                    <a:close/>
                    <a:moveTo>
                      <a:pt x="605476" y="112058"/>
                    </a:moveTo>
                    <a:cubicBezTo>
                      <a:pt x="608187" y="112058"/>
                      <a:pt x="609994" y="113866"/>
                      <a:pt x="609994" y="116577"/>
                    </a:cubicBezTo>
                    <a:cubicBezTo>
                      <a:pt x="609994" y="119288"/>
                      <a:pt x="608187" y="121095"/>
                      <a:pt x="605476" y="121095"/>
                    </a:cubicBezTo>
                    <a:cubicBezTo>
                      <a:pt x="602765" y="121095"/>
                      <a:pt x="600957" y="119288"/>
                      <a:pt x="600957" y="116577"/>
                    </a:cubicBezTo>
                    <a:cubicBezTo>
                      <a:pt x="600957" y="114769"/>
                      <a:pt x="602765" y="112058"/>
                      <a:pt x="605476" y="112058"/>
                    </a:cubicBezTo>
                    <a:lnTo>
                      <a:pt x="605476" y="112058"/>
                    </a:lnTo>
                    <a:close/>
                    <a:moveTo>
                      <a:pt x="586498" y="112058"/>
                    </a:moveTo>
                    <a:cubicBezTo>
                      <a:pt x="589209" y="112058"/>
                      <a:pt x="591017" y="113866"/>
                      <a:pt x="591017" y="116577"/>
                    </a:cubicBezTo>
                    <a:cubicBezTo>
                      <a:pt x="591017" y="119288"/>
                      <a:pt x="589209" y="121095"/>
                      <a:pt x="586498" y="121095"/>
                    </a:cubicBezTo>
                    <a:cubicBezTo>
                      <a:pt x="583787" y="121095"/>
                      <a:pt x="581980" y="119288"/>
                      <a:pt x="581980" y="116577"/>
                    </a:cubicBezTo>
                    <a:cubicBezTo>
                      <a:pt x="581980" y="114769"/>
                      <a:pt x="584691" y="112058"/>
                      <a:pt x="586498" y="112058"/>
                    </a:cubicBezTo>
                    <a:lnTo>
                      <a:pt x="586498" y="112058"/>
                    </a:lnTo>
                    <a:close/>
                    <a:moveTo>
                      <a:pt x="568424" y="112058"/>
                    </a:moveTo>
                    <a:cubicBezTo>
                      <a:pt x="571135" y="112058"/>
                      <a:pt x="572943" y="113866"/>
                      <a:pt x="572943" y="116577"/>
                    </a:cubicBezTo>
                    <a:cubicBezTo>
                      <a:pt x="572943" y="119288"/>
                      <a:pt x="571135" y="121095"/>
                      <a:pt x="568424" y="121095"/>
                    </a:cubicBezTo>
                    <a:cubicBezTo>
                      <a:pt x="565713" y="121095"/>
                      <a:pt x="563906" y="119288"/>
                      <a:pt x="563906" y="116577"/>
                    </a:cubicBezTo>
                    <a:cubicBezTo>
                      <a:pt x="563906" y="114769"/>
                      <a:pt x="565713" y="112058"/>
                      <a:pt x="568424" y="112058"/>
                    </a:cubicBezTo>
                    <a:lnTo>
                      <a:pt x="568424" y="112058"/>
                    </a:lnTo>
                    <a:close/>
                    <a:moveTo>
                      <a:pt x="549447" y="112058"/>
                    </a:moveTo>
                    <a:cubicBezTo>
                      <a:pt x="552158" y="112058"/>
                      <a:pt x="553965" y="113866"/>
                      <a:pt x="553965" y="116577"/>
                    </a:cubicBezTo>
                    <a:cubicBezTo>
                      <a:pt x="553965" y="119288"/>
                      <a:pt x="552158" y="121095"/>
                      <a:pt x="549447" y="121095"/>
                    </a:cubicBezTo>
                    <a:cubicBezTo>
                      <a:pt x="546736" y="121095"/>
                      <a:pt x="544928" y="119288"/>
                      <a:pt x="544928" y="116577"/>
                    </a:cubicBezTo>
                    <a:cubicBezTo>
                      <a:pt x="544928" y="114769"/>
                      <a:pt x="546736" y="112058"/>
                      <a:pt x="549447" y="112058"/>
                    </a:cubicBezTo>
                    <a:lnTo>
                      <a:pt x="549447" y="112058"/>
                    </a:lnTo>
                    <a:close/>
                    <a:moveTo>
                      <a:pt x="530469" y="112058"/>
                    </a:moveTo>
                    <a:cubicBezTo>
                      <a:pt x="533180" y="112058"/>
                      <a:pt x="534988" y="113866"/>
                      <a:pt x="534988" y="116577"/>
                    </a:cubicBezTo>
                    <a:cubicBezTo>
                      <a:pt x="534988" y="119288"/>
                      <a:pt x="533180" y="121095"/>
                      <a:pt x="530469" y="121095"/>
                    </a:cubicBezTo>
                    <a:cubicBezTo>
                      <a:pt x="527758" y="121095"/>
                      <a:pt x="525951" y="119288"/>
                      <a:pt x="525951" y="116577"/>
                    </a:cubicBezTo>
                    <a:cubicBezTo>
                      <a:pt x="525951" y="114769"/>
                      <a:pt x="527758" y="112058"/>
                      <a:pt x="530469" y="112058"/>
                    </a:cubicBezTo>
                    <a:lnTo>
                      <a:pt x="530469" y="112058"/>
                    </a:lnTo>
                    <a:close/>
                    <a:moveTo>
                      <a:pt x="511492" y="112058"/>
                    </a:moveTo>
                    <a:cubicBezTo>
                      <a:pt x="514203" y="112058"/>
                      <a:pt x="516010" y="113866"/>
                      <a:pt x="516010" y="116577"/>
                    </a:cubicBezTo>
                    <a:cubicBezTo>
                      <a:pt x="516010" y="119288"/>
                      <a:pt x="514203" y="121095"/>
                      <a:pt x="511492" y="121095"/>
                    </a:cubicBezTo>
                    <a:cubicBezTo>
                      <a:pt x="508780" y="121095"/>
                      <a:pt x="506973" y="119288"/>
                      <a:pt x="506973" y="116577"/>
                    </a:cubicBezTo>
                    <a:cubicBezTo>
                      <a:pt x="506973" y="114769"/>
                      <a:pt x="508780" y="112058"/>
                      <a:pt x="511492" y="112058"/>
                    </a:cubicBezTo>
                    <a:lnTo>
                      <a:pt x="511492" y="112058"/>
                    </a:lnTo>
                    <a:close/>
                    <a:moveTo>
                      <a:pt x="493418" y="112058"/>
                    </a:moveTo>
                    <a:cubicBezTo>
                      <a:pt x="496129" y="112058"/>
                      <a:pt x="497936" y="113866"/>
                      <a:pt x="497936" y="116577"/>
                    </a:cubicBezTo>
                    <a:cubicBezTo>
                      <a:pt x="497936" y="119288"/>
                      <a:pt x="496129" y="121095"/>
                      <a:pt x="493418" y="121095"/>
                    </a:cubicBezTo>
                    <a:cubicBezTo>
                      <a:pt x="490707" y="121095"/>
                      <a:pt x="488899" y="119288"/>
                      <a:pt x="488899" y="116577"/>
                    </a:cubicBezTo>
                    <a:cubicBezTo>
                      <a:pt x="487995" y="114769"/>
                      <a:pt x="490707" y="112058"/>
                      <a:pt x="493418" y="112058"/>
                    </a:cubicBezTo>
                    <a:lnTo>
                      <a:pt x="493418" y="112058"/>
                    </a:lnTo>
                    <a:close/>
                    <a:moveTo>
                      <a:pt x="474440" y="112058"/>
                    </a:moveTo>
                    <a:cubicBezTo>
                      <a:pt x="477151" y="112058"/>
                      <a:pt x="478959" y="113866"/>
                      <a:pt x="478959" y="116577"/>
                    </a:cubicBezTo>
                    <a:cubicBezTo>
                      <a:pt x="478959" y="119288"/>
                      <a:pt x="477151" y="121095"/>
                      <a:pt x="474440" y="121095"/>
                    </a:cubicBezTo>
                    <a:cubicBezTo>
                      <a:pt x="471729" y="121095"/>
                      <a:pt x="469922" y="119288"/>
                      <a:pt x="469922" y="116577"/>
                    </a:cubicBezTo>
                    <a:cubicBezTo>
                      <a:pt x="469922" y="114769"/>
                      <a:pt x="471729" y="112058"/>
                      <a:pt x="474440" y="112058"/>
                    </a:cubicBezTo>
                    <a:lnTo>
                      <a:pt x="474440" y="112058"/>
                    </a:lnTo>
                    <a:close/>
                    <a:moveTo>
                      <a:pt x="455462" y="112058"/>
                    </a:moveTo>
                    <a:cubicBezTo>
                      <a:pt x="458174" y="112058"/>
                      <a:pt x="459981" y="113866"/>
                      <a:pt x="459981" y="116577"/>
                    </a:cubicBezTo>
                    <a:cubicBezTo>
                      <a:pt x="459981" y="119288"/>
                      <a:pt x="458174" y="121095"/>
                      <a:pt x="455462" y="121095"/>
                    </a:cubicBezTo>
                    <a:cubicBezTo>
                      <a:pt x="452751" y="121095"/>
                      <a:pt x="450944" y="119288"/>
                      <a:pt x="450944" y="116577"/>
                    </a:cubicBezTo>
                    <a:cubicBezTo>
                      <a:pt x="450944" y="114769"/>
                      <a:pt x="452751" y="112058"/>
                      <a:pt x="455462" y="112058"/>
                    </a:cubicBezTo>
                    <a:lnTo>
                      <a:pt x="455462" y="112058"/>
                    </a:lnTo>
                    <a:close/>
                    <a:moveTo>
                      <a:pt x="436485" y="112058"/>
                    </a:moveTo>
                    <a:cubicBezTo>
                      <a:pt x="439196" y="112058"/>
                      <a:pt x="441003" y="113866"/>
                      <a:pt x="441003" y="116577"/>
                    </a:cubicBezTo>
                    <a:cubicBezTo>
                      <a:pt x="441003" y="119288"/>
                      <a:pt x="439196" y="121095"/>
                      <a:pt x="436485" y="121095"/>
                    </a:cubicBezTo>
                    <a:cubicBezTo>
                      <a:pt x="433774" y="121095"/>
                      <a:pt x="431966" y="119288"/>
                      <a:pt x="431966" y="116577"/>
                    </a:cubicBezTo>
                    <a:cubicBezTo>
                      <a:pt x="431966" y="114769"/>
                      <a:pt x="433774" y="112058"/>
                      <a:pt x="436485" y="112058"/>
                    </a:cubicBezTo>
                    <a:lnTo>
                      <a:pt x="436485" y="112058"/>
                    </a:lnTo>
                    <a:close/>
                    <a:moveTo>
                      <a:pt x="417507" y="112058"/>
                    </a:moveTo>
                    <a:cubicBezTo>
                      <a:pt x="420218" y="112058"/>
                      <a:pt x="422026" y="113866"/>
                      <a:pt x="422026" y="116577"/>
                    </a:cubicBezTo>
                    <a:cubicBezTo>
                      <a:pt x="422026" y="119288"/>
                      <a:pt x="420218" y="121095"/>
                      <a:pt x="417507" y="121095"/>
                    </a:cubicBezTo>
                    <a:cubicBezTo>
                      <a:pt x="414796" y="121095"/>
                      <a:pt x="412989" y="119288"/>
                      <a:pt x="412989" y="116577"/>
                    </a:cubicBezTo>
                    <a:cubicBezTo>
                      <a:pt x="412989" y="114769"/>
                      <a:pt x="415700" y="112058"/>
                      <a:pt x="417507" y="112058"/>
                    </a:cubicBezTo>
                    <a:lnTo>
                      <a:pt x="417507" y="112058"/>
                    </a:lnTo>
                    <a:close/>
                    <a:moveTo>
                      <a:pt x="399433" y="112058"/>
                    </a:moveTo>
                    <a:cubicBezTo>
                      <a:pt x="402144" y="112058"/>
                      <a:pt x="403952" y="113866"/>
                      <a:pt x="403952" y="116577"/>
                    </a:cubicBezTo>
                    <a:cubicBezTo>
                      <a:pt x="403952" y="119288"/>
                      <a:pt x="402144" y="121095"/>
                      <a:pt x="399433" y="121095"/>
                    </a:cubicBezTo>
                    <a:cubicBezTo>
                      <a:pt x="396722" y="121095"/>
                      <a:pt x="394915" y="119288"/>
                      <a:pt x="394915" y="116577"/>
                    </a:cubicBezTo>
                    <a:cubicBezTo>
                      <a:pt x="394011" y="114769"/>
                      <a:pt x="396722" y="112058"/>
                      <a:pt x="399433" y="112058"/>
                    </a:cubicBezTo>
                    <a:lnTo>
                      <a:pt x="399433" y="112058"/>
                    </a:lnTo>
                    <a:close/>
                    <a:moveTo>
                      <a:pt x="380456" y="112058"/>
                    </a:moveTo>
                    <a:cubicBezTo>
                      <a:pt x="383167" y="112058"/>
                      <a:pt x="384974" y="113866"/>
                      <a:pt x="384974" y="116577"/>
                    </a:cubicBezTo>
                    <a:cubicBezTo>
                      <a:pt x="384974" y="119288"/>
                      <a:pt x="383167" y="121095"/>
                      <a:pt x="380456" y="121095"/>
                    </a:cubicBezTo>
                    <a:cubicBezTo>
                      <a:pt x="377745" y="121095"/>
                      <a:pt x="375937" y="119288"/>
                      <a:pt x="375937" y="116577"/>
                    </a:cubicBezTo>
                    <a:cubicBezTo>
                      <a:pt x="375937" y="114769"/>
                      <a:pt x="377745" y="112058"/>
                      <a:pt x="380456" y="112058"/>
                    </a:cubicBezTo>
                    <a:lnTo>
                      <a:pt x="380456" y="112058"/>
                    </a:lnTo>
                    <a:close/>
                    <a:moveTo>
                      <a:pt x="361478" y="112058"/>
                    </a:moveTo>
                    <a:cubicBezTo>
                      <a:pt x="364189" y="112058"/>
                      <a:pt x="365997" y="113866"/>
                      <a:pt x="365997" y="116577"/>
                    </a:cubicBezTo>
                    <a:cubicBezTo>
                      <a:pt x="365997" y="119288"/>
                      <a:pt x="364189" y="121095"/>
                      <a:pt x="361478" y="121095"/>
                    </a:cubicBezTo>
                    <a:cubicBezTo>
                      <a:pt x="358767" y="121095"/>
                      <a:pt x="356960" y="119288"/>
                      <a:pt x="356960" y="116577"/>
                    </a:cubicBezTo>
                    <a:cubicBezTo>
                      <a:pt x="356960" y="114769"/>
                      <a:pt x="358767" y="112058"/>
                      <a:pt x="361478" y="112058"/>
                    </a:cubicBezTo>
                    <a:lnTo>
                      <a:pt x="361478" y="112058"/>
                    </a:lnTo>
                    <a:close/>
                    <a:moveTo>
                      <a:pt x="342501" y="112058"/>
                    </a:moveTo>
                    <a:cubicBezTo>
                      <a:pt x="345212" y="112058"/>
                      <a:pt x="347019" y="113866"/>
                      <a:pt x="347019" y="116577"/>
                    </a:cubicBezTo>
                    <a:cubicBezTo>
                      <a:pt x="347019" y="119288"/>
                      <a:pt x="345212" y="121095"/>
                      <a:pt x="342501" y="121095"/>
                    </a:cubicBezTo>
                    <a:cubicBezTo>
                      <a:pt x="339789" y="121095"/>
                      <a:pt x="337982" y="119288"/>
                      <a:pt x="337982" y="116577"/>
                    </a:cubicBezTo>
                    <a:cubicBezTo>
                      <a:pt x="337982" y="114769"/>
                      <a:pt x="339789" y="112058"/>
                      <a:pt x="342501" y="112058"/>
                    </a:cubicBezTo>
                    <a:lnTo>
                      <a:pt x="342501" y="112058"/>
                    </a:lnTo>
                    <a:close/>
                    <a:moveTo>
                      <a:pt x="323523" y="112058"/>
                    </a:moveTo>
                    <a:cubicBezTo>
                      <a:pt x="326234" y="112058"/>
                      <a:pt x="328041" y="113866"/>
                      <a:pt x="328041" y="116577"/>
                    </a:cubicBezTo>
                    <a:cubicBezTo>
                      <a:pt x="328041" y="119288"/>
                      <a:pt x="326234" y="121095"/>
                      <a:pt x="323523" y="121095"/>
                    </a:cubicBezTo>
                    <a:cubicBezTo>
                      <a:pt x="320812" y="121095"/>
                      <a:pt x="319004" y="119288"/>
                      <a:pt x="319004" y="116577"/>
                    </a:cubicBezTo>
                    <a:cubicBezTo>
                      <a:pt x="319004" y="114769"/>
                      <a:pt x="321716" y="112058"/>
                      <a:pt x="323523" y="112058"/>
                    </a:cubicBezTo>
                    <a:lnTo>
                      <a:pt x="323523" y="112058"/>
                    </a:lnTo>
                    <a:close/>
                    <a:moveTo>
                      <a:pt x="305449" y="112058"/>
                    </a:moveTo>
                    <a:cubicBezTo>
                      <a:pt x="308160" y="112058"/>
                      <a:pt x="309968" y="113866"/>
                      <a:pt x="309968" y="116577"/>
                    </a:cubicBezTo>
                    <a:cubicBezTo>
                      <a:pt x="309968" y="119288"/>
                      <a:pt x="308160" y="121095"/>
                      <a:pt x="305449" y="121095"/>
                    </a:cubicBezTo>
                    <a:cubicBezTo>
                      <a:pt x="302738" y="121095"/>
                      <a:pt x="300931" y="119288"/>
                      <a:pt x="300931" y="116577"/>
                    </a:cubicBezTo>
                    <a:cubicBezTo>
                      <a:pt x="300027" y="114769"/>
                      <a:pt x="302738" y="112058"/>
                      <a:pt x="305449" y="112058"/>
                    </a:cubicBezTo>
                    <a:lnTo>
                      <a:pt x="305449" y="112058"/>
                    </a:lnTo>
                    <a:close/>
                    <a:moveTo>
                      <a:pt x="286471" y="112058"/>
                    </a:moveTo>
                    <a:cubicBezTo>
                      <a:pt x="289182" y="112058"/>
                      <a:pt x="290990" y="113866"/>
                      <a:pt x="290990" y="116577"/>
                    </a:cubicBezTo>
                    <a:cubicBezTo>
                      <a:pt x="290990" y="119288"/>
                      <a:pt x="289182" y="121095"/>
                      <a:pt x="286471" y="121095"/>
                    </a:cubicBezTo>
                    <a:cubicBezTo>
                      <a:pt x="283760" y="121095"/>
                      <a:pt x="281953" y="119288"/>
                      <a:pt x="281953" y="116577"/>
                    </a:cubicBezTo>
                    <a:cubicBezTo>
                      <a:pt x="281953" y="114769"/>
                      <a:pt x="283760" y="112058"/>
                      <a:pt x="286471" y="112058"/>
                    </a:cubicBezTo>
                    <a:lnTo>
                      <a:pt x="286471" y="112058"/>
                    </a:lnTo>
                    <a:close/>
                    <a:moveTo>
                      <a:pt x="840437" y="103021"/>
                    </a:moveTo>
                    <a:cubicBezTo>
                      <a:pt x="843148" y="103021"/>
                      <a:pt x="844955" y="104829"/>
                      <a:pt x="844955" y="107540"/>
                    </a:cubicBezTo>
                    <a:cubicBezTo>
                      <a:pt x="844955" y="110251"/>
                      <a:pt x="843148" y="112058"/>
                      <a:pt x="840437" y="112058"/>
                    </a:cubicBezTo>
                    <a:cubicBezTo>
                      <a:pt x="837726" y="112058"/>
                      <a:pt x="835918" y="110251"/>
                      <a:pt x="835918" y="107540"/>
                    </a:cubicBezTo>
                    <a:cubicBezTo>
                      <a:pt x="835918" y="104829"/>
                      <a:pt x="837726" y="103021"/>
                      <a:pt x="840437" y="103021"/>
                    </a:cubicBezTo>
                    <a:lnTo>
                      <a:pt x="840437" y="103021"/>
                    </a:lnTo>
                    <a:close/>
                    <a:moveTo>
                      <a:pt x="821459" y="103021"/>
                    </a:moveTo>
                    <a:cubicBezTo>
                      <a:pt x="824170" y="103021"/>
                      <a:pt x="825978" y="104829"/>
                      <a:pt x="825978" y="107540"/>
                    </a:cubicBezTo>
                    <a:cubicBezTo>
                      <a:pt x="825978" y="110251"/>
                      <a:pt x="824170" y="112058"/>
                      <a:pt x="821459" y="112058"/>
                    </a:cubicBezTo>
                    <a:cubicBezTo>
                      <a:pt x="818748" y="112058"/>
                      <a:pt x="816941" y="110251"/>
                      <a:pt x="816941" y="107540"/>
                    </a:cubicBezTo>
                    <a:cubicBezTo>
                      <a:pt x="816941" y="104829"/>
                      <a:pt x="818748" y="103021"/>
                      <a:pt x="821459" y="103021"/>
                    </a:cubicBezTo>
                    <a:lnTo>
                      <a:pt x="821459" y="103021"/>
                    </a:lnTo>
                    <a:close/>
                    <a:moveTo>
                      <a:pt x="803385" y="103021"/>
                    </a:moveTo>
                    <a:cubicBezTo>
                      <a:pt x="806096" y="103021"/>
                      <a:pt x="807904" y="104829"/>
                      <a:pt x="807904" y="107540"/>
                    </a:cubicBezTo>
                    <a:cubicBezTo>
                      <a:pt x="807904" y="110251"/>
                      <a:pt x="806096" y="112058"/>
                      <a:pt x="803385" y="112058"/>
                    </a:cubicBezTo>
                    <a:cubicBezTo>
                      <a:pt x="800674" y="112058"/>
                      <a:pt x="798867" y="110251"/>
                      <a:pt x="798867" y="107540"/>
                    </a:cubicBezTo>
                    <a:cubicBezTo>
                      <a:pt x="797963" y="104829"/>
                      <a:pt x="800674" y="103021"/>
                      <a:pt x="803385" y="103021"/>
                    </a:cubicBezTo>
                    <a:lnTo>
                      <a:pt x="803385" y="103021"/>
                    </a:lnTo>
                    <a:close/>
                    <a:moveTo>
                      <a:pt x="784408" y="103021"/>
                    </a:moveTo>
                    <a:cubicBezTo>
                      <a:pt x="787119" y="103021"/>
                      <a:pt x="788926" y="104829"/>
                      <a:pt x="788926" y="107540"/>
                    </a:cubicBezTo>
                    <a:cubicBezTo>
                      <a:pt x="788926" y="110251"/>
                      <a:pt x="787119" y="112058"/>
                      <a:pt x="784408" y="112058"/>
                    </a:cubicBezTo>
                    <a:cubicBezTo>
                      <a:pt x="781696" y="112058"/>
                      <a:pt x="779889" y="110251"/>
                      <a:pt x="779889" y="107540"/>
                    </a:cubicBezTo>
                    <a:cubicBezTo>
                      <a:pt x="778985" y="104829"/>
                      <a:pt x="781696" y="103021"/>
                      <a:pt x="784408" y="103021"/>
                    </a:cubicBezTo>
                    <a:lnTo>
                      <a:pt x="784408" y="103021"/>
                    </a:lnTo>
                    <a:close/>
                    <a:moveTo>
                      <a:pt x="765430" y="103021"/>
                    </a:moveTo>
                    <a:cubicBezTo>
                      <a:pt x="768141" y="103021"/>
                      <a:pt x="769948" y="104829"/>
                      <a:pt x="769948" y="107540"/>
                    </a:cubicBezTo>
                    <a:cubicBezTo>
                      <a:pt x="769948" y="110251"/>
                      <a:pt x="768141" y="112058"/>
                      <a:pt x="765430" y="112058"/>
                    </a:cubicBezTo>
                    <a:cubicBezTo>
                      <a:pt x="762719" y="112058"/>
                      <a:pt x="760912" y="110251"/>
                      <a:pt x="760912" y="107540"/>
                    </a:cubicBezTo>
                    <a:cubicBezTo>
                      <a:pt x="760912" y="104829"/>
                      <a:pt x="762719" y="103021"/>
                      <a:pt x="765430" y="103021"/>
                    </a:cubicBezTo>
                    <a:lnTo>
                      <a:pt x="765430" y="103021"/>
                    </a:lnTo>
                    <a:close/>
                    <a:moveTo>
                      <a:pt x="746452" y="103021"/>
                    </a:moveTo>
                    <a:cubicBezTo>
                      <a:pt x="749163" y="103021"/>
                      <a:pt x="750971" y="104829"/>
                      <a:pt x="750971" y="107540"/>
                    </a:cubicBezTo>
                    <a:cubicBezTo>
                      <a:pt x="750971" y="110251"/>
                      <a:pt x="749163" y="112058"/>
                      <a:pt x="746452" y="112058"/>
                    </a:cubicBezTo>
                    <a:cubicBezTo>
                      <a:pt x="743741" y="112058"/>
                      <a:pt x="741934" y="110251"/>
                      <a:pt x="741934" y="107540"/>
                    </a:cubicBezTo>
                    <a:cubicBezTo>
                      <a:pt x="741934" y="104829"/>
                      <a:pt x="743741" y="103021"/>
                      <a:pt x="746452" y="103021"/>
                    </a:cubicBezTo>
                    <a:lnTo>
                      <a:pt x="746452" y="103021"/>
                    </a:lnTo>
                    <a:close/>
                    <a:moveTo>
                      <a:pt x="727475" y="103021"/>
                    </a:moveTo>
                    <a:cubicBezTo>
                      <a:pt x="730186" y="103021"/>
                      <a:pt x="731993" y="104829"/>
                      <a:pt x="731993" y="107540"/>
                    </a:cubicBezTo>
                    <a:cubicBezTo>
                      <a:pt x="731993" y="110251"/>
                      <a:pt x="730186" y="112058"/>
                      <a:pt x="727475" y="112058"/>
                    </a:cubicBezTo>
                    <a:cubicBezTo>
                      <a:pt x="724764" y="112058"/>
                      <a:pt x="722956" y="110251"/>
                      <a:pt x="722956" y="107540"/>
                    </a:cubicBezTo>
                    <a:cubicBezTo>
                      <a:pt x="722956" y="104829"/>
                      <a:pt x="724764" y="103021"/>
                      <a:pt x="727475" y="103021"/>
                    </a:cubicBezTo>
                    <a:lnTo>
                      <a:pt x="727475" y="103021"/>
                    </a:lnTo>
                    <a:close/>
                    <a:moveTo>
                      <a:pt x="709401" y="103021"/>
                    </a:moveTo>
                    <a:cubicBezTo>
                      <a:pt x="712112" y="103021"/>
                      <a:pt x="713919" y="104829"/>
                      <a:pt x="713919" y="107540"/>
                    </a:cubicBezTo>
                    <a:cubicBezTo>
                      <a:pt x="713919" y="110251"/>
                      <a:pt x="712112" y="112058"/>
                      <a:pt x="709401" y="112058"/>
                    </a:cubicBezTo>
                    <a:cubicBezTo>
                      <a:pt x="706690" y="112058"/>
                      <a:pt x="704882" y="110251"/>
                      <a:pt x="704882" y="107540"/>
                    </a:cubicBezTo>
                    <a:cubicBezTo>
                      <a:pt x="703979" y="104829"/>
                      <a:pt x="706690" y="103021"/>
                      <a:pt x="709401" y="103021"/>
                    </a:cubicBezTo>
                    <a:lnTo>
                      <a:pt x="709401" y="103021"/>
                    </a:lnTo>
                    <a:close/>
                    <a:moveTo>
                      <a:pt x="690423" y="103021"/>
                    </a:moveTo>
                    <a:cubicBezTo>
                      <a:pt x="693134" y="103021"/>
                      <a:pt x="694942" y="104829"/>
                      <a:pt x="694942" y="107540"/>
                    </a:cubicBezTo>
                    <a:cubicBezTo>
                      <a:pt x="694942" y="110251"/>
                      <a:pt x="693134" y="112058"/>
                      <a:pt x="690423" y="112058"/>
                    </a:cubicBezTo>
                    <a:cubicBezTo>
                      <a:pt x="687712" y="112058"/>
                      <a:pt x="685905" y="110251"/>
                      <a:pt x="685905" y="107540"/>
                    </a:cubicBezTo>
                    <a:cubicBezTo>
                      <a:pt x="685905" y="104829"/>
                      <a:pt x="687712" y="103021"/>
                      <a:pt x="690423" y="103021"/>
                    </a:cubicBezTo>
                    <a:lnTo>
                      <a:pt x="690423" y="103021"/>
                    </a:lnTo>
                    <a:close/>
                    <a:moveTo>
                      <a:pt x="671446" y="103021"/>
                    </a:moveTo>
                    <a:cubicBezTo>
                      <a:pt x="674157" y="103021"/>
                      <a:pt x="675964" y="104829"/>
                      <a:pt x="675964" y="107540"/>
                    </a:cubicBezTo>
                    <a:cubicBezTo>
                      <a:pt x="675964" y="110251"/>
                      <a:pt x="674157" y="112058"/>
                      <a:pt x="671446" y="112058"/>
                    </a:cubicBezTo>
                    <a:cubicBezTo>
                      <a:pt x="668735" y="112058"/>
                      <a:pt x="666927" y="110251"/>
                      <a:pt x="666927" y="107540"/>
                    </a:cubicBezTo>
                    <a:cubicBezTo>
                      <a:pt x="666927" y="104829"/>
                      <a:pt x="668735" y="103021"/>
                      <a:pt x="671446" y="103021"/>
                    </a:cubicBezTo>
                    <a:lnTo>
                      <a:pt x="671446" y="103021"/>
                    </a:lnTo>
                    <a:close/>
                    <a:moveTo>
                      <a:pt x="652468" y="103021"/>
                    </a:moveTo>
                    <a:cubicBezTo>
                      <a:pt x="655179" y="103021"/>
                      <a:pt x="656987" y="104829"/>
                      <a:pt x="656987" y="107540"/>
                    </a:cubicBezTo>
                    <a:cubicBezTo>
                      <a:pt x="656987" y="110251"/>
                      <a:pt x="655179" y="112058"/>
                      <a:pt x="652468" y="112058"/>
                    </a:cubicBezTo>
                    <a:cubicBezTo>
                      <a:pt x="649757" y="112058"/>
                      <a:pt x="647950" y="110251"/>
                      <a:pt x="647950" y="107540"/>
                    </a:cubicBezTo>
                    <a:cubicBezTo>
                      <a:pt x="647950" y="104829"/>
                      <a:pt x="649757" y="103021"/>
                      <a:pt x="652468" y="103021"/>
                    </a:cubicBezTo>
                    <a:lnTo>
                      <a:pt x="652468" y="103021"/>
                    </a:lnTo>
                    <a:close/>
                    <a:moveTo>
                      <a:pt x="633490" y="103021"/>
                    </a:moveTo>
                    <a:cubicBezTo>
                      <a:pt x="636202" y="103021"/>
                      <a:pt x="638009" y="104829"/>
                      <a:pt x="638009" y="107540"/>
                    </a:cubicBezTo>
                    <a:cubicBezTo>
                      <a:pt x="638009" y="110251"/>
                      <a:pt x="636202" y="112058"/>
                      <a:pt x="633490" y="112058"/>
                    </a:cubicBezTo>
                    <a:cubicBezTo>
                      <a:pt x="630779" y="112058"/>
                      <a:pt x="628972" y="110251"/>
                      <a:pt x="628972" y="107540"/>
                    </a:cubicBezTo>
                    <a:cubicBezTo>
                      <a:pt x="628972" y="104829"/>
                      <a:pt x="631683" y="103021"/>
                      <a:pt x="633490" y="103021"/>
                    </a:cubicBezTo>
                    <a:lnTo>
                      <a:pt x="633490" y="103021"/>
                    </a:lnTo>
                    <a:close/>
                    <a:moveTo>
                      <a:pt x="615417" y="103021"/>
                    </a:moveTo>
                    <a:cubicBezTo>
                      <a:pt x="618128" y="103021"/>
                      <a:pt x="619935" y="104829"/>
                      <a:pt x="619935" y="107540"/>
                    </a:cubicBezTo>
                    <a:cubicBezTo>
                      <a:pt x="619935" y="110251"/>
                      <a:pt x="618128" y="112058"/>
                      <a:pt x="615417" y="112058"/>
                    </a:cubicBezTo>
                    <a:cubicBezTo>
                      <a:pt x="612705" y="112058"/>
                      <a:pt x="610898" y="110251"/>
                      <a:pt x="610898" y="107540"/>
                    </a:cubicBezTo>
                    <a:cubicBezTo>
                      <a:pt x="609994" y="104829"/>
                      <a:pt x="612705" y="103021"/>
                      <a:pt x="615417" y="103021"/>
                    </a:cubicBezTo>
                    <a:lnTo>
                      <a:pt x="615417" y="103021"/>
                    </a:lnTo>
                    <a:close/>
                    <a:moveTo>
                      <a:pt x="596439" y="103021"/>
                    </a:moveTo>
                    <a:cubicBezTo>
                      <a:pt x="599150" y="103021"/>
                      <a:pt x="600957" y="104829"/>
                      <a:pt x="600957" y="107540"/>
                    </a:cubicBezTo>
                    <a:cubicBezTo>
                      <a:pt x="600957" y="110251"/>
                      <a:pt x="599150" y="112058"/>
                      <a:pt x="596439" y="112058"/>
                    </a:cubicBezTo>
                    <a:cubicBezTo>
                      <a:pt x="593728" y="112058"/>
                      <a:pt x="591920" y="110251"/>
                      <a:pt x="591920" y="107540"/>
                    </a:cubicBezTo>
                    <a:cubicBezTo>
                      <a:pt x="591920" y="104829"/>
                      <a:pt x="593728" y="103021"/>
                      <a:pt x="596439" y="103021"/>
                    </a:cubicBezTo>
                    <a:lnTo>
                      <a:pt x="596439" y="103021"/>
                    </a:lnTo>
                    <a:close/>
                    <a:moveTo>
                      <a:pt x="577461" y="103021"/>
                    </a:moveTo>
                    <a:cubicBezTo>
                      <a:pt x="580172" y="103021"/>
                      <a:pt x="581980" y="104829"/>
                      <a:pt x="581980" y="107540"/>
                    </a:cubicBezTo>
                    <a:cubicBezTo>
                      <a:pt x="581980" y="110251"/>
                      <a:pt x="580172" y="112058"/>
                      <a:pt x="577461" y="112058"/>
                    </a:cubicBezTo>
                    <a:cubicBezTo>
                      <a:pt x="574750" y="112058"/>
                      <a:pt x="572943" y="110251"/>
                      <a:pt x="572943" y="107540"/>
                    </a:cubicBezTo>
                    <a:cubicBezTo>
                      <a:pt x="572943" y="104829"/>
                      <a:pt x="574750" y="103021"/>
                      <a:pt x="577461" y="103021"/>
                    </a:cubicBezTo>
                    <a:lnTo>
                      <a:pt x="577461" y="103021"/>
                    </a:lnTo>
                    <a:close/>
                    <a:moveTo>
                      <a:pt x="558484" y="103021"/>
                    </a:moveTo>
                    <a:cubicBezTo>
                      <a:pt x="561195" y="103021"/>
                      <a:pt x="563002" y="104829"/>
                      <a:pt x="563002" y="107540"/>
                    </a:cubicBezTo>
                    <a:cubicBezTo>
                      <a:pt x="563002" y="110251"/>
                      <a:pt x="561195" y="112058"/>
                      <a:pt x="558484" y="112058"/>
                    </a:cubicBezTo>
                    <a:cubicBezTo>
                      <a:pt x="555773" y="112058"/>
                      <a:pt x="553965" y="110251"/>
                      <a:pt x="553965" y="107540"/>
                    </a:cubicBezTo>
                    <a:cubicBezTo>
                      <a:pt x="553965" y="104829"/>
                      <a:pt x="555773" y="103021"/>
                      <a:pt x="558484" y="103021"/>
                    </a:cubicBezTo>
                    <a:lnTo>
                      <a:pt x="558484" y="103021"/>
                    </a:lnTo>
                    <a:close/>
                    <a:moveTo>
                      <a:pt x="539506" y="103021"/>
                    </a:moveTo>
                    <a:cubicBezTo>
                      <a:pt x="542217" y="103021"/>
                      <a:pt x="544025" y="104829"/>
                      <a:pt x="544025" y="107540"/>
                    </a:cubicBezTo>
                    <a:cubicBezTo>
                      <a:pt x="544025" y="110251"/>
                      <a:pt x="542217" y="112058"/>
                      <a:pt x="539506" y="112058"/>
                    </a:cubicBezTo>
                    <a:cubicBezTo>
                      <a:pt x="536795" y="112058"/>
                      <a:pt x="534988" y="110251"/>
                      <a:pt x="534988" y="107540"/>
                    </a:cubicBezTo>
                    <a:cubicBezTo>
                      <a:pt x="534988" y="104829"/>
                      <a:pt x="537699" y="103021"/>
                      <a:pt x="539506" y="103021"/>
                    </a:cubicBezTo>
                    <a:lnTo>
                      <a:pt x="539506" y="103021"/>
                    </a:lnTo>
                    <a:close/>
                    <a:moveTo>
                      <a:pt x="521432" y="103021"/>
                    </a:moveTo>
                    <a:cubicBezTo>
                      <a:pt x="524143" y="103021"/>
                      <a:pt x="525951" y="104829"/>
                      <a:pt x="525951" y="107540"/>
                    </a:cubicBezTo>
                    <a:cubicBezTo>
                      <a:pt x="525951" y="110251"/>
                      <a:pt x="524143" y="112058"/>
                      <a:pt x="521432" y="112058"/>
                    </a:cubicBezTo>
                    <a:cubicBezTo>
                      <a:pt x="518721" y="112058"/>
                      <a:pt x="516914" y="110251"/>
                      <a:pt x="516914" y="107540"/>
                    </a:cubicBezTo>
                    <a:cubicBezTo>
                      <a:pt x="516010" y="104829"/>
                      <a:pt x="518721" y="103021"/>
                      <a:pt x="521432" y="103021"/>
                    </a:cubicBezTo>
                    <a:lnTo>
                      <a:pt x="521432" y="103021"/>
                    </a:lnTo>
                    <a:close/>
                    <a:moveTo>
                      <a:pt x="502455" y="103021"/>
                    </a:moveTo>
                    <a:cubicBezTo>
                      <a:pt x="505166" y="103021"/>
                      <a:pt x="506973" y="104829"/>
                      <a:pt x="506973" y="107540"/>
                    </a:cubicBezTo>
                    <a:cubicBezTo>
                      <a:pt x="506973" y="110251"/>
                      <a:pt x="505166" y="112058"/>
                      <a:pt x="502455" y="112058"/>
                    </a:cubicBezTo>
                    <a:cubicBezTo>
                      <a:pt x="499744" y="112058"/>
                      <a:pt x="497936" y="110251"/>
                      <a:pt x="497936" y="107540"/>
                    </a:cubicBezTo>
                    <a:cubicBezTo>
                      <a:pt x="497936" y="104829"/>
                      <a:pt x="499744" y="103021"/>
                      <a:pt x="502455" y="103021"/>
                    </a:cubicBezTo>
                    <a:lnTo>
                      <a:pt x="502455" y="103021"/>
                    </a:lnTo>
                    <a:close/>
                    <a:moveTo>
                      <a:pt x="483477" y="103021"/>
                    </a:moveTo>
                    <a:cubicBezTo>
                      <a:pt x="486188" y="103021"/>
                      <a:pt x="487995" y="104829"/>
                      <a:pt x="487995" y="107540"/>
                    </a:cubicBezTo>
                    <a:cubicBezTo>
                      <a:pt x="487995" y="110251"/>
                      <a:pt x="486188" y="112058"/>
                      <a:pt x="483477" y="112058"/>
                    </a:cubicBezTo>
                    <a:cubicBezTo>
                      <a:pt x="480766" y="112058"/>
                      <a:pt x="478959" y="110251"/>
                      <a:pt x="478959" y="107540"/>
                    </a:cubicBezTo>
                    <a:cubicBezTo>
                      <a:pt x="478959" y="104829"/>
                      <a:pt x="480766" y="103021"/>
                      <a:pt x="483477" y="103021"/>
                    </a:cubicBezTo>
                    <a:lnTo>
                      <a:pt x="483477" y="103021"/>
                    </a:lnTo>
                    <a:close/>
                    <a:moveTo>
                      <a:pt x="464499" y="103021"/>
                    </a:moveTo>
                    <a:cubicBezTo>
                      <a:pt x="467211" y="103021"/>
                      <a:pt x="469018" y="104829"/>
                      <a:pt x="469018" y="107540"/>
                    </a:cubicBezTo>
                    <a:cubicBezTo>
                      <a:pt x="469018" y="110251"/>
                      <a:pt x="467211" y="112058"/>
                      <a:pt x="464499" y="112058"/>
                    </a:cubicBezTo>
                    <a:cubicBezTo>
                      <a:pt x="461788" y="112058"/>
                      <a:pt x="459981" y="110251"/>
                      <a:pt x="459981" y="107540"/>
                    </a:cubicBezTo>
                    <a:cubicBezTo>
                      <a:pt x="459981" y="104829"/>
                      <a:pt x="461788" y="103021"/>
                      <a:pt x="464499" y="103021"/>
                    </a:cubicBezTo>
                    <a:lnTo>
                      <a:pt x="464499" y="103021"/>
                    </a:lnTo>
                    <a:close/>
                    <a:moveTo>
                      <a:pt x="446425" y="103021"/>
                    </a:moveTo>
                    <a:cubicBezTo>
                      <a:pt x="449137" y="103021"/>
                      <a:pt x="450944" y="104829"/>
                      <a:pt x="450944" y="107540"/>
                    </a:cubicBezTo>
                    <a:cubicBezTo>
                      <a:pt x="450944" y="110251"/>
                      <a:pt x="449137" y="112058"/>
                      <a:pt x="446425" y="112058"/>
                    </a:cubicBezTo>
                    <a:cubicBezTo>
                      <a:pt x="443714" y="112058"/>
                      <a:pt x="441907" y="110251"/>
                      <a:pt x="441907" y="107540"/>
                    </a:cubicBezTo>
                    <a:cubicBezTo>
                      <a:pt x="441003" y="104829"/>
                      <a:pt x="443714" y="103021"/>
                      <a:pt x="446425" y="103021"/>
                    </a:cubicBezTo>
                    <a:lnTo>
                      <a:pt x="446425" y="103021"/>
                    </a:lnTo>
                    <a:close/>
                    <a:moveTo>
                      <a:pt x="427448" y="103021"/>
                    </a:moveTo>
                    <a:cubicBezTo>
                      <a:pt x="430159" y="103021"/>
                      <a:pt x="431966" y="104829"/>
                      <a:pt x="431966" y="107540"/>
                    </a:cubicBezTo>
                    <a:cubicBezTo>
                      <a:pt x="431966" y="110251"/>
                      <a:pt x="430159" y="112058"/>
                      <a:pt x="427448" y="112058"/>
                    </a:cubicBezTo>
                    <a:cubicBezTo>
                      <a:pt x="424737" y="112058"/>
                      <a:pt x="422929" y="110251"/>
                      <a:pt x="422929" y="107540"/>
                    </a:cubicBezTo>
                    <a:cubicBezTo>
                      <a:pt x="422929" y="104829"/>
                      <a:pt x="424737" y="103021"/>
                      <a:pt x="427448" y="103021"/>
                    </a:cubicBezTo>
                    <a:lnTo>
                      <a:pt x="427448" y="103021"/>
                    </a:lnTo>
                    <a:close/>
                    <a:moveTo>
                      <a:pt x="408470" y="103021"/>
                    </a:moveTo>
                    <a:cubicBezTo>
                      <a:pt x="411181" y="103021"/>
                      <a:pt x="412989" y="104829"/>
                      <a:pt x="412989" y="107540"/>
                    </a:cubicBezTo>
                    <a:cubicBezTo>
                      <a:pt x="412989" y="110251"/>
                      <a:pt x="411181" y="112058"/>
                      <a:pt x="408470" y="112058"/>
                    </a:cubicBezTo>
                    <a:cubicBezTo>
                      <a:pt x="405759" y="112058"/>
                      <a:pt x="403952" y="110251"/>
                      <a:pt x="403952" y="107540"/>
                    </a:cubicBezTo>
                    <a:cubicBezTo>
                      <a:pt x="403952" y="104829"/>
                      <a:pt x="405759" y="103021"/>
                      <a:pt x="408470" y="103021"/>
                    </a:cubicBezTo>
                    <a:lnTo>
                      <a:pt x="408470" y="103021"/>
                    </a:lnTo>
                    <a:close/>
                    <a:moveTo>
                      <a:pt x="389493" y="103021"/>
                    </a:moveTo>
                    <a:cubicBezTo>
                      <a:pt x="392204" y="103021"/>
                      <a:pt x="394011" y="104829"/>
                      <a:pt x="394011" y="107540"/>
                    </a:cubicBezTo>
                    <a:cubicBezTo>
                      <a:pt x="394011" y="110251"/>
                      <a:pt x="392204" y="112058"/>
                      <a:pt x="389493" y="112058"/>
                    </a:cubicBezTo>
                    <a:cubicBezTo>
                      <a:pt x="386782" y="112058"/>
                      <a:pt x="384974" y="110251"/>
                      <a:pt x="384974" y="107540"/>
                    </a:cubicBezTo>
                    <a:cubicBezTo>
                      <a:pt x="384974" y="104829"/>
                      <a:pt x="386782" y="103021"/>
                      <a:pt x="389493" y="103021"/>
                    </a:cubicBezTo>
                    <a:lnTo>
                      <a:pt x="389493" y="103021"/>
                    </a:lnTo>
                    <a:close/>
                    <a:moveTo>
                      <a:pt x="370515" y="103021"/>
                    </a:moveTo>
                    <a:cubicBezTo>
                      <a:pt x="373226" y="103021"/>
                      <a:pt x="375034" y="104829"/>
                      <a:pt x="375034" y="107540"/>
                    </a:cubicBezTo>
                    <a:cubicBezTo>
                      <a:pt x="375034" y="110251"/>
                      <a:pt x="373226" y="112058"/>
                      <a:pt x="370515" y="112058"/>
                    </a:cubicBezTo>
                    <a:cubicBezTo>
                      <a:pt x="367804" y="112058"/>
                      <a:pt x="365997" y="110251"/>
                      <a:pt x="365997" y="107540"/>
                    </a:cubicBezTo>
                    <a:cubicBezTo>
                      <a:pt x="365997" y="104829"/>
                      <a:pt x="367804" y="103021"/>
                      <a:pt x="370515" y="103021"/>
                    </a:cubicBezTo>
                    <a:lnTo>
                      <a:pt x="370515" y="103021"/>
                    </a:lnTo>
                    <a:close/>
                    <a:moveTo>
                      <a:pt x="352441" y="103021"/>
                    </a:moveTo>
                    <a:cubicBezTo>
                      <a:pt x="355152" y="103021"/>
                      <a:pt x="356960" y="104829"/>
                      <a:pt x="356960" y="107540"/>
                    </a:cubicBezTo>
                    <a:cubicBezTo>
                      <a:pt x="356960" y="110251"/>
                      <a:pt x="355152" y="112058"/>
                      <a:pt x="352441" y="112058"/>
                    </a:cubicBezTo>
                    <a:cubicBezTo>
                      <a:pt x="349730" y="112058"/>
                      <a:pt x="347923" y="110251"/>
                      <a:pt x="347923" y="107540"/>
                    </a:cubicBezTo>
                    <a:cubicBezTo>
                      <a:pt x="347019" y="104829"/>
                      <a:pt x="349730" y="103021"/>
                      <a:pt x="352441" y="103021"/>
                    </a:cubicBezTo>
                    <a:lnTo>
                      <a:pt x="352441" y="103021"/>
                    </a:lnTo>
                    <a:close/>
                    <a:moveTo>
                      <a:pt x="333464" y="103021"/>
                    </a:moveTo>
                    <a:cubicBezTo>
                      <a:pt x="336175" y="103021"/>
                      <a:pt x="337982" y="104829"/>
                      <a:pt x="337982" y="107540"/>
                    </a:cubicBezTo>
                    <a:cubicBezTo>
                      <a:pt x="337982" y="110251"/>
                      <a:pt x="336175" y="112058"/>
                      <a:pt x="333464" y="112058"/>
                    </a:cubicBezTo>
                    <a:cubicBezTo>
                      <a:pt x="330753" y="112058"/>
                      <a:pt x="328945" y="110251"/>
                      <a:pt x="328945" y="107540"/>
                    </a:cubicBezTo>
                    <a:cubicBezTo>
                      <a:pt x="328945" y="104829"/>
                      <a:pt x="330753" y="103021"/>
                      <a:pt x="333464" y="103021"/>
                    </a:cubicBezTo>
                    <a:lnTo>
                      <a:pt x="333464" y="103021"/>
                    </a:lnTo>
                    <a:close/>
                    <a:moveTo>
                      <a:pt x="314486" y="103021"/>
                    </a:moveTo>
                    <a:cubicBezTo>
                      <a:pt x="317197" y="103021"/>
                      <a:pt x="319004" y="104829"/>
                      <a:pt x="319004" y="107540"/>
                    </a:cubicBezTo>
                    <a:cubicBezTo>
                      <a:pt x="319004" y="110251"/>
                      <a:pt x="317197" y="112058"/>
                      <a:pt x="314486" y="112058"/>
                    </a:cubicBezTo>
                    <a:cubicBezTo>
                      <a:pt x="311775" y="112058"/>
                      <a:pt x="309968" y="110251"/>
                      <a:pt x="309968" y="107540"/>
                    </a:cubicBezTo>
                    <a:cubicBezTo>
                      <a:pt x="309968" y="104829"/>
                      <a:pt x="311775" y="103021"/>
                      <a:pt x="314486" y="103021"/>
                    </a:cubicBezTo>
                    <a:lnTo>
                      <a:pt x="314486" y="103021"/>
                    </a:lnTo>
                    <a:close/>
                    <a:moveTo>
                      <a:pt x="295508" y="103021"/>
                    </a:moveTo>
                    <a:cubicBezTo>
                      <a:pt x="298219" y="103021"/>
                      <a:pt x="300027" y="104829"/>
                      <a:pt x="300027" y="107540"/>
                    </a:cubicBezTo>
                    <a:cubicBezTo>
                      <a:pt x="300027" y="110251"/>
                      <a:pt x="298219" y="112058"/>
                      <a:pt x="295508" y="112058"/>
                    </a:cubicBezTo>
                    <a:cubicBezTo>
                      <a:pt x="292797" y="112058"/>
                      <a:pt x="290990" y="110251"/>
                      <a:pt x="290990" y="107540"/>
                    </a:cubicBezTo>
                    <a:cubicBezTo>
                      <a:pt x="290990" y="104829"/>
                      <a:pt x="292797" y="103021"/>
                      <a:pt x="295508" y="103021"/>
                    </a:cubicBezTo>
                    <a:lnTo>
                      <a:pt x="295508" y="103021"/>
                    </a:lnTo>
                    <a:close/>
                    <a:moveTo>
                      <a:pt x="831400" y="92177"/>
                    </a:moveTo>
                    <a:cubicBezTo>
                      <a:pt x="834111" y="92177"/>
                      <a:pt x="835918" y="93984"/>
                      <a:pt x="835918" y="96695"/>
                    </a:cubicBezTo>
                    <a:cubicBezTo>
                      <a:pt x="835918" y="99406"/>
                      <a:pt x="834111" y="101214"/>
                      <a:pt x="831400" y="101214"/>
                    </a:cubicBezTo>
                    <a:cubicBezTo>
                      <a:pt x="828689" y="101214"/>
                      <a:pt x="826881" y="99406"/>
                      <a:pt x="826881" y="96695"/>
                    </a:cubicBezTo>
                    <a:cubicBezTo>
                      <a:pt x="826881" y="93984"/>
                      <a:pt x="828689" y="92177"/>
                      <a:pt x="831400" y="92177"/>
                    </a:cubicBezTo>
                    <a:lnTo>
                      <a:pt x="831400" y="92177"/>
                    </a:lnTo>
                    <a:close/>
                    <a:moveTo>
                      <a:pt x="812422" y="92177"/>
                    </a:moveTo>
                    <a:cubicBezTo>
                      <a:pt x="815133" y="92177"/>
                      <a:pt x="816941" y="93984"/>
                      <a:pt x="816941" y="96695"/>
                    </a:cubicBezTo>
                    <a:cubicBezTo>
                      <a:pt x="816941" y="99406"/>
                      <a:pt x="815133" y="101214"/>
                      <a:pt x="812422" y="101214"/>
                    </a:cubicBezTo>
                    <a:cubicBezTo>
                      <a:pt x="809711" y="101214"/>
                      <a:pt x="807904" y="99406"/>
                      <a:pt x="807904" y="96695"/>
                    </a:cubicBezTo>
                    <a:cubicBezTo>
                      <a:pt x="807904" y="93984"/>
                      <a:pt x="809711" y="92177"/>
                      <a:pt x="812422" y="92177"/>
                    </a:cubicBezTo>
                    <a:lnTo>
                      <a:pt x="812422" y="92177"/>
                    </a:lnTo>
                    <a:close/>
                    <a:moveTo>
                      <a:pt x="793445" y="92177"/>
                    </a:moveTo>
                    <a:cubicBezTo>
                      <a:pt x="796156" y="92177"/>
                      <a:pt x="797963" y="93984"/>
                      <a:pt x="797963" y="96695"/>
                    </a:cubicBezTo>
                    <a:cubicBezTo>
                      <a:pt x="797963" y="99406"/>
                      <a:pt x="796156" y="101214"/>
                      <a:pt x="793445" y="101214"/>
                    </a:cubicBezTo>
                    <a:cubicBezTo>
                      <a:pt x="790733" y="101214"/>
                      <a:pt x="788926" y="99406"/>
                      <a:pt x="788926" y="96695"/>
                    </a:cubicBezTo>
                    <a:cubicBezTo>
                      <a:pt x="788926" y="93984"/>
                      <a:pt x="790733" y="92177"/>
                      <a:pt x="793445" y="92177"/>
                    </a:cubicBezTo>
                    <a:lnTo>
                      <a:pt x="793445" y="92177"/>
                    </a:lnTo>
                    <a:close/>
                    <a:moveTo>
                      <a:pt x="774467" y="92177"/>
                    </a:moveTo>
                    <a:cubicBezTo>
                      <a:pt x="777178" y="92177"/>
                      <a:pt x="778985" y="93984"/>
                      <a:pt x="778985" y="96695"/>
                    </a:cubicBezTo>
                    <a:cubicBezTo>
                      <a:pt x="778985" y="99406"/>
                      <a:pt x="777178" y="101214"/>
                      <a:pt x="774467" y="101214"/>
                    </a:cubicBezTo>
                    <a:cubicBezTo>
                      <a:pt x="771756" y="101214"/>
                      <a:pt x="769948" y="99406"/>
                      <a:pt x="769948" y="96695"/>
                    </a:cubicBezTo>
                    <a:cubicBezTo>
                      <a:pt x="769948" y="93984"/>
                      <a:pt x="771756" y="92177"/>
                      <a:pt x="774467" y="92177"/>
                    </a:cubicBezTo>
                    <a:lnTo>
                      <a:pt x="774467" y="92177"/>
                    </a:lnTo>
                    <a:close/>
                    <a:moveTo>
                      <a:pt x="756393" y="92177"/>
                    </a:moveTo>
                    <a:cubicBezTo>
                      <a:pt x="759104" y="92177"/>
                      <a:pt x="760912" y="93984"/>
                      <a:pt x="760912" y="96695"/>
                    </a:cubicBezTo>
                    <a:cubicBezTo>
                      <a:pt x="760912" y="99406"/>
                      <a:pt x="759104" y="101214"/>
                      <a:pt x="756393" y="101214"/>
                    </a:cubicBezTo>
                    <a:cubicBezTo>
                      <a:pt x="753682" y="101214"/>
                      <a:pt x="751875" y="99406"/>
                      <a:pt x="751875" y="96695"/>
                    </a:cubicBezTo>
                    <a:cubicBezTo>
                      <a:pt x="750971" y="93984"/>
                      <a:pt x="753682" y="92177"/>
                      <a:pt x="756393" y="92177"/>
                    </a:cubicBezTo>
                    <a:lnTo>
                      <a:pt x="756393" y="92177"/>
                    </a:lnTo>
                    <a:close/>
                    <a:moveTo>
                      <a:pt x="737415" y="92177"/>
                    </a:moveTo>
                    <a:cubicBezTo>
                      <a:pt x="740126" y="92177"/>
                      <a:pt x="741934" y="93984"/>
                      <a:pt x="741934" y="96695"/>
                    </a:cubicBezTo>
                    <a:cubicBezTo>
                      <a:pt x="741934" y="99406"/>
                      <a:pt x="740126" y="101214"/>
                      <a:pt x="737415" y="101214"/>
                    </a:cubicBezTo>
                    <a:cubicBezTo>
                      <a:pt x="734704" y="101214"/>
                      <a:pt x="732897" y="99406"/>
                      <a:pt x="732897" y="96695"/>
                    </a:cubicBezTo>
                    <a:cubicBezTo>
                      <a:pt x="732897" y="93984"/>
                      <a:pt x="734704" y="92177"/>
                      <a:pt x="737415" y="92177"/>
                    </a:cubicBezTo>
                    <a:lnTo>
                      <a:pt x="737415" y="92177"/>
                    </a:lnTo>
                    <a:close/>
                    <a:moveTo>
                      <a:pt x="718438" y="92177"/>
                    </a:moveTo>
                    <a:cubicBezTo>
                      <a:pt x="721149" y="92177"/>
                      <a:pt x="722956" y="93984"/>
                      <a:pt x="722956" y="96695"/>
                    </a:cubicBezTo>
                    <a:cubicBezTo>
                      <a:pt x="722956" y="99406"/>
                      <a:pt x="721149" y="101214"/>
                      <a:pt x="718438" y="101214"/>
                    </a:cubicBezTo>
                    <a:cubicBezTo>
                      <a:pt x="715727" y="101214"/>
                      <a:pt x="713919" y="99406"/>
                      <a:pt x="713919" y="96695"/>
                    </a:cubicBezTo>
                    <a:cubicBezTo>
                      <a:pt x="713919" y="93984"/>
                      <a:pt x="715727" y="92177"/>
                      <a:pt x="718438" y="92177"/>
                    </a:cubicBezTo>
                    <a:lnTo>
                      <a:pt x="718438" y="92177"/>
                    </a:lnTo>
                    <a:close/>
                    <a:moveTo>
                      <a:pt x="699460" y="92177"/>
                    </a:moveTo>
                    <a:cubicBezTo>
                      <a:pt x="702171" y="92177"/>
                      <a:pt x="703979" y="93984"/>
                      <a:pt x="703979" y="96695"/>
                    </a:cubicBezTo>
                    <a:cubicBezTo>
                      <a:pt x="703979" y="99406"/>
                      <a:pt x="702171" y="101214"/>
                      <a:pt x="699460" y="101214"/>
                    </a:cubicBezTo>
                    <a:cubicBezTo>
                      <a:pt x="696749" y="101214"/>
                      <a:pt x="694942" y="99406"/>
                      <a:pt x="694942" y="96695"/>
                    </a:cubicBezTo>
                    <a:cubicBezTo>
                      <a:pt x="694942" y="93984"/>
                      <a:pt x="696749" y="92177"/>
                      <a:pt x="699460" y="92177"/>
                    </a:cubicBezTo>
                    <a:lnTo>
                      <a:pt x="699460" y="92177"/>
                    </a:lnTo>
                    <a:close/>
                    <a:moveTo>
                      <a:pt x="680483" y="92177"/>
                    </a:moveTo>
                    <a:cubicBezTo>
                      <a:pt x="683194" y="92177"/>
                      <a:pt x="685001" y="93984"/>
                      <a:pt x="685001" y="96695"/>
                    </a:cubicBezTo>
                    <a:cubicBezTo>
                      <a:pt x="685001" y="99406"/>
                      <a:pt x="683194" y="101214"/>
                      <a:pt x="680483" y="101214"/>
                    </a:cubicBezTo>
                    <a:cubicBezTo>
                      <a:pt x="677771" y="101214"/>
                      <a:pt x="675964" y="99406"/>
                      <a:pt x="675964" y="96695"/>
                    </a:cubicBezTo>
                    <a:cubicBezTo>
                      <a:pt x="675964" y="93984"/>
                      <a:pt x="678675" y="92177"/>
                      <a:pt x="680483" y="92177"/>
                    </a:cubicBezTo>
                    <a:lnTo>
                      <a:pt x="680483" y="92177"/>
                    </a:lnTo>
                    <a:close/>
                    <a:moveTo>
                      <a:pt x="662409" y="92177"/>
                    </a:moveTo>
                    <a:cubicBezTo>
                      <a:pt x="665120" y="92177"/>
                      <a:pt x="666927" y="93984"/>
                      <a:pt x="666927" y="96695"/>
                    </a:cubicBezTo>
                    <a:cubicBezTo>
                      <a:pt x="666927" y="99406"/>
                      <a:pt x="665120" y="101214"/>
                      <a:pt x="662409" y="101214"/>
                    </a:cubicBezTo>
                    <a:cubicBezTo>
                      <a:pt x="659698" y="101214"/>
                      <a:pt x="657890" y="99406"/>
                      <a:pt x="657890" y="96695"/>
                    </a:cubicBezTo>
                    <a:cubicBezTo>
                      <a:pt x="656987" y="93984"/>
                      <a:pt x="659698" y="92177"/>
                      <a:pt x="662409" y="92177"/>
                    </a:cubicBezTo>
                    <a:lnTo>
                      <a:pt x="662409" y="92177"/>
                    </a:lnTo>
                    <a:close/>
                    <a:moveTo>
                      <a:pt x="643431" y="92177"/>
                    </a:moveTo>
                    <a:cubicBezTo>
                      <a:pt x="646142" y="92177"/>
                      <a:pt x="647950" y="93984"/>
                      <a:pt x="647950" y="96695"/>
                    </a:cubicBezTo>
                    <a:cubicBezTo>
                      <a:pt x="647950" y="99406"/>
                      <a:pt x="646142" y="101214"/>
                      <a:pt x="643431" y="101214"/>
                    </a:cubicBezTo>
                    <a:cubicBezTo>
                      <a:pt x="640720" y="101214"/>
                      <a:pt x="638913" y="99406"/>
                      <a:pt x="638913" y="96695"/>
                    </a:cubicBezTo>
                    <a:cubicBezTo>
                      <a:pt x="638913" y="93984"/>
                      <a:pt x="640720" y="92177"/>
                      <a:pt x="643431" y="92177"/>
                    </a:cubicBezTo>
                    <a:lnTo>
                      <a:pt x="643431" y="92177"/>
                    </a:lnTo>
                    <a:close/>
                    <a:moveTo>
                      <a:pt x="624453" y="92177"/>
                    </a:moveTo>
                    <a:cubicBezTo>
                      <a:pt x="627165" y="92177"/>
                      <a:pt x="628972" y="93984"/>
                      <a:pt x="628972" y="96695"/>
                    </a:cubicBezTo>
                    <a:cubicBezTo>
                      <a:pt x="628972" y="99406"/>
                      <a:pt x="627165" y="101214"/>
                      <a:pt x="624453" y="101214"/>
                    </a:cubicBezTo>
                    <a:cubicBezTo>
                      <a:pt x="621742" y="101214"/>
                      <a:pt x="619935" y="99406"/>
                      <a:pt x="619935" y="96695"/>
                    </a:cubicBezTo>
                    <a:cubicBezTo>
                      <a:pt x="619935" y="93984"/>
                      <a:pt x="621742" y="92177"/>
                      <a:pt x="624453" y="92177"/>
                    </a:cubicBezTo>
                    <a:lnTo>
                      <a:pt x="624453" y="92177"/>
                    </a:lnTo>
                    <a:close/>
                    <a:moveTo>
                      <a:pt x="605476" y="92177"/>
                    </a:moveTo>
                    <a:cubicBezTo>
                      <a:pt x="608187" y="92177"/>
                      <a:pt x="609994" y="93984"/>
                      <a:pt x="609994" y="96695"/>
                    </a:cubicBezTo>
                    <a:cubicBezTo>
                      <a:pt x="609994" y="99406"/>
                      <a:pt x="608187" y="101214"/>
                      <a:pt x="605476" y="101214"/>
                    </a:cubicBezTo>
                    <a:cubicBezTo>
                      <a:pt x="602765" y="101214"/>
                      <a:pt x="600957" y="99406"/>
                      <a:pt x="600957" y="96695"/>
                    </a:cubicBezTo>
                    <a:cubicBezTo>
                      <a:pt x="600957" y="93984"/>
                      <a:pt x="602765" y="92177"/>
                      <a:pt x="605476" y="92177"/>
                    </a:cubicBezTo>
                    <a:lnTo>
                      <a:pt x="605476" y="92177"/>
                    </a:lnTo>
                    <a:close/>
                    <a:moveTo>
                      <a:pt x="586498" y="92177"/>
                    </a:moveTo>
                    <a:cubicBezTo>
                      <a:pt x="589209" y="92177"/>
                      <a:pt x="591017" y="93984"/>
                      <a:pt x="591017" y="96695"/>
                    </a:cubicBezTo>
                    <a:cubicBezTo>
                      <a:pt x="591017" y="99406"/>
                      <a:pt x="589209" y="101214"/>
                      <a:pt x="586498" y="101214"/>
                    </a:cubicBezTo>
                    <a:cubicBezTo>
                      <a:pt x="583787" y="101214"/>
                      <a:pt x="581980" y="99406"/>
                      <a:pt x="581980" y="96695"/>
                    </a:cubicBezTo>
                    <a:cubicBezTo>
                      <a:pt x="581980" y="93984"/>
                      <a:pt x="584691" y="92177"/>
                      <a:pt x="586498" y="92177"/>
                    </a:cubicBezTo>
                    <a:lnTo>
                      <a:pt x="586498" y="92177"/>
                    </a:lnTo>
                    <a:close/>
                    <a:moveTo>
                      <a:pt x="568424" y="92177"/>
                    </a:moveTo>
                    <a:cubicBezTo>
                      <a:pt x="571135" y="92177"/>
                      <a:pt x="572943" y="93984"/>
                      <a:pt x="572943" y="96695"/>
                    </a:cubicBezTo>
                    <a:cubicBezTo>
                      <a:pt x="572943" y="99406"/>
                      <a:pt x="571135" y="101214"/>
                      <a:pt x="568424" y="101214"/>
                    </a:cubicBezTo>
                    <a:cubicBezTo>
                      <a:pt x="565713" y="101214"/>
                      <a:pt x="563906" y="99406"/>
                      <a:pt x="563906" y="96695"/>
                    </a:cubicBezTo>
                    <a:cubicBezTo>
                      <a:pt x="563906" y="93984"/>
                      <a:pt x="565713" y="92177"/>
                      <a:pt x="568424" y="92177"/>
                    </a:cubicBezTo>
                    <a:lnTo>
                      <a:pt x="568424" y="92177"/>
                    </a:lnTo>
                    <a:close/>
                    <a:moveTo>
                      <a:pt x="549447" y="92177"/>
                    </a:moveTo>
                    <a:cubicBezTo>
                      <a:pt x="552158" y="92177"/>
                      <a:pt x="553965" y="93984"/>
                      <a:pt x="553965" y="96695"/>
                    </a:cubicBezTo>
                    <a:cubicBezTo>
                      <a:pt x="553965" y="99406"/>
                      <a:pt x="552158" y="101214"/>
                      <a:pt x="549447" y="101214"/>
                    </a:cubicBezTo>
                    <a:cubicBezTo>
                      <a:pt x="546736" y="101214"/>
                      <a:pt x="544928" y="99406"/>
                      <a:pt x="544928" y="96695"/>
                    </a:cubicBezTo>
                    <a:cubicBezTo>
                      <a:pt x="544928" y="93984"/>
                      <a:pt x="546736" y="92177"/>
                      <a:pt x="549447" y="92177"/>
                    </a:cubicBezTo>
                    <a:lnTo>
                      <a:pt x="549447" y="92177"/>
                    </a:lnTo>
                    <a:close/>
                    <a:moveTo>
                      <a:pt x="530469" y="92177"/>
                    </a:moveTo>
                    <a:cubicBezTo>
                      <a:pt x="533180" y="92177"/>
                      <a:pt x="534988" y="93984"/>
                      <a:pt x="534988" y="96695"/>
                    </a:cubicBezTo>
                    <a:cubicBezTo>
                      <a:pt x="534988" y="99406"/>
                      <a:pt x="533180" y="101214"/>
                      <a:pt x="530469" y="101214"/>
                    </a:cubicBezTo>
                    <a:cubicBezTo>
                      <a:pt x="527758" y="101214"/>
                      <a:pt x="525951" y="99406"/>
                      <a:pt x="525951" y="96695"/>
                    </a:cubicBezTo>
                    <a:cubicBezTo>
                      <a:pt x="525951" y="93984"/>
                      <a:pt x="527758" y="92177"/>
                      <a:pt x="530469" y="92177"/>
                    </a:cubicBezTo>
                    <a:lnTo>
                      <a:pt x="530469" y="92177"/>
                    </a:lnTo>
                    <a:close/>
                    <a:moveTo>
                      <a:pt x="511492" y="92177"/>
                    </a:moveTo>
                    <a:cubicBezTo>
                      <a:pt x="514203" y="92177"/>
                      <a:pt x="516010" y="93984"/>
                      <a:pt x="516010" y="96695"/>
                    </a:cubicBezTo>
                    <a:cubicBezTo>
                      <a:pt x="516010" y="99406"/>
                      <a:pt x="514203" y="101214"/>
                      <a:pt x="511492" y="101214"/>
                    </a:cubicBezTo>
                    <a:cubicBezTo>
                      <a:pt x="508780" y="101214"/>
                      <a:pt x="506973" y="99406"/>
                      <a:pt x="506973" y="96695"/>
                    </a:cubicBezTo>
                    <a:cubicBezTo>
                      <a:pt x="506973" y="93984"/>
                      <a:pt x="508780" y="92177"/>
                      <a:pt x="511492" y="92177"/>
                    </a:cubicBezTo>
                    <a:lnTo>
                      <a:pt x="511492" y="92177"/>
                    </a:lnTo>
                    <a:close/>
                    <a:moveTo>
                      <a:pt x="493418" y="92177"/>
                    </a:moveTo>
                    <a:cubicBezTo>
                      <a:pt x="496129" y="92177"/>
                      <a:pt x="497936" y="93984"/>
                      <a:pt x="497936" y="96695"/>
                    </a:cubicBezTo>
                    <a:cubicBezTo>
                      <a:pt x="497936" y="99406"/>
                      <a:pt x="496129" y="101214"/>
                      <a:pt x="493418" y="101214"/>
                    </a:cubicBezTo>
                    <a:cubicBezTo>
                      <a:pt x="490707" y="101214"/>
                      <a:pt x="488899" y="99406"/>
                      <a:pt x="488899" y="96695"/>
                    </a:cubicBezTo>
                    <a:cubicBezTo>
                      <a:pt x="487995" y="93984"/>
                      <a:pt x="490707" y="92177"/>
                      <a:pt x="493418" y="92177"/>
                    </a:cubicBezTo>
                    <a:lnTo>
                      <a:pt x="493418" y="92177"/>
                    </a:lnTo>
                    <a:close/>
                    <a:moveTo>
                      <a:pt x="474440" y="92177"/>
                    </a:moveTo>
                    <a:cubicBezTo>
                      <a:pt x="477151" y="92177"/>
                      <a:pt x="478959" y="93984"/>
                      <a:pt x="478959" y="96695"/>
                    </a:cubicBezTo>
                    <a:cubicBezTo>
                      <a:pt x="478959" y="99406"/>
                      <a:pt x="477151" y="101214"/>
                      <a:pt x="474440" y="101214"/>
                    </a:cubicBezTo>
                    <a:cubicBezTo>
                      <a:pt x="471729" y="101214"/>
                      <a:pt x="469922" y="99406"/>
                      <a:pt x="469922" y="96695"/>
                    </a:cubicBezTo>
                    <a:cubicBezTo>
                      <a:pt x="469922" y="93984"/>
                      <a:pt x="471729" y="92177"/>
                      <a:pt x="474440" y="92177"/>
                    </a:cubicBezTo>
                    <a:lnTo>
                      <a:pt x="474440" y="92177"/>
                    </a:lnTo>
                    <a:close/>
                    <a:moveTo>
                      <a:pt x="455462" y="92177"/>
                    </a:moveTo>
                    <a:cubicBezTo>
                      <a:pt x="458174" y="92177"/>
                      <a:pt x="459981" y="93984"/>
                      <a:pt x="459981" y="96695"/>
                    </a:cubicBezTo>
                    <a:cubicBezTo>
                      <a:pt x="459981" y="99406"/>
                      <a:pt x="458174" y="101214"/>
                      <a:pt x="455462" y="101214"/>
                    </a:cubicBezTo>
                    <a:cubicBezTo>
                      <a:pt x="452751" y="101214"/>
                      <a:pt x="450944" y="99406"/>
                      <a:pt x="450944" y="96695"/>
                    </a:cubicBezTo>
                    <a:cubicBezTo>
                      <a:pt x="450944" y="93984"/>
                      <a:pt x="452751" y="92177"/>
                      <a:pt x="455462" y="92177"/>
                    </a:cubicBezTo>
                    <a:lnTo>
                      <a:pt x="455462" y="92177"/>
                    </a:lnTo>
                    <a:close/>
                    <a:moveTo>
                      <a:pt x="436485" y="92177"/>
                    </a:moveTo>
                    <a:cubicBezTo>
                      <a:pt x="439196" y="92177"/>
                      <a:pt x="441003" y="93984"/>
                      <a:pt x="441003" y="96695"/>
                    </a:cubicBezTo>
                    <a:cubicBezTo>
                      <a:pt x="441003" y="99406"/>
                      <a:pt x="439196" y="101214"/>
                      <a:pt x="436485" y="101214"/>
                    </a:cubicBezTo>
                    <a:cubicBezTo>
                      <a:pt x="433774" y="101214"/>
                      <a:pt x="431966" y="99406"/>
                      <a:pt x="431966" y="96695"/>
                    </a:cubicBezTo>
                    <a:cubicBezTo>
                      <a:pt x="431966" y="93984"/>
                      <a:pt x="433774" y="92177"/>
                      <a:pt x="436485" y="92177"/>
                    </a:cubicBezTo>
                    <a:lnTo>
                      <a:pt x="436485" y="92177"/>
                    </a:lnTo>
                    <a:close/>
                    <a:moveTo>
                      <a:pt x="417507" y="92177"/>
                    </a:moveTo>
                    <a:cubicBezTo>
                      <a:pt x="420218" y="92177"/>
                      <a:pt x="422026" y="93984"/>
                      <a:pt x="422026" y="96695"/>
                    </a:cubicBezTo>
                    <a:cubicBezTo>
                      <a:pt x="422026" y="99406"/>
                      <a:pt x="420218" y="101214"/>
                      <a:pt x="417507" y="101214"/>
                    </a:cubicBezTo>
                    <a:cubicBezTo>
                      <a:pt x="414796" y="101214"/>
                      <a:pt x="412989" y="99406"/>
                      <a:pt x="412989" y="96695"/>
                    </a:cubicBezTo>
                    <a:cubicBezTo>
                      <a:pt x="412989" y="93984"/>
                      <a:pt x="415700" y="92177"/>
                      <a:pt x="417507" y="92177"/>
                    </a:cubicBezTo>
                    <a:lnTo>
                      <a:pt x="417507" y="92177"/>
                    </a:lnTo>
                    <a:close/>
                    <a:moveTo>
                      <a:pt x="399433" y="92177"/>
                    </a:moveTo>
                    <a:cubicBezTo>
                      <a:pt x="402144" y="92177"/>
                      <a:pt x="403952" y="93984"/>
                      <a:pt x="403952" y="96695"/>
                    </a:cubicBezTo>
                    <a:cubicBezTo>
                      <a:pt x="403952" y="99406"/>
                      <a:pt x="402144" y="101214"/>
                      <a:pt x="399433" y="101214"/>
                    </a:cubicBezTo>
                    <a:cubicBezTo>
                      <a:pt x="396722" y="101214"/>
                      <a:pt x="394915" y="99406"/>
                      <a:pt x="394915" y="96695"/>
                    </a:cubicBezTo>
                    <a:cubicBezTo>
                      <a:pt x="394011" y="93984"/>
                      <a:pt x="396722" y="92177"/>
                      <a:pt x="399433" y="92177"/>
                    </a:cubicBezTo>
                    <a:lnTo>
                      <a:pt x="399433" y="92177"/>
                    </a:lnTo>
                    <a:close/>
                    <a:moveTo>
                      <a:pt x="380456" y="92177"/>
                    </a:moveTo>
                    <a:cubicBezTo>
                      <a:pt x="383167" y="92177"/>
                      <a:pt x="384974" y="93984"/>
                      <a:pt x="384974" y="96695"/>
                    </a:cubicBezTo>
                    <a:cubicBezTo>
                      <a:pt x="384974" y="99406"/>
                      <a:pt x="383167" y="101214"/>
                      <a:pt x="380456" y="101214"/>
                    </a:cubicBezTo>
                    <a:cubicBezTo>
                      <a:pt x="377745" y="101214"/>
                      <a:pt x="375937" y="99406"/>
                      <a:pt x="375937" y="96695"/>
                    </a:cubicBezTo>
                    <a:cubicBezTo>
                      <a:pt x="375937" y="93984"/>
                      <a:pt x="377745" y="92177"/>
                      <a:pt x="380456" y="92177"/>
                    </a:cubicBezTo>
                    <a:lnTo>
                      <a:pt x="380456" y="92177"/>
                    </a:lnTo>
                    <a:close/>
                    <a:moveTo>
                      <a:pt x="361478" y="92177"/>
                    </a:moveTo>
                    <a:cubicBezTo>
                      <a:pt x="364189" y="92177"/>
                      <a:pt x="365997" y="93984"/>
                      <a:pt x="365997" y="96695"/>
                    </a:cubicBezTo>
                    <a:cubicBezTo>
                      <a:pt x="365997" y="99406"/>
                      <a:pt x="364189" y="101214"/>
                      <a:pt x="361478" y="101214"/>
                    </a:cubicBezTo>
                    <a:cubicBezTo>
                      <a:pt x="358767" y="101214"/>
                      <a:pt x="356960" y="99406"/>
                      <a:pt x="356960" y="96695"/>
                    </a:cubicBezTo>
                    <a:cubicBezTo>
                      <a:pt x="356960" y="93984"/>
                      <a:pt x="358767" y="92177"/>
                      <a:pt x="361478" y="92177"/>
                    </a:cubicBezTo>
                    <a:lnTo>
                      <a:pt x="361478" y="92177"/>
                    </a:lnTo>
                    <a:close/>
                    <a:moveTo>
                      <a:pt x="342501" y="92177"/>
                    </a:moveTo>
                    <a:cubicBezTo>
                      <a:pt x="345212" y="92177"/>
                      <a:pt x="347019" y="93984"/>
                      <a:pt x="347019" y="96695"/>
                    </a:cubicBezTo>
                    <a:cubicBezTo>
                      <a:pt x="347019" y="99406"/>
                      <a:pt x="345212" y="101214"/>
                      <a:pt x="342501" y="101214"/>
                    </a:cubicBezTo>
                    <a:cubicBezTo>
                      <a:pt x="339789" y="101214"/>
                      <a:pt x="337982" y="99406"/>
                      <a:pt x="337982" y="96695"/>
                    </a:cubicBezTo>
                    <a:cubicBezTo>
                      <a:pt x="337982" y="93984"/>
                      <a:pt x="339789" y="92177"/>
                      <a:pt x="342501" y="92177"/>
                    </a:cubicBezTo>
                    <a:lnTo>
                      <a:pt x="342501" y="92177"/>
                    </a:lnTo>
                    <a:close/>
                    <a:moveTo>
                      <a:pt x="323523" y="92177"/>
                    </a:moveTo>
                    <a:cubicBezTo>
                      <a:pt x="326234" y="92177"/>
                      <a:pt x="328041" y="93984"/>
                      <a:pt x="328041" y="96695"/>
                    </a:cubicBezTo>
                    <a:cubicBezTo>
                      <a:pt x="328041" y="99406"/>
                      <a:pt x="326234" y="101214"/>
                      <a:pt x="323523" y="101214"/>
                    </a:cubicBezTo>
                    <a:cubicBezTo>
                      <a:pt x="320812" y="101214"/>
                      <a:pt x="319004" y="99406"/>
                      <a:pt x="319004" y="96695"/>
                    </a:cubicBezTo>
                    <a:cubicBezTo>
                      <a:pt x="319004" y="93984"/>
                      <a:pt x="321716" y="92177"/>
                      <a:pt x="323523" y="92177"/>
                    </a:cubicBezTo>
                    <a:lnTo>
                      <a:pt x="323523" y="92177"/>
                    </a:lnTo>
                    <a:close/>
                    <a:moveTo>
                      <a:pt x="840437" y="82236"/>
                    </a:moveTo>
                    <a:cubicBezTo>
                      <a:pt x="843148" y="82236"/>
                      <a:pt x="844955" y="84044"/>
                      <a:pt x="844955" y="86755"/>
                    </a:cubicBezTo>
                    <a:cubicBezTo>
                      <a:pt x="844955" y="89466"/>
                      <a:pt x="843148" y="91273"/>
                      <a:pt x="840437" y="91273"/>
                    </a:cubicBezTo>
                    <a:cubicBezTo>
                      <a:pt x="837726" y="91273"/>
                      <a:pt x="835918" y="89466"/>
                      <a:pt x="835918" y="86755"/>
                    </a:cubicBezTo>
                    <a:cubicBezTo>
                      <a:pt x="835918" y="84947"/>
                      <a:pt x="837726" y="82236"/>
                      <a:pt x="840437" y="82236"/>
                    </a:cubicBezTo>
                    <a:lnTo>
                      <a:pt x="840437" y="82236"/>
                    </a:lnTo>
                    <a:close/>
                    <a:moveTo>
                      <a:pt x="821459" y="82236"/>
                    </a:moveTo>
                    <a:cubicBezTo>
                      <a:pt x="824170" y="82236"/>
                      <a:pt x="825978" y="84044"/>
                      <a:pt x="825978" y="86755"/>
                    </a:cubicBezTo>
                    <a:cubicBezTo>
                      <a:pt x="825978" y="89466"/>
                      <a:pt x="824170" y="91273"/>
                      <a:pt x="821459" y="91273"/>
                    </a:cubicBezTo>
                    <a:cubicBezTo>
                      <a:pt x="818748" y="91273"/>
                      <a:pt x="816941" y="89466"/>
                      <a:pt x="816941" y="86755"/>
                    </a:cubicBezTo>
                    <a:cubicBezTo>
                      <a:pt x="816941" y="84947"/>
                      <a:pt x="818748" y="82236"/>
                      <a:pt x="821459" y="82236"/>
                    </a:cubicBezTo>
                    <a:lnTo>
                      <a:pt x="821459" y="82236"/>
                    </a:lnTo>
                    <a:close/>
                    <a:moveTo>
                      <a:pt x="803385" y="82236"/>
                    </a:moveTo>
                    <a:cubicBezTo>
                      <a:pt x="806096" y="82236"/>
                      <a:pt x="807904" y="84044"/>
                      <a:pt x="807904" y="86755"/>
                    </a:cubicBezTo>
                    <a:cubicBezTo>
                      <a:pt x="807904" y="89466"/>
                      <a:pt x="806096" y="91273"/>
                      <a:pt x="803385" y="91273"/>
                    </a:cubicBezTo>
                    <a:cubicBezTo>
                      <a:pt x="800674" y="91273"/>
                      <a:pt x="798867" y="89466"/>
                      <a:pt x="798867" y="86755"/>
                    </a:cubicBezTo>
                    <a:cubicBezTo>
                      <a:pt x="797963" y="84947"/>
                      <a:pt x="800674" y="82236"/>
                      <a:pt x="803385" y="82236"/>
                    </a:cubicBezTo>
                    <a:lnTo>
                      <a:pt x="803385" y="82236"/>
                    </a:lnTo>
                    <a:close/>
                    <a:moveTo>
                      <a:pt x="784408" y="82236"/>
                    </a:moveTo>
                    <a:cubicBezTo>
                      <a:pt x="787119" y="82236"/>
                      <a:pt x="788926" y="84044"/>
                      <a:pt x="788926" y="86755"/>
                    </a:cubicBezTo>
                    <a:cubicBezTo>
                      <a:pt x="788926" y="89466"/>
                      <a:pt x="787119" y="91273"/>
                      <a:pt x="784408" y="91273"/>
                    </a:cubicBezTo>
                    <a:cubicBezTo>
                      <a:pt x="781696" y="91273"/>
                      <a:pt x="779889" y="89466"/>
                      <a:pt x="779889" y="86755"/>
                    </a:cubicBezTo>
                    <a:cubicBezTo>
                      <a:pt x="778985" y="84947"/>
                      <a:pt x="781696" y="82236"/>
                      <a:pt x="784408" y="82236"/>
                    </a:cubicBezTo>
                    <a:lnTo>
                      <a:pt x="784408" y="82236"/>
                    </a:lnTo>
                    <a:close/>
                    <a:moveTo>
                      <a:pt x="765430" y="82236"/>
                    </a:moveTo>
                    <a:cubicBezTo>
                      <a:pt x="768141" y="82236"/>
                      <a:pt x="769948" y="84044"/>
                      <a:pt x="769948" y="86755"/>
                    </a:cubicBezTo>
                    <a:cubicBezTo>
                      <a:pt x="769948" y="89466"/>
                      <a:pt x="768141" y="91273"/>
                      <a:pt x="765430" y="91273"/>
                    </a:cubicBezTo>
                    <a:cubicBezTo>
                      <a:pt x="762719" y="91273"/>
                      <a:pt x="760912" y="89466"/>
                      <a:pt x="760912" y="86755"/>
                    </a:cubicBezTo>
                    <a:cubicBezTo>
                      <a:pt x="760912" y="84947"/>
                      <a:pt x="762719" y="82236"/>
                      <a:pt x="765430" y="82236"/>
                    </a:cubicBezTo>
                    <a:lnTo>
                      <a:pt x="765430" y="82236"/>
                    </a:lnTo>
                    <a:close/>
                    <a:moveTo>
                      <a:pt x="746452" y="82236"/>
                    </a:moveTo>
                    <a:cubicBezTo>
                      <a:pt x="749163" y="82236"/>
                      <a:pt x="750971" y="84044"/>
                      <a:pt x="750971" y="86755"/>
                    </a:cubicBezTo>
                    <a:cubicBezTo>
                      <a:pt x="750971" y="89466"/>
                      <a:pt x="749163" y="91273"/>
                      <a:pt x="746452" y="91273"/>
                    </a:cubicBezTo>
                    <a:cubicBezTo>
                      <a:pt x="743741" y="91273"/>
                      <a:pt x="741934" y="89466"/>
                      <a:pt x="741934" y="86755"/>
                    </a:cubicBezTo>
                    <a:cubicBezTo>
                      <a:pt x="741934" y="84947"/>
                      <a:pt x="743741" y="82236"/>
                      <a:pt x="746452" y="82236"/>
                    </a:cubicBezTo>
                    <a:lnTo>
                      <a:pt x="746452" y="82236"/>
                    </a:lnTo>
                    <a:close/>
                    <a:moveTo>
                      <a:pt x="727475" y="82236"/>
                    </a:moveTo>
                    <a:cubicBezTo>
                      <a:pt x="730186" y="82236"/>
                      <a:pt x="731993" y="84044"/>
                      <a:pt x="731993" y="86755"/>
                    </a:cubicBezTo>
                    <a:cubicBezTo>
                      <a:pt x="731993" y="89466"/>
                      <a:pt x="730186" y="91273"/>
                      <a:pt x="727475" y="91273"/>
                    </a:cubicBezTo>
                    <a:cubicBezTo>
                      <a:pt x="724764" y="91273"/>
                      <a:pt x="722956" y="89466"/>
                      <a:pt x="722956" y="86755"/>
                    </a:cubicBezTo>
                    <a:cubicBezTo>
                      <a:pt x="722956" y="84947"/>
                      <a:pt x="724764" y="82236"/>
                      <a:pt x="727475" y="82236"/>
                    </a:cubicBezTo>
                    <a:lnTo>
                      <a:pt x="727475" y="82236"/>
                    </a:lnTo>
                    <a:close/>
                    <a:moveTo>
                      <a:pt x="709401" y="82236"/>
                    </a:moveTo>
                    <a:cubicBezTo>
                      <a:pt x="712112" y="82236"/>
                      <a:pt x="713919" y="84044"/>
                      <a:pt x="713919" y="86755"/>
                    </a:cubicBezTo>
                    <a:cubicBezTo>
                      <a:pt x="713919" y="89466"/>
                      <a:pt x="712112" y="91273"/>
                      <a:pt x="709401" y="91273"/>
                    </a:cubicBezTo>
                    <a:cubicBezTo>
                      <a:pt x="706690" y="91273"/>
                      <a:pt x="704882" y="89466"/>
                      <a:pt x="704882" y="86755"/>
                    </a:cubicBezTo>
                    <a:cubicBezTo>
                      <a:pt x="703979" y="84947"/>
                      <a:pt x="706690" y="82236"/>
                      <a:pt x="709401" y="82236"/>
                    </a:cubicBezTo>
                    <a:lnTo>
                      <a:pt x="709401" y="82236"/>
                    </a:lnTo>
                    <a:close/>
                    <a:moveTo>
                      <a:pt x="690423" y="82236"/>
                    </a:moveTo>
                    <a:cubicBezTo>
                      <a:pt x="693134" y="82236"/>
                      <a:pt x="694942" y="84044"/>
                      <a:pt x="694942" y="86755"/>
                    </a:cubicBezTo>
                    <a:cubicBezTo>
                      <a:pt x="694942" y="89466"/>
                      <a:pt x="693134" y="91273"/>
                      <a:pt x="690423" y="91273"/>
                    </a:cubicBezTo>
                    <a:cubicBezTo>
                      <a:pt x="687712" y="91273"/>
                      <a:pt x="685905" y="89466"/>
                      <a:pt x="685905" y="86755"/>
                    </a:cubicBezTo>
                    <a:cubicBezTo>
                      <a:pt x="685905" y="84947"/>
                      <a:pt x="687712" y="82236"/>
                      <a:pt x="690423" y="82236"/>
                    </a:cubicBezTo>
                    <a:lnTo>
                      <a:pt x="690423" y="82236"/>
                    </a:lnTo>
                    <a:close/>
                    <a:moveTo>
                      <a:pt x="671446" y="82236"/>
                    </a:moveTo>
                    <a:cubicBezTo>
                      <a:pt x="674157" y="82236"/>
                      <a:pt x="675964" y="84044"/>
                      <a:pt x="675964" y="86755"/>
                    </a:cubicBezTo>
                    <a:cubicBezTo>
                      <a:pt x="675964" y="89466"/>
                      <a:pt x="674157" y="91273"/>
                      <a:pt x="671446" y="91273"/>
                    </a:cubicBezTo>
                    <a:cubicBezTo>
                      <a:pt x="668735" y="91273"/>
                      <a:pt x="666927" y="89466"/>
                      <a:pt x="666927" y="86755"/>
                    </a:cubicBezTo>
                    <a:cubicBezTo>
                      <a:pt x="666927" y="84947"/>
                      <a:pt x="668735" y="82236"/>
                      <a:pt x="671446" y="82236"/>
                    </a:cubicBezTo>
                    <a:lnTo>
                      <a:pt x="671446" y="82236"/>
                    </a:lnTo>
                    <a:close/>
                    <a:moveTo>
                      <a:pt x="652468" y="82236"/>
                    </a:moveTo>
                    <a:cubicBezTo>
                      <a:pt x="655179" y="82236"/>
                      <a:pt x="656987" y="84044"/>
                      <a:pt x="656987" y="86755"/>
                    </a:cubicBezTo>
                    <a:cubicBezTo>
                      <a:pt x="656987" y="89466"/>
                      <a:pt x="655179" y="91273"/>
                      <a:pt x="652468" y="91273"/>
                    </a:cubicBezTo>
                    <a:cubicBezTo>
                      <a:pt x="649757" y="91273"/>
                      <a:pt x="647950" y="89466"/>
                      <a:pt x="647950" y="86755"/>
                    </a:cubicBezTo>
                    <a:cubicBezTo>
                      <a:pt x="647950" y="84947"/>
                      <a:pt x="649757" y="82236"/>
                      <a:pt x="652468" y="82236"/>
                    </a:cubicBezTo>
                    <a:lnTo>
                      <a:pt x="652468" y="82236"/>
                    </a:lnTo>
                    <a:close/>
                    <a:moveTo>
                      <a:pt x="633490" y="82236"/>
                    </a:moveTo>
                    <a:cubicBezTo>
                      <a:pt x="636202" y="82236"/>
                      <a:pt x="638009" y="84044"/>
                      <a:pt x="638009" y="86755"/>
                    </a:cubicBezTo>
                    <a:cubicBezTo>
                      <a:pt x="638009" y="89466"/>
                      <a:pt x="636202" y="91273"/>
                      <a:pt x="633490" y="91273"/>
                    </a:cubicBezTo>
                    <a:cubicBezTo>
                      <a:pt x="630779" y="91273"/>
                      <a:pt x="628972" y="89466"/>
                      <a:pt x="628972" y="86755"/>
                    </a:cubicBezTo>
                    <a:cubicBezTo>
                      <a:pt x="628972" y="84947"/>
                      <a:pt x="631683" y="82236"/>
                      <a:pt x="633490" y="82236"/>
                    </a:cubicBezTo>
                    <a:lnTo>
                      <a:pt x="633490" y="82236"/>
                    </a:lnTo>
                    <a:close/>
                    <a:moveTo>
                      <a:pt x="615417" y="82236"/>
                    </a:moveTo>
                    <a:cubicBezTo>
                      <a:pt x="618128" y="82236"/>
                      <a:pt x="619935" y="84044"/>
                      <a:pt x="619935" y="86755"/>
                    </a:cubicBezTo>
                    <a:cubicBezTo>
                      <a:pt x="619935" y="89466"/>
                      <a:pt x="618128" y="91273"/>
                      <a:pt x="615417" y="91273"/>
                    </a:cubicBezTo>
                    <a:cubicBezTo>
                      <a:pt x="612705" y="91273"/>
                      <a:pt x="610898" y="89466"/>
                      <a:pt x="610898" y="86755"/>
                    </a:cubicBezTo>
                    <a:cubicBezTo>
                      <a:pt x="609994" y="84947"/>
                      <a:pt x="612705" y="82236"/>
                      <a:pt x="615417" y="82236"/>
                    </a:cubicBezTo>
                    <a:lnTo>
                      <a:pt x="615417" y="82236"/>
                    </a:lnTo>
                    <a:close/>
                    <a:moveTo>
                      <a:pt x="596439" y="82236"/>
                    </a:moveTo>
                    <a:cubicBezTo>
                      <a:pt x="599150" y="82236"/>
                      <a:pt x="600957" y="84044"/>
                      <a:pt x="600957" y="86755"/>
                    </a:cubicBezTo>
                    <a:cubicBezTo>
                      <a:pt x="600957" y="89466"/>
                      <a:pt x="599150" y="91273"/>
                      <a:pt x="596439" y="91273"/>
                    </a:cubicBezTo>
                    <a:cubicBezTo>
                      <a:pt x="593728" y="91273"/>
                      <a:pt x="591920" y="89466"/>
                      <a:pt x="591920" y="86755"/>
                    </a:cubicBezTo>
                    <a:cubicBezTo>
                      <a:pt x="591920" y="84947"/>
                      <a:pt x="593728" y="82236"/>
                      <a:pt x="596439" y="82236"/>
                    </a:cubicBezTo>
                    <a:lnTo>
                      <a:pt x="596439" y="82236"/>
                    </a:lnTo>
                    <a:close/>
                    <a:moveTo>
                      <a:pt x="577461" y="82236"/>
                    </a:moveTo>
                    <a:cubicBezTo>
                      <a:pt x="580172" y="82236"/>
                      <a:pt x="581980" y="84044"/>
                      <a:pt x="581980" y="86755"/>
                    </a:cubicBezTo>
                    <a:cubicBezTo>
                      <a:pt x="581980" y="89466"/>
                      <a:pt x="580172" y="91273"/>
                      <a:pt x="577461" y="91273"/>
                    </a:cubicBezTo>
                    <a:cubicBezTo>
                      <a:pt x="574750" y="91273"/>
                      <a:pt x="572943" y="89466"/>
                      <a:pt x="572943" y="86755"/>
                    </a:cubicBezTo>
                    <a:cubicBezTo>
                      <a:pt x="572943" y="84947"/>
                      <a:pt x="574750" y="82236"/>
                      <a:pt x="577461" y="82236"/>
                    </a:cubicBezTo>
                    <a:lnTo>
                      <a:pt x="577461" y="82236"/>
                    </a:lnTo>
                    <a:close/>
                    <a:moveTo>
                      <a:pt x="558484" y="82236"/>
                    </a:moveTo>
                    <a:cubicBezTo>
                      <a:pt x="561195" y="82236"/>
                      <a:pt x="563002" y="84044"/>
                      <a:pt x="563002" y="86755"/>
                    </a:cubicBezTo>
                    <a:cubicBezTo>
                      <a:pt x="563002" y="89466"/>
                      <a:pt x="561195" y="91273"/>
                      <a:pt x="558484" y="91273"/>
                    </a:cubicBezTo>
                    <a:cubicBezTo>
                      <a:pt x="555773" y="91273"/>
                      <a:pt x="553965" y="89466"/>
                      <a:pt x="553965" y="86755"/>
                    </a:cubicBezTo>
                    <a:cubicBezTo>
                      <a:pt x="553965" y="84947"/>
                      <a:pt x="555773" y="82236"/>
                      <a:pt x="558484" y="82236"/>
                    </a:cubicBezTo>
                    <a:lnTo>
                      <a:pt x="558484" y="82236"/>
                    </a:lnTo>
                    <a:close/>
                    <a:moveTo>
                      <a:pt x="539506" y="82236"/>
                    </a:moveTo>
                    <a:cubicBezTo>
                      <a:pt x="542217" y="82236"/>
                      <a:pt x="544025" y="84044"/>
                      <a:pt x="544025" y="86755"/>
                    </a:cubicBezTo>
                    <a:cubicBezTo>
                      <a:pt x="544025" y="89466"/>
                      <a:pt x="542217" y="91273"/>
                      <a:pt x="539506" y="91273"/>
                    </a:cubicBezTo>
                    <a:cubicBezTo>
                      <a:pt x="536795" y="91273"/>
                      <a:pt x="534988" y="89466"/>
                      <a:pt x="534988" y="86755"/>
                    </a:cubicBezTo>
                    <a:cubicBezTo>
                      <a:pt x="534988" y="84947"/>
                      <a:pt x="537699" y="82236"/>
                      <a:pt x="539506" y="82236"/>
                    </a:cubicBezTo>
                    <a:lnTo>
                      <a:pt x="539506" y="82236"/>
                    </a:lnTo>
                    <a:close/>
                    <a:moveTo>
                      <a:pt x="521432" y="82236"/>
                    </a:moveTo>
                    <a:cubicBezTo>
                      <a:pt x="524143" y="82236"/>
                      <a:pt x="525951" y="84044"/>
                      <a:pt x="525951" y="86755"/>
                    </a:cubicBezTo>
                    <a:cubicBezTo>
                      <a:pt x="525951" y="89466"/>
                      <a:pt x="524143" y="91273"/>
                      <a:pt x="521432" y="91273"/>
                    </a:cubicBezTo>
                    <a:cubicBezTo>
                      <a:pt x="518721" y="91273"/>
                      <a:pt x="516914" y="89466"/>
                      <a:pt x="516914" y="86755"/>
                    </a:cubicBezTo>
                    <a:cubicBezTo>
                      <a:pt x="516010" y="84947"/>
                      <a:pt x="518721" y="82236"/>
                      <a:pt x="521432" y="82236"/>
                    </a:cubicBezTo>
                    <a:lnTo>
                      <a:pt x="521432" y="82236"/>
                    </a:lnTo>
                    <a:close/>
                    <a:moveTo>
                      <a:pt x="502455" y="82236"/>
                    </a:moveTo>
                    <a:cubicBezTo>
                      <a:pt x="505166" y="82236"/>
                      <a:pt x="506973" y="84044"/>
                      <a:pt x="506973" y="86755"/>
                    </a:cubicBezTo>
                    <a:cubicBezTo>
                      <a:pt x="506973" y="89466"/>
                      <a:pt x="505166" y="91273"/>
                      <a:pt x="502455" y="91273"/>
                    </a:cubicBezTo>
                    <a:cubicBezTo>
                      <a:pt x="499744" y="91273"/>
                      <a:pt x="497936" y="89466"/>
                      <a:pt x="497936" y="86755"/>
                    </a:cubicBezTo>
                    <a:cubicBezTo>
                      <a:pt x="497936" y="84947"/>
                      <a:pt x="499744" y="82236"/>
                      <a:pt x="502455" y="82236"/>
                    </a:cubicBezTo>
                    <a:lnTo>
                      <a:pt x="502455" y="82236"/>
                    </a:lnTo>
                    <a:close/>
                    <a:moveTo>
                      <a:pt x="483477" y="82236"/>
                    </a:moveTo>
                    <a:cubicBezTo>
                      <a:pt x="486188" y="82236"/>
                      <a:pt x="487995" y="84044"/>
                      <a:pt x="487995" y="86755"/>
                    </a:cubicBezTo>
                    <a:cubicBezTo>
                      <a:pt x="487995" y="89466"/>
                      <a:pt x="486188" y="91273"/>
                      <a:pt x="483477" y="91273"/>
                    </a:cubicBezTo>
                    <a:cubicBezTo>
                      <a:pt x="480766" y="91273"/>
                      <a:pt x="478959" y="89466"/>
                      <a:pt x="478959" y="86755"/>
                    </a:cubicBezTo>
                    <a:cubicBezTo>
                      <a:pt x="478959" y="84947"/>
                      <a:pt x="480766" y="82236"/>
                      <a:pt x="483477" y="82236"/>
                    </a:cubicBezTo>
                    <a:lnTo>
                      <a:pt x="483477" y="82236"/>
                    </a:lnTo>
                    <a:close/>
                    <a:moveTo>
                      <a:pt x="464499" y="82236"/>
                    </a:moveTo>
                    <a:cubicBezTo>
                      <a:pt x="467211" y="82236"/>
                      <a:pt x="469018" y="84044"/>
                      <a:pt x="469018" y="86755"/>
                    </a:cubicBezTo>
                    <a:cubicBezTo>
                      <a:pt x="469018" y="89466"/>
                      <a:pt x="467211" y="91273"/>
                      <a:pt x="464499" y="91273"/>
                    </a:cubicBezTo>
                    <a:cubicBezTo>
                      <a:pt x="461788" y="91273"/>
                      <a:pt x="459981" y="89466"/>
                      <a:pt x="459981" y="86755"/>
                    </a:cubicBezTo>
                    <a:cubicBezTo>
                      <a:pt x="459981" y="84947"/>
                      <a:pt x="461788" y="82236"/>
                      <a:pt x="464499" y="82236"/>
                    </a:cubicBezTo>
                    <a:lnTo>
                      <a:pt x="464499" y="82236"/>
                    </a:lnTo>
                    <a:close/>
                    <a:moveTo>
                      <a:pt x="446425" y="82236"/>
                    </a:moveTo>
                    <a:cubicBezTo>
                      <a:pt x="449137" y="82236"/>
                      <a:pt x="450944" y="84044"/>
                      <a:pt x="450944" y="86755"/>
                    </a:cubicBezTo>
                    <a:cubicBezTo>
                      <a:pt x="450944" y="89466"/>
                      <a:pt x="449137" y="91273"/>
                      <a:pt x="446425" y="91273"/>
                    </a:cubicBezTo>
                    <a:cubicBezTo>
                      <a:pt x="443714" y="91273"/>
                      <a:pt x="441907" y="89466"/>
                      <a:pt x="441907" y="86755"/>
                    </a:cubicBezTo>
                    <a:cubicBezTo>
                      <a:pt x="441003" y="84947"/>
                      <a:pt x="443714" y="82236"/>
                      <a:pt x="446425" y="82236"/>
                    </a:cubicBezTo>
                    <a:lnTo>
                      <a:pt x="446425" y="82236"/>
                    </a:lnTo>
                    <a:close/>
                    <a:moveTo>
                      <a:pt x="427448" y="82236"/>
                    </a:moveTo>
                    <a:cubicBezTo>
                      <a:pt x="430159" y="82236"/>
                      <a:pt x="431966" y="84044"/>
                      <a:pt x="431966" y="86755"/>
                    </a:cubicBezTo>
                    <a:cubicBezTo>
                      <a:pt x="431966" y="89466"/>
                      <a:pt x="430159" y="91273"/>
                      <a:pt x="427448" y="91273"/>
                    </a:cubicBezTo>
                    <a:cubicBezTo>
                      <a:pt x="424737" y="91273"/>
                      <a:pt x="422929" y="89466"/>
                      <a:pt x="422929" y="86755"/>
                    </a:cubicBezTo>
                    <a:cubicBezTo>
                      <a:pt x="422929" y="84947"/>
                      <a:pt x="424737" y="82236"/>
                      <a:pt x="427448" y="82236"/>
                    </a:cubicBezTo>
                    <a:lnTo>
                      <a:pt x="427448" y="82236"/>
                    </a:lnTo>
                    <a:close/>
                    <a:moveTo>
                      <a:pt x="408470" y="82236"/>
                    </a:moveTo>
                    <a:cubicBezTo>
                      <a:pt x="411181" y="82236"/>
                      <a:pt x="412989" y="84044"/>
                      <a:pt x="412989" y="86755"/>
                    </a:cubicBezTo>
                    <a:cubicBezTo>
                      <a:pt x="412989" y="89466"/>
                      <a:pt x="411181" y="91273"/>
                      <a:pt x="408470" y="91273"/>
                    </a:cubicBezTo>
                    <a:cubicBezTo>
                      <a:pt x="405759" y="91273"/>
                      <a:pt x="403952" y="89466"/>
                      <a:pt x="403952" y="86755"/>
                    </a:cubicBezTo>
                    <a:cubicBezTo>
                      <a:pt x="403952" y="84947"/>
                      <a:pt x="405759" y="82236"/>
                      <a:pt x="408470" y="82236"/>
                    </a:cubicBezTo>
                    <a:lnTo>
                      <a:pt x="408470" y="82236"/>
                    </a:lnTo>
                    <a:close/>
                    <a:moveTo>
                      <a:pt x="389493" y="82236"/>
                    </a:moveTo>
                    <a:cubicBezTo>
                      <a:pt x="392204" y="82236"/>
                      <a:pt x="394011" y="84044"/>
                      <a:pt x="394011" y="86755"/>
                    </a:cubicBezTo>
                    <a:cubicBezTo>
                      <a:pt x="394011" y="89466"/>
                      <a:pt x="392204" y="91273"/>
                      <a:pt x="389493" y="91273"/>
                    </a:cubicBezTo>
                    <a:cubicBezTo>
                      <a:pt x="386782" y="91273"/>
                      <a:pt x="384974" y="89466"/>
                      <a:pt x="384974" y="86755"/>
                    </a:cubicBezTo>
                    <a:cubicBezTo>
                      <a:pt x="384974" y="84947"/>
                      <a:pt x="386782" y="82236"/>
                      <a:pt x="389493" y="82236"/>
                    </a:cubicBezTo>
                    <a:lnTo>
                      <a:pt x="389493" y="82236"/>
                    </a:lnTo>
                    <a:close/>
                    <a:moveTo>
                      <a:pt x="370515" y="82236"/>
                    </a:moveTo>
                    <a:cubicBezTo>
                      <a:pt x="373226" y="82236"/>
                      <a:pt x="375034" y="84044"/>
                      <a:pt x="375034" y="86755"/>
                    </a:cubicBezTo>
                    <a:cubicBezTo>
                      <a:pt x="375034" y="89466"/>
                      <a:pt x="373226" y="91273"/>
                      <a:pt x="370515" y="91273"/>
                    </a:cubicBezTo>
                    <a:cubicBezTo>
                      <a:pt x="367804" y="91273"/>
                      <a:pt x="365997" y="89466"/>
                      <a:pt x="365997" y="86755"/>
                    </a:cubicBezTo>
                    <a:cubicBezTo>
                      <a:pt x="365997" y="84947"/>
                      <a:pt x="367804" y="82236"/>
                      <a:pt x="370515" y="82236"/>
                    </a:cubicBezTo>
                    <a:lnTo>
                      <a:pt x="370515" y="82236"/>
                    </a:lnTo>
                    <a:close/>
                    <a:moveTo>
                      <a:pt x="352441" y="82236"/>
                    </a:moveTo>
                    <a:cubicBezTo>
                      <a:pt x="355152" y="82236"/>
                      <a:pt x="356960" y="84044"/>
                      <a:pt x="356960" y="86755"/>
                    </a:cubicBezTo>
                    <a:cubicBezTo>
                      <a:pt x="356960" y="89466"/>
                      <a:pt x="355152" y="91273"/>
                      <a:pt x="352441" y="91273"/>
                    </a:cubicBezTo>
                    <a:cubicBezTo>
                      <a:pt x="349730" y="91273"/>
                      <a:pt x="347923" y="89466"/>
                      <a:pt x="347923" y="86755"/>
                    </a:cubicBezTo>
                    <a:cubicBezTo>
                      <a:pt x="347019" y="84947"/>
                      <a:pt x="349730" y="82236"/>
                      <a:pt x="352441" y="82236"/>
                    </a:cubicBezTo>
                    <a:lnTo>
                      <a:pt x="352441" y="82236"/>
                    </a:lnTo>
                    <a:close/>
                    <a:moveTo>
                      <a:pt x="333464" y="82236"/>
                    </a:moveTo>
                    <a:cubicBezTo>
                      <a:pt x="336175" y="82236"/>
                      <a:pt x="337982" y="84044"/>
                      <a:pt x="337982" y="86755"/>
                    </a:cubicBezTo>
                    <a:cubicBezTo>
                      <a:pt x="337982" y="89466"/>
                      <a:pt x="336175" y="91273"/>
                      <a:pt x="333464" y="91273"/>
                    </a:cubicBezTo>
                    <a:cubicBezTo>
                      <a:pt x="330753" y="91273"/>
                      <a:pt x="328945" y="89466"/>
                      <a:pt x="328945" y="86755"/>
                    </a:cubicBezTo>
                    <a:cubicBezTo>
                      <a:pt x="328945" y="84947"/>
                      <a:pt x="330753" y="82236"/>
                      <a:pt x="333464" y="82236"/>
                    </a:cubicBezTo>
                    <a:lnTo>
                      <a:pt x="333464" y="82236"/>
                    </a:lnTo>
                    <a:close/>
                    <a:moveTo>
                      <a:pt x="812422" y="71392"/>
                    </a:moveTo>
                    <a:cubicBezTo>
                      <a:pt x="815133" y="71392"/>
                      <a:pt x="816941" y="73199"/>
                      <a:pt x="816941" y="75910"/>
                    </a:cubicBezTo>
                    <a:cubicBezTo>
                      <a:pt x="816941" y="78621"/>
                      <a:pt x="815133" y="80429"/>
                      <a:pt x="812422" y="80429"/>
                    </a:cubicBezTo>
                    <a:cubicBezTo>
                      <a:pt x="809711" y="80429"/>
                      <a:pt x="807904" y="78621"/>
                      <a:pt x="807904" y="75910"/>
                    </a:cubicBezTo>
                    <a:cubicBezTo>
                      <a:pt x="807904" y="73199"/>
                      <a:pt x="809711" y="71392"/>
                      <a:pt x="812422" y="71392"/>
                    </a:cubicBezTo>
                    <a:lnTo>
                      <a:pt x="812422" y="71392"/>
                    </a:lnTo>
                    <a:close/>
                    <a:moveTo>
                      <a:pt x="793445" y="71392"/>
                    </a:moveTo>
                    <a:cubicBezTo>
                      <a:pt x="796156" y="71392"/>
                      <a:pt x="797963" y="73199"/>
                      <a:pt x="797963" y="75910"/>
                    </a:cubicBezTo>
                    <a:cubicBezTo>
                      <a:pt x="797963" y="78621"/>
                      <a:pt x="796156" y="80429"/>
                      <a:pt x="793445" y="80429"/>
                    </a:cubicBezTo>
                    <a:cubicBezTo>
                      <a:pt x="790733" y="80429"/>
                      <a:pt x="788926" y="78621"/>
                      <a:pt x="788926" y="75910"/>
                    </a:cubicBezTo>
                    <a:cubicBezTo>
                      <a:pt x="788926" y="73199"/>
                      <a:pt x="790733" y="71392"/>
                      <a:pt x="793445" y="71392"/>
                    </a:cubicBezTo>
                    <a:lnTo>
                      <a:pt x="793445" y="71392"/>
                    </a:lnTo>
                    <a:close/>
                    <a:moveTo>
                      <a:pt x="774467" y="71392"/>
                    </a:moveTo>
                    <a:cubicBezTo>
                      <a:pt x="777178" y="71392"/>
                      <a:pt x="778985" y="73199"/>
                      <a:pt x="778985" y="75910"/>
                    </a:cubicBezTo>
                    <a:cubicBezTo>
                      <a:pt x="778985" y="78621"/>
                      <a:pt x="777178" y="80429"/>
                      <a:pt x="774467" y="80429"/>
                    </a:cubicBezTo>
                    <a:cubicBezTo>
                      <a:pt x="771756" y="80429"/>
                      <a:pt x="769948" y="78621"/>
                      <a:pt x="769948" y="75910"/>
                    </a:cubicBezTo>
                    <a:cubicBezTo>
                      <a:pt x="769948" y="73199"/>
                      <a:pt x="771756" y="71392"/>
                      <a:pt x="774467" y="71392"/>
                    </a:cubicBezTo>
                    <a:lnTo>
                      <a:pt x="774467" y="71392"/>
                    </a:lnTo>
                    <a:close/>
                    <a:moveTo>
                      <a:pt x="756393" y="71392"/>
                    </a:moveTo>
                    <a:cubicBezTo>
                      <a:pt x="759104" y="71392"/>
                      <a:pt x="760912" y="73199"/>
                      <a:pt x="760912" y="75910"/>
                    </a:cubicBezTo>
                    <a:cubicBezTo>
                      <a:pt x="760912" y="78621"/>
                      <a:pt x="759104" y="80429"/>
                      <a:pt x="756393" y="80429"/>
                    </a:cubicBezTo>
                    <a:cubicBezTo>
                      <a:pt x="753682" y="80429"/>
                      <a:pt x="751875" y="78621"/>
                      <a:pt x="751875" y="75910"/>
                    </a:cubicBezTo>
                    <a:cubicBezTo>
                      <a:pt x="751875" y="73199"/>
                      <a:pt x="753682" y="71392"/>
                      <a:pt x="756393" y="71392"/>
                    </a:cubicBezTo>
                    <a:lnTo>
                      <a:pt x="756393" y="71392"/>
                    </a:lnTo>
                    <a:close/>
                    <a:moveTo>
                      <a:pt x="737415" y="71392"/>
                    </a:moveTo>
                    <a:cubicBezTo>
                      <a:pt x="740126" y="71392"/>
                      <a:pt x="741934" y="73199"/>
                      <a:pt x="741934" y="75910"/>
                    </a:cubicBezTo>
                    <a:cubicBezTo>
                      <a:pt x="741934" y="78621"/>
                      <a:pt x="740126" y="80429"/>
                      <a:pt x="737415" y="80429"/>
                    </a:cubicBezTo>
                    <a:cubicBezTo>
                      <a:pt x="734704" y="80429"/>
                      <a:pt x="732897" y="78621"/>
                      <a:pt x="732897" y="75910"/>
                    </a:cubicBezTo>
                    <a:cubicBezTo>
                      <a:pt x="732897" y="73199"/>
                      <a:pt x="734704" y="71392"/>
                      <a:pt x="737415" y="71392"/>
                    </a:cubicBezTo>
                    <a:lnTo>
                      <a:pt x="737415" y="71392"/>
                    </a:lnTo>
                    <a:close/>
                    <a:moveTo>
                      <a:pt x="718438" y="71392"/>
                    </a:moveTo>
                    <a:cubicBezTo>
                      <a:pt x="721149" y="71392"/>
                      <a:pt x="722956" y="73199"/>
                      <a:pt x="722956" y="75910"/>
                    </a:cubicBezTo>
                    <a:cubicBezTo>
                      <a:pt x="722956" y="78621"/>
                      <a:pt x="721149" y="80429"/>
                      <a:pt x="718438" y="80429"/>
                    </a:cubicBezTo>
                    <a:cubicBezTo>
                      <a:pt x="715727" y="80429"/>
                      <a:pt x="713919" y="78621"/>
                      <a:pt x="713919" y="75910"/>
                    </a:cubicBezTo>
                    <a:cubicBezTo>
                      <a:pt x="713919" y="73199"/>
                      <a:pt x="715727" y="71392"/>
                      <a:pt x="718438" y="71392"/>
                    </a:cubicBezTo>
                    <a:lnTo>
                      <a:pt x="718438" y="71392"/>
                    </a:lnTo>
                    <a:close/>
                    <a:moveTo>
                      <a:pt x="699460" y="71392"/>
                    </a:moveTo>
                    <a:cubicBezTo>
                      <a:pt x="702171" y="71392"/>
                      <a:pt x="703979" y="73199"/>
                      <a:pt x="703979" y="75910"/>
                    </a:cubicBezTo>
                    <a:cubicBezTo>
                      <a:pt x="703979" y="78621"/>
                      <a:pt x="702171" y="80429"/>
                      <a:pt x="699460" y="80429"/>
                    </a:cubicBezTo>
                    <a:cubicBezTo>
                      <a:pt x="696749" y="80429"/>
                      <a:pt x="694942" y="78621"/>
                      <a:pt x="694942" y="75910"/>
                    </a:cubicBezTo>
                    <a:cubicBezTo>
                      <a:pt x="694942" y="73199"/>
                      <a:pt x="696749" y="71392"/>
                      <a:pt x="699460" y="71392"/>
                    </a:cubicBezTo>
                    <a:lnTo>
                      <a:pt x="699460" y="71392"/>
                    </a:lnTo>
                    <a:close/>
                    <a:moveTo>
                      <a:pt x="680483" y="71392"/>
                    </a:moveTo>
                    <a:cubicBezTo>
                      <a:pt x="683194" y="71392"/>
                      <a:pt x="685001" y="73199"/>
                      <a:pt x="685001" y="75910"/>
                    </a:cubicBezTo>
                    <a:cubicBezTo>
                      <a:pt x="685001" y="78621"/>
                      <a:pt x="683194" y="80429"/>
                      <a:pt x="680483" y="80429"/>
                    </a:cubicBezTo>
                    <a:cubicBezTo>
                      <a:pt x="677771" y="80429"/>
                      <a:pt x="675964" y="78621"/>
                      <a:pt x="675964" y="75910"/>
                    </a:cubicBezTo>
                    <a:cubicBezTo>
                      <a:pt x="675964" y="73199"/>
                      <a:pt x="678675" y="71392"/>
                      <a:pt x="680483" y="71392"/>
                    </a:cubicBezTo>
                    <a:lnTo>
                      <a:pt x="680483" y="71392"/>
                    </a:lnTo>
                    <a:close/>
                    <a:moveTo>
                      <a:pt x="662409" y="71392"/>
                    </a:moveTo>
                    <a:cubicBezTo>
                      <a:pt x="665120" y="71392"/>
                      <a:pt x="666927" y="73199"/>
                      <a:pt x="666927" y="75910"/>
                    </a:cubicBezTo>
                    <a:cubicBezTo>
                      <a:pt x="666927" y="78621"/>
                      <a:pt x="665120" y="80429"/>
                      <a:pt x="662409" y="80429"/>
                    </a:cubicBezTo>
                    <a:cubicBezTo>
                      <a:pt x="659698" y="80429"/>
                      <a:pt x="657890" y="78621"/>
                      <a:pt x="657890" y="75910"/>
                    </a:cubicBezTo>
                    <a:cubicBezTo>
                      <a:pt x="657890" y="73199"/>
                      <a:pt x="659698" y="71392"/>
                      <a:pt x="662409" y="71392"/>
                    </a:cubicBezTo>
                    <a:lnTo>
                      <a:pt x="662409" y="71392"/>
                    </a:lnTo>
                    <a:close/>
                    <a:moveTo>
                      <a:pt x="643431" y="71392"/>
                    </a:moveTo>
                    <a:cubicBezTo>
                      <a:pt x="646142" y="71392"/>
                      <a:pt x="647950" y="73199"/>
                      <a:pt x="647950" y="75910"/>
                    </a:cubicBezTo>
                    <a:cubicBezTo>
                      <a:pt x="647950" y="78621"/>
                      <a:pt x="646142" y="80429"/>
                      <a:pt x="643431" y="80429"/>
                    </a:cubicBezTo>
                    <a:cubicBezTo>
                      <a:pt x="640720" y="80429"/>
                      <a:pt x="638913" y="78621"/>
                      <a:pt x="638913" y="75910"/>
                    </a:cubicBezTo>
                    <a:cubicBezTo>
                      <a:pt x="638913" y="73199"/>
                      <a:pt x="640720" y="71392"/>
                      <a:pt x="643431" y="71392"/>
                    </a:cubicBezTo>
                    <a:lnTo>
                      <a:pt x="643431" y="71392"/>
                    </a:lnTo>
                    <a:close/>
                    <a:moveTo>
                      <a:pt x="624453" y="71392"/>
                    </a:moveTo>
                    <a:cubicBezTo>
                      <a:pt x="627165" y="71392"/>
                      <a:pt x="628972" y="73199"/>
                      <a:pt x="628972" y="75910"/>
                    </a:cubicBezTo>
                    <a:cubicBezTo>
                      <a:pt x="628972" y="78621"/>
                      <a:pt x="627165" y="80429"/>
                      <a:pt x="624453" y="80429"/>
                    </a:cubicBezTo>
                    <a:cubicBezTo>
                      <a:pt x="621742" y="80429"/>
                      <a:pt x="619935" y="78621"/>
                      <a:pt x="619935" y="75910"/>
                    </a:cubicBezTo>
                    <a:cubicBezTo>
                      <a:pt x="619935" y="73199"/>
                      <a:pt x="621742" y="71392"/>
                      <a:pt x="624453" y="71392"/>
                    </a:cubicBezTo>
                    <a:lnTo>
                      <a:pt x="624453" y="71392"/>
                    </a:lnTo>
                    <a:close/>
                    <a:moveTo>
                      <a:pt x="605476" y="71392"/>
                    </a:moveTo>
                    <a:cubicBezTo>
                      <a:pt x="608187" y="71392"/>
                      <a:pt x="609994" y="73199"/>
                      <a:pt x="609994" y="75910"/>
                    </a:cubicBezTo>
                    <a:cubicBezTo>
                      <a:pt x="609994" y="78621"/>
                      <a:pt x="608187" y="80429"/>
                      <a:pt x="605476" y="80429"/>
                    </a:cubicBezTo>
                    <a:cubicBezTo>
                      <a:pt x="602765" y="80429"/>
                      <a:pt x="600957" y="78621"/>
                      <a:pt x="600957" y="75910"/>
                    </a:cubicBezTo>
                    <a:cubicBezTo>
                      <a:pt x="600957" y="73199"/>
                      <a:pt x="602765" y="71392"/>
                      <a:pt x="605476" y="71392"/>
                    </a:cubicBezTo>
                    <a:lnTo>
                      <a:pt x="605476" y="71392"/>
                    </a:lnTo>
                    <a:close/>
                    <a:moveTo>
                      <a:pt x="586498" y="71392"/>
                    </a:moveTo>
                    <a:cubicBezTo>
                      <a:pt x="589209" y="71392"/>
                      <a:pt x="591017" y="73199"/>
                      <a:pt x="591017" y="75910"/>
                    </a:cubicBezTo>
                    <a:cubicBezTo>
                      <a:pt x="591017" y="78621"/>
                      <a:pt x="589209" y="80429"/>
                      <a:pt x="586498" y="80429"/>
                    </a:cubicBezTo>
                    <a:cubicBezTo>
                      <a:pt x="583787" y="80429"/>
                      <a:pt x="581980" y="78621"/>
                      <a:pt x="581980" y="75910"/>
                    </a:cubicBezTo>
                    <a:cubicBezTo>
                      <a:pt x="581980" y="73199"/>
                      <a:pt x="584691" y="71392"/>
                      <a:pt x="586498" y="71392"/>
                    </a:cubicBezTo>
                    <a:lnTo>
                      <a:pt x="586498" y="71392"/>
                    </a:lnTo>
                    <a:close/>
                    <a:moveTo>
                      <a:pt x="568424" y="71392"/>
                    </a:moveTo>
                    <a:cubicBezTo>
                      <a:pt x="571135" y="71392"/>
                      <a:pt x="572943" y="73199"/>
                      <a:pt x="572943" y="75910"/>
                    </a:cubicBezTo>
                    <a:cubicBezTo>
                      <a:pt x="572943" y="78621"/>
                      <a:pt x="571135" y="80429"/>
                      <a:pt x="568424" y="80429"/>
                    </a:cubicBezTo>
                    <a:cubicBezTo>
                      <a:pt x="565713" y="80429"/>
                      <a:pt x="563906" y="78621"/>
                      <a:pt x="563906" y="75910"/>
                    </a:cubicBezTo>
                    <a:cubicBezTo>
                      <a:pt x="563906" y="73199"/>
                      <a:pt x="565713" y="71392"/>
                      <a:pt x="568424" y="71392"/>
                    </a:cubicBezTo>
                    <a:lnTo>
                      <a:pt x="568424" y="71392"/>
                    </a:lnTo>
                    <a:close/>
                    <a:moveTo>
                      <a:pt x="549447" y="71392"/>
                    </a:moveTo>
                    <a:cubicBezTo>
                      <a:pt x="552158" y="71392"/>
                      <a:pt x="553965" y="73199"/>
                      <a:pt x="553965" y="75910"/>
                    </a:cubicBezTo>
                    <a:cubicBezTo>
                      <a:pt x="553965" y="78621"/>
                      <a:pt x="552158" y="80429"/>
                      <a:pt x="549447" y="80429"/>
                    </a:cubicBezTo>
                    <a:cubicBezTo>
                      <a:pt x="546736" y="80429"/>
                      <a:pt x="544928" y="78621"/>
                      <a:pt x="544928" y="75910"/>
                    </a:cubicBezTo>
                    <a:cubicBezTo>
                      <a:pt x="544928" y="73199"/>
                      <a:pt x="546736" y="71392"/>
                      <a:pt x="549447" y="71392"/>
                    </a:cubicBezTo>
                    <a:lnTo>
                      <a:pt x="549447" y="71392"/>
                    </a:lnTo>
                    <a:close/>
                    <a:moveTo>
                      <a:pt x="530469" y="71392"/>
                    </a:moveTo>
                    <a:cubicBezTo>
                      <a:pt x="533180" y="71392"/>
                      <a:pt x="534988" y="73199"/>
                      <a:pt x="534988" y="75910"/>
                    </a:cubicBezTo>
                    <a:cubicBezTo>
                      <a:pt x="534988" y="78621"/>
                      <a:pt x="533180" y="80429"/>
                      <a:pt x="530469" y="80429"/>
                    </a:cubicBezTo>
                    <a:cubicBezTo>
                      <a:pt x="527758" y="80429"/>
                      <a:pt x="525951" y="78621"/>
                      <a:pt x="525951" y="75910"/>
                    </a:cubicBezTo>
                    <a:cubicBezTo>
                      <a:pt x="525951" y="73199"/>
                      <a:pt x="527758" y="71392"/>
                      <a:pt x="530469" y="71392"/>
                    </a:cubicBezTo>
                    <a:lnTo>
                      <a:pt x="530469" y="71392"/>
                    </a:lnTo>
                    <a:close/>
                    <a:moveTo>
                      <a:pt x="511492" y="71392"/>
                    </a:moveTo>
                    <a:cubicBezTo>
                      <a:pt x="514203" y="71392"/>
                      <a:pt x="516010" y="73199"/>
                      <a:pt x="516010" y="75910"/>
                    </a:cubicBezTo>
                    <a:cubicBezTo>
                      <a:pt x="516010" y="78621"/>
                      <a:pt x="514203" y="80429"/>
                      <a:pt x="511492" y="80429"/>
                    </a:cubicBezTo>
                    <a:cubicBezTo>
                      <a:pt x="508780" y="80429"/>
                      <a:pt x="506973" y="78621"/>
                      <a:pt x="506973" y="75910"/>
                    </a:cubicBezTo>
                    <a:cubicBezTo>
                      <a:pt x="506973" y="73199"/>
                      <a:pt x="508780" y="71392"/>
                      <a:pt x="511492" y="71392"/>
                    </a:cubicBezTo>
                    <a:lnTo>
                      <a:pt x="511492" y="71392"/>
                    </a:lnTo>
                    <a:close/>
                    <a:moveTo>
                      <a:pt x="493418" y="71392"/>
                    </a:moveTo>
                    <a:cubicBezTo>
                      <a:pt x="496129" y="71392"/>
                      <a:pt x="497936" y="73199"/>
                      <a:pt x="497936" y="75910"/>
                    </a:cubicBezTo>
                    <a:cubicBezTo>
                      <a:pt x="497936" y="78621"/>
                      <a:pt x="496129" y="80429"/>
                      <a:pt x="493418" y="80429"/>
                    </a:cubicBezTo>
                    <a:cubicBezTo>
                      <a:pt x="490707" y="80429"/>
                      <a:pt x="488899" y="78621"/>
                      <a:pt x="488899" y="75910"/>
                    </a:cubicBezTo>
                    <a:cubicBezTo>
                      <a:pt x="488899" y="73199"/>
                      <a:pt x="490707" y="71392"/>
                      <a:pt x="493418" y="71392"/>
                    </a:cubicBezTo>
                    <a:lnTo>
                      <a:pt x="493418" y="71392"/>
                    </a:lnTo>
                    <a:close/>
                    <a:moveTo>
                      <a:pt x="474440" y="71392"/>
                    </a:moveTo>
                    <a:cubicBezTo>
                      <a:pt x="477151" y="71392"/>
                      <a:pt x="478959" y="73199"/>
                      <a:pt x="478959" y="75910"/>
                    </a:cubicBezTo>
                    <a:cubicBezTo>
                      <a:pt x="478959" y="78621"/>
                      <a:pt x="477151" y="80429"/>
                      <a:pt x="474440" y="80429"/>
                    </a:cubicBezTo>
                    <a:cubicBezTo>
                      <a:pt x="471729" y="80429"/>
                      <a:pt x="469922" y="78621"/>
                      <a:pt x="469922" y="75910"/>
                    </a:cubicBezTo>
                    <a:cubicBezTo>
                      <a:pt x="469922" y="73199"/>
                      <a:pt x="471729" y="71392"/>
                      <a:pt x="474440" y="71392"/>
                    </a:cubicBezTo>
                    <a:lnTo>
                      <a:pt x="474440" y="71392"/>
                    </a:lnTo>
                    <a:close/>
                    <a:moveTo>
                      <a:pt x="455462" y="71392"/>
                    </a:moveTo>
                    <a:cubicBezTo>
                      <a:pt x="458174" y="71392"/>
                      <a:pt x="459981" y="73199"/>
                      <a:pt x="459981" y="75910"/>
                    </a:cubicBezTo>
                    <a:cubicBezTo>
                      <a:pt x="459981" y="78621"/>
                      <a:pt x="458174" y="80429"/>
                      <a:pt x="455462" y="80429"/>
                    </a:cubicBezTo>
                    <a:cubicBezTo>
                      <a:pt x="452751" y="80429"/>
                      <a:pt x="450944" y="78621"/>
                      <a:pt x="450944" y="75910"/>
                    </a:cubicBezTo>
                    <a:cubicBezTo>
                      <a:pt x="450944" y="73199"/>
                      <a:pt x="452751" y="71392"/>
                      <a:pt x="455462" y="71392"/>
                    </a:cubicBezTo>
                    <a:lnTo>
                      <a:pt x="455462" y="71392"/>
                    </a:lnTo>
                    <a:close/>
                    <a:moveTo>
                      <a:pt x="436485" y="71392"/>
                    </a:moveTo>
                    <a:cubicBezTo>
                      <a:pt x="439196" y="71392"/>
                      <a:pt x="441003" y="73199"/>
                      <a:pt x="441003" y="75910"/>
                    </a:cubicBezTo>
                    <a:cubicBezTo>
                      <a:pt x="441003" y="78621"/>
                      <a:pt x="439196" y="80429"/>
                      <a:pt x="436485" y="80429"/>
                    </a:cubicBezTo>
                    <a:cubicBezTo>
                      <a:pt x="433774" y="80429"/>
                      <a:pt x="431966" y="78621"/>
                      <a:pt x="431966" y="75910"/>
                    </a:cubicBezTo>
                    <a:cubicBezTo>
                      <a:pt x="431966" y="73199"/>
                      <a:pt x="433774" y="71392"/>
                      <a:pt x="436485" y="71392"/>
                    </a:cubicBezTo>
                    <a:lnTo>
                      <a:pt x="436485" y="71392"/>
                    </a:lnTo>
                    <a:close/>
                    <a:moveTo>
                      <a:pt x="417507" y="71392"/>
                    </a:moveTo>
                    <a:cubicBezTo>
                      <a:pt x="420218" y="71392"/>
                      <a:pt x="422026" y="73199"/>
                      <a:pt x="422026" y="75910"/>
                    </a:cubicBezTo>
                    <a:cubicBezTo>
                      <a:pt x="422026" y="78621"/>
                      <a:pt x="420218" y="80429"/>
                      <a:pt x="417507" y="80429"/>
                    </a:cubicBezTo>
                    <a:cubicBezTo>
                      <a:pt x="414796" y="80429"/>
                      <a:pt x="412989" y="78621"/>
                      <a:pt x="412989" y="75910"/>
                    </a:cubicBezTo>
                    <a:cubicBezTo>
                      <a:pt x="412989" y="73199"/>
                      <a:pt x="415700" y="71392"/>
                      <a:pt x="417507" y="71392"/>
                    </a:cubicBezTo>
                    <a:lnTo>
                      <a:pt x="417507" y="71392"/>
                    </a:lnTo>
                    <a:close/>
                    <a:moveTo>
                      <a:pt x="399433" y="71392"/>
                    </a:moveTo>
                    <a:cubicBezTo>
                      <a:pt x="402144" y="71392"/>
                      <a:pt x="403952" y="73199"/>
                      <a:pt x="403952" y="75910"/>
                    </a:cubicBezTo>
                    <a:cubicBezTo>
                      <a:pt x="403952" y="78621"/>
                      <a:pt x="402144" y="80429"/>
                      <a:pt x="399433" y="80429"/>
                    </a:cubicBezTo>
                    <a:cubicBezTo>
                      <a:pt x="396722" y="80429"/>
                      <a:pt x="394915" y="78621"/>
                      <a:pt x="394915" y="75910"/>
                    </a:cubicBezTo>
                    <a:cubicBezTo>
                      <a:pt x="394915" y="73199"/>
                      <a:pt x="396722" y="71392"/>
                      <a:pt x="399433" y="71392"/>
                    </a:cubicBezTo>
                    <a:lnTo>
                      <a:pt x="399433" y="71392"/>
                    </a:lnTo>
                    <a:close/>
                    <a:moveTo>
                      <a:pt x="380456" y="71392"/>
                    </a:moveTo>
                    <a:cubicBezTo>
                      <a:pt x="383167" y="71392"/>
                      <a:pt x="384974" y="73199"/>
                      <a:pt x="384974" y="75910"/>
                    </a:cubicBezTo>
                    <a:cubicBezTo>
                      <a:pt x="384974" y="78621"/>
                      <a:pt x="383167" y="80429"/>
                      <a:pt x="380456" y="80429"/>
                    </a:cubicBezTo>
                    <a:cubicBezTo>
                      <a:pt x="377745" y="80429"/>
                      <a:pt x="375937" y="78621"/>
                      <a:pt x="375937" y="75910"/>
                    </a:cubicBezTo>
                    <a:cubicBezTo>
                      <a:pt x="375937" y="73199"/>
                      <a:pt x="377745" y="71392"/>
                      <a:pt x="380456" y="71392"/>
                    </a:cubicBezTo>
                    <a:lnTo>
                      <a:pt x="380456" y="71392"/>
                    </a:lnTo>
                    <a:close/>
                    <a:moveTo>
                      <a:pt x="803385" y="62355"/>
                    </a:moveTo>
                    <a:cubicBezTo>
                      <a:pt x="806096" y="62355"/>
                      <a:pt x="807904" y="64162"/>
                      <a:pt x="807904" y="66873"/>
                    </a:cubicBezTo>
                    <a:cubicBezTo>
                      <a:pt x="807904" y="69585"/>
                      <a:pt x="806096" y="71392"/>
                      <a:pt x="803385" y="71392"/>
                    </a:cubicBezTo>
                    <a:cubicBezTo>
                      <a:pt x="800674" y="71392"/>
                      <a:pt x="798867" y="69585"/>
                      <a:pt x="798867" y="66873"/>
                    </a:cubicBezTo>
                    <a:cubicBezTo>
                      <a:pt x="797963" y="64162"/>
                      <a:pt x="800674" y="62355"/>
                      <a:pt x="803385" y="62355"/>
                    </a:cubicBezTo>
                    <a:lnTo>
                      <a:pt x="803385" y="62355"/>
                    </a:lnTo>
                    <a:close/>
                    <a:moveTo>
                      <a:pt x="784408" y="62355"/>
                    </a:moveTo>
                    <a:cubicBezTo>
                      <a:pt x="787119" y="62355"/>
                      <a:pt x="788926" y="64162"/>
                      <a:pt x="788926" y="66873"/>
                    </a:cubicBezTo>
                    <a:cubicBezTo>
                      <a:pt x="788926" y="69585"/>
                      <a:pt x="787119" y="71392"/>
                      <a:pt x="784408" y="71392"/>
                    </a:cubicBezTo>
                    <a:cubicBezTo>
                      <a:pt x="781696" y="71392"/>
                      <a:pt x="779889" y="69585"/>
                      <a:pt x="779889" y="66873"/>
                    </a:cubicBezTo>
                    <a:cubicBezTo>
                      <a:pt x="778985" y="64162"/>
                      <a:pt x="781696" y="62355"/>
                      <a:pt x="784408" y="62355"/>
                    </a:cubicBezTo>
                    <a:lnTo>
                      <a:pt x="784408" y="62355"/>
                    </a:lnTo>
                    <a:close/>
                    <a:moveTo>
                      <a:pt x="765430" y="62355"/>
                    </a:moveTo>
                    <a:cubicBezTo>
                      <a:pt x="768141" y="62355"/>
                      <a:pt x="769948" y="64162"/>
                      <a:pt x="769948" y="66873"/>
                    </a:cubicBezTo>
                    <a:cubicBezTo>
                      <a:pt x="769948" y="69585"/>
                      <a:pt x="768141" y="71392"/>
                      <a:pt x="765430" y="71392"/>
                    </a:cubicBezTo>
                    <a:cubicBezTo>
                      <a:pt x="762719" y="71392"/>
                      <a:pt x="760912" y="69585"/>
                      <a:pt x="760912" y="66873"/>
                    </a:cubicBezTo>
                    <a:cubicBezTo>
                      <a:pt x="760912" y="64162"/>
                      <a:pt x="762719" y="62355"/>
                      <a:pt x="765430" y="62355"/>
                    </a:cubicBezTo>
                    <a:lnTo>
                      <a:pt x="765430" y="62355"/>
                    </a:lnTo>
                    <a:close/>
                    <a:moveTo>
                      <a:pt x="746452" y="62355"/>
                    </a:moveTo>
                    <a:cubicBezTo>
                      <a:pt x="749163" y="62355"/>
                      <a:pt x="750971" y="64162"/>
                      <a:pt x="750971" y="66873"/>
                    </a:cubicBezTo>
                    <a:cubicBezTo>
                      <a:pt x="750971" y="69585"/>
                      <a:pt x="749163" y="71392"/>
                      <a:pt x="746452" y="71392"/>
                    </a:cubicBezTo>
                    <a:cubicBezTo>
                      <a:pt x="743741" y="71392"/>
                      <a:pt x="741934" y="69585"/>
                      <a:pt x="741934" y="66873"/>
                    </a:cubicBezTo>
                    <a:cubicBezTo>
                      <a:pt x="741934" y="64162"/>
                      <a:pt x="743741" y="62355"/>
                      <a:pt x="746452" y="62355"/>
                    </a:cubicBezTo>
                    <a:lnTo>
                      <a:pt x="746452" y="62355"/>
                    </a:lnTo>
                    <a:close/>
                    <a:moveTo>
                      <a:pt x="727475" y="62355"/>
                    </a:moveTo>
                    <a:cubicBezTo>
                      <a:pt x="730186" y="62355"/>
                      <a:pt x="731993" y="64162"/>
                      <a:pt x="731993" y="66873"/>
                    </a:cubicBezTo>
                    <a:cubicBezTo>
                      <a:pt x="731993" y="69585"/>
                      <a:pt x="730186" y="71392"/>
                      <a:pt x="727475" y="71392"/>
                    </a:cubicBezTo>
                    <a:cubicBezTo>
                      <a:pt x="724764" y="71392"/>
                      <a:pt x="722956" y="69585"/>
                      <a:pt x="722956" y="66873"/>
                    </a:cubicBezTo>
                    <a:cubicBezTo>
                      <a:pt x="722956" y="64162"/>
                      <a:pt x="724764" y="62355"/>
                      <a:pt x="727475" y="62355"/>
                    </a:cubicBezTo>
                    <a:lnTo>
                      <a:pt x="727475" y="62355"/>
                    </a:lnTo>
                    <a:close/>
                    <a:moveTo>
                      <a:pt x="709401" y="62355"/>
                    </a:moveTo>
                    <a:cubicBezTo>
                      <a:pt x="712112" y="62355"/>
                      <a:pt x="713919" y="64162"/>
                      <a:pt x="713919" y="66873"/>
                    </a:cubicBezTo>
                    <a:cubicBezTo>
                      <a:pt x="713919" y="69585"/>
                      <a:pt x="712112" y="71392"/>
                      <a:pt x="709401" y="71392"/>
                    </a:cubicBezTo>
                    <a:cubicBezTo>
                      <a:pt x="706690" y="71392"/>
                      <a:pt x="704882" y="69585"/>
                      <a:pt x="704882" y="66873"/>
                    </a:cubicBezTo>
                    <a:cubicBezTo>
                      <a:pt x="703979" y="64162"/>
                      <a:pt x="706690" y="62355"/>
                      <a:pt x="709401" y="62355"/>
                    </a:cubicBezTo>
                    <a:lnTo>
                      <a:pt x="709401" y="62355"/>
                    </a:lnTo>
                    <a:close/>
                    <a:moveTo>
                      <a:pt x="690423" y="62355"/>
                    </a:moveTo>
                    <a:cubicBezTo>
                      <a:pt x="693134" y="62355"/>
                      <a:pt x="694942" y="64162"/>
                      <a:pt x="694942" y="66873"/>
                    </a:cubicBezTo>
                    <a:cubicBezTo>
                      <a:pt x="694942" y="69585"/>
                      <a:pt x="693134" y="71392"/>
                      <a:pt x="690423" y="71392"/>
                    </a:cubicBezTo>
                    <a:cubicBezTo>
                      <a:pt x="687712" y="71392"/>
                      <a:pt x="685905" y="69585"/>
                      <a:pt x="685905" y="66873"/>
                    </a:cubicBezTo>
                    <a:cubicBezTo>
                      <a:pt x="685905" y="64162"/>
                      <a:pt x="687712" y="62355"/>
                      <a:pt x="690423" y="62355"/>
                    </a:cubicBezTo>
                    <a:lnTo>
                      <a:pt x="690423" y="62355"/>
                    </a:lnTo>
                    <a:close/>
                    <a:moveTo>
                      <a:pt x="671446" y="62355"/>
                    </a:moveTo>
                    <a:cubicBezTo>
                      <a:pt x="674157" y="62355"/>
                      <a:pt x="675964" y="64162"/>
                      <a:pt x="675964" y="66873"/>
                    </a:cubicBezTo>
                    <a:cubicBezTo>
                      <a:pt x="675964" y="69585"/>
                      <a:pt x="674157" y="71392"/>
                      <a:pt x="671446" y="71392"/>
                    </a:cubicBezTo>
                    <a:cubicBezTo>
                      <a:pt x="668735" y="71392"/>
                      <a:pt x="666927" y="69585"/>
                      <a:pt x="666927" y="66873"/>
                    </a:cubicBezTo>
                    <a:cubicBezTo>
                      <a:pt x="666927" y="64162"/>
                      <a:pt x="668735" y="62355"/>
                      <a:pt x="671446" y="62355"/>
                    </a:cubicBezTo>
                    <a:lnTo>
                      <a:pt x="671446" y="62355"/>
                    </a:lnTo>
                    <a:close/>
                    <a:moveTo>
                      <a:pt x="652468" y="62355"/>
                    </a:moveTo>
                    <a:cubicBezTo>
                      <a:pt x="655179" y="62355"/>
                      <a:pt x="656987" y="64162"/>
                      <a:pt x="656987" y="66873"/>
                    </a:cubicBezTo>
                    <a:cubicBezTo>
                      <a:pt x="656987" y="69585"/>
                      <a:pt x="655179" y="71392"/>
                      <a:pt x="652468" y="71392"/>
                    </a:cubicBezTo>
                    <a:cubicBezTo>
                      <a:pt x="649757" y="71392"/>
                      <a:pt x="647950" y="69585"/>
                      <a:pt x="647950" y="66873"/>
                    </a:cubicBezTo>
                    <a:cubicBezTo>
                      <a:pt x="647950" y="64162"/>
                      <a:pt x="649757" y="62355"/>
                      <a:pt x="652468" y="62355"/>
                    </a:cubicBezTo>
                    <a:lnTo>
                      <a:pt x="652468" y="62355"/>
                    </a:lnTo>
                    <a:close/>
                    <a:moveTo>
                      <a:pt x="633490" y="62355"/>
                    </a:moveTo>
                    <a:cubicBezTo>
                      <a:pt x="636202" y="62355"/>
                      <a:pt x="638009" y="64162"/>
                      <a:pt x="638009" y="66873"/>
                    </a:cubicBezTo>
                    <a:cubicBezTo>
                      <a:pt x="638009" y="69585"/>
                      <a:pt x="636202" y="71392"/>
                      <a:pt x="633490" y="71392"/>
                    </a:cubicBezTo>
                    <a:cubicBezTo>
                      <a:pt x="630779" y="71392"/>
                      <a:pt x="628972" y="69585"/>
                      <a:pt x="628972" y="66873"/>
                    </a:cubicBezTo>
                    <a:cubicBezTo>
                      <a:pt x="628972" y="64162"/>
                      <a:pt x="631683" y="62355"/>
                      <a:pt x="633490" y="62355"/>
                    </a:cubicBezTo>
                    <a:lnTo>
                      <a:pt x="633490" y="62355"/>
                    </a:lnTo>
                    <a:close/>
                    <a:moveTo>
                      <a:pt x="615417" y="62355"/>
                    </a:moveTo>
                    <a:cubicBezTo>
                      <a:pt x="618128" y="62355"/>
                      <a:pt x="619935" y="64162"/>
                      <a:pt x="619935" y="66873"/>
                    </a:cubicBezTo>
                    <a:cubicBezTo>
                      <a:pt x="619935" y="69585"/>
                      <a:pt x="618128" y="71392"/>
                      <a:pt x="615417" y="71392"/>
                    </a:cubicBezTo>
                    <a:cubicBezTo>
                      <a:pt x="612705" y="71392"/>
                      <a:pt x="610898" y="69585"/>
                      <a:pt x="610898" y="66873"/>
                    </a:cubicBezTo>
                    <a:cubicBezTo>
                      <a:pt x="609994" y="64162"/>
                      <a:pt x="612705" y="62355"/>
                      <a:pt x="615417" y="62355"/>
                    </a:cubicBezTo>
                    <a:lnTo>
                      <a:pt x="615417" y="62355"/>
                    </a:lnTo>
                    <a:close/>
                    <a:moveTo>
                      <a:pt x="596439" y="62355"/>
                    </a:moveTo>
                    <a:cubicBezTo>
                      <a:pt x="599150" y="62355"/>
                      <a:pt x="600957" y="64162"/>
                      <a:pt x="600957" y="66873"/>
                    </a:cubicBezTo>
                    <a:cubicBezTo>
                      <a:pt x="600957" y="69585"/>
                      <a:pt x="599150" y="71392"/>
                      <a:pt x="596439" y="71392"/>
                    </a:cubicBezTo>
                    <a:cubicBezTo>
                      <a:pt x="593728" y="71392"/>
                      <a:pt x="591920" y="69585"/>
                      <a:pt x="591920" y="66873"/>
                    </a:cubicBezTo>
                    <a:cubicBezTo>
                      <a:pt x="591920" y="64162"/>
                      <a:pt x="593728" y="62355"/>
                      <a:pt x="596439" y="62355"/>
                    </a:cubicBezTo>
                    <a:lnTo>
                      <a:pt x="596439" y="62355"/>
                    </a:lnTo>
                    <a:close/>
                    <a:moveTo>
                      <a:pt x="577461" y="62355"/>
                    </a:moveTo>
                    <a:cubicBezTo>
                      <a:pt x="580172" y="62355"/>
                      <a:pt x="581980" y="64162"/>
                      <a:pt x="581980" y="66873"/>
                    </a:cubicBezTo>
                    <a:cubicBezTo>
                      <a:pt x="581980" y="69585"/>
                      <a:pt x="580172" y="71392"/>
                      <a:pt x="577461" y="71392"/>
                    </a:cubicBezTo>
                    <a:cubicBezTo>
                      <a:pt x="574750" y="71392"/>
                      <a:pt x="572943" y="69585"/>
                      <a:pt x="572943" y="66873"/>
                    </a:cubicBezTo>
                    <a:cubicBezTo>
                      <a:pt x="572943" y="64162"/>
                      <a:pt x="574750" y="62355"/>
                      <a:pt x="577461" y="62355"/>
                    </a:cubicBezTo>
                    <a:lnTo>
                      <a:pt x="577461" y="62355"/>
                    </a:lnTo>
                    <a:close/>
                    <a:moveTo>
                      <a:pt x="558484" y="62355"/>
                    </a:moveTo>
                    <a:cubicBezTo>
                      <a:pt x="561195" y="62355"/>
                      <a:pt x="563002" y="64162"/>
                      <a:pt x="563002" y="66873"/>
                    </a:cubicBezTo>
                    <a:cubicBezTo>
                      <a:pt x="563002" y="69585"/>
                      <a:pt x="561195" y="71392"/>
                      <a:pt x="558484" y="71392"/>
                    </a:cubicBezTo>
                    <a:cubicBezTo>
                      <a:pt x="555773" y="71392"/>
                      <a:pt x="553965" y="69585"/>
                      <a:pt x="553965" y="66873"/>
                    </a:cubicBezTo>
                    <a:cubicBezTo>
                      <a:pt x="553965" y="64162"/>
                      <a:pt x="555773" y="62355"/>
                      <a:pt x="558484" y="62355"/>
                    </a:cubicBezTo>
                    <a:lnTo>
                      <a:pt x="558484" y="62355"/>
                    </a:lnTo>
                    <a:close/>
                    <a:moveTo>
                      <a:pt x="539506" y="62355"/>
                    </a:moveTo>
                    <a:cubicBezTo>
                      <a:pt x="542217" y="62355"/>
                      <a:pt x="544025" y="64162"/>
                      <a:pt x="544025" y="66873"/>
                    </a:cubicBezTo>
                    <a:cubicBezTo>
                      <a:pt x="544025" y="69585"/>
                      <a:pt x="542217" y="71392"/>
                      <a:pt x="539506" y="71392"/>
                    </a:cubicBezTo>
                    <a:cubicBezTo>
                      <a:pt x="536795" y="71392"/>
                      <a:pt x="534988" y="69585"/>
                      <a:pt x="534988" y="66873"/>
                    </a:cubicBezTo>
                    <a:cubicBezTo>
                      <a:pt x="534988" y="64162"/>
                      <a:pt x="537699" y="62355"/>
                      <a:pt x="539506" y="62355"/>
                    </a:cubicBezTo>
                    <a:lnTo>
                      <a:pt x="539506" y="62355"/>
                    </a:lnTo>
                    <a:close/>
                    <a:moveTo>
                      <a:pt x="521432" y="62355"/>
                    </a:moveTo>
                    <a:cubicBezTo>
                      <a:pt x="524143" y="62355"/>
                      <a:pt x="525951" y="64162"/>
                      <a:pt x="525951" y="66873"/>
                    </a:cubicBezTo>
                    <a:cubicBezTo>
                      <a:pt x="525951" y="69585"/>
                      <a:pt x="524143" y="71392"/>
                      <a:pt x="521432" y="71392"/>
                    </a:cubicBezTo>
                    <a:cubicBezTo>
                      <a:pt x="518721" y="71392"/>
                      <a:pt x="516914" y="69585"/>
                      <a:pt x="516914" y="66873"/>
                    </a:cubicBezTo>
                    <a:cubicBezTo>
                      <a:pt x="516010" y="64162"/>
                      <a:pt x="518721" y="62355"/>
                      <a:pt x="521432" y="62355"/>
                    </a:cubicBezTo>
                    <a:lnTo>
                      <a:pt x="521432" y="62355"/>
                    </a:lnTo>
                    <a:close/>
                    <a:moveTo>
                      <a:pt x="502455" y="62355"/>
                    </a:moveTo>
                    <a:cubicBezTo>
                      <a:pt x="505166" y="62355"/>
                      <a:pt x="506973" y="64162"/>
                      <a:pt x="506973" y="66873"/>
                    </a:cubicBezTo>
                    <a:cubicBezTo>
                      <a:pt x="506973" y="69585"/>
                      <a:pt x="505166" y="71392"/>
                      <a:pt x="502455" y="71392"/>
                    </a:cubicBezTo>
                    <a:cubicBezTo>
                      <a:pt x="499744" y="71392"/>
                      <a:pt x="497936" y="69585"/>
                      <a:pt x="497936" y="66873"/>
                    </a:cubicBezTo>
                    <a:cubicBezTo>
                      <a:pt x="497936" y="64162"/>
                      <a:pt x="499744" y="62355"/>
                      <a:pt x="502455" y="62355"/>
                    </a:cubicBezTo>
                    <a:lnTo>
                      <a:pt x="502455" y="62355"/>
                    </a:lnTo>
                    <a:close/>
                    <a:moveTo>
                      <a:pt x="483477" y="62355"/>
                    </a:moveTo>
                    <a:cubicBezTo>
                      <a:pt x="486188" y="62355"/>
                      <a:pt x="487995" y="64162"/>
                      <a:pt x="487995" y="66873"/>
                    </a:cubicBezTo>
                    <a:cubicBezTo>
                      <a:pt x="487995" y="69585"/>
                      <a:pt x="486188" y="71392"/>
                      <a:pt x="483477" y="71392"/>
                    </a:cubicBezTo>
                    <a:cubicBezTo>
                      <a:pt x="480766" y="71392"/>
                      <a:pt x="478959" y="69585"/>
                      <a:pt x="478959" y="66873"/>
                    </a:cubicBezTo>
                    <a:cubicBezTo>
                      <a:pt x="478959" y="64162"/>
                      <a:pt x="480766" y="62355"/>
                      <a:pt x="483477" y="62355"/>
                    </a:cubicBezTo>
                    <a:lnTo>
                      <a:pt x="483477" y="62355"/>
                    </a:lnTo>
                    <a:close/>
                    <a:moveTo>
                      <a:pt x="464499" y="62355"/>
                    </a:moveTo>
                    <a:cubicBezTo>
                      <a:pt x="467211" y="62355"/>
                      <a:pt x="469018" y="64162"/>
                      <a:pt x="469018" y="66873"/>
                    </a:cubicBezTo>
                    <a:cubicBezTo>
                      <a:pt x="469018" y="69585"/>
                      <a:pt x="467211" y="71392"/>
                      <a:pt x="464499" y="71392"/>
                    </a:cubicBezTo>
                    <a:cubicBezTo>
                      <a:pt x="461788" y="71392"/>
                      <a:pt x="459981" y="69585"/>
                      <a:pt x="459981" y="66873"/>
                    </a:cubicBezTo>
                    <a:cubicBezTo>
                      <a:pt x="459981" y="64162"/>
                      <a:pt x="461788" y="62355"/>
                      <a:pt x="464499" y="62355"/>
                    </a:cubicBezTo>
                    <a:lnTo>
                      <a:pt x="464499" y="62355"/>
                    </a:lnTo>
                    <a:close/>
                    <a:moveTo>
                      <a:pt x="446425" y="62355"/>
                    </a:moveTo>
                    <a:cubicBezTo>
                      <a:pt x="449137" y="62355"/>
                      <a:pt x="450944" y="64162"/>
                      <a:pt x="450944" y="66873"/>
                    </a:cubicBezTo>
                    <a:cubicBezTo>
                      <a:pt x="450944" y="69585"/>
                      <a:pt x="449137" y="71392"/>
                      <a:pt x="446425" y="71392"/>
                    </a:cubicBezTo>
                    <a:cubicBezTo>
                      <a:pt x="443714" y="71392"/>
                      <a:pt x="441907" y="69585"/>
                      <a:pt x="441907" y="66873"/>
                    </a:cubicBezTo>
                    <a:cubicBezTo>
                      <a:pt x="441003" y="64162"/>
                      <a:pt x="443714" y="62355"/>
                      <a:pt x="446425" y="62355"/>
                    </a:cubicBezTo>
                    <a:lnTo>
                      <a:pt x="446425" y="62355"/>
                    </a:lnTo>
                    <a:close/>
                    <a:moveTo>
                      <a:pt x="427448" y="62355"/>
                    </a:moveTo>
                    <a:cubicBezTo>
                      <a:pt x="430159" y="62355"/>
                      <a:pt x="431966" y="64162"/>
                      <a:pt x="431966" y="66873"/>
                    </a:cubicBezTo>
                    <a:cubicBezTo>
                      <a:pt x="431966" y="69585"/>
                      <a:pt x="430159" y="71392"/>
                      <a:pt x="427448" y="71392"/>
                    </a:cubicBezTo>
                    <a:cubicBezTo>
                      <a:pt x="424737" y="71392"/>
                      <a:pt x="422929" y="69585"/>
                      <a:pt x="422929" y="66873"/>
                    </a:cubicBezTo>
                    <a:cubicBezTo>
                      <a:pt x="422929" y="64162"/>
                      <a:pt x="424737" y="62355"/>
                      <a:pt x="427448" y="62355"/>
                    </a:cubicBezTo>
                    <a:lnTo>
                      <a:pt x="427448" y="62355"/>
                    </a:lnTo>
                    <a:close/>
                    <a:moveTo>
                      <a:pt x="408470" y="62355"/>
                    </a:moveTo>
                    <a:cubicBezTo>
                      <a:pt x="411181" y="62355"/>
                      <a:pt x="412989" y="64162"/>
                      <a:pt x="412989" y="66873"/>
                    </a:cubicBezTo>
                    <a:cubicBezTo>
                      <a:pt x="412989" y="69585"/>
                      <a:pt x="411181" y="71392"/>
                      <a:pt x="408470" y="71392"/>
                    </a:cubicBezTo>
                    <a:cubicBezTo>
                      <a:pt x="405759" y="71392"/>
                      <a:pt x="403952" y="69585"/>
                      <a:pt x="403952" y="66873"/>
                    </a:cubicBezTo>
                    <a:cubicBezTo>
                      <a:pt x="403952" y="64162"/>
                      <a:pt x="405759" y="62355"/>
                      <a:pt x="408470" y="62355"/>
                    </a:cubicBezTo>
                    <a:lnTo>
                      <a:pt x="408470" y="62355"/>
                    </a:lnTo>
                    <a:close/>
                    <a:moveTo>
                      <a:pt x="389493" y="62355"/>
                    </a:moveTo>
                    <a:cubicBezTo>
                      <a:pt x="392204" y="62355"/>
                      <a:pt x="394011" y="64162"/>
                      <a:pt x="394011" y="66873"/>
                    </a:cubicBezTo>
                    <a:cubicBezTo>
                      <a:pt x="394011" y="69585"/>
                      <a:pt x="392204" y="71392"/>
                      <a:pt x="389493" y="71392"/>
                    </a:cubicBezTo>
                    <a:cubicBezTo>
                      <a:pt x="386782" y="71392"/>
                      <a:pt x="384974" y="69585"/>
                      <a:pt x="384974" y="66873"/>
                    </a:cubicBezTo>
                    <a:cubicBezTo>
                      <a:pt x="384974" y="64162"/>
                      <a:pt x="386782" y="62355"/>
                      <a:pt x="389493" y="62355"/>
                    </a:cubicBezTo>
                    <a:lnTo>
                      <a:pt x="389493" y="62355"/>
                    </a:lnTo>
                    <a:close/>
                    <a:moveTo>
                      <a:pt x="793445" y="51511"/>
                    </a:moveTo>
                    <a:cubicBezTo>
                      <a:pt x="796156" y="51511"/>
                      <a:pt x="797963" y="53318"/>
                      <a:pt x="797963" y="56029"/>
                    </a:cubicBezTo>
                    <a:cubicBezTo>
                      <a:pt x="797963" y="58740"/>
                      <a:pt x="796156" y="60548"/>
                      <a:pt x="793445" y="60548"/>
                    </a:cubicBezTo>
                    <a:cubicBezTo>
                      <a:pt x="790733" y="60548"/>
                      <a:pt x="788926" y="58740"/>
                      <a:pt x="788926" y="56029"/>
                    </a:cubicBezTo>
                    <a:cubicBezTo>
                      <a:pt x="788926" y="53318"/>
                      <a:pt x="790733" y="51511"/>
                      <a:pt x="793445" y="51511"/>
                    </a:cubicBezTo>
                    <a:lnTo>
                      <a:pt x="793445" y="51511"/>
                    </a:lnTo>
                    <a:close/>
                    <a:moveTo>
                      <a:pt x="774467" y="51511"/>
                    </a:moveTo>
                    <a:cubicBezTo>
                      <a:pt x="777178" y="51511"/>
                      <a:pt x="778985" y="53318"/>
                      <a:pt x="778985" y="56029"/>
                    </a:cubicBezTo>
                    <a:cubicBezTo>
                      <a:pt x="778985" y="58740"/>
                      <a:pt x="777178" y="60548"/>
                      <a:pt x="774467" y="60548"/>
                    </a:cubicBezTo>
                    <a:cubicBezTo>
                      <a:pt x="771756" y="60548"/>
                      <a:pt x="769948" y="58740"/>
                      <a:pt x="769948" y="56029"/>
                    </a:cubicBezTo>
                    <a:cubicBezTo>
                      <a:pt x="769948" y="53318"/>
                      <a:pt x="771756" y="51511"/>
                      <a:pt x="774467" y="51511"/>
                    </a:cubicBezTo>
                    <a:lnTo>
                      <a:pt x="774467" y="51511"/>
                    </a:lnTo>
                    <a:close/>
                    <a:moveTo>
                      <a:pt x="756393" y="51511"/>
                    </a:moveTo>
                    <a:cubicBezTo>
                      <a:pt x="759104" y="51511"/>
                      <a:pt x="760912" y="53318"/>
                      <a:pt x="760912" y="56029"/>
                    </a:cubicBezTo>
                    <a:cubicBezTo>
                      <a:pt x="760912" y="58740"/>
                      <a:pt x="759104" y="60548"/>
                      <a:pt x="756393" y="60548"/>
                    </a:cubicBezTo>
                    <a:cubicBezTo>
                      <a:pt x="753682" y="60548"/>
                      <a:pt x="751875" y="58740"/>
                      <a:pt x="751875" y="56029"/>
                    </a:cubicBezTo>
                    <a:cubicBezTo>
                      <a:pt x="750971" y="53318"/>
                      <a:pt x="753682" y="51511"/>
                      <a:pt x="756393" y="51511"/>
                    </a:cubicBezTo>
                    <a:lnTo>
                      <a:pt x="756393" y="51511"/>
                    </a:lnTo>
                    <a:close/>
                    <a:moveTo>
                      <a:pt x="737415" y="51511"/>
                    </a:moveTo>
                    <a:cubicBezTo>
                      <a:pt x="740126" y="51511"/>
                      <a:pt x="741934" y="53318"/>
                      <a:pt x="741934" y="56029"/>
                    </a:cubicBezTo>
                    <a:cubicBezTo>
                      <a:pt x="741934" y="58740"/>
                      <a:pt x="740126" y="60548"/>
                      <a:pt x="737415" y="60548"/>
                    </a:cubicBezTo>
                    <a:cubicBezTo>
                      <a:pt x="734704" y="60548"/>
                      <a:pt x="732897" y="58740"/>
                      <a:pt x="732897" y="56029"/>
                    </a:cubicBezTo>
                    <a:cubicBezTo>
                      <a:pt x="732897" y="53318"/>
                      <a:pt x="734704" y="51511"/>
                      <a:pt x="737415" y="51511"/>
                    </a:cubicBezTo>
                    <a:lnTo>
                      <a:pt x="737415" y="51511"/>
                    </a:lnTo>
                    <a:close/>
                    <a:moveTo>
                      <a:pt x="718438" y="51511"/>
                    </a:moveTo>
                    <a:cubicBezTo>
                      <a:pt x="721149" y="51511"/>
                      <a:pt x="722956" y="53318"/>
                      <a:pt x="722956" y="56029"/>
                    </a:cubicBezTo>
                    <a:cubicBezTo>
                      <a:pt x="722956" y="58740"/>
                      <a:pt x="721149" y="60548"/>
                      <a:pt x="718438" y="60548"/>
                    </a:cubicBezTo>
                    <a:cubicBezTo>
                      <a:pt x="715727" y="60548"/>
                      <a:pt x="713919" y="58740"/>
                      <a:pt x="713919" y="56029"/>
                    </a:cubicBezTo>
                    <a:cubicBezTo>
                      <a:pt x="713919" y="53318"/>
                      <a:pt x="715727" y="51511"/>
                      <a:pt x="718438" y="51511"/>
                    </a:cubicBezTo>
                    <a:lnTo>
                      <a:pt x="718438" y="51511"/>
                    </a:lnTo>
                    <a:close/>
                    <a:moveTo>
                      <a:pt x="699460" y="51511"/>
                    </a:moveTo>
                    <a:cubicBezTo>
                      <a:pt x="702171" y="51511"/>
                      <a:pt x="703979" y="53318"/>
                      <a:pt x="703979" y="56029"/>
                    </a:cubicBezTo>
                    <a:cubicBezTo>
                      <a:pt x="703979" y="58740"/>
                      <a:pt x="702171" y="60548"/>
                      <a:pt x="699460" y="60548"/>
                    </a:cubicBezTo>
                    <a:cubicBezTo>
                      <a:pt x="696749" y="60548"/>
                      <a:pt x="694942" y="58740"/>
                      <a:pt x="694942" y="56029"/>
                    </a:cubicBezTo>
                    <a:cubicBezTo>
                      <a:pt x="694942" y="53318"/>
                      <a:pt x="696749" y="51511"/>
                      <a:pt x="699460" y="51511"/>
                    </a:cubicBezTo>
                    <a:lnTo>
                      <a:pt x="699460" y="51511"/>
                    </a:lnTo>
                    <a:close/>
                    <a:moveTo>
                      <a:pt x="680483" y="51511"/>
                    </a:moveTo>
                    <a:cubicBezTo>
                      <a:pt x="683194" y="51511"/>
                      <a:pt x="685001" y="53318"/>
                      <a:pt x="685001" y="56029"/>
                    </a:cubicBezTo>
                    <a:cubicBezTo>
                      <a:pt x="685001" y="58740"/>
                      <a:pt x="683194" y="60548"/>
                      <a:pt x="680483" y="60548"/>
                    </a:cubicBezTo>
                    <a:cubicBezTo>
                      <a:pt x="677771" y="60548"/>
                      <a:pt x="675964" y="58740"/>
                      <a:pt x="675964" y="56029"/>
                    </a:cubicBezTo>
                    <a:cubicBezTo>
                      <a:pt x="675964" y="53318"/>
                      <a:pt x="678675" y="51511"/>
                      <a:pt x="680483" y="51511"/>
                    </a:cubicBezTo>
                    <a:lnTo>
                      <a:pt x="680483" y="51511"/>
                    </a:lnTo>
                    <a:close/>
                    <a:moveTo>
                      <a:pt x="662409" y="51511"/>
                    </a:moveTo>
                    <a:cubicBezTo>
                      <a:pt x="665120" y="51511"/>
                      <a:pt x="666927" y="53318"/>
                      <a:pt x="666927" y="56029"/>
                    </a:cubicBezTo>
                    <a:cubicBezTo>
                      <a:pt x="666927" y="58740"/>
                      <a:pt x="665120" y="60548"/>
                      <a:pt x="662409" y="60548"/>
                    </a:cubicBezTo>
                    <a:cubicBezTo>
                      <a:pt x="659698" y="60548"/>
                      <a:pt x="657890" y="58740"/>
                      <a:pt x="657890" y="56029"/>
                    </a:cubicBezTo>
                    <a:cubicBezTo>
                      <a:pt x="656987" y="53318"/>
                      <a:pt x="659698" y="51511"/>
                      <a:pt x="662409" y="51511"/>
                    </a:cubicBezTo>
                    <a:lnTo>
                      <a:pt x="662409" y="51511"/>
                    </a:lnTo>
                    <a:close/>
                    <a:moveTo>
                      <a:pt x="643431" y="51511"/>
                    </a:moveTo>
                    <a:cubicBezTo>
                      <a:pt x="646142" y="51511"/>
                      <a:pt x="647950" y="53318"/>
                      <a:pt x="647950" y="56029"/>
                    </a:cubicBezTo>
                    <a:cubicBezTo>
                      <a:pt x="647950" y="58740"/>
                      <a:pt x="646142" y="60548"/>
                      <a:pt x="643431" y="60548"/>
                    </a:cubicBezTo>
                    <a:cubicBezTo>
                      <a:pt x="640720" y="60548"/>
                      <a:pt x="638913" y="58740"/>
                      <a:pt x="638913" y="56029"/>
                    </a:cubicBezTo>
                    <a:cubicBezTo>
                      <a:pt x="638913" y="53318"/>
                      <a:pt x="640720" y="51511"/>
                      <a:pt x="643431" y="51511"/>
                    </a:cubicBezTo>
                    <a:lnTo>
                      <a:pt x="643431" y="51511"/>
                    </a:lnTo>
                    <a:close/>
                    <a:moveTo>
                      <a:pt x="624453" y="51511"/>
                    </a:moveTo>
                    <a:cubicBezTo>
                      <a:pt x="627165" y="51511"/>
                      <a:pt x="628972" y="53318"/>
                      <a:pt x="628972" y="56029"/>
                    </a:cubicBezTo>
                    <a:cubicBezTo>
                      <a:pt x="628972" y="58740"/>
                      <a:pt x="627165" y="60548"/>
                      <a:pt x="624453" y="60548"/>
                    </a:cubicBezTo>
                    <a:cubicBezTo>
                      <a:pt x="621742" y="60548"/>
                      <a:pt x="619935" y="58740"/>
                      <a:pt x="619935" y="56029"/>
                    </a:cubicBezTo>
                    <a:cubicBezTo>
                      <a:pt x="619935" y="53318"/>
                      <a:pt x="621742" y="51511"/>
                      <a:pt x="624453" y="51511"/>
                    </a:cubicBezTo>
                    <a:lnTo>
                      <a:pt x="624453" y="51511"/>
                    </a:lnTo>
                    <a:close/>
                    <a:moveTo>
                      <a:pt x="605476" y="51511"/>
                    </a:moveTo>
                    <a:cubicBezTo>
                      <a:pt x="608187" y="51511"/>
                      <a:pt x="609994" y="53318"/>
                      <a:pt x="609994" y="56029"/>
                    </a:cubicBezTo>
                    <a:cubicBezTo>
                      <a:pt x="609994" y="58740"/>
                      <a:pt x="608187" y="60548"/>
                      <a:pt x="605476" y="60548"/>
                    </a:cubicBezTo>
                    <a:cubicBezTo>
                      <a:pt x="602765" y="60548"/>
                      <a:pt x="600957" y="58740"/>
                      <a:pt x="600957" y="56029"/>
                    </a:cubicBezTo>
                    <a:cubicBezTo>
                      <a:pt x="600957" y="53318"/>
                      <a:pt x="602765" y="51511"/>
                      <a:pt x="605476" y="51511"/>
                    </a:cubicBezTo>
                    <a:lnTo>
                      <a:pt x="605476" y="51511"/>
                    </a:lnTo>
                    <a:close/>
                    <a:moveTo>
                      <a:pt x="586498" y="51511"/>
                    </a:moveTo>
                    <a:cubicBezTo>
                      <a:pt x="589209" y="51511"/>
                      <a:pt x="591017" y="53318"/>
                      <a:pt x="591017" y="56029"/>
                    </a:cubicBezTo>
                    <a:cubicBezTo>
                      <a:pt x="591017" y="58740"/>
                      <a:pt x="589209" y="60548"/>
                      <a:pt x="586498" y="60548"/>
                    </a:cubicBezTo>
                    <a:cubicBezTo>
                      <a:pt x="583787" y="60548"/>
                      <a:pt x="581980" y="58740"/>
                      <a:pt x="581980" y="56029"/>
                    </a:cubicBezTo>
                    <a:cubicBezTo>
                      <a:pt x="581980" y="53318"/>
                      <a:pt x="584691" y="51511"/>
                      <a:pt x="586498" y="51511"/>
                    </a:cubicBezTo>
                    <a:lnTo>
                      <a:pt x="586498" y="51511"/>
                    </a:lnTo>
                    <a:close/>
                    <a:moveTo>
                      <a:pt x="568424" y="51511"/>
                    </a:moveTo>
                    <a:cubicBezTo>
                      <a:pt x="571135" y="51511"/>
                      <a:pt x="572943" y="53318"/>
                      <a:pt x="572943" y="56029"/>
                    </a:cubicBezTo>
                    <a:cubicBezTo>
                      <a:pt x="572943" y="58740"/>
                      <a:pt x="571135" y="60548"/>
                      <a:pt x="568424" y="60548"/>
                    </a:cubicBezTo>
                    <a:cubicBezTo>
                      <a:pt x="565713" y="60548"/>
                      <a:pt x="563906" y="58740"/>
                      <a:pt x="563906" y="56029"/>
                    </a:cubicBezTo>
                    <a:cubicBezTo>
                      <a:pt x="563906" y="53318"/>
                      <a:pt x="565713" y="51511"/>
                      <a:pt x="568424" y="51511"/>
                    </a:cubicBezTo>
                    <a:lnTo>
                      <a:pt x="568424" y="51511"/>
                    </a:lnTo>
                    <a:close/>
                    <a:moveTo>
                      <a:pt x="549447" y="51511"/>
                    </a:moveTo>
                    <a:cubicBezTo>
                      <a:pt x="552158" y="51511"/>
                      <a:pt x="553965" y="53318"/>
                      <a:pt x="553965" y="56029"/>
                    </a:cubicBezTo>
                    <a:cubicBezTo>
                      <a:pt x="553965" y="58740"/>
                      <a:pt x="552158" y="60548"/>
                      <a:pt x="549447" y="60548"/>
                    </a:cubicBezTo>
                    <a:cubicBezTo>
                      <a:pt x="546736" y="60548"/>
                      <a:pt x="544928" y="58740"/>
                      <a:pt x="544928" y="56029"/>
                    </a:cubicBezTo>
                    <a:cubicBezTo>
                      <a:pt x="544928" y="53318"/>
                      <a:pt x="546736" y="51511"/>
                      <a:pt x="549447" y="51511"/>
                    </a:cubicBezTo>
                    <a:lnTo>
                      <a:pt x="549447" y="51511"/>
                    </a:lnTo>
                    <a:close/>
                    <a:moveTo>
                      <a:pt x="530469" y="51511"/>
                    </a:moveTo>
                    <a:cubicBezTo>
                      <a:pt x="533180" y="51511"/>
                      <a:pt x="534988" y="53318"/>
                      <a:pt x="534988" y="56029"/>
                    </a:cubicBezTo>
                    <a:cubicBezTo>
                      <a:pt x="534988" y="58740"/>
                      <a:pt x="533180" y="60548"/>
                      <a:pt x="530469" y="60548"/>
                    </a:cubicBezTo>
                    <a:cubicBezTo>
                      <a:pt x="527758" y="60548"/>
                      <a:pt x="525951" y="58740"/>
                      <a:pt x="525951" y="56029"/>
                    </a:cubicBezTo>
                    <a:cubicBezTo>
                      <a:pt x="525951" y="53318"/>
                      <a:pt x="527758" y="51511"/>
                      <a:pt x="530469" y="51511"/>
                    </a:cubicBezTo>
                    <a:lnTo>
                      <a:pt x="530469" y="51511"/>
                    </a:lnTo>
                    <a:close/>
                    <a:moveTo>
                      <a:pt x="511492" y="51511"/>
                    </a:moveTo>
                    <a:cubicBezTo>
                      <a:pt x="514203" y="51511"/>
                      <a:pt x="516010" y="53318"/>
                      <a:pt x="516010" y="56029"/>
                    </a:cubicBezTo>
                    <a:cubicBezTo>
                      <a:pt x="516010" y="58740"/>
                      <a:pt x="514203" y="60548"/>
                      <a:pt x="511492" y="60548"/>
                    </a:cubicBezTo>
                    <a:cubicBezTo>
                      <a:pt x="508780" y="60548"/>
                      <a:pt x="506973" y="58740"/>
                      <a:pt x="506973" y="56029"/>
                    </a:cubicBezTo>
                    <a:cubicBezTo>
                      <a:pt x="506973" y="53318"/>
                      <a:pt x="508780" y="51511"/>
                      <a:pt x="511492" y="51511"/>
                    </a:cubicBezTo>
                    <a:lnTo>
                      <a:pt x="511492" y="51511"/>
                    </a:lnTo>
                    <a:close/>
                    <a:moveTo>
                      <a:pt x="493418" y="51511"/>
                    </a:moveTo>
                    <a:cubicBezTo>
                      <a:pt x="496129" y="51511"/>
                      <a:pt x="497936" y="53318"/>
                      <a:pt x="497936" y="56029"/>
                    </a:cubicBezTo>
                    <a:cubicBezTo>
                      <a:pt x="497936" y="58740"/>
                      <a:pt x="496129" y="60548"/>
                      <a:pt x="493418" y="60548"/>
                    </a:cubicBezTo>
                    <a:cubicBezTo>
                      <a:pt x="490707" y="60548"/>
                      <a:pt x="488899" y="58740"/>
                      <a:pt x="488899" y="56029"/>
                    </a:cubicBezTo>
                    <a:cubicBezTo>
                      <a:pt x="487995" y="53318"/>
                      <a:pt x="490707" y="51511"/>
                      <a:pt x="493418" y="51511"/>
                    </a:cubicBezTo>
                    <a:lnTo>
                      <a:pt x="493418" y="51511"/>
                    </a:lnTo>
                    <a:close/>
                    <a:moveTo>
                      <a:pt x="474440" y="51511"/>
                    </a:moveTo>
                    <a:cubicBezTo>
                      <a:pt x="477151" y="51511"/>
                      <a:pt x="478959" y="53318"/>
                      <a:pt x="478959" y="56029"/>
                    </a:cubicBezTo>
                    <a:cubicBezTo>
                      <a:pt x="478959" y="58740"/>
                      <a:pt x="477151" y="60548"/>
                      <a:pt x="474440" y="60548"/>
                    </a:cubicBezTo>
                    <a:cubicBezTo>
                      <a:pt x="471729" y="60548"/>
                      <a:pt x="469922" y="58740"/>
                      <a:pt x="469922" y="56029"/>
                    </a:cubicBezTo>
                    <a:cubicBezTo>
                      <a:pt x="469922" y="53318"/>
                      <a:pt x="471729" y="51511"/>
                      <a:pt x="474440" y="51511"/>
                    </a:cubicBezTo>
                    <a:lnTo>
                      <a:pt x="474440" y="51511"/>
                    </a:lnTo>
                    <a:close/>
                    <a:moveTo>
                      <a:pt x="455462" y="51511"/>
                    </a:moveTo>
                    <a:cubicBezTo>
                      <a:pt x="458174" y="51511"/>
                      <a:pt x="459981" y="53318"/>
                      <a:pt x="459981" y="56029"/>
                    </a:cubicBezTo>
                    <a:cubicBezTo>
                      <a:pt x="459981" y="58740"/>
                      <a:pt x="458174" y="60548"/>
                      <a:pt x="455462" y="60548"/>
                    </a:cubicBezTo>
                    <a:cubicBezTo>
                      <a:pt x="452751" y="60548"/>
                      <a:pt x="450944" y="58740"/>
                      <a:pt x="450944" y="56029"/>
                    </a:cubicBezTo>
                    <a:cubicBezTo>
                      <a:pt x="450944" y="53318"/>
                      <a:pt x="452751" y="51511"/>
                      <a:pt x="455462" y="51511"/>
                    </a:cubicBezTo>
                    <a:lnTo>
                      <a:pt x="455462" y="51511"/>
                    </a:lnTo>
                    <a:close/>
                    <a:moveTo>
                      <a:pt x="436485" y="51511"/>
                    </a:moveTo>
                    <a:cubicBezTo>
                      <a:pt x="439196" y="51511"/>
                      <a:pt x="441003" y="53318"/>
                      <a:pt x="441003" y="56029"/>
                    </a:cubicBezTo>
                    <a:cubicBezTo>
                      <a:pt x="441003" y="58740"/>
                      <a:pt x="439196" y="60548"/>
                      <a:pt x="436485" y="60548"/>
                    </a:cubicBezTo>
                    <a:cubicBezTo>
                      <a:pt x="433774" y="60548"/>
                      <a:pt x="431966" y="58740"/>
                      <a:pt x="431966" y="56029"/>
                    </a:cubicBezTo>
                    <a:cubicBezTo>
                      <a:pt x="431966" y="53318"/>
                      <a:pt x="433774" y="51511"/>
                      <a:pt x="436485" y="51511"/>
                    </a:cubicBezTo>
                    <a:lnTo>
                      <a:pt x="436485" y="51511"/>
                    </a:lnTo>
                    <a:close/>
                    <a:moveTo>
                      <a:pt x="417507" y="51511"/>
                    </a:moveTo>
                    <a:cubicBezTo>
                      <a:pt x="420218" y="51511"/>
                      <a:pt x="422026" y="53318"/>
                      <a:pt x="422026" y="56029"/>
                    </a:cubicBezTo>
                    <a:cubicBezTo>
                      <a:pt x="422026" y="58740"/>
                      <a:pt x="420218" y="60548"/>
                      <a:pt x="417507" y="60548"/>
                    </a:cubicBezTo>
                    <a:cubicBezTo>
                      <a:pt x="414796" y="60548"/>
                      <a:pt x="412989" y="58740"/>
                      <a:pt x="412989" y="56029"/>
                    </a:cubicBezTo>
                    <a:cubicBezTo>
                      <a:pt x="412989" y="53318"/>
                      <a:pt x="415700" y="51511"/>
                      <a:pt x="417507" y="51511"/>
                    </a:cubicBezTo>
                    <a:lnTo>
                      <a:pt x="417507" y="51511"/>
                    </a:lnTo>
                    <a:close/>
                    <a:moveTo>
                      <a:pt x="399433" y="51511"/>
                    </a:moveTo>
                    <a:cubicBezTo>
                      <a:pt x="402144" y="51511"/>
                      <a:pt x="403952" y="53318"/>
                      <a:pt x="403952" y="56029"/>
                    </a:cubicBezTo>
                    <a:cubicBezTo>
                      <a:pt x="403952" y="58740"/>
                      <a:pt x="402144" y="60548"/>
                      <a:pt x="399433" y="60548"/>
                    </a:cubicBezTo>
                    <a:cubicBezTo>
                      <a:pt x="396722" y="60548"/>
                      <a:pt x="394915" y="58740"/>
                      <a:pt x="394915" y="56029"/>
                    </a:cubicBezTo>
                    <a:cubicBezTo>
                      <a:pt x="394011" y="53318"/>
                      <a:pt x="396722" y="51511"/>
                      <a:pt x="399433" y="51511"/>
                    </a:cubicBezTo>
                    <a:lnTo>
                      <a:pt x="399433" y="51511"/>
                    </a:lnTo>
                    <a:close/>
                    <a:moveTo>
                      <a:pt x="380456" y="51511"/>
                    </a:moveTo>
                    <a:cubicBezTo>
                      <a:pt x="383167" y="51511"/>
                      <a:pt x="384974" y="53318"/>
                      <a:pt x="384974" y="56029"/>
                    </a:cubicBezTo>
                    <a:cubicBezTo>
                      <a:pt x="384974" y="58740"/>
                      <a:pt x="383167" y="60548"/>
                      <a:pt x="380456" y="60548"/>
                    </a:cubicBezTo>
                    <a:cubicBezTo>
                      <a:pt x="377745" y="60548"/>
                      <a:pt x="375937" y="58740"/>
                      <a:pt x="375937" y="56029"/>
                    </a:cubicBezTo>
                    <a:cubicBezTo>
                      <a:pt x="375937" y="53318"/>
                      <a:pt x="377745" y="51511"/>
                      <a:pt x="380456" y="51511"/>
                    </a:cubicBezTo>
                    <a:lnTo>
                      <a:pt x="380456" y="51511"/>
                    </a:lnTo>
                    <a:close/>
                    <a:moveTo>
                      <a:pt x="784408" y="42474"/>
                    </a:moveTo>
                    <a:cubicBezTo>
                      <a:pt x="787119" y="42474"/>
                      <a:pt x="788926" y="44281"/>
                      <a:pt x="788926" y="46992"/>
                    </a:cubicBezTo>
                    <a:cubicBezTo>
                      <a:pt x="788926" y="49703"/>
                      <a:pt x="787119" y="51511"/>
                      <a:pt x="784408" y="51511"/>
                    </a:cubicBezTo>
                    <a:cubicBezTo>
                      <a:pt x="781696" y="51511"/>
                      <a:pt x="779889" y="49703"/>
                      <a:pt x="779889" y="46992"/>
                    </a:cubicBezTo>
                    <a:cubicBezTo>
                      <a:pt x="778985" y="44281"/>
                      <a:pt x="781696" y="42474"/>
                      <a:pt x="784408" y="42474"/>
                    </a:cubicBezTo>
                    <a:lnTo>
                      <a:pt x="784408" y="42474"/>
                    </a:lnTo>
                    <a:close/>
                    <a:moveTo>
                      <a:pt x="765430" y="42474"/>
                    </a:moveTo>
                    <a:cubicBezTo>
                      <a:pt x="768141" y="42474"/>
                      <a:pt x="769948" y="44281"/>
                      <a:pt x="769948" y="46992"/>
                    </a:cubicBezTo>
                    <a:cubicBezTo>
                      <a:pt x="769948" y="49703"/>
                      <a:pt x="768141" y="51511"/>
                      <a:pt x="765430" y="51511"/>
                    </a:cubicBezTo>
                    <a:cubicBezTo>
                      <a:pt x="762719" y="51511"/>
                      <a:pt x="760912" y="49703"/>
                      <a:pt x="760912" y="46992"/>
                    </a:cubicBezTo>
                    <a:cubicBezTo>
                      <a:pt x="760912" y="44281"/>
                      <a:pt x="762719" y="42474"/>
                      <a:pt x="765430" y="42474"/>
                    </a:cubicBezTo>
                    <a:lnTo>
                      <a:pt x="765430" y="42474"/>
                    </a:lnTo>
                    <a:close/>
                    <a:moveTo>
                      <a:pt x="746452" y="42474"/>
                    </a:moveTo>
                    <a:cubicBezTo>
                      <a:pt x="749163" y="42474"/>
                      <a:pt x="750971" y="44281"/>
                      <a:pt x="750971" y="46992"/>
                    </a:cubicBezTo>
                    <a:cubicBezTo>
                      <a:pt x="750971" y="49703"/>
                      <a:pt x="749163" y="51511"/>
                      <a:pt x="746452" y="51511"/>
                    </a:cubicBezTo>
                    <a:cubicBezTo>
                      <a:pt x="743741" y="51511"/>
                      <a:pt x="741934" y="49703"/>
                      <a:pt x="741934" y="46992"/>
                    </a:cubicBezTo>
                    <a:cubicBezTo>
                      <a:pt x="741934" y="44281"/>
                      <a:pt x="743741" y="42474"/>
                      <a:pt x="746452" y="42474"/>
                    </a:cubicBezTo>
                    <a:lnTo>
                      <a:pt x="746452" y="42474"/>
                    </a:lnTo>
                    <a:close/>
                    <a:moveTo>
                      <a:pt x="727475" y="42474"/>
                    </a:moveTo>
                    <a:cubicBezTo>
                      <a:pt x="730186" y="42474"/>
                      <a:pt x="731993" y="44281"/>
                      <a:pt x="731993" y="46992"/>
                    </a:cubicBezTo>
                    <a:cubicBezTo>
                      <a:pt x="731993" y="49703"/>
                      <a:pt x="730186" y="51511"/>
                      <a:pt x="727475" y="51511"/>
                    </a:cubicBezTo>
                    <a:cubicBezTo>
                      <a:pt x="724764" y="51511"/>
                      <a:pt x="722956" y="49703"/>
                      <a:pt x="722956" y="46992"/>
                    </a:cubicBezTo>
                    <a:cubicBezTo>
                      <a:pt x="722956" y="44281"/>
                      <a:pt x="724764" y="42474"/>
                      <a:pt x="727475" y="42474"/>
                    </a:cubicBezTo>
                    <a:lnTo>
                      <a:pt x="727475" y="42474"/>
                    </a:lnTo>
                    <a:close/>
                    <a:moveTo>
                      <a:pt x="709401" y="42474"/>
                    </a:moveTo>
                    <a:cubicBezTo>
                      <a:pt x="712112" y="42474"/>
                      <a:pt x="713919" y="44281"/>
                      <a:pt x="713919" y="46992"/>
                    </a:cubicBezTo>
                    <a:cubicBezTo>
                      <a:pt x="713919" y="49703"/>
                      <a:pt x="712112" y="51511"/>
                      <a:pt x="709401" y="51511"/>
                    </a:cubicBezTo>
                    <a:cubicBezTo>
                      <a:pt x="706690" y="51511"/>
                      <a:pt x="704882" y="49703"/>
                      <a:pt x="704882" y="46992"/>
                    </a:cubicBezTo>
                    <a:cubicBezTo>
                      <a:pt x="703979" y="44281"/>
                      <a:pt x="706690" y="42474"/>
                      <a:pt x="709401" y="42474"/>
                    </a:cubicBezTo>
                    <a:lnTo>
                      <a:pt x="709401" y="42474"/>
                    </a:lnTo>
                    <a:close/>
                    <a:moveTo>
                      <a:pt x="690423" y="42474"/>
                    </a:moveTo>
                    <a:cubicBezTo>
                      <a:pt x="693134" y="42474"/>
                      <a:pt x="694942" y="44281"/>
                      <a:pt x="694942" y="46992"/>
                    </a:cubicBezTo>
                    <a:cubicBezTo>
                      <a:pt x="694942" y="49703"/>
                      <a:pt x="693134" y="51511"/>
                      <a:pt x="690423" y="51511"/>
                    </a:cubicBezTo>
                    <a:cubicBezTo>
                      <a:pt x="687712" y="51511"/>
                      <a:pt x="685905" y="49703"/>
                      <a:pt x="685905" y="46992"/>
                    </a:cubicBezTo>
                    <a:cubicBezTo>
                      <a:pt x="685905" y="44281"/>
                      <a:pt x="687712" y="42474"/>
                      <a:pt x="690423" y="42474"/>
                    </a:cubicBezTo>
                    <a:lnTo>
                      <a:pt x="690423" y="42474"/>
                    </a:lnTo>
                    <a:close/>
                    <a:moveTo>
                      <a:pt x="671446" y="42474"/>
                    </a:moveTo>
                    <a:cubicBezTo>
                      <a:pt x="674157" y="42474"/>
                      <a:pt x="675964" y="44281"/>
                      <a:pt x="675964" y="46992"/>
                    </a:cubicBezTo>
                    <a:cubicBezTo>
                      <a:pt x="675964" y="49703"/>
                      <a:pt x="674157" y="51511"/>
                      <a:pt x="671446" y="51511"/>
                    </a:cubicBezTo>
                    <a:cubicBezTo>
                      <a:pt x="668735" y="51511"/>
                      <a:pt x="666927" y="49703"/>
                      <a:pt x="666927" y="46992"/>
                    </a:cubicBezTo>
                    <a:cubicBezTo>
                      <a:pt x="666927" y="44281"/>
                      <a:pt x="668735" y="42474"/>
                      <a:pt x="671446" y="42474"/>
                    </a:cubicBezTo>
                    <a:lnTo>
                      <a:pt x="671446" y="42474"/>
                    </a:lnTo>
                    <a:close/>
                    <a:moveTo>
                      <a:pt x="652468" y="42474"/>
                    </a:moveTo>
                    <a:cubicBezTo>
                      <a:pt x="655179" y="42474"/>
                      <a:pt x="656987" y="44281"/>
                      <a:pt x="656987" y="46992"/>
                    </a:cubicBezTo>
                    <a:cubicBezTo>
                      <a:pt x="656987" y="49703"/>
                      <a:pt x="655179" y="51511"/>
                      <a:pt x="652468" y="51511"/>
                    </a:cubicBezTo>
                    <a:cubicBezTo>
                      <a:pt x="649757" y="51511"/>
                      <a:pt x="647950" y="49703"/>
                      <a:pt x="647950" y="46992"/>
                    </a:cubicBezTo>
                    <a:cubicBezTo>
                      <a:pt x="647950" y="44281"/>
                      <a:pt x="649757" y="42474"/>
                      <a:pt x="652468" y="42474"/>
                    </a:cubicBezTo>
                    <a:lnTo>
                      <a:pt x="652468" y="42474"/>
                    </a:lnTo>
                    <a:close/>
                    <a:moveTo>
                      <a:pt x="633490" y="42474"/>
                    </a:moveTo>
                    <a:cubicBezTo>
                      <a:pt x="636202" y="42474"/>
                      <a:pt x="638009" y="44281"/>
                      <a:pt x="638009" y="46992"/>
                    </a:cubicBezTo>
                    <a:cubicBezTo>
                      <a:pt x="638009" y="49703"/>
                      <a:pt x="636202" y="51511"/>
                      <a:pt x="633490" y="51511"/>
                    </a:cubicBezTo>
                    <a:cubicBezTo>
                      <a:pt x="630779" y="51511"/>
                      <a:pt x="628972" y="49703"/>
                      <a:pt x="628972" y="46992"/>
                    </a:cubicBezTo>
                    <a:cubicBezTo>
                      <a:pt x="628972" y="44281"/>
                      <a:pt x="631683" y="42474"/>
                      <a:pt x="633490" y="42474"/>
                    </a:cubicBezTo>
                    <a:lnTo>
                      <a:pt x="633490" y="42474"/>
                    </a:lnTo>
                    <a:close/>
                    <a:moveTo>
                      <a:pt x="615417" y="42474"/>
                    </a:moveTo>
                    <a:cubicBezTo>
                      <a:pt x="618128" y="42474"/>
                      <a:pt x="619935" y="44281"/>
                      <a:pt x="619935" y="46992"/>
                    </a:cubicBezTo>
                    <a:cubicBezTo>
                      <a:pt x="619935" y="49703"/>
                      <a:pt x="618128" y="51511"/>
                      <a:pt x="615417" y="51511"/>
                    </a:cubicBezTo>
                    <a:cubicBezTo>
                      <a:pt x="612705" y="51511"/>
                      <a:pt x="610898" y="49703"/>
                      <a:pt x="610898" y="46992"/>
                    </a:cubicBezTo>
                    <a:cubicBezTo>
                      <a:pt x="609994" y="44281"/>
                      <a:pt x="612705" y="42474"/>
                      <a:pt x="615417" y="42474"/>
                    </a:cubicBezTo>
                    <a:lnTo>
                      <a:pt x="615417" y="42474"/>
                    </a:lnTo>
                    <a:close/>
                    <a:moveTo>
                      <a:pt x="596439" y="42474"/>
                    </a:moveTo>
                    <a:cubicBezTo>
                      <a:pt x="599150" y="42474"/>
                      <a:pt x="600957" y="44281"/>
                      <a:pt x="600957" y="46992"/>
                    </a:cubicBezTo>
                    <a:cubicBezTo>
                      <a:pt x="600957" y="49703"/>
                      <a:pt x="599150" y="51511"/>
                      <a:pt x="596439" y="51511"/>
                    </a:cubicBezTo>
                    <a:cubicBezTo>
                      <a:pt x="593728" y="51511"/>
                      <a:pt x="591920" y="49703"/>
                      <a:pt x="591920" y="46992"/>
                    </a:cubicBezTo>
                    <a:cubicBezTo>
                      <a:pt x="591920" y="44281"/>
                      <a:pt x="593728" y="42474"/>
                      <a:pt x="596439" y="42474"/>
                    </a:cubicBezTo>
                    <a:lnTo>
                      <a:pt x="596439" y="42474"/>
                    </a:lnTo>
                    <a:close/>
                    <a:moveTo>
                      <a:pt x="577461" y="42474"/>
                    </a:moveTo>
                    <a:cubicBezTo>
                      <a:pt x="580172" y="42474"/>
                      <a:pt x="581980" y="44281"/>
                      <a:pt x="581980" y="46992"/>
                    </a:cubicBezTo>
                    <a:cubicBezTo>
                      <a:pt x="581980" y="49703"/>
                      <a:pt x="580172" y="51511"/>
                      <a:pt x="577461" y="51511"/>
                    </a:cubicBezTo>
                    <a:cubicBezTo>
                      <a:pt x="574750" y="51511"/>
                      <a:pt x="572943" y="49703"/>
                      <a:pt x="572943" y="46992"/>
                    </a:cubicBezTo>
                    <a:cubicBezTo>
                      <a:pt x="572943" y="44281"/>
                      <a:pt x="574750" y="42474"/>
                      <a:pt x="577461" y="42474"/>
                    </a:cubicBezTo>
                    <a:lnTo>
                      <a:pt x="577461" y="42474"/>
                    </a:lnTo>
                    <a:close/>
                    <a:moveTo>
                      <a:pt x="558484" y="42474"/>
                    </a:moveTo>
                    <a:cubicBezTo>
                      <a:pt x="561195" y="42474"/>
                      <a:pt x="563002" y="44281"/>
                      <a:pt x="563002" y="46992"/>
                    </a:cubicBezTo>
                    <a:cubicBezTo>
                      <a:pt x="563002" y="49703"/>
                      <a:pt x="561195" y="51511"/>
                      <a:pt x="558484" y="51511"/>
                    </a:cubicBezTo>
                    <a:cubicBezTo>
                      <a:pt x="555773" y="51511"/>
                      <a:pt x="553965" y="49703"/>
                      <a:pt x="553965" y="46992"/>
                    </a:cubicBezTo>
                    <a:cubicBezTo>
                      <a:pt x="553965" y="44281"/>
                      <a:pt x="555773" y="42474"/>
                      <a:pt x="558484" y="42474"/>
                    </a:cubicBezTo>
                    <a:lnTo>
                      <a:pt x="558484" y="42474"/>
                    </a:lnTo>
                    <a:close/>
                    <a:moveTo>
                      <a:pt x="539506" y="42474"/>
                    </a:moveTo>
                    <a:cubicBezTo>
                      <a:pt x="542217" y="42474"/>
                      <a:pt x="544025" y="44281"/>
                      <a:pt x="544025" y="46992"/>
                    </a:cubicBezTo>
                    <a:cubicBezTo>
                      <a:pt x="544025" y="49703"/>
                      <a:pt x="542217" y="51511"/>
                      <a:pt x="539506" y="51511"/>
                    </a:cubicBezTo>
                    <a:cubicBezTo>
                      <a:pt x="536795" y="51511"/>
                      <a:pt x="534988" y="49703"/>
                      <a:pt x="534988" y="46992"/>
                    </a:cubicBezTo>
                    <a:cubicBezTo>
                      <a:pt x="534988" y="44281"/>
                      <a:pt x="537699" y="42474"/>
                      <a:pt x="539506" y="42474"/>
                    </a:cubicBezTo>
                    <a:lnTo>
                      <a:pt x="539506" y="42474"/>
                    </a:lnTo>
                    <a:close/>
                    <a:moveTo>
                      <a:pt x="521432" y="42474"/>
                    </a:moveTo>
                    <a:cubicBezTo>
                      <a:pt x="524143" y="42474"/>
                      <a:pt x="525951" y="44281"/>
                      <a:pt x="525951" y="46992"/>
                    </a:cubicBezTo>
                    <a:cubicBezTo>
                      <a:pt x="525951" y="49703"/>
                      <a:pt x="524143" y="51511"/>
                      <a:pt x="521432" y="51511"/>
                    </a:cubicBezTo>
                    <a:cubicBezTo>
                      <a:pt x="518721" y="51511"/>
                      <a:pt x="516914" y="49703"/>
                      <a:pt x="516914" y="46992"/>
                    </a:cubicBezTo>
                    <a:cubicBezTo>
                      <a:pt x="516010" y="44281"/>
                      <a:pt x="518721" y="42474"/>
                      <a:pt x="521432" y="42474"/>
                    </a:cubicBezTo>
                    <a:lnTo>
                      <a:pt x="521432" y="42474"/>
                    </a:lnTo>
                    <a:close/>
                    <a:moveTo>
                      <a:pt x="502455" y="42474"/>
                    </a:moveTo>
                    <a:cubicBezTo>
                      <a:pt x="505166" y="42474"/>
                      <a:pt x="506973" y="44281"/>
                      <a:pt x="506973" y="46992"/>
                    </a:cubicBezTo>
                    <a:cubicBezTo>
                      <a:pt x="506973" y="49703"/>
                      <a:pt x="505166" y="51511"/>
                      <a:pt x="502455" y="51511"/>
                    </a:cubicBezTo>
                    <a:cubicBezTo>
                      <a:pt x="499744" y="51511"/>
                      <a:pt x="497936" y="49703"/>
                      <a:pt x="497936" y="46992"/>
                    </a:cubicBezTo>
                    <a:cubicBezTo>
                      <a:pt x="497936" y="44281"/>
                      <a:pt x="499744" y="42474"/>
                      <a:pt x="502455" y="42474"/>
                    </a:cubicBezTo>
                    <a:lnTo>
                      <a:pt x="502455" y="42474"/>
                    </a:lnTo>
                    <a:close/>
                    <a:moveTo>
                      <a:pt x="483477" y="42474"/>
                    </a:moveTo>
                    <a:cubicBezTo>
                      <a:pt x="486188" y="42474"/>
                      <a:pt x="487995" y="44281"/>
                      <a:pt x="487995" y="46992"/>
                    </a:cubicBezTo>
                    <a:cubicBezTo>
                      <a:pt x="487995" y="49703"/>
                      <a:pt x="486188" y="51511"/>
                      <a:pt x="483477" y="51511"/>
                    </a:cubicBezTo>
                    <a:cubicBezTo>
                      <a:pt x="480766" y="51511"/>
                      <a:pt x="478959" y="49703"/>
                      <a:pt x="478959" y="46992"/>
                    </a:cubicBezTo>
                    <a:cubicBezTo>
                      <a:pt x="478959" y="44281"/>
                      <a:pt x="480766" y="42474"/>
                      <a:pt x="483477" y="42474"/>
                    </a:cubicBezTo>
                    <a:lnTo>
                      <a:pt x="483477" y="42474"/>
                    </a:lnTo>
                    <a:close/>
                    <a:moveTo>
                      <a:pt x="464499" y="42474"/>
                    </a:moveTo>
                    <a:cubicBezTo>
                      <a:pt x="467211" y="42474"/>
                      <a:pt x="469018" y="44281"/>
                      <a:pt x="469018" y="46992"/>
                    </a:cubicBezTo>
                    <a:cubicBezTo>
                      <a:pt x="469018" y="49703"/>
                      <a:pt x="467211" y="51511"/>
                      <a:pt x="464499" y="51511"/>
                    </a:cubicBezTo>
                    <a:cubicBezTo>
                      <a:pt x="461788" y="51511"/>
                      <a:pt x="459981" y="49703"/>
                      <a:pt x="459981" y="46992"/>
                    </a:cubicBezTo>
                    <a:cubicBezTo>
                      <a:pt x="459981" y="44281"/>
                      <a:pt x="461788" y="42474"/>
                      <a:pt x="464499" y="42474"/>
                    </a:cubicBezTo>
                    <a:lnTo>
                      <a:pt x="464499" y="42474"/>
                    </a:lnTo>
                    <a:close/>
                    <a:moveTo>
                      <a:pt x="446425" y="42474"/>
                    </a:moveTo>
                    <a:cubicBezTo>
                      <a:pt x="449137" y="42474"/>
                      <a:pt x="450944" y="44281"/>
                      <a:pt x="450944" y="46992"/>
                    </a:cubicBezTo>
                    <a:cubicBezTo>
                      <a:pt x="450944" y="49703"/>
                      <a:pt x="449137" y="51511"/>
                      <a:pt x="446425" y="51511"/>
                    </a:cubicBezTo>
                    <a:cubicBezTo>
                      <a:pt x="443714" y="51511"/>
                      <a:pt x="441907" y="49703"/>
                      <a:pt x="441907" y="46992"/>
                    </a:cubicBezTo>
                    <a:cubicBezTo>
                      <a:pt x="441003" y="44281"/>
                      <a:pt x="443714" y="42474"/>
                      <a:pt x="446425" y="42474"/>
                    </a:cubicBezTo>
                    <a:lnTo>
                      <a:pt x="446425" y="42474"/>
                    </a:lnTo>
                    <a:close/>
                    <a:moveTo>
                      <a:pt x="427448" y="42474"/>
                    </a:moveTo>
                    <a:cubicBezTo>
                      <a:pt x="430159" y="42474"/>
                      <a:pt x="431966" y="44281"/>
                      <a:pt x="431966" y="46992"/>
                    </a:cubicBezTo>
                    <a:cubicBezTo>
                      <a:pt x="431966" y="49703"/>
                      <a:pt x="430159" y="51511"/>
                      <a:pt x="427448" y="51511"/>
                    </a:cubicBezTo>
                    <a:cubicBezTo>
                      <a:pt x="424737" y="51511"/>
                      <a:pt x="422929" y="49703"/>
                      <a:pt x="422929" y="46992"/>
                    </a:cubicBezTo>
                    <a:cubicBezTo>
                      <a:pt x="422929" y="44281"/>
                      <a:pt x="424737" y="42474"/>
                      <a:pt x="427448" y="42474"/>
                    </a:cubicBezTo>
                    <a:lnTo>
                      <a:pt x="427448" y="42474"/>
                    </a:lnTo>
                    <a:close/>
                    <a:moveTo>
                      <a:pt x="408470" y="42474"/>
                    </a:moveTo>
                    <a:cubicBezTo>
                      <a:pt x="411181" y="42474"/>
                      <a:pt x="412989" y="44281"/>
                      <a:pt x="412989" y="46992"/>
                    </a:cubicBezTo>
                    <a:cubicBezTo>
                      <a:pt x="412989" y="49703"/>
                      <a:pt x="411181" y="51511"/>
                      <a:pt x="408470" y="51511"/>
                    </a:cubicBezTo>
                    <a:cubicBezTo>
                      <a:pt x="405759" y="51511"/>
                      <a:pt x="403952" y="49703"/>
                      <a:pt x="403952" y="46992"/>
                    </a:cubicBezTo>
                    <a:cubicBezTo>
                      <a:pt x="403952" y="44281"/>
                      <a:pt x="405759" y="42474"/>
                      <a:pt x="408470" y="42474"/>
                    </a:cubicBezTo>
                    <a:lnTo>
                      <a:pt x="408470" y="42474"/>
                    </a:lnTo>
                    <a:close/>
                    <a:moveTo>
                      <a:pt x="389493" y="42474"/>
                    </a:moveTo>
                    <a:cubicBezTo>
                      <a:pt x="392204" y="42474"/>
                      <a:pt x="394011" y="44281"/>
                      <a:pt x="394011" y="46992"/>
                    </a:cubicBezTo>
                    <a:cubicBezTo>
                      <a:pt x="394011" y="49703"/>
                      <a:pt x="392204" y="51511"/>
                      <a:pt x="389493" y="51511"/>
                    </a:cubicBezTo>
                    <a:cubicBezTo>
                      <a:pt x="386782" y="51511"/>
                      <a:pt x="384974" y="49703"/>
                      <a:pt x="384974" y="46992"/>
                    </a:cubicBezTo>
                    <a:cubicBezTo>
                      <a:pt x="384974" y="44281"/>
                      <a:pt x="386782" y="42474"/>
                      <a:pt x="389493" y="42474"/>
                    </a:cubicBezTo>
                    <a:lnTo>
                      <a:pt x="389493" y="42474"/>
                    </a:lnTo>
                    <a:close/>
                    <a:moveTo>
                      <a:pt x="756393" y="30726"/>
                    </a:moveTo>
                    <a:cubicBezTo>
                      <a:pt x="759104" y="30726"/>
                      <a:pt x="760912" y="32533"/>
                      <a:pt x="760912" y="35244"/>
                    </a:cubicBezTo>
                    <a:cubicBezTo>
                      <a:pt x="760912" y="37955"/>
                      <a:pt x="759104" y="39763"/>
                      <a:pt x="756393" y="39763"/>
                    </a:cubicBezTo>
                    <a:cubicBezTo>
                      <a:pt x="753682" y="39763"/>
                      <a:pt x="751875" y="37955"/>
                      <a:pt x="751875" y="35244"/>
                    </a:cubicBezTo>
                    <a:cubicBezTo>
                      <a:pt x="750971" y="33437"/>
                      <a:pt x="753682" y="30726"/>
                      <a:pt x="756393" y="30726"/>
                    </a:cubicBezTo>
                    <a:lnTo>
                      <a:pt x="756393" y="30726"/>
                    </a:lnTo>
                    <a:close/>
                    <a:moveTo>
                      <a:pt x="737415" y="30726"/>
                    </a:moveTo>
                    <a:cubicBezTo>
                      <a:pt x="740126" y="30726"/>
                      <a:pt x="741934" y="32533"/>
                      <a:pt x="741934" y="35244"/>
                    </a:cubicBezTo>
                    <a:cubicBezTo>
                      <a:pt x="741934" y="37955"/>
                      <a:pt x="740126" y="39763"/>
                      <a:pt x="737415" y="39763"/>
                    </a:cubicBezTo>
                    <a:cubicBezTo>
                      <a:pt x="734704" y="39763"/>
                      <a:pt x="732897" y="37955"/>
                      <a:pt x="732897" y="35244"/>
                    </a:cubicBezTo>
                    <a:cubicBezTo>
                      <a:pt x="732897" y="33437"/>
                      <a:pt x="734704" y="30726"/>
                      <a:pt x="737415" y="30726"/>
                    </a:cubicBezTo>
                    <a:lnTo>
                      <a:pt x="737415" y="30726"/>
                    </a:lnTo>
                    <a:close/>
                    <a:moveTo>
                      <a:pt x="718438" y="30726"/>
                    </a:moveTo>
                    <a:cubicBezTo>
                      <a:pt x="721149" y="30726"/>
                      <a:pt x="722956" y="32533"/>
                      <a:pt x="722956" y="35244"/>
                    </a:cubicBezTo>
                    <a:cubicBezTo>
                      <a:pt x="722956" y="37955"/>
                      <a:pt x="721149" y="39763"/>
                      <a:pt x="718438" y="39763"/>
                    </a:cubicBezTo>
                    <a:cubicBezTo>
                      <a:pt x="715727" y="39763"/>
                      <a:pt x="713919" y="37955"/>
                      <a:pt x="713919" y="35244"/>
                    </a:cubicBezTo>
                    <a:cubicBezTo>
                      <a:pt x="713919" y="33437"/>
                      <a:pt x="715727" y="30726"/>
                      <a:pt x="718438" y="30726"/>
                    </a:cubicBezTo>
                    <a:lnTo>
                      <a:pt x="718438" y="30726"/>
                    </a:lnTo>
                    <a:close/>
                    <a:moveTo>
                      <a:pt x="699460" y="30726"/>
                    </a:moveTo>
                    <a:cubicBezTo>
                      <a:pt x="702171" y="30726"/>
                      <a:pt x="703979" y="32533"/>
                      <a:pt x="703979" y="35244"/>
                    </a:cubicBezTo>
                    <a:cubicBezTo>
                      <a:pt x="703979" y="37955"/>
                      <a:pt x="702171" y="39763"/>
                      <a:pt x="699460" y="39763"/>
                    </a:cubicBezTo>
                    <a:cubicBezTo>
                      <a:pt x="696749" y="39763"/>
                      <a:pt x="694942" y="37955"/>
                      <a:pt x="694942" y="35244"/>
                    </a:cubicBezTo>
                    <a:cubicBezTo>
                      <a:pt x="694942" y="33437"/>
                      <a:pt x="696749" y="30726"/>
                      <a:pt x="699460" y="30726"/>
                    </a:cubicBezTo>
                    <a:lnTo>
                      <a:pt x="699460" y="30726"/>
                    </a:lnTo>
                    <a:close/>
                    <a:moveTo>
                      <a:pt x="680483" y="30726"/>
                    </a:moveTo>
                    <a:cubicBezTo>
                      <a:pt x="683194" y="30726"/>
                      <a:pt x="685001" y="32533"/>
                      <a:pt x="685001" y="35244"/>
                    </a:cubicBezTo>
                    <a:cubicBezTo>
                      <a:pt x="685001" y="37955"/>
                      <a:pt x="683194" y="39763"/>
                      <a:pt x="680483" y="39763"/>
                    </a:cubicBezTo>
                    <a:cubicBezTo>
                      <a:pt x="677771" y="39763"/>
                      <a:pt x="675964" y="37955"/>
                      <a:pt x="675964" y="35244"/>
                    </a:cubicBezTo>
                    <a:cubicBezTo>
                      <a:pt x="675964" y="33437"/>
                      <a:pt x="678675" y="30726"/>
                      <a:pt x="680483" y="30726"/>
                    </a:cubicBezTo>
                    <a:lnTo>
                      <a:pt x="680483" y="30726"/>
                    </a:lnTo>
                    <a:close/>
                    <a:moveTo>
                      <a:pt x="662409" y="30726"/>
                    </a:moveTo>
                    <a:cubicBezTo>
                      <a:pt x="665120" y="30726"/>
                      <a:pt x="666927" y="32533"/>
                      <a:pt x="666927" y="35244"/>
                    </a:cubicBezTo>
                    <a:cubicBezTo>
                      <a:pt x="666927" y="37955"/>
                      <a:pt x="665120" y="39763"/>
                      <a:pt x="662409" y="39763"/>
                    </a:cubicBezTo>
                    <a:cubicBezTo>
                      <a:pt x="659698" y="39763"/>
                      <a:pt x="657890" y="37955"/>
                      <a:pt x="657890" y="35244"/>
                    </a:cubicBezTo>
                    <a:cubicBezTo>
                      <a:pt x="656987" y="33437"/>
                      <a:pt x="659698" y="30726"/>
                      <a:pt x="662409" y="30726"/>
                    </a:cubicBezTo>
                    <a:lnTo>
                      <a:pt x="662409" y="30726"/>
                    </a:lnTo>
                    <a:close/>
                    <a:moveTo>
                      <a:pt x="643431" y="30726"/>
                    </a:moveTo>
                    <a:cubicBezTo>
                      <a:pt x="646142" y="30726"/>
                      <a:pt x="647950" y="32533"/>
                      <a:pt x="647950" y="35244"/>
                    </a:cubicBezTo>
                    <a:cubicBezTo>
                      <a:pt x="647950" y="37955"/>
                      <a:pt x="646142" y="39763"/>
                      <a:pt x="643431" y="39763"/>
                    </a:cubicBezTo>
                    <a:cubicBezTo>
                      <a:pt x="640720" y="39763"/>
                      <a:pt x="638913" y="37955"/>
                      <a:pt x="638913" y="35244"/>
                    </a:cubicBezTo>
                    <a:cubicBezTo>
                      <a:pt x="638913" y="33437"/>
                      <a:pt x="640720" y="30726"/>
                      <a:pt x="643431" y="30726"/>
                    </a:cubicBezTo>
                    <a:lnTo>
                      <a:pt x="643431" y="30726"/>
                    </a:lnTo>
                    <a:close/>
                    <a:moveTo>
                      <a:pt x="624453" y="30726"/>
                    </a:moveTo>
                    <a:cubicBezTo>
                      <a:pt x="627165" y="30726"/>
                      <a:pt x="628972" y="32533"/>
                      <a:pt x="628972" y="35244"/>
                    </a:cubicBezTo>
                    <a:cubicBezTo>
                      <a:pt x="628972" y="37955"/>
                      <a:pt x="627165" y="39763"/>
                      <a:pt x="624453" y="39763"/>
                    </a:cubicBezTo>
                    <a:cubicBezTo>
                      <a:pt x="621742" y="39763"/>
                      <a:pt x="619935" y="37955"/>
                      <a:pt x="619935" y="35244"/>
                    </a:cubicBezTo>
                    <a:cubicBezTo>
                      <a:pt x="619935" y="33437"/>
                      <a:pt x="621742" y="30726"/>
                      <a:pt x="624453" y="30726"/>
                    </a:cubicBezTo>
                    <a:lnTo>
                      <a:pt x="624453" y="30726"/>
                    </a:lnTo>
                    <a:close/>
                    <a:moveTo>
                      <a:pt x="605476" y="30726"/>
                    </a:moveTo>
                    <a:cubicBezTo>
                      <a:pt x="608187" y="30726"/>
                      <a:pt x="609994" y="32533"/>
                      <a:pt x="609994" y="35244"/>
                    </a:cubicBezTo>
                    <a:cubicBezTo>
                      <a:pt x="609994" y="37955"/>
                      <a:pt x="608187" y="39763"/>
                      <a:pt x="605476" y="39763"/>
                    </a:cubicBezTo>
                    <a:cubicBezTo>
                      <a:pt x="602765" y="39763"/>
                      <a:pt x="600957" y="37955"/>
                      <a:pt x="600957" y="35244"/>
                    </a:cubicBezTo>
                    <a:cubicBezTo>
                      <a:pt x="600957" y="33437"/>
                      <a:pt x="602765" y="30726"/>
                      <a:pt x="605476" y="30726"/>
                    </a:cubicBezTo>
                    <a:lnTo>
                      <a:pt x="605476" y="30726"/>
                    </a:lnTo>
                    <a:close/>
                    <a:moveTo>
                      <a:pt x="586498" y="30726"/>
                    </a:moveTo>
                    <a:cubicBezTo>
                      <a:pt x="589209" y="30726"/>
                      <a:pt x="591017" y="32533"/>
                      <a:pt x="591017" y="35244"/>
                    </a:cubicBezTo>
                    <a:cubicBezTo>
                      <a:pt x="591017" y="37955"/>
                      <a:pt x="589209" y="39763"/>
                      <a:pt x="586498" y="39763"/>
                    </a:cubicBezTo>
                    <a:cubicBezTo>
                      <a:pt x="583787" y="39763"/>
                      <a:pt x="581980" y="37955"/>
                      <a:pt x="581980" y="35244"/>
                    </a:cubicBezTo>
                    <a:cubicBezTo>
                      <a:pt x="581980" y="33437"/>
                      <a:pt x="584691" y="30726"/>
                      <a:pt x="586498" y="30726"/>
                    </a:cubicBezTo>
                    <a:lnTo>
                      <a:pt x="586498" y="30726"/>
                    </a:lnTo>
                    <a:close/>
                    <a:moveTo>
                      <a:pt x="568424" y="30726"/>
                    </a:moveTo>
                    <a:cubicBezTo>
                      <a:pt x="571135" y="30726"/>
                      <a:pt x="572943" y="32533"/>
                      <a:pt x="572943" y="35244"/>
                    </a:cubicBezTo>
                    <a:cubicBezTo>
                      <a:pt x="572943" y="37955"/>
                      <a:pt x="571135" y="39763"/>
                      <a:pt x="568424" y="39763"/>
                    </a:cubicBezTo>
                    <a:cubicBezTo>
                      <a:pt x="565713" y="39763"/>
                      <a:pt x="563906" y="37955"/>
                      <a:pt x="563906" y="35244"/>
                    </a:cubicBezTo>
                    <a:cubicBezTo>
                      <a:pt x="563906" y="33437"/>
                      <a:pt x="565713" y="30726"/>
                      <a:pt x="568424" y="30726"/>
                    </a:cubicBezTo>
                    <a:lnTo>
                      <a:pt x="568424" y="30726"/>
                    </a:lnTo>
                    <a:close/>
                    <a:moveTo>
                      <a:pt x="549447" y="30726"/>
                    </a:moveTo>
                    <a:cubicBezTo>
                      <a:pt x="552158" y="30726"/>
                      <a:pt x="553965" y="32533"/>
                      <a:pt x="553965" y="35244"/>
                    </a:cubicBezTo>
                    <a:cubicBezTo>
                      <a:pt x="553965" y="37955"/>
                      <a:pt x="552158" y="39763"/>
                      <a:pt x="549447" y="39763"/>
                    </a:cubicBezTo>
                    <a:cubicBezTo>
                      <a:pt x="546736" y="39763"/>
                      <a:pt x="544928" y="37955"/>
                      <a:pt x="544928" y="35244"/>
                    </a:cubicBezTo>
                    <a:cubicBezTo>
                      <a:pt x="544928" y="33437"/>
                      <a:pt x="546736" y="30726"/>
                      <a:pt x="549447" y="30726"/>
                    </a:cubicBezTo>
                    <a:lnTo>
                      <a:pt x="549447" y="30726"/>
                    </a:lnTo>
                    <a:close/>
                    <a:moveTo>
                      <a:pt x="530469" y="30726"/>
                    </a:moveTo>
                    <a:cubicBezTo>
                      <a:pt x="533180" y="30726"/>
                      <a:pt x="534988" y="32533"/>
                      <a:pt x="534988" y="35244"/>
                    </a:cubicBezTo>
                    <a:cubicBezTo>
                      <a:pt x="534988" y="37955"/>
                      <a:pt x="533180" y="39763"/>
                      <a:pt x="530469" y="39763"/>
                    </a:cubicBezTo>
                    <a:cubicBezTo>
                      <a:pt x="527758" y="39763"/>
                      <a:pt x="525951" y="37955"/>
                      <a:pt x="525951" y="35244"/>
                    </a:cubicBezTo>
                    <a:cubicBezTo>
                      <a:pt x="525951" y="33437"/>
                      <a:pt x="527758" y="30726"/>
                      <a:pt x="530469" y="30726"/>
                    </a:cubicBezTo>
                    <a:lnTo>
                      <a:pt x="530469" y="30726"/>
                    </a:lnTo>
                    <a:close/>
                    <a:moveTo>
                      <a:pt x="511492" y="30726"/>
                    </a:moveTo>
                    <a:cubicBezTo>
                      <a:pt x="514203" y="30726"/>
                      <a:pt x="516010" y="32533"/>
                      <a:pt x="516010" y="35244"/>
                    </a:cubicBezTo>
                    <a:cubicBezTo>
                      <a:pt x="516010" y="37955"/>
                      <a:pt x="514203" y="39763"/>
                      <a:pt x="511492" y="39763"/>
                    </a:cubicBezTo>
                    <a:cubicBezTo>
                      <a:pt x="508780" y="39763"/>
                      <a:pt x="506973" y="37955"/>
                      <a:pt x="506973" y="35244"/>
                    </a:cubicBezTo>
                    <a:cubicBezTo>
                      <a:pt x="506973" y="33437"/>
                      <a:pt x="508780" y="30726"/>
                      <a:pt x="511492" y="30726"/>
                    </a:cubicBezTo>
                    <a:lnTo>
                      <a:pt x="511492" y="30726"/>
                    </a:lnTo>
                    <a:close/>
                    <a:moveTo>
                      <a:pt x="493418" y="30726"/>
                    </a:moveTo>
                    <a:cubicBezTo>
                      <a:pt x="496129" y="30726"/>
                      <a:pt x="497936" y="32533"/>
                      <a:pt x="497936" y="35244"/>
                    </a:cubicBezTo>
                    <a:cubicBezTo>
                      <a:pt x="497936" y="37955"/>
                      <a:pt x="496129" y="39763"/>
                      <a:pt x="493418" y="39763"/>
                    </a:cubicBezTo>
                    <a:cubicBezTo>
                      <a:pt x="490707" y="39763"/>
                      <a:pt x="488899" y="37955"/>
                      <a:pt x="488899" y="35244"/>
                    </a:cubicBezTo>
                    <a:cubicBezTo>
                      <a:pt x="487995" y="33437"/>
                      <a:pt x="490707" y="30726"/>
                      <a:pt x="493418" y="30726"/>
                    </a:cubicBezTo>
                    <a:lnTo>
                      <a:pt x="493418" y="30726"/>
                    </a:lnTo>
                    <a:close/>
                    <a:moveTo>
                      <a:pt x="474440" y="30726"/>
                    </a:moveTo>
                    <a:cubicBezTo>
                      <a:pt x="477151" y="30726"/>
                      <a:pt x="478959" y="32533"/>
                      <a:pt x="478959" y="35244"/>
                    </a:cubicBezTo>
                    <a:cubicBezTo>
                      <a:pt x="478959" y="37955"/>
                      <a:pt x="477151" y="39763"/>
                      <a:pt x="474440" y="39763"/>
                    </a:cubicBezTo>
                    <a:cubicBezTo>
                      <a:pt x="471729" y="39763"/>
                      <a:pt x="469922" y="37955"/>
                      <a:pt x="469922" y="35244"/>
                    </a:cubicBezTo>
                    <a:cubicBezTo>
                      <a:pt x="469922" y="33437"/>
                      <a:pt x="471729" y="30726"/>
                      <a:pt x="474440" y="30726"/>
                    </a:cubicBezTo>
                    <a:lnTo>
                      <a:pt x="474440" y="30726"/>
                    </a:lnTo>
                    <a:close/>
                    <a:moveTo>
                      <a:pt x="455462" y="30726"/>
                    </a:moveTo>
                    <a:cubicBezTo>
                      <a:pt x="458174" y="30726"/>
                      <a:pt x="459981" y="32533"/>
                      <a:pt x="459981" y="35244"/>
                    </a:cubicBezTo>
                    <a:cubicBezTo>
                      <a:pt x="459981" y="37955"/>
                      <a:pt x="458174" y="39763"/>
                      <a:pt x="455462" y="39763"/>
                    </a:cubicBezTo>
                    <a:cubicBezTo>
                      <a:pt x="452751" y="39763"/>
                      <a:pt x="450944" y="37955"/>
                      <a:pt x="450944" y="35244"/>
                    </a:cubicBezTo>
                    <a:cubicBezTo>
                      <a:pt x="450944" y="33437"/>
                      <a:pt x="452751" y="30726"/>
                      <a:pt x="455462" y="30726"/>
                    </a:cubicBezTo>
                    <a:lnTo>
                      <a:pt x="455462" y="30726"/>
                    </a:lnTo>
                    <a:close/>
                    <a:moveTo>
                      <a:pt x="436485" y="30726"/>
                    </a:moveTo>
                    <a:cubicBezTo>
                      <a:pt x="439196" y="30726"/>
                      <a:pt x="441003" y="32533"/>
                      <a:pt x="441003" y="35244"/>
                    </a:cubicBezTo>
                    <a:cubicBezTo>
                      <a:pt x="441003" y="37955"/>
                      <a:pt x="439196" y="39763"/>
                      <a:pt x="436485" y="39763"/>
                    </a:cubicBezTo>
                    <a:cubicBezTo>
                      <a:pt x="433774" y="39763"/>
                      <a:pt x="431966" y="37955"/>
                      <a:pt x="431966" y="35244"/>
                    </a:cubicBezTo>
                    <a:cubicBezTo>
                      <a:pt x="431966" y="33437"/>
                      <a:pt x="433774" y="30726"/>
                      <a:pt x="436485" y="30726"/>
                    </a:cubicBezTo>
                    <a:lnTo>
                      <a:pt x="436485" y="30726"/>
                    </a:lnTo>
                    <a:close/>
                    <a:moveTo>
                      <a:pt x="417507" y="30726"/>
                    </a:moveTo>
                    <a:cubicBezTo>
                      <a:pt x="420218" y="30726"/>
                      <a:pt x="422026" y="32533"/>
                      <a:pt x="422026" y="35244"/>
                    </a:cubicBezTo>
                    <a:cubicBezTo>
                      <a:pt x="422026" y="37955"/>
                      <a:pt x="420218" y="39763"/>
                      <a:pt x="417507" y="39763"/>
                    </a:cubicBezTo>
                    <a:cubicBezTo>
                      <a:pt x="414796" y="39763"/>
                      <a:pt x="412989" y="37955"/>
                      <a:pt x="412989" y="35244"/>
                    </a:cubicBezTo>
                    <a:cubicBezTo>
                      <a:pt x="412989" y="33437"/>
                      <a:pt x="415700" y="30726"/>
                      <a:pt x="417507" y="30726"/>
                    </a:cubicBezTo>
                    <a:lnTo>
                      <a:pt x="417507" y="30726"/>
                    </a:lnTo>
                    <a:close/>
                    <a:moveTo>
                      <a:pt x="399433" y="30726"/>
                    </a:moveTo>
                    <a:cubicBezTo>
                      <a:pt x="402144" y="30726"/>
                      <a:pt x="403952" y="32533"/>
                      <a:pt x="403952" y="35244"/>
                    </a:cubicBezTo>
                    <a:cubicBezTo>
                      <a:pt x="403952" y="37955"/>
                      <a:pt x="402144" y="39763"/>
                      <a:pt x="399433" y="39763"/>
                    </a:cubicBezTo>
                    <a:cubicBezTo>
                      <a:pt x="396722" y="39763"/>
                      <a:pt x="394915" y="37955"/>
                      <a:pt x="394915" y="35244"/>
                    </a:cubicBezTo>
                    <a:cubicBezTo>
                      <a:pt x="394011" y="33437"/>
                      <a:pt x="396722" y="30726"/>
                      <a:pt x="399433" y="30726"/>
                    </a:cubicBezTo>
                    <a:lnTo>
                      <a:pt x="399433" y="30726"/>
                    </a:lnTo>
                    <a:close/>
                    <a:moveTo>
                      <a:pt x="840437" y="264783"/>
                    </a:moveTo>
                    <a:cubicBezTo>
                      <a:pt x="843148" y="264783"/>
                      <a:pt x="844955" y="266590"/>
                      <a:pt x="844955" y="269301"/>
                    </a:cubicBezTo>
                    <a:cubicBezTo>
                      <a:pt x="844955" y="272012"/>
                      <a:pt x="843148" y="273820"/>
                      <a:pt x="840437" y="273820"/>
                    </a:cubicBezTo>
                    <a:cubicBezTo>
                      <a:pt x="837726" y="273820"/>
                      <a:pt x="835918" y="272012"/>
                      <a:pt x="835918" y="269301"/>
                    </a:cubicBezTo>
                    <a:cubicBezTo>
                      <a:pt x="835918" y="267494"/>
                      <a:pt x="837726" y="264783"/>
                      <a:pt x="840437" y="264783"/>
                    </a:cubicBezTo>
                    <a:lnTo>
                      <a:pt x="840437" y="264783"/>
                    </a:lnTo>
                    <a:close/>
                    <a:moveTo>
                      <a:pt x="821459" y="264783"/>
                    </a:moveTo>
                    <a:cubicBezTo>
                      <a:pt x="824170" y="264783"/>
                      <a:pt x="825978" y="266590"/>
                      <a:pt x="825978" y="269301"/>
                    </a:cubicBezTo>
                    <a:cubicBezTo>
                      <a:pt x="825978" y="272012"/>
                      <a:pt x="824170" y="273820"/>
                      <a:pt x="821459" y="273820"/>
                    </a:cubicBezTo>
                    <a:cubicBezTo>
                      <a:pt x="818748" y="273820"/>
                      <a:pt x="816941" y="272012"/>
                      <a:pt x="816941" y="269301"/>
                    </a:cubicBezTo>
                    <a:cubicBezTo>
                      <a:pt x="816941" y="267494"/>
                      <a:pt x="818748" y="264783"/>
                      <a:pt x="821459" y="264783"/>
                    </a:cubicBezTo>
                    <a:lnTo>
                      <a:pt x="821459" y="264783"/>
                    </a:lnTo>
                    <a:close/>
                    <a:moveTo>
                      <a:pt x="803385" y="264783"/>
                    </a:moveTo>
                    <a:cubicBezTo>
                      <a:pt x="806096" y="264783"/>
                      <a:pt x="807904" y="266590"/>
                      <a:pt x="807904" y="269301"/>
                    </a:cubicBezTo>
                    <a:cubicBezTo>
                      <a:pt x="807904" y="272012"/>
                      <a:pt x="806096" y="273820"/>
                      <a:pt x="803385" y="273820"/>
                    </a:cubicBezTo>
                    <a:cubicBezTo>
                      <a:pt x="800674" y="273820"/>
                      <a:pt x="798867" y="272012"/>
                      <a:pt x="798867" y="269301"/>
                    </a:cubicBezTo>
                    <a:cubicBezTo>
                      <a:pt x="797963" y="267494"/>
                      <a:pt x="800674" y="264783"/>
                      <a:pt x="803385" y="264783"/>
                    </a:cubicBezTo>
                    <a:lnTo>
                      <a:pt x="803385" y="264783"/>
                    </a:lnTo>
                    <a:close/>
                    <a:moveTo>
                      <a:pt x="784408" y="264783"/>
                    </a:moveTo>
                    <a:cubicBezTo>
                      <a:pt x="787119" y="264783"/>
                      <a:pt x="788926" y="266590"/>
                      <a:pt x="788926" y="269301"/>
                    </a:cubicBezTo>
                    <a:cubicBezTo>
                      <a:pt x="788926" y="272012"/>
                      <a:pt x="787119" y="273820"/>
                      <a:pt x="784408" y="273820"/>
                    </a:cubicBezTo>
                    <a:cubicBezTo>
                      <a:pt x="781696" y="273820"/>
                      <a:pt x="779889" y="272012"/>
                      <a:pt x="779889" y="269301"/>
                    </a:cubicBezTo>
                    <a:cubicBezTo>
                      <a:pt x="778985" y="267494"/>
                      <a:pt x="781696" y="264783"/>
                      <a:pt x="784408" y="264783"/>
                    </a:cubicBezTo>
                    <a:lnTo>
                      <a:pt x="784408" y="264783"/>
                    </a:lnTo>
                    <a:close/>
                    <a:moveTo>
                      <a:pt x="765430" y="264783"/>
                    </a:moveTo>
                    <a:cubicBezTo>
                      <a:pt x="768141" y="264783"/>
                      <a:pt x="769948" y="266590"/>
                      <a:pt x="769948" y="269301"/>
                    </a:cubicBezTo>
                    <a:cubicBezTo>
                      <a:pt x="769948" y="272012"/>
                      <a:pt x="768141" y="273820"/>
                      <a:pt x="765430" y="273820"/>
                    </a:cubicBezTo>
                    <a:cubicBezTo>
                      <a:pt x="762719" y="273820"/>
                      <a:pt x="760912" y="272012"/>
                      <a:pt x="760912" y="269301"/>
                    </a:cubicBezTo>
                    <a:cubicBezTo>
                      <a:pt x="760912" y="267494"/>
                      <a:pt x="762719" y="264783"/>
                      <a:pt x="765430" y="264783"/>
                    </a:cubicBezTo>
                    <a:lnTo>
                      <a:pt x="765430" y="264783"/>
                    </a:lnTo>
                    <a:close/>
                    <a:moveTo>
                      <a:pt x="746452" y="264783"/>
                    </a:moveTo>
                    <a:cubicBezTo>
                      <a:pt x="749163" y="264783"/>
                      <a:pt x="750971" y="266590"/>
                      <a:pt x="750971" y="269301"/>
                    </a:cubicBezTo>
                    <a:cubicBezTo>
                      <a:pt x="750971" y="272012"/>
                      <a:pt x="749163" y="273820"/>
                      <a:pt x="746452" y="273820"/>
                    </a:cubicBezTo>
                    <a:cubicBezTo>
                      <a:pt x="743741" y="273820"/>
                      <a:pt x="741934" y="272012"/>
                      <a:pt x="741934" y="269301"/>
                    </a:cubicBezTo>
                    <a:cubicBezTo>
                      <a:pt x="741934" y="267494"/>
                      <a:pt x="743741" y="264783"/>
                      <a:pt x="746452" y="264783"/>
                    </a:cubicBezTo>
                    <a:lnTo>
                      <a:pt x="746452" y="264783"/>
                    </a:lnTo>
                    <a:close/>
                    <a:moveTo>
                      <a:pt x="727475" y="264783"/>
                    </a:moveTo>
                    <a:cubicBezTo>
                      <a:pt x="730186" y="264783"/>
                      <a:pt x="731993" y="266590"/>
                      <a:pt x="731993" y="269301"/>
                    </a:cubicBezTo>
                    <a:cubicBezTo>
                      <a:pt x="731993" y="272012"/>
                      <a:pt x="730186" y="273820"/>
                      <a:pt x="727475" y="273820"/>
                    </a:cubicBezTo>
                    <a:cubicBezTo>
                      <a:pt x="724764" y="273820"/>
                      <a:pt x="722956" y="272012"/>
                      <a:pt x="722956" y="269301"/>
                    </a:cubicBezTo>
                    <a:cubicBezTo>
                      <a:pt x="722956" y="267494"/>
                      <a:pt x="724764" y="264783"/>
                      <a:pt x="727475" y="264783"/>
                    </a:cubicBezTo>
                    <a:lnTo>
                      <a:pt x="727475" y="264783"/>
                    </a:lnTo>
                    <a:close/>
                    <a:moveTo>
                      <a:pt x="709401" y="264783"/>
                    </a:moveTo>
                    <a:cubicBezTo>
                      <a:pt x="712112" y="264783"/>
                      <a:pt x="713919" y="266590"/>
                      <a:pt x="713919" y="269301"/>
                    </a:cubicBezTo>
                    <a:cubicBezTo>
                      <a:pt x="713919" y="272012"/>
                      <a:pt x="712112" y="273820"/>
                      <a:pt x="709401" y="273820"/>
                    </a:cubicBezTo>
                    <a:cubicBezTo>
                      <a:pt x="706690" y="273820"/>
                      <a:pt x="704882" y="272012"/>
                      <a:pt x="704882" y="269301"/>
                    </a:cubicBezTo>
                    <a:cubicBezTo>
                      <a:pt x="703979" y="267494"/>
                      <a:pt x="706690" y="264783"/>
                      <a:pt x="709401" y="264783"/>
                    </a:cubicBezTo>
                    <a:lnTo>
                      <a:pt x="709401" y="264783"/>
                    </a:lnTo>
                    <a:close/>
                    <a:moveTo>
                      <a:pt x="690423" y="264783"/>
                    </a:moveTo>
                    <a:cubicBezTo>
                      <a:pt x="693134" y="264783"/>
                      <a:pt x="694942" y="266590"/>
                      <a:pt x="694942" y="269301"/>
                    </a:cubicBezTo>
                    <a:cubicBezTo>
                      <a:pt x="694942" y="272012"/>
                      <a:pt x="693134" y="273820"/>
                      <a:pt x="690423" y="273820"/>
                    </a:cubicBezTo>
                    <a:cubicBezTo>
                      <a:pt x="687712" y="273820"/>
                      <a:pt x="685905" y="272012"/>
                      <a:pt x="685905" y="269301"/>
                    </a:cubicBezTo>
                    <a:cubicBezTo>
                      <a:pt x="685905" y="267494"/>
                      <a:pt x="687712" y="264783"/>
                      <a:pt x="690423" y="264783"/>
                    </a:cubicBezTo>
                    <a:lnTo>
                      <a:pt x="690423" y="264783"/>
                    </a:lnTo>
                    <a:close/>
                    <a:moveTo>
                      <a:pt x="671446" y="264783"/>
                    </a:moveTo>
                    <a:cubicBezTo>
                      <a:pt x="674157" y="264783"/>
                      <a:pt x="675964" y="266590"/>
                      <a:pt x="675964" y="269301"/>
                    </a:cubicBezTo>
                    <a:cubicBezTo>
                      <a:pt x="675964" y="272012"/>
                      <a:pt x="674157" y="273820"/>
                      <a:pt x="671446" y="273820"/>
                    </a:cubicBezTo>
                    <a:cubicBezTo>
                      <a:pt x="668735" y="273820"/>
                      <a:pt x="666927" y="272012"/>
                      <a:pt x="666927" y="269301"/>
                    </a:cubicBezTo>
                    <a:cubicBezTo>
                      <a:pt x="666927" y="267494"/>
                      <a:pt x="668735" y="264783"/>
                      <a:pt x="671446" y="264783"/>
                    </a:cubicBezTo>
                    <a:lnTo>
                      <a:pt x="671446" y="264783"/>
                    </a:lnTo>
                    <a:close/>
                    <a:moveTo>
                      <a:pt x="652468" y="264783"/>
                    </a:moveTo>
                    <a:cubicBezTo>
                      <a:pt x="655179" y="264783"/>
                      <a:pt x="656987" y="266590"/>
                      <a:pt x="656987" y="269301"/>
                    </a:cubicBezTo>
                    <a:cubicBezTo>
                      <a:pt x="656987" y="272012"/>
                      <a:pt x="655179" y="273820"/>
                      <a:pt x="652468" y="273820"/>
                    </a:cubicBezTo>
                    <a:cubicBezTo>
                      <a:pt x="649757" y="273820"/>
                      <a:pt x="647950" y="272012"/>
                      <a:pt x="647950" y="269301"/>
                    </a:cubicBezTo>
                    <a:cubicBezTo>
                      <a:pt x="647950" y="267494"/>
                      <a:pt x="649757" y="264783"/>
                      <a:pt x="652468" y="264783"/>
                    </a:cubicBezTo>
                    <a:lnTo>
                      <a:pt x="652468" y="264783"/>
                    </a:lnTo>
                    <a:close/>
                    <a:moveTo>
                      <a:pt x="633490" y="264783"/>
                    </a:moveTo>
                    <a:cubicBezTo>
                      <a:pt x="636202" y="264783"/>
                      <a:pt x="638009" y="266590"/>
                      <a:pt x="638009" y="269301"/>
                    </a:cubicBezTo>
                    <a:cubicBezTo>
                      <a:pt x="638009" y="272012"/>
                      <a:pt x="636202" y="273820"/>
                      <a:pt x="633490" y="273820"/>
                    </a:cubicBezTo>
                    <a:cubicBezTo>
                      <a:pt x="630779" y="273820"/>
                      <a:pt x="628972" y="272012"/>
                      <a:pt x="628972" y="269301"/>
                    </a:cubicBezTo>
                    <a:cubicBezTo>
                      <a:pt x="628972" y="267494"/>
                      <a:pt x="631683" y="264783"/>
                      <a:pt x="633490" y="264783"/>
                    </a:cubicBezTo>
                    <a:lnTo>
                      <a:pt x="633490" y="264783"/>
                    </a:lnTo>
                    <a:close/>
                    <a:moveTo>
                      <a:pt x="615417" y="264783"/>
                    </a:moveTo>
                    <a:cubicBezTo>
                      <a:pt x="618128" y="264783"/>
                      <a:pt x="619935" y="266590"/>
                      <a:pt x="619935" y="269301"/>
                    </a:cubicBezTo>
                    <a:cubicBezTo>
                      <a:pt x="619935" y="272012"/>
                      <a:pt x="618128" y="273820"/>
                      <a:pt x="615417" y="273820"/>
                    </a:cubicBezTo>
                    <a:cubicBezTo>
                      <a:pt x="612705" y="273820"/>
                      <a:pt x="610898" y="272012"/>
                      <a:pt x="610898" y="269301"/>
                    </a:cubicBezTo>
                    <a:cubicBezTo>
                      <a:pt x="609994" y="267494"/>
                      <a:pt x="612705" y="264783"/>
                      <a:pt x="615417" y="264783"/>
                    </a:cubicBezTo>
                    <a:lnTo>
                      <a:pt x="615417" y="264783"/>
                    </a:lnTo>
                    <a:close/>
                    <a:moveTo>
                      <a:pt x="596439" y="264783"/>
                    </a:moveTo>
                    <a:cubicBezTo>
                      <a:pt x="599150" y="264783"/>
                      <a:pt x="600957" y="266590"/>
                      <a:pt x="600957" y="269301"/>
                    </a:cubicBezTo>
                    <a:cubicBezTo>
                      <a:pt x="600957" y="272012"/>
                      <a:pt x="599150" y="273820"/>
                      <a:pt x="596439" y="273820"/>
                    </a:cubicBezTo>
                    <a:cubicBezTo>
                      <a:pt x="593728" y="273820"/>
                      <a:pt x="591920" y="272012"/>
                      <a:pt x="591920" y="269301"/>
                    </a:cubicBezTo>
                    <a:cubicBezTo>
                      <a:pt x="591920" y="267494"/>
                      <a:pt x="593728" y="264783"/>
                      <a:pt x="596439" y="264783"/>
                    </a:cubicBezTo>
                    <a:lnTo>
                      <a:pt x="596439" y="264783"/>
                    </a:lnTo>
                    <a:close/>
                    <a:moveTo>
                      <a:pt x="577461" y="264783"/>
                    </a:moveTo>
                    <a:cubicBezTo>
                      <a:pt x="580172" y="264783"/>
                      <a:pt x="581980" y="266590"/>
                      <a:pt x="581980" y="269301"/>
                    </a:cubicBezTo>
                    <a:cubicBezTo>
                      <a:pt x="581980" y="272012"/>
                      <a:pt x="580172" y="273820"/>
                      <a:pt x="577461" y="273820"/>
                    </a:cubicBezTo>
                    <a:cubicBezTo>
                      <a:pt x="574750" y="273820"/>
                      <a:pt x="572943" y="272012"/>
                      <a:pt x="572943" y="269301"/>
                    </a:cubicBezTo>
                    <a:cubicBezTo>
                      <a:pt x="572943" y="267494"/>
                      <a:pt x="574750" y="264783"/>
                      <a:pt x="577461" y="264783"/>
                    </a:cubicBezTo>
                    <a:lnTo>
                      <a:pt x="577461" y="264783"/>
                    </a:lnTo>
                    <a:close/>
                    <a:moveTo>
                      <a:pt x="558484" y="264783"/>
                    </a:moveTo>
                    <a:cubicBezTo>
                      <a:pt x="561195" y="264783"/>
                      <a:pt x="563002" y="266590"/>
                      <a:pt x="563002" y="269301"/>
                    </a:cubicBezTo>
                    <a:cubicBezTo>
                      <a:pt x="563002" y="272012"/>
                      <a:pt x="561195" y="273820"/>
                      <a:pt x="558484" y="273820"/>
                    </a:cubicBezTo>
                    <a:cubicBezTo>
                      <a:pt x="555773" y="273820"/>
                      <a:pt x="553965" y="272012"/>
                      <a:pt x="553965" y="269301"/>
                    </a:cubicBezTo>
                    <a:cubicBezTo>
                      <a:pt x="553965" y="267494"/>
                      <a:pt x="555773" y="264783"/>
                      <a:pt x="558484" y="264783"/>
                    </a:cubicBezTo>
                    <a:lnTo>
                      <a:pt x="558484" y="264783"/>
                    </a:lnTo>
                    <a:close/>
                    <a:moveTo>
                      <a:pt x="539506" y="264783"/>
                    </a:moveTo>
                    <a:cubicBezTo>
                      <a:pt x="542217" y="264783"/>
                      <a:pt x="544025" y="266590"/>
                      <a:pt x="544025" y="269301"/>
                    </a:cubicBezTo>
                    <a:cubicBezTo>
                      <a:pt x="544025" y="272012"/>
                      <a:pt x="542217" y="273820"/>
                      <a:pt x="539506" y="273820"/>
                    </a:cubicBezTo>
                    <a:cubicBezTo>
                      <a:pt x="536795" y="273820"/>
                      <a:pt x="534988" y="272012"/>
                      <a:pt x="534988" y="269301"/>
                    </a:cubicBezTo>
                    <a:cubicBezTo>
                      <a:pt x="534988" y="267494"/>
                      <a:pt x="537699" y="264783"/>
                      <a:pt x="539506" y="264783"/>
                    </a:cubicBezTo>
                    <a:lnTo>
                      <a:pt x="539506" y="264783"/>
                    </a:lnTo>
                    <a:close/>
                    <a:moveTo>
                      <a:pt x="521432" y="264783"/>
                    </a:moveTo>
                    <a:cubicBezTo>
                      <a:pt x="524143" y="264783"/>
                      <a:pt x="525951" y="266590"/>
                      <a:pt x="525951" y="269301"/>
                    </a:cubicBezTo>
                    <a:cubicBezTo>
                      <a:pt x="525951" y="272012"/>
                      <a:pt x="524143" y="273820"/>
                      <a:pt x="521432" y="273820"/>
                    </a:cubicBezTo>
                    <a:cubicBezTo>
                      <a:pt x="518721" y="273820"/>
                      <a:pt x="516914" y="272012"/>
                      <a:pt x="516914" y="269301"/>
                    </a:cubicBezTo>
                    <a:cubicBezTo>
                      <a:pt x="516010" y="267494"/>
                      <a:pt x="518721" y="264783"/>
                      <a:pt x="521432" y="264783"/>
                    </a:cubicBezTo>
                    <a:lnTo>
                      <a:pt x="521432" y="264783"/>
                    </a:lnTo>
                    <a:close/>
                    <a:moveTo>
                      <a:pt x="502455" y="264783"/>
                    </a:moveTo>
                    <a:cubicBezTo>
                      <a:pt x="505166" y="264783"/>
                      <a:pt x="506973" y="266590"/>
                      <a:pt x="506973" y="269301"/>
                    </a:cubicBezTo>
                    <a:cubicBezTo>
                      <a:pt x="506973" y="272012"/>
                      <a:pt x="505166" y="273820"/>
                      <a:pt x="502455" y="273820"/>
                    </a:cubicBezTo>
                    <a:cubicBezTo>
                      <a:pt x="499744" y="273820"/>
                      <a:pt x="497936" y="272012"/>
                      <a:pt x="497936" y="269301"/>
                    </a:cubicBezTo>
                    <a:cubicBezTo>
                      <a:pt x="497936" y="267494"/>
                      <a:pt x="499744" y="264783"/>
                      <a:pt x="502455" y="264783"/>
                    </a:cubicBezTo>
                    <a:lnTo>
                      <a:pt x="502455" y="264783"/>
                    </a:lnTo>
                    <a:close/>
                    <a:moveTo>
                      <a:pt x="483477" y="264783"/>
                    </a:moveTo>
                    <a:cubicBezTo>
                      <a:pt x="486188" y="264783"/>
                      <a:pt x="487995" y="266590"/>
                      <a:pt x="487995" y="269301"/>
                    </a:cubicBezTo>
                    <a:cubicBezTo>
                      <a:pt x="487995" y="272012"/>
                      <a:pt x="486188" y="273820"/>
                      <a:pt x="483477" y="273820"/>
                    </a:cubicBezTo>
                    <a:cubicBezTo>
                      <a:pt x="480766" y="273820"/>
                      <a:pt x="478959" y="272012"/>
                      <a:pt x="478959" y="269301"/>
                    </a:cubicBezTo>
                    <a:cubicBezTo>
                      <a:pt x="478959" y="267494"/>
                      <a:pt x="480766" y="264783"/>
                      <a:pt x="483477" y="264783"/>
                    </a:cubicBezTo>
                    <a:lnTo>
                      <a:pt x="483477" y="264783"/>
                    </a:lnTo>
                    <a:close/>
                    <a:moveTo>
                      <a:pt x="464499" y="264783"/>
                    </a:moveTo>
                    <a:cubicBezTo>
                      <a:pt x="467211" y="264783"/>
                      <a:pt x="469018" y="266590"/>
                      <a:pt x="469018" y="269301"/>
                    </a:cubicBezTo>
                    <a:cubicBezTo>
                      <a:pt x="469018" y="272012"/>
                      <a:pt x="467211" y="273820"/>
                      <a:pt x="464499" y="273820"/>
                    </a:cubicBezTo>
                    <a:cubicBezTo>
                      <a:pt x="461788" y="273820"/>
                      <a:pt x="459981" y="272012"/>
                      <a:pt x="459981" y="269301"/>
                    </a:cubicBezTo>
                    <a:cubicBezTo>
                      <a:pt x="459981" y="267494"/>
                      <a:pt x="461788" y="264783"/>
                      <a:pt x="464499" y="264783"/>
                    </a:cubicBezTo>
                    <a:lnTo>
                      <a:pt x="464499" y="264783"/>
                    </a:lnTo>
                    <a:close/>
                    <a:moveTo>
                      <a:pt x="446425" y="264783"/>
                    </a:moveTo>
                    <a:cubicBezTo>
                      <a:pt x="449137" y="264783"/>
                      <a:pt x="450944" y="266590"/>
                      <a:pt x="450944" y="269301"/>
                    </a:cubicBezTo>
                    <a:cubicBezTo>
                      <a:pt x="450944" y="272012"/>
                      <a:pt x="449137" y="273820"/>
                      <a:pt x="446425" y="273820"/>
                    </a:cubicBezTo>
                    <a:cubicBezTo>
                      <a:pt x="443714" y="273820"/>
                      <a:pt x="441907" y="272012"/>
                      <a:pt x="441907" y="269301"/>
                    </a:cubicBezTo>
                    <a:cubicBezTo>
                      <a:pt x="441003" y="267494"/>
                      <a:pt x="443714" y="264783"/>
                      <a:pt x="446425" y="264783"/>
                    </a:cubicBezTo>
                    <a:lnTo>
                      <a:pt x="446425" y="264783"/>
                    </a:lnTo>
                    <a:close/>
                    <a:moveTo>
                      <a:pt x="427448" y="264783"/>
                    </a:moveTo>
                    <a:cubicBezTo>
                      <a:pt x="430159" y="264783"/>
                      <a:pt x="431966" y="266590"/>
                      <a:pt x="431966" y="269301"/>
                    </a:cubicBezTo>
                    <a:cubicBezTo>
                      <a:pt x="431966" y="272012"/>
                      <a:pt x="430159" y="273820"/>
                      <a:pt x="427448" y="273820"/>
                    </a:cubicBezTo>
                    <a:cubicBezTo>
                      <a:pt x="424737" y="273820"/>
                      <a:pt x="422929" y="272012"/>
                      <a:pt x="422929" y="269301"/>
                    </a:cubicBezTo>
                    <a:cubicBezTo>
                      <a:pt x="422929" y="267494"/>
                      <a:pt x="424737" y="264783"/>
                      <a:pt x="427448" y="264783"/>
                    </a:cubicBezTo>
                    <a:lnTo>
                      <a:pt x="427448" y="264783"/>
                    </a:lnTo>
                    <a:close/>
                    <a:moveTo>
                      <a:pt x="408470" y="264783"/>
                    </a:moveTo>
                    <a:cubicBezTo>
                      <a:pt x="411181" y="264783"/>
                      <a:pt x="412989" y="266590"/>
                      <a:pt x="412989" y="269301"/>
                    </a:cubicBezTo>
                    <a:cubicBezTo>
                      <a:pt x="412989" y="272012"/>
                      <a:pt x="411181" y="273820"/>
                      <a:pt x="408470" y="273820"/>
                    </a:cubicBezTo>
                    <a:cubicBezTo>
                      <a:pt x="405759" y="273820"/>
                      <a:pt x="403952" y="272012"/>
                      <a:pt x="403952" y="269301"/>
                    </a:cubicBezTo>
                    <a:cubicBezTo>
                      <a:pt x="403952" y="267494"/>
                      <a:pt x="405759" y="264783"/>
                      <a:pt x="408470" y="264783"/>
                    </a:cubicBezTo>
                    <a:lnTo>
                      <a:pt x="408470" y="264783"/>
                    </a:lnTo>
                    <a:close/>
                    <a:moveTo>
                      <a:pt x="389493" y="264783"/>
                    </a:moveTo>
                    <a:cubicBezTo>
                      <a:pt x="392204" y="264783"/>
                      <a:pt x="394011" y="266590"/>
                      <a:pt x="394011" y="269301"/>
                    </a:cubicBezTo>
                    <a:cubicBezTo>
                      <a:pt x="394011" y="272012"/>
                      <a:pt x="392204" y="273820"/>
                      <a:pt x="389493" y="273820"/>
                    </a:cubicBezTo>
                    <a:cubicBezTo>
                      <a:pt x="386782" y="273820"/>
                      <a:pt x="384974" y="272012"/>
                      <a:pt x="384974" y="269301"/>
                    </a:cubicBezTo>
                    <a:cubicBezTo>
                      <a:pt x="384974" y="267494"/>
                      <a:pt x="386782" y="264783"/>
                      <a:pt x="389493" y="264783"/>
                    </a:cubicBezTo>
                    <a:lnTo>
                      <a:pt x="389493" y="264783"/>
                    </a:lnTo>
                    <a:close/>
                    <a:moveTo>
                      <a:pt x="370515" y="264783"/>
                    </a:moveTo>
                    <a:cubicBezTo>
                      <a:pt x="373226" y="264783"/>
                      <a:pt x="375034" y="266590"/>
                      <a:pt x="375034" y="269301"/>
                    </a:cubicBezTo>
                    <a:cubicBezTo>
                      <a:pt x="375034" y="272012"/>
                      <a:pt x="373226" y="273820"/>
                      <a:pt x="370515" y="273820"/>
                    </a:cubicBezTo>
                    <a:cubicBezTo>
                      <a:pt x="367804" y="273820"/>
                      <a:pt x="365997" y="272012"/>
                      <a:pt x="365997" y="269301"/>
                    </a:cubicBezTo>
                    <a:cubicBezTo>
                      <a:pt x="365997" y="267494"/>
                      <a:pt x="367804" y="264783"/>
                      <a:pt x="370515" y="264783"/>
                    </a:cubicBezTo>
                    <a:lnTo>
                      <a:pt x="370515" y="264783"/>
                    </a:lnTo>
                    <a:close/>
                    <a:moveTo>
                      <a:pt x="352441" y="264783"/>
                    </a:moveTo>
                    <a:cubicBezTo>
                      <a:pt x="355152" y="264783"/>
                      <a:pt x="356960" y="266590"/>
                      <a:pt x="356960" y="269301"/>
                    </a:cubicBezTo>
                    <a:cubicBezTo>
                      <a:pt x="356960" y="272012"/>
                      <a:pt x="355152" y="273820"/>
                      <a:pt x="352441" y="273820"/>
                    </a:cubicBezTo>
                    <a:cubicBezTo>
                      <a:pt x="349730" y="273820"/>
                      <a:pt x="347923" y="272012"/>
                      <a:pt x="347923" y="269301"/>
                    </a:cubicBezTo>
                    <a:cubicBezTo>
                      <a:pt x="347019" y="267494"/>
                      <a:pt x="349730" y="264783"/>
                      <a:pt x="352441" y="264783"/>
                    </a:cubicBezTo>
                    <a:lnTo>
                      <a:pt x="352441" y="264783"/>
                    </a:lnTo>
                    <a:close/>
                    <a:moveTo>
                      <a:pt x="333464" y="264783"/>
                    </a:moveTo>
                    <a:cubicBezTo>
                      <a:pt x="336175" y="264783"/>
                      <a:pt x="337982" y="266590"/>
                      <a:pt x="337982" y="269301"/>
                    </a:cubicBezTo>
                    <a:cubicBezTo>
                      <a:pt x="337982" y="272012"/>
                      <a:pt x="336175" y="273820"/>
                      <a:pt x="333464" y="273820"/>
                    </a:cubicBezTo>
                    <a:cubicBezTo>
                      <a:pt x="330753" y="273820"/>
                      <a:pt x="328945" y="272012"/>
                      <a:pt x="328945" y="269301"/>
                    </a:cubicBezTo>
                    <a:cubicBezTo>
                      <a:pt x="328945" y="267494"/>
                      <a:pt x="330753" y="264783"/>
                      <a:pt x="333464" y="264783"/>
                    </a:cubicBezTo>
                    <a:lnTo>
                      <a:pt x="333464" y="264783"/>
                    </a:lnTo>
                    <a:close/>
                    <a:moveTo>
                      <a:pt x="831400" y="253938"/>
                    </a:moveTo>
                    <a:cubicBezTo>
                      <a:pt x="834111" y="253938"/>
                      <a:pt x="835918" y="255746"/>
                      <a:pt x="835918" y="258457"/>
                    </a:cubicBezTo>
                    <a:cubicBezTo>
                      <a:pt x="835918" y="261168"/>
                      <a:pt x="834111" y="262975"/>
                      <a:pt x="831400" y="262975"/>
                    </a:cubicBezTo>
                    <a:cubicBezTo>
                      <a:pt x="828689" y="262975"/>
                      <a:pt x="826881" y="261168"/>
                      <a:pt x="826881" y="258457"/>
                    </a:cubicBezTo>
                    <a:cubicBezTo>
                      <a:pt x="826881" y="256649"/>
                      <a:pt x="828689" y="253938"/>
                      <a:pt x="831400" y="253938"/>
                    </a:cubicBezTo>
                    <a:lnTo>
                      <a:pt x="831400" y="253938"/>
                    </a:lnTo>
                    <a:close/>
                    <a:moveTo>
                      <a:pt x="812422" y="253938"/>
                    </a:moveTo>
                    <a:cubicBezTo>
                      <a:pt x="815133" y="253938"/>
                      <a:pt x="816941" y="255746"/>
                      <a:pt x="816941" y="258457"/>
                    </a:cubicBezTo>
                    <a:cubicBezTo>
                      <a:pt x="816941" y="261168"/>
                      <a:pt x="815133" y="262975"/>
                      <a:pt x="812422" y="262975"/>
                    </a:cubicBezTo>
                    <a:cubicBezTo>
                      <a:pt x="809711" y="262975"/>
                      <a:pt x="807904" y="261168"/>
                      <a:pt x="807904" y="258457"/>
                    </a:cubicBezTo>
                    <a:cubicBezTo>
                      <a:pt x="807904" y="256649"/>
                      <a:pt x="809711" y="253938"/>
                      <a:pt x="812422" y="253938"/>
                    </a:cubicBezTo>
                    <a:lnTo>
                      <a:pt x="812422" y="253938"/>
                    </a:lnTo>
                    <a:close/>
                    <a:moveTo>
                      <a:pt x="793445" y="253938"/>
                    </a:moveTo>
                    <a:cubicBezTo>
                      <a:pt x="796156" y="253938"/>
                      <a:pt x="797963" y="255746"/>
                      <a:pt x="797963" y="258457"/>
                    </a:cubicBezTo>
                    <a:cubicBezTo>
                      <a:pt x="797963" y="261168"/>
                      <a:pt x="796156" y="262975"/>
                      <a:pt x="793445" y="262975"/>
                    </a:cubicBezTo>
                    <a:cubicBezTo>
                      <a:pt x="790733" y="262975"/>
                      <a:pt x="788926" y="261168"/>
                      <a:pt x="788926" y="258457"/>
                    </a:cubicBezTo>
                    <a:cubicBezTo>
                      <a:pt x="788926" y="256649"/>
                      <a:pt x="790733" y="253938"/>
                      <a:pt x="793445" y="253938"/>
                    </a:cubicBezTo>
                    <a:lnTo>
                      <a:pt x="793445" y="253938"/>
                    </a:lnTo>
                    <a:close/>
                    <a:moveTo>
                      <a:pt x="774467" y="253938"/>
                    </a:moveTo>
                    <a:cubicBezTo>
                      <a:pt x="777178" y="253938"/>
                      <a:pt x="778985" y="255746"/>
                      <a:pt x="778985" y="258457"/>
                    </a:cubicBezTo>
                    <a:cubicBezTo>
                      <a:pt x="778985" y="261168"/>
                      <a:pt x="777178" y="262975"/>
                      <a:pt x="774467" y="262975"/>
                    </a:cubicBezTo>
                    <a:cubicBezTo>
                      <a:pt x="771756" y="262975"/>
                      <a:pt x="769948" y="261168"/>
                      <a:pt x="769948" y="258457"/>
                    </a:cubicBezTo>
                    <a:cubicBezTo>
                      <a:pt x="769948" y="256649"/>
                      <a:pt x="771756" y="253938"/>
                      <a:pt x="774467" y="253938"/>
                    </a:cubicBezTo>
                    <a:lnTo>
                      <a:pt x="774467" y="253938"/>
                    </a:lnTo>
                    <a:close/>
                    <a:moveTo>
                      <a:pt x="756393" y="253938"/>
                    </a:moveTo>
                    <a:cubicBezTo>
                      <a:pt x="759104" y="253938"/>
                      <a:pt x="760912" y="255746"/>
                      <a:pt x="760912" y="258457"/>
                    </a:cubicBezTo>
                    <a:cubicBezTo>
                      <a:pt x="760912" y="261168"/>
                      <a:pt x="759104" y="262975"/>
                      <a:pt x="756393" y="262975"/>
                    </a:cubicBezTo>
                    <a:cubicBezTo>
                      <a:pt x="753682" y="262975"/>
                      <a:pt x="751875" y="261168"/>
                      <a:pt x="751875" y="258457"/>
                    </a:cubicBezTo>
                    <a:cubicBezTo>
                      <a:pt x="750971" y="256649"/>
                      <a:pt x="753682" y="253938"/>
                      <a:pt x="756393" y="253938"/>
                    </a:cubicBezTo>
                    <a:lnTo>
                      <a:pt x="756393" y="253938"/>
                    </a:lnTo>
                    <a:close/>
                    <a:moveTo>
                      <a:pt x="737415" y="253938"/>
                    </a:moveTo>
                    <a:cubicBezTo>
                      <a:pt x="740126" y="253938"/>
                      <a:pt x="741934" y="255746"/>
                      <a:pt x="741934" y="258457"/>
                    </a:cubicBezTo>
                    <a:cubicBezTo>
                      <a:pt x="741934" y="261168"/>
                      <a:pt x="740126" y="262975"/>
                      <a:pt x="737415" y="262975"/>
                    </a:cubicBezTo>
                    <a:cubicBezTo>
                      <a:pt x="734704" y="262975"/>
                      <a:pt x="732897" y="261168"/>
                      <a:pt x="732897" y="258457"/>
                    </a:cubicBezTo>
                    <a:cubicBezTo>
                      <a:pt x="732897" y="256649"/>
                      <a:pt x="734704" y="253938"/>
                      <a:pt x="737415" y="253938"/>
                    </a:cubicBezTo>
                    <a:lnTo>
                      <a:pt x="737415" y="253938"/>
                    </a:lnTo>
                    <a:close/>
                    <a:moveTo>
                      <a:pt x="718438" y="253938"/>
                    </a:moveTo>
                    <a:cubicBezTo>
                      <a:pt x="721149" y="253938"/>
                      <a:pt x="722956" y="255746"/>
                      <a:pt x="722956" y="258457"/>
                    </a:cubicBezTo>
                    <a:cubicBezTo>
                      <a:pt x="722956" y="261168"/>
                      <a:pt x="721149" y="262975"/>
                      <a:pt x="718438" y="262975"/>
                    </a:cubicBezTo>
                    <a:cubicBezTo>
                      <a:pt x="715727" y="262975"/>
                      <a:pt x="713919" y="261168"/>
                      <a:pt x="713919" y="258457"/>
                    </a:cubicBezTo>
                    <a:cubicBezTo>
                      <a:pt x="713919" y="256649"/>
                      <a:pt x="715727" y="253938"/>
                      <a:pt x="718438" y="253938"/>
                    </a:cubicBezTo>
                    <a:lnTo>
                      <a:pt x="718438" y="253938"/>
                    </a:lnTo>
                    <a:close/>
                    <a:moveTo>
                      <a:pt x="699460" y="253938"/>
                    </a:moveTo>
                    <a:cubicBezTo>
                      <a:pt x="702171" y="253938"/>
                      <a:pt x="703979" y="255746"/>
                      <a:pt x="703979" y="258457"/>
                    </a:cubicBezTo>
                    <a:cubicBezTo>
                      <a:pt x="703979" y="261168"/>
                      <a:pt x="702171" y="262975"/>
                      <a:pt x="699460" y="262975"/>
                    </a:cubicBezTo>
                    <a:cubicBezTo>
                      <a:pt x="696749" y="262975"/>
                      <a:pt x="694942" y="261168"/>
                      <a:pt x="694942" y="258457"/>
                    </a:cubicBezTo>
                    <a:cubicBezTo>
                      <a:pt x="694942" y="256649"/>
                      <a:pt x="696749" y="253938"/>
                      <a:pt x="699460" y="253938"/>
                    </a:cubicBezTo>
                    <a:lnTo>
                      <a:pt x="699460" y="253938"/>
                    </a:lnTo>
                    <a:close/>
                    <a:moveTo>
                      <a:pt x="680483" y="253938"/>
                    </a:moveTo>
                    <a:cubicBezTo>
                      <a:pt x="683194" y="253938"/>
                      <a:pt x="685001" y="255746"/>
                      <a:pt x="685001" y="258457"/>
                    </a:cubicBezTo>
                    <a:cubicBezTo>
                      <a:pt x="685001" y="261168"/>
                      <a:pt x="683194" y="262975"/>
                      <a:pt x="680483" y="262975"/>
                    </a:cubicBezTo>
                    <a:cubicBezTo>
                      <a:pt x="677771" y="262975"/>
                      <a:pt x="675964" y="261168"/>
                      <a:pt x="675964" y="258457"/>
                    </a:cubicBezTo>
                    <a:cubicBezTo>
                      <a:pt x="675964" y="256649"/>
                      <a:pt x="678675" y="253938"/>
                      <a:pt x="680483" y="253938"/>
                    </a:cubicBezTo>
                    <a:lnTo>
                      <a:pt x="680483" y="253938"/>
                    </a:lnTo>
                    <a:close/>
                    <a:moveTo>
                      <a:pt x="662409" y="253938"/>
                    </a:moveTo>
                    <a:cubicBezTo>
                      <a:pt x="665120" y="253938"/>
                      <a:pt x="666927" y="255746"/>
                      <a:pt x="666927" y="258457"/>
                    </a:cubicBezTo>
                    <a:cubicBezTo>
                      <a:pt x="666927" y="261168"/>
                      <a:pt x="665120" y="262975"/>
                      <a:pt x="662409" y="262975"/>
                    </a:cubicBezTo>
                    <a:cubicBezTo>
                      <a:pt x="659698" y="262975"/>
                      <a:pt x="657890" y="261168"/>
                      <a:pt x="657890" y="258457"/>
                    </a:cubicBezTo>
                    <a:cubicBezTo>
                      <a:pt x="656987" y="256649"/>
                      <a:pt x="659698" y="253938"/>
                      <a:pt x="662409" y="253938"/>
                    </a:cubicBezTo>
                    <a:lnTo>
                      <a:pt x="662409" y="253938"/>
                    </a:lnTo>
                    <a:close/>
                    <a:moveTo>
                      <a:pt x="643431" y="253938"/>
                    </a:moveTo>
                    <a:cubicBezTo>
                      <a:pt x="646142" y="253938"/>
                      <a:pt x="647950" y="255746"/>
                      <a:pt x="647950" y="258457"/>
                    </a:cubicBezTo>
                    <a:cubicBezTo>
                      <a:pt x="647950" y="261168"/>
                      <a:pt x="646142" y="262975"/>
                      <a:pt x="643431" y="262975"/>
                    </a:cubicBezTo>
                    <a:cubicBezTo>
                      <a:pt x="640720" y="262975"/>
                      <a:pt x="638913" y="261168"/>
                      <a:pt x="638913" y="258457"/>
                    </a:cubicBezTo>
                    <a:cubicBezTo>
                      <a:pt x="638913" y="256649"/>
                      <a:pt x="640720" y="253938"/>
                      <a:pt x="643431" y="253938"/>
                    </a:cubicBezTo>
                    <a:lnTo>
                      <a:pt x="643431" y="253938"/>
                    </a:lnTo>
                    <a:close/>
                    <a:moveTo>
                      <a:pt x="624453" y="253938"/>
                    </a:moveTo>
                    <a:cubicBezTo>
                      <a:pt x="627165" y="253938"/>
                      <a:pt x="628972" y="255746"/>
                      <a:pt x="628972" y="258457"/>
                    </a:cubicBezTo>
                    <a:cubicBezTo>
                      <a:pt x="628972" y="261168"/>
                      <a:pt x="627165" y="262975"/>
                      <a:pt x="624453" y="262975"/>
                    </a:cubicBezTo>
                    <a:cubicBezTo>
                      <a:pt x="621742" y="262975"/>
                      <a:pt x="619935" y="261168"/>
                      <a:pt x="619935" y="258457"/>
                    </a:cubicBezTo>
                    <a:cubicBezTo>
                      <a:pt x="619935" y="256649"/>
                      <a:pt x="621742" y="253938"/>
                      <a:pt x="624453" y="253938"/>
                    </a:cubicBezTo>
                    <a:lnTo>
                      <a:pt x="624453" y="253938"/>
                    </a:lnTo>
                    <a:close/>
                    <a:moveTo>
                      <a:pt x="605476" y="253938"/>
                    </a:moveTo>
                    <a:cubicBezTo>
                      <a:pt x="608187" y="253938"/>
                      <a:pt x="609994" y="255746"/>
                      <a:pt x="609994" y="258457"/>
                    </a:cubicBezTo>
                    <a:cubicBezTo>
                      <a:pt x="609994" y="261168"/>
                      <a:pt x="608187" y="262975"/>
                      <a:pt x="605476" y="262975"/>
                    </a:cubicBezTo>
                    <a:cubicBezTo>
                      <a:pt x="602765" y="262975"/>
                      <a:pt x="600957" y="261168"/>
                      <a:pt x="600957" y="258457"/>
                    </a:cubicBezTo>
                    <a:cubicBezTo>
                      <a:pt x="600957" y="256649"/>
                      <a:pt x="602765" y="253938"/>
                      <a:pt x="605476" y="253938"/>
                    </a:cubicBezTo>
                    <a:lnTo>
                      <a:pt x="605476" y="253938"/>
                    </a:lnTo>
                    <a:close/>
                    <a:moveTo>
                      <a:pt x="586498" y="253938"/>
                    </a:moveTo>
                    <a:cubicBezTo>
                      <a:pt x="589209" y="253938"/>
                      <a:pt x="591017" y="255746"/>
                      <a:pt x="591017" y="258457"/>
                    </a:cubicBezTo>
                    <a:cubicBezTo>
                      <a:pt x="591017" y="261168"/>
                      <a:pt x="589209" y="262975"/>
                      <a:pt x="586498" y="262975"/>
                    </a:cubicBezTo>
                    <a:cubicBezTo>
                      <a:pt x="583787" y="262975"/>
                      <a:pt x="581980" y="261168"/>
                      <a:pt x="581980" y="258457"/>
                    </a:cubicBezTo>
                    <a:cubicBezTo>
                      <a:pt x="581980" y="256649"/>
                      <a:pt x="584691" y="253938"/>
                      <a:pt x="586498" y="253938"/>
                    </a:cubicBezTo>
                    <a:lnTo>
                      <a:pt x="586498" y="253938"/>
                    </a:lnTo>
                    <a:close/>
                    <a:moveTo>
                      <a:pt x="568424" y="253938"/>
                    </a:moveTo>
                    <a:cubicBezTo>
                      <a:pt x="571135" y="253938"/>
                      <a:pt x="572943" y="255746"/>
                      <a:pt x="572943" y="258457"/>
                    </a:cubicBezTo>
                    <a:cubicBezTo>
                      <a:pt x="572943" y="261168"/>
                      <a:pt x="571135" y="262975"/>
                      <a:pt x="568424" y="262975"/>
                    </a:cubicBezTo>
                    <a:cubicBezTo>
                      <a:pt x="565713" y="262975"/>
                      <a:pt x="563906" y="261168"/>
                      <a:pt x="563906" y="258457"/>
                    </a:cubicBezTo>
                    <a:cubicBezTo>
                      <a:pt x="563906" y="256649"/>
                      <a:pt x="565713" y="253938"/>
                      <a:pt x="568424" y="253938"/>
                    </a:cubicBezTo>
                    <a:lnTo>
                      <a:pt x="568424" y="253938"/>
                    </a:lnTo>
                    <a:close/>
                    <a:moveTo>
                      <a:pt x="549447" y="253938"/>
                    </a:moveTo>
                    <a:cubicBezTo>
                      <a:pt x="552158" y="253938"/>
                      <a:pt x="553965" y="255746"/>
                      <a:pt x="553965" y="258457"/>
                    </a:cubicBezTo>
                    <a:cubicBezTo>
                      <a:pt x="553965" y="261168"/>
                      <a:pt x="552158" y="262975"/>
                      <a:pt x="549447" y="262975"/>
                    </a:cubicBezTo>
                    <a:cubicBezTo>
                      <a:pt x="546736" y="262975"/>
                      <a:pt x="544928" y="261168"/>
                      <a:pt x="544928" y="258457"/>
                    </a:cubicBezTo>
                    <a:cubicBezTo>
                      <a:pt x="544928" y="256649"/>
                      <a:pt x="546736" y="253938"/>
                      <a:pt x="549447" y="253938"/>
                    </a:cubicBezTo>
                    <a:lnTo>
                      <a:pt x="549447" y="253938"/>
                    </a:lnTo>
                    <a:close/>
                    <a:moveTo>
                      <a:pt x="530469" y="253938"/>
                    </a:moveTo>
                    <a:cubicBezTo>
                      <a:pt x="533180" y="253938"/>
                      <a:pt x="534988" y="255746"/>
                      <a:pt x="534988" y="258457"/>
                    </a:cubicBezTo>
                    <a:cubicBezTo>
                      <a:pt x="534988" y="261168"/>
                      <a:pt x="533180" y="262975"/>
                      <a:pt x="530469" y="262975"/>
                    </a:cubicBezTo>
                    <a:cubicBezTo>
                      <a:pt x="527758" y="262975"/>
                      <a:pt x="525951" y="261168"/>
                      <a:pt x="525951" y="258457"/>
                    </a:cubicBezTo>
                    <a:cubicBezTo>
                      <a:pt x="525951" y="256649"/>
                      <a:pt x="527758" y="253938"/>
                      <a:pt x="530469" y="253938"/>
                    </a:cubicBezTo>
                    <a:lnTo>
                      <a:pt x="530469" y="253938"/>
                    </a:lnTo>
                    <a:close/>
                    <a:moveTo>
                      <a:pt x="511492" y="253938"/>
                    </a:moveTo>
                    <a:cubicBezTo>
                      <a:pt x="514203" y="253938"/>
                      <a:pt x="516010" y="255746"/>
                      <a:pt x="516010" y="258457"/>
                    </a:cubicBezTo>
                    <a:cubicBezTo>
                      <a:pt x="516010" y="261168"/>
                      <a:pt x="514203" y="262975"/>
                      <a:pt x="511492" y="262975"/>
                    </a:cubicBezTo>
                    <a:cubicBezTo>
                      <a:pt x="508780" y="262975"/>
                      <a:pt x="506973" y="261168"/>
                      <a:pt x="506973" y="258457"/>
                    </a:cubicBezTo>
                    <a:cubicBezTo>
                      <a:pt x="506973" y="256649"/>
                      <a:pt x="508780" y="253938"/>
                      <a:pt x="511492" y="253938"/>
                    </a:cubicBezTo>
                    <a:lnTo>
                      <a:pt x="511492" y="253938"/>
                    </a:lnTo>
                    <a:close/>
                    <a:moveTo>
                      <a:pt x="493418" y="253938"/>
                    </a:moveTo>
                    <a:cubicBezTo>
                      <a:pt x="496129" y="253938"/>
                      <a:pt x="497936" y="255746"/>
                      <a:pt x="497936" y="258457"/>
                    </a:cubicBezTo>
                    <a:cubicBezTo>
                      <a:pt x="497936" y="261168"/>
                      <a:pt x="496129" y="262975"/>
                      <a:pt x="493418" y="262975"/>
                    </a:cubicBezTo>
                    <a:cubicBezTo>
                      <a:pt x="490707" y="262975"/>
                      <a:pt x="488899" y="261168"/>
                      <a:pt x="488899" y="258457"/>
                    </a:cubicBezTo>
                    <a:cubicBezTo>
                      <a:pt x="487995" y="256649"/>
                      <a:pt x="490707" y="253938"/>
                      <a:pt x="493418" y="253938"/>
                    </a:cubicBezTo>
                    <a:lnTo>
                      <a:pt x="493418" y="253938"/>
                    </a:lnTo>
                    <a:close/>
                    <a:moveTo>
                      <a:pt x="474440" y="253938"/>
                    </a:moveTo>
                    <a:cubicBezTo>
                      <a:pt x="477151" y="253938"/>
                      <a:pt x="478959" y="255746"/>
                      <a:pt x="478959" y="258457"/>
                    </a:cubicBezTo>
                    <a:cubicBezTo>
                      <a:pt x="478959" y="261168"/>
                      <a:pt x="477151" y="262975"/>
                      <a:pt x="474440" y="262975"/>
                    </a:cubicBezTo>
                    <a:cubicBezTo>
                      <a:pt x="471729" y="262975"/>
                      <a:pt x="469922" y="261168"/>
                      <a:pt x="469922" y="258457"/>
                    </a:cubicBezTo>
                    <a:cubicBezTo>
                      <a:pt x="469922" y="256649"/>
                      <a:pt x="471729" y="253938"/>
                      <a:pt x="474440" y="253938"/>
                    </a:cubicBezTo>
                    <a:lnTo>
                      <a:pt x="474440" y="253938"/>
                    </a:lnTo>
                    <a:close/>
                    <a:moveTo>
                      <a:pt x="455462" y="253938"/>
                    </a:moveTo>
                    <a:cubicBezTo>
                      <a:pt x="458174" y="253938"/>
                      <a:pt x="459981" y="255746"/>
                      <a:pt x="459981" y="258457"/>
                    </a:cubicBezTo>
                    <a:cubicBezTo>
                      <a:pt x="459981" y="261168"/>
                      <a:pt x="458174" y="262975"/>
                      <a:pt x="455462" y="262975"/>
                    </a:cubicBezTo>
                    <a:cubicBezTo>
                      <a:pt x="452751" y="262975"/>
                      <a:pt x="450944" y="261168"/>
                      <a:pt x="450944" y="258457"/>
                    </a:cubicBezTo>
                    <a:cubicBezTo>
                      <a:pt x="450944" y="256649"/>
                      <a:pt x="452751" y="253938"/>
                      <a:pt x="455462" y="253938"/>
                    </a:cubicBezTo>
                    <a:lnTo>
                      <a:pt x="455462" y="253938"/>
                    </a:lnTo>
                    <a:close/>
                    <a:moveTo>
                      <a:pt x="436485" y="253938"/>
                    </a:moveTo>
                    <a:cubicBezTo>
                      <a:pt x="439196" y="253938"/>
                      <a:pt x="441003" y="255746"/>
                      <a:pt x="441003" y="258457"/>
                    </a:cubicBezTo>
                    <a:cubicBezTo>
                      <a:pt x="441003" y="261168"/>
                      <a:pt x="439196" y="262975"/>
                      <a:pt x="436485" y="262975"/>
                    </a:cubicBezTo>
                    <a:cubicBezTo>
                      <a:pt x="433774" y="262975"/>
                      <a:pt x="431966" y="261168"/>
                      <a:pt x="431966" y="258457"/>
                    </a:cubicBezTo>
                    <a:cubicBezTo>
                      <a:pt x="431966" y="256649"/>
                      <a:pt x="433774" y="253938"/>
                      <a:pt x="436485" y="253938"/>
                    </a:cubicBezTo>
                    <a:lnTo>
                      <a:pt x="436485" y="253938"/>
                    </a:lnTo>
                    <a:close/>
                    <a:moveTo>
                      <a:pt x="417507" y="253938"/>
                    </a:moveTo>
                    <a:cubicBezTo>
                      <a:pt x="420218" y="253938"/>
                      <a:pt x="422026" y="255746"/>
                      <a:pt x="422026" y="258457"/>
                    </a:cubicBezTo>
                    <a:cubicBezTo>
                      <a:pt x="422026" y="261168"/>
                      <a:pt x="420218" y="262975"/>
                      <a:pt x="417507" y="262975"/>
                    </a:cubicBezTo>
                    <a:cubicBezTo>
                      <a:pt x="414796" y="262975"/>
                      <a:pt x="412989" y="261168"/>
                      <a:pt x="412989" y="258457"/>
                    </a:cubicBezTo>
                    <a:cubicBezTo>
                      <a:pt x="412989" y="256649"/>
                      <a:pt x="415700" y="253938"/>
                      <a:pt x="417507" y="253938"/>
                    </a:cubicBezTo>
                    <a:lnTo>
                      <a:pt x="417507" y="253938"/>
                    </a:lnTo>
                    <a:close/>
                    <a:moveTo>
                      <a:pt x="399433" y="253938"/>
                    </a:moveTo>
                    <a:cubicBezTo>
                      <a:pt x="402144" y="253938"/>
                      <a:pt x="403952" y="255746"/>
                      <a:pt x="403952" y="258457"/>
                    </a:cubicBezTo>
                    <a:cubicBezTo>
                      <a:pt x="403952" y="261168"/>
                      <a:pt x="402144" y="262975"/>
                      <a:pt x="399433" y="262975"/>
                    </a:cubicBezTo>
                    <a:cubicBezTo>
                      <a:pt x="396722" y="262975"/>
                      <a:pt x="394915" y="261168"/>
                      <a:pt x="394915" y="258457"/>
                    </a:cubicBezTo>
                    <a:cubicBezTo>
                      <a:pt x="394011" y="256649"/>
                      <a:pt x="396722" y="253938"/>
                      <a:pt x="399433" y="253938"/>
                    </a:cubicBezTo>
                    <a:lnTo>
                      <a:pt x="399433" y="253938"/>
                    </a:lnTo>
                    <a:close/>
                    <a:moveTo>
                      <a:pt x="380456" y="253938"/>
                    </a:moveTo>
                    <a:cubicBezTo>
                      <a:pt x="383167" y="253938"/>
                      <a:pt x="384974" y="255746"/>
                      <a:pt x="384974" y="258457"/>
                    </a:cubicBezTo>
                    <a:cubicBezTo>
                      <a:pt x="384974" y="261168"/>
                      <a:pt x="383167" y="262975"/>
                      <a:pt x="380456" y="262975"/>
                    </a:cubicBezTo>
                    <a:cubicBezTo>
                      <a:pt x="377745" y="262975"/>
                      <a:pt x="375937" y="261168"/>
                      <a:pt x="375937" y="258457"/>
                    </a:cubicBezTo>
                    <a:cubicBezTo>
                      <a:pt x="375937" y="256649"/>
                      <a:pt x="377745" y="253938"/>
                      <a:pt x="380456" y="253938"/>
                    </a:cubicBezTo>
                    <a:lnTo>
                      <a:pt x="380456" y="253938"/>
                    </a:lnTo>
                    <a:close/>
                    <a:moveTo>
                      <a:pt x="361478" y="253938"/>
                    </a:moveTo>
                    <a:cubicBezTo>
                      <a:pt x="364189" y="253938"/>
                      <a:pt x="365997" y="255746"/>
                      <a:pt x="365997" y="258457"/>
                    </a:cubicBezTo>
                    <a:cubicBezTo>
                      <a:pt x="365997" y="261168"/>
                      <a:pt x="364189" y="262975"/>
                      <a:pt x="361478" y="262975"/>
                    </a:cubicBezTo>
                    <a:cubicBezTo>
                      <a:pt x="358767" y="262975"/>
                      <a:pt x="356960" y="261168"/>
                      <a:pt x="356960" y="258457"/>
                    </a:cubicBezTo>
                    <a:cubicBezTo>
                      <a:pt x="356960" y="256649"/>
                      <a:pt x="358767" y="253938"/>
                      <a:pt x="361478" y="253938"/>
                    </a:cubicBezTo>
                    <a:lnTo>
                      <a:pt x="361478" y="253938"/>
                    </a:lnTo>
                    <a:close/>
                    <a:moveTo>
                      <a:pt x="342501" y="253938"/>
                    </a:moveTo>
                    <a:cubicBezTo>
                      <a:pt x="345212" y="253938"/>
                      <a:pt x="347019" y="255746"/>
                      <a:pt x="347019" y="258457"/>
                    </a:cubicBezTo>
                    <a:cubicBezTo>
                      <a:pt x="347019" y="261168"/>
                      <a:pt x="345212" y="262975"/>
                      <a:pt x="342501" y="262975"/>
                    </a:cubicBezTo>
                    <a:cubicBezTo>
                      <a:pt x="339789" y="262975"/>
                      <a:pt x="337982" y="261168"/>
                      <a:pt x="337982" y="258457"/>
                    </a:cubicBezTo>
                    <a:cubicBezTo>
                      <a:pt x="337982" y="256649"/>
                      <a:pt x="339789" y="253938"/>
                      <a:pt x="342501" y="253938"/>
                    </a:cubicBezTo>
                    <a:lnTo>
                      <a:pt x="342501" y="253938"/>
                    </a:lnTo>
                    <a:close/>
                    <a:moveTo>
                      <a:pt x="840437" y="244901"/>
                    </a:moveTo>
                    <a:cubicBezTo>
                      <a:pt x="843148" y="244901"/>
                      <a:pt x="844955" y="246709"/>
                      <a:pt x="844955" y="249420"/>
                    </a:cubicBezTo>
                    <a:cubicBezTo>
                      <a:pt x="844955" y="252131"/>
                      <a:pt x="843148" y="253938"/>
                      <a:pt x="840437" y="253938"/>
                    </a:cubicBezTo>
                    <a:cubicBezTo>
                      <a:pt x="837726" y="253938"/>
                      <a:pt x="835918" y="252131"/>
                      <a:pt x="835918" y="249420"/>
                    </a:cubicBezTo>
                    <a:cubicBezTo>
                      <a:pt x="835918" y="246709"/>
                      <a:pt x="837726" y="244901"/>
                      <a:pt x="840437" y="244901"/>
                    </a:cubicBezTo>
                    <a:lnTo>
                      <a:pt x="840437" y="244901"/>
                    </a:lnTo>
                    <a:close/>
                    <a:moveTo>
                      <a:pt x="821459" y="244901"/>
                    </a:moveTo>
                    <a:cubicBezTo>
                      <a:pt x="824170" y="244901"/>
                      <a:pt x="825978" y="246709"/>
                      <a:pt x="825978" y="249420"/>
                    </a:cubicBezTo>
                    <a:cubicBezTo>
                      <a:pt x="825978" y="252131"/>
                      <a:pt x="824170" y="253938"/>
                      <a:pt x="821459" y="253938"/>
                    </a:cubicBezTo>
                    <a:cubicBezTo>
                      <a:pt x="818748" y="253938"/>
                      <a:pt x="816941" y="252131"/>
                      <a:pt x="816941" y="249420"/>
                    </a:cubicBezTo>
                    <a:cubicBezTo>
                      <a:pt x="816941" y="246709"/>
                      <a:pt x="818748" y="244901"/>
                      <a:pt x="821459" y="244901"/>
                    </a:cubicBezTo>
                    <a:lnTo>
                      <a:pt x="821459" y="244901"/>
                    </a:lnTo>
                    <a:close/>
                    <a:moveTo>
                      <a:pt x="803385" y="244901"/>
                    </a:moveTo>
                    <a:cubicBezTo>
                      <a:pt x="806096" y="244901"/>
                      <a:pt x="807904" y="246709"/>
                      <a:pt x="807904" y="249420"/>
                    </a:cubicBezTo>
                    <a:cubicBezTo>
                      <a:pt x="807904" y="252131"/>
                      <a:pt x="806096" y="253938"/>
                      <a:pt x="803385" y="253938"/>
                    </a:cubicBezTo>
                    <a:cubicBezTo>
                      <a:pt x="800674" y="253938"/>
                      <a:pt x="798867" y="252131"/>
                      <a:pt x="798867" y="249420"/>
                    </a:cubicBezTo>
                    <a:cubicBezTo>
                      <a:pt x="797963" y="246709"/>
                      <a:pt x="800674" y="244901"/>
                      <a:pt x="803385" y="244901"/>
                    </a:cubicBezTo>
                    <a:lnTo>
                      <a:pt x="803385" y="244901"/>
                    </a:lnTo>
                    <a:close/>
                    <a:moveTo>
                      <a:pt x="784408" y="244901"/>
                    </a:moveTo>
                    <a:cubicBezTo>
                      <a:pt x="787119" y="244901"/>
                      <a:pt x="788926" y="246709"/>
                      <a:pt x="788926" y="249420"/>
                    </a:cubicBezTo>
                    <a:cubicBezTo>
                      <a:pt x="788926" y="252131"/>
                      <a:pt x="787119" y="253938"/>
                      <a:pt x="784408" y="253938"/>
                    </a:cubicBezTo>
                    <a:cubicBezTo>
                      <a:pt x="781696" y="253938"/>
                      <a:pt x="779889" y="252131"/>
                      <a:pt x="779889" y="249420"/>
                    </a:cubicBezTo>
                    <a:cubicBezTo>
                      <a:pt x="778985" y="246709"/>
                      <a:pt x="781696" y="244901"/>
                      <a:pt x="784408" y="244901"/>
                    </a:cubicBezTo>
                    <a:lnTo>
                      <a:pt x="784408" y="244901"/>
                    </a:lnTo>
                    <a:close/>
                    <a:moveTo>
                      <a:pt x="765430" y="244901"/>
                    </a:moveTo>
                    <a:cubicBezTo>
                      <a:pt x="768141" y="244901"/>
                      <a:pt x="769948" y="246709"/>
                      <a:pt x="769948" y="249420"/>
                    </a:cubicBezTo>
                    <a:cubicBezTo>
                      <a:pt x="769948" y="252131"/>
                      <a:pt x="768141" y="253938"/>
                      <a:pt x="765430" y="253938"/>
                    </a:cubicBezTo>
                    <a:cubicBezTo>
                      <a:pt x="762719" y="253938"/>
                      <a:pt x="760912" y="252131"/>
                      <a:pt x="760912" y="249420"/>
                    </a:cubicBezTo>
                    <a:cubicBezTo>
                      <a:pt x="760912" y="246709"/>
                      <a:pt x="762719" y="244901"/>
                      <a:pt x="765430" y="244901"/>
                    </a:cubicBezTo>
                    <a:lnTo>
                      <a:pt x="765430" y="244901"/>
                    </a:lnTo>
                    <a:close/>
                    <a:moveTo>
                      <a:pt x="746452" y="244901"/>
                    </a:moveTo>
                    <a:cubicBezTo>
                      <a:pt x="749163" y="244901"/>
                      <a:pt x="750971" y="246709"/>
                      <a:pt x="750971" y="249420"/>
                    </a:cubicBezTo>
                    <a:cubicBezTo>
                      <a:pt x="750971" y="252131"/>
                      <a:pt x="749163" y="253938"/>
                      <a:pt x="746452" y="253938"/>
                    </a:cubicBezTo>
                    <a:cubicBezTo>
                      <a:pt x="743741" y="253938"/>
                      <a:pt x="741934" y="252131"/>
                      <a:pt x="741934" y="249420"/>
                    </a:cubicBezTo>
                    <a:cubicBezTo>
                      <a:pt x="741934" y="246709"/>
                      <a:pt x="743741" y="244901"/>
                      <a:pt x="746452" y="244901"/>
                    </a:cubicBezTo>
                    <a:lnTo>
                      <a:pt x="746452" y="244901"/>
                    </a:lnTo>
                    <a:close/>
                    <a:moveTo>
                      <a:pt x="727475" y="244901"/>
                    </a:moveTo>
                    <a:cubicBezTo>
                      <a:pt x="730186" y="244901"/>
                      <a:pt x="731993" y="246709"/>
                      <a:pt x="731993" y="249420"/>
                    </a:cubicBezTo>
                    <a:cubicBezTo>
                      <a:pt x="731993" y="252131"/>
                      <a:pt x="730186" y="253938"/>
                      <a:pt x="727475" y="253938"/>
                    </a:cubicBezTo>
                    <a:cubicBezTo>
                      <a:pt x="724764" y="253938"/>
                      <a:pt x="722956" y="252131"/>
                      <a:pt x="722956" y="249420"/>
                    </a:cubicBezTo>
                    <a:cubicBezTo>
                      <a:pt x="722956" y="246709"/>
                      <a:pt x="724764" y="244901"/>
                      <a:pt x="727475" y="244901"/>
                    </a:cubicBezTo>
                    <a:lnTo>
                      <a:pt x="727475" y="244901"/>
                    </a:lnTo>
                    <a:close/>
                    <a:moveTo>
                      <a:pt x="709401" y="244901"/>
                    </a:moveTo>
                    <a:cubicBezTo>
                      <a:pt x="712112" y="244901"/>
                      <a:pt x="713919" y="246709"/>
                      <a:pt x="713919" y="249420"/>
                    </a:cubicBezTo>
                    <a:cubicBezTo>
                      <a:pt x="713919" y="252131"/>
                      <a:pt x="712112" y="253938"/>
                      <a:pt x="709401" y="253938"/>
                    </a:cubicBezTo>
                    <a:cubicBezTo>
                      <a:pt x="706690" y="253938"/>
                      <a:pt x="704882" y="252131"/>
                      <a:pt x="704882" y="249420"/>
                    </a:cubicBezTo>
                    <a:cubicBezTo>
                      <a:pt x="703979" y="246709"/>
                      <a:pt x="706690" y="244901"/>
                      <a:pt x="709401" y="244901"/>
                    </a:cubicBezTo>
                    <a:lnTo>
                      <a:pt x="709401" y="244901"/>
                    </a:lnTo>
                    <a:close/>
                    <a:moveTo>
                      <a:pt x="690423" y="244901"/>
                    </a:moveTo>
                    <a:cubicBezTo>
                      <a:pt x="693134" y="244901"/>
                      <a:pt x="694942" y="246709"/>
                      <a:pt x="694942" y="249420"/>
                    </a:cubicBezTo>
                    <a:cubicBezTo>
                      <a:pt x="694942" y="252131"/>
                      <a:pt x="693134" y="253938"/>
                      <a:pt x="690423" y="253938"/>
                    </a:cubicBezTo>
                    <a:cubicBezTo>
                      <a:pt x="687712" y="253938"/>
                      <a:pt x="685905" y="252131"/>
                      <a:pt x="685905" y="249420"/>
                    </a:cubicBezTo>
                    <a:cubicBezTo>
                      <a:pt x="685905" y="246709"/>
                      <a:pt x="687712" y="244901"/>
                      <a:pt x="690423" y="244901"/>
                    </a:cubicBezTo>
                    <a:lnTo>
                      <a:pt x="690423" y="244901"/>
                    </a:lnTo>
                    <a:close/>
                    <a:moveTo>
                      <a:pt x="671446" y="244901"/>
                    </a:moveTo>
                    <a:cubicBezTo>
                      <a:pt x="674157" y="244901"/>
                      <a:pt x="675964" y="246709"/>
                      <a:pt x="675964" y="249420"/>
                    </a:cubicBezTo>
                    <a:cubicBezTo>
                      <a:pt x="675964" y="252131"/>
                      <a:pt x="674157" y="253938"/>
                      <a:pt x="671446" y="253938"/>
                    </a:cubicBezTo>
                    <a:cubicBezTo>
                      <a:pt x="668735" y="253938"/>
                      <a:pt x="666927" y="252131"/>
                      <a:pt x="666927" y="249420"/>
                    </a:cubicBezTo>
                    <a:cubicBezTo>
                      <a:pt x="666927" y="246709"/>
                      <a:pt x="668735" y="244901"/>
                      <a:pt x="671446" y="244901"/>
                    </a:cubicBezTo>
                    <a:lnTo>
                      <a:pt x="671446" y="244901"/>
                    </a:lnTo>
                    <a:close/>
                    <a:moveTo>
                      <a:pt x="652468" y="244901"/>
                    </a:moveTo>
                    <a:cubicBezTo>
                      <a:pt x="655179" y="244901"/>
                      <a:pt x="656987" y="246709"/>
                      <a:pt x="656987" y="249420"/>
                    </a:cubicBezTo>
                    <a:cubicBezTo>
                      <a:pt x="656987" y="252131"/>
                      <a:pt x="655179" y="253938"/>
                      <a:pt x="652468" y="253938"/>
                    </a:cubicBezTo>
                    <a:cubicBezTo>
                      <a:pt x="649757" y="253938"/>
                      <a:pt x="647950" y="252131"/>
                      <a:pt x="647950" y="249420"/>
                    </a:cubicBezTo>
                    <a:cubicBezTo>
                      <a:pt x="647950" y="246709"/>
                      <a:pt x="649757" y="244901"/>
                      <a:pt x="652468" y="244901"/>
                    </a:cubicBezTo>
                    <a:lnTo>
                      <a:pt x="652468" y="244901"/>
                    </a:lnTo>
                    <a:close/>
                    <a:moveTo>
                      <a:pt x="633490" y="244901"/>
                    </a:moveTo>
                    <a:cubicBezTo>
                      <a:pt x="636202" y="244901"/>
                      <a:pt x="638009" y="246709"/>
                      <a:pt x="638009" y="249420"/>
                    </a:cubicBezTo>
                    <a:cubicBezTo>
                      <a:pt x="638009" y="252131"/>
                      <a:pt x="636202" y="253938"/>
                      <a:pt x="633490" y="253938"/>
                    </a:cubicBezTo>
                    <a:cubicBezTo>
                      <a:pt x="630779" y="253938"/>
                      <a:pt x="628972" y="252131"/>
                      <a:pt x="628972" y="249420"/>
                    </a:cubicBezTo>
                    <a:cubicBezTo>
                      <a:pt x="628972" y="246709"/>
                      <a:pt x="631683" y="244901"/>
                      <a:pt x="633490" y="244901"/>
                    </a:cubicBezTo>
                    <a:lnTo>
                      <a:pt x="633490" y="244901"/>
                    </a:lnTo>
                    <a:close/>
                    <a:moveTo>
                      <a:pt x="615417" y="244901"/>
                    </a:moveTo>
                    <a:cubicBezTo>
                      <a:pt x="618128" y="244901"/>
                      <a:pt x="619935" y="246709"/>
                      <a:pt x="619935" y="249420"/>
                    </a:cubicBezTo>
                    <a:cubicBezTo>
                      <a:pt x="619935" y="252131"/>
                      <a:pt x="618128" y="253938"/>
                      <a:pt x="615417" y="253938"/>
                    </a:cubicBezTo>
                    <a:cubicBezTo>
                      <a:pt x="612705" y="253938"/>
                      <a:pt x="610898" y="252131"/>
                      <a:pt x="610898" y="249420"/>
                    </a:cubicBezTo>
                    <a:cubicBezTo>
                      <a:pt x="609994" y="246709"/>
                      <a:pt x="612705" y="244901"/>
                      <a:pt x="615417" y="244901"/>
                    </a:cubicBezTo>
                    <a:lnTo>
                      <a:pt x="615417" y="244901"/>
                    </a:lnTo>
                    <a:close/>
                    <a:moveTo>
                      <a:pt x="596439" y="244901"/>
                    </a:moveTo>
                    <a:cubicBezTo>
                      <a:pt x="599150" y="244901"/>
                      <a:pt x="600957" y="246709"/>
                      <a:pt x="600957" y="249420"/>
                    </a:cubicBezTo>
                    <a:cubicBezTo>
                      <a:pt x="600957" y="252131"/>
                      <a:pt x="599150" y="253938"/>
                      <a:pt x="596439" y="253938"/>
                    </a:cubicBezTo>
                    <a:cubicBezTo>
                      <a:pt x="593728" y="253938"/>
                      <a:pt x="591920" y="252131"/>
                      <a:pt x="591920" y="249420"/>
                    </a:cubicBezTo>
                    <a:cubicBezTo>
                      <a:pt x="591920" y="246709"/>
                      <a:pt x="593728" y="244901"/>
                      <a:pt x="596439" y="244901"/>
                    </a:cubicBezTo>
                    <a:lnTo>
                      <a:pt x="596439" y="244901"/>
                    </a:lnTo>
                    <a:close/>
                    <a:moveTo>
                      <a:pt x="577461" y="244901"/>
                    </a:moveTo>
                    <a:cubicBezTo>
                      <a:pt x="580172" y="244901"/>
                      <a:pt x="581980" y="246709"/>
                      <a:pt x="581980" y="249420"/>
                    </a:cubicBezTo>
                    <a:cubicBezTo>
                      <a:pt x="581980" y="252131"/>
                      <a:pt x="580172" y="253938"/>
                      <a:pt x="577461" y="253938"/>
                    </a:cubicBezTo>
                    <a:cubicBezTo>
                      <a:pt x="574750" y="253938"/>
                      <a:pt x="572943" y="252131"/>
                      <a:pt x="572943" y="249420"/>
                    </a:cubicBezTo>
                    <a:cubicBezTo>
                      <a:pt x="572943" y="246709"/>
                      <a:pt x="574750" y="244901"/>
                      <a:pt x="577461" y="244901"/>
                    </a:cubicBezTo>
                    <a:lnTo>
                      <a:pt x="577461" y="244901"/>
                    </a:lnTo>
                    <a:close/>
                    <a:moveTo>
                      <a:pt x="558484" y="244901"/>
                    </a:moveTo>
                    <a:cubicBezTo>
                      <a:pt x="561195" y="244901"/>
                      <a:pt x="563002" y="246709"/>
                      <a:pt x="563002" y="249420"/>
                    </a:cubicBezTo>
                    <a:cubicBezTo>
                      <a:pt x="563002" y="252131"/>
                      <a:pt x="561195" y="253938"/>
                      <a:pt x="558484" y="253938"/>
                    </a:cubicBezTo>
                    <a:cubicBezTo>
                      <a:pt x="555773" y="253938"/>
                      <a:pt x="553965" y="252131"/>
                      <a:pt x="553965" y="249420"/>
                    </a:cubicBezTo>
                    <a:cubicBezTo>
                      <a:pt x="553965" y="246709"/>
                      <a:pt x="555773" y="244901"/>
                      <a:pt x="558484" y="244901"/>
                    </a:cubicBezTo>
                    <a:lnTo>
                      <a:pt x="558484" y="244901"/>
                    </a:lnTo>
                    <a:close/>
                    <a:moveTo>
                      <a:pt x="539506" y="244901"/>
                    </a:moveTo>
                    <a:cubicBezTo>
                      <a:pt x="542217" y="244901"/>
                      <a:pt x="544025" y="246709"/>
                      <a:pt x="544025" y="249420"/>
                    </a:cubicBezTo>
                    <a:cubicBezTo>
                      <a:pt x="544025" y="252131"/>
                      <a:pt x="542217" y="253938"/>
                      <a:pt x="539506" y="253938"/>
                    </a:cubicBezTo>
                    <a:cubicBezTo>
                      <a:pt x="536795" y="253938"/>
                      <a:pt x="534988" y="252131"/>
                      <a:pt x="534988" y="249420"/>
                    </a:cubicBezTo>
                    <a:cubicBezTo>
                      <a:pt x="534988" y="246709"/>
                      <a:pt x="537699" y="244901"/>
                      <a:pt x="539506" y="244901"/>
                    </a:cubicBezTo>
                    <a:lnTo>
                      <a:pt x="539506" y="244901"/>
                    </a:lnTo>
                    <a:close/>
                    <a:moveTo>
                      <a:pt x="521432" y="244901"/>
                    </a:moveTo>
                    <a:cubicBezTo>
                      <a:pt x="524143" y="244901"/>
                      <a:pt x="525951" y="246709"/>
                      <a:pt x="525951" y="249420"/>
                    </a:cubicBezTo>
                    <a:cubicBezTo>
                      <a:pt x="525951" y="252131"/>
                      <a:pt x="524143" y="253938"/>
                      <a:pt x="521432" y="253938"/>
                    </a:cubicBezTo>
                    <a:cubicBezTo>
                      <a:pt x="518721" y="253938"/>
                      <a:pt x="516914" y="252131"/>
                      <a:pt x="516914" y="249420"/>
                    </a:cubicBezTo>
                    <a:cubicBezTo>
                      <a:pt x="516010" y="246709"/>
                      <a:pt x="518721" y="244901"/>
                      <a:pt x="521432" y="244901"/>
                    </a:cubicBezTo>
                    <a:lnTo>
                      <a:pt x="521432" y="244901"/>
                    </a:lnTo>
                    <a:close/>
                    <a:moveTo>
                      <a:pt x="502455" y="244901"/>
                    </a:moveTo>
                    <a:cubicBezTo>
                      <a:pt x="505166" y="244901"/>
                      <a:pt x="506973" y="246709"/>
                      <a:pt x="506973" y="249420"/>
                    </a:cubicBezTo>
                    <a:cubicBezTo>
                      <a:pt x="506973" y="252131"/>
                      <a:pt x="505166" y="253938"/>
                      <a:pt x="502455" y="253938"/>
                    </a:cubicBezTo>
                    <a:cubicBezTo>
                      <a:pt x="499744" y="253938"/>
                      <a:pt x="497936" y="252131"/>
                      <a:pt x="497936" y="249420"/>
                    </a:cubicBezTo>
                    <a:cubicBezTo>
                      <a:pt x="497936" y="246709"/>
                      <a:pt x="499744" y="244901"/>
                      <a:pt x="502455" y="244901"/>
                    </a:cubicBezTo>
                    <a:lnTo>
                      <a:pt x="502455" y="244901"/>
                    </a:lnTo>
                    <a:close/>
                    <a:moveTo>
                      <a:pt x="483477" y="244901"/>
                    </a:moveTo>
                    <a:cubicBezTo>
                      <a:pt x="486188" y="244901"/>
                      <a:pt x="487995" y="246709"/>
                      <a:pt x="487995" y="249420"/>
                    </a:cubicBezTo>
                    <a:cubicBezTo>
                      <a:pt x="487995" y="252131"/>
                      <a:pt x="486188" y="253938"/>
                      <a:pt x="483477" y="253938"/>
                    </a:cubicBezTo>
                    <a:cubicBezTo>
                      <a:pt x="480766" y="253938"/>
                      <a:pt x="478959" y="252131"/>
                      <a:pt x="478959" y="249420"/>
                    </a:cubicBezTo>
                    <a:cubicBezTo>
                      <a:pt x="478959" y="246709"/>
                      <a:pt x="480766" y="244901"/>
                      <a:pt x="483477" y="244901"/>
                    </a:cubicBezTo>
                    <a:lnTo>
                      <a:pt x="483477" y="244901"/>
                    </a:lnTo>
                    <a:close/>
                    <a:moveTo>
                      <a:pt x="464499" y="244901"/>
                    </a:moveTo>
                    <a:cubicBezTo>
                      <a:pt x="467211" y="244901"/>
                      <a:pt x="469018" y="246709"/>
                      <a:pt x="469018" y="249420"/>
                    </a:cubicBezTo>
                    <a:cubicBezTo>
                      <a:pt x="469018" y="252131"/>
                      <a:pt x="467211" y="253938"/>
                      <a:pt x="464499" y="253938"/>
                    </a:cubicBezTo>
                    <a:cubicBezTo>
                      <a:pt x="461788" y="253938"/>
                      <a:pt x="459981" y="252131"/>
                      <a:pt x="459981" y="249420"/>
                    </a:cubicBezTo>
                    <a:cubicBezTo>
                      <a:pt x="459981" y="246709"/>
                      <a:pt x="461788" y="244901"/>
                      <a:pt x="464499" y="244901"/>
                    </a:cubicBezTo>
                    <a:lnTo>
                      <a:pt x="464499" y="244901"/>
                    </a:lnTo>
                    <a:close/>
                    <a:moveTo>
                      <a:pt x="446425" y="244901"/>
                    </a:moveTo>
                    <a:cubicBezTo>
                      <a:pt x="449137" y="244901"/>
                      <a:pt x="450944" y="246709"/>
                      <a:pt x="450944" y="249420"/>
                    </a:cubicBezTo>
                    <a:cubicBezTo>
                      <a:pt x="450944" y="252131"/>
                      <a:pt x="449137" y="253938"/>
                      <a:pt x="446425" y="253938"/>
                    </a:cubicBezTo>
                    <a:cubicBezTo>
                      <a:pt x="443714" y="253938"/>
                      <a:pt x="441907" y="252131"/>
                      <a:pt x="441907" y="249420"/>
                    </a:cubicBezTo>
                    <a:cubicBezTo>
                      <a:pt x="441003" y="246709"/>
                      <a:pt x="443714" y="244901"/>
                      <a:pt x="446425" y="244901"/>
                    </a:cubicBezTo>
                    <a:lnTo>
                      <a:pt x="446425" y="244901"/>
                    </a:lnTo>
                    <a:close/>
                    <a:moveTo>
                      <a:pt x="427448" y="244901"/>
                    </a:moveTo>
                    <a:cubicBezTo>
                      <a:pt x="430159" y="244901"/>
                      <a:pt x="431966" y="246709"/>
                      <a:pt x="431966" y="249420"/>
                    </a:cubicBezTo>
                    <a:cubicBezTo>
                      <a:pt x="431966" y="252131"/>
                      <a:pt x="430159" y="253938"/>
                      <a:pt x="427448" y="253938"/>
                    </a:cubicBezTo>
                    <a:cubicBezTo>
                      <a:pt x="424737" y="253938"/>
                      <a:pt x="422929" y="252131"/>
                      <a:pt x="422929" y="249420"/>
                    </a:cubicBezTo>
                    <a:cubicBezTo>
                      <a:pt x="422929" y="246709"/>
                      <a:pt x="424737" y="244901"/>
                      <a:pt x="427448" y="244901"/>
                    </a:cubicBezTo>
                    <a:lnTo>
                      <a:pt x="427448" y="244901"/>
                    </a:lnTo>
                    <a:close/>
                    <a:moveTo>
                      <a:pt x="408470" y="244901"/>
                    </a:moveTo>
                    <a:cubicBezTo>
                      <a:pt x="411181" y="244901"/>
                      <a:pt x="412989" y="246709"/>
                      <a:pt x="412989" y="249420"/>
                    </a:cubicBezTo>
                    <a:cubicBezTo>
                      <a:pt x="412989" y="252131"/>
                      <a:pt x="411181" y="253938"/>
                      <a:pt x="408470" y="253938"/>
                    </a:cubicBezTo>
                    <a:cubicBezTo>
                      <a:pt x="405759" y="253938"/>
                      <a:pt x="403952" y="252131"/>
                      <a:pt x="403952" y="249420"/>
                    </a:cubicBezTo>
                    <a:cubicBezTo>
                      <a:pt x="403952" y="246709"/>
                      <a:pt x="405759" y="244901"/>
                      <a:pt x="408470" y="244901"/>
                    </a:cubicBezTo>
                    <a:lnTo>
                      <a:pt x="408470" y="244901"/>
                    </a:lnTo>
                    <a:close/>
                    <a:moveTo>
                      <a:pt x="389493" y="244901"/>
                    </a:moveTo>
                    <a:cubicBezTo>
                      <a:pt x="392204" y="244901"/>
                      <a:pt x="394011" y="246709"/>
                      <a:pt x="394011" y="249420"/>
                    </a:cubicBezTo>
                    <a:cubicBezTo>
                      <a:pt x="394011" y="252131"/>
                      <a:pt x="392204" y="253938"/>
                      <a:pt x="389493" y="253938"/>
                    </a:cubicBezTo>
                    <a:cubicBezTo>
                      <a:pt x="386782" y="253938"/>
                      <a:pt x="384974" y="252131"/>
                      <a:pt x="384974" y="249420"/>
                    </a:cubicBezTo>
                    <a:cubicBezTo>
                      <a:pt x="384974" y="246709"/>
                      <a:pt x="386782" y="244901"/>
                      <a:pt x="389493" y="244901"/>
                    </a:cubicBezTo>
                    <a:lnTo>
                      <a:pt x="389493" y="244901"/>
                    </a:lnTo>
                    <a:close/>
                    <a:moveTo>
                      <a:pt x="370515" y="244901"/>
                    </a:moveTo>
                    <a:cubicBezTo>
                      <a:pt x="373226" y="244901"/>
                      <a:pt x="375034" y="246709"/>
                      <a:pt x="375034" y="249420"/>
                    </a:cubicBezTo>
                    <a:cubicBezTo>
                      <a:pt x="375034" y="252131"/>
                      <a:pt x="373226" y="253938"/>
                      <a:pt x="370515" y="253938"/>
                    </a:cubicBezTo>
                    <a:cubicBezTo>
                      <a:pt x="367804" y="253938"/>
                      <a:pt x="365997" y="252131"/>
                      <a:pt x="365997" y="249420"/>
                    </a:cubicBezTo>
                    <a:cubicBezTo>
                      <a:pt x="365997" y="246709"/>
                      <a:pt x="367804" y="244901"/>
                      <a:pt x="370515" y="244901"/>
                    </a:cubicBezTo>
                    <a:lnTo>
                      <a:pt x="370515" y="244901"/>
                    </a:lnTo>
                    <a:close/>
                    <a:moveTo>
                      <a:pt x="352441" y="244901"/>
                    </a:moveTo>
                    <a:cubicBezTo>
                      <a:pt x="355152" y="244901"/>
                      <a:pt x="356960" y="246709"/>
                      <a:pt x="356960" y="249420"/>
                    </a:cubicBezTo>
                    <a:cubicBezTo>
                      <a:pt x="356960" y="252131"/>
                      <a:pt x="355152" y="253938"/>
                      <a:pt x="352441" y="253938"/>
                    </a:cubicBezTo>
                    <a:cubicBezTo>
                      <a:pt x="349730" y="253938"/>
                      <a:pt x="347923" y="252131"/>
                      <a:pt x="347923" y="249420"/>
                    </a:cubicBezTo>
                    <a:cubicBezTo>
                      <a:pt x="347019" y="246709"/>
                      <a:pt x="349730" y="244901"/>
                      <a:pt x="352441" y="244901"/>
                    </a:cubicBezTo>
                    <a:lnTo>
                      <a:pt x="352441" y="244901"/>
                    </a:lnTo>
                    <a:close/>
                    <a:moveTo>
                      <a:pt x="333464" y="244901"/>
                    </a:moveTo>
                    <a:cubicBezTo>
                      <a:pt x="336175" y="244901"/>
                      <a:pt x="337982" y="246709"/>
                      <a:pt x="337982" y="249420"/>
                    </a:cubicBezTo>
                    <a:cubicBezTo>
                      <a:pt x="337982" y="252131"/>
                      <a:pt x="336175" y="253938"/>
                      <a:pt x="333464" y="253938"/>
                    </a:cubicBezTo>
                    <a:cubicBezTo>
                      <a:pt x="330753" y="253938"/>
                      <a:pt x="328945" y="252131"/>
                      <a:pt x="328945" y="249420"/>
                    </a:cubicBezTo>
                    <a:cubicBezTo>
                      <a:pt x="328945" y="246709"/>
                      <a:pt x="330753" y="244901"/>
                      <a:pt x="333464" y="244901"/>
                    </a:cubicBezTo>
                    <a:lnTo>
                      <a:pt x="333464" y="244901"/>
                    </a:lnTo>
                    <a:close/>
                    <a:moveTo>
                      <a:pt x="314486" y="244901"/>
                    </a:moveTo>
                    <a:cubicBezTo>
                      <a:pt x="317197" y="244901"/>
                      <a:pt x="319004" y="246709"/>
                      <a:pt x="319004" y="249420"/>
                    </a:cubicBezTo>
                    <a:cubicBezTo>
                      <a:pt x="319004" y="252131"/>
                      <a:pt x="317197" y="253938"/>
                      <a:pt x="314486" y="253938"/>
                    </a:cubicBezTo>
                    <a:cubicBezTo>
                      <a:pt x="311775" y="253938"/>
                      <a:pt x="309968" y="252131"/>
                      <a:pt x="309968" y="249420"/>
                    </a:cubicBezTo>
                    <a:cubicBezTo>
                      <a:pt x="309968" y="246709"/>
                      <a:pt x="311775" y="244901"/>
                      <a:pt x="314486" y="244901"/>
                    </a:cubicBezTo>
                    <a:lnTo>
                      <a:pt x="314486" y="244901"/>
                    </a:lnTo>
                    <a:close/>
                    <a:moveTo>
                      <a:pt x="295508" y="244901"/>
                    </a:moveTo>
                    <a:cubicBezTo>
                      <a:pt x="298219" y="244901"/>
                      <a:pt x="300027" y="246709"/>
                      <a:pt x="300027" y="249420"/>
                    </a:cubicBezTo>
                    <a:cubicBezTo>
                      <a:pt x="300027" y="252131"/>
                      <a:pt x="298219" y="253938"/>
                      <a:pt x="295508" y="253938"/>
                    </a:cubicBezTo>
                    <a:cubicBezTo>
                      <a:pt x="292797" y="253938"/>
                      <a:pt x="290990" y="252131"/>
                      <a:pt x="290990" y="249420"/>
                    </a:cubicBezTo>
                    <a:cubicBezTo>
                      <a:pt x="290990" y="246709"/>
                      <a:pt x="292797" y="244901"/>
                      <a:pt x="295508" y="244901"/>
                    </a:cubicBezTo>
                    <a:lnTo>
                      <a:pt x="295508" y="244901"/>
                    </a:lnTo>
                    <a:close/>
                    <a:moveTo>
                      <a:pt x="831400" y="234057"/>
                    </a:moveTo>
                    <a:cubicBezTo>
                      <a:pt x="834111" y="234057"/>
                      <a:pt x="835918" y="235864"/>
                      <a:pt x="835918" y="238576"/>
                    </a:cubicBezTo>
                    <a:cubicBezTo>
                      <a:pt x="835918" y="241287"/>
                      <a:pt x="834111" y="243094"/>
                      <a:pt x="831400" y="243094"/>
                    </a:cubicBezTo>
                    <a:cubicBezTo>
                      <a:pt x="828689" y="243094"/>
                      <a:pt x="826881" y="241287"/>
                      <a:pt x="826881" y="238576"/>
                    </a:cubicBezTo>
                    <a:cubicBezTo>
                      <a:pt x="826881" y="235864"/>
                      <a:pt x="828689" y="234057"/>
                      <a:pt x="831400" y="234057"/>
                    </a:cubicBezTo>
                    <a:lnTo>
                      <a:pt x="831400" y="234057"/>
                    </a:lnTo>
                    <a:close/>
                    <a:moveTo>
                      <a:pt x="812422" y="234057"/>
                    </a:moveTo>
                    <a:cubicBezTo>
                      <a:pt x="815133" y="234057"/>
                      <a:pt x="816941" y="235864"/>
                      <a:pt x="816941" y="238576"/>
                    </a:cubicBezTo>
                    <a:cubicBezTo>
                      <a:pt x="816941" y="241287"/>
                      <a:pt x="815133" y="243094"/>
                      <a:pt x="812422" y="243094"/>
                    </a:cubicBezTo>
                    <a:cubicBezTo>
                      <a:pt x="809711" y="243094"/>
                      <a:pt x="807904" y="241287"/>
                      <a:pt x="807904" y="238576"/>
                    </a:cubicBezTo>
                    <a:cubicBezTo>
                      <a:pt x="807904" y="235864"/>
                      <a:pt x="809711" y="234057"/>
                      <a:pt x="812422" y="234057"/>
                    </a:cubicBezTo>
                    <a:lnTo>
                      <a:pt x="812422" y="234057"/>
                    </a:lnTo>
                    <a:close/>
                    <a:moveTo>
                      <a:pt x="793445" y="234057"/>
                    </a:moveTo>
                    <a:cubicBezTo>
                      <a:pt x="796156" y="234057"/>
                      <a:pt x="797963" y="235864"/>
                      <a:pt x="797963" y="238576"/>
                    </a:cubicBezTo>
                    <a:cubicBezTo>
                      <a:pt x="797963" y="241287"/>
                      <a:pt x="796156" y="243094"/>
                      <a:pt x="793445" y="243094"/>
                    </a:cubicBezTo>
                    <a:cubicBezTo>
                      <a:pt x="790733" y="243094"/>
                      <a:pt x="788926" y="241287"/>
                      <a:pt x="788926" y="238576"/>
                    </a:cubicBezTo>
                    <a:cubicBezTo>
                      <a:pt x="788926" y="235864"/>
                      <a:pt x="790733" y="234057"/>
                      <a:pt x="793445" y="234057"/>
                    </a:cubicBezTo>
                    <a:lnTo>
                      <a:pt x="793445" y="234057"/>
                    </a:lnTo>
                    <a:close/>
                    <a:moveTo>
                      <a:pt x="774467" y="234057"/>
                    </a:moveTo>
                    <a:cubicBezTo>
                      <a:pt x="777178" y="234057"/>
                      <a:pt x="778985" y="235864"/>
                      <a:pt x="778985" y="238576"/>
                    </a:cubicBezTo>
                    <a:cubicBezTo>
                      <a:pt x="778985" y="241287"/>
                      <a:pt x="777178" y="243094"/>
                      <a:pt x="774467" y="243094"/>
                    </a:cubicBezTo>
                    <a:cubicBezTo>
                      <a:pt x="771756" y="243094"/>
                      <a:pt x="769948" y="241287"/>
                      <a:pt x="769948" y="238576"/>
                    </a:cubicBezTo>
                    <a:cubicBezTo>
                      <a:pt x="769948" y="235864"/>
                      <a:pt x="771756" y="234057"/>
                      <a:pt x="774467" y="234057"/>
                    </a:cubicBezTo>
                    <a:lnTo>
                      <a:pt x="774467" y="234057"/>
                    </a:lnTo>
                    <a:close/>
                    <a:moveTo>
                      <a:pt x="756393" y="234057"/>
                    </a:moveTo>
                    <a:cubicBezTo>
                      <a:pt x="759104" y="234057"/>
                      <a:pt x="760912" y="235864"/>
                      <a:pt x="760912" y="238576"/>
                    </a:cubicBezTo>
                    <a:cubicBezTo>
                      <a:pt x="760912" y="241287"/>
                      <a:pt x="759104" y="243094"/>
                      <a:pt x="756393" y="243094"/>
                    </a:cubicBezTo>
                    <a:cubicBezTo>
                      <a:pt x="753682" y="243094"/>
                      <a:pt x="751875" y="241287"/>
                      <a:pt x="751875" y="238576"/>
                    </a:cubicBezTo>
                    <a:cubicBezTo>
                      <a:pt x="750971" y="235864"/>
                      <a:pt x="753682" y="234057"/>
                      <a:pt x="756393" y="234057"/>
                    </a:cubicBezTo>
                    <a:lnTo>
                      <a:pt x="756393" y="234057"/>
                    </a:lnTo>
                    <a:close/>
                    <a:moveTo>
                      <a:pt x="737415" y="234057"/>
                    </a:moveTo>
                    <a:cubicBezTo>
                      <a:pt x="740126" y="234057"/>
                      <a:pt x="741934" y="235864"/>
                      <a:pt x="741934" y="238576"/>
                    </a:cubicBezTo>
                    <a:cubicBezTo>
                      <a:pt x="741934" y="241287"/>
                      <a:pt x="740126" y="243094"/>
                      <a:pt x="737415" y="243094"/>
                    </a:cubicBezTo>
                    <a:cubicBezTo>
                      <a:pt x="734704" y="243094"/>
                      <a:pt x="732897" y="241287"/>
                      <a:pt x="732897" y="238576"/>
                    </a:cubicBezTo>
                    <a:cubicBezTo>
                      <a:pt x="732897" y="235864"/>
                      <a:pt x="734704" y="234057"/>
                      <a:pt x="737415" y="234057"/>
                    </a:cubicBezTo>
                    <a:lnTo>
                      <a:pt x="737415" y="234057"/>
                    </a:lnTo>
                    <a:close/>
                    <a:moveTo>
                      <a:pt x="718438" y="234057"/>
                    </a:moveTo>
                    <a:cubicBezTo>
                      <a:pt x="721149" y="234057"/>
                      <a:pt x="722956" y="235864"/>
                      <a:pt x="722956" y="238576"/>
                    </a:cubicBezTo>
                    <a:cubicBezTo>
                      <a:pt x="722956" y="241287"/>
                      <a:pt x="721149" y="243094"/>
                      <a:pt x="718438" y="243094"/>
                    </a:cubicBezTo>
                    <a:cubicBezTo>
                      <a:pt x="715727" y="243094"/>
                      <a:pt x="713919" y="241287"/>
                      <a:pt x="713919" y="238576"/>
                    </a:cubicBezTo>
                    <a:cubicBezTo>
                      <a:pt x="713919" y="235864"/>
                      <a:pt x="715727" y="234057"/>
                      <a:pt x="718438" y="234057"/>
                    </a:cubicBezTo>
                    <a:lnTo>
                      <a:pt x="718438" y="234057"/>
                    </a:lnTo>
                    <a:close/>
                    <a:moveTo>
                      <a:pt x="699460" y="234057"/>
                    </a:moveTo>
                    <a:cubicBezTo>
                      <a:pt x="702171" y="234057"/>
                      <a:pt x="703979" y="235864"/>
                      <a:pt x="703979" y="238576"/>
                    </a:cubicBezTo>
                    <a:cubicBezTo>
                      <a:pt x="703979" y="241287"/>
                      <a:pt x="702171" y="243094"/>
                      <a:pt x="699460" y="243094"/>
                    </a:cubicBezTo>
                    <a:cubicBezTo>
                      <a:pt x="696749" y="243094"/>
                      <a:pt x="694942" y="241287"/>
                      <a:pt x="694942" y="238576"/>
                    </a:cubicBezTo>
                    <a:cubicBezTo>
                      <a:pt x="694942" y="235864"/>
                      <a:pt x="696749" y="234057"/>
                      <a:pt x="699460" y="234057"/>
                    </a:cubicBezTo>
                    <a:lnTo>
                      <a:pt x="699460" y="234057"/>
                    </a:lnTo>
                    <a:close/>
                    <a:moveTo>
                      <a:pt x="680483" y="234057"/>
                    </a:moveTo>
                    <a:cubicBezTo>
                      <a:pt x="683194" y="234057"/>
                      <a:pt x="685001" y="235864"/>
                      <a:pt x="685001" y="238576"/>
                    </a:cubicBezTo>
                    <a:cubicBezTo>
                      <a:pt x="685001" y="241287"/>
                      <a:pt x="683194" y="243094"/>
                      <a:pt x="680483" y="243094"/>
                    </a:cubicBezTo>
                    <a:cubicBezTo>
                      <a:pt x="677771" y="243094"/>
                      <a:pt x="675964" y="241287"/>
                      <a:pt x="675964" y="238576"/>
                    </a:cubicBezTo>
                    <a:cubicBezTo>
                      <a:pt x="675964" y="235864"/>
                      <a:pt x="678675" y="234057"/>
                      <a:pt x="680483" y="234057"/>
                    </a:cubicBezTo>
                    <a:lnTo>
                      <a:pt x="680483" y="234057"/>
                    </a:lnTo>
                    <a:close/>
                    <a:moveTo>
                      <a:pt x="662409" y="234057"/>
                    </a:moveTo>
                    <a:cubicBezTo>
                      <a:pt x="665120" y="234057"/>
                      <a:pt x="666927" y="235864"/>
                      <a:pt x="666927" y="238576"/>
                    </a:cubicBezTo>
                    <a:cubicBezTo>
                      <a:pt x="666927" y="241287"/>
                      <a:pt x="665120" y="243094"/>
                      <a:pt x="662409" y="243094"/>
                    </a:cubicBezTo>
                    <a:cubicBezTo>
                      <a:pt x="659698" y="243094"/>
                      <a:pt x="657890" y="241287"/>
                      <a:pt x="657890" y="238576"/>
                    </a:cubicBezTo>
                    <a:cubicBezTo>
                      <a:pt x="656987" y="235864"/>
                      <a:pt x="659698" y="234057"/>
                      <a:pt x="662409" y="234057"/>
                    </a:cubicBezTo>
                    <a:lnTo>
                      <a:pt x="662409" y="234057"/>
                    </a:lnTo>
                    <a:close/>
                    <a:moveTo>
                      <a:pt x="643431" y="234057"/>
                    </a:moveTo>
                    <a:cubicBezTo>
                      <a:pt x="646142" y="234057"/>
                      <a:pt x="647950" y="235864"/>
                      <a:pt x="647950" y="238576"/>
                    </a:cubicBezTo>
                    <a:cubicBezTo>
                      <a:pt x="647950" y="241287"/>
                      <a:pt x="646142" y="243094"/>
                      <a:pt x="643431" y="243094"/>
                    </a:cubicBezTo>
                    <a:cubicBezTo>
                      <a:pt x="640720" y="243094"/>
                      <a:pt x="638913" y="241287"/>
                      <a:pt x="638913" y="238576"/>
                    </a:cubicBezTo>
                    <a:cubicBezTo>
                      <a:pt x="638913" y="235864"/>
                      <a:pt x="640720" y="234057"/>
                      <a:pt x="643431" y="234057"/>
                    </a:cubicBezTo>
                    <a:lnTo>
                      <a:pt x="643431" y="234057"/>
                    </a:lnTo>
                    <a:close/>
                    <a:moveTo>
                      <a:pt x="624453" y="234057"/>
                    </a:moveTo>
                    <a:cubicBezTo>
                      <a:pt x="627165" y="234057"/>
                      <a:pt x="628972" y="235864"/>
                      <a:pt x="628972" y="238576"/>
                    </a:cubicBezTo>
                    <a:cubicBezTo>
                      <a:pt x="628972" y="241287"/>
                      <a:pt x="627165" y="243094"/>
                      <a:pt x="624453" y="243094"/>
                    </a:cubicBezTo>
                    <a:cubicBezTo>
                      <a:pt x="621742" y="243094"/>
                      <a:pt x="619935" y="241287"/>
                      <a:pt x="619935" y="238576"/>
                    </a:cubicBezTo>
                    <a:cubicBezTo>
                      <a:pt x="619935" y="235864"/>
                      <a:pt x="621742" y="234057"/>
                      <a:pt x="624453" y="234057"/>
                    </a:cubicBezTo>
                    <a:lnTo>
                      <a:pt x="624453" y="234057"/>
                    </a:lnTo>
                    <a:close/>
                    <a:moveTo>
                      <a:pt x="605476" y="234057"/>
                    </a:moveTo>
                    <a:cubicBezTo>
                      <a:pt x="608187" y="234057"/>
                      <a:pt x="609994" y="235864"/>
                      <a:pt x="609994" y="238576"/>
                    </a:cubicBezTo>
                    <a:cubicBezTo>
                      <a:pt x="609994" y="241287"/>
                      <a:pt x="608187" y="243094"/>
                      <a:pt x="605476" y="243094"/>
                    </a:cubicBezTo>
                    <a:cubicBezTo>
                      <a:pt x="602765" y="243094"/>
                      <a:pt x="600957" y="241287"/>
                      <a:pt x="600957" y="238576"/>
                    </a:cubicBezTo>
                    <a:cubicBezTo>
                      <a:pt x="600957" y="235864"/>
                      <a:pt x="602765" y="234057"/>
                      <a:pt x="605476" y="234057"/>
                    </a:cubicBezTo>
                    <a:lnTo>
                      <a:pt x="605476" y="234057"/>
                    </a:lnTo>
                    <a:close/>
                    <a:moveTo>
                      <a:pt x="586498" y="234057"/>
                    </a:moveTo>
                    <a:cubicBezTo>
                      <a:pt x="589209" y="234057"/>
                      <a:pt x="591017" y="235864"/>
                      <a:pt x="591017" y="238576"/>
                    </a:cubicBezTo>
                    <a:cubicBezTo>
                      <a:pt x="591017" y="241287"/>
                      <a:pt x="589209" y="243094"/>
                      <a:pt x="586498" y="243094"/>
                    </a:cubicBezTo>
                    <a:cubicBezTo>
                      <a:pt x="583787" y="243094"/>
                      <a:pt x="581980" y="241287"/>
                      <a:pt x="581980" y="238576"/>
                    </a:cubicBezTo>
                    <a:cubicBezTo>
                      <a:pt x="581980" y="235864"/>
                      <a:pt x="584691" y="234057"/>
                      <a:pt x="586498" y="234057"/>
                    </a:cubicBezTo>
                    <a:lnTo>
                      <a:pt x="586498" y="234057"/>
                    </a:lnTo>
                    <a:close/>
                    <a:moveTo>
                      <a:pt x="568424" y="234057"/>
                    </a:moveTo>
                    <a:cubicBezTo>
                      <a:pt x="571135" y="234057"/>
                      <a:pt x="572943" y="235864"/>
                      <a:pt x="572943" y="238576"/>
                    </a:cubicBezTo>
                    <a:cubicBezTo>
                      <a:pt x="572943" y="241287"/>
                      <a:pt x="571135" y="243094"/>
                      <a:pt x="568424" y="243094"/>
                    </a:cubicBezTo>
                    <a:cubicBezTo>
                      <a:pt x="565713" y="243094"/>
                      <a:pt x="563906" y="241287"/>
                      <a:pt x="563906" y="238576"/>
                    </a:cubicBezTo>
                    <a:cubicBezTo>
                      <a:pt x="563906" y="235864"/>
                      <a:pt x="565713" y="234057"/>
                      <a:pt x="568424" y="234057"/>
                    </a:cubicBezTo>
                    <a:lnTo>
                      <a:pt x="568424" y="234057"/>
                    </a:lnTo>
                    <a:close/>
                    <a:moveTo>
                      <a:pt x="549447" y="234057"/>
                    </a:moveTo>
                    <a:cubicBezTo>
                      <a:pt x="552158" y="234057"/>
                      <a:pt x="553965" y="235864"/>
                      <a:pt x="553965" y="238576"/>
                    </a:cubicBezTo>
                    <a:cubicBezTo>
                      <a:pt x="553965" y="241287"/>
                      <a:pt x="552158" y="243094"/>
                      <a:pt x="549447" y="243094"/>
                    </a:cubicBezTo>
                    <a:cubicBezTo>
                      <a:pt x="546736" y="243094"/>
                      <a:pt x="544928" y="241287"/>
                      <a:pt x="544928" y="238576"/>
                    </a:cubicBezTo>
                    <a:cubicBezTo>
                      <a:pt x="544928" y="235864"/>
                      <a:pt x="546736" y="234057"/>
                      <a:pt x="549447" y="234057"/>
                    </a:cubicBezTo>
                    <a:lnTo>
                      <a:pt x="549447" y="234057"/>
                    </a:lnTo>
                    <a:close/>
                    <a:moveTo>
                      <a:pt x="530469" y="234057"/>
                    </a:moveTo>
                    <a:cubicBezTo>
                      <a:pt x="533180" y="234057"/>
                      <a:pt x="534988" y="235864"/>
                      <a:pt x="534988" y="238576"/>
                    </a:cubicBezTo>
                    <a:cubicBezTo>
                      <a:pt x="534988" y="241287"/>
                      <a:pt x="533180" y="243094"/>
                      <a:pt x="530469" y="243094"/>
                    </a:cubicBezTo>
                    <a:cubicBezTo>
                      <a:pt x="527758" y="243094"/>
                      <a:pt x="525951" y="241287"/>
                      <a:pt x="525951" y="238576"/>
                    </a:cubicBezTo>
                    <a:cubicBezTo>
                      <a:pt x="525951" y="235864"/>
                      <a:pt x="527758" y="234057"/>
                      <a:pt x="530469" y="234057"/>
                    </a:cubicBezTo>
                    <a:lnTo>
                      <a:pt x="530469" y="234057"/>
                    </a:lnTo>
                    <a:close/>
                    <a:moveTo>
                      <a:pt x="511492" y="234057"/>
                    </a:moveTo>
                    <a:cubicBezTo>
                      <a:pt x="514203" y="234057"/>
                      <a:pt x="516010" y="235864"/>
                      <a:pt x="516010" y="238576"/>
                    </a:cubicBezTo>
                    <a:cubicBezTo>
                      <a:pt x="516010" y="241287"/>
                      <a:pt x="514203" y="243094"/>
                      <a:pt x="511492" y="243094"/>
                    </a:cubicBezTo>
                    <a:cubicBezTo>
                      <a:pt x="508780" y="243094"/>
                      <a:pt x="506973" y="241287"/>
                      <a:pt x="506973" y="238576"/>
                    </a:cubicBezTo>
                    <a:cubicBezTo>
                      <a:pt x="506973" y="235864"/>
                      <a:pt x="508780" y="234057"/>
                      <a:pt x="511492" y="234057"/>
                    </a:cubicBezTo>
                    <a:lnTo>
                      <a:pt x="511492" y="234057"/>
                    </a:lnTo>
                    <a:close/>
                    <a:moveTo>
                      <a:pt x="493418" y="234057"/>
                    </a:moveTo>
                    <a:cubicBezTo>
                      <a:pt x="496129" y="234057"/>
                      <a:pt x="497936" y="235864"/>
                      <a:pt x="497936" y="238576"/>
                    </a:cubicBezTo>
                    <a:cubicBezTo>
                      <a:pt x="497936" y="241287"/>
                      <a:pt x="496129" y="243094"/>
                      <a:pt x="493418" y="243094"/>
                    </a:cubicBezTo>
                    <a:cubicBezTo>
                      <a:pt x="490707" y="243094"/>
                      <a:pt x="488899" y="241287"/>
                      <a:pt x="488899" y="238576"/>
                    </a:cubicBezTo>
                    <a:cubicBezTo>
                      <a:pt x="487995" y="235864"/>
                      <a:pt x="490707" y="234057"/>
                      <a:pt x="493418" y="234057"/>
                    </a:cubicBezTo>
                    <a:lnTo>
                      <a:pt x="493418" y="234057"/>
                    </a:lnTo>
                    <a:close/>
                    <a:moveTo>
                      <a:pt x="474440" y="234057"/>
                    </a:moveTo>
                    <a:cubicBezTo>
                      <a:pt x="477151" y="234057"/>
                      <a:pt x="478959" y="235864"/>
                      <a:pt x="478959" y="238576"/>
                    </a:cubicBezTo>
                    <a:cubicBezTo>
                      <a:pt x="478959" y="241287"/>
                      <a:pt x="477151" y="243094"/>
                      <a:pt x="474440" y="243094"/>
                    </a:cubicBezTo>
                    <a:cubicBezTo>
                      <a:pt x="471729" y="243094"/>
                      <a:pt x="469922" y="241287"/>
                      <a:pt x="469922" y="238576"/>
                    </a:cubicBezTo>
                    <a:cubicBezTo>
                      <a:pt x="469922" y="235864"/>
                      <a:pt x="471729" y="234057"/>
                      <a:pt x="474440" y="234057"/>
                    </a:cubicBezTo>
                    <a:lnTo>
                      <a:pt x="474440" y="234057"/>
                    </a:lnTo>
                    <a:close/>
                    <a:moveTo>
                      <a:pt x="455462" y="234057"/>
                    </a:moveTo>
                    <a:cubicBezTo>
                      <a:pt x="458174" y="234057"/>
                      <a:pt x="459981" y="235864"/>
                      <a:pt x="459981" y="238576"/>
                    </a:cubicBezTo>
                    <a:cubicBezTo>
                      <a:pt x="459981" y="241287"/>
                      <a:pt x="458174" y="243094"/>
                      <a:pt x="455462" y="243094"/>
                    </a:cubicBezTo>
                    <a:cubicBezTo>
                      <a:pt x="452751" y="243094"/>
                      <a:pt x="450944" y="241287"/>
                      <a:pt x="450944" y="238576"/>
                    </a:cubicBezTo>
                    <a:cubicBezTo>
                      <a:pt x="450944" y="235864"/>
                      <a:pt x="452751" y="234057"/>
                      <a:pt x="455462" y="234057"/>
                    </a:cubicBezTo>
                    <a:lnTo>
                      <a:pt x="455462" y="234057"/>
                    </a:lnTo>
                    <a:close/>
                    <a:moveTo>
                      <a:pt x="436485" y="234057"/>
                    </a:moveTo>
                    <a:cubicBezTo>
                      <a:pt x="439196" y="234057"/>
                      <a:pt x="441003" y="235864"/>
                      <a:pt x="441003" y="238576"/>
                    </a:cubicBezTo>
                    <a:cubicBezTo>
                      <a:pt x="441003" y="241287"/>
                      <a:pt x="439196" y="243094"/>
                      <a:pt x="436485" y="243094"/>
                    </a:cubicBezTo>
                    <a:cubicBezTo>
                      <a:pt x="433774" y="243094"/>
                      <a:pt x="431966" y="241287"/>
                      <a:pt x="431966" y="238576"/>
                    </a:cubicBezTo>
                    <a:cubicBezTo>
                      <a:pt x="431966" y="235864"/>
                      <a:pt x="433774" y="234057"/>
                      <a:pt x="436485" y="234057"/>
                    </a:cubicBezTo>
                    <a:lnTo>
                      <a:pt x="436485" y="234057"/>
                    </a:lnTo>
                    <a:close/>
                    <a:moveTo>
                      <a:pt x="417507" y="234057"/>
                    </a:moveTo>
                    <a:cubicBezTo>
                      <a:pt x="420218" y="234057"/>
                      <a:pt x="422026" y="235864"/>
                      <a:pt x="422026" y="238576"/>
                    </a:cubicBezTo>
                    <a:cubicBezTo>
                      <a:pt x="422026" y="241287"/>
                      <a:pt x="420218" y="243094"/>
                      <a:pt x="417507" y="243094"/>
                    </a:cubicBezTo>
                    <a:cubicBezTo>
                      <a:pt x="414796" y="243094"/>
                      <a:pt x="412989" y="241287"/>
                      <a:pt x="412989" y="238576"/>
                    </a:cubicBezTo>
                    <a:cubicBezTo>
                      <a:pt x="412989" y="235864"/>
                      <a:pt x="415700" y="234057"/>
                      <a:pt x="417507" y="234057"/>
                    </a:cubicBezTo>
                    <a:lnTo>
                      <a:pt x="417507" y="234057"/>
                    </a:lnTo>
                    <a:close/>
                    <a:moveTo>
                      <a:pt x="399433" y="234057"/>
                    </a:moveTo>
                    <a:cubicBezTo>
                      <a:pt x="402144" y="234057"/>
                      <a:pt x="403952" y="235864"/>
                      <a:pt x="403952" y="238576"/>
                    </a:cubicBezTo>
                    <a:cubicBezTo>
                      <a:pt x="403952" y="241287"/>
                      <a:pt x="402144" y="243094"/>
                      <a:pt x="399433" y="243094"/>
                    </a:cubicBezTo>
                    <a:cubicBezTo>
                      <a:pt x="396722" y="243094"/>
                      <a:pt x="394915" y="241287"/>
                      <a:pt x="394915" y="238576"/>
                    </a:cubicBezTo>
                    <a:cubicBezTo>
                      <a:pt x="394011" y="235864"/>
                      <a:pt x="396722" y="234057"/>
                      <a:pt x="399433" y="234057"/>
                    </a:cubicBezTo>
                    <a:lnTo>
                      <a:pt x="399433" y="234057"/>
                    </a:lnTo>
                    <a:close/>
                    <a:moveTo>
                      <a:pt x="380456" y="234057"/>
                    </a:moveTo>
                    <a:cubicBezTo>
                      <a:pt x="383167" y="234057"/>
                      <a:pt x="384974" y="235864"/>
                      <a:pt x="384974" y="238576"/>
                    </a:cubicBezTo>
                    <a:cubicBezTo>
                      <a:pt x="384974" y="241287"/>
                      <a:pt x="383167" y="243094"/>
                      <a:pt x="380456" y="243094"/>
                    </a:cubicBezTo>
                    <a:cubicBezTo>
                      <a:pt x="377745" y="243094"/>
                      <a:pt x="375937" y="241287"/>
                      <a:pt x="375937" y="238576"/>
                    </a:cubicBezTo>
                    <a:cubicBezTo>
                      <a:pt x="375937" y="235864"/>
                      <a:pt x="377745" y="234057"/>
                      <a:pt x="380456" y="234057"/>
                    </a:cubicBezTo>
                    <a:lnTo>
                      <a:pt x="380456" y="234057"/>
                    </a:lnTo>
                    <a:close/>
                    <a:moveTo>
                      <a:pt x="361478" y="234057"/>
                    </a:moveTo>
                    <a:cubicBezTo>
                      <a:pt x="364189" y="234057"/>
                      <a:pt x="365997" y="235864"/>
                      <a:pt x="365997" y="238576"/>
                    </a:cubicBezTo>
                    <a:cubicBezTo>
                      <a:pt x="365997" y="241287"/>
                      <a:pt x="364189" y="243094"/>
                      <a:pt x="361478" y="243094"/>
                    </a:cubicBezTo>
                    <a:cubicBezTo>
                      <a:pt x="358767" y="243094"/>
                      <a:pt x="356960" y="241287"/>
                      <a:pt x="356960" y="238576"/>
                    </a:cubicBezTo>
                    <a:cubicBezTo>
                      <a:pt x="356960" y="235864"/>
                      <a:pt x="358767" y="234057"/>
                      <a:pt x="361478" y="234057"/>
                    </a:cubicBezTo>
                    <a:lnTo>
                      <a:pt x="361478" y="234057"/>
                    </a:lnTo>
                    <a:close/>
                    <a:moveTo>
                      <a:pt x="342501" y="234057"/>
                    </a:moveTo>
                    <a:cubicBezTo>
                      <a:pt x="345212" y="234057"/>
                      <a:pt x="347019" y="235864"/>
                      <a:pt x="347019" y="238576"/>
                    </a:cubicBezTo>
                    <a:cubicBezTo>
                      <a:pt x="347019" y="241287"/>
                      <a:pt x="345212" y="243094"/>
                      <a:pt x="342501" y="243094"/>
                    </a:cubicBezTo>
                    <a:cubicBezTo>
                      <a:pt x="339789" y="243094"/>
                      <a:pt x="337982" y="241287"/>
                      <a:pt x="337982" y="238576"/>
                    </a:cubicBezTo>
                    <a:cubicBezTo>
                      <a:pt x="337982" y="235864"/>
                      <a:pt x="339789" y="234057"/>
                      <a:pt x="342501" y="234057"/>
                    </a:cubicBezTo>
                    <a:lnTo>
                      <a:pt x="342501" y="234057"/>
                    </a:lnTo>
                    <a:close/>
                    <a:moveTo>
                      <a:pt x="323523" y="234057"/>
                    </a:moveTo>
                    <a:cubicBezTo>
                      <a:pt x="326234" y="234057"/>
                      <a:pt x="328041" y="235864"/>
                      <a:pt x="328041" y="238576"/>
                    </a:cubicBezTo>
                    <a:cubicBezTo>
                      <a:pt x="328041" y="241287"/>
                      <a:pt x="326234" y="243094"/>
                      <a:pt x="323523" y="243094"/>
                    </a:cubicBezTo>
                    <a:cubicBezTo>
                      <a:pt x="320812" y="243094"/>
                      <a:pt x="319004" y="241287"/>
                      <a:pt x="319004" y="238576"/>
                    </a:cubicBezTo>
                    <a:cubicBezTo>
                      <a:pt x="319004" y="235864"/>
                      <a:pt x="321716" y="234057"/>
                      <a:pt x="323523" y="234057"/>
                    </a:cubicBezTo>
                    <a:lnTo>
                      <a:pt x="323523" y="234057"/>
                    </a:lnTo>
                    <a:close/>
                    <a:moveTo>
                      <a:pt x="305449" y="234057"/>
                    </a:moveTo>
                    <a:cubicBezTo>
                      <a:pt x="308160" y="234057"/>
                      <a:pt x="309968" y="235864"/>
                      <a:pt x="309968" y="238576"/>
                    </a:cubicBezTo>
                    <a:cubicBezTo>
                      <a:pt x="309968" y="241287"/>
                      <a:pt x="308160" y="243094"/>
                      <a:pt x="305449" y="243094"/>
                    </a:cubicBezTo>
                    <a:cubicBezTo>
                      <a:pt x="302738" y="243094"/>
                      <a:pt x="300931" y="241287"/>
                      <a:pt x="300931" y="238576"/>
                    </a:cubicBezTo>
                    <a:cubicBezTo>
                      <a:pt x="300027" y="235864"/>
                      <a:pt x="302738" y="234057"/>
                      <a:pt x="305449" y="234057"/>
                    </a:cubicBezTo>
                    <a:lnTo>
                      <a:pt x="305449" y="234057"/>
                    </a:lnTo>
                    <a:close/>
                    <a:moveTo>
                      <a:pt x="286471" y="234057"/>
                    </a:moveTo>
                    <a:cubicBezTo>
                      <a:pt x="289182" y="234057"/>
                      <a:pt x="290990" y="235864"/>
                      <a:pt x="290990" y="238576"/>
                    </a:cubicBezTo>
                    <a:cubicBezTo>
                      <a:pt x="290990" y="241287"/>
                      <a:pt x="289182" y="243094"/>
                      <a:pt x="286471" y="243094"/>
                    </a:cubicBezTo>
                    <a:cubicBezTo>
                      <a:pt x="283760" y="243094"/>
                      <a:pt x="281953" y="241287"/>
                      <a:pt x="281953" y="238576"/>
                    </a:cubicBezTo>
                    <a:cubicBezTo>
                      <a:pt x="281953" y="235864"/>
                      <a:pt x="283760" y="234057"/>
                      <a:pt x="286471" y="234057"/>
                    </a:cubicBezTo>
                    <a:lnTo>
                      <a:pt x="286471" y="234057"/>
                    </a:lnTo>
                    <a:close/>
                    <a:moveTo>
                      <a:pt x="840437" y="225020"/>
                    </a:moveTo>
                    <a:cubicBezTo>
                      <a:pt x="843148" y="225020"/>
                      <a:pt x="844955" y="226828"/>
                      <a:pt x="844955" y="229539"/>
                    </a:cubicBezTo>
                    <a:cubicBezTo>
                      <a:pt x="844955" y="232250"/>
                      <a:pt x="843148" y="234057"/>
                      <a:pt x="840437" y="234057"/>
                    </a:cubicBezTo>
                    <a:cubicBezTo>
                      <a:pt x="837726" y="234057"/>
                      <a:pt x="835918" y="232250"/>
                      <a:pt x="835918" y="229539"/>
                    </a:cubicBezTo>
                    <a:cubicBezTo>
                      <a:pt x="835918" y="226828"/>
                      <a:pt x="837726" y="225020"/>
                      <a:pt x="840437" y="225020"/>
                    </a:cubicBezTo>
                    <a:lnTo>
                      <a:pt x="840437" y="225020"/>
                    </a:lnTo>
                    <a:close/>
                    <a:moveTo>
                      <a:pt x="821459" y="225020"/>
                    </a:moveTo>
                    <a:cubicBezTo>
                      <a:pt x="824170" y="225020"/>
                      <a:pt x="825978" y="226828"/>
                      <a:pt x="825978" y="229539"/>
                    </a:cubicBezTo>
                    <a:cubicBezTo>
                      <a:pt x="825978" y="232250"/>
                      <a:pt x="824170" y="234057"/>
                      <a:pt x="821459" y="234057"/>
                    </a:cubicBezTo>
                    <a:cubicBezTo>
                      <a:pt x="818748" y="234057"/>
                      <a:pt x="816941" y="232250"/>
                      <a:pt x="816941" y="229539"/>
                    </a:cubicBezTo>
                    <a:cubicBezTo>
                      <a:pt x="816941" y="226828"/>
                      <a:pt x="818748" y="225020"/>
                      <a:pt x="821459" y="225020"/>
                    </a:cubicBezTo>
                    <a:lnTo>
                      <a:pt x="821459" y="225020"/>
                    </a:lnTo>
                    <a:close/>
                    <a:moveTo>
                      <a:pt x="803385" y="225020"/>
                    </a:moveTo>
                    <a:cubicBezTo>
                      <a:pt x="806096" y="225020"/>
                      <a:pt x="807904" y="226828"/>
                      <a:pt x="807904" y="229539"/>
                    </a:cubicBezTo>
                    <a:cubicBezTo>
                      <a:pt x="807904" y="232250"/>
                      <a:pt x="806096" y="234057"/>
                      <a:pt x="803385" y="234057"/>
                    </a:cubicBezTo>
                    <a:cubicBezTo>
                      <a:pt x="800674" y="234057"/>
                      <a:pt x="798867" y="232250"/>
                      <a:pt x="798867" y="229539"/>
                    </a:cubicBezTo>
                    <a:cubicBezTo>
                      <a:pt x="797963" y="226828"/>
                      <a:pt x="800674" y="225020"/>
                      <a:pt x="803385" y="225020"/>
                    </a:cubicBezTo>
                    <a:lnTo>
                      <a:pt x="803385" y="225020"/>
                    </a:lnTo>
                    <a:close/>
                    <a:moveTo>
                      <a:pt x="784408" y="225020"/>
                    </a:moveTo>
                    <a:cubicBezTo>
                      <a:pt x="787119" y="225020"/>
                      <a:pt x="788926" y="226828"/>
                      <a:pt x="788926" y="229539"/>
                    </a:cubicBezTo>
                    <a:cubicBezTo>
                      <a:pt x="788926" y="232250"/>
                      <a:pt x="787119" y="234057"/>
                      <a:pt x="784408" y="234057"/>
                    </a:cubicBezTo>
                    <a:cubicBezTo>
                      <a:pt x="781696" y="234057"/>
                      <a:pt x="779889" y="232250"/>
                      <a:pt x="779889" y="229539"/>
                    </a:cubicBezTo>
                    <a:cubicBezTo>
                      <a:pt x="778985" y="226828"/>
                      <a:pt x="781696" y="225020"/>
                      <a:pt x="784408" y="225020"/>
                    </a:cubicBezTo>
                    <a:lnTo>
                      <a:pt x="784408" y="225020"/>
                    </a:lnTo>
                    <a:close/>
                    <a:moveTo>
                      <a:pt x="765430" y="225020"/>
                    </a:moveTo>
                    <a:cubicBezTo>
                      <a:pt x="768141" y="225020"/>
                      <a:pt x="769948" y="226828"/>
                      <a:pt x="769948" y="229539"/>
                    </a:cubicBezTo>
                    <a:cubicBezTo>
                      <a:pt x="769948" y="232250"/>
                      <a:pt x="768141" y="234057"/>
                      <a:pt x="765430" y="234057"/>
                    </a:cubicBezTo>
                    <a:cubicBezTo>
                      <a:pt x="762719" y="234057"/>
                      <a:pt x="760912" y="232250"/>
                      <a:pt x="760912" y="229539"/>
                    </a:cubicBezTo>
                    <a:cubicBezTo>
                      <a:pt x="760912" y="226828"/>
                      <a:pt x="762719" y="225020"/>
                      <a:pt x="765430" y="225020"/>
                    </a:cubicBezTo>
                    <a:lnTo>
                      <a:pt x="765430" y="225020"/>
                    </a:lnTo>
                    <a:close/>
                    <a:moveTo>
                      <a:pt x="746452" y="225020"/>
                    </a:moveTo>
                    <a:cubicBezTo>
                      <a:pt x="749163" y="225020"/>
                      <a:pt x="750971" y="226828"/>
                      <a:pt x="750971" y="229539"/>
                    </a:cubicBezTo>
                    <a:cubicBezTo>
                      <a:pt x="750971" y="232250"/>
                      <a:pt x="749163" y="234057"/>
                      <a:pt x="746452" y="234057"/>
                    </a:cubicBezTo>
                    <a:cubicBezTo>
                      <a:pt x="743741" y="234057"/>
                      <a:pt x="741934" y="232250"/>
                      <a:pt x="741934" y="229539"/>
                    </a:cubicBezTo>
                    <a:cubicBezTo>
                      <a:pt x="741934" y="226828"/>
                      <a:pt x="743741" y="225020"/>
                      <a:pt x="746452" y="225020"/>
                    </a:cubicBezTo>
                    <a:lnTo>
                      <a:pt x="746452" y="225020"/>
                    </a:lnTo>
                    <a:close/>
                    <a:moveTo>
                      <a:pt x="727475" y="225020"/>
                    </a:moveTo>
                    <a:cubicBezTo>
                      <a:pt x="730186" y="225020"/>
                      <a:pt x="731993" y="226828"/>
                      <a:pt x="731993" y="229539"/>
                    </a:cubicBezTo>
                    <a:cubicBezTo>
                      <a:pt x="731993" y="232250"/>
                      <a:pt x="730186" y="234057"/>
                      <a:pt x="727475" y="234057"/>
                    </a:cubicBezTo>
                    <a:cubicBezTo>
                      <a:pt x="724764" y="234057"/>
                      <a:pt x="722956" y="232250"/>
                      <a:pt x="722956" y="229539"/>
                    </a:cubicBezTo>
                    <a:cubicBezTo>
                      <a:pt x="722956" y="226828"/>
                      <a:pt x="724764" y="225020"/>
                      <a:pt x="727475" y="225020"/>
                    </a:cubicBezTo>
                    <a:lnTo>
                      <a:pt x="727475" y="225020"/>
                    </a:lnTo>
                    <a:close/>
                    <a:moveTo>
                      <a:pt x="709401" y="225020"/>
                    </a:moveTo>
                    <a:cubicBezTo>
                      <a:pt x="712112" y="225020"/>
                      <a:pt x="713919" y="226828"/>
                      <a:pt x="713919" y="229539"/>
                    </a:cubicBezTo>
                    <a:cubicBezTo>
                      <a:pt x="713919" y="232250"/>
                      <a:pt x="712112" y="234057"/>
                      <a:pt x="709401" y="234057"/>
                    </a:cubicBezTo>
                    <a:cubicBezTo>
                      <a:pt x="706690" y="234057"/>
                      <a:pt x="704882" y="232250"/>
                      <a:pt x="704882" y="229539"/>
                    </a:cubicBezTo>
                    <a:cubicBezTo>
                      <a:pt x="703979" y="226828"/>
                      <a:pt x="706690" y="225020"/>
                      <a:pt x="709401" y="225020"/>
                    </a:cubicBezTo>
                    <a:lnTo>
                      <a:pt x="709401" y="225020"/>
                    </a:lnTo>
                    <a:close/>
                    <a:moveTo>
                      <a:pt x="690423" y="225020"/>
                    </a:moveTo>
                    <a:cubicBezTo>
                      <a:pt x="693134" y="225020"/>
                      <a:pt x="694942" y="226828"/>
                      <a:pt x="694942" y="229539"/>
                    </a:cubicBezTo>
                    <a:cubicBezTo>
                      <a:pt x="694942" y="232250"/>
                      <a:pt x="693134" y="234057"/>
                      <a:pt x="690423" y="234057"/>
                    </a:cubicBezTo>
                    <a:cubicBezTo>
                      <a:pt x="687712" y="234057"/>
                      <a:pt x="685905" y="232250"/>
                      <a:pt x="685905" y="229539"/>
                    </a:cubicBezTo>
                    <a:cubicBezTo>
                      <a:pt x="685905" y="226828"/>
                      <a:pt x="687712" y="225020"/>
                      <a:pt x="690423" y="225020"/>
                    </a:cubicBezTo>
                    <a:lnTo>
                      <a:pt x="690423" y="225020"/>
                    </a:lnTo>
                    <a:close/>
                    <a:moveTo>
                      <a:pt x="671446" y="225020"/>
                    </a:moveTo>
                    <a:cubicBezTo>
                      <a:pt x="674157" y="225020"/>
                      <a:pt x="675964" y="226828"/>
                      <a:pt x="675964" y="229539"/>
                    </a:cubicBezTo>
                    <a:cubicBezTo>
                      <a:pt x="675964" y="232250"/>
                      <a:pt x="674157" y="234057"/>
                      <a:pt x="671446" y="234057"/>
                    </a:cubicBezTo>
                    <a:cubicBezTo>
                      <a:pt x="668735" y="234057"/>
                      <a:pt x="666927" y="232250"/>
                      <a:pt x="666927" y="229539"/>
                    </a:cubicBezTo>
                    <a:cubicBezTo>
                      <a:pt x="666927" y="226828"/>
                      <a:pt x="668735" y="225020"/>
                      <a:pt x="671446" y="225020"/>
                    </a:cubicBezTo>
                    <a:lnTo>
                      <a:pt x="671446" y="225020"/>
                    </a:lnTo>
                    <a:close/>
                    <a:moveTo>
                      <a:pt x="652468" y="225020"/>
                    </a:moveTo>
                    <a:cubicBezTo>
                      <a:pt x="655179" y="225020"/>
                      <a:pt x="656987" y="226828"/>
                      <a:pt x="656987" y="229539"/>
                    </a:cubicBezTo>
                    <a:cubicBezTo>
                      <a:pt x="656987" y="232250"/>
                      <a:pt x="655179" y="234057"/>
                      <a:pt x="652468" y="234057"/>
                    </a:cubicBezTo>
                    <a:cubicBezTo>
                      <a:pt x="649757" y="234057"/>
                      <a:pt x="647950" y="232250"/>
                      <a:pt x="647950" y="229539"/>
                    </a:cubicBezTo>
                    <a:cubicBezTo>
                      <a:pt x="647950" y="226828"/>
                      <a:pt x="649757" y="225020"/>
                      <a:pt x="652468" y="225020"/>
                    </a:cubicBezTo>
                    <a:lnTo>
                      <a:pt x="652468" y="225020"/>
                    </a:lnTo>
                    <a:close/>
                    <a:moveTo>
                      <a:pt x="633490" y="225020"/>
                    </a:moveTo>
                    <a:cubicBezTo>
                      <a:pt x="636202" y="225020"/>
                      <a:pt x="638009" y="226828"/>
                      <a:pt x="638009" y="229539"/>
                    </a:cubicBezTo>
                    <a:cubicBezTo>
                      <a:pt x="638009" y="232250"/>
                      <a:pt x="636202" y="234057"/>
                      <a:pt x="633490" y="234057"/>
                    </a:cubicBezTo>
                    <a:cubicBezTo>
                      <a:pt x="630779" y="234057"/>
                      <a:pt x="628972" y="232250"/>
                      <a:pt x="628972" y="229539"/>
                    </a:cubicBezTo>
                    <a:cubicBezTo>
                      <a:pt x="628972" y="226828"/>
                      <a:pt x="631683" y="225020"/>
                      <a:pt x="633490" y="225020"/>
                    </a:cubicBezTo>
                    <a:lnTo>
                      <a:pt x="633490" y="225020"/>
                    </a:lnTo>
                    <a:close/>
                    <a:moveTo>
                      <a:pt x="615417" y="225020"/>
                    </a:moveTo>
                    <a:cubicBezTo>
                      <a:pt x="618128" y="225020"/>
                      <a:pt x="619935" y="226828"/>
                      <a:pt x="619935" y="229539"/>
                    </a:cubicBezTo>
                    <a:cubicBezTo>
                      <a:pt x="619935" y="232250"/>
                      <a:pt x="618128" y="234057"/>
                      <a:pt x="615417" y="234057"/>
                    </a:cubicBezTo>
                    <a:cubicBezTo>
                      <a:pt x="612705" y="234057"/>
                      <a:pt x="610898" y="232250"/>
                      <a:pt x="610898" y="229539"/>
                    </a:cubicBezTo>
                    <a:cubicBezTo>
                      <a:pt x="609994" y="226828"/>
                      <a:pt x="612705" y="225020"/>
                      <a:pt x="615417" y="225020"/>
                    </a:cubicBezTo>
                    <a:lnTo>
                      <a:pt x="615417" y="225020"/>
                    </a:lnTo>
                    <a:close/>
                    <a:moveTo>
                      <a:pt x="596439" y="225020"/>
                    </a:moveTo>
                    <a:cubicBezTo>
                      <a:pt x="599150" y="225020"/>
                      <a:pt x="600957" y="226828"/>
                      <a:pt x="600957" y="229539"/>
                    </a:cubicBezTo>
                    <a:cubicBezTo>
                      <a:pt x="600957" y="232250"/>
                      <a:pt x="599150" y="234057"/>
                      <a:pt x="596439" y="234057"/>
                    </a:cubicBezTo>
                    <a:cubicBezTo>
                      <a:pt x="593728" y="234057"/>
                      <a:pt x="591920" y="232250"/>
                      <a:pt x="591920" y="229539"/>
                    </a:cubicBezTo>
                    <a:cubicBezTo>
                      <a:pt x="591920" y="226828"/>
                      <a:pt x="593728" y="225020"/>
                      <a:pt x="596439" y="225020"/>
                    </a:cubicBezTo>
                    <a:lnTo>
                      <a:pt x="596439" y="225020"/>
                    </a:lnTo>
                    <a:close/>
                    <a:moveTo>
                      <a:pt x="577461" y="225020"/>
                    </a:moveTo>
                    <a:cubicBezTo>
                      <a:pt x="580172" y="225020"/>
                      <a:pt x="581980" y="226828"/>
                      <a:pt x="581980" y="229539"/>
                    </a:cubicBezTo>
                    <a:cubicBezTo>
                      <a:pt x="581980" y="232250"/>
                      <a:pt x="580172" y="234057"/>
                      <a:pt x="577461" y="234057"/>
                    </a:cubicBezTo>
                    <a:cubicBezTo>
                      <a:pt x="574750" y="234057"/>
                      <a:pt x="572943" y="232250"/>
                      <a:pt x="572943" y="229539"/>
                    </a:cubicBezTo>
                    <a:cubicBezTo>
                      <a:pt x="572943" y="226828"/>
                      <a:pt x="574750" y="225020"/>
                      <a:pt x="577461" y="225020"/>
                    </a:cubicBezTo>
                    <a:lnTo>
                      <a:pt x="577461" y="225020"/>
                    </a:lnTo>
                    <a:close/>
                    <a:moveTo>
                      <a:pt x="558484" y="225020"/>
                    </a:moveTo>
                    <a:cubicBezTo>
                      <a:pt x="561195" y="225020"/>
                      <a:pt x="563002" y="226828"/>
                      <a:pt x="563002" y="229539"/>
                    </a:cubicBezTo>
                    <a:cubicBezTo>
                      <a:pt x="563002" y="232250"/>
                      <a:pt x="561195" y="234057"/>
                      <a:pt x="558484" y="234057"/>
                    </a:cubicBezTo>
                    <a:cubicBezTo>
                      <a:pt x="555773" y="234057"/>
                      <a:pt x="553965" y="232250"/>
                      <a:pt x="553965" y="229539"/>
                    </a:cubicBezTo>
                    <a:cubicBezTo>
                      <a:pt x="553965" y="226828"/>
                      <a:pt x="555773" y="225020"/>
                      <a:pt x="558484" y="225020"/>
                    </a:cubicBezTo>
                    <a:lnTo>
                      <a:pt x="558484" y="225020"/>
                    </a:lnTo>
                    <a:close/>
                    <a:moveTo>
                      <a:pt x="539506" y="225020"/>
                    </a:moveTo>
                    <a:cubicBezTo>
                      <a:pt x="542217" y="225020"/>
                      <a:pt x="544025" y="226828"/>
                      <a:pt x="544025" y="229539"/>
                    </a:cubicBezTo>
                    <a:cubicBezTo>
                      <a:pt x="544025" y="232250"/>
                      <a:pt x="542217" y="234057"/>
                      <a:pt x="539506" y="234057"/>
                    </a:cubicBezTo>
                    <a:cubicBezTo>
                      <a:pt x="536795" y="234057"/>
                      <a:pt x="534988" y="232250"/>
                      <a:pt x="534988" y="229539"/>
                    </a:cubicBezTo>
                    <a:cubicBezTo>
                      <a:pt x="534988" y="226828"/>
                      <a:pt x="537699" y="225020"/>
                      <a:pt x="539506" y="225020"/>
                    </a:cubicBezTo>
                    <a:lnTo>
                      <a:pt x="539506" y="225020"/>
                    </a:lnTo>
                    <a:close/>
                    <a:moveTo>
                      <a:pt x="521432" y="225020"/>
                    </a:moveTo>
                    <a:cubicBezTo>
                      <a:pt x="524143" y="225020"/>
                      <a:pt x="525951" y="226828"/>
                      <a:pt x="525951" y="229539"/>
                    </a:cubicBezTo>
                    <a:cubicBezTo>
                      <a:pt x="525951" y="232250"/>
                      <a:pt x="524143" y="234057"/>
                      <a:pt x="521432" y="234057"/>
                    </a:cubicBezTo>
                    <a:cubicBezTo>
                      <a:pt x="518721" y="234057"/>
                      <a:pt x="516914" y="232250"/>
                      <a:pt x="516914" y="229539"/>
                    </a:cubicBezTo>
                    <a:cubicBezTo>
                      <a:pt x="516010" y="226828"/>
                      <a:pt x="518721" y="225020"/>
                      <a:pt x="521432" y="225020"/>
                    </a:cubicBezTo>
                    <a:lnTo>
                      <a:pt x="521432" y="225020"/>
                    </a:lnTo>
                    <a:close/>
                    <a:moveTo>
                      <a:pt x="502455" y="225020"/>
                    </a:moveTo>
                    <a:cubicBezTo>
                      <a:pt x="505166" y="225020"/>
                      <a:pt x="506973" y="226828"/>
                      <a:pt x="506973" y="229539"/>
                    </a:cubicBezTo>
                    <a:cubicBezTo>
                      <a:pt x="506973" y="232250"/>
                      <a:pt x="505166" y="234057"/>
                      <a:pt x="502455" y="234057"/>
                    </a:cubicBezTo>
                    <a:cubicBezTo>
                      <a:pt x="499744" y="234057"/>
                      <a:pt x="497936" y="232250"/>
                      <a:pt x="497936" y="229539"/>
                    </a:cubicBezTo>
                    <a:cubicBezTo>
                      <a:pt x="497936" y="226828"/>
                      <a:pt x="499744" y="225020"/>
                      <a:pt x="502455" y="225020"/>
                    </a:cubicBezTo>
                    <a:lnTo>
                      <a:pt x="502455" y="225020"/>
                    </a:lnTo>
                    <a:close/>
                    <a:moveTo>
                      <a:pt x="483477" y="225020"/>
                    </a:moveTo>
                    <a:cubicBezTo>
                      <a:pt x="486188" y="225020"/>
                      <a:pt x="487995" y="226828"/>
                      <a:pt x="487995" y="229539"/>
                    </a:cubicBezTo>
                    <a:cubicBezTo>
                      <a:pt x="487995" y="232250"/>
                      <a:pt x="486188" y="234057"/>
                      <a:pt x="483477" y="234057"/>
                    </a:cubicBezTo>
                    <a:cubicBezTo>
                      <a:pt x="480766" y="234057"/>
                      <a:pt x="478959" y="232250"/>
                      <a:pt x="478959" y="229539"/>
                    </a:cubicBezTo>
                    <a:cubicBezTo>
                      <a:pt x="478959" y="226828"/>
                      <a:pt x="480766" y="225020"/>
                      <a:pt x="483477" y="225020"/>
                    </a:cubicBezTo>
                    <a:lnTo>
                      <a:pt x="483477" y="225020"/>
                    </a:lnTo>
                    <a:close/>
                    <a:moveTo>
                      <a:pt x="464499" y="225020"/>
                    </a:moveTo>
                    <a:cubicBezTo>
                      <a:pt x="467211" y="225020"/>
                      <a:pt x="469018" y="226828"/>
                      <a:pt x="469018" y="229539"/>
                    </a:cubicBezTo>
                    <a:cubicBezTo>
                      <a:pt x="469018" y="232250"/>
                      <a:pt x="467211" y="234057"/>
                      <a:pt x="464499" y="234057"/>
                    </a:cubicBezTo>
                    <a:cubicBezTo>
                      <a:pt x="461788" y="234057"/>
                      <a:pt x="459981" y="232250"/>
                      <a:pt x="459981" y="229539"/>
                    </a:cubicBezTo>
                    <a:cubicBezTo>
                      <a:pt x="459981" y="226828"/>
                      <a:pt x="461788" y="225020"/>
                      <a:pt x="464499" y="225020"/>
                    </a:cubicBezTo>
                    <a:lnTo>
                      <a:pt x="464499" y="225020"/>
                    </a:lnTo>
                    <a:close/>
                    <a:moveTo>
                      <a:pt x="446425" y="225020"/>
                    </a:moveTo>
                    <a:cubicBezTo>
                      <a:pt x="449137" y="225020"/>
                      <a:pt x="450944" y="226828"/>
                      <a:pt x="450944" y="229539"/>
                    </a:cubicBezTo>
                    <a:cubicBezTo>
                      <a:pt x="450944" y="232250"/>
                      <a:pt x="449137" y="234057"/>
                      <a:pt x="446425" y="234057"/>
                    </a:cubicBezTo>
                    <a:cubicBezTo>
                      <a:pt x="443714" y="234057"/>
                      <a:pt x="441907" y="232250"/>
                      <a:pt x="441907" y="229539"/>
                    </a:cubicBezTo>
                    <a:cubicBezTo>
                      <a:pt x="441003" y="226828"/>
                      <a:pt x="443714" y="225020"/>
                      <a:pt x="446425" y="225020"/>
                    </a:cubicBezTo>
                    <a:lnTo>
                      <a:pt x="446425" y="225020"/>
                    </a:lnTo>
                    <a:close/>
                    <a:moveTo>
                      <a:pt x="427448" y="225020"/>
                    </a:moveTo>
                    <a:cubicBezTo>
                      <a:pt x="430159" y="225020"/>
                      <a:pt x="431966" y="226828"/>
                      <a:pt x="431966" y="229539"/>
                    </a:cubicBezTo>
                    <a:cubicBezTo>
                      <a:pt x="431966" y="232250"/>
                      <a:pt x="430159" y="234057"/>
                      <a:pt x="427448" y="234057"/>
                    </a:cubicBezTo>
                    <a:cubicBezTo>
                      <a:pt x="424737" y="234057"/>
                      <a:pt x="422929" y="232250"/>
                      <a:pt x="422929" y="229539"/>
                    </a:cubicBezTo>
                    <a:cubicBezTo>
                      <a:pt x="422929" y="226828"/>
                      <a:pt x="424737" y="225020"/>
                      <a:pt x="427448" y="225020"/>
                    </a:cubicBezTo>
                    <a:lnTo>
                      <a:pt x="427448" y="225020"/>
                    </a:lnTo>
                    <a:close/>
                    <a:moveTo>
                      <a:pt x="408470" y="225020"/>
                    </a:moveTo>
                    <a:cubicBezTo>
                      <a:pt x="411181" y="225020"/>
                      <a:pt x="412989" y="226828"/>
                      <a:pt x="412989" y="229539"/>
                    </a:cubicBezTo>
                    <a:cubicBezTo>
                      <a:pt x="412989" y="232250"/>
                      <a:pt x="411181" y="234057"/>
                      <a:pt x="408470" y="234057"/>
                    </a:cubicBezTo>
                    <a:cubicBezTo>
                      <a:pt x="405759" y="234057"/>
                      <a:pt x="403952" y="232250"/>
                      <a:pt x="403952" y="229539"/>
                    </a:cubicBezTo>
                    <a:cubicBezTo>
                      <a:pt x="403952" y="226828"/>
                      <a:pt x="405759" y="225020"/>
                      <a:pt x="408470" y="225020"/>
                    </a:cubicBezTo>
                    <a:lnTo>
                      <a:pt x="408470" y="225020"/>
                    </a:lnTo>
                    <a:close/>
                    <a:moveTo>
                      <a:pt x="389493" y="225020"/>
                    </a:moveTo>
                    <a:cubicBezTo>
                      <a:pt x="392204" y="225020"/>
                      <a:pt x="394011" y="226828"/>
                      <a:pt x="394011" y="229539"/>
                    </a:cubicBezTo>
                    <a:cubicBezTo>
                      <a:pt x="394011" y="232250"/>
                      <a:pt x="392204" y="234057"/>
                      <a:pt x="389493" y="234057"/>
                    </a:cubicBezTo>
                    <a:cubicBezTo>
                      <a:pt x="386782" y="234057"/>
                      <a:pt x="384974" y="232250"/>
                      <a:pt x="384974" y="229539"/>
                    </a:cubicBezTo>
                    <a:cubicBezTo>
                      <a:pt x="384974" y="226828"/>
                      <a:pt x="386782" y="225020"/>
                      <a:pt x="389493" y="225020"/>
                    </a:cubicBezTo>
                    <a:lnTo>
                      <a:pt x="389493" y="225020"/>
                    </a:lnTo>
                    <a:close/>
                    <a:moveTo>
                      <a:pt x="370515" y="225020"/>
                    </a:moveTo>
                    <a:cubicBezTo>
                      <a:pt x="373226" y="225020"/>
                      <a:pt x="375034" y="226828"/>
                      <a:pt x="375034" y="229539"/>
                    </a:cubicBezTo>
                    <a:cubicBezTo>
                      <a:pt x="375034" y="232250"/>
                      <a:pt x="373226" y="234057"/>
                      <a:pt x="370515" y="234057"/>
                    </a:cubicBezTo>
                    <a:cubicBezTo>
                      <a:pt x="367804" y="234057"/>
                      <a:pt x="365997" y="232250"/>
                      <a:pt x="365997" y="229539"/>
                    </a:cubicBezTo>
                    <a:cubicBezTo>
                      <a:pt x="365997" y="226828"/>
                      <a:pt x="367804" y="225020"/>
                      <a:pt x="370515" y="225020"/>
                    </a:cubicBezTo>
                    <a:lnTo>
                      <a:pt x="370515" y="225020"/>
                    </a:lnTo>
                    <a:close/>
                    <a:moveTo>
                      <a:pt x="352441" y="225020"/>
                    </a:moveTo>
                    <a:cubicBezTo>
                      <a:pt x="355152" y="225020"/>
                      <a:pt x="356960" y="226828"/>
                      <a:pt x="356960" y="229539"/>
                    </a:cubicBezTo>
                    <a:cubicBezTo>
                      <a:pt x="356960" y="232250"/>
                      <a:pt x="355152" y="234057"/>
                      <a:pt x="352441" y="234057"/>
                    </a:cubicBezTo>
                    <a:cubicBezTo>
                      <a:pt x="349730" y="234057"/>
                      <a:pt x="347923" y="232250"/>
                      <a:pt x="347923" y="229539"/>
                    </a:cubicBezTo>
                    <a:cubicBezTo>
                      <a:pt x="347019" y="226828"/>
                      <a:pt x="349730" y="225020"/>
                      <a:pt x="352441" y="225020"/>
                    </a:cubicBezTo>
                    <a:lnTo>
                      <a:pt x="352441" y="225020"/>
                    </a:lnTo>
                    <a:close/>
                    <a:moveTo>
                      <a:pt x="333464" y="225020"/>
                    </a:moveTo>
                    <a:cubicBezTo>
                      <a:pt x="336175" y="225020"/>
                      <a:pt x="337982" y="226828"/>
                      <a:pt x="337982" y="229539"/>
                    </a:cubicBezTo>
                    <a:cubicBezTo>
                      <a:pt x="337982" y="232250"/>
                      <a:pt x="336175" y="234057"/>
                      <a:pt x="333464" y="234057"/>
                    </a:cubicBezTo>
                    <a:cubicBezTo>
                      <a:pt x="330753" y="234057"/>
                      <a:pt x="328945" y="232250"/>
                      <a:pt x="328945" y="229539"/>
                    </a:cubicBezTo>
                    <a:cubicBezTo>
                      <a:pt x="328945" y="226828"/>
                      <a:pt x="330753" y="225020"/>
                      <a:pt x="333464" y="225020"/>
                    </a:cubicBezTo>
                    <a:lnTo>
                      <a:pt x="333464" y="225020"/>
                    </a:lnTo>
                    <a:close/>
                    <a:moveTo>
                      <a:pt x="314486" y="225020"/>
                    </a:moveTo>
                    <a:cubicBezTo>
                      <a:pt x="317197" y="225020"/>
                      <a:pt x="319004" y="226828"/>
                      <a:pt x="319004" y="229539"/>
                    </a:cubicBezTo>
                    <a:cubicBezTo>
                      <a:pt x="319004" y="232250"/>
                      <a:pt x="317197" y="234057"/>
                      <a:pt x="314486" y="234057"/>
                    </a:cubicBezTo>
                    <a:cubicBezTo>
                      <a:pt x="311775" y="234057"/>
                      <a:pt x="309968" y="232250"/>
                      <a:pt x="309968" y="229539"/>
                    </a:cubicBezTo>
                    <a:cubicBezTo>
                      <a:pt x="309968" y="226828"/>
                      <a:pt x="311775" y="225020"/>
                      <a:pt x="314486" y="225020"/>
                    </a:cubicBezTo>
                    <a:lnTo>
                      <a:pt x="314486" y="225020"/>
                    </a:lnTo>
                    <a:close/>
                    <a:moveTo>
                      <a:pt x="295508" y="225020"/>
                    </a:moveTo>
                    <a:cubicBezTo>
                      <a:pt x="298219" y="225020"/>
                      <a:pt x="300027" y="226828"/>
                      <a:pt x="300027" y="229539"/>
                    </a:cubicBezTo>
                    <a:cubicBezTo>
                      <a:pt x="300027" y="232250"/>
                      <a:pt x="298219" y="234057"/>
                      <a:pt x="295508" y="234057"/>
                    </a:cubicBezTo>
                    <a:cubicBezTo>
                      <a:pt x="292797" y="234057"/>
                      <a:pt x="290990" y="232250"/>
                      <a:pt x="290990" y="229539"/>
                    </a:cubicBezTo>
                    <a:cubicBezTo>
                      <a:pt x="290990" y="226828"/>
                      <a:pt x="292797" y="225020"/>
                      <a:pt x="295508" y="225020"/>
                    </a:cubicBezTo>
                    <a:lnTo>
                      <a:pt x="295508" y="225020"/>
                    </a:lnTo>
                    <a:close/>
                    <a:moveTo>
                      <a:pt x="831400" y="214176"/>
                    </a:moveTo>
                    <a:cubicBezTo>
                      <a:pt x="834111" y="214176"/>
                      <a:pt x="835918" y="215983"/>
                      <a:pt x="835918" y="218694"/>
                    </a:cubicBezTo>
                    <a:cubicBezTo>
                      <a:pt x="835918" y="221405"/>
                      <a:pt x="834111" y="223213"/>
                      <a:pt x="831400" y="223213"/>
                    </a:cubicBezTo>
                    <a:cubicBezTo>
                      <a:pt x="828689" y="223213"/>
                      <a:pt x="826881" y="221405"/>
                      <a:pt x="826881" y="218694"/>
                    </a:cubicBezTo>
                    <a:cubicBezTo>
                      <a:pt x="826881" y="215983"/>
                      <a:pt x="828689" y="214176"/>
                      <a:pt x="831400" y="214176"/>
                    </a:cubicBezTo>
                    <a:lnTo>
                      <a:pt x="831400" y="214176"/>
                    </a:lnTo>
                    <a:close/>
                    <a:moveTo>
                      <a:pt x="812422" y="214176"/>
                    </a:moveTo>
                    <a:cubicBezTo>
                      <a:pt x="815133" y="214176"/>
                      <a:pt x="816941" y="215983"/>
                      <a:pt x="816941" y="218694"/>
                    </a:cubicBezTo>
                    <a:cubicBezTo>
                      <a:pt x="816941" y="221405"/>
                      <a:pt x="815133" y="223213"/>
                      <a:pt x="812422" y="223213"/>
                    </a:cubicBezTo>
                    <a:cubicBezTo>
                      <a:pt x="809711" y="223213"/>
                      <a:pt x="807904" y="221405"/>
                      <a:pt x="807904" y="218694"/>
                    </a:cubicBezTo>
                    <a:cubicBezTo>
                      <a:pt x="807904" y="215983"/>
                      <a:pt x="809711" y="214176"/>
                      <a:pt x="812422" y="214176"/>
                    </a:cubicBezTo>
                    <a:lnTo>
                      <a:pt x="812422" y="214176"/>
                    </a:lnTo>
                    <a:close/>
                    <a:moveTo>
                      <a:pt x="793445" y="214176"/>
                    </a:moveTo>
                    <a:cubicBezTo>
                      <a:pt x="796156" y="214176"/>
                      <a:pt x="797963" y="215983"/>
                      <a:pt x="797963" y="218694"/>
                    </a:cubicBezTo>
                    <a:cubicBezTo>
                      <a:pt x="797963" y="221405"/>
                      <a:pt x="796156" y="223213"/>
                      <a:pt x="793445" y="223213"/>
                    </a:cubicBezTo>
                    <a:cubicBezTo>
                      <a:pt x="790733" y="223213"/>
                      <a:pt x="788926" y="221405"/>
                      <a:pt x="788926" y="218694"/>
                    </a:cubicBezTo>
                    <a:cubicBezTo>
                      <a:pt x="788926" y="215983"/>
                      <a:pt x="790733" y="214176"/>
                      <a:pt x="793445" y="214176"/>
                    </a:cubicBezTo>
                    <a:lnTo>
                      <a:pt x="793445" y="214176"/>
                    </a:lnTo>
                    <a:close/>
                    <a:moveTo>
                      <a:pt x="774467" y="214176"/>
                    </a:moveTo>
                    <a:cubicBezTo>
                      <a:pt x="777178" y="214176"/>
                      <a:pt x="778985" y="215983"/>
                      <a:pt x="778985" y="218694"/>
                    </a:cubicBezTo>
                    <a:cubicBezTo>
                      <a:pt x="778985" y="221405"/>
                      <a:pt x="777178" y="223213"/>
                      <a:pt x="774467" y="223213"/>
                    </a:cubicBezTo>
                    <a:cubicBezTo>
                      <a:pt x="771756" y="223213"/>
                      <a:pt x="769948" y="221405"/>
                      <a:pt x="769948" y="218694"/>
                    </a:cubicBezTo>
                    <a:cubicBezTo>
                      <a:pt x="769948" y="215983"/>
                      <a:pt x="771756" y="214176"/>
                      <a:pt x="774467" y="214176"/>
                    </a:cubicBezTo>
                    <a:lnTo>
                      <a:pt x="774467" y="214176"/>
                    </a:lnTo>
                    <a:close/>
                    <a:moveTo>
                      <a:pt x="756393" y="214176"/>
                    </a:moveTo>
                    <a:cubicBezTo>
                      <a:pt x="759104" y="214176"/>
                      <a:pt x="760912" y="215983"/>
                      <a:pt x="760912" y="218694"/>
                    </a:cubicBezTo>
                    <a:cubicBezTo>
                      <a:pt x="760912" y="221405"/>
                      <a:pt x="759104" y="223213"/>
                      <a:pt x="756393" y="223213"/>
                    </a:cubicBezTo>
                    <a:cubicBezTo>
                      <a:pt x="753682" y="223213"/>
                      <a:pt x="751875" y="221405"/>
                      <a:pt x="751875" y="218694"/>
                    </a:cubicBezTo>
                    <a:cubicBezTo>
                      <a:pt x="750971" y="215983"/>
                      <a:pt x="753682" y="214176"/>
                      <a:pt x="756393" y="214176"/>
                    </a:cubicBezTo>
                    <a:lnTo>
                      <a:pt x="756393" y="214176"/>
                    </a:lnTo>
                    <a:close/>
                    <a:moveTo>
                      <a:pt x="737415" y="214176"/>
                    </a:moveTo>
                    <a:cubicBezTo>
                      <a:pt x="740126" y="214176"/>
                      <a:pt x="741934" y="215983"/>
                      <a:pt x="741934" y="218694"/>
                    </a:cubicBezTo>
                    <a:cubicBezTo>
                      <a:pt x="741934" y="221405"/>
                      <a:pt x="740126" y="223213"/>
                      <a:pt x="737415" y="223213"/>
                    </a:cubicBezTo>
                    <a:cubicBezTo>
                      <a:pt x="734704" y="223213"/>
                      <a:pt x="732897" y="221405"/>
                      <a:pt x="732897" y="218694"/>
                    </a:cubicBezTo>
                    <a:cubicBezTo>
                      <a:pt x="732897" y="215983"/>
                      <a:pt x="734704" y="214176"/>
                      <a:pt x="737415" y="214176"/>
                    </a:cubicBezTo>
                    <a:lnTo>
                      <a:pt x="737415" y="214176"/>
                    </a:lnTo>
                    <a:close/>
                    <a:moveTo>
                      <a:pt x="718438" y="214176"/>
                    </a:moveTo>
                    <a:cubicBezTo>
                      <a:pt x="721149" y="214176"/>
                      <a:pt x="722956" y="215983"/>
                      <a:pt x="722956" y="218694"/>
                    </a:cubicBezTo>
                    <a:cubicBezTo>
                      <a:pt x="722956" y="221405"/>
                      <a:pt x="721149" y="223213"/>
                      <a:pt x="718438" y="223213"/>
                    </a:cubicBezTo>
                    <a:cubicBezTo>
                      <a:pt x="715727" y="223213"/>
                      <a:pt x="713919" y="221405"/>
                      <a:pt x="713919" y="218694"/>
                    </a:cubicBezTo>
                    <a:cubicBezTo>
                      <a:pt x="713919" y="215983"/>
                      <a:pt x="715727" y="214176"/>
                      <a:pt x="718438" y="214176"/>
                    </a:cubicBezTo>
                    <a:lnTo>
                      <a:pt x="718438" y="214176"/>
                    </a:lnTo>
                    <a:close/>
                    <a:moveTo>
                      <a:pt x="699460" y="214176"/>
                    </a:moveTo>
                    <a:cubicBezTo>
                      <a:pt x="702171" y="214176"/>
                      <a:pt x="703979" y="215983"/>
                      <a:pt x="703979" y="218694"/>
                    </a:cubicBezTo>
                    <a:cubicBezTo>
                      <a:pt x="703979" y="221405"/>
                      <a:pt x="702171" y="223213"/>
                      <a:pt x="699460" y="223213"/>
                    </a:cubicBezTo>
                    <a:cubicBezTo>
                      <a:pt x="696749" y="223213"/>
                      <a:pt x="694942" y="221405"/>
                      <a:pt x="694942" y="218694"/>
                    </a:cubicBezTo>
                    <a:cubicBezTo>
                      <a:pt x="694942" y="215983"/>
                      <a:pt x="696749" y="214176"/>
                      <a:pt x="699460" y="214176"/>
                    </a:cubicBezTo>
                    <a:lnTo>
                      <a:pt x="699460" y="214176"/>
                    </a:lnTo>
                    <a:close/>
                    <a:moveTo>
                      <a:pt x="680483" y="214176"/>
                    </a:moveTo>
                    <a:cubicBezTo>
                      <a:pt x="683194" y="214176"/>
                      <a:pt x="685001" y="215983"/>
                      <a:pt x="685001" y="218694"/>
                    </a:cubicBezTo>
                    <a:cubicBezTo>
                      <a:pt x="685001" y="221405"/>
                      <a:pt x="683194" y="223213"/>
                      <a:pt x="680483" y="223213"/>
                    </a:cubicBezTo>
                    <a:cubicBezTo>
                      <a:pt x="677771" y="223213"/>
                      <a:pt x="675964" y="221405"/>
                      <a:pt x="675964" y="218694"/>
                    </a:cubicBezTo>
                    <a:cubicBezTo>
                      <a:pt x="675964" y="215983"/>
                      <a:pt x="678675" y="214176"/>
                      <a:pt x="680483" y="214176"/>
                    </a:cubicBezTo>
                    <a:lnTo>
                      <a:pt x="680483" y="214176"/>
                    </a:lnTo>
                    <a:close/>
                    <a:moveTo>
                      <a:pt x="662409" y="214176"/>
                    </a:moveTo>
                    <a:cubicBezTo>
                      <a:pt x="665120" y="214176"/>
                      <a:pt x="666927" y="215983"/>
                      <a:pt x="666927" y="218694"/>
                    </a:cubicBezTo>
                    <a:cubicBezTo>
                      <a:pt x="666927" y="221405"/>
                      <a:pt x="665120" y="223213"/>
                      <a:pt x="662409" y="223213"/>
                    </a:cubicBezTo>
                    <a:cubicBezTo>
                      <a:pt x="659698" y="223213"/>
                      <a:pt x="657890" y="221405"/>
                      <a:pt x="657890" y="218694"/>
                    </a:cubicBezTo>
                    <a:cubicBezTo>
                      <a:pt x="656987" y="215983"/>
                      <a:pt x="659698" y="214176"/>
                      <a:pt x="662409" y="214176"/>
                    </a:cubicBezTo>
                    <a:lnTo>
                      <a:pt x="662409" y="214176"/>
                    </a:lnTo>
                    <a:close/>
                    <a:moveTo>
                      <a:pt x="643431" y="214176"/>
                    </a:moveTo>
                    <a:cubicBezTo>
                      <a:pt x="646142" y="214176"/>
                      <a:pt x="647950" y="215983"/>
                      <a:pt x="647950" y="218694"/>
                    </a:cubicBezTo>
                    <a:cubicBezTo>
                      <a:pt x="647950" y="221405"/>
                      <a:pt x="646142" y="223213"/>
                      <a:pt x="643431" y="223213"/>
                    </a:cubicBezTo>
                    <a:cubicBezTo>
                      <a:pt x="640720" y="223213"/>
                      <a:pt x="638913" y="221405"/>
                      <a:pt x="638913" y="218694"/>
                    </a:cubicBezTo>
                    <a:cubicBezTo>
                      <a:pt x="638913" y="215983"/>
                      <a:pt x="640720" y="214176"/>
                      <a:pt x="643431" y="214176"/>
                    </a:cubicBezTo>
                    <a:lnTo>
                      <a:pt x="643431" y="214176"/>
                    </a:lnTo>
                    <a:close/>
                    <a:moveTo>
                      <a:pt x="624453" y="214176"/>
                    </a:moveTo>
                    <a:cubicBezTo>
                      <a:pt x="627165" y="214176"/>
                      <a:pt x="628972" y="215983"/>
                      <a:pt x="628972" y="218694"/>
                    </a:cubicBezTo>
                    <a:cubicBezTo>
                      <a:pt x="628972" y="221405"/>
                      <a:pt x="627165" y="223213"/>
                      <a:pt x="624453" y="223213"/>
                    </a:cubicBezTo>
                    <a:cubicBezTo>
                      <a:pt x="621742" y="223213"/>
                      <a:pt x="619935" y="221405"/>
                      <a:pt x="619935" y="218694"/>
                    </a:cubicBezTo>
                    <a:cubicBezTo>
                      <a:pt x="619935" y="215983"/>
                      <a:pt x="621742" y="214176"/>
                      <a:pt x="624453" y="214176"/>
                    </a:cubicBezTo>
                    <a:lnTo>
                      <a:pt x="624453" y="214176"/>
                    </a:lnTo>
                    <a:close/>
                    <a:moveTo>
                      <a:pt x="605476" y="214176"/>
                    </a:moveTo>
                    <a:cubicBezTo>
                      <a:pt x="608187" y="214176"/>
                      <a:pt x="609994" y="215983"/>
                      <a:pt x="609994" y="218694"/>
                    </a:cubicBezTo>
                    <a:cubicBezTo>
                      <a:pt x="609994" y="221405"/>
                      <a:pt x="608187" y="223213"/>
                      <a:pt x="605476" y="223213"/>
                    </a:cubicBezTo>
                    <a:cubicBezTo>
                      <a:pt x="602765" y="223213"/>
                      <a:pt x="600957" y="221405"/>
                      <a:pt x="600957" y="218694"/>
                    </a:cubicBezTo>
                    <a:cubicBezTo>
                      <a:pt x="600957" y="215983"/>
                      <a:pt x="602765" y="214176"/>
                      <a:pt x="605476" y="214176"/>
                    </a:cubicBezTo>
                    <a:lnTo>
                      <a:pt x="605476" y="214176"/>
                    </a:lnTo>
                    <a:close/>
                    <a:moveTo>
                      <a:pt x="586498" y="214176"/>
                    </a:moveTo>
                    <a:cubicBezTo>
                      <a:pt x="589209" y="214176"/>
                      <a:pt x="591017" y="215983"/>
                      <a:pt x="591017" y="218694"/>
                    </a:cubicBezTo>
                    <a:cubicBezTo>
                      <a:pt x="591017" y="221405"/>
                      <a:pt x="589209" y="223213"/>
                      <a:pt x="586498" y="223213"/>
                    </a:cubicBezTo>
                    <a:cubicBezTo>
                      <a:pt x="583787" y="223213"/>
                      <a:pt x="581980" y="221405"/>
                      <a:pt x="581980" y="218694"/>
                    </a:cubicBezTo>
                    <a:cubicBezTo>
                      <a:pt x="581980" y="215983"/>
                      <a:pt x="584691" y="214176"/>
                      <a:pt x="586498" y="214176"/>
                    </a:cubicBezTo>
                    <a:lnTo>
                      <a:pt x="586498" y="214176"/>
                    </a:lnTo>
                    <a:close/>
                    <a:moveTo>
                      <a:pt x="568424" y="214176"/>
                    </a:moveTo>
                    <a:cubicBezTo>
                      <a:pt x="571135" y="214176"/>
                      <a:pt x="572943" y="215983"/>
                      <a:pt x="572943" y="218694"/>
                    </a:cubicBezTo>
                    <a:cubicBezTo>
                      <a:pt x="572943" y="221405"/>
                      <a:pt x="571135" y="223213"/>
                      <a:pt x="568424" y="223213"/>
                    </a:cubicBezTo>
                    <a:cubicBezTo>
                      <a:pt x="565713" y="223213"/>
                      <a:pt x="563906" y="221405"/>
                      <a:pt x="563906" y="218694"/>
                    </a:cubicBezTo>
                    <a:cubicBezTo>
                      <a:pt x="563906" y="215983"/>
                      <a:pt x="565713" y="214176"/>
                      <a:pt x="568424" y="214176"/>
                    </a:cubicBezTo>
                    <a:lnTo>
                      <a:pt x="568424" y="214176"/>
                    </a:lnTo>
                    <a:close/>
                    <a:moveTo>
                      <a:pt x="549447" y="214176"/>
                    </a:moveTo>
                    <a:cubicBezTo>
                      <a:pt x="552158" y="214176"/>
                      <a:pt x="553965" y="215983"/>
                      <a:pt x="553965" y="218694"/>
                    </a:cubicBezTo>
                    <a:cubicBezTo>
                      <a:pt x="553965" y="221405"/>
                      <a:pt x="552158" y="223213"/>
                      <a:pt x="549447" y="223213"/>
                    </a:cubicBezTo>
                    <a:cubicBezTo>
                      <a:pt x="546736" y="223213"/>
                      <a:pt x="544928" y="221405"/>
                      <a:pt x="544928" y="218694"/>
                    </a:cubicBezTo>
                    <a:cubicBezTo>
                      <a:pt x="544928" y="215983"/>
                      <a:pt x="546736" y="214176"/>
                      <a:pt x="549447" y="214176"/>
                    </a:cubicBezTo>
                    <a:lnTo>
                      <a:pt x="549447" y="214176"/>
                    </a:lnTo>
                    <a:close/>
                    <a:moveTo>
                      <a:pt x="530469" y="214176"/>
                    </a:moveTo>
                    <a:cubicBezTo>
                      <a:pt x="533180" y="214176"/>
                      <a:pt x="534988" y="215983"/>
                      <a:pt x="534988" y="218694"/>
                    </a:cubicBezTo>
                    <a:cubicBezTo>
                      <a:pt x="534988" y="221405"/>
                      <a:pt x="533180" y="223213"/>
                      <a:pt x="530469" y="223213"/>
                    </a:cubicBezTo>
                    <a:cubicBezTo>
                      <a:pt x="527758" y="223213"/>
                      <a:pt x="525951" y="221405"/>
                      <a:pt x="525951" y="218694"/>
                    </a:cubicBezTo>
                    <a:cubicBezTo>
                      <a:pt x="525951" y="215983"/>
                      <a:pt x="527758" y="214176"/>
                      <a:pt x="530469" y="214176"/>
                    </a:cubicBezTo>
                    <a:lnTo>
                      <a:pt x="530469" y="214176"/>
                    </a:lnTo>
                    <a:close/>
                    <a:moveTo>
                      <a:pt x="511492" y="214176"/>
                    </a:moveTo>
                    <a:cubicBezTo>
                      <a:pt x="514203" y="214176"/>
                      <a:pt x="516010" y="215983"/>
                      <a:pt x="516010" y="218694"/>
                    </a:cubicBezTo>
                    <a:cubicBezTo>
                      <a:pt x="516010" y="221405"/>
                      <a:pt x="514203" y="223213"/>
                      <a:pt x="511492" y="223213"/>
                    </a:cubicBezTo>
                    <a:cubicBezTo>
                      <a:pt x="508780" y="223213"/>
                      <a:pt x="506973" y="221405"/>
                      <a:pt x="506973" y="218694"/>
                    </a:cubicBezTo>
                    <a:cubicBezTo>
                      <a:pt x="506973" y="215983"/>
                      <a:pt x="508780" y="214176"/>
                      <a:pt x="511492" y="214176"/>
                    </a:cubicBezTo>
                    <a:lnTo>
                      <a:pt x="511492" y="214176"/>
                    </a:lnTo>
                    <a:close/>
                    <a:moveTo>
                      <a:pt x="493418" y="214176"/>
                    </a:moveTo>
                    <a:cubicBezTo>
                      <a:pt x="496129" y="214176"/>
                      <a:pt x="497936" y="215983"/>
                      <a:pt x="497936" y="218694"/>
                    </a:cubicBezTo>
                    <a:cubicBezTo>
                      <a:pt x="497936" y="221405"/>
                      <a:pt x="496129" y="223213"/>
                      <a:pt x="493418" y="223213"/>
                    </a:cubicBezTo>
                    <a:cubicBezTo>
                      <a:pt x="490707" y="223213"/>
                      <a:pt x="488899" y="221405"/>
                      <a:pt x="488899" y="218694"/>
                    </a:cubicBezTo>
                    <a:cubicBezTo>
                      <a:pt x="487995" y="215983"/>
                      <a:pt x="490707" y="214176"/>
                      <a:pt x="493418" y="214176"/>
                    </a:cubicBezTo>
                    <a:lnTo>
                      <a:pt x="493418" y="214176"/>
                    </a:lnTo>
                    <a:close/>
                    <a:moveTo>
                      <a:pt x="474440" y="214176"/>
                    </a:moveTo>
                    <a:cubicBezTo>
                      <a:pt x="477151" y="214176"/>
                      <a:pt x="478959" y="215983"/>
                      <a:pt x="478959" y="218694"/>
                    </a:cubicBezTo>
                    <a:cubicBezTo>
                      <a:pt x="478959" y="221405"/>
                      <a:pt x="477151" y="223213"/>
                      <a:pt x="474440" y="223213"/>
                    </a:cubicBezTo>
                    <a:cubicBezTo>
                      <a:pt x="471729" y="223213"/>
                      <a:pt x="469922" y="221405"/>
                      <a:pt x="469922" y="218694"/>
                    </a:cubicBezTo>
                    <a:cubicBezTo>
                      <a:pt x="469922" y="215983"/>
                      <a:pt x="471729" y="214176"/>
                      <a:pt x="474440" y="214176"/>
                    </a:cubicBezTo>
                    <a:lnTo>
                      <a:pt x="474440" y="214176"/>
                    </a:lnTo>
                    <a:close/>
                    <a:moveTo>
                      <a:pt x="455462" y="214176"/>
                    </a:moveTo>
                    <a:cubicBezTo>
                      <a:pt x="458174" y="214176"/>
                      <a:pt x="459981" y="215983"/>
                      <a:pt x="459981" y="218694"/>
                    </a:cubicBezTo>
                    <a:cubicBezTo>
                      <a:pt x="459981" y="221405"/>
                      <a:pt x="458174" y="223213"/>
                      <a:pt x="455462" y="223213"/>
                    </a:cubicBezTo>
                    <a:cubicBezTo>
                      <a:pt x="452751" y="223213"/>
                      <a:pt x="450944" y="221405"/>
                      <a:pt x="450944" y="218694"/>
                    </a:cubicBezTo>
                    <a:cubicBezTo>
                      <a:pt x="450944" y="215983"/>
                      <a:pt x="452751" y="214176"/>
                      <a:pt x="455462" y="214176"/>
                    </a:cubicBezTo>
                    <a:lnTo>
                      <a:pt x="455462" y="214176"/>
                    </a:lnTo>
                    <a:close/>
                    <a:moveTo>
                      <a:pt x="436485" y="214176"/>
                    </a:moveTo>
                    <a:cubicBezTo>
                      <a:pt x="439196" y="214176"/>
                      <a:pt x="441003" y="215983"/>
                      <a:pt x="441003" y="218694"/>
                    </a:cubicBezTo>
                    <a:cubicBezTo>
                      <a:pt x="441003" y="221405"/>
                      <a:pt x="439196" y="223213"/>
                      <a:pt x="436485" y="223213"/>
                    </a:cubicBezTo>
                    <a:cubicBezTo>
                      <a:pt x="433774" y="223213"/>
                      <a:pt x="431966" y="221405"/>
                      <a:pt x="431966" y="218694"/>
                    </a:cubicBezTo>
                    <a:cubicBezTo>
                      <a:pt x="431966" y="215983"/>
                      <a:pt x="433774" y="214176"/>
                      <a:pt x="436485" y="214176"/>
                    </a:cubicBezTo>
                    <a:lnTo>
                      <a:pt x="436485" y="214176"/>
                    </a:lnTo>
                    <a:close/>
                    <a:moveTo>
                      <a:pt x="417507" y="214176"/>
                    </a:moveTo>
                    <a:cubicBezTo>
                      <a:pt x="420218" y="214176"/>
                      <a:pt x="422026" y="215983"/>
                      <a:pt x="422026" y="218694"/>
                    </a:cubicBezTo>
                    <a:cubicBezTo>
                      <a:pt x="422026" y="221405"/>
                      <a:pt x="420218" y="223213"/>
                      <a:pt x="417507" y="223213"/>
                    </a:cubicBezTo>
                    <a:cubicBezTo>
                      <a:pt x="414796" y="223213"/>
                      <a:pt x="412989" y="221405"/>
                      <a:pt x="412989" y="218694"/>
                    </a:cubicBezTo>
                    <a:cubicBezTo>
                      <a:pt x="412989" y="215983"/>
                      <a:pt x="415700" y="214176"/>
                      <a:pt x="417507" y="214176"/>
                    </a:cubicBezTo>
                    <a:lnTo>
                      <a:pt x="417507" y="214176"/>
                    </a:lnTo>
                    <a:close/>
                    <a:moveTo>
                      <a:pt x="399433" y="214176"/>
                    </a:moveTo>
                    <a:cubicBezTo>
                      <a:pt x="402144" y="214176"/>
                      <a:pt x="403952" y="215983"/>
                      <a:pt x="403952" y="218694"/>
                    </a:cubicBezTo>
                    <a:cubicBezTo>
                      <a:pt x="403952" y="221405"/>
                      <a:pt x="402144" y="223213"/>
                      <a:pt x="399433" y="223213"/>
                    </a:cubicBezTo>
                    <a:cubicBezTo>
                      <a:pt x="396722" y="223213"/>
                      <a:pt x="394915" y="221405"/>
                      <a:pt x="394915" y="218694"/>
                    </a:cubicBezTo>
                    <a:cubicBezTo>
                      <a:pt x="394011" y="215983"/>
                      <a:pt x="396722" y="214176"/>
                      <a:pt x="399433" y="214176"/>
                    </a:cubicBezTo>
                    <a:lnTo>
                      <a:pt x="399433" y="214176"/>
                    </a:lnTo>
                    <a:close/>
                    <a:moveTo>
                      <a:pt x="380456" y="214176"/>
                    </a:moveTo>
                    <a:cubicBezTo>
                      <a:pt x="383167" y="214176"/>
                      <a:pt x="384974" y="215983"/>
                      <a:pt x="384974" y="218694"/>
                    </a:cubicBezTo>
                    <a:cubicBezTo>
                      <a:pt x="384974" y="221405"/>
                      <a:pt x="383167" y="223213"/>
                      <a:pt x="380456" y="223213"/>
                    </a:cubicBezTo>
                    <a:cubicBezTo>
                      <a:pt x="377745" y="223213"/>
                      <a:pt x="375937" y="221405"/>
                      <a:pt x="375937" y="218694"/>
                    </a:cubicBezTo>
                    <a:cubicBezTo>
                      <a:pt x="375937" y="215983"/>
                      <a:pt x="377745" y="214176"/>
                      <a:pt x="380456" y="214176"/>
                    </a:cubicBezTo>
                    <a:lnTo>
                      <a:pt x="380456" y="214176"/>
                    </a:lnTo>
                    <a:close/>
                    <a:moveTo>
                      <a:pt x="361478" y="214176"/>
                    </a:moveTo>
                    <a:cubicBezTo>
                      <a:pt x="364189" y="214176"/>
                      <a:pt x="365997" y="215983"/>
                      <a:pt x="365997" y="218694"/>
                    </a:cubicBezTo>
                    <a:cubicBezTo>
                      <a:pt x="365997" y="221405"/>
                      <a:pt x="364189" y="223213"/>
                      <a:pt x="361478" y="223213"/>
                    </a:cubicBezTo>
                    <a:cubicBezTo>
                      <a:pt x="358767" y="223213"/>
                      <a:pt x="356960" y="221405"/>
                      <a:pt x="356960" y="218694"/>
                    </a:cubicBezTo>
                    <a:cubicBezTo>
                      <a:pt x="356960" y="215983"/>
                      <a:pt x="358767" y="214176"/>
                      <a:pt x="361478" y="214176"/>
                    </a:cubicBezTo>
                    <a:lnTo>
                      <a:pt x="361478" y="214176"/>
                    </a:lnTo>
                    <a:close/>
                    <a:moveTo>
                      <a:pt x="342501" y="214176"/>
                    </a:moveTo>
                    <a:cubicBezTo>
                      <a:pt x="345212" y="214176"/>
                      <a:pt x="347019" y="215983"/>
                      <a:pt x="347019" y="218694"/>
                    </a:cubicBezTo>
                    <a:cubicBezTo>
                      <a:pt x="347019" y="221405"/>
                      <a:pt x="345212" y="223213"/>
                      <a:pt x="342501" y="223213"/>
                    </a:cubicBezTo>
                    <a:cubicBezTo>
                      <a:pt x="339789" y="223213"/>
                      <a:pt x="337982" y="221405"/>
                      <a:pt x="337982" y="218694"/>
                    </a:cubicBezTo>
                    <a:cubicBezTo>
                      <a:pt x="337982" y="215983"/>
                      <a:pt x="339789" y="214176"/>
                      <a:pt x="342501" y="214176"/>
                    </a:cubicBezTo>
                    <a:lnTo>
                      <a:pt x="342501" y="214176"/>
                    </a:lnTo>
                    <a:close/>
                    <a:moveTo>
                      <a:pt x="323523" y="214176"/>
                    </a:moveTo>
                    <a:cubicBezTo>
                      <a:pt x="326234" y="214176"/>
                      <a:pt x="328041" y="215983"/>
                      <a:pt x="328041" y="218694"/>
                    </a:cubicBezTo>
                    <a:cubicBezTo>
                      <a:pt x="328041" y="221405"/>
                      <a:pt x="326234" y="223213"/>
                      <a:pt x="323523" y="223213"/>
                    </a:cubicBezTo>
                    <a:cubicBezTo>
                      <a:pt x="320812" y="223213"/>
                      <a:pt x="319004" y="221405"/>
                      <a:pt x="319004" y="218694"/>
                    </a:cubicBezTo>
                    <a:cubicBezTo>
                      <a:pt x="319004" y="215983"/>
                      <a:pt x="321716" y="214176"/>
                      <a:pt x="323523" y="214176"/>
                    </a:cubicBezTo>
                    <a:lnTo>
                      <a:pt x="323523" y="214176"/>
                    </a:lnTo>
                    <a:close/>
                    <a:moveTo>
                      <a:pt x="305449" y="214176"/>
                    </a:moveTo>
                    <a:cubicBezTo>
                      <a:pt x="308160" y="214176"/>
                      <a:pt x="309968" y="215983"/>
                      <a:pt x="309968" y="218694"/>
                    </a:cubicBezTo>
                    <a:cubicBezTo>
                      <a:pt x="309968" y="221405"/>
                      <a:pt x="308160" y="223213"/>
                      <a:pt x="305449" y="223213"/>
                    </a:cubicBezTo>
                    <a:cubicBezTo>
                      <a:pt x="302738" y="223213"/>
                      <a:pt x="300931" y="221405"/>
                      <a:pt x="300931" y="218694"/>
                    </a:cubicBezTo>
                    <a:cubicBezTo>
                      <a:pt x="300027" y="215983"/>
                      <a:pt x="302738" y="214176"/>
                      <a:pt x="305449" y="214176"/>
                    </a:cubicBezTo>
                    <a:lnTo>
                      <a:pt x="305449" y="214176"/>
                    </a:lnTo>
                    <a:close/>
                    <a:moveTo>
                      <a:pt x="286471" y="214176"/>
                    </a:moveTo>
                    <a:cubicBezTo>
                      <a:pt x="289182" y="214176"/>
                      <a:pt x="290990" y="215983"/>
                      <a:pt x="290990" y="218694"/>
                    </a:cubicBezTo>
                    <a:cubicBezTo>
                      <a:pt x="290990" y="221405"/>
                      <a:pt x="289182" y="223213"/>
                      <a:pt x="286471" y="223213"/>
                    </a:cubicBezTo>
                    <a:cubicBezTo>
                      <a:pt x="283760" y="223213"/>
                      <a:pt x="281953" y="221405"/>
                      <a:pt x="281953" y="218694"/>
                    </a:cubicBezTo>
                    <a:cubicBezTo>
                      <a:pt x="281953" y="215983"/>
                      <a:pt x="283760" y="214176"/>
                      <a:pt x="286471" y="214176"/>
                    </a:cubicBezTo>
                    <a:lnTo>
                      <a:pt x="286471" y="214176"/>
                    </a:lnTo>
                    <a:close/>
                    <a:moveTo>
                      <a:pt x="840437" y="204235"/>
                    </a:moveTo>
                    <a:cubicBezTo>
                      <a:pt x="843148" y="204235"/>
                      <a:pt x="844955" y="206043"/>
                      <a:pt x="844955" y="208754"/>
                    </a:cubicBezTo>
                    <a:cubicBezTo>
                      <a:pt x="844955" y="211465"/>
                      <a:pt x="843148" y="213272"/>
                      <a:pt x="840437" y="213272"/>
                    </a:cubicBezTo>
                    <a:cubicBezTo>
                      <a:pt x="837726" y="213272"/>
                      <a:pt x="835918" y="211465"/>
                      <a:pt x="835918" y="208754"/>
                    </a:cubicBezTo>
                    <a:cubicBezTo>
                      <a:pt x="835918" y="206043"/>
                      <a:pt x="837726" y="204235"/>
                      <a:pt x="840437" y="204235"/>
                    </a:cubicBezTo>
                    <a:lnTo>
                      <a:pt x="840437" y="204235"/>
                    </a:lnTo>
                    <a:close/>
                    <a:moveTo>
                      <a:pt x="821459" y="204235"/>
                    </a:moveTo>
                    <a:cubicBezTo>
                      <a:pt x="824170" y="204235"/>
                      <a:pt x="825978" y="206043"/>
                      <a:pt x="825978" y="208754"/>
                    </a:cubicBezTo>
                    <a:cubicBezTo>
                      <a:pt x="825978" y="211465"/>
                      <a:pt x="824170" y="213272"/>
                      <a:pt x="821459" y="213272"/>
                    </a:cubicBezTo>
                    <a:cubicBezTo>
                      <a:pt x="818748" y="213272"/>
                      <a:pt x="816941" y="211465"/>
                      <a:pt x="816941" y="208754"/>
                    </a:cubicBezTo>
                    <a:cubicBezTo>
                      <a:pt x="816941" y="206043"/>
                      <a:pt x="818748" y="204235"/>
                      <a:pt x="821459" y="204235"/>
                    </a:cubicBezTo>
                    <a:lnTo>
                      <a:pt x="821459" y="204235"/>
                    </a:lnTo>
                    <a:close/>
                    <a:moveTo>
                      <a:pt x="803385" y="204235"/>
                    </a:moveTo>
                    <a:cubicBezTo>
                      <a:pt x="806096" y="204235"/>
                      <a:pt x="807904" y="206043"/>
                      <a:pt x="807904" y="208754"/>
                    </a:cubicBezTo>
                    <a:cubicBezTo>
                      <a:pt x="807904" y="211465"/>
                      <a:pt x="806096" y="213272"/>
                      <a:pt x="803385" y="213272"/>
                    </a:cubicBezTo>
                    <a:cubicBezTo>
                      <a:pt x="800674" y="213272"/>
                      <a:pt x="798867" y="211465"/>
                      <a:pt x="798867" y="208754"/>
                    </a:cubicBezTo>
                    <a:cubicBezTo>
                      <a:pt x="797963" y="206043"/>
                      <a:pt x="800674" y="204235"/>
                      <a:pt x="803385" y="204235"/>
                    </a:cubicBezTo>
                    <a:lnTo>
                      <a:pt x="803385" y="204235"/>
                    </a:lnTo>
                    <a:close/>
                    <a:moveTo>
                      <a:pt x="784408" y="204235"/>
                    </a:moveTo>
                    <a:cubicBezTo>
                      <a:pt x="787119" y="204235"/>
                      <a:pt x="788926" y="206043"/>
                      <a:pt x="788926" y="208754"/>
                    </a:cubicBezTo>
                    <a:cubicBezTo>
                      <a:pt x="788926" y="211465"/>
                      <a:pt x="787119" y="213272"/>
                      <a:pt x="784408" y="213272"/>
                    </a:cubicBezTo>
                    <a:cubicBezTo>
                      <a:pt x="781696" y="213272"/>
                      <a:pt x="779889" y="211465"/>
                      <a:pt x="779889" y="208754"/>
                    </a:cubicBezTo>
                    <a:cubicBezTo>
                      <a:pt x="778985" y="206043"/>
                      <a:pt x="781696" y="204235"/>
                      <a:pt x="784408" y="204235"/>
                    </a:cubicBezTo>
                    <a:lnTo>
                      <a:pt x="784408" y="204235"/>
                    </a:lnTo>
                    <a:close/>
                    <a:moveTo>
                      <a:pt x="765430" y="204235"/>
                    </a:moveTo>
                    <a:cubicBezTo>
                      <a:pt x="768141" y="204235"/>
                      <a:pt x="769948" y="206043"/>
                      <a:pt x="769948" y="208754"/>
                    </a:cubicBezTo>
                    <a:cubicBezTo>
                      <a:pt x="769948" y="211465"/>
                      <a:pt x="768141" y="213272"/>
                      <a:pt x="765430" y="213272"/>
                    </a:cubicBezTo>
                    <a:cubicBezTo>
                      <a:pt x="762719" y="213272"/>
                      <a:pt x="760912" y="211465"/>
                      <a:pt x="760912" y="208754"/>
                    </a:cubicBezTo>
                    <a:cubicBezTo>
                      <a:pt x="760912" y="206043"/>
                      <a:pt x="762719" y="204235"/>
                      <a:pt x="765430" y="204235"/>
                    </a:cubicBezTo>
                    <a:lnTo>
                      <a:pt x="765430" y="204235"/>
                    </a:lnTo>
                    <a:close/>
                    <a:moveTo>
                      <a:pt x="746452" y="204235"/>
                    </a:moveTo>
                    <a:cubicBezTo>
                      <a:pt x="749163" y="204235"/>
                      <a:pt x="750971" y="206043"/>
                      <a:pt x="750971" y="208754"/>
                    </a:cubicBezTo>
                    <a:cubicBezTo>
                      <a:pt x="750971" y="211465"/>
                      <a:pt x="749163" y="213272"/>
                      <a:pt x="746452" y="213272"/>
                    </a:cubicBezTo>
                    <a:cubicBezTo>
                      <a:pt x="743741" y="213272"/>
                      <a:pt x="741934" y="211465"/>
                      <a:pt x="741934" y="208754"/>
                    </a:cubicBezTo>
                    <a:cubicBezTo>
                      <a:pt x="741934" y="206043"/>
                      <a:pt x="743741" y="204235"/>
                      <a:pt x="746452" y="204235"/>
                    </a:cubicBezTo>
                    <a:lnTo>
                      <a:pt x="746452" y="204235"/>
                    </a:lnTo>
                    <a:close/>
                    <a:moveTo>
                      <a:pt x="727475" y="204235"/>
                    </a:moveTo>
                    <a:cubicBezTo>
                      <a:pt x="730186" y="204235"/>
                      <a:pt x="731993" y="206043"/>
                      <a:pt x="731993" y="208754"/>
                    </a:cubicBezTo>
                    <a:cubicBezTo>
                      <a:pt x="731993" y="211465"/>
                      <a:pt x="730186" y="213272"/>
                      <a:pt x="727475" y="213272"/>
                    </a:cubicBezTo>
                    <a:cubicBezTo>
                      <a:pt x="724764" y="213272"/>
                      <a:pt x="722956" y="211465"/>
                      <a:pt x="722956" y="208754"/>
                    </a:cubicBezTo>
                    <a:cubicBezTo>
                      <a:pt x="722956" y="206043"/>
                      <a:pt x="724764" y="204235"/>
                      <a:pt x="727475" y="204235"/>
                    </a:cubicBezTo>
                    <a:lnTo>
                      <a:pt x="727475" y="204235"/>
                    </a:lnTo>
                    <a:close/>
                    <a:moveTo>
                      <a:pt x="709401" y="204235"/>
                    </a:moveTo>
                    <a:cubicBezTo>
                      <a:pt x="712112" y="204235"/>
                      <a:pt x="713919" y="206043"/>
                      <a:pt x="713919" y="208754"/>
                    </a:cubicBezTo>
                    <a:cubicBezTo>
                      <a:pt x="713919" y="211465"/>
                      <a:pt x="712112" y="213272"/>
                      <a:pt x="709401" y="213272"/>
                    </a:cubicBezTo>
                    <a:cubicBezTo>
                      <a:pt x="706690" y="213272"/>
                      <a:pt x="704882" y="211465"/>
                      <a:pt x="704882" y="208754"/>
                    </a:cubicBezTo>
                    <a:cubicBezTo>
                      <a:pt x="703979" y="206043"/>
                      <a:pt x="706690" y="204235"/>
                      <a:pt x="709401" y="204235"/>
                    </a:cubicBezTo>
                    <a:lnTo>
                      <a:pt x="709401" y="204235"/>
                    </a:lnTo>
                    <a:close/>
                    <a:moveTo>
                      <a:pt x="690423" y="204235"/>
                    </a:moveTo>
                    <a:cubicBezTo>
                      <a:pt x="693134" y="204235"/>
                      <a:pt x="694942" y="206043"/>
                      <a:pt x="694942" y="208754"/>
                    </a:cubicBezTo>
                    <a:cubicBezTo>
                      <a:pt x="694942" y="211465"/>
                      <a:pt x="693134" y="213272"/>
                      <a:pt x="690423" y="213272"/>
                    </a:cubicBezTo>
                    <a:cubicBezTo>
                      <a:pt x="687712" y="213272"/>
                      <a:pt x="685905" y="211465"/>
                      <a:pt x="685905" y="208754"/>
                    </a:cubicBezTo>
                    <a:cubicBezTo>
                      <a:pt x="685905" y="206043"/>
                      <a:pt x="687712" y="204235"/>
                      <a:pt x="690423" y="204235"/>
                    </a:cubicBezTo>
                    <a:lnTo>
                      <a:pt x="690423" y="204235"/>
                    </a:lnTo>
                    <a:close/>
                    <a:moveTo>
                      <a:pt x="671446" y="204235"/>
                    </a:moveTo>
                    <a:cubicBezTo>
                      <a:pt x="674157" y="204235"/>
                      <a:pt x="675964" y="206043"/>
                      <a:pt x="675964" y="208754"/>
                    </a:cubicBezTo>
                    <a:cubicBezTo>
                      <a:pt x="675964" y="211465"/>
                      <a:pt x="674157" y="213272"/>
                      <a:pt x="671446" y="213272"/>
                    </a:cubicBezTo>
                    <a:cubicBezTo>
                      <a:pt x="668735" y="213272"/>
                      <a:pt x="666927" y="211465"/>
                      <a:pt x="666927" y="208754"/>
                    </a:cubicBezTo>
                    <a:cubicBezTo>
                      <a:pt x="666927" y="206043"/>
                      <a:pt x="668735" y="204235"/>
                      <a:pt x="671446" y="204235"/>
                    </a:cubicBezTo>
                    <a:lnTo>
                      <a:pt x="671446" y="204235"/>
                    </a:lnTo>
                    <a:close/>
                    <a:moveTo>
                      <a:pt x="652468" y="204235"/>
                    </a:moveTo>
                    <a:cubicBezTo>
                      <a:pt x="655179" y="204235"/>
                      <a:pt x="656987" y="206043"/>
                      <a:pt x="656987" y="208754"/>
                    </a:cubicBezTo>
                    <a:cubicBezTo>
                      <a:pt x="656987" y="211465"/>
                      <a:pt x="655179" y="213272"/>
                      <a:pt x="652468" y="213272"/>
                    </a:cubicBezTo>
                    <a:cubicBezTo>
                      <a:pt x="649757" y="213272"/>
                      <a:pt x="647950" y="211465"/>
                      <a:pt x="647950" y="208754"/>
                    </a:cubicBezTo>
                    <a:cubicBezTo>
                      <a:pt x="647950" y="206043"/>
                      <a:pt x="649757" y="204235"/>
                      <a:pt x="652468" y="204235"/>
                    </a:cubicBezTo>
                    <a:lnTo>
                      <a:pt x="652468" y="204235"/>
                    </a:lnTo>
                    <a:close/>
                    <a:moveTo>
                      <a:pt x="633490" y="204235"/>
                    </a:moveTo>
                    <a:cubicBezTo>
                      <a:pt x="636202" y="204235"/>
                      <a:pt x="638009" y="206043"/>
                      <a:pt x="638009" y="208754"/>
                    </a:cubicBezTo>
                    <a:cubicBezTo>
                      <a:pt x="638009" y="211465"/>
                      <a:pt x="636202" y="213272"/>
                      <a:pt x="633490" y="213272"/>
                    </a:cubicBezTo>
                    <a:cubicBezTo>
                      <a:pt x="630779" y="213272"/>
                      <a:pt x="628972" y="211465"/>
                      <a:pt x="628972" y="208754"/>
                    </a:cubicBezTo>
                    <a:cubicBezTo>
                      <a:pt x="628972" y="206043"/>
                      <a:pt x="631683" y="204235"/>
                      <a:pt x="633490" y="204235"/>
                    </a:cubicBezTo>
                    <a:lnTo>
                      <a:pt x="633490" y="204235"/>
                    </a:lnTo>
                    <a:close/>
                    <a:moveTo>
                      <a:pt x="615417" y="204235"/>
                    </a:moveTo>
                    <a:cubicBezTo>
                      <a:pt x="618128" y="204235"/>
                      <a:pt x="619935" y="206043"/>
                      <a:pt x="619935" y="208754"/>
                    </a:cubicBezTo>
                    <a:cubicBezTo>
                      <a:pt x="619935" y="211465"/>
                      <a:pt x="618128" y="213272"/>
                      <a:pt x="615417" y="213272"/>
                    </a:cubicBezTo>
                    <a:cubicBezTo>
                      <a:pt x="612705" y="213272"/>
                      <a:pt x="610898" y="211465"/>
                      <a:pt x="610898" y="208754"/>
                    </a:cubicBezTo>
                    <a:cubicBezTo>
                      <a:pt x="609994" y="206043"/>
                      <a:pt x="612705" y="204235"/>
                      <a:pt x="615417" y="204235"/>
                    </a:cubicBezTo>
                    <a:lnTo>
                      <a:pt x="615417" y="204235"/>
                    </a:lnTo>
                    <a:close/>
                    <a:moveTo>
                      <a:pt x="596439" y="204235"/>
                    </a:moveTo>
                    <a:cubicBezTo>
                      <a:pt x="599150" y="204235"/>
                      <a:pt x="600957" y="206043"/>
                      <a:pt x="600957" y="208754"/>
                    </a:cubicBezTo>
                    <a:cubicBezTo>
                      <a:pt x="600957" y="211465"/>
                      <a:pt x="599150" y="213272"/>
                      <a:pt x="596439" y="213272"/>
                    </a:cubicBezTo>
                    <a:cubicBezTo>
                      <a:pt x="593728" y="213272"/>
                      <a:pt x="591920" y="211465"/>
                      <a:pt x="591920" y="208754"/>
                    </a:cubicBezTo>
                    <a:cubicBezTo>
                      <a:pt x="591920" y="206043"/>
                      <a:pt x="593728" y="204235"/>
                      <a:pt x="596439" y="204235"/>
                    </a:cubicBezTo>
                    <a:lnTo>
                      <a:pt x="596439" y="204235"/>
                    </a:lnTo>
                    <a:close/>
                    <a:moveTo>
                      <a:pt x="577461" y="204235"/>
                    </a:moveTo>
                    <a:cubicBezTo>
                      <a:pt x="580172" y="204235"/>
                      <a:pt x="581980" y="206043"/>
                      <a:pt x="581980" y="208754"/>
                    </a:cubicBezTo>
                    <a:cubicBezTo>
                      <a:pt x="581980" y="211465"/>
                      <a:pt x="580172" y="213272"/>
                      <a:pt x="577461" y="213272"/>
                    </a:cubicBezTo>
                    <a:cubicBezTo>
                      <a:pt x="574750" y="213272"/>
                      <a:pt x="572943" y="211465"/>
                      <a:pt x="572943" y="208754"/>
                    </a:cubicBezTo>
                    <a:cubicBezTo>
                      <a:pt x="572943" y="206043"/>
                      <a:pt x="574750" y="204235"/>
                      <a:pt x="577461" y="204235"/>
                    </a:cubicBezTo>
                    <a:lnTo>
                      <a:pt x="577461" y="204235"/>
                    </a:lnTo>
                    <a:close/>
                    <a:moveTo>
                      <a:pt x="558484" y="204235"/>
                    </a:moveTo>
                    <a:cubicBezTo>
                      <a:pt x="561195" y="204235"/>
                      <a:pt x="563002" y="206043"/>
                      <a:pt x="563002" y="208754"/>
                    </a:cubicBezTo>
                    <a:cubicBezTo>
                      <a:pt x="563002" y="211465"/>
                      <a:pt x="561195" y="213272"/>
                      <a:pt x="558484" y="213272"/>
                    </a:cubicBezTo>
                    <a:cubicBezTo>
                      <a:pt x="555773" y="213272"/>
                      <a:pt x="553965" y="211465"/>
                      <a:pt x="553965" y="208754"/>
                    </a:cubicBezTo>
                    <a:cubicBezTo>
                      <a:pt x="553965" y="206043"/>
                      <a:pt x="555773" y="204235"/>
                      <a:pt x="558484" y="204235"/>
                    </a:cubicBezTo>
                    <a:lnTo>
                      <a:pt x="558484" y="204235"/>
                    </a:lnTo>
                    <a:close/>
                    <a:moveTo>
                      <a:pt x="539506" y="204235"/>
                    </a:moveTo>
                    <a:cubicBezTo>
                      <a:pt x="542217" y="204235"/>
                      <a:pt x="544025" y="206043"/>
                      <a:pt x="544025" y="208754"/>
                    </a:cubicBezTo>
                    <a:cubicBezTo>
                      <a:pt x="544025" y="211465"/>
                      <a:pt x="542217" y="213272"/>
                      <a:pt x="539506" y="213272"/>
                    </a:cubicBezTo>
                    <a:cubicBezTo>
                      <a:pt x="536795" y="213272"/>
                      <a:pt x="534988" y="211465"/>
                      <a:pt x="534988" y="208754"/>
                    </a:cubicBezTo>
                    <a:cubicBezTo>
                      <a:pt x="534988" y="206043"/>
                      <a:pt x="537699" y="204235"/>
                      <a:pt x="539506" y="204235"/>
                    </a:cubicBezTo>
                    <a:lnTo>
                      <a:pt x="539506" y="204235"/>
                    </a:lnTo>
                    <a:close/>
                    <a:moveTo>
                      <a:pt x="521432" y="204235"/>
                    </a:moveTo>
                    <a:cubicBezTo>
                      <a:pt x="524143" y="204235"/>
                      <a:pt x="525951" y="206043"/>
                      <a:pt x="525951" y="208754"/>
                    </a:cubicBezTo>
                    <a:cubicBezTo>
                      <a:pt x="525951" y="211465"/>
                      <a:pt x="524143" y="213272"/>
                      <a:pt x="521432" y="213272"/>
                    </a:cubicBezTo>
                    <a:cubicBezTo>
                      <a:pt x="518721" y="213272"/>
                      <a:pt x="516914" y="211465"/>
                      <a:pt x="516914" y="208754"/>
                    </a:cubicBezTo>
                    <a:cubicBezTo>
                      <a:pt x="516010" y="206043"/>
                      <a:pt x="518721" y="204235"/>
                      <a:pt x="521432" y="204235"/>
                    </a:cubicBezTo>
                    <a:lnTo>
                      <a:pt x="521432" y="204235"/>
                    </a:lnTo>
                    <a:close/>
                    <a:moveTo>
                      <a:pt x="502455" y="204235"/>
                    </a:moveTo>
                    <a:cubicBezTo>
                      <a:pt x="505166" y="204235"/>
                      <a:pt x="506973" y="206043"/>
                      <a:pt x="506973" y="208754"/>
                    </a:cubicBezTo>
                    <a:cubicBezTo>
                      <a:pt x="506973" y="211465"/>
                      <a:pt x="505166" y="213272"/>
                      <a:pt x="502455" y="213272"/>
                    </a:cubicBezTo>
                    <a:cubicBezTo>
                      <a:pt x="499744" y="213272"/>
                      <a:pt x="497936" y="211465"/>
                      <a:pt x="497936" y="208754"/>
                    </a:cubicBezTo>
                    <a:cubicBezTo>
                      <a:pt x="497936" y="206043"/>
                      <a:pt x="499744" y="204235"/>
                      <a:pt x="502455" y="204235"/>
                    </a:cubicBezTo>
                    <a:lnTo>
                      <a:pt x="502455" y="204235"/>
                    </a:lnTo>
                    <a:close/>
                    <a:moveTo>
                      <a:pt x="483477" y="204235"/>
                    </a:moveTo>
                    <a:cubicBezTo>
                      <a:pt x="486188" y="204235"/>
                      <a:pt x="487995" y="206043"/>
                      <a:pt x="487995" y="208754"/>
                    </a:cubicBezTo>
                    <a:cubicBezTo>
                      <a:pt x="487995" y="211465"/>
                      <a:pt x="486188" y="213272"/>
                      <a:pt x="483477" y="213272"/>
                    </a:cubicBezTo>
                    <a:cubicBezTo>
                      <a:pt x="480766" y="213272"/>
                      <a:pt x="478959" y="211465"/>
                      <a:pt x="478959" y="208754"/>
                    </a:cubicBezTo>
                    <a:cubicBezTo>
                      <a:pt x="478959" y="206043"/>
                      <a:pt x="480766" y="204235"/>
                      <a:pt x="483477" y="204235"/>
                    </a:cubicBezTo>
                    <a:lnTo>
                      <a:pt x="483477" y="204235"/>
                    </a:lnTo>
                    <a:close/>
                    <a:moveTo>
                      <a:pt x="464499" y="204235"/>
                    </a:moveTo>
                    <a:cubicBezTo>
                      <a:pt x="467211" y="204235"/>
                      <a:pt x="469018" y="206043"/>
                      <a:pt x="469018" y="208754"/>
                    </a:cubicBezTo>
                    <a:cubicBezTo>
                      <a:pt x="469018" y="211465"/>
                      <a:pt x="467211" y="213272"/>
                      <a:pt x="464499" y="213272"/>
                    </a:cubicBezTo>
                    <a:cubicBezTo>
                      <a:pt x="461788" y="213272"/>
                      <a:pt x="459981" y="211465"/>
                      <a:pt x="459981" y="208754"/>
                    </a:cubicBezTo>
                    <a:cubicBezTo>
                      <a:pt x="459981" y="206043"/>
                      <a:pt x="461788" y="204235"/>
                      <a:pt x="464499" y="204235"/>
                    </a:cubicBezTo>
                    <a:lnTo>
                      <a:pt x="464499" y="204235"/>
                    </a:lnTo>
                    <a:close/>
                    <a:moveTo>
                      <a:pt x="446425" y="204235"/>
                    </a:moveTo>
                    <a:cubicBezTo>
                      <a:pt x="449137" y="204235"/>
                      <a:pt x="450944" y="206043"/>
                      <a:pt x="450944" y="208754"/>
                    </a:cubicBezTo>
                    <a:cubicBezTo>
                      <a:pt x="450944" y="211465"/>
                      <a:pt x="449137" y="213272"/>
                      <a:pt x="446425" y="213272"/>
                    </a:cubicBezTo>
                    <a:cubicBezTo>
                      <a:pt x="443714" y="213272"/>
                      <a:pt x="441907" y="211465"/>
                      <a:pt x="441907" y="208754"/>
                    </a:cubicBezTo>
                    <a:cubicBezTo>
                      <a:pt x="441003" y="206043"/>
                      <a:pt x="443714" y="204235"/>
                      <a:pt x="446425" y="204235"/>
                    </a:cubicBezTo>
                    <a:lnTo>
                      <a:pt x="446425" y="204235"/>
                    </a:lnTo>
                    <a:close/>
                    <a:moveTo>
                      <a:pt x="427448" y="204235"/>
                    </a:moveTo>
                    <a:cubicBezTo>
                      <a:pt x="430159" y="204235"/>
                      <a:pt x="431966" y="206043"/>
                      <a:pt x="431966" y="208754"/>
                    </a:cubicBezTo>
                    <a:cubicBezTo>
                      <a:pt x="431966" y="211465"/>
                      <a:pt x="430159" y="213272"/>
                      <a:pt x="427448" y="213272"/>
                    </a:cubicBezTo>
                    <a:cubicBezTo>
                      <a:pt x="424737" y="213272"/>
                      <a:pt x="422929" y="211465"/>
                      <a:pt x="422929" y="208754"/>
                    </a:cubicBezTo>
                    <a:cubicBezTo>
                      <a:pt x="422929" y="206043"/>
                      <a:pt x="424737" y="204235"/>
                      <a:pt x="427448" y="204235"/>
                    </a:cubicBezTo>
                    <a:lnTo>
                      <a:pt x="427448" y="204235"/>
                    </a:lnTo>
                    <a:close/>
                    <a:moveTo>
                      <a:pt x="408470" y="204235"/>
                    </a:moveTo>
                    <a:cubicBezTo>
                      <a:pt x="411181" y="204235"/>
                      <a:pt x="412989" y="206043"/>
                      <a:pt x="412989" y="208754"/>
                    </a:cubicBezTo>
                    <a:cubicBezTo>
                      <a:pt x="412989" y="211465"/>
                      <a:pt x="411181" y="213272"/>
                      <a:pt x="408470" y="213272"/>
                    </a:cubicBezTo>
                    <a:cubicBezTo>
                      <a:pt x="405759" y="213272"/>
                      <a:pt x="403952" y="211465"/>
                      <a:pt x="403952" y="208754"/>
                    </a:cubicBezTo>
                    <a:cubicBezTo>
                      <a:pt x="403952" y="206043"/>
                      <a:pt x="405759" y="204235"/>
                      <a:pt x="408470" y="204235"/>
                    </a:cubicBezTo>
                    <a:lnTo>
                      <a:pt x="408470" y="204235"/>
                    </a:lnTo>
                    <a:close/>
                    <a:moveTo>
                      <a:pt x="389493" y="204235"/>
                    </a:moveTo>
                    <a:cubicBezTo>
                      <a:pt x="392204" y="204235"/>
                      <a:pt x="394011" y="206043"/>
                      <a:pt x="394011" y="208754"/>
                    </a:cubicBezTo>
                    <a:cubicBezTo>
                      <a:pt x="394011" y="211465"/>
                      <a:pt x="392204" y="213272"/>
                      <a:pt x="389493" y="213272"/>
                    </a:cubicBezTo>
                    <a:cubicBezTo>
                      <a:pt x="386782" y="213272"/>
                      <a:pt x="384974" y="211465"/>
                      <a:pt x="384974" y="208754"/>
                    </a:cubicBezTo>
                    <a:cubicBezTo>
                      <a:pt x="384974" y="206043"/>
                      <a:pt x="386782" y="204235"/>
                      <a:pt x="389493" y="204235"/>
                    </a:cubicBezTo>
                    <a:lnTo>
                      <a:pt x="389493" y="204235"/>
                    </a:lnTo>
                    <a:close/>
                    <a:moveTo>
                      <a:pt x="370515" y="204235"/>
                    </a:moveTo>
                    <a:cubicBezTo>
                      <a:pt x="373226" y="204235"/>
                      <a:pt x="375034" y="206043"/>
                      <a:pt x="375034" y="208754"/>
                    </a:cubicBezTo>
                    <a:cubicBezTo>
                      <a:pt x="375034" y="211465"/>
                      <a:pt x="373226" y="213272"/>
                      <a:pt x="370515" y="213272"/>
                    </a:cubicBezTo>
                    <a:cubicBezTo>
                      <a:pt x="367804" y="213272"/>
                      <a:pt x="365997" y="211465"/>
                      <a:pt x="365997" y="208754"/>
                    </a:cubicBezTo>
                    <a:cubicBezTo>
                      <a:pt x="365997" y="206043"/>
                      <a:pt x="367804" y="204235"/>
                      <a:pt x="370515" y="204235"/>
                    </a:cubicBezTo>
                    <a:lnTo>
                      <a:pt x="370515" y="204235"/>
                    </a:lnTo>
                    <a:close/>
                    <a:moveTo>
                      <a:pt x="352441" y="204235"/>
                    </a:moveTo>
                    <a:cubicBezTo>
                      <a:pt x="355152" y="204235"/>
                      <a:pt x="356960" y="206043"/>
                      <a:pt x="356960" y="208754"/>
                    </a:cubicBezTo>
                    <a:cubicBezTo>
                      <a:pt x="356960" y="211465"/>
                      <a:pt x="355152" y="213272"/>
                      <a:pt x="352441" y="213272"/>
                    </a:cubicBezTo>
                    <a:cubicBezTo>
                      <a:pt x="349730" y="213272"/>
                      <a:pt x="347923" y="211465"/>
                      <a:pt x="347923" y="208754"/>
                    </a:cubicBezTo>
                    <a:cubicBezTo>
                      <a:pt x="347019" y="206043"/>
                      <a:pt x="349730" y="204235"/>
                      <a:pt x="352441" y="204235"/>
                    </a:cubicBezTo>
                    <a:lnTo>
                      <a:pt x="352441" y="204235"/>
                    </a:lnTo>
                    <a:close/>
                    <a:moveTo>
                      <a:pt x="333464" y="204235"/>
                    </a:moveTo>
                    <a:cubicBezTo>
                      <a:pt x="336175" y="204235"/>
                      <a:pt x="337982" y="206043"/>
                      <a:pt x="337982" y="208754"/>
                    </a:cubicBezTo>
                    <a:cubicBezTo>
                      <a:pt x="337982" y="211465"/>
                      <a:pt x="336175" y="213272"/>
                      <a:pt x="333464" y="213272"/>
                    </a:cubicBezTo>
                    <a:cubicBezTo>
                      <a:pt x="330753" y="213272"/>
                      <a:pt x="328945" y="211465"/>
                      <a:pt x="328945" y="208754"/>
                    </a:cubicBezTo>
                    <a:cubicBezTo>
                      <a:pt x="328945" y="206043"/>
                      <a:pt x="330753" y="204235"/>
                      <a:pt x="333464" y="204235"/>
                    </a:cubicBezTo>
                    <a:lnTo>
                      <a:pt x="333464" y="204235"/>
                    </a:lnTo>
                    <a:close/>
                    <a:moveTo>
                      <a:pt x="314486" y="204235"/>
                    </a:moveTo>
                    <a:cubicBezTo>
                      <a:pt x="317197" y="204235"/>
                      <a:pt x="319004" y="206043"/>
                      <a:pt x="319004" y="208754"/>
                    </a:cubicBezTo>
                    <a:cubicBezTo>
                      <a:pt x="319004" y="211465"/>
                      <a:pt x="317197" y="213272"/>
                      <a:pt x="314486" y="213272"/>
                    </a:cubicBezTo>
                    <a:cubicBezTo>
                      <a:pt x="311775" y="213272"/>
                      <a:pt x="309968" y="211465"/>
                      <a:pt x="309968" y="208754"/>
                    </a:cubicBezTo>
                    <a:cubicBezTo>
                      <a:pt x="309968" y="206043"/>
                      <a:pt x="311775" y="204235"/>
                      <a:pt x="314486" y="204235"/>
                    </a:cubicBezTo>
                    <a:lnTo>
                      <a:pt x="314486" y="204235"/>
                    </a:lnTo>
                    <a:close/>
                    <a:moveTo>
                      <a:pt x="295508" y="204235"/>
                    </a:moveTo>
                    <a:cubicBezTo>
                      <a:pt x="298219" y="204235"/>
                      <a:pt x="300027" y="206043"/>
                      <a:pt x="300027" y="208754"/>
                    </a:cubicBezTo>
                    <a:cubicBezTo>
                      <a:pt x="300027" y="211465"/>
                      <a:pt x="298219" y="213272"/>
                      <a:pt x="295508" y="213272"/>
                    </a:cubicBezTo>
                    <a:cubicBezTo>
                      <a:pt x="292797" y="213272"/>
                      <a:pt x="290990" y="211465"/>
                      <a:pt x="290990" y="208754"/>
                    </a:cubicBezTo>
                    <a:cubicBezTo>
                      <a:pt x="290990" y="206043"/>
                      <a:pt x="292797" y="204235"/>
                      <a:pt x="295508" y="204235"/>
                    </a:cubicBezTo>
                    <a:lnTo>
                      <a:pt x="295508" y="204235"/>
                    </a:lnTo>
                    <a:close/>
                    <a:moveTo>
                      <a:pt x="831400" y="193391"/>
                    </a:moveTo>
                    <a:cubicBezTo>
                      <a:pt x="834111" y="193391"/>
                      <a:pt x="835918" y="195198"/>
                      <a:pt x="835918" y="197909"/>
                    </a:cubicBezTo>
                    <a:cubicBezTo>
                      <a:pt x="835918" y="200620"/>
                      <a:pt x="834111" y="202428"/>
                      <a:pt x="831400" y="202428"/>
                    </a:cubicBezTo>
                    <a:cubicBezTo>
                      <a:pt x="828689" y="202428"/>
                      <a:pt x="826881" y="200620"/>
                      <a:pt x="826881" y="197909"/>
                    </a:cubicBezTo>
                    <a:cubicBezTo>
                      <a:pt x="826881" y="195198"/>
                      <a:pt x="828689" y="193391"/>
                      <a:pt x="831400" y="193391"/>
                    </a:cubicBezTo>
                    <a:lnTo>
                      <a:pt x="831400" y="193391"/>
                    </a:lnTo>
                    <a:close/>
                    <a:moveTo>
                      <a:pt x="812422" y="193391"/>
                    </a:moveTo>
                    <a:cubicBezTo>
                      <a:pt x="815133" y="193391"/>
                      <a:pt x="816941" y="195198"/>
                      <a:pt x="816941" y="197909"/>
                    </a:cubicBezTo>
                    <a:cubicBezTo>
                      <a:pt x="816941" y="200620"/>
                      <a:pt x="815133" y="202428"/>
                      <a:pt x="812422" y="202428"/>
                    </a:cubicBezTo>
                    <a:cubicBezTo>
                      <a:pt x="809711" y="202428"/>
                      <a:pt x="807904" y="200620"/>
                      <a:pt x="807904" y="197909"/>
                    </a:cubicBezTo>
                    <a:cubicBezTo>
                      <a:pt x="807904" y="195198"/>
                      <a:pt x="809711" y="193391"/>
                      <a:pt x="812422" y="193391"/>
                    </a:cubicBezTo>
                    <a:lnTo>
                      <a:pt x="812422" y="193391"/>
                    </a:lnTo>
                    <a:close/>
                    <a:moveTo>
                      <a:pt x="793445" y="193391"/>
                    </a:moveTo>
                    <a:cubicBezTo>
                      <a:pt x="796156" y="193391"/>
                      <a:pt x="797963" y="195198"/>
                      <a:pt x="797963" y="197909"/>
                    </a:cubicBezTo>
                    <a:cubicBezTo>
                      <a:pt x="797963" y="200620"/>
                      <a:pt x="796156" y="202428"/>
                      <a:pt x="793445" y="202428"/>
                    </a:cubicBezTo>
                    <a:cubicBezTo>
                      <a:pt x="790733" y="202428"/>
                      <a:pt x="788926" y="200620"/>
                      <a:pt x="788926" y="197909"/>
                    </a:cubicBezTo>
                    <a:cubicBezTo>
                      <a:pt x="788926" y="195198"/>
                      <a:pt x="790733" y="193391"/>
                      <a:pt x="793445" y="193391"/>
                    </a:cubicBezTo>
                    <a:lnTo>
                      <a:pt x="793445" y="193391"/>
                    </a:lnTo>
                    <a:close/>
                    <a:moveTo>
                      <a:pt x="774467" y="193391"/>
                    </a:moveTo>
                    <a:cubicBezTo>
                      <a:pt x="777178" y="193391"/>
                      <a:pt x="778985" y="195198"/>
                      <a:pt x="778985" y="197909"/>
                    </a:cubicBezTo>
                    <a:cubicBezTo>
                      <a:pt x="778985" y="200620"/>
                      <a:pt x="777178" y="202428"/>
                      <a:pt x="774467" y="202428"/>
                    </a:cubicBezTo>
                    <a:cubicBezTo>
                      <a:pt x="771756" y="202428"/>
                      <a:pt x="769948" y="200620"/>
                      <a:pt x="769948" y="197909"/>
                    </a:cubicBezTo>
                    <a:cubicBezTo>
                      <a:pt x="769948" y="195198"/>
                      <a:pt x="771756" y="193391"/>
                      <a:pt x="774467" y="193391"/>
                    </a:cubicBezTo>
                    <a:lnTo>
                      <a:pt x="774467" y="193391"/>
                    </a:lnTo>
                    <a:close/>
                    <a:moveTo>
                      <a:pt x="756393" y="193391"/>
                    </a:moveTo>
                    <a:cubicBezTo>
                      <a:pt x="759104" y="193391"/>
                      <a:pt x="760912" y="195198"/>
                      <a:pt x="760912" y="197909"/>
                    </a:cubicBezTo>
                    <a:cubicBezTo>
                      <a:pt x="760912" y="200620"/>
                      <a:pt x="759104" y="202428"/>
                      <a:pt x="756393" y="202428"/>
                    </a:cubicBezTo>
                    <a:cubicBezTo>
                      <a:pt x="753682" y="202428"/>
                      <a:pt x="751875" y="200620"/>
                      <a:pt x="751875" y="197909"/>
                    </a:cubicBezTo>
                    <a:cubicBezTo>
                      <a:pt x="750971" y="195198"/>
                      <a:pt x="753682" y="193391"/>
                      <a:pt x="756393" y="193391"/>
                    </a:cubicBezTo>
                    <a:lnTo>
                      <a:pt x="756393" y="193391"/>
                    </a:lnTo>
                    <a:close/>
                    <a:moveTo>
                      <a:pt x="737415" y="193391"/>
                    </a:moveTo>
                    <a:cubicBezTo>
                      <a:pt x="740126" y="193391"/>
                      <a:pt x="741934" y="195198"/>
                      <a:pt x="741934" y="197909"/>
                    </a:cubicBezTo>
                    <a:cubicBezTo>
                      <a:pt x="741934" y="200620"/>
                      <a:pt x="740126" y="202428"/>
                      <a:pt x="737415" y="202428"/>
                    </a:cubicBezTo>
                    <a:cubicBezTo>
                      <a:pt x="734704" y="202428"/>
                      <a:pt x="732897" y="200620"/>
                      <a:pt x="732897" y="197909"/>
                    </a:cubicBezTo>
                    <a:cubicBezTo>
                      <a:pt x="732897" y="195198"/>
                      <a:pt x="734704" y="193391"/>
                      <a:pt x="737415" y="193391"/>
                    </a:cubicBezTo>
                    <a:lnTo>
                      <a:pt x="737415" y="193391"/>
                    </a:lnTo>
                    <a:close/>
                    <a:moveTo>
                      <a:pt x="718438" y="193391"/>
                    </a:moveTo>
                    <a:cubicBezTo>
                      <a:pt x="721149" y="193391"/>
                      <a:pt x="722956" y="195198"/>
                      <a:pt x="722956" y="197909"/>
                    </a:cubicBezTo>
                    <a:cubicBezTo>
                      <a:pt x="722956" y="200620"/>
                      <a:pt x="721149" y="202428"/>
                      <a:pt x="718438" y="202428"/>
                    </a:cubicBezTo>
                    <a:cubicBezTo>
                      <a:pt x="715727" y="202428"/>
                      <a:pt x="713919" y="200620"/>
                      <a:pt x="713919" y="197909"/>
                    </a:cubicBezTo>
                    <a:cubicBezTo>
                      <a:pt x="713919" y="195198"/>
                      <a:pt x="715727" y="193391"/>
                      <a:pt x="718438" y="193391"/>
                    </a:cubicBezTo>
                    <a:lnTo>
                      <a:pt x="718438" y="193391"/>
                    </a:lnTo>
                    <a:close/>
                    <a:moveTo>
                      <a:pt x="699460" y="193391"/>
                    </a:moveTo>
                    <a:cubicBezTo>
                      <a:pt x="702171" y="193391"/>
                      <a:pt x="703979" y="195198"/>
                      <a:pt x="703979" y="197909"/>
                    </a:cubicBezTo>
                    <a:cubicBezTo>
                      <a:pt x="703979" y="200620"/>
                      <a:pt x="702171" y="202428"/>
                      <a:pt x="699460" y="202428"/>
                    </a:cubicBezTo>
                    <a:cubicBezTo>
                      <a:pt x="696749" y="202428"/>
                      <a:pt x="694942" y="200620"/>
                      <a:pt x="694942" y="197909"/>
                    </a:cubicBezTo>
                    <a:cubicBezTo>
                      <a:pt x="694942" y="195198"/>
                      <a:pt x="696749" y="193391"/>
                      <a:pt x="699460" y="193391"/>
                    </a:cubicBezTo>
                    <a:lnTo>
                      <a:pt x="699460" y="193391"/>
                    </a:lnTo>
                    <a:close/>
                    <a:moveTo>
                      <a:pt x="680483" y="193391"/>
                    </a:moveTo>
                    <a:cubicBezTo>
                      <a:pt x="683194" y="193391"/>
                      <a:pt x="685001" y="195198"/>
                      <a:pt x="685001" y="197909"/>
                    </a:cubicBezTo>
                    <a:cubicBezTo>
                      <a:pt x="685001" y="200620"/>
                      <a:pt x="683194" y="202428"/>
                      <a:pt x="680483" y="202428"/>
                    </a:cubicBezTo>
                    <a:cubicBezTo>
                      <a:pt x="677771" y="202428"/>
                      <a:pt x="675964" y="200620"/>
                      <a:pt x="675964" y="197909"/>
                    </a:cubicBezTo>
                    <a:cubicBezTo>
                      <a:pt x="675964" y="195198"/>
                      <a:pt x="678675" y="193391"/>
                      <a:pt x="680483" y="193391"/>
                    </a:cubicBezTo>
                    <a:lnTo>
                      <a:pt x="680483" y="193391"/>
                    </a:lnTo>
                    <a:close/>
                    <a:moveTo>
                      <a:pt x="662409" y="193391"/>
                    </a:moveTo>
                    <a:cubicBezTo>
                      <a:pt x="665120" y="193391"/>
                      <a:pt x="666927" y="195198"/>
                      <a:pt x="666927" y="197909"/>
                    </a:cubicBezTo>
                    <a:cubicBezTo>
                      <a:pt x="666927" y="200620"/>
                      <a:pt x="665120" y="202428"/>
                      <a:pt x="662409" y="202428"/>
                    </a:cubicBezTo>
                    <a:cubicBezTo>
                      <a:pt x="659698" y="202428"/>
                      <a:pt x="657890" y="200620"/>
                      <a:pt x="657890" y="197909"/>
                    </a:cubicBezTo>
                    <a:cubicBezTo>
                      <a:pt x="656987" y="195198"/>
                      <a:pt x="659698" y="193391"/>
                      <a:pt x="662409" y="193391"/>
                    </a:cubicBezTo>
                    <a:lnTo>
                      <a:pt x="662409" y="193391"/>
                    </a:lnTo>
                    <a:close/>
                    <a:moveTo>
                      <a:pt x="643431" y="193391"/>
                    </a:moveTo>
                    <a:cubicBezTo>
                      <a:pt x="646142" y="193391"/>
                      <a:pt x="647950" y="195198"/>
                      <a:pt x="647950" y="197909"/>
                    </a:cubicBezTo>
                    <a:cubicBezTo>
                      <a:pt x="647950" y="200620"/>
                      <a:pt x="646142" y="202428"/>
                      <a:pt x="643431" y="202428"/>
                    </a:cubicBezTo>
                    <a:cubicBezTo>
                      <a:pt x="640720" y="202428"/>
                      <a:pt x="638913" y="200620"/>
                      <a:pt x="638913" y="197909"/>
                    </a:cubicBezTo>
                    <a:cubicBezTo>
                      <a:pt x="638913" y="195198"/>
                      <a:pt x="640720" y="193391"/>
                      <a:pt x="643431" y="193391"/>
                    </a:cubicBezTo>
                    <a:lnTo>
                      <a:pt x="643431" y="193391"/>
                    </a:lnTo>
                    <a:close/>
                    <a:moveTo>
                      <a:pt x="624453" y="193391"/>
                    </a:moveTo>
                    <a:cubicBezTo>
                      <a:pt x="627165" y="193391"/>
                      <a:pt x="628972" y="195198"/>
                      <a:pt x="628972" y="197909"/>
                    </a:cubicBezTo>
                    <a:cubicBezTo>
                      <a:pt x="628972" y="200620"/>
                      <a:pt x="627165" y="202428"/>
                      <a:pt x="624453" y="202428"/>
                    </a:cubicBezTo>
                    <a:cubicBezTo>
                      <a:pt x="621742" y="202428"/>
                      <a:pt x="619935" y="200620"/>
                      <a:pt x="619935" y="197909"/>
                    </a:cubicBezTo>
                    <a:cubicBezTo>
                      <a:pt x="619935" y="195198"/>
                      <a:pt x="621742" y="193391"/>
                      <a:pt x="624453" y="193391"/>
                    </a:cubicBezTo>
                    <a:lnTo>
                      <a:pt x="624453" y="193391"/>
                    </a:lnTo>
                    <a:close/>
                    <a:moveTo>
                      <a:pt x="605476" y="193391"/>
                    </a:moveTo>
                    <a:cubicBezTo>
                      <a:pt x="608187" y="193391"/>
                      <a:pt x="609994" y="195198"/>
                      <a:pt x="609994" y="197909"/>
                    </a:cubicBezTo>
                    <a:cubicBezTo>
                      <a:pt x="609994" y="200620"/>
                      <a:pt x="608187" y="202428"/>
                      <a:pt x="605476" y="202428"/>
                    </a:cubicBezTo>
                    <a:cubicBezTo>
                      <a:pt x="602765" y="202428"/>
                      <a:pt x="600957" y="200620"/>
                      <a:pt x="600957" y="197909"/>
                    </a:cubicBezTo>
                    <a:cubicBezTo>
                      <a:pt x="600957" y="195198"/>
                      <a:pt x="602765" y="193391"/>
                      <a:pt x="605476" y="193391"/>
                    </a:cubicBezTo>
                    <a:lnTo>
                      <a:pt x="605476" y="193391"/>
                    </a:lnTo>
                    <a:close/>
                    <a:moveTo>
                      <a:pt x="586498" y="193391"/>
                    </a:moveTo>
                    <a:cubicBezTo>
                      <a:pt x="589209" y="193391"/>
                      <a:pt x="591017" y="195198"/>
                      <a:pt x="591017" y="197909"/>
                    </a:cubicBezTo>
                    <a:cubicBezTo>
                      <a:pt x="591017" y="200620"/>
                      <a:pt x="589209" y="202428"/>
                      <a:pt x="586498" y="202428"/>
                    </a:cubicBezTo>
                    <a:cubicBezTo>
                      <a:pt x="583787" y="202428"/>
                      <a:pt x="581980" y="200620"/>
                      <a:pt x="581980" y="197909"/>
                    </a:cubicBezTo>
                    <a:cubicBezTo>
                      <a:pt x="581980" y="195198"/>
                      <a:pt x="584691" y="193391"/>
                      <a:pt x="586498" y="193391"/>
                    </a:cubicBezTo>
                    <a:lnTo>
                      <a:pt x="586498" y="193391"/>
                    </a:lnTo>
                    <a:close/>
                    <a:moveTo>
                      <a:pt x="568424" y="193391"/>
                    </a:moveTo>
                    <a:cubicBezTo>
                      <a:pt x="571135" y="193391"/>
                      <a:pt x="572943" y="195198"/>
                      <a:pt x="572943" y="197909"/>
                    </a:cubicBezTo>
                    <a:cubicBezTo>
                      <a:pt x="572943" y="200620"/>
                      <a:pt x="571135" y="202428"/>
                      <a:pt x="568424" y="202428"/>
                    </a:cubicBezTo>
                    <a:cubicBezTo>
                      <a:pt x="565713" y="202428"/>
                      <a:pt x="563906" y="200620"/>
                      <a:pt x="563906" y="197909"/>
                    </a:cubicBezTo>
                    <a:cubicBezTo>
                      <a:pt x="563906" y="195198"/>
                      <a:pt x="565713" y="193391"/>
                      <a:pt x="568424" y="193391"/>
                    </a:cubicBezTo>
                    <a:lnTo>
                      <a:pt x="568424" y="193391"/>
                    </a:lnTo>
                    <a:close/>
                    <a:moveTo>
                      <a:pt x="549447" y="193391"/>
                    </a:moveTo>
                    <a:cubicBezTo>
                      <a:pt x="552158" y="193391"/>
                      <a:pt x="553965" y="195198"/>
                      <a:pt x="553965" y="197909"/>
                    </a:cubicBezTo>
                    <a:cubicBezTo>
                      <a:pt x="553965" y="200620"/>
                      <a:pt x="552158" y="202428"/>
                      <a:pt x="549447" y="202428"/>
                    </a:cubicBezTo>
                    <a:cubicBezTo>
                      <a:pt x="546736" y="202428"/>
                      <a:pt x="544928" y="200620"/>
                      <a:pt x="544928" y="197909"/>
                    </a:cubicBezTo>
                    <a:cubicBezTo>
                      <a:pt x="544928" y="195198"/>
                      <a:pt x="546736" y="193391"/>
                      <a:pt x="549447" y="193391"/>
                    </a:cubicBezTo>
                    <a:lnTo>
                      <a:pt x="549447" y="193391"/>
                    </a:lnTo>
                    <a:close/>
                    <a:moveTo>
                      <a:pt x="530469" y="193391"/>
                    </a:moveTo>
                    <a:cubicBezTo>
                      <a:pt x="533180" y="193391"/>
                      <a:pt x="534988" y="195198"/>
                      <a:pt x="534988" y="197909"/>
                    </a:cubicBezTo>
                    <a:cubicBezTo>
                      <a:pt x="534988" y="200620"/>
                      <a:pt x="533180" y="202428"/>
                      <a:pt x="530469" y="202428"/>
                    </a:cubicBezTo>
                    <a:cubicBezTo>
                      <a:pt x="527758" y="202428"/>
                      <a:pt x="525951" y="200620"/>
                      <a:pt x="525951" y="197909"/>
                    </a:cubicBezTo>
                    <a:cubicBezTo>
                      <a:pt x="525951" y="195198"/>
                      <a:pt x="527758" y="193391"/>
                      <a:pt x="530469" y="193391"/>
                    </a:cubicBezTo>
                    <a:lnTo>
                      <a:pt x="530469" y="193391"/>
                    </a:lnTo>
                    <a:close/>
                    <a:moveTo>
                      <a:pt x="511492" y="193391"/>
                    </a:moveTo>
                    <a:cubicBezTo>
                      <a:pt x="514203" y="193391"/>
                      <a:pt x="516010" y="195198"/>
                      <a:pt x="516010" y="197909"/>
                    </a:cubicBezTo>
                    <a:cubicBezTo>
                      <a:pt x="516010" y="200620"/>
                      <a:pt x="514203" y="202428"/>
                      <a:pt x="511492" y="202428"/>
                    </a:cubicBezTo>
                    <a:cubicBezTo>
                      <a:pt x="508780" y="202428"/>
                      <a:pt x="506973" y="200620"/>
                      <a:pt x="506973" y="197909"/>
                    </a:cubicBezTo>
                    <a:cubicBezTo>
                      <a:pt x="506973" y="195198"/>
                      <a:pt x="508780" y="193391"/>
                      <a:pt x="511492" y="193391"/>
                    </a:cubicBezTo>
                    <a:lnTo>
                      <a:pt x="511492" y="193391"/>
                    </a:lnTo>
                    <a:close/>
                    <a:moveTo>
                      <a:pt x="493418" y="193391"/>
                    </a:moveTo>
                    <a:cubicBezTo>
                      <a:pt x="496129" y="193391"/>
                      <a:pt x="497936" y="195198"/>
                      <a:pt x="497936" y="197909"/>
                    </a:cubicBezTo>
                    <a:cubicBezTo>
                      <a:pt x="497936" y="200620"/>
                      <a:pt x="496129" y="202428"/>
                      <a:pt x="493418" y="202428"/>
                    </a:cubicBezTo>
                    <a:cubicBezTo>
                      <a:pt x="490707" y="202428"/>
                      <a:pt x="488899" y="200620"/>
                      <a:pt x="488899" y="197909"/>
                    </a:cubicBezTo>
                    <a:cubicBezTo>
                      <a:pt x="487995" y="195198"/>
                      <a:pt x="490707" y="193391"/>
                      <a:pt x="493418" y="193391"/>
                    </a:cubicBezTo>
                    <a:lnTo>
                      <a:pt x="493418" y="193391"/>
                    </a:lnTo>
                    <a:close/>
                    <a:moveTo>
                      <a:pt x="474440" y="193391"/>
                    </a:moveTo>
                    <a:cubicBezTo>
                      <a:pt x="477151" y="193391"/>
                      <a:pt x="478959" y="195198"/>
                      <a:pt x="478959" y="197909"/>
                    </a:cubicBezTo>
                    <a:cubicBezTo>
                      <a:pt x="478959" y="200620"/>
                      <a:pt x="477151" y="202428"/>
                      <a:pt x="474440" y="202428"/>
                    </a:cubicBezTo>
                    <a:cubicBezTo>
                      <a:pt x="471729" y="202428"/>
                      <a:pt x="469922" y="200620"/>
                      <a:pt x="469922" y="197909"/>
                    </a:cubicBezTo>
                    <a:cubicBezTo>
                      <a:pt x="469922" y="195198"/>
                      <a:pt x="471729" y="193391"/>
                      <a:pt x="474440" y="193391"/>
                    </a:cubicBezTo>
                    <a:lnTo>
                      <a:pt x="474440" y="193391"/>
                    </a:lnTo>
                    <a:close/>
                    <a:moveTo>
                      <a:pt x="455462" y="193391"/>
                    </a:moveTo>
                    <a:cubicBezTo>
                      <a:pt x="458174" y="193391"/>
                      <a:pt x="459981" y="195198"/>
                      <a:pt x="459981" y="197909"/>
                    </a:cubicBezTo>
                    <a:cubicBezTo>
                      <a:pt x="459981" y="200620"/>
                      <a:pt x="458174" y="202428"/>
                      <a:pt x="455462" y="202428"/>
                    </a:cubicBezTo>
                    <a:cubicBezTo>
                      <a:pt x="452751" y="202428"/>
                      <a:pt x="450944" y="200620"/>
                      <a:pt x="450944" y="197909"/>
                    </a:cubicBezTo>
                    <a:cubicBezTo>
                      <a:pt x="450944" y="195198"/>
                      <a:pt x="452751" y="193391"/>
                      <a:pt x="455462" y="193391"/>
                    </a:cubicBezTo>
                    <a:lnTo>
                      <a:pt x="455462" y="193391"/>
                    </a:lnTo>
                    <a:close/>
                    <a:moveTo>
                      <a:pt x="436485" y="193391"/>
                    </a:moveTo>
                    <a:cubicBezTo>
                      <a:pt x="439196" y="193391"/>
                      <a:pt x="441003" y="195198"/>
                      <a:pt x="441003" y="197909"/>
                    </a:cubicBezTo>
                    <a:cubicBezTo>
                      <a:pt x="441003" y="200620"/>
                      <a:pt x="439196" y="202428"/>
                      <a:pt x="436485" y="202428"/>
                    </a:cubicBezTo>
                    <a:cubicBezTo>
                      <a:pt x="433774" y="202428"/>
                      <a:pt x="431966" y="200620"/>
                      <a:pt x="431966" y="197909"/>
                    </a:cubicBezTo>
                    <a:cubicBezTo>
                      <a:pt x="431966" y="195198"/>
                      <a:pt x="433774" y="193391"/>
                      <a:pt x="436485" y="193391"/>
                    </a:cubicBezTo>
                    <a:lnTo>
                      <a:pt x="436485" y="193391"/>
                    </a:lnTo>
                    <a:close/>
                    <a:moveTo>
                      <a:pt x="417507" y="193391"/>
                    </a:moveTo>
                    <a:cubicBezTo>
                      <a:pt x="420218" y="193391"/>
                      <a:pt x="422026" y="195198"/>
                      <a:pt x="422026" y="197909"/>
                    </a:cubicBezTo>
                    <a:cubicBezTo>
                      <a:pt x="422026" y="200620"/>
                      <a:pt x="420218" y="202428"/>
                      <a:pt x="417507" y="202428"/>
                    </a:cubicBezTo>
                    <a:cubicBezTo>
                      <a:pt x="414796" y="202428"/>
                      <a:pt x="412989" y="200620"/>
                      <a:pt x="412989" y="197909"/>
                    </a:cubicBezTo>
                    <a:cubicBezTo>
                      <a:pt x="412989" y="195198"/>
                      <a:pt x="415700" y="193391"/>
                      <a:pt x="417507" y="193391"/>
                    </a:cubicBezTo>
                    <a:lnTo>
                      <a:pt x="417507" y="193391"/>
                    </a:lnTo>
                    <a:close/>
                    <a:moveTo>
                      <a:pt x="399433" y="193391"/>
                    </a:moveTo>
                    <a:cubicBezTo>
                      <a:pt x="402144" y="193391"/>
                      <a:pt x="403952" y="195198"/>
                      <a:pt x="403952" y="197909"/>
                    </a:cubicBezTo>
                    <a:cubicBezTo>
                      <a:pt x="403952" y="200620"/>
                      <a:pt x="402144" y="202428"/>
                      <a:pt x="399433" y="202428"/>
                    </a:cubicBezTo>
                    <a:cubicBezTo>
                      <a:pt x="396722" y="202428"/>
                      <a:pt x="394915" y="200620"/>
                      <a:pt x="394915" y="197909"/>
                    </a:cubicBezTo>
                    <a:cubicBezTo>
                      <a:pt x="394011" y="195198"/>
                      <a:pt x="396722" y="193391"/>
                      <a:pt x="399433" y="193391"/>
                    </a:cubicBezTo>
                    <a:lnTo>
                      <a:pt x="399433" y="193391"/>
                    </a:lnTo>
                    <a:close/>
                    <a:moveTo>
                      <a:pt x="380456" y="193391"/>
                    </a:moveTo>
                    <a:cubicBezTo>
                      <a:pt x="383167" y="193391"/>
                      <a:pt x="384974" y="195198"/>
                      <a:pt x="384974" y="197909"/>
                    </a:cubicBezTo>
                    <a:cubicBezTo>
                      <a:pt x="384974" y="200620"/>
                      <a:pt x="383167" y="202428"/>
                      <a:pt x="380456" y="202428"/>
                    </a:cubicBezTo>
                    <a:cubicBezTo>
                      <a:pt x="377745" y="202428"/>
                      <a:pt x="375937" y="200620"/>
                      <a:pt x="375937" y="197909"/>
                    </a:cubicBezTo>
                    <a:cubicBezTo>
                      <a:pt x="375937" y="195198"/>
                      <a:pt x="377745" y="193391"/>
                      <a:pt x="380456" y="193391"/>
                    </a:cubicBezTo>
                    <a:lnTo>
                      <a:pt x="380456" y="193391"/>
                    </a:lnTo>
                    <a:close/>
                    <a:moveTo>
                      <a:pt x="361478" y="193391"/>
                    </a:moveTo>
                    <a:cubicBezTo>
                      <a:pt x="364189" y="193391"/>
                      <a:pt x="365997" y="195198"/>
                      <a:pt x="365997" y="197909"/>
                    </a:cubicBezTo>
                    <a:cubicBezTo>
                      <a:pt x="365997" y="200620"/>
                      <a:pt x="364189" y="202428"/>
                      <a:pt x="361478" y="202428"/>
                    </a:cubicBezTo>
                    <a:cubicBezTo>
                      <a:pt x="358767" y="202428"/>
                      <a:pt x="356960" y="200620"/>
                      <a:pt x="356960" y="197909"/>
                    </a:cubicBezTo>
                    <a:cubicBezTo>
                      <a:pt x="356960" y="195198"/>
                      <a:pt x="358767" y="193391"/>
                      <a:pt x="361478" y="193391"/>
                    </a:cubicBezTo>
                    <a:lnTo>
                      <a:pt x="361478" y="193391"/>
                    </a:lnTo>
                    <a:close/>
                    <a:moveTo>
                      <a:pt x="342501" y="193391"/>
                    </a:moveTo>
                    <a:cubicBezTo>
                      <a:pt x="345212" y="193391"/>
                      <a:pt x="347019" y="195198"/>
                      <a:pt x="347019" y="197909"/>
                    </a:cubicBezTo>
                    <a:cubicBezTo>
                      <a:pt x="347019" y="200620"/>
                      <a:pt x="345212" y="202428"/>
                      <a:pt x="342501" y="202428"/>
                    </a:cubicBezTo>
                    <a:cubicBezTo>
                      <a:pt x="339789" y="202428"/>
                      <a:pt x="337982" y="200620"/>
                      <a:pt x="337982" y="197909"/>
                    </a:cubicBezTo>
                    <a:cubicBezTo>
                      <a:pt x="337982" y="195198"/>
                      <a:pt x="339789" y="193391"/>
                      <a:pt x="342501" y="193391"/>
                    </a:cubicBezTo>
                    <a:lnTo>
                      <a:pt x="342501" y="193391"/>
                    </a:lnTo>
                    <a:close/>
                    <a:moveTo>
                      <a:pt x="323523" y="193391"/>
                    </a:moveTo>
                    <a:cubicBezTo>
                      <a:pt x="326234" y="193391"/>
                      <a:pt x="328041" y="195198"/>
                      <a:pt x="328041" y="197909"/>
                    </a:cubicBezTo>
                    <a:cubicBezTo>
                      <a:pt x="328041" y="200620"/>
                      <a:pt x="326234" y="202428"/>
                      <a:pt x="323523" y="202428"/>
                    </a:cubicBezTo>
                    <a:cubicBezTo>
                      <a:pt x="320812" y="202428"/>
                      <a:pt x="319004" y="200620"/>
                      <a:pt x="319004" y="197909"/>
                    </a:cubicBezTo>
                    <a:cubicBezTo>
                      <a:pt x="319004" y="195198"/>
                      <a:pt x="321716" y="193391"/>
                      <a:pt x="323523" y="193391"/>
                    </a:cubicBezTo>
                    <a:lnTo>
                      <a:pt x="323523" y="193391"/>
                    </a:lnTo>
                    <a:close/>
                    <a:moveTo>
                      <a:pt x="305449" y="193391"/>
                    </a:moveTo>
                    <a:cubicBezTo>
                      <a:pt x="308160" y="193391"/>
                      <a:pt x="309968" y="195198"/>
                      <a:pt x="309968" y="197909"/>
                    </a:cubicBezTo>
                    <a:cubicBezTo>
                      <a:pt x="309968" y="200620"/>
                      <a:pt x="308160" y="202428"/>
                      <a:pt x="305449" y="202428"/>
                    </a:cubicBezTo>
                    <a:cubicBezTo>
                      <a:pt x="302738" y="202428"/>
                      <a:pt x="300931" y="200620"/>
                      <a:pt x="300931" y="197909"/>
                    </a:cubicBezTo>
                    <a:cubicBezTo>
                      <a:pt x="300027" y="195198"/>
                      <a:pt x="302738" y="193391"/>
                      <a:pt x="305449" y="193391"/>
                    </a:cubicBezTo>
                    <a:lnTo>
                      <a:pt x="305449" y="193391"/>
                    </a:lnTo>
                    <a:close/>
                    <a:moveTo>
                      <a:pt x="286471" y="193391"/>
                    </a:moveTo>
                    <a:cubicBezTo>
                      <a:pt x="289182" y="193391"/>
                      <a:pt x="290990" y="195198"/>
                      <a:pt x="290990" y="197909"/>
                    </a:cubicBezTo>
                    <a:cubicBezTo>
                      <a:pt x="290990" y="200620"/>
                      <a:pt x="289182" y="202428"/>
                      <a:pt x="286471" y="202428"/>
                    </a:cubicBezTo>
                    <a:cubicBezTo>
                      <a:pt x="283760" y="202428"/>
                      <a:pt x="281953" y="200620"/>
                      <a:pt x="281953" y="197909"/>
                    </a:cubicBezTo>
                    <a:cubicBezTo>
                      <a:pt x="281953" y="195198"/>
                      <a:pt x="283760" y="193391"/>
                      <a:pt x="286471" y="193391"/>
                    </a:cubicBezTo>
                    <a:lnTo>
                      <a:pt x="286471" y="193391"/>
                    </a:lnTo>
                    <a:close/>
                    <a:moveTo>
                      <a:pt x="840437" y="184354"/>
                    </a:moveTo>
                    <a:cubicBezTo>
                      <a:pt x="843148" y="184354"/>
                      <a:pt x="844955" y="186161"/>
                      <a:pt x="844955" y="188872"/>
                    </a:cubicBezTo>
                    <a:cubicBezTo>
                      <a:pt x="844955" y="191583"/>
                      <a:pt x="843148" y="193391"/>
                      <a:pt x="840437" y="193391"/>
                    </a:cubicBezTo>
                    <a:cubicBezTo>
                      <a:pt x="837726" y="193391"/>
                      <a:pt x="835918" y="191583"/>
                      <a:pt x="835918" y="188872"/>
                    </a:cubicBezTo>
                    <a:cubicBezTo>
                      <a:pt x="835918" y="186161"/>
                      <a:pt x="837726" y="184354"/>
                      <a:pt x="840437" y="184354"/>
                    </a:cubicBezTo>
                    <a:lnTo>
                      <a:pt x="840437" y="184354"/>
                    </a:lnTo>
                    <a:close/>
                    <a:moveTo>
                      <a:pt x="821459" y="184354"/>
                    </a:moveTo>
                    <a:cubicBezTo>
                      <a:pt x="824170" y="184354"/>
                      <a:pt x="825978" y="186161"/>
                      <a:pt x="825978" y="188872"/>
                    </a:cubicBezTo>
                    <a:cubicBezTo>
                      <a:pt x="825978" y="191583"/>
                      <a:pt x="824170" y="193391"/>
                      <a:pt x="821459" y="193391"/>
                    </a:cubicBezTo>
                    <a:cubicBezTo>
                      <a:pt x="818748" y="193391"/>
                      <a:pt x="816941" y="191583"/>
                      <a:pt x="816941" y="188872"/>
                    </a:cubicBezTo>
                    <a:cubicBezTo>
                      <a:pt x="816941" y="186161"/>
                      <a:pt x="818748" y="184354"/>
                      <a:pt x="821459" y="184354"/>
                    </a:cubicBezTo>
                    <a:lnTo>
                      <a:pt x="821459" y="184354"/>
                    </a:lnTo>
                    <a:close/>
                    <a:moveTo>
                      <a:pt x="803385" y="184354"/>
                    </a:moveTo>
                    <a:cubicBezTo>
                      <a:pt x="806096" y="184354"/>
                      <a:pt x="807904" y="186161"/>
                      <a:pt x="807904" y="188872"/>
                    </a:cubicBezTo>
                    <a:cubicBezTo>
                      <a:pt x="807904" y="191583"/>
                      <a:pt x="806096" y="193391"/>
                      <a:pt x="803385" y="193391"/>
                    </a:cubicBezTo>
                    <a:cubicBezTo>
                      <a:pt x="800674" y="193391"/>
                      <a:pt x="798867" y="191583"/>
                      <a:pt x="798867" y="188872"/>
                    </a:cubicBezTo>
                    <a:cubicBezTo>
                      <a:pt x="797963" y="186161"/>
                      <a:pt x="800674" y="184354"/>
                      <a:pt x="803385" y="184354"/>
                    </a:cubicBezTo>
                    <a:lnTo>
                      <a:pt x="803385" y="184354"/>
                    </a:lnTo>
                    <a:close/>
                    <a:moveTo>
                      <a:pt x="784408" y="184354"/>
                    </a:moveTo>
                    <a:cubicBezTo>
                      <a:pt x="787119" y="184354"/>
                      <a:pt x="788926" y="186161"/>
                      <a:pt x="788926" y="188872"/>
                    </a:cubicBezTo>
                    <a:cubicBezTo>
                      <a:pt x="788926" y="191583"/>
                      <a:pt x="787119" y="193391"/>
                      <a:pt x="784408" y="193391"/>
                    </a:cubicBezTo>
                    <a:cubicBezTo>
                      <a:pt x="781696" y="193391"/>
                      <a:pt x="779889" y="191583"/>
                      <a:pt x="779889" y="188872"/>
                    </a:cubicBezTo>
                    <a:cubicBezTo>
                      <a:pt x="778985" y="186161"/>
                      <a:pt x="781696" y="184354"/>
                      <a:pt x="784408" y="184354"/>
                    </a:cubicBezTo>
                    <a:lnTo>
                      <a:pt x="784408" y="184354"/>
                    </a:lnTo>
                    <a:close/>
                    <a:moveTo>
                      <a:pt x="765430" y="184354"/>
                    </a:moveTo>
                    <a:cubicBezTo>
                      <a:pt x="768141" y="184354"/>
                      <a:pt x="769948" y="186161"/>
                      <a:pt x="769948" y="188872"/>
                    </a:cubicBezTo>
                    <a:cubicBezTo>
                      <a:pt x="769948" y="191583"/>
                      <a:pt x="768141" y="193391"/>
                      <a:pt x="765430" y="193391"/>
                    </a:cubicBezTo>
                    <a:cubicBezTo>
                      <a:pt x="762719" y="193391"/>
                      <a:pt x="760912" y="191583"/>
                      <a:pt x="760912" y="188872"/>
                    </a:cubicBezTo>
                    <a:cubicBezTo>
                      <a:pt x="760912" y="186161"/>
                      <a:pt x="762719" y="184354"/>
                      <a:pt x="765430" y="184354"/>
                    </a:cubicBezTo>
                    <a:lnTo>
                      <a:pt x="765430" y="184354"/>
                    </a:lnTo>
                    <a:close/>
                    <a:moveTo>
                      <a:pt x="746452" y="184354"/>
                    </a:moveTo>
                    <a:cubicBezTo>
                      <a:pt x="749163" y="184354"/>
                      <a:pt x="750971" y="186161"/>
                      <a:pt x="750971" y="188872"/>
                    </a:cubicBezTo>
                    <a:cubicBezTo>
                      <a:pt x="750971" y="191583"/>
                      <a:pt x="749163" y="193391"/>
                      <a:pt x="746452" y="193391"/>
                    </a:cubicBezTo>
                    <a:cubicBezTo>
                      <a:pt x="743741" y="193391"/>
                      <a:pt x="741934" y="191583"/>
                      <a:pt x="741934" y="188872"/>
                    </a:cubicBezTo>
                    <a:cubicBezTo>
                      <a:pt x="741934" y="186161"/>
                      <a:pt x="743741" y="184354"/>
                      <a:pt x="746452" y="184354"/>
                    </a:cubicBezTo>
                    <a:lnTo>
                      <a:pt x="746452" y="184354"/>
                    </a:lnTo>
                    <a:close/>
                    <a:moveTo>
                      <a:pt x="727475" y="184354"/>
                    </a:moveTo>
                    <a:cubicBezTo>
                      <a:pt x="730186" y="184354"/>
                      <a:pt x="731993" y="186161"/>
                      <a:pt x="731993" y="188872"/>
                    </a:cubicBezTo>
                    <a:cubicBezTo>
                      <a:pt x="731993" y="191583"/>
                      <a:pt x="730186" y="193391"/>
                      <a:pt x="727475" y="193391"/>
                    </a:cubicBezTo>
                    <a:cubicBezTo>
                      <a:pt x="724764" y="193391"/>
                      <a:pt x="722956" y="191583"/>
                      <a:pt x="722956" y="188872"/>
                    </a:cubicBezTo>
                    <a:cubicBezTo>
                      <a:pt x="722956" y="186161"/>
                      <a:pt x="724764" y="184354"/>
                      <a:pt x="727475" y="184354"/>
                    </a:cubicBezTo>
                    <a:lnTo>
                      <a:pt x="727475" y="184354"/>
                    </a:lnTo>
                    <a:close/>
                    <a:moveTo>
                      <a:pt x="709401" y="184354"/>
                    </a:moveTo>
                    <a:cubicBezTo>
                      <a:pt x="712112" y="184354"/>
                      <a:pt x="713919" y="186161"/>
                      <a:pt x="713919" y="188872"/>
                    </a:cubicBezTo>
                    <a:cubicBezTo>
                      <a:pt x="713919" y="191583"/>
                      <a:pt x="712112" y="193391"/>
                      <a:pt x="709401" y="193391"/>
                    </a:cubicBezTo>
                    <a:cubicBezTo>
                      <a:pt x="706690" y="193391"/>
                      <a:pt x="704882" y="191583"/>
                      <a:pt x="704882" y="188872"/>
                    </a:cubicBezTo>
                    <a:cubicBezTo>
                      <a:pt x="703979" y="186161"/>
                      <a:pt x="706690" y="184354"/>
                      <a:pt x="709401" y="184354"/>
                    </a:cubicBezTo>
                    <a:lnTo>
                      <a:pt x="709401" y="184354"/>
                    </a:lnTo>
                    <a:close/>
                    <a:moveTo>
                      <a:pt x="690423" y="184354"/>
                    </a:moveTo>
                    <a:cubicBezTo>
                      <a:pt x="693134" y="184354"/>
                      <a:pt x="694942" y="186161"/>
                      <a:pt x="694942" y="188872"/>
                    </a:cubicBezTo>
                    <a:cubicBezTo>
                      <a:pt x="694942" y="191583"/>
                      <a:pt x="693134" y="193391"/>
                      <a:pt x="690423" y="193391"/>
                    </a:cubicBezTo>
                    <a:cubicBezTo>
                      <a:pt x="687712" y="193391"/>
                      <a:pt x="685905" y="191583"/>
                      <a:pt x="685905" y="188872"/>
                    </a:cubicBezTo>
                    <a:cubicBezTo>
                      <a:pt x="685905" y="186161"/>
                      <a:pt x="687712" y="184354"/>
                      <a:pt x="690423" y="184354"/>
                    </a:cubicBezTo>
                    <a:lnTo>
                      <a:pt x="690423" y="184354"/>
                    </a:lnTo>
                    <a:close/>
                    <a:moveTo>
                      <a:pt x="671446" y="184354"/>
                    </a:moveTo>
                    <a:cubicBezTo>
                      <a:pt x="674157" y="184354"/>
                      <a:pt x="675964" y="186161"/>
                      <a:pt x="675964" y="188872"/>
                    </a:cubicBezTo>
                    <a:cubicBezTo>
                      <a:pt x="675964" y="191583"/>
                      <a:pt x="674157" y="193391"/>
                      <a:pt x="671446" y="193391"/>
                    </a:cubicBezTo>
                    <a:cubicBezTo>
                      <a:pt x="668735" y="193391"/>
                      <a:pt x="666927" y="191583"/>
                      <a:pt x="666927" y="188872"/>
                    </a:cubicBezTo>
                    <a:cubicBezTo>
                      <a:pt x="666927" y="186161"/>
                      <a:pt x="668735" y="184354"/>
                      <a:pt x="671446" y="184354"/>
                    </a:cubicBezTo>
                    <a:lnTo>
                      <a:pt x="671446" y="184354"/>
                    </a:lnTo>
                    <a:close/>
                    <a:moveTo>
                      <a:pt x="652468" y="184354"/>
                    </a:moveTo>
                    <a:cubicBezTo>
                      <a:pt x="655179" y="184354"/>
                      <a:pt x="656987" y="186161"/>
                      <a:pt x="656987" y="188872"/>
                    </a:cubicBezTo>
                    <a:cubicBezTo>
                      <a:pt x="656987" y="191583"/>
                      <a:pt x="655179" y="193391"/>
                      <a:pt x="652468" y="193391"/>
                    </a:cubicBezTo>
                    <a:cubicBezTo>
                      <a:pt x="649757" y="193391"/>
                      <a:pt x="647950" y="191583"/>
                      <a:pt x="647950" y="188872"/>
                    </a:cubicBezTo>
                    <a:cubicBezTo>
                      <a:pt x="647950" y="186161"/>
                      <a:pt x="649757" y="184354"/>
                      <a:pt x="652468" y="184354"/>
                    </a:cubicBezTo>
                    <a:lnTo>
                      <a:pt x="652468" y="184354"/>
                    </a:lnTo>
                    <a:close/>
                    <a:moveTo>
                      <a:pt x="633490" y="184354"/>
                    </a:moveTo>
                    <a:cubicBezTo>
                      <a:pt x="636202" y="184354"/>
                      <a:pt x="638009" y="186161"/>
                      <a:pt x="638009" y="188872"/>
                    </a:cubicBezTo>
                    <a:cubicBezTo>
                      <a:pt x="638009" y="191583"/>
                      <a:pt x="636202" y="193391"/>
                      <a:pt x="633490" y="193391"/>
                    </a:cubicBezTo>
                    <a:cubicBezTo>
                      <a:pt x="630779" y="193391"/>
                      <a:pt x="628972" y="191583"/>
                      <a:pt x="628972" y="188872"/>
                    </a:cubicBezTo>
                    <a:cubicBezTo>
                      <a:pt x="628972" y="186161"/>
                      <a:pt x="631683" y="184354"/>
                      <a:pt x="633490" y="184354"/>
                    </a:cubicBezTo>
                    <a:lnTo>
                      <a:pt x="633490" y="184354"/>
                    </a:lnTo>
                    <a:close/>
                    <a:moveTo>
                      <a:pt x="615417" y="184354"/>
                    </a:moveTo>
                    <a:cubicBezTo>
                      <a:pt x="618128" y="184354"/>
                      <a:pt x="619935" y="186161"/>
                      <a:pt x="619935" y="188872"/>
                    </a:cubicBezTo>
                    <a:cubicBezTo>
                      <a:pt x="619935" y="191583"/>
                      <a:pt x="618128" y="193391"/>
                      <a:pt x="615417" y="193391"/>
                    </a:cubicBezTo>
                    <a:cubicBezTo>
                      <a:pt x="612705" y="193391"/>
                      <a:pt x="610898" y="191583"/>
                      <a:pt x="610898" y="188872"/>
                    </a:cubicBezTo>
                    <a:cubicBezTo>
                      <a:pt x="609994" y="186161"/>
                      <a:pt x="612705" y="184354"/>
                      <a:pt x="615417" y="184354"/>
                    </a:cubicBezTo>
                    <a:lnTo>
                      <a:pt x="615417" y="184354"/>
                    </a:lnTo>
                    <a:close/>
                    <a:moveTo>
                      <a:pt x="596439" y="184354"/>
                    </a:moveTo>
                    <a:cubicBezTo>
                      <a:pt x="599150" y="184354"/>
                      <a:pt x="600957" y="186161"/>
                      <a:pt x="600957" y="188872"/>
                    </a:cubicBezTo>
                    <a:cubicBezTo>
                      <a:pt x="600957" y="191583"/>
                      <a:pt x="599150" y="193391"/>
                      <a:pt x="596439" y="193391"/>
                    </a:cubicBezTo>
                    <a:cubicBezTo>
                      <a:pt x="593728" y="193391"/>
                      <a:pt x="591920" y="191583"/>
                      <a:pt x="591920" y="188872"/>
                    </a:cubicBezTo>
                    <a:cubicBezTo>
                      <a:pt x="591920" y="186161"/>
                      <a:pt x="593728" y="184354"/>
                      <a:pt x="596439" y="184354"/>
                    </a:cubicBezTo>
                    <a:lnTo>
                      <a:pt x="596439" y="184354"/>
                    </a:lnTo>
                    <a:close/>
                    <a:moveTo>
                      <a:pt x="577461" y="184354"/>
                    </a:moveTo>
                    <a:cubicBezTo>
                      <a:pt x="580172" y="184354"/>
                      <a:pt x="581980" y="186161"/>
                      <a:pt x="581980" y="188872"/>
                    </a:cubicBezTo>
                    <a:cubicBezTo>
                      <a:pt x="581980" y="191583"/>
                      <a:pt x="580172" y="193391"/>
                      <a:pt x="577461" y="193391"/>
                    </a:cubicBezTo>
                    <a:cubicBezTo>
                      <a:pt x="574750" y="193391"/>
                      <a:pt x="572943" y="191583"/>
                      <a:pt x="572943" y="188872"/>
                    </a:cubicBezTo>
                    <a:cubicBezTo>
                      <a:pt x="572943" y="186161"/>
                      <a:pt x="574750" y="184354"/>
                      <a:pt x="577461" y="184354"/>
                    </a:cubicBezTo>
                    <a:lnTo>
                      <a:pt x="577461" y="184354"/>
                    </a:lnTo>
                    <a:close/>
                    <a:moveTo>
                      <a:pt x="558484" y="184354"/>
                    </a:moveTo>
                    <a:cubicBezTo>
                      <a:pt x="561195" y="184354"/>
                      <a:pt x="563002" y="186161"/>
                      <a:pt x="563002" y="188872"/>
                    </a:cubicBezTo>
                    <a:cubicBezTo>
                      <a:pt x="563002" y="191583"/>
                      <a:pt x="561195" y="193391"/>
                      <a:pt x="558484" y="193391"/>
                    </a:cubicBezTo>
                    <a:cubicBezTo>
                      <a:pt x="555773" y="193391"/>
                      <a:pt x="553965" y="191583"/>
                      <a:pt x="553965" y="188872"/>
                    </a:cubicBezTo>
                    <a:cubicBezTo>
                      <a:pt x="553965" y="186161"/>
                      <a:pt x="555773" y="184354"/>
                      <a:pt x="558484" y="184354"/>
                    </a:cubicBezTo>
                    <a:lnTo>
                      <a:pt x="558484" y="184354"/>
                    </a:lnTo>
                    <a:close/>
                    <a:moveTo>
                      <a:pt x="539506" y="184354"/>
                    </a:moveTo>
                    <a:cubicBezTo>
                      <a:pt x="542217" y="184354"/>
                      <a:pt x="544025" y="186161"/>
                      <a:pt x="544025" y="188872"/>
                    </a:cubicBezTo>
                    <a:cubicBezTo>
                      <a:pt x="544025" y="191583"/>
                      <a:pt x="542217" y="193391"/>
                      <a:pt x="539506" y="193391"/>
                    </a:cubicBezTo>
                    <a:cubicBezTo>
                      <a:pt x="536795" y="193391"/>
                      <a:pt x="534988" y="191583"/>
                      <a:pt x="534988" y="188872"/>
                    </a:cubicBezTo>
                    <a:cubicBezTo>
                      <a:pt x="534988" y="186161"/>
                      <a:pt x="537699" y="184354"/>
                      <a:pt x="539506" y="184354"/>
                    </a:cubicBezTo>
                    <a:lnTo>
                      <a:pt x="539506" y="184354"/>
                    </a:lnTo>
                    <a:close/>
                    <a:moveTo>
                      <a:pt x="521432" y="184354"/>
                    </a:moveTo>
                    <a:cubicBezTo>
                      <a:pt x="524143" y="184354"/>
                      <a:pt x="525951" y="186161"/>
                      <a:pt x="525951" y="188872"/>
                    </a:cubicBezTo>
                    <a:cubicBezTo>
                      <a:pt x="525951" y="191583"/>
                      <a:pt x="524143" y="193391"/>
                      <a:pt x="521432" y="193391"/>
                    </a:cubicBezTo>
                    <a:cubicBezTo>
                      <a:pt x="518721" y="193391"/>
                      <a:pt x="516914" y="191583"/>
                      <a:pt x="516914" y="188872"/>
                    </a:cubicBezTo>
                    <a:cubicBezTo>
                      <a:pt x="516010" y="186161"/>
                      <a:pt x="518721" y="184354"/>
                      <a:pt x="521432" y="184354"/>
                    </a:cubicBezTo>
                    <a:lnTo>
                      <a:pt x="521432" y="184354"/>
                    </a:lnTo>
                    <a:close/>
                    <a:moveTo>
                      <a:pt x="502455" y="184354"/>
                    </a:moveTo>
                    <a:cubicBezTo>
                      <a:pt x="505166" y="184354"/>
                      <a:pt x="506973" y="186161"/>
                      <a:pt x="506973" y="188872"/>
                    </a:cubicBezTo>
                    <a:cubicBezTo>
                      <a:pt x="506973" y="191583"/>
                      <a:pt x="505166" y="193391"/>
                      <a:pt x="502455" y="193391"/>
                    </a:cubicBezTo>
                    <a:cubicBezTo>
                      <a:pt x="499744" y="193391"/>
                      <a:pt x="497936" y="191583"/>
                      <a:pt x="497936" y="188872"/>
                    </a:cubicBezTo>
                    <a:cubicBezTo>
                      <a:pt x="497936" y="186161"/>
                      <a:pt x="499744" y="184354"/>
                      <a:pt x="502455" y="184354"/>
                    </a:cubicBezTo>
                    <a:lnTo>
                      <a:pt x="502455" y="184354"/>
                    </a:lnTo>
                    <a:close/>
                    <a:moveTo>
                      <a:pt x="483477" y="184354"/>
                    </a:moveTo>
                    <a:cubicBezTo>
                      <a:pt x="486188" y="184354"/>
                      <a:pt x="487995" y="186161"/>
                      <a:pt x="487995" y="188872"/>
                    </a:cubicBezTo>
                    <a:cubicBezTo>
                      <a:pt x="487995" y="191583"/>
                      <a:pt x="486188" y="193391"/>
                      <a:pt x="483477" y="193391"/>
                    </a:cubicBezTo>
                    <a:cubicBezTo>
                      <a:pt x="480766" y="193391"/>
                      <a:pt x="478959" y="191583"/>
                      <a:pt x="478959" y="188872"/>
                    </a:cubicBezTo>
                    <a:cubicBezTo>
                      <a:pt x="478959" y="186161"/>
                      <a:pt x="480766" y="184354"/>
                      <a:pt x="483477" y="184354"/>
                    </a:cubicBezTo>
                    <a:lnTo>
                      <a:pt x="483477" y="184354"/>
                    </a:lnTo>
                    <a:close/>
                    <a:moveTo>
                      <a:pt x="464499" y="184354"/>
                    </a:moveTo>
                    <a:cubicBezTo>
                      <a:pt x="467211" y="184354"/>
                      <a:pt x="469018" y="186161"/>
                      <a:pt x="469018" y="188872"/>
                    </a:cubicBezTo>
                    <a:cubicBezTo>
                      <a:pt x="469018" y="191583"/>
                      <a:pt x="467211" y="193391"/>
                      <a:pt x="464499" y="193391"/>
                    </a:cubicBezTo>
                    <a:cubicBezTo>
                      <a:pt x="461788" y="193391"/>
                      <a:pt x="459981" y="191583"/>
                      <a:pt x="459981" y="188872"/>
                    </a:cubicBezTo>
                    <a:cubicBezTo>
                      <a:pt x="459981" y="186161"/>
                      <a:pt x="461788" y="184354"/>
                      <a:pt x="464499" y="184354"/>
                    </a:cubicBezTo>
                    <a:lnTo>
                      <a:pt x="464499" y="184354"/>
                    </a:lnTo>
                    <a:close/>
                    <a:moveTo>
                      <a:pt x="446425" y="184354"/>
                    </a:moveTo>
                    <a:cubicBezTo>
                      <a:pt x="449137" y="184354"/>
                      <a:pt x="450944" y="186161"/>
                      <a:pt x="450944" y="188872"/>
                    </a:cubicBezTo>
                    <a:cubicBezTo>
                      <a:pt x="450944" y="191583"/>
                      <a:pt x="449137" y="193391"/>
                      <a:pt x="446425" y="193391"/>
                    </a:cubicBezTo>
                    <a:cubicBezTo>
                      <a:pt x="443714" y="193391"/>
                      <a:pt x="441907" y="191583"/>
                      <a:pt x="441907" y="188872"/>
                    </a:cubicBezTo>
                    <a:cubicBezTo>
                      <a:pt x="441003" y="186161"/>
                      <a:pt x="443714" y="184354"/>
                      <a:pt x="446425" y="184354"/>
                    </a:cubicBezTo>
                    <a:lnTo>
                      <a:pt x="446425" y="184354"/>
                    </a:lnTo>
                    <a:close/>
                    <a:moveTo>
                      <a:pt x="427448" y="184354"/>
                    </a:moveTo>
                    <a:cubicBezTo>
                      <a:pt x="430159" y="184354"/>
                      <a:pt x="431966" y="186161"/>
                      <a:pt x="431966" y="188872"/>
                    </a:cubicBezTo>
                    <a:cubicBezTo>
                      <a:pt x="431966" y="191583"/>
                      <a:pt x="430159" y="193391"/>
                      <a:pt x="427448" y="193391"/>
                    </a:cubicBezTo>
                    <a:cubicBezTo>
                      <a:pt x="424737" y="193391"/>
                      <a:pt x="422929" y="191583"/>
                      <a:pt x="422929" y="188872"/>
                    </a:cubicBezTo>
                    <a:cubicBezTo>
                      <a:pt x="422929" y="186161"/>
                      <a:pt x="424737" y="184354"/>
                      <a:pt x="427448" y="184354"/>
                    </a:cubicBezTo>
                    <a:lnTo>
                      <a:pt x="427448" y="184354"/>
                    </a:lnTo>
                    <a:close/>
                    <a:moveTo>
                      <a:pt x="408470" y="184354"/>
                    </a:moveTo>
                    <a:cubicBezTo>
                      <a:pt x="411181" y="184354"/>
                      <a:pt x="412989" y="186161"/>
                      <a:pt x="412989" y="188872"/>
                    </a:cubicBezTo>
                    <a:cubicBezTo>
                      <a:pt x="412989" y="191583"/>
                      <a:pt x="411181" y="193391"/>
                      <a:pt x="408470" y="193391"/>
                    </a:cubicBezTo>
                    <a:cubicBezTo>
                      <a:pt x="405759" y="193391"/>
                      <a:pt x="403952" y="191583"/>
                      <a:pt x="403952" y="188872"/>
                    </a:cubicBezTo>
                    <a:cubicBezTo>
                      <a:pt x="403952" y="186161"/>
                      <a:pt x="405759" y="184354"/>
                      <a:pt x="408470" y="184354"/>
                    </a:cubicBezTo>
                    <a:lnTo>
                      <a:pt x="408470" y="184354"/>
                    </a:lnTo>
                    <a:close/>
                    <a:moveTo>
                      <a:pt x="389493" y="184354"/>
                    </a:moveTo>
                    <a:cubicBezTo>
                      <a:pt x="392204" y="184354"/>
                      <a:pt x="394011" y="186161"/>
                      <a:pt x="394011" y="188872"/>
                    </a:cubicBezTo>
                    <a:cubicBezTo>
                      <a:pt x="394011" y="191583"/>
                      <a:pt x="392204" y="193391"/>
                      <a:pt x="389493" y="193391"/>
                    </a:cubicBezTo>
                    <a:cubicBezTo>
                      <a:pt x="386782" y="193391"/>
                      <a:pt x="384974" y="191583"/>
                      <a:pt x="384974" y="188872"/>
                    </a:cubicBezTo>
                    <a:cubicBezTo>
                      <a:pt x="384974" y="186161"/>
                      <a:pt x="386782" y="184354"/>
                      <a:pt x="389493" y="184354"/>
                    </a:cubicBezTo>
                    <a:lnTo>
                      <a:pt x="389493" y="184354"/>
                    </a:lnTo>
                    <a:close/>
                    <a:moveTo>
                      <a:pt x="370515" y="184354"/>
                    </a:moveTo>
                    <a:cubicBezTo>
                      <a:pt x="373226" y="184354"/>
                      <a:pt x="375034" y="186161"/>
                      <a:pt x="375034" y="188872"/>
                    </a:cubicBezTo>
                    <a:cubicBezTo>
                      <a:pt x="375034" y="191583"/>
                      <a:pt x="373226" y="193391"/>
                      <a:pt x="370515" y="193391"/>
                    </a:cubicBezTo>
                    <a:cubicBezTo>
                      <a:pt x="367804" y="193391"/>
                      <a:pt x="365997" y="191583"/>
                      <a:pt x="365997" y="188872"/>
                    </a:cubicBezTo>
                    <a:cubicBezTo>
                      <a:pt x="365997" y="186161"/>
                      <a:pt x="367804" y="184354"/>
                      <a:pt x="370515" y="184354"/>
                    </a:cubicBezTo>
                    <a:lnTo>
                      <a:pt x="370515" y="184354"/>
                    </a:lnTo>
                    <a:close/>
                    <a:moveTo>
                      <a:pt x="352441" y="184354"/>
                    </a:moveTo>
                    <a:cubicBezTo>
                      <a:pt x="355152" y="184354"/>
                      <a:pt x="356960" y="186161"/>
                      <a:pt x="356960" y="188872"/>
                    </a:cubicBezTo>
                    <a:cubicBezTo>
                      <a:pt x="356960" y="191583"/>
                      <a:pt x="355152" y="193391"/>
                      <a:pt x="352441" y="193391"/>
                    </a:cubicBezTo>
                    <a:cubicBezTo>
                      <a:pt x="349730" y="193391"/>
                      <a:pt x="347923" y="191583"/>
                      <a:pt x="347923" y="188872"/>
                    </a:cubicBezTo>
                    <a:cubicBezTo>
                      <a:pt x="347019" y="186161"/>
                      <a:pt x="349730" y="184354"/>
                      <a:pt x="352441" y="184354"/>
                    </a:cubicBezTo>
                    <a:lnTo>
                      <a:pt x="352441" y="184354"/>
                    </a:lnTo>
                    <a:close/>
                    <a:moveTo>
                      <a:pt x="333464" y="184354"/>
                    </a:moveTo>
                    <a:cubicBezTo>
                      <a:pt x="336175" y="184354"/>
                      <a:pt x="337982" y="186161"/>
                      <a:pt x="337982" y="188872"/>
                    </a:cubicBezTo>
                    <a:cubicBezTo>
                      <a:pt x="337982" y="191583"/>
                      <a:pt x="336175" y="193391"/>
                      <a:pt x="333464" y="193391"/>
                    </a:cubicBezTo>
                    <a:cubicBezTo>
                      <a:pt x="330753" y="193391"/>
                      <a:pt x="328945" y="191583"/>
                      <a:pt x="328945" y="188872"/>
                    </a:cubicBezTo>
                    <a:cubicBezTo>
                      <a:pt x="328945" y="186161"/>
                      <a:pt x="330753" y="184354"/>
                      <a:pt x="333464" y="184354"/>
                    </a:cubicBezTo>
                    <a:lnTo>
                      <a:pt x="333464" y="184354"/>
                    </a:lnTo>
                    <a:close/>
                    <a:moveTo>
                      <a:pt x="314486" y="184354"/>
                    </a:moveTo>
                    <a:cubicBezTo>
                      <a:pt x="317197" y="184354"/>
                      <a:pt x="319004" y="186161"/>
                      <a:pt x="319004" y="188872"/>
                    </a:cubicBezTo>
                    <a:cubicBezTo>
                      <a:pt x="319004" y="191583"/>
                      <a:pt x="317197" y="193391"/>
                      <a:pt x="314486" y="193391"/>
                    </a:cubicBezTo>
                    <a:cubicBezTo>
                      <a:pt x="311775" y="193391"/>
                      <a:pt x="309968" y="191583"/>
                      <a:pt x="309968" y="188872"/>
                    </a:cubicBezTo>
                    <a:cubicBezTo>
                      <a:pt x="309968" y="186161"/>
                      <a:pt x="311775" y="184354"/>
                      <a:pt x="314486" y="184354"/>
                    </a:cubicBezTo>
                    <a:lnTo>
                      <a:pt x="314486" y="184354"/>
                    </a:lnTo>
                    <a:close/>
                    <a:moveTo>
                      <a:pt x="295508" y="184354"/>
                    </a:moveTo>
                    <a:cubicBezTo>
                      <a:pt x="298219" y="184354"/>
                      <a:pt x="300027" y="186161"/>
                      <a:pt x="300027" y="188872"/>
                    </a:cubicBezTo>
                    <a:cubicBezTo>
                      <a:pt x="300027" y="191583"/>
                      <a:pt x="298219" y="193391"/>
                      <a:pt x="295508" y="193391"/>
                    </a:cubicBezTo>
                    <a:cubicBezTo>
                      <a:pt x="292797" y="193391"/>
                      <a:pt x="290990" y="191583"/>
                      <a:pt x="290990" y="188872"/>
                    </a:cubicBezTo>
                    <a:cubicBezTo>
                      <a:pt x="290990" y="186161"/>
                      <a:pt x="292797" y="184354"/>
                      <a:pt x="295508" y="184354"/>
                    </a:cubicBezTo>
                    <a:lnTo>
                      <a:pt x="295508" y="184354"/>
                    </a:lnTo>
                    <a:close/>
                    <a:moveTo>
                      <a:pt x="831400" y="173510"/>
                    </a:moveTo>
                    <a:cubicBezTo>
                      <a:pt x="834111" y="173510"/>
                      <a:pt x="835918" y="175317"/>
                      <a:pt x="835918" y="178028"/>
                    </a:cubicBezTo>
                    <a:cubicBezTo>
                      <a:pt x="835918" y="180739"/>
                      <a:pt x="834111" y="182546"/>
                      <a:pt x="831400" y="182546"/>
                    </a:cubicBezTo>
                    <a:cubicBezTo>
                      <a:pt x="828689" y="182546"/>
                      <a:pt x="826881" y="180739"/>
                      <a:pt x="826881" y="178028"/>
                    </a:cubicBezTo>
                    <a:cubicBezTo>
                      <a:pt x="826881" y="175317"/>
                      <a:pt x="828689" y="173510"/>
                      <a:pt x="831400" y="173510"/>
                    </a:cubicBezTo>
                    <a:lnTo>
                      <a:pt x="831400" y="173510"/>
                    </a:lnTo>
                    <a:close/>
                    <a:moveTo>
                      <a:pt x="812422" y="173510"/>
                    </a:moveTo>
                    <a:cubicBezTo>
                      <a:pt x="815133" y="173510"/>
                      <a:pt x="816941" y="175317"/>
                      <a:pt x="816941" y="178028"/>
                    </a:cubicBezTo>
                    <a:cubicBezTo>
                      <a:pt x="816941" y="180739"/>
                      <a:pt x="815133" y="182546"/>
                      <a:pt x="812422" y="182546"/>
                    </a:cubicBezTo>
                    <a:cubicBezTo>
                      <a:pt x="809711" y="182546"/>
                      <a:pt x="807904" y="180739"/>
                      <a:pt x="807904" y="178028"/>
                    </a:cubicBezTo>
                    <a:cubicBezTo>
                      <a:pt x="807904" y="175317"/>
                      <a:pt x="809711" y="173510"/>
                      <a:pt x="812422" y="173510"/>
                    </a:cubicBezTo>
                    <a:lnTo>
                      <a:pt x="812422" y="173510"/>
                    </a:lnTo>
                    <a:close/>
                    <a:moveTo>
                      <a:pt x="793445" y="173510"/>
                    </a:moveTo>
                    <a:cubicBezTo>
                      <a:pt x="796156" y="173510"/>
                      <a:pt x="797963" y="175317"/>
                      <a:pt x="797963" y="178028"/>
                    </a:cubicBezTo>
                    <a:cubicBezTo>
                      <a:pt x="797963" y="180739"/>
                      <a:pt x="796156" y="182546"/>
                      <a:pt x="793445" y="182546"/>
                    </a:cubicBezTo>
                    <a:cubicBezTo>
                      <a:pt x="790733" y="182546"/>
                      <a:pt x="788926" y="180739"/>
                      <a:pt x="788926" y="178028"/>
                    </a:cubicBezTo>
                    <a:cubicBezTo>
                      <a:pt x="788926" y="175317"/>
                      <a:pt x="790733" y="173510"/>
                      <a:pt x="793445" y="173510"/>
                    </a:cubicBezTo>
                    <a:lnTo>
                      <a:pt x="793445" y="173510"/>
                    </a:lnTo>
                    <a:close/>
                    <a:moveTo>
                      <a:pt x="774467" y="173510"/>
                    </a:moveTo>
                    <a:cubicBezTo>
                      <a:pt x="777178" y="173510"/>
                      <a:pt x="778985" y="175317"/>
                      <a:pt x="778985" y="178028"/>
                    </a:cubicBezTo>
                    <a:cubicBezTo>
                      <a:pt x="778985" y="180739"/>
                      <a:pt x="777178" y="182546"/>
                      <a:pt x="774467" y="182546"/>
                    </a:cubicBezTo>
                    <a:cubicBezTo>
                      <a:pt x="771756" y="182546"/>
                      <a:pt x="769948" y="180739"/>
                      <a:pt x="769948" y="178028"/>
                    </a:cubicBezTo>
                    <a:cubicBezTo>
                      <a:pt x="769948" y="175317"/>
                      <a:pt x="771756" y="173510"/>
                      <a:pt x="774467" y="173510"/>
                    </a:cubicBezTo>
                    <a:lnTo>
                      <a:pt x="774467" y="173510"/>
                    </a:lnTo>
                    <a:close/>
                    <a:moveTo>
                      <a:pt x="756393" y="173510"/>
                    </a:moveTo>
                    <a:cubicBezTo>
                      <a:pt x="759104" y="173510"/>
                      <a:pt x="760912" y="175317"/>
                      <a:pt x="760912" y="178028"/>
                    </a:cubicBezTo>
                    <a:cubicBezTo>
                      <a:pt x="760912" y="180739"/>
                      <a:pt x="759104" y="182546"/>
                      <a:pt x="756393" y="182546"/>
                    </a:cubicBezTo>
                    <a:cubicBezTo>
                      <a:pt x="753682" y="182546"/>
                      <a:pt x="751875" y="180739"/>
                      <a:pt x="751875" y="178028"/>
                    </a:cubicBezTo>
                    <a:cubicBezTo>
                      <a:pt x="750971" y="175317"/>
                      <a:pt x="753682" y="173510"/>
                      <a:pt x="756393" y="173510"/>
                    </a:cubicBezTo>
                    <a:lnTo>
                      <a:pt x="756393" y="173510"/>
                    </a:lnTo>
                    <a:close/>
                    <a:moveTo>
                      <a:pt x="737415" y="173510"/>
                    </a:moveTo>
                    <a:cubicBezTo>
                      <a:pt x="740126" y="173510"/>
                      <a:pt x="741934" y="175317"/>
                      <a:pt x="741934" y="178028"/>
                    </a:cubicBezTo>
                    <a:cubicBezTo>
                      <a:pt x="741934" y="180739"/>
                      <a:pt x="740126" y="182546"/>
                      <a:pt x="737415" y="182546"/>
                    </a:cubicBezTo>
                    <a:cubicBezTo>
                      <a:pt x="734704" y="182546"/>
                      <a:pt x="732897" y="180739"/>
                      <a:pt x="732897" y="178028"/>
                    </a:cubicBezTo>
                    <a:cubicBezTo>
                      <a:pt x="732897" y="175317"/>
                      <a:pt x="734704" y="173510"/>
                      <a:pt x="737415" y="173510"/>
                    </a:cubicBezTo>
                    <a:lnTo>
                      <a:pt x="737415" y="173510"/>
                    </a:lnTo>
                    <a:close/>
                    <a:moveTo>
                      <a:pt x="718438" y="173510"/>
                    </a:moveTo>
                    <a:cubicBezTo>
                      <a:pt x="721149" y="173510"/>
                      <a:pt x="722956" y="175317"/>
                      <a:pt x="722956" y="178028"/>
                    </a:cubicBezTo>
                    <a:cubicBezTo>
                      <a:pt x="722956" y="180739"/>
                      <a:pt x="721149" y="182546"/>
                      <a:pt x="718438" y="182546"/>
                    </a:cubicBezTo>
                    <a:cubicBezTo>
                      <a:pt x="715727" y="182546"/>
                      <a:pt x="713919" y="180739"/>
                      <a:pt x="713919" y="178028"/>
                    </a:cubicBezTo>
                    <a:cubicBezTo>
                      <a:pt x="713919" y="175317"/>
                      <a:pt x="715727" y="173510"/>
                      <a:pt x="718438" y="173510"/>
                    </a:cubicBezTo>
                    <a:lnTo>
                      <a:pt x="718438" y="173510"/>
                    </a:lnTo>
                    <a:close/>
                    <a:moveTo>
                      <a:pt x="699460" y="173510"/>
                    </a:moveTo>
                    <a:cubicBezTo>
                      <a:pt x="702171" y="173510"/>
                      <a:pt x="703979" y="175317"/>
                      <a:pt x="703979" y="178028"/>
                    </a:cubicBezTo>
                    <a:cubicBezTo>
                      <a:pt x="703979" y="180739"/>
                      <a:pt x="702171" y="182546"/>
                      <a:pt x="699460" y="182546"/>
                    </a:cubicBezTo>
                    <a:cubicBezTo>
                      <a:pt x="696749" y="182546"/>
                      <a:pt x="694942" y="180739"/>
                      <a:pt x="694942" y="178028"/>
                    </a:cubicBezTo>
                    <a:cubicBezTo>
                      <a:pt x="694942" y="175317"/>
                      <a:pt x="696749" y="173510"/>
                      <a:pt x="699460" y="173510"/>
                    </a:cubicBezTo>
                    <a:lnTo>
                      <a:pt x="699460" y="173510"/>
                    </a:lnTo>
                    <a:close/>
                    <a:moveTo>
                      <a:pt x="680483" y="173510"/>
                    </a:moveTo>
                    <a:cubicBezTo>
                      <a:pt x="683194" y="173510"/>
                      <a:pt x="685001" y="175317"/>
                      <a:pt x="685001" y="178028"/>
                    </a:cubicBezTo>
                    <a:cubicBezTo>
                      <a:pt x="685001" y="180739"/>
                      <a:pt x="683194" y="182546"/>
                      <a:pt x="680483" y="182546"/>
                    </a:cubicBezTo>
                    <a:cubicBezTo>
                      <a:pt x="677771" y="182546"/>
                      <a:pt x="675964" y="180739"/>
                      <a:pt x="675964" y="178028"/>
                    </a:cubicBezTo>
                    <a:cubicBezTo>
                      <a:pt x="675964" y="175317"/>
                      <a:pt x="678675" y="173510"/>
                      <a:pt x="680483" y="173510"/>
                    </a:cubicBezTo>
                    <a:lnTo>
                      <a:pt x="680483" y="173510"/>
                    </a:lnTo>
                    <a:close/>
                    <a:moveTo>
                      <a:pt x="662409" y="173510"/>
                    </a:moveTo>
                    <a:cubicBezTo>
                      <a:pt x="665120" y="173510"/>
                      <a:pt x="666927" y="175317"/>
                      <a:pt x="666927" y="178028"/>
                    </a:cubicBezTo>
                    <a:cubicBezTo>
                      <a:pt x="666927" y="180739"/>
                      <a:pt x="665120" y="182546"/>
                      <a:pt x="662409" y="182546"/>
                    </a:cubicBezTo>
                    <a:cubicBezTo>
                      <a:pt x="659698" y="182546"/>
                      <a:pt x="657890" y="180739"/>
                      <a:pt x="657890" y="178028"/>
                    </a:cubicBezTo>
                    <a:cubicBezTo>
                      <a:pt x="656987" y="175317"/>
                      <a:pt x="659698" y="173510"/>
                      <a:pt x="662409" y="173510"/>
                    </a:cubicBezTo>
                    <a:lnTo>
                      <a:pt x="662409" y="173510"/>
                    </a:lnTo>
                    <a:close/>
                    <a:moveTo>
                      <a:pt x="643431" y="173510"/>
                    </a:moveTo>
                    <a:cubicBezTo>
                      <a:pt x="646142" y="173510"/>
                      <a:pt x="647950" y="175317"/>
                      <a:pt x="647950" y="178028"/>
                    </a:cubicBezTo>
                    <a:cubicBezTo>
                      <a:pt x="647950" y="180739"/>
                      <a:pt x="646142" y="182546"/>
                      <a:pt x="643431" y="182546"/>
                    </a:cubicBezTo>
                    <a:cubicBezTo>
                      <a:pt x="640720" y="182546"/>
                      <a:pt x="638913" y="180739"/>
                      <a:pt x="638913" y="178028"/>
                    </a:cubicBezTo>
                    <a:cubicBezTo>
                      <a:pt x="638913" y="175317"/>
                      <a:pt x="640720" y="173510"/>
                      <a:pt x="643431" y="173510"/>
                    </a:cubicBezTo>
                    <a:lnTo>
                      <a:pt x="643431" y="173510"/>
                    </a:lnTo>
                    <a:close/>
                    <a:moveTo>
                      <a:pt x="624453" y="173510"/>
                    </a:moveTo>
                    <a:cubicBezTo>
                      <a:pt x="627165" y="173510"/>
                      <a:pt x="628972" y="175317"/>
                      <a:pt x="628972" y="178028"/>
                    </a:cubicBezTo>
                    <a:cubicBezTo>
                      <a:pt x="628972" y="180739"/>
                      <a:pt x="627165" y="182546"/>
                      <a:pt x="624453" y="182546"/>
                    </a:cubicBezTo>
                    <a:cubicBezTo>
                      <a:pt x="621742" y="182546"/>
                      <a:pt x="619935" y="180739"/>
                      <a:pt x="619935" y="178028"/>
                    </a:cubicBezTo>
                    <a:cubicBezTo>
                      <a:pt x="619935" y="175317"/>
                      <a:pt x="621742" y="173510"/>
                      <a:pt x="624453" y="173510"/>
                    </a:cubicBezTo>
                    <a:lnTo>
                      <a:pt x="624453" y="173510"/>
                    </a:lnTo>
                    <a:close/>
                    <a:moveTo>
                      <a:pt x="605476" y="173510"/>
                    </a:moveTo>
                    <a:cubicBezTo>
                      <a:pt x="608187" y="173510"/>
                      <a:pt x="609994" y="175317"/>
                      <a:pt x="609994" y="178028"/>
                    </a:cubicBezTo>
                    <a:cubicBezTo>
                      <a:pt x="609994" y="180739"/>
                      <a:pt x="608187" y="182546"/>
                      <a:pt x="605476" y="182546"/>
                    </a:cubicBezTo>
                    <a:cubicBezTo>
                      <a:pt x="602765" y="182546"/>
                      <a:pt x="600957" y="180739"/>
                      <a:pt x="600957" y="178028"/>
                    </a:cubicBezTo>
                    <a:cubicBezTo>
                      <a:pt x="600957" y="175317"/>
                      <a:pt x="602765" y="173510"/>
                      <a:pt x="605476" y="173510"/>
                    </a:cubicBezTo>
                    <a:lnTo>
                      <a:pt x="605476" y="173510"/>
                    </a:lnTo>
                    <a:close/>
                    <a:moveTo>
                      <a:pt x="586498" y="173510"/>
                    </a:moveTo>
                    <a:cubicBezTo>
                      <a:pt x="589209" y="173510"/>
                      <a:pt x="591017" y="175317"/>
                      <a:pt x="591017" y="178028"/>
                    </a:cubicBezTo>
                    <a:cubicBezTo>
                      <a:pt x="591017" y="180739"/>
                      <a:pt x="589209" y="182546"/>
                      <a:pt x="586498" y="182546"/>
                    </a:cubicBezTo>
                    <a:cubicBezTo>
                      <a:pt x="583787" y="182546"/>
                      <a:pt x="581980" y="180739"/>
                      <a:pt x="581980" y="178028"/>
                    </a:cubicBezTo>
                    <a:cubicBezTo>
                      <a:pt x="581980" y="175317"/>
                      <a:pt x="584691" y="173510"/>
                      <a:pt x="586498" y="173510"/>
                    </a:cubicBezTo>
                    <a:lnTo>
                      <a:pt x="586498" y="173510"/>
                    </a:lnTo>
                    <a:close/>
                    <a:moveTo>
                      <a:pt x="568424" y="173510"/>
                    </a:moveTo>
                    <a:cubicBezTo>
                      <a:pt x="571135" y="173510"/>
                      <a:pt x="572943" y="175317"/>
                      <a:pt x="572943" y="178028"/>
                    </a:cubicBezTo>
                    <a:cubicBezTo>
                      <a:pt x="572943" y="180739"/>
                      <a:pt x="571135" y="182546"/>
                      <a:pt x="568424" y="182546"/>
                    </a:cubicBezTo>
                    <a:cubicBezTo>
                      <a:pt x="565713" y="182546"/>
                      <a:pt x="563906" y="180739"/>
                      <a:pt x="563906" y="178028"/>
                    </a:cubicBezTo>
                    <a:cubicBezTo>
                      <a:pt x="563906" y="175317"/>
                      <a:pt x="565713" y="173510"/>
                      <a:pt x="568424" y="173510"/>
                    </a:cubicBezTo>
                    <a:lnTo>
                      <a:pt x="568424" y="173510"/>
                    </a:lnTo>
                    <a:close/>
                    <a:moveTo>
                      <a:pt x="549447" y="173510"/>
                    </a:moveTo>
                    <a:cubicBezTo>
                      <a:pt x="552158" y="173510"/>
                      <a:pt x="553965" y="175317"/>
                      <a:pt x="553965" y="178028"/>
                    </a:cubicBezTo>
                    <a:cubicBezTo>
                      <a:pt x="553965" y="180739"/>
                      <a:pt x="552158" y="182546"/>
                      <a:pt x="549447" y="182546"/>
                    </a:cubicBezTo>
                    <a:cubicBezTo>
                      <a:pt x="546736" y="182546"/>
                      <a:pt x="544928" y="180739"/>
                      <a:pt x="544928" y="178028"/>
                    </a:cubicBezTo>
                    <a:cubicBezTo>
                      <a:pt x="544928" y="175317"/>
                      <a:pt x="546736" y="173510"/>
                      <a:pt x="549447" y="173510"/>
                    </a:cubicBezTo>
                    <a:lnTo>
                      <a:pt x="549447" y="173510"/>
                    </a:lnTo>
                    <a:close/>
                    <a:moveTo>
                      <a:pt x="530469" y="173510"/>
                    </a:moveTo>
                    <a:cubicBezTo>
                      <a:pt x="533180" y="173510"/>
                      <a:pt x="534988" y="175317"/>
                      <a:pt x="534988" y="178028"/>
                    </a:cubicBezTo>
                    <a:cubicBezTo>
                      <a:pt x="534988" y="180739"/>
                      <a:pt x="533180" y="182546"/>
                      <a:pt x="530469" y="182546"/>
                    </a:cubicBezTo>
                    <a:cubicBezTo>
                      <a:pt x="527758" y="182546"/>
                      <a:pt x="525951" y="180739"/>
                      <a:pt x="525951" y="178028"/>
                    </a:cubicBezTo>
                    <a:cubicBezTo>
                      <a:pt x="525951" y="175317"/>
                      <a:pt x="527758" y="173510"/>
                      <a:pt x="530469" y="173510"/>
                    </a:cubicBezTo>
                    <a:lnTo>
                      <a:pt x="530469" y="173510"/>
                    </a:lnTo>
                    <a:close/>
                    <a:moveTo>
                      <a:pt x="511492" y="173510"/>
                    </a:moveTo>
                    <a:cubicBezTo>
                      <a:pt x="514203" y="173510"/>
                      <a:pt x="516010" y="175317"/>
                      <a:pt x="516010" y="178028"/>
                    </a:cubicBezTo>
                    <a:cubicBezTo>
                      <a:pt x="516010" y="180739"/>
                      <a:pt x="514203" y="182546"/>
                      <a:pt x="511492" y="182546"/>
                    </a:cubicBezTo>
                    <a:cubicBezTo>
                      <a:pt x="508780" y="182546"/>
                      <a:pt x="506973" y="180739"/>
                      <a:pt x="506973" y="178028"/>
                    </a:cubicBezTo>
                    <a:cubicBezTo>
                      <a:pt x="506973" y="175317"/>
                      <a:pt x="508780" y="173510"/>
                      <a:pt x="511492" y="173510"/>
                    </a:cubicBezTo>
                    <a:lnTo>
                      <a:pt x="511492" y="173510"/>
                    </a:lnTo>
                    <a:close/>
                    <a:moveTo>
                      <a:pt x="493418" y="173510"/>
                    </a:moveTo>
                    <a:cubicBezTo>
                      <a:pt x="496129" y="173510"/>
                      <a:pt x="497936" y="175317"/>
                      <a:pt x="497936" y="178028"/>
                    </a:cubicBezTo>
                    <a:cubicBezTo>
                      <a:pt x="497936" y="180739"/>
                      <a:pt x="496129" y="182546"/>
                      <a:pt x="493418" y="182546"/>
                    </a:cubicBezTo>
                    <a:cubicBezTo>
                      <a:pt x="490707" y="182546"/>
                      <a:pt x="488899" y="180739"/>
                      <a:pt x="488899" y="178028"/>
                    </a:cubicBezTo>
                    <a:cubicBezTo>
                      <a:pt x="487995" y="175317"/>
                      <a:pt x="490707" y="173510"/>
                      <a:pt x="493418" y="173510"/>
                    </a:cubicBezTo>
                    <a:lnTo>
                      <a:pt x="493418" y="173510"/>
                    </a:lnTo>
                    <a:close/>
                    <a:moveTo>
                      <a:pt x="474440" y="173510"/>
                    </a:moveTo>
                    <a:cubicBezTo>
                      <a:pt x="477151" y="173510"/>
                      <a:pt x="478959" y="175317"/>
                      <a:pt x="478959" y="178028"/>
                    </a:cubicBezTo>
                    <a:cubicBezTo>
                      <a:pt x="478959" y="180739"/>
                      <a:pt x="477151" y="182546"/>
                      <a:pt x="474440" y="182546"/>
                    </a:cubicBezTo>
                    <a:cubicBezTo>
                      <a:pt x="471729" y="182546"/>
                      <a:pt x="469922" y="180739"/>
                      <a:pt x="469922" y="178028"/>
                    </a:cubicBezTo>
                    <a:cubicBezTo>
                      <a:pt x="469922" y="175317"/>
                      <a:pt x="471729" y="173510"/>
                      <a:pt x="474440" y="173510"/>
                    </a:cubicBezTo>
                    <a:lnTo>
                      <a:pt x="474440" y="173510"/>
                    </a:lnTo>
                    <a:close/>
                    <a:moveTo>
                      <a:pt x="455462" y="173510"/>
                    </a:moveTo>
                    <a:cubicBezTo>
                      <a:pt x="458174" y="173510"/>
                      <a:pt x="459981" y="175317"/>
                      <a:pt x="459981" y="178028"/>
                    </a:cubicBezTo>
                    <a:cubicBezTo>
                      <a:pt x="459981" y="180739"/>
                      <a:pt x="458174" y="182546"/>
                      <a:pt x="455462" y="182546"/>
                    </a:cubicBezTo>
                    <a:cubicBezTo>
                      <a:pt x="452751" y="182546"/>
                      <a:pt x="450944" y="180739"/>
                      <a:pt x="450944" y="178028"/>
                    </a:cubicBezTo>
                    <a:cubicBezTo>
                      <a:pt x="450944" y="175317"/>
                      <a:pt x="452751" y="173510"/>
                      <a:pt x="455462" y="173510"/>
                    </a:cubicBezTo>
                    <a:lnTo>
                      <a:pt x="455462" y="173510"/>
                    </a:lnTo>
                    <a:close/>
                    <a:moveTo>
                      <a:pt x="436485" y="173510"/>
                    </a:moveTo>
                    <a:cubicBezTo>
                      <a:pt x="439196" y="173510"/>
                      <a:pt x="441003" y="175317"/>
                      <a:pt x="441003" y="178028"/>
                    </a:cubicBezTo>
                    <a:cubicBezTo>
                      <a:pt x="441003" y="180739"/>
                      <a:pt x="439196" y="182546"/>
                      <a:pt x="436485" y="182546"/>
                    </a:cubicBezTo>
                    <a:cubicBezTo>
                      <a:pt x="433774" y="182546"/>
                      <a:pt x="431966" y="180739"/>
                      <a:pt x="431966" y="178028"/>
                    </a:cubicBezTo>
                    <a:cubicBezTo>
                      <a:pt x="431966" y="175317"/>
                      <a:pt x="433774" y="173510"/>
                      <a:pt x="436485" y="173510"/>
                    </a:cubicBezTo>
                    <a:lnTo>
                      <a:pt x="436485" y="173510"/>
                    </a:lnTo>
                    <a:close/>
                    <a:moveTo>
                      <a:pt x="417507" y="173510"/>
                    </a:moveTo>
                    <a:cubicBezTo>
                      <a:pt x="420218" y="173510"/>
                      <a:pt x="422026" y="175317"/>
                      <a:pt x="422026" y="178028"/>
                    </a:cubicBezTo>
                    <a:cubicBezTo>
                      <a:pt x="422026" y="180739"/>
                      <a:pt x="420218" y="182546"/>
                      <a:pt x="417507" y="182546"/>
                    </a:cubicBezTo>
                    <a:cubicBezTo>
                      <a:pt x="414796" y="182546"/>
                      <a:pt x="412989" y="180739"/>
                      <a:pt x="412989" y="178028"/>
                    </a:cubicBezTo>
                    <a:cubicBezTo>
                      <a:pt x="412989" y="175317"/>
                      <a:pt x="415700" y="173510"/>
                      <a:pt x="417507" y="173510"/>
                    </a:cubicBezTo>
                    <a:lnTo>
                      <a:pt x="417507" y="173510"/>
                    </a:lnTo>
                    <a:close/>
                    <a:moveTo>
                      <a:pt x="399433" y="173510"/>
                    </a:moveTo>
                    <a:cubicBezTo>
                      <a:pt x="402144" y="173510"/>
                      <a:pt x="403952" y="175317"/>
                      <a:pt x="403952" y="178028"/>
                    </a:cubicBezTo>
                    <a:cubicBezTo>
                      <a:pt x="403952" y="180739"/>
                      <a:pt x="402144" y="182546"/>
                      <a:pt x="399433" y="182546"/>
                    </a:cubicBezTo>
                    <a:cubicBezTo>
                      <a:pt x="396722" y="182546"/>
                      <a:pt x="394915" y="180739"/>
                      <a:pt x="394915" y="178028"/>
                    </a:cubicBezTo>
                    <a:cubicBezTo>
                      <a:pt x="394011" y="175317"/>
                      <a:pt x="396722" y="173510"/>
                      <a:pt x="399433" y="173510"/>
                    </a:cubicBezTo>
                    <a:lnTo>
                      <a:pt x="399433" y="173510"/>
                    </a:lnTo>
                    <a:close/>
                    <a:moveTo>
                      <a:pt x="380456" y="173510"/>
                    </a:moveTo>
                    <a:cubicBezTo>
                      <a:pt x="383167" y="173510"/>
                      <a:pt x="384974" y="175317"/>
                      <a:pt x="384974" y="178028"/>
                    </a:cubicBezTo>
                    <a:cubicBezTo>
                      <a:pt x="384974" y="180739"/>
                      <a:pt x="383167" y="182546"/>
                      <a:pt x="380456" y="182546"/>
                    </a:cubicBezTo>
                    <a:cubicBezTo>
                      <a:pt x="377745" y="182546"/>
                      <a:pt x="375937" y="180739"/>
                      <a:pt x="375937" y="178028"/>
                    </a:cubicBezTo>
                    <a:cubicBezTo>
                      <a:pt x="375937" y="175317"/>
                      <a:pt x="377745" y="173510"/>
                      <a:pt x="380456" y="173510"/>
                    </a:cubicBezTo>
                    <a:lnTo>
                      <a:pt x="380456" y="173510"/>
                    </a:lnTo>
                    <a:close/>
                    <a:moveTo>
                      <a:pt x="361478" y="173510"/>
                    </a:moveTo>
                    <a:cubicBezTo>
                      <a:pt x="364189" y="173510"/>
                      <a:pt x="365997" y="175317"/>
                      <a:pt x="365997" y="178028"/>
                    </a:cubicBezTo>
                    <a:cubicBezTo>
                      <a:pt x="365997" y="180739"/>
                      <a:pt x="364189" y="182546"/>
                      <a:pt x="361478" y="182546"/>
                    </a:cubicBezTo>
                    <a:cubicBezTo>
                      <a:pt x="358767" y="182546"/>
                      <a:pt x="356960" y="180739"/>
                      <a:pt x="356960" y="178028"/>
                    </a:cubicBezTo>
                    <a:cubicBezTo>
                      <a:pt x="356960" y="175317"/>
                      <a:pt x="358767" y="173510"/>
                      <a:pt x="361478" y="173510"/>
                    </a:cubicBezTo>
                    <a:lnTo>
                      <a:pt x="361478" y="173510"/>
                    </a:lnTo>
                    <a:close/>
                    <a:moveTo>
                      <a:pt x="342501" y="173510"/>
                    </a:moveTo>
                    <a:cubicBezTo>
                      <a:pt x="345212" y="173510"/>
                      <a:pt x="347019" y="175317"/>
                      <a:pt x="347019" y="178028"/>
                    </a:cubicBezTo>
                    <a:cubicBezTo>
                      <a:pt x="347019" y="180739"/>
                      <a:pt x="345212" y="182546"/>
                      <a:pt x="342501" y="182546"/>
                    </a:cubicBezTo>
                    <a:cubicBezTo>
                      <a:pt x="339789" y="182546"/>
                      <a:pt x="337982" y="180739"/>
                      <a:pt x="337982" y="178028"/>
                    </a:cubicBezTo>
                    <a:cubicBezTo>
                      <a:pt x="337982" y="175317"/>
                      <a:pt x="339789" y="173510"/>
                      <a:pt x="342501" y="173510"/>
                    </a:cubicBezTo>
                    <a:lnTo>
                      <a:pt x="342501" y="173510"/>
                    </a:lnTo>
                    <a:close/>
                    <a:moveTo>
                      <a:pt x="323523" y="173510"/>
                    </a:moveTo>
                    <a:cubicBezTo>
                      <a:pt x="326234" y="173510"/>
                      <a:pt x="328041" y="175317"/>
                      <a:pt x="328041" y="178028"/>
                    </a:cubicBezTo>
                    <a:cubicBezTo>
                      <a:pt x="328041" y="180739"/>
                      <a:pt x="326234" y="182546"/>
                      <a:pt x="323523" y="182546"/>
                    </a:cubicBezTo>
                    <a:cubicBezTo>
                      <a:pt x="320812" y="182546"/>
                      <a:pt x="319004" y="180739"/>
                      <a:pt x="319004" y="178028"/>
                    </a:cubicBezTo>
                    <a:cubicBezTo>
                      <a:pt x="319004" y="175317"/>
                      <a:pt x="321716" y="173510"/>
                      <a:pt x="323523" y="173510"/>
                    </a:cubicBezTo>
                    <a:lnTo>
                      <a:pt x="323523" y="173510"/>
                    </a:lnTo>
                    <a:close/>
                    <a:moveTo>
                      <a:pt x="305449" y="173510"/>
                    </a:moveTo>
                    <a:cubicBezTo>
                      <a:pt x="308160" y="173510"/>
                      <a:pt x="309968" y="175317"/>
                      <a:pt x="309968" y="178028"/>
                    </a:cubicBezTo>
                    <a:cubicBezTo>
                      <a:pt x="309968" y="180739"/>
                      <a:pt x="308160" y="182546"/>
                      <a:pt x="305449" y="182546"/>
                    </a:cubicBezTo>
                    <a:cubicBezTo>
                      <a:pt x="302738" y="182546"/>
                      <a:pt x="300931" y="180739"/>
                      <a:pt x="300931" y="178028"/>
                    </a:cubicBezTo>
                    <a:cubicBezTo>
                      <a:pt x="300027" y="175317"/>
                      <a:pt x="302738" y="173510"/>
                      <a:pt x="305449" y="173510"/>
                    </a:cubicBezTo>
                    <a:lnTo>
                      <a:pt x="305449" y="173510"/>
                    </a:lnTo>
                    <a:close/>
                    <a:moveTo>
                      <a:pt x="286471" y="173510"/>
                    </a:moveTo>
                    <a:cubicBezTo>
                      <a:pt x="289182" y="173510"/>
                      <a:pt x="290990" y="175317"/>
                      <a:pt x="290990" y="178028"/>
                    </a:cubicBezTo>
                    <a:cubicBezTo>
                      <a:pt x="290990" y="180739"/>
                      <a:pt x="289182" y="182546"/>
                      <a:pt x="286471" y="182546"/>
                    </a:cubicBezTo>
                    <a:cubicBezTo>
                      <a:pt x="283760" y="182546"/>
                      <a:pt x="281953" y="180739"/>
                      <a:pt x="281953" y="178028"/>
                    </a:cubicBezTo>
                    <a:cubicBezTo>
                      <a:pt x="281953" y="175317"/>
                      <a:pt x="283760" y="173510"/>
                      <a:pt x="286471" y="173510"/>
                    </a:cubicBezTo>
                    <a:lnTo>
                      <a:pt x="286471" y="173510"/>
                    </a:lnTo>
                    <a:close/>
                    <a:moveTo>
                      <a:pt x="840437" y="163569"/>
                    </a:moveTo>
                    <a:cubicBezTo>
                      <a:pt x="843148" y="163569"/>
                      <a:pt x="844955" y="165376"/>
                      <a:pt x="844955" y="168087"/>
                    </a:cubicBezTo>
                    <a:cubicBezTo>
                      <a:pt x="844955" y="170798"/>
                      <a:pt x="843148" y="172606"/>
                      <a:pt x="840437" y="172606"/>
                    </a:cubicBezTo>
                    <a:cubicBezTo>
                      <a:pt x="837726" y="172606"/>
                      <a:pt x="835918" y="170798"/>
                      <a:pt x="835918" y="168087"/>
                    </a:cubicBezTo>
                    <a:cubicBezTo>
                      <a:pt x="835918" y="166280"/>
                      <a:pt x="837726" y="163569"/>
                      <a:pt x="840437" y="163569"/>
                    </a:cubicBezTo>
                    <a:lnTo>
                      <a:pt x="840437" y="163569"/>
                    </a:lnTo>
                    <a:close/>
                    <a:moveTo>
                      <a:pt x="821459" y="163569"/>
                    </a:moveTo>
                    <a:cubicBezTo>
                      <a:pt x="824170" y="163569"/>
                      <a:pt x="825978" y="165376"/>
                      <a:pt x="825978" y="168087"/>
                    </a:cubicBezTo>
                    <a:cubicBezTo>
                      <a:pt x="825978" y="170798"/>
                      <a:pt x="824170" y="172606"/>
                      <a:pt x="821459" y="172606"/>
                    </a:cubicBezTo>
                    <a:cubicBezTo>
                      <a:pt x="818748" y="172606"/>
                      <a:pt x="816941" y="170798"/>
                      <a:pt x="816941" y="168087"/>
                    </a:cubicBezTo>
                    <a:cubicBezTo>
                      <a:pt x="816941" y="166280"/>
                      <a:pt x="818748" y="163569"/>
                      <a:pt x="821459" y="163569"/>
                    </a:cubicBezTo>
                    <a:lnTo>
                      <a:pt x="821459" y="163569"/>
                    </a:lnTo>
                    <a:close/>
                    <a:moveTo>
                      <a:pt x="803385" y="163569"/>
                    </a:moveTo>
                    <a:cubicBezTo>
                      <a:pt x="806096" y="163569"/>
                      <a:pt x="807904" y="165376"/>
                      <a:pt x="807904" y="168087"/>
                    </a:cubicBezTo>
                    <a:cubicBezTo>
                      <a:pt x="807904" y="170798"/>
                      <a:pt x="806096" y="172606"/>
                      <a:pt x="803385" y="172606"/>
                    </a:cubicBezTo>
                    <a:cubicBezTo>
                      <a:pt x="800674" y="172606"/>
                      <a:pt x="798867" y="170798"/>
                      <a:pt x="798867" y="168087"/>
                    </a:cubicBezTo>
                    <a:cubicBezTo>
                      <a:pt x="797963" y="166280"/>
                      <a:pt x="800674" y="163569"/>
                      <a:pt x="803385" y="163569"/>
                    </a:cubicBezTo>
                    <a:lnTo>
                      <a:pt x="803385" y="163569"/>
                    </a:lnTo>
                    <a:close/>
                    <a:moveTo>
                      <a:pt x="784408" y="163569"/>
                    </a:moveTo>
                    <a:cubicBezTo>
                      <a:pt x="787119" y="163569"/>
                      <a:pt x="788926" y="165376"/>
                      <a:pt x="788926" y="168087"/>
                    </a:cubicBezTo>
                    <a:cubicBezTo>
                      <a:pt x="788926" y="170798"/>
                      <a:pt x="787119" y="172606"/>
                      <a:pt x="784408" y="172606"/>
                    </a:cubicBezTo>
                    <a:cubicBezTo>
                      <a:pt x="781696" y="172606"/>
                      <a:pt x="779889" y="170798"/>
                      <a:pt x="779889" y="168087"/>
                    </a:cubicBezTo>
                    <a:cubicBezTo>
                      <a:pt x="778985" y="166280"/>
                      <a:pt x="781696" y="163569"/>
                      <a:pt x="784408" y="163569"/>
                    </a:cubicBezTo>
                    <a:lnTo>
                      <a:pt x="784408" y="163569"/>
                    </a:lnTo>
                    <a:close/>
                    <a:moveTo>
                      <a:pt x="765430" y="163569"/>
                    </a:moveTo>
                    <a:cubicBezTo>
                      <a:pt x="768141" y="163569"/>
                      <a:pt x="769948" y="165376"/>
                      <a:pt x="769948" y="168087"/>
                    </a:cubicBezTo>
                    <a:cubicBezTo>
                      <a:pt x="769948" y="170798"/>
                      <a:pt x="768141" y="172606"/>
                      <a:pt x="765430" y="172606"/>
                    </a:cubicBezTo>
                    <a:cubicBezTo>
                      <a:pt x="762719" y="172606"/>
                      <a:pt x="760912" y="170798"/>
                      <a:pt x="760912" y="168087"/>
                    </a:cubicBezTo>
                    <a:cubicBezTo>
                      <a:pt x="760912" y="166280"/>
                      <a:pt x="762719" y="163569"/>
                      <a:pt x="765430" y="163569"/>
                    </a:cubicBezTo>
                    <a:lnTo>
                      <a:pt x="765430" y="163569"/>
                    </a:lnTo>
                    <a:close/>
                    <a:moveTo>
                      <a:pt x="746452" y="163569"/>
                    </a:moveTo>
                    <a:cubicBezTo>
                      <a:pt x="749163" y="163569"/>
                      <a:pt x="750971" y="165376"/>
                      <a:pt x="750971" y="168087"/>
                    </a:cubicBezTo>
                    <a:cubicBezTo>
                      <a:pt x="750971" y="170798"/>
                      <a:pt x="749163" y="172606"/>
                      <a:pt x="746452" y="172606"/>
                    </a:cubicBezTo>
                    <a:cubicBezTo>
                      <a:pt x="743741" y="172606"/>
                      <a:pt x="741934" y="170798"/>
                      <a:pt x="741934" y="168087"/>
                    </a:cubicBezTo>
                    <a:cubicBezTo>
                      <a:pt x="741934" y="166280"/>
                      <a:pt x="743741" y="163569"/>
                      <a:pt x="746452" y="163569"/>
                    </a:cubicBezTo>
                    <a:lnTo>
                      <a:pt x="746452" y="163569"/>
                    </a:lnTo>
                    <a:close/>
                    <a:moveTo>
                      <a:pt x="727475" y="163569"/>
                    </a:moveTo>
                    <a:cubicBezTo>
                      <a:pt x="730186" y="163569"/>
                      <a:pt x="731993" y="165376"/>
                      <a:pt x="731993" y="168087"/>
                    </a:cubicBezTo>
                    <a:cubicBezTo>
                      <a:pt x="731993" y="170798"/>
                      <a:pt x="730186" y="172606"/>
                      <a:pt x="727475" y="172606"/>
                    </a:cubicBezTo>
                    <a:cubicBezTo>
                      <a:pt x="724764" y="172606"/>
                      <a:pt x="722956" y="170798"/>
                      <a:pt x="722956" y="168087"/>
                    </a:cubicBezTo>
                    <a:cubicBezTo>
                      <a:pt x="722956" y="166280"/>
                      <a:pt x="724764" y="163569"/>
                      <a:pt x="727475" y="163569"/>
                    </a:cubicBezTo>
                    <a:lnTo>
                      <a:pt x="727475" y="163569"/>
                    </a:lnTo>
                    <a:close/>
                    <a:moveTo>
                      <a:pt x="709401" y="163569"/>
                    </a:moveTo>
                    <a:cubicBezTo>
                      <a:pt x="712112" y="163569"/>
                      <a:pt x="713919" y="165376"/>
                      <a:pt x="713919" y="168087"/>
                    </a:cubicBezTo>
                    <a:cubicBezTo>
                      <a:pt x="713919" y="170798"/>
                      <a:pt x="712112" y="172606"/>
                      <a:pt x="709401" y="172606"/>
                    </a:cubicBezTo>
                    <a:cubicBezTo>
                      <a:pt x="706690" y="172606"/>
                      <a:pt x="704882" y="170798"/>
                      <a:pt x="704882" y="168087"/>
                    </a:cubicBezTo>
                    <a:cubicBezTo>
                      <a:pt x="703979" y="166280"/>
                      <a:pt x="706690" y="163569"/>
                      <a:pt x="709401" y="163569"/>
                    </a:cubicBezTo>
                    <a:lnTo>
                      <a:pt x="709401" y="163569"/>
                    </a:lnTo>
                    <a:close/>
                    <a:moveTo>
                      <a:pt x="690423" y="163569"/>
                    </a:moveTo>
                    <a:cubicBezTo>
                      <a:pt x="693134" y="163569"/>
                      <a:pt x="694942" y="165376"/>
                      <a:pt x="694942" y="168087"/>
                    </a:cubicBezTo>
                    <a:cubicBezTo>
                      <a:pt x="694942" y="170798"/>
                      <a:pt x="693134" y="172606"/>
                      <a:pt x="690423" y="172606"/>
                    </a:cubicBezTo>
                    <a:cubicBezTo>
                      <a:pt x="687712" y="172606"/>
                      <a:pt x="685905" y="170798"/>
                      <a:pt x="685905" y="168087"/>
                    </a:cubicBezTo>
                    <a:cubicBezTo>
                      <a:pt x="685905" y="166280"/>
                      <a:pt x="687712" y="163569"/>
                      <a:pt x="690423" y="163569"/>
                    </a:cubicBezTo>
                    <a:lnTo>
                      <a:pt x="690423" y="163569"/>
                    </a:lnTo>
                    <a:close/>
                    <a:moveTo>
                      <a:pt x="671446" y="163569"/>
                    </a:moveTo>
                    <a:cubicBezTo>
                      <a:pt x="674157" y="163569"/>
                      <a:pt x="675964" y="165376"/>
                      <a:pt x="675964" y="168087"/>
                    </a:cubicBezTo>
                    <a:cubicBezTo>
                      <a:pt x="675964" y="170798"/>
                      <a:pt x="674157" y="172606"/>
                      <a:pt x="671446" y="172606"/>
                    </a:cubicBezTo>
                    <a:cubicBezTo>
                      <a:pt x="668735" y="172606"/>
                      <a:pt x="666927" y="170798"/>
                      <a:pt x="666927" y="168087"/>
                    </a:cubicBezTo>
                    <a:cubicBezTo>
                      <a:pt x="666927" y="166280"/>
                      <a:pt x="668735" y="163569"/>
                      <a:pt x="671446" y="163569"/>
                    </a:cubicBezTo>
                    <a:lnTo>
                      <a:pt x="671446" y="163569"/>
                    </a:lnTo>
                    <a:close/>
                    <a:moveTo>
                      <a:pt x="652468" y="163569"/>
                    </a:moveTo>
                    <a:cubicBezTo>
                      <a:pt x="655179" y="163569"/>
                      <a:pt x="656987" y="165376"/>
                      <a:pt x="656987" y="168087"/>
                    </a:cubicBezTo>
                    <a:cubicBezTo>
                      <a:pt x="656987" y="170798"/>
                      <a:pt x="655179" y="172606"/>
                      <a:pt x="652468" y="172606"/>
                    </a:cubicBezTo>
                    <a:cubicBezTo>
                      <a:pt x="649757" y="172606"/>
                      <a:pt x="647950" y="170798"/>
                      <a:pt x="647950" y="168087"/>
                    </a:cubicBezTo>
                    <a:cubicBezTo>
                      <a:pt x="647950" y="166280"/>
                      <a:pt x="649757" y="163569"/>
                      <a:pt x="652468" y="163569"/>
                    </a:cubicBezTo>
                    <a:lnTo>
                      <a:pt x="652468" y="163569"/>
                    </a:lnTo>
                    <a:close/>
                    <a:moveTo>
                      <a:pt x="633490" y="163569"/>
                    </a:moveTo>
                    <a:cubicBezTo>
                      <a:pt x="636202" y="163569"/>
                      <a:pt x="638009" y="165376"/>
                      <a:pt x="638009" y="168087"/>
                    </a:cubicBezTo>
                    <a:cubicBezTo>
                      <a:pt x="638009" y="170798"/>
                      <a:pt x="636202" y="172606"/>
                      <a:pt x="633490" y="172606"/>
                    </a:cubicBezTo>
                    <a:cubicBezTo>
                      <a:pt x="630779" y="172606"/>
                      <a:pt x="628972" y="170798"/>
                      <a:pt x="628972" y="168087"/>
                    </a:cubicBezTo>
                    <a:cubicBezTo>
                      <a:pt x="628972" y="166280"/>
                      <a:pt x="631683" y="163569"/>
                      <a:pt x="633490" y="163569"/>
                    </a:cubicBezTo>
                    <a:lnTo>
                      <a:pt x="633490" y="163569"/>
                    </a:lnTo>
                    <a:close/>
                    <a:moveTo>
                      <a:pt x="615417" y="163569"/>
                    </a:moveTo>
                    <a:cubicBezTo>
                      <a:pt x="618128" y="163569"/>
                      <a:pt x="619935" y="165376"/>
                      <a:pt x="619935" y="168087"/>
                    </a:cubicBezTo>
                    <a:cubicBezTo>
                      <a:pt x="619935" y="170798"/>
                      <a:pt x="618128" y="172606"/>
                      <a:pt x="615417" y="172606"/>
                    </a:cubicBezTo>
                    <a:cubicBezTo>
                      <a:pt x="612705" y="172606"/>
                      <a:pt x="610898" y="170798"/>
                      <a:pt x="610898" y="168087"/>
                    </a:cubicBezTo>
                    <a:cubicBezTo>
                      <a:pt x="609994" y="166280"/>
                      <a:pt x="612705" y="163569"/>
                      <a:pt x="615417" y="163569"/>
                    </a:cubicBezTo>
                    <a:lnTo>
                      <a:pt x="615417" y="163569"/>
                    </a:lnTo>
                    <a:close/>
                    <a:moveTo>
                      <a:pt x="596439" y="163569"/>
                    </a:moveTo>
                    <a:cubicBezTo>
                      <a:pt x="599150" y="163569"/>
                      <a:pt x="600957" y="165376"/>
                      <a:pt x="600957" y="168087"/>
                    </a:cubicBezTo>
                    <a:cubicBezTo>
                      <a:pt x="600957" y="170798"/>
                      <a:pt x="599150" y="172606"/>
                      <a:pt x="596439" y="172606"/>
                    </a:cubicBezTo>
                    <a:cubicBezTo>
                      <a:pt x="593728" y="172606"/>
                      <a:pt x="591920" y="170798"/>
                      <a:pt x="591920" y="168087"/>
                    </a:cubicBezTo>
                    <a:cubicBezTo>
                      <a:pt x="591920" y="166280"/>
                      <a:pt x="593728" y="163569"/>
                      <a:pt x="596439" y="163569"/>
                    </a:cubicBezTo>
                    <a:lnTo>
                      <a:pt x="596439" y="163569"/>
                    </a:lnTo>
                    <a:close/>
                    <a:moveTo>
                      <a:pt x="577461" y="163569"/>
                    </a:moveTo>
                    <a:cubicBezTo>
                      <a:pt x="580172" y="163569"/>
                      <a:pt x="581980" y="165376"/>
                      <a:pt x="581980" y="168087"/>
                    </a:cubicBezTo>
                    <a:cubicBezTo>
                      <a:pt x="581980" y="170798"/>
                      <a:pt x="580172" y="172606"/>
                      <a:pt x="577461" y="172606"/>
                    </a:cubicBezTo>
                    <a:cubicBezTo>
                      <a:pt x="574750" y="172606"/>
                      <a:pt x="572943" y="170798"/>
                      <a:pt x="572943" y="168087"/>
                    </a:cubicBezTo>
                    <a:cubicBezTo>
                      <a:pt x="572943" y="166280"/>
                      <a:pt x="574750" y="163569"/>
                      <a:pt x="577461" y="163569"/>
                    </a:cubicBezTo>
                    <a:lnTo>
                      <a:pt x="577461" y="163569"/>
                    </a:lnTo>
                    <a:close/>
                    <a:moveTo>
                      <a:pt x="558484" y="163569"/>
                    </a:moveTo>
                    <a:cubicBezTo>
                      <a:pt x="561195" y="163569"/>
                      <a:pt x="563002" y="165376"/>
                      <a:pt x="563002" y="168087"/>
                    </a:cubicBezTo>
                    <a:cubicBezTo>
                      <a:pt x="563002" y="170798"/>
                      <a:pt x="561195" y="172606"/>
                      <a:pt x="558484" y="172606"/>
                    </a:cubicBezTo>
                    <a:cubicBezTo>
                      <a:pt x="555773" y="172606"/>
                      <a:pt x="553965" y="170798"/>
                      <a:pt x="553965" y="168087"/>
                    </a:cubicBezTo>
                    <a:cubicBezTo>
                      <a:pt x="553965" y="166280"/>
                      <a:pt x="555773" y="163569"/>
                      <a:pt x="558484" y="163569"/>
                    </a:cubicBezTo>
                    <a:lnTo>
                      <a:pt x="558484" y="163569"/>
                    </a:lnTo>
                    <a:close/>
                    <a:moveTo>
                      <a:pt x="539506" y="163569"/>
                    </a:moveTo>
                    <a:cubicBezTo>
                      <a:pt x="542217" y="163569"/>
                      <a:pt x="544025" y="165376"/>
                      <a:pt x="544025" y="168087"/>
                    </a:cubicBezTo>
                    <a:cubicBezTo>
                      <a:pt x="544025" y="170798"/>
                      <a:pt x="542217" y="172606"/>
                      <a:pt x="539506" y="172606"/>
                    </a:cubicBezTo>
                    <a:cubicBezTo>
                      <a:pt x="536795" y="172606"/>
                      <a:pt x="534988" y="170798"/>
                      <a:pt x="534988" y="168087"/>
                    </a:cubicBezTo>
                    <a:cubicBezTo>
                      <a:pt x="534988" y="166280"/>
                      <a:pt x="537699" y="163569"/>
                      <a:pt x="539506" y="163569"/>
                    </a:cubicBezTo>
                    <a:lnTo>
                      <a:pt x="539506" y="163569"/>
                    </a:lnTo>
                    <a:close/>
                    <a:moveTo>
                      <a:pt x="521432" y="163569"/>
                    </a:moveTo>
                    <a:cubicBezTo>
                      <a:pt x="524143" y="163569"/>
                      <a:pt x="525951" y="165376"/>
                      <a:pt x="525951" y="168087"/>
                    </a:cubicBezTo>
                    <a:cubicBezTo>
                      <a:pt x="525951" y="170798"/>
                      <a:pt x="524143" y="172606"/>
                      <a:pt x="521432" y="172606"/>
                    </a:cubicBezTo>
                    <a:cubicBezTo>
                      <a:pt x="518721" y="172606"/>
                      <a:pt x="516914" y="170798"/>
                      <a:pt x="516914" y="168087"/>
                    </a:cubicBezTo>
                    <a:cubicBezTo>
                      <a:pt x="516010" y="166280"/>
                      <a:pt x="518721" y="163569"/>
                      <a:pt x="521432" y="163569"/>
                    </a:cubicBezTo>
                    <a:lnTo>
                      <a:pt x="521432" y="163569"/>
                    </a:lnTo>
                    <a:close/>
                    <a:moveTo>
                      <a:pt x="502455" y="163569"/>
                    </a:moveTo>
                    <a:cubicBezTo>
                      <a:pt x="505166" y="163569"/>
                      <a:pt x="506973" y="165376"/>
                      <a:pt x="506973" y="168087"/>
                    </a:cubicBezTo>
                    <a:cubicBezTo>
                      <a:pt x="506973" y="170798"/>
                      <a:pt x="505166" y="172606"/>
                      <a:pt x="502455" y="172606"/>
                    </a:cubicBezTo>
                    <a:cubicBezTo>
                      <a:pt x="499744" y="172606"/>
                      <a:pt x="497936" y="170798"/>
                      <a:pt x="497936" y="168087"/>
                    </a:cubicBezTo>
                    <a:cubicBezTo>
                      <a:pt x="497936" y="166280"/>
                      <a:pt x="499744" y="163569"/>
                      <a:pt x="502455" y="163569"/>
                    </a:cubicBezTo>
                    <a:lnTo>
                      <a:pt x="502455" y="163569"/>
                    </a:lnTo>
                    <a:close/>
                    <a:moveTo>
                      <a:pt x="483477" y="163569"/>
                    </a:moveTo>
                    <a:cubicBezTo>
                      <a:pt x="486188" y="163569"/>
                      <a:pt x="487995" y="165376"/>
                      <a:pt x="487995" y="168087"/>
                    </a:cubicBezTo>
                    <a:cubicBezTo>
                      <a:pt x="487995" y="170798"/>
                      <a:pt x="486188" y="172606"/>
                      <a:pt x="483477" y="172606"/>
                    </a:cubicBezTo>
                    <a:cubicBezTo>
                      <a:pt x="480766" y="172606"/>
                      <a:pt x="478959" y="170798"/>
                      <a:pt x="478959" y="168087"/>
                    </a:cubicBezTo>
                    <a:cubicBezTo>
                      <a:pt x="478959" y="166280"/>
                      <a:pt x="480766" y="163569"/>
                      <a:pt x="483477" y="163569"/>
                    </a:cubicBezTo>
                    <a:lnTo>
                      <a:pt x="483477" y="163569"/>
                    </a:lnTo>
                    <a:close/>
                    <a:moveTo>
                      <a:pt x="464499" y="163569"/>
                    </a:moveTo>
                    <a:cubicBezTo>
                      <a:pt x="467211" y="163569"/>
                      <a:pt x="469018" y="165376"/>
                      <a:pt x="469018" y="168087"/>
                    </a:cubicBezTo>
                    <a:cubicBezTo>
                      <a:pt x="469018" y="170798"/>
                      <a:pt x="467211" y="172606"/>
                      <a:pt x="464499" y="172606"/>
                    </a:cubicBezTo>
                    <a:cubicBezTo>
                      <a:pt x="461788" y="172606"/>
                      <a:pt x="459981" y="170798"/>
                      <a:pt x="459981" y="168087"/>
                    </a:cubicBezTo>
                    <a:cubicBezTo>
                      <a:pt x="459981" y="166280"/>
                      <a:pt x="461788" y="163569"/>
                      <a:pt x="464499" y="163569"/>
                    </a:cubicBezTo>
                    <a:lnTo>
                      <a:pt x="464499" y="163569"/>
                    </a:lnTo>
                    <a:close/>
                    <a:moveTo>
                      <a:pt x="446425" y="163569"/>
                    </a:moveTo>
                    <a:cubicBezTo>
                      <a:pt x="449137" y="163569"/>
                      <a:pt x="450944" y="165376"/>
                      <a:pt x="450944" y="168087"/>
                    </a:cubicBezTo>
                    <a:cubicBezTo>
                      <a:pt x="450944" y="170798"/>
                      <a:pt x="449137" y="172606"/>
                      <a:pt x="446425" y="172606"/>
                    </a:cubicBezTo>
                    <a:cubicBezTo>
                      <a:pt x="443714" y="172606"/>
                      <a:pt x="441907" y="170798"/>
                      <a:pt x="441907" y="168087"/>
                    </a:cubicBezTo>
                    <a:cubicBezTo>
                      <a:pt x="441003" y="166280"/>
                      <a:pt x="443714" y="163569"/>
                      <a:pt x="446425" y="163569"/>
                    </a:cubicBezTo>
                    <a:lnTo>
                      <a:pt x="446425" y="163569"/>
                    </a:lnTo>
                    <a:close/>
                    <a:moveTo>
                      <a:pt x="427448" y="163569"/>
                    </a:moveTo>
                    <a:cubicBezTo>
                      <a:pt x="430159" y="163569"/>
                      <a:pt x="431966" y="165376"/>
                      <a:pt x="431966" y="168087"/>
                    </a:cubicBezTo>
                    <a:cubicBezTo>
                      <a:pt x="431966" y="170798"/>
                      <a:pt x="430159" y="172606"/>
                      <a:pt x="427448" y="172606"/>
                    </a:cubicBezTo>
                    <a:cubicBezTo>
                      <a:pt x="424737" y="172606"/>
                      <a:pt x="422929" y="170798"/>
                      <a:pt x="422929" y="168087"/>
                    </a:cubicBezTo>
                    <a:cubicBezTo>
                      <a:pt x="422929" y="166280"/>
                      <a:pt x="424737" y="163569"/>
                      <a:pt x="427448" y="163569"/>
                    </a:cubicBezTo>
                    <a:lnTo>
                      <a:pt x="427448" y="163569"/>
                    </a:lnTo>
                    <a:close/>
                    <a:moveTo>
                      <a:pt x="408470" y="163569"/>
                    </a:moveTo>
                    <a:cubicBezTo>
                      <a:pt x="411181" y="163569"/>
                      <a:pt x="412989" y="165376"/>
                      <a:pt x="412989" y="168087"/>
                    </a:cubicBezTo>
                    <a:cubicBezTo>
                      <a:pt x="412989" y="170798"/>
                      <a:pt x="411181" y="172606"/>
                      <a:pt x="408470" y="172606"/>
                    </a:cubicBezTo>
                    <a:cubicBezTo>
                      <a:pt x="405759" y="172606"/>
                      <a:pt x="403952" y="170798"/>
                      <a:pt x="403952" y="168087"/>
                    </a:cubicBezTo>
                    <a:cubicBezTo>
                      <a:pt x="403952" y="166280"/>
                      <a:pt x="405759" y="163569"/>
                      <a:pt x="408470" y="163569"/>
                    </a:cubicBezTo>
                    <a:lnTo>
                      <a:pt x="408470" y="163569"/>
                    </a:lnTo>
                    <a:close/>
                    <a:moveTo>
                      <a:pt x="389493" y="163569"/>
                    </a:moveTo>
                    <a:cubicBezTo>
                      <a:pt x="392204" y="163569"/>
                      <a:pt x="394011" y="165376"/>
                      <a:pt x="394011" y="168087"/>
                    </a:cubicBezTo>
                    <a:cubicBezTo>
                      <a:pt x="394011" y="170798"/>
                      <a:pt x="392204" y="172606"/>
                      <a:pt x="389493" y="172606"/>
                    </a:cubicBezTo>
                    <a:cubicBezTo>
                      <a:pt x="386782" y="172606"/>
                      <a:pt x="384974" y="170798"/>
                      <a:pt x="384974" y="168087"/>
                    </a:cubicBezTo>
                    <a:cubicBezTo>
                      <a:pt x="384974" y="166280"/>
                      <a:pt x="386782" y="163569"/>
                      <a:pt x="389493" y="163569"/>
                    </a:cubicBezTo>
                    <a:lnTo>
                      <a:pt x="389493" y="163569"/>
                    </a:lnTo>
                    <a:close/>
                    <a:moveTo>
                      <a:pt x="370515" y="163569"/>
                    </a:moveTo>
                    <a:cubicBezTo>
                      <a:pt x="373226" y="163569"/>
                      <a:pt x="375034" y="165376"/>
                      <a:pt x="375034" y="168087"/>
                    </a:cubicBezTo>
                    <a:cubicBezTo>
                      <a:pt x="375034" y="170798"/>
                      <a:pt x="373226" y="172606"/>
                      <a:pt x="370515" y="172606"/>
                    </a:cubicBezTo>
                    <a:cubicBezTo>
                      <a:pt x="367804" y="172606"/>
                      <a:pt x="365997" y="170798"/>
                      <a:pt x="365997" y="168087"/>
                    </a:cubicBezTo>
                    <a:cubicBezTo>
                      <a:pt x="365997" y="166280"/>
                      <a:pt x="367804" y="163569"/>
                      <a:pt x="370515" y="163569"/>
                    </a:cubicBezTo>
                    <a:lnTo>
                      <a:pt x="370515" y="163569"/>
                    </a:lnTo>
                    <a:close/>
                    <a:moveTo>
                      <a:pt x="352441" y="163569"/>
                    </a:moveTo>
                    <a:cubicBezTo>
                      <a:pt x="355152" y="163569"/>
                      <a:pt x="356960" y="165376"/>
                      <a:pt x="356960" y="168087"/>
                    </a:cubicBezTo>
                    <a:cubicBezTo>
                      <a:pt x="356960" y="170798"/>
                      <a:pt x="355152" y="172606"/>
                      <a:pt x="352441" y="172606"/>
                    </a:cubicBezTo>
                    <a:cubicBezTo>
                      <a:pt x="349730" y="172606"/>
                      <a:pt x="347923" y="170798"/>
                      <a:pt x="347923" y="168087"/>
                    </a:cubicBezTo>
                    <a:cubicBezTo>
                      <a:pt x="347019" y="166280"/>
                      <a:pt x="349730" y="163569"/>
                      <a:pt x="352441" y="163569"/>
                    </a:cubicBezTo>
                    <a:lnTo>
                      <a:pt x="352441" y="163569"/>
                    </a:lnTo>
                    <a:close/>
                    <a:moveTo>
                      <a:pt x="333464" y="163569"/>
                    </a:moveTo>
                    <a:cubicBezTo>
                      <a:pt x="336175" y="163569"/>
                      <a:pt x="337982" y="165376"/>
                      <a:pt x="337982" y="168087"/>
                    </a:cubicBezTo>
                    <a:cubicBezTo>
                      <a:pt x="337982" y="170798"/>
                      <a:pt x="336175" y="172606"/>
                      <a:pt x="333464" y="172606"/>
                    </a:cubicBezTo>
                    <a:cubicBezTo>
                      <a:pt x="330753" y="172606"/>
                      <a:pt x="328945" y="170798"/>
                      <a:pt x="328945" y="168087"/>
                    </a:cubicBezTo>
                    <a:cubicBezTo>
                      <a:pt x="328945" y="166280"/>
                      <a:pt x="330753" y="163569"/>
                      <a:pt x="333464" y="163569"/>
                    </a:cubicBezTo>
                    <a:lnTo>
                      <a:pt x="333464" y="163569"/>
                    </a:lnTo>
                    <a:close/>
                    <a:moveTo>
                      <a:pt x="314486" y="163569"/>
                    </a:moveTo>
                    <a:cubicBezTo>
                      <a:pt x="317197" y="163569"/>
                      <a:pt x="319004" y="165376"/>
                      <a:pt x="319004" y="168087"/>
                    </a:cubicBezTo>
                    <a:cubicBezTo>
                      <a:pt x="319004" y="170798"/>
                      <a:pt x="317197" y="172606"/>
                      <a:pt x="314486" y="172606"/>
                    </a:cubicBezTo>
                    <a:cubicBezTo>
                      <a:pt x="311775" y="172606"/>
                      <a:pt x="309968" y="170798"/>
                      <a:pt x="309968" y="168087"/>
                    </a:cubicBezTo>
                    <a:cubicBezTo>
                      <a:pt x="309968" y="166280"/>
                      <a:pt x="311775" y="163569"/>
                      <a:pt x="314486" y="163569"/>
                    </a:cubicBezTo>
                    <a:lnTo>
                      <a:pt x="314486" y="163569"/>
                    </a:lnTo>
                    <a:close/>
                    <a:moveTo>
                      <a:pt x="295508" y="163569"/>
                    </a:moveTo>
                    <a:cubicBezTo>
                      <a:pt x="298219" y="163569"/>
                      <a:pt x="300027" y="165376"/>
                      <a:pt x="300027" y="168087"/>
                    </a:cubicBezTo>
                    <a:cubicBezTo>
                      <a:pt x="300027" y="170798"/>
                      <a:pt x="298219" y="172606"/>
                      <a:pt x="295508" y="172606"/>
                    </a:cubicBezTo>
                    <a:cubicBezTo>
                      <a:pt x="292797" y="172606"/>
                      <a:pt x="290990" y="170798"/>
                      <a:pt x="290990" y="168087"/>
                    </a:cubicBezTo>
                    <a:cubicBezTo>
                      <a:pt x="290990" y="166280"/>
                      <a:pt x="292797" y="163569"/>
                      <a:pt x="295508" y="163569"/>
                    </a:cubicBezTo>
                    <a:lnTo>
                      <a:pt x="295508" y="163569"/>
                    </a:lnTo>
                    <a:close/>
                    <a:moveTo>
                      <a:pt x="831400" y="152725"/>
                    </a:moveTo>
                    <a:cubicBezTo>
                      <a:pt x="834111" y="152725"/>
                      <a:pt x="835918" y="154532"/>
                      <a:pt x="835918" y="157243"/>
                    </a:cubicBezTo>
                    <a:cubicBezTo>
                      <a:pt x="835918" y="159954"/>
                      <a:pt x="834111" y="161761"/>
                      <a:pt x="831400" y="161761"/>
                    </a:cubicBezTo>
                    <a:cubicBezTo>
                      <a:pt x="828689" y="161761"/>
                      <a:pt x="826881" y="159954"/>
                      <a:pt x="826881" y="157243"/>
                    </a:cubicBezTo>
                    <a:cubicBezTo>
                      <a:pt x="826881" y="155436"/>
                      <a:pt x="828689" y="152725"/>
                      <a:pt x="831400" y="152725"/>
                    </a:cubicBezTo>
                    <a:lnTo>
                      <a:pt x="831400" y="152725"/>
                    </a:lnTo>
                    <a:close/>
                    <a:moveTo>
                      <a:pt x="812422" y="152725"/>
                    </a:moveTo>
                    <a:cubicBezTo>
                      <a:pt x="815133" y="152725"/>
                      <a:pt x="816941" y="154532"/>
                      <a:pt x="816941" y="157243"/>
                    </a:cubicBezTo>
                    <a:cubicBezTo>
                      <a:pt x="816941" y="159954"/>
                      <a:pt x="815133" y="161761"/>
                      <a:pt x="812422" y="161761"/>
                    </a:cubicBezTo>
                    <a:cubicBezTo>
                      <a:pt x="809711" y="161761"/>
                      <a:pt x="807904" y="159954"/>
                      <a:pt x="807904" y="157243"/>
                    </a:cubicBezTo>
                    <a:cubicBezTo>
                      <a:pt x="807904" y="155436"/>
                      <a:pt x="809711" y="152725"/>
                      <a:pt x="812422" y="152725"/>
                    </a:cubicBezTo>
                    <a:lnTo>
                      <a:pt x="812422" y="152725"/>
                    </a:lnTo>
                    <a:close/>
                    <a:moveTo>
                      <a:pt x="793445" y="152725"/>
                    </a:moveTo>
                    <a:cubicBezTo>
                      <a:pt x="796156" y="152725"/>
                      <a:pt x="797963" y="154532"/>
                      <a:pt x="797963" y="157243"/>
                    </a:cubicBezTo>
                    <a:cubicBezTo>
                      <a:pt x="797963" y="159954"/>
                      <a:pt x="796156" y="161761"/>
                      <a:pt x="793445" y="161761"/>
                    </a:cubicBezTo>
                    <a:cubicBezTo>
                      <a:pt x="790733" y="161761"/>
                      <a:pt x="788926" y="159954"/>
                      <a:pt x="788926" y="157243"/>
                    </a:cubicBezTo>
                    <a:cubicBezTo>
                      <a:pt x="788926" y="155436"/>
                      <a:pt x="790733" y="152725"/>
                      <a:pt x="793445" y="152725"/>
                    </a:cubicBezTo>
                    <a:lnTo>
                      <a:pt x="793445" y="152725"/>
                    </a:lnTo>
                    <a:close/>
                    <a:moveTo>
                      <a:pt x="774467" y="152725"/>
                    </a:moveTo>
                    <a:cubicBezTo>
                      <a:pt x="777178" y="152725"/>
                      <a:pt x="778985" y="154532"/>
                      <a:pt x="778985" y="157243"/>
                    </a:cubicBezTo>
                    <a:cubicBezTo>
                      <a:pt x="778985" y="159954"/>
                      <a:pt x="777178" y="161761"/>
                      <a:pt x="774467" y="161761"/>
                    </a:cubicBezTo>
                    <a:cubicBezTo>
                      <a:pt x="771756" y="161761"/>
                      <a:pt x="769948" y="159954"/>
                      <a:pt x="769948" y="157243"/>
                    </a:cubicBezTo>
                    <a:cubicBezTo>
                      <a:pt x="769948" y="155436"/>
                      <a:pt x="771756" y="152725"/>
                      <a:pt x="774467" y="152725"/>
                    </a:cubicBezTo>
                    <a:lnTo>
                      <a:pt x="774467" y="152725"/>
                    </a:lnTo>
                    <a:close/>
                    <a:moveTo>
                      <a:pt x="756393" y="152725"/>
                    </a:moveTo>
                    <a:cubicBezTo>
                      <a:pt x="759104" y="152725"/>
                      <a:pt x="760912" y="154532"/>
                      <a:pt x="760912" y="157243"/>
                    </a:cubicBezTo>
                    <a:cubicBezTo>
                      <a:pt x="760912" y="159954"/>
                      <a:pt x="759104" y="161761"/>
                      <a:pt x="756393" y="161761"/>
                    </a:cubicBezTo>
                    <a:cubicBezTo>
                      <a:pt x="753682" y="161761"/>
                      <a:pt x="751875" y="159954"/>
                      <a:pt x="751875" y="157243"/>
                    </a:cubicBezTo>
                    <a:cubicBezTo>
                      <a:pt x="750971" y="155436"/>
                      <a:pt x="753682" y="152725"/>
                      <a:pt x="756393" y="152725"/>
                    </a:cubicBezTo>
                    <a:lnTo>
                      <a:pt x="756393" y="152725"/>
                    </a:lnTo>
                    <a:close/>
                    <a:moveTo>
                      <a:pt x="737415" y="152725"/>
                    </a:moveTo>
                    <a:cubicBezTo>
                      <a:pt x="740126" y="152725"/>
                      <a:pt x="741934" y="154532"/>
                      <a:pt x="741934" y="157243"/>
                    </a:cubicBezTo>
                    <a:cubicBezTo>
                      <a:pt x="741934" y="159954"/>
                      <a:pt x="740126" y="161761"/>
                      <a:pt x="737415" y="161761"/>
                    </a:cubicBezTo>
                    <a:cubicBezTo>
                      <a:pt x="734704" y="161761"/>
                      <a:pt x="732897" y="159954"/>
                      <a:pt x="732897" y="157243"/>
                    </a:cubicBezTo>
                    <a:cubicBezTo>
                      <a:pt x="732897" y="155436"/>
                      <a:pt x="734704" y="152725"/>
                      <a:pt x="737415" y="152725"/>
                    </a:cubicBezTo>
                    <a:lnTo>
                      <a:pt x="737415" y="152725"/>
                    </a:lnTo>
                    <a:close/>
                    <a:moveTo>
                      <a:pt x="718438" y="152725"/>
                    </a:moveTo>
                    <a:cubicBezTo>
                      <a:pt x="721149" y="152725"/>
                      <a:pt x="722956" y="154532"/>
                      <a:pt x="722956" y="157243"/>
                    </a:cubicBezTo>
                    <a:cubicBezTo>
                      <a:pt x="722956" y="159954"/>
                      <a:pt x="721149" y="161761"/>
                      <a:pt x="718438" y="161761"/>
                    </a:cubicBezTo>
                    <a:cubicBezTo>
                      <a:pt x="715727" y="161761"/>
                      <a:pt x="713919" y="159954"/>
                      <a:pt x="713919" y="157243"/>
                    </a:cubicBezTo>
                    <a:cubicBezTo>
                      <a:pt x="713919" y="155436"/>
                      <a:pt x="715727" y="152725"/>
                      <a:pt x="718438" y="152725"/>
                    </a:cubicBezTo>
                    <a:lnTo>
                      <a:pt x="718438" y="152725"/>
                    </a:lnTo>
                    <a:close/>
                    <a:moveTo>
                      <a:pt x="699460" y="152725"/>
                    </a:moveTo>
                    <a:cubicBezTo>
                      <a:pt x="702171" y="152725"/>
                      <a:pt x="703979" y="154532"/>
                      <a:pt x="703979" y="157243"/>
                    </a:cubicBezTo>
                    <a:cubicBezTo>
                      <a:pt x="703979" y="159954"/>
                      <a:pt x="702171" y="161761"/>
                      <a:pt x="699460" y="161761"/>
                    </a:cubicBezTo>
                    <a:cubicBezTo>
                      <a:pt x="696749" y="161761"/>
                      <a:pt x="694942" y="159954"/>
                      <a:pt x="694942" y="157243"/>
                    </a:cubicBezTo>
                    <a:cubicBezTo>
                      <a:pt x="694942" y="155436"/>
                      <a:pt x="696749" y="152725"/>
                      <a:pt x="699460" y="152725"/>
                    </a:cubicBezTo>
                    <a:lnTo>
                      <a:pt x="699460" y="152725"/>
                    </a:lnTo>
                    <a:close/>
                    <a:moveTo>
                      <a:pt x="680483" y="152725"/>
                    </a:moveTo>
                    <a:cubicBezTo>
                      <a:pt x="683194" y="152725"/>
                      <a:pt x="685001" y="154532"/>
                      <a:pt x="685001" y="157243"/>
                    </a:cubicBezTo>
                    <a:cubicBezTo>
                      <a:pt x="685001" y="159954"/>
                      <a:pt x="683194" y="161761"/>
                      <a:pt x="680483" y="161761"/>
                    </a:cubicBezTo>
                    <a:cubicBezTo>
                      <a:pt x="677771" y="161761"/>
                      <a:pt x="675964" y="159954"/>
                      <a:pt x="675964" y="157243"/>
                    </a:cubicBezTo>
                    <a:cubicBezTo>
                      <a:pt x="675964" y="155436"/>
                      <a:pt x="678675" y="152725"/>
                      <a:pt x="680483" y="152725"/>
                    </a:cubicBezTo>
                    <a:lnTo>
                      <a:pt x="680483" y="152725"/>
                    </a:lnTo>
                    <a:close/>
                    <a:moveTo>
                      <a:pt x="662409" y="152725"/>
                    </a:moveTo>
                    <a:cubicBezTo>
                      <a:pt x="665120" y="152725"/>
                      <a:pt x="666927" y="154532"/>
                      <a:pt x="666927" y="157243"/>
                    </a:cubicBezTo>
                    <a:cubicBezTo>
                      <a:pt x="666927" y="159954"/>
                      <a:pt x="665120" y="161761"/>
                      <a:pt x="662409" y="161761"/>
                    </a:cubicBezTo>
                    <a:cubicBezTo>
                      <a:pt x="659698" y="161761"/>
                      <a:pt x="657890" y="159954"/>
                      <a:pt x="657890" y="157243"/>
                    </a:cubicBezTo>
                    <a:cubicBezTo>
                      <a:pt x="656987" y="155436"/>
                      <a:pt x="659698" y="152725"/>
                      <a:pt x="662409" y="152725"/>
                    </a:cubicBezTo>
                    <a:lnTo>
                      <a:pt x="662409" y="152725"/>
                    </a:lnTo>
                    <a:close/>
                    <a:moveTo>
                      <a:pt x="643431" y="152725"/>
                    </a:moveTo>
                    <a:cubicBezTo>
                      <a:pt x="646142" y="152725"/>
                      <a:pt x="647950" y="154532"/>
                      <a:pt x="647950" y="157243"/>
                    </a:cubicBezTo>
                    <a:cubicBezTo>
                      <a:pt x="647950" y="159954"/>
                      <a:pt x="646142" y="161761"/>
                      <a:pt x="643431" y="161761"/>
                    </a:cubicBezTo>
                    <a:cubicBezTo>
                      <a:pt x="640720" y="161761"/>
                      <a:pt x="638913" y="159954"/>
                      <a:pt x="638913" y="157243"/>
                    </a:cubicBezTo>
                    <a:cubicBezTo>
                      <a:pt x="638913" y="155436"/>
                      <a:pt x="640720" y="152725"/>
                      <a:pt x="643431" y="152725"/>
                    </a:cubicBezTo>
                    <a:lnTo>
                      <a:pt x="643431" y="152725"/>
                    </a:lnTo>
                    <a:close/>
                    <a:moveTo>
                      <a:pt x="624453" y="152725"/>
                    </a:moveTo>
                    <a:cubicBezTo>
                      <a:pt x="627165" y="152725"/>
                      <a:pt x="628972" y="154532"/>
                      <a:pt x="628972" y="157243"/>
                    </a:cubicBezTo>
                    <a:cubicBezTo>
                      <a:pt x="628972" y="159954"/>
                      <a:pt x="627165" y="161761"/>
                      <a:pt x="624453" y="161761"/>
                    </a:cubicBezTo>
                    <a:cubicBezTo>
                      <a:pt x="621742" y="161761"/>
                      <a:pt x="619935" y="159954"/>
                      <a:pt x="619935" y="157243"/>
                    </a:cubicBezTo>
                    <a:cubicBezTo>
                      <a:pt x="619935" y="155436"/>
                      <a:pt x="621742" y="152725"/>
                      <a:pt x="624453" y="152725"/>
                    </a:cubicBezTo>
                    <a:lnTo>
                      <a:pt x="624453" y="152725"/>
                    </a:lnTo>
                    <a:close/>
                    <a:moveTo>
                      <a:pt x="605476" y="152725"/>
                    </a:moveTo>
                    <a:cubicBezTo>
                      <a:pt x="608187" y="152725"/>
                      <a:pt x="609994" y="154532"/>
                      <a:pt x="609994" y="157243"/>
                    </a:cubicBezTo>
                    <a:cubicBezTo>
                      <a:pt x="609994" y="159954"/>
                      <a:pt x="608187" y="161761"/>
                      <a:pt x="605476" y="161761"/>
                    </a:cubicBezTo>
                    <a:cubicBezTo>
                      <a:pt x="602765" y="161761"/>
                      <a:pt x="600957" y="159954"/>
                      <a:pt x="600957" y="157243"/>
                    </a:cubicBezTo>
                    <a:cubicBezTo>
                      <a:pt x="600957" y="155436"/>
                      <a:pt x="602765" y="152725"/>
                      <a:pt x="605476" y="152725"/>
                    </a:cubicBezTo>
                    <a:lnTo>
                      <a:pt x="605476" y="152725"/>
                    </a:lnTo>
                    <a:close/>
                    <a:moveTo>
                      <a:pt x="586498" y="152725"/>
                    </a:moveTo>
                    <a:cubicBezTo>
                      <a:pt x="589209" y="152725"/>
                      <a:pt x="591017" y="154532"/>
                      <a:pt x="591017" y="157243"/>
                    </a:cubicBezTo>
                    <a:cubicBezTo>
                      <a:pt x="591017" y="159954"/>
                      <a:pt x="589209" y="161761"/>
                      <a:pt x="586498" y="161761"/>
                    </a:cubicBezTo>
                    <a:cubicBezTo>
                      <a:pt x="583787" y="161761"/>
                      <a:pt x="581980" y="159954"/>
                      <a:pt x="581980" y="157243"/>
                    </a:cubicBezTo>
                    <a:cubicBezTo>
                      <a:pt x="581980" y="155436"/>
                      <a:pt x="584691" y="152725"/>
                      <a:pt x="586498" y="152725"/>
                    </a:cubicBezTo>
                    <a:lnTo>
                      <a:pt x="586498" y="152725"/>
                    </a:lnTo>
                    <a:close/>
                    <a:moveTo>
                      <a:pt x="568424" y="152725"/>
                    </a:moveTo>
                    <a:cubicBezTo>
                      <a:pt x="571135" y="152725"/>
                      <a:pt x="572943" y="154532"/>
                      <a:pt x="572943" y="157243"/>
                    </a:cubicBezTo>
                    <a:cubicBezTo>
                      <a:pt x="572943" y="159954"/>
                      <a:pt x="571135" y="161761"/>
                      <a:pt x="568424" y="161761"/>
                    </a:cubicBezTo>
                    <a:cubicBezTo>
                      <a:pt x="565713" y="161761"/>
                      <a:pt x="563906" y="159954"/>
                      <a:pt x="563906" y="157243"/>
                    </a:cubicBezTo>
                    <a:cubicBezTo>
                      <a:pt x="563906" y="155436"/>
                      <a:pt x="565713" y="152725"/>
                      <a:pt x="568424" y="152725"/>
                    </a:cubicBezTo>
                    <a:lnTo>
                      <a:pt x="568424" y="152725"/>
                    </a:lnTo>
                    <a:close/>
                    <a:moveTo>
                      <a:pt x="549447" y="152725"/>
                    </a:moveTo>
                    <a:cubicBezTo>
                      <a:pt x="552158" y="152725"/>
                      <a:pt x="553965" y="154532"/>
                      <a:pt x="553965" y="157243"/>
                    </a:cubicBezTo>
                    <a:cubicBezTo>
                      <a:pt x="553965" y="159954"/>
                      <a:pt x="552158" y="161761"/>
                      <a:pt x="549447" y="161761"/>
                    </a:cubicBezTo>
                    <a:cubicBezTo>
                      <a:pt x="546736" y="161761"/>
                      <a:pt x="544928" y="159954"/>
                      <a:pt x="544928" y="157243"/>
                    </a:cubicBezTo>
                    <a:cubicBezTo>
                      <a:pt x="544928" y="155436"/>
                      <a:pt x="546736" y="152725"/>
                      <a:pt x="549447" y="152725"/>
                    </a:cubicBezTo>
                    <a:lnTo>
                      <a:pt x="549447" y="152725"/>
                    </a:lnTo>
                    <a:close/>
                    <a:moveTo>
                      <a:pt x="530469" y="152725"/>
                    </a:moveTo>
                    <a:cubicBezTo>
                      <a:pt x="533180" y="152725"/>
                      <a:pt x="534988" y="154532"/>
                      <a:pt x="534988" y="157243"/>
                    </a:cubicBezTo>
                    <a:cubicBezTo>
                      <a:pt x="534988" y="159954"/>
                      <a:pt x="533180" y="161761"/>
                      <a:pt x="530469" y="161761"/>
                    </a:cubicBezTo>
                    <a:cubicBezTo>
                      <a:pt x="527758" y="161761"/>
                      <a:pt x="525951" y="159954"/>
                      <a:pt x="525951" y="157243"/>
                    </a:cubicBezTo>
                    <a:cubicBezTo>
                      <a:pt x="525951" y="155436"/>
                      <a:pt x="527758" y="152725"/>
                      <a:pt x="530469" y="152725"/>
                    </a:cubicBezTo>
                    <a:lnTo>
                      <a:pt x="530469" y="152725"/>
                    </a:lnTo>
                    <a:close/>
                    <a:moveTo>
                      <a:pt x="511492" y="152725"/>
                    </a:moveTo>
                    <a:cubicBezTo>
                      <a:pt x="514203" y="152725"/>
                      <a:pt x="516010" y="154532"/>
                      <a:pt x="516010" y="157243"/>
                    </a:cubicBezTo>
                    <a:cubicBezTo>
                      <a:pt x="516010" y="159954"/>
                      <a:pt x="514203" y="161761"/>
                      <a:pt x="511492" y="161761"/>
                    </a:cubicBezTo>
                    <a:cubicBezTo>
                      <a:pt x="508780" y="161761"/>
                      <a:pt x="506973" y="159954"/>
                      <a:pt x="506973" y="157243"/>
                    </a:cubicBezTo>
                    <a:cubicBezTo>
                      <a:pt x="506973" y="155436"/>
                      <a:pt x="508780" y="152725"/>
                      <a:pt x="511492" y="152725"/>
                    </a:cubicBezTo>
                    <a:lnTo>
                      <a:pt x="511492" y="152725"/>
                    </a:lnTo>
                    <a:close/>
                    <a:moveTo>
                      <a:pt x="493418" y="152725"/>
                    </a:moveTo>
                    <a:cubicBezTo>
                      <a:pt x="496129" y="152725"/>
                      <a:pt x="497936" y="154532"/>
                      <a:pt x="497936" y="157243"/>
                    </a:cubicBezTo>
                    <a:cubicBezTo>
                      <a:pt x="497936" y="159954"/>
                      <a:pt x="496129" y="161761"/>
                      <a:pt x="493418" y="161761"/>
                    </a:cubicBezTo>
                    <a:cubicBezTo>
                      <a:pt x="490707" y="161761"/>
                      <a:pt x="488899" y="159954"/>
                      <a:pt x="488899" y="157243"/>
                    </a:cubicBezTo>
                    <a:cubicBezTo>
                      <a:pt x="487995" y="155436"/>
                      <a:pt x="490707" y="152725"/>
                      <a:pt x="493418" y="152725"/>
                    </a:cubicBezTo>
                    <a:lnTo>
                      <a:pt x="493418" y="152725"/>
                    </a:lnTo>
                    <a:close/>
                    <a:moveTo>
                      <a:pt x="474440" y="152725"/>
                    </a:moveTo>
                    <a:cubicBezTo>
                      <a:pt x="477151" y="152725"/>
                      <a:pt x="478959" y="154532"/>
                      <a:pt x="478959" y="157243"/>
                    </a:cubicBezTo>
                    <a:cubicBezTo>
                      <a:pt x="478959" y="159954"/>
                      <a:pt x="477151" y="161761"/>
                      <a:pt x="474440" y="161761"/>
                    </a:cubicBezTo>
                    <a:cubicBezTo>
                      <a:pt x="471729" y="161761"/>
                      <a:pt x="469922" y="159954"/>
                      <a:pt x="469922" y="157243"/>
                    </a:cubicBezTo>
                    <a:cubicBezTo>
                      <a:pt x="469922" y="155436"/>
                      <a:pt x="471729" y="152725"/>
                      <a:pt x="474440" y="152725"/>
                    </a:cubicBezTo>
                    <a:lnTo>
                      <a:pt x="474440" y="152725"/>
                    </a:lnTo>
                    <a:close/>
                    <a:moveTo>
                      <a:pt x="455462" y="152725"/>
                    </a:moveTo>
                    <a:cubicBezTo>
                      <a:pt x="458174" y="152725"/>
                      <a:pt x="459981" y="154532"/>
                      <a:pt x="459981" y="157243"/>
                    </a:cubicBezTo>
                    <a:cubicBezTo>
                      <a:pt x="459981" y="159954"/>
                      <a:pt x="458174" y="161761"/>
                      <a:pt x="455462" y="161761"/>
                    </a:cubicBezTo>
                    <a:cubicBezTo>
                      <a:pt x="452751" y="161761"/>
                      <a:pt x="450944" y="159954"/>
                      <a:pt x="450944" y="157243"/>
                    </a:cubicBezTo>
                    <a:cubicBezTo>
                      <a:pt x="450944" y="155436"/>
                      <a:pt x="452751" y="152725"/>
                      <a:pt x="455462" y="152725"/>
                    </a:cubicBezTo>
                    <a:lnTo>
                      <a:pt x="455462" y="152725"/>
                    </a:lnTo>
                    <a:close/>
                    <a:moveTo>
                      <a:pt x="436485" y="152725"/>
                    </a:moveTo>
                    <a:cubicBezTo>
                      <a:pt x="439196" y="152725"/>
                      <a:pt x="441003" y="154532"/>
                      <a:pt x="441003" y="157243"/>
                    </a:cubicBezTo>
                    <a:cubicBezTo>
                      <a:pt x="441003" y="159954"/>
                      <a:pt x="439196" y="161761"/>
                      <a:pt x="436485" y="161761"/>
                    </a:cubicBezTo>
                    <a:cubicBezTo>
                      <a:pt x="433774" y="161761"/>
                      <a:pt x="431966" y="159954"/>
                      <a:pt x="431966" y="157243"/>
                    </a:cubicBezTo>
                    <a:cubicBezTo>
                      <a:pt x="431966" y="155436"/>
                      <a:pt x="433774" y="152725"/>
                      <a:pt x="436485" y="152725"/>
                    </a:cubicBezTo>
                    <a:lnTo>
                      <a:pt x="436485" y="152725"/>
                    </a:lnTo>
                    <a:close/>
                    <a:moveTo>
                      <a:pt x="417507" y="152725"/>
                    </a:moveTo>
                    <a:cubicBezTo>
                      <a:pt x="420218" y="152725"/>
                      <a:pt x="422026" y="154532"/>
                      <a:pt x="422026" y="157243"/>
                    </a:cubicBezTo>
                    <a:cubicBezTo>
                      <a:pt x="422026" y="159954"/>
                      <a:pt x="420218" y="161761"/>
                      <a:pt x="417507" y="161761"/>
                    </a:cubicBezTo>
                    <a:cubicBezTo>
                      <a:pt x="414796" y="161761"/>
                      <a:pt x="412989" y="159954"/>
                      <a:pt x="412989" y="157243"/>
                    </a:cubicBezTo>
                    <a:cubicBezTo>
                      <a:pt x="412989" y="155436"/>
                      <a:pt x="415700" y="152725"/>
                      <a:pt x="417507" y="152725"/>
                    </a:cubicBezTo>
                    <a:lnTo>
                      <a:pt x="417507" y="152725"/>
                    </a:lnTo>
                    <a:close/>
                    <a:moveTo>
                      <a:pt x="399433" y="152725"/>
                    </a:moveTo>
                    <a:cubicBezTo>
                      <a:pt x="402144" y="152725"/>
                      <a:pt x="403952" y="154532"/>
                      <a:pt x="403952" y="157243"/>
                    </a:cubicBezTo>
                    <a:cubicBezTo>
                      <a:pt x="403952" y="159954"/>
                      <a:pt x="402144" y="161761"/>
                      <a:pt x="399433" y="161761"/>
                    </a:cubicBezTo>
                    <a:cubicBezTo>
                      <a:pt x="396722" y="161761"/>
                      <a:pt x="394915" y="159954"/>
                      <a:pt x="394915" y="157243"/>
                    </a:cubicBezTo>
                    <a:cubicBezTo>
                      <a:pt x="394011" y="155436"/>
                      <a:pt x="396722" y="152725"/>
                      <a:pt x="399433" y="152725"/>
                    </a:cubicBezTo>
                    <a:lnTo>
                      <a:pt x="399433" y="152725"/>
                    </a:lnTo>
                    <a:close/>
                    <a:moveTo>
                      <a:pt x="380456" y="152725"/>
                    </a:moveTo>
                    <a:cubicBezTo>
                      <a:pt x="383167" y="152725"/>
                      <a:pt x="384974" y="154532"/>
                      <a:pt x="384974" y="157243"/>
                    </a:cubicBezTo>
                    <a:cubicBezTo>
                      <a:pt x="384974" y="159954"/>
                      <a:pt x="383167" y="161761"/>
                      <a:pt x="380456" y="161761"/>
                    </a:cubicBezTo>
                    <a:cubicBezTo>
                      <a:pt x="377745" y="161761"/>
                      <a:pt x="375937" y="159954"/>
                      <a:pt x="375937" y="157243"/>
                    </a:cubicBezTo>
                    <a:cubicBezTo>
                      <a:pt x="375937" y="155436"/>
                      <a:pt x="377745" y="152725"/>
                      <a:pt x="380456" y="152725"/>
                    </a:cubicBezTo>
                    <a:lnTo>
                      <a:pt x="380456" y="152725"/>
                    </a:lnTo>
                    <a:close/>
                    <a:moveTo>
                      <a:pt x="361478" y="152725"/>
                    </a:moveTo>
                    <a:cubicBezTo>
                      <a:pt x="364189" y="152725"/>
                      <a:pt x="365997" y="154532"/>
                      <a:pt x="365997" y="157243"/>
                    </a:cubicBezTo>
                    <a:cubicBezTo>
                      <a:pt x="365997" y="159954"/>
                      <a:pt x="364189" y="161761"/>
                      <a:pt x="361478" y="161761"/>
                    </a:cubicBezTo>
                    <a:cubicBezTo>
                      <a:pt x="358767" y="161761"/>
                      <a:pt x="356960" y="159954"/>
                      <a:pt x="356960" y="157243"/>
                    </a:cubicBezTo>
                    <a:cubicBezTo>
                      <a:pt x="356960" y="155436"/>
                      <a:pt x="358767" y="152725"/>
                      <a:pt x="361478" y="152725"/>
                    </a:cubicBezTo>
                    <a:lnTo>
                      <a:pt x="361478" y="152725"/>
                    </a:lnTo>
                    <a:close/>
                    <a:moveTo>
                      <a:pt x="342501" y="152725"/>
                    </a:moveTo>
                    <a:cubicBezTo>
                      <a:pt x="345212" y="152725"/>
                      <a:pt x="347019" y="154532"/>
                      <a:pt x="347019" y="157243"/>
                    </a:cubicBezTo>
                    <a:cubicBezTo>
                      <a:pt x="347019" y="159954"/>
                      <a:pt x="345212" y="161761"/>
                      <a:pt x="342501" y="161761"/>
                    </a:cubicBezTo>
                    <a:cubicBezTo>
                      <a:pt x="339789" y="161761"/>
                      <a:pt x="337982" y="159954"/>
                      <a:pt x="337982" y="157243"/>
                    </a:cubicBezTo>
                    <a:cubicBezTo>
                      <a:pt x="337982" y="155436"/>
                      <a:pt x="339789" y="152725"/>
                      <a:pt x="342501" y="152725"/>
                    </a:cubicBezTo>
                    <a:lnTo>
                      <a:pt x="342501" y="152725"/>
                    </a:lnTo>
                    <a:close/>
                    <a:moveTo>
                      <a:pt x="323523" y="152725"/>
                    </a:moveTo>
                    <a:cubicBezTo>
                      <a:pt x="326234" y="152725"/>
                      <a:pt x="328041" y="154532"/>
                      <a:pt x="328041" y="157243"/>
                    </a:cubicBezTo>
                    <a:cubicBezTo>
                      <a:pt x="328041" y="159954"/>
                      <a:pt x="326234" y="161761"/>
                      <a:pt x="323523" y="161761"/>
                    </a:cubicBezTo>
                    <a:cubicBezTo>
                      <a:pt x="320812" y="161761"/>
                      <a:pt x="319004" y="159954"/>
                      <a:pt x="319004" y="157243"/>
                    </a:cubicBezTo>
                    <a:cubicBezTo>
                      <a:pt x="319004" y="155436"/>
                      <a:pt x="321716" y="152725"/>
                      <a:pt x="323523" y="152725"/>
                    </a:cubicBezTo>
                    <a:lnTo>
                      <a:pt x="323523" y="152725"/>
                    </a:lnTo>
                    <a:close/>
                    <a:moveTo>
                      <a:pt x="305449" y="152725"/>
                    </a:moveTo>
                    <a:cubicBezTo>
                      <a:pt x="308160" y="152725"/>
                      <a:pt x="309968" y="154532"/>
                      <a:pt x="309968" y="157243"/>
                    </a:cubicBezTo>
                    <a:cubicBezTo>
                      <a:pt x="309968" y="159954"/>
                      <a:pt x="308160" y="161761"/>
                      <a:pt x="305449" y="161761"/>
                    </a:cubicBezTo>
                    <a:cubicBezTo>
                      <a:pt x="302738" y="161761"/>
                      <a:pt x="300931" y="159954"/>
                      <a:pt x="300931" y="157243"/>
                    </a:cubicBezTo>
                    <a:cubicBezTo>
                      <a:pt x="300027" y="155436"/>
                      <a:pt x="302738" y="152725"/>
                      <a:pt x="305449" y="152725"/>
                    </a:cubicBezTo>
                    <a:lnTo>
                      <a:pt x="305449" y="152725"/>
                    </a:lnTo>
                    <a:close/>
                    <a:moveTo>
                      <a:pt x="286471" y="152725"/>
                    </a:moveTo>
                    <a:cubicBezTo>
                      <a:pt x="289182" y="152725"/>
                      <a:pt x="290990" y="154532"/>
                      <a:pt x="290990" y="157243"/>
                    </a:cubicBezTo>
                    <a:cubicBezTo>
                      <a:pt x="290990" y="159954"/>
                      <a:pt x="289182" y="161761"/>
                      <a:pt x="286471" y="161761"/>
                    </a:cubicBezTo>
                    <a:cubicBezTo>
                      <a:pt x="283760" y="161761"/>
                      <a:pt x="281953" y="159954"/>
                      <a:pt x="281953" y="157243"/>
                    </a:cubicBezTo>
                    <a:cubicBezTo>
                      <a:pt x="281953" y="155436"/>
                      <a:pt x="283760" y="152725"/>
                      <a:pt x="286471" y="152725"/>
                    </a:cubicBezTo>
                    <a:lnTo>
                      <a:pt x="286471" y="152725"/>
                    </a:lnTo>
                    <a:close/>
                    <a:moveTo>
                      <a:pt x="840437" y="285568"/>
                    </a:moveTo>
                    <a:cubicBezTo>
                      <a:pt x="843148" y="285568"/>
                      <a:pt x="844955" y="287375"/>
                      <a:pt x="844955" y="290086"/>
                    </a:cubicBezTo>
                    <a:cubicBezTo>
                      <a:pt x="844955" y="292797"/>
                      <a:pt x="843148" y="294605"/>
                      <a:pt x="840437" y="294605"/>
                    </a:cubicBezTo>
                    <a:cubicBezTo>
                      <a:pt x="837726" y="294605"/>
                      <a:pt x="835918" y="292797"/>
                      <a:pt x="835918" y="290086"/>
                    </a:cubicBezTo>
                    <a:cubicBezTo>
                      <a:pt x="835918" y="287375"/>
                      <a:pt x="837726" y="285568"/>
                      <a:pt x="840437" y="285568"/>
                    </a:cubicBezTo>
                    <a:lnTo>
                      <a:pt x="840437" y="285568"/>
                    </a:lnTo>
                    <a:close/>
                    <a:moveTo>
                      <a:pt x="821459" y="285568"/>
                    </a:moveTo>
                    <a:cubicBezTo>
                      <a:pt x="824170" y="285568"/>
                      <a:pt x="825978" y="287375"/>
                      <a:pt x="825978" y="290086"/>
                    </a:cubicBezTo>
                    <a:cubicBezTo>
                      <a:pt x="825978" y="292797"/>
                      <a:pt x="824170" y="294605"/>
                      <a:pt x="821459" y="294605"/>
                    </a:cubicBezTo>
                    <a:cubicBezTo>
                      <a:pt x="818748" y="294605"/>
                      <a:pt x="816941" y="292797"/>
                      <a:pt x="816941" y="290086"/>
                    </a:cubicBezTo>
                    <a:cubicBezTo>
                      <a:pt x="816941" y="287375"/>
                      <a:pt x="818748" y="285568"/>
                      <a:pt x="821459" y="285568"/>
                    </a:cubicBezTo>
                    <a:lnTo>
                      <a:pt x="821459" y="285568"/>
                    </a:lnTo>
                    <a:close/>
                    <a:moveTo>
                      <a:pt x="803385" y="285568"/>
                    </a:moveTo>
                    <a:cubicBezTo>
                      <a:pt x="806096" y="285568"/>
                      <a:pt x="807904" y="287375"/>
                      <a:pt x="807904" y="290086"/>
                    </a:cubicBezTo>
                    <a:cubicBezTo>
                      <a:pt x="807904" y="292797"/>
                      <a:pt x="806096" y="294605"/>
                      <a:pt x="803385" y="294605"/>
                    </a:cubicBezTo>
                    <a:cubicBezTo>
                      <a:pt x="800674" y="294605"/>
                      <a:pt x="798867" y="292797"/>
                      <a:pt x="798867" y="290086"/>
                    </a:cubicBezTo>
                    <a:cubicBezTo>
                      <a:pt x="797963" y="287375"/>
                      <a:pt x="800674" y="285568"/>
                      <a:pt x="803385" y="285568"/>
                    </a:cubicBezTo>
                    <a:lnTo>
                      <a:pt x="803385" y="285568"/>
                    </a:lnTo>
                    <a:close/>
                    <a:moveTo>
                      <a:pt x="784408" y="285568"/>
                    </a:moveTo>
                    <a:cubicBezTo>
                      <a:pt x="787119" y="285568"/>
                      <a:pt x="788926" y="287375"/>
                      <a:pt x="788926" y="290086"/>
                    </a:cubicBezTo>
                    <a:cubicBezTo>
                      <a:pt x="788926" y="292797"/>
                      <a:pt x="787119" y="294605"/>
                      <a:pt x="784408" y="294605"/>
                    </a:cubicBezTo>
                    <a:cubicBezTo>
                      <a:pt x="781696" y="294605"/>
                      <a:pt x="779889" y="292797"/>
                      <a:pt x="779889" y="290086"/>
                    </a:cubicBezTo>
                    <a:cubicBezTo>
                      <a:pt x="778985" y="287375"/>
                      <a:pt x="781696" y="285568"/>
                      <a:pt x="784408" y="285568"/>
                    </a:cubicBezTo>
                    <a:lnTo>
                      <a:pt x="784408" y="285568"/>
                    </a:lnTo>
                    <a:close/>
                    <a:moveTo>
                      <a:pt x="765430" y="285568"/>
                    </a:moveTo>
                    <a:cubicBezTo>
                      <a:pt x="768141" y="285568"/>
                      <a:pt x="769948" y="287375"/>
                      <a:pt x="769948" y="290086"/>
                    </a:cubicBezTo>
                    <a:cubicBezTo>
                      <a:pt x="769948" y="292797"/>
                      <a:pt x="768141" y="294605"/>
                      <a:pt x="765430" y="294605"/>
                    </a:cubicBezTo>
                    <a:cubicBezTo>
                      <a:pt x="762719" y="294605"/>
                      <a:pt x="760912" y="292797"/>
                      <a:pt x="760912" y="290086"/>
                    </a:cubicBezTo>
                    <a:cubicBezTo>
                      <a:pt x="760912" y="287375"/>
                      <a:pt x="762719" y="285568"/>
                      <a:pt x="765430" y="285568"/>
                    </a:cubicBezTo>
                    <a:lnTo>
                      <a:pt x="765430" y="285568"/>
                    </a:lnTo>
                    <a:close/>
                    <a:moveTo>
                      <a:pt x="746452" y="285568"/>
                    </a:moveTo>
                    <a:cubicBezTo>
                      <a:pt x="749163" y="285568"/>
                      <a:pt x="750971" y="287375"/>
                      <a:pt x="750971" y="290086"/>
                    </a:cubicBezTo>
                    <a:cubicBezTo>
                      <a:pt x="750971" y="292797"/>
                      <a:pt x="749163" y="294605"/>
                      <a:pt x="746452" y="294605"/>
                    </a:cubicBezTo>
                    <a:cubicBezTo>
                      <a:pt x="743741" y="294605"/>
                      <a:pt x="741934" y="292797"/>
                      <a:pt x="741934" y="290086"/>
                    </a:cubicBezTo>
                    <a:cubicBezTo>
                      <a:pt x="741934" y="287375"/>
                      <a:pt x="743741" y="285568"/>
                      <a:pt x="746452" y="285568"/>
                    </a:cubicBezTo>
                    <a:lnTo>
                      <a:pt x="746452" y="285568"/>
                    </a:lnTo>
                    <a:close/>
                    <a:moveTo>
                      <a:pt x="727475" y="285568"/>
                    </a:moveTo>
                    <a:cubicBezTo>
                      <a:pt x="730186" y="285568"/>
                      <a:pt x="731993" y="287375"/>
                      <a:pt x="731993" y="290086"/>
                    </a:cubicBezTo>
                    <a:cubicBezTo>
                      <a:pt x="731993" y="292797"/>
                      <a:pt x="730186" y="294605"/>
                      <a:pt x="727475" y="294605"/>
                    </a:cubicBezTo>
                    <a:cubicBezTo>
                      <a:pt x="724764" y="294605"/>
                      <a:pt x="722956" y="292797"/>
                      <a:pt x="722956" y="290086"/>
                    </a:cubicBezTo>
                    <a:cubicBezTo>
                      <a:pt x="722956" y="287375"/>
                      <a:pt x="724764" y="285568"/>
                      <a:pt x="727475" y="285568"/>
                    </a:cubicBezTo>
                    <a:lnTo>
                      <a:pt x="727475" y="285568"/>
                    </a:lnTo>
                    <a:close/>
                    <a:moveTo>
                      <a:pt x="709401" y="285568"/>
                    </a:moveTo>
                    <a:cubicBezTo>
                      <a:pt x="712112" y="285568"/>
                      <a:pt x="713919" y="287375"/>
                      <a:pt x="713919" y="290086"/>
                    </a:cubicBezTo>
                    <a:cubicBezTo>
                      <a:pt x="713919" y="292797"/>
                      <a:pt x="712112" y="294605"/>
                      <a:pt x="709401" y="294605"/>
                    </a:cubicBezTo>
                    <a:cubicBezTo>
                      <a:pt x="706690" y="294605"/>
                      <a:pt x="704882" y="292797"/>
                      <a:pt x="704882" y="290086"/>
                    </a:cubicBezTo>
                    <a:cubicBezTo>
                      <a:pt x="703979" y="287375"/>
                      <a:pt x="706690" y="285568"/>
                      <a:pt x="709401" y="285568"/>
                    </a:cubicBezTo>
                    <a:lnTo>
                      <a:pt x="709401" y="285568"/>
                    </a:lnTo>
                    <a:close/>
                    <a:moveTo>
                      <a:pt x="690423" y="285568"/>
                    </a:moveTo>
                    <a:cubicBezTo>
                      <a:pt x="693134" y="285568"/>
                      <a:pt x="694942" y="287375"/>
                      <a:pt x="694942" y="290086"/>
                    </a:cubicBezTo>
                    <a:cubicBezTo>
                      <a:pt x="694942" y="292797"/>
                      <a:pt x="693134" y="294605"/>
                      <a:pt x="690423" y="294605"/>
                    </a:cubicBezTo>
                    <a:cubicBezTo>
                      <a:pt x="687712" y="294605"/>
                      <a:pt x="685905" y="292797"/>
                      <a:pt x="685905" y="290086"/>
                    </a:cubicBezTo>
                    <a:cubicBezTo>
                      <a:pt x="685905" y="287375"/>
                      <a:pt x="687712" y="285568"/>
                      <a:pt x="690423" y="285568"/>
                    </a:cubicBezTo>
                    <a:lnTo>
                      <a:pt x="690423" y="285568"/>
                    </a:lnTo>
                    <a:close/>
                    <a:moveTo>
                      <a:pt x="671446" y="285568"/>
                    </a:moveTo>
                    <a:cubicBezTo>
                      <a:pt x="674157" y="285568"/>
                      <a:pt x="675964" y="287375"/>
                      <a:pt x="675964" y="290086"/>
                    </a:cubicBezTo>
                    <a:cubicBezTo>
                      <a:pt x="675964" y="292797"/>
                      <a:pt x="674157" y="294605"/>
                      <a:pt x="671446" y="294605"/>
                    </a:cubicBezTo>
                    <a:cubicBezTo>
                      <a:pt x="668735" y="294605"/>
                      <a:pt x="666927" y="292797"/>
                      <a:pt x="666927" y="290086"/>
                    </a:cubicBezTo>
                    <a:cubicBezTo>
                      <a:pt x="666927" y="287375"/>
                      <a:pt x="668735" y="285568"/>
                      <a:pt x="671446" y="285568"/>
                    </a:cubicBezTo>
                    <a:lnTo>
                      <a:pt x="671446" y="285568"/>
                    </a:lnTo>
                    <a:close/>
                    <a:moveTo>
                      <a:pt x="652468" y="285568"/>
                    </a:moveTo>
                    <a:cubicBezTo>
                      <a:pt x="655179" y="285568"/>
                      <a:pt x="656987" y="287375"/>
                      <a:pt x="656987" y="290086"/>
                    </a:cubicBezTo>
                    <a:cubicBezTo>
                      <a:pt x="656987" y="292797"/>
                      <a:pt x="655179" y="294605"/>
                      <a:pt x="652468" y="294605"/>
                    </a:cubicBezTo>
                    <a:cubicBezTo>
                      <a:pt x="649757" y="294605"/>
                      <a:pt x="647950" y="292797"/>
                      <a:pt x="647950" y="290086"/>
                    </a:cubicBezTo>
                    <a:cubicBezTo>
                      <a:pt x="647950" y="287375"/>
                      <a:pt x="649757" y="285568"/>
                      <a:pt x="652468" y="285568"/>
                    </a:cubicBezTo>
                    <a:lnTo>
                      <a:pt x="652468" y="285568"/>
                    </a:lnTo>
                    <a:close/>
                    <a:moveTo>
                      <a:pt x="633490" y="285568"/>
                    </a:moveTo>
                    <a:cubicBezTo>
                      <a:pt x="636202" y="285568"/>
                      <a:pt x="638009" y="287375"/>
                      <a:pt x="638009" y="290086"/>
                    </a:cubicBezTo>
                    <a:cubicBezTo>
                      <a:pt x="638009" y="292797"/>
                      <a:pt x="636202" y="294605"/>
                      <a:pt x="633490" y="294605"/>
                    </a:cubicBezTo>
                    <a:cubicBezTo>
                      <a:pt x="630779" y="294605"/>
                      <a:pt x="628972" y="292797"/>
                      <a:pt x="628972" y="290086"/>
                    </a:cubicBezTo>
                    <a:cubicBezTo>
                      <a:pt x="628972" y="287375"/>
                      <a:pt x="631683" y="285568"/>
                      <a:pt x="633490" y="285568"/>
                    </a:cubicBezTo>
                    <a:lnTo>
                      <a:pt x="633490" y="285568"/>
                    </a:lnTo>
                    <a:close/>
                    <a:moveTo>
                      <a:pt x="615417" y="285568"/>
                    </a:moveTo>
                    <a:cubicBezTo>
                      <a:pt x="618128" y="285568"/>
                      <a:pt x="619935" y="287375"/>
                      <a:pt x="619935" y="290086"/>
                    </a:cubicBezTo>
                    <a:cubicBezTo>
                      <a:pt x="619935" y="292797"/>
                      <a:pt x="618128" y="294605"/>
                      <a:pt x="615417" y="294605"/>
                    </a:cubicBezTo>
                    <a:cubicBezTo>
                      <a:pt x="612705" y="294605"/>
                      <a:pt x="610898" y="292797"/>
                      <a:pt x="610898" y="290086"/>
                    </a:cubicBezTo>
                    <a:cubicBezTo>
                      <a:pt x="609994" y="287375"/>
                      <a:pt x="612705" y="285568"/>
                      <a:pt x="615417" y="285568"/>
                    </a:cubicBezTo>
                    <a:lnTo>
                      <a:pt x="615417" y="285568"/>
                    </a:lnTo>
                    <a:close/>
                    <a:moveTo>
                      <a:pt x="596439" y="285568"/>
                    </a:moveTo>
                    <a:cubicBezTo>
                      <a:pt x="599150" y="285568"/>
                      <a:pt x="600957" y="287375"/>
                      <a:pt x="600957" y="290086"/>
                    </a:cubicBezTo>
                    <a:cubicBezTo>
                      <a:pt x="600957" y="292797"/>
                      <a:pt x="599150" y="294605"/>
                      <a:pt x="596439" y="294605"/>
                    </a:cubicBezTo>
                    <a:cubicBezTo>
                      <a:pt x="593728" y="294605"/>
                      <a:pt x="591920" y="292797"/>
                      <a:pt x="591920" y="290086"/>
                    </a:cubicBezTo>
                    <a:cubicBezTo>
                      <a:pt x="591920" y="287375"/>
                      <a:pt x="593728" y="285568"/>
                      <a:pt x="596439" y="285568"/>
                    </a:cubicBezTo>
                    <a:lnTo>
                      <a:pt x="596439" y="285568"/>
                    </a:lnTo>
                    <a:close/>
                    <a:moveTo>
                      <a:pt x="577461" y="285568"/>
                    </a:moveTo>
                    <a:cubicBezTo>
                      <a:pt x="580172" y="285568"/>
                      <a:pt x="581980" y="287375"/>
                      <a:pt x="581980" y="290086"/>
                    </a:cubicBezTo>
                    <a:cubicBezTo>
                      <a:pt x="581980" y="292797"/>
                      <a:pt x="580172" y="294605"/>
                      <a:pt x="577461" y="294605"/>
                    </a:cubicBezTo>
                    <a:cubicBezTo>
                      <a:pt x="574750" y="294605"/>
                      <a:pt x="572943" y="292797"/>
                      <a:pt x="572943" y="290086"/>
                    </a:cubicBezTo>
                    <a:cubicBezTo>
                      <a:pt x="572943" y="287375"/>
                      <a:pt x="574750" y="285568"/>
                      <a:pt x="577461" y="285568"/>
                    </a:cubicBezTo>
                    <a:lnTo>
                      <a:pt x="577461" y="285568"/>
                    </a:lnTo>
                    <a:close/>
                    <a:moveTo>
                      <a:pt x="558484" y="285568"/>
                    </a:moveTo>
                    <a:cubicBezTo>
                      <a:pt x="561195" y="285568"/>
                      <a:pt x="563002" y="287375"/>
                      <a:pt x="563002" y="290086"/>
                    </a:cubicBezTo>
                    <a:cubicBezTo>
                      <a:pt x="563002" y="292797"/>
                      <a:pt x="561195" y="294605"/>
                      <a:pt x="558484" y="294605"/>
                    </a:cubicBezTo>
                    <a:cubicBezTo>
                      <a:pt x="555773" y="294605"/>
                      <a:pt x="553965" y="292797"/>
                      <a:pt x="553965" y="290086"/>
                    </a:cubicBezTo>
                    <a:cubicBezTo>
                      <a:pt x="553965" y="287375"/>
                      <a:pt x="555773" y="285568"/>
                      <a:pt x="558484" y="285568"/>
                    </a:cubicBezTo>
                    <a:lnTo>
                      <a:pt x="558484" y="285568"/>
                    </a:lnTo>
                    <a:close/>
                    <a:moveTo>
                      <a:pt x="539506" y="285568"/>
                    </a:moveTo>
                    <a:cubicBezTo>
                      <a:pt x="542217" y="285568"/>
                      <a:pt x="544025" y="287375"/>
                      <a:pt x="544025" y="290086"/>
                    </a:cubicBezTo>
                    <a:cubicBezTo>
                      <a:pt x="544025" y="292797"/>
                      <a:pt x="542217" y="294605"/>
                      <a:pt x="539506" y="294605"/>
                    </a:cubicBezTo>
                    <a:cubicBezTo>
                      <a:pt x="536795" y="294605"/>
                      <a:pt x="534988" y="292797"/>
                      <a:pt x="534988" y="290086"/>
                    </a:cubicBezTo>
                    <a:cubicBezTo>
                      <a:pt x="534988" y="287375"/>
                      <a:pt x="537699" y="285568"/>
                      <a:pt x="539506" y="285568"/>
                    </a:cubicBezTo>
                    <a:lnTo>
                      <a:pt x="539506" y="285568"/>
                    </a:lnTo>
                    <a:close/>
                    <a:moveTo>
                      <a:pt x="521432" y="285568"/>
                    </a:moveTo>
                    <a:cubicBezTo>
                      <a:pt x="524143" y="285568"/>
                      <a:pt x="525951" y="287375"/>
                      <a:pt x="525951" y="290086"/>
                    </a:cubicBezTo>
                    <a:cubicBezTo>
                      <a:pt x="525951" y="292797"/>
                      <a:pt x="524143" y="294605"/>
                      <a:pt x="521432" y="294605"/>
                    </a:cubicBezTo>
                    <a:cubicBezTo>
                      <a:pt x="518721" y="294605"/>
                      <a:pt x="516914" y="292797"/>
                      <a:pt x="516914" y="290086"/>
                    </a:cubicBezTo>
                    <a:cubicBezTo>
                      <a:pt x="516010" y="287375"/>
                      <a:pt x="518721" y="285568"/>
                      <a:pt x="521432" y="285568"/>
                    </a:cubicBezTo>
                    <a:lnTo>
                      <a:pt x="521432" y="285568"/>
                    </a:lnTo>
                    <a:close/>
                    <a:moveTo>
                      <a:pt x="502455" y="285568"/>
                    </a:moveTo>
                    <a:cubicBezTo>
                      <a:pt x="505166" y="285568"/>
                      <a:pt x="506973" y="287375"/>
                      <a:pt x="506973" y="290086"/>
                    </a:cubicBezTo>
                    <a:cubicBezTo>
                      <a:pt x="506973" y="292797"/>
                      <a:pt x="505166" y="294605"/>
                      <a:pt x="502455" y="294605"/>
                    </a:cubicBezTo>
                    <a:cubicBezTo>
                      <a:pt x="499744" y="294605"/>
                      <a:pt x="497936" y="292797"/>
                      <a:pt x="497936" y="290086"/>
                    </a:cubicBezTo>
                    <a:cubicBezTo>
                      <a:pt x="497936" y="287375"/>
                      <a:pt x="499744" y="285568"/>
                      <a:pt x="502455" y="285568"/>
                    </a:cubicBezTo>
                    <a:lnTo>
                      <a:pt x="502455" y="285568"/>
                    </a:lnTo>
                    <a:close/>
                    <a:moveTo>
                      <a:pt x="483477" y="285568"/>
                    </a:moveTo>
                    <a:cubicBezTo>
                      <a:pt x="486188" y="285568"/>
                      <a:pt x="487995" y="287375"/>
                      <a:pt x="487995" y="290086"/>
                    </a:cubicBezTo>
                    <a:cubicBezTo>
                      <a:pt x="487995" y="292797"/>
                      <a:pt x="486188" y="294605"/>
                      <a:pt x="483477" y="294605"/>
                    </a:cubicBezTo>
                    <a:cubicBezTo>
                      <a:pt x="480766" y="294605"/>
                      <a:pt x="478959" y="292797"/>
                      <a:pt x="478959" y="290086"/>
                    </a:cubicBezTo>
                    <a:cubicBezTo>
                      <a:pt x="478959" y="287375"/>
                      <a:pt x="480766" y="285568"/>
                      <a:pt x="483477" y="285568"/>
                    </a:cubicBezTo>
                    <a:lnTo>
                      <a:pt x="483477" y="285568"/>
                    </a:lnTo>
                    <a:close/>
                    <a:moveTo>
                      <a:pt x="464499" y="285568"/>
                    </a:moveTo>
                    <a:cubicBezTo>
                      <a:pt x="467211" y="285568"/>
                      <a:pt x="469018" y="287375"/>
                      <a:pt x="469018" y="290086"/>
                    </a:cubicBezTo>
                    <a:cubicBezTo>
                      <a:pt x="469018" y="292797"/>
                      <a:pt x="467211" y="294605"/>
                      <a:pt x="464499" y="294605"/>
                    </a:cubicBezTo>
                    <a:cubicBezTo>
                      <a:pt x="461788" y="294605"/>
                      <a:pt x="459981" y="292797"/>
                      <a:pt x="459981" y="290086"/>
                    </a:cubicBezTo>
                    <a:cubicBezTo>
                      <a:pt x="459981" y="287375"/>
                      <a:pt x="461788" y="285568"/>
                      <a:pt x="464499" y="285568"/>
                    </a:cubicBezTo>
                    <a:lnTo>
                      <a:pt x="464499" y="285568"/>
                    </a:lnTo>
                    <a:close/>
                    <a:moveTo>
                      <a:pt x="446425" y="285568"/>
                    </a:moveTo>
                    <a:cubicBezTo>
                      <a:pt x="449137" y="285568"/>
                      <a:pt x="450944" y="287375"/>
                      <a:pt x="450944" y="290086"/>
                    </a:cubicBezTo>
                    <a:cubicBezTo>
                      <a:pt x="450944" y="292797"/>
                      <a:pt x="449137" y="294605"/>
                      <a:pt x="446425" y="294605"/>
                    </a:cubicBezTo>
                    <a:cubicBezTo>
                      <a:pt x="443714" y="294605"/>
                      <a:pt x="441907" y="292797"/>
                      <a:pt x="441907" y="290086"/>
                    </a:cubicBezTo>
                    <a:cubicBezTo>
                      <a:pt x="441003" y="287375"/>
                      <a:pt x="443714" y="285568"/>
                      <a:pt x="446425" y="285568"/>
                    </a:cubicBezTo>
                    <a:lnTo>
                      <a:pt x="446425" y="285568"/>
                    </a:lnTo>
                    <a:close/>
                    <a:moveTo>
                      <a:pt x="427448" y="285568"/>
                    </a:moveTo>
                    <a:cubicBezTo>
                      <a:pt x="430159" y="285568"/>
                      <a:pt x="431966" y="287375"/>
                      <a:pt x="431966" y="290086"/>
                    </a:cubicBezTo>
                    <a:cubicBezTo>
                      <a:pt x="431966" y="292797"/>
                      <a:pt x="430159" y="294605"/>
                      <a:pt x="427448" y="294605"/>
                    </a:cubicBezTo>
                    <a:cubicBezTo>
                      <a:pt x="424737" y="294605"/>
                      <a:pt x="422929" y="292797"/>
                      <a:pt x="422929" y="290086"/>
                    </a:cubicBezTo>
                    <a:cubicBezTo>
                      <a:pt x="422929" y="287375"/>
                      <a:pt x="424737" y="285568"/>
                      <a:pt x="427448" y="285568"/>
                    </a:cubicBezTo>
                    <a:lnTo>
                      <a:pt x="427448" y="285568"/>
                    </a:lnTo>
                    <a:close/>
                    <a:moveTo>
                      <a:pt x="408470" y="285568"/>
                    </a:moveTo>
                    <a:cubicBezTo>
                      <a:pt x="411181" y="285568"/>
                      <a:pt x="412989" y="287375"/>
                      <a:pt x="412989" y="290086"/>
                    </a:cubicBezTo>
                    <a:cubicBezTo>
                      <a:pt x="412989" y="292797"/>
                      <a:pt x="411181" y="294605"/>
                      <a:pt x="408470" y="294605"/>
                    </a:cubicBezTo>
                    <a:cubicBezTo>
                      <a:pt x="405759" y="294605"/>
                      <a:pt x="403952" y="292797"/>
                      <a:pt x="403952" y="290086"/>
                    </a:cubicBezTo>
                    <a:cubicBezTo>
                      <a:pt x="403952" y="287375"/>
                      <a:pt x="405759" y="285568"/>
                      <a:pt x="408470" y="285568"/>
                    </a:cubicBezTo>
                    <a:lnTo>
                      <a:pt x="408470" y="285568"/>
                    </a:lnTo>
                    <a:close/>
                    <a:moveTo>
                      <a:pt x="389493" y="285568"/>
                    </a:moveTo>
                    <a:cubicBezTo>
                      <a:pt x="392204" y="285568"/>
                      <a:pt x="394011" y="287375"/>
                      <a:pt x="394011" y="290086"/>
                    </a:cubicBezTo>
                    <a:cubicBezTo>
                      <a:pt x="394011" y="292797"/>
                      <a:pt x="392204" y="294605"/>
                      <a:pt x="389493" y="294605"/>
                    </a:cubicBezTo>
                    <a:cubicBezTo>
                      <a:pt x="386782" y="294605"/>
                      <a:pt x="384974" y="292797"/>
                      <a:pt x="384974" y="290086"/>
                    </a:cubicBezTo>
                    <a:cubicBezTo>
                      <a:pt x="384974" y="287375"/>
                      <a:pt x="386782" y="285568"/>
                      <a:pt x="389493" y="285568"/>
                    </a:cubicBezTo>
                    <a:lnTo>
                      <a:pt x="389493" y="285568"/>
                    </a:lnTo>
                    <a:close/>
                    <a:moveTo>
                      <a:pt x="370515" y="285568"/>
                    </a:moveTo>
                    <a:cubicBezTo>
                      <a:pt x="373226" y="285568"/>
                      <a:pt x="375034" y="287375"/>
                      <a:pt x="375034" y="290086"/>
                    </a:cubicBezTo>
                    <a:cubicBezTo>
                      <a:pt x="375034" y="292797"/>
                      <a:pt x="373226" y="294605"/>
                      <a:pt x="370515" y="294605"/>
                    </a:cubicBezTo>
                    <a:cubicBezTo>
                      <a:pt x="367804" y="294605"/>
                      <a:pt x="365997" y="292797"/>
                      <a:pt x="365997" y="290086"/>
                    </a:cubicBezTo>
                    <a:cubicBezTo>
                      <a:pt x="365997" y="287375"/>
                      <a:pt x="367804" y="285568"/>
                      <a:pt x="370515" y="285568"/>
                    </a:cubicBezTo>
                    <a:lnTo>
                      <a:pt x="370515" y="285568"/>
                    </a:lnTo>
                    <a:close/>
                    <a:moveTo>
                      <a:pt x="352441" y="285568"/>
                    </a:moveTo>
                    <a:cubicBezTo>
                      <a:pt x="355152" y="285568"/>
                      <a:pt x="356960" y="287375"/>
                      <a:pt x="356960" y="290086"/>
                    </a:cubicBezTo>
                    <a:cubicBezTo>
                      <a:pt x="356960" y="292797"/>
                      <a:pt x="355152" y="294605"/>
                      <a:pt x="352441" y="294605"/>
                    </a:cubicBezTo>
                    <a:cubicBezTo>
                      <a:pt x="349730" y="294605"/>
                      <a:pt x="347923" y="292797"/>
                      <a:pt x="347923" y="290086"/>
                    </a:cubicBezTo>
                    <a:cubicBezTo>
                      <a:pt x="347019" y="287375"/>
                      <a:pt x="349730" y="285568"/>
                      <a:pt x="352441" y="285568"/>
                    </a:cubicBezTo>
                    <a:lnTo>
                      <a:pt x="352441" y="285568"/>
                    </a:lnTo>
                    <a:close/>
                    <a:moveTo>
                      <a:pt x="831400" y="274723"/>
                    </a:moveTo>
                    <a:cubicBezTo>
                      <a:pt x="834111" y="274723"/>
                      <a:pt x="835918" y="276531"/>
                      <a:pt x="835918" y="279242"/>
                    </a:cubicBezTo>
                    <a:cubicBezTo>
                      <a:pt x="835918" y="281953"/>
                      <a:pt x="834111" y="283760"/>
                      <a:pt x="831400" y="283760"/>
                    </a:cubicBezTo>
                    <a:cubicBezTo>
                      <a:pt x="828689" y="283760"/>
                      <a:pt x="826881" y="281953"/>
                      <a:pt x="826881" y="279242"/>
                    </a:cubicBezTo>
                    <a:cubicBezTo>
                      <a:pt x="826881" y="276531"/>
                      <a:pt x="828689" y="274723"/>
                      <a:pt x="831400" y="274723"/>
                    </a:cubicBezTo>
                    <a:lnTo>
                      <a:pt x="831400" y="274723"/>
                    </a:lnTo>
                    <a:close/>
                    <a:moveTo>
                      <a:pt x="812422" y="274723"/>
                    </a:moveTo>
                    <a:cubicBezTo>
                      <a:pt x="815133" y="274723"/>
                      <a:pt x="816941" y="276531"/>
                      <a:pt x="816941" y="279242"/>
                    </a:cubicBezTo>
                    <a:cubicBezTo>
                      <a:pt x="816941" y="281953"/>
                      <a:pt x="815133" y="283760"/>
                      <a:pt x="812422" y="283760"/>
                    </a:cubicBezTo>
                    <a:cubicBezTo>
                      <a:pt x="809711" y="283760"/>
                      <a:pt x="807904" y="281953"/>
                      <a:pt x="807904" y="279242"/>
                    </a:cubicBezTo>
                    <a:cubicBezTo>
                      <a:pt x="807904" y="276531"/>
                      <a:pt x="809711" y="274723"/>
                      <a:pt x="812422" y="274723"/>
                    </a:cubicBezTo>
                    <a:lnTo>
                      <a:pt x="812422" y="274723"/>
                    </a:lnTo>
                    <a:close/>
                    <a:moveTo>
                      <a:pt x="793445" y="274723"/>
                    </a:moveTo>
                    <a:cubicBezTo>
                      <a:pt x="796156" y="274723"/>
                      <a:pt x="797963" y="276531"/>
                      <a:pt x="797963" y="279242"/>
                    </a:cubicBezTo>
                    <a:cubicBezTo>
                      <a:pt x="797963" y="281953"/>
                      <a:pt x="796156" y="283760"/>
                      <a:pt x="793445" y="283760"/>
                    </a:cubicBezTo>
                    <a:cubicBezTo>
                      <a:pt x="790733" y="283760"/>
                      <a:pt x="788926" y="281953"/>
                      <a:pt x="788926" y="279242"/>
                    </a:cubicBezTo>
                    <a:cubicBezTo>
                      <a:pt x="788926" y="276531"/>
                      <a:pt x="790733" y="274723"/>
                      <a:pt x="793445" y="274723"/>
                    </a:cubicBezTo>
                    <a:lnTo>
                      <a:pt x="793445" y="274723"/>
                    </a:lnTo>
                    <a:close/>
                    <a:moveTo>
                      <a:pt x="774467" y="274723"/>
                    </a:moveTo>
                    <a:cubicBezTo>
                      <a:pt x="777178" y="274723"/>
                      <a:pt x="778985" y="276531"/>
                      <a:pt x="778985" y="279242"/>
                    </a:cubicBezTo>
                    <a:cubicBezTo>
                      <a:pt x="778985" y="281953"/>
                      <a:pt x="777178" y="283760"/>
                      <a:pt x="774467" y="283760"/>
                    </a:cubicBezTo>
                    <a:cubicBezTo>
                      <a:pt x="771756" y="283760"/>
                      <a:pt x="769948" y="281953"/>
                      <a:pt x="769948" y="279242"/>
                    </a:cubicBezTo>
                    <a:cubicBezTo>
                      <a:pt x="769948" y="276531"/>
                      <a:pt x="771756" y="274723"/>
                      <a:pt x="774467" y="274723"/>
                    </a:cubicBezTo>
                    <a:lnTo>
                      <a:pt x="774467" y="274723"/>
                    </a:lnTo>
                    <a:close/>
                    <a:moveTo>
                      <a:pt x="756393" y="274723"/>
                    </a:moveTo>
                    <a:cubicBezTo>
                      <a:pt x="759104" y="274723"/>
                      <a:pt x="760912" y="276531"/>
                      <a:pt x="760912" y="279242"/>
                    </a:cubicBezTo>
                    <a:cubicBezTo>
                      <a:pt x="760912" y="281953"/>
                      <a:pt x="759104" y="283760"/>
                      <a:pt x="756393" y="283760"/>
                    </a:cubicBezTo>
                    <a:cubicBezTo>
                      <a:pt x="753682" y="283760"/>
                      <a:pt x="751875" y="281953"/>
                      <a:pt x="751875" y="279242"/>
                    </a:cubicBezTo>
                    <a:cubicBezTo>
                      <a:pt x="750971" y="276531"/>
                      <a:pt x="753682" y="274723"/>
                      <a:pt x="756393" y="274723"/>
                    </a:cubicBezTo>
                    <a:lnTo>
                      <a:pt x="756393" y="274723"/>
                    </a:lnTo>
                    <a:close/>
                    <a:moveTo>
                      <a:pt x="737415" y="274723"/>
                    </a:moveTo>
                    <a:cubicBezTo>
                      <a:pt x="740126" y="274723"/>
                      <a:pt x="741934" y="276531"/>
                      <a:pt x="741934" y="279242"/>
                    </a:cubicBezTo>
                    <a:cubicBezTo>
                      <a:pt x="741934" y="281953"/>
                      <a:pt x="740126" y="283760"/>
                      <a:pt x="737415" y="283760"/>
                    </a:cubicBezTo>
                    <a:cubicBezTo>
                      <a:pt x="734704" y="283760"/>
                      <a:pt x="732897" y="281953"/>
                      <a:pt x="732897" y="279242"/>
                    </a:cubicBezTo>
                    <a:cubicBezTo>
                      <a:pt x="732897" y="276531"/>
                      <a:pt x="734704" y="274723"/>
                      <a:pt x="737415" y="274723"/>
                    </a:cubicBezTo>
                    <a:lnTo>
                      <a:pt x="737415" y="274723"/>
                    </a:lnTo>
                    <a:close/>
                    <a:moveTo>
                      <a:pt x="718438" y="274723"/>
                    </a:moveTo>
                    <a:cubicBezTo>
                      <a:pt x="721149" y="274723"/>
                      <a:pt x="722956" y="276531"/>
                      <a:pt x="722956" y="279242"/>
                    </a:cubicBezTo>
                    <a:cubicBezTo>
                      <a:pt x="722956" y="281953"/>
                      <a:pt x="721149" y="283760"/>
                      <a:pt x="718438" y="283760"/>
                    </a:cubicBezTo>
                    <a:cubicBezTo>
                      <a:pt x="715727" y="283760"/>
                      <a:pt x="713919" y="281953"/>
                      <a:pt x="713919" y="279242"/>
                    </a:cubicBezTo>
                    <a:cubicBezTo>
                      <a:pt x="713919" y="276531"/>
                      <a:pt x="715727" y="274723"/>
                      <a:pt x="718438" y="274723"/>
                    </a:cubicBezTo>
                    <a:lnTo>
                      <a:pt x="718438" y="274723"/>
                    </a:lnTo>
                    <a:close/>
                    <a:moveTo>
                      <a:pt x="699460" y="274723"/>
                    </a:moveTo>
                    <a:cubicBezTo>
                      <a:pt x="702171" y="274723"/>
                      <a:pt x="703979" y="276531"/>
                      <a:pt x="703979" y="279242"/>
                    </a:cubicBezTo>
                    <a:cubicBezTo>
                      <a:pt x="703979" y="281953"/>
                      <a:pt x="702171" y="283760"/>
                      <a:pt x="699460" y="283760"/>
                    </a:cubicBezTo>
                    <a:cubicBezTo>
                      <a:pt x="696749" y="283760"/>
                      <a:pt x="694942" y="281953"/>
                      <a:pt x="694942" y="279242"/>
                    </a:cubicBezTo>
                    <a:cubicBezTo>
                      <a:pt x="694942" y="276531"/>
                      <a:pt x="696749" y="274723"/>
                      <a:pt x="699460" y="274723"/>
                    </a:cubicBezTo>
                    <a:lnTo>
                      <a:pt x="699460" y="274723"/>
                    </a:lnTo>
                    <a:close/>
                    <a:moveTo>
                      <a:pt x="680483" y="274723"/>
                    </a:moveTo>
                    <a:cubicBezTo>
                      <a:pt x="683194" y="274723"/>
                      <a:pt x="685001" y="276531"/>
                      <a:pt x="685001" y="279242"/>
                    </a:cubicBezTo>
                    <a:cubicBezTo>
                      <a:pt x="685001" y="281953"/>
                      <a:pt x="683194" y="283760"/>
                      <a:pt x="680483" y="283760"/>
                    </a:cubicBezTo>
                    <a:cubicBezTo>
                      <a:pt x="677771" y="283760"/>
                      <a:pt x="675964" y="281953"/>
                      <a:pt x="675964" y="279242"/>
                    </a:cubicBezTo>
                    <a:cubicBezTo>
                      <a:pt x="675964" y="276531"/>
                      <a:pt x="678675" y="274723"/>
                      <a:pt x="680483" y="274723"/>
                    </a:cubicBezTo>
                    <a:lnTo>
                      <a:pt x="680483" y="274723"/>
                    </a:lnTo>
                    <a:close/>
                    <a:moveTo>
                      <a:pt x="662409" y="274723"/>
                    </a:moveTo>
                    <a:cubicBezTo>
                      <a:pt x="665120" y="274723"/>
                      <a:pt x="666927" y="276531"/>
                      <a:pt x="666927" y="279242"/>
                    </a:cubicBezTo>
                    <a:cubicBezTo>
                      <a:pt x="666927" y="281953"/>
                      <a:pt x="665120" y="283760"/>
                      <a:pt x="662409" y="283760"/>
                    </a:cubicBezTo>
                    <a:cubicBezTo>
                      <a:pt x="659698" y="283760"/>
                      <a:pt x="657890" y="281953"/>
                      <a:pt x="657890" y="279242"/>
                    </a:cubicBezTo>
                    <a:cubicBezTo>
                      <a:pt x="656987" y="276531"/>
                      <a:pt x="659698" y="274723"/>
                      <a:pt x="662409" y="274723"/>
                    </a:cubicBezTo>
                    <a:lnTo>
                      <a:pt x="662409" y="274723"/>
                    </a:lnTo>
                    <a:close/>
                    <a:moveTo>
                      <a:pt x="643431" y="274723"/>
                    </a:moveTo>
                    <a:cubicBezTo>
                      <a:pt x="646142" y="274723"/>
                      <a:pt x="647950" y="276531"/>
                      <a:pt x="647950" y="279242"/>
                    </a:cubicBezTo>
                    <a:cubicBezTo>
                      <a:pt x="647950" y="281953"/>
                      <a:pt x="646142" y="283760"/>
                      <a:pt x="643431" y="283760"/>
                    </a:cubicBezTo>
                    <a:cubicBezTo>
                      <a:pt x="640720" y="283760"/>
                      <a:pt x="638913" y="281953"/>
                      <a:pt x="638913" y="279242"/>
                    </a:cubicBezTo>
                    <a:cubicBezTo>
                      <a:pt x="638913" y="276531"/>
                      <a:pt x="640720" y="274723"/>
                      <a:pt x="643431" y="274723"/>
                    </a:cubicBezTo>
                    <a:lnTo>
                      <a:pt x="643431" y="274723"/>
                    </a:lnTo>
                    <a:close/>
                    <a:moveTo>
                      <a:pt x="624453" y="274723"/>
                    </a:moveTo>
                    <a:cubicBezTo>
                      <a:pt x="627165" y="274723"/>
                      <a:pt x="628972" y="276531"/>
                      <a:pt x="628972" y="279242"/>
                    </a:cubicBezTo>
                    <a:cubicBezTo>
                      <a:pt x="628972" y="281953"/>
                      <a:pt x="627165" y="283760"/>
                      <a:pt x="624453" y="283760"/>
                    </a:cubicBezTo>
                    <a:cubicBezTo>
                      <a:pt x="621742" y="283760"/>
                      <a:pt x="619935" y="281953"/>
                      <a:pt x="619935" y="279242"/>
                    </a:cubicBezTo>
                    <a:cubicBezTo>
                      <a:pt x="619935" y="276531"/>
                      <a:pt x="621742" y="274723"/>
                      <a:pt x="624453" y="274723"/>
                    </a:cubicBezTo>
                    <a:lnTo>
                      <a:pt x="624453" y="274723"/>
                    </a:lnTo>
                    <a:close/>
                    <a:moveTo>
                      <a:pt x="605476" y="274723"/>
                    </a:moveTo>
                    <a:cubicBezTo>
                      <a:pt x="608187" y="274723"/>
                      <a:pt x="609994" y="276531"/>
                      <a:pt x="609994" y="279242"/>
                    </a:cubicBezTo>
                    <a:cubicBezTo>
                      <a:pt x="609994" y="281953"/>
                      <a:pt x="608187" y="283760"/>
                      <a:pt x="605476" y="283760"/>
                    </a:cubicBezTo>
                    <a:cubicBezTo>
                      <a:pt x="602765" y="283760"/>
                      <a:pt x="600957" y="281953"/>
                      <a:pt x="600957" y="279242"/>
                    </a:cubicBezTo>
                    <a:cubicBezTo>
                      <a:pt x="600957" y="276531"/>
                      <a:pt x="602765" y="274723"/>
                      <a:pt x="605476" y="274723"/>
                    </a:cubicBezTo>
                    <a:lnTo>
                      <a:pt x="605476" y="274723"/>
                    </a:lnTo>
                    <a:close/>
                    <a:moveTo>
                      <a:pt x="586498" y="274723"/>
                    </a:moveTo>
                    <a:cubicBezTo>
                      <a:pt x="589209" y="274723"/>
                      <a:pt x="591017" y="276531"/>
                      <a:pt x="591017" y="279242"/>
                    </a:cubicBezTo>
                    <a:cubicBezTo>
                      <a:pt x="591017" y="281953"/>
                      <a:pt x="589209" y="283760"/>
                      <a:pt x="586498" y="283760"/>
                    </a:cubicBezTo>
                    <a:cubicBezTo>
                      <a:pt x="583787" y="283760"/>
                      <a:pt x="581980" y="281953"/>
                      <a:pt x="581980" y="279242"/>
                    </a:cubicBezTo>
                    <a:cubicBezTo>
                      <a:pt x="581980" y="276531"/>
                      <a:pt x="584691" y="274723"/>
                      <a:pt x="586498" y="274723"/>
                    </a:cubicBezTo>
                    <a:lnTo>
                      <a:pt x="586498" y="274723"/>
                    </a:lnTo>
                    <a:close/>
                    <a:moveTo>
                      <a:pt x="568424" y="274723"/>
                    </a:moveTo>
                    <a:cubicBezTo>
                      <a:pt x="571135" y="274723"/>
                      <a:pt x="572943" y="276531"/>
                      <a:pt x="572943" y="279242"/>
                    </a:cubicBezTo>
                    <a:cubicBezTo>
                      <a:pt x="572943" y="281953"/>
                      <a:pt x="571135" y="283760"/>
                      <a:pt x="568424" y="283760"/>
                    </a:cubicBezTo>
                    <a:cubicBezTo>
                      <a:pt x="565713" y="283760"/>
                      <a:pt x="563906" y="281953"/>
                      <a:pt x="563906" y="279242"/>
                    </a:cubicBezTo>
                    <a:cubicBezTo>
                      <a:pt x="563906" y="276531"/>
                      <a:pt x="565713" y="274723"/>
                      <a:pt x="568424" y="274723"/>
                    </a:cubicBezTo>
                    <a:lnTo>
                      <a:pt x="568424" y="274723"/>
                    </a:lnTo>
                    <a:close/>
                    <a:moveTo>
                      <a:pt x="549447" y="274723"/>
                    </a:moveTo>
                    <a:cubicBezTo>
                      <a:pt x="552158" y="274723"/>
                      <a:pt x="553965" y="276531"/>
                      <a:pt x="553965" y="279242"/>
                    </a:cubicBezTo>
                    <a:cubicBezTo>
                      <a:pt x="553965" y="281953"/>
                      <a:pt x="552158" y="283760"/>
                      <a:pt x="549447" y="283760"/>
                    </a:cubicBezTo>
                    <a:cubicBezTo>
                      <a:pt x="546736" y="283760"/>
                      <a:pt x="544928" y="281953"/>
                      <a:pt x="544928" y="279242"/>
                    </a:cubicBezTo>
                    <a:cubicBezTo>
                      <a:pt x="544928" y="276531"/>
                      <a:pt x="546736" y="274723"/>
                      <a:pt x="549447" y="274723"/>
                    </a:cubicBezTo>
                    <a:lnTo>
                      <a:pt x="549447" y="274723"/>
                    </a:lnTo>
                    <a:close/>
                    <a:moveTo>
                      <a:pt x="530469" y="274723"/>
                    </a:moveTo>
                    <a:cubicBezTo>
                      <a:pt x="533180" y="274723"/>
                      <a:pt x="534988" y="276531"/>
                      <a:pt x="534988" y="279242"/>
                    </a:cubicBezTo>
                    <a:cubicBezTo>
                      <a:pt x="534988" y="281953"/>
                      <a:pt x="533180" y="283760"/>
                      <a:pt x="530469" y="283760"/>
                    </a:cubicBezTo>
                    <a:cubicBezTo>
                      <a:pt x="527758" y="283760"/>
                      <a:pt x="525951" y="281953"/>
                      <a:pt x="525951" y="279242"/>
                    </a:cubicBezTo>
                    <a:cubicBezTo>
                      <a:pt x="525951" y="276531"/>
                      <a:pt x="527758" y="274723"/>
                      <a:pt x="530469" y="274723"/>
                    </a:cubicBezTo>
                    <a:lnTo>
                      <a:pt x="530469" y="274723"/>
                    </a:lnTo>
                    <a:close/>
                    <a:moveTo>
                      <a:pt x="511492" y="274723"/>
                    </a:moveTo>
                    <a:cubicBezTo>
                      <a:pt x="514203" y="274723"/>
                      <a:pt x="516010" y="276531"/>
                      <a:pt x="516010" y="279242"/>
                    </a:cubicBezTo>
                    <a:cubicBezTo>
                      <a:pt x="516010" y="281953"/>
                      <a:pt x="514203" y="283760"/>
                      <a:pt x="511492" y="283760"/>
                    </a:cubicBezTo>
                    <a:cubicBezTo>
                      <a:pt x="508780" y="283760"/>
                      <a:pt x="506973" y="281953"/>
                      <a:pt x="506973" y="279242"/>
                    </a:cubicBezTo>
                    <a:cubicBezTo>
                      <a:pt x="506973" y="276531"/>
                      <a:pt x="508780" y="274723"/>
                      <a:pt x="511492" y="274723"/>
                    </a:cubicBezTo>
                    <a:lnTo>
                      <a:pt x="511492" y="274723"/>
                    </a:lnTo>
                    <a:close/>
                    <a:moveTo>
                      <a:pt x="493418" y="274723"/>
                    </a:moveTo>
                    <a:cubicBezTo>
                      <a:pt x="496129" y="274723"/>
                      <a:pt x="497936" y="276531"/>
                      <a:pt x="497936" y="279242"/>
                    </a:cubicBezTo>
                    <a:cubicBezTo>
                      <a:pt x="497936" y="281953"/>
                      <a:pt x="496129" y="283760"/>
                      <a:pt x="493418" y="283760"/>
                    </a:cubicBezTo>
                    <a:cubicBezTo>
                      <a:pt x="490707" y="283760"/>
                      <a:pt x="488899" y="281953"/>
                      <a:pt x="488899" y="279242"/>
                    </a:cubicBezTo>
                    <a:cubicBezTo>
                      <a:pt x="487995" y="276531"/>
                      <a:pt x="490707" y="274723"/>
                      <a:pt x="493418" y="274723"/>
                    </a:cubicBezTo>
                    <a:lnTo>
                      <a:pt x="493418" y="274723"/>
                    </a:lnTo>
                    <a:close/>
                    <a:moveTo>
                      <a:pt x="474440" y="274723"/>
                    </a:moveTo>
                    <a:cubicBezTo>
                      <a:pt x="477151" y="274723"/>
                      <a:pt x="478959" y="276531"/>
                      <a:pt x="478959" y="279242"/>
                    </a:cubicBezTo>
                    <a:cubicBezTo>
                      <a:pt x="478959" y="281953"/>
                      <a:pt x="477151" y="283760"/>
                      <a:pt x="474440" y="283760"/>
                    </a:cubicBezTo>
                    <a:cubicBezTo>
                      <a:pt x="471729" y="283760"/>
                      <a:pt x="469922" y="281953"/>
                      <a:pt x="469922" y="279242"/>
                    </a:cubicBezTo>
                    <a:cubicBezTo>
                      <a:pt x="469922" y="276531"/>
                      <a:pt x="471729" y="274723"/>
                      <a:pt x="474440" y="274723"/>
                    </a:cubicBezTo>
                    <a:lnTo>
                      <a:pt x="474440" y="274723"/>
                    </a:lnTo>
                    <a:close/>
                    <a:moveTo>
                      <a:pt x="455462" y="274723"/>
                    </a:moveTo>
                    <a:cubicBezTo>
                      <a:pt x="458174" y="274723"/>
                      <a:pt x="459981" y="276531"/>
                      <a:pt x="459981" y="279242"/>
                    </a:cubicBezTo>
                    <a:cubicBezTo>
                      <a:pt x="459981" y="281953"/>
                      <a:pt x="458174" y="283760"/>
                      <a:pt x="455462" y="283760"/>
                    </a:cubicBezTo>
                    <a:cubicBezTo>
                      <a:pt x="452751" y="283760"/>
                      <a:pt x="450944" y="281953"/>
                      <a:pt x="450944" y="279242"/>
                    </a:cubicBezTo>
                    <a:cubicBezTo>
                      <a:pt x="450944" y="276531"/>
                      <a:pt x="452751" y="274723"/>
                      <a:pt x="455462" y="274723"/>
                    </a:cubicBezTo>
                    <a:lnTo>
                      <a:pt x="455462" y="274723"/>
                    </a:lnTo>
                    <a:close/>
                    <a:moveTo>
                      <a:pt x="436485" y="274723"/>
                    </a:moveTo>
                    <a:cubicBezTo>
                      <a:pt x="439196" y="274723"/>
                      <a:pt x="441003" y="276531"/>
                      <a:pt x="441003" y="279242"/>
                    </a:cubicBezTo>
                    <a:cubicBezTo>
                      <a:pt x="441003" y="281953"/>
                      <a:pt x="439196" y="283760"/>
                      <a:pt x="436485" y="283760"/>
                    </a:cubicBezTo>
                    <a:cubicBezTo>
                      <a:pt x="433774" y="283760"/>
                      <a:pt x="431966" y="281953"/>
                      <a:pt x="431966" y="279242"/>
                    </a:cubicBezTo>
                    <a:cubicBezTo>
                      <a:pt x="431966" y="276531"/>
                      <a:pt x="433774" y="274723"/>
                      <a:pt x="436485" y="274723"/>
                    </a:cubicBezTo>
                    <a:lnTo>
                      <a:pt x="436485" y="274723"/>
                    </a:lnTo>
                    <a:close/>
                    <a:moveTo>
                      <a:pt x="417507" y="274723"/>
                    </a:moveTo>
                    <a:cubicBezTo>
                      <a:pt x="420218" y="274723"/>
                      <a:pt x="422026" y="276531"/>
                      <a:pt x="422026" y="279242"/>
                    </a:cubicBezTo>
                    <a:cubicBezTo>
                      <a:pt x="422026" y="281953"/>
                      <a:pt x="420218" y="283760"/>
                      <a:pt x="417507" y="283760"/>
                    </a:cubicBezTo>
                    <a:cubicBezTo>
                      <a:pt x="414796" y="283760"/>
                      <a:pt x="412989" y="281953"/>
                      <a:pt x="412989" y="279242"/>
                    </a:cubicBezTo>
                    <a:cubicBezTo>
                      <a:pt x="412989" y="276531"/>
                      <a:pt x="415700" y="274723"/>
                      <a:pt x="417507" y="274723"/>
                    </a:cubicBezTo>
                    <a:lnTo>
                      <a:pt x="417507" y="274723"/>
                    </a:lnTo>
                    <a:close/>
                    <a:moveTo>
                      <a:pt x="399433" y="274723"/>
                    </a:moveTo>
                    <a:cubicBezTo>
                      <a:pt x="402144" y="274723"/>
                      <a:pt x="403952" y="276531"/>
                      <a:pt x="403952" y="279242"/>
                    </a:cubicBezTo>
                    <a:cubicBezTo>
                      <a:pt x="403952" y="281953"/>
                      <a:pt x="402144" y="283760"/>
                      <a:pt x="399433" y="283760"/>
                    </a:cubicBezTo>
                    <a:cubicBezTo>
                      <a:pt x="396722" y="283760"/>
                      <a:pt x="394915" y="281953"/>
                      <a:pt x="394915" y="279242"/>
                    </a:cubicBezTo>
                    <a:cubicBezTo>
                      <a:pt x="394011" y="276531"/>
                      <a:pt x="396722" y="274723"/>
                      <a:pt x="399433" y="274723"/>
                    </a:cubicBezTo>
                    <a:lnTo>
                      <a:pt x="399433" y="274723"/>
                    </a:lnTo>
                    <a:close/>
                    <a:moveTo>
                      <a:pt x="380456" y="274723"/>
                    </a:moveTo>
                    <a:cubicBezTo>
                      <a:pt x="383167" y="274723"/>
                      <a:pt x="384974" y="276531"/>
                      <a:pt x="384974" y="279242"/>
                    </a:cubicBezTo>
                    <a:cubicBezTo>
                      <a:pt x="384974" y="281953"/>
                      <a:pt x="383167" y="283760"/>
                      <a:pt x="380456" y="283760"/>
                    </a:cubicBezTo>
                    <a:cubicBezTo>
                      <a:pt x="377745" y="283760"/>
                      <a:pt x="375937" y="281953"/>
                      <a:pt x="375937" y="279242"/>
                    </a:cubicBezTo>
                    <a:cubicBezTo>
                      <a:pt x="375937" y="276531"/>
                      <a:pt x="377745" y="274723"/>
                      <a:pt x="380456" y="274723"/>
                    </a:cubicBezTo>
                    <a:lnTo>
                      <a:pt x="380456" y="274723"/>
                    </a:lnTo>
                    <a:close/>
                    <a:moveTo>
                      <a:pt x="361478" y="274723"/>
                    </a:moveTo>
                    <a:cubicBezTo>
                      <a:pt x="364189" y="274723"/>
                      <a:pt x="365997" y="276531"/>
                      <a:pt x="365997" y="279242"/>
                    </a:cubicBezTo>
                    <a:cubicBezTo>
                      <a:pt x="365997" y="281953"/>
                      <a:pt x="364189" y="283760"/>
                      <a:pt x="361478" y="283760"/>
                    </a:cubicBezTo>
                    <a:cubicBezTo>
                      <a:pt x="358767" y="283760"/>
                      <a:pt x="356960" y="281953"/>
                      <a:pt x="356960" y="279242"/>
                    </a:cubicBezTo>
                    <a:cubicBezTo>
                      <a:pt x="356960" y="276531"/>
                      <a:pt x="358767" y="274723"/>
                      <a:pt x="361478" y="274723"/>
                    </a:cubicBezTo>
                    <a:lnTo>
                      <a:pt x="361478" y="274723"/>
                    </a:lnTo>
                    <a:close/>
                    <a:moveTo>
                      <a:pt x="342501" y="274723"/>
                    </a:moveTo>
                    <a:cubicBezTo>
                      <a:pt x="345212" y="274723"/>
                      <a:pt x="347019" y="276531"/>
                      <a:pt x="347019" y="279242"/>
                    </a:cubicBezTo>
                    <a:cubicBezTo>
                      <a:pt x="347019" y="281953"/>
                      <a:pt x="345212" y="283760"/>
                      <a:pt x="342501" y="283760"/>
                    </a:cubicBezTo>
                    <a:cubicBezTo>
                      <a:pt x="339789" y="283760"/>
                      <a:pt x="337982" y="281953"/>
                      <a:pt x="337982" y="279242"/>
                    </a:cubicBezTo>
                    <a:cubicBezTo>
                      <a:pt x="337982" y="276531"/>
                      <a:pt x="339789" y="274723"/>
                      <a:pt x="342501" y="274723"/>
                    </a:cubicBezTo>
                    <a:lnTo>
                      <a:pt x="342501" y="274723"/>
                    </a:lnTo>
                    <a:close/>
                    <a:moveTo>
                      <a:pt x="953399" y="143688"/>
                    </a:moveTo>
                    <a:cubicBezTo>
                      <a:pt x="956110" y="143688"/>
                      <a:pt x="957917" y="145495"/>
                      <a:pt x="957917" y="148206"/>
                    </a:cubicBezTo>
                    <a:cubicBezTo>
                      <a:pt x="957917" y="150917"/>
                      <a:pt x="956110" y="152725"/>
                      <a:pt x="953399" y="152725"/>
                    </a:cubicBezTo>
                    <a:cubicBezTo>
                      <a:pt x="950688" y="152725"/>
                      <a:pt x="948880" y="150917"/>
                      <a:pt x="948880" y="148206"/>
                    </a:cubicBezTo>
                    <a:cubicBezTo>
                      <a:pt x="948880" y="145495"/>
                      <a:pt x="950688" y="143688"/>
                      <a:pt x="953399" y="143688"/>
                    </a:cubicBezTo>
                    <a:lnTo>
                      <a:pt x="953399" y="143688"/>
                    </a:lnTo>
                    <a:close/>
                    <a:moveTo>
                      <a:pt x="934421" y="143688"/>
                    </a:moveTo>
                    <a:cubicBezTo>
                      <a:pt x="937132" y="143688"/>
                      <a:pt x="938939" y="145495"/>
                      <a:pt x="938939" y="148206"/>
                    </a:cubicBezTo>
                    <a:cubicBezTo>
                      <a:pt x="938939" y="150917"/>
                      <a:pt x="937132" y="152725"/>
                      <a:pt x="934421" y="152725"/>
                    </a:cubicBezTo>
                    <a:cubicBezTo>
                      <a:pt x="931710" y="152725"/>
                      <a:pt x="929903" y="150917"/>
                      <a:pt x="929903" y="148206"/>
                    </a:cubicBezTo>
                    <a:cubicBezTo>
                      <a:pt x="929903" y="145495"/>
                      <a:pt x="931710" y="143688"/>
                      <a:pt x="934421" y="143688"/>
                    </a:cubicBezTo>
                    <a:lnTo>
                      <a:pt x="934421" y="143688"/>
                    </a:lnTo>
                    <a:close/>
                    <a:moveTo>
                      <a:pt x="915443" y="143688"/>
                    </a:moveTo>
                    <a:cubicBezTo>
                      <a:pt x="918154" y="143688"/>
                      <a:pt x="919962" y="145495"/>
                      <a:pt x="919962" y="148206"/>
                    </a:cubicBezTo>
                    <a:cubicBezTo>
                      <a:pt x="919962" y="150917"/>
                      <a:pt x="918154" y="152725"/>
                      <a:pt x="915443" y="152725"/>
                    </a:cubicBezTo>
                    <a:cubicBezTo>
                      <a:pt x="912732" y="152725"/>
                      <a:pt x="910925" y="150917"/>
                      <a:pt x="910925" y="148206"/>
                    </a:cubicBezTo>
                    <a:cubicBezTo>
                      <a:pt x="910925" y="145495"/>
                      <a:pt x="912732" y="143688"/>
                      <a:pt x="915443" y="143688"/>
                    </a:cubicBezTo>
                    <a:lnTo>
                      <a:pt x="915443" y="143688"/>
                    </a:lnTo>
                    <a:close/>
                    <a:moveTo>
                      <a:pt x="897369" y="143688"/>
                    </a:moveTo>
                    <a:cubicBezTo>
                      <a:pt x="900081" y="143688"/>
                      <a:pt x="901888" y="145495"/>
                      <a:pt x="901888" y="148206"/>
                    </a:cubicBezTo>
                    <a:cubicBezTo>
                      <a:pt x="901888" y="150917"/>
                      <a:pt x="900081" y="152725"/>
                      <a:pt x="897369" y="152725"/>
                    </a:cubicBezTo>
                    <a:cubicBezTo>
                      <a:pt x="894658" y="152725"/>
                      <a:pt x="892851" y="150917"/>
                      <a:pt x="892851" y="148206"/>
                    </a:cubicBezTo>
                    <a:cubicBezTo>
                      <a:pt x="892851" y="145495"/>
                      <a:pt x="894658" y="143688"/>
                      <a:pt x="897369" y="143688"/>
                    </a:cubicBezTo>
                    <a:lnTo>
                      <a:pt x="897369" y="143688"/>
                    </a:lnTo>
                    <a:close/>
                    <a:moveTo>
                      <a:pt x="878392" y="143688"/>
                    </a:moveTo>
                    <a:cubicBezTo>
                      <a:pt x="881103" y="143688"/>
                      <a:pt x="882910" y="145495"/>
                      <a:pt x="882910" y="148206"/>
                    </a:cubicBezTo>
                    <a:cubicBezTo>
                      <a:pt x="882910" y="150917"/>
                      <a:pt x="881103" y="152725"/>
                      <a:pt x="878392" y="152725"/>
                    </a:cubicBezTo>
                    <a:cubicBezTo>
                      <a:pt x="875681" y="152725"/>
                      <a:pt x="873873" y="150917"/>
                      <a:pt x="873873" y="148206"/>
                    </a:cubicBezTo>
                    <a:cubicBezTo>
                      <a:pt x="873873" y="145495"/>
                      <a:pt x="875681" y="143688"/>
                      <a:pt x="878392" y="143688"/>
                    </a:cubicBezTo>
                    <a:lnTo>
                      <a:pt x="878392" y="143688"/>
                    </a:lnTo>
                    <a:close/>
                    <a:moveTo>
                      <a:pt x="859414" y="143688"/>
                    </a:moveTo>
                    <a:cubicBezTo>
                      <a:pt x="862125" y="143688"/>
                      <a:pt x="863933" y="145495"/>
                      <a:pt x="863933" y="148206"/>
                    </a:cubicBezTo>
                    <a:cubicBezTo>
                      <a:pt x="863933" y="150917"/>
                      <a:pt x="862125" y="152725"/>
                      <a:pt x="859414" y="152725"/>
                    </a:cubicBezTo>
                    <a:cubicBezTo>
                      <a:pt x="856703" y="152725"/>
                      <a:pt x="854896" y="150917"/>
                      <a:pt x="854896" y="148206"/>
                    </a:cubicBezTo>
                    <a:cubicBezTo>
                      <a:pt x="854896" y="145495"/>
                      <a:pt x="856703" y="143688"/>
                      <a:pt x="859414" y="143688"/>
                    </a:cubicBezTo>
                    <a:lnTo>
                      <a:pt x="859414" y="143688"/>
                    </a:lnTo>
                    <a:close/>
                    <a:moveTo>
                      <a:pt x="962436" y="132843"/>
                    </a:moveTo>
                    <a:cubicBezTo>
                      <a:pt x="965147" y="132843"/>
                      <a:pt x="966954" y="134651"/>
                      <a:pt x="966954" y="137362"/>
                    </a:cubicBezTo>
                    <a:cubicBezTo>
                      <a:pt x="966954" y="140073"/>
                      <a:pt x="965147" y="141880"/>
                      <a:pt x="962436" y="141880"/>
                    </a:cubicBezTo>
                    <a:cubicBezTo>
                      <a:pt x="959724" y="141880"/>
                      <a:pt x="957917" y="140073"/>
                      <a:pt x="957917" y="137362"/>
                    </a:cubicBezTo>
                    <a:cubicBezTo>
                      <a:pt x="957917" y="134651"/>
                      <a:pt x="960628" y="132843"/>
                      <a:pt x="962436" y="132843"/>
                    </a:cubicBezTo>
                    <a:lnTo>
                      <a:pt x="962436" y="132843"/>
                    </a:lnTo>
                    <a:close/>
                    <a:moveTo>
                      <a:pt x="944362" y="132843"/>
                    </a:moveTo>
                    <a:cubicBezTo>
                      <a:pt x="947073" y="132843"/>
                      <a:pt x="948880" y="134651"/>
                      <a:pt x="948880" y="137362"/>
                    </a:cubicBezTo>
                    <a:cubicBezTo>
                      <a:pt x="948880" y="140073"/>
                      <a:pt x="947073" y="141880"/>
                      <a:pt x="944362" y="141880"/>
                    </a:cubicBezTo>
                    <a:cubicBezTo>
                      <a:pt x="941651" y="141880"/>
                      <a:pt x="939843" y="140073"/>
                      <a:pt x="939843" y="137362"/>
                    </a:cubicBezTo>
                    <a:cubicBezTo>
                      <a:pt x="939843" y="134651"/>
                      <a:pt x="941651" y="132843"/>
                      <a:pt x="944362" y="132843"/>
                    </a:cubicBezTo>
                    <a:lnTo>
                      <a:pt x="944362" y="132843"/>
                    </a:lnTo>
                    <a:close/>
                    <a:moveTo>
                      <a:pt x="925384" y="132843"/>
                    </a:moveTo>
                    <a:cubicBezTo>
                      <a:pt x="928095" y="132843"/>
                      <a:pt x="929903" y="134651"/>
                      <a:pt x="929903" y="137362"/>
                    </a:cubicBezTo>
                    <a:cubicBezTo>
                      <a:pt x="929903" y="140073"/>
                      <a:pt x="928095" y="141880"/>
                      <a:pt x="925384" y="141880"/>
                    </a:cubicBezTo>
                    <a:cubicBezTo>
                      <a:pt x="922673" y="141880"/>
                      <a:pt x="920866" y="140073"/>
                      <a:pt x="920866" y="137362"/>
                    </a:cubicBezTo>
                    <a:cubicBezTo>
                      <a:pt x="920866" y="134651"/>
                      <a:pt x="922673" y="132843"/>
                      <a:pt x="925384" y="132843"/>
                    </a:cubicBezTo>
                    <a:lnTo>
                      <a:pt x="925384" y="132843"/>
                    </a:lnTo>
                    <a:close/>
                    <a:moveTo>
                      <a:pt x="906406" y="132843"/>
                    </a:moveTo>
                    <a:cubicBezTo>
                      <a:pt x="909117" y="132843"/>
                      <a:pt x="910925" y="134651"/>
                      <a:pt x="910925" y="137362"/>
                    </a:cubicBezTo>
                    <a:cubicBezTo>
                      <a:pt x="910925" y="140073"/>
                      <a:pt x="909117" y="141880"/>
                      <a:pt x="906406" y="141880"/>
                    </a:cubicBezTo>
                    <a:cubicBezTo>
                      <a:pt x="903695" y="141880"/>
                      <a:pt x="901888" y="140073"/>
                      <a:pt x="901888" y="137362"/>
                    </a:cubicBezTo>
                    <a:cubicBezTo>
                      <a:pt x="901888" y="134651"/>
                      <a:pt x="903695" y="132843"/>
                      <a:pt x="906406" y="132843"/>
                    </a:cubicBezTo>
                    <a:lnTo>
                      <a:pt x="906406" y="132843"/>
                    </a:lnTo>
                    <a:close/>
                    <a:moveTo>
                      <a:pt x="887429" y="132843"/>
                    </a:moveTo>
                    <a:cubicBezTo>
                      <a:pt x="890140" y="132843"/>
                      <a:pt x="891947" y="134651"/>
                      <a:pt x="891947" y="137362"/>
                    </a:cubicBezTo>
                    <a:cubicBezTo>
                      <a:pt x="891947" y="140073"/>
                      <a:pt x="890140" y="141880"/>
                      <a:pt x="887429" y="141880"/>
                    </a:cubicBezTo>
                    <a:cubicBezTo>
                      <a:pt x="884718" y="141880"/>
                      <a:pt x="882910" y="140073"/>
                      <a:pt x="882910" y="137362"/>
                    </a:cubicBezTo>
                    <a:cubicBezTo>
                      <a:pt x="882910" y="134651"/>
                      <a:pt x="884718" y="132843"/>
                      <a:pt x="887429" y="132843"/>
                    </a:cubicBezTo>
                    <a:lnTo>
                      <a:pt x="887429" y="132843"/>
                    </a:lnTo>
                    <a:close/>
                    <a:moveTo>
                      <a:pt x="868451" y="132843"/>
                    </a:moveTo>
                    <a:cubicBezTo>
                      <a:pt x="871162" y="132843"/>
                      <a:pt x="872970" y="134651"/>
                      <a:pt x="872970" y="137362"/>
                    </a:cubicBezTo>
                    <a:cubicBezTo>
                      <a:pt x="872970" y="140073"/>
                      <a:pt x="871162" y="141880"/>
                      <a:pt x="868451" y="141880"/>
                    </a:cubicBezTo>
                    <a:cubicBezTo>
                      <a:pt x="865740" y="141880"/>
                      <a:pt x="863933" y="140073"/>
                      <a:pt x="863933" y="137362"/>
                    </a:cubicBezTo>
                    <a:cubicBezTo>
                      <a:pt x="863933" y="134651"/>
                      <a:pt x="866644" y="132843"/>
                      <a:pt x="868451" y="132843"/>
                    </a:cubicBezTo>
                    <a:lnTo>
                      <a:pt x="868451" y="132843"/>
                    </a:lnTo>
                    <a:close/>
                    <a:moveTo>
                      <a:pt x="850377" y="132843"/>
                    </a:moveTo>
                    <a:cubicBezTo>
                      <a:pt x="853088" y="132843"/>
                      <a:pt x="854896" y="134651"/>
                      <a:pt x="854896" y="137362"/>
                    </a:cubicBezTo>
                    <a:cubicBezTo>
                      <a:pt x="854896" y="140073"/>
                      <a:pt x="853088" y="141880"/>
                      <a:pt x="850377" y="141880"/>
                    </a:cubicBezTo>
                    <a:cubicBezTo>
                      <a:pt x="847666" y="141880"/>
                      <a:pt x="845859" y="140073"/>
                      <a:pt x="845859" y="137362"/>
                    </a:cubicBezTo>
                    <a:cubicBezTo>
                      <a:pt x="845859" y="134651"/>
                      <a:pt x="847666" y="132843"/>
                      <a:pt x="850377" y="132843"/>
                    </a:cubicBezTo>
                    <a:lnTo>
                      <a:pt x="850377" y="132843"/>
                    </a:lnTo>
                    <a:close/>
                    <a:moveTo>
                      <a:pt x="934421" y="122903"/>
                    </a:moveTo>
                    <a:cubicBezTo>
                      <a:pt x="937132" y="122903"/>
                      <a:pt x="938939" y="124710"/>
                      <a:pt x="938939" y="127421"/>
                    </a:cubicBezTo>
                    <a:cubicBezTo>
                      <a:pt x="938939" y="130132"/>
                      <a:pt x="937132" y="131940"/>
                      <a:pt x="934421" y="131940"/>
                    </a:cubicBezTo>
                    <a:cubicBezTo>
                      <a:pt x="931710" y="131940"/>
                      <a:pt x="929903" y="130132"/>
                      <a:pt x="929903" y="127421"/>
                    </a:cubicBezTo>
                    <a:cubicBezTo>
                      <a:pt x="929903" y="125614"/>
                      <a:pt x="931710" y="122903"/>
                      <a:pt x="934421" y="122903"/>
                    </a:cubicBezTo>
                    <a:lnTo>
                      <a:pt x="934421" y="122903"/>
                    </a:lnTo>
                    <a:close/>
                    <a:moveTo>
                      <a:pt x="915443" y="122903"/>
                    </a:moveTo>
                    <a:cubicBezTo>
                      <a:pt x="918154" y="122903"/>
                      <a:pt x="919962" y="124710"/>
                      <a:pt x="919962" y="127421"/>
                    </a:cubicBezTo>
                    <a:cubicBezTo>
                      <a:pt x="919962" y="130132"/>
                      <a:pt x="918154" y="131940"/>
                      <a:pt x="915443" y="131940"/>
                    </a:cubicBezTo>
                    <a:cubicBezTo>
                      <a:pt x="912732" y="131940"/>
                      <a:pt x="910925" y="130132"/>
                      <a:pt x="910925" y="127421"/>
                    </a:cubicBezTo>
                    <a:cubicBezTo>
                      <a:pt x="910925" y="125614"/>
                      <a:pt x="912732" y="122903"/>
                      <a:pt x="915443" y="122903"/>
                    </a:cubicBezTo>
                    <a:lnTo>
                      <a:pt x="915443" y="122903"/>
                    </a:lnTo>
                    <a:close/>
                    <a:moveTo>
                      <a:pt x="897369" y="122903"/>
                    </a:moveTo>
                    <a:cubicBezTo>
                      <a:pt x="900081" y="122903"/>
                      <a:pt x="901888" y="124710"/>
                      <a:pt x="901888" y="127421"/>
                    </a:cubicBezTo>
                    <a:cubicBezTo>
                      <a:pt x="901888" y="130132"/>
                      <a:pt x="900081" y="131940"/>
                      <a:pt x="897369" y="131940"/>
                    </a:cubicBezTo>
                    <a:cubicBezTo>
                      <a:pt x="894658" y="131940"/>
                      <a:pt x="892851" y="130132"/>
                      <a:pt x="892851" y="127421"/>
                    </a:cubicBezTo>
                    <a:cubicBezTo>
                      <a:pt x="891947" y="125614"/>
                      <a:pt x="894658" y="122903"/>
                      <a:pt x="897369" y="122903"/>
                    </a:cubicBezTo>
                    <a:lnTo>
                      <a:pt x="897369" y="122903"/>
                    </a:lnTo>
                    <a:close/>
                    <a:moveTo>
                      <a:pt x="878392" y="122903"/>
                    </a:moveTo>
                    <a:cubicBezTo>
                      <a:pt x="881103" y="122903"/>
                      <a:pt x="882910" y="124710"/>
                      <a:pt x="882910" y="127421"/>
                    </a:cubicBezTo>
                    <a:cubicBezTo>
                      <a:pt x="882910" y="130132"/>
                      <a:pt x="881103" y="131940"/>
                      <a:pt x="878392" y="131940"/>
                    </a:cubicBezTo>
                    <a:cubicBezTo>
                      <a:pt x="875681" y="131940"/>
                      <a:pt x="873873" y="130132"/>
                      <a:pt x="873873" y="127421"/>
                    </a:cubicBezTo>
                    <a:cubicBezTo>
                      <a:pt x="873873" y="125614"/>
                      <a:pt x="875681" y="122903"/>
                      <a:pt x="878392" y="122903"/>
                    </a:cubicBezTo>
                    <a:lnTo>
                      <a:pt x="878392" y="122903"/>
                    </a:lnTo>
                    <a:close/>
                    <a:moveTo>
                      <a:pt x="859414" y="122903"/>
                    </a:moveTo>
                    <a:cubicBezTo>
                      <a:pt x="862125" y="122903"/>
                      <a:pt x="863933" y="124710"/>
                      <a:pt x="863933" y="127421"/>
                    </a:cubicBezTo>
                    <a:cubicBezTo>
                      <a:pt x="863933" y="130132"/>
                      <a:pt x="862125" y="131940"/>
                      <a:pt x="859414" y="131940"/>
                    </a:cubicBezTo>
                    <a:cubicBezTo>
                      <a:pt x="856703" y="131940"/>
                      <a:pt x="854896" y="130132"/>
                      <a:pt x="854896" y="127421"/>
                    </a:cubicBezTo>
                    <a:cubicBezTo>
                      <a:pt x="854896" y="125614"/>
                      <a:pt x="856703" y="122903"/>
                      <a:pt x="859414" y="122903"/>
                    </a:cubicBezTo>
                    <a:lnTo>
                      <a:pt x="859414" y="122903"/>
                    </a:lnTo>
                    <a:close/>
                    <a:moveTo>
                      <a:pt x="906406" y="112058"/>
                    </a:moveTo>
                    <a:cubicBezTo>
                      <a:pt x="909117" y="112058"/>
                      <a:pt x="910925" y="113866"/>
                      <a:pt x="910925" y="116577"/>
                    </a:cubicBezTo>
                    <a:cubicBezTo>
                      <a:pt x="910925" y="119288"/>
                      <a:pt x="909117" y="121095"/>
                      <a:pt x="906406" y="121095"/>
                    </a:cubicBezTo>
                    <a:cubicBezTo>
                      <a:pt x="903695" y="121095"/>
                      <a:pt x="901888" y="119288"/>
                      <a:pt x="901888" y="116577"/>
                    </a:cubicBezTo>
                    <a:cubicBezTo>
                      <a:pt x="901888" y="114769"/>
                      <a:pt x="903695" y="112058"/>
                      <a:pt x="906406" y="112058"/>
                    </a:cubicBezTo>
                    <a:lnTo>
                      <a:pt x="906406" y="112058"/>
                    </a:lnTo>
                    <a:close/>
                    <a:moveTo>
                      <a:pt x="887429" y="112058"/>
                    </a:moveTo>
                    <a:cubicBezTo>
                      <a:pt x="890140" y="112058"/>
                      <a:pt x="891947" y="113866"/>
                      <a:pt x="891947" y="116577"/>
                    </a:cubicBezTo>
                    <a:cubicBezTo>
                      <a:pt x="891947" y="119288"/>
                      <a:pt x="890140" y="121095"/>
                      <a:pt x="887429" y="121095"/>
                    </a:cubicBezTo>
                    <a:cubicBezTo>
                      <a:pt x="884718" y="121095"/>
                      <a:pt x="882910" y="119288"/>
                      <a:pt x="882910" y="116577"/>
                    </a:cubicBezTo>
                    <a:cubicBezTo>
                      <a:pt x="882910" y="114769"/>
                      <a:pt x="884718" y="112058"/>
                      <a:pt x="887429" y="112058"/>
                    </a:cubicBezTo>
                    <a:lnTo>
                      <a:pt x="887429" y="112058"/>
                    </a:lnTo>
                    <a:close/>
                    <a:moveTo>
                      <a:pt x="868451" y="112058"/>
                    </a:moveTo>
                    <a:cubicBezTo>
                      <a:pt x="871162" y="112058"/>
                      <a:pt x="872970" y="113866"/>
                      <a:pt x="872970" y="116577"/>
                    </a:cubicBezTo>
                    <a:cubicBezTo>
                      <a:pt x="872970" y="119288"/>
                      <a:pt x="871162" y="121095"/>
                      <a:pt x="868451" y="121095"/>
                    </a:cubicBezTo>
                    <a:cubicBezTo>
                      <a:pt x="865740" y="121095"/>
                      <a:pt x="863933" y="119288"/>
                      <a:pt x="863933" y="116577"/>
                    </a:cubicBezTo>
                    <a:cubicBezTo>
                      <a:pt x="863933" y="114769"/>
                      <a:pt x="866644" y="112058"/>
                      <a:pt x="868451" y="112058"/>
                    </a:cubicBezTo>
                    <a:lnTo>
                      <a:pt x="868451" y="112058"/>
                    </a:lnTo>
                    <a:close/>
                    <a:moveTo>
                      <a:pt x="850377" y="112058"/>
                    </a:moveTo>
                    <a:cubicBezTo>
                      <a:pt x="853088" y="112058"/>
                      <a:pt x="854896" y="113866"/>
                      <a:pt x="854896" y="116577"/>
                    </a:cubicBezTo>
                    <a:cubicBezTo>
                      <a:pt x="854896" y="119288"/>
                      <a:pt x="853088" y="121095"/>
                      <a:pt x="850377" y="121095"/>
                    </a:cubicBezTo>
                    <a:cubicBezTo>
                      <a:pt x="847666" y="121095"/>
                      <a:pt x="845859" y="119288"/>
                      <a:pt x="845859" y="116577"/>
                    </a:cubicBezTo>
                    <a:cubicBezTo>
                      <a:pt x="844955" y="114769"/>
                      <a:pt x="847666" y="112058"/>
                      <a:pt x="850377" y="112058"/>
                    </a:cubicBezTo>
                    <a:lnTo>
                      <a:pt x="850377" y="112058"/>
                    </a:lnTo>
                    <a:close/>
                    <a:moveTo>
                      <a:pt x="897369" y="103021"/>
                    </a:moveTo>
                    <a:cubicBezTo>
                      <a:pt x="900081" y="103021"/>
                      <a:pt x="901888" y="104829"/>
                      <a:pt x="901888" y="107540"/>
                    </a:cubicBezTo>
                    <a:cubicBezTo>
                      <a:pt x="901888" y="110251"/>
                      <a:pt x="900081" y="112058"/>
                      <a:pt x="897369" y="112058"/>
                    </a:cubicBezTo>
                    <a:cubicBezTo>
                      <a:pt x="894658" y="112058"/>
                      <a:pt x="892851" y="110251"/>
                      <a:pt x="892851" y="107540"/>
                    </a:cubicBezTo>
                    <a:cubicBezTo>
                      <a:pt x="891947" y="104829"/>
                      <a:pt x="894658" y="103021"/>
                      <a:pt x="897369" y="103021"/>
                    </a:cubicBezTo>
                    <a:lnTo>
                      <a:pt x="897369" y="103021"/>
                    </a:lnTo>
                    <a:close/>
                    <a:moveTo>
                      <a:pt x="878392" y="103021"/>
                    </a:moveTo>
                    <a:cubicBezTo>
                      <a:pt x="881103" y="103021"/>
                      <a:pt x="882910" y="104829"/>
                      <a:pt x="882910" y="107540"/>
                    </a:cubicBezTo>
                    <a:cubicBezTo>
                      <a:pt x="882910" y="110251"/>
                      <a:pt x="881103" y="112058"/>
                      <a:pt x="878392" y="112058"/>
                    </a:cubicBezTo>
                    <a:cubicBezTo>
                      <a:pt x="875681" y="112058"/>
                      <a:pt x="873873" y="110251"/>
                      <a:pt x="873873" y="107540"/>
                    </a:cubicBezTo>
                    <a:cubicBezTo>
                      <a:pt x="873873" y="104829"/>
                      <a:pt x="875681" y="103021"/>
                      <a:pt x="878392" y="103021"/>
                    </a:cubicBezTo>
                    <a:lnTo>
                      <a:pt x="878392" y="103021"/>
                    </a:lnTo>
                    <a:close/>
                    <a:moveTo>
                      <a:pt x="859414" y="103021"/>
                    </a:moveTo>
                    <a:cubicBezTo>
                      <a:pt x="862125" y="103021"/>
                      <a:pt x="863933" y="104829"/>
                      <a:pt x="863933" y="107540"/>
                    </a:cubicBezTo>
                    <a:cubicBezTo>
                      <a:pt x="863933" y="110251"/>
                      <a:pt x="862125" y="112058"/>
                      <a:pt x="859414" y="112058"/>
                    </a:cubicBezTo>
                    <a:cubicBezTo>
                      <a:pt x="856703" y="112058"/>
                      <a:pt x="854896" y="110251"/>
                      <a:pt x="854896" y="107540"/>
                    </a:cubicBezTo>
                    <a:cubicBezTo>
                      <a:pt x="854896" y="104829"/>
                      <a:pt x="856703" y="103021"/>
                      <a:pt x="859414" y="103021"/>
                    </a:cubicBezTo>
                    <a:lnTo>
                      <a:pt x="859414" y="103021"/>
                    </a:lnTo>
                    <a:close/>
                    <a:moveTo>
                      <a:pt x="868451" y="92177"/>
                    </a:moveTo>
                    <a:cubicBezTo>
                      <a:pt x="871162" y="92177"/>
                      <a:pt x="872970" y="93984"/>
                      <a:pt x="872970" y="96695"/>
                    </a:cubicBezTo>
                    <a:cubicBezTo>
                      <a:pt x="872970" y="99406"/>
                      <a:pt x="871162" y="101214"/>
                      <a:pt x="868451" y="101214"/>
                    </a:cubicBezTo>
                    <a:cubicBezTo>
                      <a:pt x="865740" y="101214"/>
                      <a:pt x="863933" y="99406"/>
                      <a:pt x="863933" y="96695"/>
                    </a:cubicBezTo>
                    <a:cubicBezTo>
                      <a:pt x="863933" y="93984"/>
                      <a:pt x="866644" y="92177"/>
                      <a:pt x="868451" y="92177"/>
                    </a:cubicBezTo>
                    <a:lnTo>
                      <a:pt x="868451" y="92177"/>
                    </a:lnTo>
                    <a:close/>
                    <a:moveTo>
                      <a:pt x="850377" y="92177"/>
                    </a:moveTo>
                    <a:cubicBezTo>
                      <a:pt x="853088" y="92177"/>
                      <a:pt x="854896" y="93984"/>
                      <a:pt x="854896" y="96695"/>
                    </a:cubicBezTo>
                    <a:cubicBezTo>
                      <a:pt x="854896" y="99406"/>
                      <a:pt x="853088" y="101214"/>
                      <a:pt x="850377" y="101214"/>
                    </a:cubicBezTo>
                    <a:cubicBezTo>
                      <a:pt x="847666" y="101214"/>
                      <a:pt x="845859" y="99406"/>
                      <a:pt x="845859" y="96695"/>
                    </a:cubicBezTo>
                    <a:cubicBezTo>
                      <a:pt x="844955" y="93984"/>
                      <a:pt x="847666" y="92177"/>
                      <a:pt x="850377" y="92177"/>
                    </a:cubicBezTo>
                    <a:lnTo>
                      <a:pt x="850377" y="92177"/>
                    </a:lnTo>
                    <a:close/>
                    <a:moveTo>
                      <a:pt x="972376" y="264783"/>
                    </a:moveTo>
                    <a:cubicBezTo>
                      <a:pt x="975087" y="264783"/>
                      <a:pt x="976895" y="266590"/>
                      <a:pt x="976895" y="269301"/>
                    </a:cubicBezTo>
                    <a:cubicBezTo>
                      <a:pt x="976895" y="272012"/>
                      <a:pt x="975087" y="273820"/>
                      <a:pt x="972376" y="273820"/>
                    </a:cubicBezTo>
                    <a:cubicBezTo>
                      <a:pt x="969665" y="273820"/>
                      <a:pt x="967858" y="272012"/>
                      <a:pt x="967858" y="269301"/>
                    </a:cubicBezTo>
                    <a:cubicBezTo>
                      <a:pt x="967858" y="267494"/>
                      <a:pt x="969665" y="264783"/>
                      <a:pt x="972376" y="264783"/>
                    </a:cubicBezTo>
                    <a:lnTo>
                      <a:pt x="972376" y="264783"/>
                    </a:lnTo>
                    <a:close/>
                    <a:moveTo>
                      <a:pt x="953399" y="264783"/>
                    </a:moveTo>
                    <a:cubicBezTo>
                      <a:pt x="956110" y="264783"/>
                      <a:pt x="957917" y="266590"/>
                      <a:pt x="957917" y="269301"/>
                    </a:cubicBezTo>
                    <a:cubicBezTo>
                      <a:pt x="957917" y="272012"/>
                      <a:pt x="956110" y="273820"/>
                      <a:pt x="953399" y="273820"/>
                    </a:cubicBezTo>
                    <a:cubicBezTo>
                      <a:pt x="950688" y="273820"/>
                      <a:pt x="948880" y="272012"/>
                      <a:pt x="948880" y="269301"/>
                    </a:cubicBezTo>
                    <a:cubicBezTo>
                      <a:pt x="948880" y="267494"/>
                      <a:pt x="950688" y="264783"/>
                      <a:pt x="953399" y="264783"/>
                    </a:cubicBezTo>
                    <a:lnTo>
                      <a:pt x="953399" y="264783"/>
                    </a:lnTo>
                    <a:close/>
                    <a:moveTo>
                      <a:pt x="934421" y="264783"/>
                    </a:moveTo>
                    <a:cubicBezTo>
                      <a:pt x="937132" y="264783"/>
                      <a:pt x="938939" y="266590"/>
                      <a:pt x="938939" y="269301"/>
                    </a:cubicBezTo>
                    <a:cubicBezTo>
                      <a:pt x="938939" y="272012"/>
                      <a:pt x="937132" y="273820"/>
                      <a:pt x="934421" y="273820"/>
                    </a:cubicBezTo>
                    <a:cubicBezTo>
                      <a:pt x="931710" y="273820"/>
                      <a:pt x="929903" y="272012"/>
                      <a:pt x="929903" y="269301"/>
                    </a:cubicBezTo>
                    <a:cubicBezTo>
                      <a:pt x="929903" y="267494"/>
                      <a:pt x="931710" y="264783"/>
                      <a:pt x="934421" y="264783"/>
                    </a:cubicBezTo>
                    <a:lnTo>
                      <a:pt x="934421" y="264783"/>
                    </a:lnTo>
                    <a:close/>
                    <a:moveTo>
                      <a:pt x="915443" y="264783"/>
                    </a:moveTo>
                    <a:cubicBezTo>
                      <a:pt x="918154" y="264783"/>
                      <a:pt x="919962" y="266590"/>
                      <a:pt x="919962" y="269301"/>
                    </a:cubicBezTo>
                    <a:cubicBezTo>
                      <a:pt x="919962" y="272012"/>
                      <a:pt x="918154" y="273820"/>
                      <a:pt x="915443" y="273820"/>
                    </a:cubicBezTo>
                    <a:cubicBezTo>
                      <a:pt x="912732" y="273820"/>
                      <a:pt x="910925" y="272012"/>
                      <a:pt x="910925" y="269301"/>
                    </a:cubicBezTo>
                    <a:cubicBezTo>
                      <a:pt x="910925" y="267494"/>
                      <a:pt x="912732" y="264783"/>
                      <a:pt x="915443" y="264783"/>
                    </a:cubicBezTo>
                    <a:lnTo>
                      <a:pt x="915443" y="264783"/>
                    </a:lnTo>
                    <a:close/>
                    <a:moveTo>
                      <a:pt x="897369" y="264783"/>
                    </a:moveTo>
                    <a:cubicBezTo>
                      <a:pt x="900081" y="264783"/>
                      <a:pt x="901888" y="266590"/>
                      <a:pt x="901888" y="269301"/>
                    </a:cubicBezTo>
                    <a:cubicBezTo>
                      <a:pt x="901888" y="272012"/>
                      <a:pt x="900081" y="273820"/>
                      <a:pt x="897369" y="273820"/>
                    </a:cubicBezTo>
                    <a:cubicBezTo>
                      <a:pt x="894658" y="273820"/>
                      <a:pt x="892851" y="272012"/>
                      <a:pt x="892851" y="269301"/>
                    </a:cubicBezTo>
                    <a:cubicBezTo>
                      <a:pt x="891947" y="267494"/>
                      <a:pt x="894658" y="264783"/>
                      <a:pt x="897369" y="264783"/>
                    </a:cubicBezTo>
                    <a:lnTo>
                      <a:pt x="897369" y="264783"/>
                    </a:lnTo>
                    <a:close/>
                    <a:moveTo>
                      <a:pt x="878392" y="264783"/>
                    </a:moveTo>
                    <a:cubicBezTo>
                      <a:pt x="881103" y="264783"/>
                      <a:pt x="882910" y="266590"/>
                      <a:pt x="882910" y="269301"/>
                    </a:cubicBezTo>
                    <a:cubicBezTo>
                      <a:pt x="882910" y="272012"/>
                      <a:pt x="881103" y="273820"/>
                      <a:pt x="878392" y="273820"/>
                    </a:cubicBezTo>
                    <a:cubicBezTo>
                      <a:pt x="875681" y="273820"/>
                      <a:pt x="873873" y="272012"/>
                      <a:pt x="873873" y="269301"/>
                    </a:cubicBezTo>
                    <a:cubicBezTo>
                      <a:pt x="873873" y="267494"/>
                      <a:pt x="875681" y="264783"/>
                      <a:pt x="878392" y="264783"/>
                    </a:cubicBezTo>
                    <a:lnTo>
                      <a:pt x="878392" y="264783"/>
                    </a:lnTo>
                    <a:close/>
                    <a:moveTo>
                      <a:pt x="859414" y="264783"/>
                    </a:moveTo>
                    <a:cubicBezTo>
                      <a:pt x="862125" y="264783"/>
                      <a:pt x="863933" y="266590"/>
                      <a:pt x="863933" y="269301"/>
                    </a:cubicBezTo>
                    <a:cubicBezTo>
                      <a:pt x="863933" y="272012"/>
                      <a:pt x="862125" y="273820"/>
                      <a:pt x="859414" y="273820"/>
                    </a:cubicBezTo>
                    <a:cubicBezTo>
                      <a:pt x="856703" y="273820"/>
                      <a:pt x="854896" y="272012"/>
                      <a:pt x="854896" y="269301"/>
                    </a:cubicBezTo>
                    <a:cubicBezTo>
                      <a:pt x="854896" y="267494"/>
                      <a:pt x="856703" y="264783"/>
                      <a:pt x="859414" y="264783"/>
                    </a:cubicBezTo>
                    <a:lnTo>
                      <a:pt x="859414" y="264783"/>
                    </a:lnTo>
                    <a:close/>
                    <a:moveTo>
                      <a:pt x="981413" y="253938"/>
                    </a:moveTo>
                    <a:cubicBezTo>
                      <a:pt x="984124" y="253938"/>
                      <a:pt x="985932" y="255746"/>
                      <a:pt x="985932" y="258457"/>
                    </a:cubicBezTo>
                    <a:cubicBezTo>
                      <a:pt x="985932" y="261168"/>
                      <a:pt x="984124" y="262975"/>
                      <a:pt x="981413" y="262975"/>
                    </a:cubicBezTo>
                    <a:cubicBezTo>
                      <a:pt x="978702" y="262975"/>
                      <a:pt x="976895" y="261168"/>
                      <a:pt x="976895" y="258457"/>
                    </a:cubicBezTo>
                    <a:cubicBezTo>
                      <a:pt x="976895" y="256649"/>
                      <a:pt x="978702" y="253938"/>
                      <a:pt x="981413" y="253938"/>
                    </a:cubicBezTo>
                    <a:lnTo>
                      <a:pt x="981413" y="253938"/>
                    </a:lnTo>
                    <a:close/>
                    <a:moveTo>
                      <a:pt x="962436" y="253938"/>
                    </a:moveTo>
                    <a:cubicBezTo>
                      <a:pt x="965147" y="253938"/>
                      <a:pt x="966954" y="255746"/>
                      <a:pt x="966954" y="258457"/>
                    </a:cubicBezTo>
                    <a:cubicBezTo>
                      <a:pt x="966954" y="261168"/>
                      <a:pt x="965147" y="262975"/>
                      <a:pt x="962436" y="262975"/>
                    </a:cubicBezTo>
                    <a:cubicBezTo>
                      <a:pt x="959724" y="262975"/>
                      <a:pt x="957917" y="261168"/>
                      <a:pt x="957917" y="258457"/>
                    </a:cubicBezTo>
                    <a:cubicBezTo>
                      <a:pt x="957917" y="256649"/>
                      <a:pt x="960628" y="253938"/>
                      <a:pt x="962436" y="253938"/>
                    </a:cubicBezTo>
                    <a:lnTo>
                      <a:pt x="962436" y="253938"/>
                    </a:lnTo>
                    <a:close/>
                    <a:moveTo>
                      <a:pt x="944362" y="253938"/>
                    </a:moveTo>
                    <a:cubicBezTo>
                      <a:pt x="947073" y="253938"/>
                      <a:pt x="948880" y="255746"/>
                      <a:pt x="948880" y="258457"/>
                    </a:cubicBezTo>
                    <a:cubicBezTo>
                      <a:pt x="948880" y="261168"/>
                      <a:pt x="947073" y="262975"/>
                      <a:pt x="944362" y="262975"/>
                    </a:cubicBezTo>
                    <a:cubicBezTo>
                      <a:pt x="941651" y="262975"/>
                      <a:pt x="939843" y="261168"/>
                      <a:pt x="939843" y="258457"/>
                    </a:cubicBezTo>
                    <a:cubicBezTo>
                      <a:pt x="938939" y="256649"/>
                      <a:pt x="941651" y="253938"/>
                      <a:pt x="944362" y="253938"/>
                    </a:cubicBezTo>
                    <a:lnTo>
                      <a:pt x="944362" y="253938"/>
                    </a:lnTo>
                    <a:close/>
                    <a:moveTo>
                      <a:pt x="925384" y="253938"/>
                    </a:moveTo>
                    <a:cubicBezTo>
                      <a:pt x="928095" y="253938"/>
                      <a:pt x="929903" y="255746"/>
                      <a:pt x="929903" y="258457"/>
                    </a:cubicBezTo>
                    <a:cubicBezTo>
                      <a:pt x="929903" y="261168"/>
                      <a:pt x="928095" y="262975"/>
                      <a:pt x="925384" y="262975"/>
                    </a:cubicBezTo>
                    <a:cubicBezTo>
                      <a:pt x="922673" y="262975"/>
                      <a:pt x="920866" y="261168"/>
                      <a:pt x="920866" y="258457"/>
                    </a:cubicBezTo>
                    <a:cubicBezTo>
                      <a:pt x="920866" y="256649"/>
                      <a:pt x="922673" y="253938"/>
                      <a:pt x="925384" y="253938"/>
                    </a:cubicBezTo>
                    <a:lnTo>
                      <a:pt x="925384" y="253938"/>
                    </a:lnTo>
                    <a:close/>
                    <a:moveTo>
                      <a:pt x="906406" y="253938"/>
                    </a:moveTo>
                    <a:cubicBezTo>
                      <a:pt x="909117" y="253938"/>
                      <a:pt x="910925" y="255746"/>
                      <a:pt x="910925" y="258457"/>
                    </a:cubicBezTo>
                    <a:cubicBezTo>
                      <a:pt x="910925" y="261168"/>
                      <a:pt x="909117" y="262975"/>
                      <a:pt x="906406" y="262975"/>
                    </a:cubicBezTo>
                    <a:cubicBezTo>
                      <a:pt x="903695" y="262975"/>
                      <a:pt x="901888" y="261168"/>
                      <a:pt x="901888" y="258457"/>
                    </a:cubicBezTo>
                    <a:cubicBezTo>
                      <a:pt x="901888" y="256649"/>
                      <a:pt x="903695" y="253938"/>
                      <a:pt x="906406" y="253938"/>
                    </a:cubicBezTo>
                    <a:lnTo>
                      <a:pt x="906406" y="253938"/>
                    </a:lnTo>
                    <a:close/>
                    <a:moveTo>
                      <a:pt x="887429" y="253938"/>
                    </a:moveTo>
                    <a:cubicBezTo>
                      <a:pt x="890140" y="253938"/>
                      <a:pt x="891947" y="255746"/>
                      <a:pt x="891947" y="258457"/>
                    </a:cubicBezTo>
                    <a:cubicBezTo>
                      <a:pt x="891947" y="261168"/>
                      <a:pt x="890140" y="262975"/>
                      <a:pt x="887429" y="262975"/>
                    </a:cubicBezTo>
                    <a:cubicBezTo>
                      <a:pt x="884718" y="262975"/>
                      <a:pt x="882910" y="261168"/>
                      <a:pt x="882910" y="258457"/>
                    </a:cubicBezTo>
                    <a:cubicBezTo>
                      <a:pt x="882910" y="256649"/>
                      <a:pt x="884718" y="253938"/>
                      <a:pt x="887429" y="253938"/>
                    </a:cubicBezTo>
                    <a:lnTo>
                      <a:pt x="887429" y="253938"/>
                    </a:lnTo>
                    <a:close/>
                    <a:moveTo>
                      <a:pt x="868451" y="253938"/>
                    </a:moveTo>
                    <a:cubicBezTo>
                      <a:pt x="871162" y="253938"/>
                      <a:pt x="872970" y="255746"/>
                      <a:pt x="872970" y="258457"/>
                    </a:cubicBezTo>
                    <a:cubicBezTo>
                      <a:pt x="872970" y="261168"/>
                      <a:pt x="871162" y="262975"/>
                      <a:pt x="868451" y="262975"/>
                    </a:cubicBezTo>
                    <a:cubicBezTo>
                      <a:pt x="865740" y="262975"/>
                      <a:pt x="863933" y="261168"/>
                      <a:pt x="863933" y="258457"/>
                    </a:cubicBezTo>
                    <a:cubicBezTo>
                      <a:pt x="863933" y="256649"/>
                      <a:pt x="866644" y="253938"/>
                      <a:pt x="868451" y="253938"/>
                    </a:cubicBezTo>
                    <a:lnTo>
                      <a:pt x="868451" y="253938"/>
                    </a:lnTo>
                    <a:close/>
                    <a:moveTo>
                      <a:pt x="850377" y="253938"/>
                    </a:moveTo>
                    <a:cubicBezTo>
                      <a:pt x="853088" y="253938"/>
                      <a:pt x="854896" y="255746"/>
                      <a:pt x="854896" y="258457"/>
                    </a:cubicBezTo>
                    <a:cubicBezTo>
                      <a:pt x="854896" y="261168"/>
                      <a:pt x="853088" y="262975"/>
                      <a:pt x="850377" y="262975"/>
                    </a:cubicBezTo>
                    <a:cubicBezTo>
                      <a:pt x="847666" y="262975"/>
                      <a:pt x="845859" y="261168"/>
                      <a:pt x="845859" y="258457"/>
                    </a:cubicBezTo>
                    <a:cubicBezTo>
                      <a:pt x="844955" y="256649"/>
                      <a:pt x="847666" y="253938"/>
                      <a:pt x="850377" y="253938"/>
                    </a:cubicBezTo>
                    <a:lnTo>
                      <a:pt x="850377" y="253938"/>
                    </a:lnTo>
                    <a:close/>
                    <a:moveTo>
                      <a:pt x="990450" y="244901"/>
                    </a:moveTo>
                    <a:cubicBezTo>
                      <a:pt x="993161" y="244901"/>
                      <a:pt x="994969" y="246709"/>
                      <a:pt x="994969" y="249420"/>
                    </a:cubicBezTo>
                    <a:cubicBezTo>
                      <a:pt x="994969" y="252131"/>
                      <a:pt x="993161" y="253938"/>
                      <a:pt x="990450" y="253938"/>
                    </a:cubicBezTo>
                    <a:cubicBezTo>
                      <a:pt x="987739" y="253938"/>
                      <a:pt x="985932" y="252131"/>
                      <a:pt x="985932" y="249420"/>
                    </a:cubicBezTo>
                    <a:cubicBezTo>
                      <a:pt x="985932" y="246709"/>
                      <a:pt x="988643" y="244901"/>
                      <a:pt x="990450" y="244901"/>
                    </a:cubicBezTo>
                    <a:lnTo>
                      <a:pt x="990450" y="244901"/>
                    </a:lnTo>
                    <a:close/>
                    <a:moveTo>
                      <a:pt x="972376" y="244901"/>
                    </a:moveTo>
                    <a:cubicBezTo>
                      <a:pt x="975087" y="244901"/>
                      <a:pt x="976895" y="246709"/>
                      <a:pt x="976895" y="249420"/>
                    </a:cubicBezTo>
                    <a:cubicBezTo>
                      <a:pt x="976895" y="252131"/>
                      <a:pt x="975087" y="253938"/>
                      <a:pt x="972376" y="253938"/>
                    </a:cubicBezTo>
                    <a:cubicBezTo>
                      <a:pt x="969665" y="253938"/>
                      <a:pt x="967858" y="252131"/>
                      <a:pt x="967858" y="249420"/>
                    </a:cubicBezTo>
                    <a:cubicBezTo>
                      <a:pt x="967858" y="246709"/>
                      <a:pt x="969665" y="244901"/>
                      <a:pt x="972376" y="244901"/>
                    </a:cubicBezTo>
                    <a:lnTo>
                      <a:pt x="972376" y="244901"/>
                    </a:lnTo>
                    <a:close/>
                    <a:moveTo>
                      <a:pt x="953399" y="244901"/>
                    </a:moveTo>
                    <a:cubicBezTo>
                      <a:pt x="956110" y="244901"/>
                      <a:pt x="957917" y="246709"/>
                      <a:pt x="957917" y="249420"/>
                    </a:cubicBezTo>
                    <a:cubicBezTo>
                      <a:pt x="957917" y="252131"/>
                      <a:pt x="956110" y="253938"/>
                      <a:pt x="953399" y="253938"/>
                    </a:cubicBezTo>
                    <a:cubicBezTo>
                      <a:pt x="950688" y="253938"/>
                      <a:pt x="948880" y="252131"/>
                      <a:pt x="948880" y="249420"/>
                    </a:cubicBezTo>
                    <a:cubicBezTo>
                      <a:pt x="948880" y="246709"/>
                      <a:pt x="950688" y="244901"/>
                      <a:pt x="953399" y="244901"/>
                    </a:cubicBezTo>
                    <a:lnTo>
                      <a:pt x="953399" y="244901"/>
                    </a:lnTo>
                    <a:close/>
                    <a:moveTo>
                      <a:pt x="934421" y="244901"/>
                    </a:moveTo>
                    <a:cubicBezTo>
                      <a:pt x="937132" y="244901"/>
                      <a:pt x="938939" y="246709"/>
                      <a:pt x="938939" y="249420"/>
                    </a:cubicBezTo>
                    <a:cubicBezTo>
                      <a:pt x="938939" y="252131"/>
                      <a:pt x="937132" y="253938"/>
                      <a:pt x="934421" y="253938"/>
                    </a:cubicBezTo>
                    <a:cubicBezTo>
                      <a:pt x="931710" y="253938"/>
                      <a:pt x="929903" y="252131"/>
                      <a:pt x="929903" y="249420"/>
                    </a:cubicBezTo>
                    <a:cubicBezTo>
                      <a:pt x="929903" y="246709"/>
                      <a:pt x="931710" y="244901"/>
                      <a:pt x="934421" y="244901"/>
                    </a:cubicBezTo>
                    <a:lnTo>
                      <a:pt x="934421" y="244901"/>
                    </a:lnTo>
                    <a:close/>
                    <a:moveTo>
                      <a:pt x="915443" y="244901"/>
                    </a:moveTo>
                    <a:cubicBezTo>
                      <a:pt x="918154" y="244901"/>
                      <a:pt x="919962" y="246709"/>
                      <a:pt x="919962" y="249420"/>
                    </a:cubicBezTo>
                    <a:cubicBezTo>
                      <a:pt x="919962" y="252131"/>
                      <a:pt x="918154" y="253938"/>
                      <a:pt x="915443" y="253938"/>
                    </a:cubicBezTo>
                    <a:cubicBezTo>
                      <a:pt x="912732" y="253938"/>
                      <a:pt x="910925" y="252131"/>
                      <a:pt x="910925" y="249420"/>
                    </a:cubicBezTo>
                    <a:cubicBezTo>
                      <a:pt x="910925" y="246709"/>
                      <a:pt x="912732" y="244901"/>
                      <a:pt x="915443" y="244901"/>
                    </a:cubicBezTo>
                    <a:lnTo>
                      <a:pt x="915443" y="244901"/>
                    </a:lnTo>
                    <a:close/>
                    <a:moveTo>
                      <a:pt x="897369" y="244901"/>
                    </a:moveTo>
                    <a:cubicBezTo>
                      <a:pt x="900081" y="244901"/>
                      <a:pt x="901888" y="246709"/>
                      <a:pt x="901888" y="249420"/>
                    </a:cubicBezTo>
                    <a:cubicBezTo>
                      <a:pt x="901888" y="252131"/>
                      <a:pt x="900081" y="253938"/>
                      <a:pt x="897369" y="253938"/>
                    </a:cubicBezTo>
                    <a:cubicBezTo>
                      <a:pt x="894658" y="253938"/>
                      <a:pt x="892851" y="252131"/>
                      <a:pt x="892851" y="249420"/>
                    </a:cubicBezTo>
                    <a:cubicBezTo>
                      <a:pt x="891947" y="246709"/>
                      <a:pt x="894658" y="244901"/>
                      <a:pt x="897369" y="244901"/>
                    </a:cubicBezTo>
                    <a:lnTo>
                      <a:pt x="897369" y="244901"/>
                    </a:lnTo>
                    <a:close/>
                    <a:moveTo>
                      <a:pt x="878392" y="244901"/>
                    </a:moveTo>
                    <a:cubicBezTo>
                      <a:pt x="881103" y="244901"/>
                      <a:pt x="882910" y="246709"/>
                      <a:pt x="882910" y="249420"/>
                    </a:cubicBezTo>
                    <a:cubicBezTo>
                      <a:pt x="882910" y="252131"/>
                      <a:pt x="881103" y="253938"/>
                      <a:pt x="878392" y="253938"/>
                    </a:cubicBezTo>
                    <a:cubicBezTo>
                      <a:pt x="875681" y="253938"/>
                      <a:pt x="873873" y="252131"/>
                      <a:pt x="873873" y="249420"/>
                    </a:cubicBezTo>
                    <a:cubicBezTo>
                      <a:pt x="873873" y="246709"/>
                      <a:pt x="875681" y="244901"/>
                      <a:pt x="878392" y="244901"/>
                    </a:cubicBezTo>
                    <a:lnTo>
                      <a:pt x="878392" y="244901"/>
                    </a:lnTo>
                    <a:close/>
                    <a:moveTo>
                      <a:pt x="859414" y="244901"/>
                    </a:moveTo>
                    <a:cubicBezTo>
                      <a:pt x="862125" y="244901"/>
                      <a:pt x="863933" y="246709"/>
                      <a:pt x="863933" y="249420"/>
                    </a:cubicBezTo>
                    <a:cubicBezTo>
                      <a:pt x="863933" y="252131"/>
                      <a:pt x="862125" y="253938"/>
                      <a:pt x="859414" y="253938"/>
                    </a:cubicBezTo>
                    <a:cubicBezTo>
                      <a:pt x="856703" y="253938"/>
                      <a:pt x="854896" y="252131"/>
                      <a:pt x="854896" y="249420"/>
                    </a:cubicBezTo>
                    <a:cubicBezTo>
                      <a:pt x="854896" y="246709"/>
                      <a:pt x="856703" y="244901"/>
                      <a:pt x="859414" y="244901"/>
                    </a:cubicBezTo>
                    <a:lnTo>
                      <a:pt x="859414" y="244901"/>
                    </a:lnTo>
                    <a:close/>
                    <a:moveTo>
                      <a:pt x="981413" y="234057"/>
                    </a:moveTo>
                    <a:cubicBezTo>
                      <a:pt x="984124" y="234057"/>
                      <a:pt x="985932" y="235864"/>
                      <a:pt x="985932" y="238576"/>
                    </a:cubicBezTo>
                    <a:cubicBezTo>
                      <a:pt x="985932" y="241287"/>
                      <a:pt x="984124" y="243094"/>
                      <a:pt x="981413" y="243094"/>
                    </a:cubicBezTo>
                    <a:cubicBezTo>
                      <a:pt x="978702" y="243094"/>
                      <a:pt x="976895" y="241287"/>
                      <a:pt x="976895" y="238576"/>
                    </a:cubicBezTo>
                    <a:cubicBezTo>
                      <a:pt x="976895" y="235864"/>
                      <a:pt x="978702" y="234057"/>
                      <a:pt x="981413" y="234057"/>
                    </a:cubicBezTo>
                    <a:lnTo>
                      <a:pt x="981413" y="234057"/>
                    </a:lnTo>
                    <a:close/>
                    <a:moveTo>
                      <a:pt x="962436" y="234057"/>
                    </a:moveTo>
                    <a:cubicBezTo>
                      <a:pt x="965147" y="234057"/>
                      <a:pt x="966954" y="235864"/>
                      <a:pt x="966954" y="238576"/>
                    </a:cubicBezTo>
                    <a:cubicBezTo>
                      <a:pt x="966954" y="241287"/>
                      <a:pt x="965147" y="243094"/>
                      <a:pt x="962436" y="243094"/>
                    </a:cubicBezTo>
                    <a:cubicBezTo>
                      <a:pt x="959724" y="243094"/>
                      <a:pt x="957917" y="241287"/>
                      <a:pt x="957917" y="238576"/>
                    </a:cubicBezTo>
                    <a:cubicBezTo>
                      <a:pt x="957917" y="235864"/>
                      <a:pt x="960628" y="234057"/>
                      <a:pt x="962436" y="234057"/>
                    </a:cubicBezTo>
                    <a:lnTo>
                      <a:pt x="962436" y="234057"/>
                    </a:lnTo>
                    <a:close/>
                    <a:moveTo>
                      <a:pt x="944362" y="234057"/>
                    </a:moveTo>
                    <a:cubicBezTo>
                      <a:pt x="947073" y="234057"/>
                      <a:pt x="948880" y="235864"/>
                      <a:pt x="948880" y="238576"/>
                    </a:cubicBezTo>
                    <a:cubicBezTo>
                      <a:pt x="948880" y="241287"/>
                      <a:pt x="947073" y="243094"/>
                      <a:pt x="944362" y="243094"/>
                    </a:cubicBezTo>
                    <a:cubicBezTo>
                      <a:pt x="941651" y="243094"/>
                      <a:pt x="939843" y="241287"/>
                      <a:pt x="939843" y="238576"/>
                    </a:cubicBezTo>
                    <a:cubicBezTo>
                      <a:pt x="938939" y="235864"/>
                      <a:pt x="941651" y="234057"/>
                      <a:pt x="944362" y="234057"/>
                    </a:cubicBezTo>
                    <a:lnTo>
                      <a:pt x="944362" y="234057"/>
                    </a:lnTo>
                    <a:close/>
                    <a:moveTo>
                      <a:pt x="925384" y="234057"/>
                    </a:moveTo>
                    <a:cubicBezTo>
                      <a:pt x="928095" y="234057"/>
                      <a:pt x="929903" y="235864"/>
                      <a:pt x="929903" y="238576"/>
                    </a:cubicBezTo>
                    <a:cubicBezTo>
                      <a:pt x="929903" y="241287"/>
                      <a:pt x="928095" y="243094"/>
                      <a:pt x="925384" y="243094"/>
                    </a:cubicBezTo>
                    <a:cubicBezTo>
                      <a:pt x="922673" y="243094"/>
                      <a:pt x="920866" y="241287"/>
                      <a:pt x="920866" y="238576"/>
                    </a:cubicBezTo>
                    <a:cubicBezTo>
                      <a:pt x="920866" y="235864"/>
                      <a:pt x="922673" y="234057"/>
                      <a:pt x="925384" y="234057"/>
                    </a:cubicBezTo>
                    <a:lnTo>
                      <a:pt x="925384" y="234057"/>
                    </a:lnTo>
                    <a:close/>
                    <a:moveTo>
                      <a:pt x="906406" y="234057"/>
                    </a:moveTo>
                    <a:cubicBezTo>
                      <a:pt x="909117" y="234057"/>
                      <a:pt x="910925" y="235864"/>
                      <a:pt x="910925" y="238576"/>
                    </a:cubicBezTo>
                    <a:cubicBezTo>
                      <a:pt x="910925" y="241287"/>
                      <a:pt x="909117" y="243094"/>
                      <a:pt x="906406" y="243094"/>
                    </a:cubicBezTo>
                    <a:cubicBezTo>
                      <a:pt x="903695" y="243094"/>
                      <a:pt x="901888" y="241287"/>
                      <a:pt x="901888" y="238576"/>
                    </a:cubicBezTo>
                    <a:cubicBezTo>
                      <a:pt x="901888" y="235864"/>
                      <a:pt x="903695" y="234057"/>
                      <a:pt x="906406" y="234057"/>
                    </a:cubicBezTo>
                    <a:lnTo>
                      <a:pt x="906406" y="234057"/>
                    </a:lnTo>
                    <a:close/>
                    <a:moveTo>
                      <a:pt x="887429" y="234057"/>
                    </a:moveTo>
                    <a:cubicBezTo>
                      <a:pt x="890140" y="234057"/>
                      <a:pt x="891947" y="235864"/>
                      <a:pt x="891947" y="238576"/>
                    </a:cubicBezTo>
                    <a:cubicBezTo>
                      <a:pt x="891947" y="241287"/>
                      <a:pt x="890140" y="243094"/>
                      <a:pt x="887429" y="243094"/>
                    </a:cubicBezTo>
                    <a:cubicBezTo>
                      <a:pt x="884718" y="243094"/>
                      <a:pt x="882910" y="241287"/>
                      <a:pt x="882910" y="238576"/>
                    </a:cubicBezTo>
                    <a:cubicBezTo>
                      <a:pt x="882910" y="235864"/>
                      <a:pt x="884718" y="234057"/>
                      <a:pt x="887429" y="234057"/>
                    </a:cubicBezTo>
                    <a:lnTo>
                      <a:pt x="887429" y="234057"/>
                    </a:lnTo>
                    <a:close/>
                    <a:moveTo>
                      <a:pt x="868451" y="234057"/>
                    </a:moveTo>
                    <a:cubicBezTo>
                      <a:pt x="871162" y="234057"/>
                      <a:pt x="872970" y="235864"/>
                      <a:pt x="872970" y="238576"/>
                    </a:cubicBezTo>
                    <a:cubicBezTo>
                      <a:pt x="872970" y="241287"/>
                      <a:pt x="871162" y="243094"/>
                      <a:pt x="868451" y="243094"/>
                    </a:cubicBezTo>
                    <a:cubicBezTo>
                      <a:pt x="865740" y="243094"/>
                      <a:pt x="863933" y="241287"/>
                      <a:pt x="863933" y="238576"/>
                    </a:cubicBezTo>
                    <a:cubicBezTo>
                      <a:pt x="863933" y="235864"/>
                      <a:pt x="866644" y="234057"/>
                      <a:pt x="868451" y="234057"/>
                    </a:cubicBezTo>
                    <a:lnTo>
                      <a:pt x="868451" y="234057"/>
                    </a:lnTo>
                    <a:close/>
                    <a:moveTo>
                      <a:pt x="850377" y="234057"/>
                    </a:moveTo>
                    <a:cubicBezTo>
                      <a:pt x="853088" y="234057"/>
                      <a:pt x="854896" y="235864"/>
                      <a:pt x="854896" y="238576"/>
                    </a:cubicBezTo>
                    <a:cubicBezTo>
                      <a:pt x="854896" y="241287"/>
                      <a:pt x="853088" y="243094"/>
                      <a:pt x="850377" y="243094"/>
                    </a:cubicBezTo>
                    <a:cubicBezTo>
                      <a:pt x="847666" y="243094"/>
                      <a:pt x="845859" y="241287"/>
                      <a:pt x="845859" y="238576"/>
                    </a:cubicBezTo>
                    <a:cubicBezTo>
                      <a:pt x="844955" y="235864"/>
                      <a:pt x="847666" y="234057"/>
                      <a:pt x="850377" y="234057"/>
                    </a:cubicBezTo>
                    <a:lnTo>
                      <a:pt x="850377" y="234057"/>
                    </a:lnTo>
                    <a:close/>
                    <a:moveTo>
                      <a:pt x="990450" y="225020"/>
                    </a:moveTo>
                    <a:cubicBezTo>
                      <a:pt x="993161" y="225020"/>
                      <a:pt x="994969" y="226828"/>
                      <a:pt x="994969" y="229539"/>
                    </a:cubicBezTo>
                    <a:cubicBezTo>
                      <a:pt x="994969" y="232250"/>
                      <a:pt x="993161" y="234057"/>
                      <a:pt x="990450" y="234057"/>
                    </a:cubicBezTo>
                    <a:cubicBezTo>
                      <a:pt x="987739" y="234057"/>
                      <a:pt x="985932" y="232250"/>
                      <a:pt x="985932" y="229539"/>
                    </a:cubicBezTo>
                    <a:cubicBezTo>
                      <a:pt x="985932" y="226828"/>
                      <a:pt x="988643" y="225020"/>
                      <a:pt x="990450" y="225020"/>
                    </a:cubicBezTo>
                    <a:lnTo>
                      <a:pt x="990450" y="225020"/>
                    </a:lnTo>
                    <a:close/>
                    <a:moveTo>
                      <a:pt x="972376" y="225020"/>
                    </a:moveTo>
                    <a:cubicBezTo>
                      <a:pt x="975087" y="225020"/>
                      <a:pt x="976895" y="226828"/>
                      <a:pt x="976895" y="229539"/>
                    </a:cubicBezTo>
                    <a:cubicBezTo>
                      <a:pt x="976895" y="232250"/>
                      <a:pt x="975087" y="234057"/>
                      <a:pt x="972376" y="234057"/>
                    </a:cubicBezTo>
                    <a:cubicBezTo>
                      <a:pt x="969665" y="234057"/>
                      <a:pt x="967858" y="232250"/>
                      <a:pt x="967858" y="229539"/>
                    </a:cubicBezTo>
                    <a:cubicBezTo>
                      <a:pt x="967858" y="226828"/>
                      <a:pt x="969665" y="225020"/>
                      <a:pt x="972376" y="225020"/>
                    </a:cubicBezTo>
                    <a:lnTo>
                      <a:pt x="972376" y="225020"/>
                    </a:lnTo>
                    <a:close/>
                    <a:moveTo>
                      <a:pt x="953399" y="225020"/>
                    </a:moveTo>
                    <a:cubicBezTo>
                      <a:pt x="956110" y="225020"/>
                      <a:pt x="957917" y="226828"/>
                      <a:pt x="957917" y="229539"/>
                    </a:cubicBezTo>
                    <a:cubicBezTo>
                      <a:pt x="957917" y="232250"/>
                      <a:pt x="956110" y="234057"/>
                      <a:pt x="953399" y="234057"/>
                    </a:cubicBezTo>
                    <a:cubicBezTo>
                      <a:pt x="950688" y="234057"/>
                      <a:pt x="948880" y="232250"/>
                      <a:pt x="948880" y="229539"/>
                    </a:cubicBezTo>
                    <a:cubicBezTo>
                      <a:pt x="948880" y="226828"/>
                      <a:pt x="950688" y="225020"/>
                      <a:pt x="953399" y="225020"/>
                    </a:cubicBezTo>
                    <a:lnTo>
                      <a:pt x="953399" y="225020"/>
                    </a:lnTo>
                    <a:close/>
                    <a:moveTo>
                      <a:pt x="934421" y="225020"/>
                    </a:moveTo>
                    <a:cubicBezTo>
                      <a:pt x="937132" y="225020"/>
                      <a:pt x="938939" y="226828"/>
                      <a:pt x="938939" y="229539"/>
                    </a:cubicBezTo>
                    <a:cubicBezTo>
                      <a:pt x="938939" y="232250"/>
                      <a:pt x="937132" y="234057"/>
                      <a:pt x="934421" y="234057"/>
                    </a:cubicBezTo>
                    <a:cubicBezTo>
                      <a:pt x="931710" y="234057"/>
                      <a:pt x="929903" y="232250"/>
                      <a:pt x="929903" y="229539"/>
                    </a:cubicBezTo>
                    <a:cubicBezTo>
                      <a:pt x="929903" y="226828"/>
                      <a:pt x="931710" y="225020"/>
                      <a:pt x="934421" y="225020"/>
                    </a:cubicBezTo>
                    <a:lnTo>
                      <a:pt x="934421" y="225020"/>
                    </a:lnTo>
                    <a:close/>
                    <a:moveTo>
                      <a:pt x="915443" y="225020"/>
                    </a:moveTo>
                    <a:cubicBezTo>
                      <a:pt x="918154" y="225020"/>
                      <a:pt x="919962" y="226828"/>
                      <a:pt x="919962" y="229539"/>
                    </a:cubicBezTo>
                    <a:cubicBezTo>
                      <a:pt x="919962" y="232250"/>
                      <a:pt x="918154" y="234057"/>
                      <a:pt x="915443" y="234057"/>
                    </a:cubicBezTo>
                    <a:cubicBezTo>
                      <a:pt x="912732" y="234057"/>
                      <a:pt x="910925" y="232250"/>
                      <a:pt x="910925" y="229539"/>
                    </a:cubicBezTo>
                    <a:cubicBezTo>
                      <a:pt x="910925" y="226828"/>
                      <a:pt x="912732" y="225020"/>
                      <a:pt x="915443" y="225020"/>
                    </a:cubicBezTo>
                    <a:lnTo>
                      <a:pt x="915443" y="225020"/>
                    </a:lnTo>
                    <a:close/>
                    <a:moveTo>
                      <a:pt x="897369" y="225020"/>
                    </a:moveTo>
                    <a:cubicBezTo>
                      <a:pt x="900081" y="225020"/>
                      <a:pt x="901888" y="226828"/>
                      <a:pt x="901888" y="229539"/>
                    </a:cubicBezTo>
                    <a:cubicBezTo>
                      <a:pt x="901888" y="232250"/>
                      <a:pt x="900081" y="234057"/>
                      <a:pt x="897369" y="234057"/>
                    </a:cubicBezTo>
                    <a:cubicBezTo>
                      <a:pt x="894658" y="234057"/>
                      <a:pt x="892851" y="232250"/>
                      <a:pt x="892851" y="229539"/>
                    </a:cubicBezTo>
                    <a:cubicBezTo>
                      <a:pt x="891947" y="226828"/>
                      <a:pt x="894658" y="225020"/>
                      <a:pt x="897369" y="225020"/>
                    </a:cubicBezTo>
                    <a:lnTo>
                      <a:pt x="897369" y="225020"/>
                    </a:lnTo>
                    <a:close/>
                    <a:moveTo>
                      <a:pt x="878392" y="225020"/>
                    </a:moveTo>
                    <a:cubicBezTo>
                      <a:pt x="881103" y="225020"/>
                      <a:pt x="882910" y="226828"/>
                      <a:pt x="882910" y="229539"/>
                    </a:cubicBezTo>
                    <a:cubicBezTo>
                      <a:pt x="882910" y="232250"/>
                      <a:pt x="881103" y="234057"/>
                      <a:pt x="878392" y="234057"/>
                    </a:cubicBezTo>
                    <a:cubicBezTo>
                      <a:pt x="875681" y="234057"/>
                      <a:pt x="873873" y="232250"/>
                      <a:pt x="873873" y="229539"/>
                    </a:cubicBezTo>
                    <a:cubicBezTo>
                      <a:pt x="873873" y="226828"/>
                      <a:pt x="875681" y="225020"/>
                      <a:pt x="878392" y="225020"/>
                    </a:cubicBezTo>
                    <a:lnTo>
                      <a:pt x="878392" y="225020"/>
                    </a:lnTo>
                    <a:close/>
                    <a:moveTo>
                      <a:pt x="859414" y="225020"/>
                    </a:moveTo>
                    <a:cubicBezTo>
                      <a:pt x="862125" y="225020"/>
                      <a:pt x="863933" y="226828"/>
                      <a:pt x="863933" y="229539"/>
                    </a:cubicBezTo>
                    <a:cubicBezTo>
                      <a:pt x="863933" y="232250"/>
                      <a:pt x="862125" y="234057"/>
                      <a:pt x="859414" y="234057"/>
                    </a:cubicBezTo>
                    <a:cubicBezTo>
                      <a:pt x="856703" y="234057"/>
                      <a:pt x="854896" y="232250"/>
                      <a:pt x="854896" y="229539"/>
                    </a:cubicBezTo>
                    <a:cubicBezTo>
                      <a:pt x="854896" y="226828"/>
                      <a:pt x="856703" y="225020"/>
                      <a:pt x="859414" y="225020"/>
                    </a:cubicBezTo>
                    <a:lnTo>
                      <a:pt x="859414" y="225020"/>
                    </a:lnTo>
                    <a:close/>
                    <a:moveTo>
                      <a:pt x="981413" y="214176"/>
                    </a:moveTo>
                    <a:cubicBezTo>
                      <a:pt x="984124" y="214176"/>
                      <a:pt x="985932" y="215983"/>
                      <a:pt x="985932" y="218694"/>
                    </a:cubicBezTo>
                    <a:cubicBezTo>
                      <a:pt x="985932" y="221405"/>
                      <a:pt x="984124" y="223213"/>
                      <a:pt x="981413" y="223213"/>
                    </a:cubicBezTo>
                    <a:cubicBezTo>
                      <a:pt x="978702" y="223213"/>
                      <a:pt x="976895" y="221405"/>
                      <a:pt x="976895" y="218694"/>
                    </a:cubicBezTo>
                    <a:cubicBezTo>
                      <a:pt x="976895" y="215983"/>
                      <a:pt x="978702" y="214176"/>
                      <a:pt x="981413" y="214176"/>
                    </a:cubicBezTo>
                    <a:lnTo>
                      <a:pt x="981413" y="214176"/>
                    </a:lnTo>
                    <a:close/>
                    <a:moveTo>
                      <a:pt x="962436" y="214176"/>
                    </a:moveTo>
                    <a:cubicBezTo>
                      <a:pt x="965147" y="214176"/>
                      <a:pt x="966954" y="215983"/>
                      <a:pt x="966954" y="218694"/>
                    </a:cubicBezTo>
                    <a:cubicBezTo>
                      <a:pt x="966954" y="221405"/>
                      <a:pt x="965147" y="223213"/>
                      <a:pt x="962436" y="223213"/>
                    </a:cubicBezTo>
                    <a:cubicBezTo>
                      <a:pt x="959724" y="223213"/>
                      <a:pt x="957917" y="221405"/>
                      <a:pt x="957917" y="218694"/>
                    </a:cubicBezTo>
                    <a:cubicBezTo>
                      <a:pt x="957917" y="215983"/>
                      <a:pt x="960628" y="214176"/>
                      <a:pt x="962436" y="214176"/>
                    </a:cubicBezTo>
                    <a:lnTo>
                      <a:pt x="962436" y="214176"/>
                    </a:lnTo>
                    <a:close/>
                    <a:moveTo>
                      <a:pt x="944362" y="214176"/>
                    </a:moveTo>
                    <a:cubicBezTo>
                      <a:pt x="947073" y="214176"/>
                      <a:pt x="948880" y="215983"/>
                      <a:pt x="948880" y="218694"/>
                    </a:cubicBezTo>
                    <a:cubicBezTo>
                      <a:pt x="948880" y="221405"/>
                      <a:pt x="947073" y="223213"/>
                      <a:pt x="944362" y="223213"/>
                    </a:cubicBezTo>
                    <a:cubicBezTo>
                      <a:pt x="941651" y="223213"/>
                      <a:pt x="939843" y="221405"/>
                      <a:pt x="939843" y="218694"/>
                    </a:cubicBezTo>
                    <a:cubicBezTo>
                      <a:pt x="938939" y="215983"/>
                      <a:pt x="941651" y="214176"/>
                      <a:pt x="944362" y="214176"/>
                    </a:cubicBezTo>
                    <a:lnTo>
                      <a:pt x="944362" y="214176"/>
                    </a:lnTo>
                    <a:close/>
                    <a:moveTo>
                      <a:pt x="925384" y="214176"/>
                    </a:moveTo>
                    <a:cubicBezTo>
                      <a:pt x="928095" y="214176"/>
                      <a:pt x="929903" y="215983"/>
                      <a:pt x="929903" y="218694"/>
                    </a:cubicBezTo>
                    <a:cubicBezTo>
                      <a:pt x="929903" y="221405"/>
                      <a:pt x="928095" y="223213"/>
                      <a:pt x="925384" y="223213"/>
                    </a:cubicBezTo>
                    <a:cubicBezTo>
                      <a:pt x="922673" y="223213"/>
                      <a:pt x="920866" y="221405"/>
                      <a:pt x="920866" y="218694"/>
                    </a:cubicBezTo>
                    <a:cubicBezTo>
                      <a:pt x="920866" y="215983"/>
                      <a:pt x="922673" y="214176"/>
                      <a:pt x="925384" y="214176"/>
                    </a:cubicBezTo>
                    <a:lnTo>
                      <a:pt x="925384" y="214176"/>
                    </a:lnTo>
                    <a:close/>
                    <a:moveTo>
                      <a:pt x="906406" y="214176"/>
                    </a:moveTo>
                    <a:cubicBezTo>
                      <a:pt x="909117" y="214176"/>
                      <a:pt x="910925" y="215983"/>
                      <a:pt x="910925" y="218694"/>
                    </a:cubicBezTo>
                    <a:cubicBezTo>
                      <a:pt x="910925" y="221405"/>
                      <a:pt x="909117" y="223213"/>
                      <a:pt x="906406" y="223213"/>
                    </a:cubicBezTo>
                    <a:cubicBezTo>
                      <a:pt x="903695" y="223213"/>
                      <a:pt x="901888" y="221405"/>
                      <a:pt x="901888" y="218694"/>
                    </a:cubicBezTo>
                    <a:cubicBezTo>
                      <a:pt x="901888" y="215983"/>
                      <a:pt x="903695" y="214176"/>
                      <a:pt x="906406" y="214176"/>
                    </a:cubicBezTo>
                    <a:lnTo>
                      <a:pt x="906406" y="214176"/>
                    </a:lnTo>
                    <a:close/>
                    <a:moveTo>
                      <a:pt x="887429" y="214176"/>
                    </a:moveTo>
                    <a:cubicBezTo>
                      <a:pt x="890140" y="214176"/>
                      <a:pt x="891947" y="215983"/>
                      <a:pt x="891947" y="218694"/>
                    </a:cubicBezTo>
                    <a:cubicBezTo>
                      <a:pt x="891947" y="221405"/>
                      <a:pt x="890140" y="223213"/>
                      <a:pt x="887429" y="223213"/>
                    </a:cubicBezTo>
                    <a:cubicBezTo>
                      <a:pt x="884718" y="223213"/>
                      <a:pt x="882910" y="221405"/>
                      <a:pt x="882910" y="218694"/>
                    </a:cubicBezTo>
                    <a:cubicBezTo>
                      <a:pt x="882910" y="215983"/>
                      <a:pt x="884718" y="214176"/>
                      <a:pt x="887429" y="214176"/>
                    </a:cubicBezTo>
                    <a:lnTo>
                      <a:pt x="887429" y="214176"/>
                    </a:lnTo>
                    <a:close/>
                    <a:moveTo>
                      <a:pt x="868451" y="214176"/>
                    </a:moveTo>
                    <a:cubicBezTo>
                      <a:pt x="871162" y="214176"/>
                      <a:pt x="872970" y="215983"/>
                      <a:pt x="872970" y="218694"/>
                    </a:cubicBezTo>
                    <a:cubicBezTo>
                      <a:pt x="872970" y="221405"/>
                      <a:pt x="871162" y="223213"/>
                      <a:pt x="868451" y="223213"/>
                    </a:cubicBezTo>
                    <a:cubicBezTo>
                      <a:pt x="865740" y="223213"/>
                      <a:pt x="863933" y="221405"/>
                      <a:pt x="863933" y="218694"/>
                    </a:cubicBezTo>
                    <a:cubicBezTo>
                      <a:pt x="863933" y="215983"/>
                      <a:pt x="866644" y="214176"/>
                      <a:pt x="868451" y="214176"/>
                    </a:cubicBezTo>
                    <a:lnTo>
                      <a:pt x="868451" y="214176"/>
                    </a:lnTo>
                    <a:close/>
                    <a:moveTo>
                      <a:pt x="850377" y="214176"/>
                    </a:moveTo>
                    <a:cubicBezTo>
                      <a:pt x="853088" y="214176"/>
                      <a:pt x="854896" y="215983"/>
                      <a:pt x="854896" y="218694"/>
                    </a:cubicBezTo>
                    <a:cubicBezTo>
                      <a:pt x="854896" y="221405"/>
                      <a:pt x="853088" y="223213"/>
                      <a:pt x="850377" y="223213"/>
                    </a:cubicBezTo>
                    <a:cubicBezTo>
                      <a:pt x="847666" y="223213"/>
                      <a:pt x="845859" y="221405"/>
                      <a:pt x="845859" y="218694"/>
                    </a:cubicBezTo>
                    <a:cubicBezTo>
                      <a:pt x="844955" y="215983"/>
                      <a:pt x="847666" y="214176"/>
                      <a:pt x="850377" y="214176"/>
                    </a:cubicBezTo>
                    <a:lnTo>
                      <a:pt x="850377" y="214176"/>
                    </a:lnTo>
                    <a:close/>
                    <a:moveTo>
                      <a:pt x="972376" y="204235"/>
                    </a:moveTo>
                    <a:cubicBezTo>
                      <a:pt x="975087" y="204235"/>
                      <a:pt x="976895" y="206043"/>
                      <a:pt x="976895" y="208754"/>
                    </a:cubicBezTo>
                    <a:cubicBezTo>
                      <a:pt x="976895" y="211465"/>
                      <a:pt x="975087" y="213272"/>
                      <a:pt x="972376" y="213272"/>
                    </a:cubicBezTo>
                    <a:cubicBezTo>
                      <a:pt x="969665" y="213272"/>
                      <a:pt x="967858" y="211465"/>
                      <a:pt x="967858" y="208754"/>
                    </a:cubicBezTo>
                    <a:cubicBezTo>
                      <a:pt x="967858" y="206043"/>
                      <a:pt x="969665" y="204235"/>
                      <a:pt x="972376" y="204235"/>
                    </a:cubicBezTo>
                    <a:lnTo>
                      <a:pt x="972376" y="204235"/>
                    </a:lnTo>
                    <a:close/>
                    <a:moveTo>
                      <a:pt x="953399" y="204235"/>
                    </a:moveTo>
                    <a:cubicBezTo>
                      <a:pt x="956110" y="204235"/>
                      <a:pt x="957917" y="206043"/>
                      <a:pt x="957917" y="208754"/>
                    </a:cubicBezTo>
                    <a:cubicBezTo>
                      <a:pt x="957917" y="211465"/>
                      <a:pt x="956110" y="213272"/>
                      <a:pt x="953399" y="213272"/>
                    </a:cubicBezTo>
                    <a:cubicBezTo>
                      <a:pt x="950688" y="213272"/>
                      <a:pt x="948880" y="211465"/>
                      <a:pt x="948880" y="208754"/>
                    </a:cubicBezTo>
                    <a:cubicBezTo>
                      <a:pt x="948880" y="206043"/>
                      <a:pt x="950688" y="204235"/>
                      <a:pt x="953399" y="204235"/>
                    </a:cubicBezTo>
                    <a:lnTo>
                      <a:pt x="953399" y="204235"/>
                    </a:lnTo>
                    <a:close/>
                    <a:moveTo>
                      <a:pt x="934421" y="204235"/>
                    </a:moveTo>
                    <a:cubicBezTo>
                      <a:pt x="937132" y="204235"/>
                      <a:pt x="938939" y="206043"/>
                      <a:pt x="938939" y="208754"/>
                    </a:cubicBezTo>
                    <a:cubicBezTo>
                      <a:pt x="938939" y="211465"/>
                      <a:pt x="937132" y="213272"/>
                      <a:pt x="934421" y="213272"/>
                    </a:cubicBezTo>
                    <a:cubicBezTo>
                      <a:pt x="931710" y="213272"/>
                      <a:pt x="929903" y="211465"/>
                      <a:pt x="929903" y="208754"/>
                    </a:cubicBezTo>
                    <a:cubicBezTo>
                      <a:pt x="929903" y="206043"/>
                      <a:pt x="931710" y="204235"/>
                      <a:pt x="934421" y="204235"/>
                    </a:cubicBezTo>
                    <a:lnTo>
                      <a:pt x="934421" y="204235"/>
                    </a:lnTo>
                    <a:close/>
                    <a:moveTo>
                      <a:pt x="915443" y="204235"/>
                    </a:moveTo>
                    <a:cubicBezTo>
                      <a:pt x="918154" y="204235"/>
                      <a:pt x="919962" y="206043"/>
                      <a:pt x="919962" y="208754"/>
                    </a:cubicBezTo>
                    <a:cubicBezTo>
                      <a:pt x="919962" y="211465"/>
                      <a:pt x="918154" y="213272"/>
                      <a:pt x="915443" y="213272"/>
                    </a:cubicBezTo>
                    <a:cubicBezTo>
                      <a:pt x="912732" y="213272"/>
                      <a:pt x="910925" y="211465"/>
                      <a:pt x="910925" y="208754"/>
                    </a:cubicBezTo>
                    <a:cubicBezTo>
                      <a:pt x="910925" y="206043"/>
                      <a:pt x="912732" y="204235"/>
                      <a:pt x="915443" y="204235"/>
                    </a:cubicBezTo>
                    <a:lnTo>
                      <a:pt x="915443" y="204235"/>
                    </a:lnTo>
                    <a:close/>
                    <a:moveTo>
                      <a:pt x="897369" y="204235"/>
                    </a:moveTo>
                    <a:cubicBezTo>
                      <a:pt x="900081" y="204235"/>
                      <a:pt x="901888" y="206043"/>
                      <a:pt x="901888" y="208754"/>
                    </a:cubicBezTo>
                    <a:cubicBezTo>
                      <a:pt x="901888" y="211465"/>
                      <a:pt x="900081" y="213272"/>
                      <a:pt x="897369" y="213272"/>
                    </a:cubicBezTo>
                    <a:cubicBezTo>
                      <a:pt x="894658" y="213272"/>
                      <a:pt x="892851" y="211465"/>
                      <a:pt x="892851" y="208754"/>
                    </a:cubicBezTo>
                    <a:cubicBezTo>
                      <a:pt x="891947" y="206043"/>
                      <a:pt x="894658" y="204235"/>
                      <a:pt x="897369" y="204235"/>
                    </a:cubicBezTo>
                    <a:lnTo>
                      <a:pt x="897369" y="204235"/>
                    </a:lnTo>
                    <a:close/>
                    <a:moveTo>
                      <a:pt x="878392" y="204235"/>
                    </a:moveTo>
                    <a:cubicBezTo>
                      <a:pt x="881103" y="204235"/>
                      <a:pt x="882910" y="206043"/>
                      <a:pt x="882910" y="208754"/>
                    </a:cubicBezTo>
                    <a:cubicBezTo>
                      <a:pt x="882910" y="211465"/>
                      <a:pt x="881103" y="213272"/>
                      <a:pt x="878392" y="213272"/>
                    </a:cubicBezTo>
                    <a:cubicBezTo>
                      <a:pt x="875681" y="213272"/>
                      <a:pt x="873873" y="211465"/>
                      <a:pt x="873873" y="208754"/>
                    </a:cubicBezTo>
                    <a:cubicBezTo>
                      <a:pt x="873873" y="206043"/>
                      <a:pt x="875681" y="204235"/>
                      <a:pt x="878392" y="204235"/>
                    </a:cubicBezTo>
                    <a:lnTo>
                      <a:pt x="878392" y="204235"/>
                    </a:lnTo>
                    <a:close/>
                    <a:moveTo>
                      <a:pt x="859414" y="204235"/>
                    </a:moveTo>
                    <a:cubicBezTo>
                      <a:pt x="862125" y="204235"/>
                      <a:pt x="863933" y="206043"/>
                      <a:pt x="863933" y="208754"/>
                    </a:cubicBezTo>
                    <a:cubicBezTo>
                      <a:pt x="863933" y="211465"/>
                      <a:pt x="862125" y="213272"/>
                      <a:pt x="859414" y="213272"/>
                    </a:cubicBezTo>
                    <a:cubicBezTo>
                      <a:pt x="856703" y="213272"/>
                      <a:pt x="854896" y="211465"/>
                      <a:pt x="854896" y="208754"/>
                    </a:cubicBezTo>
                    <a:cubicBezTo>
                      <a:pt x="854896" y="206043"/>
                      <a:pt x="856703" y="204235"/>
                      <a:pt x="859414" y="204235"/>
                    </a:cubicBezTo>
                    <a:lnTo>
                      <a:pt x="859414" y="204235"/>
                    </a:lnTo>
                    <a:close/>
                    <a:moveTo>
                      <a:pt x="981413" y="193391"/>
                    </a:moveTo>
                    <a:cubicBezTo>
                      <a:pt x="984124" y="193391"/>
                      <a:pt x="985932" y="195198"/>
                      <a:pt x="985932" y="197909"/>
                    </a:cubicBezTo>
                    <a:cubicBezTo>
                      <a:pt x="985932" y="200620"/>
                      <a:pt x="984124" y="202428"/>
                      <a:pt x="981413" y="202428"/>
                    </a:cubicBezTo>
                    <a:cubicBezTo>
                      <a:pt x="978702" y="202428"/>
                      <a:pt x="976895" y="200620"/>
                      <a:pt x="976895" y="197909"/>
                    </a:cubicBezTo>
                    <a:cubicBezTo>
                      <a:pt x="976895" y="195198"/>
                      <a:pt x="978702" y="193391"/>
                      <a:pt x="981413" y="193391"/>
                    </a:cubicBezTo>
                    <a:lnTo>
                      <a:pt x="981413" y="193391"/>
                    </a:lnTo>
                    <a:close/>
                    <a:moveTo>
                      <a:pt x="962436" y="193391"/>
                    </a:moveTo>
                    <a:cubicBezTo>
                      <a:pt x="965147" y="193391"/>
                      <a:pt x="966954" y="195198"/>
                      <a:pt x="966954" y="197909"/>
                    </a:cubicBezTo>
                    <a:cubicBezTo>
                      <a:pt x="966954" y="200620"/>
                      <a:pt x="965147" y="202428"/>
                      <a:pt x="962436" y="202428"/>
                    </a:cubicBezTo>
                    <a:cubicBezTo>
                      <a:pt x="959724" y="202428"/>
                      <a:pt x="957917" y="200620"/>
                      <a:pt x="957917" y="197909"/>
                    </a:cubicBezTo>
                    <a:cubicBezTo>
                      <a:pt x="957917" y="195198"/>
                      <a:pt x="960628" y="193391"/>
                      <a:pt x="962436" y="193391"/>
                    </a:cubicBezTo>
                    <a:lnTo>
                      <a:pt x="962436" y="193391"/>
                    </a:lnTo>
                    <a:close/>
                    <a:moveTo>
                      <a:pt x="944362" y="193391"/>
                    </a:moveTo>
                    <a:cubicBezTo>
                      <a:pt x="947073" y="193391"/>
                      <a:pt x="948880" y="195198"/>
                      <a:pt x="948880" y="197909"/>
                    </a:cubicBezTo>
                    <a:cubicBezTo>
                      <a:pt x="948880" y="200620"/>
                      <a:pt x="947073" y="202428"/>
                      <a:pt x="944362" y="202428"/>
                    </a:cubicBezTo>
                    <a:cubicBezTo>
                      <a:pt x="941651" y="202428"/>
                      <a:pt x="939843" y="200620"/>
                      <a:pt x="939843" y="197909"/>
                    </a:cubicBezTo>
                    <a:cubicBezTo>
                      <a:pt x="938939" y="195198"/>
                      <a:pt x="941651" y="193391"/>
                      <a:pt x="944362" y="193391"/>
                    </a:cubicBezTo>
                    <a:lnTo>
                      <a:pt x="944362" y="193391"/>
                    </a:lnTo>
                    <a:close/>
                    <a:moveTo>
                      <a:pt x="925384" y="193391"/>
                    </a:moveTo>
                    <a:cubicBezTo>
                      <a:pt x="928095" y="193391"/>
                      <a:pt x="929903" y="195198"/>
                      <a:pt x="929903" y="197909"/>
                    </a:cubicBezTo>
                    <a:cubicBezTo>
                      <a:pt x="929903" y="200620"/>
                      <a:pt x="928095" y="202428"/>
                      <a:pt x="925384" y="202428"/>
                    </a:cubicBezTo>
                    <a:cubicBezTo>
                      <a:pt x="922673" y="202428"/>
                      <a:pt x="920866" y="200620"/>
                      <a:pt x="920866" y="197909"/>
                    </a:cubicBezTo>
                    <a:cubicBezTo>
                      <a:pt x="920866" y="195198"/>
                      <a:pt x="922673" y="193391"/>
                      <a:pt x="925384" y="193391"/>
                    </a:cubicBezTo>
                    <a:lnTo>
                      <a:pt x="925384" y="193391"/>
                    </a:lnTo>
                    <a:close/>
                    <a:moveTo>
                      <a:pt x="906406" y="193391"/>
                    </a:moveTo>
                    <a:cubicBezTo>
                      <a:pt x="909117" y="193391"/>
                      <a:pt x="910925" y="195198"/>
                      <a:pt x="910925" y="197909"/>
                    </a:cubicBezTo>
                    <a:cubicBezTo>
                      <a:pt x="910925" y="200620"/>
                      <a:pt x="909117" y="202428"/>
                      <a:pt x="906406" y="202428"/>
                    </a:cubicBezTo>
                    <a:cubicBezTo>
                      <a:pt x="903695" y="202428"/>
                      <a:pt x="901888" y="200620"/>
                      <a:pt x="901888" y="197909"/>
                    </a:cubicBezTo>
                    <a:cubicBezTo>
                      <a:pt x="901888" y="195198"/>
                      <a:pt x="903695" y="193391"/>
                      <a:pt x="906406" y="193391"/>
                    </a:cubicBezTo>
                    <a:lnTo>
                      <a:pt x="906406" y="193391"/>
                    </a:lnTo>
                    <a:close/>
                    <a:moveTo>
                      <a:pt x="887429" y="193391"/>
                    </a:moveTo>
                    <a:cubicBezTo>
                      <a:pt x="890140" y="193391"/>
                      <a:pt x="891947" y="195198"/>
                      <a:pt x="891947" y="197909"/>
                    </a:cubicBezTo>
                    <a:cubicBezTo>
                      <a:pt x="891947" y="200620"/>
                      <a:pt x="890140" y="202428"/>
                      <a:pt x="887429" y="202428"/>
                    </a:cubicBezTo>
                    <a:cubicBezTo>
                      <a:pt x="884718" y="202428"/>
                      <a:pt x="882910" y="200620"/>
                      <a:pt x="882910" y="197909"/>
                    </a:cubicBezTo>
                    <a:cubicBezTo>
                      <a:pt x="882910" y="195198"/>
                      <a:pt x="884718" y="193391"/>
                      <a:pt x="887429" y="193391"/>
                    </a:cubicBezTo>
                    <a:lnTo>
                      <a:pt x="887429" y="193391"/>
                    </a:lnTo>
                    <a:close/>
                    <a:moveTo>
                      <a:pt x="868451" y="193391"/>
                    </a:moveTo>
                    <a:cubicBezTo>
                      <a:pt x="871162" y="193391"/>
                      <a:pt x="872970" y="195198"/>
                      <a:pt x="872970" y="197909"/>
                    </a:cubicBezTo>
                    <a:cubicBezTo>
                      <a:pt x="872970" y="200620"/>
                      <a:pt x="871162" y="202428"/>
                      <a:pt x="868451" y="202428"/>
                    </a:cubicBezTo>
                    <a:cubicBezTo>
                      <a:pt x="865740" y="202428"/>
                      <a:pt x="863933" y="200620"/>
                      <a:pt x="863933" y="197909"/>
                    </a:cubicBezTo>
                    <a:cubicBezTo>
                      <a:pt x="863933" y="195198"/>
                      <a:pt x="866644" y="193391"/>
                      <a:pt x="868451" y="193391"/>
                    </a:cubicBezTo>
                    <a:lnTo>
                      <a:pt x="868451" y="193391"/>
                    </a:lnTo>
                    <a:close/>
                    <a:moveTo>
                      <a:pt x="850377" y="193391"/>
                    </a:moveTo>
                    <a:cubicBezTo>
                      <a:pt x="853088" y="193391"/>
                      <a:pt x="854896" y="195198"/>
                      <a:pt x="854896" y="197909"/>
                    </a:cubicBezTo>
                    <a:cubicBezTo>
                      <a:pt x="854896" y="200620"/>
                      <a:pt x="853088" y="202428"/>
                      <a:pt x="850377" y="202428"/>
                    </a:cubicBezTo>
                    <a:cubicBezTo>
                      <a:pt x="847666" y="202428"/>
                      <a:pt x="845859" y="200620"/>
                      <a:pt x="845859" y="197909"/>
                    </a:cubicBezTo>
                    <a:cubicBezTo>
                      <a:pt x="844955" y="195198"/>
                      <a:pt x="847666" y="193391"/>
                      <a:pt x="850377" y="193391"/>
                    </a:cubicBezTo>
                    <a:lnTo>
                      <a:pt x="850377" y="193391"/>
                    </a:lnTo>
                    <a:close/>
                    <a:moveTo>
                      <a:pt x="972376" y="184354"/>
                    </a:moveTo>
                    <a:cubicBezTo>
                      <a:pt x="975087" y="184354"/>
                      <a:pt x="976895" y="186161"/>
                      <a:pt x="976895" y="188872"/>
                    </a:cubicBezTo>
                    <a:cubicBezTo>
                      <a:pt x="976895" y="191583"/>
                      <a:pt x="975087" y="193391"/>
                      <a:pt x="972376" y="193391"/>
                    </a:cubicBezTo>
                    <a:cubicBezTo>
                      <a:pt x="969665" y="193391"/>
                      <a:pt x="967858" y="191583"/>
                      <a:pt x="967858" y="188872"/>
                    </a:cubicBezTo>
                    <a:cubicBezTo>
                      <a:pt x="967858" y="186161"/>
                      <a:pt x="969665" y="184354"/>
                      <a:pt x="972376" y="184354"/>
                    </a:cubicBezTo>
                    <a:lnTo>
                      <a:pt x="972376" y="184354"/>
                    </a:lnTo>
                    <a:close/>
                    <a:moveTo>
                      <a:pt x="953399" y="184354"/>
                    </a:moveTo>
                    <a:cubicBezTo>
                      <a:pt x="956110" y="184354"/>
                      <a:pt x="957917" y="186161"/>
                      <a:pt x="957917" y="188872"/>
                    </a:cubicBezTo>
                    <a:cubicBezTo>
                      <a:pt x="957917" y="191583"/>
                      <a:pt x="956110" y="193391"/>
                      <a:pt x="953399" y="193391"/>
                    </a:cubicBezTo>
                    <a:cubicBezTo>
                      <a:pt x="950688" y="193391"/>
                      <a:pt x="948880" y="191583"/>
                      <a:pt x="948880" y="188872"/>
                    </a:cubicBezTo>
                    <a:cubicBezTo>
                      <a:pt x="948880" y="186161"/>
                      <a:pt x="950688" y="184354"/>
                      <a:pt x="953399" y="184354"/>
                    </a:cubicBezTo>
                    <a:lnTo>
                      <a:pt x="953399" y="184354"/>
                    </a:lnTo>
                    <a:close/>
                    <a:moveTo>
                      <a:pt x="934421" y="184354"/>
                    </a:moveTo>
                    <a:cubicBezTo>
                      <a:pt x="937132" y="184354"/>
                      <a:pt x="938939" y="186161"/>
                      <a:pt x="938939" y="188872"/>
                    </a:cubicBezTo>
                    <a:cubicBezTo>
                      <a:pt x="938939" y="191583"/>
                      <a:pt x="937132" y="193391"/>
                      <a:pt x="934421" y="193391"/>
                    </a:cubicBezTo>
                    <a:cubicBezTo>
                      <a:pt x="931710" y="193391"/>
                      <a:pt x="929903" y="191583"/>
                      <a:pt x="929903" y="188872"/>
                    </a:cubicBezTo>
                    <a:cubicBezTo>
                      <a:pt x="929903" y="186161"/>
                      <a:pt x="931710" y="184354"/>
                      <a:pt x="934421" y="184354"/>
                    </a:cubicBezTo>
                    <a:lnTo>
                      <a:pt x="934421" y="184354"/>
                    </a:lnTo>
                    <a:close/>
                    <a:moveTo>
                      <a:pt x="915443" y="184354"/>
                    </a:moveTo>
                    <a:cubicBezTo>
                      <a:pt x="918154" y="184354"/>
                      <a:pt x="919962" y="186161"/>
                      <a:pt x="919962" y="188872"/>
                    </a:cubicBezTo>
                    <a:cubicBezTo>
                      <a:pt x="919962" y="191583"/>
                      <a:pt x="918154" y="193391"/>
                      <a:pt x="915443" y="193391"/>
                    </a:cubicBezTo>
                    <a:cubicBezTo>
                      <a:pt x="912732" y="193391"/>
                      <a:pt x="910925" y="191583"/>
                      <a:pt x="910925" y="188872"/>
                    </a:cubicBezTo>
                    <a:cubicBezTo>
                      <a:pt x="910925" y="186161"/>
                      <a:pt x="912732" y="184354"/>
                      <a:pt x="915443" y="184354"/>
                    </a:cubicBezTo>
                    <a:lnTo>
                      <a:pt x="915443" y="184354"/>
                    </a:lnTo>
                    <a:close/>
                    <a:moveTo>
                      <a:pt x="897369" y="184354"/>
                    </a:moveTo>
                    <a:cubicBezTo>
                      <a:pt x="900081" y="184354"/>
                      <a:pt x="901888" y="186161"/>
                      <a:pt x="901888" y="188872"/>
                    </a:cubicBezTo>
                    <a:cubicBezTo>
                      <a:pt x="901888" y="191583"/>
                      <a:pt x="900081" y="193391"/>
                      <a:pt x="897369" y="193391"/>
                    </a:cubicBezTo>
                    <a:cubicBezTo>
                      <a:pt x="894658" y="193391"/>
                      <a:pt x="892851" y="191583"/>
                      <a:pt x="892851" y="188872"/>
                    </a:cubicBezTo>
                    <a:cubicBezTo>
                      <a:pt x="891947" y="186161"/>
                      <a:pt x="894658" y="184354"/>
                      <a:pt x="897369" y="184354"/>
                    </a:cubicBezTo>
                    <a:lnTo>
                      <a:pt x="897369" y="184354"/>
                    </a:lnTo>
                    <a:close/>
                    <a:moveTo>
                      <a:pt x="878392" y="184354"/>
                    </a:moveTo>
                    <a:cubicBezTo>
                      <a:pt x="881103" y="184354"/>
                      <a:pt x="882910" y="186161"/>
                      <a:pt x="882910" y="188872"/>
                    </a:cubicBezTo>
                    <a:cubicBezTo>
                      <a:pt x="882910" y="191583"/>
                      <a:pt x="881103" y="193391"/>
                      <a:pt x="878392" y="193391"/>
                    </a:cubicBezTo>
                    <a:cubicBezTo>
                      <a:pt x="875681" y="193391"/>
                      <a:pt x="873873" y="191583"/>
                      <a:pt x="873873" y="188872"/>
                    </a:cubicBezTo>
                    <a:cubicBezTo>
                      <a:pt x="873873" y="186161"/>
                      <a:pt x="875681" y="184354"/>
                      <a:pt x="878392" y="184354"/>
                    </a:cubicBezTo>
                    <a:lnTo>
                      <a:pt x="878392" y="184354"/>
                    </a:lnTo>
                    <a:close/>
                    <a:moveTo>
                      <a:pt x="859414" y="184354"/>
                    </a:moveTo>
                    <a:cubicBezTo>
                      <a:pt x="862125" y="184354"/>
                      <a:pt x="863933" y="186161"/>
                      <a:pt x="863933" y="188872"/>
                    </a:cubicBezTo>
                    <a:cubicBezTo>
                      <a:pt x="863933" y="191583"/>
                      <a:pt x="862125" y="193391"/>
                      <a:pt x="859414" y="193391"/>
                    </a:cubicBezTo>
                    <a:cubicBezTo>
                      <a:pt x="856703" y="193391"/>
                      <a:pt x="854896" y="191583"/>
                      <a:pt x="854896" y="188872"/>
                    </a:cubicBezTo>
                    <a:cubicBezTo>
                      <a:pt x="854896" y="186161"/>
                      <a:pt x="856703" y="184354"/>
                      <a:pt x="859414" y="184354"/>
                    </a:cubicBezTo>
                    <a:lnTo>
                      <a:pt x="859414" y="184354"/>
                    </a:lnTo>
                    <a:close/>
                    <a:moveTo>
                      <a:pt x="962436" y="173510"/>
                    </a:moveTo>
                    <a:cubicBezTo>
                      <a:pt x="965147" y="173510"/>
                      <a:pt x="966954" y="175317"/>
                      <a:pt x="966954" y="178028"/>
                    </a:cubicBezTo>
                    <a:cubicBezTo>
                      <a:pt x="966954" y="180739"/>
                      <a:pt x="965147" y="182546"/>
                      <a:pt x="962436" y="182546"/>
                    </a:cubicBezTo>
                    <a:cubicBezTo>
                      <a:pt x="959724" y="182546"/>
                      <a:pt x="957917" y="180739"/>
                      <a:pt x="957917" y="178028"/>
                    </a:cubicBezTo>
                    <a:cubicBezTo>
                      <a:pt x="957917" y="175317"/>
                      <a:pt x="960628" y="173510"/>
                      <a:pt x="962436" y="173510"/>
                    </a:cubicBezTo>
                    <a:lnTo>
                      <a:pt x="962436" y="173510"/>
                    </a:lnTo>
                    <a:close/>
                    <a:moveTo>
                      <a:pt x="944362" y="173510"/>
                    </a:moveTo>
                    <a:cubicBezTo>
                      <a:pt x="947073" y="173510"/>
                      <a:pt x="948880" y="175317"/>
                      <a:pt x="948880" y="178028"/>
                    </a:cubicBezTo>
                    <a:cubicBezTo>
                      <a:pt x="948880" y="180739"/>
                      <a:pt x="947073" y="182546"/>
                      <a:pt x="944362" y="182546"/>
                    </a:cubicBezTo>
                    <a:cubicBezTo>
                      <a:pt x="941651" y="182546"/>
                      <a:pt x="939843" y="180739"/>
                      <a:pt x="939843" y="178028"/>
                    </a:cubicBezTo>
                    <a:cubicBezTo>
                      <a:pt x="938939" y="175317"/>
                      <a:pt x="941651" y="173510"/>
                      <a:pt x="944362" y="173510"/>
                    </a:cubicBezTo>
                    <a:lnTo>
                      <a:pt x="944362" y="173510"/>
                    </a:lnTo>
                    <a:close/>
                    <a:moveTo>
                      <a:pt x="925384" y="173510"/>
                    </a:moveTo>
                    <a:cubicBezTo>
                      <a:pt x="928095" y="173510"/>
                      <a:pt x="929903" y="175317"/>
                      <a:pt x="929903" y="178028"/>
                    </a:cubicBezTo>
                    <a:cubicBezTo>
                      <a:pt x="929903" y="180739"/>
                      <a:pt x="928095" y="182546"/>
                      <a:pt x="925384" y="182546"/>
                    </a:cubicBezTo>
                    <a:cubicBezTo>
                      <a:pt x="922673" y="182546"/>
                      <a:pt x="920866" y="180739"/>
                      <a:pt x="920866" y="178028"/>
                    </a:cubicBezTo>
                    <a:cubicBezTo>
                      <a:pt x="920866" y="175317"/>
                      <a:pt x="922673" y="173510"/>
                      <a:pt x="925384" y="173510"/>
                    </a:cubicBezTo>
                    <a:lnTo>
                      <a:pt x="925384" y="173510"/>
                    </a:lnTo>
                    <a:close/>
                    <a:moveTo>
                      <a:pt x="906406" y="173510"/>
                    </a:moveTo>
                    <a:cubicBezTo>
                      <a:pt x="909117" y="173510"/>
                      <a:pt x="910925" y="175317"/>
                      <a:pt x="910925" y="178028"/>
                    </a:cubicBezTo>
                    <a:cubicBezTo>
                      <a:pt x="910925" y="180739"/>
                      <a:pt x="909117" y="182546"/>
                      <a:pt x="906406" y="182546"/>
                    </a:cubicBezTo>
                    <a:cubicBezTo>
                      <a:pt x="903695" y="182546"/>
                      <a:pt x="901888" y="180739"/>
                      <a:pt x="901888" y="178028"/>
                    </a:cubicBezTo>
                    <a:cubicBezTo>
                      <a:pt x="901888" y="175317"/>
                      <a:pt x="903695" y="173510"/>
                      <a:pt x="906406" y="173510"/>
                    </a:cubicBezTo>
                    <a:lnTo>
                      <a:pt x="906406" y="173510"/>
                    </a:lnTo>
                    <a:close/>
                    <a:moveTo>
                      <a:pt x="887429" y="173510"/>
                    </a:moveTo>
                    <a:cubicBezTo>
                      <a:pt x="890140" y="173510"/>
                      <a:pt x="891947" y="175317"/>
                      <a:pt x="891947" y="178028"/>
                    </a:cubicBezTo>
                    <a:cubicBezTo>
                      <a:pt x="891947" y="180739"/>
                      <a:pt x="890140" y="182546"/>
                      <a:pt x="887429" y="182546"/>
                    </a:cubicBezTo>
                    <a:cubicBezTo>
                      <a:pt x="884718" y="182546"/>
                      <a:pt x="882910" y="180739"/>
                      <a:pt x="882910" y="178028"/>
                    </a:cubicBezTo>
                    <a:cubicBezTo>
                      <a:pt x="882910" y="175317"/>
                      <a:pt x="884718" y="173510"/>
                      <a:pt x="887429" y="173510"/>
                    </a:cubicBezTo>
                    <a:lnTo>
                      <a:pt x="887429" y="173510"/>
                    </a:lnTo>
                    <a:close/>
                    <a:moveTo>
                      <a:pt x="868451" y="173510"/>
                    </a:moveTo>
                    <a:cubicBezTo>
                      <a:pt x="871162" y="173510"/>
                      <a:pt x="872970" y="175317"/>
                      <a:pt x="872970" y="178028"/>
                    </a:cubicBezTo>
                    <a:cubicBezTo>
                      <a:pt x="872970" y="180739"/>
                      <a:pt x="871162" y="182546"/>
                      <a:pt x="868451" y="182546"/>
                    </a:cubicBezTo>
                    <a:cubicBezTo>
                      <a:pt x="865740" y="182546"/>
                      <a:pt x="863933" y="180739"/>
                      <a:pt x="863933" y="178028"/>
                    </a:cubicBezTo>
                    <a:cubicBezTo>
                      <a:pt x="863933" y="175317"/>
                      <a:pt x="866644" y="173510"/>
                      <a:pt x="868451" y="173510"/>
                    </a:cubicBezTo>
                    <a:lnTo>
                      <a:pt x="868451" y="173510"/>
                    </a:lnTo>
                    <a:close/>
                    <a:moveTo>
                      <a:pt x="850377" y="173510"/>
                    </a:moveTo>
                    <a:cubicBezTo>
                      <a:pt x="853088" y="173510"/>
                      <a:pt x="854896" y="175317"/>
                      <a:pt x="854896" y="178028"/>
                    </a:cubicBezTo>
                    <a:cubicBezTo>
                      <a:pt x="854896" y="180739"/>
                      <a:pt x="853088" y="182546"/>
                      <a:pt x="850377" y="182546"/>
                    </a:cubicBezTo>
                    <a:cubicBezTo>
                      <a:pt x="847666" y="182546"/>
                      <a:pt x="845859" y="180739"/>
                      <a:pt x="845859" y="178028"/>
                    </a:cubicBezTo>
                    <a:cubicBezTo>
                      <a:pt x="844955" y="175317"/>
                      <a:pt x="847666" y="173510"/>
                      <a:pt x="850377" y="173510"/>
                    </a:cubicBezTo>
                    <a:lnTo>
                      <a:pt x="850377" y="173510"/>
                    </a:lnTo>
                    <a:close/>
                    <a:moveTo>
                      <a:pt x="972376" y="163569"/>
                    </a:moveTo>
                    <a:cubicBezTo>
                      <a:pt x="975087" y="163569"/>
                      <a:pt x="976895" y="165376"/>
                      <a:pt x="976895" y="168087"/>
                    </a:cubicBezTo>
                    <a:cubicBezTo>
                      <a:pt x="976895" y="170798"/>
                      <a:pt x="975087" y="172606"/>
                      <a:pt x="972376" y="172606"/>
                    </a:cubicBezTo>
                    <a:cubicBezTo>
                      <a:pt x="969665" y="172606"/>
                      <a:pt x="967858" y="170798"/>
                      <a:pt x="967858" y="168087"/>
                    </a:cubicBezTo>
                    <a:cubicBezTo>
                      <a:pt x="967858" y="166280"/>
                      <a:pt x="969665" y="163569"/>
                      <a:pt x="972376" y="163569"/>
                    </a:cubicBezTo>
                    <a:lnTo>
                      <a:pt x="972376" y="163569"/>
                    </a:lnTo>
                    <a:close/>
                    <a:moveTo>
                      <a:pt x="953399" y="163569"/>
                    </a:moveTo>
                    <a:cubicBezTo>
                      <a:pt x="956110" y="163569"/>
                      <a:pt x="957917" y="165376"/>
                      <a:pt x="957917" y="168087"/>
                    </a:cubicBezTo>
                    <a:cubicBezTo>
                      <a:pt x="957917" y="170798"/>
                      <a:pt x="956110" y="172606"/>
                      <a:pt x="953399" y="172606"/>
                    </a:cubicBezTo>
                    <a:cubicBezTo>
                      <a:pt x="950688" y="172606"/>
                      <a:pt x="948880" y="170798"/>
                      <a:pt x="948880" y="168087"/>
                    </a:cubicBezTo>
                    <a:cubicBezTo>
                      <a:pt x="948880" y="166280"/>
                      <a:pt x="950688" y="163569"/>
                      <a:pt x="953399" y="163569"/>
                    </a:cubicBezTo>
                    <a:lnTo>
                      <a:pt x="953399" y="163569"/>
                    </a:lnTo>
                    <a:close/>
                    <a:moveTo>
                      <a:pt x="934421" y="163569"/>
                    </a:moveTo>
                    <a:cubicBezTo>
                      <a:pt x="937132" y="163569"/>
                      <a:pt x="938939" y="165376"/>
                      <a:pt x="938939" y="168087"/>
                    </a:cubicBezTo>
                    <a:cubicBezTo>
                      <a:pt x="938939" y="170798"/>
                      <a:pt x="937132" y="172606"/>
                      <a:pt x="934421" y="172606"/>
                    </a:cubicBezTo>
                    <a:cubicBezTo>
                      <a:pt x="931710" y="172606"/>
                      <a:pt x="929903" y="170798"/>
                      <a:pt x="929903" y="168087"/>
                    </a:cubicBezTo>
                    <a:cubicBezTo>
                      <a:pt x="929903" y="166280"/>
                      <a:pt x="931710" y="163569"/>
                      <a:pt x="934421" y="163569"/>
                    </a:cubicBezTo>
                    <a:lnTo>
                      <a:pt x="934421" y="163569"/>
                    </a:lnTo>
                    <a:close/>
                    <a:moveTo>
                      <a:pt x="915443" y="163569"/>
                    </a:moveTo>
                    <a:cubicBezTo>
                      <a:pt x="918154" y="163569"/>
                      <a:pt x="919962" y="165376"/>
                      <a:pt x="919962" y="168087"/>
                    </a:cubicBezTo>
                    <a:cubicBezTo>
                      <a:pt x="919962" y="170798"/>
                      <a:pt x="918154" y="172606"/>
                      <a:pt x="915443" y="172606"/>
                    </a:cubicBezTo>
                    <a:cubicBezTo>
                      <a:pt x="912732" y="172606"/>
                      <a:pt x="910925" y="170798"/>
                      <a:pt x="910925" y="168087"/>
                    </a:cubicBezTo>
                    <a:cubicBezTo>
                      <a:pt x="910925" y="166280"/>
                      <a:pt x="912732" y="163569"/>
                      <a:pt x="915443" y="163569"/>
                    </a:cubicBezTo>
                    <a:lnTo>
                      <a:pt x="915443" y="163569"/>
                    </a:lnTo>
                    <a:close/>
                    <a:moveTo>
                      <a:pt x="897369" y="163569"/>
                    </a:moveTo>
                    <a:cubicBezTo>
                      <a:pt x="900081" y="163569"/>
                      <a:pt x="901888" y="165376"/>
                      <a:pt x="901888" y="168087"/>
                    </a:cubicBezTo>
                    <a:cubicBezTo>
                      <a:pt x="901888" y="170798"/>
                      <a:pt x="900081" y="172606"/>
                      <a:pt x="897369" y="172606"/>
                    </a:cubicBezTo>
                    <a:cubicBezTo>
                      <a:pt x="894658" y="172606"/>
                      <a:pt x="892851" y="170798"/>
                      <a:pt x="892851" y="168087"/>
                    </a:cubicBezTo>
                    <a:cubicBezTo>
                      <a:pt x="891947" y="166280"/>
                      <a:pt x="894658" y="163569"/>
                      <a:pt x="897369" y="163569"/>
                    </a:cubicBezTo>
                    <a:lnTo>
                      <a:pt x="897369" y="163569"/>
                    </a:lnTo>
                    <a:close/>
                    <a:moveTo>
                      <a:pt x="878392" y="163569"/>
                    </a:moveTo>
                    <a:cubicBezTo>
                      <a:pt x="881103" y="163569"/>
                      <a:pt x="882910" y="165376"/>
                      <a:pt x="882910" y="168087"/>
                    </a:cubicBezTo>
                    <a:cubicBezTo>
                      <a:pt x="882910" y="170798"/>
                      <a:pt x="881103" y="172606"/>
                      <a:pt x="878392" y="172606"/>
                    </a:cubicBezTo>
                    <a:cubicBezTo>
                      <a:pt x="875681" y="172606"/>
                      <a:pt x="873873" y="170798"/>
                      <a:pt x="873873" y="168087"/>
                    </a:cubicBezTo>
                    <a:cubicBezTo>
                      <a:pt x="873873" y="166280"/>
                      <a:pt x="875681" y="163569"/>
                      <a:pt x="878392" y="163569"/>
                    </a:cubicBezTo>
                    <a:lnTo>
                      <a:pt x="878392" y="163569"/>
                    </a:lnTo>
                    <a:close/>
                    <a:moveTo>
                      <a:pt x="859414" y="163569"/>
                    </a:moveTo>
                    <a:cubicBezTo>
                      <a:pt x="862125" y="163569"/>
                      <a:pt x="863933" y="165376"/>
                      <a:pt x="863933" y="168087"/>
                    </a:cubicBezTo>
                    <a:cubicBezTo>
                      <a:pt x="863933" y="170798"/>
                      <a:pt x="862125" y="172606"/>
                      <a:pt x="859414" y="172606"/>
                    </a:cubicBezTo>
                    <a:cubicBezTo>
                      <a:pt x="856703" y="172606"/>
                      <a:pt x="854896" y="170798"/>
                      <a:pt x="854896" y="168087"/>
                    </a:cubicBezTo>
                    <a:cubicBezTo>
                      <a:pt x="854896" y="166280"/>
                      <a:pt x="856703" y="163569"/>
                      <a:pt x="859414" y="163569"/>
                    </a:cubicBezTo>
                    <a:lnTo>
                      <a:pt x="859414" y="163569"/>
                    </a:lnTo>
                    <a:close/>
                    <a:moveTo>
                      <a:pt x="962436" y="152725"/>
                    </a:moveTo>
                    <a:cubicBezTo>
                      <a:pt x="965147" y="152725"/>
                      <a:pt x="966954" y="154532"/>
                      <a:pt x="966954" y="157243"/>
                    </a:cubicBezTo>
                    <a:cubicBezTo>
                      <a:pt x="966954" y="159954"/>
                      <a:pt x="965147" y="161761"/>
                      <a:pt x="962436" y="161761"/>
                    </a:cubicBezTo>
                    <a:cubicBezTo>
                      <a:pt x="959724" y="161761"/>
                      <a:pt x="957917" y="159954"/>
                      <a:pt x="957917" y="157243"/>
                    </a:cubicBezTo>
                    <a:cubicBezTo>
                      <a:pt x="957917" y="155436"/>
                      <a:pt x="960628" y="152725"/>
                      <a:pt x="962436" y="152725"/>
                    </a:cubicBezTo>
                    <a:lnTo>
                      <a:pt x="962436" y="152725"/>
                    </a:lnTo>
                    <a:close/>
                    <a:moveTo>
                      <a:pt x="944362" y="152725"/>
                    </a:moveTo>
                    <a:cubicBezTo>
                      <a:pt x="947073" y="152725"/>
                      <a:pt x="948880" y="154532"/>
                      <a:pt x="948880" y="157243"/>
                    </a:cubicBezTo>
                    <a:cubicBezTo>
                      <a:pt x="948880" y="159954"/>
                      <a:pt x="947073" y="161761"/>
                      <a:pt x="944362" y="161761"/>
                    </a:cubicBezTo>
                    <a:cubicBezTo>
                      <a:pt x="941651" y="161761"/>
                      <a:pt x="939843" y="159954"/>
                      <a:pt x="939843" y="157243"/>
                    </a:cubicBezTo>
                    <a:cubicBezTo>
                      <a:pt x="938939" y="155436"/>
                      <a:pt x="941651" y="152725"/>
                      <a:pt x="944362" y="152725"/>
                    </a:cubicBezTo>
                    <a:lnTo>
                      <a:pt x="944362" y="152725"/>
                    </a:lnTo>
                    <a:close/>
                    <a:moveTo>
                      <a:pt x="925384" y="152725"/>
                    </a:moveTo>
                    <a:cubicBezTo>
                      <a:pt x="928095" y="152725"/>
                      <a:pt x="929903" y="154532"/>
                      <a:pt x="929903" y="157243"/>
                    </a:cubicBezTo>
                    <a:cubicBezTo>
                      <a:pt x="929903" y="159954"/>
                      <a:pt x="928095" y="161761"/>
                      <a:pt x="925384" y="161761"/>
                    </a:cubicBezTo>
                    <a:cubicBezTo>
                      <a:pt x="922673" y="161761"/>
                      <a:pt x="920866" y="159954"/>
                      <a:pt x="920866" y="157243"/>
                    </a:cubicBezTo>
                    <a:cubicBezTo>
                      <a:pt x="920866" y="155436"/>
                      <a:pt x="922673" y="152725"/>
                      <a:pt x="925384" y="152725"/>
                    </a:cubicBezTo>
                    <a:lnTo>
                      <a:pt x="925384" y="152725"/>
                    </a:lnTo>
                    <a:close/>
                    <a:moveTo>
                      <a:pt x="906406" y="152725"/>
                    </a:moveTo>
                    <a:cubicBezTo>
                      <a:pt x="909117" y="152725"/>
                      <a:pt x="910925" y="154532"/>
                      <a:pt x="910925" y="157243"/>
                    </a:cubicBezTo>
                    <a:cubicBezTo>
                      <a:pt x="910925" y="159954"/>
                      <a:pt x="909117" y="161761"/>
                      <a:pt x="906406" y="161761"/>
                    </a:cubicBezTo>
                    <a:cubicBezTo>
                      <a:pt x="903695" y="161761"/>
                      <a:pt x="901888" y="159954"/>
                      <a:pt x="901888" y="157243"/>
                    </a:cubicBezTo>
                    <a:cubicBezTo>
                      <a:pt x="901888" y="155436"/>
                      <a:pt x="903695" y="152725"/>
                      <a:pt x="906406" y="152725"/>
                    </a:cubicBezTo>
                    <a:lnTo>
                      <a:pt x="906406" y="152725"/>
                    </a:lnTo>
                    <a:close/>
                    <a:moveTo>
                      <a:pt x="887429" y="152725"/>
                    </a:moveTo>
                    <a:cubicBezTo>
                      <a:pt x="890140" y="152725"/>
                      <a:pt x="891947" y="154532"/>
                      <a:pt x="891947" y="157243"/>
                    </a:cubicBezTo>
                    <a:cubicBezTo>
                      <a:pt x="891947" y="159954"/>
                      <a:pt x="890140" y="161761"/>
                      <a:pt x="887429" y="161761"/>
                    </a:cubicBezTo>
                    <a:cubicBezTo>
                      <a:pt x="884718" y="161761"/>
                      <a:pt x="882910" y="159954"/>
                      <a:pt x="882910" y="157243"/>
                    </a:cubicBezTo>
                    <a:cubicBezTo>
                      <a:pt x="882910" y="155436"/>
                      <a:pt x="884718" y="152725"/>
                      <a:pt x="887429" y="152725"/>
                    </a:cubicBezTo>
                    <a:lnTo>
                      <a:pt x="887429" y="152725"/>
                    </a:lnTo>
                    <a:close/>
                    <a:moveTo>
                      <a:pt x="868451" y="152725"/>
                    </a:moveTo>
                    <a:cubicBezTo>
                      <a:pt x="871162" y="152725"/>
                      <a:pt x="872970" y="154532"/>
                      <a:pt x="872970" y="157243"/>
                    </a:cubicBezTo>
                    <a:cubicBezTo>
                      <a:pt x="872970" y="159954"/>
                      <a:pt x="871162" y="161761"/>
                      <a:pt x="868451" y="161761"/>
                    </a:cubicBezTo>
                    <a:cubicBezTo>
                      <a:pt x="865740" y="161761"/>
                      <a:pt x="863933" y="159954"/>
                      <a:pt x="863933" y="157243"/>
                    </a:cubicBezTo>
                    <a:cubicBezTo>
                      <a:pt x="863933" y="155436"/>
                      <a:pt x="866644" y="152725"/>
                      <a:pt x="868451" y="152725"/>
                    </a:cubicBezTo>
                    <a:lnTo>
                      <a:pt x="868451" y="152725"/>
                    </a:lnTo>
                    <a:close/>
                    <a:moveTo>
                      <a:pt x="850377" y="152725"/>
                    </a:moveTo>
                    <a:cubicBezTo>
                      <a:pt x="853088" y="152725"/>
                      <a:pt x="854896" y="154532"/>
                      <a:pt x="854896" y="157243"/>
                    </a:cubicBezTo>
                    <a:cubicBezTo>
                      <a:pt x="854896" y="159954"/>
                      <a:pt x="853088" y="161761"/>
                      <a:pt x="850377" y="161761"/>
                    </a:cubicBezTo>
                    <a:cubicBezTo>
                      <a:pt x="847666" y="161761"/>
                      <a:pt x="845859" y="159954"/>
                      <a:pt x="845859" y="157243"/>
                    </a:cubicBezTo>
                    <a:cubicBezTo>
                      <a:pt x="844955" y="155436"/>
                      <a:pt x="847666" y="152725"/>
                      <a:pt x="850377" y="152725"/>
                    </a:cubicBezTo>
                    <a:lnTo>
                      <a:pt x="850377" y="152725"/>
                    </a:lnTo>
                    <a:close/>
                    <a:moveTo>
                      <a:pt x="953399" y="285568"/>
                    </a:moveTo>
                    <a:cubicBezTo>
                      <a:pt x="956110" y="285568"/>
                      <a:pt x="957917" y="287375"/>
                      <a:pt x="957917" y="290086"/>
                    </a:cubicBezTo>
                    <a:cubicBezTo>
                      <a:pt x="957917" y="292797"/>
                      <a:pt x="956110" y="294605"/>
                      <a:pt x="953399" y="294605"/>
                    </a:cubicBezTo>
                    <a:cubicBezTo>
                      <a:pt x="950688" y="294605"/>
                      <a:pt x="948880" y="292797"/>
                      <a:pt x="948880" y="290086"/>
                    </a:cubicBezTo>
                    <a:cubicBezTo>
                      <a:pt x="948880" y="287375"/>
                      <a:pt x="950688" y="285568"/>
                      <a:pt x="953399" y="285568"/>
                    </a:cubicBezTo>
                    <a:lnTo>
                      <a:pt x="953399" y="285568"/>
                    </a:lnTo>
                    <a:close/>
                    <a:moveTo>
                      <a:pt x="934421" y="285568"/>
                    </a:moveTo>
                    <a:cubicBezTo>
                      <a:pt x="937132" y="285568"/>
                      <a:pt x="938939" y="287375"/>
                      <a:pt x="938939" y="290086"/>
                    </a:cubicBezTo>
                    <a:cubicBezTo>
                      <a:pt x="938939" y="292797"/>
                      <a:pt x="937132" y="294605"/>
                      <a:pt x="934421" y="294605"/>
                    </a:cubicBezTo>
                    <a:cubicBezTo>
                      <a:pt x="931710" y="294605"/>
                      <a:pt x="929903" y="292797"/>
                      <a:pt x="929903" y="290086"/>
                    </a:cubicBezTo>
                    <a:cubicBezTo>
                      <a:pt x="929903" y="287375"/>
                      <a:pt x="931710" y="285568"/>
                      <a:pt x="934421" y="285568"/>
                    </a:cubicBezTo>
                    <a:lnTo>
                      <a:pt x="934421" y="285568"/>
                    </a:lnTo>
                    <a:close/>
                    <a:moveTo>
                      <a:pt x="915443" y="285568"/>
                    </a:moveTo>
                    <a:cubicBezTo>
                      <a:pt x="918154" y="285568"/>
                      <a:pt x="919962" y="287375"/>
                      <a:pt x="919962" y="290086"/>
                    </a:cubicBezTo>
                    <a:cubicBezTo>
                      <a:pt x="919962" y="292797"/>
                      <a:pt x="918154" y="294605"/>
                      <a:pt x="915443" y="294605"/>
                    </a:cubicBezTo>
                    <a:cubicBezTo>
                      <a:pt x="912732" y="294605"/>
                      <a:pt x="910925" y="292797"/>
                      <a:pt x="910925" y="290086"/>
                    </a:cubicBezTo>
                    <a:cubicBezTo>
                      <a:pt x="910925" y="287375"/>
                      <a:pt x="912732" y="285568"/>
                      <a:pt x="915443" y="285568"/>
                    </a:cubicBezTo>
                    <a:lnTo>
                      <a:pt x="915443" y="285568"/>
                    </a:lnTo>
                    <a:close/>
                    <a:moveTo>
                      <a:pt x="897369" y="285568"/>
                    </a:moveTo>
                    <a:cubicBezTo>
                      <a:pt x="900081" y="285568"/>
                      <a:pt x="901888" y="287375"/>
                      <a:pt x="901888" y="290086"/>
                    </a:cubicBezTo>
                    <a:cubicBezTo>
                      <a:pt x="901888" y="292797"/>
                      <a:pt x="900081" y="294605"/>
                      <a:pt x="897369" y="294605"/>
                    </a:cubicBezTo>
                    <a:cubicBezTo>
                      <a:pt x="894658" y="294605"/>
                      <a:pt x="892851" y="292797"/>
                      <a:pt x="892851" y="290086"/>
                    </a:cubicBezTo>
                    <a:cubicBezTo>
                      <a:pt x="891947" y="287375"/>
                      <a:pt x="894658" y="285568"/>
                      <a:pt x="897369" y="285568"/>
                    </a:cubicBezTo>
                    <a:lnTo>
                      <a:pt x="897369" y="285568"/>
                    </a:lnTo>
                    <a:close/>
                    <a:moveTo>
                      <a:pt x="878392" y="285568"/>
                    </a:moveTo>
                    <a:cubicBezTo>
                      <a:pt x="881103" y="285568"/>
                      <a:pt x="882910" y="287375"/>
                      <a:pt x="882910" y="290086"/>
                    </a:cubicBezTo>
                    <a:cubicBezTo>
                      <a:pt x="882910" y="292797"/>
                      <a:pt x="881103" y="294605"/>
                      <a:pt x="878392" y="294605"/>
                    </a:cubicBezTo>
                    <a:cubicBezTo>
                      <a:pt x="875681" y="294605"/>
                      <a:pt x="873873" y="292797"/>
                      <a:pt x="873873" y="290086"/>
                    </a:cubicBezTo>
                    <a:cubicBezTo>
                      <a:pt x="873873" y="287375"/>
                      <a:pt x="875681" y="285568"/>
                      <a:pt x="878392" y="285568"/>
                    </a:cubicBezTo>
                    <a:lnTo>
                      <a:pt x="878392" y="285568"/>
                    </a:lnTo>
                    <a:close/>
                    <a:moveTo>
                      <a:pt x="859414" y="285568"/>
                    </a:moveTo>
                    <a:cubicBezTo>
                      <a:pt x="862125" y="285568"/>
                      <a:pt x="863933" y="287375"/>
                      <a:pt x="863933" y="290086"/>
                    </a:cubicBezTo>
                    <a:cubicBezTo>
                      <a:pt x="863933" y="292797"/>
                      <a:pt x="862125" y="294605"/>
                      <a:pt x="859414" y="294605"/>
                    </a:cubicBezTo>
                    <a:cubicBezTo>
                      <a:pt x="856703" y="294605"/>
                      <a:pt x="854896" y="292797"/>
                      <a:pt x="854896" y="290086"/>
                    </a:cubicBezTo>
                    <a:cubicBezTo>
                      <a:pt x="854896" y="287375"/>
                      <a:pt x="856703" y="285568"/>
                      <a:pt x="859414" y="285568"/>
                    </a:cubicBezTo>
                    <a:lnTo>
                      <a:pt x="859414" y="285568"/>
                    </a:lnTo>
                    <a:close/>
                    <a:moveTo>
                      <a:pt x="962436" y="274723"/>
                    </a:moveTo>
                    <a:cubicBezTo>
                      <a:pt x="965147" y="274723"/>
                      <a:pt x="966954" y="276531"/>
                      <a:pt x="966954" y="279242"/>
                    </a:cubicBezTo>
                    <a:cubicBezTo>
                      <a:pt x="966954" y="281953"/>
                      <a:pt x="965147" y="283760"/>
                      <a:pt x="962436" y="283760"/>
                    </a:cubicBezTo>
                    <a:cubicBezTo>
                      <a:pt x="959724" y="283760"/>
                      <a:pt x="957917" y="281953"/>
                      <a:pt x="957917" y="279242"/>
                    </a:cubicBezTo>
                    <a:cubicBezTo>
                      <a:pt x="957917" y="276531"/>
                      <a:pt x="960628" y="274723"/>
                      <a:pt x="962436" y="274723"/>
                    </a:cubicBezTo>
                    <a:lnTo>
                      <a:pt x="962436" y="274723"/>
                    </a:lnTo>
                    <a:close/>
                    <a:moveTo>
                      <a:pt x="944362" y="274723"/>
                    </a:moveTo>
                    <a:cubicBezTo>
                      <a:pt x="947073" y="274723"/>
                      <a:pt x="948880" y="276531"/>
                      <a:pt x="948880" y="279242"/>
                    </a:cubicBezTo>
                    <a:cubicBezTo>
                      <a:pt x="948880" y="281953"/>
                      <a:pt x="947073" y="283760"/>
                      <a:pt x="944362" y="283760"/>
                    </a:cubicBezTo>
                    <a:cubicBezTo>
                      <a:pt x="941651" y="283760"/>
                      <a:pt x="939843" y="281953"/>
                      <a:pt x="939843" y="279242"/>
                    </a:cubicBezTo>
                    <a:cubicBezTo>
                      <a:pt x="938939" y="276531"/>
                      <a:pt x="941651" y="274723"/>
                      <a:pt x="944362" y="274723"/>
                    </a:cubicBezTo>
                    <a:lnTo>
                      <a:pt x="944362" y="274723"/>
                    </a:lnTo>
                    <a:close/>
                    <a:moveTo>
                      <a:pt x="925384" y="274723"/>
                    </a:moveTo>
                    <a:cubicBezTo>
                      <a:pt x="928095" y="274723"/>
                      <a:pt x="929903" y="276531"/>
                      <a:pt x="929903" y="279242"/>
                    </a:cubicBezTo>
                    <a:cubicBezTo>
                      <a:pt x="929903" y="281953"/>
                      <a:pt x="928095" y="283760"/>
                      <a:pt x="925384" y="283760"/>
                    </a:cubicBezTo>
                    <a:cubicBezTo>
                      <a:pt x="922673" y="283760"/>
                      <a:pt x="920866" y="281953"/>
                      <a:pt x="920866" y="279242"/>
                    </a:cubicBezTo>
                    <a:cubicBezTo>
                      <a:pt x="920866" y="276531"/>
                      <a:pt x="922673" y="274723"/>
                      <a:pt x="925384" y="274723"/>
                    </a:cubicBezTo>
                    <a:lnTo>
                      <a:pt x="925384" y="274723"/>
                    </a:lnTo>
                    <a:close/>
                    <a:moveTo>
                      <a:pt x="906406" y="274723"/>
                    </a:moveTo>
                    <a:cubicBezTo>
                      <a:pt x="909117" y="274723"/>
                      <a:pt x="910925" y="276531"/>
                      <a:pt x="910925" y="279242"/>
                    </a:cubicBezTo>
                    <a:cubicBezTo>
                      <a:pt x="910925" y="281953"/>
                      <a:pt x="909117" y="283760"/>
                      <a:pt x="906406" y="283760"/>
                    </a:cubicBezTo>
                    <a:cubicBezTo>
                      <a:pt x="903695" y="283760"/>
                      <a:pt x="901888" y="281953"/>
                      <a:pt x="901888" y="279242"/>
                    </a:cubicBezTo>
                    <a:cubicBezTo>
                      <a:pt x="901888" y="276531"/>
                      <a:pt x="903695" y="274723"/>
                      <a:pt x="906406" y="274723"/>
                    </a:cubicBezTo>
                    <a:lnTo>
                      <a:pt x="906406" y="274723"/>
                    </a:lnTo>
                    <a:close/>
                    <a:moveTo>
                      <a:pt x="887429" y="274723"/>
                    </a:moveTo>
                    <a:cubicBezTo>
                      <a:pt x="890140" y="274723"/>
                      <a:pt x="891947" y="276531"/>
                      <a:pt x="891947" y="279242"/>
                    </a:cubicBezTo>
                    <a:cubicBezTo>
                      <a:pt x="891947" y="281953"/>
                      <a:pt x="890140" y="283760"/>
                      <a:pt x="887429" y="283760"/>
                    </a:cubicBezTo>
                    <a:cubicBezTo>
                      <a:pt x="884718" y="283760"/>
                      <a:pt x="882910" y="281953"/>
                      <a:pt x="882910" y="279242"/>
                    </a:cubicBezTo>
                    <a:cubicBezTo>
                      <a:pt x="882910" y="276531"/>
                      <a:pt x="884718" y="274723"/>
                      <a:pt x="887429" y="274723"/>
                    </a:cubicBezTo>
                    <a:lnTo>
                      <a:pt x="887429" y="274723"/>
                    </a:lnTo>
                    <a:close/>
                    <a:moveTo>
                      <a:pt x="868451" y="274723"/>
                    </a:moveTo>
                    <a:cubicBezTo>
                      <a:pt x="871162" y="274723"/>
                      <a:pt x="872970" y="276531"/>
                      <a:pt x="872970" y="279242"/>
                    </a:cubicBezTo>
                    <a:cubicBezTo>
                      <a:pt x="872970" y="281953"/>
                      <a:pt x="871162" y="283760"/>
                      <a:pt x="868451" y="283760"/>
                    </a:cubicBezTo>
                    <a:cubicBezTo>
                      <a:pt x="865740" y="283760"/>
                      <a:pt x="863933" y="281953"/>
                      <a:pt x="863933" y="279242"/>
                    </a:cubicBezTo>
                    <a:cubicBezTo>
                      <a:pt x="863933" y="276531"/>
                      <a:pt x="866644" y="274723"/>
                      <a:pt x="868451" y="274723"/>
                    </a:cubicBezTo>
                    <a:lnTo>
                      <a:pt x="868451" y="274723"/>
                    </a:lnTo>
                    <a:close/>
                    <a:moveTo>
                      <a:pt x="850377" y="274723"/>
                    </a:moveTo>
                    <a:cubicBezTo>
                      <a:pt x="853088" y="274723"/>
                      <a:pt x="854896" y="276531"/>
                      <a:pt x="854896" y="279242"/>
                    </a:cubicBezTo>
                    <a:cubicBezTo>
                      <a:pt x="854896" y="281953"/>
                      <a:pt x="853088" y="283760"/>
                      <a:pt x="850377" y="283760"/>
                    </a:cubicBezTo>
                    <a:cubicBezTo>
                      <a:pt x="847666" y="283760"/>
                      <a:pt x="845859" y="281953"/>
                      <a:pt x="845859" y="279242"/>
                    </a:cubicBezTo>
                    <a:cubicBezTo>
                      <a:pt x="844955" y="276531"/>
                      <a:pt x="847666" y="274723"/>
                      <a:pt x="850377" y="274723"/>
                    </a:cubicBezTo>
                    <a:lnTo>
                      <a:pt x="850377" y="274723"/>
                    </a:lnTo>
                    <a:close/>
                  </a:path>
                </a:pathLst>
              </a:custGeom>
              <a:solidFill>
                <a:srgbClr val="567983"/>
              </a:solidFill>
              <a:ln w="9025" cap="flat">
                <a:noFill/>
                <a:prstDash val="solid"/>
                <a:miter/>
              </a:ln>
            </p:spPr>
            <p:txBody>
              <a:bodyPr rtlCol="0" anchor="ctr"/>
              <a:lstStyle/>
              <a:p>
                <a:endParaRPr lang="zh-CN" altLang="en-US"/>
              </a:p>
            </p:txBody>
          </p:sp>
          <p:sp>
            <p:nvSpPr>
              <p:cNvPr id="1848" name="任意多边形: 形状 1847"/>
              <p:cNvSpPr/>
              <p:nvPr>
                <p:custDataLst>
                  <p:tags r:id="rId39"/>
                </p:custDataLst>
              </p:nvPr>
            </p:nvSpPr>
            <p:spPr>
              <a:xfrm>
                <a:off x="4399763" y="2341696"/>
                <a:ext cx="243997" cy="280145"/>
              </a:xfrm>
              <a:custGeom>
                <a:avLst/>
                <a:gdLst>
                  <a:gd name="connsiteX0" fmla="*/ 26207 w 243997"/>
                  <a:gd name="connsiteY0" fmla="*/ 0 h 280145"/>
                  <a:gd name="connsiteX1" fmla="*/ 16266 w 243997"/>
                  <a:gd name="connsiteY1" fmla="*/ 20785 h 280145"/>
                  <a:gd name="connsiteX2" fmla="*/ 13555 w 243997"/>
                  <a:gd name="connsiteY2" fmla="*/ 75910 h 280145"/>
                  <a:gd name="connsiteX3" fmla="*/ 10844 w 243997"/>
                  <a:gd name="connsiteY3" fmla="*/ 116577 h 280145"/>
                  <a:gd name="connsiteX4" fmla="*/ 5422 w 243997"/>
                  <a:gd name="connsiteY4" fmla="*/ 194294 h 280145"/>
                  <a:gd name="connsiteX5" fmla="*/ 0 w 243997"/>
                  <a:gd name="connsiteY5" fmla="*/ 279242 h 280145"/>
                  <a:gd name="connsiteX6" fmla="*/ 243998 w 243997"/>
                  <a:gd name="connsiteY6" fmla="*/ 280146 h 280145"/>
                  <a:gd name="connsiteX7" fmla="*/ 225020 w 243997"/>
                  <a:gd name="connsiteY7" fmla="*/ 126517 h 280145"/>
                  <a:gd name="connsiteX8" fmla="*/ 215079 w 243997"/>
                  <a:gd name="connsiteY8" fmla="*/ 62355 h 280145"/>
                  <a:gd name="connsiteX9" fmla="*/ 200620 w 243997"/>
                  <a:gd name="connsiteY9" fmla="*/ 46992 h 280145"/>
                  <a:gd name="connsiteX10" fmla="*/ 180739 w 243997"/>
                  <a:gd name="connsiteY10" fmla="*/ 70488 h 280145"/>
                  <a:gd name="connsiteX11" fmla="*/ 146399 w 243997"/>
                  <a:gd name="connsiteY11" fmla="*/ 116577 h 280145"/>
                  <a:gd name="connsiteX12" fmla="*/ 94888 w 243997"/>
                  <a:gd name="connsiteY12" fmla="*/ 112962 h 280145"/>
                  <a:gd name="connsiteX13" fmla="*/ 52414 w 243997"/>
                  <a:gd name="connsiteY13" fmla="*/ 63259 h 280145"/>
                  <a:gd name="connsiteX14" fmla="*/ 37955 w 243997"/>
                  <a:gd name="connsiteY14" fmla="*/ 41570 h 280145"/>
                  <a:gd name="connsiteX15" fmla="*/ 26207 w 243997"/>
                  <a:gd name="connsiteY15" fmla="*/ 0 h 280145"/>
                  <a:gd name="connsiteX16" fmla="*/ 26207 w 243997"/>
                  <a:gd name="connsiteY16" fmla="*/ 0 h 280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3997" h="280145">
                    <a:moveTo>
                      <a:pt x="26207" y="0"/>
                    </a:moveTo>
                    <a:cubicBezTo>
                      <a:pt x="22592" y="7230"/>
                      <a:pt x="18978" y="14459"/>
                      <a:pt x="16266" y="20785"/>
                    </a:cubicBezTo>
                    <a:cubicBezTo>
                      <a:pt x="15363" y="38859"/>
                      <a:pt x="14459" y="57837"/>
                      <a:pt x="13555" y="75910"/>
                    </a:cubicBezTo>
                    <a:cubicBezTo>
                      <a:pt x="12652" y="89466"/>
                      <a:pt x="11748" y="103021"/>
                      <a:pt x="10844" y="116577"/>
                    </a:cubicBezTo>
                    <a:cubicBezTo>
                      <a:pt x="9037" y="141880"/>
                      <a:pt x="7230" y="168087"/>
                      <a:pt x="5422" y="194294"/>
                    </a:cubicBezTo>
                    <a:cubicBezTo>
                      <a:pt x="3615" y="222309"/>
                      <a:pt x="904" y="249420"/>
                      <a:pt x="0" y="279242"/>
                    </a:cubicBezTo>
                    <a:cubicBezTo>
                      <a:pt x="82236" y="279242"/>
                      <a:pt x="161761" y="279242"/>
                      <a:pt x="243998" y="280146"/>
                    </a:cubicBezTo>
                    <a:cubicBezTo>
                      <a:pt x="241287" y="229539"/>
                      <a:pt x="235864" y="178028"/>
                      <a:pt x="225020" y="126517"/>
                    </a:cubicBezTo>
                    <a:cubicBezTo>
                      <a:pt x="221405" y="104829"/>
                      <a:pt x="218694" y="83140"/>
                      <a:pt x="215079" y="62355"/>
                    </a:cubicBezTo>
                    <a:cubicBezTo>
                      <a:pt x="210561" y="56933"/>
                      <a:pt x="205139" y="52414"/>
                      <a:pt x="200620" y="46992"/>
                    </a:cubicBezTo>
                    <a:cubicBezTo>
                      <a:pt x="195198" y="48800"/>
                      <a:pt x="185258" y="64162"/>
                      <a:pt x="180739" y="70488"/>
                    </a:cubicBezTo>
                    <a:cubicBezTo>
                      <a:pt x="167184" y="87658"/>
                      <a:pt x="160858" y="101214"/>
                      <a:pt x="146399" y="116577"/>
                    </a:cubicBezTo>
                    <a:cubicBezTo>
                      <a:pt x="134651" y="125614"/>
                      <a:pt x="103021" y="120191"/>
                      <a:pt x="94888" y="112962"/>
                    </a:cubicBezTo>
                    <a:cubicBezTo>
                      <a:pt x="80429" y="96695"/>
                      <a:pt x="66873" y="80429"/>
                      <a:pt x="52414" y="63259"/>
                    </a:cubicBezTo>
                    <a:cubicBezTo>
                      <a:pt x="47896" y="56029"/>
                      <a:pt x="42474" y="48800"/>
                      <a:pt x="37955" y="41570"/>
                    </a:cubicBezTo>
                    <a:cubicBezTo>
                      <a:pt x="33437" y="27111"/>
                      <a:pt x="29822" y="13555"/>
                      <a:pt x="26207" y="0"/>
                    </a:cubicBezTo>
                    <a:lnTo>
                      <a:pt x="26207" y="0"/>
                    </a:lnTo>
                    <a:close/>
                  </a:path>
                </a:pathLst>
              </a:custGeom>
              <a:solidFill>
                <a:srgbClr val="FEF7E5"/>
              </a:solidFill>
              <a:ln w="9025" cap="flat">
                <a:noFill/>
                <a:prstDash val="solid"/>
                <a:miter/>
              </a:ln>
            </p:spPr>
            <p:txBody>
              <a:bodyPr rtlCol="0" anchor="ctr"/>
              <a:lstStyle/>
              <a:p>
                <a:endParaRPr lang="zh-CN" altLang="en-US"/>
              </a:p>
            </p:txBody>
          </p:sp>
          <p:sp>
            <p:nvSpPr>
              <p:cNvPr id="1849" name="任意多边形: 形状 1848"/>
              <p:cNvSpPr/>
              <p:nvPr>
                <p:custDataLst>
                  <p:tags r:id="rId40"/>
                </p:custDataLst>
              </p:nvPr>
            </p:nvSpPr>
            <p:spPr>
              <a:xfrm>
                <a:off x="4478385" y="2460080"/>
                <a:ext cx="72295" cy="160857"/>
              </a:xfrm>
              <a:custGeom>
                <a:avLst/>
                <a:gdLst>
                  <a:gd name="connsiteX0" fmla="*/ 0 w 72295"/>
                  <a:gd name="connsiteY0" fmla="*/ 160858 h 160857"/>
                  <a:gd name="connsiteX1" fmla="*/ 7230 w 72295"/>
                  <a:gd name="connsiteY1" fmla="*/ 106636 h 160857"/>
                  <a:gd name="connsiteX2" fmla="*/ 13555 w 72295"/>
                  <a:gd name="connsiteY2" fmla="*/ 55125 h 160857"/>
                  <a:gd name="connsiteX3" fmla="*/ 11748 w 72295"/>
                  <a:gd name="connsiteY3" fmla="*/ 53318 h 160857"/>
                  <a:gd name="connsiteX4" fmla="*/ 5422 w 72295"/>
                  <a:gd name="connsiteY4" fmla="*/ 9941 h 160857"/>
                  <a:gd name="connsiteX5" fmla="*/ 14459 w 72295"/>
                  <a:gd name="connsiteY5" fmla="*/ 0 h 160857"/>
                  <a:gd name="connsiteX6" fmla="*/ 72296 w 72295"/>
                  <a:gd name="connsiteY6" fmla="*/ 9941 h 160857"/>
                  <a:gd name="connsiteX7" fmla="*/ 51511 w 72295"/>
                  <a:gd name="connsiteY7" fmla="*/ 51511 h 160857"/>
                  <a:gd name="connsiteX8" fmla="*/ 62355 w 72295"/>
                  <a:gd name="connsiteY8" fmla="*/ 112058 h 160857"/>
                  <a:gd name="connsiteX9" fmla="*/ 69585 w 72295"/>
                  <a:gd name="connsiteY9" fmla="*/ 159954 h 160857"/>
                  <a:gd name="connsiteX10" fmla="*/ 0 w 72295"/>
                  <a:gd name="connsiteY10" fmla="*/ 160858 h 160857"/>
                  <a:gd name="connsiteX11" fmla="*/ 0 w 72295"/>
                  <a:gd name="connsiteY11" fmla="*/ 160858 h 160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2295" h="160857">
                    <a:moveTo>
                      <a:pt x="0" y="160858"/>
                    </a:moveTo>
                    <a:cubicBezTo>
                      <a:pt x="2711" y="142784"/>
                      <a:pt x="5422" y="124710"/>
                      <a:pt x="7230" y="106636"/>
                    </a:cubicBezTo>
                    <a:cubicBezTo>
                      <a:pt x="9941" y="89466"/>
                      <a:pt x="11748" y="72296"/>
                      <a:pt x="13555" y="55125"/>
                    </a:cubicBezTo>
                    <a:cubicBezTo>
                      <a:pt x="13555" y="54222"/>
                      <a:pt x="11748" y="54222"/>
                      <a:pt x="11748" y="53318"/>
                    </a:cubicBezTo>
                    <a:cubicBezTo>
                      <a:pt x="10844" y="38859"/>
                      <a:pt x="9037" y="24400"/>
                      <a:pt x="5422" y="9941"/>
                    </a:cubicBezTo>
                    <a:cubicBezTo>
                      <a:pt x="5422" y="4518"/>
                      <a:pt x="10844" y="4518"/>
                      <a:pt x="14459" y="0"/>
                    </a:cubicBezTo>
                    <a:cubicBezTo>
                      <a:pt x="34340" y="4518"/>
                      <a:pt x="52414" y="6326"/>
                      <a:pt x="72296" y="9941"/>
                    </a:cubicBezTo>
                    <a:cubicBezTo>
                      <a:pt x="65066" y="23496"/>
                      <a:pt x="58740" y="37955"/>
                      <a:pt x="51511" y="51511"/>
                    </a:cubicBezTo>
                    <a:cubicBezTo>
                      <a:pt x="53318" y="72296"/>
                      <a:pt x="58740" y="92177"/>
                      <a:pt x="62355" y="112058"/>
                    </a:cubicBezTo>
                    <a:cubicBezTo>
                      <a:pt x="65066" y="128325"/>
                      <a:pt x="66873" y="143688"/>
                      <a:pt x="69585" y="159954"/>
                    </a:cubicBezTo>
                    <a:cubicBezTo>
                      <a:pt x="46088" y="160858"/>
                      <a:pt x="23496" y="160858"/>
                      <a:pt x="0" y="160858"/>
                    </a:cubicBezTo>
                    <a:lnTo>
                      <a:pt x="0" y="160858"/>
                    </a:lnTo>
                    <a:close/>
                  </a:path>
                </a:pathLst>
              </a:custGeom>
              <a:solidFill>
                <a:srgbClr val="368C7F"/>
              </a:solidFill>
              <a:ln w="9025" cap="flat">
                <a:noFill/>
                <a:prstDash val="solid"/>
                <a:miter/>
              </a:ln>
            </p:spPr>
            <p:txBody>
              <a:bodyPr rtlCol="0" anchor="ctr"/>
              <a:lstStyle/>
              <a:p>
                <a:endParaRPr lang="zh-CN" altLang="en-US"/>
              </a:p>
            </p:txBody>
          </p:sp>
          <p:sp>
            <p:nvSpPr>
              <p:cNvPr id="1850" name="任意多边形: 形状 1849"/>
              <p:cNvSpPr/>
              <p:nvPr>
                <p:custDataLst>
                  <p:tags r:id="rId41"/>
                </p:custDataLst>
              </p:nvPr>
            </p:nvSpPr>
            <p:spPr>
              <a:xfrm>
                <a:off x="3901827" y="2525518"/>
                <a:ext cx="156339" cy="94172"/>
              </a:xfrm>
              <a:custGeom>
                <a:avLst/>
                <a:gdLst>
                  <a:gd name="connsiteX0" fmla="*/ 78622 w 156339"/>
                  <a:gd name="connsiteY0" fmla="*/ 84576 h 94172"/>
                  <a:gd name="connsiteX1" fmla="*/ 57836 w 156339"/>
                  <a:gd name="connsiteY1" fmla="*/ 89998 h 94172"/>
                  <a:gd name="connsiteX2" fmla="*/ 8133 w 156339"/>
                  <a:gd name="connsiteY2" fmla="*/ 91806 h 94172"/>
                  <a:gd name="connsiteX3" fmla="*/ 0 w 156339"/>
                  <a:gd name="connsiteY3" fmla="*/ 71021 h 94172"/>
                  <a:gd name="connsiteX4" fmla="*/ 46088 w 156339"/>
                  <a:gd name="connsiteY4" fmla="*/ 37584 h 94172"/>
                  <a:gd name="connsiteX5" fmla="*/ 83140 w 156339"/>
                  <a:gd name="connsiteY5" fmla="*/ 7762 h 94172"/>
                  <a:gd name="connsiteX6" fmla="*/ 134651 w 156339"/>
                  <a:gd name="connsiteY6" fmla="*/ 1436 h 94172"/>
                  <a:gd name="connsiteX7" fmla="*/ 155436 w 156339"/>
                  <a:gd name="connsiteY7" fmla="*/ 11377 h 94172"/>
                  <a:gd name="connsiteX8" fmla="*/ 156339 w 156339"/>
                  <a:gd name="connsiteY8" fmla="*/ 17703 h 94172"/>
                  <a:gd name="connsiteX9" fmla="*/ 147302 w 156339"/>
                  <a:gd name="connsiteY9" fmla="*/ 10473 h 94172"/>
                  <a:gd name="connsiteX10" fmla="*/ 101214 w 156339"/>
                  <a:gd name="connsiteY10" fmla="*/ 7762 h 94172"/>
                  <a:gd name="connsiteX11" fmla="*/ 79525 w 156339"/>
                  <a:gd name="connsiteY11" fmla="*/ 19510 h 94172"/>
                  <a:gd name="connsiteX12" fmla="*/ 56933 w 156339"/>
                  <a:gd name="connsiteY12" fmla="*/ 44813 h 94172"/>
                  <a:gd name="connsiteX13" fmla="*/ 68681 w 156339"/>
                  <a:gd name="connsiteY13" fmla="*/ 59273 h 94172"/>
                  <a:gd name="connsiteX14" fmla="*/ 81333 w 156339"/>
                  <a:gd name="connsiteY14" fmla="*/ 65598 h 94172"/>
                  <a:gd name="connsiteX15" fmla="*/ 83140 w 156339"/>
                  <a:gd name="connsiteY15" fmla="*/ 82769 h 94172"/>
                  <a:gd name="connsiteX16" fmla="*/ 78622 w 156339"/>
                  <a:gd name="connsiteY16" fmla="*/ 84576 h 94172"/>
                  <a:gd name="connsiteX17" fmla="*/ 78622 w 156339"/>
                  <a:gd name="connsiteY17" fmla="*/ 84576 h 94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6339" h="94172">
                    <a:moveTo>
                      <a:pt x="78622" y="84576"/>
                    </a:moveTo>
                    <a:cubicBezTo>
                      <a:pt x="71392" y="85480"/>
                      <a:pt x="64162" y="88191"/>
                      <a:pt x="57836" y="89998"/>
                    </a:cubicBezTo>
                    <a:cubicBezTo>
                      <a:pt x="40666" y="93613"/>
                      <a:pt x="23496" y="96324"/>
                      <a:pt x="8133" y="91806"/>
                    </a:cubicBezTo>
                    <a:cubicBezTo>
                      <a:pt x="3615" y="85480"/>
                      <a:pt x="904" y="79154"/>
                      <a:pt x="0" y="71021"/>
                    </a:cubicBezTo>
                    <a:cubicBezTo>
                      <a:pt x="15363" y="60176"/>
                      <a:pt x="30726" y="48428"/>
                      <a:pt x="46088" y="37584"/>
                    </a:cubicBezTo>
                    <a:cubicBezTo>
                      <a:pt x="58740" y="27643"/>
                      <a:pt x="71392" y="17703"/>
                      <a:pt x="83140" y="7762"/>
                    </a:cubicBezTo>
                    <a:cubicBezTo>
                      <a:pt x="93984" y="1436"/>
                      <a:pt x="109347" y="-2179"/>
                      <a:pt x="134651" y="1436"/>
                    </a:cubicBezTo>
                    <a:cubicBezTo>
                      <a:pt x="142784" y="4147"/>
                      <a:pt x="150013" y="6858"/>
                      <a:pt x="155436" y="11377"/>
                    </a:cubicBezTo>
                    <a:cubicBezTo>
                      <a:pt x="155436" y="13184"/>
                      <a:pt x="156339" y="15895"/>
                      <a:pt x="156339" y="17703"/>
                    </a:cubicBezTo>
                    <a:cubicBezTo>
                      <a:pt x="153628" y="14991"/>
                      <a:pt x="150917" y="12280"/>
                      <a:pt x="147302" y="10473"/>
                    </a:cubicBezTo>
                    <a:cubicBezTo>
                      <a:pt x="139169" y="5954"/>
                      <a:pt x="115673" y="4147"/>
                      <a:pt x="101214" y="7762"/>
                    </a:cubicBezTo>
                    <a:cubicBezTo>
                      <a:pt x="93984" y="9569"/>
                      <a:pt x="86755" y="14088"/>
                      <a:pt x="79525" y="19510"/>
                    </a:cubicBezTo>
                    <a:cubicBezTo>
                      <a:pt x="72296" y="28547"/>
                      <a:pt x="65066" y="35776"/>
                      <a:pt x="56933" y="44813"/>
                    </a:cubicBezTo>
                    <a:cubicBezTo>
                      <a:pt x="60548" y="49332"/>
                      <a:pt x="65066" y="54754"/>
                      <a:pt x="68681" y="59273"/>
                    </a:cubicBezTo>
                    <a:cubicBezTo>
                      <a:pt x="73199" y="61080"/>
                      <a:pt x="76814" y="63791"/>
                      <a:pt x="81333" y="65598"/>
                    </a:cubicBezTo>
                    <a:cubicBezTo>
                      <a:pt x="82236" y="71021"/>
                      <a:pt x="82236" y="77346"/>
                      <a:pt x="83140" y="82769"/>
                    </a:cubicBezTo>
                    <a:cubicBezTo>
                      <a:pt x="82236" y="82769"/>
                      <a:pt x="80429" y="82769"/>
                      <a:pt x="78622" y="84576"/>
                    </a:cubicBezTo>
                    <a:lnTo>
                      <a:pt x="78622" y="84576"/>
                    </a:lnTo>
                    <a:close/>
                  </a:path>
                </a:pathLst>
              </a:custGeom>
              <a:solidFill>
                <a:srgbClr val="FEF7E5"/>
              </a:solidFill>
              <a:ln w="9025" cap="flat">
                <a:noFill/>
                <a:prstDash val="solid"/>
                <a:miter/>
              </a:ln>
            </p:spPr>
            <p:txBody>
              <a:bodyPr rtlCol="0" anchor="ctr"/>
              <a:lstStyle/>
              <a:p>
                <a:endParaRPr lang="zh-CN" altLang="en-US"/>
              </a:p>
            </p:txBody>
          </p:sp>
          <p:sp>
            <p:nvSpPr>
              <p:cNvPr id="1851" name="任意多边形: 形状 1850"/>
              <p:cNvSpPr/>
              <p:nvPr>
                <p:custDataLst>
                  <p:tags r:id="rId42"/>
                </p:custDataLst>
              </p:nvPr>
            </p:nvSpPr>
            <p:spPr>
              <a:xfrm>
                <a:off x="4396149" y="2198009"/>
                <a:ext cx="240382" cy="262376"/>
              </a:xfrm>
              <a:custGeom>
                <a:avLst/>
                <a:gdLst>
                  <a:gd name="connsiteX0" fmla="*/ 5422 w 240382"/>
                  <a:gd name="connsiteY0" fmla="*/ 44281 h 262376"/>
                  <a:gd name="connsiteX1" fmla="*/ 0 w 240382"/>
                  <a:gd name="connsiteY1" fmla="*/ 64162 h 262376"/>
                  <a:gd name="connsiteX2" fmla="*/ 7230 w 240382"/>
                  <a:gd name="connsiteY2" fmla="*/ 98503 h 262376"/>
                  <a:gd name="connsiteX3" fmla="*/ 27111 w 240382"/>
                  <a:gd name="connsiteY3" fmla="*/ 112962 h 262376"/>
                  <a:gd name="connsiteX4" fmla="*/ 39763 w 240382"/>
                  <a:gd name="connsiteY4" fmla="*/ 180739 h 262376"/>
                  <a:gd name="connsiteX5" fmla="*/ 98503 w 240382"/>
                  <a:gd name="connsiteY5" fmla="*/ 256649 h 262376"/>
                  <a:gd name="connsiteX6" fmla="*/ 145495 w 240382"/>
                  <a:gd name="connsiteY6" fmla="*/ 262072 h 262376"/>
                  <a:gd name="connsiteX7" fmla="*/ 206042 w 240382"/>
                  <a:gd name="connsiteY7" fmla="*/ 184354 h 262376"/>
                  <a:gd name="connsiteX8" fmla="*/ 223213 w 240382"/>
                  <a:gd name="connsiteY8" fmla="*/ 121095 h 262376"/>
                  <a:gd name="connsiteX9" fmla="*/ 229539 w 240382"/>
                  <a:gd name="connsiteY9" fmla="*/ 115673 h 262376"/>
                  <a:gd name="connsiteX10" fmla="*/ 232250 w 240382"/>
                  <a:gd name="connsiteY10" fmla="*/ 97599 h 262376"/>
                  <a:gd name="connsiteX11" fmla="*/ 240383 w 240382"/>
                  <a:gd name="connsiteY11" fmla="*/ 73199 h 262376"/>
                  <a:gd name="connsiteX12" fmla="*/ 236768 w 240382"/>
                  <a:gd name="connsiteY12" fmla="*/ 65970 h 262376"/>
                  <a:gd name="connsiteX13" fmla="*/ 231346 w 240382"/>
                  <a:gd name="connsiteY13" fmla="*/ 76814 h 262376"/>
                  <a:gd name="connsiteX14" fmla="*/ 231346 w 240382"/>
                  <a:gd name="connsiteY14" fmla="*/ 64162 h 262376"/>
                  <a:gd name="connsiteX15" fmla="*/ 233153 w 240382"/>
                  <a:gd name="connsiteY15" fmla="*/ 63259 h 262376"/>
                  <a:gd name="connsiteX16" fmla="*/ 231346 w 240382"/>
                  <a:gd name="connsiteY16" fmla="*/ 51511 h 262376"/>
                  <a:gd name="connsiteX17" fmla="*/ 232250 w 240382"/>
                  <a:gd name="connsiteY17" fmla="*/ 37052 h 262376"/>
                  <a:gd name="connsiteX18" fmla="*/ 230442 w 240382"/>
                  <a:gd name="connsiteY18" fmla="*/ 29822 h 262376"/>
                  <a:gd name="connsiteX19" fmla="*/ 234057 w 240382"/>
                  <a:gd name="connsiteY19" fmla="*/ 25303 h 262376"/>
                  <a:gd name="connsiteX20" fmla="*/ 212368 w 240382"/>
                  <a:gd name="connsiteY20" fmla="*/ 0 h 262376"/>
                  <a:gd name="connsiteX21" fmla="*/ 184354 w 240382"/>
                  <a:gd name="connsiteY21" fmla="*/ 15363 h 262376"/>
                  <a:gd name="connsiteX22" fmla="*/ 172606 w 240382"/>
                  <a:gd name="connsiteY22" fmla="*/ 18074 h 262376"/>
                  <a:gd name="connsiteX23" fmla="*/ 159954 w 240382"/>
                  <a:gd name="connsiteY23" fmla="*/ 21689 h 262376"/>
                  <a:gd name="connsiteX24" fmla="*/ 156339 w 240382"/>
                  <a:gd name="connsiteY24" fmla="*/ 21689 h 262376"/>
                  <a:gd name="connsiteX25" fmla="*/ 118384 w 240382"/>
                  <a:gd name="connsiteY25" fmla="*/ 9941 h 262376"/>
                  <a:gd name="connsiteX26" fmla="*/ 94888 w 240382"/>
                  <a:gd name="connsiteY26" fmla="*/ 4518 h 262376"/>
                  <a:gd name="connsiteX27" fmla="*/ 76814 w 240382"/>
                  <a:gd name="connsiteY27" fmla="*/ 5422 h 262376"/>
                  <a:gd name="connsiteX28" fmla="*/ 42474 w 240382"/>
                  <a:gd name="connsiteY28" fmla="*/ 7230 h 262376"/>
                  <a:gd name="connsiteX29" fmla="*/ 42474 w 240382"/>
                  <a:gd name="connsiteY29" fmla="*/ 17170 h 262376"/>
                  <a:gd name="connsiteX30" fmla="*/ 36148 w 240382"/>
                  <a:gd name="connsiteY30" fmla="*/ 30726 h 262376"/>
                  <a:gd name="connsiteX31" fmla="*/ 25303 w 240382"/>
                  <a:gd name="connsiteY31" fmla="*/ 48800 h 262376"/>
                  <a:gd name="connsiteX32" fmla="*/ 27111 w 240382"/>
                  <a:gd name="connsiteY32" fmla="*/ 63259 h 262376"/>
                  <a:gd name="connsiteX33" fmla="*/ 26207 w 240382"/>
                  <a:gd name="connsiteY33" fmla="*/ 81333 h 262376"/>
                  <a:gd name="connsiteX34" fmla="*/ 19881 w 240382"/>
                  <a:gd name="connsiteY34" fmla="*/ 70488 h 262376"/>
                  <a:gd name="connsiteX35" fmla="*/ 5422 w 240382"/>
                  <a:gd name="connsiteY35" fmla="*/ 44281 h 262376"/>
                  <a:gd name="connsiteX36" fmla="*/ 5422 w 240382"/>
                  <a:gd name="connsiteY36" fmla="*/ 44281 h 262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40382" h="262376">
                    <a:moveTo>
                      <a:pt x="5422" y="44281"/>
                    </a:moveTo>
                    <a:cubicBezTo>
                      <a:pt x="2711" y="50607"/>
                      <a:pt x="904" y="56029"/>
                      <a:pt x="0" y="64162"/>
                    </a:cubicBezTo>
                    <a:cubicBezTo>
                      <a:pt x="904" y="74103"/>
                      <a:pt x="8133" y="87658"/>
                      <a:pt x="7230" y="98503"/>
                    </a:cubicBezTo>
                    <a:cubicBezTo>
                      <a:pt x="9941" y="109347"/>
                      <a:pt x="18074" y="110251"/>
                      <a:pt x="27111" y="112962"/>
                    </a:cubicBezTo>
                    <a:cubicBezTo>
                      <a:pt x="33437" y="128325"/>
                      <a:pt x="32533" y="159050"/>
                      <a:pt x="39763" y="180739"/>
                    </a:cubicBezTo>
                    <a:cubicBezTo>
                      <a:pt x="53318" y="206043"/>
                      <a:pt x="79525" y="231346"/>
                      <a:pt x="98503" y="256649"/>
                    </a:cubicBezTo>
                    <a:cubicBezTo>
                      <a:pt x="111154" y="262072"/>
                      <a:pt x="133747" y="262975"/>
                      <a:pt x="145495" y="262072"/>
                    </a:cubicBezTo>
                    <a:cubicBezTo>
                      <a:pt x="164473" y="243094"/>
                      <a:pt x="186161" y="206043"/>
                      <a:pt x="206042" y="184354"/>
                    </a:cubicBezTo>
                    <a:cubicBezTo>
                      <a:pt x="212368" y="163569"/>
                      <a:pt x="217791" y="142784"/>
                      <a:pt x="223213" y="121095"/>
                    </a:cubicBezTo>
                    <a:cubicBezTo>
                      <a:pt x="225924" y="119288"/>
                      <a:pt x="226828" y="118384"/>
                      <a:pt x="229539" y="115673"/>
                    </a:cubicBezTo>
                    <a:cubicBezTo>
                      <a:pt x="230442" y="110251"/>
                      <a:pt x="231346" y="103021"/>
                      <a:pt x="232250" y="97599"/>
                    </a:cubicBezTo>
                    <a:cubicBezTo>
                      <a:pt x="234961" y="90370"/>
                      <a:pt x="237672" y="80429"/>
                      <a:pt x="240383" y="73199"/>
                    </a:cubicBezTo>
                    <a:cubicBezTo>
                      <a:pt x="238576" y="70488"/>
                      <a:pt x="238576" y="66873"/>
                      <a:pt x="236768" y="65970"/>
                    </a:cubicBezTo>
                    <a:cubicBezTo>
                      <a:pt x="234961" y="69585"/>
                      <a:pt x="233153" y="73199"/>
                      <a:pt x="231346" y="76814"/>
                    </a:cubicBezTo>
                    <a:cubicBezTo>
                      <a:pt x="231346" y="72296"/>
                      <a:pt x="231346" y="68681"/>
                      <a:pt x="231346" y="64162"/>
                    </a:cubicBezTo>
                    <a:cubicBezTo>
                      <a:pt x="231346" y="62355"/>
                      <a:pt x="233153" y="65970"/>
                      <a:pt x="233153" y="63259"/>
                    </a:cubicBezTo>
                    <a:cubicBezTo>
                      <a:pt x="233153" y="60548"/>
                      <a:pt x="232250" y="54222"/>
                      <a:pt x="231346" y="51511"/>
                    </a:cubicBezTo>
                    <a:cubicBezTo>
                      <a:pt x="236768" y="60548"/>
                      <a:pt x="232250" y="41570"/>
                      <a:pt x="232250" y="37052"/>
                    </a:cubicBezTo>
                    <a:cubicBezTo>
                      <a:pt x="232250" y="36148"/>
                      <a:pt x="230442" y="31629"/>
                      <a:pt x="230442" y="29822"/>
                    </a:cubicBezTo>
                    <a:cubicBezTo>
                      <a:pt x="231346" y="27111"/>
                      <a:pt x="234057" y="27111"/>
                      <a:pt x="234057" y="25303"/>
                    </a:cubicBezTo>
                    <a:cubicBezTo>
                      <a:pt x="229539" y="8133"/>
                      <a:pt x="221405" y="904"/>
                      <a:pt x="212368" y="0"/>
                    </a:cubicBezTo>
                    <a:cubicBezTo>
                      <a:pt x="201524" y="904"/>
                      <a:pt x="193391" y="9941"/>
                      <a:pt x="184354" y="15363"/>
                    </a:cubicBezTo>
                    <a:cubicBezTo>
                      <a:pt x="178932" y="15363"/>
                      <a:pt x="176221" y="16267"/>
                      <a:pt x="172606" y="18074"/>
                    </a:cubicBezTo>
                    <a:cubicBezTo>
                      <a:pt x="166280" y="18074"/>
                      <a:pt x="162665" y="18978"/>
                      <a:pt x="159954" y="21689"/>
                    </a:cubicBezTo>
                    <a:cubicBezTo>
                      <a:pt x="159050" y="21689"/>
                      <a:pt x="157243" y="21689"/>
                      <a:pt x="156339" y="21689"/>
                    </a:cubicBezTo>
                    <a:cubicBezTo>
                      <a:pt x="143688" y="18978"/>
                      <a:pt x="131036" y="14459"/>
                      <a:pt x="118384" y="9941"/>
                    </a:cubicBezTo>
                    <a:cubicBezTo>
                      <a:pt x="108443" y="7230"/>
                      <a:pt x="104829" y="7230"/>
                      <a:pt x="94888" y="4518"/>
                    </a:cubicBezTo>
                    <a:cubicBezTo>
                      <a:pt x="87658" y="2711"/>
                      <a:pt x="82236" y="5422"/>
                      <a:pt x="76814" y="5422"/>
                    </a:cubicBezTo>
                    <a:cubicBezTo>
                      <a:pt x="67777" y="7230"/>
                      <a:pt x="52414" y="2711"/>
                      <a:pt x="42474" y="7230"/>
                    </a:cubicBezTo>
                    <a:cubicBezTo>
                      <a:pt x="40666" y="10844"/>
                      <a:pt x="35244" y="17170"/>
                      <a:pt x="42474" y="17170"/>
                    </a:cubicBezTo>
                    <a:cubicBezTo>
                      <a:pt x="41570" y="20785"/>
                      <a:pt x="37051" y="27111"/>
                      <a:pt x="36148" y="30726"/>
                    </a:cubicBezTo>
                    <a:cubicBezTo>
                      <a:pt x="32533" y="37052"/>
                      <a:pt x="25303" y="39763"/>
                      <a:pt x="25303" y="48800"/>
                    </a:cubicBezTo>
                    <a:cubicBezTo>
                      <a:pt x="26207" y="53318"/>
                      <a:pt x="27111" y="57836"/>
                      <a:pt x="27111" y="63259"/>
                    </a:cubicBezTo>
                    <a:cubicBezTo>
                      <a:pt x="27111" y="69585"/>
                      <a:pt x="26207" y="75007"/>
                      <a:pt x="26207" y="81333"/>
                    </a:cubicBezTo>
                    <a:cubicBezTo>
                      <a:pt x="24400" y="77718"/>
                      <a:pt x="21689" y="74103"/>
                      <a:pt x="19881" y="70488"/>
                    </a:cubicBezTo>
                    <a:cubicBezTo>
                      <a:pt x="18074" y="59644"/>
                      <a:pt x="13555" y="50607"/>
                      <a:pt x="5422" y="44281"/>
                    </a:cubicBezTo>
                    <a:lnTo>
                      <a:pt x="5422" y="44281"/>
                    </a:lnTo>
                    <a:close/>
                  </a:path>
                </a:pathLst>
              </a:custGeom>
              <a:solidFill>
                <a:srgbClr val="F9BB8A"/>
              </a:solidFill>
              <a:ln w="9025" cap="flat">
                <a:noFill/>
                <a:prstDash val="solid"/>
                <a:miter/>
              </a:ln>
            </p:spPr>
            <p:txBody>
              <a:bodyPr rtlCol="0" anchor="ctr"/>
              <a:lstStyle/>
              <a:p>
                <a:endParaRPr lang="zh-CN" altLang="en-US"/>
              </a:p>
            </p:txBody>
          </p:sp>
          <p:sp>
            <p:nvSpPr>
              <p:cNvPr id="1852" name="任意多边形: 形状 1851"/>
              <p:cNvSpPr/>
              <p:nvPr>
                <p:custDataLst>
                  <p:tags r:id="rId43"/>
                </p:custDataLst>
              </p:nvPr>
            </p:nvSpPr>
            <p:spPr>
              <a:xfrm>
                <a:off x="4403378" y="2081776"/>
                <a:ext cx="243997" cy="198468"/>
              </a:xfrm>
              <a:custGeom>
                <a:avLst/>
                <a:gdLst>
                  <a:gd name="connsiteX0" fmla="*/ 20785 w 243997"/>
                  <a:gd name="connsiteY0" fmla="*/ 198469 h 198468"/>
                  <a:gd name="connsiteX1" fmla="*/ 0 w 243997"/>
                  <a:gd name="connsiteY1" fmla="*/ 158706 h 198468"/>
                  <a:gd name="connsiteX2" fmla="*/ 3615 w 243997"/>
                  <a:gd name="connsiteY2" fmla="*/ 131595 h 198468"/>
                  <a:gd name="connsiteX3" fmla="*/ 4518 w 243997"/>
                  <a:gd name="connsiteY3" fmla="*/ 109003 h 198468"/>
                  <a:gd name="connsiteX4" fmla="*/ 8133 w 243997"/>
                  <a:gd name="connsiteY4" fmla="*/ 70144 h 198468"/>
                  <a:gd name="connsiteX5" fmla="*/ 16267 w 243997"/>
                  <a:gd name="connsiteY5" fmla="*/ 45744 h 198468"/>
                  <a:gd name="connsiteX6" fmla="*/ 35244 w 243997"/>
                  <a:gd name="connsiteY6" fmla="*/ 32189 h 198468"/>
                  <a:gd name="connsiteX7" fmla="*/ 46089 w 243997"/>
                  <a:gd name="connsiteY7" fmla="*/ 20441 h 198468"/>
                  <a:gd name="connsiteX8" fmla="*/ 77718 w 243997"/>
                  <a:gd name="connsiteY8" fmla="*/ 9596 h 198468"/>
                  <a:gd name="connsiteX9" fmla="*/ 79525 w 243997"/>
                  <a:gd name="connsiteY9" fmla="*/ 5982 h 198468"/>
                  <a:gd name="connsiteX10" fmla="*/ 84044 w 243997"/>
                  <a:gd name="connsiteY10" fmla="*/ 4174 h 198468"/>
                  <a:gd name="connsiteX11" fmla="*/ 124710 w 243997"/>
                  <a:gd name="connsiteY11" fmla="*/ 2367 h 198468"/>
                  <a:gd name="connsiteX12" fmla="*/ 150013 w 243997"/>
                  <a:gd name="connsiteY12" fmla="*/ 10500 h 198468"/>
                  <a:gd name="connsiteX13" fmla="*/ 158147 w 243997"/>
                  <a:gd name="connsiteY13" fmla="*/ 10500 h 198468"/>
                  <a:gd name="connsiteX14" fmla="*/ 177124 w 243997"/>
                  <a:gd name="connsiteY14" fmla="*/ 19537 h 198468"/>
                  <a:gd name="connsiteX15" fmla="*/ 190680 w 243997"/>
                  <a:gd name="connsiteY15" fmla="*/ 24959 h 198468"/>
                  <a:gd name="connsiteX16" fmla="*/ 214176 w 243997"/>
                  <a:gd name="connsiteY16" fmla="*/ 37611 h 198468"/>
                  <a:gd name="connsiteX17" fmla="*/ 227731 w 243997"/>
                  <a:gd name="connsiteY17" fmla="*/ 54781 h 198468"/>
                  <a:gd name="connsiteX18" fmla="*/ 234057 w 243997"/>
                  <a:gd name="connsiteY18" fmla="*/ 75566 h 198468"/>
                  <a:gd name="connsiteX19" fmla="*/ 243998 w 243997"/>
                  <a:gd name="connsiteY19" fmla="*/ 123462 h 198468"/>
                  <a:gd name="connsiteX20" fmla="*/ 235865 w 243997"/>
                  <a:gd name="connsiteY20" fmla="*/ 162321 h 198468"/>
                  <a:gd name="connsiteX21" fmla="*/ 233153 w 243997"/>
                  <a:gd name="connsiteY21" fmla="*/ 172262 h 198468"/>
                  <a:gd name="connsiteX22" fmla="*/ 225020 w 243997"/>
                  <a:gd name="connsiteY22" fmla="*/ 191239 h 198468"/>
                  <a:gd name="connsiteX23" fmla="*/ 225924 w 243997"/>
                  <a:gd name="connsiteY23" fmla="*/ 179491 h 198468"/>
                  <a:gd name="connsiteX24" fmla="*/ 226828 w 243997"/>
                  <a:gd name="connsiteY24" fmla="*/ 170454 h 198468"/>
                  <a:gd name="connsiteX25" fmla="*/ 223213 w 243997"/>
                  <a:gd name="connsiteY25" fmla="*/ 150573 h 198468"/>
                  <a:gd name="connsiteX26" fmla="*/ 224116 w 243997"/>
                  <a:gd name="connsiteY26" fmla="*/ 144247 h 198468"/>
                  <a:gd name="connsiteX27" fmla="*/ 226828 w 243997"/>
                  <a:gd name="connsiteY27" fmla="*/ 143343 h 198468"/>
                  <a:gd name="connsiteX28" fmla="*/ 223213 w 243997"/>
                  <a:gd name="connsiteY28" fmla="*/ 130692 h 198468"/>
                  <a:gd name="connsiteX29" fmla="*/ 211465 w 243997"/>
                  <a:gd name="connsiteY29" fmla="*/ 118944 h 198468"/>
                  <a:gd name="connsiteX30" fmla="*/ 206946 w 243997"/>
                  <a:gd name="connsiteY30" fmla="*/ 117136 h 198468"/>
                  <a:gd name="connsiteX31" fmla="*/ 177124 w 243997"/>
                  <a:gd name="connsiteY31" fmla="*/ 131595 h 198468"/>
                  <a:gd name="connsiteX32" fmla="*/ 167184 w 243997"/>
                  <a:gd name="connsiteY32" fmla="*/ 134306 h 198468"/>
                  <a:gd name="connsiteX33" fmla="*/ 156339 w 243997"/>
                  <a:gd name="connsiteY33" fmla="*/ 136114 h 198468"/>
                  <a:gd name="connsiteX34" fmla="*/ 152725 w 243997"/>
                  <a:gd name="connsiteY34" fmla="*/ 138825 h 198468"/>
                  <a:gd name="connsiteX35" fmla="*/ 150013 w 243997"/>
                  <a:gd name="connsiteY35" fmla="*/ 137921 h 198468"/>
                  <a:gd name="connsiteX36" fmla="*/ 135554 w 243997"/>
                  <a:gd name="connsiteY36" fmla="*/ 133403 h 198468"/>
                  <a:gd name="connsiteX37" fmla="*/ 118384 w 243997"/>
                  <a:gd name="connsiteY37" fmla="*/ 127077 h 198468"/>
                  <a:gd name="connsiteX38" fmla="*/ 108443 w 243997"/>
                  <a:gd name="connsiteY38" fmla="*/ 125269 h 198468"/>
                  <a:gd name="connsiteX39" fmla="*/ 84947 w 243997"/>
                  <a:gd name="connsiteY39" fmla="*/ 118944 h 198468"/>
                  <a:gd name="connsiteX40" fmla="*/ 71392 w 243997"/>
                  <a:gd name="connsiteY40" fmla="*/ 121655 h 198468"/>
                  <a:gd name="connsiteX41" fmla="*/ 36148 w 243997"/>
                  <a:gd name="connsiteY41" fmla="*/ 122558 h 198468"/>
                  <a:gd name="connsiteX42" fmla="*/ 32533 w 243997"/>
                  <a:gd name="connsiteY42" fmla="*/ 128884 h 198468"/>
                  <a:gd name="connsiteX43" fmla="*/ 35244 w 243997"/>
                  <a:gd name="connsiteY43" fmla="*/ 134306 h 198468"/>
                  <a:gd name="connsiteX44" fmla="*/ 33437 w 243997"/>
                  <a:gd name="connsiteY44" fmla="*/ 143343 h 198468"/>
                  <a:gd name="connsiteX45" fmla="*/ 22592 w 243997"/>
                  <a:gd name="connsiteY45" fmla="*/ 155995 h 198468"/>
                  <a:gd name="connsiteX46" fmla="*/ 18978 w 243997"/>
                  <a:gd name="connsiteY46" fmla="*/ 173165 h 198468"/>
                  <a:gd name="connsiteX47" fmla="*/ 21689 w 243997"/>
                  <a:gd name="connsiteY47" fmla="*/ 181299 h 198468"/>
                  <a:gd name="connsiteX48" fmla="*/ 20785 w 243997"/>
                  <a:gd name="connsiteY48" fmla="*/ 198469 h 198468"/>
                  <a:gd name="connsiteX49" fmla="*/ 20785 w 243997"/>
                  <a:gd name="connsiteY49" fmla="*/ 198469 h 198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243997" h="198468">
                    <a:moveTo>
                      <a:pt x="20785" y="198469"/>
                    </a:moveTo>
                    <a:cubicBezTo>
                      <a:pt x="15363" y="184913"/>
                      <a:pt x="7230" y="171358"/>
                      <a:pt x="0" y="158706"/>
                    </a:cubicBezTo>
                    <a:cubicBezTo>
                      <a:pt x="904" y="149669"/>
                      <a:pt x="1807" y="140632"/>
                      <a:pt x="3615" y="131595"/>
                    </a:cubicBezTo>
                    <a:cubicBezTo>
                      <a:pt x="4518" y="124366"/>
                      <a:pt x="4518" y="117136"/>
                      <a:pt x="4518" y="109003"/>
                    </a:cubicBezTo>
                    <a:cubicBezTo>
                      <a:pt x="5422" y="96351"/>
                      <a:pt x="7230" y="83700"/>
                      <a:pt x="8133" y="70144"/>
                    </a:cubicBezTo>
                    <a:cubicBezTo>
                      <a:pt x="9941" y="62011"/>
                      <a:pt x="11748" y="52974"/>
                      <a:pt x="16267" y="45744"/>
                    </a:cubicBezTo>
                    <a:cubicBezTo>
                      <a:pt x="21689" y="39418"/>
                      <a:pt x="29822" y="37611"/>
                      <a:pt x="35244" y="32189"/>
                    </a:cubicBezTo>
                    <a:cubicBezTo>
                      <a:pt x="37955" y="25863"/>
                      <a:pt x="42474" y="22248"/>
                      <a:pt x="46089" y="20441"/>
                    </a:cubicBezTo>
                    <a:cubicBezTo>
                      <a:pt x="55125" y="14115"/>
                      <a:pt x="65970" y="10500"/>
                      <a:pt x="77718" y="9596"/>
                    </a:cubicBezTo>
                    <a:cubicBezTo>
                      <a:pt x="86755" y="8693"/>
                      <a:pt x="78622" y="7789"/>
                      <a:pt x="79525" y="5982"/>
                    </a:cubicBezTo>
                    <a:cubicBezTo>
                      <a:pt x="79525" y="5078"/>
                      <a:pt x="83140" y="5078"/>
                      <a:pt x="84044" y="4174"/>
                    </a:cubicBezTo>
                    <a:cubicBezTo>
                      <a:pt x="92177" y="560"/>
                      <a:pt x="103925" y="-2152"/>
                      <a:pt x="124710" y="2367"/>
                    </a:cubicBezTo>
                    <a:cubicBezTo>
                      <a:pt x="131940" y="3271"/>
                      <a:pt x="142784" y="8693"/>
                      <a:pt x="150013" y="10500"/>
                    </a:cubicBezTo>
                    <a:cubicBezTo>
                      <a:pt x="153628" y="11404"/>
                      <a:pt x="154532" y="9596"/>
                      <a:pt x="158147" y="10500"/>
                    </a:cubicBezTo>
                    <a:cubicBezTo>
                      <a:pt x="165376" y="12308"/>
                      <a:pt x="170798" y="16826"/>
                      <a:pt x="177124" y="19537"/>
                    </a:cubicBezTo>
                    <a:cubicBezTo>
                      <a:pt x="182547" y="22248"/>
                      <a:pt x="184354" y="22248"/>
                      <a:pt x="190680" y="24959"/>
                    </a:cubicBezTo>
                    <a:cubicBezTo>
                      <a:pt x="195198" y="24959"/>
                      <a:pt x="208754" y="34900"/>
                      <a:pt x="214176" y="37611"/>
                    </a:cubicBezTo>
                    <a:cubicBezTo>
                      <a:pt x="219598" y="43937"/>
                      <a:pt x="222309" y="49359"/>
                      <a:pt x="227731" y="54781"/>
                    </a:cubicBezTo>
                    <a:cubicBezTo>
                      <a:pt x="230442" y="61107"/>
                      <a:pt x="232250" y="68337"/>
                      <a:pt x="234057" y="75566"/>
                    </a:cubicBezTo>
                    <a:cubicBezTo>
                      <a:pt x="238576" y="90025"/>
                      <a:pt x="243094" y="105388"/>
                      <a:pt x="243998" y="123462"/>
                    </a:cubicBezTo>
                    <a:cubicBezTo>
                      <a:pt x="240383" y="138825"/>
                      <a:pt x="235865" y="153284"/>
                      <a:pt x="235865" y="162321"/>
                    </a:cubicBezTo>
                    <a:cubicBezTo>
                      <a:pt x="234057" y="165032"/>
                      <a:pt x="234057" y="170454"/>
                      <a:pt x="233153" y="172262"/>
                    </a:cubicBezTo>
                    <a:cubicBezTo>
                      <a:pt x="231346" y="179491"/>
                      <a:pt x="229539" y="184913"/>
                      <a:pt x="225020" y="191239"/>
                    </a:cubicBezTo>
                    <a:cubicBezTo>
                      <a:pt x="224116" y="186721"/>
                      <a:pt x="225020" y="183106"/>
                      <a:pt x="225924" y="179491"/>
                    </a:cubicBezTo>
                    <a:cubicBezTo>
                      <a:pt x="226828" y="176780"/>
                      <a:pt x="226828" y="174069"/>
                      <a:pt x="226828" y="170454"/>
                    </a:cubicBezTo>
                    <a:cubicBezTo>
                      <a:pt x="226828" y="165032"/>
                      <a:pt x="226828" y="155995"/>
                      <a:pt x="223213" y="150573"/>
                    </a:cubicBezTo>
                    <a:cubicBezTo>
                      <a:pt x="223213" y="147862"/>
                      <a:pt x="224116" y="146054"/>
                      <a:pt x="224116" y="144247"/>
                    </a:cubicBezTo>
                    <a:cubicBezTo>
                      <a:pt x="225020" y="144247"/>
                      <a:pt x="225924" y="143343"/>
                      <a:pt x="226828" y="143343"/>
                    </a:cubicBezTo>
                    <a:cubicBezTo>
                      <a:pt x="226828" y="139729"/>
                      <a:pt x="223213" y="134306"/>
                      <a:pt x="223213" y="130692"/>
                    </a:cubicBezTo>
                    <a:cubicBezTo>
                      <a:pt x="219598" y="125269"/>
                      <a:pt x="217791" y="122558"/>
                      <a:pt x="211465" y="118944"/>
                    </a:cubicBezTo>
                    <a:cubicBezTo>
                      <a:pt x="210561" y="118040"/>
                      <a:pt x="208754" y="117136"/>
                      <a:pt x="206946" y="117136"/>
                    </a:cubicBezTo>
                    <a:cubicBezTo>
                      <a:pt x="198813" y="115329"/>
                      <a:pt x="187065" y="127077"/>
                      <a:pt x="177124" y="131595"/>
                    </a:cubicBezTo>
                    <a:cubicBezTo>
                      <a:pt x="173510" y="132499"/>
                      <a:pt x="169895" y="132499"/>
                      <a:pt x="167184" y="134306"/>
                    </a:cubicBezTo>
                    <a:cubicBezTo>
                      <a:pt x="163569" y="135210"/>
                      <a:pt x="159954" y="134306"/>
                      <a:pt x="156339" y="136114"/>
                    </a:cubicBezTo>
                    <a:cubicBezTo>
                      <a:pt x="155436" y="137018"/>
                      <a:pt x="154532" y="137921"/>
                      <a:pt x="152725" y="138825"/>
                    </a:cubicBezTo>
                    <a:cubicBezTo>
                      <a:pt x="151821" y="138825"/>
                      <a:pt x="150917" y="138825"/>
                      <a:pt x="150013" y="137921"/>
                    </a:cubicBezTo>
                    <a:cubicBezTo>
                      <a:pt x="145495" y="137018"/>
                      <a:pt x="140977" y="135210"/>
                      <a:pt x="135554" y="133403"/>
                    </a:cubicBezTo>
                    <a:cubicBezTo>
                      <a:pt x="129228" y="131595"/>
                      <a:pt x="123806" y="129788"/>
                      <a:pt x="118384" y="127077"/>
                    </a:cubicBezTo>
                    <a:cubicBezTo>
                      <a:pt x="115673" y="126173"/>
                      <a:pt x="112058" y="126173"/>
                      <a:pt x="108443" y="125269"/>
                    </a:cubicBezTo>
                    <a:cubicBezTo>
                      <a:pt x="99406" y="123462"/>
                      <a:pt x="93984" y="120751"/>
                      <a:pt x="84947" y="118944"/>
                    </a:cubicBezTo>
                    <a:cubicBezTo>
                      <a:pt x="81333" y="119847"/>
                      <a:pt x="75007" y="120751"/>
                      <a:pt x="71392" y="121655"/>
                    </a:cubicBezTo>
                    <a:cubicBezTo>
                      <a:pt x="58740" y="119847"/>
                      <a:pt x="47896" y="119847"/>
                      <a:pt x="36148" y="122558"/>
                    </a:cubicBezTo>
                    <a:cubicBezTo>
                      <a:pt x="35244" y="124366"/>
                      <a:pt x="33437" y="126173"/>
                      <a:pt x="32533" y="128884"/>
                    </a:cubicBezTo>
                    <a:cubicBezTo>
                      <a:pt x="32533" y="130692"/>
                      <a:pt x="31629" y="134306"/>
                      <a:pt x="35244" y="134306"/>
                    </a:cubicBezTo>
                    <a:cubicBezTo>
                      <a:pt x="35244" y="137018"/>
                      <a:pt x="33437" y="140632"/>
                      <a:pt x="33437" y="143343"/>
                    </a:cubicBezTo>
                    <a:cubicBezTo>
                      <a:pt x="29822" y="147862"/>
                      <a:pt x="26207" y="151477"/>
                      <a:pt x="22592" y="155995"/>
                    </a:cubicBezTo>
                    <a:cubicBezTo>
                      <a:pt x="20785" y="161417"/>
                      <a:pt x="20785" y="167743"/>
                      <a:pt x="18978" y="173165"/>
                    </a:cubicBezTo>
                    <a:cubicBezTo>
                      <a:pt x="19881" y="175876"/>
                      <a:pt x="20785" y="178588"/>
                      <a:pt x="21689" y="181299"/>
                    </a:cubicBezTo>
                    <a:cubicBezTo>
                      <a:pt x="20785" y="187624"/>
                      <a:pt x="21689" y="193047"/>
                      <a:pt x="20785" y="198469"/>
                    </a:cubicBezTo>
                    <a:lnTo>
                      <a:pt x="20785" y="198469"/>
                    </a:lnTo>
                    <a:close/>
                  </a:path>
                </a:pathLst>
              </a:custGeom>
              <a:solidFill>
                <a:srgbClr val="6D4245"/>
              </a:solidFill>
              <a:ln w="9025" cap="flat">
                <a:noFill/>
                <a:prstDash val="solid"/>
                <a:miter/>
              </a:ln>
            </p:spPr>
            <p:txBody>
              <a:bodyPr rtlCol="0" anchor="ctr"/>
              <a:lstStyle/>
              <a:p>
                <a:endParaRPr lang="zh-CN" altLang="en-US"/>
              </a:p>
            </p:txBody>
          </p:sp>
          <p:sp>
            <p:nvSpPr>
              <p:cNvPr id="1853" name="任意多边形: 形状 1852"/>
              <p:cNvSpPr/>
              <p:nvPr>
                <p:custDataLst>
                  <p:tags r:id="rId44"/>
                </p:custDataLst>
              </p:nvPr>
            </p:nvSpPr>
            <p:spPr>
              <a:xfrm>
                <a:off x="3957856" y="2529831"/>
                <a:ext cx="256991" cy="233827"/>
              </a:xfrm>
              <a:custGeom>
                <a:avLst/>
                <a:gdLst>
                  <a:gd name="connsiteX0" fmla="*/ 95792 w 256991"/>
                  <a:gd name="connsiteY0" fmla="*/ 7967 h 233827"/>
                  <a:gd name="connsiteX1" fmla="*/ 40666 w 256991"/>
                  <a:gd name="connsiteY1" fmla="*/ 3448 h 233827"/>
                  <a:gd name="connsiteX2" fmla="*/ 0 w 256991"/>
                  <a:gd name="connsiteY2" fmla="*/ 40500 h 233827"/>
                  <a:gd name="connsiteX3" fmla="*/ 26207 w 256991"/>
                  <a:gd name="connsiteY3" fmla="*/ 57670 h 233827"/>
                  <a:gd name="connsiteX4" fmla="*/ 29822 w 256991"/>
                  <a:gd name="connsiteY4" fmla="*/ 96529 h 233827"/>
                  <a:gd name="connsiteX5" fmla="*/ 62355 w 256991"/>
                  <a:gd name="connsiteY5" fmla="*/ 162499 h 233827"/>
                  <a:gd name="connsiteX6" fmla="*/ 79525 w 256991"/>
                  <a:gd name="connsiteY6" fmla="*/ 183284 h 233827"/>
                  <a:gd name="connsiteX7" fmla="*/ 95792 w 256991"/>
                  <a:gd name="connsiteY7" fmla="*/ 180573 h 233827"/>
                  <a:gd name="connsiteX8" fmla="*/ 105732 w 256991"/>
                  <a:gd name="connsiteY8" fmla="*/ 189610 h 233827"/>
                  <a:gd name="connsiteX9" fmla="*/ 130132 w 256991"/>
                  <a:gd name="connsiteY9" fmla="*/ 185995 h 233827"/>
                  <a:gd name="connsiteX10" fmla="*/ 136458 w 256991"/>
                  <a:gd name="connsiteY10" fmla="*/ 194128 h 233827"/>
                  <a:gd name="connsiteX11" fmla="*/ 163569 w 256991"/>
                  <a:gd name="connsiteY11" fmla="*/ 185995 h 233827"/>
                  <a:gd name="connsiteX12" fmla="*/ 159050 w 256991"/>
                  <a:gd name="connsiteY12" fmla="*/ 144425 h 233827"/>
                  <a:gd name="connsiteX13" fmla="*/ 185258 w 256991"/>
                  <a:gd name="connsiteY13" fmla="*/ 172439 h 233827"/>
                  <a:gd name="connsiteX14" fmla="*/ 203331 w 256991"/>
                  <a:gd name="connsiteY14" fmla="*/ 198647 h 233827"/>
                  <a:gd name="connsiteX15" fmla="*/ 222309 w 256991"/>
                  <a:gd name="connsiteY15" fmla="*/ 231180 h 233827"/>
                  <a:gd name="connsiteX16" fmla="*/ 244901 w 256991"/>
                  <a:gd name="connsiteY16" fmla="*/ 221239 h 233827"/>
                  <a:gd name="connsiteX17" fmla="*/ 235864 w 256991"/>
                  <a:gd name="connsiteY17" fmla="*/ 203165 h 233827"/>
                  <a:gd name="connsiteX18" fmla="*/ 218694 w 256991"/>
                  <a:gd name="connsiteY18" fmla="*/ 165210 h 233827"/>
                  <a:gd name="connsiteX19" fmla="*/ 207850 w 256991"/>
                  <a:gd name="connsiteY19" fmla="*/ 148943 h 233827"/>
                  <a:gd name="connsiteX20" fmla="*/ 180739 w 256991"/>
                  <a:gd name="connsiteY20" fmla="*/ 99240 h 233827"/>
                  <a:gd name="connsiteX21" fmla="*/ 220502 w 256991"/>
                  <a:gd name="connsiteY21" fmla="*/ 117314 h 233827"/>
                  <a:gd name="connsiteX22" fmla="*/ 251227 w 256991"/>
                  <a:gd name="connsiteY22" fmla="*/ 108277 h 233827"/>
                  <a:gd name="connsiteX23" fmla="*/ 255746 w 256991"/>
                  <a:gd name="connsiteY23" fmla="*/ 90203 h 233827"/>
                  <a:gd name="connsiteX24" fmla="*/ 226828 w 256991"/>
                  <a:gd name="connsiteY24" fmla="*/ 90203 h 233827"/>
                  <a:gd name="connsiteX25" fmla="*/ 215080 w 256991"/>
                  <a:gd name="connsiteY25" fmla="*/ 85685 h 233827"/>
                  <a:gd name="connsiteX26" fmla="*/ 211465 w 256991"/>
                  <a:gd name="connsiteY26" fmla="*/ 80262 h 233827"/>
                  <a:gd name="connsiteX27" fmla="*/ 195198 w 256991"/>
                  <a:gd name="connsiteY27" fmla="*/ 73937 h 233827"/>
                  <a:gd name="connsiteX28" fmla="*/ 177124 w 256991"/>
                  <a:gd name="connsiteY28" fmla="*/ 61285 h 233827"/>
                  <a:gd name="connsiteX29" fmla="*/ 115673 w 256991"/>
                  <a:gd name="connsiteY29" fmla="*/ 22426 h 233827"/>
                  <a:gd name="connsiteX30" fmla="*/ 95792 w 256991"/>
                  <a:gd name="connsiteY30" fmla="*/ 7967 h 233827"/>
                  <a:gd name="connsiteX31" fmla="*/ 95792 w 256991"/>
                  <a:gd name="connsiteY31" fmla="*/ 7967 h 233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56991" h="233827">
                    <a:moveTo>
                      <a:pt x="95792" y="7967"/>
                    </a:moveTo>
                    <a:cubicBezTo>
                      <a:pt x="92177" y="1641"/>
                      <a:pt x="60548" y="-3781"/>
                      <a:pt x="40666" y="3448"/>
                    </a:cubicBezTo>
                    <a:cubicBezTo>
                      <a:pt x="28015" y="7967"/>
                      <a:pt x="12652" y="22426"/>
                      <a:pt x="0" y="40500"/>
                    </a:cubicBezTo>
                    <a:cubicBezTo>
                      <a:pt x="8133" y="47729"/>
                      <a:pt x="18074" y="51344"/>
                      <a:pt x="26207" y="57670"/>
                    </a:cubicBezTo>
                    <a:cubicBezTo>
                      <a:pt x="28015" y="70322"/>
                      <a:pt x="28015" y="83877"/>
                      <a:pt x="29822" y="96529"/>
                    </a:cubicBezTo>
                    <a:cubicBezTo>
                      <a:pt x="37955" y="122736"/>
                      <a:pt x="49703" y="143521"/>
                      <a:pt x="62355" y="162499"/>
                    </a:cubicBezTo>
                    <a:cubicBezTo>
                      <a:pt x="67777" y="169728"/>
                      <a:pt x="72296" y="179669"/>
                      <a:pt x="79525" y="183284"/>
                    </a:cubicBezTo>
                    <a:cubicBezTo>
                      <a:pt x="84947" y="185091"/>
                      <a:pt x="90370" y="184187"/>
                      <a:pt x="95792" y="180573"/>
                    </a:cubicBezTo>
                    <a:cubicBezTo>
                      <a:pt x="99407" y="184187"/>
                      <a:pt x="100310" y="187802"/>
                      <a:pt x="105732" y="189610"/>
                    </a:cubicBezTo>
                    <a:cubicBezTo>
                      <a:pt x="112962" y="189610"/>
                      <a:pt x="121999" y="188706"/>
                      <a:pt x="130132" y="185995"/>
                    </a:cubicBezTo>
                    <a:cubicBezTo>
                      <a:pt x="132843" y="188706"/>
                      <a:pt x="133747" y="191417"/>
                      <a:pt x="136458" y="194128"/>
                    </a:cubicBezTo>
                    <a:cubicBezTo>
                      <a:pt x="145495" y="195032"/>
                      <a:pt x="157243" y="193224"/>
                      <a:pt x="163569" y="185995"/>
                    </a:cubicBezTo>
                    <a:cubicBezTo>
                      <a:pt x="165376" y="173343"/>
                      <a:pt x="159050" y="158884"/>
                      <a:pt x="159050" y="144425"/>
                    </a:cubicBezTo>
                    <a:cubicBezTo>
                      <a:pt x="167184" y="154365"/>
                      <a:pt x="178932" y="162499"/>
                      <a:pt x="185258" y="172439"/>
                    </a:cubicBezTo>
                    <a:cubicBezTo>
                      <a:pt x="190680" y="181476"/>
                      <a:pt x="197909" y="189610"/>
                      <a:pt x="203331" y="198647"/>
                    </a:cubicBezTo>
                    <a:cubicBezTo>
                      <a:pt x="209657" y="209491"/>
                      <a:pt x="215983" y="220335"/>
                      <a:pt x="222309" y="231180"/>
                    </a:cubicBezTo>
                    <a:cubicBezTo>
                      <a:pt x="227731" y="236602"/>
                      <a:pt x="245805" y="233891"/>
                      <a:pt x="244901" y="221239"/>
                    </a:cubicBezTo>
                    <a:cubicBezTo>
                      <a:pt x="244901" y="215817"/>
                      <a:pt x="238576" y="208587"/>
                      <a:pt x="235864" y="203165"/>
                    </a:cubicBezTo>
                    <a:cubicBezTo>
                      <a:pt x="229539" y="191417"/>
                      <a:pt x="223213" y="178765"/>
                      <a:pt x="218694" y="165210"/>
                    </a:cubicBezTo>
                    <a:cubicBezTo>
                      <a:pt x="216887" y="156173"/>
                      <a:pt x="212368" y="154365"/>
                      <a:pt x="207850" y="148943"/>
                    </a:cubicBezTo>
                    <a:cubicBezTo>
                      <a:pt x="198813" y="132677"/>
                      <a:pt x="185258" y="118218"/>
                      <a:pt x="180739" y="99240"/>
                    </a:cubicBezTo>
                    <a:cubicBezTo>
                      <a:pt x="186161" y="106470"/>
                      <a:pt x="205139" y="117314"/>
                      <a:pt x="220502" y="117314"/>
                    </a:cubicBezTo>
                    <a:cubicBezTo>
                      <a:pt x="234961" y="117314"/>
                      <a:pt x="244901" y="113699"/>
                      <a:pt x="251227" y="108277"/>
                    </a:cubicBezTo>
                    <a:cubicBezTo>
                      <a:pt x="256649" y="103758"/>
                      <a:pt x="258457" y="95625"/>
                      <a:pt x="255746" y="90203"/>
                    </a:cubicBezTo>
                    <a:cubicBezTo>
                      <a:pt x="245805" y="89299"/>
                      <a:pt x="236768" y="91107"/>
                      <a:pt x="226828" y="90203"/>
                    </a:cubicBezTo>
                    <a:cubicBezTo>
                      <a:pt x="222309" y="89299"/>
                      <a:pt x="218694" y="88396"/>
                      <a:pt x="215080" y="85685"/>
                    </a:cubicBezTo>
                    <a:cubicBezTo>
                      <a:pt x="213272" y="83877"/>
                      <a:pt x="212368" y="82070"/>
                      <a:pt x="211465" y="80262"/>
                    </a:cubicBezTo>
                    <a:cubicBezTo>
                      <a:pt x="206946" y="78455"/>
                      <a:pt x="200620" y="76648"/>
                      <a:pt x="195198" y="73937"/>
                    </a:cubicBezTo>
                    <a:cubicBezTo>
                      <a:pt x="189776" y="69418"/>
                      <a:pt x="183450" y="65803"/>
                      <a:pt x="177124" y="61285"/>
                    </a:cubicBezTo>
                    <a:cubicBezTo>
                      <a:pt x="156339" y="48633"/>
                      <a:pt x="136458" y="35981"/>
                      <a:pt x="115673" y="22426"/>
                    </a:cubicBezTo>
                    <a:cubicBezTo>
                      <a:pt x="105732" y="20618"/>
                      <a:pt x="102118" y="14293"/>
                      <a:pt x="95792" y="7967"/>
                    </a:cubicBezTo>
                    <a:lnTo>
                      <a:pt x="95792" y="7967"/>
                    </a:lnTo>
                    <a:close/>
                  </a:path>
                </a:pathLst>
              </a:custGeom>
              <a:solidFill>
                <a:srgbClr val="F9BB8A"/>
              </a:solidFill>
              <a:ln w="9025" cap="flat">
                <a:noFill/>
                <a:prstDash val="solid"/>
                <a:miter/>
              </a:ln>
            </p:spPr>
            <p:txBody>
              <a:bodyPr rtlCol="0" anchor="ctr"/>
              <a:lstStyle/>
              <a:p>
                <a:endParaRPr lang="zh-CN" altLang="en-US"/>
              </a:p>
            </p:txBody>
          </p:sp>
          <p:sp>
            <p:nvSpPr>
              <p:cNvPr id="1854" name="任意多边形: 形状 1853"/>
              <p:cNvSpPr/>
              <p:nvPr>
                <p:custDataLst>
                  <p:tags r:id="rId45"/>
                </p:custDataLst>
              </p:nvPr>
            </p:nvSpPr>
            <p:spPr>
              <a:xfrm>
                <a:off x="4467541" y="2262089"/>
                <a:ext cx="55125" cy="21770"/>
              </a:xfrm>
              <a:custGeom>
                <a:avLst/>
                <a:gdLst>
                  <a:gd name="connsiteX0" fmla="*/ 0 w 55125"/>
                  <a:gd name="connsiteY0" fmla="*/ 7311 h 21770"/>
                  <a:gd name="connsiteX1" fmla="*/ 13555 w 55125"/>
                  <a:gd name="connsiteY1" fmla="*/ 985 h 21770"/>
                  <a:gd name="connsiteX2" fmla="*/ 23496 w 55125"/>
                  <a:gd name="connsiteY2" fmla="*/ 1889 h 21770"/>
                  <a:gd name="connsiteX3" fmla="*/ 55125 w 55125"/>
                  <a:gd name="connsiteY3" fmla="*/ 17252 h 21770"/>
                  <a:gd name="connsiteX4" fmla="*/ 46992 w 55125"/>
                  <a:gd name="connsiteY4" fmla="*/ 21770 h 21770"/>
                  <a:gd name="connsiteX5" fmla="*/ 14459 w 55125"/>
                  <a:gd name="connsiteY5" fmla="*/ 8215 h 21770"/>
                  <a:gd name="connsiteX6" fmla="*/ 0 w 55125"/>
                  <a:gd name="connsiteY6" fmla="*/ 7311 h 21770"/>
                  <a:gd name="connsiteX7" fmla="*/ 0 w 55125"/>
                  <a:gd name="connsiteY7" fmla="*/ 7311 h 21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125" h="21770">
                    <a:moveTo>
                      <a:pt x="0" y="7311"/>
                    </a:moveTo>
                    <a:cubicBezTo>
                      <a:pt x="4518" y="5504"/>
                      <a:pt x="9037" y="2793"/>
                      <a:pt x="13555" y="985"/>
                    </a:cubicBezTo>
                    <a:cubicBezTo>
                      <a:pt x="17170" y="-822"/>
                      <a:pt x="20785" y="81"/>
                      <a:pt x="23496" y="1889"/>
                    </a:cubicBezTo>
                    <a:cubicBezTo>
                      <a:pt x="34340" y="6407"/>
                      <a:pt x="45185" y="14541"/>
                      <a:pt x="55125" y="17252"/>
                    </a:cubicBezTo>
                    <a:cubicBezTo>
                      <a:pt x="54222" y="19963"/>
                      <a:pt x="51511" y="20866"/>
                      <a:pt x="46992" y="21770"/>
                    </a:cubicBezTo>
                    <a:cubicBezTo>
                      <a:pt x="35244" y="19059"/>
                      <a:pt x="25303" y="12733"/>
                      <a:pt x="14459" y="8215"/>
                    </a:cubicBezTo>
                    <a:cubicBezTo>
                      <a:pt x="9941" y="8215"/>
                      <a:pt x="5422" y="8215"/>
                      <a:pt x="0" y="7311"/>
                    </a:cubicBezTo>
                    <a:lnTo>
                      <a:pt x="0" y="7311"/>
                    </a:lnTo>
                    <a:close/>
                  </a:path>
                </a:pathLst>
              </a:custGeom>
              <a:solidFill>
                <a:srgbClr val="6D4245"/>
              </a:solidFill>
              <a:ln w="9025" cap="flat">
                <a:noFill/>
                <a:prstDash val="solid"/>
                <a:miter/>
              </a:ln>
            </p:spPr>
            <p:txBody>
              <a:bodyPr rtlCol="0" anchor="ctr"/>
              <a:lstStyle/>
              <a:p>
                <a:endParaRPr lang="zh-CN" altLang="en-US"/>
              </a:p>
            </p:txBody>
          </p:sp>
          <p:sp>
            <p:nvSpPr>
              <p:cNvPr id="1855" name="任意多边形: 形状 1854"/>
              <p:cNvSpPr/>
              <p:nvPr>
                <p:custDataLst>
                  <p:tags r:id="rId46"/>
                </p:custDataLst>
              </p:nvPr>
            </p:nvSpPr>
            <p:spPr>
              <a:xfrm>
                <a:off x="4566947" y="2270614"/>
                <a:ext cx="49703" cy="16860"/>
              </a:xfrm>
              <a:custGeom>
                <a:avLst/>
                <a:gdLst>
                  <a:gd name="connsiteX0" fmla="*/ 0 w 49703"/>
                  <a:gd name="connsiteY0" fmla="*/ 15956 h 16860"/>
                  <a:gd name="connsiteX1" fmla="*/ 26207 w 49703"/>
                  <a:gd name="connsiteY1" fmla="*/ 1497 h 16860"/>
                  <a:gd name="connsiteX2" fmla="*/ 35244 w 49703"/>
                  <a:gd name="connsiteY2" fmla="*/ 594 h 16860"/>
                  <a:gd name="connsiteX3" fmla="*/ 47896 w 49703"/>
                  <a:gd name="connsiteY3" fmla="*/ 8727 h 16860"/>
                  <a:gd name="connsiteX4" fmla="*/ 49703 w 49703"/>
                  <a:gd name="connsiteY4" fmla="*/ 14149 h 16860"/>
                  <a:gd name="connsiteX5" fmla="*/ 38859 w 49703"/>
                  <a:gd name="connsiteY5" fmla="*/ 10534 h 16860"/>
                  <a:gd name="connsiteX6" fmla="*/ 1807 w 49703"/>
                  <a:gd name="connsiteY6" fmla="*/ 16860 h 16860"/>
                  <a:gd name="connsiteX7" fmla="*/ 0 w 49703"/>
                  <a:gd name="connsiteY7" fmla="*/ 15956 h 16860"/>
                  <a:gd name="connsiteX8" fmla="*/ 0 w 49703"/>
                  <a:gd name="connsiteY8" fmla="*/ 15956 h 16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703" h="16860">
                    <a:moveTo>
                      <a:pt x="0" y="15956"/>
                    </a:moveTo>
                    <a:cubicBezTo>
                      <a:pt x="9037" y="8727"/>
                      <a:pt x="18074" y="5112"/>
                      <a:pt x="26207" y="1497"/>
                    </a:cubicBezTo>
                    <a:cubicBezTo>
                      <a:pt x="30726" y="-310"/>
                      <a:pt x="33437" y="-310"/>
                      <a:pt x="35244" y="594"/>
                    </a:cubicBezTo>
                    <a:cubicBezTo>
                      <a:pt x="39763" y="2401"/>
                      <a:pt x="44281" y="5112"/>
                      <a:pt x="47896" y="8727"/>
                    </a:cubicBezTo>
                    <a:cubicBezTo>
                      <a:pt x="48799" y="10534"/>
                      <a:pt x="49703" y="12342"/>
                      <a:pt x="49703" y="14149"/>
                    </a:cubicBezTo>
                    <a:cubicBezTo>
                      <a:pt x="46992" y="12342"/>
                      <a:pt x="43377" y="10534"/>
                      <a:pt x="38859" y="10534"/>
                    </a:cubicBezTo>
                    <a:cubicBezTo>
                      <a:pt x="26207" y="11438"/>
                      <a:pt x="13555" y="13245"/>
                      <a:pt x="1807" y="16860"/>
                    </a:cubicBezTo>
                    <a:cubicBezTo>
                      <a:pt x="1807" y="16860"/>
                      <a:pt x="904" y="16860"/>
                      <a:pt x="0" y="15956"/>
                    </a:cubicBezTo>
                    <a:lnTo>
                      <a:pt x="0" y="15956"/>
                    </a:lnTo>
                    <a:close/>
                  </a:path>
                </a:pathLst>
              </a:custGeom>
              <a:solidFill>
                <a:srgbClr val="6D4245"/>
              </a:solidFill>
              <a:ln w="9025" cap="flat">
                <a:noFill/>
                <a:prstDash val="solid"/>
                <a:miter/>
              </a:ln>
            </p:spPr>
            <p:txBody>
              <a:bodyPr rtlCol="0" anchor="ctr"/>
              <a:lstStyle/>
              <a:p>
                <a:endParaRPr lang="zh-CN" altLang="en-US"/>
              </a:p>
            </p:txBody>
          </p:sp>
          <p:sp>
            <p:nvSpPr>
              <p:cNvPr id="1856" name="任意多边形: 形状 1855"/>
              <p:cNvSpPr/>
              <p:nvPr>
                <p:custDataLst>
                  <p:tags r:id="rId47"/>
                </p:custDataLst>
              </p:nvPr>
            </p:nvSpPr>
            <p:spPr>
              <a:xfrm>
                <a:off x="4417230" y="2104024"/>
                <a:ext cx="222012" cy="88687"/>
              </a:xfrm>
              <a:custGeom>
                <a:avLst/>
                <a:gdLst>
                  <a:gd name="connsiteX0" fmla="*/ 607 w 222012"/>
                  <a:gd name="connsiteY0" fmla="*/ 85851 h 88687"/>
                  <a:gd name="connsiteX1" fmla="*/ 23200 w 222012"/>
                  <a:gd name="connsiteY1" fmla="*/ 86755 h 88687"/>
                  <a:gd name="connsiteX2" fmla="*/ 15970 w 222012"/>
                  <a:gd name="connsiteY2" fmla="*/ 80429 h 88687"/>
                  <a:gd name="connsiteX3" fmla="*/ 34948 w 222012"/>
                  <a:gd name="connsiteY3" fmla="*/ 82236 h 88687"/>
                  <a:gd name="connsiteX4" fmla="*/ 28622 w 222012"/>
                  <a:gd name="connsiteY4" fmla="*/ 74103 h 88687"/>
                  <a:gd name="connsiteX5" fmla="*/ 48503 w 222012"/>
                  <a:gd name="connsiteY5" fmla="*/ 80429 h 88687"/>
                  <a:gd name="connsiteX6" fmla="*/ 41273 w 222012"/>
                  <a:gd name="connsiteY6" fmla="*/ 63259 h 88687"/>
                  <a:gd name="connsiteX7" fmla="*/ 58444 w 222012"/>
                  <a:gd name="connsiteY7" fmla="*/ 71392 h 88687"/>
                  <a:gd name="connsiteX8" fmla="*/ 52118 w 222012"/>
                  <a:gd name="connsiteY8" fmla="*/ 54222 h 88687"/>
                  <a:gd name="connsiteX9" fmla="*/ 64769 w 222012"/>
                  <a:gd name="connsiteY9" fmla="*/ 72296 h 88687"/>
                  <a:gd name="connsiteX10" fmla="*/ 79229 w 222012"/>
                  <a:gd name="connsiteY10" fmla="*/ 72296 h 88687"/>
                  <a:gd name="connsiteX11" fmla="*/ 74710 w 222012"/>
                  <a:gd name="connsiteY11" fmla="*/ 55125 h 88687"/>
                  <a:gd name="connsiteX12" fmla="*/ 69288 w 222012"/>
                  <a:gd name="connsiteY12" fmla="*/ 44281 h 88687"/>
                  <a:gd name="connsiteX13" fmla="*/ 89169 w 222012"/>
                  <a:gd name="connsiteY13" fmla="*/ 65970 h 88687"/>
                  <a:gd name="connsiteX14" fmla="*/ 101821 w 222012"/>
                  <a:gd name="connsiteY14" fmla="*/ 81333 h 88687"/>
                  <a:gd name="connsiteX15" fmla="*/ 94591 w 222012"/>
                  <a:gd name="connsiteY15" fmla="*/ 53318 h 88687"/>
                  <a:gd name="connsiteX16" fmla="*/ 120799 w 222012"/>
                  <a:gd name="connsiteY16" fmla="*/ 86755 h 88687"/>
                  <a:gd name="connsiteX17" fmla="*/ 116280 w 222012"/>
                  <a:gd name="connsiteY17" fmla="*/ 62355 h 88687"/>
                  <a:gd name="connsiteX18" fmla="*/ 112665 w 222012"/>
                  <a:gd name="connsiteY18" fmla="*/ 47896 h 88687"/>
                  <a:gd name="connsiteX19" fmla="*/ 114473 w 222012"/>
                  <a:gd name="connsiteY19" fmla="*/ 51511 h 88687"/>
                  <a:gd name="connsiteX20" fmla="*/ 126221 w 222012"/>
                  <a:gd name="connsiteY20" fmla="*/ 75007 h 88687"/>
                  <a:gd name="connsiteX21" fmla="*/ 123510 w 222012"/>
                  <a:gd name="connsiteY21" fmla="*/ 56029 h 88687"/>
                  <a:gd name="connsiteX22" fmla="*/ 134354 w 222012"/>
                  <a:gd name="connsiteY22" fmla="*/ 80429 h 88687"/>
                  <a:gd name="connsiteX23" fmla="*/ 140680 w 222012"/>
                  <a:gd name="connsiteY23" fmla="*/ 57837 h 88687"/>
                  <a:gd name="connsiteX24" fmla="*/ 146102 w 222012"/>
                  <a:gd name="connsiteY24" fmla="*/ 72296 h 88687"/>
                  <a:gd name="connsiteX25" fmla="*/ 147909 w 222012"/>
                  <a:gd name="connsiteY25" fmla="*/ 63259 h 88687"/>
                  <a:gd name="connsiteX26" fmla="*/ 152428 w 222012"/>
                  <a:gd name="connsiteY26" fmla="*/ 76814 h 88687"/>
                  <a:gd name="connsiteX27" fmla="*/ 153332 w 222012"/>
                  <a:gd name="connsiteY27" fmla="*/ 63259 h 88687"/>
                  <a:gd name="connsiteX28" fmla="*/ 153332 w 222012"/>
                  <a:gd name="connsiteY28" fmla="*/ 57837 h 88687"/>
                  <a:gd name="connsiteX29" fmla="*/ 163272 w 222012"/>
                  <a:gd name="connsiteY29" fmla="*/ 84044 h 88687"/>
                  <a:gd name="connsiteX30" fmla="*/ 165080 w 222012"/>
                  <a:gd name="connsiteY30" fmla="*/ 63259 h 88687"/>
                  <a:gd name="connsiteX31" fmla="*/ 164176 w 222012"/>
                  <a:gd name="connsiteY31" fmla="*/ 55125 h 88687"/>
                  <a:gd name="connsiteX32" fmla="*/ 165080 w 222012"/>
                  <a:gd name="connsiteY32" fmla="*/ 55125 h 88687"/>
                  <a:gd name="connsiteX33" fmla="*/ 169598 w 222012"/>
                  <a:gd name="connsiteY33" fmla="*/ 60548 h 88687"/>
                  <a:gd name="connsiteX34" fmla="*/ 171406 w 222012"/>
                  <a:gd name="connsiteY34" fmla="*/ 69585 h 88687"/>
                  <a:gd name="connsiteX35" fmla="*/ 171406 w 222012"/>
                  <a:gd name="connsiteY35" fmla="*/ 54222 h 88687"/>
                  <a:gd name="connsiteX36" fmla="*/ 172309 w 222012"/>
                  <a:gd name="connsiteY36" fmla="*/ 55125 h 88687"/>
                  <a:gd name="connsiteX37" fmla="*/ 184961 w 222012"/>
                  <a:gd name="connsiteY37" fmla="*/ 76814 h 88687"/>
                  <a:gd name="connsiteX38" fmla="*/ 185865 w 222012"/>
                  <a:gd name="connsiteY38" fmla="*/ 58740 h 88687"/>
                  <a:gd name="connsiteX39" fmla="*/ 186768 w 222012"/>
                  <a:gd name="connsiteY39" fmla="*/ 59644 h 88687"/>
                  <a:gd name="connsiteX40" fmla="*/ 195805 w 222012"/>
                  <a:gd name="connsiteY40" fmla="*/ 76814 h 88687"/>
                  <a:gd name="connsiteX41" fmla="*/ 203035 w 222012"/>
                  <a:gd name="connsiteY41" fmla="*/ 71392 h 88687"/>
                  <a:gd name="connsiteX42" fmla="*/ 207553 w 222012"/>
                  <a:gd name="connsiteY42" fmla="*/ 67777 h 88687"/>
                  <a:gd name="connsiteX43" fmla="*/ 203939 w 222012"/>
                  <a:gd name="connsiteY43" fmla="*/ 78621 h 88687"/>
                  <a:gd name="connsiteX44" fmla="*/ 212976 w 222012"/>
                  <a:gd name="connsiteY44" fmla="*/ 84947 h 88687"/>
                  <a:gd name="connsiteX45" fmla="*/ 220205 w 222012"/>
                  <a:gd name="connsiteY45" fmla="*/ 82236 h 88687"/>
                  <a:gd name="connsiteX46" fmla="*/ 222012 w 222012"/>
                  <a:gd name="connsiteY46" fmla="*/ 66873 h 88687"/>
                  <a:gd name="connsiteX47" fmla="*/ 212072 w 222012"/>
                  <a:gd name="connsiteY47" fmla="*/ 63259 h 88687"/>
                  <a:gd name="connsiteX48" fmla="*/ 212072 w 222012"/>
                  <a:gd name="connsiteY48" fmla="*/ 62355 h 88687"/>
                  <a:gd name="connsiteX49" fmla="*/ 208457 w 222012"/>
                  <a:gd name="connsiteY49" fmla="*/ 47896 h 88687"/>
                  <a:gd name="connsiteX50" fmla="*/ 198516 w 222012"/>
                  <a:gd name="connsiteY50" fmla="*/ 51511 h 88687"/>
                  <a:gd name="connsiteX51" fmla="*/ 196709 w 222012"/>
                  <a:gd name="connsiteY51" fmla="*/ 30726 h 88687"/>
                  <a:gd name="connsiteX52" fmla="*/ 193998 w 222012"/>
                  <a:gd name="connsiteY52" fmla="*/ 28015 h 88687"/>
                  <a:gd name="connsiteX53" fmla="*/ 194902 w 222012"/>
                  <a:gd name="connsiteY53" fmla="*/ 46088 h 88687"/>
                  <a:gd name="connsiteX54" fmla="*/ 191287 w 222012"/>
                  <a:gd name="connsiteY54" fmla="*/ 38859 h 88687"/>
                  <a:gd name="connsiteX55" fmla="*/ 189479 w 222012"/>
                  <a:gd name="connsiteY55" fmla="*/ 49703 h 88687"/>
                  <a:gd name="connsiteX56" fmla="*/ 181346 w 222012"/>
                  <a:gd name="connsiteY56" fmla="*/ 26207 h 88687"/>
                  <a:gd name="connsiteX57" fmla="*/ 177731 w 222012"/>
                  <a:gd name="connsiteY57" fmla="*/ 20785 h 88687"/>
                  <a:gd name="connsiteX58" fmla="*/ 180442 w 222012"/>
                  <a:gd name="connsiteY58" fmla="*/ 40666 h 88687"/>
                  <a:gd name="connsiteX59" fmla="*/ 178635 w 222012"/>
                  <a:gd name="connsiteY59" fmla="*/ 37955 h 88687"/>
                  <a:gd name="connsiteX60" fmla="*/ 168694 w 222012"/>
                  <a:gd name="connsiteY60" fmla="*/ 18978 h 88687"/>
                  <a:gd name="connsiteX61" fmla="*/ 158754 w 222012"/>
                  <a:gd name="connsiteY61" fmla="*/ 9037 h 88687"/>
                  <a:gd name="connsiteX62" fmla="*/ 167791 w 222012"/>
                  <a:gd name="connsiteY62" fmla="*/ 34340 h 88687"/>
                  <a:gd name="connsiteX63" fmla="*/ 167791 w 222012"/>
                  <a:gd name="connsiteY63" fmla="*/ 39763 h 88687"/>
                  <a:gd name="connsiteX64" fmla="*/ 155139 w 222012"/>
                  <a:gd name="connsiteY64" fmla="*/ 23496 h 88687"/>
                  <a:gd name="connsiteX65" fmla="*/ 145198 w 222012"/>
                  <a:gd name="connsiteY65" fmla="*/ 13555 h 88687"/>
                  <a:gd name="connsiteX66" fmla="*/ 144295 w 222012"/>
                  <a:gd name="connsiteY66" fmla="*/ 13555 h 88687"/>
                  <a:gd name="connsiteX67" fmla="*/ 149717 w 222012"/>
                  <a:gd name="connsiteY67" fmla="*/ 22592 h 88687"/>
                  <a:gd name="connsiteX68" fmla="*/ 158754 w 222012"/>
                  <a:gd name="connsiteY68" fmla="*/ 37955 h 88687"/>
                  <a:gd name="connsiteX69" fmla="*/ 147006 w 222012"/>
                  <a:gd name="connsiteY69" fmla="*/ 29822 h 88687"/>
                  <a:gd name="connsiteX70" fmla="*/ 146102 w 222012"/>
                  <a:gd name="connsiteY70" fmla="*/ 28918 h 88687"/>
                  <a:gd name="connsiteX71" fmla="*/ 141584 w 222012"/>
                  <a:gd name="connsiteY71" fmla="*/ 24400 h 88687"/>
                  <a:gd name="connsiteX72" fmla="*/ 149717 w 222012"/>
                  <a:gd name="connsiteY72" fmla="*/ 40666 h 88687"/>
                  <a:gd name="connsiteX73" fmla="*/ 128932 w 222012"/>
                  <a:gd name="connsiteY73" fmla="*/ 16267 h 88687"/>
                  <a:gd name="connsiteX74" fmla="*/ 128028 w 222012"/>
                  <a:gd name="connsiteY74" fmla="*/ 14459 h 88687"/>
                  <a:gd name="connsiteX75" fmla="*/ 138872 w 222012"/>
                  <a:gd name="connsiteY75" fmla="*/ 45185 h 88687"/>
                  <a:gd name="connsiteX76" fmla="*/ 135258 w 222012"/>
                  <a:gd name="connsiteY76" fmla="*/ 42474 h 88687"/>
                  <a:gd name="connsiteX77" fmla="*/ 109051 w 222012"/>
                  <a:gd name="connsiteY77" fmla="*/ 7230 h 88687"/>
                  <a:gd name="connsiteX78" fmla="*/ 118088 w 222012"/>
                  <a:gd name="connsiteY78" fmla="*/ 22592 h 88687"/>
                  <a:gd name="connsiteX79" fmla="*/ 120799 w 222012"/>
                  <a:gd name="connsiteY79" fmla="*/ 31629 h 88687"/>
                  <a:gd name="connsiteX80" fmla="*/ 112665 w 222012"/>
                  <a:gd name="connsiteY80" fmla="*/ 28918 h 88687"/>
                  <a:gd name="connsiteX81" fmla="*/ 106339 w 222012"/>
                  <a:gd name="connsiteY81" fmla="*/ 18074 h 88687"/>
                  <a:gd name="connsiteX82" fmla="*/ 78325 w 222012"/>
                  <a:gd name="connsiteY82" fmla="*/ 0 h 88687"/>
                  <a:gd name="connsiteX83" fmla="*/ 90073 w 222012"/>
                  <a:gd name="connsiteY83" fmla="*/ 13555 h 88687"/>
                  <a:gd name="connsiteX84" fmla="*/ 100917 w 222012"/>
                  <a:gd name="connsiteY84" fmla="*/ 26207 h 88687"/>
                  <a:gd name="connsiteX85" fmla="*/ 92784 w 222012"/>
                  <a:gd name="connsiteY85" fmla="*/ 26207 h 88687"/>
                  <a:gd name="connsiteX86" fmla="*/ 61155 w 222012"/>
                  <a:gd name="connsiteY86" fmla="*/ 9941 h 88687"/>
                  <a:gd name="connsiteX87" fmla="*/ 73806 w 222012"/>
                  <a:gd name="connsiteY87" fmla="*/ 21689 h 88687"/>
                  <a:gd name="connsiteX88" fmla="*/ 65673 w 222012"/>
                  <a:gd name="connsiteY88" fmla="*/ 28918 h 88687"/>
                  <a:gd name="connsiteX89" fmla="*/ 51214 w 222012"/>
                  <a:gd name="connsiteY89" fmla="*/ 26207 h 88687"/>
                  <a:gd name="connsiteX90" fmla="*/ 58444 w 222012"/>
                  <a:gd name="connsiteY90" fmla="*/ 36148 h 88687"/>
                  <a:gd name="connsiteX91" fmla="*/ 57540 w 222012"/>
                  <a:gd name="connsiteY91" fmla="*/ 41570 h 88687"/>
                  <a:gd name="connsiteX92" fmla="*/ 36755 w 222012"/>
                  <a:gd name="connsiteY92" fmla="*/ 32533 h 88687"/>
                  <a:gd name="connsiteX93" fmla="*/ 27718 w 222012"/>
                  <a:gd name="connsiteY93" fmla="*/ 29822 h 88687"/>
                  <a:gd name="connsiteX94" fmla="*/ 16874 w 222012"/>
                  <a:gd name="connsiteY94" fmla="*/ 32533 h 88687"/>
                  <a:gd name="connsiteX95" fmla="*/ 34044 w 222012"/>
                  <a:gd name="connsiteY95" fmla="*/ 37955 h 88687"/>
                  <a:gd name="connsiteX96" fmla="*/ 33140 w 222012"/>
                  <a:gd name="connsiteY96" fmla="*/ 42474 h 88687"/>
                  <a:gd name="connsiteX97" fmla="*/ 20488 w 222012"/>
                  <a:gd name="connsiteY97" fmla="*/ 42474 h 88687"/>
                  <a:gd name="connsiteX98" fmla="*/ 15970 w 222012"/>
                  <a:gd name="connsiteY98" fmla="*/ 42474 h 88687"/>
                  <a:gd name="connsiteX99" fmla="*/ 23200 w 222012"/>
                  <a:gd name="connsiteY99" fmla="*/ 50607 h 88687"/>
                  <a:gd name="connsiteX100" fmla="*/ 8740 w 222012"/>
                  <a:gd name="connsiteY100" fmla="*/ 56933 h 88687"/>
                  <a:gd name="connsiteX101" fmla="*/ 28622 w 222012"/>
                  <a:gd name="connsiteY101" fmla="*/ 61451 h 88687"/>
                  <a:gd name="connsiteX102" fmla="*/ 34948 w 222012"/>
                  <a:gd name="connsiteY102" fmla="*/ 71392 h 88687"/>
                  <a:gd name="connsiteX103" fmla="*/ 25911 w 222012"/>
                  <a:gd name="connsiteY103" fmla="*/ 67777 h 88687"/>
                  <a:gd name="connsiteX104" fmla="*/ 11451 w 222012"/>
                  <a:gd name="connsiteY104" fmla="*/ 65066 h 88687"/>
                  <a:gd name="connsiteX105" fmla="*/ 20488 w 222012"/>
                  <a:gd name="connsiteY105" fmla="*/ 73199 h 88687"/>
                  <a:gd name="connsiteX106" fmla="*/ 11451 w 222012"/>
                  <a:gd name="connsiteY106" fmla="*/ 77718 h 88687"/>
                  <a:gd name="connsiteX107" fmla="*/ 14163 w 222012"/>
                  <a:gd name="connsiteY107" fmla="*/ 84044 h 88687"/>
                  <a:gd name="connsiteX108" fmla="*/ 607 w 222012"/>
                  <a:gd name="connsiteY108" fmla="*/ 85851 h 88687"/>
                  <a:gd name="connsiteX109" fmla="*/ 607 w 222012"/>
                  <a:gd name="connsiteY109" fmla="*/ 85851 h 88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222012" h="88687">
                    <a:moveTo>
                      <a:pt x="607" y="85851"/>
                    </a:moveTo>
                    <a:cubicBezTo>
                      <a:pt x="6933" y="89466"/>
                      <a:pt x="15970" y="89466"/>
                      <a:pt x="23200" y="86755"/>
                    </a:cubicBezTo>
                    <a:cubicBezTo>
                      <a:pt x="25911" y="85851"/>
                      <a:pt x="13259" y="81333"/>
                      <a:pt x="15970" y="80429"/>
                    </a:cubicBezTo>
                    <a:cubicBezTo>
                      <a:pt x="22296" y="77718"/>
                      <a:pt x="29525" y="84947"/>
                      <a:pt x="34948" y="82236"/>
                    </a:cubicBezTo>
                    <a:cubicBezTo>
                      <a:pt x="37659" y="80429"/>
                      <a:pt x="25911" y="74103"/>
                      <a:pt x="28622" y="74103"/>
                    </a:cubicBezTo>
                    <a:cubicBezTo>
                      <a:pt x="35851" y="73199"/>
                      <a:pt x="44888" y="83140"/>
                      <a:pt x="48503" y="80429"/>
                    </a:cubicBezTo>
                    <a:cubicBezTo>
                      <a:pt x="49407" y="79525"/>
                      <a:pt x="44888" y="68681"/>
                      <a:pt x="41273" y="63259"/>
                    </a:cubicBezTo>
                    <a:cubicBezTo>
                      <a:pt x="41273" y="63259"/>
                      <a:pt x="51214" y="72296"/>
                      <a:pt x="58444" y="71392"/>
                    </a:cubicBezTo>
                    <a:cubicBezTo>
                      <a:pt x="60251" y="71392"/>
                      <a:pt x="49407" y="53318"/>
                      <a:pt x="52118" y="54222"/>
                    </a:cubicBezTo>
                    <a:cubicBezTo>
                      <a:pt x="53925" y="55125"/>
                      <a:pt x="62058" y="71392"/>
                      <a:pt x="64769" y="72296"/>
                    </a:cubicBezTo>
                    <a:cubicBezTo>
                      <a:pt x="82843" y="82236"/>
                      <a:pt x="79229" y="72296"/>
                      <a:pt x="79229" y="72296"/>
                    </a:cubicBezTo>
                    <a:cubicBezTo>
                      <a:pt x="77421" y="66873"/>
                      <a:pt x="75614" y="60548"/>
                      <a:pt x="74710" y="55125"/>
                    </a:cubicBezTo>
                    <a:cubicBezTo>
                      <a:pt x="73806" y="50607"/>
                      <a:pt x="69288" y="48800"/>
                      <a:pt x="69288" y="44281"/>
                    </a:cubicBezTo>
                    <a:cubicBezTo>
                      <a:pt x="74710" y="52414"/>
                      <a:pt x="82843" y="57837"/>
                      <a:pt x="89169" y="65970"/>
                    </a:cubicBezTo>
                    <a:cubicBezTo>
                      <a:pt x="92784" y="71392"/>
                      <a:pt x="96399" y="79525"/>
                      <a:pt x="101821" y="81333"/>
                    </a:cubicBezTo>
                    <a:cubicBezTo>
                      <a:pt x="105436" y="82236"/>
                      <a:pt x="91880" y="53318"/>
                      <a:pt x="94591" y="53318"/>
                    </a:cubicBezTo>
                    <a:cubicBezTo>
                      <a:pt x="98206" y="54222"/>
                      <a:pt x="112665" y="76814"/>
                      <a:pt x="120799" y="86755"/>
                    </a:cubicBezTo>
                    <a:cubicBezTo>
                      <a:pt x="126221" y="93081"/>
                      <a:pt x="117184" y="70488"/>
                      <a:pt x="116280" y="62355"/>
                    </a:cubicBezTo>
                    <a:cubicBezTo>
                      <a:pt x="116280" y="62355"/>
                      <a:pt x="113569" y="54222"/>
                      <a:pt x="112665" y="47896"/>
                    </a:cubicBezTo>
                    <a:cubicBezTo>
                      <a:pt x="111762" y="41570"/>
                      <a:pt x="113569" y="46992"/>
                      <a:pt x="114473" y="51511"/>
                    </a:cubicBezTo>
                    <a:cubicBezTo>
                      <a:pt x="114473" y="56933"/>
                      <a:pt x="126221" y="75007"/>
                      <a:pt x="126221" y="75007"/>
                    </a:cubicBezTo>
                    <a:cubicBezTo>
                      <a:pt x="126221" y="69585"/>
                      <a:pt x="123510" y="60548"/>
                      <a:pt x="123510" y="56029"/>
                    </a:cubicBezTo>
                    <a:cubicBezTo>
                      <a:pt x="123510" y="56029"/>
                      <a:pt x="134354" y="77718"/>
                      <a:pt x="134354" y="80429"/>
                    </a:cubicBezTo>
                    <a:cubicBezTo>
                      <a:pt x="135258" y="83140"/>
                      <a:pt x="138872" y="65066"/>
                      <a:pt x="140680" y="57837"/>
                    </a:cubicBezTo>
                    <a:cubicBezTo>
                      <a:pt x="142487" y="61451"/>
                      <a:pt x="144295" y="71392"/>
                      <a:pt x="146102" y="72296"/>
                    </a:cubicBezTo>
                    <a:cubicBezTo>
                      <a:pt x="148813" y="73199"/>
                      <a:pt x="147006" y="62355"/>
                      <a:pt x="147909" y="63259"/>
                    </a:cubicBezTo>
                    <a:cubicBezTo>
                      <a:pt x="152428" y="68681"/>
                      <a:pt x="152428" y="70488"/>
                      <a:pt x="152428" y="76814"/>
                    </a:cubicBezTo>
                    <a:cubicBezTo>
                      <a:pt x="152428" y="82236"/>
                      <a:pt x="154235" y="70488"/>
                      <a:pt x="153332" y="63259"/>
                    </a:cubicBezTo>
                    <a:cubicBezTo>
                      <a:pt x="153332" y="62355"/>
                      <a:pt x="152428" y="57837"/>
                      <a:pt x="153332" y="57837"/>
                    </a:cubicBezTo>
                    <a:cubicBezTo>
                      <a:pt x="156043" y="58740"/>
                      <a:pt x="165080" y="81333"/>
                      <a:pt x="163272" y="84044"/>
                    </a:cubicBezTo>
                    <a:cubicBezTo>
                      <a:pt x="167791" y="70488"/>
                      <a:pt x="165983" y="75007"/>
                      <a:pt x="165080" y="63259"/>
                    </a:cubicBezTo>
                    <a:cubicBezTo>
                      <a:pt x="165080" y="62355"/>
                      <a:pt x="163272" y="55125"/>
                      <a:pt x="164176" y="55125"/>
                    </a:cubicBezTo>
                    <a:cubicBezTo>
                      <a:pt x="164176" y="55125"/>
                      <a:pt x="164176" y="55125"/>
                      <a:pt x="165080" y="55125"/>
                    </a:cubicBezTo>
                    <a:cubicBezTo>
                      <a:pt x="166887" y="56933"/>
                      <a:pt x="168694" y="58740"/>
                      <a:pt x="169598" y="60548"/>
                    </a:cubicBezTo>
                    <a:cubicBezTo>
                      <a:pt x="170502" y="63259"/>
                      <a:pt x="171406" y="65970"/>
                      <a:pt x="171406" y="69585"/>
                    </a:cubicBezTo>
                    <a:cubicBezTo>
                      <a:pt x="171406" y="70488"/>
                      <a:pt x="171406" y="53318"/>
                      <a:pt x="171406" y="54222"/>
                    </a:cubicBezTo>
                    <a:cubicBezTo>
                      <a:pt x="171406" y="54222"/>
                      <a:pt x="172309" y="55125"/>
                      <a:pt x="172309" y="55125"/>
                    </a:cubicBezTo>
                    <a:cubicBezTo>
                      <a:pt x="175924" y="58740"/>
                      <a:pt x="181346" y="76814"/>
                      <a:pt x="184961" y="76814"/>
                    </a:cubicBezTo>
                    <a:cubicBezTo>
                      <a:pt x="187672" y="76814"/>
                      <a:pt x="184961" y="58740"/>
                      <a:pt x="185865" y="58740"/>
                    </a:cubicBezTo>
                    <a:cubicBezTo>
                      <a:pt x="185865" y="58740"/>
                      <a:pt x="186768" y="58740"/>
                      <a:pt x="186768" y="59644"/>
                    </a:cubicBezTo>
                    <a:cubicBezTo>
                      <a:pt x="191287" y="62355"/>
                      <a:pt x="198516" y="71392"/>
                      <a:pt x="195805" y="76814"/>
                    </a:cubicBezTo>
                    <a:cubicBezTo>
                      <a:pt x="195805" y="76814"/>
                      <a:pt x="203035" y="71392"/>
                      <a:pt x="203035" y="71392"/>
                    </a:cubicBezTo>
                    <a:cubicBezTo>
                      <a:pt x="204842" y="70488"/>
                      <a:pt x="206650" y="65970"/>
                      <a:pt x="207553" y="67777"/>
                    </a:cubicBezTo>
                    <a:cubicBezTo>
                      <a:pt x="210264" y="72296"/>
                      <a:pt x="202131" y="75910"/>
                      <a:pt x="203939" y="78621"/>
                    </a:cubicBezTo>
                    <a:cubicBezTo>
                      <a:pt x="207553" y="82236"/>
                      <a:pt x="222012" y="67777"/>
                      <a:pt x="212976" y="84947"/>
                    </a:cubicBezTo>
                    <a:cubicBezTo>
                      <a:pt x="212976" y="84947"/>
                      <a:pt x="220205" y="89466"/>
                      <a:pt x="220205" y="82236"/>
                    </a:cubicBezTo>
                    <a:cubicBezTo>
                      <a:pt x="220205" y="79525"/>
                      <a:pt x="222012" y="66873"/>
                      <a:pt x="222012" y="66873"/>
                    </a:cubicBezTo>
                    <a:cubicBezTo>
                      <a:pt x="217494" y="66873"/>
                      <a:pt x="207553" y="75910"/>
                      <a:pt x="212072" y="63259"/>
                    </a:cubicBezTo>
                    <a:cubicBezTo>
                      <a:pt x="212072" y="63259"/>
                      <a:pt x="212976" y="61451"/>
                      <a:pt x="212072" y="62355"/>
                    </a:cubicBezTo>
                    <a:cubicBezTo>
                      <a:pt x="203939" y="65066"/>
                      <a:pt x="208457" y="56933"/>
                      <a:pt x="208457" y="47896"/>
                    </a:cubicBezTo>
                    <a:cubicBezTo>
                      <a:pt x="208457" y="43377"/>
                      <a:pt x="191287" y="71392"/>
                      <a:pt x="198516" y="51511"/>
                    </a:cubicBezTo>
                    <a:cubicBezTo>
                      <a:pt x="200324" y="46088"/>
                      <a:pt x="200324" y="36148"/>
                      <a:pt x="196709" y="30726"/>
                    </a:cubicBezTo>
                    <a:cubicBezTo>
                      <a:pt x="195805" y="29822"/>
                      <a:pt x="193998" y="27111"/>
                      <a:pt x="193998" y="28015"/>
                    </a:cubicBezTo>
                    <a:cubicBezTo>
                      <a:pt x="195805" y="34340"/>
                      <a:pt x="197613" y="43377"/>
                      <a:pt x="194902" y="46088"/>
                    </a:cubicBezTo>
                    <a:cubicBezTo>
                      <a:pt x="194902" y="46088"/>
                      <a:pt x="191287" y="37955"/>
                      <a:pt x="191287" y="38859"/>
                    </a:cubicBezTo>
                    <a:cubicBezTo>
                      <a:pt x="191287" y="43377"/>
                      <a:pt x="190383" y="54222"/>
                      <a:pt x="189479" y="49703"/>
                    </a:cubicBezTo>
                    <a:cubicBezTo>
                      <a:pt x="189479" y="47896"/>
                      <a:pt x="190383" y="37052"/>
                      <a:pt x="181346" y="26207"/>
                    </a:cubicBezTo>
                    <a:cubicBezTo>
                      <a:pt x="180442" y="25303"/>
                      <a:pt x="178635" y="21689"/>
                      <a:pt x="177731" y="20785"/>
                    </a:cubicBezTo>
                    <a:cubicBezTo>
                      <a:pt x="177731" y="20785"/>
                      <a:pt x="184057" y="39763"/>
                      <a:pt x="180442" y="40666"/>
                    </a:cubicBezTo>
                    <a:cubicBezTo>
                      <a:pt x="178635" y="40666"/>
                      <a:pt x="178635" y="38859"/>
                      <a:pt x="178635" y="37955"/>
                    </a:cubicBezTo>
                    <a:cubicBezTo>
                      <a:pt x="175020" y="30726"/>
                      <a:pt x="172309" y="26207"/>
                      <a:pt x="168694" y="18978"/>
                    </a:cubicBezTo>
                    <a:cubicBezTo>
                      <a:pt x="166887" y="14459"/>
                      <a:pt x="162369" y="10844"/>
                      <a:pt x="158754" y="9037"/>
                    </a:cubicBezTo>
                    <a:cubicBezTo>
                      <a:pt x="157850" y="8133"/>
                      <a:pt x="166887" y="28918"/>
                      <a:pt x="167791" y="34340"/>
                    </a:cubicBezTo>
                    <a:cubicBezTo>
                      <a:pt x="167791" y="35244"/>
                      <a:pt x="169598" y="38859"/>
                      <a:pt x="167791" y="39763"/>
                    </a:cubicBezTo>
                    <a:cubicBezTo>
                      <a:pt x="167791" y="39763"/>
                      <a:pt x="161465" y="28918"/>
                      <a:pt x="155139" y="23496"/>
                    </a:cubicBezTo>
                    <a:cubicBezTo>
                      <a:pt x="151524" y="20785"/>
                      <a:pt x="151524" y="18074"/>
                      <a:pt x="145198" y="13555"/>
                    </a:cubicBezTo>
                    <a:cubicBezTo>
                      <a:pt x="144295" y="12652"/>
                      <a:pt x="144295" y="13555"/>
                      <a:pt x="144295" y="13555"/>
                    </a:cubicBezTo>
                    <a:cubicBezTo>
                      <a:pt x="144295" y="13555"/>
                      <a:pt x="149717" y="22592"/>
                      <a:pt x="149717" y="22592"/>
                    </a:cubicBezTo>
                    <a:cubicBezTo>
                      <a:pt x="150621" y="27111"/>
                      <a:pt x="156043" y="31629"/>
                      <a:pt x="158754" y="37955"/>
                    </a:cubicBezTo>
                    <a:cubicBezTo>
                      <a:pt x="154235" y="34340"/>
                      <a:pt x="150621" y="31629"/>
                      <a:pt x="147006" y="29822"/>
                    </a:cubicBezTo>
                    <a:cubicBezTo>
                      <a:pt x="147006" y="29822"/>
                      <a:pt x="146102" y="29822"/>
                      <a:pt x="146102" y="28918"/>
                    </a:cubicBezTo>
                    <a:cubicBezTo>
                      <a:pt x="145198" y="28015"/>
                      <a:pt x="141584" y="24400"/>
                      <a:pt x="141584" y="24400"/>
                    </a:cubicBezTo>
                    <a:cubicBezTo>
                      <a:pt x="142487" y="27111"/>
                      <a:pt x="153332" y="42474"/>
                      <a:pt x="149717" y="40666"/>
                    </a:cubicBezTo>
                    <a:cubicBezTo>
                      <a:pt x="139776" y="37052"/>
                      <a:pt x="136161" y="24400"/>
                      <a:pt x="128932" y="16267"/>
                    </a:cubicBezTo>
                    <a:cubicBezTo>
                      <a:pt x="128932" y="15363"/>
                      <a:pt x="128028" y="13555"/>
                      <a:pt x="128028" y="14459"/>
                    </a:cubicBezTo>
                    <a:cubicBezTo>
                      <a:pt x="127124" y="19881"/>
                      <a:pt x="140680" y="44281"/>
                      <a:pt x="138872" y="45185"/>
                    </a:cubicBezTo>
                    <a:cubicBezTo>
                      <a:pt x="138872" y="45185"/>
                      <a:pt x="137065" y="43377"/>
                      <a:pt x="135258" y="42474"/>
                    </a:cubicBezTo>
                    <a:cubicBezTo>
                      <a:pt x="130739" y="29822"/>
                      <a:pt x="123510" y="20785"/>
                      <a:pt x="109051" y="7230"/>
                    </a:cubicBezTo>
                    <a:cubicBezTo>
                      <a:pt x="109954" y="11748"/>
                      <a:pt x="117184" y="18074"/>
                      <a:pt x="118088" y="22592"/>
                    </a:cubicBezTo>
                    <a:cubicBezTo>
                      <a:pt x="118991" y="26207"/>
                      <a:pt x="119895" y="28918"/>
                      <a:pt x="120799" y="31629"/>
                    </a:cubicBezTo>
                    <a:cubicBezTo>
                      <a:pt x="120799" y="31629"/>
                      <a:pt x="116280" y="36148"/>
                      <a:pt x="112665" y="28918"/>
                    </a:cubicBezTo>
                    <a:cubicBezTo>
                      <a:pt x="109051" y="21689"/>
                      <a:pt x="108147" y="20785"/>
                      <a:pt x="106339" y="18074"/>
                    </a:cubicBezTo>
                    <a:cubicBezTo>
                      <a:pt x="99110" y="9037"/>
                      <a:pt x="94591" y="6326"/>
                      <a:pt x="78325" y="0"/>
                    </a:cubicBezTo>
                    <a:cubicBezTo>
                      <a:pt x="78325" y="0"/>
                      <a:pt x="87362" y="11748"/>
                      <a:pt x="90073" y="13555"/>
                    </a:cubicBezTo>
                    <a:cubicBezTo>
                      <a:pt x="100014" y="18978"/>
                      <a:pt x="100917" y="26207"/>
                      <a:pt x="100917" y="26207"/>
                    </a:cubicBezTo>
                    <a:cubicBezTo>
                      <a:pt x="100917" y="26207"/>
                      <a:pt x="114473" y="40666"/>
                      <a:pt x="92784" y="26207"/>
                    </a:cubicBezTo>
                    <a:cubicBezTo>
                      <a:pt x="71095" y="11748"/>
                      <a:pt x="53925" y="2711"/>
                      <a:pt x="61155" y="9941"/>
                    </a:cubicBezTo>
                    <a:cubicBezTo>
                      <a:pt x="69288" y="17170"/>
                      <a:pt x="73806" y="21689"/>
                      <a:pt x="73806" y="21689"/>
                    </a:cubicBezTo>
                    <a:cubicBezTo>
                      <a:pt x="73806" y="21689"/>
                      <a:pt x="71095" y="28918"/>
                      <a:pt x="65673" y="28918"/>
                    </a:cubicBezTo>
                    <a:cubicBezTo>
                      <a:pt x="60251" y="28918"/>
                      <a:pt x="44888" y="18978"/>
                      <a:pt x="51214" y="26207"/>
                    </a:cubicBezTo>
                    <a:cubicBezTo>
                      <a:pt x="57540" y="34340"/>
                      <a:pt x="58444" y="36148"/>
                      <a:pt x="58444" y="36148"/>
                    </a:cubicBezTo>
                    <a:cubicBezTo>
                      <a:pt x="58444" y="36148"/>
                      <a:pt x="61155" y="41570"/>
                      <a:pt x="57540" y="41570"/>
                    </a:cubicBezTo>
                    <a:cubicBezTo>
                      <a:pt x="53021" y="41570"/>
                      <a:pt x="36755" y="32533"/>
                      <a:pt x="36755" y="32533"/>
                    </a:cubicBezTo>
                    <a:cubicBezTo>
                      <a:pt x="36755" y="32533"/>
                      <a:pt x="34044" y="28015"/>
                      <a:pt x="27718" y="29822"/>
                    </a:cubicBezTo>
                    <a:cubicBezTo>
                      <a:pt x="21392" y="31629"/>
                      <a:pt x="6029" y="28918"/>
                      <a:pt x="16874" y="32533"/>
                    </a:cubicBezTo>
                    <a:cubicBezTo>
                      <a:pt x="27718" y="35244"/>
                      <a:pt x="34044" y="37955"/>
                      <a:pt x="34044" y="37955"/>
                    </a:cubicBezTo>
                    <a:cubicBezTo>
                      <a:pt x="34044" y="37955"/>
                      <a:pt x="36755" y="42474"/>
                      <a:pt x="33140" y="42474"/>
                    </a:cubicBezTo>
                    <a:cubicBezTo>
                      <a:pt x="29525" y="42474"/>
                      <a:pt x="23200" y="42474"/>
                      <a:pt x="20488" y="42474"/>
                    </a:cubicBezTo>
                    <a:cubicBezTo>
                      <a:pt x="17777" y="42474"/>
                      <a:pt x="15970" y="42474"/>
                      <a:pt x="15970" y="42474"/>
                    </a:cubicBezTo>
                    <a:cubicBezTo>
                      <a:pt x="18681" y="45185"/>
                      <a:pt x="25007" y="47896"/>
                      <a:pt x="23200" y="50607"/>
                    </a:cubicBezTo>
                    <a:cubicBezTo>
                      <a:pt x="20488" y="55125"/>
                      <a:pt x="6933" y="52414"/>
                      <a:pt x="8740" y="56933"/>
                    </a:cubicBezTo>
                    <a:cubicBezTo>
                      <a:pt x="12355" y="63259"/>
                      <a:pt x="23200" y="58740"/>
                      <a:pt x="28622" y="61451"/>
                    </a:cubicBezTo>
                    <a:cubicBezTo>
                      <a:pt x="32236" y="63259"/>
                      <a:pt x="36755" y="67777"/>
                      <a:pt x="34948" y="71392"/>
                    </a:cubicBezTo>
                    <a:cubicBezTo>
                      <a:pt x="33140" y="74103"/>
                      <a:pt x="28622" y="68681"/>
                      <a:pt x="25911" y="67777"/>
                    </a:cubicBezTo>
                    <a:cubicBezTo>
                      <a:pt x="21392" y="66873"/>
                      <a:pt x="15066" y="62355"/>
                      <a:pt x="11451" y="65066"/>
                    </a:cubicBezTo>
                    <a:cubicBezTo>
                      <a:pt x="8740" y="67777"/>
                      <a:pt x="20488" y="68681"/>
                      <a:pt x="20488" y="73199"/>
                    </a:cubicBezTo>
                    <a:cubicBezTo>
                      <a:pt x="20488" y="76814"/>
                      <a:pt x="13259" y="74103"/>
                      <a:pt x="11451" y="77718"/>
                    </a:cubicBezTo>
                    <a:cubicBezTo>
                      <a:pt x="10548" y="79525"/>
                      <a:pt x="15066" y="82236"/>
                      <a:pt x="14163" y="84044"/>
                    </a:cubicBezTo>
                    <a:cubicBezTo>
                      <a:pt x="10548" y="84947"/>
                      <a:pt x="-3008" y="84044"/>
                      <a:pt x="607" y="85851"/>
                    </a:cubicBezTo>
                    <a:lnTo>
                      <a:pt x="607" y="85851"/>
                    </a:lnTo>
                    <a:close/>
                  </a:path>
                </a:pathLst>
              </a:custGeom>
              <a:solidFill>
                <a:srgbClr val="080808"/>
              </a:solidFill>
              <a:ln w="9025" cap="flat">
                <a:noFill/>
                <a:prstDash val="solid"/>
                <a:miter/>
              </a:ln>
            </p:spPr>
            <p:txBody>
              <a:bodyPr rtlCol="0" anchor="ctr"/>
              <a:lstStyle/>
              <a:p>
                <a:endParaRPr lang="zh-CN" altLang="en-US"/>
              </a:p>
            </p:txBody>
          </p:sp>
          <p:sp>
            <p:nvSpPr>
              <p:cNvPr id="1857" name="任意多边形: 形状 1856"/>
              <p:cNvSpPr/>
              <p:nvPr>
                <p:custDataLst>
                  <p:tags r:id="rId48"/>
                </p:custDataLst>
              </p:nvPr>
            </p:nvSpPr>
            <p:spPr>
              <a:xfrm>
                <a:off x="4413290" y="2197374"/>
                <a:ext cx="17582" cy="17805"/>
              </a:xfrm>
              <a:custGeom>
                <a:avLst/>
                <a:gdLst>
                  <a:gd name="connsiteX0" fmla="*/ 29 w 17582"/>
                  <a:gd name="connsiteY0" fmla="*/ 2442 h 17805"/>
                  <a:gd name="connsiteX1" fmla="*/ 14488 w 17582"/>
                  <a:gd name="connsiteY1" fmla="*/ 5153 h 17805"/>
                  <a:gd name="connsiteX2" fmla="*/ 8162 w 17582"/>
                  <a:gd name="connsiteY2" fmla="*/ 6961 h 17805"/>
                  <a:gd name="connsiteX3" fmla="*/ 2740 w 17582"/>
                  <a:gd name="connsiteY3" fmla="*/ 17805 h 17805"/>
                  <a:gd name="connsiteX4" fmla="*/ 6355 w 17582"/>
                  <a:gd name="connsiteY4" fmla="*/ 9672 h 17805"/>
                  <a:gd name="connsiteX5" fmla="*/ 6355 w 17582"/>
                  <a:gd name="connsiteY5" fmla="*/ 4250 h 17805"/>
                  <a:gd name="connsiteX6" fmla="*/ 6355 w 17582"/>
                  <a:gd name="connsiteY6" fmla="*/ 3346 h 17805"/>
                  <a:gd name="connsiteX7" fmla="*/ 29 w 17582"/>
                  <a:gd name="connsiteY7" fmla="*/ 2442 h 17805"/>
                  <a:gd name="connsiteX8" fmla="*/ 29 w 17582"/>
                  <a:gd name="connsiteY8" fmla="*/ 2442 h 17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582" h="17805">
                    <a:moveTo>
                      <a:pt x="29" y="2442"/>
                    </a:moveTo>
                    <a:cubicBezTo>
                      <a:pt x="4548" y="-1172"/>
                      <a:pt x="25332" y="-1172"/>
                      <a:pt x="14488" y="5153"/>
                    </a:cubicBezTo>
                    <a:cubicBezTo>
                      <a:pt x="11777" y="6961"/>
                      <a:pt x="9970" y="5153"/>
                      <a:pt x="8162" y="6961"/>
                    </a:cubicBezTo>
                    <a:cubicBezTo>
                      <a:pt x="8162" y="6961"/>
                      <a:pt x="19007" y="16902"/>
                      <a:pt x="2740" y="17805"/>
                    </a:cubicBezTo>
                    <a:cubicBezTo>
                      <a:pt x="-5393" y="17805"/>
                      <a:pt x="7259" y="13287"/>
                      <a:pt x="6355" y="9672"/>
                    </a:cubicBezTo>
                    <a:cubicBezTo>
                      <a:pt x="5451" y="4250"/>
                      <a:pt x="-6297" y="12383"/>
                      <a:pt x="6355" y="4250"/>
                    </a:cubicBezTo>
                    <a:cubicBezTo>
                      <a:pt x="6355" y="4250"/>
                      <a:pt x="6355" y="3346"/>
                      <a:pt x="6355" y="3346"/>
                    </a:cubicBezTo>
                    <a:cubicBezTo>
                      <a:pt x="3644" y="4250"/>
                      <a:pt x="29" y="3346"/>
                      <a:pt x="29" y="2442"/>
                    </a:cubicBezTo>
                    <a:lnTo>
                      <a:pt x="29" y="2442"/>
                    </a:lnTo>
                    <a:close/>
                  </a:path>
                </a:pathLst>
              </a:custGeom>
              <a:solidFill>
                <a:srgbClr val="080808"/>
              </a:solidFill>
              <a:ln w="9025" cap="flat">
                <a:noFill/>
                <a:prstDash val="solid"/>
                <a:miter/>
              </a:ln>
            </p:spPr>
            <p:txBody>
              <a:bodyPr rtlCol="0" anchor="ctr"/>
              <a:lstStyle/>
              <a:p>
                <a:endParaRPr lang="zh-CN" altLang="en-US"/>
              </a:p>
            </p:txBody>
          </p:sp>
          <p:sp>
            <p:nvSpPr>
              <p:cNvPr id="1858" name="任意多边形: 形状 1857"/>
              <p:cNvSpPr/>
              <p:nvPr>
                <p:custDataLst>
                  <p:tags r:id="rId49"/>
                </p:custDataLst>
              </p:nvPr>
            </p:nvSpPr>
            <p:spPr>
              <a:xfrm>
                <a:off x="4626899" y="2194394"/>
                <a:ext cx="12464" cy="38858"/>
              </a:xfrm>
              <a:custGeom>
                <a:avLst/>
                <a:gdLst>
                  <a:gd name="connsiteX0" fmla="*/ 3307 w 12464"/>
                  <a:gd name="connsiteY0" fmla="*/ 8133 h 38858"/>
                  <a:gd name="connsiteX1" fmla="*/ 9633 w 12464"/>
                  <a:gd name="connsiteY1" fmla="*/ 0 h 38858"/>
                  <a:gd name="connsiteX2" fmla="*/ 9633 w 12464"/>
                  <a:gd name="connsiteY2" fmla="*/ 9941 h 38858"/>
                  <a:gd name="connsiteX3" fmla="*/ 11440 w 12464"/>
                  <a:gd name="connsiteY3" fmla="*/ 9037 h 38858"/>
                  <a:gd name="connsiteX4" fmla="*/ 8729 w 12464"/>
                  <a:gd name="connsiteY4" fmla="*/ 17170 h 38858"/>
                  <a:gd name="connsiteX5" fmla="*/ 12344 w 12464"/>
                  <a:gd name="connsiteY5" fmla="*/ 15363 h 38858"/>
                  <a:gd name="connsiteX6" fmla="*/ 9633 w 12464"/>
                  <a:gd name="connsiteY6" fmla="*/ 31629 h 38858"/>
                  <a:gd name="connsiteX7" fmla="*/ 11440 w 12464"/>
                  <a:gd name="connsiteY7" fmla="*/ 28918 h 38858"/>
                  <a:gd name="connsiteX8" fmla="*/ 11440 w 12464"/>
                  <a:gd name="connsiteY8" fmla="*/ 30726 h 38858"/>
                  <a:gd name="connsiteX9" fmla="*/ 8729 w 12464"/>
                  <a:gd name="connsiteY9" fmla="*/ 38859 h 38858"/>
                  <a:gd name="connsiteX10" fmla="*/ 8729 w 12464"/>
                  <a:gd name="connsiteY10" fmla="*/ 19881 h 38858"/>
                  <a:gd name="connsiteX11" fmla="*/ 4211 w 12464"/>
                  <a:gd name="connsiteY11" fmla="*/ 19881 h 38858"/>
                  <a:gd name="connsiteX12" fmla="*/ 6922 w 12464"/>
                  <a:gd name="connsiteY12" fmla="*/ 11748 h 38858"/>
                  <a:gd name="connsiteX13" fmla="*/ 596 w 12464"/>
                  <a:gd name="connsiteY13" fmla="*/ 11748 h 38858"/>
                  <a:gd name="connsiteX14" fmla="*/ 3307 w 12464"/>
                  <a:gd name="connsiteY14" fmla="*/ 8133 h 38858"/>
                  <a:gd name="connsiteX15" fmla="*/ 3307 w 12464"/>
                  <a:gd name="connsiteY15" fmla="*/ 8133 h 38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464" h="38858">
                    <a:moveTo>
                      <a:pt x="3307" y="8133"/>
                    </a:moveTo>
                    <a:cubicBezTo>
                      <a:pt x="6922" y="7230"/>
                      <a:pt x="6018" y="0"/>
                      <a:pt x="9633" y="0"/>
                    </a:cubicBezTo>
                    <a:cubicBezTo>
                      <a:pt x="12344" y="0"/>
                      <a:pt x="8729" y="7230"/>
                      <a:pt x="9633" y="9941"/>
                    </a:cubicBezTo>
                    <a:cubicBezTo>
                      <a:pt x="9633" y="10844"/>
                      <a:pt x="10537" y="9037"/>
                      <a:pt x="11440" y="9037"/>
                    </a:cubicBezTo>
                    <a:cubicBezTo>
                      <a:pt x="12344" y="9941"/>
                      <a:pt x="7826" y="16267"/>
                      <a:pt x="8729" y="17170"/>
                    </a:cubicBezTo>
                    <a:cubicBezTo>
                      <a:pt x="9633" y="18074"/>
                      <a:pt x="11440" y="15363"/>
                      <a:pt x="12344" y="15363"/>
                    </a:cubicBezTo>
                    <a:cubicBezTo>
                      <a:pt x="13248" y="15363"/>
                      <a:pt x="8729" y="29822"/>
                      <a:pt x="9633" y="31629"/>
                    </a:cubicBezTo>
                    <a:cubicBezTo>
                      <a:pt x="10537" y="32533"/>
                      <a:pt x="10537" y="29822"/>
                      <a:pt x="11440" y="28918"/>
                    </a:cubicBezTo>
                    <a:cubicBezTo>
                      <a:pt x="11440" y="28918"/>
                      <a:pt x="11440" y="30726"/>
                      <a:pt x="11440" y="30726"/>
                    </a:cubicBezTo>
                    <a:cubicBezTo>
                      <a:pt x="10537" y="31629"/>
                      <a:pt x="8729" y="38859"/>
                      <a:pt x="8729" y="38859"/>
                    </a:cubicBezTo>
                    <a:cubicBezTo>
                      <a:pt x="6922" y="32533"/>
                      <a:pt x="7826" y="26207"/>
                      <a:pt x="8729" y="19881"/>
                    </a:cubicBezTo>
                    <a:cubicBezTo>
                      <a:pt x="8729" y="18978"/>
                      <a:pt x="5115" y="21689"/>
                      <a:pt x="4211" y="19881"/>
                    </a:cubicBezTo>
                    <a:cubicBezTo>
                      <a:pt x="3307" y="18074"/>
                      <a:pt x="7826" y="11748"/>
                      <a:pt x="6922" y="11748"/>
                    </a:cubicBezTo>
                    <a:cubicBezTo>
                      <a:pt x="5115" y="10844"/>
                      <a:pt x="2403" y="12652"/>
                      <a:pt x="596" y="11748"/>
                    </a:cubicBezTo>
                    <a:cubicBezTo>
                      <a:pt x="-1211" y="11748"/>
                      <a:pt x="1500" y="8133"/>
                      <a:pt x="3307" y="8133"/>
                    </a:cubicBezTo>
                    <a:lnTo>
                      <a:pt x="3307" y="8133"/>
                    </a:lnTo>
                    <a:close/>
                  </a:path>
                </a:pathLst>
              </a:custGeom>
              <a:solidFill>
                <a:srgbClr val="080808"/>
              </a:solidFill>
              <a:ln w="9025" cap="flat">
                <a:noFill/>
                <a:prstDash val="solid"/>
                <a:miter/>
              </a:ln>
            </p:spPr>
            <p:txBody>
              <a:bodyPr rtlCol="0" anchor="ctr"/>
              <a:lstStyle/>
              <a:p>
                <a:endParaRPr lang="zh-CN" altLang="en-US"/>
              </a:p>
            </p:txBody>
          </p:sp>
          <p:sp>
            <p:nvSpPr>
              <p:cNvPr id="1859" name="任意多边形: 形状 1858"/>
              <p:cNvSpPr/>
              <p:nvPr>
                <p:custDataLst>
                  <p:tags r:id="rId50"/>
                </p:custDataLst>
              </p:nvPr>
            </p:nvSpPr>
            <p:spPr>
              <a:xfrm>
                <a:off x="4485614" y="2375133"/>
                <a:ext cx="81332" cy="22592"/>
              </a:xfrm>
              <a:custGeom>
                <a:avLst/>
                <a:gdLst>
                  <a:gd name="connsiteX0" fmla="*/ 0 w 81332"/>
                  <a:gd name="connsiteY0" fmla="*/ 0 h 22592"/>
                  <a:gd name="connsiteX1" fmla="*/ 48799 w 81332"/>
                  <a:gd name="connsiteY1" fmla="*/ 22592 h 22592"/>
                  <a:gd name="connsiteX2" fmla="*/ 81333 w 81332"/>
                  <a:gd name="connsiteY2" fmla="*/ 3615 h 22592"/>
                  <a:gd name="connsiteX3" fmla="*/ 67777 w 81332"/>
                  <a:gd name="connsiteY3" fmla="*/ 9037 h 22592"/>
                  <a:gd name="connsiteX4" fmla="*/ 0 w 81332"/>
                  <a:gd name="connsiteY4" fmla="*/ 0 h 22592"/>
                  <a:gd name="connsiteX5" fmla="*/ 0 w 81332"/>
                  <a:gd name="connsiteY5" fmla="*/ 0 h 22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332" h="22592">
                    <a:moveTo>
                      <a:pt x="0" y="0"/>
                    </a:moveTo>
                    <a:cubicBezTo>
                      <a:pt x="9941" y="13555"/>
                      <a:pt x="27111" y="20785"/>
                      <a:pt x="48799" y="22592"/>
                    </a:cubicBezTo>
                    <a:cubicBezTo>
                      <a:pt x="65066" y="21689"/>
                      <a:pt x="74103" y="13555"/>
                      <a:pt x="81333" y="3615"/>
                    </a:cubicBezTo>
                    <a:cubicBezTo>
                      <a:pt x="76814" y="5422"/>
                      <a:pt x="72296" y="7230"/>
                      <a:pt x="67777" y="9037"/>
                    </a:cubicBezTo>
                    <a:cubicBezTo>
                      <a:pt x="52414" y="15363"/>
                      <a:pt x="30726" y="9037"/>
                      <a:pt x="0" y="0"/>
                    </a:cubicBezTo>
                    <a:lnTo>
                      <a:pt x="0" y="0"/>
                    </a:lnTo>
                    <a:close/>
                  </a:path>
                </a:pathLst>
              </a:custGeom>
              <a:solidFill>
                <a:srgbClr val="FFFFFF"/>
              </a:solidFill>
              <a:ln w="9025" cap="flat">
                <a:noFill/>
                <a:prstDash val="solid"/>
                <a:miter/>
              </a:ln>
            </p:spPr>
            <p:txBody>
              <a:bodyPr rtlCol="0" anchor="ctr"/>
              <a:lstStyle/>
              <a:p>
                <a:endParaRPr lang="zh-CN" altLang="en-US"/>
              </a:p>
            </p:txBody>
          </p:sp>
          <p:sp>
            <p:nvSpPr>
              <p:cNvPr id="1860" name="任意多边形: 形状 1859"/>
              <p:cNvSpPr/>
              <p:nvPr>
                <p:custDataLst>
                  <p:tags r:id="rId51"/>
                </p:custDataLst>
              </p:nvPr>
            </p:nvSpPr>
            <p:spPr>
              <a:xfrm>
                <a:off x="4474770" y="2287376"/>
                <a:ext cx="36147" cy="14146"/>
              </a:xfrm>
              <a:custGeom>
                <a:avLst/>
                <a:gdLst>
                  <a:gd name="connsiteX0" fmla="*/ 9941 w 36147"/>
                  <a:gd name="connsiteY0" fmla="*/ 99 h 14146"/>
                  <a:gd name="connsiteX1" fmla="*/ 0 w 36147"/>
                  <a:gd name="connsiteY1" fmla="*/ 4617 h 14146"/>
                  <a:gd name="connsiteX2" fmla="*/ 9037 w 36147"/>
                  <a:gd name="connsiteY2" fmla="*/ 11847 h 14146"/>
                  <a:gd name="connsiteX3" fmla="*/ 36148 w 36147"/>
                  <a:gd name="connsiteY3" fmla="*/ 10943 h 14146"/>
                  <a:gd name="connsiteX4" fmla="*/ 9941 w 36147"/>
                  <a:gd name="connsiteY4" fmla="*/ 99 h 14146"/>
                  <a:gd name="connsiteX5" fmla="*/ 9941 w 36147"/>
                  <a:gd name="connsiteY5" fmla="*/ 99 h 14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147" h="14146">
                    <a:moveTo>
                      <a:pt x="9941" y="99"/>
                    </a:moveTo>
                    <a:cubicBezTo>
                      <a:pt x="6326" y="1906"/>
                      <a:pt x="3615" y="2810"/>
                      <a:pt x="0" y="4617"/>
                    </a:cubicBezTo>
                    <a:cubicBezTo>
                      <a:pt x="1807" y="8232"/>
                      <a:pt x="5422" y="10943"/>
                      <a:pt x="9037" y="11847"/>
                    </a:cubicBezTo>
                    <a:cubicBezTo>
                      <a:pt x="16267" y="13654"/>
                      <a:pt x="26207" y="16365"/>
                      <a:pt x="36148" y="10943"/>
                    </a:cubicBezTo>
                    <a:cubicBezTo>
                      <a:pt x="32533" y="4617"/>
                      <a:pt x="27111" y="-805"/>
                      <a:pt x="9941" y="99"/>
                    </a:cubicBezTo>
                    <a:lnTo>
                      <a:pt x="9941" y="99"/>
                    </a:lnTo>
                    <a:close/>
                  </a:path>
                </a:pathLst>
              </a:custGeom>
              <a:solidFill>
                <a:srgbClr val="FFFFFF"/>
              </a:solidFill>
              <a:ln w="9025" cap="flat">
                <a:noFill/>
                <a:prstDash val="solid"/>
                <a:miter/>
              </a:ln>
            </p:spPr>
            <p:txBody>
              <a:bodyPr rtlCol="0" anchor="ctr"/>
              <a:lstStyle/>
              <a:p>
                <a:endParaRPr lang="zh-CN" altLang="en-US"/>
              </a:p>
            </p:txBody>
          </p:sp>
          <p:sp>
            <p:nvSpPr>
              <p:cNvPr id="1861" name="任意多边形: 形状 1860"/>
              <p:cNvSpPr/>
              <p:nvPr>
                <p:custDataLst>
                  <p:tags r:id="rId52"/>
                </p:custDataLst>
              </p:nvPr>
            </p:nvSpPr>
            <p:spPr>
              <a:xfrm>
                <a:off x="4566043" y="2293446"/>
                <a:ext cx="32533" cy="10972"/>
              </a:xfrm>
              <a:custGeom>
                <a:avLst/>
                <a:gdLst>
                  <a:gd name="connsiteX0" fmla="*/ 0 w 32533"/>
                  <a:gd name="connsiteY0" fmla="*/ 5777 h 10972"/>
                  <a:gd name="connsiteX1" fmla="*/ 3615 w 32533"/>
                  <a:gd name="connsiteY1" fmla="*/ 2162 h 10972"/>
                  <a:gd name="connsiteX2" fmla="*/ 25303 w 32533"/>
                  <a:gd name="connsiteY2" fmla="*/ 355 h 10972"/>
                  <a:gd name="connsiteX3" fmla="*/ 32533 w 32533"/>
                  <a:gd name="connsiteY3" fmla="*/ 3969 h 10972"/>
                  <a:gd name="connsiteX4" fmla="*/ 20785 w 32533"/>
                  <a:gd name="connsiteY4" fmla="*/ 10295 h 10972"/>
                  <a:gd name="connsiteX5" fmla="*/ 7230 w 32533"/>
                  <a:gd name="connsiteY5" fmla="*/ 10295 h 10972"/>
                  <a:gd name="connsiteX6" fmla="*/ 0 w 32533"/>
                  <a:gd name="connsiteY6" fmla="*/ 5777 h 10972"/>
                  <a:gd name="connsiteX7" fmla="*/ 0 w 32533"/>
                  <a:gd name="connsiteY7" fmla="*/ 5777 h 10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533" h="10972">
                    <a:moveTo>
                      <a:pt x="0" y="5777"/>
                    </a:moveTo>
                    <a:cubicBezTo>
                      <a:pt x="904" y="4873"/>
                      <a:pt x="2711" y="3969"/>
                      <a:pt x="3615" y="2162"/>
                    </a:cubicBezTo>
                    <a:cubicBezTo>
                      <a:pt x="9941" y="355"/>
                      <a:pt x="17170" y="-549"/>
                      <a:pt x="25303" y="355"/>
                    </a:cubicBezTo>
                    <a:cubicBezTo>
                      <a:pt x="28015" y="1258"/>
                      <a:pt x="29822" y="3066"/>
                      <a:pt x="32533" y="3969"/>
                    </a:cubicBezTo>
                    <a:cubicBezTo>
                      <a:pt x="29822" y="6680"/>
                      <a:pt x="26207" y="9391"/>
                      <a:pt x="20785" y="10295"/>
                    </a:cubicBezTo>
                    <a:cubicBezTo>
                      <a:pt x="16267" y="11199"/>
                      <a:pt x="11748" y="11199"/>
                      <a:pt x="7230" y="10295"/>
                    </a:cubicBezTo>
                    <a:cubicBezTo>
                      <a:pt x="4518" y="9391"/>
                      <a:pt x="1807" y="7584"/>
                      <a:pt x="0" y="5777"/>
                    </a:cubicBezTo>
                    <a:lnTo>
                      <a:pt x="0" y="5777"/>
                    </a:lnTo>
                    <a:close/>
                  </a:path>
                </a:pathLst>
              </a:custGeom>
              <a:solidFill>
                <a:srgbClr val="FFFFFF"/>
              </a:solidFill>
              <a:ln w="9025" cap="flat">
                <a:noFill/>
                <a:prstDash val="solid"/>
                <a:miter/>
              </a:ln>
            </p:spPr>
            <p:txBody>
              <a:bodyPr rtlCol="0" anchor="ctr"/>
              <a:lstStyle/>
              <a:p>
                <a:endParaRPr lang="zh-CN" altLang="en-US"/>
              </a:p>
            </p:txBody>
          </p:sp>
          <p:sp>
            <p:nvSpPr>
              <p:cNvPr id="1862" name="任意多边形: 形状 1861"/>
              <p:cNvSpPr/>
              <p:nvPr>
                <p:custDataLst>
                  <p:tags r:id="rId53"/>
                </p:custDataLst>
              </p:nvPr>
            </p:nvSpPr>
            <p:spPr>
              <a:xfrm>
                <a:off x="3826562" y="2079625"/>
                <a:ext cx="1106381" cy="685037"/>
              </a:xfrm>
              <a:custGeom>
                <a:avLst/>
                <a:gdLst>
                  <a:gd name="connsiteX0" fmla="*/ 652727 w 1106381"/>
                  <a:gd name="connsiteY0" fmla="*/ 538602 h 685037"/>
                  <a:gd name="connsiteX1" fmla="*/ 657245 w 1106381"/>
                  <a:gd name="connsiteY1" fmla="*/ 509684 h 685037"/>
                  <a:gd name="connsiteX2" fmla="*/ 663571 w 1106381"/>
                  <a:gd name="connsiteY2" fmla="*/ 461788 h 685037"/>
                  <a:gd name="connsiteX3" fmla="*/ 665378 w 1106381"/>
                  <a:gd name="connsiteY3" fmla="*/ 445522 h 685037"/>
                  <a:gd name="connsiteX4" fmla="*/ 671704 w 1106381"/>
                  <a:gd name="connsiteY4" fmla="*/ 433774 h 685037"/>
                  <a:gd name="connsiteX5" fmla="*/ 686163 w 1106381"/>
                  <a:gd name="connsiteY5" fmla="*/ 430159 h 685037"/>
                  <a:gd name="connsiteX6" fmla="*/ 701526 w 1106381"/>
                  <a:gd name="connsiteY6" fmla="*/ 432870 h 685037"/>
                  <a:gd name="connsiteX7" fmla="*/ 704237 w 1106381"/>
                  <a:gd name="connsiteY7" fmla="*/ 448233 h 685037"/>
                  <a:gd name="connsiteX8" fmla="*/ 713274 w 1106381"/>
                  <a:gd name="connsiteY8" fmla="*/ 492514 h 685037"/>
                  <a:gd name="connsiteX9" fmla="*/ 715082 w 1106381"/>
                  <a:gd name="connsiteY9" fmla="*/ 508780 h 685037"/>
                  <a:gd name="connsiteX10" fmla="*/ 720504 w 1106381"/>
                  <a:gd name="connsiteY10" fmla="*/ 538602 h 685037"/>
                  <a:gd name="connsiteX11" fmla="*/ 715082 w 1106381"/>
                  <a:gd name="connsiteY11" fmla="*/ 539506 h 685037"/>
                  <a:gd name="connsiteX12" fmla="*/ 697008 w 1106381"/>
                  <a:gd name="connsiteY12" fmla="*/ 539506 h 685037"/>
                  <a:gd name="connsiteX13" fmla="*/ 686163 w 1106381"/>
                  <a:gd name="connsiteY13" fmla="*/ 539506 h 685037"/>
                  <a:gd name="connsiteX14" fmla="*/ 678934 w 1106381"/>
                  <a:gd name="connsiteY14" fmla="*/ 539506 h 685037"/>
                  <a:gd name="connsiteX15" fmla="*/ 652727 w 1106381"/>
                  <a:gd name="connsiteY15" fmla="*/ 539506 h 685037"/>
                  <a:gd name="connsiteX16" fmla="*/ 520787 w 1106381"/>
                  <a:gd name="connsiteY16" fmla="*/ 538602 h 685037"/>
                  <a:gd name="connsiteX17" fmla="*/ 347278 w 1106381"/>
                  <a:gd name="connsiteY17" fmla="*/ 538602 h 685037"/>
                  <a:gd name="connsiteX18" fmla="*/ 340952 w 1106381"/>
                  <a:gd name="connsiteY18" fmla="*/ 532277 h 685037"/>
                  <a:gd name="connsiteX19" fmla="*/ 333722 w 1106381"/>
                  <a:gd name="connsiteY19" fmla="*/ 524143 h 685037"/>
                  <a:gd name="connsiteX20" fmla="*/ 330107 w 1106381"/>
                  <a:gd name="connsiteY20" fmla="*/ 513299 h 685037"/>
                  <a:gd name="connsiteX21" fmla="*/ 326493 w 1106381"/>
                  <a:gd name="connsiteY21" fmla="*/ 504262 h 685037"/>
                  <a:gd name="connsiteX22" fmla="*/ 326493 w 1106381"/>
                  <a:gd name="connsiteY22" fmla="*/ 504262 h 685037"/>
                  <a:gd name="connsiteX23" fmla="*/ 317456 w 1106381"/>
                  <a:gd name="connsiteY23" fmla="*/ 500647 h 685037"/>
                  <a:gd name="connsiteX24" fmla="*/ 280404 w 1106381"/>
                  <a:gd name="connsiteY24" fmla="*/ 497032 h 685037"/>
                  <a:gd name="connsiteX25" fmla="*/ 271367 w 1106381"/>
                  <a:gd name="connsiteY25" fmla="*/ 491610 h 685037"/>
                  <a:gd name="connsiteX26" fmla="*/ 254197 w 1106381"/>
                  <a:gd name="connsiteY26" fmla="*/ 480766 h 685037"/>
                  <a:gd name="connsiteX27" fmla="*/ 238834 w 1106381"/>
                  <a:gd name="connsiteY27" fmla="*/ 469922 h 685037"/>
                  <a:gd name="connsiteX28" fmla="*/ 239738 w 1106381"/>
                  <a:gd name="connsiteY28" fmla="*/ 459077 h 685037"/>
                  <a:gd name="connsiteX29" fmla="*/ 238834 w 1106381"/>
                  <a:gd name="connsiteY29" fmla="*/ 462692 h 685037"/>
                  <a:gd name="connsiteX30" fmla="*/ 227086 w 1106381"/>
                  <a:gd name="connsiteY30" fmla="*/ 451848 h 685037"/>
                  <a:gd name="connsiteX31" fmla="*/ 210820 w 1106381"/>
                  <a:gd name="connsiteY31" fmla="*/ 445522 h 685037"/>
                  <a:gd name="connsiteX32" fmla="*/ 171057 w 1106381"/>
                  <a:gd name="connsiteY32" fmla="*/ 446425 h 685037"/>
                  <a:gd name="connsiteX33" fmla="*/ 130391 w 1106381"/>
                  <a:gd name="connsiteY33" fmla="*/ 473536 h 685037"/>
                  <a:gd name="connsiteX34" fmla="*/ 124065 w 1106381"/>
                  <a:gd name="connsiteY34" fmla="*/ 478959 h 685037"/>
                  <a:gd name="connsiteX35" fmla="*/ 117739 w 1106381"/>
                  <a:gd name="connsiteY35" fmla="*/ 483477 h 685037"/>
                  <a:gd name="connsiteX36" fmla="*/ 90628 w 1106381"/>
                  <a:gd name="connsiteY36" fmla="*/ 501551 h 685037"/>
                  <a:gd name="connsiteX37" fmla="*/ 77073 w 1106381"/>
                  <a:gd name="connsiteY37" fmla="*/ 510588 h 685037"/>
                  <a:gd name="connsiteX38" fmla="*/ 72554 w 1106381"/>
                  <a:gd name="connsiteY38" fmla="*/ 525047 h 685037"/>
                  <a:gd name="connsiteX39" fmla="*/ 81591 w 1106381"/>
                  <a:gd name="connsiteY39" fmla="*/ 538602 h 685037"/>
                  <a:gd name="connsiteX40" fmla="*/ 129487 w 1106381"/>
                  <a:gd name="connsiteY40" fmla="*/ 539506 h 685037"/>
                  <a:gd name="connsiteX41" fmla="*/ 138524 w 1106381"/>
                  <a:gd name="connsiteY41" fmla="*/ 538602 h 685037"/>
                  <a:gd name="connsiteX42" fmla="*/ 137620 w 1106381"/>
                  <a:gd name="connsiteY42" fmla="*/ 538602 h 685037"/>
                  <a:gd name="connsiteX43" fmla="*/ 136717 w 1106381"/>
                  <a:gd name="connsiteY43" fmla="*/ 538602 h 685037"/>
                  <a:gd name="connsiteX44" fmla="*/ 122257 w 1106381"/>
                  <a:gd name="connsiteY44" fmla="*/ 542217 h 685037"/>
                  <a:gd name="connsiteX45" fmla="*/ 105991 w 1106381"/>
                  <a:gd name="connsiteY45" fmla="*/ 545832 h 685037"/>
                  <a:gd name="connsiteX46" fmla="*/ 87917 w 1106381"/>
                  <a:gd name="connsiteY46" fmla="*/ 544025 h 685037"/>
                  <a:gd name="connsiteX47" fmla="*/ 75265 w 1106381"/>
                  <a:gd name="connsiteY47" fmla="*/ 536795 h 685037"/>
                  <a:gd name="connsiteX48" fmla="*/ 68939 w 1106381"/>
                  <a:gd name="connsiteY48" fmla="*/ 523240 h 685037"/>
                  <a:gd name="connsiteX49" fmla="*/ 61710 w 1106381"/>
                  <a:gd name="connsiteY49" fmla="*/ 510588 h 685037"/>
                  <a:gd name="connsiteX50" fmla="*/ 54480 w 1106381"/>
                  <a:gd name="connsiteY50" fmla="*/ 497936 h 685037"/>
                  <a:gd name="connsiteX51" fmla="*/ 45443 w 1106381"/>
                  <a:gd name="connsiteY51" fmla="*/ 487995 h 685037"/>
                  <a:gd name="connsiteX52" fmla="*/ 56288 w 1106381"/>
                  <a:gd name="connsiteY52" fmla="*/ 494321 h 685037"/>
                  <a:gd name="connsiteX53" fmla="*/ 17429 w 1106381"/>
                  <a:gd name="connsiteY53" fmla="*/ 459077 h 685037"/>
                  <a:gd name="connsiteX54" fmla="*/ 14718 w 1106381"/>
                  <a:gd name="connsiteY54" fmla="*/ 451848 h 685037"/>
                  <a:gd name="connsiteX55" fmla="*/ 4777 w 1106381"/>
                  <a:gd name="connsiteY55" fmla="*/ 420218 h 685037"/>
                  <a:gd name="connsiteX56" fmla="*/ 20140 w 1106381"/>
                  <a:gd name="connsiteY56" fmla="*/ 394011 h 685037"/>
                  <a:gd name="connsiteX57" fmla="*/ 49962 w 1106381"/>
                  <a:gd name="connsiteY57" fmla="*/ 360574 h 685037"/>
                  <a:gd name="connsiteX58" fmla="*/ 84302 w 1106381"/>
                  <a:gd name="connsiteY58" fmla="*/ 353345 h 685037"/>
                  <a:gd name="connsiteX59" fmla="*/ 92436 w 1106381"/>
                  <a:gd name="connsiteY59" fmla="*/ 350634 h 685037"/>
                  <a:gd name="connsiteX60" fmla="*/ 136717 w 1106381"/>
                  <a:gd name="connsiteY60" fmla="*/ 353345 h 685037"/>
                  <a:gd name="connsiteX61" fmla="*/ 122257 w 1106381"/>
                  <a:gd name="connsiteY61" fmla="*/ 351537 h 685037"/>
                  <a:gd name="connsiteX62" fmla="*/ 153887 w 1106381"/>
                  <a:gd name="connsiteY62" fmla="*/ 351537 h 685037"/>
                  <a:gd name="connsiteX63" fmla="*/ 185516 w 1106381"/>
                  <a:gd name="connsiteY63" fmla="*/ 350634 h 685037"/>
                  <a:gd name="connsiteX64" fmla="*/ 198168 w 1106381"/>
                  <a:gd name="connsiteY64" fmla="*/ 347923 h 685037"/>
                  <a:gd name="connsiteX65" fmla="*/ 209012 w 1106381"/>
                  <a:gd name="connsiteY65" fmla="*/ 341597 h 685037"/>
                  <a:gd name="connsiteX66" fmla="*/ 223471 w 1106381"/>
                  <a:gd name="connsiteY66" fmla="*/ 340693 h 685037"/>
                  <a:gd name="connsiteX67" fmla="*/ 237027 w 1106381"/>
                  <a:gd name="connsiteY67" fmla="*/ 344308 h 685037"/>
                  <a:gd name="connsiteX68" fmla="*/ 258715 w 1106381"/>
                  <a:gd name="connsiteY68" fmla="*/ 347019 h 685037"/>
                  <a:gd name="connsiteX69" fmla="*/ 275886 w 1106381"/>
                  <a:gd name="connsiteY69" fmla="*/ 347019 h 685037"/>
                  <a:gd name="connsiteX70" fmla="*/ 274078 w 1106381"/>
                  <a:gd name="connsiteY70" fmla="*/ 345212 h 685037"/>
                  <a:gd name="connsiteX71" fmla="*/ 282212 w 1106381"/>
                  <a:gd name="connsiteY71" fmla="*/ 337078 h 685037"/>
                  <a:gd name="connsiteX72" fmla="*/ 319263 w 1106381"/>
                  <a:gd name="connsiteY72" fmla="*/ 343404 h 685037"/>
                  <a:gd name="connsiteX73" fmla="*/ 310226 w 1106381"/>
                  <a:gd name="connsiteY73" fmla="*/ 337982 h 685037"/>
                  <a:gd name="connsiteX74" fmla="*/ 323782 w 1106381"/>
                  <a:gd name="connsiteY74" fmla="*/ 329849 h 685037"/>
                  <a:gd name="connsiteX75" fmla="*/ 359929 w 1106381"/>
                  <a:gd name="connsiteY75" fmla="*/ 322619 h 685037"/>
                  <a:gd name="connsiteX76" fmla="*/ 368966 w 1106381"/>
                  <a:gd name="connsiteY76" fmla="*/ 320812 h 685037"/>
                  <a:gd name="connsiteX77" fmla="*/ 373485 w 1106381"/>
                  <a:gd name="connsiteY77" fmla="*/ 319908 h 685037"/>
                  <a:gd name="connsiteX78" fmla="*/ 377100 w 1106381"/>
                  <a:gd name="connsiteY78" fmla="*/ 319908 h 685037"/>
                  <a:gd name="connsiteX79" fmla="*/ 367159 w 1106381"/>
                  <a:gd name="connsiteY79" fmla="*/ 365997 h 685037"/>
                  <a:gd name="connsiteX80" fmla="*/ 378003 w 1106381"/>
                  <a:gd name="connsiteY80" fmla="*/ 341597 h 685037"/>
                  <a:gd name="connsiteX81" fmla="*/ 379811 w 1106381"/>
                  <a:gd name="connsiteY81" fmla="*/ 328041 h 685037"/>
                  <a:gd name="connsiteX82" fmla="*/ 378003 w 1106381"/>
                  <a:gd name="connsiteY82" fmla="*/ 313582 h 685037"/>
                  <a:gd name="connsiteX83" fmla="*/ 372581 w 1106381"/>
                  <a:gd name="connsiteY83" fmla="*/ 304545 h 685037"/>
                  <a:gd name="connsiteX84" fmla="*/ 381618 w 1106381"/>
                  <a:gd name="connsiteY84" fmla="*/ 297316 h 685037"/>
                  <a:gd name="connsiteX85" fmla="*/ 388848 w 1106381"/>
                  <a:gd name="connsiteY85" fmla="*/ 289183 h 685037"/>
                  <a:gd name="connsiteX86" fmla="*/ 395173 w 1106381"/>
                  <a:gd name="connsiteY86" fmla="*/ 280146 h 685037"/>
                  <a:gd name="connsiteX87" fmla="*/ 401499 w 1106381"/>
                  <a:gd name="connsiteY87" fmla="*/ 271109 h 685037"/>
                  <a:gd name="connsiteX88" fmla="*/ 420477 w 1106381"/>
                  <a:gd name="connsiteY88" fmla="*/ 258457 h 685037"/>
                  <a:gd name="connsiteX89" fmla="*/ 447588 w 1106381"/>
                  <a:gd name="connsiteY89" fmla="*/ 261168 h 685037"/>
                  <a:gd name="connsiteX90" fmla="*/ 491869 w 1106381"/>
                  <a:gd name="connsiteY90" fmla="*/ 262975 h 685037"/>
                  <a:gd name="connsiteX91" fmla="*/ 504521 w 1106381"/>
                  <a:gd name="connsiteY91" fmla="*/ 265686 h 685037"/>
                  <a:gd name="connsiteX92" fmla="*/ 534343 w 1106381"/>
                  <a:gd name="connsiteY92" fmla="*/ 267494 h 685037"/>
                  <a:gd name="connsiteX93" fmla="*/ 560550 w 1106381"/>
                  <a:gd name="connsiteY93" fmla="*/ 271109 h 685037"/>
                  <a:gd name="connsiteX94" fmla="*/ 556031 w 1106381"/>
                  <a:gd name="connsiteY94" fmla="*/ 280146 h 685037"/>
                  <a:gd name="connsiteX95" fmla="*/ 537054 w 1106381"/>
                  <a:gd name="connsiteY95" fmla="*/ 318101 h 685037"/>
                  <a:gd name="connsiteX96" fmla="*/ 535246 w 1106381"/>
                  <a:gd name="connsiteY96" fmla="*/ 327138 h 685037"/>
                  <a:gd name="connsiteX97" fmla="*/ 553320 w 1106381"/>
                  <a:gd name="connsiteY97" fmla="*/ 337078 h 685037"/>
                  <a:gd name="connsiteX98" fmla="*/ 531631 w 1106381"/>
                  <a:gd name="connsiteY98" fmla="*/ 347923 h 685037"/>
                  <a:gd name="connsiteX99" fmla="*/ 521691 w 1106381"/>
                  <a:gd name="connsiteY99" fmla="*/ 354249 h 685037"/>
                  <a:gd name="connsiteX100" fmla="*/ 514461 w 1106381"/>
                  <a:gd name="connsiteY100" fmla="*/ 363286 h 685037"/>
                  <a:gd name="connsiteX101" fmla="*/ 512654 w 1106381"/>
                  <a:gd name="connsiteY101" fmla="*/ 456366 h 685037"/>
                  <a:gd name="connsiteX102" fmla="*/ 516269 w 1106381"/>
                  <a:gd name="connsiteY102" fmla="*/ 484381 h 685037"/>
                  <a:gd name="connsiteX103" fmla="*/ 519883 w 1106381"/>
                  <a:gd name="connsiteY103" fmla="*/ 513299 h 685037"/>
                  <a:gd name="connsiteX104" fmla="*/ 520787 w 1106381"/>
                  <a:gd name="connsiteY104" fmla="*/ 538602 h 685037"/>
                  <a:gd name="connsiteX105" fmla="*/ 520787 w 1106381"/>
                  <a:gd name="connsiteY105" fmla="*/ 538602 h 685037"/>
                  <a:gd name="connsiteX106" fmla="*/ 524402 w 1106381"/>
                  <a:gd name="connsiteY106" fmla="*/ 538602 h 685037"/>
                  <a:gd name="connsiteX107" fmla="*/ 523498 w 1106381"/>
                  <a:gd name="connsiteY107" fmla="*/ 534988 h 685037"/>
                  <a:gd name="connsiteX108" fmla="*/ 520787 w 1106381"/>
                  <a:gd name="connsiteY108" fmla="*/ 518721 h 685037"/>
                  <a:gd name="connsiteX109" fmla="*/ 514461 w 1106381"/>
                  <a:gd name="connsiteY109" fmla="*/ 481670 h 685037"/>
                  <a:gd name="connsiteX110" fmla="*/ 511750 w 1106381"/>
                  <a:gd name="connsiteY110" fmla="*/ 397626 h 685037"/>
                  <a:gd name="connsiteX111" fmla="*/ 512654 w 1106381"/>
                  <a:gd name="connsiteY111" fmla="*/ 377745 h 685037"/>
                  <a:gd name="connsiteX112" fmla="*/ 514461 w 1106381"/>
                  <a:gd name="connsiteY112" fmla="*/ 357863 h 685037"/>
                  <a:gd name="connsiteX113" fmla="*/ 567779 w 1106381"/>
                  <a:gd name="connsiteY113" fmla="*/ 328945 h 685037"/>
                  <a:gd name="connsiteX114" fmla="*/ 553320 w 1106381"/>
                  <a:gd name="connsiteY114" fmla="*/ 334367 h 685037"/>
                  <a:gd name="connsiteX115" fmla="*/ 542476 w 1106381"/>
                  <a:gd name="connsiteY115" fmla="*/ 328041 h 685037"/>
                  <a:gd name="connsiteX116" fmla="*/ 531631 w 1106381"/>
                  <a:gd name="connsiteY116" fmla="*/ 322619 h 685037"/>
                  <a:gd name="connsiteX117" fmla="*/ 537957 w 1106381"/>
                  <a:gd name="connsiteY117" fmla="*/ 313582 h 685037"/>
                  <a:gd name="connsiteX118" fmla="*/ 543379 w 1106381"/>
                  <a:gd name="connsiteY118" fmla="*/ 304545 h 685037"/>
                  <a:gd name="connsiteX119" fmla="*/ 558742 w 1106381"/>
                  <a:gd name="connsiteY119" fmla="*/ 274723 h 685037"/>
                  <a:gd name="connsiteX120" fmla="*/ 565972 w 1106381"/>
                  <a:gd name="connsiteY120" fmla="*/ 267494 h 685037"/>
                  <a:gd name="connsiteX121" fmla="*/ 575009 w 1106381"/>
                  <a:gd name="connsiteY121" fmla="*/ 262072 h 685037"/>
                  <a:gd name="connsiteX122" fmla="*/ 584949 w 1106381"/>
                  <a:gd name="connsiteY122" fmla="*/ 257553 h 685037"/>
                  <a:gd name="connsiteX123" fmla="*/ 585853 w 1106381"/>
                  <a:gd name="connsiteY123" fmla="*/ 259361 h 685037"/>
                  <a:gd name="connsiteX124" fmla="*/ 597601 w 1106381"/>
                  <a:gd name="connsiteY124" fmla="*/ 243094 h 685037"/>
                  <a:gd name="connsiteX125" fmla="*/ 598505 w 1106381"/>
                  <a:gd name="connsiteY125" fmla="*/ 247613 h 685037"/>
                  <a:gd name="connsiteX126" fmla="*/ 590372 w 1106381"/>
                  <a:gd name="connsiteY126" fmla="*/ 274723 h 685037"/>
                  <a:gd name="connsiteX127" fmla="*/ 587661 w 1106381"/>
                  <a:gd name="connsiteY127" fmla="*/ 292797 h 685037"/>
                  <a:gd name="connsiteX128" fmla="*/ 582238 w 1106381"/>
                  <a:gd name="connsiteY128" fmla="*/ 387685 h 685037"/>
                  <a:gd name="connsiteX129" fmla="*/ 576816 w 1106381"/>
                  <a:gd name="connsiteY129" fmla="*/ 463596 h 685037"/>
                  <a:gd name="connsiteX130" fmla="*/ 574105 w 1106381"/>
                  <a:gd name="connsiteY130" fmla="*/ 501551 h 685037"/>
                  <a:gd name="connsiteX131" fmla="*/ 573201 w 1106381"/>
                  <a:gd name="connsiteY131" fmla="*/ 538602 h 685037"/>
                  <a:gd name="connsiteX132" fmla="*/ 524402 w 1106381"/>
                  <a:gd name="connsiteY132" fmla="*/ 538602 h 685037"/>
                  <a:gd name="connsiteX133" fmla="*/ 71651 w 1106381"/>
                  <a:gd name="connsiteY133" fmla="*/ 538602 h 685037"/>
                  <a:gd name="connsiteX134" fmla="*/ 51769 w 1106381"/>
                  <a:gd name="connsiteY134" fmla="*/ 502455 h 685037"/>
                  <a:gd name="connsiteX135" fmla="*/ 46347 w 1106381"/>
                  <a:gd name="connsiteY135" fmla="*/ 495225 h 685037"/>
                  <a:gd name="connsiteX136" fmla="*/ 43636 w 1106381"/>
                  <a:gd name="connsiteY136" fmla="*/ 491610 h 685037"/>
                  <a:gd name="connsiteX137" fmla="*/ 34599 w 1106381"/>
                  <a:gd name="connsiteY137" fmla="*/ 481670 h 685037"/>
                  <a:gd name="connsiteX138" fmla="*/ 10199 w 1106381"/>
                  <a:gd name="connsiteY138" fmla="*/ 456366 h 685037"/>
                  <a:gd name="connsiteX139" fmla="*/ 259 w 1106381"/>
                  <a:gd name="connsiteY139" fmla="*/ 416604 h 685037"/>
                  <a:gd name="connsiteX140" fmla="*/ 8392 w 1106381"/>
                  <a:gd name="connsiteY140" fmla="*/ 400337 h 685037"/>
                  <a:gd name="connsiteX141" fmla="*/ 30081 w 1106381"/>
                  <a:gd name="connsiteY141" fmla="*/ 371419 h 685037"/>
                  <a:gd name="connsiteX142" fmla="*/ 58999 w 1106381"/>
                  <a:gd name="connsiteY142" fmla="*/ 350634 h 685037"/>
                  <a:gd name="connsiteX143" fmla="*/ 81591 w 1106381"/>
                  <a:gd name="connsiteY143" fmla="*/ 348826 h 685037"/>
                  <a:gd name="connsiteX144" fmla="*/ 104184 w 1106381"/>
                  <a:gd name="connsiteY144" fmla="*/ 347923 h 685037"/>
                  <a:gd name="connsiteX145" fmla="*/ 115028 w 1106381"/>
                  <a:gd name="connsiteY145" fmla="*/ 348826 h 685037"/>
                  <a:gd name="connsiteX146" fmla="*/ 126776 w 1106381"/>
                  <a:gd name="connsiteY146" fmla="*/ 347923 h 685037"/>
                  <a:gd name="connsiteX147" fmla="*/ 151176 w 1106381"/>
                  <a:gd name="connsiteY147" fmla="*/ 347923 h 685037"/>
                  <a:gd name="connsiteX148" fmla="*/ 174672 w 1106381"/>
                  <a:gd name="connsiteY148" fmla="*/ 347019 h 685037"/>
                  <a:gd name="connsiteX149" fmla="*/ 195457 w 1106381"/>
                  <a:gd name="connsiteY149" fmla="*/ 344308 h 685037"/>
                  <a:gd name="connsiteX150" fmla="*/ 213531 w 1106381"/>
                  <a:gd name="connsiteY150" fmla="*/ 337078 h 685037"/>
                  <a:gd name="connsiteX151" fmla="*/ 255101 w 1106381"/>
                  <a:gd name="connsiteY151" fmla="*/ 343404 h 685037"/>
                  <a:gd name="connsiteX152" fmla="*/ 265945 w 1106381"/>
                  <a:gd name="connsiteY152" fmla="*/ 343404 h 685037"/>
                  <a:gd name="connsiteX153" fmla="*/ 272271 w 1106381"/>
                  <a:gd name="connsiteY153" fmla="*/ 337078 h 685037"/>
                  <a:gd name="connsiteX154" fmla="*/ 294863 w 1106381"/>
                  <a:gd name="connsiteY154" fmla="*/ 334367 h 685037"/>
                  <a:gd name="connsiteX155" fmla="*/ 304804 w 1106381"/>
                  <a:gd name="connsiteY155" fmla="*/ 335271 h 685037"/>
                  <a:gd name="connsiteX156" fmla="*/ 319263 w 1106381"/>
                  <a:gd name="connsiteY156" fmla="*/ 326234 h 685037"/>
                  <a:gd name="connsiteX157" fmla="*/ 329204 w 1106381"/>
                  <a:gd name="connsiteY157" fmla="*/ 323523 h 685037"/>
                  <a:gd name="connsiteX158" fmla="*/ 368966 w 1106381"/>
                  <a:gd name="connsiteY158" fmla="*/ 312679 h 685037"/>
                  <a:gd name="connsiteX159" fmla="*/ 368063 w 1106381"/>
                  <a:gd name="connsiteY159" fmla="*/ 311775 h 685037"/>
                  <a:gd name="connsiteX160" fmla="*/ 367159 w 1106381"/>
                  <a:gd name="connsiteY160" fmla="*/ 310871 h 685037"/>
                  <a:gd name="connsiteX161" fmla="*/ 384329 w 1106381"/>
                  <a:gd name="connsiteY161" fmla="*/ 282857 h 685037"/>
                  <a:gd name="connsiteX162" fmla="*/ 435840 w 1106381"/>
                  <a:gd name="connsiteY162" fmla="*/ 257553 h 685037"/>
                  <a:gd name="connsiteX163" fmla="*/ 474699 w 1106381"/>
                  <a:gd name="connsiteY163" fmla="*/ 257553 h 685037"/>
                  <a:gd name="connsiteX164" fmla="*/ 491869 w 1106381"/>
                  <a:gd name="connsiteY164" fmla="*/ 260264 h 685037"/>
                  <a:gd name="connsiteX165" fmla="*/ 510846 w 1106381"/>
                  <a:gd name="connsiteY165" fmla="*/ 261168 h 685037"/>
                  <a:gd name="connsiteX166" fmla="*/ 546994 w 1106381"/>
                  <a:gd name="connsiteY166" fmla="*/ 264783 h 685037"/>
                  <a:gd name="connsiteX167" fmla="*/ 576816 w 1106381"/>
                  <a:gd name="connsiteY167" fmla="*/ 258457 h 685037"/>
                  <a:gd name="connsiteX168" fmla="*/ 588564 w 1106381"/>
                  <a:gd name="connsiteY168" fmla="*/ 250324 h 685037"/>
                  <a:gd name="connsiteX169" fmla="*/ 596698 w 1106381"/>
                  <a:gd name="connsiteY169" fmla="*/ 239479 h 685037"/>
                  <a:gd name="connsiteX170" fmla="*/ 596698 w 1106381"/>
                  <a:gd name="connsiteY170" fmla="*/ 239479 h 685037"/>
                  <a:gd name="connsiteX171" fmla="*/ 593986 w 1106381"/>
                  <a:gd name="connsiteY171" fmla="*/ 234057 h 685037"/>
                  <a:gd name="connsiteX172" fmla="*/ 573201 w 1106381"/>
                  <a:gd name="connsiteY172" fmla="*/ 216887 h 685037"/>
                  <a:gd name="connsiteX173" fmla="*/ 567779 w 1106381"/>
                  <a:gd name="connsiteY173" fmla="*/ 184354 h 685037"/>
                  <a:gd name="connsiteX174" fmla="*/ 570490 w 1106381"/>
                  <a:gd name="connsiteY174" fmla="*/ 168991 h 685037"/>
                  <a:gd name="connsiteX175" fmla="*/ 575009 w 1106381"/>
                  <a:gd name="connsiteY175" fmla="*/ 153628 h 685037"/>
                  <a:gd name="connsiteX176" fmla="*/ 578624 w 1106381"/>
                  <a:gd name="connsiteY176" fmla="*/ 117480 h 685037"/>
                  <a:gd name="connsiteX177" fmla="*/ 581335 w 1106381"/>
                  <a:gd name="connsiteY177" fmla="*/ 81333 h 685037"/>
                  <a:gd name="connsiteX178" fmla="*/ 591275 w 1106381"/>
                  <a:gd name="connsiteY178" fmla="*/ 52414 h 685037"/>
                  <a:gd name="connsiteX179" fmla="*/ 612964 w 1106381"/>
                  <a:gd name="connsiteY179" fmla="*/ 35244 h 685037"/>
                  <a:gd name="connsiteX180" fmla="*/ 622001 w 1106381"/>
                  <a:gd name="connsiteY180" fmla="*/ 24400 h 685037"/>
                  <a:gd name="connsiteX181" fmla="*/ 628327 w 1106381"/>
                  <a:gd name="connsiteY181" fmla="*/ 20785 h 685037"/>
                  <a:gd name="connsiteX182" fmla="*/ 632845 w 1106381"/>
                  <a:gd name="connsiteY182" fmla="*/ 17170 h 685037"/>
                  <a:gd name="connsiteX183" fmla="*/ 660860 w 1106381"/>
                  <a:gd name="connsiteY183" fmla="*/ 13555 h 685037"/>
                  <a:gd name="connsiteX184" fmla="*/ 665378 w 1106381"/>
                  <a:gd name="connsiteY184" fmla="*/ 16267 h 685037"/>
                  <a:gd name="connsiteX185" fmla="*/ 635556 w 1106381"/>
                  <a:gd name="connsiteY185" fmla="*/ 21689 h 685037"/>
                  <a:gd name="connsiteX186" fmla="*/ 613868 w 1106381"/>
                  <a:gd name="connsiteY186" fmla="*/ 35244 h 685037"/>
                  <a:gd name="connsiteX187" fmla="*/ 622001 w 1106381"/>
                  <a:gd name="connsiteY187" fmla="*/ 30726 h 685037"/>
                  <a:gd name="connsiteX188" fmla="*/ 597601 w 1106381"/>
                  <a:gd name="connsiteY188" fmla="*/ 47896 h 685037"/>
                  <a:gd name="connsiteX189" fmla="*/ 590372 w 1106381"/>
                  <a:gd name="connsiteY189" fmla="*/ 60548 h 685037"/>
                  <a:gd name="connsiteX190" fmla="*/ 587661 w 1106381"/>
                  <a:gd name="connsiteY190" fmla="*/ 79525 h 685037"/>
                  <a:gd name="connsiteX191" fmla="*/ 585853 w 1106381"/>
                  <a:gd name="connsiteY191" fmla="*/ 99406 h 685037"/>
                  <a:gd name="connsiteX192" fmla="*/ 582238 w 1106381"/>
                  <a:gd name="connsiteY192" fmla="*/ 117480 h 685037"/>
                  <a:gd name="connsiteX193" fmla="*/ 579527 w 1106381"/>
                  <a:gd name="connsiteY193" fmla="*/ 157243 h 685037"/>
                  <a:gd name="connsiteX194" fmla="*/ 584046 w 1106381"/>
                  <a:gd name="connsiteY194" fmla="*/ 154532 h 685037"/>
                  <a:gd name="connsiteX195" fmla="*/ 579527 w 1106381"/>
                  <a:gd name="connsiteY195" fmla="*/ 162665 h 685037"/>
                  <a:gd name="connsiteX196" fmla="*/ 584949 w 1106381"/>
                  <a:gd name="connsiteY196" fmla="*/ 170798 h 685037"/>
                  <a:gd name="connsiteX197" fmla="*/ 589468 w 1106381"/>
                  <a:gd name="connsiteY197" fmla="*/ 180739 h 685037"/>
                  <a:gd name="connsiteX198" fmla="*/ 597601 w 1106381"/>
                  <a:gd name="connsiteY198" fmla="*/ 199717 h 685037"/>
                  <a:gd name="connsiteX199" fmla="*/ 594890 w 1106381"/>
                  <a:gd name="connsiteY199" fmla="*/ 187969 h 685037"/>
                  <a:gd name="connsiteX200" fmla="*/ 593083 w 1106381"/>
                  <a:gd name="connsiteY200" fmla="*/ 179835 h 685037"/>
                  <a:gd name="connsiteX201" fmla="*/ 593083 w 1106381"/>
                  <a:gd name="connsiteY201" fmla="*/ 170798 h 685037"/>
                  <a:gd name="connsiteX202" fmla="*/ 596698 w 1106381"/>
                  <a:gd name="connsiteY202" fmla="*/ 161761 h 685037"/>
                  <a:gd name="connsiteX203" fmla="*/ 594890 w 1106381"/>
                  <a:gd name="connsiteY203" fmla="*/ 161761 h 685037"/>
                  <a:gd name="connsiteX204" fmla="*/ 603023 w 1106381"/>
                  <a:gd name="connsiteY204" fmla="*/ 150917 h 685037"/>
                  <a:gd name="connsiteX205" fmla="*/ 606638 w 1106381"/>
                  <a:gd name="connsiteY205" fmla="*/ 147302 h 685037"/>
                  <a:gd name="connsiteX206" fmla="*/ 613868 w 1106381"/>
                  <a:gd name="connsiteY206" fmla="*/ 143688 h 685037"/>
                  <a:gd name="connsiteX207" fmla="*/ 610253 w 1106381"/>
                  <a:gd name="connsiteY207" fmla="*/ 144591 h 685037"/>
                  <a:gd name="connsiteX208" fmla="*/ 607542 w 1106381"/>
                  <a:gd name="connsiteY208" fmla="*/ 151821 h 685037"/>
                  <a:gd name="connsiteX209" fmla="*/ 601216 w 1106381"/>
                  <a:gd name="connsiteY209" fmla="*/ 159050 h 685037"/>
                  <a:gd name="connsiteX210" fmla="*/ 604831 w 1106381"/>
                  <a:gd name="connsiteY210" fmla="*/ 158147 h 685037"/>
                  <a:gd name="connsiteX211" fmla="*/ 607542 w 1106381"/>
                  <a:gd name="connsiteY211" fmla="*/ 157243 h 685037"/>
                  <a:gd name="connsiteX212" fmla="*/ 606638 w 1106381"/>
                  <a:gd name="connsiteY212" fmla="*/ 159050 h 685037"/>
                  <a:gd name="connsiteX213" fmla="*/ 604831 w 1106381"/>
                  <a:gd name="connsiteY213" fmla="*/ 161761 h 685037"/>
                  <a:gd name="connsiteX214" fmla="*/ 601216 w 1106381"/>
                  <a:gd name="connsiteY214" fmla="*/ 166280 h 685037"/>
                  <a:gd name="connsiteX215" fmla="*/ 597601 w 1106381"/>
                  <a:gd name="connsiteY215" fmla="*/ 171702 h 685037"/>
                  <a:gd name="connsiteX216" fmla="*/ 598505 w 1106381"/>
                  <a:gd name="connsiteY216" fmla="*/ 171702 h 685037"/>
                  <a:gd name="connsiteX217" fmla="*/ 601216 w 1106381"/>
                  <a:gd name="connsiteY217" fmla="*/ 172606 h 685037"/>
                  <a:gd name="connsiteX218" fmla="*/ 598505 w 1106381"/>
                  <a:gd name="connsiteY218" fmla="*/ 176221 h 685037"/>
                  <a:gd name="connsiteX219" fmla="*/ 598505 w 1106381"/>
                  <a:gd name="connsiteY219" fmla="*/ 186161 h 685037"/>
                  <a:gd name="connsiteX220" fmla="*/ 599409 w 1106381"/>
                  <a:gd name="connsiteY220" fmla="*/ 199717 h 685037"/>
                  <a:gd name="connsiteX221" fmla="*/ 595794 w 1106381"/>
                  <a:gd name="connsiteY221" fmla="*/ 210561 h 685037"/>
                  <a:gd name="connsiteX222" fmla="*/ 592179 w 1106381"/>
                  <a:gd name="connsiteY222" fmla="*/ 197909 h 685037"/>
                  <a:gd name="connsiteX223" fmla="*/ 592179 w 1106381"/>
                  <a:gd name="connsiteY223" fmla="*/ 219598 h 685037"/>
                  <a:gd name="connsiteX224" fmla="*/ 589468 w 1106381"/>
                  <a:gd name="connsiteY224" fmla="*/ 215079 h 685037"/>
                  <a:gd name="connsiteX225" fmla="*/ 586757 w 1106381"/>
                  <a:gd name="connsiteY225" fmla="*/ 210561 h 685037"/>
                  <a:gd name="connsiteX226" fmla="*/ 586757 w 1106381"/>
                  <a:gd name="connsiteY226" fmla="*/ 196102 h 685037"/>
                  <a:gd name="connsiteX227" fmla="*/ 584949 w 1106381"/>
                  <a:gd name="connsiteY227" fmla="*/ 183450 h 685037"/>
                  <a:gd name="connsiteX228" fmla="*/ 581335 w 1106381"/>
                  <a:gd name="connsiteY228" fmla="*/ 172606 h 685037"/>
                  <a:gd name="connsiteX229" fmla="*/ 576816 w 1106381"/>
                  <a:gd name="connsiteY229" fmla="*/ 192487 h 685037"/>
                  <a:gd name="connsiteX230" fmla="*/ 575009 w 1106381"/>
                  <a:gd name="connsiteY230" fmla="*/ 179835 h 685037"/>
                  <a:gd name="connsiteX231" fmla="*/ 579527 w 1106381"/>
                  <a:gd name="connsiteY231" fmla="*/ 168991 h 685037"/>
                  <a:gd name="connsiteX232" fmla="*/ 575913 w 1106381"/>
                  <a:gd name="connsiteY232" fmla="*/ 164473 h 685037"/>
                  <a:gd name="connsiteX233" fmla="*/ 571394 w 1106381"/>
                  <a:gd name="connsiteY233" fmla="*/ 178028 h 685037"/>
                  <a:gd name="connsiteX234" fmla="*/ 573201 w 1106381"/>
                  <a:gd name="connsiteY234" fmla="*/ 192487 h 685037"/>
                  <a:gd name="connsiteX235" fmla="*/ 576816 w 1106381"/>
                  <a:gd name="connsiteY235" fmla="*/ 206043 h 685037"/>
                  <a:gd name="connsiteX236" fmla="*/ 591275 w 1106381"/>
                  <a:gd name="connsiteY236" fmla="*/ 226828 h 685037"/>
                  <a:gd name="connsiteX237" fmla="*/ 599409 w 1106381"/>
                  <a:gd name="connsiteY237" fmla="*/ 235864 h 685037"/>
                  <a:gd name="connsiteX238" fmla="*/ 610253 w 1106381"/>
                  <a:gd name="connsiteY238" fmla="*/ 295508 h 685037"/>
                  <a:gd name="connsiteX239" fmla="*/ 631942 w 1106381"/>
                  <a:gd name="connsiteY239" fmla="*/ 326234 h 685037"/>
                  <a:gd name="connsiteX240" fmla="*/ 644593 w 1106381"/>
                  <a:gd name="connsiteY240" fmla="*/ 339789 h 685037"/>
                  <a:gd name="connsiteX241" fmla="*/ 687971 w 1106381"/>
                  <a:gd name="connsiteY241" fmla="*/ 375937 h 685037"/>
                  <a:gd name="connsiteX242" fmla="*/ 717793 w 1106381"/>
                  <a:gd name="connsiteY242" fmla="*/ 373226 h 685037"/>
                  <a:gd name="connsiteX243" fmla="*/ 734059 w 1106381"/>
                  <a:gd name="connsiteY243" fmla="*/ 354249 h 685037"/>
                  <a:gd name="connsiteX244" fmla="*/ 776533 w 1106381"/>
                  <a:gd name="connsiteY244" fmla="*/ 291894 h 685037"/>
                  <a:gd name="connsiteX245" fmla="*/ 781051 w 1106381"/>
                  <a:gd name="connsiteY245" fmla="*/ 278338 h 685037"/>
                  <a:gd name="connsiteX246" fmla="*/ 787377 w 1106381"/>
                  <a:gd name="connsiteY246" fmla="*/ 252131 h 685037"/>
                  <a:gd name="connsiteX247" fmla="*/ 781051 w 1106381"/>
                  <a:gd name="connsiteY247" fmla="*/ 260264 h 685037"/>
                  <a:gd name="connsiteX248" fmla="*/ 789185 w 1106381"/>
                  <a:gd name="connsiteY248" fmla="*/ 241287 h 685037"/>
                  <a:gd name="connsiteX249" fmla="*/ 792799 w 1106381"/>
                  <a:gd name="connsiteY249" fmla="*/ 225020 h 685037"/>
                  <a:gd name="connsiteX250" fmla="*/ 792799 w 1106381"/>
                  <a:gd name="connsiteY250" fmla="*/ 234961 h 685037"/>
                  <a:gd name="connsiteX251" fmla="*/ 796414 w 1106381"/>
                  <a:gd name="connsiteY251" fmla="*/ 231346 h 685037"/>
                  <a:gd name="connsiteX252" fmla="*/ 800029 w 1106381"/>
                  <a:gd name="connsiteY252" fmla="*/ 210561 h 685037"/>
                  <a:gd name="connsiteX253" fmla="*/ 804547 w 1106381"/>
                  <a:gd name="connsiteY253" fmla="*/ 197909 h 685037"/>
                  <a:gd name="connsiteX254" fmla="*/ 805451 w 1106381"/>
                  <a:gd name="connsiteY254" fmla="*/ 184354 h 685037"/>
                  <a:gd name="connsiteX255" fmla="*/ 796414 w 1106381"/>
                  <a:gd name="connsiteY255" fmla="*/ 211465 h 685037"/>
                  <a:gd name="connsiteX256" fmla="*/ 792799 w 1106381"/>
                  <a:gd name="connsiteY256" fmla="*/ 221405 h 685037"/>
                  <a:gd name="connsiteX257" fmla="*/ 795510 w 1106381"/>
                  <a:gd name="connsiteY257" fmla="*/ 200620 h 685037"/>
                  <a:gd name="connsiteX258" fmla="*/ 800933 w 1106381"/>
                  <a:gd name="connsiteY258" fmla="*/ 178932 h 685037"/>
                  <a:gd name="connsiteX259" fmla="*/ 800933 w 1106381"/>
                  <a:gd name="connsiteY259" fmla="*/ 178932 h 685037"/>
                  <a:gd name="connsiteX260" fmla="*/ 801836 w 1106381"/>
                  <a:gd name="connsiteY260" fmla="*/ 178932 h 685037"/>
                  <a:gd name="connsiteX261" fmla="*/ 802740 w 1106381"/>
                  <a:gd name="connsiteY261" fmla="*/ 178932 h 685037"/>
                  <a:gd name="connsiteX262" fmla="*/ 800933 w 1106381"/>
                  <a:gd name="connsiteY262" fmla="*/ 166280 h 685037"/>
                  <a:gd name="connsiteX263" fmla="*/ 801836 w 1106381"/>
                  <a:gd name="connsiteY263" fmla="*/ 166280 h 685037"/>
                  <a:gd name="connsiteX264" fmla="*/ 803644 w 1106381"/>
                  <a:gd name="connsiteY264" fmla="*/ 169895 h 685037"/>
                  <a:gd name="connsiteX265" fmla="*/ 801836 w 1106381"/>
                  <a:gd name="connsiteY265" fmla="*/ 158147 h 685037"/>
                  <a:gd name="connsiteX266" fmla="*/ 802740 w 1106381"/>
                  <a:gd name="connsiteY266" fmla="*/ 157243 h 685037"/>
                  <a:gd name="connsiteX267" fmla="*/ 801836 w 1106381"/>
                  <a:gd name="connsiteY267" fmla="*/ 154532 h 685037"/>
                  <a:gd name="connsiteX268" fmla="*/ 800029 w 1106381"/>
                  <a:gd name="connsiteY268" fmla="*/ 147302 h 685037"/>
                  <a:gd name="connsiteX269" fmla="*/ 805451 w 1106381"/>
                  <a:gd name="connsiteY269" fmla="*/ 178932 h 685037"/>
                  <a:gd name="connsiteX270" fmla="*/ 803644 w 1106381"/>
                  <a:gd name="connsiteY270" fmla="*/ 181643 h 685037"/>
                  <a:gd name="connsiteX271" fmla="*/ 803644 w 1106381"/>
                  <a:gd name="connsiteY271" fmla="*/ 188872 h 685037"/>
                  <a:gd name="connsiteX272" fmla="*/ 808162 w 1106381"/>
                  <a:gd name="connsiteY272" fmla="*/ 178932 h 685037"/>
                  <a:gd name="connsiteX273" fmla="*/ 810873 w 1106381"/>
                  <a:gd name="connsiteY273" fmla="*/ 169895 h 685037"/>
                  <a:gd name="connsiteX274" fmla="*/ 811777 w 1106381"/>
                  <a:gd name="connsiteY274" fmla="*/ 168991 h 685037"/>
                  <a:gd name="connsiteX275" fmla="*/ 809066 w 1106381"/>
                  <a:gd name="connsiteY275" fmla="*/ 181643 h 685037"/>
                  <a:gd name="connsiteX276" fmla="*/ 811777 w 1106381"/>
                  <a:gd name="connsiteY276" fmla="*/ 194294 h 685037"/>
                  <a:gd name="connsiteX277" fmla="*/ 803644 w 1106381"/>
                  <a:gd name="connsiteY277" fmla="*/ 219598 h 685037"/>
                  <a:gd name="connsiteX278" fmla="*/ 800933 w 1106381"/>
                  <a:gd name="connsiteY278" fmla="*/ 234057 h 685037"/>
                  <a:gd name="connsiteX279" fmla="*/ 793703 w 1106381"/>
                  <a:gd name="connsiteY279" fmla="*/ 243998 h 685037"/>
                  <a:gd name="connsiteX280" fmla="*/ 787377 w 1106381"/>
                  <a:gd name="connsiteY280" fmla="*/ 271109 h 685037"/>
                  <a:gd name="connsiteX281" fmla="*/ 800933 w 1106381"/>
                  <a:gd name="connsiteY281" fmla="*/ 288279 h 685037"/>
                  <a:gd name="connsiteX282" fmla="*/ 811777 w 1106381"/>
                  <a:gd name="connsiteY282" fmla="*/ 298219 h 685037"/>
                  <a:gd name="connsiteX283" fmla="*/ 818103 w 1106381"/>
                  <a:gd name="connsiteY283" fmla="*/ 303642 h 685037"/>
                  <a:gd name="connsiteX284" fmla="*/ 827140 w 1106381"/>
                  <a:gd name="connsiteY284" fmla="*/ 310871 h 685037"/>
                  <a:gd name="connsiteX285" fmla="*/ 861480 w 1106381"/>
                  <a:gd name="connsiteY285" fmla="*/ 324427 h 685037"/>
                  <a:gd name="connsiteX286" fmla="*/ 906665 w 1106381"/>
                  <a:gd name="connsiteY286" fmla="*/ 343404 h 685037"/>
                  <a:gd name="connsiteX287" fmla="*/ 937391 w 1106381"/>
                  <a:gd name="connsiteY287" fmla="*/ 356056 h 685037"/>
                  <a:gd name="connsiteX288" fmla="*/ 951850 w 1106381"/>
                  <a:gd name="connsiteY288" fmla="*/ 361478 h 685037"/>
                  <a:gd name="connsiteX289" fmla="*/ 967213 w 1106381"/>
                  <a:gd name="connsiteY289" fmla="*/ 366900 h 685037"/>
                  <a:gd name="connsiteX290" fmla="*/ 977153 w 1106381"/>
                  <a:gd name="connsiteY290" fmla="*/ 377745 h 685037"/>
                  <a:gd name="connsiteX291" fmla="*/ 983479 w 1106381"/>
                  <a:gd name="connsiteY291" fmla="*/ 393107 h 685037"/>
                  <a:gd name="connsiteX292" fmla="*/ 990709 w 1106381"/>
                  <a:gd name="connsiteY292" fmla="*/ 425640 h 685037"/>
                  <a:gd name="connsiteX293" fmla="*/ 999746 w 1106381"/>
                  <a:gd name="connsiteY293" fmla="*/ 459077 h 685037"/>
                  <a:gd name="connsiteX294" fmla="*/ 1005168 w 1106381"/>
                  <a:gd name="connsiteY294" fmla="*/ 474440 h 685037"/>
                  <a:gd name="connsiteX295" fmla="*/ 1024145 w 1106381"/>
                  <a:gd name="connsiteY295" fmla="*/ 493418 h 685037"/>
                  <a:gd name="connsiteX296" fmla="*/ 1038605 w 1106381"/>
                  <a:gd name="connsiteY296" fmla="*/ 488899 h 685037"/>
                  <a:gd name="connsiteX297" fmla="*/ 1050353 w 1106381"/>
                  <a:gd name="connsiteY297" fmla="*/ 497936 h 685037"/>
                  <a:gd name="connsiteX298" fmla="*/ 1034086 w 1106381"/>
                  <a:gd name="connsiteY298" fmla="*/ 491610 h 685037"/>
                  <a:gd name="connsiteX299" fmla="*/ 1027760 w 1106381"/>
                  <a:gd name="connsiteY299" fmla="*/ 495225 h 685037"/>
                  <a:gd name="connsiteX300" fmla="*/ 1019627 w 1106381"/>
                  <a:gd name="connsiteY300" fmla="*/ 498840 h 685037"/>
                  <a:gd name="connsiteX301" fmla="*/ 1003360 w 1106381"/>
                  <a:gd name="connsiteY301" fmla="*/ 505166 h 685037"/>
                  <a:gd name="connsiteX302" fmla="*/ 993420 w 1106381"/>
                  <a:gd name="connsiteY302" fmla="*/ 516914 h 685037"/>
                  <a:gd name="connsiteX303" fmla="*/ 1010590 w 1106381"/>
                  <a:gd name="connsiteY303" fmla="*/ 516010 h 685037"/>
                  <a:gd name="connsiteX304" fmla="*/ 1002457 w 1106381"/>
                  <a:gd name="connsiteY304" fmla="*/ 519625 h 685037"/>
                  <a:gd name="connsiteX305" fmla="*/ 992516 w 1106381"/>
                  <a:gd name="connsiteY305" fmla="*/ 517817 h 685037"/>
                  <a:gd name="connsiteX306" fmla="*/ 1001553 w 1106381"/>
                  <a:gd name="connsiteY306" fmla="*/ 544928 h 685037"/>
                  <a:gd name="connsiteX307" fmla="*/ 1007879 w 1106381"/>
                  <a:gd name="connsiteY307" fmla="*/ 575654 h 685037"/>
                  <a:gd name="connsiteX308" fmla="*/ 1013301 w 1106381"/>
                  <a:gd name="connsiteY308" fmla="*/ 589209 h 685037"/>
                  <a:gd name="connsiteX309" fmla="*/ 1027760 w 1106381"/>
                  <a:gd name="connsiteY309" fmla="*/ 588306 h 685037"/>
                  <a:gd name="connsiteX310" fmla="*/ 1024145 w 1106381"/>
                  <a:gd name="connsiteY310" fmla="*/ 561195 h 685037"/>
                  <a:gd name="connsiteX311" fmla="*/ 1019627 w 1106381"/>
                  <a:gd name="connsiteY311" fmla="*/ 529565 h 685037"/>
                  <a:gd name="connsiteX312" fmla="*/ 1026856 w 1106381"/>
                  <a:gd name="connsiteY312" fmla="*/ 506069 h 685037"/>
                  <a:gd name="connsiteX313" fmla="*/ 1054871 w 1106381"/>
                  <a:gd name="connsiteY313" fmla="*/ 497936 h 685037"/>
                  <a:gd name="connsiteX314" fmla="*/ 1068427 w 1106381"/>
                  <a:gd name="connsiteY314" fmla="*/ 500647 h 685037"/>
                  <a:gd name="connsiteX315" fmla="*/ 1079271 w 1106381"/>
                  <a:gd name="connsiteY315" fmla="*/ 507877 h 685037"/>
                  <a:gd name="connsiteX316" fmla="*/ 1096441 w 1106381"/>
                  <a:gd name="connsiteY316" fmla="*/ 515106 h 685037"/>
                  <a:gd name="connsiteX317" fmla="*/ 1106382 w 1106381"/>
                  <a:gd name="connsiteY317" fmla="*/ 539506 h 685037"/>
                  <a:gd name="connsiteX318" fmla="*/ 171057 w 1106381"/>
                  <a:gd name="connsiteY318" fmla="*/ 538602 h 685037"/>
                  <a:gd name="connsiteX319" fmla="*/ 164731 w 1106381"/>
                  <a:gd name="connsiteY319" fmla="*/ 553062 h 685037"/>
                  <a:gd name="connsiteX320" fmla="*/ 169250 w 1106381"/>
                  <a:gd name="connsiteY320" fmla="*/ 568424 h 685037"/>
                  <a:gd name="connsiteX321" fmla="*/ 175575 w 1106381"/>
                  <a:gd name="connsiteY321" fmla="*/ 582883 h 685037"/>
                  <a:gd name="connsiteX322" fmla="*/ 182805 w 1106381"/>
                  <a:gd name="connsiteY322" fmla="*/ 596439 h 685037"/>
                  <a:gd name="connsiteX323" fmla="*/ 182805 w 1106381"/>
                  <a:gd name="connsiteY323" fmla="*/ 595535 h 685037"/>
                  <a:gd name="connsiteX324" fmla="*/ 185516 w 1106381"/>
                  <a:gd name="connsiteY324" fmla="*/ 588306 h 685037"/>
                  <a:gd name="connsiteX325" fmla="*/ 185516 w 1106381"/>
                  <a:gd name="connsiteY325" fmla="*/ 598246 h 685037"/>
                  <a:gd name="connsiteX326" fmla="*/ 185516 w 1106381"/>
                  <a:gd name="connsiteY326" fmla="*/ 598246 h 685037"/>
                  <a:gd name="connsiteX327" fmla="*/ 187323 w 1106381"/>
                  <a:gd name="connsiteY327" fmla="*/ 598246 h 685037"/>
                  <a:gd name="connsiteX328" fmla="*/ 189131 w 1106381"/>
                  <a:gd name="connsiteY328" fmla="*/ 604572 h 685037"/>
                  <a:gd name="connsiteX329" fmla="*/ 204494 w 1106381"/>
                  <a:gd name="connsiteY329" fmla="*/ 627165 h 685037"/>
                  <a:gd name="connsiteX330" fmla="*/ 224375 w 1106381"/>
                  <a:gd name="connsiteY330" fmla="*/ 628068 h 685037"/>
                  <a:gd name="connsiteX331" fmla="*/ 222568 w 1106381"/>
                  <a:gd name="connsiteY331" fmla="*/ 619031 h 685037"/>
                  <a:gd name="connsiteX332" fmla="*/ 211723 w 1106381"/>
                  <a:gd name="connsiteY332" fmla="*/ 598246 h 685037"/>
                  <a:gd name="connsiteX333" fmla="*/ 218049 w 1106381"/>
                  <a:gd name="connsiteY333" fmla="*/ 603668 h 685037"/>
                  <a:gd name="connsiteX334" fmla="*/ 227990 w 1106381"/>
                  <a:gd name="connsiteY334" fmla="*/ 627165 h 685037"/>
                  <a:gd name="connsiteX335" fmla="*/ 258715 w 1106381"/>
                  <a:gd name="connsiteY335" fmla="*/ 635298 h 685037"/>
                  <a:gd name="connsiteX336" fmla="*/ 253293 w 1106381"/>
                  <a:gd name="connsiteY336" fmla="*/ 611802 h 685037"/>
                  <a:gd name="connsiteX337" fmla="*/ 248775 w 1106381"/>
                  <a:gd name="connsiteY337" fmla="*/ 600957 h 685037"/>
                  <a:gd name="connsiteX338" fmla="*/ 247871 w 1106381"/>
                  <a:gd name="connsiteY338" fmla="*/ 595535 h 685037"/>
                  <a:gd name="connsiteX339" fmla="*/ 246967 w 1106381"/>
                  <a:gd name="connsiteY339" fmla="*/ 591017 h 685037"/>
                  <a:gd name="connsiteX340" fmla="*/ 256004 w 1106381"/>
                  <a:gd name="connsiteY340" fmla="*/ 607283 h 685037"/>
                  <a:gd name="connsiteX341" fmla="*/ 260523 w 1106381"/>
                  <a:gd name="connsiteY341" fmla="*/ 628068 h 685037"/>
                  <a:gd name="connsiteX342" fmla="*/ 263234 w 1106381"/>
                  <a:gd name="connsiteY342" fmla="*/ 638913 h 685037"/>
                  <a:gd name="connsiteX343" fmla="*/ 272271 w 1106381"/>
                  <a:gd name="connsiteY343" fmla="*/ 642527 h 685037"/>
                  <a:gd name="connsiteX344" fmla="*/ 284019 w 1106381"/>
                  <a:gd name="connsiteY344" fmla="*/ 641624 h 685037"/>
                  <a:gd name="connsiteX345" fmla="*/ 292152 w 1106381"/>
                  <a:gd name="connsiteY345" fmla="*/ 637105 h 685037"/>
                  <a:gd name="connsiteX346" fmla="*/ 286730 w 1106381"/>
                  <a:gd name="connsiteY346" fmla="*/ 584691 h 685037"/>
                  <a:gd name="connsiteX347" fmla="*/ 287634 w 1106381"/>
                  <a:gd name="connsiteY347" fmla="*/ 591017 h 685037"/>
                  <a:gd name="connsiteX348" fmla="*/ 289441 w 1106381"/>
                  <a:gd name="connsiteY348" fmla="*/ 588306 h 685037"/>
                  <a:gd name="connsiteX349" fmla="*/ 291248 w 1106381"/>
                  <a:gd name="connsiteY349" fmla="*/ 599150 h 685037"/>
                  <a:gd name="connsiteX350" fmla="*/ 290345 w 1106381"/>
                  <a:gd name="connsiteY350" fmla="*/ 609091 h 685037"/>
                  <a:gd name="connsiteX351" fmla="*/ 293960 w 1106381"/>
                  <a:gd name="connsiteY351" fmla="*/ 628972 h 685037"/>
                  <a:gd name="connsiteX352" fmla="*/ 291248 w 1106381"/>
                  <a:gd name="connsiteY352" fmla="*/ 640720 h 685037"/>
                  <a:gd name="connsiteX353" fmla="*/ 280404 w 1106381"/>
                  <a:gd name="connsiteY353" fmla="*/ 646142 h 685037"/>
                  <a:gd name="connsiteX354" fmla="*/ 258715 w 1106381"/>
                  <a:gd name="connsiteY354" fmla="*/ 638913 h 685037"/>
                  <a:gd name="connsiteX355" fmla="*/ 240642 w 1106381"/>
                  <a:gd name="connsiteY355" fmla="*/ 642527 h 685037"/>
                  <a:gd name="connsiteX356" fmla="*/ 226182 w 1106381"/>
                  <a:gd name="connsiteY356" fmla="*/ 635298 h 685037"/>
                  <a:gd name="connsiteX357" fmla="*/ 202686 w 1106381"/>
                  <a:gd name="connsiteY357" fmla="*/ 629876 h 685037"/>
                  <a:gd name="connsiteX358" fmla="*/ 190938 w 1106381"/>
                  <a:gd name="connsiteY358" fmla="*/ 611802 h 685037"/>
                  <a:gd name="connsiteX359" fmla="*/ 182805 w 1106381"/>
                  <a:gd name="connsiteY359" fmla="*/ 600054 h 685037"/>
                  <a:gd name="connsiteX360" fmla="*/ 159309 w 1106381"/>
                  <a:gd name="connsiteY360" fmla="*/ 544025 h 685037"/>
                  <a:gd name="connsiteX361" fmla="*/ 140331 w 1106381"/>
                  <a:gd name="connsiteY361" fmla="*/ 544025 h 685037"/>
                  <a:gd name="connsiteX362" fmla="*/ 126776 w 1106381"/>
                  <a:gd name="connsiteY362" fmla="*/ 546736 h 685037"/>
                  <a:gd name="connsiteX363" fmla="*/ 116835 w 1106381"/>
                  <a:gd name="connsiteY363" fmla="*/ 549447 h 685037"/>
                  <a:gd name="connsiteX364" fmla="*/ 94243 w 1106381"/>
                  <a:gd name="connsiteY364" fmla="*/ 550350 h 685037"/>
                  <a:gd name="connsiteX365" fmla="*/ 83399 w 1106381"/>
                  <a:gd name="connsiteY365" fmla="*/ 548543 h 685037"/>
                  <a:gd name="connsiteX366" fmla="*/ 76169 w 1106381"/>
                  <a:gd name="connsiteY366" fmla="*/ 544025 h 685037"/>
                  <a:gd name="connsiteX367" fmla="*/ 76169 w 1106381"/>
                  <a:gd name="connsiteY367" fmla="*/ 544025 h 685037"/>
                  <a:gd name="connsiteX368" fmla="*/ 345470 w 1106381"/>
                  <a:gd name="connsiteY368" fmla="*/ 539506 h 685037"/>
                  <a:gd name="connsiteX369" fmla="*/ 338241 w 1106381"/>
                  <a:gd name="connsiteY369" fmla="*/ 533180 h 685037"/>
                  <a:gd name="connsiteX370" fmla="*/ 313841 w 1106381"/>
                  <a:gd name="connsiteY370" fmla="*/ 520528 h 685037"/>
                  <a:gd name="connsiteX371" fmla="*/ 302997 w 1106381"/>
                  <a:gd name="connsiteY371" fmla="*/ 513299 h 685037"/>
                  <a:gd name="connsiteX372" fmla="*/ 291248 w 1106381"/>
                  <a:gd name="connsiteY372" fmla="*/ 506069 h 685037"/>
                  <a:gd name="connsiteX373" fmla="*/ 280404 w 1106381"/>
                  <a:gd name="connsiteY373" fmla="*/ 498840 h 685037"/>
                  <a:gd name="connsiteX374" fmla="*/ 268656 w 1106381"/>
                  <a:gd name="connsiteY374" fmla="*/ 492514 h 685037"/>
                  <a:gd name="connsiteX375" fmla="*/ 257812 w 1106381"/>
                  <a:gd name="connsiteY375" fmla="*/ 485284 h 685037"/>
                  <a:gd name="connsiteX376" fmla="*/ 246064 w 1106381"/>
                  <a:gd name="connsiteY376" fmla="*/ 478055 h 685037"/>
                  <a:gd name="connsiteX377" fmla="*/ 227086 w 1106381"/>
                  <a:gd name="connsiteY377" fmla="*/ 459981 h 685037"/>
                  <a:gd name="connsiteX378" fmla="*/ 181901 w 1106381"/>
                  <a:gd name="connsiteY378" fmla="*/ 452751 h 685037"/>
                  <a:gd name="connsiteX379" fmla="*/ 157502 w 1106381"/>
                  <a:gd name="connsiteY379" fmla="*/ 464499 h 685037"/>
                  <a:gd name="connsiteX380" fmla="*/ 161116 w 1106381"/>
                  <a:gd name="connsiteY380" fmla="*/ 464499 h 685037"/>
                  <a:gd name="connsiteX381" fmla="*/ 145754 w 1106381"/>
                  <a:gd name="connsiteY381" fmla="*/ 477151 h 685037"/>
                  <a:gd name="connsiteX382" fmla="*/ 156598 w 1106381"/>
                  <a:gd name="connsiteY382" fmla="*/ 470825 h 685037"/>
                  <a:gd name="connsiteX383" fmla="*/ 145754 w 1106381"/>
                  <a:gd name="connsiteY383" fmla="*/ 480766 h 685037"/>
                  <a:gd name="connsiteX384" fmla="*/ 136717 w 1106381"/>
                  <a:gd name="connsiteY384" fmla="*/ 491610 h 685037"/>
                  <a:gd name="connsiteX385" fmla="*/ 154790 w 1106381"/>
                  <a:gd name="connsiteY385" fmla="*/ 478959 h 685037"/>
                  <a:gd name="connsiteX386" fmla="*/ 151176 w 1106381"/>
                  <a:gd name="connsiteY386" fmla="*/ 482573 h 685037"/>
                  <a:gd name="connsiteX387" fmla="*/ 147561 w 1106381"/>
                  <a:gd name="connsiteY387" fmla="*/ 485284 h 685037"/>
                  <a:gd name="connsiteX388" fmla="*/ 142139 w 1106381"/>
                  <a:gd name="connsiteY388" fmla="*/ 490707 h 685037"/>
                  <a:gd name="connsiteX389" fmla="*/ 152079 w 1106381"/>
                  <a:gd name="connsiteY389" fmla="*/ 484381 h 685037"/>
                  <a:gd name="connsiteX390" fmla="*/ 144850 w 1106381"/>
                  <a:gd name="connsiteY390" fmla="*/ 491610 h 685037"/>
                  <a:gd name="connsiteX391" fmla="*/ 146657 w 1106381"/>
                  <a:gd name="connsiteY391" fmla="*/ 490707 h 685037"/>
                  <a:gd name="connsiteX392" fmla="*/ 148465 w 1106381"/>
                  <a:gd name="connsiteY392" fmla="*/ 490707 h 685037"/>
                  <a:gd name="connsiteX393" fmla="*/ 158405 w 1106381"/>
                  <a:gd name="connsiteY393" fmla="*/ 507877 h 685037"/>
                  <a:gd name="connsiteX394" fmla="*/ 161116 w 1106381"/>
                  <a:gd name="connsiteY394" fmla="*/ 537699 h 685037"/>
                  <a:gd name="connsiteX395" fmla="*/ 168346 w 1106381"/>
                  <a:gd name="connsiteY395" fmla="*/ 525951 h 685037"/>
                  <a:gd name="connsiteX396" fmla="*/ 162020 w 1106381"/>
                  <a:gd name="connsiteY396" fmla="*/ 550350 h 685037"/>
                  <a:gd name="connsiteX397" fmla="*/ 171961 w 1106381"/>
                  <a:gd name="connsiteY397" fmla="*/ 534084 h 685037"/>
                  <a:gd name="connsiteX398" fmla="*/ 163827 w 1106381"/>
                  <a:gd name="connsiteY398" fmla="*/ 553965 h 685037"/>
                  <a:gd name="connsiteX399" fmla="*/ 166539 w 1106381"/>
                  <a:gd name="connsiteY399" fmla="*/ 545832 h 685037"/>
                  <a:gd name="connsiteX400" fmla="*/ 171057 w 1106381"/>
                  <a:gd name="connsiteY400" fmla="*/ 540410 h 685037"/>
                  <a:gd name="connsiteX401" fmla="*/ 1068427 w 1106381"/>
                  <a:gd name="connsiteY401" fmla="*/ 540410 h 685037"/>
                  <a:gd name="connsiteX402" fmla="*/ 1069330 w 1106381"/>
                  <a:gd name="connsiteY402" fmla="*/ 550350 h 685037"/>
                  <a:gd name="connsiteX403" fmla="*/ 1061197 w 1106381"/>
                  <a:gd name="connsiteY403" fmla="*/ 571135 h 685037"/>
                  <a:gd name="connsiteX404" fmla="*/ 1053064 w 1106381"/>
                  <a:gd name="connsiteY404" fmla="*/ 566617 h 685037"/>
                  <a:gd name="connsiteX405" fmla="*/ 1052160 w 1106381"/>
                  <a:gd name="connsiteY405" fmla="*/ 565713 h 685037"/>
                  <a:gd name="connsiteX406" fmla="*/ 1051256 w 1106381"/>
                  <a:gd name="connsiteY406" fmla="*/ 565713 h 685037"/>
                  <a:gd name="connsiteX407" fmla="*/ 1032279 w 1106381"/>
                  <a:gd name="connsiteY407" fmla="*/ 586498 h 685037"/>
                  <a:gd name="connsiteX408" fmla="*/ 1019627 w 1106381"/>
                  <a:gd name="connsiteY408" fmla="*/ 593728 h 685037"/>
                  <a:gd name="connsiteX409" fmla="*/ 1006071 w 1106381"/>
                  <a:gd name="connsiteY409" fmla="*/ 586498 h 685037"/>
                  <a:gd name="connsiteX410" fmla="*/ 987998 w 1106381"/>
                  <a:gd name="connsiteY410" fmla="*/ 587402 h 685037"/>
                  <a:gd name="connsiteX411" fmla="*/ 983479 w 1106381"/>
                  <a:gd name="connsiteY411" fmla="*/ 581076 h 685037"/>
                  <a:gd name="connsiteX412" fmla="*/ 979864 w 1106381"/>
                  <a:gd name="connsiteY412" fmla="*/ 573847 h 685037"/>
                  <a:gd name="connsiteX413" fmla="*/ 973538 w 1106381"/>
                  <a:gd name="connsiteY413" fmla="*/ 557580 h 685037"/>
                  <a:gd name="connsiteX414" fmla="*/ 969020 w 1106381"/>
                  <a:gd name="connsiteY414" fmla="*/ 542217 h 685037"/>
                  <a:gd name="connsiteX415" fmla="*/ 386136 w 1106381"/>
                  <a:gd name="connsiteY415" fmla="*/ 542217 h 685037"/>
                  <a:gd name="connsiteX416" fmla="*/ 358122 w 1106381"/>
                  <a:gd name="connsiteY416" fmla="*/ 568424 h 685037"/>
                  <a:gd name="connsiteX417" fmla="*/ 312937 w 1106381"/>
                  <a:gd name="connsiteY417" fmla="*/ 555773 h 685037"/>
                  <a:gd name="connsiteX418" fmla="*/ 333722 w 1106381"/>
                  <a:gd name="connsiteY418" fmla="*/ 591920 h 685037"/>
                  <a:gd name="connsiteX419" fmla="*/ 337337 w 1106381"/>
                  <a:gd name="connsiteY419" fmla="*/ 597343 h 685037"/>
                  <a:gd name="connsiteX420" fmla="*/ 348181 w 1106381"/>
                  <a:gd name="connsiteY420" fmla="*/ 615416 h 685037"/>
                  <a:gd name="connsiteX421" fmla="*/ 353603 w 1106381"/>
                  <a:gd name="connsiteY421" fmla="*/ 629876 h 685037"/>
                  <a:gd name="connsiteX422" fmla="*/ 363544 w 1106381"/>
                  <a:gd name="connsiteY422" fmla="*/ 648853 h 685037"/>
                  <a:gd name="connsiteX423" fmla="*/ 367159 w 1106381"/>
                  <a:gd name="connsiteY423" fmla="*/ 656083 h 685037"/>
                  <a:gd name="connsiteX424" fmla="*/ 369870 w 1106381"/>
                  <a:gd name="connsiteY424" fmla="*/ 682290 h 685037"/>
                  <a:gd name="connsiteX425" fmla="*/ 354507 w 1106381"/>
                  <a:gd name="connsiteY425" fmla="*/ 684097 h 685037"/>
                  <a:gd name="connsiteX426" fmla="*/ 345470 w 1106381"/>
                  <a:gd name="connsiteY426" fmla="*/ 674157 h 685037"/>
                  <a:gd name="connsiteX427" fmla="*/ 331011 w 1106381"/>
                  <a:gd name="connsiteY427" fmla="*/ 650661 h 685037"/>
                  <a:gd name="connsiteX428" fmla="*/ 314745 w 1106381"/>
                  <a:gd name="connsiteY428" fmla="*/ 628068 h 685037"/>
                  <a:gd name="connsiteX429" fmla="*/ 309322 w 1106381"/>
                  <a:gd name="connsiteY429" fmla="*/ 619031 h 685037"/>
                  <a:gd name="connsiteX430" fmla="*/ 296671 w 1106381"/>
                  <a:gd name="connsiteY430" fmla="*/ 606380 h 685037"/>
                  <a:gd name="connsiteX431" fmla="*/ 291248 w 1106381"/>
                  <a:gd name="connsiteY431" fmla="*/ 601861 h 685037"/>
                  <a:gd name="connsiteX432" fmla="*/ 291248 w 1106381"/>
                  <a:gd name="connsiteY432" fmla="*/ 590113 h 685037"/>
                  <a:gd name="connsiteX433" fmla="*/ 293056 w 1106381"/>
                  <a:gd name="connsiteY433" fmla="*/ 592824 h 685037"/>
                  <a:gd name="connsiteX434" fmla="*/ 293960 w 1106381"/>
                  <a:gd name="connsiteY434" fmla="*/ 591920 h 685037"/>
                  <a:gd name="connsiteX435" fmla="*/ 295767 w 1106381"/>
                  <a:gd name="connsiteY435" fmla="*/ 602765 h 685037"/>
                  <a:gd name="connsiteX436" fmla="*/ 297574 w 1106381"/>
                  <a:gd name="connsiteY436" fmla="*/ 600957 h 685037"/>
                  <a:gd name="connsiteX437" fmla="*/ 308419 w 1106381"/>
                  <a:gd name="connsiteY437" fmla="*/ 615416 h 685037"/>
                  <a:gd name="connsiteX438" fmla="*/ 329204 w 1106381"/>
                  <a:gd name="connsiteY438" fmla="*/ 645238 h 685037"/>
                  <a:gd name="connsiteX439" fmla="*/ 333722 w 1106381"/>
                  <a:gd name="connsiteY439" fmla="*/ 652468 h 685037"/>
                  <a:gd name="connsiteX440" fmla="*/ 337337 w 1106381"/>
                  <a:gd name="connsiteY440" fmla="*/ 660601 h 685037"/>
                  <a:gd name="connsiteX441" fmla="*/ 346374 w 1106381"/>
                  <a:gd name="connsiteY441" fmla="*/ 676868 h 685037"/>
                  <a:gd name="connsiteX442" fmla="*/ 368966 w 1106381"/>
                  <a:gd name="connsiteY442" fmla="*/ 676868 h 685037"/>
                  <a:gd name="connsiteX443" fmla="*/ 363544 w 1106381"/>
                  <a:gd name="connsiteY443" fmla="*/ 659698 h 685037"/>
                  <a:gd name="connsiteX444" fmla="*/ 343663 w 1106381"/>
                  <a:gd name="connsiteY444" fmla="*/ 617224 h 685037"/>
                  <a:gd name="connsiteX445" fmla="*/ 334626 w 1106381"/>
                  <a:gd name="connsiteY445" fmla="*/ 600957 h 685037"/>
                  <a:gd name="connsiteX446" fmla="*/ 314745 w 1106381"/>
                  <a:gd name="connsiteY446" fmla="*/ 570232 h 685037"/>
                  <a:gd name="connsiteX447" fmla="*/ 306611 w 1106381"/>
                  <a:gd name="connsiteY447" fmla="*/ 553965 h 685037"/>
                  <a:gd name="connsiteX448" fmla="*/ 299382 w 1106381"/>
                  <a:gd name="connsiteY448" fmla="*/ 536795 h 685037"/>
                  <a:gd name="connsiteX449" fmla="*/ 296671 w 1106381"/>
                  <a:gd name="connsiteY449" fmla="*/ 526854 h 685037"/>
                  <a:gd name="connsiteX450" fmla="*/ 293056 w 1106381"/>
                  <a:gd name="connsiteY450" fmla="*/ 517817 h 685037"/>
                  <a:gd name="connsiteX451" fmla="*/ 302997 w 1106381"/>
                  <a:gd name="connsiteY451" fmla="*/ 537699 h 685037"/>
                  <a:gd name="connsiteX452" fmla="*/ 302997 w 1106381"/>
                  <a:gd name="connsiteY452" fmla="*/ 530469 h 685037"/>
                  <a:gd name="connsiteX453" fmla="*/ 304804 w 1106381"/>
                  <a:gd name="connsiteY453" fmla="*/ 536795 h 685037"/>
                  <a:gd name="connsiteX454" fmla="*/ 306611 w 1106381"/>
                  <a:gd name="connsiteY454" fmla="*/ 540410 h 685037"/>
                  <a:gd name="connsiteX455" fmla="*/ 306611 w 1106381"/>
                  <a:gd name="connsiteY455" fmla="*/ 540410 h 685037"/>
                  <a:gd name="connsiteX456" fmla="*/ 306611 w 1106381"/>
                  <a:gd name="connsiteY456" fmla="*/ 541314 h 685037"/>
                  <a:gd name="connsiteX457" fmla="*/ 307515 w 1106381"/>
                  <a:gd name="connsiteY457" fmla="*/ 543121 h 685037"/>
                  <a:gd name="connsiteX458" fmla="*/ 308419 w 1106381"/>
                  <a:gd name="connsiteY458" fmla="*/ 540410 h 685037"/>
                  <a:gd name="connsiteX459" fmla="*/ 312937 w 1106381"/>
                  <a:gd name="connsiteY459" fmla="*/ 552158 h 685037"/>
                  <a:gd name="connsiteX460" fmla="*/ 321974 w 1106381"/>
                  <a:gd name="connsiteY460" fmla="*/ 558484 h 685037"/>
                  <a:gd name="connsiteX461" fmla="*/ 343663 w 1106381"/>
                  <a:gd name="connsiteY461" fmla="*/ 567521 h 685037"/>
                  <a:gd name="connsiteX462" fmla="*/ 379811 w 1106381"/>
                  <a:gd name="connsiteY462" fmla="*/ 557580 h 685037"/>
                  <a:gd name="connsiteX463" fmla="*/ 380714 w 1106381"/>
                  <a:gd name="connsiteY463" fmla="*/ 547639 h 685037"/>
                  <a:gd name="connsiteX464" fmla="*/ 369870 w 1106381"/>
                  <a:gd name="connsiteY464" fmla="*/ 551254 h 685037"/>
                  <a:gd name="connsiteX465" fmla="*/ 358122 w 1106381"/>
                  <a:gd name="connsiteY465" fmla="*/ 545832 h 685037"/>
                  <a:gd name="connsiteX466" fmla="*/ 358122 w 1106381"/>
                  <a:gd name="connsiteY466" fmla="*/ 546736 h 685037"/>
                  <a:gd name="connsiteX467" fmla="*/ 358122 w 1106381"/>
                  <a:gd name="connsiteY467" fmla="*/ 546736 h 685037"/>
                  <a:gd name="connsiteX468" fmla="*/ 378907 w 1106381"/>
                  <a:gd name="connsiteY468" fmla="*/ 544928 h 685037"/>
                  <a:gd name="connsiteX469" fmla="*/ 380714 w 1106381"/>
                  <a:gd name="connsiteY469" fmla="*/ 542217 h 685037"/>
                  <a:gd name="connsiteX470" fmla="*/ 356315 w 1106381"/>
                  <a:gd name="connsiteY470" fmla="*/ 543121 h 685037"/>
                  <a:gd name="connsiteX471" fmla="*/ 356315 w 1106381"/>
                  <a:gd name="connsiteY471" fmla="*/ 544025 h 685037"/>
                  <a:gd name="connsiteX472" fmla="*/ 356315 w 1106381"/>
                  <a:gd name="connsiteY472" fmla="*/ 544928 h 685037"/>
                  <a:gd name="connsiteX473" fmla="*/ 356315 w 1106381"/>
                  <a:gd name="connsiteY473" fmla="*/ 545832 h 685037"/>
                  <a:gd name="connsiteX474" fmla="*/ 356315 w 1106381"/>
                  <a:gd name="connsiteY474" fmla="*/ 547639 h 685037"/>
                  <a:gd name="connsiteX475" fmla="*/ 353603 w 1106381"/>
                  <a:gd name="connsiteY475" fmla="*/ 543121 h 685037"/>
                  <a:gd name="connsiteX476" fmla="*/ 351796 w 1106381"/>
                  <a:gd name="connsiteY476" fmla="*/ 542217 h 685037"/>
                  <a:gd name="connsiteX477" fmla="*/ 344567 w 1106381"/>
                  <a:gd name="connsiteY477" fmla="*/ 538602 h 685037"/>
                  <a:gd name="connsiteX478" fmla="*/ 573201 w 1106381"/>
                  <a:gd name="connsiteY478" fmla="*/ 538602 h 685037"/>
                  <a:gd name="connsiteX479" fmla="*/ 650919 w 1106381"/>
                  <a:gd name="connsiteY479" fmla="*/ 538602 h 685037"/>
                  <a:gd name="connsiteX480" fmla="*/ 654534 w 1106381"/>
                  <a:gd name="connsiteY480" fmla="*/ 513299 h 685037"/>
                  <a:gd name="connsiteX481" fmla="*/ 657245 w 1106381"/>
                  <a:gd name="connsiteY481" fmla="*/ 500647 h 685037"/>
                  <a:gd name="connsiteX482" fmla="*/ 658149 w 1106381"/>
                  <a:gd name="connsiteY482" fmla="*/ 486188 h 685037"/>
                  <a:gd name="connsiteX483" fmla="*/ 662667 w 1106381"/>
                  <a:gd name="connsiteY483" fmla="*/ 459077 h 685037"/>
                  <a:gd name="connsiteX484" fmla="*/ 665378 w 1106381"/>
                  <a:gd name="connsiteY484" fmla="*/ 438292 h 685037"/>
                  <a:gd name="connsiteX485" fmla="*/ 663571 w 1106381"/>
                  <a:gd name="connsiteY485" fmla="*/ 431966 h 685037"/>
                  <a:gd name="connsiteX486" fmla="*/ 659956 w 1106381"/>
                  <a:gd name="connsiteY486" fmla="*/ 403952 h 685037"/>
                  <a:gd name="connsiteX487" fmla="*/ 655438 w 1106381"/>
                  <a:gd name="connsiteY487" fmla="*/ 393107 h 685037"/>
                  <a:gd name="connsiteX488" fmla="*/ 637364 w 1106381"/>
                  <a:gd name="connsiteY488" fmla="*/ 391300 h 685037"/>
                  <a:gd name="connsiteX489" fmla="*/ 597601 w 1106381"/>
                  <a:gd name="connsiteY489" fmla="*/ 406663 h 685037"/>
                  <a:gd name="connsiteX490" fmla="*/ 665378 w 1106381"/>
                  <a:gd name="connsiteY490" fmla="*/ 375034 h 685037"/>
                  <a:gd name="connsiteX491" fmla="*/ 634653 w 1106381"/>
                  <a:gd name="connsiteY491" fmla="*/ 337982 h 685037"/>
                  <a:gd name="connsiteX492" fmla="*/ 620194 w 1106381"/>
                  <a:gd name="connsiteY492" fmla="*/ 319004 h 685037"/>
                  <a:gd name="connsiteX493" fmla="*/ 612060 w 1106381"/>
                  <a:gd name="connsiteY493" fmla="*/ 307256 h 685037"/>
                  <a:gd name="connsiteX494" fmla="*/ 608446 w 1106381"/>
                  <a:gd name="connsiteY494" fmla="*/ 299123 h 685037"/>
                  <a:gd name="connsiteX495" fmla="*/ 607542 w 1106381"/>
                  <a:gd name="connsiteY495" fmla="*/ 303642 h 685037"/>
                  <a:gd name="connsiteX496" fmla="*/ 605734 w 1106381"/>
                  <a:gd name="connsiteY496" fmla="*/ 293701 h 685037"/>
                  <a:gd name="connsiteX497" fmla="*/ 604831 w 1106381"/>
                  <a:gd name="connsiteY497" fmla="*/ 291894 h 685037"/>
                  <a:gd name="connsiteX498" fmla="*/ 603023 w 1106381"/>
                  <a:gd name="connsiteY498" fmla="*/ 298219 h 685037"/>
                  <a:gd name="connsiteX499" fmla="*/ 603023 w 1106381"/>
                  <a:gd name="connsiteY499" fmla="*/ 285568 h 685037"/>
                  <a:gd name="connsiteX500" fmla="*/ 601216 w 1106381"/>
                  <a:gd name="connsiteY500" fmla="*/ 289183 h 685037"/>
                  <a:gd name="connsiteX501" fmla="*/ 599409 w 1106381"/>
                  <a:gd name="connsiteY501" fmla="*/ 293701 h 685037"/>
                  <a:gd name="connsiteX502" fmla="*/ 599409 w 1106381"/>
                  <a:gd name="connsiteY502" fmla="*/ 282857 h 685037"/>
                  <a:gd name="connsiteX503" fmla="*/ 597601 w 1106381"/>
                  <a:gd name="connsiteY503" fmla="*/ 287375 h 685037"/>
                  <a:gd name="connsiteX504" fmla="*/ 595794 w 1106381"/>
                  <a:gd name="connsiteY504" fmla="*/ 291894 h 685037"/>
                  <a:gd name="connsiteX505" fmla="*/ 596698 w 1106381"/>
                  <a:gd name="connsiteY505" fmla="*/ 283760 h 685037"/>
                  <a:gd name="connsiteX506" fmla="*/ 595794 w 1106381"/>
                  <a:gd name="connsiteY506" fmla="*/ 285568 h 685037"/>
                  <a:gd name="connsiteX507" fmla="*/ 593986 w 1106381"/>
                  <a:gd name="connsiteY507" fmla="*/ 290086 h 685037"/>
                  <a:gd name="connsiteX508" fmla="*/ 593986 w 1106381"/>
                  <a:gd name="connsiteY508" fmla="*/ 279242 h 685037"/>
                  <a:gd name="connsiteX509" fmla="*/ 590372 w 1106381"/>
                  <a:gd name="connsiteY509" fmla="*/ 292797 h 685037"/>
                  <a:gd name="connsiteX510" fmla="*/ 589468 w 1106381"/>
                  <a:gd name="connsiteY510" fmla="*/ 342501 h 685037"/>
                  <a:gd name="connsiteX511" fmla="*/ 594890 w 1106381"/>
                  <a:gd name="connsiteY511" fmla="*/ 371419 h 685037"/>
                  <a:gd name="connsiteX512" fmla="*/ 595794 w 1106381"/>
                  <a:gd name="connsiteY512" fmla="*/ 387685 h 685037"/>
                  <a:gd name="connsiteX513" fmla="*/ 596698 w 1106381"/>
                  <a:gd name="connsiteY513" fmla="*/ 403952 h 685037"/>
                  <a:gd name="connsiteX514" fmla="*/ 590372 w 1106381"/>
                  <a:gd name="connsiteY514" fmla="*/ 384974 h 685037"/>
                  <a:gd name="connsiteX515" fmla="*/ 587661 w 1106381"/>
                  <a:gd name="connsiteY515" fmla="*/ 382263 h 685037"/>
                  <a:gd name="connsiteX516" fmla="*/ 586757 w 1106381"/>
                  <a:gd name="connsiteY516" fmla="*/ 378648 h 685037"/>
                  <a:gd name="connsiteX517" fmla="*/ 577720 w 1106381"/>
                  <a:gd name="connsiteY517" fmla="*/ 477151 h 685037"/>
                  <a:gd name="connsiteX518" fmla="*/ 575009 w 1106381"/>
                  <a:gd name="connsiteY518" fmla="*/ 497032 h 685037"/>
                  <a:gd name="connsiteX519" fmla="*/ 574105 w 1106381"/>
                  <a:gd name="connsiteY519" fmla="*/ 517817 h 685037"/>
                  <a:gd name="connsiteX520" fmla="*/ 573201 w 1106381"/>
                  <a:gd name="connsiteY520" fmla="*/ 538602 h 685037"/>
                  <a:gd name="connsiteX521" fmla="*/ 573201 w 1106381"/>
                  <a:gd name="connsiteY521" fmla="*/ 538602 h 685037"/>
                  <a:gd name="connsiteX522" fmla="*/ 815392 w 1106381"/>
                  <a:gd name="connsiteY522" fmla="*/ 538602 h 685037"/>
                  <a:gd name="connsiteX523" fmla="*/ 809970 w 1106381"/>
                  <a:gd name="connsiteY523" fmla="*/ 479862 h 685037"/>
                  <a:gd name="connsiteX524" fmla="*/ 802740 w 1106381"/>
                  <a:gd name="connsiteY524" fmla="*/ 423833 h 685037"/>
                  <a:gd name="connsiteX525" fmla="*/ 798222 w 1106381"/>
                  <a:gd name="connsiteY525" fmla="*/ 396722 h 685037"/>
                  <a:gd name="connsiteX526" fmla="*/ 796414 w 1106381"/>
                  <a:gd name="connsiteY526" fmla="*/ 387685 h 685037"/>
                  <a:gd name="connsiteX527" fmla="*/ 795510 w 1106381"/>
                  <a:gd name="connsiteY527" fmla="*/ 388589 h 685037"/>
                  <a:gd name="connsiteX528" fmla="*/ 794607 w 1106381"/>
                  <a:gd name="connsiteY528" fmla="*/ 389493 h 685037"/>
                  <a:gd name="connsiteX529" fmla="*/ 794607 w 1106381"/>
                  <a:gd name="connsiteY529" fmla="*/ 390396 h 685037"/>
                  <a:gd name="connsiteX530" fmla="*/ 794607 w 1106381"/>
                  <a:gd name="connsiteY530" fmla="*/ 391300 h 685037"/>
                  <a:gd name="connsiteX531" fmla="*/ 790088 w 1106381"/>
                  <a:gd name="connsiteY531" fmla="*/ 375034 h 685037"/>
                  <a:gd name="connsiteX532" fmla="*/ 789185 w 1106381"/>
                  <a:gd name="connsiteY532" fmla="*/ 375937 h 685037"/>
                  <a:gd name="connsiteX533" fmla="*/ 789185 w 1106381"/>
                  <a:gd name="connsiteY533" fmla="*/ 376841 h 685037"/>
                  <a:gd name="connsiteX534" fmla="*/ 784666 w 1106381"/>
                  <a:gd name="connsiteY534" fmla="*/ 416604 h 685037"/>
                  <a:gd name="connsiteX535" fmla="*/ 783762 w 1106381"/>
                  <a:gd name="connsiteY535" fmla="*/ 409374 h 685037"/>
                  <a:gd name="connsiteX536" fmla="*/ 785570 w 1106381"/>
                  <a:gd name="connsiteY536" fmla="*/ 381359 h 685037"/>
                  <a:gd name="connsiteX537" fmla="*/ 790992 w 1106381"/>
                  <a:gd name="connsiteY537" fmla="*/ 344308 h 685037"/>
                  <a:gd name="connsiteX538" fmla="*/ 789185 w 1106381"/>
                  <a:gd name="connsiteY538" fmla="*/ 339789 h 685037"/>
                  <a:gd name="connsiteX539" fmla="*/ 787377 w 1106381"/>
                  <a:gd name="connsiteY539" fmla="*/ 341597 h 685037"/>
                  <a:gd name="connsiteX540" fmla="*/ 787377 w 1106381"/>
                  <a:gd name="connsiteY540" fmla="*/ 337078 h 685037"/>
                  <a:gd name="connsiteX541" fmla="*/ 787377 w 1106381"/>
                  <a:gd name="connsiteY541" fmla="*/ 337078 h 685037"/>
                  <a:gd name="connsiteX542" fmla="*/ 786474 w 1106381"/>
                  <a:gd name="connsiteY542" fmla="*/ 336175 h 685037"/>
                  <a:gd name="connsiteX543" fmla="*/ 786474 w 1106381"/>
                  <a:gd name="connsiteY543" fmla="*/ 330752 h 685037"/>
                  <a:gd name="connsiteX544" fmla="*/ 786474 w 1106381"/>
                  <a:gd name="connsiteY544" fmla="*/ 330752 h 685037"/>
                  <a:gd name="connsiteX545" fmla="*/ 783762 w 1106381"/>
                  <a:gd name="connsiteY545" fmla="*/ 333464 h 685037"/>
                  <a:gd name="connsiteX546" fmla="*/ 784666 w 1106381"/>
                  <a:gd name="connsiteY546" fmla="*/ 328945 h 685037"/>
                  <a:gd name="connsiteX547" fmla="*/ 782859 w 1106381"/>
                  <a:gd name="connsiteY547" fmla="*/ 330752 h 685037"/>
                  <a:gd name="connsiteX548" fmla="*/ 781955 w 1106381"/>
                  <a:gd name="connsiteY548" fmla="*/ 332560 h 685037"/>
                  <a:gd name="connsiteX549" fmla="*/ 782859 w 1106381"/>
                  <a:gd name="connsiteY549" fmla="*/ 327138 h 685037"/>
                  <a:gd name="connsiteX550" fmla="*/ 779244 w 1106381"/>
                  <a:gd name="connsiteY550" fmla="*/ 331656 h 685037"/>
                  <a:gd name="connsiteX551" fmla="*/ 781051 w 1106381"/>
                  <a:gd name="connsiteY551" fmla="*/ 324427 h 685037"/>
                  <a:gd name="connsiteX552" fmla="*/ 779244 w 1106381"/>
                  <a:gd name="connsiteY552" fmla="*/ 326234 h 685037"/>
                  <a:gd name="connsiteX553" fmla="*/ 780148 w 1106381"/>
                  <a:gd name="connsiteY553" fmla="*/ 319908 h 685037"/>
                  <a:gd name="connsiteX554" fmla="*/ 777437 w 1106381"/>
                  <a:gd name="connsiteY554" fmla="*/ 322619 h 685037"/>
                  <a:gd name="connsiteX555" fmla="*/ 778340 w 1106381"/>
                  <a:gd name="connsiteY555" fmla="*/ 317197 h 685037"/>
                  <a:gd name="connsiteX556" fmla="*/ 773822 w 1106381"/>
                  <a:gd name="connsiteY556" fmla="*/ 320812 h 685037"/>
                  <a:gd name="connsiteX557" fmla="*/ 774725 w 1106381"/>
                  <a:gd name="connsiteY557" fmla="*/ 316293 h 685037"/>
                  <a:gd name="connsiteX558" fmla="*/ 771111 w 1106381"/>
                  <a:gd name="connsiteY558" fmla="*/ 319004 h 685037"/>
                  <a:gd name="connsiteX559" fmla="*/ 772918 w 1106381"/>
                  <a:gd name="connsiteY559" fmla="*/ 312679 h 685037"/>
                  <a:gd name="connsiteX560" fmla="*/ 772014 w 1106381"/>
                  <a:gd name="connsiteY560" fmla="*/ 313582 h 685037"/>
                  <a:gd name="connsiteX561" fmla="*/ 771111 w 1106381"/>
                  <a:gd name="connsiteY561" fmla="*/ 313582 h 685037"/>
                  <a:gd name="connsiteX562" fmla="*/ 760266 w 1106381"/>
                  <a:gd name="connsiteY562" fmla="*/ 325330 h 685037"/>
                  <a:gd name="connsiteX563" fmla="*/ 747615 w 1106381"/>
                  <a:gd name="connsiteY563" fmla="*/ 343404 h 685037"/>
                  <a:gd name="connsiteX564" fmla="*/ 722311 w 1106381"/>
                  <a:gd name="connsiteY564" fmla="*/ 378648 h 685037"/>
                  <a:gd name="connsiteX565" fmla="*/ 736770 w 1106381"/>
                  <a:gd name="connsiteY565" fmla="*/ 387685 h 685037"/>
                  <a:gd name="connsiteX566" fmla="*/ 753037 w 1106381"/>
                  <a:gd name="connsiteY566" fmla="*/ 395819 h 685037"/>
                  <a:gd name="connsiteX567" fmla="*/ 759363 w 1106381"/>
                  <a:gd name="connsiteY567" fmla="*/ 401241 h 685037"/>
                  <a:gd name="connsiteX568" fmla="*/ 780148 w 1106381"/>
                  <a:gd name="connsiteY568" fmla="*/ 416604 h 685037"/>
                  <a:gd name="connsiteX569" fmla="*/ 768400 w 1106381"/>
                  <a:gd name="connsiteY569" fmla="*/ 412085 h 685037"/>
                  <a:gd name="connsiteX570" fmla="*/ 764785 w 1106381"/>
                  <a:gd name="connsiteY570" fmla="*/ 410278 h 685037"/>
                  <a:gd name="connsiteX571" fmla="*/ 763881 w 1106381"/>
                  <a:gd name="connsiteY571" fmla="*/ 410278 h 685037"/>
                  <a:gd name="connsiteX572" fmla="*/ 763881 w 1106381"/>
                  <a:gd name="connsiteY572" fmla="*/ 410278 h 685037"/>
                  <a:gd name="connsiteX573" fmla="*/ 757555 w 1106381"/>
                  <a:gd name="connsiteY573" fmla="*/ 408470 h 685037"/>
                  <a:gd name="connsiteX574" fmla="*/ 757555 w 1106381"/>
                  <a:gd name="connsiteY574" fmla="*/ 408470 h 685037"/>
                  <a:gd name="connsiteX575" fmla="*/ 756652 w 1106381"/>
                  <a:gd name="connsiteY575" fmla="*/ 408470 h 685037"/>
                  <a:gd name="connsiteX576" fmla="*/ 754844 w 1106381"/>
                  <a:gd name="connsiteY576" fmla="*/ 407567 h 685037"/>
                  <a:gd name="connsiteX577" fmla="*/ 750326 w 1106381"/>
                  <a:gd name="connsiteY577" fmla="*/ 405759 h 685037"/>
                  <a:gd name="connsiteX578" fmla="*/ 746711 w 1106381"/>
                  <a:gd name="connsiteY578" fmla="*/ 402144 h 685037"/>
                  <a:gd name="connsiteX579" fmla="*/ 746711 w 1106381"/>
                  <a:gd name="connsiteY579" fmla="*/ 402144 h 685037"/>
                  <a:gd name="connsiteX580" fmla="*/ 744904 w 1106381"/>
                  <a:gd name="connsiteY580" fmla="*/ 401241 h 685037"/>
                  <a:gd name="connsiteX581" fmla="*/ 739481 w 1106381"/>
                  <a:gd name="connsiteY581" fmla="*/ 400337 h 685037"/>
                  <a:gd name="connsiteX582" fmla="*/ 738578 w 1106381"/>
                  <a:gd name="connsiteY582" fmla="*/ 400337 h 685037"/>
                  <a:gd name="connsiteX583" fmla="*/ 738578 w 1106381"/>
                  <a:gd name="connsiteY583" fmla="*/ 400337 h 685037"/>
                  <a:gd name="connsiteX584" fmla="*/ 734059 w 1106381"/>
                  <a:gd name="connsiteY584" fmla="*/ 400337 h 685037"/>
                  <a:gd name="connsiteX585" fmla="*/ 734059 w 1106381"/>
                  <a:gd name="connsiteY585" fmla="*/ 400337 h 685037"/>
                  <a:gd name="connsiteX586" fmla="*/ 727733 w 1106381"/>
                  <a:gd name="connsiteY586" fmla="*/ 400337 h 685037"/>
                  <a:gd name="connsiteX587" fmla="*/ 725022 w 1106381"/>
                  <a:gd name="connsiteY587" fmla="*/ 400337 h 685037"/>
                  <a:gd name="connsiteX588" fmla="*/ 715985 w 1106381"/>
                  <a:gd name="connsiteY588" fmla="*/ 415700 h 685037"/>
                  <a:gd name="connsiteX589" fmla="*/ 706948 w 1106381"/>
                  <a:gd name="connsiteY589" fmla="*/ 431966 h 685037"/>
                  <a:gd name="connsiteX590" fmla="*/ 715985 w 1106381"/>
                  <a:gd name="connsiteY590" fmla="*/ 485284 h 685037"/>
                  <a:gd name="connsiteX591" fmla="*/ 720504 w 1106381"/>
                  <a:gd name="connsiteY591" fmla="*/ 511492 h 685037"/>
                  <a:gd name="connsiteX592" fmla="*/ 724119 w 1106381"/>
                  <a:gd name="connsiteY592" fmla="*/ 539506 h 685037"/>
                  <a:gd name="connsiteX593" fmla="*/ 815392 w 1106381"/>
                  <a:gd name="connsiteY593" fmla="*/ 538602 h 685037"/>
                  <a:gd name="connsiteX594" fmla="*/ 815392 w 1106381"/>
                  <a:gd name="connsiteY594" fmla="*/ 538602 h 685037"/>
                  <a:gd name="connsiteX595" fmla="*/ 866902 w 1106381"/>
                  <a:gd name="connsiteY595" fmla="*/ 538602 h 685037"/>
                  <a:gd name="connsiteX596" fmla="*/ 946428 w 1106381"/>
                  <a:gd name="connsiteY596" fmla="*/ 538602 h 685037"/>
                  <a:gd name="connsiteX597" fmla="*/ 964501 w 1106381"/>
                  <a:gd name="connsiteY597" fmla="*/ 419315 h 685037"/>
                  <a:gd name="connsiteX598" fmla="*/ 958176 w 1106381"/>
                  <a:gd name="connsiteY598" fmla="*/ 478959 h 685037"/>
                  <a:gd name="connsiteX599" fmla="*/ 951850 w 1106381"/>
                  <a:gd name="connsiteY599" fmla="*/ 537699 h 685037"/>
                  <a:gd name="connsiteX600" fmla="*/ 970827 w 1106381"/>
                  <a:gd name="connsiteY600" fmla="*/ 537699 h 685037"/>
                  <a:gd name="connsiteX601" fmla="*/ 979864 w 1106381"/>
                  <a:gd name="connsiteY601" fmla="*/ 507877 h 685037"/>
                  <a:gd name="connsiteX602" fmla="*/ 985287 w 1106381"/>
                  <a:gd name="connsiteY602" fmla="*/ 501551 h 685037"/>
                  <a:gd name="connsiteX603" fmla="*/ 1009686 w 1106381"/>
                  <a:gd name="connsiteY603" fmla="*/ 491610 h 685037"/>
                  <a:gd name="connsiteX604" fmla="*/ 993420 w 1106381"/>
                  <a:gd name="connsiteY604" fmla="*/ 452751 h 685037"/>
                  <a:gd name="connsiteX605" fmla="*/ 991612 w 1106381"/>
                  <a:gd name="connsiteY605" fmla="*/ 465403 h 685037"/>
                  <a:gd name="connsiteX606" fmla="*/ 992516 w 1106381"/>
                  <a:gd name="connsiteY606" fmla="*/ 438292 h 685037"/>
                  <a:gd name="connsiteX607" fmla="*/ 988901 w 1106381"/>
                  <a:gd name="connsiteY607" fmla="*/ 429255 h 685037"/>
                  <a:gd name="connsiteX608" fmla="*/ 980768 w 1106381"/>
                  <a:gd name="connsiteY608" fmla="*/ 426544 h 685037"/>
                  <a:gd name="connsiteX609" fmla="*/ 972635 w 1106381"/>
                  <a:gd name="connsiteY609" fmla="*/ 455462 h 685037"/>
                  <a:gd name="connsiteX610" fmla="*/ 979864 w 1106381"/>
                  <a:gd name="connsiteY610" fmla="*/ 398530 h 685037"/>
                  <a:gd name="connsiteX611" fmla="*/ 975346 w 1106381"/>
                  <a:gd name="connsiteY611" fmla="*/ 384974 h 685037"/>
                  <a:gd name="connsiteX612" fmla="*/ 958176 w 1106381"/>
                  <a:gd name="connsiteY612" fmla="*/ 366900 h 685037"/>
                  <a:gd name="connsiteX613" fmla="*/ 932872 w 1106381"/>
                  <a:gd name="connsiteY613" fmla="*/ 356960 h 685037"/>
                  <a:gd name="connsiteX614" fmla="*/ 907569 w 1106381"/>
                  <a:gd name="connsiteY614" fmla="*/ 347019 h 685037"/>
                  <a:gd name="connsiteX615" fmla="*/ 895821 w 1106381"/>
                  <a:gd name="connsiteY615" fmla="*/ 341597 h 685037"/>
                  <a:gd name="connsiteX616" fmla="*/ 870517 w 1106381"/>
                  <a:gd name="connsiteY616" fmla="*/ 331656 h 685037"/>
                  <a:gd name="connsiteX617" fmla="*/ 843406 w 1106381"/>
                  <a:gd name="connsiteY617" fmla="*/ 322619 h 685037"/>
                  <a:gd name="connsiteX618" fmla="*/ 830755 w 1106381"/>
                  <a:gd name="connsiteY618" fmla="*/ 317197 h 685037"/>
                  <a:gd name="connsiteX619" fmla="*/ 847925 w 1106381"/>
                  <a:gd name="connsiteY619" fmla="*/ 345212 h 685037"/>
                  <a:gd name="connsiteX620" fmla="*/ 857865 w 1106381"/>
                  <a:gd name="connsiteY620" fmla="*/ 365093 h 685037"/>
                  <a:gd name="connsiteX621" fmla="*/ 846117 w 1106381"/>
                  <a:gd name="connsiteY621" fmla="*/ 377745 h 685037"/>
                  <a:gd name="connsiteX622" fmla="*/ 859673 w 1106381"/>
                  <a:gd name="connsiteY622" fmla="*/ 387685 h 685037"/>
                  <a:gd name="connsiteX623" fmla="*/ 873228 w 1106381"/>
                  <a:gd name="connsiteY623" fmla="*/ 399433 h 685037"/>
                  <a:gd name="connsiteX624" fmla="*/ 875036 w 1106381"/>
                  <a:gd name="connsiteY624" fmla="*/ 447329 h 685037"/>
                  <a:gd name="connsiteX625" fmla="*/ 872325 w 1106381"/>
                  <a:gd name="connsiteY625" fmla="*/ 469018 h 685037"/>
                  <a:gd name="connsiteX626" fmla="*/ 869613 w 1106381"/>
                  <a:gd name="connsiteY626" fmla="*/ 491610 h 685037"/>
                  <a:gd name="connsiteX627" fmla="*/ 865999 w 1106381"/>
                  <a:gd name="connsiteY627" fmla="*/ 531373 h 685037"/>
                  <a:gd name="connsiteX628" fmla="*/ 865095 w 1106381"/>
                  <a:gd name="connsiteY628" fmla="*/ 536795 h 685037"/>
                  <a:gd name="connsiteX629" fmla="*/ 866902 w 1106381"/>
                  <a:gd name="connsiteY629" fmla="*/ 538602 h 685037"/>
                  <a:gd name="connsiteX630" fmla="*/ 866902 w 1106381"/>
                  <a:gd name="connsiteY630" fmla="*/ 538602 h 685037"/>
                  <a:gd name="connsiteX631" fmla="*/ 1085597 w 1106381"/>
                  <a:gd name="connsiteY631" fmla="*/ 515106 h 685037"/>
                  <a:gd name="connsiteX632" fmla="*/ 1080174 w 1106381"/>
                  <a:gd name="connsiteY632" fmla="*/ 511492 h 685037"/>
                  <a:gd name="connsiteX633" fmla="*/ 1096441 w 1106381"/>
                  <a:gd name="connsiteY633" fmla="*/ 520528 h 685037"/>
                  <a:gd name="connsiteX634" fmla="*/ 1104574 w 1106381"/>
                  <a:gd name="connsiteY634" fmla="*/ 537699 h 685037"/>
                  <a:gd name="connsiteX635" fmla="*/ 1096441 w 1106381"/>
                  <a:gd name="connsiteY635" fmla="*/ 537699 h 685037"/>
                  <a:gd name="connsiteX636" fmla="*/ 1098248 w 1106381"/>
                  <a:gd name="connsiteY636" fmla="*/ 535891 h 685037"/>
                  <a:gd name="connsiteX637" fmla="*/ 1097345 w 1106381"/>
                  <a:gd name="connsiteY637" fmla="*/ 535891 h 685037"/>
                  <a:gd name="connsiteX638" fmla="*/ 1094634 w 1106381"/>
                  <a:gd name="connsiteY638" fmla="*/ 534988 h 685037"/>
                  <a:gd name="connsiteX639" fmla="*/ 1095537 w 1106381"/>
                  <a:gd name="connsiteY639" fmla="*/ 532277 h 685037"/>
                  <a:gd name="connsiteX640" fmla="*/ 1080174 w 1106381"/>
                  <a:gd name="connsiteY640" fmla="*/ 537699 h 685037"/>
                  <a:gd name="connsiteX641" fmla="*/ 1084693 w 1106381"/>
                  <a:gd name="connsiteY641" fmla="*/ 534988 h 685037"/>
                  <a:gd name="connsiteX642" fmla="*/ 1081078 w 1106381"/>
                  <a:gd name="connsiteY642" fmla="*/ 534988 h 685037"/>
                  <a:gd name="connsiteX643" fmla="*/ 1081982 w 1106381"/>
                  <a:gd name="connsiteY643" fmla="*/ 532277 h 685037"/>
                  <a:gd name="connsiteX644" fmla="*/ 1077464 w 1106381"/>
                  <a:gd name="connsiteY644" fmla="*/ 534084 h 685037"/>
                  <a:gd name="connsiteX645" fmla="*/ 1077464 w 1106381"/>
                  <a:gd name="connsiteY645" fmla="*/ 530469 h 685037"/>
                  <a:gd name="connsiteX646" fmla="*/ 1077464 w 1106381"/>
                  <a:gd name="connsiteY646" fmla="*/ 529565 h 685037"/>
                  <a:gd name="connsiteX647" fmla="*/ 1073849 w 1106381"/>
                  <a:gd name="connsiteY647" fmla="*/ 534084 h 685037"/>
                  <a:gd name="connsiteX648" fmla="*/ 1073849 w 1106381"/>
                  <a:gd name="connsiteY648" fmla="*/ 527758 h 685037"/>
                  <a:gd name="connsiteX649" fmla="*/ 1068427 w 1106381"/>
                  <a:gd name="connsiteY649" fmla="*/ 545832 h 685037"/>
                  <a:gd name="connsiteX650" fmla="*/ 1064812 w 1106381"/>
                  <a:gd name="connsiteY650" fmla="*/ 541314 h 685037"/>
                  <a:gd name="connsiteX651" fmla="*/ 1066619 w 1106381"/>
                  <a:gd name="connsiteY651" fmla="*/ 567521 h 685037"/>
                  <a:gd name="connsiteX652" fmla="*/ 1054871 w 1106381"/>
                  <a:gd name="connsiteY652" fmla="*/ 566617 h 685037"/>
                  <a:gd name="connsiteX653" fmla="*/ 1053967 w 1106381"/>
                  <a:gd name="connsiteY653" fmla="*/ 564810 h 685037"/>
                  <a:gd name="connsiteX654" fmla="*/ 1053064 w 1106381"/>
                  <a:gd name="connsiteY654" fmla="*/ 561195 h 685037"/>
                  <a:gd name="connsiteX655" fmla="*/ 1044027 w 1106381"/>
                  <a:gd name="connsiteY655" fmla="*/ 543121 h 685037"/>
                  <a:gd name="connsiteX656" fmla="*/ 1053064 w 1106381"/>
                  <a:gd name="connsiteY656" fmla="*/ 513299 h 685037"/>
                  <a:gd name="connsiteX657" fmla="*/ 1068427 w 1106381"/>
                  <a:gd name="connsiteY657" fmla="*/ 517817 h 685037"/>
                  <a:gd name="connsiteX658" fmla="*/ 1064812 w 1106381"/>
                  <a:gd name="connsiteY658" fmla="*/ 514203 h 685037"/>
                  <a:gd name="connsiteX659" fmla="*/ 1081078 w 1106381"/>
                  <a:gd name="connsiteY659" fmla="*/ 517817 h 685037"/>
                  <a:gd name="connsiteX660" fmla="*/ 1080174 w 1106381"/>
                  <a:gd name="connsiteY660" fmla="*/ 516010 h 685037"/>
                  <a:gd name="connsiteX661" fmla="*/ 1085597 w 1106381"/>
                  <a:gd name="connsiteY661" fmla="*/ 515106 h 685037"/>
                  <a:gd name="connsiteX662" fmla="*/ 1085597 w 1106381"/>
                  <a:gd name="connsiteY662" fmla="*/ 515106 h 685037"/>
                  <a:gd name="connsiteX663" fmla="*/ 1034086 w 1106381"/>
                  <a:gd name="connsiteY663" fmla="*/ 583787 h 685037"/>
                  <a:gd name="connsiteX664" fmla="*/ 1025953 w 1106381"/>
                  <a:gd name="connsiteY664" fmla="*/ 559387 h 685037"/>
                  <a:gd name="connsiteX665" fmla="*/ 1025049 w 1106381"/>
                  <a:gd name="connsiteY665" fmla="*/ 549447 h 685037"/>
                  <a:gd name="connsiteX666" fmla="*/ 1019627 w 1106381"/>
                  <a:gd name="connsiteY666" fmla="*/ 514203 h 685037"/>
                  <a:gd name="connsiteX667" fmla="*/ 1031375 w 1106381"/>
                  <a:gd name="connsiteY667" fmla="*/ 506973 h 685037"/>
                  <a:gd name="connsiteX668" fmla="*/ 1047641 w 1106381"/>
                  <a:gd name="connsiteY668" fmla="*/ 502455 h 685037"/>
                  <a:gd name="connsiteX669" fmla="*/ 1063908 w 1106381"/>
                  <a:gd name="connsiteY669" fmla="*/ 501551 h 685037"/>
                  <a:gd name="connsiteX670" fmla="*/ 1075656 w 1106381"/>
                  <a:gd name="connsiteY670" fmla="*/ 508780 h 685037"/>
                  <a:gd name="connsiteX671" fmla="*/ 1061197 w 1106381"/>
                  <a:gd name="connsiteY671" fmla="*/ 510588 h 685037"/>
                  <a:gd name="connsiteX672" fmla="*/ 1050353 w 1106381"/>
                  <a:gd name="connsiteY672" fmla="*/ 516010 h 685037"/>
                  <a:gd name="connsiteX673" fmla="*/ 1042219 w 1106381"/>
                  <a:gd name="connsiteY673" fmla="*/ 542217 h 685037"/>
                  <a:gd name="connsiteX674" fmla="*/ 1044930 w 1106381"/>
                  <a:gd name="connsiteY674" fmla="*/ 554869 h 685037"/>
                  <a:gd name="connsiteX675" fmla="*/ 1049449 w 1106381"/>
                  <a:gd name="connsiteY675" fmla="*/ 567521 h 685037"/>
                  <a:gd name="connsiteX676" fmla="*/ 1034086 w 1106381"/>
                  <a:gd name="connsiteY676" fmla="*/ 583787 h 685037"/>
                  <a:gd name="connsiteX677" fmla="*/ 1034086 w 1106381"/>
                  <a:gd name="connsiteY677" fmla="*/ 583787 h 685037"/>
                  <a:gd name="connsiteX678" fmla="*/ 1000649 w 1106381"/>
                  <a:gd name="connsiteY678" fmla="*/ 503358 h 685037"/>
                  <a:gd name="connsiteX679" fmla="*/ 1000649 w 1106381"/>
                  <a:gd name="connsiteY679" fmla="*/ 503358 h 685037"/>
                  <a:gd name="connsiteX680" fmla="*/ 991612 w 1106381"/>
                  <a:gd name="connsiteY680" fmla="*/ 524143 h 685037"/>
                  <a:gd name="connsiteX681" fmla="*/ 1002457 w 1106381"/>
                  <a:gd name="connsiteY681" fmla="*/ 561195 h 685037"/>
                  <a:gd name="connsiteX682" fmla="*/ 1004264 w 1106381"/>
                  <a:gd name="connsiteY682" fmla="*/ 575654 h 685037"/>
                  <a:gd name="connsiteX683" fmla="*/ 999746 w 1106381"/>
                  <a:gd name="connsiteY683" fmla="*/ 584691 h 685037"/>
                  <a:gd name="connsiteX684" fmla="*/ 991612 w 1106381"/>
                  <a:gd name="connsiteY684" fmla="*/ 584691 h 685037"/>
                  <a:gd name="connsiteX685" fmla="*/ 987998 w 1106381"/>
                  <a:gd name="connsiteY685" fmla="*/ 580172 h 685037"/>
                  <a:gd name="connsiteX686" fmla="*/ 981672 w 1106381"/>
                  <a:gd name="connsiteY686" fmla="*/ 570232 h 685037"/>
                  <a:gd name="connsiteX687" fmla="*/ 978057 w 1106381"/>
                  <a:gd name="connsiteY687" fmla="*/ 558484 h 685037"/>
                  <a:gd name="connsiteX688" fmla="*/ 970827 w 1106381"/>
                  <a:gd name="connsiteY688" fmla="*/ 533180 h 685037"/>
                  <a:gd name="connsiteX689" fmla="*/ 977153 w 1106381"/>
                  <a:gd name="connsiteY689" fmla="*/ 512395 h 685037"/>
                  <a:gd name="connsiteX690" fmla="*/ 1000649 w 1106381"/>
                  <a:gd name="connsiteY690" fmla="*/ 503358 h 685037"/>
                  <a:gd name="connsiteX691" fmla="*/ 1000649 w 1106381"/>
                  <a:gd name="connsiteY691" fmla="*/ 503358 h 685037"/>
                  <a:gd name="connsiteX692" fmla="*/ 332818 w 1106381"/>
                  <a:gd name="connsiteY692" fmla="*/ 529565 h 685037"/>
                  <a:gd name="connsiteX693" fmla="*/ 302093 w 1106381"/>
                  <a:gd name="connsiteY693" fmla="*/ 509684 h 685037"/>
                  <a:gd name="connsiteX694" fmla="*/ 291248 w 1106381"/>
                  <a:gd name="connsiteY694" fmla="*/ 503358 h 685037"/>
                  <a:gd name="connsiteX695" fmla="*/ 315648 w 1106381"/>
                  <a:gd name="connsiteY695" fmla="*/ 504262 h 685037"/>
                  <a:gd name="connsiteX696" fmla="*/ 323782 w 1106381"/>
                  <a:gd name="connsiteY696" fmla="*/ 510588 h 685037"/>
                  <a:gd name="connsiteX697" fmla="*/ 332818 w 1106381"/>
                  <a:gd name="connsiteY697" fmla="*/ 529565 h 685037"/>
                  <a:gd name="connsiteX698" fmla="*/ 332818 w 1106381"/>
                  <a:gd name="connsiteY698" fmla="*/ 529565 h 685037"/>
                  <a:gd name="connsiteX699" fmla="*/ 996131 w 1106381"/>
                  <a:gd name="connsiteY699" fmla="*/ 497936 h 685037"/>
                  <a:gd name="connsiteX700" fmla="*/ 1006975 w 1106381"/>
                  <a:gd name="connsiteY700" fmla="*/ 495225 h 685037"/>
                  <a:gd name="connsiteX701" fmla="*/ 1017820 w 1106381"/>
                  <a:gd name="connsiteY701" fmla="*/ 497032 h 685037"/>
                  <a:gd name="connsiteX702" fmla="*/ 1006071 w 1106381"/>
                  <a:gd name="connsiteY702" fmla="*/ 502455 h 685037"/>
                  <a:gd name="connsiteX703" fmla="*/ 990709 w 1106381"/>
                  <a:gd name="connsiteY703" fmla="*/ 503358 h 685037"/>
                  <a:gd name="connsiteX704" fmla="*/ 1002457 w 1106381"/>
                  <a:gd name="connsiteY704" fmla="*/ 500647 h 685037"/>
                  <a:gd name="connsiteX705" fmla="*/ 996131 w 1106381"/>
                  <a:gd name="connsiteY705" fmla="*/ 497936 h 685037"/>
                  <a:gd name="connsiteX706" fmla="*/ 996131 w 1106381"/>
                  <a:gd name="connsiteY706" fmla="*/ 497936 h 685037"/>
                  <a:gd name="connsiteX707" fmla="*/ 996131 w 1106381"/>
                  <a:gd name="connsiteY707" fmla="*/ 497936 h 685037"/>
                  <a:gd name="connsiteX708" fmla="*/ 84302 w 1106381"/>
                  <a:gd name="connsiteY708" fmla="*/ 534988 h 685037"/>
                  <a:gd name="connsiteX709" fmla="*/ 82495 w 1106381"/>
                  <a:gd name="connsiteY709" fmla="*/ 528662 h 685037"/>
                  <a:gd name="connsiteX710" fmla="*/ 78880 w 1106381"/>
                  <a:gd name="connsiteY710" fmla="*/ 524143 h 685037"/>
                  <a:gd name="connsiteX711" fmla="*/ 77976 w 1106381"/>
                  <a:gd name="connsiteY711" fmla="*/ 517817 h 685037"/>
                  <a:gd name="connsiteX712" fmla="*/ 87013 w 1106381"/>
                  <a:gd name="connsiteY712" fmla="*/ 510588 h 685037"/>
                  <a:gd name="connsiteX713" fmla="*/ 120450 w 1106381"/>
                  <a:gd name="connsiteY713" fmla="*/ 486188 h 685037"/>
                  <a:gd name="connsiteX714" fmla="*/ 130391 w 1106381"/>
                  <a:gd name="connsiteY714" fmla="*/ 478959 h 685037"/>
                  <a:gd name="connsiteX715" fmla="*/ 157502 w 1106381"/>
                  <a:gd name="connsiteY715" fmla="*/ 457270 h 685037"/>
                  <a:gd name="connsiteX716" fmla="*/ 166539 w 1106381"/>
                  <a:gd name="connsiteY716" fmla="*/ 450944 h 685037"/>
                  <a:gd name="connsiteX717" fmla="*/ 179190 w 1106381"/>
                  <a:gd name="connsiteY717" fmla="*/ 447329 h 685037"/>
                  <a:gd name="connsiteX718" fmla="*/ 209916 w 1106381"/>
                  <a:gd name="connsiteY718" fmla="*/ 448233 h 685037"/>
                  <a:gd name="connsiteX719" fmla="*/ 221664 w 1106381"/>
                  <a:gd name="connsiteY719" fmla="*/ 453655 h 685037"/>
                  <a:gd name="connsiteX720" fmla="*/ 229797 w 1106381"/>
                  <a:gd name="connsiteY720" fmla="*/ 460885 h 685037"/>
                  <a:gd name="connsiteX721" fmla="*/ 221664 w 1106381"/>
                  <a:gd name="connsiteY721" fmla="*/ 454559 h 685037"/>
                  <a:gd name="connsiteX722" fmla="*/ 184612 w 1106381"/>
                  <a:gd name="connsiteY722" fmla="*/ 450944 h 685037"/>
                  <a:gd name="connsiteX723" fmla="*/ 162924 w 1106381"/>
                  <a:gd name="connsiteY723" fmla="*/ 458174 h 685037"/>
                  <a:gd name="connsiteX724" fmla="*/ 145754 w 1106381"/>
                  <a:gd name="connsiteY724" fmla="*/ 469922 h 685037"/>
                  <a:gd name="connsiteX725" fmla="*/ 138524 w 1106381"/>
                  <a:gd name="connsiteY725" fmla="*/ 477151 h 685037"/>
                  <a:gd name="connsiteX726" fmla="*/ 124969 w 1106381"/>
                  <a:gd name="connsiteY726" fmla="*/ 492514 h 685037"/>
                  <a:gd name="connsiteX727" fmla="*/ 109606 w 1106381"/>
                  <a:gd name="connsiteY727" fmla="*/ 506069 h 685037"/>
                  <a:gd name="connsiteX728" fmla="*/ 102376 w 1106381"/>
                  <a:gd name="connsiteY728" fmla="*/ 512395 h 685037"/>
                  <a:gd name="connsiteX729" fmla="*/ 94243 w 1106381"/>
                  <a:gd name="connsiteY729" fmla="*/ 518721 h 685037"/>
                  <a:gd name="connsiteX730" fmla="*/ 86110 w 1106381"/>
                  <a:gd name="connsiteY730" fmla="*/ 525047 h 685037"/>
                  <a:gd name="connsiteX731" fmla="*/ 93339 w 1106381"/>
                  <a:gd name="connsiteY731" fmla="*/ 529565 h 685037"/>
                  <a:gd name="connsiteX732" fmla="*/ 89724 w 1106381"/>
                  <a:gd name="connsiteY732" fmla="*/ 525047 h 685037"/>
                  <a:gd name="connsiteX733" fmla="*/ 103280 w 1106381"/>
                  <a:gd name="connsiteY733" fmla="*/ 516010 h 685037"/>
                  <a:gd name="connsiteX734" fmla="*/ 96954 w 1106381"/>
                  <a:gd name="connsiteY734" fmla="*/ 521432 h 685037"/>
                  <a:gd name="connsiteX735" fmla="*/ 110509 w 1106381"/>
                  <a:gd name="connsiteY735" fmla="*/ 516010 h 685037"/>
                  <a:gd name="connsiteX736" fmla="*/ 114124 w 1106381"/>
                  <a:gd name="connsiteY736" fmla="*/ 515106 h 685037"/>
                  <a:gd name="connsiteX737" fmla="*/ 120450 w 1106381"/>
                  <a:gd name="connsiteY737" fmla="*/ 514203 h 685037"/>
                  <a:gd name="connsiteX738" fmla="*/ 124065 w 1106381"/>
                  <a:gd name="connsiteY738" fmla="*/ 513299 h 685037"/>
                  <a:gd name="connsiteX739" fmla="*/ 121354 w 1106381"/>
                  <a:gd name="connsiteY739" fmla="*/ 516010 h 685037"/>
                  <a:gd name="connsiteX740" fmla="*/ 128583 w 1106381"/>
                  <a:gd name="connsiteY740" fmla="*/ 513299 h 685037"/>
                  <a:gd name="connsiteX741" fmla="*/ 126776 w 1106381"/>
                  <a:gd name="connsiteY741" fmla="*/ 516914 h 685037"/>
                  <a:gd name="connsiteX742" fmla="*/ 134909 w 1106381"/>
                  <a:gd name="connsiteY742" fmla="*/ 512395 h 685037"/>
                  <a:gd name="connsiteX743" fmla="*/ 132198 w 1106381"/>
                  <a:gd name="connsiteY743" fmla="*/ 513299 h 685037"/>
                  <a:gd name="connsiteX744" fmla="*/ 135813 w 1106381"/>
                  <a:gd name="connsiteY744" fmla="*/ 511492 h 685037"/>
                  <a:gd name="connsiteX745" fmla="*/ 134005 w 1106381"/>
                  <a:gd name="connsiteY745" fmla="*/ 515106 h 685037"/>
                  <a:gd name="connsiteX746" fmla="*/ 141235 w 1106381"/>
                  <a:gd name="connsiteY746" fmla="*/ 510588 h 685037"/>
                  <a:gd name="connsiteX747" fmla="*/ 139428 w 1106381"/>
                  <a:gd name="connsiteY747" fmla="*/ 515106 h 685037"/>
                  <a:gd name="connsiteX748" fmla="*/ 149368 w 1106381"/>
                  <a:gd name="connsiteY748" fmla="*/ 506973 h 685037"/>
                  <a:gd name="connsiteX749" fmla="*/ 143946 w 1106381"/>
                  <a:gd name="connsiteY749" fmla="*/ 515106 h 685037"/>
                  <a:gd name="connsiteX750" fmla="*/ 144850 w 1106381"/>
                  <a:gd name="connsiteY750" fmla="*/ 515106 h 685037"/>
                  <a:gd name="connsiteX751" fmla="*/ 146657 w 1106381"/>
                  <a:gd name="connsiteY751" fmla="*/ 516010 h 685037"/>
                  <a:gd name="connsiteX752" fmla="*/ 146657 w 1106381"/>
                  <a:gd name="connsiteY752" fmla="*/ 516914 h 685037"/>
                  <a:gd name="connsiteX753" fmla="*/ 153887 w 1106381"/>
                  <a:gd name="connsiteY753" fmla="*/ 513299 h 685037"/>
                  <a:gd name="connsiteX754" fmla="*/ 153887 w 1106381"/>
                  <a:gd name="connsiteY754" fmla="*/ 516010 h 685037"/>
                  <a:gd name="connsiteX755" fmla="*/ 156598 w 1106381"/>
                  <a:gd name="connsiteY755" fmla="*/ 515106 h 685037"/>
                  <a:gd name="connsiteX756" fmla="*/ 159309 w 1106381"/>
                  <a:gd name="connsiteY756" fmla="*/ 525951 h 685037"/>
                  <a:gd name="connsiteX757" fmla="*/ 142139 w 1106381"/>
                  <a:gd name="connsiteY757" fmla="*/ 530469 h 685037"/>
                  <a:gd name="connsiteX758" fmla="*/ 123161 w 1106381"/>
                  <a:gd name="connsiteY758" fmla="*/ 534084 h 685037"/>
                  <a:gd name="connsiteX759" fmla="*/ 103280 w 1106381"/>
                  <a:gd name="connsiteY759" fmla="*/ 536795 h 685037"/>
                  <a:gd name="connsiteX760" fmla="*/ 93339 w 1106381"/>
                  <a:gd name="connsiteY760" fmla="*/ 536795 h 685037"/>
                  <a:gd name="connsiteX761" fmla="*/ 84302 w 1106381"/>
                  <a:gd name="connsiteY761" fmla="*/ 534988 h 685037"/>
                  <a:gd name="connsiteX762" fmla="*/ 84302 w 1106381"/>
                  <a:gd name="connsiteY762" fmla="*/ 534988 h 685037"/>
                  <a:gd name="connsiteX763" fmla="*/ 704237 w 1106381"/>
                  <a:gd name="connsiteY763" fmla="*/ 431063 h 685037"/>
                  <a:gd name="connsiteX764" fmla="*/ 699719 w 1106381"/>
                  <a:gd name="connsiteY764" fmla="*/ 430159 h 685037"/>
                  <a:gd name="connsiteX765" fmla="*/ 697008 w 1106381"/>
                  <a:gd name="connsiteY765" fmla="*/ 429255 h 685037"/>
                  <a:gd name="connsiteX766" fmla="*/ 665378 w 1106381"/>
                  <a:gd name="connsiteY766" fmla="*/ 433774 h 685037"/>
                  <a:gd name="connsiteX767" fmla="*/ 661764 w 1106381"/>
                  <a:gd name="connsiteY767" fmla="*/ 403952 h 685037"/>
                  <a:gd name="connsiteX768" fmla="*/ 664475 w 1106381"/>
                  <a:gd name="connsiteY768" fmla="*/ 386782 h 685037"/>
                  <a:gd name="connsiteX769" fmla="*/ 668089 w 1106381"/>
                  <a:gd name="connsiteY769" fmla="*/ 386782 h 685037"/>
                  <a:gd name="connsiteX770" fmla="*/ 668089 w 1106381"/>
                  <a:gd name="connsiteY770" fmla="*/ 386782 h 685037"/>
                  <a:gd name="connsiteX771" fmla="*/ 672608 w 1106381"/>
                  <a:gd name="connsiteY771" fmla="*/ 392204 h 685037"/>
                  <a:gd name="connsiteX772" fmla="*/ 670801 w 1106381"/>
                  <a:gd name="connsiteY772" fmla="*/ 384974 h 685037"/>
                  <a:gd name="connsiteX773" fmla="*/ 675319 w 1106381"/>
                  <a:gd name="connsiteY773" fmla="*/ 392204 h 685037"/>
                  <a:gd name="connsiteX774" fmla="*/ 673512 w 1106381"/>
                  <a:gd name="connsiteY774" fmla="*/ 385878 h 685037"/>
                  <a:gd name="connsiteX775" fmla="*/ 678030 w 1106381"/>
                  <a:gd name="connsiteY775" fmla="*/ 389493 h 685037"/>
                  <a:gd name="connsiteX776" fmla="*/ 677126 w 1106381"/>
                  <a:gd name="connsiteY776" fmla="*/ 384071 h 685037"/>
                  <a:gd name="connsiteX777" fmla="*/ 679837 w 1106381"/>
                  <a:gd name="connsiteY777" fmla="*/ 387685 h 685037"/>
                  <a:gd name="connsiteX778" fmla="*/ 682549 w 1106381"/>
                  <a:gd name="connsiteY778" fmla="*/ 391300 h 685037"/>
                  <a:gd name="connsiteX779" fmla="*/ 683452 w 1106381"/>
                  <a:gd name="connsiteY779" fmla="*/ 389493 h 685037"/>
                  <a:gd name="connsiteX780" fmla="*/ 682549 w 1106381"/>
                  <a:gd name="connsiteY780" fmla="*/ 386782 h 685037"/>
                  <a:gd name="connsiteX781" fmla="*/ 689778 w 1106381"/>
                  <a:gd name="connsiteY781" fmla="*/ 394011 h 685037"/>
                  <a:gd name="connsiteX782" fmla="*/ 686163 w 1106381"/>
                  <a:gd name="connsiteY782" fmla="*/ 388589 h 685037"/>
                  <a:gd name="connsiteX783" fmla="*/ 692489 w 1106381"/>
                  <a:gd name="connsiteY783" fmla="*/ 395819 h 685037"/>
                  <a:gd name="connsiteX784" fmla="*/ 688874 w 1106381"/>
                  <a:gd name="connsiteY784" fmla="*/ 388589 h 685037"/>
                  <a:gd name="connsiteX785" fmla="*/ 697008 w 1106381"/>
                  <a:gd name="connsiteY785" fmla="*/ 398530 h 685037"/>
                  <a:gd name="connsiteX786" fmla="*/ 692489 w 1106381"/>
                  <a:gd name="connsiteY786" fmla="*/ 389493 h 685037"/>
                  <a:gd name="connsiteX787" fmla="*/ 697008 w 1106381"/>
                  <a:gd name="connsiteY787" fmla="*/ 393107 h 685037"/>
                  <a:gd name="connsiteX788" fmla="*/ 695200 w 1106381"/>
                  <a:gd name="connsiteY788" fmla="*/ 389493 h 685037"/>
                  <a:gd name="connsiteX789" fmla="*/ 698815 w 1106381"/>
                  <a:gd name="connsiteY789" fmla="*/ 394011 h 685037"/>
                  <a:gd name="connsiteX790" fmla="*/ 702430 w 1106381"/>
                  <a:gd name="connsiteY790" fmla="*/ 397626 h 685037"/>
                  <a:gd name="connsiteX791" fmla="*/ 697911 w 1106381"/>
                  <a:gd name="connsiteY791" fmla="*/ 390396 h 685037"/>
                  <a:gd name="connsiteX792" fmla="*/ 705141 w 1106381"/>
                  <a:gd name="connsiteY792" fmla="*/ 397626 h 685037"/>
                  <a:gd name="connsiteX793" fmla="*/ 702430 w 1106381"/>
                  <a:gd name="connsiteY793" fmla="*/ 391300 h 685037"/>
                  <a:gd name="connsiteX794" fmla="*/ 704237 w 1106381"/>
                  <a:gd name="connsiteY794" fmla="*/ 393107 h 685037"/>
                  <a:gd name="connsiteX795" fmla="*/ 708756 w 1106381"/>
                  <a:gd name="connsiteY795" fmla="*/ 397626 h 685037"/>
                  <a:gd name="connsiteX796" fmla="*/ 706948 w 1106381"/>
                  <a:gd name="connsiteY796" fmla="*/ 390396 h 685037"/>
                  <a:gd name="connsiteX797" fmla="*/ 714178 w 1106381"/>
                  <a:gd name="connsiteY797" fmla="*/ 398530 h 685037"/>
                  <a:gd name="connsiteX798" fmla="*/ 712370 w 1106381"/>
                  <a:gd name="connsiteY798" fmla="*/ 393107 h 685037"/>
                  <a:gd name="connsiteX799" fmla="*/ 715985 w 1106381"/>
                  <a:gd name="connsiteY799" fmla="*/ 396722 h 685037"/>
                  <a:gd name="connsiteX800" fmla="*/ 715985 w 1106381"/>
                  <a:gd name="connsiteY800" fmla="*/ 394915 h 685037"/>
                  <a:gd name="connsiteX801" fmla="*/ 718696 w 1106381"/>
                  <a:gd name="connsiteY801" fmla="*/ 396722 h 685037"/>
                  <a:gd name="connsiteX802" fmla="*/ 711467 w 1106381"/>
                  <a:gd name="connsiteY802" fmla="*/ 414796 h 685037"/>
                  <a:gd name="connsiteX803" fmla="*/ 704237 w 1106381"/>
                  <a:gd name="connsiteY803" fmla="*/ 431063 h 685037"/>
                  <a:gd name="connsiteX804" fmla="*/ 704237 w 1106381"/>
                  <a:gd name="connsiteY804" fmla="*/ 431063 h 685037"/>
                  <a:gd name="connsiteX805" fmla="*/ 855154 w 1106381"/>
                  <a:gd name="connsiteY805" fmla="*/ 365093 h 685037"/>
                  <a:gd name="connsiteX806" fmla="*/ 841599 w 1106381"/>
                  <a:gd name="connsiteY806" fmla="*/ 372322 h 685037"/>
                  <a:gd name="connsiteX807" fmla="*/ 827140 w 1106381"/>
                  <a:gd name="connsiteY807" fmla="*/ 368708 h 685037"/>
                  <a:gd name="connsiteX808" fmla="*/ 820814 w 1106381"/>
                  <a:gd name="connsiteY808" fmla="*/ 363286 h 685037"/>
                  <a:gd name="connsiteX809" fmla="*/ 805451 w 1106381"/>
                  <a:gd name="connsiteY809" fmla="*/ 347923 h 685037"/>
                  <a:gd name="connsiteX810" fmla="*/ 812681 w 1106381"/>
                  <a:gd name="connsiteY810" fmla="*/ 357863 h 685037"/>
                  <a:gd name="connsiteX811" fmla="*/ 838888 w 1106381"/>
                  <a:gd name="connsiteY811" fmla="*/ 381359 h 685037"/>
                  <a:gd name="connsiteX812" fmla="*/ 858769 w 1106381"/>
                  <a:gd name="connsiteY812" fmla="*/ 394915 h 685037"/>
                  <a:gd name="connsiteX813" fmla="*/ 871421 w 1106381"/>
                  <a:gd name="connsiteY813" fmla="*/ 415700 h 685037"/>
                  <a:gd name="connsiteX814" fmla="*/ 865095 w 1106381"/>
                  <a:gd name="connsiteY814" fmla="*/ 508780 h 685037"/>
                  <a:gd name="connsiteX815" fmla="*/ 862384 w 1106381"/>
                  <a:gd name="connsiteY815" fmla="*/ 539506 h 685037"/>
                  <a:gd name="connsiteX816" fmla="*/ 818103 w 1106381"/>
                  <a:gd name="connsiteY816" fmla="*/ 538602 h 685037"/>
                  <a:gd name="connsiteX817" fmla="*/ 817199 w 1106381"/>
                  <a:gd name="connsiteY817" fmla="*/ 520528 h 685037"/>
                  <a:gd name="connsiteX818" fmla="*/ 811777 w 1106381"/>
                  <a:gd name="connsiteY818" fmla="*/ 469922 h 685037"/>
                  <a:gd name="connsiteX819" fmla="*/ 804547 w 1106381"/>
                  <a:gd name="connsiteY819" fmla="*/ 403048 h 685037"/>
                  <a:gd name="connsiteX820" fmla="*/ 793703 w 1106381"/>
                  <a:gd name="connsiteY820" fmla="*/ 338886 h 685037"/>
                  <a:gd name="connsiteX821" fmla="*/ 787377 w 1106381"/>
                  <a:gd name="connsiteY821" fmla="*/ 308160 h 685037"/>
                  <a:gd name="connsiteX822" fmla="*/ 783762 w 1106381"/>
                  <a:gd name="connsiteY822" fmla="*/ 293701 h 685037"/>
                  <a:gd name="connsiteX823" fmla="*/ 789185 w 1106381"/>
                  <a:gd name="connsiteY823" fmla="*/ 280146 h 685037"/>
                  <a:gd name="connsiteX824" fmla="*/ 802740 w 1106381"/>
                  <a:gd name="connsiteY824" fmla="*/ 300931 h 685037"/>
                  <a:gd name="connsiteX825" fmla="*/ 808162 w 1106381"/>
                  <a:gd name="connsiteY825" fmla="*/ 306353 h 685037"/>
                  <a:gd name="connsiteX826" fmla="*/ 809066 w 1106381"/>
                  <a:gd name="connsiteY826" fmla="*/ 304545 h 685037"/>
                  <a:gd name="connsiteX827" fmla="*/ 809066 w 1106381"/>
                  <a:gd name="connsiteY827" fmla="*/ 303642 h 685037"/>
                  <a:gd name="connsiteX828" fmla="*/ 824429 w 1106381"/>
                  <a:gd name="connsiteY828" fmla="*/ 315390 h 685037"/>
                  <a:gd name="connsiteX829" fmla="*/ 836177 w 1106381"/>
                  <a:gd name="connsiteY829" fmla="*/ 330752 h 685037"/>
                  <a:gd name="connsiteX830" fmla="*/ 855154 w 1106381"/>
                  <a:gd name="connsiteY830" fmla="*/ 365093 h 685037"/>
                  <a:gd name="connsiteX831" fmla="*/ 855154 w 1106381"/>
                  <a:gd name="connsiteY831" fmla="*/ 365093 h 685037"/>
                  <a:gd name="connsiteX832" fmla="*/ 752133 w 1106381"/>
                  <a:gd name="connsiteY832" fmla="*/ 234057 h 685037"/>
                  <a:gd name="connsiteX833" fmla="*/ 743096 w 1106381"/>
                  <a:gd name="connsiteY833" fmla="*/ 229539 h 685037"/>
                  <a:gd name="connsiteX834" fmla="*/ 752133 w 1106381"/>
                  <a:gd name="connsiteY834" fmla="*/ 234057 h 685037"/>
                  <a:gd name="connsiteX835" fmla="*/ 752133 w 1106381"/>
                  <a:gd name="connsiteY835" fmla="*/ 234057 h 685037"/>
                  <a:gd name="connsiteX836" fmla="*/ 656341 w 1106381"/>
                  <a:gd name="connsiteY836" fmla="*/ 209657 h 685037"/>
                  <a:gd name="connsiteX837" fmla="*/ 657245 w 1106381"/>
                  <a:gd name="connsiteY837" fmla="*/ 217791 h 685037"/>
                  <a:gd name="connsiteX838" fmla="*/ 649112 w 1106381"/>
                  <a:gd name="connsiteY838" fmla="*/ 211465 h 685037"/>
                  <a:gd name="connsiteX839" fmla="*/ 656341 w 1106381"/>
                  <a:gd name="connsiteY839" fmla="*/ 209657 h 685037"/>
                  <a:gd name="connsiteX840" fmla="*/ 662667 w 1106381"/>
                  <a:gd name="connsiteY840" fmla="*/ 210561 h 685037"/>
                  <a:gd name="connsiteX841" fmla="*/ 658149 w 1106381"/>
                  <a:gd name="connsiteY841" fmla="*/ 211465 h 685037"/>
                  <a:gd name="connsiteX842" fmla="*/ 660860 w 1106381"/>
                  <a:gd name="connsiteY842" fmla="*/ 215079 h 685037"/>
                  <a:gd name="connsiteX843" fmla="*/ 665378 w 1106381"/>
                  <a:gd name="connsiteY843" fmla="*/ 214176 h 685037"/>
                  <a:gd name="connsiteX844" fmla="*/ 662667 w 1106381"/>
                  <a:gd name="connsiteY844" fmla="*/ 210561 h 685037"/>
                  <a:gd name="connsiteX845" fmla="*/ 662667 w 1106381"/>
                  <a:gd name="connsiteY845" fmla="*/ 210561 h 685037"/>
                  <a:gd name="connsiteX846" fmla="*/ 682549 w 1106381"/>
                  <a:gd name="connsiteY846" fmla="*/ 216887 h 685037"/>
                  <a:gd name="connsiteX847" fmla="*/ 676223 w 1106381"/>
                  <a:gd name="connsiteY847" fmla="*/ 211465 h 685037"/>
                  <a:gd name="connsiteX848" fmla="*/ 674415 w 1106381"/>
                  <a:gd name="connsiteY848" fmla="*/ 218694 h 685037"/>
                  <a:gd name="connsiteX849" fmla="*/ 675319 w 1106381"/>
                  <a:gd name="connsiteY849" fmla="*/ 219598 h 685037"/>
                  <a:gd name="connsiteX850" fmla="*/ 682549 w 1106381"/>
                  <a:gd name="connsiteY850" fmla="*/ 216887 h 685037"/>
                  <a:gd name="connsiteX851" fmla="*/ 682549 w 1106381"/>
                  <a:gd name="connsiteY851" fmla="*/ 216887 h 685037"/>
                  <a:gd name="connsiteX852" fmla="*/ 668993 w 1106381"/>
                  <a:gd name="connsiteY852" fmla="*/ 222309 h 685037"/>
                  <a:gd name="connsiteX853" fmla="*/ 650919 w 1106381"/>
                  <a:gd name="connsiteY853" fmla="*/ 217791 h 685037"/>
                  <a:gd name="connsiteX854" fmla="*/ 643690 w 1106381"/>
                  <a:gd name="connsiteY854" fmla="*/ 210561 h 685037"/>
                  <a:gd name="connsiteX855" fmla="*/ 651823 w 1106381"/>
                  <a:gd name="connsiteY855" fmla="*/ 208754 h 685037"/>
                  <a:gd name="connsiteX856" fmla="*/ 654534 w 1106381"/>
                  <a:gd name="connsiteY856" fmla="*/ 206946 h 685037"/>
                  <a:gd name="connsiteX857" fmla="*/ 657245 w 1106381"/>
                  <a:gd name="connsiteY857" fmla="*/ 206043 h 685037"/>
                  <a:gd name="connsiteX858" fmla="*/ 642786 w 1106381"/>
                  <a:gd name="connsiteY858" fmla="*/ 205139 h 685037"/>
                  <a:gd name="connsiteX859" fmla="*/ 665378 w 1106381"/>
                  <a:gd name="connsiteY859" fmla="*/ 206946 h 685037"/>
                  <a:gd name="connsiteX860" fmla="*/ 685260 w 1106381"/>
                  <a:gd name="connsiteY860" fmla="*/ 215983 h 685037"/>
                  <a:gd name="connsiteX861" fmla="*/ 679837 w 1106381"/>
                  <a:gd name="connsiteY861" fmla="*/ 214176 h 685037"/>
                  <a:gd name="connsiteX862" fmla="*/ 684356 w 1106381"/>
                  <a:gd name="connsiteY862" fmla="*/ 219598 h 685037"/>
                  <a:gd name="connsiteX863" fmla="*/ 668993 w 1106381"/>
                  <a:gd name="connsiteY863" fmla="*/ 222309 h 685037"/>
                  <a:gd name="connsiteX864" fmla="*/ 668993 w 1106381"/>
                  <a:gd name="connsiteY864" fmla="*/ 222309 h 685037"/>
                  <a:gd name="connsiteX865" fmla="*/ 741289 w 1106381"/>
                  <a:gd name="connsiteY865" fmla="*/ 219598 h 685037"/>
                  <a:gd name="connsiteX866" fmla="*/ 743096 w 1106381"/>
                  <a:gd name="connsiteY866" fmla="*/ 217791 h 685037"/>
                  <a:gd name="connsiteX867" fmla="*/ 745807 w 1106381"/>
                  <a:gd name="connsiteY867" fmla="*/ 223213 h 685037"/>
                  <a:gd name="connsiteX868" fmla="*/ 741289 w 1106381"/>
                  <a:gd name="connsiteY868" fmla="*/ 219598 h 685037"/>
                  <a:gd name="connsiteX869" fmla="*/ 741289 w 1106381"/>
                  <a:gd name="connsiteY869" fmla="*/ 219598 h 685037"/>
                  <a:gd name="connsiteX870" fmla="*/ 748518 w 1106381"/>
                  <a:gd name="connsiteY870" fmla="*/ 216887 h 685037"/>
                  <a:gd name="connsiteX871" fmla="*/ 744904 w 1106381"/>
                  <a:gd name="connsiteY871" fmla="*/ 217791 h 685037"/>
                  <a:gd name="connsiteX872" fmla="*/ 747615 w 1106381"/>
                  <a:gd name="connsiteY872" fmla="*/ 220502 h 685037"/>
                  <a:gd name="connsiteX873" fmla="*/ 751229 w 1106381"/>
                  <a:gd name="connsiteY873" fmla="*/ 219598 h 685037"/>
                  <a:gd name="connsiteX874" fmla="*/ 748518 w 1106381"/>
                  <a:gd name="connsiteY874" fmla="*/ 216887 h 685037"/>
                  <a:gd name="connsiteX875" fmla="*/ 748518 w 1106381"/>
                  <a:gd name="connsiteY875" fmla="*/ 216887 h 685037"/>
                  <a:gd name="connsiteX876" fmla="*/ 761170 w 1106381"/>
                  <a:gd name="connsiteY876" fmla="*/ 224116 h 685037"/>
                  <a:gd name="connsiteX877" fmla="*/ 762074 w 1106381"/>
                  <a:gd name="connsiteY877" fmla="*/ 216887 h 685037"/>
                  <a:gd name="connsiteX878" fmla="*/ 769303 w 1106381"/>
                  <a:gd name="connsiteY878" fmla="*/ 218694 h 685037"/>
                  <a:gd name="connsiteX879" fmla="*/ 761170 w 1106381"/>
                  <a:gd name="connsiteY879" fmla="*/ 224116 h 685037"/>
                  <a:gd name="connsiteX880" fmla="*/ 761170 w 1106381"/>
                  <a:gd name="connsiteY880" fmla="*/ 224116 h 685037"/>
                  <a:gd name="connsiteX881" fmla="*/ 737674 w 1106381"/>
                  <a:gd name="connsiteY881" fmla="*/ 219598 h 685037"/>
                  <a:gd name="connsiteX882" fmla="*/ 739481 w 1106381"/>
                  <a:gd name="connsiteY882" fmla="*/ 220502 h 685037"/>
                  <a:gd name="connsiteX883" fmla="*/ 740385 w 1106381"/>
                  <a:gd name="connsiteY883" fmla="*/ 220502 h 685037"/>
                  <a:gd name="connsiteX884" fmla="*/ 742192 w 1106381"/>
                  <a:gd name="connsiteY884" fmla="*/ 221405 h 685037"/>
                  <a:gd name="connsiteX885" fmla="*/ 754844 w 1106381"/>
                  <a:gd name="connsiteY885" fmla="*/ 225924 h 685037"/>
                  <a:gd name="connsiteX886" fmla="*/ 774725 w 1106381"/>
                  <a:gd name="connsiteY886" fmla="*/ 217791 h 685037"/>
                  <a:gd name="connsiteX887" fmla="*/ 769303 w 1106381"/>
                  <a:gd name="connsiteY887" fmla="*/ 215079 h 685037"/>
                  <a:gd name="connsiteX888" fmla="*/ 766592 w 1106381"/>
                  <a:gd name="connsiteY888" fmla="*/ 212368 h 685037"/>
                  <a:gd name="connsiteX889" fmla="*/ 775629 w 1106381"/>
                  <a:gd name="connsiteY889" fmla="*/ 215079 h 685037"/>
                  <a:gd name="connsiteX890" fmla="*/ 754844 w 1106381"/>
                  <a:gd name="connsiteY890" fmla="*/ 212368 h 685037"/>
                  <a:gd name="connsiteX891" fmla="*/ 745807 w 1106381"/>
                  <a:gd name="connsiteY891" fmla="*/ 215079 h 685037"/>
                  <a:gd name="connsiteX892" fmla="*/ 737674 w 1106381"/>
                  <a:gd name="connsiteY892" fmla="*/ 219598 h 685037"/>
                  <a:gd name="connsiteX893" fmla="*/ 737674 w 1106381"/>
                  <a:gd name="connsiteY893" fmla="*/ 219598 h 685037"/>
                  <a:gd name="connsiteX894" fmla="*/ 642786 w 1106381"/>
                  <a:gd name="connsiteY894" fmla="*/ 306353 h 685037"/>
                  <a:gd name="connsiteX895" fmla="*/ 653630 w 1106381"/>
                  <a:gd name="connsiteY895" fmla="*/ 286471 h 685037"/>
                  <a:gd name="connsiteX896" fmla="*/ 663571 w 1106381"/>
                  <a:gd name="connsiteY896" fmla="*/ 279242 h 685037"/>
                  <a:gd name="connsiteX897" fmla="*/ 671704 w 1106381"/>
                  <a:gd name="connsiteY897" fmla="*/ 270205 h 685037"/>
                  <a:gd name="connsiteX898" fmla="*/ 662667 w 1106381"/>
                  <a:gd name="connsiteY898" fmla="*/ 278338 h 685037"/>
                  <a:gd name="connsiteX899" fmla="*/ 640979 w 1106381"/>
                  <a:gd name="connsiteY899" fmla="*/ 292797 h 685037"/>
                  <a:gd name="connsiteX900" fmla="*/ 642786 w 1106381"/>
                  <a:gd name="connsiteY900" fmla="*/ 306353 h 685037"/>
                  <a:gd name="connsiteX901" fmla="*/ 642786 w 1106381"/>
                  <a:gd name="connsiteY901" fmla="*/ 306353 h 685037"/>
                  <a:gd name="connsiteX902" fmla="*/ 698815 w 1106381"/>
                  <a:gd name="connsiteY902" fmla="*/ 336175 h 685037"/>
                  <a:gd name="connsiteX903" fmla="*/ 716889 w 1106381"/>
                  <a:gd name="connsiteY903" fmla="*/ 337982 h 685037"/>
                  <a:gd name="connsiteX904" fmla="*/ 713274 w 1106381"/>
                  <a:gd name="connsiteY904" fmla="*/ 337078 h 685037"/>
                  <a:gd name="connsiteX905" fmla="*/ 716889 w 1106381"/>
                  <a:gd name="connsiteY905" fmla="*/ 335271 h 685037"/>
                  <a:gd name="connsiteX906" fmla="*/ 716889 w 1106381"/>
                  <a:gd name="connsiteY906" fmla="*/ 335271 h 685037"/>
                  <a:gd name="connsiteX907" fmla="*/ 683452 w 1106381"/>
                  <a:gd name="connsiteY907" fmla="*/ 332560 h 685037"/>
                  <a:gd name="connsiteX908" fmla="*/ 698815 w 1106381"/>
                  <a:gd name="connsiteY908" fmla="*/ 336175 h 685037"/>
                  <a:gd name="connsiteX909" fmla="*/ 684356 w 1106381"/>
                  <a:gd name="connsiteY909" fmla="*/ 281049 h 685037"/>
                  <a:gd name="connsiteX910" fmla="*/ 687971 w 1106381"/>
                  <a:gd name="connsiteY910" fmla="*/ 284664 h 685037"/>
                  <a:gd name="connsiteX911" fmla="*/ 691586 w 1106381"/>
                  <a:gd name="connsiteY911" fmla="*/ 289183 h 685037"/>
                  <a:gd name="connsiteX912" fmla="*/ 714178 w 1106381"/>
                  <a:gd name="connsiteY912" fmla="*/ 301834 h 685037"/>
                  <a:gd name="connsiteX913" fmla="*/ 719600 w 1106381"/>
                  <a:gd name="connsiteY913" fmla="*/ 298219 h 685037"/>
                  <a:gd name="connsiteX914" fmla="*/ 723215 w 1106381"/>
                  <a:gd name="connsiteY914" fmla="*/ 292797 h 685037"/>
                  <a:gd name="connsiteX915" fmla="*/ 729541 w 1106381"/>
                  <a:gd name="connsiteY915" fmla="*/ 287375 h 685037"/>
                  <a:gd name="connsiteX916" fmla="*/ 733156 w 1106381"/>
                  <a:gd name="connsiteY916" fmla="*/ 283760 h 685037"/>
                  <a:gd name="connsiteX917" fmla="*/ 734059 w 1106381"/>
                  <a:gd name="connsiteY917" fmla="*/ 267494 h 685037"/>
                  <a:gd name="connsiteX918" fmla="*/ 722311 w 1106381"/>
                  <a:gd name="connsiteY918" fmla="*/ 290086 h 685037"/>
                  <a:gd name="connsiteX919" fmla="*/ 715082 w 1106381"/>
                  <a:gd name="connsiteY919" fmla="*/ 294605 h 685037"/>
                  <a:gd name="connsiteX920" fmla="*/ 692489 w 1106381"/>
                  <a:gd name="connsiteY920" fmla="*/ 283760 h 685037"/>
                  <a:gd name="connsiteX921" fmla="*/ 684356 w 1106381"/>
                  <a:gd name="connsiteY921" fmla="*/ 281049 h 685037"/>
                  <a:gd name="connsiteX922" fmla="*/ 684356 w 1106381"/>
                  <a:gd name="connsiteY922" fmla="*/ 281049 h 685037"/>
                  <a:gd name="connsiteX923" fmla="*/ 753941 w 1106381"/>
                  <a:gd name="connsiteY923" fmla="*/ 309967 h 685037"/>
                  <a:gd name="connsiteX924" fmla="*/ 759363 w 1106381"/>
                  <a:gd name="connsiteY924" fmla="*/ 291894 h 685037"/>
                  <a:gd name="connsiteX925" fmla="*/ 748518 w 1106381"/>
                  <a:gd name="connsiteY925" fmla="*/ 277434 h 685037"/>
                  <a:gd name="connsiteX926" fmla="*/ 740385 w 1106381"/>
                  <a:gd name="connsiteY926" fmla="*/ 268398 h 685037"/>
                  <a:gd name="connsiteX927" fmla="*/ 751229 w 1106381"/>
                  <a:gd name="connsiteY927" fmla="*/ 287375 h 685037"/>
                  <a:gd name="connsiteX928" fmla="*/ 753941 w 1106381"/>
                  <a:gd name="connsiteY928" fmla="*/ 309967 h 685037"/>
                  <a:gd name="connsiteX929" fmla="*/ 753941 w 1106381"/>
                  <a:gd name="connsiteY929" fmla="*/ 309967 h 685037"/>
                  <a:gd name="connsiteX930" fmla="*/ 644593 w 1106381"/>
                  <a:gd name="connsiteY930" fmla="*/ 187969 h 685037"/>
                  <a:gd name="connsiteX931" fmla="*/ 682549 w 1106381"/>
                  <a:gd name="connsiteY931" fmla="*/ 194294 h 685037"/>
                  <a:gd name="connsiteX932" fmla="*/ 695200 w 1106381"/>
                  <a:gd name="connsiteY932" fmla="*/ 199717 h 685037"/>
                  <a:gd name="connsiteX933" fmla="*/ 676223 w 1106381"/>
                  <a:gd name="connsiteY933" fmla="*/ 198813 h 685037"/>
                  <a:gd name="connsiteX934" fmla="*/ 659956 w 1106381"/>
                  <a:gd name="connsiteY934" fmla="*/ 190680 h 685037"/>
                  <a:gd name="connsiteX935" fmla="*/ 648208 w 1106381"/>
                  <a:gd name="connsiteY935" fmla="*/ 189776 h 685037"/>
                  <a:gd name="connsiteX936" fmla="*/ 644593 w 1106381"/>
                  <a:gd name="connsiteY936" fmla="*/ 187969 h 685037"/>
                  <a:gd name="connsiteX937" fmla="*/ 644593 w 1106381"/>
                  <a:gd name="connsiteY937" fmla="*/ 187969 h 685037"/>
                  <a:gd name="connsiteX938" fmla="*/ 631038 w 1106381"/>
                  <a:gd name="connsiteY938" fmla="*/ 193391 h 685037"/>
                  <a:gd name="connsiteX939" fmla="*/ 650016 w 1106381"/>
                  <a:gd name="connsiteY939" fmla="*/ 190680 h 685037"/>
                  <a:gd name="connsiteX940" fmla="*/ 683452 w 1106381"/>
                  <a:gd name="connsiteY940" fmla="*/ 203331 h 685037"/>
                  <a:gd name="connsiteX941" fmla="*/ 701526 w 1106381"/>
                  <a:gd name="connsiteY941" fmla="*/ 197909 h 685037"/>
                  <a:gd name="connsiteX942" fmla="*/ 697911 w 1106381"/>
                  <a:gd name="connsiteY942" fmla="*/ 199717 h 685037"/>
                  <a:gd name="connsiteX943" fmla="*/ 701526 w 1106381"/>
                  <a:gd name="connsiteY943" fmla="*/ 194294 h 685037"/>
                  <a:gd name="connsiteX944" fmla="*/ 691586 w 1106381"/>
                  <a:gd name="connsiteY944" fmla="*/ 197006 h 685037"/>
                  <a:gd name="connsiteX945" fmla="*/ 687067 w 1106381"/>
                  <a:gd name="connsiteY945" fmla="*/ 195198 h 685037"/>
                  <a:gd name="connsiteX946" fmla="*/ 683452 w 1106381"/>
                  <a:gd name="connsiteY946" fmla="*/ 192487 h 685037"/>
                  <a:gd name="connsiteX947" fmla="*/ 665378 w 1106381"/>
                  <a:gd name="connsiteY947" fmla="*/ 183450 h 685037"/>
                  <a:gd name="connsiteX948" fmla="*/ 649112 w 1106381"/>
                  <a:gd name="connsiteY948" fmla="*/ 185258 h 685037"/>
                  <a:gd name="connsiteX949" fmla="*/ 631038 w 1106381"/>
                  <a:gd name="connsiteY949" fmla="*/ 193391 h 685037"/>
                  <a:gd name="connsiteX950" fmla="*/ 631038 w 1106381"/>
                  <a:gd name="connsiteY950" fmla="*/ 193391 h 685037"/>
                  <a:gd name="connsiteX951" fmla="*/ 742192 w 1106381"/>
                  <a:gd name="connsiteY951" fmla="*/ 206946 h 685037"/>
                  <a:gd name="connsiteX952" fmla="*/ 765689 w 1106381"/>
                  <a:gd name="connsiteY952" fmla="*/ 193391 h 685037"/>
                  <a:gd name="connsiteX953" fmla="*/ 780148 w 1106381"/>
                  <a:gd name="connsiteY953" fmla="*/ 194294 h 685037"/>
                  <a:gd name="connsiteX954" fmla="*/ 785570 w 1106381"/>
                  <a:gd name="connsiteY954" fmla="*/ 197909 h 685037"/>
                  <a:gd name="connsiteX955" fmla="*/ 789185 w 1106381"/>
                  <a:gd name="connsiteY955" fmla="*/ 203331 h 685037"/>
                  <a:gd name="connsiteX956" fmla="*/ 765689 w 1106381"/>
                  <a:gd name="connsiteY956" fmla="*/ 202428 h 685037"/>
                  <a:gd name="connsiteX957" fmla="*/ 742192 w 1106381"/>
                  <a:gd name="connsiteY957" fmla="*/ 206946 h 685037"/>
                  <a:gd name="connsiteX958" fmla="*/ 742192 w 1106381"/>
                  <a:gd name="connsiteY958" fmla="*/ 206946 h 685037"/>
                  <a:gd name="connsiteX959" fmla="*/ 742192 w 1106381"/>
                  <a:gd name="connsiteY959" fmla="*/ 204235 h 685037"/>
                  <a:gd name="connsiteX960" fmla="*/ 743096 w 1106381"/>
                  <a:gd name="connsiteY960" fmla="*/ 200620 h 685037"/>
                  <a:gd name="connsiteX961" fmla="*/ 740385 w 1106381"/>
                  <a:gd name="connsiteY961" fmla="*/ 203331 h 685037"/>
                  <a:gd name="connsiteX962" fmla="*/ 740385 w 1106381"/>
                  <a:gd name="connsiteY962" fmla="*/ 200620 h 685037"/>
                  <a:gd name="connsiteX963" fmla="*/ 737674 w 1106381"/>
                  <a:gd name="connsiteY963" fmla="*/ 204235 h 685037"/>
                  <a:gd name="connsiteX964" fmla="*/ 737674 w 1106381"/>
                  <a:gd name="connsiteY964" fmla="*/ 209657 h 685037"/>
                  <a:gd name="connsiteX965" fmla="*/ 764785 w 1106381"/>
                  <a:gd name="connsiteY965" fmla="*/ 205139 h 685037"/>
                  <a:gd name="connsiteX966" fmla="*/ 779244 w 1106381"/>
                  <a:gd name="connsiteY966" fmla="*/ 203331 h 685037"/>
                  <a:gd name="connsiteX967" fmla="*/ 791896 w 1106381"/>
                  <a:gd name="connsiteY967" fmla="*/ 207850 h 685037"/>
                  <a:gd name="connsiteX968" fmla="*/ 778340 w 1106381"/>
                  <a:gd name="connsiteY968" fmla="*/ 191583 h 685037"/>
                  <a:gd name="connsiteX969" fmla="*/ 756652 w 1106381"/>
                  <a:gd name="connsiteY969" fmla="*/ 197006 h 685037"/>
                  <a:gd name="connsiteX970" fmla="*/ 742192 w 1106381"/>
                  <a:gd name="connsiteY970" fmla="*/ 204235 h 685037"/>
                  <a:gd name="connsiteX971" fmla="*/ 742192 w 1106381"/>
                  <a:gd name="connsiteY971" fmla="*/ 204235 h 685037"/>
                  <a:gd name="connsiteX972" fmla="*/ 692489 w 1106381"/>
                  <a:gd name="connsiteY972" fmla="*/ 219598 h 685037"/>
                  <a:gd name="connsiteX973" fmla="*/ 694297 w 1106381"/>
                  <a:gd name="connsiteY973" fmla="*/ 222309 h 685037"/>
                  <a:gd name="connsiteX974" fmla="*/ 695200 w 1106381"/>
                  <a:gd name="connsiteY974" fmla="*/ 214176 h 685037"/>
                  <a:gd name="connsiteX975" fmla="*/ 692489 w 1106381"/>
                  <a:gd name="connsiteY975" fmla="*/ 219598 h 685037"/>
                  <a:gd name="connsiteX976" fmla="*/ 683452 w 1106381"/>
                  <a:gd name="connsiteY976" fmla="*/ 280146 h 685037"/>
                  <a:gd name="connsiteX977" fmla="*/ 684356 w 1106381"/>
                  <a:gd name="connsiteY977" fmla="*/ 273820 h 685037"/>
                  <a:gd name="connsiteX978" fmla="*/ 685260 w 1106381"/>
                  <a:gd name="connsiteY978" fmla="*/ 271109 h 685037"/>
                  <a:gd name="connsiteX979" fmla="*/ 685260 w 1106381"/>
                  <a:gd name="connsiteY979" fmla="*/ 268398 h 685037"/>
                  <a:gd name="connsiteX980" fmla="*/ 683452 w 1106381"/>
                  <a:gd name="connsiteY980" fmla="*/ 280146 h 685037"/>
                  <a:gd name="connsiteX981" fmla="*/ 683452 w 1106381"/>
                  <a:gd name="connsiteY981" fmla="*/ 280146 h 685037"/>
                  <a:gd name="connsiteX982" fmla="*/ 726830 w 1106381"/>
                  <a:gd name="connsiteY982" fmla="*/ 304545 h 685037"/>
                  <a:gd name="connsiteX983" fmla="*/ 736770 w 1106381"/>
                  <a:gd name="connsiteY983" fmla="*/ 300931 h 685037"/>
                  <a:gd name="connsiteX984" fmla="*/ 734963 w 1106381"/>
                  <a:gd name="connsiteY984" fmla="*/ 302738 h 685037"/>
                  <a:gd name="connsiteX985" fmla="*/ 729541 w 1106381"/>
                  <a:gd name="connsiteY985" fmla="*/ 307256 h 685037"/>
                  <a:gd name="connsiteX986" fmla="*/ 678030 w 1106381"/>
                  <a:gd name="connsiteY986" fmla="*/ 307256 h 685037"/>
                  <a:gd name="connsiteX987" fmla="*/ 668993 w 1106381"/>
                  <a:gd name="connsiteY987" fmla="*/ 301834 h 685037"/>
                  <a:gd name="connsiteX988" fmla="*/ 661764 w 1106381"/>
                  <a:gd name="connsiteY988" fmla="*/ 296412 h 685037"/>
                  <a:gd name="connsiteX989" fmla="*/ 692489 w 1106381"/>
                  <a:gd name="connsiteY989" fmla="*/ 305449 h 685037"/>
                  <a:gd name="connsiteX990" fmla="*/ 726830 w 1106381"/>
                  <a:gd name="connsiteY990" fmla="*/ 304545 h 685037"/>
                  <a:gd name="connsiteX991" fmla="*/ 726830 w 1106381"/>
                  <a:gd name="connsiteY991" fmla="*/ 304545 h 685037"/>
                  <a:gd name="connsiteX992" fmla="*/ 726830 w 1106381"/>
                  <a:gd name="connsiteY992" fmla="*/ 304545 h 685037"/>
                  <a:gd name="connsiteX993" fmla="*/ 706045 w 1106381"/>
                  <a:gd name="connsiteY993" fmla="*/ 306353 h 685037"/>
                  <a:gd name="connsiteX994" fmla="*/ 687067 w 1106381"/>
                  <a:gd name="connsiteY994" fmla="*/ 302738 h 685037"/>
                  <a:gd name="connsiteX995" fmla="*/ 668993 w 1106381"/>
                  <a:gd name="connsiteY995" fmla="*/ 298219 h 685037"/>
                  <a:gd name="connsiteX996" fmla="*/ 657245 w 1106381"/>
                  <a:gd name="connsiteY996" fmla="*/ 288279 h 685037"/>
                  <a:gd name="connsiteX997" fmla="*/ 652727 w 1106381"/>
                  <a:gd name="connsiteY997" fmla="*/ 298219 h 685037"/>
                  <a:gd name="connsiteX998" fmla="*/ 654534 w 1106381"/>
                  <a:gd name="connsiteY998" fmla="*/ 297316 h 685037"/>
                  <a:gd name="connsiteX999" fmla="*/ 655438 w 1106381"/>
                  <a:gd name="connsiteY999" fmla="*/ 296412 h 685037"/>
                  <a:gd name="connsiteX1000" fmla="*/ 699719 w 1106381"/>
                  <a:gd name="connsiteY1000" fmla="*/ 322619 h 685037"/>
                  <a:gd name="connsiteX1001" fmla="*/ 726830 w 1106381"/>
                  <a:gd name="connsiteY1001" fmla="*/ 315390 h 685037"/>
                  <a:gd name="connsiteX1002" fmla="*/ 744904 w 1106381"/>
                  <a:gd name="connsiteY1002" fmla="*/ 299123 h 685037"/>
                  <a:gd name="connsiteX1003" fmla="*/ 744904 w 1106381"/>
                  <a:gd name="connsiteY1003" fmla="*/ 300931 h 685037"/>
                  <a:gd name="connsiteX1004" fmla="*/ 745807 w 1106381"/>
                  <a:gd name="connsiteY1004" fmla="*/ 302738 h 685037"/>
                  <a:gd name="connsiteX1005" fmla="*/ 745807 w 1106381"/>
                  <a:gd name="connsiteY1005" fmla="*/ 290990 h 685037"/>
                  <a:gd name="connsiteX1006" fmla="*/ 737674 w 1106381"/>
                  <a:gd name="connsiteY1006" fmla="*/ 300027 h 685037"/>
                  <a:gd name="connsiteX1007" fmla="*/ 732252 w 1106381"/>
                  <a:gd name="connsiteY1007" fmla="*/ 302738 h 685037"/>
                  <a:gd name="connsiteX1008" fmla="*/ 726830 w 1106381"/>
                  <a:gd name="connsiteY1008" fmla="*/ 304545 h 685037"/>
                  <a:gd name="connsiteX1009" fmla="*/ 726830 w 1106381"/>
                  <a:gd name="connsiteY1009" fmla="*/ 304545 h 685037"/>
                  <a:gd name="connsiteX1010" fmla="*/ 619290 w 1106381"/>
                  <a:gd name="connsiteY1010" fmla="*/ 261168 h 685037"/>
                  <a:gd name="connsiteX1011" fmla="*/ 606638 w 1106381"/>
                  <a:gd name="connsiteY1011" fmla="*/ 237672 h 685037"/>
                  <a:gd name="connsiteX1012" fmla="*/ 614771 w 1106381"/>
                  <a:gd name="connsiteY1012" fmla="*/ 255746 h 685037"/>
                  <a:gd name="connsiteX1013" fmla="*/ 619290 w 1106381"/>
                  <a:gd name="connsiteY1013" fmla="*/ 261168 h 685037"/>
                  <a:gd name="connsiteX1014" fmla="*/ 619290 w 1106381"/>
                  <a:gd name="connsiteY1014" fmla="*/ 261168 h 685037"/>
                  <a:gd name="connsiteX1015" fmla="*/ 727733 w 1106381"/>
                  <a:gd name="connsiteY1015" fmla="*/ 256649 h 685037"/>
                  <a:gd name="connsiteX1016" fmla="*/ 732252 w 1106381"/>
                  <a:gd name="connsiteY1016" fmla="*/ 223213 h 685037"/>
                  <a:gd name="connsiteX1017" fmla="*/ 737674 w 1106381"/>
                  <a:gd name="connsiteY1017" fmla="*/ 210561 h 685037"/>
                  <a:gd name="connsiteX1018" fmla="*/ 729541 w 1106381"/>
                  <a:gd name="connsiteY1018" fmla="*/ 221405 h 685037"/>
                  <a:gd name="connsiteX1019" fmla="*/ 727733 w 1106381"/>
                  <a:gd name="connsiteY1019" fmla="*/ 256649 h 685037"/>
                  <a:gd name="connsiteX1020" fmla="*/ 727733 w 1106381"/>
                  <a:gd name="connsiteY1020" fmla="*/ 256649 h 685037"/>
                  <a:gd name="connsiteX1021" fmla="*/ 661764 w 1106381"/>
                  <a:gd name="connsiteY1021" fmla="*/ 227731 h 685037"/>
                  <a:gd name="connsiteX1022" fmla="*/ 677126 w 1106381"/>
                  <a:gd name="connsiteY1022" fmla="*/ 227731 h 685037"/>
                  <a:gd name="connsiteX1023" fmla="*/ 661764 w 1106381"/>
                  <a:gd name="connsiteY1023" fmla="*/ 227731 h 685037"/>
                  <a:gd name="connsiteX1024" fmla="*/ 661764 w 1106381"/>
                  <a:gd name="connsiteY1024" fmla="*/ 227731 h 685037"/>
                  <a:gd name="connsiteX1025" fmla="*/ 691586 w 1106381"/>
                  <a:gd name="connsiteY1025" fmla="*/ 267494 h 685037"/>
                  <a:gd name="connsiteX1026" fmla="*/ 697911 w 1106381"/>
                  <a:gd name="connsiteY1026" fmla="*/ 262072 h 685037"/>
                  <a:gd name="connsiteX1027" fmla="*/ 691586 w 1106381"/>
                  <a:gd name="connsiteY1027" fmla="*/ 267494 h 685037"/>
                  <a:gd name="connsiteX1028" fmla="*/ 691586 w 1106381"/>
                  <a:gd name="connsiteY1028" fmla="*/ 267494 h 685037"/>
                  <a:gd name="connsiteX1029" fmla="*/ 811777 w 1106381"/>
                  <a:gd name="connsiteY1029" fmla="*/ 164473 h 685037"/>
                  <a:gd name="connsiteX1030" fmla="*/ 819910 w 1106381"/>
                  <a:gd name="connsiteY1030" fmla="*/ 112962 h 685037"/>
                  <a:gd name="connsiteX1031" fmla="*/ 812681 w 1106381"/>
                  <a:gd name="connsiteY1031" fmla="*/ 77718 h 685037"/>
                  <a:gd name="connsiteX1032" fmla="*/ 804547 w 1106381"/>
                  <a:gd name="connsiteY1032" fmla="*/ 55125 h 685037"/>
                  <a:gd name="connsiteX1033" fmla="*/ 800029 w 1106381"/>
                  <a:gd name="connsiteY1033" fmla="*/ 48800 h 685037"/>
                  <a:gd name="connsiteX1034" fmla="*/ 790088 w 1106381"/>
                  <a:gd name="connsiteY1034" fmla="*/ 37052 h 685037"/>
                  <a:gd name="connsiteX1035" fmla="*/ 770207 w 1106381"/>
                  <a:gd name="connsiteY1035" fmla="*/ 27111 h 685037"/>
                  <a:gd name="connsiteX1036" fmla="*/ 770207 w 1106381"/>
                  <a:gd name="connsiteY1036" fmla="*/ 27111 h 685037"/>
                  <a:gd name="connsiteX1037" fmla="*/ 776533 w 1106381"/>
                  <a:gd name="connsiteY1037" fmla="*/ 30726 h 685037"/>
                  <a:gd name="connsiteX1038" fmla="*/ 782859 w 1106381"/>
                  <a:gd name="connsiteY1038" fmla="*/ 36148 h 685037"/>
                  <a:gd name="connsiteX1039" fmla="*/ 790992 w 1106381"/>
                  <a:gd name="connsiteY1039" fmla="*/ 50607 h 685037"/>
                  <a:gd name="connsiteX1040" fmla="*/ 789185 w 1106381"/>
                  <a:gd name="connsiteY1040" fmla="*/ 38859 h 685037"/>
                  <a:gd name="connsiteX1041" fmla="*/ 795510 w 1106381"/>
                  <a:gd name="connsiteY1041" fmla="*/ 53318 h 685037"/>
                  <a:gd name="connsiteX1042" fmla="*/ 796414 w 1106381"/>
                  <a:gd name="connsiteY1042" fmla="*/ 52414 h 685037"/>
                  <a:gd name="connsiteX1043" fmla="*/ 799125 w 1106381"/>
                  <a:gd name="connsiteY1043" fmla="*/ 59644 h 685037"/>
                  <a:gd name="connsiteX1044" fmla="*/ 800029 w 1106381"/>
                  <a:gd name="connsiteY1044" fmla="*/ 61451 h 685037"/>
                  <a:gd name="connsiteX1045" fmla="*/ 800933 w 1106381"/>
                  <a:gd name="connsiteY1045" fmla="*/ 67777 h 685037"/>
                  <a:gd name="connsiteX1046" fmla="*/ 803644 w 1106381"/>
                  <a:gd name="connsiteY1046" fmla="*/ 65066 h 685037"/>
                  <a:gd name="connsiteX1047" fmla="*/ 804547 w 1106381"/>
                  <a:gd name="connsiteY1047" fmla="*/ 60548 h 685037"/>
                  <a:gd name="connsiteX1048" fmla="*/ 805451 w 1106381"/>
                  <a:gd name="connsiteY1048" fmla="*/ 70488 h 685037"/>
                  <a:gd name="connsiteX1049" fmla="*/ 803644 w 1106381"/>
                  <a:gd name="connsiteY1049" fmla="*/ 75007 h 685037"/>
                  <a:gd name="connsiteX1050" fmla="*/ 802740 w 1106381"/>
                  <a:gd name="connsiteY1050" fmla="*/ 76814 h 685037"/>
                  <a:gd name="connsiteX1051" fmla="*/ 802740 w 1106381"/>
                  <a:gd name="connsiteY1051" fmla="*/ 77718 h 685037"/>
                  <a:gd name="connsiteX1052" fmla="*/ 802740 w 1106381"/>
                  <a:gd name="connsiteY1052" fmla="*/ 79525 h 685037"/>
                  <a:gd name="connsiteX1053" fmla="*/ 808162 w 1106381"/>
                  <a:gd name="connsiteY1053" fmla="*/ 72296 h 685037"/>
                  <a:gd name="connsiteX1054" fmla="*/ 809066 w 1106381"/>
                  <a:gd name="connsiteY1054" fmla="*/ 80429 h 685037"/>
                  <a:gd name="connsiteX1055" fmla="*/ 811777 w 1106381"/>
                  <a:gd name="connsiteY1055" fmla="*/ 87658 h 685037"/>
                  <a:gd name="connsiteX1056" fmla="*/ 814488 w 1106381"/>
                  <a:gd name="connsiteY1056" fmla="*/ 104829 h 685037"/>
                  <a:gd name="connsiteX1057" fmla="*/ 815392 w 1106381"/>
                  <a:gd name="connsiteY1057" fmla="*/ 103925 h 685037"/>
                  <a:gd name="connsiteX1058" fmla="*/ 816295 w 1106381"/>
                  <a:gd name="connsiteY1058" fmla="*/ 103021 h 685037"/>
                  <a:gd name="connsiteX1059" fmla="*/ 811777 w 1106381"/>
                  <a:gd name="connsiteY1059" fmla="*/ 120191 h 685037"/>
                  <a:gd name="connsiteX1060" fmla="*/ 815392 w 1106381"/>
                  <a:gd name="connsiteY1060" fmla="*/ 114769 h 685037"/>
                  <a:gd name="connsiteX1061" fmla="*/ 814488 w 1106381"/>
                  <a:gd name="connsiteY1061" fmla="*/ 122903 h 685037"/>
                  <a:gd name="connsiteX1062" fmla="*/ 818103 w 1106381"/>
                  <a:gd name="connsiteY1062" fmla="*/ 120191 h 685037"/>
                  <a:gd name="connsiteX1063" fmla="*/ 807258 w 1106381"/>
                  <a:gd name="connsiteY1063" fmla="*/ 171702 h 685037"/>
                  <a:gd name="connsiteX1064" fmla="*/ 809066 w 1106381"/>
                  <a:gd name="connsiteY1064" fmla="*/ 167184 h 685037"/>
                  <a:gd name="connsiteX1065" fmla="*/ 811777 w 1106381"/>
                  <a:gd name="connsiteY1065" fmla="*/ 164473 h 685037"/>
                  <a:gd name="connsiteX1066" fmla="*/ 811777 w 1106381"/>
                  <a:gd name="connsiteY1066" fmla="*/ 164473 h 685037"/>
                  <a:gd name="connsiteX1067" fmla="*/ 660860 w 1106381"/>
                  <a:gd name="connsiteY1067" fmla="*/ 9941 h 685037"/>
                  <a:gd name="connsiteX1068" fmla="*/ 677126 w 1106381"/>
                  <a:gd name="connsiteY1068" fmla="*/ 14459 h 685037"/>
                  <a:gd name="connsiteX1069" fmla="*/ 669897 w 1106381"/>
                  <a:gd name="connsiteY1069" fmla="*/ 9941 h 685037"/>
                  <a:gd name="connsiteX1070" fmla="*/ 659956 w 1106381"/>
                  <a:gd name="connsiteY1070" fmla="*/ 7230 h 685037"/>
                  <a:gd name="connsiteX1071" fmla="*/ 697008 w 1106381"/>
                  <a:gd name="connsiteY1071" fmla="*/ 7230 h 685037"/>
                  <a:gd name="connsiteX1072" fmla="*/ 693393 w 1106381"/>
                  <a:gd name="connsiteY1072" fmla="*/ 3615 h 685037"/>
                  <a:gd name="connsiteX1073" fmla="*/ 715082 w 1106381"/>
                  <a:gd name="connsiteY1073" fmla="*/ 14459 h 685037"/>
                  <a:gd name="connsiteX1074" fmla="*/ 707852 w 1106381"/>
                  <a:gd name="connsiteY1074" fmla="*/ 6326 h 685037"/>
                  <a:gd name="connsiteX1075" fmla="*/ 734059 w 1106381"/>
                  <a:gd name="connsiteY1075" fmla="*/ 16267 h 685037"/>
                  <a:gd name="connsiteX1076" fmla="*/ 734059 w 1106381"/>
                  <a:gd name="connsiteY1076" fmla="*/ 15363 h 685037"/>
                  <a:gd name="connsiteX1077" fmla="*/ 734963 w 1106381"/>
                  <a:gd name="connsiteY1077" fmla="*/ 15363 h 685037"/>
                  <a:gd name="connsiteX1078" fmla="*/ 737674 w 1106381"/>
                  <a:gd name="connsiteY1078" fmla="*/ 17170 h 685037"/>
                  <a:gd name="connsiteX1079" fmla="*/ 744000 w 1106381"/>
                  <a:gd name="connsiteY1079" fmla="*/ 19881 h 685037"/>
                  <a:gd name="connsiteX1080" fmla="*/ 739481 w 1106381"/>
                  <a:gd name="connsiteY1080" fmla="*/ 14459 h 685037"/>
                  <a:gd name="connsiteX1081" fmla="*/ 763881 w 1106381"/>
                  <a:gd name="connsiteY1081" fmla="*/ 33437 h 685037"/>
                  <a:gd name="connsiteX1082" fmla="*/ 761170 w 1106381"/>
                  <a:gd name="connsiteY1082" fmla="*/ 27111 h 685037"/>
                  <a:gd name="connsiteX1083" fmla="*/ 769303 w 1106381"/>
                  <a:gd name="connsiteY1083" fmla="*/ 34340 h 685037"/>
                  <a:gd name="connsiteX1084" fmla="*/ 776533 w 1106381"/>
                  <a:gd name="connsiteY1084" fmla="*/ 43377 h 685037"/>
                  <a:gd name="connsiteX1085" fmla="*/ 768400 w 1106381"/>
                  <a:gd name="connsiteY1085" fmla="*/ 28015 h 685037"/>
                  <a:gd name="connsiteX1086" fmla="*/ 767496 w 1106381"/>
                  <a:gd name="connsiteY1086" fmla="*/ 27111 h 685037"/>
                  <a:gd name="connsiteX1087" fmla="*/ 767496 w 1106381"/>
                  <a:gd name="connsiteY1087" fmla="*/ 27111 h 685037"/>
                  <a:gd name="connsiteX1088" fmla="*/ 753037 w 1106381"/>
                  <a:gd name="connsiteY1088" fmla="*/ 18978 h 685037"/>
                  <a:gd name="connsiteX1089" fmla="*/ 736770 w 1106381"/>
                  <a:gd name="connsiteY1089" fmla="*/ 10844 h 685037"/>
                  <a:gd name="connsiteX1090" fmla="*/ 725926 w 1106381"/>
                  <a:gd name="connsiteY1090" fmla="*/ 9037 h 685037"/>
                  <a:gd name="connsiteX1091" fmla="*/ 715985 w 1106381"/>
                  <a:gd name="connsiteY1091" fmla="*/ 7230 h 685037"/>
                  <a:gd name="connsiteX1092" fmla="*/ 723215 w 1106381"/>
                  <a:gd name="connsiteY1092" fmla="*/ 10844 h 685037"/>
                  <a:gd name="connsiteX1093" fmla="*/ 702430 w 1106381"/>
                  <a:gd name="connsiteY1093" fmla="*/ 3615 h 685037"/>
                  <a:gd name="connsiteX1094" fmla="*/ 677126 w 1106381"/>
                  <a:gd name="connsiteY1094" fmla="*/ 0 h 685037"/>
                  <a:gd name="connsiteX1095" fmla="*/ 658149 w 1106381"/>
                  <a:gd name="connsiteY1095" fmla="*/ 7230 h 685037"/>
                  <a:gd name="connsiteX1096" fmla="*/ 650016 w 1106381"/>
                  <a:gd name="connsiteY1096" fmla="*/ 8133 h 685037"/>
                  <a:gd name="connsiteX1097" fmla="*/ 660860 w 1106381"/>
                  <a:gd name="connsiteY1097" fmla="*/ 9941 h 685037"/>
                  <a:gd name="connsiteX1098" fmla="*/ 727733 w 1106381"/>
                  <a:gd name="connsiteY1098" fmla="*/ 141880 h 685037"/>
                  <a:gd name="connsiteX1099" fmla="*/ 730444 w 1106381"/>
                  <a:gd name="connsiteY1099" fmla="*/ 140073 h 685037"/>
                  <a:gd name="connsiteX1100" fmla="*/ 733156 w 1106381"/>
                  <a:gd name="connsiteY1100" fmla="*/ 137362 h 685037"/>
                  <a:gd name="connsiteX1101" fmla="*/ 743096 w 1106381"/>
                  <a:gd name="connsiteY1101" fmla="*/ 136458 h 685037"/>
                  <a:gd name="connsiteX1102" fmla="*/ 747615 w 1106381"/>
                  <a:gd name="connsiteY1102" fmla="*/ 134651 h 685037"/>
                  <a:gd name="connsiteX1103" fmla="*/ 753037 w 1106381"/>
                  <a:gd name="connsiteY1103" fmla="*/ 133747 h 685037"/>
                  <a:gd name="connsiteX1104" fmla="*/ 775629 w 1106381"/>
                  <a:gd name="connsiteY1104" fmla="*/ 120191 h 685037"/>
                  <a:gd name="connsiteX1105" fmla="*/ 797318 w 1106381"/>
                  <a:gd name="connsiteY1105" fmla="*/ 118384 h 685037"/>
                  <a:gd name="connsiteX1106" fmla="*/ 796414 w 1106381"/>
                  <a:gd name="connsiteY1106" fmla="*/ 117480 h 685037"/>
                  <a:gd name="connsiteX1107" fmla="*/ 789185 w 1106381"/>
                  <a:gd name="connsiteY1107" fmla="*/ 116577 h 685037"/>
                  <a:gd name="connsiteX1108" fmla="*/ 781051 w 1106381"/>
                  <a:gd name="connsiteY1108" fmla="*/ 117480 h 685037"/>
                  <a:gd name="connsiteX1109" fmla="*/ 798222 w 1106381"/>
                  <a:gd name="connsiteY1109" fmla="*/ 110251 h 685037"/>
                  <a:gd name="connsiteX1110" fmla="*/ 778340 w 1106381"/>
                  <a:gd name="connsiteY1110" fmla="*/ 115673 h 685037"/>
                  <a:gd name="connsiteX1111" fmla="*/ 780148 w 1106381"/>
                  <a:gd name="connsiteY1111" fmla="*/ 112058 h 685037"/>
                  <a:gd name="connsiteX1112" fmla="*/ 746711 w 1106381"/>
                  <a:gd name="connsiteY1112" fmla="*/ 132843 h 685037"/>
                  <a:gd name="connsiteX1113" fmla="*/ 762074 w 1106381"/>
                  <a:gd name="connsiteY1113" fmla="*/ 114769 h 685037"/>
                  <a:gd name="connsiteX1114" fmla="*/ 743096 w 1106381"/>
                  <a:gd name="connsiteY1114" fmla="*/ 132843 h 685037"/>
                  <a:gd name="connsiteX1115" fmla="*/ 756652 w 1106381"/>
                  <a:gd name="connsiteY1115" fmla="*/ 113866 h 685037"/>
                  <a:gd name="connsiteX1116" fmla="*/ 736770 w 1106381"/>
                  <a:gd name="connsiteY1116" fmla="*/ 134651 h 685037"/>
                  <a:gd name="connsiteX1117" fmla="*/ 750326 w 1106381"/>
                  <a:gd name="connsiteY1117" fmla="*/ 110251 h 685037"/>
                  <a:gd name="connsiteX1118" fmla="*/ 739481 w 1106381"/>
                  <a:gd name="connsiteY1118" fmla="*/ 126517 h 685037"/>
                  <a:gd name="connsiteX1119" fmla="*/ 734963 w 1106381"/>
                  <a:gd name="connsiteY1119" fmla="*/ 131940 h 685037"/>
                  <a:gd name="connsiteX1120" fmla="*/ 742192 w 1106381"/>
                  <a:gd name="connsiteY1120" fmla="*/ 118384 h 685037"/>
                  <a:gd name="connsiteX1121" fmla="*/ 739481 w 1106381"/>
                  <a:gd name="connsiteY1121" fmla="*/ 121999 h 685037"/>
                  <a:gd name="connsiteX1122" fmla="*/ 731348 w 1106381"/>
                  <a:gd name="connsiteY1122" fmla="*/ 135554 h 685037"/>
                  <a:gd name="connsiteX1123" fmla="*/ 735867 w 1106381"/>
                  <a:gd name="connsiteY1123" fmla="*/ 105732 h 685037"/>
                  <a:gd name="connsiteX1124" fmla="*/ 729541 w 1106381"/>
                  <a:gd name="connsiteY1124" fmla="*/ 131940 h 685037"/>
                  <a:gd name="connsiteX1125" fmla="*/ 727733 w 1106381"/>
                  <a:gd name="connsiteY1125" fmla="*/ 141880 h 685037"/>
                  <a:gd name="connsiteX1126" fmla="*/ 727733 w 1106381"/>
                  <a:gd name="connsiteY1126" fmla="*/ 141880 h 685037"/>
                  <a:gd name="connsiteX1127" fmla="*/ 671704 w 1106381"/>
                  <a:gd name="connsiteY1127" fmla="*/ 123806 h 685037"/>
                  <a:gd name="connsiteX1128" fmla="*/ 646401 w 1106381"/>
                  <a:gd name="connsiteY1128" fmla="*/ 107540 h 685037"/>
                  <a:gd name="connsiteX1129" fmla="*/ 656341 w 1106381"/>
                  <a:gd name="connsiteY1129" fmla="*/ 119288 h 685037"/>
                  <a:gd name="connsiteX1130" fmla="*/ 621097 w 1106381"/>
                  <a:gd name="connsiteY1130" fmla="*/ 117480 h 685037"/>
                  <a:gd name="connsiteX1131" fmla="*/ 663571 w 1106381"/>
                  <a:gd name="connsiteY1131" fmla="*/ 123806 h 685037"/>
                  <a:gd name="connsiteX1132" fmla="*/ 672608 w 1106381"/>
                  <a:gd name="connsiteY1132" fmla="*/ 126517 h 685037"/>
                  <a:gd name="connsiteX1133" fmla="*/ 683452 w 1106381"/>
                  <a:gd name="connsiteY1133" fmla="*/ 128325 h 685037"/>
                  <a:gd name="connsiteX1134" fmla="*/ 687067 w 1106381"/>
                  <a:gd name="connsiteY1134" fmla="*/ 130132 h 685037"/>
                  <a:gd name="connsiteX1135" fmla="*/ 692489 w 1106381"/>
                  <a:gd name="connsiteY1135" fmla="*/ 131036 h 685037"/>
                  <a:gd name="connsiteX1136" fmla="*/ 701526 w 1106381"/>
                  <a:gd name="connsiteY1136" fmla="*/ 134651 h 685037"/>
                  <a:gd name="connsiteX1137" fmla="*/ 701526 w 1106381"/>
                  <a:gd name="connsiteY1137" fmla="*/ 133747 h 685037"/>
                  <a:gd name="connsiteX1138" fmla="*/ 697008 w 1106381"/>
                  <a:gd name="connsiteY1138" fmla="*/ 130132 h 685037"/>
                  <a:gd name="connsiteX1139" fmla="*/ 684356 w 1106381"/>
                  <a:gd name="connsiteY1139" fmla="*/ 119288 h 685037"/>
                  <a:gd name="connsiteX1140" fmla="*/ 685260 w 1106381"/>
                  <a:gd name="connsiteY1140" fmla="*/ 123806 h 685037"/>
                  <a:gd name="connsiteX1141" fmla="*/ 686163 w 1106381"/>
                  <a:gd name="connsiteY1141" fmla="*/ 127421 h 685037"/>
                  <a:gd name="connsiteX1142" fmla="*/ 675319 w 1106381"/>
                  <a:gd name="connsiteY1142" fmla="*/ 120191 h 685037"/>
                  <a:gd name="connsiteX1143" fmla="*/ 678030 w 1106381"/>
                  <a:gd name="connsiteY1143" fmla="*/ 124710 h 685037"/>
                  <a:gd name="connsiteX1144" fmla="*/ 661764 w 1106381"/>
                  <a:gd name="connsiteY1144" fmla="*/ 109347 h 685037"/>
                  <a:gd name="connsiteX1145" fmla="*/ 657245 w 1106381"/>
                  <a:gd name="connsiteY1145" fmla="*/ 103925 h 685037"/>
                  <a:gd name="connsiteX1146" fmla="*/ 671704 w 1106381"/>
                  <a:gd name="connsiteY1146" fmla="*/ 123806 h 685037"/>
                  <a:gd name="connsiteX1147" fmla="*/ 671704 w 1106381"/>
                  <a:gd name="connsiteY1147" fmla="*/ 123806 h 685037"/>
                  <a:gd name="connsiteX1148" fmla="*/ 603927 w 1106381"/>
                  <a:gd name="connsiteY1148" fmla="*/ 127421 h 685037"/>
                  <a:gd name="connsiteX1149" fmla="*/ 609349 w 1106381"/>
                  <a:gd name="connsiteY1149" fmla="*/ 126517 h 685037"/>
                  <a:gd name="connsiteX1150" fmla="*/ 608446 w 1106381"/>
                  <a:gd name="connsiteY1150" fmla="*/ 127421 h 685037"/>
                  <a:gd name="connsiteX1151" fmla="*/ 599409 w 1106381"/>
                  <a:gd name="connsiteY1151" fmla="*/ 134651 h 685037"/>
                  <a:gd name="connsiteX1152" fmla="*/ 603927 w 1106381"/>
                  <a:gd name="connsiteY1152" fmla="*/ 133747 h 685037"/>
                  <a:gd name="connsiteX1153" fmla="*/ 596698 w 1106381"/>
                  <a:gd name="connsiteY1153" fmla="*/ 140976 h 685037"/>
                  <a:gd name="connsiteX1154" fmla="*/ 606638 w 1106381"/>
                  <a:gd name="connsiteY1154" fmla="*/ 133747 h 685037"/>
                  <a:gd name="connsiteX1155" fmla="*/ 611157 w 1106381"/>
                  <a:gd name="connsiteY1155" fmla="*/ 130132 h 685037"/>
                  <a:gd name="connsiteX1156" fmla="*/ 612964 w 1106381"/>
                  <a:gd name="connsiteY1156" fmla="*/ 128325 h 685037"/>
                  <a:gd name="connsiteX1157" fmla="*/ 612964 w 1106381"/>
                  <a:gd name="connsiteY1157" fmla="*/ 127421 h 685037"/>
                  <a:gd name="connsiteX1158" fmla="*/ 612964 w 1106381"/>
                  <a:gd name="connsiteY1158" fmla="*/ 125614 h 685037"/>
                  <a:gd name="connsiteX1159" fmla="*/ 651823 w 1106381"/>
                  <a:gd name="connsiteY1159" fmla="*/ 123806 h 685037"/>
                  <a:gd name="connsiteX1160" fmla="*/ 627423 w 1106381"/>
                  <a:gd name="connsiteY1160" fmla="*/ 120191 h 685037"/>
                  <a:gd name="connsiteX1161" fmla="*/ 603927 w 1106381"/>
                  <a:gd name="connsiteY1161" fmla="*/ 127421 h 685037"/>
                  <a:gd name="connsiteX1162" fmla="*/ 603927 w 1106381"/>
                  <a:gd name="connsiteY1162" fmla="*/ 127421 h 685037"/>
                  <a:gd name="connsiteX1163" fmla="*/ 605734 w 1106381"/>
                  <a:gd name="connsiteY1163" fmla="*/ 144591 h 685037"/>
                  <a:gd name="connsiteX1164" fmla="*/ 615675 w 1106381"/>
                  <a:gd name="connsiteY1164" fmla="*/ 134651 h 685037"/>
                  <a:gd name="connsiteX1165" fmla="*/ 599409 w 1106381"/>
                  <a:gd name="connsiteY1165" fmla="*/ 142784 h 685037"/>
                  <a:gd name="connsiteX1166" fmla="*/ 597601 w 1106381"/>
                  <a:gd name="connsiteY1166" fmla="*/ 148206 h 685037"/>
                  <a:gd name="connsiteX1167" fmla="*/ 605734 w 1106381"/>
                  <a:gd name="connsiteY1167" fmla="*/ 144591 h 685037"/>
                  <a:gd name="connsiteX1168" fmla="*/ 605734 w 1106381"/>
                  <a:gd name="connsiteY1168" fmla="*/ 144591 h 685037"/>
                  <a:gd name="connsiteX1169" fmla="*/ 801836 w 1106381"/>
                  <a:gd name="connsiteY1169" fmla="*/ 143688 h 685037"/>
                  <a:gd name="connsiteX1170" fmla="*/ 796414 w 1106381"/>
                  <a:gd name="connsiteY1170" fmla="*/ 137362 h 685037"/>
                  <a:gd name="connsiteX1171" fmla="*/ 805451 w 1106381"/>
                  <a:gd name="connsiteY1171" fmla="*/ 158147 h 685037"/>
                  <a:gd name="connsiteX1172" fmla="*/ 805451 w 1106381"/>
                  <a:gd name="connsiteY1172" fmla="*/ 150917 h 685037"/>
                  <a:gd name="connsiteX1173" fmla="*/ 806355 w 1106381"/>
                  <a:gd name="connsiteY1173" fmla="*/ 150013 h 685037"/>
                  <a:gd name="connsiteX1174" fmla="*/ 796414 w 1106381"/>
                  <a:gd name="connsiteY1174" fmla="*/ 132843 h 685037"/>
                  <a:gd name="connsiteX1175" fmla="*/ 801836 w 1106381"/>
                  <a:gd name="connsiteY1175" fmla="*/ 143688 h 685037"/>
                  <a:gd name="connsiteX1176" fmla="*/ 725022 w 1106381"/>
                  <a:gd name="connsiteY1176" fmla="*/ 140073 h 685037"/>
                  <a:gd name="connsiteX1177" fmla="*/ 720504 w 1106381"/>
                  <a:gd name="connsiteY1177" fmla="*/ 134651 h 685037"/>
                  <a:gd name="connsiteX1178" fmla="*/ 719600 w 1106381"/>
                  <a:gd name="connsiteY1178" fmla="*/ 136458 h 685037"/>
                  <a:gd name="connsiteX1179" fmla="*/ 719600 w 1106381"/>
                  <a:gd name="connsiteY1179" fmla="*/ 136458 h 685037"/>
                  <a:gd name="connsiteX1180" fmla="*/ 711467 w 1106381"/>
                  <a:gd name="connsiteY1180" fmla="*/ 128325 h 685037"/>
                  <a:gd name="connsiteX1181" fmla="*/ 714178 w 1106381"/>
                  <a:gd name="connsiteY1181" fmla="*/ 134651 h 685037"/>
                  <a:gd name="connsiteX1182" fmla="*/ 705141 w 1106381"/>
                  <a:gd name="connsiteY1182" fmla="*/ 128325 h 685037"/>
                  <a:gd name="connsiteX1183" fmla="*/ 713274 w 1106381"/>
                  <a:gd name="connsiteY1183" fmla="*/ 137362 h 685037"/>
                  <a:gd name="connsiteX1184" fmla="*/ 724119 w 1106381"/>
                  <a:gd name="connsiteY1184" fmla="*/ 139169 h 685037"/>
                  <a:gd name="connsiteX1185" fmla="*/ 727733 w 1106381"/>
                  <a:gd name="connsiteY1185" fmla="*/ 140073 h 685037"/>
                  <a:gd name="connsiteX1186" fmla="*/ 727733 w 1106381"/>
                  <a:gd name="connsiteY1186" fmla="*/ 125614 h 685037"/>
                  <a:gd name="connsiteX1187" fmla="*/ 725022 w 1106381"/>
                  <a:gd name="connsiteY1187" fmla="*/ 140073 h 685037"/>
                  <a:gd name="connsiteX1188" fmla="*/ 725022 w 1106381"/>
                  <a:gd name="connsiteY1188" fmla="*/ 140073 h 685037"/>
                  <a:gd name="connsiteX1189" fmla="*/ 784666 w 1106381"/>
                  <a:gd name="connsiteY1189" fmla="*/ 121095 h 685037"/>
                  <a:gd name="connsiteX1190" fmla="*/ 800029 w 1106381"/>
                  <a:gd name="connsiteY1190" fmla="*/ 134651 h 685037"/>
                  <a:gd name="connsiteX1191" fmla="*/ 804547 w 1106381"/>
                  <a:gd name="connsiteY1191" fmla="*/ 140073 h 685037"/>
                  <a:gd name="connsiteX1192" fmla="*/ 795510 w 1106381"/>
                  <a:gd name="connsiteY1192" fmla="*/ 126517 h 685037"/>
                  <a:gd name="connsiteX1193" fmla="*/ 799125 w 1106381"/>
                  <a:gd name="connsiteY1193" fmla="*/ 128325 h 685037"/>
                  <a:gd name="connsiteX1194" fmla="*/ 793703 w 1106381"/>
                  <a:gd name="connsiteY1194" fmla="*/ 121999 h 685037"/>
                  <a:gd name="connsiteX1195" fmla="*/ 784666 w 1106381"/>
                  <a:gd name="connsiteY1195" fmla="*/ 121095 h 685037"/>
                  <a:gd name="connsiteX1196" fmla="*/ 784666 w 1106381"/>
                  <a:gd name="connsiteY1196" fmla="*/ 121095 h 685037"/>
                  <a:gd name="connsiteX1197" fmla="*/ 709659 w 1106381"/>
                  <a:gd name="connsiteY1197" fmla="*/ 137362 h 685037"/>
                  <a:gd name="connsiteX1198" fmla="*/ 703334 w 1106381"/>
                  <a:gd name="connsiteY1198" fmla="*/ 131036 h 685037"/>
                  <a:gd name="connsiteX1199" fmla="*/ 700622 w 1106381"/>
                  <a:gd name="connsiteY1199" fmla="*/ 127421 h 685037"/>
                  <a:gd name="connsiteX1200" fmla="*/ 697008 w 1106381"/>
                  <a:gd name="connsiteY1200" fmla="*/ 123806 h 685037"/>
                  <a:gd name="connsiteX1201" fmla="*/ 701526 w 1106381"/>
                  <a:gd name="connsiteY1201" fmla="*/ 131940 h 685037"/>
                  <a:gd name="connsiteX1202" fmla="*/ 709659 w 1106381"/>
                  <a:gd name="connsiteY1202" fmla="*/ 137362 h 685037"/>
                  <a:gd name="connsiteX1203" fmla="*/ 709659 w 1106381"/>
                  <a:gd name="connsiteY1203" fmla="*/ 137362 h 685037"/>
                  <a:gd name="connsiteX1204" fmla="*/ 316552 w 1106381"/>
                  <a:gd name="connsiteY1204" fmla="*/ 480766 h 685037"/>
                  <a:gd name="connsiteX1205" fmla="*/ 241545 w 1106381"/>
                  <a:gd name="connsiteY1205" fmla="*/ 429255 h 685037"/>
                  <a:gd name="connsiteX1206" fmla="*/ 219857 w 1106381"/>
                  <a:gd name="connsiteY1206" fmla="*/ 408470 h 685037"/>
                  <a:gd name="connsiteX1207" fmla="*/ 201783 w 1106381"/>
                  <a:gd name="connsiteY1207" fmla="*/ 392204 h 685037"/>
                  <a:gd name="connsiteX1208" fmla="*/ 178287 w 1106381"/>
                  <a:gd name="connsiteY1208" fmla="*/ 374130 h 685037"/>
                  <a:gd name="connsiteX1209" fmla="*/ 161116 w 1106381"/>
                  <a:gd name="connsiteY1209" fmla="*/ 365093 h 685037"/>
                  <a:gd name="connsiteX1210" fmla="*/ 170153 w 1106381"/>
                  <a:gd name="connsiteY1210" fmla="*/ 372322 h 685037"/>
                  <a:gd name="connsiteX1211" fmla="*/ 179190 w 1106381"/>
                  <a:gd name="connsiteY1211" fmla="*/ 380456 h 685037"/>
                  <a:gd name="connsiteX1212" fmla="*/ 197264 w 1106381"/>
                  <a:gd name="connsiteY1212" fmla="*/ 396722 h 685037"/>
                  <a:gd name="connsiteX1213" fmla="*/ 205397 w 1106381"/>
                  <a:gd name="connsiteY1213" fmla="*/ 405759 h 685037"/>
                  <a:gd name="connsiteX1214" fmla="*/ 213531 w 1106381"/>
                  <a:gd name="connsiteY1214" fmla="*/ 414796 h 685037"/>
                  <a:gd name="connsiteX1215" fmla="*/ 227086 w 1106381"/>
                  <a:gd name="connsiteY1215" fmla="*/ 427448 h 685037"/>
                  <a:gd name="connsiteX1216" fmla="*/ 316552 w 1106381"/>
                  <a:gd name="connsiteY1216" fmla="*/ 480766 h 685037"/>
                  <a:gd name="connsiteX1217" fmla="*/ 316552 w 1106381"/>
                  <a:gd name="connsiteY1217" fmla="*/ 480766 h 685037"/>
                  <a:gd name="connsiteX1218" fmla="*/ 307515 w 1106381"/>
                  <a:gd name="connsiteY1218" fmla="*/ 412085 h 685037"/>
                  <a:gd name="connsiteX1219" fmla="*/ 310226 w 1106381"/>
                  <a:gd name="connsiteY1219" fmla="*/ 415700 h 685037"/>
                  <a:gd name="connsiteX1220" fmla="*/ 336433 w 1106381"/>
                  <a:gd name="connsiteY1220" fmla="*/ 445522 h 685037"/>
                  <a:gd name="connsiteX1221" fmla="*/ 312937 w 1106381"/>
                  <a:gd name="connsiteY1221" fmla="*/ 412989 h 685037"/>
                  <a:gd name="connsiteX1222" fmla="*/ 269560 w 1106381"/>
                  <a:gd name="connsiteY1222" fmla="*/ 371419 h 685037"/>
                  <a:gd name="connsiteX1223" fmla="*/ 253293 w 1106381"/>
                  <a:gd name="connsiteY1223" fmla="*/ 359671 h 685037"/>
                  <a:gd name="connsiteX1224" fmla="*/ 214434 w 1106381"/>
                  <a:gd name="connsiteY1224" fmla="*/ 346115 h 685037"/>
                  <a:gd name="connsiteX1225" fmla="*/ 202686 w 1106381"/>
                  <a:gd name="connsiteY1225" fmla="*/ 347923 h 685037"/>
                  <a:gd name="connsiteX1226" fmla="*/ 199975 w 1106381"/>
                  <a:gd name="connsiteY1226" fmla="*/ 349730 h 685037"/>
                  <a:gd name="connsiteX1227" fmla="*/ 307515 w 1106381"/>
                  <a:gd name="connsiteY1227" fmla="*/ 412085 h 685037"/>
                  <a:gd name="connsiteX1228" fmla="*/ 307515 w 1106381"/>
                  <a:gd name="connsiteY1228" fmla="*/ 412085 h 685037"/>
                  <a:gd name="connsiteX1229" fmla="*/ 239738 w 1106381"/>
                  <a:gd name="connsiteY1229" fmla="*/ 459077 h 685037"/>
                  <a:gd name="connsiteX1230" fmla="*/ 221664 w 1106381"/>
                  <a:gd name="connsiteY1230" fmla="*/ 436485 h 685037"/>
                  <a:gd name="connsiteX1231" fmla="*/ 201783 w 1106381"/>
                  <a:gd name="connsiteY1231" fmla="*/ 415700 h 685037"/>
                  <a:gd name="connsiteX1232" fmla="*/ 171961 w 1106381"/>
                  <a:gd name="connsiteY1232" fmla="*/ 391300 h 685037"/>
                  <a:gd name="connsiteX1233" fmla="*/ 159309 w 1106381"/>
                  <a:gd name="connsiteY1233" fmla="*/ 376841 h 685037"/>
                  <a:gd name="connsiteX1234" fmla="*/ 124969 w 1106381"/>
                  <a:gd name="connsiteY1234" fmla="*/ 356960 h 685037"/>
                  <a:gd name="connsiteX1235" fmla="*/ 134909 w 1106381"/>
                  <a:gd name="connsiteY1235" fmla="*/ 364189 h 685037"/>
                  <a:gd name="connsiteX1236" fmla="*/ 154790 w 1106381"/>
                  <a:gd name="connsiteY1236" fmla="*/ 381359 h 685037"/>
                  <a:gd name="connsiteX1237" fmla="*/ 197264 w 1106381"/>
                  <a:gd name="connsiteY1237" fmla="*/ 417507 h 685037"/>
                  <a:gd name="connsiteX1238" fmla="*/ 213531 w 1106381"/>
                  <a:gd name="connsiteY1238" fmla="*/ 433774 h 685037"/>
                  <a:gd name="connsiteX1239" fmla="*/ 229797 w 1106381"/>
                  <a:gd name="connsiteY1239" fmla="*/ 450040 h 685037"/>
                  <a:gd name="connsiteX1240" fmla="*/ 239738 w 1106381"/>
                  <a:gd name="connsiteY1240" fmla="*/ 459077 h 685037"/>
                  <a:gd name="connsiteX1241" fmla="*/ 362640 w 1106381"/>
                  <a:gd name="connsiteY1241" fmla="*/ 453655 h 685037"/>
                  <a:gd name="connsiteX1242" fmla="*/ 372581 w 1106381"/>
                  <a:gd name="connsiteY1242" fmla="*/ 435581 h 685037"/>
                  <a:gd name="connsiteX1243" fmla="*/ 399692 w 1106381"/>
                  <a:gd name="connsiteY1243" fmla="*/ 374130 h 685037"/>
                  <a:gd name="connsiteX1244" fmla="*/ 422284 w 1106381"/>
                  <a:gd name="connsiteY1244" fmla="*/ 281049 h 685037"/>
                  <a:gd name="connsiteX1245" fmla="*/ 411440 w 1106381"/>
                  <a:gd name="connsiteY1245" fmla="*/ 328041 h 685037"/>
                  <a:gd name="connsiteX1246" fmla="*/ 396981 w 1106381"/>
                  <a:gd name="connsiteY1246" fmla="*/ 372322 h 685037"/>
                  <a:gd name="connsiteX1247" fmla="*/ 379811 w 1106381"/>
                  <a:gd name="connsiteY1247" fmla="*/ 413892 h 685037"/>
                  <a:gd name="connsiteX1248" fmla="*/ 371677 w 1106381"/>
                  <a:gd name="connsiteY1248" fmla="*/ 434677 h 685037"/>
                  <a:gd name="connsiteX1249" fmla="*/ 362640 w 1106381"/>
                  <a:gd name="connsiteY1249" fmla="*/ 453655 h 685037"/>
                  <a:gd name="connsiteX1250" fmla="*/ 362640 w 1106381"/>
                  <a:gd name="connsiteY1250" fmla="*/ 453655 h 685037"/>
                  <a:gd name="connsiteX1251" fmla="*/ 278597 w 1106381"/>
                  <a:gd name="connsiteY1251" fmla="*/ 341597 h 685037"/>
                  <a:gd name="connsiteX1252" fmla="*/ 288537 w 1106381"/>
                  <a:gd name="connsiteY1252" fmla="*/ 348826 h 685037"/>
                  <a:gd name="connsiteX1253" fmla="*/ 315648 w 1106381"/>
                  <a:gd name="connsiteY1253" fmla="*/ 371419 h 685037"/>
                  <a:gd name="connsiteX1254" fmla="*/ 323782 w 1106381"/>
                  <a:gd name="connsiteY1254" fmla="*/ 379552 h 685037"/>
                  <a:gd name="connsiteX1255" fmla="*/ 338241 w 1106381"/>
                  <a:gd name="connsiteY1255" fmla="*/ 397626 h 685037"/>
                  <a:gd name="connsiteX1256" fmla="*/ 345470 w 1106381"/>
                  <a:gd name="connsiteY1256" fmla="*/ 407567 h 685037"/>
                  <a:gd name="connsiteX1257" fmla="*/ 321974 w 1106381"/>
                  <a:gd name="connsiteY1257" fmla="*/ 373226 h 685037"/>
                  <a:gd name="connsiteX1258" fmla="*/ 309322 w 1106381"/>
                  <a:gd name="connsiteY1258" fmla="*/ 360574 h 685037"/>
                  <a:gd name="connsiteX1259" fmla="*/ 290345 w 1106381"/>
                  <a:gd name="connsiteY1259" fmla="*/ 345212 h 685037"/>
                  <a:gd name="connsiteX1260" fmla="*/ 278597 w 1106381"/>
                  <a:gd name="connsiteY1260" fmla="*/ 341597 h 685037"/>
                  <a:gd name="connsiteX1261" fmla="*/ 278597 w 1106381"/>
                  <a:gd name="connsiteY1261" fmla="*/ 341597 h 685037"/>
                  <a:gd name="connsiteX1262" fmla="*/ 249678 w 1106381"/>
                  <a:gd name="connsiteY1262" fmla="*/ 411181 h 685037"/>
                  <a:gd name="connsiteX1263" fmla="*/ 238834 w 1106381"/>
                  <a:gd name="connsiteY1263" fmla="*/ 397626 h 685037"/>
                  <a:gd name="connsiteX1264" fmla="*/ 211723 w 1106381"/>
                  <a:gd name="connsiteY1264" fmla="*/ 375034 h 685037"/>
                  <a:gd name="connsiteX1265" fmla="*/ 196360 w 1106381"/>
                  <a:gd name="connsiteY1265" fmla="*/ 365997 h 685037"/>
                  <a:gd name="connsiteX1266" fmla="*/ 202686 w 1106381"/>
                  <a:gd name="connsiteY1266" fmla="*/ 371419 h 685037"/>
                  <a:gd name="connsiteX1267" fmla="*/ 216242 w 1106381"/>
                  <a:gd name="connsiteY1267" fmla="*/ 382263 h 685037"/>
                  <a:gd name="connsiteX1268" fmla="*/ 219857 w 1106381"/>
                  <a:gd name="connsiteY1268" fmla="*/ 384974 h 685037"/>
                  <a:gd name="connsiteX1269" fmla="*/ 236123 w 1106381"/>
                  <a:gd name="connsiteY1269" fmla="*/ 400337 h 685037"/>
                  <a:gd name="connsiteX1270" fmla="*/ 249678 w 1106381"/>
                  <a:gd name="connsiteY1270" fmla="*/ 411181 h 685037"/>
                  <a:gd name="connsiteX1271" fmla="*/ 249678 w 1106381"/>
                  <a:gd name="connsiteY1271" fmla="*/ 411181 h 685037"/>
                  <a:gd name="connsiteX1272" fmla="*/ 286730 w 1106381"/>
                  <a:gd name="connsiteY1272" fmla="*/ 537699 h 685037"/>
                  <a:gd name="connsiteX1273" fmla="*/ 274078 w 1106381"/>
                  <a:gd name="connsiteY1273" fmla="*/ 526854 h 685037"/>
                  <a:gd name="connsiteX1274" fmla="*/ 298478 w 1106381"/>
                  <a:gd name="connsiteY1274" fmla="*/ 542217 h 685037"/>
                  <a:gd name="connsiteX1275" fmla="*/ 280404 w 1106381"/>
                  <a:gd name="connsiteY1275" fmla="*/ 528662 h 685037"/>
                  <a:gd name="connsiteX1276" fmla="*/ 261427 w 1106381"/>
                  <a:gd name="connsiteY1276" fmla="*/ 516010 h 685037"/>
                  <a:gd name="connsiteX1277" fmla="*/ 273175 w 1106381"/>
                  <a:gd name="connsiteY1277" fmla="*/ 528662 h 685037"/>
                  <a:gd name="connsiteX1278" fmla="*/ 286730 w 1106381"/>
                  <a:gd name="connsiteY1278" fmla="*/ 537699 h 685037"/>
                  <a:gd name="connsiteX1279" fmla="*/ 286730 w 1106381"/>
                  <a:gd name="connsiteY1279" fmla="*/ 537699 h 685037"/>
                  <a:gd name="connsiteX1280" fmla="*/ 273175 w 1106381"/>
                  <a:gd name="connsiteY1280" fmla="*/ 582883 h 685037"/>
                  <a:gd name="connsiteX1281" fmla="*/ 273175 w 1106381"/>
                  <a:gd name="connsiteY1281" fmla="*/ 582883 h 685037"/>
                  <a:gd name="connsiteX1282" fmla="*/ 274078 w 1106381"/>
                  <a:gd name="connsiteY1282" fmla="*/ 582883 h 685037"/>
                  <a:gd name="connsiteX1283" fmla="*/ 274078 w 1106381"/>
                  <a:gd name="connsiteY1283" fmla="*/ 582883 h 685037"/>
                  <a:gd name="connsiteX1284" fmla="*/ 274982 w 1106381"/>
                  <a:gd name="connsiteY1284" fmla="*/ 587402 h 685037"/>
                  <a:gd name="connsiteX1285" fmla="*/ 276789 w 1106381"/>
                  <a:gd name="connsiteY1285" fmla="*/ 591017 h 685037"/>
                  <a:gd name="connsiteX1286" fmla="*/ 274982 w 1106381"/>
                  <a:gd name="connsiteY1286" fmla="*/ 568424 h 685037"/>
                  <a:gd name="connsiteX1287" fmla="*/ 271367 w 1106381"/>
                  <a:gd name="connsiteY1287" fmla="*/ 564810 h 685037"/>
                  <a:gd name="connsiteX1288" fmla="*/ 269560 w 1106381"/>
                  <a:gd name="connsiteY1288" fmla="*/ 563906 h 685037"/>
                  <a:gd name="connsiteX1289" fmla="*/ 273175 w 1106381"/>
                  <a:gd name="connsiteY1289" fmla="*/ 582883 h 685037"/>
                  <a:gd name="connsiteX1290" fmla="*/ 273175 w 1106381"/>
                  <a:gd name="connsiteY1290" fmla="*/ 582883 h 685037"/>
                  <a:gd name="connsiteX1291" fmla="*/ 353603 w 1106381"/>
                  <a:gd name="connsiteY1291" fmla="*/ 670542 h 685037"/>
                  <a:gd name="connsiteX1292" fmla="*/ 362640 w 1106381"/>
                  <a:gd name="connsiteY1292" fmla="*/ 666023 h 685037"/>
                  <a:gd name="connsiteX1293" fmla="*/ 370774 w 1106381"/>
                  <a:gd name="connsiteY1293" fmla="*/ 671446 h 685037"/>
                  <a:gd name="connsiteX1294" fmla="*/ 366255 w 1106381"/>
                  <a:gd name="connsiteY1294" fmla="*/ 677771 h 685037"/>
                  <a:gd name="connsiteX1295" fmla="*/ 358122 w 1106381"/>
                  <a:gd name="connsiteY1295" fmla="*/ 680483 h 685037"/>
                  <a:gd name="connsiteX1296" fmla="*/ 353603 w 1106381"/>
                  <a:gd name="connsiteY1296" fmla="*/ 670542 h 685037"/>
                  <a:gd name="connsiteX1297" fmla="*/ 353603 w 1106381"/>
                  <a:gd name="connsiteY1297" fmla="*/ 670542 h 685037"/>
                  <a:gd name="connsiteX1298" fmla="*/ 352700 w 1106381"/>
                  <a:gd name="connsiteY1298" fmla="*/ 669638 h 685037"/>
                  <a:gd name="connsiteX1299" fmla="*/ 356315 w 1106381"/>
                  <a:gd name="connsiteY1299" fmla="*/ 679579 h 685037"/>
                  <a:gd name="connsiteX1300" fmla="*/ 366255 w 1106381"/>
                  <a:gd name="connsiteY1300" fmla="*/ 679579 h 685037"/>
                  <a:gd name="connsiteX1301" fmla="*/ 365351 w 1106381"/>
                  <a:gd name="connsiteY1301" fmla="*/ 663312 h 685037"/>
                  <a:gd name="connsiteX1302" fmla="*/ 352700 w 1106381"/>
                  <a:gd name="connsiteY1302" fmla="*/ 669638 h 685037"/>
                  <a:gd name="connsiteX1303" fmla="*/ 352700 w 1106381"/>
                  <a:gd name="connsiteY1303" fmla="*/ 669638 h 685037"/>
                  <a:gd name="connsiteX1304" fmla="*/ 202686 w 1106381"/>
                  <a:gd name="connsiteY1304" fmla="*/ 603668 h 685037"/>
                  <a:gd name="connsiteX1305" fmla="*/ 205397 w 1106381"/>
                  <a:gd name="connsiteY1305" fmla="*/ 601861 h 685037"/>
                  <a:gd name="connsiteX1306" fmla="*/ 206301 w 1106381"/>
                  <a:gd name="connsiteY1306" fmla="*/ 598246 h 685037"/>
                  <a:gd name="connsiteX1307" fmla="*/ 205397 w 1106381"/>
                  <a:gd name="connsiteY1307" fmla="*/ 607283 h 685037"/>
                  <a:gd name="connsiteX1308" fmla="*/ 207205 w 1106381"/>
                  <a:gd name="connsiteY1308" fmla="*/ 604572 h 685037"/>
                  <a:gd name="connsiteX1309" fmla="*/ 207205 w 1106381"/>
                  <a:gd name="connsiteY1309" fmla="*/ 609091 h 685037"/>
                  <a:gd name="connsiteX1310" fmla="*/ 204494 w 1106381"/>
                  <a:gd name="connsiteY1310" fmla="*/ 587402 h 685037"/>
                  <a:gd name="connsiteX1311" fmla="*/ 203590 w 1106381"/>
                  <a:gd name="connsiteY1311" fmla="*/ 584691 h 685037"/>
                  <a:gd name="connsiteX1312" fmla="*/ 202686 w 1106381"/>
                  <a:gd name="connsiteY1312" fmla="*/ 582883 h 685037"/>
                  <a:gd name="connsiteX1313" fmla="*/ 200879 w 1106381"/>
                  <a:gd name="connsiteY1313" fmla="*/ 581076 h 685037"/>
                  <a:gd name="connsiteX1314" fmla="*/ 200879 w 1106381"/>
                  <a:gd name="connsiteY1314" fmla="*/ 585595 h 685037"/>
                  <a:gd name="connsiteX1315" fmla="*/ 202686 w 1106381"/>
                  <a:gd name="connsiteY1315" fmla="*/ 603668 h 685037"/>
                  <a:gd name="connsiteX1316" fmla="*/ 202686 w 1106381"/>
                  <a:gd name="connsiteY1316" fmla="*/ 603668 h 685037"/>
                  <a:gd name="connsiteX1317" fmla="*/ 238834 w 1106381"/>
                  <a:gd name="connsiteY1317" fmla="*/ 581076 h 685037"/>
                  <a:gd name="connsiteX1318" fmla="*/ 240642 w 1106381"/>
                  <a:gd name="connsiteY1318" fmla="*/ 605476 h 685037"/>
                  <a:gd name="connsiteX1319" fmla="*/ 240642 w 1106381"/>
                  <a:gd name="connsiteY1319" fmla="*/ 581076 h 685037"/>
                  <a:gd name="connsiteX1320" fmla="*/ 239738 w 1106381"/>
                  <a:gd name="connsiteY1320" fmla="*/ 582883 h 685037"/>
                  <a:gd name="connsiteX1321" fmla="*/ 237027 w 1106381"/>
                  <a:gd name="connsiteY1321" fmla="*/ 577461 h 685037"/>
                  <a:gd name="connsiteX1322" fmla="*/ 235219 w 1106381"/>
                  <a:gd name="connsiteY1322" fmla="*/ 574750 h 685037"/>
                  <a:gd name="connsiteX1323" fmla="*/ 232508 w 1106381"/>
                  <a:gd name="connsiteY1323" fmla="*/ 572039 h 685037"/>
                  <a:gd name="connsiteX1324" fmla="*/ 238834 w 1106381"/>
                  <a:gd name="connsiteY1324" fmla="*/ 581076 h 685037"/>
                  <a:gd name="connsiteX1325" fmla="*/ 238834 w 1106381"/>
                  <a:gd name="connsiteY1325" fmla="*/ 581076 h 685037"/>
                  <a:gd name="connsiteX1326" fmla="*/ 257812 w 1106381"/>
                  <a:gd name="connsiteY1326" fmla="*/ 541314 h 685037"/>
                  <a:gd name="connsiteX1327" fmla="*/ 241545 w 1106381"/>
                  <a:gd name="connsiteY1327" fmla="*/ 522336 h 685037"/>
                  <a:gd name="connsiteX1328" fmla="*/ 221664 w 1106381"/>
                  <a:gd name="connsiteY1328" fmla="*/ 497936 h 685037"/>
                  <a:gd name="connsiteX1329" fmla="*/ 254197 w 1106381"/>
                  <a:gd name="connsiteY1329" fmla="*/ 537699 h 685037"/>
                  <a:gd name="connsiteX1330" fmla="*/ 257812 w 1106381"/>
                  <a:gd name="connsiteY1330" fmla="*/ 541314 h 685037"/>
                  <a:gd name="connsiteX1331" fmla="*/ 257812 w 1106381"/>
                  <a:gd name="connsiteY1331" fmla="*/ 541314 h 685037"/>
                  <a:gd name="connsiteX1332" fmla="*/ 262330 w 1106381"/>
                  <a:gd name="connsiteY1332" fmla="*/ 507877 h 685037"/>
                  <a:gd name="connsiteX1333" fmla="*/ 262330 w 1106381"/>
                  <a:gd name="connsiteY1333" fmla="*/ 505166 h 685037"/>
                  <a:gd name="connsiteX1334" fmla="*/ 264138 w 1106381"/>
                  <a:gd name="connsiteY1334" fmla="*/ 506069 h 685037"/>
                  <a:gd name="connsiteX1335" fmla="*/ 265041 w 1106381"/>
                  <a:gd name="connsiteY1335" fmla="*/ 506069 h 685037"/>
                  <a:gd name="connsiteX1336" fmla="*/ 265945 w 1106381"/>
                  <a:gd name="connsiteY1336" fmla="*/ 505166 h 685037"/>
                  <a:gd name="connsiteX1337" fmla="*/ 268656 w 1106381"/>
                  <a:gd name="connsiteY1337" fmla="*/ 507877 h 685037"/>
                  <a:gd name="connsiteX1338" fmla="*/ 265945 w 1106381"/>
                  <a:gd name="connsiteY1338" fmla="*/ 504262 h 685037"/>
                  <a:gd name="connsiteX1339" fmla="*/ 262330 w 1106381"/>
                  <a:gd name="connsiteY1339" fmla="*/ 499743 h 685037"/>
                  <a:gd name="connsiteX1340" fmla="*/ 262330 w 1106381"/>
                  <a:gd name="connsiteY1340" fmla="*/ 502455 h 685037"/>
                  <a:gd name="connsiteX1341" fmla="*/ 260523 w 1106381"/>
                  <a:gd name="connsiteY1341" fmla="*/ 499743 h 685037"/>
                  <a:gd name="connsiteX1342" fmla="*/ 258715 w 1106381"/>
                  <a:gd name="connsiteY1342" fmla="*/ 498840 h 685037"/>
                  <a:gd name="connsiteX1343" fmla="*/ 258715 w 1106381"/>
                  <a:gd name="connsiteY1343" fmla="*/ 498840 h 685037"/>
                  <a:gd name="connsiteX1344" fmla="*/ 253293 w 1106381"/>
                  <a:gd name="connsiteY1344" fmla="*/ 493418 h 685037"/>
                  <a:gd name="connsiteX1345" fmla="*/ 256908 w 1106381"/>
                  <a:gd name="connsiteY1345" fmla="*/ 501551 h 685037"/>
                  <a:gd name="connsiteX1346" fmla="*/ 262330 w 1106381"/>
                  <a:gd name="connsiteY1346" fmla="*/ 507877 h 685037"/>
                  <a:gd name="connsiteX1347" fmla="*/ 262330 w 1106381"/>
                  <a:gd name="connsiteY1347" fmla="*/ 507877 h 685037"/>
                  <a:gd name="connsiteX1348" fmla="*/ 286730 w 1106381"/>
                  <a:gd name="connsiteY1348" fmla="*/ 623550 h 685037"/>
                  <a:gd name="connsiteX1349" fmla="*/ 284923 w 1106381"/>
                  <a:gd name="connsiteY1349" fmla="*/ 608187 h 685037"/>
                  <a:gd name="connsiteX1350" fmla="*/ 284019 w 1106381"/>
                  <a:gd name="connsiteY1350" fmla="*/ 607283 h 685037"/>
                  <a:gd name="connsiteX1351" fmla="*/ 283115 w 1106381"/>
                  <a:gd name="connsiteY1351" fmla="*/ 594632 h 685037"/>
                  <a:gd name="connsiteX1352" fmla="*/ 282212 w 1106381"/>
                  <a:gd name="connsiteY1352" fmla="*/ 609994 h 685037"/>
                  <a:gd name="connsiteX1353" fmla="*/ 284923 w 1106381"/>
                  <a:gd name="connsiteY1353" fmla="*/ 621742 h 685037"/>
                  <a:gd name="connsiteX1354" fmla="*/ 286730 w 1106381"/>
                  <a:gd name="connsiteY1354" fmla="*/ 623550 h 685037"/>
                  <a:gd name="connsiteX1355" fmla="*/ 306611 w 1106381"/>
                  <a:gd name="connsiteY1355" fmla="*/ 568424 h 685037"/>
                  <a:gd name="connsiteX1356" fmla="*/ 306611 w 1106381"/>
                  <a:gd name="connsiteY1356" fmla="*/ 565713 h 685037"/>
                  <a:gd name="connsiteX1357" fmla="*/ 306611 w 1106381"/>
                  <a:gd name="connsiteY1357" fmla="*/ 564810 h 685037"/>
                  <a:gd name="connsiteX1358" fmla="*/ 307515 w 1106381"/>
                  <a:gd name="connsiteY1358" fmla="*/ 568424 h 685037"/>
                  <a:gd name="connsiteX1359" fmla="*/ 305708 w 1106381"/>
                  <a:gd name="connsiteY1359" fmla="*/ 555773 h 685037"/>
                  <a:gd name="connsiteX1360" fmla="*/ 304804 w 1106381"/>
                  <a:gd name="connsiteY1360" fmla="*/ 556676 h 685037"/>
                  <a:gd name="connsiteX1361" fmla="*/ 303900 w 1106381"/>
                  <a:gd name="connsiteY1361" fmla="*/ 552158 h 685037"/>
                  <a:gd name="connsiteX1362" fmla="*/ 306611 w 1106381"/>
                  <a:gd name="connsiteY1362" fmla="*/ 568424 h 685037"/>
                  <a:gd name="connsiteX1363" fmla="*/ 306611 w 1106381"/>
                  <a:gd name="connsiteY1363" fmla="*/ 568424 h 685037"/>
                  <a:gd name="connsiteX1364" fmla="*/ 350892 w 1106381"/>
                  <a:gd name="connsiteY1364" fmla="*/ 666023 h 685037"/>
                  <a:gd name="connsiteX1365" fmla="*/ 355411 w 1106381"/>
                  <a:gd name="connsiteY1365" fmla="*/ 662409 h 685037"/>
                  <a:gd name="connsiteX1366" fmla="*/ 359929 w 1106381"/>
                  <a:gd name="connsiteY1366" fmla="*/ 658794 h 685037"/>
                  <a:gd name="connsiteX1367" fmla="*/ 353603 w 1106381"/>
                  <a:gd name="connsiteY1367" fmla="*/ 660601 h 685037"/>
                  <a:gd name="connsiteX1368" fmla="*/ 350892 w 1106381"/>
                  <a:gd name="connsiteY1368" fmla="*/ 666023 h 685037"/>
                  <a:gd name="connsiteX1369" fmla="*/ 350892 w 1106381"/>
                  <a:gd name="connsiteY1369" fmla="*/ 666023 h 685037"/>
                  <a:gd name="connsiteX1370" fmla="*/ 261427 w 1106381"/>
                  <a:gd name="connsiteY1370" fmla="*/ 583787 h 685037"/>
                  <a:gd name="connsiteX1371" fmla="*/ 254197 w 1106381"/>
                  <a:gd name="connsiteY1371" fmla="*/ 574750 h 685037"/>
                  <a:gd name="connsiteX1372" fmla="*/ 256908 w 1106381"/>
                  <a:gd name="connsiteY1372" fmla="*/ 580172 h 685037"/>
                  <a:gd name="connsiteX1373" fmla="*/ 261427 w 1106381"/>
                  <a:gd name="connsiteY1373" fmla="*/ 583787 h 685037"/>
                  <a:gd name="connsiteX1374" fmla="*/ 261427 w 1106381"/>
                  <a:gd name="connsiteY1374" fmla="*/ 583787 h 685037"/>
                  <a:gd name="connsiteX1375" fmla="*/ 229797 w 1106381"/>
                  <a:gd name="connsiteY1375" fmla="*/ 595535 h 685037"/>
                  <a:gd name="connsiteX1376" fmla="*/ 227990 w 1106381"/>
                  <a:gd name="connsiteY1376" fmla="*/ 593728 h 685037"/>
                  <a:gd name="connsiteX1377" fmla="*/ 219857 w 1106381"/>
                  <a:gd name="connsiteY1377" fmla="*/ 586498 h 685037"/>
                  <a:gd name="connsiteX1378" fmla="*/ 226182 w 1106381"/>
                  <a:gd name="connsiteY1378" fmla="*/ 594632 h 685037"/>
                  <a:gd name="connsiteX1379" fmla="*/ 229797 w 1106381"/>
                  <a:gd name="connsiteY1379" fmla="*/ 595535 h 685037"/>
                  <a:gd name="connsiteX1380" fmla="*/ 229797 w 1106381"/>
                  <a:gd name="connsiteY1380" fmla="*/ 595535 h 685037"/>
                  <a:gd name="connsiteX1381" fmla="*/ 344567 w 1106381"/>
                  <a:gd name="connsiteY1381" fmla="*/ 621742 h 685037"/>
                  <a:gd name="connsiteX1382" fmla="*/ 341855 w 1106381"/>
                  <a:gd name="connsiteY1382" fmla="*/ 622646 h 685037"/>
                  <a:gd name="connsiteX1383" fmla="*/ 329204 w 1106381"/>
                  <a:gd name="connsiteY1383" fmla="*/ 628972 h 685037"/>
                  <a:gd name="connsiteX1384" fmla="*/ 342759 w 1106381"/>
                  <a:gd name="connsiteY1384" fmla="*/ 624453 h 685037"/>
                  <a:gd name="connsiteX1385" fmla="*/ 344567 w 1106381"/>
                  <a:gd name="connsiteY1385" fmla="*/ 621742 h 685037"/>
                  <a:gd name="connsiteX1386" fmla="*/ 344567 w 1106381"/>
                  <a:gd name="connsiteY1386" fmla="*/ 621742 h 685037"/>
                  <a:gd name="connsiteX1387" fmla="*/ 329204 w 1106381"/>
                  <a:gd name="connsiteY1387" fmla="*/ 614513 h 685037"/>
                  <a:gd name="connsiteX1388" fmla="*/ 331011 w 1106381"/>
                  <a:gd name="connsiteY1388" fmla="*/ 613609 h 685037"/>
                  <a:gd name="connsiteX1389" fmla="*/ 339144 w 1106381"/>
                  <a:gd name="connsiteY1389" fmla="*/ 609091 h 685037"/>
                  <a:gd name="connsiteX1390" fmla="*/ 331011 w 1106381"/>
                  <a:gd name="connsiteY1390" fmla="*/ 611802 h 685037"/>
                  <a:gd name="connsiteX1391" fmla="*/ 329204 w 1106381"/>
                  <a:gd name="connsiteY1391" fmla="*/ 614513 h 685037"/>
                  <a:gd name="connsiteX1392" fmla="*/ 329204 w 1106381"/>
                  <a:gd name="connsiteY1392" fmla="*/ 614513 h 685037"/>
                  <a:gd name="connsiteX1393" fmla="*/ 343663 w 1106381"/>
                  <a:gd name="connsiteY1393" fmla="*/ 616320 h 685037"/>
                  <a:gd name="connsiteX1394" fmla="*/ 341855 w 1106381"/>
                  <a:gd name="connsiteY1394" fmla="*/ 617224 h 685037"/>
                  <a:gd name="connsiteX1395" fmla="*/ 332818 w 1106381"/>
                  <a:gd name="connsiteY1395" fmla="*/ 621742 h 685037"/>
                  <a:gd name="connsiteX1396" fmla="*/ 341855 w 1106381"/>
                  <a:gd name="connsiteY1396" fmla="*/ 619031 h 685037"/>
                  <a:gd name="connsiteX1397" fmla="*/ 343663 w 1106381"/>
                  <a:gd name="connsiteY1397" fmla="*/ 616320 h 685037"/>
                  <a:gd name="connsiteX1398" fmla="*/ 343663 w 1106381"/>
                  <a:gd name="connsiteY1398" fmla="*/ 616320 h 685037"/>
                  <a:gd name="connsiteX1399" fmla="*/ 224375 w 1106381"/>
                  <a:gd name="connsiteY1399" fmla="*/ 552158 h 685037"/>
                  <a:gd name="connsiteX1400" fmla="*/ 216242 w 1106381"/>
                  <a:gd name="connsiteY1400" fmla="*/ 528662 h 685037"/>
                  <a:gd name="connsiteX1401" fmla="*/ 211723 w 1106381"/>
                  <a:gd name="connsiteY1401" fmla="*/ 513299 h 685037"/>
                  <a:gd name="connsiteX1402" fmla="*/ 222568 w 1106381"/>
                  <a:gd name="connsiteY1402" fmla="*/ 547639 h 685037"/>
                  <a:gd name="connsiteX1403" fmla="*/ 224375 w 1106381"/>
                  <a:gd name="connsiteY1403" fmla="*/ 552158 h 685037"/>
                  <a:gd name="connsiteX1404" fmla="*/ 224375 w 1106381"/>
                  <a:gd name="connsiteY1404" fmla="*/ 552158 h 685037"/>
                  <a:gd name="connsiteX1405" fmla="*/ 1010590 w 1106381"/>
                  <a:gd name="connsiteY1405" fmla="*/ 576558 h 685037"/>
                  <a:gd name="connsiteX1406" fmla="*/ 1011494 w 1106381"/>
                  <a:gd name="connsiteY1406" fmla="*/ 587402 h 685037"/>
                  <a:gd name="connsiteX1407" fmla="*/ 1021434 w 1106381"/>
                  <a:gd name="connsiteY1407" fmla="*/ 588306 h 685037"/>
                  <a:gd name="connsiteX1408" fmla="*/ 1011494 w 1106381"/>
                  <a:gd name="connsiteY1408" fmla="*/ 585595 h 685037"/>
                  <a:gd name="connsiteX1409" fmla="*/ 1011494 w 1106381"/>
                  <a:gd name="connsiteY1409" fmla="*/ 572943 h 685037"/>
                  <a:gd name="connsiteX1410" fmla="*/ 1021434 w 1106381"/>
                  <a:gd name="connsiteY1410" fmla="*/ 572943 h 685037"/>
                  <a:gd name="connsiteX1411" fmla="*/ 1024145 w 1106381"/>
                  <a:gd name="connsiteY1411" fmla="*/ 580172 h 685037"/>
                  <a:gd name="connsiteX1412" fmla="*/ 1025049 w 1106381"/>
                  <a:gd name="connsiteY1412" fmla="*/ 582883 h 685037"/>
                  <a:gd name="connsiteX1413" fmla="*/ 1021434 w 1106381"/>
                  <a:gd name="connsiteY1413" fmla="*/ 571135 h 685037"/>
                  <a:gd name="connsiteX1414" fmla="*/ 1013301 w 1106381"/>
                  <a:gd name="connsiteY1414" fmla="*/ 570232 h 685037"/>
                  <a:gd name="connsiteX1415" fmla="*/ 1010590 w 1106381"/>
                  <a:gd name="connsiteY1415" fmla="*/ 576558 h 685037"/>
                  <a:gd name="connsiteX1416" fmla="*/ 1010590 w 1106381"/>
                  <a:gd name="connsiteY1416" fmla="*/ 576558 h 685037"/>
                  <a:gd name="connsiteX1417" fmla="*/ 988901 w 1106381"/>
                  <a:gd name="connsiteY1417" fmla="*/ 570232 h 685037"/>
                  <a:gd name="connsiteX1418" fmla="*/ 1002457 w 1106381"/>
                  <a:gd name="connsiteY1418" fmla="*/ 574750 h 685037"/>
                  <a:gd name="connsiteX1419" fmla="*/ 1004264 w 1106381"/>
                  <a:gd name="connsiteY1419" fmla="*/ 577461 h 685037"/>
                  <a:gd name="connsiteX1420" fmla="*/ 1000649 w 1106381"/>
                  <a:gd name="connsiteY1420" fmla="*/ 567521 h 685037"/>
                  <a:gd name="connsiteX1421" fmla="*/ 987094 w 1106381"/>
                  <a:gd name="connsiteY1421" fmla="*/ 572039 h 685037"/>
                  <a:gd name="connsiteX1422" fmla="*/ 988901 w 1106381"/>
                  <a:gd name="connsiteY1422" fmla="*/ 579269 h 685037"/>
                  <a:gd name="connsiteX1423" fmla="*/ 993420 w 1106381"/>
                  <a:gd name="connsiteY1423" fmla="*/ 584691 h 685037"/>
                  <a:gd name="connsiteX1424" fmla="*/ 988901 w 1106381"/>
                  <a:gd name="connsiteY1424" fmla="*/ 570232 h 685037"/>
                  <a:gd name="connsiteX1425" fmla="*/ 988901 w 1106381"/>
                  <a:gd name="connsiteY1425" fmla="*/ 570232 h 685037"/>
                  <a:gd name="connsiteX1426" fmla="*/ 971731 w 1106381"/>
                  <a:gd name="connsiteY1426" fmla="*/ 522336 h 685037"/>
                  <a:gd name="connsiteX1427" fmla="*/ 973538 w 1106381"/>
                  <a:gd name="connsiteY1427" fmla="*/ 523240 h 685037"/>
                  <a:gd name="connsiteX1428" fmla="*/ 976250 w 1106381"/>
                  <a:gd name="connsiteY1428" fmla="*/ 523240 h 685037"/>
                  <a:gd name="connsiteX1429" fmla="*/ 981672 w 1106381"/>
                  <a:gd name="connsiteY1429" fmla="*/ 523240 h 685037"/>
                  <a:gd name="connsiteX1430" fmla="*/ 974442 w 1106381"/>
                  <a:gd name="connsiteY1430" fmla="*/ 525951 h 685037"/>
                  <a:gd name="connsiteX1431" fmla="*/ 980768 w 1106381"/>
                  <a:gd name="connsiteY1431" fmla="*/ 526854 h 685037"/>
                  <a:gd name="connsiteX1432" fmla="*/ 984383 w 1106381"/>
                  <a:gd name="connsiteY1432" fmla="*/ 524143 h 685037"/>
                  <a:gd name="connsiteX1433" fmla="*/ 981672 w 1106381"/>
                  <a:gd name="connsiteY1433" fmla="*/ 523240 h 685037"/>
                  <a:gd name="connsiteX1434" fmla="*/ 987998 w 1106381"/>
                  <a:gd name="connsiteY1434" fmla="*/ 519625 h 685037"/>
                  <a:gd name="connsiteX1435" fmla="*/ 971731 w 1106381"/>
                  <a:gd name="connsiteY1435" fmla="*/ 522336 h 685037"/>
                  <a:gd name="connsiteX1436" fmla="*/ 971731 w 1106381"/>
                  <a:gd name="connsiteY1436" fmla="*/ 522336 h 685037"/>
                  <a:gd name="connsiteX1437" fmla="*/ 1033182 w 1106381"/>
                  <a:gd name="connsiteY1437" fmla="*/ 571135 h 685037"/>
                  <a:gd name="connsiteX1438" fmla="*/ 1033182 w 1106381"/>
                  <a:gd name="connsiteY1438" fmla="*/ 574750 h 685037"/>
                  <a:gd name="connsiteX1439" fmla="*/ 1034086 w 1106381"/>
                  <a:gd name="connsiteY1439" fmla="*/ 578365 h 685037"/>
                  <a:gd name="connsiteX1440" fmla="*/ 1034086 w 1106381"/>
                  <a:gd name="connsiteY1440" fmla="*/ 571135 h 685037"/>
                  <a:gd name="connsiteX1441" fmla="*/ 1042219 w 1106381"/>
                  <a:gd name="connsiteY1441" fmla="*/ 572039 h 685037"/>
                  <a:gd name="connsiteX1442" fmla="*/ 1045834 w 1106381"/>
                  <a:gd name="connsiteY1442" fmla="*/ 580172 h 685037"/>
                  <a:gd name="connsiteX1443" fmla="*/ 1033182 w 1106381"/>
                  <a:gd name="connsiteY1443" fmla="*/ 571135 h 685037"/>
                  <a:gd name="connsiteX1444" fmla="*/ 1033182 w 1106381"/>
                  <a:gd name="connsiteY1444" fmla="*/ 571135 h 685037"/>
                  <a:gd name="connsiteX1445" fmla="*/ 1045834 w 1106381"/>
                  <a:gd name="connsiteY1445" fmla="*/ 548543 h 685037"/>
                  <a:gd name="connsiteX1446" fmla="*/ 1060293 w 1106381"/>
                  <a:gd name="connsiteY1446" fmla="*/ 547639 h 685037"/>
                  <a:gd name="connsiteX1447" fmla="*/ 1045834 w 1106381"/>
                  <a:gd name="connsiteY1447" fmla="*/ 548543 h 685037"/>
                  <a:gd name="connsiteX1448" fmla="*/ 1020531 w 1106381"/>
                  <a:gd name="connsiteY1448" fmla="*/ 516914 h 685037"/>
                  <a:gd name="connsiteX1449" fmla="*/ 1035893 w 1106381"/>
                  <a:gd name="connsiteY1449" fmla="*/ 516010 h 685037"/>
                  <a:gd name="connsiteX1450" fmla="*/ 1020531 w 1106381"/>
                  <a:gd name="connsiteY1450" fmla="*/ 516914 h 685037"/>
                  <a:gd name="connsiteX1451" fmla="*/ 1020531 w 1106381"/>
                  <a:gd name="connsiteY1451" fmla="*/ 516914 h 685037"/>
                  <a:gd name="connsiteX1452" fmla="*/ 996131 w 1106381"/>
                  <a:gd name="connsiteY1452" fmla="*/ 513299 h 685037"/>
                  <a:gd name="connsiteX1453" fmla="*/ 998842 w 1106381"/>
                  <a:gd name="connsiteY1453" fmla="*/ 513299 h 685037"/>
                  <a:gd name="connsiteX1454" fmla="*/ 1002457 w 1106381"/>
                  <a:gd name="connsiteY1454" fmla="*/ 512395 h 685037"/>
                  <a:gd name="connsiteX1455" fmla="*/ 1011494 w 1106381"/>
                  <a:gd name="connsiteY1455" fmla="*/ 511492 h 685037"/>
                  <a:gd name="connsiteX1456" fmla="*/ 996131 w 1106381"/>
                  <a:gd name="connsiteY1456" fmla="*/ 513299 h 685037"/>
                  <a:gd name="connsiteX1457" fmla="*/ 996131 w 1106381"/>
                  <a:gd name="connsiteY1457" fmla="*/ 513299 h 685037"/>
                  <a:gd name="connsiteX1458" fmla="*/ 1010590 w 1106381"/>
                  <a:gd name="connsiteY1458" fmla="*/ 564810 h 685037"/>
                  <a:gd name="connsiteX1459" fmla="*/ 1011494 w 1106381"/>
                  <a:gd name="connsiteY1459" fmla="*/ 565713 h 685037"/>
                  <a:gd name="connsiteX1460" fmla="*/ 1021434 w 1106381"/>
                  <a:gd name="connsiteY1460" fmla="*/ 563906 h 685037"/>
                  <a:gd name="connsiteX1461" fmla="*/ 1010590 w 1106381"/>
                  <a:gd name="connsiteY1461" fmla="*/ 564810 h 685037"/>
                  <a:gd name="connsiteX1462" fmla="*/ 1010590 w 1106381"/>
                  <a:gd name="connsiteY1462" fmla="*/ 564810 h 685037"/>
                  <a:gd name="connsiteX1463" fmla="*/ 1054871 w 1106381"/>
                  <a:gd name="connsiteY1463" fmla="*/ 560291 h 685037"/>
                  <a:gd name="connsiteX1464" fmla="*/ 1056678 w 1106381"/>
                  <a:gd name="connsiteY1464" fmla="*/ 561195 h 685037"/>
                  <a:gd name="connsiteX1465" fmla="*/ 1057582 w 1106381"/>
                  <a:gd name="connsiteY1465" fmla="*/ 561195 h 685037"/>
                  <a:gd name="connsiteX1466" fmla="*/ 1060293 w 1106381"/>
                  <a:gd name="connsiteY1466" fmla="*/ 561195 h 685037"/>
                  <a:gd name="connsiteX1467" fmla="*/ 1061197 w 1106381"/>
                  <a:gd name="connsiteY1467" fmla="*/ 563906 h 685037"/>
                  <a:gd name="connsiteX1468" fmla="*/ 1063004 w 1106381"/>
                  <a:gd name="connsiteY1468" fmla="*/ 566617 h 685037"/>
                  <a:gd name="connsiteX1469" fmla="*/ 1060293 w 1106381"/>
                  <a:gd name="connsiteY1469" fmla="*/ 559387 h 685037"/>
                  <a:gd name="connsiteX1470" fmla="*/ 1054871 w 1106381"/>
                  <a:gd name="connsiteY1470" fmla="*/ 560291 h 685037"/>
                  <a:gd name="connsiteX1471" fmla="*/ 58999 w 1106381"/>
                  <a:gd name="connsiteY1471" fmla="*/ 492514 h 685037"/>
                  <a:gd name="connsiteX1472" fmla="*/ 76169 w 1106381"/>
                  <a:gd name="connsiteY1472" fmla="*/ 476247 h 685037"/>
                  <a:gd name="connsiteX1473" fmla="*/ 58999 w 1106381"/>
                  <a:gd name="connsiteY1473" fmla="*/ 492514 h 685037"/>
                  <a:gd name="connsiteX1474" fmla="*/ 58999 w 1106381"/>
                  <a:gd name="connsiteY1474" fmla="*/ 492514 h 685037"/>
                  <a:gd name="connsiteX1475" fmla="*/ 55384 w 1106381"/>
                  <a:gd name="connsiteY1475" fmla="*/ 475344 h 685037"/>
                  <a:gd name="connsiteX1476" fmla="*/ 57191 w 1106381"/>
                  <a:gd name="connsiteY1476" fmla="*/ 474440 h 685037"/>
                  <a:gd name="connsiteX1477" fmla="*/ 58999 w 1106381"/>
                  <a:gd name="connsiteY1477" fmla="*/ 472633 h 685037"/>
                  <a:gd name="connsiteX1478" fmla="*/ 65325 w 1106381"/>
                  <a:gd name="connsiteY1478" fmla="*/ 478959 h 685037"/>
                  <a:gd name="connsiteX1479" fmla="*/ 57191 w 1106381"/>
                  <a:gd name="connsiteY1479" fmla="*/ 483477 h 685037"/>
                  <a:gd name="connsiteX1480" fmla="*/ 55384 w 1106381"/>
                  <a:gd name="connsiteY1480" fmla="*/ 483477 h 685037"/>
                  <a:gd name="connsiteX1481" fmla="*/ 54480 w 1106381"/>
                  <a:gd name="connsiteY1481" fmla="*/ 483477 h 685037"/>
                  <a:gd name="connsiteX1482" fmla="*/ 55384 w 1106381"/>
                  <a:gd name="connsiteY1482" fmla="*/ 475344 h 685037"/>
                  <a:gd name="connsiteX1483" fmla="*/ 55384 w 1106381"/>
                  <a:gd name="connsiteY1483" fmla="*/ 475344 h 685037"/>
                  <a:gd name="connsiteX1484" fmla="*/ 55384 w 1106381"/>
                  <a:gd name="connsiteY1484" fmla="*/ 475344 h 685037"/>
                  <a:gd name="connsiteX1485" fmla="*/ 51769 w 1106381"/>
                  <a:gd name="connsiteY1485" fmla="*/ 482573 h 685037"/>
                  <a:gd name="connsiteX1486" fmla="*/ 58095 w 1106381"/>
                  <a:gd name="connsiteY1486" fmla="*/ 487995 h 685037"/>
                  <a:gd name="connsiteX1487" fmla="*/ 58095 w 1106381"/>
                  <a:gd name="connsiteY1487" fmla="*/ 493418 h 685037"/>
                  <a:gd name="connsiteX1488" fmla="*/ 73458 w 1106381"/>
                  <a:gd name="connsiteY1488" fmla="*/ 493418 h 685037"/>
                  <a:gd name="connsiteX1489" fmla="*/ 80687 w 1106381"/>
                  <a:gd name="connsiteY1489" fmla="*/ 484381 h 685037"/>
                  <a:gd name="connsiteX1490" fmla="*/ 76169 w 1106381"/>
                  <a:gd name="connsiteY1490" fmla="*/ 474440 h 685037"/>
                  <a:gd name="connsiteX1491" fmla="*/ 55384 w 1106381"/>
                  <a:gd name="connsiteY1491" fmla="*/ 475344 h 685037"/>
                  <a:gd name="connsiteX1492" fmla="*/ 55384 w 1106381"/>
                  <a:gd name="connsiteY1492" fmla="*/ 475344 h 685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Lst>
                <a:rect l="l" t="t" r="r" b="b"/>
                <a:pathLst>
                  <a:path w="1106381" h="685037">
                    <a:moveTo>
                      <a:pt x="652727" y="538602"/>
                    </a:moveTo>
                    <a:cubicBezTo>
                      <a:pt x="654534" y="528662"/>
                      <a:pt x="656341" y="521432"/>
                      <a:pt x="657245" y="509684"/>
                    </a:cubicBezTo>
                    <a:cubicBezTo>
                      <a:pt x="659053" y="493418"/>
                      <a:pt x="661764" y="476247"/>
                      <a:pt x="663571" y="461788"/>
                    </a:cubicBezTo>
                    <a:cubicBezTo>
                      <a:pt x="664475" y="456366"/>
                      <a:pt x="664475" y="450944"/>
                      <a:pt x="665378" y="445522"/>
                    </a:cubicBezTo>
                    <a:cubicBezTo>
                      <a:pt x="667186" y="433774"/>
                      <a:pt x="665378" y="435581"/>
                      <a:pt x="671704" y="433774"/>
                    </a:cubicBezTo>
                    <a:cubicBezTo>
                      <a:pt x="676223" y="431966"/>
                      <a:pt x="680741" y="430159"/>
                      <a:pt x="686163" y="430159"/>
                    </a:cubicBezTo>
                    <a:cubicBezTo>
                      <a:pt x="689778" y="430159"/>
                      <a:pt x="699719" y="431063"/>
                      <a:pt x="701526" y="432870"/>
                    </a:cubicBezTo>
                    <a:cubicBezTo>
                      <a:pt x="702430" y="433774"/>
                      <a:pt x="703334" y="445522"/>
                      <a:pt x="704237" y="448233"/>
                    </a:cubicBezTo>
                    <a:cubicBezTo>
                      <a:pt x="706045" y="460885"/>
                      <a:pt x="710563" y="478959"/>
                      <a:pt x="713274" y="492514"/>
                    </a:cubicBezTo>
                    <a:cubicBezTo>
                      <a:pt x="714178" y="497936"/>
                      <a:pt x="714178" y="503358"/>
                      <a:pt x="715082" y="508780"/>
                    </a:cubicBezTo>
                    <a:cubicBezTo>
                      <a:pt x="716889" y="518721"/>
                      <a:pt x="718696" y="528662"/>
                      <a:pt x="720504" y="538602"/>
                    </a:cubicBezTo>
                    <a:cubicBezTo>
                      <a:pt x="718696" y="538602"/>
                      <a:pt x="716889" y="538602"/>
                      <a:pt x="715082" y="539506"/>
                    </a:cubicBezTo>
                    <a:lnTo>
                      <a:pt x="697008" y="539506"/>
                    </a:lnTo>
                    <a:cubicBezTo>
                      <a:pt x="693393" y="539506"/>
                      <a:pt x="688874" y="539506"/>
                      <a:pt x="686163" y="539506"/>
                    </a:cubicBezTo>
                    <a:cubicBezTo>
                      <a:pt x="683452" y="539506"/>
                      <a:pt x="681645" y="539506"/>
                      <a:pt x="678934" y="539506"/>
                    </a:cubicBezTo>
                    <a:lnTo>
                      <a:pt x="652727" y="539506"/>
                    </a:lnTo>
                    <a:close/>
                    <a:moveTo>
                      <a:pt x="520787" y="538602"/>
                    </a:moveTo>
                    <a:lnTo>
                      <a:pt x="347278" y="538602"/>
                    </a:lnTo>
                    <a:cubicBezTo>
                      <a:pt x="344567" y="535891"/>
                      <a:pt x="343663" y="533180"/>
                      <a:pt x="340952" y="532277"/>
                    </a:cubicBezTo>
                    <a:cubicBezTo>
                      <a:pt x="336433" y="529565"/>
                      <a:pt x="339144" y="534988"/>
                      <a:pt x="333722" y="524143"/>
                    </a:cubicBezTo>
                    <a:cubicBezTo>
                      <a:pt x="331915" y="521432"/>
                      <a:pt x="331011" y="516914"/>
                      <a:pt x="330107" y="513299"/>
                    </a:cubicBezTo>
                    <a:cubicBezTo>
                      <a:pt x="329204" y="506973"/>
                      <a:pt x="328300" y="507877"/>
                      <a:pt x="326493" y="504262"/>
                    </a:cubicBezTo>
                    <a:cubicBezTo>
                      <a:pt x="326493" y="504262"/>
                      <a:pt x="326493" y="504262"/>
                      <a:pt x="326493" y="504262"/>
                    </a:cubicBezTo>
                    <a:cubicBezTo>
                      <a:pt x="324685" y="501551"/>
                      <a:pt x="320167" y="500647"/>
                      <a:pt x="317456" y="500647"/>
                    </a:cubicBezTo>
                    <a:cubicBezTo>
                      <a:pt x="298478" y="498840"/>
                      <a:pt x="290345" y="505166"/>
                      <a:pt x="280404" y="497032"/>
                    </a:cubicBezTo>
                    <a:cubicBezTo>
                      <a:pt x="277693" y="495225"/>
                      <a:pt x="274982" y="493418"/>
                      <a:pt x="271367" y="491610"/>
                    </a:cubicBezTo>
                    <a:cubicBezTo>
                      <a:pt x="260523" y="486188"/>
                      <a:pt x="266849" y="487092"/>
                      <a:pt x="254197" y="480766"/>
                    </a:cubicBezTo>
                    <a:lnTo>
                      <a:pt x="238834" y="469922"/>
                    </a:lnTo>
                    <a:cubicBezTo>
                      <a:pt x="241545" y="467210"/>
                      <a:pt x="243353" y="462692"/>
                      <a:pt x="239738" y="459077"/>
                    </a:cubicBezTo>
                    <a:lnTo>
                      <a:pt x="238834" y="462692"/>
                    </a:lnTo>
                    <a:cubicBezTo>
                      <a:pt x="234316" y="457270"/>
                      <a:pt x="235219" y="456366"/>
                      <a:pt x="227086" y="451848"/>
                    </a:cubicBezTo>
                    <a:cubicBezTo>
                      <a:pt x="221664" y="449137"/>
                      <a:pt x="217145" y="447329"/>
                      <a:pt x="210820" y="445522"/>
                    </a:cubicBezTo>
                    <a:cubicBezTo>
                      <a:pt x="200879" y="442811"/>
                      <a:pt x="180998" y="443714"/>
                      <a:pt x="171057" y="446425"/>
                    </a:cubicBezTo>
                    <a:cubicBezTo>
                      <a:pt x="155694" y="450944"/>
                      <a:pt x="142139" y="464499"/>
                      <a:pt x="130391" y="473536"/>
                    </a:cubicBezTo>
                    <a:cubicBezTo>
                      <a:pt x="127680" y="475344"/>
                      <a:pt x="127680" y="476247"/>
                      <a:pt x="124065" y="478959"/>
                    </a:cubicBezTo>
                    <a:cubicBezTo>
                      <a:pt x="121354" y="480766"/>
                      <a:pt x="119546" y="481670"/>
                      <a:pt x="117739" y="483477"/>
                    </a:cubicBezTo>
                    <a:cubicBezTo>
                      <a:pt x="106895" y="491610"/>
                      <a:pt x="98761" y="495225"/>
                      <a:pt x="90628" y="501551"/>
                    </a:cubicBezTo>
                    <a:cubicBezTo>
                      <a:pt x="83399" y="506973"/>
                      <a:pt x="85206" y="503358"/>
                      <a:pt x="77073" y="510588"/>
                    </a:cubicBezTo>
                    <a:cubicBezTo>
                      <a:pt x="71651" y="515106"/>
                      <a:pt x="68939" y="515106"/>
                      <a:pt x="72554" y="525047"/>
                    </a:cubicBezTo>
                    <a:cubicBezTo>
                      <a:pt x="73458" y="527758"/>
                      <a:pt x="79784" y="536795"/>
                      <a:pt x="81591" y="538602"/>
                    </a:cubicBezTo>
                    <a:cubicBezTo>
                      <a:pt x="93339" y="547639"/>
                      <a:pt x="115932" y="542217"/>
                      <a:pt x="129487" y="539506"/>
                    </a:cubicBezTo>
                    <a:cubicBezTo>
                      <a:pt x="134909" y="538602"/>
                      <a:pt x="135813" y="536795"/>
                      <a:pt x="138524" y="538602"/>
                    </a:cubicBezTo>
                    <a:cubicBezTo>
                      <a:pt x="138524" y="538602"/>
                      <a:pt x="138524" y="538602"/>
                      <a:pt x="137620" y="538602"/>
                    </a:cubicBezTo>
                    <a:cubicBezTo>
                      <a:pt x="137620" y="538602"/>
                      <a:pt x="137620" y="538602"/>
                      <a:pt x="136717" y="538602"/>
                    </a:cubicBezTo>
                    <a:lnTo>
                      <a:pt x="122257" y="542217"/>
                    </a:lnTo>
                    <a:cubicBezTo>
                      <a:pt x="117739" y="543121"/>
                      <a:pt x="110509" y="545832"/>
                      <a:pt x="105991" y="545832"/>
                    </a:cubicBezTo>
                    <a:cubicBezTo>
                      <a:pt x="93339" y="546736"/>
                      <a:pt x="97858" y="546736"/>
                      <a:pt x="87917" y="544025"/>
                    </a:cubicBezTo>
                    <a:cubicBezTo>
                      <a:pt x="78880" y="541314"/>
                      <a:pt x="79784" y="544025"/>
                      <a:pt x="75265" y="536795"/>
                    </a:cubicBezTo>
                    <a:cubicBezTo>
                      <a:pt x="72554" y="532277"/>
                      <a:pt x="71651" y="527758"/>
                      <a:pt x="68939" y="523240"/>
                    </a:cubicBezTo>
                    <a:cubicBezTo>
                      <a:pt x="67132" y="519625"/>
                      <a:pt x="64421" y="515106"/>
                      <a:pt x="61710" y="510588"/>
                    </a:cubicBezTo>
                    <a:cubicBezTo>
                      <a:pt x="58999" y="506069"/>
                      <a:pt x="58095" y="503358"/>
                      <a:pt x="54480" y="497936"/>
                    </a:cubicBezTo>
                    <a:cubicBezTo>
                      <a:pt x="52673" y="495225"/>
                      <a:pt x="48154" y="488899"/>
                      <a:pt x="45443" y="487995"/>
                    </a:cubicBezTo>
                    <a:cubicBezTo>
                      <a:pt x="47251" y="489803"/>
                      <a:pt x="52673" y="493418"/>
                      <a:pt x="56288" y="494321"/>
                    </a:cubicBezTo>
                    <a:cubicBezTo>
                      <a:pt x="50866" y="486188"/>
                      <a:pt x="28273" y="473536"/>
                      <a:pt x="17429" y="459077"/>
                    </a:cubicBezTo>
                    <a:cubicBezTo>
                      <a:pt x="14718" y="455462"/>
                      <a:pt x="15621" y="456366"/>
                      <a:pt x="14718" y="451848"/>
                    </a:cubicBezTo>
                    <a:cubicBezTo>
                      <a:pt x="12910" y="444618"/>
                      <a:pt x="4777" y="426544"/>
                      <a:pt x="4777" y="420218"/>
                    </a:cubicBezTo>
                    <a:cubicBezTo>
                      <a:pt x="4777" y="414796"/>
                      <a:pt x="17429" y="398530"/>
                      <a:pt x="20140" y="394011"/>
                    </a:cubicBezTo>
                    <a:cubicBezTo>
                      <a:pt x="28273" y="382263"/>
                      <a:pt x="38214" y="367804"/>
                      <a:pt x="49962" y="360574"/>
                    </a:cubicBezTo>
                    <a:cubicBezTo>
                      <a:pt x="69843" y="347923"/>
                      <a:pt x="67132" y="356056"/>
                      <a:pt x="84302" y="353345"/>
                    </a:cubicBezTo>
                    <a:cubicBezTo>
                      <a:pt x="87917" y="352441"/>
                      <a:pt x="88821" y="351537"/>
                      <a:pt x="92436" y="350634"/>
                    </a:cubicBezTo>
                    <a:cubicBezTo>
                      <a:pt x="112317" y="347019"/>
                      <a:pt x="120450" y="356056"/>
                      <a:pt x="136717" y="353345"/>
                    </a:cubicBezTo>
                    <a:lnTo>
                      <a:pt x="122257" y="351537"/>
                    </a:lnTo>
                    <a:cubicBezTo>
                      <a:pt x="133102" y="350634"/>
                      <a:pt x="142139" y="351537"/>
                      <a:pt x="153887" y="351537"/>
                    </a:cubicBezTo>
                    <a:cubicBezTo>
                      <a:pt x="164731" y="351537"/>
                      <a:pt x="175575" y="350634"/>
                      <a:pt x="185516" y="350634"/>
                    </a:cubicBezTo>
                    <a:cubicBezTo>
                      <a:pt x="192746" y="350634"/>
                      <a:pt x="191842" y="351537"/>
                      <a:pt x="198168" y="347923"/>
                    </a:cubicBezTo>
                    <a:cubicBezTo>
                      <a:pt x="200879" y="346115"/>
                      <a:pt x="205397" y="342501"/>
                      <a:pt x="209012" y="341597"/>
                    </a:cubicBezTo>
                    <a:cubicBezTo>
                      <a:pt x="214434" y="340693"/>
                      <a:pt x="218049" y="339789"/>
                      <a:pt x="223471" y="340693"/>
                    </a:cubicBezTo>
                    <a:cubicBezTo>
                      <a:pt x="225279" y="340693"/>
                      <a:pt x="236123" y="343404"/>
                      <a:pt x="237027" y="344308"/>
                    </a:cubicBezTo>
                    <a:cubicBezTo>
                      <a:pt x="240642" y="343404"/>
                      <a:pt x="253293" y="346115"/>
                      <a:pt x="258715" y="347019"/>
                    </a:cubicBezTo>
                    <a:cubicBezTo>
                      <a:pt x="263234" y="347019"/>
                      <a:pt x="272271" y="348826"/>
                      <a:pt x="275886" y="347019"/>
                    </a:cubicBezTo>
                    <a:cubicBezTo>
                      <a:pt x="277693" y="346115"/>
                      <a:pt x="275886" y="347019"/>
                      <a:pt x="274078" y="345212"/>
                    </a:cubicBezTo>
                    <a:cubicBezTo>
                      <a:pt x="277693" y="342501"/>
                      <a:pt x="278597" y="337982"/>
                      <a:pt x="282212" y="337078"/>
                    </a:cubicBezTo>
                    <a:cubicBezTo>
                      <a:pt x="294863" y="334367"/>
                      <a:pt x="312937" y="342501"/>
                      <a:pt x="319263" y="343404"/>
                    </a:cubicBezTo>
                    <a:cubicBezTo>
                      <a:pt x="318359" y="343404"/>
                      <a:pt x="312033" y="338886"/>
                      <a:pt x="310226" y="337982"/>
                    </a:cubicBezTo>
                    <a:cubicBezTo>
                      <a:pt x="314745" y="334367"/>
                      <a:pt x="318359" y="334367"/>
                      <a:pt x="323782" y="329849"/>
                    </a:cubicBezTo>
                    <a:cubicBezTo>
                      <a:pt x="327396" y="326234"/>
                      <a:pt x="352700" y="324427"/>
                      <a:pt x="359929" y="322619"/>
                    </a:cubicBezTo>
                    <a:cubicBezTo>
                      <a:pt x="362640" y="321716"/>
                      <a:pt x="366255" y="320812"/>
                      <a:pt x="368966" y="320812"/>
                    </a:cubicBezTo>
                    <a:cubicBezTo>
                      <a:pt x="370774" y="320812"/>
                      <a:pt x="371677" y="319908"/>
                      <a:pt x="373485" y="319908"/>
                    </a:cubicBezTo>
                    <a:cubicBezTo>
                      <a:pt x="377100" y="319004"/>
                      <a:pt x="376196" y="319908"/>
                      <a:pt x="377100" y="319908"/>
                    </a:cubicBezTo>
                    <a:cubicBezTo>
                      <a:pt x="380714" y="323523"/>
                      <a:pt x="367159" y="355152"/>
                      <a:pt x="367159" y="365997"/>
                    </a:cubicBezTo>
                    <a:cubicBezTo>
                      <a:pt x="371677" y="358767"/>
                      <a:pt x="375292" y="354249"/>
                      <a:pt x="378003" y="341597"/>
                    </a:cubicBezTo>
                    <a:cubicBezTo>
                      <a:pt x="378907" y="337078"/>
                      <a:pt x="379811" y="332560"/>
                      <a:pt x="379811" y="328041"/>
                    </a:cubicBezTo>
                    <a:cubicBezTo>
                      <a:pt x="379811" y="324427"/>
                      <a:pt x="378907" y="317197"/>
                      <a:pt x="378003" y="313582"/>
                    </a:cubicBezTo>
                    <a:cubicBezTo>
                      <a:pt x="377100" y="309967"/>
                      <a:pt x="372581" y="306353"/>
                      <a:pt x="372581" y="304545"/>
                    </a:cubicBezTo>
                    <a:cubicBezTo>
                      <a:pt x="372581" y="302738"/>
                      <a:pt x="377100" y="300931"/>
                      <a:pt x="381618" y="297316"/>
                    </a:cubicBezTo>
                    <a:cubicBezTo>
                      <a:pt x="383425" y="295508"/>
                      <a:pt x="387040" y="291894"/>
                      <a:pt x="388848" y="289183"/>
                    </a:cubicBezTo>
                    <a:cubicBezTo>
                      <a:pt x="390655" y="286471"/>
                      <a:pt x="393366" y="282857"/>
                      <a:pt x="395173" y="280146"/>
                    </a:cubicBezTo>
                    <a:cubicBezTo>
                      <a:pt x="396981" y="276531"/>
                      <a:pt x="398788" y="274723"/>
                      <a:pt x="401499" y="271109"/>
                    </a:cubicBezTo>
                    <a:cubicBezTo>
                      <a:pt x="407825" y="262072"/>
                      <a:pt x="411440" y="260264"/>
                      <a:pt x="420477" y="258457"/>
                    </a:cubicBezTo>
                    <a:cubicBezTo>
                      <a:pt x="428610" y="256649"/>
                      <a:pt x="438551" y="261168"/>
                      <a:pt x="447588" y="261168"/>
                    </a:cubicBezTo>
                    <a:cubicBezTo>
                      <a:pt x="462047" y="261168"/>
                      <a:pt x="476506" y="260264"/>
                      <a:pt x="491869" y="262975"/>
                    </a:cubicBezTo>
                    <a:cubicBezTo>
                      <a:pt x="496387" y="263879"/>
                      <a:pt x="500002" y="264783"/>
                      <a:pt x="504521" y="265686"/>
                    </a:cubicBezTo>
                    <a:cubicBezTo>
                      <a:pt x="510846" y="266590"/>
                      <a:pt x="522594" y="265686"/>
                      <a:pt x="534343" y="267494"/>
                    </a:cubicBezTo>
                    <a:cubicBezTo>
                      <a:pt x="541572" y="268398"/>
                      <a:pt x="556031" y="268398"/>
                      <a:pt x="560550" y="271109"/>
                    </a:cubicBezTo>
                    <a:cubicBezTo>
                      <a:pt x="558742" y="274723"/>
                      <a:pt x="556935" y="276531"/>
                      <a:pt x="556031" y="280146"/>
                    </a:cubicBezTo>
                    <a:cubicBezTo>
                      <a:pt x="550609" y="292797"/>
                      <a:pt x="543379" y="305449"/>
                      <a:pt x="537054" y="318101"/>
                    </a:cubicBezTo>
                    <a:cubicBezTo>
                      <a:pt x="535246" y="321716"/>
                      <a:pt x="533439" y="323523"/>
                      <a:pt x="535246" y="327138"/>
                    </a:cubicBezTo>
                    <a:cubicBezTo>
                      <a:pt x="538861" y="332560"/>
                      <a:pt x="546994" y="334367"/>
                      <a:pt x="553320" y="337078"/>
                    </a:cubicBezTo>
                    <a:cubicBezTo>
                      <a:pt x="549705" y="339789"/>
                      <a:pt x="537054" y="345212"/>
                      <a:pt x="531631" y="347923"/>
                    </a:cubicBezTo>
                    <a:cubicBezTo>
                      <a:pt x="528017" y="349730"/>
                      <a:pt x="525306" y="352441"/>
                      <a:pt x="521691" y="354249"/>
                    </a:cubicBezTo>
                    <a:cubicBezTo>
                      <a:pt x="518076" y="356960"/>
                      <a:pt x="515365" y="357863"/>
                      <a:pt x="514461" y="363286"/>
                    </a:cubicBezTo>
                    <a:cubicBezTo>
                      <a:pt x="512654" y="400337"/>
                      <a:pt x="510846" y="419315"/>
                      <a:pt x="512654" y="456366"/>
                    </a:cubicBezTo>
                    <a:cubicBezTo>
                      <a:pt x="512654" y="465403"/>
                      <a:pt x="515365" y="475344"/>
                      <a:pt x="516269" y="484381"/>
                    </a:cubicBezTo>
                    <a:cubicBezTo>
                      <a:pt x="517172" y="494321"/>
                      <a:pt x="518980" y="503358"/>
                      <a:pt x="519883" y="513299"/>
                    </a:cubicBezTo>
                    <a:lnTo>
                      <a:pt x="520787" y="538602"/>
                    </a:lnTo>
                    <a:lnTo>
                      <a:pt x="520787" y="538602"/>
                    </a:lnTo>
                    <a:close/>
                    <a:moveTo>
                      <a:pt x="524402" y="538602"/>
                    </a:moveTo>
                    <a:cubicBezTo>
                      <a:pt x="524402" y="536795"/>
                      <a:pt x="523498" y="536795"/>
                      <a:pt x="523498" y="534988"/>
                    </a:cubicBezTo>
                    <a:cubicBezTo>
                      <a:pt x="523498" y="532277"/>
                      <a:pt x="520787" y="519625"/>
                      <a:pt x="520787" y="518721"/>
                    </a:cubicBezTo>
                    <a:cubicBezTo>
                      <a:pt x="520787" y="508780"/>
                      <a:pt x="516269" y="492514"/>
                      <a:pt x="514461" y="481670"/>
                    </a:cubicBezTo>
                    <a:cubicBezTo>
                      <a:pt x="511750" y="459981"/>
                      <a:pt x="510846" y="419315"/>
                      <a:pt x="511750" y="397626"/>
                    </a:cubicBezTo>
                    <a:cubicBezTo>
                      <a:pt x="512654" y="390396"/>
                      <a:pt x="512654" y="384071"/>
                      <a:pt x="512654" y="377745"/>
                    </a:cubicBezTo>
                    <a:cubicBezTo>
                      <a:pt x="512654" y="370515"/>
                      <a:pt x="514461" y="365093"/>
                      <a:pt x="514461" y="357863"/>
                    </a:cubicBezTo>
                    <a:cubicBezTo>
                      <a:pt x="528920" y="346115"/>
                      <a:pt x="563261" y="337078"/>
                      <a:pt x="567779" y="328945"/>
                    </a:cubicBezTo>
                    <a:cubicBezTo>
                      <a:pt x="563261" y="327138"/>
                      <a:pt x="557839" y="333464"/>
                      <a:pt x="553320" y="334367"/>
                    </a:cubicBezTo>
                    <a:cubicBezTo>
                      <a:pt x="549705" y="332560"/>
                      <a:pt x="547898" y="330752"/>
                      <a:pt x="542476" y="328041"/>
                    </a:cubicBezTo>
                    <a:cubicBezTo>
                      <a:pt x="537957" y="326234"/>
                      <a:pt x="535246" y="324427"/>
                      <a:pt x="531631" y="322619"/>
                    </a:cubicBezTo>
                    <a:cubicBezTo>
                      <a:pt x="535246" y="317197"/>
                      <a:pt x="533439" y="321716"/>
                      <a:pt x="537957" y="313582"/>
                    </a:cubicBezTo>
                    <a:cubicBezTo>
                      <a:pt x="539765" y="309967"/>
                      <a:pt x="541572" y="307256"/>
                      <a:pt x="543379" y="304545"/>
                    </a:cubicBezTo>
                    <a:cubicBezTo>
                      <a:pt x="547898" y="296412"/>
                      <a:pt x="554224" y="281049"/>
                      <a:pt x="558742" y="274723"/>
                    </a:cubicBezTo>
                    <a:cubicBezTo>
                      <a:pt x="562357" y="269301"/>
                      <a:pt x="559646" y="270205"/>
                      <a:pt x="565972" y="267494"/>
                    </a:cubicBezTo>
                    <a:cubicBezTo>
                      <a:pt x="569587" y="265686"/>
                      <a:pt x="572298" y="263879"/>
                      <a:pt x="575009" y="262072"/>
                    </a:cubicBezTo>
                    <a:cubicBezTo>
                      <a:pt x="578624" y="260264"/>
                      <a:pt x="582238" y="260264"/>
                      <a:pt x="584949" y="257553"/>
                    </a:cubicBezTo>
                    <a:lnTo>
                      <a:pt x="585853" y="259361"/>
                    </a:lnTo>
                    <a:cubicBezTo>
                      <a:pt x="591275" y="255746"/>
                      <a:pt x="594890" y="251227"/>
                      <a:pt x="597601" y="243094"/>
                    </a:cubicBezTo>
                    <a:lnTo>
                      <a:pt x="598505" y="247613"/>
                    </a:lnTo>
                    <a:cubicBezTo>
                      <a:pt x="600312" y="257553"/>
                      <a:pt x="594890" y="262975"/>
                      <a:pt x="590372" y="274723"/>
                    </a:cubicBezTo>
                    <a:cubicBezTo>
                      <a:pt x="588564" y="279242"/>
                      <a:pt x="587661" y="288279"/>
                      <a:pt x="587661" y="292797"/>
                    </a:cubicBezTo>
                    <a:cubicBezTo>
                      <a:pt x="587661" y="310871"/>
                      <a:pt x="584046" y="371419"/>
                      <a:pt x="582238" y="387685"/>
                    </a:cubicBezTo>
                    <a:cubicBezTo>
                      <a:pt x="579527" y="412989"/>
                      <a:pt x="578624" y="438292"/>
                      <a:pt x="576816" y="463596"/>
                    </a:cubicBezTo>
                    <a:cubicBezTo>
                      <a:pt x="575913" y="476247"/>
                      <a:pt x="575009" y="488899"/>
                      <a:pt x="574105" y="501551"/>
                    </a:cubicBezTo>
                    <a:lnTo>
                      <a:pt x="573201" y="538602"/>
                    </a:lnTo>
                    <a:lnTo>
                      <a:pt x="524402" y="538602"/>
                    </a:lnTo>
                    <a:close/>
                    <a:moveTo>
                      <a:pt x="71651" y="538602"/>
                    </a:moveTo>
                    <a:cubicBezTo>
                      <a:pt x="64421" y="527758"/>
                      <a:pt x="58999" y="512395"/>
                      <a:pt x="51769" y="502455"/>
                    </a:cubicBezTo>
                    <a:cubicBezTo>
                      <a:pt x="49962" y="499743"/>
                      <a:pt x="48154" y="497936"/>
                      <a:pt x="46347" y="495225"/>
                    </a:cubicBezTo>
                    <a:cubicBezTo>
                      <a:pt x="45443" y="493418"/>
                      <a:pt x="44540" y="492514"/>
                      <a:pt x="43636" y="491610"/>
                    </a:cubicBezTo>
                    <a:lnTo>
                      <a:pt x="34599" y="481670"/>
                    </a:lnTo>
                    <a:cubicBezTo>
                      <a:pt x="26466" y="473536"/>
                      <a:pt x="19236" y="477151"/>
                      <a:pt x="10199" y="456366"/>
                    </a:cubicBezTo>
                    <a:cubicBezTo>
                      <a:pt x="6584" y="448233"/>
                      <a:pt x="-1549" y="426544"/>
                      <a:pt x="259" y="416604"/>
                    </a:cubicBezTo>
                    <a:lnTo>
                      <a:pt x="8392" y="400337"/>
                    </a:lnTo>
                    <a:cubicBezTo>
                      <a:pt x="14718" y="390396"/>
                      <a:pt x="22851" y="381359"/>
                      <a:pt x="30081" y="371419"/>
                    </a:cubicBezTo>
                    <a:cubicBezTo>
                      <a:pt x="37310" y="362382"/>
                      <a:pt x="48154" y="355152"/>
                      <a:pt x="58999" y="350634"/>
                    </a:cubicBezTo>
                    <a:cubicBezTo>
                      <a:pt x="63517" y="348826"/>
                      <a:pt x="75265" y="348826"/>
                      <a:pt x="81591" y="348826"/>
                    </a:cubicBezTo>
                    <a:cubicBezTo>
                      <a:pt x="88821" y="347923"/>
                      <a:pt x="96050" y="346115"/>
                      <a:pt x="104184" y="347923"/>
                    </a:cubicBezTo>
                    <a:cubicBezTo>
                      <a:pt x="107798" y="348826"/>
                      <a:pt x="111413" y="348826"/>
                      <a:pt x="115028" y="348826"/>
                    </a:cubicBezTo>
                    <a:cubicBezTo>
                      <a:pt x="118643" y="348826"/>
                      <a:pt x="122257" y="347923"/>
                      <a:pt x="126776" y="347923"/>
                    </a:cubicBezTo>
                    <a:cubicBezTo>
                      <a:pt x="134005" y="347923"/>
                      <a:pt x="143946" y="347923"/>
                      <a:pt x="151176" y="347923"/>
                    </a:cubicBezTo>
                    <a:cubicBezTo>
                      <a:pt x="160213" y="348826"/>
                      <a:pt x="166539" y="347019"/>
                      <a:pt x="174672" y="347019"/>
                    </a:cubicBezTo>
                    <a:cubicBezTo>
                      <a:pt x="182805" y="347019"/>
                      <a:pt x="189131" y="348826"/>
                      <a:pt x="195457" y="344308"/>
                    </a:cubicBezTo>
                    <a:cubicBezTo>
                      <a:pt x="201783" y="339789"/>
                      <a:pt x="205397" y="338886"/>
                      <a:pt x="213531" y="337078"/>
                    </a:cubicBezTo>
                    <a:cubicBezTo>
                      <a:pt x="227086" y="334367"/>
                      <a:pt x="235219" y="342501"/>
                      <a:pt x="255101" y="343404"/>
                    </a:cubicBezTo>
                    <a:cubicBezTo>
                      <a:pt x="258715" y="343404"/>
                      <a:pt x="263234" y="345212"/>
                      <a:pt x="265945" y="343404"/>
                    </a:cubicBezTo>
                    <a:cubicBezTo>
                      <a:pt x="267752" y="341597"/>
                      <a:pt x="270463" y="337982"/>
                      <a:pt x="272271" y="337078"/>
                    </a:cubicBezTo>
                    <a:cubicBezTo>
                      <a:pt x="276789" y="333464"/>
                      <a:pt x="288537" y="333464"/>
                      <a:pt x="294863" y="334367"/>
                    </a:cubicBezTo>
                    <a:cubicBezTo>
                      <a:pt x="299382" y="335271"/>
                      <a:pt x="299382" y="336175"/>
                      <a:pt x="304804" y="335271"/>
                    </a:cubicBezTo>
                    <a:cubicBezTo>
                      <a:pt x="313841" y="332560"/>
                      <a:pt x="312937" y="327138"/>
                      <a:pt x="319263" y="326234"/>
                    </a:cubicBezTo>
                    <a:cubicBezTo>
                      <a:pt x="321974" y="326234"/>
                      <a:pt x="326493" y="324427"/>
                      <a:pt x="329204" y="323523"/>
                    </a:cubicBezTo>
                    <a:cubicBezTo>
                      <a:pt x="345470" y="319908"/>
                      <a:pt x="355411" y="321716"/>
                      <a:pt x="368966" y="312679"/>
                    </a:cubicBezTo>
                    <a:lnTo>
                      <a:pt x="368063" y="311775"/>
                    </a:lnTo>
                    <a:cubicBezTo>
                      <a:pt x="368063" y="310871"/>
                      <a:pt x="368063" y="310871"/>
                      <a:pt x="367159" y="310871"/>
                    </a:cubicBezTo>
                    <a:cubicBezTo>
                      <a:pt x="358122" y="297316"/>
                      <a:pt x="368063" y="306353"/>
                      <a:pt x="384329" y="282857"/>
                    </a:cubicBezTo>
                    <a:cubicBezTo>
                      <a:pt x="403307" y="254842"/>
                      <a:pt x="405114" y="254842"/>
                      <a:pt x="435840" y="257553"/>
                    </a:cubicBezTo>
                    <a:cubicBezTo>
                      <a:pt x="448491" y="259361"/>
                      <a:pt x="461143" y="257553"/>
                      <a:pt x="474699" y="257553"/>
                    </a:cubicBezTo>
                    <a:cubicBezTo>
                      <a:pt x="480121" y="257553"/>
                      <a:pt x="485543" y="259361"/>
                      <a:pt x="491869" y="260264"/>
                    </a:cubicBezTo>
                    <a:cubicBezTo>
                      <a:pt x="498195" y="261168"/>
                      <a:pt x="503617" y="260264"/>
                      <a:pt x="510846" y="261168"/>
                    </a:cubicBezTo>
                    <a:cubicBezTo>
                      <a:pt x="522594" y="262975"/>
                      <a:pt x="536150" y="262975"/>
                      <a:pt x="546994" y="264783"/>
                    </a:cubicBezTo>
                    <a:cubicBezTo>
                      <a:pt x="560550" y="267494"/>
                      <a:pt x="562357" y="265686"/>
                      <a:pt x="576816" y="258457"/>
                    </a:cubicBezTo>
                    <a:cubicBezTo>
                      <a:pt x="579527" y="256649"/>
                      <a:pt x="586757" y="252131"/>
                      <a:pt x="588564" y="250324"/>
                    </a:cubicBezTo>
                    <a:cubicBezTo>
                      <a:pt x="593083" y="243998"/>
                      <a:pt x="590372" y="244901"/>
                      <a:pt x="596698" y="239479"/>
                    </a:cubicBezTo>
                    <a:cubicBezTo>
                      <a:pt x="596698" y="239479"/>
                      <a:pt x="596698" y="239479"/>
                      <a:pt x="596698" y="239479"/>
                    </a:cubicBezTo>
                    <a:cubicBezTo>
                      <a:pt x="595794" y="238576"/>
                      <a:pt x="594890" y="234057"/>
                      <a:pt x="593986" y="234057"/>
                    </a:cubicBezTo>
                    <a:cubicBezTo>
                      <a:pt x="593986" y="234057"/>
                      <a:pt x="573201" y="233153"/>
                      <a:pt x="573201" y="216887"/>
                    </a:cubicBezTo>
                    <a:cubicBezTo>
                      <a:pt x="573201" y="196102"/>
                      <a:pt x="568683" y="196102"/>
                      <a:pt x="567779" y="184354"/>
                    </a:cubicBezTo>
                    <a:cubicBezTo>
                      <a:pt x="567779" y="180739"/>
                      <a:pt x="569587" y="172606"/>
                      <a:pt x="570490" y="168991"/>
                    </a:cubicBezTo>
                    <a:cubicBezTo>
                      <a:pt x="573201" y="161761"/>
                      <a:pt x="574105" y="164473"/>
                      <a:pt x="575009" y="153628"/>
                    </a:cubicBezTo>
                    <a:cubicBezTo>
                      <a:pt x="575913" y="127421"/>
                      <a:pt x="579527" y="146399"/>
                      <a:pt x="578624" y="117480"/>
                    </a:cubicBezTo>
                    <a:cubicBezTo>
                      <a:pt x="578624" y="114769"/>
                      <a:pt x="580431" y="84947"/>
                      <a:pt x="581335" y="81333"/>
                    </a:cubicBezTo>
                    <a:cubicBezTo>
                      <a:pt x="582238" y="69585"/>
                      <a:pt x="585853" y="60548"/>
                      <a:pt x="591275" y="52414"/>
                    </a:cubicBezTo>
                    <a:cubicBezTo>
                      <a:pt x="599409" y="39763"/>
                      <a:pt x="610253" y="39763"/>
                      <a:pt x="612964" y="35244"/>
                    </a:cubicBezTo>
                    <a:cubicBezTo>
                      <a:pt x="613868" y="33437"/>
                      <a:pt x="614771" y="28918"/>
                      <a:pt x="622001" y="24400"/>
                    </a:cubicBezTo>
                    <a:cubicBezTo>
                      <a:pt x="623808" y="23496"/>
                      <a:pt x="625616" y="21689"/>
                      <a:pt x="628327" y="20785"/>
                    </a:cubicBezTo>
                    <a:cubicBezTo>
                      <a:pt x="637364" y="16267"/>
                      <a:pt x="630134" y="18978"/>
                      <a:pt x="632845" y="17170"/>
                    </a:cubicBezTo>
                    <a:cubicBezTo>
                      <a:pt x="637364" y="14459"/>
                      <a:pt x="657245" y="14459"/>
                      <a:pt x="660860" y="13555"/>
                    </a:cubicBezTo>
                    <a:cubicBezTo>
                      <a:pt x="662667" y="14459"/>
                      <a:pt x="663571" y="15363"/>
                      <a:pt x="665378" y="16267"/>
                    </a:cubicBezTo>
                    <a:cubicBezTo>
                      <a:pt x="645497" y="18074"/>
                      <a:pt x="653630" y="16267"/>
                      <a:pt x="635556" y="21689"/>
                    </a:cubicBezTo>
                    <a:cubicBezTo>
                      <a:pt x="630134" y="23496"/>
                      <a:pt x="615675" y="28918"/>
                      <a:pt x="613868" y="35244"/>
                    </a:cubicBezTo>
                    <a:cubicBezTo>
                      <a:pt x="616579" y="34340"/>
                      <a:pt x="621097" y="32533"/>
                      <a:pt x="622001" y="30726"/>
                    </a:cubicBezTo>
                    <a:cubicBezTo>
                      <a:pt x="612060" y="44281"/>
                      <a:pt x="612060" y="38859"/>
                      <a:pt x="597601" y="47896"/>
                    </a:cubicBezTo>
                    <a:cubicBezTo>
                      <a:pt x="592179" y="51511"/>
                      <a:pt x="591275" y="54222"/>
                      <a:pt x="590372" y="60548"/>
                    </a:cubicBezTo>
                    <a:cubicBezTo>
                      <a:pt x="589468" y="66873"/>
                      <a:pt x="587661" y="73199"/>
                      <a:pt x="587661" y="79525"/>
                    </a:cubicBezTo>
                    <a:cubicBezTo>
                      <a:pt x="586757" y="85851"/>
                      <a:pt x="586757" y="93081"/>
                      <a:pt x="585853" y="99406"/>
                    </a:cubicBezTo>
                    <a:cubicBezTo>
                      <a:pt x="584949" y="106636"/>
                      <a:pt x="582238" y="109347"/>
                      <a:pt x="582238" y="117480"/>
                    </a:cubicBezTo>
                    <a:cubicBezTo>
                      <a:pt x="581335" y="131036"/>
                      <a:pt x="581335" y="143688"/>
                      <a:pt x="579527" y="157243"/>
                    </a:cubicBezTo>
                    <a:cubicBezTo>
                      <a:pt x="581335" y="156339"/>
                      <a:pt x="581335" y="155436"/>
                      <a:pt x="584046" y="154532"/>
                    </a:cubicBezTo>
                    <a:cubicBezTo>
                      <a:pt x="583142" y="158147"/>
                      <a:pt x="581335" y="159954"/>
                      <a:pt x="579527" y="162665"/>
                    </a:cubicBezTo>
                    <a:cubicBezTo>
                      <a:pt x="581335" y="165376"/>
                      <a:pt x="583142" y="167184"/>
                      <a:pt x="584949" y="170798"/>
                    </a:cubicBezTo>
                    <a:cubicBezTo>
                      <a:pt x="587661" y="176221"/>
                      <a:pt x="584046" y="170798"/>
                      <a:pt x="589468" y="180739"/>
                    </a:cubicBezTo>
                    <a:cubicBezTo>
                      <a:pt x="593083" y="187065"/>
                      <a:pt x="594890" y="192487"/>
                      <a:pt x="597601" y="199717"/>
                    </a:cubicBezTo>
                    <a:cubicBezTo>
                      <a:pt x="598505" y="188872"/>
                      <a:pt x="595794" y="189776"/>
                      <a:pt x="594890" y="187969"/>
                    </a:cubicBezTo>
                    <a:cubicBezTo>
                      <a:pt x="592179" y="184354"/>
                      <a:pt x="593083" y="182546"/>
                      <a:pt x="593083" y="179835"/>
                    </a:cubicBezTo>
                    <a:lnTo>
                      <a:pt x="593083" y="170798"/>
                    </a:lnTo>
                    <a:cubicBezTo>
                      <a:pt x="593083" y="167184"/>
                      <a:pt x="594890" y="164473"/>
                      <a:pt x="596698" y="161761"/>
                    </a:cubicBezTo>
                    <a:lnTo>
                      <a:pt x="594890" y="161761"/>
                    </a:lnTo>
                    <a:cubicBezTo>
                      <a:pt x="596698" y="158147"/>
                      <a:pt x="600312" y="153628"/>
                      <a:pt x="603023" y="150917"/>
                    </a:cubicBezTo>
                    <a:cubicBezTo>
                      <a:pt x="603927" y="150013"/>
                      <a:pt x="605734" y="149110"/>
                      <a:pt x="606638" y="147302"/>
                    </a:cubicBezTo>
                    <a:cubicBezTo>
                      <a:pt x="609349" y="146399"/>
                      <a:pt x="610253" y="144591"/>
                      <a:pt x="613868" y="143688"/>
                    </a:cubicBezTo>
                    <a:lnTo>
                      <a:pt x="610253" y="144591"/>
                    </a:lnTo>
                    <a:cubicBezTo>
                      <a:pt x="612060" y="145495"/>
                      <a:pt x="613868" y="143688"/>
                      <a:pt x="607542" y="151821"/>
                    </a:cubicBezTo>
                    <a:lnTo>
                      <a:pt x="601216" y="159050"/>
                    </a:lnTo>
                    <a:lnTo>
                      <a:pt x="604831" y="158147"/>
                    </a:lnTo>
                    <a:lnTo>
                      <a:pt x="607542" y="157243"/>
                    </a:lnTo>
                    <a:lnTo>
                      <a:pt x="606638" y="159050"/>
                    </a:lnTo>
                    <a:lnTo>
                      <a:pt x="604831" y="161761"/>
                    </a:lnTo>
                    <a:cubicBezTo>
                      <a:pt x="603023" y="163569"/>
                      <a:pt x="601216" y="165376"/>
                      <a:pt x="601216" y="166280"/>
                    </a:cubicBezTo>
                    <a:cubicBezTo>
                      <a:pt x="601216" y="167184"/>
                      <a:pt x="603023" y="167184"/>
                      <a:pt x="597601" y="171702"/>
                    </a:cubicBezTo>
                    <a:cubicBezTo>
                      <a:pt x="597601" y="171702"/>
                      <a:pt x="598505" y="171702"/>
                      <a:pt x="598505" y="171702"/>
                    </a:cubicBezTo>
                    <a:cubicBezTo>
                      <a:pt x="598505" y="172606"/>
                      <a:pt x="599409" y="172606"/>
                      <a:pt x="601216" y="172606"/>
                    </a:cubicBezTo>
                    <a:lnTo>
                      <a:pt x="598505" y="176221"/>
                    </a:lnTo>
                    <a:cubicBezTo>
                      <a:pt x="603927" y="178932"/>
                      <a:pt x="599409" y="180739"/>
                      <a:pt x="598505" y="186161"/>
                    </a:cubicBezTo>
                    <a:cubicBezTo>
                      <a:pt x="598505" y="187969"/>
                      <a:pt x="599409" y="197006"/>
                      <a:pt x="599409" y="199717"/>
                    </a:cubicBezTo>
                    <a:cubicBezTo>
                      <a:pt x="599409" y="202428"/>
                      <a:pt x="601216" y="214176"/>
                      <a:pt x="595794" y="210561"/>
                    </a:cubicBezTo>
                    <a:cubicBezTo>
                      <a:pt x="593083" y="208754"/>
                      <a:pt x="595794" y="206043"/>
                      <a:pt x="592179" y="197909"/>
                    </a:cubicBezTo>
                    <a:cubicBezTo>
                      <a:pt x="583142" y="211465"/>
                      <a:pt x="593083" y="211465"/>
                      <a:pt x="592179" y="219598"/>
                    </a:cubicBezTo>
                    <a:cubicBezTo>
                      <a:pt x="591275" y="217791"/>
                      <a:pt x="590372" y="216887"/>
                      <a:pt x="589468" y="215079"/>
                    </a:cubicBezTo>
                    <a:cubicBezTo>
                      <a:pt x="588564" y="214176"/>
                      <a:pt x="586757" y="212368"/>
                      <a:pt x="586757" y="210561"/>
                    </a:cubicBezTo>
                    <a:cubicBezTo>
                      <a:pt x="584949" y="206043"/>
                      <a:pt x="587661" y="203331"/>
                      <a:pt x="586757" y="196102"/>
                    </a:cubicBezTo>
                    <a:cubicBezTo>
                      <a:pt x="586757" y="190680"/>
                      <a:pt x="585853" y="187969"/>
                      <a:pt x="584949" y="183450"/>
                    </a:cubicBezTo>
                    <a:cubicBezTo>
                      <a:pt x="584046" y="178028"/>
                      <a:pt x="584949" y="177124"/>
                      <a:pt x="581335" y="172606"/>
                    </a:cubicBezTo>
                    <a:cubicBezTo>
                      <a:pt x="577720" y="177124"/>
                      <a:pt x="577720" y="186161"/>
                      <a:pt x="576816" y="192487"/>
                    </a:cubicBezTo>
                    <a:cubicBezTo>
                      <a:pt x="575913" y="189776"/>
                      <a:pt x="575009" y="183450"/>
                      <a:pt x="575009" y="179835"/>
                    </a:cubicBezTo>
                    <a:cubicBezTo>
                      <a:pt x="575009" y="174413"/>
                      <a:pt x="577720" y="172606"/>
                      <a:pt x="579527" y="168991"/>
                    </a:cubicBezTo>
                    <a:lnTo>
                      <a:pt x="575913" y="164473"/>
                    </a:lnTo>
                    <a:cubicBezTo>
                      <a:pt x="574105" y="168087"/>
                      <a:pt x="572298" y="173510"/>
                      <a:pt x="571394" y="178028"/>
                    </a:cubicBezTo>
                    <a:cubicBezTo>
                      <a:pt x="570490" y="182546"/>
                      <a:pt x="572298" y="188872"/>
                      <a:pt x="573201" y="192487"/>
                    </a:cubicBezTo>
                    <a:cubicBezTo>
                      <a:pt x="574105" y="197006"/>
                      <a:pt x="575913" y="201524"/>
                      <a:pt x="576816" y="206043"/>
                    </a:cubicBezTo>
                    <a:cubicBezTo>
                      <a:pt x="578624" y="215079"/>
                      <a:pt x="573201" y="222309"/>
                      <a:pt x="591275" y="226828"/>
                    </a:cubicBezTo>
                    <a:cubicBezTo>
                      <a:pt x="598505" y="228635"/>
                      <a:pt x="597601" y="228635"/>
                      <a:pt x="599409" y="235864"/>
                    </a:cubicBezTo>
                    <a:cubicBezTo>
                      <a:pt x="604831" y="252131"/>
                      <a:pt x="603927" y="274723"/>
                      <a:pt x="610253" y="295508"/>
                    </a:cubicBezTo>
                    <a:cubicBezTo>
                      <a:pt x="612060" y="302738"/>
                      <a:pt x="626519" y="319004"/>
                      <a:pt x="631942" y="326234"/>
                    </a:cubicBezTo>
                    <a:lnTo>
                      <a:pt x="644593" y="339789"/>
                    </a:lnTo>
                    <a:cubicBezTo>
                      <a:pt x="659053" y="355152"/>
                      <a:pt x="662667" y="375034"/>
                      <a:pt x="687971" y="375937"/>
                    </a:cubicBezTo>
                    <a:cubicBezTo>
                      <a:pt x="696104" y="375937"/>
                      <a:pt x="708756" y="379552"/>
                      <a:pt x="717793" y="373226"/>
                    </a:cubicBezTo>
                    <a:cubicBezTo>
                      <a:pt x="727733" y="364189"/>
                      <a:pt x="725022" y="365997"/>
                      <a:pt x="734059" y="354249"/>
                    </a:cubicBezTo>
                    <a:cubicBezTo>
                      <a:pt x="744000" y="340693"/>
                      <a:pt x="772014" y="305449"/>
                      <a:pt x="776533" y="291894"/>
                    </a:cubicBezTo>
                    <a:cubicBezTo>
                      <a:pt x="778340" y="287375"/>
                      <a:pt x="779244" y="282857"/>
                      <a:pt x="781051" y="278338"/>
                    </a:cubicBezTo>
                    <a:cubicBezTo>
                      <a:pt x="783762" y="271109"/>
                      <a:pt x="786474" y="260264"/>
                      <a:pt x="787377" y="252131"/>
                    </a:cubicBezTo>
                    <a:cubicBezTo>
                      <a:pt x="786474" y="253938"/>
                      <a:pt x="782859" y="259361"/>
                      <a:pt x="781051" y="260264"/>
                    </a:cubicBezTo>
                    <a:cubicBezTo>
                      <a:pt x="782859" y="255746"/>
                      <a:pt x="787377" y="246709"/>
                      <a:pt x="789185" y="241287"/>
                    </a:cubicBezTo>
                    <a:cubicBezTo>
                      <a:pt x="790992" y="235864"/>
                      <a:pt x="791896" y="231346"/>
                      <a:pt x="792799" y="225020"/>
                    </a:cubicBezTo>
                    <a:lnTo>
                      <a:pt x="792799" y="234961"/>
                    </a:lnTo>
                    <a:lnTo>
                      <a:pt x="796414" y="231346"/>
                    </a:lnTo>
                    <a:cubicBezTo>
                      <a:pt x="799125" y="226828"/>
                      <a:pt x="797318" y="219598"/>
                      <a:pt x="800029" y="210561"/>
                    </a:cubicBezTo>
                    <a:cubicBezTo>
                      <a:pt x="801836" y="206946"/>
                      <a:pt x="802740" y="202428"/>
                      <a:pt x="804547" y="197909"/>
                    </a:cubicBezTo>
                    <a:cubicBezTo>
                      <a:pt x="807258" y="189776"/>
                      <a:pt x="807258" y="192487"/>
                      <a:pt x="805451" y="184354"/>
                    </a:cubicBezTo>
                    <a:cubicBezTo>
                      <a:pt x="800933" y="191583"/>
                      <a:pt x="799125" y="206043"/>
                      <a:pt x="796414" y="211465"/>
                    </a:cubicBezTo>
                    <a:cubicBezTo>
                      <a:pt x="794607" y="215079"/>
                      <a:pt x="794607" y="219598"/>
                      <a:pt x="792799" y="221405"/>
                    </a:cubicBezTo>
                    <a:cubicBezTo>
                      <a:pt x="790992" y="218694"/>
                      <a:pt x="793703" y="206946"/>
                      <a:pt x="795510" y="200620"/>
                    </a:cubicBezTo>
                    <a:cubicBezTo>
                      <a:pt x="797318" y="192487"/>
                      <a:pt x="800933" y="182546"/>
                      <a:pt x="800933" y="178932"/>
                    </a:cubicBezTo>
                    <a:cubicBezTo>
                      <a:pt x="800933" y="178932"/>
                      <a:pt x="800933" y="178932"/>
                      <a:pt x="800933" y="178932"/>
                    </a:cubicBezTo>
                    <a:lnTo>
                      <a:pt x="801836" y="178932"/>
                    </a:lnTo>
                    <a:cubicBezTo>
                      <a:pt x="802740" y="178932"/>
                      <a:pt x="801836" y="180739"/>
                      <a:pt x="802740" y="178932"/>
                    </a:cubicBezTo>
                    <a:cubicBezTo>
                      <a:pt x="803644" y="176221"/>
                      <a:pt x="800933" y="168991"/>
                      <a:pt x="800933" y="166280"/>
                    </a:cubicBezTo>
                    <a:cubicBezTo>
                      <a:pt x="800933" y="166280"/>
                      <a:pt x="800933" y="166280"/>
                      <a:pt x="801836" y="166280"/>
                    </a:cubicBezTo>
                    <a:cubicBezTo>
                      <a:pt x="801836" y="167184"/>
                      <a:pt x="803644" y="168087"/>
                      <a:pt x="803644" y="169895"/>
                    </a:cubicBezTo>
                    <a:cubicBezTo>
                      <a:pt x="803644" y="166280"/>
                      <a:pt x="801836" y="159050"/>
                      <a:pt x="801836" y="158147"/>
                    </a:cubicBezTo>
                    <a:cubicBezTo>
                      <a:pt x="801836" y="156339"/>
                      <a:pt x="802740" y="160858"/>
                      <a:pt x="802740" y="157243"/>
                    </a:cubicBezTo>
                    <a:cubicBezTo>
                      <a:pt x="802740" y="156339"/>
                      <a:pt x="802740" y="155436"/>
                      <a:pt x="801836" y="154532"/>
                    </a:cubicBezTo>
                    <a:cubicBezTo>
                      <a:pt x="800933" y="151821"/>
                      <a:pt x="800029" y="150013"/>
                      <a:pt x="800029" y="147302"/>
                    </a:cubicBezTo>
                    <a:cubicBezTo>
                      <a:pt x="807258" y="150917"/>
                      <a:pt x="808162" y="169895"/>
                      <a:pt x="805451" y="178932"/>
                    </a:cubicBezTo>
                    <a:cubicBezTo>
                      <a:pt x="804547" y="183450"/>
                      <a:pt x="804547" y="181643"/>
                      <a:pt x="803644" y="181643"/>
                    </a:cubicBezTo>
                    <a:lnTo>
                      <a:pt x="803644" y="188872"/>
                    </a:lnTo>
                    <a:cubicBezTo>
                      <a:pt x="805451" y="186161"/>
                      <a:pt x="806355" y="181643"/>
                      <a:pt x="808162" y="178932"/>
                    </a:cubicBezTo>
                    <a:cubicBezTo>
                      <a:pt x="809066" y="176221"/>
                      <a:pt x="809970" y="171702"/>
                      <a:pt x="810873" y="169895"/>
                    </a:cubicBezTo>
                    <a:cubicBezTo>
                      <a:pt x="811777" y="168991"/>
                      <a:pt x="810873" y="168991"/>
                      <a:pt x="811777" y="168991"/>
                    </a:cubicBezTo>
                    <a:cubicBezTo>
                      <a:pt x="811777" y="172606"/>
                      <a:pt x="808162" y="179835"/>
                      <a:pt x="809066" y="181643"/>
                    </a:cubicBezTo>
                    <a:cubicBezTo>
                      <a:pt x="809066" y="185258"/>
                      <a:pt x="813584" y="185258"/>
                      <a:pt x="811777" y="194294"/>
                    </a:cubicBezTo>
                    <a:cubicBezTo>
                      <a:pt x="809970" y="202428"/>
                      <a:pt x="804547" y="213272"/>
                      <a:pt x="803644" y="219598"/>
                    </a:cubicBezTo>
                    <a:cubicBezTo>
                      <a:pt x="802740" y="224116"/>
                      <a:pt x="802740" y="230442"/>
                      <a:pt x="800933" y="234057"/>
                    </a:cubicBezTo>
                    <a:cubicBezTo>
                      <a:pt x="799125" y="237672"/>
                      <a:pt x="795510" y="237672"/>
                      <a:pt x="793703" y="243998"/>
                    </a:cubicBezTo>
                    <a:cubicBezTo>
                      <a:pt x="791896" y="253938"/>
                      <a:pt x="790088" y="262072"/>
                      <a:pt x="787377" y="271109"/>
                    </a:cubicBezTo>
                    <a:cubicBezTo>
                      <a:pt x="790088" y="275627"/>
                      <a:pt x="790088" y="270205"/>
                      <a:pt x="800933" y="288279"/>
                    </a:cubicBezTo>
                    <a:cubicBezTo>
                      <a:pt x="802740" y="291894"/>
                      <a:pt x="809066" y="296412"/>
                      <a:pt x="811777" y="298219"/>
                    </a:cubicBezTo>
                    <a:cubicBezTo>
                      <a:pt x="814488" y="300027"/>
                      <a:pt x="815392" y="301834"/>
                      <a:pt x="818103" y="303642"/>
                    </a:cubicBezTo>
                    <a:cubicBezTo>
                      <a:pt x="826236" y="309064"/>
                      <a:pt x="825332" y="309064"/>
                      <a:pt x="827140" y="310871"/>
                    </a:cubicBezTo>
                    <a:cubicBezTo>
                      <a:pt x="834369" y="315390"/>
                      <a:pt x="852443" y="320812"/>
                      <a:pt x="861480" y="324427"/>
                    </a:cubicBezTo>
                    <a:cubicBezTo>
                      <a:pt x="876843" y="330752"/>
                      <a:pt x="891302" y="337078"/>
                      <a:pt x="906665" y="343404"/>
                    </a:cubicBezTo>
                    <a:lnTo>
                      <a:pt x="937391" y="356056"/>
                    </a:lnTo>
                    <a:cubicBezTo>
                      <a:pt x="941909" y="357863"/>
                      <a:pt x="947331" y="360574"/>
                      <a:pt x="951850" y="361478"/>
                    </a:cubicBezTo>
                    <a:cubicBezTo>
                      <a:pt x="959079" y="364189"/>
                      <a:pt x="960887" y="363286"/>
                      <a:pt x="967213" y="366900"/>
                    </a:cubicBezTo>
                    <a:cubicBezTo>
                      <a:pt x="974442" y="370515"/>
                      <a:pt x="973538" y="370515"/>
                      <a:pt x="977153" y="377745"/>
                    </a:cubicBezTo>
                    <a:cubicBezTo>
                      <a:pt x="978961" y="381359"/>
                      <a:pt x="981672" y="388589"/>
                      <a:pt x="983479" y="393107"/>
                    </a:cubicBezTo>
                    <a:cubicBezTo>
                      <a:pt x="987998" y="409374"/>
                      <a:pt x="978961" y="413892"/>
                      <a:pt x="990709" y="425640"/>
                    </a:cubicBezTo>
                    <a:cubicBezTo>
                      <a:pt x="1001553" y="435581"/>
                      <a:pt x="990709" y="438292"/>
                      <a:pt x="999746" y="459077"/>
                    </a:cubicBezTo>
                    <a:cubicBezTo>
                      <a:pt x="1003360" y="467210"/>
                      <a:pt x="1003360" y="469922"/>
                      <a:pt x="1005168" y="474440"/>
                    </a:cubicBezTo>
                    <a:cubicBezTo>
                      <a:pt x="1012397" y="487995"/>
                      <a:pt x="1012397" y="498840"/>
                      <a:pt x="1024145" y="493418"/>
                    </a:cubicBezTo>
                    <a:cubicBezTo>
                      <a:pt x="1032279" y="489803"/>
                      <a:pt x="1034086" y="486188"/>
                      <a:pt x="1038605" y="488899"/>
                    </a:cubicBezTo>
                    <a:cubicBezTo>
                      <a:pt x="1043123" y="490707"/>
                      <a:pt x="1049449" y="493418"/>
                      <a:pt x="1050353" y="497936"/>
                    </a:cubicBezTo>
                    <a:cubicBezTo>
                      <a:pt x="1044027" y="497032"/>
                      <a:pt x="1041316" y="491610"/>
                      <a:pt x="1034086" y="491610"/>
                    </a:cubicBezTo>
                    <a:cubicBezTo>
                      <a:pt x="1031375" y="491610"/>
                      <a:pt x="1030471" y="494321"/>
                      <a:pt x="1027760" y="495225"/>
                    </a:cubicBezTo>
                    <a:cubicBezTo>
                      <a:pt x="1025953" y="496129"/>
                      <a:pt x="1022338" y="497936"/>
                      <a:pt x="1019627" y="498840"/>
                    </a:cubicBezTo>
                    <a:cubicBezTo>
                      <a:pt x="1014205" y="500647"/>
                      <a:pt x="1008783" y="502455"/>
                      <a:pt x="1003360" y="505166"/>
                    </a:cubicBezTo>
                    <a:cubicBezTo>
                      <a:pt x="996131" y="508780"/>
                      <a:pt x="994323" y="507877"/>
                      <a:pt x="993420" y="516914"/>
                    </a:cubicBezTo>
                    <a:lnTo>
                      <a:pt x="1010590" y="516010"/>
                    </a:lnTo>
                    <a:cubicBezTo>
                      <a:pt x="1007879" y="517817"/>
                      <a:pt x="1007879" y="519625"/>
                      <a:pt x="1002457" y="519625"/>
                    </a:cubicBezTo>
                    <a:cubicBezTo>
                      <a:pt x="998842" y="519625"/>
                      <a:pt x="995227" y="517817"/>
                      <a:pt x="992516" y="517817"/>
                    </a:cubicBezTo>
                    <a:cubicBezTo>
                      <a:pt x="992516" y="522336"/>
                      <a:pt x="999746" y="538602"/>
                      <a:pt x="1001553" y="544928"/>
                    </a:cubicBezTo>
                    <a:cubicBezTo>
                      <a:pt x="1007879" y="563906"/>
                      <a:pt x="1004264" y="561195"/>
                      <a:pt x="1007879" y="575654"/>
                    </a:cubicBezTo>
                    <a:cubicBezTo>
                      <a:pt x="1009686" y="582883"/>
                      <a:pt x="1009686" y="586498"/>
                      <a:pt x="1013301" y="589209"/>
                    </a:cubicBezTo>
                    <a:cubicBezTo>
                      <a:pt x="1016916" y="591017"/>
                      <a:pt x="1025953" y="591017"/>
                      <a:pt x="1027760" y="588306"/>
                    </a:cubicBezTo>
                    <a:cubicBezTo>
                      <a:pt x="1033182" y="581076"/>
                      <a:pt x="1026856" y="569328"/>
                      <a:pt x="1024145" y="561195"/>
                    </a:cubicBezTo>
                    <a:cubicBezTo>
                      <a:pt x="1017820" y="542217"/>
                      <a:pt x="1022338" y="538602"/>
                      <a:pt x="1019627" y="529565"/>
                    </a:cubicBezTo>
                    <a:cubicBezTo>
                      <a:pt x="1015108" y="515106"/>
                      <a:pt x="1014205" y="512395"/>
                      <a:pt x="1026856" y="506069"/>
                    </a:cubicBezTo>
                    <a:cubicBezTo>
                      <a:pt x="1034990" y="501551"/>
                      <a:pt x="1045834" y="500647"/>
                      <a:pt x="1054871" y="497936"/>
                    </a:cubicBezTo>
                    <a:cubicBezTo>
                      <a:pt x="1062101" y="495225"/>
                      <a:pt x="1063908" y="497936"/>
                      <a:pt x="1068427" y="500647"/>
                    </a:cubicBezTo>
                    <a:cubicBezTo>
                      <a:pt x="1072041" y="502455"/>
                      <a:pt x="1077464" y="505166"/>
                      <a:pt x="1079271" y="507877"/>
                    </a:cubicBezTo>
                    <a:cubicBezTo>
                      <a:pt x="1088308" y="507877"/>
                      <a:pt x="1091923" y="508780"/>
                      <a:pt x="1096441" y="515106"/>
                    </a:cubicBezTo>
                    <a:cubicBezTo>
                      <a:pt x="1100056" y="520528"/>
                      <a:pt x="1106382" y="532277"/>
                      <a:pt x="1106382" y="539506"/>
                    </a:cubicBezTo>
                    <a:moveTo>
                      <a:pt x="171057" y="538602"/>
                    </a:moveTo>
                    <a:cubicBezTo>
                      <a:pt x="169250" y="544025"/>
                      <a:pt x="166539" y="545832"/>
                      <a:pt x="164731" y="553062"/>
                    </a:cubicBezTo>
                    <a:cubicBezTo>
                      <a:pt x="163827" y="557580"/>
                      <a:pt x="167442" y="563906"/>
                      <a:pt x="169250" y="568424"/>
                    </a:cubicBezTo>
                    <a:cubicBezTo>
                      <a:pt x="171057" y="573847"/>
                      <a:pt x="173768" y="577461"/>
                      <a:pt x="175575" y="582883"/>
                    </a:cubicBezTo>
                    <a:cubicBezTo>
                      <a:pt x="177383" y="588306"/>
                      <a:pt x="180998" y="591920"/>
                      <a:pt x="182805" y="596439"/>
                    </a:cubicBezTo>
                    <a:cubicBezTo>
                      <a:pt x="182805" y="596439"/>
                      <a:pt x="182805" y="596439"/>
                      <a:pt x="182805" y="595535"/>
                    </a:cubicBezTo>
                    <a:lnTo>
                      <a:pt x="185516" y="588306"/>
                    </a:lnTo>
                    <a:lnTo>
                      <a:pt x="185516" y="598246"/>
                    </a:lnTo>
                    <a:cubicBezTo>
                      <a:pt x="185516" y="598246"/>
                      <a:pt x="185516" y="598246"/>
                      <a:pt x="185516" y="598246"/>
                    </a:cubicBezTo>
                    <a:lnTo>
                      <a:pt x="187323" y="598246"/>
                    </a:lnTo>
                    <a:cubicBezTo>
                      <a:pt x="186420" y="602765"/>
                      <a:pt x="186420" y="601861"/>
                      <a:pt x="189131" y="604572"/>
                    </a:cubicBezTo>
                    <a:cubicBezTo>
                      <a:pt x="195457" y="612705"/>
                      <a:pt x="198168" y="620839"/>
                      <a:pt x="204494" y="627165"/>
                    </a:cubicBezTo>
                    <a:cubicBezTo>
                      <a:pt x="210820" y="634394"/>
                      <a:pt x="215338" y="630779"/>
                      <a:pt x="224375" y="628068"/>
                    </a:cubicBezTo>
                    <a:cubicBezTo>
                      <a:pt x="223471" y="624453"/>
                      <a:pt x="223471" y="621742"/>
                      <a:pt x="222568" y="619031"/>
                    </a:cubicBezTo>
                    <a:cubicBezTo>
                      <a:pt x="220760" y="604572"/>
                      <a:pt x="210820" y="605476"/>
                      <a:pt x="211723" y="598246"/>
                    </a:cubicBezTo>
                    <a:cubicBezTo>
                      <a:pt x="214434" y="600957"/>
                      <a:pt x="214434" y="601861"/>
                      <a:pt x="218049" y="603668"/>
                    </a:cubicBezTo>
                    <a:cubicBezTo>
                      <a:pt x="228894" y="609091"/>
                      <a:pt x="225279" y="612705"/>
                      <a:pt x="227990" y="627165"/>
                    </a:cubicBezTo>
                    <a:cubicBezTo>
                      <a:pt x="231605" y="642527"/>
                      <a:pt x="237027" y="638913"/>
                      <a:pt x="258715" y="635298"/>
                    </a:cubicBezTo>
                    <a:cubicBezTo>
                      <a:pt x="256908" y="628068"/>
                      <a:pt x="256908" y="618128"/>
                      <a:pt x="253293" y="611802"/>
                    </a:cubicBezTo>
                    <a:cubicBezTo>
                      <a:pt x="251486" y="608187"/>
                      <a:pt x="249678" y="604572"/>
                      <a:pt x="248775" y="600957"/>
                    </a:cubicBezTo>
                    <a:cubicBezTo>
                      <a:pt x="247871" y="598246"/>
                      <a:pt x="248775" y="598246"/>
                      <a:pt x="247871" y="595535"/>
                    </a:cubicBezTo>
                    <a:cubicBezTo>
                      <a:pt x="246967" y="593728"/>
                      <a:pt x="246967" y="591920"/>
                      <a:pt x="246967" y="591017"/>
                    </a:cubicBezTo>
                    <a:cubicBezTo>
                      <a:pt x="246967" y="593728"/>
                      <a:pt x="254197" y="603668"/>
                      <a:pt x="256004" y="607283"/>
                    </a:cubicBezTo>
                    <a:cubicBezTo>
                      <a:pt x="257812" y="612705"/>
                      <a:pt x="259619" y="622646"/>
                      <a:pt x="260523" y="628068"/>
                    </a:cubicBezTo>
                    <a:cubicBezTo>
                      <a:pt x="261427" y="632587"/>
                      <a:pt x="261427" y="635298"/>
                      <a:pt x="263234" y="638913"/>
                    </a:cubicBezTo>
                    <a:cubicBezTo>
                      <a:pt x="265041" y="643431"/>
                      <a:pt x="266849" y="642527"/>
                      <a:pt x="272271" y="642527"/>
                    </a:cubicBezTo>
                    <a:cubicBezTo>
                      <a:pt x="274982" y="642527"/>
                      <a:pt x="282212" y="641624"/>
                      <a:pt x="284019" y="641624"/>
                    </a:cubicBezTo>
                    <a:cubicBezTo>
                      <a:pt x="286730" y="640720"/>
                      <a:pt x="290345" y="638913"/>
                      <a:pt x="292152" y="637105"/>
                    </a:cubicBezTo>
                    <a:cubicBezTo>
                      <a:pt x="293056" y="621742"/>
                      <a:pt x="285826" y="602765"/>
                      <a:pt x="286730" y="584691"/>
                    </a:cubicBezTo>
                    <a:lnTo>
                      <a:pt x="287634" y="591017"/>
                    </a:lnTo>
                    <a:lnTo>
                      <a:pt x="289441" y="588306"/>
                    </a:lnTo>
                    <a:cubicBezTo>
                      <a:pt x="289441" y="591920"/>
                      <a:pt x="291248" y="594632"/>
                      <a:pt x="291248" y="599150"/>
                    </a:cubicBezTo>
                    <a:cubicBezTo>
                      <a:pt x="291248" y="604572"/>
                      <a:pt x="289441" y="602765"/>
                      <a:pt x="290345" y="609091"/>
                    </a:cubicBezTo>
                    <a:cubicBezTo>
                      <a:pt x="291248" y="616320"/>
                      <a:pt x="293960" y="621742"/>
                      <a:pt x="293960" y="628972"/>
                    </a:cubicBezTo>
                    <a:cubicBezTo>
                      <a:pt x="293960" y="633490"/>
                      <a:pt x="293960" y="638913"/>
                      <a:pt x="291248" y="640720"/>
                    </a:cubicBezTo>
                    <a:cubicBezTo>
                      <a:pt x="290345" y="641624"/>
                      <a:pt x="283115" y="645238"/>
                      <a:pt x="280404" y="646142"/>
                    </a:cubicBezTo>
                    <a:cubicBezTo>
                      <a:pt x="260523" y="651564"/>
                      <a:pt x="261427" y="641624"/>
                      <a:pt x="258715" y="638913"/>
                    </a:cubicBezTo>
                    <a:cubicBezTo>
                      <a:pt x="251486" y="639816"/>
                      <a:pt x="250582" y="642527"/>
                      <a:pt x="240642" y="642527"/>
                    </a:cubicBezTo>
                    <a:cubicBezTo>
                      <a:pt x="231605" y="642527"/>
                      <a:pt x="230701" y="640720"/>
                      <a:pt x="226182" y="635298"/>
                    </a:cubicBezTo>
                    <a:cubicBezTo>
                      <a:pt x="213531" y="635298"/>
                      <a:pt x="209012" y="638009"/>
                      <a:pt x="202686" y="629876"/>
                    </a:cubicBezTo>
                    <a:cubicBezTo>
                      <a:pt x="190938" y="616320"/>
                      <a:pt x="198168" y="623550"/>
                      <a:pt x="190938" y="611802"/>
                    </a:cubicBezTo>
                    <a:lnTo>
                      <a:pt x="182805" y="600054"/>
                    </a:lnTo>
                    <a:cubicBezTo>
                      <a:pt x="175575" y="587402"/>
                      <a:pt x="162020" y="561195"/>
                      <a:pt x="159309" y="544025"/>
                    </a:cubicBezTo>
                    <a:lnTo>
                      <a:pt x="140331" y="544025"/>
                    </a:lnTo>
                    <a:cubicBezTo>
                      <a:pt x="135813" y="544928"/>
                      <a:pt x="130391" y="545832"/>
                      <a:pt x="126776" y="546736"/>
                    </a:cubicBezTo>
                    <a:cubicBezTo>
                      <a:pt x="122257" y="547639"/>
                      <a:pt x="120450" y="548543"/>
                      <a:pt x="116835" y="549447"/>
                    </a:cubicBezTo>
                    <a:cubicBezTo>
                      <a:pt x="113220" y="550350"/>
                      <a:pt x="97858" y="551254"/>
                      <a:pt x="94243" y="550350"/>
                    </a:cubicBezTo>
                    <a:cubicBezTo>
                      <a:pt x="90628" y="550350"/>
                      <a:pt x="87013" y="549447"/>
                      <a:pt x="83399" y="548543"/>
                    </a:cubicBezTo>
                    <a:cubicBezTo>
                      <a:pt x="77976" y="547639"/>
                      <a:pt x="77976" y="546736"/>
                      <a:pt x="76169" y="544025"/>
                    </a:cubicBezTo>
                    <a:lnTo>
                      <a:pt x="76169" y="544025"/>
                    </a:lnTo>
                    <a:moveTo>
                      <a:pt x="345470" y="539506"/>
                    </a:moveTo>
                    <a:lnTo>
                      <a:pt x="338241" y="533180"/>
                    </a:lnTo>
                    <a:cubicBezTo>
                      <a:pt x="333722" y="530469"/>
                      <a:pt x="324685" y="531373"/>
                      <a:pt x="313841" y="520528"/>
                    </a:cubicBezTo>
                    <a:cubicBezTo>
                      <a:pt x="310226" y="517817"/>
                      <a:pt x="307515" y="516010"/>
                      <a:pt x="302997" y="513299"/>
                    </a:cubicBezTo>
                    <a:cubicBezTo>
                      <a:pt x="299382" y="510588"/>
                      <a:pt x="294863" y="508780"/>
                      <a:pt x="291248" y="506069"/>
                    </a:cubicBezTo>
                    <a:lnTo>
                      <a:pt x="280404" y="498840"/>
                    </a:lnTo>
                    <a:cubicBezTo>
                      <a:pt x="276789" y="496129"/>
                      <a:pt x="272271" y="494321"/>
                      <a:pt x="268656" y="492514"/>
                    </a:cubicBezTo>
                    <a:cubicBezTo>
                      <a:pt x="264138" y="489803"/>
                      <a:pt x="262330" y="487995"/>
                      <a:pt x="257812" y="485284"/>
                    </a:cubicBezTo>
                    <a:cubicBezTo>
                      <a:pt x="254197" y="483477"/>
                      <a:pt x="249678" y="480766"/>
                      <a:pt x="246064" y="478055"/>
                    </a:cubicBezTo>
                    <a:cubicBezTo>
                      <a:pt x="235219" y="471729"/>
                      <a:pt x="234316" y="468114"/>
                      <a:pt x="227086" y="459981"/>
                    </a:cubicBezTo>
                    <a:cubicBezTo>
                      <a:pt x="219857" y="450944"/>
                      <a:pt x="192746" y="450944"/>
                      <a:pt x="181901" y="452751"/>
                    </a:cubicBezTo>
                    <a:cubicBezTo>
                      <a:pt x="169250" y="454559"/>
                      <a:pt x="165635" y="459981"/>
                      <a:pt x="157502" y="464499"/>
                    </a:cubicBezTo>
                    <a:cubicBezTo>
                      <a:pt x="159309" y="463596"/>
                      <a:pt x="160213" y="463596"/>
                      <a:pt x="161116" y="464499"/>
                    </a:cubicBezTo>
                    <a:cubicBezTo>
                      <a:pt x="158405" y="466307"/>
                      <a:pt x="147561" y="475344"/>
                      <a:pt x="145754" y="477151"/>
                    </a:cubicBezTo>
                    <a:lnTo>
                      <a:pt x="156598" y="470825"/>
                    </a:lnTo>
                    <a:cubicBezTo>
                      <a:pt x="155694" y="472633"/>
                      <a:pt x="148465" y="478959"/>
                      <a:pt x="145754" y="480766"/>
                    </a:cubicBezTo>
                    <a:cubicBezTo>
                      <a:pt x="142139" y="483477"/>
                      <a:pt x="137620" y="487092"/>
                      <a:pt x="136717" y="491610"/>
                    </a:cubicBezTo>
                    <a:cubicBezTo>
                      <a:pt x="143042" y="487092"/>
                      <a:pt x="145754" y="482573"/>
                      <a:pt x="154790" y="478959"/>
                    </a:cubicBezTo>
                    <a:cubicBezTo>
                      <a:pt x="152983" y="479862"/>
                      <a:pt x="152983" y="480766"/>
                      <a:pt x="151176" y="482573"/>
                    </a:cubicBezTo>
                    <a:cubicBezTo>
                      <a:pt x="150272" y="483477"/>
                      <a:pt x="148465" y="484381"/>
                      <a:pt x="147561" y="485284"/>
                    </a:cubicBezTo>
                    <a:cubicBezTo>
                      <a:pt x="147561" y="485284"/>
                      <a:pt x="137620" y="493418"/>
                      <a:pt x="142139" y="490707"/>
                    </a:cubicBezTo>
                    <a:cubicBezTo>
                      <a:pt x="145754" y="488899"/>
                      <a:pt x="147561" y="485284"/>
                      <a:pt x="152079" y="484381"/>
                    </a:cubicBezTo>
                    <a:cubicBezTo>
                      <a:pt x="149368" y="487092"/>
                      <a:pt x="146657" y="488899"/>
                      <a:pt x="144850" y="491610"/>
                    </a:cubicBezTo>
                    <a:cubicBezTo>
                      <a:pt x="145754" y="490707"/>
                      <a:pt x="145754" y="490707"/>
                      <a:pt x="146657" y="490707"/>
                    </a:cubicBezTo>
                    <a:cubicBezTo>
                      <a:pt x="147561" y="490707"/>
                      <a:pt x="147561" y="490707"/>
                      <a:pt x="148465" y="490707"/>
                    </a:cubicBezTo>
                    <a:cubicBezTo>
                      <a:pt x="138524" y="497936"/>
                      <a:pt x="152079" y="501551"/>
                      <a:pt x="158405" y="507877"/>
                    </a:cubicBezTo>
                    <a:cubicBezTo>
                      <a:pt x="159309" y="505166"/>
                      <a:pt x="161116" y="534988"/>
                      <a:pt x="161116" y="537699"/>
                    </a:cubicBezTo>
                    <a:cubicBezTo>
                      <a:pt x="163827" y="533180"/>
                      <a:pt x="163827" y="529565"/>
                      <a:pt x="168346" y="525951"/>
                    </a:cubicBezTo>
                    <a:cubicBezTo>
                      <a:pt x="165635" y="536795"/>
                      <a:pt x="159309" y="538602"/>
                      <a:pt x="162020" y="550350"/>
                    </a:cubicBezTo>
                    <a:cubicBezTo>
                      <a:pt x="165635" y="545832"/>
                      <a:pt x="166539" y="536795"/>
                      <a:pt x="171961" y="534084"/>
                    </a:cubicBezTo>
                    <a:cubicBezTo>
                      <a:pt x="169250" y="540410"/>
                      <a:pt x="162924" y="545832"/>
                      <a:pt x="163827" y="553965"/>
                    </a:cubicBezTo>
                    <a:cubicBezTo>
                      <a:pt x="165635" y="551254"/>
                      <a:pt x="165635" y="548543"/>
                      <a:pt x="166539" y="545832"/>
                    </a:cubicBezTo>
                    <a:cubicBezTo>
                      <a:pt x="167442" y="543121"/>
                      <a:pt x="169250" y="541314"/>
                      <a:pt x="171057" y="540410"/>
                    </a:cubicBezTo>
                    <a:moveTo>
                      <a:pt x="1068427" y="540410"/>
                    </a:moveTo>
                    <a:cubicBezTo>
                      <a:pt x="1067523" y="543121"/>
                      <a:pt x="1069330" y="547639"/>
                      <a:pt x="1069330" y="550350"/>
                    </a:cubicBezTo>
                    <a:cubicBezTo>
                      <a:pt x="1070234" y="557580"/>
                      <a:pt x="1071138" y="570232"/>
                      <a:pt x="1061197" y="571135"/>
                    </a:cubicBezTo>
                    <a:cubicBezTo>
                      <a:pt x="1055775" y="572039"/>
                      <a:pt x="1055775" y="569328"/>
                      <a:pt x="1053064" y="566617"/>
                    </a:cubicBezTo>
                    <a:lnTo>
                      <a:pt x="1052160" y="565713"/>
                    </a:lnTo>
                    <a:cubicBezTo>
                      <a:pt x="1052160" y="565713"/>
                      <a:pt x="1052160" y="565713"/>
                      <a:pt x="1051256" y="565713"/>
                    </a:cubicBezTo>
                    <a:cubicBezTo>
                      <a:pt x="1052160" y="597343"/>
                      <a:pt x="1037701" y="584691"/>
                      <a:pt x="1032279" y="586498"/>
                    </a:cubicBezTo>
                    <a:cubicBezTo>
                      <a:pt x="1027760" y="590113"/>
                      <a:pt x="1029568" y="592824"/>
                      <a:pt x="1019627" y="593728"/>
                    </a:cubicBezTo>
                    <a:cubicBezTo>
                      <a:pt x="1008783" y="594632"/>
                      <a:pt x="1008783" y="588306"/>
                      <a:pt x="1006071" y="586498"/>
                    </a:cubicBezTo>
                    <a:cubicBezTo>
                      <a:pt x="1001553" y="588306"/>
                      <a:pt x="993420" y="590113"/>
                      <a:pt x="987998" y="587402"/>
                    </a:cubicBezTo>
                    <a:cubicBezTo>
                      <a:pt x="984383" y="585595"/>
                      <a:pt x="985287" y="584691"/>
                      <a:pt x="983479" y="581076"/>
                    </a:cubicBezTo>
                    <a:cubicBezTo>
                      <a:pt x="982575" y="578365"/>
                      <a:pt x="980768" y="576558"/>
                      <a:pt x="979864" y="573847"/>
                    </a:cubicBezTo>
                    <a:cubicBezTo>
                      <a:pt x="978057" y="569328"/>
                      <a:pt x="976250" y="563002"/>
                      <a:pt x="973538" y="557580"/>
                    </a:cubicBezTo>
                    <a:cubicBezTo>
                      <a:pt x="971731" y="552158"/>
                      <a:pt x="969924" y="548543"/>
                      <a:pt x="969020" y="542217"/>
                    </a:cubicBezTo>
                    <a:lnTo>
                      <a:pt x="386136" y="542217"/>
                    </a:lnTo>
                    <a:cubicBezTo>
                      <a:pt x="391559" y="547639"/>
                      <a:pt x="384329" y="565713"/>
                      <a:pt x="358122" y="568424"/>
                    </a:cubicBezTo>
                    <a:cubicBezTo>
                      <a:pt x="331915" y="572039"/>
                      <a:pt x="321974" y="557580"/>
                      <a:pt x="312937" y="555773"/>
                    </a:cubicBezTo>
                    <a:cubicBezTo>
                      <a:pt x="312937" y="561195"/>
                      <a:pt x="329204" y="582883"/>
                      <a:pt x="333722" y="591920"/>
                    </a:cubicBezTo>
                    <a:cubicBezTo>
                      <a:pt x="335530" y="594632"/>
                      <a:pt x="336433" y="595535"/>
                      <a:pt x="337337" y="597343"/>
                    </a:cubicBezTo>
                    <a:cubicBezTo>
                      <a:pt x="344567" y="605476"/>
                      <a:pt x="344567" y="606380"/>
                      <a:pt x="348181" y="615416"/>
                    </a:cubicBezTo>
                    <a:cubicBezTo>
                      <a:pt x="349989" y="619935"/>
                      <a:pt x="351796" y="624453"/>
                      <a:pt x="353603" y="629876"/>
                    </a:cubicBezTo>
                    <a:cubicBezTo>
                      <a:pt x="355411" y="634394"/>
                      <a:pt x="360833" y="643431"/>
                      <a:pt x="363544" y="648853"/>
                    </a:cubicBezTo>
                    <a:cubicBezTo>
                      <a:pt x="364448" y="651564"/>
                      <a:pt x="365351" y="654275"/>
                      <a:pt x="367159" y="656083"/>
                    </a:cubicBezTo>
                    <a:cubicBezTo>
                      <a:pt x="370774" y="662409"/>
                      <a:pt x="380714" y="675060"/>
                      <a:pt x="369870" y="682290"/>
                    </a:cubicBezTo>
                    <a:cubicBezTo>
                      <a:pt x="366255" y="685001"/>
                      <a:pt x="359026" y="685905"/>
                      <a:pt x="354507" y="684097"/>
                    </a:cubicBezTo>
                    <a:cubicBezTo>
                      <a:pt x="349989" y="683194"/>
                      <a:pt x="347278" y="677771"/>
                      <a:pt x="345470" y="674157"/>
                    </a:cubicBezTo>
                    <a:cubicBezTo>
                      <a:pt x="340048" y="669638"/>
                      <a:pt x="333722" y="654275"/>
                      <a:pt x="331011" y="650661"/>
                    </a:cubicBezTo>
                    <a:cubicBezTo>
                      <a:pt x="329204" y="647950"/>
                      <a:pt x="315648" y="628068"/>
                      <a:pt x="314745" y="628068"/>
                    </a:cubicBezTo>
                    <a:cubicBezTo>
                      <a:pt x="313841" y="624453"/>
                      <a:pt x="312033" y="621742"/>
                      <a:pt x="309322" y="619031"/>
                    </a:cubicBezTo>
                    <a:cubicBezTo>
                      <a:pt x="305708" y="614513"/>
                      <a:pt x="301189" y="610898"/>
                      <a:pt x="296671" y="606380"/>
                    </a:cubicBezTo>
                    <a:cubicBezTo>
                      <a:pt x="294863" y="604572"/>
                      <a:pt x="293056" y="603668"/>
                      <a:pt x="291248" y="601861"/>
                    </a:cubicBezTo>
                    <a:cubicBezTo>
                      <a:pt x="288537" y="599150"/>
                      <a:pt x="290345" y="593728"/>
                      <a:pt x="291248" y="590113"/>
                    </a:cubicBezTo>
                    <a:cubicBezTo>
                      <a:pt x="290345" y="595535"/>
                      <a:pt x="291248" y="591920"/>
                      <a:pt x="293056" y="592824"/>
                    </a:cubicBezTo>
                    <a:cubicBezTo>
                      <a:pt x="293056" y="591017"/>
                      <a:pt x="293960" y="593728"/>
                      <a:pt x="293960" y="591920"/>
                    </a:cubicBezTo>
                    <a:lnTo>
                      <a:pt x="295767" y="602765"/>
                    </a:lnTo>
                    <a:lnTo>
                      <a:pt x="297574" y="600957"/>
                    </a:lnTo>
                    <a:cubicBezTo>
                      <a:pt x="298478" y="608187"/>
                      <a:pt x="304804" y="609994"/>
                      <a:pt x="308419" y="615416"/>
                    </a:cubicBezTo>
                    <a:cubicBezTo>
                      <a:pt x="315648" y="625357"/>
                      <a:pt x="322878" y="634394"/>
                      <a:pt x="329204" y="645238"/>
                    </a:cubicBezTo>
                    <a:cubicBezTo>
                      <a:pt x="331011" y="647950"/>
                      <a:pt x="332818" y="649757"/>
                      <a:pt x="333722" y="652468"/>
                    </a:cubicBezTo>
                    <a:cubicBezTo>
                      <a:pt x="334626" y="655179"/>
                      <a:pt x="336433" y="657890"/>
                      <a:pt x="337337" y="660601"/>
                    </a:cubicBezTo>
                    <a:lnTo>
                      <a:pt x="346374" y="676868"/>
                    </a:lnTo>
                    <a:cubicBezTo>
                      <a:pt x="350892" y="685905"/>
                      <a:pt x="363544" y="687712"/>
                      <a:pt x="368966" y="676868"/>
                    </a:cubicBezTo>
                    <a:cubicBezTo>
                      <a:pt x="372581" y="670542"/>
                      <a:pt x="367159" y="666023"/>
                      <a:pt x="363544" y="659698"/>
                    </a:cubicBezTo>
                    <a:cubicBezTo>
                      <a:pt x="357218" y="649757"/>
                      <a:pt x="346374" y="627165"/>
                      <a:pt x="343663" y="617224"/>
                    </a:cubicBezTo>
                    <a:cubicBezTo>
                      <a:pt x="340952" y="607283"/>
                      <a:pt x="339144" y="606380"/>
                      <a:pt x="334626" y="600957"/>
                    </a:cubicBezTo>
                    <a:cubicBezTo>
                      <a:pt x="331011" y="597343"/>
                      <a:pt x="317456" y="575654"/>
                      <a:pt x="314745" y="570232"/>
                    </a:cubicBezTo>
                    <a:cubicBezTo>
                      <a:pt x="312033" y="564810"/>
                      <a:pt x="309322" y="559387"/>
                      <a:pt x="306611" y="553965"/>
                    </a:cubicBezTo>
                    <a:cubicBezTo>
                      <a:pt x="303900" y="548543"/>
                      <a:pt x="301189" y="542217"/>
                      <a:pt x="299382" y="536795"/>
                    </a:cubicBezTo>
                    <a:cubicBezTo>
                      <a:pt x="297574" y="532277"/>
                      <a:pt x="297574" y="532277"/>
                      <a:pt x="296671" y="526854"/>
                    </a:cubicBezTo>
                    <a:cubicBezTo>
                      <a:pt x="295767" y="523240"/>
                      <a:pt x="293960" y="521432"/>
                      <a:pt x="293056" y="517817"/>
                    </a:cubicBezTo>
                    <a:cubicBezTo>
                      <a:pt x="298478" y="523240"/>
                      <a:pt x="298478" y="531373"/>
                      <a:pt x="302997" y="537699"/>
                    </a:cubicBezTo>
                    <a:lnTo>
                      <a:pt x="302997" y="530469"/>
                    </a:lnTo>
                    <a:cubicBezTo>
                      <a:pt x="303900" y="533180"/>
                      <a:pt x="303900" y="534084"/>
                      <a:pt x="304804" y="536795"/>
                    </a:cubicBezTo>
                    <a:lnTo>
                      <a:pt x="306611" y="540410"/>
                    </a:lnTo>
                    <a:cubicBezTo>
                      <a:pt x="306611" y="540410"/>
                      <a:pt x="306611" y="540410"/>
                      <a:pt x="306611" y="540410"/>
                    </a:cubicBezTo>
                    <a:cubicBezTo>
                      <a:pt x="306611" y="540410"/>
                      <a:pt x="306611" y="540410"/>
                      <a:pt x="306611" y="541314"/>
                    </a:cubicBezTo>
                    <a:cubicBezTo>
                      <a:pt x="306611" y="542217"/>
                      <a:pt x="307515" y="542217"/>
                      <a:pt x="307515" y="543121"/>
                    </a:cubicBezTo>
                    <a:lnTo>
                      <a:pt x="308419" y="540410"/>
                    </a:lnTo>
                    <a:cubicBezTo>
                      <a:pt x="309322" y="544928"/>
                      <a:pt x="311130" y="548543"/>
                      <a:pt x="312937" y="552158"/>
                    </a:cubicBezTo>
                    <a:cubicBezTo>
                      <a:pt x="313841" y="554869"/>
                      <a:pt x="319263" y="556676"/>
                      <a:pt x="321974" y="558484"/>
                    </a:cubicBezTo>
                    <a:cubicBezTo>
                      <a:pt x="330107" y="562098"/>
                      <a:pt x="334626" y="566617"/>
                      <a:pt x="343663" y="567521"/>
                    </a:cubicBezTo>
                    <a:cubicBezTo>
                      <a:pt x="353603" y="568424"/>
                      <a:pt x="374388" y="566617"/>
                      <a:pt x="379811" y="557580"/>
                    </a:cubicBezTo>
                    <a:cubicBezTo>
                      <a:pt x="380714" y="555773"/>
                      <a:pt x="387040" y="546736"/>
                      <a:pt x="380714" y="547639"/>
                    </a:cubicBezTo>
                    <a:cubicBezTo>
                      <a:pt x="377100" y="548543"/>
                      <a:pt x="373485" y="550350"/>
                      <a:pt x="369870" y="551254"/>
                    </a:cubicBezTo>
                    <a:cubicBezTo>
                      <a:pt x="365351" y="552158"/>
                      <a:pt x="358122" y="552158"/>
                      <a:pt x="358122" y="545832"/>
                    </a:cubicBezTo>
                    <a:cubicBezTo>
                      <a:pt x="358122" y="545832"/>
                      <a:pt x="358122" y="545832"/>
                      <a:pt x="358122" y="546736"/>
                    </a:cubicBezTo>
                    <a:cubicBezTo>
                      <a:pt x="358122" y="546736"/>
                      <a:pt x="358122" y="546736"/>
                      <a:pt x="358122" y="546736"/>
                    </a:cubicBezTo>
                    <a:cubicBezTo>
                      <a:pt x="361737" y="552158"/>
                      <a:pt x="376196" y="547639"/>
                      <a:pt x="378907" y="544928"/>
                    </a:cubicBezTo>
                    <a:cubicBezTo>
                      <a:pt x="380714" y="543121"/>
                      <a:pt x="379811" y="544928"/>
                      <a:pt x="380714" y="542217"/>
                    </a:cubicBezTo>
                    <a:cubicBezTo>
                      <a:pt x="374388" y="543121"/>
                      <a:pt x="363544" y="544025"/>
                      <a:pt x="356315" y="543121"/>
                    </a:cubicBezTo>
                    <a:cubicBezTo>
                      <a:pt x="356315" y="543121"/>
                      <a:pt x="356315" y="543121"/>
                      <a:pt x="356315" y="544025"/>
                    </a:cubicBezTo>
                    <a:cubicBezTo>
                      <a:pt x="356315" y="544025"/>
                      <a:pt x="356315" y="544025"/>
                      <a:pt x="356315" y="544928"/>
                    </a:cubicBezTo>
                    <a:cubicBezTo>
                      <a:pt x="356315" y="545832"/>
                      <a:pt x="356315" y="544928"/>
                      <a:pt x="356315" y="545832"/>
                    </a:cubicBezTo>
                    <a:cubicBezTo>
                      <a:pt x="356315" y="545832"/>
                      <a:pt x="356315" y="547639"/>
                      <a:pt x="356315" y="547639"/>
                    </a:cubicBezTo>
                    <a:cubicBezTo>
                      <a:pt x="356315" y="545832"/>
                      <a:pt x="354507" y="544025"/>
                      <a:pt x="353603" y="543121"/>
                    </a:cubicBezTo>
                    <a:cubicBezTo>
                      <a:pt x="353603" y="543121"/>
                      <a:pt x="351796" y="542217"/>
                      <a:pt x="351796" y="542217"/>
                    </a:cubicBezTo>
                    <a:cubicBezTo>
                      <a:pt x="349085" y="541314"/>
                      <a:pt x="347278" y="540410"/>
                      <a:pt x="344567" y="538602"/>
                    </a:cubicBezTo>
                    <a:moveTo>
                      <a:pt x="573201" y="538602"/>
                    </a:moveTo>
                    <a:lnTo>
                      <a:pt x="650919" y="538602"/>
                    </a:lnTo>
                    <a:cubicBezTo>
                      <a:pt x="650919" y="531373"/>
                      <a:pt x="654534" y="521432"/>
                      <a:pt x="654534" y="513299"/>
                    </a:cubicBezTo>
                    <a:cubicBezTo>
                      <a:pt x="654534" y="508780"/>
                      <a:pt x="656341" y="505166"/>
                      <a:pt x="657245" y="500647"/>
                    </a:cubicBezTo>
                    <a:cubicBezTo>
                      <a:pt x="658149" y="496129"/>
                      <a:pt x="658149" y="490707"/>
                      <a:pt x="658149" y="486188"/>
                    </a:cubicBezTo>
                    <a:cubicBezTo>
                      <a:pt x="659053" y="477151"/>
                      <a:pt x="661764" y="468114"/>
                      <a:pt x="662667" y="459077"/>
                    </a:cubicBezTo>
                    <a:lnTo>
                      <a:pt x="665378" y="438292"/>
                    </a:lnTo>
                    <a:cubicBezTo>
                      <a:pt x="665378" y="435581"/>
                      <a:pt x="664475" y="435581"/>
                      <a:pt x="663571" y="431966"/>
                    </a:cubicBezTo>
                    <a:cubicBezTo>
                      <a:pt x="661764" y="422929"/>
                      <a:pt x="661764" y="412085"/>
                      <a:pt x="659956" y="403952"/>
                    </a:cubicBezTo>
                    <a:cubicBezTo>
                      <a:pt x="659053" y="400337"/>
                      <a:pt x="657245" y="394915"/>
                      <a:pt x="655438" y="393107"/>
                    </a:cubicBezTo>
                    <a:cubicBezTo>
                      <a:pt x="653630" y="391300"/>
                      <a:pt x="640075" y="390396"/>
                      <a:pt x="637364" y="391300"/>
                    </a:cubicBezTo>
                    <a:cubicBezTo>
                      <a:pt x="613868" y="394915"/>
                      <a:pt x="602120" y="406663"/>
                      <a:pt x="597601" y="406663"/>
                    </a:cubicBezTo>
                    <a:cubicBezTo>
                      <a:pt x="626519" y="379552"/>
                      <a:pt x="651823" y="388589"/>
                      <a:pt x="665378" y="375034"/>
                    </a:cubicBezTo>
                    <a:lnTo>
                      <a:pt x="634653" y="337982"/>
                    </a:lnTo>
                    <a:cubicBezTo>
                      <a:pt x="629231" y="332560"/>
                      <a:pt x="624712" y="325330"/>
                      <a:pt x="620194" y="319004"/>
                    </a:cubicBezTo>
                    <a:cubicBezTo>
                      <a:pt x="617482" y="316293"/>
                      <a:pt x="612964" y="308160"/>
                      <a:pt x="612060" y="307256"/>
                    </a:cubicBezTo>
                    <a:cubicBezTo>
                      <a:pt x="608446" y="304545"/>
                      <a:pt x="610253" y="302738"/>
                      <a:pt x="608446" y="299123"/>
                    </a:cubicBezTo>
                    <a:lnTo>
                      <a:pt x="607542" y="303642"/>
                    </a:lnTo>
                    <a:cubicBezTo>
                      <a:pt x="604831" y="300027"/>
                      <a:pt x="607542" y="297316"/>
                      <a:pt x="605734" y="293701"/>
                    </a:cubicBezTo>
                    <a:cubicBezTo>
                      <a:pt x="604831" y="291894"/>
                      <a:pt x="605734" y="292797"/>
                      <a:pt x="604831" y="291894"/>
                    </a:cubicBezTo>
                    <a:cubicBezTo>
                      <a:pt x="603927" y="294605"/>
                      <a:pt x="603927" y="296412"/>
                      <a:pt x="603023" y="298219"/>
                    </a:cubicBezTo>
                    <a:cubicBezTo>
                      <a:pt x="602120" y="292797"/>
                      <a:pt x="603927" y="290086"/>
                      <a:pt x="603023" y="285568"/>
                    </a:cubicBezTo>
                    <a:cubicBezTo>
                      <a:pt x="603023" y="288279"/>
                      <a:pt x="603023" y="286471"/>
                      <a:pt x="601216" y="289183"/>
                    </a:cubicBezTo>
                    <a:cubicBezTo>
                      <a:pt x="600312" y="290990"/>
                      <a:pt x="599409" y="292797"/>
                      <a:pt x="599409" y="293701"/>
                    </a:cubicBezTo>
                    <a:lnTo>
                      <a:pt x="599409" y="282857"/>
                    </a:lnTo>
                    <a:cubicBezTo>
                      <a:pt x="598505" y="283760"/>
                      <a:pt x="598505" y="285568"/>
                      <a:pt x="597601" y="287375"/>
                    </a:cubicBezTo>
                    <a:cubicBezTo>
                      <a:pt x="596698" y="289183"/>
                      <a:pt x="596698" y="290990"/>
                      <a:pt x="595794" y="291894"/>
                    </a:cubicBezTo>
                    <a:lnTo>
                      <a:pt x="596698" y="283760"/>
                    </a:lnTo>
                    <a:cubicBezTo>
                      <a:pt x="596698" y="284664"/>
                      <a:pt x="596698" y="283760"/>
                      <a:pt x="595794" y="285568"/>
                    </a:cubicBezTo>
                    <a:cubicBezTo>
                      <a:pt x="594890" y="287375"/>
                      <a:pt x="594890" y="288279"/>
                      <a:pt x="593986" y="290086"/>
                    </a:cubicBezTo>
                    <a:lnTo>
                      <a:pt x="593986" y="279242"/>
                    </a:lnTo>
                    <a:cubicBezTo>
                      <a:pt x="591275" y="285568"/>
                      <a:pt x="590372" y="283760"/>
                      <a:pt x="590372" y="292797"/>
                    </a:cubicBezTo>
                    <a:cubicBezTo>
                      <a:pt x="589468" y="305449"/>
                      <a:pt x="586757" y="331656"/>
                      <a:pt x="589468" y="342501"/>
                    </a:cubicBezTo>
                    <a:cubicBezTo>
                      <a:pt x="591275" y="351537"/>
                      <a:pt x="593986" y="361478"/>
                      <a:pt x="594890" y="371419"/>
                    </a:cubicBezTo>
                    <a:cubicBezTo>
                      <a:pt x="595794" y="376841"/>
                      <a:pt x="594890" y="382263"/>
                      <a:pt x="595794" y="387685"/>
                    </a:cubicBezTo>
                    <a:cubicBezTo>
                      <a:pt x="596698" y="393107"/>
                      <a:pt x="596698" y="399433"/>
                      <a:pt x="596698" y="403952"/>
                    </a:cubicBezTo>
                    <a:cubicBezTo>
                      <a:pt x="593986" y="401241"/>
                      <a:pt x="591275" y="388589"/>
                      <a:pt x="590372" y="384974"/>
                    </a:cubicBezTo>
                    <a:cubicBezTo>
                      <a:pt x="589468" y="380456"/>
                      <a:pt x="588564" y="382263"/>
                      <a:pt x="587661" y="382263"/>
                    </a:cubicBezTo>
                    <a:lnTo>
                      <a:pt x="586757" y="378648"/>
                    </a:lnTo>
                    <a:cubicBezTo>
                      <a:pt x="581335" y="384974"/>
                      <a:pt x="579527" y="460885"/>
                      <a:pt x="577720" y="477151"/>
                    </a:cubicBezTo>
                    <a:cubicBezTo>
                      <a:pt x="576816" y="483477"/>
                      <a:pt x="575913" y="491610"/>
                      <a:pt x="575009" y="497032"/>
                    </a:cubicBezTo>
                    <a:cubicBezTo>
                      <a:pt x="575009" y="504262"/>
                      <a:pt x="575009" y="510588"/>
                      <a:pt x="574105" y="517817"/>
                    </a:cubicBezTo>
                    <a:cubicBezTo>
                      <a:pt x="575009" y="525951"/>
                      <a:pt x="573201" y="532277"/>
                      <a:pt x="573201" y="538602"/>
                    </a:cubicBezTo>
                    <a:lnTo>
                      <a:pt x="573201" y="538602"/>
                    </a:lnTo>
                    <a:close/>
                    <a:moveTo>
                      <a:pt x="815392" y="538602"/>
                    </a:moveTo>
                    <a:cubicBezTo>
                      <a:pt x="816295" y="526854"/>
                      <a:pt x="811777" y="494321"/>
                      <a:pt x="809970" y="479862"/>
                    </a:cubicBezTo>
                    <a:cubicBezTo>
                      <a:pt x="807258" y="455462"/>
                      <a:pt x="808162" y="451848"/>
                      <a:pt x="802740" y="423833"/>
                    </a:cubicBezTo>
                    <a:cubicBezTo>
                      <a:pt x="800933" y="413892"/>
                      <a:pt x="801836" y="405759"/>
                      <a:pt x="798222" y="396722"/>
                    </a:cubicBezTo>
                    <a:cubicBezTo>
                      <a:pt x="796414" y="393107"/>
                      <a:pt x="796414" y="392204"/>
                      <a:pt x="796414" y="387685"/>
                    </a:cubicBezTo>
                    <a:cubicBezTo>
                      <a:pt x="796414" y="387685"/>
                      <a:pt x="795510" y="388589"/>
                      <a:pt x="795510" y="388589"/>
                    </a:cubicBezTo>
                    <a:cubicBezTo>
                      <a:pt x="795510" y="388589"/>
                      <a:pt x="794607" y="389493"/>
                      <a:pt x="794607" y="389493"/>
                    </a:cubicBezTo>
                    <a:cubicBezTo>
                      <a:pt x="794607" y="389493"/>
                      <a:pt x="794607" y="389493"/>
                      <a:pt x="794607" y="390396"/>
                    </a:cubicBezTo>
                    <a:cubicBezTo>
                      <a:pt x="794607" y="390396"/>
                      <a:pt x="794607" y="390396"/>
                      <a:pt x="794607" y="391300"/>
                    </a:cubicBezTo>
                    <a:cubicBezTo>
                      <a:pt x="794607" y="389493"/>
                      <a:pt x="790088" y="375937"/>
                      <a:pt x="790088" y="375034"/>
                    </a:cubicBezTo>
                    <a:lnTo>
                      <a:pt x="789185" y="375937"/>
                    </a:lnTo>
                    <a:cubicBezTo>
                      <a:pt x="787377" y="379552"/>
                      <a:pt x="789185" y="375034"/>
                      <a:pt x="789185" y="376841"/>
                    </a:cubicBezTo>
                    <a:cubicBezTo>
                      <a:pt x="787377" y="382263"/>
                      <a:pt x="784666" y="412085"/>
                      <a:pt x="784666" y="416604"/>
                    </a:cubicBezTo>
                    <a:cubicBezTo>
                      <a:pt x="781955" y="415700"/>
                      <a:pt x="783762" y="417507"/>
                      <a:pt x="783762" y="409374"/>
                    </a:cubicBezTo>
                    <a:lnTo>
                      <a:pt x="785570" y="381359"/>
                    </a:lnTo>
                    <a:cubicBezTo>
                      <a:pt x="787377" y="368708"/>
                      <a:pt x="789185" y="356960"/>
                      <a:pt x="790992" y="344308"/>
                    </a:cubicBezTo>
                    <a:cubicBezTo>
                      <a:pt x="790088" y="343404"/>
                      <a:pt x="789185" y="346115"/>
                      <a:pt x="789185" y="339789"/>
                    </a:cubicBezTo>
                    <a:lnTo>
                      <a:pt x="787377" y="341597"/>
                    </a:lnTo>
                    <a:lnTo>
                      <a:pt x="787377" y="337078"/>
                    </a:lnTo>
                    <a:cubicBezTo>
                      <a:pt x="787377" y="337078"/>
                      <a:pt x="787377" y="337078"/>
                      <a:pt x="787377" y="337078"/>
                    </a:cubicBezTo>
                    <a:cubicBezTo>
                      <a:pt x="787377" y="337078"/>
                      <a:pt x="786474" y="338886"/>
                      <a:pt x="786474" y="336175"/>
                    </a:cubicBezTo>
                    <a:cubicBezTo>
                      <a:pt x="786474" y="334367"/>
                      <a:pt x="786474" y="333464"/>
                      <a:pt x="786474" y="330752"/>
                    </a:cubicBezTo>
                    <a:cubicBezTo>
                      <a:pt x="786474" y="330752"/>
                      <a:pt x="786474" y="330752"/>
                      <a:pt x="786474" y="330752"/>
                    </a:cubicBezTo>
                    <a:lnTo>
                      <a:pt x="783762" y="333464"/>
                    </a:lnTo>
                    <a:lnTo>
                      <a:pt x="784666" y="328945"/>
                    </a:lnTo>
                    <a:cubicBezTo>
                      <a:pt x="783762" y="329849"/>
                      <a:pt x="784666" y="328945"/>
                      <a:pt x="782859" y="330752"/>
                    </a:cubicBezTo>
                    <a:cubicBezTo>
                      <a:pt x="781955" y="331656"/>
                      <a:pt x="782859" y="330752"/>
                      <a:pt x="781955" y="332560"/>
                    </a:cubicBezTo>
                    <a:lnTo>
                      <a:pt x="782859" y="327138"/>
                    </a:lnTo>
                    <a:cubicBezTo>
                      <a:pt x="781955" y="328945"/>
                      <a:pt x="780148" y="329849"/>
                      <a:pt x="779244" y="331656"/>
                    </a:cubicBezTo>
                    <a:lnTo>
                      <a:pt x="781051" y="324427"/>
                    </a:lnTo>
                    <a:lnTo>
                      <a:pt x="779244" y="326234"/>
                    </a:lnTo>
                    <a:lnTo>
                      <a:pt x="780148" y="319908"/>
                    </a:lnTo>
                    <a:cubicBezTo>
                      <a:pt x="779244" y="320812"/>
                      <a:pt x="778340" y="321716"/>
                      <a:pt x="777437" y="322619"/>
                    </a:cubicBezTo>
                    <a:lnTo>
                      <a:pt x="778340" y="317197"/>
                    </a:lnTo>
                    <a:cubicBezTo>
                      <a:pt x="776533" y="318101"/>
                      <a:pt x="774725" y="319908"/>
                      <a:pt x="773822" y="320812"/>
                    </a:cubicBezTo>
                    <a:lnTo>
                      <a:pt x="774725" y="316293"/>
                    </a:lnTo>
                    <a:cubicBezTo>
                      <a:pt x="773822" y="317197"/>
                      <a:pt x="772918" y="318101"/>
                      <a:pt x="771111" y="319004"/>
                    </a:cubicBezTo>
                    <a:lnTo>
                      <a:pt x="772918" y="312679"/>
                    </a:lnTo>
                    <a:cubicBezTo>
                      <a:pt x="772918" y="312679"/>
                      <a:pt x="772918" y="312679"/>
                      <a:pt x="772014" y="313582"/>
                    </a:cubicBezTo>
                    <a:cubicBezTo>
                      <a:pt x="769303" y="314486"/>
                      <a:pt x="772014" y="313582"/>
                      <a:pt x="771111" y="313582"/>
                    </a:cubicBezTo>
                    <a:cubicBezTo>
                      <a:pt x="769303" y="314486"/>
                      <a:pt x="762074" y="322619"/>
                      <a:pt x="760266" y="325330"/>
                    </a:cubicBezTo>
                    <a:cubicBezTo>
                      <a:pt x="755748" y="331656"/>
                      <a:pt x="752133" y="336175"/>
                      <a:pt x="747615" y="343404"/>
                    </a:cubicBezTo>
                    <a:cubicBezTo>
                      <a:pt x="743096" y="350634"/>
                      <a:pt x="727733" y="373226"/>
                      <a:pt x="722311" y="378648"/>
                    </a:cubicBezTo>
                    <a:cubicBezTo>
                      <a:pt x="724119" y="380456"/>
                      <a:pt x="733156" y="385878"/>
                      <a:pt x="736770" y="387685"/>
                    </a:cubicBezTo>
                    <a:cubicBezTo>
                      <a:pt x="742192" y="390396"/>
                      <a:pt x="747615" y="392204"/>
                      <a:pt x="753037" y="395819"/>
                    </a:cubicBezTo>
                    <a:cubicBezTo>
                      <a:pt x="756652" y="397626"/>
                      <a:pt x="756652" y="399433"/>
                      <a:pt x="759363" y="401241"/>
                    </a:cubicBezTo>
                    <a:cubicBezTo>
                      <a:pt x="765689" y="404855"/>
                      <a:pt x="775629" y="411181"/>
                      <a:pt x="780148" y="416604"/>
                    </a:cubicBezTo>
                    <a:cubicBezTo>
                      <a:pt x="773822" y="415700"/>
                      <a:pt x="776533" y="413892"/>
                      <a:pt x="768400" y="412085"/>
                    </a:cubicBezTo>
                    <a:cubicBezTo>
                      <a:pt x="763881" y="411181"/>
                      <a:pt x="765689" y="411181"/>
                      <a:pt x="764785" y="410278"/>
                    </a:cubicBezTo>
                    <a:cubicBezTo>
                      <a:pt x="762977" y="409374"/>
                      <a:pt x="764785" y="410278"/>
                      <a:pt x="763881" y="410278"/>
                    </a:cubicBezTo>
                    <a:cubicBezTo>
                      <a:pt x="763881" y="410278"/>
                      <a:pt x="763881" y="410278"/>
                      <a:pt x="763881" y="410278"/>
                    </a:cubicBezTo>
                    <a:cubicBezTo>
                      <a:pt x="761170" y="410278"/>
                      <a:pt x="759363" y="409374"/>
                      <a:pt x="757555" y="408470"/>
                    </a:cubicBezTo>
                    <a:cubicBezTo>
                      <a:pt x="757555" y="408470"/>
                      <a:pt x="757555" y="408470"/>
                      <a:pt x="757555" y="408470"/>
                    </a:cubicBezTo>
                    <a:cubicBezTo>
                      <a:pt x="757555" y="408470"/>
                      <a:pt x="756652" y="408470"/>
                      <a:pt x="756652" y="408470"/>
                    </a:cubicBezTo>
                    <a:cubicBezTo>
                      <a:pt x="754844" y="407567"/>
                      <a:pt x="756652" y="408470"/>
                      <a:pt x="754844" y="407567"/>
                    </a:cubicBezTo>
                    <a:cubicBezTo>
                      <a:pt x="753037" y="406663"/>
                      <a:pt x="752133" y="406663"/>
                      <a:pt x="750326" y="405759"/>
                    </a:cubicBezTo>
                    <a:lnTo>
                      <a:pt x="746711" y="402144"/>
                    </a:lnTo>
                    <a:cubicBezTo>
                      <a:pt x="746711" y="402144"/>
                      <a:pt x="746711" y="402144"/>
                      <a:pt x="746711" y="402144"/>
                    </a:cubicBezTo>
                    <a:cubicBezTo>
                      <a:pt x="744904" y="401241"/>
                      <a:pt x="745807" y="401241"/>
                      <a:pt x="744904" y="401241"/>
                    </a:cubicBezTo>
                    <a:cubicBezTo>
                      <a:pt x="740385" y="401241"/>
                      <a:pt x="744000" y="400337"/>
                      <a:pt x="739481" y="400337"/>
                    </a:cubicBezTo>
                    <a:cubicBezTo>
                      <a:pt x="739481" y="400337"/>
                      <a:pt x="738578" y="400337"/>
                      <a:pt x="738578" y="400337"/>
                    </a:cubicBezTo>
                    <a:cubicBezTo>
                      <a:pt x="738578" y="400337"/>
                      <a:pt x="738578" y="400337"/>
                      <a:pt x="738578" y="400337"/>
                    </a:cubicBezTo>
                    <a:cubicBezTo>
                      <a:pt x="735867" y="399433"/>
                      <a:pt x="736770" y="400337"/>
                      <a:pt x="734059" y="400337"/>
                    </a:cubicBezTo>
                    <a:cubicBezTo>
                      <a:pt x="734059" y="400337"/>
                      <a:pt x="734059" y="400337"/>
                      <a:pt x="734059" y="400337"/>
                    </a:cubicBezTo>
                    <a:cubicBezTo>
                      <a:pt x="730444" y="399433"/>
                      <a:pt x="733156" y="400337"/>
                      <a:pt x="727733" y="400337"/>
                    </a:cubicBezTo>
                    <a:cubicBezTo>
                      <a:pt x="724119" y="400337"/>
                      <a:pt x="728637" y="399433"/>
                      <a:pt x="725022" y="400337"/>
                    </a:cubicBezTo>
                    <a:cubicBezTo>
                      <a:pt x="717793" y="410278"/>
                      <a:pt x="722311" y="403952"/>
                      <a:pt x="715985" y="415700"/>
                    </a:cubicBezTo>
                    <a:cubicBezTo>
                      <a:pt x="713274" y="421122"/>
                      <a:pt x="710563" y="428352"/>
                      <a:pt x="706948" y="431966"/>
                    </a:cubicBezTo>
                    <a:cubicBezTo>
                      <a:pt x="706045" y="439196"/>
                      <a:pt x="714178" y="476247"/>
                      <a:pt x="715985" y="485284"/>
                    </a:cubicBezTo>
                    <a:cubicBezTo>
                      <a:pt x="717793" y="494321"/>
                      <a:pt x="719600" y="502455"/>
                      <a:pt x="720504" y="511492"/>
                    </a:cubicBezTo>
                    <a:cubicBezTo>
                      <a:pt x="722311" y="520528"/>
                      <a:pt x="722311" y="531373"/>
                      <a:pt x="724119" y="539506"/>
                    </a:cubicBezTo>
                    <a:cubicBezTo>
                      <a:pt x="752133" y="538602"/>
                      <a:pt x="784666" y="539506"/>
                      <a:pt x="815392" y="538602"/>
                    </a:cubicBezTo>
                    <a:lnTo>
                      <a:pt x="815392" y="538602"/>
                    </a:lnTo>
                    <a:close/>
                    <a:moveTo>
                      <a:pt x="866902" y="538602"/>
                    </a:moveTo>
                    <a:lnTo>
                      <a:pt x="946428" y="538602"/>
                    </a:lnTo>
                    <a:cubicBezTo>
                      <a:pt x="945524" y="525951"/>
                      <a:pt x="962694" y="430159"/>
                      <a:pt x="964501" y="419315"/>
                    </a:cubicBezTo>
                    <a:cubicBezTo>
                      <a:pt x="964501" y="423833"/>
                      <a:pt x="958176" y="475344"/>
                      <a:pt x="958176" y="478959"/>
                    </a:cubicBezTo>
                    <a:cubicBezTo>
                      <a:pt x="957272" y="487092"/>
                      <a:pt x="951850" y="527758"/>
                      <a:pt x="951850" y="537699"/>
                    </a:cubicBezTo>
                    <a:lnTo>
                      <a:pt x="970827" y="537699"/>
                    </a:lnTo>
                    <a:cubicBezTo>
                      <a:pt x="967213" y="520528"/>
                      <a:pt x="962694" y="524143"/>
                      <a:pt x="979864" y="507877"/>
                    </a:cubicBezTo>
                    <a:cubicBezTo>
                      <a:pt x="981672" y="506069"/>
                      <a:pt x="983479" y="504262"/>
                      <a:pt x="985287" y="501551"/>
                    </a:cubicBezTo>
                    <a:cubicBezTo>
                      <a:pt x="997035" y="490707"/>
                      <a:pt x="997938" y="490707"/>
                      <a:pt x="1009686" y="491610"/>
                    </a:cubicBezTo>
                    <a:lnTo>
                      <a:pt x="993420" y="452751"/>
                    </a:lnTo>
                    <a:cubicBezTo>
                      <a:pt x="992516" y="454559"/>
                      <a:pt x="991612" y="465403"/>
                      <a:pt x="991612" y="465403"/>
                    </a:cubicBezTo>
                    <a:cubicBezTo>
                      <a:pt x="988901" y="459077"/>
                      <a:pt x="991612" y="445522"/>
                      <a:pt x="992516" y="438292"/>
                    </a:cubicBezTo>
                    <a:cubicBezTo>
                      <a:pt x="993420" y="431966"/>
                      <a:pt x="991612" y="431966"/>
                      <a:pt x="988901" y="429255"/>
                    </a:cubicBezTo>
                    <a:cubicBezTo>
                      <a:pt x="987998" y="428352"/>
                      <a:pt x="983479" y="421122"/>
                      <a:pt x="980768" y="426544"/>
                    </a:cubicBezTo>
                    <a:cubicBezTo>
                      <a:pt x="978961" y="429255"/>
                      <a:pt x="976250" y="448233"/>
                      <a:pt x="972635" y="455462"/>
                    </a:cubicBezTo>
                    <a:cubicBezTo>
                      <a:pt x="972635" y="417507"/>
                      <a:pt x="986190" y="413892"/>
                      <a:pt x="979864" y="398530"/>
                    </a:cubicBezTo>
                    <a:cubicBezTo>
                      <a:pt x="978057" y="394011"/>
                      <a:pt x="977153" y="389493"/>
                      <a:pt x="975346" y="384974"/>
                    </a:cubicBezTo>
                    <a:cubicBezTo>
                      <a:pt x="971731" y="369611"/>
                      <a:pt x="970827" y="373226"/>
                      <a:pt x="958176" y="366900"/>
                    </a:cubicBezTo>
                    <a:lnTo>
                      <a:pt x="932872" y="356960"/>
                    </a:lnTo>
                    <a:cubicBezTo>
                      <a:pt x="923835" y="354249"/>
                      <a:pt x="915702" y="350634"/>
                      <a:pt x="907569" y="347019"/>
                    </a:cubicBezTo>
                    <a:cubicBezTo>
                      <a:pt x="903050" y="345212"/>
                      <a:pt x="900339" y="343404"/>
                      <a:pt x="895821" y="341597"/>
                    </a:cubicBezTo>
                    <a:lnTo>
                      <a:pt x="870517" y="331656"/>
                    </a:lnTo>
                    <a:cubicBezTo>
                      <a:pt x="865095" y="329849"/>
                      <a:pt x="852443" y="326234"/>
                      <a:pt x="843406" y="322619"/>
                    </a:cubicBezTo>
                    <a:cubicBezTo>
                      <a:pt x="838888" y="320812"/>
                      <a:pt x="836177" y="318101"/>
                      <a:pt x="830755" y="317197"/>
                    </a:cubicBezTo>
                    <a:cubicBezTo>
                      <a:pt x="838888" y="329849"/>
                      <a:pt x="839792" y="329849"/>
                      <a:pt x="847925" y="345212"/>
                    </a:cubicBezTo>
                    <a:cubicBezTo>
                      <a:pt x="849732" y="347923"/>
                      <a:pt x="858769" y="363286"/>
                      <a:pt x="857865" y="365093"/>
                    </a:cubicBezTo>
                    <a:cubicBezTo>
                      <a:pt x="856058" y="368708"/>
                      <a:pt x="850636" y="372322"/>
                      <a:pt x="846117" y="377745"/>
                    </a:cubicBezTo>
                    <a:cubicBezTo>
                      <a:pt x="849732" y="381359"/>
                      <a:pt x="855154" y="384071"/>
                      <a:pt x="859673" y="387685"/>
                    </a:cubicBezTo>
                    <a:cubicBezTo>
                      <a:pt x="861480" y="389493"/>
                      <a:pt x="871421" y="396722"/>
                      <a:pt x="873228" y="399433"/>
                    </a:cubicBezTo>
                    <a:cubicBezTo>
                      <a:pt x="875939" y="403952"/>
                      <a:pt x="875036" y="439196"/>
                      <a:pt x="875036" y="447329"/>
                    </a:cubicBezTo>
                    <a:cubicBezTo>
                      <a:pt x="874132" y="455462"/>
                      <a:pt x="872325" y="461788"/>
                      <a:pt x="872325" y="469018"/>
                    </a:cubicBezTo>
                    <a:cubicBezTo>
                      <a:pt x="871421" y="477151"/>
                      <a:pt x="870517" y="484381"/>
                      <a:pt x="869613" y="491610"/>
                    </a:cubicBezTo>
                    <a:cubicBezTo>
                      <a:pt x="869613" y="495225"/>
                      <a:pt x="866902" y="527758"/>
                      <a:pt x="865999" y="531373"/>
                    </a:cubicBezTo>
                    <a:cubicBezTo>
                      <a:pt x="865095" y="533180"/>
                      <a:pt x="864191" y="534988"/>
                      <a:pt x="865095" y="536795"/>
                    </a:cubicBezTo>
                    <a:cubicBezTo>
                      <a:pt x="865095" y="538602"/>
                      <a:pt x="865999" y="538602"/>
                      <a:pt x="866902" y="538602"/>
                    </a:cubicBezTo>
                    <a:lnTo>
                      <a:pt x="866902" y="538602"/>
                    </a:lnTo>
                    <a:close/>
                    <a:moveTo>
                      <a:pt x="1085597" y="515106"/>
                    </a:moveTo>
                    <a:cubicBezTo>
                      <a:pt x="1083789" y="512395"/>
                      <a:pt x="1082886" y="512395"/>
                      <a:pt x="1080174" y="511492"/>
                    </a:cubicBezTo>
                    <a:cubicBezTo>
                      <a:pt x="1084693" y="511492"/>
                      <a:pt x="1094634" y="517817"/>
                      <a:pt x="1096441" y="520528"/>
                    </a:cubicBezTo>
                    <a:cubicBezTo>
                      <a:pt x="1100056" y="525951"/>
                      <a:pt x="1101863" y="532277"/>
                      <a:pt x="1104574" y="537699"/>
                    </a:cubicBezTo>
                    <a:lnTo>
                      <a:pt x="1096441" y="537699"/>
                    </a:lnTo>
                    <a:cubicBezTo>
                      <a:pt x="1098248" y="536795"/>
                      <a:pt x="1098248" y="536795"/>
                      <a:pt x="1098248" y="535891"/>
                    </a:cubicBezTo>
                    <a:cubicBezTo>
                      <a:pt x="1098248" y="535891"/>
                      <a:pt x="1097345" y="535891"/>
                      <a:pt x="1097345" y="535891"/>
                    </a:cubicBezTo>
                    <a:lnTo>
                      <a:pt x="1094634" y="534988"/>
                    </a:lnTo>
                    <a:lnTo>
                      <a:pt x="1095537" y="532277"/>
                    </a:lnTo>
                    <a:cubicBezTo>
                      <a:pt x="1093730" y="533180"/>
                      <a:pt x="1083789" y="536795"/>
                      <a:pt x="1080174" y="537699"/>
                    </a:cubicBezTo>
                    <a:lnTo>
                      <a:pt x="1084693" y="534988"/>
                    </a:lnTo>
                    <a:lnTo>
                      <a:pt x="1081078" y="534988"/>
                    </a:lnTo>
                    <a:lnTo>
                      <a:pt x="1081982" y="532277"/>
                    </a:lnTo>
                    <a:cubicBezTo>
                      <a:pt x="1080174" y="533180"/>
                      <a:pt x="1079271" y="533180"/>
                      <a:pt x="1077464" y="534084"/>
                    </a:cubicBezTo>
                    <a:cubicBezTo>
                      <a:pt x="1078367" y="530469"/>
                      <a:pt x="1077464" y="531373"/>
                      <a:pt x="1077464" y="530469"/>
                    </a:cubicBezTo>
                    <a:cubicBezTo>
                      <a:pt x="1077464" y="530469"/>
                      <a:pt x="1077464" y="530469"/>
                      <a:pt x="1077464" y="529565"/>
                    </a:cubicBezTo>
                    <a:lnTo>
                      <a:pt x="1073849" y="534084"/>
                    </a:lnTo>
                    <a:lnTo>
                      <a:pt x="1073849" y="527758"/>
                    </a:lnTo>
                    <a:cubicBezTo>
                      <a:pt x="1072945" y="535891"/>
                      <a:pt x="1071138" y="541314"/>
                      <a:pt x="1068427" y="545832"/>
                    </a:cubicBezTo>
                    <a:cubicBezTo>
                      <a:pt x="1067523" y="547639"/>
                      <a:pt x="1067523" y="543121"/>
                      <a:pt x="1064812" y="541314"/>
                    </a:cubicBezTo>
                    <a:cubicBezTo>
                      <a:pt x="1064812" y="548543"/>
                      <a:pt x="1069330" y="561195"/>
                      <a:pt x="1066619" y="567521"/>
                    </a:cubicBezTo>
                    <a:cubicBezTo>
                      <a:pt x="1066619" y="567521"/>
                      <a:pt x="1057582" y="572039"/>
                      <a:pt x="1054871" y="566617"/>
                    </a:cubicBezTo>
                    <a:cubicBezTo>
                      <a:pt x="1054871" y="565713"/>
                      <a:pt x="1053967" y="564810"/>
                      <a:pt x="1053967" y="564810"/>
                    </a:cubicBezTo>
                    <a:cubicBezTo>
                      <a:pt x="1053967" y="563002"/>
                      <a:pt x="1053967" y="562098"/>
                      <a:pt x="1053064" y="561195"/>
                    </a:cubicBezTo>
                    <a:cubicBezTo>
                      <a:pt x="1051256" y="555773"/>
                      <a:pt x="1040412" y="552158"/>
                      <a:pt x="1044027" y="543121"/>
                    </a:cubicBezTo>
                    <a:cubicBezTo>
                      <a:pt x="1045834" y="537699"/>
                      <a:pt x="1051256" y="516010"/>
                      <a:pt x="1053064" y="513299"/>
                    </a:cubicBezTo>
                    <a:cubicBezTo>
                      <a:pt x="1056678" y="513299"/>
                      <a:pt x="1063908" y="516914"/>
                      <a:pt x="1068427" y="517817"/>
                    </a:cubicBezTo>
                    <a:cubicBezTo>
                      <a:pt x="1067523" y="516010"/>
                      <a:pt x="1066619" y="515106"/>
                      <a:pt x="1064812" y="514203"/>
                    </a:cubicBezTo>
                    <a:cubicBezTo>
                      <a:pt x="1070234" y="514203"/>
                      <a:pt x="1075656" y="516914"/>
                      <a:pt x="1081078" y="517817"/>
                    </a:cubicBezTo>
                    <a:cubicBezTo>
                      <a:pt x="1081078" y="516914"/>
                      <a:pt x="1081982" y="517817"/>
                      <a:pt x="1080174" y="516010"/>
                    </a:cubicBezTo>
                    <a:cubicBezTo>
                      <a:pt x="1083789" y="515106"/>
                      <a:pt x="1084693" y="515106"/>
                      <a:pt x="1085597" y="515106"/>
                    </a:cubicBezTo>
                    <a:lnTo>
                      <a:pt x="1085597" y="515106"/>
                    </a:lnTo>
                    <a:close/>
                    <a:moveTo>
                      <a:pt x="1034086" y="583787"/>
                    </a:moveTo>
                    <a:cubicBezTo>
                      <a:pt x="1033182" y="581980"/>
                      <a:pt x="1027760" y="563002"/>
                      <a:pt x="1025953" y="559387"/>
                    </a:cubicBezTo>
                    <a:cubicBezTo>
                      <a:pt x="1025049" y="556676"/>
                      <a:pt x="1025049" y="552158"/>
                      <a:pt x="1025049" y="549447"/>
                    </a:cubicBezTo>
                    <a:cubicBezTo>
                      <a:pt x="1024145" y="538602"/>
                      <a:pt x="1016012" y="522336"/>
                      <a:pt x="1019627" y="514203"/>
                    </a:cubicBezTo>
                    <a:cubicBezTo>
                      <a:pt x="1021434" y="512395"/>
                      <a:pt x="1029568" y="507877"/>
                      <a:pt x="1031375" y="506973"/>
                    </a:cubicBezTo>
                    <a:cubicBezTo>
                      <a:pt x="1036797" y="505166"/>
                      <a:pt x="1042219" y="504262"/>
                      <a:pt x="1047641" y="502455"/>
                    </a:cubicBezTo>
                    <a:cubicBezTo>
                      <a:pt x="1052160" y="500647"/>
                      <a:pt x="1059390" y="498840"/>
                      <a:pt x="1063908" y="501551"/>
                    </a:cubicBezTo>
                    <a:cubicBezTo>
                      <a:pt x="1067523" y="503358"/>
                      <a:pt x="1072041" y="507877"/>
                      <a:pt x="1075656" y="508780"/>
                    </a:cubicBezTo>
                    <a:cubicBezTo>
                      <a:pt x="1071138" y="509684"/>
                      <a:pt x="1065715" y="510588"/>
                      <a:pt x="1061197" y="510588"/>
                    </a:cubicBezTo>
                    <a:cubicBezTo>
                      <a:pt x="1053064" y="511492"/>
                      <a:pt x="1052160" y="507877"/>
                      <a:pt x="1050353" y="516010"/>
                    </a:cubicBezTo>
                    <a:cubicBezTo>
                      <a:pt x="1047641" y="525951"/>
                      <a:pt x="1045834" y="527758"/>
                      <a:pt x="1042219" y="542217"/>
                    </a:cubicBezTo>
                    <a:cubicBezTo>
                      <a:pt x="1041316" y="547639"/>
                      <a:pt x="1041316" y="551254"/>
                      <a:pt x="1044930" y="554869"/>
                    </a:cubicBezTo>
                    <a:cubicBezTo>
                      <a:pt x="1049449" y="560291"/>
                      <a:pt x="1049449" y="558484"/>
                      <a:pt x="1049449" y="567521"/>
                    </a:cubicBezTo>
                    <a:cubicBezTo>
                      <a:pt x="1049449" y="581980"/>
                      <a:pt x="1049449" y="587402"/>
                      <a:pt x="1034086" y="583787"/>
                    </a:cubicBezTo>
                    <a:lnTo>
                      <a:pt x="1034086" y="583787"/>
                    </a:lnTo>
                    <a:close/>
                    <a:moveTo>
                      <a:pt x="1000649" y="503358"/>
                    </a:moveTo>
                    <a:cubicBezTo>
                      <a:pt x="1000649" y="504262"/>
                      <a:pt x="1000649" y="504262"/>
                      <a:pt x="1000649" y="503358"/>
                    </a:cubicBezTo>
                    <a:cubicBezTo>
                      <a:pt x="999746" y="506973"/>
                      <a:pt x="987094" y="506069"/>
                      <a:pt x="991612" y="524143"/>
                    </a:cubicBezTo>
                    <a:cubicBezTo>
                      <a:pt x="995227" y="539506"/>
                      <a:pt x="999746" y="542217"/>
                      <a:pt x="1002457" y="561195"/>
                    </a:cubicBezTo>
                    <a:cubicBezTo>
                      <a:pt x="1003360" y="565713"/>
                      <a:pt x="1003360" y="571135"/>
                      <a:pt x="1004264" y="575654"/>
                    </a:cubicBezTo>
                    <a:cubicBezTo>
                      <a:pt x="1005168" y="581076"/>
                      <a:pt x="1006071" y="583787"/>
                      <a:pt x="999746" y="584691"/>
                    </a:cubicBezTo>
                    <a:cubicBezTo>
                      <a:pt x="997938" y="584691"/>
                      <a:pt x="993420" y="585595"/>
                      <a:pt x="991612" y="584691"/>
                    </a:cubicBezTo>
                    <a:cubicBezTo>
                      <a:pt x="987998" y="583787"/>
                      <a:pt x="988901" y="582883"/>
                      <a:pt x="987998" y="580172"/>
                    </a:cubicBezTo>
                    <a:cubicBezTo>
                      <a:pt x="986190" y="576558"/>
                      <a:pt x="983479" y="572943"/>
                      <a:pt x="981672" y="570232"/>
                    </a:cubicBezTo>
                    <a:cubicBezTo>
                      <a:pt x="978961" y="566617"/>
                      <a:pt x="978961" y="563002"/>
                      <a:pt x="978057" y="558484"/>
                    </a:cubicBezTo>
                    <a:cubicBezTo>
                      <a:pt x="975346" y="549447"/>
                      <a:pt x="973538" y="543121"/>
                      <a:pt x="970827" y="533180"/>
                    </a:cubicBezTo>
                    <a:cubicBezTo>
                      <a:pt x="968116" y="522336"/>
                      <a:pt x="965405" y="522336"/>
                      <a:pt x="977153" y="512395"/>
                    </a:cubicBezTo>
                    <a:cubicBezTo>
                      <a:pt x="993420" y="501551"/>
                      <a:pt x="980768" y="507877"/>
                      <a:pt x="1000649" y="503358"/>
                    </a:cubicBezTo>
                    <a:lnTo>
                      <a:pt x="1000649" y="503358"/>
                    </a:lnTo>
                    <a:close/>
                    <a:moveTo>
                      <a:pt x="332818" y="529565"/>
                    </a:moveTo>
                    <a:cubicBezTo>
                      <a:pt x="319263" y="526854"/>
                      <a:pt x="313841" y="516010"/>
                      <a:pt x="302093" y="509684"/>
                    </a:cubicBezTo>
                    <a:cubicBezTo>
                      <a:pt x="299382" y="507877"/>
                      <a:pt x="293960" y="506069"/>
                      <a:pt x="291248" y="503358"/>
                    </a:cubicBezTo>
                    <a:lnTo>
                      <a:pt x="315648" y="504262"/>
                    </a:lnTo>
                    <a:cubicBezTo>
                      <a:pt x="321070" y="504262"/>
                      <a:pt x="321070" y="506069"/>
                      <a:pt x="323782" y="510588"/>
                    </a:cubicBezTo>
                    <a:cubicBezTo>
                      <a:pt x="327396" y="514203"/>
                      <a:pt x="331011" y="524143"/>
                      <a:pt x="332818" y="529565"/>
                    </a:cubicBezTo>
                    <a:lnTo>
                      <a:pt x="332818" y="529565"/>
                    </a:lnTo>
                    <a:close/>
                    <a:moveTo>
                      <a:pt x="996131" y="497936"/>
                    </a:moveTo>
                    <a:cubicBezTo>
                      <a:pt x="1000649" y="495225"/>
                      <a:pt x="998842" y="494321"/>
                      <a:pt x="1006975" y="495225"/>
                    </a:cubicBezTo>
                    <a:cubicBezTo>
                      <a:pt x="1010590" y="495225"/>
                      <a:pt x="1014205" y="497032"/>
                      <a:pt x="1017820" y="497032"/>
                    </a:cubicBezTo>
                    <a:cubicBezTo>
                      <a:pt x="1015108" y="499743"/>
                      <a:pt x="1010590" y="500647"/>
                      <a:pt x="1006071" y="502455"/>
                    </a:cubicBezTo>
                    <a:cubicBezTo>
                      <a:pt x="1001553" y="504262"/>
                      <a:pt x="996131" y="503358"/>
                      <a:pt x="990709" y="503358"/>
                    </a:cubicBezTo>
                    <a:cubicBezTo>
                      <a:pt x="994323" y="499743"/>
                      <a:pt x="996131" y="500647"/>
                      <a:pt x="1002457" y="500647"/>
                    </a:cubicBezTo>
                    <a:cubicBezTo>
                      <a:pt x="1001553" y="499743"/>
                      <a:pt x="996131" y="497936"/>
                      <a:pt x="996131" y="497936"/>
                    </a:cubicBezTo>
                    <a:cubicBezTo>
                      <a:pt x="996131" y="497936"/>
                      <a:pt x="996131" y="497936"/>
                      <a:pt x="996131" y="497936"/>
                    </a:cubicBezTo>
                    <a:lnTo>
                      <a:pt x="996131" y="497936"/>
                    </a:lnTo>
                    <a:close/>
                    <a:moveTo>
                      <a:pt x="84302" y="534988"/>
                    </a:moveTo>
                    <a:cubicBezTo>
                      <a:pt x="83399" y="532277"/>
                      <a:pt x="84302" y="530469"/>
                      <a:pt x="82495" y="528662"/>
                    </a:cubicBezTo>
                    <a:cubicBezTo>
                      <a:pt x="81591" y="525951"/>
                      <a:pt x="79784" y="525951"/>
                      <a:pt x="78880" y="524143"/>
                    </a:cubicBezTo>
                    <a:cubicBezTo>
                      <a:pt x="77976" y="523240"/>
                      <a:pt x="77073" y="518721"/>
                      <a:pt x="77976" y="517817"/>
                    </a:cubicBezTo>
                    <a:cubicBezTo>
                      <a:pt x="78880" y="516010"/>
                      <a:pt x="84302" y="511492"/>
                      <a:pt x="87013" y="510588"/>
                    </a:cubicBezTo>
                    <a:cubicBezTo>
                      <a:pt x="98761" y="502455"/>
                      <a:pt x="110509" y="496129"/>
                      <a:pt x="120450" y="486188"/>
                    </a:cubicBezTo>
                    <a:cubicBezTo>
                      <a:pt x="122257" y="484381"/>
                      <a:pt x="126776" y="481670"/>
                      <a:pt x="130391" y="478959"/>
                    </a:cubicBezTo>
                    <a:lnTo>
                      <a:pt x="157502" y="457270"/>
                    </a:lnTo>
                    <a:cubicBezTo>
                      <a:pt x="159309" y="454559"/>
                      <a:pt x="159309" y="454559"/>
                      <a:pt x="166539" y="450944"/>
                    </a:cubicBezTo>
                    <a:cubicBezTo>
                      <a:pt x="171057" y="449137"/>
                      <a:pt x="174672" y="448233"/>
                      <a:pt x="179190" y="447329"/>
                    </a:cubicBezTo>
                    <a:cubicBezTo>
                      <a:pt x="186420" y="446425"/>
                      <a:pt x="204494" y="446425"/>
                      <a:pt x="209916" y="448233"/>
                    </a:cubicBezTo>
                    <a:cubicBezTo>
                      <a:pt x="214434" y="450040"/>
                      <a:pt x="217145" y="451848"/>
                      <a:pt x="221664" y="453655"/>
                    </a:cubicBezTo>
                    <a:cubicBezTo>
                      <a:pt x="226182" y="455462"/>
                      <a:pt x="228894" y="456366"/>
                      <a:pt x="229797" y="460885"/>
                    </a:cubicBezTo>
                    <a:cubicBezTo>
                      <a:pt x="227990" y="459981"/>
                      <a:pt x="224375" y="455462"/>
                      <a:pt x="221664" y="454559"/>
                    </a:cubicBezTo>
                    <a:cubicBezTo>
                      <a:pt x="209012" y="449137"/>
                      <a:pt x="199072" y="449137"/>
                      <a:pt x="184612" y="450944"/>
                    </a:cubicBezTo>
                    <a:cubicBezTo>
                      <a:pt x="172864" y="452751"/>
                      <a:pt x="171961" y="451848"/>
                      <a:pt x="162924" y="458174"/>
                    </a:cubicBezTo>
                    <a:cubicBezTo>
                      <a:pt x="157502" y="461788"/>
                      <a:pt x="151176" y="465403"/>
                      <a:pt x="145754" y="469922"/>
                    </a:cubicBezTo>
                    <a:cubicBezTo>
                      <a:pt x="143042" y="472633"/>
                      <a:pt x="141235" y="474440"/>
                      <a:pt x="138524" y="477151"/>
                    </a:cubicBezTo>
                    <a:cubicBezTo>
                      <a:pt x="135813" y="479862"/>
                      <a:pt x="126776" y="489803"/>
                      <a:pt x="124969" y="492514"/>
                    </a:cubicBezTo>
                    <a:lnTo>
                      <a:pt x="109606" y="506069"/>
                    </a:lnTo>
                    <a:cubicBezTo>
                      <a:pt x="107798" y="507877"/>
                      <a:pt x="105087" y="510588"/>
                      <a:pt x="102376" y="512395"/>
                    </a:cubicBezTo>
                    <a:cubicBezTo>
                      <a:pt x="99665" y="514203"/>
                      <a:pt x="96954" y="516914"/>
                      <a:pt x="94243" y="518721"/>
                    </a:cubicBezTo>
                    <a:cubicBezTo>
                      <a:pt x="89724" y="522336"/>
                      <a:pt x="87917" y="522336"/>
                      <a:pt x="86110" y="525047"/>
                    </a:cubicBezTo>
                    <a:cubicBezTo>
                      <a:pt x="87013" y="528662"/>
                      <a:pt x="89724" y="530469"/>
                      <a:pt x="93339" y="529565"/>
                    </a:cubicBezTo>
                    <a:cubicBezTo>
                      <a:pt x="92436" y="526854"/>
                      <a:pt x="91532" y="526854"/>
                      <a:pt x="89724" y="525047"/>
                    </a:cubicBezTo>
                    <a:cubicBezTo>
                      <a:pt x="90628" y="524143"/>
                      <a:pt x="101472" y="516914"/>
                      <a:pt x="103280" y="516010"/>
                    </a:cubicBezTo>
                    <a:cubicBezTo>
                      <a:pt x="101472" y="517817"/>
                      <a:pt x="99665" y="520528"/>
                      <a:pt x="96954" y="521432"/>
                    </a:cubicBezTo>
                    <a:cubicBezTo>
                      <a:pt x="99665" y="520528"/>
                      <a:pt x="108702" y="516010"/>
                      <a:pt x="110509" y="516010"/>
                    </a:cubicBezTo>
                    <a:cubicBezTo>
                      <a:pt x="111413" y="516010"/>
                      <a:pt x="113220" y="515106"/>
                      <a:pt x="114124" y="515106"/>
                    </a:cubicBezTo>
                    <a:cubicBezTo>
                      <a:pt x="118643" y="513299"/>
                      <a:pt x="115932" y="516010"/>
                      <a:pt x="120450" y="514203"/>
                    </a:cubicBezTo>
                    <a:cubicBezTo>
                      <a:pt x="121354" y="513299"/>
                      <a:pt x="122257" y="513299"/>
                      <a:pt x="124065" y="513299"/>
                    </a:cubicBezTo>
                    <a:lnTo>
                      <a:pt x="121354" y="516010"/>
                    </a:lnTo>
                    <a:lnTo>
                      <a:pt x="128583" y="513299"/>
                    </a:lnTo>
                    <a:lnTo>
                      <a:pt x="126776" y="516914"/>
                    </a:lnTo>
                    <a:lnTo>
                      <a:pt x="134909" y="512395"/>
                    </a:lnTo>
                    <a:lnTo>
                      <a:pt x="132198" y="513299"/>
                    </a:lnTo>
                    <a:lnTo>
                      <a:pt x="135813" y="511492"/>
                    </a:lnTo>
                    <a:lnTo>
                      <a:pt x="134005" y="515106"/>
                    </a:lnTo>
                    <a:cubicBezTo>
                      <a:pt x="136717" y="514203"/>
                      <a:pt x="139428" y="512395"/>
                      <a:pt x="141235" y="510588"/>
                    </a:cubicBezTo>
                    <a:lnTo>
                      <a:pt x="139428" y="515106"/>
                    </a:lnTo>
                    <a:cubicBezTo>
                      <a:pt x="147561" y="510588"/>
                      <a:pt x="145754" y="508780"/>
                      <a:pt x="149368" y="506973"/>
                    </a:cubicBezTo>
                    <a:cubicBezTo>
                      <a:pt x="148465" y="508780"/>
                      <a:pt x="144850" y="512395"/>
                      <a:pt x="143946" y="515106"/>
                    </a:cubicBezTo>
                    <a:cubicBezTo>
                      <a:pt x="144850" y="515106"/>
                      <a:pt x="143946" y="515106"/>
                      <a:pt x="144850" y="515106"/>
                    </a:cubicBezTo>
                    <a:cubicBezTo>
                      <a:pt x="148465" y="515106"/>
                      <a:pt x="144850" y="514203"/>
                      <a:pt x="146657" y="516010"/>
                    </a:cubicBezTo>
                    <a:lnTo>
                      <a:pt x="146657" y="516914"/>
                    </a:lnTo>
                    <a:cubicBezTo>
                      <a:pt x="152079" y="511492"/>
                      <a:pt x="146657" y="518721"/>
                      <a:pt x="153887" y="513299"/>
                    </a:cubicBezTo>
                    <a:lnTo>
                      <a:pt x="153887" y="516010"/>
                    </a:lnTo>
                    <a:lnTo>
                      <a:pt x="156598" y="515106"/>
                    </a:lnTo>
                    <a:lnTo>
                      <a:pt x="159309" y="525951"/>
                    </a:lnTo>
                    <a:cubicBezTo>
                      <a:pt x="156598" y="526854"/>
                      <a:pt x="146657" y="529565"/>
                      <a:pt x="142139" y="530469"/>
                    </a:cubicBezTo>
                    <a:cubicBezTo>
                      <a:pt x="133102" y="533180"/>
                      <a:pt x="132198" y="534084"/>
                      <a:pt x="123161" y="534084"/>
                    </a:cubicBezTo>
                    <a:cubicBezTo>
                      <a:pt x="116835" y="534988"/>
                      <a:pt x="108702" y="535891"/>
                      <a:pt x="103280" y="536795"/>
                    </a:cubicBezTo>
                    <a:cubicBezTo>
                      <a:pt x="99665" y="536795"/>
                      <a:pt x="96954" y="535891"/>
                      <a:pt x="93339" y="536795"/>
                    </a:cubicBezTo>
                    <a:cubicBezTo>
                      <a:pt x="89724" y="536795"/>
                      <a:pt x="87917" y="536795"/>
                      <a:pt x="84302" y="534988"/>
                    </a:cubicBezTo>
                    <a:lnTo>
                      <a:pt x="84302" y="534988"/>
                    </a:lnTo>
                    <a:close/>
                    <a:moveTo>
                      <a:pt x="704237" y="431063"/>
                    </a:moveTo>
                    <a:cubicBezTo>
                      <a:pt x="702430" y="431966"/>
                      <a:pt x="701526" y="431063"/>
                      <a:pt x="699719" y="430159"/>
                    </a:cubicBezTo>
                    <a:cubicBezTo>
                      <a:pt x="697911" y="429255"/>
                      <a:pt x="697911" y="429255"/>
                      <a:pt x="697008" y="429255"/>
                    </a:cubicBezTo>
                    <a:cubicBezTo>
                      <a:pt x="687971" y="424737"/>
                      <a:pt x="672608" y="430159"/>
                      <a:pt x="665378" y="433774"/>
                    </a:cubicBezTo>
                    <a:cubicBezTo>
                      <a:pt x="663571" y="423833"/>
                      <a:pt x="663571" y="413892"/>
                      <a:pt x="661764" y="403952"/>
                    </a:cubicBezTo>
                    <a:cubicBezTo>
                      <a:pt x="659956" y="394915"/>
                      <a:pt x="657245" y="389493"/>
                      <a:pt x="664475" y="386782"/>
                    </a:cubicBezTo>
                    <a:cubicBezTo>
                      <a:pt x="668089" y="385878"/>
                      <a:pt x="664475" y="386782"/>
                      <a:pt x="668089" y="386782"/>
                    </a:cubicBezTo>
                    <a:cubicBezTo>
                      <a:pt x="668089" y="386782"/>
                      <a:pt x="668089" y="386782"/>
                      <a:pt x="668089" y="386782"/>
                    </a:cubicBezTo>
                    <a:cubicBezTo>
                      <a:pt x="669897" y="386782"/>
                      <a:pt x="671704" y="390396"/>
                      <a:pt x="672608" y="392204"/>
                    </a:cubicBezTo>
                    <a:lnTo>
                      <a:pt x="670801" y="384974"/>
                    </a:lnTo>
                    <a:lnTo>
                      <a:pt x="675319" y="392204"/>
                    </a:lnTo>
                    <a:lnTo>
                      <a:pt x="673512" y="385878"/>
                    </a:lnTo>
                    <a:cubicBezTo>
                      <a:pt x="676223" y="385878"/>
                      <a:pt x="676223" y="387685"/>
                      <a:pt x="678030" y="389493"/>
                    </a:cubicBezTo>
                    <a:lnTo>
                      <a:pt x="677126" y="384071"/>
                    </a:lnTo>
                    <a:cubicBezTo>
                      <a:pt x="678030" y="384974"/>
                      <a:pt x="678934" y="385878"/>
                      <a:pt x="679837" y="387685"/>
                    </a:cubicBezTo>
                    <a:cubicBezTo>
                      <a:pt x="680741" y="389493"/>
                      <a:pt x="681645" y="390396"/>
                      <a:pt x="682549" y="391300"/>
                    </a:cubicBezTo>
                    <a:cubicBezTo>
                      <a:pt x="683452" y="390396"/>
                      <a:pt x="683452" y="391300"/>
                      <a:pt x="683452" y="389493"/>
                    </a:cubicBezTo>
                    <a:cubicBezTo>
                      <a:pt x="683452" y="389493"/>
                      <a:pt x="682549" y="387685"/>
                      <a:pt x="682549" y="386782"/>
                    </a:cubicBezTo>
                    <a:lnTo>
                      <a:pt x="689778" y="394011"/>
                    </a:lnTo>
                    <a:lnTo>
                      <a:pt x="686163" y="388589"/>
                    </a:lnTo>
                    <a:cubicBezTo>
                      <a:pt x="687067" y="389493"/>
                      <a:pt x="691586" y="395819"/>
                      <a:pt x="692489" y="395819"/>
                    </a:cubicBezTo>
                    <a:lnTo>
                      <a:pt x="688874" y="388589"/>
                    </a:lnTo>
                    <a:cubicBezTo>
                      <a:pt x="689778" y="388589"/>
                      <a:pt x="697008" y="398530"/>
                      <a:pt x="697008" y="398530"/>
                    </a:cubicBezTo>
                    <a:lnTo>
                      <a:pt x="692489" y="389493"/>
                    </a:lnTo>
                    <a:cubicBezTo>
                      <a:pt x="695200" y="390396"/>
                      <a:pt x="694297" y="391300"/>
                      <a:pt x="697008" y="393107"/>
                    </a:cubicBezTo>
                    <a:lnTo>
                      <a:pt x="695200" y="389493"/>
                    </a:lnTo>
                    <a:cubicBezTo>
                      <a:pt x="697008" y="391300"/>
                      <a:pt x="697008" y="392204"/>
                      <a:pt x="698815" y="394011"/>
                    </a:cubicBezTo>
                    <a:cubicBezTo>
                      <a:pt x="699719" y="394915"/>
                      <a:pt x="701526" y="396722"/>
                      <a:pt x="702430" y="397626"/>
                    </a:cubicBezTo>
                    <a:cubicBezTo>
                      <a:pt x="700622" y="394011"/>
                      <a:pt x="699719" y="393107"/>
                      <a:pt x="697911" y="390396"/>
                    </a:cubicBezTo>
                    <a:cubicBezTo>
                      <a:pt x="702430" y="392204"/>
                      <a:pt x="701526" y="395819"/>
                      <a:pt x="705141" y="397626"/>
                    </a:cubicBezTo>
                    <a:cubicBezTo>
                      <a:pt x="704237" y="394011"/>
                      <a:pt x="702430" y="394011"/>
                      <a:pt x="702430" y="391300"/>
                    </a:cubicBezTo>
                    <a:cubicBezTo>
                      <a:pt x="704237" y="392204"/>
                      <a:pt x="703334" y="391300"/>
                      <a:pt x="704237" y="393107"/>
                    </a:cubicBezTo>
                    <a:cubicBezTo>
                      <a:pt x="706045" y="395819"/>
                      <a:pt x="705141" y="395819"/>
                      <a:pt x="708756" y="397626"/>
                    </a:cubicBezTo>
                    <a:cubicBezTo>
                      <a:pt x="707852" y="394915"/>
                      <a:pt x="706045" y="394011"/>
                      <a:pt x="706948" y="390396"/>
                    </a:cubicBezTo>
                    <a:cubicBezTo>
                      <a:pt x="709659" y="392204"/>
                      <a:pt x="708756" y="394011"/>
                      <a:pt x="714178" y="398530"/>
                    </a:cubicBezTo>
                    <a:lnTo>
                      <a:pt x="712370" y="393107"/>
                    </a:lnTo>
                    <a:lnTo>
                      <a:pt x="715985" y="396722"/>
                    </a:lnTo>
                    <a:cubicBezTo>
                      <a:pt x="716889" y="395819"/>
                      <a:pt x="715985" y="394915"/>
                      <a:pt x="715985" y="394915"/>
                    </a:cubicBezTo>
                    <a:lnTo>
                      <a:pt x="718696" y="396722"/>
                    </a:lnTo>
                    <a:cubicBezTo>
                      <a:pt x="717793" y="400337"/>
                      <a:pt x="713274" y="410278"/>
                      <a:pt x="711467" y="414796"/>
                    </a:cubicBezTo>
                    <a:cubicBezTo>
                      <a:pt x="709659" y="419315"/>
                      <a:pt x="705141" y="426544"/>
                      <a:pt x="704237" y="431063"/>
                    </a:cubicBezTo>
                    <a:lnTo>
                      <a:pt x="704237" y="431063"/>
                    </a:lnTo>
                    <a:close/>
                    <a:moveTo>
                      <a:pt x="855154" y="365093"/>
                    </a:moveTo>
                    <a:cubicBezTo>
                      <a:pt x="851540" y="368708"/>
                      <a:pt x="846117" y="370515"/>
                      <a:pt x="841599" y="372322"/>
                    </a:cubicBezTo>
                    <a:cubicBezTo>
                      <a:pt x="834369" y="375034"/>
                      <a:pt x="832562" y="372322"/>
                      <a:pt x="827140" y="368708"/>
                    </a:cubicBezTo>
                    <a:cubicBezTo>
                      <a:pt x="824429" y="366900"/>
                      <a:pt x="823525" y="365093"/>
                      <a:pt x="820814" y="363286"/>
                    </a:cubicBezTo>
                    <a:cubicBezTo>
                      <a:pt x="816295" y="359671"/>
                      <a:pt x="810873" y="352441"/>
                      <a:pt x="805451" y="347923"/>
                    </a:cubicBezTo>
                    <a:cubicBezTo>
                      <a:pt x="806355" y="350634"/>
                      <a:pt x="809970" y="356056"/>
                      <a:pt x="812681" y="357863"/>
                    </a:cubicBezTo>
                    <a:cubicBezTo>
                      <a:pt x="821718" y="366900"/>
                      <a:pt x="826236" y="373226"/>
                      <a:pt x="838888" y="381359"/>
                    </a:cubicBezTo>
                    <a:lnTo>
                      <a:pt x="858769" y="394915"/>
                    </a:lnTo>
                    <a:cubicBezTo>
                      <a:pt x="873228" y="403048"/>
                      <a:pt x="870517" y="398530"/>
                      <a:pt x="871421" y="415700"/>
                    </a:cubicBezTo>
                    <a:cubicBezTo>
                      <a:pt x="872325" y="445522"/>
                      <a:pt x="867806" y="478055"/>
                      <a:pt x="865095" y="508780"/>
                    </a:cubicBezTo>
                    <a:cubicBezTo>
                      <a:pt x="864191" y="516914"/>
                      <a:pt x="862384" y="533180"/>
                      <a:pt x="862384" y="539506"/>
                    </a:cubicBezTo>
                    <a:lnTo>
                      <a:pt x="818103" y="538602"/>
                    </a:lnTo>
                    <a:cubicBezTo>
                      <a:pt x="817199" y="534084"/>
                      <a:pt x="817199" y="525047"/>
                      <a:pt x="817199" y="520528"/>
                    </a:cubicBezTo>
                    <a:cubicBezTo>
                      <a:pt x="816295" y="506069"/>
                      <a:pt x="813584" y="483477"/>
                      <a:pt x="811777" y="469922"/>
                    </a:cubicBezTo>
                    <a:cubicBezTo>
                      <a:pt x="809066" y="447329"/>
                      <a:pt x="806355" y="425640"/>
                      <a:pt x="804547" y="403048"/>
                    </a:cubicBezTo>
                    <a:cubicBezTo>
                      <a:pt x="802740" y="381359"/>
                      <a:pt x="798222" y="359671"/>
                      <a:pt x="793703" y="338886"/>
                    </a:cubicBezTo>
                    <a:cubicBezTo>
                      <a:pt x="790992" y="328041"/>
                      <a:pt x="790088" y="318101"/>
                      <a:pt x="787377" y="308160"/>
                    </a:cubicBezTo>
                    <a:cubicBezTo>
                      <a:pt x="786474" y="304545"/>
                      <a:pt x="782859" y="297316"/>
                      <a:pt x="783762" y="293701"/>
                    </a:cubicBezTo>
                    <a:cubicBezTo>
                      <a:pt x="783762" y="292797"/>
                      <a:pt x="788281" y="281049"/>
                      <a:pt x="789185" y="280146"/>
                    </a:cubicBezTo>
                    <a:cubicBezTo>
                      <a:pt x="796414" y="287375"/>
                      <a:pt x="797318" y="291894"/>
                      <a:pt x="802740" y="300931"/>
                    </a:cubicBezTo>
                    <a:cubicBezTo>
                      <a:pt x="805451" y="304545"/>
                      <a:pt x="805451" y="303642"/>
                      <a:pt x="808162" y="306353"/>
                    </a:cubicBezTo>
                    <a:cubicBezTo>
                      <a:pt x="809066" y="305449"/>
                      <a:pt x="808162" y="306353"/>
                      <a:pt x="809066" y="304545"/>
                    </a:cubicBezTo>
                    <a:cubicBezTo>
                      <a:pt x="809970" y="300931"/>
                      <a:pt x="808162" y="305449"/>
                      <a:pt x="809066" y="303642"/>
                    </a:cubicBezTo>
                    <a:cubicBezTo>
                      <a:pt x="816295" y="311775"/>
                      <a:pt x="818103" y="307256"/>
                      <a:pt x="824429" y="315390"/>
                    </a:cubicBezTo>
                    <a:cubicBezTo>
                      <a:pt x="828044" y="319908"/>
                      <a:pt x="833466" y="325330"/>
                      <a:pt x="836177" y="330752"/>
                    </a:cubicBezTo>
                    <a:cubicBezTo>
                      <a:pt x="839792" y="336175"/>
                      <a:pt x="853347" y="359671"/>
                      <a:pt x="855154" y="365093"/>
                    </a:cubicBezTo>
                    <a:lnTo>
                      <a:pt x="855154" y="365093"/>
                    </a:lnTo>
                    <a:close/>
                    <a:moveTo>
                      <a:pt x="752133" y="234057"/>
                    </a:moveTo>
                    <a:lnTo>
                      <a:pt x="743096" y="229539"/>
                    </a:lnTo>
                    <a:cubicBezTo>
                      <a:pt x="744000" y="233153"/>
                      <a:pt x="747615" y="234961"/>
                      <a:pt x="752133" y="234057"/>
                    </a:cubicBezTo>
                    <a:lnTo>
                      <a:pt x="752133" y="234057"/>
                    </a:lnTo>
                    <a:close/>
                    <a:moveTo>
                      <a:pt x="656341" y="209657"/>
                    </a:moveTo>
                    <a:cubicBezTo>
                      <a:pt x="656341" y="213272"/>
                      <a:pt x="655438" y="215983"/>
                      <a:pt x="657245" y="217791"/>
                    </a:cubicBezTo>
                    <a:cubicBezTo>
                      <a:pt x="652727" y="217791"/>
                      <a:pt x="650919" y="214176"/>
                      <a:pt x="649112" y="211465"/>
                    </a:cubicBezTo>
                    <a:lnTo>
                      <a:pt x="656341" y="209657"/>
                    </a:lnTo>
                    <a:close/>
                    <a:moveTo>
                      <a:pt x="662667" y="210561"/>
                    </a:moveTo>
                    <a:cubicBezTo>
                      <a:pt x="660860" y="209657"/>
                      <a:pt x="659053" y="210561"/>
                      <a:pt x="658149" y="211465"/>
                    </a:cubicBezTo>
                    <a:cubicBezTo>
                      <a:pt x="658149" y="212368"/>
                      <a:pt x="659053" y="214176"/>
                      <a:pt x="660860" y="215079"/>
                    </a:cubicBezTo>
                    <a:cubicBezTo>
                      <a:pt x="662667" y="215983"/>
                      <a:pt x="664475" y="215079"/>
                      <a:pt x="665378" y="214176"/>
                    </a:cubicBezTo>
                    <a:cubicBezTo>
                      <a:pt x="666282" y="212368"/>
                      <a:pt x="664475" y="210561"/>
                      <a:pt x="662667" y="210561"/>
                    </a:cubicBezTo>
                    <a:lnTo>
                      <a:pt x="662667" y="210561"/>
                    </a:lnTo>
                    <a:close/>
                    <a:moveTo>
                      <a:pt x="682549" y="216887"/>
                    </a:moveTo>
                    <a:cubicBezTo>
                      <a:pt x="681645" y="215079"/>
                      <a:pt x="678934" y="213272"/>
                      <a:pt x="676223" y="211465"/>
                    </a:cubicBezTo>
                    <a:cubicBezTo>
                      <a:pt x="676223" y="215983"/>
                      <a:pt x="676223" y="215983"/>
                      <a:pt x="674415" y="218694"/>
                    </a:cubicBezTo>
                    <a:cubicBezTo>
                      <a:pt x="674415" y="219598"/>
                      <a:pt x="674415" y="219598"/>
                      <a:pt x="675319" y="219598"/>
                    </a:cubicBezTo>
                    <a:cubicBezTo>
                      <a:pt x="678934" y="220502"/>
                      <a:pt x="679837" y="218694"/>
                      <a:pt x="682549" y="216887"/>
                    </a:cubicBezTo>
                    <a:lnTo>
                      <a:pt x="682549" y="216887"/>
                    </a:lnTo>
                    <a:close/>
                    <a:moveTo>
                      <a:pt x="668993" y="222309"/>
                    </a:moveTo>
                    <a:cubicBezTo>
                      <a:pt x="664475" y="221405"/>
                      <a:pt x="654534" y="220502"/>
                      <a:pt x="650919" y="217791"/>
                    </a:cubicBezTo>
                    <a:lnTo>
                      <a:pt x="643690" y="210561"/>
                    </a:lnTo>
                    <a:cubicBezTo>
                      <a:pt x="645497" y="209657"/>
                      <a:pt x="650016" y="209657"/>
                      <a:pt x="651823" y="208754"/>
                    </a:cubicBezTo>
                    <a:cubicBezTo>
                      <a:pt x="653630" y="207850"/>
                      <a:pt x="652727" y="207850"/>
                      <a:pt x="654534" y="206946"/>
                    </a:cubicBezTo>
                    <a:cubicBezTo>
                      <a:pt x="655438" y="206043"/>
                      <a:pt x="656341" y="206043"/>
                      <a:pt x="657245" y="206043"/>
                    </a:cubicBezTo>
                    <a:cubicBezTo>
                      <a:pt x="653630" y="205139"/>
                      <a:pt x="644593" y="206043"/>
                      <a:pt x="642786" y="205139"/>
                    </a:cubicBezTo>
                    <a:cubicBezTo>
                      <a:pt x="653630" y="202428"/>
                      <a:pt x="656341" y="203331"/>
                      <a:pt x="665378" y="206946"/>
                    </a:cubicBezTo>
                    <a:cubicBezTo>
                      <a:pt x="669897" y="207850"/>
                      <a:pt x="680741" y="209657"/>
                      <a:pt x="685260" y="215983"/>
                    </a:cubicBezTo>
                    <a:cubicBezTo>
                      <a:pt x="684356" y="216887"/>
                      <a:pt x="681645" y="213272"/>
                      <a:pt x="679837" y="214176"/>
                    </a:cubicBezTo>
                    <a:cubicBezTo>
                      <a:pt x="682549" y="215983"/>
                      <a:pt x="682549" y="217791"/>
                      <a:pt x="684356" y="219598"/>
                    </a:cubicBezTo>
                    <a:cubicBezTo>
                      <a:pt x="682549" y="220502"/>
                      <a:pt x="673512" y="222309"/>
                      <a:pt x="668993" y="222309"/>
                    </a:cubicBezTo>
                    <a:lnTo>
                      <a:pt x="668993" y="222309"/>
                    </a:lnTo>
                    <a:close/>
                    <a:moveTo>
                      <a:pt x="741289" y="219598"/>
                    </a:moveTo>
                    <a:lnTo>
                      <a:pt x="743096" y="217791"/>
                    </a:lnTo>
                    <a:lnTo>
                      <a:pt x="745807" y="223213"/>
                    </a:lnTo>
                    <a:cubicBezTo>
                      <a:pt x="743096" y="221405"/>
                      <a:pt x="742192" y="221405"/>
                      <a:pt x="741289" y="219598"/>
                    </a:cubicBezTo>
                    <a:lnTo>
                      <a:pt x="741289" y="219598"/>
                    </a:lnTo>
                    <a:close/>
                    <a:moveTo>
                      <a:pt x="748518" y="216887"/>
                    </a:moveTo>
                    <a:cubicBezTo>
                      <a:pt x="746711" y="215983"/>
                      <a:pt x="744904" y="216887"/>
                      <a:pt x="744904" y="217791"/>
                    </a:cubicBezTo>
                    <a:cubicBezTo>
                      <a:pt x="744904" y="218694"/>
                      <a:pt x="745807" y="219598"/>
                      <a:pt x="747615" y="220502"/>
                    </a:cubicBezTo>
                    <a:cubicBezTo>
                      <a:pt x="749422" y="220502"/>
                      <a:pt x="751229" y="220502"/>
                      <a:pt x="751229" y="219598"/>
                    </a:cubicBezTo>
                    <a:cubicBezTo>
                      <a:pt x="751229" y="218694"/>
                      <a:pt x="750326" y="217791"/>
                      <a:pt x="748518" y="216887"/>
                    </a:cubicBezTo>
                    <a:lnTo>
                      <a:pt x="748518" y="216887"/>
                    </a:lnTo>
                    <a:close/>
                    <a:moveTo>
                      <a:pt x="761170" y="224116"/>
                    </a:moveTo>
                    <a:lnTo>
                      <a:pt x="762074" y="216887"/>
                    </a:lnTo>
                    <a:lnTo>
                      <a:pt x="769303" y="218694"/>
                    </a:lnTo>
                    <a:cubicBezTo>
                      <a:pt x="769303" y="221405"/>
                      <a:pt x="765689" y="223213"/>
                      <a:pt x="761170" y="224116"/>
                    </a:cubicBezTo>
                    <a:lnTo>
                      <a:pt x="761170" y="224116"/>
                    </a:lnTo>
                    <a:close/>
                    <a:moveTo>
                      <a:pt x="737674" y="219598"/>
                    </a:moveTo>
                    <a:lnTo>
                      <a:pt x="739481" y="220502"/>
                    </a:lnTo>
                    <a:cubicBezTo>
                      <a:pt x="739481" y="220502"/>
                      <a:pt x="739481" y="220502"/>
                      <a:pt x="740385" y="220502"/>
                    </a:cubicBezTo>
                    <a:cubicBezTo>
                      <a:pt x="741289" y="221405"/>
                      <a:pt x="741289" y="221405"/>
                      <a:pt x="742192" y="221405"/>
                    </a:cubicBezTo>
                    <a:cubicBezTo>
                      <a:pt x="746711" y="225924"/>
                      <a:pt x="746711" y="226828"/>
                      <a:pt x="754844" y="225924"/>
                    </a:cubicBezTo>
                    <a:cubicBezTo>
                      <a:pt x="758459" y="225924"/>
                      <a:pt x="774725" y="222309"/>
                      <a:pt x="774725" y="217791"/>
                    </a:cubicBezTo>
                    <a:cubicBezTo>
                      <a:pt x="774725" y="216887"/>
                      <a:pt x="770207" y="215983"/>
                      <a:pt x="769303" y="215079"/>
                    </a:cubicBezTo>
                    <a:cubicBezTo>
                      <a:pt x="768400" y="214176"/>
                      <a:pt x="766592" y="213272"/>
                      <a:pt x="766592" y="212368"/>
                    </a:cubicBezTo>
                    <a:cubicBezTo>
                      <a:pt x="767496" y="213272"/>
                      <a:pt x="773822" y="215983"/>
                      <a:pt x="775629" y="215079"/>
                    </a:cubicBezTo>
                    <a:cubicBezTo>
                      <a:pt x="767496" y="210561"/>
                      <a:pt x="764785" y="210561"/>
                      <a:pt x="754844" y="212368"/>
                    </a:cubicBezTo>
                    <a:cubicBezTo>
                      <a:pt x="751229" y="213272"/>
                      <a:pt x="748518" y="213272"/>
                      <a:pt x="745807" y="215079"/>
                    </a:cubicBezTo>
                    <a:cubicBezTo>
                      <a:pt x="739481" y="216887"/>
                      <a:pt x="741289" y="216887"/>
                      <a:pt x="737674" y="219598"/>
                    </a:cubicBezTo>
                    <a:lnTo>
                      <a:pt x="737674" y="219598"/>
                    </a:lnTo>
                    <a:close/>
                    <a:moveTo>
                      <a:pt x="642786" y="306353"/>
                    </a:moveTo>
                    <a:cubicBezTo>
                      <a:pt x="640979" y="291894"/>
                      <a:pt x="644593" y="292797"/>
                      <a:pt x="653630" y="286471"/>
                    </a:cubicBezTo>
                    <a:lnTo>
                      <a:pt x="663571" y="279242"/>
                    </a:lnTo>
                    <a:cubicBezTo>
                      <a:pt x="666282" y="276531"/>
                      <a:pt x="669897" y="273820"/>
                      <a:pt x="671704" y="270205"/>
                    </a:cubicBezTo>
                    <a:cubicBezTo>
                      <a:pt x="668089" y="272012"/>
                      <a:pt x="666282" y="276531"/>
                      <a:pt x="662667" y="278338"/>
                    </a:cubicBezTo>
                    <a:cubicBezTo>
                      <a:pt x="654534" y="283760"/>
                      <a:pt x="644593" y="283760"/>
                      <a:pt x="640979" y="292797"/>
                    </a:cubicBezTo>
                    <a:cubicBezTo>
                      <a:pt x="639171" y="297316"/>
                      <a:pt x="641882" y="302738"/>
                      <a:pt x="642786" y="306353"/>
                    </a:cubicBezTo>
                    <a:lnTo>
                      <a:pt x="642786" y="306353"/>
                    </a:lnTo>
                    <a:close/>
                    <a:moveTo>
                      <a:pt x="698815" y="336175"/>
                    </a:moveTo>
                    <a:cubicBezTo>
                      <a:pt x="706045" y="337982"/>
                      <a:pt x="709659" y="338886"/>
                      <a:pt x="716889" y="337982"/>
                    </a:cubicBezTo>
                    <a:lnTo>
                      <a:pt x="713274" y="337078"/>
                    </a:lnTo>
                    <a:cubicBezTo>
                      <a:pt x="715985" y="336175"/>
                      <a:pt x="715985" y="337078"/>
                      <a:pt x="716889" y="335271"/>
                    </a:cubicBezTo>
                    <a:cubicBezTo>
                      <a:pt x="716889" y="335271"/>
                      <a:pt x="716889" y="335271"/>
                      <a:pt x="716889" y="335271"/>
                    </a:cubicBezTo>
                    <a:cubicBezTo>
                      <a:pt x="710563" y="329849"/>
                      <a:pt x="695200" y="336175"/>
                      <a:pt x="683452" y="332560"/>
                    </a:cubicBezTo>
                    <a:lnTo>
                      <a:pt x="698815" y="336175"/>
                    </a:lnTo>
                    <a:close/>
                    <a:moveTo>
                      <a:pt x="684356" y="281049"/>
                    </a:moveTo>
                    <a:cubicBezTo>
                      <a:pt x="686163" y="282857"/>
                      <a:pt x="686163" y="282857"/>
                      <a:pt x="687971" y="284664"/>
                    </a:cubicBezTo>
                    <a:cubicBezTo>
                      <a:pt x="688874" y="285568"/>
                      <a:pt x="690682" y="287375"/>
                      <a:pt x="691586" y="289183"/>
                    </a:cubicBezTo>
                    <a:cubicBezTo>
                      <a:pt x="699719" y="300027"/>
                      <a:pt x="702430" y="304545"/>
                      <a:pt x="714178" y="301834"/>
                    </a:cubicBezTo>
                    <a:cubicBezTo>
                      <a:pt x="717793" y="300931"/>
                      <a:pt x="718696" y="300027"/>
                      <a:pt x="719600" y="298219"/>
                    </a:cubicBezTo>
                    <a:cubicBezTo>
                      <a:pt x="721407" y="295508"/>
                      <a:pt x="722311" y="293701"/>
                      <a:pt x="723215" y="292797"/>
                    </a:cubicBezTo>
                    <a:lnTo>
                      <a:pt x="729541" y="287375"/>
                    </a:lnTo>
                    <a:cubicBezTo>
                      <a:pt x="731348" y="285568"/>
                      <a:pt x="732252" y="284664"/>
                      <a:pt x="733156" y="283760"/>
                    </a:cubicBezTo>
                    <a:cubicBezTo>
                      <a:pt x="741289" y="277434"/>
                      <a:pt x="734963" y="271109"/>
                      <a:pt x="734059" y="267494"/>
                    </a:cubicBezTo>
                    <a:cubicBezTo>
                      <a:pt x="734059" y="288279"/>
                      <a:pt x="733156" y="281049"/>
                      <a:pt x="722311" y="290086"/>
                    </a:cubicBezTo>
                    <a:cubicBezTo>
                      <a:pt x="720504" y="291894"/>
                      <a:pt x="717793" y="294605"/>
                      <a:pt x="715082" y="294605"/>
                    </a:cubicBezTo>
                    <a:cubicBezTo>
                      <a:pt x="701526" y="297316"/>
                      <a:pt x="699719" y="287375"/>
                      <a:pt x="692489" y="283760"/>
                    </a:cubicBezTo>
                    <a:cubicBezTo>
                      <a:pt x="691586" y="282857"/>
                      <a:pt x="687067" y="281049"/>
                      <a:pt x="684356" y="281049"/>
                    </a:cubicBezTo>
                    <a:lnTo>
                      <a:pt x="684356" y="281049"/>
                    </a:lnTo>
                    <a:close/>
                    <a:moveTo>
                      <a:pt x="753941" y="309967"/>
                    </a:moveTo>
                    <a:cubicBezTo>
                      <a:pt x="756652" y="302738"/>
                      <a:pt x="760266" y="305449"/>
                      <a:pt x="759363" y="291894"/>
                    </a:cubicBezTo>
                    <a:cubicBezTo>
                      <a:pt x="759363" y="285568"/>
                      <a:pt x="751229" y="281049"/>
                      <a:pt x="748518" y="277434"/>
                    </a:cubicBezTo>
                    <a:cubicBezTo>
                      <a:pt x="741289" y="270205"/>
                      <a:pt x="745807" y="275627"/>
                      <a:pt x="740385" y="268398"/>
                    </a:cubicBezTo>
                    <a:cubicBezTo>
                      <a:pt x="741289" y="273820"/>
                      <a:pt x="749422" y="284664"/>
                      <a:pt x="751229" y="287375"/>
                    </a:cubicBezTo>
                    <a:cubicBezTo>
                      <a:pt x="757555" y="293701"/>
                      <a:pt x="756652" y="299123"/>
                      <a:pt x="753941" y="309967"/>
                    </a:cubicBezTo>
                    <a:lnTo>
                      <a:pt x="753941" y="309967"/>
                    </a:lnTo>
                    <a:close/>
                    <a:moveTo>
                      <a:pt x="644593" y="187969"/>
                    </a:moveTo>
                    <a:cubicBezTo>
                      <a:pt x="661764" y="180739"/>
                      <a:pt x="656341" y="178932"/>
                      <a:pt x="682549" y="194294"/>
                    </a:cubicBezTo>
                    <a:cubicBezTo>
                      <a:pt x="691586" y="198813"/>
                      <a:pt x="687067" y="197006"/>
                      <a:pt x="695200" y="199717"/>
                    </a:cubicBezTo>
                    <a:cubicBezTo>
                      <a:pt x="686163" y="205139"/>
                      <a:pt x="684356" y="199717"/>
                      <a:pt x="676223" y="198813"/>
                    </a:cubicBezTo>
                    <a:cubicBezTo>
                      <a:pt x="672608" y="197909"/>
                      <a:pt x="666282" y="193391"/>
                      <a:pt x="659956" y="190680"/>
                    </a:cubicBezTo>
                    <a:cubicBezTo>
                      <a:pt x="654534" y="188872"/>
                      <a:pt x="652727" y="188872"/>
                      <a:pt x="648208" y="189776"/>
                    </a:cubicBezTo>
                    <a:cubicBezTo>
                      <a:pt x="645497" y="189776"/>
                      <a:pt x="645497" y="188872"/>
                      <a:pt x="644593" y="187969"/>
                    </a:cubicBezTo>
                    <a:lnTo>
                      <a:pt x="644593" y="187969"/>
                    </a:lnTo>
                    <a:close/>
                    <a:moveTo>
                      <a:pt x="631038" y="193391"/>
                    </a:moveTo>
                    <a:cubicBezTo>
                      <a:pt x="632845" y="194294"/>
                      <a:pt x="646401" y="191583"/>
                      <a:pt x="650016" y="190680"/>
                    </a:cubicBezTo>
                    <a:cubicBezTo>
                      <a:pt x="665378" y="190680"/>
                      <a:pt x="667186" y="198813"/>
                      <a:pt x="683452" y="203331"/>
                    </a:cubicBezTo>
                    <a:cubicBezTo>
                      <a:pt x="695200" y="206043"/>
                      <a:pt x="697008" y="203331"/>
                      <a:pt x="701526" y="197909"/>
                    </a:cubicBezTo>
                    <a:cubicBezTo>
                      <a:pt x="701526" y="197909"/>
                      <a:pt x="697911" y="200620"/>
                      <a:pt x="697911" y="199717"/>
                    </a:cubicBezTo>
                    <a:cubicBezTo>
                      <a:pt x="697911" y="199717"/>
                      <a:pt x="701526" y="195198"/>
                      <a:pt x="701526" y="194294"/>
                    </a:cubicBezTo>
                    <a:cubicBezTo>
                      <a:pt x="699719" y="196102"/>
                      <a:pt x="697911" y="199717"/>
                      <a:pt x="691586" y="197006"/>
                    </a:cubicBezTo>
                    <a:cubicBezTo>
                      <a:pt x="690682" y="196102"/>
                      <a:pt x="687971" y="195198"/>
                      <a:pt x="687067" y="195198"/>
                    </a:cubicBezTo>
                    <a:cubicBezTo>
                      <a:pt x="685260" y="194294"/>
                      <a:pt x="685260" y="193391"/>
                      <a:pt x="683452" y="192487"/>
                    </a:cubicBezTo>
                    <a:cubicBezTo>
                      <a:pt x="677126" y="189776"/>
                      <a:pt x="671704" y="187065"/>
                      <a:pt x="665378" y="183450"/>
                    </a:cubicBezTo>
                    <a:cubicBezTo>
                      <a:pt x="659053" y="179835"/>
                      <a:pt x="656341" y="181643"/>
                      <a:pt x="649112" y="185258"/>
                    </a:cubicBezTo>
                    <a:cubicBezTo>
                      <a:pt x="642786" y="187969"/>
                      <a:pt x="637364" y="190680"/>
                      <a:pt x="631038" y="193391"/>
                    </a:cubicBezTo>
                    <a:lnTo>
                      <a:pt x="631038" y="193391"/>
                    </a:lnTo>
                    <a:close/>
                    <a:moveTo>
                      <a:pt x="742192" y="206946"/>
                    </a:moveTo>
                    <a:cubicBezTo>
                      <a:pt x="747615" y="201524"/>
                      <a:pt x="757555" y="197909"/>
                      <a:pt x="765689" y="193391"/>
                    </a:cubicBezTo>
                    <a:cubicBezTo>
                      <a:pt x="772918" y="189776"/>
                      <a:pt x="774725" y="191583"/>
                      <a:pt x="780148" y="194294"/>
                    </a:cubicBezTo>
                    <a:cubicBezTo>
                      <a:pt x="781955" y="195198"/>
                      <a:pt x="783762" y="197006"/>
                      <a:pt x="785570" y="197909"/>
                    </a:cubicBezTo>
                    <a:cubicBezTo>
                      <a:pt x="789185" y="199717"/>
                      <a:pt x="788281" y="198813"/>
                      <a:pt x="789185" y="203331"/>
                    </a:cubicBezTo>
                    <a:cubicBezTo>
                      <a:pt x="782859" y="198813"/>
                      <a:pt x="773822" y="201524"/>
                      <a:pt x="765689" y="202428"/>
                    </a:cubicBezTo>
                    <a:cubicBezTo>
                      <a:pt x="755748" y="203331"/>
                      <a:pt x="751229" y="205139"/>
                      <a:pt x="742192" y="206946"/>
                    </a:cubicBezTo>
                    <a:lnTo>
                      <a:pt x="742192" y="206946"/>
                    </a:lnTo>
                    <a:close/>
                    <a:moveTo>
                      <a:pt x="742192" y="204235"/>
                    </a:moveTo>
                    <a:lnTo>
                      <a:pt x="743096" y="200620"/>
                    </a:lnTo>
                    <a:cubicBezTo>
                      <a:pt x="742192" y="201524"/>
                      <a:pt x="741289" y="203331"/>
                      <a:pt x="740385" y="203331"/>
                    </a:cubicBezTo>
                    <a:cubicBezTo>
                      <a:pt x="740385" y="202428"/>
                      <a:pt x="743096" y="197909"/>
                      <a:pt x="740385" y="200620"/>
                    </a:cubicBezTo>
                    <a:cubicBezTo>
                      <a:pt x="739481" y="202428"/>
                      <a:pt x="738578" y="202428"/>
                      <a:pt x="737674" y="204235"/>
                    </a:cubicBezTo>
                    <a:cubicBezTo>
                      <a:pt x="737674" y="207850"/>
                      <a:pt x="737674" y="206946"/>
                      <a:pt x="737674" y="209657"/>
                    </a:cubicBezTo>
                    <a:cubicBezTo>
                      <a:pt x="741289" y="210561"/>
                      <a:pt x="760266" y="206043"/>
                      <a:pt x="764785" y="205139"/>
                    </a:cubicBezTo>
                    <a:cubicBezTo>
                      <a:pt x="770207" y="204235"/>
                      <a:pt x="774725" y="204235"/>
                      <a:pt x="779244" y="203331"/>
                    </a:cubicBezTo>
                    <a:cubicBezTo>
                      <a:pt x="787377" y="202428"/>
                      <a:pt x="787377" y="206043"/>
                      <a:pt x="791896" y="207850"/>
                    </a:cubicBezTo>
                    <a:cubicBezTo>
                      <a:pt x="790088" y="197006"/>
                      <a:pt x="786474" y="195198"/>
                      <a:pt x="778340" y="191583"/>
                    </a:cubicBezTo>
                    <a:cubicBezTo>
                      <a:pt x="772918" y="188872"/>
                      <a:pt x="764785" y="194294"/>
                      <a:pt x="756652" y="197006"/>
                    </a:cubicBezTo>
                    <a:cubicBezTo>
                      <a:pt x="746711" y="201524"/>
                      <a:pt x="745807" y="203331"/>
                      <a:pt x="742192" y="204235"/>
                    </a:cubicBezTo>
                    <a:lnTo>
                      <a:pt x="742192" y="204235"/>
                    </a:lnTo>
                    <a:close/>
                    <a:moveTo>
                      <a:pt x="692489" y="219598"/>
                    </a:moveTo>
                    <a:cubicBezTo>
                      <a:pt x="694297" y="220502"/>
                      <a:pt x="694297" y="218694"/>
                      <a:pt x="694297" y="222309"/>
                    </a:cubicBezTo>
                    <a:cubicBezTo>
                      <a:pt x="697008" y="219598"/>
                      <a:pt x="698815" y="218694"/>
                      <a:pt x="695200" y="214176"/>
                    </a:cubicBezTo>
                    <a:lnTo>
                      <a:pt x="692489" y="219598"/>
                    </a:lnTo>
                    <a:close/>
                    <a:moveTo>
                      <a:pt x="683452" y="280146"/>
                    </a:moveTo>
                    <a:cubicBezTo>
                      <a:pt x="683452" y="278338"/>
                      <a:pt x="683452" y="275627"/>
                      <a:pt x="684356" y="273820"/>
                    </a:cubicBezTo>
                    <a:cubicBezTo>
                      <a:pt x="684356" y="272916"/>
                      <a:pt x="684356" y="272012"/>
                      <a:pt x="685260" y="271109"/>
                    </a:cubicBezTo>
                    <a:cubicBezTo>
                      <a:pt x="685260" y="269301"/>
                      <a:pt x="685260" y="269301"/>
                      <a:pt x="685260" y="268398"/>
                    </a:cubicBezTo>
                    <a:cubicBezTo>
                      <a:pt x="680741" y="271109"/>
                      <a:pt x="681645" y="276531"/>
                      <a:pt x="683452" y="280146"/>
                    </a:cubicBezTo>
                    <a:lnTo>
                      <a:pt x="683452" y="280146"/>
                    </a:lnTo>
                    <a:close/>
                    <a:moveTo>
                      <a:pt x="726830" y="304545"/>
                    </a:moveTo>
                    <a:cubicBezTo>
                      <a:pt x="731348" y="303642"/>
                      <a:pt x="734059" y="301834"/>
                      <a:pt x="736770" y="300931"/>
                    </a:cubicBezTo>
                    <a:cubicBezTo>
                      <a:pt x="735867" y="301834"/>
                      <a:pt x="736770" y="300931"/>
                      <a:pt x="734963" y="302738"/>
                    </a:cubicBezTo>
                    <a:lnTo>
                      <a:pt x="729541" y="307256"/>
                    </a:lnTo>
                    <a:cubicBezTo>
                      <a:pt x="714178" y="319004"/>
                      <a:pt x="694297" y="313582"/>
                      <a:pt x="678030" y="307256"/>
                    </a:cubicBezTo>
                    <a:cubicBezTo>
                      <a:pt x="675319" y="306353"/>
                      <a:pt x="673512" y="304545"/>
                      <a:pt x="668993" y="301834"/>
                    </a:cubicBezTo>
                    <a:cubicBezTo>
                      <a:pt x="666282" y="300027"/>
                      <a:pt x="662667" y="298219"/>
                      <a:pt x="661764" y="296412"/>
                    </a:cubicBezTo>
                    <a:cubicBezTo>
                      <a:pt x="669897" y="298219"/>
                      <a:pt x="682549" y="302738"/>
                      <a:pt x="692489" y="305449"/>
                    </a:cubicBezTo>
                    <a:cubicBezTo>
                      <a:pt x="699719" y="307256"/>
                      <a:pt x="721407" y="309967"/>
                      <a:pt x="726830" y="304545"/>
                    </a:cubicBezTo>
                    <a:lnTo>
                      <a:pt x="726830" y="304545"/>
                    </a:lnTo>
                    <a:close/>
                    <a:moveTo>
                      <a:pt x="726830" y="304545"/>
                    </a:moveTo>
                    <a:cubicBezTo>
                      <a:pt x="719600" y="304545"/>
                      <a:pt x="715082" y="307256"/>
                      <a:pt x="706045" y="306353"/>
                    </a:cubicBezTo>
                    <a:cubicBezTo>
                      <a:pt x="699719" y="305449"/>
                      <a:pt x="693393" y="303642"/>
                      <a:pt x="687067" y="302738"/>
                    </a:cubicBezTo>
                    <a:cubicBezTo>
                      <a:pt x="682549" y="301834"/>
                      <a:pt x="673512" y="299123"/>
                      <a:pt x="668993" y="298219"/>
                    </a:cubicBezTo>
                    <a:cubicBezTo>
                      <a:pt x="660860" y="295508"/>
                      <a:pt x="655438" y="294605"/>
                      <a:pt x="657245" y="288279"/>
                    </a:cubicBezTo>
                    <a:cubicBezTo>
                      <a:pt x="654534" y="290086"/>
                      <a:pt x="650016" y="295508"/>
                      <a:pt x="652727" y="298219"/>
                    </a:cubicBezTo>
                    <a:cubicBezTo>
                      <a:pt x="654534" y="300027"/>
                      <a:pt x="652727" y="299123"/>
                      <a:pt x="654534" y="297316"/>
                    </a:cubicBezTo>
                    <a:lnTo>
                      <a:pt x="655438" y="296412"/>
                    </a:lnTo>
                    <a:cubicBezTo>
                      <a:pt x="660860" y="306353"/>
                      <a:pt x="687971" y="320812"/>
                      <a:pt x="699719" y="322619"/>
                    </a:cubicBezTo>
                    <a:cubicBezTo>
                      <a:pt x="712370" y="324427"/>
                      <a:pt x="717793" y="321716"/>
                      <a:pt x="726830" y="315390"/>
                    </a:cubicBezTo>
                    <a:cubicBezTo>
                      <a:pt x="732252" y="311775"/>
                      <a:pt x="741289" y="303642"/>
                      <a:pt x="744904" y="299123"/>
                    </a:cubicBezTo>
                    <a:cubicBezTo>
                      <a:pt x="744904" y="299123"/>
                      <a:pt x="744904" y="300931"/>
                      <a:pt x="744904" y="300931"/>
                    </a:cubicBezTo>
                    <a:lnTo>
                      <a:pt x="745807" y="302738"/>
                    </a:lnTo>
                    <a:cubicBezTo>
                      <a:pt x="747615" y="299123"/>
                      <a:pt x="747615" y="294605"/>
                      <a:pt x="745807" y="290990"/>
                    </a:cubicBezTo>
                    <a:cubicBezTo>
                      <a:pt x="744000" y="297316"/>
                      <a:pt x="743096" y="297316"/>
                      <a:pt x="737674" y="300027"/>
                    </a:cubicBezTo>
                    <a:cubicBezTo>
                      <a:pt x="735867" y="300931"/>
                      <a:pt x="734059" y="301834"/>
                      <a:pt x="732252" y="302738"/>
                    </a:cubicBezTo>
                    <a:cubicBezTo>
                      <a:pt x="730444" y="302738"/>
                      <a:pt x="728637" y="303642"/>
                      <a:pt x="726830" y="304545"/>
                    </a:cubicBezTo>
                    <a:lnTo>
                      <a:pt x="726830" y="304545"/>
                    </a:lnTo>
                    <a:close/>
                    <a:moveTo>
                      <a:pt x="619290" y="261168"/>
                    </a:moveTo>
                    <a:cubicBezTo>
                      <a:pt x="617482" y="253035"/>
                      <a:pt x="606638" y="241287"/>
                      <a:pt x="606638" y="237672"/>
                    </a:cubicBezTo>
                    <a:cubicBezTo>
                      <a:pt x="607542" y="243094"/>
                      <a:pt x="612060" y="251227"/>
                      <a:pt x="614771" y="255746"/>
                    </a:cubicBezTo>
                    <a:cubicBezTo>
                      <a:pt x="617482" y="259361"/>
                      <a:pt x="617482" y="258457"/>
                      <a:pt x="619290" y="261168"/>
                    </a:cubicBezTo>
                    <a:lnTo>
                      <a:pt x="619290" y="261168"/>
                    </a:lnTo>
                    <a:close/>
                    <a:moveTo>
                      <a:pt x="727733" y="256649"/>
                    </a:moveTo>
                    <a:cubicBezTo>
                      <a:pt x="727733" y="247613"/>
                      <a:pt x="730444" y="233153"/>
                      <a:pt x="732252" y="223213"/>
                    </a:cubicBezTo>
                    <a:cubicBezTo>
                      <a:pt x="734059" y="215983"/>
                      <a:pt x="736770" y="211465"/>
                      <a:pt x="737674" y="210561"/>
                    </a:cubicBezTo>
                    <a:cubicBezTo>
                      <a:pt x="734963" y="214176"/>
                      <a:pt x="730444" y="216887"/>
                      <a:pt x="729541" y="221405"/>
                    </a:cubicBezTo>
                    <a:cubicBezTo>
                      <a:pt x="725926" y="234057"/>
                      <a:pt x="725926" y="250324"/>
                      <a:pt x="727733" y="256649"/>
                    </a:cubicBezTo>
                    <a:lnTo>
                      <a:pt x="727733" y="256649"/>
                    </a:lnTo>
                    <a:close/>
                    <a:moveTo>
                      <a:pt x="661764" y="227731"/>
                    </a:moveTo>
                    <a:lnTo>
                      <a:pt x="677126" y="227731"/>
                    </a:lnTo>
                    <a:cubicBezTo>
                      <a:pt x="674415" y="230442"/>
                      <a:pt x="665378" y="230442"/>
                      <a:pt x="661764" y="227731"/>
                    </a:cubicBezTo>
                    <a:lnTo>
                      <a:pt x="661764" y="227731"/>
                    </a:lnTo>
                    <a:close/>
                    <a:moveTo>
                      <a:pt x="691586" y="267494"/>
                    </a:moveTo>
                    <a:cubicBezTo>
                      <a:pt x="695200" y="268398"/>
                      <a:pt x="697911" y="268398"/>
                      <a:pt x="697911" y="262072"/>
                    </a:cubicBezTo>
                    <a:cubicBezTo>
                      <a:pt x="697008" y="264783"/>
                      <a:pt x="693393" y="266590"/>
                      <a:pt x="691586" y="267494"/>
                    </a:cubicBezTo>
                    <a:lnTo>
                      <a:pt x="691586" y="267494"/>
                    </a:lnTo>
                    <a:close/>
                    <a:moveTo>
                      <a:pt x="811777" y="164473"/>
                    </a:moveTo>
                    <a:cubicBezTo>
                      <a:pt x="811777" y="151821"/>
                      <a:pt x="824429" y="137362"/>
                      <a:pt x="819910" y="112962"/>
                    </a:cubicBezTo>
                    <a:cubicBezTo>
                      <a:pt x="818103" y="102118"/>
                      <a:pt x="816295" y="89466"/>
                      <a:pt x="812681" y="77718"/>
                    </a:cubicBezTo>
                    <a:lnTo>
                      <a:pt x="804547" y="55125"/>
                    </a:lnTo>
                    <a:cubicBezTo>
                      <a:pt x="802740" y="52414"/>
                      <a:pt x="803644" y="54222"/>
                      <a:pt x="800029" y="48800"/>
                    </a:cubicBezTo>
                    <a:cubicBezTo>
                      <a:pt x="796414" y="43377"/>
                      <a:pt x="794607" y="43377"/>
                      <a:pt x="790088" y="37052"/>
                    </a:cubicBezTo>
                    <a:cubicBezTo>
                      <a:pt x="783762" y="34340"/>
                      <a:pt x="776533" y="27111"/>
                      <a:pt x="770207" y="27111"/>
                    </a:cubicBezTo>
                    <a:cubicBezTo>
                      <a:pt x="770207" y="27111"/>
                      <a:pt x="770207" y="27111"/>
                      <a:pt x="770207" y="27111"/>
                    </a:cubicBezTo>
                    <a:lnTo>
                      <a:pt x="776533" y="30726"/>
                    </a:lnTo>
                    <a:cubicBezTo>
                      <a:pt x="778340" y="32533"/>
                      <a:pt x="781051" y="34340"/>
                      <a:pt x="782859" y="36148"/>
                    </a:cubicBezTo>
                    <a:cubicBezTo>
                      <a:pt x="785570" y="39763"/>
                      <a:pt x="789185" y="45185"/>
                      <a:pt x="790992" y="50607"/>
                    </a:cubicBezTo>
                    <a:cubicBezTo>
                      <a:pt x="791896" y="43377"/>
                      <a:pt x="790992" y="45185"/>
                      <a:pt x="789185" y="38859"/>
                    </a:cubicBezTo>
                    <a:cubicBezTo>
                      <a:pt x="793703" y="44281"/>
                      <a:pt x="792799" y="45185"/>
                      <a:pt x="795510" y="53318"/>
                    </a:cubicBezTo>
                    <a:lnTo>
                      <a:pt x="796414" y="52414"/>
                    </a:lnTo>
                    <a:cubicBezTo>
                      <a:pt x="798222" y="57837"/>
                      <a:pt x="795510" y="53318"/>
                      <a:pt x="799125" y="59644"/>
                    </a:cubicBezTo>
                    <a:cubicBezTo>
                      <a:pt x="799125" y="60548"/>
                      <a:pt x="799125" y="59644"/>
                      <a:pt x="800029" y="61451"/>
                    </a:cubicBezTo>
                    <a:lnTo>
                      <a:pt x="800933" y="67777"/>
                    </a:lnTo>
                    <a:cubicBezTo>
                      <a:pt x="801836" y="66873"/>
                      <a:pt x="802740" y="65970"/>
                      <a:pt x="803644" y="65066"/>
                    </a:cubicBezTo>
                    <a:cubicBezTo>
                      <a:pt x="804547" y="63259"/>
                      <a:pt x="804547" y="62355"/>
                      <a:pt x="804547" y="60548"/>
                    </a:cubicBezTo>
                    <a:cubicBezTo>
                      <a:pt x="805451" y="63259"/>
                      <a:pt x="806355" y="66873"/>
                      <a:pt x="805451" y="70488"/>
                    </a:cubicBezTo>
                    <a:cubicBezTo>
                      <a:pt x="805451" y="72296"/>
                      <a:pt x="804547" y="73199"/>
                      <a:pt x="803644" y="75007"/>
                    </a:cubicBezTo>
                    <a:cubicBezTo>
                      <a:pt x="803644" y="75007"/>
                      <a:pt x="802740" y="76814"/>
                      <a:pt x="802740" y="76814"/>
                    </a:cubicBezTo>
                    <a:lnTo>
                      <a:pt x="802740" y="77718"/>
                    </a:lnTo>
                    <a:cubicBezTo>
                      <a:pt x="802740" y="78621"/>
                      <a:pt x="802740" y="78621"/>
                      <a:pt x="802740" y="79525"/>
                    </a:cubicBezTo>
                    <a:cubicBezTo>
                      <a:pt x="806355" y="80429"/>
                      <a:pt x="806355" y="75910"/>
                      <a:pt x="808162" y="72296"/>
                    </a:cubicBezTo>
                    <a:cubicBezTo>
                      <a:pt x="809970" y="75007"/>
                      <a:pt x="809066" y="76814"/>
                      <a:pt x="809066" y="80429"/>
                    </a:cubicBezTo>
                    <a:cubicBezTo>
                      <a:pt x="809970" y="84947"/>
                      <a:pt x="810873" y="83140"/>
                      <a:pt x="811777" y="87658"/>
                    </a:cubicBezTo>
                    <a:cubicBezTo>
                      <a:pt x="812681" y="93081"/>
                      <a:pt x="814488" y="100310"/>
                      <a:pt x="814488" y="104829"/>
                    </a:cubicBezTo>
                    <a:lnTo>
                      <a:pt x="815392" y="103925"/>
                    </a:lnTo>
                    <a:cubicBezTo>
                      <a:pt x="816295" y="103021"/>
                      <a:pt x="815392" y="103021"/>
                      <a:pt x="816295" y="103021"/>
                    </a:cubicBezTo>
                    <a:cubicBezTo>
                      <a:pt x="815392" y="108443"/>
                      <a:pt x="813584" y="115673"/>
                      <a:pt x="811777" y="120191"/>
                    </a:cubicBezTo>
                    <a:cubicBezTo>
                      <a:pt x="812681" y="118384"/>
                      <a:pt x="814488" y="117480"/>
                      <a:pt x="815392" y="114769"/>
                    </a:cubicBezTo>
                    <a:lnTo>
                      <a:pt x="814488" y="122903"/>
                    </a:lnTo>
                    <a:cubicBezTo>
                      <a:pt x="816295" y="121999"/>
                      <a:pt x="817199" y="121095"/>
                      <a:pt x="818103" y="120191"/>
                    </a:cubicBezTo>
                    <a:cubicBezTo>
                      <a:pt x="818103" y="128325"/>
                      <a:pt x="807258" y="160858"/>
                      <a:pt x="807258" y="171702"/>
                    </a:cubicBezTo>
                    <a:lnTo>
                      <a:pt x="809066" y="167184"/>
                    </a:lnTo>
                    <a:cubicBezTo>
                      <a:pt x="810873" y="167184"/>
                      <a:pt x="810873" y="166280"/>
                      <a:pt x="811777" y="164473"/>
                    </a:cubicBezTo>
                    <a:lnTo>
                      <a:pt x="811777" y="164473"/>
                    </a:lnTo>
                    <a:close/>
                    <a:moveTo>
                      <a:pt x="660860" y="9941"/>
                    </a:moveTo>
                    <a:cubicBezTo>
                      <a:pt x="667186" y="10844"/>
                      <a:pt x="670801" y="13555"/>
                      <a:pt x="677126" y="14459"/>
                    </a:cubicBezTo>
                    <a:cubicBezTo>
                      <a:pt x="674415" y="12652"/>
                      <a:pt x="676223" y="11748"/>
                      <a:pt x="669897" y="9941"/>
                    </a:cubicBezTo>
                    <a:cubicBezTo>
                      <a:pt x="666282" y="9037"/>
                      <a:pt x="663571" y="8133"/>
                      <a:pt x="659956" y="7230"/>
                    </a:cubicBezTo>
                    <a:cubicBezTo>
                      <a:pt x="674415" y="1807"/>
                      <a:pt x="681645" y="2711"/>
                      <a:pt x="697008" y="7230"/>
                    </a:cubicBezTo>
                    <a:cubicBezTo>
                      <a:pt x="696104" y="6326"/>
                      <a:pt x="694297" y="4518"/>
                      <a:pt x="693393" y="3615"/>
                    </a:cubicBezTo>
                    <a:cubicBezTo>
                      <a:pt x="699719" y="5422"/>
                      <a:pt x="706948" y="11748"/>
                      <a:pt x="715082" y="14459"/>
                    </a:cubicBezTo>
                    <a:cubicBezTo>
                      <a:pt x="713274" y="10844"/>
                      <a:pt x="710563" y="8133"/>
                      <a:pt x="707852" y="6326"/>
                    </a:cubicBezTo>
                    <a:cubicBezTo>
                      <a:pt x="715985" y="9037"/>
                      <a:pt x="725926" y="14459"/>
                      <a:pt x="734059" y="16267"/>
                    </a:cubicBezTo>
                    <a:lnTo>
                      <a:pt x="734059" y="15363"/>
                    </a:lnTo>
                    <a:cubicBezTo>
                      <a:pt x="734963" y="14459"/>
                      <a:pt x="733156" y="14459"/>
                      <a:pt x="734963" y="15363"/>
                    </a:cubicBezTo>
                    <a:cubicBezTo>
                      <a:pt x="734963" y="15363"/>
                      <a:pt x="736770" y="16267"/>
                      <a:pt x="737674" y="17170"/>
                    </a:cubicBezTo>
                    <a:cubicBezTo>
                      <a:pt x="740385" y="18074"/>
                      <a:pt x="741289" y="18978"/>
                      <a:pt x="744000" y="19881"/>
                    </a:cubicBezTo>
                    <a:cubicBezTo>
                      <a:pt x="742192" y="16267"/>
                      <a:pt x="741289" y="17170"/>
                      <a:pt x="739481" y="14459"/>
                    </a:cubicBezTo>
                    <a:cubicBezTo>
                      <a:pt x="746711" y="18074"/>
                      <a:pt x="754844" y="28015"/>
                      <a:pt x="763881" y="33437"/>
                    </a:cubicBezTo>
                    <a:lnTo>
                      <a:pt x="761170" y="27111"/>
                    </a:lnTo>
                    <a:cubicBezTo>
                      <a:pt x="763881" y="28918"/>
                      <a:pt x="767496" y="32533"/>
                      <a:pt x="769303" y="34340"/>
                    </a:cubicBezTo>
                    <a:cubicBezTo>
                      <a:pt x="770207" y="36148"/>
                      <a:pt x="775629" y="42474"/>
                      <a:pt x="776533" y="43377"/>
                    </a:cubicBezTo>
                    <a:cubicBezTo>
                      <a:pt x="775629" y="35244"/>
                      <a:pt x="772918" y="30726"/>
                      <a:pt x="768400" y="28015"/>
                    </a:cubicBezTo>
                    <a:lnTo>
                      <a:pt x="767496" y="27111"/>
                    </a:lnTo>
                    <a:cubicBezTo>
                      <a:pt x="767496" y="27111"/>
                      <a:pt x="767496" y="27111"/>
                      <a:pt x="767496" y="27111"/>
                    </a:cubicBezTo>
                    <a:cubicBezTo>
                      <a:pt x="762977" y="23496"/>
                      <a:pt x="758459" y="20785"/>
                      <a:pt x="753037" y="18978"/>
                    </a:cubicBezTo>
                    <a:cubicBezTo>
                      <a:pt x="746711" y="17170"/>
                      <a:pt x="743096" y="13555"/>
                      <a:pt x="736770" y="10844"/>
                    </a:cubicBezTo>
                    <a:cubicBezTo>
                      <a:pt x="732252" y="9037"/>
                      <a:pt x="730444" y="9941"/>
                      <a:pt x="725926" y="9037"/>
                    </a:cubicBezTo>
                    <a:cubicBezTo>
                      <a:pt x="722311" y="8133"/>
                      <a:pt x="720504" y="6326"/>
                      <a:pt x="715985" y="7230"/>
                    </a:cubicBezTo>
                    <a:cubicBezTo>
                      <a:pt x="717793" y="8133"/>
                      <a:pt x="721407" y="9941"/>
                      <a:pt x="723215" y="10844"/>
                    </a:cubicBezTo>
                    <a:cubicBezTo>
                      <a:pt x="717793" y="9037"/>
                      <a:pt x="708756" y="4518"/>
                      <a:pt x="702430" y="3615"/>
                    </a:cubicBezTo>
                    <a:cubicBezTo>
                      <a:pt x="695200" y="2711"/>
                      <a:pt x="694297" y="0"/>
                      <a:pt x="677126" y="0"/>
                    </a:cubicBezTo>
                    <a:cubicBezTo>
                      <a:pt x="664475" y="904"/>
                      <a:pt x="662667" y="5422"/>
                      <a:pt x="658149" y="7230"/>
                    </a:cubicBezTo>
                    <a:cubicBezTo>
                      <a:pt x="655438" y="8133"/>
                      <a:pt x="651823" y="7230"/>
                      <a:pt x="650016" y="8133"/>
                    </a:cubicBezTo>
                    <a:lnTo>
                      <a:pt x="660860" y="9941"/>
                    </a:lnTo>
                    <a:close/>
                    <a:moveTo>
                      <a:pt x="727733" y="141880"/>
                    </a:moveTo>
                    <a:lnTo>
                      <a:pt x="730444" y="140073"/>
                    </a:lnTo>
                    <a:cubicBezTo>
                      <a:pt x="732252" y="139169"/>
                      <a:pt x="731348" y="138265"/>
                      <a:pt x="733156" y="137362"/>
                    </a:cubicBezTo>
                    <a:cubicBezTo>
                      <a:pt x="734963" y="136458"/>
                      <a:pt x="740385" y="137362"/>
                      <a:pt x="743096" y="136458"/>
                    </a:cubicBezTo>
                    <a:cubicBezTo>
                      <a:pt x="745807" y="135554"/>
                      <a:pt x="744904" y="135554"/>
                      <a:pt x="747615" y="134651"/>
                    </a:cubicBezTo>
                    <a:cubicBezTo>
                      <a:pt x="749422" y="134651"/>
                      <a:pt x="751229" y="134651"/>
                      <a:pt x="753037" y="133747"/>
                    </a:cubicBezTo>
                    <a:cubicBezTo>
                      <a:pt x="757555" y="131940"/>
                      <a:pt x="771111" y="122903"/>
                      <a:pt x="775629" y="120191"/>
                    </a:cubicBezTo>
                    <a:cubicBezTo>
                      <a:pt x="780148" y="118384"/>
                      <a:pt x="792799" y="118384"/>
                      <a:pt x="797318" y="118384"/>
                    </a:cubicBezTo>
                    <a:cubicBezTo>
                      <a:pt x="796414" y="117480"/>
                      <a:pt x="797318" y="118384"/>
                      <a:pt x="796414" y="117480"/>
                    </a:cubicBezTo>
                    <a:cubicBezTo>
                      <a:pt x="794607" y="115673"/>
                      <a:pt x="791896" y="115673"/>
                      <a:pt x="789185" y="116577"/>
                    </a:cubicBezTo>
                    <a:cubicBezTo>
                      <a:pt x="786474" y="116577"/>
                      <a:pt x="783762" y="117480"/>
                      <a:pt x="781051" y="117480"/>
                    </a:cubicBezTo>
                    <a:cubicBezTo>
                      <a:pt x="781955" y="117480"/>
                      <a:pt x="797318" y="111155"/>
                      <a:pt x="798222" y="110251"/>
                    </a:cubicBezTo>
                    <a:cubicBezTo>
                      <a:pt x="789185" y="109347"/>
                      <a:pt x="784666" y="113866"/>
                      <a:pt x="778340" y="115673"/>
                    </a:cubicBezTo>
                    <a:lnTo>
                      <a:pt x="780148" y="112058"/>
                    </a:lnTo>
                    <a:cubicBezTo>
                      <a:pt x="771111" y="115673"/>
                      <a:pt x="755748" y="132843"/>
                      <a:pt x="746711" y="132843"/>
                    </a:cubicBezTo>
                    <a:cubicBezTo>
                      <a:pt x="750326" y="129228"/>
                      <a:pt x="760266" y="120191"/>
                      <a:pt x="762074" y="114769"/>
                    </a:cubicBezTo>
                    <a:cubicBezTo>
                      <a:pt x="756652" y="118384"/>
                      <a:pt x="749422" y="127421"/>
                      <a:pt x="743096" y="132843"/>
                    </a:cubicBezTo>
                    <a:cubicBezTo>
                      <a:pt x="747615" y="130132"/>
                      <a:pt x="754844" y="121095"/>
                      <a:pt x="756652" y="113866"/>
                    </a:cubicBezTo>
                    <a:cubicBezTo>
                      <a:pt x="752133" y="121095"/>
                      <a:pt x="744000" y="132843"/>
                      <a:pt x="736770" y="134651"/>
                    </a:cubicBezTo>
                    <a:cubicBezTo>
                      <a:pt x="741289" y="131036"/>
                      <a:pt x="749422" y="119288"/>
                      <a:pt x="750326" y="110251"/>
                    </a:cubicBezTo>
                    <a:cubicBezTo>
                      <a:pt x="744904" y="115673"/>
                      <a:pt x="743096" y="121095"/>
                      <a:pt x="739481" y="126517"/>
                    </a:cubicBezTo>
                    <a:cubicBezTo>
                      <a:pt x="738578" y="128325"/>
                      <a:pt x="736770" y="131036"/>
                      <a:pt x="734963" y="131940"/>
                    </a:cubicBezTo>
                    <a:cubicBezTo>
                      <a:pt x="737674" y="125614"/>
                      <a:pt x="737674" y="129228"/>
                      <a:pt x="742192" y="118384"/>
                    </a:cubicBezTo>
                    <a:cubicBezTo>
                      <a:pt x="741289" y="120191"/>
                      <a:pt x="740385" y="120191"/>
                      <a:pt x="739481" y="121999"/>
                    </a:cubicBezTo>
                    <a:cubicBezTo>
                      <a:pt x="737674" y="123806"/>
                      <a:pt x="731348" y="132843"/>
                      <a:pt x="731348" y="135554"/>
                    </a:cubicBezTo>
                    <a:cubicBezTo>
                      <a:pt x="734963" y="124710"/>
                      <a:pt x="736770" y="118384"/>
                      <a:pt x="735867" y="105732"/>
                    </a:cubicBezTo>
                    <a:cubicBezTo>
                      <a:pt x="734059" y="113866"/>
                      <a:pt x="733156" y="125614"/>
                      <a:pt x="729541" y="131940"/>
                    </a:cubicBezTo>
                    <a:cubicBezTo>
                      <a:pt x="728637" y="136458"/>
                      <a:pt x="727733" y="139169"/>
                      <a:pt x="727733" y="141880"/>
                    </a:cubicBezTo>
                    <a:lnTo>
                      <a:pt x="727733" y="141880"/>
                    </a:lnTo>
                    <a:close/>
                    <a:moveTo>
                      <a:pt x="671704" y="123806"/>
                    </a:moveTo>
                    <a:cubicBezTo>
                      <a:pt x="663571" y="121999"/>
                      <a:pt x="652727" y="111155"/>
                      <a:pt x="646401" y="107540"/>
                    </a:cubicBezTo>
                    <a:cubicBezTo>
                      <a:pt x="648208" y="112058"/>
                      <a:pt x="652727" y="117480"/>
                      <a:pt x="656341" y="119288"/>
                    </a:cubicBezTo>
                    <a:cubicBezTo>
                      <a:pt x="629231" y="114769"/>
                      <a:pt x="639171" y="118384"/>
                      <a:pt x="621097" y="117480"/>
                    </a:cubicBezTo>
                    <a:cubicBezTo>
                      <a:pt x="639171" y="118384"/>
                      <a:pt x="646401" y="120191"/>
                      <a:pt x="663571" y="123806"/>
                    </a:cubicBezTo>
                    <a:cubicBezTo>
                      <a:pt x="667186" y="124710"/>
                      <a:pt x="668993" y="125614"/>
                      <a:pt x="672608" y="126517"/>
                    </a:cubicBezTo>
                    <a:cubicBezTo>
                      <a:pt x="676223" y="127421"/>
                      <a:pt x="679837" y="127421"/>
                      <a:pt x="683452" y="128325"/>
                    </a:cubicBezTo>
                    <a:cubicBezTo>
                      <a:pt x="686163" y="129228"/>
                      <a:pt x="685260" y="129228"/>
                      <a:pt x="687067" y="130132"/>
                    </a:cubicBezTo>
                    <a:cubicBezTo>
                      <a:pt x="688874" y="131036"/>
                      <a:pt x="690682" y="130132"/>
                      <a:pt x="692489" y="131036"/>
                    </a:cubicBezTo>
                    <a:cubicBezTo>
                      <a:pt x="696104" y="131940"/>
                      <a:pt x="697911" y="133747"/>
                      <a:pt x="701526" y="134651"/>
                    </a:cubicBezTo>
                    <a:cubicBezTo>
                      <a:pt x="701526" y="134651"/>
                      <a:pt x="701526" y="133747"/>
                      <a:pt x="701526" y="133747"/>
                    </a:cubicBezTo>
                    <a:cubicBezTo>
                      <a:pt x="701526" y="133747"/>
                      <a:pt x="701526" y="133747"/>
                      <a:pt x="697008" y="130132"/>
                    </a:cubicBezTo>
                    <a:cubicBezTo>
                      <a:pt x="691586" y="126517"/>
                      <a:pt x="687067" y="120191"/>
                      <a:pt x="684356" y="119288"/>
                    </a:cubicBezTo>
                    <a:cubicBezTo>
                      <a:pt x="685260" y="122903"/>
                      <a:pt x="685260" y="121999"/>
                      <a:pt x="685260" y="123806"/>
                    </a:cubicBezTo>
                    <a:cubicBezTo>
                      <a:pt x="685260" y="123806"/>
                      <a:pt x="684356" y="122903"/>
                      <a:pt x="686163" y="127421"/>
                    </a:cubicBezTo>
                    <a:cubicBezTo>
                      <a:pt x="681645" y="124710"/>
                      <a:pt x="679837" y="122903"/>
                      <a:pt x="675319" y="120191"/>
                    </a:cubicBezTo>
                    <a:lnTo>
                      <a:pt x="678030" y="124710"/>
                    </a:lnTo>
                    <a:cubicBezTo>
                      <a:pt x="670801" y="120191"/>
                      <a:pt x="667186" y="115673"/>
                      <a:pt x="661764" y="109347"/>
                    </a:cubicBezTo>
                    <a:cubicBezTo>
                      <a:pt x="659956" y="107540"/>
                      <a:pt x="658149" y="105732"/>
                      <a:pt x="657245" y="103925"/>
                    </a:cubicBezTo>
                    <a:cubicBezTo>
                      <a:pt x="660860" y="111155"/>
                      <a:pt x="664475" y="119288"/>
                      <a:pt x="671704" y="123806"/>
                    </a:cubicBezTo>
                    <a:lnTo>
                      <a:pt x="671704" y="123806"/>
                    </a:lnTo>
                    <a:close/>
                    <a:moveTo>
                      <a:pt x="603927" y="127421"/>
                    </a:moveTo>
                    <a:lnTo>
                      <a:pt x="609349" y="126517"/>
                    </a:lnTo>
                    <a:cubicBezTo>
                      <a:pt x="608446" y="127421"/>
                      <a:pt x="608446" y="127421"/>
                      <a:pt x="608446" y="127421"/>
                    </a:cubicBezTo>
                    <a:cubicBezTo>
                      <a:pt x="605734" y="130132"/>
                      <a:pt x="602120" y="131036"/>
                      <a:pt x="599409" y="134651"/>
                    </a:cubicBezTo>
                    <a:lnTo>
                      <a:pt x="603927" y="133747"/>
                    </a:lnTo>
                    <a:cubicBezTo>
                      <a:pt x="602120" y="135554"/>
                      <a:pt x="598505" y="138265"/>
                      <a:pt x="596698" y="140976"/>
                    </a:cubicBezTo>
                    <a:cubicBezTo>
                      <a:pt x="599409" y="140073"/>
                      <a:pt x="604831" y="135554"/>
                      <a:pt x="606638" y="133747"/>
                    </a:cubicBezTo>
                    <a:cubicBezTo>
                      <a:pt x="608446" y="131940"/>
                      <a:pt x="609349" y="131940"/>
                      <a:pt x="611157" y="130132"/>
                    </a:cubicBezTo>
                    <a:cubicBezTo>
                      <a:pt x="612060" y="130132"/>
                      <a:pt x="612964" y="129228"/>
                      <a:pt x="612964" y="128325"/>
                    </a:cubicBezTo>
                    <a:cubicBezTo>
                      <a:pt x="613868" y="127421"/>
                      <a:pt x="612964" y="128325"/>
                      <a:pt x="612964" y="127421"/>
                    </a:cubicBezTo>
                    <a:cubicBezTo>
                      <a:pt x="613868" y="122903"/>
                      <a:pt x="611157" y="130132"/>
                      <a:pt x="612964" y="125614"/>
                    </a:cubicBezTo>
                    <a:cubicBezTo>
                      <a:pt x="624712" y="121999"/>
                      <a:pt x="639171" y="125614"/>
                      <a:pt x="651823" y="123806"/>
                    </a:cubicBezTo>
                    <a:cubicBezTo>
                      <a:pt x="642786" y="120191"/>
                      <a:pt x="638267" y="118384"/>
                      <a:pt x="627423" y="120191"/>
                    </a:cubicBezTo>
                    <a:cubicBezTo>
                      <a:pt x="617482" y="121999"/>
                      <a:pt x="611157" y="123806"/>
                      <a:pt x="603927" y="127421"/>
                    </a:cubicBezTo>
                    <a:lnTo>
                      <a:pt x="603927" y="127421"/>
                    </a:lnTo>
                    <a:close/>
                    <a:moveTo>
                      <a:pt x="605734" y="144591"/>
                    </a:moveTo>
                    <a:lnTo>
                      <a:pt x="615675" y="134651"/>
                    </a:lnTo>
                    <a:cubicBezTo>
                      <a:pt x="606638" y="134651"/>
                      <a:pt x="605734" y="135554"/>
                      <a:pt x="599409" y="142784"/>
                    </a:cubicBezTo>
                    <a:cubicBezTo>
                      <a:pt x="597601" y="144591"/>
                      <a:pt x="595794" y="145495"/>
                      <a:pt x="597601" y="148206"/>
                    </a:cubicBezTo>
                    <a:cubicBezTo>
                      <a:pt x="601216" y="150013"/>
                      <a:pt x="603023" y="146399"/>
                      <a:pt x="605734" y="144591"/>
                    </a:cubicBezTo>
                    <a:lnTo>
                      <a:pt x="605734" y="144591"/>
                    </a:lnTo>
                    <a:close/>
                    <a:moveTo>
                      <a:pt x="801836" y="143688"/>
                    </a:moveTo>
                    <a:cubicBezTo>
                      <a:pt x="800029" y="141880"/>
                      <a:pt x="798222" y="139169"/>
                      <a:pt x="796414" y="137362"/>
                    </a:cubicBezTo>
                    <a:cubicBezTo>
                      <a:pt x="796414" y="138265"/>
                      <a:pt x="804547" y="157243"/>
                      <a:pt x="805451" y="158147"/>
                    </a:cubicBezTo>
                    <a:lnTo>
                      <a:pt x="805451" y="150917"/>
                    </a:lnTo>
                    <a:cubicBezTo>
                      <a:pt x="805451" y="150917"/>
                      <a:pt x="806355" y="150917"/>
                      <a:pt x="806355" y="150013"/>
                    </a:cubicBezTo>
                    <a:cubicBezTo>
                      <a:pt x="808162" y="145495"/>
                      <a:pt x="799125" y="134651"/>
                      <a:pt x="796414" y="132843"/>
                    </a:cubicBezTo>
                    <a:lnTo>
                      <a:pt x="801836" y="143688"/>
                    </a:lnTo>
                    <a:close/>
                    <a:moveTo>
                      <a:pt x="725022" y="140073"/>
                    </a:moveTo>
                    <a:cubicBezTo>
                      <a:pt x="722311" y="138265"/>
                      <a:pt x="721407" y="137362"/>
                      <a:pt x="720504" y="134651"/>
                    </a:cubicBezTo>
                    <a:lnTo>
                      <a:pt x="719600" y="136458"/>
                    </a:lnTo>
                    <a:cubicBezTo>
                      <a:pt x="719600" y="136458"/>
                      <a:pt x="719600" y="136458"/>
                      <a:pt x="719600" y="136458"/>
                    </a:cubicBezTo>
                    <a:cubicBezTo>
                      <a:pt x="716889" y="133747"/>
                      <a:pt x="714178" y="131036"/>
                      <a:pt x="711467" y="128325"/>
                    </a:cubicBezTo>
                    <a:cubicBezTo>
                      <a:pt x="712370" y="131036"/>
                      <a:pt x="713274" y="131940"/>
                      <a:pt x="714178" y="134651"/>
                    </a:cubicBezTo>
                    <a:cubicBezTo>
                      <a:pt x="710563" y="132843"/>
                      <a:pt x="707852" y="129228"/>
                      <a:pt x="705141" y="128325"/>
                    </a:cubicBezTo>
                    <a:cubicBezTo>
                      <a:pt x="707852" y="131036"/>
                      <a:pt x="708756" y="135554"/>
                      <a:pt x="713274" y="137362"/>
                    </a:cubicBezTo>
                    <a:cubicBezTo>
                      <a:pt x="717793" y="140073"/>
                      <a:pt x="717793" y="137362"/>
                      <a:pt x="724119" y="139169"/>
                    </a:cubicBezTo>
                    <a:cubicBezTo>
                      <a:pt x="725926" y="140073"/>
                      <a:pt x="726830" y="140073"/>
                      <a:pt x="727733" y="140073"/>
                    </a:cubicBezTo>
                    <a:cubicBezTo>
                      <a:pt x="728637" y="136458"/>
                      <a:pt x="728637" y="130132"/>
                      <a:pt x="727733" y="125614"/>
                    </a:cubicBezTo>
                    <a:cubicBezTo>
                      <a:pt x="726830" y="130132"/>
                      <a:pt x="725022" y="130132"/>
                      <a:pt x="725022" y="140073"/>
                    </a:cubicBezTo>
                    <a:lnTo>
                      <a:pt x="725022" y="140073"/>
                    </a:lnTo>
                    <a:close/>
                    <a:moveTo>
                      <a:pt x="784666" y="121095"/>
                    </a:moveTo>
                    <a:cubicBezTo>
                      <a:pt x="790992" y="124710"/>
                      <a:pt x="790992" y="121999"/>
                      <a:pt x="800029" y="134651"/>
                    </a:cubicBezTo>
                    <a:lnTo>
                      <a:pt x="804547" y="140073"/>
                    </a:lnTo>
                    <a:cubicBezTo>
                      <a:pt x="804547" y="134651"/>
                      <a:pt x="798222" y="128325"/>
                      <a:pt x="795510" y="126517"/>
                    </a:cubicBezTo>
                    <a:lnTo>
                      <a:pt x="799125" y="128325"/>
                    </a:lnTo>
                    <a:cubicBezTo>
                      <a:pt x="798222" y="124710"/>
                      <a:pt x="797318" y="123806"/>
                      <a:pt x="793703" y="121999"/>
                    </a:cubicBezTo>
                    <a:cubicBezTo>
                      <a:pt x="790992" y="121999"/>
                      <a:pt x="786474" y="119288"/>
                      <a:pt x="784666" y="121095"/>
                    </a:cubicBezTo>
                    <a:lnTo>
                      <a:pt x="784666" y="121095"/>
                    </a:lnTo>
                    <a:close/>
                    <a:moveTo>
                      <a:pt x="709659" y="137362"/>
                    </a:moveTo>
                    <a:cubicBezTo>
                      <a:pt x="707852" y="134651"/>
                      <a:pt x="706045" y="133747"/>
                      <a:pt x="703334" y="131036"/>
                    </a:cubicBezTo>
                    <a:cubicBezTo>
                      <a:pt x="702430" y="129228"/>
                      <a:pt x="702430" y="129228"/>
                      <a:pt x="700622" y="127421"/>
                    </a:cubicBezTo>
                    <a:cubicBezTo>
                      <a:pt x="699719" y="126517"/>
                      <a:pt x="698815" y="124710"/>
                      <a:pt x="697008" y="123806"/>
                    </a:cubicBezTo>
                    <a:cubicBezTo>
                      <a:pt x="697911" y="127421"/>
                      <a:pt x="699719" y="130132"/>
                      <a:pt x="701526" y="131940"/>
                    </a:cubicBezTo>
                    <a:cubicBezTo>
                      <a:pt x="704237" y="135554"/>
                      <a:pt x="703334" y="136458"/>
                      <a:pt x="709659" y="137362"/>
                    </a:cubicBezTo>
                    <a:lnTo>
                      <a:pt x="709659" y="137362"/>
                    </a:lnTo>
                    <a:close/>
                    <a:moveTo>
                      <a:pt x="316552" y="480766"/>
                    </a:moveTo>
                    <a:cubicBezTo>
                      <a:pt x="283115" y="471729"/>
                      <a:pt x="259619" y="444618"/>
                      <a:pt x="241545" y="429255"/>
                    </a:cubicBezTo>
                    <a:cubicBezTo>
                      <a:pt x="233412" y="421122"/>
                      <a:pt x="227990" y="417507"/>
                      <a:pt x="219857" y="408470"/>
                    </a:cubicBezTo>
                    <a:cubicBezTo>
                      <a:pt x="214434" y="402144"/>
                      <a:pt x="207205" y="397626"/>
                      <a:pt x="201783" y="392204"/>
                    </a:cubicBezTo>
                    <a:cubicBezTo>
                      <a:pt x="193649" y="383167"/>
                      <a:pt x="186420" y="380456"/>
                      <a:pt x="178287" y="374130"/>
                    </a:cubicBezTo>
                    <a:cubicBezTo>
                      <a:pt x="173768" y="371419"/>
                      <a:pt x="169250" y="365997"/>
                      <a:pt x="161116" y="365093"/>
                    </a:cubicBezTo>
                    <a:cubicBezTo>
                      <a:pt x="167442" y="369611"/>
                      <a:pt x="163827" y="365997"/>
                      <a:pt x="170153" y="372322"/>
                    </a:cubicBezTo>
                    <a:cubicBezTo>
                      <a:pt x="172864" y="375034"/>
                      <a:pt x="175575" y="378648"/>
                      <a:pt x="179190" y="380456"/>
                    </a:cubicBezTo>
                    <a:cubicBezTo>
                      <a:pt x="181901" y="382263"/>
                      <a:pt x="195457" y="394011"/>
                      <a:pt x="197264" y="396722"/>
                    </a:cubicBezTo>
                    <a:cubicBezTo>
                      <a:pt x="199975" y="400337"/>
                      <a:pt x="201783" y="402144"/>
                      <a:pt x="205397" y="405759"/>
                    </a:cubicBezTo>
                    <a:cubicBezTo>
                      <a:pt x="208109" y="408470"/>
                      <a:pt x="210820" y="411181"/>
                      <a:pt x="213531" y="414796"/>
                    </a:cubicBezTo>
                    <a:lnTo>
                      <a:pt x="227086" y="427448"/>
                    </a:lnTo>
                    <a:cubicBezTo>
                      <a:pt x="253293" y="446425"/>
                      <a:pt x="269560" y="470825"/>
                      <a:pt x="316552" y="480766"/>
                    </a:cubicBezTo>
                    <a:lnTo>
                      <a:pt x="316552" y="480766"/>
                    </a:lnTo>
                    <a:close/>
                    <a:moveTo>
                      <a:pt x="307515" y="412085"/>
                    </a:moveTo>
                    <a:cubicBezTo>
                      <a:pt x="308419" y="412989"/>
                      <a:pt x="309322" y="413892"/>
                      <a:pt x="310226" y="415700"/>
                    </a:cubicBezTo>
                    <a:cubicBezTo>
                      <a:pt x="319263" y="423833"/>
                      <a:pt x="327396" y="437389"/>
                      <a:pt x="336433" y="445522"/>
                    </a:cubicBezTo>
                    <a:cubicBezTo>
                      <a:pt x="331915" y="435581"/>
                      <a:pt x="319263" y="422929"/>
                      <a:pt x="312937" y="412989"/>
                    </a:cubicBezTo>
                    <a:cubicBezTo>
                      <a:pt x="302093" y="395819"/>
                      <a:pt x="283115" y="385878"/>
                      <a:pt x="269560" y="371419"/>
                    </a:cubicBezTo>
                    <a:cubicBezTo>
                      <a:pt x="265041" y="366900"/>
                      <a:pt x="259619" y="363286"/>
                      <a:pt x="253293" y="359671"/>
                    </a:cubicBezTo>
                    <a:cubicBezTo>
                      <a:pt x="246064" y="354249"/>
                      <a:pt x="222568" y="347923"/>
                      <a:pt x="214434" y="346115"/>
                    </a:cubicBezTo>
                    <a:cubicBezTo>
                      <a:pt x="210820" y="346115"/>
                      <a:pt x="207205" y="345212"/>
                      <a:pt x="202686" y="347923"/>
                    </a:cubicBezTo>
                    <a:cubicBezTo>
                      <a:pt x="200879" y="348826"/>
                      <a:pt x="201783" y="347923"/>
                      <a:pt x="199975" y="349730"/>
                    </a:cubicBezTo>
                    <a:cubicBezTo>
                      <a:pt x="222568" y="337982"/>
                      <a:pt x="289441" y="391300"/>
                      <a:pt x="307515" y="412085"/>
                    </a:cubicBezTo>
                    <a:lnTo>
                      <a:pt x="307515" y="412085"/>
                    </a:lnTo>
                    <a:close/>
                    <a:moveTo>
                      <a:pt x="239738" y="459077"/>
                    </a:moveTo>
                    <a:cubicBezTo>
                      <a:pt x="237930" y="451848"/>
                      <a:pt x="227990" y="444618"/>
                      <a:pt x="221664" y="436485"/>
                    </a:cubicBezTo>
                    <a:cubicBezTo>
                      <a:pt x="218953" y="432870"/>
                      <a:pt x="205397" y="418411"/>
                      <a:pt x="201783" y="415700"/>
                    </a:cubicBezTo>
                    <a:cubicBezTo>
                      <a:pt x="197264" y="411181"/>
                      <a:pt x="179190" y="398530"/>
                      <a:pt x="171961" y="391300"/>
                    </a:cubicBezTo>
                    <a:cubicBezTo>
                      <a:pt x="164731" y="384974"/>
                      <a:pt x="162924" y="380456"/>
                      <a:pt x="159309" y="376841"/>
                    </a:cubicBezTo>
                    <a:cubicBezTo>
                      <a:pt x="154790" y="372322"/>
                      <a:pt x="133102" y="357863"/>
                      <a:pt x="124969" y="356960"/>
                    </a:cubicBezTo>
                    <a:lnTo>
                      <a:pt x="134909" y="364189"/>
                    </a:lnTo>
                    <a:cubicBezTo>
                      <a:pt x="136717" y="365997"/>
                      <a:pt x="152079" y="378648"/>
                      <a:pt x="154790" y="381359"/>
                    </a:cubicBezTo>
                    <a:cubicBezTo>
                      <a:pt x="163827" y="391300"/>
                      <a:pt x="185516" y="411181"/>
                      <a:pt x="197264" y="417507"/>
                    </a:cubicBezTo>
                    <a:cubicBezTo>
                      <a:pt x="200879" y="419315"/>
                      <a:pt x="209916" y="430159"/>
                      <a:pt x="213531" y="433774"/>
                    </a:cubicBezTo>
                    <a:cubicBezTo>
                      <a:pt x="225279" y="447329"/>
                      <a:pt x="220760" y="441003"/>
                      <a:pt x="229797" y="450040"/>
                    </a:cubicBezTo>
                    <a:lnTo>
                      <a:pt x="239738" y="459077"/>
                    </a:lnTo>
                    <a:close/>
                    <a:moveTo>
                      <a:pt x="362640" y="453655"/>
                    </a:moveTo>
                    <a:lnTo>
                      <a:pt x="372581" y="435581"/>
                    </a:lnTo>
                    <a:cubicBezTo>
                      <a:pt x="378907" y="422929"/>
                      <a:pt x="394270" y="388589"/>
                      <a:pt x="399692" y="374130"/>
                    </a:cubicBezTo>
                    <a:cubicBezTo>
                      <a:pt x="406921" y="356056"/>
                      <a:pt x="423188" y="296412"/>
                      <a:pt x="422284" y="281049"/>
                    </a:cubicBezTo>
                    <a:cubicBezTo>
                      <a:pt x="423188" y="285568"/>
                      <a:pt x="413247" y="320812"/>
                      <a:pt x="411440" y="328041"/>
                    </a:cubicBezTo>
                    <a:cubicBezTo>
                      <a:pt x="406921" y="343404"/>
                      <a:pt x="401499" y="356960"/>
                      <a:pt x="396981" y="372322"/>
                    </a:cubicBezTo>
                    <a:cubicBezTo>
                      <a:pt x="392462" y="385878"/>
                      <a:pt x="385233" y="400337"/>
                      <a:pt x="379811" y="413892"/>
                    </a:cubicBezTo>
                    <a:cubicBezTo>
                      <a:pt x="377100" y="421122"/>
                      <a:pt x="375292" y="428352"/>
                      <a:pt x="371677" y="434677"/>
                    </a:cubicBezTo>
                    <a:cubicBezTo>
                      <a:pt x="368063" y="439196"/>
                      <a:pt x="363544" y="447329"/>
                      <a:pt x="362640" y="453655"/>
                    </a:cubicBezTo>
                    <a:lnTo>
                      <a:pt x="362640" y="453655"/>
                    </a:lnTo>
                    <a:close/>
                    <a:moveTo>
                      <a:pt x="278597" y="341597"/>
                    </a:moveTo>
                    <a:cubicBezTo>
                      <a:pt x="282212" y="344308"/>
                      <a:pt x="278597" y="339789"/>
                      <a:pt x="288537" y="348826"/>
                    </a:cubicBezTo>
                    <a:cubicBezTo>
                      <a:pt x="302093" y="359671"/>
                      <a:pt x="302093" y="356960"/>
                      <a:pt x="315648" y="371419"/>
                    </a:cubicBezTo>
                    <a:cubicBezTo>
                      <a:pt x="318359" y="374130"/>
                      <a:pt x="321070" y="375937"/>
                      <a:pt x="323782" y="379552"/>
                    </a:cubicBezTo>
                    <a:cubicBezTo>
                      <a:pt x="327396" y="384071"/>
                      <a:pt x="335530" y="393107"/>
                      <a:pt x="338241" y="397626"/>
                    </a:cubicBezTo>
                    <a:cubicBezTo>
                      <a:pt x="340952" y="401241"/>
                      <a:pt x="342759" y="403952"/>
                      <a:pt x="345470" y="407567"/>
                    </a:cubicBezTo>
                    <a:cubicBezTo>
                      <a:pt x="341855" y="397626"/>
                      <a:pt x="328300" y="382263"/>
                      <a:pt x="321974" y="373226"/>
                    </a:cubicBezTo>
                    <a:cubicBezTo>
                      <a:pt x="319263" y="368708"/>
                      <a:pt x="312937" y="364189"/>
                      <a:pt x="309322" y="360574"/>
                    </a:cubicBezTo>
                    <a:cubicBezTo>
                      <a:pt x="306611" y="357863"/>
                      <a:pt x="293960" y="347923"/>
                      <a:pt x="290345" y="345212"/>
                    </a:cubicBezTo>
                    <a:cubicBezTo>
                      <a:pt x="284923" y="339789"/>
                      <a:pt x="284923" y="339789"/>
                      <a:pt x="278597" y="341597"/>
                    </a:cubicBezTo>
                    <a:lnTo>
                      <a:pt x="278597" y="341597"/>
                    </a:lnTo>
                    <a:close/>
                    <a:moveTo>
                      <a:pt x="249678" y="411181"/>
                    </a:moveTo>
                    <a:cubicBezTo>
                      <a:pt x="248775" y="408470"/>
                      <a:pt x="242449" y="402144"/>
                      <a:pt x="238834" y="397626"/>
                    </a:cubicBezTo>
                    <a:cubicBezTo>
                      <a:pt x="232508" y="390396"/>
                      <a:pt x="218953" y="381359"/>
                      <a:pt x="211723" y="375034"/>
                    </a:cubicBezTo>
                    <a:lnTo>
                      <a:pt x="196360" y="365997"/>
                    </a:lnTo>
                    <a:cubicBezTo>
                      <a:pt x="198168" y="367804"/>
                      <a:pt x="200879" y="369611"/>
                      <a:pt x="202686" y="371419"/>
                    </a:cubicBezTo>
                    <a:lnTo>
                      <a:pt x="216242" y="382263"/>
                    </a:lnTo>
                    <a:cubicBezTo>
                      <a:pt x="217145" y="383167"/>
                      <a:pt x="218049" y="384071"/>
                      <a:pt x="219857" y="384974"/>
                    </a:cubicBezTo>
                    <a:cubicBezTo>
                      <a:pt x="223471" y="388589"/>
                      <a:pt x="232508" y="397626"/>
                      <a:pt x="236123" y="400337"/>
                    </a:cubicBezTo>
                    <a:cubicBezTo>
                      <a:pt x="239738" y="402144"/>
                      <a:pt x="245160" y="408470"/>
                      <a:pt x="249678" y="411181"/>
                    </a:cubicBezTo>
                    <a:lnTo>
                      <a:pt x="249678" y="411181"/>
                    </a:lnTo>
                    <a:close/>
                    <a:moveTo>
                      <a:pt x="286730" y="537699"/>
                    </a:moveTo>
                    <a:cubicBezTo>
                      <a:pt x="284923" y="536795"/>
                      <a:pt x="274982" y="528662"/>
                      <a:pt x="274078" y="526854"/>
                    </a:cubicBezTo>
                    <a:cubicBezTo>
                      <a:pt x="280404" y="531373"/>
                      <a:pt x="288537" y="538602"/>
                      <a:pt x="298478" y="542217"/>
                    </a:cubicBezTo>
                    <a:cubicBezTo>
                      <a:pt x="294863" y="537699"/>
                      <a:pt x="285826" y="533180"/>
                      <a:pt x="280404" y="528662"/>
                    </a:cubicBezTo>
                    <a:cubicBezTo>
                      <a:pt x="275886" y="525951"/>
                      <a:pt x="265945" y="518721"/>
                      <a:pt x="261427" y="516010"/>
                    </a:cubicBezTo>
                    <a:cubicBezTo>
                      <a:pt x="262330" y="517817"/>
                      <a:pt x="270463" y="525951"/>
                      <a:pt x="273175" y="528662"/>
                    </a:cubicBezTo>
                    <a:cubicBezTo>
                      <a:pt x="275886" y="532277"/>
                      <a:pt x="279500" y="534988"/>
                      <a:pt x="286730" y="537699"/>
                    </a:cubicBezTo>
                    <a:lnTo>
                      <a:pt x="286730" y="537699"/>
                    </a:lnTo>
                    <a:close/>
                    <a:moveTo>
                      <a:pt x="273175" y="582883"/>
                    </a:moveTo>
                    <a:cubicBezTo>
                      <a:pt x="273175" y="582883"/>
                      <a:pt x="273175" y="581980"/>
                      <a:pt x="273175" y="582883"/>
                    </a:cubicBezTo>
                    <a:cubicBezTo>
                      <a:pt x="273175" y="584691"/>
                      <a:pt x="273175" y="582883"/>
                      <a:pt x="274078" y="582883"/>
                    </a:cubicBezTo>
                    <a:cubicBezTo>
                      <a:pt x="274078" y="582883"/>
                      <a:pt x="274078" y="582883"/>
                      <a:pt x="274078" y="582883"/>
                    </a:cubicBezTo>
                    <a:lnTo>
                      <a:pt x="274982" y="587402"/>
                    </a:lnTo>
                    <a:cubicBezTo>
                      <a:pt x="275886" y="588306"/>
                      <a:pt x="274982" y="589209"/>
                      <a:pt x="276789" y="591017"/>
                    </a:cubicBezTo>
                    <a:cubicBezTo>
                      <a:pt x="279500" y="582883"/>
                      <a:pt x="279500" y="575654"/>
                      <a:pt x="274982" y="568424"/>
                    </a:cubicBezTo>
                    <a:lnTo>
                      <a:pt x="271367" y="564810"/>
                    </a:lnTo>
                    <a:cubicBezTo>
                      <a:pt x="270463" y="563906"/>
                      <a:pt x="270463" y="563906"/>
                      <a:pt x="269560" y="563906"/>
                    </a:cubicBezTo>
                    <a:cubicBezTo>
                      <a:pt x="274982" y="572039"/>
                      <a:pt x="274078" y="563906"/>
                      <a:pt x="273175" y="582883"/>
                    </a:cubicBezTo>
                    <a:lnTo>
                      <a:pt x="273175" y="582883"/>
                    </a:lnTo>
                    <a:close/>
                    <a:moveTo>
                      <a:pt x="353603" y="670542"/>
                    </a:moveTo>
                    <a:cubicBezTo>
                      <a:pt x="355411" y="669638"/>
                      <a:pt x="360833" y="666023"/>
                      <a:pt x="362640" y="666023"/>
                    </a:cubicBezTo>
                    <a:cubicBezTo>
                      <a:pt x="365351" y="666023"/>
                      <a:pt x="368966" y="669638"/>
                      <a:pt x="370774" y="671446"/>
                    </a:cubicBezTo>
                    <a:cubicBezTo>
                      <a:pt x="369870" y="674157"/>
                      <a:pt x="368063" y="675964"/>
                      <a:pt x="366255" y="677771"/>
                    </a:cubicBezTo>
                    <a:cubicBezTo>
                      <a:pt x="365351" y="678675"/>
                      <a:pt x="360833" y="680483"/>
                      <a:pt x="358122" y="680483"/>
                    </a:cubicBezTo>
                    <a:cubicBezTo>
                      <a:pt x="356315" y="677771"/>
                      <a:pt x="353603" y="676868"/>
                      <a:pt x="353603" y="670542"/>
                    </a:cubicBezTo>
                    <a:lnTo>
                      <a:pt x="353603" y="670542"/>
                    </a:lnTo>
                    <a:close/>
                    <a:moveTo>
                      <a:pt x="352700" y="669638"/>
                    </a:moveTo>
                    <a:cubicBezTo>
                      <a:pt x="351796" y="674157"/>
                      <a:pt x="352700" y="677771"/>
                      <a:pt x="356315" y="679579"/>
                    </a:cubicBezTo>
                    <a:cubicBezTo>
                      <a:pt x="359026" y="681386"/>
                      <a:pt x="363544" y="681386"/>
                      <a:pt x="366255" y="679579"/>
                    </a:cubicBezTo>
                    <a:cubicBezTo>
                      <a:pt x="378003" y="671446"/>
                      <a:pt x="368063" y="666927"/>
                      <a:pt x="365351" y="663312"/>
                    </a:cubicBezTo>
                    <a:cubicBezTo>
                      <a:pt x="359929" y="664216"/>
                      <a:pt x="356315" y="666927"/>
                      <a:pt x="352700" y="669638"/>
                    </a:cubicBezTo>
                    <a:lnTo>
                      <a:pt x="352700" y="669638"/>
                    </a:lnTo>
                    <a:close/>
                    <a:moveTo>
                      <a:pt x="202686" y="603668"/>
                    </a:moveTo>
                    <a:cubicBezTo>
                      <a:pt x="204494" y="602765"/>
                      <a:pt x="203590" y="603668"/>
                      <a:pt x="205397" y="601861"/>
                    </a:cubicBezTo>
                    <a:cubicBezTo>
                      <a:pt x="206301" y="600957"/>
                      <a:pt x="206301" y="600054"/>
                      <a:pt x="206301" y="598246"/>
                    </a:cubicBezTo>
                    <a:lnTo>
                      <a:pt x="205397" y="607283"/>
                    </a:lnTo>
                    <a:lnTo>
                      <a:pt x="207205" y="604572"/>
                    </a:lnTo>
                    <a:lnTo>
                      <a:pt x="207205" y="609091"/>
                    </a:lnTo>
                    <a:cubicBezTo>
                      <a:pt x="208109" y="603668"/>
                      <a:pt x="206301" y="591017"/>
                      <a:pt x="204494" y="587402"/>
                    </a:cubicBezTo>
                    <a:cubicBezTo>
                      <a:pt x="203590" y="585595"/>
                      <a:pt x="203590" y="585595"/>
                      <a:pt x="203590" y="584691"/>
                    </a:cubicBezTo>
                    <a:cubicBezTo>
                      <a:pt x="203590" y="583787"/>
                      <a:pt x="203590" y="583787"/>
                      <a:pt x="202686" y="582883"/>
                    </a:cubicBezTo>
                    <a:cubicBezTo>
                      <a:pt x="201783" y="580172"/>
                      <a:pt x="202686" y="581980"/>
                      <a:pt x="200879" y="581076"/>
                    </a:cubicBezTo>
                    <a:cubicBezTo>
                      <a:pt x="200879" y="581980"/>
                      <a:pt x="199072" y="580172"/>
                      <a:pt x="200879" y="585595"/>
                    </a:cubicBezTo>
                    <a:cubicBezTo>
                      <a:pt x="205397" y="597343"/>
                      <a:pt x="202686" y="596439"/>
                      <a:pt x="202686" y="603668"/>
                    </a:cubicBezTo>
                    <a:lnTo>
                      <a:pt x="202686" y="603668"/>
                    </a:lnTo>
                    <a:close/>
                    <a:moveTo>
                      <a:pt x="238834" y="581076"/>
                    </a:moveTo>
                    <a:cubicBezTo>
                      <a:pt x="238834" y="591017"/>
                      <a:pt x="238834" y="596439"/>
                      <a:pt x="240642" y="605476"/>
                    </a:cubicBezTo>
                    <a:cubicBezTo>
                      <a:pt x="244256" y="598246"/>
                      <a:pt x="241545" y="588306"/>
                      <a:pt x="240642" y="581076"/>
                    </a:cubicBezTo>
                    <a:cubicBezTo>
                      <a:pt x="239738" y="581076"/>
                      <a:pt x="241545" y="579269"/>
                      <a:pt x="239738" y="582883"/>
                    </a:cubicBezTo>
                    <a:cubicBezTo>
                      <a:pt x="239738" y="577461"/>
                      <a:pt x="238834" y="579269"/>
                      <a:pt x="237027" y="577461"/>
                    </a:cubicBezTo>
                    <a:cubicBezTo>
                      <a:pt x="236123" y="575654"/>
                      <a:pt x="236123" y="575654"/>
                      <a:pt x="235219" y="574750"/>
                    </a:cubicBezTo>
                    <a:cubicBezTo>
                      <a:pt x="234316" y="573847"/>
                      <a:pt x="233412" y="572943"/>
                      <a:pt x="232508" y="572039"/>
                    </a:cubicBezTo>
                    <a:cubicBezTo>
                      <a:pt x="234316" y="574750"/>
                      <a:pt x="237027" y="580172"/>
                      <a:pt x="238834" y="581076"/>
                    </a:cubicBezTo>
                    <a:lnTo>
                      <a:pt x="238834" y="581076"/>
                    </a:lnTo>
                    <a:close/>
                    <a:moveTo>
                      <a:pt x="257812" y="541314"/>
                    </a:moveTo>
                    <a:cubicBezTo>
                      <a:pt x="249678" y="531373"/>
                      <a:pt x="250582" y="531373"/>
                      <a:pt x="241545" y="522336"/>
                    </a:cubicBezTo>
                    <a:lnTo>
                      <a:pt x="221664" y="497936"/>
                    </a:lnTo>
                    <a:cubicBezTo>
                      <a:pt x="223471" y="505166"/>
                      <a:pt x="248775" y="534084"/>
                      <a:pt x="254197" y="537699"/>
                    </a:cubicBezTo>
                    <a:cubicBezTo>
                      <a:pt x="256004" y="539506"/>
                      <a:pt x="256908" y="539506"/>
                      <a:pt x="257812" y="541314"/>
                    </a:cubicBezTo>
                    <a:lnTo>
                      <a:pt x="257812" y="541314"/>
                    </a:lnTo>
                    <a:close/>
                    <a:moveTo>
                      <a:pt x="262330" y="507877"/>
                    </a:moveTo>
                    <a:cubicBezTo>
                      <a:pt x="262330" y="507877"/>
                      <a:pt x="263234" y="507877"/>
                      <a:pt x="262330" y="505166"/>
                    </a:cubicBezTo>
                    <a:cubicBezTo>
                      <a:pt x="262330" y="505166"/>
                      <a:pt x="263234" y="506069"/>
                      <a:pt x="264138" y="506069"/>
                    </a:cubicBezTo>
                    <a:cubicBezTo>
                      <a:pt x="266849" y="506973"/>
                      <a:pt x="262330" y="506973"/>
                      <a:pt x="265041" y="506069"/>
                    </a:cubicBezTo>
                    <a:lnTo>
                      <a:pt x="265945" y="505166"/>
                    </a:lnTo>
                    <a:cubicBezTo>
                      <a:pt x="266849" y="506973"/>
                      <a:pt x="266849" y="506973"/>
                      <a:pt x="268656" y="507877"/>
                    </a:cubicBezTo>
                    <a:cubicBezTo>
                      <a:pt x="267752" y="505166"/>
                      <a:pt x="267752" y="506069"/>
                      <a:pt x="265945" y="504262"/>
                    </a:cubicBezTo>
                    <a:lnTo>
                      <a:pt x="262330" y="499743"/>
                    </a:lnTo>
                    <a:cubicBezTo>
                      <a:pt x="262330" y="500647"/>
                      <a:pt x="262330" y="501551"/>
                      <a:pt x="262330" y="502455"/>
                    </a:cubicBezTo>
                    <a:cubicBezTo>
                      <a:pt x="261427" y="501551"/>
                      <a:pt x="261427" y="500647"/>
                      <a:pt x="260523" y="499743"/>
                    </a:cubicBezTo>
                    <a:lnTo>
                      <a:pt x="258715" y="498840"/>
                    </a:lnTo>
                    <a:cubicBezTo>
                      <a:pt x="258715" y="498840"/>
                      <a:pt x="258715" y="498840"/>
                      <a:pt x="258715" y="498840"/>
                    </a:cubicBezTo>
                    <a:cubicBezTo>
                      <a:pt x="256908" y="497936"/>
                      <a:pt x="255101" y="495225"/>
                      <a:pt x="253293" y="493418"/>
                    </a:cubicBezTo>
                    <a:cubicBezTo>
                      <a:pt x="253293" y="496129"/>
                      <a:pt x="256004" y="499743"/>
                      <a:pt x="256908" y="501551"/>
                    </a:cubicBezTo>
                    <a:cubicBezTo>
                      <a:pt x="258715" y="504262"/>
                      <a:pt x="259619" y="506069"/>
                      <a:pt x="262330" y="507877"/>
                    </a:cubicBezTo>
                    <a:lnTo>
                      <a:pt x="262330" y="507877"/>
                    </a:lnTo>
                    <a:close/>
                    <a:moveTo>
                      <a:pt x="286730" y="623550"/>
                    </a:moveTo>
                    <a:cubicBezTo>
                      <a:pt x="286730" y="618128"/>
                      <a:pt x="285826" y="612705"/>
                      <a:pt x="284923" y="608187"/>
                    </a:cubicBezTo>
                    <a:lnTo>
                      <a:pt x="284019" y="607283"/>
                    </a:lnTo>
                    <a:lnTo>
                      <a:pt x="283115" y="594632"/>
                    </a:lnTo>
                    <a:cubicBezTo>
                      <a:pt x="283115" y="600054"/>
                      <a:pt x="282212" y="603668"/>
                      <a:pt x="282212" y="609994"/>
                    </a:cubicBezTo>
                    <a:cubicBezTo>
                      <a:pt x="282212" y="615416"/>
                      <a:pt x="282212" y="618128"/>
                      <a:pt x="284923" y="621742"/>
                    </a:cubicBezTo>
                    <a:lnTo>
                      <a:pt x="286730" y="623550"/>
                    </a:lnTo>
                    <a:close/>
                    <a:moveTo>
                      <a:pt x="306611" y="568424"/>
                    </a:moveTo>
                    <a:cubicBezTo>
                      <a:pt x="306611" y="566617"/>
                      <a:pt x="306611" y="567521"/>
                      <a:pt x="306611" y="565713"/>
                    </a:cubicBezTo>
                    <a:cubicBezTo>
                      <a:pt x="306611" y="565713"/>
                      <a:pt x="306611" y="565713"/>
                      <a:pt x="306611" y="564810"/>
                    </a:cubicBezTo>
                    <a:lnTo>
                      <a:pt x="307515" y="568424"/>
                    </a:lnTo>
                    <a:cubicBezTo>
                      <a:pt x="307515" y="563906"/>
                      <a:pt x="307515" y="559387"/>
                      <a:pt x="305708" y="555773"/>
                    </a:cubicBezTo>
                    <a:lnTo>
                      <a:pt x="304804" y="556676"/>
                    </a:lnTo>
                    <a:lnTo>
                      <a:pt x="303900" y="552158"/>
                    </a:lnTo>
                    <a:cubicBezTo>
                      <a:pt x="304804" y="560291"/>
                      <a:pt x="304804" y="561195"/>
                      <a:pt x="306611" y="568424"/>
                    </a:cubicBezTo>
                    <a:lnTo>
                      <a:pt x="306611" y="568424"/>
                    </a:lnTo>
                    <a:close/>
                    <a:moveTo>
                      <a:pt x="350892" y="666023"/>
                    </a:moveTo>
                    <a:cubicBezTo>
                      <a:pt x="353603" y="665120"/>
                      <a:pt x="350892" y="665120"/>
                      <a:pt x="355411" y="662409"/>
                    </a:cubicBezTo>
                    <a:cubicBezTo>
                      <a:pt x="357218" y="660601"/>
                      <a:pt x="358122" y="659698"/>
                      <a:pt x="359929" y="658794"/>
                    </a:cubicBezTo>
                    <a:cubicBezTo>
                      <a:pt x="356315" y="658794"/>
                      <a:pt x="355411" y="658794"/>
                      <a:pt x="353603" y="660601"/>
                    </a:cubicBezTo>
                    <a:cubicBezTo>
                      <a:pt x="351796" y="662409"/>
                      <a:pt x="349085" y="663312"/>
                      <a:pt x="350892" y="666023"/>
                    </a:cubicBezTo>
                    <a:lnTo>
                      <a:pt x="350892" y="666023"/>
                    </a:lnTo>
                    <a:close/>
                    <a:moveTo>
                      <a:pt x="261427" y="583787"/>
                    </a:moveTo>
                    <a:cubicBezTo>
                      <a:pt x="260523" y="581076"/>
                      <a:pt x="256004" y="575654"/>
                      <a:pt x="254197" y="574750"/>
                    </a:cubicBezTo>
                    <a:cubicBezTo>
                      <a:pt x="254197" y="577461"/>
                      <a:pt x="255101" y="578365"/>
                      <a:pt x="256908" y="580172"/>
                    </a:cubicBezTo>
                    <a:cubicBezTo>
                      <a:pt x="257812" y="581980"/>
                      <a:pt x="257812" y="582883"/>
                      <a:pt x="261427" y="583787"/>
                    </a:cubicBezTo>
                    <a:lnTo>
                      <a:pt x="261427" y="583787"/>
                    </a:lnTo>
                    <a:close/>
                    <a:moveTo>
                      <a:pt x="229797" y="595535"/>
                    </a:moveTo>
                    <a:cubicBezTo>
                      <a:pt x="229797" y="595535"/>
                      <a:pt x="231605" y="596439"/>
                      <a:pt x="227990" y="593728"/>
                    </a:cubicBezTo>
                    <a:lnTo>
                      <a:pt x="219857" y="586498"/>
                    </a:lnTo>
                    <a:cubicBezTo>
                      <a:pt x="220760" y="590113"/>
                      <a:pt x="223471" y="592824"/>
                      <a:pt x="226182" y="594632"/>
                    </a:cubicBezTo>
                    <a:cubicBezTo>
                      <a:pt x="229797" y="596439"/>
                      <a:pt x="229797" y="595535"/>
                      <a:pt x="229797" y="595535"/>
                    </a:cubicBezTo>
                    <a:lnTo>
                      <a:pt x="229797" y="595535"/>
                    </a:lnTo>
                    <a:close/>
                    <a:moveTo>
                      <a:pt x="344567" y="621742"/>
                    </a:moveTo>
                    <a:cubicBezTo>
                      <a:pt x="344567" y="621742"/>
                      <a:pt x="346374" y="619935"/>
                      <a:pt x="341855" y="622646"/>
                    </a:cubicBezTo>
                    <a:lnTo>
                      <a:pt x="329204" y="628972"/>
                    </a:lnTo>
                    <a:cubicBezTo>
                      <a:pt x="333722" y="628972"/>
                      <a:pt x="339144" y="627165"/>
                      <a:pt x="342759" y="624453"/>
                    </a:cubicBezTo>
                    <a:cubicBezTo>
                      <a:pt x="346374" y="622646"/>
                      <a:pt x="344567" y="621742"/>
                      <a:pt x="344567" y="621742"/>
                    </a:cubicBezTo>
                    <a:lnTo>
                      <a:pt x="344567" y="621742"/>
                    </a:lnTo>
                    <a:close/>
                    <a:moveTo>
                      <a:pt x="329204" y="614513"/>
                    </a:moveTo>
                    <a:cubicBezTo>
                      <a:pt x="329204" y="614513"/>
                      <a:pt x="327396" y="615416"/>
                      <a:pt x="331011" y="613609"/>
                    </a:cubicBezTo>
                    <a:lnTo>
                      <a:pt x="339144" y="609091"/>
                    </a:lnTo>
                    <a:cubicBezTo>
                      <a:pt x="336433" y="609091"/>
                      <a:pt x="332818" y="609994"/>
                      <a:pt x="331011" y="611802"/>
                    </a:cubicBezTo>
                    <a:cubicBezTo>
                      <a:pt x="328300" y="614513"/>
                      <a:pt x="329204" y="614513"/>
                      <a:pt x="329204" y="614513"/>
                    </a:cubicBezTo>
                    <a:lnTo>
                      <a:pt x="329204" y="614513"/>
                    </a:lnTo>
                    <a:close/>
                    <a:moveTo>
                      <a:pt x="343663" y="616320"/>
                    </a:moveTo>
                    <a:cubicBezTo>
                      <a:pt x="343663" y="616320"/>
                      <a:pt x="345470" y="615416"/>
                      <a:pt x="341855" y="617224"/>
                    </a:cubicBezTo>
                    <a:lnTo>
                      <a:pt x="332818" y="621742"/>
                    </a:lnTo>
                    <a:cubicBezTo>
                      <a:pt x="336433" y="621742"/>
                      <a:pt x="339144" y="620839"/>
                      <a:pt x="341855" y="619031"/>
                    </a:cubicBezTo>
                    <a:cubicBezTo>
                      <a:pt x="344567" y="617224"/>
                      <a:pt x="343663" y="616320"/>
                      <a:pt x="343663" y="616320"/>
                    </a:cubicBezTo>
                    <a:lnTo>
                      <a:pt x="343663" y="616320"/>
                    </a:lnTo>
                    <a:close/>
                    <a:moveTo>
                      <a:pt x="224375" y="552158"/>
                    </a:moveTo>
                    <a:cubicBezTo>
                      <a:pt x="220760" y="540410"/>
                      <a:pt x="220760" y="540410"/>
                      <a:pt x="216242" y="528662"/>
                    </a:cubicBezTo>
                    <a:lnTo>
                      <a:pt x="211723" y="513299"/>
                    </a:lnTo>
                    <a:cubicBezTo>
                      <a:pt x="210820" y="520528"/>
                      <a:pt x="218953" y="542217"/>
                      <a:pt x="222568" y="547639"/>
                    </a:cubicBezTo>
                    <a:cubicBezTo>
                      <a:pt x="223471" y="549447"/>
                      <a:pt x="223471" y="550350"/>
                      <a:pt x="224375" y="552158"/>
                    </a:cubicBezTo>
                    <a:lnTo>
                      <a:pt x="224375" y="552158"/>
                    </a:lnTo>
                    <a:close/>
                    <a:moveTo>
                      <a:pt x="1010590" y="576558"/>
                    </a:moveTo>
                    <a:lnTo>
                      <a:pt x="1011494" y="587402"/>
                    </a:lnTo>
                    <a:cubicBezTo>
                      <a:pt x="1016916" y="590113"/>
                      <a:pt x="1016012" y="589209"/>
                      <a:pt x="1021434" y="588306"/>
                    </a:cubicBezTo>
                    <a:cubicBezTo>
                      <a:pt x="1016012" y="587402"/>
                      <a:pt x="1016012" y="587402"/>
                      <a:pt x="1011494" y="585595"/>
                    </a:cubicBezTo>
                    <a:lnTo>
                      <a:pt x="1011494" y="572943"/>
                    </a:lnTo>
                    <a:lnTo>
                      <a:pt x="1021434" y="572943"/>
                    </a:lnTo>
                    <a:cubicBezTo>
                      <a:pt x="1023242" y="577461"/>
                      <a:pt x="1023242" y="573847"/>
                      <a:pt x="1024145" y="580172"/>
                    </a:cubicBezTo>
                    <a:cubicBezTo>
                      <a:pt x="1024145" y="581980"/>
                      <a:pt x="1024145" y="581980"/>
                      <a:pt x="1025049" y="582883"/>
                    </a:cubicBezTo>
                    <a:cubicBezTo>
                      <a:pt x="1026856" y="579269"/>
                      <a:pt x="1025953" y="572039"/>
                      <a:pt x="1021434" y="571135"/>
                    </a:cubicBezTo>
                    <a:cubicBezTo>
                      <a:pt x="1020531" y="571135"/>
                      <a:pt x="1015108" y="570232"/>
                      <a:pt x="1013301" y="570232"/>
                    </a:cubicBezTo>
                    <a:cubicBezTo>
                      <a:pt x="1010590" y="571135"/>
                      <a:pt x="1010590" y="572943"/>
                      <a:pt x="1010590" y="576558"/>
                    </a:cubicBezTo>
                    <a:lnTo>
                      <a:pt x="1010590" y="576558"/>
                    </a:lnTo>
                    <a:close/>
                    <a:moveTo>
                      <a:pt x="988901" y="570232"/>
                    </a:moveTo>
                    <a:cubicBezTo>
                      <a:pt x="1000649" y="566617"/>
                      <a:pt x="998842" y="566617"/>
                      <a:pt x="1002457" y="574750"/>
                    </a:cubicBezTo>
                    <a:lnTo>
                      <a:pt x="1004264" y="577461"/>
                    </a:lnTo>
                    <a:cubicBezTo>
                      <a:pt x="1004264" y="572943"/>
                      <a:pt x="1003360" y="570232"/>
                      <a:pt x="1000649" y="567521"/>
                    </a:cubicBezTo>
                    <a:cubicBezTo>
                      <a:pt x="995227" y="566617"/>
                      <a:pt x="987998" y="567521"/>
                      <a:pt x="987094" y="572039"/>
                    </a:cubicBezTo>
                    <a:cubicBezTo>
                      <a:pt x="987094" y="574750"/>
                      <a:pt x="987998" y="576558"/>
                      <a:pt x="988901" y="579269"/>
                    </a:cubicBezTo>
                    <a:cubicBezTo>
                      <a:pt x="989805" y="582883"/>
                      <a:pt x="990709" y="583787"/>
                      <a:pt x="993420" y="584691"/>
                    </a:cubicBezTo>
                    <a:cubicBezTo>
                      <a:pt x="992516" y="580172"/>
                      <a:pt x="988901" y="578365"/>
                      <a:pt x="988901" y="570232"/>
                    </a:cubicBezTo>
                    <a:lnTo>
                      <a:pt x="988901" y="570232"/>
                    </a:lnTo>
                    <a:close/>
                    <a:moveTo>
                      <a:pt x="971731" y="522336"/>
                    </a:moveTo>
                    <a:cubicBezTo>
                      <a:pt x="973538" y="524143"/>
                      <a:pt x="969924" y="522336"/>
                      <a:pt x="973538" y="523240"/>
                    </a:cubicBezTo>
                    <a:cubicBezTo>
                      <a:pt x="974442" y="523240"/>
                      <a:pt x="975346" y="523240"/>
                      <a:pt x="976250" y="523240"/>
                    </a:cubicBezTo>
                    <a:cubicBezTo>
                      <a:pt x="978057" y="523240"/>
                      <a:pt x="979864" y="523240"/>
                      <a:pt x="981672" y="523240"/>
                    </a:cubicBezTo>
                    <a:lnTo>
                      <a:pt x="974442" y="525951"/>
                    </a:lnTo>
                    <a:cubicBezTo>
                      <a:pt x="976250" y="527758"/>
                      <a:pt x="978057" y="525951"/>
                      <a:pt x="980768" y="526854"/>
                    </a:cubicBezTo>
                    <a:cubicBezTo>
                      <a:pt x="981672" y="525951"/>
                      <a:pt x="982575" y="525047"/>
                      <a:pt x="984383" y="524143"/>
                    </a:cubicBezTo>
                    <a:lnTo>
                      <a:pt x="981672" y="523240"/>
                    </a:lnTo>
                    <a:cubicBezTo>
                      <a:pt x="986190" y="522336"/>
                      <a:pt x="985287" y="521432"/>
                      <a:pt x="987998" y="519625"/>
                    </a:cubicBezTo>
                    <a:cubicBezTo>
                      <a:pt x="981672" y="521432"/>
                      <a:pt x="978057" y="522336"/>
                      <a:pt x="971731" y="522336"/>
                    </a:cubicBezTo>
                    <a:lnTo>
                      <a:pt x="971731" y="522336"/>
                    </a:lnTo>
                    <a:close/>
                    <a:moveTo>
                      <a:pt x="1033182" y="571135"/>
                    </a:moveTo>
                    <a:cubicBezTo>
                      <a:pt x="1034990" y="572943"/>
                      <a:pt x="1033182" y="572039"/>
                      <a:pt x="1033182" y="574750"/>
                    </a:cubicBezTo>
                    <a:cubicBezTo>
                      <a:pt x="1033182" y="576558"/>
                      <a:pt x="1034086" y="577461"/>
                      <a:pt x="1034086" y="578365"/>
                    </a:cubicBezTo>
                    <a:lnTo>
                      <a:pt x="1034086" y="571135"/>
                    </a:lnTo>
                    <a:lnTo>
                      <a:pt x="1042219" y="572039"/>
                    </a:lnTo>
                    <a:cubicBezTo>
                      <a:pt x="1043123" y="572943"/>
                      <a:pt x="1045834" y="579269"/>
                      <a:pt x="1045834" y="580172"/>
                    </a:cubicBezTo>
                    <a:cubicBezTo>
                      <a:pt x="1046738" y="570232"/>
                      <a:pt x="1043123" y="568424"/>
                      <a:pt x="1033182" y="571135"/>
                    </a:cubicBezTo>
                    <a:lnTo>
                      <a:pt x="1033182" y="571135"/>
                    </a:lnTo>
                    <a:close/>
                    <a:moveTo>
                      <a:pt x="1045834" y="548543"/>
                    </a:moveTo>
                    <a:cubicBezTo>
                      <a:pt x="1048545" y="553062"/>
                      <a:pt x="1056678" y="553062"/>
                      <a:pt x="1060293" y="547639"/>
                    </a:cubicBezTo>
                    <a:lnTo>
                      <a:pt x="1045834" y="548543"/>
                    </a:lnTo>
                    <a:close/>
                    <a:moveTo>
                      <a:pt x="1020531" y="516914"/>
                    </a:moveTo>
                    <a:cubicBezTo>
                      <a:pt x="1026856" y="515106"/>
                      <a:pt x="1029568" y="516010"/>
                      <a:pt x="1035893" y="516010"/>
                    </a:cubicBezTo>
                    <a:cubicBezTo>
                      <a:pt x="1034086" y="512395"/>
                      <a:pt x="1022338" y="513299"/>
                      <a:pt x="1020531" y="516914"/>
                    </a:cubicBezTo>
                    <a:lnTo>
                      <a:pt x="1020531" y="516914"/>
                    </a:lnTo>
                    <a:close/>
                    <a:moveTo>
                      <a:pt x="996131" y="513299"/>
                    </a:moveTo>
                    <a:cubicBezTo>
                      <a:pt x="997035" y="514203"/>
                      <a:pt x="995227" y="515106"/>
                      <a:pt x="998842" y="513299"/>
                    </a:cubicBezTo>
                    <a:cubicBezTo>
                      <a:pt x="999746" y="513299"/>
                      <a:pt x="1000649" y="512395"/>
                      <a:pt x="1002457" y="512395"/>
                    </a:cubicBezTo>
                    <a:cubicBezTo>
                      <a:pt x="1005168" y="512395"/>
                      <a:pt x="1008783" y="511492"/>
                      <a:pt x="1011494" y="511492"/>
                    </a:cubicBezTo>
                    <a:cubicBezTo>
                      <a:pt x="1006071" y="508780"/>
                      <a:pt x="999746" y="510588"/>
                      <a:pt x="996131" y="513299"/>
                    </a:cubicBezTo>
                    <a:lnTo>
                      <a:pt x="996131" y="513299"/>
                    </a:lnTo>
                    <a:close/>
                    <a:moveTo>
                      <a:pt x="1010590" y="564810"/>
                    </a:moveTo>
                    <a:lnTo>
                      <a:pt x="1011494" y="565713"/>
                    </a:lnTo>
                    <a:cubicBezTo>
                      <a:pt x="1018723" y="568424"/>
                      <a:pt x="1016916" y="564810"/>
                      <a:pt x="1021434" y="563906"/>
                    </a:cubicBezTo>
                    <a:cubicBezTo>
                      <a:pt x="1017820" y="563002"/>
                      <a:pt x="1013301" y="561195"/>
                      <a:pt x="1010590" y="564810"/>
                    </a:cubicBezTo>
                    <a:lnTo>
                      <a:pt x="1010590" y="564810"/>
                    </a:lnTo>
                    <a:close/>
                    <a:moveTo>
                      <a:pt x="1054871" y="560291"/>
                    </a:moveTo>
                    <a:cubicBezTo>
                      <a:pt x="1054871" y="560291"/>
                      <a:pt x="1054871" y="560291"/>
                      <a:pt x="1056678" y="561195"/>
                    </a:cubicBezTo>
                    <a:cubicBezTo>
                      <a:pt x="1056678" y="561195"/>
                      <a:pt x="1057582" y="561195"/>
                      <a:pt x="1057582" y="561195"/>
                    </a:cubicBezTo>
                    <a:cubicBezTo>
                      <a:pt x="1058486" y="561195"/>
                      <a:pt x="1059390" y="561195"/>
                      <a:pt x="1060293" y="561195"/>
                    </a:cubicBezTo>
                    <a:cubicBezTo>
                      <a:pt x="1060293" y="562098"/>
                      <a:pt x="1061197" y="563002"/>
                      <a:pt x="1061197" y="563906"/>
                    </a:cubicBezTo>
                    <a:cubicBezTo>
                      <a:pt x="1062101" y="565713"/>
                      <a:pt x="1061197" y="564810"/>
                      <a:pt x="1063004" y="566617"/>
                    </a:cubicBezTo>
                    <a:cubicBezTo>
                      <a:pt x="1063908" y="563002"/>
                      <a:pt x="1062101" y="561195"/>
                      <a:pt x="1060293" y="559387"/>
                    </a:cubicBezTo>
                    <a:lnTo>
                      <a:pt x="1054871" y="560291"/>
                    </a:lnTo>
                    <a:close/>
                    <a:moveTo>
                      <a:pt x="58999" y="492514"/>
                    </a:moveTo>
                    <a:cubicBezTo>
                      <a:pt x="58999" y="486188"/>
                      <a:pt x="69843" y="476247"/>
                      <a:pt x="76169" y="476247"/>
                    </a:cubicBezTo>
                    <a:cubicBezTo>
                      <a:pt x="79784" y="488899"/>
                      <a:pt x="66228" y="494321"/>
                      <a:pt x="58999" y="492514"/>
                    </a:cubicBezTo>
                    <a:lnTo>
                      <a:pt x="58999" y="492514"/>
                    </a:lnTo>
                    <a:close/>
                    <a:moveTo>
                      <a:pt x="55384" y="475344"/>
                    </a:moveTo>
                    <a:cubicBezTo>
                      <a:pt x="57191" y="474440"/>
                      <a:pt x="55384" y="475344"/>
                      <a:pt x="57191" y="474440"/>
                    </a:cubicBezTo>
                    <a:cubicBezTo>
                      <a:pt x="58095" y="473536"/>
                      <a:pt x="57191" y="474440"/>
                      <a:pt x="58999" y="472633"/>
                    </a:cubicBezTo>
                    <a:cubicBezTo>
                      <a:pt x="63517" y="469018"/>
                      <a:pt x="82495" y="466307"/>
                      <a:pt x="65325" y="478959"/>
                    </a:cubicBezTo>
                    <a:cubicBezTo>
                      <a:pt x="63517" y="479862"/>
                      <a:pt x="59902" y="483477"/>
                      <a:pt x="57191" y="483477"/>
                    </a:cubicBezTo>
                    <a:cubicBezTo>
                      <a:pt x="56288" y="483477"/>
                      <a:pt x="56288" y="483477"/>
                      <a:pt x="55384" y="483477"/>
                    </a:cubicBezTo>
                    <a:lnTo>
                      <a:pt x="54480" y="483477"/>
                    </a:lnTo>
                    <a:cubicBezTo>
                      <a:pt x="52673" y="480766"/>
                      <a:pt x="54480" y="478055"/>
                      <a:pt x="55384" y="475344"/>
                    </a:cubicBezTo>
                    <a:lnTo>
                      <a:pt x="55384" y="475344"/>
                    </a:lnTo>
                    <a:close/>
                    <a:moveTo>
                      <a:pt x="55384" y="475344"/>
                    </a:moveTo>
                    <a:cubicBezTo>
                      <a:pt x="52673" y="476247"/>
                      <a:pt x="51769" y="479862"/>
                      <a:pt x="51769" y="482573"/>
                    </a:cubicBezTo>
                    <a:cubicBezTo>
                      <a:pt x="51769" y="486188"/>
                      <a:pt x="53577" y="487092"/>
                      <a:pt x="58095" y="487995"/>
                    </a:cubicBezTo>
                    <a:cubicBezTo>
                      <a:pt x="57191" y="489803"/>
                      <a:pt x="56288" y="490707"/>
                      <a:pt x="58095" y="493418"/>
                    </a:cubicBezTo>
                    <a:cubicBezTo>
                      <a:pt x="62614" y="500647"/>
                      <a:pt x="69843" y="495225"/>
                      <a:pt x="73458" y="493418"/>
                    </a:cubicBezTo>
                    <a:cubicBezTo>
                      <a:pt x="77976" y="490707"/>
                      <a:pt x="79784" y="490707"/>
                      <a:pt x="80687" y="484381"/>
                    </a:cubicBezTo>
                    <a:cubicBezTo>
                      <a:pt x="81591" y="478959"/>
                      <a:pt x="80687" y="475344"/>
                      <a:pt x="76169" y="474440"/>
                    </a:cubicBezTo>
                    <a:cubicBezTo>
                      <a:pt x="75265" y="461788"/>
                      <a:pt x="58999" y="469018"/>
                      <a:pt x="55384" y="475344"/>
                    </a:cubicBezTo>
                    <a:lnTo>
                      <a:pt x="55384" y="475344"/>
                    </a:lnTo>
                    <a:close/>
                  </a:path>
                </a:pathLst>
              </a:custGeom>
              <a:solidFill>
                <a:srgbClr val="080808"/>
              </a:solidFill>
              <a:ln w="9025" cap="flat">
                <a:noFill/>
                <a:prstDash val="solid"/>
                <a:miter/>
              </a:ln>
            </p:spPr>
            <p:txBody>
              <a:bodyPr rtlCol="0" anchor="ctr"/>
              <a:lstStyle/>
              <a:p>
                <a:endParaRPr lang="zh-CN" altLang="en-US"/>
              </a:p>
            </p:txBody>
          </p:sp>
          <p:sp>
            <p:nvSpPr>
              <p:cNvPr id="1863" name="任意多边形: 形状 1862"/>
              <p:cNvSpPr/>
              <p:nvPr>
                <p:custDataLst>
                  <p:tags r:id="rId54"/>
                </p:custDataLst>
              </p:nvPr>
            </p:nvSpPr>
            <p:spPr>
              <a:xfrm>
                <a:off x="4478385" y="2460984"/>
                <a:ext cx="70488" cy="159954"/>
              </a:xfrm>
              <a:custGeom>
                <a:avLst/>
                <a:gdLst>
                  <a:gd name="connsiteX0" fmla="*/ 904 w 70488"/>
                  <a:gd name="connsiteY0" fmla="*/ 154532 h 159954"/>
                  <a:gd name="connsiteX1" fmla="*/ 904 w 70488"/>
                  <a:gd name="connsiteY1" fmla="*/ 154532 h 159954"/>
                  <a:gd name="connsiteX2" fmla="*/ 904 w 70488"/>
                  <a:gd name="connsiteY2" fmla="*/ 154532 h 159954"/>
                  <a:gd name="connsiteX3" fmla="*/ 904 w 70488"/>
                  <a:gd name="connsiteY3" fmla="*/ 154532 h 159954"/>
                  <a:gd name="connsiteX4" fmla="*/ 904 w 70488"/>
                  <a:gd name="connsiteY4" fmla="*/ 154532 h 159954"/>
                  <a:gd name="connsiteX5" fmla="*/ 904 w 70488"/>
                  <a:gd name="connsiteY5" fmla="*/ 150013 h 159954"/>
                  <a:gd name="connsiteX6" fmla="*/ 1807 w 70488"/>
                  <a:gd name="connsiteY6" fmla="*/ 146399 h 159954"/>
                  <a:gd name="connsiteX7" fmla="*/ 2711 w 70488"/>
                  <a:gd name="connsiteY7" fmla="*/ 146399 h 159954"/>
                  <a:gd name="connsiteX8" fmla="*/ 5422 w 70488"/>
                  <a:gd name="connsiteY8" fmla="*/ 149110 h 159954"/>
                  <a:gd name="connsiteX9" fmla="*/ 2711 w 70488"/>
                  <a:gd name="connsiteY9" fmla="*/ 151821 h 159954"/>
                  <a:gd name="connsiteX10" fmla="*/ 904 w 70488"/>
                  <a:gd name="connsiteY10" fmla="*/ 150013 h 159954"/>
                  <a:gd name="connsiteX11" fmla="*/ 904 w 70488"/>
                  <a:gd name="connsiteY11" fmla="*/ 150013 h 159954"/>
                  <a:gd name="connsiteX12" fmla="*/ 2711 w 70488"/>
                  <a:gd name="connsiteY12" fmla="*/ 140073 h 159954"/>
                  <a:gd name="connsiteX13" fmla="*/ 3615 w 70488"/>
                  <a:gd name="connsiteY13" fmla="*/ 135554 h 159954"/>
                  <a:gd name="connsiteX14" fmla="*/ 5422 w 70488"/>
                  <a:gd name="connsiteY14" fmla="*/ 138265 h 159954"/>
                  <a:gd name="connsiteX15" fmla="*/ 2711 w 70488"/>
                  <a:gd name="connsiteY15" fmla="*/ 140073 h 159954"/>
                  <a:gd name="connsiteX16" fmla="*/ 2711 w 70488"/>
                  <a:gd name="connsiteY16" fmla="*/ 140073 h 159954"/>
                  <a:gd name="connsiteX17" fmla="*/ 2711 w 70488"/>
                  <a:gd name="connsiteY17" fmla="*/ 140073 h 159954"/>
                  <a:gd name="connsiteX18" fmla="*/ 4518 w 70488"/>
                  <a:gd name="connsiteY18" fmla="*/ 130132 h 159954"/>
                  <a:gd name="connsiteX19" fmla="*/ 5422 w 70488"/>
                  <a:gd name="connsiteY19" fmla="*/ 126517 h 159954"/>
                  <a:gd name="connsiteX20" fmla="*/ 6326 w 70488"/>
                  <a:gd name="connsiteY20" fmla="*/ 128325 h 159954"/>
                  <a:gd name="connsiteX21" fmla="*/ 4518 w 70488"/>
                  <a:gd name="connsiteY21" fmla="*/ 130132 h 159954"/>
                  <a:gd name="connsiteX22" fmla="*/ 4518 w 70488"/>
                  <a:gd name="connsiteY22" fmla="*/ 130132 h 159954"/>
                  <a:gd name="connsiteX23" fmla="*/ 6326 w 70488"/>
                  <a:gd name="connsiteY23" fmla="*/ 115673 h 159954"/>
                  <a:gd name="connsiteX24" fmla="*/ 7230 w 70488"/>
                  <a:gd name="connsiteY24" fmla="*/ 112058 h 159954"/>
                  <a:gd name="connsiteX25" fmla="*/ 8133 w 70488"/>
                  <a:gd name="connsiteY25" fmla="*/ 112058 h 159954"/>
                  <a:gd name="connsiteX26" fmla="*/ 10844 w 70488"/>
                  <a:gd name="connsiteY26" fmla="*/ 114769 h 159954"/>
                  <a:gd name="connsiteX27" fmla="*/ 8133 w 70488"/>
                  <a:gd name="connsiteY27" fmla="*/ 117480 h 159954"/>
                  <a:gd name="connsiteX28" fmla="*/ 6326 w 70488"/>
                  <a:gd name="connsiteY28" fmla="*/ 115673 h 159954"/>
                  <a:gd name="connsiteX29" fmla="*/ 6326 w 70488"/>
                  <a:gd name="connsiteY29" fmla="*/ 115673 h 159954"/>
                  <a:gd name="connsiteX30" fmla="*/ 7230 w 70488"/>
                  <a:gd name="connsiteY30" fmla="*/ 106636 h 159954"/>
                  <a:gd name="connsiteX31" fmla="*/ 7230 w 70488"/>
                  <a:gd name="connsiteY31" fmla="*/ 106636 h 159954"/>
                  <a:gd name="connsiteX32" fmla="*/ 8133 w 70488"/>
                  <a:gd name="connsiteY32" fmla="*/ 102118 h 159954"/>
                  <a:gd name="connsiteX33" fmla="*/ 9941 w 70488"/>
                  <a:gd name="connsiteY33" fmla="*/ 104829 h 159954"/>
                  <a:gd name="connsiteX34" fmla="*/ 7230 w 70488"/>
                  <a:gd name="connsiteY34" fmla="*/ 106636 h 159954"/>
                  <a:gd name="connsiteX35" fmla="*/ 7230 w 70488"/>
                  <a:gd name="connsiteY35" fmla="*/ 106636 h 159954"/>
                  <a:gd name="connsiteX36" fmla="*/ 7230 w 70488"/>
                  <a:gd name="connsiteY36" fmla="*/ 106636 h 159954"/>
                  <a:gd name="connsiteX37" fmla="*/ 9037 w 70488"/>
                  <a:gd name="connsiteY37" fmla="*/ 96695 h 159954"/>
                  <a:gd name="connsiteX38" fmla="*/ 9941 w 70488"/>
                  <a:gd name="connsiteY38" fmla="*/ 93081 h 159954"/>
                  <a:gd name="connsiteX39" fmla="*/ 10844 w 70488"/>
                  <a:gd name="connsiteY39" fmla="*/ 94888 h 159954"/>
                  <a:gd name="connsiteX40" fmla="*/ 9037 w 70488"/>
                  <a:gd name="connsiteY40" fmla="*/ 96695 h 159954"/>
                  <a:gd name="connsiteX41" fmla="*/ 9037 w 70488"/>
                  <a:gd name="connsiteY41" fmla="*/ 96695 h 159954"/>
                  <a:gd name="connsiteX42" fmla="*/ 10844 w 70488"/>
                  <a:gd name="connsiteY42" fmla="*/ 80429 h 159954"/>
                  <a:gd name="connsiteX43" fmla="*/ 11748 w 70488"/>
                  <a:gd name="connsiteY43" fmla="*/ 76814 h 159954"/>
                  <a:gd name="connsiteX44" fmla="*/ 12652 w 70488"/>
                  <a:gd name="connsiteY44" fmla="*/ 76814 h 159954"/>
                  <a:gd name="connsiteX45" fmla="*/ 15363 w 70488"/>
                  <a:gd name="connsiteY45" fmla="*/ 79525 h 159954"/>
                  <a:gd name="connsiteX46" fmla="*/ 12652 w 70488"/>
                  <a:gd name="connsiteY46" fmla="*/ 82236 h 159954"/>
                  <a:gd name="connsiteX47" fmla="*/ 10844 w 70488"/>
                  <a:gd name="connsiteY47" fmla="*/ 80429 h 159954"/>
                  <a:gd name="connsiteX48" fmla="*/ 10844 w 70488"/>
                  <a:gd name="connsiteY48" fmla="*/ 80429 h 159954"/>
                  <a:gd name="connsiteX49" fmla="*/ 11748 w 70488"/>
                  <a:gd name="connsiteY49" fmla="*/ 71392 h 159954"/>
                  <a:gd name="connsiteX50" fmla="*/ 12652 w 70488"/>
                  <a:gd name="connsiteY50" fmla="*/ 66873 h 159954"/>
                  <a:gd name="connsiteX51" fmla="*/ 14459 w 70488"/>
                  <a:gd name="connsiteY51" fmla="*/ 69585 h 159954"/>
                  <a:gd name="connsiteX52" fmla="*/ 11748 w 70488"/>
                  <a:gd name="connsiteY52" fmla="*/ 71392 h 159954"/>
                  <a:gd name="connsiteX53" fmla="*/ 11748 w 70488"/>
                  <a:gd name="connsiteY53" fmla="*/ 71392 h 159954"/>
                  <a:gd name="connsiteX54" fmla="*/ 11748 w 70488"/>
                  <a:gd name="connsiteY54" fmla="*/ 71392 h 159954"/>
                  <a:gd name="connsiteX55" fmla="*/ 12652 w 70488"/>
                  <a:gd name="connsiteY55" fmla="*/ 61451 h 159954"/>
                  <a:gd name="connsiteX56" fmla="*/ 12652 w 70488"/>
                  <a:gd name="connsiteY56" fmla="*/ 56933 h 159954"/>
                  <a:gd name="connsiteX57" fmla="*/ 13555 w 70488"/>
                  <a:gd name="connsiteY57" fmla="*/ 58740 h 159954"/>
                  <a:gd name="connsiteX58" fmla="*/ 12652 w 70488"/>
                  <a:gd name="connsiteY58" fmla="*/ 61451 h 159954"/>
                  <a:gd name="connsiteX59" fmla="*/ 12652 w 70488"/>
                  <a:gd name="connsiteY59" fmla="*/ 61451 h 159954"/>
                  <a:gd name="connsiteX60" fmla="*/ 11748 w 70488"/>
                  <a:gd name="connsiteY60" fmla="*/ 51511 h 159954"/>
                  <a:gd name="connsiteX61" fmla="*/ 11748 w 70488"/>
                  <a:gd name="connsiteY61" fmla="*/ 46992 h 159954"/>
                  <a:gd name="connsiteX62" fmla="*/ 12652 w 70488"/>
                  <a:gd name="connsiteY62" fmla="*/ 46992 h 159954"/>
                  <a:gd name="connsiteX63" fmla="*/ 15363 w 70488"/>
                  <a:gd name="connsiteY63" fmla="*/ 49703 h 159954"/>
                  <a:gd name="connsiteX64" fmla="*/ 11748 w 70488"/>
                  <a:gd name="connsiteY64" fmla="*/ 51511 h 159954"/>
                  <a:gd name="connsiteX65" fmla="*/ 11748 w 70488"/>
                  <a:gd name="connsiteY65" fmla="*/ 51511 h 159954"/>
                  <a:gd name="connsiteX66" fmla="*/ 10844 w 70488"/>
                  <a:gd name="connsiteY66" fmla="*/ 41570 h 159954"/>
                  <a:gd name="connsiteX67" fmla="*/ 10844 w 70488"/>
                  <a:gd name="connsiteY67" fmla="*/ 37955 h 159954"/>
                  <a:gd name="connsiteX68" fmla="*/ 12652 w 70488"/>
                  <a:gd name="connsiteY68" fmla="*/ 37051 h 159954"/>
                  <a:gd name="connsiteX69" fmla="*/ 15363 w 70488"/>
                  <a:gd name="connsiteY69" fmla="*/ 39763 h 159954"/>
                  <a:gd name="connsiteX70" fmla="*/ 12652 w 70488"/>
                  <a:gd name="connsiteY70" fmla="*/ 42474 h 159954"/>
                  <a:gd name="connsiteX71" fmla="*/ 10844 w 70488"/>
                  <a:gd name="connsiteY71" fmla="*/ 41570 h 159954"/>
                  <a:gd name="connsiteX72" fmla="*/ 10844 w 70488"/>
                  <a:gd name="connsiteY72" fmla="*/ 41570 h 159954"/>
                  <a:gd name="connsiteX73" fmla="*/ 9037 w 70488"/>
                  <a:gd name="connsiteY73" fmla="*/ 27111 h 159954"/>
                  <a:gd name="connsiteX74" fmla="*/ 8133 w 70488"/>
                  <a:gd name="connsiteY74" fmla="*/ 23496 h 159954"/>
                  <a:gd name="connsiteX75" fmla="*/ 9037 w 70488"/>
                  <a:gd name="connsiteY75" fmla="*/ 25303 h 159954"/>
                  <a:gd name="connsiteX76" fmla="*/ 9037 w 70488"/>
                  <a:gd name="connsiteY76" fmla="*/ 27111 h 159954"/>
                  <a:gd name="connsiteX77" fmla="*/ 9037 w 70488"/>
                  <a:gd name="connsiteY77" fmla="*/ 27111 h 159954"/>
                  <a:gd name="connsiteX78" fmla="*/ 8133 w 70488"/>
                  <a:gd name="connsiteY78" fmla="*/ 18074 h 159954"/>
                  <a:gd name="connsiteX79" fmla="*/ 7230 w 70488"/>
                  <a:gd name="connsiteY79" fmla="*/ 13555 h 159954"/>
                  <a:gd name="connsiteX80" fmla="*/ 8133 w 70488"/>
                  <a:gd name="connsiteY80" fmla="*/ 13555 h 159954"/>
                  <a:gd name="connsiteX81" fmla="*/ 10844 w 70488"/>
                  <a:gd name="connsiteY81" fmla="*/ 16267 h 159954"/>
                  <a:gd name="connsiteX82" fmla="*/ 8133 w 70488"/>
                  <a:gd name="connsiteY82" fmla="*/ 18074 h 159954"/>
                  <a:gd name="connsiteX83" fmla="*/ 8133 w 70488"/>
                  <a:gd name="connsiteY83" fmla="*/ 18074 h 159954"/>
                  <a:gd name="connsiteX84" fmla="*/ 6326 w 70488"/>
                  <a:gd name="connsiteY84" fmla="*/ 7230 h 159954"/>
                  <a:gd name="connsiteX85" fmla="*/ 9037 w 70488"/>
                  <a:gd name="connsiteY85" fmla="*/ 3615 h 159954"/>
                  <a:gd name="connsiteX86" fmla="*/ 9941 w 70488"/>
                  <a:gd name="connsiteY86" fmla="*/ 5422 h 159954"/>
                  <a:gd name="connsiteX87" fmla="*/ 7230 w 70488"/>
                  <a:gd name="connsiteY87" fmla="*/ 8133 h 159954"/>
                  <a:gd name="connsiteX88" fmla="*/ 6326 w 70488"/>
                  <a:gd name="connsiteY88" fmla="*/ 7230 h 159954"/>
                  <a:gd name="connsiteX89" fmla="*/ 6326 w 70488"/>
                  <a:gd name="connsiteY89" fmla="*/ 7230 h 159954"/>
                  <a:gd name="connsiteX90" fmla="*/ 10844 w 70488"/>
                  <a:gd name="connsiteY90" fmla="*/ 2711 h 159954"/>
                  <a:gd name="connsiteX91" fmla="*/ 14459 w 70488"/>
                  <a:gd name="connsiteY91" fmla="*/ 0 h 159954"/>
                  <a:gd name="connsiteX92" fmla="*/ 14459 w 70488"/>
                  <a:gd name="connsiteY92" fmla="*/ 0 h 159954"/>
                  <a:gd name="connsiteX93" fmla="*/ 11748 w 70488"/>
                  <a:gd name="connsiteY93" fmla="*/ 2711 h 159954"/>
                  <a:gd name="connsiteX94" fmla="*/ 10844 w 70488"/>
                  <a:gd name="connsiteY94" fmla="*/ 2711 h 159954"/>
                  <a:gd name="connsiteX95" fmla="*/ 10844 w 70488"/>
                  <a:gd name="connsiteY95" fmla="*/ 2711 h 159954"/>
                  <a:gd name="connsiteX96" fmla="*/ 18978 w 70488"/>
                  <a:gd name="connsiteY96" fmla="*/ 904 h 159954"/>
                  <a:gd name="connsiteX97" fmla="*/ 23496 w 70488"/>
                  <a:gd name="connsiteY97" fmla="*/ 1807 h 159954"/>
                  <a:gd name="connsiteX98" fmla="*/ 21689 w 70488"/>
                  <a:gd name="connsiteY98" fmla="*/ 2711 h 159954"/>
                  <a:gd name="connsiteX99" fmla="*/ 18978 w 70488"/>
                  <a:gd name="connsiteY99" fmla="*/ 904 h 159954"/>
                  <a:gd name="connsiteX100" fmla="*/ 18978 w 70488"/>
                  <a:gd name="connsiteY100" fmla="*/ 904 h 159954"/>
                  <a:gd name="connsiteX101" fmla="*/ 34340 w 70488"/>
                  <a:gd name="connsiteY101" fmla="*/ 3615 h 159954"/>
                  <a:gd name="connsiteX102" fmla="*/ 36148 w 70488"/>
                  <a:gd name="connsiteY102" fmla="*/ 3615 h 159954"/>
                  <a:gd name="connsiteX103" fmla="*/ 37051 w 70488"/>
                  <a:gd name="connsiteY103" fmla="*/ 5422 h 159954"/>
                  <a:gd name="connsiteX104" fmla="*/ 34340 w 70488"/>
                  <a:gd name="connsiteY104" fmla="*/ 8133 h 159954"/>
                  <a:gd name="connsiteX105" fmla="*/ 31629 w 70488"/>
                  <a:gd name="connsiteY105" fmla="*/ 5422 h 159954"/>
                  <a:gd name="connsiteX106" fmla="*/ 34340 w 70488"/>
                  <a:gd name="connsiteY106" fmla="*/ 3615 h 159954"/>
                  <a:gd name="connsiteX107" fmla="*/ 34340 w 70488"/>
                  <a:gd name="connsiteY107" fmla="*/ 3615 h 159954"/>
                  <a:gd name="connsiteX108" fmla="*/ 42474 w 70488"/>
                  <a:gd name="connsiteY108" fmla="*/ 4518 h 159954"/>
                  <a:gd name="connsiteX109" fmla="*/ 46992 w 70488"/>
                  <a:gd name="connsiteY109" fmla="*/ 5422 h 159954"/>
                  <a:gd name="connsiteX110" fmla="*/ 46992 w 70488"/>
                  <a:gd name="connsiteY110" fmla="*/ 5422 h 159954"/>
                  <a:gd name="connsiteX111" fmla="*/ 44281 w 70488"/>
                  <a:gd name="connsiteY111" fmla="*/ 8133 h 159954"/>
                  <a:gd name="connsiteX112" fmla="*/ 41570 w 70488"/>
                  <a:gd name="connsiteY112" fmla="*/ 5422 h 159954"/>
                  <a:gd name="connsiteX113" fmla="*/ 42474 w 70488"/>
                  <a:gd name="connsiteY113" fmla="*/ 4518 h 159954"/>
                  <a:gd name="connsiteX114" fmla="*/ 42474 w 70488"/>
                  <a:gd name="connsiteY114" fmla="*/ 4518 h 159954"/>
                  <a:gd name="connsiteX115" fmla="*/ 50607 w 70488"/>
                  <a:gd name="connsiteY115" fmla="*/ 6326 h 159954"/>
                  <a:gd name="connsiteX116" fmla="*/ 55125 w 70488"/>
                  <a:gd name="connsiteY116" fmla="*/ 7230 h 159954"/>
                  <a:gd name="connsiteX117" fmla="*/ 53318 w 70488"/>
                  <a:gd name="connsiteY117" fmla="*/ 8133 h 159954"/>
                  <a:gd name="connsiteX118" fmla="*/ 50607 w 70488"/>
                  <a:gd name="connsiteY118" fmla="*/ 6326 h 159954"/>
                  <a:gd name="connsiteX119" fmla="*/ 50607 w 70488"/>
                  <a:gd name="connsiteY119" fmla="*/ 6326 h 159954"/>
                  <a:gd name="connsiteX120" fmla="*/ 65066 w 70488"/>
                  <a:gd name="connsiteY120" fmla="*/ 8133 h 159954"/>
                  <a:gd name="connsiteX121" fmla="*/ 68681 w 70488"/>
                  <a:gd name="connsiteY121" fmla="*/ 9037 h 159954"/>
                  <a:gd name="connsiteX122" fmla="*/ 68681 w 70488"/>
                  <a:gd name="connsiteY122" fmla="*/ 9941 h 159954"/>
                  <a:gd name="connsiteX123" fmla="*/ 65970 w 70488"/>
                  <a:gd name="connsiteY123" fmla="*/ 12652 h 159954"/>
                  <a:gd name="connsiteX124" fmla="*/ 63259 w 70488"/>
                  <a:gd name="connsiteY124" fmla="*/ 9941 h 159954"/>
                  <a:gd name="connsiteX125" fmla="*/ 65066 w 70488"/>
                  <a:gd name="connsiteY125" fmla="*/ 8133 h 159954"/>
                  <a:gd name="connsiteX126" fmla="*/ 65066 w 70488"/>
                  <a:gd name="connsiteY126" fmla="*/ 8133 h 159954"/>
                  <a:gd name="connsiteX127" fmla="*/ 70488 w 70488"/>
                  <a:gd name="connsiteY127" fmla="*/ 13555 h 159954"/>
                  <a:gd name="connsiteX128" fmla="*/ 69585 w 70488"/>
                  <a:gd name="connsiteY128" fmla="*/ 16267 h 159954"/>
                  <a:gd name="connsiteX129" fmla="*/ 69585 w 70488"/>
                  <a:gd name="connsiteY129" fmla="*/ 16267 h 159954"/>
                  <a:gd name="connsiteX130" fmla="*/ 70488 w 70488"/>
                  <a:gd name="connsiteY130" fmla="*/ 13555 h 159954"/>
                  <a:gd name="connsiteX131" fmla="*/ 70488 w 70488"/>
                  <a:gd name="connsiteY131" fmla="*/ 13555 h 159954"/>
                  <a:gd name="connsiteX132" fmla="*/ 67777 w 70488"/>
                  <a:gd name="connsiteY132" fmla="*/ 18074 h 159954"/>
                  <a:gd name="connsiteX133" fmla="*/ 65970 w 70488"/>
                  <a:gd name="connsiteY133" fmla="*/ 22592 h 159954"/>
                  <a:gd name="connsiteX134" fmla="*/ 64162 w 70488"/>
                  <a:gd name="connsiteY134" fmla="*/ 20785 h 159954"/>
                  <a:gd name="connsiteX135" fmla="*/ 66873 w 70488"/>
                  <a:gd name="connsiteY135" fmla="*/ 18074 h 159954"/>
                  <a:gd name="connsiteX136" fmla="*/ 67777 w 70488"/>
                  <a:gd name="connsiteY136" fmla="*/ 18074 h 159954"/>
                  <a:gd name="connsiteX137" fmla="*/ 67777 w 70488"/>
                  <a:gd name="connsiteY137" fmla="*/ 18074 h 159954"/>
                  <a:gd name="connsiteX138" fmla="*/ 65066 w 70488"/>
                  <a:gd name="connsiteY138" fmla="*/ 25303 h 159954"/>
                  <a:gd name="connsiteX139" fmla="*/ 64162 w 70488"/>
                  <a:gd name="connsiteY139" fmla="*/ 27111 h 159954"/>
                  <a:gd name="connsiteX140" fmla="*/ 63259 w 70488"/>
                  <a:gd name="connsiteY140" fmla="*/ 27111 h 159954"/>
                  <a:gd name="connsiteX141" fmla="*/ 60548 w 70488"/>
                  <a:gd name="connsiteY141" fmla="*/ 24400 h 159954"/>
                  <a:gd name="connsiteX142" fmla="*/ 63259 w 70488"/>
                  <a:gd name="connsiteY142" fmla="*/ 21689 h 159954"/>
                  <a:gd name="connsiteX143" fmla="*/ 65066 w 70488"/>
                  <a:gd name="connsiteY143" fmla="*/ 25303 h 159954"/>
                  <a:gd name="connsiteX144" fmla="*/ 65066 w 70488"/>
                  <a:gd name="connsiteY144" fmla="*/ 25303 h 159954"/>
                  <a:gd name="connsiteX145" fmla="*/ 58740 w 70488"/>
                  <a:gd name="connsiteY145" fmla="*/ 37955 h 159954"/>
                  <a:gd name="connsiteX146" fmla="*/ 56933 w 70488"/>
                  <a:gd name="connsiteY146" fmla="*/ 41570 h 159954"/>
                  <a:gd name="connsiteX147" fmla="*/ 56029 w 70488"/>
                  <a:gd name="connsiteY147" fmla="*/ 39763 h 159954"/>
                  <a:gd name="connsiteX148" fmla="*/ 58740 w 70488"/>
                  <a:gd name="connsiteY148" fmla="*/ 37955 h 159954"/>
                  <a:gd name="connsiteX149" fmla="*/ 58740 w 70488"/>
                  <a:gd name="connsiteY149" fmla="*/ 37955 h 159954"/>
                  <a:gd name="connsiteX150" fmla="*/ 58740 w 70488"/>
                  <a:gd name="connsiteY150" fmla="*/ 37955 h 159954"/>
                  <a:gd name="connsiteX151" fmla="*/ 55125 w 70488"/>
                  <a:gd name="connsiteY151" fmla="*/ 44281 h 159954"/>
                  <a:gd name="connsiteX152" fmla="*/ 53318 w 70488"/>
                  <a:gd name="connsiteY152" fmla="*/ 47896 h 159954"/>
                  <a:gd name="connsiteX153" fmla="*/ 53318 w 70488"/>
                  <a:gd name="connsiteY153" fmla="*/ 47896 h 159954"/>
                  <a:gd name="connsiteX154" fmla="*/ 50607 w 70488"/>
                  <a:gd name="connsiteY154" fmla="*/ 45185 h 159954"/>
                  <a:gd name="connsiteX155" fmla="*/ 53318 w 70488"/>
                  <a:gd name="connsiteY155" fmla="*/ 42474 h 159954"/>
                  <a:gd name="connsiteX156" fmla="*/ 55125 w 70488"/>
                  <a:gd name="connsiteY156" fmla="*/ 44281 h 159954"/>
                  <a:gd name="connsiteX157" fmla="*/ 55125 w 70488"/>
                  <a:gd name="connsiteY157" fmla="*/ 44281 h 159954"/>
                  <a:gd name="connsiteX158" fmla="*/ 51511 w 70488"/>
                  <a:gd name="connsiteY158" fmla="*/ 53318 h 159954"/>
                  <a:gd name="connsiteX159" fmla="*/ 51511 w 70488"/>
                  <a:gd name="connsiteY159" fmla="*/ 56933 h 159954"/>
                  <a:gd name="connsiteX160" fmla="*/ 50607 w 70488"/>
                  <a:gd name="connsiteY160" fmla="*/ 55125 h 159954"/>
                  <a:gd name="connsiteX161" fmla="*/ 51511 w 70488"/>
                  <a:gd name="connsiteY161" fmla="*/ 53318 h 159954"/>
                  <a:gd name="connsiteX162" fmla="*/ 51511 w 70488"/>
                  <a:gd name="connsiteY162" fmla="*/ 53318 h 159954"/>
                  <a:gd name="connsiteX163" fmla="*/ 52414 w 70488"/>
                  <a:gd name="connsiteY163" fmla="*/ 62355 h 159954"/>
                  <a:gd name="connsiteX164" fmla="*/ 53318 w 70488"/>
                  <a:gd name="connsiteY164" fmla="*/ 66873 h 159954"/>
                  <a:gd name="connsiteX165" fmla="*/ 50607 w 70488"/>
                  <a:gd name="connsiteY165" fmla="*/ 64162 h 159954"/>
                  <a:gd name="connsiteX166" fmla="*/ 52414 w 70488"/>
                  <a:gd name="connsiteY166" fmla="*/ 62355 h 159954"/>
                  <a:gd name="connsiteX167" fmla="*/ 52414 w 70488"/>
                  <a:gd name="connsiteY167" fmla="*/ 62355 h 159954"/>
                  <a:gd name="connsiteX168" fmla="*/ 54222 w 70488"/>
                  <a:gd name="connsiteY168" fmla="*/ 72296 h 159954"/>
                  <a:gd name="connsiteX169" fmla="*/ 55125 w 70488"/>
                  <a:gd name="connsiteY169" fmla="*/ 75910 h 159954"/>
                  <a:gd name="connsiteX170" fmla="*/ 53318 w 70488"/>
                  <a:gd name="connsiteY170" fmla="*/ 76814 h 159954"/>
                  <a:gd name="connsiteX171" fmla="*/ 50607 w 70488"/>
                  <a:gd name="connsiteY171" fmla="*/ 74103 h 159954"/>
                  <a:gd name="connsiteX172" fmla="*/ 54222 w 70488"/>
                  <a:gd name="connsiteY172" fmla="*/ 72296 h 159954"/>
                  <a:gd name="connsiteX173" fmla="*/ 54222 w 70488"/>
                  <a:gd name="connsiteY173" fmla="*/ 72296 h 159954"/>
                  <a:gd name="connsiteX174" fmla="*/ 54222 w 70488"/>
                  <a:gd name="connsiteY174" fmla="*/ 72296 h 159954"/>
                  <a:gd name="connsiteX175" fmla="*/ 56933 w 70488"/>
                  <a:gd name="connsiteY175" fmla="*/ 86755 h 159954"/>
                  <a:gd name="connsiteX176" fmla="*/ 57837 w 70488"/>
                  <a:gd name="connsiteY176" fmla="*/ 91273 h 159954"/>
                  <a:gd name="connsiteX177" fmla="*/ 57837 w 70488"/>
                  <a:gd name="connsiteY177" fmla="*/ 91273 h 159954"/>
                  <a:gd name="connsiteX178" fmla="*/ 55125 w 70488"/>
                  <a:gd name="connsiteY178" fmla="*/ 88562 h 159954"/>
                  <a:gd name="connsiteX179" fmla="*/ 56933 w 70488"/>
                  <a:gd name="connsiteY179" fmla="*/ 86755 h 159954"/>
                  <a:gd name="connsiteX180" fmla="*/ 56933 w 70488"/>
                  <a:gd name="connsiteY180" fmla="*/ 86755 h 159954"/>
                  <a:gd name="connsiteX181" fmla="*/ 58740 w 70488"/>
                  <a:gd name="connsiteY181" fmla="*/ 96695 h 159954"/>
                  <a:gd name="connsiteX182" fmla="*/ 59644 w 70488"/>
                  <a:gd name="connsiteY182" fmla="*/ 100310 h 159954"/>
                  <a:gd name="connsiteX183" fmla="*/ 57837 w 70488"/>
                  <a:gd name="connsiteY183" fmla="*/ 101214 h 159954"/>
                  <a:gd name="connsiteX184" fmla="*/ 55125 w 70488"/>
                  <a:gd name="connsiteY184" fmla="*/ 98503 h 159954"/>
                  <a:gd name="connsiteX185" fmla="*/ 57837 w 70488"/>
                  <a:gd name="connsiteY185" fmla="*/ 95792 h 159954"/>
                  <a:gd name="connsiteX186" fmla="*/ 58740 w 70488"/>
                  <a:gd name="connsiteY186" fmla="*/ 96695 h 159954"/>
                  <a:gd name="connsiteX187" fmla="*/ 58740 w 70488"/>
                  <a:gd name="connsiteY187" fmla="*/ 96695 h 159954"/>
                  <a:gd name="connsiteX188" fmla="*/ 60548 w 70488"/>
                  <a:gd name="connsiteY188" fmla="*/ 103021 h 159954"/>
                  <a:gd name="connsiteX189" fmla="*/ 61451 w 70488"/>
                  <a:gd name="connsiteY189" fmla="*/ 105732 h 159954"/>
                  <a:gd name="connsiteX190" fmla="*/ 60548 w 70488"/>
                  <a:gd name="connsiteY190" fmla="*/ 103925 h 159954"/>
                  <a:gd name="connsiteX191" fmla="*/ 60548 w 70488"/>
                  <a:gd name="connsiteY191" fmla="*/ 103021 h 159954"/>
                  <a:gd name="connsiteX192" fmla="*/ 60548 w 70488"/>
                  <a:gd name="connsiteY192" fmla="*/ 103021 h 159954"/>
                  <a:gd name="connsiteX193" fmla="*/ 62355 w 70488"/>
                  <a:gd name="connsiteY193" fmla="*/ 112058 h 159954"/>
                  <a:gd name="connsiteX194" fmla="*/ 62355 w 70488"/>
                  <a:gd name="connsiteY194" fmla="*/ 112058 h 159954"/>
                  <a:gd name="connsiteX195" fmla="*/ 63259 w 70488"/>
                  <a:gd name="connsiteY195" fmla="*/ 116577 h 159954"/>
                  <a:gd name="connsiteX196" fmla="*/ 63259 w 70488"/>
                  <a:gd name="connsiteY196" fmla="*/ 116577 h 159954"/>
                  <a:gd name="connsiteX197" fmla="*/ 60548 w 70488"/>
                  <a:gd name="connsiteY197" fmla="*/ 113866 h 159954"/>
                  <a:gd name="connsiteX198" fmla="*/ 62355 w 70488"/>
                  <a:gd name="connsiteY198" fmla="*/ 112058 h 159954"/>
                  <a:gd name="connsiteX199" fmla="*/ 62355 w 70488"/>
                  <a:gd name="connsiteY199" fmla="*/ 112058 h 159954"/>
                  <a:gd name="connsiteX200" fmla="*/ 63259 w 70488"/>
                  <a:gd name="connsiteY200" fmla="*/ 121999 h 159954"/>
                  <a:gd name="connsiteX201" fmla="*/ 64162 w 70488"/>
                  <a:gd name="connsiteY201" fmla="*/ 125614 h 159954"/>
                  <a:gd name="connsiteX202" fmla="*/ 62355 w 70488"/>
                  <a:gd name="connsiteY202" fmla="*/ 126517 h 159954"/>
                  <a:gd name="connsiteX203" fmla="*/ 59644 w 70488"/>
                  <a:gd name="connsiteY203" fmla="*/ 123806 h 159954"/>
                  <a:gd name="connsiteX204" fmla="*/ 62355 w 70488"/>
                  <a:gd name="connsiteY204" fmla="*/ 121095 h 159954"/>
                  <a:gd name="connsiteX205" fmla="*/ 63259 w 70488"/>
                  <a:gd name="connsiteY205" fmla="*/ 121999 h 159954"/>
                  <a:gd name="connsiteX206" fmla="*/ 63259 w 70488"/>
                  <a:gd name="connsiteY206" fmla="*/ 121999 h 159954"/>
                  <a:gd name="connsiteX207" fmla="*/ 65970 w 70488"/>
                  <a:gd name="connsiteY207" fmla="*/ 136458 h 159954"/>
                  <a:gd name="connsiteX208" fmla="*/ 66873 w 70488"/>
                  <a:gd name="connsiteY208" fmla="*/ 140976 h 159954"/>
                  <a:gd name="connsiteX209" fmla="*/ 65066 w 70488"/>
                  <a:gd name="connsiteY209" fmla="*/ 139169 h 159954"/>
                  <a:gd name="connsiteX210" fmla="*/ 65970 w 70488"/>
                  <a:gd name="connsiteY210" fmla="*/ 136458 h 159954"/>
                  <a:gd name="connsiteX211" fmla="*/ 65970 w 70488"/>
                  <a:gd name="connsiteY211" fmla="*/ 136458 h 159954"/>
                  <a:gd name="connsiteX212" fmla="*/ 66873 w 70488"/>
                  <a:gd name="connsiteY212" fmla="*/ 145495 h 159954"/>
                  <a:gd name="connsiteX213" fmla="*/ 67777 w 70488"/>
                  <a:gd name="connsiteY213" fmla="*/ 150013 h 159954"/>
                  <a:gd name="connsiteX214" fmla="*/ 66873 w 70488"/>
                  <a:gd name="connsiteY214" fmla="*/ 150013 h 159954"/>
                  <a:gd name="connsiteX215" fmla="*/ 64162 w 70488"/>
                  <a:gd name="connsiteY215" fmla="*/ 147302 h 159954"/>
                  <a:gd name="connsiteX216" fmla="*/ 66873 w 70488"/>
                  <a:gd name="connsiteY216" fmla="*/ 145495 h 159954"/>
                  <a:gd name="connsiteX217" fmla="*/ 66873 w 70488"/>
                  <a:gd name="connsiteY217" fmla="*/ 145495 h 159954"/>
                  <a:gd name="connsiteX218" fmla="*/ 66873 w 70488"/>
                  <a:gd name="connsiteY218" fmla="*/ 145495 h 159954"/>
                  <a:gd name="connsiteX219" fmla="*/ 69585 w 70488"/>
                  <a:gd name="connsiteY219" fmla="*/ 157243 h 159954"/>
                  <a:gd name="connsiteX220" fmla="*/ 69585 w 70488"/>
                  <a:gd name="connsiteY220" fmla="*/ 157243 h 159954"/>
                  <a:gd name="connsiteX221" fmla="*/ 69585 w 70488"/>
                  <a:gd name="connsiteY221" fmla="*/ 157243 h 159954"/>
                  <a:gd name="connsiteX222" fmla="*/ 68681 w 70488"/>
                  <a:gd name="connsiteY222" fmla="*/ 159954 h 159954"/>
                  <a:gd name="connsiteX223" fmla="*/ 65970 w 70488"/>
                  <a:gd name="connsiteY223" fmla="*/ 159954 h 159954"/>
                  <a:gd name="connsiteX224" fmla="*/ 65066 w 70488"/>
                  <a:gd name="connsiteY224" fmla="*/ 158147 h 159954"/>
                  <a:gd name="connsiteX225" fmla="*/ 67777 w 70488"/>
                  <a:gd name="connsiteY225" fmla="*/ 155436 h 159954"/>
                  <a:gd name="connsiteX226" fmla="*/ 69585 w 70488"/>
                  <a:gd name="connsiteY226" fmla="*/ 157243 h 159954"/>
                  <a:gd name="connsiteX227" fmla="*/ 69585 w 70488"/>
                  <a:gd name="connsiteY227" fmla="*/ 157243 h 159954"/>
                  <a:gd name="connsiteX228" fmla="*/ 58740 w 70488"/>
                  <a:gd name="connsiteY228" fmla="*/ 159954 h 159954"/>
                  <a:gd name="connsiteX229" fmla="*/ 56029 w 70488"/>
                  <a:gd name="connsiteY229" fmla="*/ 159954 h 159954"/>
                  <a:gd name="connsiteX230" fmla="*/ 55125 w 70488"/>
                  <a:gd name="connsiteY230" fmla="*/ 158147 h 159954"/>
                  <a:gd name="connsiteX231" fmla="*/ 57837 w 70488"/>
                  <a:gd name="connsiteY231" fmla="*/ 155436 h 159954"/>
                  <a:gd name="connsiteX232" fmla="*/ 60548 w 70488"/>
                  <a:gd name="connsiteY232" fmla="*/ 158147 h 159954"/>
                  <a:gd name="connsiteX233" fmla="*/ 58740 w 70488"/>
                  <a:gd name="connsiteY233" fmla="*/ 159954 h 159954"/>
                  <a:gd name="connsiteX234" fmla="*/ 58740 w 70488"/>
                  <a:gd name="connsiteY234" fmla="*/ 159954 h 159954"/>
                  <a:gd name="connsiteX235" fmla="*/ 49703 w 70488"/>
                  <a:gd name="connsiteY235" fmla="*/ 159954 h 159954"/>
                  <a:gd name="connsiteX236" fmla="*/ 47896 w 70488"/>
                  <a:gd name="connsiteY236" fmla="*/ 159954 h 159954"/>
                  <a:gd name="connsiteX237" fmla="*/ 46992 w 70488"/>
                  <a:gd name="connsiteY237" fmla="*/ 158147 h 159954"/>
                  <a:gd name="connsiteX238" fmla="*/ 49703 w 70488"/>
                  <a:gd name="connsiteY238" fmla="*/ 155436 h 159954"/>
                  <a:gd name="connsiteX239" fmla="*/ 52414 w 70488"/>
                  <a:gd name="connsiteY239" fmla="*/ 158147 h 159954"/>
                  <a:gd name="connsiteX240" fmla="*/ 49703 w 70488"/>
                  <a:gd name="connsiteY240" fmla="*/ 159954 h 159954"/>
                  <a:gd name="connsiteX241" fmla="*/ 49703 w 70488"/>
                  <a:gd name="connsiteY241" fmla="*/ 159954 h 159954"/>
                  <a:gd name="connsiteX242" fmla="*/ 40666 w 70488"/>
                  <a:gd name="connsiteY242" fmla="*/ 159954 h 159954"/>
                  <a:gd name="connsiteX243" fmla="*/ 38859 w 70488"/>
                  <a:gd name="connsiteY243" fmla="*/ 159954 h 159954"/>
                  <a:gd name="connsiteX244" fmla="*/ 37955 w 70488"/>
                  <a:gd name="connsiteY244" fmla="*/ 158147 h 159954"/>
                  <a:gd name="connsiteX245" fmla="*/ 40666 w 70488"/>
                  <a:gd name="connsiteY245" fmla="*/ 155436 h 159954"/>
                  <a:gd name="connsiteX246" fmla="*/ 43377 w 70488"/>
                  <a:gd name="connsiteY246" fmla="*/ 158147 h 159954"/>
                  <a:gd name="connsiteX247" fmla="*/ 40666 w 70488"/>
                  <a:gd name="connsiteY247" fmla="*/ 159954 h 159954"/>
                  <a:gd name="connsiteX248" fmla="*/ 40666 w 70488"/>
                  <a:gd name="connsiteY248" fmla="*/ 159954 h 159954"/>
                  <a:gd name="connsiteX249" fmla="*/ 31629 w 70488"/>
                  <a:gd name="connsiteY249" fmla="*/ 159954 h 159954"/>
                  <a:gd name="connsiteX250" fmla="*/ 29822 w 70488"/>
                  <a:gd name="connsiteY250" fmla="*/ 159954 h 159954"/>
                  <a:gd name="connsiteX251" fmla="*/ 28918 w 70488"/>
                  <a:gd name="connsiteY251" fmla="*/ 158147 h 159954"/>
                  <a:gd name="connsiteX252" fmla="*/ 31629 w 70488"/>
                  <a:gd name="connsiteY252" fmla="*/ 155436 h 159954"/>
                  <a:gd name="connsiteX253" fmla="*/ 34340 w 70488"/>
                  <a:gd name="connsiteY253" fmla="*/ 158147 h 159954"/>
                  <a:gd name="connsiteX254" fmla="*/ 31629 w 70488"/>
                  <a:gd name="connsiteY254" fmla="*/ 159954 h 159954"/>
                  <a:gd name="connsiteX255" fmla="*/ 31629 w 70488"/>
                  <a:gd name="connsiteY255" fmla="*/ 159954 h 159954"/>
                  <a:gd name="connsiteX256" fmla="*/ 22592 w 70488"/>
                  <a:gd name="connsiteY256" fmla="*/ 159954 h 159954"/>
                  <a:gd name="connsiteX257" fmla="*/ 20785 w 70488"/>
                  <a:gd name="connsiteY257" fmla="*/ 159954 h 159954"/>
                  <a:gd name="connsiteX258" fmla="*/ 19881 w 70488"/>
                  <a:gd name="connsiteY258" fmla="*/ 158147 h 159954"/>
                  <a:gd name="connsiteX259" fmla="*/ 22592 w 70488"/>
                  <a:gd name="connsiteY259" fmla="*/ 155436 h 159954"/>
                  <a:gd name="connsiteX260" fmla="*/ 25303 w 70488"/>
                  <a:gd name="connsiteY260" fmla="*/ 158147 h 159954"/>
                  <a:gd name="connsiteX261" fmla="*/ 22592 w 70488"/>
                  <a:gd name="connsiteY261" fmla="*/ 159954 h 159954"/>
                  <a:gd name="connsiteX262" fmla="*/ 22592 w 70488"/>
                  <a:gd name="connsiteY262" fmla="*/ 159954 h 159954"/>
                  <a:gd name="connsiteX263" fmla="*/ 13555 w 70488"/>
                  <a:gd name="connsiteY263" fmla="*/ 159954 h 159954"/>
                  <a:gd name="connsiteX264" fmla="*/ 11748 w 70488"/>
                  <a:gd name="connsiteY264" fmla="*/ 159954 h 159954"/>
                  <a:gd name="connsiteX265" fmla="*/ 10844 w 70488"/>
                  <a:gd name="connsiteY265" fmla="*/ 158147 h 159954"/>
                  <a:gd name="connsiteX266" fmla="*/ 13555 w 70488"/>
                  <a:gd name="connsiteY266" fmla="*/ 155436 h 159954"/>
                  <a:gd name="connsiteX267" fmla="*/ 16267 w 70488"/>
                  <a:gd name="connsiteY267" fmla="*/ 158147 h 159954"/>
                  <a:gd name="connsiteX268" fmla="*/ 13555 w 70488"/>
                  <a:gd name="connsiteY268" fmla="*/ 159954 h 159954"/>
                  <a:gd name="connsiteX269" fmla="*/ 13555 w 70488"/>
                  <a:gd name="connsiteY269" fmla="*/ 159954 h 159954"/>
                  <a:gd name="connsiteX270" fmla="*/ 3615 w 70488"/>
                  <a:gd name="connsiteY270" fmla="*/ 159954 h 159954"/>
                  <a:gd name="connsiteX271" fmla="*/ 1807 w 70488"/>
                  <a:gd name="connsiteY271" fmla="*/ 159954 h 159954"/>
                  <a:gd name="connsiteX272" fmla="*/ 0 w 70488"/>
                  <a:gd name="connsiteY272" fmla="*/ 158147 h 159954"/>
                  <a:gd name="connsiteX273" fmla="*/ 2711 w 70488"/>
                  <a:gd name="connsiteY273" fmla="*/ 155436 h 159954"/>
                  <a:gd name="connsiteX274" fmla="*/ 5422 w 70488"/>
                  <a:gd name="connsiteY274" fmla="*/ 158147 h 159954"/>
                  <a:gd name="connsiteX275" fmla="*/ 3615 w 70488"/>
                  <a:gd name="connsiteY275" fmla="*/ 159954 h 159954"/>
                  <a:gd name="connsiteX276" fmla="*/ 3615 w 70488"/>
                  <a:gd name="connsiteY276" fmla="*/ 159954 h 159954"/>
                  <a:gd name="connsiteX277" fmla="*/ 26207 w 70488"/>
                  <a:gd name="connsiteY277" fmla="*/ 3615 h 159954"/>
                  <a:gd name="connsiteX278" fmla="*/ 28918 w 70488"/>
                  <a:gd name="connsiteY278" fmla="*/ 6326 h 159954"/>
                  <a:gd name="connsiteX279" fmla="*/ 26207 w 70488"/>
                  <a:gd name="connsiteY279" fmla="*/ 9037 h 159954"/>
                  <a:gd name="connsiteX280" fmla="*/ 23496 w 70488"/>
                  <a:gd name="connsiteY280" fmla="*/ 6326 h 159954"/>
                  <a:gd name="connsiteX281" fmla="*/ 26207 w 70488"/>
                  <a:gd name="connsiteY281" fmla="*/ 3615 h 159954"/>
                  <a:gd name="connsiteX282" fmla="*/ 26207 w 70488"/>
                  <a:gd name="connsiteY282" fmla="*/ 3615 h 159954"/>
                  <a:gd name="connsiteX283" fmla="*/ 17170 w 70488"/>
                  <a:gd name="connsiteY283" fmla="*/ 3615 h 159954"/>
                  <a:gd name="connsiteX284" fmla="*/ 19881 w 70488"/>
                  <a:gd name="connsiteY284" fmla="*/ 6326 h 159954"/>
                  <a:gd name="connsiteX285" fmla="*/ 17170 w 70488"/>
                  <a:gd name="connsiteY285" fmla="*/ 9037 h 159954"/>
                  <a:gd name="connsiteX286" fmla="*/ 14459 w 70488"/>
                  <a:gd name="connsiteY286" fmla="*/ 6326 h 159954"/>
                  <a:gd name="connsiteX287" fmla="*/ 17170 w 70488"/>
                  <a:gd name="connsiteY287" fmla="*/ 3615 h 159954"/>
                  <a:gd name="connsiteX288" fmla="*/ 17170 w 70488"/>
                  <a:gd name="connsiteY288" fmla="*/ 3615 h 159954"/>
                  <a:gd name="connsiteX289" fmla="*/ 44281 w 70488"/>
                  <a:gd name="connsiteY289" fmla="*/ 62355 h 159954"/>
                  <a:gd name="connsiteX290" fmla="*/ 46992 w 70488"/>
                  <a:gd name="connsiteY290" fmla="*/ 65066 h 159954"/>
                  <a:gd name="connsiteX291" fmla="*/ 44281 w 70488"/>
                  <a:gd name="connsiteY291" fmla="*/ 67777 h 159954"/>
                  <a:gd name="connsiteX292" fmla="*/ 41570 w 70488"/>
                  <a:gd name="connsiteY292" fmla="*/ 65066 h 159954"/>
                  <a:gd name="connsiteX293" fmla="*/ 44281 w 70488"/>
                  <a:gd name="connsiteY293" fmla="*/ 62355 h 159954"/>
                  <a:gd name="connsiteX294" fmla="*/ 44281 w 70488"/>
                  <a:gd name="connsiteY294" fmla="*/ 62355 h 159954"/>
                  <a:gd name="connsiteX295" fmla="*/ 35244 w 70488"/>
                  <a:gd name="connsiteY295" fmla="*/ 62355 h 159954"/>
                  <a:gd name="connsiteX296" fmla="*/ 37955 w 70488"/>
                  <a:gd name="connsiteY296" fmla="*/ 65066 h 159954"/>
                  <a:gd name="connsiteX297" fmla="*/ 35244 w 70488"/>
                  <a:gd name="connsiteY297" fmla="*/ 67777 h 159954"/>
                  <a:gd name="connsiteX298" fmla="*/ 32533 w 70488"/>
                  <a:gd name="connsiteY298" fmla="*/ 65066 h 159954"/>
                  <a:gd name="connsiteX299" fmla="*/ 35244 w 70488"/>
                  <a:gd name="connsiteY299" fmla="*/ 62355 h 159954"/>
                  <a:gd name="connsiteX300" fmla="*/ 35244 w 70488"/>
                  <a:gd name="connsiteY300" fmla="*/ 62355 h 159954"/>
                  <a:gd name="connsiteX301" fmla="*/ 26207 w 70488"/>
                  <a:gd name="connsiteY301" fmla="*/ 62355 h 159954"/>
                  <a:gd name="connsiteX302" fmla="*/ 28918 w 70488"/>
                  <a:gd name="connsiteY302" fmla="*/ 65066 h 159954"/>
                  <a:gd name="connsiteX303" fmla="*/ 26207 w 70488"/>
                  <a:gd name="connsiteY303" fmla="*/ 67777 h 159954"/>
                  <a:gd name="connsiteX304" fmla="*/ 23496 w 70488"/>
                  <a:gd name="connsiteY304" fmla="*/ 65066 h 159954"/>
                  <a:gd name="connsiteX305" fmla="*/ 26207 w 70488"/>
                  <a:gd name="connsiteY305" fmla="*/ 62355 h 159954"/>
                  <a:gd name="connsiteX306" fmla="*/ 26207 w 70488"/>
                  <a:gd name="connsiteY306" fmla="*/ 62355 h 159954"/>
                  <a:gd name="connsiteX307" fmla="*/ 17170 w 70488"/>
                  <a:gd name="connsiteY307" fmla="*/ 62355 h 159954"/>
                  <a:gd name="connsiteX308" fmla="*/ 19881 w 70488"/>
                  <a:gd name="connsiteY308" fmla="*/ 65066 h 159954"/>
                  <a:gd name="connsiteX309" fmla="*/ 17170 w 70488"/>
                  <a:gd name="connsiteY309" fmla="*/ 67777 h 159954"/>
                  <a:gd name="connsiteX310" fmla="*/ 14459 w 70488"/>
                  <a:gd name="connsiteY310" fmla="*/ 65066 h 159954"/>
                  <a:gd name="connsiteX311" fmla="*/ 17170 w 70488"/>
                  <a:gd name="connsiteY311" fmla="*/ 62355 h 159954"/>
                  <a:gd name="connsiteX312" fmla="*/ 17170 w 70488"/>
                  <a:gd name="connsiteY312" fmla="*/ 62355 h 159954"/>
                  <a:gd name="connsiteX313" fmla="*/ 48800 w 70488"/>
                  <a:gd name="connsiteY313" fmla="*/ 56933 h 159954"/>
                  <a:gd name="connsiteX314" fmla="*/ 51511 w 70488"/>
                  <a:gd name="connsiteY314" fmla="*/ 59644 h 159954"/>
                  <a:gd name="connsiteX315" fmla="*/ 48800 w 70488"/>
                  <a:gd name="connsiteY315" fmla="*/ 62355 h 159954"/>
                  <a:gd name="connsiteX316" fmla="*/ 46088 w 70488"/>
                  <a:gd name="connsiteY316" fmla="*/ 59644 h 159954"/>
                  <a:gd name="connsiteX317" fmla="*/ 48800 w 70488"/>
                  <a:gd name="connsiteY317" fmla="*/ 56933 h 159954"/>
                  <a:gd name="connsiteX318" fmla="*/ 48800 w 70488"/>
                  <a:gd name="connsiteY318" fmla="*/ 56933 h 159954"/>
                  <a:gd name="connsiteX319" fmla="*/ 39763 w 70488"/>
                  <a:gd name="connsiteY319" fmla="*/ 56933 h 159954"/>
                  <a:gd name="connsiteX320" fmla="*/ 42474 w 70488"/>
                  <a:gd name="connsiteY320" fmla="*/ 59644 h 159954"/>
                  <a:gd name="connsiteX321" fmla="*/ 39763 w 70488"/>
                  <a:gd name="connsiteY321" fmla="*/ 62355 h 159954"/>
                  <a:gd name="connsiteX322" fmla="*/ 37051 w 70488"/>
                  <a:gd name="connsiteY322" fmla="*/ 59644 h 159954"/>
                  <a:gd name="connsiteX323" fmla="*/ 39763 w 70488"/>
                  <a:gd name="connsiteY323" fmla="*/ 56933 h 159954"/>
                  <a:gd name="connsiteX324" fmla="*/ 39763 w 70488"/>
                  <a:gd name="connsiteY324" fmla="*/ 56933 h 159954"/>
                  <a:gd name="connsiteX325" fmla="*/ 30726 w 70488"/>
                  <a:gd name="connsiteY325" fmla="*/ 56933 h 159954"/>
                  <a:gd name="connsiteX326" fmla="*/ 33437 w 70488"/>
                  <a:gd name="connsiteY326" fmla="*/ 59644 h 159954"/>
                  <a:gd name="connsiteX327" fmla="*/ 30726 w 70488"/>
                  <a:gd name="connsiteY327" fmla="*/ 62355 h 159954"/>
                  <a:gd name="connsiteX328" fmla="*/ 28015 w 70488"/>
                  <a:gd name="connsiteY328" fmla="*/ 59644 h 159954"/>
                  <a:gd name="connsiteX329" fmla="*/ 30726 w 70488"/>
                  <a:gd name="connsiteY329" fmla="*/ 56933 h 159954"/>
                  <a:gd name="connsiteX330" fmla="*/ 30726 w 70488"/>
                  <a:gd name="connsiteY330" fmla="*/ 56933 h 159954"/>
                  <a:gd name="connsiteX331" fmla="*/ 21689 w 70488"/>
                  <a:gd name="connsiteY331" fmla="*/ 56933 h 159954"/>
                  <a:gd name="connsiteX332" fmla="*/ 24400 w 70488"/>
                  <a:gd name="connsiteY332" fmla="*/ 59644 h 159954"/>
                  <a:gd name="connsiteX333" fmla="*/ 21689 w 70488"/>
                  <a:gd name="connsiteY333" fmla="*/ 62355 h 159954"/>
                  <a:gd name="connsiteX334" fmla="*/ 18978 w 70488"/>
                  <a:gd name="connsiteY334" fmla="*/ 59644 h 159954"/>
                  <a:gd name="connsiteX335" fmla="*/ 21689 w 70488"/>
                  <a:gd name="connsiteY335" fmla="*/ 56933 h 159954"/>
                  <a:gd name="connsiteX336" fmla="*/ 21689 w 70488"/>
                  <a:gd name="connsiteY336" fmla="*/ 56933 h 159954"/>
                  <a:gd name="connsiteX337" fmla="*/ 44281 w 70488"/>
                  <a:gd name="connsiteY337" fmla="*/ 52414 h 159954"/>
                  <a:gd name="connsiteX338" fmla="*/ 46992 w 70488"/>
                  <a:gd name="connsiteY338" fmla="*/ 55125 h 159954"/>
                  <a:gd name="connsiteX339" fmla="*/ 44281 w 70488"/>
                  <a:gd name="connsiteY339" fmla="*/ 56933 h 159954"/>
                  <a:gd name="connsiteX340" fmla="*/ 41570 w 70488"/>
                  <a:gd name="connsiteY340" fmla="*/ 55125 h 159954"/>
                  <a:gd name="connsiteX341" fmla="*/ 44281 w 70488"/>
                  <a:gd name="connsiteY341" fmla="*/ 52414 h 159954"/>
                  <a:gd name="connsiteX342" fmla="*/ 44281 w 70488"/>
                  <a:gd name="connsiteY342" fmla="*/ 52414 h 159954"/>
                  <a:gd name="connsiteX343" fmla="*/ 35244 w 70488"/>
                  <a:gd name="connsiteY343" fmla="*/ 52414 h 159954"/>
                  <a:gd name="connsiteX344" fmla="*/ 37955 w 70488"/>
                  <a:gd name="connsiteY344" fmla="*/ 55125 h 159954"/>
                  <a:gd name="connsiteX345" fmla="*/ 35244 w 70488"/>
                  <a:gd name="connsiteY345" fmla="*/ 56933 h 159954"/>
                  <a:gd name="connsiteX346" fmla="*/ 32533 w 70488"/>
                  <a:gd name="connsiteY346" fmla="*/ 55125 h 159954"/>
                  <a:gd name="connsiteX347" fmla="*/ 35244 w 70488"/>
                  <a:gd name="connsiteY347" fmla="*/ 52414 h 159954"/>
                  <a:gd name="connsiteX348" fmla="*/ 35244 w 70488"/>
                  <a:gd name="connsiteY348" fmla="*/ 52414 h 159954"/>
                  <a:gd name="connsiteX349" fmla="*/ 26207 w 70488"/>
                  <a:gd name="connsiteY349" fmla="*/ 52414 h 159954"/>
                  <a:gd name="connsiteX350" fmla="*/ 28918 w 70488"/>
                  <a:gd name="connsiteY350" fmla="*/ 55125 h 159954"/>
                  <a:gd name="connsiteX351" fmla="*/ 26207 w 70488"/>
                  <a:gd name="connsiteY351" fmla="*/ 56933 h 159954"/>
                  <a:gd name="connsiteX352" fmla="*/ 23496 w 70488"/>
                  <a:gd name="connsiteY352" fmla="*/ 55125 h 159954"/>
                  <a:gd name="connsiteX353" fmla="*/ 26207 w 70488"/>
                  <a:gd name="connsiteY353" fmla="*/ 52414 h 159954"/>
                  <a:gd name="connsiteX354" fmla="*/ 26207 w 70488"/>
                  <a:gd name="connsiteY354" fmla="*/ 52414 h 159954"/>
                  <a:gd name="connsiteX355" fmla="*/ 17170 w 70488"/>
                  <a:gd name="connsiteY355" fmla="*/ 52414 h 159954"/>
                  <a:gd name="connsiteX356" fmla="*/ 19881 w 70488"/>
                  <a:gd name="connsiteY356" fmla="*/ 55125 h 159954"/>
                  <a:gd name="connsiteX357" fmla="*/ 17170 w 70488"/>
                  <a:gd name="connsiteY357" fmla="*/ 56933 h 159954"/>
                  <a:gd name="connsiteX358" fmla="*/ 14459 w 70488"/>
                  <a:gd name="connsiteY358" fmla="*/ 55125 h 159954"/>
                  <a:gd name="connsiteX359" fmla="*/ 17170 w 70488"/>
                  <a:gd name="connsiteY359" fmla="*/ 52414 h 159954"/>
                  <a:gd name="connsiteX360" fmla="*/ 17170 w 70488"/>
                  <a:gd name="connsiteY360" fmla="*/ 52414 h 159954"/>
                  <a:gd name="connsiteX361" fmla="*/ 48800 w 70488"/>
                  <a:gd name="connsiteY361" fmla="*/ 46992 h 159954"/>
                  <a:gd name="connsiteX362" fmla="*/ 51511 w 70488"/>
                  <a:gd name="connsiteY362" fmla="*/ 49703 h 159954"/>
                  <a:gd name="connsiteX363" fmla="*/ 48800 w 70488"/>
                  <a:gd name="connsiteY363" fmla="*/ 51511 h 159954"/>
                  <a:gd name="connsiteX364" fmla="*/ 46088 w 70488"/>
                  <a:gd name="connsiteY364" fmla="*/ 49703 h 159954"/>
                  <a:gd name="connsiteX365" fmla="*/ 48800 w 70488"/>
                  <a:gd name="connsiteY365" fmla="*/ 46992 h 159954"/>
                  <a:gd name="connsiteX366" fmla="*/ 48800 w 70488"/>
                  <a:gd name="connsiteY366" fmla="*/ 46992 h 159954"/>
                  <a:gd name="connsiteX367" fmla="*/ 39763 w 70488"/>
                  <a:gd name="connsiteY367" fmla="*/ 46992 h 159954"/>
                  <a:gd name="connsiteX368" fmla="*/ 42474 w 70488"/>
                  <a:gd name="connsiteY368" fmla="*/ 49703 h 159954"/>
                  <a:gd name="connsiteX369" fmla="*/ 39763 w 70488"/>
                  <a:gd name="connsiteY369" fmla="*/ 51511 h 159954"/>
                  <a:gd name="connsiteX370" fmla="*/ 37051 w 70488"/>
                  <a:gd name="connsiteY370" fmla="*/ 49703 h 159954"/>
                  <a:gd name="connsiteX371" fmla="*/ 39763 w 70488"/>
                  <a:gd name="connsiteY371" fmla="*/ 46992 h 159954"/>
                  <a:gd name="connsiteX372" fmla="*/ 39763 w 70488"/>
                  <a:gd name="connsiteY372" fmla="*/ 46992 h 159954"/>
                  <a:gd name="connsiteX373" fmla="*/ 30726 w 70488"/>
                  <a:gd name="connsiteY373" fmla="*/ 46992 h 159954"/>
                  <a:gd name="connsiteX374" fmla="*/ 33437 w 70488"/>
                  <a:gd name="connsiteY374" fmla="*/ 49703 h 159954"/>
                  <a:gd name="connsiteX375" fmla="*/ 30726 w 70488"/>
                  <a:gd name="connsiteY375" fmla="*/ 51511 h 159954"/>
                  <a:gd name="connsiteX376" fmla="*/ 28015 w 70488"/>
                  <a:gd name="connsiteY376" fmla="*/ 49703 h 159954"/>
                  <a:gd name="connsiteX377" fmla="*/ 30726 w 70488"/>
                  <a:gd name="connsiteY377" fmla="*/ 46992 h 159954"/>
                  <a:gd name="connsiteX378" fmla="*/ 30726 w 70488"/>
                  <a:gd name="connsiteY378" fmla="*/ 46992 h 159954"/>
                  <a:gd name="connsiteX379" fmla="*/ 21689 w 70488"/>
                  <a:gd name="connsiteY379" fmla="*/ 46992 h 159954"/>
                  <a:gd name="connsiteX380" fmla="*/ 24400 w 70488"/>
                  <a:gd name="connsiteY380" fmla="*/ 49703 h 159954"/>
                  <a:gd name="connsiteX381" fmla="*/ 21689 w 70488"/>
                  <a:gd name="connsiteY381" fmla="*/ 51511 h 159954"/>
                  <a:gd name="connsiteX382" fmla="*/ 18978 w 70488"/>
                  <a:gd name="connsiteY382" fmla="*/ 49703 h 159954"/>
                  <a:gd name="connsiteX383" fmla="*/ 21689 w 70488"/>
                  <a:gd name="connsiteY383" fmla="*/ 46992 h 159954"/>
                  <a:gd name="connsiteX384" fmla="*/ 21689 w 70488"/>
                  <a:gd name="connsiteY384" fmla="*/ 46992 h 159954"/>
                  <a:gd name="connsiteX385" fmla="*/ 44281 w 70488"/>
                  <a:gd name="connsiteY385" fmla="*/ 42474 h 159954"/>
                  <a:gd name="connsiteX386" fmla="*/ 46992 w 70488"/>
                  <a:gd name="connsiteY386" fmla="*/ 45185 h 159954"/>
                  <a:gd name="connsiteX387" fmla="*/ 44281 w 70488"/>
                  <a:gd name="connsiteY387" fmla="*/ 47896 h 159954"/>
                  <a:gd name="connsiteX388" fmla="*/ 41570 w 70488"/>
                  <a:gd name="connsiteY388" fmla="*/ 45185 h 159954"/>
                  <a:gd name="connsiteX389" fmla="*/ 44281 w 70488"/>
                  <a:gd name="connsiteY389" fmla="*/ 42474 h 159954"/>
                  <a:gd name="connsiteX390" fmla="*/ 44281 w 70488"/>
                  <a:gd name="connsiteY390" fmla="*/ 42474 h 159954"/>
                  <a:gd name="connsiteX391" fmla="*/ 35244 w 70488"/>
                  <a:gd name="connsiteY391" fmla="*/ 42474 h 159954"/>
                  <a:gd name="connsiteX392" fmla="*/ 37955 w 70488"/>
                  <a:gd name="connsiteY392" fmla="*/ 45185 h 159954"/>
                  <a:gd name="connsiteX393" fmla="*/ 35244 w 70488"/>
                  <a:gd name="connsiteY393" fmla="*/ 47896 h 159954"/>
                  <a:gd name="connsiteX394" fmla="*/ 32533 w 70488"/>
                  <a:gd name="connsiteY394" fmla="*/ 45185 h 159954"/>
                  <a:gd name="connsiteX395" fmla="*/ 35244 w 70488"/>
                  <a:gd name="connsiteY395" fmla="*/ 42474 h 159954"/>
                  <a:gd name="connsiteX396" fmla="*/ 35244 w 70488"/>
                  <a:gd name="connsiteY396" fmla="*/ 42474 h 159954"/>
                  <a:gd name="connsiteX397" fmla="*/ 26207 w 70488"/>
                  <a:gd name="connsiteY397" fmla="*/ 42474 h 159954"/>
                  <a:gd name="connsiteX398" fmla="*/ 28918 w 70488"/>
                  <a:gd name="connsiteY398" fmla="*/ 45185 h 159954"/>
                  <a:gd name="connsiteX399" fmla="*/ 26207 w 70488"/>
                  <a:gd name="connsiteY399" fmla="*/ 47896 h 159954"/>
                  <a:gd name="connsiteX400" fmla="*/ 23496 w 70488"/>
                  <a:gd name="connsiteY400" fmla="*/ 45185 h 159954"/>
                  <a:gd name="connsiteX401" fmla="*/ 26207 w 70488"/>
                  <a:gd name="connsiteY401" fmla="*/ 42474 h 159954"/>
                  <a:gd name="connsiteX402" fmla="*/ 26207 w 70488"/>
                  <a:gd name="connsiteY402" fmla="*/ 42474 h 159954"/>
                  <a:gd name="connsiteX403" fmla="*/ 17170 w 70488"/>
                  <a:gd name="connsiteY403" fmla="*/ 42474 h 159954"/>
                  <a:gd name="connsiteX404" fmla="*/ 19881 w 70488"/>
                  <a:gd name="connsiteY404" fmla="*/ 45185 h 159954"/>
                  <a:gd name="connsiteX405" fmla="*/ 17170 w 70488"/>
                  <a:gd name="connsiteY405" fmla="*/ 47896 h 159954"/>
                  <a:gd name="connsiteX406" fmla="*/ 14459 w 70488"/>
                  <a:gd name="connsiteY406" fmla="*/ 45185 h 159954"/>
                  <a:gd name="connsiteX407" fmla="*/ 17170 w 70488"/>
                  <a:gd name="connsiteY407" fmla="*/ 42474 h 159954"/>
                  <a:gd name="connsiteX408" fmla="*/ 17170 w 70488"/>
                  <a:gd name="connsiteY408" fmla="*/ 42474 h 159954"/>
                  <a:gd name="connsiteX409" fmla="*/ 48800 w 70488"/>
                  <a:gd name="connsiteY409" fmla="*/ 37051 h 159954"/>
                  <a:gd name="connsiteX410" fmla="*/ 51511 w 70488"/>
                  <a:gd name="connsiteY410" fmla="*/ 39763 h 159954"/>
                  <a:gd name="connsiteX411" fmla="*/ 48800 w 70488"/>
                  <a:gd name="connsiteY411" fmla="*/ 42474 h 159954"/>
                  <a:gd name="connsiteX412" fmla="*/ 46088 w 70488"/>
                  <a:gd name="connsiteY412" fmla="*/ 39763 h 159954"/>
                  <a:gd name="connsiteX413" fmla="*/ 48800 w 70488"/>
                  <a:gd name="connsiteY413" fmla="*/ 37051 h 159954"/>
                  <a:gd name="connsiteX414" fmla="*/ 48800 w 70488"/>
                  <a:gd name="connsiteY414" fmla="*/ 37051 h 159954"/>
                  <a:gd name="connsiteX415" fmla="*/ 39763 w 70488"/>
                  <a:gd name="connsiteY415" fmla="*/ 37051 h 159954"/>
                  <a:gd name="connsiteX416" fmla="*/ 42474 w 70488"/>
                  <a:gd name="connsiteY416" fmla="*/ 39763 h 159954"/>
                  <a:gd name="connsiteX417" fmla="*/ 39763 w 70488"/>
                  <a:gd name="connsiteY417" fmla="*/ 42474 h 159954"/>
                  <a:gd name="connsiteX418" fmla="*/ 37051 w 70488"/>
                  <a:gd name="connsiteY418" fmla="*/ 39763 h 159954"/>
                  <a:gd name="connsiteX419" fmla="*/ 39763 w 70488"/>
                  <a:gd name="connsiteY419" fmla="*/ 37051 h 159954"/>
                  <a:gd name="connsiteX420" fmla="*/ 39763 w 70488"/>
                  <a:gd name="connsiteY420" fmla="*/ 37051 h 159954"/>
                  <a:gd name="connsiteX421" fmla="*/ 30726 w 70488"/>
                  <a:gd name="connsiteY421" fmla="*/ 37051 h 159954"/>
                  <a:gd name="connsiteX422" fmla="*/ 33437 w 70488"/>
                  <a:gd name="connsiteY422" fmla="*/ 39763 h 159954"/>
                  <a:gd name="connsiteX423" fmla="*/ 30726 w 70488"/>
                  <a:gd name="connsiteY423" fmla="*/ 42474 h 159954"/>
                  <a:gd name="connsiteX424" fmla="*/ 28015 w 70488"/>
                  <a:gd name="connsiteY424" fmla="*/ 39763 h 159954"/>
                  <a:gd name="connsiteX425" fmla="*/ 30726 w 70488"/>
                  <a:gd name="connsiteY425" fmla="*/ 37051 h 159954"/>
                  <a:gd name="connsiteX426" fmla="*/ 30726 w 70488"/>
                  <a:gd name="connsiteY426" fmla="*/ 37051 h 159954"/>
                  <a:gd name="connsiteX427" fmla="*/ 21689 w 70488"/>
                  <a:gd name="connsiteY427" fmla="*/ 37051 h 159954"/>
                  <a:gd name="connsiteX428" fmla="*/ 24400 w 70488"/>
                  <a:gd name="connsiteY428" fmla="*/ 39763 h 159954"/>
                  <a:gd name="connsiteX429" fmla="*/ 21689 w 70488"/>
                  <a:gd name="connsiteY429" fmla="*/ 42474 h 159954"/>
                  <a:gd name="connsiteX430" fmla="*/ 18978 w 70488"/>
                  <a:gd name="connsiteY430" fmla="*/ 39763 h 159954"/>
                  <a:gd name="connsiteX431" fmla="*/ 21689 w 70488"/>
                  <a:gd name="connsiteY431" fmla="*/ 37051 h 159954"/>
                  <a:gd name="connsiteX432" fmla="*/ 21689 w 70488"/>
                  <a:gd name="connsiteY432" fmla="*/ 37051 h 159954"/>
                  <a:gd name="connsiteX433" fmla="*/ 53318 w 70488"/>
                  <a:gd name="connsiteY433" fmla="*/ 32533 h 159954"/>
                  <a:gd name="connsiteX434" fmla="*/ 56029 w 70488"/>
                  <a:gd name="connsiteY434" fmla="*/ 35244 h 159954"/>
                  <a:gd name="connsiteX435" fmla="*/ 53318 w 70488"/>
                  <a:gd name="connsiteY435" fmla="*/ 37955 h 159954"/>
                  <a:gd name="connsiteX436" fmla="*/ 50607 w 70488"/>
                  <a:gd name="connsiteY436" fmla="*/ 35244 h 159954"/>
                  <a:gd name="connsiteX437" fmla="*/ 53318 w 70488"/>
                  <a:gd name="connsiteY437" fmla="*/ 32533 h 159954"/>
                  <a:gd name="connsiteX438" fmla="*/ 53318 w 70488"/>
                  <a:gd name="connsiteY438" fmla="*/ 32533 h 159954"/>
                  <a:gd name="connsiteX439" fmla="*/ 44281 w 70488"/>
                  <a:gd name="connsiteY439" fmla="*/ 32533 h 159954"/>
                  <a:gd name="connsiteX440" fmla="*/ 46992 w 70488"/>
                  <a:gd name="connsiteY440" fmla="*/ 35244 h 159954"/>
                  <a:gd name="connsiteX441" fmla="*/ 44281 w 70488"/>
                  <a:gd name="connsiteY441" fmla="*/ 37955 h 159954"/>
                  <a:gd name="connsiteX442" fmla="*/ 41570 w 70488"/>
                  <a:gd name="connsiteY442" fmla="*/ 35244 h 159954"/>
                  <a:gd name="connsiteX443" fmla="*/ 44281 w 70488"/>
                  <a:gd name="connsiteY443" fmla="*/ 32533 h 159954"/>
                  <a:gd name="connsiteX444" fmla="*/ 44281 w 70488"/>
                  <a:gd name="connsiteY444" fmla="*/ 32533 h 159954"/>
                  <a:gd name="connsiteX445" fmla="*/ 35244 w 70488"/>
                  <a:gd name="connsiteY445" fmla="*/ 32533 h 159954"/>
                  <a:gd name="connsiteX446" fmla="*/ 37955 w 70488"/>
                  <a:gd name="connsiteY446" fmla="*/ 35244 h 159954"/>
                  <a:gd name="connsiteX447" fmla="*/ 35244 w 70488"/>
                  <a:gd name="connsiteY447" fmla="*/ 37955 h 159954"/>
                  <a:gd name="connsiteX448" fmla="*/ 32533 w 70488"/>
                  <a:gd name="connsiteY448" fmla="*/ 35244 h 159954"/>
                  <a:gd name="connsiteX449" fmla="*/ 35244 w 70488"/>
                  <a:gd name="connsiteY449" fmla="*/ 32533 h 159954"/>
                  <a:gd name="connsiteX450" fmla="*/ 35244 w 70488"/>
                  <a:gd name="connsiteY450" fmla="*/ 32533 h 159954"/>
                  <a:gd name="connsiteX451" fmla="*/ 26207 w 70488"/>
                  <a:gd name="connsiteY451" fmla="*/ 32533 h 159954"/>
                  <a:gd name="connsiteX452" fmla="*/ 28918 w 70488"/>
                  <a:gd name="connsiteY452" fmla="*/ 35244 h 159954"/>
                  <a:gd name="connsiteX453" fmla="*/ 26207 w 70488"/>
                  <a:gd name="connsiteY453" fmla="*/ 37955 h 159954"/>
                  <a:gd name="connsiteX454" fmla="*/ 23496 w 70488"/>
                  <a:gd name="connsiteY454" fmla="*/ 35244 h 159954"/>
                  <a:gd name="connsiteX455" fmla="*/ 26207 w 70488"/>
                  <a:gd name="connsiteY455" fmla="*/ 32533 h 159954"/>
                  <a:gd name="connsiteX456" fmla="*/ 26207 w 70488"/>
                  <a:gd name="connsiteY456" fmla="*/ 32533 h 159954"/>
                  <a:gd name="connsiteX457" fmla="*/ 17170 w 70488"/>
                  <a:gd name="connsiteY457" fmla="*/ 32533 h 159954"/>
                  <a:gd name="connsiteX458" fmla="*/ 19881 w 70488"/>
                  <a:gd name="connsiteY458" fmla="*/ 35244 h 159954"/>
                  <a:gd name="connsiteX459" fmla="*/ 17170 w 70488"/>
                  <a:gd name="connsiteY459" fmla="*/ 37955 h 159954"/>
                  <a:gd name="connsiteX460" fmla="*/ 14459 w 70488"/>
                  <a:gd name="connsiteY460" fmla="*/ 35244 h 159954"/>
                  <a:gd name="connsiteX461" fmla="*/ 17170 w 70488"/>
                  <a:gd name="connsiteY461" fmla="*/ 32533 h 159954"/>
                  <a:gd name="connsiteX462" fmla="*/ 17170 w 70488"/>
                  <a:gd name="connsiteY462" fmla="*/ 32533 h 159954"/>
                  <a:gd name="connsiteX463" fmla="*/ 57837 w 70488"/>
                  <a:gd name="connsiteY463" fmla="*/ 28015 h 159954"/>
                  <a:gd name="connsiteX464" fmla="*/ 60548 w 70488"/>
                  <a:gd name="connsiteY464" fmla="*/ 30726 h 159954"/>
                  <a:gd name="connsiteX465" fmla="*/ 57837 w 70488"/>
                  <a:gd name="connsiteY465" fmla="*/ 33437 h 159954"/>
                  <a:gd name="connsiteX466" fmla="*/ 55125 w 70488"/>
                  <a:gd name="connsiteY466" fmla="*/ 30726 h 159954"/>
                  <a:gd name="connsiteX467" fmla="*/ 57837 w 70488"/>
                  <a:gd name="connsiteY467" fmla="*/ 28015 h 159954"/>
                  <a:gd name="connsiteX468" fmla="*/ 57837 w 70488"/>
                  <a:gd name="connsiteY468" fmla="*/ 28015 h 159954"/>
                  <a:gd name="connsiteX469" fmla="*/ 48800 w 70488"/>
                  <a:gd name="connsiteY469" fmla="*/ 28015 h 159954"/>
                  <a:gd name="connsiteX470" fmla="*/ 51511 w 70488"/>
                  <a:gd name="connsiteY470" fmla="*/ 30726 h 159954"/>
                  <a:gd name="connsiteX471" fmla="*/ 48800 w 70488"/>
                  <a:gd name="connsiteY471" fmla="*/ 33437 h 159954"/>
                  <a:gd name="connsiteX472" fmla="*/ 46088 w 70488"/>
                  <a:gd name="connsiteY472" fmla="*/ 30726 h 159954"/>
                  <a:gd name="connsiteX473" fmla="*/ 48800 w 70488"/>
                  <a:gd name="connsiteY473" fmla="*/ 28015 h 159954"/>
                  <a:gd name="connsiteX474" fmla="*/ 48800 w 70488"/>
                  <a:gd name="connsiteY474" fmla="*/ 28015 h 159954"/>
                  <a:gd name="connsiteX475" fmla="*/ 39763 w 70488"/>
                  <a:gd name="connsiteY475" fmla="*/ 28015 h 159954"/>
                  <a:gd name="connsiteX476" fmla="*/ 42474 w 70488"/>
                  <a:gd name="connsiteY476" fmla="*/ 30726 h 159954"/>
                  <a:gd name="connsiteX477" fmla="*/ 39763 w 70488"/>
                  <a:gd name="connsiteY477" fmla="*/ 33437 h 159954"/>
                  <a:gd name="connsiteX478" fmla="*/ 37051 w 70488"/>
                  <a:gd name="connsiteY478" fmla="*/ 30726 h 159954"/>
                  <a:gd name="connsiteX479" fmla="*/ 39763 w 70488"/>
                  <a:gd name="connsiteY479" fmla="*/ 28015 h 159954"/>
                  <a:gd name="connsiteX480" fmla="*/ 39763 w 70488"/>
                  <a:gd name="connsiteY480" fmla="*/ 28015 h 159954"/>
                  <a:gd name="connsiteX481" fmla="*/ 30726 w 70488"/>
                  <a:gd name="connsiteY481" fmla="*/ 28015 h 159954"/>
                  <a:gd name="connsiteX482" fmla="*/ 33437 w 70488"/>
                  <a:gd name="connsiteY482" fmla="*/ 30726 h 159954"/>
                  <a:gd name="connsiteX483" fmla="*/ 30726 w 70488"/>
                  <a:gd name="connsiteY483" fmla="*/ 33437 h 159954"/>
                  <a:gd name="connsiteX484" fmla="*/ 28015 w 70488"/>
                  <a:gd name="connsiteY484" fmla="*/ 30726 h 159954"/>
                  <a:gd name="connsiteX485" fmla="*/ 30726 w 70488"/>
                  <a:gd name="connsiteY485" fmla="*/ 28015 h 159954"/>
                  <a:gd name="connsiteX486" fmla="*/ 30726 w 70488"/>
                  <a:gd name="connsiteY486" fmla="*/ 28015 h 159954"/>
                  <a:gd name="connsiteX487" fmla="*/ 21689 w 70488"/>
                  <a:gd name="connsiteY487" fmla="*/ 28015 h 159954"/>
                  <a:gd name="connsiteX488" fmla="*/ 24400 w 70488"/>
                  <a:gd name="connsiteY488" fmla="*/ 30726 h 159954"/>
                  <a:gd name="connsiteX489" fmla="*/ 21689 w 70488"/>
                  <a:gd name="connsiteY489" fmla="*/ 33437 h 159954"/>
                  <a:gd name="connsiteX490" fmla="*/ 18978 w 70488"/>
                  <a:gd name="connsiteY490" fmla="*/ 30726 h 159954"/>
                  <a:gd name="connsiteX491" fmla="*/ 21689 w 70488"/>
                  <a:gd name="connsiteY491" fmla="*/ 28015 h 159954"/>
                  <a:gd name="connsiteX492" fmla="*/ 21689 w 70488"/>
                  <a:gd name="connsiteY492" fmla="*/ 28015 h 159954"/>
                  <a:gd name="connsiteX493" fmla="*/ 12652 w 70488"/>
                  <a:gd name="connsiteY493" fmla="*/ 28015 h 159954"/>
                  <a:gd name="connsiteX494" fmla="*/ 15363 w 70488"/>
                  <a:gd name="connsiteY494" fmla="*/ 30726 h 159954"/>
                  <a:gd name="connsiteX495" fmla="*/ 12652 w 70488"/>
                  <a:gd name="connsiteY495" fmla="*/ 33437 h 159954"/>
                  <a:gd name="connsiteX496" fmla="*/ 9941 w 70488"/>
                  <a:gd name="connsiteY496" fmla="*/ 30726 h 159954"/>
                  <a:gd name="connsiteX497" fmla="*/ 12652 w 70488"/>
                  <a:gd name="connsiteY497" fmla="*/ 28015 h 159954"/>
                  <a:gd name="connsiteX498" fmla="*/ 12652 w 70488"/>
                  <a:gd name="connsiteY498" fmla="*/ 28015 h 159954"/>
                  <a:gd name="connsiteX499" fmla="*/ 53318 w 70488"/>
                  <a:gd name="connsiteY499" fmla="*/ 22592 h 159954"/>
                  <a:gd name="connsiteX500" fmla="*/ 56029 w 70488"/>
                  <a:gd name="connsiteY500" fmla="*/ 25303 h 159954"/>
                  <a:gd name="connsiteX501" fmla="*/ 53318 w 70488"/>
                  <a:gd name="connsiteY501" fmla="*/ 28015 h 159954"/>
                  <a:gd name="connsiteX502" fmla="*/ 50607 w 70488"/>
                  <a:gd name="connsiteY502" fmla="*/ 25303 h 159954"/>
                  <a:gd name="connsiteX503" fmla="*/ 53318 w 70488"/>
                  <a:gd name="connsiteY503" fmla="*/ 22592 h 159954"/>
                  <a:gd name="connsiteX504" fmla="*/ 53318 w 70488"/>
                  <a:gd name="connsiteY504" fmla="*/ 22592 h 159954"/>
                  <a:gd name="connsiteX505" fmla="*/ 44281 w 70488"/>
                  <a:gd name="connsiteY505" fmla="*/ 22592 h 159954"/>
                  <a:gd name="connsiteX506" fmla="*/ 46992 w 70488"/>
                  <a:gd name="connsiteY506" fmla="*/ 25303 h 159954"/>
                  <a:gd name="connsiteX507" fmla="*/ 44281 w 70488"/>
                  <a:gd name="connsiteY507" fmla="*/ 28015 h 159954"/>
                  <a:gd name="connsiteX508" fmla="*/ 41570 w 70488"/>
                  <a:gd name="connsiteY508" fmla="*/ 25303 h 159954"/>
                  <a:gd name="connsiteX509" fmla="*/ 44281 w 70488"/>
                  <a:gd name="connsiteY509" fmla="*/ 22592 h 159954"/>
                  <a:gd name="connsiteX510" fmla="*/ 44281 w 70488"/>
                  <a:gd name="connsiteY510" fmla="*/ 22592 h 159954"/>
                  <a:gd name="connsiteX511" fmla="*/ 35244 w 70488"/>
                  <a:gd name="connsiteY511" fmla="*/ 22592 h 159954"/>
                  <a:gd name="connsiteX512" fmla="*/ 37955 w 70488"/>
                  <a:gd name="connsiteY512" fmla="*/ 25303 h 159954"/>
                  <a:gd name="connsiteX513" fmla="*/ 35244 w 70488"/>
                  <a:gd name="connsiteY513" fmla="*/ 28015 h 159954"/>
                  <a:gd name="connsiteX514" fmla="*/ 32533 w 70488"/>
                  <a:gd name="connsiteY514" fmla="*/ 25303 h 159954"/>
                  <a:gd name="connsiteX515" fmla="*/ 35244 w 70488"/>
                  <a:gd name="connsiteY515" fmla="*/ 22592 h 159954"/>
                  <a:gd name="connsiteX516" fmla="*/ 35244 w 70488"/>
                  <a:gd name="connsiteY516" fmla="*/ 22592 h 159954"/>
                  <a:gd name="connsiteX517" fmla="*/ 26207 w 70488"/>
                  <a:gd name="connsiteY517" fmla="*/ 22592 h 159954"/>
                  <a:gd name="connsiteX518" fmla="*/ 28918 w 70488"/>
                  <a:gd name="connsiteY518" fmla="*/ 25303 h 159954"/>
                  <a:gd name="connsiteX519" fmla="*/ 26207 w 70488"/>
                  <a:gd name="connsiteY519" fmla="*/ 28015 h 159954"/>
                  <a:gd name="connsiteX520" fmla="*/ 23496 w 70488"/>
                  <a:gd name="connsiteY520" fmla="*/ 25303 h 159954"/>
                  <a:gd name="connsiteX521" fmla="*/ 26207 w 70488"/>
                  <a:gd name="connsiteY521" fmla="*/ 22592 h 159954"/>
                  <a:gd name="connsiteX522" fmla="*/ 26207 w 70488"/>
                  <a:gd name="connsiteY522" fmla="*/ 22592 h 159954"/>
                  <a:gd name="connsiteX523" fmla="*/ 17170 w 70488"/>
                  <a:gd name="connsiteY523" fmla="*/ 22592 h 159954"/>
                  <a:gd name="connsiteX524" fmla="*/ 19881 w 70488"/>
                  <a:gd name="connsiteY524" fmla="*/ 25303 h 159954"/>
                  <a:gd name="connsiteX525" fmla="*/ 17170 w 70488"/>
                  <a:gd name="connsiteY525" fmla="*/ 28015 h 159954"/>
                  <a:gd name="connsiteX526" fmla="*/ 14459 w 70488"/>
                  <a:gd name="connsiteY526" fmla="*/ 25303 h 159954"/>
                  <a:gd name="connsiteX527" fmla="*/ 17170 w 70488"/>
                  <a:gd name="connsiteY527" fmla="*/ 22592 h 159954"/>
                  <a:gd name="connsiteX528" fmla="*/ 17170 w 70488"/>
                  <a:gd name="connsiteY528" fmla="*/ 22592 h 159954"/>
                  <a:gd name="connsiteX529" fmla="*/ 57837 w 70488"/>
                  <a:gd name="connsiteY529" fmla="*/ 18074 h 159954"/>
                  <a:gd name="connsiteX530" fmla="*/ 60548 w 70488"/>
                  <a:gd name="connsiteY530" fmla="*/ 20785 h 159954"/>
                  <a:gd name="connsiteX531" fmla="*/ 57837 w 70488"/>
                  <a:gd name="connsiteY531" fmla="*/ 23496 h 159954"/>
                  <a:gd name="connsiteX532" fmla="*/ 55125 w 70488"/>
                  <a:gd name="connsiteY532" fmla="*/ 20785 h 159954"/>
                  <a:gd name="connsiteX533" fmla="*/ 57837 w 70488"/>
                  <a:gd name="connsiteY533" fmla="*/ 18074 h 159954"/>
                  <a:gd name="connsiteX534" fmla="*/ 57837 w 70488"/>
                  <a:gd name="connsiteY534" fmla="*/ 18074 h 159954"/>
                  <a:gd name="connsiteX535" fmla="*/ 48800 w 70488"/>
                  <a:gd name="connsiteY535" fmla="*/ 18074 h 159954"/>
                  <a:gd name="connsiteX536" fmla="*/ 51511 w 70488"/>
                  <a:gd name="connsiteY536" fmla="*/ 20785 h 159954"/>
                  <a:gd name="connsiteX537" fmla="*/ 48800 w 70488"/>
                  <a:gd name="connsiteY537" fmla="*/ 23496 h 159954"/>
                  <a:gd name="connsiteX538" fmla="*/ 46088 w 70488"/>
                  <a:gd name="connsiteY538" fmla="*/ 20785 h 159954"/>
                  <a:gd name="connsiteX539" fmla="*/ 48800 w 70488"/>
                  <a:gd name="connsiteY539" fmla="*/ 18074 h 159954"/>
                  <a:gd name="connsiteX540" fmla="*/ 48800 w 70488"/>
                  <a:gd name="connsiteY540" fmla="*/ 18074 h 159954"/>
                  <a:gd name="connsiteX541" fmla="*/ 39763 w 70488"/>
                  <a:gd name="connsiteY541" fmla="*/ 18074 h 159954"/>
                  <a:gd name="connsiteX542" fmla="*/ 42474 w 70488"/>
                  <a:gd name="connsiteY542" fmla="*/ 20785 h 159954"/>
                  <a:gd name="connsiteX543" fmla="*/ 39763 w 70488"/>
                  <a:gd name="connsiteY543" fmla="*/ 23496 h 159954"/>
                  <a:gd name="connsiteX544" fmla="*/ 37051 w 70488"/>
                  <a:gd name="connsiteY544" fmla="*/ 20785 h 159954"/>
                  <a:gd name="connsiteX545" fmla="*/ 39763 w 70488"/>
                  <a:gd name="connsiteY545" fmla="*/ 18074 h 159954"/>
                  <a:gd name="connsiteX546" fmla="*/ 39763 w 70488"/>
                  <a:gd name="connsiteY546" fmla="*/ 18074 h 159954"/>
                  <a:gd name="connsiteX547" fmla="*/ 30726 w 70488"/>
                  <a:gd name="connsiteY547" fmla="*/ 18074 h 159954"/>
                  <a:gd name="connsiteX548" fmla="*/ 33437 w 70488"/>
                  <a:gd name="connsiteY548" fmla="*/ 20785 h 159954"/>
                  <a:gd name="connsiteX549" fmla="*/ 30726 w 70488"/>
                  <a:gd name="connsiteY549" fmla="*/ 23496 h 159954"/>
                  <a:gd name="connsiteX550" fmla="*/ 28015 w 70488"/>
                  <a:gd name="connsiteY550" fmla="*/ 20785 h 159954"/>
                  <a:gd name="connsiteX551" fmla="*/ 30726 w 70488"/>
                  <a:gd name="connsiteY551" fmla="*/ 18074 h 159954"/>
                  <a:gd name="connsiteX552" fmla="*/ 30726 w 70488"/>
                  <a:gd name="connsiteY552" fmla="*/ 18074 h 159954"/>
                  <a:gd name="connsiteX553" fmla="*/ 21689 w 70488"/>
                  <a:gd name="connsiteY553" fmla="*/ 18074 h 159954"/>
                  <a:gd name="connsiteX554" fmla="*/ 24400 w 70488"/>
                  <a:gd name="connsiteY554" fmla="*/ 20785 h 159954"/>
                  <a:gd name="connsiteX555" fmla="*/ 21689 w 70488"/>
                  <a:gd name="connsiteY555" fmla="*/ 23496 h 159954"/>
                  <a:gd name="connsiteX556" fmla="*/ 18978 w 70488"/>
                  <a:gd name="connsiteY556" fmla="*/ 20785 h 159954"/>
                  <a:gd name="connsiteX557" fmla="*/ 21689 w 70488"/>
                  <a:gd name="connsiteY557" fmla="*/ 18074 h 159954"/>
                  <a:gd name="connsiteX558" fmla="*/ 21689 w 70488"/>
                  <a:gd name="connsiteY558" fmla="*/ 18074 h 159954"/>
                  <a:gd name="connsiteX559" fmla="*/ 12652 w 70488"/>
                  <a:gd name="connsiteY559" fmla="*/ 18074 h 159954"/>
                  <a:gd name="connsiteX560" fmla="*/ 15363 w 70488"/>
                  <a:gd name="connsiteY560" fmla="*/ 20785 h 159954"/>
                  <a:gd name="connsiteX561" fmla="*/ 12652 w 70488"/>
                  <a:gd name="connsiteY561" fmla="*/ 23496 h 159954"/>
                  <a:gd name="connsiteX562" fmla="*/ 9941 w 70488"/>
                  <a:gd name="connsiteY562" fmla="*/ 20785 h 159954"/>
                  <a:gd name="connsiteX563" fmla="*/ 12652 w 70488"/>
                  <a:gd name="connsiteY563" fmla="*/ 18074 h 159954"/>
                  <a:gd name="connsiteX564" fmla="*/ 12652 w 70488"/>
                  <a:gd name="connsiteY564" fmla="*/ 18074 h 159954"/>
                  <a:gd name="connsiteX565" fmla="*/ 62355 w 70488"/>
                  <a:gd name="connsiteY565" fmla="*/ 13555 h 159954"/>
                  <a:gd name="connsiteX566" fmla="*/ 65066 w 70488"/>
                  <a:gd name="connsiteY566" fmla="*/ 16267 h 159954"/>
                  <a:gd name="connsiteX567" fmla="*/ 62355 w 70488"/>
                  <a:gd name="connsiteY567" fmla="*/ 18978 h 159954"/>
                  <a:gd name="connsiteX568" fmla="*/ 59644 w 70488"/>
                  <a:gd name="connsiteY568" fmla="*/ 16267 h 159954"/>
                  <a:gd name="connsiteX569" fmla="*/ 62355 w 70488"/>
                  <a:gd name="connsiteY569" fmla="*/ 13555 h 159954"/>
                  <a:gd name="connsiteX570" fmla="*/ 62355 w 70488"/>
                  <a:gd name="connsiteY570" fmla="*/ 13555 h 159954"/>
                  <a:gd name="connsiteX571" fmla="*/ 53318 w 70488"/>
                  <a:gd name="connsiteY571" fmla="*/ 13555 h 159954"/>
                  <a:gd name="connsiteX572" fmla="*/ 56029 w 70488"/>
                  <a:gd name="connsiteY572" fmla="*/ 16267 h 159954"/>
                  <a:gd name="connsiteX573" fmla="*/ 53318 w 70488"/>
                  <a:gd name="connsiteY573" fmla="*/ 18978 h 159954"/>
                  <a:gd name="connsiteX574" fmla="*/ 50607 w 70488"/>
                  <a:gd name="connsiteY574" fmla="*/ 16267 h 159954"/>
                  <a:gd name="connsiteX575" fmla="*/ 53318 w 70488"/>
                  <a:gd name="connsiteY575" fmla="*/ 13555 h 159954"/>
                  <a:gd name="connsiteX576" fmla="*/ 53318 w 70488"/>
                  <a:gd name="connsiteY576" fmla="*/ 13555 h 159954"/>
                  <a:gd name="connsiteX577" fmla="*/ 44281 w 70488"/>
                  <a:gd name="connsiteY577" fmla="*/ 13555 h 159954"/>
                  <a:gd name="connsiteX578" fmla="*/ 46992 w 70488"/>
                  <a:gd name="connsiteY578" fmla="*/ 16267 h 159954"/>
                  <a:gd name="connsiteX579" fmla="*/ 44281 w 70488"/>
                  <a:gd name="connsiteY579" fmla="*/ 18978 h 159954"/>
                  <a:gd name="connsiteX580" fmla="*/ 41570 w 70488"/>
                  <a:gd name="connsiteY580" fmla="*/ 16267 h 159954"/>
                  <a:gd name="connsiteX581" fmla="*/ 44281 w 70488"/>
                  <a:gd name="connsiteY581" fmla="*/ 13555 h 159954"/>
                  <a:gd name="connsiteX582" fmla="*/ 44281 w 70488"/>
                  <a:gd name="connsiteY582" fmla="*/ 13555 h 159954"/>
                  <a:gd name="connsiteX583" fmla="*/ 35244 w 70488"/>
                  <a:gd name="connsiteY583" fmla="*/ 13555 h 159954"/>
                  <a:gd name="connsiteX584" fmla="*/ 37955 w 70488"/>
                  <a:gd name="connsiteY584" fmla="*/ 16267 h 159954"/>
                  <a:gd name="connsiteX585" fmla="*/ 35244 w 70488"/>
                  <a:gd name="connsiteY585" fmla="*/ 18978 h 159954"/>
                  <a:gd name="connsiteX586" fmla="*/ 32533 w 70488"/>
                  <a:gd name="connsiteY586" fmla="*/ 16267 h 159954"/>
                  <a:gd name="connsiteX587" fmla="*/ 35244 w 70488"/>
                  <a:gd name="connsiteY587" fmla="*/ 13555 h 159954"/>
                  <a:gd name="connsiteX588" fmla="*/ 35244 w 70488"/>
                  <a:gd name="connsiteY588" fmla="*/ 13555 h 159954"/>
                  <a:gd name="connsiteX589" fmla="*/ 26207 w 70488"/>
                  <a:gd name="connsiteY589" fmla="*/ 13555 h 159954"/>
                  <a:gd name="connsiteX590" fmla="*/ 28918 w 70488"/>
                  <a:gd name="connsiteY590" fmla="*/ 16267 h 159954"/>
                  <a:gd name="connsiteX591" fmla="*/ 26207 w 70488"/>
                  <a:gd name="connsiteY591" fmla="*/ 18978 h 159954"/>
                  <a:gd name="connsiteX592" fmla="*/ 23496 w 70488"/>
                  <a:gd name="connsiteY592" fmla="*/ 16267 h 159954"/>
                  <a:gd name="connsiteX593" fmla="*/ 26207 w 70488"/>
                  <a:gd name="connsiteY593" fmla="*/ 13555 h 159954"/>
                  <a:gd name="connsiteX594" fmla="*/ 26207 w 70488"/>
                  <a:gd name="connsiteY594" fmla="*/ 13555 h 159954"/>
                  <a:gd name="connsiteX595" fmla="*/ 17170 w 70488"/>
                  <a:gd name="connsiteY595" fmla="*/ 13555 h 159954"/>
                  <a:gd name="connsiteX596" fmla="*/ 19881 w 70488"/>
                  <a:gd name="connsiteY596" fmla="*/ 16267 h 159954"/>
                  <a:gd name="connsiteX597" fmla="*/ 17170 w 70488"/>
                  <a:gd name="connsiteY597" fmla="*/ 18978 h 159954"/>
                  <a:gd name="connsiteX598" fmla="*/ 14459 w 70488"/>
                  <a:gd name="connsiteY598" fmla="*/ 16267 h 159954"/>
                  <a:gd name="connsiteX599" fmla="*/ 17170 w 70488"/>
                  <a:gd name="connsiteY599" fmla="*/ 13555 h 159954"/>
                  <a:gd name="connsiteX600" fmla="*/ 17170 w 70488"/>
                  <a:gd name="connsiteY600" fmla="*/ 13555 h 159954"/>
                  <a:gd name="connsiteX601" fmla="*/ 57837 w 70488"/>
                  <a:gd name="connsiteY601" fmla="*/ 8133 h 159954"/>
                  <a:gd name="connsiteX602" fmla="*/ 60548 w 70488"/>
                  <a:gd name="connsiteY602" fmla="*/ 10844 h 159954"/>
                  <a:gd name="connsiteX603" fmla="*/ 57837 w 70488"/>
                  <a:gd name="connsiteY603" fmla="*/ 13555 h 159954"/>
                  <a:gd name="connsiteX604" fmla="*/ 55125 w 70488"/>
                  <a:gd name="connsiteY604" fmla="*/ 10844 h 159954"/>
                  <a:gd name="connsiteX605" fmla="*/ 57837 w 70488"/>
                  <a:gd name="connsiteY605" fmla="*/ 8133 h 159954"/>
                  <a:gd name="connsiteX606" fmla="*/ 57837 w 70488"/>
                  <a:gd name="connsiteY606" fmla="*/ 8133 h 159954"/>
                  <a:gd name="connsiteX607" fmla="*/ 48800 w 70488"/>
                  <a:gd name="connsiteY607" fmla="*/ 8133 h 159954"/>
                  <a:gd name="connsiteX608" fmla="*/ 51511 w 70488"/>
                  <a:gd name="connsiteY608" fmla="*/ 10844 h 159954"/>
                  <a:gd name="connsiteX609" fmla="*/ 48800 w 70488"/>
                  <a:gd name="connsiteY609" fmla="*/ 13555 h 159954"/>
                  <a:gd name="connsiteX610" fmla="*/ 46088 w 70488"/>
                  <a:gd name="connsiteY610" fmla="*/ 10844 h 159954"/>
                  <a:gd name="connsiteX611" fmla="*/ 48800 w 70488"/>
                  <a:gd name="connsiteY611" fmla="*/ 8133 h 159954"/>
                  <a:gd name="connsiteX612" fmla="*/ 48800 w 70488"/>
                  <a:gd name="connsiteY612" fmla="*/ 8133 h 159954"/>
                  <a:gd name="connsiteX613" fmla="*/ 39763 w 70488"/>
                  <a:gd name="connsiteY613" fmla="*/ 8133 h 159954"/>
                  <a:gd name="connsiteX614" fmla="*/ 42474 w 70488"/>
                  <a:gd name="connsiteY614" fmla="*/ 10844 h 159954"/>
                  <a:gd name="connsiteX615" fmla="*/ 39763 w 70488"/>
                  <a:gd name="connsiteY615" fmla="*/ 13555 h 159954"/>
                  <a:gd name="connsiteX616" fmla="*/ 37051 w 70488"/>
                  <a:gd name="connsiteY616" fmla="*/ 10844 h 159954"/>
                  <a:gd name="connsiteX617" fmla="*/ 39763 w 70488"/>
                  <a:gd name="connsiteY617" fmla="*/ 8133 h 159954"/>
                  <a:gd name="connsiteX618" fmla="*/ 39763 w 70488"/>
                  <a:gd name="connsiteY618" fmla="*/ 8133 h 159954"/>
                  <a:gd name="connsiteX619" fmla="*/ 30726 w 70488"/>
                  <a:gd name="connsiteY619" fmla="*/ 8133 h 159954"/>
                  <a:gd name="connsiteX620" fmla="*/ 33437 w 70488"/>
                  <a:gd name="connsiteY620" fmla="*/ 10844 h 159954"/>
                  <a:gd name="connsiteX621" fmla="*/ 30726 w 70488"/>
                  <a:gd name="connsiteY621" fmla="*/ 13555 h 159954"/>
                  <a:gd name="connsiteX622" fmla="*/ 28015 w 70488"/>
                  <a:gd name="connsiteY622" fmla="*/ 10844 h 159954"/>
                  <a:gd name="connsiteX623" fmla="*/ 30726 w 70488"/>
                  <a:gd name="connsiteY623" fmla="*/ 8133 h 159954"/>
                  <a:gd name="connsiteX624" fmla="*/ 30726 w 70488"/>
                  <a:gd name="connsiteY624" fmla="*/ 8133 h 159954"/>
                  <a:gd name="connsiteX625" fmla="*/ 21689 w 70488"/>
                  <a:gd name="connsiteY625" fmla="*/ 8133 h 159954"/>
                  <a:gd name="connsiteX626" fmla="*/ 24400 w 70488"/>
                  <a:gd name="connsiteY626" fmla="*/ 10844 h 159954"/>
                  <a:gd name="connsiteX627" fmla="*/ 21689 w 70488"/>
                  <a:gd name="connsiteY627" fmla="*/ 13555 h 159954"/>
                  <a:gd name="connsiteX628" fmla="*/ 18978 w 70488"/>
                  <a:gd name="connsiteY628" fmla="*/ 10844 h 159954"/>
                  <a:gd name="connsiteX629" fmla="*/ 21689 w 70488"/>
                  <a:gd name="connsiteY629" fmla="*/ 8133 h 159954"/>
                  <a:gd name="connsiteX630" fmla="*/ 21689 w 70488"/>
                  <a:gd name="connsiteY630" fmla="*/ 8133 h 159954"/>
                  <a:gd name="connsiteX631" fmla="*/ 12652 w 70488"/>
                  <a:gd name="connsiteY631" fmla="*/ 8133 h 159954"/>
                  <a:gd name="connsiteX632" fmla="*/ 15363 w 70488"/>
                  <a:gd name="connsiteY632" fmla="*/ 10844 h 159954"/>
                  <a:gd name="connsiteX633" fmla="*/ 12652 w 70488"/>
                  <a:gd name="connsiteY633" fmla="*/ 13555 h 159954"/>
                  <a:gd name="connsiteX634" fmla="*/ 9941 w 70488"/>
                  <a:gd name="connsiteY634" fmla="*/ 10844 h 159954"/>
                  <a:gd name="connsiteX635" fmla="*/ 12652 w 70488"/>
                  <a:gd name="connsiteY635" fmla="*/ 8133 h 159954"/>
                  <a:gd name="connsiteX636" fmla="*/ 12652 w 70488"/>
                  <a:gd name="connsiteY636" fmla="*/ 8133 h 159954"/>
                  <a:gd name="connsiteX637" fmla="*/ 53318 w 70488"/>
                  <a:gd name="connsiteY637" fmla="*/ 121095 h 159954"/>
                  <a:gd name="connsiteX638" fmla="*/ 56029 w 70488"/>
                  <a:gd name="connsiteY638" fmla="*/ 123806 h 159954"/>
                  <a:gd name="connsiteX639" fmla="*/ 53318 w 70488"/>
                  <a:gd name="connsiteY639" fmla="*/ 126517 h 159954"/>
                  <a:gd name="connsiteX640" fmla="*/ 50607 w 70488"/>
                  <a:gd name="connsiteY640" fmla="*/ 123806 h 159954"/>
                  <a:gd name="connsiteX641" fmla="*/ 53318 w 70488"/>
                  <a:gd name="connsiteY641" fmla="*/ 121095 h 159954"/>
                  <a:gd name="connsiteX642" fmla="*/ 53318 w 70488"/>
                  <a:gd name="connsiteY642" fmla="*/ 121095 h 159954"/>
                  <a:gd name="connsiteX643" fmla="*/ 44281 w 70488"/>
                  <a:gd name="connsiteY643" fmla="*/ 121095 h 159954"/>
                  <a:gd name="connsiteX644" fmla="*/ 46992 w 70488"/>
                  <a:gd name="connsiteY644" fmla="*/ 123806 h 159954"/>
                  <a:gd name="connsiteX645" fmla="*/ 44281 w 70488"/>
                  <a:gd name="connsiteY645" fmla="*/ 126517 h 159954"/>
                  <a:gd name="connsiteX646" fmla="*/ 41570 w 70488"/>
                  <a:gd name="connsiteY646" fmla="*/ 123806 h 159954"/>
                  <a:gd name="connsiteX647" fmla="*/ 44281 w 70488"/>
                  <a:gd name="connsiteY647" fmla="*/ 121095 h 159954"/>
                  <a:gd name="connsiteX648" fmla="*/ 44281 w 70488"/>
                  <a:gd name="connsiteY648" fmla="*/ 121095 h 159954"/>
                  <a:gd name="connsiteX649" fmla="*/ 35244 w 70488"/>
                  <a:gd name="connsiteY649" fmla="*/ 121095 h 159954"/>
                  <a:gd name="connsiteX650" fmla="*/ 37955 w 70488"/>
                  <a:gd name="connsiteY650" fmla="*/ 123806 h 159954"/>
                  <a:gd name="connsiteX651" fmla="*/ 35244 w 70488"/>
                  <a:gd name="connsiteY651" fmla="*/ 126517 h 159954"/>
                  <a:gd name="connsiteX652" fmla="*/ 32533 w 70488"/>
                  <a:gd name="connsiteY652" fmla="*/ 123806 h 159954"/>
                  <a:gd name="connsiteX653" fmla="*/ 35244 w 70488"/>
                  <a:gd name="connsiteY653" fmla="*/ 121095 h 159954"/>
                  <a:gd name="connsiteX654" fmla="*/ 35244 w 70488"/>
                  <a:gd name="connsiteY654" fmla="*/ 121095 h 159954"/>
                  <a:gd name="connsiteX655" fmla="*/ 26207 w 70488"/>
                  <a:gd name="connsiteY655" fmla="*/ 121095 h 159954"/>
                  <a:gd name="connsiteX656" fmla="*/ 28918 w 70488"/>
                  <a:gd name="connsiteY656" fmla="*/ 123806 h 159954"/>
                  <a:gd name="connsiteX657" fmla="*/ 26207 w 70488"/>
                  <a:gd name="connsiteY657" fmla="*/ 126517 h 159954"/>
                  <a:gd name="connsiteX658" fmla="*/ 23496 w 70488"/>
                  <a:gd name="connsiteY658" fmla="*/ 123806 h 159954"/>
                  <a:gd name="connsiteX659" fmla="*/ 26207 w 70488"/>
                  <a:gd name="connsiteY659" fmla="*/ 121095 h 159954"/>
                  <a:gd name="connsiteX660" fmla="*/ 26207 w 70488"/>
                  <a:gd name="connsiteY660" fmla="*/ 121095 h 159954"/>
                  <a:gd name="connsiteX661" fmla="*/ 17170 w 70488"/>
                  <a:gd name="connsiteY661" fmla="*/ 121095 h 159954"/>
                  <a:gd name="connsiteX662" fmla="*/ 19881 w 70488"/>
                  <a:gd name="connsiteY662" fmla="*/ 123806 h 159954"/>
                  <a:gd name="connsiteX663" fmla="*/ 17170 w 70488"/>
                  <a:gd name="connsiteY663" fmla="*/ 126517 h 159954"/>
                  <a:gd name="connsiteX664" fmla="*/ 14459 w 70488"/>
                  <a:gd name="connsiteY664" fmla="*/ 123806 h 159954"/>
                  <a:gd name="connsiteX665" fmla="*/ 17170 w 70488"/>
                  <a:gd name="connsiteY665" fmla="*/ 121095 h 159954"/>
                  <a:gd name="connsiteX666" fmla="*/ 17170 w 70488"/>
                  <a:gd name="connsiteY666" fmla="*/ 121095 h 159954"/>
                  <a:gd name="connsiteX667" fmla="*/ 7230 w 70488"/>
                  <a:gd name="connsiteY667" fmla="*/ 121095 h 159954"/>
                  <a:gd name="connsiteX668" fmla="*/ 9941 w 70488"/>
                  <a:gd name="connsiteY668" fmla="*/ 123806 h 159954"/>
                  <a:gd name="connsiteX669" fmla="*/ 7230 w 70488"/>
                  <a:gd name="connsiteY669" fmla="*/ 126517 h 159954"/>
                  <a:gd name="connsiteX670" fmla="*/ 4518 w 70488"/>
                  <a:gd name="connsiteY670" fmla="*/ 123806 h 159954"/>
                  <a:gd name="connsiteX671" fmla="*/ 7230 w 70488"/>
                  <a:gd name="connsiteY671" fmla="*/ 121095 h 159954"/>
                  <a:gd name="connsiteX672" fmla="*/ 7230 w 70488"/>
                  <a:gd name="connsiteY672" fmla="*/ 121095 h 159954"/>
                  <a:gd name="connsiteX673" fmla="*/ 57837 w 70488"/>
                  <a:gd name="connsiteY673" fmla="*/ 116577 h 159954"/>
                  <a:gd name="connsiteX674" fmla="*/ 60548 w 70488"/>
                  <a:gd name="connsiteY674" fmla="*/ 119288 h 159954"/>
                  <a:gd name="connsiteX675" fmla="*/ 57837 w 70488"/>
                  <a:gd name="connsiteY675" fmla="*/ 121999 h 159954"/>
                  <a:gd name="connsiteX676" fmla="*/ 55125 w 70488"/>
                  <a:gd name="connsiteY676" fmla="*/ 119288 h 159954"/>
                  <a:gd name="connsiteX677" fmla="*/ 57837 w 70488"/>
                  <a:gd name="connsiteY677" fmla="*/ 116577 h 159954"/>
                  <a:gd name="connsiteX678" fmla="*/ 57837 w 70488"/>
                  <a:gd name="connsiteY678" fmla="*/ 116577 h 159954"/>
                  <a:gd name="connsiteX679" fmla="*/ 48800 w 70488"/>
                  <a:gd name="connsiteY679" fmla="*/ 116577 h 159954"/>
                  <a:gd name="connsiteX680" fmla="*/ 51511 w 70488"/>
                  <a:gd name="connsiteY680" fmla="*/ 119288 h 159954"/>
                  <a:gd name="connsiteX681" fmla="*/ 48800 w 70488"/>
                  <a:gd name="connsiteY681" fmla="*/ 121999 h 159954"/>
                  <a:gd name="connsiteX682" fmla="*/ 46088 w 70488"/>
                  <a:gd name="connsiteY682" fmla="*/ 119288 h 159954"/>
                  <a:gd name="connsiteX683" fmla="*/ 48800 w 70488"/>
                  <a:gd name="connsiteY683" fmla="*/ 116577 h 159954"/>
                  <a:gd name="connsiteX684" fmla="*/ 48800 w 70488"/>
                  <a:gd name="connsiteY684" fmla="*/ 116577 h 159954"/>
                  <a:gd name="connsiteX685" fmla="*/ 39763 w 70488"/>
                  <a:gd name="connsiteY685" fmla="*/ 116577 h 159954"/>
                  <a:gd name="connsiteX686" fmla="*/ 42474 w 70488"/>
                  <a:gd name="connsiteY686" fmla="*/ 119288 h 159954"/>
                  <a:gd name="connsiteX687" fmla="*/ 39763 w 70488"/>
                  <a:gd name="connsiteY687" fmla="*/ 121999 h 159954"/>
                  <a:gd name="connsiteX688" fmla="*/ 37051 w 70488"/>
                  <a:gd name="connsiteY688" fmla="*/ 119288 h 159954"/>
                  <a:gd name="connsiteX689" fmla="*/ 39763 w 70488"/>
                  <a:gd name="connsiteY689" fmla="*/ 116577 h 159954"/>
                  <a:gd name="connsiteX690" fmla="*/ 39763 w 70488"/>
                  <a:gd name="connsiteY690" fmla="*/ 116577 h 159954"/>
                  <a:gd name="connsiteX691" fmla="*/ 30726 w 70488"/>
                  <a:gd name="connsiteY691" fmla="*/ 116577 h 159954"/>
                  <a:gd name="connsiteX692" fmla="*/ 33437 w 70488"/>
                  <a:gd name="connsiteY692" fmla="*/ 119288 h 159954"/>
                  <a:gd name="connsiteX693" fmla="*/ 30726 w 70488"/>
                  <a:gd name="connsiteY693" fmla="*/ 121999 h 159954"/>
                  <a:gd name="connsiteX694" fmla="*/ 28015 w 70488"/>
                  <a:gd name="connsiteY694" fmla="*/ 119288 h 159954"/>
                  <a:gd name="connsiteX695" fmla="*/ 30726 w 70488"/>
                  <a:gd name="connsiteY695" fmla="*/ 116577 h 159954"/>
                  <a:gd name="connsiteX696" fmla="*/ 30726 w 70488"/>
                  <a:gd name="connsiteY696" fmla="*/ 116577 h 159954"/>
                  <a:gd name="connsiteX697" fmla="*/ 21689 w 70488"/>
                  <a:gd name="connsiteY697" fmla="*/ 116577 h 159954"/>
                  <a:gd name="connsiteX698" fmla="*/ 24400 w 70488"/>
                  <a:gd name="connsiteY698" fmla="*/ 119288 h 159954"/>
                  <a:gd name="connsiteX699" fmla="*/ 21689 w 70488"/>
                  <a:gd name="connsiteY699" fmla="*/ 121999 h 159954"/>
                  <a:gd name="connsiteX700" fmla="*/ 18978 w 70488"/>
                  <a:gd name="connsiteY700" fmla="*/ 119288 h 159954"/>
                  <a:gd name="connsiteX701" fmla="*/ 21689 w 70488"/>
                  <a:gd name="connsiteY701" fmla="*/ 116577 h 159954"/>
                  <a:gd name="connsiteX702" fmla="*/ 21689 w 70488"/>
                  <a:gd name="connsiteY702" fmla="*/ 116577 h 159954"/>
                  <a:gd name="connsiteX703" fmla="*/ 12652 w 70488"/>
                  <a:gd name="connsiteY703" fmla="*/ 116577 h 159954"/>
                  <a:gd name="connsiteX704" fmla="*/ 15363 w 70488"/>
                  <a:gd name="connsiteY704" fmla="*/ 119288 h 159954"/>
                  <a:gd name="connsiteX705" fmla="*/ 12652 w 70488"/>
                  <a:gd name="connsiteY705" fmla="*/ 121999 h 159954"/>
                  <a:gd name="connsiteX706" fmla="*/ 9941 w 70488"/>
                  <a:gd name="connsiteY706" fmla="*/ 119288 h 159954"/>
                  <a:gd name="connsiteX707" fmla="*/ 12652 w 70488"/>
                  <a:gd name="connsiteY707" fmla="*/ 116577 h 159954"/>
                  <a:gd name="connsiteX708" fmla="*/ 12652 w 70488"/>
                  <a:gd name="connsiteY708" fmla="*/ 116577 h 159954"/>
                  <a:gd name="connsiteX709" fmla="*/ 53318 w 70488"/>
                  <a:gd name="connsiteY709" fmla="*/ 112058 h 159954"/>
                  <a:gd name="connsiteX710" fmla="*/ 56029 w 70488"/>
                  <a:gd name="connsiteY710" fmla="*/ 114769 h 159954"/>
                  <a:gd name="connsiteX711" fmla="*/ 53318 w 70488"/>
                  <a:gd name="connsiteY711" fmla="*/ 117480 h 159954"/>
                  <a:gd name="connsiteX712" fmla="*/ 50607 w 70488"/>
                  <a:gd name="connsiteY712" fmla="*/ 114769 h 159954"/>
                  <a:gd name="connsiteX713" fmla="*/ 53318 w 70488"/>
                  <a:gd name="connsiteY713" fmla="*/ 112058 h 159954"/>
                  <a:gd name="connsiteX714" fmla="*/ 53318 w 70488"/>
                  <a:gd name="connsiteY714" fmla="*/ 112058 h 159954"/>
                  <a:gd name="connsiteX715" fmla="*/ 44281 w 70488"/>
                  <a:gd name="connsiteY715" fmla="*/ 112058 h 159954"/>
                  <a:gd name="connsiteX716" fmla="*/ 46992 w 70488"/>
                  <a:gd name="connsiteY716" fmla="*/ 114769 h 159954"/>
                  <a:gd name="connsiteX717" fmla="*/ 44281 w 70488"/>
                  <a:gd name="connsiteY717" fmla="*/ 117480 h 159954"/>
                  <a:gd name="connsiteX718" fmla="*/ 41570 w 70488"/>
                  <a:gd name="connsiteY718" fmla="*/ 114769 h 159954"/>
                  <a:gd name="connsiteX719" fmla="*/ 44281 w 70488"/>
                  <a:gd name="connsiteY719" fmla="*/ 112058 h 159954"/>
                  <a:gd name="connsiteX720" fmla="*/ 44281 w 70488"/>
                  <a:gd name="connsiteY720" fmla="*/ 112058 h 159954"/>
                  <a:gd name="connsiteX721" fmla="*/ 35244 w 70488"/>
                  <a:gd name="connsiteY721" fmla="*/ 112058 h 159954"/>
                  <a:gd name="connsiteX722" fmla="*/ 37955 w 70488"/>
                  <a:gd name="connsiteY722" fmla="*/ 114769 h 159954"/>
                  <a:gd name="connsiteX723" fmla="*/ 35244 w 70488"/>
                  <a:gd name="connsiteY723" fmla="*/ 117480 h 159954"/>
                  <a:gd name="connsiteX724" fmla="*/ 32533 w 70488"/>
                  <a:gd name="connsiteY724" fmla="*/ 114769 h 159954"/>
                  <a:gd name="connsiteX725" fmla="*/ 35244 w 70488"/>
                  <a:gd name="connsiteY725" fmla="*/ 112058 h 159954"/>
                  <a:gd name="connsiteX726" fmla="*/ 35244 w 70488"/>
                  <a:gd name="connsiteY726" fmla="*/ 112058 h 159954"/>
                  <a:gd name="connsiteX727" fmla="*/ 26207 w 70488"/>
                  <a:gd name="connsiteY727" fmla="*/ 112058 h 159954"/>
                  <a:gd name="connsiteX728" fmla="*/ 28918 w 70488"/>
                  <a:gd name="connsiteY728" fmla="*/ 114769 h 159954"/>
                  <a:gd name="connsiteX729" fmla="*/ 26207 w 70488"/>
                  <a:gd name="connsiteY729" fmla="*/ 117480 h 159954"/>
                  <a:gd name="connsiteX730" fmla="*/ 23496 w 70488"/>
                  <a:gd name="connsiteY730" fmla="*/ 114769 h 159954"/>
                  <a:gd name="connsiteX731" fmla="*/ 26207 w 70488"/>
                  <a:gd name="connsiteY731" fmla="*/ 112058 h 159954"/>
                  <a:gd name="connsiteX732" fmla="*/ 26207 w 70488"/>
                  <a:gd name="connsiteY732" fmla="*/ 112058 h 159954"/>
                  <a:gd name="connsiteX733" fmla="*/ 17170 w 70488"/>
                  <a:gd name="connsiteY733" fmla="*/ 112058 h 159954"/>
                  <a:gd name="connsiteX734" fmla="*/ 19881 w 70488"/>
                  <a:gd name="connsiteY734" fmla="*/ 114769 h 159954"/>
                  <a:gd name="connsiteX735" fmla="*/ 17170 w 70488"/>
                  <a:gd name="connsiteY735" fmla="*/ 117480 h 159954"/>
                  <a:gd name="connsiteX736" fmla="*/ 14459 w 70488"/>
                  <a:gd name="connsiteY736" fmla="*/ 114769 h 159954"/>
                  <a:gd name="connsiteX737" fmla="*/ 17170 w 70488"/>
                  <a:gd name="connsiteY737" fmla="*/ 112058 h 159954"/>
                  <a:gd name="connsiteX738" fmla="*/ 17170 w 70488"/>
                  <a:gd name="connsiteY738" fmla="*/ 112058 h 159954"/>
                  <a:gd name="connsiteX739" fmla="*/ 57837 w 70488"/>
                  <a:gd name="connsiteY739" fmla="*/ 106636 h 159954"/>
                  <a:gd name="connsiteX740" fmla="*/ 60548 w 70488"/>
                  <a:gd name="connsiteY740" fmla="*/ 109347 h 159954"/>
                  <a:gd name="connsiteX741" fmla="*/ 57837 w 70488"/>
                  <a:gd name="connsiteY741" fmla="*/ 112058 h 159954"/>
                  <a:gd name="connsiteX742" fmla="*/ 55125 w 70488"/>
                  <a:gd name="connsiteY742" fmla="*/ 109347 h 159954"/>
                  <a:gd name="connsiteX743" fmla="*/ 57837 w 70488"/>
                  <a:gd name="connsiteY743" fmla="*/ 106636 h 159954"/>
                  <a:gd name="connsiteX744" fmla="*/ 57837 w 70488"/>
                  <a:gd name="connsiteY744" fmla="*/ 106636 h 159954"/>
                  <a:gd name="connsiteX745" fmla="*/ 48800 w 70488"/>
                  <a:gd name="connsiteY745" fmla="*/ 106636 h 159954"/>
                  <a:gd name="connsiteX746" fmla="*/ 51511 w 70488"/>
                  <a:gd name="connsiteY746" fmla="*/ 109347 h 159954"/>
                  <a:gd name="connsiteX747" fmla="*/ 48800 w 70488"/>
                  <a:gd name="connsiteY747" fmla="*/ 112058 h 159954"/>
                  <a:gd name="connsiteX748" fmla="*/ 46088 w 70488"/>
                  <a:gd name="connsiteY748" fmla="*/ 109347 h 159954"/>
                  <a:gd name="connsiteX749" fmla="*/ 48800 w 70488"/>
                  <a:gd name="connsiteY749" fmla="*/ 106636 h 159954"/>
                  <a:gd name="connsiteX750" fmla="*/ 48800 w 70488"/>
                  <a:gd name="connsiteY750" fmla="*/ 106636 h 159954"/>
                  <a:gd name="connsiteX751" fmla="*/ 39763 w 70488"/>
                  <a:gd name="connsiteY751" fmla="*/ 106636 h 159954"/>
                  <a:gd name="connsiteX752" fmla="*/ 42474 w 70488"/>
                  <a:gd name="connsiteY752" fmla="*/ 109347 h 159954"/>
                  <a:gd name="connsiteX753" fmla="*/ 39763 w 70488"/>
                  <a:gd name="connsiteY753" fmla="*/ 112058 h 159954"/>
                  <a:gd name="connsiteX754" fmla="*/ 37051 w 70488"/>
                  <a:gd name="connsiteY754" fmla="*/ 109347 h 159954"/>
                  <a:gd name="connsiteX755" fmla="*/ 39763 w 70488"/>
                  <a:gd name="connsiteY755" fmla="*/ 106636 h 159954"/>
                  <a:gd name="connsiteX756" fmla="*/ 39763 w 70488"/>
                  <a:gd name="connsiteY756" fmla="*/ 106636 h 159954"/>
                  <a:gd name="connsiteX757" fmla="*/ 30726 w 70488"/>
                  <a:gd name="connsiteY757" fmla="*/ 106636 h 159954"/>
                  <a:gd name="connsiteX758" fmla="*/ 33437 w 70488"/>
                  <a:gd name="connsiteY758" fmla="*/ 109347 h 159954"/>
                  <a:gd name="connsiteX759" fmla="*/ 30726 w 70488"/>
                  <a:gd name="connsiteY759" fmla="*/ 112058 h 159954"/>
                  <a:gd name="connsiteX760" fmla="*/ 28015 w 70488"/>
                  <a:gd name="connsiteY760" fmla="*/ 109347 h 159954"/>
                  <a:gd name="connsiteX761" fmla="*/ 30726 w 70488"/>
                  <a:gd name="connsiteY761" fmla="*/ 106636 h 159954"/>
                  <a:gd name="connsiteX762" fmla="*/ 30726 w 70488"/>
                  <a:gd name="connsiteY762" fmla="*/ 106636 h 159954"/>
                  <a:gd name="connsiteX763" fmla="*/ 21689 w 70488"/>
                  <a:gd name="connsiteY763" fmla="*/ 106636 h 159954"/>
                  <a:gd name="connsiteX764" fmla="*/ 24400 w 70488"/>
                  <a:gd name="connsiteY764" fmla="*/ 109347 h 159954"/>
                  <a:gd name="connsiteX765" fmla="*/ 21689 w 70488"/>
                  <a:gd name="connsiteY765" fmla="*/ 112058 h 159954"/>
                  <a:gd name="connsiteX766" fmla="*/ 18978 w 70488"/>
                  <a:gd name="connsiteY766" fmla="*/ 109347 h 159954"/>
                  <a:gd name="connsiteX767" fmla="*/ 21689 w 70488"/>
                  <a:gd name="connsiteY767" fmla="*/ 106636 h 159954"/>
                  <a:gd name="connsiteX768" fmla="*/ 21689 w 70488"/>
                  <a:gd name="connsiteY768" fmla="*/ 106636 h 159954"/>
                  <a:gd name="connsiteX769" fmla="*/ 12652 w 70488"/>
                  <a:gd name="connsiteY769" fmla="*/ 106636 h 159954"/>
                  <a:gd name="connsiteX770" fmla="*/ 15363 w 70488"/>
                  <a:gd name="connsiteY770" fmla="*/ 109347 h 159954"/>
                  <a:gd name="connsiteX771" fmla="*/ 12652 w 70488"/>
                  <a:gd name="connsiteY771" fmla="*/ 112058 h 159954"/>
                  <a:gd name="connsiteX772" fmla="*/ 9941 w 70488"/>
                  <a:gd name="connsiteY772" fmla="*/ 109347 h 159954"/>
                  <a:gd name="connsiteX773" fmla="*/ 12652 w 70488"/>
                  <a:gd name="connsiteY773" fmla="*/ 106636 h 159954"/>
                  <a:gd name="connsiteX774" fmla="*/ 12652 w 70488"/>
                  <a:gd name="connsiteY774" fmla="*/ 106636 h 159954"/>
                  <a:gd name="connsiteX775" fmla="*/ 53318 w 70488"/>
                  <a:gd name="connsiteY775" fmla="*/ 102118 h 159954"/>
                  <a:gd name="connsiteX776" fmla="*/ 56029 w 70488"/>
                  <a:gd name="connsiteY776" fmla="*/ 104829 h 159954"/>
                  <a:gd name="connsiteX777" fmla="*/ 53318 w 70488"/>
                  <a:gd name="connsiteY777" fmla="*/ 107540 h 159954"/>
                  <a:gd name="connsiteX778" fmla="*/ 50607 w 70488"/>
                  <a:gd name="connsiteY778" fmla="*/ 104829 h 159954"/>
                  <a:gd name="connsiteX779" fmla="*/ 53318 w 70488"/>
                  <a:gd name="connsiteY779" fmla="*/ 102118 h 159954"/>
                  <a:gd name="connsiteX780" fmla="*/ 53318 w 70488"/>
                  <a:gd name="connsiteY780" fmla="*/ 102118 h 159954"/>
                  <a:gd name="connsiteX781" fmla="*/ 44281 w 70488"/>
                  <a:gd name="connsiteY781" fmla="*/ 102118 h 159954"/>
                  <a:gd name="connsiteX782" fmla="*/ 46992 w 70488"/>
                  <a:gd name="connsiteY782" fmla="*/ 104829 h 159954"/>
                  <a:gd name="connsiteX783" fmla="*/ 44281 w 70488"/>
                  <a:gd name="connsiteY783" fmla="*/ 107540 h 159954"/>
                  <a:gd name="connsiteX784" fmla="*/ 41570 w 70488"/>
                  <a:gd name="connsiteY784" fmla="*/ 104829 h 159954"/>
                  <a:gd name="connsiteX785" fmla="*/ 44281 w 70488"/>
                  <a:gd name="connsiteY785" fmla="*/ 102118 h 159954"/>
                  <a:gd name="connsiteX786" fmla="*/ 44281 w 70488"/>
                  <a:gd name="connsiteY786" fmla="*/ 102118 h 159954"/>
                  <a:gd name="connsiteX787" fmla="*/ 35244 w 70488"/>
                  <a:gd name="connsiteY787" fmla="*/ 102118 h 159954"/>
                  <a:gd name="connsiteX788" fmla="*/ 37955 w 70488"/>
                  <a:gd name="connsiteY788" fmla="*/ 104829 h 159954"/>
                  <a:gd name="connsiteX789" fmla="*/ 35244 w 70488"/>
                  <a:gd name="connsiteY789" fmla="*/ 107540 h 159954"/>
                  <a:gd name="connsiteX790" fmla="*/ 32533 w 70488"/>
                  <a:gd name="connsiteY790" fmla="*/ 104829 h 159954"/>
                  <a:gd name="connsiteX791" fmla="*/ 35244 w 70488"/>
                  <a:gd name="connsiteY791" fmla="*/ 102118 h 159954"/>
                  <a:gd name="connsiteX792" fmla="*/ 35244 w 70488"/>
                  <a:gd name="connsiteY792" fmla="*/ 102118 h 159954"/>
                  <a:gd name="connsiteX793" fmla="*/ 26207 w 70488"/>
                  <a:gd name="connsiteY793" fmla="*/ 102118 h 159954"/>
                  <a:gd name="connsiteX794" fmla="*/ 28918 w 70488"/>
                  <a:gd name="connsiteY794" fmla="*/ 104829 h 159954"/>
                  <a:gd name="connsiteX795" fmla="*/ 26207 w 70488"/>
                  <a:gd name="connsiteY795" fmla="*/ 107540 h 159954"/>
                  <a:gd name="connsiteX796" fmla="*/ 23496 w 70488"/>
                  <a:gd name="connsiteY796" fmla="*/ 104829 h 159954"/>
                  <a:gd name="connsiteX797" fmla="*/ 26207 w 70488"/>
                  <a:gd name="connsiteY797" fmla="*/ 102118 h 159954"/>
                  <a:gd name="connsiteX798" fmla="*/ 26207 w 70488"/>
                  <a:gd name="connsiteY798" fmla="*/ 102118 h 159954"/>
                  <a:gd name="connsiteX799" fmla="*/ 17170 w 70488"/>
                  <a:gd name="connsiteY799" fmla="*/ 102118 h 159954"/>
                  <a:gd name="connsiteX800" fmla="*/ 19881 w 70488"/>
                  <a:gd name="connsiteY800" fmla="*/ 104829 h 159954"/>
                  <a:gd name="connsiteX801" fmla="*/ 17170 w 70488"/>
                  <a:gd name="connsiteY801" fmla="*/ 107540 h 159954"/>
                  <a:gd name="connsiteX802" fmla="*/ 14459 w 70488"/>
                  <a:gd name="connsiteY802" fmla="*/ 104829 h 159954"/>
                  <a:gd name="connsiteX803" fmla="*/ 17170 w 70488"/>
                  <a:gd name="connsiteY803" fmla="*/ 102118 h 159954"/>
                  <a:gd name="connsiteX804" fmla="*/ 17170 w 70488"/>
                  <a:gd name="connsiteY804" fmla="*/ 102118 h 159954"/>
                  <a:gd name="connsiteX805" fmla="*/ 48800 w 70488"/>
                  <a:gd name="connsiteY805" fmla="*/ 96695 h 159954"/>
                  <a:gd name="connsiteX806" fmla="*/ 51511 w 70488"/>
                  <a:gd name="connsiteY806" fmla="*/ 99406 h 159954"/>
                  <a:gd name="connsiteX807" fmla="*/ 48800 w 70488"/>
                  <a:gd name="connsiteY807" fmla="*/ 102118 h 159954"/>
                  <a:gd name="connsiteX808" fmla="*/ 46088 w 70488"/>
                  <a:gd name="connsiteY808" fmla="*/ 99406 h 159954"/>
                  <a:gd name="connsiteX809" fmla="*/ 48800 w 70488"/>
                  <a:gd name="connsiteY809" fmla="*/ 96695 h 159954"/>
                  <a:gd name="connsiteX810" fmla="*/ 48800 w 70488"/>
                  <a:gd name="connsiteY810" fmla="*/ 96695 h 159954"/>
                  <a:gd name="connsiteX811" fmla="*/ 39763 w 70488"/>
                  <a:gd name="connsiteY811" fmla="*/ 96695 h 159954"/>
                  <a:gd name="connsiteX812" fmla="*/ 42474 w 70488"/>
                  <a:gd name="connsiteY812" fmla="*/ 99406 h 159954"/>
                  <a:gd name="connsiteX813" fmla="*/ 39763 w 70488"/>
                  <a:gd name="connsiteY813" fmla="*/ 102118 h 159954"/>
                  <a:gd name="connsiteX814" fmla="*/ 37051 w 70488"/>
                  <a:gd name="connsiteY814" fmla="*/ 99406 h 159954"/>
                  <a:gd name="connsiteX815" fmla="*/ 39763 w 70488"/>
                  <a:gd name="connsiteY815" fmla="*/ 96695 h 159954"/>
                  <a:gd name="connsiteX816" fmla="*/ 39763 w 70488"/>
                  <a:gd name="connsiteY816" fmla="*/ 96695 h 159954"/>
                  <a:gd name="connsiteX817" fmla="*/ 30726 w 70488"/>
                  <a:gd name="connsiteY817" fmla="*/ 96695 h 159954"/>
                  <a:gd name="connsiteX818" fmla="*/ 33437 w 70488"/>
                  <a:gd name="connsiteY818" fmla="*/ 99406 h 159954"/>
                  <a:gd name="connsiteX819" fmla="*/ 30726 w 70488"/>
                  <a:gd name="connsiteY819" fmla="*/ 102118 h 159954"/>
                  <a:gd name="connsiteX820" fmla="*/ 28015 w 70488"/>
                  <a:gd name="connsiteY820" fmla="*/ 99406 h 159954"/>
                  <a:gd name="connsiteX821" fmla="*/ 30726 w 70488"/>
                  <a:gd name="connsiteY821" fmla="*/ 96695 h 159954"/>
                  <a:gd name="connsiteX822" fmla="*/ 30726 w 70488"/>
                  <a:gd name="connsiteY822" fmla="*/ 96695 h 159954"/>
                  <a:gd name="connsiteX823" fmla="*/ 21689 w 70488"/>
                  <a:gd name="connsiteY823" fmla="*/ 96695 h 159954"/>
                  <a:gd name="connsiteX824" fmla="*/ 24400 w 70488"/>
                  <a:gd name="connsiteY824" fmla="*/ 99406 h 159954"/>
                  <a:gd name="connsiteX825" fmla="*/ 21689 w 70488"/>
                  <a:gd name="connsiteY825" fmla="*/ 102118 h 159954"/>
                  <a:gd name="connsiteX826" fmla="*/ 18978 w 70488"/>
                  <a:gd name="connsiteY826" fmla="*/ 99406 h 159954"/>
                  <a:gd name="connsiteX827" fmla="*/ 21689 w 70488"/>
                  <a:gd name="connsiteY827" fmla="*/ 96695 h 159954"/>
                  <a:gd name="connsiteX828" fmla="*/ 21689 w 70488"/>
                  <a:gd name="connsiteY828" fmla="*/ 96695 h 159954"/>
                  <a:gd name="connsiteX829" fmla="*/ 12652 w 70488"/>
                  <a:gd name="connsiteY829" fmla="*/ 96695 h 159954"/>
                  <a:gd name="connsiteX830" fmla="*/ 15363 w 70488"/>
                  <a:gd name="connsiteY830" fmla="*/ 99406 h 159954"/>
                  <a:gd name="connsiteX831" fmla="*/ 12652 w 70488"/>
                  <a:gd name="connsiteY831" fmla="*/ 102118 h 159954"/>
                  <a:gd name="connsiteX832" fmla="*/ 9941 w 70488"/>
                  <a:gd name="connsiteY832" fmla="*/ 99406 h 159954"/>
                  <a:gd name="connsiteX833" fmla="*/ 12652 w 70488"/>
                  <a:gd name="connsiteY833" fmla="*/ 96695 h 159954"/>
                  <a:gd name="connsiteX834" fmla="*/ 12652 w 70488"/>
                  <a:gd name="connsiteY834" fmla="*/ 96695 h 159954"/>
                  <a:gd name="connsiteX835" fmla="*/ 53318 w 70488"/>
                  <a:gd name="connsiteY835" fmla="*/ 92177 h 159954"/>
                  <a:gd name="connsiteX836" fmla="*/ 56029 w 70488"/>
                  <a:gd name="connsiteY836" fmla="*/ 94888 h 159954"/>
                  <a:gd name="connsiteX837" fmla="*/ 53318 w 70488"/>
                  <a:gd name="connsiteY837" fmla="*/ 97599 h 159954"/>
                  <a:gd name="connsiteX838" fmla="*/ 50607 w 70488"/>
                  <a:gd name="connsiteY838" fmla="*/ 94888 h 159954"/>
                  <a:gd name="connsiteX839" fmla="*/ 53318 w 70488"/>
                  <a:gd name="connsiteY839" fmla="*/ 92177 h 159954"/>
                  <a:gd name="connsiteX840" fmla="*/ 53318 w 70488"/>
                  <a:gd name="connsiteY840" fmla="*/ 92177 h 159954"/>
                  <a:gd name="connsiteX841" fmla="*/ 44281 w 70488"/>
                  <a:gd name="connsiteY841" fmla="*/ 92177 h 159954"/>
                  <a:gd name="connsiteX842" fmla="*/ 46992 w 70488"/>
                  <a:gd name="connsiteY842" fmla="*/ 94888 h 159954"/>
                  <a:gd name="connsiteX843" fmla="*/ 44281 w 70488"/>
                  <a:gd name="connsiteY843" fmla="*/ 97599 h 159954"/>
                  <a:gd name="connsiteX844" fmla="*/ 41570 w 70488"/>
                  <a:gd name="connsiteY844" fmla="*/ 94888 h 159954"/>
                  <a:gd name="connsiteX845" fmla="*/ 44281 w 70488"/>
                  <a:gd name="connsiteY845" fmla="*/ 92177 h 159954"/>
                  <a:gd name="connsiteX846" fmla="*/ 44281 w 70488"/>
                  <a:gd name="connsiteY846" fmla="*/ 92177 h 159954"/>
                  <a:gd name="connsiteX847" fmla="*/ 35244 w 70488"/>
                  <a:gd name="connsiteY847" fmla="*/ 92177 h 159954"/>
                  <a:gd name="connsiteX848" fmla="*/ 37955 w 70488"/>
                  <a:gd name="connsiteY848" fmla="*/ 94888 h 159954"/>
                  <a:gd name="connsiteX849" fmla="*/ 35244 w 70488"/>
                  <a:gd name="connsiteY849" fmla="*/ 97599 h 159954"/>
                  <a:gd name="connsiteX850" fmla="*/ 32533 w 70488"/>
                  <a:gd name="connsiteY850" fmla="*/ 94888 h 159954"/>
                  <a:gd name="connsiteX851" fmla="*/ 35244 w 70488"/>
                  <a:gd name="connsiteY851" fmla="*/ 92177 h 159954"/>
                  <a:gd name="connsiteX852" fmla="*/ 35244 w 70488"/>
                  <a:gd name="connsiteY852" fmla="*/ 92177 h 159954"/>
                  <a:gd name="connsiteX853" fmla="*/ 26207 w 70488"/>
                  <a:gd name="connsiteY853" fmla="*/ 92177 h 159954"/>
                  <a:gd name="connsiteX854" fmla="*/ 28918 w 70488"/>
                  <a:gd name="connsiteY854" fmla="*/ 94888 h 159954"/>
                  <a:gd name="connsiteX855" fmla="*/ 26207 w 70488"/>
                  <a:gd name="connsiteY855" fmla="*/ 97599 h 159954"/>
                  <a:gd name="connsiteX856" fmla="*/ 23496 w 70488"/>
                  <a:gd name="connsiteY856" fmla="*/ 94888 h 159954"/>
                  <a:gd name="connsiteX857" fmla="*/ 26207 w 70488"/>
                  <a:gd name="connsiteY857" fmla="*/ 92177 h 159954"/>
                  <a:gd name="connsiteX858" fmla="*/ 26207 w 70488"/>
                  <a:gd name="connsiteY858" fmla="*/ 92177 h 159954"/>
                  <a:gd name="connsiteX859" fmla="*/ 17170 w 70488"/>
                  <a:gd name="connsiteY859" fmla="*/ 92177 h 159954"/>
                  <a:gd name="connsiteX860" fmla="*/ 19881 w 70488"/>
                  <a:gd name="connsiteY860" fmla="*/ 94888 h 159954"/>
                  <a:gd name="connsiteX861" fmla="*/ 17170 w 70488"/>
                  <a:gd name="connsiteY861" fmla="*/ 97599 h 159954"/>
                  <a:gd name="connsiteX862" fmla="*/ 14459 w 70488"/>
                  <a:gd name="connsiteY862" fmla="*/ 94888 h 159954"/>
                  <a:gd name="connsiteX863" fmla="*/ 17170 w 70488"/>
                  <a:gd name="connsiteY863" fmla="*/ 92177 h 159954"/>
                  <a:gd name="connsiteX864" fmla="*/ 17170 w 70488"/>
                  <a:gd name="connsiteY864" fmla="*/ 92177 h 159954"/>
                  <a:gd name="connsiteX865" fmla="*/ 48800 w 70488"/>
                  <a:gd name="connsiteY865" fmla="*/ 86755 h 159954"/>
                  <a:gd name="connsiteX866" fmla="*/ 51511 w 70488"/>
                  <a:gd name="connsiteY866" fmla="*/ 89466 h 159954"/>
                  <a:gd name="connsiteX867" fmla="*/ 48800 w 70488"/>
                  <a:gd name="connsiteY867" fmla="*/ 92177 h 159954"/>
                  <a:gd name="connsiteX868" fmla="*/ 46088 w 70488"/>
                  <a:gd name="connsiteY868" fmla="*/ 89466 h 159954"/>
                  <a:gd name="connsiteX869" fmla="*/ 48800 w 70488"/>
                  <a:gd name="connsiteY869" fmla="*/ 86755 h 159954"/>
                  <a:gd name="connsiteX870" fmla="*/ 48800 w 70488"/>
                  <a:gd name="connsiteY870" fmla="*/ 86755 h 159954"/>
                  <a:gd name="connsiteX871" fmla="*/ 39763 w 70488"/>
                  <a:gd name="connsiteY871" fmla="*/ 86755 h 159954"/>
                  <a:gd name="connsiteX872" fmla="*/ 42474 w 70488"/>
                  <a:gd name="connsiteY872" fmla="*/ 89466 h 159954"/>
                  <a:gd name="connsiteX873" fmla="*/ 39763 w 70488"/>
                  <a:gd name="connsiteY873" fmla="*/ 92177 h 159954"/>
                  <a:gd name="connsiteX874" fmla="*/ 37051 w 70488"/>
                  <a:gd name="connsiteY874" fmla="*/ 89466 h 159954"/>
                  <a:gd name="connsiteX875" fmla="*/ 39763 w 70488"/>
                  <a:gd name="connsiteY875" fmla="*/ 86755 h 159954"/>
                  <a:gd name="connsiteX876" fmla="*/ 39763 w 70488"/>
                  <a:gd name="connsiteY876" fmla="*/ 86755 h 159954"/>
                  <a:gd name="connsiteX877" fmla="*/ 30726 w 70488"/>
                  <a:gd name="connsiteY877" fmla="*/ 86755 h 159954"/>
                  <a:gd name="connsiteX878" fmla="*/ 33437 w 70488"/>
                  <a:gd name="connsiteY878" fmla="*/ 89466 h 159954"/>
                  <a:gd name="connsiteX879" fmla="*/ 30726 w 70488"/>
                  <a:gd name="connsiteY879" fmla="*/ 92177 h 159954"/>
                  <a:gd name="connsiteX880" fmla="*/ 28015 w 70488"/>
                  <a:gd name="connsiteY880" fmla="*/ 89466 h 159954"/>
                  <a:gd name="connsiteX881" fmla="*/ 30726 w 70488"/>
                  <a:gd name="connsiteY881" fmla="*/ 86755 h 159954"/>
                  <a:gd name="connsiteX882" fmla="*/ 30726 w 70488"/>
                  <a:gd name="connsiteY882" fmla="*/ 86755 h 159954"/>
                  <a:gd name="connsiteX883" fmla="*/ 21689 w 70488"/>
                  <a:gd name="connsiteY883" fmla="*/ 86755 h 159954"/>
                  <a:gd name="connsiteX884" fmla="*/ 24400 w 70488"/>
                  <a:gd name="connsiteY884" fmla="*/ 89466 h 159954"/>
                  <a:gd name="connsiteX885" fmla="*/ 21689 w 70488"/>
                  <a:gd name="connsiteY885" fmla="*/ 92177 h 159954"/>
                  <a:gd name="connsiteX886" fmla="*/ 18978 w 70488"/>
                  <a:gd name="connsiteY886" fmla="*/ 89466 h 159954"/>
                  <a:gd name="connsiteX887" fmla="*/ 21689 w 70488"/>
                  <a:gd name="connsiteY887" fmla="*/ 86755 h 159954"/>
                  <a:gd name="connsiteX888" fmla="*/ 21689 w 70488"/>
                  <a:gd name="connsiteY888" fmla="*/ 86755 h 159954"/>
                  <a:gd name="connsiteX889" fmla="*/ 12652 w 70488"/>
                  <a:gd name="connsiteY889" fmla="*/ 86755 h 159954"/>
                  <a:gd name="connsiteX890" fmla="*/ 15363 w 70488"/>
                  <a:gd name="connsiteY890" fmla="*/ 89466 h 159954"/>
                  <a:gd name="connsiteX891" fmla="*/ 12652 w 70488"/>
                  <a:gd name="connsiteY891" fmla="*/ 92177 h 159954"/>
                  <a:gd name="connsiteX892" fmla="*/ 9941 w 70488"/>
                  <a:gd name="connsiteY892" fmla="*/ 89466 h 159954"/>
                  <a:gd name="connsiteX893" fmla="*/ 12652 w 70488"/>
                  <a:gd name="connsiteY893" fmla="*/ 86755 h 159954"/>
                  <a:gd name="connsiteX894" fmla="*/ 12652 w 70488"/>
                  <a:gd name="connsiteY894" fmla="*/ 86755 h 159954"/>
                  <a:gd name="connsiteX895" fmla="*/ 53318 w 70488"/>
                  <a:gd name="connsiteY895" fmla="*/ 82236 h 159954"/>
                  <a:gd name="connsiteX896" fmla="*/ 56029 w 70488"/>
                  <a:gd name="connsiteY896" fmla="*/ 84947 h 159954"/>
                  <a:gd name="connsiteX897" fmla="*/ 53318 w 70488"/>
                  <a:gd name="connsiteY897" fmla="*/ 87658 h 159954"/>
                  <a:gd name="connsiteX898" fmla="*/ 50607 w 70488"/>
                  <a:gd name="connsiteY898" fmla="*/ 84947 h 159954"/>
                  <a:gd name="connsiteX899" fmla="*/ 53318 w 70488"/>
                  <a:gd name="connsiteY899" fmla="*/ 82236 h 159954"/>
                  <a:gd name="connsiteX900" fmla="*/ 53318 w 70488"/>
                  <a:gd name="connsiteY900" fmla="*/ 82236 h 159954"/>
                  <a:gd name="connsiteX901" fmla="*/ 44281 w 70488"/>
                  <a:gd name="connsiteY901" fmla="*/ 82236 h 159954"/>
                  <a:gd name="connsiteX902" fmla="*/ 46992 w 70488"/>
                  <a:gd name="connsiteY902" fmla="*/ 84947 h 159954"/>
                  <a:gd name="connsiteX903" fmla="*/ 44281 w 70488"/>
                  <a:gd name="connsiteY903" fmla="*/ 87658 h 159954"/>
                  <a:gd name="connsiteX904" fmla="*/ 41570 w 70488"/>
                  <a:gd name="connsiteY904" fmla="*/ 84947 h 159954"/>
                  <a:gd name="connsiteX905" fmla="*/ 44281 w 70488"/>
                  <a:gd name="connsiteY905" fmla="*/ 82236 h 159954"/>
                  <a:gd name="connsiteX906" fmla="*/ 44281 w 70488"/>
                  <a:gd name="connsiteY906" fmla="*/ 82236 h 159954"/>
                  <a:gd name="connsiteX907" fmla="*/ 35244 w 70488"/>
                  <a:gd name="connsiteY907" fmla="*/ 82236 h 159954"/>
                  <a:gd name="connsiteX908" fmla="*/ 37955 w 70488"/>
                  <a:gd name="connsiteY908" fmla="*/ 84947 h 159954"/>
                  <a:gd name="connsiteX909" fmla="*/ 35244 w 70488"/>
                  <a:gd name="connsiteY909" fmla="*/ 87658 h 159954"/>
                  <a:gd name="connsiteX910" fmla="*/ 32533 w 70488"/>
                  <a:gd name="connsiteY910" fmla="*/ 84947 h 159954"/>
                  <a:gd name="connsiteX911" fmla="*/ 35244 w 70488"/>
                  <a:gd name="connsiteY911" fmla="*/ 82236 h 159954"/>
                  <a:gd name="connsiteX912" fmla="*/ 35244 w 70488"/>
                  <a:gd name="connsiteY912" fmla="*/ 82236 h 159954"/>
                  <a:gd name="connsiteX913" fmla="*/ 26207 w 70488"/>
                  <a:gd name="connsiteY913" fmla="*/ 82236 h 159954"/>
                  <a:gd name="connsiteX914" fmla="*/ 28918 w 70488"/>
                  <a:gd name="connsiteY914" fmla="*/ 84947 h 159954"/>
                  <a:gd name="connsiteX915" fmla="*/ 26207 w 70488"/>
                  <a:gd name="connsiteY915" fmla="*/ 87658 h 159954"/>
                  <a:gd name="connsiteX916" fmla="*/ 23496 w 70488"/>
                  <a:gd name="connsiteY916" fmla="*/ 84947 h 159954"/>
                  <a:gd name="connsiteX917" fmla="*/ 26207 w 70488"/>
                  <a:gd name="connsiteY917" fmla="*/ 82236 h 159954"/>
                  <a:gd name="connsiteX918" fmla="*/ 26207 w 70488"/>
                  <a:gd name="connsiteY918" fmla="*/ 82236 h 159954"/>
                  <a:gd name="connsiteX919" fmla="*/ 17170 w 70488"/>
                  <a:gd name="connsiteY919" fmla="*/ 82236 h 159954"/>
                  <a:gd name="connsiteX920" fmla="*/ 19881 w 70488"/>
                  <a:gd name="connsiteY920" fmla="*/ 84947 h 159954"/>
                  <a:gd name="connsiteX921" fmla="*/ 17170 w 70488"/>
                  <a:gd name="connsiteY921" fmla="*/ 87658 h 159954"/>
                  <a:gd name="connsiteX922" fmla="*/ 14459 w 70488"/>
                  <a:gd name="connsiteY922" fmla="*/ 84947 h 159954"/>
                  <a:gd name="connsiteX923" fmla="*/ 17170 w 70488"/>
                  <a:gd name="connsiteY923" fmla="*/ 82236 h 159954"/>
                  <a:gd name="connsiteX924" fmla="*/ 17170 w 70488"/>
                  <a:gd name="connsiteY924" fmla="*/ 82236 h 159954"/>
                  <a:gd name="connsiteX925" fmla="*/ 48800 w 70488"/>
                  <a:gd name="connsiteY925" fmla="*/ 76814 h 159954"/>
                  <a:gd name="connsiteX926" fmla="*/ 51511 w 70488"/>
                  <a:gd name="connsiteY926" fmla="*/ 79525 h 159954"/>
                  <a:gd name="connsiteX927" fmla="*/ 48800 w 70488"/>
                  <a:gd name="connsiteY927" fmla="*/ 82236 h 159954"/>
                  <a:gd name="connsiteX928" fmla="*/ 46088 w 70488"/>
                  <a:gd name="connsiteY928" fmla="*/ 79525 h 159954"/>
                  <a:gd name="connsiteX929" fmla="*/ 48800 w 70488"/>
                  <a:gd name="connsiteY929" fmla="*/ 76814 h 159954"/>
                  <a:gd name="connsiteX930" fmla="*/ 48800 w 70488"/>
                  <a:gd name="connsiteY930" fmla="*/ 76814 h 159954"/>
                  <a:gd name="connsiteX931" fmla="*/ 39763 w 70488"/>
                  <a:gd name="connsiteY931" fmla="*/ 76814 h 159954"/>
                  <a:gd name="connsiteX932" fmla="*/ 42474 w 70488"/>
                  <a:gd name="connsiteY932" fmla="*/ 79525 h 159954"/>
                  <a:gd name="connsiteX933" fmla="*/ 39763 w 70488"/>
                  <a:gd name="connsiteY933" fmla="*/ 82236 h 159954"/>
                  <a:gd name="connsiteX934" fmla="*/ 37051 w 70488"/>
                  <a:gd name="connsiteY934" fmla="*/ 79525 h 159954"/>
                  <a:gd name="connsiteX935" fmla="*/ 39763 w 70488"/>
                  <a:gd name="connsiteY935" fmla="*/ 76814 h 159954"/>
                  <a:gd name="connsiteX936" fmla="*/ 39763 w 70488"/>
                  <a:gd name="connsiteY936" fmla="*/ 76814 h 159954"/>
                  <a:gd name="connsiteX937" fmla="*/ 30726 w 70488"/>
                  <a:gd name="connsiteY937" fmla="*/ 76814 h 159954"/>
                  <a:gd name="connsiteX938" fmla="*/ 33437 w 70488"/>
                  <a:gd name="connsiteY938" fmla="*/ 79525 h 159954"/>
                  <a:gd name="connsiteX939" fmla="*/ 30726 w 70488"/>
                  <a:gd name="connsiteY939" fmla="*/ 82236 h 159954"/>
                  <a:gd name="connsiteX940" fmla="*/ 28015 w 70488"/>
                  <a:gd name="connsiteY940" fmla="*/ 79525 h 159954"/>
                  <a:gd name="connsiteX941" fmla="*/ 30726 w 70488"/>
                  <a:gd name="connsiteY941" fmla="*/ 76814 h 159954"/>
                  <a:gd name="connsiteX942" fmla="*/ 30726 w 70488"/>
                  <a:gd name="connsiteY942" fmla="*/ 76814 h 159954"/>
                  <a:gd name="connsiteX943" fmla="*/ 21689 w 70488"/>
                  <a:gd name="connsiteY943" fmla="*/ 76814 h 159954"/>
                  <a:gd name="connsiteX944" fmla="*/ 24400 w 70488"/>
                  <a:gd name="connsiteY944" fmla="*/ 79525 h 159954"/>
                  <a:gd name="connsiteX945" fmla="*/ 21689 w 70488"/>
                  <a:gd name="connsiteY945" fmla="*/ 82236 h 159954"/>
                  <a:gd name="connsiteX946" fmla="*/ 18978 w 70488"/>
                  <a:gd name="connsiteY946" fmla="*/ 79525 h 159954"/>
                  <a:gd name="connsiteX947" fmla="*/ 21689 w 70488"/>
                  <a:gd name="connsiteY947" fmla="*/ 76814 h 159954"/>
                  <a:gd name="connsiteX948" fmla="*/ 21689 w 70488"/>
                  <a:gd name="connsiteY948" fmla="*/ 76814 h 159954"/>
                  <a:gd name="connsiteX949" fmla="*/ 44281 w 70488"/>
                  <a:gd name="connsiteY949" fmla="*/ 72296 h 159954"/>
                  <a:gd name="connsiteX950" fmla="*/ 46992 w 70488"/>
                  <a:gd name="connsiteY950" fmla="*/ 75007 h 159954"/>
                  <a:gd name="connsiteX951" fmla="*/ 44281 w 70488"/>
                  <a:gd name="connsiteY951" fmla="*/ 77718 h 159954"/>
                  <a:gd name="connsiteX952" fmla="*/ 41570 w 70488"/>
                  <a:gd name="connsiteY952" fmla="*/ 75007 h 159954"/>
                  <a:gd name="connsiteX953" fmla="*/ 44281 w 70488"/>
                  <a:gd name="connsiteY953" fmla="*/ 72296 h 159954"/>
                  <a:gd name="connsiteX954" fmla="*/ 44281 w 70488"/>
                  <a:gd name="connsiteY954" fmla="*/ 72296 h 159954"/>
                  <a:gd name="connsiteX955" fmla="*/ 35244 w 70488"/>
                  <a:gd name="connsiteY955" fmla="*/ 72296 h 159954"/>
                  <a:gd name="connsiteX956" fmla="*/ 37955 w 70488"/>
                  <a:gd name="connsiteY956" fmla="*/ 75007 h 159954"/>
                  <a:gd name="connsiteX957" fmla="*/ 35244 w 70488"/>
                  <a:gd name="connsiteY957" fmla="*/ 77718 h 159954"/>
                  <a:gd name="connsiteX958" fmla="*/ 32533 w 70488"/>
                  <a:gd name="connsiteY958" fmla="*/ 75007 h 159954"/>
                  <a:gd name="connsiteX959" fmla="*/ 35244 w 70488"/>
                  <a:gd name="connsiteY959" fmla="*/ 72296 h 159954"/>
                  <a:gd name="connsiteX960" fmla="*/ 35244 w 70488"/>
                  <a:gd name="connsiteY960" fmla="*/ 72296 h 159954"/>
                  <a:gd name="connsiteX961" fmla="*/ 26207 w 70488"/>
                  <a:gd name="connsiteY961" fmla="*/ 72296 h 159954"/>
                  <a:gd name="connsiteX962" fmla="*/ 28918 w 70488"/>
                  <a:gd name="connsiteY962" fmla="*/ 75007 h 159954"/>
                  <a:gd name="connsiteX963" fmla="*/ 26207 w 70488"/>
                  <a:gd name="connsiteY963" fmla="*/ 77718 h 159954"/>
                  <a:gd name="connsiteX964" fmla="*/ 23496 w 70488"/>
                  <a:gd name="connsiteY964" fmla="*/ 75007 h 159954"/>
                  <a:gd name="connsiteX965" fmla="*/ 26207 w 70488"/>
                  <a:gd name="connsiteY965" fmla="*/ 72296 h 159954"/>
                  <a:gd name="connsiteX966" fmla="*/ 26207 w 70488"/>
                  <a:gd name="connsiteY966" fmla="*/ 72296 h 159954"/>
                  <a:gd name="connsiteX967" fmla="*/ 17170 w 70488"/>
                  <a:gd name="connsiteY967" fmla="*/ 72296 h 159954"/>
                  <a:gd name="connsiteX968" fmla="*/ 19881 w 70488"/>
                  <a:gd name="connsiteY968" fmla="*/ 75007 h 159954"/>
                  <a:gd name="connsiteX969" fmla="*/ 17170 w 70488"/>
                  <a:gd name="connsiteY969" fmla="*/ 77718 h 159954"/>
                  <a:gd name="connsiteX970" fmla="*/ 14459 w 70488"/>
                  <a:gd name="connsiteY970" fmla="*/ 75007 h 159954"/>
                  <a:gd name="connsiteX971" fmla="*/ 17170 w 70488"/>
                  <a:gd name="connsiteY971" fmla="*/ 72296 h 159954"/>
                  <a:gd name="connsiteX972" fmla="*/ 17170 w 70488"/>
                  <a:gd name="connsiteY972" fmla="*/ 72296 h 159954"/>
                  <a:gd name="connsiteX973" fmla="*/ 48800 w 70488"/>
                  <a:gd name="connsiteY973" fmla="*/ 66873 h 159954"/>
                  <a:gd name="connsiteX974" fmla="*/ 51511 w 70488"/>
                  <a:gd name="connsiteY974" fmla="*/ 69585 h 159954"/>
                  <a:gd name="connsiteX975" fmla="*/ 48800 w 70488"/>
                  <a:gd name="connsiteY975" fmla="*/ 72296 h 159954"/>
                  <a:gd name="connsiteX976" fmla="*/ 46088 w 70488"/>
                  <a:gd name="connsiteY976" fmla="*/ 69585 h 159954"/>
                  <a:gd name="connsiteX977" fmla="*/ 48800 w 70488"/>
                  <a:gd name="connsiteY977" fmla="*/ 66873 h 159954"/>
                  <a:gd name="connsiteX978" fmla="*/ 48800 w 70488"/>
                  <a:gd name="connsiteY978" fmla="*/ 66873 h 159954"/>
                  <a:gd name="connsiteX979" fmla="*/ 39763 w 70488"/>
                  <a:gd name="connsiteY979" fmla="*/ 66873 h 159954"/>
                  <a:gd name="connsiteX980" fmla="*/ 42474 w 70488"/>
                  <a:gd name="connsiteY980" fmla="*/ 69585 h 159954"/>
                  <a:gd name="connsiteX981" fmla="*/ 39763 w 70488"/>
                  <a:gd name="connsiteY981" fmla="*/ 72296 h 159954"/>
                  <a:gd name="connsiteX982" fmla="*/ 37051 w 70488"/>
                  <a:gd name="connsiteY982" fmla="*/ 69585 h 159954"/>
                  <a:gd name="connsiteX983" fmla="*/ 39763 w 70488"/>
                  <a:gd name="connsiteY983" fmla="*/ 66873 h 159954"/>
                  <a:gd name="connsiteX984" fmla="*/ 39763 w 70488"/>
                  <a:gd name="connsiteY984" fmla="*/ 66873 h 159954"/>
                  <a:gd name="connsiteX985" fmla="*/ 30726 w 70488"/>
                  <a:gd name="connsiteY985" fmla="*/ 66873 h 159954"/>
                  <a:gd name="connsiteX986" fmla="*/ 33437 w 70488"/>
                  <a:gd name="connsiteY986" fmla="*/ 69585 h 159954"/>
                  <a:gd name="connsiteX987" fmla="*/ 30726 w 70488"/>
                  <a:gd name="connsiteY987" fmla="*/ 72296 h 159954"/>
                  <a:gd name="connsiteX988" fmla="*/ 28015 w 70488"/>
                  <a:gd name="connsiteY988" fmla="*/ 69585 h 159954"/>
                  <a:gd name="connsiteX989" fmla="*/ 30726 w 70488"/>
                  <a:gd name="connsiteY989" fmla="*/ 66873 h 159954"/>
                  <a:gd name="connsiteX990" fmla="*/ 30726 w 70488"/>
                  <a:gd name="connsiteY990" fmla="*/ 66873 h 159954"/>
                  <a:gd name="connsiteX991" fmla="*/ 21689 w 70488"/>
                  <a:gd name="connsiteY991" fmla="*/ 66873 h 159954"/>
                  <a:gd name="connsiteX992" fmla="*/ 24400 w 70488"/>
                  <a:gd name="connsiteY992" fmla="*/ 69585 h 159954"/>
                  <a:gd name="connsiteX993" fmla="*/ 21689 w 70488"/>
                  <a:gd name="connsiteY993" fmla="*/ 72296 h 159954"/>
                  <a:gd name="connsiteX994" fmla="*/ 18978 w 70488"/>
                  <a:gd name="connsiteY994" fmla="*/ 69585 h 159954"/>
                  <a:gd name="connsiteX995" fmla="*/ 21689 w 70488"/>
                  <a:gd name="connsiteY995" fmla="*/ 66873 h 159954"/>
                  <a:gd name="connsiteX996" fmla="*/ 21689 w 70488"/>
                  <a:gd name="connsiteY996" fmla="*/ 66873 h 159954"/>
                  <a:gd name="connsiteX997" fmla="*/ 62355 w 70488"/>
                  <a:gd name="connsiteY997" fmla="*/ 150917 h 159954"/>
                  <a:gd name="connsiteX998" fmla="*/ 65066 w 70488"/>
                  <a:gd name="connsiteY998" fmla="*/ 153628 h 159954"/>
                  <a:gd name="connsiteX999" fmla="*/ 62355 w 70488"/>
                  <a:gd name="connsiteY999" fmla="*/ 156339 h 159954"/>
                  <a:gd name="connsiteX1000" fmla="*/ 59644 w 70488"/>
                  <a:gd name="connsiteY1000" fmla="*/ 153628 h 159954"/>
                  <a:gd name="connsiteX1001" fmla="*/ 62355 w 70488"/>
                  <a:gd name="connsiteY1001" fmla="*/ 150917 h 159954"/>
                  <a:gd name="connsiteX1002" fmla="*/ 62355 w 70488"/>
                  <a:gd name="connsiteY1002" fmla="*/ 150917 h 159954"/>
                  <a:gd name="connsiteX1003" fmla="*/ 53318 w 70488"/>
                  <a:gd name="connsiteY1003" fmla="*/ 150917 h 159954"/>
                  <a:gd name="connsiteX1004" fmla="*/ 56029 w 70488"/>
                  <a:gd name="connsiteY1004" fmla="*/ 153628 h 159954"/>
                  <a:gd name="connsiteX1005" fmla="*/ 53318 w 70488"/>
                  <a:gd name="connsiteY1005" fmla="*/ 156339 h 159954"/>
                  <a:gd name="connsiteX1006" fmla="*/ 50607 w 70488"/>
                  <a:gd name="connsiteY1006" fmla="*/ 153628 h 159954"/>
                  <a:gd name="connsiteX1007" fmla="*/ 53318 w 70488"/>
                  <a:gd name="connsiteY1007" fmla="*/ 150917 h 159954"/>
                  <a:gd name="connsiteX1008" fmla="*/ 53318 w 70488"/>
                  <a:gd name="connsiteY1008" fmla="*/ 150917 h 159954"/>
                  <a:gd name="connsiteX1009" fmla="*/ 44281 w 70488"/>
                  <a:gd name="connsiteY1009" fmla="*/ 150917 h 159954"/>
                  <a:gd name="connsiteX1010" fmla="*/ 46992 w 70488"/>
                  <a:gd name="connsiteY1010" fmla="*/ 153628 h 159954"/>
                  <a:gd name="connsiteX1011" fmla="*/ 44281 w 70488"/>
                  <a:gd name="connsiteY1011" fmla="*/ 156339 h 159954"/>
                  <a:gd name="connsiteX1012" fmla="*/ 41570 w 70488"/>
                  <a:gd name="connsiteY1012" fmla="*/ 153628 h 159954"/>
                  <a:gd name="connsiteX1013" fmla="*/ 44281 w 70488"/>
                  <a:gd name="connsiteY1013" fmla="*/ 150917 h 159954"/>
                  <a:gd name="connsiteX1014" fmla="*/ 44281 w 70488"/>
                  <a:gd name="connsiteY1014" fmla="*/ 150917 h 159954"/>
                  <a:gd name="connsiteX1015" fmla="*/ 35244 w 70488"/>
                  <a:gd name="connsiteY1015" fmla="*/ 150917 h 159954"/>
                  <a:gd name="connsiteX1016" fmla="*/ 37955 w 70488"/>
                  <a:gd name="connsiteY1016" fmla="*/ 153628 h 159954"/>
                  <a:gd name="connsiteX1017" fmla="*/ 35244 w 70488"/>
                  <a:gd name="connsiteY1017" fmla="*/ 156339 h 159954"/>
                  <a:gd name="connsiteX1018" fmla="*/ 32533 w 70488"/>
                  <a:gd name="connsiteY1018" fmla="*/ 153628 h 159954"/>
                  <a:gd name="connsiteX1019" fmla="*/ 35244 w 70488"/>
                  <a:gd name="connsiteY1019" fmla="*/ 150917 h 159954"/>
                  <a:gd name="connsiteX1020" fmla="*/ 35244 w 70488"/>
                  <a:gd name="connsiteY1020" fmla="*/ 150917 h 159954"/>
                  <a:gd name="connsiteX1021" fmla="*/ 26207 w 70488"/>
                  <a:gd name="connsiteY1021" fmla="*/ 150917 h 159954"/>
                  <a:gd name="connsiteX1022" fmla="*/ 28918 w 70488"/>
                  <a:gd name="connsiteY1022" fmla="*/ 153628 h 159954"/>
                  <a:gd name="connsiteX1023" fmla="*/ 26207 w 70488"/>
                  <a:gd name="connsiteY1023" fmla="*/ 156339 h 159954"/>
                  <a:gd name="connsiteX1024" fmla="*/ 23496 w 70488"/>
                  <a:gd name="connsiteY1024" fmla="*/ 153628 h 159954"/>
                  <a:gd name="connsiteX1025" fmla="*/ 26207 w 70488"/>
                  <a:gd name="connsiteY1025" fmla="*/ 150917 h 159954"/>
                  <a:gd name="connsiteX1026" fmla="*/ 26207 w 70488"/>
                  <a:gd name="connsiteY1026" fmla="*/ 150917 h 159954"/>
                  <a:gd name="connsiteX1027" fmla="*/ 17170 w 70488"/>
                  <a:gd name="connsiteY1027" fmla="*/ 150917 h 159954"/>
                  <a:gd name="connsiteX1028" fmla="*/ 19881 w 70488"/>
                  <a:gd name="connsiteY1028" fmla="*/ 153628 h 159954"/>
                  <a:gd name="connsiteX1029" fmla="*/ 17170 w 70488"/>
                  <a:gd name="connsiteY1029" fmla="*/ 156339 h 159954"/>
                  <a:gd name="connsiteX1030" fmla="*/ 14459 w 70488"/>
                  <a:gd name="connsiteY1030" fmla="*/ 153628 h 159954"/>
                  <a:gd name="connsiteX1031" fmla="*/ 17170 w 70488"/>
                  <a:gd name="connsiteY1031" fmla="*/ 150917 h 159954"/>
                  <a:gd name="connsiteX1032" fmla="*/ 17170 w 70488"/>
                  <a:gd name="connsiteY1032" fmla="*/ 150917 h 159954"/>
                  <a:gd name="connsiteX1033" fmla="*/ 7230 w 70488"/>
                  <a:gd name="connsiteY1033" fmla="*/ 150917 h 159954"/>
                  <a:gd name="connsiteX1034" fmla="*/ 9941 w 70488"/>
                  <a:gd name="connsiteY1034" fmla="*/ 153628 h 159954"/>
                  <a:gd name="connsiteX1035" fmla="*/ 7230 w 70488"/>
                  <a:gd name="connsiteY1035" fmla="*/ 156339 h 159954"/>
                  <a:gd name="connsiteX1036" fmla="*/ 4518 w 70488"/>
                  <a:gd name="connsiteY1036" fmla="*/ 153628 h 159954"/>
                  <a:gd name="connsiteX1037" fmla="*/ 7230 w 70488"/>
                  <a:gd name="connsiteY1037" fmla="*/ 150917 h 159954"/>
                  <a:gd name="connsiteX1038" fmla="*/ 7230 w 70488"/>
                  <a:gd name="connsiteY1038" fmla="*/ 150917 h 159954"/>
                  <a:gd name="connsiteX1039" fmla="*/ 57837 w 70488"/>
                  <a:gd name="connsiteY1039" fmla="*/ 145495 h 159954"/>
                  <a:gd name="connsiteX1040" fmla="*/ 60548 w 70488"/>
                  <a:gd name="connsiteY1040" fmla="*/ 148206 h 159954"/>
                  <a:gd name="connsiteX1041" fmla="*/ 57837 w 70488"/>
                  <a:gd name="connsiteY1041" fmla="*/ 150917 h 159954"/>
                  <a:gd name="connsiteX1042" fmla="*/ 55125 w 70488"/>
                  <a:gd name="connsiteY1042" fmla="*/ 148206 h 159954"/>
                  <a:gd name="connsiteX1043" fmla="*/ 57837 w 70488"/>
                  <a:gd name="connsiteY1043" fmla="*/ 145495 h 159954"/>
                  <a:gd name="connsiteX1044" fmla="*/ 57837 w 70488"/>
                  <a:gd name="connsiteY1044" fmla="*/ 145495 h 159954"/>
                  <a:gd name="connsiteX1045" fmla="*/ 48800 w 70488"/>
                  <a:gd name="connsiteY1045" fmla="*/ 145495 h 159954"/>
                  <a:gd name="connsiteX1046" fmla="*/ 51511 w 70488"/>
                  <a:gd name="connsiteY1046" fmla="*/ 148206 h 159954"/>
                  <a:gd name="connsiteX1047" fmla="*/ 48800 w 70488"/>
                  <a:gd name="connsiteY1047" fmla="*/ 150917 h 159954"/>
                  <a:gd name="connsiteX1048" fmla="*/ 46088 w 70488"/>
                  <a:gd name="connsiteY1048" fmla="*/ 148206 h 159954"/>
                  <a:gd name="connsiteX1049" fmla="*/ 48800 w 70488"/>
                  <a:gd name="connsiteY1049" fmla="*/ 145495 h 159954"/>
                  <a:gd name="connsiteX1050" fmla="*/ 48800 w 70488"/>
                  <a:gd name="connsiteY1050" fmla="*/ 145495 h 159954"/>
                  <a:gd name="connsiteX1051" fmla="*/ 39763 w 70488"/>
                  <a:gd name="connsiteY1051" fmla="*/ 145495 h 159954"/>
                  <a:gd name="connsiteX1052" fmla="*/ 42474 w 70488"/>
                  <a:gd name="connsiteY1052" fmla="*/ 148206 h 159954"/>
                  <a:gd name="connsiteX1053" fmla="*/ 39763 w 70488"/>
                  <a:gd name="connsiteY1053" fmla="*/ 150917 h 159954"/>
                  <a:gd name="connsiteX1054" fmla="*/ 37051 w 70488"/>
                  <a:gd name="connsiteY1054" fmla="*/ 148206 h 159954"/>
                  <a:gd name="connsiteX1055" fmla="*/ 39763 w 70488"/>
                  <a:gd name="connsiteY1055" fmla="*/ 145495 h 159954"/>
                  <a:gd name="connsiteX1056" fmla="*/ 39763 w 70488"/>
                  <a:gd name="connsiteY1056" fmla="*/ 145495 h 159954"/>
                  <a:gd name="connsiteX1057" fmla="*/ 30726 w 70488"/>
                  <a:gd name="connsiteY1057" fmla="*/ 145495 h 159954"/>
                  <a:gd name="connsiteX1058" fmla="*/ 33437 w 70488"/>
                  <a:gd name="connsiteY1058" fmla="*/ 148206 h 159954"/>
                  <a:gd name="connsiteX1059" fmla="*/ 30726 w 70488"/>
                  <a:gd name="connsiteY1059" fmla="*/ 150917 h 159954"/>
                  <a:gd name="connsiteX1060" fmla="*/ 28015 w 70488"/>
                  <a:gd name="connsiteY1060" fmla="*/ 148206 h 159954"/>
                  <a:gd name="connsiteX1061" fmla="*/ 30726 w 70488"/>
                  <a:gd name="connsiteY1061" fmla="*/ 145495 h 159954"/>
                  <a:gd name="connsiteX1062" fmla="*/ 30726 w 70488"/>
                  <a:gd name="connsiteY1062" fmla="*/ 145495 h 159954"/>
                  <a:gd name="connsiteX1063" fmla="*/ 21689 w 70488"/>
                  <a:gd name="connsiteY1063" fmla="*/ 145495 h 159954"/>
                  <a:gd name="connsiteX1064" fmla="*/ 24400 w 70488"/>
                  <a:gd name="connsiteY1064" fmla="*/ 148206 h 159954"/>
                  <a:gd name="connsiteX1065" fmla="*/ 21689 w 70488"/>
                  <a:gd name="connsiteY1065" fmla="*/ 150917 h 159954"/>
                  <a:gd name="connsiteX1066" fmla="*/ 18978 w 70488"/>
                  <a:gd name="connsiteY1066" fmla="*/ 148206 h 159954"/>
                  <a:gd name="connsiteX1067" fmla="*/ 21689 w 70488"/>
                  <a:gd name="connsiteY1067" fmla="*/ 145495 h 159954"/>
                  <a:gd name="connsiteX1068" fmla="*/ 21689 w 70488"/>
                  <a:gd name="connsiteY1068" fmla="*/ 145495 h 159954"/>
                  <a:gd name="connsiteX1069" fmla="*/ 12652 w 70488"/>
                  <a:gd name="connsiteY1069" fmla="*/ 145495 h 159954"/>
                  <a:gd name="connsiteX1070" fmla="*/ 15363 w 70488"/>
                  <a:gd name="connsiteY1070" fmla="*/ 148206 h 159954"/>
                  <a:gd name="connsiteX1071" fmla="*/ 12652 w 70488"/>
                  <a:gd name="connsiteY1071" fmla="*/ 150917 h 159954"/>
                  <a:gd name="connsiteX1072" fmla="*/ 9941 w 70488"/>
                  <a:gd name="connsiteY1072" fmla="*/ 148206 h 159954"/>
                  <a:gd name="connsiteX1073" fmla="*/ 12652 w 70488"/>
                  <a:gd name="connsiteY1073" fmla="*/ 145495 h 159954"/>
                  <a:gd name="connsiteX1074" fmla="*/ 12652 w 70488"/>
                  <a:gd name="connsiteY1074" fmla="*/ 145495 h 159954"/>
                  <a:gd name="connsiteX1075" fmla="*/ 62355 w 70488"/>
                  <a:gd name="connsiteY1075" fmla="*/ 140976 h 159954"/>
                  <a:gd name="connsiteX1076" fmla="*/ 65066 w 70488"/>
                  <a:gd name="connsiteY1076" fmla="*/ 143688 h 159954"/>
                  <a:gd name="connsiteX1077" fmla="*/ 62355 w 70488"/>
                  <a:gd name="connsiteY1077" fmla="*/ 146399 h 159954"/>
                  <a:gd name="connsiteX1078" fmla="*/ 59644 w 70488"/>
                  <a:gd name="connsiteY1078" fmla="*/ 143688 h 159954"/>
                  <a:gd name="connsiteX1079" fmla="*/ 62355 w 70488"/>
                  <a:gd name="connsiteY1079" fmla="*/ 140976 h 159954"/>
                  <a:gd name="connsiteX1080" fmla="*/ 62355 w 70488"/>
                  <a:gd name="connsiteY1080" fmla="*/ 140976 h 159954"/>
                  <a:gd name="connsiteX1081" fmla="*/ 53318 w 70488"/>
                  <a:gd name="connsiteY1081" fmla="*/ 140976 h 159954"/>
                  <a:gd name="connsiteX1082" fmla="*/ 56029 w 70488"/>
                  <a:gd name="connsiteY1082" fmla="*/ 143688 h 159954"/>
                  <a:gd name="connsiteX1083" fmla="*/ 53318 w 70488"/>
                  <a:gd name="connsiteY1083" fmla="*/ 146399 h 159954"/>
                  <a:gd name="connsiteX1084" fmla="*/ 50607 w 70488"/>
                  <a:gd name="connsiteY1084" fmla="*/ 143688 h 159954"/>
                  <a:gd name="connsiteX1085" fmla="*/ 53318 w 70488"/>
                  <a:gd name="connsiteY1085" fmla="*/ 140976 h 159954"/>
                  <a:gd name="connsiteX1086" fmla="*/ 53318 w 70488"/>
                  <a:gd name="connsiteY1086" fmla="*/ 140976 h 159954"/>
                  <a:gd name="connsiteX1087" fmla="*/ 44281 w 70488"/>
                  <a:gd name="connsiteY1087" fmla="*/ 140976 h 159954"/>
                  <a:gd name="connsiteX1088" fmla="*/ 46992 w 70488"/>
                  <a:gd name="connsiteY1088" fmla="*/ 143688 h 159954"/>
                  <a:gd name="connsiteX1089" fmla="*/ 44281 w 70488"/>
                  <a:gd name="connsiteY1089" fmla="*/ 146399 h 159954"/>
                  <a:gd name="connsiteX1090" fmla="*/ 41570 w 70488"/>
                  <a:gd name="connsiteY1090" fmla="*/ 143688 h 159954"/>
                  <a:gd name="connsiteX1091" fmla="*/ 44281 w 70488"/>
                  <a:gd name="connsiteY1091" fmla="*/ 140976 h 159954"/>
                  <a:gd name="connsiteX1092" fmla="*/ 44281 w 70488"/>
                  <a:gd name="connsiteY1092" fmla="*/ 140976 h 159954"/>
                  <a:gd name="connsiteX1093" fmla="*/ 35244 w 70488"/>
                  <a:gd name="connsiteY1093" fmla="*/ 140976 h 159954"/>
                  <a:gd name="connsiteX1094" fmla="*/ 37955 w 70488"/>
                  <a:gd name="connsiteY1094" fmla="*/ 143688 h 159954"/>
                  <a:gd name="connsiteX1095" fmla="*/ 35244 w 70488"/>
                  <a:gd name="connsiteY1095" fmla="*/ 146399 h 159954"/>
                  <a:gd name="connsiteX1096" fmla="*/ 32533 w 70488"/>
                  <a:gd name="connsiteY1096" fmla="*/ 143688 h 159954"/>
                  <a:gd name="connsiteX1097" fmla="*/ 35244 w 70488"/>
                  <a:gd name="connsiteY1097" fmla="*/ 140976 h 159954"/>
                  <a:gd name="connsiteX1098" fmla="*/ 35244 w 70488"/>
                  <a:gd name="connsiteY1098" fmla="*/ 140976 h 159954"/>
                  <a:gd name="connsiteX1099" fmla="*/ 26207 w 70488"/>
                  <a:gd name="connsiteY1099" fmla="*/ 140976 h 159954"/>
                  <a:gd name="connsiteX1100" fmla="*/ 28918 w 70488"/>
                  <a:gd name="connsiteY1100" fmla="*/ 143688 h 159954"/>
                  <a:gd name="connsiteX1101" fmla="*/ 26207 w 70488"/>
                  <a:gd name="connsiteY1101" fmla="*/ 146399 h 159954"/>
                  <a:gd name="connsiteX1102" fmla="*/ 23496 w 70488"/>
                  <a:gd name="connsiteY1102" fmla="*/ 143688 h 159954"/>
                  <a:gd name="connsiteX1103" fmla="*/ 26207 w 70488"/>
                  <a:gd name="connsiteY1103" fmla="*/ 140976 h 159954"/>
                  <a:gd name="connsiteX1104" fmla="*/ 26207 w 70488"/>
                  <a:gd name="connsiteY1104" fmla="*/ 140976 h 159954"/>
                  <a:gd name="connsiteX1105" fmla="*/ 17170 w 70488"/>
                  <a:gd name="connsiteY1105" fmla="*/ 140976 h 159954"/>
                  <a:gd name="connsiteX1106" fmla="*/ 19881 w 70488"/>
                  <a:gd name="connsiteY1106" fmla="*/ 143688 h 159954"/>
                  <a:gd name="connsiteX1107" fmla="*/ 17170 w 70488"/>
                  <a:gd name="connsiteY1107" fmla="*/ 146399 h 159954"/>
                  <a:gd name="connsiteX1108" fmla="*/ 14459 w 70488"/>
                  <a:gd name="connsiteY1108" fmla="*/ 143688 h 159954"/>
                  <a:gd name="connsiteX1109" fmla="*/ 17170 w 70488"/>
                  <a:gd name="connsiteY1109" fmla="*/ 140976 h 159954"/>
                  <a:gd name="connsiteX1110" fmla="*/ 17170 w 70488"/>
                  <a:gd name="connsiteY1110" fmla="*/ 140976 h 159954"/>
                  <a:gd name="connsiteX1111" fmla="*/ 7230 w 70488"/>
                  <a:gd name="connsiteY1111" fmla="*/ 140976 h 159954"/>
                  <a:gd name="connsiteX1112" fmla="*/ 9941 w 70488"/>
                  <a:gd name="connsiteY1112" fmla="*/ 143688 h 159954"/>
                  <a:gd name="connsiteX1113" fmla="*/ 7230 w 70488"/>
                  <a:gd name="connsiteY1113" fmla="*/ 146399 h 159954"/>
                  <a:gd name="connsiteX1114" fmla="*/ 4518 w 70488"/>
                  <a:gd name="connsiteY1114" fmla="*/ 143688 h 159954"/>
                  <a:gd name="connsiteX1115" fmla="*/ 7230 w 70488"/>
                  <a:gd name="connsiteY1115" fmla="*/ 140976 h 159954"/>
                  <a:gd name="connsiteX1116" fmla="*/ 7230 w 70488"/>
                  <a:gd name="connsiteY1116" fmla="*/ 140976 h 159954"/>
                  <a:gd name="connsiteX1117" fmla="*/ 57837 w 70488"/>
                  <a:gd name="connsiteY1117" fmla="*/ 135554 h 159954"/>
                  <a:gd name="connsiteX1118" fmla="*/ 60548 w 70488"/>
                  <a:gd name="connsiteY1118" fmla="*/ 138265 h 159954"/>
                  <a:gd name="connsiteX1119" fmla="*/ 57837 w 70488"/>
                  <a:gd name="connsiteY1119" fmla="*/ 140976 h 159954"/>
                  <a:gd name="connsiteX1120" fmla="*/ 55125 w 70488"/>
                  <a:gd name="connsiteY1120" fmla="*/ 138265 h 159954"/>
                  <a:gd name="connsiteX1121" fmla="*/ 57837 w 70488"/>
                  <a:gd name="connsiteY1121" fmla="*/ 135554 h 159954"/>
                  <a:gd name="connsiteX1122" fmla="*/ 57837 w 70488"/>
                  <a:gd name="connsiteY1122" fmla="*/ 135554 h 159954"/>
                  <a:gd name="connsiteX1123" fmla="*/ 48800 w 70488"/>
                  <a:gd name="connsiteY1123" fmla="*/ 135554 h 159954"/>
                  <a:gd name="connsiteX1124" fmla="*/ 51511 w 70488"/>
                  <a:gd name="connsiteY1124" fmla="*/ 138265 h 159954"/>
                  <a:gd name="connsiteX1125" fmla="*/ 48800 w 70488"/>
                  <a:gd name="connsiteY1125" fmla="*/ 140976 h 159954"/>
                  <a:gd name="connsiteX1126" fmla="*/ 46088 w 70488"/>
                  <a:gd name="connsiteY1126" fmla="*/ 138265 h 159954"/>
                  <a:gd name="connsiteX1127" fmla="*/ 48800 w 70488"/>
                  <a:gd name="connsiteY1127" fmla="*/ 135554 h 159954"/>
                  <a:gd name="connsiteX1128" fmla="*/ 48800 w 70488"/>
                  <a:gd name="connsiteY1128" fmla="*/ 135554 h 159954"/>
                  <a:gd name="connsiteX1129" fmla="*/ 39763 w 70488"/>
                  <a:gd name="connsiteY1129" fmla="*/ 135554 h 159954"/>
                  <a:gd name="connsiteX1130" fmla="*/ 42474 w 70488"/>
                  <a:gd name="connsiteY1130" fmla="*/ 138265 h 159954"/>
                  <a:gd name="connsiteX1131" fmla="*/ 39763 w 70488"/>
                  <a:gd name="connsiteY1131" fmla="*/ 140976 h 159954"/>
                  <a:gd name="connsiteX1132" fmla="*/ 37051 w 70488"/>
                  <a:gd name="connsiteY1132" fmla="*/ 138265 h 159954"/>
                  <a:gd name="connsiteX1133" fmla="*/ 39763 w 70488"/>
                  <a:gd name="connsiteY1133" fmla="*/ 135554 h 159954"/>
                  <a:gd name="connsiteX1134" fmla="*/ 39763 w 70488"/>
                  <a:gd name="connsiteY1134" fmla="*/ 135554 h 159954"/>
                  <a:gd name="connsiteX1135" fmla="*/ 30726 w 70488"/>
                  <a:gd name="connsiteY1135" fmla="*/ 135554 h 159954"/>
                  <a:gd name="connsiteX1136" fmla="*/ 33437 w 70488"/>
                  <a:gd name="connsiteY1136" fmla="*/ 138265 h 159954"/>
                  <a:gd name="connsiteX1137" fmla="*/ 30726 w 70488"/>
                  <a:gd name="connsiteY1137" fmla="*/ 140976 h 159954"/>
                  <a:gd name="connsiteX1138" fmla="*/ 28015 w 70488"/>
                  <a:gd name="connsiteY1138" fmla="*/ 138265 h 159954"/>
                  <a:gd name="connsiteX1139" fmla="*/ 30726 w 70488"/>
                  <a:gd name="connsiteY1139" fmla="*/ 135554 h 159954"/>
                  <a:gd name="connsiteX1140" fmla="*/ 30726 w 70488"/>
                  <a:gd name="connsiteY1140" fmla="*/ 135554 h 159954"/>
                  <a:gd name="connsiteX1141" fmla="*/ 21689 w 70488"/>
                  <a:gd name="connsiteY1141" fmla="*/ 135554 h 159954"/>
                  <a:gd name="connsiteX1142" fmla="*/ 24400 w 70488"/>
                  <a:gd name="connsiteY1142" fmla="*/ 138265 h 159954"/>
                  <a:gd name="connsiteX1143" fmla="*/ 21689 w 70488"/>
                  <a:gd name="connsiteY1143" fmla="*/ 140976 h 159954"/>
                  <a:gd name="connsiteX1144" fmla="*/ 18978 w 70488"/>
                  <a:gd name="connsiteY1144" fmla="*/ 138265 h 159954"/>
                  <a:gd name="connsiteX1145" fmla="*/ 21689 w 70488"/>
                  <a:gd name="connsiteY1145" fmla="*/ 135554 h 159954"/>
                  <a:gd name="connsiteX1146" fmla="*/ 21689 w 70488"/>
                  <a:gd name="connsiteY1146" fmla="*/ 135554 h 159954"/>
                  <a:gd name="connsiteX1147" fmla="*/ 12652 w 70488"/>
                  <a:gd name="connsiteY1147" fmla="*/ 135554 h 159954"/>
                  <a:gd name="connsiteX1148" fmla="*/ 15363 w 70488"/>
                  <a:gd name="connsiteY1148" fmla="*/ 138265 h 159954"/>
                  <a:gd name="connsiteX1149" fmla="*/ 12652 w 70488"/>
                  <a:gd name="connsiteY1149" fmla="*/ 140976 h 159954"/>
                  <a:gd name="connsiteX1150" fmla="*/ 9941 w 70488"/>
                  <a:gd name="connsiteY1150" fmla="*/ 138265 h 159954"/>
                  <a:gd name="connsiteX1151" fmla="*/ 12652 w 70488"/>
                  <a:gd name="connsiteY1151" fmla="*/ 135554 h 159954"/>
                  <a:gd name="connsiteX1152" fmla="*/ 12652 w 70488"/>
                  <a:gd name="connsiteY1152" fmla="*/ 135554 h 159954"/>
                  <a:gd name="connsiteX1153" fmla="*/ 62355 w 70488"/>
                  <a:gd name="connsiteY1153" fmla="*/ 131036 h 159954"/>
                  <a:gd name="connsiteX1154" fmla="*/ 65066 w 70488"/>
                  <a:gd name="connsiteY1154" fmla="*/ 133747 h 159954"/>
                  <a:gd name="connsiteX1155" fmla="*/ 62355 w 70488"/>
                  <a:gd name="connsiteY1155" fmla="*/ 136458 h 159954"/>
                  <a:gd name="connsiteX1156" fmla="*/ 59644 w 70488"/>
                  <a:gd name="connsiteY1156" fmla="*/ 133747 h 159954"/>
                  <a:gd name="connsiteX1157" fmla="*/ 62355 w 70488"/>
                  <a:gd name="connsiteY1157" fmla="*/ 131036 h 159954"/>
                  <a:gd name="connsiteX1158" fmla="*/ 62355 w 70488"/>
                  <a:gd name="connsiteY1158" fmla="*/ 131036 h 159954"/>
                  <a:gd name="connsiteX1159" fmla="*/ 53318 w 70488"/>
                  <a:gd name="connsiteY1159" fmla="*/ 131036 h 159954"/>
                  <a:gd name="connsiteX1160" fmla="*/ 56029 w 70488"/>
                  <a:gd name="connsiteY1160" fmla="*/ 133747 h 159954"/>
                  <a:gd name="connsiteX1161" fmla="*/ 53318 w 70488"/>
                  <a:gd name="connsiteY1161" fmla="*/ 136458 h 159954"/>
                  <a:gd name="connsiteX1162" fmla="*/ 50607 w 70488"/>
                  <a:gd name="connsiteY1162" fmla="*/ 133747 h 159954"/>
                  <a:gd name="connsiteX1163" fmla="*/ 53318 w 70488"/>
                  <a:gd name="connsiteY1163" fmla="*/ 131036 h 159954"/>
                  <a:gd name="connsiteX1164" fmla="*/ 53318 w 70488"/>
                  <a:gd name="connsiteY1164" fmla="*/ 131036 h 159954"/>
                  <a:gd name="connsiteX1165" fmla="*/ 44281 w 70488"/>
                  <a:gd name="connsiteY1165" fmla="*/ 131036 h 159954"/>
                  <a:gd name="connsiteX1166" fmla="*/ 46992 w 70488"/>
                  <a:gd name="connsiteY1166" fmla="*/ 133747 h 159954"/>
                  <a:gd name="connsiteX1167" fmla="*/ 44281 w 70488"/>
                  <a:gd name="connsiteY1167" fmla="*/ 136458 h 159954"/>
                  <a:gd name="connsiteX1168" fmla="*/ 41570 w 70488"/>
                  <a:gd name="connsiteY1168" fmla="*/ 133747 h 159954"/>
                  <a:gd name="connsiteX1169" fmla="*/ 44281 w 70488"/>
                  <a:gd name="connsiteY1169" fmla="*/ 131036 h 159954"/>
                  <a:gd name="connsiteX1170" fmla="*/ 44281 w 70488"/>
                  <a:gd name="connsiteY1170" fmla="*/ 131036 h 159954"/>
                  <a:gd name="connsiteX1171" fmla="*/ 35244 w 70488"/>
                  <a:gd name="connsiteY1171" fmla="*/ 131036 h 159954"/>
                  <a:gd name="connsiteX1172" fmla="*/ 37955 w 70488"/>
                  <a:gd name="connsiteY1172" fmla="*/ 133747 h 159954"/>
                  <a:gd name="connsiteX1173" fmla="*/ 35244 w 70488"/>
                  <a:gd name="connsiteY1173" fmla="*/ 136458 h 159954"/>
                  <a:gd name="connsiteX1174" fmla="*/ 32533 w 70488"/>
                  <a:gd name="connsiteY1174" fmla="*/ 133747 h 159954"/>
                  <a:gd name="connsiteX1175" fmla="*/ 35244 w 70488"/>
                  <a:gd name="connsiteY1175" fmla="*/ 131036 h 159954"/>
                  <a:gd name="connsiteX1176" fmla="*/ 35244 w 70488"/>
                  <a:gd name="connsiteY1176" fmla="*/ 131036 h 159954"/>
                  <a:gd name="connsiteX1177" fmla="*/ 26207 w 70488"/>
                  <a:gd name="connsiteY1177" fmla="*/ 131036 h 159954"/>
                  <a:gd name="connsiteX1178" fmla="*/ 28918 w 70488"/>
                  <a:gd name="connsiteY1178" fmla="*/ 133747 h 159954"/>
                  <a:gd name="connsiteX1179" fmla="*/ 26207 w 70488"/>
                  <a:gd name="connsiteY1179" fmla="*/ 136458 h 159954"/>
                  <a:gd name="connsiteX1180" fmla="*/ 23496 w 70488"/>
                  <a:gd name="connsiteY1180" fmla="*/ 133747 h 159954"/>
                  <a:gd name="connsiteX1181" fmla="*/ 26207 w 70488"/>
                  <a:gd name="connsiteY1181" fmla="*/ 131036 h 159954"/>
                  <a:gd name="connsiteX1182" fmla="*/ 26207 w 70488"/>
                  <a:gd name="connsiteY1182" fmla="*/ 131036 h 159954"/>
                  <a:gd name="connsiteX1183" fmla="*/ 17170 w 70488"/>
                  <a:gd name="connsiteY1183" fmla="*/ 131036 h 159954"/>
                  <a:gd name="connsiteX1184" fmla="*/ 19881 w 70488"/>
                  <a:gd name="connsiteY1184" fmla="*/ 133747 h 159954"/>
                  <a:gd name="connsiteX1185" fmla="*/ 17170 w 70488"/>
                  <a:gd name="connsiteY1185" fmla="*/ 136458 h 159954"/>
                  <a:gd name="connsiteX1186" fmla="*/ 14459 w 70488"/>
                  <a:gd name="connsiteY1186" fmla="*/ 133747 h 159954"/>
                  <a:gd name="connsiteX1187" fmla="*/ 17170 w 70488"/>
                  <a:gd name="connsiteY1187" fmla="*/ 131036 h 159954"/>
                  <a:gd name="connsiteX1188" fmla="*/ 17170 w 70488"/>
                  <a:gd name="connsiteY1188" fmla="*/ 131036 h 159954"/>
                  <a:gd name="connsiteX1189" fmla="*/ 7230 w 70488"/>
                  <a:gd name="connsiteY1189" fmla="*/ 131036 h 159954"/>
                  <a:gd name="connsiteX1190" fmla="*/ 9941 w 70488"/>
                  <a:gd name="connsiteY1190" fmla="*/ 133747 h 159954"/>
                  <a:gd name="connsiteX1191" fmla="*/ 7230 w 70488"/>
                  <a:gd name="connsiteY1191" fmla="*/ 136458 h 159954"/>
                  <a:gd name="connsiteX1192" fmla="*/ 4518 w 70488"/>
                  <a:gd name="connsiteY1192" fmla="*/ 133747 h 159954"/>
                  <a:gd name="connsiteX1193" fmla="*/ 7230 w 70488"/>
                  <a:gd name="connsiteY1193" fmla="*/ 131036 h 159954"/>
                  <a:gd name="connsiteX1194" fmla="*/ 7230 w 70488"/>
                  <a:gd name="connsiteY1194" fmla="*/ 131036 h 159954"/>
                  <a:gd name="connsiteX1195" fmla="*/ 57837 w 70488"/>
                  <a:gd name="connsiteY1195" fmla="*/ 126517 h 159954"/>
                  <a:gd name="connsiteX1196" fmla="*/ 60548 w 70488"/>
                  <a:gd name="connsiteY1196" fmla="*/ 129228 h 159954"/>
                  <a:gd name="connsiteX1197" fmla="*/ 57837 w 70488"/>
                  <a:gd name="connsiteY1197" fmla="*/ 131940 h 159954"/>
                  <a:gd name="connsiteX1198" fmla="*/ 55125 w 70488"/>
                  <a:gd name="connsiteY1198" fmla="*/ 129228 h 159954"/>
                  <a:gd name="connsiteX1199" fmla="*/ 57837 w 70488"/>
                  <a:gd name="connsiteY1199" fmla="*/ 126517 h 159954"/>
                  <a:gd name="connsiteX1200" fmla="*/ 57837 w 70488"/>
                  <a:gd name="connsiteY1200" fmla="*/ 126517 h 159954"/>
                  <a:gd name="connsiteX1201" fmla="*/ 48800 w 70488"/>
                  <a:gd name="connsiteY1201" fmla="*/ 126517 h 159954"/>
                  <a:gd name="connsiteX1202" fmla="*/ 51511 w 70488"/>
                  <a:gd name="connsiteY1202" fmla="*/ 129228 h 159954"/>
                  <a:gd name="connsiteX1203" fmla="*/ 48800 w 70488"/>
                  <a:gd name="connsiteY1203" fmla="*/ 131940 h 159954"/>
                  <a:gd name="connsiteX1204" fmla="*/ 46088 w 70488"/>
                  <a:gd name="connsiteY1204" fmla="*/ 129228 h 159954"/>
                  <a:gd name="connsiteX1205" fmla="*/ 48800 w 70488"/>
                  <a:gd name="connsiteY1205" fmla="*/ 126517 h 159954"/>
                  <a:gd name="connsiteX1206" fmla="*/ 48800 w 70488"/>
                  <a:gd name="connsiteY1206" fmla="*/ 126517 h 159954"/>
                  <a:gd name="connsiteX1207" fmla="*/ 39763 w 70488"/>
                  <a:gd name="connsiteY1207" fmla="*/ 126517 h 159954"/>
                  <a:gd name="connsiteX1208" fmla="*/ 42474 w 70488"/>
                  <a:gd name="connsiteY1208" fmla="*/ 129228 h 159954"/>
                  <a:gd name="connsiteX1209" fmla="*/ 39763 w 70488"/>
                  <a:gd name="connsiteY1209" fmla="*/ 131940 h 159954"/>
                  <a:gd name="connsiteX1210" fmla="*/ 37051 w 70488"/>
                  <a:gd name="connsiteY1210" fmla="*/ 129228 h 159954"/>
                  <a:gd name="connsiteX1211" fmla="*/ 39763 w 70488"/>
                  <a:gd name="connsiteY1211" fmla="*/ 126517 h 159954"/>
                  <a:gd name="connsiteX1212" fmla="*/ 39763 w 70488"/>
                  <a:gd name="connsiteY1212" fmla="*/ 126517 h 159954"/>
                  <a:gd name="connsiteX1213" fmla="*/ 30726 w 70488"/>
                  <a:gd name="connsiteY1213" fmla="*/ 126517 h 159954"/>
                  <a:gd name="connsiteX1214" fmla="*/ 33437 w 70488"/>
                  <a:gd name="connsiteY1214" fmla="*/ 129228 h 159954"/>
                  <a:gd name="connsiteX1215" fmla="*/ 30726 w 70488"/>
                  <a:gd name="connsiteY1215" fmla="*/ 131940 h 159954"/>
                  <a:gd name="connsiteX1216" fmla="*/ 28015 w 70488"/>
                  <a:gd name="connsiteY1216" fmla="*/ 129228 h 159954"/>
                  <a:gd name="connsiteX1217" fmla="*/ 30726 w 70488"/>
                  <a:gd name="connsiteY1217" fmla="*/ 126517 h 159954"/>
                  <a:gd name="connsiteX1218" fmla="*/ 30726 w 70488"/>
                  <a:gd name="connsiteY1218" fmla="*/ 126517 h 159954"/>
                  <a:gd name="connsiteX1219" fmla="*/ 21689 w 70488"/>
                  <a:gd name="connsiteY1219" fmla="*/ 126517 h 159954"/>
                  <a:gd name="connsiteX1220" fmla="*/ 24400 w 70488"/>
                  <a:gd name="connsiteY1220" fmla="*/ 129228 h 159954"/>
                  <a:gd name="connsiteX1221" fmla="*/ 21689 w 70488"/>
                  <a:gd name="connsiteY1221" fmla="*/ 131940 h 159954"/>
                  <a:gd name="connsiteX1222" fmla="*/ 18978 w 70488"/>
                  <a:gd name="connsiteY1222" fmla="*/ 129228 h 159954"/>
                  <a:gd name="connsiteX1223" fmla="*/ 21689 w 70488"/>
                  <a:gd name="connsiteY1223" fmla="*/ 126517 h 159954"/>
                  <a:gd name="connsiteX1224" fmla="*/ 21689 w 70488"/>
                  <a:gd name="connsiteY1224" fmla="*/ 126517 h 159954"/>
                  <a:gd name="connsiteX1225" fmla="*/ 12652 w 70488"/>
                  <a:gd name="connsiteY1225" fmla="*/ 126517 h 159954"/>
                  <a:gd name="connsiteX1226" fmla="*/ 15363 w 70488"/>
                  <a:gd name="connsiteY1226" fmla="*/ 129228 h 159954"/>
                  <a:gd name="connsiteX1227" fmla="*/ 12652 w 70488"/>
                  <a:gd name="connsiteY1227" fmla="*/ 131940 h 159954"/>
                  <a:gd name="connsiteX1228" fmla="*/ 9941 w 70488"/>
                  <a:gd name="connsiteY1228" fmla="*/ 129228 h 159954"/>
                  <a:gd name="connsiteX1229" fmla="*/ 12652 w 70488"/>
                  <a:gd name="connsiteY1229" fmla="*/ 126517 h 159954"/>
                  <a:gd name="connsiteX1230" fmla="*/ 12652 w 70488"/>
                  <a:gd name="connsiteY1230" fmla="*/ 126517 h 159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Lst>
                <a:rect l="l" t="t" r="r" b="b"/>
                <a:pathLst>
                  <a:path w="70488" h="159954">
                    <a:moveTo>
                      <a:pt x="904" y="154532"/>
                    </a:moveTo>
                    <a:lnTo>
                      <a:pt x="904" y="154532"/>
                    </a:lnTo>
                    <a:lnTo>
                      <a:pt x="904" y="154532"/>
                    </a:lnTo>
                    <a:cubicBezTo>
                      <a:pt x="904" y="153628"/>
                      <a:pt x="904" y="153628"/>
                      <a:pt x="904" y="154532"/>
                    </a:cubicBezTo>
                    <a:lnTo>
                      <a:pt x="904" y="154532"/>
                    </a:lnTo>
                    <a:close/>
                    <a:moveTo>
                      <a:pt x="904" y="150013"/>
                    </a:moveTo>
                    <a:lnTo>
                      <a:pt x="1807" y="146399"/>
                    </a:lnTo>
                    <a:cubicBezTo>
                      <a:pt x="1807" y="146399"/>
                      <a:pt x="2711" y="146399"/>
                      <a:pt x="2711" y="146399"/>
                    </a:cubicBezTo>
                    <a:cubicBezTo>
                      <a:pt x="3615" y="146399"/>
                      <a:pt x="5422" y="147302"/>
                      <a:pt x="5422" y="149110"/>
                    </a:cubicBezTo>
                    <a:cubicBezTo>
                      <a:pt x="5422" y="150013"/>
                      <a:pt x="4518" y="151821"/>
                      <a:pt x="2711" y="151821"/>
                    </a:cubicBezTo>
                    <a:cubicBezTo>
                      <a:pt x="2711" y="150013"/>
                      <a:pt x="1807" y="150013"/>
                      <a:pt x="904" y="150013"/>
                    </a:cubicBezTo>
                    <a:lnTo>
                      <a:pt x="904" y="150013"/>
                    </a:lnTo>
                    <a:close/>
                    <a:moveTo>
                      <a:pt x="2711" y="140073"/>
                    </a:moveTo>
                    <a:lnTo>
                      <a:pt x="3615" y="135554"/>
                    </a:lnTo>
                    <a:cubicBezTo>
                      <a:pt x="4518" y="135554"/>
                      <a:pt x="5422" y="136458"/>
                      <a:pt x="5422" y="138265"/>
                    </a:cubicBezTo>
                    <a:cubicBezTo>
                      <a:pt x="5422" y="139169"/>
                      <a:pt x="4518" y="140976"/>
                      <a:pt x="2711" y="140073"/>
                    </a:cubicBezTo>
                    <a:cubicBezTo>
                      <a:pt x="2711" y="140976"/>
                      <a:pt x="2711" y="140976"/>
                      <a:pt x="2711" y="140073"/>
                    </a:cubicBezTo>
                    <a:lnTo>
                      <a:pt x="2711" y="140073"/>
                    </a:lnTo>
                    <a:close/>
                    <a:moveTo>
                      <a:pt x="4518" y="130132"/>
                    </a:moveTo>
                    <a:lnTo>
                      <a:pt x="5422" y="126517"/>
                    </a:lnTo>
                    <a:cubicBezTo>
                      <a:pt x="5422" y="126517"/>
                      <a:pt x="6326" y="127421"/>
                      <a:pt x="6326" y="128325"/>
                    </a:cubicBezTo>
                    <a:cubicBezTo>
                      <a:pt x="5422" y="129228"/>
                      <a:pt x="4518" y="130132"/>
                      <a:pt x="4518" y="130132"/>
                    </a:cubicBezTo>
                    <a:lnTo>
                      <a:pt x="4518" y="130132"/>
                    </a:lnTo>
                    <a:close/>
                    <a:moveTo>
                      <a:pt x="6326" y="115673"/>
                    </a:moveTo>
                    <a:lnTo>
                      <a:pt x="7230" y="112058"/>
                    </a:lnTo>
                    <a:cubicBezTo>
                      <a:pt x="7230" y="112058"/>
                      <a:pt x="8133" y="112058"/>
                      <a:pt x="8133" y="112058"/>
                    </a:cubicBezTo>
                    <a:cubicBezTo>
                      <a:pt x="9037" y="112058"/>
                      <a:pt x="10844" y="112962"/>
                      <a:pt x="10844" y="114769"/>
                    </a:cubicBezTo>
                    <a:cubicBezTo>
                      <a:pt x="10844" y="115673"/>
                      <a:pt x="9941" y="117480"/>
                      <a:pt x="8133" y="117480"/>
                    </a:cubicBezTo>
                    <a:cubicBezTo>
                      <a:pt x="7230" y="116577"/>
                      <a:pt x="6326" y="115673"/>
                      <a:pt x="6326" y="115673"/>
                    </a:cubicBezTo>
                    <a:lnTo>
                      <a:pt x="6326" y="115673"/>
                    </a:lnTo>
                    <a:close/>
                    <a:moveTo>
                      <a:pt x="7230" y="106636"/>
                    </a:moveTo>
                    <a:lnTo>
                      <a:pt x="7230" y="106636"/>
                    </a:lnTo>
                    <a:lnTo>
                      <a:pt x="8133" y="102118"/>
                    </a:lnTo>
                    <a:cubicBezTo>
                      <a:pt x="9037" y="102118"/>
                      <a:pt x="9941" y="103021"/>
                      <a:pt x="9941" y="104829"/>
                    </a:cubicBezTo>
                    <a:cubicBezTo>
                      <a:pt x="9941" y="105732"/>
                      <a:pt x="9037" y="106636"/>
                      <a:pt x="7230" y="106636"/>
                    </a:cubicBezTo>
                    <a:cubicBezTo>
                      <a:pt x="7230" y="106636"/>
                      <a:pt x="7230" y="106636"/>
                      <a:pt x="7230" y="106636"/>
                    </a:cubicBezTo>
                    <a:lnTo>
                      <a:pt x="7230" y="106636"/>
                    </a:lnTo>
                    <a:close/>
                    <a:moveTo>
                      <a:pt x="9037" y="96695"/>
                    </a:moveTo>
                    <a:lnTo>
                      <a:pt x="9941" y="93081"/>
                    </a:lnTo>
                    <a:cubicBezTo>
                      <a:pt x="9941" y="93081"/>
                      <a:pt x="10844" y="93984"/>
                      <a:pt x="10844" y="94888"/>
                    </a:cubicBezTo>
                    <a:cubicBezTo>
                      <a:pt x="9941" y="94888"/>
                      <a:pt x="9037" y="95792"/>
                      <a:pt x="9037" y="96695"/>
                    </a:cubicBezTo>
                    <a:lnTo>
                      <a:pt x="9037" y="96695"/>
                    </a:lnTo>
                    <a:close/>
                    <a:moveTo>
                      <a:pt x="10844" y="80429"/>
                    </a:moveTo>
                    <a:lnTo>
                      <a:pt x="11748" y="76814"/>
                    </a:lnTo>
                    <a:cubicBezTo>
                      <a:pt x="11748" y="76814"/>
                      <a:pt x="12652" y="76814"/>
                      <a:pt x="12652" y="76814"/>
                    </a:cubicBezTo>
                    <a:cubicBezTo>
                      <a:pt x="13555" y="76814"/>
                      <a:pt x="15363" y="77718"/>
                      <a:pt x="15363" y="79525"/>
                    </a:cubicBezTo>
                    <a:cubicBezTo>
                      <a:pt x="15363" y="80429"/>
                      <a:pt x="14459" y="82236"/>
                      <a:pt x="12652" y="82236"/>
                    </a:cubicBezTo>
                    <a:cubicBezTo>
                      <a:pt x="11748" y="81333"/>
                      <a:pt x="10844" y="81333"/>
                      <a:pt x="10844" y="80429"/>
                    </a:cubicBezTo>
                    <a:lnTo>
                      <a:pt x="10844" y="80429"/>
                    </a:lnTo>
                    <a:close/>
                    <a:moveTo>
                      <a:pt x="11748" y="71392"/>
                    </a:moveTo>
                    <a:cubicBezTo>
                      <a:pt x="11748" y="69585"/>
                      <a:pt x="11748" y="68681"/>
                      <a:pt x="12652" y="66873"/>
                    </a:cubicBezTo>
                    <a:cubicBezTo>
                      <a:pt x="13555" y="66873"/>
                      <a:pt x="14459" y="67777"/>
                      <a:pt x="14459" y="69585"/>
                    </a:cubicBezTo>
                    <a:cubicBezTo>
                      <a:pt x="14459" y="70488"/>
                      <a:pt x="13555" y="71392"/>
                      <a:pt x="11748" y="71392"/>
                    </a:cubicBezTo>
                    <a:cubicBezTo>
                      <a:pt x="11748" y="71392"/>
                      <a:pt x="11748" y="71392"/>
                      <a:pt x="11748" y="71392"/>
                    </a:cubicBezTo>
                    <a:lnTo>
                      <a:pt x="11748" y="71392"/>
                    </a:lnTo>
                    <a:close/>
                    <a:moveTo>
                      <a:pt x="12652" y="61451"/>
                    </a:moveTo>
                    <a:cubicBezTo>
                      <a:pt x="12652" y="59644"/>
                      <a:pt x="12652" y="58740"/>
                      <a:pt x="12652" y="56933"/>
                    </a:cubicBezTo>
                    <a:cubicBezTo>
                      <a:pt x="13555" y="56933"/>
                      <a:pt x="13555" y="57836"/>
                      <a:pt x="13555" y="58740"/>
                    </a:cubicBezTo>
                    <a:cubicBezTo>
                      <a:pt x="14459" y="60548"/>
                      <a:pt x="13555" y="61451"/>
                      <a:pt x="12652" y="61451"/>
                    </a:cubicBezTo>
                    <a:lnTo>
                      <a:pt x="12652" y="61451"/>
                    </a:lnTo>
                    <a:close/>
                    <a:moveTo>
                      <a:pt x="11748" y="51511"/>
                    </a:moveTo>
                    <a:cubicBezTo>
                      <a:pt x="11748" y="49703"/>
                      <a:pt x="11748" y="48800"/>
                      <a:pt x="11748" y="46992"/>
                    </a:cubicBezTo>
                    <a:cubicBezTo>
                      <a:pt x="11748" y="46992"/>
                      <a:pt x="11748" y="46992"/>
                      <a:pt x="12652" y="46992"/>
                    </a:cubicBezTo>
                    <a:cubicBezTo>
                      <a:pt x="13555" y="46992"/>
                      <a:pt x="15363" y="47896"/>
                      <a:pt x="15363" y="49703"/>
                    </a:cubicBezTo>
                    <a:cubicBezTo>
                      <a:pt x="14459" y="50607"/>
                      <a:pt x="13555" y="51511"/>
                      <a:pt x="11748" y="51511"/>
                    </a:cubicBezTo>
                    <a:lnTo>
                      <a:pt x="11748" y="51511"/>
                    </a:lnTo>
                    <a:close/>
                    <a:moveTo>
                      <a:pt x="10844" y="41570"/>
                    </a:moveTo>
                    <a:cubicBezTo>
                      <a:pt x="10844" y="40666"/>
                      <a:pt x="10844" y="38859"/>
                      <a:pt x="10844" y="37955"/>
                    </a:cubicBezTo>
                    <a:cubicBezTo>
                      <a:pt x="10844" y="37955"/>
                      <a:pt x="11748" y="37051"/>
                      <a:pt x="12652" y="37051"/>
                    </a:cubicBezTo>
                    <a:cubicBezTo>
                      <a:pt x="13555" y="37051"/>
                      <a:pt x="15363" y="37955"/>
                      <a:pt x="15363" y="39763"/>
                    </a:cubicBezTo>
                    <a:cubicBezTo>
                      <a:pt x="15363" y="40666"/>
                      <a:pt x="14459" y="42474"/>
                      <a:pt x="12652" y="42474"/>
                    </a:cubicBezTo>
                    <a:cubicBezTo>
                      <a:pt x="11748" y="42474"/>
                      <a:pt x="11748" y="41570"/>
                      <a:pt x="10844" y="41570"/>
                    </a:cubicBezTo>
                    <a:lnTo>
                      <a:pt x="10844" y="41570"/>
                    </a:lnTo>
                    <a:close/>
                    <a:moveTo>
                      <a:pt x="9037" y="27111"/>
                    </a:moveTo>
                    <a:cubicBezTo>
                      <a:pt x="9037" y="26207"/>
                      <a:pt x="9037" y="25303"/>
                      <a:pt x="8133" y="23496"/>
                    </a:cubicBezTo>
                    <a:cubicBezTo>
                      <a:pt x="9037" y="23496"/>
                      <a:pt x="9037" y="24400"/>
                      <a:pt x="9037" y="25303"/>
                    </a:cubicBezTo>
                    <a:cubicBezTo>
                      <a:pt x="9941" y="26207"/>
                      <a:pt x="9941" y="26207"/>
                      <a:pt x="9037" y="27111"/>
                    </a:cubicBezTo>
                    <a:lnTo>
                      <a:pt x="9037" y="27111"/>
                    </a:lnTo>
                    <a:close/>
                    <a:moveTo>
                      <a:pt x="8133" y="18074"/>
                    </a:moveTo>
                    <a:cubicBezTo>
                      <a:pt x="8133" y="16267"/>
                      <a:pt x="7230" y="15363"/>
                      <a:pt x="7230" y="13555"/>
                    </a:cubicBezTo>
                    <a:cubicBezTo>
                      <a:pt x="7230" y="13555"/>
                      <a:pt x="7230" y="13555"/>
                      <a:pt x="8133" y="13555"/>
                    </a:cubicBezTo>
                    <a:cubicBezTo>
                      <a:pt x="9037" y="13555"/>
                      <a:pt x="10844" y="14459"/>
                      <a:pt x="10844" y="16267"/>
                    </a:cubicBezTo>
                    <a:cubicBezTo>
                      <a:pt x="9941" y="16267"/>
                      <a:pt x="9037" y="17170"/>
                      <a:pt x="8133" y="18074"/>
                    </a:cubicBezTo>
                    <a:lnTo>
                      <a:pt x="8133" y="18074"/>
                    </a:lnTo>
                    <a:close/>
                    <a:moveTo>
                      <a:pt x="6326" y="7230"/>
                    </a:moveTo>
                    <a:cubicBezTo>
                      <a:pt x="6326" y="5422"/>
                      <a:pt x="8133" y="4518"/>
                      <a:pt x="9037" y="3615"/>
                    </a:cubicBezTo>
                    <a:cubicBezTo>
                      <a:pt x="9941" y="3615"/>
                      <a:pt x="9941" y="4518"/>
                      <a:pt x="9941" y="5422"/>
                    </a:cubicBezTo>
                    <a:cubicBezTo>
                      <a:pt x="9941" y="6326"/>
                      <a:pt x="9037" y="8133"/>
                      <a:pt x="7230" y="8133"/>
                    </a:cubicBezTo>
                    <a:cubicBezTo>
                      <a:pt x="7230" y="8133"/>
                      <a:pt x="6326" y="8133"/>
                      <a:pt x="6326" y="7230"/>
                    </a:cubicBezTo>
                    <a:lnTo>
                      <a:pt x="6326" y="7230"/>
                    </a:lnTo>
                    <a:close/>
                    <a:moveTo>
                      <a:pt x="10844" y="2711"/>
                    </a:moveTo>
                    <a:cubicBezTo>
                      <a:pt x="11748" y="1807"/>
                      <a:pt x="12652" y="904"/>
                      <a:pt x="14459" y="0"/>
                    </a:cubicBezTo>
                    <a:cubicBezTo>
                      <a:pt x="14459" y="0"/>
                      <a:pt x="14459" y="0"/>
                      <a:pt x="14459" y="0"/>
                    </a:cubicBezTo>
                    <a:cubicBezTo>
                      <a:pt x="14459" y="904"/>
                      <a:pt x="13555" y="2711"/>
                      <a:pt x="11748" y="2711"/>
                    </a:cubicBezTo>
                    <a:cubicBezTo>
                      <a:pt x="11748" y="2711"/>
                      <a:pt x="11748" y="2711"/>
                      <a:pt x="10844" y="2711"/>
                    </a:cubicBezTo>
                    <a:lnTo>
                      <a:pt x="10844" y="2711"/>
                    </a:lnTo>
                    <a:close/>
                    <a:moveTo>
                      <a:pt x="18978" y="904"/>
                    </a:moveTo>
                    <a:cubicBezTo>
                      <a:pt x="20785" y="904"/>
                      <a:pt x="21689" y="1807"/>
                      <a:pt x="23496" y="1807"/>
                    </a:cubicBezTo>
                    <a:cubicBezTo>
                      <a:pt x="23496" y="2711"/>
                      <a:pt x="22592" y="2711"/>
                      <a:pt x="21689" y="2711"/>
                    </a:cubicBezTo>
                    <a:cubicBezTo>
                      <a:pt x="19881" y="2711"/>
                      <a:pt x="18978" y="1807"/>
                      <a:pt x="18978" y="904"/>
                    </a:cubicBezTo>
                    <a:lnTo>
                      <a:pt x="18978" y="904"/>
                    </a:lnTo>
                    <a:close/>
                    <a:moveTo>
                      <a:pt x="34340" y="3615"/>
                    </a:moveTo>
                    <a:lnTo>
                      <a:pt x="36148" y="3615"/>
                    </a:lnTo>
                    <a:cubicBezTo>
                      <a:pt x="37051" y="3615"/>
                      <a:pt x="37051" y="4518"/>
                      <a:pt x="37051" y="5422"/>
                    </a:cubicBezTo>
                    <a:cubicBezTo>
                      <a:pt x="37051" y="6326"/>
                      <a:pt x="36148" y="8133"/>
                      <a:pt x="34340" y="8133"/>
                    </a:cubicBezTo>
                    <a:cubicBezTo>
                      <a:pt x="32533" y="8133"/>
                      <a:pt x="31629" y="7230"/>
                      <a:pt x="31629" y="5422"/>
                    </a:cubicBezTo>
                    <a:cubicBezTo>
                      <a:pt x="32533" y="4518"/>
                      <a:pt x="33437" y="3615"/>
                      <a:pt x="34340" y="3615"/>
                    </a:cubicBezTo>
                    <a:lnTo>
                      <a:pt x="34340" y="3615"/>
                    </a:lnTo>
                    <a:close/>
                    <a:moveTo>
                      <a:pt x="42474" y="4518"/>
                    </a:moveTo>
                    <a:lnTo>
                      <a:pt x="46992" y="5422"/>
                    </a:lnTo>
                    <a:cubicBezTo>
                      <a:pt x="46992" y="5422"/>
                      <a:pt x="46992" y="5422"/>
                      <a:pt x="46992" y="5422"/>
                    </a:cubicBezTo>
                    <a:cubicBezTo>
                      <a:pt x="46992" y="6326"/>
                      <a:pt x="46088" y="8133"/>
                      <a:pt x="44281" y="8133"/>
                    </a:cubicBezTo>
                    <a:cubicBezTo>
                      <a:pt x="42474" y="8133"/>
                      <a:pt x="41570" y="7230"/>
                      <a:pt x="41570" y="5422"/>
                    </a:cubicBezTo>
                    <a:cubicBezTo>
                      <a:pt x="41570" y="5422"/>
                      <a:pt x="41570" y="4518"/>
                      <a:pt x="42474" y="4518"/>
                    </a:cubicBezTo>
                    <a:lnTo>
                      <a:pt x="42474" y="4518"/>
                    </a:lnTo>
                    <a:close/>
                    <a:moveTo>
                      <a:pt x="50607" y="6326"/>
                    </a:moveTo>
                    <a:cubicBezTo>
                      <a:pt x="52414" y="6326"/>
                      <a:pt x="53318" y="7230"/>
                      <a:pt x="55125" y="7230"/>
                    </a:cubicBezTo>
                    <a:cubicBezTo>
                      <a:pt x="55125" y="8133"/>
                      <a:pt x="54222" y="8133"/>
                      <a:pt x="53318" y="8133"/>
                    </a:cubicBezTo>
                    <a:cubicBezTo>
                      <a:pt x="52414" y="8133"/>
                      <a:pt x="51511" y="7230"/>
                      <a:pt x="50607" y="6326"/>
                    </a:cubicBezTo>
                    <a:lnTo>
                      <a:pt x="50607" y="6326"/>
                    </a:lnTo>
                    <a:close/>
                    <a:moveTo>
                      <a:pt x="65066" y="8133"/>
                    </a:moveTo>
                    <a:cubicBezTo>
                      <a:pt x="65970" y="8133"/>
                      <a:pt x="67777" y="9037"/>
                      <a:pt x="68681" y="9037"/>
                    </a:cubicBezTo>
                    <a:cubicBezTo>
                      <a:pt x="68681" y="9037"/>
                      <a:pt x="68681" y="9941"/>
                      <a:pt x="68681" y="9941"/>
                    </a:cubicBezTo>
                    <a:cubicBezTo>
                      <a:pt x="68681" y="10844"/>
                      <a:pt x="67777" y="12652"/>
                      <a:pt x="65970" y="12652"/>
                    </a:cubicBezTo>
                    <a:cubicBezTo>
                      <a:pt x="64162" y="12652"/>
                      <a:pt x="63259" y="11748"/>
                      <a:pt x="63259" y="9941"/>
                    </a:cubicBezTo>
                    <a:cubicBezTo>
                      <a:pt x="65066" y="9941"/>
                      <a:pt x="65066" y="9037"/>
                      <a:pt x="65066" y="8133"/>
                    </a:cubicBezTo>
                    <a:lnTo>
                      <a:pt x="65066" y="8133"/>
                    </a:lnTo>
                    <a:close/>
                    <a:moveTo>
                      <a:pt x="70488" y="13555"/>
                    </a:moveTo>
                    <a:cubicBezTo>
                      <a:pt x="70488" y="14459"/>
                      <a:pt x="69585" y="15363"/>
                      <a:pt x="69585" y="16267"/>
                    </a:cubicBezTo>
                    <a:cubicBezTo>
                      <a:pt x="69585" y="16267"/>
                      <a:pt x="69585" y="16267"/>
                      <a:pt x="69585" y="16267"/>
                    </a:cubicBezTo>
                    <a:cubicBezTo>
                      <a:pt x="69585" y="14459"/>
                      <a:pt x="69585" y="13555"/>
                      <a:pt x="70488" y="13555"/>
                    </a:cubicBezTo>
                    <a:lnTo>
                      <a:pt x="70488" y="13555"/>
                    </a:lnTo>
                    <a:close/>
                    <a:moveTo>
                      <a:pt x="67777" y="18074"/>
                    </a:moveTo>
                    <a:cubicBezTo>
                      <a:pt x="66873" y="19881"/>
                      <a:pt x="66873" y="20785"/>
                      <a:pt x="65970" y="22592"/>
                    </a:cubicBezTo>
                    <a:cubicBezTo>
                      <a:pt x="65066" y="22592"/>
                      <a:pt x="64162" y="21689"/>
                      <a:pt x="64162" y="20785"/>
                    </a:cubicBezTo>
                    <a:cubicBezTo>
                      <a:pt x="64162" y="19881"/>
                      <a:pt x="65066" y="18074"/>
                      <a:pt x="66873" y="18074"/>
                    </a:cubicBezTo>
                    <a:cubicBezTo>
                      <a:pt x="67777" y="18074"/>
                      <a:pt x="67777" y="18074"/>
                      <a:pt x="67777" y="18074"/>
                    </a:cubicBezTo>
                    <a:lnTo>
                      <a:pt x="67777" y="18074"/>
                    </a:lnTo>
                    <a:close/>
                    <a:moveTo>
                      <a:pt x="65066" y="25303"/>
                    </a:moveTo>
                    <a:lnTo>
                      <a:pt x="64162" y="27111"/>
                    </a:lnTo>
                    <a:cubicBezTo>
                      <a:pt x="64162" y="27111"/>
                      <a:pt x="63259" y="27111"/>
                      <a:pt x="63259" y="27111"/>
                    </a:cubicBezTo>
                    <a:cubicBezTo>
                      <a:pt x="62355" y="27111"/>
                      <a:pt x="60548" y="26207"/>
                      <a:pt x="60548" y="24400"/>
                    </a:cubicBezTo>
                    <a:cubicBezTo>
                      <a:pt x="60548" y="23496"/>
                      <a:pt x="61451" y="21689"/>
                      <a:pt x="63259" y="21689"/>
                    </a:cubicBezTo>
                    <a:cubicBezTo>
                      <a:pt x="63259" y="22592"/>
                      <a:pt x="64162" y="23496"/>
                      <a:pt x="65066" y="25303"/>
                    </a:cubicBezTo>
                    <a:lnTo>
                      <a:pt x="65066" y="25303"/>
                    </a:lnTo>
                    <a:close/>
                    <a:moveTo>
                      <a:pt x="58740" y="37955"/>
                    </a:moveTo>
                    <a:cubicBezTo>
                      <a:pt x="57837" y="38859"/>
                      <a:pt x="57837" y="40666"/>
                      <a:pt x="56933" y="41570"/>
                    </a:cubicBezTo>
                    <a:cubicBezTo>
                      <a:pt x="56029" y="41570"/>
                      <a:pt x="56029" y="40666"/>
                      <a:pt x="56029" y="39763"/>
                    </a:cubicBezTo>
                    <a:cubicBezTo>
                      <a:pt x="55125" y="38859"/>
                      <a:pt x="56933" y="37051"/>
                      <a:pt x="58740" y="37955"/>
                    </a:cubicBezTo>
                    <a:cubicBezTo>
                      <a:pt x="57837" y="37051"/>
                      <a:pt x="58740" y="37955"/>
                      <a:pt x="58740" y="37955"/>
                    </a:cubicBezTo>
                    <a:lnTo>
                      <a:pt x="58740" y="37955"/>
                    </a:lnTo>
                    <a:close/>
                    <a:moveTo>
                      <a:pt x="55125" y="44281"/>
                    </a:moveTo>
                    <a:cubicBezTo>
                      <a:pt x="54222" y="45185"/>
                      <a:pt x="54222" y="46088"/>
                      <a:pt x="53318" y="47896"/>
                    </a:cubicBezTo>
                    <a:cubicBezTo>
                      <a:pt x="53318" y="47896"/>
                      <a:pt x="53318" y="47896"/>
                      <a:pt x="53318" y="47896"/>
                    </a:cubicBezTo>
                    <a:cubicBezTo>
                      <a:pt x="52414" y="47896"/>
                      <a:pt x="50607" y="46992"/>
                      <a:pt x="50607" y="45185"/>
                    </a:cubicBezTo>
                    <a:cubicBezTo>
                      <a:pt x="50607" y="44281"/>
                      <a:pt x="51511" y="42474"/>
                      <a:pt x="53318" y="42474"/>
                    </a:cubicBezTo>
                    <a:cubicBezTo>
                      <a:pt x="54222" y="42474"/>
                      <a:pt x="55125" y="43377"/>
                      <a:pt x="55125" y="44281"/>
                    </a:cubicBezTo>
                    <a:lnTo>
                      <a:pt x="55125" y="44281"/>
                    </a:lnTo>
                    <a:close/>
                    <a:moveTo>
                      <a:pt x="51511" y="53318"/>
                    </a:moveTo>
                    <a:cubicBezTo>
                      <a:pt x="51511" y="54222"/>
                      <a:pt x="51511" y="55125"/>
                      <a:pt x="51511" y="56933"/>
                    </a:cubicBezTo>
                    <a:cubicBezTo>
                      <a:pt x="50607" y="56933"/>
                      <a:pt x="50607" y="56029"/>
                      <a:pt x="50607" y="55125"/>
                    </a:cubicBezTo>
                    <a:cubicBezTo>
                      <a:pt x="50607" y="54222"/>
                      <a:pt x="51511" y="54222"/>
                      <a:pt x="51511" y="53318"/>
                    </a:cubicBezTo>
                    <a:lnTo>
                      <a:pt x="51511" y="53318"/>
                    </a:lnTo>
                    <a:close/>
                    <a:moveTo>
                      <a:pt x="52414" y="62355"/>
                    </a:moveTo>
                    <a:cubicBezTo>
                      <a:pt x="52414" y="64162"/>
                      <a:pt x="53318" y="65066"/>
                      <a:pt x="53318" y="66873"/>
                    </a:cubicBezTo>
                    <a:cubicBezTo>
                      <a:pt x="52414" y="66873"/>
                      <a:pt x="50607" y="65970"/>
                      <a:pt x="50607" y="64162"/>
                    </a:cubicBezTo>
                    <a:cubicBezTo>
                      <a:pt x="50607" y="63259"/>
                      <a:pt x="51511" y="63259"/>
                      <a:pt x="52414" y="62355"/>
                    </a:cubicBezTo>
                    <a:lnTo>
                      <a:pt x="52414" y="62355"/>
                    </a:lnTo>
                    <a:close/>
                    <a:moveTo>
                      <a:pt x="54222" y="72296"/>
                    </a:moveTo>
                    <a:cubicBezTo>
                      <a:pt x="54222" y="73199"/>
                      <a:pt x="55125" y="75007"/>
                      <a:pt x="55125" y="75910"/>
                    </a:cubicBezTo>
                    <a:cubicBezTo>
                      <a:pt x="55125" y="75910"/>
                      <a:pt x="54222" y="76814"/>
                      <a:pt x="53318" y="76814"/>
                    </a:cubicBezTo>
                    <a:cubicBezTo>
                      <a:pt x="52414" y="76814"/>
                      <a:pt x="50607" y="75910"/>
                      <a:pt x="50607" y="74103"/>
                    </a:cubicBezTo>
                    <a:cubicBezTo>
                      <a:pt x="50607" y="73199"/>
                      <a:pt x="52414" y="72296"/>
                      <a:pt x="54222" y="72296"/>
                    </a:cubicBezTo>
                    <a:cubicBezTo>
                      <a:pt x="53318" y="72296"/>
                      <a:pt x="54222" y="72296"/>
                      <a:pt x="54222" y="72296"/>
                    </a:cubicBezTo>
                    <a:lnTo>
                      <a:pt x="54222" y="72296"/>
                    </a:lnTo>
                    <a:close/>
                    <a:moveTo>
                      <a:pt x="56933" y="86755"/>
                    </a:moveTo>
                    <a:lnTo>
                      <a:pt x="57837" y="91273"/>
                    </a:lnTo>
                    <a:lnTo>
                      <a:pt x="57837" y="91273"/>
                    </a:lnTo>
                    <a:cubicBezTo>
                      <a:pt x="56933" y="91273"/>
                      <a:pt x="55125" y="90370"/>
                      <a:pt x="55125" y="88562"/>
                    </a:cubicBezTo>
                    <a:cubicBezTo>
                      <a:pt x="55125" y="87658"/>
                      <a:pt x="56029" y="86755"/>
                      <a:pt x="56933" y="86755"/>
                    </a:cubicBezTo>
                    <a:lnTo>
                      <a:pt x="56933" y="86755"/>
                    </a:lnTo>
                    <a:close/>
                    <a:moveTo>
                      <a:pt x="58740" y="96695"/>
                    </a:moveTo>
                    <a:cubicBezTo>
                      <a:pt x="58740" y="97599"/>
                      <a:pt x="58740" y="98503"/>
                      <a:pt x="59644" y="100310"/>
                    </a:cubicBezTo>
                    <a:cubicBezTo>
                      <a:pt x="59644" y="101214"/>
                      <a:pt x="58740" y="101214"/>
                      <a:pt x="57837" y="101214"/>
                    </a:cubicBezTo>
                    <a:cubicBezTo>
                      <a:pt x="56933" y="101214"/>
                      <a:pt x="55125" y="100310"/>
                      <a:pt x="55125" y="98503"/>
                    </a:cubicBezTo>
                    <a:cubicBezTo>
                      <a:pt x="55125" y="97599"/>
                      <a:pt x="56029" y="95792"/>
                      <a:pt x="57837" y="95792"/>
                    </a:cubicBezTo>
                    <a:cubicBezTo>
                      <a:pt x="58740" y="96695"/>
                      <a:pt x="58740" y="96695"/>
                      <a:pt x="58740" y="96695"/>
                    </a:cubicBezTo>
                    <a:lnTo>
                      <a:pt x="58740" y="96695"/>
                    </a:lnTo>
                    <a:close/>
                    <a:moveTo>
                      <a:pt x="60548" y="103021"/>
                    </a:moveTo>
                    <a:cubicBezTo>
                      <a:pt x="60548" y="103925"/>
                      <a:pt x="60548" y="104829"/>
                      <a:pt x="61451" y="105732"/>
                    </a:cubicBezTo>
                    <a:cubicBezTo>
                      <a:pt x="60548" y="105732"/>
                      <a:pt x="60548" y="104829"/>
                      <a:pt x="60548" y="103925"/>
                    </a:cubicBezTo>
                    <a:cubicBezTo>
                      <a:pt x="59644" y="103925"/>
                      <a:pt x="60548" y="103021"/>
                      <a:pt x="60548" y="103021"/>
                    </a:cubicBezTo>
                    <a:lnTo>
                      <a:pt x="60548" y="103021"/>
                    </a:lnTo>
                    <a:close/>
                    <a:moveTo>
                      <a:pt x="62355" y="112058"/>
                    </a:moveTo>
                    <a:lnTo>
                      <a:pt x="62355" y="112058"/>
                    </a:lnTo>
                    <a:cubicBezTo>
                      <a:pt x="62355" y="113866"/>
                      <a:pt x="63259" y="115673"/>
                      <a:pt x="63259" y="116577"/>
                    </a:cubicBezTo>
                    <a:cubicBezTo>
                      <a:pt x="63259" y="116577"/>
                      <a:pt x="63259" y="116577"/>
                      <a:pt x="63259" y="116577"/>
                    </a:cubicBezTo>
                    <a:cubicBezTo>
                      <a:pt x="62355" y="116577"/>
                      <a:pt x="60548" y="115673"/>
                      <a:pt x="60548" y="113866"/>
                    </a:cubicBezTo>
                    <a:cubicBezTo>
                      <a:pt x="59644" y="112962"/>
                      <a:pt x="60548" y="112058"/>
                      <a:pt x="62355" y="112058"/>
                    </a:cubicBezTo>
                    <a:lnTo>
                      <a:pt x="62355" y="112058"/>
                    </a:lnTo>
                    <a:close/>
                    <a:moveTo>
                      <a:pt x="63259" y="121999"/>
                    </a:moveTo>
                    <a:lnTo>
                      <a:pt x="64162" y="125614"/>
                    </a:lnTo>
                    <a:cubicBezTo>
                      <a:pt x="64162" y="126517"/>
                      <a:pt x="63259" y="126517"/>
                      <a:pt x="62355" y="126517"/>
                    </a:cubicBezTo>
                    <a:cubicBezTo>
                      <a:pt x="61451" y="126517"/>
                      <a:pt x="59644" y="125614"/>
                      <a:pt x="59644" y="123806"/>
                    </a:cubicBezTo>
                    <a:cubicBezTo>
                      <a:pt x="59644" y="122903"/>
                      <a:pt x="60548" y="121095"/>
                      <a:pt x="62355" y="121095"/>
                    </a:cubicBezTo>
                    <a:cubicBezTo>
                      <a:pt x="63259" y="121095"/>
                      <a:pt x="63259" y="121999"/>
                      <a:pt x="63259" y="121999"/>
                    </a:cubicBezTo>
                    <a:lnTo>
                      <a:pt x="63259" y="121999"/>
                    </a:lnTo>
                    <a:close/>
                    <a:moveTo>
                      <a:pt x="65970" y="136458"/>
                    </a:moveTo>
                    <a:lnTo>
                      <a:pt x="66873" y="140976"/>
                    </a:lnTo>
                    <a:cubicBezTo>
                      <a:pt x="65970" y="140976"/>
                      <a:pt x="65066" y="140073"/>
                      <a:pt x="65066" y="139169"/>
                    </a:cubicBezTo>
                    <a:cubicBezTo>
                      <a:pt x="65066" y="137362"/>
                      <a:pt x="65066" y="136458"/>
                      <a:pt x="65970" y="136458"/>
                    </a:cubicBezTo>
                    <a:lnTo>
                      <a:pt x="65970" y="136458"/>
                    </a:lnTo>
                    <a:close/>
                    <a:moveTo>
                      <a:pt x="66873" y="145495"/>
                    </a:moveTo>
                    <a:cubicBezTo>
                      <a:pt x="66873" y="147302"/>
                      <a:pt x="67777" y="148206"/>
                      <a:pt x="67777" y="150013"/>
                    </a:cubicBezTo>
                    <a:cubicBezTo>
                      <a:pt x="67777" y="150013"/>
                      <a:pt x="66873" y="150013"/>
                      <a:pt x="66873" y="150013"/>
                    </a:cubicBezTo>
                    <a:cubicBezTo>
                      <a:pt x="65970" y="150013"/>
                      <a:pt x="64162" y="149110"/>
                      <a:pt x="64162" y="147302"/>
                    </a:cubicBezTo>
                    <a:cubicBezTo>
                      <a:pt x="65066" y="147302"/>
                      <a:pt x="65970" y="145495"/>
                      <a:pt x="66873" y="145495"/>
                    </a:cubicBezTo>
                    <a:cubicBezTo>
                      <a:pt x="66873" y="145495"/>
                      <a:pt x="66873" y="145495"/>
                      <a:pt x="66873" y="145495"/>
                    </a:cubicBezTo>
                    <a:lnTo>
                      <a:pt x="66873" y="145495"/>
                    </a:lnTo>
                    <a:close/>
                    <a:moveTo>
                      <a:pt x="69585" y="157243"/>
                    </a:moveTo>
                    <a:lnTo>
                      <a:pt x="69585" y="157243"/>
                    </a:lnTo>
                    <a:cubicBezTo>
                      <a:pt x="69585" y="158147"/>
                      <a:pt x="69585" y="158147"/>
                      <a:pt x="69585" y="157243"/>
                    </a:cubicBezTo>
                    <a:cubicBezTo>
                      <a:pt x="69585" y="159050"/>
                      <a:pt x="69585" y="159050"/>
                      <a:pt x="68681" y="159954"/>
                    </a:cubicBezTo>
                    <a:lnTo>
                      <a:pt x="65970" y="159954"/>
                    </a:lnTo>
                    <a:cubicBezTo>
                      <a:pt x="65066" y="159954"/>
                      <a:pt x="65066" y="159050"/>
                      <a:pt x="65066" y="158147"/>
                    </a:cubicBezTo>
                    <a:cubicBezTo>
                      <a:pt x="65066" y="157243"/>
                      <a:pt x="65970" y="155436"/>
                      <a:pt x="67777" y="155436"/>
                    </a:cubicBezTo>
                    <a:cubicBezTo>
                      <a:pt x="67777" y="155436"/>
                      <a:pt x="68681" y="156339"/>
                      <a:pt x="69585" y="157243"/>
                    </a:cubicBezTo>
                    <a:lnTo>
                      <a:pt x="69585" y="157243"/>
                    </a:lnTo>
                    <a:close/>
                    <a:moveTo>
                      <a:pt x="58740" y="159954"/>
                    </a:moveTo>
                    <a:lnTo>
                      <a:pt x="56029" y="159954"/>
                    </a:lnTo>
                    <a:cubicBezTo>
                      <a:pt x="55125" y="159954"/>
                      <a:pt x="55125" y="159050"/>
                      <a:pt x="55125" y="158147"/>
                    </a:cubicBezTo>
                    <a:cubicBezTo>
                      <a:pt x="55125" y="157243"/>
                      <a:pt x="56029" y="155436"/>
                      <a:pt x="57837" y="155436"/>
                    </a:cubicBezTo>
                    <a:cubicBezTo>
                      <a:pt x="58740" y="155436"/>
                      <a:pt x="60548" y="156339"/>
                      <a:pt x="60548" y="158147"/>
                    </a:cubicBezTo>
                    <a:cubicBezTo>
                      <a:pt x="60548" y="159050"/>
                      <a:pt x="59644" y="159954"/>
                      <a:pt x="58740" y="159954"/>
                    </a:cubicBezTo>
                    <a:lnTo>
                      <a:pt x="58740" y="159954"/>
                    </a:lnTo>
                    <a:close/>
                    <a:moveTo>
                      <a:pt x="49703" y="159954"/>
                    </a:moveTo>
                    <a:lnTo>
                      <a:pt x="47896" y="159954"/>
                    </a:lnTo>
                    <a:cubicBezTo>
                      <a:pt x="46992" y="159954"/>
                      <a:pt x="46992" y="159050"/>
                      <a:pt x="46992" y="158147"/>
                    </a:cubicBezTo>
                    <a:cubicBezTo>
                      <a:pt x="46992" y="157243"/>
                      <a:pt x="47896" y="155436"/>
                      <a:pt x="49703" y="155436"/>
                    </a:cubicBezTo>
                    <a:cubicBezTo>
                      <a:pt x="51511" y="155436"/>
                      <a:pt x="52414" y="156339"/>
                      <a:pt x="52414" y="158147"/>
                    </a:cubicBezTo>
                    <a:cubicBezTo>
                      <a:pt x="50607" y="159050"/>
                      <a:pt x="50607" y="159954"/>
                      <a:pt x="49703" y="159954"/>
                    </a:cubicBezTo>
                    <a:lnTo>
                      <a:pt x="49703" y="159954"/>
                    </a:lnTo>
                    <a:close/>
                    <a:moveTo>
                      <a:pt x="40666" y="159954"/>
                    </a:moveTo>
                    <a:lnTo>
                      <a:pt x="38859" y="159954"/>
                    </a:lnTo>
                    <a:cubicBezTo>
                      <a:pt x="37955" y="159954"/>
                      <a:pt x="37955" y="159050"/>
                      <a:pt x="37955" y="158147"/>
                    </a:cubicBezTo>
                    <a:cubicBezTo>
                      <a:pt x="37955" y="157243"/>
                      <a:pt x="38859" y="155436"/>
                      <a:pt x="40666" y="155436"/>
                    </a:cubicBezTo>
                    <a:cubicBezTo>
                      <a:pt x="42474" y="155436"/>
                      <a:pt x="43377" y="156339"/>
                      <a:pt x="43377" y="158147"/>
                    </a:cubicBezTo>
                    <a:cubicBezTo>
                      <a:pt x="41570" y="159050"/>
                      <a:pt x="41570" y="159954"/>
                      <a:pt x="40666" y="159954"/>
                    </a:cubicBezTo>
                    <a:lnTo>
                      <a:pt x="40666" y="159954"/>
                    </a:lnTo>
                    <a:close/>
                    <a:moveTo>
                      <a:pt x="31629" y="159954"/>
                    </a:moveTo>
                    <a:lnTo>
                      <a:pt x="29822" y="159954"/>
                    </a:lnTo>
                    <a:cubicBezTo>
                      <a:pt x="28918" y="159954"/>
                      <a:pt x="28918" y="159050"/>
                      <a:pt x="28918" y="158147"/>
                    </a:cubicBezTo>
                    <a:cubicBezTo>
                      <a:pt x="28918" y="157243"/>
                      <a:pt x="29822" y="155436"/>
                      <a:pt x="31629" y="155436"/>
                    </a:cubicBezTo>
                    <a:cubicBezTo>
                      <a:pt x="32533" y="155436"/>
                      <a:pt x="34340" y="156339"/>
                      <a:pt x="34340" y="158147"/>
                    </a:cubicBezTo>
                    <a:cubicBezTo>
                      <a:pt x="32533" y="159050"/>
                      <a:pt x="32533" y="159954"/>
                      <a:pt x="31629" y="159954"/>
                    </a:cubicBezTo>
                    <a:lnTo>
                      <a:pt x="31629" y="159954"/>
                    </a:lnTo>
                    <a:close/>
                    <a:moveTo>
                      <a:pt x="22592" y="159954"/>
                    </a:moveTo>
                    <a:lnTo>
                      <a:pt x="20785" y="159954"/>
                    </a:lnTo>
                    <a:cubicBezTo>
                      <a:pt x="19881" y="159954"/>
                      <a:pt x="19881" y="159050"/>
                      <a:pt x="19881" y="158147"/>
                    </a:cubicBezTo>
                    <a:cubicBezTo>
                      <a:pt x="19881" y="157243"/>
                      <a:pt x="20785" y="155436"/>
                      <a:pt x="22592" y="155436"/>
                    </a:cubicBezTo>
                    <a:cubicBezTo>
                      <a:pt x="24400" y="155436"/>
                      <a:pt x="25303" y="156339"/>
                      <a:pt x="25303" y="158147"/>
                    </a:cubicBezTo>
                    <a:cubicBezTo>
                      <a:pt x="23496" y="159050"/>
                      <a:pt x="23496" y="159954"/>
                      <a:pt x="22592" y="159954"/>
                    </a:cubicBezTo>
                    <a:lnTo>
                      <a:pt x="22592" y="159954"/>
                    </a:lnTo>
                    <a:close/>
                    <a:moveTo>
                      <a:pt x="13555" y="159954"/>
                    </a:moveTo>
                    <a:lnTo>
                      <a:pt x="11748" y="159954"/>
                    </a:lnTo>
                    <a:cubicBezTo>
                      <a:pt x="10844" y="159954"/>
                      <a:pt x="10844" y="159050"/>
                      <a:pt x="10844" y="158147"/>
                    </a:cubicBezTo>
                    <a:cubicBezTo>
                      <a:pt x="10844" y="157243"/>
                      <a:pt x="11748" y="155436"/>
                      <a:pt x="13555" y="155436"/>
                    </a:cubicBezTo>
                    <a:cubicBezTo>
                      <a:pt x="15363" y="155436"/>
                      <a:pt x="16267" y="156339"/>
                      <a:pt x="16267" y="158147"/>
                    </a:cubicBezTo>
                    <a:cubicBezTo>
                      <a:pt x="14459" y="159050"/>
                      <a:pt x="13555" y="159954"/>
                      <a:pt x="13555" y="159954"/>
                    </a:cubicBezTo>
                    <a:lnTo>
                      <a:pt x="13555" y="159954"/>
                    </a:lnTo>
                    <a:close/>
                    <a:moveTo>
                      <a:pt x="3615" y="159954"/>
                    </a:moveTo>
                    <a:lnTo>
                      <a:pt x="1807" y="159954"/>
                    </a:lnTo>
                    <a:cubicBezTo>
                      <a:pt x="904" y="159954"/>
                      <a:pt x="0" y="159050"/>
                      <a:pt x="0" y="158147"/>
                    </a:cubicBezTo>
                    <a:cubicBezTo>
                      <a:pt x="0" y="157243"/>
                      <a:pt x="904" y="155436"/>
                      <a:pt x="2711" y="155436"/>
                    </a:cubicBezTo>
                    <a:cubicBezTo>
                      <a:pt x="4518" y="155436"/>
                      <a:pt x="5422" y="156339"/>
                      <a:pt x="5422" y="158147"/>
                    </a:cubicBezTo>
                    <a:cubicBezTo>
                      <a:pt x="5422" y="159050"/>
                      <a:pt x="4518" y="159954"/>
                      <a:pt x="3615" y="159954"/>
                    </a:cubicBezTo>
                    <a:lnTo>
                      <a:pt x="3615" y="159954"/>
                    </a:lnTo>
                    <a:close/>
                    <a:moveTo>
                      <a:pt x="26207" y="3615"/>
                    </a:moveTo>
                    <a:cubicBezTo>
                      <a:pt x="27111" y="3615"/>
                      <a:pt x="28918" y="4518"/>
                      <a:pt x="28918" y="6326"/>
                    </a:cubicBezTo>
                    <a:cubicBezTo>
                      <a:pt x="28918" y="7230"/>
                      <a:pt x="28015" y="9037"/>
                      <a:pt x="26207" y="9037"/>
                    </a:cubicBezTo>
                    <a:cubicBezTo>
                      <a:pt x="24400" y="9037"/>
                      <a:pt x="23496" y="8133"/>
                      <a:pt x="23496" y="6326"/>
                    </a:cubicBezTo>
                    <a:cubicBezTo>
                      <a:pt x="23496" y="4518"/>
                      <a:pt x="24400" y="3615"/>
                      <a:pt x="26207" y="3615"/>
                    </a:cubicBezTo>
                    <a:lnTo>
                      <a:pt x="26207" y="3615"/>
                    </a:lnTo>
                    <a:close/>
                    <a:moveTo>
                      <a:pt x="17170" y="3615"/>
                    </a:moveTo>
                    <a:cubicBezTo>
                      <a:pt x="18074" y="3615"/>
                      <a:pt x="19881" y="4518"/>
                      <a:pt x="19881" y="6326"/>
                    </a:cubicBezTo>
                    <a:cubicBezTo>
                      <a:pt x="19881" y="7230"/>
                      <a:pt x="18978" y="9037"/>
                      <a:pt x="17170" y="9037"/>
                    </a:cubicBezTo>
                    <a:cubicBezTo>
                      <a:pt x="15363" y="9037"/>
                      <a:pt x="14459" y="8133"/>
                      <a:pt x="14459" y="6326"/>
                    </a:cubicBezTo>
                    <a:cubicBezTo>
                      <a:pt x="14459" y="4518"/>
                      <a:pt x="15363" y="3615"/>
                      <a:pt x="17170" y="3615"/>
                    </a:cubicBezTo>
                    <a:lnTo>
                      <a:pt x="17170" y="3615"/>
                    </a:lnTo>
                    <a:close/>
                    <a:moveTo>
                      <a:pt x="44281" y="62355"/>
                    </a:moveTo>
                    <a:cubicBezTo>
                      <a:pt x="45185" y="62355"/>
                      <a:pt x="46992" y="63259"/>
                      <a:pt x="46992" y="65066"/>
                    </a:cubicBezTo>
                    <a:cubicBezTo>
                      <a:pt x="46992" y="66873"/>
                      <a:pt x="46088" y="67777"/>
                      <a:pt x="44281" y="67777"/>
                    </a:cubicBezTo>
                    <a:cubicBezTo>
                      <a:pt x="42474" y="67777"/>
                      <a:pt x="41570" y="66873"/>
                      <a:pt x="41570" y="65066"/>
                    </a:cubicBezTo>
                    <a:cubicBezTo>
                      <a:pt x="41570" y="63259"/>
                      <a:pt x="42474" y="62355"/>
                      <a:pt x="44281" y="62355"/>
                    </a:cubicBezTo>
                    <a:lnTo>
                      <a:pt x="44281" y="62355"/>
                    </a:lnTo>
                    <a:close/>
                    <a:moveTo>
                      <a:pt x="35244" y="62355"/>
                    </a:moveTo>
                    <a:cubicBezTo>
                      <a:pt x="36148" y="62355"/>
                      <a:pt x="37955" y="63259"/>
                      <a:pt x="37955" y="65066"/>
                    </a:cubicBezTo>
                    <a:cubicBezTo>
                      <a:pt x="37955" y="66873"/>
                      <a:pt x="37051" y="67777"/>
                      <a:pt x="35244" y="67777"/>
                    </a:cubicBezTo>
                    <a:cubicBezTo>
                      <a:pt x="33437" y="67777"/>
                      <a:pt x="32533" y="66873"/>
                      <a:pt x="32533" y="65066"/>
                    </a:cubicBezTo>
                    <a:cubicBezTo>
                      <a:pt x="32533" y="63259"/>
                      <a:pt x="33437" y="62355"/>
                      <a:pt x="35244" y="62355"/>
                    </a:cubicBezTo>
                    <a:lnTo>
                      <a:pt x="35244" y="62355"/>
                    </a:lnTo>
                    <a:close/>
                    <a:moveTo>
                      <a:pt x="26207" y="62355"/>
                    </a:moveTo>
                    <a:cubicBezTo>
                      <a:pt x="27111" y="62355"/>
                      <a:pt x="28918" y="63259"/>
                      <a:pt x="28918" y="65066"/>
                    </a:cubicBezTo>
                    <a:cubicBezTo>
                      <a:pt x="28918" y="66873"/>
                      <a:pt x="28015" y="67777"/>
                      <a:pt x="26207" y="67777"/>
                    </a:cubicBezTo>
                    <a:cubicBezTo>
                      <a:pt x="24400" y="67777"/>
                      <a:pt x="23496" y="66873"/>
                      <a:pt x="23496" y="65066"/>
                    </a:cubicBezTo>
                    <a:cubicBezTo>
                      <a:pt x="23496" y="63259"/>
                      <a:pt x="24400" y="62355"/>
                      <a:pt x="26207" y="62355"/>
                    </a:cubicBezTo>
                    <a:lnTo>
                      <a:pt x="26207" y="62355"/>
                    </a:lnTo>
                    <a:close/>
                    <a:moveTo>
                      <a:pt x="17170" y="62355"/>
                    </a:moveTo>
                    <a:cubicBezTo>
                      <a:pt x="18074" y="62355"/>
                      <a:pt x="19881" y="63259"/>
                      <a:pt x="19881" y="65066"/>
                    </a:cubicBezTo>
                    <a:cubicBezTo>
                      <a:pt x="19881" y="66873"/>
                      <a:pt x="18978" y="67777"/>
                      <a:pt x="17170" y="67777"/>
                    </a:cubicBezTo>
                    <a:cubicBezTo>
                      <a:pt x="15363" y="67777"/>
                      <a:pt x="14459" y="66873"/>
                      <a:pt x="14459" y="65066"/>
                    </a:cubicBezTo>
                    <a:cubicBezTo>
                      <a:pt x="14459" y="63259"/>
                      <a:pt x="15363" y="62355"/>
                      <a:pt x="17170" y="62355"/>
                    </a:cubicBezTo>
                    <a:lnTo>
                      <a:pt x="17170" y="62355"/>
                    </a:lnTo>
                    <a:close/>
                    <a:moveTo>
                      <a:pt x="48800" y="56933"/>
                    </a:moveTo>
                    <a:cubicBezTo>
                      <a:pt x="49703" y="56933"/>
                      <a:pt x="51511" y="57836"/>
                      <a:pt x="51511" y="59644"/>
                    </a:cubicBezTo>
                    <a:cubicBezTo>
                      <a:pt x="51511" y="60548"/>
                      <a:pt x="50607" y="62355"/>
                      <a:pt x="48800" y="62355"/>
                    </a:cubicBezTo>
                    <a:cubicBezTo>
                      <a:pt x="46992" y="62355"/>
                      <a:pt x="46088" y="61451"/>
                      <a:pt x="46088" y="59644"/>
                    </a:cubicBezTo>
                    <a:cubicBezTo>
                      <a:pt x="46088" y="57836"/>
                      <a:pt x="47896" y="56933"/>
                      <a:pt x="48800" y="56933"/>
                    </a:cubicBezTo>
                    <a:lnTo>
                      <a:pt x="48800" y="56933"/>
                    </a:lnTo>
                    <a:close/>
                    <a:moveTo>
                      <a:pt x="39763" y="56933"/>
                    </a:moveTo>
                    <a:cubicBezTo>
                      <a:pt x="40666" y="56933"/>
                      <a:pt x="42474" y="57836"/>
                      <a:pt x="42474" y="59644"/>
                    </a:cubicBezTo>
                    <a:cubicBezTo>
                      <a:pt x="42474" y="60548"/>
                      <a:pt x="41570" y="62355"/>
                      <a:pt x="39763" y="62355"/>
                    </a:cubicBezTo>
                    <a:cubicBezTo>
                      <a:pt x="37955" y="62355"/>
                      <a:pt x="37051" y="61451"/>
                      <a:pt x="37051" y="59644"/>
                    </a:cubicBezTo>
                    <a:cubicBezTo>
                      <a:pt x="37051" y="57836"/>
                      <a:pt x="37955" y="56933"/>
                      <a:pt x="39763" y="56933"/>
                    </a:cubicBezTo>
                    <a:lnTo>
                      <a:pt x="39763" y="56933"/>
                    </a:lnTo>
                    <a:close/>
                    <a:moveTo>
                      <a:pt x="30726" y="56933"/>
                    </a:moveTo>
                    <a:cubicBezTo>
                      <a:pt x="31629" y="56933"/>
                      <a:pt x="33437" y="57836"/>
                      <a:pt x="33437" y="59644"/>
                    </a:cubicBezTo>
                    <a:cubicBezTo>
                      <a:pt x="33437" y="60548"/>
                      <a:pt x="32533" y="62355"/>
                      <a:pt x="30726" y="62355"/>
                    </a:cubicBezTo>
                    <a:cubicBezTo>
                      <a:pt x="29822" y="62355"/>
                      <a:pt x="28015" y="61451"/>
                      <a:pt x="28015" y="59644"/>
                    </a:cubicBezTo>
                    <a:cubicBezTo>
                      <a:pt x="28015" y="57836"/>
                      <a:pt x="28918" y="56933"/>
                      <a:pt x="30726" y="56933"/>
                    </a:cubicBezTo>
                    <a:lnTo>
                      <a:pt x="30726" y="56933"/>
                    </a:lnTo>
                    <a:close/>
                    <a:moveTo>
                      <a:pt x="21689" y="56933"/>
                    </a:moveTo>
                    <a:cubicBezTo>
                      <a:pt x="22592" y="56933"/>
                      <a:pt x="24400" y="57836"/>
                      <a:pt x="24400" y="59644"/>
                    </a:cubicBezTo>
                    <a:cubicBezTo>
                      <a:pt x="24400" y="60548"/>
                      <a:pt x="23496" y="62355"/>
                      <a:pt x="21689" y="62355"/>
                    </a:cubicBezTo>
                    <a:cubicBezTo>
                      <a:pt x="19881" y="62355"/>
                      <a:pt x="18978" y="61451"/>
                      <a:pt x="18978" y="59644"/>
                    </a:cubicBezTo>
                    <a:cubicBezTo>
                      <a:pt x="18978" y="57836"/>
                      <a:pt x="19881" y="56933"/>
                      <a:pt x="21689" y="56933"/>
                    </a:cubicBezTo>
                    <a:lnTo>
                      <a:pt x="21689" y="56933"/>
                    </a:lnTo>
                    <a:close/>
                    <a:moveTo>
                      <a:pt x="44281" y="52414"/>
                    </a:moveTo>
                    <a:cubicBezTo>
                      <a:pt x="45185" y="52414"/>
                      <a:pt x="46992" y="53318"/>
                      <a:pt x="46992" y="55125"/>
                    </a:cubicBezTo>
                    <a:cubicBezTo>
                      <a:pt x="46992" y="56029"/>
                      <a:pt x="46088" y="56933"/>
                      <a:pt x="44281" y="56933"/>
                    </a:cubicBezTo>
                    <a:cubicBezTo>
                      <a:pt x="42474" y="56933"/>
                      <a:pt x="41570" y="56029"/>
                      <a:pt x="41570" y="55125"/>
                    </a:cubicBezTo>
                    <a:cubicBezTo>
                      <a:pt x="41570" y="53318"/>
                      <a:pt x="42474" y="52414"/>
                      <a:pt x="44281" y="52414"/>
                    </a:cubicBezTo>
                    <a:lnTo>
                      <a:pt x="44281" y="52414"/>
                    </a:lnTo>
                    <a:close/>
                    <a:moveTo>
                      <a:pt x="35244" y="52414"/>
                    </a:moveTo>
                    <a:cubicBezTo>
                      <a:pt x="36148" y="52414"/>
                      <a:pt x="37955" y="53318"/>
                      <a:pt x="37955" y="55125"/>
                    </a:cubicBezTo>
                    <a:cubicBezTo>
                      <a:pt x="37955" y="56029"/>
                      <a:pt x="37051" y="56933"/>
                      <a:pt x="35244" y="56933"/>
                    </a:cubicBezTo>
                    <a:cubicBezTo>
                      <a:pt x="33437" y="56933"/>
                      <a:pt x="32533" y="56029"/>
                      <a:pt x="32533" y="55125"/>
                    </a:cubicBezTo>
                    <a:cubicBezTo>
                      <a:pt x="32533" y="53318"/>
                      <a:pt x="33437" y="52414"/>
                      <a:pt x="35244" y="52414"/>
                    </a:cubicBezTo>
                    <a:lnTo>
                      <a:pt x="35244" y="52414"/>
                    </a:lnTo>
                    <a:close/>
                    <a:moveTo>
                      <a:pt x="26207" y="52414"/>
                    </a:moveTo>
                    <a:cubicBezTo>
                      <a:pt x="27111" y="52414"/>
                      <a:pt x="28918" y="53318"/>
                      <a:pt x="28918" y="55125"/>
                    </a:cubicBezTo>
                    <a:cubicBezTo>
                      <a:pt x="28918" y="56029"/>
                      <a:pt x="28015" y="56933"/>
                      <a:pt x="26207" y="56933"/>
                    </a:cubicBezTo>
                    <a:cubicBezTo>
                      <a:pt x="24400" y="56933"/>
                      <a:pt x="23496" y="56029"/>
                      <a:pt x="23496" y="55125"/>
                    </a:cubicBezTo>
                    <a:cubicBezTo>
                      <a:pt x="23496" y="53318"/>
                      <a:pt x="24400" y="52414"/>
                      <a:pt x="26207" y="52414"/>
                    </a:cubicBezTo>
                    <a:lnTo>
                      <a:pt x="26207" y="52414"/>
                    </a:lnTo>
                    <a:close/>
                    <a:moveTo>
                      <a:pt x="17170" y="52414"/>
                    </a:moveTo>
                    <a:cubicBezTo>
                      <a:pt x="18074" y="52414"/>
                      <a:pt x="19881" y="53318"/>
                      <a:pt x="19881" y="55125"/>
                    </a:cubicBezTo>
                    <a:cubicBezTo>
                      <a:pt x="19881" y="56029"/>
                      <a:pt x="18978" y="56933"/>
                      <a:pt x="17170" y="56933"/>
                    </a:cubicBezTo>
                    <a:cubicBezTo>
                      <a:pt x="15363" y="56933"/>
                      <a:pt x="14459" y="56029"/>
                      <a:pt x="14459" y="55125"/>
                    </a:cubicBezTo>
                    <a:cubicBezTo>
                      <a:pt x="14459" y="53318"/>
                      <a:pt x="15363" y="52414"/>
                      <a:pt x="17170" y="52414"/>
                    </a:cubicBezTo>
                    <a:lnTo>
                      <a:pt x="17170" y="52414"/>
                    </a:lnTo>
                    <a:close/>
                    <a:moveTo>
                      <a:pt x="48800" y="46992"/>
                    </a:moveTo>
                    <a:cubicBezTo>
                      <a:pt x="49703" y="46992"/>
                      <a:pt x="51511" y="47896"/>
                      <a:pt x="51511" y="49703"/>
                    </a:cubicBezTo>
                    <a:cubicBezTo>
                      <a:pt x="51511" y="50607"/>
                      <a:pt x="50607" y="51511"/>
                      <a:pt x="48800" y="51511"/>
                    </a:cubicBezTo>
                    <a:cubicBezTo>
                      <a:pt x="46992" y="51511"/>
                      <a:pt x="46088" y="50607"/>
                      <a:pt x="46088" y="49703"/>
                    </a:cubicBezTo>
                    <a:cubicBezTo>
                      <a:pt x="46088" y="48800"/>
                      <a:pt x="47896" y="46992"/>
                      <a:pt x="48800" y="46992"/>
                    </a:cubicBezTo>
                    <a:lnTo>
                      <a:pt x="48800" y="46992"/>
                    </a:lnTo>
                    <a:close/>
                    <a:moveTo>
                      <a:pt x="39763" y="46992"/>
                    </a:moveTo>
                    <a:cubicBezTo>
                      <a:pt x="40666" y="46992"/>
                      <a:pt x="42474" y="47896"/>
                      <a:pt x="42474" y="49703"/>
                    </a:cubicBezTo>
                    <a:cubicBezTo>
                      <a:pt x="42474" y="50607"/>
                      <a:pt x="41570" y="51511"/>
                      <a:pt x="39763" y="51511"/>
                    </a:cubicBezTo>
                    <a:cubicBezTo>
                      <a:pt x="37955" y="51511"/>
                      <a:pt x="37051" y="50607"/>
                      <a:pt x="37051" y="49703"/>
                    </a:cubicBezTo>
                    <a:cubicBezTo>
                      <a:pt x="37051" y="48800"/>
                      <a:pt x="37955" y="46992"/>
                      <a:pt x="39763" y="46992"/>
                    </a:cubicBezTo>
                    <a:lnTo>
                      <a:pt x="39763" y="46992"/>
                    </a:lnTo>
                    <a:close/>
                    <a:moveTo>
                      <a:pt x="30726" y="46992"/>
                    </a:moveTo>
                    <a:cubicBezTo>
                      <a:pt x="31629" y="46992"/>
                      <a:pt x="33437" y="47896"/>
                      <a:pt x="33437" y="49703"/>
                    </a:cubicBezTo>
                    <a:cubicBezTo>
                      <a:pt x="33437" y="50607"/>
                      <a:pt x="32533" y="51511"/>
                      <a:pt x="30726" y="51511"/>
                    </a:cubicBezTo>
                    <a:cubicBezTo>
                      <a:pt x="29822" y="51511"/>
                      <a:pt x="28015" y="50607"/>
                      <a:pt x="28015" y="49703"/>
                    </a:cubicBezTo>
                    <a:cubicBezTo>
                      <a:pt x="28015" y="48800"/>
                      <a:pt x="28918" y="46992"/>
                      <a:pt x="30726" y="46992"/>
                    </a:cubicBezTo>
                    <a:lnTo>
                      <a:pt x="30726" y="46992"/>
                    </a:lnTo>
                    <a:close/>
                    <a:moveTo>
                      <a:pt x="21689" y="46992"/>
                    </a:moveTo>
                    <a:cubicBezTo>
                      <a:pt x="22592" y="46992"/>
                      <a:pt x="24400" y="47896"/>
                      <a:pt x="24400" y="49703"/>
                    </a:cubicBezTo>
                    <a:cubicBezTo>
                      <a:pt x="24400" y="50607"/>
                      <a:pt x="23496" y="51511"/>
                      <a:pt x="21689" y="51511"/>
                    </a:cubicBezTo>
                    <a:cubicBezTo>
                      <a:pt x="19881" y="51511"/>
                      <a:pt x="18978" y="50607"/>
                      <a:pt x="18978" y="49703"/>
                    </a:cubicBezTo>
                    <a:cubicBezTo>
                      <a:pt x="18978" y="48800"/>
                      <a:pt x="19881" y="46992"/>
                      <a:pt x="21689" y="46992"/>
                    </a:cubicBezTo>
                    <a:lnTo>
                      <a:pt x="21689" y="46992"/>
                    </a:lnTo>
                    <a:close/>
                    <a:moveTo>
                      <a:pt x="44281" y="42474"/>
                    </a:moveTo>
                    <a:cubicBezTo>
                      <a:pt x="45185" y="42474"/>
                      <a:pt x="46992" y="43377"/>
                      <a:pt x="46992" y="45185"/>
                    </a:cubicBezTo>
                    <a:cubicBezTo>
                      <a:pt x="46992" y="46088"/>
                      <a:pt x="46088" y="47896"/>
                      <a:pt x="44281" y="47896"/>
                    </a:cubicBezTo>
                    <a:cubicBezTo>
                      <a:pt x="42474" y="47896"/>
                      <a:pt x="41570" y="46992"/>
                      <a:pt x="41570" y="45185"/>
                    </a:cubicBezTo>
                    <a:cubicBezTo>
                      <a:pt x="41570" y="43377"/>
                      <a:pt x="42474" y="42474"/>
                      <a:pt x="44281" y="42474"/>
                    </a:cubicBezTo>
                    <a:lnTo>
                      <a:pt x="44281" y="42474"/>
                    </a:lnTo>
                    <a:close/>
                    <a:moveTo>
                      <a:pt x="35244" y="42474"/>
                    </a:moveTo>
                    <a:cubicBezTo>
                      <a:pt x="36148" y="42474"/>
                      <a:pt x="37955" y="43377"/>
                      <a:pt x="37955" y="45185"/>
                    </a:cubicBezTo>
                    <a:cubicBezTo>
                      <a:pt x="37955" y="46088"/>
                      <a:pt x="37051" y="47896"/>
                      <a:pt x="35244" y="47896"/>
                    </a:cubicBezTo>
                    <a:cubicBezTo>
                      <a:pt x="33437" y="47896"/>
                      <a:pt x="32533" y="46992"/>
                      <a:pt x="32533" y="45185"/>
                    </a:cubicBezTo>
                    <a:cubicBezTo>
                      <a:pt x="32533" y="43377"/>
                      <a:pt x="33437" y="42474"/>
                      <a:pt x="35244" y="42474"/>
                    </a:cubicBezTo>
                    <a:lnTo>
                      <a:pt x="35244" y="42474"/>
                    </a:lnTo>
                    <a:close/>
                    <a:moveTo>
                      <a:pt x="26207" y="42474"/>
                    </a:moveTo>
                    <a:cubicBezTo>
                      <a:pt x="27111" y="42474"/>
                      <a:pt x="28918" y="43377"/>
                      <a:pt x="28918" y="45185"/>
                    </a:cubicBezTo>
                    <a:cubicBezTo>
                      <a:pt x="28918" y="46088"/>
                      <a:pt x="28015" y="47896"/>
                      <a:pt x="26207" y="47896"/>
                    </a:cubicBezTo>
                    <a:cubicBezTo>
                      <a:pt x="24400" y="47896"/>
                      <a:pt x="23496" y="46992"/>
                      <a:pt x="23496" y="45185"/>
                    </a:cubicBezTo>
                    <a:cubicBezTo>
                      <a:pt x="23496" y="43377"/>
                      <a:pt x="24400" y="42474"/>
                      <a:pt x="26207" y="42474"/>
                    </a:cubicBezTo>
                    <a:lnTo>
                      <a:pt x="26207" y="42474"/>
                    </a:lnTo>
                    <a:close/>
                    <a:moveTo>
                      <a:pt x="17170" y="42474"/>
                    </a:moveTo>
                    <a:cubicBezTo>
                      <a:pt x="18074" y="42474"/>
                      <a:pt x="19881" y="43377"/>
                      <a:pt x="19881" y="45185"/>
                    </a:cubicBezTo>
                    <a:cubicBezTo>
                      <a:pt x="19881" y="46088"/>
                      <a:pt x="18978" y="47896"/>
                      <a:pt x="17170" y="47896"/>
                    </a:cubicBezTo>
                    <a:cubicBezTo>
                      <a:pt x="15363" y="47896"/>
                      <a:pt x="14459" y="46992"/>
                      <a:pt x="14459" y="45185"/>
                    </a:cubicBezTo>
                    <a:cubicBezTo>
                      <a:pt x="14459" y="43377"/>
                      <a:pt x="15363" y="42474"/>
                      <a:pt x="17170" y="42474"/>
                    </a:cubicBezTo>
                    <a:lnTo>
                      <a:pt x="17170" y="42474"/>
                    </a:lnTo>
                    <a:close/>
                    <a:moveTo>
                      <a:pt x="48800" y="37051"/>
                    </a:moveTo>
                    <a:cubicBezTo>
                      <a:pt x="49703" y="37051"/>
                      <a:pt x="51511" y="37955"/>
                      <a:pt x="51511" y="39763"/>
                    </a:cubicBezTo>
                    <a:cubicBezTo>
                      <a:pt x="51511" y="40666"/>
                      <a:pt x="50607" y="42474"/>
                      <a:pt x="48800" y="42474"/>
                    </a:cubicBezTo>
                    <a:cubicBezTo>
                      <a:pt x="46992" y="42474"/>
                      <a:pt x="46088" y="41570"/>
                      <a:pt x="46088" y="39763"/>
                    </a:cubicBezTo>
                    <a:cubicBezTo>
                      <a:pt x="46088" y="38859"/>
                      <a:pt x="47896" y="37051"/>
                      <a:pt x="48800" y="37051"/>
                    </a:cubicBezTo>
                    <a:lnTo>
                      <a:pt x="48800" y="37051"/>
                    </a:lnTo>
                    <a:close/>
                    <a:moveTo>
                      <a:pt x="39763" y="37051"/>
                    </a:moveTo>
                    <a:cubicBezTo>
                      <a:pt x="40666" y="37051"/>
                      <a:pt x="42474" y="37955"/>
                      <a:pt x="42474" y="39763"/>
                    </a:cubicBezTo>
                    <a:cubicBezTo>
                      <a:pt x="42474" y="40666"/>
                      <a:pt x="41570" y="42474"/>
                      <a:pt x="39763" y="42474"/>
                    </a:cubicBezTo>
                    <a:cubicBezTo>
                      <a:pt x="37955" y="42474"/>
                      <a:pt x="37051" y="41570"/>
                      <a:pt x="37051" y="39763"/>
                    </a:cubicBezTo>
                    <a:cubicBezTo>
                      <a:pt x="37051" y="38859"/>
                      <a:pt x="37955" y="37051"/>
                      <a:pt x="39763" y="37051"/>
                    </a:cubicBezTo>
                    <a:lnTo>
                      <a:pt x="39763" y="37051"/>
                    </a:lnTo>
                    <a:close/>
                    <a:moveTo>
                      <a:pt x="30726" y="37051"/>
                    </a:moveTo>
                    <a:cubicBezTo>
                      <a:pt x="31629" y="37051"/>
                      <a:pt x="33437" y="37955"/>
                      <a:pt x="33437" y="39763"/>
                    </a:cubicBezTo>
                    <a:cubicBezTo>
                      <a:pt x="33437" y="40666"/>
                      <a:pt x="32533" y="42474"/>
                      <a:pt x="30726" y="42474"/>
                    </a:cubicBezTo>
                    <a:cubicBezTo>
                      <a:pt x="29822" y="42474"/>
                      <a:pt x="28015" y="41570"/>
                      <a:pt x="28015" y="39763"/>
                    </a:cubicBezTo>
                    <a:cubicBezTo>
                      <a:pt x="28015" y="38859"/>
                      <a:pt x="28918" y="37051"/>
                      <a:pt x="30726" y="37051"/>
                    </a:cubicBezTo>
                    <a:lnTo>
                      <a:pt x="30726" y="37051"/>
                    </a:lnTo>
                    <a:close/>
                    <a:moveTo>
                      <a:pt x="21689" y="37051"/>
                    </a:moveTo>
                    <a:cubicBezTo>
                      <a:pt x="22592" y="37051"/>
                      <a:pt x="24400" y="37955"/>
                      <a:pt x="24400" y="39763"/>
                    </a:cubicBezTo>
                    <a:cubicBezTo>
                      <a:pt x="24400" y="40666"/>
                      <a:pt x="23496" y="42474"/>
                      <a:pt x="21689" y="42474"/>
                    </a:cubicBezTo>
                    <a:cubicBezTo>
                      <a:pt x="19881" y="42474"/>
                      <a:pt x="18978" y="41570"/>
                      <a:pt x="18978" y="39763"/>
                    </a:cubicBezTo>
                    <a:cubicBezTo>
                      <a:pt x="18978" y="38859"/>
                      <a:pt x="19881" y="37051"/>
                      <a:pt x="21689" y="37051"/>
                    </a:cubicBezTo>
                    <a:lnTo>
                      <a:pt x="21689" y="37051"/>
                    </a:lnTo>
                    <a:close/>
                    <a:moveTo>
                      <a:pt x="53318" y="32533"/>
                    </a:moveTo>
                    <a:cubicBezTo>
                      <a:pt x="54222" y="32533"/>
                      <a:pt x="56029" y="33437"/>
                      <a:pt x="56029" y="35244"/>
                    </a:cubicBezTo>
                    <a:cubicBezTo>
                      <a:pt x="56029" y="36148"/>
                      <a:pt x="55125" y="37955"/>
                      <a:pt x="53318" y="37955"/>
                    </a:cubicBezTo>
                    <a:cubicBezTo>
                      <a:pt x="51511" y="37955"/>
                      <a:pt x="50607" y="37051"/>
                      <a:pt x="50607" y="35244"/>
                    </a:cubicBezTo>
                    <a:cubicBezTo>
                      <a:pt x="50607" y="34340"/>
                      <a:pt x="52414" y="32533"/>
                      <a:pt x="53318" y="32533"/>
                    </a:cubicBezTo>
                    <a:lnTo>
                      <a:pt x="53318" y="32533"/>
                    </a:lnTo>
                    <a:close/>
                    <a:moveTo>
                      <a:pt x="44281" y="32533"/>
                    </a:moveTo>
                    <a:cubicBezTo>
                      <a:pt x="45185" y="32533"/>
                      <a:pt x="46992" y="33437"/>
                      <a:pt x="46992" y="35244"/>
                    </a:cubicBezTo>
                    <a:cubicBezTo>
                      <a:pt x="46992" y="36148"/>
                      <a:pt x="46088" y="37955"/>
                      <a:pt x="44281" y="37955"/>
                    </a:cubicBezTo>
                    <a:cubicBezTo>
                      <a:pt x="42474" y="37955"/>
                      <a:pt x="41570" y="37051"/>
                      <a:pt x="41570" y="35244"/>
                    </a:cubicBezTo>
                    <a:cubicBezTo>
                      <a:pt x="41570" y="34340"/>
                      <a:pt x="42474" y="32533"/>
                      <a:pt x="44281" y="32533"/>
                    </a:cubicBezTo>
                    <a:lnTo>
                      <a:pt x="44281" y="32533"/>
                    </a:lnTo>
                    <a:close/>
                    <a:moveTo>
                      <a:pt x="35244" y="32533"/>
                    </a:moveTo>
                    <a:cubicBezTo>
                      <a:pt x="36148" y="32533"/>
                      <a:pt x="37955" y="33437"/>
                      <a:pt x="37955" y="35244"/>
                    </a:cubicBezTo>
                    <a:cubicBezTo>
                      <a:pt x="37955" y="36148"/>
                      <a:pt x="37051" y="37955"/>
                      <a:pt x="35244" y="37955"/>
                    </a:cubicBezTo>
                    <a:cubicBezTo>
                      <a:pt x="33437" y="37955"/>
                      <a:pt x="32533" y="37051"/>
                      <a:pt x="32533" y="35244"/>
                    </a:cubicBezTo>
                    <a:cubicBezTo>
                      <a:pt x="32533" y="34340"/>
                      <a:pt x="33437" y="32533"/>
                      <a:pt x="35244" y="32533"/>
                    </a:cubicBezTo>
                    <a:lnTo>
                      <a:pt x="35244" y="32533"/>
                    </a:lnTo>
                    <a:close/>
                    <a:moveTo>
                      <a:pt x="26207" y="32533"/>
                    </a:moveTo>
                    <a:cubicBezTo>
                      <a:pt x="27111" y="32533"/>
                      <a:pt x="28918" y="33437"/>
                      <a:pt x="28918" y="35244"/>
                    </a:cubicBezTo>
                    <a:cubicBezTo>
                      <a:pt x="28918" y="36148"/>
                      <a:pt x="28015" y="37955"/>
                      <a:pt x="26207" y="37955"/>
                    </a:cubicBezTo>
                    <a:cubicBezTo>
                      <a:pt x="24400" y="37955"/>
                      <a:pt x="23496" y="37051"/>
                      <a:pt x="23496" y="35244"/>
                    </a:cubicBezTo>
                    <a:cubicBezTo>
                      <a:pt x="23496" y="34340"/>
                      <a:pt x="24400" y="32533"/>
                      <a:pt x="26207" y="32533"/>
                    </a:cubicBezTo>
                    <a:lnTo>
                      <a:pt x="26207" y="32533"/>
                    </a:lnTo>
                    <a:close/>
                    <a:moveTo>
                      <a:pt x="17170" y="32533"/>
                    </a:moveTo>
                    <a:cubicBezTo>
                      <a:pt x="18074" y="32533"/>
                      <a:pt x="19881" y="33437"/>
                      <a:pt x="19881" y="35244"/>
                    </a:cubicBezTo>
                    <a:cubicBezTo>
                      <a:pt x="19881" y="36148"/>
                      <a:pt x="18978" y="37955"/>
                      <a:pt x="17170" y="37955"/>
                    </a:cubicBezTo>
                    <a:cubicBezTo>
                      <a:pt x="15363" y="37955"/>
                      <a:pt x="14459" y="37051"/>
                      <a:pt x="14459" y="35244"/>
                    </a:cubicBezTo>
                    <a:cubicBezTo>
                      <a:pt x="14459" y="34340"/>
                      <a:pt x="15363" y="32533"/>
                      <a:pt x="17170" y="32533"/>
                    </a:cubicBezTo>
                    <a:lnTo>
                      <a:pt x="17170" y="32533"/>
                    </a:lnTo>
                    <a:close/>
                    <a:moveTo>
                      <a:pt x="57837" y="28015"/>
                    </a:moveTo>
                    <a:cubicBezTo>
                      <a:pt x="58740" y="28015"/>
                      <a:pt x="60548" y="28918"/>
                      <a:pt x="60548" y="30726"/>
                    </a:cubicBezTo>
                    <a:cubicBezTo>
                      <a:pt x="60548" y="31629"/>
                      <a:pt x="59644" y="33437"/>
                      <a:pt x="57837" y="33437"/>
                    </a:cubicBezTo>
                    <a:cubicBezTo>
                      <a:pt x="56933" y="33437"/>
                      <a:pt x="55125" y="32533"/>
                      <a:pt x="55125" y="30726"/>
                    </a:cubicBezTo>
                    <a:cubicBezTo>
                      <a:pt x="55125" y="28918"/>
                      <a:pt x="56933" y="28015"/>
                      <a:pt x="57837" y="28015"/>
                    </a:cubicBezTo>
                    <a:lnTo>
                      <a:pt x="57837" y="28015"/>
                    </a:lnTo>
                    <a:close/>
                    <a:moveTo>
                      <a:pt x="48800" y="28015"/>
                    </a:moveTo>
                    <a:cubicBezTo>
                      <a:pt x="49703" y="28015"/>
                      <a:pt x="51511" y="28918"/>
                      <a:pt x="51511" y="30726"/>
                    </a:cubicBezTo>
                    <a:cubicBezTo>
                      <a:pt x="51511" y="31629"/>
                      <a:pt x="50607" y="33437"/>
                      <a:pt x="48800" y="33437"/>
                    </a:cubicBezTo>
                    <a:cubicBezTo>
                      <a:pt x="46992" y="33437"/>
                      <a:pt x="46088" y="32533"/>
                      <a:pt x="46088" y="30726"/>
                    </a:cubicBezTo>
                    <a:cubicBezTo>
                      <a:pt x="46088" y="28918"/>
                      <a:pt x="47896" y="28015"/>
                      <a:pt x="48800" y="28015"/>
                    </a:cubicBezTo>
                    <a:lnTo>
                      <a:pt x="48800" y="28015"/>
                    </a:lnTo>
                    <a:close/>
                    <a:moveTo>
                      <a:pt x="39763" y="28015"/>
                    </a:moveTo>
                    <a:cubicBezTo>
                      <a:pt x="40666" y="28015"/>
                      <a:pt x="42474" y="28918"/>
                      <a:pt x="42474" y="30726"/>
                    </a:cubicBezTo>
                    <a:cubicBezTo>
                      <a:pt x="42474" y="31629"/>
                      <a:pt x="41570" y="33437"/>
                      <a:pt x="39763" y="33437"/>
                    </a:cubicBezTo>
                    <a:cubicBezTo>
                      <a:pt x="37955" y="33437"/>
                      <a:pt x="37051" y="32533"/>
                      <a:pt x="37051" y="30726"/>
                    </a:cubicBezTo>
                    <a:cubicBezTo>
                      <a:pt x="37051" y="28918"/>
                      <a:pt x="37955" y="28015"/>
                      <a:pt x="39763" y="28015"/>
                    </a:cubicBezTo>
                    <a:lnTo>
                      <a:pt x="39763" y="28015"/>
                    </a:lnTo>
                    <a:close/>
                    <a:moveTo>
                      <a:pt x="30726" y="28015"/>
                    </a:moveTo>
                    <a:cubicBezTo>
                      <a:pt x="31629" y="28015"/>
                      <a:pt x="33437" y="28918"/>
                      <a:pt x="33437" y="30726"/>
                    </a:cubicBezTo>
                    <a:cubicBezTo>
                      <a:pt x="33437" y="31629"/>
                      <a:pt x="32533" y="33437"/>
                      <a:pt x="30726" y="33437"/>
                    </a:cubicBezTo>
                    <a:cubicBezTo>
                      <a:pt x="29822" y="33437"/>
                      <a:pt x="28015" y="32533"/>
                      <a:pt x="28015" y="30726"/>
                    </a:cubicBezTo>
                    <a:cubicBezTo>
                      <a:pt x="28015" y="28918"/>
                      <a:pt x="28918" y="28015"/>
                      <a:pt x="30726" y="28015"/>
                    </a:cubicBezTo>
                    <a:lnTo>
                      <a:pt x="30726" y="28015"/>
                    </a:lnTo>
                    <a:close/>
                    <a:moveTo>
                      <a:pt x="21689" y="28015"/>
                    </a:moveTo>
                    <a:cubicBezTo>
                      <a:pt x="22592" y="28015"/>
                      <a:pt x="24400" y="28918"/>
                      <a:pt x="24400" y="30726"/>
                    </a:cubicBezTo>
                    <a:cubicBezTo>
                      <a:pt x="24400" y="31629"/>
                      <a:pt x="23496" y="33437"/>
                      <a:pt x="21689" y="33437"/>
                    </a:cubicBezTo>
                    <a:cubicBezTo>
                      <a:pt x="19881" y="33437"/>
                      <a:pt x="18978" y="32533"/>
                      <a:pt x="18978" y="30726"/>
                    </a:cubicBezTo>
                    <a:cubicBezTo>
                      <a:pt x="18978" y="28918"/>
                      <a:pt x="19881" y="28015"/>
                      <a:pt x="21689" y="28015"/>
                    </a:cubicBezTo>
                    <a:lnTo>
                      <a:pt x="21689" y="28015"/>
                    </a:lnTo>
                    <a:close/>
                    <a:moveTo>
                      <a:pt x="12652" y="28015"/>
                    </a:moveTo>
                    <a:cubicBezTo>
                      <a:pt x="13555" y="28015"/>
                      <a:pt x="15363" y="28918"/>
                      <a:pt x="15363" y="30726"/>
                    </a:cubicBezTo>
                    <a:cubicBezTo>
                      <a:pt x="15363" y="31629"/>
                      <a:pt x="14459" y="33437"/>
                      <a:pt x="12652" y="33437"/>
                    </a:cubicBezTo>
                    <a:cubicBezTo>
                      <a:pt x="10844" y="33437"/>
                      <a:pt x="9941" y="32533"/>
                      <a:pt x="9941" y="30726"/>
                    </a:cubicBezTo>
                    <a:cubicBezTo>
                      <a:pt x="9941" y="28918"/>
                      <a:pt x="10844" y="28015"/>
                      <a:pt x="12652" y="28015"/>
                    </a:cubicBezTo>
                    <a:lnTo>
                      <a:pt x="12652" y="28015"/>
                    </a:lnTo>
                    <a:close/>
                    <a:moveTo>
                      <a:pt x="53318" y="22592"/>
                    </a:moveTo>
                    <a:cubicBezTo>
                      <a:pt x="54222" y="22592"/>
                      <a:pt x="56029" y="23496"/>
                      <a:pt x="56029" y="25303"/>
                    </a:cubicBezTo>
                    <a:cubicBezTo>
                      <a:pt x="56029" y="26207"/>
                      <a:pt x="55125" y="28015"/>
                      <a:pt x="53318" y="28015"/>
                    </a:cubicBezTo>
                    <a:cubicBezTo>
                      <a:pt x="51511" y="28015"/>
                      <a:pt x="50607" y="27111"/>
                      <a:pt x="50607" y="25303"/>
                    </a:cubicBezTo>
                    <a:cubicBezTo>
                      <a:pt x="50607" y="24400"/>
                      <a:pt x="52414" y="22592"/>
                      <a:pt x="53318" y="22592"/>
                    </a:cubicBezTo>
                    <a:lnTo>
                      <a:pt x="53318" y="22592"/>
                    </a:lnTo>
                    <a:close/>
                    <a:moveTo>
                      <a:pt x="44281" y="22592"/>
                    </a:moveTo>
                    <a:cubicBezTo>
                      <a:pt x="45185" y="22592"/>
                      <a:pt x="46992" y="23496"/>
                      <a:pt x="46992" y="25303"/>
                    </a:cubicBezTo>
                    <a:cubicBezTo>
                      <a:pt x="46992" y="26207"/>
                      <a:pt x="46088" y="28015"/>
                      <a:pt x="44281" y="28015"/>
                    </a:cubicBezTo>
                    <a:cubicBezTo>
                      <a:pt x="42474" y="28015"/>
                      <a:pt x="41570" y="27111"/>
                      <a:pt x="41570" y="25303"/>
                    </a:cubicBezTo>
                    <a:cubicBezTo>
                      <a:pt x="41570" y="24400"/>
                      <a:pt x="42474" y="22592"/>
                      <a:pt x="44281" y="22592"/>
                    </a:cubicBezTo>
                    <a:lnTo>
                      <a:pt x="44281" y="22592"/>
                    </a:lnTo>
                    <a:close/>
                    <a:moveTo>
                      <a:pt x="35244" y="22592"/>
                    </a:moveTo>
                    <a:cubicBezTo>
                      <a:pt x="36148" y="22592"/>
                      <a:pt x="37955" y="23496"/>
                      <a:pt x="37955" y="25303"/>
                    </a:cubicBezTo>
                    <a:cubicBezTo>
                      <a:pt x="37955" y="26207"/>
                      <a:pt x="37051" y="28015"/>
                      <a:pt x="35244" y="28015"/>
                    </a:cubicBezTo>
                    <a:cubicBezTo>
                      <a:pt x="33437" y="28015"/>
                      <a:pt x="32533" y="27111"/>
                      <a:pt x="32533" y="25303"/>
                    </a:cubicBezTo>
                    <a:cubicBezTo>
                      <a:pt x="32533" y="24400"/>
                      <a:pt x="33437" y="22592"/>
                      <a:pt x="35244" y="22592"/>
                    </a:cubicBezTo>
                    <a:lnTo>
                      <a:pt x="35244" y="22592"/>
                    </a:lnTo>
                    <a:close/>
                    <a:moveTo>
                      <a:pt x="26207" y="22592"/>
                    </a:moveTo>
                    <a:cubicBezTo>
                      <a:pt x="27111" y="22592"/>
                      <a:pt x="28918" y="23496"/>
                      <a:pt x="28918" y="25303"/>
                    </a:cubicBezTo>
                    <a:cubicBezTo>
                      <a:pt x="28918" y="26207"/>
                      <a:pt x="28015" y="28015"/>
                      <a:pt x="26207" y="28015"/>
                    </a:cubicBezTo>
                    <a:cubicBezTo>
                      <a:pt x="24400" y="28015"/>
                      <a:pt x="23496" y="27111"/>
                      <a:pt x="23496" y="25303"/>
                    </a:cubicBezTo>
                    <a:cubicBezTo>
                      <a:pt x="23496" y="24400"/>
                      <a:pt x="24400" y="22592"/>
                      <a:pt x="26207" y="22592"/>
                    </a:cubicBezTo>
                    <a:lnTo>
                      <a:pt x="26207" y="22592"/>
                    </a:lnTo>
                    <a:close/>
                    <a:moveTo>
                      <a:pt x="17170" y="22592"/>
                    </a:moveTo>
                    <a:cubicBezTo>
                      <a:pt x="18074" y="22592"/>
                      <a:pt x="19881" y="23496"/>
                      <a:pt x="19881" y="25303"/>
                    </a:cubicBezTo>
                    <a:cubicBezTo>
                      <a:pt x="19881" y="26207"/>
                      <a:pt x="18978" y="28015"/>
                      <a:pt x="17170" y="28015"/>
                    </a:cubicBezTo>
                    <a:cubicBezTo>
                      <a:pt x="15363" y="28015"/>
                      <a:pt x="14459" y="27111"/>
                      <a:pt x="14459" y="25303"/>
                    </a:cubicBezTo>
                    <a:cubicBezTo>
                      <a:pt x="14459" y="24400"/>
                      <a:pt x="15363" y="22592"/>
                      <a:pt x="17170" y="22592"/>
                    </a:cubicBezTo>
                    <a:lnTo>
                      <a:pt x="17170" y="22592"/>
                    </a:lnTo>
                    <a:close/>
                    <a:moveTo>
                      <a:pt x="57837" y="18074"/>
                    </a:moveTo>
                    <a:cubicBezTo>
                      <a:pt x="58740" y="18074"/>
                      <a:pt x="60548" y="18978"/>
                      <a:pt x="60548" y="20785"/>
                    </a:cubicBezTo>
                    <a:cubicBezTo>
                      <a:pt x="60548" y="21689"/>
                      <a:pt x="59644" y="23496"/>
                      <a:pt x="57837" y="23496"/>
                    </a:cubicBezTo>
                    <a:cubicBezTo>
                      <a:pt x="56933" y="23496"/>
                      <a:pt x="55125" y="22592"/>
                      <a:pt x="55125" y="20785"/>
                    </a:cubicBezTo>
                    <a:cubicBezTo>
                      <a:pt x="55125" y="18978"/>
                      <a:pt x="56933" y="18074"/>
                      <a:pt x="57837" y="18074"/>
                    </a:cubicBezTo>
                    <a:lnTo>
                      <a:pt x="57837" y="18074"/>
                    </a:lnTo>
                    <a:close/>
                    <a:moveTo>
                      <a:pt x="48800" y="18074"/>
                    </a:moveTo>
                    <a:cubicBezTo>
                      <a:pt x="49703" y="18074"/>
                      <a:pt x="51511" y="18978"/>
                      <a:pt x="51511" y="20785"/>
                    </a:cubicBezTo>
                    <a:cubicBezTo>
                      <a:pt x="51511" y="21689"/>
                      <a:pt x="50607" y="23496"/>
                      <a:pt x="48800" y="23496"/>
                    </a:cubicBezTo>
                    <a:cubicBezTo>
                      <a:pt x="46992" y="23496"/>
                      <a:pt x="46088" y="22592"/>
                      <a:pt x="46088" y="20785"/>
                    </a:cubicBezTo>
                    <a:cubicBezTo>
                      <a:pt x="46088" y="18978"/>
                      <a:pt x="47896" y="18074"/>
                      <a:pt x="48800" y="18074"/>
                    </a:cubicBezTo>
                    <a:lnTo>
                      <a:pt x="48800" y="18074"/>
                    </a:lnTo>
                    <a:close/>
                    <a:moveTo>
                      <a:pt x="39763" y="18074"/>
                    </a:moveTo>
                    <a:cubicBezTo>
                      <a:pt x="40666" y="18074"/>
                      <a:pt x="42474" y="18978"/>
                      <a:pt x="42474" y="20785"/>
                    </a:cubicBezTo>
                    <a:cubicBezTo>
                      <a:pt x="42474" y="21689"/>
                      <a:pt x="41570" y="23496"/>
                      <a:pt x="39763" y="23496"/>
                    </a:cubicBezTo>
                    <a:cubicBezTo>
                      <a:pt x="37955" y="23496"/>
                      <a:pt x="37051" y="22592"/>
                      <a:pt x="37051" y="20785"/>
                    </a:cubicBezTo>
                    <a:cubicBezTo>
                      <a:pt x="37051" y="18978"/>
                      <a:pt x="37955" y="18074"/>
                      <a:pt x="39763" y="18074"/>
                    </a:cubicBezTo>
                    <a:lnTo>
                      <a:pt x="39763" y="18074"/>
                    </a:lnTo>
                    <a:close/>
                    <a:moveTo>
                      <a:pt x="30726" y="18074"/>
                    </a:moveTo>
                    <a:cubicBezTo>
                      <a:pt x="31629" y="18074"/>
                      <a:pt x="33437" y="18978"/>
                      <a:pt x="33437" y="20785"/>
                    </a:cubicBezTo>
                    <a:cubicBezTo>
                      <a:pt x="33437" y="21689"/>
                      <a:pt x="32533" y="23496"/>
                      <a:pt x="30726" y="23496"/>
                    </a:cubicBezTo>
                    <a:cubicBezTo>
                      <a:pt x="29822" y="23496"/>
                      <a:pt x="28015" y="22592"/>
                      <a:pt x="28015" y="20785"/>
                    </a:cubicBezTo>
                    <a:cubicBezTo>
                      <a:pt x="28015" y="18978"/>
                      <a:pt x="28918" y="18074"/>
                      <a:pt x="30726" y="18074"/>
                    </a:cubicBezTo>
                    <a:lnTo>
                      <a:pt x="30726" y="18074"/>
                    </a:lnTo>
                    <a:close/>
                    <a:moveTo>
                      <a:pt x="21689" y="18074"/>
                    </a:moveTo>
                    <a:cubicBezTo>
                      <a:pt x="22592" y="18074"/>
                      <a:pt x="24400" y="18978"/>
                      <a:pt x="24400" y="20785"/>
                    </a:cubicBezTo>
                    <a:cubicBezTo>
                      <a:pt x="24400" y="21689"/>
                      <a:pt x="23496" y="23496"/>
                      <a:pt x="21689" y="23496"/>
                    </a:cubicBezTo>
                    <a:cubicBezTo>
                      <a:pt x="19881" y="23496"/>
                      <a:pt x="18978" y="22592"/>
                      <a:pt x="18978" y="20785"/>
                    </a:cubicBezTo>
                    <a:cubicBezTo>
                      <a:pt x="18978" y="18978"/>
                      <a:pt x="19881" y="18074"/>
                      <a:pt x="21689" y="18074"/>
                    </a:cubicBezTo>
                    <a:lnTo>
                      <a:pt x="21689" y="18074"/>
                    </a:lnTo>
                    <a:close/>
                    <a:moveTo>
                      <a:pt x="12652" y="18074"/>
                    </a:moveTo>
                    <a:cubicBezTo>
                      <a:pt x="13555" y="18074"/>
                      <a:pt x="15363" y="18978"/>
                      <a:pt x="15363" y="20785"/>
                    </a:cubicBezTo>
                    <a:cubicBezTo>
                      <a:pt x="15363" y="21689"/>
                      <a:pt x="14459" y="23496"/>
                      <a:pt x="12652" y="23496"/>
                    </a:cubicBezTo>
                    <a:cubicBezTo>
                      <a:pt x="10844" y="23496"/>
                      <a:pt x="9941" y="22592"/>
                      <a:pt x="9941" y="20785"/>
                    </a:cubicBezTo>
                    <a:cubicBezTo>
                      <a:pt x="9941" y="18978"/>
                      <a:pt x="10844" y="18074"/>
                      <a:pt x="12652" y="18074"/>
                    </a:cubicBezTo>
                    <a:lnTo>
                      <a:pt x="12652" y="18074"/>
                    </a:lnTo>
                    <a:close/>
                    <a:moveTo>
                      <a:pt x="62355" y="13555"/>
                    </a:moveTo>
                    <a:cubicBezTo>
                      <a:pt x="63259" y="13555"/>
                      <a:pt x="65066" y="14459"/>
                      <a:pt x="65066" y="16267"/>
                    </a:cubicBezTo>
                    <a:cubicBezTo>
                      <a:pt x="65066" y="18074"/>
                      <a:pt x="64162" y="18978"/>
                      <a:pt x="62355" y="18978"/>
                    </a:cubicBezTo>
                    <a:cubicBezTo>
                      <a:pt x="60548" y="18978"/>
                      <a:pt x="59644" y="18074"/>
                      <a:pt x="59644" y="16267"/>
                    </a:cubicBezTo>
                    <a:cubicBezTo>
                      <a:pt x="59644" y="14459"/>
                      <a:pt x="61451" y="13555"/>
                      <a:pt x="62355" y="13555"/>
                    </a:cubicBezTo>
                    <a:lnTo>
                      <a:pt x="62355" y="13555"/>
                    </a:lnTo>
                    <a:close/>
                    <a:moveTo>
                      <a:pt x="53318" y="13555"/>
                    </a:moveTo>
                    <a:cubicBezTo>
                      <a:pt x="54222" y="13555"/>
                      <a:pt x="56029" y="14459"/>
                      <a:pt x="56029" y="16267"/>
                    </a:cubicBezTo>
                    <a:cubicBezTo>
                      <a:pt x="56029" y="18074"/>
                      <a:pt x="55125" y="18978"/>
                      <a:pt x="53318" y="18978"/>
                    </a:cubicBezTo>
                    <a:cubicBezTo>
                      <a:pt x="51511" y="18978"/>
                      <a:pt x="50607" y="18074"/>
                      <a:pt x="50607" y="16267"/>
                    </a:cubicBezTo>
                    <a:cubicBezTo>
                      <a:pt x="50607" y="14459"/>
                      <a:pt x="52414" y="13555"/>
                      <a:pt x="53318" y="13555"/>
                    </a:cubicBezTo>
                    <a:lnTo>
                      <a:pt x="53318" y="13555"/>
                    </a:lnTo>
                    <a:close/>
                    <a:moveTo>
                      <a:pt x="44281" y="13555"/>
                    </a:moveTo>
                    <a:cubicBezTo>
                      <a:pt x="45185" y="13555"/>
                      <a:pt x="46992" y="14459"/>
                      <a:pt x="46992" y="16267"/>
                    </a:cubicBezTo>
                    <a:cubicBezTo>
                      <a:pt x="46992" y="18074"/>
                      <a:pt x="46088" y="18978"/>
                      <a:pt x="44281" y="18978"/>
                    </a:cubicBezTo>
                    <a:cubicBezTo>
                      <a:pt x="42474" y="18978"/>
                      <a:pt x="41570" y="18074"/>
                      <a:pt x="41570" y="16267"/>
                    </a:cubicBezTo>
                    <a:cubicBezTo>
                      <a:pt x="41570" y="14459"/>
                      <a:pt x="42474" y="13555"/>
                      <a:pt x="44281" y="13555"/>
                    </a:cubicBezTo>
                    <a:lnTo>
                      <a:pt x="44281" y="13555"/>
                    </a:lnTo>
                    <a:close/>
                    <a:moveTo>
                      <a:pt x="35244" y="13555"/>
                    </a:moveTo>
                    <a:cubicBezTo>
                      <a:pt x="36148" y="13555"/>
                      <a:pt x="37955" y="14459"/>
                      <a:pt x="37955" y="16267"/>
                    </a:cubicBezTo>
                    <a:cubicBezTo>
                      <a:pt x="37955" y="18074"/>
                      <a:pt x="37051" y="18978"/>
                      <a:pt x="35244" y="18978"/>
                    </a:cubicBezTo>
                    <a:cubicBezTo>
                      <a:pt x="33437" y="18978"/>
                      <a:pt x="32533" y="18074"/>
                      <a:pt x="32533" y="16267"/>
                    </a:cubicBezTo>
                    <a:cubicBezTo>
                      <a:pt x="32533" y="14459"/>
                      <a:pt x="33437" y="13555"/>
                      <a:pt x="35244" y="13555"/>
                    </a:cubicBezTo>
                    <a:lnTo>
                      <a:pt x="35244" y="13555"/>
                    </a:lnTo>
                    <a:close/>
                    <a:moveTo>
                      <a:pt x="26207" y="13555"/>
                    </a:moveTo>
                    <a:cubicBezTo>
                      <a:pt x="27111" y="13555"/>
                      <a:pt x="28918" y="14459"/>
                      <a:pt x="28918" y="16267"/>
                    </a:cubicBezTo>
                    <a:cubicBezTo>
                      <a:pt x="28918" y="18074"/>
                      <a:pt x="28015" y="18978"/>
                      <a:pt x="26207" y="18978"/>
                    </a:cubicBezTo>
                    <a:cubicBezTo>
                      <a:pt x="24400" y="18978"/>
                      <a:pt x="23496" y="18074"/>
                      <a:pt x="23496" y="16267"/>
                    </a:cubicBezTo>
                    <a:cubicBezTo>
                      <a:pt x="23496" y="14459"/>
                      <a:pt x="24400" y="13555"/>
                      <a:pt x="26207" y="13555"/>
                    </a:cubicBezTo>
                    <a:lnTo>
                      <a:pt x="26207" y="13555"/>
                    </a:lnTo>
                    <a:close/>
                    <a:moveTo>
                      <a:pt x="17170" y="13555"/>
                    </a:moveTo>
                    <a:cubicBezTo>
                      <a:pt x="18074" y="13555"/>
                      <a:pt x="19881" y="14459"/>
                      <a:pt x="19881" y="16267"/>
                    </a:cubicBezTo>
                    <a:cubicBezTo>
                      <a:pt x="19881" y="18074"/>
                      <a:pt x="18978" y="18978"/>
                      <a:pt x="17170" y="18978"/>
                    </a:cubicBezTo>
                    <a:cubicBezTo>
                      <a:pt x="15363" y="18978"/>
                      <a:pt x="14459" y="18074"/>
                      <a:pt x="14459" y="16267"/>
                    </a:cubicBezTo>
                    <a:cubicBezTo>
                      <a:pt x="14459" y="14459"/>
                      <a:pt x="15363" y="13555"/>
                      <a:pt x="17170" y="13555"/>
                    </a:cubicBezTo>
                    <a:lnTo>
                      <a:pt x="17170" y="13555"/>
                    </a:lnTo>
                    <a:close/>
                    <a:moveTo>
                      <a:pt x="57837" y="8133"/>
                    </a:moveTo>
                    <a:cubicBezTo>
                      <a:pt x="58740" y="8133"/>
                      <a:pt x="60548" y="9037"/>
                      <a:pt x="60548" y="10844"/>
                    </a:cubicBezTo>
                    <a:cubicBezTo>
                      <a:pt x="60548" y="11748"/>
                      <a:pt x="59644" y="13555"/>
                      <a:pt x="57837" y="13555"/>
                    </a:cubicBezTo>
                    <a:cubicBezTo>
                      <a:pt x="56933" y="13555"/>
                      <a:pt x="55125" y="12652"/>
                      <a:pt x="55125" y="10844"/>
                    </a:cubicBezTo>
                    <a:cubicBezTo>
                      <a:pt x="55125" y="9037"/>
                      <a:pt x="56933" y="8133"/>
                      <a:pt x="57837" y="8133"/>
                    </a:cubicBezTo>
                    <a:lnTo>
                      <a:pt x="57837" y="8133"/>
                    </a:lnTo>
                    <a:close/>
                    <a:moveTo>
                      <a:pt x="48800" y="8133"/>
                    </a:moveTo>
                    <a:cubicBezTo>
                      <a:pt x="49703" y="8133"/>
                      <a:pt x="51511" y="9037"/>
                      <a:pt x="51511" y="10844"/>
                    </a:cubicBezTo>
                    <a:cubicBezTo>
                      <a:pt x="51511" y="11748"/>
                      <a:pt x="50607" y="13555"/>
                      <a:pt x="48800" y="13555"/>
                    </a:cubicBezTo>
                    <a:cubicBezTo>
                      <a:pt x="46992" y="13555"/>
                      <a:pt x="46088" y="12652"/>
                      <a:pt x="46088" y="10844"/>
                    </a:cubicBezTo>
                    <a:cubicBezTo>
                      <a:pt x="46088" y="9037"/>
                      <a:pt x="47896" y="8133"/>
                      <a:pt x="48800" y="8133"/>
                    </a:cubicBezTo>
                    <a:lnTo>
                      <a:pt x="48800" y="8133"/>
                    </a:lnTo>
                    <a:close/>
                    <a:moveTo>
                      <a:pt x="39763" y="8133"/>
                    </a:moveTo>
                    <a:cubicBezTo>
                      <a:pt x="40666" y="8133"/>
                      <a:pt x="42474" y="9037"/>
                      <a:pt x="42474" y="10844"/>
                    </a:cubicBezTo>
                    <a:cubicBezTo>
                      <a:pt x="42474" y="11748"/>
                      <a:pt x="41570" y="13555"/>
                      <a:pt x="39763" y="13555"/>
                    </a:cubicBezTo>
                    <a:cubicBezTo>
                      <a:pt x="37955" y="13555"/>
                      <a:pt x="37051" y="12652"/>
                      <a:pt x="37051" y="10844"/>
                    </a:cubicBezTo>
                    <a:cubicBezTo>
                      <a:pt x="37051" y="9037"/>
                      <a:pt x="37955" y="8133"/>
                      <a:pt x="39763" y="8133"/>
                    </a:cubicBezTo>
                    <a:lnTo>
                      <a:pt x="39763" y="8133"/>
                    </a:lnTo>
                    <a:close/>
                    <a:moveTo>
                      <a:pt x="30726" y="8133"/>
                    </a:moveTo>
                    <a:cubicBezTo>
                      <a:pt x="31629" y="8133"/>
                      <a:pt x="33437" y="9037"/>
                      <a:pt x="33437" y="10844"/>
                    </a:cubicBezTo>
                    <a:cubicBezTo>
                      <a:pt x="33437" y="11748"/>
                      <a:pt x="32533" y="13555"/>
                      <a:pt x="30726" y="13555"/>
                    </a:cubicBezTo>
                    <a:cubicBezTo>
                      <a:pt x="29822" y="13555"/>
                      <a:pt x="28015" y="12652"/>
                      <a:pt x="28015" y="10844"/>
                    </a:cubicBezTo>
                    <a:cubicBezTo>
                      <a:pt x="28015" y="9037"/>
                      <a:pt x="28918" y="8133"/>
                      <a:pt x="30726" y="8133"/>
                    </a:cubicBezTo>
                    <a:lnTo>
                      <a:pt x="30726" y="8133"/>
                    </a:lnTo>
                    <a:close/>
                    <a:moveTo>
                      <a:pt x="21689" y="8133"/>
                    </a:moveTo>
                    <a:cubicBezTo>
                      <a:pt x="22592" y="8133"/>
                      <a:pt x="24400" y="9037"/>
                      <a:pt x="24400" y="10844"/>
                    </a:cubicBezTo>
                    <a:cubicBezTo>
                      <a:pt x="24400" y="11748"/>
                      <a:pt x="23496" y="13555"/>
                      <a:pt x="21689" y="13555"/>
                    </a:cubicBezTo>
                    <a:cubicBezTo>
                      <a:pt x="19881" y="13555"/>
                      <a:pt x="18978" y="12652"/>
                      <a:pt x="18978" y="10844"/>
                    </a:cubicBezTo>
                    <a:cubicBezTo>
                      <a:pt x="18978" y="9037"/>
                      <a:pt x="19881" y="8133"/>
                      <a:pt x="21689" y="8133"/>
                    </a:cubicBezTo>
                    <a:lnTo>
                      <a:pt x="21689" y="8133"/>
                    </a:lnTo>
                    <a:close/>
                    <a:moveTo>
                      <a:pt x="12652" y="8133"/>
                    </a:moveTo>
                    <a:cubicBezTo>
                      <a:pt x="13555" y="8133"/>
                      <a:pt x="15363" y="9037"/>
                      <a:pt x="15363" y="10844"/>
                    </a:cubicBezTo>
                    <a:cubicBezTo>
                      <a:pt x="15363" y="11748"/>
                      <a:pt x="14459" y="13555"/>
                      <a:pt x="12652" y="13555"/>
                    </a:cubicBezTo>
                    <a:cubicBezTo>
                      <a:pt x="10844" y="13555"/>
                      <a:pt x="9941" y="12652"/>
                      <a:pt x="9941" y="10844"/>
                    </a:cubicBezTo>
                    <a:cubicBezTo>
                      <a:pt x="9941" y="9037"/>
                      <a:pt x="10844" y="8133"/>
                      <a:pt x="12652" y="8133"/>
                    </a:cubicBezTo>
                    <a:lnTo>
                      <a:pt x="12652" y="8133"/>
                    </a:lnTo>
                    <a:close/>
                    <a:moveTo>
                      <a:pt x="53318" y="121095"/>
                    </a:moveTo>
                    <a:cubicBezTo>
                      <a:pt x="54222" y="121095"/>
                      <a:pt x="56029" y="121999"/>
                      <a:pt x="56029" y="123806"/>
                    </a:cubicBezTo>
                    <a:cubicBezTo>
                      <a:pt x="56029" y="124710"/>
                      <a:pt x="55125" y="126517"/>
                      <a:pt x="53318" y="126517"/>
                    </a:cubicBezTo>
                    <a:cubicBezTo>
                      <a:pt x="51511" y="126517"/>
                      <a:pt x="50607" y="125614"/>
                      <a:pt x="50607" y="123806"/>
                    </a:cubicBezTo>
                    <a:cubicBezTo>
                      <a:pt x="50607" y="122903"/>
                      <a:pt x="52414" y="121095"/>
                      <a:pt x="53318" y="121095"/>
                    </a:cubicBezTo>
                    <a:lnTo>
                      <a:pt x="53318" y="121095"/>
                    </a:lnTo>
                    <a:close/>
                    <a:moveTo>
                      <a:pt x="44281" y="121095"/>
                    </a:moveTo>
                    <a:cubicBezTo>
                      <a:pt x="45185" y="121095"/>
                      <a:pt x="46992" y="121999"/>
                      <a:pt x="46992" y="123806"/>
                    </a:cubicBezTo>
                    <a:cubicBezTo>
                      <a:pt x="46992" y="124710"/>
                      <a:pt x="46088" y="126517"/>
                      <a:pt x="44281" y="126517"/>
                    </a:cubicBezTo>
                    <a:cubicBezTo>
                      <a:pt x="42474" y="126517"/>
                      <a:pt x="41570" y="125614"/>
                      <a:pt x="41570" y="123806"/>
                    </a:cubicBezTo>
                    <a:cubicBezTo>
                      <a:pt x="41570" y="122903"/>
                      <a:pt x="42474" y="121095"/>
                      <a:pt x="44281" y="121095"/>
                    </a:cubicBezTo>
                    <a:lnTo>
                      <a:pt x="44281" y="121095"/>
                    </a:lnTo>
                    <a:close/>
                    <a:moveTo>
                      <a:pt x="35244" y="121095"/>
                    </a:moveTo>
                    <a:cubicBezTo>
                      <a:pt x="36148" y="121095"/>
                      <a:pt x="37955" y="121999"/>
                      <a:pt x="37955" y="123806"/>
                    </a:cubicBezTo>
                    <a:cubicBezTo>
                      <a:pt x="37955" y="124710"/>
                      <a:pt x="37051" y="126517"/>
                      <a:pt x="35244" y="126517"/>
                    </a:cubicBezTo>
                    <a:cubicBezTo>
                      <a:pt x="33437" y="126517"/>
                      <a:pt x="32533" y="125614"/>
                      <a:pt x="32533" y="123806"/>
                    </a:cubicBezTo>
                    <a:cubicBezTo>
                      <a:pt x="32533" y="122903"/>
                      <a:pt x="33437" y="121095"/>
                      <a:pt x="35244" y="121095"/>
                    </a:cubicBezTo>
                    <a:lnTo>
                      <a:pt x="35244" y="121095"/>
                    </a:lnTo>
                    <a:close/>
                    <a:moveTo>
                      <a:pt x="26207" y="121095"/>
                    </a:moveTo>
                    <a:cubicBezTo>
                      <a:pt x="27111" y="121095"/>
                      <a:pt x="28918" y="121999"/>
                      <a:pt x="28918" y="123806"/>
                    </a:cubicBezTo>
                    <a:cubicBezTo>
                      <a:pt x="28918" y="124710"/>
                      <a:pt x="28015" y="126517"/>
                      <a:pt x="26207" y="126517"/>
                    </a:cubicBezTo>
                    <a:cubicBezTo>
                      <a:pt x="24400" y="126517"/>
                      <a:pt x="23496" y="125614"/>
                      <a:pt x="23496" y="123806"/>
                    </a:cubicBezTo>
                    <a:cubicBezTo>
                      <a:pt x="23496" y="122903"/>
                      <a:pt x="24400" y="121095"/>
                      <a:pt x="26207" y="121095"/>
                    </a:cubicBezTo>
                    <a:lnTo>
                      <a:pt x="26207" y="121095"/>
                    </a:lnTo>
                    <a:close/>
                    <a:moveTo>
                      <a:pt x="17170" y="121095"/>
                    </a:moveTo>
                    <a:cubicBezTo>
                      <a:pt x="18074" y="121095"/>
                      <a:pt x="19881" y="121999"/>
                      <a:pt x="19881" y="123806"/>
                    </a:cubicBezTo>
                    <a:cubicBezTo>
                      <a:pt x="19881" y="124710"/>
                      <a:pt x="18978" y="126517"/>
                      <a:pt x="17170" y="126517"/>
                    </a:cubicBezTo>
                    <a:cubicBezTo>
                      <a:pt x="15363" y="126517"/>
                      <a:pt x="14459" y="125614"/>
                      <a:pt x="14459" y="123806"/>
                    </a:cubicBezTo>
                    <a:cubicBezTo>
                      <a:pt x="14459" y="122903"/>
                      <a:pt x="15363" y="121095"/>
                      <a:pt x="17170" y="121095"/>
                    </a:cubicBezTo>
                    <a:lnTo>
                      <a:pt x="17170" y="121095"/>
                    </a:lnTo>
                    <a:close/>
                    <a:moveTo>
                      <a:pt x="7230" y="121095"/>
                    </a:moveTo>
                    <a:cubicBezTo>
                      <a:pt x="8133" y="121095"/>
                      <a:pt x="9941" y="121999"/>
                      <a:pt x="9941" y="123806"/>
                    </a:cubicBezTo>
                    <a:cubicBezTo>
                      <a:pt x="9941" y="124710"/>
                      <a:pt x="9037" y="126517"/>
                      <a:pt x="7230" y="126517"/>
                    </a:cubicBezTo>
                    <a:cubicBezTo>
                      <a:pt x="5422" y="126517"/>
                      <a:pt x="4518" y="125614"/>
                      <a:pt x="4518" y="123806"/>
                    </a:cubicBezTo>
                    <a:cubicBezTo>
                      <a:pt x="5422" y="122903"/>
                      <a:pt x="6326" y="121095"/>
                      <a:pt x="7230" y="121095"/>
                    </a:cubicBezTo>
                    <a:lnTo>
                      <a:pt x="7230" y="121095"/>
                    </a:lnTo>
                    <a:close/>
                    <a:moveTo>
                      <a:pt x="57837" y="116577"/>
                    </a:moveTo>
                    <a:cubicBezTo>
                      <a:pt x="58740" y="116577"/>
                      <a:pt x="60548" y="117480"/>
                      <a:pt x="60548" y="119288"/>
                    </a:cubicBezTo>
                    <a:cubicBezTo>
                      <a:pt x="60548" y="120191"/>
                      <a:pt x="59644" y="121999"/>
                      <a:pt x="57837" y="121999"/>
                    </a:cubicBezTo>
                    <a:cubicBezTo>
                      <a:pt x="56933" y="121999"/>
                      <a:pt x="55125" y="121095"/>
                      <a:pt x="55125" y="119288"/>
                    </a:cubicBezTo>
                    <a:cubicBezTo>
                      <a:pt x="55125" y="117480"/>
                      <a:pt x="56933" y="116577"/>
                      <a:pt x="57837" y="116577"/>
                    </a:cubicBezTo>
                    <a:lnTo>
                      <a:pt x="57837" y="116577"/>
                    </a:lnTo>
                    <a:close/>
                    <a:moveTo>
                      <a:pt x="48800" y="116577"/>
                    </a:moveTo>
                    <a:cubicBezTo>
                      <a:pt x="49703" y="116577"/>
                      <a:pt x="51511" y="117480"/>
                      <a:pt x="51511" y="119288"/>
                    </a:cubicBezTo>
                    <a:cubicBezTo>
                      <a:pt x="51511" y="120191"/>
                      <a:pt x="50607" y="121999"/>
                      <a:pt x="48800" y="121999"/>
                    </a:cubicBezTo>
                    <a:cubicBezTo>
                      <a:pt x="46992" y="121999"/>
                      <a:pt x="46088" y="121095"/>
                      <a:pt x="46088" y="119288"/>
                    </a:cubicBezTo>
                    <a:cubicBezTo>
                      <a:pt x="46088" y="117480"/>
                      <a:pt x="47896" y="116577"/>
                      <a:pt x="48800" y="116577"/>
                    </a:cubicBezTo>
                    <a:lnTo>
                      <a:pt x="48800" y="116577"/>
                    </a:lnTo>
                    <a:close/>
                    <a:moveTo>
                      <a:pt x="39763" y="116577"/>
                    </a:moveTo>
                    <a:cubicBezTo>
                      <a:pt x="40666" y="116577"/>
                      <a:pt x="42474" y="117480"/>
                      <a:pt x="42474" y="119288"/>
                    </a:cubicBezTo>
                    <a:cubicBezTo>
                      <a:pt x="42474" y="120191"/>
                      <a:pt x="41570" y="121999"/>
                      <a:pt x="39763" y="121999"/>
                    </a:cubicBezTo>
                    <a:cubicBezTo>
                      <a:pt x="37955" y="121999"/>
                      <a:pt x="37051" y="121095"/>
                      <a:pt x="37051" y="119288"/>
                    </a:cubicBezTo>
                    <a:cubicBezTo>
                      <a:pt x="37051" y="117480"/>
                      <a:pt x="37955" y="116577"/>
                      <a:pt x="39763" y="116577"/>
                    </a:cubicBezTo>
                    <a:lnTo>
                      <a:pt x="39763" y="116577"/>
                    </a:lnTo>
                    <a:close/>
                    <a:moveTo>
                      <a:pt x="30726" y="116577"/>
                    </a:moveTo>
                    <a:cubicBezTo>
                      <a:pt x="31629" y="116577"/>
                      <a:pt x="33437" y="117480"/>
                      <a:pt x="33437" y="119288"/>
                    </a:cubicBezTo>
                    <a:cubicBezTo>
                      <a:pt x="33437" y="120191"/>
                      <a:pt x="32533" y="121999"/>
                      <a:pt x="30726" y="121999"/>
                    </a:cubicBezTo>
                    <a:cubicBezTo>
                      <a:pt x="29822" y="121999"/>
                      <a:pt x="28015" y="121095"/>
                      <a:pt x="28015" y="119288"/>
                    </a:cubicBezTo>
                    <a:cubicBezTo>
                      <a:pt x="28015" y="117480"/>
                      <a:pt x="28918" y="116577"/>
                      <a:pt x="30726" y="116577"/>
                    </a:cubicBezTo>
                    <a:lnTo>
                      <a:pt x="30726" y="116577"/>
                    </a:lnTo>
                    <a:close/>
                    <a:moveTo>
                      <a:pt x="21689" y="116577"/>
                    </a:moveTo>
                    <a:cubicBezTo>
                      <a:pt x="22592" y="116577"/>
                      <a:pt x="24400" y="117480"/>
                      <a:pt x="24400" y="119288"/>
                    </a:cubicBezTo>
                    <a:cubicBezTo>
                      <a:pt x="24400" y="120191"/>
                      <a:pt x="23496" y="121999"/>
                      <a:pt x="21689" y="121999"/>
                    </a:cubicBezTo>
                    <a:cubicBezTo>
                      <a:pt x="19881" y="121999"/>
                      <a:pt x="18978" y="121095"/>
                      <a:pt x="18978" y="119288"/>
                    </a:cubicBezTo>
                    <a:cubicBezTo>
                      <a:pt x="18978" y="117480"/>
                      <a:pt x="19881" y="116577"/>
                      <a:pt x="21689" y="116577"/>
                    </a:cubicBezTo>
                    <a:lnTo>
                      <a:pt x="21689" y="116577"/>
                    </a:lnTo>
                    <a:close/>
                    <a:moveTo>
                      <a:pt x="12652" y="116577"/>
                    </a:moveTo>
                    <a:cubicBezTo>
                      <a:pt x="13555" y="116577"/>
                      <a:pt x="15363" y="117480"/>
                      <a:pt x="15363" y="119288"/>
                    </a:cubicBezTo>
                    <a:cubicBezTo>
                      <a:pt x="15363" y="120191"/>
                      <a:pt x="14459" y="121999"/>
                      <a:pt x="12652" y="121999"/>
                    </a:cubicBezTo>
                    <a:cubicBezTo>
                      <a:pt x="10844" y="121999"/>
                      <a:pt x="9941" y="121095"/>
                      <a:pt x="9941" y="119288"/>
                    </a:cubicBezTo>
                    <a:cubicBezTo>
                      <a:pt x="9941" y="117480"/>
                      <a:pt x="10844" y="116577"/>
                      <a:pt x="12652" y="116577"/>
                    </a:cubicBezTo>
                    <a:lnTo>
                      <a:pt x="12652" y="116577"/>
                    </a:lnTo>
                    <a:close/>
                    <a:moveTo>
                      <a:pt x="53318" y="112058"/>
                    </a:moveTo>
                    <a:cubicBezTo>
                      <a:pt x="54222" y="112058"/>
                      <a:pt x="56029" y="112962"/>
                      <a:pt x="56029" y="114769"/>
                    </a:cubicBezTo>
                    <a:cubicBezTo>
                      <a:pt x="56029" y="115673"/>
                      <a:pt x="55125" y="117480"/>
                      <a:pt x="53318" y="117480"/>
                    </a:cubicBezTo>
                    <a:cubicBezTo>
                      <a:pt x="51511" y="117480"/>
                      <a:pt x="50607" y="116577"/>
                      <a:pt x="50607" y="114769"/>
                    </a:cubicBezTo>
                    <a:cubicBezTo>
                      <a:pt x="50607" y="112962"/>
                      <a:pt x="52414" y="112058"/>
                      <a:pt x="53318" y="112058"/>
                    </a:cubicBezTo>
                    <a:lnTo>
                      <a:pt x="53318" y="112058"/>
                    </a:lnTo>
                    <a:close/>
                    <a:moveTo>
                      <a:pt x="44281" y="112058"/>
                    </a:moveTo>
                    <a:cubicBezTo>
                      <a:pt x="45185" y="112058"/>
                      <a:pt x="46992" y="112962"/>
                      <a:pt x="46992" y="114769"/>
                    </a:cubicBezTo>
                    <a:cubicBezTo>
                      <a:pt x="46992" y="115673"/>
                      <a:pt x="46088" y="117480"/>
                      <a:pt x="44281" y="117480"/>
                    </a:cubicBezTo>
                    <a:cubicBezTo>
                      <a:pt x="42474" y="117480"/>
                      <a:pt x="41570" y="116577"/>
                      <a:pt x="41570" y="114769"/>
                    </a:cubicBezTo>
                    <a:cubicBezTo>
                      <a:pt x="41570" y="112962"/>
                      <a:pt x="42474" y="112058"/>
                      <a:pt x="44281" y="112058"/>
                    </a:cubicBezTo>
                    <a:lnTo>
                      <a:pt x="44281" y="112058"/>
                    </a:lnTo>
                    <a:close/>
                    <a:moveTo>
                      <a:pt x="35244" y="112058"/>
                    </a:moveTo>
                    <a:cubicBezTo>
                      <a:pt x="36148" y="112058"/>
                      <a:pt x="37955" y="112962"/>
                      <a:pt x="37955" y="114769"/>
                    </a:cubicBezTo>
                    <a:cubicBezTo>
                      <a:pt x="37955" y="115673"/>
                      <a:pt x="37051" y="117480"/>
                      <a:pt x="35244" y="117480"/>
                    </a:cubicBezTo>
                    <a:cubicBezTo>
                      <a:pt x="33437" y="117480"/>
                      <a:pt x="32533" y="116577"/>
                      <a:pt x="32533" y="114769"/>
                    </a:cubicBezTo>
                    <a:cubicBezTo>
                      <a:pt x="32533" y="112962"/>
                      <a:pt x="33437" y="112058"/>
                      <a:pt x="35244" y="112058"/>
                    </a:cubicBezTo>
                    <a:lnTo>
                      <a:pt x="35244" y="112058"/>
                    </a:lnTo>
                    <a:close/>
                    <a:moveTo>
                      <a:pt x="26207" y="112058"/>
                    </a:moveTo>
                    <a:cubicBezTo>
                      <a:pt x="27111" y="112058"/>
                      <a:pt x="28918" y="112962"/>
                      <a:pt x="28918" y="114769"/>
                    </a:cubicBezTo>
                    <a:cubicBezTo>
                      <a:pt x="28918" y="115673"/>
                      <a:pt x="28015" y="117480"/>
                      <a:pt x="26207" y="117480"/>
                    </a:cubicBezTo>
                    <a:cubicBezTo>
                      <a:pt x="24400" y="117480"/>
                      <a:pt x="23496" y="116577"/>
                      <a:pt x="23496" y="114769"/>
                    </a:cubicBezTo>
                    <a:cubicBezTo>
                      <a:pt x="23496" y="112962"/>
                      <a:pt x="24400" y="112058"/>
                      <a:pt x="26207" y="112058"/>
                    </a:cubicBezTo>
                    <a:lnTo>
                      <a:pt x="26207" y="112058"/>
                    </a:lnTo>
                    <a:close/>
                    <a:moveTo>
                      <a:pt x="17170" y="112058"/>
                    </a:moveTo>
                    <a:cubicBezTo>
                      <a:pt x="18074" y="112058"/>
                      <a:pt x="19881" y="112962"/>
                      <a:pt x="19881" y="114769"/>
                    </a:cubicBezTo>
                    <a:cubicBezTo>
                      <a:pt x="19881" y="115673"/>
                      <a:pt x="18978" y="117480"/>
                      <a:pt x="17170" y="117480"/>
                    </a:cubicBezTo>
                    <a:cubicBezTo>
                      <a:pt x="15363" y="117480"/>
                      <a:pt x="14459" y="116577"/>
                      <a:pt x="14459" y="114769"/>
                    </a:cubicBezTo>
                    <a:cubicBezTo>
                      <a:pt x="14459" y="112962"/>
                      <a:pt x="15363" y="112058"/>
                      <a:pt x="17170" y="112058"/>
                    </a:cubicBezTo>
                    <a:lnTo>
                      <a:pt x="17170" y="112058"/>
                    </a:lnTo>
                    <a:close/>
                    <a:moveTo>
                      <a:pt x="57837" y="106636"/>
                    </a:moveTo>
                    <a:cubicBezTo>
                      <a:pt x="58740" y="106636"/>
                      <a:pt x="60548" y="107540"/>
                      <a:pt x="60548" y="109347"/>
                    </a:cubicBezTo>
                    <a:cubicBezTo>
                      <a:pt x="60548" y="110251"/>
                      <a:pt x="59644" y="112058"/>
                      <a:pt x="57837" y="112058"/>
                    </a:cubicBezTo>
                    <a:cubicBezTo>
                      <a:pt x="56933" y="112058"/>
                      <a:pt x="55125" y="111155"/>
                      <a:pt x="55125" y="109347"/>
                    </a:cubicBezTo>
                    <a:cubicBezTo>
                      <a:pt x="55125" y="107540"/>
                      <a:pt x="56933" y="106636"/>
                      <a:pt x="57837" y="106636"/>
                    </a:cubicBezTo>
                    <a:lnTo>
                      <a:pt x="57837" y="106636"/>
                    </a:lnTo>
                    <a:close/>
                    <a:moveTo>
                      <a:pt x="48800" y="106636"/>
                    </a:moveTo>
                    <a:cubicBezTo>
                      <a:pt x="49703" y="106636"/>
                      <a:pt x="51511" y="107540"/>
                      <a:pt x="51511" y="109347"/>
                    </a:cubicBezTo>
                    <a:cubicBezTo>
                      <a:pt x="51511" y="110251"/>
                      <a:pt x="50607" y="112058"/>
                      <a:pt x="48800" y="112058"/>
                    </a:cubicBezTo>
                    <a:cubicBezTo>
                      <a:pt x="46992" y="112058"/>
                      <a:pt x="46088" y="111155"/>
                      <a:pt x="46088" y="109347"/>
                    </a:cubicBezTo>
                    <a:cubicBezTo>
                      <a:pt x="46088" y="107540"/>
                      <a:pt x="47896" y="106636"/>
                      <a:pt x="48800" y="106636"/>
                    </a:cubicBezTo>
                    <a:lnTo>
                      <a:pt x="48800" y="106636"/>
                    </a:lnTo>
                    <a:close/>
                    <a:moveTo>
                      <a:pt x="39763" y="106636"/>
                    </a:moveTo>
                    <a:cubicBezTo>
                      <a:pt x="40666" y="106636"/>
                      <a:pt x="42474" y="107540"/>
                      <a:pt x="42474" y="109347"/>
                    </a:cubicBezTo>
                    <a:cubicBezTo>
                      <a:pt x="42474" y="110251"/>
                      <a:pt x="41570" y="112058"/>
                      <a:pt x="39763" y="112058"/>
                    </a:cubicBezTo>
                    <a:cubicBezTo>
                      <a:pt x="37955" y="112058"/>
                      <a:pt x="37051" y="111155"/>
                      <a:pt x="37051" y="109347"/>
                    </a:cubicBezTo>
                    <a:cubicBezTo>
                      <a:pt x="37051" y="107540"/>
                      <a:pt x="37955" y="106636"/>
                      <a:pt x="39763" y="106636"/>
                    </a:cubicBezTo>
                    <a:lnTo>
                      <a:pt x="39763" y="106636"/>
                    </a:lnTo>
                    <a:close/>
                    <a:moveTo>
                      <a:pt x="30726" y="106636"/>
                    </a:moveTo>
                    <a:cubicBezTo>
                      <a:pt x="31629" y="106636"/>
                      <a:pt x="33437" y="107540"/>
                      <a:pt x="33437" y="109347"/>
                    </a:cubicBezTo>
                    <a:cubicBezTo>
                      <a:pt x="33437" y="110251"/>
                      <a:pt x="32533" y="112058"/>
                      <a:pt x="30726" y="112058"/>
                    </a:cubicBezTo>
                    <a:cubicBezTo>
                      <a:pt x="29822" y="112058"/>
                      <a:pt x="28015" y="111155"/>
                      <a:pt x="28015" y="109347"/>
                    </a:cubicBezTo>
                    <a:cubicBezTo>
                      <a:pt x="28015" y="107540"/>
                      <a:pt x="28918" y="106636"/>
                      <a:pt x="30726" y="106636"/>
                    </a:cubicBezTo>
                    <a:lnTo>
                      <a:pt x="30726" y="106636"/>
                    </a:lnTo>
                    <a:close/>
                    <a:moveTo>
                      <a:pt x="21689" y="106636"/>
                    </a:moveTo>
                    <a:cubicBezTo>
                      <a:pt x="22592" y="106636"/>
                      <a:pt x="24400" y="107540"/>
                      <a:pt x="24400" y="109347"/>
                    </a:cubicBezTo>
                    <a:cubicBezTo>
                      <a:pt x="24400" y="110251"/>
                      <a:pt x="23496" y="112058"/>
                      <a:pt x="21689" y="112058"/>
                    </a:cubicBezTo>
                    <a:cubicBezTo>
                      <a:pt x="19881" y="112058"/>
                      <a:pt x="18978" y="111155"/>
                      <a:pt x="18978" y="109347"/>
                    </a:cubicBezTo>
                    <a:cubicBezTo>
                      <a:pt x="18978" y="107540"/>
                      <a:pt x="19881" y="106636"/>
                      <a:pt x="21689" y="106636"/>
                    </a:cubicBezTo>
                    <a:lnTo>
                      <a:pt x="21689" y="106636"/>
                    </a:lnTo>
                    <a:close/>
                    <a:moveTo>
                      <a:pt x="12652" y="106636"/>
                    </a:moveTo>
                    <a:cubicBezTo>
                      <a:pt x="13555" y="106636"/>
                      <a:pt x="15363" y="107540"/>
                      <a:pt x="15363" y="109347"/>
                    </a:cubicBezTo>
                    <a:cubicBezTo>
                      <a:pt x="15363" y="110251"/>
                      <a:pt x="14459" y="112058"/>
                      <a:pt x="12652" y="112058"/>
                    </a:cubicBezTo>
                    <a:cubicBezTo>
                      <a:pt x="10844" y="112058"/>
                      <a:pt x="9941" y="111155"/>
                      <a:pt x="9941" y="109347"/>
                    </a:cubicBezTo>
                    <a:cubicBezTo>
                      <a:pt x="9941" y="107540"/>
                      <a:pt x="10844" y="106636"/>
                      <a:pt x="12652" y="106636"/>
                    </a:cubicBezTo>
                    <a:lnTo>
                      <a:pt x="12652" y="106636"/>
                    </a:lnTo>
                    <a:close/>
                    <a:moveTo>
                      <a:pt x="53318" y="102118"/>
                    </a:moveTo>
                    <a:cubicBezTo>
                      <a:pt x="54222" y="102118"/>
                      <a:pt x="56029" y="103021"/>
                      <a:pt x="56029" y="104829"/>
                    </a:cubicBezTo>
                    <a:cubicBezTo>
                      <a:pt x="56029" y="105732"/>
                      <a:pt x="55125" y="107540"/>
                      <a:pt x="53318" y="107540"/>
                    </a:cubicBezTo>
                    <a:cubicBezTo>
                      <a:pt x="51511" y="107540"/>
                      <a:pt x="50607" y="106636"/>
                      <a:pt x="50607" y="104829"/>
                    </a:cubicBezTo>
                    <a:cubicBezTo>
                      <a:pt x="50607" y="103021"/>
                      <a:pt x="52414" y="102118"/>
                      <a:pt x="53318" y="102118"/>
                    </a:cubicBezTo>
                    <a:lnTo>
                      <a:pt x="53318" y="102118"/>
                    </a:lnTo>
                    <a:close/>
                    <a:moveTo>
                      <a:pt x="44281" y="102118"/>
                    </a:moveTo>
                    <a:cubicBezTo>
                      <a:pt x="45185" y="102118"/>
                      <a:pt x="46992" y="103021"/>
                      <a:pt x="46992" y="104829"/>
                    </a:cubicBezTo>
                    <a:cubicBezTo>
                      <a:pt x="46992" y="105732"/>
                      <a:pt x="46088" y="107540"/>
                      <a:pt x="44281" y="107540"/>
                    </a:cubicBezTo>
                    <a:cubicBezTo>
                      <a:pt x="42474" y="107540"/>
                      <a:pt x="41570" y="106636"/>
                      <a:pt x="41570" y="104829"/>
                    </a:cubicBezTo>
                    <a:cubicBezTo>
                      <a:pt x="41570" y="103021"/>
                      <a:pt x="42474" y="102118"/>
                      <a:pt x="44281" y="102118"/>
                    </a:cubicBezTo>
                    <a:lnTo>
                      <a:pt x="44281" y="102118"/>
                    </a:lnTo>
                    <a:close/>
                    <a:moveTo>
                      <a:pt x="35244" y="102118"/>
                    </a:moveTo>
                    <a:cubicBezTo>
                      <a:pt x="36148" y="102118"/>
                      <a:pt x="37955" y="103021"/>
                      <a:pt x="37955" y="104829"/>
                    </a:cubicBezTo>
                    <a:cubicBezTo>
                      <a:pt x="37955" y="105732"/>
                      <a:pt x="37051" y="107540"/>
                      <a:pt x="35244" y="107540"/>
                    </a:cubicBezTo>
                    <a:cubicBezTo>
                      <a:pt x="33437" y="107540"/>
                      <a:pt x="32533" y="106636"/>
                      <a:pt x="32533" y="104829"/>
                    </a:cubicBezTo>
                    <a:cubicBezTo>
                      <a:pt x="32533" y="103021"/>
                      <a:pt x="33437" y="102118"/>
                      <a:pt x="35244" y="102118"/>
                    </a:cubicBezTo>
                    <a:lnTo>
                      <a:pt x="35244" y="102118"/>
                    </a:lnTo>
                    <a:close/>
                    <a:moveTo>
                      <a:pt x="26207" y="102118"/>
                    </a:moveTo>
                    <a:cubicBezTo>
                      <a:pt x="27111" y="102118"/>
                      <a:pt x="28918" y="103021"/>
                      <a:pt x="28918" y="104829"/>
                    </a:cubicBezTo>
                    <a:cubicBezTo>
                      <a:pt x="28918" y="105732"/>
                      <a:pt x="28015" y="107540"/>
                      <a:pt x="26207" y="107540"/>
                    </a:cubicBezTo>
                    <a:cubicBezTo>
                      <a:pt x="24400" y="107540"/>
                      <a:pt x="23496" y="106636"/>
                      <a:pt x="23496" y="104829"/>
                    </a:cubicBezTo>
                    <a:cubicBezTo>
                      <a:pt x="23496" y="103021"/>
                      <a:pt x="24400" y="102118"/>
                      <a:pt x="26207" y="102118"/>
                    </a:cubicBezTo>
                    <a:lnTo>
                      <a:pt x="26207" y="102118"/>
                    </a:lnTo>
                    <a:close/>
                    <a:moveTo>
                      <a:pt x="17170" y="102118"/>
                    </a:moveTo>
                    <a:cubicBezTo>
                      <a:pt x="18074" y="102118"/>
                      <a:pt x="19881" y="103021"/>
                      <a:pt x="19881" y="104829"/>
                    </a:cubicBezTo>
                    <a:cubicBezTo>
                      <a:pt x="19881" y="105732"/>
                      <a:pt x="18978" y="107540"/>
                      <a:pt x="17170" y="107540"/>
                    </a:cubicBezTo>
                    <a:cubicBezTo>
                      <a:pt x="15363" y="107540"/>
                      <a:pt x="14459" y="106636"/>
                      <a:pt x="14459" y="104829"/>
                    </a:cubicBezTo>
                    <a:cubicBezTo>
                      <a:pt x="14459" y="103021"/>
                      <a:pt x="15363" y="102118"/>
                      <a:pt x="17170" y="102118"/>
                    </a:cubicBezTo>
                    <a:lnTo>
                      <a:pt x="17170" y="102118"/>
                    </a:lnTo>
                    <a:close/>
                    <a:moveTo>
                      <a:pt x="48800" y="96695"/>
                    </a:moveTo>
                    <a:cubicBezTo>
                      <a:pt x="49703" y="96695"/>
                      <a:pt x="51511" y="97599"/>
                      <a:pt x="51511" y="99406"/>
                    </a:cubicBezTo>
                    <a:cubicBezTo>
                      <a:pt x="51511" y="100310"/>
                      <a:pt x="50607" y="102118"/>
                      <a:pt x="48800" y="102118"/>
                    </a:cubicBezTo>
                    <a:cubicBezTo>
                      <a:pt x="46992" y="102118"/>
                      <a:pt x="46088" y="101214"/>
                      <a:pt x="46088" y="99406"/>
                    </a:cubicBezTo>
                    <a:cubicBezTo>
                      <a:pt x="46088" y="97599"/>
                      <a:pt x="47896" y="96695"/>
                      <a:pt x="48800" y="96695"/>
                    </a:cubicBezTo>
                    <a:lnTo>
                      <a:pt x="48800" y="96695"/>
                    </a:lnTo>
                    <a:close/>
                    <a:moveTo>
                      <a:pt x="39763" y="96695"/>
                    </a:moveTo>
                    <a:cubicBezTo>
                      <a:pt x="40666" y="96695"/>
                      <a:pt x="42474" y="97599"/>
                      <a:pt x="42474" y="99406"/>
                    </a:cubicBezTo>
                    <a:cubicBezTo>
                      <a:pt x="42474" y="100310"/>
                      <a:pt x="41570" y="102118"/>
                      <a:pt x="39763" y="102118"/>
                    </a:cubicBezTo>
                    <a:cubicBezTo>
                      <a:pt x="37955" y="102118"/>
                      <a:pt x="37051" y="101214"/>
                      <a:pt x="37051" y="99406"/>
                    </a:cubicBezTo>
                    <a:cubicBezTo>
                      <a:pt x="37051" y="97599"/>
                      <a:pt x="37955" y="96695"/>
                      <a:pt x="39763" y="96695"/>
                    </a:cubicBezTo>
                    <a:lnTo>
                      <a:pt x="39763" y="96695"/>
                    </a:lnTo>
                    <a:close/>
                    <a:moveTo>
                      <a:pt x="30726" y="96695"/>
                    </a:moveTo>
                    <a:cubicBezTo>
                      <a:pt x="31629" y="96695"/>
                      <a:pt x="33437" y="97599"/>
                      <a:pt x="33437" y="99406"/>
                    </a:cubicBezTo>
                    <a:cubicBezTo>
                      <a:pt x="33437" y="100310"/>
                      <a:pt x="32533" y="102118"/>
                      <a:pt x="30726" y="102118"/>
                    </a:cubicBezTo>
                    <a:cubicBezTo>
                      <a:pt x="29822" y="102118"/>
                      <a:pt x="28015" y="101214"/>
                      <a:pt x="28015" y="99406"/>
                    </a:cubicBezTo>
                    <a:cubicBezTo>
                      <a:pt x="28015" y="97599"/>
                      <a:pt x="28918" y="96695"/>
                      <a:pt x="30726" y="96695"/>
                    </a:cubicBezTo>
                    <a:lnTo>
                      <a:pt x="30726" y="96695"/>
                    </a:lnTo>
                    <a:close/>
                    <a:moveTo>
                      <a:pt x="21689" y="96695"/>
                    </a:moveTo>
                    <a:cubicBezTo>
                      <a:pt x="22592" y="96695"/>
                      <a:pt x="24400" y="97599"/>
                      <a:pt x="24400" y="99406"/>
                    </a:cubicBezTo>
                    <a:cubicBezTo>
                      <a:pt x="24400" y="100310"/>
                      <a:pt x="23496" y="102118"/>
                      <a:pt x="21689" y="102118"/>
                    </a:cubicBezTo>
                    <a:cubicBezTo>
                      <a:pt x="19881" y="102118"/>
                      <a:pt x="18978" y="101214"/>
                      <a:pt x="18978" y="99406"/>
                    </a:cubicBezTo>
                    <a:cubicBezTo>
                      <a:pt x="18978" y="97599"/>
                      <a:pt x="19881" y="96695"/>
                      <a:pt x="21689" y="96695"/>
                    </a:cubicBezTo>
                    <a:lnTo>
                      <a:pt x="21689" y="96695"/>
                    </a:lnTo>
                    <a:close/>
                    <a:moveTo>
                      <a:pt x="12652" y="96695"/>
                    </a:moveTo>
                    <a:cubicBezTo>
                      <a:pt x="13555" y="96695"/>
                      <a:pt x="15363" y="97599"/>
                      <a:pt x="15363" y="99406"/>
                    </a:cubicBezTo>
                    <a:cubicBezTo>
                      <a:pt x="15363" y="100310"/>
                      <a:pt x="14459" y="102118"/>
                      <a:pt x="12652" y="102118"/>
                    </a:cubicBezTo>
                    <a:cubicBezTo>
                      <a:pt x="10844" y="102118"/>
                      <a:pt x="9941" y="101214"/>
                      <a:pt x="9941" y="99406"/>
                    </a:cubicBezTo>
                    <a:cubicBezTo>
                      <a:pt x="9941" y="97599"/>
                      <a:pt x="10844" y="96695"/>
                      <a:pt x="12652" y="96695"/>
                    </a:cubicBezTo>
                    <a:lnTo>
                      <a:pt x="12652" y="96695"/>
                    </a:lnTo>
                    <a:close/>
                    <a:moveTo>
                      <a:pt x="53318" y="92177"/>
                    </a:moveTo>
                    <a:cubicBezTo>
                      <a:pt x="54222" y="92177"/>
                      <a:pt x="56029" y="93081"/>
                      <a:pt x="56029" y="94888"/>
                    </a:cubicBezTo>
                    <a:cubicBezTo>
                      <a:pt x="56029" y="95792"/>
                      <a:pt x="55125" y="97599"/>
                      <a:pt x="53318" y="97599"/>
                    </a:cubicBezTo>
                    <a:cubicBezTo>
                      <a:pt x="51511" y="97599"/>
                      <a:pt x="50607" y="96695"/>
                      <a:pt x="50607" y="94888"/>
                    </a:cubicBezTo>
                    <a:cubicBezTo>
                      <a:pt x="50607" y="93081"/>
                      <a:pt x="52414" y="92177"/>
                      <a:pt x="53318" y="92177"/>
                    </a:cubicBezTo>
                    <a:lnTo>
                      <a:pt x="53318" y="92177"/>
                    </a:lnTo>
                    <a:close/>
                    <a:moveTo>
                      <a:pt x="44281" y="92177"/>
                    </a:moveTo>
                    <a:cubicBezTo>
                      <a:pt x="45185" y="92177"/>
                      <a:pt x="46992" y="93081"/>
                      <a:pt x="46992" y="94888"/>
                    </a:cubicBezTo>
                    <a:cubicBezTo>
                      <a:pt x="46992" y="95792"/>
                      <a:pt x="46088" y="97599"/>
                      <a:pt x="44281" y="97599"/>
                    </a:cubicBezTo>
                    <a:cubicBezTo>
                      <a:pt x="42474" y="97599"/>
                      <a:pt x="41570" y="96695"/>
                      <a:pt x="41570" y="94888"/>
                    </a:cubicBezTo>
                    <a:cubicBezTo>
                      <a:pt x="41570" y="93081"/>
                      <a:pt x="42474" y="92177"/>
                      <a:pt x="44281" y="92177"/>
                    </a:cubicBezTo>
                    <a:lnTo>
                      <a:pt x="44281" y="92177"/>
                    </a:lnTo>
                    <a:close/>
                    <a:moveTo>
                      <a:pt x="35244" y="92177"/>
                    </a:moveTo>
                    <a:cubicBezTo>
                      <a:pt x="36148" y="92177"/>
                      <a:pt x="37955" y="93081"/>
                      <a:pt x="37955" y="94888"/>
                    </a:cubicBezTo>
                    <a:cubicBezTo>
                      <a:pt x="37955" y="95792"/>
                      <a:pt x="37051" y="97599"/>
                      <a:pt x="35244" y="97599"/>
                    </a:cubicBezTo>
                    <a:cubicBezTo>
                      <a:pt x="33437" y="97599"/>
                      <a:pt x="32533" y="96695"/>
                      <a:pt x="32533" y="94888"/>
                    </a:cubicBezTo>
                    <a:cubicBezTo>
                      <a:pt x="32533" y="93081"/>
                      <a:pt x="33437" y="92177"/>
                      <a:pt x="35244" y="92177"/>
                    </a:cubicBezTo>
                    <a:lnTo>
                      <a:pt x="35244" y="92177"/>
                    </a:lnTo>
                    <a:close/>
                    <a:moveTo>
                      <a:pt x="26207" y="92177"/>
                    </a:moveTo>
                    <a:cubicBezTo>
                      <a:pt x="27111" y="92177"/>
                      <a:pt x="28918" y="93081"/>
                      <a:pt x="28918" y="94888"/>
                    </a:cubicBezTo>
                    <a:cubicBezTo>
                      <a:pt x="28918" y="95792"/>
                      <a:pt x="28015" y="97599"/>
                      <a:pt x="26207" y="97599"/>
                    </a:cubicBezTo>
                    <a:cubicBezTo>
                      <a:pt x="24400" y="97599"/>
                      <a:pt x="23496" y="96695"/>
                      <a:pt x="23496" y="94888"/>
                    </a:cubicBezTo>
                    <a:cubicBezTo>
                      <a:pt x="23496" y="93081"/>
                      <a:pt x="24400" y="92177"/>
                      <a:pt x="26207" y="92177"/>
                    </a:cubicBezTo>
                    <a:lnTo>
                      <a:pt x="26207" y="92177"/>
                    </a:lnTo>
                    <a:close/>
                    <a:moveTo>
                      <a:pt x="17170" y="92177"/>
                    </a:moveTo>
                    <a:cubicBezTo>
                      <a:pt x="18074" y="92177"/>
                      <a:pt x="19881" y="93081"/>
                      <a:pt x="19881" y="94888"/>
                    </a:cubicBezTo>
                    <a:cubicBezTo>
                      <a:pt x="19881" y="95792"/>
                      <a:pt x="18978" y="97599"/>
                      <a:pt x="17170" y="97599"/>
                    </a:cubicBezTo>
                    <a:cubicBezTo>
                      <a:pt x="15363" y="97599"/>
                      <a:pt x="14459" y="96695"/>
                      <a:pt x="14459" y="94888"/>
                    </a:cubicBezTo>
                    <a:cubicBezTo>
                      <a:pt x="14459" y="93081"/>
                      <a:pt x="15363" y="92177"/>
                      <a:pt x="17170" y="92177"/>
                    </a:cubicBezTo>
                    <a:lnTo>
                      <a:pt x="17170" y="92177"/>
                    </a:lnTo>
                    <a:close/>
                    <a:moveTo>
                      <a:pt x="48800" y="86755"/>
                    </a:moveTo>
                    <a:cubicBezTo>
                      <a:pt x="49703" y="86755"/>
                      <a:pt x="51511" y="87658"/>
                      <a:pt x="51511" y="89466"/>
                    </a:cubicBezTo>
                    <a:cubicBezTo>
                      <a:pt x="51511" y="90370"/>
                      <a:pt x="50607" y="92177"/>
                      <a:pt x="48800" y="92177"/>
                    </a:cubicBezTo>
                    <a:cubicBezTo>
                      <a:pt x="46992" y="92177"/>
                      <a:pt x="46088" y="91273"/>
                      <a:pt x="46088" y="89466"/>
                    </a:cubicBezTo>
                    <a:cubicBezTo>
                      <a:pt x="46088" y="87658"/>
                      <a:pt x="47896" y="86755"/>
                      <a:pt x="48800" y="86755"/>
                    </a:cubicBezTo>
                    <a:lnTo>
                      <a:pt x="48800" y="86755"/>
                    </a:lnTo>
                    <a:close/>
                    <a:moveTo>
                      <a:pt x="39763" y="86755"/>
                    </a:moveTo>
                    <a:cubicBezTo>
                      <a:pt x="40666" y="86755"/>
                      <a:pt x="42474" y="87658"/>
                      <a:pt x="42474" y="89466"/>
                    </a:cubicBezTo>
                    <a:cubicBezTo>
                      <a:pt x="42474" y="90370"/>
                      <a:pt x="41570" y="92177"/>
                      <a:pt x="39763" y="92177"/>
                    </a:cubicBezTo>
                    <a:cubicBezTo>
                      <a:pt x="37955" y="92177"/>
                      <a:pt x="37051" y="91273"/>
                      <a:pt x="37051" y="89466"/>
                    </a:cubicBezTo>
                    <a:cubicBezTo>
                      <a:pt x="37051" y="87658"/>
                      <a:pt x="37955" y="86755"/>
                      <a:pt x="39763" y="86755"/>
                    </a:cubicBezTo>
                    <a:lnTo>
                      <a:pt x="39763" y="86755"/>
                    </a:lnTo>
                    <a:close/>
                    <a:moveTo>
                      <a:pt x="30726" y="86755"/>
                    </a:moveTo>
                    <a:cubicBezTo>
                      <a:pt x="31629" y="86755"/>
                      <a:pt x="33437" y="87658"/>
                      <a:pt x="33437" y="89466"/>
                    </a:cubicBezTo>
                    <a:cubicBezTo>
                      <a:pt x="33437" y="90370"/>
                      <a:pt x="32533" y="92177"/>
                      <a:pt x="30726" y="92177"/>
                    </a:cubicBezTo>
                    <a:cubicBezTo>
                      <a:pt x="29822" y="92177"/>
                      <a:pt x="28015" y="91273"/>
                      <a:pt x="28015" y="89466"/>
                    </a:cubicBezTo>
                    <a:cubicBezTo>
                      <a:pt x="28015" y="87658"/>
                      <a:pt x="28918" y="86755"/>
                      <a:pt x="30726" y="86755"/>
                    </a:cubicBezTo>
                    <a:lnTo>
                      <a:pt x="30726" y="86755"/>
                    </a:lnTo>
                    <a:close/>
                    <a:moveTo>
                      <a:pt x="21689" y="86755"/>
                    </a:moveTo>
                    <a:cubicBezTo>
                      <a:pt x="22592" y="86755"/>
                      <a:pt x="24400" y="87658"/>
                      <a:pt x="24400" y="89466"/>
                    </a:cubicBezTo>
                    <a:cubicBezTo>
                      <a:pt x="24400" y="90370"/>
                      <a:pt x="23496" y="92177"/>
                      <a:pt x="21689" y="92177"/>
                    </a:cubicBezTo>
                    <a:cubicBezTo>
                      <a:pt x="19881" y="92177"/>
                      <a:pt x="18978" y="91273"/>
                      <a:pt x="18978" y="89466"/>
                    </a:cubicBezTo>
                    <a:cubicBezTo>
                      <a:pt x="18978" y="87658"/>
                      <a:pt x="19881" y="86755"/>
                      <a:pt x="21689" y="86755"/>
                    </a:cubicBezTo>
                    <a:lnTo>
                      <a:pt x="21689" y="86755"/>
                    </a:lnTo>
                    <a:close/>
                    <a:moveTo>
                      <a:pt x="12652" y="86755"/>
                    </a:moveTo>
                    <a:cubicBezTo>
                      <a:pt x="13555" y="86755"/>
                      <a:pt x="15363" y="87658"/>
                      <a:pt x="15363" y="89466"/>
                    </a:cubicBezTo>
                    <a:cubicBezTo>
                      <a:pt x="15363" y="90370"/>
                      <a:pt x="14459" y="92177"/>
                      <a:pt x="12652" y="92177"/>
                    </a:cubicBezTo>
                    <a:cubicBezTo>
                      <a:pt x="10844" y="92177"/>
                      <a:pt x="9941" y="91273"/>
                      <a:pt x="9941" y="89466"/>
                    </a:cubicBezTo>
                    <a:cubicBezTo>
                      <a:pt x="9941" y="87658"/>
                      <a:pt x="10844" y="86755"/>
                      <a:pt x="12652" y="86755"/>
                    </a:cubicBezTo>
                    <a:lnTo>
                      <a:pt x="12652" y="86755"/>
                    </a:lnTo>
                    <a:close/>
                    <a:moveTo>
                      <a:pt x="53318" y="82236"/>
                    </a:moveTo>
                    <a:cubicBezTo>
                      <a:pt x="54222" y="82236"/>
                      <a:pt x="56029" y="83140"/>
                      <a:pt x="56029" y="84947"/>
                    </a:cubicBezTo>
                    <a:cubicBezTo>
                      <a:pt x="56029" y="85851"/>
                      <a:pt x="55125" y="87658"/>
                      <a:pt x="53318" y="87658"/>
                    </a:cubicBezTo>
                    <a:cubicBezTo>
                      <a:pt x="51511" y="87658"/>
                      <a:pt x="50607" y="86755"/>
                      <a:pt x="50607" y="84947"/>
                    </a:cubicBezTo>
                    <a:cubicBezTo>
                      <a:pt x="50607" y="83140"/>
                      <a:pt x="52414" y="82236"/>
                      <a:pt x="53318" y="82236"/>
                    </a:cubicBezTo>
                    <a:lnTo>
                      <a:pt x="53318" y="82236"/>
                    </a:lnTo>
                    <a:close/>
                    <a:moveTo>
                      <a:pt x="44281" y="82236"/>
                    </a:moveTo>
                    <a:cubicBezTo>
                      <a:pt x="45185" y="82236"/>
                      <a:pt x="46992" y="83140"/>
                      <a:pt x="46992" y="84947"/>
                    </a:cubicBezTo>
                    <a:cubicBezTo>
                      <a:pt x="46992" y="85851"/>
                      <a:pt x="46088" y="87658"/>
                      <a:pt x="44281" y="87658"/>
                    </a:cubicBezTo>
                    <a:cubicBezTo>
                      <a:pt x="42474" y="87658"/>
                      <a:pt x="41570" y="86755"/>
                      <a:pt x="41570" y="84947"/>
                    </a:cubicBezTo>
                    <a:cubicBezTo>
                      <a:pt x="41570" y="83140"/>
                      <a:pt x="42474" y="82236"/>
                      <a:pt x="44281" y="82236"/>
                    </a:cubicBezTo>
                    <a:lnTo>
                      <a:pt x="44281" y="82236"/>
                    </a:lnTo>
                    <a:close/>
                    <a:moveTo>
                      <a:pt x="35244" y="82236"/>
                    </a:moveTo>
                    <a:cubicBezTo>
                      <a:pt x="36148" y="82236"/>
                      <a:pt x="37955" y="83140"/>
                      <a:pt x="37955" y="84947"/>
                    </a:cubicBezTo>
                    <a:cubicBezTo>
                      <a:pt x="37955" y="85851"/>
                      <a:pt x="37051" y="87658"/>
                      <a:pt x="35244" y="87658"/>
                    </a:cubicBezTo>
                    <a:cubicBezTo>
                      <a:pt x="33437" y="87658"/>
                      <a:pt x="32533" y="86755"/>
                      <a:pt x="32533" y="84947"/>
                    </a:cubicBezTo>
                    <a:cubicBezTo>
                      <a:pt x="32533" y="83140"/>
                      <a:pt x="33437" y="82236"/>
                      <a:pt x="35244" y="82236"/>
                    </a:cubicBezTo>
                    <a:lnTo>
                      <a:pt x="35244" y="82236"/>
                    </a:lnTo>
                    <a:close/>
                    <a:moveTo>
                      <a:pt x="26207" y="82236"/>
                    </a:moveTo>
                    <a:cubicBezTo>
                      <a:pt x="27111" y="82236"/>
                      <a:pt x="28918" y="83140"/>
                      <a:pt x="28918" y="84947"/>
                    </a:cubicBezTo>
                    <a:cubicBezTo>
                      <a:pt x="28918" y="85851"/>
                      <a:pt x="28015" y="87658"/>
                      <a:pt x="26207" y="87658"/>
                    </a:cubicBezTo>
                    <a:cubicBezTo>
                      <a:pt x="24400" y="87658"/>
                      <a:pt x="23496" y="86755"/>
                      <a:pt x="23496" y="84947"/>
                    </a:cubicBezTo>
                    <a:cubicBezTo>
                      <a:pt x="23496" y="83140"/>
                      <a:pt x="24400" y="82236"/>
                      <a:pt x="26207" y="82236"/>
                    </a:cubicBezTo>
                    <a:lnTo>
                      <a:pt x="26207" y="82236"/>
                    </a:lnTo>
                    <a:close/>
                    <a:moveTo>
                      <a:pt x="17170" y="82236"/>
                    </a:moveTo>
                    <a:cubicBezTo>
                      <a:pt x="18074" y="82236"/>
                      <a:pt x="19881" y="83140"/>
                      <a:pt x="19881" y="84947"/>
                    </a:cubicBezTo>
                    <a:cubicBezTo>
                      <a:pt x="19881" y="85851"/>
                      <a:pt x="18978" y="87658"/>
                      <a:pt x="17170" y="87658"/>
                    </a:cubicBezTo>
                    <a:cubicBezTo>
                      <a:pt x="15363" y="87658"/>
                      <a:pt x="14459" y="86755"/>
                      <a:pt x="14459" y="84947"/>
                    </a:cubicBezTo>
                    <a:cubicBezTo>
                      <a:pt x="14459" y="83140"/>
                      <a:pt x="15363" y="82236"/>
                      <a:pt x="17170" y="82236"/>
                    </a:cubicBezTo>
                    <a:lnTo>
                      <a:pt x="17170" y="82236"/>
                    </a:lnTo>
                    <a:close/>
                    <a:moveTo>
                      <a:pt x="48800" y="76814"/>
                    </a:moveTo>
                    <a:cubicBezTo>
                      <a:pt x="49703" y="76814"/>
                      <a:pt x="51511" y="77718"/>
                      <a:pt x="51511" y="79525"/>
                    </a:cubicBezTo>
                    <a:cubicBezTo>
                      <a:pt x="51511" y="80429"/>
                      <a:pt x="50607" y="82236"/>
                      <a:pt x="48800" y="82236"/>
                    </a:cubicBezTo>
                    <a:cubicBezTo>
                      <a:pt x="46992" y="82236"/>
                      <a:pt x="46088" y="81333"/>
                      <a:pt x="46088" y="79525"/>
                    </a:cubicBezTo>
                    <a:cubicBezTo>
                      <a:pt x="46088" y="77718"/>
                      <a:pt x="47896" y="76814"/>
                      <a:pt x="48800" y="76814"/>
                    </a:cubicBezTo>
                    <a:lnTo>
                      <a:pt x="48800" y="76814"/>
                    </a:lnTo>
                    <a:close/>
                    <a:moveTo>
                      <a:pt x="39763" y="76814"/>
                    </a:moveTo>
                    <a:cubicBezTo>
                      <a:pt x="40666" y="76814"/>
                      <a:pt x="42474" y="77718"/>
                      <a:pt x="42474" y="79525"/>
                    </a:cubicBezTo>
                    <a:cubicBezTo>
                      <a:pt x="42474" y="80429"/>
                      <a:pt x="41570" y="82236"/>
                      <a:pt x="39763" y="82236"/>
                    </a:cubicBezTo>
                    <a:cubicBezTo>
                      <a:pt x="37955" y="82236"/>
                      <a:pt x="37051" y="81333"/>
                      <a:pt x="37051" y="79525"/>
                    </a:cubicBezTo>
                    <a:cubicBezTo>
                      <a:pt x="37051" y="77718"/>
                      <a:pt x="37955" y="76814"/>
                      <a:pt x="39763" y="76814"/>
                    </a:cubicBezTo>
                    <a:lnTo>
                      <a:pt x="39763" y="76814"/>
                    </a:lnTo>
                    <a:close/>
                    <a:moveTo>
                      <a:pt x="30726" y="76814"/>
                    </a:moveTo>
                    <a:cubicBezTo>
                      <a:pt x="31629" y="76814"/>
                      <a:pt x="33437" y="77718"/>
                      <a:pt x="33437" y="79525"/>
                    </a:cubicBezTo>
                    <a:cubicBezTo>
                      <a:pt x="33437" y="80429"/>
                      <a:pt x="32533" y="82236"/>
                      <a:pt x="30726" y="82236"/>
                    </a:cubicBezTo>
                    <a:cubicBezTo>
                      <a:pt x="29822" y="82236"/>
                      <a:pt x="28015" y="81333"/>
                      <a:pt x="28015" y="79525"/>
                    </a:cubicBezTo>
                    <a:cubicBezTo>
                      <a:pt x="28015" y="77718"/>
                      <a:pt x="28918" y="76814"/>
                      <a:pt x="30726" y="76814"/>
                    </a:cubicBezTo>
                    <a:lnTo>
                      <a:pt x="30726" y="76814"/>
                    </a:lnTo>
                    <a:close/>
                    <a:moveTo>
                      <a:pt x="21689" y="76814"/>
                    </a:moveTo>
                    <a:cubicBezTo>
                      <a:pt x="22592" y="76814"/>
                      <a:pt x="24400" y="77718"/>
                      <a:pt x="24400" y="79525"/>
                    </a:cubicBezTo>
                    <a:cubicBezTo>
                      <a:pt x="24400" y="80429"/>
                      <a:pt x="23496" y="82236"/>
                      <a:pt x="21689" y="82236"/>
                    </a:cubicBezTo>
                    <a:cubicBezTo>
                      <a:pt x="19881" y="82236"/>
                      <a:pt x="18978" y="81333"/>
                      <a:pt x="18978" y="79525"/>
                    </a:cubicBezTo>
                    <a:cubicBezTo>
                      <a:pt x="18978" y="77718"/>
                      <a:pt x="19881" y="76814"/>
                      <a:pt x="21689" y="76814"/>
                    </a:cubicBezTo>
                    <a:lnTo>
                      <a:pt x="21689" y="76814"/>
                    </a:lnTo>
                    <a:close/>
                    <a:moveTo>
                      <a:pt x="44281" y="72296"/>
                    </a:moveTo>
                    <a:cubicBezTo>
                      <a:pt x="45185" y="72296"/>
                      <a:pt x="46992" y="73199"/>
                      <a:pt x="46992" y="75007"/>
                    </a:cubicBezTo>
                    <a:cubicBezTo>
                      <a:pt x="46992" y="75910"/>
                      <a:pt x="46088" y="77718"/>
                      <a:pt x="44281" y="77718"/>
                    </a:cubicBezTo>
                    <a:cubicBezTo>
                      <a:pt x="42474" y="77718"/>
                      <a:pt x="41570" y="76814"/>
                      <a:pt x="41570" y="75007"/>
                    </a:cubicBezTo>
                    <a:cubicBezTo>
                      <a:pt x="41570" y="73199"/>
                      <a:pt x="42474" y="72296"/>
                      <a:pt x="44281" y="72296"/>
                    </a:cubicBezTo>
                    <a:lnTo>
                      <a:pt x="44281" y="72296"/>
                    </a:lnTo>
                    <a:close/>
                    <a:moveTo>
                      <a:pt x="35244" y="72296"/>
                    </a:moveTo>
                    <a:cubicBezTo>
                      <a:pt x="36148" y="72296"/>
                      <a:pt x="37955" y="73199"/>
                      <a:pt x="37955" y="75007"/>
                    </a:cubicBezTo>
                    <a:cubicBezTo>
                      <a:pt x="37955" y="75910"/>
                      <a:pt x="37051" y="77718"/>
                      <a:pt x="35244" y="77718"/>
                    </a:cubicBezTo>
                    <a:cubicBezTo>
                      <a:pt x="33437" y="77718"/>
                      <a:pt x="32533" y="76814"/>
                      <a:pt x="32533" y="75007"/>
                    </a:cubicBezTo>
                    <a:cubicBezTo>
                      <a:pt x="32533" y="73199"/>
                      <a:pt x="33437" y="72296"/>
                      <a:pt x="35244" y="72296"/>
                    </a:cubicBezTo>
                    <a:lnTo>
                      <a:pt x="35244" y="72296"/>
                    </a:lnTo>
                    <a:close/>
                    <a:moveTo>
                      <a:pt x="26207" y="72296"/>
                    </a:moveTo>
                    <a:cubicBezTo>
                      <a:pt x="27111" y="72296"/>
                      <a:pt x="28918" y="73199"/>
                      <a:pt x="28918" y="75007"/>
                    </a:cubicBezTo>
                    <a:cubicBezTo>
                      <a:pt x="28918" y="75910"/>
                      <a:pt x="28015" y="77718"/>
                      <a:pt x="26207" y="77718"/>
                    </a:cubicBezTo>
                    <a:cubicBezTo>
                      <a:pt x="24400" y="77718"/>
                      <a:pt x="23496" y="76814"/>
                      <a:pt x="23496" y="75007"/>
                    </a:cubicBezTo>
                    <a:cubicBezTo>
                      <a:pt x="23496" y="73199"/>
                      <a:pt x="24400" y="72296"/>
                      <a:pt x="26207" y="72296"/>
                    </a:cubicBezTo>
                    <a:lnTo>
                      <a:pt x="26207" y="72296"/>
                    </a:lnTo>
                    <a:close/>
                    <a:moveTo>
                      <a:pt x="17170" y="72296"/>
                    </a:moveTo>
                    <a:cubicBezTo>
                      <a:pt x="18074" y="72296"/>
                      <a:pt x="19881" y="73199"/>
                      <a:pt x="19881" y="75007"/>
                    </a:cubicBezTo>
                    <a:cubicBezTo>
                      <a:pt x="19881" y="75910"/>
                      <a:pt x="18978" y="77718"/>
                      <a:pt x="17170" y="77718"/>
                    </a:cubicBezTo>
                    <a:cubicBezTo>
                      <a:pt x="15363" y="77718"/>
                      <a:pt x="14459" y="76814"/>
                      <a:pt x="14459" y="75007"/>
                    </a:cubicBezTo>
                    <a:cubicBezTo>
                      <a:pt x="14459" y="73199"/>
                      <a:pt x="15363" y="72296"/>
                      <a:pt x="17170" y="72296"/>
                    </a:cubicBezTo>
                    <a:lnTo>
                      <a:pt x="17170" y="72296"/>
                    </a:lnTo>
                    <a:close/>
                    <a:moveTo>
                      <a:pt x="48800" y="66873"/>
                    </a:moveTo>
                    <a:cubicBezTo>
                      <a:pt x="49703" y="66873"/>
                      <a:pt x="51511" y="67777"/>
                      <a:pt x="51511" y="69585"/>
                    </a:cubicBezTo>
                    <a:cubicBezTo>
                      <a:pt x="51511" y="70488"/>
                      <a:pt x="50607" y="72296"/>
                      <a:pt x="48800" y="72296"/>
                    </a:cubicBezTo>
                    <a:cubicBezTo>
                      <a:pt x="46992" y="72296"/>
                      <a:pt x="46088" y="71392"/>
                      <a:pt x="46088" y="69585"/>
                    </a:cubicBezTo>
                    <a:cubicBezTo>
                      <a:pt x="46088" y="67777"/>
                      <a:pt x="47896" y="66873"/>
                      <a:pt x="48800" y="66873"/>
                    </a:cubicBezTo>
                    <a:lnTo>
                      <a:pt x="48800" y="66873"/>
                    </a:lnTo>
                    <a:close/>
                    <a:moveTo>
                      <a:pt x="39763" y="66873"/>
                    </a:moveTo>
                    <a:cubicBezTo>
                      <a:pt x="40666" y="66873"/>
                      <a:pt x="42474" y="67777"/>
                      <a:pt x="42474" y="69585"/>
                    </a:cubicBezTo>
                    <a:cubicBezTo>
                      <a:pt x="42474" y="70488"/>
                      <a:pt x="41570" y="72296"/>
                      <a:pt x="39763" y="72296"/>
                    </a:cubicBezTo>
                    <a:cubicBezTo>
                      <a:pt x="37955" y="72296"/>
                      <a:pt x="37051" y="71392"/>
                      <a:pt x="37051" y="69585"/>
                    </a:cubicBezTo>
                    <a:cubicBezTo>
                      <a:pt x="37051" y="67777"/>
                      <a:pt x="37955" y="66873"/>
                      <a:pt x="39763" y="66873"/>
                    </a:cubicBezTo>
                    <a:lnTo>
                      <a:pt x="39763" y="66873"/>
                    </a:lnTo>
                    <a:close/>
                    <a:moveTo>
                      <a:pt x="30726" y="66873"/>
                    </a:moveTo>
                    <a:cubicBezTo>
                      <a:pt x="31629" y="66873"/>
                      <a:pt x="33437" y="67777"/>
                      <a:pt x="33437" y="69585"/>
                    </a:cubicBezTo>
                    <a:cubicBezTo>
                      <a:pt x="33437" y="70488"/>
                      <a:pt x="32533" y="72296"/>
                      <a:pt x="30726" y="72296"/>
                    </a:cubicBezTo>
                    <a:cubicBezTo>
                      <a:pt x="29822" y="72296"/>
                      <a:pt x="28015" y="71392"/>
                      <a:pt x="28015" y="69585"/>
                    </a:cubicBezTo>
                    <a:cubicBezTo>
                      <a:pt x="28015" y="67777"/>
                      <a:pt x="28918" y="66873"/>
                      <a:pt x="30726" y="66873"/>
                    </a:cubicBezTo>
                    <a:lnTo>
                      <a:pt x="30726" y="66873"/>
                    </a:lnTo>
                    <a:close/>
                    <a:moveTo>
                      <a:pt x="21689" y="66873"/>
                    </a:moveTo>
                    <a:cubicBezTo>
                      <a:pt x="22592" y="66873"/>
                      <a:pt x="24400" y="67777"/>
                      <a:pt x="24400" y="69585"/>
                    </a:cubicBezTo>
                    <a:cubicBezTo>
                      <a:pt x="24400" y="70488"/>
                      <a:pt x="23496" y="72296"/>
                      <a:pt x="21689" y="72296"/>
                    </a:cubicBezTo>
                    <a:cubicBezTo>
                      <a:pt x="19881" y="72296"/>
                      <a:pt x="18978" y="71392"/>
                      <a:pt x="18978" y="69585"/>
                    </a:cubicBezTo>
                    <a:cubicBezTo>
                      <a:pt x="18978" y="67777"/>
                      <a:pt x="19881" y="66873"/>
                      <a:pt x="21689" y="66873"/>
                    </a:cubicBezTo>
                    <a:lnTo>
                      <a:pt x="21689" y="66873"/>
                    </a:lnTo>
                    <a:close/>
                    <a:moveTo>
                      <a:pt x="62355" y="150917"/>
                    </a:moveTo>
                    <a:cubicBezTo>
                      <a:pt x="63259" y="150917"/>
                      <a:pt x="65066" y="151821"/>
                      <a:pt x="65066" y="153628"/>
                    </a:cubicBezTo>
                    <a:cubicBezTo>
                      <a:pt x="65066" y="154532"/>
                      <a:pt x="64162" y="156339"/>
                      <a:pt x="62355" y="156339"/>
                    </a:cubicBezTo>
                    <a:cubicBezTo>
                      <a:pt x="60548" y="156339"/>
                      <a:pt x="59644" y="155436"/>
                      <a:pt x="59644" y="153628"/>
                    </a:cubicBezTo>
                    <a:cubicBezTo>
                      <a:pt x="59644" y="151821"/>
                      <a:pt x="61451" y="150917"/>
                      <a:pt x="62355" y="150917"/>
                    </a:cubicBezTo>
                    <a:lnTo>
                      <a:pt x="62355" y="150917"/>
                    </a:lnTo>
                    <a:close/>
                    <a:moveTo>
                      <a:pt x="53318" y="150917"/>
                    </a:moveTo>
                    <a:cubicBezTo>
                      <a:pt x="54222" y="150917"/>
                      <a:pt x="56029" y="151821"/>
                      <a:pt x="56029" y="153628"/>
                    </a:cubicBezTo>
                    <a:cubicBezTo>
                      <a:pt x="56029" y="154532"/>
                      <a:pt x="55125" y="156339"/>
                      <a:pt x="53318" y="156339"/>
                    </a:cubicBezTo>
                    <a:cubicBezTo>
                      <a:pt x="51511" y="156339"/>
                      <a:pt x="50607" y="155436"/>
                      <a:pt x="50607" y="153628"/>
                    </a:cubicBezTo>
                    <a:cubicBezTo>
                      <a:pt x="50607" y="151821"/>
                      <a:pt x="52414" y="150917"/>
                      <a:pt x="53318" y="150917"/>
                    </a:cubicBezTo>
                    <a:lnTo>
                      <a:pt x="53318" y="150917"/>
                    </a:lnTo>
                    <a:close/>
                    <a:moveTo>
                      <a:pt x="44281" y="150917"/>
                    </a:moveTo>
                    <a:cubicBezTo>
                      <a:pt x="45185" y="150917"/>
                      <a:pt x="46992" y="151821"/>
                      <a:pt x="46992" y="153628"/>
                    </a:cubicBezTo>
                    <a:cubicBezTo>
                      <a:pt x="46992" y="154532"/>
                      <a:pt x="46088" y="156339"/>
                      <a:pt x="44281" y="156339"/>
                    </a:cubicBezTo>
                    <a:cubicBezTo>
                      <a:pt x="42474" y="156339"/>
                      <a:pt x="41570" y="155436"/>
                      <a:pt x="41570" y="153628"/>
                    </a:cubicBezTo>
                    <a:cubicBezTo>
                      <a:pt x="41570" y="151821"/>
                      <a:pt x="42474" y="150917"/>
                      <a:pt x="44281" y="150917"/>
                    </a:cubicBezTo>
                    <a:lnTo>
                      <a:pt x="44281" y="150917"/>
                    </a:lnTo>
                    <a:close/>
                    <a:moveTo>
                      <a:pt x="35244" y="150917"/>
                    </a:moveTo>
                    <a:cubicBezTo>
                      <a:pt x="36148" y="150917"/>
                      <a:pt x="37955" y="151821"/>
                      <a:pt x="37955" y="153628"/>
                    </a:cubicBezTo>
                    <a:cubicBezTo>
                      <a:pt x="37955" y="154532"/>
                      <a:pt x="37051" y="156339"/>
                      <a:pt x="35244" y="156339"/>
                    </a:cubicBezTo>
                    <a:cubicBezTo>
                      <a:pt x="33437" y="156339"/>
                      <a:pt x="32533" y="155436"/>
                      <a:pt x="32533" y="153628"/>
                    </a:cubicBezTo>
                    <a:cubicBezTo>
                      <a:pt x="32533" y="151821"/>
                      <a:pt x="33437" y="150917"/>
                      <a:pt x="35244" y="150917"/>
                    </a:cubicBezTo>
                    <a:lnTo>
                      <a:pt x="35244" y="150917"/>
                    </a:lnTo>
                    <a:close/>
                    <a:moveTo>
                      <a:pt x="26207" y="150917"/>
                    </a:moveTo>
                    <a:cubicBezTo>
                      <a:pt x="27111" y="150917"/>
                      <a:pt x="28918" y="151821"/>
                      <a:pt x="28918" y="153628"/>
                    </a:cubicBezTo>
                    <a:cubicBezTo>
                      <a:pt x="28918" y="154532"/>
                      <a:pt x="28015" y="156339"/>
                      <a:pt x="26207" y="156339"/>
                    </a:cubicBezTo>
                    <a:cubicBezTo>
                      <a:pt x="24400" y="156339"/>
                      <a:pt x="23496" y="155436"/>
                      <a:pt x="23496" y="153628"/>
                    </a:cubicBezTo>
                    <a:cubicBezTo>
                      <a:pt x="23496" y="151821"/>
                      <a:pt x="24400" y="150917"/>
                      <a:pt x="26207" y="150917"/>
                    </a:cubicBezTo>
                    <a:lnTo>
                      <a:pt x="26207" y="150917"/>
                    </a:lnTo>
                    <a:close/>
                    <a:moveTo>
                      <a:pt x="17170" y="150917"/>
                    </a:moveTo>
                    <a:cubicBezTo>
                      <a:pt x="18074" y="150917"/>
                      <a:pt x="19881" y="151821"/>
                      <a:pt x="19881" y="153628"/>
                    </a:cubicBezTo>
                    <a:cubicBezTo>
                      <a:pt x="19881" y="154532"/>
                      <a:pt x="18978" y="156339"/>
                      <a:pt x="17170" y="156339"/>
                    </a:cubicBezTo>
                    <a:cubicBezTo>
                      <a:pt x="15363" y="156339"/>
                      <a:pt x="14459" y="155436"/>
                      <a:pt x="14459" y="153628"/>
                    </a:cubicBezTo>
                    <a:cubicBezTo>
                      <a:pt x="14459" y="151821"/>
                      <a:pt x="15363" y="150917"/>
                      <a:pt x="17170" y="150917"/>
                    </a:cubicBezTo>
                    <a:lnTo>
                      <a:pt x="17170" y="150917"/>
                    </a:lnTo>
                    <a:close/>
                    <a:moveTo>
                      <a:pt x="7230" y="150917"/>
                    </a:moveTo>
                    <a:cubicBezTo>
                      <a:pt x="8133" y="150917"/>
                      <a:pt x="9941" y="151821"/>
                      <a:pt x="9941" y="153628"/>
                    </a:cubicBezTo>
                    <a:cubicBezTo>
                      <a:pt x="9941" y="154532"/>
                      <a:pt x="9037" y="156339"/>
                      <a:pt x="7230" y="156339"/>
                    </a:cubicBezTo>
                    <a:cubicBezTo>
                      <a:pt x="5422" y="156339"/>
                      <a:pt x="4518" y="155436"/>
                      <a:pt x="4518" y="153628"/>
                    </a:cubicBezTo>
                    <a:cubicBezTo>
                      <a:pt x="5422" y="151821"/>
                      <a:pt x="6326" y="150917"/>
                      <a:pt x="7230" y="150917"/>
                    </a:cubicBezTo>
                    <a:lnTo>
                      <a:pt x="7230" y="150917"/>
                    </a:lnTo>
                    <a:close/>
                    <a:moveTo>
                      <a:pt x="57837" y="145495"/>
                    </a:moveTo>
                    <a:cubicBezTo>
                      <a:pt x="58740" y="145495"/>
                      <a:pt x="60548" y="146399"/>
                      <a:pt x="60548" y="148206"/>
                    </a:cubicBezTo>
                    <a:cubicBezTo>
                      <a:pt x="60548" y="149110"/>
                      <a:pt x="59644" y="150917"/>
                      <a:pt x="57837" y="150917"/>
                    </a:cubicBezTo>
                    <a:cubicBezTo>
                      <a:pt x="56933" y="150917"/>
                      <a:pt x="55125" y="150013"/>
                      <a:pt x="55125" y="148206"/>
                    </a:cubicBezTo>
                    <a:cubicBezTo>
                      <a:pt x="55125" y="147302"/>
                      <a:pt x="56933" y="145495"/>
                      <a:pt x="57837" y="145495"/>
                    </a:cubicBezTo>
                    <a:lnTo>
                      <a:pt x="57837" y="145495"/>
                    </a:lnTo>
                    <a:close/>
                    <a:moveTo>
                      <a:pt x="48800" y="145495"/>
                    </a:moveTo>
                    <a:cubicBezTo>
                      <a:pt x="49703" y="145495"/>
                      <a:pt x="51511" y="146399"/>
                      <a:pt x="51511" y="148206"/>
                    </a:cubicBezTo>
                    <a:cubicBezTo>
                      <a:pt x="51511" y="149110"/>
                      <a:pt x="50607" y="150917"/>
                      <a:pt x="48800" y="150917"/>
                    </a:cubicBezTo>
                    <a:cubicBezTo>
                      <a:pt x="46992" y="150917"/>
                      <a:pt x="46088" y="150013"/>
                      <a:pt x="46088" y="148206"/>
                    </a:cubicBezTo>
                    <a:cubicBezTo>
                      <a:pt x="46088" y="147302"/>
                      <a:pt x="47896" y="145495"/>
                      <a:pt x="48800" y="145495"/>
                    </a:cubicBezTo>
                    <a:lnTo>
                      <a:pt x="48800" y="145495"/>
                    </a:lnTo>
                    <a:close/>
                    <a:moveTo>
                      <a:pt x="39763" y="145495"/>
                    </a:moveTo>
                    <a:cubicBezTo>
                      <a:pt x="40666" y="145495"/>
                      <a:pt x="42474" y="146399"/>
                      <a:pt x="42474" y="148206"/>
                    </a:cubicBezTo>
                    <a:cubicBezTo>
                      <a:pt x="42474" y="149110"/>
                      <a:pt x="41570" y="150917"/>
                      <a:pt x="39763" y="150917"/>
                    </a:cubicBezTo>
                    <a:cubicBezTo>
                      <a:pt x="37955" y="150917"/>
                      <a:pt x="37051" y="150013"/>
                      <a:pt x="37051" y="148206"/>
                    </a:cubicBezTo>
                    <a:cubicBezTo>
                      <a:pt x="37051" y="147302"/>
                      <a:pt x="37955" y="145495"/>
                      <a:pt x="39763" y="145495"/>
                    </a:cubicBezTo>
                    <a:lnTo>
                      <a:pt x="39763" y="145495"/>
                    </a:lnTo>
                    <a:close/>
                    <a:moveTo>
                      <a:pt x="30726" y="145495"/>
                    </a:moveTo>
                    <a:cubicBezTo>
                      <a:pt x="31629" y="145495"/>
                      <a:pt x="33437" y="146399"/>
                      <a:pt x="33437" y="148206"/>
                    </a:cubicBezTo>
                    <a:cubicBezTo>
                      <a:pt x="33437" y="149110"/>
                      <a:pt x="32533" y="150917"/>
                      <a:pt x="30726" y="150917"/>
                    </a:cubicBezTo>
                    <a:cubicBezTo>
                      <a:pt x="29822" y="150917"/>
                      <a:pt x="28015" y="150013"/>
                      <a:pt x="28015" y="148206"/>
                    </a:cubicBezTo>
                    <a:cubicBezTo>
                      <a:pt x="28015" y="147302"/>
                      <a:pt x="28918" y="145495"/>
                      <a:pt x="30726" y="145495"/>
                    </a:cubicBezTo>
                    <a:lnTo>
                      <a:pt x="30726" y="145495"/>
                    </a:lnTo>
                    <a:close/>
                    <a:moveTo>
                      <a:pt x="21689" y="145495"/>
                    </a:moveTo>
                    <a:cubicBezTo>
                      <a:pt x="22592" y="145495"/>
                      <a:pt x="24400" y="146399"/>
                      <a:pt x="24400" y="148206"/>
                    </a:cubicBezTo>
                    <a:cubicBezTo>
                      <a:pt x="24400" y="149110"/>
                      <a:pt x="23496" y="150917"/>
                      <a:pt x="21689" y="150917"/>
                    </a:cubicBezTo>
                    <a:cubicBezTo>
                      <a:pt x="19881" y="150917"/>
                      <a:pt x="18978" y="150013"/>
                      <a:pt x="18978" y="148206"/>
                    </a:cubicBezTo>
                    <a:cubicBezTo>
                      <a:pt x="18978" y="147302"/>
                      <a:pt x="19881" y="145495"/>
                      <a:pt x="21689" y="145495"/>
                    </a:cubicBezTo>
                    <a:lnTo>
                      <a:pt x="21689" y="145495"/>
                    </a:lnTo>
                    <a:close/>
                    <a:moveTo>
                      <a:pt x="12652" y="145495"/>
                    </a:moveTo>
                    <a:cubicBezTo>
                      <a:pt x="13555" y="145495"/>
                      <a:pt x="15363" y="146399"/>
                      <a:pt x="15363" y="148206"/>
                    </a:cubicBezTo>
                    <a:cubicBezTo>
                      <a:pt x="15363" y="149110"/>
                      <a:pt x="14459" y="150917"/>
                      <a:pt x="12652" y="150917"/>
                    </a:cubicBezTo>
                    <a:cubicBezTo>
                      <a:pt x="10844" y="150917"/>
                      <a:pt x="9941" y="150013"/>
                      <a:pt x="9941" y="148206"/>
                    </a:cubicBezTo>
                    <a:cubicBezTo>
                      <a:pt x="9941" y="147302"/>
                      <a:pt x="10844" y="145495"/>
                      <a:pt x="12652" y="145495"/>
                    </a:cubicBezTo>
                    <a:lnTo>
                      <a:pt x="12652" y="145495"/>
                    </a:lnTo>
                    <a:close/>
                    <a:moveTo>
                      <a:pt x="62355" y="140976"/>
                    </a:moveTo>
                    <a:cubicBezTo>
                      <a:pt x="63259" y="140976"/>
                      <a:pt x="65066" y="141880"/>
                      <a:pt x="65066" y="143688"/>
                    </a:cubicBezTo>
                    <a:cubicBezTo>
                      <a:pt x="65066" y="144591"/>
                      <a:pt x="64162" y="146399"/>
                      <a:pt x="62355" y="146399"/>
                    </a:cubicBezTo>
                    <a:cubicBezTo>
                      <a:pt x="60548" y="146399"/>
                      <a:pt x="59644" y="145495"/>
                      <a:pt x="59644" y="143688"/>
                    </a:cubicBezTo>
                    <a:cubicBezTo>
                      <a:pt x="59644" y="141880"/>
                      <a:pt x="61451" y="140976"/>
                      <a:pt x="62355" y="140976"/>
                    </a:cubicBezTo>
                    <a:lnTo>
                      <a:pt x="62355" y="140976"/>
                    </a:lnTo>
                    <a:close/>
                    <a:moveTo>
                      <a:pt x="53318" y="140976"/>
                    </a:moveTo>
                    <a:cubicBezTo>
                      <a:pt x="54222" y="140976"/>
                      <a:pt x="56029" y="141880"/>
                      <a:pt x="56029" y="143688"/>
                    </a:cubicBezTo>
                    <a:cubicBezTo>
                      <a:pt x="56029" y="144591"/>
                      <a:pt x="55125" y="146399"/>
                      <a:pt x="53318" y="146399"/>
                    </a:cubicBezTo>
                    <a:cubicBezTo>
                      <a:pt x="51511" y="146399"/>
                      <a:pt x="50607" y="145495"/>
                      <a:pt x="50607" y="143688"/>
                    </a:cubicBezTo>
                    <a:cubicBezTo>
                      <a:pt x="50607" y="141880"/>
                      <a:pt x="52414" y="140976"/>
                      <a:pt x="53318" y="140976"/>
                    </a:cubicBezTo>
                    <a:lnTo>
                      <a:pt x="53318" y="140976"/>
                    </a:lnTo>
                    <a:close/>
                    <a:moveTo>
                      <a:pt x="44281" y="140976"/>
                    </a:moveTo>
                    <a:cubicBezTo>
                      <a:pt x="45185" y="140976"/>
                      <a:pt x="46992" y="141880"/>
                      <a:pt x="46992" y="143688"/>
                    </a:cubicBezTo>
                    <a:cubicBezTo>
                      <a:pt x="46992" y="144591"/>
                      <a:pt x="46088" y="146399"/>
                      <a:pt x="44281" y="146399"/>
                    </a:cubicBezTo>
                    <a:cubicBezTo>
                      <a:pt x="42474" y="146399"/>
                      <a:pt x="41570" y="145495"/>
                      <a:pt x="41570" y="143688"/>
                    </a:cubicBezTo>
                    <a:cubicBezTo>
                      <a:pt x="41570" y="141880"/>
                      <a:pt x="42474" y="140976"/>
                      <a:pt x="44281" y="140976"/>
                    </a:cubicBezTo>
                    <a:lnTo>
                      <a:pt x="44281" y="140976"/>
                    </a:lnTo>
                    <a:close/>
                    <a:moveTo>
                      <a:pt x="35244" y="140976"/>
                    </a:moveTo>
                    <a:cubicBezTo>
                      <a:pt x="36148" y="140976"/>
                      <a:pt x="37955" y="141880"/>
                      <a:pt x="37955" y="143688"/>
                    </a:cubicBezTo>
                    <a:cubicBezTo>
                      <a:pt x="37955" y="144591"/>
                      <a:pt x="37051" y="146399"/>
                      <a:pt x="35244" y="146399"/>
                    </a:cubicBezTo>
                    <a:cubicBezTo>
                      <a:pt x="33437" y="146399"/>
                      <a:pt x="32533" y="145495"/>
                      <a:pt x="32533" y="143688"/>
                    </a:cubicBezTo>
                    <a:cubicBezTo>
                      <a:pt x="32533" y="141880"/>
                      <a:pt x="33437" y="140976"/>
                      <a:pt x="35244" y="140976"/>
                    </a:cubicBezTo>
                    <a:lnTo>
                      <a:pt x="35244" y="140976"/>
                    </a:lnTo>
                    <a:close/>
                    <a:moveTo>
                      <a:pt x="26207" y="140976"/>
                    </a:moveTo>
                    <a:cubicBezTo>
                      <a:pt x="27111" y="140976"/>
                      <a:pt x="28918" y="141880"/>
                      <a:pt x="28918" y="143688"/>
                    </a:cubicBezTo>
                    <a:cubicBezTo>
                      <a:pt x="28918" y="144591"/>
                      <a:pt x="28015" y="146399"/>
                      <a:pt x="26207" y="146399"/>
                    </a:cubicBezTo>
                    <a:cubicBezTo>
                      <a:pt x="24400" y="146399"/>
                      <a:pt x="23496" y="145495"/>
                      <a:pt x="23496" y="143688"/>
                    </a:cubicBezTo>
                    <a:cubicBezTo>
                      <a:pt x="23496" y="141880"/>
                      <a:pt x="24400" y="140976"/>
                      <a:pt x="26207" y="140976"/>
                    </a:cubicBezTo>
                    <a:lnTo>
                      <a:pt x="26207" y="140976"/>
                    </a:lnTo>
                    <a:close/>
                    <a:moveTo>
                      <a:pt x="17170" y="140976"/>
                    </a:moveTo>
                    <a:cubicBezTo>
                      <a:pt x="18074" y="140976"/>
                      <a:pt x="19881" y="141880"/>
                      <a:pt x="19881" y="143688"/>
                    </a:cubicBezTo>
                    <a:cubicBezTo>
                      <a:pt x="19881" y="144591"/>
                      <a:pt x="18978" y="146399"/>
                      <a:pt x="17170" y="146399"/>
                    </a:cubicBezTo>
                    <a:cubicBezTo>
                      <a:pt x="15363" y="146399"/>
                      <a:pt x="14459" y="145495"/>
                      <a:pt x="14459" y="143688"/>
                    </a:cubicBezTo>
                    <a:cubicBezTo>
                      <a:pt x="14459" y="141880"/>
                      <a:pt x="15363" y="140976"/>
                      <a:pt x="17170" y="140976"/>
                    </a:cubicBezTo>
                    <a:lnTo>
                      <a:pt x="17170" y="140976"/>
                    </a:lnTo>
                    <a:close/>
                    <a:moveTo>
                      <a:pt x="7230" y="140976"/>
                    </a:moveTo>
                    <a:cubicBezTo>
                      <a:pt x="8133" y="140976"/>
                      <a:pt x="9941" y="141880"/>
                      <a:pt x="9941" y="143688"/>
                    </a:cubicBezTo>
                    <a:cubicBezTo>
                      <a:pt x="9941" y="144591"/>
                      <a:pt x="9037" y="146399"/>
                      <a:pt x="7230" y="146399"/>
                    </a:cubicBezTo>
                    <a:cubicBezTo>
                      <a:pt x="5422" y="146399"/>
                      <a:pt x="4518" y="145495"/>
                      <a:pt x="4518" y="143688"/>
                    </a:cubicBezTo>
                    <a:cubicBezTo>
                      <a:pt x="5422" y="141880"/>
                      <a:pt x="6326" y="140976"/>
                      <a:pt x="7230" y="140976"/>
                    </a:cubicBezTo>
                    <a:lnTo>
                      <a:pt x="7230" y="140976"/>
                    </a:lnTo>
                    <a:close/>
                    <a:moveTo>
                      <a:pt x="57837" y="135554"/>
                    </a:moveTo>
                    <a:cubicBezTo>
                      <a:pt x="58740" y="135554"/>
                      <a:pt x="60548" y="136458"/>
                      <a:pt x="60548" y="138265"/>
                    </a:cubicBezTo>
                    <a:cubicBezTo>
                      <a:pt x="60548" y="139169"/>
                      <a:pt x="59644" y="140976"/>
                      <a:pt x="57837" y="140976"/>
                    </a:cubicBezTo>
                    <a:cubicBezTo>
                      <a:pt x="56933" y="140976"/>
                      <a:pt x="55125" y="140073"/>
                      <a:pt x="55125" y="138265"/>
                    </a:cubicBezTo>
                    <a:cubicBezTo>
                      <a:pt x="55125" y="137362"/>
                      <a:pt x="56933" y="135554"/>
                      <a:pt x="57837" y="135554"/>
                    </a:cubicBezTo>
                    <a:lnTo>
                      <a:pt x="57837" y="135554"/>
                    </a:lnTo>
                    <a:close/>
                    <a:moveTo>
                      <a:pt x="48800" y="135554"/>
                    </a:moveTo>
                    <a:cubicBezTo>
                      <a:pt x="49703" y="135554"/>
                      <a:pt x="51511" y="136458"/>
                      <a:pt x="51511" y="138265"/>
                    </a:cubicBezTo>
                    <a:cubicBezTo>
                      <a:pt x="51511" y="139169"/>
                      <a:pt x="50607" y="140976"/>
                      <a:pt x="48800" y="140976"/>
                    </a:cubicBezTo>
                    <a:cubicBezTo>
                      <a:pt x="46992" y="140976"/>
                      <a:pt x="46088" y="140073"/>
                      <a:pt x="46088" y="138265"/>
                    </a:cubicBezTo>
                    <a:cubicBezTo>
                      <a:pt x="46088" y="137362"/>
                      <a:pt x="47896" y="135554"/>
                      <a:pt x="48800" y="135554"/>
                    </a:cubicBezTo>
                    <a:lnTo>
                      <a:pt x="48800" y="135554"/>
                    </a:lnTo>
                    <a:close/>
                    <a:moveTo>
                      <a:pt x="39763" y="135554"/>
                    </a:moveTo>
                    <a:cubicBezTo>
                      <a:pt x="40666" y="135554"/>
                      <a:pt x="42474" y="136458"/>
                      <a:pt x="42474" y="138265"/>
                    </a:cubicBezTo>
                    <a:cubicBezTo>
                      <a:pt x="42474" y="139169"/>
                      <a:pt x="41570" y="140976"/>
                      <a:pt x="39763" y="140976"/>
                    </a:cubicBezTo>
                    <a:cubicBezTo>
                      <a:pt x="37955" y="140976"/>
                      <a:pt x="37051" y="140073"/>
                      <a:pt x="37051" y="138265"/>
                    </a:cubicBezTo>
                    <a:cubicBezTo>
                      <a:pt x="37051" y="137362"/>
                      <a:pt x="37955" y="135554"/>
                      <a:pt x="39763" y="135554"/>
                    </a:cubicBezTo>
                    <a:lnTo>
                      <a:pt x="39763" y="135554"/>
                    </a:lnTo>
                    <a:close/>
                    <a:moveTo>
                      <a:pt x="30726" y="135554"/>
                    </a:moveTo>
                    <a:cubicBezTo>
                      <a:pt x="31629" y="135554"/>
                      <a:pt x="33437" y="136458"/>
                      <a:pt x="33437" y="138265"/>
                    </a:cubicBezTo>
                    <a:cubicBezTo>
                      <a:pt x="33437" y="139169"/>
                      <a:pt x="32533" y="140976"/>
                      <a:pt x="30726" y="140976"/>
                    </a:cubicBezTo>
                    <a:cubicBezTo>
                      <a:pt x="29822" y="140976"/>
                      <a:pt x="28015" y="140073"/>
                      <a:pt x="28015" y="138265"/>
                    </a:cubicBezTo>
                    <a:cubicBezTo>
                      <a:pt x="28015" y="137362"/>
                      <a:pt x="28918" y="135554"/>
                      <a:pt x="30726" y="135554"/>
                    </a:cubicBezTo>
                    <a:lnTo>
                      <a:pt x="30726" y="135554"/>
                    </a:lnTo>
                    <a:close/>
                    <a:moveTo>
                      <a:pt x="21689" y="135554"/>
                    </a:moveTo>
                    <a:cubicBezTo>
                      <a:pt x="22592" y="135554"/>
                      <a:pt x="24400" y="136458"/>
                      <a:pt x="24400" y="138265"/>
                    </a:cubicBezTo>
                    <a:cubicBezTo>
                      <a:pt x="24400" y="139169"/>
                      <a:pt x="23496" y="140976"/>
                      <a:pt x="21689" y="140976"/>
                    </a:cubicBezTo>
                    <a:cubicBezTo>
                      <a:pt x="19881" y="140976"/>
                      <a:pt x="18978" y="140073"/>
                      <a:pt x="18978" y="138265"/>
                    </a:cubicBezTo>
                    <a:cubicBezTo>
                      <a:pt x="18978" y="137362"/>
                      <a:pt x="19881" y="135554"/>
                      <a:pt x="21689" y="135554"/>
                    </a:cubicBezTo>
                    <a:lnTo>
                      <a:pt x="21689" y="135554"/>
                    </a:lnTo>
                    <a:close/>
                    <a:moveTo>
                      <a:pt x="12652" y="135554"/>
                    </a:moveTo>
                    <a:cubicBezTo>
                      <a:pt x="13555" y="135554"/>
                      <a:pt x="15363" y="136458"/>
                      <a:pt x="15363" y="138265"/>
                    </a:cubicBezTo>
                    <a:cubicBezTo>
                      <a:pt x="15363" y="139169"/>
                      <a:pt x="14459" y="140976"/>
                      <a:pt x="12652" y="140976"/>
                    </a:cubicBezTo>
                    <a:cubicBezTo>
                      <a:pt x="10844" y="140976"/>
                      <a:pt x="9941" y="140073"/>
                      <a:pt x="9941" y="138265"/>
                    </a:cubicBezTo>
                    <a:cubicBezTo>
                      <a:pt x="9941" y="137362"/>
                      <a:pt x="10844" y="135554"/>
                      <a:pt x="12652" y="135554"/>
                    </a:cubicBezTo>
                    <a:lnTo>
                      <a:pt x="12652" y="135554"/>
                    </a:lnTo>
                    <a:close/>
                    <a:moveTo>
                      <a:pt x="62355" y="131036"/>
                    </a:moveTo>
                    <a:cubicBezTo>
                      <a:pt x="63259" y="131036"/>
                      <a:pt x="65066" y="131940"/>
                      <a:pt x="65066" y="133747"/>
                    </a:cubicBezTo>
                    <a:cubicBezTo>
                      <a:pt x="65066" y="134651"/>
                      <a:pt x="64162" y="136458"/>
                      <a:pt x="62355" y="136458"/>
                    </a:cubicBezTo>
                    <a:cubicBezTo>
                      <a:pt x="60548" y="136458"/>
                      <a:pt x="59644" y="135554"/>
                      <a:pt x="59644" y="133747"/>
                    </a:cubicBezTo>
                    <a:cubicBezTo>
                      <a:pt x="59644" y="132843"/>
                      <a:pt x="61451" y="131036"/>
                      <a:pt x="62355" y="131036"/>
                    </a:cubicBezTo>
                    <a:lnTo>
                      <a:pt x="62355" y="131036"/>
                    </a:lnTo>
                    <a:close/>
                    <a:moveTo>
                      <a:pt x="53318" y="131036"/>
                    </a:moveTo>
                    <a:cubicBezTo>
                      <a:pt x="54222" y="131036"/>
                      <a:pt x="56029" y="131940"/>
                      <a:pt x="56029" y="133747"/>
                    </a:cubicBezTo>
                    <a:cubicBezTo>
                      <a:pt x="56029" y="134651"/>
                      <a:pt x="55125" y="136458"/>
                      <a:pt x="53318" y="136458"/>
                    </a:cubicBezTo>
                    <a:cubicBezTo>
                      <a:pt x="51511" y="136458"/>
                      <a:pt x="50607" y="135554"/>
                      <a:pt x="50607" y="133747"/>
                    </a:cubicBezTo>
                    <a:cubicBezTo>
                      <a:pt x="50607" y="132843"/>
                      <a:pt x="52414" y="131036"/>
                      <a:pt x="53318" y="131036"/>
                    </a:cubicBezTo>
                    <a:lnTo>
                      <a:pt x="53318" y="131036"/>
                    </a:lnTo>
                    <a:close/>
                    <a:moveTo>
                      <a:pt x="44281" y="131036"/>
                    </a:moveTo>
                    <a:cubicBezTo>
                      <a:pt x="45185" y="131036"/>
                      <a:pt x="46992" y="131940"/>
                      <a:pt x="46992" y="133747"/>
                    </a:cubicBezTo>
                    <a:cubicBezTo>
                      <a:pt x="46992" y="134651"/>
                      <a:pt x="46088" y="136458"/>
                      <a:pt x="44281" y="136458"/>
                    </a:cubicBezTo>
                    <a:cubicBezTo>
                      <a:pt x="42474" y="136458"/>
                      <a:pt x="41570" y="135554"/>
                      <a:pt x="41570" y="133747"/>
                    </a:cubicBezTo>
                    <a:cubicBezTo>
                      <a:pt x="41570" y="132843"/>
                      <a:pt x="42474" y="131036"/>
                      <a:pt x="44281" y="131036"/>
                    </a:cubicBezTo>
                    <a:lnTo>
                      <a:pt x="44281" y="131036"/>
                    </a:lnTo>
                    <a:close/>
                    <a:moveTo>
                      <a:pt x="35244" y="131036"/>
                    </a:moveTo>
                    <a:cubicBezTo>
                      <a:pt x="36148" y="131036"/>
                      <a:pt x="37955" y="131940"/>
                      <a:pt x="37955" y="133747"/>
                    </a:cubicBezTo>
                    <a:cubicBezTo>
                      <a:pt x="37955" y="134651"/>
                      <a:pt x="37051" y="136458"/>
                      <a:pt x="35244" y="136458"/>
                    </a:cubicBezTo>
                    <a:cubicBezTo>
                      <a:pt x="33437" y="136458"/>
                      <a:pt x="32533" y="135554"/>
                      <a:pt x="32533" y="133747"/>
                    </a:cubicBezTo>
                    <a:cubicBezTo>
                      <a:pt x="32533" y="132843"/>
                      <a:pt x="33437" y="131036"/>
                      <a:pt x="35244" y="131036"/>
                    </a:cubicBezTo>
                    <a:lnTo>
                      <a:pt x="35244" y="131036"/>
                    </a:lnTo>
                    <a:close/>
                    <a:moveTo>
                      <a:pt x="26207" y="131036"/>
                    </a:moveTo>
                    <a:cubicBezTo>
                      <a:pt x="27111" y="131036"/>
                      <a:pt x="28918" y="131940"/>
                      <a:pt x="28918" y="133747"/>
                    </a:cubicBezTo>
                    <a:cubicBezTo>
                      <a:pt x="28918" y="134651"/>
                      <a:pt x="28015" y="136458"/>
                      <a:pt x="26207" y="136458"/>
                    </a:cubicBezTo>
                    <a:cubicBezTo>
                      <a:pt x="24400" y="136458"/>
                      <a:pt x="23496" y="135554"/>
                      <a:pt x="23496" y="133747"/>
                    </a:cubicBezTo>
                    <a:cubicBezTo>
                      <a:pt x="23496" y="132843"/>
                      <a:pt x="24400" y="131036"/>
                      <a:pt x="26207" y="131036"/>
                    </a:cubicBezTo>
                    <a:lnTo>
                      <a:pt x="26207" y="131036"/>
                    </a:lnTo>
                    <a:close/>
                    <a:moveTo>
                      <a:pt x="17170" y="131036"/>
                    </a:moveTo>
                    <a:cubicBezTo>
                      <a:pt x="18074" y="131036"/>
                      <a:pt x="19881" y="131940"/>
                      <a:pt x="19881" y="133747"/>
                    </a:cubicBezTo>
                    <a:cubicBezTo>
                      <a:pt x="19881" y="134651"/>
                      <a:pt x="18978" y="136458"/>
                      <a:pt x="17170" y="136458"/>
                    </a:cubicBezTo>
                    <a:cubicBezTo>
                      <a:pt x="15363" y="136458"/>
                      <a:pt x="14459" y="135554"/>
                      <a:pt x="14459" y="133747"/>
                    </a:cubicBezTo>
                    <a:cubicBezTo>
                      <a:pt x="14459" y="132843"/>
                      <a:pt x="15363" y="131036"/>
                      <a:pt x="17170" y="131036"/>
                    </a:cubicBezTo>
                    <a:lnTo>
                      <a:pt x="17170" y="131036"/>
                    </a:lnTo>
                    <a:close/>
                    <a:moveTo>
                      <a:pt x="7230" y="131036"/>
                    </a:moveTo>
                    <a:cubicBezTo>
                      <a:pt x="8133" y="131036"/>
                      <a:pt x="9941" y="131940"/>
                      <a:pt x="9941" y="133747"/>
                    </a:cubicBezTo>
                    <a:cubicBezTo>
                      <a:pt x="9941" y="134651"/>
                      <a:pt x="9037" y="136458"/>
                      <a:pt x="7230" y="136458"/>
                    </a:cubicBezTo>
                    <a:cubicBezTo>
                      <a:pt x="5422" y="136458"/>
                      <a:pt x="4518" y="135554"/>
                      <a:pt x="4518" y="133747"/>
                    </a:cubicBezTo>
                    <a:cubicBezTo>
                      <a:pt x="5422" y="132843"/>
                      <a:pt x="6326" y="131036"/>
                      <a:pt x="7230" y="131036"/>
                    </a:cubicBezTo>
                    <a:lnTo>
                      <a:pt x="7230" y="131036"/>
                    </a:lnTo>
                    <a:close/>
                    <a:moveTo>
                      <a:pt x="57837" y="126517"/>
                    </a:moveTo>
                    <a:cubicBezTo>
                      <a:pt x="58740" y="126517"/>
                      <a:pt x="60548" y="127421"/>
                      <a:pt x="60548" y="129228"/>
                    </a:cubicBezTo>
                    <a:cubicBezTo>
                      <a:pt x="60548" y="130132"/>
                      <a:pt x="59644" y="131940"/>
                      <a:pt x="57837" y="131940"/>
                    </a:cubicBezTo>
                    <a:cubicBezTo>
                      <a:pt x="56933" y="131940"/>
                      <a:pt x="55125" y="131036"/>
                      <a:pt x="55125" y="129228"/>
                    </a:cubicBezTo>
                    <a:cubicBezTo>
                      <a:pt x="55125" y="127421"/>
                      <a:pt x="56933" y="126517"/>
                      <a:pt x="57837" y="126517"/>
                    </a:cubicBezTo>
                    <a:lnTo>
                      <a:pt x="57837" y="126517"/>
                    </a:lnTo>
                    <a:close/>
                    <a:moveTo>
                      <a:pt x="48800" y="126517"/>
                    </a:moveTo>
                    <a:cubicBezTo>
                      <a:pt x="49703" y="126517"/>
                      <a:pt x="51511" y="127421"/>
                      <a:pt x="51511" y="129228"/>
                    </a:cubicBezTo>
                    <a:cubicBezTo>
                      <a:pt x="51511" y="130132"/>
                      <a:pt x="50607" y="131940"/>
                      <a:pt x="48800" y="131940"/>
                    </a:cubicBezTo>
                    <a:cubicBezTo>
                      <a:pt x="46992" y="131940"/>
                      <a:pt x="46088" y="131036"/>
                      <a:pt x="46088" y="129228"/>
                    </a:cubicBezTo>
                    <a:cubicBezTo>
                      <a:pt x="46088" y="127421"/>
                      <a:pt x="47896" y="126517"/>
                      <a:pt x="48800" y="126517"/>
                    </a:cubicBezTo>
                    <a:lnTo>
                      <a:pt x="48800" y="126517"/>
                    </a:lnTo>
                    <a:close/>
                    <a:moveTo>
                      <a:pt x="39763" y="126517"/>
                    </a:moveTo>
                    <a:cubicBezTo>
                      <a:pt x="40666" y="126517"/>
                      <a:pt x="42474" y="127421"/>
                      <a:pt x="42474" y="129228"/>
                    </a:cubicBezTo>
                    <a:cubicBezTo>
                      <a:pt x="42474" y="130132"/>
                      <a:pt x="41570" y="131940"/>
                      <a:pt x="39763" y="131940"/>
                    </a:cubicBezTo>
                    <a:cubicBezTo>
                      <a:pt x="37955" y="131940"/>
                      <a:pt x="37051" y="131036"/>
                      <a:pt x="37051" y="129228"/>
                    </a:cubicBezTo>
                    <a:cubicBezTo>
                      <a:pt x="37051" y="127421"/>
                      <a:pt x="37955" y="126517"/>
                      <a:pt x="39763" y="126517"/>
                    </a:cubicBezTo>
                    <a:lnTo>
                      <a:pt x="39763" y="126517"/>
                    </a:lnTo>
                    <a:close/>
                    <a:moveTo>
                      <a:pt x="30726" y="126517"/>
                    </a:moveTo>
                    <a:cubicBezTo>
                      <a:pt x="31629" y="126517"/>
                      <a:pt x="33437" y="127421"/>
                      <a:pt x="33437" y="129228"/>
                    </a:cubicBezTo>
                    <a:cubicBezTo>
                      <a:pt x="33437" y="130132"/>
                      <a:pt x="32533" y="131940"/>
                      <a:pt x="30726" y="131940"/>
                    </a:cubicBezTo>
                    <a:cubicBezTo>
                      <a:pt x="29822" y="131940"/>
                      <a:pt x="28015" y="131036"/>
                      <a:pt x="28015" y="129228"/>
                    </a:cubicBezTo>
                    <a:cubicBezTo>
                      <a:pt x="28015" y="127421"/>
                      <a:pt x="28918" y="126517"/>
                      <a:pt x="30726" y="126517"/>
                    </a:cubicBezTo>
                    <a:lnTo>
                      <a:pt x="30726" y="126517"/>
                    </a:lnTo>
                    <a:close/>
                    <a:moveTo>
                      <a:pt x="21689" y="126517"/>
                    </a:moveTo>
                    <a:cubicBezTo>
                      <a:pt x="22592" y="126517"/>
                      <a:pt x="24400" y="127421"/>
                      <a:pt x="24400" y="129228"/>
                    </a:cubicBezTo>
                    <a:cubicBezTo>
                      <a:pt x="24400" y="130132"/>
                      <a:pt x="23496" y="131940"/>
                      <a:pt x="21689" y="131940"/>
                    </a:cubicBezTo>
                    <a:cubicBezTo>
                      <a:pt x="19881" y="131940"/>
                      <a:pt x="18978" y="131036"/>
                      <a:pt x="18978" y="129228"/>
                    </a:cubicBezTo>
                    <a:cubicBezTo>
                      <a:pt x="18978" y="127421"/>
                      <a:pt x="19881" y="126517"/>
                      <a:pt x="21689" y="126517"/>
                    </a:cubicBezTo>
                    <a:lnTo>
                      <a:pt x="21689" y="126517"/>
                    </a:lnTo>
                    <a:close/>
                    <a:moveTo>
                      <a:pt x="12652" y="126517"/>
                    </a:moveTo>
                    <a:cubicBezTo>
                      <a:pt x="13555" y="126517"/>
                      <a:pt x="15363" y="127421"/>
                      <a:pt x="15363" y="129228"/>
                    </a:cubicBezTo>
                    <a:cubicBezTo>
                      <a:pt x="15363" y="130132"/>
                      <a:pt x="14459" y="131940"/>
                      <a:pt x="12652" y="131940"/>
                    </a:cubicBezTo>
                    <a:cubicBezTo>
                      <a:pt x="10844" y="131940"/>
                      <a:pt x="9941" y="131036"/>
                      <a:pt x="9941" y="129228"/>
                    </a:cubicBezTo>
                    <a:cubicBezTo>
                      <a:pt x="9941" y="127421"/>
                      <a:pt x="10844" y="126517"/>
                      <a:pt x="12652" y="126517"/>
                    </a:cubicBezTo>
                    <a:lnTo>
                      <a:pt x="12652" y="126517"/>
                    </a:lnTo>
                    <a:close/>
                  </a:path>
                </a:pathLst>
              </a:custGeom>
              <a:solidFill>
                <a:srgbClr val="2C7167"/>
              </a:solidFill>
              <a:ln w="9025" cap="flat">
                <a:noFill/>
                <a:prstDash val="solid"/>
                <a:miter/>
              </a:ln>
            </p:spPr>
            <p:txBody>
              <a:bodyPr rtlCol="0" anchor="ctr"/>
              <a:lstStyle/>
              <a:p>
                <a:endParaRPr lang="zh-CN" altLang="en-US"/>
              </a:p>
            </p:txBody>
          </p:sp>
        </p:grpSp>
        <p:sp>
          <p:nvSpPr>
            <p:cNvPr id="71" name="文本框 70"/>
            <p:cNvSpPr txBox="1"/>
            <p:nvPr>
              <p:custDataLst>
                <p:tags r:id="rId34"/>
              </p:custDataLst>
            </p:nvPr>
          </p:nvSpPr>
          <p:spPr>
            <a:xfrm>
              <a:off x="6111" y="4388"/>
              <a:ext cx="6893" cy="2725"/>
            </a:xfrm>
            <a:prstGeom prst="rect">
              <a:avLst/>
            </a:prstGeom>
            <a:noFill/>
          </p:spPr>
          <p:txBody>
            <a:bodyPr wrap="square" rtlCol="0">
              <a:noAutofit/>
            </a:bodyPr>
            <a:lstStyle/>
            <a:p>
              <a:pPr indent="168910" algn="l" fontAlgn="auto">
                <a:lnSpc>
                  <a:spcPct val="120000"/>
                </a:lnSpc>
              </a:pPr>
              <a:r>
                <a:rPr lang="zh-CN" altLang="en-US" sz="2400" spc="200">
                  <a:solidFill>
                    <a:schemeClr val="tx1"/>
                  </a:solidFill>
                  <a:uFillTx/>
                  <a:latin typeface="汉仪君黑-55简" panose="020B0604020202020204" charset="-122"/>
                  <a:ea typeface="汉仪君黑-55简" panose="020B0604020202020204" charset="-122"/>
                </a:rPr>
                <a:t>三个概念：</a:t>
              </a:r>
            </a:p>
            <a:p>
              <a:pPr indent="168910" algn="l" fontAlgn="auto">
                <a:lnSpc>
                  <a:spcPct val="120000"/>
                </a:lnSpc>
              </a:pPr>
              <a:r>
                <a:rPr lang="en-US" altLang="zh-CN" sz="2400" spc="200">
                  <a:solidFill>
                    <a:schemeClr val="tx1"/>
                  </a:solidFill>
                  <a:uFillTx/>
                  <a:latin typeface="汉仪君黑-55简" panose="020B0604020202020204" charset="-122"/>
                  <a:ea typeface="汉仪君黑-55简" panose="020B0604020202020204" charset="-122"/>
                </a:rPr>
                <a:t>1</a:t>
              </a:r>
              <a:r>
                <a:rPr lang="zh-CN" altLang="en-US" sz="2400" spc="200">
                  <a:solidFill>
                    <a:schemeClr val="tx1"/>
                  </a:solidFill>
                  <a:uFillTx/>
                  <a:latin typeface="汉仪君黑-55简" panose="020B0604020202020204" charset="-122"/>
                  <a:ea typeface="汉仪君黑-55简" panose="020B0604020202020204" charset="-122"/>
                </a:rPr>
                <a:t>、禁火区</a:t>
              </a:r>
            </a:p>
            <a:p>
              <a:pPr indent="168910" algn="l" fontAlgn="auto">
                <a:lnSpc>
                  <a:spcPct val="120000"/>
                </a:lnSpc>
              </a:pPr>
              <a:r>
                <a:rPr lang="en-US" altLang="zh-CN" sz="2400" spc="200">
                  <a:solidFill>
                    <a:schemeClr val="tx1"/>
                  </a:solidFill>
                  <a:uFillTx/>
                  <a:latin typeface="汉仪君黑-55简" panose="020B0604020202020204" charset="-122"/>
                  <a:ea typeface="汉仪君黑-55简" panose="020B0604020202020204" charset="-122"/>
                </a:rPr>
                <a:t>2</a:t>
              </a:r>
              <a:r>
                <a:rPr lang="zh-CN" altLang="en-US" sz="2400" spc="200">
                  <a:solidFill>
                    <a:schemeClr val="tx1"/>
                  </a:solidFill>
                  <a:uFillTx/>
                  <a:latin typeface="汉仪君黑-55简" panose="020B0604020202020204" charset="-122"/>
                  <a:ea typeface="汉仪君黑-55简" panose="020B0604020202020204" charset="-122"/>
                </a:rPr>
                <a:t>、明火</a:t>
              </a:r>
            </a:p>
            <a:p>
              <a:pPr indent="168910" algn="l" fontAlgn="auto">
                <a:lnSpc>
                  <a:spcPct val="120000"/>
                </a:lnSpc>
              </a:pPr>
              <a:r>
                <a:rPr lang="en-US" altLang="zh-CN" sz="2400" spc="200">
                  <a:solidFill>
                    <a:schemeClr val="tx1"/>
                  </a:solidFill>
                  <a:uFillTx/>
                  <a:latin typeface="汉仪君黑-55简" panose="020B0604020202020204" charset="-122"/>
                  <a:ea typeface="汉仪君黑-55简" panose="020B0604020202020204" charset="-122"/>
                </a:rPr>
                <a:t>3</a:t>
              </a:r>
              <a:r>
                <a:rPr lang="zh-CN" altLang="en-US" sz="2400" spc="200">
                  <a:solidFill>
                    <a:schemeClr val="tx1"/>
                  </a:solidFill>
                  <a:uFillTx/>
                  <a:latin typeface="汉仪君黑-55简" panose="020B0604020202020204" charset="-122"/>
                  <a:ea typeface="汉仪君黑-55简" panose="020B0604020202020204" charset="-122"/>
                </a:rPr>
                <a:t>、临时性</a:t>
              </a:r>
            </a:p>
          </p:txBody>
        </p:sp>
      </p:grpSp>
      <p:grpSp>
        <p:nvGrpSpPr>
          <p:cNvPr id="11" name="组合 2" descr="7b0a202020202274657874626f78223a20227b5c2269645c223a32303334323439382c5c2263617465676f72795f69645c223a5c225c227d220a7d0a"/>
          <p:cNvGrpSpPr/>
          <p:nvPr/>
        </p:nvGrpSpPr>
        <p:grpSpPr>
          <a:xfrm>
            <a:off x="8123555" y="1955165"/>
            <a:ext cx="3662045" cy="4486856"/>
            <a:chOff x="5580" y="3447"/>
            <a:chExt cx="8046" cy="3849"/>
          </a:xfrm>
        </p:grpSpPr>
        <p:grpSp>
          <p:nvGrpSpPr>
            <p:cNvPr id="278" name="组合 277"/>
            <p:cNvGrpSpPr/>
            <p:nvPr/>
          </p:nvGrpSpPr>
          <p:grpSpPr>
            <a:xfrm>
              <a:off x="5580" y="3447"/>
              <a:ext cx="8046" cy="3849"/>
              <a:chOff x="3543300" y="2205037"/>
              <a:chExt cx="5109209" cy="2444115"/>
            </a:xfrm>
          </p:grpSpPr>
          <p:sp>
            <p:nvSpPr>
              <p:cNvPr id="250" name="图形 248"/>
              <p:cNvSpPr/>
              <p:nvPr>
                <p:custDataLst>
                  <p:tags r:id="rId5"/>
                </p:custDataLst>
              </p:nvPr>
            </p:nvSpPr>
            <p:spPr>
              <a:xfrm>
                <a:off x="3543300" y="2205037"/>
                <a:ext cx="3023263" cy="101917"/>
              </a:xfrm>
              <a:custGeom>
                <a:avLst/>
                <a:gdLst>
                  <a:gd name="connsiteX0" fmla="*/ 2973705 w 3023263"/>
                  <a:gd name="connsiteY0" fmla="*/ 101918 h 101917"/>
                  <a:gd name="connsiteX1" fmla="*/ 50483 w 3023263"/>
                  <a:gd name="connsiteY1" fmla="*/ 101918 h 101917"/>
                  <a:gd name="connsiteX2" fmla="*/ 0 w 3023263"/>
                  <a:gd name="connsiteY2" fmla="*/ 50483 h 101917"/>
                  <a:gd name="connsiteX3" fmla="*/ 0 w 3023263"/>
                  <a:gd name="connsiteY3" fmla="*/ 50483 h 101917"/>
                  <a:gd name="connsiteX4" fmla="*/ 50483 w 3023263"/>
                  <a:gd name="connsiteY4" fmla="*/ 0 h 101917"/>
                  <a:gd name="connsiteX5" fmla="*/ 2972753 w 3023263"/>
                  <a:gd name="connsiteY5" fmla="*/ 0 h 101917"/>
                  <a:gd name="connsiteX6" fmla="*/ 3023235 w 3023263"/>
                  <a:gd name="connsiteY6" fmla="*/ 50483 h 101917"/>
                  <a:gd name="connsiteX7" fmla="*/ 3023235 w 3023263"/>
                  <a:gd name="connsiteY7" fmla="*/ 50483 h 101917"/>
                  <a:gd name="connsiteX8" fmla="*/ 2973705 w 3023263"/>
                  <a:gd name="connsiteY8" fmla="*/ 101918 h 101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23263" h="101917">
                    <a:moveTo>
                      <a:pt x="2973705" y="101918"/>
                    </a:moveTo>
                    <a:lnTo>
                      <a:pt x="50483" y="101918"/>
                    </a:lnTo>
                    <a:cubicBezTo>
                      <a:pt x="22860" y="101918"/>
                      <a:pt x="0" y="79058"/>
                      <a:pt x="0" y="50483"/>
                    </a:cubicBezTo>
                    <a:lnTo>
                      <a:pt x="0" y="50483"/>
                    </a:lnTo>
                    <a:cubicBezTo>
                      <a:pt x="0" y="22860"/>
                      <a:pt x="22860" y="0"/>
                      <a:pt x="50483" y="0"/>
                    </a:cubicBezTo>
                    <a:lnTo>
                      <a:pt x="2972753" y="0"/>
                    </a:lnTo>
                    <a:cubicBezTo>
                      <a:pt x="3000375" y="0"/>
                      <a:pt x="3023235" y="22860"/>
                      <a:pt x="3023235" y="50483"/>
                    </a:cubicBezTo>
                    <a:lnTo>
                      <a:pt x="3023235" y="50483"/>
                    </a:lnTo>
                    <a:cubicBezTo>
                      <a:pt x="3024188" y="79058"/>
                      <a:pt x="3001328" y="101918"/>
                      <a:pt x="2973705" y="101918"/>
                    </a:cubicBezTo>
                    <a:close/>
                  </a:path>
                </a:pathLst>
              </a:custGeom>
              <a:solidFill>
                <a:srgbClr val="3269B8"/>
              </a:solidFill>
              <a:ln w="9525" cap="flat">
                <a:noFill/>
                <a:prstDash val="solid"/>
                <a:miter/>
              </a:ln>
            </p:spPr>
          </p:sp>
          <p:sp>
            <p:nvSpPr>
              <p:cNvPr id="251" name="图形 248"/>
              <p:cNvSpPr/>
              <p:nvPr>
                <p:custDataLst>
                  <p:tags r:id="rId6"/>
                </p:custDataLst>
              </p:nvPr>
            </p:nvSpPr>
            <p:spPr>
              <a:xfrm>
                <a:off x="7453312" y="2205989"/>
                <a:ext cx="1193511" cy="100964"/>
              </a:xfrm>
              <a:custGeom>
                <a:avLst/>
                <a:gdLst>
                  <a:gd name="connsiteX0" fmla="*/ 1143000 w 1193511"/>
                  <a:gd name="connsiteY0" fmla="*/ 100965 h 100964"/>
                  <a:gd name="connsiteX1" fmla="*/ 50482 w 1193511"/>
                  <a:gd name="connsiteY1" fmla="*/ 100965 h 100964"/>
                  <a:gd name="connsiteX2" fmla="*/ 0 w 1193511"/>
                  <a:gd name="connsiteY2" fmla="*/ 50483 h 100964"/>
                  <a:gd name="connsiteX3" fmla="*/ 0 w 1193511"/>
                  <a:gd name="connsiteY3" fmla="*/ 50483 h 100964"/>
                  <a:gd name="connsiteX4" fmla="*/ 50482 w 1193511"/>
                  <a:gd name="connsiteY4" fmla="*/ 0 h 100964"/>
                  <a:gd name="connsiteX5" fmla="*/ 1143000 w 1193511"/>
                  <a:gd name="connsiteY5" fmla="*/ 0 h 100964"/>
                  <a:gd name="connsiteX6" fmla="*/ 1193482 w 1193511"/>
                  <a:gd name="connsiteY6" fmla="*/ 50483 h 100964"/>
                  <a:gd name="connsiteX7" fmla="*/ 1193482 w 1193511"/>
                  <a:gd name="connsiteY7" fmla="*/ 50483 h 100964"/>
                  <a:gd name="connsiteX8" fmla="*/ 1143000 w 1193511"/>
                  <a:gd name="connsiteY8" fmla="*/ 100965 h 100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93511" h="100964">
                    <a:moveTo>
                      <a:pt x="1143000" y="100965"/>
                    </a:moveTo>
                    <a:lnTo>
                      <a:pt x="50482" y="100965"/>
                    </a:lnTo>
                    <a:cubicBezTo>
                      <a:pt x="22860" y="100965"/>
                      <a:pt x="0" y="78105"/>
                      <a:pt x="0" y="50483"/>
                    </a:cubicBezTo>
                    <a:lnTo>
                      <a:pt x="0" y="50483"/>
                    </a:lnTo>
                    <a:cubicBezTo>
                      <a:pt x="0" y="22860"/>
                      <a:pt x="22860" y="0"/>
                      <a:pt x="50482" y="0"/>
                    </a:cubicBezTo>
                    <a:lnTo>
                      <a:pt x="1143000" y="0"/>
                    </a:lnTo>
                    <a:cubicBezTo>
                      <a:pt x="1170623" y="0"/>
                      <a:pt x="1193482" y="22860"/>
                      <a:pt x="1193482" y="50483"/>
                    </a:cubicBezTo>
                    <a:lnTo>
                      <a:pt x="1193482" y="50483"/>
                    </a:lnTo>
                    <a:cubicBezTo>
                      <a:pt x="1194435" y="78105"/>
                      <a:pt x="1171575" y="100965"/>
                      <a:pt x="1143000" y="100965"/>
                    </a:cubicBezTo>
                    <a:close/>
                  </a:path>
                </a:pathLst>
              </a:custGeom>
              <a:solidFill>
                <a:srgbClr val="3269B8"/>
              </a:solidFill>
              <a:ln w="9525" cap="flat">
                <a:noFill/>
                <a:prstDash val="solid"/>
                <a:miter/>
              </a:ln>
            </p:spPr>
          </p:sp>
          <p:sp>
            <p:nvSpPr>
              <p:cNvPr id="252" name="图形 248"/>
              <p:cNvSpPr/>
              <p:nvPr>
                <p:custDataLst>
                  <p:tags r:id="rId7"/>
                </p:custDataLst>
              </p:nvPr>
            </p:nvSpPr>
            <p:spPr>
              <a:xfrm>
                <a:off x="8545830" y="2205037"/>
                <a:ext cx="100964" cy="646776"/>
              </a:xfrm>
              <a:custGeom>
                <a:avLst/>
                <a:gdLst>
                  <a:gd name="connsiteX0" fmla="*/ 0 w 100964"/>
                  <a:gd name="connsiteY0" fmla="*/ 597218 h 646776"/>
                  <a:gd name="connsiteX1" fmla="*/ 0 w 100964"/>
                  <a:gd name="connsiteY1" fmla="*/ 50483 h 646776"/>
                  <a:gd name="connsiteX2" fmla="*/ 50482 w 100964"/>
                  <a:gd name="connsiteY2" fmla="*/ 0 h 646776"/>
                  <a:gd name="connsiteX3" fmla="*/ 50482 w 100964"/>
                  <a:gd name="connsiteY3" fmla="*/ 0 h 646776"/>
                  <a:gd name="connsiteX4" fmla="*/ 100965 w 100964"/>
                  <a:gd name="connsiteY4" fmla="*/ 50483 h 646776"/>
                  <a:gd name="connsiteX5" fmla="*/ 100965 w 100964"/>
                  <a:gd name="connsiteY5" fmla="*/ 596265 h 646776"/>
                  <a:gd name="connsiteX6" fmla="*/ 50482 w 100964"/>
                  <a:gd name="connsiteY6" fmla="*/ 646748 h 646776"/>
                  <a:gd name="connsiteX7" fmla="*/ 50482 w 100964"/>
                  <a:gd name="connsiteY7" fmla="*/ 646748 h 646776"/>
                  <a:gd name="connsiteX8" fmla="*/ 0 w 100964"/>
                  <a:gd name="connsiteY8" fmla="*/ 597218 h 646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964" h="646776">
                    <a:moveTo>
                      <a:pt x="0" y="597218"/>
                    </a:moveTo>
                    <a:lnTo>
                      <a:pt x="0" y="50483"/>
                    </a:lnTo>
                    <a:cubicBezTo>
                      <a:pt x="0" y="22860"/>
                      <a:pt x="22860" y="0"/>
                      <a:pt x="50482" y="0"/>
                    </a:cubicBezTo>
                    <a:lnTo>
                      <a:pt x="50482" y="0"/>
                    </a:lnTo>
                    <a:cubicBezTo>
                      <a:pt x="78105" y="0"/>
                      <a:pt x="100965" y="22860"/>
                      <a:pt x="100965" y="50483"/>
                    </a:cubicBezTo>
                    <a:lnTo>
                      <a:pt x="100965" y="596265"/>
                    </a:lnTo>
                    <a:cubicBezTo>
                      <a:pt x="100965" y="623888"/>
                      <a:pt x="78105" y="646748"/>
                      <a:pt x="50482" y="646748"/>
                    </a:cubicBezTo>
                    <a:lnTo>
                      <a:pt x="50482" y="646748"/>
                    </a:lnTo>
                    <a:cubicBezTo>
                      <a:pt x="22860" y="647700"/>
                      <a:pt x="0" y="624840"/>
                      <a:pt x="0" y="597218"/>
                    </a:cubicBezTo>
                    <a:close/>
                  </a:path>
                </a:pathLst>
              </a:custGeom>
              <a:solidFill>
                <a:srgbClr val="3269B8"/>
              </a:solidFill>
              <a:ln w="9525" cap="flat">
                <a:noFill/>
                <a:prstDash val="solid"/>
                <a:miter/>
              </a:ln>
            </p:spPr>
          </p:sp>
          <p:sp>
            <p:nvSpPr>
              <p:cNvPr id="253" name="图形 248"/>
              <p:cNvSpPr/>
              <p:nvPr>
                <p:custDataLst>
                  <p:tags r:id="rId8"/>
                </p:custDataLst>
              </p:nvPr>
            </p:nvSpPr>
            <p:spPr>
              <a:xfrm>
                <a:off x="3543300" y="4547234"/>
                <a:ext cx="1193482" cy="100965"/>
              </a:xfrm>
              <a:custGeom>
                <a:avLst/>
                <a:gdLst>
                  <a:gd name="connsiteX0" fmla="*/ 50483 w 1193482"/>
                  <a:gd name="connsiteY0" fmla="*/ 0 h 100965"/>
                  <a:gd name="connsiteX1" fmla="*/ 1143000 w 1193482"/>
                  <a:gd name="connsiteY1" fmla="*/ 0 h 100965"/>
                  <a:gd name="connsiteX2" fmla="*/ 1193483 w 1193482"/>
                  <a:gd name="connsiteY2" fmla="*/ 50483 h 100965"/>
                  <a:gd name="connsiteX3" fmla="*/ 1193483 w 1193482"/>
                  <a:gd name="connsiteY3" fmla="*/ 50483 h 100965"/>
                  <a:gd name="connsiteX4" fmla="*/ 1143000 w 1193482"/>
                  <a:gd name="connsiteY4" fmla="*/ 100965 h 100965"/>
                  <a:gd name="connsiteX5" fmla="*/ 50483 w 1193482"/>
                  <a:gd name="connsiteY5" fmla="*/ 100965 h 100965"/>
                  <a:gd name="connsiteX6" fmla="*/ 0 w 1193482"/>
                  <a:gd name="connsiteY6" fmla="*/ 50483 h 100965"/>
                  <a:gd name="connsiteX7" fmla="*/ 0 w 1193482"/>
                  <a:gd name="connsiteY7" fmla="*/ 50483 h 100965"/>
                  <a:gd name="connsiteX8" fmla="*/ 50483 w 1193482"/>
                  <a:gd name="connsiteY8" fmla="*/ 0 h 100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93482" h="100965">
                    <a:moveTo>
                      <a:pt x="50483" y="0"/>
                    </a:moveTo>
                    <a:lnTo>
                      <a:pt x="1143000" y="0"/>
                    </a:lnTo>
                    <a:cubicBezTo>
                      <a:pt x="1170623" y="0"/>
                      <a:pt x="1193483" y="22860"/>
                      <a:pt x="1193483" y="50483"/>
                    </a:cubicBezTo>
                    <a:lnTo>
                      <a:pt x="1193483" y="50483"/>
                    </a:lnTo>
                    <a:cubicBezTo>
                      <a:pt x="1193483" y="78105"/>
                      <a:pt x="1170623" y="100965"/>
                      <a:pt x="1143000" y="100965"/>
                    </a:cubicBezTo>
                    <a:lnTo>
                      <a:pt x="50483" y="100965"/>
                    </a:lnTo>
                    <a:cubicBezTo>
                      <a:pt x="22860" y="100965"/>
                      <a:pt x="0" y="78105"/>
                      <a:pt x="0" y="50483"/>
                    </a:cubicBezTo>
                    <a:lnTo>
                      <a:pt x="0" y="50483"/>
                    </a:lnTo>
                    <a:cubicBezTo>
                      <a:pt x="0" y="22860"/>
                      <a:pt x="22860" y="0"/>
                      <a:pt x="50483" y="0"/>
                    </a:cubicBezTo>
                    <a:close/>
                  </a:path>
                </a:pathLst>
              </a:custGeom>
              <a:solidFill>
                <a:srgbClr val="3269B8"/>
              </a:solidFill>
              <a:ln w="9525" cap="flat">
                <a:noFill/>
                <a:prstDash val="solid"/>
                <a:miter/>
              </a:ln>
            </p:spPr>
          </p:sp>
          <p:sp>
            <p:nvSpPr>
              <p:cNvPr id="254" name="图形 248"/>
              <p:cNvSpPr/>
              <p:nvPr>
                <p:custDataLst>
                  <p:tags r:id="rId9"/>
                </p:custDataLst>
              </p:nvPr>
            </p:nvSpPr>
            <p:spPr>
              <a:xfrm>
                <a:off x="3544252" y="4001452"/>
                <a:ext cx="100964" cy="646747"/>
              </a:xfrm>
              <a:custGeom>
                <a:avLst/>
                <a:gdLst>
                  <a:gd name="connsiteX0" fmla="*/ 100965 w 100964"/>
                  <a:gd name="connsiteY0" fmla="*/ 50482 h 646747"/>
                  <a:gd name="connsiteX1" fmla="*/ 100965 w 100964"/>
                  <a:gd name="connsiteY1" fmla="*/ 596265 h 646747"/>
                  <a:gd name="connsiteX2" fmla="*/ 50483 w 100964"/>
                  <a:gd name="connsiteY2" fmla="*/ 646747 h 646747"/>
                  <a:gd name="connsiteX3" fmla="*/ 50483 w 100964"/>
                  <a:gd name="connsiteY3" fmla="*/ 646747 h 646747"/>
                  <a:gd name="connsiteX4" fmla="*/ 0 w 100964"/>
                  <a:gd name="connsiteY4" fmla="*/ 596265 h 646747"/>
                  <a:gd name="connsiteX5" fmla="*/ 0 w 100964"/>
                  <a:gd name="connsiteY5" fmla="*/ 50482 h 646747"/>
                  <a:gd name="connsiteX6" fmla="*/ 50483 w 100964"/>
                  <a:gd name="connsiteY6" fmla="*/ 0 h 646747"/>
                  <a:gd name="connsiteX7" fmla="*/ 50483 w 100964"/>
                  <a:gd name="connsiteY7" fmla="*/ 0 h 646747"/>
                  <a:gd name="connsiteX8" fmla="*/ 100965 w 100964"/>
                  <a:gd name="connsiteY8" fmla="*/ 50482 h 646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964" h="646747">
                    <a:moveTo>
                      <a:pt x="100965" y="50482"/>
                    </a:moveTo>
                    <a:lnTo>
                      <a:pt x="100965" y="596265"/>
                    </a:lnTo>
                    <a:cubicBezTo>
                      <a:pt x="100965" y="623888"/>
                      <a:pt x="78105" y="646747"/>
                      <a:pt x="50483" y="646747"/>
                    </a:cubicBezTo>
                    <a:lnTo>
                      <a:pt x="50483" y="646747"/>
                    </a:lnTo>
                    <a:cubicBezTo>
                      <a:pt x="22860" y="646747"/>
                      <a:pt x="0" y="623888"/>
                      <a:pt x="0" y="596265"/>
                    </a:cubicBezTo>
                    <a:lnTo>
                      <a:pt x="0" y="50482"/>
                    </a:lnTo>
                    <a:cubicBezTo>
                      <a:pt x="0" y="22860"/>
                      <a:pt x="22860" y="0"/>
                      <a:pt x="50483" y="0"/>
                    </a:cubicBezTo>
                    <a:lnTo>
                      <a:pt x="50483" y="0"/>
                    </a:lnTo>
                    <a:cubicBezTo>
                      <a:pt x="78105" y="0"/>
                      <a:pt x="100965" y="22860"/>
                      <a:pt x="100965" y="50482"/>
                    </a:cubicBezTo>
                    <a:close/>
                  </a:path>
                </a:pathLst>
              </a:custGeom>
              <a:solidFill>
                <a:srgbClr val="3269B8"/>
              </a:solidFill>
              <a:ln w="9525" cap="flat">
                <a:noFill/>
                <a:prstDash val="solid"/>
                <a:miter/>
              </a:ln>
            </p:spPr>
          </p:sp>
          <p:sp>
            <p:nvSpPr>
              <p:cNvPr id="255" name="图形 248"/>
              <p:cNvSpPr/>
              <p:nvPr>
                <p:custDataLst>
                  <p:tags r:id="rId10"/>
                </p:custDataLst>
              </p:nvPr>
            </p:nvSpPr>
            <p:spPr>
              <a:xfrm>
                <a:off x="3543300" y="2205037"/>
                <a:ext cx="100965" cy="932526"/>
              </a:xfrm>
              <a:custGeom>
                <a:avLst/>
                <a:gdLst>
                  <a:gd name="connsiteX0" fmla="*/ 0 w 100965"/>
                  <a:gd name="connsiteY0" fmla="*/ 882968 h 932526"/>
                  <a:gd name="connsiteX1" fmla="*/ 0 w 100965"/>
                  <a:gd name="connsiteY1" fmla="*/ 50483 h 932526"/>
                  <a:gd name="connsiteX2" fmla="*/ 50483 w 100965"/>
                  <a:gd name="connsiteY2" fmla="*/ 0 h 932526"/>
                  <a:gd name="connsiteX3" fmla="*/ 50483 w 100965"/>
                  <a:gd name="connsiteY3" fmla="*/ 0 h 932526"/>
                  <a:gd name="connsiteX4" fmla="*/ 100965 w 100965"/>
                  <a:gd name="connsiteY4" fmla="*/ 50483 h 932526"/>
                  <a:gd name="connsiteX5" fmla="*/ 100965 w 100965"/>
                  <a:gd name="connsiteY5" fmla="*/ 882015 h 932526"/>
                  <a:gd name="connsiteX6" fmla="*/ 50483 w 100965"/>
                  <a:gd name="connsiteY6" fmla="*/ 932498 h 932526"/>
                  <a:gd name="connsiteX7" fmla="*/ 50483 w 100965"/>
                  <a:gd name="connsiteY7" fmla="*/ 932498 h 932526"/>
                  <a:gd name="connsiteX8" fmla="*/ 0 w 100965"/>
                  <a:gd name="connsiteY8" fmla="*/ 882968 h 932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965" h="932526">
                    <a:moveTo>
                      <a:pt x="0" y="882968"/>
                    </a:moveTo>
                    <a:lnTo>
                      <a:pt x="0" y="50483"/>
                    </a:lnTo>
                    <a:cubicBezTo>
                      <a:pt x="0" y="22860"/>
                      <a:pt x="22860" y="0"/>
                      <a:pt x="50483" y="0"/>
                    </a:cubicBezTo>
                    <a:lnTo>
                      <a:pt x="50483" y="0"/>
                    </a:lnTo>
                    <a:cubicBezTo>
                      <a:pt x="78105" y="0"/>
                      <a:pt x="100965" y="22860"/>
                      <a:pt x="100965" y="50483"/>
                    </a:cubicBezTo>
                    <a:lnTo>
                      <a:pt x="100965" y="882015"/>
                    </a:lnTo>
                    <a:cubicBezTo>
                      <a:pt x="100965" y="909638"/>
                      <a:pt x="78105" y="932498"/>
                      <a:pt x="50483" y="932498"/>
                    </a:cubicBezTo>
                    <a:lnTo>
                      <a:pt x="50483" y="932498"/>
                    </a:lnTo>
                    <a:cubicBezTo>
                      <a:pt x="22860" y="933450"/>
                      <a:pt x="0" y="910590"/>
                      <a:pt x="0" y="882968"/>
                    </a:cubicBezTo>
                    <a:close/>
                  </a:path>
                </a:pathLst>
              </a:custGeom>
              <a:solidFill>
                <a:srgbClr val="3269B8"/>
              </a:solidFill>
              <a:ln w="9525" cap="flat">
                <a:noFill/>
                <a:prstDash val="solid"/>
                <a:miter/>
              </a:ln>
            </p:spPr>
          </p:sp>
          <p:sp>
            <p:nvSpPr>
              <p:cNvPr id="256" name="图形 248"/>
              <p:cNvSpPr/>
              <p:nvPr>
                <p:custDataLst>
                  <p:tags r:id="rId11"/>
                </p:custDataLst>
              </p:nvPr>
            </p:nvSpPr>
            <p:spPr>
              <a:xfrm>
                <a:off x="6714172" y="2205037"/>
                <a:ext cx="100965" cy="100965"/>
              </a:xfrm>
              <a:custGeom>
                <a:avLst/>
                <a:gdLst>
                  <a:gd name="connsiteX0" fmla="*/ 100965 w 100965"/>
                  <a:gd name="connsiteY0" fmla="*/ 50483 h 100965"/>
                  <a:gd name="connsiteX1" fmla="*/ 50483 w 100965"/>
                  <a:gd name="connsiteY1" fmla="*/ 100965 h 100965"/>
                  <a:gd name="connsiteX2" fmla="*/ 0 w 100965"/>
                  <a:gd name="connsiteY2" fmla="*/ 50483 h 100965"/>
                  <a:gd name="connsiteX3" fmla="*/ 50483 w 100965"/>
                  <a:gd name="connsiteY3" fmla="*/ 0 h 100965"/>
                  <a:gd name="connsiteX4" fmla="*/ 100965 w 100965"/>
                  <a:gd name="connsiteY4" fmla="*/ 50483 h 1009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965" h="100965">
                    <a:moveTo>
                      <a:pt x="100965" y="50483"/>
                    </a:moveTo>
                    <a:cubicBezTo>
                      <a:pt x="100965" y="78363"/>
                      <a:pt x="78363" y="100965"/>
                      <a:pt x="50483" y="100965"/>
                    </a:cubicBezTo>
                    <a:cubicBezTo>
                      <a:pt x="22602" y="100965"/>
                      <a:pt x="0" y="78363"/>
                      <a:pt x="0" y="50483"/>
                    </a:cubicBezTo>
                    <a:cubicBezTo>
                      <a:pt x="0" y="22602"/>
                      <a:pt x="22602" y="0"/>
                      <a:pt x="50483" y="0"/>
                    </a:cubicBezTo>
                    <a:cubicBezTo>
                      <a:pt x="78363" y="0"/>
                      <a:pt x="100965" y="22602"/>
                      <a:pt x="100965" y="50483"/>
                    </a:cubicBezTo>
                    <a:close/>
                  </a:path>
                </a:pathLst>
              </a:custGeom>
              <a:solidFill>
                <a:srgbClr val="178CCC"/>
              </a:solidFill>
              <a:ln w="9525" cap="flat">
                <a:noFill/>
                <a:prstDash val="solid"/>
                <a:miter/>
              </a:ln>
            </p:spPr>
          </p:sp>
          <p:sp>
            <p:nvSpPr>
              <p:cNvPr id="257" name="图形 248"/>
              <p:cNvSpPr/>
              <p:nvPr>
                <p:custDataLst>
                  <p:tags r:id="rId12"/>
                </p:custDataLst>
              </p:nvPr>
            </p:nvSpPr>
            <p:spPr>
              <a:xfrm>
                <a:off x="6968490" y="2210752"/>
                <a:ext cx="89534" cy="89535"/>
              </a:xfrm>
              <a:custGeom>
                <a:avLst/>
                <a:gdLst>
                  <a:gd name="connsiteX0" fmla="*/ 89535 w 89534"/>
                  <a:gd name="connsiteY0" fmla="*/ 44768 h 89535"/>
                  <a:gd name="connsiteX1" fmla="*/ 44767 w 89534"/>
                  <a:gd name="connsiteY1" fmla="*/ 89535 h 89535"/>
                  <a:gd name="connsiteX2" fmla="*/ 0 w 89534"/>
                  <a:gd name="connsiteY2" fmla="*/ 44768 h 89535"/>
                  <a:gd name="connsiteX3" fmla="*/ 44767 w 89534"/>
                  <a:gd name="connsiteY3" fmla="*/ 0 h 89535"/>
                  <a:gd name="connsiteX4" fmla="*/ 89535 w 89534"/>
                  <a:gd name="connsiteY4" fmla="*/ 44768 h 895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534" h="89535">
                    <a:moveTo>
                      <a:pt x="89535" y="44768"/>
                    </a:moveTo>
                    <a:cubicBezTo>
                      <a:pt x="89535" y="69492"/>
                      <a:pt x="69492" y="89535"/>
                      <a:pt x="44767" y="89535"/>
                    </a:cubicBezTo>
                    <a:cubicBezTo>
                      <a:pt x="20043" y="89535"/>
                      <a:pt x="0" y="69492"/>
                      <a:pt x="0" y="44768"/>
                    </a:cubicBezTo>
                    <a:cubicBezTo>
                      <a:pt x="0" y="20043"/>
                      <a:pt x="20043" y="0"/>
                      <a:pt x="44767" y="0"/>
                    </a:cubicBezTo>
                    <a:cubicBezTo>
                      <a:pt x="69492" y="0"/>
                      <a:pt x="89535" y="20043"/>
                      <a:pt x="89535" y="44768"/>
                    </a:cubicBezTo>
                    <a:close/>
                  </a:path>
                </a:pathLst>
              </a:custGeom>
              <a:noFill/>
              <a:ln w="9525" cap="flat">
                <a:solidFill>
                  <a:srgbClr val="178CCC"/>
                </a:solidFill>
                <a:prstDash val="solid"/>
                <a:miter/>
              </a:ln>
            </p:spPr>
          </p:sp>
          <p:sp>
            <p:nvSpPr>
              <p:cNvPr id="258" name="图形 248"/>
              <p:cNvSpPr/>
              <p:nvPr>
                <p:custDataLst>
                  <p:tags r:id="rId13"/>
                </p:custDataLst>
              </p:nvPr>
            </p:nvSpPr>
            <p:spPr>
              <a:xfrm>
                <a:off x="7217092" y="2210752"/>
                <a:ext cx="89534" cy="89535"/>
              </a:xfrm>
              <a:custGeom>
                <a:avLst/>
                <a:gdLst>
                  <a:gd name="connsiteX0" fmla="*/ 89535 w 89534"/>
                  <a:gd name="connsiteY0" fmla="*/ 44768 h 89535"/>
                  <a:gd name="connsiteX1" fmla="*/ 44767 w 89534"/>
                  <a:gd name="connsiteY1" fmla="*/ 89535 h 89535"/>
                  <a:gd name="connsiteX2" fmla="*/ 0 w 89534"/>
                  <a:gd name="connsiteY2" fmla="*/ 44768 h 89535"/>
                  <a:gd name="connsiteX3" fmla="*/ 44767 w 89534"/>
                  <a:gd name="connsiteY3" fmla="*/ 0 h 89535"/>
                  <a:gd name="connsiteX4" fmla="*/ 89535 w 89534"/>
                  <a:gd name="connsiteY4" fmla="*/ 44768 h 895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534" h="89535">
                    <a:moveTo>
                      <a:pt x="89535" y="44768"/>
                    </a:moveTo>
                    <a:cubicBezTo>
                      <a:pt x="89535" y="69492"/>
                      <a:pt x="69492" y="89535"/>
                      <a:pt x="44767" y="89535"/>
                    </a:cubicBezTo>
                    <a:cubicBezTo>
                      <a:pt x="20043" y="89535"/>
                      <a:pt x="0" y="69492"/>
                      <a:pt x="0" y="44768"/>
                    </a:cubicBezTo>
                    <a:cubicBezTo>
                      <a:pt x="0" y="20043"/>
                      <a:pt x="20043" y="0"/>
                      <a:pt x="44767" y="0"/>
                    </a:cubicBezTo>
                    <a:cubicBezTo>
                      <a:pt x="69492" y="0"/>
                      <a:pt x="89535" y="20043"/>
                      <a:pt x="89535" y="44768"/>
                    </a:cubicBezTo>
                    <a:close/>
                  </a:path>
                </a:pathLst>
              </a:custGeom>
              <a:noFill/>
              <a:ln w="9525" cap="flat">
                <a:solidFill>
                  <a:srgbClr val="178CCC"/>
                </a:solidFill>
                <a:prstDash val="solid"/>
                <a:miter/>
              </a:ln>
            </p:spPr>
          </p:sp>
          <p:sp>
            <p:nvSpPr>
              <p:cNvPr id="259" name="图形 248"/>
              <p:cNvSpPr/>
              <p:nvPr>
                <p:custDataLst>
                  <p:tags r:id="rId14"/>
                </p:custDataLst>
              </p:nvPr>
            </p:nvSpPr>
            <p:spPr>
              <a:xfrm>
                <a:off x="3549015" y="3418522"/>
                <a:ext cx="89535" cy="89534"/>
              </a:xfrm>
              <a:custGeom>
                <a:avLst/>
                <a:gdLst>
                  <a:gd name="connsiteX0" fmla="*/ 89535 w 89535"/>
                  <a:gd name="connsiteY0" fmla="*/ 44768 h 89534"/>
                  <a:gd name="connsiteX1" fmla="*/ 44768 w 89535"/>
                  <a:gd name="connsiteY1" fmla="*/ 89535 h 89534"/>
                  <a:gd name="connsiteX2" fmla="*/ 0 w 89535"/>
                  <a:gd name="connsiteY2" fmla="*/ 44768 h 89534"/>
                  <a:gd name="connsiteX3" fmla="*/ 44768 w 89535"/>
                  <a:gd name="connsiteY3" fmla="*/ 0 h 89534"/>
                  <a:gd name="connsiteX4" fmla="*/ 89535 w 89535"/>
                  <a:gd name="connsiteY4" fmla="*/ 44768 h 89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535" h="89534">
                    <a:moveTo>
                      <a:pt x="89535" y="44768"/>
                    </a:moveTo>
                    <a:cubicBezTo>
                      <a:pt x="89535" y="69492"/>
                      <a:pt x="69492" y="89535"/>
                      <a:pt x="44768" y="89535"/>
                    </a:cubicBezTo>
                    <a:cubicBezTo>
                      <a:pt x="20043" y="89535"/>
                      <a:pt x="0" y="69492"/>
                      <a:pt x="0" y="44768"/>
                    </a:cubicBezTo>
                    <a:cubicBezTo>
                      <a:pt x="0" y="20043"/>
                      <a:pt x="20043" y="0"/>
                      <a:pt x="44768" y="0"/>
                    </a:cubicBezTo>
                    <a:cubicBezTo>
                      <a:pt x="69492" y="0"/>
                      <a:pt x="89535" y="20043"/>
                      <a:pt x="89535" y="44768"/>
                    </a:cubicBezTo>
                    <a:close/>
                  </a:path>
                </a:pathLst>
              </a:custGeom>
              <a:noFill/>
              <a:ln w="9525" cap="flat">
                <a:solidFill>
                  <a:srgbClr val="178CCC"/>
                </a:solidFill>
                <a:prstDash val="solid"/>
                <a:miter/>
              </a:ln>
            </p:spPr>
          </p:sp>
          <p:sp>
            <p:nvSpPr>
              <p:cNvPr id="260" name="图形 248"/>
              <p:cNvSpPr/>
              <p:nvPr>
                <p:custDataLst>
                  <p:tags r:id="rId15"/>
                </p:custDataLst>
              </p:nvPr>
            </p:nvSpPr>
            <p:spPr>
              <a:xfrm>
                <a:off x="3549015" y="3599497"/>
                <a:ext cx="89535" cy="89534"/>
              </a:xfrm>
              <a:custGeom>
                <a:avLst/>
                <a:gdLst>
                  <a:gd name="connsiteX0" fmla="*/ 89535 w 89535"/>
                  <a:gd name="connsiteY0" fmla="*/ 44768 h 89534"/>
                  <a:gd name="connsiteX1" fmla="*/ 44768 w 89535"/>
                  <a:gd name="connsiteY1" fmla="*/ 89535 h 89534"/>
                  <a:gd name="connsiteX2" fmla="*/ 0 w 89535"/>
                  <a:gd name="connsiteY2" fmla="*/ 44768 h 89534"/>
                  <a:gd name="connsiteX3" fmla="*/ 44768 w 89535"/>
                  <a:gd name="connsiteY3" fmla="*/ 0 h 89534"/>
                  <a:gd name="connsiteX4" fmla="*/ 89535 w 89535"/>
                  <a:gd name="connsiteY4" fmla="*/ 44768 h 89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535" h="89534">
                    <a:moveTo>
                      <a:pt x="89535" y="44768"/>
                    </a:moveTo>
                    <a:cubicBezTo>
                      <a:pt x="89535" y="69492"/>
                      <a:pt x="69492" y="89535"/>
                      <a:pt x="44768" y="89535"/>
                    </a:cubicBezTo>
                    <a:cubicBezTo>
                      <a:pt x="20043" y="89535"/>
                      <a:pt x="0" y="69492"/>
                      <a:pt x="0" y="44768"/>
                    </a:cubicBezTo>
                    <a:cubicBezTo>
                      <a:pt x="0" y="20043"/>
                      <a:pt x="20043" y="0"/>
                      <a:pt x="44768" y="0"/>
                    </a:cubicBezTo>
                    <a:cubicBezTo>
                      <a:pt x="69492" y="0"/>
                      <a:pt x="89535" y="20043"/>
                      <a:pt x="89535" y="44768"/>
                    </a:cubicBezTo>
                    <a:close/>
                  </a:path>
                </a:pathLst>
              </a:custGeom>
              <a:noFill/>
              <a:ln w="9525" cap="flat">
                <a:solidFill>
                  <a:srgbClr val="178CCC"/>
                </a:solidFill>
                <a:prstDash val="solid"/>
                <a:miter/>
              </a:ln>
            </p:spPr>
          </p:sp>
          <p:sp>
            <p:nvSpPr>
              <p:cNvPr id="261" name="图形 248"/>
              <p:cNvSpPr/>
              <p:nvPr>
                <p:custDataLst>
                  <p:tags r:id="rId16"/>
                </p:custDataLst>
              </p:nvPr>
            </p:nvSpPr>
            <p:spPr>
              <a:xfrm>
                <a:off x="3549015" y="3779519"/>
                <a:ext cx="89535" cy="89534"/>
              </a:xfrm>
              <a:custGeom>
                <a:avLst/>
                <a:gdLst>
                  <a:gd name="connsiteX0" fmla="*/ 89535 w 89535"/>
                  <a:gd name="connsiteY0" fmla="*/ 44768 h 89534"/>
                  <a:gd name="connsiteX1" fmla="*/ 44768 w 89535"/>
                  <a:gd name="connsiteY1" fmla="*/ 89535 h 89534"/>
                  <a:gd name="connsiteX2" fmla="*/ 0 w 89535"/>
                  <a:gd name="connsiteY2" fmla="*/ 44768 h 89534"/>
                  <a:gd name="connsiteX3" fmla="*/ 44768 w 89535"/>
                  <a:gd name="connsiteY3" fmla="*/ 0 h 89534"/>
                  <a:gd name="connsiteX4" fmla="*/ 89535 w 89535"/>
                  <a:gd name="connsiteY4" fmla="*/ 44768 h 89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535" h="89534">
                    <a:moveTo>
                      <a:pt x="89535" y="44768"/>
                    </a:moveTo>
                    <a:cubicBezTo>
                      <a:pt x="89535" y="69492"/>
                      <a:pt x="69492" y="89535"/>
                      <a:pt x="44768" y="89535"/>
                    </a:cubicBezTo>
                    <a:cubicBezTo>
                      <a:pt x="20043" y="89535"/>
                      <a:pt x="0" y="69492"/>
                      <a:pt x="0" y="44768"/>
                    </a:cubicBezTo>
                    <a:cubicBezTo>
                      <a:pt x="0" y="20043"/>
                      <a:pt x="20043" y="0"/>
                      <a:pt x="44768" y="0"/>
                    </a:cubicBezTo>
                    <a:cubicBezTo>
                      <a:pt x="69492" y="0"/>
                      <a:pt x="89535" y="20043"/>
                      <a:pt x="89535" y="44768"/>
                    </a:cubicBezTo>
                    <a:close/>
                  </a:path>
                </a:pathLst>
              </a:custGeom>
              <a:noFill/>
              <a:ln w="9525" cap="flat">
                <a:solidFill>
                  <a:srgbClr val="178CCC"/>
                </a:solidFill>
                <a:prstDash val="solid"/>
                <a:miter/>
              </a:ln>
            </p:spPr>
          </p:sp>
          <p:sp>
            <p:nvSpPr>
              <p:cNvPr id="262" name="图形 248"/>
              <p:cNvSpPr/>
              <p:nvPr>
                <p:custDataLst>
                  <p:tags r:id="rId17"/>
                </p:custDataLst>
              </p:nvPr>
            </p:nvSpPr>
            <p:spPr>
              <a:xfrm>
                <a:off x="3543300" y="3198494"/>
                <a:ext cx="100965" cy="100964"/>
              </a:xfrm>
              <a:custGeom>
                <a:avLst/>
                <a:gdLst>
                  <a:gd name="connsiteX0" fmla="*/ 100965 w 100965"/>
                  <a:gd name="connsiteY0" fmla="*/ 50482 h 100964"/>
                  <a:gd name="connsiteX1" fmla="*/ 50483 w 100965"/>
                  <a:gd name="connsiteY1" fmla="*/ 100965 h 100964"/>
                  <a:gd name="connsiteX2" fmla="*/ 0 w 100965"/>
                  <a:gd name="connsiteY2" fmla="*/ 50482 h 100964"/>
                  <a:gd name="connsiteX3" fmla="*/ 50483 w 100965"/>
                  <a:gd name="connsiteY3" fmla="*/ 0 h 100964"/>
                  <a:gd name="connsiteX4" fmla="*/ 100965 w 100965"/>
                  <a:gd name="connsiteY4" fmla="*/ 50482 h 1009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965" h="100964">
                    <a:moveTo>
                      <a:pt x="100965" y="50482"/>
                    </a:moveTo>
                    <a:cubicBezTo>
                      <a:pt x="100965" y="78363"/>
                      <a:pt x="78363" y="100965"/>
                      <a:pt x="50483" y="100965"/>
                    </a:cubicBezTo>
                    <a:cubicBezTo>
                      <a:pt x="22602" y="100965"/>
                      <a:pt x="0" y="78363"/>
                      <a:pt x="0" y="50482"/>
                    </a:cubicBezTo>
                    <a:cubicBezTo>
                      <a:pt x="0" y="22602"/>
                      <a:pt x="22602" y="0"/>
                      <a:pt x="50483" y="0"/>
                    </a:cubicBezTo>
                    <a:cubicBezTo>
                      <a:pt x="78363" y="0"/>
                      <a:pt x="100965" y="22602"/>
                      <a:pt x="100965" y="50482"/>
                    </a:cubicBezTo>
                    <a:close/>
                  </a:path>
                </a:pathLst>
              </a:custGeom>
              <a:solidFill>
                <a:srgbClr val="178CCC"/>
              </a:solidFill>
              <a:ln w="9525" cap="flat">
                <a:noFill/>
                <a:prstDash val="solid"/>
                <a:miter/>
              </a:ln>
            </p:spPr>
          </p:sp>
          <p:sp>
            <p:nvSpPr>
              <p:cNvPr id="263" name="图形 248"/>
              <p:cNvSpPr/>
              <p:nvPr>
                <p:custDataLst>
                  <p:tags r:id="rId18"/>
                </p:custDataLst>
              </p:nvPr>
            </p:nvSpPr>
            <p:spPr>
              <a:xfrm>
                <a:off x="5629246" y="4547234"/>
                <a:ext cx="3023263" cy="100965"/>
              </a:xfrm>
              <a:custGeom>
                <a:avLst/>
                <a:gdLst>
                  <a:gd name="connsiteX0" fmla="*/ 50511 w 3023263"/>
                  <a:gd name="connsiteY0" fmla="*/ 0 h 100965"/>
                  <a:gd name="connsiteX1" fmla="*/ 2972781 w 3023263"/>
                  <a:gd name="connsiteY1" fmla="*/ 0 h 100965"/>
                  <a:gd name="connsiteX2" fmla="*/ 3023264 w 3023263"/>
                  <a:gd name="connsiteY2" fmla="*/ 50483 h 100965"/>
                  <a:gd name="connsiteX3" fmla="*/ 3023264 w 3023263"/>
                  <a:gd name="connsiteY3" fmla="*/ 50483 h 100965"/>
                  <a:gd name="connsiteX4" fmla="*/ 2972781 w 3023263"/>
                  <a:gd name="connsiteY4" fmla="*/ 100965 h 100965"/>
                  <a:gd name="connsiteX5" fmla="*/ 50511 w 3023263"/>
                  <a:gd name="connsiteY5" fmla="*/ 100965 h 100965"/>
                  <a:gd name="connsiteX6" fmla="*/ 29 w 3023263"/>
                  <a:gd name="connsiteY6" fmla="*/ 50483 h 100965"/>
                  <a:gd name="connsiteX7" fmla="*/ 29 w 3023263"/>
                  <a:gd name="connsiteY7" fmla="*/ 50483 h 100965"/>
                  <a:gd name="connsiteX8" fmla="*/ 50511 w 3023263"/>
                  <a:gd name="connsiteY8" fmla="*/ 0 h 100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23263" h="100965">
                    <a:moveTo>
                      <a:pt x="50511" y="0"/>
                    </a:moveTo>
                    <a:lnTo>
                      <a:pt x="2972781" y="0"/>
                    </a:lnTo>
                    <a:cubicBezTo>
                      <a:pt x="3000404" y="0"/>
                      <a:pt x="3023264" y="22860"/>
                      <a:pt x="3023264" y="50483"/>
                    </a:cubicBezTo>
                    <a:lnTo>
                      <a:pt x="3023264" y="50483"/>
                    </a:lnTo>
                    <a:cubicBezTo>
                      <a:pt x="3023264" y="78105"/>
                      <a:pt x="3000404" y="100965"/>
                      <a:pt x="2972781" y="100965"/>
                    </a:cubicBezTo>
                    <a:lnTo>
                      <a:pt x="50511" y="100965"/>
                    </a:lnTo>
                    <a:cubicBezTo>
                      <a:pt x="22889" y="100965"/>
                      <a:pt x="29" y="78105"/>
                      <a:pt x="29" y="50483"/>
                    </a:cubicBezTo>
                    <a:lnTo>
                      <a:pt x="29" y="50483"/>
                    </a:lnTo>
                    <a:cubicBezTo>
                      <a:pt x="-924" y="22860"/>
                      <a:pt x="21936" y="0"/>
                      <a:pt x="50511" y="0"/>
                    </a:cubicBezTo>
                    <a:close/>
                  </a:path>
                </a:pathLst>
              </a:custGeom>
              <a:solidFill>
                <a:srgbClr val="3269B8"/>
              </a:solidFill>
              <a:ln w="9525" cap="flat">
                <a:noFill/>
                <a:prstDash val="solid"/>
                <a:miter/>
              </a:ln>
            </p:spPr>
          </p:sp>
          <p:sp>
            <p:nvSpPr>
              <p:cNvPr id="264" name="图形 248"/>
              <p:cNvSpPr/>
              <p:nvPr>
                <p:custDataLst>
                  <p:tags r:id="rId19"/>
                </p:custDataLst>
              </p:nvPr>
            </p:nvSpPr>
            <p:spPr>
              <a:xfrm>
                <a:off x="8551544" y="3715702"/>
                <a:ext cx="100965" cy="932497"/>
              </a:xfrm>
              <a:custGeom>
                <a:avLst/>
                <a:gdLst>
                  <a:gd name="connsiteX0" fmla="*/ 100965 w 100965"/>
                  <a:gd name="connsiteY0" fmla="*/ 50482 h 932497"/>
                  <a:gd name="connsiteX1" fmla="*/ 100965 w 100965"/>
                  <a:gd name="connsiteY1" fmla="*/ 882015 h 932497"/>
                  <a:gd name="connsiteX2" fmla="*/ 50482 w 100965"/>
                  <a:gd name="connsiteY2" fmla="*/ 932497 h 932497"/>
                  <a:gd name="connsiteX3" fmla="*/ 50482 w 100965"/>
                  <a:gd name="connsiteY3" fmla="*/ 932497 h 932497"/>
                  <a:gd name="connsiteX4" fmla="*/ 0 w 100965"/>
                  <a:gd name="connsiteY4" fmla="*/ 882015 h 932497"/>
                  <a:gd name="connsiteX5" fmla="*/ 0 w 100965"/>
                  <a:gd name="connsiteY5" fmla="*/ 50482 h 932497"/>
                  <a:gd name="connsiteX6" fmla="*/ 50482 w 100965"/>
                  <a:gd name="connsiteY6" fmla="*/ 0 h 932497"/>
                  <a:gd name="connsiteX7" fmla="*/ 50482 w 100965"/>
                  <a:gd name="connsiteY7" fmla="*/ 0 h 932497"/>
                  <a:gd name="connsiteX8" fmla="*/ 100965 w 100965"/>
                  <a:gd name="connsiteY8" fmla="*/ 50482 h 932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965" h="932497">
                    <a:moveTo>
                      <a:pt x="100965" y="50482"/>
                    </a:moveTo>
                    <a:lnTo>
                      <a:pt x="100965" y="882015"/>
                    </a:lnTo>
                    <a:cubicBezTo>
                      <a:pt x="100965" y="909638"/>
                      <a:pt x="78105" y="932497"/>
                      <a:pt x="50482" y="932497"/>
                    </a:cubicBezTo>
                    <a:lnTo>
                      <a:pt x="50482" y="932497"/>
                    </a:lnTo>
                    <a:cubicBezTo>
                      <a:pt x="22860" y="932497"/>
                      <a:pt x="0" y="909638"/>
                      <a:pt x="0" y="882015"/>
                    </a:cubicBezTo>
                    <a:lnTo>
                      <a:pt x="0" y="50482"/>
                    </a:lnTo>
                    <a:cubicBezTo>
                      <a:pt x="0" y="22860"/>
                      <a:pt x="22860" y="0"/>
                      <a:pt x="50482" y="0"/>
                    </a:cubicBezTo>
                    <a:lnTo>
                      <a:pt x="50482" y="0"/>
                    </a:lnTo>
                    <a:cubicBezTo>
                      <a:pt x="79057" y="0"/>
                      <a:pt x="100965" y="22860"/>
                      <a:pt x="100965" y="50482"/>
                    </a:cubicBezTo>
                    <a:close/>
                  </a:path>
                </a:pathLst>
              </a:custGeom>
              <a:solidFill>
                <a:srgbClr val="3269B8"/>
              </a:solidFill>
              <a:ln w="9525" cap="flat">
                <a:noFill/>
                <a:prstDash val="solid"/>
                <a:miter/>
              </a:ln>
            </p:spPr>
          </p:sp>
          <p:sp>
            <p:nvSpPr>
              <p:cNvPr id="265" name="图形 248"/>
              <p:cNvSpPr/>
              <p:nvPr>
                <p:custDataLst>
                  <p:tags r:id="rId20"/>
                </p:custDataLst>
              </p:nvPr>
            </p:nvSpPr>
            <p:spPr>
              <a:xfrm>
                <a:off x="5463540" y="4548187"/>
                <a:ext cx="100965" cy="100965"/>
              </a:xfrm>
              <a:custGeom>
                <a:avLst/>
                <a:gdLst>
                  <a:gd name="connsiteX0" fmla="*/ 100965 w 100965"/>
                  <a:gd name="connsiteY0" fmla="*/ 50483 h 100965"/>
                  <a:gd name="connsiteX1" fmla="*/ 50482 w 100965"/>
                  <a:gd name="connsiteY1" fmla="*/ 100965 h 100965"/>
                  <a:gd name="connsiteX2" fmla="*/ 0 w 100965"/>
                  <a:gd name="connsiteY2" fmla="*/ 50483 h 100965"/>
                  <a:gd name="connsiteX3" fmla="*/ 50482 w 100965"/>
                  <a:gd name="connsiteY3" fmla="*/ 0 h 100965"/>
                  <a:gd name="connsiteX4" fmla="*/ 100965 w 100965"/>
                  <a:gd name="connsiteY4" fmla="*/ 50483 h 1009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965" h="100965">
                    <a:moveTo>
                      <a:pt x="100965" y="50483"/>
                    </a:moveTo>
                    <a:cubicBezTo>
                      <a:pt x="100965" y="78363"/>
                      <a:pt x="78363" y="100965"/>
                      <a:pt x="50482" y="100965"/>
                    </a:cubicBezTo>
                    <a:cubicBezTo>
                      <a:pt x="22602" y="100965"/>
                      <a:pt x="0" y="78363"/>
                      <a:pt x="0" y="50483"/>
                    </a:cubicBezTo>
                    <a:cubicBezTo>
                      <a:pt x="0" y="22602"/>
                      <a:pt x="22602" y="0"/>
                      <a:pt x="50482" y="0"/>
                    </a:cubicBezTo>
                    <a:cubicBezTo>
                      <a:pt x="78363" y="0"/>
                      <a:pt x="100965" y="22602"/>
                      <a:pt x="100965" y="50483"/>
                    </a:cubicBezTo>
                    <a:close/>
                  </a:path>
                </a:pathLst>
              </a:custGeom>
              <a:solidFill>
                <a:srgbClr val="178CCC"/>
              </a:solidFill>
              <a:ln w="9525" cap="flat">
                <a:noFill/>
                <a:prstDash val="solid"/>
                <a:miter/>
              </a:ln>
            </p:spPr>
          </p:sp>
          <p:sp>
            <p:nvSpPr>
              <p:cNvPr id="266" name="图形 248"/>
              <p:cNvSpPr/>
              <p:nvPr>
                <p:custDataLst>
                  <p:tags r:id="rId21"/>
                </p:custDataLst>
              </p:nvPr>
            </p:nvSpPr>
            <p:spPr>
              <a:xfrm>
                <a:off x="5207317" y="4553902"/>
                <a:ext cx="89534" cy="89534"/>
              </a:xfrm>
              <a:custGeom>
                <a:avLst/>
                <a:gdLst>
                  <a:gd name="connsiteX0" fmla="*/ 89535 w 89534"/>
                  <a:gd name="connsiteY0" fmla="*/ 44768 h 89534"/>
                  <a:gd name="connsiteX1" fmla="*/ 44768 w 89534"/>
                  <a:gd name="connsiteY1" fmla="*/ 89535 h 89534"/>
                  <a:gd name="connsiteX2" fmla="*/ 0 w 89534"/>
                  <a:gd name="connsiteY2" fmla="*/ 44768 h 89534"/>
                  <a:gd name="connsiteX3" fmla="*/ 44768 w 89534"/>
                  <a:gd name="connsiteY3" fmla="*/ 0 h 89534"/>
                  <a:gd name="connsiteX4" fmla="*/ 89535 w 89534"/>
                  <a:gd name="connsiteY4" fmla="*/ 44768 h 89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534" h="89534">
                    <a:moveTo>
                      <a:pt x="89535" y="44768"/>
                    </a:moveTo>
                    <a:cubicBezTo>
                      <a:pt x="89535" y="69492"/>
                      <a:pt x="69492" y="89535"/>
                      <a:pt x="44768" y="89535"/>
                    </a:cubicBezTo>
                    <a:cubicBezTo>
                      <a:pt x="20043" y="89535"/>
                      <a:pt x="0" y="69492"/>
                      <a:pt x="0" y="44768"/>
                    </a:cubicBezTo>
                    <a:cubicBezTo>
                      <a:pt x="0" y="20043"/>
                      <a:pt x="20043" y="0"/>
                      <a:pt x="44768" y="0"/>
                    </a:cubicBezTo>
                    <a:cubicBezTo>
                      <a:pt x="69492" y="0"/>
                      <a:pt x="89535" y="20043"/>
                      <a:pt x="89535" y="44768"/>
                    </a:cubicBezTo>
                    <a:close/>
                  </a:path>
                </a:pathLst>
              </a:custGeom>
              <a:noFill/>
              <a:ln w="9525" cap="flat">
                <a:solidFill>
                  <a:srgbClr val="178CCC"/>
                </a:solidFill>
                <a:prstDash val="solid"/>
                <a:miter/>
              </a:ln>
            </p:spPr>
          </p:sp>
          <p:sp>
            <p:nvSpPr>
              <p:cNvPr id="267" name="图形 248"/>
              <p:cNvSpPr/>
              <p:nvPr>
                <p:custDataLst>
                  <p:tags r:id="rId22"/>
                </p:custDataLst>
              </p:nvPr>
            </p:nvSpPr>
            <p:spPr>
              <a:xfrm>
                <a:off x="4930140" y="4553902"/>
                <a:ext cx="89534" cy="89534"/>
              </a:xfrm>
              <a:custGeom>
                <a:avLst/>
                <a:gdLst>
                  <a:gd name="connsiteX0" fmla="*/ 89535 w 89534"/>
                  <a:gd name="connsiteY0" fmla="*/ 44768 h 89534"/>
                  <a:gd name="connsiteX1" fmla="*/ 44768 w 89534"/>
                  <a:gd name="connsiteY1" fmla="*/ 89535 h 89534"/>
                  <a:gd name="connsiteX2" fmla="*/ 0 w 89534"/>
                  <a:gd name="connsiteY2" fmla="*/ 44768 h 89534"/>
                  <a:gd name="connsiteX3" fmla="*/ 44768 w 89534"/>
                  <a:gd name="connsiteY3" fmla="*/ 0 h 89534"/>
                  <a:gd name="connsiteX4" fmla="*/ 89535 w 89534"/>
                  <a:gd name="connsiteY4" fmla="*/ 44768 h 89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534" h="89534">
                    <a:moveTo>
                      <a:pt x="89535" y="44768"/>
                    </a:moveTo>
                    <a:cubicBezTo>
                      <a:pt x="89535" y="69492"/>
                      <a:pt x="69492" y="89535"/>
                      <a:pt x="44768" y="89535"/>
                    </a:cubicBezTo>
                    <a:cubicBezTo>
                      <a:pt x="20043" y="89535"/>
                      <a:pt x="0" y="69492"/>
                      <a:pt x="0" y="44768"/>
                    </a:cubicBezTo>
                    <a:cubicBezTo>
                      <a:pt x="0" y="20043"/>
                      <a:pt x="20043" y="0"/>
                      <a:pt x="44768" y="0"/>
                    </a:cubicBezTo>
                    <a:cubicBezTo>
                      <a:pt x="69492" y="0"/>
                      <a:pt x="89535" y="20043"/>
                      <a:pt x="89535" y="44768"/>
                    </a:cubicBezTo>
                    <a:close/>
                  </a:path>
                </a:pathLst>
              </a:custGeom>
              <a:noFill/>
              <a:ln w="9525" cap="flat">
                <a:solidFill>
                  <a:srgbClr val="178CCC"/>
                </a:solidFill>
                <a:prstDash val="solid"/>
                <a:miter/>
              </a:ln>
            </p:spPr>
          </p:sp>
          <p:sp>
            <p:nvSpPr>
              <p:cNvPr id="268" name="图形 248"/>
              <p:cNvSpPr/>
              <p:nvPr>
                <p:custDataLst>
                  <p:tags r:id="rId23"/>
                </p:custDataLst>
              </p:nvPr>
            </p:nvSpPr>
            <p:spPr>
              <a:xfrm>
                <a:off x="8557260" y="3327082"/>
                <a:ext cx="89535" cy="89535"/>
              </a:xfrm>
              <a:custGeom>
                <a:avLst/>
                <a:gdLst>
                  <a:gd name="connsiteX0" fmla="*/ 89535 w 89535"/>
                  <a:gd name="connsiteY0" fmla="*/ 44768 h 89535"/>
                  <a:gd name="connsiteX1" fmla="*/ 44767 w 89535"/>
                  <a:gd name="connsiteY1" fmla="*/ 89535 h 89535"/>
                  <a:gd name="connsiteX2" fmla="*/ 0 w 89535"/>
                  <a:gd name="connsiteY2" fmla="*/ 44768 h 89535"/>
                  <a:gd name="connsiteX3" fmla="*/ 44767 w 89535"/>
                  <a:gd name="connsiteY3" fmla="*/ 0 h 89535"/>
                  <a:gd name="connsiteX4" fmla="*/ 89535 w 89535"/>
                  <a:gd name="connsiteY4" fmla="*/ 44768 h 895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535" h="89535">
                    <a:moveTo>
                      <a:pt x="89535" y="44768"/>
                    </a:moveTo>
                    <a:cubicBezTo>
                      <a:pt x="89535" y="69492"/>
                      <a:pt x="69492" y="89535"/>
                      <a:pt x="44767" y="89535"/>
                    </a:cubicBezTo>
                    <a:cubicBezTo>
                      <a:pt x="20043" y="89535"/>
                      <a:pt x="0" y="69492"/>
                      <a:pt x="0" y="44768"/>
                    </a:cubicBezTo>
                    <a:cubicBezTo>
                      <a:pt x="0" y="20043"/>
                      <a:pt x="20043" y="0"/>
                      <a:pt x="44767" y="0"/>
                    </a:cubicBezTo>
                    <a:cubicBezTo>
                      <a:pt x="69492" y="0"/>
                      <a:pt x="89535" y="20043"/>
                      <a:pt x="89535" y="44768"/>
                    </a:cubicBezTo>
                    <a:close/>
                  </a:path>
                </a:pathLst>
              </a:custGeom>
              <a:noFill/>
              <a:ln w="9525" cap="flat">
                <a:solidFill>
                  <a:srgbClr val="178CCC"/>
                </a:solidFill>
                <a:prstDash val="solid"/>
                <a:miter/>
              </a:ln>
            </p:spPr>
          </p:sp>
          <p:sp>
            <p:nvSpPr>
              <p:cNvPr id="269" name="图形 248"/>
              <p:cNvSpPr/>
              <p:nvPr>
                <p:custDataLst>
                  <p:tags r:id="rId24"/>
                </p:custDataLst>
              </p:nvPr>
            </p:nvSpPr>
            <p:spPr>
              <a:xfrm>
                <a:off x="8557260" y="3161347"/>
                <a:ext cx="89535" cy="89535"/>
              </a:xfrm>
              <a:custGeom>
                <a:avLst/>
                <a:gdLst>
                  <a:gd name="connsiteX0" fmla="*/ 89535 w 89535"/>
                  <a:gd name="connsiteY0" fmla="*/ 44767 h 89535"/>
                  <a:gd name="connsiteX1" fmla="*/ 44767 w 89535"/>
                  <a:gd name="connsiteY1" fmla="*/ 89535 h 89535"/>
                  <a:gd name="connsiteX2" fmla="*/ 0 w 89535"/>
                  <a:gd name="connsiteY2" fmla="*/ 44767 h 89535"/>
                  <a:gd name="connsiteX3" fmla="*/ 44767 w 89535"/>
                  <a:gd name="connsiteY3" fmla="*/ 0 h 89535"/>
                  <a:gd name="connsiteX4" fmla="*/ 89535 w 89535"/>
                  <a:gd name="connsiteY4" fmla="*/ 44767 h 895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535" h="89535">
                    <a:moveTo>
                      <a:pt x="89535" y="44767"/>
                    </a:moveTo>
                    <a:cubicBezTo>
                      <a:pt x="89535" y="69492"/>
                      <a:pt x="69492" y="89535"/>
                      <a:pt x="44767" y="89535"/>
                    </a:cubicBezTo>
                    <a:cubicBezTo>
                      <a:pt x="20043" y="89535"/>
                      <a:pt x="0" y="69492"/>
                      <a:pt x="0" y="44767"/>
                    </a:cubicBezTo>
                    <a:cubicBezTo>
                      <a:pt x="0" y="20043"/>
                      <a:pt x="20043" y="0"/>
                      <a:pt x="44767" y="0"/>
                    </a:cubicBezTo>
                    <a:cubicBezTo>
                      <a:pt x="69492" y="0"/>
                      <a:pt x="89535" y="20043"/>
                      <a:pt x="89535" y="44767"/>
                    </a:cubicBezTo>
                    <a:close/>
                  </a:path>
                </a:pathLst>
              </a:custGeom>
              <a:noFill/>
              <a:ln w="9525" cap="flat">
                <a:solidFill>
                  <a:srgbClr val="178CCC"/>
                </a:solidFill>
                <a:prstDash val="solid"/>
                <a:miter/>
              </a:ln>
            </p:spPr>
          </p:sp>
          <p:sp>
            <p:nvSpPr>
              <p:cNvPr id="270" name="图形 248"/>
              <p:cNvSpPr/>
              <p:nvPr>
                <p:custDataLst>
                  <p:tags r:id="rId25"/>
                </p:custDataLst>
              </p:nvPr>
            </p:nvSpPr>
            <p:spPr>
              <a:xfrm>
                <a:off x="8557260" y="2995612"/>
                <a:ext cx="89535" cy="89535"/>
              </a:xfrm>
              <a:custGeom>
                <a:avLst/>
                <a:gdLst>
                  <a:gd name="connsiteX0" fmla="*/ 89535 w 89535"/>
                  <a:gd name="connsiteY0" fmla="*/ 44767 h 89535"/>
                  <a:gd name="connsiteX1" fmla="*/ 44767 w 89535"/>
                  <a:gd name="connsiteY1" fmla="*/ 89535 h 89535"/>
                  <a:gd name="connsiteX2" fmla="*/ 0 w 89535"/>
                  <a:gd name="connsiteY2" fmla="*/ 44767 h 89535"/>
                  <a:gd name="connsiteX3" fmla="*/ 44767 w 89535"/>
                  <a:gd name="connsiteY3" fmla="*/ 0 h 89535"/>
                  <a:gd name="connsiteX4" fmla="*/ 89535 w 89535"/>
                  <a:gd name="connsiteY4" fmla="*/ 44767 h 895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535" h="89535">
                    <a:moveTo>
                      <a:pt x="89535" y="44767"/>
                    </a:moveTo>
                    <a:cubicBezTo>
                      <a:pt x="89535" y="69492"/>
                      <a:pt x="69492" y="89535"/>
                      <a:pt x="44767" y="89535"/>
                    </a:cubicBezTo>
                    <a:cubicBezTo>
                      <a:pt x="20043" y="89535"/>
                      <a:pt x="0" y="69492"/>
                      <a:pt x="0" y="44767"/>
                    </a:cubicBezTo>
                    <a:cubicBezTo>
                      <a:pt x="0" y="20043"/>
                      <a:pt x="20043" y="0"/>
                      <a:pt x="44767" y="0"/>
                    </a:cubicBezTo>
                    <a:cubicBezTo>
                      <a:pt x="69492" y="0"/>
                      <a:pt x="89535" y="20043"/>
                      <a:pt x="89535" y="44767"/>
                    </a:cubicBezTo>
                    <a:close/>
                  </a:path>
                </a:pathLst>
              </a:custGeom>
              <a:noFill/>
              <a:ln w="9525" cap="flat">
                <a:solidFill>
                  <a:srgbClr val="178CCC"/>
                </a:solidFill>
                <a:prstDash val="solid"/>
                <a:miter/>
              </a:ln>
            </p:spPr>
          </p:sp>
          <p:sp>
            <p:nvSpPr>
              <p:cNvPr id="271" name="图形 248"/>
              <p:cNvSpPr/>
              <p:nvPr>
                <p:custDataLst>
                  <p:tags r:id="rId26"/>
                </p:custDataLst>
              </p:nvPr>
            </p:nvSpPr>
            <p:spPr>
              <a:xfrm>
                <a:off x="8386762" y="4373879"/>
                <a:ext cx="89535" cy="89534"/>
              </a:xfrm>
              <a:custGeom>
                <a:avLst/>
                <a:gdLst>
                  <a:gd name="connsiteX0" fmla="*/ 89535 w 89535"/>
                  <a:gd name="connsiteY0" fmla="*/ 44767 h 89534"/>
                  <a:gd name="connsiteX1" fmla="*/ 44768 w 89535"/>
                  <a:gd name="connsiteY1" fmla="*/ 89535 h 89534"/>
                  <a:gd name="connsiteX2" fmla="*/ 0 w 89535"/>
                  <a:gd name="connsiteY2" fmla="*/ 44767 h 89534"/>
                  <a:gd name="connsiteX3" fmla="*/ 44768 w 89535"/>
                  <a:gd name="connsiteY3" fmla="*/ 0 h 89534"/>
                  <a:gd name="connsiteX4" fmla="*/ 89535 w 89535"/>
                  <a:gd name="connsiteY4" fmla="*/ 44767 h 89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535" h="89534">
                    <a:moveTo>
                      <a:pt x="89535" y="44767"/>
                    </a:moveTo>
                    <a:cubicBezTo>
                      <a:pt x="89535" y="69492"/>
                      <a:pt x="69492" y="89535"/>
                      <a:pt x="44768" y="89535"/>
                    </a:cubicBezTo>
                    <a:cubicBezTo>
                      <a:pt x="20043" y="89535"/>
                      <a:pt x="0" y="69492"/>
                      <a:pt x="0" y="44767"/>
                    </a:cubicBezTo>
                    <a:cubicBezTo>
                      <a:pt x="0" y="20043"/>
                      <a:pt x="20043" y="0"/>
                      <a:pt x="44768" y="0"/>
                    </a:cubicBezTo>
                    <a:cubicBezTo>
                      <a:pt x="69492" y="0"/>
                      <a:pt x="89535" y="20043"/>
                      <a:pt x="89535" y="44767"/>
                    </a:cubicBezTo>
                    <a:close/>
                  </a:path>
                </a:pathLst>
              </a:custGeom>
              <a:solidFill>
                <a:srgbClr val="E9EDF0"/>
              </a:solidFill>
              <a:ln w="9525" cap="flat">
                <a:noFill/>
                <a:prstDash val="solid"/>
                <a:miter/>
              </a:ln>
            </p:spPr>
          </p:sp>
          <p:sp>
            <p:nvSpPr>
              <p:cNvPr id="272" name="图形 248"/>
              <p:cNvSpPr/>
              <p:nvPr>
                <p:custDataLst>
                  <p:tags r:id="rId27"/>
                </p:custDataLst>
              </p:nvPr>
            </p:nvSpPr>
            <p:spPr>
              <a:xfrm>
                <a:off x="8386762" y="4208144"/>
                <a:ext cx="89535" cy="89534"/>
              </a:xfrm>
              <a:custGeom>
                <a:avLst/>
                <a:gdLst>
                  <a:gd name="connsiteX0" fmla="*/ 89535 w 89535"/>
                  <a:gd name="connsiteY0" fmla="*/ 44768 h 89534"/>
                  <a:gd name="connsiteX1" fmla="*/ 44768 w 89535"/>
                  <a:gd name="connsiteY1" fmla="*/ 89535 h 89534"/>
                  <a:gd name="connsiteX2" fmla="*/ 0 w 89535"/>
                  <a:gd name="connsiteY2" fmla="*/ 44768 h 89534"/>
                  <a:gd name="connsiteX3" fmla="*/ 44768 w 89535"/>
                  <a:gd name="connsiteY3" fmla="*/ 0 h 89534"/>
                  <a:gd name="connsiteX4" fmla="*/ 89535 w 89535"/>
                  <a:gd name="connsiteY4" fmla="*/ 44768 h 89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535" h="89534">
                    <a:moveTo>
                      <a:pt x="89535" y="44768"/>
                    </a:moveTo>
                    <a:cubicBezTo>
                      <a:pt x="89535" y="69492"/>
                      <a:pt x="69492" y="89535"/>
                      <a:pt x="44768" y="89535"/>
                    </a:cubicBezTo>
                    <a:cubicBezTo>
                      <a:pt x="20043" y="89535"/>
                      <a:pt x="0" y="69492"/>
                      <a:pt x="0" y="44768"/>
                    </a:cubicBezTo>
                    <a:cubicBezTo>
                      <a:pt x="0" y="20043"/>
                      <a:pt x="20043" y="0"/>
                      <a:pt x="44768" y="0"/>
                    </a:cubicBezTo>
                    <a:cubicBezTo>
                      <a:pt x="69492" y="0"/>
                      <a:pt x="89535" y="20043"/>
                      <a:pt x="89535" y="44768"/>
                    </a:cubicBezTo>
                    <a:close/>
                  </a:path>
                </a:pathLst>
              </a:custGeom>
              <a:solidFill>
                <a:srgbClr val="E9EDF0"/>
              </a:solidFill>
              <a:ln w="9525" cap="flat">
                <a:noFill/>
                <a:prstDash val="solid"/>
                <a:miter/>
              </a:ln>
            </p:spPr>
          </p:sp>
          <p:sp>
            <p:nvSpPr>
              <p:cNvPr id="273" name="图形 248"/>
              <p:cNvSpPr/>
              <p:nvPr>
                <p:custDataLst>
                  <p:tags r:id="rId28"/>
                </p:custDataLst>
              </p:nvPr>
            </p:nvSpPr>
            <p:spPr>
              <a:xfrm>
                <a:off x="8386762" y="4042409"/>
                <a:ext cx="89535" cy="89534"/>
              </a:xfrm>
              <a:custGeom>
                <a:avLst/>
                <a:gdLst>
                  <a:gd name="connsiteX0" fmla="*/ 89535 w 89535"/>
                  <a:gd name="connsiteY0" fmla="*/ 44768 h 89534"/>
                  <a:gd name="connsiteX1" fmla="*/ 44768 w 89535"/>
                  <a:gd name="connsiteY1" fmla="*/ 89535 h 89534"/>
                  <a:gd name="connsiteX2" fmla="*/ 0 w 89535"/>
                  <a:gd name="connsiteY2" fmla="*/ 44768 h 89534"/>
                  <a:gd name="connsiteX3" fmla="*/ 44768 w 89535"/>
                  <a:gd name="connsiteY3" fmla="*/ 0 h 89534"/>
                  <a:gd name="connsiteX4" fmla="*/ 89535 w 89535"/>
                  <a:gd name="connsiteY4" fmla="*/ 44768 h 89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535" h="89534">
                    <a:moveTo>
                      <a:pt x="89535" y="44768"/>
                    </a:moveTo>
                    <a:cubicBezTo>
                      <a:pt x="89535" y="69492"/>
                      <a:pt x="69492" y="89535"/>
                      <a:pt x="44768" y="89535"/>
                    </a:cubicBezTo>
                    <a:cubicBezTo>
                      <a:pt x="20043" y="89535"/>
                      <a:pt x="0" y="69492"/>
                      <a:pt x="0" y="44768"/>
                    </a:cubicBezTo>
                    <a:cubicBezTo>
                      <a:pt x="0" y="20043"/>
                      <a:pt x="20043" y="0"/>
                      <a:pt x="44768" y="0"/>
                    </a:cubicBezTo>
                    <a:cubicBezTo>
                      <a:pt x="69492" y="0"/>
                      <a:pt x="89535" y="20043"/>
                      <a:pt x="89535" y="44768"/>
                    </a:cubicBezTo>
                    <a:close/>
                  </a:path>
                </a:pathLst>
              </a:custGeom>
              <a:solidFill>
                <a:srgbClr val="E9EDF0"/>
              </a:solidFill>
              <a:ln w="9525" cap="flat">
                <a:noFill/>
                <a:prstDash val="solid"/>
                <a:miter/>
              </a:ln>
            </p:spPr>
          </p:sp>
          <p:sp>
            <p:nvSpPr>
              <p:cNvPr id="274" name="图形 248"/>
              <p:cNvSpPr/>
              <p:nvPr>
                <p:custDataLst>
                  <p:tags r:id="rId29"/>
                </p:custDataLst>
              </p:nvPr>
            </p:nvSpPr>
            <p:spPr>
              <a:xfrm>
                <a:off x="4065270" y="2376487"/>
                <a:ext cx="89535" cy="89534"/>
              </a:xfrm>
              <a:custGeom>
                <a:avLst/>
                <a:gdLst>
                  <a:gd name="connsiteX0" fmla="*/ 89535 w 89535"/>
                  <a:gd name="connsiteY0" fmla="*/ 44768 h 89534"/>
                  <a:gd name="connsiteX1" fmla="*/ 44767 w 89535"/>
                  <a:gd name="connsiteY1" fmla="*/ 89535 h 89534"/>
                  <a:gd name="connsiteX2" fmla="*/ 0 w 89535"/>
                  <a:gd name="connsiteY2" fmla="*/ 44768 h 89534"/>
                  <a:gd name="connsiteX3" fmla="*/ 44767 w 89535"/>
                  <a:gd name="connsiteY3" fmla="*/ 0 h 89534"/>
                  <a:gd name="connsiteX4" fmla="*/ 89535 w 89535"/>
                  <a:gd name="connsiteY4" fmla="*/ 44768 h 89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535" h="89534">
                    <a:moveTo>
                      <a:pt x="89535" y="44768"/>
                    </a:moveTo>
                    <a:cubicBezTo>
                      <a:pt x="89535" y="69492"/>
                      <a:pt x="69492" y="89535"/>
                      <a:pt x="44767" y="89535"/>
                    </a:cubicBezTo>
                    <a:cubicBezTo>
                      <a:pt x="20043" y="89535"/>
                      <a:pt x="0" y="69492"/>
                      <a:pt x="0" y="44768"/>
                    </a:cubicBezTo>
                    <a:cubicBezTo>
                      <a:pt x="0" y="20043"/>
                      <a:pt x="20043" y="0"/>
                      <a:pt x="44767" y="0"/>
                    </a:cubicBezTo>
                    <a:cubicBezTo>
                      <a:pt x="69492" y="0"/>
                      <a:pt x="89535" y="20043"/>
                      <a:pt x="89535" y="44768"/>
                    </a:cubicBezTo>
                    <a:close/>
                  </a:path>
                </a:pathLst>
              </a:custGeom>
              <a:solidFill>
                <a:srgbClr val="E9EDF0"/>
              </a:solidFill>
              <a:ln w="9525" cap="flat">
                <a:noFill/>
                <a:prstDash val="solid"/>
                <a:miter/>
              </a:ln>
            </p:spPr>
          </p:sp>
          <p:sp>
            <p:nvSpPr>
              <p:cNvPr id="275" name="图形 248"/>
              <p:cNvSpPr/>
              <p:nvPr>
                <p:custDataLst>
                  <p:tags r:id="rId30"/>
                </p:custDataLst>
              </p:nvPr>
            </p:nvSpPr>
            <p:spPr>
              <a:xfrm>
                <a:off x="3899535" y="2376487"/>
                <a:ext cx="89535" cy="89534"/>
              </a:xfrm>
              <a:custGeom>
                <a:avLst/>
                <a:gdLst>
                  <a:gd name="connsiteX0" fmla="*/ 89535 w 89535"/>
                  <a:gd name="connsiteY0" fmla="*/ 44768 h 89534"/>
                  <a:gd name="connsiteX1" fmla="*/ 44767 w 89535"/>
                  <a:gd name="connsiteY1" fmla="*/ 89535 h 89534"/>
                  <a:gd name="connsiteX2" fmla="*/ 0 w 89535"/>
                  <a:gd name="connsiteY2" fmla="*/ 44768 h 89534"/>
                  <a:gd name="connsiteX3" fmla="*/ 44767 w 89535"/>
                  <a:gd name="connsiteY3" fmla="*/ 0 h 89534"/>
                  <a:gd name="connsiteX4" fmla="*/ 89535 w 89535"/>
                  <a:gd name="connsiteY4" fmla="*/ 44768 h 89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535" h="89534">
                    <a:moveTo>
                      <a:pt x="89535" y="44768"/>
                    </a:moveTo>
                    <a:cubicBezTo>
                      <a:pt x="89535" y="69492"/>
                      <a:pt x="69492" y="89535"/>
                      <a:pt x="44767" y="89535"/>
                    </a:cubicBezTo>
                    <a:cubicBezTo>
                      <a:pt x="20043" y="89535"/>
                      <a:pt x="0" y="69492"/>
                      <a:pt x="0" y="44768"/>
                    </a:cubicBezTo>
                    <a:cubicBezTo>
                      <a:pt x="0" y="20043"/>
                      <a:pt x="20043" y="0"/>
                      <a:pt x="44767" y="0"/>
                    </a:cubicBezTo>
                    <a:cubicBezTo>
                      <a:pt x="69492" y="0"/>
                      <a:pt x="89535" y="20043"/>
                      <a:pt x="89535" y="44768"/>
                    </a:cubicBezTo>
                    <a:close/>
                  </a:path>
                </a:pathLst>
              </a:custGeom>
              <a:solidFill>
                <a:srgbClr val="E9EDF0"/>
              </a:solidFill>
              <a:ln w="9525" cap="flat">
                <a:noFill/>
                <a:prstDash val="solid"/>
                <a:miter/>
              </a:ln>
            </p:spPr>
          </p:sp>
          <p:sp>
            <p:nvSpPr>
              <p:cNvPr id="276" name="图形 248"/>
              <p:cNvSpPr/>
              <p:nvPr>
                <p:custDataLst>
                  <p:tags r:id="rId31"/>
                </p:custDataLst>
              </p:nvPr>
            </p:nvSpPr>
            <p:spPr>
              <a:xfrm>
                <a:off x="3733800" y="2376487"/>
                <a:ext cx="89534" cy="89534"/>
              </a:xfrm>
              <a:custGeom>
                <a:avLst/>
                <a:gdLst>
                  <a:gd name="connsiteX0" fmla="*/ 89535 w 89534"/>
                  <a:gd name="connsiteY0" fmla="*/ 44768 h 89534"/>
                  <a:gd name="connsiteX1" fmla="*/ 44767 w 89534"/>
                  <a:gd name="connsiteY1" fmla="*/ 89535 h 89534"/>
                  <a:gd name="connsiteX2" fmla="*/ 0 w 89534"/>
                  <a:gd name="connsiteY2" fmla="*/ 44768 h 89534"/>
                  <a:gd name="connsiteX3" fmla="*/ 44767 w 89534"/>
                  <a:gd name="connsiteY3" fmla="*/ 0 h 89534"/>
                  <a:gd name="connsiteX4" fmla="*/ 89535 w 89534"/>
                  <a:gd name="connsiteY4" fmla="*/ 44768 h 89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534" h="89534">
                    <a:moveTo>
                      <a:pt x="89535" y="44768"/>
                    </a:moveTo>
                    <a:cubicBezTo>
                      <a:pt x="89535" y="69492"/>
                      <a:pt x="69492" y="89535"/>
                      <a:pt x="44767" y="89535"/>
                    </a:cubicBezTo>
                    <a:cubicBezTo>
                      <a:pt x="20043" y="89535"/>
                      <a:pt x="0" y="69492"/>
                      <a:pt x="0" y="44768"/>
                    </a:cubicBezTo>
                    <a:cubicBezTo>
                      <a:pt x="0" y="20043"/>
                      <a:pt x="20043" y="0"/>
                      <a:pt x="44767" y="0"/>
                    </a:cubicBezTo>
                    <a:cubicBezTo>
                      <a:pt x="69492" y="0"/>
                      <a:pt x="89535" y="20043"/>
                      <a:pt x="89535" y="44768"/>
                    </a:cubicBezTo>
                    <a:close/>
                  </a:path>
                </a:pathLst>
              </a:custGeom>
              <a:solidFill>
                <a:srgbClr val="E9EDF0"/>
              </a:solidFill>
              <a:ln w="9525" cap="flat">
                <a:noFill/>
                <a:prstDash val="solid"/>
                <a:miter/>
              </a:ln>
            </p:spPr>
          </p:sp>
          <p:sp>
            <p:nvSpPr>
              <p:cNvPr id="277" name="图形 248"/>
              <p:cNvSpPr/>
              <p:nvPr>
                <p:custDataLst>
                  <p:tags r:id="rId32"/>
                </p:custDataLst>
              </p:nvPr>
            </p:nvSpPr>
            <p:spPr>
              <a:xfrm>
                <a:off x="8551545" y="3554729"/>
                <a:ext cx="100964" cy="100965"/>
              </a:xfrm>
              <a:custGeom>
                <a:avLst/>
                <a:gdLst>
                  <a:gd name="connsiteX0" fmla="*/ 100965 w 100964"/>
                  <a:gd name="connsiteY0" fmla="*/ 50483 h 100965"/>
                  <a:gd name="connsiteX1" fmla="*/ 50483 w 100964"/>
                  <a:gd name="connsiteY1" fmla="*/ 100965 h 100965"/>
                  <a:gd name="connsiteX2" fmla="*/ 0 w 100964"/>
                  <a:gd name="connsiteY2" fmla="*/ 50483 h 100965"/>
                  <a:gd name="connsiteX3" fmla="*/ 50483 w 100964"/>
                  <a:gd name="connsiteY3" fmla="*/ 0 h 100965"/>
                  <a:gd name="connsiteX4" fmla="*/ 100965 w 100964"/>
                  <a:gd name="connsiteY4" fmla="*/ 50483 h 1009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964" h="100965">
                    <a:moveTo>
                      <a:pt x="100965" y="50483"/>
                    </a:moveTo>
                    <a:cubicBezTo>
                      <a:pt x="100965" y="78363"/>
                      <a:pt x="78364" y="100965"/>
                      <a:pt x="50483" y="100965"/>
                    </a:cubicBezTo>
                    <a:cubicBezTo>
                      <a:pt x="22602" y="100965"/>
                      <a:pt x="0" y="78363"/>
                      <a:pt x="0" y="50483"/>
                    </a:cubicBezTo>
                    <a:cubicBezTo>
                      <a:pt x="0" y="22602"/>
                      <a:pt x="22602" y="0"/>
                      <a:pt x="50483" y="0"/>
                    </a:cubicBezTo>
                    <a:cubicBezTo>
                      <a:pt x="78364" y="0"/>
                      <a:pt x="100965" y="22602"/>
                      <a:pt x="100965" y="50483"/>
                    </a:cubicBezTo>
                    <a:close/>
                  </a:path>
                </a:pathLst>
              </a:custGeom>
              <a:solidFill>
                <a:srgbClr val="178CCC"/>
              </a:solidFill>
              <a:ln w="9525" cap="flat">
                <a:noFill/>
                <a:prstDash val="solid"/>
                <a:miter/>
              </a:ln>
            </p:spPr>
          </p:sp>
        </p:grpSp>
        <p:sp>
          <p:nvSpPr>
            <p:cNvPr id="2" name="文本框 1"/>
            <p:cNvSpPr txBox="1"/>
            <p:nvPr>
              <p:custDataLst>
                <p:tags r:id="rId4"/>
              </p:custDataLst>
            </p:nvPr>
          </p:nvSpPr>
          <p:spPr>
            <a:xfrm>
              <a:off x="6140" y="3645"/>
              <a:ext cx="6778" cy="3509"/>
            </a:xfrm>
            <a:prstGeom prst="rect">
              <a:avLst/>
            </a:prstGeom>
            <a:noFill/>
          </p:spPr>
          <p:txBody>
            <a:bodyPr wrap="square" rtlCol="0">
              <a:spAutoFit/>
            </a:bodyPr>
            <a:lstStyle/>
            <a:p>
              <a:pPr marL="0" algn="just" eaLnBrk="1">
                <a:lnSpc>
                  <a:spcPct val="130000"/>
                </a:lnSpc>
              </a:pPr>
              <a:r>
                <a:rPr lang="en-US" altLang="zh-CN" sz="2000" kern="1200" spc="85">
                  <a:solidFill>
                    <a:srgbClr val="000000"/>
                  </a:solidFill>
                  <a:latin typeface="汉仪粗圆简"/>
                  <a:ea typeface="汉仪粗圆简"/>
                  <a:cs typeface="Times New Roman" panose="02020603050405020304"/>
                  <a:sym typeface="Times New Roman" panose="02020603050405020304"/>
                </a:rPr>
                <a:t>   </a:t>
              </a:r>
              <a:r>
                <a:rPr lang="en-US" altLang="zh-CN" sz="2400" kern="1200" spc="85">
                  <a:solidFill>
                    <a:srgbClr val="000000"/>
                  </a:solidFill>
                  <a:latin typeface="汉仪粗圆简"/>
                  <a:ea typeface="汉仪粗圆简"/>
                  <a:cs typeface="Times New Roman" panose="02020603050405020304"/>
                  <a:sym typeface="Times New Roman" panose="02020603050405020304"/>
                </a:rPr>
                <a:t> </a:t>
              </a:r>
              <a:r>
                <a:rPr lang="zh-CN" altLang="en-US" sz="2400" b="1">
                  <a:solidFill>
                    <a:srgbClr val="FF0000"/>
                  </a:solidFill>
                  <a:sym typeface="+mn-ea"/>
                </a:rPr>
                <a:t>动火作业:</a:t>
              </a:r>
              <a:r>
                <a:rPr lang="zh-CN" altLang="en-US" sz="2400" b="1">
                  <a:sym typeface="+mn-ea"/>
                </a:rPr>
                <a:t> </a:t>
              </a:r>
              <a:r>
                <a:rPr lang="zh-CN" altLang="en-US" sz="2400" b="1">
                  <a:solidFill>
                    <a:srgbClr val="FF0000"/>
                  </a:solidFill>
                  <a:sym typeface="+mn-ea"/>
                </a:rPr>
                <a:t>在禁火区</a:t>
              </a:r>
              <a:r>
                <a:rPr lang="zh-CN" altLang="en-US" sz="2400" b="1" spc="200">
                  <a:solidFill>
                    <a:srgbClr val="FF0000"/>
                  </a:solidFill>
                  <a:uFillTx/>
                  <a:latin typeface="汉仪君黑-55简" panose="020B0604020202020204" charset="-122"/>
                  <a:ea typeface="汉仪君黑-55简" panose="020B0604020202020204" charset="-122"/>
                  <a:sym typeface="+mn-ea"/>
                </a:rPr>
                <a:t>内可能产生火焰、火花或炽热表面的临时性或非常规作业。</a:t>
              </a:r>
              <a:r>
                <a:rPr lang="zh-CN" altLang="en-US" sz="2000" spc="200">
                  <a:uFillTx/>
                  <a:latin typeface="汉仪君黑-55简" panose="020B0604020202020204" charset="-122"/>
                  <a:ea typeface="汉仪君黑-55简" panose="020B0604020202020204" charset="-122"/>
                  <a:sym typeface="+mn-ea"/>
                </a:rPr>
                <a:t>如</a:t>
              </a:r>
              <a:r>
                <a:rPr lang="zh-CN" altLang="en-US" sz="2000">
                  <a:sym typeface="+mn-ea"/>
                </a:rPr>
                <a:t>熔化焊接（电焊、气焊）、压力焊、钎焊、切割、喷枪、喷灯、钻孔、打磨、锤击、破碎和切削等作业。</a:t>
              </a:r>
            </a:p>
          </p:txBody>
        </p:sp>
      </p:grpSp>
      <p:sp>
        <p:nvSpPr>
          <p:cNvPr id="5" name="文本框 4"/>
          <p:cNvSpPr txBox="1"/>
          <p:nvPr>
            <p:custDataLst>
              <p:tags r:id="rId2"/>
            </p:custDataLst>
          </p:nvPr>
        </p:nvSpPr>
        <p:spPr>
          <a:xfrm>
            <a:off x="133350" y="1799590"/>
            <a:ext cx="4962525" cy="4688205"/>
          </a:xfrm>
          <a:prstGeom prst="rect">
            <a:avLst/>
          </a:prstGeom>
          <a:solidFill>
            <a:schemeClr val="bg2">
              <a:alpha val="48000"/>
            </a:schemeClr>
          </a:solidFill>
        </p:spPr>
        <p:txBody>
          <a:bodyPr wrap="square" rtlCol="0">
            <a:noAutofit/>
          </a:bodyPr>
          <a:lstStyle/>
          <a:p>
            <a:pPr indent="457200" algn="just" fontAlgn="auto">
              <a:lnSpc>
                <a:spcPct val="120000"/>
              </a:lnSpc>
            </a:pPr>
            <a:r>
              <a:rPr lang="zh-CN" altLang="en-US">
                <a:sym typeface="+mn-ea"/>
              </a:rPr>
              <a:t>《消防法》第二十一条　</a:t>
            </a:r>
            <a:r>
              <a:rPr lang="zh-CN" altLang="en-US" b="1" u="sng">
                <a:solidFill>
                  <a:srgbClr val="FF0000"/>
                </a:solidFill>
                <a:sym typeface="+mn-ea"/>
              </a:rPr>
              <a:t>禁止在具有火灾、爆炸危险的场所吸烟、使用明火</a:t>
            </a:r>
            <a:r>
              <a:rPr lang="zh-CN" altLang="en-US">
                <a:sym typeface="+mn-ea"/>
              </a:rPr>
              <a:t>。</a:t>
            </a:r>
            <a:r>
              <a:rPr lang="zh-CN" altLang="en-US">
                <a:solidFill>
                  <a:srgbClr val="FF0000"/>
                </a:solidFill>
                <a:effectLst>
                  <a:outerShdw blurRad="38100" dist="38100" dir="2700000" algn="tl">
                    <a:srgbClr val="000000">
                      <a:alpha val="43137"/>
                    </a:srgbClr>
                  </a:outerShdw>
                </a:effectLst>
                <a:sym typeface="+mn-ea"/>
              </a:rPr>
              <a:t>因施工等特殊情况需要使用明火作业的</a:t>
            </a:r>
            <a:r>
              <a:rPr lang="zh-CN" altLang="en-US">
                <a:solidFill>
                  <a:srgbClr val="FF0000"/>
                </a:solidFill>
                <a:sym typeface="+mn-ea"/>
              </a:rPr>
              <a:t>，应当按照规定事先办理审批手续，</a:t>
            </a:r>
            <a:r>
              <a:rPr lang="zh-CN" altLang="en-US">
                <a:sym typeface="+mn-ea"/>
              </a:rPr>
              <a:t>采取相应的消防安全措施</a:t>
            </a:r>
          </a:p>
          <a:p>
            <a:pPr indent="457200" algn="just" fontAlgn="auto">
              <a:lnSpc>
                <a:spcPct val="120000"/>
              </a:lnSpc>
            </a:pPr>
            <a:r>
              <a:rPr lang="zh-CN" altLang="en-US" spc="200">
                <a:uFillTx/>
                <a:latin typeface="汉仪君黑-55简" panose="020B0604020202020204" charset="-122"/>
                <a:ea typeface="汉仪君黑-55简" panose="020B0604020202020204" charset="-122"/>
                <a:sym typeface="+mn-ea"/>
              </a:rPr>
              <a:t>《化学品生产单位特殊作业安全规范》</a:t>
            </a:r>
            <a:r>
              <a:rPr lang="en-US" altLang="zh-CN" spc="200">
                <a:uFillTx/>
                <a:latin typeface="汉仪君黑-55简" panose="020B0604020202020204" charset="-122"/>
                <a:ea typeface="汉仪君黑-55简" panose="020B0604020202020204" charset="-122"/>
                <a:sym typeface="+mn-ea"/>
              </a:rPr>
              <a:t>GB30871-2014</a:t>
            </a:r>
            <a:r>
              <a:rPr lang="zh-CN" altLang="en-US" spc="200">
                <a:uFillTx/>
                <a:latin typeface="汉仪君黑-55简" panose="020B0604020202020204" charset="-122"/>
                <a:ea typeface="汉仪君黑-55简" panose="020B0604020202020204" charset="-122"/>
                <a:sym typeface="+mn-ea"/>
              </a:rPr>
              <a:t>，动火作业：直接或间接产生明火的工艺设备以外的</a:t>
            </a:r>
            <a:r>
              <a:rPr lang="zh-CN" altLang="en-US" b="1" u="sng" spc="200">
                <a:solidFill>
                  <a:srgbClr val="FF0000"/>
                </a:solidFill>
                <a:uFillTx/>
                <a:latin typeface="汉仪君黑-55简" panose="020B0604020202020204" charset="-122"/>
                <a:ea typeface="汉仪君黑-55简" panose="020B0604020202020204" charset="-122"/>
                <a:sym typeface="+mn-ea"/>
              </a:rPr>
              <a:t>禁火区</a:t>
            </a:r>
            <a:r>
              <a:rPr lang="zh-CN" altLang="en-US" spc="200">
                <a:solidFill>
                  <a:srgbClr val="FF0000"/>
                </a:solidFill>
                <a:uFillTx/>
                <a:latin typeface="汉仪君黑-55简" panose="020B0604020202020204" charset="-122"/>
                <a:ea typeface="汉仪君黑-55简" panose="020B0604020202020204" charset="-122"/>
                <a:sym typeface="+mn-ea"/>
              </a:rPr>
              <a:t>内可能产生火焰、火花或炽热表面</a:t>
            </a:r>
            <a:r>
              <a:rPr lang="zh-CN" altLang="en-US" spc="200">
                <a:uFillTx/>
                <a:latin typeface="汉仪君黑-55简" panose="020B0604020202020204" charset="-122"/>
                <a:ea typeface="汉仪君黑-55简" panose="020B0604020202020204" charset="-122"/>
                <a:sym typeface="+mn-ea"/>
              </a:rPr>
              <a:t>的</a:t>
            </a:r>
            <a:r>
              <a:rPr lang="zh-CN" altLang="en-US" spc="200">
                <a:solidFill>
                  <a:srgbClr val="FF0000"/>
                </a:solidFill>
                <a:uFillTx/>
                <a:latin typeface="汉仪君黑-55简" panose="020B0604020202020204" charset="-122"/>
                <a:ea typeface="汉仪君黑-55简" panose="020B0604020202020204" charset="-122"/>
                <a:sym typeface="+mn-ea"/>
              </a:rPr>
              <a:t>非常规作业</a:t>
            </a:r>
            <a:r>
              <a:rPr lang="zh-CN" altLang="en-US" spc="200">
                <a:uFillTx/>
                <a:latin typeface="汉仪君黑-55简" panose="020B0604020202020204" charset="-122"/>
                <a:ea typeface="汉仪君黑-55简" panose="020B0604020202020204" charset="-122"/>
                <a:sym typeface="+mn-ea"/>
              </a:rPr>
              <a:t>。如使用电焊、气焊、喷灯、电钻、砂轮等进行的作业。</a:t>
            </a:r>
          </a:p>
          <a:p>
            <a:pPr indent="457200" algn="just" fontAlgn="auto">
              <a:lnSpc>
                <a:spcPct val="120000"/>
              </a:lnSpc>
            </a:pPr>
            <a:r>
              <a:rPr lang="zh-CN" altLang="en-US"/>
              <a:t>《电力设备典型消防规程》</a:t>
            </a:r>
            <a:r>
              <a:rPr lang="en-US" altLang="zh-CN"/>
              <a:t>DL5027-2015</a:t>
            </a:r>
            <a:r>
              <a:rPr lang="zh-CN" altLang="en-US"/>
              <a:t>，动火作业：</a:t>
            </a:r>
            <a:r>
              <a:rPr lang="zh-CN" altLang="en-US">
                <a:solidFill>
                  <a:srgbClr val="FF0000"/>
                </a:solidFill>
              </a:rPr>
              <a:t>能直接或间接产生明火</a:t>
            </a:r>
            <a:r>
              <a:rPr lang="zh-CN" altLang="en-US">
                <a:solidFill>
                  <a:schemeClr val="tx1"/>
                </a:solidFill>
              </a:rPr>
              <a:t>的</a:t>
            </a:r>
            <a:r>
              <a:rPr lang="zh-CN" altLang="en-US">
                <a:solidFill>
                  <a:srgbClr val="FF0000"/>
                </a:solidFill>
              </a:rPr>
              <a:t>临时作业</a:t>
            </a:r>
            <a:r>
              <a:rPr lang="zh-CN" altLang="en-US"/>
              <a:t>，应包括熔化焊接、压力焊、钎焊、切割、喷枪、喷灯、钻孔、打磨、锤击、破碎和切削等作业。</a:t>
            </a:r>
          </a:p>
        </p:txBody>
      </p:sp>
      <p:sp>
        <p:nvSpPr>
          <p:cNvPr id="3" name="右箭头 2"/>
          <p:cNvSpPr/>
          <p:nvPr/>
        </p:nvSpPr>
        <p:spPr>
          <a:xfrm>
            <a:off x="5038725" y="3216275"/>
            <a:ext cx="462280" cy="485775"/>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文本框 5"/>
          <p:cNvSpPr txBox="1"/>
          <p:nvPr>
            <p:custDataLst>
              <p:tags r:id="rId3"/>
            </p:custDataLst>
          </p:nvPr>
        </p:nvSpPr>
        <p:spPr>
          <a:xfrm>
            <a:off x="5216525" y="4953000"/>
            <a:ext cx="2736215" cy="1478280"/>
          </a:xfrm>
          <a:prstGeom prst="rect">
            <a:avLst/>
          </a:prstGeom>
          <a:solidFill>
            <a:schemeClr val="bg2">
              <a:alpha val="48000"/>
            </a:schemeClr>
          </a:solidFill>
        </p:spPr>
        <p:txBody>
          <a:bodyPr wrap="square" rtlCol="0">
            <a:noAutofit/>
          </a:bodyPr>
          <a:lstStyle/>
          <a:p>
            <a:pPr>
              <a:lnSpc>
                <a:spcPct val="100000"/>
              </a:lnSpc>
            </a:pPr>
            <a:r>
              <a:rPr lang="zh-CN" altLang="en-US" sz="2000">
                <a:solidFill>
                  <a:srgbClr val="FF0000"/>
                </a:solidFill>
              </a:rPr>
              <a:t>禁火区按照火灾危险性划定，甲乙类场所。企业也可将丙类库、厂房、堆场等划为禁火区。</a:t>
            </a: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nvPicPr>
        <p:blipFill>
          <a:blip r:embed="rId269"/>
          <a:stretch>
            <a:fillRect/>
          </a:stretch>
        </p:blipFill>
        <p:spPr>
          <a:xfrm>
            <a:off x="0" y="0"/>
            <a:ext cx="12202795" cy="6857365"/>
          </a:xfrm>
          <a:prstGeom prst="rect">
            <a:avLst/>
          </a:prstGeom>
        </p:spPr>
      </p:pic>
      <p:sp>
        <p:nvSpPr>
          <p:cNvPr id="47" name="文本框 46"/>
          <p:cNvSpPr txBox="1"/>
          <p:nvPr/>
        </p:nvSpPr>
        <p:spPr>
          <a:xfrm>
            <a:off x="847090" y="0"/>
            <a:ext cx="10452735" cy="768350"/>
          </a:xfrm>
          <a:prstGeom prst="rect">
            <a:avLst/>
          </a:prstGeom>
          <a:gradFill>
            <a:gsLst>
              <a:gs pos="0">
                <a:srgbClr val="E30000"/>
              </a:gs>
              <a:gs pos="100000">
                <a:srgbClr val="760303"/>
              </a:gs>
            </a:gsLst>
            <a:lin ang="5400000" scaled="0"/>
          </a:gradFill>
          <a:ln>
            <a:noFill/>
          </a:ln>
        </p:spPr>
        <p:txBody>
          <a:bodyPr wrap="square" rtlCol="0">
            <a:spAutoFit/>
          </a:bodyPr>
          <a:lstStyle/>
          <a:p>
            <a:pPr algn="l"/>
            <a:r>
              <a:rPr lang="en-US" altLang="zh-CN" sz="2200">
                <a:solidFill>
                  <a:schemeClr val="bg1"/>
                </a:solidFill>
                <a:latin typeface="思源黑体 Medium" panose="020B0600000000000000" charset="-122"/>
                <a:ea typeface="思源黑体 Medium" panose="020B0600000000000000" charset="-122"/>
                <a:cs typeface="思源黑体 Medium" panose="020B0600000000000000" charset="-122"/>
              </a:rPr>
              <a:t>6</a:t>
            </a:r>
            <a:r>
              <a:rPr lang="zh-CN" altLang="en-US" sz="2200">
                <a:solidFill>
                  <a:schemeClr val="bg1"/>
                </a:solidFill>
                <a:latin typeface="思源黑体 Medium" panose="020B0600000000000000" charset="-122"/>
                <a:ea typeface="思源黑体 Medium" panose="020B0600000000000000" charset="-122"/>
                <a:cs typeface="思源黑体 Medium" panose="020B0600000000000000" charset="-122"/>
              </a:rPr>
              <a:t>、涉及危险化学品重大危险源的，未严格执行危险化学品企业重大危险源安全包保责任制</a:t>
            </a:r>
          </a:p>
        </p:txBody>
      </p:sp>
      <p:sp>
        <p:nvSpPr>
          <p:cNvPr id="5" name="文本框 4"/>
          <p:cNvSpPr txBox="1"/>
          <p:nvPr/>
        </p:nvSpPr>
        <p:spPr>
          <a:xfrm>
            <a:off x="847725" y="768350"/>
            <a:ext cx="7214235" cy="5681980"/>
          </a:xfrm>
          <a:prstGeom prst="rect">
            <a:avLst/>
          </a:prstGeom>
          <a:solidFill>
            <a:schemeClr val="bg2">
              <a:alpha val="48000"/>
            </a:schemeClr>
          </a:solidFill>
        </p:spPr>
        <p:txBody>
          <a:bodyPr wrap="square" rtlCol="0">
            <a:noAutofit/>
          </a:bodyPr>
          <a:lstStyle/>
          <a:p>
            <a:pPr>
              <a:lnSpc>
                <a:spcPct val="150000"/>
              </a:lnSpc>
            </a:pPr>
            <a:r>
              <a:rPr lang="zh-CN" altLang="en-US" sz="1600"/>
              <a:t>《中华人民共和国安全生产法》第二十一条 生产经营单位的主要负责人对本单位安全生产工作负有下列职责:</a:t>
            </a:r>
          </a:p>
          <a:p>
            <a:pPr>
              <a:lnSpc>
                <a:spcPct val="150000"/>
              </a:lnSpc>
            </a:pPr>
            <a:r>
              <a:rPr lang="zh-CN" altLang="en-US" sz="1600"/>
              <a:t>（二）组织制定并实施本单位安全生产规章制度和操作规程；</a:t>
            </a:r>
          </a:p>
          <a:p>
            <a:pPr>
              <a:lnSpc>
                <a:spcPct val="150000"/>
              </a:lnSpc>
            </a:pPr>
            <a:r>
              <a:rPr lang="zh-CN" altLang="en-US" sz="1600"/>
              <a:t>第二十五条 生产经营单位的安全生产管理机构以及安全生产管理人员履行下列职责:</a:t>
            </a:r>
          </a:p>
          <a:p>
            <a:pPr>
              <a:lnSpc>
                <a:spcPct val="150000"/>
              </a:lnSpc>
            </a:pPr>
            <a:r>
              <a:rPr lang="zh-CN" altLang="en-US" sz="1600"/>
              <a:t>（一）组织或者参与拟订本单位安全生产规章制度、操作规程和生产安全事故应急救援预案；</a:t>
            </a:r>
          </a:p>
          <a:p>
            <a:pPr>
              <a:lnSpc>
                <a:spcPct val="150000"/>
              </a:lnSpc>
            </a:pPr>
            <a:r>
              <a:rPr lang="zh-CN" altLang="en-US" sz="1600"/>
              <a:t>第三十九条  生产经营单位生产、经营、运输、储存、使用危险物品或者处置废弃危险物品，必须执行有关法律、法规和国家标准或者行业标准，建立专门的安全管理制度，采取可靠的安全措施，接受有关主管部门依法实施的监督管理。</a:t>
            </a:r>
          </a:p>
          <a:p>
            <a:pPr>
              <a:lnSpc>
                <a:spcPct val="150000"/>
              </a:lnSpc>
            </a:pPr>
            <a:r>
              <a:rPr lang="zh-CN" altLang="en-US" sz="2000"/>
              <a:t>《危险化学品企业重大危险源安全包保责任制办法（试行）》第三条 </a:t>
            </a:r>
            <a:r>
              <a:rPr lang="zh-CN" altLang="en-US" sz="2000">
                <a:solidFill>
                  <a:srgbClr val="FF0000"/>
                </a:solidFill>
              </a:rPr>
              <a:t>危险化学品企业应当明确本企业每一处重大危险源的主要负责人、技术负责人和操作负责人，从总体管理、技术管理、操作管理三个层面对重大危险源实行安全包保。</a:t>
            </a:r>
          </a:p>
        </p:txBody>
      </p:sp>
      <p:grpSp>
        <p:nvGrpSpPr>
          <p:cNvPr id="6" name="组合 5" descr="7b0a202020202274657874626f78223a20227b5c2269645c223a32303334353032302c5c2263617465676f72795f69645c223a5c225c227d220a7d0a"/>
          <p:cNvGrpSpPr/>
          <p:nvPr/>
        </p:nvGrpSpPr>
        <p:grpSpPr>
          <a:xfrm>
            <a:off x="8462010" y="1764665"/>
            <a:ext cx="2838450" cy="3538220"/>
            <a:chOff x="5402" y="3594"/>
            <a:chExt cx="8398" cy="3612"/>
          </a:xfrm>
        </p:grpSpPr>
        <p:grpSp>
          <p:nvGrpSpPr>
            <p:cNvPr id="8" name="组合 7"/>
            <p:cNvGrpSpPr/>
            <p:nvPr/>
          </p:nvGrpSpPr>
          <p:grpSpPr>
            <a:xfrm>
              <a:off x="5402" y="3594"/>
              <a:ext cx="8398" cy="3612"/>
              <a:chOff x="5402" y="3594"/>
              <a:chExt cx="8398" cy="3612"/>
            </a:xfrm>
          </p:grpSpPr>
          <p:sp>
            <p:nvSpPr>
              <p:cNvPr id="181" name="Freeform 107"/>
              <p:cNvSpPr>
                <a:spLocks noEditPoints="1"/>
              </p:cNvSpPr>
              <p:nvPr>
                <p:custDataLst>
                  <p:tags r:id="rId2"/>
                </p:custDataLst>
              </p:nvPr>
            </p:nvSpPr>
            <p:spPr bwMode="auto">
              <a:xfrm>
                <a:off x="13134" y="6734"/>
                <a:ext cx="124" cy="128"/>
              </a:xfrm>
              <a:custGeom>
                <a:avLst/>
                <a:gdLst>
                  <a:gd name="T0" fmla="*/ 18 w 19"/>
                  <a:gd name="T1" fmla="*/ 15 h 20"/>
                  <a:gd name="T2" fmla="*/ 19 w 19"/>
                  <a:gd name="T3" fmla="*/ 13 h 20"/>
                  <a:gd name="T4" fmla="*/ 17 w 19"/>
                  <a:gd name="T5" fmla="*/ 11 h 20"/>
                  <a:gd name="T6" fmla="*/ 17 w 19"/>
                  <a:gd name="T7" fmla="*/ 9 h 20"/>
                  <a:gd name="T8" fmla="*/ 19 w 19"/>
                  <a:gd name="T9" fmla="*/ 7 h 20"/>
                  <a:gd name="T10" fmla="*/ 18 w 19"/>
                  <a:gd name="T11" fmla="*/ 5 h 20"/>
                  <a:gd name="T12" fmla="*/ 15 w 19"/>
                  <a:gd name="T13" fmla="*/ 5 h 20"/>
                  <a:gd name="T14" fmla="*/ 14 w 19"/>
                  <a:gd name="T15" fmla="*/ 4 h 20"/>
                  <a:gd name="T16" fmla="*/ 14 w 19"/>
                  <a:gd name="T17" fmla="*/ 1 h 20"/>
                  <a:gd name="T18" fmla="*/ 12 w 19"/>
                  <a:gd name="T19" fmla="*/ 0 h 20"/>
                  <a:gd name="T20" fmla="*/ 10 w 19"/>
                  <a:gd name="T21" fmla="*/ 2 h 20"/>
                  <a:gd name="T22" fmla="*/ 8 w 19"/>
                  <a:gd name="T23" fmla="*/ 2 h 20"/>
                  <a:gd name="T24" fmla="*/ 7 w 19"/>
                  <a:gd name="T25" fmla="*/ 0 h 20"/>
                  <a:gd name="T26" fmla="*/ 4 w 19"/>
                  <a:gd name="T27" fmla="*/ 1 h 20"/>
                  <a:gd name="T28" fmla="*/ 5 w 19"/>
                  <a:gd name="T29" fmla="*/ 4 h 20"/>
                  <a:gd name="T30" fmla="*/ 3 w 19"/>
                  <a:gd name="T31" fmla="*/ 5 h 20"/>
                  <a:gd name="T32" fmla="*/ 0 w 19"/>
                  <a:gd name="T33" fmla="*/ 5 h 20"/>
                  <a:gd name="T34" fmla="*/ 0 w 19"/>
                  <a:gd name="T35" fmla="*/ 7 h 20"/>
                  <a:gd name="T36" fmla="*/ 2 w 19"/>
                  <a:gd name="T37" fmla="*/ 9 h 20"/>
                  <a:gd name="T38" fmla="*/ 2 w 19"/>
                  <a:gd name="T39" fmla="*/ 11 h 20"/>
                  <a:gd name="T40" fmla="*/ 0 w 19"/>
                  <a:gd name="T41" fmla="*/ 13 h 20"/>
                  <a:gd name="T42" fmla="*/ 1 w 19"/>
                  <a:gd name="T43" fmla="*/ 15 h 20"/>
                  <a:gd name="T44" fmla="*/ 3 w 19"/>
                  <a:gd name="T45" fmla="*/ 15 h 20"/>
                  <a:gd name="T46" fmla="*/ 5 w 19"/>
                  <a:gd name="T47" fmla="*/ 16 h 20"/>
                  <a:gd name="T48" fmla="*/ 4 w 19"/>
                  <a:gd name="T49" fmla="*/ 19 h 20"/>
                  <a:gd name="T50" fmla="*/ 7 w 19"/>
                  <a:gd name="T51" fmla="*/ 20 h 20"/>
                  <a:gd name="T52" fmla="*/ 9 w 19"/>
                  <a:gd name="T53" fmla="*/ 18 h 20"/>
                  <a:gd name="T54" fmla="*/ 10 w 19"/>
                  <a:gd name="T55" fmla="*/ 18 h 20"/>
                  <a:gd name="T56" fmla="*/ 12 w 19"/>
                  <a:gd name="T57" fmla="*/ 20 h 20"/>
                  <a:gd name="T58" fmla="*/ 14 w 19"/>
                  <a:gd name="T59" fmla="*/ 19 h 20"/>
                  <a:gd name="T60" fmla="*/ 14 w 19"/>
                  <a:gd name="T61" fmla="*/ 16 h 20"/>
                  <a:gd name="T62" fmla="*/ 15 w 19"/>
                  <a:gd name="T63" fmla="*/ 15 h 20"/>
                  <a:gd name="T64" fmla="*/ 18 w 19"/>
                  <a:gd name="T65" fmla="*/ 15 h 20"/>
                  <a:gd name="T66" fmla="*/ 8 w 19"/>
                  <a:gd name="T67" fmla="*/ 13 h 20"/>
                  <a:gd name="T68" fmla="*/ 6 w 19"/>
                  <a:gd name="T69" fmla="*/ 9 h 20"/>
                  <a:gd name="T70" fmla="*/ 11 w 19"/>
                  <a:gd name="T71" fmla="*/ 6 h 20"/>
                  <a:gd name="T72" fmla="*/ 13 w 19"/>
                  <a:gd name="T73" fmla="*/ 11 h 20"/>
                  <a:gd name="T74" fmla="*/ 8 w 19"/>
                  <a:gd name="T75"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 h="20">
                    <a:moveTo>
                      <a:pt x="18" y="15"/>
                    </a:moveTo>
                    <a:cubicBezTo>
                      <a:pt x="19" y="13"/>
                      <a:pt x="19" y="13"/>
                      <a:pt x="19" y="13"/>
                    </a:cubicBezTo>
                    <a:cubicBezTo>
                      <a:pt x="17" y="11"/>
                      <a:pt x="17" y="11"/>
                      <a:pt x="17" y="11"/>
                    </a:cubicBezTo>
                    <a:cubicBezTo>
                      <a:pt x="17" y="10"/>
                      <a:pt x="17" y="10"/>
                      <a:pt x="17" y="9"/>
                    </a:cubicBezTo>
                    <a:cubicBezTo>
                      <a:pt x="19" y="7"/>
                      <a:pt x="19" y="7"/>
                      <a:pt x="19" y="7"/>
                    </a:cubicBezTo>
                    <a:cubicBezTo>
                      <a:pt x="18" y="5"/>
                      <a:pt x="18" y="5"/>
                      <a:pt x="18" y="5"/>
                    </a:cubicBezTo>
                    <a:cubicBezTo>
                      <a:pt x="15" y="5"/>
                      <a:pt x="15" y="5"/>
                      <a:pt x="15" y="5"/>
                    </a:cubicBezTo>
                    <a:cubicBezTo>
                      <a:pt x="15" y="5"/>
                      <a:pt x="15" y="4"/>
                      <a:pt x="14" y="4"/>
                    </a:cubicBezTo>
                    <a:cubicBezTo>
                      <a:pt x="14" y="1"/>
                      <a:pt x="14" y="1"/>
                      <a:pt x="14" y="1"/>
                    </a:cubicBezTo>
                    <a:cubicBezTo>
                      <a:pt x="12" y="0"/>
                      <a:pt x="12" y="0"/>
                      <a:pt x="12" y="0"/>
                    </a:cubicBezTo>
                    <a:cubicBezTo>
                      <a:pt x="10" y="2"/>
                      <a:pt x="10" y="2"/>
                      <a:pt x="10" y="2"/>
                    </a:cubicBezTo>
                    <a:cubicBezTo>
                      <a:pt x="10" y="2"/>
                      <a:pt x="9" y="2"/>
                      <a:pt x="8" y="2"/>
                    </a:cubicBezTo>
                    <a:cubicBezTo>
                      <a:pt x="7" y="0"/>
                      <a:pt x="7" y="0"/>
                      <a:pt x="7" y="0"/>
                    </a:cubicBezTo>
                    <a:cubicBezTo>
                      <a:pt x="4" y="1"/>
                      <a:pt x="4" y="1"/>
                      <a:pt x="4" y="1"/>
                    </a:cubicBezTo>
                    <a:cubicBezTo>
                      <a:pt x="5" y="4"/>
                      <a:pt x="5" y="4"/>
                      <a:pt x="5" y="4"/>
                    </a:cubicBezTo>
                    <a:cubicBezTo>
                      <a:pt x="4" y="4"/>
                      <a:pt x="4" y="5"/>
                      <a:pt x="3" y="5"/>
                    </a:cubicBezTo>
                    <a:cubicBezTo>
                      <a:pt x="0" y="5"/>
                      <a:pt x="0" y="5"/>
                      <a:pt x="0" y="5"/>
                    </a:cubicBezTo>
                    <a:cubicBezTo>
                      <a:pt x="0" y="7"/>
                      <a:pt x="0" y="7"/>
                      <a:pt x="0" y="7"/>
                    </a:cubicBezTo>
                    <a:cubicBezTo>
                      <a:pt x="2" y="9"/>
                      <a:pt x="2" y="9"/>
                      <a:pt x="2" y="9"/>
                    </a:cubicBezTo>
                    <a:cubicBezTo>
                      <a:pt x="2" y="10"/>
                      <a:pt x="2" y="10"/>
                      <a:pt x="2" y="11"/>
                    </a:cubicBezTo>
                    <a:cubicBezTo>
                      <a:pt x="0" y="13"/>
                      <a:pt x="0" y="13"/>
                      <a:pt x="0" y="13"/>
                    </a:cubicBezTo>
                    <a:cubicBezTo>
                      <a:pt x="1" y="15"/>
                      <a:pt x="1" y="15"/>
                      <a:pt x="1" y="15"/>
                    </a:cubicBezTo>
                    <a:cubicBezTo>
                      <a:pt x="3" y="15"/>
                      <a:pt x="3" y="15"/>
                      <a:pt x="3" y="15"/>
                    </a:cubicBezTo>
                    <a:cubicBezTo>
                      <a:pt x="4" y="15"/>
                      <a:pt x="4" y="16"/>
                      <a:pt x="5" y="16"/>
                    </a:cubicBezTo>
                    <a:cubicBezTo>
                      <a:pt x="4" y="19"/>
                      <a:pt x="4" y="19"/>
                      <a:pt x="4" y="19"/>
                    </a:cubicBezTo>
                    <a:cubicBezTo>
                      <a:pt x="7" y="20"/>
                      <a:pt x="7" y="20"/>
                      <a:pt x="7" y="20"/>
                    </a:cubicBezTo>
                    <a:cubicBezTo>
                      <a:pt x="9" y="18"/>
                      <a:pt x="9" y="18"/>
                      <a:pt x="9" y="18"/>
                    </a:cubicBezTo>
                    <a:cubicBezTo>
                      <a:pt x="9" y="18"/>
                      <a:pt x="10" y="18"/>
                      <a:pt x="10" y="18"/>
                    </a:cubicBezTo>
                    <a:cubicBezTo>
                      <a:pt x="12" y="20"/>
                      <a:pt x="12" y="20"/>
                      <a:pt x="12" y="20"/>
                    </a:cubicBezTo>
                    <a:cubicBezTo>
                      <a:pt x="14" y="19"/>
                      <a:pt x="14" y="19"/>
                      <a:pt x="14" y="19"/>
                    </a:cubicBezTo>
                    <a:cubicBezTo>
                      <a:pt x="14" y="16"/>
                      <a:pt x="14" y="16"/>
                      <a:pt x="14" y="16"/>
                    </a:cubicBezTo>
                    <a:cubicBezTo>
                      <a:pt x="15" y="16"/>
                      <a:pt x="15" y="15"/>
                      <a:pt x="15" y="15"/>
                    </a:cubicBezTo>
                    <a:lnTo>
                      <a:pt x="18" y="15"/>
                    </a:lnTo>
                    <a:close/>
                    <a:moveTo>
                      <a:pt x="8" y="13"/>
                    </a:moveTo>
                    <a:cubicBezTo>
                      <a:pt x="6" y="13"/>
                      <a:pt x="5" y="10"/>
                      <a:pt x="6" y="9"/>
                    </a:cubicBezTo>
                    <a:cubicBezTo>
                      <a:pt x="7" y="7"/>
                      <a:pt x="9" y="6"/>
                      <a:pt x="11" y="6"/>
                    </a:cubicBezTo>
                    <a:cubicBezTo>
                      <a:pt x="13" y="7"/>
                      <a:pt x="14" y="9"/>
                      <a:pt x="13" y="11"/>
                    </a:cubicBezTo>
                    <a:cubicBezTo>
                      <a:pt x="12" y="13"/>
                      <a:pt x="10" y="14"/>
                      <a:pt x="8" y="13"/>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2" name="Freeform 108"/>
              <p:cNvSpPr>
                <a:spLocks noEditPoints="1"/>
              </p:cNvSpPr>
              <p:nvPr>
                <p:custDataLst>
                  <p:tags r:id="rId3"/>
                </p:custDataLst>
              </p:nvPr>
            </p:nvSpPr>
            <p:spPr bwMode="auto">
              <a:xfrm>
                <a:off x="5757" y="3807"/>
                <a:ext cx="186" cy="188"/>
              </a:xfrm>
              <a:custGeom>
                <a:avLst/>
                <a:gdLst>
                  <a:gd name="T0" fmla="*/ 23 w 29"/>
                  <a:gd name="T1" fmla="*/ 26 h 29"/>
                  <a:gd name="T2" fmla="*/ 26 w 29"/>
                  <a:gd name="T3" fmla="*/ 24 h 29"/>
                  <a:gd name="T4" fmla="*/ 24 w 29"/>
                  <a:gd name="T5" fmla="*/ 20 h 29"/>
                  <a:gd name="T6" fmla="*/ 25 w 29"/>
                  <a:gd name="T7" fmla="*/ 18 h 29"/>
                  <a:gd name="T8" fmla="*/ 29 w 29"/>
                  <a:gd name="T9" fmla="*/ 17 h 29"/>
                  <a:gd name="T10" fmla="*/ 29 w 29"/>
                  <a:gd name="T11" fmla="*/ 13 h 29"/>
                  <a:gd name="T12" fmla="*/ 25 w 29"/>
                  <a:gd name="T13" fmla="*/ 12 h 29"/>
                  <a:gd name="T14" fmla="*/ 24 w 29"/>
                  <a:gd name="T15" fmla="*/ 10 h 29"/>
                  <a:gd name="T16" fmla="*/ 26 w 29"/>
                  <a:gd name="T17" fmla="*/ 6 h 29"/>
                  <a:gd name="T18" fmla="*/ 24 w 29"/>
                  <a:gd name="T19" fmla="*/ 3 h 29"/>
                  <a:gd name="T20" fmla="*/ 20 w 29"/>
                  <a:gd name="T21" fmla="*/ 5 h 29"/>
                  <a:gd name="T22" fmla="*/ 18 w 29"/>
                  <a:gd name="T23" fmla="*/ 4 h 29"/>
                  <a:gd name="T24" fmla="*/ 17 w 29"/>
                  <a:gd name="T25" fmla="*/ 0 h 29"/>
                  <a:gd name="T26" fmla="*/ 13 w 29"/>
                  <a:gd name="T27" fmla="*/ 0 h 29"/>
                  <a:gd name="T28" fmla="*/ 12 w 29"/>
                  <a:gd name="T29" fmla="*/ 4 h 29"/>
                  <a:gd name="T30" fmla="*/ 10 w 29"/>
                  <a:gd name="T31" fmla="*/ 5 h 29"/>
                  <a:gd name="T32" fmla="*/ 6 w 29"/>
                  <a:gd name="T33" fmla="*/ 3 h 29"/>
                  <a:gd name="T34" fmla="*/ 4 w 29"/>
                  <a:gd name="T35" fmla="*/ 5 h 29"/>
                  <a:gd name="T36" fmla="*/ 5 w 29"/>
                  <a:gd name="T37" fmla="*/ 9 h 29"/>
                  <a:gd name="T38" fmla="*/ 4 w 29"/>
                  <a:gd name="T39" fmla="*/ 11 h 29"/>
                  <a:gd name="T40" fmla="*/ 0 w 29"/>
                  <a:gd name="T41" fmla="*/ 12 h 29"/>
                  <a:gd name="T42" fmla="*/ 0 w 29"/>
                  <a:gd name="T43" fmla="*/ 16 h 29"/>
                  <a:gd name="T44" fmla="*/ 4 w 29"/>
                  <a:gd name="T45" fmla="*/ 17 h 29"/>
                  <a:gd name="T46" fmla="*/ 5 w 29"/>
                  <a:gd name="T47" fmla="*/ 19 h 29"/>
                  <a:gd name="T48" fmla="*/ 3 w 29"/>
                  <a:gd name="T49" fmla="*/ 23 h 29"/>
                  <a:gd name="T50" fmla="*/ 5 w 29"/>
                  <a:gd name="T51" fmla="*/ 25 h 29"/>
                  <a:gd name="T52" fmla="*/ 9 w 29"/>
                  <a:gd name="T53" fmla="*/ 24 h 29"/>
                  <a:gd name="T54" fmla="*/ 11 w 29"/>
                  <a:gd name="T55" fmla="*/ 25 h 29"/>
                  <a:gd name="T56" fmla="*/ 12 w 29"/>
                  <a:gd name="T57" fmla="*/ 29 h 29"/>
                  <a:gd name="T58" fmla="*/ 16 w 29"/>
                  <a:gd name="T59" fmla="*/ 29 h 29"/>
                  <a:gd name="T60" fmla="*/ 17 w 29"/>
                  <a:gd name="T61" fmla="*/ 25 h 29"/>
                  <a:gd name="T62" fmla="*/ 20 w 29"/>
                  <a:gd name="T63" fmla="*/ 24 h 29"/>
                  <a:gd name="T64" fmla="*/ 23 w 29"/>
                  <a:gd name="T65" fmla="*/ 26 h 29"/>
                  <a:gd name="T66" fmla="*/ 11 w 29"/>
                  <a:gd name="T67" fmla="*/ 18 h 29"/>
                  <a:gd name="T68" fmla="*/ 11 w 29"/>
                  <a:gd name="T69" fmla="*/ 11 h 29"/>
                  <a:gd name="T70" fmla="*/ 19 w 29"/>
                  <a:gd name="T71" fmla="*/ 11 h 29"/>
                  <a:gd name="T72" fmla="*/ 18 w 29"/>
                  <a:gd name="T73" fmla="*/ 18 h 29"/>
                  <a:gd name="T74" fmla="*/ 11 w 29"/>
                  <a:gd name="T75" fmla="*/ 1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 h="29">
                    <a:moveTo>
                      <a:pt x="23" y="26"/>
                    </a:moveTo>
                    <a:cubicBezTo>
                      <a:pt x="26" y="24"/>
                      <a:pt x="26" y="24"/>
                      <a:pt x="26" y="24"/>
                    </a:cubicBezTo>
                    <a:cubicBezTo>
                      <a:pt x="24" y="20"/>
                      <a:pt x="24" y="20"/>
                      <a:pt x="24" y="20"/>
                    </a:cubicBezTo>
                    <a:cubicBezTo>
                      <a:pt x="24" y="19"/>
                      <a:pt x="25" y="19"/>
                      <a:pt x="25" y="18"/>
                    </a:cubicBezTo>
                    <a:cubicBezTo>
                      <a:pt x="29" y="17"/>
                      <a:pt x="29" y="17"/>
                      <a:pt x="29" y="17"/>
                    </a:cubicBezTo>
                    <a:cubicBezTo>
                      <a:pt x="29" y="13"/>
                      <a:pt x="29" y="13"/>
                      <a:pt x="29" y="13"/>
                    </a:cubicBezTo>
                    <a:cubicBezTo>
                      <a:pt x="25" y="12"/>
                      <a:pt x="25" y="12"/>
                      <a:pt x="25" y="12"/>
                    </a:cubicBezTo>
                    <a:cubicBezTo>
                      <a:pt x="25" y="11"/>
                      <a:pt x="25" y="10"/>
                      <a:pt x="24" y="10"/>
                    </a:cubicBezTo>
                    <a:cubicBezTo>
                      <a:pt x="26" y="6"/>
                      <a:pt x="26" y="6"/>
                      <a:pt x="26" y="6"/>
                    </a:cubicBezTo>
                    <a:cubicBezTo>
                      <a:pt x="24" y="3"/>
                      <a:pt x="24" y="3"/>
                      <a:pt x="24" y="3"/>
                    </a:cubicBezTo>
                    <a:cubicBezTo>
                      <a:pt x="20" y="5"/>
                      <a:pt x="20" y="5"/>
                      <a:pt x="20" y="5"/>
                    </a:cubicBezTo>
                    <a:cubicBezTo>
                      <a:pt x="20" y="5"/>
                      <a:pt x="19" y="4"/>
                      <a:pt x="18" y="4"/>
                    </a:cubicBezTo>
                    <a:cubicBezTo>
                      <a:pt x="17" y="0"/>
                      <a:pt x="17" y="0"/>
                      <a:pt x="17" y="0"/>
                    </a:cubicBezTo>
                    <a:cubicBezTo>
                      <a:pt x="13" y="0"/>
                      <a:pt x="13" y="0"/>
                      <a:pt x="13" y="0"/>
                    </a:cubicBezTo>
                    <a:cubicBezTo>
                      <a:pt x="12" y="4"/>
                      <a:pt x="12" y="4"/>
                      <a:pt x="12" y="4"/>
                    </a:cubicBezTo>
                    <a:cubicBezTo>
                      <a:pt x="11" y="4"/>
                      <a:pt x="11" y="4"/>
                      <a:pt x="10" y="5"/>
                    </a:cubicBezTo>
                    <a:cubicBezTo>
                      <a:pt x="6" y="3"/>
                      <a:pt x="6" y="3"/>
                      <a:pt x="6" y="3"/>
                    </a:cubicBezTo>
                    <a:cubicBezTo>
                      <a:pt x="4" y="5"/>
                      <a:pt x="4" y="5"/>
                      <a:pt x="4" y="5"/>
                    </a:cubicBezTo>
                    <a:cubicBezTo>
                      <a:pt x="5" y="9"/>
                      <a:pt x="5" y="9"/>
                      <a:pt x="5" y="9"/>
                    </a:cubicBezTo>
                    <a:cubicBezTo>
                      <a:pt x="5" y="9"/>
                      <a:pt x="5" y="10"/>
                      <a:pt x="4" y="11"/>
                    </a:cubicBezTo>
                    <a:cubicBezTo>
                      <a:pt x="0" y="12"/>
                      <a:pt x="0" y="12"/>
                      <a:pt x="0" y="12"/>
                    </a:cubicBezTo>
                    <a:cubicBezTo>
                      <a:pt x="0" y="16"/>
                      <a:pt x="0" y="16"/>
                      <a:pt x="0" y="16"/>
                    </a:cubicBezTo>
                    <a:cubicBezTo>
                      <a:pt x="4" y="17"/>
                      <a:pt x="4" y="17"/>
                      <a:pt x="4" y="17"/>
                    </a:cubicBezTo>
                    <a:cubicBezTo>
                      <a:pt x="4" y="18"/>
                      <a:pt x="5" y="19"/>
                      <a:pt x="5" y="19"/>
                    </a:cubicBezTo>
                    <a:cubicBezTo>
                      <a:pt x="3" y="23"/>
                      <a:pt x="3" y="23"/>
                      <a:pt x="3" y="23"/>
                    </a:cubicBezTo>
                    <a:cubicBezTo>
                      <a:pt x="5" y="25"/>
                      <a:pt x="5" y="25"/>
                      <a:pt x="5" y="25"/>
                    </a:cubicBezTo>
                    <a:cubicBezTo>
                      <a:pt x="9" y="24"/>
                      <a:pt x="9" y="24"/>
                      <a:pt x="9" y="24"/>
                    </a:cubicBezTo>
                    <a:cubicBezTo>
                      <a:pt x="10" y="24"/>
                      <a:pt x="10" y="24"/>
                      <a:pt x="11" y="25"/>
                    </a:cubicBezTo>
                    <a:cubicBezTo>
                      <a:pt x="12" y="29"/>
                      <a:pt x="12" y="29"/>
                      <a:pt x="12" y="29"/>
                    </a:cubicBezTo>
                    <a:cubicBezTo>
                      <a:pt x="16" y="29"/>
                      <a:pt x="16" y="29"/>
                      <a:pt x="16" y="29"/>
                    </a:cubicBezTo>
                    <a:cubicBezTo>
                      <a:pt x="17" y="25"/>
                      <a:pt x="17" y="25"/>
                      <a:pt x="17" y="25"/>
                    </a:cubicBezTo>
                    <a:cubicBezTo>
                      <a:pt x="18" y="25"/>
                      <a:pt x="19" y="24"/>
                      <a:pt x="20" y="24"/>
                    </a:cubicBezTo>
                    <a:lnTo>
                      <a:pt x="23" y="26"/>
                    </a:lnTo>
                    <a:close/>
                    <a:moveTo>
                      <a:pt x="11" y="18"/>
                    </a:moveTo>
                    <a:cubicBezTo>
                      <a:pt x="9" y="16"/>
                      <a:pt x="9" y="12"/>
                      <a:pt x="11" y="11"/>
                    </a:cubicBezTo>
                    <a:cubicBezTo>
                      <a:pt x="13" y="9"/>
                      <a:pt x="17" y="9"/>
                      <a:pt x="19" y="11"/>
                    </a:cubicBezTo>
                    <a:cubicBezTo>
                      <a:pt x="21" y="13"/>
                      <a:pt x="20" y="16"/>
                      <a:pt x="18" y="18"/>
                    </a:cubicBezTo>
                    <a:cubicBezTo>
                      <a:pt x="16" y="20"/>
                      <a:pt x="13" y="20"/>
                      <a:pt x="11" y="18"/>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3" name="Freeform 109"/>
              <p:cNvSpPr>
                <a:spLocks noEditPoints="1"/>
              </p:cNvSpPr>
              <p:nvPr>
                <p:custDataLst>
                  <p:tags r:id="rId4"/>
                </p:custDataLst>
              </p:nvPr>
            </p:nvSpPr>
            <p:spPr bwMode="auto">
              <a:xfrm>
                <a:off x="5646" y="3969"/>
                <a:ext cx="97" cy="92"/>
              </a:xfrm>
              <a:custGeom>
                <a:avLst/>
                <a:gdLst>
                  <a:gd name="T0" fmla="*/ 12 w 15"/>
                  <a:gd name="T1" fmla="*/ 13 h 14"/>
                  <a:gd name="T2" fmla="*/ 13 w 15"/>
                  <a:gd name="T3" fmla="*/ 12 h 14"/>
                  <a:gd name="T4" fmla="*/ 12 w 15"/>
                  <a:gd name="T5" fmla="*/ 10 h 14"/>
                  <a:gd name="T6" fmla="*/ 13 w 15"/>
                  <a:gd name="T7" fmla="*/ 9 h 14"/>
                  <a:gd name="T8" fmla="*/ 15 w 15"/>
                  <a:gd name="T9" fmla="*/ 8 h 14"/>
                  <a:gd name="T10" fmla="*/ 15 w 15"/>
                  <a:gd name="T11" fmla="*/ 6 h 14"/>
                  <a:gd name="T12" fmla="*/ 13 w 15"/>
                  <a:gd name="T13" fmla="*/ 6 h 14"/>
                  <a:gd name="T14" fmla="*/ 12 w 15"/>
                  <a:gd name="T15" fmla="*/ 5 h 14"/>
                  <a:gd name="T16" fmla="*/ 14 w 15"/>
                  <a:gd name="T17" fmla="*/ 3 h 14"/>
                  <a:gd name="T18" fmla="*/ 12 w 15"/>
                  <a:gd name="T19" fmla="*/ 2 h 14"/>
                  <a:gd name="T20" fmla="*/ 10 w 15"/>
                  <a:gd name="T21" fmla="*/ 2 h 14"/>
                  <a:gd name="T22" fmla="*/ 9 w 15"/>
                  <a:gd name="T23" fmla="*/ 2 h 14"/>
                  <a:gd name="T24" fmla="*/ 9 w 15"/>
                  <a:gd name="T25" fmla="*/ 0 h 14"/>
                  <a:gd name="T26" fmla="*/ 7 w 15"/>
                  <a:gd name="T27" fmla="*/ 0 h 14"/>
                  <a:gd name="T28" fmla="*/ 6 w 15"/>
                  <a:gd name="T29" fmla="*/ 2 h 14"/>
                  <a:gd name="T30" fmla="*/ 5 w 15"/>
                  <a:gd name="T31" fmla="*/ 2 h 14"/>
                  <a:gd name="T32" fmla="*/ 3 w 15"/>
                  <a:gd name="T33" fmla="*/ 1 h 14"/>
                  <a:gd name="T34" fmla="*/ 2 w 15"/>
                  <a:gd name="T35" fmla="*/ 2 h 14"/>
                  <a:gd name="T36" fmla="*/ 3 w 15"/>
                  <a:gd name="T37" fmla="*/ 4 h 14"/>
                  <a:gd name="T38" fmla="*/ 2 w 15"/>
                  <a:gd name="T39" fmla="*/ 5 h 14"/>
                  <a:gd name="T40" fmla="*/ 0 w 15"/>
                  <a:gd name="T41" fmla="*/ 6 h 14"/>
                  <a:gd name="T42" fmla="*/ 0 w 15"/>
                  <a:gd name="T43" fmla="*/ 8 h 14"/>
                  <a:gd name="T44" fmla="*/ 2 w 15"/>
                  <a:gd name="T45" fmla="*/ 8 h 14"/>
                  <a:gd name="T46" fmla="*/ 3 w 15"/>
                  <a:gd name="T47" fmla="*/ 9 h 14"/>
                  <a:gd name="T48" fmla="*/ 2 w 15"/>
                  <a:gd name="T49" fmla="*/ 11 h 14"/>
                  <a:gd name="T50" fmla="*/ 3 w 15"/>
                  <a:gd name="T51" fmla="*/ 13 h 14"/>
                  <a:gd name="T52" fmla="*/ 5 w 15"/>
                  <a:gd name="T53" fmla="*/ 12 h 14"/>
                  <a:gd name="T54" fmla="*/ 6 w 15"/>
                  <a:gd name="T55" fmla="*/ 12 h 14"/>
                  <a:gd name="T56" fmla="*/ 6 w 15"/>
                  <a:gd name="T57" fmla="*/ 14 h 14"/>
                  <a:gd name="T58" fmla="*/ 8 w 15"/>
                  <a:gd name="T59" fmla="*/ 14 h 14"/>
                  <a:gd name="T60" fmla="*/ 9 w 15"/>
                  <a:gd name="T61" fmla="*/ 12 h 14"/>
                  <a:gd name="T62" fmla="*/ 10 w 15"/>
                  <a:gd name="T63" fmla="*/ 12 h 14"/>
                  <a:gd name="T64" fmla="*/ 12 w 15"/>
                  <a:gd name="T65" fmla="*/ 13 h 14"/>
                  <a:gd name="T66" fmla="*/ 6 w 15"/>
                  <a:gd name="T67" fmla="*/ 9 h 14"/>
                  <a:gd name="T68" fmla="*/ 6 w 15"/>
                  <a:gd name="T69" fmla="*/ 5 h 14"/>
                  <a:gd name="T70" fmla="*/ 10 w 15"/>
                  <a:gd name="T71" fmla="*/ 5 h 14"/>
                  <a:gd name="T72" fmla="*/ 9 w 15"/>
                  <a:gd name="T73" fmla="*/ 9 h 14"/>
                  <a:gd name="T74" fmla="*/ 6 w 15"/>
                  <a:gd name="T7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 h="14">
                    <a:moveTo>
                      <a:pt x="12" y="13"/>
                    </a:moveTo>
                    <a:cubicBezTo>
                      <a:pt x="13" y="12"/>
                      <a:pt x="13" y="12"/>
                      <a:pt x="13" y="12"/>
                    </a:cubicBezTo>
                    <a:cubicBezTo>
                      <a:pt x="12" y="10"/>
                      <a:pt x="12" y="10"/>
                      <a:pt x="12" y="10"/>
                    </a:cubicBezTo>
                    <a:cubicBezTo>
                      <a:pt x="12" y="10"/>
                      <a:pt x="13" y="9"/>
                      <a:pt x="13" y="9"/>
                    </a:cubicBezTo>
                    <a:cubicBezTo>
                      <a:pt x="15" y="8"/>
                      <a:pt x="15" y="8"/>
                      <a:pt x="15" y="8"/>
                    </a:cubicBezTo>
                    <a:cubicBezTo>
                      <a:pt x="15" y="6"/>
                      <a:pt x="15" y="6"/>
                      <a:pt x="15" y="6"/>
                    </a:cubicBezTo>
                    <a:cubicBezTo>
                      <a:pt x="13" y="6"/>
                      <a:pt x="13" y="6"/>
                      <a:pt x="13" y="6"/>
                    </a:cubicBezTo>
                    <a:cubicBezTo>
                      <a:pt x="13" y="5"/>
                      <a:pt x="13" y="5"/>
                      <a:pt x="12" y="5"/>
                    </a:cubicBezTo>
                    <a:cubicBezTo>
                      <a:pt x="14" y="3"/>
                      <a:pt x="14" y="3"/>
                      <a:pt x="14" y="3"/>
                    </a:cubicBezTo>
                    <a:cubicBezTo>
                      <a:pt x="12" y="2"/>
                      <a:pt x="12" y="2"/>
                      <a:pt x="12" y="2"/>
                    </a:cubicBezTo>
                    <a:cubicBezTo>
                      <a:pt x="10" y="2"/>
                      <a:pt x="10" y="2"/>
                      <a:pt x="10" y="2"/>
                    </a:cubicBezTo>
                    <a:cubicBezTo>
                      <a:pt x="10" y="2"/>
                      <a:pt x="10" y="2"/>
                      <a:pt x="9" y="2"/>
                    </a:cubicBezTo>
                    <a:cubicBezTo>
                      <a:pt x="9" y="0"/>
                      <a:pt x="9" y="0"/>
                      <a:pt x="9" y="0"/>
                    </a:cubicBezTo>
                    <a:cubicBezTo>
                      <a:pt x="7" y="0"/>
                      <a:pt x="7" y="0"/>
                      <a:pt x="7" y="0"/>
                    </a:cubicBezTo>
                    <a:cubicBezTo>
                      <a:pt x="6" y="2"/>
                      <a:pt x="6" y="2"/>
                      <a:pt x="6" y="2"/>
                    </a:cubicBezTo>
                    <a:cubicBezTo>
                      <a:pt x="6" y="2"/>
                      <a:pt x="6" y="2"/>
                      <a:pt x="5" y="2"/>
                    </a:cubicBezTo>
                    <a:cubicBezTo>
                      <a:pt x="3" y="1"/>
                      <a:pt x="3" y="1"/>
                      <a:pt x="3" y="1"/>
                    </a:cubicBezTo>
                    <a:cubicBezTo>
                      <a:pt x="2" y="2"/>
                      <a:pt x="2" y="2"/>
                      <a:pt x="2" y="2"/>
                    </a:cubicBezTo>
                    <a:cubicBezTo>
                      <a:pt x="3" y="4"/>
                      <a:pt x="3" y="4"/>
                      <a:pt x="3" y="4"/>
                    </a:cubicBezTo>
                    <a:cubicBezTo>
                      <a:pt x="3" y="5"/>
                      <a:pt x="3" y="5"/>
                      <a:pt x="2" y="5"/>
                    </a:cubicBezTo>
                    <a:cubicBezTo>
                      <a:pt x="0" y="6"/>
                      <a:pt x="0" y="6"/>
                      <a:pt x="0" y="6"/>
                    </a:cubicBezTo>
                    <a:cubicBezTo>
                      <a:pt x="0" y="8"/>
                      <a:pt x="0" y="8"/>
                      <a:pt x="0" y="8"/>
                    </a:cubicBezTo>
                    <a:cubicBezTo>
                      <a:pt x="2" y="8"/>
                      <a:pt x="2" y="8"/>
                      <a:pt x="2" y="8"/>
                    </a:cubicBezTo>
                    <a:cubicBezTo>
                      <a:pt x="2" y="9"/>
                      <a:pt x="3" y="9"/>
                      <a:pt x="3" y="9"/>
                    </a:cubicBezTo>
                    <a:cubicBezTo>
                      <a:pt x="2" y="11"/>
                      <a:pt x="2" y="11"/>
                      <a:pt x="2" y="11"/>
                    </a:cubicBezTo>
                    <a:cubicBezTo>
                      <a:pt x="3" y="13"/>
                      <a:pt x="3" y="13"/>
                      <a:pt x="3" y="13"/>
                    </a:cubicBezTo>
                    <a:cubicBezTo>
                      <a:pt x="5" y="12"/>
                      <a:pt x="5" y="12"/>
                      <a:pt x="5" y="12"/>
                    </a:cubicBezTo>
                    <a:cubicBezTo>
                      <a:pt x="5" y="12"/>
                      <a:pt x="6" y="12"/>
                      <a:pt x="6" y="12"/>
                    </a:cubicBezTo>
                    <a:cubicBezTo>
                      <a:pt x="6" y="14"/>
                      <a:pt x="6" y="14"/>
                      <a:pt x="6" y="14"/>
                    </a:cubicBezTo>
                    <a:cubicBezTo>
                      <a:pt x="8" y="14"/>
                      <a:pt x="8" y="14"/>
                      <a:pt x="8" y="14"/>
                    </a:cubicBezTo>
                    <a:cubicBezTo>
                      <a:pt x="9" y="12"/>
                      <a:pt x="9" y="12"/>
                      <a:pt x="9" y="12"/>
                    </a:cubicBezTo>
                    <a:cubicBezTo>
                      <a:pt x="9" y="12"/>
                      <a:pt x="10" y="12"/>
                      <a:pt x="10" y="12"/>
                    </a:cubicBezTo>
                    <a:lnTo>
                      <a:pt x="12" y="13"/>
                    </a:lnTo>
                    <a:close/>
                    <a:moveTo>
                      <a:pt x="6" y="9"/>
                    </a:moveTo>
                    <a:cubicBezTo>
                      <a:pt x="5" y="8"/>
                      <a:pt x="5" y="6"/>
                      <a:pt x="6" y="5"/>
                    </a:cubicBezTo>
                    <a:cubicBezTo>
                      <a:pt x="7" y="4"/>
                      <a:pt x="9" y="4"/>
                      <a:pt x="10" y="5"/>
                    </a:cubicBezTo>
                    <a:cubicBezTo>
                      <a:pt x="11" y="6"/>
                      <a:pt x="10" y="8"/>
                      <a:pt x="9" y="9"/>
                    </a:cubicBezTo>
                    <a:cubicBezTo>
                      <a:pt x="8" y="10"/>
                      <a:pt x="7" y="10"/>
                      <a:pt x="6" y="9"/>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4" name="Line 110"/>
              <p:cNvSpPr>
                <a:spLocks noChangeShapeType="1"/>
              </p:cNvSpPr>
              <p:nvPr>
                <p:custDataLst>
                  <p:tags r:id="rId5"/>
                </p:custDataLst>
              </p:nvPr>
            </p:nvSpPr>
            <p:spPr bwMode="auto">
              <a:xfrm>
                <a:off x="12651" y="7051"/>
                <a:ext cx="0" cy="0"/>
              </a:xfrm>
              <a:prstGeom prst="line">
                <a:avLst/>
              </a:prstGeom>
              <a:solidFill>
                <a:srgbClr val="4A7CC6"/>
              </a:solidFill>
              <a:ln w="34925" cap="flat">
                <a:solidFill>
                  <a:srgbClr val="172A88"/>
                </a:solidFill>
                <a:prstDash val="solid"/>
                <a:miter lim="800000"/>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 name="Freeform 111"/>
              <p:cNvSpPr/>
              <p:nvPr>
                <p:custDataLst>
                  <p:tags r:id="rId6"/>
                </p:custDataLst>
              </p:nvPr>
            </p:nvSpPr>
            <p:spPr bwMode="auto">
              <a:xfrm>
                <a:off x="5402" y="3594"/>
                <a:ext cx="8398" cy="3483"/>
              </a:xfrm>
              <a:custGeom>
                <a:avLst/>
                <a:gdLst>
                  <a:gd name="T0" fmla="*/ 1236 w 1302"/>
                  <a:gd name="T1" fmla="*/ 538 h 538"/>
                  <a:gd name="T2" fmla="*/ 1201 w 1302"/>
                  <a:gd name="T3" fmla="*/ 538 h 538"/>
                  <a:gd name="T4" fmla="*/ 1201 w 1302"/>
                  <a:gd name="T5" fmla="*/ 530 h 538"/>
                  <a:gd name="T6" fmla="*/ 1236 w 1302"/>
                  <a:gd name="T7" fmla="*/ 530 h 538"/>
                  <a:gd name="T8" fmla="*/ 1294 w 1302"/>
                  <a:gd name="T9" fmla="*/ 472 h 538"/>
                  <a:gd name="T10" fmla="*/ 1294 w 1302"/>
                  <a:gd name="T11" fmla="*/ 67 h 538"/>
                  <a:gd name="T12" fmla="*/ 1236 w 1302"/>
                  <a:gd name="T13" fmla="*/ 8 h 538"/>
                  <a:gd name="T14" fmla="*/ 66 w 1302"/>
                  <a:gd name="T15" fmla="*/ 8 h 538"/>
                  <a:gd name="T16" fmla="*/ 8 w 1302"/>
                  <a:gd name="T17" fmla="*/ 67 h 538"/>
                  <a:gd name="T18" fmla="*/ 8 w 1302"/>
                  <a:gd name="T19" fmla="*/ 472 h 538"/>
                  <a:gd name="T20" fmla="*/ 66 w 1302"/>
                  <a:gd name="T21" fmla="*/ 530 h 538"/>
                  <a:gd name="T22" fmla="*/ 1124 w 1302"/>
                  <a:gd name="T23" fmla="*/ 530 h 538"/>
                  <a:gd name="T24" fmla="*/ 1124 w 1302"/>
                  <a:gd name="T25" fmla="*/ 538 h 538"/>
                  <a:gd name="T26" fmla="*/ 66 w 1302"/>
                  <a:gd name="T27" fmla="*/ 538 h 538"/>
                  <a:gd name="T28" fmla="*/ 0 w 1302"/>
                  <a:gd name="T29" fmla="*/ 472 h 538"/>
                  <a:gd name="T30" fmla="*/ 0 w 1302"/>
                  <a:gd name="T31" fmla="*/ 67 h 538"/>
                  <a:gd name="T32" fmla="*/ 66 w 1302"/>
                  <a:gd name="T33" fmla="*/ 0 h 538"/>
                  <a:gd name="T34" fmla="*/ 1236 w 1302"/>
                  <a:gd name="T35" fmla="*/ 0 h 538"/>
                  <a:gd name="T36" fmla="*/ 1302 w 1302"/>
                  <a:gd name="T37" fmla="*/ 67 h 538"/>
                  <a:gd name="T38" fmla="*/ 1302 w 1302"/>
                  <a:gd name="T39" fmla="*/ 472 h 538"/>
                  <a:gd name="T40" fmla="*/ 1236 w 1302"/>
                  <a:gd name="T41" fmla="*/ 538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2" h="538">
                    <a:moveTo>
                      <a:pt x="1236" y="538"/>
                    </a:moveTo>
                    <a:cubicBezTo>
                      <a:pt x="1201" y="538"/>
                      <a:pt x="1201" y="538"/>
                      <a:pt x="1201" y="538"/>
                    </a:cubicBezTo>
                    <a:cubicBezTo>
                      <a:pt x="1201" y="530"/>
                      <a:pt x="1201" y="530"/>
                      <a:pt x="1201" y="530"/>
                    </a:cubicBezTo>
                    <a:cubicBezTo>
                      <a:pt x="1236" y="530"/>
                      <a:pt x="1236" y="530"/>
                      <a:pt x="1236" y="530"/>
                    </a:cubicBezTo>
                    <a:cubicBezTo>
                      <a:pt x="1268" y="530"/>
                      <a:pt x="1294" y="504"/>
                      <a:pt x="1294" y="472"/>
                    </a:cubicBezTo>
                    <a:cubicBezTo>
                      <a:pt x="1294" y="67"/>
                      <a:pt x="1294" y="67"/>
                      <a:pt x="1294" y="67"/>
                    </a:cubicBezTo>
                    <a:cubicBezTo>
                      <a:pt x="1294" y="35"/>
                      <a:pt x="1268" y="8"/>
                      <a:pt x="1236" y="8"/>
                    </a:cubicBezTo>
                    <a:cubicBezTo>
                      <a:pt x="66" y="8"/>
                      <a:pt x="66" y="8"/>
                      <a:pt x="66" y="8"/>
                    </a:cubicBezTo>
                    <a:cubicBezTo>
                      <a:pt x="34" y="8"/>
                      <a:pt x="8" y="35"/>
                      <a:pt x="8" y="67"/>
                    </a:cubicBezTo>
                    <a:cubicBezTo>
                      <a:pt x="8" y="472"/>
                      <a:pt x="8" y="472"/>
                      <a:pt x="8" y="472"/>
                    </a:cubicBezTo>
                    <a:cubicBezTo>
                      <a:pt x="8" y="504"/>
                      <a:pt x="34" y="530"/>
                      <a:pt x="66" y="530"/>
                    </a:cubicBezTo>
                    <a:cubicBezTo>
                      <a:pt x="1124" y="530"/>
                      <a:pt x="1124" y="530"/>
                      <a:pt x="1124" y="530"/>
                    </a:cubicBezTo>
                    <a:cubicBezTo>
                      <a:pt x="1124" y="538"/>
                      <a:pt x="1124" y="538"/>
                      <a:pt x="1124" y="538"/>
                    </a:cubicBezTo>
                    <a:cubicBezTo>
                      <a:pt x="66" y="538"/>
                      <a:pt x="66" y="538"/>
                      <a:pt x="66" y="538"/>
                    </a:cubicBezTo>
                    <a:cubicBezTo>
                      <a:pt x="30" y="538"/>
                      <a:pt x="0" y="508"/>
                      <a:pt x="0" y="472"/>
                    </a:cubicBezTo>
                    <a:cubicBezTo>
                      <a:pt x="0" y="67"/>
                      <a:pt x="0" y="67"/>
                      <a:pt x="0" y="67"/>
                    </a:cubicBezTo>
                    <a:cubicBezTo>
                      <a:pt x="0" y="30"/>
                      <a:pt x="30" y="0"/>
                      <a:pt x="66" y="0"/>
                    </a:cubicBezTo>
                    <a:cubicBezTo>
                      <a:pt x="1236" y="0"/>
                      <a:pt x="1236" y="0"/>
                      <a:pt x="1236" y="0"/>
                    </a:cubicBezTo>
                    <a:cubicBezTo>
                      <a:pt x="1272" y="0"/>
                      <a:pt x="1302" y="30"/>
                      <a:pt x="1302" y="67"/>
                    </a:cubicBezTo>
                    <a:cubicBezTo>
                      <a:pt x="1302" y="472"/>
                      <a:pt x="1302" y="472"/>
                      <a:pt x="1302" y="472"/>
                    </a:cubicBezTo>
                    <a:cubicBezTo>
                      <a:pt x="1302" y="508"/>
                      <a:pt x="1272" y="538"/>
                      <a:pt x="1236" y="538"/>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6" name="Oval 112"/>
              <p:cNvSpPr>
                <a:spLocks noChangeArrowheads="1"/>
              </p:cNvSpPr>
              <p:nvPr>
                <p:custDataLst>
                  <p:tags r:id="rId7"/>
                </p:custDataLst>
              </p:nvPr>
            </p:nvSpPr>
            <p:spPr bwMode="auto">
              <a:xfrm>
                <a:off x="1256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7" name="Oval 113"/>
              <p:cNvSpPr>
                <a:spLocks noChangeArrowheads="1"/>
              </p:cNvSpPr>
              <p:nvPr>
                <p:custDataLst>
                  <p:tags r:id="rId8"/>
                </p:custDataLst>
              </p:nvPr>
            </p:nvSpPr>
            <p:spPr bwMode="auto">
              <a:xfrm>
                <a:off x="1246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8" name="Oval 114"/>
              <p:cNvSpPr>
                <a:spLocks noChangeArrowheads="1"/>
              </p:cNvSpPr>
              <p:nvPr>
                <p:custDataLst>
                  <p:tags r:id="rId9"/>
                </p:custDataLst>
              </p:nvPr>
            </p:nvSpPr>
            <p:spPr bwMode="auto">
              <a:xfrm>
                <a:off x="123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9" name="Oval 115"/>
              <p:cNvSpPr>
                <a:spLocks noChangeArrowheads="1"/>
              </p:cNvSpPr>
              <p:nvPr>
                <p:custDataLst>
                  <p:tags r:id="rId10"/>
                </p:custDataLst>
              </p:nvPr>
            </p:nvSpPr>
            <p:spPr bwMode="auto">
              <a:xfrm>
                <a:off x="1229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0" name="Oval 116"/>
              <p:cNvSpPr>
                <a:spLocks noChangeArrowheads="1"/>
              </p:cNvSpPr>
              <p:nvPr>
                <p:custDataLst>
                  <p:tags r:id="rId11"/>
                </p:custDataLst>
              </p:nvPr>
            </p:nvSpPr>
            <p:spPr bwMode="auto">
              <a:xfrm>
                <a:off x="1221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1" name="Oval 117"/>
              <p:cNvSpPr>
                <a:spLocks noChangeArrowheads="1"/>
              </p:cNvSpPr>
              <p:nvPr>
                <p:custDataLst>
                  <p:tags r:id="rId12"/>
                </p:custDataLst>
              </p:nvPr>
            </p:nvSpPr>
            <p:spPr bwMode="auto">
              <a:xfrm>
                <a:off x="1212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2" name="Oval 118"/>
              <p:cNvSpPr>
                <a:spLocks noChangeArrowheads="1"/>
              </p:cNvSpPr>
              <p:nvPr>
                <p:custDataLst>
                  <p:tags r:id="rId13"/>
                </p:custDataLst>
              </p:nvPr>
            </p:nvSpPr>
            <p:spPr bwMode="auto">
              <a:xfrm>
                <a:off x="1204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3" name="Oval 119"/>
              <p:cNvSpPr>
                <a:spLocks noChangeArrowheads="1"/>
              </p:cNvSpPr>
              <p:nvPr>
                <p:custDataLst>
                  <p:tags r:id="rId14"/>
                </p:custDataLst>
              </p:nvPr>
            </p:nvSpPr>
            <p:spPr bwMode="auto">
              <a:xfrm>
                <a:off x="1196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4" name="Oval 120"/>
              <p:cNvSpPr>
                <a:spLocks noChangeArrowheads="1"/>
              </p:cNvSpPr>
              <p:nvPr>
                <p:custDataLst>
                  <p:tags r:id="rId15"/>
                </p:custDataLst>
              </p:nvPr>
            </p:nvSpPr>
            <p:spPr bwMode="auto">
              <a:xfrm>
                <a:off x="1187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5" name="Oval 121"/>
              <p:cNvSpPr>
                <a:spLocks noChangeArrowheads="1"/>
              </p:cNvSpPr>
              <p:nvPr>
                <p:custDataLst>
                  <p:tags r:id="rId16"/>
                </p:custDataLst>
              </p:nvPr>
            </p:nvSpPr>
            <p:spPr bwMode="auto">
              <a:xfrm>
                <a:off x="117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6" name="Oval 122"/>
              <p:cNvSpPr>
                <a:spLocks noChangeArrowheads="1"/>
              </p:cNvSpPr>
              <p:nvPr>
                <p:custDataLst>
                  <p:tags r:id="rId17"/>
                </p:custDataLst>
              </p:nvPr>
            </p:nvSpPr>
            <p:spPr bwMode="auto">
              <a:xfrm>
                <a:off x="1170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7" name="Oval 123"/>
              <p:cNvSpPr>
                <a:spLocks noChangeArrowheads="1"/>
              </p:cNvSpPr>
              <p:nvPr>
                <p:custDataLst>
                  <p:tags r:id="rId18"/>
                </p:custDataLst>
              </p:nvPr>
            </p:nvSpPr>
            <p:spPr bwMode="auto">
              <a:xfrm>
                <a:off x="116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8" name="Oval 124"/>
              <p:cNvSpPr>
                <a:spLocks noChangeArrowheads="1"/>
              </p:cNvSpPr>
              <p:nvPr>
                <p:custDataLst>
                  <p:tags r:id="rId19"/>
                </p:custDataLst>
              </p:nvPr>
            </p:nvSpPr>
            <p:spPr bwMode="auto">
              <a:xfrm>
                <a:off x="115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 name="Oval 125"/>
              <p:cNvSpPr>
                <a:spLocks noChangeArrowheads="1"/>
              </p:cNvSpPr>
              <p:nvPr>
                <p:custDataLst>
                  <p:tags r:id="rId20"/>
                </p:custDataLst>
              </p:nvPr>
            </p:nvSpPr>
            <p:spPr bwMode="auto">
              <a:xfrm>
                <a:off x="114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0" name="Oval 126"/>
              <p:cNvSpPr>
                <a:spLocks noChangeArrowheads="1"/>
              </p:cNvSpPr>
              <p:nvPr>
                <p:custDataLst>
                  <p:tags r:id="rId21"/>
                </p:custDataLst>
              </p:nvPr>
            </p:nvSpPr>
            <p:spPr bwMode="auto">
              <a:xfrm>
                <a:off x="113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1" name="Oval 127"/>
              <p:cNvSpPr>
                <a:spLocks noChangeArrowheads="1"/>
              </p:cNvSpPr>
              <p:nvPr>
                <p:custDataLst>
                  <p:tags r:id="rId22"/>
                </p:custDataLst>
              </p:nvPr>
            </p:nvSpPr>
            <p:spPr bwMode="auto">
              <a:xfrm>
                <a:off x="1128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2" name="Oval 128"/>
              <p:cNvSpPr>
                <a:spLocks noChangeArrowheads="1"/>
              </p:cNvSpPr>
              <p:nvPr>
                <p:custDataLst>
                  <p:tags r:id="rId23"/>
                </p:custDataLst>
              </p:nvPr>
            </p:nvSpPr>
            <p:spPr bwMode="auto">
              <a:xfrm>
                <a:off x="1120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3" name="Oval 129"/>
              <p:cNvSpPr>
                <a:spLocks noChangeArrowheads="1"/>
              </p:cNvSpPr>
              <p:nvPr>
                <p:custDataLst>
                  <p:tags r:id="rId24"/>
                </p:custDataLst>
              </p:nvPr>
            </p:nvSpPr>
            <p:spPr bwMode="auto">
              <a:xfrm>
                <a:off x="111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4" name="Oval 130"/>
              <p:cNvSpPr>
                <a:spLocks noChangeArrowheads="1"/>
              </p:cNvSpPr>
              <p:nvPr>
                <p:custDataLst>
                  <p:tags r:id="rId25"/>
                </p:custDataLst>
              </p:nvPr>
            </p:nvSpPr>
            <p:spPr bwMode="auto">
              <a:xfrm>
                <a:off x="1103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5" name="Oval 131"/>
              <p:cNvSpPr>
                <a:spLocks noChangeArrowheads="1"/>
              </p:cNvSpPr>
              <p:nvPr>
                <p:custDataLst>
                  <p:tags r:id="rId26"/>
                </p:custDataLst>
              </p:nvPr>
            </p:nvSpPr>
            <p:spPr bwMode="auto">
              <a:xfrm>
                <a:off x="1095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6" name="Oval 132"/>
              <p:cNvSpPr>
                <a:spLocks noChangeArrowheads="1"/>
              </p:cNvSpPr>
              <p:nvPr>
                <p:custDataLst>
                  <p:tags r:id="rId27"/>
                </p:custDataLst>
              </p:nvPr>
            </p:nvSpPr>
            <p:spPr bwMode="auto">
              <a:xfrm>
                <a:off x="108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7" name="Oval 133"/>
              <p:cNvSpPr>
                <a:spLocks noChangeArrowheads="1"/>
              </p:cNvSpPr>
              <p:nvPr>
                <p:custDataLst>
                  <p:tags r:id="rId28"/>
                </p:custDataLst>
              </p:nvPr>
            </p:nvSpPr>
            <p:spPr bwMode="auto">
              <a:xfrm>
                <a:off x="1078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8" name="Oval 134"/>
              <p:cNvSpPr>
                <a:spLocks noChangeArrowheads="1"/>
              </p:cNvSpPr>
              <p:nvPr>
                <p:custDataLst>
                  <p:tags r:id="rId29"/>
                </p:custDataLst>
              </p:nvPr>
            </p:nvSpPr>
            <p:spPr bwMode="auto">
              <a:xfrm>
                <a:off x="107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 name="Oval 135"/>
              <p:cNvSpPr>
                <a:spLocks noChangeArrowheads="1"/>
              </p:cNvSpPr>
              <p:nvPr>
                <p:custDataLst>
                  <p:tags r:id="rId30"/>
                </p:custDataLst>
              </p:nvPr>
            </p:nvSpPr>
            <p:spPr bwMode="auto">
              <a:xfrm>
                <a:off x="1062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0" name="Oval 136"/>
              <p:cNvSpPr>
                <a:spLocks noChangeArrowheads="1"/>
              </p:cNvSpPr>
              <p:nvPr>
                <p:custDataLst>
                  <p:tags r:id="rId31"/>
                </p:custDataLst>
              </p:nvPr>
            </p:nvSpPr>
            <p:spPr bwMode="auto">
              <a:xfrm>
                <a:off x="1053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1" name="Oval 137"/>
              <p:cNvSpPr>
                <a:spLocks noChangeArrowheads="1"/>
              </p:cNvSpPr>
              <p:nvPr>
                <p:custDataLst>
                  <p:tags r:id="rId32"/>
                </p:custDataLst>
              </p:nvPr>
            </p:nvSpPr>
            <p:spPr bwMode="auto">
              <a:xfrm>
                <a:off x="1045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2" name="Oval 138"/>
              <p:cNvSpPr>
                <a:spLocks noChangeArrowheads="1"/>
              </p:cNvSpPr>
              <p:nvPr>
                <p:custDataLst>
                  <p:tags r:id="rId33"/>
                </p:custDataLst>
              </p:nvPr>
            </p:nvSpPr>
            <p:spPr bwMode="auto">
              <a:xfrm>
                <a:off x="1036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3" name="Oval 139"/>
              <p:cNvSpPr>
                <a:spLocks noChangeArrowheads="1"/>
              </p:cNvSpPr>
              <p:nvPr>
                <p:custDataLst>
                  <p:tags r:id="rId34"/>
                </p:custDataLst>
              </p:nvPr>
            </p:nvSpPr>
            <p:spPr bwMode="auto">
              <a:xfrm>
                <a:off x="10284"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4" name="Oval 140"/>
              <p:cNvSpPr>
                <a:spLocks noChangeArrowheads="1"/>
              </p:cNvSpPr>
              <p:nvPr>
                <p:custDataLst>
                  <p:tags r:id="rId35"/>
                </p:custDataLst>
              </p:nvPr>
            </p:nvSpPr>
            <p:spPr bwMode="auto">
              <a:xfrm>
                <a:off x="1020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5" name="Oval 141"/>
              <p:cNvSpPr>
                <a:spLocks noChangeArrowheads="1"/>
              </p:cNvSpPr>
              <p:nvPr>
                <p:custDataLst>
                  <p:tags r:id="rId36"/>
                </p:custDataLst>
              </p:nvPr>
            </p:nvSpPr>
            <p:spPr bwMode="auto">
              <a:xfrm>
                <a:off x="1011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6" name="Oval 142"/>
              <p:cNvSpPr>
                <a:spLocks noChangeArrowheads="1"/>
              </p:cNvSpPr>
              <p:nvPr>
                <p:custDataLst>
                  <p:tags r:id="rId37"/>
                </p:custDataLst>
              </p:nvPr>
            </p:nvSpPr>
            <p:spPr bwMode="auto">
              <a:xfrm>
                <a:off x="1003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7" name="Oval 143"/>
              <p:cNvSpPr>
                <a:spLocks noChangeArrowheads="1"/>
              </p:cNvSpPr>
              <p:nvPr>
                <p:custDataLst>
                  <p:tags r:id="rId38"/>
                </p:custDataLst>
              </p:nvPr>
            </p:nvSpPr>
            <p:spPr bwMode="auto">
              <a:xfrm>
                <a:off x="994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8" name="Oval 144"/>
              <p:cNvSpPr>
                <a:spLocks noChangeArrowheads="1"/>
              </p:cNvSpPr>
              <p:nvPr>
                <p:custDataLst>
                  <p:tags r:id="rId39"/>
                </p:custDataLst>
              </p:nvPr>
            </p:nvSpPr>
            <p:spPr bwMode="auto">
              <a:xfrm>
                <a:off x="986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9" name="Oval 145"/>
              <p:cNvSpPr>
                <a:spLocks noChangeArrowheads="1"/>
              </p:cNvSpPr>
              <p:nvPr>
                <p:custDataLst>
                  <p:tags r:id="rId40"/>
                </p:custDataLst>
              </p:nvPr>
            </p:nvSpPr>
            <p:spPr bwMode="auto">
              <a:xfrm>
                <a:off x="97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0" name="Oval 146"/>
              <p:cNvSpPr>
                <a:spLocks noChangeArrowheads="1"/>
              </p:cNvSpPr>
              <p:nvPr>
                <p:custDataLst>
                  <p:tags r:id="rId41"/>
                </p:custDataLst>
              </p:nvPr>
            </p:nvSpPr>
            <p:spPr bwMode="auto">
              <a:xfrm>
                <a:off x="969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1" name="Oval 147"/>
              <p:cNvSpPr>
                <a:spLocks noChangeArrowheads="1"/>
              </p:cNvSpPr>
              <p:nvPr>
                <p:custDataLst>
                  <p:tags r:id="rId42"/>
                </p:custDataLst>
              </p:nvPr>
            </p:nvSpPr>
            <p:spPr bwMode="auto">
              <a:xfrm>
                <a:off x="961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2" name="Oval 148"/>
              <p:cNvSpPr>
                <a:spLocks noChangeArrowheads="1"/>
              </p:cNvSpPr>
              <p:nvPr>
                <p:custDataLst>
                  <p:tags r:id="rId43"/>
                </p:custDataLst>
              </p:nvPr>
            </p:nvSpPr>
            <p:spPr bwMode="auto">
              <a:xfrm>
                <a:off x="952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3" name="Oval 149"/>
              <p:cNvSpPr>
                <a:spLocks noChangeArrowheads="1"/>
              </p:cNvSpPr>
              <p:nvPr>
                <p:custDataLst>
                  <p:tags r:id="rId44"/>
                </p:custDataLst>
              </p:nvPr>
            </p:nvSpPr>
            <p:spPr bwMode="auto">
              <a:xfrm>
                <a:off x="944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4" name="Oval 150"/>
              <p:cNvSpPr>
                <a:spLocks noChangeArrowheads="1"/>
              </p:cNvSpPr>
              <p:nvPr>
                <p:custDataLst>
                  <p:tags r:id="rId45"/>
                </p:custDataLst>
              </p:nvPr>
            </p:nvSpPr>
            <p:spPr bwMode="auto">
              <a:xfrm>
                <a:off x="936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5" name="Oval 151"/>
              <p:cNvSpPr>
                <a:spLocks noChangeArrowheads="1"/>
              </p:cNvSpPr>
              <p:nvPr>
                <p:custDataLst>
                  <p:tags r:id="rId46"/>
                </p:custDataLst>
              </p:nvPr>
            </p:nvSpPr>
            <p:spPr bwMode="auto">
              <a:xfrm>
                <a:off x="927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6" name="Oval 152"/>
              <p:cNvSpPr>
                <a:spLocks noChangeArrowheads="1"/>
              </p:cNvSpPr>
              <p:nvPr>
                <p:custDataLst>
                  <p:tags r:id="rId47"/>
                </p:custDataLst>
              </p:nvPr>
            </p:nvSpPr>
            <p:spPr bwMode="auto">
              <a:xfrm>
                <a:off x="919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7" name="Oval 153"/>
              <p:cNvSpPr>
                <a:spLocks noChangeArrowheads="1"/>
              </p:cNvSpPr>
              <p:nvPr>
                <p:custDataLst>
                  <p:tags r:id="rId48"/>
                </p:custDataLst>
              </p:nvPr>
            </p:nvSpPr>
            <p:spPr bwMode="auto">
              <a:xfrm>
                <a:off x="911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8" name="Oval 154"/>
              <p:cNvSpPr>
                <a:spLocks noChangeArrowheads="1"/>
              </p:cNvSpPr>
              <p:nvPr>
                <p:custDataLst>
                  <p:tags r:id="rId49"/>
                </p:custDataLst>
              </p:nvPr>
            </p:nvSpPr>
            <p:spPr bwMode="auto">
              <a:xfrm>
                <a:off x="902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9" name="Oval 155"/>
              <p:cNvSpPr>
                <a:spLocks noChangeArrowheads="1"/>
              </p:cNvSpPr>
              <p:nvPr>
                <p:custDataLst>
                  <p:tags r:id="rId50"/>
                </p:custDataLst>
              </p:nvPr>
            </p:nvSpPr>
            <p:spPr bwMode="auto">
              <a:xfrm>
                <a:off x="894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0" name="Oval 156"/>
              <p:cNvSpPr>
                <a:spLocks noChangeArrowheads="1"/>
              </p:cNvSpPr>
              <p:nvPr>
                <p:custDataLst>
                  <p:tags r:id="rId51"/>
                </p:custDataLst>
              </p:nvPr>
            </p:nvSpPr>
            <p:spPr bwMode="auto">
              <a:xfrm>
                <a:off x="88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1" name="Oval 157"/>
              <p:cNvSpPr>
                <a:spLocks noChangeArrowheads="1"/>
              </p:cNvSpPr>
              <p:nvPr>
                <p:custDataLst>
                  <p:tags r:id="rId52"/>
                </p:custDataLst>
              </p:nvPr>
            </p:nvSpPr>
            <p:spPr bwMode="auto">
              <a:xfrm>
                <a:off x="877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2" name="Oval 158"/>
              <p:cNvSpPr>
                <a:spLocks noChangeArrowheads="1"/>
              </p:cNvSpPr>
              <p:nvPr>
                <p:custDataLst>
                  <p:tags r:id="rId53"/>
                </p:custDataLst>
              </p:nvPr>
            </p:nvSpPr>
            <p:spPr bwMode="auto">
              <a:xfrm>
                <a:off x="869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3" name="Oval 159"/>
              <p:cNvSpPr>
                <a:spLocks noChangeArrowheads="1"/>
              </p:cNvSpPr>
              <p:nvPr>
                <p:custDataLst>
                  <p:tags r:id="rId54"/>
                </p:custDataLst>
              </p:nvPr>
            </p:nvSpPr>
            <p:spPr bwMode="auto">
              <a:xfrm>
                <a:off x="8607"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4" name="Oval 160"/>
              <p:cNvSpPr>
                <a:spLocks noChangeArrowheads="1"/>
              </p:cNvSpPr>
              <p:nvPr>
                <p:custDataLst>
                  <p:tags r:id="rId55"/>
                </p:custDataLst>
              </p:nvPr>
            </p:nvSpPr>
            <p:spPr bwMode="auto">
              <a:xfrm>
                <a:off x="8525"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5" name="Oval 161"/>
              <p:cNvSpPr>
                <a:spLocks noChangeArrowheads="1"/>
              </p:cNvSpPr>
              <p:nvPr>
                <p:custDataLst>
                  <p:tags r:id="rId56"/>
                </p:custDataLst>
              </p:nvPr>
            </p:nvSpPr>
            <p:spPr bwMode="auto">
              <a:xfrm>
                <a:off x="8440"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6" name="Oval 162"/>
              <p:cNvSpPr>
                <a:spLocks noChangeArrowheads="1"/>
              </p:cNvSpPr>
              <p:nvPr>
                <p:custDataLst>
                  <p:tags r:id="rId57"/>
                </p:custDataLst>
              </p:nvPr>
            </p:nvSpPr>
            <p:spPr bwMode="auto">
              <a:xfrm>
                <a:off x="8356"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7" name="Oval 163"/>
              <p:cNvSpPr>
                <a:spLocks noChangeArrowheads="1"/>
              </p:cNvSpPr>
              <p:nvPr>
                <p:custDataLst>
                  <p:tags r:id="rId58"/>
                </p:custDataLst>
              </p:nvPr>
            </p:nvSpPr>
            <p:spPr bwMode="auto">
              <a:xfrm>
                <a:off x="8271"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8" name="Oval 164"/>
              <p:cNvSpPr>
                <a:spLocks noChangeArrowheads="1"/>
              </p:cNvSpPr>
              <p:nvPr>
                <p:custDataLst>
                  <p:tags r:id="rId59"/>
                </p:custDataLst>
              </p:nvPr>
            </p:nvSpPr>
            <p:spPr bwMode="auto">
              <a:xfrm>
                <a:off x="818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9" name="Oval 165"/>
              <p:cNvSpPr>
                <a:spLocks noChangeArrowheads="1"/>
              </p:cNvSpPr>
              <p:nvPr>
                <p:custDataLst>
                  <p:tags r:id="rId60"/>
                </p:custDataLst>
              </p:nvPr>
            </p:nvSpPr>
            <p:spPr bwMode="auto">
              <a:xfrm>
                <a:off x="810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0" name="Oval 166"/>
              <p:cNvSpPr>
                <a:spLocks noChangeArrowheads="1"/>
              </p:cNvSpPr>
              <p:nvPr>
                <p:custDataLst>
                  <p:tags r:id="rId61"/>
                </p:custDataLst>
              </p:nvPr>
            </p:nvSpPr>
            <p:spPr bwMode="auto">
              <a:xfrm>
                <a:off x="8019"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1" name="Oval 167"/>
              <p:cNvSpPr>
                <a:spLocks noChangeArrowheads="1"/>
              </p:cNvSpPr>
              <p:nvPr>
                <p:custDataLst>
                  <p:tags r:id="rId62"/>
                </p:custDataLst>
              </p:nvPr>
            </p:nvSpPr>
            <p:spPr bwMode="auto">
              <a:xfrm>
                <a:off x="7935" y="6922"/>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2" name="Oval 168"/>
              <p:cNvSpPr>
                <a:spLocks noChangeArrowheads="1"/>
              </p:cNvSpPr>
              <p:nvPr>
                <p:custDataLst>
                  <p:tags r:id="rId63"/>
                </p:custDataLst>
              </p:nvPr>
            </p:nvSpPr>
            <p:spPr bwMode="auto">
              <a:xfrm>
                <a:off x="7853"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3" name="Oval 169"/>
              <p:cNvSpPr>
                <a:spLocks noChangeArrowheads="1"/>
              </p:cNvSpPr>
              <p:nvPr>
                <p:custDataLst>
                  <p:tags r:id="rId64"/>
                </p:custDataLst>
              </p:nvPr>
            </p:nvSpPr>
            <p:spPr bwMode="auto">
              <a:xfrm>
                <a:off x="776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4" name="Oval 170"/>
              <p:cNvSpPr>
                <a:spLocks noChangeArrowheads="1"/>
              </p:cNvSpPr>
              <p:nvPr>
                <p:custDataLst>
                  <p:tags r:id="rId65"/>
                </p:custDataLst>
              </p:nvPr>
            </p:nvSpPr>
            <p:spPr bwMode="auto">
              <a:xfrm>
                <a:off x="768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5" name="Oval 171"/>
              <p:cNvSpPr>
                <a:spLocks noChangeArrowheads="1"/>
              </p:cNvSpPr>
              <p:nvPr>
                <p:custDataLst>
                  <p:tags r:id="rId66"/>
                </p:custDataLst>
              </p:nvPr>
            </p:nvSpPr>
            <p:spPr bwMode="auto">
              <a:xfrm>
                <a:off x="75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6" name="Oval 172"/>
              <p:cNvSpPr>
                <a:spLocks noChangeArrowheads="1"/>
              </p:cNvSpPr>
              <p:nvPr>
                <p:custDataLst>
                  <p:tags r:id="rId67"/>
                </p:custDataLst>
              </p:nvPr>
            </p:nvSpPr>
            <p:spPr bwMode="auto">
              <a:xfrm>
                <a:off x="751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7" name="Oval 173"/>
              <p:cNvSpPr>
                <a:spLocks noChangeArrowheads="1"/>
              </p:cNvSpPr>
              <p:nvPr>
                <p:custDataLst>
                  <p:tags r:id="rId68"/>
                </p:custDataLst>
              </p:nvPr>
            </p:nvSpPr>
            <p:spPr bwMode="auto">
              <a:xfrm>
                <a:off x="74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8" name="Oval 174"/>
              <p:cNvSpPr>
                <a:spLocks noChangeArrowheads="1"/>
              </p:cNvSpPr>
              <p:nvPr>
                <p:custDataLst>
                  <p:tags r:id="rId69"/>
                </p:custDataLst>
              </p:nvPr>
            </p:nvSpPr>
            <p:spPr bwMode="auto">
              <a:xfrm>
                <a:off x="73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9" name="Oval 175"/>
              <p:cNvSpPr>
                <a:spLocks noChangeArrowheads="1"/>
              </p:cNvSpPr>
              <p:nvPr>
                <p:custDataLst>
                  <p:tags r:id="rId70"/>
                </p:custDataLst>
              </p:nvPr>
            </p:nvSpPr>
            <p:spPr bwMode="auto">
              <a:xfrm>
                <a:off x="725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0" name="Oval 176"/>
              <p:cNvSpPr>
                <a:spLocks noChangeArrowheads="1"/>
              </p:cNvSpPr>
              <p:nvPr>
                <p:custDataLst>
                  <p:tags r:id="rId71"/>
                </p:custDataLst>
              </p:nvPr>
            </p:nvSpPr>
            <p:spPr bwMode="auto">
              <a:xfrm>
                <a:off x="71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1" name="Oval 177"/>
              <p:cNvSpPr>
                <a:spLocks noChangeArrowheads="1"/>
              </p:cNvSpPr>
              <p:nvPr>
                <p:custDataLst>
                  <p:tags r:id="rId72"/>
                </p:custDataLst>
              </p:nvPr>
            </p:nvSpPr>
            <p:spPr bwMode="auto">
              <a:xfrm>
                <a:off x="7092"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2" name="Oval 178"/>
              <p:cNvSpPr>
                <a:spLocks noChangeArrowheads="1"/>
              </p:cNvSpPr>
              <p:nvPr>
                <p:custDataLst>
                  <p:tags r:id="rId73"/>
                </p:custDataLst>
              </p:nvPr>
            </p:nvSpPr>
            <p:spPr bwMode="auto">
              <a:xfrm>
                <a:off x="700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3" name="Oval 179"/>
              <p:cNvSpPr>
                <a:spLocks noChangeArrowheads="1"/>
              </p:cNvSpPr>
              <p:nvPr>
                <p:custDataLst>
                  <p:tags r:id="rId74"/>
                </p:custDataLst>
              </p:nvPr>
            </p:nvSpPr>
            <p:spPr bwMode="auto">
              <a:xfrm>
                <a:off x="69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4" name="Oval 180"/>
              <p:cNvSpPr>
                <a:spLocks noChangeArrowheads="1"/>
              </p:cNvSpPr>
              <p:nvPr>
                <p:custDataLst>
                  <p:tags r:id="rId75"/>
                </p:custDataLst>
              </p:nvPr>
            </p:nvSpPr>
            <p:spPr bwMode="auto">
              <a:xfrm>
                <a:off x="683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5" name="Oval 181"/>
              <p:cNvSpPr>
                <a:spLocks noChangeArrowheads="1"/>
              </p:cNvSpPr>
              <p:nvPr>
                <p:custDataLst>
                  <p:tags r:id="rId76"/>
                </p:custDataLst>
              </p:nvPr>
            </p:nvSpPr>
            <p:spPr bwMode="auto">
              <a:xfrm>
                <a:off x="675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6" name="Oval 182"/>
              <p:cNvSpPr>
                <a:spLocks noChangeArrowheads="1"/>
              </p:cNvSpPr>
              <p:nvPr>
                <p:custDataLst>
                  <p:tags r:id="rId77"/>
                </p:custDataLst>
              </p:nvPr>
            </p:nvSpPr>
            <p:spPr bwMode="auto">
              <a:xfrm>
                <a:off x="66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7" name="Oval 183"/>
              <p:cNvSpPr>
                <a:spLocks noChangeArrowheads="1"/>
              </p:cNvSpPr>
              <p:nvPr>
                <p:custDataLst>
                  <p:tags r:id="rId78"/>
                </p:custDataLst>
              </p:nvPr>
            </p:nvSpPr>
            <p:spPr bwMode="auto">
              <a:xfrm>
                <a:off x="658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8" name="Oval 184"/>
              <p:cNvSpPr>
                <a:spLocks noChangeArrowheads="1"/>
              </p:cNvSpPr>
              <p:nvPr>
                <p:custDataLst>
                  <p:tags r:id="rId79"/>
                </p:custDataLst>
              </p:nvPr>
            </p:nvSpPr>
            <p:spPr bwMode="auto">
              <a:xfrm>
                <a:off x="65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9" name="Oval 185"/>
              <p:cNvSpPr>
                <a:spLocks noChangeArrowheads="1"/>
              </p:cNvSpPr>
              <p:nvPr>
                <p:custDataLst>
                  <p:tags r:id="rId80"/>
                </p:custDataLst>
              </p:nvPr>
            </p:nvSpPr>
            <p:spPr bwMode="auto">
              <a:xfrm>
                <a:off x="642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0" name="Oval 186"/>
              <p:cNvSpPr>
                <a:spLocks noChangeArrowheads="1"/>
              </p:cNvSpPr>
              <p:nvPr>
                <p:custDataLst>
                  <p:tags r:id="rId81"/>
                </p:custDataLst>
              </p:nvPr>
            </p:nvSpPr>
            <p:spPr bwMode="auto">
              <a:xfrm>
                <a:off x="633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1" name="Oval 187"/>
              <p:cNvSpPr>
                <a:spLocks noChangeArrowheads="1"/>
              </p:cNvSpPr>
              <p:nvPr>
                <p:custDataLst>
                  <p:tags r:id="rId82"/>
                </p:custDataLst>
              </p:nvPr>
            </p:nvSpPr>
            <p:spPr bwMode="auto">
              <a:xfrm>
                <a:off x="625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2" name="Oval 188"/>
              <p:cNvSpPr>
                <a:spLocks noChangeArrowheads="1"/>
              </p:cNvSpPr>
              <p:nvPr>
                <p:custDataLst>
                  <p:tags r:id="rId83"/>
                </p:custDataLst>
              </p:nvPr>
            </p:nvSpPr>
            <p:spPr bwMode="auto">
              <a:xfrm>
                <a:off x="617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3" name="Oval 189"/>
              <p:cNvSpPr>
                <a:spLocks noChangeArrowheads="1"/>
              </p:cNvSpPr>
              <p:nvPr>
                <p:custDataLst>
                  <p:tags r:id="rId84"/>
                </p:custDataLst>
              </p:nvPr>
            </p:nvSpPr>
            <p:spPr bwMode="auto">
              <a:xfrm>
                <a:off x="608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4" name="Oval 190"/>
              <p:cNvSpPr>
                <a:spLocks noChangeArrowheads="1"/>
              </p:cNvSpPr>
              <p:nvPr>
                <p:custDataLst>
                  <p:tags r:id="rId85"/>
                </p:custDataLst>
              </p:nvPr>
            </p:nvSpPr>
            <p:spPr bwMode="auto">
              <a:xfrm>
                <a:off x="600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5" name="Oval 191"/>
              <p:cNvSpPr>
                <a:spLocks noChangeArrowheads="1"/>
              </p:cNvSpPr>
              <p:nvPr>
                <p:custDataLst>
                  <p:tags r:id="rId86"/>
                </p:custDataLst>
              </p:nvPr>
            </p:nvSpPr>
            <p:spPr bwMode="auto">
              <a:xfrm>
                <a:off x="591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6" name="Oval 192"/>
              <p:cNvSpPr>
                <a:spLocks noChangeArrowheads="1"/>
              </p:cNvSpPr>
              <p:nvPr>
                <p:custDataLst>
                  <p:tags r:id="rId87"/>
                </p:custDataLst>
              </p:nvPr>
            </p:nvSpPr>
            <p:spPr bwMode="auto">
              <a:xfrm>
                <a:off x="583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7" name="Freeform 193"/>
              <p:cNvSpPr/>
              <p:nvPr>
                <p:custDataLst>
                  <p:tags r:id="rId88"/>
                </p:custDataLst>
              </p:nvPr>
            </p:nvSpPr>
            <p:spPr bwMode="auto">
              <a:xfrm>
                <a:off x="5750" y="6915"/>
                <a:ext cx="46" cy="46"/>
              </a:xfrm>
              <a:custGeom>
                <a:avLst/>
                <a:gdLst>
                  <a:gd name="T0" fmla="*/ 0 w 7"/>
                  <a:gd name="T1" fmla="*/ 2 h 7"/>
                  <a:gd name="T2" fmla="*/ 4 w 7"/>
                  <a:gd name="T3" fmla="*/ 0 h 7"/>
                  <a:gd name="T4" fmla="*/ 7 w 7"/>
                  <a:gd name="T5" fmla="*/ 4 h 7"/>
                  <a:gd name="T6" fmla="*/ 3 w 7"/>
                  <a:gd name="T7" fmla="*/ 7 h 7"/>
                  <a:gd name="T8" fmla="*/ 0 w 7"/>
                  <a:gd name="T9" fmla="*/ 2 h 7"/>
                </a:gdLst>
                <a:ahLst/>
                <a:cxnLst>
                  <a:cxn ang="0">
                    <a:pos x="T0" y="T1"/>
                  </a:cxn>
                  <a:cxn ang="0">
                    <a:pos x="T2" y="T3"/>
                  </a:cxn>
                  <a:cxn ang="0">
                    <a:pos x="T4" y="T5"/>
                  </a:cxn>
                  <a:cxn ang="0">
                    <a:pos x="T6" y="T7"/>
                  </a:cxn>
                  <a:cxn ang="0">
                    <a:pos x="T8" y="T9"/>
                  </a:cxn>
                </a:cxnLst>
                <a:rect l="0" t="0" r="r" b="b"/>
                <a:pathLst>
                  <a:path w="7" h="7">
                    <a:moveTo>
                      <a:pt x="0" y="2"/>
                    </a:moveTo>
                    <a:cubicBezTo>
                      <a:pt x="1" y="1"/>
                      <a:pt x="3" y="0"/>
                      <a:pt x="4" y="0"/>
                    </a:cubicBezTo>
                    <a:cubicBezTo>
                      <a:pt x="6" y="0"/>
                      <a:pt x="7" y="2"/>
                      <a:pt x="7" y="4"/>
                    </a:cubicBezTo>
                    <a:cubicBezTo>
                      <a:pt x="7" y="6"/>
                      <a:pt x="5" y="7"/>
                      <a:pt x="3" y="7"/>
                    </a:cubicBezTo>
                    <a:cubicBezTo>
                      <a:pt x="1" y="6"/>
                      <a:pt x="0" y="4"/>
                      <a:pt x="0"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8" name="Freeform 194"/>
              <p:cNvSpPr/>
              <p:nvPr>
                <p:custDataLst>
                  <p:tags r:id="rId89"/>
                </p:custDataLst>
              </p:nvPr>
            </p:nvSpPr>
            <p:spPr bwMode="auto">
              <a:xfrm>
                <a:off x="5666" y="6881"/>
                <a:ext cx="53" cy="53"/>
              </a:xfrm>
              <a:custGeom>
                <a:avLst/>
                <a:gdLst>
                  <a:gd name="T0" fmla="*/ 1 w 8"/>
                  <a:gd name="T1" fmla="*/ 2 h 8"/>
                  <a:gd name="T2" fmla="*/ 6 w 8"/>
                  <a:gd name="T3" fmla="*/ 1 h 8"/>
                  <a:gd name="T4" fmla="*/ 7 w 8"/>
                  <a:gd name="T5" fmla="*/ 5 h 8"/>
                  <a:gd name="T6" fmla="*/ 3 w 8"/>
                  <a:gd name="T7" fmla="*/ 7 h 8"/>
                  <a:gd name="T8" fmla="*/ 1 w 8"/>
                  <a:gd name="T9" fmla="*/ 2 h 8"/>
                </a:gdLst>
                <a:ahLst/>
                <a:cxnLst>
                  <a:cxn ang="0">
                    <a:pos x="T0" y="T1"/>
                  </a:cxn>
                  <a:cxn ang="0">
                    <a:pos x="T2" y="T3"/>
                  </a:cxn>
                  <a:cxn ang="0">
                    <a:pos x="T4" y="T5"/>
                  </a:cxn>
                  <a:cxn ang="0">
                    <a:pos x="T6" y="T7"/>
                  </a:cxn>
                  <a:cxn ang="0">
                    <a:pos x="T8" y="T9"/>
                  </a:cxn>
                </a:cxnLst>
                <a:rect l="0" t="0" r="r" b="b"/>
                <a:pathLst>
                  <a:path w="8" h="8">
                    <a:moveTo>
                      <a:pt x="1" y="2"/>
                    </a:moveTo>
                    <a:cubicBezTo>
                      <a:pt x="2" y="1"/>
                      <a:pt x="4" y="0"/>
                      <a:pt x="6" y="1"/>
                    </a:cubicBezTo>
                    <a:cubicBezTo>
                      <a:pt x="8" y="2"/>
                      <a:pt x="8" y="4"/>
                      <a:pt x="7" y="5"/>
                    </a:cubicBezTo>
                    <a:cubicBezTo>
                      <a:pt x="7" y="7"/>
                      <a:pt x="5" y="8"/>
                      <a:pt x="3" y="7"/>
                    </a:cubicBezTo>
                    <a:cubicBezTo>
                      <a:pt x="1" y="6"/>
                      <a:pt x="0" y="4"/>
                      <a:pt x="1"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9" name="Freeform 195"/>
              <p:cNvSpPr/>
              <p:nvPr>
                <p:custDataLst>
                  <p:tags r:id="rId90"/>
                </p:custDataLst>
              </p:nvPr>
            </p:nvSpPr>
            <p:spPr bwMode="auto">
              <a:xfrm>
                <a:off x="5603" y="6838"/>
                <a:ext cx="51" cy="43"/>
              </a:xfrm>
              <a:custGeom>
                <a:avLst/>
                <a:gdLst>
                  <a:gd name="T0" fmla="*/ 2 w 8"/>
                  <a:gd name="T1" fmla="*/ 1 h 7"/>
                  <a:gd name="T2" fmla="*/ 6 w 8"/>
                  <a:gd name="T3" fmla="*/ 1 h 7"/>
                  <a:gd name="T4" fmla="*/ 6 w 8"/>
                  <a:gd name="T5" fmla="*/ 6 h 7"/>
                  <a:gd name="T6" fmla="*/ 2 w 8"/>
                  <a:gd name="T7" fmla="*/ 6 h 7"/>
                  <a:gd name="T8" fmla="*/ 2 w 8"/>
                  <a:gd name="T9" fmla="*/ 1 h 7"/>
                </a:gdLst>
                <a:ahLst/>
                <a:cxnLst>
                  <a:cxn ang="0">
                    <a:pos x="T0" y="T1"/>
                  </a:cxn>
                  <a:cxn ang="0">
                    <a:pos x="T2" y="T3"/>
                  </a:cxn>
                  <a:cxn ang="0">
                    <a:pos x="T4" y="T5"/>
                  </a:cxn>
                  <a:cxn ang="0">
                    <a:pos x="T6" y="T7"/>
                  </a:cxn>
                  <a:cxn ang="0">
                    <a:pos x="T8" y="T9"/>
                  </a:cxn>
                </a:cxnLst>
                <a:rect l="0" t="0" r="r" b="b"/>
                <a:pathLst>
                  <a:path w="8" h="7">
                    <a:moveTo>
                      <a:pt x="2" y="1"/>
                    </a:moveTo>
                    <a:cubicBezTo>
                      <a:pt x="3" y="0"/>
                      <a:pt x="5" y="0"/>
                      <a:pt x="6" y="1"/>
                    </a:cubicBezTo>
                    <a:cubicBezTo>
                      <a:pt x="8" y="2"/>
                      <a:pt x="8" y="4"/>
                      <a:pt x="6" y="6"/>
                    </a:cubicBezTo>
                    <a:cubicBezTo>
                      <a:pt x="5" y="7"/>
                      <a:pt x="3" y="7"/>
                      <a:pt x="2" y="6"/>
                    </a:cubicBezTo>
                    <a:cubicBezTo>
                      <a:pt x="0" y="4"/>
                      <a:pt x="0"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0" name="Freeform 196"/>
              <p:cNvSpPr/>
              <p:nvPr>
                <p:custDataLst>
                  <p:tags r:id="rId91"/>
                </p:custDataLst>
              </p:nvPr>
            </p:nvSpPr>
            <p:spPr bwMode="auto">
              <a:xfrm>
                <a:off x="5550" y="6766"/>
                <a:ext cx="53" cy="53"/>
              </a:xfrm>
              <a:custGeom>
                <a:avLst/>
                <a:gdLst>
                  <a:gd name="T0" fmla="*/ 2 w 8"/>
                  <a:gd name="T1" fmla="*/ 1 h 8"/>
                  <a:gd name="T2" fmla="*/ 7 w 8"/>
                  <a:gd name="T3" fmla="*/ 2 h 8"/>
                  <a:gd name="T4" fmla="*/ 6 w 8"/>
                  <a:gd name="T5" fmla="*/ 7 h 8"/>
                  <a:gd name="T6" fmla="*/ 1 w 8"/>
                  <a:gd name="T7" fmla="*/ 6 h 8"/>
                  <a:gd name="T8" fmla="*/ 2 w 8"/>
                  <a:gd name="T9" fmla="*/ 1 h 8"/>
                </a:gdLst>
                <a:ahLst/>
                <a:cxnLst>
                  <a:cxn ang="0">
                    <a:pos x="T0" y="T1"/>
                  </a:cxn>
                  <a:cxn ang="0">
                    <a:pos x="T2" y="T3"/>
                  </a:cxn>
                  <a:cxn ang="0">
                    <a:pos x="T4" y="T5"/>
                  </a:cxn>
                  <a:cxn ang="0">
                    <a:pos x="T6" y="T7"/>
                  </a:cxn>
                  <a:cxn ang="0">
                    <a:pos x="T8" y="T9"/>
                  </a:cxn>
                </a:cxnLst>
                <a:rect l="0" t="0" r="r" b="b"/>
                <a:pathLst>
                  <a:path w="8" h="8">
                    <a:moveTo>
                      <a:pt x="2" y="1"/>
                    </a:moveTo>
                    <a:cubicBezTo>
                      <a:pt x="4" y="0"/>
                      <a:pt x="6" y="1"/>
                      <a:pt x="7" y="2"/>
                    </a:cubicBezTo>
                    <a:cubicBezTo>
                      <a:pt x="8" y="4"/>
                      <a:pt x="7" y="6"/>
                      <a:pt x="6" y="7"/>
                    </a:cubicBezTo>
                    <a:cubicBezTo>
                      <a:pt x="4" y="8"/>
                      <a:pt x="2" y="8"/>
                      <a:pt x="1" y="6"/>
                    </a:cubicBezTo>
                    <a:cubicBezTo>
                      <a:pt x="0" y="4"/>
                      <a:pt x="1"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1" name="Freeform 197"/>
              <p:cNvSpPr/>
              <p:nvPr>
                <p:custDataLst>
                  <p:tags r:id="rId92"/>
                </p:custDataLst>
              </p:nvPr>
            </p:nvSpPr>
            <p:spPr bwMode="auto">
              <a:xfrm>
                <a:off x="5518" y="6688"/>
                <a:ext cx="51" cy="53"/>
              </a:xfrm>
              <a:custGeom>
                <a:avLst/>
                <a:gdLst>
                  <a:gd name="T0" fmla="*/ 4 w 8"/>
                  <a:gd name="T1" fmla="*/ 1 h 8"/>
                  <a:gd name="T2" fmla="*/ 8 w 8"/>
                  <a:gd name="T3" fmla="*/ 3 h 8"/>
                  <a:gd name="T4" fmla="*/ 5 w 8"/>
                  <a:gd name="T5" fmla="*/ 7 h 8"/>
                  <a:gd name="T6" fmla="*/ 1 w 8"/>
                  <a:gd name="T7" fmla="*/ 5 h 8"/>
                  <a:gd name="T8" fmla="*/ 4 w 8"/>
                  <a:gd name="T9" fmla="*/ 1 h 8"/>
                </a:gdLst>
                <a:ahLst/>
                <a:cxnLst>
                  <a:cxn ang="0">
                    <a:pos x="T0" y="T1"/>
                  </a:cxn>
                  <a:cxn ang="0">
                    <a:pos x="T2" y="T3"/>
                  </a:cxn>
                  <a:cxn ang="0">
                    <a:pos x="T4" y="T5"/>
                  </a:cxn>
                  <a:cxn ang="0">
                    <a:pos x="T6" y="T7"/>
                  </a:cxn>
                  <a:cxn ang="0">
                    <a:pos x="T8" y="T9"/>
                  </a:cxn>
                </a:cxnLst>
                <a:rect l="0" t="0" r="r" b="b"/>
                <a:pathLst>
                  <a:path w="8" h="8">
                    <a:moveTo>
                      <a:pt x="4" y="1"/>
                    </a:moveTo>
                    <a:cubicBezTo>
                      <a:pt x="6" y="0"/>
                      <a:pt x="7" y="2"/>
                      <a:pt x="8" y="3"/>
                    </a:cubicBezTo>
                    <a:cubicBezTo>
                      <a:pt x="8" y="5"/>
                      <a:pt x="7" y="7"/>
                      <a:pt x="5" y="7"/>
                    </a:cubicBezTo>
                    <a:cubicBezTo>
                      <a:pt x="3" y="8"/>
                      <a:pt x="1" y="7"/>
                      <a:pt x="1" y="5"/>
                    </a:cubicBezTo>
                    <a:cubicBezTo>
                      <a:pt x="0" y="3"/>
                      <a:pt x="2" y="1"/>
                      <a:pt x="4"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2" name="Freeform 198"/>
              <p:cNvSpPr/>
              <p:nvPr>
                <p:custDataLst>
                  <p:tags r:id="rId93"/>
                </p:custDataLst>
              </p:nvPr>
            </p:nvSpPr>
            <p:spPr bwMode="auto">
              <a:xfrm>
                <a:off x="5518" y="6611"/>
                <a:ext cx="43" cy="46"/>
              </a:xfrm>
              <a:custGeom>
                <a:avLst/>
                <a:gdLst>
                  <a:gd name="T0" fmla="*/ 3 w 7"/>
                  <a:gd name="T1" fmla="*/ 0 h 7"/>
                  <a:gd name="T2" fmla="*/ 7 w 7"/>
                  <a:gd name="T3" fmla="*/ 3 h 7"/>
                  <a:gd name="T4" fmla="*/ 3 w 7"/>
                  <a:gd name="T5" fmla="*/ 6 h 7"/>
                  <a:gd name="T6" fmla="*/ 0 w 7"/>
                  <a:gd name="T7" fmla="*/ 3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1"/>
                      <a:pt x="7" y="3"/>
                    </a:cubicBezTo>
                    <a:cubicBezTo>
                      <a:pt x="7" y="5"/>
                      <a:pt x="5" y="6"/>
                      <a:pt x="3" y="6"/>
                    </a:cubicBezTo>
                    <a:cubicBezTo>
                      <a:pt x="1" y="7"/>
                      <a:pt x="0" y="5"/>
                      <a:pt x="0" y="3"/>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3" name="Oval 199"/>
              <p:cNvSpPr>
                <a:spLocks noChangeArrowheads="1"/>
              </p:cNvSpPr>
              <p:nvPr>
                <p:custDataLst>
                  <p:tags r:id="rId94"/>
                </p:custDataLst>
              </p:nvPr>
            </p:nvSpPr>
            <p:spPr bwMode="auto">
              <a:xfrm>
                <a:off x="5518" y="652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4" name="Oval 200"/>
              <p:cNvSpPr>
                <a:spLocks noChangeArrowheads="1"/>
              </p:cNvSpPr>
              <p:nvPr>
                <p:custDataLst>
                  <p:tags r:id="rId95"/>
                </p:custDataLst>
              </p:nvPr>
            </p:nvSpPr>
            <p:spPr bwMode="auto">
              <a:xfrm>
                <a:off x="5518" y="644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5" name="Oval 201"/>
              <p:cNvSpPr>
                <a:spLocks noChangeArrowheads="1"/>
              </p:cNvSpPr>
              <p:nvPr>
                <p:custDataLst>
                  <p:tags r:id="rId96"/>
                </p:custDataLst>
              </p:nvPr>
            </p:nvSpPr>
            <p:spPr bwMode="auto">
              <a:xfrm>
                <a:off x="5518" y="635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6" name="Oval 202"/>
              <p:cNvSpPr>
                <a:spLocks noChangeArrowheads="1"/>
              </p:cNvSpPr>
              <p:nvPr>
                <p:custDataLst>
                  <p:tags r:id="rId97"/>
                </p:custDataLst>
              </p:nvPr>
            </p:nvSpPr>
            <p:spPr bwMode="auto">
              <a:xfrm>
                <a:off x="5518" y="6275"/>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7" name="Oval 203"/>
              <p:cNvSpPr>
                <a:spLocks noChangeArrowheads="1"/>
              </p:cNvSpPr>
              <p:nvPr>
                <p:custDataLst>
                  <p:tags r:id="rId98"/>
                </p:custDataLst>
              </p:nvPr>
            </p:nvSpPr>
            <p:spPr bwMode="auto">
              <a:xfrm>
                <a:off x="5518" y="6191"/>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8" name="Oval 204"/>
              <p:cNvSpPr>
                <a:spLocks noChangeArrowheads="1"/>
              </p:cNvSpPr>
              <p:nvPr>
                <p:custDataLst>
                  <p:tags r:id="rId99"/>
                </p:custDataLst>
              </p:nvPr>
            </p:nvSpPr>
            <p:spPr bwMode="auto">
              <a:xfrm>
                <a:off x="5518" y="610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9" name="Oval 205"/>
              <p:cNvSpPr>
                <a:spLocks noChangeArrowheads="1"/>
              </p:cNvSpPr>
              <p:nvPr>
                <p:custDataLst>
                  <p:tags r:id="rId100"/>
                </p:custDataLst>
              </p:nvPr>
            </p:nvSpPr>
            <p:spPr bwMode="auto">
              <a:xfrm>
                <a:off x="5518" y="602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0" name="Oval 206"/>
              <p:cNvSpPr>
                <a:spLocks noChangeArrowheads="1"/>
              </p:cNvSpPr>
              <p:nvPr>
                <p:custDataLst>
                  <p:tags r:id="rId101"/>
                </p:custDataLst>
              </p:nvPr>
            </p:nvSpPr>
            <p:spPr bwMode="auto">
              <a:xfrm>
                <a:off x="5518" y="593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1" name="Oval 207"/>
              <p:cNvSpPr>
                <a:spLocks noChangeArrowheads="1"/>
              </p:cNvSpPr>
              <p:nvPr>
                <p:custDataLst>
                  <p:tags r:id="rId102"/>
                </p:custDataLst>
              </p:nvPr>
            </p:nvSpPr>
            <p:spPr bwMode="auto">
              <a:xfrm>
                <a:off x="5518" y="5853"/>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2" name="Oval 208"/>
              <p:cNvSpPr>
                <a:spLocks noChangeArrowheads="1"/>
              </p:cNvSpPr>
              <p:nvPr>
                <p:custDataLst>
                  <p:tags r:id="rId103"/>
                </p:custDataLst>
              </p:nvPr>
            </p:nvSpPr>
            <p:spPr bwMode="auto">
              <a:xfrm>
                <a:off x="5518" y="5768"/>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3" name="Oval 209"/>
              <p:cNvSpPr>
                <a:spLocks noChangeArrowheads="1"/>
              </p:cNvSpPr>
              <p:nvPr>
                <p:custDataLst>
                  <p:tags r:id="rId104"/>
                </p:custDataLst>
              </p:nvPr>
            </p:nvSpPr>
            <p:spPr bwMode="auto">
              <a:xfrm>
                <a:off x="5518" y="567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4" name="Oval 210"/>
              <p:cNvSpPr>
                <a:spLocks noChangeArrowheads="1"/>
              </p:cNvSpPr>
              <p:nvPr>
                <p:custDataLst>
                  <p:tags r:id="rId105"/>
                </p:custDataLst>
              </p:nvPr>
            </p:nvSpPr>
            <p:spPr bwMode="auto">
              <a:xfrm>
                <a:off x="5518" y="559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5" name="Oval 211"/>
              <p:cNvSpPr>
                <a:spLocks noChangeArrowheads="1"/>
              </p:cNvSpPr>
              <p:nvPr>
                <p:custDataLst>
                  <p:tags r:id="rId106"/>
                </p:custDataLst>
              </p:nvPr>
            </p:nvSpPr>
            <p:spPr bwMode="auto">
              <a:xfrm>
                <a:off x="5518" y="55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6" name="Oval 212"/>
              <p:cNvSpPr>
                <a:spLocks noChangeArrowheads="1"/>
              </p:cNvSpPr>
              <p:nvPr>
                <p:custDataLst>
                  <p:tags r:id="rId107"/>
                </p:custDataLst>
              </p:nvPr>
            </p:nvSpPr>
            <p:spPr bwMode="auto">
              <a:xfrm>
                <a:off x="5518" y="542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7" name="Oval 213"/>
              <p:cNvSpPr>
                <a:spLocks noChangeArrowheads="1"/>
              </p:cNvSpPr>
              <p:nvPr>
                <p:custDataLst>
                  <p:tags r:id="rId108"/>
                </p:custDataLst>
              </p:nvPr>
            </p:nvSpPr>
            <p:spPr bwMode="auto">
              <a:xfrm>
                <a:off x="5518" y="534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8" name="Oval 214"/>
              <p:cNvSpPr>
                <a:spLocks noChangeArrowheads="1"/>
              </p:cNvSpPr>
              <p:nvPr>
                <p:custDataLst>
                  <p:tags r:id="rId109"/>
                </p:custDataLst>
              </p:nvPr>
            </p:nvSpPr>
            <p:spPr bwMode="auto">
              <a:xfrm>
                <a:off x="5518" y="5258"/>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9" name="Oval 215"/>
              <p:cNvSpPr>
                <a:spLocks noChangeArrowheads="1"/>
              </p:cNvSpPr>
              <p:nvPr>
                <p:custDataLst>
                  <p:tags r:id="rId110"/>
                </p:custDataLst>
              </p:nvPr>
            </p:nvSpPr>
            <p:spPr bwMode="auto">
              <a:xfrm>
                <a:off x="5518" y="5173"/>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0" name="Oval 216"/>
              <p:cNvSpPr>
                <a:spLocks noChangeArrowheads="1"/>
              </p:cNvSpPr>
              <p:nvPr>
                <p:custDataLst>
                  <p:tags r:id="rId111"/>
                </p:custDataLst>
              </p:nvPr>
            </p:nvSpPr>
            <p:spPr bwMode="auto">
              <a:xfrm>
                <a:off x="5518" y="508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1" name="Oval 217"/>
              <p:cNvSpPr>
                <a:spLocks noChangeArrowheads="1"/>
              </p:cNvSpPr>
              <p:nvPr>
                <p:custDataLst>
                  <p:tags r:id="rId112"/>
                </p:custDataLst>
              </p:nvPr>
            </p:nvSpPr>
            <p:spPr bwMode="auto">
              <a:xfrm>
                <a:off x="5518" y="500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2" name="Oval 218"/>
              <p:cNvSpPr>
                <a:spLocks noChangeArrowheads="1"/>
              </p:cNvSpPr>
              <p:nvPr>
                <p:custDataLst>
                  <p:tags r:id="rId113"/>
                </p:custDataLst>
              </p:nvPr>
            </p:nvSpPr>
            <p:spPr bwMode="auto">
              <a:xfrm>
                <a:off x="5518" y="492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3" name="Oval 219"/>
              <p:cNvSpPr>
                <a:spLocks noChangeArrowheads="1"/>
              </p:cNvSpPr>
              <p:nvPr>
                <p:custDataLst>
                  <p:tags r:id="rId114"/>
                </p:custDataLst>
              </p:nvPr>
            </p:nvSpPr>
            <p:spPr bwMode="auto">
              <a:xfrm>
                <a:off x="5518" y="483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4" name="Oval 220"/>
              <p:cNvSpPr>
                <a:spLocks noChangeArrowheads="1"/>
              </p:cNvSpPr>
              <p:nvPr>
                <p:custDataLst>
                  <p:tags r:id="rId115"/>
                </p:custDataLst>
              </p:nvPr>
            </p:nvSpPr>
            <p:spPr bwMode="auto">
              <a:xfrm>
                <a:off x="5518" y="4753"/>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5" name="Oval 221"/>
              <p:cNvSpPr>
                <a:spLocks noChangeArrowheads="1"/>
              </p:cNvSpPr>
              <p:nvPr>
                <p:custDataLst>
                  <p:tags r:id="rId116"/>
                </p:custDataLst>
              </p:nvPr>
            </p:nvSpPr>
            <p:spPr bwMode="auto">
              <a:xfrm>
                <a:off x="5518" y="4669"/>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6" name="Oval 222"/>
              <p:cNvSpPr>
                <a:spLocks noChangeArrowheads="1"/>
              </p:cNvSpPr>
              <p:nvPr>
                <p:custDataLst>
                  <p:tags r:id="rId117"/>
                </p:custDataLst>
              </p:nvPr>
            </p:nvSpPr>
            <p:spPr bwMode="auto">
              <a:xfrm>
                <a:off x="5518" y="458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 name="Oval 223"/>
              <p:cNvSpPr>
                <a:spLocks noChangeArrowheads="1"/>
              </p:cNvSpPr>
              <p:nvPr>
                <p:custDataLst>
                  <p:tags r:id="rId118"/>
                </p:custDataLst>
              </p:nvPr>
            </p:nvSpPr>
            <p:spPr bwMode="auto">
              <a:xfrm>
                <a:off x="5518" y="450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8" name="Oval 224"/>
              <p:cNvSpPr>
                <a:spLocks noChangeArrowheads="1"/>
              </p:cNvSpPr>
              <p:nvPr>
                <p:custDataLst>
                  <p:tags r:id="rId119"/>
                </p:custDataLst>
              </p:nvPr>
            </p:nvSpPr>
            <p:spPr bwMode="auto">
              <a:xfrm>
                <a:off x="5518" y="441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9" name="Oval 225"/>
              <p:cNvSpPr>
                <a:spLocks noChangeArrowheads="1"/>
              </p:cNvSpPr>
              <p:nvPr>
                <p:custDataLst>
                  <p:tags r:id="rId120"/>
                </p:custDataLst>
              </p:nvPr>
            </p:nvSpPr>
            <p:spPr bwMode="auto">
              <a:xfrm>
                <a:off x="5518" y="433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0" name="Oval 226"/>
              <p:cNvSpPr>
                <a:spLocks noChangeArrowheads="1"/>
              </p:cNvSpPr>
              <p:nvPr>
                <p:custDataLst>
                  <p:tags r:id="rId121"/>
                </p:custDataLst>
              </p:nvPr>
            </p:nvSpPr>
            <p:spPr bwMode="auto">
              <a:xfrm>
                <a:off x="5518" y="4246"/>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1" name="Oval 227"/>
              <p:cNvSpPr>
                <a:spLocks noChangeArrowheads="1"/>
              </p:cNvSpPr>
              <p:nvPr>
                <p:custDataLst>
                  <p:tags r:id="rId122"/>
                </p:custDataLst>
              </p:nvPr>
            </p:nvSpPr>
            <p:spPr bwMode="auto">
              <a:xfrm>
                <a:off x="5518" y="4164"/>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2" name="Oval 228"/>
              <p:cNvSpPr>
                <a:spLocks noChangeArrowheads="1"/>
              </p:cNvSpPr>
              <p:nvPr>
                <p:custDataLst>
                  <p:tags r:id="rId123"/>
                </p:custDataLst>
              </p:nvPr>
            </p:nvSpPr>
            <p:spPr bwMode="auto">
              <a:xfrm>
                <a:off x="5518" y="4080"/>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3" name="Freeform 229"/>
              <p:cNvSpPr/>
              <p:nvPr>
                <p:custDataLst>
                  <p:tags r:id="rId124"/>
                </p:custDataLst>
              </p:nvPr>
            </p:nvSpPr>
            <p:spPr bwMode="auto">
              <a:xfrm>
                <a:off x="5518" y="3995"/>
                <a:ext cx="43" cy="46"/>
              </a:xfrm>
              <a:custGeom>
                <a:avLst/>
                <a:gdLst>
                  <a:gd name="T0" fmla="*/ 3 w 7"/>
                  <a:gd name="T1" fmla="*/ 0 h 7"/>
                  <a:gd name="T2" fmla="*/ 7 w 7"/>
                  <a:gd name="T3" fmla="*/ 4 h 7"/>
                  <a:gd name="T4" fmla="*/ 3 w 7"/>
                  <a:gd name="T5" fmla="*/ 7 h 7"/>
                  <a:gd name="T6" fmla="*/ 0 w 7"/>
                  <a:gd name="T7" fmla="*/ 4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2"/>
                      <a:pt x="7" y="4"/>
                    </a:cubicBezTo>
                    <a:cubicBezTo>
                      <a:pt x="6" y="5"/>
                      <a:pt x="5" y="7"/>
                      <a:pt x="3" y="7"/>
                    </a:cubicBezTo>
                    <a:cubicBezTo>
                      <a:pt x="1" y="7"/>
                      <a:pt x="0" y="6"/>
                      <a:pt x="0" y="4"/>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4" name="Freeform 230"/>
              <p:cNvSpPr/>
              <p:nvPr>
                <p:custDataLst>
                  <p:tags r:id="rId125"/>
                </p:custDataLst>
              </p:nvPr>
            </p:nvSpPr>
            <p:spPr bwMode="auto">
              <a:xfrm>
                <a:off x="5523" y="3911"/>
                <a:ext cx="53" cy="51"/>
              </a:xfrm>
              <a:custGeom>
                <a:avLst/>
                <a:gdLst>
                  <a:gd name="T0" fmla="*/ 5 w 8"/>
                  <a:gd name="T1" fmla="*/ 1 h 8"/>
                  <a:gd name="T2" fmla="*/ 8 w 8"/>
                  <a:gd name="T3" fmla="*/ 5 h 8"/>
                  <a:gd name="T4" fmla="*/ 3 w 8"/>
                  <a:gd name="T5" fmla="*/ 7 h 8"/>
                  <a:gd name="T6" fmla="*/ 1 w 8"/>
                  <a:gd name="T7" fmla="*/ 3 h 8"/>
                  <a:gd name="T8" fmla="*/ 5 w 8"/>
                  <a:gd name="T9" fmla="*/ 1 h 8"/>
                </a:gdLst>
                <a:ahLst/>
                <a:cxnLst>
                  <a:cxn ang="0">
                    <a:pos x="T0" y="T1"/>
                  </a:cxn>
                  <a:cxn ang="0">
                    <a:pos x="T2" y="T3"/>
                  </a:cxn>
                  <a:cxn ang="0">
                    <a:pos x="T4" y="T5"/>
                  </a:cxn>
                  <a:cxn ang="0">
                    <a:pos x="T6" y="T7"/>
                  </a:cxn>
                  <a:cxn ang="0">
                    <a:pos x="T8" y="T9"/>
                  </a:cxn>
                </a:cxnLst>
                <a:rect l="0" t="0" r="r" b="b"/>
                <a:pathLst>
                  <a:path w="8" h="8">
                    <a:moveTo>
                      <a:pt x="5" y="1"/>
                    </a:moveTo>
                    <a:cubicBezTo>
                      <a:pt x="7" y="1"/>
                      <a:pt x="8" y="3"/>
                      <a:pt x="8" y="5"/>
                    </a:cubicBezTo>
                    <a:cubicBezTo>
                      <a:pt x="7" y="7"/>
                      <a:pt x="5" y="8"/>
                      <a:pt x="3" y="7"/>
                    </a:cubicBezTo>
                    <a:cubicBezTo>
                      <a:pt x="2" y="7"/>
                      <a:pt x="0" y="5"/>
                      <a:pt x="1" y="3"/>
                    </a:cubicBezTo>
                    <a:cubicBezTo>
                      <a:pt x="2" y="1"/>
                      <a:pt x="4" y="0"/>
                      <a:pt x="5"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5" name="Freeform 231"/>
              <p:cNvSpPr/>
              <p:nvPr>
                <p:custDataLst>
                  <p:tags r:id="rId126"/>
                </p:custDataLst>
              </p:nvPr>
            </p:nvSpPr>
            <p:spPr bwMode="auto">
              <a:xfrm>
                <a:off x="5561" y="3834"/>
                <a:ext cx="53" cy="51"/>
              </a:xfrm>
              <a:custGeom>
                <a:avLst/>
                <a:gdLst>
                  <a:gd name="T0" fmla="*/ 6 w 8"/>
                  <a:gd name="T1" fmla="*/ 1 h 8"/>
                  <a:gd name="T2" fmla="*/ 7 w 8"/>
                  <a:gd name="T3" fmla="*/ 6 h 8"/>
                  <a:gd name="T4" fmla="*/ 2 w 8"/>
                  <a:gd name="T5" fmla="*/ 7 h 8"/>
                  <a:gd name="T6" fmla="*/ 1 w 8"/>
                  <a:gd name="T7" fmla="*/ 2 h 8"/>
                  <a:gd name="T8" fmla="*/ 6 w 8"/>
                  <a:gd name="T9" fmla="*/ 1 h 8"/>
                </a:gdLst>
                <a:ahLst/>
                <a:cxnLst>
                  <a:cxn ang="0">
                    <a:pos x="T0" y="T1"/>
                  </a:cxn>
                  <a:cxn ang="0">
                    <a:pos x="T2" y="T3"/>
                  </a:cxn>
                  <a:cxn ang="0">
                    <a:pos x="T4" y="T5"/>
                  </a:cxn>
                  <a:cxn ang="0">
                    <a:pos x="T6" y="T7"/>
                  </a:cxn>
                  <a:cxn ang="0">
                    <a:pos x="T8" y="T9"/>
                  </a:cxn>
                </a:cxnLst>
                <a:rect l="0" t="0" r="r" b="b"/>
                <a:pathLst>
                  <a:path w="8" h="8">
                    <a:moveTo>
                      <a:pt x="6" y="1"/>
                    </a:moveTo>
                    <a:cubicBezTo>
                      <a:pt x="8" y="3"/>
                      <a:pt x="8" y="5"/>
                      <a:pt x="7" y="6"/>
                    </a:cubicBezTo>
                    <a:cubicBezTo>
                      <a:pt x="6" y="8"/>
                      <a:pt x="4" y="8"/>
                      <a:pt x="2" y="7"/>
                    </a:cubicBezTo>
                    <a:cubicBezTo>
                      <a:pt x="1" y="6"/>
                      <a:pt x="0" y="4"/>
                      <a:pt x="1" y="2"/>
                    </a:cubicBezTo>
                    <a:cubicBezTo>
                      <a:pt x="2" y="1"/>
                      <a:pt x="5" y="0"/>
                      <a:pt x="6"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6" name="Freeform 232"/>
              <p:cNvSpPr/>
              <p:nvPr>
                <p:custDataLst>
                  <p:tags r:id="rId127"/>
                </p:custDataLst>
              </p:nvPr>
            </p:nvSpPr>
            <p:spPr bwMode="auto">
              <a:xfrm>
                <a:off x="5622" y="3776"/>
                <a:ext cx="51" cy="43"/>
              </a:xfrm>
              <a:custGeom>
                <a:avLst/>
                <a:gdLst>
                  <a:gd name="T0" fmla="*/ 7 w 8"/>
                  <a:gd name="T1" fmla="*/ 2 h 7"/>
                  <a:gd name="T2" fmla="*/ 6 w 8"/>
                  <a:gd name="T3" fmla="*/ 6 h 7"/>
                  <a:gd name="T4" fmla="*/ 1 w 8"/>
                  <a:gd name="T5" fmla="*/ 6 h 7"/>
                  <a:gd name="T6" fmla="*/ 2 w 8"/>
                  <a:gd name="T7" fmla="*/ 1 h 7"/>
                  <a:gd name="T8" fmla="*/ 7 w 8"/>
                  <a:gd name="T9" fmla="*/ 2 h 7"/>
                </a:gdLst>
                <a:ahLst/>
                <a:cxnLst>
                  <a:cxn ang="0">
                    <a:pos x="T0" y="T1"/>
                  </a:cxn>
                  <a:cxn ang="0">
                    <a:pos x="T2" y="T3"/>
                  </a:cxn>
                  <a:cxn ang="0">
                    <a:pos x="T4" y="T5"/>
                  </a:cxn>
                  <a:cxn ang="0">
                    <a:pos x="T6" y="T7"/>
                  </a:cxn>
                  <a:cxn ang="0">
                    <a:pos x="T8" y="T9"/>
                  </a:cxn>
                </a:cxnLst>
                <a:rect l="0" t="0" r="r" b="b"/>
                <a:pathLst>
                  <a:path w="8" h="7">
                    <a:moveTo>
                      <a:pt x="7" y="2"/>
                    </a:moveTo>
                    <a:cubicBezTo>
                      <a:pt x="8" y="3"/>
                      <a:pt x="7" y="5"/>
                      <a:pt x="6" y="6"/>
                    </a:cubicBezTo>
                    <a:cubicBezTo>
                      <a:pt x="5" y="7"/>
                      <a:pt x="3" y="7"/>
                      <a:pt x="1" y="6"/>
                    </a:cubicBezTo>
                    <a:cubicBezTo>
                      <a:pt x="0" y="5"/>
                      <a:pt x="0" y="2"/>
                      <a:pt x="2" y="1"/>
                    </a:cubicBezTo>
                    <a:cubicBezTo>
                      <a:pt x="3" y="0"/>
                      <a:pt x="5" y="0"/>
                      <a:pt x="7"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7" name="Freeform 233"/>
              <p:cNvSpPr/>
              <p:nvPr>
                <p:custDataLst>
                  <p:tags r:id="rId128"/>
                </p:custDataLst>
              </p:nvPr>
            </p:nvSpPr>
            <p:spPr bwMode="auto">
              <a:xfrm>
                <a:off x="5692" y="3729"/>
                <a:ext cx="51" cy="51"/>
              </a:xfrm>
              <a:custGeom>
                <a:avLst/>
                <a:gdLst>
                  <a:gd name="T0" fmla="*/ 7 w 8"/>
                  <a:gd name="T1" fmla="*/ 3 h 8"/>
                  <a:gd name="T2" fmla="*/ 5 w 8"/>
                  <a:gd name="T3" fmla="*/ 7 h 8"/>
                  <a:gd name="T4" fmla="*/ 1 w 8"/>
                  <a:gd name="T5" fmla="*/ 5 h 8"/>
                  <a:gd name="T6" fmla="*/ 3 w 8"/>
                  <a:gd name="T7" fmla="*/ 1 h 8"/>
                  <a:gd name="T8" fmla="*/ 7 w 8"/>
                  <a:gd name="T9" fmla="*/ 3 h 8"/>
                </a:gdLst>
                <a:ahLst/>
                <a:cxnLst>
                  <a:cxn ang="0">
                    <a:pos x="T0" y="T1"/>
                  </a:cxn>
                  <a:cxn ang="0">
                    <a:pos x="T2" y="T3"/>
                  </a:cxn>
                  <a:cxn ang="0">
                    <a:pos x="T4" y="T5"/>
                  </a:cxn>
                  <a:cxn ang="0">
                    <a:pos x="T6" y="T7"/>
                  </a:cxn>
                  <a:cxn ang="0">
                    <a:pos x="T8" y="T9"/>
                  </a:cxn>
                </a:cxnLst>
                <a:rect l="0" t="0" r="r" b="b"/>
                <a:pathLst>
                  <a:path w="8" h="8">
                    <a:moveTo>
                      <a:pt x="7" y="3"/>
                    </a:moveTo>
                    <a:cubicBezTo>
                      <a:pt x="8" y="5"/>
                      <a:pt x="7" y="7"/>
                      <a:pt x="5" y="7"/>
                    </a:cubicBezTo>
                    <a:cubicBezTo>
                      <a:pt x="4" y="8"/>
                      <a:pt x="2" y="7"/>
                      <a:pt x="1" y="5"/>
                    </a:cubicBezTo>
                    <a:cubicBezTo>
                      <a:pt x="0" y="4"/>
                      <a:pt x="1" y="2"/>
                      <a:pt x="3" y="1"/>
                    </a:cubicBezTo>
                    <a:cubicBezTo>
                      <a:pt x="5" y="0"/>
                      <a:pt x="7" y="1"/>
                      <a:pt x="7" y="3"/>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8" name="Freeform 234"/>
              <p:cNvSpPr/>
              <p:nvPr>
                <p:custDataLst>
                  <p:tags r:id="rId129"/>
                </p:custDataLst>
              </p:nvPr>
            </p:nvSpPr>
            <p:spPr bwMode="auto">
              <a:xfrm>
                <a:off x="5777" y="3710"/>
                <a:ext cx="43" cy="46"/>
              </a:xfrm>
              <a:custGeom>
                <a:avLst/>
                <a:gdLst>
                  <a:gd name="T0" fmla="*/ 7 w 7"/>
                  <a:gd name="T1" fmla="*/ 4 h 7"/>
                  <a:gd name="T2" fmla="*/ 4 w 7"/>
                  <a:gd name="T3" fmla="*/ 7 h 7"/>
                  <a:gd name="T4" fmla="*/ 0 w 7"/>
                  <a:gd name="T5" fmla="*/ 4 h 7"/>
                  <a:gd name="T6" fmla="*/ 3 w 7"/>
                  <a:gd name="T7" fmla="*/ 0 h 7"/>
                  <a:gd name="T8" fmla="*/ 7 w 7"/>
                  <a:gd name="T9" fmla="*/ 4 h 7"/>
                </a:gdLst>
                <a:ahLst/>
                <a:cxnLst>
                  <a:cxn ang="0">
                    <a:pos x="T0" y="T1"/>
                  </a:cxn>
                  <a:cxn ang="0">
                    <a:pos x="T2" y="T3"/>
                  </a:cxn>
                  <a:cxn ang="0">
                    <a:pos x="T4" y="T5"/>
                  </a:cxn>
                  <a:cxn ang="0">
                    <a:pos x="T6" y="T7"/>
                  </a:cxn>
                  <a:cxn ang="0">
                    <a:pos x="T8" y="T9"/>
                  </a:cxn>
                </a:cxnLst>
                <a:rect l="0" t="0" r="r" b="b"/>
                <a:pathLst>
                  <a:path w="7" h="7">
                    <a:moveTo>
                      <a:pt x="7" y="4"/>
                    </a:moveTo>
                    <a:cubicBezTo>
                      <a:pt x="7" y="5"/>
                      <a:pt x="6" y="7"/>
                      <a:pt x="4" y="7"/>
                    </a:cubicBezTo>
                    <a:cubicBezTo>
                      <a:pt x="2" y="7"/>
                      <a:pt x="0" y="6"/>
                      <a:pt x="0" y="4"/>
                    </a:cubicBezTo>
                    <a:cubicBezTo>
                      <a:pt x="0" y="2"/>
                      <a:pt x="1" y="1"/>
                      <a:pt x="3" y="0"/>
                    </a:cubicBezTo>
                    <a:cubicBezTo>
                      <a:pt x="5" y="0"/>
                      <a:pt x="7" y="2"/>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9" name="Oval 235"/>
              <p:cNvSpPr>
                <a:spLocks noChangeArrowheads="1"/>
              </p:cNvSpPr>
              <p:nvPr>
                <p:custDataLst>
                  <p:tags r:id="rId130"/>
                </p:custDataLst>
              </p:nvPr>
            </p:nvSpPr>
            <p:spPr bwMode="auto">
              <a:xfrm>
                <a:off x="585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0" name="Oval 236"/>
              <p:cNvSpPr>
                <a:spLocks noChangeArrowheads="1"/>
              </p:cNvSpPr>
              <p:nvPr>
                <p:custDataLst>
                  <p:tags r:id="rId131"/>
                </p:custDataLst>
              </p:nvPr>
            </p:nvSpPr>
            <p:spPr bwMode="auto">
              <a:xfrm>
                <a:off x="594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1" name="Oval 237"/>
              <p:cNvSpPr>
                <a:spLocks noChangeArrowheads="1"/>
              </p:cNvSpPr>
              <p:nvPr>
                <p:custDataLst>
                  <p:tags r:id="rId132"/>
                </p:custDataLst>
              </p:nvPr>
            </p:nvSpPr>
            <p:spPr bwMode="auto">
              <a:xfrm>
                <a:off x="602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2" name="Oval 238"/>
              <p:cNvSpPr>
                <a:spLocks noChangeArrowheads="1"/>
              </p:cNvSpPr>
              <p:nvPr>
                <p:custDataLst>
                  <p:tags r:id="rId133"/>
                </p:custDataLst>
              </p:nvPr>
            </p:nvSpPr>
            <p:spPr bwMode="auto">
              <a:xfrm>
                <a:off x="611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3" name="Oval 239"/>
              <p:cNvSpPr>
                <a:spLocks noChangeArrowheads="1"/>
              </p:cNvSpPr>
              <p:nvPr>
                <p:custDataLst>
                  <p:tags r:id="rId134"/>
                </p:custDataLst>
              </p:nvPr>
            </p:nvSpPr>
            <p:spPr bwMode="auto">
              <a:xfrm>
                <a:off x="619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4" name="Oval 240"/>
              <p:cNvSpPr>
                <a:spLocks noChangeArrowheads="1"/>
              </p:cNvSpPr>
              <p:nvPr>
                <p:custDataLst>
                  <p:tags r:id="rId135"/>
                </p:custDataLst>
              </p:nvPr>
            </p:nvSpPr>
            <p:spPr bwMode="auto">
              <a:xfrm>
                <a:off x="627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5" name="Oval 241"/>
              <p:cNvSpPr>
                <a:spLocks noChangeArrowheads="1"/>
              </p:cNvSpPr>
              <p:nvPr>
                <p:custDataLst>
                  <p:tags r:id="rId136"/>
                </p:custDataLst>
              </p:nvPr>
            </p:nvSpPr>
            <p:spPr bwMode="auto">
              <a:xfrm>
                <a:off x="636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6" name="Oval 242"/>
              <p:cNvSpPr>
                <a:spLocks noChangeArrowheads="1"/>
              </p:cNvSpPr>
              <p:nvPr>
                <p:custDataLst>
                  <p:tags r:id="rId137"/>
                </p:custDataLst>
              </p:nvPr>
            </p:nvSpPr>
            <p:spPr bwMode="auto">
              <a:xfrm>
                <a:off x="64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7" name="Oval 243"/>
              <p:cNvSpPr>
                <a:spLocks noChangeArrowheads="1"/>
              </p:cNvSpPr>
              <p:nvPr>
                <p:custDataLst>
                  <p:tags r:id="rId138"/>
                </p:custDataLst>
              </p:nvPr>
            </p:nvSpPr>
            <p:spPr bwMode="auto">
              <a:xfrm>
                <a:off x="653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8" name="Oval 244"/>
              <p:cNvSpPr>
                <a:spLocks noChangeArrowheads="1"/>
              </p:cNvSpPr>
              <p:nvPr>
                <p:custDataLst>
                  <p:tags r:id="rId139"/>
                </p:custDataLst>
              </p:nvPr>
            </p:nvSpPr>
            <p:spPr bwMode="auto">
              <a:xfrm>
                <a:off x="66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9" name="Oval 245"/>
              <p:cNvSpPr>
                <a:spLocks noChangeArrowheads="1"/>
              </p:cNvSpPr>
              <p:nvPr>
                <p:custDataLst>
                  <p:tags r:id="rId140"/>
                </p:custDataLst>
              </p:nvPr>
            </p:nvSpPr>
            <p:spPr bwMode="auto">
              <a:xfrm>
                <a:off x="669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0" name="Oval 246"/>
              <p:cNvSpPr>
                <a:spLocks noChangeArrowheads="1"/>
              </p:cNvSpPr>
              <p:nvPr>
                <p:custDataLst>
                  <p:tags r:id="rId141"/>
                </p:custDataLst>
              </p:nvPr>
            </p:nvSpPr>
            <p:spPr bwMode="auto">
              <a:xfrm>
                <a:off x="678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1" name="Oval 247"/>
              <p:cNvSpPr>
                <a:spLocks noChangeArrowheads="1"/>
              </p:cNvSpPr>
              <p:nvPr>
                <p:custDataLst>
                  <p:tags r:id="rId142"/>
                </p:custDataLst>
              </p:nvPr>
            </p:nvSpPr>
            <p:spPr bwMode="auto">
              <a:xfrm>
                <a:off x="68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2" name="Oval 248"/>
              <p:cNvSpPr>
                <a:spLocks noChangeArrowheads="1"/>
              </p:cNvSpPr>
              <p:nvPr>
                <p:custDataLst>
                  <p:tags r:id="rId143"/>
                </p:custDataLst>
              </p:nvPr>
            </p:nvSpPr>
            <p:spPr bwMode="auto">
              <a:xfrm>
                <a:off x="695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3" name="Oval 249"/>
              <p:cNvSpPr>
                <a:spLocks noChangeArrowheads="1"/>
              </p:cNvSpPr>
              <p:nvPr>
                <p:custDataLst>
                  <p:tags r:id="rId144"/>
                </p:custDataLst>
              </p:nvPr>
            </p:nvSpPr>
            <p:spPr bwMode="auto">
              <a:xfrm>
                <a:off x="7034"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4" name="Oval 250"/>
              <p:cNvSpPr>
                <a:spLocks noChangeArrowheads="1"/>
              </p:cNvSpPr>
              <p:nvPr>
                <p:custDataLst>
                  <p:tags r:id="rId145"/>
                </p:custDataLst>
              </p:nvPr>
            </p:nvSpPr>
            <p:spPr bwMode="auto">
              <a:xfrm>
                <a:off x="71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5" name="Oval 251"/>
              <p:cNvSpPr>
                <a:spLocks noChangeArrowheads="1"/>
              </p:cNvSpPr>
              <p:nvPr>
                <p:custDataLst>
                  <p:tags r:id="rId146"/>
                </p:custDataLst>
              </p:nvPr>
            </p:nvSpPr>
            <p:spPr bwMode="auto">
              <a:xfrm>
                <a:off x="720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6" name="Oval 252"/>
              <p:cNvSpPr>
                <a:spLocks noChangeArrowheads="1"/>
              </p:cNvSpPr>
              <p:nvPr>
                <p:custDataLst>
                  <p:tags r:id="rId147"/>
                </p:custDataLst>
              </p:nvPr>
            </p:nvSpPr>
            <p:spPr bwMode="auto">
              <a:xfrm>
                <a:off x="72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7" name="Oval 253"/>
              <p:cNvSpPr>
                <a:spLocks noChangeArrowheads="1"/>
              </p:cNvSpPr>
              <p:nvPr>
                <p:custDataLst>
                  <p:tags r:id="rId148"/>
                </p:custDataLst>
              </p:nvPr>
            </p:nvSpPr>
            <p:spPr bwMode="auto">
              <a:xfrm>
                <a:off x="73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8" name="Oval 254"/>
              <p:cNvSpPr>
                <a:spLocks noChangeArrowheads="1"/>
              </p:cNvSpPr>
              <p:nvPr>
                <p:custDataLst>
                  <p:tags r:id="rId149"/>
                </p:custDataLst>
              </p:nvPr>
            </p:nvSpPr>
            <p:spPr bwMode="auto">
              <a:xfrm>
                <a:off x="745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9" name="Oval 255"/>
              <p:cNvSpPr>
                <a:spLocks noChangeArrowheads="1"/>
              </p:cNvSpPr>
              <p:nvPr>
                <p:custDataLst>
                  <p:tags r:id="rId150"/>
                </p:custDataLst>
              </p:nvPr>
            </p:nvSpPr>
            <p:spPr bwMode="auto">
              <a:xfrm>
                <a:off x="75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0" name="Oval 256"/>
              <p:cNvSpPr>
                <a:spLocks noChangeArrowheads="1"/>
              </p:cNvSpPr>
              <p:nvPr>
                <p:custDataLst>
                  <p:tags r:id="rId151"/>
                </p:custDataLst>
              </p:nvPr>
            </p:nvSpPr>
            <p:spPr bwMode="auto">
              <a:xfrm>
                <a:off x="762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1" name="Oval 257"/>
              <p:cNvSpPr>
                <a:spLocks noChangeArrowheads="1"/>
              </p:cNvSpPr>
              <p:nvPr>
                <p:custDataLst>
                  <p:tags r:id="rId152"/>
                </p:custDataLst>
              </p:nvPr>
            </p:nvSpPr>
            <p:spPr bwMode="auto">
              <a:xfrm>
                <a:off x="770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2" name="Oval 258"/>
              <p:cNvSpPr>
                <a:spLocks noChangeArrowheads="1"/>
              </p:cNvSpPr>
              <p:nvPr>
                <p:custDataLst>
                  <p:tags r:id="rId153"/>
                </p:custDataLst>
              </p:nvPr>
            </p:nvSpPr>
            <p:spPr bwMode="auto">
              <a:xfrm>
                <a:off x="77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3" name="Oval 259"/>
              <p:cNvSpPr>
                <a:spLocks noChangeArrowheads="1"/>
              </p:cNvSpPr>
              <p:nvPr>
                <p:custDataLst>
                  <p:tags r:id="rId154"/>
                </p:custDataLst>
              </p:nvPr>
            </p:nvSpPr>
            <p:spPr bwMode="auto">
              <a:xfrm>
                <a:off x="787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4" name="Oval 260"/>
              <p:cNvSpPr>
                <a:spLocks noChangeArrowheads="1"/>
              </p:cNvSpPr>
              <p:nvPr>
                <p:custDataLst>
                  <p:tags r:id="rId155"/>
                </p:custDataLst>
              </p:nvPr>
            </p:nvSpPr>
            <p:spPr bwMode="auto">
              <a:xfrm>
                <a:off x="79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5" name="Oval 261"/>
              <p:cNvSpPr>
                <a:spLocks noChangeArrowheads="1"/>
              </p:cNvSpPr>
              <p:nvPr>
                <p:custDataLst>
                  <p:tags r:id="rId156"/>
                </p:custDataLst>
              </p:nvPr>
            </p:nvSpPr>
            <p:spPr bwMode="auto">
              <a:xfrm>
                <a:off x="803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6" name="Oval 262"/>
              <p:cNvSpPr>
                <a:spLocks noChangeArrowheads="1"/>
              </p:cNvSpPr>
              <p:nvPr>
                <p:custDataLst>
                  <p:tags r:id="rId157"/>
                </p:custDataLst>
              </p:nvPr>
            </p:nvSpPr>
            <p:spPr bwMode="auto">
              <a:xfrm>
                <a:off x="81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7" name="Oval 263"/>
              <p:cNvSpPr>
                <a:spLocks noChangeArrowheads="1"/>
              </p:cNvSpPr>
              <p:nvPr>
                <p:custDataLst>
                  <p:tags r:id="rId158"/>
                </p:custDataLst>
              </p:nvPr>
            </p:nvSpPr>
            <p:spPr bwMode="auto">
              <a:xfrm>
                <a:off x="820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8" name="Oval 264"/>
              <p:cNvSpPr>
                <a:spLocks noChangeArrowheads="1"/>
              </p:cNvSpPr>
              <p:nvPr>
                <p:custDataLst>
                  <p:tags r:id="rId159"/>
                </p:custDataLst>
              </p:nvPr>
            </p:nvSpPr>
            <p:spPr bwMode="auto">
              <a:xfrm>
                <a:off x="829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9" name="Oval 265"/>
              <p:cNvSpPr>
                <a:spLocks noChangeArrowheads="1"/>
              </p:cNvSpPr>
              <p:nvPr>
                <p:custDataLst>
                  <p:tags r:id="rId160"/>
                </p:custDataLst>
              </p:nvPr>
            </p:nvSpPr>
            <p:spPr bwMode="auto">
              <a:xfrm>
                <a:off x="8382"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0" name="Oval 266"/>
              <p:cNvSpPr>
                <a:spLocks noChangeArrowheads="1"/>
              </p:cNvSpPr>
              <p:nvPr>
                <p:custDataLst>
                  <p:tags r:id="rId161"/>
                </p:custDataLst>
              </p:nvPr>
            </p:nvSpPr>
            <p:spPr bwMode="auto">
              <a:xfrm>
                <a:off x="8467"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1" name="Oval 267"/>
              <p:cNvSpPr>
                <a:spLocks noChangeArrowheads="1"/>
              </p:cNvSpPr>
              <p:nvPr>
                <p:custDataLst>
                  <p:tags r:id="rId162"/>
                </p:custDataLst>
              </p:nvPr>
            </p:nvSpPr>
            <p:spPr bwMode="auto">
              <a:xfrm>
                <a:off x="854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2" name="Oval 268"/>
              <p:cNvSpPr>
                <a:spLocks noChangeArrowheads="1"/>
              </p:cNvSpPr>
              <p:nvPr>
                <p:custDataLst>
                  <p:tags r:id="rId163"/>
                </p:custDataLst>
              </p:nvPr>
            </p:nvSpPr>
            <p:spPr bwMode="auto">
              <a:xfrm>
                <a:off x="863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3" name="Oval 269"/>
              <p:cNvSpPr>
                <a:spLocks noChangeArrowheads="1"/>
              </p:cNvSpPr>
              <p:nvPr>
                <p:custDataLst>
                  <p:tags r:id="rId164"/>
                </p:custDataLst>
              </p:nvPr>
            </p:nvSpPr>
            <p:spPr bwMode="auto">
              <a:xfrm>
                <a:off x="8718"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4" name="Oval 270"/>
              <p:cNvSpPr>
                <a:spLocks noChangeArrowheads="1"/>
              </p:cNvSpPr>
              <p:nvPr>
                <p:custDataLst>
                  <p:tags r:id="rId165"/>
                </p:custDataLst>
              </p:nvPr>
            </p:nvSpPr>
            <p:spPr bwMode="auto">
              <a:xfrm>
                <a:off x="880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5" name="Oval 271"/>
              <p:cNvSpPr>
                <a:spLocks noChangeArrowheads="1"/>
              </p:cNvSpPr>
              <p:nvPr>
                <p:custDataLst>
                  <p:tags r:id="rId166"/>
                </p:custDataLst>
              </p:nvPr>
            </p:nvSpPr>
            <p:spPr bwMode="auto">
              <a:xfrm>
                <a:off x="888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6" name="Oval 272"/>
              <p:cNvSpPr>
                <a:spLocks noChangeArrowheads="1"/>
              </p:cNvSpPr>
              <p:nvPr>
                <p:custDataLst>
                  <p:tags r:id="rId167"/>
                </p:custDataLst>
              </p:nvPr>
            </p:nvSpPr>
            <p:spPr bwMode="auto">
              <a:xfrm>
                <a:off x="896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7" name="Oval 273"/>
              <p:cNvSpPr>
                <a:spLocks noChangeArrowheads="1"/>
              </p:cNvSpPr>
              <p:nvPr>
                <p:custDataLst>
                  <p:tags r:id="rId168"/>
                </p:custDataLst>
              </p:nvPr>
            </p:nvSpPr>
            <p:spPr bwMode="auto">
              <a:xfrm>
                <a:off x="905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8" name="Oval 274"/>
              <p:cNvSpPr>
                <a:spLocks noChangeArrowheads="1"/>
              </p:cNvSpPr>
              <p:nvPr>
                <p:custDataLst>
                  <p:tags r:id="rId169"/>
                </p:custDataLst>
              </p:nvPr>
            </p:nvSpPr>
            <p:spPr bwMode="auto">
              <a:xfrm>
                <a:off x="9135"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9" name="Oval 275"/>
              <p:cNvSpPr>
                <a:spLocks noChangeArrowheads="1"/>
              </p:cNvSpPr>
              <p:nvPr>
                <p:custDataLst>
                  <p:tags r:id="rId170"/>
                </p:custDataLst>
              </p:nvPr>
            </p:nvSpPr>
            <p:spPr bwMode="auto">
              <a:xfrm>
                <a:off x="922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0" name="Oval 276"/>
              <p:cNvSpPr>
                <a:spLocks noChangeArrowheads="1"/>
              </p:cNvSpPr>
              <p:nvPr>
                <p:custDataLst>
                  <p:tags r:id="rId171"/>
                </p:custDataLst>
              </p:nvPr>
            </p:nvSpPr>
            <p:spPr bwMode="auto">
              <a:xfrm>
                <a:off x="930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1" name="Oval 277"/>
              <p:cNvSpPr>
                <a:spLocks noChangeArrowheads="1"/>
              </p:cNvSpPr>
              <p:nvPr>
                <p:custDataLst>
                  <p:tags r:id="rId172"/>
                </p:custDataLst>
              </p:nvPr>
            </p:nvSpPr>
            <p:spPr bwMode="auto">
              <a:xfrm>
                <a:off x="93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2" name="Oval 278"/>
              <p:cNvSpPr>
                <a:spLocks noChangeArrowheads="1"/>
              </p:cNvSpPr>
              <p:nvPr>
                <p:custDataLst>
                  <p:tags r:id="rId173"/>
                </p:custDataLst>
              </p:nvPr>
            </p:nvSpPr>
            <p:spPr bwMode="auto">
              <a:xfrm>
                <a:off x="947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3" name="Oval 279"/>
              <p:cNvSpPr>
                <a:spLocks noChangeArrowheads="1"/>
              </p:cNvSpPr>
              <p:nvPr>
                <p:custDataLst>
                  <p:tags r:id="rId174"/>
                </p:custDataLst>
              </p:nvPr>
            </p:nvSpPr>
            <p:spPr bwMode="auto">
              <a:xfrm>
                <a:off x="95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4" name="Oval 280"/>
              <p:cNvSpPr>
                <a:spLocks noChangeArrowheads="1"/>
              </p:cNvSpPr>
              <p:nvPr>
                <p:custDataLst>
                  <p:tags r:id="rId175"/>
                </p:custDataLst>
              </p:nvPr>
            </p:nvSpPr>
            <p:spPr bwMode="auto">
              <a:xfrm>
                <a:off x="964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5" name="Oval 281"/>
              <p:cNvSpPr>
                <a:spLocks noChangeArrowheads="1"/>
              </p:cNvSpPr>
              <p:nvPr>
                <p:custDataLst>
                  <p:tags r:id="rId176"/>
                </p:custDataLst>
              </p:nvPr>
            </p:nvSpPr>
            <p:spPr bwMode="auto">
              <a:xfrm>
                <a:off x="97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6" name="Oval 282"/>
              <p:cNvSpPr>
                <a:spLocks noChangeArrowheads="1"/>
              </p:cNvSpPr>
              <p:nvPr>
                <p:custDataLst>
                  <p:tags r:id="rId177"/>
                </p:custDataLst>
              </p:nvPr>
            </p:nvSpPr>
            <p:spPr bwMode="auto">
              <a:xfrm>
                <a:off x="980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7" name="Oval 283"/>
              <p:cNvSpPr>
                <a:spLocks noChangeArrowheads="1"/>
              </p:cNvSpPr>
              <p:nvPr>
                <p:custDataLst>
                  <p:tags r:id="rId178"/>
                </p:custDataLst>
              </p:nvPr>
            </p:nvSpPr>
            <p:spPr bwMode="auto">
              <a:xfrm>
                <a:off x="989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8" name="Oval 284"/>
              <p:cNvSpPr>
                <a:spLocks noChangeArrowheads="1"/>
              </p:cNvSpPr>
              <p:nvPr>
                <p:custDataLst>
                  <p:tags r:id="rId179"/>
                </p:custDataLst>
              </p:nvPr>
            </p:nvSpPr>
            <p:spPr bwMode="auto">
              <a:xfrm>
                <a:off x="997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9" name="Oval 285"/>
              <p:cNvSpPr>
                <a:spLocks noChangeArrowheads="1"/>
              </p:cNvSpPr>
              <p:nvPr>
                <p:custDataLst>
                  <p:tags r:id="rId180"/>
                </p:custDataLst>
              </p:nvPr>
            </p:nvSpPr>
            <p:spPr bwMode="auto">
              <a:xfrm>
                <a:off x="1005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0" name="Oval 286"/>
              <p:cNvSpPr>
                <a:spLocks noChangeArrowheads="1"/>
              </p:cNvSpPr>
              <p:nvPr>
                <p:custDataLst>
                  <p:tags r:id="rId181"/>
                </p:custDataLst>
              </p:nvPr>
            </p:nvSpPr>
            <p:spPr bwMode="auto">
              <a:xfrm>
                <a:off x="1014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1" name="Oval 287"/>
              <p:cNvSpPr>
                <a:spLocks noChangeArrowheads="1"/>
              </p:cNvSpPr>
              <p:nvPr>
                <p:custDataLst>
                  <p:tags r:id="rId182"/>
                </p:custDataLst>
              </p:nvPr>
            </p:nvSpPr>
            <p:spPr bwMode="auto">
              <a:xfrm>
                <a:off x="1022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2" name="Oval 288"/>
              <p:cNvSpPr>
                <a:spLocks noChangeArrowheads="1"/>
              </p:cNvSpPr>
              <p:nvPr>
                <p:custDataLst>
                  <p:tags r:id="rId183"/>
                </p:custDataLst>
              </p:nvPr>
            </p:nvSpPr>
            <p:spPr bwMode="auto">
              <a:xfrm>
                <a:off x="103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3" name="Oval 289"/>
              <p:cNvSpPr>
                <a:spLocks noChangeArrowheads="1"/>
              </p:cNvSpPr>
              <p:nvPr>
                <p:custDataLst>
                  <p:tags r:id="rId184"/>
                </p:custDataLst>
              </p:nvPr>
            </p:nvSpPr>
            <p:spPr bwMode="auto">
              <a:xfrm>
                <a:off x="1039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4" name="Oval 290"/>
              <p:cNvSpPr>
                <a:spLocks noChangeArrowheads="1"/>
              </p:cNvSpPr>
              <p:nvPr>
                <p:custDataLst>
                  <p:tags r:id="rId185"/>
                </p:custDataLst>
              </p:nvPr>
            </p:nvSpPr>
            <p:spPr bwMode="auto">
              <a:xfrm>
                <a:off x="1047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5" name="Oval 291"/>
              <p:cNvSpPr>
                <a:spLocks noChangeArrowheads="1"/>
              </p:cNvSpPr>
              <p:nvPr>
                <p:custDataLst>
                  <p:tags r:id="rId186"/>
                </p:custDataLst>
              </p:nvPr>
            </p:nvSpPr>
            <p:spPr bwMode="auto">
              <a:xfrm>
                <a:off x="1056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6" name="Oval 292"/>
              <p:cNvSpPr>
                <a:spLocks noChangeArrowheads="1"/>
              </p:cNvSpPr>
              <p:nvPr>
                <p:custDataLst>
                  <p:tags r:id="rId187"/>
                </p:custDataLst>
              </p:nvPr>
            </p:nvSpPr>
            <p:spPr bwMode="auto">
              <a:xfrm>
                <a:off x="106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7" name="Oval 293"/>
              <p:cNvSpPr>
                <a:spLocks noChangeArrowheads="1"/>
              </p:cNvSpPr>
              <p:nvPr>
                <p:custDataLst>
                  <p:tags r:id="rId188"/>
                </p:custDataLst>
              </p:nvPr>
            </p:nvSpPr>
            <p:spPr bwMode="auto">
              <a:xfrm>
                <a:off x="1072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8" name="Oval 294"/>
              <p:cNvSpPr>
                <a:spLocks noChangeArrowheads="1"/>
              </p:cNvSpPr>
              <p:nvPr>
                <p:custDataLst>
                  <p:tags r:id="rId189"/>
                </p:custDataLst>
              </p:nvPr>
            </p:nvSpPr>
            <p:spPr bwMode="auto">
              <a:xfrm>
                <a:off x="108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9" name="Oval 295"/>
              <p:cNvSpPr>
                <a:spLocks noChangeArrowheads="1"/>
              </p:cNvSpPr>
              <p:nvPr>
                <p:custDataLst>
                  <p:tags r:id="rId190"/>
                </p:custDataLst>
              </p:nvPr>
            </p:nvSpPr>
            <p:spPr bwMode="auto">
              <a:xfrm>
                <a:off x="1089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0" name="Oval 296"/>
              <p:cNvSpPr>
                <a:spLocks noChangeArrowheads="1"/>
              </p:cNvSpPr>
              <p:nvPr>
                <p:custDataLst>
                  <p:tags r:id="rId191"/>
                </p:custDataLst>
              </p:nvPr>
            </p:nvSpPr>
            <p:spPr bwMode="auto">
              <a:xfrm>
                <a:off x="1098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1" name="Oval 297"/>
              <p:cNvSpPr>
                <a:spLocks noChangeArrowheads="1"/>
              </p:cNvSpPr>
              <p:nvPr>
                <p:custDataLst>
                  <p:tags r:id="rId192"/>
                </p:custDataLst>
              </p:nvPr>
            </p:nvSpPr>
            <p:spPr bwMode="auto">
              <a:xfrm>
                <a:off x="110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2" name="Oval 298"/>
              <p:cNvSpPr>
                <a:spLocks noChangeArrowheads="1"/>
              </p:cNvSpPr>
              <p:nvPr>
                <p:custDataLst>
                  <p:tags r:id="rId193"/>
                </p:custDataLst>
              </p:nvPr>
            </p:nvSpPr>
            <p:spPr bwMode="auto">
              <a:xfrm>
                <a:off x="1114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3" name="Oval 299"/>
              <p:cNvSpPr>
                <a:spLocks noChangeArrowheads="1"/>
              </p:cNvSpPr>
              <p:nvPr>
                <p:custDataLst>
                  <p:tags r:id="rId194"/>
                </p:custDataLst>
              </p:nvPr>
            </p:nvSpPr>
            <p:spPr bwMode="auto">
              <a:xfrm>
                <a:off x="1123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4" name="Oval 300"/>
              <p:cNvSpPr>
                <a:spLocks noChangeArrowheads="1"/>
              </p:cNvSpPr>
              <p:nvPr>
                <p:custDataLst>
                  <p:tags r:id="rId195"/>
                </p:custDataLst>
              </p:nvPr>
            </p:nvSpPr>
            <p:spPr bwMode="auto">
              <a:xfrm>
                <a:off x="113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5" name="Oval 301"/>
              <p:cNvSpPr>
                <a:spLocks noChangeArrowheads="1"/>
              </p:cNvSpPr>
              <p:nvPr>
                <p:custDataLst>
                  <p:tags r:id="rId196"/>
                </p:custDataLst>
              </p:nvPr>
            </p:nvSpPr>
            <p:spPr bwMode="auto">
              <a:xfrm>
                <a:off x="1140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6" name="Oval 302"/>
              <p:cNvSpPr>
                <a:spLocks noChangeArrowheads="1"/>
              </p:cNvSpPr>
              <p:nvPr>
                <p:custDataLst>
                  <p:tags r:id="rId197"/>
                </p:custDataLst>
              </p:nvPr>
            </p:nvSpPr>
            <p:spPr bwMode="auto">
              <a:xfrm>
                <a:off x="114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7" name="Oval 303"/>
              <p:cNvSpPr>
                <a:spLocks noChangeArrowheads="1"/>
              </p:cNvSpPr>
              <p:nvPr>
                <p:custDataLst>
                  <p:tags r:id="rId198"/>
                </p:custDataLst>
              </p:nvPr>
            </p:nvSpPr>
            <p:spPr bwMode="auto">
              <a:xfrm>
                <a:off x="115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8" name="Oval 304"/>
              <p:cNvSpPr>
                <a:spLocks noChangeArrowheads="1"/>
              </p:cNvSpPr>
              <p:nvPr>
                <p:custDataLst>
                  <p:tags r:id="rId199"/>
                </p:custDataLst>
              </p:nvPr>
            </p:nvSpPr>
            <p:spPr bwMode="auto">
              <a:xfrm>
                <a:off x="1165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9" name="Oval 305"/>
              <p:cNvSpPr>
                <a:spLocks noChangeArrowheads="1"/>
              </p:cNvSpPr>
              <p:nvPr>
                <p:custDataLst>
                  <p:tags r:id="rId200"/>
                </p:custDataLst>
              </p:nvPr>
            </p:nvSpPr>
            <p:spPr bwMode="auto">
              <a:xfrm>
                <a:off x="1173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80" name="Oval 306"/>
              <p:cNvSpPr>
                <a:spLocks noChangeArrowheads="1"/>
              </p:cNvSpPr>
              <p:nvPr>
                <p:custDataLst>
                  <p:tags r:id="rId201"/>
                </p:custDataLst>
              </p:nvPr>
            </p:nvSpPr>
            <p:spPr bwMode="auto">
              <a:xfrm>
                <a:off x="1182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5" name="Oval 308"/>
              <p:cNvSpPr>
                <a:spLocks noChangeArrowheads="1"/>
              </p:cNvSpPr>
              <p:nvPr>
                <p:custDataLst>
                  <p:tags r:id="rId202"/>
                </p:custDataLst>
              </p:nvPr>
            </p:nvSpPr>
            <p:spPr bwMode="auto">
              <a:xfrm>
                <a:off x="1190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6" name="Oval 309"/>
              <p:cNvSpPr>
                <a:spLocks noChangeArrowheads="1"/>
              </p:cNvSpPr>
              <p:nvPr>
                <p:custDataLst>
                  <p:tags r:id="rId203"/>
                </p:custDataLst>
              </p:nvPr>
            </p:nvSpPr>
            <p:spPr bwMode="auto">
              <a:xfrm>
                <a:off x="119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7" name="Oval 310"/>
              <p:cNvSpPr>
                <a:spLocks noChangeArrowheads="1"/>
              </p:cNvSpPr>
              <p:nvPr>
                <p:custDataLst>
                  <p:tags r:id="rId204"/>
                </p:custDataLst>
              </p:nvPr>
            </p:nvSpPr>
            <p:spPr bwMode="auto">
              <a:xfrm>
                <a:off x="1207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8" name="Oval 311"/>
              <p:cNvSpPr>
                <a:spLocks noChangeArrowheads="1"/>
              </p:cNvSpPr>
              <p:nvPr>
                <p:custDataLst>
                  <p:tags r:id="rId205"/>
                </p:custDataLst>
              </p:nvPr>
            </p:nvSpPr>
            <p:spPr bwMode="auto">
              <a:xfrm>
                <a:off x="1215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9" name="Oval 312"/>
              <p:cNvSpPr>
                <a:spLocks noChangeArrowheads="1"/>
              </p:cNvSpPr>
              <p:nvPr>
                <p:custDataLst>
                  <p:tags r:id="rId206"/>
                </p:custDataLst>
              </p:nvPr>
            </p:nvSpPr>
            <p:spPr bwMode="auto">
              <a:xfrm>
                <a:off x="122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0" name="Oval 313"/>
              <p:cNvSpPr>
                <a:spLocks noChangeArrowheads="1"/>
              </p:cNvSpPr>
              <p:nvPr>
                <p:custDataLst>
                  <p:tags r:id="rId207"/>
                </p:custDataLst>
              </p:nvPr>
            </p:nvSpPr>
            <p:spPr bwMode="auto">
              <a:xfrm>
                <a:off x="123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 name="Oval 314"/>
              <p:cNvSpPr>
                <a:spLocks noChangeArrowheads="1"/>
              </p:cNvSpPr>
              <p:nvPr>
                <p:custDataLst>
                  <p:tags r:id="rId208"/>
                </p:custDataLst>
              </p:nvPr>
            </p:nvSpPr>
            <p:spPr bwMode="auto">
              <a:xfrm>
                <a:off x="1240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2" name="Oval 315"/>
              <p:cNvSpPr>
                <a:spLocks noChangeArrowheads="1"/>
              </p:cNvSpPr>
              <p:nvPr>
                <p:custDataLst>
                  <p:tags r:id="rId209"/>
                </p:custDataLst>
              </p:nvPr>
            </p:nvSpPr>
            <p:spPr bwMode="auto">
              <a:xfrm>
                <a:off x="124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3" name="Oval 316"/>
              <p:cNvSpPr>
                <a:spLocks noChangeArrowheads="1"/>
              </p:cNvSpPr>
              <p:nvPr>
                <p:custDataLst>
                  <p:tags r:id="rId210"/>
                </p:custDataLst>
              </p:nvPr>
            </p:nvSpPr>
            <p:spPr bwMode="auto">
              <a:xfrm>
                <a:off x="1257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4" name="Oval 317"/>
              <p:cNvSpPr>
                <a:spLocks noChangeArrowheads="1"/>
              </p:cNvSpPr>
              <p:nvPr>
                <p:custDataLst>
                  <p:tags r:id="rId211"/>
                </p:custDataLst>
              </p:nvPr>
            </p:nvSpPr>
            <p:spPr bwMode="auto">
              <a:xfrm>
                <a:off x="12657"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Oval 318"/>
              <p:cNvSpPr>
                <a:spLocks noChangeArrowheads="1"/>
              </p:cNvSpPr>
              <p:nvPr>
                <p:custDataLst>
                  <p:tags r:id="rId212"/>
                </p:custDataLst>
              </p:nvPr>
            </p:nvSpPr>
            <p:spPr bwMode="auto">
              <a:xfrm>
                <a:off x="1274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6" name="Oval 319"/>
              <p:cNvSpPr>
                <a:spLocks noChangeArrowheads="1"/>
              </p:cNvSpPr>
              <p:nvPr>
                <p:custDataLst>
                  <p:tags r:id="rId213"/>
                </p:custDataLst>
              </p:nvPr>
            </p:nvSpPr>
            <p:spPr bwMode="auto">
              <a:xfrm>
                <a:off x="128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7" name="Oval 320"/>
              <p:cNvSpPr>
                <a:spLocks noChangeArrowheads="1"/>
              </p:cNvSpPr>
              <p:nvPr>
                <p:custDataLst>
                  <p:tags r:id="rId214"/>
                </p:custDataLst>
              </p:nvPr>
            </p:nvSpPr>
            <p:spPr bwMode="auto">
              <a:xfrm>
                <a:off x="129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8" name="Oval 321"/>
              <p:cNvSpPr>
                <a:spLocks noChangeArrowheads="1"/>
              </p:cNvSpPr>
              <p:nvPr>
                <p:custDataLst>
                  <p:tags r:id="rId215"/>
                </p:custDataLst>
              </p:nvPr>
            </p:nvSpPr>
            <p:spPr bwMode="auto">
              <a:xfrm>
                <a:off x="1299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9" name="Oval 322"/>
              <p:cNvSpPr>
                <a:spLocks noChangeArrowheads="1"/>
              </p:cNvSpPr>
              <p:nvPr>
                <p:custDataLst>
                  <p:tags r:id="rId216"/>
                </p:custDataLst>
              </p:nvPr>
            </p:nvSpPr>
            <p:spPr bwMode="auto">
              <a:xfrm>
                <a:off x="1307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0" name="Oval 323"/>
              <p:cNvSpPr>
                <a:spLocks noChangeArrowheads="1"/>
              </p:cNvSpPr>
              <p:nvPr>
                <p:custDataLst>
                  <p:tags r:id="rId217"/>
                </p:custDataLst>
              </p:nvPr>
            </p:nvSpPr>
            <p:spPr bwMode="auto">
              <a:xfrm>
                <a:off x="1316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1" name="Oval 324"/>
              <p:cNvSpPr>
                <a:spLocks noChangeArrowheads="1"/>
              </p:cNvSpPr>
              <p:nvPr>
                <p:custDataLst>
                  <p:tags r:id="rId218"/>
                </p:custDataLst>
              </p:nvPr>
            </p:nvSpPr>
            <p:spPr bwMode="auto">
              <a:xfrm>
                <a:off x="132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2" name="Oval 325"/>
              <p:cNvSpPr>
                <a:spLocks noChangeArrowheads="1"/>
              </p:cNvSpPr>
              <p:nvPr>
                <p:custDataLst>
                  <p:tags r:id="rId219"/>
                </p:custDataLst>
              </p:nvPr>
            </p:nvSpPr>
            <p:spPr bwMode="auto">
              <a:xfrm>
                <a:off x="1332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3" name="Freeform 326"/>
              <p:cNvSpPr/>
              <p:nvPr>
                <p:custDataLst>
                  <p:tags r:id="rId220"/>
                </p:custDataLst>
              </p:nvPr>
            </p:nvSpPr>
            <p:spPr bwMode="auto">
              <a:xfrm>
                <a:off x="13411" y="3717"/>
                <a:ext cx="53" cy="43"/>
              </a:xfrm>
              <a:custGeom>
                <a:avLst/>
                <a:gdLst>
                  <a:gd name="T0" fmla="*/ 7 w 8"/>
                  <a:gd name="T1" fmla="*/ 4 h 7"/>
                  <a:gd name="T2" fmla="*/ 3 w 8"/>
                  <a:gd name="T3" fmla="*/ 7 h 7"/>
                  <a:gd name="T4" fmla="*/ 0 w 8"/>
                  <a:gd name="T5" fmla="*/ 3 h 7"/>
                  <a:gd name="T6" fmla="*/ 4 w 8"/>
                  <a:gd name="T7" fmla="*/ 0 h 7"/>
                  <a:gd name="T8" fmla="*/ 7 w 8"/>
                  <a:gd name="T9" fmla="*/ 4 h 7"/>
                </a:gdLst>
                <a:ahLst/>
                <a:cxnLst>
                  <a:cxn ang="0">
                    <a:pos x="T0" y="T1"/>
                  </a:cxn>
                  <a:cxn ang="0">
                    <a:pos x="T2" y="T3"/>
                  </a:cxn>
                  <a:cxn ang="0">
                    <a:pos x="T4" y="T5"/>
                  </a:cxn>
                  <a:cxn ang="0">
                    <a:pos x="T6" y="T7"/>
                  </a:cxn>
                  <a:cxn ang="0">
                    <a:pos x="T8" y="T9"/>
                  </a:cxn>
                </a:cxnLst>
                <a:rect l="0" t="0" r="r" b="b"/>
                <a:pathLst>
                  <a:path w="8" h="7">
                    <a:moveTo>
                      <a:pt x="7" y="4"/>
                    </a:moveTo>
                    <a:cubicBezTo>
                      <a:pt x="6" y="6"/>
                      <a:pt x="5" y="7"/>
                      <a:pt x="3" y="7"/>
                    </a:cubicBezTo>
                    <a:cubicBezTo>
                      <a:pt x="1" y="6"/>
                      <a:pt x="0" y="5"/>
                      <a:pt x="0" y="3"/>
                    </a:cubicBezTo>
                    <a:cubicBezTo>
                      <a:pt x="1" y="1"/>
                      <a:pt x="2" y="0"/>
                      <a:pt x="4" y="0"/>
                    </a:cubicBezTo>
                    <a:cubicBezTo>
                      <a:pt x="6" y="1"/>
                      <a:pt x="8" y="3"/>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4" name="Freeform 327"/>
              <p:cNvSpPr/>
              <p:nvPr>
                <p:custDataLst>
                  <p:tags r:id="rId221"/>
                </p:custDataLst>
              </p:nvPr>
            </p:nvSpPr>
            <p:spPr bwMode="auto">
              <a:xfrm>
                <a:off x="13488" y="3741"/>
                <a:ext cx="53" cy="53"/>
              </a:xfrm>
              <a:custGeom>
                <a:avLst/>
                <a:gdLst>
                  <a:gd name="T0" fmla="*/ 7 w 8"/>
                  <a:gd name="T1" fmla="*/ 6 h 8"/>
                  <a:gd name="T2" fmla="*/ 2 w 8"/>
                  <a:gd name="T3" fmla="*/ 7 h 8"/>
                  <a:gd name="T4" fmla="*/ 1 w 8"/>
                  <a:gd name="T5" fmla="*/ 3 h 8"/>
                  <a:gd name="T6" fmla="*/ 5 w 8"/>
                  <a:gd name="T7" fmla="*/ 1 h 8"/>
                  <a:gd name="T8" fmla="*/ 7 w 8"/>
                  <a:gd name="T9" fmla="*/ 6 h 8"/>
                </a:gdLst>
                <a:ahLst/>
                <a:cxnLst>
                  <a:cxn ang="0">
                    <a:pos x="T0" y="T1"/>
                  </a:cxn>
                  <a:cxn ang="0">
                    <a:pos x="T2" y="T3"/>
                  </a:cxn>
                  <a:cxn ang="0">
                    <a:pos x="T4" y="T5"/>
                  </a:cxn>
                  <a:cxn ang="0">
                    <a:pos x="T6" y="T7"/>
                  </a:cxn>
                  <a:cxn ang="0">
                    <a:pos x="T8" y="T9"/>
                  </a:cxn>
                </a:cxnLst>
                <a:rect l="0" t="0" r="r" b="b"/>
                <a:pathLst>
                  <a:path w="8" h="8">
                    <a:moveTo>
                      <a:pt x="7" y="6"/>
                    </a:moveTo>
                    <a:cubicBezTo>
                      <a:pt x="6" y="8"/>
                      <a:pt x="4" y="8"/>
                      <a:pt x="2" y="7"/>
                    </a:cubicBezTo>
                    <a:cubicBezTo>
                      <a:pt x="1" y="6"/>
                      <a:pt x="0" y="4"/>
                      <a:pt x="1" y="3"/>
                    </a:cubicBezTo>
                    <a:cubicBezTo>
                      <a:pt x="2" y="1"/>
                      <a:pt x="4" y="0"/>
                      <a:pt x="5" y="1"/>
                    </a:cubicBezTo>
                    <a:cubicBezTo>
                      <a:pt x="7" y="2"/>
                      <a:pt x="8" y="4"/>
                      <a:pt x="7"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5" name="Freeform 328"/>
              <p:cNvSpPr/>
              <p:nvPr>
                <p:custDataLst>
                  <p:tags r:id="rId222"/>
                </p:custDataLst>
              </p:nvPr>
            </p:nvSpPr>
            <p:spPr bwMode="auto">
              <a:xfrm>
                <a:off x="13554" y="3794"/>
                <a:ext cx="51" cy="51"/>
              </a:xfrm>
              <a:custGeom>
                <a:avLst/>
                <a:gdLst>
                  <a:gd name="T0" fmla="*/ 6 w 8"/>
                  <a:gd name="T1" fmla="*/ 7 h 8"/>
                  <a:gd name="T2" fmla="*/ 2 w 8"/>
                  <a:gd name="T3" fmla="*/ 7 h 8"/>
                  <a:gd name="T4" fmla="*/ 2 w 8"/>
                  <a:gd name="T5" fmla="*/ 2 h 8"/>
                  <a:gd name="T6" fmla="*/ 7 w 8"/>
                  <a:gd name="T7" fmla="*/ 2 h 8"/>
                  <a:gd name="T8" fmla="*/ 6 w 8"/>
                  <a:gd name="T9" fmla="*/ 7 h 8"/>
                </a:gdLst>
                <a:ahLst/>
                <a:cxnLst>
                  <a:cxn ang="0">
                    <a:pos x="T0" y="T1"/>
                  </a:cxn>
                  <a:cxn ang="0">
                    <a:pos x="T2" y="T3"/>
                  </a:cxn>
                  <a:cxn ang="0">
                    <a:pos x="T4" y="T5"/>
                  </a:cxn>
                  <a:cxn ang="0">
                    <a:pos x="T6" y="T7"/>
                  </a:cxn>
                  <a:cxn ang="0">
                    <a:pos x="T8" y="T9"/>
                  </a:cxn>
                </a:cxnLst>
                <a:rect l="0" t="0" r="r" b="b"/>
                <a:pathLst>
                  <a:path w="8" h="8">
                    <a:moveTo>
                      <a:pt x="6" y="7"/>
                    </a:moveTo>
                    <a:cubicBezTo>
                      <a:pt x="5" y="8"/>
                      <a:pt x="3" y="8"/>
                      <a:pt x="2" y="7"/>
                    </a:cubicBezTo>
                    <a:cubicBezTo>
                      <a:pt x="0" y="5"/>
                      <a:pt x="0" y="3"/>
                      <a:pt x="2" y="2"/>
                    </a:cubicBezTo>
                    <a:cubicBezTo>
                      <a:pt x="3" y="0"/>
                      <a:pt x="5" y="0"/>
                      <a:pt x="7" y="2"/>
                    </a:cubicBezTo>
                    <a:cubicBezTo>
                      <a:pt x="8" y="3"/>
                      <a:pt x="8" y="5"/>
                      <a:pt x="6"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6" name="Freeform 329"/>
              <p:cNvSpPr/>
              <p:nvPr>
                <p:custDataLst>
                  <p:tags r:id="rId223"/>
                </p:custDataLst>
              </p:nvPr>
            </p:nvSpPr>
            <p:spPr bwMode="auto">
              <a:xfrm>
                <a:off x="13604" y="3864"/>
                <a:ext cx="53" cy="46"/>
              </a:xfrm>
              <a:custGeom>
                <a:avLst/>
                <a:gdLst>
                  <a:gd name="T0" fmla="*/ 5 w 8"/>
                  <a:gd name="T1" fmla="*/ 7 h 7"/>
                  <a:gd name="T2" fmla="*/ 1 w 8"/>
                  <a:gd name="T3" fmla="*/ 5 h 7"/>
                  <a:gd name="T4" fmla="*/ 2 w 8"/>
                  <a:gd name="T5" fmla="*/ 1 h 7"/>
                  <a:gd name="T6" fmla="*/ 7 w 8"/>
                  <a:gd name="T7" fmla="*/ 2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7"/>
                      <a:pt x="1" y="5"/>
                    </a:cubicBezTo>
                    <a:cubicBezTo>
                      <a:pt x="0" y="4"/>
                      <a:pt x="0" y="2"/>
                      <a:pt x="2" y="1"/>
                    </a:cubicBezTo>
                    <a:cubicBezTo>
                      <a:pt x="4" y="0"/>
                      <a:pt x="6" y="0"/>
                      <a:pt x="7" y="2"/>
                    </a:cubicBezTo>
                    <a:cubicBezTo>
                      <a:pt x="8" y="4"/>
                      <a:pt x="7" y="6"/>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7" name="Freeform 330"/>
              <p:cNvSpPr/>
              <p:nvPr>
                <p:custDataLst>
                  <p:tags r:id="rId224"/>
                </p:custDataLst>
              </p:nvPr>
            </p:nvSpPr>
            <p:spPr bwMode="auto">
              <a:xfrm>
                <a:off x="13631" y="3942"/>
                <a:ext cx="53" cy="46"/>
              </a:xfrm>
              <a:custGeom>
                <a:avLst/>
                <a:gdLst>
                  <a:gd name="T0" fmla="*/ 5 w 8"/>
                  <a:gd name="T1" fmla="*/ 7 h 7"/>
                  <a:gd name="T2" fmla="*/ 1 w 8"/>
                  <a:gd name="T3" fmla="*/ 5 h 7"/>
                  <a:gd name="T4" fmla="*/ 3 w 8"/>
                  <a:gd name="T5" fmla="*/ 1 h 7"/>
                  <a:gd name="T6" fmla="*/ 7 w 8"/>
                  <a:gd name="T7" fmla="*/ 3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6"/>
                      <a:pt x="1" y="5"/>
                    </a:cubicBezTo>
                    <a:cubicBezTo>
                      <a:pt x="0" y="3"/>
                      <a:pt x="1" y="1"/>
                      <a:pt x="3" y="1"/>
                    </a:cubicBezTo>
                    <a:cubicBezTo>
                      <a:pt x="5" y="0"/>
                      <a:pt x="7" y="1"/>
                      <a:pt x="7" y="3"/>
                    </a:cubicBezTo>
                    <a:cubicBezTo>
                      <a:pt x="8" y="5"/>
                      <a:pt x="6" y="7"/>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8" name="Oval 331"/>
              <p:cNvSpPr>
                <a:spLocks noChangeArrowheads="1"/>
              </p:cNvSpPr>
              <p:nvPr>
                <p:custDataLst>
                  <p:tags r:id="rId225"/>
                </p:custDataLst>
              </p:nvPr>
            </p:nvSpPr>
            <p:spPr bwMode="auto">
              <a:xfrm>
                <a:off x="13643" y="402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9" name="Oval 332"/>
              <p:cNvSpPr>
                <a:spLocks noChangeArrowheads="1"/>
              </p:cNvSpPr>
              <p:nvPr>
                <p:custDataLst>
                  <p:tags r:id="rId226"/>
                </p:custDataLst>
              </p:nvPr>
            </p:nvSpPr>
            <p:spPr bwMode="auto">
              <a:xfrm>
                <a:off x="13643" y="411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0" name="Oval 333"/>
              <p:cNvSpPr>
                <a:spLocks noChangeArrowheads="1"/>
              </p:cNvSpPr>
              <p:nvPr>
                <p:custDataLst>
                  <p:tags r:id="rId227"/>
                </p:custDataLst>
              </p:nvPr>
            </p:nvSpPr>
            <p:spPr bwMode="auto">
              <a:xfrm>
                <a:off x="13643" y="4195"/>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1" name="Oval 334"/>
              <p:cNvSpPr>
                <a:spLocks noChangeArrowheads="1"/>
              </p:cNvSpPr>
              <p:nvPr>
                <p:custDataLst>
                  <p:tags r:id="rId228"/>
                </p:custDataLst>
              </p:nvPr>
            </p:nvSpPr>
            <p:spPr bwMode="auto">
              <a:xfrm>
                <a:off x="13643" y="4280"/>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2" name="Oval 335"/>
              <p:cNvSpPr>
                <a:spLocks noChangeArrowheads="1"/>
              </p:cNvSpPr>
              <p:nvPr>
                <p:custDataLst>
                  <p:tags r:id="rId229"/>
                </p:custDataLst>
              </p:nvPr>
            </p:nvSpPr>
            <p:spPr bwMode="auto">
              <a:xfrm>
                <a:off x="13643" y="4364"/>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3" name="Oval 336"/>
              <p:cNvSpPr>
                <a:spLocks noChangeArrowheads="1"/>
              </p:cNvSpPr>
              <p:nvPr>
                <p:custDataLst>
                  <p:tags r:id="rId230"/>
                </p:custDataLst>
              </p:nvPr>
            </p:nvSpPr>
            <p:spPr bwMode="auto">
              <a:xfrm>
                <a:off x="13643" y="4449"/>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4" name="Oval 337"/>
              <p:cNvSpPr>
                <a:spLocks noChangeArrowheads="1"/>
              </p:cNvSpPr>
              <p:nvPr>
                <p:custDataLst>
                  <p:tags r:id="rId231"/>
                </p:custDataLst>
              </p:nvPr>
            </p:nvSpPr>
            <p:spPr bwMode="auto">
              <a:xfrm>
                <a:off x="13643" y="453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5" name="Oval 338"/>
              <p:cNvSpPr>
                <a:spLocks noChangeArrowheads="1"/>
              </p:cNvSpPr>
              <p:nvPr>
                <p:custDataLst>
                  <p:tags r:id="rId232"/>
                </p:custDataLst>
              </p:nvPr>
            </p:nvSpPr>
            <p:spPr bwMode="auto">
              <a:xfrm>
                <a:off x="13643" y="462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6" name="Oval 339"/>
              <p:cNvSpPr>
                <a:spLocks noChangeArrowheads="1"/>
              </p:cNvSpPr>
              <p:nvPr>
                <p:custDataLst>
                  <p:tags r:id="rId233"/>
                </p:custDataLst>
              </p:nvPr>
            </p:nvSpPr>
            <p:spPr bwMode="auto">
              <a:xfrm>
                <a:off x="13643" y="470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7" name="Oval 340"/>
              <p:cNvSpPr>
                <a:spLocks noChangeArrowheads="1"/>
              </p:cNvSpPr>
              <p:nvPr>
                <p:custDataLst>
                  <p:tags r:id="rId234"/>
                </p:custDataLst>
              </p:nvPr>
            </p:nvSpPr>
            <p:spPr bwMode="auto">
              <a:xfrm>
                <a:off x="13643" y="479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8" name="Oval 341"/>
              <p:cNvSpPr>
                <a:spLocks noChangeArrowheads="1"/>
              </p:cNvSpPr>
              <p:nvPr>
                <p:custDataLst>
                  <p:tags r:id="rId235"/>
                </p:custDataLst>
              </p:nvPr>
            </p:nvSpPr>
            <p:spPr bwMode="auto">
              <a:xfrm>
                <a:off x="13643" y="4874"/>
                <a:ext cx="42" cy="42"/>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9" name="Oval 342"/>
              <p:cNvSpPr>
                <a:spLocks noChangeArrowheads="1"/>
              </p:cNvSpPr>
              <p:nvPr>
                <p:custDataLst>
                  <p:tags r:id="rId236"/>
                </p:custDataLst>
              </p:nvPr>
            </p:nvSpPr>
            <p:spPr bwMode="auto">
              <a:xfrm>
                <a:off x="13643" y="4958"/>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0" name="Oval 343"/>
              <p:cNvSpPr>
                <a:spLocks noChangeArrowheads="1"/>
              </p:cNvSpPr>
              <p:nvPr>
                <p:custDataLst>
                  <p:tags r:id="rId237"/>
                </p:custDataLst>
              </p:nvPr>
            </p:nvSpPr>
            <p:spPr bwMode="auto">
              <a:xfrm>
                <a:off x="13643" y="504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1" name="Oval 344"/>
              <p:cNvSpPr>
                <a:spLocks noChangeArrowheads="1"/>
              </p:cNvSpPr>
              <p:nvPr>
                <p:custDataLst>
                  <p:tags r:id="rId238"/>
                </p:custDataLst>
              </p:nvPr>
            </p:nvSpPr>
            <p:spPr bwMode="auto">
              <a:xfrm>
                <a:off x="13643" y="512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2" name="Oval 345"/>
              <p:cNvSpPr>
                <a:spLocks noChangeArrowheads="1"/>
              </p:cNvSpPr>
              <p:nvPr>
                <p:custDataLst>
                  <p:tags r:id="rId239"/>
                </p:custDataLst>
              </p:nvPr>
            </p:nvSpPr>
            <p:spPr bwMode="auto">
              <a:xfrm>
                <a:off x="13643" y="521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3" name="Oval 346"/>
              <p:cNvSpPr>
                <a:spLocks noChangeArrowheads="1"/>
              </p:cNvSpPr>
              <p:nvPr>
                <p:custDataLst>
                  <p:tags r:id="rId240"/>
                </p:custDataLst>
              </p:nvPr>
            </p:nvSpPr>
            <p:spPr bwMode="auto">
              <a:xfrm>
                <a:off x="13643" y="5296"/>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4" name="Oval 347"/>
              <p:cNvSpPr>
                <a:spLocks noChangeArrowheads="1"/>
              </p:cNvSpPr>
              <p:nvPr>
                <p:custDataLst>
                  <p:tags r:id="rId241"/>
                </p:custDataLst>
              </p:nvPr>
            </p:nvSpPr>
            <p:spPr bwMode="auto">
              <a:xfrm>
                <a:off x="13643" y="5381"/>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5" name="Oval 348"/>
              <p:cNvSpPr>
                <a:spLocks noChangeArrowheads="1"/>
              </p:cNvSpPr>
              <p:nvPr>
                <p:custDataLst>
                  <p:tags r:id="rId242"/>
                </p:custDataLst>
              </p:nvPr>
            </p:nvSpPr>
            <p:spPr bwMode="auto">
              <a:xfrm>
                <a:off x="13643" y="546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6" name="Oval 349"/>
              <p:cNvSpPr>
                <a:spLocks noChangeArrowheads="1"/>
              </p:cNvSpPr>
              <p:nvPr>
                <p:custDataLst>
                  <p:tags r:id="rId243"/>
                </p:custDataLst>
              </p:nvPr>
            </p:nvSpPr>
            <p:spPr bwMode="auto">
              <a:xfrm>
                <a:off x="13643" y="554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7" name="Oval 350"/>
              <p:cNvSpPr>
                <a:spLocks noChangeArrowheads="1"/>
              </p:cNvSpPr>
              <p:nvPr>
                <p:custDataLst>
                  <p:tags r:id="rId244"/>
                </p:custDataLst>
              </p:nvPr>
            </p:nvSpPr>
            <p:spPr bwMode="auto">
              <a:xfrm>
                <a:off x="13643" y="563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8" name="Oval 351"/>
              <p:cNvSpPr>
                <a:spLocks noChangeArrowheads="1"/>
              </p:cNvSpPr>
              <p:nvPr>
                <p:custDataLst>
                  <p:tags r:id="rId245"/>
                </p:custDataLst>
              </p:nvPr>
            </p:nvSpPr>
            <p:spPr bwMode="auto">
              <a:xfrm>
                <a:off x="13643" y="571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9" name="Oval 352"/>
              <p:cNvSpPr>
                <a:spLocks noChangeArrowheads="1"/>
              </p:cNvSpPr>
              <p:nvPr>
                <p:custDataLst>
                  <p:tags r:id="rId246"/>
                </p:custDataLst>
              </p:nvPr>
            </p:nvSpPr>
            <p:spPr bwMode="auto">
              <a:xfrm>
                <a:off x="13643" y="580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0" name="Oval 353"/>
              <p:cNvSpPr>
                <a:spLocks noChangeArrowheads="1"/>
              </p:cNvSpPr>
              <p:nvPr>
                <p:custDataLst>
                  <p:tags r:id="rId247"/>
                </p:custDataLst>
              </p:nvPr>
            </p:nvSpPr>
            <p:spPr bwMode="auto">
              <a:xfrm>
                <a:off x="13643" y="588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1" name="Oval 354"/>
              <p:cNvSpPr>
                <a:spLocks noChangeArrowheads="1"/>
              </p:cNvSpPr>
              <p:nvPr>
                <p:custDataLst>
                  <p:tags r:id="rId248"/>
                </p:custDataLst>
              </p:nvPr>
            </p:nvSpPr>
            <p:spPr bwMode="auto">
              <a:xfrm>
                <a:off x="13643" y="5970"/>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2" name="Oval 355"/>
              <p:cNvSpPr>
                <a:spLocks noChangeArrowheads="1"/>
              </p:cNvSpPr>
              <p:nvPr>
                <p:custDataLst>
                  <p:tags r:id="rId249"/>
                </p:custDataLst>
              </p:nvPr>
            </p:nvSpPr>
            <p:spPr bwMode="auto">
              <a:xfrm>
                <a:off x="13643" y="6053"/>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3" name="Oval 356"/>
              <p:cNvSpPr>
                <a:spLocks noChangeArrowheads="1"/>
              </p:cNvSpPr>
              <p:nvPr>
                <p:custDataLst>
                  <p:tags r:id="rId250"/>
                </p:custDataLst>
              </p:nvPr>
            </p:nvSpPr>
            <p:spPr bwMode="auto">
              <a:xfrm>
                <a:off x="13643" y="613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4" name="Oval 357"/>
              <p:cNvSpPr>
                <a:spLocks noChangeArrowheads="1"/>
              </p:cNvSpPr>
              <p:nvPr>
                <p:custDataLst>
                  <p:tags r:id="rId251"/>
                </p:custDataLst>
              </p:nvPr>
            </p:nvSpPr>
            <p:spPr bwMode="auto">
              <a:xfrm>
                <a:off x="13643" y="622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5" name="Oval 358"/>
              <p:cNvSpPr>
                <a:spLocks noChangeArrowheads="1"/>
              </p:cNvSpPr>
              <p:nvPr>
                <p:custDataLst>
                  <p:tags r:id="rId252"/>
                </p:custDataLst>
              </p:nvPr>
            </p:nvSpPr>
            <p:spPr bwMode="auto">
              <a:xfrm>
                <a:off x="13643" y="630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6" name="Oval 359"/>
              <p:cNvSpPr>
                <a:spLocks noChangeArrowheads="1"/>
              </p:cNvSpPr>
              <p:nvPr>
                <p:custDataLst>
                  <p:tags r:id="rId253"/>
                </p:custDataLst>
              </p:nvPr>
            </p:nvSpPr>
            <p:spPr bwMode="auto">
              <a:xfrm>
                <a:off x="13643" y="639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7" name="Oval 360"/>
              <p:cNvSpPr>
                <a:spLocks noChangeArrowheads="1"/>
              </p:cNvSpPr>
              <p:nvPr>
                <p:custDataLst>
                  <p:tags r:id="rId254"/>
                </p:custDataLst>
              </p:nvPr>
            </p:nvSpPr>
            <p:spPr bwMode="auto">
              <a:xfrm>
                <a:off x="13643" y="647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8" name="Oval 361"/>
              <p:cNvSpPr>
                <a:spLocks noChangeArrowheads="1"/>
              </p:cNvSpPr>
              <p:nvPr>
                <p:custDataLst>
                  <p:tags r:id="rId255"/>
                </p:custDataLst>
              </p:nvPr>
            </p:nvSpPr>
            <p:spPr bwMode="auto">
              <a:xfrm>
                <a:off x="13643" y="655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9" name="Freeform 362"/>
              <p:cNvSpPr/>
              <p:nvPr>
                <p:custDataLst>
                  <p:tags r:id="rId256"/>
                </p:custDataLst>
              </p:nvPr>
            </p:nvSpPr>
            <p:spPr bwMode="auto">
              <a:xfrm>
                <a:off x="13638" y="6642"/>
                <a:ext cx="46" cy="46"/>
              </a:xfrm>
              <a:custGeom>
                <a:avLst/>
                <a:gdLst>
                  <a:gd name="T0" fmla="*/ 4 w 7"/>
                  <a:gd name="T1" fmla="*/ 7 h 7"/>
                  <a:gd name="T2" fmla="*/ 0 w 7"/>
                  <a:gd name="T3" fmla="*/ 3 h 7"/>
                  <a:gd name="T4" fmla="*/ 4 w 7"/>
                  <a:gd name="T5" fmla="*/ 0 h 7"/>
                  <a:gd name="T6" fmla="*/ 7 w 7"/>
                  <a:gd name="T7" fmla="*/ 3 h 7"/>
                  <a:gd name="T8" fmla="*/ 4 w 7"/>
                  <a:gd name="T9" fmla="*/ 7 h 7"/>
                </a:gdLst>
                <a:ahLst/>
                <a:cxnLst>
                  <a:cxn ang="0">
                    <a:pos x="T0" y="T1"/>
                  </a:cxn>
                  <a:cxn ang="0">
                    <a:pos x="T2" y="T3"/>
                  </a:cxn>
                  <a:cxn ang="0">
                    <a:pos x="T4" y="T5"/>
                  </a:cxn>
                  <a:cxn ang="0">
                    <a:pos x="T6" y="T7"/>
                  </a:cxn>
                  <a:cxn ang="0">
                    <a:pos x="T8" y="T9"/>
                  </a:cxn>
                </a:cxnLst>
                <a:rect l="0" t="0" r="r" b="b"/>
                <a:pathLst>
                  <a:path w="7" h="7">
                    <a:moveTo>
                      <a:pt x="4" y="7"/>
                    </a:moveTo>
                    <a:cubicBezTo>
                      <a:pt x="2" y="6"/>
                      <a:pt x="0" y="5"/>
                      <a:pt x="0" y="3"/>
                    </a:cubicBezTo>
                    <a:cubicBezTo>
                      <a:pt x="1" y="1"/>
                      <a:pt x="2" y="0"/>
                      <a:pt x="4" y="0"/>
                    </a:cubicBezTo>
                    <a:cubicBezTo>
                      <a:pt x="6" y="0"/>
                      <a:pt x="7" y="1"/>
                      <a:pt x="7" y="3"/>
                    </a:cubicBezTo>
                    <a:cubicBezTo>
                      <a:pt x="7" y="6"/>
                      <a:pt x="5" y="7"/>
                      <a:pt x="4"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0" name="Freeform 363"/>
              <p:cNvSpPr/>
              <p:nvPr>
                <p:custDataLst>
                  <p:tags r:id="rId257"/>
                </p:custDataLst>
              </p:nvPr>
            </p:nvSpPr>
            <p:spPr bwMode="auto">
              <a:xfrm>
                <a:off x="13623" y="6719"/>
                <a:ext cx="46" cy="53"/>
              </a:xfrm>
              <a:custGeom>
                <a:avLst/>
                <a:gdLst>
                  <a:gd name="T0" fmla="*/ 2 w 7"/>
                  <a:gd name="T1" fmla="*/ 7 h 8"/>
                  <a:gd name="T2" fmla="*/ 0 w 7"/>
                  <a:gd name="T3" fmla="*/ 3 h 8"/>
                  <a:gd name="T4" fmla="*/ 4 w 7"/>
                  <a:gd name="T5" fmla="*/ 1 h 8"/>
                  <a:gd name="T6" fmla="*/ 7 w 7"/>
                  <a:gd name="T7" fmla="*/ 5 h 8"/>
                  <a:gd name="T8" fmla="*/ 2 w 7"/>
                  <a:gd name="T9" fmla="*/ 7 h 8"/>
                </a:gdLst>
                <a:ahLst/>
                <a:cxnLst>
                  <a:cxn ang="0">
                    <a:pos x="T0" y="T1"/>
                  </a:cxn>
                  <a:cxn ang="0">
                    <a:pos x="T2" y="T3"/>
                  </a:cxn>
                  <a:cxn ang="0">
                    <a:pos x="T4" y="T5"/>
                  </a:cxn>
                  <a:cxn ang="0">
                    <a:pos x="T6" y="T7"/>
                  </a:cxn>
                  <a:cxn ang="0">
                    <a:pos x="T8" y="T9"/>
                  </a:cxn>
                </a:cxnLst>
                <a:rect l="0" t="0" r="r" b="b"/>
                <a:pathLst>
                  <a:path w="7" h="8">
                    <a:moveTo>
                      <a:pt x="2" y="7"/>
                    </a:moveTo>
                    <a:cubicBezTo>
                      <a:pt x="0" y="6"/>
                      <a:pt x="0" y="4"/>
                      <a:pt x="0" y="3"/>
                    </a:cubicBezTo>
                    <a:cubicBezTo>
                      <a:pt x="1" y="1"/>
                      <a:pt x="2" y="0"/>
                      <a:pt x="4" y="1"/>
                    </a:cubicBezTo>
                    <a:cubicBezTo>
                      <a:pt x="6" y="1"/>
                      <a:pt x="7" y="3"/>
                      <a:pt x="7" y="5"/>
                    </a:cubicBezTo>
                    <a:cubicBezTo>
                      <a:pt x="6" y="7"/>
                      <a:pt x="4" y="8"/>
                      <a:pt x="2"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1" name="Freeform 364"/>
              <p:cNvSpPr/>
              <p:nvPr>
                <p:custDataLst>
                  <p:tags r:id="rId258"/>
                </p:custDataLst>
              </p:nvPr>
            </p:nvSpPr>
            <p:spPr bwMode="auto">
              <a:xfrm>
                <a:off x="13580" y="6798"/>
                <a:ext cx="51" cy="43"/>
              </a:xfrm>
              <a:custGeom>
                <a:avLst/>
                <a:gdLst>
                  <a:gd name="T0" fmla="*/ 2 w 8"/>
                  <a:gd name="T1" fmla="*/ 6 h 7"/>
                  <a:gd name="T2" fmla="*/ 1 w 8"/>
                  <a:gd name="T3" fmla="*/ 1 h 7"/>
                  <a:gd name="T4" fmla="*/ 6 w 8"/>
                  <a:gd name="T5" fmla="*/ 1 h 7"/>
                  <a:gd name="T6" fmla="*/ 7 w 8"/>
                  <a:gd name="T7" fmla="*/ 5 h 7"/>
                  <a:gd name="T8" fmla="*/ 2 w 8"/>
                  <a:gd name="T9" fmla="*/ 6 h 7"/>
                </a:gdLst>
                <a:ahLst/>
                <a:cxnLst>
                  <a:cxn ang="0">
                    <a:pos x="T0" y="T1"/>
                  </a:cxn>
                  <a:cxn ang="0">
                    <a:pos x="T2" y="T3"/>
                  </a:cxn>
                  <a:cxn ang="0">
                    <a:pos x="T4" y="T5"/>
                  </a:cxn>
                  <a:cxn ang="0">
                    <a:pos x="T6" y="T7"/>
                  </a:cxn>
                  <a:cxn ang="0">
                    <a:pos x="T8" y="T9"/>
                  </a:cxn>
                </a:cxnLst>
                <a:rect l="0" t="0" r="r" b="b"/>
                <a:pathLst>
                  <a:path w="8" h="7">
                    <a:moveTo>
                      <a:pt x="2" y="6"/>
                    </a:moveTo>
                    <a:cubicBezTo>
                      <a:pt x="1" y="5"/>
                      <a:pt x="0" y="3"/>
                      <a:pt x="1" y="1"/>
                    </a:cubicBezTo>
                    <a:cubicBezTo>
                      <a:pt x="3" y="0"/>
                      <a:pt x="5" y="0"/>
                      <a:pt x="6" y="1"/>
                    </a:cubicBezTo>
                    <a:cubicBezTo>
                      <a:pt x="8" y="2"/>
                      <a:pt x="8" y="4"/>
                      <a:pt x="7" y="5"/>
                    </a:cubicBezTo>
                    <a:cubicBezTo>
                      <a:pt x="6" y="7"/>
                      <a:pt x="4" y="7"/>
                      <a:pt x="2"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2" name="Freeform 365"/>
              <p:cNvSpPr/>
              <p:nvPr>
                <p:custDataLst>
                  <p:tags r:id="rId259"/>
                </p:custDataLst>
              </p:nvPr>
            </p:nvSpPr>
            <p:spPr bwMode="auto">
              <a:xfrm>
                <a:off x="13522" y="6856"/>
                <a:ext cx="51" cy="51"/>
              </a:xfrm>
              <a:custGeom>
                <a:avLst/>
                <a:gdLst>
                  <a:gd name="T0" fmla="*/ 1 w 8"/>
                  <a:gd name="T1" fmla="*/ 6 h 8"/>
                  <a:gd name="T2" fmla="*/ 2 w 8"/>
                  <a:gd name="T3" fmla="*/ 1 h 8"/>
                  <a:gd name="T4" fmla="*/ 7 w 8"/>
                  <a:gd name="T5" fmla="*/ 2 h 8"/>
                  <a:gd name="T6" fmla="*/ 6 w 8"/>
                  <a:gd name="T7" fmla="*/ 6 h 8"/>
                  <a:gd name="T8" fmla="*/ 1 w 8"/>
                  <a:gd name="T9" fmla="*/ 6 h 8"/>
                </a:gdLst>
                <a:ahLst/>
                <a:cxnLst>
                  <a:cxn ang="0">
                    <a:pos x="T0" y="T1"/>
                  </a:cxn>
                  <a:cxn ang="0">
                    <a:pos x="T2" y="T3"/>
                  </a:cxn>
                  <a:cxn ang="0">
                    <a:pos x="T4" y="T5"/>
                  </a:cxn>
                  <a:cxn ang="0">
                    <a:pos x="T6" y="T7"/>
                  </a:cxn>
                  <a:cxn ang="0">
                    <a:pos x="T8" y="T9"/>
                  </a:cxn>
                </a:cxnLst>
                <a:rect l="0" t="0" r="r" b="b"/>
                <a:pathLst>
                  <a:path w="8" h="8">
                    <a:moveTo>
                      <a:pt x="1" y="6"/>
                    </a:moveTo>
                    <a:cubicBezTo>
                      <a:pt x="0" y="4"/>
                      <a:pt x="1" y="2"/>
                      <a:pt x="2" y="1"/>
                    </a:cubicBezTo>
                    <a:cubicBezTo>
                      <a:pt x="4" y="0"/>
                      <a:pt x="6" y="0"/>
                      <a:pt x="7" y="2"/>
                    </a:cubicBezTo>
                    <a:cubicBezTo>
                      <a:pt x="8" y="3"/>
                      <a:pt x="8" y="5"/>
                      <a:pt x="6" y="6"/>
                    </a:cubicBezTo>
                    <a:cubicBezTo>
                      <a:pt x="5" y="8"/>
                      <a:pt x="2" y="7"/>
                      <a:pt x="1"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3" name="Freeform 366"/>
              <p:cNvSpPr/>
              <p:nvPr>
                <p:custDataLst>
                  <p:tags r:id="rId260"/>
                </p:custDataLst>
              </p:nvPr>
            </p:nvSpPr>
            <p:spPr bwMode="auto">
              <a:xfrm>
                <a:off x="13449" y="6895"/>
                <a:ext cx="53" cy="51"/>
              </a:xfrm>
              <a:custGeom>
                <a:avLst/>
                <a:gdLst>
                  <a:gd name="T0" fmla="*/ 1 w 8"/>
                  <a:gd name="T1" fmla="*/ 5 h 8"/>
                  <a:gd name="T2" fmla="*/ 3 w 8"/>
                  <a:gd name="T3" fmla="*/ 1 h 8"/>
                  <a:gd name="T4" fmla="*/ 7 w 8"/>
                  <a:gd name="T5" fmla="*/ 3 h 8"/>
                  <a:gd name="T6" fmla="*/ 5 w 8"/>
                  <a:gd name="T7" fmla="*/ 7 h 8"/>
                  <a:gd name="T8" fmla="*/ 1 w 8"/>
                  <a:gd name="T9" fmla="*/ 5 h 8"/>
                </a:gdLst>
                <a:ahLst/>
                <a:cxnLst>
                  <a:cxn ang="0">
                    <a:pos x="T0" y="T1"/>
                  </a:cxn>
                  <a:cxn ang="0">
                    <a:pos x="T2" y="T3"/>
                  </a:cxn>
                  <a:cxn ang="0">
                    <a:pos x="T4" y="T5"/>
                  </a:cxn>
                  <a:cxn ang="0">
                    <a:pos x="T6" y="T7"/>
                  </a:cxn>
                  <a:cxn ang="0">
                    <a:pos x="T8" y="T9"/>
                  </a:cxn>
                </a:cxnLst>
                <a:rect l="0" t="0" r="r" b="b"/>
                <a:pathLst>
                  <a:path w="8" h="8">
                    <a:moveTo>
                      <a:pt x="1" y="5"/>
                    </a:moveTo>
                    <a:cubicBezTo>
                      <a:pt x="0" y="3"/>
                      <a:pt x="1" y="1"/>
                      <a:pt x="3" y="1"/>
                    </a:cubicBezTo>
                    <a:cubicBezTo>
                      <a:pt x="4" y="0"/>
                      <a:pt x="6" y="1"/>
                      <a:pt x="7" y="3"/>
                    </a:cubicBezTo>
                    <a:cubicBezTo>
                      <a:pt x="8" y="4"/>
                      <a:pt x="7" y="7"/>
                      <a:pt x="5" y="7"/>
                    </a:cubicBezTo>
                    <a:cubicBezTo>
                      <a:pt x="3" y="8"/>
                      <a:pt x="1" y="7"/>
                      <a:pt x="1" y="5"/>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4" name="Freeform 367"/>
              <p:cNvSpPr/>
              <p:nvPr>
                <p:custDataLst>
                  <p:tags r:id="rId261"/>
                </p:custDataLst>
              </p:nvPr>
            </p:nvSpPr>
            <p:spPr bwMode="auto">
              <a:xfrm>
                <a:off x="13372" y="6914"/>
                <a:ext cx="46" cy="46"/>
              </a:xfrm>
              <a:custGeom>
                <a:avLst/>
                <a:gdLst>
                  <a:gd name="T0" fmla="*/ 0 w 7"/>
                  <a:gd name="T1" fmla="*/ 4 h 7"/>
                  <a:gd name="T2" fmla="*/ 3 w 7"/>
                  <a:gd name="T3" fmla="*/ 1 h 7"/>
                  <a:gd name="T4" fmla="*/ 7 w 7"/>
                  <a:gd name="T5" fmla="*/ 4 h 7"/>
                  <a:gd name="T6" fmla="*/ 4 w 7"/>
                  <a:gd name="T7" fmla="*/ 7 h 7"/>
                  <a:gd name="T8" fmla="*/ 0 w 7"/>
                  <a:gd name="T9" fmla="*/ 4 h 7"/>
                </a:gdLst>
                <a:ahLst/>
                <a:cxnLst>
                  <a:cxn ang="0">
                    <a:pos x="T0" y="T1"/>
                  </a:cxn>
                  <a:cxn ang="0">
                    <a:pos x="T2" y="T3"/>
                  </a:cxn>
                  <a:cxn ang="0">
                    <a:pos x="T4" y="T5"/>
                  </a:cxn>
                  <a:cxn ang="0">
                    <a:pos x="T6" y="T7"/>
                  </a:cxn>
                  <a:cxn ang="0">
                    <a:pos x="T8" y="T9"/>
                  </a:cxn>
                </a:cxnLst>
                <a:rect l="0" t="0" r="r" b="b"/>
                <a:pathLst>
                  <a:path w="7" h="7">
                    <a:moveTo>
                      <a:pt x="0" y="4"/>
                    </a:moveTo>
                    <a:cubicBezTo>
                      <a:pt x="0" y="2"/>
                      <a:pt x="1" y="1"/>
                      <a:pt x="3" y="1"/>
                    </a:cubicBezTo>
                    <a:cubicBezTo>
                      <a:pt x="5" y="0"/>
                      <a:pt x="6" y="2"/>
                      <a:pt x="7" y="4"/>
                    </a:cubicBezTo>
                    <a:cubicBezTo>
                      <a:pt x="7" y="5"/>
                      <a:pt x="6" y="7"/>
                      <a:pt x="4" y="7"/>
                    </a:cubicBezTo>
                    <a:cubicBezTo>
                      <a:pt x="1" y="7"/>
                      <a:pt x="0" y="6"/>
                      <a:pt x="0"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5" name="Oval 368"/>
              <p:cNvSpPr>
                <a:spLocks noChangeArrowheads="1"/>
              </p:cNvSpPr>
              <p:nvPr>
                <p:custDataLst>
                  <p:tags r:id="rId262"/>
                </p:custDataLst>
              </p:nvPr>
            </p:nvSpPr>
            <p:spPr bwMode="auto">
              <a:xfrm>
                <a:off x="1329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6" name="Oval 369"/>
              <p:cNvSpPr>
                <a:spLocks noChangeArrowheads="1"/>
              </p:cNvSpPr>
              <p:nvPr>
                <p:custDataLst>
                  <p:tags r:id="rId263"/>
                </p:custDataLst>
              </p:nvPr>
            </p:nvSpPr>
            <p:spPr bwMode="auto">
              <a:xfrm>
                <a:off x="1320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7" name="Rectangle 370"/>
              <p:cNvSpPr>
                <a:spLocks noChangeArrowheads="1"/>
              </p:cNvSpPr>
              <p:nvPr>
                <p:custDataLst>
                  <p:tags r:id="rId264"/>
                </p:custDataLst>
              </p:nvPr>
            </p:nvSpPr>
            <p:spPr bwMode="auto">
              <a:xfrm>
                <a:off x="12781" y="6999"/>
                <a:ext cx="58" cy="66"/>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8" name="Rectangle 371"/>
              <p:cNvSpPr>
                <a:spLocks noChangeArrowheads="1"/>
              </p:cNvSpPr>
              <p:nvPr>
                <p:custDataLst>
                  <p:tags r:id="rId265"/>
                </p:custDataLst>
              </p:nvPr>
            </p:nvSpPr>
            <p:spPr bwMode="auto">
              <a:xfrm>
                <a:off x="12870" y="6922"/>
                <a:ext cx="58" cy="143"/>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9" name="Rectangle 372"/>
              <p:cNvSpPr>
                <a:spLocks noChangeArrowheads="1"/>
              </p:cNvSpPr>
              <p:nvPr>
                <p:custDataLst>
                  <p:tags r:id="rId266"/>
                </p:custDataLst>
              </p:nvPr>
            </p:nvSpPr>
            <p:spPr bwMode="auto">
              <a:xfrm>
                <a:off x="12960" y="6876"/>
                <a:ext cx="58" cy="188"/>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0" name="Freeform 373"/>
              <p:cNvSpPr>
                <a:spLocks noEditPoints="1"/>
              </p:cNvSpPr>
              <p:nvPr>
                <p:custDataLst>
                  <p:tags r:id="rId267"/>
                </p:custDataLst>
              </p:nvPr>
            </p:nvSpPr>
            <p:spPr bwMode="auto">
              <a:xfrm>
                <a:off x="12677" y="6740"/>
                <a:ext cx="457" cy="467"/>
              </a:xfrm>
              <a:custGeom>
                <a:avLst/>
                <a:gdLst>
                  <a:gd name="T0" fmla="*/ 35 w 69"/>
                  <a:gd name="T1" fmla="*/ 70 h 70"/>
                  <a:gd name="T2" fmla="*/ 0 w 69"/>
                  <a:gd name="T3" fmla="*/ 35 h 70"/>
                  <a:gd name="T4" fmla="*/ 35 w 69"/>
                  <a:gd name="T5" fmla="*/ 0 h 70"/>
                  <a:gd name="T6" fmla="*/ 69 w 69"/>
                  <a:gd name="T7" fmla="*/ 35 h 70"/>
                  <a:gd name="T8" fmla="*/ 35 w 69"/>
                  <a:gd name="T9" fmla="*/ 70 h 70"/>
                  <a:gd name="T10" fmla="*/ 35 w 69"/>
                  <a:gd name="T11" fmla="*/ 6 h 70"/>
                  <a:gd name="T12" fmla="*/ 6 w 69"/>
                  <a:gd name="T13" fmla="*/ 35 h 70"/>
                  <a:gd name="T14" fmla="*/ 35 w 69"/>
                  <a:gd name="T15" fmla="*/ 64 h 70"/>
                  <a:gd name="T16" fmla="*/ 63 w 69"/>
                  <a:gd name="T17" fmla="*/ 35 h 70"/>
                  <a:gd name="T18" fmla="*/ 35 w 69"/>
                  <a:gd name="T19" fmla="*/ 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70">
                    <a:moveTo>
                      <a:pt x="35" y="70"/>
                    </a:moveTo>
                    <a:cubicBezTo>
                      <a:pt x="16" y="70"/>
                      <a:pt x="0" y="54"/>
                      <a:pt x="0" y="35"/>
                    </a:cubicBezTo>
                    <a:cubicBezTo>
                      <a:pt x="0" y="16"/>
                      <a:pt x="16" y="0"/>
                      <a:pt x="35" y="0"/>
                    </a:cubicBezTo>
                    <a:cubicBezTo>
                      <a:pt x="54" y="0"/>
                      <a:pt x="69" y="16"/>
                      <a:pt x="69" y="35"/>
                    </a:cubicBezTo>
                    <a:cubicBezTo>
                      <a:pt x="69" y="54"/>
                      <a:pt x="54" y="70"/>
                      <a:pt x="35" y="70"/>
                    </a:cubicBezTo>
                    <a:close/>
                    <a:moveTo>
                      <a:pt x="35" y="6"/>
                    </a:moveTo>
                    <a:cubicBezTo>
                      <a:pt x="19" y="6"/>
                      <a:pt x="6" y="19"/>
                      <a:pt x="6" y="35"/>
                    </a:cubicBezTo>
                    <a:cubicBezTo>
                      <a:pt x="6" y="51"/>
                      <a:pt x="19" y="64"/>
                      <a:pt x="35" y="64"/>
                    </a:cubicBezTo>
                    <a:cubicBezTo>
                      <a:pt x="50" y="64"/>
                      <a:pt x="63" y="51"/>
                      <a:pt x="63" y="35"/>
                    </a:cubicBezTo>
                    <a:cubicBezTo>
                      <a:pt x="63" y="19"/>
                      <a:pt x="50" y="6"/>
                      <a:pt x="35" y="6"/>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75" name="文本框 74"/>
            <p:cNvSpPr txBox="1"/>
            <p:nvPr>
              <p:custDataLst>
                <p:tags r:id="rId1"/>
              </p:custDataLst>
            </p:nvPr>
          </p:nvSpPr>
          <p:spPr>
            <a:xfrm>
              <a:off x="5919" y="4045"/>
              <a:ext cx="7365" cy="2447"/>
            </a:xfrm>
            <a:prstGeom prst="rect">
              <a:avLst/>
            </a:prstGeom>
            <a:noFill/>
          </p:spPr>
          <p:txBody>
            <a:bodyPr wrap="square" rtlCol="0" anchor="ctr">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fontAlgn="auto">
                <a:lnSpc>
                  <a:spcPts val="3400"/>
                </a:lnSpc>
                <a:spcBef>
                  <a:spcPts val="0"/>
                </a:spcBef>
                <a:spcAft>
                  <a:spcPts val="0"/>
                </a:spcAft>
              </a:pPr>
              <a:r>
                <a:rPr lang="zh-CN"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现场检查每一处重大危险源，包保责任制公示牌</a:t>
              </a: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nvPicPr>
        <p:blipFill>
          <a:blip r:embed="rId269"/>
          <a:stretch>
            <a:fillRect/>
          </a:stretch>
        </p:blipFill>
        <p:spPr>
          <a:xfrm>
            <a:off x="0" y="0"/>
            <a:ext cx="12202795" cy="6857365"/>
          </a:xfrm>
          <a:prstGeom prst="rect">
            <a:avLst/>
          </a:prstGeom>
        </p:spPr>
      </p:pic>
      <p:sp>
        <p:nvSpPr>
          <p:cNvPr id="47" name="文本框 46"/>
          <p:cNvSpPr txBox="1"/>
          <p:nvPr/>
        </p:nvSpPr>
        <p:spPr>
          <a:xfrm>
            <a:off x="847090" y="585470"/>
            <a:ext cx="10452735" cy="1106805"/>
          </a:xfrm>
          <a:prstGeom prst="rect">
            <a:avLst/>
          </a:prstGeom>
          <a:gradFill>
            <a:gsLst>
              <a:gs pos="0">
                <a:srgbClr val="E30000"/>
              </a:gs>
              <a:gs pos="100000">
                <a:srgbClr val="760303"/>
              </a:gs>
            </a:gsLst>
            <a:lin ang="5400000" scaled="0"/>
          </a:gradFill>
          <a:ln>
            <a:noFill/>
          </a:ln>
        </p:spPr>
        <p:txBody>
          <a:bodyPr wrap="square" rtlCol="0">
            <a:spAutoFit/>
          </a:bodyPr>
          <a:lstStyle/>
          <a:p>
            <a:pPr algn="l"/>
            <a:r>
              <a:rPr lang="en-US" altLang="zh-CN" sz="2200">
                <a:solidFill>
                  <a:schemeClr val="bg1"/>
                </a:solidFill>
                <a:latin typeface="思源黑体 Medium" panose="020B0600000000000000" charset="-122"/>
                <a:ea typeface="思源黑体 Medium" panose="020B0600000000000000" charset="-122"/>
                <a:cs typeface="思源黑体 Medium" panose="020B0600000000000000" charset="-122"/>
              </a:rPr>
              <a:t>7</a:t>
            </a:r>
            <a:r>
              <a:rPr lang="zh-CN" altLang="en-US" sz="2200">
                <a:solidFill>
                  <a:schemeClr val="bg1"/>
                </a:solidFill>
                <a:latin typeface="思源黑体 Medium" panose="020B0600000000000000" charset="-122"/>
                <a:ea typeface="思源黑体 Medium" panose="020B0600000000000000" charset="-122"/>
                <a:cs typeface="思源黑体 Medium" panose="020B0600000000000000" charset="-122"/>
              </a:rPr>
              <a:t>、涉及危险化学品重大危险源的，未按《危险化学品重大危险源监督管理暂行规定》进行重大危险源辨识、评估及备案，未建立完善并有效执行重大危险源安全管理制度和安全操作规程等相关规定</a:t>
            </a:r>
          </a:p>
        </p:txBody>
      </p:sp>
      <p:sp>
        <p:nvSpPr>
          <p:cNvPr id="5" name="文本框 4"/>
          <p:cNvSpPr txBox="1"/>
          <p:nvPr/>
        </p:nvSpPr>
        <p:spPr>
          <a:xfrm>
            <a:off x="847090" y="1692275"/>
            <a:ext cx="8967470" cy="4610100"/>
          </a:xfrm>
          <a:prstGeom prst="rect">
            <a:avLst/>
          </a:prstGeom>
          <a:solidFill>
            <a:schemeClr val="bg2">
              <a:alpha val="48000"/>
            </a:schemeClr>
          </a:solidFill>
        </p:spPr>
        <p:txBody>
          <a:bodyPr wrap="square" rtlCol="0">
            <a:noAutofit/>
          </a:bodyPr>
          <a:lstStyle/>
          <a:p>
            <a:pPr>
              <a:lnSpc>
                <a:spcPct val="150000"/>
              </a:lnSpc>
            </a:pPr>
            <a:r>
              <a:rPr lang="zh-CN" altLang="en-US" sz="1600"/>
              <a:t>《中华人民共和国安全生产法》第四十条 生产经营单位对重大危险源应当登记建档，进行定期检测、评估、监控，并制定应急预案，告知从业人员和相关人员在紧急情况下应当采取的应急措施。</a:t>
            </a:r>
          </a:p>
          <a:p>
            <a:pPr>
              <a:lnSpc>
                <a:spcPct val="150000"/>
              </a:lnSpc>
            </a:pPr>
            <a:r>
              <a:rPr lang="zh-CN" altLang="en-US" sz="1600"/>
              <a:t>《危险化学品重大危险源监督管理暂行规定》第八条 </a:t>
            </a:r>
            <a:r>
              <a:rPr lang="zh-CN" altLang="en-US" sz="1600">
                <a:solidFill>
                  <a:srgbClr val="FF0000"/>
                </a:solidFill>
              </a:rPr>
              <a:t>危险化学品单位应当对重大危险源进行安全评估并确定重大危险源等级。</a:t>
            </a:r>
          </a:p>
          <a:p>
            <a:pPr>
              <a:lnSpc>
                <a:spcPct val="150000"/>
              </a:lnSpc>
            </a:pPr>
            <a:r>
              <a:rPr lang="zh-CN" altLang="en-US" sz="1600"/>
              <a:t>第十一条 有下列情形之一的，危险化学品单位应当对重大危险源重新进行辨识、安全评估及分级：</a:t>
            </a:r>
          </a:p>
          <a:p>
            <a:pPr>
              <a:lnSpc>
                <a:spcPct val="150000"/>
              </a:lnSpc>
            </a:pPr>
            <a:r>
              <a:rPr lang="zh-CN" altLang="en-US" sz="1600">
                <a:solidFill>
                  <a:srgbClr val="FF0000"/>
                </a:solidFill>
              </a:rPr>
              <a:t>（一）重大危险源安全评估已满三年的；</a:t>
            </a:r>
          </a:p>
          <a:p>
            <a:pPr>
              <a:lnSpc>
                <a:spcPct val="150000"/>
              </a:lnSpc>
            </a:pPr>
            <a:r>
              <a:rPr lang="zh-CN" altLang="en-US" sz="1600"/>
              <a:t>（二）构成重大危险源的装置、设施或者场所进行新建、改建、扩建的；</a:t>
            </a:r>
          </a:p>
          <a:p>
            <a:pPr>
              <a:lnSpc>
                <a:spcPct val="150000"/>
              </a:lnSpc>
            </a:pPr>
            <a:r>
              <a:rPr lang="zh-CN" altLang="en-US" sz="1600"/>
              <a:t>（三）危险化学品种类、数量、生产、使用工艺或者储存方式及重要设备、设施等发生变化，影响重大危险源级别或者风险程度的；</a:t>
            </a:r>
          </a:p>
          <a:p>
            <a:pPr>
              <a:lnSpc>
                <a:spcPct val="150000"/>
              </a:lnSpc>
            </a:pPr>
            <a:r>
              <a:rPr lang="zh-CN" altLang="en-US" sz="1600"/>
              <a:t>（四）外界生产安全环境因素发生变化，影响重大危险源级别和风险程度的；</a:t>
            </a:r>
          </a:p>
          <a:p>
            <a:pPr>
              <a:lnSpc>
                <a:spcPct val="150000"/>
              </a:lnSpc>
            </a:pPr>
            <a:r>
              <a:rPr lang="zh-CN" altLang="en-US" sz="1600"/>
              <a:t>（五）发生危险化学品事故造成人员死亡，或者10人以上受伤，或者影响到公共安全的；</a:t>
            </a:r>
          </a:p>
          <a:p>
            <a:pPr>
              <a:lnSpc>
                <a:spcPct val="150000"/>
              </a:lnSpc>
            </a:pPr>
            <a:r>
              <a:rPr lang="zh-CN" altLang="en-US" sz="1600"/>
              <a:t>（六）有关重大危险源辨识和安全评估的国家标准、行业标准发生变化的。</a:t>
            </a:r>
          </a:p>
        </p:txBody>
      </p:sp>
      <p:grpSp>
        <p:nvGrpSpPr>
          <p:cNvPr id="6" name="组合 5" descr="7b0a202020202274657874626f78223a20227b5c2269645c223a32303334353032302c5c2263617465676f72795f69645c223a5c225c227d220a7d0a"/>
          <p:cNvGrpSpPr/>
          <p:nvPr/>
        </p:nvGrpSpPr>
        <p:grpSpPr>
          <a:xfrm>
            <a:off x="10081260" y="1960880"/>
            <a:ext cx="1640205" cy="3538220"/>
            <a:chOff x="5402" y="3594"/>
            <a:chExt cx="8398" cy="3612"/>
          </a:xfrm>
        </p:grpSpPr>
        <p:grpSp>
          <p:nvGrpSpPr>
            <p:cNvPr id="8" name="组合 7"/>
            <p:cNvGrpSpPr/>
            <p:nvPr/>
          </p:nvGrpSpPr>
          <p:grpSpPr>
            <a:xfrm>
              <a:off x="5402" y="3594"/>
              <a:ext cx="8398" cy="3612"/>
              <a:chOff x="5402" y="3594"/>
              <a:chExt cx="8398" cy="3612"/>
            </a:xfrm>
          </p:grpSpPr>
          <p:sp>
            <p:nvSpPr>
              <p:cNvPr id="181" name="Freeform 107"/>
              <p:cNvSpPr>
                <a:spLocks noEditPoints="1"/>
              </p:cNvSpPr>
              <p:nvPr>
                <p:custDataLst>
                  <p:tags r:id="rId2"/>
                </p:custDataLst>
              </p:nvPr>
            </p:nvSpPr>
            <p:spPr bwMode="auto">
              <a:xfrm>
                <a:off x="13134" y="6734"/>
                <a:ext cx="124" cy="128"/>
              </a:xfrm>
              <a:custGeom>
                <a:avLst/>
                <a:gdLst>
                  <a:gd name="T0" fmla="*/ 18 w 19"/>
                  <a:gd name="T1" fmla="*/ 15 h 20"/>
                  <a:gd name="T2" fmla="*/ 19 w 19"/>
                  <a:gd name="T3" fmla="*/ 13 h 20"/>
                  <a:gd name="T4" fmla="*/ 17 w 19"/>
                  <a:gd name="T5" fmla="*/ 11 h 20"/>
                  <a:gd name="T6" fmla="*/ 17 w 19"/>
                  <a:gd name="T7" fmla="*/ 9 h 20"/>
                  <a:gd name="T8" fmla="*/ 19 w 19"/>
                  <a:gd name="T9" fmla="*/ 7 h 20"/>
                  <a:gd name="T10" fmla="*/ 18 w 19"/>
                  <a:gd name="T11" fmla="*/ 5 h 20"/>
                  <a:gd name="T12" fmla="*/ 15 w 19"/>
                  <a:gd name="T13" fmla="*/ 5 h 20"/>
                  <a:gd name="T14" fmla="*/ 14 w 19"/>
                  <a:gd name="T15" fmla="*/ 4 h 20"/>
                  <a:gd name="T16" fmla="*/ 14 w 19"/>
                  <a:gd name="T17" fmla="*/ 1 h 20"/>
                  <a:gd name="T18" fmla="*/ 12 w 19"/>
                  <a:gd name="T19" fmla="*/ 0 h 20"/>
                  <a:gd name="T20" fmla="*/ 10 w 19"/>
                  <a:gd name="T21" fmla="*/ 2 h 20"/>
                  <a:gd name="T22" fmla="*/ 8 w 19"/>
                  <a:gd name="T23" fmla="*/ 2 h 20"/>
                  <a:gd name="T24" fmla="*/ 7 w 19"/>
                  <a:gd name="T25" fmla="*/ 0 h 20"/>
                  <a:gd name="T26" fmla="*/ 4 w 19"/>
                  <a:gd name="T27" fmla="*/ 1 h 20"/>
                  <a:gd name="T28" fmla="*/ 5 w 19"/>
                  <a:gd name="T29" fmla="*/ 4 h 20"/>
                  <a:gd name="T30" fmla="*/ 3 w 19"/>
                  <a:gd name="T31" fmla="*/ 5 h 20"/>
                  <a:gd name="T32" fmla="*/ 0 w 19"/>
                  <a:gd name="T33" fmla="*/ 5 h 20"/>
                  <a:gd name="T34" fmla="*/ 0 w 19"/>
                  <a:gd name="T35" fmla="*/ 7 h 20"/>
                  <a:gd name="T36" fmla="*/ 2 w 19"/>
                  <a:gd name="T37" fmla="*/ 9 h 20"/>
                  <a:gd name="T38" fmla="*/ 2 w 19"/>
                  <a:gd name="T39" fmla="*/ 11 h 20"/>
                  <a:gd name="T40" fmla="*/ 0 w 19"/>
                  <a:gd name="T41" fmla="*/ 13 h 20"/>
                  <a:gd name="T42" fmla="*/ 1 w 19"/>
                  <a:gd name="T43" fmla="*/ 15 h 20"/>
                  <a:gd name="T44" fmla="*/ 3 w 19"/>
                  <a:gd name="T45" fmla="*/ 15 h 20"/>
                  <a:gd name="T46" fmla="*/ 5 w 19"/>
                  <a:gd name="T47" fmla="*/ 16 h 20"/>
                  <a:gd name="T48" fmla="*/ 4 w 19"/>
                  <a:gd name="T49" fmla="*/ 19 h 20"/>
                  <a:gd name="T50" fmla="*/ 7 w 19"/>
                  <a:gd name="T51" fmla="*/ 20 h 20"/>
                  <a:gd name="T52" fmla="*/ 9 w 19"/>
                  <a:gd name="T53" fmla="*/ 18 h 20"/>
                  <a:gd name="T54" fmla="*/ 10 w 19"/>
                  <a:gd name="T55" fmla="*/ 18 h 20"/>
                  <a:gd name="T56" fmla="*/ 12 w 19"/>
                  <a:gd name="T57" fmla="*/ 20 h 20"/>
                  <a:gd name="T58" fmla="*/ 14 w 19"/>
                  <a:gd name="T59" fmla="*/ 19 h 20"/>
                  <a:gd name="T60" fmla="*/ 14 w 19"/>
                  <a:gd name="T61" fmla="*/ 16 h 20"/>
                  <a:gd name="T62" fmla="*/ 15 w 19"/>
                  <a:gd name="T63" fmla="*/ 15 h 20"/>
                  <a:gd name="T64" fmla="*/ 18 w 19"/>
                  <a:gd name="T65" fmla="*/ 15 h 20"/>
                  <a:gd name="T66" fmla="*/ 8 w 19"/>
                  <a:gd name="T67" fmla="*/ 13 h 20"/>
                  <a:gd name="T68" fmla="*/ 6 w 19"/>
                  <a:gd name="T69" fmla="*/ 9 h 20"/>
                  <a:gd name="T70" fmla="*/ 11 w 19"/>
                  <a:gd name="T71" fmla="*/ 6 h 20"/>
                  <a:gd name="T72" fmla="*/ 13 w 19"/>
                  <a:gd name="T73" fmla="*/ 11 h 20"/>
                  <a:gd name="T74" fmla="*/ 8 w 19"/>
                  <a:gd name="T75"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 h="20">
                    <a:moveTo>
                      <a:pt x="18" y="15"/>
                    </a:moveTo>
                    <a:cubicBezTo>
                      <a:pt x="19" y="13"/>
                      <a:pt x="19" y="13"/>
                      <a:pt x="19" y="13"/>
                    </a:cubicBezTo>
                    <a:cubicBezTo>
                      <a:pt x="17" y="11"/>
                      <a:pt x="17" y="11"/>
                      <a:pt x="17" y="11"/>
                    </a:cubicBezTo>
                    <a:cubicBezTo>
                      <a:pt x="17" y="10"/>
                      <a:pt x="17" y="10"/>
                      <a:pt x="17" y="9"/>
                    </a:cubicBezTo>
                    <a:cubicBezTo>
                      <a:pt x="19" y="7"/>
                      <a:pt x="19" y="7"/>
                      <a:pt x="19" y="7"/>
                    </a:cubicBezTo>
                    <a:cubicBezTo>
                      <a:pt x="18" y="5"/>
                      <a:pt x="18" y="5"/>
                      <a:pt x="18" y="5"/>
                    </a:cubicBezTo>
                    <a:cubicBezTo>
                      <a:pt x="15" y="5"/>
                      <a:pt x="15" y="5"/>
                      <a:pt x="15" y="5"/>
                    </a:cubicBezTo>
                    <a:cubicBezTo>
                      <a:pt x="15" y="5"/>
                      <a:pt x="15" y="4"/>
                      <a:pt x="14" y="4"/>
                    </a:cubicBezTo>
                    <a:cubicBezTo>
                      <a:pt x="14" y="1"/>
                      <a:pt x="14" y="1"/>
                      <a:pt x="14" y="1"/>
                    </a:cubicBezTo>
                    <a:cubicBezTo>
                      <a:pt x="12" y="0"/>
                      <a:pt x="12" y="0"/>
                      <a:pt x="12" y="0"/>
                    </a:cubicBezTo>
                    <a:cubicBezTo>
                      <a:pt x="10" y="2"/>
                      <a:pt x="10" y="2"/>
                      <a:pt x="10" y="2"/>
                    </a:cubicBezTo>
                    <a:cubicBezTo>
                      <a:pt x="10" y="2"/>
                      <a:pt x="9" y="2"/>
                      <a:pt x="8" y="2"/>
                    </a:cubicBezTo>
                    <a:cubicBezTo>
                      <a:pt x="7" y="0"/>
                      <a:pt x="7" y="0"/>
                      <a:pt x="7" y="0"/>
                    </a:cubicBezTo>
                    <a:cubicBezTo>
                      <a:pt x="4" y="1"/>
                      <a:pt x="4" y="1"/>
                      <a:pt x="4" y="1"/>
                    </a:cubicBezTo>
                    <a:cubicBezTo>
                      <a:pt x="5" y="4"/>
                      <a:pt x="5" y="4"/>
                      <a:pt x="5" y="4"/>
                    </a:cubicBezTo>
                    <a:cubicBezTo>
                      <a:pt x="4" y="4"/>
                      <a:pt x="4" y="5"/>
                      <a:pt x="3" y="5"/>
                    </a:cubicBezTo>
                    <a:cubicBezTo>
                      <a:pt x="0" y="5"/>
                      <a:pt x="0" y="5"/>
                      <a:pt x="0" y="5"/>
                    </a:cubicBezTo>
                    <a:cubicBezTo>
                      <a:pt x="0" y="7"/>
                      <a:pt x="0" y="7"/>
                      <a:pt x="0" y="7"/>
                    </a:cubicBezTo>
                    <a:cubicBezTo>
                      <a:pt x="2" y="9"/>
                      <a:pt x="2" y="9"/>
                      <a:pt x="2" y="9"/>
                    </a:cubicBezTo>
                    <a:cubicBezTo>
                      <a:pt x="2" y="10"/>
                      <a:pt x="2" y="10"/>
                      <a:pt x="2" y="11"/>
                    </a:cubicBezTo>
                    <a:cubicBezTo>
                      <a:pt x="0" y="13"/>
                      <a:pt x="0" y="13"/>
                      <a:pt x="0" y="13"/>
                    </a:cubicBezTo>
                    <a:cubicBezTo>
                      <a:pt x="1" y="15"/>
                      <a:pt x="1" y="15"/>
                      <a:pt x="1" y="15"/>
                    </a:cubicBezTo>
                    <a:cubicBezTo>
                      <a:pt x="3" y="15"/>
                      <a:pt x="3" y="15"/>
                      <a:pt x="3" y="15"/>
                    </a:cubicBezTo>
                    <a:cubicBezTo>
                      <a:pt x="4" y="15"/>
                      <a:pt x="4" y="16"/>
                      <a:pt x="5" y="16"/>
                    </a:cubicBezTo>
                    <a:cubicBezTo>
                      <a:pt x="4" y="19"/>
                      <a:pt x="4" y="19"/>
                      <a:pt x="4" y="19"/>
                    </a:cubicBezTo>
                    <a:cubicBezTo>
                      <a:pt x="7" y="20"/>
                      <a:pt x="7" y="20"/>
                      <a:pt x="7" y="20"/>
                    </a:cubicBezTo>
                    <a:cubicBezTo>
                      <a:pt x="9" y="18"/>
                      <a:pt x="9" y="18"/>
                      <a:pt x="9" y="18"/>
                    </a:cubicBezTo>
                    <a:cubicBezTo>
                      <a:pt x="9" y="18"/>
                      <a:pt x="10" y="18"/>
                      <a:pt x="10" y="18"/>
                    </a:cubicBezTo>
                    <a:cubicBezTo>
                      <a:pt x="12" y="20"/>
                      <a:pt x="12" y="20"/>
                      <a:pt x="12" y="20"/>
                    </a:cubicBezTo>
                    <a:cubicBezTo>
                      <a:pt x="14" y="19"/>
                      <a:pt x="14" y="19"/>
                      <a:pt x="14" y="19"/>
                    </a:cubicBezTo>
                    <a:cubicBezTo>
                      <a:pt x="14" y="16"/>
                      <a:pt x="14" y="16"/>
                      <a:pt x="14" y="16"/>
                    </a:cubicBezTo>
                    <a:cubicBezTo>
                      <a:pt x="15" y="16"/>
                      <a:pt x="15" y="15"/>
                      <a:pt x="15" y="15"/>
                    </a:cubicBezTo>
                    <a:lnTo>
                      <a:pt x="18" y="15"/>
                    </a:lnTo>
                    <a:close/>
                    <a:moveTo>
                      <a:pt x="8" y="13"/>
                    </a:moveTo>
                    <a:cubicBezTo>
                      <a:pt x="6" y="13"/>
                      <a:pt x="5" y="10"/>
                      <a:pt x="6" y="9"/>
                    </a:cubicBezTo>
                    <a:cubicBezTo>
                      <a:pt x="7" y="7"/>
                      <a:pt x="9" y="6"/>
                      <a:pt x="11" y="6"/>
                    </a:cubicBezTo>
                    <a:cubicBezTo>
                      <a:pt x="13" y="7"/>
                      <a:pt x="14" y="9"/>
                      <a:pt x="13" y="11"/>
                    </a:cubicBezTo>
                    <a:cubicBezTo>
                      <a:pt x="12" y="13"/>
                      <a:pt x="10" y="14"/>
                      <a:pt x="8" y="13"/>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2" name="Freeform 108"/>
              <p:cNvSpPr>
                <a:spLocks noEditPoints="1"/>
              </p:cNvSpPr>
              <p:nvPr>
                <p:custDataLst>
                  <p:tags r:id="rId3"/>
                </p:custDataLst>
              </p:nvPr>
            </p:nvSpPr>
            <p:spPr bwMode="auto">
              <a:xfrm>
                <a:off x="5757" y="3807"/>
                <a:ext cx="186" cy="188"/>
              </a:xfrm>
              <a:custGeom>
                <a:avLst/>
                <a:gdLst>
                  <a:gd name="T0" fmla="*/ 23 w 29"/>
                  <a:gd name="T1" fmla="*/ 26 h 29"/>
                  <a:gd name="T2" fmla="*/ 26 w 29"/>
                  <a:gd name="T3" fmla="*/ 24 h 29"/>
                  <a:gd name="T4" fmla="*/ 24 w 29"/>
                  <a:gd name="T5" fmla="*/ 20 h 29"/>
                  <a:gd name="T6" fmla="*/ 25 w 29"/>
                  <a:gd name="T7" fmla="*/ 18 h 29"/>
                  <a:gd name="T8" fmla="*/ 29 w 29"/>
                  <a:gd name="T9" fmla="*/ 17 h 29"/>
                  <a:gd name="T10" fmla="*/ 29 w 29"/>
                  <a:gd name="T11" fmla="*/ 13 h 29"/>
                  <a:gd name="T12" fmla="*/ 25 w 29"/>
                  <a:gd name="T13" fmla="*/ 12 h 29"/>
                  <a:gd name="T14" fmla="*/ 24 w 29"/>
                  <a:gd name="T15" fmla="*/ 10 h 29"/>
                  <a:gd name="T16" fmla="*/ 26 w 29"/>
                  <a:gd name="T17" fmla="*/ 6 h 29"/>
                  <a:gd name="T18" fmla="*/ 24 w 29"/>
                  <a:gd name="T19" fmla="*/ 3 h 29"/>
                  <a:gd name="T20" fmla="*/ 20 w 29"/>
                  <a:gd name="T21" fmla="*/ 5 h 29"/>
                  <a:gd name="T22" fmla="*/ 18 w 29"/>
                  <a:gd name="T23" fmla="*/ 4 h 29"/>
                  <a:gd name="T24" fmla="*/ 17 w 29"/>
                  <a:gd name="T25" fmla="*/ 0 h 29"/>
                  <a:gd name="T26" fmla="*/ 13 w 29"/>
                  <a:gd name="T27" fmla="*/ 0 h 29"/>
                  <a:gd name="T28" fmla="*/ 12 w 29"/>
                  <a:gd name="T29" fmla="*/ 4 h 29"/>
                  <a:gd name="T30" fmla="*/ 10 w 29"/>
                  <a:gd name="T31" fmla="*/ 5 h 29"/>
                  <a:gd name="T32" fmla="*/ 6 w 29"/>
                  <a:gd name="T33" fmla="*/ 3 h 29"/>
                  <a:gd name="T34" fmla="*/ 4 w 29"/>
                  <a:gd name="T35" fmla="*/ 5 h 29"/>
                  <a:gd name="T36" fmla="*/ 5 w 29"/>
                  <a:gd name="T37" fmla="*/ 9 h 29"/>
                  <a:gd name="T38" fmla="*/ 4 w 29"/>
                  <a:gd name="T39" fmla="*/ 11 h 29"/>
                  <a:gd name="T40" fmla="*/ 0 w 29"/>
                  <a:gd name="T41" fmla="*/ 12 h 29"/>
                  <a:gd name="T42" fmla="*/ 0 w 29"/>
                  <a:gd name="T43" fmla="*/ 16 h 29"/>
                  <a:gd name="T44" fmla="*/ 4 w 29"/>
                  <a:gd name="T45" fmla="*/ 17 h 29"/>
                  <a:gd name="T46" fmla="*/ 5 w 29"/>
                  <a:gd name="T47" fmla="*/ 19 h 29"/>
                  <a:gd name="T48" fmla="*/ 3 w 29"/>
                  <a:gd name="T49" fmla="*/ 23 h 29"/>
                  <a:gd name="T50" fmla="*/ 5 w 29"/>
                  <a:gd name="T51" fmla="*/ 25 h 29"/>
                  <a:gd name="T52" fmla="*/ 9 w 29"/>
                  <a:gd name="T53" fmla="*/ 24 h 29"/>
                  <a:gd name="T54" fmla="*/ 11 w 29"/>
                  <a:gd name="T55" fmla="*/ 25 h 29"/>
                  <a:gd name="T56" fmla="*/ 12 w 29"/>
                  <a:gd name="T57" fmla="*/ 29 h 29"/>
                  <a:gd name="T58" fmla="*/ 16 w 29"/>
                  <a:gd name="T59" fmla="*/ 29 h 29"/>
                  <a:gd name="T60" fmla="*/ 17 w 29"/>
                  <a:gd name="T61" fmla="*/ 25 h 29"/>
                  <a:gd name="T62" fmla="*/ 20 w 29"/>
                  <a:gd name="T63" fmla="*/ 24 h 29"/>
                  <a:gd name="T64" fmla="*/ 23 w 29"/>
                  <a:gd name="T65" fmla="*/ 26 h 29"/>
                  <a:gd name="T66" fmla="*/ 11 w 29"/>
                  <a:gd name="T67" fmla="*/ 18 h 29"/>
                  <a:gd name="T68" fmla="*/ 11 w 29"/>
                  <a:gd name="T69" fmla="*/ 11 h 29"/>
                  <a:gd name="T70" fmla="*/ 19 w 29"/>
                  <a:gd name="T71" fmla="*/ 11 h 29"/>
                  <a:gd name="T72" fmla="*/ 18 w 29"/>
                  <a:gd name="T73" fmla="*/ 18 h 29"/>
                  <a:gd name="T74" fmla="*/ 11 w 29"/>
                  <a:gd name="T75" fmla="*/ 1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 h="29">
                    <a:moveTo>
                      <a:pt x="23" y="26"/>
                    </a:moveTo>
                    <a:cubicBezTo>
                      <a:pt x="26" y="24"/>
                      <a:pt x="26" y="24"/>
                      <a:pt x="26" y="24"/>
                    </a:cubicBezTo>
                    <a:cubicBezTo>
                      <a:pt x="24" y="20"/>
                      <a:pt x="24" y="20"/>
                      <a:pt x="24" y="20"/>
                    </a:cubicBezTo>
                    <a:cubicBezTo>
                      <a:pt x="24" y="19"/>
                      <a:pt x="25" y="19"/>
                      <a:pt x="25" y="18"/>
                    </a:cubicBezTo>
                    <a:cubicBezTo>
                      <a:pt x="29" y="17"/>
                      <a:pt x="29" y="17"/>
                      <a:pt x="29" y="17"/>
                    </a:cubicBezTo>
                    <a:cubicBezTo>
                      <a:pt x="29" y="13"/>
                      <a:pt x="29" y="13"/>
                      <a:pt x="29" y="13"/>
                    </a:cubicBezTo>
                    <a:cubicBezTo>
                      <a:pt x="25" y="12"/>
                      <a:pt x="25" y="12"/>
                      <a:pt x="25" y="12"/>
                    </a:cubicBezTo>
                    <a:cubicBezTo>
                      <a:pt x="25" y="11"/>
                      <a:pt x="25" y="10"/>
                      <a:pt x="24" y="10"/>
                    </a:cubicBezTo>
                    <a:cubicBezTo>
                      <a:pt x="26" y="6"/>
                      <a:pt x="26" y="6"/>
                      <a:pt x="26" y="6"/>
                    </a:cubicBezTo>
                    <a:cubicBezTo>
                      <a:pt x="24" y="3"/>
                      <a:pt x="24" y="3"/>
                      <a:pt x="24" y="3"/>
                    </a:cubicBezTo>
                    <a:cubicBezTo>
                      <a:pt x="20" y="5"/>
                      <a:pt x="20" y="5"/>
                      <a:pt x="20" y="5"/>
                    </a:cubicBezTo>
                    <a:cubicBezTo>
                      <a:pt x="20" y="5"/>
                      <a:pt x="19" y="4"/>
                      <a:pt x="18" y="4"/>
                    </a:cubicBezTo>
                    <a:cubicBezTo>
                      <a:pt x="17" y="0"/>
                      <a:pt x="17" y="0"/>
                      <a:pt x="17" y="0"/>
                    </a:cubicBezTo>
                    <a:cubicBezTo>
                      <a:pt x="13" y="0"/>
                      <a:pt x="13" y="0"/>
                      <a:pt x="13" y="0"/>
                    </a:cubicBezTo>
                    <a:cubicBezTo>
                      <a:pt x="12" y="4"/>
                      <a:pt x="12" y="4"/>
                      <a:pt x="12" y="4"/>
                    </a:cubicBezTo>
                    <a:cubicBezTo>
                      <a:pt x="11" y="4"/>
                      <a:pt x="11" y="4"/>
                      <a:pt x="10" y="5"/>
                    </a:cubicBezTo>
                    <a:cubicBezTo>
                      <a:pt x="6" y="3"/>
                      <a:pt x="6" y="3"/>
                      <a:pt x="6" y="3"/>
                    </a:cubicBezTo>
                    <a:cubicBezTo>
                      <a:pt x="4" y="5"/>
                      <a:pt x="4" y="5"/>
                      <a:pt x="4" y="5"/>
                    </a:cubicBezTo>
                    <a:cubicBezTo>
                      <a:pt x="5" y="9"/>
                      <a:pt x="5" y="9"/>
                      <a:pt x="5" y="9"/>
                    </a:cubicBezTo>
                    <a:cubicBezTo>
                      <a:pt x="5" y="9"/>
                      <a:pt x="5" y="10"/>
                      <a:pt x="4" y="11"/>
                    </a:cubicBezTo>
                    <a:cubicBezTo>
                      <a:pt x="0" y="12"/>
                      <a:pt x="0" y="12"/>
                      <a:pt x="0" y="12"/>
                    </a:cubicBezTo>
                    <a:cubicBezTo>
                      <a:pt x="0" y="16"/>
                      <a:pt x="0" y="16"/>
                      <a:pt x="0" y="16"/>
                    </a:cubicBezTo>
                    <a:cubicBezTo>
                      <a:pt x="4" y="17"/>
                      <a:pt x="4" y="17"/>
                      <a:pt x="4" y="17"/>
                    </a:cubicBezTo>
                    <a:cubicBezTo>
                      <a:pt x="4" y="18"/>
                      <a:pt x="5" y="19"/>
                      <a:pt x="5" y="19"/>
                    </a:cubicBezTo>
                    <a:cubicBezTo>
                      <a:pt x="3" y="23"/>
                      <a:pt x="3" y="23"/>
                      <a:pt x="3" y="23"/>
                    </a:cubicBezTo>
                    <a:cubicBezTo>
                      <a:pt x="5" y="25"/>
                      <a:pt x="5" y="25"/>
                      <a:pt x="5" y="25"/>
                    </a:cubicBezTo>
                    <a:cubicBezTo>
                      <a:pt x="9" y="24"/>
                      <a:pt x="9" y="24"/>
                      <a:pt x="9" y="24"/>
                    </a:cubicBezTo>
                    <a:cubicBezTo>
                      <a:pt x="10" y="24"/>
                      <a:pt x="10" y="24"/>
                      <a:pt x="11" y="25"/>
                    </a:cubicBezTo>
                    <a:cubicBezTo>
                      <a:pt x="12" y="29"/>
                      <a:pt x="12" y="29"/>
                      <a:pt x="12" y="29"/>
                    </a:cubicBezTo>
                    <a:cubicBezTo>
                      <a:pt x="16" y="29"/>
                      <a:pt x="16" y="29"/>
                      <a:pt x="16" y="29"/>
                    </a:cubicBezTo>
                    <a:cubicBezTo>
                      <a:pt x="17" y="25"/>
                      <a:pt x="17" y="25"/>
                      <a:pt x="17" y="25"/>
                    </a:cubicBezTo>
                    <a:cubicBezTo>
                      <a:pt x="18" y="25"/>
                      <a:pt x="19" y="24"/>
                      <a:pt x="20" y="24"/>
                    </a:cubicBezTo>
                    <a:lnTo>
                      <a:pt x="23" y="26"/>
                    </a:lnTo>
                    <a:close/>
                    <a:moveTo>
                      <a:pt x="11" y="18"/>
                    </a:moveTo>
                    <a:cubicBezTo>
                      <a:pt x="9" y="16"/>
                      <a:pt x="9" y="12"/>
                      <a:pt x="11" y="11"/>
                    </a:cubicBezTo>
                    <a:cubicBezTo>
                      <a:pt x="13" y="9"/>
                      <a:pt x="17" y="9"/>
                      <a:pt x="19" y="11"/>
                    </a:cubicBezTo>
                    <a:cubicBezTo>
                      <a:pt x="21" y="13"/>
                      <a:pt x="20" y="16"/>
                      <a:pt x="18" y="18"/>
                    </a:cubicBezTo>
                    <a:cubicBezTo>
                      <a:pt x="16" y="20"/>
                      <a:pt x="13" y="20"/>
                      <a:pt x="11" y="18"/>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3" name="Freeform 109"/>
              <p:cNvSpPr>
                <a:spLocks noEditPoints="1"/>
              </p:cNvSpPr>
              <p:nvPr>
                <p:custDataLst>
                  <p:tags r:id="rId4"/>
                </p:custDataLst>
              </p:nvPr>
            </p:nvSpPr>
            <p:spPr bwMode="auto">
              <a:xfrm>
                <a:off x="5646" y="3969"/>
                <a:ext cx="97" cy="92"/>
              </a:xfrm>
              <a:custGeom>
                <a:avLst/>
                <a:gdLst>
                  <a:gd name="T0" fmla="*/ 12 w 15"/>
                  <a:gd name="T1" fmla="*/ 13 h 14"/>
                  <a:gd name="T2" fmla="*/ 13 w 15"/>
                  <a:gd name="T3" fmla="*/ 12 h 14"/>
                  <a:gd name="T4" fmla="*/ 12 w 15"/>
                  <a:gd name="T5" fmla="*/ 10 h 14"/>
                  <a:gd name="T6" fmla="*/ 13 w 15"/>
                  <a:gd name="T7" fmla="*/ 9 h 14"/>
                  <a:gd name="T8" fmla="*/ 15 w 15"/>
                  <a:gd name="T9" fmla="*/ 8 h 14"/>
                  <a:gd name="T10" fmla="*/ 15 w 15"/>
                  <a:gd name="T11" fmla="*/ 6 h 14"/>
                  <a:gd name="T12" fmla="*/ 13 w 15"/>
                  <a:gd name="T13" fmla="*/ 6 h 14"/>
                  <a:gd name="T14" fmla="*/ 12 w 15"/>
                  <a:gd name="T15" fmla="*/ 5 h 14"/>
                  <a:gd name="T16" fmla="*/ 14 w 15"/>
                  <a:gd name="T17" fmla="*/ 3 h 14"/>
                  <a:gd name="T18" fmla="*/ 12 w 15"/>
                  <a:gd name="T19" fmla="*/ 2 h 14"/>
                  <a:gd name="T20" fmla="*/ 10 w 15"/>
                  <a:gd name="T21" fmla="*/ 2 h 14"/>
                  <a:gd name="T22" fmla="*/ 9 w 15"/>
                  <a:gd name="T23" fmla="*/ 2 h 14"/>
                  <a:gd name="T24" fmla="*/ 9 w 15"/>
                  <a:gd name="T25" fmla="*/ 0 h 14"/>
                  <a:gd name="T26" fmla="*/ 7 w 15"/>
                  <a:gd name="T27" fmla="*/ 0 h 14"/>
                  <a:gd name="T28" fmla="*/ 6 w 15"/>
                  <a:gd name="T29" fmla="*/ 2 h 14"/>
                  <a:gd name="T30" fmla="*/ 5 w 15"/>
                  <a:gd name="T31" fmla="*/ 2 h 14"/>
                  <a:gd name="T32" fmla="*/ 3 w 15"/>
                  <a:gd name="T33" fmla="*/ 1 h 14"/>
                  <a:gd name="T34" fmla="*/ 2 w 15"/>
                  <a:gd name="T35" fmla="*/ 2 h 14"/>
                  <a:gd name="T36" fmla="*/ 3 w 15"/>
                  <a:gd name="T37" fmla="*/ 4 h 14"/>
                  <a:gd name="T38" fmla="*/ 2 w 15"/>
                  <a:gd name="T39" fmla="*/ 5 h 14"/>
                  <a:gd name="T40" fmla="*/ 0 w 15"/>
                  <a:gd name="T41" fmla="*/ 6 h 14"/>
                  <a:gd name="T42" fmla="*/ 0 w 15"/>
                  <a:gd name="T43" fmla="*/ 8 h 14"/>
                  <a:gd name="T44" fmla="*/ 2 w 15"/>
                  <a:gd name="T45" fmla="*/ 8 h 14"/>
                  <a:gd name="T46" fmla="*/ 3 w 15"/>
                  <a:gd name="T47" fmla="*/ 9 h 14"/>
                  <a:gd name="T48" fmla="*/ 2 w 15"/>
                  <a:gd name="T49" fmla="*/ 11 h 14"/>
                  <a:gd name="T50" fmla="*/ 3 w 15"/>
                  <a:gd name="T51" fmla="*/ 13 h 14"/>
                  <a:gd name="T52" fmla="*/ 5 w 15"/>
                  <a:gd name="T53" fmla="*/ 12 h 14"/>
                  <a:gd name="T54" fmla="*/ 6 w 15"/>
                  <a:gd name="T55" fmla="*/ 12 h 14"/>
                  <a:gd name="T56" fmla="*/ 6 w 15"/>
                  <a:gd name="T57" fmla="*/ 14 h 14"/>
                  <a:gd name="T58" fmla="*/ 8 w 15"/>
                  <a:gd name="T59" fmla="*/ 14 h 14"/>
                  <a:gd name="T60" fmla="*/ 9 w 15"/>
                  <a:gd name="T61" fmla="*/ 12 h 14"/>
                  <a:gd name="T62" fmla="*/ 10 w 15"/>
                  <a:gd name="T63" fmla="*/ 12 h 14"/>
                  <a:gd name="T64" fmla="*/ 12 w 15"/>
                  <a:gd name="T65" fmla="*/ 13 h 14"/>
                  <a:gd name="T66" fmla="*/ 6 w 15"/>
                  <a:gd name="T67" fmla="*/ 9 h 14"/>
                  <a:gd name="T68" fmla="*/ 6 w 15"/>
                  <a:gd name="T69" fmla="*/ 5 h 14"/>
                  <a:gd name="T70" fmla="*/ 10 w 15"/>
                  <a:gd name="T71" fmla="*/ 5 h 14"/>
                  <a:gd name="T72" fmla="*/ 9 w 15"/>
                  <a:gd name="T73" fmla="*/ 9 h 14"/>
                  <a:gd name="T74" fmla="*/ 6 w 15"/>
                  <a:gd name="T7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 h="14">
                    <a:moveTo>
                      <a:pt x="12" y="13"/>
                    </a:moveTo>
                    <a:cubicBezTo>
                      <a:pt x="13" y="12"/>
                      <a:pt x="13" y="12"/>
                      <a:pt x="13" y="12"/>
                    </a:cubicBezTo>
                    <a:cubicBezTo>
                      <a:pt x="12" y="10"/>
                      <a:pt x="12" y="10"/>
                      <a:pt x="12" y="10"/>
                    </a:cubicBezTo>
                    <a:cubicBezTo>
                      <a:pt x="12" y="10"/>
                      <a:pt x="13" y="9"/>
                      <a:pt x="13" y="9"/>
                    </a:cubicBezTo>
                    <a:cubicBezTo>
                      <a:pt x="15" y="8"/>
                      <a:pt x="15" y="8"/>
                      <a:pt x="15" y="8"/>
                    </a:cubicBezTo>
                    <a:cubicBezTo>
                      <a:pt x="15" y="6"/>
                      <a:pt x="15" y="6"/>
                      <a:pt x="15" y="6"/>
                    </a:cubicBezTo>
                    <a:cubicBezTo>
                      <a:pt x="13" y="6"/>
                      <a:pt x="13" y="6"/>
                      <a:pt x="13" y="6"/>
                    </a:cubicBezTo>
                    <a:cubicBezTo>
                      <a:pt x="13" y="5"/>
                      <a:pt x="13" y="5"/>
                      <a:pt x="12" y="5"/>
                    </a:cubicBezTo>
                    <a:cubicBezTo>
                      <a:pt x="14" y="3"/>
                      <a:pt x="14" y="3"/>
                      <a:pt x="14" y="3"/>
                    </a:cubicBezTo>
                    <a:cubicBezTo>
                      <a:pt x="12" y="2"/>
                      <a:pt x="12" y="2"/>
                      <a:pt x="12" y="2"/>
                    </a:cubicBezTo>
                    <a:cubicBezTo>
                      <a:pt x="10" y="2"/>
                      <a:pt x="10" y="2"/>
                      <a:pt x="10" y="2"/>
                    </a:cubicBezTo>
                    <a:cubicBezTo>
                      <a:pt x="10" y="2"/>
                      <a:pt x="10" y="2"/>
                      <a:pt x="9" y="2"/>
                    </a:cubicBezTo>
                    <a:cubicBezTo>
                      <a:pt x="9" y="0"/>
                      <a:pt x="9" y="0"/>
                      <a:pt x="9" y="0"/>
                    </a:cubicBezTo>
                    <a:cubicBezTo>
                      <a:pt x="7" y="0"/>
                      <a:pt x="7" y="0"/>
                      <a:pt x="7" y="0"/>
                    </a:cubicBezTo>
                    <a:cubicBezTo>
                      <a:pt x="6" y="2"/>
                      <a:pt x="6" y="2"/>
                      <a:pt x="6" y="2"/>
                    </a:cubicBezTo>
                    <a:cubicBezTo>
                      <a:pt x="6" y="2"/>
                      <a:pt x="6" y="2"/>
                      <a:pt x="5" y="2"/>
                    </a:cubicBezTo>
                    <a:cubicBezTo>
                      <a:pt x="3" y="1"/>
                      <a:pt x="3" y="1"/>
                      <a:pt x="3" y="1"/>
                    </a:cubicBezTo>
                    <a:cubicBezTo>
                      <a:pt x="2" y="2"/>
                      <a:pt x="2" y="2"/>
                      <a:pt x="2" y="2"/>
                    </a:cubicBezTo>
                    <a:cubicBezTo>
                      <a:pt x="3" y="4"/>
                      <a:pt x="3" y="4"/>
                      <a:pt x="3" y="4"/>
                    </a:cubicBezTo>
                    <a:cubicBezTo>
                      <a:pt x="3" y="5"/>
                      <a:pt x="3" y="5"/>
                      <a:pt x="2" y="5"/>
                    </a:cubicBezTo>
                    <a:cubicBezTo>
                      <a:pt x="0" y="6"/>
                      <a:pt x="0" y="6"/>
                      <a:pt x="0" y="6"/>
                    </a:cubicBezTo>
                    <a:cubicBezTo>
                      <a:pt x="0" y="8"/>
                      <a:pt x="0" y="8"/>
                      <a:pt x="0" y="8"/>
                    </a:cubicBezTo>
                    <a:cubicBezTo>
                      <a:pt x="2" y="8"/>
                      <a:pt x="2" y="8"/>
                      <a:pt x="2" y="8"/>
                    </a:cubicBezTo>
                    <a:cubicBezTo>
                      <a:pt x="2" y="9"/>
                      <a:pt x="3" y="9"/>
                      <a:pt x="3" y="9"/>
                    </a:cubicBezTo>
                    <a:cubicBezTo>
                      <a:pt x="2" y="11"/>
                      <a:pt x="2" y="11"/>
                      <a:pt x="2" y="11"/>
                    </a:cubicBezTo>
                    <a:cubicBezTo>
                      <a:pt x="3" y="13"/>
                      <a:pt x="3" y="13"/>
                      <a:pt x="3" y="13"/>
                    </a:cubicBezTo>
                    <a:cubicBezTo>
                      <a:pt x="5" y="12"/>
                      <a:pt x="5" y="12"/>
                      <a:pt x="5" y="12"/>
                    </a:cubicBezTo>
                    <a:cubicBezTo>
                      <a:pt x="5" y="12"/>
                      <a:pt x="6" y="12"/>
                      <a:pt x="6" y="12"/>
                    </a:cubicBezTo>
                    <a:cubicBezTo>
                      <a:pt x="6" y="14"/>
                      <a:pt x="6" y="14"/>
                      <a:pt x="6" y="14"/>
                    </a:cubicBezTo>
                    <a:cubicBezTo>
                      <a:pt x="8" y="14"/>
                      <a:pt x="8" y="14"/>
                      <a:pt x="8" y="14"/>
                    </a:cubicBezTo>
                    <a:cubicBezTo>
                      <a:pt x="9" y="12"/>
                      <a:pt x="9" y="12"/>
                      <a:pt x="9" y="12"/>
                    </a:cubicBezTo>
                    <a:cubicBezTo>
                      <a:pt x="9" y="12"/>
                      <a:pt x="10" y="12"/>
                      <a:pt x="10" y="12"/>
                    </a:cubicBezTo>
                    <a:lnTo>
                      <a:pt x="12" y="13"/>
                    </a:lnTo>
                    <a:close/>
                    <a:moveTo>
                      <a:pt x="6" y="9"/>
                    </a:moveTo>
                    <a:cubicBezTo>
                      <a:pt x="5" y="8"/>
                      <a:pt x="5" y="6"/>
                      <a:pt x="6" y="5"/>
                    </a:cubicBezTo>
                    <a:cubicBezTo>
                      <a:pt x="7" y="4"/>
                      <a:pt x="9" y="4"/>
                      <a:pt x="10" y="5"/>
                    </a:cubicBezTo>
                    <a:cubicBezTo>
                      <a:pt x="11" y="6"/>
                      <a:pt x="10" y="8"/>
                      <a:pt x="9" y="9"/>
                    </a:cubicBezTo>
                    <a:cubicBezTo>
                      <a:pt x="8" y="10"/>
                      <a:pt x="7" y="10"/>
                      <a:pt x="6" y="9"/>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4" name="Line 110"/>
              <p:cNvSpPr>
                <a:spLocks noChangeShapeType="1"/>
              </p:cNvSpPr>
              <p:nvPr>
                <p:custDataLst>
                  <p:tags r:id="rId5"/>
                </p:custDataLst>
              </p:nvPr>
            </p:nvSpPr>
            <p:spPr bwMode="auto">
              <a:xfrm>
                <a:off x="12651" y="7051"/>
                <a:ext cx="0" cy="0"/>
              </a:xfrm>
              <a:prstGeom prst="line">
                <a:avLst/>
              </a:prstGeom>
              <a:solidFill>
                <a:srgbClr val="4A7CC6"/>
              </a:solidFill>
              <a:ln w="34925" cap="flat">
                <a:solidFill>
                  <a:srgbClr val="172A88"/>
                </a:solidFill>
                <a:prstDash val="solid"/>
                <a:miter lim="800000"/>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 name="Freeform 111"/>
              <p:cNvSpPr/>
              <p:nvPr>
                <p:custDataLst>
                  <p:tags r:id="rId6"/>
                </p:custDataLst>
              </p:nvPr>
            </p:nvSpPr>
            <p:spPr bwMode="auto">
              <a:xfrm>
                <a:off x="5402" y="3594"/>
                <a:ext cx="8398" cy="3483"/>
              </a:xfrm>
              <a:custGeom>
                <a:avLst/>
                <a:gdLst>
                  <a:gd name="T0" fmla="*/ 1236 w 1302"/>
                  <a:gd name="T1" fmla="*/ 538 h 538"/>
                  <a:gd name="T2" fmla="*/ 1201 w 1302"/>
                  <a:gd name="T3" fmla="*/ 538 h 538"/>
                  <a:gd name="T4" fmla="*/ 1201 w 1302"/>
                  <a:gd name="T5" fmla="*/ 530 h 538"/>
                  <a:gd name="T6" fmla="*/ 1236 w 1302"/>
                  <a:gd name="T7" fmla="*/ 530 h 538"/>
                  <a:gd name="T8" fmla="*/ 1294 w 1302"/>
                  <a:gd name="T9" fmla="*/ 472 h 538"/>
                  <a:gd name="T10" fmla="*/ 1294 w 1302"/>
                  <a:gd name="T11" fmla="*/ 67 h 538"/>
                  <a:gd name="T12" fmla="*/ 1236 w 1302"/>
                  <a:gd name="T13" fmla="*/ 8 h 538"/>
                  <a:gd name="T14" fmla="*/ 66 w 1302"/>
                  <a:gd name="T15" fmla="*/ 8 h 538"/>
                  <a:gd name="T16" fmla="*/ 8 w 1302"/>
                  <a:gd name="T17" fmla="*/ 67 h 538"/>
                  <a:gd name="T18" fmla="*/ 8 w 1302"/>
                  <a:gd name="T19" fmla="*/ 472 h 538"/>
                  <a:gd name="T20" fmla="*/ 66 w 1302"/>
                  <a:gd name="T21" fmla="*/ 530 h 538"/>
                  <a:gd name="T22" fmla="*/ 1124 w 1302"/>
                  <a:gd name="T23" fmla="*/ 530 h 538"/>
                  <a:gd name="T24" fmla="*/ 1124 w 1302"/>
                  <a:gd name="T25" fmla="*/ 538 h 538"/>
                  <a:gd name="T26" fmla="*/ 66 w 1302"/>
                  <a:gd name="T27" fmla="*/ 538 h 538"/>
                  <a:gd name="T28" fmla="*/ 0 w 1302"/>
                  <a:gd name="T29" fmla="*/ 472 h 538"/>
                  <a:gd name="T30" fmla="*/ 0 w 1302"/>
                  <a:gd name="T31" fmla="*/ 67 h 538"/>
                  <a:gd name="T32" fmla="*/ 66 w 1302"/>
                  <a:gd name="T33" fmla="*/ 0 h 538"/>
                  <a:gd name="T34" fmla="*/ 1236 w 1302"/>
                  <a:gd name="T35" fmla="*/ 0 h 538"/>
                  <a:gd name="T36" fmla="*/ 1302 w 1302"/>
                  <a:gd name="T37" fmla="*/ 67 h 538"/>
                  <a:gd name="T38" fmla="*/ 1302 w 1302"/>
                  <a:gd name="T39" fmla="*/ 472 h 538"/>
                  <a:gd name="T40" fmla="*/ 1236 w 1302"/>
                  <a:gd name="T41" fmla="*/ 538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2" h="538">
                    <a:moveTo>
                      <a:pt x="1236" y="538"/>
                    </a:moveTo>
                    <a:cubicBezTo>
                      <a:pt x="1201" y="538"/>
                      <a:pt x="1201" y="538"/>
                      <a:pt x="1201" y="538"/>
                    </a:cubicBezTo>
                    <a:cubicBezTo>
                      <a:pt x="1201" y="530"/>
                      <a:pt x="1201" y="530"/>
                      <a:pt x="1201" y="530"/>
                    </a:cubicBezTo>
                    <a:cubicBezTo>
                      <a:pt x="1236" y="530"/>
                      <a:pt x="1236" y="530"/>
                      <a:pt x="1236" y="530"/>
                    </a:cubicBezTo>
                    <a:cubicBezTo>
                      <a:pt x="1268" y="530"/>
                      <a:pt x="1294" y="504"/>
                      <a:pt x="1294" y="472"/>
                    </a:cubicBezTo>
                    <a:cubicBezTo>
                      <a:pt x="1294" y="67"/>
                      <a:pt x="1294" y="67"/>
                      <a:pt x="1294" y="67"/>
                    </a:cubicBezTo>
                    <a:cubicBezTo>
                      <a:pt x="1294" y="35"/>
                      <a:pt x="1268" y="8"/>
                      <a:pt x="1236" y="8"/>
                    </a:cubicBezTo>
                    <a:cubicBezTo>
                      <a:pt x="66" y="8"/>
                      <a:pt x="66" y="8"/>
                      <a:pt x="66" y="8"/>
                    </a:cubicBezTo>
                    <a:cubicBezTo>
                      <a:pt x="34" y="8"/>
                      <a:pt x="8" y="35"/>
                      <a:pt x="8" y="67"/>
                    </a:cubicBezTo>
                    <a:cubicBezTo>
                      <a:pt x="8" y="472"/>
                      <a:pt x="8" y="472"/>
                      <a:pt x="8" y="472"/>
                    </a:cubicBezTo>
                    <a:cubicBezTo>
                      <a:pt x="8" y="504"/>
                      <a:pt x="34" y="530"/>
                      <a:pt x="66" y="530"/>
                    </a:cubicBezTo>
                    <a:cubicBezTo>
                      <a:pt x="1124" y="530"/>
                      <a:pt x="1124" y="530"/>
                      <a:pt x="1124" y="530"/>
                    </a:cubicBezTo>
                    <a:cubicBezTo>
                      <a:pt x="1124" y="538"/>
                      <a:pt x="1124" y="538"/>
                      <a:pt x="1124" y="538"/>
                    </a:cubicBezTo>
                    <a:cubicBezTo>
                      <a:pt x="66" y="538"/>
                      <a:pt x="66" y="538"/>
                      <a:pt x="66" y="538"/>
                    </a:cubicBezTo>
                    <a:cubicBezTo>
                      <a:pt x="30" y="538"/>
                      <a:pt x="0" y="508"/>
                      <a:pt x="0" y="472"/>
                    </a:cubicBezTo>
                    <a:cubicBezTo>
                      <a:pt x="0" y="67"/>
                      <a:pt x="0" y="67"/>
                      <a:pt x="0" y="67"/>
                    </a:cubicBezTo>
                    <a:cubicBezTo>
                      <a:pt x="0" y="30"/>
                      <a:pt x="30" y="0"/>
                      <a:pt x="66" y="0"/>
                    </a:cubicBezTo>
                    <a:cubicBezTo>
                      <a:pt x="1236" y="0"/>
                      <a:pt x="1236" y="0"/>
                      <a:pt x="1236" y="0"/>
                    </a:cubicBezTo>
                    <a:cubicBezTo>
                      <a:pt x="1272" y="0"/>
                      <a:pt x="1302" y="30"/>
                      <a:pt x="1302" y="67"/>
                    </a:cubicBezTo>
                    <a:cubicBezTo>
                      <a:pt x="1302" y="472"/>
                      <a:pt x="1302" y="472"/>
                      <a:pt x="1302" y="472"/>
                    </a:cubicBezTo>
                    <a:cubicBezTo>
                      <a:pt x="1302" y="508"/>
                      <a:pt x="1272" y="538"/>
                      <a:pt x="1236" y="538"/>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6" name="Oval 112"/>
              <p:cNvSpPr>
                <a:spLocks noChangeArrowheads="1"/>
              </p:cNvSpPr>
              <p:nvPr>
                <p:custDataLst>
                  <p:tags r:id="rId7"/>
                </p:custDataLst>
              </p:nvPr>
            </p:nvSpPr>
            <p:spPr bwMode="auto">
              <a:xfrm>
                <a:off x="1256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7" name="Oval 113"/>
              <p:cNvSpPr>
                <a:spLocks noChangeArrowheads="1"/>
              </p:cNvSpPr>
              <p:nvPr>
                <p:custDataLst>
                  <p:tags r:id="rId8"/>
                </p:custDataLst>
              </p:nvPr>
            </p:nvSpPr>
            <p:spPr bwMode="auto">
              <a:xfrm>
                <a:off x="1246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8" name="Oval 114"/>
              <p:cNvSpPr>
                <a:spLocks noChangeArrowheads="1"/>
              </p:cNvSpPr>
              <p:nvPr>
                <p:custDataLst>
                  <p:tags r:id="rId9"/>
                </p:custDataLst>
              </p:nvPr>
            </p:nvSpPr>
            <p:spPr bwMode="auto">
              <a:xfrm>
                <a:off x="123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9" name="Oval 115"/>
              <p:cNvSpPr>
                <a:spLocks noChangeArrowheads="1"/>
              </p:cNvSpPr>
              <p:nvPr>
                <p:custDataLst>
                  <p:tags r:id="rId10"/>
                </p:custDataLst>
              </p:nvPr>
            </p:nvSpPr>
            <p:spPr bwMode="auto">
              <a:xfrm>
                <a:off x="1229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0" name="Oval 116"/>
              <p:cNvSpPr>
                <a:spLocks noChangeArrowheads="1"/>
              </p:cNvSpPr>
              <p:nvPr>
                <p:custDataLst>
                  <p:tags r:id="rId11"/>
                </p:custDataLst>
              </p:nvPr>
            </p:nvSpPr>
            <p:spPr bwMode="auto">
              <a:xfrm>
                <a:off x="1221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1" name="Oval 117"/>
              <p:cNvSpPr>
                <a:spLocks noChangeArrowheads="1"/>
              </p:cNvSpPr>
              <p:nvPr>
                <p:custDataLst>
                  <p:tags r:id="rId12"/>
                </p:custDataLst>
              </p:nvPr>
            </p:nvSpPr>
            <p:spPr bwMode="auto">
              <a:xfrm>
                <a:off x="1212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2" name="Oval 118"/>
              <p:cNvSpPr>
                <a:spLocks noChangeArrowheads="1"/>
              </p:cNvSpPr>
              <p:nvPr>
                <p:custDataLst>
                  <p:tags r:id="rId13"/>
                </p:custDataLst>
              </p:nvPr>
            </p:nvSpPr>
            <p:spPr bwMode="auto">
              <a:xfrm>
                <a:off x="1204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3" name="Oval 119"/>
              <p:cNvSpPr>
                <a:spLocks noChangeArrowheads="1"/>
              </p:cNvSpPr>
              <p:nvPr>
                <p:custDataLst>
                  <p:tags r:id="rId14"/>
                </p:custDataLst>
              </p:nvPr>
            </p:nvSpPr>
            <p:spPr bwMode="auto">
              <a:xfrm>
                <a:off x="1196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4" name="Oval 120"/>
              <p:cNvSpPr>
                <a:spLocks noChangeArrowheads="1"/>
              </p:cNvSpPr>
              <p:nvPr>
                <p:custDataLst>
                  <p:tags r:id="rId15"/>
                </p:custDataLst>
              </p:nvPr>
            </p:nvSpPr>
            <p:spPr bwMode="auto">
              <a:xfrm>
                <a:off x="1187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5" name="Oval 121"/>
              <p:cNvSpPr>
                <a:spLocks noChangeArrowheads="1"/>
              </p:cNvSpPr>
              <p:nvPr>
                <p:custDataLst>
                  <p:tags r:id="rId16"/>
                </p:custDataLst>
              </p:nvPr>
            </p:nvSpPr>
            <p:spPr bwMode="auto">
              <a:xfrm>
                <a:off x="117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6" name="Oval 122"/>
              <p:cNvSpPr>
                <a:spLocks noChangeArrowheads="1"/>
              </p:cNvSpPr>
              <p:nvPr>
                <p:custDataLst>
                  <p:tags r:id="rId17"/>
                </p:custDataLst>
              </p:nvPr>
            </p:nvSpPr>
            <p:spPr bwMode="auto">
              <a:xfrm>
                <a:off x="1170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7" name="Oval 123"/>
              <p:cNvSpPr>
                <a:spLocks noChangeArrowheads="1"/>
              </p:cNvSpPr>
              <p:nvPr>
                <p:custDataLst>
                  <p:tags r:id="rId18"/>
                </p:custDataLst>
              </p:nvPr>
            </p:nvSpPr>
            <p:spPr bwMode="auto">
              <a:xfrm>
                <a:off x="116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8" name="Oval 124"/>
              <p:cNvSpPr>
                <a:spLocks noChangeArrowheads="1"/>
              </p:cNvSpPr>
              <p:nvPr>
                <p:custDataLst>
                  <p:tags r:id="rId19"/>
                </p:custDataLst>
              </p:nvPr>
            </p:nvSpPr>
            <p:spPr bwMode="auto">
              <a:xfrm>
                <a:off x="115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 name="Oval 125"/>
              <p:cNvSpPr>
                <a:spLocks noChangeArrowheads="1"/>
              </p:cNvSpPr>
              <p:nvPr>
                <p:custDataLst>
                  <p:tags r:id="rId20"/>
                </p:custDataLst>
              </p:nvPr>
            </p:nvSpPr>
            <p:spPr bwMode="auto">
              <a:xfrm>
                <a:off x="114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0" name="Oval 126"/>
              <p:cNvSpPr>
                <a:spLocks noChangeArrowheads="1"/>
              </p:cNvSpPr>
              <p:nvPr>
                <p:custDataLst>
                  <p:tags r:id="rId21"/>
                </p:custDataLst>
              </p:nvPr>
            </p:nvSpPr>
            <p:spPr bwMode="auto">
              <a:xfrm>
                <a:off x="113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1" name="Oval 127"/>
              <p:cNvSpPr>
                <a:spLocks noChangeArrowheads="1"/>
              </p:cNvSpPr>
              <p:nvPr>
                <p:custDataLst>
                  <p:tags r:id="rId22"/>
                </p:custDataLst>
              </p:nvPr>
            </p:nvSpPr>
            <p:spPr bwMode="auto">
              <a:xfrm>
                <a:off x="1128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2" name="Oval 128"/>
              <p:cNvSpPr>
                <a:spLocks noChangeArrowheads="1"/>
              </p:cNvSpPr>
              <p:nvPr>
                <p:custDataLst>
                  <p:tags r:id="rId23"/>
                </p:custDataLst>
              </p:nvPr>
            </p:nvSpPr>
            <p:spPr bwMode="auto">
              <a:xfrm>
                <a:off x="1120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3" name="Oval 129"/>
              <p:cNvSpPr>
                <a:spLocks noChangeArrowheads="1"/>
              </p:cNvSpPr>
              <p:nvPr>
                <p:custDataLst>
                  <p:tags r:id="rId24"/>
                </p:custDataLst>
              </p:nvPr>
            </p:nvSpPr>
            <p:spPr bwMode="auto">
              <a:xfrm>
                <a:off x="111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4" name="Oval 130"/>
              <p:cNvSpPr>
                <a:spLocks noChangeArrowheads="1"/>
              </p:cNvSpPr>
              <p:nvPr>
                <p:custDataLst>
                  <p:tags r:id="rId25"/>
                </p:custDataLst>
              </p:nvPr>
            </p:nvSpPr>
            <p:spPr bwMode="auto">
              <a:xfrm>
                <a:off x="1103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5" name="Oval 131"/>
              <p:cNvSpPr>
                <a:spLocks noChangeArrowheads="1"/>
              </p:cNvSpPr>
              <p:nvPr>
                <p:custDataLst>
                  <p:tags r:id="rId26"/>
                </p:custDataLst>
              </p:nvPr>
            </p:nvSpPr>
            <p:spPr bwMode="auto">
              <a:xfrm>
                <a:off x="1095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6" name="Oval 132"/>
              <p:cNvSpPr>
                <a:spLocks noChangeArrowheads="1"/>
              </p:cNvSpPr>
              <p:nvPr>
                <p:custDataLst>
                  <p:tags r:id="rId27"/>
                </p:custDataLst>
              </p:nvPr>
            </p:nvSpPr>
            <p:spPr bwMode="auto">
              <a:xfrm>
                <a:off x="108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7" name="Oval 133"/>
              <p:cNvSpPr>
                <a:spLocks noChangeArrowheads="1"/>
              </p:cNvSpPr>
              <p:nvPr>
                <p:custDataLst>
                  <p:tags r:id="rId28"/>
                </p:custDataLst>
              </p:nvPr>
            </p:nvSpPr>
            <p:spPr bwMode="auto">
              <a:xfrm>
                <a:off x="1078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8" name="Oval 134"/>
              <p:cNvSpPr>
                <a:spLocks noChangeArrowheads="1"/>
              </p:cNvSpPr>
              <p:nvPr>
                <p:custDataLst>
                  <p:tags r:id="rId29"/>
                </p:custDataLst>
              </p:nvPr>
            </p:nvSpPr>
            <p:spPr bwMode="auto">
              <a:xfrm>
                <a:off x="107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 name="Oval 135"/>
              <p:cNvSpPr>
                <a:spLocks noChangeArrowheads="1"/>
              </p:cNvSpPr>
              <p:nvPr>
                <p:custDataLst>
                  <p:tags r:id="rId30"/>
                </p:custDataLst>
              </p:nvPr>
            </p:nvSpPr>
            <p:spPr bwMode="auto">
              <a:xfrm>
                <a:off x="1062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0" name="Oval 136"/>
              <p:cNvSpPr>
                <a:spLocks noChangeArrowheads="1"/>
              </p:cNvSpPr>
              <p:nvPr>
                <p:custDataLst>
                  <p:tags r:id="rId31"/>
                </p:custDataLst>
              </p:nvPr>
            </p:nvSpPr>
            <p:spPr bwMode="auto">
              <a:xfrm>
                <a:off x="1053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1" name="Oval 137"/>
              <p:cNvSpPr>
                <a:spLocks noChangeArrowheads="1"/>
              </p:cNvSpPr>
              <p:nvPr>
                <p:custDataLst>
                  <p:tags r:id="rId32"/>
                </p:custDataLst>
              </p:nvPr>
            </p:nvSpPr>
            <p:spPr bwMode="auto">
              <a:xfrm>
                <a:off x="1045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2" name="Oval 138"/>
              <p:cNvSpPr>
                <a:spLocks noChangeArrowheads="1"/>
              </p:cNvSpPr>
              <p:nvPr>
                <p:custDataLst>
                  <p:tags r:id="rId33"/>
                </p:custDataLst>
              </p:nvPr>
            </p:nvSpPr>
            <p:spPr bwMode="auto">
              <a:xfrm>
                <a:off x="1036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3" name="Oval 139"/>
              <p:cNvSpPr>
                <a:spLocks noChangeArrowheads="1"/>
              </p:cNvSpPr>
              <p:nvPr>
                <p:custDataLst>
                  <p:tags r:id="rId34"/>
                </p:custDataLst>
              </p:nvPr>
            </p:nvSpPr>
            <p:spPr bwMode="auto">
              <a:xfrm>
                <a:off x="10284"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4" name="Oval 140"/>
              <p:cNvSpPr>
                <a:spLocks noChangeArrowheads="1"/>
              </p:cNvSpPr>
              <p:nvPr>
                <p:custDataLst>
                  <p:tags r:id="rId35"/>
                </p:custDataLst>
              </p:nvPr>
            </p:nvSpPr>
            <p:spPr bwMode="auto">
              <a:xfrm>
                <a:off x="1020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5" name="Oval 141"/>
              <p:cNvSpPr>
                <a:spLocks noChangeArrowheads="1"/>
              </p:cNvSpPr>
              <p:nvPr>
                <p:custDataLst>
                  <p:tags r:id="rId36"/>
                </p:custDataLst>
              </p:nvPr>
            </p:nvSpPr>
            <p:spPr bwMode="auto">
              <a:xfrm>
                <a:off x="1011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6" name="Oval 142"/>
              <p:cNvSpPr>
                <a:spLocks noChangeArrowheads="1"/>
              </p:cNvSpPr>
              <p:nvPr>
                <p:custDataLst>
                  <p:tags r:id="rId37"/>
                </p:custDataLst>
              </p:nvPr>
            </p:nvSpPr>
            <p:spPr bwMode="auto">
              <a:xfrm>
                <a:off x="1003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7" name="Oval 143"/>
              <p:cNvSpPr>
                <a:spLocks noChangeArrowheads="1"/>
              </p:cNvSpPr>
              <p:nvPr>
                <p:custDataLst>
                  <p:tags r:id="rId38"/>
                </p:custDataLst>
              </p:nvPr>
            </p:nvSpPr>
            <p:spPr bwMode="auto">
              <a:xfrm>
                <a:off x="994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8" name="Oval 144"/>
              <p:cNvSpPr>
                <a:spLocks noChangeArrowheads="1"/>
              </p:cNvSpPr>
              <p:nvPr>
                <p:custDataLst>
                  <p:tags r:id="rId39"/>
                </p:custDataLst>
              </p:nvPr>
            </p:nvSpPr>
            <p:spPr bwMode="auto">
              <a:xfrm>
                <a:off x="986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9" name="Oval 145"/>
              <p:cNvSpPr>
                <a:spLocks noChangeArrowheads="1"/>
              </p:cNvSpPr>
              <p:nvPr>
                <p:custDataLst>
                  <p:tags r:id="rId40"/>
                </p:custDataLst>
              </p:nvPr>
            </p:nvSpPr>
            <p:spPr bwMode="auto">
              <a:xfrm>
                <a:off x="97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0" name="Oval 146"/>
              <p:cNvSpPr>
                <a:spLocks noChangeArrowheads="1"/>
              </p:cNvSpPr>
              <p:nvPr>
                <p:custDataLst>
                  <p:tags r:id="rId41"/>
                </p:custDataLst>
              </p:nvPr>
            </p:nvSpPr>
            <p:spPr bwMode="auto">
              <a:xfrm>
                <a:off x="969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1" name="Oval 147"/>
              <p:cNvSpPr>
                <a:spLocks noChangeArrowheads="1"/>
              </p:cNvSpPr>
              <p:nvPr>
                <p:custDataLst>
                  <p:tags r:id="rId42"/>
                </p:custDataLst>
              </p:nvPr>
            </p:nvSpPr>
            <p:spPr bwMode="auto">
              <a:xfrm>
                <a:off x="961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2" name="Oval 148"/>
              <p:cNvSpPr>
                <a:spLocks noChangeArrowheads="1"/>
              </p:cNvSpPr>
              <p:nvPr>
                <p:custDataLst>
                  <p:tags r:id="rId43"/>
                </p:custDataLst>
              </p:nvPr>
            </p:nvSpPr>
            <p:spPr bwMode="auto">
              <a:xfrm>
                <a:off x="952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3" name="Oval 149"/>
              <p:cNvSpPr>
                <a:spLocks noChangeArrowheads="1"/>
              </p:cNvSpPr>
              <p:nvPr>
                <p:custDataLst>
                  <p:tags r:id="rId44"/>
                </p:custDataLst>
              </p:nvPr>
            </p:nvSpPr>
            <p:spPr bwMode="auto">
              <a:xfrm>
                <a:off x="944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4" name="Oval 150"/>
              <p:cNvSpPr>
                <a:spLocks noChangeArrowheads="1"/>
              </p:cNvSpPr>
              <p:nvPr>
                <p:custDataLst>
                  <p:tags r:id="rId45"/>
                </p:custDataLst>
              </p:nvPr>
            </p:nvSpPr>
            <p:spPr bwMode="auto">
              <a:xfrm>
                <a:off x="936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5" name="Oval 151"/>
              <p:cNvSpPr>
                <a:spLocks noChangeArrowheads="1"/>
              </p:cNvSpPr>
              <p:nvPr>
                <p:custDataLst>
                  <p:tags r:id="rId46"/>
                </p:custDataLst>
              </p:nvPr>
            </p:nvSpPr>
            <p:spPr bwMode="auto">
              <a:xfrm>
                <a:off x="927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6" name="Oval 152"/>
              <p:cNvSpPr>
                <a:spLocks noChangeArrowheads="1"/>
              </p:cNvSpPr>
              <p:nvPr>
                <p:custDataLst>
                  <p:tags r:id="rId47"/>
                </p:custDataLst>
              </p:nvPr>
            </p:nvSpPr>
            <p:spPr bwMode="auto">
              <a:xfrm>
                <a:off x="919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7" name="Oval 153"/>
              <p:cNvSpPr>
                <a:spLocks noChangeArrowheads="1"/>
              </p:cNvSpPr>
              <p:nvPr>
                <p:custDataLst>
                  <p:tags r:id="rId48"/>
                </p:custDataLst>
              </p:nvPr>
            </p:nvSpPr>
            <p:spPr bwMode="auto">
              <a:xfrm>
                <a:off x="911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8" name="Oval 154"/>
              <p:cNvSpPr>
                <a:spLocks noChangeArrowheads="1"/>
              </p:cNvSpPr>
              <p:nvPr>
                <p:custDataLst>
                  <p:tags r:id="rId49"/>
                </p:custDataLst>
              </p:nvPr>
            </p:nvSpPr>
            <p:spPr bwMode="auto">
              <a:xfrm>
                <a:off x="902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9" name="Oval 155"/>
              <p:cNvSpPr>
                <a:spLocks noChangeArrowheads="1"/>
              </p:cNvSpPr>
              <p:nvPr>
                <p:custDataLst>
                  <p:tags r:id="rId50"/>
                </p:custDataLst>
              </p:nvPr>
            </p:nvSpPr>
            <p:spPr bwMode="auto">
              <a:xfrm>
                <a:off x="894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0" name="Oval 156"/>
              <p:cNvSpPr>
                <a:spLocks noChangeArrowheads="1"/>
              </p:cNvSpPr>
              <p:nvPr>
                <p:custDataLst>
                  <p:tags r:id="rId51"/>
                </p:custDataLst>
              </p:nvPr>
            </p:nvSpPr>
            <p:spPr bwMode="auto">
              <a:xfrm>
                <a:off x="88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1" name="Oval 157"/>
              <p:cNvSpPr>
                <a:spLocks noChangeArrowheads="1"/>
              </p:cNvSpPr>
              <p:nvPr>
                <p:custDataLst>
                  <p:tags r:id="rId52"/>
                </p:custDataLst>
              </p:nvPr>
            </p:nvSpPr>
            <p:spPr bwMode="auto">
              <a:xfrm>
                <a:off x="877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2" name="Oval 158"/>
              <p:cNvSpPr>
                <a:spLocks noChangeArrowheads="1"/>
              </p:cNvSpPr>
              <p:nvPr>
                <p:custDataLst>
                  <p:tags r:id="rId53"/>
                </p:custDataLst>
              </p:nvPr>
            </p:nvSpPr>
            <p:spPr bwMode="auto">
              <a:xfrm>
                <a:off x="869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3" name="Oval 159"/>
              <p:cNvSpPr>
                <a:spLocks noChangeArrowheads="1"/>
              </p:cNvSpPr>
              <p:nvPr>
                <p:custDataLst>
                  <p:tags r:id="rId54"/>
                </p:custDataLst>
              </p:nvPr>
            </p:nvSpPr>
            <p:spPr bwMode="auto">
              <a:xfrm>
                <a:off x="8607"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4" name="Oval 160"/>
              <p:cNvSpPr>
                <a:spLocks noChangeArrowheads="1"/>
              </p:cNvSpPr>
              <p:nvPr>
                <p:custDataLst>
                  <p:tags r:id="rId55"/>
                </p:custDataLst>
              </p:nvPr>
            </p:nvSpPr>
            <p:spPr bwMode="auto">
              <a:xfrm>
                <a:off x="8525"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5" name="Oval 161"/>
              <p:cNvSpPr>
                <a:spLocks noChangeArrowheads="1"/>
              </p:cNvSpPr>
              <p:nvPr>
                <p:custDataLst>
                  <p:tags r:id="rId56"/>
                </p:custDataLst>
              </p:nvPr>
            </p:nvSpPr>
            <p:spPr bwMode="auto">
              <a:xfrm>
                <a:off x="8440"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6" name="Oval 162"/>
              <p:cNvSpPr>
                <a:spLocks noChangeArrowheads="1"/>
              </p:cNvSpPr>
              <p:nvPr>
                <p:custDataLst>
                  <p:tags r:id="rId57"/>
                </p:custDataLst>
              </p:nvPr>
            </p:nvSpPr>
            <p:spPr bwMode="auto">
              <a:xfrm>
                <a:off x="8356"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7" name="Oval 163"/>
              <p:cNvSpPr>
                <a:spLocks noChangeArrowheads="1"/>
              </p:cNvSpPr>
              <p:nvPr>
                <p:custDataLst>
                  <p:tags r:id="rId58"/>
                </p:custDataLst>
              </p:nvPr>
            </p:nvSpPr>
            <p:spPr bwMode="auto">
              <a:xfrm>
                <a:off x="8271"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8" name="Oval 164"/>
              <p:cNvSpPr>
                <a:spLocks noChangeArrowheads="1"/>
              </p:cNvSpPr>
              <p:nvPr>
                <p:custDataLst>
                  <p:tags r:id="rId59"/>
                </p:custDataLst>
              </p:nvPr>
            </p:nvSpPr>
            <p:spPr bwMode="auto">
              <a:xfrm>
                <a:off x="818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9" name="Oval 165"/>
              <p:cNvSpPr>
                <a:spLocks noChangeArrowheads="1"/>
              </p:cNvSpPr>
              <p:nvPr>
                <p:custDataLst>
                  <p:tags r:id="rId60"/>
                </p:custDataLst>
              </p:nvPr>
            </p:nvSpPr>
            <p:spPr bwMode="auto">
              <a:xfrm>
                <a:off x="810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0" name="Oval 166"/>
              <p:cNvSpPr>
                <a:spLocks noChangeArrowheads="1"/>
              </p:cNvSpPr>
              <p:nvPr>
                <p:custDataLst>
                  <p:tags r:id="rId61"/>
                </p:custDataLst>
              </p:nvPr>
            </p:nvSpPr>
            <p:spPr bwMode="auto">
              <a:xfrm>
                <a:off x="8019"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1" name="Oval 167"/>
              <p:cNvSpPr>
                <a:spLocks noChangeArrowheads="1"/>
              </p:cNvSpPr>
              <p:nvPr>
                <p:custDataLst>
                  <p:tags r:id="rId62"/>
                </p:custDataLst>
              </p:nvPr>
            </p:nvSpPr>
            <p:spPr bwMode="auto">
              <a:xfrm>
                <a:off x="7935" y="6922"/>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2" name="Oval 168"/>
              <p:cNvSpPr>
                <a:spLocks noChangeArrowheads="1"/>
              </p:cNvSpPr>
              <p:nvPr>
                <p:custDataLst>
                  <p:tags r:id="rId63"/>
                </p:custDataLst>
              </p:nvPr>
            </p:nvSpPr>
            <p:spPr bwMode="auto">
              <a:xfrm>
                <a:off x="7853"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3" name="Oval 169"/>
              <p:cNvSpPr>
                <a:spLocks noChangeArrowheads="1"/>
              </p:cNvSpPr>
              <p:nvPr>
                <p:custDataLst>
                  <p:tags r:id="rId64"/>
                </p:custDataLst>
              </p:nvPr>
            </p:nvSpPr>
            <p:spPr bwMode="auto">
              <a:xfrm>
                <a:off x="776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4" name="Oval 170"/>
              <p:cNvSpPr>
                <a:spLocks noChangeArrowheads="1"/>
              </p:cNvSpPr>
              <p:nvPr>
                <p:custDataLst>
                  <p:tags r:id="rId65"/>
                </p:custDataLst>
              </p:nvPr>
            </p:nvSpPr>
            <p:spPr bwMode="auto">
              <a:xfrm>
                <a:off x="768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5" name="Oval 171"/>
              <p:cNvSpPr>
                <a:spLocks noChangeArrowheads="1"/>
              </p:cNvSpPr>
              <p:nvPr>
                <p:custDataLst>
                  <p:tags r:id="rId66"/>
                </p:custDataLst>
              </p:nvPr>
            </p:nvSpPr>
            <p:spPr bwMode="auto">
              <a:xfrm>
                <a:off x="75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6" name="Oval 172"/>
              <p:cNvSpPr>
                <a:spLocks noChangeArrowheads="1"/>
              </p:cNvSpPr>
              <p:nvPr>
                <p:custDataLst>
                  <p:tags r:id="rId67"/>
                </p:custDataLst>
              </p:nvPr>
            </p:nvSpPr>
            <p:spPr bwMode="auto">
              <a:xfrm>
                <a:off x="751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7" name="Oval 173"/>
              <p:cNvSpPr>
                <a:spLocks noChangeArrowheads="1"/>
              </p:cNvSpPr>
              <p:nvPr>
                <p:custDataLst>
                  <p:tags r:id="rId68"/>
                </p:custDataLst>
              </p:nvPr>
            </p:nvSpPr>
            <p:spPr bwMode="auto">
              <a:xfrm>
                <a:off x="74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8" name="Oval 174"/>
              <p:cNvSpPr>
                <a:spLocks noChangeArrowheads="1"/>
              </p:cNvSpPr>
              <p:nvPr>
                <p:custDataLst>
                  <p:tags r:id="rId69"/>
                </p:custDataLst>
              </p:nvPr>
            </p:nvSpPr>
            <p:spPr bwMode="auto">
              <a:xfrm>
                <a:off x="73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9" name="Oval 175"/>
              <p:cNvSpPr>
                <a:spLocks noChangeArrowheads="1"/>
              </p:cNvSpPr>
              <p:nvPr>
                <p:custDataLst>
                  <p:tags r:id="rId70"/>
                </p:custDataLst>
              </p:nvPr>
            </p:nvSpPr>
            <p:spPr bwMode="auto">
              <a:xfrm>
                <a:off x="725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0" name="Oval 176"/>
              <p:cNvSpPr>
                <a:spLocks noChangeArrowheads="1"/>
              </p:cNvSpPr>
              <p:nvPr>
                <p:custDataLst>
                  <p:tags r:id="rId71"/>
                </p:custDataLst>
              </p:nvPr>
            </p:nvSpPr>
            <p:spPr bwMode="auto">
              <a:xfrm>
                <a:off x="71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1" name="Oval 177"/>
              <p:cNvSpPr>
                <a:spLocks noChangeArrowheads="1"/>
              </p:cNvSpPr>
              <p:nvPr>
                <p:custDataLst>
                  <p:tags r:id="rId72"/>
                </p:custDataLst>
              </p:nvPr>
            </p:nvSpPr>
            <p:spPr bwMode="auto">
              <a:xfrm>
                <a:off x="7092"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2" name="Oval 178"/>
              <p:cNvSpPr>
                <a:spLocks noChangeArrowheads="1"/>
              </p:cNvSpPr>
              <p:nvPr>
                <p:custDataLst>
                  <p:tags r:id="rId73"/>
                </p:custDataLst>
              </p:nvPr>
            </p:nvSpPr>
            <p:spPr bwMode="auto">
              <a:xfrm>
                <a:off x="700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3" name="Oval 179"/>
              <p:cNvSpPr>
                <a:spLocks noChangeArrowheads="1"/>
              </p:cNvSpPr>
              <p:nvPr>
                <p:custDataLst>
                  <p:tags r:id="rId74"/>
                </p:custDataLst>
              </p:nvPr>
            </p:nvSpPr>
            <p:spPr bwMode="auto">
              <a:xfrm>
                <a:off x="69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4" name="Oval 180"/>
              <p:cNvSpPr>
                <a:spLocks noChangeArrowheads="1"/>
              </p:cNvSpPr>
              <p:nvPr>
                <p:custDataLst>
                  <p:tags r:id="rId75"/>
                </p:custDataLst>
              </p:nvPr>
            </p:nvSpPr>
            <p:spPr bwMode="auto">
              <a:xfrm>
                <a:off x="683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5" name="Oval 181"/>
              <p:cNvSpPr>
                <a:spLocks noChangeArrowheads="1"/>
              </p:cNvSpPr>
              <p:nvPr>
                <p:custDataLst>
                  <p:tags r:id="rId76"/>
                </p:custDataLst>
              </p:nvPr>
            </p:nvSpPr>
            <p:spPr bwMode="auto">
              <a:xfrm>
                <a:off x="675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6" name="Oval 182"/>
              <p:cNvSpPr>
                <a:spLocks noChangeArrowheads="1"/>
              </p:cNvSpPr>
              <p:nvPr>
                <p:custDataLst>
                  <p:tags r:id="rId77"/>
                </p:custDataLst>
              </p:nvPr>
            </p:nvSpPr>
            <p:spPr bwMode="auto">
              <a:xfrm>
                <a:off x="66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7" name="Oval 183"/>
              <p:cNvSpPr>
                <a:spLocks noChangeArrowheads="1"/>
              </p:cNvSpPr>
              <p:nvPr>
                <p:custDataLst>
                  <p:tags r:id="rId78"/>
                </p:custDataLst>
              </p:nvPr>
            </p:nvSpPr>
            <p:spPr bwMode="auto">
              <a:xfrm>
                <a:off x="658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8" name="Oval 184"/>
              <p:cNvSpPr>
                <a:spLocks noChangeArrowheads="1"/>
              </p:cNvSpPr>
              <p:nvPr>
                <p:custDataLst>
                  <p:tags r:id="rId79"/>
                </p:custDataLst>
              </p:nvPr>
            </p:nvSpPr>
            <p:spPr bwMode="auto">
              <a:xfrm>
                <a:off x="65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9" name="Oval 185"/>
              <p:cNvSpPr>
                <a:spLocks noChangeArrowheads="1"/>
              </p:cNvSpPr>
              <p:nvPr>
                <p:custDataLst>
                  <p:tags r:id="rId80"/>
                </p:custDataLst>
              </p:nvPr>
            </p:nvSpPr>
            <p:spPr bwMode="auto">
              <a:xfrm>
                <a:off x="642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0" name="Oval 186"/>
              <p:cNvSpPr>
                <a:spLocks noChangeArrowheads="1"/>
              </p:cNvSpPr>
              <p:nvPr>
                <p:custDataLst>
                  <p:tags r:id="rId81"/>
                </p:custDataLst>
              </p:nvPr>
            </p:nvSpPr>
            <p:spPr bwMode="auto">
              <a:xfrm>
                <a:off x="633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1" name="Oval 187"/>
              <p:cNvSpPr>
                <a:spLocks noChangeArrowheads="1"/>
              </p:cNvSpPr>
              <p:nvPr>
                <p:custDataLst>
                  <p:tags r:id="rId82"/>
                </p:custDataLst>
              </p:nvPr>
            </p:nvSpPr>
            <p:spPr bwMode="auto">
              <a:xfrm>
                <a:off x="625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2" name="Oval 188"/>
              <p:cNvSpPr>
                <a:spLocks noChangeArrowheads="1"/>
              </p:cNvSpPr>
              <p:nvPr>
                <p:custDataLst>
                  <p:tags r:id="rId83"/>
                </p:custDataLst>
              </p:nvPr>
            </p:nvSpPr>
            <p:spPr bwMode="auto">
              <a:xfrm>
                <a:off x="617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3" name="Oval 189"/>
              <p:cNvSpPr>
                <a:spLocks noChangeArrowheads="1"/>
              </p:cNvSpPr>
              <p:nvPr>
                <p:custDataLst>
                  <p:tags r:id="rId84"/>
                </p:custDataLst>
              </p:nvPr>
            </p:nvSpPr>
            <p:spPr bwMode="auto">
              <a:xfrm>
                <a:off x="608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4" name="Oval 190"/>
              <p:cNvSpPr>
                <a:spLocks noChangeArrowheads="1"/>
              </p:cNvSpPr>
              <p:nvPr>
                <p:custDataLst>
                  <p:tags r:id="rId85"/>
                </p:custDataLst>
              </p:nvPr>
            </p:nvSpPr>
            <p:spPr bwMode="auto">
              <a:xfrm>
                <a:off x="600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5" name="Oval 191"/>
              <p:cNvSpPr>
                <a:spLocks noChangeArrowheads="1"/>
              </p:cNvSpPr>
              <p:nvPr>
                <p:custDataLst>
                  <p:tags r:id="rId86"/>
                </p:custDataLst>
              </p:nvPr>
            </p:nvSpPr>
            <p:spPr bwMode="auto">
              <a:xfrm>
                <a:off x="591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6" name="Oval 192"/>
              <p:cNvSpPr>
                <a:spLocks noChangeArrowheads="1"/>
              </p:cNvSpPr>
              <p:nvPr>
                <p:custDataLst>
                  <p:tags r:id="rId87"/>
                </p:custDataLst>
              </p:nvPr>
            </p:nvSpPr>
            <p:spPr bwMode="auto">
              <a:xfrm>
                <a:off x="583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7" name="Freeform 193"/>
              <p:cNvSpPr/>
              <p:nvPr>
                <p:custDataLst>
                  <p:tags r:id="rId88"/>
                </p:custDataLst>
              </p:nvPr>
            </p:nvSpPr>
            <p:spPr bwMode="auto">
              <a:xfrm>
                <a:off x="5750" y="6915"/>
                <a:ext cx="46" cy="46"/>
              </a:xfrm>
              <a:custGeom>
                <a:avLst/>
                <a:gdLst>
                  <a:gd name="T0" fmla="*/ 0 w 7"/>
                  <a:gd name="T1" fmla="*/ 2 h 7"/>
                  <a:gd name="T2" fmla="*/ 4 w 7"/>
                  <a:gd name="T3" fmla="*/ 0 h 7"/>
                  <a:gd name="T4" fmla="*/ 7 w 7"/>
                  <a:gd name="T5" fmla="*/ 4 h 7"/>
                  <a:gd name="T6" fmla="*/ 3 w 7"/>
                  <a:gd name="T7" fmla="*/ 7 h 7"/>
                  <a:gd name="T8" fmla="*/ 0 w 7"/>
                  <a:gd name="T9" fmla="*/ 2 h 7"/>
                </a:gdLst>
                <a:ahLst/>
                <a:cxnLst>
                  <a:cxn ang="0">
                    <a:pos x="T0" y="T1"/>
                  </a:cxn>
                  <a:cxn ang="0">
                    <a:pos x="T2" y="T3"/>
                  </a:cxn>
                  <a:cxn ang="0">
                    <a:pos x="T4" y="T5"/>
                  </a:cxn>
                  <a:cxn ang="0">
                    <a:pos x="T6" y="T7"/>
                  </a:cxn>
                  <a:cxn ang="0">
                    <a:pos x="T8" y="T9"/>
                  </a:cxn>
                </a:cxnLst>
                <a:rect l="0" t="0" r="r" b="b"/>
                <a:pathLst>
                  <a:path w="7" h="7">
                    <a:moveTo>
                      <a:pt x="0" y="2"/>
                    </a:moveTo>
                    <a:cubicBezTo>
                      <a:pt x="1" y="1"/>
                      <a:pt x="3" y="0"/>
                      <a:pt x="4" y="0"/>
                    </a:cubicBezTo>
                    <a:cubicBezTo>
                      <a:pt x="6" y="0"/>
                      <a:pt x="7" y="2"/>
                      <a:pt x="7" y="4"/>
                    </a:cubicBezTo>
                    <a:cubicBezTo>
                      <a:pt x="7" y="6"/>
                      <a:pt x="5" y="7"/>
                      <a:pt x="3" y="7"/>
                    </a:cubicBezTo>
                    <a:cubicBezTo>
                      <a:pt x="1" y="6"/>
                      <a:pt x="0" y="4"/>
                      <a:pt x="0"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8" name="Freeform 194"/>
              <p:cNvSpPr/>
              <p:nvPr>
                <p:custDataLst>
                  <p:tags r:id="rId89"/>
                </p:custDataLst>
              </p:nvPr>
            </p:nvSpPr>
            <p:spPr bwMode="auto">
              <a:xfrm>
                <a:off x="5666" y="6881"/>
                <a:ext cx="53" cy="53"/>
              </a:xfrm>
              <a:custGeom>
                <a:avLst/>
                <a:gdLst>
                  <a:gd name="T0" fmla="*/ 1 w 8"/>
                  <a:gd name="T1" fmla="*/ 2 h 8"/>
                  <a:gd name="T2" fmla="*/ 6 w 8"/>
                  <a:gd name="T3" fmla="*/ 1 h 8"/>
                  <a:gd name="T4" fmla="*/ 7 w 8"/>
                  <a:gd name="T5" fmla="*/ 5 h 8"/>
                  <a:gd name="T6" fmla="*/ 3 w 8"/>
                  <a:gd name="T7" fmla="*/ 7 h 8"/>
                  <a:gd name="T8" fmla="*/ 1 w 8"/>
                  <a:gd name="T9" fmla="*/ 2 h 8"/>
                </a:gdLst>
                <a:ahLst/>
                <a:cxnLst>
                  <a:cxn ang="0">
                    <a:pos x="T0" y="T1"/>
                  </a:cxn>
                  <a:cxn ang="0">
                    <a:pos x="T2" y="T3"/>
                  </a:cxn>
                  <a:cxn ang="0">
                    <a:pos x="T4" y="T5"/>
                  </a:cxn>
                  <a:cxn ang="0">
                    <a:pos x="T6" y="T7"/>
                  </a:cxn>
                  <a:cxn ang="0">
                    <a:pos x="T8" y="T9"/>
                  </a:cxn>
                </a:cxnLst>
                <a:rect l="0" t="0" r="r" b="b"/>
                <a:pathLst>
                  <a:path w="8" h="8">
                    <a:moveTo>
                      <a:pt x="1" y="2"/>
                    </a:moveTo>
                    <a:cubicBezTo>
                      <a:pt x="2" y="1"/>
                      <a:pt x="4" y="0"/>
                      <a:pt x="6" y="1"/>
                    </a:cubicBezTo>
                    <a:cubicBezTo>
                      <a:pt x="8" y="2"/>
                      <a:pt x="8" y="4"/>
                      <a:pt x="7" y="5"/>
                    </a:cubicBezTo>
                    <a:cubicBezTo>
                      <a:pt x="7" y="7"/>
                      <a:pt x="5" y="8"/>
                      <a:pt x="3" y="7"/>
                    </a:cubicBezTo>
                    <a:cubicBezTo>
                      <a:pt x="1" y="6"/>
                      <a:pt x="0" y="4"/>
                      <a:pt x="1"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9" name="Freeform 195"/>
              <p:cNvSpPr/>
              <p:nvPr>
                <p:custDataLst>
                  <p:tags r:id="rId90"/>
                </p:custDataLst>
              </p:nvPr>
            </p:nvSpPr>
            <p:spPr bwMode="auto">
              <a:xfrm>
                <a:off x="5603" y="6838"/>
                <a:ext cx="51" cy="43"/>
              </a:xfrm>
              <a:custGeom>
                <a:avLst/>
                <a:gdLst>
                  <a:gd name="T0" fmla="*/ 2 w 8"/>
                  <a:gd name="T1" fmla="*/ 1 h 7"/>
                  <a:gd name="T2" fmla="*/ 6 w 8"/>
                  <a:gd name="T3" fmla="*/ 1 h 7"/>
                  <a:gd name="T4" fmla="*/ 6 w 8"/>
                  <a:gd name="T5" fmla="*/ 6 h 7"/>
                  <a:gd name="T6" fmla="*/ 2 w 8"/>
                  <a:gd name="T7" fmla="*/ 6 h 7"/>
                  <a:gd name="T8" fmla="*/ 2 w 8"/>
                  <a:gd name="T9" fmla="*/ 1 h 7"/>
                </a:gdLst>
                <a:ahLst/>
                <a:cxnLst>
                  <a:cxn ang="0">
                    <a:pos x="T0" y="T1"/>
                  </a:cxn>
                  <a:cxn ang="0">
                    <a:pos x="T2" y="T3"/>
                  </a:cxn>
                  <a:cxn ang="0">
                    <a:pos x="T4" y="T5"/>
                  </a:cxn>
                  <a:cxn ang="0">
                    <a:pos x="T6" y="T7"/>
                  </a:cxn>
                  <a:cxn ang="0">
                    <a:pos x="T8" y="T9"/>
                  </a:cxn>
                </a:cxnLst>
                <a:rect l="0" t="0" r="r" b="b"/>
                <a:pathLst>
                  <a:path w="8" h="7">
                    <a:moveTo>
                      <a:pt x="2" y="1"/>
                    </a:moveTo>
                    <a:cubicBezTo>
                      <a:pt x="3" y="0"/>
                      <a:pt x="5" y="0"/>
                      <a:pt x="6" y="1"/>
                    </a:cubicBezTo>
                    <a:cubicBezTo>
                      <a:pt x="8" y="2"/>
                      <a:pt x="8" y="4"/>
                      <a:pt x="6" y="6"/>
                    </a:cubicBezTo>
                    <a:cubicBezTo>
                      <a:pt x="5" y="7"/>
                      <a:pt x="3" y="7"/>
                      <a:pt x="2" y="6"/>
                    </a:cubicBezTo>
                    <a:cubicBezTo>
                      <a:pt x="0" y="4"/>
                      <a:pt x="0"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0" name="Freeform 196"/>
              <p:cNvSpPr/>
              <p:nvPr>
                <p:custDataLst>
                  <p:tags r:id="rId91"/>
                </p:custDataLst>
              </p:nvPr>
            </p:nvSpPr>
            <p:spPr bwMode="auto">
              <a:xfrm>
                <a:off x="5550" y="6766"/>
                <a:ext cx="53" cy="53"/>
              </a:xfrm>
              <a:custGeom>
                <a:avLst/>
                <a:gdLst>
                  <a:gd name="T0" fmla="*/ 2 w 8"/>
                  <a:gd name="T1" fmla="*/ 1 h 8"/>
                  <a:gd name="T2" fmla="*/ 7 w 8"/>
                  <a:gd name="T3" fmla="*/ 2 h 8"/>
                  <a:gd name="T4" fmla="*/ 6 w 8"/>
                  <a:gd name="T5" fmla="*/ 7 h 8"/>
                  <a:gd name="T6" fmla="*/ 1 w 8"/>
                  <a:gd name="T7" fmla="*/ 6 h 8"/>
                  <a:gd name="T8" fmla="*/ 2 w 8"/>
                  <a:gd name="T9" fmla="*/ 1 h 8"/>
                </a:gdLst>
                <a:ahLst/>
                <a:cxnLst>
                  <a:cxn ang="0">
                    <a:pos x="T0" y="T1"/>
                  </a:cxn>
                  <a:cxn ang="0">
                    <a:pos x="T2" y="T3"/>
                  </a:cxn>
                  <a:cxn ang="0">
                    <a:pos x="T4" y="T5"/>
                  </a:cxn>
                  <a:cxn ang="0">
                    <a:pos x="T6" y="T7"/>
                  </a:cxn>
                  <a:cxn ang="0">
                    <a:pos x="T8" y="T9"/>
                  </a:cxn>
                </a:cxnLst>
                <a:rect l="0" t="0" r="r" b="b"/>
                <a:pathLst>
                  <a:path w="8" h="8">
                    <a:moveTo>
                      <a:pt x="2" y="1"/>
                    </a:moveTo>
                    <a:cubicBezTo>
                      <a:pt x="4" y="0"/>
                      <a:pt x="6" y="1"/>
                      <a:pt x="7" y="2"/>
                    </a:cubicBezTo>
                    <a:cubicBezTo>
                      <a:pt x="8" y="4"/>
                      <a:pt x="7" y="6"/>
                      <a:pt x="6" y="7"/>
                    </a:cubicBezTo>
                    <a:cubicBezTo>
                      <a:pt x="4" y="8"/>
                      <a:pt x="2" y="8"/>
                      <a:pt x="1" y="6"/>
                    </a:cubicBezTo>
                    <a:cubicBezTo>
                      <a:pt x="0" y="4"/>
                      <a:pt x="1"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1" name="Freeform 197"/>
              <p:cNvSpPr/>
              <p:nvPr>
                <p:custDataLst>
                  <p:tags r:id="rId92"/>
                </p:custDataLst>
              </p:nvPr>
            </p:nvSpPr>
            <p:spPr bwMode="auto">
              <a:xfrm>
                <a:off x="5518" y="6688"/>
                <a:ext cx="51" cy="53"/>
              </a:xfrm>
              <a:custGeom>
                <a:avLst/>
                <a:gdLst>
                  <a:gd name="T0" fmla="*/ 4 w 8"/>
                  <a:gd name="T1" fmla="*/ 1 h 8"/>
                  <a:gd name="T2" fmla="*/ 8 w 8"/>
                  <a:gd name="T3" fmla="*/ 3 h 8"/>
                  <a:gd name="T4" fmla="*/ 5 w 8"/>
                  <a:gd name="T5" fmla="*/ 7 h 8"/>
                  <a:gd name="T6" fmla="*/ 1 w 8"/>
                  <a:gd name="T7" fmla="*/ 5 h 8"/>
                  <a:gd name="T8" fmla="*/ 4 w 8"/>
                  <a:gd name="T9" fmla="*/ 1 h 8"/>
                </a:gdLst>
                <a:ahLst/>
                <a:cxnLst>
                  <a:cxn ang="0">
                    <a:pos x="T0" y="T1"/>
                  </a:cxn>
                  <a:cxn ang="0">
                    <a:pos x="T2" y="T3"/>
                  </a:cxn>
                  <a:cxn ang="0">
                    <a:pos x="T4" y="T5"/>
                  </a:cxn>
                  <a:cxn ang="0">
                    <a:pos x="T6" y="T7"/>
                  </a:cxn>
                  <a:cxn ang="0">
                    <a:pos x="T8" y="T9"/>
                  </a:cxn>
                </a:cxnLst>
                <a:rect l="0" t="0" r="r" b="b"/>
                <a:pathLst>
                  <a:path w="8" h="8">
                    <a:moveTo>
                      <a:pt x="4" y="1"/>
                    </a:moveTo>
                    <a:cubicBezTo>
                      <a:pt x="6" y="0"/>
                      <a:pt x="7" y="2"/>
                      <a:pt x="8" y="3"/>
                    </a:cubicBezTo>
                    <a:cubicBezTo>
                      <a:pt x="8" y="5"/>
                      <a:pt x="7" y="7"/>
                      <a:pt x="5" y="7"/>
                    </a:cubicBezTo>
                    <a:cubicBezTo>
                      <a:pt x="3" y="8"/>
                      <a:pt x="1" y="7"/>
                      <a:pt x="1" y="5"/>
                    </a:cubicBezTo>
                    <a:cubicBezTo>
                      <a:pt x="0" y="3"/>
                      <a:pt x="2" y="1"/>
                      <a:pt x="4"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2" name="Freeform 198"/>
              <p:cNvSpPr/>
              <p:nvPr>
                <p:custDataLst>
                  <p:tags r:id="rId93"/>
                </p:custDataLst>
              </p:nvPr>
            </p:nvSpPr>
            <p:spPr bwMode="auto">
              <a:xfrm>
                <a:off x="5518" y="6611"/>
                <a:ext cx="43" cy="46"/>
              </a:xfrm>
              <a:custGeom>
                <a:avLst/>
                <a:gdLst>
                  <a:gd name="T0" fmla="*/ 3 w 7"/>
                  <a:gd name="T1" fmla="*/ 0 h 7"/>
                  <a:gd name="T2" fmla="*/ 7 w 7"/>
                  <a:gd name="T3" fmla="*/ 3 h 7"/>
                  <a:gd name="T4" fmla="*/ 3 w 7"/>
                  <a:gd name="T5" fmla="*/ 6 h 7"/>
                  <a:gd name="T6" fmla="*/ 0 w 7"/>
                  <a:gd name="T7" fmla="*/ 3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1"/>
                      <a:pt x="7" y="3"/>
                    </a:cubicBezTo>
                    <a:cubicBezTo>
                      <a:pt x="7" y="5"/>
                      <a:pt x="5" y="6"/>
                      <a:pt x="3" y="6"/>
                    </a:cubicBezTo>
                    <a:cubicBezTo>
                      <a:pt x="1" y="7"/>
                      <a:pt x="0" y="5"/>
                      <a:pt x="0" y="3"/>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3" name="Oval 199"/>
              <p:cNvSpPr>
                <a:spLocks noChangeArrowheads="1"/>
              </p:cNvSpPr>
              <p:nvPr>
                <p:custDataLst>
                  <p:tags r:id="rId94"/>
                </p:custDataLst>
              </p:nvPr>
            </p:nvSpPr>
            <p:spPr bwMode="auto">
              <a:xfrm>
                <a:off x="5518" y="652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4" name="Oval 200"/>
              <p:cNvSpPr>
                <a:spLocks noChangeArrowheads="1"/>
              </p:cNvSpPr>
              <p:nvPr>
                <p:custDataLst>
                  <p:tags r:id="rId95"/>
                </p:custDataLst>
              </p:nvPr>
            </p:nvSpPr>
            <p:spPr bwMode="auto">
              <a:xfrm>
                <a:off x="5518" y="644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5" name="Oval 201"/>
              <p:cNvSpPr>
                <a:spLocks noChangeArrowheads="1"/>
              </p:cNvSpPr>
              <p:nvPr>
                <p:custDataLst>
                  <p:tags r:id="rId96"/>
                </p:custDataLst>
              </p:nvPr>
            </p:nvSpPr>
            <p:spPr bwMode="auto">
              <a:xfrm>
                <a:off x="5518" y="635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6" name="Oval 202"/>
              <p:cNvSpPr>
                <a:spLocks noChangeArrowheads="1"/>
              </p:cNvSpPr>
              <p:nvPr>
                <p:custDataLst>
                  <p:tags r:id="rId97"/>
                </p:custDataLst>
              </p:nvPr>
            </p:nvSpPr>
            <p:spPr bwMode="auto">
              <a:xfrm>
                <a:off x="5518" y="6275"/>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7" name="Oval 203"/>
              <p:cNvSpPr>
                <a:spLocks noChangeArrowheads="1"/>
              </p:cNvSpPr>
              <p:nvPr>
                <p:custDataLst>
                  <p:tags r:id="rId98"/>
                </p:custDataLst>
              </p:nvPr>
            </p:nvSpPr>
            <p:spPr bwMode="auto">
              <a:xfrm>
                <a:off x="5518" y="6191"/>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8" name="Oval 204"/>
              <p:cNvSpPr>
                <a:spLocks noChangeArrowheads="1"/>
              </p:cNvSpPr>
              <p:nvPr>
                <p:custDataLst>
                  <p:tags r:id="rId99"/>
                </p:custDataLst>
              </p:nvPr>
            </p:nvSpPr>
            <p:spPr bwMode="auto">
              <a:xfrm>
                <a:off x="5518" y="610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9" name="Oval 205"/>
              <p:cNvSpPr>
                <a:spLocks noChangeArrowheads="1"/>
              </p:cNvSpPr>
              <p:nvPr>
                <p:custDataLst>
                  <p:tags r:id="rId100"/>
                </p:custDataLst>
              </p:nvPr>
            </p:nvSpPr>
            <p:spPr bwMode="auto">
              <a:xfrm>
                <a:off x="5518" y="602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0" name="Oval 206"/>
              <p:cNvSpPr>
                <a:spLocks noChangeArrowheads="1"/>
              </p:cNvSpPr>
              <p:nvPr>
                <p:custDataLst>
                  <p:tags r:id="rId101"/>
                </p:custDataLst>
              </p:nvPr>
            </p:nvSpPr>
            <p:spPr bwMode="auto">
              <a:xfrm>
                <a:off x="5518" y="593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1" name="Oval 207"/>
              <p:cNvSpPr>
                <a:spLocks noChangeArrowheads="1"/>
              </p:cNvSpPr>
              <p:nvPr>
                <p:custDataLst>
                  <p:tags r:id="rId102"/>
                </p:custDataLst>
              </p:nvPr>
            </p:nvSpPr>
            <p:spPr bwMode="auto">
              <a:xfrm>
                <a:off x="5518" y="5853"/>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2" name="Oval 208"/>
              <p:cNvSpPr>
                <a:spLocks noChangeArrowheads="1"/>
              </p:cNvSpPr>
              <p:nvPr>
                <p:custDataLst>
                  <p:tags r:id="rId103"/>
                </p:custDataLst>
              </p:nvPr>
            </p:nvSpPr>
            <p:spPr bwMode="auto">
              <a:xfrm>
                <a:off x="5518" y="5768"/>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3" name="Oval 209"/>
              <p:cNvSpPr>
                <a:spLocks noChangeArrowheads="1"/>
              </p:cNvSpPr>
              <p:nvPr>
                <p:custDataLst>
                  <p:tags r:id="rId104"/>
                </p:custDataLst>
              </p:nvPr>
            </p:nvSpPr>
            <p:spPr bwMode="auto">
              <a:xfrm>
                <a:off x="5518" y="567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4" name="Oval 210"/>
              <p:cNvSpPr>
                <a:spLocks noChangeArrowheads="1"/>
              </p:cNvSpPr>
              <p:nvPr>
                <p:custDataLst>
                  <p:tags r:id="rId105"/>
                </p:custDataLst>
              </p:nvPr>
            </p:nvSpPr>
            <p:spPr bwMode="auto">
              <a:xfrm>
                <a:off x="5518" y="559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5" name="Oval 211"/>
              <p:cNvSpPr>
                <a:spLocks noChangeArrowheads="1"/>
              </p:cNvSpPr>
              <p:nvPr>
                <p:custDataLst>
                  <p:tags r:id="rId106"/>
                </p:custDataLst>
              </p:nvPr>
            </p:nvSpPr>
            <p:spPr bwMode="auto">
              <a:xfrm>
                <a:off x="5518" y="55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6" name="Oval 212"/>
              <p:cNvSpPr>
                <a:spLocks noChangeArrowheads="1"/>
              </p:cNvSpPr>
              <p:nvPr>
                <p:custDataLst>
                  <p:tags r:id="rId107"/>
                </p:custDataLst>
              </p:nvPr>
            </p:nvSpPr>
            <p:spPr bwMode="auto">
              <a:xfrm>
                <a:off x="5518" y="542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7" name="Oval 213"/>
              <p:cNvSpPr>
                <a:spLocks noChangeArrowheads="1"/>
              </p:cNvSpPr>
              <p:nvPr>
                <p:custDataLst>
                  <p:tags r:id="rId108"/>
                </p:custDataLst>
              </p:nvPr>
            </p:nvSpPr>
            <p:spPr bwMode="auto">
              <a:xfrm>
                <a:off x="5518" y="534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8" name="Oval 214"/>
              <p:cNvSpPr>
                <a:spLocks noChangeArrowheads="1"/>
              </p:cNvSpPr>
              <p:nvPr>
                <p:custDataLst>
                  <p:tags r:id="rId109"/>
                </p:custDataLst>
              </p:nvPr>
            </p:nvSpPr>
            <p:spPr bwMode="auto">
              <a:xfrm>
                <a:off x="5518" y="5258"/>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9" name="Oval 215"/>
              <p:cNvSpPr>
                <a:spLocks noChangeArrowheads="1"/>
              </p:cNvSpPr>
              <p:nvPr>
                <p:custDataLst>
                  <p:tags r:id="rId110"/>
                </p:custDataLst>
              </p:nvPr>
            </p:nvSpPr>
            <p:spPr bwMode="auto">
              <a:xfrm>
                <a:off x="5518" y="5173"/>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0" name="Oval 216"/>
              <p:cNvSpPr>
                <a:spLocks noChangeArrowheads="1"/>
              </p:cNvSpPr>
              <p:nvPr>
                <p:custDataLst>
                  <p:tags r:id="rId111"/>
                </p:custDataLst>
              </p:nvPr>
            </p:nvSpPr>
            <p:spPr bwMode="auto">
              <a:xfrm>
                <a:off x="5518" y="508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1" name="Oval 217"/>
              <p:cNvSpPr>
                <a:spLocks noChangeArrowheads="1"/>
              </p:cNvSpPr>
              <p:nvPr>
                <p:custDataLst>
                  <p:tags r:id="rId112"/>
                </p:custDataLst>
              </p:nvPr>
            </p:nvSpPr>
            <p:spPr bwMode="auto">
              <a:xfrm>
                <a:off x="5518" y="500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2" name="Oval 218"/>
              <p:cNvSpPr>
                <a:spLocks noChangeArrowheads="1"/>
              </p:cNvSpPr>
              <p:nvPr>
                <p:custDataLst>
                  <p:tags r:id="rId113"/>
                </p:custDataLst>
              </p:nvPr>
            </p:nvSpPr>
            <p:spPr bwMode="auto">
              <a:xfrm>
                <a:off x="5518" y="492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3" name="Oval 219"/>
              <p:cNvSpPr>
                <a:spLocks noChangeArrowheads="1"/>
              </p:cNvSpPr>
              <p:nvPr>
                <p:custDataLst>
                  <p:tags r:id="rId114"/>
                </p:custDataLst>
              </p:nvPr>
            </p:nvSpPr>
            <p:spPr bwMode="auto">
              <a:xfrm>
                <a:off x="5518" y="483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4" name="Oval 220"/>
              <p:cNvSpPr>
                <a:spLocks noChangeArrowheads="1"/>
              </p:cNvSpPr>
              <p:nvPr>
                <p:custDataLst>
                  <p:tags r:id="rId115"/>
                </p:custDataLst>
              </p:nvPr>
            </p:nvSpPr>
            <p:spPr bwMode="auto">
              <a:xfrm>
                <a:off x="5518" y="4753"/>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5" name="Oval 221"/>
              <p:cNvSpPr>
                <a:spLocks noChangeArrowheads="1"/>
              </p:cNvSpPr>
              <p:nvPr>
                <p:custDataLst>
                  <p:tags r:id="rId116"/>
                </p:custDataLst>
              </p:nvPr>
            </p:nvSpPr>
            <p:spPr bwMode="auto">
              <a:xfrm>
                <a:off x="5518" y="4669"/>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6" name="Oval 222"/>
              <p:cNvSpPr>
                <a:spLocks noChangeArrowheads="1"/>
              </p:cNvSpPr>
              <p:nvPr>
                <p:custDataLst>
                  <p:tags r:id="rId117"/>
                </p:custDataLst>
              </p:nvPr>
            </p:nvSpPr>
            <p:spPr bwMode="auto">
              <a:xfrm>
                <a:off x="5518" y="458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 name="Oval 223"/>
              <p:cNvSpPr>
                <a:spLocks noChangeArrowheads="1"/>
              </p:cNvSpPr>
              <p:nvPr>
                <p:custDataLst>
                  <p:tags r:id="rId118"/>
                </p:custDataLst>
              </p:nvPr>
            </p:nvSpPr>
            <p:spPr bwMode="auto">
              <a:xfrm>
                <a:off x="5518" y="450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8" name="Oval 224"/>
              <p:cNvSpPr>
                <a:spLocks noChangeArrowheads="1"/>
              </p:cNvSpPr>
              <p:nvPr>
                <p:custDataLst>
                  <p:tags r:id="rId119"/>
                </p:custDataLst>
              </p:nvPr>
            </p:nvSpPr>
            <p:spPr bwMode="auto">
              <a:xfrm>
                <a:off x="5518" y="441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9" name="Oval 225"/>
              <p:cNvSpPr>
                <a:spLocks noChangeArrowheads="1"/>
              </p:cNvSpPr>
              <p:nvPr>
                <p:custDataLst>
                  <p:tags r:id="rId120"/>
                </p:custDataLst>
              </p:nvPr>
            </p:nvSpPr>
            <p:spPr bwMode="auto">
              <a:xfrm>
                <a:off x="5518" y="433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0" name="Oval 226"/>
              <p:cNvSpPr>
                <a:spLocks noChangeArrowheads="1"/>
              </p:cNvSpPr>
              <p:nvPr>
                <p:custDataLst>
                  <p:tags r:id="rId121"/>
                </p:custDataLst>
              </p:nvPr>
            </p:nvSpPr>
            <p:spPr bwMode="auto">
              <a:xfrm>
                <a:off x="5518" y="4246"/>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1" name="Oval 227"/>
              <p:cNvSpPr>
                <a:spLocks noChangeArrowheads="1"/>
              </p:cNvSpPr>
              <p:nvPr>
                <p:custDataLst>
                  <p:tags r:id="rId122"/>
                </p:custDataLst>
              </p:nvPr>
            </p:nvSpPr>
            <p:spPr bwMode="auto">
              <a:xfrm>
                <a:off x="5518" y="4164"/>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2" name="Oval 228"/>
              <p:cNvSpPr>
                <a:spLocks noChangeArrowheads="1"/>
              </p:cNvSpPr>
              <p:nvPr>
                <p:custDataLst>
                  <p:tags r:id="rId123"/>
                </p:custDataLst>
              </p:nvPr>
            </p:nvSpPr>
            <p:spPr bwMode="auto">
              <a:xfrm>
                <a:off x="5518" y="4080"/>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3" name="Freeform 229"/>
              <p:cNvSpPr/>
              <p:nvPr>
                <p:custDataLst>
                  <p:tags r:id="rId124"/>
                </p:custDataLst>
              </p:nvPr>
            </p:nvSpPr>
            <p:spPr bwMode="auto">
              <a:xfrm>
                <a:off x="5518" y="3995"/>
                <a:ext cx="43" cy="46"/>
              </a:xfrm>
              <a:custGeom>
                <a:avLst/>
                <a:gdLst>
                  <a:gd name="T0" fmla="*/ 3 w 7"/>
                  <a:gd name="T1" fmla="*/ 0 h 7"/>
                  <a:gd name="T2" fmla="*/ 7 w 7"/>
                  <a:gd name="T3" fmla="*/ 4 h 7"/>
                  <a:gd name="T4" fmla="*/ 3 w 7"/>
                  <a:gd name="T5" fmla="*/ 7 h 7"/>
                  <a:gd name="T6" fmla="*/ 0 w 7"/>
                  <a:gd name="T7" fmla="*/ 4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2"/>
                      <a:pt x="7" y="4"/>
                    </a:cubicBezTo>
                    <a:cubicBezTo>
                      <a:pt x="6" y="5"/>
                      <a:pt x="5" y="7"/>
                      <a:pt x="3" y="7"/>
                    </a:cubicBezTo>
                    <a:cubicBezTo>
                      <a:pt x="1" y="7"/>
                      <a:pt x="0" y="6"/>
                      <a:pt x="0" y="4"/>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4" name="Freeform 230"/>
              <p:cNvSpPr/>
              <p:nvPr>
                <p:custDataLst>
                  <p:tags r:id="rId125"/>
                </p:custDataLst>
              </p:nvPr>
            </p:nvSpPr>
            <p:spPr bwMode="auto">
              <a:xfrm>
                <a:off x="5523" y="3911"/>
                <a:ext cx="53" cy="51"/>
              </a:xfrm>
              <a:custGeom>
                <a:avLst/>
                <a:gdLst>
                  <a:gd name="T0" fmla="*/ 5 w 8"/>
                  <a:gd name="T1" fmla="*/ 1 h 8"/>
                  <a:gd name="T2" fmla="*/ 8 w 8"/>
                  <a:gd name="T3" fmla="*/ 5 h 8"/>
                  <a:gd name="T4" fmla="*/ 3 w 8"/>
                  <a:gd name="T5" fmla="*/ 7 h 8"/>
                  <a:gd name="T6" fmla="*/ 1 w 8"/>
                  <a:gd name="T7" fmla="*/ 3 h 8"/>
                  <a:gd name="T8" fmla="*/ 5 w 8"/>
                  <a:gd name="T9" fmla="*/ 1 h 8"/>
                </a:gdLst>
                <a:ahLst/>
                <a:cxnLst>
                  <a:cxn ang="0">
                    <a:pos x="T0" y="T1"/>
                  </a:cxn>
                  <a:cxn ang="0">
                    <a:pos x="T2" y="T3"/>
                  </a:cxn>
                  <a:cxn ang="0">
                    <a:pos x="T4" y="T5"/>
                  </a:cxn>
                  <a:cxn ang="0">
                    <a:pos x="T6" y="T7"/>
                  </a:cxn>
                  <a:cxn ang="0">
                    <a:pos x="T8" y="T9"/>
                  </a:cxn>
                </a:cxnLst>
                <a:rect l="0" t="0" r="r" b="b"/>
                <a:pathLst>
                  <a:path w="8" h="8">
                    <a:moveTo>
                      <a:pt x="5" y="1"/>
                    </a:moveTo>
                    <a:cubicBezTo>
                      <a:pt x="7" y="1"/>
                      <a:pt x="8" y="3"/>
                      <a:pt x="8" y="5"/>
                    </a:cubicBezTo>
                    <a:cubicBezTo>
                      <a:pt x="7" y="7"/>
                      <a:pt x="5" y="8"/>
                      <a:pt x="3" y="7"/>
                    </a:cubicBezTo>
                    <a:cubicBezTo>
                      <a:pt x="2" y="7"/>
                      <a:pt x="0" y="5"/>
                      <a:pt x="1" y="3"/>
                    </a:cubicBezTo>
                    <a:cubicBezTo>
                      <a:pt x="2" y="1"/>
                      <a:pt x="4" y="0"/>
                      <a:pt x="5"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5" name="Freeform 231"/>
              <p:cNvSpPr/>
              <p:nvPr>
                <p:custDataLst>
                  <p:tags r:id="rId126"/>
                </p:custDataLst>
              </p:nvPr>
            </p:nvSpPr>
            <p:spPr bwMode="auto">
              <a:xfrm>
                <a:off x="5561" y="3834"/>
                <a:ext cx="53" cy="51"/>
              </a:xfrm>
              <a:custGeom>
                <a:avLst/>
                <a:gdLst>
                  <a:gd name="T0" fmla="*/ 6 w 8"/>
                  <a:gd name="T1" fmla="*/ 1 h 8"/>
                  <a:gd name="T2" fmla="*/ 7 w 8"/>
                  <a:gd name="T3" fmla="*/ 6 h 8"/>
                  <a:gd name="T4" fmla="*/ 2 w 8"/>
                  <a:gd name="T5" fmla="*/ 7 h 8"/>
                  <a:gd name="T6" fmla="*/ 1 w 8"/>
                  <a:gd name="T7" fmla="*/ 2 h 8"/>
                  <a:gd name="T8" fmla="*/ 6 w 8"/>
                  <a:gd name="T9" fmla="*/ 1 h 8"/>
                </a:gdLst>
                <a:ahLst/>
                <a:cxnLst>
                  <a:cxn ang="0">
                    <a:pos x="T0" y="T1"/>
                  </a:cxn>
                  <a:cxn ang="0">
                    <a:pos x="T2" y="T3"/>
                  </a:cxn>
                  <a:cxn ang="0">
                    <a:pos x="T4" y="T5"/>
                  </a:cxn>
                  <a:cxn ang="0">
                    <a:pos x="T6" y="T7"/>
                  </a:cxn>
                  <a:cxn ang="0">
                    <a:pos x="T8" y="T9"/>
                  </a:cxn>
                </a:cxnLst>
                <a:rect l="0" t="0" r="r" b="b"/>
                <a:pathLst>
                  <a:path w="8" h="8">
                    <a:moveTo>
                      <a:pt x="6" y="1"/>
                    </a:moveTo>
                    <a:cubicBezTo>
                      <a:pt x="8" y="3"/>
                      <a:pt x="8" y="5"/>
                      <a:pt x="7" y="6"/>
                    </a:cubicBezTo>
                    <a:cubicBezTo>
                      <a:pt x="6" y="8"/>
                      <a:pt x="4" y="8"/>
                      <a:pt x="2" y="7"/>
                    </a:cubicBezTo>
                    <a:cubicBezTo>
                      <a:pt x="1" y="6"/>
                      <a:pt x="0" y="4"/>
                      <a:pt x="1" y="2"/>
                    </a:cubicBezTo>
                    <a:cubicBezTo>
                      <a:pt x="2" y="1"/>
                      <a:pt x="5" y="0"/>
                      <a:pt x="6"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6" name="Freeform 232"/>
              <p:cNvSpPr/>
              <p:nvPr>
                <p:custDataLst>
                  <p:tags r:id="rId127"/>
                </p:custDataLst>
              </p:nvPr>
            </p:nvSpPr>
            <p:spPr bwMode="auto">
              <a:xfrm>
                <a:off x="5622" y="3776"/>
                <a:ext cx="51" cy="43"/>
              </a:xfrm>
              <a:custGeom>
                <a:avLst/>
                <a:gdLst>
                  <a:gd name="T0" fmla="*/ 7 w 8"/>
                  <a:gd name="T1" fmla="*/ 2 h 7"/>
                  <a:gd name="T2" fmla="*/ 6 w 8"/>
                  <a:gd name="T3" fmla="*/ 6 h 7"/>
                  <a:gd name="T4" fmla="*/ 1 w 8"/>
                  <a:gd name="T5" fmla="*/ 6 h 7"/>
                  <a:gd name="T6" fmla="*/ 2 w 8"/>
                  <a:gd name="T7" fmla="*/ 1 h 7"/>
                  <a:gd name="T8" fmla="*/ 7 w 8"/>
                  <a:gd name="T9" fmla="*/ 2 h 7"/>
                </a:gdLst>
                <a:ahLst/>
                <a:cxnLst>
                  <a:cxn ang="0">
                    <a:pos x="T0" y="T1"/>
                  </a:cxn>
                  <a:cxn ang="0">
                    <a:pos x="T2" y="T3"/>
                  </a:cxn>
                  <a:cxn ang="0">
                    <a:pos x="T4" y="T5"/>
                  </a:cxn>
                  <a:cxn ang="0">
                    <a:pos x="T6" y="T7"/>
                  </a:cxn>
                  <a:cxn ang="0">
                    <a:pos x="T8" y="T9"/>
                  </a:cxn>
                </a:cxnLst>
                <a:rect l="0" t="0" r="r" b="b"/>
                <a:pathLst>
                  <a:path w="8" h="7">
                    <a:moveTo>
                      <a:pt x="7" y="2"/>
                    </a:moveTo>
                    <a:cubicBezTo>
                      <a:pt x="8" y="3"/>
                      <a:pt x="7" y="5"/>
                      <a:pt x="6" y="6"/>
                    </a:cubicBezTo>
                    <a:cubicBezTo>
                      <a:pt x="5" y="7"/>
                      <a:pt x="3" y="7"/>
                      <a:pt x="1" y="6"/>
                    </a:cubicBezTo>
                    <a:cubicBezTo>
                      <a:pt x="0" y="5"/>
                      <a:pt x="0" y="2"/>
                      <a:pt x="2" y="1"/>
                    </a:cubicBezTo>
                    <a:cubicBezTo>
                      <a:pt x="3" y="0"/>
                      <a:pt x="5" y="0"/>
                      <a:pt x="7"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7" name="Freeform 233"/>
              <p:cNvSpPr/>
              <p:nvPr>
                <p:custDataLst>
                  <p:tags r:id="rId128"/>
                </p:custDataLst>
              </p:nvPr>
            </p:nvSpPr>
            <p:spPr bwMode="auto">
              <a:xfrm>
                <a:off x="5692" y="3729"/>
                <a:ext cx="51" cy="51"/>
              </a:xfrm>
              <a:custGeom>
                <a:avLst/>
                <a:gdLst>
                  <a:gd name="T0" fmla="*/ 7 w 8"/>
                  <a:gd name="T1" fmla="*/ 3 h 8"/>
                  <a:gd name="T2" fmla="*/ 5 w 8"/>
                  <a:gd name="T3" fmla="*/ 7 h 8"/>
                  <a:gd name="T4" fmla="*/ 1 w 8"/>
                  <a:gd name="T5" fmla="*/ 5 h 8"/>
                  <a:gd name="T6" fmla="*/ 3 w 8"/>
                  <a:gd name="T7" fmla="*/ 1 h 8"/>
                  <a:gd name="T8" fmla="*/ 7 w 8"/>
                  <a:gd name="T9" fmla="*/ 3 h 8"/>
                </a:gdLst>
                <a:ahLst/>
                <a:cxnLst>
                  <a:cxn ang="0">
                    <a:pos x="T0" y="T1"/>
                  </a:cxn>
                  <a:cxn ang="0">
                    <a:pos x="T2" y="T3"/>
                  </a:cxn>
                  <a:cxn ang="0">
                    <a:pos x="T4" y="T5"/>
                  </a:cxn>
                  <a:cxn ang="0">
                    <a:pos x="T6" y="T7"/>
                  </a:cxn>
                  <a:cxn ang="0">
                    <a:pos x="T8" y="T9"/>
                  </a:cxn>
                </a:cxnLst>
                <a:rect l="0" t="0" r="r" b="b"/>
                <a:pathLst>
                  <a:path w="8" h="8">
                    <a:moveTo>
                      <a:pt x="7" y="3"/>
                    </a:moveTo>
                    <a:cubicBezTo>
                      <a:pt x="8" y="5"/>
                      <a:pt x="7" y="7"/>
                      <a:pt x="5" y="7"/>
                    </a:cubicBezTo>
                    <a:cubicBezTo>
                      <a:pt x="4" y="8"/>
                      <a:pt x="2" y="7"/>
                      <a:pt x="1" y="5"/>
                    </a:cubicBezTo>
                    <a:cubicBezTo>
                      <a:pt x="0" y="4"/>
                      <a:pt x="1" y="2"/>
                      <a:pt x="3" y="1"/>
                    </a:cubicBezTo>
                    <a:cubicBezTo>
                      <a:pt x="5" y="0"/>
                      <a:pt x="7" y="1"/>
                      <a:pt x="7" y="3"/>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8" name="Freeform 234"/>
              <p:cNvSpPr/>
              <p:nvPr>
                <p:custDataLst>
                  <p:tags r:id="rId129"/>
                </p:custDataLst>
              </p:nvPr>
            </p:nvSpPr>
            <p:spPr bwMode="auto">
              <a:xfrm>
                <a:off x="5777" y="3710"/>
                <a:ext cx="43" cy="46"/>
              </a:xfrm>
              <a:custGeom>
                <a:avLst/>
                <a:gdLst>
                  <a:gd name="T0" fmla="*/ 7 w 7"/>
                  <a:gd name="T1" fmla="*/ 4 h 7"/>
                  <a:gd name="T2" fmla="*/ 4 w 7"/>
                  <a:gd name="T3" fmla="*/ 7 h 7"/>
                  <a:gd name="T4" fmla="*/ 0 w 7"/>
                  <a:gd name="T5" fmla="*/ 4 h 7"/>
                  <a:gd name="T6" fmla="*/ 3 w 7"/>
                  <a:gd name="T7" fmla="*/ 0 h 7"/>
                  <a:gd name="T8" fmla="*/ 7 w 7"/>
                  <a:gd name="T9" fmla="*/ 4 h 7"/>
                </a:gdLst>
                <a:ahLst/>
                <a:cxnLst>
                  <a:cxn ang="0">
                    <a:pos x="T0" y="T1"/>
                  </a:cxn>
                  <a:cxn ang="0">
                    <a:pos x="T2" y="T3"/>
                  </a:cxn>
                  <a:cxn ang="0">
                    <a:pos x="T4" y="T5"/>
                  </a:cxn>
                  <a:cxn ang="0">
                    <a:pos x="T6" y="T7"/>
                  </a:cxn>
                  <a:cxn ang="0">
                    <a:pos x="T8" y="T9"/>
                  </a:cxn>
                </a:cxnLst>
                <a:rect l="0" t="0" r="r" b="b"/>
                <a:pathLst>
                  <a:path w="7" h="7">
                    <a:moveTo>
                      <a:pt x="7" y="4"/>
                    </a:moveTo>
                    <a:cubicBezTo>
                      <a:pt x="7" y="5"/>
                      <a:pt x="6" y="7"/>
                      <a:pt x="4" y="7"/>
                    </a:cubicBezTo>
                    <a:cubicBezTo>
                      <a:pt x="2" y="7"/>
                      <a:pt x="0" y="6"/>
                      <a:pt x="0" y="4"/>
                    </a:cubicBezTo>
                    <a:cubicBezTo>
                      <a:pt x="0" y="2"/>
                      <a:pt x="1" y="1"/>
                      <a:pt x="3" y="0"/>
                    </a:cubicBezTo>
                    <a:cubicBezTo>
                      <a:pt x="5" y="0"/>
                      <a:pt x="7" y="2"/>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9" name="Oval 235"/>
              <p:cNvSpPr>
                <a:spLocks noChangeArrowheads="1"/>
              </p:cNvSpPr>
              <p:nvPr>
                <p:custDataLst>
                  <p:tags r:id="rId130"/>
                </p:custDataLst>
              </p:nvPr>
            </p:nvSpPr>
            <p:spPr bwMode="auto">
              <a:xfrm>
                <a:off x="585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0" name="Oval 236"/>
              <p:cNvSpPr>
                <a:spLocks noChangeArrowheads="1"/>
              </p:cNvSpPr>
              <p:nvPr>
                <p:custDataLst>
                  <p:tags r:id="rId131"/>
                </p:custDataLst>
              </p:nvPr>
            </p:nvSpPr>
            <p:spPr bwMode="auto">
              <a:xfrm>
                <a:off x="594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1" name="Oval 237"/>
              <p:cNvSpPr>
                <a:spLocks noChangeArrowheads="1"/>
              </p:cNvSpPr>
              <p:nvPr>
                <p:custDataLst>
                  <p:tags r:id="rId132"/>
                </p:custDataLst>
              </p:nvPr>
            </p:nvSpPr>
            <p:spPr bwMode="auto">
              <a:xfrm>
                <a:off x="602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2" name="Oval 238"/>
              <p:cNvSpPr>
                <a:spLocks noChangeArrowheads="1"/>
              </p:cNvSpPr>
              <p:nvPr>
                <p:custDataLst>
                  <p:tags r:id="rId133"/>
                </p:custDataLst>
              </p:nvPr>
            </p:nvSpPr>
            <p:spPr bwMode="auto">
              <a:xfrm>
                <a:off x="611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3" name="Oval 239"/>
              <p:cNvSpPr>
                <a:spLocks noChangeArrowheads="1"/>
              </p:cNvSpPr>
              <p:nvPr>
                <p:custDataLst>
                  <p:tags r:id="rId134"/>
                </p:custDataLst>
              </p:nvPr>
            </p:nvSpPr>
            <p:spPr bwMode="auto">
              <a:xfrm>
                <a:off x="619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4" name="Oval 240"/>
              <p:cNvSpPr>
                <a:spLocks noChangeArrowheads="1"/>
              </p:cNvSpPr>
              <p:nvPr>
                <p:custDataLst>
                  <p:tags r:id="rId135"/>
                </p:custDataLst>
              </p:nvPr>
            </p:nvSpPr>
            <p:spPr bwMode="auto">
              <a:xfrm>
                <a:off x="627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5" name="Oval 241"/>
              <p:cNvSpPr>
                <a:spLocks noChangeArrowheads="1"/>
              </p:cNvSpPr>
              <p:nvPr>
                <p:custDataLst>
                  <p:tags r:id="rId136"/>
                </p:custDataLst>
              </p:nvPr>
            </p:nvSpPr>
            <p:spPr bwMode="auto">
              <a:xfrm>
                <a:off x="636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6" name="Oval 242"/>
              <p:cNvSpPr>
                <a:spLocks noChangeArrowheads="1"/>
              </p:cNvSpPr>
              <p:nvPr>
                <p:custDataLst>
                  <p:tags r:id="rId137"/>
                </p:custDataLst>
              </p:nvPr>
            </p:nvSpPr>
            <p:spPr bwMode="auto">
              <a:xfrm>
                <a:off x="64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7" name="Oval 243"/>
              <p:cNvSpPr>
                <a:spLocks noChangeArrowheads="1"/>
              </p:cNvSpPr>
              <p:nvPr>
                <p:custDataLst>
                  <p:tags r:id="rId138"/>
                </p:custDataLst>
              </p:nvPr>
            </p:nvSpPr>
            <p:spPr bwMode="auto">
              <a:xfrm>
                <a:off x="653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8" name="Oval 244"/>
              <p:cNvSpPr>
                <a:spLocks noChangeArrowheads="1"/>
              </p:cNvSpPr>
              <p:nvPr>
                <p:custDataLst>
                  <p:tags r:id="rId139"/>
                </p:custDataLst>
              </p:nvPr>
            </p:nvSpPr>
            <p:spPr bwMode="auto">
              <a:xfrm>
                <a:off x="66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9" name="Oval 245"/>
              <p:cNvSpPr>
                <a:spLocks noChangeArrowheads="1"/>
              </p:cNvSpPr>
              <p:nvPr>
                <p:custDataLst>
                  <p:tags r:id="rId140"/>
                </p:custDataLst>
              </p:nvPr>
            </p:nvSpPr>
            <p:spPr bwMode="auto">
              <a:xfrm>
                <a:off x="669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0" name="Oval 246"/>
              <p:cNvSpPr>
                <a:spLocks noChangeArrowheads="1"/>
              </p:cNvSpPr>
              <p:nvPr>
                <p:custDataLst>
                  <p:tags r:id="rId141"/>
                </p:custDataLst>
              </p:nvPr>
            </p:nvSpPr>
            <p:spPr bwMode="auto">
              <a:xfrm>
                <a:off x="678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1" name="Oval 247"/>
              <p:cNvSpPr>
                <a:spLocks noChangeArrowheads="1"/>
              </p:cNvSpPr>
              <p:nvPr>
                <p:custDataLst>
                  <p:tags r:id="rId142"/>
                </p:custDataLst>
              </p:nvPr>
            </p:nvSpPr>
            <p:spPr bwMode="auto">
              <a:xfrm>
                <a:off x="68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2" name="Oval 248"/>
              <p:cNvSpPr>
                <a:spLocks noChangeArrowheads="1"/>
              </p:cNvSpPr>
              <p:nvPr>
                <p:custDataLst>
                  <p:tags r:id="rId143"/>
                </p:custDataLst>
              </p:nvPr>
            </p:nvSpPr>
            <p:spPr bwMode="auto">
              <a:xfrm>
                <a:off x="695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3" name="Oval 249"/>
              <p:cNvSpPr>
                <a:spLocks noChangeArrowheads="1"/>
              </p:cNvSpPr>
              <p:nvPr>
                <p:custDataLst>
                  <p:tags r:id="rId144"/>
                </p:custDataLst>
              </p:nvPr>
            </p:nvSpPr>
            <p:spPr bwMode="auto">
              <a:xfrm>
                <a:off x="7034"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4" name="Oval 250"/>
              <p:cNvSpPr>
                <a:spLocks noChangeArrowheads="1"/>
              </p:cNvSpPr>
              <p:nvPr>
                <p:custDataLst>
                  <p:tags r:id="rId145"/>
                </p:custDataLst>
              </p:nvPr>
            </p:nvSpPr>
            <p:spPr bwMode="auto">
              <a:xfrm>
                <a:off x="71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5" name="Oval 251"/>
              <p:cNvSpPr>
                <a:spLocks noChangeArrowheads="1"/>
              </p:cNvSpPr>
              <p:nvPr>
                <p:custDataLst>
                  <p:tags r:id="rId146"/>
                </p:custDataLst>
              </p:nvPr>
            </p:nvSpPr>
            <p:spPr bwMode="auto">
              <a:xfrm>
                <a:off x="720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6" name="Oval 252"/>
              <p:cNvSpPr>
                <a:spLocks noChangeArrowheads="1"/>
              </p:cNvSpPr>
              <p:nvPr>
                <p:custDataLst>
                  <p:tags r:id="rId147"/>
                </p:custDataLst>
              </p:nvPr>
            </p:nvSpPr>
            <p:spPr bwMode="auto">
              <a:xfrm>
                <a:off x="72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7" name="Oval 253"/>
              <p:cNvSpPr>
                <a:spLocks noChangeArrowheads="1"/>
              </p:cNvSpPr>
              <p:nvPr>
                <p:custDataLst>
                  <p:tags r:id="rId148"/>
                </p:custDataLst>
              </p:nvPr>
            </p:nvSpPr>
            <p:spPr bwMode="auto">
              <a:xfrm>
                <a:off x="73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8" name="Oval 254"/>
              <p:cNvSpPr>
                <a:spLocks noChangeArrowheads="1"/>
              </p:cNvSpPr>
              <p:nvPr>
                <p:custDataLst>
                  <p:tags r:id="rId149"/>
                </p:custDataLst>
              </p:nvPr>
            </p:nvSpPr>
            <p:spPr bwMode="auto">
              <a:xfrm>
                <a:off x="745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9" name="Oval 255"/>
              <p:cNvSpPr>
                <a:spLocks noChangeArrowheads="1"/>
              </p:cNvSpPr>
              <p:nvPr>
                <p:custDataLst>
                  <p:tags r:id="rId150"/>
                </p:custDataLst>
              </p:nvPr>
            </p:nvSpPr>
            <p:spPr bwMode="auto">
              <a:xfrm>
                <a:off x="75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0" name="Oval 256"/>
              <p:cNvSpPr>
                <a:spLocks noChangeArrowheads="1"/>
              </p:cNvSpPr>
              <p:nvPr>
                <p:custDataLst>
                  <p:tags r:id="rId151"/>
                </p:custDataLst>
              </p:nvPr>
            </p:nvSpPr>
            <p:spPr bwMode="auto">
              <a:xfrm>
                <a:off x="762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1" name="Oval 257"/>
              <p:cNvSpPr>
                <a:spLocks noChangeArrowheads="1"/>
              </p:cNvSpPr>
              <p:nvPr>
                <p:custDataLst>
                  <p:tags r:id="rId152"/>
                </p:custDataLst>
              </p:nvPr>
            </p:nvSpPr>
            <p:spPr bwMode="auto">
              <a:xfrm>
                <a:off x="770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2" name="Oval 258"/>
              <p:cNvSpPr>
                <a:spLocks noChangeArrowheads="1"/>
              </p:cNvSpPr>
              <p:nvPr>
                <p:custDataLst>
                  <p:tags r:id="rId153"/>
                </p:custDataLst>
              </p:nvPr>
            </p:nvSpPr>
            <p:spPr bwMode="auto">
              <a:xfrm>
                <a:off x="77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3" name="Oval 259"/>
              <p:cNvSpPr>
                <a:spLocks noChangeArrowheads="1"/>
              </p:cNvSpPr>
              <p:nvPr>
                <p:custDataLst>
                  <p:tags r:id="rId154"/>
                </p:custDataLst>
              </p:nvPr>
            </p:nvSpPr>
            <p:spPr bwMode="auto">
              <a:xfrm>
                <a:off x="787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4" name="Oval 260"/>
              <p:cNvSpPr>
                <a:spLocks noChangeArrowheads="1"/>
              </p:cNvSpPr>
              <p:nvPr>
                <p:custDataLst>
                  <p:tags r:id="rId155"/>
                </p:custDataLst>
              </p:nvPr>
            </p:nvSpPr>
            <p:spPr bwMode="auto">
              <a:xfrm>
                <a:off x="79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5" name="Oval 261"/>
              <p:cNvSpPr>
                <a:spLocks noChangeArrowheads="1"/>
              </p:cNvSpPr>
              <p:nvPr>
                <p:custDataLst>
                  <p:tags r:id="rId156"/>
                </p:custDataLst>
              </p:nvPr>
            </p:nvSpPr>
            <p:spPr bwMode="auto">
              <a:xfrm>
                <a:off x="803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6" name="Oval 262"/>
              <p:cNvSpPr>
                <a:spLocks noChangeArrowheads="1"/>
              </p:cNvSpPr>
              <p:nvPr>
                <p:custDataLst>
                  <p:tags r:id="rId157"/>
                </p:custDataLst>
              </p:nvPr>
            </p:nvSpPr>
            <p:spPr bwMode="auto">
              <a:xfrm>
                <a:off x="81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7" name="Oval 263"/>
              <p:cNvSpPr>
                <a:spLocks noChangeArrowheads="1"/>
              </p:cNvSpPr>
              <p:nvPr>
                <p:custDataLst>
                  <p:tags r:id="rId158"/>
                </p:custDataLst>
              </p:nvPr>
            </p:nvSpPr>
            <p:spPr bwMode="auto">
              <a:xfrm>
                <a:off x="820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8" name="Oval 264"/>
              <p:cNvSpPr>
                <a:spLocks noChangeArrowheads="1"/>
              </p:cNvSpPr>
              <p:nvPr>
                <p:custDataLst>
                  <p:tags r:id="rId159"/>
                </p:custDataLst>
              </p:nvPr>
            </p:nvSpPr>
            <p:spPr bwMode="auto">
              <a:xfrm>
                <a:off x="829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9" name="Oval 265"/>
              <p:cNvSpPr>
                <a:spLocks noChangeArrowheads="1"/>
              </p:cNvSpPr>
              <p:nvPr>
                <p:custDataLst>
                  <p:tags r:id="rId160"/>
                </p:custDataLst>
              </p:nvPr>
            </p:nvSpPr>
            <p:spPr bwMode="auto">
              <a:xfrm>
                <a:off x="8382"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0" name="Oval 266"/>
              <p:cNvSpPr>
                <a:spLocks noChangeArrowheads="1"/>
              </p:cNvSpPr>
              <p:nvPr>
                <p:custDataLst>
                  <p:tags r:id="rId161"/>
                </p:custDataLst>
              </p:nvPr>
            </p:nvSpPr>
            <p:spPr bwMode="auto">
              <a:xfrm>
                <a:off x="8467"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1" name="Oval 267"/>
              <p:cNvSpPr>
                <a:spLocks noChangeArrowheads="1"/>
              </p:cNvSpPr>
              <p:nvPr>
                <p:custDataLst>
                  <p:tags r:id="rId162"/>
                </p:custDataLst>
              </p:nvPr>
            </p:nvSpPr>
            <p:spPr bwMode="auto">
              <a:xfrm>
                <a:off x="854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2" name="Oval 268"/>
              <p:cNvSpPr>
                <a:spLocks noChangeArrowheads="1"/>
              </p:cNvSpPr>
              <p:nvPr>
                <p:custDataLst>
                  <p:tags r:id="rId163"/>
                </p:custDataLst>
              </p:nvPr>
            </p:nvSpPr>
            <p:spPr bwMode="auto">
              <a:xfrm>
                <a:off x="863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3" name="Oval 269"/>
              <p:cNvSpPr>
                <a:spLocks noChangeArrowheads="1"/>
              </p:cNvSpPr>
              <p:nvPr>
                <p:custDataLst>
                  <p:tags r:id="rId164"/>
                </p:custDataLst>
              </p:nvPr>
            </p:nvSpPr>
            <p:spPr bwMode="auto">
              <a:xfrm>
                <a:off x="8718"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4" name="Oval 270"/>
              <p:cNvSpPr>
                <a:spLocks noChangeArrowheads="1"/>
              </p:cNvSpPr>
              <p:nvPr>
                <p:custDataLst>
                  <p:tags r:id="rId165"/>
                </p:custDataLst>
              </p:nvPr>
            </p:nvSpPr>
            <p:spPr bwMode="auto">
              <a:xfrm>
                <a:off x="880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5" name="Oval 271"/>
              <p:cNvSpPr>
                <a:spLocks noChangeArrowheads="1"/>
              </p:cNvSpPr>
              <p:nvPr>
                <p:custDataLst>
                  <p:tags r:id="rId166"/>
                </p:custDataLst>
              </p:nvPr>
            </p:nvSpPr>
            <p:spPr bwMode="auto">
              <a:xfrm>
                <a:off x="888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6" name="Oval 272"/>
              <p:cNvSpPr>
                <a:spLocks noChangeArrowheads="1"/>
              </p:cNvSpPr>
              <p:nvPr>
                <p:custDataLst>
                  <p:tags r:id="rId167"/>
                </p:custDataLst>
              </p:nvPr>
            </p:nvSpPr>
            <p:spPr bwMode="auto">
              <a:xfrm>
                <a:off x="896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7" name="Oval 273"/>
              <p:cNvSpPr>
                <a:spLocks noChangeArrowheads="1"/>
              </p:cNvSpPr>
              <p:nvPr>
                <p:custDataLst>
                  <p:tags r:id="rId168"/>
                </p:custDataLst>
              </p:nvPr>
            </p:nvSpPr>
            <p:spPr bwMode="auto">
              <a:xfrm>
                <a:off x="905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8" name="Oval 274"/>
              <p:cNvSpPr>
                <a:spLocks noChangeArrowheads="1"/>
              </p:cNvSpPr>
              <p:nvPr>
                <p:custDataLst>
                  <p:tags r:id="rId169"/>
                </p:custDataLst>
              </p:nvPr>
            </p:nvSpPr>
            <p:spPr bwMode="auto">
              <a:xfrm>
                <a:off x="9135"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9" name="Oval 275"/>
              <p:cNvSpPr>
                <a:spLocks noChangeArrowheads="1"/>
              </p:cNvSpPr>
              <p:nvPr>
                <p:custDataLst>
                  <p:tags r:id="rId170"/>
                </p:custDataLst>
              </p:nvPr>
            </p:nvSpPr>
            <p:spPr bwMode="auto">
              <a:xfrm>
                <a:off x="922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0" name="Oval 276"/>
              <p:cNvSpPr>
                <a:spLocks noChangeArrowheads="1"/>
              </p:cNvSpPr>
              <p:nvPr>
                <p:custDataLst>
                  <p:tags r:id="rId171"/>
                </p:custDataLst>
              </p:nvPr>
            </p:nvSpPr>
            <p:spPr bwMode="auto">
              <a:xfrm>
                <a:off x="930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1" name="Oval 277"/>
              <p:cNvSpPr>
                <a:spLocks noChangeArrowheads="1"/>
              </p:cNvSpPr>
              <p:nvPr>
                <p:custDataLst>
                  <p:tags r:id="rId172"/>
                </p:custDataLst>
              </p:nvPr>
            </p:nvSpPr>
            <p:spPr bwMode="auto">
              <a:xfrm>
                <a:off x="93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2" name="Oval 278"/>
              <p:cNvSpPr>
                <a:spLocks noChangeArrowheads="1"/>
              </p:cNvSpPr>
              <p:nvPr>
                <p:custDataLst>
                  <p:tags r:id="rId173"/>
                </p:custDataLst>
              </p:nvPr>
            </p:nvSpPr>
            <p:spPr bwMode="auto">
              <a:xfrm>
                <a:off x="947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3" name="Oval 279"/>
              <p:cNvSpPr>
                <a:spLocks noChangeArrowheads="1"/>
              </p:cNvSpPr>
              <p:nvPr>
                <p:custDataLst>
                  <p:tags r:id="rId174"/>
                </p:custDataLst>
              </p:nvPr>
            </p:nvSpPr>
            <p:spPr bwMode="auto">
              <a:xfrm>
                <a:off x="95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4" name="Oval 280"/>
              <p:cNvSpPr>
                <a:spLocks noChangeArrowheads="1"/>
              </p:cNvSpPr>
              <p:nvPr>
                <p:custDataLst>
                  <p:tags r:id="rId175"/>
                </p:custDataLst>
              </p:nvPr>
            </p:nvSpPr>
            <p:spPr bwMode="auto">
              <a:xfrm>
                <a:off x="964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5" name="Oval 281"/>
              <p:cNvSpPr>
                <a:spLocks noChangeArrowheads="1"/>
              </p:cNvSpPr>
              <p:nvPr>
                <p:custDataLst>
                  <p:tags r:id="rId176"/>
                </p:custDataLst>
              </p:nvPr>
            </p:nvSpPr>
            <p:spPr bwMode="auto">
              <a:xfrm>
                <a:off x="97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6" name="Oval 282"/>
              <p:cNvSpPr>
                <a:spLocks noChangeArrowheads="1"/>
              </p:cNvSpPr>
              <p:nvPr>
                <p:custDataLst>
                  <p:tags r:id="rId177"/>
                </p:custDataLst>
              </p:nvPr>
            </p:nvSpPr>
            <p:spPr bwMode="auto">
              <a:xfrm>
                <a:off x="980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7" name="Oval 283"/>
              <p:cNvSpPr>
                <a:spLocks noChangeArrowheads="1"/>
              </p:cNvSpPr>
              <p:nvPr>
                <p:custDataLst>
                  <p:tags r:id="rId178"/>
                </p:custDataLst>
              </p:nvPr>
            </p:nvSpPr>
            <p:spPr bwMode="auto">
              <a:xfrm>
                <a:off x="989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8" name="Oval 284"/>
              <p:cNvSpPr>
                <a:spLocks noChangeArrowheads="1"/>
              </p:cNvSpPr>
              <p:nvPr>
                <p:custDataLst>
                  <p:tags r:id="rId179"/>
                </p:custDataLst>
              </p:nvPr>
            </p:nvSpPr>
            <p:spPr bwMode="auto">
              <a:xfrm>
                <a:off x="997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9" name="Oval 285"/>
              <p:cNvSpPr>
                <a:spLocks noChangeArrowheads="1"/>
              </p:cNvSpPr>
              <p:nvPr>
                <p:custDataLst>
                  <p:tags r:id="rId180"/>
                </p:custDataLst>
              </p:nvPr>
            </p:nvSpPr>
            <p:spPr bwMode="auto">
              <a:xfrm>
                <a:off x="1005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0" name="Oval 286"/>
              <p:cNvSpPr>
                <a:spLocks noChangeArrowheads="1"/>
              </p:cNvSpPr>
              <p:nvPr>
                <p:custDataLst>
                  <p:tags r:id="rId181"/>
                </p:custDataLst>
              </p:nvPr>
            </p:nvSpPr>
            <p:spPr bwMode="auto">
              <a:xfrm>
                <a:off x="1014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1" name="Oval 287"/>
              <p:cNvSpPr>
                <a:spLocks noChangeArrowheads="1"/>
              </p:cNvSpPr>
              <p:nvPr>
                <p:custDataLst>
                  <p:tags r:id="rId182"/>
                </p:custDataLst>
              </p:nvPr>
            </p:nvSpPr>
            <p:spPr bwMode="auto">
              <a:xfrm>
                <a:off x="1022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2" name="Oval 288"/>
              <p:cNvSpPr>
                <a:spLocks noChangeArrowheads="1"/>
              </p:cNvSpPr>
              <p:nvPr>
                <p:custDataLst>
                  <p:tags r:id="rId183"/>
                </p:custDataLst>
              </p:nvPr>
            </p:nvSpPr>
            <p:spPr bwMode="auto">
              <a:xfrm>
                <a:off x="103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3" name="Oval 289"/>
              <p:cNvSpPr>
                <a:spLocks noChangeArrowheads="1"/>
              </p:cNvSpPr>
              <p:nvPr>
                <p:custDataLst>
                  <p:tags r:id="rId184"/>
                </p:custDataLst>
              </p:nvPr>
            </p:nvSpPr>
            <p:spPr bwMode="auto">
              <a:xfrm>
                <a:off x="1039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4" name="Oval 290"/>
              <p:cNvSpPr>
                <a:spLocks noChangeArrowheads="1"/>
              </p:cNvSpPr>
              <p:nvPr>
                <p:custDataLst>
                  <p:tags r:id="rId185"/>
                </p:custDataLst>
              </p:nvPr>
            </p:nvSpPr>
            <p:spPr bwMode="auto">
              <a:xfrm>
                <a:off x="1047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5" name="Oval 291"/>
              <p:cNvSpPr>
                <a:spLocks noChangeArrowheads="1"/>
              </p:cNvSpPr>
              <p:nvPr>
                <p:custDataLst>
                  <p:tags r:id="rId186"/>
                </p:custDataLst>
              </p:nvPr>
            </p:nvSpPr>
            <p:spPr bwMode="auto">
              <a:xfrm>
                <a:off x="1056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6" name="Oval 292"/>
              <p:cNvSpPr>
                <a:spLocks noChangeArrowheads="1"/>
              </p:cNvSpPr>
              <p:nvPr>
                <p:custDataLst>
                  <p:tags r:id="rId187"/>
                </p:custDataLst>
              </p:nvPr>
            </p:nvSpPr>
            <p:spPr bwMode="auto">
              <a:xfrm>
                <a:off x="106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7" name="Oval 293"/>
              <p:cNvSpPr>
                <a:spLocks noChangeArrowheads="1"/>
              </p:cNvSpPr>
              <p:nvPr>
                <p:custDataLst>
                  <p:tags r:id="rId188"/>
                </p:custDataLst>
              </p:nvPr>
            </p:nvSpPr>
            <p:spPr bwMode="auto">
              <a:xfrm>
                <a:off x="1072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8" name="Oval 294"/>
              <p:cNvSpPr>
                <a:spLocks noChangeArrowheads="1"/>
              </p:cNvSpPr>
              <p:nvPr>
                <p:custDataLst>
                  <p:tags r:id="rId189"/>
                </p:custDataLst>
              </p:nvPr>
            </p:nvSpPr>
            <p:spPr bwMode="auto">
              <a:xfrm>
                <a:off x="108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9" name="Oval 295"/>
              <p:cNvSpPr>
                <a:spLocks noChangeArrowheads="1"/>
              </p:cNvSpPr>
              <p:nvPr>
                <p:custDataLst>
                  <p:tags r:id="rId190"/>
                </p:custDataLst>
              </p:nvPr>
            </p:nvSpPr>
            <p:spPr bwMode="auto">
              <a:xfrm>
                <a:off x="1089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0" name="Oval 296"/>
              <p:cNvSpPr>
                <a:spLocks noChangeArrowheads="1"/>
              </p:cNvSpPr>
              <p:nvPr>
                <p:custDataLst>
                  <p:tags r:id="rId191"/>
                </p:custDataLst>
              </p:nvPr>
            </p:nvSpPr>
            <p:spPr bwMode="auto">
              <a:xfrm>
                <a:off x="1098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1" name="Oval 297"/>
              <p:cNvSpPr>
                <a:spLocks noChangeArrowheads="1"/>
              </p:cNvSpPr>
              <p:nvPr>
                <p:custDataLst>
                  <p:tags r:id="rId192"/>
                </p:custDataLst>
              </p:nvPr>
            </p:nvSpPr>
            <p:spPr bwMode="auto">
              <a:xfrm>
                <a:off x="110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2" name="Oval 298"/>
              <p:cNvSpPr>
                <a:spLocks noChangeArrowheads="1"/>
              </p:cNvSpPr>
              <p:nvPr>
                <p:custDataLst>
                  <p:tags r:id="rId193"/>
                </p:custDataLst>
              </p:nvPr>
            </p:nvSpPr>
            <p:spPr bwMode="auto">
              <a:xfrm>
                <a:off x="1114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3" name="Oval 299"/>
              <p:cNvSpPr>
                <a:spLocks noChangeArrowheads="1"/>
              </p:cNvSpPr>
              <p:nvPr>
                <p:custDataLst>
                  <p:tags r:id="rId194"/>
                </p:custDataLst>
              </p:nvPr>
            </p:nvSpPr>
            <p:spPr bwMode="auto">
              <a:xfrm>
                <a:off x="1123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4" name="Oval 300"/>
              <p:cNvSpPr>
                <a:spLocks noChangeArrowheads="1"/>
              </p:cNvSpPr>
              <p:nvPr>
                <p:custDataLst>
                  <p:tags r:id="rId195"/>
                </p:custDataLst>
              </p:nvPr>
            </p:nvSpPr>
            <p:spPr bwMode="auto">
              <a:xfrm>
                <a:off x="113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5" name="Oval 301"/>
              <p:cNvSpPr>
                <a:spLocks noChangeArrowheads="1"/>
              </p:cNvSpPr>
              <p:nvPr>
                <p:custDataLst>
                  <p:tags r:id="rId196"/>
                </p:custDataLst>
              </p:nvPr>
            </p:nvSpPr>
            <p:spPr bwMode="auto">
              <a:xfrm>
                <a:off x="1140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6" name="Oval 302"/>
              <p:cNvSpPr>
                <a:spLocks noChangeArrowheads="1"/>
              </p:cNvSpPr>
              <p:nvPr>
                <p:custDataLst>
                  <p:tags r:id="rId197"/>
                </p:custDataLst>
              </p:nvPr>
            </p:nvSpPr>
            <p:spPr bwMode="auto">
              <a:xfrm>
                <a:off x="114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7" name="Oval 303"/>
              <p:cNvSpPr>
                <a:spLocks noChangeArrowheads="1"/>
              </p:cNvSpPr>
              <p:nvPr>
                <p:custDataLst>
                  <p:tags r:id="rId198"/>
                </p:custDataLst>
              </p:nvPr>
            </p:nvSpPr>
            <p:spPr bwMode="auto">
              <a:xfrm>
                <a:off x="115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8" name="Oval 304"/>
              <p:cNvSpPr>
                <a:spLocks noChangeArrowheads="1"/>
              </p:cNvSpPr>
              <p:nvPr>
                <p:custDataLst>
                  <p:tags r:id="rId199"/>
                </p:custDataLst>
              </p:nvPr>
            </p:nvSpPr>
            <p:spPr bwMode="auto">
              <a:xfrm>
                <a:off x="1165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9" name="Oval 305"/>
              <p:cNvSpPr>
                <a:spLocks noChangeArrowheads="1"/>
              </p:cNvSpPr>
              <p:nvPr>
                <p:custDataLst>
                  <p:tags r:id="rId200"/>
                </p:custDataLst>
              </p:nvPr>
            </p:nvSpPr>
            <p:spPr bwMode="auto">
              <a:xfrm>
                <a:off x="1173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80" name="Oval 306"/>
              <p:cNvSpPr>
                <a:spLocks noChangeArrowheads="1"/>
              </p:cNvSpPr>
              <p:nvPr>
                <p:custDataLst>
                  <p:tags r:id="rId201"/>
                </p:custDataLst>
              </p:nvPr>
            </p:nvSpPr>
            <p:spPr bwMode="auto">
              <a:xfrm>
                <a:off x="1182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5" name="Oval 308"/>
              <p:cNvSpPr>
                <a:spLocks noChangeArrowheads="1"/>
              </p:cNvSpPr>
              <p:nvPr>
                <p:custDataLst>
                  <p:tags r:id="rId202"/>
                </p:custDataLst>
              </p:nvPr>
            </p:nvSpPr>
            <p:spPr bwMode="auto">
              <a:xfrm>
                <a:off x="1190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6" name="Oval 309"/>
              <p:cNvSpPr>
                <a:spLocks noChangeArrowheads="1"/>
              </p:cNvSpPr>
              <p:nvPr>
                <p:custDataLst>
                  <p:tags r:id="rId203"/>
                </p:custDataLst>
              </p:nvPr>
            </p:nvSpPr>
            <p:spPr bwMode="auto">
              <a:xfrm>
                <a:off x="119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7" name="Oval 310"/>
              <p:cNvSpPr>
                <a:spLocks noChangeArrowheads="1"/>
              </p:cNvSpPr>
              <p:nvPr>
                <p:custDataLst>
                  <p:tags r:id="rId204"/>
                </p:custDataLst>
              </p:nvPr>
            </p:nvSpPr>
            <p:spPr bwMode="auto">
              <a:xfrm>
                <a:off x="1207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8" name="Oval 311"/>
              <p:cNvSpPr>
                <a:spLocks noChangeArrowheads="1"/>
              </p:cNvSpPr>
              <p:nvPr>
                <p:custDataLst>
                  <p:tags r:id="rId205"/>
                </p:custDataLst>
              </p:nvPr>
            </p:nvSpPr>
            <p:spPr bwMode="auto">
              <a:xfrm>
                <a:off x="1215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9" name="Oval 312"/>
              <p:cNvSpPr>
                <a:spLocks noChangeArrowheads="1"/>
              </p:cNvSpPr>
              <p:nvPr>
                <p:custDataLst>
                  <p:tags r:id="rId206"/>
                </p:custDataLst>
              </p:nvPr>
            </p:nvSpPr>
            <p:spPr bwMode="auto">
              <a:xfrm>
                <a:off x="122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0" name="Oval 313"/>
              <p:cNvSpPr>
                <a:spLocks noChangeArrowheads="1"/>
              </p:cNvSpPr>
              <p:nvPr>
                <p:custDataLst>
                  <p:tags r:id="rId207"/>
                </p:custDataLst>
              </p:nvPr>
            </p:nvSpPr>
            <p:spPr bwMode="auto">
              <a:xfrm>
                <a:off x="123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 name="Oval 314"/>
              <p:cNvSpPr>
                <a:spLocks noChangeArrowheads="1"/>
              </p:cNvSpPr>
              <p:nvPr>
                <p:custDataLst>
                  <p:tags r:id="rId208"/>
                </p:custDataLst>
              </p:nvPr>
            </p:nvSpPr>
            <p:spPr bwMode="auto">
              <a:xfrm>
                <a:off x="1240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2" name="Oval 315"/>
              <p:cNvSpPr>
                <a:spLocks noChangeArrowheads="1"/>
              </p:cNvSpPr>
              <p:nvPr>
                <p:custDataLst>
                  <p:tags r:id="rId209"/>
                </p:custDataLst>
              </p:nvPr>
            </p:nvSpPr>
            <p:spPr bwMode="auto">
              <a:xfrm>
                <a:off x="124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3" name="Oval 316"/>
              <p:cNvSpPr>
                <a:spLocks noChangeArrowheads="1"/>
              </p:cNvSpPr>
              <p:nvPr>
                <p:custDataLst>
                  <p:tags r:id="rId210"/>
                </p:custDataLst>
              </p:nvPr>
            </p:nvSpPr>
            <p:spPr bwMode="auto">
              <a:xfrm>
                <a:off x="1257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4" name="Oval 317"/>
              <p:cNvSpPr>
                <a:spLocks noChangeArrowheads="1"/>
              </p:cNvSpPr>
              <p:nvPr>
                <p:custDataLst>
                  <p:tags r:id="rId211"/>
                </p:custDataLst>
              </p:nvPr>
            </p:nvSpPr>
            <p:spPr bwMode="auto">
              <a:xfrm>
                <a:off x="12657"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Oval 318"/>
              <p:cNvSpPr>
                <a:spLocks noChangeArrowheads="1"/>
              </p:cNvSpPr>
              <p:nvPr>
                <p:custDataLst>
                  <p:tags r:id="rId212"/>
                </p:custDataLst>
              </p:nvPr>
            </p:nvSpPr>
            <p:spPr bwMode="auto">
              <a:xfrm>
                <a:off x="1274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6" name="Oval 319"/>
              <p:cNvSpPr>
                <a:spLocks noChangeArrowheads="1"/>
              </p:cNvSpPr>
              <p:nvPr>
                <p:custDataLst>
                  <p:tags r:id="rId213"/>
                </p:custDataLst>
              </p:nvPr>
            </p:nvSpPr>
            <p:spPr bwMode="auto">
              <a:xfrm>
                <a:off x="128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7" name="Oval 320"/>
              <p:cNvSpPr>
                <a:spLocks noChangeArrowheads="1"/>
              </p:cNvSpPr>
              <p:nvPr>
                <p:custDataLst>
                  <p:tags r:id="rId214"/>
                </p:custDataLst>
              </p:nvPr>
            </p:nvSpPr>
            <p:spPr bwMode="auto">
              <a:xfrm>
                <a:off x="129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8" name="Oval 321"/>
              <p:cNvSpPr>
                <a:spLocks noChangeArrowheads="1"/>
              </p:cNvSpPr>
              <p:nvPr>
                <p:custDataLst>
                  <p:tags r:id="rId215"/>
                </p:custDataLst>
              </p:nvPr>
            </p:nvSpPr>
            <p:spPr bwMode="auto">
              <a:xfrm>
                <a:off x="1299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9" name="Oval 322"/>
              <p:cNvSpPr>
                <a:spLocks noChangeArrowheads="1"/>
              </p:cNvSpPr>
              <p:nvPr>
                <p:custDataLst>
                  <p:tags r:id="rId216"/>
                </p:custDataLst>
              </p:nvPr>
            </p:nvSpPr>
            <p:spPr bwMode="auto">
              <a:xfrm>
                <a:off x="1307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0" name="Oval 323"/>
              <p:cNvSpPr>
                <a:spLocks noChangeArrowheads="1"/>
              </p:cNvSpPr>
              <p:nvPr>
                <p:custDataLst>
                  <p:tags r:id="rId217"/>
                </p:custDataLst>
              </p:nvPr>
            </p:nvSpPr>
            <p:spPr bwMode="auto">
              <a:xfrm>
                <a:off x="1316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1" name="Oval 324"/>
              <p:cNvSpPr>
                <a:spLocks noChangeArrowheads="1"/>
              </p:cNvSpPr>
              <p:nvPr>
                <p:custDataLst>
                  <p:tags r:id="rId218"/>
                </p:custDataLst>
              </p:nvPr>
            </p:nvSpPr>
            <p:spPr bwMode="auto">
              <a:xfrm>
                <a:off x="132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2" name="Oval 325"/>
              <p:cNvSpPr>
                <a:spLocks noChangeArrowheads="1"/>
              </p:cNvSpPr>
              <p:nvPr>
                <p:custDataLst>
                  <p:tags r:id="rId219"/>
                </p:custDataLst>
              </p:nvPr>
            </p:nvSpPr>
            <p:spPr bwMode="auto">
              <a:xfrm>
                <a:off x="1332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3" name="Freeform 326"/>
              <p:cNvSpPr/>
              <p:nvPr>
                <p:custDataLst>
                  <p:tags r:id="rId220"/>
                </p:custDataLst>
              </p:nvPr>
            </p:nvSpPr>
            <p:spPr bwMode="auto">
              <a:xfrm>
                <a:off x="13411" y="3717"/>
                <a:ext cx="53" cy="43"/>
              </a:xfrm>
              <a:custGeom>
                <a:avLst/>
                <a:gdLst>
                  <a:gd name="T0" fmla="*/ 7 w 8"/>
                  <a:gd name="T1" fmla="*/ 4 h 7"/>
                  <a:gd name="T2" fmla="*/ 3 w 8"/>
                  <a:gd name="T3" fmla="*/ 7 h 7"/>
                  <a:gd name="T4" fmla="*/ 0 w 8"/>
                  <a:gd name="T5" fmla="*/ 3 h 7"/>
                  <a:gd name="T6" fmla="*/ 4 w 8"/>
                  <a:gd name="T7" fmla="*/ 0 h 7"/>
                  <a:gd name="T8" fmla="*/ 7 w 8"/>
                  <a:gd name="T9" fmla="*/ 4 h 7"/>
                </a:gdLst>
                <a:ahLst/>
                <a:cxnLst>
                  <a:cxn ang="0">
                    <a:pos x="T0" y="T1"/>
                  </a:cxn>
                  <a:cxn ang="0">
                    <a:pos x="T2" y="T3"/>
                  </a:cxn>
                  <a:cxn ang="0">
                    <a:pos x="T4" y="T5"/>
                  </a:cxn>
                  <a:cxn ang="0">
                    <a:pos x="T6" y="T7"/>
                  </a:cxn>
                  <a:cxn ang="0">
                    <a:pos x="T8" y="T9"/>
                  </a:cxn>
                </a:cxnLst>
                <a:rect l="0" t="0" r="r" b="b"/>
                <a:pathLst>
                  <a:path w="8" h="7">
                    <a:moveTo>
                      <a:pt x="7" y="4"/>
                    </a:moveTo>
                    <a:cubicBezTo>
                      <a:pt x="6" y="6"/>
                      <a:pt x="5" y="7"/>
                      <a:pt x="3" y="7"/>
                    </a:cubicBezTo>
                    <a:cubicBezTo>
                      <a:pt x="1" y="6"/>
                      <a:pt x="0" y="5"/>
                      <a:pt x="0" y="3"/>
                    </a:cubicBezTo>
                    <a:cubicBezTo>
                      <a:pt x="1" y="1"/>
                      <a:pt x="2" y="0"/>
                      <a:pt x="4" y="0"/>
                    </a:cubicBezTo>
                    <a:cubicBezTo>
                      <a:pt x="6" y="1"/>
                      <a:pt x="8" y="3"/>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4" name="Freeform 327"/>
              <p:cNvSpPr/>
              <p:nvPr>
                <p:custDataLst>
                  <p:tags r:id="rId221"/>
                </p:custDataLst>
              </p:nvPr>
            </p:nvSpPr>
            <p:spPr bwMode="auto">
              <a:xfrm>
                <a:off x="13488" y="3741"/>
                <a:ext cx="53" cy="53"/>
              </a:xfrm>
              <a:custGeom>
                <a:avLst/>
                <a:gdLst>
                  <a:gd name="T0" fmla="*/ 7 w 8"/>
                  <a:gd name="T1" fmla="*/ 6 h 8"/>
                  <a:gd name="T2" fmla="*/ 2 w 8"/>
                  <a:gd name="T3" fmla="*/ 7 h 8"/>
                  <a:gd name="T4" fmla="*/ 1 w 8"/>
                  <a:gd name="T5" fmla="*/ 3 h 8"/>
                  <a:gd name="T6" fmla="*/ 5 w 8"/>
                  <a:gd name="T7" fmla="*/ 1 h 8"/>
                  <a:gd name="T8" fmla="*/ 7 w 8"/>
                  <a:gd name="T9" fmla="*/ 6 h 8"/>
                </a:gdLst>
                <a:ahLst/>
                <a:cxnLst>
                  <a:cxn ang="0">
                    <a:pos x="T0" y="T1"/>
                  </a:cxn>
                  <a:cxn ang="0">
                    <a:pos x="T2" y="T3"/>
                  </a:cxn>
                  <a:cxn ang="0">
                    <a:pos x="T4" y="T5"/>
                  </a:cxn>
                  <a:cxn ang="0">
                    <a:pos x="T6" y="T7"/>
                  </a:cxn>
                  <a:cxn ang="0">
                    <a:pos x="T8" y="T9"/>
                  </a:cxn>
                </a:cxnLst>
                <a:rect l="0" t="0" r="r" b="b"/>
                <a:pathLst>
                  <a:path w="8" h="8">
                    <a:moveTo>
                      <a:pt x="7" y="6"/>
                    </a:moveTo>
                    <a:cubicBezTo>
                      <a:pt x="6" y="8"/>
                      <a:pt x="4" y="8"/>
                      <a:pt x="2" y="7"/>
                    </a:cubicBezTo>
                    <a:cubicBezTo>
                      <a:pt x="1" y="6"/>
                      <a:pt x="0" y="4"/>
                      <a:pt x="1" y="3"/>
                    </a:cubicBezTo>
                    <a:cubicBezTo>
                      <a:pt x="2" y="1"/>
                      <a:pt x="4" y="0"/>
                      <a:pt x="5" y="1"/>
                    </a:cubicBezTo>
                    <a:cubicBezTo>
                      <a:pt x="7" y="2"/>
                      <a:pt x="8" y="4"/>
                      <a:pt x="7"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5" name="Freeform 328"/>
              <p:cNvSpPr/>
              <p:nvPr>
                <p:custDataLst>
                  <p:tags r:id="rId222"/>
                </p:custDataLst>
              </p:nvPr>
            </p:nvSpPr>
            <p:spPr bwMode="auto">
              <a:xfrm>
                <a:off x="13554" y="3794"/>
                <a:ext cx="51" cy="51"/>
              </a:xfrm>
              <a:custGeom>
                <a:avLst/>
                <a:gdLst>
                  <a:gd name="T0" fmla="*/ 6 w 8"/>
                  <a:gd name="T1" fmla="*/ 7 h 8"/>
                  <a:gd name="T2" fmla="*/ 2 w 8"/>
                  <a:gd name="T3" fmla="*/ 7 h 8"/>
                  <a:gd name="T4" fmla="*/ 2 w 8"/>
                  <a:gd name="T5" fmla="*/ 2 h 8"/>
                  <a:gd name="T6" fmla="*/ 7 w 8"/>
                  <a:gd name="T7" fmla="*/ 2 h 8"/>
                  <a:gd name="T8" fmla="*/ 6 w 8"/>
                  <a:gd name="T9" fmla="*/ 7 h 8"/>
                </a:gdLst>
                <a:ahLst/>
                <a:cxnLst>
                  <a:cxn ang="0">
                    <a:pos x="T0" y="T1"/>
                  </a:cxn>
                  <a:cxn ang="0">
                    <a:pos x="T2" y="T3"/>
                  </a:cxn>
                  <a:cxn ang="0">
                    <a:pos x="T4" y="T5"/>
                  </a:cxn>
                  <a:cxn ang="0">
                    <a:pos x="T6" y="T7"/>
                  </a:cxn>
                  <a:cxn ang="0">
                    <a:pos x="T8" y="T9"/>
                  </a:cxn>
                </a:cxnLst>
                <a:rect l="0" t="0" r="r" b="b"/>
                <a:pathLst>
                  <a:path w="8" h="8">
                    <a:moveTo>
                      <a:pt x="6" y="7"/>
                    </a:moveTo>
                    <a:cubicBezTo>
                      <a:pt x="5" y="8"/>
                      <a:pt x="3" y="8"/>
                      <a:pt x="2" y="7"/>
                    </a:cubicBezTo>
                    <a:cubicBezTo>
                      <a:pt x="0" y="5"/>
                      <a:pt x="0" y="3"/>
                      <a:pt x="2" y="2"/>
                    </a:cubicBezTo>
                    <a:cubicBezTo>
                      <a:pt x="3" y="0"/>
                      <a:pt x="5" y="0"/>
                      <a:pt x="7" y="2"/>
                    </a:cubicBezTo>
                    <a:cubicBezTo>
                      <a:pt x="8" y="3"/>
                      <a:pt x="8" y="5"/>
                      <a:pt x="6"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6" name="Freeform 329"/>
              <p:cNvSpPr/>
              <p:nvPr>
                <p:custDataLst>
                  <p:tags r:id="rId223"/>
                </p:custDataLst>
              </p:nvPr>
            </p:nvSpPr>
            <p:spPr bwMode="auto">
              <a:xfrm>
                <a:off x="13604" y="3864"/>
                <a:ext cx="53" cy="46"/>
              </a:xfrm>
              <a:custGeom>
                <a:avLst/>
                <a:gdLst>
                  <a:gd name="T0" fmla="*/ 5 w 8"/>
                  <a:gd name="T1" fmla="*/ 7 h 7"/>
                  <a:gd name="T2" fmla="*/ 1 w 8"/>
                  <a:gd name="T3" fmla="*/ 5 h 7"/>
                  <a:gd name="T4" fmla="*/ 2 w 8"/>
                  <a:gd name="T5" fmla="*/ 1 h 7"/>
                  <a:gd name="T6" fmla="*/ 7 w 8"/>
                  <a:gd name="T7" fmla="*/ 2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7"/>
                      <a:pt x="1" y="5"/>
                    </a:cubicBezTo>
                    <a:cubicBezTo>
                      <a:pt x="0" y="4"/>
                      <a:pt x="0" y="2"/>
                      <a:pt x="2" y="1"/>
                    </a:cubicBezTo>
                    <a:cubicBezTo>
                      <a:pt x="4" y="0"/>
                      <a:pt x="6" y="0"/>
                      <a:pt x="7" y="2"/>
                    </a:cubicBezTo>
                    <a:cubicBezTo>
                      <a:pt x="8" y="4"/>
                      <a:pt x="7" y="6"/>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7" name="Freeform 330"/>
              <p:cNvSpPr/>
              <p:nvPr>
                <p:custDataLst>
                  <p:tags r:id="rId224"/>
                </p:custDataLst>
              </p:nvPr>
            </p:nvSpPr>
            <p:spPr bwMode="auto">
              <a:xfrm>
                <a:off x="13631" y="3942"/>
                <a:ext cx="53" cy="46"/>
              </a:xfrm>
              <a:custGeom>
                <a:avLst/>
                <a:gdLst>
                  <a:gd name="T0" fmla="*/ 5 w 8"/>
                  <a:gd name="T1" fmla="*/ 7 h 7"/>
                  <a:gd name="T2" fmla="*/ 1 w 8"/>
                  <a:gd name="T3" fmla="*/ 5 h 7"/>
                  <a:gd name="T4" fmla="*/ 3 w 8"/>
                  <a:gd name="T5" fmla="*/ 1 h 7"/>
                  <a:gd name="T6" fmla="*/ 7 w 8"/>
                  <a:gd name="T7" fmla="*/ 3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6"/>
                      <a:pt x="1" y="5"/>
                    </a:cubicBezTo>
                    <a:cubicBezTo>
                      <a:pt x="0" y="3"/>
                      <a:pt x="1" y="1"/>
                      <a:pt x="3" y="1"/>
                    </a:cubicBezTo>
                    <a:cubicBezTo>
                      <a:pt x="5" y="0"/>
                      <a:pt x="7" y="1"/>
                      <a:pt x="7" y="3"/>
                    </a:cubicBezTo>
                    <a:cubicBezTo>
                      <a:pt x="8" y="5"/>
                      <a:pt x="6" y="7"/>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8" name="Oval 331"/>
              <p:cNvSpPr>
                <a:spLocks noChangeArrowheads="1"/>
              </p:cNvSpPr>
              <p:nvPr>
                <p:custDataLst>
                  <p:tags r:id="rId225"/>
                </p:custDataLst>
              </p:nvPr>
            </p:nvSpPr>
            <p:spPr bwMode="auto">
              <a:xfrm>
                <a:off x="13643" y="402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9" name="Oval 332"/>
              <p:cNvSpPr>
                <a:spLocks noChangeArrowheads="1"/>
              </p:cNvSpPr>
              <p:nvPr>
                <p:custDataLst>
                  <p:tags r:id="rId226"/>
                </p:custDataLst>
              </p:nvPr>
            </p:nvSpPr>
            <p:spPr bwMode="auto">
              <a:xfrm>
                <a:off x="13643" y="411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0" name="Oval 333"/>
              <p:cNvSpPr>
                <a:spLocks noChangeArrowheads="1"/>
              </p:cNvSpPr>
              <p:nvPr>
                <p:custDataLst>
                  <p:tags r:id="rId227"/>
                </p:custDataLst>
              </p:nvPr>
            </p:nvSpPr>
            <p:spPr bwMode="auto">
              <a:xfrm>
                <a:off x="13643" y="4195"/>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1" name="Oval 334"/>
              <p:cNvSpPr>
                <a:spLocks noChangeArrowheads="1"/>
              </p:cNvSpPr>
              <p:nvPr>
                <p:custDataLst>
                  <p:tags r:id="rId228"/>
                </p:custDataLst>
              </p:nvPr>
            </p:nvSpPr>
            <p:spPr bwMode="auto">
              <a:xfrm>
                <a:off x="13643" y="4280"/>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2" name="Oval 335"/>
              <p:cNvSpPr>
                <a:spLocks noChangeArrowheads="1"/>
              </p:cNvSpPr>
              <p:nvPr>
                <p:custDataLst>
                  <p:tags r:id="rId229"/>
                </p:custDataLst>
              </p:nvPr>
            </p:nvSpPr>
            <p:spPr bwMode="auto">
              <a:xfrm>
                <a:off x="13643" y="4364"/>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3" name="Oval 336"/>
              <p:cNvSpPr>
                <a:spLocks noChangeArrowheads="1"/>
              </p:cNvSpPr>
              <p:nvPr>
                <p:custDataLst>
                  <p:tags r:id="rId230"/>
                </p:custDataLst>
              </p:nvPr>
            </p:nvSpPr>
            <p:spPr bwMode="auto">
              <a:xfrm>
                <a:off x="13643" y="4449"/>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4" name="Oval 337"/>
              <p:cNvSpPr>
                <a:spLocks noChangeArrowheads="1"/>
              </p:cNvSpPr>
              <p:nvPr>
                <p:custDataLst>
                  <p:tags r:id="rId231"/>
                </p:custDataLst>
              </p:nvPr>
            </p:nvSpPr>
            <p:spPr bwMode="auto">
              <a:xfrm>
                <a:off x="13643" y="453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5" name="Oval 338"/>
              <p:cNvSpPr>
                <a:spLocks noChangeArrowheads="1"/>
              </p:cNvSpPr>
              <p:nvPr>
                <p:custDataLst>
                  <p:tags r:id="rId232"/>
                </p:custDataLst>
              </p:nvPr>
            </p:nvSpPr>
            <p:spPr bwMode="auto">
              <a:xfrm>
                <a:off x="13643" y="462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6" name="Oval 339"/>
              <p:cNvSpPr>
                <a:spLocks noChangeArrowheads="1"/>
              </p:cNvSpPr>
              <p:nvPr>
                <p:custDataLst>
                  <p:tags r:id="rId233"/>
                </p:custDataLst>
              </p:nvPr>
            </p:nvSpPr>
            <p:spPr bwMode="auto">
              <a:xfrm>
                <a:off x="13643" y="470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7" name="Oval 340"/>
              <p:cNvSpPr>
                <a:spLocks noChangeArrowheads="1"/>
              </p:cNvSpPr>
              <p:nvPr>
                <p:custDataLst>
                  <p:tags r:id="rId234"/>
                </p:custDataLst>
              </p:nvPr>
            </p:nvSpPr>
            <p:spPr bwMode="auto">
              <a:xfrm>
                <a:off x="13643" y="479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8" name="Oval 341"/>
              <p:cNvSpPr>
                <a:spLocks noChangeArrowheads="1"/>
              </p:cNvSpPr>
              <p:nvPr>
                <p:custDataLst>
                  <p:tags r:id="rId235"/>
                </p:custDataLst>
              </p:nvPr>
            </p:nvSpPr>
            <p:spPr bwMode="auto">
              <a:xfrm>
                <a:off x="13643" y="4874"/>
                <a:ext cx="42" cy="42"/>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9" name="Oval 342"/>
              <p:cNvSpPr>
                <a:spLocks noChangeArrowheads="1"/>
              </p:cNvSpPr>
              <p:nvPr>
                <p:custDataLst>
                  <p:tags r:id="rId236"/>
                </p:custDataLst>
              </p:nvPr>
            </p:nvSpPr>
            <p:spPr bwMode="auto">
              <a:xfrm>
                <a:off x="13643" y="4958"/>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0" name="Oval 343"/>
              <p:cNvSpPr>
                <a:spLocks noChangeArrowheads="1"/>
              </p:cNvSpPr>
              <p:nvPr>
                <p:custDataLst>
                  <p:tags r:id="rId237"/>
                </p:custDataLst>
              </p:nvPr>
            </p:nvSpPr>
            <p:spPr bwMode="auto">
              <a:xfrm>
                <a:off x="13643" y="504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1" name="Oval 344"/>
              <p:cNvSpPr>
                <a:spLocks noChangeArrowheads="1"/>
              </p:cNvSpPr>
              <p:nvPr>
                <p:custDataLst>
                  <p:tags r:id="rId238"/>
                </p:custDataLst>
              </p:nvPr>
            </p:nvSpPr>
            <p:spPr bwMode="auto">
              <a:xfrm>
                <a:off x="13643" y="512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2" name="Oval 345"/>
              <p:cNvSpPr>
                <a:spLocks noChangeArrowheads="1"/>
              </p:cNvSpPr>
              <p:nvPr>
                <p:custDataLst>
                  <p:tags r:id="rId239"/>
                </p:custDataLst>
              </p:nvPr>
            </p:nvSpPr>
            <p:spPr bwMode="auto">
              <a:xfrm>
                <a:off x="13643" y="521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3" name="Oval 346"/>
              <p:cNvSpPr>
                <a:spLocks noChangeArrowheads="1"/>
              </p:cNvSpPr>
              <p:nvPr>
                <p:custDataLst>
                  <p:tags r:id="rId240"/>
                </p:custDataLst>
              </p:nvPr>
            </p:nvSpPr>
            <p:spPr bwMode="auto">
              <a:xfrm>
                <a:off x="13643" y="5296"/>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4" name="Oval 347"/>
              <p:cNvSpPr>
                <a:spLocks noChangeArrowheads="1"/>
              </p:cNvSpPr>
              <p:nvPr>
                <p:custDataLst>
                  <p:tags r:id="rId241"/>
                </p:custDataLst>
              </p:nvPr>
            </p:nvSpPr>
            <p:spPr bwMode="auto">
              <a:xfrm>
                <a:off x="13643" y="5381"/>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5" name="Oval 348"/>
              <p:cNvSpPr>
                <a:spLocks noChangeArrowheads="1"/>
              </p:cNvSpPr>
              <p:nvPr>
                <p:custDataLst>
                  <p:tags r:id="rId242"/>
                </p:custDataLst>
              </p:nvPr>
            </p:nvSpPr>
            <p:spPr bwMode="auto">
              <a:xfrm>
                <a:off x="13643" y="546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6" name="Oval 349"/>
              <p:cNvSpPr>
                <a:spLocks noChangeArrowheads="1"/>
              </p:cNvSpPr>
              <p:nvPr>
                <p:custDataLst>
                  <p:tags r:id="rId243"/>
                </p:custDataLst>
              </p:nvPr>
            </p:nvSpPr>
            <p:spPr bwMode="auto">
              <a:xfrm>
                <a:off x="13643" y="554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7" name="Oval 350"/>
              <p:cNvSpPr>
                <a:spLocks noChangeArrowheads="1"/>
              </p:cNvSpPr>
              <p:nvPr>
                <p:custDataLst>
                  <p:tags r:id="rId244"/>
                </p:custDataLst>
              </p:nvPr>
            </p:nvSpPr>
            <p:spPr bwMode="auto">
              <a:xfrm>
                <a:off x="13643" y="563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8" name="Oval 351"/>
              <p:cNvSpPr>
                <a:spLocks noChangeArrowheads="1"/>
              </p:cNvSpPr>
              <p:nvPr>
                <p:custDataLst>
                  <p:tags r:id="rId245"/>
                </p:custDataLst>
              </p:nvPr>
            </p:nvSpPr>
            <p:spPr bwMode="auto">
              <a:xfrm>
                <a:off x="13643" y="571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9" name="Oval 352"/>
              <p:cNvSpPr>
                <a:spLocks noChangeArrowheads="1"/>
              </p:cNvSpPr>
              <p:nvPr>
                <p:custDataLst>
                  <p:tags r:id="rId246"/>
                </p:custDataLst>
              </p:nvPr>
            </p:nvSpPr>
            <p:spPr bwMode="auto">
              <a:xfrm>
                <a:off x="13643" y="580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0" name="Oval 353"/>
              <p:cNvSpPr>
                <a:spLocks noChangeArrowheads="1"/>
              </p:cNvSpPr>
              <p:nvPr>
                <p:custDataLst>
                  <p:tags r:id="rId247"/>
                </p:custDataLst>
              </p:nvPr>
            </p:nvSpPr>
            <p:spPr bwMode="auto">
              <a:xfrm>
                <a:off x="13643" y="588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1" name="Oval 354"/>
              <p:cNvSpPr>
                <a:spLocks noChangeArrowheads="1"/>
              </p:cNvSpPr>
              <p:nvPr>
                <p:custDataLst>
                  <p:tags r:id="rId248"/>
                </p:custDataLst>
              </p:nvPr>
            </p:nvSpPr>
            <p:spPr bwMode="auto">
              <a:xfrm>
                <a:off x="13643" y="5970"/>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2" name="Oval 355"/>
              <p:cNvSpPr>
                <a:spLocks noChangeArrowheads="1"/>
              </p:cNvSpPr>
              <p:nvPr>
                <p:custDataLst>
                  <p:tags r:id="rId249"/>
                </p:custDataLst>
              </p:nvPr>
            </p:nvSpPr>
            <p:spPr bwMode="auto">
              <a:xfrm>
                <a:off x="13643" y="6053"/>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3" name="Oval 356"/>
              <p:cNvSpPr>
                <a:spLocks noChangeArrowheads="1"/>
              </p:cNvSpPr>
              <p:nvPr>
                <p:custDataLst>
                  <p:tags r:id="rId250"/>
                </p:custDataLst>
              </p:nvPr>
            </p:nvSpPr>
            <p:spPr bwMode="auto">
              <a:xfrm>
                <a:off x="13643" y="613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4" name="Oval 357"/>
              <p:cNvSpPr>
                <a:spLocks noChangeArrowheads="1"/>
              </p:cNvSpPr>
              <p:nvPr>
                <p:custDataLst>
                  <p:tags r:id="rId251"/>
                </p:custDataLst>
              </p:nvPr>
            </p:nvSpPr>
            <p:spPr bwMode="auto">
              <a:xfrm>
                <a:off x="13643" y="622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5" name="Oval 358"/>
              <p:cNvSpPr>
                <a:spLocks noChangeArrowheads="1"/>
              </p:cNvSpPr>
              <p:nvPr>
                <p:custDataLst>
                  <p:tags r:id="rId252"/>
                </p:custDataLst>
              </p:nvPr>
            </p:nvSpPr>
            <p:spPr bwMode="auto">
              <a:xfrm>
                <a:off x="13643" y="630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6" name="Oval 359"/>
              <p:cNvSpPr>
                <a:spLocks noChangeArrowheads="1"/>
              </p:cNvSpPr>
              <p:nvPr>
                <p:custDataLst>
                  <p:tags r:id="rId253"/>
                </p:custDataLst>
              </p:nvPr>
            </p:nvSpPr>
            <p:spPr bwMode="auto">
              <a:xfrm>
                <a:off x="13643" y="639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7" name="Oval 360"/>
              <p:cNvSpPr>
                <a:spLocks noChangeArrowheads="1"/>
              </p:cNvSpPr>
              <p:nvPr>
                <p:custDataLst>
                  <p:tags r:id="rId254"/>
                </p:custDataLst>
              </p:nvPr>
            </p:nvSpPr>
            <p:spPr bwMode="auto">
              <a:xfrm>
                <a:off x="13643" y="647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8" name="Oval 361"/>
              <p:cNvSpPr>
                <a:spLocks noChangeArrowheads="1"/>
              </p:cNvSpPr>
              <p:nvPr>
                <p:custDataLst>
                  <p:tags r:id="rId255"/>
                </p:custDataLst>
              </p:nvPr>
            </p:nvSpPr>
            <p:spPr bwMode="auto">
              <a:xfrm>
                <a:off x="13643" y="655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9" name="Freeform 362"/>
              <p:cNvSpPr/>
              <p:nvPr>
                <p:custDataLst>
                  <p:tags r:id="rId256"/>
                </p:custDataLst>
              </p:nvPr>
            </p:nvSpPr>
            <p:spPr bwMode="auto">
              <a:xfrm>
                <a:off x="13638" y="6642"/>
                <a:ext cx="46" cy="46"/>
              </a:xfrm>
              <a:custGeom>
                <a:avLst/>
                <a:gdLst>
                  <a:gd name="T0" fmla="*/ 4 w 7"/>
                  <a:gd name="T1" fmla="*/ 7 h 7"/>
                  <a:gd name="T2" fmla="*/ 0 w 7"/>
                  <a:gd name="T3" fmla="*/ 3 h 7"/>
                  <a:gd name="T4" fmla="*/ 4 w 7"/>
                  <a:gd name="T5" fmla="*/ 0 h 7"/>
                  <a:gd name="T6" fmla="*/ 7 w 7"/>
                  <a:gd name="T7" fmla="*/ 3 h 7"/>
                  <a:gd name="T8" fmla="*/ 4 w 7"/>
                  <a:gd name="T9" fmla="*/ 7 h 7"/>
                </a:gdLst>
                <a:ahLst/>
                <a:cxnLst>
                  <a:cxn ang="0">
                    <a:pos x="T0" y="T1"/>
                  </a:cxn>
                  <a:cxn ang="0">
                    <a:pos x="T2" y="T3"/>
                  </a:cxn>
                  <a:cxn ang="0">
                    <a:pos x="T4" y="T5"/>
                  </a:cxn>
                  <a:cxn ang="0">
                    <a:pos x="T6" y="T7"/>
                  </a:cxn>
                  <a:cxn ang="0">
                    <a:pos x="T8" y="T9"/>
                  </a:cxn>
                </a:cxnLst>
                <a:rect l="0" t="0" r="r" b="b"/>
                <a:pathLst>
                  <a:path w="7" h="7">
                    <a:moveTo>
                      <a:pt x="4" y="7"/>
                    </a:moveTo>
                    <a:cubicBezTo>
                      <a:pt x="2" y="6"/>
                      <a:pt x="0" y="5"/>
                      <a:pt x="0" y="3"/>
                    </a:cubicBezTo>
                    <a:cubicBezTo>
                      <a:pt x="1" y="1"/>
                      <a:pt x="2" y="0"/>
                      <a:pt x="4" y="0"/>
                    </a:cubicBezTo>
                    <a:cubicBezTo>
                      <a:pt x="6" y="0"/>
                      <a:pt x="7" y="1"/>
                      <a:pt x="7" y="3"/>
                    </a:cubicBezTo>
                    <a:cubicBezTo>
                      <a:pt x="7" y="6"/>
                      <a:pt x="5" y="7"/>
                      <a:pt x="4"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0" name="Freeform 363"/>
              <p:cNvSpPr/>
              <p:nvPr>
                <p:custDataLst>
                  <p:tags r:id="rId257"/>
                </p:custDataLst>
              </p:nvPr>
            </p:nvSpPr>
            <p:spPr bwMode="auto">
              <a:xfrm>
                <a:off x="13623" y="6719"/>
                <a:ext cx="46" cy="53"/>
              </a:xfrm>
              <a:custGeom>
                <a:avLst/>
                <a:gdLst>
                  <a:gd name="T0" fmla="*/ 2 w 7"/>
                  <a:gd name="T1" fmla="*/ 7 h 8"/>
                  <a:gd name="T2" fmla="*/ 0 w 7"/>
                  <a:gd name="T3" fmla="*/ 3 h 8"/>
                  <a:gd name="T4" fmla="*/ 4 w 7"/>
                  <a:gd name="T5" fmla="*/ 1 h 8"/>
                  <a:gd name="T6" fmla="*/ 7 w 7"/>
                  <a:gd name="T7" fmla="*/ 5 h 8"/>
                  <a:gd name="T8" fmla="*/ 2 w 7"/>
                  <a:gd name="T9" fmla="*/ 7 h 8"/>
                </a:gdLst>
                <a:ahLst/>
                <a:cxnLst>
                  <a:cxn ang="0">
                    <a:pos x="T0" y="T1"/>
                  </a:cxn>
                  <a:cxn ang="0">
                    <a:pos x="T2" y="T3"/>
                  </a:cxn>
                  <a:cxn ang="0">
                    <a:pos x="T4" y="T5"/>
                  </a:cxn>
                  <a:cxn ang="0">
                    <a:pos x="T6" y="T7"/>
                  </a:cxn>
                  <a:cxn ang="0">
                    <a:pos x="T8" y="T9"/>
                  </a:cxn>
                </a:cxnLst>
                <a:rect l="0" t="0" r="r" b="b"/>
                <a:pathLst>
                  <a:path w="7" h="8">
                    <a:moveTo>
                      <a:pt x="2" y="7"/>
                    </a:moveTo>
                    <a:cubicBezTo>
                      <a:pt x="0" y="6"/>
                      <a:pt x="0" y="4"/>
                      <a:pt x="0" y="3"/>
                    </a:cubicBezTo>
                    <a:cubicBezTo>
                      <a:pt x="1" y="1"/>
                      <a:pt x="2" y="0"/>
                      <a:pt x="4" y="1"/>
                    </a:cubicBezTo>
                    <a:cubicBezTo>
                      <a:pt x="6" y="1"/>
                      <a:pt x="7" y="3"/>
                      <a:pt x="7" y="5"/>
                    </a:cubicBezTo>
                    <a:cubicBezTo>
                      <a:pt x="6" y="7"/>
                      <a:pt x="4" y="8"/>
                      <a:pt x="2"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1" name="Freeform 364"/>
              <p:cNvSpPr/>
              <p:nvPr>
                <p:custDataLst>
                  <p:tags r:id="rId258"/>
                </p:custDataLst>
              </p:nvPr>
            </p:nvSpPr>
            <p:spPr bwMode="auto">
              <a:xfrm>
                <a:off x="13580" y="6798"/>
                <a:ext cx="51" cy="43"/>
              </a:xfrm>
              <a:custGeom>
                <a:avLst/>
                <a:gdLst>
                  <a:gd name="T0" fmla="*/ 2 w 8"/>
                  <a:gd name="T1" fmla="*/ 6 h 7"/>
                  <a:gd name="T2" fmla="*/ 1 w 8"/>
                  <a:gd name="T3" fmla="*/ 1 h 7"/>
                  <a:gd name="T4" fmla="*/ 6 w 8"/>
                  <a:gd name="T5" fmla="*/ 1 h 7"/>
                  <a:gd name="T6" fmla="*/ 7 w 8"/>
                  <a:gd name="T7" fmla="*/ 5 h 7"/>
                  <a:gd name="T8" fmla="*/ 2 w 8"/>
                  <a:gd name="T9" fmla="*/ 6 h 7"/>
                </a:gdLst>
                <a:ahLst/>
                <a:cxnLst>
                  <a:cxn ang="0">
                    <a:pos x="T0" y="T1"/>
                  </a:cxn>
                  <a:cxn ang="0">
                    <a:pos x="T2" y="T3"/>
                  </a:cxn>
                  <a:cxn ang="0">
                    <a:pos x="T4" y="T5"/>
                  </a:cxn>
                  <a:cxn ang="0">
                    <a:pos x="T6" y="T7"/>
                  </a:cxn>
                  <a:cxn ang="0">
                    <a:pos x="T8" y="T9"/>
                  </a:cxn>
                </a:cxnLst>
                <a:rect l="0" t="0" r="r" b="b"/>
                <a:pathLst>
                  <a:path w="8" h="7">
                    <a:moveTo>
                      <a:pt x="2" y="6"/>
                    </a:moveTo>
                    <a:cubicBezTo>
                      <a:pt x="1" y="5"/>
                      <a:pt x="0" y="3"/>
                      <a:pt x="1" y="1"/>
                    </a:cubicBezTo>
                    <a:cubicBezTo>
                      <a:pt x="3" y="0"/>
                      <a:pt x="5" y="0"/>
                      <a:pt x="6" y="1"/>
                    </a:cubicBezTo>
                    <a:cubicBezTo>
                      <a:pt x="8" y="2"/>
                      <a:pt x="8" y="4"/>
                      <a:pt x="7" y="5"/>
                    </a:cubicBezTo>
                    <a:cubicBezTo>
                      <a:pt x="6" y="7"/>
                      <a:pt x="4" y="7"/>
                      <a:pt x="2"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2" name="Freeform 365"/>
              <p:cNvSpPr/>
              <p:nvPr>
                <p:custDataLst>
                  <p:tags r:id="rId259"/>
                </p:custDataLst>
              </p:nvPr>
            </p:nvSpPr>
            <p:spPr bwMode="auto">
              <a:xfrm>
                <a:off x="13522" y="6856"/>
                <a:ext cx="51" cy="51"/>
              </a:xfrm>
              <a:custGeom>
                <a:avLst/>
                <a:gdLst>
                  <a:gd name="T0" fmla="*/ 1 w 8"/>
                  <a:gd name="T1" fmla="*/ 6 h 8"/>
                  <a:gd name="T2" fmla="*/ 2 w 8"/>
                  <a:gd name="T3" fmla="*/ 1 h 8"/>
                  <a:gd name="T4" fmla="*/ 7 w 8"/>
                  <a:gd name="T5" fmla="*/ 2 h 8"/>
                  <a:gd name="T6" fmla="*/ 6 w 8"/>
                  <a:gd name="T7" fmla="*/ 6 h 8"/>
                  <a:gd name="T8" fmla="*/ 1 w 8"/>
                  <a:gd name="T9" fmla="*/ 6 h 8"/>
                </a:gdLst>
                <a:ahLst/>
                <a:cxnLst>
                  <a:cxn ang="0">
                    <a:pos x="T0" y="T1"/>
                  </a:cxn>
                  <a:cxn ang="0">
                    <a:pos x="T2" y="T3"/>
                  </a:cxn>
                  <a:cxn ang="0">
                    <a:pos x="T4" y="T5"/>
                  </a:cxn>
                  <a:cxn ang="0">
                    <a:pos x="T6" y="T7"/>
                  </a:cxn>
                  <a:cxn ang="0">
                    <a:pos x="T8" y="T9"/>
                  </a:cxn>
                </a:cxnLst>
                <a:rect l="0" t="0" r="r" b="b"/>
                <a:pathLst>
                  <a:path w="8" h="8">
                    <a:moveTo>
                      <a:pt x="1" y="6"/>
                    </a:moveTo>
                    <a:cubicBezTo>
                      <a:pt x="0" y="4"/>
                      <a:pt x="1" y="2"/>
                      <a:pt x="2" y="1"/>
                    </a:cubicBezTo>
                    <a:cubicBezTo>
                      <a:pt x="4" y="0"/>
                      <a:pt x="6" y="0"/>
                      <a:pt x="7" y="2"/>
                    </a:cubicBezTo>
                    <a:cubicBezTo>
                      <a:pt x="8" y="3"/>
                      <a:pt x="8" y="5"/>
                      <a:pt x="6" y="6"/>
                    </a:cubicBezTo>
                    <a:cubicBezTo>
                      <a:pt x="5" y="8"/>
                      <a:pt x="2" y="7"/>
                      <a:pt x="1"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3" name="Freeform 366"/>
              <p:cNvSpPr/>
              <p:nvPr>
                <p:custDataLst>
                  <p:tags r:id="rId260"/>
                </p:custDataLst>
              </p:nvPr>
            </p:nvSpPr>
            <p:spPr bwMode="auto">
              <a:xfrm>
                <a:off x="13449" y="6895"/>
                <a:ext cx="53" cy="51"/>
              </a:xfrm>
              <a:custGeom>
                <a:avLst/>
                <a:gdLst>
                  <a:gd name="T0" fmla="*/ 1 w 8"/>
                  <a:gd name="T1" fmla="*/ 5 h 8"/>
                  <a:gd name="T2" fmla="*/ 3 w 8"/>
                  <a:gd name="T3" fmla="*/ 1 h 8"/>
                  <a:gd name="T4" fmla="*/ 7 w 8"/>
                  <a:gd name="T5" fmla="*/ 3 h 8"/>
                  <a:gd name="T6" fmla="*/ 5 w 8"/>
                  <a:gd name="T7" fmla="*/ 7 h 8"/>
                  <a:gd name="T8" fmla="*/ 1 w 8"/>
                  <a:gd name="T9" fmla="*/ 5 h 8"/>
                </a:gdLst>
                <a:ahLst/>
                <a:cxnLst>
                  <a:cxn ang="0">
                    <a:pos x="T0" y="T1"/>
                  </a:cxn>
                  <a:cxn ang="0">
                    <a:pos x="T2" y="T3"/>
                  </a:cxn>
                  <a:cxn ang="0">
                    <a:pos x="T4" y="T5"/>
                  </a:cxn>
                  <a:cxn ang="0">
                    <a:pos x="T6" y="T7"/>
                  </a:cxn>
                  <a:cxn ang="0">
                    <a:pos x="T8" y="T9"/>
                  </a:cxn>
                </a:cxnLst>
                <a:rect l="0" t="0" r="r" b="b"/>
                <a:pathLst>
                  <a:path w="8" h="8">
                    <a:moveTo>
                      <a:pt x="1" y="5"/>
                    </a:moveTo>
                    <a:cubicBezTo>
                      <a:pt x="0" y="3"/>
                      <a:pt x="1" y="1"/>
                      <a:pt x="3" y="1"/>
                    </a:cubicBezTo>
                    <a:cubicBezTo>
                      <a:pt x="4" y="0"/>
                      <a:pt x="6" y="1"/>
                      <a:pt x="7" y="3"/>
                    </a:cubicBezTo>
                    <a:cubicBezTo>
                      <a:pt x="8" y="4"/>
                      <a:pt x="7" y="7"/>
                      <a:pt x="5" y="7"/>
                    </a:cubicBezTo>
                    <a:cubicBezTo>
                      <a:pt x="3" y="8"/>
                      <a:pt x="1" y="7"/>
                      <a:pt x="1" y="5"/>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4" name="Freeform 367"/>
              <p:cNvSpPr/>
              <p:nvPr>
                <p:custDataLst>
                  <p:tags r:id="rId261"/>
                </p:custDataLst>
              </p:nvPr>
            </p:nvSpPr>
            <p:spPr bwMode="auto">
              <a:xfrm>
                <a:off x="13372" y="6914"/>
                <a:ext cx="46" cy="46"/>
              </a:xfrm>
              <a:custGeom>
                <a:avLst/>
                <a:gdLst>
                  <a:gd name="T0" fmla="*/ 0 w 7"/>
                  <a:gd name="T1" fmla="*/ 4 h 7"/>
                  <a:gd name="T2" fmla="*/ 3 w 7"/>
                  <a:gd name="T3" fmla="*/ 1 h 7"/>
                  <a:gd name="T4" fmla="*/ 7 w 7"/>
                  <a:gd name="T5" fmla="*/ 4 h 7"/>
                  <a:gd name="T6" fmla="*/ 4 w 7"/>
                  <a:gd name="T7" fmla="*/ 7 h 7"/>
                  <a:gd name="T8" fmla="*/ 0 w 7"/>
                  <a:gd name="T9" fmla="*/ 4 h 7"/>
                </a:gdLst>
                <a:ahLst/>
                <a:cxnLst>
                  <a:cxn ang="0">
                    <a:pos x="T0" y="T1"/>
                  </a:cxn>
                  <a:cxn ang="0">
                    <a:pos x="T2" y="T3"/>
                  </a:cxn>
                  <a:cxn ang="0">
                    <a:pos x="T4" y="T5"/>
                  </a:cxn>
                  <a:cxn ang="0">
                    <a:pos x="T6" y="T7"/>
                  </a:cxn>
                  <a:cxn ang="0">
                    <a:pos x="T8" y="T9"/>
                  </a:cxn>
                </a:cxnLst>
                <a:rect l="0" t="0" r="r" b="b"/>
                <a:pathLst>
                  <a:path w="7" h="7">
                    <a:moveTo>
                      <a:pt x="0" y="4"/>
                    </a:moveTo>
                    <a:cubicBezTo>
                      <a:pt x="0" y="2"/>
                      <a:pt x="1" y="1"/>
                      <a:pt x="3" y="1"/>
                    </a:cubicBezTo>
                    <a:cubicBezTo>
                      <a:pt x="5" y="0"/>
                      <a:pt x="6" y="2"/>
                      <a:pt x="7" y="4"/>
                    </a:cubicBezTo>
                    <a:cubicBezTo>
                      <a:pt x="7" y="5"/>
                      <a:pt x="6" y="7"/>
                      <a:pt x="4" y="7"/>
                    </a:cubicBezTo>
                    <a:cubicBezTo>
                      <a:pt x="1" y="7"/>
                      <a:pt x="0" y="6"/>
                      <a:pt x="0"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5" name="Oval 368"/>
              <p:cNvSpPr>
                <a:spLocks noChangeArrowheads="1"/>
              </p:cNvSpPr>
              <p:nvPr>
                <p:custDataLst>
                  <p:tags r:id="rId262"/>
                </p:custDataLst>
              </p:nvPr>
            </p:nvSpPr>
            <p:spPr bwMode="auto">
              <a:xfrm>
                <a:off x="1329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6" name="Oval 369"/>
              <p:cNvSpPr>
                <a:spLocks noChangeArrowheads="1"/>
              </p:cNvSpPr>
              <p:nvPr>
                <p:custDataLst>
                  <p:tags r:id="rId263"/>
                </p:custDataLst>
              </p:nvPr>
            </p:nvSpPr>
            <p:spPr bwMode="auto">
              <a:xfrm>
                <a:off x="1320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7" name="Rectangle 370"/>
              <p:cNvSpPr>
                <a:spLocks noChangeArrowheads="1"/>
              </p:cNvSpPr>
              <p:nvPr>
                <p:custDataLst>
                  <p:tags r:id="rId264"/>
                </p:custDataLst>
              </p:nvPr>
            </p:nvSpPr>
            <p:spPr bwMode="auto">
              <a:xfrm>
                <a:off x="12781" y="6999"/>
                <a:ext cx="58" cy="66"/>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8" name="Rectangle 371"/>
              <p:cNvSpPr>
                <a:spLocks noChangeArrowheads="1"/>
              </p:cNvSpPr>
              <p:nvPr>
                <p:custDataLst>
                  <p:tags r:id="rId265"/>
                </p:custDataLst>
              </p:nvPr>
            </p:nvSpPr>
            <p:spPr bwMode="auto">
              <a:xfrm>
                <a:off x="12870" y="6922"/>
                <a:ext cx="58" cy="143"/>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9" name="Rectangle 372"/>
              <p:cNvSpPr>
                <a:spLocks noChangeArrowheads="1"/>
              </p:cNvSpPr>
              <p:nvPr>
                <p:custDataLst>
                  <p:tags r:id="rId266"/>
                </p:custDataLst>
              </p:nvPr>
            </p:nvSpPr>
            <p:spPr bwMode="auto">
              <a:xfrm>
                <a:off x="12960" y="6876"/>
                <a:ext cx="58" cy="188"/>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0" name="Freeform 373"/>
              <p:cNvSpPr>
                <a:spLocks noEditPoints="1"/>
              </p:cNvSpPr>
              <p:nvPr>
                <p:custDataLst>
                  <p:tags r:id="rId267"/>
                </p:custDataLst>
              </p:nvPr>
            </p:nvSpPr>
            <p:spPr bwMode="auto">
              <a:xfrm>
                <a:off x="12677" y="6740"/>
                <a:ext cx="457" cy="467"/>
              </a:xfrm>
              <a:custGeom>
                <a:avLst/>
                <a:gdLst>
                  <a:gd name="T0" fmla="*/ 35 w 69"/>
                  <a:gd name="T1" fmla="*/ 70 h 70"/>
                  <a:gd name="T2" fmla="*/ 0 w 69"/>
                  <a:gd name="T3" fmla="*/ 35 h 70"/>
                  <a:gd name="T4" fmla="*/ 35 w 69"/>
                  <a:gd name="T5" fmla="*/ 0 h 70"/>
                  <a:gd name="T6" fmla="*/ 69 w 69"/>
                  <a:gd name="T7" fmla="*/ 35 h 70"/>
                  <a:gd name="T8" fmla="*/ 35 w 69"/>
                  <a:gd name="T9" fmla="*/ 70 h 70"/>
                  <a:gd name="T10" fmla="*/ 35 w 69"/>
                  <a:gd name="T11" fmla="*/ 6 h 70"/>
                  <a:gd name="T12" fmla="*/ 6 w 69"/>
                  <a:gd name="T13" fmla="*/ 35 h 70"/>
                  <a:gd name="T14" fmla="*/ 35 w 69"/>
                  <a:gd name="T15" fmla="*/ 64 h 70"/>
                  <a:gd name="T16" fmla="*/ 63 w 69"/>
                  <a:gd name="T17" fmla="*/ 35 h 70"/>
                  <a:gd name="T18" fmla="*/ 35 w 69"/>
                  <a:gd name="T19" fmla="*/ 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70">
                    <a:moveTo>
                      <a:pt x="35" y="70"/>
                    </a:moveTo>
                    <a:cubicBezTo>
                      <a:pt x="16" y="70"/>
                      <a:pt x="0" y="54"/>
                      <a:pt x="0" y="35"/>
                    </a:cubicBezTo>
                    <a:cubicBezTo>
                      <a:pt x="0" y="16"/>
                      <a:pt x="16" y="0"/>
                      <a:pt x="35" y="0"/>
                    </a:cubicBezTo>
                    <a:cubicBezTo>
                      <a:pt x="54" y="0"/>
                      <a:pt x="69" y="16"/>
                      <a:pt x="69" y="35"/>
                    </a:cubicBezTo>
                    <a:cubicBezTo>
                      <a:pt x="69" y="54"/>
                      <a:pt x="54" y="70"/>
                      <a:pt x="35" y="70"/>
                    </a:cubicBezTo>
                    <a:close/>
                    <a:moveTo>
                      <a:pt x="35" y="6"/>
                    </a:moveTo>
                    <a:cubicBezTo>
                      <a:pt x="19" y="6"/>
                      <a:pt x="6" y="19"/>
                      <a:pt x="6" y="35"/>
                    </a:cubicBezTo>
                    <a:cubicBezTo>
                      <a:pt x="6" y="51"/>
                      <a:pt x="19" y="64"/>
                      <a:pt x="35" y="64"/>
                    </a:cubicBezTo>
                    <a:cubicBezTo>
                      <a:pt x="50" y="64"/>
                      <a:pt x="63" y="51"/>
                      <a:pt x="63" y="35"/>
                    </a:cubicBezTo>
                    <a:cubicBezTo>
                      <a:pt x="63" y="19"/>
                      <a:pt x="50" y="6"/>
                      <a:pt x="35" y="6"/>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75" name="文本框 74"/>
            <p:cNvSpPr txBox="1"/>
            <p:nvPr>
              <p:custDataLst>
                <p:tags r:id="rId1"/>
              </p:custDataLst>
            </p:nvPr>
          </p:nvSpPr>
          <p:spPr>
            <a:xfrm>
              <a:off x="5919" y="4045"/>
              <a:ext cx="7365" cy="2447"/>
            </a:xfrm>
            <a:prstGeom prst="rect">
              <a:avLst/>
            </a:prstGeom>
            <a:noFill/>
          </p:spPr>
          <p:txBody>
            <a:bodyPr wrap="square" rtlCol="0" anchor="ctr">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fontAlgn="auto">
                <a:lnSpc>
                  <a:spcPts val="3400"/>
                </a:lnSpc>
                <a:spcBef>
                  <a:spcPts val="0"/>
                </a:spcBef>
                <a:spcAft>
                  <a:spcPts val="0"/>
                </a:spcAft>
              </a:pPr>
              <a:r>
                <a:rPr lang="zh-CN" altLang="en-US">
                  <a:sym typeface="+mn-ea"/>
                </a:rPr>
                <a:t>《危险化学品重大危险源辨识》（GB18218）</a:t>
              </a:r>
              <a:endParaRPr lang="zh-CN" altLang="en-US"/>
            </a:p>
            <a:p>
              <a:pPr algn="just" fontAlgn="auto">
                <a:lnSpc>
                  <a:spcPts val="3400"/>
                </a:lnSpc>
                <a:spcBef>
                  <a:spcPts val="0"/>
                </a:spcBef>
                <a:spcAft>
                  <a:spcPts val="0"/>
                </a:spcAft>
              </a:pPr>
              <a:endParaRPr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nvPicPr>
        <p:blipFill>
          <a:blip r:embed="rId271"/>
          <a:stretch>
            <a:fillRect/>
          </a:stretch>
        </p:blipFill>
        <p:spPr>
          <a:xfrm>
            <a:off x="0" y="0"/>
            <a:ext cx="12202795" cy="6857365"/>
          </a:xfrm>
          <a:prstGeom prst="rect">
            <a:avLst/>
          </a:prstGeom>
        </p:spPr>
      </p:pic>
      <p:sp>
        <p:nvSpPr>
          <p:cNvPr id="7" name="文本框 6"/>
          <p:cNvSpPr txBox="1"/>
          <p:nvPr>
            <p:custDataLst>
              <p:tags r:id="rId1"/>
            </p:custDataLst>
          </p:nvPr>
        </p:nvSpPr>
        <p:spPr>
          <a:xfrm>
            <a:off x="847090" y="153035"/>
            <a:ext cx="10452735" cy="768350"/>
          </a:xfrm>
          <a:prstGeom prst="rect">
            <a:avLst/>
          </a:prstGeom>
          <a:gradFill>
            <a:gsLst>
              <a:gs pos="0">
                <a:srgbClr val="E30000"/>
              </a:gs>
              <a:gs pos="100000">
                <a:srgbClr val="760303"/>
              </a:gs>
            </a:gsLst>
            <a:lin ang="5400000" scaled="0"/>
          </a:gradFill>
          <a:ln>
            <a:noFill/>
          </a:ln>
        </p:spPr>
        <p:txBody>
          <a:bodyPr wrap="square" rtlCol="0">
            <a:spAutoFit/>
          </a:bodyPr>
          <a:lstStyle/>
          <a:p>
            <a:pPr algn="l"/>
            <a:r>
              <a:rPr lang="en-US" sz="2200">
                <a:solidFill>
                  <a:schemeClr val="bg1"/>
                </a:solidFill>
                <a:latin typeface="思源黑体 Medium" panose="020B0600000000000000" charset="-122"/>
                <a:ea typeface="思源黑体 Medium" panose="020B0600000000000000" charset="-122"/>
                <a:cs typeface="思源黑体 Medium" panose="020B0600000000000000" charset="-122"/>
              </a:rPr>
              <a:t>8</a:t>
            </a:r>
            <a:r>
              <a:rPr lang="zh-CN" altLang="en-US" sz="2200">
                <a:solidFill>
                  <a:schemeClr val="bg1"/>
                </a:solidFill>
                <a:latin typeface="思源黑体 Medium" panose="020B0600000000000000" charset="-122"/>
                <a:ea typeface="思源黑体 Medium" panose="020B0600000000000000" charset="-122"/>
                <a:cs typeface="思源黑体 Medium" panose="020B0600000000000000" charset="-122"/>
              </a:rPr>
              <a:t>、</a:t>
            </a:r>
            <a:r>
              <a:rPr sz="2200">
                <a:solidFill>
                  <a:schemeClr val="bg1"/>
                </a:solidFill>
                <a:latin typeface="思源黑体 Medium" panose="020B0600000000000000" charset="-122"/>
                <a:ea typeface="思源黑体 Medium" panose="020B0600000000000000" charset="-122"/>
                <a:cs typeface="思源黑体 Medium" panose="020B0600000000000000" charset="-122"/>
              </a:rPr>
              <a:t>未依法开展危险化学品安全风险辨识，未制定风险管控措施和排查整治事故隐患的</a:t>
            </a:r>
          </a:p>
        </p:txBody>
      </p:sp>
      <p:sp>
        <p:nvSpPr>
          <p:cNvPr id="9" name="文本框 8"/>
          <p:cNvSpPr txBox="1"/>
          <p:nvPr>
            <p:custDataLst>
              <p:tags r:id="rId2"/>
            </p:custDataLst>
          </p:nvPr>
        </p:nvSpPr>
        <p:spPr>
          <a:xfrm>
            <a:off x="847725" y="1106805"/>
            <a:ext cx="5248275" cy="5033645"/>
          </a:xfrm>
          <a:prstGeom prst="rect">
            <a:avLst/>
          </a:prstGeom>
          <a:solidFill>
            <a:schemeClr val="bg2">
              <a:alpha val="48000"/>
            </a:schemeClr>
          </a:solidFill>
        </p:spPr>
        <p:txBody>
          <a:bodyPr wrap="square" rtlCol="0">
            <a:noAutofit/>
          </a:bodyPr>
          <a:lstStyle/>
          <a:p>
            <a:pPr>
              <a:lnSpc>
                <a:spcPct val="150000"/>
              </a:lnSpc>
            </a:pPr>
            <a:r>
              <a:rPr lang="zh-CN" altLang="en-US" sz="1600"/>
              <a:t>《中华人民共和国安全生产法》第四十一条 生产经营单位应当</a:t>
            </a:r>
            <a:r>
              <a:rPr lang="zh-CN" altLang="en-US" sz="1600">
                <a:solidFill>
                  <a:srgbClr val="FF0000"/>
                </a:solidFill>
              </a:rPr>
              <a:t>建立安全风险分级管控制度，按照安全风险分级采取相应的管控措施。</a:t>
            </a:r>
          </a:p>
          <a:p>
            <a:pPr>
              <a:lnSpc>
                <a:spcPct val="150000"/>
              </a:lnSpc>
            </a:pPr>
            <a:r>
              <a:rPr lang="zh-CN" altLang="en-US" sz="1600"/>
              <a:t>生产经营单位应当建立健全并落实生产安全事故隐患排查治理制度，采取技术、管理措施，</a:t>
            </a:r>
            <a:r>
              <a:rPr lang="zh-CN" altLang="en-US" sz="1600">
                <a:solidFill>
                  <a:srgbClr val="FF0000"/>
                </a:solidFill>
              </a:rPr>
              <a:t>及时发现并消除事故隐患。事故隐患排查治理情况应当如实记录，</a:t>
            </a:r>
            <a:r>
              <a:rPr lang="zh-CN" altLang="en-US" sz="1600"/>
              <a:t>并通过职工大会或者职工代表大会、信息公示栏等方式向从业人员通报。其中，</a:t>
            </a:r>
            <a:r>
              <a:rPr lang="zh-CN" altLang="en-US" sz="1600">
                <a:solidFill>
                  <a:srgbClr val="FF0000"/>
                </a:solidFill>
              </a:rPr>
              <a:t>重大事故隐患排查治理情况应当及时向负有安全生产监督管理职责的部门和职工大会或者职工代表大会报告。</a:t>
            </a:r>
          </a:p>
        </p:txBody>
      </p:sp>
      <p:grpSp>
        <p:nvGrpSpPr>
          <p:cNvPr id="6" name="组合 5" descr="7b0a202020202274657874626f78223a20227b5c2269645c223a32303334353032302c5c2263617465676f72795f69645c223a5c225c227d220a7d0a"/>
          <p:cNvGrpSpPr/>
          <p:nvPr/>
        </p:nvGrpSpPr>
        <p:grpSpPr>
          <a:xfrm>
            <a:off x="6506845" y="1764665"/>
            <a:ext cx="4793615" cy="3538220"/>
            <a:chOff x="5402" y="3594"/>
            <a:chExt cx="8398" cy="3612"/>
          </a:xfrm>
        </p:grpSpPr>
        <p:grpSp>
          <p:nvGrpSpPr>
            <p:cNvPr id="8" name="组合 7"/>
            <p:cNvGrpSpPr/>
            <p:nvPr/>
          </p:nvGrpSpPr>
          <p:grpSpPr>
            <a:xfrm>
              <a:off x="5402" y="3594"/>
              <a:ext cx="8398" cy="3612"/>
              <a:chOff x="5402" y="3594"/>
              <a:chExt cx="8398" cy="3612"/>
            </a:xfrm>
          </p:grpSpPr>
          <p:sp>
            <p:nvSpPr>
              <p:cNvPr id="181" name="Freeform 107"/>
              <p:cNvSpPr>
                <a:spLocks noEditPoints="1"/>
              </p:cNvSpPr>
              <p:nvPr>
                <p:custDataLst>
                  <p:tags r:id="rId4"/>
                </p:custDataLst>
              </p:nvPr>
            </p:nvSpPr>
            <p:spPr bwMode="auto">
              <a:xfrm>
                <a:off x="13134" y="6734"/>
                <a:ext cx="124" cy="128"/>
              </a:xfrm>
              <a:custGeom>
                <a:avLst/>
                <a:gdLst>
                  <a:gd name="T0" fmla="*/ 18 w 19"/>
                  <a:gd name="T1" fmla="*/ 15 h 20"/>
                  <a:gd name="T2" fmla="*/ 19 w 19"/>
                  <a:gd name="T3" fmla="*/ 13 h 20"/>
                  <a:gd name="T4" fmla="*/ 17 w 19"/>
                  <a:gd name="T5" fmla="*/ 11 h 20"/>
                  <a:gd name="T6" fmla="*/ 17 w 19"/>
                  <a:gd name="T7" fmla="*/ 9 h 20"/>
                  <a:gd name="T8" fmla="*/ 19 w 19"/>
                  <a:gd name="T9" fmla="*/ 7 h 20"/>
                  <a:gd name="T10" fmla="*/ 18 w 19"/>
                  <a:gd name="T11" fmla="*/ 5 h 20"/>
                  <a:gd name="T12" fmla="*/ 15 w 19"/>
                  <a:gd name="T13" fmla="*/ 5 h 20"/>
                  <a:gd name="T14" fmla="*/ 14 w 19"/>
                  <a:gd name="T15" fmla="*/ 4 h 20"/>
                  <a:gd name="T16" fmla="*/ 14 w 19"/>
                  <a:gd name="T17" fmla="*/ 1 h 20"/>
                  <a:gd name="T18" fmla="*/ 12 w 19"/>
                  <a:gd name="T19" fmla="*/ 0 h 20"/>
                  <a:gd name="T20" fmla="*/ 10 w 19"/>
                  <a:gd name="T21" fmla="*/ 2 h 20"/>
                  <a:gd name="T22" fmla="*/ 8 w 19"/>
                  <a:gd name="T23" fmla="*/ 2 h 20"/>
                  <a:gd name="T24" fmla="*/ 7 w 19"/>
                  <a:gd name="T25" fmla="*/ 0 h 20"/>
                  <a:gd name="T26" fmla="*/ 4 w 19"/>
                  <a:gd name="T27" fmla="*/ 1 h 20"/>
                  <a:gd name="T28" fmla="*/ 5 w 19"/>
                  <a:gd name="T29" fmla="*/ 4 h 20"/>
                  <a:gd name="T30" fmla="*/ 3 w 19"/>
                  <a:gd name="T31" fmla="*/ 5 h 20"/>
                  <a:gd name="T32" fmla="*/ 0 w 19"/>
                  <a:gd name="T33" fmla="*/ 5 h 20"/>
                  <a:gd name="T34" fmla="*/ 0 w 19"/>
                  <a:gd name="T35" fmla="*/ 7 h 20"/>
                  <a:gd name="T36" fmla="*/ 2 w 19"/>
                  <a:gd name="T37" fmla="*/ 9 h 20"/>
                  <a:gd name="T38" fmla="*/ 2 w 19"/>
                  <a:gd name="T39" fmla="*/ 11 h 20"/>
                  <a:gd name="T40" fmla="*/ 0 w 19"/>
                  <a:gd name="T41" fmla="*/ 13 h 20"/>
                  <a:gd name="T42" fmla="*/ 1 w 19"/>
                  <a:gd name="T43" fmla="*/ 15 h 20"/>
                  <a:gd name="T44" fmla="*/ 3 w 19"/>
                  <a:gd name="T45" fmla="*/ 15 h 20"/>
                  <a:gd name="T46" fmla="*/ 5 w 19"/>
                  <a:gd name="T47" fmla="*/ 16 h 20"/>
                  <a:gd name="T48" fmla="*/ 4 w 19"/>
                  <a:gd name="T49" fmla="*/ 19 h 20"/>
                  <a:gd name="T50" fmla="*/ 7 w 19"/>
                  <a:gd name="T51" fmla="*/ 20 h 20"/>
                  <a:gd name="T52" fmla="*/ 9 w 19"/>
                  <a:gd name="T53" fmla="*/ 18 h 20"/>
                  <a:gd name="T54" fmla="*/ 10 w 19"/>
                  <a:gd name="T55" fmla="*/ 18 h 20"/>
                  <a:gd name="T56" fmla="*/ 12 w 19"/>
                  <a:gd name="T57" fmla="*/ 20 h 20"/>
                  <a:gd name="T58" fmla="*/ 14 w 19"/>
                  <a:gd name="T59" fmla="*/ 19 h 20"/>
                  <a:gd name="T60" fmla="*/ 14 w 19"/>
                  <a:gd name="T61" fmla="*/ 16 h 20"/>
                  <a:gd name="T62" fmla="*/ 15 w 19"/>
                  <a:gd name="T63" fmla="*/ 15 h 20"/>
                  <a:gd name="T64" fmla="*/ 18 w 19"/>
                  <a:gd name="T65" fmla="*/ 15 h 20"/>
                  <a:gd name="T66" fmla="*/ 8 w 19"/>
                  <a:gd name="T67" fmla="*/ 13 h 20"/>
                  <a:gd name="T68" fmla="*/ 6 w 19"/>
                  <a:gd name="T69" fmla="*/ 9 h 20"/>
                  <a:gd name="T70" fmla="*/ 11 w 19"/>
                  <a:gd name="T71" fmla="*/ 6 h 20"/>
                  <a:gd name="T72" fmla="*/ 13 w 19"/>
                  <a:gd name="T73" fmla="*/ 11 h 20"/>
                  <a:gd name="T74" fmla="*/ 8 w 19"/>
                  <a:gd name="T75"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 h="20">
                    <a:moveTo>
                      <a:pt x="18" y="15"/>
                    </a:moveTo>
                    <a:cubicBezTo>
                      <a:pt x="19" y="13"/>
                      <a:pt x="19" y="13"/>
                      <a:pt x="19" y="13"/>
                    </a:cubicBezTo>
                    <a:cubicBezTo>
                      <a:pt x="17" y="11"/>
                      <a:pt x="17" y="11"/>
                      <a:pt x="17" y="11"/>
                    </a:cubicBezTo>
                    <a:cubicBezTo>
                      <a:pt x="17" y="10"/>
                      <a:pt x="17" y="10"/>
                      <a:pt x="17" y="9"/>
                    </a:cubicBezTo>
                    <a:cubicBezTo>
                      <a:pt x="19" y="7"/>
                      <a:pt x="19" y="7"/>
                      <a:pt x="19" y="7"/>
                    </a:cubicBezTo>
                    <a:cubicBezTo>
                      <a:pt x="18" y="5"/>
                      <a:pt x="18" y="5"/>
                      <a:pt x="18" y="5"/>
                    </a:cubicBezTo>
                    <a:cubicBezTo>
                      <a:pt x="15" y="5"/>
                      <a:pt x="15" y="5"/>
                      <a:pt x="15" y="5"/>
                    </a:cubicBezTo>
                    <a:cubicBezTo>
                      <a:pt x="15" y="5"/>
                      <a:pt x="15" y="4"/>
                      <a:pt x="14" y="4"/>
                    </a:cubicBezTo>
                    <a:cubicBezTo>
                      <a:pt x="14" y="1"/>
                      <a:pt x="14" y="1"/>
                      <a:pt x="14" y="1"/>
                    </a:cubicBezTo>
                    <a:cubicBezTo>
                      <a:pt x="12" y="0"/>
                      <a:pt x="12" y="0"/>
                      <a:pt x="12" y="0"/>
                    </a:cubicBezTo>
                    <a:cubicBezTo>
                      <a:pt x="10" y="2"/>
                      <a:pt x="10" y="2"/>
                      <a:pt x="10" y="2"/>
                    </a:cubicBezTo>
                    <a:cubicBezTo>
                      <a:pt x="10" y="2"/>
                      <a:pt x="9" y="2"/>
                      <a:pt x="8" y="2"/>
                    </a:cubicBezTo>
                    <a:cubicBezTo>
                      <a:pt x="7" y="0"/>
                      <a:pt x="7" y="0"/>
                      <a:pt x="7" y="0"/>
                    </a:cubicBezTo>
                    <a:cubicBezTo>
                      <a:pt x="4" y="1"/>
                      <a:pt x="4" y="1"/>
                      <a:pt x="4" y="1"/>
                    </a:cubicBezTo>
                    <a:cubicBezTo>
                      <a:pt x="5" y="4"/>
                      <a:pt x="5" y="4"/>
                      <a:pt x="5" y="4"/>
                    </a:cubicBezTo>
                    <a:cubicBezTo>
                      <a:pt x="4" y="4"/>
                      <a:pt x="4" y="5"/>
                      <a:pt x="3" y="5"/>
                    </a:cubicBezTo>
                    <a:cubicBezTo>
                      <a:pt x="0" y="5"/>
                      <a:pt x="0" y="5"/>
                      <a:pt x="0" y="5"/>
                    </a:cubicBezTo>
                    <a:cubicBezTo>
                      <a:pt x="0" y="7"/>
                      <a:pt x="0" y="7"/>
                      <a:pt x="0" y="7"/>
                    </a:cubicBezTo>
                    <a:cubicBezTo>
                      <a:pt x="2" y="9"/>
                      <a:pt x="2" y="9"/>
                      <a:pt x="2" y="9"/>
                    </a:cubicBezTo>
                    <a:cubicBezTo>
                      <a:pt x="2" y="10"/>
                      <a:pt x="2" y="10"/>
                      <a:pt x="2" y="11"/>
                    </a:cubicBezTo>
                    <a:cubicBezTo>
                      <a:pt x="0" y="13"/>
                      <a:pt x="0" y="13"/>
                      <a:pt x="0" y="13"/>
                    </a:cubicBezTo>
                    <a:cubicBezTo>
                      <a:pt x="1" y="15"/>
                      <a:pt x="1" y="15"/>
                      <a:pt x="1" y="15"/>
                    </a:cubicBezTo>
                    <a:cubicBezTo>
                      <a:pt x="3" y="15"/>
                      <a:pt x="3" y="15"/>
                      <a:pt x="3" y="15"/>
                    </a:cubicBezTo>
                    <a:cubicBezTo>
                      <a:pt x="4" y="15"/>
                      <a:pt x="4" y="16"/>
                      <a:pt x="5" y="16"/>
                    </a:cubicBezTo>
                    <a:cubicBezTo>
                      <a:pt x="4" y="19"/>
                      <a:pt x="4" y="19"/>
                      <a:pt x="4" y="19"/>
                    </a:cubicBezTo>
                    <a:cubicBezTo>
                      <a:pt x="7" y="20"/>
                      <a:pt x="7" y="20"/>
                      <a:pt x="7" y="20"/>
                    </a:cubicBezTo>
                    <a:cubicBezTo>
                      <a:pt x="9" y="18"/>
                      <a:pt x="9" y="18"/>
                      <a:pt x="9" y="18"/>
                    </a:cubicBezTo>
                    <a:cubicBezTo>
                      <a:pt x="9" y="18"/>
                      <a:pt x="10" y="18"/>
                      <a:pt x="10" y="18"/>
                    </a:cubicBezTo>
                    <a:cubicBezTo>
                      <a:pt x="12" y="20"/>
                      <a:pt x="12" y="20"/>
                      <a:pt x="12" y="20"/>
                    </a:cubicBezTo>
                    <a:cubicBezTo>
                      <a:pt x="14" y="19"/>
                      <a:pt x="14" y="19"/>
                      <a:pt x="14" y="19"/>
                    </a:cubicBezTo>
                    <a:cubicBezTo>
                      <a:pt x="14" y="16"/>
                      <a:pt x="14" y="16"/>
                      <a:pt x="14" y="16"/>
                    </a:cubicBezTo>
                    <a:cubicBezTo>
                      <a:pt x="15" y="16"/>
                      <a:pt x="15" y="15"/>
                      <a:pt x="15" y="15"/>
                    </a:cubicBezTo>
                    <a:lnTo>
                      <a:pt x="18" y="15"/>
                    </a:lnTo>
                    <a:close/>
                    <a:moveTo>
                      <a:pt x="8" y="13"/>
                    </a:moveTo>
                    <a:cubicBezTo>
                      <a:pt x="6" y="13"/>
                      <a:pt x="5" y="10"/>
                      <a:pt x="6" y="9"/>
                    </a:cubicBezTo>
                    <a:cubicBezTo>
                      <a:pt x="7" y="7"/>
                      <a:pt x="9" y="6"/>
                      <a:pt x="11" y="6"/>
                    </a:cubicBezTo>
                    <a:cubicBezTo>
                      <a:pt x="13" y="7"/>
                      <a:pt x="14" y="9"/>
                      <a:pt x="13" y="11"/>
                    </a:cubicBezTo>
                    <a:cubicBezTo>
                      <a:pt x="12" y="13"/>
                      <a:pt x="10" y="14"/>
                      <a:pt x="8" y="13"/>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2" name="Freeform 108"/>
              <p:cNvSpPr>
                <a:spLocks noEditPoints="1"/>
              </p:cNvSpPr>
              <p:nvPr>
                <p:custDataLst>
                  <p:tags r:id="rId5"/>
                </p:custDataLst>
              </p:nvPr>
            </p:nvSpPr>
            <p:spPr bwMode="auto">
              <a:xfrm>
                <a:off x="5757" y="3807"/>
                <a:ext cx="186" cy="188"/>
              </a:xfrm>
              <a:custGeom>
                <a:avLst/>
                <a:gdLst>
                  <a:gd name="T0" fmla="*/ 23 w 29"/>
                  <a:gd name="T1" fmla="*/ 26 h 29"/>
                  <a:gd name="T2" fmla="*/ 26 w 29"/>
                  <a:gd name="T3" fmla="*/ 24 h 29"/>
                  <a:gd name="T4" fmla="*/ 24 w 29"/>
                  <a:gd name="T5" fmla="*/ 20 h 29"/>
                  <a:gd name="T6" fmla="*/ 25 w 29"/>
                  <a:gd name="T7" fmla="*/ 18 h 29"/>
                  <a:gd name="T8" fmla="*/ 29 w 29"/>
                  <a:gd name="T9" fmla="*/ 17 h 29"/>
                  <a:gd name="T10" fmla="*/ 29 w 29"/>
                  <a:gd name="T11" fmla="*/ 13 h 29"/>
                  <a:gd name="T12" fmla="*/ 25 w 29"/>
                  <a:gd name="T13" fmla="*/ 12 h 29"/>
                  <a:gd name="T14" fmla="*/ 24 w 29"/>
                  <a:gd name="T15" fmla="*/ 10 h 29"/>
                  <a:gd name="T16" fmla="*/ 26 w 29"/>
                  <a:gd name="T17" fmla="*/ 6 h 29"/>
                  <a:gd name="T18" fmla="*/ 24 w 29"/>
                  <a:gd name="T19" fmla="*/ 3 h 29"/>
                  <a:gd name="T20" fmla="*/ 20 w 29"/>
                  <a:gd name="T21" fmla="*/ 5 h 29"/>
                  <a:gd name="T22" fmla="*/ 18 w 29"/>
                  <a:gd name="T23" fmla="*/ 4 h 29"/>
                  <a:gd name="T24" fmla="*/ 17 w 29"/>
                  <a:gd name="T25" fmla="*/ 0 h 29"/>
                  <a:gd name="T26" fmla="*/ 13 w 29"/>
                  <a:gd name="T27" fmla="*/ 0 h 29"/>
                  <a:gd name="T28" fmla="*/ 12 w 29"/>
                  <a:gd name="T29" fmla="*/ 4 h 29"/>
                  <a:gd name="T30" fmla="*/ 10 w 29"/>
                  <a:gd name="T31" fmla="*/ 5 h 29"/>
                  <a:gd name="T32" fmla="*/ 6 w 29"/>
                  <a:gd name="T33" fmla="*/ 3 h 29"/>
                  <a:gd name="T34" fmla="*/ 4 w 29"/>
                  <a:gd name="T35" fmla="*/ 5 h 29"/>
                  <a:gd name="T36" fmla="*/ 5 w 29"/>
                  <a:gd name="T37" fmla="*/ 9 h 29"/>
                  <a:gd name="T38" fmla="*/ 4 w 29"/>
                  <a:gd name="T39" fmla="*/ 11 h 29"/>
                  <a:gd name="T40" fmla="*/ 0 w 29"/>
                  <a:gd name="T41" fmla="*/ 12 h 29"/>
                  <a:gd name="T42" fmla="*/ 0 w 29"/>
                  <a:gd name="T43" fmla="*/ 16 h 29"/>
                  <a:gd name="T44" fmla="*/ 4 w 29"/>
                  <a:gd name="T45" fmla="*/ 17 h 29"/>
                  <a:gd name="T46" fmla="*/ 5 w 29"/>
                  <a:gd name="T47" fmla="*/ 19 h 29"/>
                  <a:gd name="T48" fmla="*/ 3 w 29"/>
                  <a:gd name="T49" fmla="*/ 23 h 29"/>
                  <a:gd name="T50" fmla="*/ 5 w 29"/>
                  <a:gd name="T51" fmla="*/ 25 h 29"/>
                  <a:gd name="T52" fmla="*/ 9 w 29"/>
                  <a:gd name="T53" fmla="*/ 24 h 29"/>
                  <a:gd name="T54" fmla="*/ 11 w 29"/>
                  <a:gd name="T55" fmla="*/ 25 h 29"/>
                  <a:gd name="T56" fmla="*/ 12 w 29"/>
                  <a:gd name="T57" fmla="*/ 29 h 29"/>
                  <a:gd name="T58" fmla="*/ 16 w 29"/>
                  <a:gd name="T59" fmla="*/ 29 h 29"/>
                  <a:gd name="T60" fmla="*/ 17 w 29"/>
                  <a:gd name="T61" fmla="*/ 25 h 29"/>
                  <a:gd name="T62" fmla="*/ 20 w 29"/>
                  <a:gd name="T63" fmla="*/ 24 h 29"/>
                  <a:gd name="T64" fmla="*/ 23 w 29"/>
                  <a:gd name="T65" fmla="*/ 26 h 29"/>
                  <a:gd name="T66" fmla="*/ 11 w 29"/>
                  <a:gd name="T67" fmla="*/ 18 h 29"/>
                  <a:gd name="T68" fmla="*/ 11 w 29"/>
                  <a:gd name="T69" fmla="*/ 11 h 29"/>
                  <a:gd name="T70" fmla="*/ 19 w 29"/>
                  <a:gd name="T71" fmla="*/ 11 h 29"/>
                  <a:gd name="T72" fmla="*/ 18 w 29"/>
                  <a:gd name="T73" fmla="*/ 18 h 29"/>
                  <a:gd name="T74" fmla="*/ 11 w 29"/>
                  <a:gd name="T75" fmla="*/ 1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 h="29">
                    <a:moveTo>
                      <a:pt x="23" y="26"/>
                    </a:moveTo>
                    <a:cubicBezTo>
                      <a:pt x="26" y="24"/>
                      <a:pt x="26" y="24"/>
                      <a:pt x="26" y="24"/>
                    </a:cubicBezTo>
                    <a:cubicBezTo>
                      <a:pt x="24" y="20"/>
                      <a:pt x="24" y="20"/>
                      <a:pt x="24" y="20"/>
                    </a:cubicBezTo>
                    <a:cubicBezTo>
                      <a:pt x="24" y="19"/>
                      <a:pt x="25" y="19"/>
                      <a:pt x="25" y="18"/>
                    </a:cubicBezTo>
                    <a:cubicBezTo>
                      <a:pt x="29" y="17"/>
                      <a:pt x="29" y="17"/>
                      <a:pt x="29" y="17"/>
                    </a:cubicBezTo>
                    <a:cubicBezTo>
                      <a:pt x="29" y="13"/>
                      <a:pt x="29" y="13"/>
                      <a:pt x="29" y="13"/>
                    </a:cubicBezTo>
                    <a:cubicBezTo>
                      <a:pt x="25" y="12"/>
                      <a:pt x="25" y="12"/>
                      <a:pt x="25" y="12"/>
                    </a:cubicBezTo>
                    <a:cubicBezTo>
                      <a:pt x="25" y="11"/>
                      <a:pt x="25" y="10"/>
                      <a:pt x="24" y="10"/>
                    </a:cubicBezTo>
                    <a:cubicBezTo>
                      <a:pt x="26" y="6"/>
                      <a:pt x="26" y="6"/>
                      <a:pt x="26" y="6"/>
                    </a:cubicBezTo>
                    <a:cubicBezTo>
                      <a:pt x="24" y="3"/>
                      <a:pt x="24" y="3"/>
                      <a:pt x="24" y="3"/>
                    </a:cubicBezTo>
                    <a:cubicBezTo>
                      <a:pt x="20" y="5"/>
                      <a:pt x="20" y="5"/>
                      <a:pt x="20" y="5"/>
                    </a:cubicBezTo>
                    <a:cubicBezTo>
                      <a:pt x="20" y="5"/>
                      <a:pt x="19" y="4"/>
                      <a:pt x="18" y="4"/>
                    </a:cubicBezTo>
                    <a:cubicBezTo>
                      <a:pt x="17" y="0"/>
                      <a:pt x="17" y="0"/>
                      <a:pt x="17" y="0"/>
                    </a:cubicBezTo>
                    <a:cubicBezTo>
                      <a:pt x="13" y="0"/>
                      <a:pt x="13" y="0"/>
                      <a:pt x="13" y="0"/>
                    </a:cubicBezTo>
                    <a:cubicBezTo>
                      <a:pt x="12" y="4"/>
                      <a:pt x="12" y="4"/>
                      <a:pt x="12" y="4"/>
                    </a:cubicBezTo>
                    <a:cubicBezTo>
                      <a:pt x="11" y="4"/>
                      <a:pt x="11" y="4"/>
                      <a:pt x="10" y="5"/>
                    </a:cubicBezTo>
                    <a:cubicBezTo>
                      <a:pt x="6" y="3"/>
                      <a:pt x="6" y="3"/>
                      <a:pt x="6" y="3"/>
                    </a:cubicBezTo>
                    <a:cubicBezTo>
                      <a:pt x="4" y="5"/>
                      <a:pt x="4" y="5"/>
                      <a:pt x="4" y="5"/>
                    </a:cubicBezTo>
                    <a:cubicBezTo>
                      <a:pt x="5" y="9"/>
                      <a:pt x="5" y="9"/>
                      <a:pt x="5" y="9"/>
                    </a:cubicBezTo>
                    <a:cubicBezTo>
                      <a:pt x="5" y="9"/>
                      <a:pt x="5" y="10"/>
                      <a:pt x="4" y="11"/>
                    </a:cubicBezTo>
                    <a:cubicBezTo>
                      <a:pt x="0" y="12"/>
                      <a:pt x="0" y="12"/>
                      <a:pt x="0" y="12"/>
                    </a:cubicBezTo>
                    <a:cubicBezTo>
                      <a:pt x="0" y="16"/>
                      <a:pt x="0" y="16"/>
                      <a:pt x="0" y="16"/>
                    </a:cubicBezTo>
                    <a:cubicBezTo>
                      <a:pt x="4" y="17"/>
                      <a:pt x="4" y="17"/>
                      <a:pt x="4" y="17"/>
                    </a:cubicBezTo>
                    <a:cubicBezTo>
                      <a:pt x="4" y="18"/>
                      <a:pt x="5" y="19"/>
                      <a:pt x="5" y="19"/>
                    </a:cubicBezTo>
                    <a:cubicBezTo>
                      <a:pt x="3" y="23"/>
                      <a:pt x="3" y="23"/>
                      <a:pt x="3" y="23"/>
                    </a:cubicBezTo>
                    <a:cubicBezTo>
                      <a:pt x="5" y="25"/>
                      <a:pt x="5" y="25"/>
                      <a:pt x="5" y="25"/>
                    </a:cubicBezTo>
                    <a:cubicBezTo>
                      <a:pt x="9" y="24"/>
                      <a:pt x="9" y="24"/>
                      <a:pt x="9" y="24"/>
                    </a:cubicBezTo>
                    <a:cubicBezTo>
                      <a:pt x="10" y="24"/>
                      <a:pt x="10" y="24"/>
                      <a:pt x="11" y="25"/>
                    </a:cubicBezTo>
                    <a:cubicBezTo>
                      <a:pt x="12" y="29"/>
                      <a:pt x="12" y="29"/>
                      <a:pt x="12" y="29"/>
                    </a:cubicBezTo>
                    <a:cubicBezTo>
                      <a:pt x="16" y="29"/>
                      <a:pt x="16" y="29"/>
                      <a:pt x="16" y="29"/>
                    </a:cubicBezTo>
                    <a:cubicBezTo>
                      <a:pt x="17" y="25"/>
                      <a:pt x="17" y="25"/>
                      <a:pt x="17" y="25"/>
                    </a:cubicBezTo>
                    <a:cubicBezTo>
                      <a:pt x="18" y="25"/>
                      <a:pt x="19" y="24"/>
                      <a:pt x="20" y="24"/>
                    </a:cubicBezTo>
                    <a:lnTo>
                      <a:pt x="23" y="26"/>
                    </a:lnTo>
                    <a:close/>
                    <a:moveTo>
                      <a:pt x="11" y="18"/>
                    </a:moveTo>
                    <a:cubicBezTo>
                      <a:pt x="9" y="16"/>
                      <a:pt x="9" y="12"/>
                      <a:pt x="11" y="11"/>
                    </a:cubicBezTo>
                    <a:cubicBezTo>
                      <a:pt x="13" y="9"/>
                      <a:pt x="17" y="9"/>
                      <a:pt x="19" y="11"/>
                    </a:cubicBezTo>
                    <a:cubicBezTo>
                      <a:pt x="21" y="13"/>
                      <a:pt x="20" y="16"/>
                      <a:pt x="18" y="18"/>
                    </a:cubicBezTo>
                    <a:cubicBezTo>
                      <a:pt x="16" y="20"/>
                      <a:pt x="13" y="20"/>
                      <a:pt x="11" y="18"/>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3" name="Freeform 109"/>
              <p:cNvSpPr>
                <a:spLocks noEditPoints="1"/>
              </p:cNvSpPr>
              <p:nvPr>
                <p:custDataLst>
                  <p:tags r:id="rId6"/>
                </p:custDataLst>
              </p:nvPr>
            </p:nvSpPr>
            <p:spPr bwMode="auto">
              <a:xfrm>
                <a:off x="5646" y="3969"/>
                <a:ext cx="97" cy="92"/>
              </a:xfrm>
              <a:custGeom>
                <a:avLst/>
                <a:gdLst>
                  <a:gd name="T0" fmla="*/ 12 w 15"/>
                  <a:gd name="T1" fmla="*/ 13 h 14"/>
                  <a:gd name="T2" fmla="*/ 13 w 15"/>
                  <a:gd name="T3" fmla="*/ 12 h 14"/>
                  <a:gd name="T4" fmla="*/ 12 w 15"/>
                  <a:gd name="T5" fmla="*/ 10 h 14"/>
                  <a:gd name="T6" fmla="*/ 13 w 15"/>
                  <a:gd name="T7" fmla="*/ 9 h 14"/>
                  <a:gd name="T8" fmla="*/ 15 w 15"/>
                  <a:gd name="T9" fmla="*/ 8 h 14"/>
                  <a:gd name="T10" fmla="*/ 15 w 15"/>
                  <a:gd name="T11" fmla="*/ 6 h 14"/>
                  <a:gd name="T12" fmla="*/ 13 w 15"/>
                  <a:gd name="T13" fmla="*/ 6 h 14"/>
                  <a:gd name="T14" fmla="*/ 12 w 15"/>
                  <a:gd name="T15" fmla="*/ 5 h 14"/>
                  <a:gd name="T16" fmla="*/ 14 w 15"/>
                  <a:gd name="T17" fmla="*/ 3 h 14"/>
                  <a:gd name="T18" fmla="*/ 12 w 15"/>
                  <a:gd name="T19" fmla="*/ 2 h 14"/>
                  <a:gd name="T20" fmla="*/ 10 w 15"/>
                  <a:gd name="T21" fmla="*/ 2 h 14"/>
                  <a:gd name="T22" fmla="*/ 9 w 15"/>
                  <a:gd name="T23" fmla="*/ 2 h 14"/>
                  <a:gd name="T24" fmla="*/ 9 w 15"/>
                  <a:gd name="T25" fmla="*/ 0 h 14"/>
                  <a:gd name="T26" fmla="*/ 7 w 15"/>
                  <a:gd name="T27" fmla="*/ 0 h 14"/>
                  <a:gd name="T28" fmla="*/ 6 w 15"/>
                  <a:gd name="T29" fmla="*/ 2 h 14"/>
                  <a:gd name="T30" fmla="*/ 5 w 15"/>
                  <a:gd name="T31" fmla="*/ 2 h 14"/>
                  <a:gd name="T32" fmla="*/ 3 w 15"/>
                  <a:gd name="T33" fmla="*/ 1 h 14"/>
                  <a:gd name="T34" fmla="*/ 2 w 15"/>
                  <a:gd name="T35" fmla="*/ 2 h 14"/>
                  <a:gd name="T36" fmla="*/ 3 w 15"/>
                  <a:gd name="T37" fmla="*/ 4 h 14"/>
                  <a:gd name="T38" fmla="*/ 2 w 15"/>
                  <a:gd name="T39" fmla="*/ 5 h 14"/>
                  <a:gd name="T40" fmla="*/ 0 w 15"/>
                  <a:gd name="T41" fmla="*/ 6 h 14"/>
                  <a:gd name="T42" fmla="*/ 0 w 15"/>
                  <a:gd name="T43" fmla="*/ 8 h 14"/>
                  <a:gd name="T44" fmla="*/ 2 w 15"/>
                  <a:gd name="T45" fmla="*/ 8 h 14"/>
                  <a:gd name="T46" fmla="*/ 3 w 15"/>
                  <a:gd name="T47" fmla="*/ 9 h 14"/>
                  <a:gd name="T48" fmla="*/ 2 w 15"/>
                  <a:gd name="T49" fmla="*/ 11 h 14"/>
                  <a:gd name="T50" fmla="*/ 3 w 15"/>
                  <a:gd name="T51" fmla="*/ 13 h 14"/>
                  <a:gd name="T52" fmla="*/ 5 w 15"/>
                  <a:gd name="T53" fmla="*/ 12 h 14"/>
                  <a:gd name="T54" fmla="*/ 6 w 15"/>
                  <a:gd name="T55" fmla="*/ 12 h 14"/>
                  <a:gd name="T56" fmla="*/ 6 w 15"/>
                  <a:gd name="T57" fmla="*/ 14 h 14"/>
                  <a:gd name="T58" fmla="*/ 8 w 15"/>
                  <a:gd name="T59" fmla="*/ 14 h 14"/>
                  <a:gd name="T60" fmla="*/ 9 w 15"/>
                  <a:gd name="T61" fmla="*/ 12 h 14"/>
                  <a:gd name="T62" fmla="*/ 10 w 15"/>
                  <a:gd name="T63" fmla="*/ 12 h 14"/>
                  <a:gd name="T64" fmla="*/ 12 w 15"/>
                  <a:gd name="T65" fmla="*/ 13 h 14"/>
                  <a:gd name="T66" fmla="*/ 6 w 15"/>
                  <a:gd name="T67" fmla="*/ 9 h 14"/>
                  <a:gd name="T68" fmla="*/ 6 w 15"/>
                  <a:gd name="T69" fmla="*/ 5 h 14"/>
                  <a:gd name="T70" fmla="*/ 10 w 15"/>
                  <a:gd name="T71" fmla="*/ 5 h 14"/>
                  <a:gd name="T72" fmla="*/ 9 w 15"/>
                  <a:gd name="T73" fmla="*/ 9 h 14"/>
                  <a:gd name="T74" fmla="*/ 6 w 15"/>
                  <a:gd name="T7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 h="14">
                    <a:moveTo>
                      <a:pt x="12" y="13"/>
                    </a:moveTo>
                    <a:cubicBezTo>
                      <a:pt x="13" y="12"/>
                      <a:pt x="13" y="12"/>
                      <a:pt x="13" y="12"/>
                    </a:cubicBezTo>
                    <a:cubicBezTo>
                      <a:pt x="12" y="10"/>
                      <a:pt x="12" y="10"/>
                      <a:pt x="12" y="10"/>
                    </a:cubicBezTo>
                    <a:cubicBezTo>
                      <a:pt x="12" y="10"/>
                      <a:pt x="13" y="9"/>
                      <a:pt x="13" y="9"/>
                    </a:cubicBezTo>
                    <a:cubicBezTo>
                      <a:pt x="15" y="8"/>
                      <a:pt x="15" y="8"/>
                      <a:pt x="15" y="8"/>
                    </a:cubicBezTo>
                    <a:cubicBezTo>
                      <a:pt x="15" y="6"/>
                      <a:pt x="15" y="6"/>
                      <a:pt x="15" y="6"/>
                    </a:cubicBezTo>
                    <a:cubicBezTo>
                      <a:pt x="13" y="6"/>
                      <a:pt x="13" y="6"/>
                      <a:pt x="13" y="6"/>
                    </a:cubicBezTo>
                    <a:cubicBezTo>
                      <a:pt x="13" y="5"/>
                      <a:pt x="13" y="5"/>
                      <a:pt x="12" y="5"/>
                    </a:cubicBezTo>
                    <a:cubicBezTo>
                      <a:pt x="14" y="3"/>
                      <a:pt x="14" y="3"/>
                      <a:pt x="14" y="3"/>
                    </a:cubicBezTo>
                    <a:cubicBezTo>
                      <a:pt x="12" y="2"/>
                      <a:pt x="12" y="2"/>
                      <a:pt x="12" y="2"/>
                    </a:cubicBezTo>
                    <a:cubicBezTo>
                      <a:pt x="10" y="2"/>
                      <a:pt x="10" y="2"/>
                      <a:pt x="10" y="2"/>
                    </a:cubicBezTo>
                    <a:cubicBezTo>
                      <a:pt x="10" y="2"/>
                      <a:pt x="10" y="2"/>
                      <a:pt x="9" y="2"/>
                    </a:cubicBezTo>
                    <a:cubicBezTo>
                      <a:pt x="9" y="0"/>
                      <a:pt x="9" y="0"/>
                      <a:pt x="9" y="0"/>
                    </a:cubicBezTo>
                    <a:cubicBezTo>
                      <a:pt x="7" y="0"/>
                      <a:pt x="7" y="0"/>
                      <a:pt x="7" y="0"/>
                    </a:cubicBezTo>
                    <a:cubicBezTo>
                      <a:pt x="6" y="2"/>
                      <a:pt x="6" y="2"/>
                      <a:pt x="6" y="2"/>
                    </a:cubicBezTo>
                    <a:cubicBezTo>
                      <a:pt x="6" y="2"/>
                      <a:pt x="6" y="2"/>
                      <a:pt x="5" y="2"/>
                    </a:cubicBezTo>
                    <a:cubicBezTo>
                      <a:pt x="3" y="1"/>
                      <a:pt x="3" y="1"/>
                      <a:pt x="3" y="1"/>
                    </a:cubicBezTo>
                    <a:cubicBezTo>
                      <a:pt x="2" y="2"/>
                      <a:pt x="2" y="2"/>
                      <a:pt x="2" y="2"/>
                    </a:cubicBezTo>
                    <a:cubicBezTo>
                      <a:pt x="3" y="4"/>
                      <a:pt x="3" y="4"/>
                      <a:pt x="3" y="4"/>
                    </a:cubicBezTo>
                    <a:cubicBezTo>
                      <a:pt x="3" y="5"/>
                      <a:pt x="3" y="5"/>
                      <a:pt x="2" y="5"/>
                    </a:cubicBezTo>
                    <a:cubicBezTo>
                      <a:pt x="0" y="6"/>
                      <a:pt x="0" y="6"/>
                      <a:pt x="0" y="6"/>
                    </a:cubicBezTo>
                    <a:cubicBezTo>
                      <a:pt x="0" y="8"/>
                      <a:pt x="0" y="8"/>
                      <a:pt x="0" y="8"/>
                    </a:cubicBezTo>
                    <a:cubicBezTo>
                      <a:pt x="2" y="8"/>
                      <a:pt x="2" y="8"/>
                      <a:pt x="2" y="8"/>
                    </a:cubicBezTo>
                    <a:cubicBezTo>
                      <a:pt x="2" y="9"/>
                      <a:pt x="3" y="9"/>
                      <a:pt x="3" y="9"/>
                    </a:cubicBezTo>
                    <a:cubicBezTo>
                      <a:pt x="2" y="11"/>
                      <a:pt x="2" y="11"/>
                      <a:pt x="2" y="11"/>
                    </a:cubicBezTo>
                    <a:cubicBezTo>
                      <a:pt x="3" y="13"/>
                      <a:pt x="3" y="13"/>
                      <a:pt x="3" y="13"/>
                    </a:cubicBezTo>
                    <a:cubicBezTo>
                      <a:pt x="5" y="12"/>
                      <a:pt x="5" y="12"/>
                      <a:pt x="5" y="12"/>
                    </a:cubicBezTo>
                    <a:cubicBezTo>
                      <a:pt x="5" y="12"/>
                      <a:pt x="6" y="12"/>
                      <a:pt x="6" y="12"/>
                    </a:cubicBezTo>
                    <a:cubicBezTo>
                      <a:pt x="6" y="14"/>
                      <a:pt x="6" y="14"/>
                      <a:pt x="6" y="14"/>
                    </a:cubicBezTo>
                    <a:cubicBezTo>
                      <a:pt x="8" y="14"/>
                      <a:pt x="8" y="14"/>
                      <a:pt x="8" y="14"/>
                    </a:cubicBezTo>
                    <a:cubicBezTo>
                      <a:pt x="9" y="12"/>
                      <a:pt x="9" y="12"/>
                      <a:pt x="9" y="12"/>
                    </a:cubicBezTo>
                    <a:cubicBezTo>
                      <a:pt x="9" y="12"/>
                      <a:pt x="10" y="12"/>
                      <a:pt x="10" y="12"/>
                    </a:cubicBezTo>
                    <a:lnTo>
                      <a:pt x="12" y="13"/>
                    </a:lnTo>
                    <a:close/>
                    <a:moveTo>
                      <a:pt x="6" y="9"/>
                    </a:moveTo>
                    <a:cubicBezTo>
                      <a:pt x="5" y="8"/>
                      <a:pt x="5" y="6"/>
                      <a:pt x="6" y="5"/>
                    </a:cubicBezTo>
                    <a:cubicBezTo>
                      <a:pt x="7" y="4"/>
                      <a:pt x="9" y="4"/>
                      <a:pt x="10" y="5"/>
                    </a:cubicBezTo>
                    <a:cubicBezTo>
                      <a:pt x="11" y="6"/>
                      <a:pt x="10" y="8"/>
                      <a:pt x="9" y="9"/>
                    </a:cubicBezTo>
                    <a:cubicBezTo>
                      <a:pt x="8" y="10"/>
                      <a:pt x="7" y="10"/>
                      <a:pt x="6" y="9"/>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4" name="Line 110"/>
              <p:cNvSpPr>
                <a:spLocks noChangeShapeType="1"/>
              </p:cNvSpPr>
              <p:nvPr>
                <p:custDataLst>
                  <p:tags r:id="rId7"/>
                </p:custDataLst>
              </p:nvPr>
            </p:nvSpPr>
            <p:spPr bwMode="auto">
              <a:xfrm>
                <a:off x="12651" y="7051"/>
                <a:ext cx="0" cy="0"/>
              </a:xfrm>
              <a:prstGeom prst="line">
                <a:avLst/>
              </a:prstGeom>
              <a:solidFill>
                <a:srgbClr val="4A7CC6"/>
              </a:solidFill>
              <a:ln w="34925" cap="flat">
                <a:solidFill>
                  <a:srgbClr val="172A88"/>
                </a:solidFill>
                <a:prstDash val="solid"/>
                <a:miter lim="800000"/>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 name="Freeform 111"/>
              <p:cNvSpPr/>
              <p:nvPr>
                <p:custDataLst>
                  <p:tags r:id="rId8"/>
                </p:custDataLst>
              </p:nvPr>
            </p:nvSpPr>
            <p:spPr bwMode="auto">
              <a:xfrm>
                <a:off x="5402" y="3594"/>
                <a:ext cx="8398" cy="3483"/>
              </a:xfrm>
              <a:custGeom>
                <a:avLst/>
                <a:gdLst>
                  <a:gd name="T0" fmla="*/ 1236 w 1302"/>
                  <a:gd name="T1" fmla="*/ 538 h 538"/>
                  <a:gd name="T2" fmla="*/ 1201 w 1302"/>
                  <a:gd name="T3" fmla="*/ 538 h 538"/>
                  <a:gd name="T4" fmla="*/ 1201 w 1302"/>
                  <a:gd name="T5" fmla="*/ 530 h 538"/>
                  <a:gd name="T6" fmla="*/ 1236 w 1302"/>
                  <a:gd name="T7" fmla="*/ 530 h 538"/>
                  <a:gd name="T8" fmla="*/ 1294 w 1302"/>
                  <a:gd name="T9" fmla="*/ 472 h 538"/>
                  <a:gd name="T10" fmla="*/ 1294 w 1302"/>
                  <a:gd name="T11" fmla="*/ 67 h 538"/>
                  <a:gd name="T12" fmla="*/ 1236 w 1302"/>
                  <a:gd name="T13" fmla="*/ 8 h 538"/>
                  <a:gd name="T14" fmla="*/ 66 w 1302"/>
                  <a:gd name="T15" fmla="*/ 8 h 538"/>
                  <a:gd name="T16" fmla="*/ 8 w 1302"/>
                  <a:gd name="T17" fmla="*/ 67 h 538"/>
                  <a:gd name="T18" fmla="*/ 8 w 1302"/>
                  <a:gd name="T19" fmla="*/ 472 h 538"/>
                  <a:gd name="T20" fmla="*/ 66 w 1302"/>
                  <a:gd name="T21" fmla="*/ 530 h 538"/>
                  <a:gd name="T22" fmla="*/ 1124 w 1302"/>
                  <a:gd name="T23" fmla="*/ 530 h 538"/>
                  <a:gd name="T24" fmla="*/ 1124 w 1302"/>
                  <a:gd name="T25" fmla="*/ 538 h 538"/>
                  <a:gd name="T26" fmla="*/ 66 w 1302"/>
                  <a:gd name="T27" fmla="*/ 538 h 538"/>
                  <a:gd name="T28" fmla="*/ 0 w 1302"/>
                  <a:gd name="T29" fmla="*/ 472 h 538"/>
                  <a:gd name="T30" fmla="*/ 0 w 1302"/>
                  <a:gd name="T31" fmla="*/ 67 h 538"/>
                  <a:gd name="T32" fmla="*/ 66 w 1302"/>
                  <a:gd name="T33" fmla="*/ 0 h 538"/>
                  <a:gd name="T34" fmla="*/ 1236 w 1302"/>
                  <a:gd name="T35" fmla="*/ 0 h 538"/>
                  <a:gd name="T36" fmla="*/ 1302 w 1302"/>
                  <a:gd name="T37" fmla="*/ 67 h 538"/>
                  <a:gd name="T38" fmla="*/ 1302 w 1302"/>
                  <a:gd name="T39" fmla="*/ 472 h 538"/>
                  <a:gd name="T40" fmla="*/ 1236 w 1302"/>
                  <a:gd name="T41" fmla="*/ 538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2" h="538">
                    <a:moveTo>
                      <a:pt x="1236" y="538"/>
                    </a:moveTo>
                    <a:cubicBezTo>
                      <a:pt x="1201" y="538"/>
                      <a:pt x="1201" y="538"/>
                      <a:pt x="1201" y="538"/>
                    </a:cubicBezTo>
                    <a:cubicBezTo>
                      <a:pt x="1201" y="530"/>
                      <a:pt x="1201" y="530"/>
                      <a:pt x="1201" y="530"/>
                    </a:cubicBezTo>
                    <a:cubicBezTo>
                      <a:pt x="1236" y="530"/>
                      <a:pt x="1236" y="530"/>
                      <a:pt x="1236" y="530"/>
                    </a:cubicBezTo>
                    <a:cubicBezTo>
                      <a:pt x="1268" y="530"/>
                      <a:pt x="1294" y="504"/>
                      <a:pt x="1294" y="472"/>
                    </a:cubicBezTo>
                    <a:cubicBezTo>
                      <a:pt x="1294" y="67"/>
                      <a:pt x="1294" y="67"/>
                      <a:pt x="1294" y="67"/>
                    </a:cubicBezTo>
                    <a:cubicBezTo>
                      <a:pt x="1294" y="35"/>
                      <a:pt x="1268" y="8"/>
                      <a:pt x="1236" y="8"/>
                    </a:cubicBezTo>
                    <a:cubicBezTo>
                      <a:pt x="66" y="8"/>
                      <a:pt x="66" y="8"/>
                      <a:pt x="66" y="8"/>
                    </a:cubicBezTo>
                    <a:cubicBezTo>
                      <a:pt x="34" y="8"/>
                      <a:pt x="8" y="35"/>
                      <a:pt x="8" y="67"/>
                    </a:cubicBezTo>
                    <a:cubicBezTo>
                      <a:pt x="8" y="472"/>
                      <a:pt x="8" y="472"/>
                      <a:pt x="8" y="472"/>
                    </a:cubicBezTo>
                    <a:cubicBezTo>
                      <a:pt x="8" y="504"/>
                      <a:pt x="34" y="530"/>
                      <a:pt x="66" y="530"/>
                    </a:cubicBezTo>
                    <a:cubicBezTo>
                      <a:pt x="1124" y="530"/>
                      <a:pt x="1124" y="530"/>
                      <a:pt x="1124" y="530"/>
                    </a:cubicBezTo>
                    <a:cubicBezTo>
                      <a:pt x="1124" y="538"/>
                      <a:pt x="1124" y="538"/>
                      <a:pt x="1124" y="538"/>
                    </a:cubicBezTo>
                    <a:cubicBezTo>
                      <a:pt x="66" y="538"/>
                      <a:pt x="66" y="538"/>
                      <a:pt x="66" y="538"/>
                    </a:cubicBezTo>
                    <a:cubicBezTo>
                      <a:pt x="30" y="538"/>
                      <a:pt x="0" y="508"/>
                      <a:pt x="0" y="472"/>
                    </a:cubicBezTo>
                    <a:cubicBezTo>
                      <a:pt x="0" y="67"/>
                      <a:pt x="0" y="67"/>
                      <a:pt x="0" y="67"/>
                    </a:cubicBezTo>
                    <a:cubicBezTo>
                      <a:pt x="0" y="30"/>
                      <a:pt x="30" y="0"/>
                      <a:pt x="66" y="0"/>
                    </a:cubicBezTo>
                    <a:cubicBezTo>
                      <a:pt x="1236" y="0"/>
                      <a:pt x="1236" y="0"/>
                      <a:pt x="1236" y="0"/>
                    </a:cubicBezTo>
                    <a:cubicBezTo>
                      <a:pt x="1272" y="0"/>
                      <a:pt x="1302" y="30"/>
                      <a:pt x="1302" y="67"/>
                    </a:cubicBezTo>
                    <a:cubicBezTo>
                      <a:pt x="1302" y="472"/>
                      <a:pt x="1302" y="472"/>
                      <a:pt x="1302" y="472"/>
                    </a:cubicBezTo>
                    <a:cubicBezTo>
                      <a:pt x="1302" y="508"/>
                      <a:pt x="1272" y="538"/>
                      <a:pt x="1236" y="538"/>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6" name="Oval 112"/>
              <p:cNvSpPr>
                <a:spLocks noChangeArrowheads="1"/>
              </p:cNvSpPr>
              <p:nvPr>
                <p:custDataLst>
                  <p:tags r:id="rId9"/>
                </p:custDataLst>
              </p:nvPr>
            </p:nvSpPr>
            <p:spPr bwMode="auto">
              <a:xfrm>
                <a:off x="1256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7" name="Oval 113"/>
              <p:cNvSpPr>
                <a:spLocks noChangeArrowheads="1"/>
              </p:cNvSpPr>
              <p:nvPr>
                <p:custDataLst>
                  <p:tags r:id="rId10"/>
                </p:custDataLst>
              </p:nvPr>
            </p:nvSpPr>
            <p:spPr bwMode="auto">
              <a:xfrm>
                <a:off x="1246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8" name="Oval 114"/>
              <p:cNvSpPr>
                <a:spLocks noChangeArrowheads="1"/>
              </p:cNvSpPr>
              <p:nvPr>
                <p:custDataLst>
                  <p:tags r:id="rId11"/>
                </p:custDataLst>
              </p:nvPr>
            </p:nvSpPr>
            <p:spPr bwMode="auto">
              <a:xfrm>
                <a:off x="123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9" name="Oval 115"/>
              <p:cNvSpPr>
                <a:spLocks noChangeArrowheads="1"/>
              </p:cNvSpPr>
              <p:nvPr>
                <p:custDataLst>
                  <p:tags r:id="rId12"/>
                </p:custDataLst>
              </p:nvPr>
            </p:nvSpPr>
            <p:spPr bwMode="auto">
              <a:xfrm>
                <a:off x="1229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0" name="Oval 116"/>
              <p:cNvSpPr>
                <a:spLocks noChangeArrowheads="1"/>
              </p:cNvSpPr>
              <p:nvPr>
                <p:custDataLst>
                  <p:tags r:id="rId13"/>
                </p:custDataLst>
              </p:nvPr>
            </p:nvSpPr>
            <p:spPr bwMode="auto">
              <a:xfrm>
                <a:off x="1221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1" name="Oval 117"/>
              <p:cNvSpPr>
                <a:spLocks noChangeArrowheads="1"/>
              </p:cNvSpPr>
              <p:nvPr>
                <p:custDataLst>
                  <p:tags r:id="rId14"/>
                </p:custDataLst>
              </p:nvPr>
            </p:nvSpPr>
            <p:spPr bwMode="auto">
              <a:xfrm>
                <a:off x="1212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2" name="Oval 118"/>
              <p:cNvSpPr>
                <a:spLocks noChangeArrowheads="1"/>
              </p:cNvSpPr>
              <p:nvPr>
                <p:custDataLst>
                  <p:tags r:id="rId15"/>
                </p:custDataLst>
              </p:nvPr>
            </p:nvSpPr>
            <p:spPr bwMode="auto">
              <a:xfrm>
                <a:off x="1204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3" name="Oval 119"/>
              <p:cNvSpPr>
                <a:spLocks noChangeArrowheads="1"/>
              </p:cNvSpPr>
              <p:nvPr>
                <p:custDataLst>
                  <p:tags r:id="rId16"/>
                </p:custDataLst>
              </p:nvPr>
            </p:nvSpPr>
            <p:spPr bwMode="auto">
              <a:xfrm>
                <a:off x="1196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4" name="Oval 120"/>
              <p:cNvSpPr>
                <a:spLocks noChangeArrowheads="1"/>
              </p:cNvSpPr>
              <p:nvPr>
                <p:custDataLst>
                  <p:tags r:id="rId17"/>
                </p:custDataLst>
              </p:nvPr>
            </p:nvSpPr>
            <p:spPr bwMode="auto">
              <a:xfrm>
                <a:off x="1187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5" name="Oval 121"/>
              <p:cNvSpPr>
                <a:spLocks noChangeArrowheads="1"/>
              </p:cNvSpPr>
              <p:nvPr>
                <p:custDataLst>
                  <p:tags r:id="rId18"/>
                </p:custDataLst>
              </p:nvPr>
            </p:nvSpPr>
            <p:spPr bwMode="auto">
              <a:xfrm>
                <a:off x="117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6" name="Oval 122"/>
              <p:cNvSpPr>
                <a:spLocks noChangeArrowheads="1"/>
              </p:cNvSpPr>
              <p:nvPr>
                <p:custDataLst>
                  <p:tags r:id="rId19"/>
                </p:custDataLst>
              </p:nvPr>
            </p:nvSpPr>
            <p:spPr bwMode="auto">
              <a:xfrm>
                <a:off x="1170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7" name="Oval 123"/>
              <p:cNvSpPr>
                <a:spLocks noChangeArrowheads="1"/>
              </p:cNvSpPr>
              <p:nvPr>
                <p:custDataLst>
                  <p:tags r:id="rId20"/>
                </p:custDataLst>
              </p:nvPr>
            </p:nvSpPr>
            <p:spPr bwMode="auto">
              <a:xfrm>
                <a:off x="116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8" name="Oval 124"/>
              <p:cNvSpPr>
                <a:spLocks noChangeArrowheads="1"/>
              </p:cNvSpPr>
              <p:nvPr>
                <p:custDataLst>
                  <p:tags r:id="rId21"/>
                </p:custDataLst>
              </p:nvPr>
            </p:nvSpPr>
            <p:spPr bwMode="auto">
              <a:xfrm>
                <a:off x="115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 name="Oval 125"/>
              <p:cNvSpPr>
                <a:spLocks noChangeArrowheads="1"/>
              </p:cNvSpPr>
              <p:nvPr>
                <p:custDataLst>
                  <p:tags r:id="rId22"/>
                </p:custDataLst>
              </p:nvPr>
            </p:nvSpPr>
            <p:spPr bwMode="auto">
              <a:xfrm>
                <a:off x="114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0" name="Oval 126"/>
              <p:cNvSpPr>
                <a:spLocks noChangeArrowheads="1"/>
              </p:cNvSpPr>
              <p:nvPr>
                <p:custDataLst>
                  <p:tags r:id="rId23"/>
                </p:custDataLst>
              </p:nvPr>
            </p:nvSpPr>
            <p:spPr bwMode="auto">
              <a:xfrm>
                <a:off x="113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1" name="Oval 127"/>
              <p:cNvSpPr>
                <a:spLocks noChangeArrowheads="1"/>
              </p:cNvSpPr>
              <p:nvPr>
                <p:custDataLst>
                  <p:tags r:id="rId24"/>
                </p:custDataLst>
              </p:nvPr>
            </p:nvSpPr>
            <p:spPr bwMode="auto">
              <a:xfrm>
                <a:off x="1128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2" name="Oval 128"/>
              <p:cNvSpPr>
                <a:spLocks noChangeArrowheads="1"/>
              </p:cNvSpPr>
              <p:nvPr>
                <p:custDataLst>
                  <p:tags r:id="rId25"/>
                </p:custDataLst>
              </p:nvPr>
            </p:nvSpPr>
            <p:spPr bwMode="auto">
              <a:xfrm>
                <a:off x="1120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3" name="Oval 129"/>
              <p:cNvSpPr>
                <a:spLocks noChangeArrowheads="1"/>
              </p:cNvSpPr>
              <p:nvPr>
                <p:custDataLst>
                  <p:tags r:id="rId26"/>
                </p:custDataLst>
              </p:nvPr>
            </p:nvSpPr>
            <p:spPr bwMode="auto">
              <a:xfrm>
                <a:off x="111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4" name="Oval 130"/>
              <p:cNvSpPr>
                <a:spLocks noChangeArrowheads="1"/>
              </p:cNvSpPr>
              <p:nvPr>
                <p:custDataLst>
                  <p:tags r:id="rId27"/>
                </p:custDataLst>
              </p:nvPr>
            </p:nvSpPr>
            <p:spPr bwMode="auto">
              <a:xfrm>
                <a:off x="1103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5" name="Oval 131"/>
              <p:cNvSpPr>
                <a:spLocks noChangeArrowheads="1"/>
              </p:cNvSpPr>
              <p:nvPr>
                <p:custDataLst>
                  <p:tags r:id="rId28"/>
                </p:custDataLst>
              </p:nvPr>
            </p:nvSpPr>
            <p:spPr bwMode="auto">
              <a:xfrm>
                <a:off x="1095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6" name="Oval 132"/>
              <p:cNvSpPr>
                <a:spLocks noChangeArrowheads="1"/>
              </p:cNvSpPr>
              <p:nvPr>
                <p:custDataLst>
                  <p:tags r:id="rId29"/>
                </p:custDataLst>
              </p:nvPr>
            </p:nvSpPr>
            <p:spPr bwMode="auto">
              <a:xfrm>
                <a:off x="108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7" name="Oval 133"/>
              <p:cNvSpPr>
                <a:spLocks noChangeArrowheads="1"/>
              </p:cNvSpPr>
              <p:nvPr>
                <p:custDataLst>
                  <p:tags r:id="rId30"/>
                </p:custDataLst>
              </p:nvPr>
            </p:nvSpPr>
            <p:spPr bwMode="auto">
              <a:xfrm>
                <a:off x="1078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8" name="Oval 134"/>
              <p:cNvSpPr>
                <a:spLocks noChangeArrowheads="1"/>
              </p:cNvSpPr>
              <p:nvPr>
                <p:custDataLst>
                  <p:tags r:id="rId31"/>
                </p:custDataLst>
              </p:nvPr>
            </p:nvSpPr>
            <p:spPr bwMode="auto">
              <a:xfrm>
                <a:off x="107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 name="Oval 135"/>
              <p:cNvSpPr>
                <a:spLocks noChangeArrowheads="1"/>
              </p:cNvSpPr>
              <p:nvPr>
                <p:custDataLst>
                  <p:tags r:id="rId32"/>
                </p:custDataLst>
              </p:nvPr>
            </p:nvSpPr>
            <p:spPr bwMode="auto">
              <a:xfrm>
                <a:off x="1062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0" name="Oval 136"/>
              <p:cNvSpPr>
                <a:spLocks noChangeArrowheads="1"/>
              </p:cNvSpPr>
              <p:nvPr>
                <p:custDataLst>
                  <p:tags r:id="rId33"/>
                </p:custDataLst>
              </p:nvPr>
            </p:nvSpPr>
            <p:spPr bwMode="auto">
              <a:xfrm>
                <a:off x="1053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1" name="Oval 137"/>
              <p:cNvSpPr>
                <a:spLocks noChangeArrowheads="1"/>
              </p:cNvSpPr>
              <p:nvPr>
                <p:custDataLst>
                  <p:tags r:id="rId34"/>
                </p:custDataLst>
              </p:nvPr>
            </p:nvSpPr>
            <p:spPr bwMode="auto">
              <a:xfrm>
                <a:off x="1045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2" name="Oval 138"/>
              <p:cNvSpPr>
                <a:spLocks noChangeArrowheads="1"/>
              </p:cNvSpPr>
              <p:nvPr>
                <p:custDataLst>
                  <p:tags r:id="rId35"/>
                </p:custDataLst>
              </p:nvPr>
            </p:nvSpPr>
            <p:spPr bwMode="auto">
              <a:xfrm>
                <a:off x="1036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3" name="Oval 139"/>
              <p:cNvSpPr>
                <a:spLocks noChangeArrowheads="1"/>
              </p:cNvSpPr>
              <p:nvPr>
                <p:custDataLst>
                  <p:tags r:id="rId36"/>
                </p:custDataLst>
              </p:nvPr>
            </p:nvSpPr>
            <p:spPr bwMode="auto">
              <a:xfrm>
                <a:off x="10284"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4" name="Oval 140"/>
              <p:cNvSpPr>
                <a:spLocks noChangeArrowheads="1"/>
              </p:cNvSpPr>
              <p:nvPr>
                <p:custDataLst>
                  <p:tags r:id="rId37"/>
                </p:custDataLst>
              </p:nvPr>
            </p:nvSpPr>
            <p:spPr bwMode="auto">
              <a:xfrm>
                <a:off x="1020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5" name="Oval 141"/>
              <p:cNvSpPr>
                <a:spLocks noChangeArrowheads="1"/>
              </p:cNvSpPr>
              <p:nvPr>
                <p:custDataLst>
                  <p:tags r:id="rId38"/>
                </p:custDataLst>
              </p:nvPr>
            </p:nvSpPr>
            <p:spPr bwMode="auto">
              <a:xfrm>
                <a:off x="1011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6" name="Oval 142"/>
              <p:cNvSpPr>
                <a:spLocks noChangeArrowheads="1"/>
              </p:cNvSpPr>
              <p:nvPr>
                <p:custDataLst>
                  <p:tags r:id="rId39"/>
                </p:custDataLst>
              </p:nvPr>
            </p:nvSpPr>
            <p:spPr bwMode="auto">
              <a:xfrm>
                <a:off x="1003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7" name="Oval 143"/>
              <p:cNvSpPr>
                <a:spLocks noChangeArrowheads="1"/>
              </p:cNvSpPr>
              <p:nvPr>
                <p:custDataLst>
                  <p:tags r:id="rId40"/>
                </p:custDataLst>
              </p:nvPr>
            </p:nvSpPr>
            <p:spPr bwMode="auto">
              <a:xfrm>
                <a:off x="994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8" name="Oval 144"/>
              <p:cNvSpPr>
                <a:spLocks noChangeArrowheads="1"/>
              </p:cNvSpPr>
              <p:nvPr>
                <p:custDataLst>
                  <p:tags r:id="rId41"/>
                </p:custDataLst>
              </p:nvPr>
            </p:nvSpPr>
            <p:spPr bwMode="auto">
              <a:xfrm>
                <a:off x="986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9" name="Oval 145"/>
              <p:cNvSpPr>
                <a:spLocks noChangeArrowheads="1"/>
              </p:cNvSpPr>
              <p:nvPr>
                <p:custDataLst>
                  <p:tags r:id="rId42"/>
                </p:custDataLst>
              </p:nvPr>
            </p:nvSpPr>
            <p:spPr bwMode="auto">
              <a:xfrm>
                <a:off x="97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0" name="Oval 146"/>
              <p:cNvSpPr>
                <a:spLocks noChangeArrowheads="1"/>
              </p:cNvSpPr>
              <p:nvPr>
                <p:custDataLst>
                  <p:tags r:id="rId43"/>
                </p:custDataLst>
              </p:nvPr>
            </p:nvSpPr>
            <p:spPr bwMode="auto">
              <a:xfrm>
                <a:off x="969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1" name="Oval 147"/>
              <p:cNvSpPr>
                <a:spLocks noChangeArrowheads="1"/>
              </p:cNvSpPr>
              <p:nvPr>
                <p:custDataLst>
                  <p:tags r:id="rId44"/>
                </p:custDataLst>
              </p:nvPr>
            </p:nvSpPr>
            <p:spPr bwMode="auto">
              <a:xfrm>
                <a:off x="961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2" name="Oval 148"/>
              <p:cNvSpPr>
                <a:spLocks noChangeArrowheads="1"/>
              </p:cNvSpPr>
              <p:nvPr>
                <p:custDataLst>
                  <p:tags r:id="rId45"/>
                </p:custDataLst>
              </p:nvPr>
            </p:nvSpPr>
            <p:spPr bwMode="auto">
              <a:xfrm>
                <a:off x="952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3" name="Oval 149"/>
              <p:cNvSpPr>
                <a:spLocks noChangeArrowheads="1"/>
              </p:cNvSpPr>
              <p:nvPr>
                <p:custDataLst>
                  <p:tags r:id="rId46"/>
                </p:custDataLst>
              </p:nvPr>
            </p:nvSpPr>
            <p:spPr bwMode="auto">
              <a:xfrm>
                <a:off x="944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4" name="Oval 150"/>
              <p:cNvSpPr>
                <a:spLocks noChangeArrowheads="1"/>
              </p:cNvSpPr>
              <p:nvPr>
                <p:custDataLst>
                  <p:tags r:id="rId47"/>
                </p:custDataLst>
              </p:nvPr>
            </p:nvSpPr>
            <p:spPr bwMode="auto">
              <a:xfrm>
                <a:off x="936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5" name="Oval 151"/>
              <p:cNvSpPr>
                <a:spLocks noChangeArrowheads="1"/>
              </p:cNvSpPr>
              <p:nvPr>
                <p:custDataLst>
                  <p:tags r:id="rId48"/>
                </p:custDataLst>
              </p:nvPr>
            </p:nvSpPr>
            <p:spPr bwMode="auto">
              <a:xfrm>
                <a:off x="927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6" name="Oval 152"/>
              <p:cNvSpPr>
                <a:spLocks noChangeArrowheads="1"/>
              </p:cNvSpPr>
              <p:nvPr>
                <p:custDataLst>
                  <p:tags r:id="rId49"/>
                </p:custDataLst>
              </p:nvPr>
            </p:nvSpPr>
            <p:spPr bwMode="auto">
              <a:xfrm>
                <a:off x="919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7" name="Oval 153"/>
              <p:cNvSpPr>
                <a:spLocks noChangeArrowheads="1"/>
              </p:cNvSpPr>
              <p:nvPr>
                <p:custDataLst>
                  <p:tags r:id="rId50"/>
                </p:custDataLst>
              </p:nvPr>
            </p:nvSpPr>
            <p:spPr bwMode="auto">
              <a:xfrm>
                <a:off x="911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8" name="Oval 154"/>
              <p:cNvSpPr>
                <a:spLocks noChangeArrowheads="1"/>
              </p:cNvSpPr>
              <p:nvPr>
                <p:custDataLst>
                  <p:tags r:id="rId51"/>
                </p:custDataLst>
              </p:nvPr>
            </p:nvSpPr>
            <p:spPr bwMode="auto">
              <a:xfrm>
                <a:off x="902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9" name="Oval 155"/>
              <p:cNvSpPr>
                <a:spLocks noChangeArrowheads="1"/>
              </p:cNvSpPr>
              <p:nvPr>
                <p:custDataLst>
                  <p:tags r:id="rId52"/>
                </p:custDataLst>
              </p:nvPr>
            </p:nvSpPr>
            <p:spPr bwMode="auto">
              <a:xfrm>
                <a:off x="894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0" name="Oval 156"/>
              <p:cNvSpPr>
                <a:spLocks noChangeArrowheads="1"/>
              </p:cNvSpPr>
              <p:nvPr>
                <p:custDataLst>
                  <p:tags r:id="rId53"/>
                </p:custDataLst>
              </p:nvPr>
            </p:nvSpPr>
            <p:spPr bwMode="auto">
              <a:xfrm>
                <a:off x="88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1" name="Oval 157"/>
              <p:cNvSpPr>
                <a:spLocks noChangeArrowheads="1"/>
              </p:cNvSpPr>
              <p:nvPr>
                <p:custDataLst>
                  <p:tags r:id="rId54"/>
                </p:custDataLst>
              </p:nvPr>
            </p:nvSpPr>
            <p:spPr bwMode="auto">
              <a:xfrm>
                <a:off x="877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2" name="Oval 158"/>
              <p:cNvSpPr>
                <a:spLocks noChangeArrowheads="1"/>
              </p:cNvSpPr>
              <p:nvPr>
                <p:custDataLst>
                  <p:tags r:id="rId55"/>
                </p:custDataLst>
              </p:nvPr>
            </p:nvSpPr>
            <p:spPr bwMode="auto">
              <a:xfrm>
                <a:off x="869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3" name="Oval 159"/>
              <p:cNvSpPr>
                <a:spLocks noChangeArrowheads="1"/>
              </p:cNvSpPr>
              <p:nvPr>
                <p:custDataLst>
                  <p:tags r:id="rId56"/>
                </p:custDataLst>
              </p:nvPr>
            </p:nvSpPr>
            <p:spPr bwMode="auto">
              <a:xfrm>
                <a:off x="8607"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4" name="Oval 160"/>
              <p:cNvSpPr>
                <a:spLocks noChangeArrowheads="1"/>
              </p:cNvSpPr>
              <p:nvPr>
                <p:custDataLst>
                  <p:tags r:id="rId57"/>
                </p:custDataLst>
              </p:nvPr>
            </p:nvSpPr>
            <p:spPr bwMode="auto">
              <a:xfrm>
                <a:off x="8525"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5" name="Oval 161"/>
              <p:cNvSpPr>
                <a:spLocks noChangeArrowheads="1"/>
              </p:cNvSpPr>
              <p:nvPr>
                <p:custDataLst>
                  <p:tags r:id="rId58"/>
                </p:custDataLst>
              </p:nvPr>
            </p:nvSpPr>
            <p:spPr bwMode="auto">
              <a:xfrm>
                <a:off x="8440"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6" name="Oval 162"/>
              <p:cNvSpPr>
                <a:spLocks noChangeArrowheads="1"/>
              </p:cNvSpPr>
              <p:nvPr>
                <p:custDataLst>
                  <p:tags r:id="rId59"/>
                </p:custDataLst>
              </p:nvPr>
            </p:nvSpPr>
            <p:spPr bwMode="auto">
              <a:xfrm>
                <a:off x="8356"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7" name="Oval 163"/>
              <p:cNvSpPr>
                <a:spLocks noChangeArrowheads="1"/>
              </p:cNvSpPr>
              <p:nvPr>
                <p:custDataLst>
                  <p:tags r:id="rId60"/>
                </p:custDataLst>
              </p:nvPr>
            </p:nvSpPr>
            <p:spPr bwMode="auto">
              <a:xfrm>
                <a:off x="8271"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8" name="Oval 164"/>
              <p:cNvSpPr>
                <a:spLocks noChangeArrowheads="1"/>
              </p:cNvSpPr>
              <p:nvPr>
                <p:custDataLst>
                  <p:tags r:id="rId61"/>
                </p:custDataLst>
              </p:nvPr>
            </p:nvSpPr>
            <p:spPr bwMode="auto">
              <a:xfrm>
                <a:off x="818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9" name="Oval 165"/>
              <p:cNvSpPr>
                <a:spLocks noChangeArrowheads="1"/>
              </p:cNvSpPr>
              <p:nvPr>
                <p:custDataLst>
                  <p:tags r:id="rId62"/>
                </p:custDataLst>
              </p:nvPr>
            </p:nvSpPr>
            <p:spPr bwMode="auto">
              <a:xfrm>
                <a:off x="810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0" name="Oval 166"/>
              <p:cNvSpPr>
                <a:spLocks noChangeArrowheads="1"/>
              </p:cNvSpPr>
              <p:nvPr>
                <p:custDataLst>
                  <p:tags r:id="rId63"/>
                </p:custDataLst>
              </p:nvPr>
            </p:nvSpPr>
            <p:spPr bwMode="auto">
              <a:xfrm>
                <a:off x="8019"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1" name="Oval 167"/>
              <p:cNvSpPr>
                <a:spLocks noChangeArrowheads="1"/>
              </p:cNvSpPr>
              <p:nvPr>
                <p:custDataLst>
                  <p:tags r:id="rId64"/>
                </p:custDataLst>
              </p:nvPr>
            </p:nvSpPr>
            <p:spPr bwMode="auto">
              <a:xfrm>
                <a:off x="7935" y="6922"/>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2" name="Oval 168"/>
              <p:cNvSpPr>
                <a:spLocks noChangeArrowheads="1"/>
              </p:cNvSpPr>
              <p:nvPr>
                <p:custDataLst>
                  <p:tags r:id="rId65"/>
                </p:custDataLst>
              </p:nvPr>
            </p:nvSpPr>
            <p:spPr bwMode="auto">
              <a:xfrm>
                <a:off x="7853"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3" name="Oval 169"/>
              <p:cNvSpPr>
                <a:spLocks noChangeArrowheads="1"/>
              </p:cNvSpPr>
              <p:nvPr>
                <p:custDataLst>
                  <p:tags r:id="rId66"/>
                </p:custDataLst>
              </p:nvPr>
            </p:nvSpPr>
            <p:spPr bwMode="auto">
              <a:xfrm>
                <a:off x="776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4" name="Oval 170"/>
              <p:cNvSpPr>
                <a:spLocks noChangeArrowheads="1"/>
              </p:cNvSpPr>
              <p:nvPr>
                <p:custDataLst>
                  <p:tags r:id="rId67"/>
                </p:custDataLst>
              </p:nvPr>
            </p:nvSpPr>
            <p:spPr bwMode="auto">
              <a:xfrm>
                <a:off x="768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5" name="Oval 171"/>
              <p:cNvSpPr>
                <a:spLocks noChangeArrowheads="1"/>
              </p:cNvSpPr>
              <p:nvPr>
                <p:custDataLst>
                  <p:tags r:id="rId68"/>
                </p:custDataLst>
              </p:nvPr>
            </p:nvSpPr>
            <p:spPr bwMode="auto">
              <a:xfrm>
                <a:off x="75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6" name="Oval 172"/>
              <p:cNvSpPr>
                <a:spLocks noChangeArrowheads="1"/>
              </p:cNvSpPr>
              <p:nvPr>
                <p:custDataLst>
                  <p:tags r:id="rId69"/>
                </p:custDataLst>
              </p:nvPr>
            </p:nvSpPr>
            <p:spPr bwMode="auto">
              <a:xfrm>
                <a:off x="751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7" name="Oval 173"/>
              <p:cNvSpPr>
                <a:spLocks noChangeArrowheads="1"/>
              </p:cNvSpPr>
              <p:nvPr>
                <p:custDataLst>
                  <p:tags r:id="rId70"/>
                </p:custDataLst>
              </p:nvPr>
            </p:nvSpPr>
            <p:spPr bwMode="auto">
              <a:xfrm>
                <a:off x="74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8" name="Oval 174"/>
              <p:cNvSpPr>
                <a:spLocks noChangeArrowheads="1"/>
              </p:cNvSpPr>
              <p:nvPr>
                <p:custDataLst>
                  <p:tags r:id="rId71"/>
                </p:custDataLst>
              </p:nvPr>
            </p:nvSpPr>
            <p:spPr bwMode="auto">
              <a:xfrm>
                <a:off x="73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9" name="Oval 175"/>
              <p:cNvSpPr>
                <a:spLocks noChangeArrowheads="1"/>
              </p:cNvSpPr>
              <p:nvPr>
                <p:custDataLst>
                  <p:tags r:id="rId72"/>
                </p:custDataLst>
              </p:nvPr>
            </p:nvSpPr>
            <p:spPr bwMode="auto">
              <a:xfrm>
                <a:off x="725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0" name="Oval 176"/>
              <p:cNvSpPr>
                <a:spLocks noChangeArrowheads="1"/>
              </p:cNvSpPr>
              <p:nvPr>
                <p:custDataLst>
                  <p:tags r:id="rId73"/>
                </p:custDataLst>
              </p:nvPr>
            </p:nvSpPr>
            <p:spPr bwMode="auto">
              <a:xfrm>
                <a:off x="71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1" name="Oval 177"/>
              <p:cNvSpPr>
                <a:spLocks noChangeArrowheads="1"/>
              </p:cNvSpPr>
              <p:nvPr>
                <p:custDataLst>
                  <p:tags r:id="rId74"/>
                </p:custDataLst>
              </p:nvPr>
            </p:nvSpPr>
            <p:spPr bwMode="auto">
              <a:xfrm>
                <a:off x="7092"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2" name="Oval 178"/>
              <p:cNvSpPr>
                <a:spLocks noChangeArrowheads="1"/>
              </p:cNvSpPr>
              <p:nvPr>
                <p:custDataLst>
                  <p:tags r:id="rId75"/>
                </p:custDataLst>
              </p:nvPr>
            </p:nvSpPr>
            <p:spPr bwMode="auto">
              <a:xfrm>
                <a:off x="700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3" name="Oval 179"/>
              <p:cNvSpPr>
                <a:spLocks noChangeArrowheads="1"/>
              </p:cNvSpPr>
              <p:nvPr>
                <p:custDataLst>
                  <p:tags r:id="rId76"/>
                </p:custDataLst>
              </p:nvPr>
            </p:nvSpPr>
            <p:spPr bwMode="auto">
              <a:xfrm>
                <a:off x="69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4" name="Oval 180"/>
              <p:cNvSpPr>
                <a:spLocks noChangeArrowheads="1"/>
              </p:cNvSpPr>
              <p:nvPr>
                <p:custDataLst>
                  <p:tags r:id="rId77"/>
                </p:custDataLst>
              </p:nvPr>
            </p:nvSpPr>
            <p:spPr bwMode="auto">
              <a:xfrm>
                <a:off x="683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5" name="Oval 181"/>
              <p:cNvSpPr>
                <a:spLocks noChangeArrowheads="1"/>
              </p:cNvSpPr>
              <p:nvPr>
                <p:custDataLst>
                  <p:tags r:id="rId78"/>
                </p:custDataLst>
              </p:nvPr>
            </p:nvSpPr>
            <p:spPr bwMode="auto">
              <a:xfrm>
                <a:off x="675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6" name="Oval 182"/>
              <p:cNvSpPr>
                <a:spLocks noChangeArrowheads="1"/>
              </p:cNvSpPr>
              <p:nvPr>
                <p:custDataLst>
                  <p:tags r:id="rId79"/>
                </p:custDataLst>
              </p:nvPr>
            </p:nvSpPr>
            <p:spPr bwMode="auto">
              <a:xfrm>
                <a:off x="66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7" name="Oval 183"/>
              <p:cNvSpPr>
                <a:spLocks noChangeArrowheads="1"/>
              </p:cNvSpPr>
              <p:nvPr>
                <p:custDataLst>
                  <p:tags r:id="rId80"/>
                </p:custDataLst>
              </p:nvPr>
            </p:nvSpPr>
            <p:spPr bwMode="auto">
              <a:xfrm>
                <a:off x="658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8" name="Oval 184"/>
              <p:cNvSpPr>
                <a:spLocks noChangeArrowheads="1"/>
              </p:cNvSpPr>
              <p:nvPr>
                <p:custDataLst>
                  <p:tags r:id="rId81"/>
                </p:custDataLst>
              </p:nvPr>
            </p:nvSpPr>
            <p:spPr bwMode="auto">
              <a:xfrm>
                <a:off x="65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9" name="Oval 185"/>
              <p:cNvSpPr>
                <a:spLocks noChangeArrowheads="1"/>
              </p:cNvSpPr>
              <p:nvPr>
                <p:custDataLst>
                  <p:tags r:id="rId82"/>
                </p:custDataLst>
              </p:nvPr>
            </p:nvSpPr>
            <p:spPr bwMode="auto">
              <a:xfrm>
                <a:off x="642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0" name="Oval 186"/>
              <p:cNvSpPr>
                <a:spLocks noChangeArrowheads="1"/>
              </p:cNvSpPr>
              <p:nvPr>
                <p:custDataLst>
                  <p:tags r:id="rId83"/>
                </p:custDataLst>
              </p:nvPr>
            </p:nvSpPr>
            <p:spPr bwMode="auto">
              <a:xfrm>
                <a:off x="633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1" name="Oval 187"/>
              <p:cNvSpPr>
                <a:spLocks noChangeArrowheads="1"/>
              </p:cNvSpPr>
              <p:nvPr>
                <p:custDataLst>
                  <p:tags r:id="rId84"/>
                </p:custDataLst>
              </p:nvPr>
            </p:nvSpPr>
            <p:spPr bwMode="auto">
              <a:xfrm>
                <a:off x="625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2" name="Oval 188"/>
              <p:cNvSpPr>
                <a:spLocks noChangeArrowheads="1"/>
              </p:cNvSpPr>
              <p:nvPr>
                <p:custDataLst>
                  <p:tags r:id="rId85"/>
                </p:custDataLst>
              </p:nvPr>
            </p:nvSpPr>
            <p:spPr bwMode="auto">
              <a:xfrm>
                <a:off x="617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3" name="Oval 189"/>
              <p:cNvSpPr>
                <a:spLocks noChangeArrowheads="1"/>
              </p:cNvSpPr>
              <p:nvPr>
                <p:custDataLst>
                  <p:tags r:id="rId86"/>
                </p:custDataLst>
              </p:nvPr>
            </p:nvSpPr>
            <p:spPr bwMode="auto">
              <a:xfrm>
                <a:off x="608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4" name="Oval 190"/>
              <p:cNvSpPr>
                <a:spLocks noChangeArrowheads="1"/>
              </p:cNvSpPr>
              <p:nvPr>
                <p:custDataLst>
                  <p:tags r:id="rId87"/>
                </p:custDataLst>
              </p:nvPr>
            </p:nvSpPr>
            <p:spPr bwMode="auto">
              <a:xfrm>
                <a:off x="600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5" name="Oval 191"/>
              <p:cNvSpPr>
                <a:spLocks noChangeArrowheads="1"/>
              </p:cNvSpPr>
              <p:nvPr>
                <p:custDataLst>
                  <p:tags r:id="rId88"/>
                </p:custDataLst>
              </p:nvPr>
            </p:nvSpPr>
            <p:spPr bwMode="auto">
              <a:xfrm>
                <a:off x="591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6" name="Oval 192"/>
              <p:cNvSpPr>
                <a:spLocks noChangeArrowheads="1"/>
              </p:cNvSpPr>
              <p:nvPr>
                <p:custDataLst>
                  <p:tags r:id="rId89"/>
                </p:custDataLst>
              </p:nvPr>
            </p:nvSpPr>
            <p:spPr bwMode="auto">
              <a:xfrm>
                <a:off x="583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7" name="Freeform 193"/>
              <p:cNvSpPr/>
              <p:nvPr>
                <p:custDataLst>
                  <p:tags r:id="rId90"/>
                </p:custDataLst>
              </p:nvPr>
            </p:nvSpPr>
            <p:spPr bwMode="auto">
              <a:xfrm>
                <a:off x="5750" y="6915"/>
                <a:ext cx="46" cy="46"/>
              </a:xfrm>
              <a:custGeom>
                <a:avLst/>
                <a:gdLst>
                  <a:gd name="T0" fmla="*/ 0 w 7"/>
                  <a:gd name="T1" fmla="*/ 2 h 7"/>
                  <a:gd name="T2" fmla="*/ 4 w 7"/>
                  <a:gd name="T3" fmla="*/ 0 h 7"/>
                  <a:gd name="T4" fmla="*/ 7 w 7"/>
                  <a:gd name="T5" fmla="*/ 4 h 7"/>
                  <a:gd name="T6" fmla="*/ 3 w 7"/>
                  <a:gd name="T7" fmla="*/ 7 h 7"/>
                  <a:gd name="T8" fmla="*/ 0 w 7"/>
                  <a:gd name="T9" fmla="*/ 2 h 7"/>
                </a:gdLst>
                <a:ahLst/>
                <a:cxnLst>
                  <a:cxn ang="0">
                    <a:pos x="T0" y="T1"/>
                  </a:cxn>
                  <a:cxn ang="0">
                    <a:pos x="T2" y="T3"/>
                  </a:cxn>
                  <a:cxn ang="0">
                    <a:pos x="T4" y="T5"/>
                  </a:cxn>
                  <a:cxn ang="0">
                    <a:pos x="T6" y="T7"/>
                  </a:cxn>
                  <a:cxn ang="0">
                    <a:pos x="T8" y="T9"/>
                  </a:cxn>
                </a:cxnLst>
                <a:rect l="0" t="0" r="r" b="b"/>
                <a:pathLst>
                  <a:path w="7" h="7">
                    <a:moveTo>
                      <a:pt x="0" y="2"/>
                    </a:moveTo>
                    <a:cubicBezTo>
                      <a:pt x="1" y="1"/>
                      <a:pt x="3" y="0"/>
                      <a:pt x="4" y="0"/>
                    </a:cubicBezTo>
                    <a:cubicBezTo>
                      <a:pt x="6" y="0"/>
                      <a:pt x="7" y="2"/>
                      <a:pt x="7" y="4"/>
                    </a:cubicBezTo>
                    <a:cubicBezTo>
                      <a:pt x="7" y="6"/>
                      <a:pt x="5" y="7"/>
                      <a:pt x="3" y="7"/>
                    </a:cubicBezTo>
                    <a:cubicBezTo>
                      <a:pt x="1" y="6"/>
                      <a:pt x="0" y="4"/>
                      <a:pt x="0"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8" name="Freeform 194"/>
              <p:cNvSpPr/>
              <p:nvPr>
                <p:custDataLst>
                  <p:tags r:id="rId91"/>
                </p:custDataLst>
              </p:nvPr>
            </p:nvSpPr>
            <p:spPr bwMode="auto">
              <a:xfrm>
                <a:off x="5666" y="6881"/>
                <a:ext cx="53" cy="53"/>
              </a:xfrm>
              <a:custGeom>
                <a:avLst/>
                <a:gdLst>
                  <a:gd name="T0" fmla="*/ 1 w 8"/>
                  <a:gd name="T1" fmla="*/ 2 h 8"/>
                  <a:gd name="T2" fmla="*/ 6 w 8"/>
                  <a:gd name="T3" fmla="*/ 1 h 8"/>
                  <a:gd name="T4" fmla="*/ 7 w 8"/>
                  <a:gd name="T5" fmla="*/ 5 h 8"/>
                  <a:gd name="T6" fmla="*/ 3 w 8"/>
                  <a:gd name="T7" fmla="*/ 7 h 8"/>
                  <a:gd name="T8" fmla="*/ 1 w 8"/>
                  <a:gd name="T9" fmla="*/ 2 h 8"/>
                </a:gdLst>
                <a:ahLst/>
                <a:cxnLst>
                  <a:cxn ang="0">
                    <a:pos x="T0" y="T1"/>
                  </a:cxn>
                  <a:cxn ang="0">
                    <a:pos x="T2" y="T3"/>
                  </a:cxn>
                  <a:cxn ang="0">
                    <a:pos x="T4" y="T5"/>
                  </a:cxn>
                  <a:cxn ang="0">
                    <a:pos x="T6" y="T7"/>
                  </a:cxn>
                  <a:cxn ang="0">
                    <a:pos x="T8" y="T9"/>
                  </a:cxn>
                </a:cxnLst>
                <a:rect l="0" t="0" r="r" b="b"/>
                <a:pathLst>
                  <a:path w="8" h="8">
                    <a:moveTo>
                      <a:pt x="1" y="2"/>
                    </a:moveTo>
                    <a:cubicBezTo>
                      <a:pt x="2" y="1"/>
                      <a:pt x="4" y="0"/>
                      <a:pt x="6" y="1"/>
                    </a:cubicBezTo>
                    <a:cubicBezTo>
                      <a:pt x="8" y="2"/>
                      <a:pt x="8" y="4"/>
                      <a:pt x="7" y="5"/>
                    </a:cubicBezTo>
                    <a:cubicBezTo>
                      <a:pt x="7" y="7"/>
                      <a:pt x="5" y="8"/>
                      <a:pt x="3" y="7"/>
                    </a:cubicBezTo>
                    <a:cubicBezTo>
                      <a:pt x="1" y="6"/>
                      <a:pt x="0" y="4"/>
                      <a:pt x="1"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9" name="Freeform 195"/>
              <p:cNvSpPr/>
              <p:nvPr>
                <p:custDataLst>
                  <p:tags r:id="rId92"/>
                </p:custDataLst>
              </p:nvPr>
            </p:nvSpPr>
            <p:spPr bwMode="auto">
              <a:xfrm>
                <a:off x="5603" y="6838"/>
                <a:ext cx="51" cy="43"/>
              </a:xfrm>
              <a:custGeom>
                <a:avLst/>
                <a:gdLst>
                  <a:gd name="T0" fmla="*/ 2 w 8"/>
                  <a:gd name="T1" fmla="*/ 1 h 7"/>
                  <a:gd name="T2" fmla="*/ 6 w 8"/>
                  <a:gd name="T3" fmla="*/ 1 h 7"/>
                  <a:gd name="T4" fmla="*/ 6 w 8"/>
                  <a:gd name="T5" fmla="*/ 6 h 7"/>
                  <a:gd name="T6" fmla="*/ 2 w 8"/>
                  <a:gd name="T7" fmla="*/ 6 h 7"/>
                  <a:gd name="T8" fmla="*/ 2 w 8"/>
                  <a:gd name="T9" fmla="*/ 1 h 7"/>
                </a:gdLst>
                <a:ahLst/>
                <a:cxnLst>
                  <a:cxn ang="0">
                    <a:pos x="T0" y="T1"/>
                  </a:cxn>
                  <a:cxn ang="0">
                    <a:pos x="T2" y="T3"/>
                  </a:cxn>
                  <a:cxn ang="0">
                    <a:pos x="T4" y="T5"/>
                  </a:cxn>
                  <a:cxn ang="0">
                    <a:pos x="T6" y="T7"/>
                  </a:cxn>
                  <a:cxn ang="0">
                    <a:pos x="T8" y="T9"/>
                  </a:cxn>
                </a:cxnLst>
                <a:rect l="0" t="0" r="r" b="b"/>
                <a:pathLst>
                  <a:path w="8" h="7">
                    <a:moveTo>
                      <a:pt x="2" y="1"/>
                    </a:moveTo>
                    <a:cubicBezTo>
                      <a:pt x="3" y="0"/>
                      <a:pt x="5" y="0"/>
                      <a:pt x="6" y="1"/>
                    </a:cubicBezTo>
                    <a:cubicBezTo>
                      <a:pt x="8" y="2"/>
                      <a:pt x="8" y="4"/>
                      <a:pt x="6" y="6"/>
                    </a:cubicBezTo>
                    <a:cubicBezTo>
                      <a:pt x="5" y="7"/>
                      <a:pt x="3" y="7"/>
                      <a:pt x="2" y="6"/>
                    </a:cubicBezTo>
                    <a:cubicBezTo>
                      <a:pt x="0" y="4"/>
                      <a:pt x="0"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0" name="Freeform 196"/>
              <p:cNvSpPr/>
              <p:nvPr>
                <p:custDataLst>
                  <p:tags r:id="rId93"/>
                </p:custDataLst>
              </p:nvPr>
            </p:nvSpPr>
            <p:spPr bwMode="auto">
              <a:xfrm>
                <a:off x="5550" y="6766"/>
                <a:ext cx="53" cy="53"/>
              </a:xfrm>
              <a:custGeom>
                <a:avLst/>
                <a:gdLst>
                  <a:gd name="T0" fmla="*/ 2 w 8"/>
                  <a:gd name="T1" fmla="*/ 1 h 8"/>
                  <a:gd name="T2" fmla="*/ 7 w 8"/>
                  <a:gd name="T3" fmla="*/ 2 h 8"/>
                  <a:gd name="T4" fmla="*/ 6 w 8"/>
                  <a:gd name="T5" fmla="*/ 7 h 8"/>
                  <a:gd name="T6" fmla="*/ 1 w 8"/>
                  <a:gd name="T7" fmla="*/ 6 h 8"/>
                  <a:gd name="T8" fmla="*/ 2 w 8"/>
                  <a:gd name="T9" fmla="*/ 1 h 8"/>
                </a:gdLst>
                <a:ahLst/>
                <a:cxnLst>
                  <a:cxn ang="0">
                    <a:pos x="T0" y="T1"/>
                  </a:cxn>
                  <a:cxn ang="0">
                    <a:pos x="T2" y="T3"/>
                  </a:cxn>
                  <a:cxn ang="0">
                    <a:pos x="T4" y="T5"/>
                  </a:cxn>
                  <a:cxn ang="0">
                    <a:pos x="T6" y="T7"/>
                  </a:cxn>
                  <a:cxn ang="0">
                    <a:pos x="T8" y="T9"/>
                  </a:cxn>
                </a:cxnLst>
                <a:rect l="0" t="0" r="r" b="b"/>
                <a:pathLst>
                  <a:path w="8" h="8">
                    <a:moveTo>
                      <a:pt x="2" y="1"/>
                    </a:moveTo>
                    <a:cubicBezTo>
                      <a:pt x="4" y="0"/>
                      <a:pt x="6" y="1"/>
                      <a:pt x="7" y="2"/>
                    </a:cubicBezTo>
                    <a:cubicBezTo>
                      <a:pt x="8" y="4"/>
                      <a:pt x="7" y="6"/>
                      <a:pt x="6" y="7"/>
                    </a:cubicBezTo>
                    <a:cubicBezTo>
                      <a:pt x="4" y="8"/>
                      <a:pt x="2" y="8"/>
                      <a:pt x="1" y="6"/>
                    </a:cubicBezTo>
                    <a:cubicBezTo>
                      <a:pt x="0" y="4"/>
                      <a:pt x="1"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1" name="Freeform 197"/>
              <p:cNvSpPr/>
              <p:nvPr>
                <p:custDataLst>
                  <p:tags r:id="rId94"/>
                </p:custDataLst>
              </p:nvPr>
            </p:nvSpPr>
            <p:spPr bwMode="auto">
              <a:xfrm>
                <a:off x="5518" y="6688"/>
                <a:ext cx="51" cy="53"/>
              </a:xfrm>
              <a:custGeom>
                <a:avLst/>
                <a:gdLst>
                  <a:gd name="T0" fmla="*/ 4 w 8"/>
                  <a:gd name="T1" fmla="*/ 1 h 8"/>
                  <a:gd name="T2" fmla="*/ 8 w 8"/>
                  <a:gd name="T3" fmla="*/ 3 h 8"/>
                  <a:gd name="T4" fmla="*/ 5 w 8"/>
                  <a:gd name="T5" fmla="*/ 7 h 8"/>
                  <a:gd name="T6" fmla="*/ 1 w 8"/>
                  <a:gd name="T7" fmla="*/ 5 h 8"/>
                  <a:gd name="T8" fmla="*/ 4 w 8"/>
                  <a:gd name="T9" fmla="*/ 1 h 8"/>
                </a:gdLst>
                <a:ahLst/>
                <a:cxnLst>
                  <a:cxn ang="0">
                    <a:pos x="T0" y="T1"/>
                  </a:cxn>
                  <a:cxn ang="0">
                    <a:pos x="T2" y="T3"/>
                  </a:cxn>
                  <a:cxn ang="0">
                    <a:pos x="T4" y="T5"/>
                  </a:cxn>
                  <a:cxn ang="0">
                    <a:pos x="T6" y="T7"/>
                  </a:cxn>
                  <a:cxn ang="0">
                    <a:pos x="T8" y="T9"/>
                  </a:cxn>
                </a:cxnLst>
                <a:rect l="0" t="0" r="r" b="b"/>
                <a:pathLst>
                  <a:path w="8" h="8">
                    <a:moveTo>
                      <a:pt x="4" y="1"/>
                    </a:moveTo>
                    <a:cubicBezTo>
                      <a:pt x="6" y="0"/>
                      <a:pt x="7" y="2"/>
                      <a:pt x="8" y="3"/>
                    </a:cubicBezTo>
                    <a:cubicBezTo>
                      <a:pt x="8" y="5"/>
                      <a:pt x="7" y="7"/>
                      <a:pt x="5" y="7"/>
                    </a:cubicBezTo>
                    <a:cubicBezTo>
                      <a:pt x="3" y="8"/>
                      <a:pt x="1" y="7"/>
                      <a:pt x="1" y="5"/>
                    </a:cubicBezTo>
                    <a:cubicBezTo>
                      <a:pt x="0" y="3"/>
                      <a:pt x="2" y="1"/>
                      <a:pt x="4"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2" name="Freeform 198"/>
              <p:cNvSpPr/>
              <p:nvPr>
                <p:custDataLst>
                  <p:tags r:id="rId95"/>
                </p:custDataLst>
              </p:nvPr>
            </p:nvSpPr>
            <p:spPr bwMode="auto">
              <a:xfrm>
                <a:off x="5518" y="6611"/>
                <a:ext cx="43" cy="46"/>
              </a:xfrm>
              <a:custGeom>
                <a:avLst/>
                <a:gdLst>
                  <a:gd name="T0" fmla="*/ 3 w 7"/>
                  <a:gd name="T1" fmla="*/ 0 h 7"/>
                  <a:gd name="T2" fmla="*/ 7 w 7"/>
                  <a:gd name="T3" fmla="*/ 3 h 7"/>
                  <a:gd name="T4" fmla="*/ 3 w 7"/>
                  <a:gd name="T5" fmla="*/ 6 h 7"/>
                  <a:gd name="T6" fmla="*/ 0 w 7"/>
                  <a:gd name="T7" fmla="*/ 3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1"/>
                      <a:pt x="7" y="3"/>
                    </a:cubicBezTo>
                    <a:cubicBezTo>
                      <a:pt x="7" y="5"/>
                      <a:pt x="5" y="6"/>
                      <a:pt x="3" y="6"/>
                    </a:cubicBezTo>
                    <a:cubicBezTo>
                      <a:pt x="1" y="7"/>
                      <a:pt x="0" y="5"/>
                      <a:pt x="0" y="3"/>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3" name="Oval 199"/>
              <p:cNvSpPr>
                <a:spLocks noChangeArrowheads="1"/>
              </p:cNvSpPr>
              <p:nvPr>
                <p:custDataLst>
                  <p:tags r:id="rId96"/>
                </p:custDataLst>
              </p:nvPr>
            </p:nvSpPr>
            <p:spPr bwMode="auto">
              <a:xfrm>
                <a:off x="5518" y="652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4" name="Oval 200"/>
              <p:cNvSpPr>
                <a:spLocks noChangeArrowheads="1"/>
              </p:cNvSpPr>
              <p:nvPr>
                <p:custDataLst>
                  <p:tags r:id="rId97"/>
                </p:custDataLst>
              </p:nvPr>
            </p:nvSpPr>
            <p:spPr bwMode="auto">
              <a:xfrm>
                <a:off x="5518" y="644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5" name="Oval 201"/>
              <p:cNvSpPr>
                <a:spLocks noChangeArrowheads="1"/>
              </p:cNvSpPr>
              <p:nvPr>
                <p:custDataLst>
                  <p:tags r:id="rId98"/>
                </p:custDataLst>
              </p:nvPr>
            </p:nvSpPr>
            <p:spPr bwMode="auto">
              <a:xfrm>
                <a:off x="5518" y="635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6" name="Oval 202"/>
              <p:cNvSpPr>
                <a:spLocks noChangeArrowheads="1"/>
              </p:cNvSpPr>
              <p:nvPr>
                <p:custDataLst>
                  <p:tags r:id="rId99"/>
                </p:custDataLst>
              </p:nvPr>
            </p:nvSpPr>
            <p:spPr bwMode="auto">
              <a:xfrm>
                <a:off x="5518" y="6275"/>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7" name="Oval 203"/>
              <p:cNvSpPr>
                <a:spLocks noChangeArrowheads="1"/>
              </p:cNvSpPr>
              <p:nvPr>
                <p:custDataLst>
                  <p:tags r:id="rId100"/>
                </p:custDataLst>
              </p:nvPr>
            </p:nvSpPr>
            <p:spPr bwMode="auto">
              <a:xfrm>
                <a:off x="5518" y="6191"/>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8" name="Oval 204"/>
              <p:cNvSpPr>
                <a:spLocks noChangeArrowheads="1"/>
              </p:cNvSpPr>
              <p:nvPr>
                <p:custDataLst>
                  <p:tags r:id="rId101"/>
                </p:custDataLst>
              </p:nvPr>
            </p:nvSpPr>
            <p:spPr bwMode="auto">
              <a:xfrm>
                <a:off x="5518" y="610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9" name="Oval 205"/>
              <p:cNvSpPr>
                <a:spLocks noChangeArrowheads="1"/>
              </p:cNvSpPr>
              <p:nvPr>
                <p:custDataLst>
                  <p:tags r:id="rId102"/>
                </p:custDataLst>
              </p:nvPr>
            </p:nvSpPr>
            <p:spPr bwMode="auto">
              <a:xfrm>
                <a:off x="5518" y="602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0" name="Oval 206"/>
              <p:cNvSpPr>
                <a:spLocks noChangeArrowheads="1"/>
              </p:cNvSpPr>
              <p:nvPr>
                <p:custDataLst>
                  <p:tags r:id="rId103"/>
                </p:custDataLst>
              </p:nvPr>
            </p:nvSpPr>
            <p:spPr bwMode="auto">
              <a:xfrm>
                <a:off x="5518" y="593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1" name="Oval 207"/>
              <p:cNvSpPr>
                <a:spLocks noChangeArrowheads="1"/>
              </p:cNvSpPr>
              <p:nvPr>
                <p:custDataLst>
                  <p:tags r:id="rId104"/>
                </p:custDataLst>
              </p:nvPr>
            </p:nvSpPr>
            <p:spPr bwMode="auto">
              <a:xfrm>
                <a:off x="5518" y="5853"/>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2" name="Oval 208"/>
              <p:cNvSpPr>
                <a:spLocks noChangeArrowheads="1"/>
              </p:cNvSpPr>
              <p:nvPr>
                <p:custDataLst>
                  <p:tags r:id="rId105"/>
                </p:custDataLst>
              </p:nvPr>
            </p:nvSpPr>
            <p:spPr bwMode="auto">
              <a:xfrm>
                <a:off x="5518" y="5768"/>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3" name="Oval 209"/>
              <p:cNvSpPr>
                <a:spLocks noChangeArrowheads="1"/>
              </p:cNvSpPr>
              <p:nvPr>
                <p:custDataLst>
                  <p:tags r:id="rId106"/>
                </p:custDataLst>
              </p:nvPr>
            </p:nvSpPr>
            <p:spPr bwMode="auto">
              <a:xfrm>
                <a:off x="5518" y="567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4" name="Oval 210"/>
              <p:cNvSpPr>
                <a:spLocks noChangeArrowheads="1"/>
              </p:cNvSpPr>
              <p:nvPr>
                <p:custDataLst>
                  <p:tags r:id="rId107"/>
                </p:custDataLst>
              </p:nvPr>
            </p:nvSpPr>
            <p:spPr bwMode="auto">
              <a:xfrm>
                <a:off x="5518" y="559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5" name="Oval 211"/>
              <p:cNvSpPr>
                <a:spLocks noChangeArrowheads="1"/>
              </p:cNvSpPr>
              <p:nvPr>
                <p:custDataLst>
                  <p:tags r:id="rId108"/>
                </p:custDataLst>
              </p:nvPr>
            </p:nvSpPr>
            <p:spPr bwMode="auto">
              <a:xfrm>
                <a:off x="5518" y="55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6" name="Oval 212"/>
              <p:cNvSpPr>
                <a:spLocks noChangeArrowheads="1"/>
              </p:cNvSpPr>
              <p:nvPr>
                <p:custDataLst>
                  <p:tags r:id="rId109"/>
                </p:custDataLst>
              </p:nvPr>
            </p:nvSpPr>
            <p:spPr bwMode="auto">
              <a:xfrm>
                <a:off x="5518" y="542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7" name="Oval 213"/>
              <p:cNvSpPr>
                <a:spLocks noChangeArrowheads="1"/>
              </p:cNvSpPr>
              <p:nvPr>
                <p:custDataLst>
                  <p:tags r:id="rId110"/>
                </p:custDataLst>
              </p:nvPr>
            </p:nvSpPr>
            <p:spPr bwMode="auto">
              <a:xfrm>
                <a:off x="5518" y="534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8" name="Oval 214"/>
              <p:cNvSpPr>
                <a:spLocks noChangeArrowheads="1"/>
              </p:cNvSpPr>
              <p:nvPr>
                <p:custDataLst>
                  <p:tags r:id="rId111"/>
                </p:custDataLst>
              </p:nvPr>
            </p:nvSpPr>
            <p:spPr bwMode="auto">
              <a:xfrm>
                <a:off x="5518" y="5258"/>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9" name="Oval 215"/>
              <p:cNvSpPr>
                <a:spLocks noChangeArrowheads="1"/>
              </p:cNvSpPr>
              <p:nvPr>
                <p:custDataLst>
                  <p:tags r:id="rId112"/>
                </p:custDataLst>
              </p:nvPr>
            </p:nvSpPr>
            <p:spPr bwMode="auto">
              <a:xfrm>
                <a:off x="5518" y="5173"/>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0" name="Oval 216"/>
              <p:cNvSpPr>
                <a:spLocks noChangeArrowheads="1"/>
              </p:cNvSpPr>
              <p:nvPr>
                <p:custDataLst>
                  <p:tags r:id="rId113"/>
                </p:custDataLst>
              </p:nvPr>
            </p:nvSpPr>
            <p:spPr bwMode="auto">
              <a:xfrm>
                <a:off x="5518" y="508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1" name="Oval 217"/>
              <p:cNvSpPr>
                <a:spLocks noChangeArrowheads="1"/>
              </p:cNvSpPr>
              <p:nvPr>
                <p:custDataLst>
                  <p:tags r:id="rId114"/>
                </p:custDataLst>
              </p:nvPr>
            </p:nvSpPr>
            <p:spPr bwMode="auto">
              <a:xfrm>
                <a:off x="5518" y="500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2" name="Oval 218"/>
              <p:cNvSpPr>
                <a:spLocks noChangeArrowheads="1"/>
              </p:cNvSpPr>
              <p:nvPr>
                <p:custDataLst>
                  <p:tags r:id="rId115"/>
                </p:custDataLst>
              </p:nvPr>
            </p:nvSpPr>
            <p:spPr bwMode="auto">
              <a:xfrm>
                <a:off x="5518" y="492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3" name="Oval 219"/>
              <p:cNvSpPr>
                <a:spLocks noChangeArrowheads="1"/>
              </p:cNvSpPr>
              <p:nvPr>
                <p:custDataLst>
                  <p:tags r:id="rId116"/>
                </p:custDataLst>
              </p:nvPr>
            </p:nvSpPr>
            <p:spPr bwMode="auto">
              <a:xfrm>
                <a:off x="5518" y="483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4" name="Oval 220"/>
              <p:cNvSpPr>
                <a:spLocks noChangeArrowheads="1"/>
              </p:cNvSpPr>
              <p:nvPr>
                <p:custDataLst>
                  <p:tags r:id="rId117"/>
                </p:custDataLst>
              </p:nvPr>
            </p:nvSpPr>
            <p:spPr bwMode="auto">
              <a:xfrm>
                <a:off x="5518" y="4753"/>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5" name="Oval 221"/>
              <p:cNvSpPr>
                <a:spLocks noChangeArrowheads="1"/>
              </p:cNvSpPr>
              <p:nvPr>
                <p:custDataLst>
                  <p:tags r:id="rId118"/>
                </p:custDataLst>
              </p:nvPr>
            </p:nvSpPr>
            <p:spPr bwMode="auto">
              <a:xfrm>
                <a:off x="5518" y="4669"/>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6" name="Oval 222"/>
              <p:cNvSpPr>
                <a:spLocks noChangeArrowheads="1"/>
              </p:cNvSpPr>
              <p:nvPr>
                <p:custDataLst>
                  <p:tags r:id="rId119"/>
                </p:custDataLst>
              </p:nvPr>
            </p:nvSpPr>
            <p:spPr bwMode="auto">
              <a:xfrm>
                <a:off x="5518" y="458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 name="Oval 223"/>
              <p:cNvSpPr>
                <a:spLocks noChangeArrowheads="1"/>
              </p:cNvSpPr>
              <p:nvPr>
                <p:custDataLst>
                  <p:tags r:id="rId120"/>
                </p:custDataLst>
              </p:nvPr>
            </p:nvSpPr>
            <p:spPr bwMode="auto">
              <a:xfrm>
                <a:off x="5518" y="450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8" name="Oval 224"/>
              <p:cNvSpPr>
                <a:spLocks noChangeArrowheads="1"/>
              </p:cNvSpPr>
              <p:nvPr>
                <p:custDataLst>
                  <p:tags r:id="rId121"/>
                </p:custDataLst>
              </p:nvPr>
            </p:nvSpPr>
            <p:spPr bwMode="auto">
              <a:xfrm>
                <a:off x="5518" y="441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9" name="Oval 225"/>
              <p:cNvSpPr>
                <a:spLocks noChangeArrowheads="1"/>
              </p:cNvSpPr>
              <p:nvPr>
                <p:custDataLst>
                  <p:tags r:id="rId122"/>
                </p:custDataLst>
              </p:nvPr>
            </p:nvSpPr>
            <p:spPr bwMode="auto">
              <a:xfrm>
                <a:off x="5518" y="433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0" name="Oval 226"/>
              <p:cNvSpPr>
                <a:spLocks noChangeArrowheads="1"/>
              </p:cNvSpPr>
              <p:nvPr>
                <p:custDataLst>
                  <p:tags r:id="rId123"/>
                </p:custDataLst>
              </p:nvPr>
            </p:nvSpPr>
            <p:spPr bwMode="auto">
              <a:xfrm>
                <a:off x="5518" y="4246"/>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1" name="Oval 227"/>
              <p:cNvSpPr>
                <a:spLocks noChangeArrowheads="1"/>
              </p:cNvSpPr>
              <p:nvPr>
                <p:custDataLst>
                  <p:tags r:id="rId124"/>
                </p:custDataLst>
              </p:nvPr>
            </p:nvSpPr>
            <p:spPr bwMode="auto">
              <a:xfrm>
                <a:off x="5518" y="4164"/>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2" name="Oval 228"/>
              <p:cNvSpPr>
                <a:spLocks noChangeArrowheads="1"/>
              </p:cNvSpPr>
              <p:nvPr>
                <p:custDataLst>
                  <p:tags r:id="rId125"/>
                </p:custDataLst>
              </p:nvPr>
            </p:nvSpPr>
            <p:spPr bwMode="auto">
              <a:xfrm>
                <a:off x="5518" y="4080"/>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3" name="Freeform 229"/>
              <p:cNvSpPr/>
              <p:nvPr>
                <p:custDataLst>
                  <p:tags r:id="rId126"/>
                </p:custDataLst>
              </p:nvPr>
            </p:nvSpPr>
            <p:spPr bwMode="auto">
              <a:xfrm>
                <a:off x="5518" y="3995"/>
                <a:ext cx="43" cy="46"/>
              </a:xfrm>
              <a:custGeom>
                <a:avLst/>
                <a:gdLst>
                  <a:gd name="T0" fmla="*/ 3 w 7"/>
                  <a:gd name="T1" fmla="*/ 0 h 7"/>
                  <a:gd name="T2" fmla="*/ 7 w 7"/>
                  <a:gd name="T3" fmla="*/ 4 h 7"/>
                  <a:gd name="T4" fmla="*/ 3 w 7"/>
                  <a:gd name="T5" fmla="*/ 7 h 7"/>
                  <a:gd name="T6" fmla="*/ 0 w 7"/>
                  <a:gd name="T7" fmla="*/ 4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2"/>
                      <a:pt x="7" y="4"/>
                    </a:cubicBezTo>
                    <a:cubicBezTo>
                      <a:pt x="6" y="5"/>
                      <a:pt x="5" y="7"/>
                      <a:pt x="3" y="7"/>
                    </a:cubicBezTo>
                    <a:cubicBezTo>
                      <a:pt x="1" y="7"/>
                      <a:pt x="0" y="6"/>
                      <a:pt x="0" y="4"/>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4" name="Freeform 230"/>
              <p:cNvSpPr/>
              <p:nvPr>
                <p:custDataLst>
                  <p:tags r:id="rId127"/>
                </p:custDataLst>
              </p:nvPr>
            </p:nvSpPr>
            <p:spPr bwMode="auto">
              <a:xfrm>
                <a:off x="5523" y="3911"/>
                <a:ext cx="53" cy="51"/>
              </a:xfrm>
              <a:custGeom>
                <a:avLst/>
                <a:gdLst>
                  <a:gd name="T0" fmla="*/ 5 w 8"/>
                  <a:gd name="T1" fmla="*/ 1 h 8"/>
                  <a:gd name="T2" fmla="*/ 8 w 8"/>
                  <a:gd name="T3" fmla="*/ 5 h 8"/>
                  <a:gd name="T4" fmla="*/ 3 w 8"/>
                  <a:gd name="T5" fmla="*/ 7 h 8"/>
                  <a:gd name="T6" fmla="*/ 1 w 8"/>
                  <a:gd name="T7" fmla="*/ 3 h 8"/>
                  <a:gd name="T8" fmla="*/ 5 w 8"/>
                  <a:gd name="T9" fmla="*/ 1 h 8"/>
                </a:gdLst>
                <a:ahLst/>
                <a:cxnLst>
                  <a:cxn ang="0">
                    <a:pos x="T0" y="T1"/>
                  </a:cxn>
                  <a:cxn ang="0">
                    <a:pos x="T2" y="T3"/>
                  </a:cxn>
                  <a:cxn ang="0">
                    <a:pos x="T4" y="T5"/>
                  </a:cxn>
                  <a:cxn ang="0">
                    <a:pos x="T6" y="T7"/>
                  </a:cxn>
                  <a:cxn ang="0">
                    <a:pos x="T8" y="T9"/>
                  </a:cxn>
                </a:cxnLst>
                <a:rect l="0" t="0" r="r" b="b"/>
                <a:pathLst>
                  <a:path w="8" h="8">
                    <a:moveTo>
                      <a:pt x="5" y="1"/>
                    </a:moveTo>
                    <a:cubicBezTo>
                      <a:pt x="7" y="1"/>
                      <a:pt x="8" y="3"/>
                      <a:pt x="8" y="5"/>
                    </a:cubicBezTo>
                    <a:cubicBezTo>
                      <a:pt x="7" y="7"/>
                      <a:pt x="5" y="8"/>
                      <a:pt x="3" y="7"/>
                    </a:cubicBezTo>
                    <a:cubicBezTo>
                      <a:pt x="2" y="7"/>
                      <a:pt x="0" y="5"/>
                      <a:pt x="1" y="3"/>
                    </a:cubicBezTo>
                    <a:cubicBezTo>
                      <a:pt x="2" y="1"/>
                      <a:pt x="4" y="0"/>
                      <a:pt x="5"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5" name="Freeform 231"/>
              <p:cNvSpPr/>
              <p:nvPr>
                <p:custDataLst>
                  <p:tags r:id="rId128"/>
                </p:custDataLst>
              </p:nvPr>
            </p:nvSpPr>
            <p:spPr bwMode="auto">
              <a:xfrm>
                <a:off x="5561" y="3834"/>
                <a:ext cx="53" cy="51"/>
              </a:xfrm>
              <a:custGeom>
                <a:avLst/>
                <a:gdLst>
                  <a:gd name="T0" fmla="*/ 6 w 8"/>
                  <a:gd name="T1" fmla="*/ 1 h 8"/>
                  <a:gd name="T2" fmla="*/ 7 w 8"/>
                  <a:gd name="T3" fmla="*/ 6 h 8"/>
                  <a:gd name="T4" fmla="*/ 2 w 8"/>
                  <a:gd name="T5" fmla="*/ 7 h 8"/>
                  <a:gd name="T6" fmla="*/ 1 w 8"/>
                  <a:gd name="T7" fmla="*/ 2 h 8"/>
                  <a:gd name="T8" fmla="*/ 6 w 8"/>
                  <a:gd name="T9" fmla="*/ 1 h 8"/>
                </a:gdLst>
                <a:ahLst/>
                <a:cxnLst>
                  <a:cxn ang="0">
                    <a:pos x="T0" y="T1"/>
                  </a:cxn>
                  <a:cxn ang="0">
                    <a:pos x="T2" y="T3"/>
                  </a:cxn>
                  <a:cxn ang="0">
                    <a:pos x="T4" y="T5"/>
                  </a:cxn>
                  <a:cxn ang="0">
                    <a:pos x="T6" y="T7"/>
                  </a:cxn>
                  <a:cxn ang="0">
                    <a:pos x="T8" y="T9"/>
                  </a:cxn>
                </a:cxnLst>
                <a:rect l="0" t="0" r="r" b="b"/>
                <a:pathLst>
                  <a:path w="8" h="8">
                    <a:moveTo>
                      <a:pt x="6" y="1"/>
                    </a:moveTo>
                    <a:cubicBezTo>
                      <a:pt x="8" y="3"/>
                      <a:pt x="8" y="5"/>
                      <a:pt x="7" y="6"/>
                    </a:cubicBezTo>
                    <a:cubicBezTo>
                      <a:pt x="6" y="8"/>
                      <a:pt x="4" y="8"/>
                      <a:pt x="2" y="7"/>
                    </a:cubicBezTo>
                    <a:cubicBezTo>
                      <a:pt x="1" y="6"/>
                      <a:pt x="0" y="4"/>
                      <a:pt x="1" y="2"/>
                    </a:cubicBezTo>
                    <a:cubicBezTo>
                      <a:pt x="2" y="1"/>
                      <a:pt x="5" y="0"/>
                      <a:pt x="6"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6" name="Freeform 232"/>
              <p:cNvSpPr/>
              <p:nvPr>
                <p:custDataLst>
                  <p:tags r:id="rId129"/>
                </p:custDataLst>
              </p:nvPr>
            </p:nvSpPr>
            <p:spPr bwMode="auto">
              <a:xfrm>
                <a:off x="5622" y="3776"/>
                <a:ext cx="51" cy="43"/>
              </a:xfrm>
              <a:custGeom>
                <a:avLst/>
                <a:gdLst>
                  <a:gd name="T0" fmla="*/ 7 w 8"/>
                  <a:gd name="T1" fmla="*/ 2 h 7"/>
                  <a:gd name="T2" fmla="*/ 6 w 8"/>
                  <a:gd name="T3" fmla="*/ 6 h 7"/>
                  <a:gd name="T4" fmla="*/ 1 w 8"/>
                  <a:gd name="T5" fmla="*/ 6 h 7"/>
                  <a:gd name="T6" fmla="*/ 2 w 8"/>
                  <a:gd name="T7" fmla="*/ 1 h 7"/>
                  <a:gd name="T8" fmla="*/ 7 w 8"/>
                  <a:gd name="T9" fmla="*/ 2 h 7"/>
                </a:gdLst>
                <a:ahLst/>
                <a:cxnLst>
                  <a:cxn ang="0">
                    <a:pos x="T0" y="T1"/>
                  </a:cxn>
                  <a:cxn ang="0">
                    <a:pos x="T2" y="T3"/>
                  </a:cxn>
                  <a:cxn ang="0">
                    <a:pos x="T4" y="T5"/>
                  </a:cxn>
                  <a:cxn ang="0">
                    <a:pos x="T6" y="T7"/>
                  </a:cxn>
                  <a:cxn ang="0">
                    <a:pos x="T8" y="T9"/>
                  </a:cxn>
                </a:cxnLst>
                <a:rect l="0" t="0" r="r" b="b"/>
                <a:pathLst>
                  <a:path w="8" h="7">
                    <a:moveTo>
                      <a:pt x="7" y="2"/>
                    </a:moveTo>
                    <a:cubicBezTo>
                      <a:pt x="8" y="3"/>
                      <a:pt x="7" y="5"/>
                      <a:pt x="6" y="6"/>
                    </a:cubicBezTo>
                    <a:cubicBezTo>
                      <a:pt x="5" y="7"/>
                      <a:pt x="3" y="7"/>
                      <a:pt x="1" y="6"/>
                    </a:cubicBezTo>
                    <a:cubicBezTo>
                      <a:pt x="0" y="5"/>
                      <a:pt x="0" y="2"/>
                      <a:pt x="2" y="1"/>
                    </a:cubicBezTo>
                    <a:cubicBezTo>
                      <a:pt x="3" y="0"/>
                      <a:pt x="5" y="0"/>
                      <a:pt x="7"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7" name="Freeform 233"/>
              <p:cNvSpPr/>
              <p:nvPr>
                <p:custDataLst>
                  <p:tags r:id="rId130"/>
                </p:custDataLst>
              </p:nvPr>
            </p:nvSpPr>
            <p:spPr bwMode="auto">
              <a:xfrm>
                <a:off x="5692" y="3729"/>
                <a:ext cx="51" cy="51"/>
              </a:xfrm>
              <a:custGeom>
                <a:avLst/>
                <a:gdLst>
                  <a:gd name="T0" fmla="*/ 7 w 8"/>
                  <a:gd name="T1" fmla="*/ 3 h 8"/>
                  <a:gd name="T2" fmla="*/ 5 w 8"/>
                  <a:gd name="T3" fmla="*/ 7 h 8"/>
                  <a:gd name="T4" fmla="*/ 1 w 8"/>
                  <a:gd name="T5" fmla="*/ 5 h 8"/>
                  <a:gd name="T6" fmla="*/ 3 w 8"/>
                  <a:gd name="T7" fmla="*/ 1 h 8"/>
                  <a:gd name="T8" fmla="*/ 7 w 8"/>
                  <a:gd name="T9" fmla="*/ 3 h 8"/>
                </a:gdLst>
                <a:ahLst/>
                <a:cxnLst>
                  <a:cxn ang="0">
                    <a:pos x="T0" y="T1"/>
                  </a:cxn>
                  <a:cxn ang="0">
                    <a:pos x="T2" y="T3"/>
                  </a:cxn>
                  <a:cxn ang="0">
                    <a:pos x="T4" y="T5"/>
                  </a:cxn>
                  <a:cxn ang="0">
                    <a:pos x="T6" y="T7"/>
                  </a:cxn>
                  <a:cxn ang="0">
                    <a:pos x="T8" y="T9"/>
                  </a:cxn>
                </a:cxnLst>
                <a:rect l="0" t="0" r="r" b="b"/>
                <a:pathLst>
                  <a:path w="8" h="8">
                    <a:moveTo>
                      <a:pt x="7" y="3"/>
                    </a:moveTo>
                    <a:cubicBezTo>
                      <a:pt x="8" y="5"/>
                      <a:pt x="7" y="7"/>
                      <a:pt x="5" y="7"/>
                    </a:cubicBezTo>
                    <a:cubicBezTo>
                      <a:pt x="4" y="8"/>
                      <a:pt x="2" y="7"/>
                      <a:pt x="1" y="5"/>
                    </a:cubicBezTo>
                    <a:cubicBezTo>
                      <a:pt x="0" y="4"/>
                      <a:pt x="1" y="2"/>
                      <a:pt x="3" y="1"/>
                    </a:cubicBezTo>
                    <a:cubicBezTo>
                      <a:pt x="5" y="0"/>
                      <a:pt x="7" y="1"/>
                      <a:pt x="7" y="3"/>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8" name="Freeform 234"/>
              <p:cNvSpPr/>
              <p:nvPr>
                <p:custDataLst>
                  <p:tags r:id="rId131"/>
                </p:custDataLst>
              </p:nvPr>
            </p:nvSpPr>
            <p:spPr bwMode="auto">
              <a:xfrm>
                <a:off x="5777" y="3710"/>
                <a:ext cx="43" cy="46"/>
              </a:xfrm>
              <a:custGeom>
                <a:avLst/>
                <a:gdLst>
                  <a:gd name="T0" fmla="*/ 7 w 7"/>
                  <a:gd name="T1" fmla="*/ 4 h 7"/>
                  <a:gd name="T2" fmla="*/ 4 w 7"/>
                  <a:gd name="T3" fmla="*/ 7 h 7"/>
                  <a:gd name="T4" fmla="*/ 0 w 7"/>
                  <a:gd name="T5" fmla="*/ 4 h 7"/>
                  <a:gd name="T6" fmla="*/ 3 w 7"/>
                  <a:gd name="T7" fmla="*/ 0 h 7"/>
                  <a:gd name="T8" fmla="*/ 7 w 7"/>
                  <a:gd name="T9" fmla="*/ 4 h 7"/>
                </a:gdLst>
                <a:ahLst/>
                <a:cxnLst>
                  <a:cxn ang="0">
                    <a:pos x="T0" y="T1"/>
                  </a:cxn>
                  <a:cxn ang="0">
                    <a:pos x="T2" y="T3"/>
                  </a:cxn>
                  <a:cxn ang="0">
                    <a:pos x="T4" y="T5"/>
                  </a:cxn>
                  <a:cxn ang="0">
                    <a:pos x="T6" y="T7"/>
                  </a:cxn>
                  <a:cxn ang="0">
                    <a:pos x="T8" y="T9"/>
                  </a:cxn>
                </a:cxnLst>
                <a:rect l="0" t="0" r="r" b="b"/>
                <a:pathLst>
                  <a:path w="7" h="7">
                    <a:moveTo>
                      <a:pt x="7" y="4"/>
                    </a:moveTo>
                    <a:cubicBezTo>
                      <a:pt x="7" y="5"/>
                      <a:pt x="6" y="7"/>
                      <a:pt x="4" y="7"/>
                    </a:cubicBezTo>
                    <a:cubicBezTo>
                      <a:pt x="2" y="7"/>
                      <a:pt x="0" y="6"/>
                      <a:pt x="0" y="4"/>
                    </a:cubicBezTo>
                    <a:cubicBezTo>
                      <a:pt x="0" y="2"/>
                      <a:pt x="1" y="1"/>
                      <a:pt x="3" y="0"/>
                    </a:cubicBezTo>
                    <a:cubicBezTo>
                      <a:pt x="5" y="0"/>
                      <a:pt x="7" y="2"/>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9" name="Oval 235"/>
              <p:cNvSpPr>
                <a:spLocks noChangeArrowheads="1"/>
              </p:cNvSpPr>
              <p:nvPr>
                <p:custDataLst>
                  <p:tags r:id="rId132"/>
                </p:custDataLst>
              </p:nvPr>
            </p:nvSpPr>
            <p:spPr bwMode="auto">
              <a:xfrm>
                <a:off x="585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0" name="Oval 236"/>
              <p:cNvSpPr>
                <a:spLocks noChangeArrowheads="1"/>
              </p:cNvSpPr>
              <p:nvPr>
                <p:custDataLst>
                  <p:tags r:id="rId133"/>
                </p:custDataLst>
              </p:nvPr>
            </p:nvSpPr>
            <p:spPr bwMode="auto">
              <a:xfrm>
                <a:off x="594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1" name="Oval 237"/>
              <p:cNvSpPr>
                <a:spLocks noChangeArrowheads="1"/>
              </p:cNvSpPr>
              <p:nvPr>
                <p:custDataLst>
                  <p:tags r:id="rId134"/>
                </p:custDataLst>
              </p:nvPr>
            </p:nvSpPr>
            <p:spPr bwMode="auto">
              <a:xfrm>
                <a:off x="602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2" name="Oval 238"/>
              <p:cNvSpPr>
                <a:spLocks noChangeArrowheads="1"/>
              </p:cNvSpPr>
              <p:nvPr>
                <p:custDataLst>
                  <p:tags r:id="rId135"/>
                </p:custDataLst>
              </p:nvPr>
            </p:nvSpPr>
            <p:spPr bwMode="auto">
              <a:xfrm>
                <a:off x="611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3" name="Oval 239"/>
              <p:cNvSpPr>
                <a:spLocks noChangeArrowheads="1"/>
              </p:cNvSpPr>
              <p:nvPr>
                <p:custDataLst>
                  <p:tags r:id="rId136"/>
                </p:custDataLst>
              </p:nvPr>
            </p:nvSpPr>
            <p:spPr bwMode="auto">
              <a:xfrm>
                <a:off x="619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4" name="Oval 240"/>
              <p:cNvSpPr>
                <a:spLocks noChangeArrowheads="1"/>
              </p:cNvSpPr>
              <p:nvPr>
                <p:custDataLst>
                  <p:tags r:id="rId137"/>
                </p:custDataLst>
              </p:nvPr>
            </p:nvSpPr>
            <p:spPr bwMode="auto">
              <a:xfrm>
                <a:off x="627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5" name="Oval 241"/>
              <p:cNvSpPr>
                <a:spLocks noChangeArrowheads="1"/>
              </p:cNvSpPr>
              <p:nvPr>
                <p:custDataLst>
                  <p:tags r:id="rId138"/>
                </p:custDataLst>
              </p:nvPr>
            </p:nvSpPr>
            <p:spPr bwMode="auto">
              <a:xfrm>
                <a:off x="636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6" name="Oval 242"/>
              <p:cNvSpPr>
                <a:spLocks noChangeArrowheads="1"/>
              </p:cNvSpPr>
              <p:nvPr>
                <p:custDataLst>
                  <p:tags r:id="rId139"/>
                </p:custDataLst>
              </p:nvPr>
            </p:nvSpPr>
            <p:spPr bwMode="auto">
              <a:xfrm>
                <a:off x="64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7" name="Oval 243"/>
              <p:cNvSpPr>
                <a:spLocks noChangeArrowheads="1"/>
              </p:cNvSpPr>
              <p:nvPr>
                <p:custDataLst>
                  <p:tags r:id="rId140"/>
                </p:custDataLst>
              </p:nvPr>
            </p:nvSpPr>
            <p:spPr bwMode="auto">
              <a:xfrm>
                <a:off x="653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8" name="Oval 244"/>
              <p:cNvSpPr>
                <a:spLocks noChangeArrowheads="1"/>
              </p:cNvSpPr>
              <p:nvPr>
                <p:custDataLst>
                  <p:tags r:id="rId141"/>
                </p:custDataLst>
              </p:nvPr>
            </p:nvSpPr>
            <p:spPr bwMode="auto">
              <a:xfrm>
                <a:off x="66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9" name="Oval 245"/>
              <p:cNvSpPr>
                <a:spLocks noChangeArrowheads="1"/>
              </p:cNvSpPr>
              <p:nvPr>
                <p:custDataLst>
                  <p:tags r:id="rId142"/>
                </p:custDataLst>
              </p:nvPr>
            </p:nvSpPr>
            <p:spPr bwMode="auto">
              <a:xfrm>
                <a:off x="669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0" name="Oval 246"/>
              <p:cNvSpPr>
                <a:spLocks noChangeArrowheads="1"/>
              </p:cNvSpPr>
              <p:nvPr>
                <p:custDataLst>
                  <p:tags r:id="rId143"/>
                </p:custDataLst>
              </p:nvPr>
            </p:nvSpPr>
            <p:spPr bwMode="auto">
              <a:xfrm>
                <a:off x="678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1" name="Oval 247"/>
              <p:cNvSpPr>
                <a:spLocks noChangeArrowheads="1"/>
              </p:cNvSpPr>
              <p:nvPr>
                <p:custDataLst>
                  <p:tags r:id="rId144"/>
                </p:custDataLst>
              </p:nvPr>
            </p:nvSpPr>
            <p:spPr bwMode="auto">
              <a:xfrm>
                <a:off x="68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2" name="Oval 248"/>
              <p:cNvSpPr>
                <a:spLocks noChangeArrowheads="1"/>
              </p:cNvSpPr>
              <p:nvPr>
                <p:custDataLst>
                  <p:tags r:id="rId145"/>
                </p:custDataLst>
              </p:nvPr>
            </p:nvSpPr>
            <p:spPr bwMode="auto">
              <a:xfrm>
                <a:off x="695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3" name="Oval 249"/>
              <p:cNvSpPr>
                <a:spLocks noChangeArrowheads="1"/>
              </p:cNvSpPr>
              <p:nvPr>
                <p:custDataLst>
                  <p:tags r:id="rId146"/>
                </p:custDataLst>
              </p:nvPr>
            </p:nvSpPr>
            <p:spPr bwMode="auto">
              <a:xfrm>
                <a:off x="7034"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4" name="Oval 250"/>
              <p:cNvSpPr>
                <a:spLocks noChangeArrowheads="1"/>
              </p:cNvSpPr>
              <p:nvPr>
                <p:custDataLst>
                  <p:tags r:id="rId147"/>
                </p:custDataLst>
              </p:nvPr>
            </p:nvSpPr>
            <p:spPr bwMode="auto">
              <a:xfrm>
                <a:off x="71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5" name="Oval 251"/>
              <p:cNvSpPr>
                <a:spLocks noChangeArrowheads="1"/>
              </p:cNvSpPr>
              <p:nvPr>
                <p:custDataLst>
                  <p:tags r:id="rId148"/>
                </p:custDataLst>
              </p:nvPr>
            </p:nvSpPr>
            <p:spPr bwMode="auto">
              <a:xfrm>
                <a:off x="720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6" name="Oval 252"/>
              <p:cNvSpPr>
                <a:spLocks noChangeArrowheads="1"/>
              </p:cNvSpPr>
              <p:nvPr>
                <p:custDataLst>
                  <p:tags r:id="rId149"/>
                </p:custDataLst>
              </p:nvPr>
            </p:nvSpPr>
            <p:spPr bwMode="auto">
              <a:xfrm>
                <a:off x="72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7" name="Oval 253"/>
              <p:cNvSpPr>
                <a:spLocks noChangeArrowheads="1"/>
              </p:cNvSpPr>
              <p:nvPr>
                <p:custDataLst>
                  <p:tags r:id="rId150"/>
                </p:custDataLst>
              </p:nvPr>
            </p:nvSpPr>
            <p:spPr bwMode="auto">
              <a:xfrm>
                <a:off x="73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8" name="Oval 254"/>
              <p:cNvSpPr>
                <a:spLocks noChangeArrowheads="1"/>
              </p:cNvSpPr>
              <p:nvPr>
                <p:custDataLst>
                  <p:tags r:id="rId151"/>
                </p:custDataLst>
              </p:nvPr>
            </p:nvSpPr>
            <p:spPr bwMode="auto">
              <a:xfrm>
                <a:off x="745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9" name="Oval 255"/>
              <p:cNvSpPr>
                <a:spLocks noChangeArrowheads="1"/>
              </p:cNvSpPr>
              <p:nvPr>
                <p:custDataLst>
                  <p:tags r:id="rId152"/>
                </p:custDataLst>
              </p:nvPr>
            </p:nvSpPr>
            <p:spPr bwMode="auto">
              <a:xfrm>
                <a:off x="75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0" name="Oval 256"/>
              <p:cNvSpPr>
                <a:spLocks noChangeArrowheads="1"/>
              </p:cNvSpPr>
              <p:nvPr>
                <p:custDataLst>
                  <p:tags r:id="rId153"/>
                </p:custDataLst>
              </p:nvPr>
            </p:nvSpPr>
            <p:spPr bwMode="auto">
              <a:xfrm>
                <a:off x="762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1" name="Oval 257"/>
              <p:cNvSpPr>
                <a:spLocks noChangeArrowheads="1"/>
              </p:cNvSpPr>
              <p:nvPr>
                <p:custDataLst>
                  <p:tags r:id="rId154"/>
                </p:custDataLst>
              </p:nvPr>
            </p:nvSpPr>
            <p:spPr bwMode="auto">
              <a:xfrm>
                <a:off x="770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2" name="Oval 258"/>
              <p:cNvSpPr>
                <a:spLocks noChangeArrowheads="1"/>
              </p:cNvSpPr>
              <p:nvPr>
                <p:custDataLst>
                  <p:tags r:id="rId155"/>
                </p:custDataLst>
              </p:nvPr>
            </p:nvSpPr>
            <p:spPr bwMode="auto">
              <a:xfrm>
                <a:off x="77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3" name="Oval 259"/>
              <p:cNvSpPr>
                <a:spLocks noChangeArrowheads="1"/>
              </p:cNvSpPr>
              <p:nvPr>
                <p:custDataLst>
                  <p:tags r:id="rId156"/>
                </p:custDataLst>
              </p:nvPr>
            </p:nvSpPr>
            <p:spPr bwMode="auto">
              <a:xfrm>
                <a:off x="787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4" name="Oval 260"/>
              <p:cNvSpPr>
                <a:spLocks noChangeArrowheads="1"/>
              </p:cNvSpPr>
              <p:nvPr>
                <p:custDataLst>
                  <p:tags r:id="rId157"/>
                </p:custDataLst>
              </p:nvPr>
            </p:nvSpPr>
            <p:spPr bwMode="auto">
              <a:xfrm>
                <a:off x="79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5" name="Oval 261"/>
              <p:cNvSpPr>
                <a:spLocks noChangeArrowheads="1"/>
              </p:cNvSpPr>
              <p:nvPr>
                <p:custDataLst>
                  <p:tags r:id="rId158"/>
                </p:custDataLst>
              </p:nvPr>
            </p:nvSpPr>
            <p:spPr bwMode="auto">
              <a:xfrm>
                <a:off x="803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6" name="Oval 262"/>
              <p:cNvSpPr>
                <a:spLocks noChangeArrowheads="1"/>
              </p:cNvSpPr>
              <p:nvPr>
                <p:custDataLst>
                  <p:tags r:id="rId159"/>
                </p:custDataLst>
              </p:nvPr>
            </p:nvSpPr>
            <p:spPr bwMode="auto">
              <a:xfrm>
                <a:off x="81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7" name="Oval 263"/>
              <p:cNvSpPr>
                <a:spLocks noChangeArrowheads="1"/>
              </p:cNvSpPr>
              <p:nvPr>
                <p:custDataLst>
                  <p:tags r:id="rId160"/>
                </p:custDataLst>
              </p:nvPr>
            </p:nvSpPr>
            <p:spPr bwMode="auto">
              <a:xfrm>
                <a:off x="820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8" name="Oval 264"/>
              <p:cNvSpPr>
                <a:spLocks noChangeArrowheads="1"/>
              </p:cNvSpPr>
              <p:nvPr>
                <p:custDataLst>
                  <p:tags r:id="rId161"/>
                </p:custDataLst>
              </p:nvPr>
            </p:nvSpPr>
            <p:spPr bwMode="auto">
              <a:xfrm>
                <a:off x="829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9" name="Oval 265"/>
              <p:cNvSpPr>
                <a:spLocks noChangeArrowheads="1"/>
              </p:cNvSpPr>
              <p:nvPr>
                <p:custDataLst>
                  <p:tags r:id="rId162"/>
                </p:custDataLst>
              </p:nvPr>
            </p:nvSpPr>
            <p:spPr bwMode="auto">
              <a:xfrm>
                <a:off x="8382"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0" name="Oval 266"/>
              <p:cNvSpPr>
                <a:spLocks noChangeArrowheads="1"/>
              </p:cNvSpPr>
              <p:nvPr>
                <p:custDataLst>
                  <p:tags r:id="rId163"/>
                </p:custDataLst>
              </p:nvPr>
            </p:nvSpPr>
            <p:spPr bwMode="auto">
              <a:xfrm>
                <a:off x="8467"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1" name="Oval 267"/>
              <p:cNvSpPr>
                <a:spLocks noChangeArrowheads="1"/>
              </p:cNvSpPr>
              <p:nvPr>
                <p:custDataLst>
                  <p:tags r:id="rId164"/>
                </p:custDataLst>
              </p:nvPr>
            </p:nvSpPr>
            <p:spPr bwMode="auto">
              <a:xfrm>
                <a:off x="854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2" name="Oval 268"/>
              <p:cNvSpPr>
                <a:spLocks noChangeArrowheads="1"/>
              </p:cNvSpPr>
              <p:nvPr>
                <p:custDataLst>
                  <p:tags r:id="rId165"/>
                </p:custDataLst>
              </p:nvPr>
            </p:nvSpPr>
            <p:spPr bwMode="auto">
              <a:xfrm>
                <a:off x="863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3" name="Oval 269"/>
              <p:cNvSpPr>
                <a:spLocks noChangeArrowheads="1"/>
              </p:cNvSpPr>
              <p:nvPr>
                <p:custDataLst>
                  <p:tags r:id="rId166"/>
                </p:custDataLst>
              </p:nvPr>
            </p:nvSpPr>
            <p:spPr bwMode="auto">
              <a:xfrm>
                <a:off x="8718"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4" name="Oval 270"/>
              <p:cNvSpPr>
                <a:spLocks noChangeArrowheads="1"/>
              </p:cNvSpPr>
              <p:nvPr>
                <p:custDataLst>
                  <p:tags r:id="rId167"/>
                </p:custDataLst>
              </p:nvPr>
            </p:nvSpPr>
            <p:spPr bwMode="auto">
              <a:xfrm>
                <a:off x="880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5" name="Oval 271"/>
              <p:cNvSpPr>
                <a:spLocks noChangeArrowheads="1"/>
              </p:cNvSpPr>
              <p:nvPr>
                <p:custDataLst>
                  <p:tags r:id="rId168"/>
                </p:custDataLst>
              </p:nvPr>
            </p:nvSpPr>
            <p:spPr bwMode="auto">
              <a:xfrm>
                <a:off x="888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6" name="Oval 272"/>
              <p:cNvSpPr>
                <a:spLocks noChangeArrowheads="1"/>
              </p:cNvSpPr>
              <p:nvPr>
                <p:custDataLst>
                  <p:tags r:id="rId169"/>
                </p:custDataLst>
              </p:nvPr>
            </p:nvSpPr>
            <p:spPr bwMode="auto">
              <a:xfrm>
                <a:off x="896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7" name="Oval 273"/>
              <p:cNvSpPr>
                <a:spLocks noChangeArrowheads="1"/>
              </p:cNvSpPr>
              <p:nvPr>
                <p:custDataLst>
                  <p:tags r:id="rId170"/>
                </p:custDataLst>
              </p:nvPr>
            </p:nvSpPr>
            <p:spPr bwMode="auto">
              <a:xfrm>
                <a:off x="905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8" name="Oval 274"/>
              <p:cNvSpPr>
                <a:spLocks noChangeArrowheads="1"/>
              </p:cNvSpPr>
              <p:nvPr>
                <p:custDataLst>
                  <p:tags r:id="rId171"/>
                </p:custDataLst>
              </p:nvPr>
            </p:nvSpPr>
            <p:spPr bwMode="auto">
              <a:xfrm>
                <a:off x="9135"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9" name="Oval 275"/>
              <p:cNvSpPr>
                <a:spLocks noChangeArrowheads="1"/>
              </p:cNvSpPr>
              <p:nvPr>
                <p:custDataLst>
                  <p:tags r:id="rId172"/>
                </p:custDataLst>
              </p:nvPr>
            </p:nvSpPr>
            <p:spPr bwMode="auto">
              <a:xfrm>
                <a:off x="922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0" name="Oval 276"/>
              <p:cNvSpPr>
                <a:spLocks noChangeArrowheads="1"/>
              </p:cNvSpPr>
              <p:nvPr>
                <p:custDataLst>
                  <p:tags r:id="rId173"/>
                </p:custDataLst>
              </p:nvPr>
            </p:nvSpPr>
            <p:spPr bwMode="auto">
              <a:xfrm>
                <a:off x="930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1" name="Oval 277"/>
              <p:cNvSpPr>
                <a:spLocks noChangeArrowheads="1"/>
              </p:cNvSpPr>
              <p:nvPr>
                <p:custDataLst>
                  <p:tags r:id="rId174"/>
                </p:custDataLst>
              </p:nvPr>
            </p:nvSpPr>
            <p:spPr bwMode="auto">
              <a:xfrm>
                <a:off x="93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2" name="Oval 278"/>
              <p:cNvSpPr>
                <a:spLocks noChangeArrowheads="1"/>
              </p:cNvSpPr>
              <p:nvPr>
                <p:custDataLst>
                  <p:tags r:id="rId175"/>
                </p:custDataLst>
              </p:nvPr>
            </p:nvSpPr>
            <p:spPr bwMode="auto">
              <a:xfrm>
                <a:off x="947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3" name="Oval 279"/>
              <p:cNvSpPr>
                <a:spLocks noChangeArrowheads="1"/>
              </p:cNvSpPr>
              <p:nvPr>
                <p:custDataLst>
                  <p:tags r:id="rId176"/>
                </p:custDataLst>
              </p:nvPr>
            </p:nvSpPr>
            <p:spPr bwMode="auto">
              <a:xfrm>
                <a:off x="95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4" name="Oval 280"/>
              <p:cNvSpPr>
                <a:spLocks noChangeArrowheads="1"/>
              </p:cNvSpPr>
              <p:nvPr>
                <p:custDataLst>
                  <p:tags r:id="rId177"/>
                </p:custDataLst>
              </p:nvPr>
            </p:nvSpPr>
            <p:spPr bwMode="auto">
              <a:xfrm>
                <a:off x="964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5" name="Oval 281"/>
              <p:cNvSpPr>
                <a:spLocks noChangeArrowheads="1"/>
              </p:cNvSpPr>
              <p:nvPr>
                <p:custDataLst>
                  <p:tags r:id="rId178"/>
                </p:custDataLst>
              </p:nvPr>
            </p:nvSpPr>
            <p:spPr bwMode="auto">
              <a:xfrm>
                <a:off x="97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6" name="Oval 282"/>
              <p:cNvSpPr>
                <a:spLocks noChangeArrowheads="1"/>
              </p:cNvSpPr>
              <p:nvPr>
                <p:custDataLst>
                  <p:tags r:id="rId179"/>
                </p:custDataLst>
              </p:nvPr>
            </p:nvSpPr>
            <p:spPr bwMode="auto">
              <a:xfrm>
                <a:off x="980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7" name="Oval 283"/>
              <p:cNvSpPr>
                <a:spLocks noChangeArrowheads="1"/>
              </p:cNvSpPr>
              <p:nvPr>
                <p:custDataLst>
                  <p:tags r:id="rId180"/>
                </p:custDataLst>
              </p:nvPr>
            </p:nvSpPr>
            <p:spPr bwMode="auto">
              <a:xfrm>
                <a:off x="989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8" name="Oval 284"/>
              <p:cNvSpPr>
                <a:spLocks noChangeArrowheads="1"/>
              </p:cNvSpPr>
              <p:nvPr>
                <p:custDataLst>
                  <p:tags r:id="rId181"/>
                </p:custDataLst>
              </p:nvPr>
            </p:nvSpPr>
            <p:spPr bwMode="auto">
              <a:xfrm>
                <a:off x="997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9" name="Oval 285"/>
              <p:cNvSpPr>
                <a:spLocks noChangeArrowheads="1"/>
              </p:cNvSpPr>
              <p:nvPr>
                <p:custDataLst>
                  <p:tags r:id="rId182"/>
                </p:custDataLst>
              </p:nvPr>
            </p:nvSpPr>
            <p:spPr bwMode="auto">
              <a:xfrm>
                <a:off x="1005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0" name="Oval 286"/>
              <p:cNvSpPr>
                <a:spLocks noChangeArrowheads="1"/>
              </p:cNvSpPr>
              <p:nvPr>
                <p:custDataLst>
                  <p:tags r:id="rId183"/>
                </p:custDataLst>
              </p:nvPr>
            </p:nvSpPr>
            <p:spPr bwMode="auto">
              <a:xfrm>
                <a:off x="1014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1" name="Oval 287"/>
              <p:cNvSpPr>
                <a:spLocks noChangeArrowheads="1"/>
              </p:cNvSpPr>
              <p:nvPr>
                <p:custDataLst>
                  <p:tags r:id="rId184"/>
                </p:custDataLst>
              </p:nvPr>
            </p:nvSpPr>
            <p:spPr bwMode="auto">
              <a:xfrm>
                <a:off x="1022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2" name="Oval 288"/>
              <p:cNvSpPr>
                <a:spLocks noChangeArrowheads="1"/>
              </p:cNvSpPr>
              <p:nvPr>
                <p:custDataLst>
                  <p:tags r:id="rId185"/>
                </p:custDataLst>
              </p:nvPr>
            </p:nvSpPr>
            <p:spPr bwMode="auto">
              <a:xfrm>
                <a:off x="103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3" name="Oval 289"/>
              <p:cNvSpPr>
                <a:spLocks noChangeArrowheads="1"/>
              </p:cNvSpPr>
              <p:nvPr>
                <p:custDataLst>
                  <p:tags r:id="rId186"/>
                </p:custDataLst>
              </p:nvPr>
            </p:nvSpPr>
            <p:spPr bwMode="auto">
              <a:xfrm>
                <a:off x="1039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4" name="Oval 290"/>
              <p:cNvSpPr>
                <a:spLocks noChangeArrowheads="1"/>
              </p:cNvSpPr>
              <p:nvPr>
                <p:custDataLst>
                  <p:tags r:id="rId187"/>
                </p:custDataLst>
              </p:nvPr>
            </p:nvSpPr>
            <p:spPr bwMode="auto">
              <a:xfrm>
                <a:off x="1047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5" name="Oval 291"/>
              <p:cNvSpPr>
                <a:spLocks noChangeArrowheads="1"/>
              </p:cNvSpPr>
              <p:nvPr>
                <p:custDataLst>
                  <p:tags r:id="rId188"/>
                </p:custDataLst>
              </p:nvPr>
            </p:nvSpPr>
            <p:spPr bwMode="auto">
              <a:xfrm>
                <a:off x="1056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6" name="Oval 292"/>
              <p:cNvSpPr>
                <a:spLocks noChangeArrowheads="1"/>
              </p:cNvSpPr>
              <p:nvPr>
                <p:custDataLst>
                  <p:tags r:id="rId189"/>
                </p:custDataLst>
              </p:nvPr>
            </p:nvSpPr>
            <p:spPr bwMode="auto">
              <a:xfrm>
                <a:off x="106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7" name="Oval 293"/>
              <p:cNvSpPr>
                <a:spLocks noChangeArrowheads="1"/>
              </p:cNvSpPr>
              <p:nvPr>
                <p:custDataLst>
                  <p:tags r:id="rId190"/>
                </p:custDataLst>
              </p:nvPr>
            </p:nvSpPr>
            <p:spPr bwMode="auto">
              <a:xfrm>
                <a:off x="1072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8" name="Oval 294"/>
              <p:cNvSpPr>
                <a:spLocks noChangeArrowheads="1"/>
              </p:cNvSpPr>
              <p:nvPr>
                <p:custDataLst>
                  <p:tags r:id="rId191"/>
                </p:custDataLst>
              </p:nvPr>
            </p:nvSpPr>
            <p:spPr bwMode="auto">
              <a:xfrm>
                <a:off x="108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9" name="Oval 295"/>
              <p:cNvSpPr>
                <a:spLocks noChangeArrowheads="1"/>
              </p:cNvSpPr>
              <p:nvPr>
                <p:custDataLst>
                  <p:tags r:id="rId192"/>
                </p:custDataLst>
              </p:nvPr>
            </p:nvSpPr>
            <p:spPr bwMode="auto">
              <a:xfrm>
                <a:off x="1089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0" name="Oval 296"/>
              <p:cNvSpPr>
                <a:spLocks noChangeArrowheads="1"/>
              </p:cNvSpPr>
              <p:nvPr>
                <p:custDataLst>
                  <p:tags r:id="rId193"/>
                </p:custDataLst>
              </p:nvPr>
            </p:nvSpPr>
            <p:spPr bwMode="auto">
              <a:xfrm>
                <a:off x="1098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1" name="Oval 297"/>
              <p:cNvSpPr>
                <a:spLocks noChangeArrowheads="1"/>
              </p:cNvSpPr>
              <p:nvPr>
                <p:custDataLst>
                  <p:tags r:id="rId194"/>
                </p:custDataLst>
              </p:nvPr>
            </p:nvSpPr>
            <p:spPr bwMode="auto">
              <a:xfrm>
                <a:off x="110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2" name="Oval 298"/>
              <p:cNvSpPr>
                <a:spLocks noChangeArrowheads="1"/>
              </p:cNvSpPr>
              <p:nvPr>
                <p:custDataLst>
                  <p:tags r:id="rId195"/>
                </p:custDataLst>
              </p:nvPr>
            </p:nvSpPr>
            <p:spPr bwMode="auto">
              <a:xfrm>
                <a:off x="1114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3" name="Oval 299"/>
              <p:cNvSpPr>
                <a:spLocks noChangeArrowheads="1"/>
              </p:cNvSpPr>
              <p:nvPr>
                <p:custDataLst>
                  <p:tags r:id="rId196"/>
                </p:custDataLst>
              </p:nvPr>
            </p:nvSpPr>
            <p:spPr bwMode="auto">
              <a:xfrm>
                <a:off x="1123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4" name="Oval 300"/>
              <p:cNvSpPr>
                <a:spLocks noChangeArrowheads="1"/>
              </p:cNvSpPr>
              <p:nvPr>
                <p:custDataLst>
                  <p:tags r:id="rId197"/>
                </p:custDataLst>
              </p:nvPr>
            </p:nvSpPr>
            <p:spPr bwMode="auto">
              <a:xfrm>
                <a:off x="113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5" name="Oval 301"/>
              <p:cNvSpPr>
                <a:spLocks noChangeArrowheads="1"/>
              </p:cNvSpPr>
              <p:nvPr>
                <p:custDataLst>
                  <p:tags r:id="rId198"/>
                </p:custDataLst>
              </p:nvPr>
            </p:nvSpPr>
            <p:spPr bwMode="auto">
              <a:xfrm>
                <a:off x="1140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6" name="Oval 302"/>
              <p:cNvSpPr>
                <a:spLocks noChangeArrowheads="1"/>
              </p:cNvSpPr>
              <p:nvPr>
                <p:custDataLst>
                  <p:tags r:id="rId199"/>
                </p:custDataLst>
              </p:nvPr>
            </p:nvSpPr>
            <p:spPr bwMode="auto">
              <a:xfrm>
                <a:off x="114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7" name="Oval 303"/>
              <p:cNvSpPr>
                <a:spLocks noChangeArrowheads="1"/>
              </p:cNvSpPr>
              <p:nvPr>
                <p:custDataLst>
                  <p:tags r:id="rId200"/>
                </p:custDataLst>
              </p:nvPr>
            </p:nvSpPr>
            <p:spPr bwMode="auto">
              <a:xfrm>
                <a:off x="115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8" name="Oval 304"/>
              <p:cNvSpPr>
                <a:spLocks noChangeArrowheads="1"/>
              </p:cNvSpPr>
              <p:nvPr>
                <p:custDataLst>
                  <p:tags r:id="rId201"/>
                </p:custDataLst>
              </p:nvPr>
            </p:nvSpPr>
            <p:spPr bwMode="auto">
              <a:xfrm>
                <a:off x="1165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9" name="Oval 305"/>
              <p:cNvSpPr>
                <a:spLocks noChangeArrowheads="1"/>
              </p:cNvSpPr>
              <p:nvPr>
                <p:custDataLst>
                  <p:tags r:id="rId202"/>
                </p:custDataLst>
              </p:nvPr>
            </p:nvSpPr>
            <p:spPr bwMode="auto">
              <a:xfrm>
                <a:off x="1173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80" name="Oval 306"/>
              <p:cNvSpPr>
                <a:spLocks noChangeArrowheads="1"/>
              </p:cNvSpPr>
              <p:nvPr>
                <p:custDataLst>
                  <p:tags r:id="rId203"/>
                </p:custDataLst>
              </p:nvPr>
            </p:nvSpPr>
            <p:spPr bwMode="auto">
              <a:xfrm>
                <a:off x="1182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5" name="Oval 308"/>
              <p:cNvSpPr>
                <a:spLocks noChangeArrowheads="1"/>
              </p:cNvSpPr>
              <p:nvPr>
                <p:custDataLst>
                  <p:tags r:id="rId204"/>
                </p:custDataLst>
              </p:nvPr>
            </p:nvSpPr>
            <p:spPr bwMode="auto">
              <a:xfrm>
                <a:off x="1190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6" name="Oval 309"/>
              <p:cNvSpPr>
                <a:spLocks noChangeArrowheads="1"/>
              </p:cNvSpPr>
              <p:nvPr>
                <p:custDataLst>
                  <p:tags r:id="rId205"/>
                </p:custDataLst>
              </p:nvPr>
            </p:nvSpPr>
            <p:spPr bwMode="auto">
              <a:xfrm>
                <a:off x="119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7" name="Oval 310"/>
              <p:cNvSpPr>
                <a:spLocks noChangeArrowheads="1"/>
              </p:cNvSpPr>
              <p:nvPr>
                <p:custDataLst>
                  <p:tags r:id="rId206"/>
                </p:custDataLst>
              </p:nvPr>
            </p:nvSpPr>
            <p:spPr bwMode="auto">
              <a:xfrm>
                <a:off x="1207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8" name="Oval 311"/>
              <p:cNvSpPr>
                <a:spLocks noChangeArrowheads="1"/>
              </p:cNvSpPr>
              <p:nvPr>
                <p:custDataLst>
                  <p:tags r:id="rId207"/>
                </p:custDataLst>
              </p:nvPr>
            </p:nvSpPr>
            <p:spPr bwMode="auto">
              <a:xfrm>
                <a:off x="1215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9" name="Oval 312"/>
              <p:cNvSpPr>
                <a:spLocks noChangeArrowheads="1"/>
              </p:cNvSpPr>
              <p:nvPr>
                <p:custDataLst>
                  <p:tags r:id="rId208"/>
                </p:custDataLst>
              </p:nvPr>
            </p:nvSpPr>
            <p:spPr bwMode="auto">
              <a:xfrm>
                <a:off x="122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0" name="Oval 313"/>
              <p:cNvSpPr>
                <a:spLocks noChangeArrowheads="1"/>
              </p:cNvSpPr>
              <p:nvPr>
                <p:custDataLst>
                  <p:tags r:id="rId209"/>
                </p:custDataLst>
              </p:nvPr>
            </p:nvSpPr>
            <p:spPr bwMode="auto">
              <a:xfrm>
                <a:off x="123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 name="Oval 314"/>
              <p:cNvSpPr>
                <a:spLocks noChangeArrowheads="1"/>
              </p:cNvSpPr>
              <p:nvPr>
                <p:custDataLst>
                  <p:tags r:id="rId210"/>
                </p:custDataLst>
              </p:nvPr>
            </p:nvSpPr>
            <p:spPr bwMode="auto">
              <a:xfrm>
                <a:off x="1240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2" name="Oval 315"/>
              <p:cNvSpPr>
                <a:spLocks noChangeArrowheads="1"/>
              </p:cNvSpPr>
              <p:nvPr>
                <p:custDataLst>
                  <p:tags r:id="rId211"/>
                </p:custDataLst>
              </p:nvPr>
            </p:nvSpPr>
            <p:spPr bwMode="auto">
              <a:xfrm>
                <a:off x="124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3" name="Oval 316"/>
              <p:cNvSpPr>
                <a:spLocks noChangeArrowheads="1"/>
              </p:cNvSpPr>
              <p:nvPr>
                <p:custDataLst>
                  <p:tags r:id="rId212"/>
                </p:custDataLst>
              </p:nvPr>
            </p:nvSpPr>
            <p:spPr bwMode="auto">
              <a:xfrm>
                <a:off x="1257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4" name="Oval 317"/>
              <p:cNvSpPr>
                <a:spLocks noChangeArrowheads="1"/>
              </p:cNvSpPr>
              <p:nvPr>
                <p:custDataLst>
                  <p:tags r:id="rId213"/>
                </p:custDataLst>
              </p:nvPr>
            </p:nvSpPr>
            <p:spPr bwMode="auto">
              <a:xfrm>
                <a:off x="12657"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Oval 318"/>
              <p:cNvSpPr>
                <a:spLocks noChangeArrowheads="1"/>
              </p:cNvSpPr>
              <p:nvPr>
                <p:custDataLst>
                  <p:tags r:id="rId214"/>
                </p:custDataLst>
              </p:nvPr>
            </p:nvSpPr>
            <p:spPr bwMode="auto">
              <a:xfrm>
                <a:off x="1274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6" name="Oval 319"/>
              <p:cNvSpPr>
                <a:spLocks noChangeArrowheads="1"/>
              </p:cNvSpPr>
              <p:nvPr>
                <p:custDataLst>
                  <p:tags r:id="rId215"/>
                </p:custDataLst>
              </p:nvPr>
            </p:nvSpPr>
            <p:spPr bwMode="auto">
              <a:xfrm>
                <a:off x="128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7" name="Oval 320"/>
              <p:cNvSpPr>
                <a:spLocks noChangeArrowheads="1"/>
              </p:cNvSpPr>
              <p:nvPr>
                <p:custDataLst>
                  <p:tags r:id="rId216"/>
                </p:custDataLst>
              </p:nvPr>
            </p:nvSpPr>
            <p:spPr bwMode="auto">
              <a:xfrm>
                <a:off x="129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8" name="Oval 321"/>
              <p:cNvSpPr>
                <a:spLocks noChangeArrowheads="1"/>
              </p:cNvSpPr>
              <p:nvPr>
                <p:custDataLst>
                  <p:tags r:id="rId217"/>
                </p:custDataLst>
              </p:nvPr>
            </p:nvSpPr>
            <p:spPr bwMode="auto">
              <a:xfrm>
                <a:off x="1299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9" name="Oval 322"/>
              <p:cNvSpPr>
                <a:spLocks noChangeArrowheads="1"/>
              </p:cNvSpPr>
              <p:nvPr>
                <p:custDataLst>
                  <p:tags r:id="rId218"/>
                </p:custDataLst>
              </p:nvPr>
            </p:nvSpPr>
            <p:spPr bwMode="auto">
              <a:xfrm>
                <a:off x="1307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0" name="Oval 323"/>
              <p:cNvSpPr>
                <a:spLocks noChangeArrowheads="1"/>
              </p:cNvSpPr>
              <p:nvPr>
                <p:custDataLst>
                  <p:tags r:id="rId219"/>
                </p:custDataLst>
              </p:nvPr>
            </p:nvSpPr>
            <p:spPr bwMode="auto">
              <a:xfrm>
                <a:off x="1316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1" name="Oval 324"/>
              <p:cNvSpPr>
                <a:spLocks noChangeArrowheads="1"/>
              </p:cNvSpPr>
              <p:nvPr>
                <p:custDataLst>
                  <p:tags r:id="rId220"/>
                </p:custDataLst>
              </p:nvPr>
            </p:nvSpPr>
            <p:spPr bwMode="auto">
              <a:xfrm>
                <a:off x="132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2" name="Oval 325"/>
              <p:cNvSpPr>
                <a:spLocks noChangeArrowheads="1"/>
              </p:cNvSpPr>
              <p:nvPr>
                <p:custDataLst>
                  <p:tags r:id="rId221"/>
                </p:custDataLst>
              </p:nvPr>
            </p:nvSpPr>
            <p:spPr bwMode="auto">
              <a:xfrm>
                <a:off x="1332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3" name="Freeform 326"/>
              <p:cNvSpPr/>
              <p:nvPr>
                <p:custDataLst>
                  <p:tags r:id="rId222"/>
                </p:custDataLst>
              </p:nvPr>
            </p:nvSpPr>
            <p:spPr bwMode="auto">
              <a:xfrm>
                <a:off x="13411" y="3717"/>
                <a:ext cx="53" cy="43"/>
              </a:xfrm>
              <a:custGeom>
                <a:avLst/>
                <a:gdLst>
                  <a:gd name="T0" fmla="*/ 7 w 8"/>
                  <a:gd name="T1" fmla="*/ 4 h 7"/>
                  <a:gd name="T2" fmla="*/ 3 w 8"/>
                  <a:gd name="T3" fmla="*/ 7 h 7"/>
                  <a:gd name="T4" fmla="*/ 0 w 8"/>
                  <a:gd name="T5" fmla="*/ 3 h 7"/>
                  <a:gd name="T6" fmla="*/ 4 w 8"/>
                  <a:gd name="T7" fmla="*/ 0 h 7"/>
                  <a:gd name="T8" fmla="*/ 7 w 8"/>
                  <a:gd name="T9" fmla="*/ 4 h 7"/>
                </a:gdLst>
                <a:ahLst/>
                <a:cxnLst>
                  <a:cxn ang="0">
                    <a:pos x="T0" y="T1"/>
                  </a:cxn>
                  <a:cxn ang="0">
                    <a:pos x="T2" y="T3"/>
                  </a:cxn>
                  <a:cxn ang="0">
                    <a:pos x="T4" y="T5"/>
                  </a:cxn>
                  <a:cxn ang="0">
                    <a:pos x="T6" y="T7"/>
                  </a:cxn>
                  <a:cxn ang="0">
                    <a:pos x="T8" y="T9"/>
                  </a:cxn>
                </a:cxnLst>
                <a:rect l="0" t="0" r="r" b="b"/>
                <a:pathLst>
                  <a:path w="8" h="7">
                    <a:moveTo>
                      <a:pt x="7" y="4"/>
                    </a:moveTo>
                    <a:cubicBezTo>
                      <a:pt x="6" y="6"/>
                      <a:pt x="5" y="7"/>
                      <a:pt x="3" y="7"/>
                    </a:cubicBezTo>
                    <a:cubicBezTo>
                      <a:pt x="1" y="6"/>
                      <a:pt x="0" y="5"/>
                      <a:pt x="0" y="3"/>
                    </a:cubicBezTo>
                    <a:cubicBezTo>
                      <a:pt x="1" y="1"/>
                      <a:pt x="2" y="0"/>
                      <a:pt x="4" y="0"/>
                    </a:cubicBezTo>
                    <a:cubicBezTo>
                      <a:pt x="6" y="1"/>
                      <a:pt x="8" y="3"/>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4" name="Freeform 327"/>
              <p:cNvSpPr/>
              <p:nvPr>
                <p:custDataLst>
                  <p:tags r:id="rId223"/>
                </p:custDataLst>
              </p:nvPr>
            </p:nvSpPr>
            <p:spPr bwMode="auto">
              <a:xfrm>
                <a:off x="13488" y="3741"/>
                <a:ext cx="53" cy="53"/>
              </a:xfrm>
              <a:custGeom>
                <a:avLst/>
                <a:gdLst>
                  <a:gd name="T0" fmla="*/ 7 w 8"/>
                  <a:gd name="T1" fmla="*/ 6 h 8"/>
                  <a:gd name="T2" fmla="*/ 2 w 8"/>
                  <a:gd name="T3" fmla="*/ 7 h 8"/>
                  <a:gd name="T4" fmla="*/ 1 w 8"/>
                  <a:gd name="T5" fmla="*/ 3 h 8"/>
                  <a:gd name="T6" fmla="*/ 5 w 8"/>
                  <a:gd name="T7" fmla="*/ 1 h 8"/>
                  <a:gd name="T8" fmla="*/ 7 w 8"/>
                  <a:gd name="T9" fmla="*/ 6 h 8"/>
                </a:gdLst>
                <a:ahLst/>
                <a:cxnLst>
                  <a:cxn ang="0">
                    <a:pos x="T0" y="T1"/>
                  </a:cxn>
                  <a:cxn ang="0">
                    <a:pos x="T2" y="T3"/>
                  </a:cxn>
                  <a:cxn ang="0">
                    <a:pos x="T4" y="T5"/>
                  </a:cxn>
                  <a:cxn ang="0">
                    <a:pos x="T6" y="T7"/>
                  </a:cxn>
                  <a:cxn ang="0">
                    <a:pos x="T8" y="T9"/>
                  </a:cxn>
                </a:cxnLst>
                <a:rect l="0" t="0" r="r" b="b"/>
                <a:pathLst>
                  <a:path w="8" h="8">
                    <a:moveTo>
                      <a:pt x="7" y="6"/>
                    </a:moveTo>
                    <a:cubicBezTo>
                      <a:pt x="6" y="8"/>
                      <a:pt x="4" y="8"/>
                      <a:pt x="2" y="7"/>
                    </a:cubicBezTo>
                    <a:cubicBezTo>
                      <a:pt x="1" y="6"/>
                      <a:pt x="0" y="4"/>
                      <a:pt x="1" y="3"/>
                    </a:cubicBezTo>
                    <a:cubicBezTo>
                      <a:pt x="2" y="1"/>
                      <a:pt x="4" y="0"/>
                      <a:pt x="5" y="1"/>
                    </a:cubicBezTo>
                    <a:cubicBezTo>
                      <a:pt x="7" y="2"/>
                      <a:pt x="8" y="4"/>
                      <a:pt x="7"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5" name="Freeform 328"/>
              <p:cNvSpPr/>
              <p:nvPr>
                <p:custDataLst>
                  <p:tags r:id="rId224"/>
                </p:custDataLst>
              </p:nvPr>
            </p:nvSpPr>
            <p:spPr bwMode="auto">
              <a:xfrm>
                <a:off x="13554" y="3794"/>
                <a:ext cx="51" cy="51"/>
              </a:xfrm>
              <a:custGeom>
                <a:avLst/>
                <a:gdLst>
                  <a:gd name="T0" fmla="*/ 6 w 8"/>
                  <a:gd name="T1" fmla="*/ 7 h 8"/>
                  <a:gd name="T2" fmla="*/ 2 w 8"/>
                  <a:gd name="T3" fmla="*/ 7 h 8"/>
                  <a:gd name="T4" fmla="*/ 2 w 8"/>
                  <a:gd name="T5" fmla="*/ 2 h 8"/>
                  <a:gd name="T6" fmla="*/ 7 w 8"/>
                  <a:gd name="T7" fmla="*/ 2 h 8"/>
                  <a:gd name="T8" fmla="*/ 6 w 8"/>
                  <a:gd name="T9" fmla="*/ 7 h 8"/>
                </a:gdLst>
                <a:ahLst/>
                <a:cxnLst>
                  <a:cxn ang="0">
                    <a:pos x="T0" y="T1"/>
                  </a:cxn>
                  <a:cxn ang="0">
                    <a:pos x="T2" y="T3"/>
                  </a:cxn>
                  <a:cxn ang="0">
                    <a:pos x="T4" y="T5"/>
                  </a:cxn>
                  <a:cxn ang="0">
                    <a:pos x="T6" y="T7"/>
                  </a:cxn>
                  <a:cxn ang="0">
                    <a:pos x="T8" y="T9"/>
                  </a:cxn>
                </a:cxnLst>
                <a:rect l="0" t="0" r="r" b="b"/>
                <a:pathLst>
                  <a:path w="8" h="8">
                    <a:moveTo>
                      <a:pt x="6" y="7"/>
                    </a:moveTo>
                    <a:cubicBezTo>
                      <a:pt x="5" y="8"/>
                      <a:pt x="3" y="8"/>
                      <a:pt x="2" y="7"/>
                    </a:cubicBezTo>
                    <a:cubicBezTo>
                      <a:pt x="0" y="5"/>
                      <a:pt x="0" y="3"/>
                      <a:pt x="2" y="2"/>
                    </a:cubicBezTo>
                    <a:cubicBezTo>
                      <a:pt x="3" y="0"/>
                      <a:pt x="5" y="0"/>
                      <a:pt x="7" y="2"/>
                    </a:cubicBezTo>
                    <a:cubicBezTo>
                      <a:pt x="8" y="3"/>
                      <a:pt x="8" y="5"/>
                      <a:pt x="6"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6" name="Freeform 329"/>
              <p:cNvSpPr/>
              <p:nvPr>
                <p:custDataLst>
                  <p:tags r:id="rId225"/>
                </p:custDataLst>
              </p:nvPr>
            </p:nvSpPr>
            <p:spPr bwMode="auto">
              <a:xfrm>
                <a:off x="13604" y="3864"/>
                <a:ext cx="53" cy="46"/>
              </a:xfrm>
              <a:custGeom>
                <a:avLst/>
                <a:gdLst>
                  <a:gd name="T0" fmla="*/ 5 w 8"/>
                  <a:gd name="T1" fmla="*/ 7 h 7"/>
                  <a:gd name="T2" fmla="*/ 1 w 8"/>
                  <a:gd name="T3" fmla="*/ 5 h 7"/>
                  <a:gd name="T4" fmla="*/ 2 w 8"/>
                  <a:gd name="T5" fmla="*/ 1 h 7"/>
                  <a:gd name="T6" fmla="*/ 7 w 8"/>
                  <a:gd name="T7" fmla="*/ 2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7"/>
                      <a:pt x="1" y="5"/>
                    </a:cubicBezTo>
                    <a:cubicBezTo>
                      <a:pt x="0" y="4"/>
                      <a:pt x="0" y="2"/>
                      <a:pt x="2" y="1"/>
                    </a:cubicBezTo>
                    <a:cubicBezTo>
                      <a:pt x="4" y="0"/>
                      <a:pt x="6" y="0"/>
                      <a:pt x="7" y="2"/>
                    </a:cubicBezTo>
                    <a:cubicBezTo>
                      <a:pt x="8" y="4"/>
                      <a:pt x="7" y="6"/>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7" name="Freeform 330"/>
              <p:cNvSpPr/>
              <p:nvPr>
                <p:custDataLst>
                  <p:tags r:id="rId226"/>
                </p:custDataLst>
              </p:nvPr>
            </p:nvSpPr>
            <p:spPr bwMode="auto">
              <a:xfrm>
                <a:off x="13631" y="3942"/>
                <a:ext cx="53" cy="46"/>
              </a:xfrm>
              <a:custGeom>
                <a:avLst/>
                <a:gdLst>
                  <a:gd name="T0" fmla="*/ 5 w 8"/>
                  <a:gd name="T1" fmla="*/ 7 h 7"/>
                  <a:gd name="T2" fmla="*/ 1 w 8"/>
                  <a:gd name="T3" fmla="*/ 5 h 7"/>
                  <a:gd name="T4" fmla="*/ 3 w 8"/>
                  <a:gd name="T5" fmla="*/ 1 h 7"/>
                  <a:gd name="T6" fmla="*/ 7 w 8"/>
                  <a:gd name="T7" fmla="*/ 3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6"/>
                      <a:pt x="1" y="5"/>
                    </a:cubicBezTo>
                    <a:cubicBezTo>
                      <a:pt x="0" y="3"/>
                      <a:pt x="1" y="1"/>
                      <a:pt x="3" y="1"/>
                    </a:cubicBezTo>
                    <a:cubicBezTo>
                      <a:pt x="5" y="0"/>
                      <a:pt x="7" y="1"/>
                      <a:pt x="7" y="3"/>
                    </a:cubicBezTo>
                    <a:cubicBezTo>
                      <a:pt x="8" y="5"/>
                      <a:pt x="6" y="7"/>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8" name="Oval 331"/>
              <p:cNvSpPr>
                <a:spLocks noChangeArrowheads="1"/>
              </p:cNvSpPr>
              <p:nvPr>
                <p:custDataLst>
                  <p:tags r:id="rId227"/>
                </p:custDataLst>
              </p:nvPr>
            </p:nvSpPr>
            <p:spPr bwMode="auto">
              <a:xfrm>
                <a:off x="13643" y="402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9" name="Oval 332"/>
              <p:cNvSpPr>
                <a:spLocks noChangeArrowheads="1"/>
              </p:cNvSpPr>
              <p:nvPr>
                <p:custDataLst>
                  <p:tags r:id="rId228"/>
                </p:custDataLst>
              </p:nvPr>
            </p:nvSpPr>
            <p:spPr bwMode="auto">
              <a:xfrm>
                <a:off x="13643" y="411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0" name="Oval 333"/>
              <p:cNvSpPr>
                <a:spLocks noChangeArrowheads="1"/>
              </p:cNvSpPr>
              <p:nvPr>
                <p:custDataLst>
                  <p:tags r:id="rId229"/>
                </p:custDataLst>
              </p:nvPr>
            </p:nvSpPr>
            <p:spPr bwMode="auto">
              <a:xfrm>
                <a:off x="13643" y="4195"/>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1" name="Oval 334"/>
              <p:cNvSpPr>
                <a:spLocks noChangeArrowheads="1"/>
              </p:cNvSpPr>
              <p:nvPr>
                <p:custDataLst>
                  <p:tags r:id="rId230"/>
                </p:custDataLst>
              </p:nvPr>
            </p:nvSpPr>
            <p:spPr bwMode="auto">
              <a:xfrm>
                <a:off x="13643" y="4280"/>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2" name="Oval 335"/>
              <p:cNvSpPr>
                <a:spLocks noChangeArrowheads="1"/>
              </p:cNvSpPr>
              <p:nvPr>
                <p:custDataLst>
                  <p:tags r:id="rId231"/>
                </p:custDataLst>
              </p:nvPr>
            </p:nvSpPr>
            <p:spPr bwMode="auto">
              <a:xfrm>
                <a:off x="13643" y="4364"/>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3" name="Oval 336"/>
              <p:cNvSpPr>
                <a:spLocks noChangeArrowheads="1"/>
              </p:cNvSpPr>
              <p:nvPr>
                <p:custDataLst>
                  <p:tags r:id="rId232"/>
                </p:custDataLst>
              </p:nvPr>
            </p:nvSpPr>
            <p:spPr bwMode="auto">
              <a:xfrm>
                <a:off x="13643" y="4449"/>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4" name="Oval 337"/>
              <p:cNvSpPr>
                <a:spLocks noChangeArrowheads="1"/>
              </p:cNvSpPr>
              <p:nvPr>
                <p:custDataLst>
                  <p:tags r:id="rId233"/>
                </p:custDataLst>
              </p:nvPr>
            </p:nvSpPr>
            <p:spPr bwMode="auto">
              <a:xfrm>
                <a:off x="13643" y="453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5" name="Oval 338"/>
              <p:cNvSpPr>
                <a:spLocks noChangeArrowheads="1"/>
              </p:cNvSpPr>
              <p:nvPr>
                <p:custDataLst>
                  <p:tags r:id="rId234"/>
                </p:custDataLst>
              </p:nvPr>
            </p:nvSpPr>
            <p:spPr bwMode="auto">
              <a:xfrm>
                <a:off x="13643" y="462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6" name="Oval 339"/>
              <p:cNvSpPr>
                <a:spLocks noChangeArrowheads="1"/>
              </p:cNvSpPr>
              <p:nvPr>
                <p:custDataLst>
                  <p:tags r:id="rId235"/>
                </p:custDataLst>
              </p:nvPr>
            </p:nvSpPr>
            <p:spPr bwMode="auto">
              <a:xfrm>
                <a:off x="13643" y="470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7" name="Oval 340"/>
              <p:cNvSpPr>
                <a:spLocks noChangeArrowheads="1"/>
              </p:cNvSpPr>
              <p:nvPr>
                <p:custDataLst>
                  <p:tags r:id="rId236"/>
                </p:custDataLst>
              </p:nvPr>
            </p:nvSpPr>
            <p:spPr bwMode="auto">
              <a:xfrm>
                <a:off x="13643" y="479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8" name="Oval 341"/>
              <p:cNvSpPr>
                <a:spLocks noChangeArrowheads="1"/>
              </p:cNvSpPr>
              <p:nvPr>
                <p:custDataLst>
                  <p:tags r:id="rId237"/>
                </p:custDataLst>
              </p:nvPr>
            </p:nvSpPr>
            <p:spPr bwMode="auto">
              <a:xfrm>
                <a:off x="13643" y="4874"/>
                <a:ext cx="42" cy="42"/>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9" name="Oval 342"/>
              <p:cNvSpPr>
                <a:spLocks noChangeArrowheads="1"/>
              </p:cNvSpPr>
              <p:nvPr>
                <p:custDataLst>
                  <p:tags r:id="rId238"/>
                </p:custDataLst>
              </p:nvPr>
            </p:nvSpPr>
            <p:spPr bwMode="auto">
              <a:xfrm>
                <a:off x="13643" y="4958"/>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0" name="Oval 343"/>
              <p:cNvSpPr>
                <a:spLocks noChangeArrowheads="1"/>
              </p:cNvSpPr>
              <p:nvPr>
                <p:custDataLst>
                  <p:tags r:id="rId239"/>
                </p:custDataLst>
              </p:nvPr>
            </p:nvSpPr>
            <p:spPr bwMode="auto">
              <a:xfrm>
                <a:off x="13643" y="504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1" name="Oval 344"/>
              <p:cNvSpPr>
                <a:spLocks noChangeArrowheads="1"/>
              </p:cNvSpPr>
              <p:nvPr>
                <p:custDataLst>
                  <p:tags r:id="rId240"/>
                </p:custDataLst>
              </p:nvPr>
            </p:nvSpPr>
            <p:spPr bwMode="auto">
              <a:xfrm>
                <a:off x="13643" y="512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2" name="Oval 345"/>
              <p:cNvSpPr>
                <a:spLocks noChangeArrowheads="1"/>
              </p:cNvSpPr>
              <p:nvPr>
                <p:custDataLst>
                  <p:tags r:id="rId241"/>
                </p:custDataLst>
              </p:nvPr>
            </p:nvSpPr>
            <p:spPr bwMode="auto">
              <a:xfrm>
                <a:off x="13643" y="521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3" name="Oval 346"/>
              <p:cNvSpPr>
                <a:spLocks noChangeArrowheads="1"/>
              </p:cNvSpPr>
              <p:nvPr>
                <p:custDataLst>
                  <p:tags r:id="rId242"/>
                </p:custDataLst>
              </p:nvPr>
            </p:nvSpPr>
            <p:spPr bwMode="auto">
              <a:xfrm>
                <a:off x="13643" y="5296"/>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4" name="Oval 347"/>
              <p:cNvSpPr>
                <a:spLocks noChangeArrowheads="1"/>
              </p:cNvSpPr>
              <p:nvPr>
                <p:custDataLst>
                  <p:tags r:id="rId243"/>
                </p:custDataLst>
              </p:nvPr>
            </p:nvSpPr>
            <p:spPr bwMode="auto">
              <a:xfrm>
                <a:off x="13643" y="5381"/>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5" name="Oval 348"/>
              <p:cNvSpPr>
                <a:spLocks noChangeArrowheads="1"/>
              </p:cNvSpPr>
              <p:nvPr>
                <p:custDataLst>
                  <p:tags r:id="rId244"/>
                </p:custDataLst>
              </p:nvPr>
            </p:nvSpPr>
            <p:spPr bwMode="auto">
              <a:xfrm>
                <a:off x="13643" y="546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6" name="Oval 349"/>
              <p:cNvSpPr>
                <a:spLocks noChangeArrowheads="1"/>
              </p:cNvSpPr>
              <p:nvPr>
                <p:custDataLst>
                  <p:tags r:id="rId245"/>
                </p:custDataLst>
              </p:nvPr>
            </p:nvSpPr>
            <p:spPr bwMode="auto">
              <a:xfrm>
                <a:off x="13643" y="554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7" name="Oval 350"/>
              <p:cNvSpPr>
                <a:spLocks noChangeArrowheads="1"/>
              </p:cNvSpPr>
              <p:nvPr>
                <p:custDataLst>
                  <p:tags r:id="rId246"/>
                </p:custDataLst>
              </p:nvPr>
            </p:nvSpPr>
            <p:spPr bwMode="auto">
              <a:xfrm>
                <a:off x="13643" y="563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8" name="Oval 351"/>
              <p:cNvSpPr>
                <a:spLocks noChangeArrowheads="1"/>
              </p:cNvSpPr>
              <p:nvPr>
                <p:custDataLst>
                  <p:tags r:id="rId247"/>
                </p:custDataLst>
              </p:nvPr>
            </p:nvSpPr>
            <p:spPr bwMode="auto">
              <a:xfrm>
                <a:off x="13643" y="571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9" name="Oval 352"/>
              <p:cNvSpPr>
                <a:spLocks noChangeArrowheads="1"/>
              </p:cNvSpPr>
              <p:nvPr>
                <p:custDataLst>
                  <p:tags r:id="rId248"/>
                </p:custDataLst>
              </p:nvPr>
            </p:nvSpPr>
            <p:spPr bwMode="auto">
              <a:xfrm>
                <a:off x="13643" y="580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0" name="Oval 353"/>
              <p:cNvSpPr>
                <a:spLocks noChangeArrowheads="1"/>
              </p:cNvSpPr>
              <p:nvPr>
                <p:custDataLst>
                  <p:tags r:id="rId249"/>
                </p:custDataLst>
              </p:nvPr>
            </p:nvSpPr>
            <p:spPr bwMode="auto">
              <a:xfrm>
                <a:off x="13643" y="588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1" name="Oval 354"/>
              <p:cNvSpPr>
                <a:spLocks noChangeArrowheads="1"/>
              </p:cNvSpPr>
              <p:nvPr>
                <p:custDataLst>
                  <p:tags r:id="rId250"/>
                </p:custDataLst>
              </p:nvPr>
            </p:nvSpPr>
            <p:spPr bwMode="auto">
              <a:xfrm>
                <a:off x="13643" y="5970"/>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2" name="Oval 355"/>
              <p:cNvSpPr>
                <a:spLocks noChangeArrowheads="1"/>
              </p:cNvSpPr>
              <p:nvPr>
                <p:custDataLst>
                  <p:tags r:id="rId251"/>
                </p:custDataLst>
              </p:nvPr>
            </p:nvSpPr>
            <p:spPr bwMode="auto">
              <a:xfrm>
                <a:off x="13643" y="6053"/>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3" name="Oval 356"/>
              <p:cNvSpPr>
                <a:spLocks noChangeArrowheads="1"/>
              </p:cNvSpPr>
              <p:nvPr>
                <p:custDataLst>
                  <p:tags r:id="rId252"/>
                </p:custDataLst>
              </p:nvPr>
            </p:nvSpPr>
            <p:spPr bwMode="auto">
              <a:xfrm>
                <a:off x="13643" y="613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4" name="Oval 357"/>
              <p:cNvSpPr>
                <a:spLocks noChangeArrowheads="1"/>
              </p:cNvSpPr>
              <p:nvPr>
                <p:custDataLst>
                  <p:tags r:id="rId253"/>
                </p:custDataLst>
              </p:nvPr>
            </p:nvSpPr>
            <p:spPr bwMode="auto">
              <a:xfrm>
                <a:off x="13643" y="622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5" name="Oval 358"/>
              <p:cNvSpPr>
                <a:spLocks noChangeArrowheads="1"/>
              </p:cNvSpPr>
              <p:nvPr>
                <p:custDataLst>
                  <p:tags r:id="rId254"/>
                </p:custDataLst>
              </p:nvPr>
            </p:nvSpPr>
            <p:spPr bwMode="auto">
              <a:xfrm>
                <a:off x="13643" y="630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6" name="Oval 359"/>
              <p:cNvSpPr>
                <a:spLocks noChangeArrowheads="1"/>
              </p:cNvSpPr>
              <p:nvPr>
                <p:custDataLst>
                  <p:tags r:id="rId255"/>
                </p:custDataLst>
              </p:nvPr>
            </p:nvSpPr>
            <p:spPr bwMode="auto">
              <a:xfrm>
                <a:off x="13643" y="639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7" name="Oval 360"/>
              <p:cNvSpPr>
                <a:spLocks noChangeArrowheads="1"/>
              </p:cNvSpPr>
              <p:nvPr>
                <p:custDataLst>
                  <p:tags r:id="rId256"/>
                </p:custDataLst>
              </p:nvPr>
            </p:nvSpPr>
            <p:spPr bwMode="auto">
              <a:xfrm>
                <a:off x="13643" y="647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8" name="Oval 361"/>
              <p:cNvSpPr>
                <a:spLocks noChangeArrowheads="1"/>
              </p:cNvSpPr>
              <p:nvPr>
                <p:custDataLst>
                  <p:tags r:id="rId257"/>
                </p:custDataLst>
              </p:nvPr>
            </p:nvSpPr>
            <p:spPr bwMode="auto">
              <a:xfrm>
                <a:off x="13643" y="655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9" name="Freeform 362"/>
              <p:cNvSpPr/>
              <p:nvPr>
                <p:custDataLst>
                  <p:tags r:id="rId258"/>
                </p:custDataLst>
              </p:nvPr>
            </p:nvSpPr>
            <p:spPr bwMode="auto">
              <a:xfrm>
                <a:off x="13638" y="6642"/>
                <a:ext cx="46" cy="46"/>
              </a:xfrm>
              <a:custGeom>
                <a:avLst/>
                <a:gdLst>
                  <a:gd name="T0" fmla="*/ 4 w 7"/>
                  <a:gd name="T1" fmla="*/ 7 h 7"/>
                  <a:gd name="T2" fmla="*/ 0 w 7"/>
                  <a:gd name="T3" fmla="*/ 3 h 7"/>
                  <a:gd name="T4" fmla="*/ 4 w 7"/>
                  <a:gd name="T5" fmla="*/ 0 h 7"/>
                  <a:gd name="T6" fmla="*/ 7 w 7"/>
                  <a:gd name="T7" fmla="*/ 3 h 7"/>
                  <a:gd name="T8" fmla="*/ 4 w 7"/>
                  <a:gd name="T9" fmla="*/ 7 h 7"/>
                </a:gdLst>
                <a:ahLst/>
                <a:cxnLst>
                  <a:cxn ang="0">
                    <a:pos x="T0" y="T1"/>
                  </a:cxn>
                  <a:cxn ang="0">
                    <a:pos x="T2" y="T3"/>
                  </a:cxn>
                  <a:cxn ang="0">
                    <a:pos x="T4" y="T5"/>
                  </a:cxn>
                  <a:cxn ang="0">
                    <a:pos x="T6" y="T7"/>
                  </a:cxn>
                  <a:cxn ang="0">
                    <a:pos x="T8" y="T9"/>
                  </a:cxn>
                </a:cxnLst>
                <a:rect l="0" t="0" r="r" b="b"/>
                <a:pathLst>
                  <a:path w="7" h="7">
                    <a:moveTo>
                      <a:pt x="4" y="7"/>
                    </a:moveTo>
                    <a:cubicBezTo>
                      <a:pt x="2" y="6"/>
                      <a:pt x="0" y="5"/>
                      <a:pt x="0" y="3"/>
                    </a:cubicBezTo>
                    <a:cubicBezTo>
                      <a:pt x="1" y="1"/>
                      <a:pt x="2" y="0"/>
                      <a:pt x="4" y="0"/>
                    </a:cubicBezTo>
                    <a:cubicBezTo>
                      <a:pt x="6" y="0"/>
                      <a:pt x="7" y="1"/>
                      <a:pt x="7" y="3"/>
                    </a:cubicBezTo>
                    <a:cubicBezTo>
                      <a:pt x="7" y="6"/>
                      <a:pt x="5" y="7"/>
                      <a:pt x="4"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0" name="Freeform 363"/>
              <p:cNvSpPr/>
              <p:nvPr>
                <p:custDataLst>
                  <p:tags r:id="rId259"/>
                </p:custDataLst>
              </p:nvPr>
            </p:nvSpPr>
            <p:spPr bwMode="auto">
              <a:xfrm>
                <a:off x="13623" y="6719"/>
                <a:ext cx="46" cy="53"/>
              </a:xfrm>
              <a:custGeom>
                <a:avLst/>
                <a:gdLst>
                  <a:gd name="T0" fmla="*/ 2 w 7"/>
                  <a:gd name="T1" fmla="*/ 7 h 8"/>
                  <a:gd name="T2" fmla="*/ 0 w 7"/>
                  <a:gd name="T3" fmla="*/ 3 h 8"/>
                  <a:gd name="T4" fmla="*/ 4 w 7"/>
                  <a:gd name="T5" fmla="*/ 1 h 8"/>
                  <a:gd name="T6" fmla="*/ 7 w 7"/>
                  <a:gd name="T7" fmla="*/ 5 h 8"/>
                  <a:gd name="T8" fmla="*/ 2 w 7"/>
                  <a:gd name="T9" fmla="*/ 7 h 8"/>
                </a:gdLst>
                <a:ahLst/>
                <a:cxnLst>
                  <a:cxn ang="0">
                    <a:pos x="T0" y="T1"/>
                  </a:cxn>
                  <a:cxn ang="0">
                    <a:pos x="T2" y="T3"/>
                  </a:cxn>
                  <a:cxn ang="0">
                    <a:pos x="T4" y="T5"/>
                  </a:cxn>
                  <a:cxn ang="0">
                    <a:pos x="T6" y="T7"/>
                  </a:cxn>
                  <a:cxn ang="0">
                    <a:pos x="T8" y="T9"/>
                  </a:cxn>
                </a:cxnLst>
                <a:rect l="0" t="0" r="r" b="b"/>
                <a:pathLst>
                  <a:path w="7" h="8">
                    <a:moveTo>
                      <a:pt x="2" y="7"/>
                    </a:moveTo>
                    <a:cubicBezTo>
                      <a:pt x="0" y="6"/>
                      <a:pt x="0" y="4"/>
                      <a:pt x="0" y="3"/>
                    </a:cubicBezTo>
                    <a:cubicBezTo>
                      <a:pt x="1" y="1"/>
                      <a:pt x="2" y="0"/>
                      <a:pt x="4" y="1"/>
                    </a:cubicBezTo>
                    <a:cubicBezTo>
                      <a:pt x="6" y="1"/>
                      <a:pt x="7" y="3"/>
                      <a:pt x="7" y="5"/>
                    </a:cubicBezTo>
                    <a:cubicBezTo>
                      <a:pt x="6" y="7"/>
                      <a:pt x="4" y="8"/>
                      <a:pt x="2"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1" name="Freeform 364"/>
              <p:cNvSpPr/>
              <p:nvPr>
                <p:custDataLst>
                  <p:tags r:id="rId260"/>
                </p:custDataLst>
              </p:nvPr>
            </p:nvSpPr>
            <p:spPr bwMode="auto">
              <a:xfrm>
                <a:off x="13580" y="6798"/>
                <a:ext cx="51" cy="43"/>
              </a:xfrm>
              <a:custGeom>
                <a:avLst/>
                <a:gdLst>
                  <a:gd name="T0" fmla="*/ 2 w 8"/>
                  <a:gd name="T1" fmla="*/ 6 h 7"/>
                  <a:gd name="T2" fmla="*/ 1 w 8"/>
                  <a:gd name="T3" fmla="*/ 1 h 7"/>
                  <a:gd name="T4" fmla="*/ 6 w 8"/>
                  <a:gd name="T5" fmla="*/ 1 h 7"/>
                  <a:gd name="T6" fmla="*/ 7 w 8"/>
                  <a:gd name="T7" fmla="*/ 5 h 7"/>
                  <a:gd name="T8" fmla="*/ 2 w 8"/>
                  <a:gd name="T9" fmla="*/ 6 h 7"/>
                </a:gdLst>
                <a:ahLst/>
                <a:cxnLst>
                  <a:cxn ang="0">
                    <a:pos x="T0" y="T1"/>
                  </a:cxn>
                  <a:cxn ang="0">
                    <a:pos x="T2" y="T3"/>
                  </a:cxn>
                  <a:cxn ang="0">
                    <a:pos x="T4" y="T5"/>
                  </a:cxn>
                  <a:cxn ang="0">
                    <a:pos x="T6" y="T7"/>
                  </a:cxn>
                  <a:cxn ang="0">
                    <a:pos x="T8" y="T9"/>
                  </a:cxn>
                </a:cxnLst>
                <a:rect l="0" t="0" r="r" b="b"/>
                <a:pathLst>
                  <a:path w="8" h="7">
                    <a:moveTo>
                      <a:pt x="2" y="6"/>
                    </a:moveTo>
                    <a:cubicBezTo>
                      <a:pt x="1" y="5"/>
                      <a:pt x="0" y="3"/>
                      <a:pt x="1" y="1"/>
                    </a:cubicBezTo>
                    <a:cubicBezTo>
                      <a:pt x="3" y="0"/>
                      <a:pt x="5" y="0"/>
                      <a:pt x="6" y="1"/>
                    </a:cubicBezTo>
                    <a:cubicBezTo>
                      <a:pt x="8" y="2"/>
                      <a:pt x="8" y="4"/>
                      <a:pt x="7" y="5"/>
                    </a:cubicBezTo>
                    <a:cubicBezTo>
                      <a:pt x="6" y="7"/>
                      <a:pt x="4" y="7"/>
                      <a:pt x="2"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2" name="Freeform 365"/>
              <p:cNvSpPr/>
              <p:nvPr>
                <p:custDataLst>
                  <p:tags r:id="rId261"/>
                </p:custDataLst>
              </p:nvPr>
            </p:nvSpPr>
            <p:spPr bwMode="auto">
              <a:xfrm>
                <a:off x="13522" y="6856"/>
                <a:ext cx="51" cy="51"/>
              </a:xfrm>
              <a:custGeom>
                <a:avLst/>
                <a:gdLst>
                  <a:gd name="T0" fmla="*/ 1 w 8"/>
                  <a:gd name="T1" fmla="*/ 6 h 8"/>
                  <a:gd name="T2" fmla="*/ 2 w 8"/>
                  <a:gd name="T3" fmla="*/ 1 h 8"/>
                  <a:gd name="T4" fmla="*/ 7 w 8"/>
                  <a:gd name="T5" fmla="*/ 2 h 8"/>
                  <a:gd name="T6" fmla="*/ 6 w 8"/>
                  <a:gd name="T7" fmla="*/ 6 h 8"/>
                  <a:gd name="T8" fmla="*/ 1 w 8"/>
                  <a:gd name="T9" fmla="*/ 6 h 8"/>
                </a:gdLst>
                <a:ahLst/>
                <a:cxnLst>
                  <a:cxn ang="0">
                    <a:pos x="T0" y="T1"/>
                  </a:cxn>
                  <a:cxn ang="0">
                    <a:pos x="T2" y="T3"/>
                  </a:cxn>
                  <a:cxn ang="0">
                    <a:pos x="T4" y="T5"/>
                  </a:cxn>
                  <a:cxn ang="0">
                    <a:pos x="T6" y="T7"/>
                  </a:cxn>
                  <a:cxn ang="0">
                    <a:pos x="T8" y="T9"/>
                  </a:cxn>
                </a:cxnLst>
                <a:rect l="0" t="0" r="r" b="b"/>
                <a:pathLst>
                  <a:path w="8" h="8">
                    <a:moveTo>
                      <a:pt x="1" y="6"/>
                    </a:moveTo>
                    <a:cubicBezTo>
                      <a:pt x="0" y="4"/>
                      <a:pt x="1" y="2"/>
                      <a:pt x="2" y="1"/>
                    </a:cubicBezTo>
                    <a:cubicBezTo>
                      <a:pt x="4" y="0"/>
                      <a:pt x="6" y="0"/>
                      <a:pt x="7" y="2"/>
                    </a:cubicBezTo>
                    <a:cubicBezTo>
                      <a:pt x="8" y="3"/>
                      <a:pt x="8" y="5"/>
                      <a:pt x="6" y="6"/>
                    </a:cubicBezTo>
                    <a:cubicBezTo>
                      <a:pt x="5" y="8"/>
                      <a:pt x="2" y="7"/>
                      <a:pt x="1"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3" name="Freeform 366"/>
              <p:cNvSpPr/>
              <p:nvPr>
                <p:custDataLst>
                  <p:tags r:id="rId262"/>
                </p:custDataLst>
              </p:nvPr>
            </p:nvSpPr>
            <p:spPr bwMode="auto">
              <a:xfrm>
                <a:off x="13449" y="6895"/>
                <a:ext cx="53" cy="51"/>
              </a:xfrm>
              <a:custGeom>
                <a:avLst/>
                <a:gdLst>
                  <a:gd name="T0" fmla="*/ 1 w 8"/>
                  <a:gd name="T1" fmla="*/ 5 h 8"/>
                  <a:gd name="T2" fmla="*/ 3 w 8"/>
                  <a:gd name="T3" fmla="*/ 1 h 8"/>
                  <a:gd name="T4" fmla="*/ 7 w 8"/>
                  <a:gd name="T5" fmla="*/ 3 h 8"/>
                  <a:gd name="T6" fmla="*/ 5 w 8"/>
                  <a:gd name="T7" fmla="*/ 7 h 8"/>
                  <a:gd name="T8" fmla="*/ 1 w 8"/>
                  <a:gd name="T9" fmla="*/ 5 h 8"/>
                </a:gdLst>
                <a:ahLst/>
                <a:cxnLst>
                  <a:cxn ang="0">
                    <a:pos x="T0" y="T1"/>
                  </a:cxn>
                  <a:cxn ang="0">
                    <a:pos x="T2" y="T3"/>
                  </a:cxn>
                  <a:cxn ang="0">
                    <a:pos x="T4" y="T5"/>
                  </a:cxn>
                  <a:cxn ang="0">
                    <a:pos x="T6" y="T7"/>
                  </a:cxn>
                  <a:cxn ang="0">
                    <a:pos x="T8" y="T9"/>
                  </a:cxn>
                </a:cxnLst>
                <a:rect l="0" t="0" r="r" b="b"/>
                <a:pathLst>
                  <a:path w="8" h="8">
                    <a:moveTo>
                      <a:pt x="1" y="5"/>
                    </a:moveTo>
                    <a:cubicBezTo>
                      <a:pt x="0" y="3"/>
                      <a:pt x="1" y="1"/>
                      <a:pt x="3" y="1"/>
                    </a:cubicBezTo>
                    <a:cubicBezTo>
                      <a:pt x="4" y="0"/>
                      <a:pt x="6" y="1"/>
                      <a:pt x="7" y="3"/>
                    </a:cubicBezTo>
                    <a:cubicBezTo>
                      <a:pt x="8" y="4"/>
                      <a:pt x="7" y="7"/>
                      <a:pt x="5" y="7"/>
                    </a:cubicBezTo>
                    <a:cubicBezTo>
                      <a:pt x="3" y="8"/>
                      <a:pt x="1" y="7"/>
                      <a:pt x="1" y="5"/>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4" name="Freeform 367"/>
              <p:cNvSpPr/>
              <p:nvPr>
                <p:custDataLst>
                  <p:tags r:id="rId263"/>
                </p:custDataLst>
              </p:nvPr>
            </p:nvSpPr>
            <p:spPr bwMode="auto">
              <a:xfrm>
                <a:off x="13372" y="6914"/>
                <a:ext cx="46" cy="46"/>
              </a:xfrm>
              <a:custGeom>
                <a:avLst/>
                <a:gdLst>
                  <a:gd name="T0" fmla="*/ 0 w 7"/>
                  <a:gd name="T1" fmla="*/ 4 h 7"/>
                  <a:gd name="T2" fmla="*/ 3 w 7"/>
                  <a:gd name="T3" fmla="*/ 1 h 7"/>
                  <a:gd name="T4" fmla="*/ 7 w 7"/>
                  <a:gd name="T5" fmla="*/ 4 h 7"/>
                  <a:gd name="T6" fmla="*/ 4 w 7"/>
                  <a:gd name="T7" fmla="*/ 7 h 7"/>
                  <a:gd name="T8" fmla="*/ 0 w 7"/>
                  <a:gd name="T9" fmla="*/ 4 h 7"/>
                </a:gdLst>
                <a:ahLst/>
                <a:cxnLst>
                  <a:cxn ang="0">
                    <a:pos x="T0" y="T1"/>
                  </a:cxn>
                  <a:cxn ang="0">
                    <a:pos x="T2" y="T3"/>
                  </a:cxn>
                  <a:cxn ang="0">
                    <a:pos x="T4" y="T5"/>
                  </a:cxn>
                  <a:cxn ang="0">
                    <a:pos x="T6" y="T7"/>
                  </a:cxn>
                  <a:cxn ang="0">
                    <a:pos x="T8" y="T9"/>
                  </a:cxn>
                </a:cxnLst>
                <a:rect l="0" t="0" r="r" b="b"/>
                <a:pathLst>
                  <a:path w="7" h="7">
                    <a:moveTo>
                      <a:pt x="0" y="4"/>
                    </a:moveTo>
                    <a:cubicBezTo>
                      <a:pt x="0" y="2"/>
                      <a:pt x="1" y="1"/>
                      <a:pt x="3" y="1"/>
                    </a:cubicBezTo>
                    <a:cubicBezTo>
                      <a:pt x="5" y="0"/>
                      <a:pt x="6" y="2"/>
                      <a:pt x="7" y="4"/>
                    </a:cubicBezTo>
                    <a:cubicBezTo>
                      <a:pt x="7" y="5"/>
                      <a:pt x="6" y="7"/>
                      <a:pt x="4" y="7"/>
                    </a:cubicBezTo>
                    <a:cubicBezTo>
                      <a:pt x="1" y="7"/>
                      <a:pt x="0" y="6"/>
                      <a:pt x="0"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5" name="Oval 368"/>
              <p:cNvSpPr>
                <a:spLocks noChangeArrowheads="1"/>
              </p:cNvSpPr>
              <p:nvPr>
                <p:custDataLst>
                  <p:tags r:id="rId264"/>
                </p:custDataLst>
              </p:nvPr>
            </p:nvSpPr>
            <p:spPr bwMode="auto">
              <a:xfrm>
                <a:off x="1329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6" name="Oval 369"/>
              <p:cNvSpPr>
                <a:spLocks noChangeArrowheads="1"/>
              </p:cNvSpPr>
              <p:nvPr>
                <p:custDataLst>
                  <p:tags r:id="rId265"/>
                </p:custDataLst>
              </p:nvPr>
            </p:nvSpPr>
            <p:spPr bwMode="auto">
              <a:xfrm>
                <a:off x="1320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7" name="Rectangle 370"/>
              <p:cNvSpPr>
                <a:spLocks noChangeArrowheads="1"/>
              </p:cNvSpPr>
              <p:nvPr>
                <p:custDataLst>
                  <p:tags r:id="rId266"/>
                </p:custDataLst>
              </p:nvPr>
            </p:nvSpPr>
            <p:spPr bwMode="auto">
              <a:xfrm>
                <a:off x="12781" y="6999"/>
                <a:ext cx="58" cy="66"/>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8" name="Rectangle 371"/>
              <p:cNvSpPr>
                <a:spLocks noChangeArrowheads="1"/>
              </p:cNvSpPr>
              <p:nvPr>
                <p:custDataLst>
                  <p:tags r:id="rId267"/>
                </p:custDataLst>
              </p:nvPr>
            </p:nvSpPr>
            <p:spPr bwMode="auto">
              <a:xfrm>
                <a:off x="12870" y="6922"/>
                <a:ext cx="58" cy="143"/>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9" name="Rectangle 372"/>
              <p:cNvSpPr>
                <a:spLocks noChangeArrowheads="1"/>
              </p:cNvSpPr>
              <p:nvPr>
                <p:custDataLst>
                  <p:tags r:id="rId268"/>
                </p:custDataLst>
              </p:nvPr>
            </p:nvSpPr>
            <p:spPr bwMode="auto">
              <a:xfrm>
                <a:off x="12960" y="6876"/>
                <a:ext cx="58" cy="188"/>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0" name="Freeform 373"/>
              <p:cNvSpPr>
                <a:spLocks noEditPoints="1"/>
              </p:cNvSpPr>
              <p:nvPr>
                <p:custDataLst>
                  <p:tags r:id="rId269"/>
                </p:custDataLst>
              </p:nvPr>
            </p:nvSpPr>
            <p:spPr bwMode="auto">
              <a:xfrm>
                <a:off x="12677" y="6740"/>
                <a:ext cx="457" cy="467"/>
              </a:xfrm>
              <a:custGeom>
                <a:avLst/>
                <a:gdLst>
                  <a:gd name="T0" fmla="*/ 35 w 69"/>
                  <a:gd name="T1" fmla="*/ 70 h 70"/>
                  <a:gd name="T2" fmla="*/ 0 w 69"/>
                  <a:gd name="T3" fmla="*/ 35 h 70"/>
                  <a:gd name="T4" fmla="*/ 35 w 69"/>
                  <a:gd name="T5" fmla="*/ 0 h 70"/>
                  <a:gd name="T6" fmla="*/ 69 w 69"/>
                  <a:gd name="T7" fmla="*/ 35 h 70"/>
                  <a:gd name="T8" fmla="*/ 35 w 69"/>
                  <a:gd name="T9" fmla="*/ 70 h 70"/>
                  <a:gd name="T10" fmla="*/ 35 w 69"/>
                  <a:gd name="T11" fmla="*/ 6 h 70"/>
                  <a:gd name="T12" fmla="*/ 6 w 69"/>
                  <a:gd name="T13" fmla="*/ 35 h 70"/>
                  <a:gd name="T14" fmla="*/ 35 w 69"/>
                  <a:gd name="T15" fmla="*/ 64 h 70"/>
                  <a:gd name="T16" fmla="*/ 63 w 69"/>
                  <a:gd name="T17" fmla="*/ 35 h 70"/>
                  <a:gd name="T18" fmla="*/ 35 w 69"/>
                  <a:gd name="T19" fmla="*/ 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70">
                    <a:moveTo>
                      <a:pt x="35" y="70"/>
                    </a:moveTo>
                    <a:cubicBezTo>
                      <a:pt x="16" y="70"/>
                      <a:pt x="0" y="54"/>
                      <a:pt x="0" y="35"/>
                    </a:cubicBezTo>
                    <a:cubicBezTo>
                      <a:pt x="0" y="16"/>
                      <a:pt x="16" y="0"/>
                      <a:pt x="35" y="0"/>
                    </a:cubicBezTo>
                    <a:cubicBezTo>
                      <a:pt x="54" y="0"/>
                      <a:pt x="69" y="16"/>
                      <a:pt x="69" y="35"/>
                    </a:cubicBezTo>
                    <a:cubicBezTo>
                      <a:pt x="69" y="54"/>
                      <a:pt x="54" y="70"/>
                      <a:pt x="35" y="70"/>
                    </a:cubicBezTo>
                    <a:close/>
                    <a:moveTo>
                      <a:pt x="35" y="6"/>
                    </a:moveTo>
                    <a:cubicBezTo>
                      <a:pt x="19" y="6"/>
                      <a:pt x="6" y="19"/>
                      <a:pt x="6" y="35"/>
                    </a:cubicBezTo>
                    <a:cubicBezTo>
                      <a:pt x="6" y="51"/>
                      <a:pt x="19" y="64"/>
                      <a:pt x="35" y="64"/>
                    </a:cubicBezTo>
                    <a:cubicBezTo>
                      <a:pt x="50" y="64"/>
                      <a:pt x="63" y="51"/>
                      <a:pt x="63" y="35"/>
                    </a:cubicBezTo>
                    <a:cubicBezTo>
                      <a:pt x="63" y="19"/>
                      <a:pt x="50" y="6"/>
                      <a:pt x="35" y="6"/>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75" name="文本框 74"/>
            <p:cNvSpPr txBox="1"/>
            <p:nvPr>
              <p:custDataLst>
                <p:tags r:id="rId3"/>
              </p:custDataLst>
            </p:nvPr>
          </p:nvSpPr>
          <p:spPr>
            <a:xfrm>
              <a:off x="5919" y="4045"/>
              <a:ext cx="7365" cy="2447"/>
            </a:xfrm>
            <a:prstGeom prst="rect">
              <a:avLst/>
            </a:prstGeom>
            <a:noFill/>
          </p:spPr>
          <p:txBody>
            <a:bodyPr wrap="square" rtlCol="0" anchor="ctr">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fontAlgn="auto">
                <a:lnSpc>
                  <a:spcPts val="3400"/>
                </a:lnSpc>
                <a:spcBef>
                  <a:spcPts val="0"/>
                </a:spcBef>
                <a:spcAft>
                  <a:spcPts val="0"/>
                </a:spcAft>
              </a:pPr>
              <a:r>
                <a:rPr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《危险化学品目录（2015版）》</a:t>
              </a:r>
            </a:p>
            <a:p>
              <a:pPr algn="just" fontAlgn="auto">
                <a:lnSpc>
                  <a:spcPts val="3400"/>
                </a:lnSpc>
                <a:spcBef>
                  <a:spcPts val="0"/>
                </a:spcBef>
                <a:spcAft>
                  <a:spcPts val="0"/>
                </a:spcAft>
              </a:pPr>
              <a:r>
                <a:rPr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《常用化学危险品贮存通则》（GB 15603）</a:t>
              </a:r>
            </a:p>
            <a:p>
              <a:pPr algn="just" fontAlgn="auto">
                <a:lnSpc>
                  <a:spcPts val="3400"/>
                </a:lnSpc>
                <a:spcBef>
                  <a:spcPts val="0"/>
                </a:spcBef>
                <a:spcAft>
                  <a:spcPts val="0"/>
                </a:spcAft>
              </a:pPr>
              <a:r>
                <a:rPr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危险化学品储罐区作业安全通则AQ３０１８</a:t>
              </a:r>
            </a:p>
            <a:p>
              <a:pPr algn="just" fontAlgn="auto">
                <a:lnSpc>
                  <a:spcPts val="3400"/>
                </a:lnSpc>
                <a:spcBef>
                  <a:spcPts val="0"/>
                </a:spcBef>
                <a:spcAft>
                  <a:spcPts val="0"/>
                </a:spcAft>
              </a:pPr>
              <a:r>
                <a:rPr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常用危险化学品的分类及标志GB 13690</a:t>
              </a: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nvPicPr>
        <p:blipFill>
          <a:blip r:embed="rId269"/>
          <a:stretch>
            <a:fillRect/>
          </a:stretch>
        </p:blipFill>
        <p:spPr>
          <a:xfrm>
            <a:off x="0" y="0"/>
            <a:ext cx="12202795" cy="6857365"/>
          </a:xfrm>
          <a:prstGeom prst="rect">
            <a:avLst/>
          </a:prstGeom>
        </p:spPr>
      </p:pic>
      <p:sp>
        <p:nvSpPr>
          <p:cNvPr id="47" name="文本框 46"/>
          <p:cNvSpPr txBox="1"/>
          <p:nvPr/>
        </p:nvSpPr>
        <p:spPr>
          <a:xfrm>
            <a:off x="847090" y="213360"/>
            <a:ext cx="10452735" cy="768350"/>
          </a:xfrm>
          <a:prstGeom prst="rect">
            <a:avLst/>
          </a:prstGeom>
          <a:gradFill>
            <a:gsLst>
              <a:gs pos="0">
                <a:srgbClr val="E30000"/>
              </a:gs>
              <a:gs pos="100000">
                <a:srgbClr val="760303"/>
              </a:gs>
            </a:gsLst>
            <a:lin ang="5400000" scaled="0"/>
          </a:gradFill>
          <a:ln>
            <a:noFill/>
          </a:ln>
        </p:spPr>
        <p:txBody>
          <a:bodyPr wrap="square" rtlCol="0">
            <a:spAutoFit/>
          </a:bodyPr>
          <a:lstStyle/>
          <a:p>
            <a:pPr algn="l"/>
            <a:r>
              <a:rPr lang="en-US" altLang="zh-CN" sz="2200">
                <a:solidFill>
                  <a:schemeClr val="bg1"/>
                </a:solidFill>
                <a:latin typeface="思源黑体 Medium" panose="020B0600000000000000" charset="-122"/>
                <a:ea typeface="思源黑体 Medium" panose="020B0600000000000000" charset="-122"/>
                <a:cs typeface="思源黑体 Medium" panose="020B0600000000000000" charset="-122"/>
              </a:rPr>
              <a:t>9</a:t>
            </a:r>
            <a:r>
              <a:rPr lang="zh-CN" altLang="en-US" sz="2200">
                <a:solidFill>
                  <a:schemeClr val="bg1"/>
                </a:solidFill>
                <a:latin typeface="思源黑体 Medium" panose="020B0600000000000000" charset="-122"/>
                <a:ea typeface="思源黑体 Medium" panose="020B0600000000000000" charset="-122"/>
                <a:cs typeface="思源黑体 Medium" panose="020B0600000000000000" charset="-122"/>
              </a:rPr>
              <a:t>、进行爆破、吊装、动火、临时用电以及国务院应急管理部门会同国务院有关部门规定的其他危险作业，未安排专门人员进行现场安全管理</a:t>
            </a:r>
          </a:p>
        </p:txBody>
      </p:sp>
      <p:sp>
        <p:nvSpPr>
          <p:cNvPr id="5" name="文本框 4"/>
          <p:cNvSpPr txBox="1"/>
          <p:nvPr/>
        </p:nvSpPr>
        <p:spPr>
          <a:xfrm>
            <a:off x="847725" y="1174115"/>
            <a:ext cx="5247640" cy="3987800"/>
          </a:xfrm>
          <a:prstGeom prst="rect">
            <a:avLst/>
          </a:prstGeom>
          <a:solidFill>
            <a:schemeClr val="bg2">
              <a:alpha val="48000"/>
            </a:schemeClr>
          </a:solidFill>
        </p:spPr>
        <p:txBody>
          <a:bodyPr wrap="square" rtlCol="0">
            <a:noAutofit/>
          </a:bodyPr>
          <a:lstStyle/>
          <a:p>
            <a:pPr>
              <a:lnSpc>
                <a:spcPct val="150000"/>
              </a:lnSpc>
            </a:pPr>
            <a:r>
              <a:rPr lang="zh-CN" altLang="en-US" sz="2400"/>
              <a:t>《中华人民共和国安全生产法》第四十三条 生产经营单位进行爆破、吊装、动火、临时用电以及国务院应急管理部门会同国务院有关部门规定的其他危险作业，应当安排专门人员进行现场安全管理，确保操作规程的遵守和安全措施的落实。</a:t>
            </a:r>
          </a:p>
        </p:txBody>
      </p:sp>
      <p:grpSp>
        <p:nvGrpSpPr>
          <p:cNvPr id="6" name="组合 5" descr="7b0a202020202274657874626f78223a20227b5c2269645c223a32303334353032302c5c2263617465676f72795f69645c223a5c225c227d220a7d0a"/>
          <p:cNvGrpSpPr/>
          <p:nvPr/>
        </p:nvGrpSpPr>
        <p:grpSpPr>
          <a:xfrm>
            <a:off x="6506845" y="1764665"/>
            <a:ext cx="4793615" cy="3538220"/>
            <a:chOff x="5402" y="3594"/>
            <a:chExt cx="8398" cy="3612"/>
          </a:xfrm>
        </p:grpSpPr>
        <p:grpSp>
          <p:nvGrpSpPr>
            <p:cNvPr id="8" name="组合 7"/>
            <p:cNvGrpSpPr/>
            <p:nvPr/>
          </p:nvGrpSpPr>
          <p:grpSpPr>
            <a:xfrm>
              <a:off x="5402" y="3594"/>
              <a:ext cx="8398" cy="3612"/>
              <a:chOff x="5402" y="3594"/>
              <a:chExt cx="8398" cy="3612"/>
            </a:xfrm>
          </p:grpSpPr>
          <p:sp>
            <p:nvSpPr>
              <p:cNvPr id="181" name="Freeform 107"/>
              <p:cNvSpPr>
                <a:spLocks noEditPoints="1"/>
              </p:cNvSpPr>
              <p:nvPr>
                <p:custDataLst>
                  <p:tags r:id="rId2"/>
                </p:custDataLst>
              </p:nvPr>
            </p:nvSpPr>
            <p:spPr bwMode="auto">
              <a:xfrm>
                <a:off x="13134" y="6734"/>
                <a:ext cx="124" cy="128"/>
              </a:xfrm>
              <a:custGeom>
                <a:avLst/>
                <a:gdLst>
                  <a:gd name="T0" fmla="*/ 18 w 19"/>
                  <a:gd name="T1" fmla="*/ 15 h 20"/>
                  <a:gd name="T2" fmla="*/ 19 w 19"/>
                  <a:gd name="T3" fmla="*/ 13 h 20"/>
                  <a:gd name="T4" fmla="*/ 17 w 19"/>
                  <a:gd name="T5" fmla="*/ 11 h 20"/>
                  <a:gd name="T6" fmla="*/ 17 w 19"/>
                  <a:gd name="T7" fmla="*/ 9 h 20"/>
                  <a:gd name="T8" fmla="*/ 19 w 19"/>
                  <a:gd name="T9" fmla="*/ 7 h 20"/>
                  <a:gd name="T10" fmla="*/ 18 w 19"/>
                  <a:gd name="T11" fmla="*/ 5 h 20"/>
                  <a:gd name="T12" fmla="*/ 15 w 19"/>
                  <a:gd name="T13" fmla="*/ 5 h 20"/>
                  <a:gd name="T14" fmla="*/ 14 w 19"/>
                  <a:gd name="T15" fmla="*/ 4 h 20"/>
                  <a:gd name="T16" fmla="*/ 14 w 19"/>
                  <a:gd name="T17" fmla="*/ 1 h 20"/>
                  <a:gd name="T18" fmla="*/ 12 w 19"/>
                  <a:gd name="T19" fmla="*/ 0 h 20"/>
                  <a:gd name="T20" fmla="*/ 10 w 19"/>
                  <a:gd name="T21" fmla="*/ 2 h 20"/>
                  <a:gd name="T22" fmla="*/ 8 w 19"/>
                  <a:gd name="T23" fmla="*/ 2 h 20"/>
                  <a:gd name="T24" fmla="*/ 7 w 19"/>
                  <a:gd name="T25" fmla="*/ 0 h 20"/>
                  <a:gd name="T26" fmla="*/ 4 w 19"/>
                  <a:gd name="T27" fmla="*/ 1 h 20"/>
                  <a:gd name="T28" fmla="*/ 5 w 19"/>
                  <a:gd name="T29" fmla="*/ 4 h 20"/>
                  <a:gd name="T30" fmla="*/ 3 w 19"/>
                  <a:gd name="T31" fmla="*/ 5 h 20"/>
                  <a:gd name="T32" fmla="*/ 0 w 19"/>
                  <a:gd name="T33" fmla="*/ 5 h 20"/>
                  <a:gd name="T34" fmla="*/ 0 w 19"/>
                  <a:gd name="T35" fmla="*/ 7 h 20"/>
                  <a:gd name="T36" fmla="*/ 2 w 19"/>
                  <a:gd name="T37" fmla="*/ 9 h 20"/>
                  <a:gd name="T38" fmla="*/ 2 w 19"/>
                  <a:gd name="T39" fmla="*/ 11 h 20"/>
                  <a:gd name="T40" fmla="*/ 0 w 19"/>
                  <a:gd name="T41" fmla="*/ 13 h 20"/>
                  <a:gd name="T42" fmla="*/ 1 w 19"/>
                  <a:gd name="T43" fmla="*/ 15 h 20"/>
                  <a:gd name="T44" fmla="*/ 3 w 19"/>
                  <a:gd name="T45" fmla="*/ 15 h 20"/>
                  <a:gd name="T46" fmla="*/ 5 w 19"/>
                  <a:gd name="T47" fmla="*/ 16 h 20"/>
                  <a:gd name="T48" fmla="*/ 4 w 19"/>
                  <a:gd name="T49" fmla="*/ 19 h 20"/>
                  <a:gd name="T50" fmla="*/ 7 w 19"/>
                  <a:gd name="T51" fmla="*/ 20 h 20"/>
                  <a:gd name="T52" fmla="*/ 9 w 19"/>
                  <a:gd name="T53" fmla="*/ 18 h 20"/>
                  <a:gd name="T54" fmla="*/ 10 w 19"/>
                  <a:gd name="T55" fmla="*/ 18 h 20"/>
                  <a:gd name="T56" fmla="*/ 12 w 19"/>
                  <a:gd name="T57" fmla="*/ 20 h 20"/>
                  <a:gd name="T58" fmla="*/ 14 w 19"/>
                  <a:gd name="T59" fmla="*/ 19 h 20"/>
                  <a:gd name="T60" fmla="*/ 14 w 19"/>
                  <a:gd name="T61" fmla="*/ 16 h 20"/>
                  <a:gd name="T62" fmla="*/ 15 w 19"/>
                  <a:gd name="T63" fmla="*/ 15 h 20"/>
                  <a:gd name="T64" fmla="*/ 18 w 19"/>
                  <a:gd name="T65" fmla="*/ 15 h 20"/>
                  <a:gd name="T66" fmla="*/ 8 w 19"/>
                  <a:gd name="T67" fmla="*/ 13 h 20"/>
                  <a:gd name="T68" fmla="*/ 6 w 19"/>
                  <a:gd name="T69" fmla="*/ 9 h 20"/>
                  <a:gd name="T70" fmla="*/ 11 w 19"/>
                  <a:gd name="T71" fmla="*/ 6 h 20"/>
                  <a:gd name="T72" fmla="*/ 13 w 19"/>
                  <a:gd name="T73" fmla="*/ 11 h 20"/>
                  <a:gd name="T74" fmla="*/ 8 w 19"/>
                  <a:gd name="T75"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 h="20">
                    <a:moveTo>
                      <a:pt x="18" y="15"/>
                    </a:moveTo>
                    <a:cubicBezTo>
                      <a:pt x="19" y="13"/>
                      <a:pt x="19" y="13"/>
                      <a:pt x="19" y="13"/>
                    </a:cubicBezTo>
                    <a:cubicBezTo>
                      <a:pt x="17" y="11"/>
                      <a:pt x="17" y="11"/>
                      <a:pt x="17" y="11"/>
                    </a:cubicBezTo>
                    <a:cubicBezTo>
                      <a:pt x="17" y="10"/>
                      <a:pt x="17" y="10"/>
                      <a:pt x="17" y="9"/>
                    </a:cubicBezTo>
                    <a:cubicBezTo>
                      <a:pt x="19" y="7"/>
                      <a:pt x="19" y="7"/>
                      <a:pt x="19" y="7"/>
                    </a:cubicBezTo>
                    <a:cubicBezTo>
                      <a:pt x="18" y="5"/>
                      <a:pt x="18" y="5"/>
                      <a:pt x="18" y="5"/>
                    </a:cubicBezTo>
                    <a:cubicBezTo>
                      <a:pt x="15" y="5"/>
                      <a:pt x="15" y="5"/>
                      <a:pt x="15" y="5"/>
                    </a:cubicBezTo>
                    <a:cubicBezTo>
                      <a:pt x="15" y="5"/>
                      <a:pt x="15" y="4"/>
                      <a:pt x="14" y="4"/>
                    </a:cubicBezTo>
                    <a:cubicBezTo>
                      <a:pt x="14" y="1"/>
                      <a:pt x="14" y="1"/>
                      <a:pt x="14" y="1"/>
                    </a:cubicBezTo>
                    <a:cubicBezTo>
                      <a:pt x="12" y="0"/>
                      <a:pt x="12" y="0"/>
                      <a:pt x="12" y="0"/>
                    </a:cubicBezTo>
                    <a:cubicBezTo>
                      <a:pt x="10" y="2"/>
                      <a:pt x="10" y="2"/>
                      <a:pt x="10" y="2"/>
                    </a:cubicBezTo>
                    <a:cubicBezTo>
                      <a:pt x="10" y="2"/>
                      <a:pt x="9" y="2"/>
                      <a:pt x="8" y="2"/>
                    </a:cubicBezTo>
                    <a:cubicBezTo>
                      <a:pt x="7" y="0"/>
                      <a:pt x="7" y="0"/>
                      <a:pt x="7" y="0"/>
                    </a:cubicBezTo>
                    <a:cubicBezTo>
                      <a:pt x="4" y="1"/>
                      <a:pt x="4" y="1"/>
                      <a:pt x="4" y="1"/>
                    </a:cubicBezTo>
                    <a:cubicBezTo>
                      <a:pt x="5" y="4"/>
                      <a:pt x="5" y="4"/>
                      <a:pt x="5" y="4"/>
                    </a:cubicBezTo>
                    <a:cubicBezTo>
                      <a:pt x="4" y="4"/>
                      <a:pt x="4" y="5"/>
                      <a:pt x="3" y="5"/>
                    </a:cubicBezTo>
                    <a:cubicBezTo>
                      <a:pt x="0" y="5"/>
                      <a:pt x="0" y="5"/>
                      <a:pt x="0" y="5"/>
                    </a:cubicBezTo>
                    <a:cubicBezTo>
                      <a:pt x="0" y="7"/>
                      <a:pt x="0" y="7"/>
                      <a:pt x="0" y="7"/>
                    </a:cubicBezTo>
                    <a:cubicBezTo>
                      <a:pt x="2" y="9"/>
                      <a:pt x="2" y="9"/>
                      <a:pt x="2" y="9"/>
                    </a:cubicBezTo>
                    <a:cubicBezTo>
                      <a:pt x="2" y="10"/>
                      <a:pt x="2" y="10"/>
                      <a:pt x="2" y="11"/>
                    </a:cubicBezTo>
                    <a:cubicBezTo>
                      <a:pt x="0" y="13"/>
                      <a:pt x="0" y="13"/>
                      <a:pt x="0" y="13"/>
                    </a:cubicBezTo>
                    <a:cubicBezTo>
                      <a:pt x="1" y="15"/>
                      <a:pt x="1" y="15"/>
                      <a:pt x="1" y="15"/>
                    </a:cubicBezTo>
                    <a:cubicBezTo>
                      <a:pt x="3" y="15"/>
                      <a:pt x="3" y="15"/>
                      <a:pt x="3" y="15"/>
                    </a:cubicBezTo>
                    <a:cubicBezTo>
                      <a:pt x="4" y="15"/>
                      <a:pt x="4" y="16"/>
                      <a:pt x="5" y="16"/>
                    </a:cubicBezTo>
                    <a:cubicBezTo>
                      <a:pt x="4" y="19"/>
                      <a:pt x="4" y="19"/>
                      <a:pt x="4" y="19"/>
                    </a:cubicBezTo>
                    <a:cubicBezTo>
                      <a:pt x="7" y="20"/>
                      <a:pt x="7" y="20"/>
                      <a:pt x="7" y="20"/>
                    </a:cubicBezTo>
                    <a:cubicBezTo>
                      <a:pt x="9" y="18"/>
                      <a:pt x="9" y="18"/>
                      <a:pt x="9" y="18"/>
                    </a:cubicBezTo>
                    <a:cubicBezTo>
                      <a:pt x="9" y="18"/>
                      <a:pt x="10" y="18"/>
                      <a:pt x="10" y="18"/>
                    </a:cubicBezTo>
                    <a:cubicBezTo>
                      <a:pt x="12" y="20"/>
                      <a:pt x="12" y="20"/>
                      <a:pt x="12" y="20"/>
                    </a:cubicBezTo>
                    <a:cubicBezTo>
                      <a:pt x="14" y="19"/>
                      <a:pt x="14" y="19"/>
                      <a:pt x="14" y="19"/>
                    </a:cubicBezTo>
                    <a:cubicBezTo>
                      <a:pt x="14" y="16"/>
                      <a:pt x="14" y="16"/>
                      <a:pt x="14" y="16"/>
                    </a:cubicBezTo>
                    <a:cubicBezTo>
                      <a:pt x="15" y="16"/>
                      <a:pt x="15" y="15"/>
                      <a:pt x="15" y="15"/>
                    </a:cubicBezTo>
                    <a:lnTo>
                      <a:pt x="18" y="15"/>
                    </a:lnTo>
                    <a:close/>
                    <a:moveTo>
                      <a:pt x="8" y="13"/>
                    </a:moveTo>
                    <a:cubicBezTo>
                      <a:pt x="6" y="13"/>
                      <a:pt x="5" y="10"/>
                      <a:pt x="6" y="9"/>
                    </a:cubicBezTo>
                    <a:cubicBezTo>
                      <a:pt x="7" y="7"/>
                      <a:pt x="9" y="6"/>
                      <a:pt x="11" y="6"/>
                    </a:cubicBezTo>
                    <a:cubicBezTo>
                      <a:pt x="13" y="7"/>
                      <a:pt x="14" y="9"/>
                      <a:pt x="13" y="11"/>
                    </a:cubicBezTo>
                    <a:cubicBezTo>
                      <a:pt x="12" y="13"/>
                      <a:pt x="10" y="14"/>
                      <a:pt x="8" y="13"/>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2" name="Freeform 108"/>
              <p:cNvSpPr>
                <a:spLocks noEditPoints="1"/>
              </p:cNvSpPr>
              <p:nvPr>
                <p:custDataLst>
                  <p:tags r:id="rId3"/>
                </p:custDataLst>
              </p:nvPr>
            </p:nvSpPr>
            <p:spPr bwMode="auto">
              <a:xfrm>
                <a:off x="5757" y="3807"/>
                <a:ext cx="186" cy="188"/>
              </a:xfrm>
              <a:custGeom>
                <a:avLst/>
                <a:gdLst>
                  <a:gd name="T0" fmla="*/ 23 w 29"/>
                  <a:gd name="T1" fmla="*/ 26 h 29"/>
                  <a:gd name="T2" fmla="*/ 26 w 29"/>
                  <a:gd name="T3" fmla="*/ 24 h 29"/>
                  <a:gd name="T4" fmla="*/ 24 w 29"/>
                  <a:gd name="T5" fmla="*/ 20 h 29"/>
                  <a:gd name="T6" fmla="*/ 25 w 29"/>
                  <a:gd name="T7" fmla="*/ 18 h 29"/>
                  <a:gd name="T8" fmla="*/ 29 w 29"/>
                  <a:gd name="T9" fmla="*/ 17 h 29"/>
                  <a:gd name="T10" fmla="*/ 29 w 29"/>
                  <a:gd name="T11" fmla="*/ 13 h 29"/>
                  <a:gd name="T12" fmla="*/ 25 w 29"/>
                  <a:gd name="T13" fmla="*/ 12 h 29"/>
                  <a:gd name="T14" fmla="*/ 24 w 29"/>
                  <a:gd name="T15" fmla="*/ 10 h 29"/>
                  <a:gd name="T16" fmla="*/ 26 w 29"/>
                  <a:gd name="T17" fmla="*/ 6 h 29"/>
                  <a:gd name="T18" fmla="*/ 24 w 29"/>
                  <a:gd name="T19" fmla="*/ 3 h 29"/>
                  <a:gd name="T20" fmla="*/ 20 w 29"/>
                  <a:gd name="T21" fmla="*/ 5 h 29"/>
                  <a:gd name="T22" fmla="*/ 18 w 29"/>
                  <a:gd name="T23" fmla="*/ 4 h 29"/>
                  <a:gd name="T24" fmla="*/ 17 w 29"/>
                  <a:gd name="T25" fmla="*/ 0 h 29"/>
                  <a:gd name="T26" fmla="*/ 13 w 29"/>
                  <a:gd name="T27" fmla="*/ 0 h 29"/>
                  <a:gd name="T28" fmla="*/ 12 w 29"/>
                  <a:gd name="T29" fmla="*/ 4 h 29"/>
                  <a:gd name="T30" fmla="*/ 10 w 29"/>
                  <a:gd name="T31" fmla="*/ 5 h 29"/>
                  <a:gd name="T32" fmla="*/ 6 w 29"/>
                  <a:gd name="T33" fmla="*/ 3 h 29"/>
                  <a:gd name="T34" fmla="*/ 4 w 29"/>
                  <a:gd name="T35" fmla="*/ 5 h 29"/>
                  <a:gd name="T36" fmla="*/ 5 w 29"/>
                  <a:gd name="T37" fmla="*/ 9 h 29"/>
                  <a:gd name="T38" fmla="*/ 4 w 29"/>
                  <a:gd name="T39" fmla="*/ 11 h 29"/>
                  <a:gd name="T40" fmla="*/ 0 w 29"/>
                  <a:gd name="T41" fmla="*/ 12 h 29"/>
                  <a:gd name="T42" fmla="*/ 0 w 29"/>
                  <a:gd name="T43" fmla="*/ 16 h 29"/>
                  <a:gd name="T44" fmla="*/ 4 w 29"/>
                  <a:gd name="T45" fmla="*/ 17 h 29"/>
                  <a:gd name="T46" fmla="*/ 5 w 29"/>
                  <a:gd name="T47" fmla="*/ 19 h 29"/>
                  <a:gd name="T48" fmla="*/ 3 w 29"/>
                  <a:gd name="T49" fmla="*/ 23 h 29"/>
                  <a:gd name="T50" fmla="*/ 5 w 29"/>
                  <a:gd name="T51" fmla="*/ 25 h 29"/>
                  <a:gd name="T52" fmla="*/ 9 w 29"/>
                  <a:gd name="T53" fmla="*/ 24 h 29"/>
                  <a:gd name="T54" fmla="*/ 11 w 29"/>
                  <a:gd name="T55" fmla="*/ 25 h 29"/>
                  <a:gd name="T56" fmla="*/ 12 w 29"/>
                  <a:gd name="T57" fmla="*/ 29 h 29"/>
                  <a:gd name="T58" fmla="*/ 16 w 29"/>
                  <a:gd name="T59" fmla="*/ 29 h 29"/>
                  <a:gd name="T60" fmla="*/ 17 w 29"/>
                  <a:gd name="T61" fmla="*/ 25 h 29"/>
                  <a:gd name="T62" fmla="*/ 20 w 29"/>
                  <a:gd name="T63" fmla="*/ 24 h 29"/>
                  <a:gd name="T64" fmla="*/ 23 w 29"/>
                  <a:gd name="T65" fmla="*/ 26 h 29"/>
                  <a:gd name="T66" fmla="*/ 11 w 29"/>
                  <a:gd name="T67" fmla="*/ 18 h 29"/>
                  <a:gd name="T68" fmla="*/ 11 w 29"/>
                  <a:gd name="T69" fmla="*/ 11 h 29"/>
                  <a:gd name="T70" fmla="*/ 19 w 29"/>
                  <a:gd name="T71" fmla="*/ 11 h 29"/>
                  <a:gd name="T72" fmla="*/ 18 w 29"/>
                  <a:gd name="T73" fmla="*/ 18 h 29"/>
                  <a:gd name="T74" fmla="*/ 11 w 29"/>
                  <a:gd name="T75" fmla="*/ 1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 h="29">
                    <a:moveTo>
                      <a:pt x="23" y="26"/>
                    </a:moveTo>
                    <a:cubicBezTo>
                      <a:pt x="26" y="24"/>
                      <a:pt x="26" y="24"/>
                      <a:pt x="26" y="24"/>
                    </a:cubicBezTo>
                    <a:cubicBezTo>
                      <a:pt x="24" y="20"/>
                      <a:pt x="24" y="20"/>
                      <a:pt x="24" y="20"/>
                    </a:cubicBezTo>
                    <a:cubicBezTo>
                      <a:pt x="24" y="19"/>
                      <a:pt x="25" y="19"/>
                      <a:pt x="25" y="18"/>
                    </a:cubicBezTo>
                    <a:cubicBezTo>
                      <a:pt x="29" y="17"/>
                      <a:pt x="29" y="17"/>
                      <a:pt x="29" y="17"/>
                    </a:cubicBezTo>
                    <a:cubicBezTo>
                      <a:pt x="29" y="13"/>
                      <a:pt x="29" y="13"/>
                      <a:pt x="29" y="13"/>
                    </a:cubicBezTo>
                    <a:cubicBezTo>
                      <a:pt x="25" y="12"/>
                      <a:pt x="25" y="12"/>
                      <a:pt x="25" y="12"/>
                    </a:cubicBezTo>
                    <a:cubicBezTo>
                      <a:pt x="25" y="11"/>
                      <a:pt x="25" y="10"/>
                      <a:pt x="24" y="10"/>
                    </a:cubicBezTo>
                    <a:cubicBezTo>
                      <a:pt x="26" y="6"/>
                      <a:pt x="26" y="6"/>
                      <a:pt x="26" y="6"/>
                    </a:cubicBezTo>
                    <a:cubicBezTo>
                      <a:pt x="24" y="3"/>
                      <a:pt x="24" y="3"/>
                      <a:pt x="24" y="3"/>
                    </a:cubicBezTo>
                    <a:cubicBezTo>
                      <a:pt x="20" y="5"/>
                      <a:pt x="20" y="5"/>
                      <a:pt x="20" y="5"/>
                    </a:cubicBezTo>
                    <a:cubicBezTo>
                      <a:pt x="20" y="5"/>
                      <a:pt x="19" y="4"/>
                      <a:pt x="18" y="4"/>
                    </a:cubicBezTo>
                    <a:cubicBezTo>
                      <a:pt x="17" y="0"/>
                      <a:pt x="17" y="0"/>
                      <a:pt x="17" y="0"/>
                    </a:cubicBezTo>
                    <a:cubicBezTo>
                      <a:pt x="13" y="0"/>
                      <a:pt x="13" y="0"/>
                      <a:pt x="13" y="0"/>
                    </a:cubicBezTo>
                    <a:cubicBezTo>
                      <a:pt x="12" y="4"/>
                      <a:pt x="12" y="4"/>
                      <a:pt x="12" y="4"/>
                    </a:cubicBezTo>
                    <a:cubicBezTo>
                      <a:pt x="11" y="4"/>
                      <a:pt x="11" y="4"/>
                      <a:pt x="10" y="5"/>
                    </a:cubicBezTo>
                    <a:cubicBezTo>
                      <a:pt x="6" y="3"/>
                      <a:pt x="6" y="3"/>
                      <a:pt x="6" y="3"/>
                    </a:cubicBezTo>
                    <a:cubicBezTo>
                      <a:pt x="4" y="5"/>
                      <a:pt x="4" y="5"/>
                      <a:pt x="4" y="5"/>
                    </a:cubicBezTo>
                    <a:cubicBezTo>
                      <a:pt x="5" y="9"/>
                      <a:pt x="5" y="9"/>
                      <a:pt x="5" y="9"/>
                    </a:cubicBezTo>
                    <a:cubicBezTo>
                      <a:pt x="5" y="9"/>
                      <a:pt x="5" y="10"/>
                      <a:pt x="4" y="11"/>
                    </a:cubicBezTo>
                    <a:cubicBezTo>
                      <a:pt x="0" y="12"/>
                      <a:pt x="0" y="12"/>
                      <a:pt x="0" y="12"/>
                    </a:cubicBezTo>
                    <a:cubicBezTo>
                      <a:pt x="0" y="16"/>
                      <a:pt x="0" y="16"/>
                      <a:pt x="0" y="16"/>
                    </a:cubicBezTo>
                    <a:cubicBezTo>
                      <a:pt x="4" y="17"/>
                      <a:pt x="4" y="17"/>
                      <a:pt x="4" y="17"/>
                    </a:cubicBezTo>
                    <a:cubicBezTo>
                      <a:pt x="4" y="18"/>
                      <a:pt x="5" y="19"/>
                      <a:pt x="5" y="19"/>
                    </a:cubicBezTo>
                    <a:cubicBezTo>
                      <a:pt x="3" y="23"/>
                      <a:pt x="3" y="23"/>
                      <a:pt x="3" y="23"/>
                    </a:cubicBezTo>
                    <a:cubicBezTo>
                      <a:pt x="5" y="25"/>
                      <a:pt x="5" y="25"/>
                      <a:pt x="5" y="25"/>
                    </a:cubicBezTo>
                    <a:cubicBezTo>
                      <a:pt x="9" y="24"/>
                      <a:pt x="9" y="24"/>
                      <a:pt x="9" y="24"/>
                    </a:cubicBezTo>
                    <a:cubicBezTo>
                      <a:pt x="10" y="24"/>
                      <a:pt x="10" y="24"/>
                      <a:pt x="11" y="25"/>
                    </a:cubicBezTo>
                    <a:cubicBezTo>
                      <a:pt x="12" y="29"/>
                      <a:pt x="12" y="29"/>
                      <a:pt x="12" y="29"/>
                    </a:cubicBezTo>
                    <a:cubicBezTo>
                      <a:pt x="16" y="29"/>
                      <a:pt x="16" y="29"/>
                      <a:pt x="16" y="29"/>
                    </a:cubicBezTo>
                    <a:cubicBezTo>
                      <a:pt x="17" y="25"/>
                      <a:pt x="17" y="25"/>
                      <a:pt x="17" y="25"/>
                    </a:cubicBezTo>
                    <a:cubicBezTo>
                      <a:pt x="18" y="25"/>
                      <a:pt x="19" y="24"/>
                      <a:pt x="20" y="24"/>
                    </a:cubicBezTo>
                    <a:lnTo>
                      <a:pt x="23" y="26"/>
                    </a:lnTo>
                    <a:close/>
                    <a:moveTo>
                      <a:pt x="11" y="18"/>
                    </a:moveTo>
                    <a:cubicBezTo>
                      <a:pt x="9" y="16"/>
                      <a:pt x="9" y="12"/>
                      <a:pt x="11" y="11"/>
                    </a:cubicBezTo>
                    <a:cubicBezTo>
                      <a:pt x="13" y="9"/>
                      <a:pt x="17" y="9"/>
                      <a:pt x="19" y="11"/>
                    </a:cubicBezTo>
                    <a:cubicBezTo>
                      <a:pt x="21" y="13"/>
                      <a:pt x="20" y="16"/>
                      <a:pt x="18" y="18"/>
                    </a:cubicBezTo>
                    <a:cubicBezTo>
                      <a:pt x="16" y="20"/>
                      <a:pt x="13" y="20"/>
                      <a:pt x="11" y="18"/>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3" name="Freeform 109"/>
              <p:cNvSpPr>
                <a:spLocks noEditPoints="1"/>
              </p:cNvSpPr>
              <p:nvPr>
                <p:custDataLst>
                  <p:tags r:id="rId4"/>
                </p:custDataLst>
              </p:nvPr>
            </p:nvSpPr>
            <p:spPr bwMode="auto">
              <a:xfrm>
                <a:off x="5646" y="3969"/>
                <a:ext cx="97" cy="92"/>
              </a:xfrm>
              <a:custGeom>
                <a:avLst/>
                <a:gdLst>
                  <a:gd name="T0" fmla="*/ 12 w 15"/>
                  <a:gd name="T1" fmla="*/ 13 h 14"/>
                  <a:gd name="T2" fmla="*/ 13 w 15"/>
                  <a:gd name="T3" fmla="*/ 12 h 14"/>
                  <a:gd name="T4" fmla="*/ 12 w 15"/>
                  <a:gd name="T5" fmla="*/ 10 h 14"/>
                  <a:gd name="T6" fmla="*/ 13 w 15"/>
                  <a:gd name="T7" fmla="*/ 9 h 14"/>
                  <a:gd name="T8" fmla="*/ 15 w 15"/>
                  <a:gd name="T9" fmla="*/ 8 h 14"/>
                  <a:gd name="T10" fmla="*/ 15 w 15"/>
                  <a:gd name="T11" fmla="*/ 6 h 14"/>
                  <a:gd name="T12" fmla="*/ 13 w 15"/>
                  <a:gd name="T13" fmla="*/ 6 h 14"/>
                  <a:gd name="T14" fmla="*/ 12 w 15"/>
                  <a:gd name="T15" fmla="*/ 5 h 14"/>
                  <a:gd name="T16" fmla="*/ 14 w 15"/>
                  <a:gd name="T17" fmla="*/ 3 h 14"/>
                  <a:gd name="T18" fmla="*/ 12 w 15"/>
                  <a:gd name="T19" fmla="*/ 2 h 14"/>
                  <a:gd name="T20" fmla="*/ 10 w 15"/>
                  <a:gd name="T21" fmla="*/ 2 h 14"/>
                  <a:gd name="T22" fmla="*/ 9 w 15"/>
                  <a:gd name="T23" fmla="*/ 2 h 14"/>
                  <a:gd name="T24" fmla="*/ 9 w 15"/>
                  <a:gd name="T25" fmla="*/ 0 h 14"/>
                  <a:gd name="T26" fmla="*/ 7 w 15"/>
                  <a:gd name="T27" fmla="*/ 0 h 14"/>
                  <a:gd name="T28" fmla="*/ 6 w 15"/>
                  <a:gd name="T29" fmla="*/ 2 h 14"/>
                  <a:gd name="T30" fmla="*/ 5 w 15"/>
                  <a:gd name="T31" fmla="*/ 2 h 14"/>
                  <a:gd name="T32" fmla="*/ 3 w 15"/>
                  <a:gd name="T33" fmla="*/ 1 h 14"/>
                  <a:gd name="T34" fmla="*/ 2 w 15"/>
                  <a:gd name="T35" fmla="*/ 2 h 14"/>
                  <a:gd name="T36" fmla="*/ 3 w 15"/>
                  <a:gd name="T37" fmla="*/ 4 h 14"/>
                  <a:gd name="T38" fmla="*/ 2 w 15"/>
                  <a:gd name="T39" fmla="*/ 5 h 14"/>
                  <a:gd name="T40" fmla="*/ 0 w 15"/>
                  <a:gd name="T41" fmla="*/ 6 h 14"/>
                  <a:gd name="T42" fmla="*/ 0 w 15"/>
                  <a:gd name="T43" fmla="*/ 8 h 14"/>
                  <a:gd name="T44" fmla="*/ 2 w 15"/>
                  <a:gd name="T45" fmla="*/ 8 h 14"/>
                  <a:gd name="T46" fmla="*/ 3 w 15"/>
                  <a:gd name="T47" fmla="*/ 9 h 14"/>
                  <a:gd name="T48" fmla="*/ 2 w 15"/>
                  <a:gd name="T49" fmla="*/ 11 h 14"/>
                  <a:gd name="T50" fmla="*/ 3 w 15"/>
                  <a:gd name="T51" fmla="*/ 13 h 14"/>
                  <a:gd name="T52" fmla="*/ 5 w 15"/>
                  <a:gd name="T53" fmla="*/ 12 h 14"/>
                  <a:gd name="T54" fmla="*/ 6 w 15"/>
                  <a:gd name="T55" fmla="*/ 12 h 14"/>
                  <a:gd name="T56" fmla="*/ 6 w 15"/>
                  <a:gd name="T57" fmla="*/ 14 h 14"/>
                  <a:gd name="T58" fmla="*/ 8 w 15"/>
                  <a:gd name="T59" fmla="*/ 14 h 14"/>
                  <a:gd name="T60" fmla="*/ 9 w 15"/>
                  <a:gd name="T61" fmla="*/ 12 h 14"/>
                  <a:gd name="T62" fmla="*/ 10 w 15"/>
                  <a:gd name="T63" fmla="*/ 12 h 14"/>
                  <a:gd name="T64" fmla="*/ 12 w 15"/>
                  <a:gd name="T65" fmla="*/ 13 h 14"/>
                  <a:gd name="T66" fmla="*/ 6 w 15"/>
                  <a:gd name="T67" fmla="*/ 9 h 14"/>
                  <a:gd name="T68" fmla="*/ 6 w 15"/>
                  <a:gd name="T69" fmla="*/ 5 h 14"/>
                  <a:gd name="T70" fmla="*/ 10 w 15"/>
                  <a:gd name="T71" fmla="*/ 5 h 14"/>
                  <a:gd name="T72" fmla="*/ 9 w 15"/>
                  <a:gd name="T73" fmla="*/ 9 h 14"/>
                  <a:gd name="T74" fmla="*/ 6 w 15"/>
                  <a:gd name="T7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 h="14">
                    <a:moveTo>
                      <a:pt x="12" y="13"/>
                    </a:moveTo>
                    <a:cubicBezTo>
                      <a:pt x="13" y="12"/>
                      <a:pt x="13" y="12"/>
                      <a:pt x="13" y="12"/>
                    </a:cubicBezTo>
                    <a:cubicBezTo>
                      <a:pt x="12" y="10"/>
                      <a:pt x="12" y="10"/>
                      <a:pt x="12" y="10"/>
                    </a:cubicBezTo>
                    <a:cubicBezTo>
                      <a:pt x="12" y="10"/>
                      <a:pt x="13" y="9"/>
                      <a:pt x="13" y="9"/>
                    </a:cubicBezTo>
                    <a:cubicBezTo>
                      <a:pt x="15" y="8"/>
                      <a:pt x="15" y="8"/>
                      <a:pt x="15" y="8"/>
                    </a:cubicBezTo>
                    <a:cubicBezTo>
                      <a:pt x="15" y="6"/>
                      <a:pt x="15" y="6"/>
                      <a:pt x="15" y="6"/>
                    </a:cubicBezTo>
                    <a:cubicBezTo>
                      <a:pt x="13" y="6"/>
                      <a:pt x="13" y="6"/>
                      <a:pt x="13" y="6"/>
                    </a:cubicBezTo>
                    <a:cubicBezTo>
                      <a:pt x="13" y="5"/>
                      <a:pt x="13" y="5"/>
                      <a:pt x="12" y="5"/>
                    </a:cubicBezTo>
                    <a:cubicBezTo>
                      <a:pt x="14" y="3"/>
                      <a:pt x="14" y="3"/>
                      <a:pt x="14" y="3"/>
                    </a:cubicBezTo>
                    <a:cubicBezTo>
                      <a:pt x="12" y="2"/>
                      <a:pt x="12" y="2"/>
                      <a:pt x="12" y="2"/>
                    </a:cubicBezTo>
                    <a:cubicBezTo>
                      <a:pt x="10" y="2"/>
                      <a:pt x="10" y="2"/>
                      <a:pt x="10" y="2"/>
                    </a:cubicBezTo>
                    <a:cubicBezTo>
                      <a:pt x="10" y="2"/>
                      <a:pt x="10" y="2"/>
                      <a:pt x="9" y="2"/>
                    </a:cubicBezTo>
                    <a:cubicBezTo>
                      <a:pt x="9" y="0"/>
                      <a:pt x="9" y="0"/>
                      <a:pt x="9" y="0"/>
                    </a:cubicBezTo>
                    <a:cubicBezTo>
                      <a:pt x="7" y="0"/>
                      <a:pt x="7" y="0"/>
                      <a:pt x="7" y="0"/>
                    </a:cubicBezTo>
                    <a:cubicBezTo>
                      <a:pt x="6" y="2"/>
                      <a:pt x="6" y="2"/>
                      <a:pt x="6" y="2"/>
                    </a:cubicBezTo>
                    <a:cubicBezTo>
                      <a:pt x="6" y="2"/>
                      <a:pt x="6" y="2"/>
                      <a:pt x="5" y="2"/>
                    </a:cubicBezTo>
                    <a:cubicBezTo>
                      <a:pt x="3" y="1"/>
                      <a:pt x="3" y="1"/>
                      <a:pt x="3" y="1"/>
                    </a:cubicBezTo>
                    <a:cubicBezTo>
                      <a:pt x="2" y="2"/>
                      <a:pt x="2" y="2"/>
                      <a:pt x="2" y="2"/>
                    </a:cubicBezTo>
                    <a:cubicBezTo>
                      <a:pt x="3" y="4"/>
                      <a:pt x="3" y="4"/>
                      <a:pt x="3" y="4"/>
                    </a:cubicBezTo>
                    <a:cubicBezTo>
                      <a:pt x="3" y="5"/>
                      <a:pt x="3" y="5"/>
                      <a:pt x="2" y="5"/>
                    </a:cubicBezTo>
                    <a:cubicBezTo>
                      <a:pt x="0" y="6"/>
                      <a:pt x="0" y="6"/>
                      <a:pt x="0" y="6"/>
                    </a:cubicBezTo>
                    <a:cubicBezTo>
                      <a:pt x="0" y="8"/>
                      <a:pt x="0" y="8"/>
                      <a:pt x="0" y="8"/>
                    </a:cubicBezTo>
                    <a:cubicBezTo>
                      <a:pt x="2" y="8"/>
                      <a:pt x="2" y="8"/>
                      <a:pt x="2" y="8"/>
                    </a:cubicBezTo>
                    <a:cubicBezTo>
                      <a:pt x="2" y="9"/>
                      <a:pt x="3" y="9"/>
                      <a:pt x="3" y="9"/>
                    </a:cubicBezTo>
                    <a:cubicBezTo>
                      <a:pt x="2" y="11"/>
                      <a:pt x="2" y="11"/>
                      <a:pt x="2" y="11"/>
                    </a:cubicBezTo>
                    <a:cubicBezTo>
                      <a:pt x="3" y="13"/>
                      <a:pt x="3" y="13"/>
                      <a:pt x="3" y="13"/>
                    </a:cubicBezTo>
                    <a:cubicBezTo>
                      <a:pt x="5" y="12"/>
                      <a:pt x="5" y="12"/>
                      <a:pt x="5" y="12"/>
                    </a:cubicBezTo>
                    <a:cubicBezTo>
                      <a:pt x="5" y="12"/>
                      <a:pt x="6" y="12"/>
                      <a:pt x="6" y="12"/>
                    </a:cubicBezTo>
                    <a:cubicBezTo>
                      <a:pt x="6" y="14"/>
                      <a:pt x="6" y="14"/>
                      <a:pt x="6" y="14"/>
                    </a:cubicBezTo>
                    <a:cubicBezTo>
                      <a:pt x="8" y="14"/>
                      <a:pt x="8" y="14"/>
                      <a:pt x="8" y="14"/>
                    </a:cubicBezTo>
                    <a:cubicBezTo>
                      <a:pt x="9" y="12"/>
                      <a:pt x="9" y="12"/>
                      <a:pt x="9" y="12"/>
                    </a:cubicBezTo>
                    <a:cubicBezTo>
                      <a:pt x="9" y="12"/>
                      <a:pt x="10" y="12"/>
                      <a:pt x="10" y="12"/>
                    </a:cubicBezTo>
                    <a:lnTo>
                      <a:pt x="12" y="13"/>
                    </a:lnTo>
                    <a:close/>
                    <a:moveTo>
                      <a:pt x="6" y="9"/>
                    </a:moveTo>
                    <a:cubicBezTo>
                      <a:pt x="5" y="8"/>
                      <a:pt x="5" y="6"/>
                      <a:pt x="6" y="5"/>
                    </a:cubicBezTo>
                    <a:cubicBezTo>
                      <a:pt x="7" y="4"/>
                      <a:pt x="9" y="4"/>
                      <a:pt x="10" y="5"/>
                    </a:cubicBezTo>
                    <a:cubicBezTo>
                      <a:pt x="11" y="6"/>
                      <a:pt x="10" y="8"/>
                      <a:pt x="9" y="9"/>
                    </a:cubicBezTo>
                    <a:cubicBezTo>
                      <a:pt x="8" y="10"/>
                      <a:pt x="7" y="10"/>
                      <a:pt x="6" y="9"/>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4" name="Line 110"/>
              <p:cNvSpPr>
                <a:spLocks noChangeShapeType="1"/>
              </p:cNvSpPr>
              <p:nvPr>
                <p:custDataLst>
                  <p:tags r:id="rId5"/>
                </p:custDataLst>
              </p:nvPr>
            </p:nvSpPr>
            <p:spPr bwMode="auto">
              <a:xfrm>
                <a:off x="12651" y="7051"/>
                <a:ext cx="0" cy="0"/>
              </a:xfrm>
              <a:prstGeom prst="line">
                <a:avLst/>
              </a:prstGeom>
              <a:solidFill>
                <a:srgbClr val="4A7CC6"/>
              </a:solidFill>
              <a:ln w="34925" cap="flat">
                <a:solidFill>
                  <a:srgbClr val="172A88"/>
                </a:solidFill>
                <a:prstDash val="solid"/>
                <a:miter lim="800000"/>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 name="Freeform 111"/>
              <p:cNvSpPr/>
              <p:nvPr>
                <p:custDataLst>
                  <p:tags r:id="rId6"/>
                </p:custDataLst>
              </p:nvPr>
            </p:nvSpPr>
            <p:spPr bwMode="auto">
              <a:xfrm>
                <a:off x="5402" y="3594"/>
                <a:ext cx="8398" cy="3483"/>
              </a:xfrm>
              <a:custGeom>
                <a:avLst/>
                <a:gdLst>
                  <a:gd name="T0" fmla="*/ 1236 w 1302"/>
                  <a:gd name="T1" fmla="*/ 538 h 538"/>
                  <a:gd name="T2" fmla="*/ 1201 w 1302"/>
                  <a:gd name="T3" fmla="*/ 538 h 538"/>
                  <a:gd name="T4" fmla="*/ 1201 w 1302"/>
                  <a:gd name="T5" fmla="*/ 530 h 538"/>
                  <a:gd name="T6" fmla="*/ 1236 w 1302"/>
                  <a:gd name="T7" fmla="*/ 530 h 538"/>
                  <a:gd name="T8" fmla="*/ 1294 w 1302"/>
                  <a:gd name="T9" fmla="*/ 472 h 538"/>
                  <a:gd name="T10" fmla="*/ 1294 w 1302"/>
                  <a:gd name="T11" fmla="*/ 67 h 538"/>
                  <a:gd name="T12" fmla="*/ 1236 w 1302"/>
                  <a:gd name="T13" fmla="*/ 8 h 538"/>
                  <a:gd name="T14" fmla="*/ 66 w 1302"/>
                  <a:gd name="T15" fmla="*/ 8 h 538"/>
                  <a:gd name="T16" fmla="*/ 8 w 1302"/>
                  <a:gd name="T17" fmla="*/ 67 h 538"/>
                  <a:gd name="T18" fmla="*/ 8 w 1302"/>
                  <a:gd name="T19" fmla="*/ 472 h 538"/>
                  <a:gd name="T20" fmla="*/ 66 w 1302"/>
                  <a:gd name="T21" fmla="*/ 530 h 538"/>
                  <a:gd name="T22" fmla="*/ 1124 w 1302"/>
                  <a:gd name="T23" fmla="*/ 530 h 538"/>
                  <a:gd name="T24" fmla="*/ 1124 w 1302"/>
                  <a:gd name="T25" fmla="*/ 538 h 538"/>
                  <a:gd name="T26" fmla="*/ 66 w 1302"/>
                  <a:gd name="T27" fmla="*/ 538 h 538"/>
                  <a:gd name="T28" fmla="*/ 0 w 1302"/>
                  <a:gd name="T29" fmla="*/ 472 h 538"/>
                  <a:gd name="T30" fmla="*/ 0 w 1302"/>
                  <a:gd name="T31" fmla="*/ 67 h 538"/>
                  <a:gd name="T32" fmla="*/ 66 w 1302"/>
                  <a:gd name="T33" fmla="*/ 0 h 538"/>
                  <a:gd name="T34" fmla="*/ 1236 w 1302"/>
                  <a:gd name="T35" fmla="*/ 0 h 538"/>
                  <a:gd name="T36" fmla="*/ 1302 w 1302"/>
                  <a:gd name="T37" fmla="*/ 67 h 538"/>
                  <a:gd name="T38" fmla="*/ 1302 w 1302"/>
                  <a:gd name="T39" fmla="*/ 472 h 538"/>
                  <a:gd name="T40" fmla="*/ 1236 w 1302"/>
                  <a:gd name="T41" fmla="*/ 538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2" h="538">
                    <a:moveTo>
                      <a:pt x="1236" y="538"/>
                    </a:moveTo>
                    <a:cubicBezTo>
                      <a:pt x="1201" y="538"/>
                      <a:pt x="1201" y="538"/>
                      <a:pt x="1201" y="538"/>
                    </a:cubicBezTo>
                    <a:cubicBezTo>
                      <a:pt x="1201" y="530"/>
                      <a:pt x="1201" y="530"/>
                      <a:pt x="1201" y="530"/>
                    </a:cubicBezTo>
                    <a:cubicBezTo>
                      <a:pt x="1236" y="530"/>
                      <a:pt x="1236" y="530"/>
                      <a:pt x="1236" y="530"/>
                    </a:cubicBezTo>
                    <a:cubicBezTo>
                      <a:pt x="1268" y="530"/>
                      <a:pt x="1294" y="504"/>
                      <a:pt x="1294" y="472"/>
                    </a:cubicBezTo>
                    <a:cubicBezTo>
                      <a:pt x="1294" y="67"/>
                      <a:pt x="1294" y="67"/>
                      <a:pt x="1294" y="67"/>
                    </a:cubicBezTo>
                    <a:cubicBezTo>
                      <a:pt x="1294" y="35"/>
                      <a:pt x="1268" y="8"/>
                      <a:pt x="1236" y="8"/>
                    </a:cubicBezTo>
                    <a:cubicBezTo>
                      <a:pt x="66" y="8"/>
                      <a:pt x="66" y="8"/>
                      <a:pt x="66" y="8"/>
                    </a:cubicBezTo>
                    <a:cubicBezTo>
                      <a:pt x="34" y="8"/>
                      <a:pt x="8" y="35"/>
                      <a:pt x="8" y="67"/>
                    </a:cubicBezTo>
                    <a:cubicBezTo>
                      <a:pt x="8" y="472"/>
                      <a:pt x="8" y="472"/>
                      <a:pt x="8" y="472"/>
                    </a:cubicBezTo>
                    <a:cubicBezTo>
                      <a:pt x="8" y="504"/>
                      <a:pt x="34" y="530"/>
                      <a:pt x="66" y="530"/>
                    </a:cubicBezTo>
                    <a:cubicBezTo>
                      <a:pt x="1124" y="530"/>
                      <a:pt x="1124" y="530"/>
                      <a:pt x="1124" y="530"/>
                    </a:cubicBezTo>
                    <a:cubicBezTo>
                      <a:pt x="1124" y="538"/>
                      <a:pt x="1124" y="538"/>
                      <a:pt x="1124" y="538"/>
                    </a:cubicBezTo>
                    <a:cubicBezTo>
                      <a:pt x="66" y="538"/>
                      <a:pt x="66" y="538"/>
                      <a:pt x="66" y="538"/>
                    </a:cubicBezTo>
                    <a:cubicBezTo>
                      <a:pt x="30" y="538"/>
                      <a:pt x="0" y="508"/>
                      <a:pt x="0" y="472"/>
                    </a:cubicBezTo>
                    <a:cubicBezTo>
                      <a:pt x="0" y="67"/>
                      <a:pt x="0" y="67"/>
                      <a:pt x="0" y="67"/>
                    </a:cubicBezTo>
                    <a:cubicBezTo>
                      <a:pt x="0" y="30"/>
                      <a:pt x="30" y="0"/>
                      <a:pt x="66" y="0"/>
                    </a:cubicBezTo>
                    <a:cubicBezTo>
                      <a:pt x="1236" y="0"/>
                      <a:pt x="1236" y="0"/>
                      <a:pt x="1236" y="0"/>
                    </a:cubicBezTo>
                    <a:cubicBezTo>
                      <a:pt x="1272" y="0"/>
                      <a:pt x="1302" y="30"/>
                      <a:pt x="1302" y="67"/>
                    </a:cubicBezTo>
                    <a:cubicBezTo>
                      <a:pt x="1302" y="472"/>
                      <a:pt x="1302" y="472"/>
                      <a:pt x="1302" y="472"/>
                    </a:cubicBezTo>
                    <a:cubicBezTo>
                      <a:pt x="1302" y="508"/>
                      <a:pt x="1272" y="538"/>
                      <a:pt x="1236" y="538"/>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6" name="Oval 112"/>
              <p:cNvSpPr>
                <a:spLocks noChangeArrowheads="1"/>
              </p:cNvSpPr>
              <p:nvPr>
                <p:custDataLst>
                  <p:tags r:id="rId7"/>
                </p:custDataLst>
              </p:nvPr>
            </p:nvSpPr>
            <p:spPr bwMode="auto">
              <a:xfrm>
                <a:off x="1256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7" name="Oval 113"/>
              <p:cNvSpPr>
                <a:spLocks noChangeArrowheads="1"/>
              </p:cNvSpPr>
              <p:nvPr>
                <p:custDataLst>
                  <p:tags r:id="rId8"/>
                </p:custDataLst>
              </p:nvPr>
            </p:nvSpPr>
            <p:spPr bwMode="auto">
              <a:xfrm>
                <a:off x="1246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8" name="Oval 114"/>
              <p:cNvSpPr>
                <a:spLocks noChangeArrowheads="1"/>
              </p:cNvSpPr>
              <p:nvPr>
                <p:custDataLst>
                  <p:tags r:id="rId9"/>
                </p:custDataLst>
              </p:nvPr>
            </p:nvSpPr>
            <p:spPr bwMode="auto">
              <a:xfrm>
                <a:off x="123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9" name="Oval 115"/>
              <p:cNvSpPr>
                <a:spLocks noChangeArrowheads="1"/>
              </p:cNvSpPr>
              <p:nvPr>
                <p:custDataLst>
                  <p:tags r:id="rId10"/>
                </p:custDataLst>
              </p:nvPr>
            </p:nvSpPr>
            <p:spPr bwMode="auto">
              <a:xfrm>
                <a:off x="1229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0" name="Oval 116"/>
              <p:cNvSpPr>
                <a:spLocks noChangeArrowheads="1"/>
              </p:cNvSpPr>
              <p:nvPr>
                <p:custDataLst>
                  <p:tags r:id="rId11"/>
                </p:custDataLst>
              </p:nvPr>
            </p:nvSpPr>
            <p:spPr bwMode="auto">
              <a:xfrm>
                <a:off x="1221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1" name="Oval 117"/>
              <p:cNvSpPr>
                <a:spLocks noChangeArrowheads="1"/>
              </p:cNvSpPr>
              <p:nvPr>
                <p:custDataLst>
                  <p:tags r:id="rId12"/>
                </p:custDataLst>
              </p:nvPr>
            </p:nvSpPr>
            <p:spPr bwMode="auto">
              <a:xfrm>
                <a:off x="1212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2" name="Oval 118"/>
              <p:cNvSpPr>
                <a:spLocks noChangeArrowheads="1"/>
              </p:cNvSpPr>
              <p:nvPr>
                <p:custDataLst>
                  <p:tags r:id="rId13"/>
                </p:custDataLst>
              </p:nvPr>
            </p:nvSpPr>
            <p:spPr bwMode="auto">
              <a:xfrm>
                <a:off x="1204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3" name="Oval 119"/>
              <p:cNvSpPr>
                <a:spLocks noChangeArrowheads="1"/>
              </p:cNvSpPr>
              <p:nvPr>
                <p:custDataLst>
                  <p:tags r:id="rId14"/>
                </p:custDataLst>
              </p:nvPr>
            </p:nvSpPr>
            <p:spPr bwMode="auto">
              <a:xfrm>
                <a:off x="1196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4" name="Oval 120"/>
              <p:cNvSpPr>
                <a:spLocks noChangeArrowheads="1"/>
              </p:cNvSpPr>
              <p:nvPr>
                <p:custDataLst>
                  <p:tags r:id="rId15"/>
                </p:custDataLst>
              </p:nvPr>
            </p:nvSpPr>
            <p:spPr bwMode="auto">
              <a:xfrm>
                <a:off x="1187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5" name="Oval 121"/>
              <p:cNvSpPr>
                <a:spLocks noChangeArrowheads="1"/>
              </p:cNvSpPr>
              <p:nvPr>
                <p:custDataLst>
                  <p:tags r:id="rId16"/>
                </p:custDataLst>
              </p:nvPr>
            </p:nvSpPr>
            <p:spPr bwMode="auto">
              <a:xfrm>
                <a:off x="117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6" name="Oval 122"/>
              <p:cNvSpPr>
                <a:spLocks noChangeArrowheads="1"/>
              </p:cNvSpPr>
              <p:nvPr>
                <p:custDataLst>
                  <p:tags r:id="rId17"/>
                </p:custDataLst>
              </p:nvPr>
            </p:nvSpPr>
            <p:spPr bwMode="auto">
              <a:xfrm>
                <a:off x="1170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7" name="Oval 123"/>
              <p:cNvSpPr>
                <a:spLocks noChangeArrowheads="1"/>
              </p:cNvSpPr>
              <p:nvPr>
                <p:custDataLst>
                  <p:tags r:id="rId18"/>
                </p:custDataLst>
              </p:nvPr>
            </p:nvSpPr>
            <p:spPr bwMode="auto">
              <a:xfrm>
                <a:off x="116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8" name="Oval 124"/>
              <p:cNvSpPr>
                <a:spLocks noChangeArrowheads="1"/>
              </p:cNvSpPr>
              <p:nvPr>
                <p:custDataLst>
                  <p:tags r:id="rId19"/>
                </p:custDataLst>
              </p:nvPr>
            </p:nvSpPr>
            <p:spPr bwMode="auto">
              <a:xfrm>
                <a:off x="115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 name="Oval 125"/>
              <p:cNvSpPr>
                <a:spLocks noChangeArrowheads="1"/>
              </p:cNvSpPr>
              <p:nvPr>
                <p:custDataLst>
                  <p:tags r:id="rId20"/>
                </p:custDataLst>
              </p:nvPr>
            </p:nvSpPr>
            <p:spPr bwMode="auto">
              <a:xfrm>
                <a:off x="114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0" name="Oval 126"/>
              <p:cNvSpPr>
                <a:spLocks noChangeArrowheads="1"/>
              </p:cNvSpPr>
              <p:nvPr>
                <p:custDataLst>
                  <p:tags r:id="rId21"/>
                </p:custDataLst>
              </p:nvPr>
            </p:nvSpPr>
            <p:spPr bwMode="auto">
              <a:xfrm>
                <a:off x="113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1" name="Oval 127"/>
              <p:cNvSpPr>
                <a:spLocks noChangeArrowheads="1"/>
              </p:cNvSpPr>
              <p:nvPr>
                <p:custDataLst>
                  <p:tags r:id="rId22"/>
                </p:custDataLst>
              </p:nvPr>
            </p:nvSpPr>
            <p:spPr bwMode="auto">
              <a:xfrm>
                <a:off x="1128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2" name="Oval 128"/>
              <p:cNvSpPr>
                <a:spLocks noChangeArrowheads="1"/>
              </p:cNvSpPr>
              <p:nvPr>
                <p:custDataLst>
                  <p:tags r:id="rId23"/>
                </p:custDataLst>
              </p:nvPr>
            </p:nvSpPr>
            <p:spPr bwMode="auto">
              <a:xfrm>
                <a:off x="1120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3" name="Oval 129"/>
              <p:cNvSpPr>
                <a:spLocks noChangeArrowheads="1"/>
              </p:cNvSpPr>
              <p:nvPr>
                <p:custDataLst>
                  <p:tags r:id="rId24"/>
                </p:custDataLst>
              </p:nvPr>
            </p:nvSpPr>
            <p:spPr bwMode="auto">
              <a:xfrm>
                <a:off x="111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4" name="Oval 130"/>
              <p:cNvSpPr>
                <a:spLocks noChangeArrowheads="1"/>
              </p:cNvSpPr>
              <p:nvPr>
                <p:custDataLst>
                  <p:tags r:id="rId25"/>
                </p:custDataLst>
              </p:nvPr>
            </p:nvSpPr>
            <p:spPr bwMode="auto">
              <a:xfrm>
                <a:off x="1103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5" name="Oval 131"/>
              <p:cNvSpPr>
                <a:spLocks noChangeArrowheads="1"/>
              </p:cNvSpPr>
              <p:nvPr>
                <p:custDataLst>
                  <p:tags r:id="rId26"/>
                </p:custDataLst>
              </p:nvPr>
            </p:nvSpPr>
            <p:spPr bwMode="auto">
              <a:xfrm>
                <a:off x="1095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6" name="Oval 132"/>
              <p:cNvSpPr>
                <a:spLocks noChangeArrowheads="1"/>
              </p:cNvSpPr>
              <p:nvPr>
                <p:custDataLst>
                  <p:tags r:id="rId27"/>
                </p:custDataLst>
              </p:nvPr>
            </p:nvSpPr>
            <p:spPr bwMode="auto">
              <a:xfrm>
                <a:off x="108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7" name="Oval 133"/>
              <p:cNvSpPr>
                <a:spLocks noChangeArrowheads="1"/>
              </p:cNvSpPr>
              <p:nvPr>
                <p:custDataLst>
                  <p:tags r:id="rId28"/>
                </p:custDataLst>
              </p:nvPr>
            </p:nvSpPr>
            <p:spPr bwMode="auto">
              <a:xfrm>
                <a:off x="1078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8" name="Oval 134"/>
              <p:cNvSpPr>
                <a:spLocks noChangeArrowheads="1"/>
              </p:cNvSpPr>
              <p:nvPr>
                <p:custDataLst>
                  <p:tags r:id="rId29"/>
                </p:custDataLst>
              </p:nvPr>
            </p:nvSpPr>
            <p:spPr bwMode="auto">
              <a:xfrm>
                <a:off x="107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 name="Oval 135"/>
              <p:cNvSpPr>
                <a:spLocks noChangeArrowheads="1"/>
              </p:cNvSpPr>
              <p:nvPr>
                <p:custDataLst>
                  <p:tags r:id="rId30"/>
                </p:custDataLst>
              </p:nvPr>
            </p:nvSpPr>
            <p:spPr bwMode="auto">
              <a:xfrm>
                <a:off x="1062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0" name="Oval 136"/>
              <p:cNvSpPr>
                <a:spLocks noChangeArrowheads="1"/>
              </p:cNvSpPr>
              <p:nvPr>
                <p:custDataLst>
                  <p:tags r:id="rId31"/>
                </p:custDataLst>
              </p:nvPr>
            </p:nvSpPr>
            <p:spPr bwMode="auto">
              <a:xfrm>
                <a:off x="1053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1" name="Oval 137"/>
              <p:cNvSpPr>
                <a:spLocks noChangeArrowheads="1"/>
              </p:cNvSpPr>
              <p:nvPr>
                <p:custDataLst>
                  <p:tags r:id="rId32"/>
                </p:custDataLst>
              </p:nvPr>
            </p:nvSpPr>
            <p:spPr bwMode="auto">
              <a:xfrm>
                <a:off x="1045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2" name="Oval 138"/>
              <p:cNvSpPr>
                <a:spLocks noChangeArrowheads="1"/>
              </p:cNvSpPr>
              <p:nvPr>
                <p:custDataLst>
                  <p:tags r:id="rId33"/>
                </p:custDataLst>
              </p:nvPr>
            </p:nvSpPr>
            <p:spPr bwMode="auto">
              <a:xfrm>
                <a:off x="1036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3" name="Oval 139"/>
              <p:cNvSpPr>
                <a:spLocks noChangeArrowheads="1"/>
              </p:cNvSpPr>
              <p:nvPr>
                <p:custDataLst>
                  <p:tags r:id="rId34"/>
                </p:custDataLst>
              </p:nvPr>
            </p:nvSpPr>
            <p:spPr bwMode="auto">
              <a:xfrm>
                <a:off x="10284"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4" name="Oval 140"/>
              <p:cNvSpPr>
                <a:spLocks noChangeArrowheads="1"/>
              </p:cNvSpPr>
              <p:nvPr>
                <p:custDataLst>
                  <p:tags r:id="rId35"/>
                </p:custDataLst>
              </p:nvPr>
            </p:nvSpPr>
            <p:spPr bwMode="auto">
              <a:xfrm>
                <a:off x="1020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5" name="Oval 141"/>
              <p:cNvSpPr>
                <a:spLocks noChangeArrowheads="1"/>
              </p:cNvSpPr>
              <p:nvPr>
                <p:custDataLst>
                  <p:tags r:id="rId36"/>
                </p:custDataLst>
              </p:nvPr>
            </p:nvSpPr>
            <p:spPr bwMode="auto">
              <a:xfrm>
                <a:off x="1011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6" name="Oval 142"/>
              <p:cNvSpPr>
                <a:spLocks noChangeArrowheads="1"/>
              </p:cNvSpPr>
              <p:nvPr>
                <p:custDataLst>
                  <p:tags r:id="rId37"/>
                </p:custDataLst>
              </p:nvPr>
            </p:nvSpPr>
            <p:spPr bwMode="auto">
              <a:xfrm>
                <a:off x="1003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7" name="Oval 143"/>
              <p:cNvSpPr>
                <a:spLocks noChangeArrowheads="1"/>
              </p:cNvSpPr>
              <p:nvPr>
                <p:custDataLst>
                  <p:tags r:id="rId38"/>
                </p:custDataLst>
              </p:nvPr>
            </p:nvSpPr>
            <p:spPr bwMode="auto">
              <a:xfrm>
                <a:off x="994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8" name="Oval 144"/>
              <p:cNvSpPr>
                <a:spLocks noChangeArrowheads="1"/>
              </p:cNvSpPr>
              <p:nvPr>
                <p:custDataLst>
                  <p:tags r:id="rId39"/>
                </p:custDataLst>
              </p:nvPr>
            </p:nvSpPr>
            <p:spPr bwMode="auto">
              <a:xfrm>
                <a:off x="986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9" name="Oval 145"/>
              <p:cNvSpPr>
                <a:spLocks noChangeArrowheads="1"/>
              </p:cNvSpPr>
              <p:nvPr>
                <p:custDataLst>
                  <p:tags r:id="rId40"/>
                </p:custDataLst>
              </p:nvPr>
            </p:nvSpPr>
            <p:spPr bwMode="auto">
              <a:xfrm>
                <a:off x="97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0" name="Oval 146"/>
              <p:cNvSpPr>
                <a:spLocks noChangeArrowheads="1"/>
              </p:cNvSpPr>
              <p:nvPr>
                <p:custDataLst>
                  <p:tags r:id="rId41"/>
                </p:custDataLst>
              </p:nvPr>
            </p:nvSpPr>
            <p:spPr bwMode="auto">
              <a:xfrm>
                <a:off x="969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1" name="Oval 147"/>
              <p:cNvSpPr>
                <a:spLocks noChangeArrowheads="1"/>
              </p:cNvSpPr>
              <p:nvPr>
                <p:custDataLst>
                  <p:tags r:id="rId42"/>
                </p:custDataLst>
              </p:nvPr>
            </p:nvSpPr>
            <p:spPr bwMode="auto">
              <a:xfrm>
                <a:off x="961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2" name="Oval 148"/>
              <p:cNvSpPr>
                <a:spLocks noChangeArrowheads="1"/>
              </p:cNvSpPr>
              <p:nvPr>
                <p:custDataLst>
                  <p:tags r:id="rId43"/>
                </p:custDataLst>
              </p:nvPr>
            </p:nvSpPr>
            <p:spPr bwMode="auto">
              <a:xfrm>
                <a:off x="952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3" name="Oval 149"/>
              <p:cNvSpPr>
                <a:spLocks noChangeArrowheads="1"/>
              </p:cNvSpPr>
              <p:nvPr>
                <p:custDataLst>
                  <p:tags r:id="rId44"/>
                </p:custDataLst>
              </p:nvPr>
            </p:nvSpPr>
            <p:spPr bwMode="auto">
              <a:xfrm>
                <a:off x="944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4" name="Oval 150"/>
              <p:cNvSpPr>
                <a:spLocks noChangeArrowheads="1"/>
              </p:cNvSpPr>
              <p:nvPr>
                <p:custDataLst>
                  <p:tags r:id="rId45"/>
                </p:custDataLst>
              </p:nvPr>
            </p:nvSpPr>
            <p:spPr bwMode="auto">
              <a:xfrm>
                <a:off x="936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5" name="Oval 151"/>
              <p:cNvSpPr>
                <a:spLocks noChangeArrowheads="1"/>
              </p:cNvSpPr>
              <p:nvPr>
                <p:custDataLst>
                  <p:tags r:id="rId46"/>
                </p:custDataLst>
              </p:nvPr>
            </p:nvSpPr>
            <p:spPr bwMode="auto">
              <a:xfrm>
                <a:off x="927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6" name="Oval 152"/>
              <p:cNvSpPr>
                <a:spLocks noChangeArrowheads="1"/>
              </p:cNvSpPr>
              <p:nvPr>
                <p:custDataLst>
                  <p:tags r:id="rId47"/>
                </p:custDataLst>
              </p:nvPr>
            </p:nvSpPr>
            <p:spPr bwMode="auto">
              <a:xfrm>
                <a:off x="919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7" name="Oval 153"/>
              <p:cNvSpPr>
                <a:spLocks noChangeArrowheads="1"/>
              </p:cNvSpPr>
              <p:nvPr>
                <p:custDataLst>
                  <p:tags r:id="rId48"/>
                </p:custDataLst>
              </p:nvPr>
            </p:nvSpPr>
            <p:spPr bwMode="auto">
              <a:xfrm>
                <a:off x="911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8" name="Oval 154"/>
              <p:cNvSpPr>
                <a:spLocks noChangeArrowheads="1"/>
              </p:cNvSpPr>
              <p:nvPr>
                <p:custDataLst>
                  <p:tags r:id="rId49"/>
                </p:custDataLst>
              </p:nvPr>
            </p:nvSpPr>
            <p:spPr bwMode="auto">
              <a:xfrm>
                <a:off x="902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9" name="Oval 155"/>
              <p:cNvSpPr>
                <a:spLocks noChangeArrowheads="1"/>
              </p:cNvSpPr>
              <p:nvPr>
                <p:custDataLst>
                  <p:tags r:id="rId50"/>
                </p:custDataLst>
              </p:nvPr>
            </p:nvSpPr>
            <p:spPr bwMode="auto">
              <a:xfrm>
                <a:off x="894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0" name="Oval 156"/>
              <p:cNvSpPr>
                <a:spLocks noChangeArrowheads="1"/>
              </p:cNvSpPr>
              <p:nvPr>
                <p:custDataLst>
                  <p:tags r:id="rId51"/>
                </p:custDataLst>
              </p:nvPr>
            </p:nvSpPr>
            <p:spPr bwMode="auto">
              <a:xfrm>
                <a:off x="88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1" name="Oval 157"/>
              <p:cNvSpPr>
                <a:spLocks noChangeArrowheads="1"/>
              </p:cNvSpPr>
              <p:nvPr>
                <p:custDataLst>
                  <p:tags r:id="rId52"/>
                </p:custDataLst>
              </p:nvPr>
            </p:nvSpPr>
            <p:spPr bwMode="auto">
              <a:xfrm>
                <a:off x="877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2" name="Oval 158"/>
              <p:cNvSpPr>
                <a:spLocks noChangeArrowheads="1"/>
              </p:cNvSpPr>
              <p:nvPr>
                <p:custDataLst>
                  <p:tags r:id="rId53"/>
                </p:custDataLst>
              </p:nvPr>
            </p:nvSpPr>
            <p:spPr bwMode="auto">
              <a:xfrm>
                <a:off x="869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3" name="Oval 159"/>
              <p:cNvSpPr>
                <a:spLocks noChangeArrowheads="1"/>
              </p:cNvSpPr>
              <p:nvPr>
                <p:custDataLst>
                  <p:tags r:id="rId54"/>
                </p:custDataLst>
              </p:nvPr>
            </p:nvSpPr>
            <p:spPr bwMode="auto">
              <a:xfrm>
                <a:off x="8607"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4" name="Oval 160"/>
              <p:cNvSpPr>
                <a:spLocks noChangeArrowheads="1"/>
              </p:cNvSpPr>
              <p:nvPr>
                <p:custDataLst>
                  <p:tags r:id="rId55"/>
                </p:custDataLst>
              </p:nvPr>
            </p:nvSpPr>
            <p:spPr bwMode="auto">
              <a:xfrm>
                <a:off x="8525"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5" name="Oval 161"/>
              <p:cNvSpPr>
                <a:spLocks noChangeArrowheads="1"/>
              </p:cNvSpPr>
              <p:nvPr>
                <p:custDataLst>
                  <p:tags r:id="rId56"/>
                </p:custDataLst>
              </p:nvPr>
            </p:nvSpPr>
            <p:spPr bwMode="auto">
              <a:xfrm>
                <a:off x="8440"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6" name="Oval 162"/>
              <p:cNvSpPr>
                <a:spLocks noChangeArrowheads="1"/>
              </p:cNvSpPr>
              <p:nvPr>
                <p:custDataLst>
                  <p:tags r:id="rId57"/>
                </p:custDataLst>
              </p:nvPr>
            </p:nvSpPr>
            <p:spPr bwMode="auto">
              <a:xfrm>
                <a:off x="8356"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7" name="Oval 163"/>
              <p:cNvSpPr>
                <a:spLocks noChangeArrowheads="1"/>
              </p:cNvSpPr>
              <p:nvPr>
                <p:custDataLst>
                  <p:tags r:id="rId58"/>
                </p:custDataLst>
              </p:nvPr>
            </p:nvSpPr>
            <p:spPr bwMode="auto">
              <a:xfrm>
                <a:off x="8271"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8" name="Oval 164"/>
              <p:cNvSpPr>
                <a:spLocks noChangeArrowheads="1"/>
              </p:cNvSpPr>
              <p:nvPr>
                <p:custDataLst>
                  <p:tags r:id="rId59"/>
                </p:custDataLst>
              </p:nvPr>
            </p:nvSpPr>
            <p:spPr bwMode="auto">
              <a:xfrm>
                <a:off x="818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9" name="Oval 165"/>
              <p:cNvSpPr>
                <a:spLocks noChangeArrowheads="1"/>
              </p:cNvSpPr>
              <p:nvPr>
                <p:custDataLst>
                  <p:tags r:id="rId60"/>
                </p:custDataLst>
              </p:nvPr>
            </p:nvSpPr>
            <p:spPr bwMode="auto">
              <a:xfrm>
                <a:off x="810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0" name="Oval 166"/>
              <p:cNvSpPr>
                <a:spLocks noChangeArrowheads="1"/>
              </p:cNvSpPr>
              <p:nvPr>
                <p:custDataLst>
                  <p:tags r:id="rId61"/>
                </p:custDataLst>
              </p:nvPr>
            </p:nvSpPr>
            <p:spPr bwMode="auto">
              <a:xfrm>
                <a:off x="8019"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1" name="Oval 167"/>
              <p:cNvSpPr>
                <a:spLocks noChangeArrowheads="1"/>
              </p:cNvSpPr>
              <p:nvPr>
                <p:custDataLst>
                  <p:tags r:id="rId62"/>
                </p:custDataLst>
              </p:nvPr>
            </p:nvSpPr>
            <p:spPr bwMode="auto">
              <a:xfrm>
                <a:off x="7935" y="6922"/>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2" name="Oval 168"/>
              <p:cNvSpPr>
                <a:spLocks noChangeArrowheads="1"/>
              </p:cNvSpPr>
              <p:nvPr>
                <p:custDataLst>
                  <p:tags r:id="rId63"/>
                </p:custDataLst>
              </p:nvPr>
            </p:nvSpPr>
            <p:spPr bwMode="auto">
              <a:xfrm>
                <a:off x="7853"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3" name="Oval 169"/>
              <p:cNvSpPr>
                <a:spLocks noChangeArrowheads="1"/>
              </p:cNvSpPr>
              <p:nvPr>
                <p:custDataLst>
                  <p:tags r:id="rId64"/>
                </p:custDataLst>
              </p:nvPr>
            </p:nvSpPr>
            <p:spPr bwMode="auto">
              <a:xfrm>
                <a:off x="776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4" name="Oval 170"/>
              <p:cNvSpPr>
                <a:spLocks noChangeArrowheads="1"/>
              </p:cNvSpPr>
              <p:nvPr>
                <p:custDataLst>
                  <p:tags r:id="rId65"/>
                </p:custDataLst>
              </p:nvPr>
            </p:nvSpPr>
            <p:spPr bwMode="auto">
              <a:xfrm>
                <a:off x="768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5" name="Oval 171"/>
              <p:cNvSpPr>
                <a:spLocks noChangeArrowheads="1"/>
              </p:cNvSpPr>
              <p:nvPr>
                <p:custDataLst>
                  <p:tags r:id="rId66"/>
                </p:custDataLst>
              </p:nvPr>
            </p:nvSpPr>
            <p:spPr bwMode="auto">
              <a:xfrm>
                <a:off x="75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6" name="Oval 172"/>
              <p:cNvSpPr>
                <a:spLocks noChangeArrowheads="1"/>
              </p:cNvSpPr>
              <p:nvPr>
                <p:custDataLst>
                  <p:tags r:id="rId67"/>
                </p:custDataLst>
              </p:nvPr>
            </p:nvSpPr>
            <p:spPr bwMode="auto">
              <a:xfrm>
                <a:off x="751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7" name="Oval 173"/>
              <p:cNvSpPr>
                <a:spLocks noChangeArrowheads="1"/>
              </p:cNvSpPr>
              <p:nvPr>
                <p:custDataLst>
                  <p:tags r:id="rId68"/>
                </p:custDataLst>
              </p:nvPr>
            </p:nvSpPr>
            <p:spPr bwMode="auto">
              <a:xfrm>
                <a:off x="74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8" name="Oval 174"/>
              <p:cNvSpPr>
                <a:spLocks noChangeArrowheads="1"/>
              </p:cNvSpPr>
              <p:nvPr>
                <p:custDataLst>
                  <p:tags r:id="rId69"/>
                </p:custDataLst>
              </p:nvPr>
            </p:nvSpPr>
            <p:spPr bwMode="auto">
              <a:xfrm>
                <a:off x="73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9" name="Oval 175"/>
              <p:cNvSpPr>
                <a:spLocks noChangeArrowheads="1"/>
              </p:cNvSpPr>
              <p:nvPr>
                <p:custDataLst>
                  <p:tags r:id="rId70"/>
                </p:custDataLst>
              </p:nvPr>
            </p:nvSpPr>
            <p:spPr bwMode="auto">
              <a:xfrm>
                <a:off x="725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0" name="Oval 176"/>
              <p:cNvSpPr>
                <a:spLocks noChangeArrowheads="1"/>
              </p:cNvSpPr>
              <p:nvPr>
                <p:custDataLst>
                  <p:tags r:id="rId71"/>
                </p:custDataLst>
              </p:nvPr>
            </p:nvSpPr>
            <p:spPr bwMode="auto">
              <a:xfrm>
                <a:off x="71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1" name="Oval 177"/>
              <p:cNvSpPr>
                <a:spLocks noChangeArrowheads="1"/>
              </p:cNvSpPr>
              <p:nvPr>
                <p:custDataLst>
                  <p:tags r:id="rId72"/>
                </p:custDataLst>
              </p:nvPr>
            </p:nvSpPr>
            <p:spPr bwMode="auto">
              <a:xfrm>
                <a:off x="7092"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2" name="Oval 178"/>
              <p:cNvSpPr>
                <a:spLocks noChangeArrowheads="1"/>
              </p:cNvSpPr>
              <p:nvPr>
                <p:custDataLst>
                  <p:tags r:id="rId73"/>
                </p:custDataLst>
              </p:nvPr>
            </p:nvSpPr>
            <p:spPr bwMode="auto">
              <a:xfrm>
                <a:off x="700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3" name="Oval 179"/>
              <p:cNvSpPr>
                <a:spLocks noChangeArrowheads="1"/>
              </p:cNvSpPr>
              <p:nvPr>
                <p:custDataLst>
                  <p:tags r:id="rId74"/>
                </p:custDataLst>
              </p:nvPr>
            </p:nvSpPr>
            <p:spPr bwMode="auto">
              <a:xfrm>
                <a:off x="69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4" name="Oval 180"/>
              <p:cNvSpPr>
                <a:spLocks noChangeArrowheads="1"/>
              </p:cNvSpPr>
              <p:nvPr>
                <p:custDataLst>
                  <p:tags r:id="rId75"/>
                </p:custDataLst>
              </p:nvPr>
            </p:nvSpPr>
            <p:spPr bwMode="auto">
              <a:xfrm>
                <a:off x="683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5" name="Oval 181"/>
              <p:cNvSpPr>
                <a:spLocks noChangeArrowheads="1"/>
              </p:cNvSpPr>
              <p:nvPr>
                <p:custDataLst>
                  <p:tags r:id="rId76"/>
                </p:custDataLst>
              </p:nvPr>
            </p:nvSpPr>
            <p:spPr bwMode="auto">
              <a:xfrm>
                <a:off x="675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6" name="Oval 182"/>
              <p:cNvSpPr>
                <a:spLocks noChangeArrowheads="1"/>
              </p:cNvSpPr>
              <p:nvPr>
                <p:custDataLst>
                  <p:tags r:id="rId77"/>
                </p:custDataLst>
              </p:nvPr>
            </p:nvSpPr>
            <p:spPr bwMode="auto">
              <a:xfrm>
                <a:off x="66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7" name="Oval 183"/>
              <p:cNvSpPr>
                <a:spLocks noChangeArrowheads="1"/>
              </p:cNvSpPr>
              <p:nvPr>
                <p:custDataLst>
                  <p:tags r:id="rId78"/>
                </p:custDataLst>
              </p:nvPr>
            </p:nvSpPr>
            <p:spPr bwMode="auto">
              <a:xfrm>
                <a:off x="658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8" name="Oval 184"/>
              <p:cNvSpPr>
                <a:spLocks noChangeArrowheads="1"/>
              </p:cNvSpPr>
              <p:nvPr>
                <p:custDataLst>
                  <p:tags r:id="rId79"/>
                </p:custDataLst>
              </p:nvPr>
            </p:nvSpPr>
            <p:spPr bwMode="auto">
              <a:xfrm>
                <a:off x="65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9" name="Oval 185"/>
              <p:cNvSpPr>
                <a:spLocks noChangeArrowheads="1"/>
              </p:cNvSpPr>
              <p:nvPr>
                <p:custDataLst>
                  <p:tags r:id="rId80"/>
                </p:custDataLst>
              </p:nvPr>
            </p:nvSpPr>
            <p:spPr bwMode="auto">
              <a:xfrm>
                <a:off x="642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0" name="Oval 186"/>
              <p:cNvSpPr>
                <a:spLocks noChangeArrowheads="1"/>
              </p:cNvSpPr>
              <p:nvPr>
                <p:custDataLst>
                  <p:tags r:id="rId81"/>
                </p:custDataLst>
              </p:nvPr>
            </p:nvSpPr>
            <p:spPr bwMode="auto">
              <a:xfrm>
                <a:off x="633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1" name="Oval 187"/>
              <p:cNvSpPr>
                <a:spLocks noChangeArrowheads="1"/>
              </p:cNvSpPr>
              <p:nvPr>
                <p:custDataLst>
                  <p:tags r:id="rId82"/>
                </p:custDataLst>
              </p:nvPr>
            </p:nvSpPr>
            <p:spPr bwMode="auto">
              <a:xfrm>
                <a:off x="625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2" name="Oval 188"/>
              <p:cNvSpPr>
                <a:spLocks noChangeArrowheads="1"/>
              </p:cNvSpPr>
              <p:nvPr>
                <p:custDataLst>
                  <p:tags r:id="rId83"/>
                </p:custDataLst>
              </p:nvPr>
            </p:nvSpPr>
            <p:spPr bwMode="auto">
              <a:xfrm>
                <a:off x="617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3" name="Oval 189"/>
              <p:cNvSpPr>
                <a:spLocks noChangeArrowheads="1"/>
              </p:cNvSpPr>
              <p:nvPr>
                <p:custDataLst>
                  <p:tags r:id="rId84"/>
                </p:custDataLst>
              </p:nvPr>
            </p:nvSpPr>
            <p:spPr bwMode="auto">
              <a:xfrm>
                <a:off x="608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4" name="Oval 190"/>
              <p:cNvSpPr>
                <a:spLocks noChangeArrowheads="1"/>
              </p:cNvSpPr>
              <p:nvPr>
                <p:custDataLst>
                  <p:tags r:id="rId85"/>
                </p:custDataLst>
              </p:nvPr>
            </p:nvSpPr>
            <p:spPr bwMode="auto">
              <a:xfrm>
                <a:off x="600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5" name="Oval 191"/>
              <p:cNvSpPr>
                <a:spLocks noChangeArrowheads="1"/>
              </p:cNvSpPr>
              <p:nvPr>
                <p:custDataLst>
                  <p:tags r:id="rId86"/>
                </p:custDataLst>
              </p:nvPr>
            </p:nvSpPr>
            <p:spPr bwMode="auto">
              <a:xfrm>
                <a:off x="591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6" name="Oval 192"/>
              <p:cNvSpPr>
                <a:spLocks noChangeArrowheads="1"/>
              </p:cNvSpPr>
              <p:nvPr>
                <p:custDataLst>
                  <p:tags r:id="rId87"/>
                </p:custDataLst>
              </p:nvPr>
            </p:nvSpPr>
            <p:spPr bwMode="auto">
              <a:xfrm>
                <a:off x="583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7" name="Freeform 193"/>
              <p:cNvSpPr/>
              <p:nvPr>
                <p:custDataLst>
                  <p:tags r:id="rId88"/>
                </p:custDataLst>
              </p:nvPr>
            </p:nvSpPr>
            <p:spPr bwMode="auto">
              <a:xfrm>
                <a:off x="5750" y="6915"/>
                <a:ext cx="46" cy="46"/>
              </a:xfrm>
              <a:custGeom>
                <a:avLst/>
                <a:gdLst>
                  <a:gd name="T0" fmla="*/ 0 w 7"/>
                  <a:gd name="T1" fmla="*/ 2 h 7"/>
                  <a:gd name="T2" fmla="*/ 4 w 7"/>
                  <a:gd name="T3" fmla="*/ 0 h 7"/>
                  <a:gd name="T4" fmla="*/ 7 w 7"/>
                  <a:gd name="T5" fmla="*/ 4 h 7"/>
                  <a:gd name="T6" fmla="*/ 3 w 7"/>
                  <a:gd name="T7" fmla="*/ 7 h 7"/>
                  <a:gd name="T8" fmla="*/ 0 w 7"/>
                  <a:gd name="T9" fmla="*/ 2 h 7"/>
                </a:gdLst>
                <a:ahLst/>
                <a:cxnLst>
                  <a:cxn ang="0">
                    <a:pos x="T0" y="T1"/>
                  </a:cxn>
                  <a:cxn ang="0">
                    <a:pos x="T2" y="T3"/>
                  </a:cxn>
                  <a:cxn ang="0">
                    <a:pos x="T4" y="T5"/>
                  </a:cxn>
                  <a:cxn ang="0">
                    <a:pos x="T6" y="T7"/>
                  </a:cxn>
                  <a:cxn ang="0">
                    <a:pos x="T8" y="T9"/>
                  </a:cxn>
                </a:cxnLst>
                <a:rect l="0" t="0" r="r" b="b"/>
                <a:pathLst>
                  <a:path w="7" h="7">
                    <a:moveTo>
                      <a:pt x="0" y="2"/>
                    </a:moveTo>
                    <a:cubicBezTo>
                      <a:pt x="1" y="1"/>
                      <a:pt x="3" y="0"/>
                      <a:pt x="4" y="0"/>
                    </a:cubicBezTo>
                    <a:cubicBezTo>
                      <a:pt x="6" y="0"/>
                      <a:pt x="7" y="2"/>
                      <a:pt x="7" y="4"/>
                    </a:cubicBezTo>
                    <a:cubicBezTo>
                      <a:pt x="7" y="6"/>
                      <a:pt x="5" y="7"/>
                      <a:pt x="3" y="7"/>
                    </a:cubicBezTo>
                    <a:cubicBezTo>
                      <a:pt x="1" y="6"/>
                      <a:pt x="0" y="4"/>
                      <a:pt x="0"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8" name="Freeform 194"/>
              <p:cNvSpPr/>
              <p:nvPr>
                <p:custDataLst>
                  <p:tags r:id="rId89"/>
                </p:custDataLst>
              </p:nvPr>
            </p:nvSpPr>
            <p:spPr bwMode="auto">
              <a:xfrm>
                <a:off x="5666" y="6881"/>
                <a:ext cx="53" cy="53"/>
              </a:xfrm>
              <a:custGeom>
                <a:avLst/>
                <a:gdLst>
                  <a:gd name="T0" fmla="*/ 1 w 8"/>
                  <a:gd name="T1" fmla="*/ 2 h 8"/>
                  <a:gd name="T2" fmla="*/ 6 w 8"/>
                  <a:gd name="T3" fmla="*/ 1 h 8"/>
                  <a:gd name="T4" fmla="*/ 7 w 8"/>
                  <a:gd name="T5" fmla="*/ 5 h 8"/>
                  <a:gd name="T6" fmla="*/ 3 w 8"/>
                  <a:gd name="T7" fmla="*/ 7 h 8"/>
                  <a:gd name="T8" fmla="*/ 1 w 8"/>
                  <a:gd name="T9" fmla="*/ 2 h 8"/>
                </a:gdLst>
                <a:ahLst/>
                <a:cxnLst>
                  <a:cxn ang="0">
                    <a:pos x="T0" y="T1"/>
                  </a:cxn>
                  <a:cxn ang="0">
                    <a:pos x="T2" y="T3"/>
                  </a:cxn>
                  <a:cxn ang="0">
                    <a:pos x="T4" y="T5"/>
                  </a:cxn>
                  <a:cxn ang="0">
                    <a:pos x="T6" y="T7"/>
                  </a:cxn>
                  <a:cxn ang="0">
                    <a:pos x="T8" y="T9"/>
                  </a:cxn>
                </a:cxnLst>
                <a:rect l="0" t="0" r="r" b="b"/>
                <a:pathLst>
                  <a:path w="8" h="8">
                    <a:moveTo>
                      <a:pt x="1" y="2"/>
                    </a:moveTo>
                    <a:cubicBezTo>
                      <a:pt x="2" y="1"/>
                      <a:pt x="4" y="0"/>
                      <a:pt x="6" y="1"/>
                    </a:cubicBezTo>
                    <a:cubicBezTo>
                      <a:pt x="8" y="2"/>
                      <a:pt x="8" y="4"/>
                      <a:pt x="7" y="5"/>
                    </a:cubicBezTo>
                    <a:cubicBezTo>
                      <a:pt x="7" y="7"/>
                      <a:pt x="5" y="8"/>
                      <a:pt x="3" y="7"/>
                    </a:cubicBezTo>
                    <a:cubicBezTo>
                      <a:pt x="1" y="6"/>
                      <a:pt x="0" y="4"/>
                      <a:pt x="1"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9" name="Freeform 195"/>
              <p:cNvSpPr/>
              <p:nvPr>
                <p:custDataLst>
                  <p:tags r:id="rId90"/>
                </p:custDataLst>
              </p:nvPr>
            </p:nvSpPr>
            <p:spPr bwMode="auto">
              <a:xfrm>
                <a:off x="5603" y="6838"/>
                <a:ext cx="51" cy="43"/>
              </a:xfrm>
              <a:custGeom>
                <a:avLst/>
                <a:gdLst>
                  <a:gd name="T0" fmla="*/ 2 w 8"/>
                  <a:gd name="T1" fmla="*/ 1 h 7"/>
                  <a:gd name="T2" fmla="*/ 6 w 8"/>
                  <a:gd name="T3" fmla="*/ 1 h 7"/>
                  <a:gd name="T4" fmla="*/ 6 w 8"/>
                  <a:gd name="T5" fmla="*/ 6 h 7"/>
                  <a:gd name="T6" fmla="*/ 2 w 8"/>
                  <a:gd name="T7" fmla="*/ 6 h 7"/>
                  <a:gd name="T8" fmla="*/ 2 w 8"/>
                  <a:gd name="T9" fmla="*/ 1 h 7"/>
                </a:gdLst>
                <a:ahLst/>
                <a:cxnLst>
                  <a:cxn ang="0">
                    <a:pos x="T0" y="T1"/>
                  </a:cxn>
                  <a:cxn ang="0">
                    <a:pos x="T2" y="T3"/>
                  </a:cxn>
                  <a:cxn ang="0">
                    <a:pos x="T4" y="T5"/>
                  </a:cxn>
                  <a:cxn ang="0">
                    <a:pos x="T6" y="T7"/>
                  </a:cxn>
                  <a:cxn ang="0">
                    <a:pos x="T8" y="T9"/>
                  </a:cxn>
                </a:cxnLst>
                <a:rect l="0" t="0" r="r" b="b"/>
                <a:pathLst>
                  <a:path w="8" h="7">
                    <a:moveTo>
                      <a:pt x="2" y="1"/>
                    </a:moveTo>
                    <a:cubicBezTo>
                      <a:pt x="3" y="0"/>
                      <a:pt x="5" y="0"/>
                      <a:pt x="6" y="1"/>
                    </a:cubicBezTo>
                    <a:cubicBezTo>
                      <a:pt x="8" y="2"/>
                      <a:pt x="8" y="4"/>
                      <a:pt x="6" y="6"/>
                    </a:cubicBezTo>
                    <a:cubicBezTo>
                      <a:pt x="5" y="7"/>
                      <a:pt x="3" y="7"/>
                      <a:pt x="2" y="6"/>
                    </a:cubicBezTo>
                    <a:cubicBezTo>
                      <a:pt x="0" y="4"/>
                      <a:pt x="0"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0" name="Freeform 196"/>
              <p:cNvSpPr/>
              <p:nvPr>
                <p:custDataLst>
                  <p:tags r:id="rId91"/>
                </p:custDataLst>
              </p:nvPr>
            </p:nvSpPr>
            <p:spPr bwMode="auto">
              <a:xfrm>
                <a:off x="5550" y="6766"/>
                <a:ext cx="53" cy="53"/>
              </a:xfrm>
              <a:custGeom>
                <a:avLst/>
                <a:gdLst>
                  <a:gd name="T0" fmla="*/ 2 w 8"/>
                  <a:gd name="T1" fmla="*/ 1 h 8"/>
                  <a:gd name="T2" fmla="*/ 7 w 8"/>
                  <a:gd name="T3" fmla="*/ 2 h 8"/>
                  <a:gd name="T4" fmla="*/ 6 w 8"/>
                  <a:gd name="T5" fmla="*/ 7 h 8"/>
                  <a:gd name="T6" fmla="*/ 1 w 8"/>
                  <a:gd name="T7" fmla="*/ 6 h 8"/>
                  <a:gd name="T8" fmla="*/ 2 w 8"/>
                  <a:gd name="T9" fmla="*/ 1 h 8"/>
                </a:gdLst>
                <a:ahLst/>
                <a:cxnLst>
                  <a:cxn ang="0">
                    <a:pos x="T0" y="T1"/>
                  </a:cxn>
                  <a:cxn ang="0">
                    <a:pos x="T2" y="T3"/>
                  </a:cxn>
                  <a:cxn ang="0">
                    <a:pos x="T4" y="T5"/>
                  </a:cxn>
                  <a:cxn ang="0">
                    <a:pos x="T6" y="T7"/>
                  </a:cxn>
                  <a:cxn ang="0">
                    <a:pos x="T8" y="T9"/>
                  </a:cxn>
                </a:cxnLst>
                <a:rect l="0" t="0" r="r" b="b"/>
                <a:pathLst>
                  <a:path w="8" h="8">
                    <a:moveTo>
                      <a:pt x="2" y="1"/>
                    </a:moveTo>
                    <a:cubicBezTo>
                      <a:pt x="4" y="0"/>
                      <a:pt x="6" y="1"/>
                      <a:pt x="7" y="2"/>
                    </a:cubicBezTo>
                    <a:cubicBezTo>
                      <a:pt x="8" y="4"/>
                      <a:pt x="7" y="6"/>
                      <a:pt x="6" y="7"/>
                    </a:cubicBezTo>
                    <a:cubicBezTo>
                      <a:pt x="4" y="8"/>
                      <a:pt x="2" y="8"/>
                      <a:pt x="1" y="6"/>
                    </a:cubicBezTo>
                    <a:cubicBezTo>
                      <a:pt x="0" y="4"/>
                      <a:pt x="1"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1" name="Freeform 197"/>
              <p:cNvSpPr/>
              <p:nvPr>
                <p:custDataLst>
                  <p:tags r:id="rId92"/>
                </p:custDataLst>
              </p:nvPr>
            </p:nvSpPr>
            <p:spPr bwMode="auto">
              <a:xfrm>
                <a:off x="5518" y="6688"/>
                <a:ext cx="51" cy="53"/>
              </a:xfrm>
              <a:custGeom>
                <a:avLst/>
                <a:gdLst>
                  <a:gd name="T0" fmla="*/ 4 w 8"/>
                  <a:gd name="T1" fmla="*/ 1 h 8"/>
                  <a:gd name="T2" fmla="*/ 8 w 8"/>
                  <a:gd name="T3" fmla="*/ 3 h 8"/>
                  <a:gd name="T4" fmla="*/ 5 w 8"/>
                  <a:gd name="T5" fmla="*/ 7 h 8"/>
                  <a:gd name="T6" fmla="*/ 1 w 8"/>
                  <a:gd name="T7" fmla="*/ 5 h 8"/>
                  <a:gd name="T8" fmla="*/ 4 w 8"/>
                  <a:gd name="T9" fmla="*/ 1 h 8"/>
                </a:gdLst>
                <a:ahLst/>
                <a:cxnLst>
                  <a:cxn ang="0">
                    <a:pos x="T0" y="T1"/>
                  </a:cxn>
                  <a:cxn ang="0">
                    <a:pos x="T2" y="T3"/>
                  </a:cxn>
                  <a:cxn ang="0">
                    <a:pos x="T4" y="T5"/>
                  </a:cxn>
                  <a:cxn ang="0">
                    <a:pos x="T6" y="T7"/>
                  </a:cxn>
                  <a:cxn ang="0">
                    <a:pos x="T8" y="T9"/>
                  </a:cxn>
                </a:cxnLst>
                <a:rect l="0" t="0" r="r" b="b"/>
                <a:pathLst>
                  <a:path w="8" h="8">
                    <a:moveTo>
                      <a:pt x="4" y="1"/>
                    </a:moveTo>
                    <a:cubicBezTo>
                      <a:pt x="6" y="0"/>
                      <a:pt x="7" y="2"/>
                      <a:pt x="8" y="3"/>
                    </a:cubicBezTo>
                    <a:cubicBezTo>
                      <a:pt x="8" y="5"/>
                      <a:pt x="7" y="7"/>
                      <a:pt x="5" y="7"/>
                    </a:cubicBezTo>
                    <a:cubicBezTo>
                      <a:pt x="3" y="8"/>
                      <a:pt x="1" y="7"/>
                      <a:pt x="1" y="5"/>
                    </a:cubicBezTo>
                    <a:cubicBezTo>
                      <a:pt x="0" y="3"/>
                      <a:pt x="2" y="1"/>
                      <a:pt x="4"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2" name="Freeform 198"/>
              <p:cNvSpPr/>
              <p:nvPr>
                <p:custDataLst>
                  <p:tags r:id="rId93"/>
                </p:custDataLst>
              </p:nvPr>
            </p:nvSpPr>
            <p:spPr bwMode="auto">
              <a:xfrm>
                <a:off x="5518" y="6611"/>
                <a:ext cx="43" cy="46"/>
              </a:xfrm>
              <a:custGeom>
                <a:avLst/>
                <a:gdLst>
                  <a:gd name="T0" fmla="*/ 3 w 7"/>
                  <a:gd name="T1" fmla="*/ 0 h 7"/>
                  <a:gd name="T2" fmla="*/ 7 w 7"/>
                  <a:gd name="T3" fmla="*/ 3 h 7"/>
                  <a:gd name="T4" fmla="*/ 3 w 7"/>
                  <a:gd name="T5" fmla="*/ 6 h 7"/>
                  <a:gd name="T6" fmla="*/ 0 w 7"/>
                  <a:gd name="T7" fmla="*/ 3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1"/>
                      <a:pt x="7" y="3"/>
                    </a:cubicBezTo>
                    <a:cubicBezTo>
                      <a:pt x="7" y="5"/>
                      <a:pt x="5" y="6"/>
                      <a:pt x="3" y="6"/>
                    </a:cubicBezTo>
                    <a:cubicBezTo>
                      <a:pt x="1" y="7"/>
                      <a:pt x="0" y="5"/>
                      <a:pt x="0" y="3"/>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3" name="Oval 199"/>
              <p:cNvSpPr>
                <a:spLocks noChangeArrowheads="1"/>
              </p:cNvSpPr>
              <p:nvPr>
                <p:custDataLst>
                  <p:tags r:id="rId94"/>
                </p:custDataLst>
              </p:nvPr>
            </p:nvSpPr>
            <p:spPr bwMode="auto">
              <a:xfrm>
                <a:off x="5518" y="652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4" name="Oval 200"/>
              <p:cNvSpPr>
                <a:spLocks noChangeArrowheads="1"/>
              </p:cNvSpPr>
              <p:nvPr>
                <p:custDataLst>
                  <p:tags r:id="rId95"/>
                </p:custDataLst>
              </p:nvPr>
            </p:nvSpPr>
            <p:spPr bwMode="auto">
              <a:xfrm>
                <a:off x="5518" y="644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5" name="Oval 201"/>
              <p:cNvSpPr>
                <a:spLocks noChangeArrowheads="1"/>
              </p:cNvSpPr>
              <p:nvPr>
                <p:custDataLst>
                  <p:tags r:id="rId96"/>
                </p:custDataLst>
              </p:nvPr>
            </p:nvSpPr>
            <p:spPr bwMode="auto">
              <a:xfrm>
                <a:off x="5518" y="635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6" name="Oval 202"/>
              <p:cNvSpPr>
                <a:spLocks noChangeArrowheads="1"/>
              </p:cNvSpPr>
              <p:nvPr>
                <p:custDataLst>
                  <p:tags r:id="rId97"/>
                </p:custDataLst>
              </p:nvPr>
            </p:nvSpPr>
            <p:spPr bwMode="auto">
              <a:xfrm>
                <a:off x="5518" y="6275"/>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7" name="Oval 203"/>
              <p:cNvSpPr>
                <a:spLocks noChangeArrowheads="1"/>
              </p:cNvSpPr>
              <p:nvPr>
                <p:custDataLst>
                  <p:tags r:id="rId98"/>
                </p:custDataLst>
              </p:nvPr>
            </p:nvSpPr>
            <p:spPr bwMode="auto">
              <a:xfrm>
                <a:off x="5518" y="6191"/>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8" name="Oval 204"/>
              <p:cNvSpPr>
                <a:spLocks noChangeArrowheads="1"/>
              </p:cNvSpPr>
              <p:nvPr>
                <p:custDataLst>
                  <p:tags r:id="rId99"/>
                </p:custDataLst>
              </p:nvPr>
            </p:nvSpPr>
            <p:spPr bwMode="auto">
              <a:xfrm>
                <a:off x="5518" y="610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9" name="Oval 205"/>
              <p:cNvSpPr>
                <a:spLocks noChangeArrowheads="1"/>
              </p:cNvSpPr>
              <p:nvPr>
                <p:custDataLst>
                  <p:tags r:id="rId100"/>
                </p:custDataLst>
              </p:nvPr>
            </p:nvSpPr>
            <p:spPr bwMode="auto">
              <a:xfrm>
                <a:off x="5518" y="602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0" name="Oval 206"/>
              <p:cNvSpPr>
                <a:spLocks noChangeArrowheads="1"/>
              </p:cNvSpPr>
              <p:nvPr>
                <p:custDataLst>
                  <p:tags r:id="rId101"/>
                </p:custDataLst>
              </p:nvPr>
            </p:nvSpPr>
            <p:spPr bwMode="auto">
              <a:xfrm>
                <a:off x="5518" y="593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1" name="Oval 207"/>
              <p:cNvSpPr>
                <a:spLocks noChangeArrowheads="1"/>
              </p:cNvSpPr>
              <p:nvPr>
                <p:custDataLst>
                  <p:tags r:id="rId102"/>
                </p:custDataLst>
              </p:nvPr>
            </p:nvSpPr>
            <p:spPr bwMode="auto">
              <a:xfrm>
                <a:off x="5518" y="5853"/>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2" name="Oval 208"/>
              <p:cNvSpPr>
                <a:spLocks noChangeArrowheads="1"/>
              </p:cNvSpPr>
              <p:nvPr>
                <p:custDataLst>
                  <p:tags r:id="rId103"/>
                </p:custDataLst>
              </p:nvPr>
            </p:nvSpPr>
            <p:spPr bwMode="auto">
              <a:xfrm>
                <a:off x="5518" y="5768"/>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3" name="Oval 209"/>
              <p:cNvSpPr>
                <a:spLocks noChangeArrowheads="1"/>
              </p:cNvSpPr>
              <p:nvPr>
                <p:custDataLst>
                  <p:tags r:id="rId104"/>
                </p:custDataLst>
              </p:nvPr>
            </p:nvSpPr>
            <p:spPr bwMode="auto">
              <a:xfrm>
                <a:off x="5518" y="567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4" name="Oval 210"/>
              <p:cNvSpPr>
                <a:spLocks noChangeArrowheads="1"/>
              </p:cNvSpPr>
              <p:nvPr>
                <p:custDataLst>
                  <p:tags r:id="rId105"/>
                </p:custDataLst>
              </p:nvPr>
            </p:nvSpPr>
            <p:spPr bwMode="auto">
              <a:xfrm>
                <a:off x="5518" y="559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5" name="Oval 211"/>
              <p:cNvSpPr>
                <a:spLocks noChangeArrowheads="1"/>
              </p:cNvSpPr>
              <p:nvPr>
                <p:custDataLst>
                  <p:tags r:id="rId106"/>
                </p:custDataLst>
              </p:nvPr>
            </p:nvSpPr>
            <p:spPr bwMode="auto">
              <a:xfrm>
                <a:off x="5518" y="55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6" name="Oval 212"/>
              <p:cNvSpPr>
                <a:spLocks noChangeArrowheads="1"/>
              </p:cNvSpPr>
              <p:nvPr>
                <p:custDataLst>
                  <p:tags r:id="rId107"/>
                </p:custDataLst>
              </p:nvPr>
            </p:nvSpPr>
            <p:spPr bwMode="auto">
              <a:xfrm>
                <a:off x="5518" y="542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7" name="Oval 213"/>
              <p:cNvSpPr>
                <a:spLocks noChangeArrowheads="1"/>
              </p:cNvSpPr>
              <p:nvPr>
                <p:custDataLst>
                  <p:tags r:id="rId108"/>
                </p:custDataLst>
              </p:nvPr>
            </p:nvSpPr>
            <p:spPr bwMode="auto">
              <a:xfrm>
                <a:off x="5518" y="534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8" name="Oval 214"/>
              <p:cNvSpPr>
                <a:spLocks noChangeArrowheads="1"/>
              </p:cNvSpPr>
              <p:nvPr>
                <p:custDataLst>
                  <p:tags r:id="rId109"/>
                </p:custDataLst>
              </p:nvPr>
            </p:nvSpPr>
            <p:spPr bwMode="auto">
              <a:xfrm>
                <a:off x="5518" y="5258"/>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9" name="Oval 215"/>
              <p:cNvSpPr>
                <a:spLocks noChangeArrowheads="1"/>
              </p:cNvSpPr>
              <p:nvPr>
                <p:custDataLst>
                  <p:tags r:id="rId110"/>
                </p:custDataLst>
              </p:nvPr>
            </p:nvSpPr>
            <p:spPr bwMode="auto">
              <a:xfrm>
                <a:off x="5518" y="5173"/>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0" name="Oval 216"/>
              <p:cNvSpPr>
                <a:spLocks noChangeArrowheads="1"/>
              </p:cNvSpPr>
              <p:nvPr>
                <p:custDataLst>
                  <p:tags r:id="rId111"/>
                </p:custDataLst>
              </p:nvPr>
            </p:nvSpPr>
            <p:spPr bwMode="auto">
              <a:xfrm>
                <a:off x="5518" y="508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1" name="Oval 217"/>
              <p:cNvSpPr>
                <a:spLocks noChangeArrowheads="1"/>
              </p:cNvSpPr>
              <p:nvPr>
                <p:custDataLst>
                  <p:tags r:id="rId112"/>
                </p:custDataLst>
              </p:nvPr>
            </p:nvSpPr>
            <p:spPr bwMode="auto">
              <a:xfrm>
                <a:off x="5518" y="500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2" name="Oval 218"/>
              <p:cNvSpPr>
                <a:spLocks noChangeArrowheads="1"/>
              </p:cNvSpPr>
              <p:nvPr>
                <p:custDataLst>
                  <p:tags r:id="rId113"/>
                </p:custDataLst>
              </p:nvPr>
            </p:nvSpPr>
            <p:spPr bwMode="auto">
              <a:xfrm>
                <a:off x="5518" y="492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3" name="Oval 219"/>
              <p:cNvSpPr>
                <a:spLocks noChangeArrowheads="1"/>
              </p:cNvSpPr>
              <p:nvPr>
                <p:custDataLst>
                  <p:tags r:id="rId114"/>
                </p:custDataLst>
              </p:nvPr>
            </p:nvSpPr>
            <p:spPr bwMode="auto">
              <a:xfrm>
                <a:off x="5518" y="483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4" name="Oval 220"/>
              <p:cNvSpPr>
                <a:spLocks noChangeArrowheads="1"/>
              </p:cNvSpPr>
              <p:nvPr>
                <p:custDataLst>
                  <p:tags r:id="rId115"/>
                </p:custDataLst>
              </p:nvPr>
            </p:nvSpPr>
            <p:spPr bwMode="auto">
              <a:xfrm>
                <a:off x="5518" y="4753"/>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5" name="Oval 221"/>
              <p:cNvSpPr>
                <a:spLocks noChangeArrowheads="1"/>
              </p:cNvSpPr>
              <p:nvPr>
                <p:custDataLst>
                  <p:tags r:id="rId116"/>
                </p:custDataLst>
              </p:nvPr>
            </p:nvSpPr>
            <p:spPr bwMode="auto">
              <a:xfrm>
                <a:off x="5518" y="4669"/>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6" name="Oval 222"/>
              <p:cNvSpPr>
                <a:spLocks noChangeArrowheads="1"/>
              </p:cNvSpPr>
              <p:nvPr>
                <p:custDataLst>
                  <p:tags r:id="rId117"/>
                </p:custDataLst>
              </p:nvPr>
            </p:nvSpPr>
            <p:spPr bwMode="auto">
              <a:xfrm>
                <a:off x="5518" y="458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 name="Oval 223"/>
              <p:cNvSpPr>
                <a:spLocks noChangeArrowheads="1"/>
              </p:cNvSpPr>
              <p:nvPr>
                <p:custDataLst>
                  <p:tags r:id="rId118"/>
                </p:custDataLst>
              </p:nvPr>
            </p:nvSpPr>
            <p:spPr bwMode="auto">
              <a:xfrm>
                <a:off x="5518" y="450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8" name="Oval 224"/>
              <p:cNvSpPr>
                <a:spLocks noChangeArrowheads="1"/>
              </p:cNvSpPr>
              <p:nvPr>
                <p:custDataLst>
                  <p:tags r:id="rId119"/>
                </p:custDataLst>
              </p:nvPr>
            </p:nvSpPr>
            <p:spPr bwMode="auto">
              <a:xfrm>
                <a:off x="5518" y="441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9" name="Oval 225"/>
              <p:cNvSpPr>
                <a:spLocks noChangeArrowheads="1"/>
              </p:cNvSpPr>
              <p:nvPr>
                <p:custDataLst>
                  <p:tags r:id="rId120"/>
                </p:custDataLst>
              </p:nvPr>
            </p:nvSpPr>
            <p:spPr bwMode="auto">
              <a:xfrm>
                <a:off x="5518" y="433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0" name="Oval 226"/>
              <p:cNvSpPr>
                <a:spLocks noChangeArrowheads="1"/>
              </p:cNvSpPr>
              <p:nvPr>
                <p:custDataLst>
                  <p:tags r:id="rId121"/>
                </p:custDataLst>
              </p:nvPr>
            </p:nvSpPr>
            <p:spPr bwMode="auto">
              <a:xfrm>
                <a:off x="5518" y="4246"/>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1" name="Oval 227"/>
              <p:cNvSpPr>
                <a:spLocks noChangeArrowheads="1"/>
              </p:cNvSpPr>
              <p:nvPr>
                <p:custDataLst>
                  <p:tags r:id="rId122"/>
                </p:custDataLst>
              </p:nvPr>
            </p:nvSpPr>
            <p:spPr bwMode="auto">
              <a:xfrm>
                <a:off x="5518" y="4164"/>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2" name="Oval 228"/>
              <p:cNvSpPr>
                <a:spLocks noChangeArrowheads="1"/>
              </p:cNvSpPr>
              <p:nvPr>
                <p:custDataLst>
                  <p:tags r:id="rId123"/>
                </p:custDataLst>
              </p:nvPr>
            </p:nvSpPr>
            <p:spPr bwMode="auto">
              <a:xfrm>
                <a:off x="5518" y="4080"/>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3" name="Freeform 229"/>
              <p:cNvSpPr/>
              <p:nvPr>
                <p:custDataLst>
                  <p:tags r:id="rId124"/>
                </p:custDataLst>
              </p:nvPr>
            </p:nvSpPr>
            <p:spPr bwMode="auto">
              <a:xfrm>
                <a:off x="5518" y="3995"/>
                <a:ext cx="43" cy="46"/>
              </a:xfrm>
              <a:custGeom>
                <a:avLst/>
                <a:gdLst>
                  <a:gd name="T0" fmla="*/ 3 w 7"/>
                  <a:gd name="T1" fmla="*/ 0 h 7"/>
                  <a:gd name="T2" fmla="*/ 7 w 7"/>
                  <a:gd name="T3" fmla="*/ 4 h 7"/>
                  <a:gd name="T4" fmla="*/ 3 w 7"/>
                  <a:gd name="T5" fmla="*/ 7 h 7"/>
                  <a:gd name="T6" fmla="*/ 0 w 7"/>
                  <a:gd name="T7" fmla="*/ 4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2"/>
                      <a:pt x="7" y="4"/>
                    </a:cubicBezTo>
                    <a:cubicBezTo>
                      <a:pt x="6" y="5"/>
                      <a:pt x="5" y="7"/>
                      <a:pt x="3" y="7"/>
                    </a:cubicBezTo>
                    <a:cubicBezTo>
                      <a:pt x="1" y="7"/>
                      <a:pt x="0" y="6"/>
                      <a:pt x="0" y="4"/>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4" name="Freeform 230"/>
              <p:cNvSpPr/>
              <p:nvPr>
                <p:custDataLst>
                  <p:tags r:id="rId125"/>
                </p:custDataLst>
              </p:nvPr>
            </p:nvSpPr>
            <p:spPr bwMode="auto">
              <a:xfrm>
                <a:off x="5523" y="3911"/>
                <a:ext cx="53" cy="51"/>
              </a:xfrm>
              <a:custGeom>
                <a:avLst/>
                <a:gdLst>
                  <a:gd name="T0" fmla="*/ 5 w 8"/>
                  <a:gd name="T1" fmla="*/ 1 h 8"/>
                  <a:gd name="T2" fmla="*/ 8 w 8"/>
                  <a:gd name="T3" fmla="*/ 5 h 8"/>
                  <a:gd name="T4" fmla="*/ 3 w 8"/>
                  <a:gd name="T5" fmla="*/ 7 h 8"/>
                  <a:gd name="T6" fmla="*/ 1 w 8"/>
                  <a:gd name="T7" fmla="*/ 3 h 8"/>
                  <a:gd name="T8" fmla="*/ 5 w 8"/>
                  <a:gd name="T9" fmla="*/ 1 h 8"/>
                </a:gdLst>
                <a:ahLst/>
                <a:cxnLst>
                  <a:cxn ang="0">
                    <a:pos x="T0" y="T1"/>
                  </a:cxn>
                  <a:cxn ang="0">
                    <a:pos x="T2" y="T3"/>
                  </a:cxn>
                  <a:cxn ang="0">
                    <a:pos x="T4" y="T5"/>
                  </a:cxn>
                  <a:cxn ang="0">
                    <a:pos x="T6" y="T7"/>
                  </a:cxn>
                  <a:cxn ang="0">
                    <a:pos x="T8" y="T9"/>
                  </a:cxn>
                </a:cxnLst>
                <a:rect l="0" t="0" r="r" b="b"/>
                <a:pathLst>
                  <a:path w="8" h="8">
                    <a:moveTo>
                      <a:pt x="5" y="1"/>
                    </a:moveTo>
                    <a:cubicBezTo>
                      <a:pt x="7" y="1"/>
                      <a:pt x="8" y="3"/>
                      <a:pt x="8" y="5"/>
                    </a:cubicBezTo>
                    <a:cubicBezTo>
                      <a:pt x="7" y="7"/>
                      <a:pt x="5" y="8"/>
                      <a:pt x="3" y="7"/>
                    </a:cubicBezTo>
                    <a:cubicBezTo>
                      <a:pt x="2" y="7"/>
                      <a:pt x="0" y="5"/>
                      <a:pt x="1" y="3"/>
                    </a:cubicBezTo>
                    <a:cubicBezTo>
                      <a:pt x="2" y="1"/>
                      <a:pt x="4" y="0"/>
                      <a:pt x="5"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5" name="Freeform 231"/>
              <p:cNvSpPr/>
              <p:nvPr>
                <p:custDataLst>
                  <p:tags r:id="rId126"/>
                </p:custDataLst>
              </p:nvPr>
            </p:nvSpPr>
            <p:spPr bwMode="auto">
              <a:xfrm>
                <a:off x="5561" y="3834"/>
                <a:ext cx="53" cy="51"/>
              </a:xfrm>
              <a:custGeom>
                <a:avLst/>
                <a:gdLst>
                  <a:gd name="T0" fmla="*/ 6 w 8"/>
                  <a:gd name="T1" fmla="*/ 1 h 8"/>
                  <a:gd name="T2" fmla="*/ 7 w 8"/>
                  <a:gd name="T3" fmla="*/ 6 h 8"/>
                  <a:gd name="T4" fmla="*/ 2 w 8"/>
                  <a:gd name="T5" fmla="*/ 7 h 8"/>
                  <a:gd name="T6" fmla="*/ 1 w 8"/>
                  <a:gd name="T7" fmla="*/ 2 h 8"/>
                  <a:gd name="T8" fmla="*/ 6 w 8"/>
                  <a:gd name="T9" fmla="*/ 1 h 8"/>
                </a:gdLst>
                <a:ahLst/>
                <a:cxnLst>
                  <a:cxn ang="0">
                    <a:pos x="T0" y="T1"/>
                  </a:cxn>
                  <a:cxn ang="0">
                    <a:pos x="T2" y="T3"/>
                  </a:cxn>
                  <a:cxn ang="0">
                    <a:pos x="T4" y="T5"/>
                  </a:cxn>
                  <a:cxn ang="0">
                    <a:pos x="T6" y="T7"/>
                  </a:cxn>
                  <a:cxn ang="0">
                    <a:pos x="T8" y="T9"/>
                  </a:cxn>
                </a:cxnLst>
                <a:rect l="0" t="0" r="r" b="b"/>
                <a:pathLst>
                  <a:path w="8" h="8">
                    <a:moveTo>
                      <a:pt x="6" y="1"/>
                    </a:moveTo>
                    <a:cubicBezTo>
                      <a:pt x="8" y="3"/>
                      <a:pt x="8" y="5"/>
                      <a:pt x="7" y="6"/>
                    </a:cubicBezTo>
                    <a:cubicBezTo>
                      <a:pt x="6" y="8"/>
                      <a:pt x="4" y="8"/>
                      <a:pt x="2" y="7"/>
                    </a:cubicBezTo>
                    <a:cubicBezTo>
                      <a:pt x="1" y="6"/>
                      <a:pt x="0" y="4"/>
                      <a:pt x="1" y="2"/>
                    </a:cubicBezTo>
                    <a:cubicBezTo>
                      <a:pt x="2" y="1"/>
                      <a:pt x="5" y="0"/>
                      <a:pt x="6"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6" name="Freeform 232"/>
              <p:cNvSpPr/>
              <p:nvPr>
                <p:custDataLst>
                  <p:tags r:id="rId127"/>
                </p:custDataLst>
              </p:nvPr>
            </p:nvSpPr>
            <p:spPr bwMode="auto">
              <a:xfrm>
                <a:off x="5622" y="3776"/>
                <a:ext cx="51" cy="43"/>
              </a:xfrm>
              <a:custGeom>
                <a:avLst/>
                <a:gdLst>
                  <a:gd name="T0" fmla="*/ 7 w 8"/>
                  <a:gd name="T1" fmla="*/ 2 h 7"/>
                  <a:gd name="T2" fmla="*/ 6 w 8"/>
                  <a:gd name="T3" fmla="*/ 6 h 7"/>
                  <a:gd name="T4" fmla="*/ 1 w 8"/>
                  <a:gd name="T5" fmla="*/ 6 h 7"/>
                  <a:gd name="T6" fmla="*/ 2 w 8"/>
                  <a:gd name="T7" fmla="*/ 1 h 7"/>
                  <a:gd name="T8" fmla="*/ 7 w 8"/>
                  <a:gd name="T9" fmla="*/ 2 h 7"/>
                </a:gdLst>
                <a:ahLst/>
                <a:cxnLst>
                  <a:cxn ang="0">
                    <a:pos x="T0" y="T1"/>
                  </a:cxn>
                  <a:cxn ang="0">
                    <a:pos x="T2" y="T3"/>
                  </a:cxn>
                  <a:cxn ang="0">
                    <a:pos x="T4" y="T5"/>
                  </a:cxn>
                  <a:cxn ang="0">
                    <a:pos x="T6" y="T7"/>
                  </a:cxn>
                  <a:cxn ang="0">
                    <a:pos x="T8" y="T9"/>
                  </a:cxn>
                </a:cxnLst>
                <a:rect l="0" t="0" r="r" b="b"/>
                <a:pathLst>
                  <a:path w="8" h="7">
                    <a:moveTo>
                      <a:pt x="7" y="2"/>
                    </a:moveTo>
                    <a:cubicBezTo>
                      <a:pt x="8" y="3"/>
                      <a:pt x="7" y="5"/>
                      <a:pt x="6" y="6"/>
                    </a:cubicBezTo>
                    <a:cubicBezTo>
                      <a:pt x="5" y="7"/>
                      <a:pt x="3" y="7"/>
                      <a:pt x="1" y="6"/>
                    </a:cubicBezTo>
                    <a:cubicBezTo>
                      <a:pt x="0" y="5"/>
                      <a:pt x="0" y="2"/>
                      <a:pt x="2" y="1"/>
                    </a:cubicBezTo>
                    <a:cubicBezTo>
                      <a:pt x="3" y="0"/>
                      <a:pt x="5" y="0"/>
                      <a:pt x="7"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7" name="Freeform 233"/>
              <p:cNvSpPr/>
              <p:nvPr>
                <p:custDataLst>
                  <p:tags r:id="rId128"/>
                </p:custDataLst>
              </p:nvPr>
            </p:nvSpPr>
            <p:spPr bwMode="auto">
              <a:xfrm>
                <a:off x="5692" y="3729"/>
                <a:ext cx="51" cy="51"/>
              </a:xfrm>
              <a:custGeom>
                <a:avLst/>
                <a:gdLst>
                  <a:gd name="T0" fmla="*/ 7 w 8"/>
                  <a:gd name="T1" fmla="*/ 3 h 8"/>
                  <a:gd name="T2" fmla="*/ 5 w 8"/>
                  <a:gd name="T3" fmla="*/ 7 h 8"/>
                  <a:gd name="T4" fmla="*/ 1 w 8"/>
                  <a:gd name="T5" fmla="*/ 5 h 8"/>
                  <a:gd name="T6" fmla="*/ 3 w 8"/>
                  <a:gd name="T7" fmla="*/ 1 h 8"/>
                  <a:gd name="T8" fmla="*/ 7 w 8"/>
                  <a:gd name="T9" fmla="*/ 3 h 8"/>
                </a:gdLst>
                <a:ahLst/>
                <a:cxnLst>
                  <a:cxn ang="0">
                    <a:pos x="T0" y="T1"/>
                  </a:cxn>
                  <a:cxn ang="0">
                    <a:pos x="T2" y="T3"/>
                  </a:cxn>
                  <a:cxn ang="0">
                    <a:pos x="T4" y="T5"/>
                  </a:cxn>
                  <a:cxn ang="0">
                    <a:pos x="T6" y="T7"/>
                  </a:cxn>
                  <a:cxn ang="0">
                    <a:pos x="T8" y="T9"/>
                  </a:cxn>
                </a:cxnLst>
                <a:rect l="0" t="0" r="r" b="b"/>
                <a:pathLst>
                  <a:path w="8" h="8">
                    <a:moveTo>
                      <a:pt x="7" y="3"/>
                    </a:moveTo>
                    <a:cubicBezTo>
                      <a:pt x="8" y="5"/>
                      <a:pt x="7" y="7"/>
                      <a:pt x="5" y="7"/>
                    </a:cubicBezTo>
                    <a:cubicBezTo>
                      <a:pt x="4" y="8"/>
                      <a:pt x="2" y="7"/>
                      <a:pt x="1" y="5"/>
                    </a:cubicBezTo>
                    <a:cubicBezTo>
                      <a:pt x="0" y="4"/>
                      <a:pt x="1" y="2"/>
                      <a:pt x="3" y="1"/>
                    </a:cubicBezTo>
                    <a:cubicBezTo>
                      <a:pt x="5" y="0"/>
                      <a:pt x="7" y="1"/>
                      <a:pt x="7" y="3"/>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8" name="Freeform 234"/>
              <p:cNvSpPr/>
              <p:nvPr>
                <p:custDataLst>
                  <p:tags r:id="rId129"/>
                </p:custDataLst>
              </p:nvPr>
            </p:nvSpPr>
            <p:spPr bwMode="auto">
              <a:xfrm>
                <a:off x="5777" y="3710"/>
                <a:ext cx="43" cy="46"/>
              </a:xfrm>
              <a:custGeom>
                <a:avLst/>
                <a:gdLst>
                  <a:gd name="T0" fmla="*/ 7 w 7"/>
                  <a:gd name="T1" fmla="*/ 4 h 7"/>
                  <a:gd name="T2" fmla="*/ 4 w 7"/>
                  <a:gd name="T3" fmla="*/ 7 h 7"/>
                  <a:gd name="T4" fmla="*/ 0 w 7"/>
                  <a:gd name="T5" fmla="*/ 4 h 7"/>
                  <a:gd name="T6" fmla="*/ 3 w 7"/>
                  <a:gd name="T7" fmla="*/ 0 h 7"/>
                  <a:gd name="T8" fmla="*/ 7 w 7"/>
                  <a:gd name="T9" fmla="*/ 4 h 7"/>
                </a:gdLst>
                <a:ahLst/>
                <a:cxnLst>
                  <a:cxn ang="0">
                    <a:pos x="T0" y="T1"/>
                  </a:cxn>
                  <a:cxn ang="0">
                    <a:pos x="T2" y="T3"/>
                  </a:cxn>
                  <a:cxn ang="0">
                    <a:pos x="T4" y="T5"/>
                  </a:cxn>
                  <a:cxn ang="0">
                    <a:pos x="T6" y="T7"/>
                  </a:cxn>
                  <a:cxn ang="0">
                    <a:pos x="T8" y="T9"/>
                  </a:cxn>
                </a:cxnLst>
                <a:rect l="0" t="0" r="r" b="b"/>
                <a:pathLst>
                  <a:path w="7" h="7">
                    <a:moveTo>
                      <a:pt x="7" y="4"/>
                    </a:moveTo>
                    <a:cubicBezTo>
                      <a:pt x="7" y="5"/>
                      <a:pt x="6" y="7"/>
                      <a:pt x="4" y="7"/>
                    </a:cubicBezTo>
                    <a:cubicBezTo>
                      <a:pt x="2" y="7"/>
                      <a:pt x="0" y="6"/>
                      <a:pt x="0" y="4"/>
                    </a:cubicBezTo>
                    <a:cubicBezTo>
                      <a:pt x="0" y="2"/>
                      <a:pt x="1" y="1"/>
                      <a:pt x="3" y="0"/>
                    </a:cubicBezTo>
                    <a:cubicBezTo>
                      <a:pt x="5" y="0"/>
                      <a:pt x="7" y="2"/>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9" name="Oval 235"/>
              <p:cNvSpPr>
                <a:spLocks noChangeArrowheads="1"/>
              </p:cNvSpPr>
              <p:nvPr>
                <p:custDataLst>
                  <p:tags r:id="rId130"/>
                </p:custDataLst>
              </p:nvPr>
            </p:nvSpPr>
            <p:spPr bwMode="auto">
              <a:xfrm>
                <a:off x="585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0" name="Oval 236"/>
              <p:cNvSpPr>
                <a:spLocks noChangeArrowheads="1"/>
              </p:cNvSpPr>
              <p:nvPr>
                <p:custDataLst>
                  <p:tags r:id="rId131"/>
                </p:custDataLst>
              </p:nvPr>
            </p:nvSpPr>
            <p:spPr bwMode="auto">
              <a:xfrm>
                <a:off x="594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1" name="Oval 237"/>
              <p:cNvSpPr>
                <a:spLocks noChangeArrowheads="1"/>
              </p:cNvSpPr>
              <p:nvPr>
                <p:custDataLst>
                  <p:tags r:id="rId132"/>
                </p:custDataLst>
              </p:nvPr>
            </p:nvSpPr>
            <p:spPr bwMode="auto">
              <a:xfrm>
                <a:off x="602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2" name="Oval 238"/>
              <p:cNvSpPr>
                <a:spLocks noChangeArrowheads="1"/>
              </p:cNvSpPr>
              <p:nvPr>
                <p:custDataLst>
                  <p:tags r:id="rId133"/>
                </p:custDataLst>
              </p:nvPr>
            </p:nvSpPr>
            <p:spPr bwMode="auto">
              <a:xfrm>
                <a:off x="611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3" name="Oval 239"/>
              <p:cNvSpPr>
                <a:spLocks noChangeArrowheads="1"/>
              </p:cNvSpPr>
              <p:nvPr>
                <p:custDataLst>
                  <p:tags r:id="rId134"/>
                </p:custDataLst>
              </p:nvPr>
            </p:nvSpPr>
            <p:spPr bwMode="auto">
              <a:xfrm>
                <a:off x="619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4" name="Oval 240"/>
              <p:cNvSpPr>
                <a:spLocks noChangeArrowheads="1"/>
              </p:cNvSpPr>
              <p:nvPr>
                <p:custDataLst>
                  <p:tags r:id="rId135"/>
                </p:custDataLst>
              </p:nvPr>
            </p:nvSpPr>
            <p:spPr bwMode="auto">
              <a:xfrm>
                <a:off x="627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5" name="Oval 241"/>
              <p:cNvSpPr>
                <a:spLocks noChangeArrowheads="1"/>
              </p:cNvSpPr>
              <p:nvPr>
                <p:custDataLst>
                  <p:tags r:id="rId136"/>
                </p:custDataLst>
              </p:nvPr>
            </p:nvSpPr>
            <p:spPr bwMode="auto">
              <a:xfrm>
                <a:off x="636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6" name="Oval 242"/>
              <p:cNvSpPr>
                <a:spLocks noChangeArrowheads="1"/>
              </p:cNvSpPr>
              <p:nvPr>
                <p:custDataLst>
                  <p:tags r:id="rId137"/>
                </p:custDataLst>
              </p:nvPr>
            </p:nvSpPr>
            <p:spPr bwMode="auto">
              <a:xfrm>
                <a:off x="64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7" name="Oval 243"/>
              <p:cNvSpPr>
                <a:spLocks noChangeArrowheads="1"/>
              </p:cNvSpPr>
              <p:nvPr>
                <p:custDataLst>
                  <p:tags r:id="rId138"/>
                </p:custDataLst>
              </p:nvPr>
            </p:nvSpPr>
            <p:spPr bwMode="auto">
              <a:xfrm>
                <a:off x="653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8" name="Oval 244"/>
              <p:cNvSpPr>
                <a:spLocks noChangeArrowheads="1"/>
              </p:cNvSpPr>
              <p:nvPr>
                <p:custDataLst>
                  <p:tags r:id="rId139"/>
                </p:custDataLst>
              </p:nvPr>
            </p:nvSpPr>
            <p:spPr bwMode="auto">
              <a:xfrm>
                <a:off x="66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9" name="Oval 245"/>
              <p:cNvSpPr>
                <a:spLocks noChangeArrowheads="1"/>
              </p:cNvSpPr>
              <p:nvPr>
                <p:custDataLst>
                  <p:tags r:id="rId140"/>
                </p:custDataLst>
              </p:nvPr>
            </p:nvSpPr>
            <p:spPr bwMode="auto">
              <a:xfrm>
                <a:off x="669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0" name="Oval 246"/>
              <p:cNvSpPr>
                <a:spLocks noChangeArrowheads="1"/>
              </p:cNvSpPr>
              <p:nvPr>
                <p:custDataLst>
                  <p:tags r:id="rId141"/>
                </p:custDataLst>
              </p:nvPr>
            </p:nvSpPr>
            <p:spPr bwMode="auto">
              <a:xfrm>
                <a:off x="678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1" name="Oval 247"/>
              <p:cNvSpPr>
                <a:spLocks noChangeArrowheads="1"/>
              </p:cNvSpPr>
              <p:nvPr>
                <p:custDataLst>
                  <p:tags r:id="rId142"/>
                </p:custDataLst>
              </p:nvPr>
            </p:nvSpPr>
            <p:spPr bwMode="auto">
              <a:xfrm>
                <a:off x="68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2" name="Oval 248"/>
              <p:cNvSpPr>
                <a:spLocks noChangeArrowheads="1"/>
              </p:cNvSpPr>
              <p:nvPr>
                <p:custDataLst>
                  <p:tags r:id="rId143"/>
                </p:custDataLst>
              </p:nvPr>
            </p:nvSpPr>
            <p:spPr bwMode="auto">
              <a:xfrm>
                <a:off x="695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3" name="Oval 249"/>
              <p:cNvSpPr>
                <a:spLocks noChangeArrowheads="1"/>
              </p:cNvSpPr>
              <p:nvPr>
                <p:custDataLst>
                  <p:tags r:id="rId144"/>
                </p:custDataLst>
              </p:nvPr>
            </p:nvSpPr>
            <p:spPr bwMode="auto">
              <a:xfrm>
                <a:off x="7034"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4" name="Oval 250"/>
              <p:cNvSpPr>
                <a:spLocks noChangeArrowheads="1"/>
              </p:cNvSpPr>
              <p:nvPr>
                <p:custDataLst>
                  <p:tags r:id="rId145"/>
                </p:custDataLst>
              </p:nvPr>
            </p:nvSpPr>
            <p:spPr bwMode="auto">
              <a:xfrm>
                <a:off x="71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5" name="Oval 251"/>
              <p:cNvSpPr>
                <a:spLocks noChangeArrowheads="1"/>
              </p:cNvSpPr>
              <p:nvPr>
                <p:custDataLst>
                  <p:tags r:id="rId146"/>
                </p:custDataLst>
              </p:nvPr>
            </p:nvSpPr>
            <p:spPr bwMode="auto">
              <a:xfrm>
                <a:off x="720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6" name="Oval 252"/>
              <p:cNvSpPr>
                <a:spLocks noChangeArrowheads="1"/>
              </p:cNvSpPr>
              <p:nvPr>
                <p:custDataLst>
                  <p:tags r:id="rId147"/>
                </p:custDataLst>
              </p:nvPr>
            </p:nvSpPr>
            <p:spPr bwMode="auto">
              <a:xfrm>
                <a:off x="72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7" name="Oval 253"/>
              <p:cNvSpPr>
                <a:spLocks noChangeArrowheads="1"/>
              </p:cNvSpPr>
              <p:nvPr>
                <p:custDataLst>
                  <p:tags r:id="rId148"/>
                </p:custDataLst>
              </p:nvPr>
            </p:nvSpPr>
            <p:spPr bwMode="auto">
              <a:xfrm>
                <a:off x="73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8" name="Oval 254"/>
              <p:cNvSpPr>
                <a:spLocks noChangeArrowheads="1"/>
              </p:cNvSpPr>
              <p:nvPr>
                <p:custDataLst>
                  <p:tags r:id="rId149"/>
                </p:custDataLst>
              </p:nvPr>
            </p:nvSpPr>
            <p:spPr bwMode="auto">
              <a:xfrm>
                <a:off x="745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9" name="Oval 255"/>
              <p:cNvSpPr>
                <a:spLocks noChangeArrowheads="1"/>
              </p:cNvSpPr>
              <p:nvPr>
                <p:custDataLst>
                  <p:tags r:id="rId150"/>
                </p:custDataLst>
              </p:nvPr>
            </p:nvSpPr>
            <p:spPr bwMode="auto">
              <a:xfrm>
                <a:off x="75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0" name="Oval 256"/>
              <p:cNvSpPr>
                <a:spLocks noChangeArrowheads="1"/>
              </p:cNvSpPr>
              <p:nvPr>
                <p:custDataLst>
                  <p:tags r:id="rId151"/>
                </p:custDataLst>
              </p:nvPr>
            </p:nvSpPr>
            <p:spPr bwMode="auto">
              <a:xfrm>
                <a:off x="762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1" name="Oval 257"/>
              <p:cNvSpPr>
                <a:spLocks noChangeArrowheads="1"/>
              </p:cNvSpPr>
              <p:nvPr>
                <p:custDataLst>
                  <p:tags r:id="rId152"/>
                </p:custDataLst>
              </p:nvPr>
            </p:nvSpPr>
            <p:spPr bwMode="auto">
              <a:xfrm>
                <a:off x="770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2" name="Oval 258"/>
              <p:cNvSpPr>
                <a:spLocks noChangeArrowheads="1"/>
              </p:cNvSpPr>
              <p:nvPr>
                <p:custDataLst>
                  <p:tags r:id="rId153"/>
                </p:custDataLst>
              </p:nvPr>
            </p:nvSpPr>
            <p:spPr bwMode="auto">
              <a:xfrm>
                <a:off x="77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3" name="Oval 259"/>
              <p:cNvSpPr>
                <a:spLocks noChangeArrowheads="1"/>
              </p:cNvSpPr>
              <p:nvPr>
                <p:custDataLst>
                  <p:tags r:id="rId154"/>
                </p:custDataLst>
              </p:nvPr>
            </p:nvSpPr>
            <p:spPr bwMode="auto">
              <a:xfrm>
                <a:off x="787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4" name="Oval 260"/>
              <p:cNvSpPr>
                <a:spLocks noChangeArrowheads="1"/>
              </p:cNvSpPr>
              <p:nvPr>
                <p:custDataLst>
                  <p:tags r:id="rId155"/>
                </p:custDataLst>
              </p:nvPr>
            </p:nvSpPr>
            <p:spPr bwMode="auto">
              <a:xfrm>
                <a:off x="79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5" name="Oval 261"/>
              <p:cNvSpPr>
                <a:spLocks noChangeArrowheads="1"/>
              </p:cNvSpPr>
              <p:nvPr>
                <p:custDataLst>
                  <p:tags r:id="rId156"/>
                </p:custDataLst>
              </p:nvPr>
            </p:nvSpPr>
            <p:spPr bwMode="auto">
              <a:xfrm>
                <a:off x="803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6" name="Oval 262"/>
              <p:cNvSpPr>
                <a:spLocks noChangeArrowheads="1"/>
              </p:cNvSpPr>
              <p:nvPr>
                <p:custDataLst>
                  <p:tags r:id="rId157"/>
                </p:custDataLst>
              </p:nvPr>
            </p:nvSpPr>
            <p:spPr bwMode="auto">
              <a:xfrm>
                <a:off x="81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7" name="Oval 263"/>
              <p:cNvSpPr>
                <a:spLocks noChangeArrowheads="1"/>
              </p:cNvSpPr>
              <p:nvPr>
                <p:custDataLst>
                  <p:tags r:id="rId158"/>
                </p:custDataLst>
              </p:nvPr>
            </p:nvSpPr>
            <p:spPr bwMode="auto">
              <a:xfrm>
                <a:off x="820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8" name="Oval 264"/>
              <p:cNvSpPr>
                <a:spLocks noChangeArrowheads="1"/>
              </p:cNvSpPr>
              <p:nvPr>
                <p:custDataLst>
                  <p:tags r:id="rId159"/>
                </p:custDataLst>
              </p:nvPr>
            </p:nvSpPr>
            <p:spPr bwMode="auto">
              <a:xfrm>
                <a:off x="829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9" name="Oval 265"/>
              <p:cNvSpPr>
                <a:spLocks noChangeArrowheads="1"/>
              </p:cNvSpPr>
              <p:nvPr>
                <p:custDataLst>
                  <p:tags r:id="rId160"/>
                </p:custDataLst>
              </p:nvPr>
            </p:nvSpPr>
            <p:spPr bwMode="auto">
              <a:xfrm>
                <a:off x="8382"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0" name="Oval 266"/>
              <p:cNvSpPr>
                <a:spLocks noChangeArrowheads="1"/>
              </p:cNvSpPr>
              <p:nvPr>
                <p:custDataLst>
                  <p:tags r:id="rId161"/>
                </p:custDataLst>
              </p:nvPr>
            </p:nvSpPr>
            <p:spPr bwMode="auto">
              <a:xfrm>
                <a:off x="8467"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1" name="Oval 267"/>
              <p:cNvSpPr>
                <a:spLocks noChangeArrowheads="1"/>
              </p:cNvSpPr>
              <p:nvPr>
                <p:custDataLst>
                  <p:tags r:id="rId162"/>
                </p:custDataLst>
              </p:nvPr>
            </p:nvSpPr>
            <p:spPr bwMode="auto">
              <a:xfrm>
                <a:off x="854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2" name="Oval 268"/>
              <p:cNvSpPr>
                <a:spLocks noChangeArrowheads="1"/>
              </p:cNvSpPr>
              <p:nvPr>
                <p:custDataLst>
                  <p:tags r:id="rId163"/>
                </p:custDataLst>
              </p:nvPr>
            </p:nvSpPr>
            <p:spPr bwMode="auto">
              <a:xfrm>
                <a:off x="863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3" name="Oval 269"/>
              <p:cNvSpPr>
                <a:spLocks noChangeArrowheads="1"/>
              </p:cNvSpPr>
              <p:nvPr>
                <p:custDataLst>
                  <p:tags r:id="rId164"/>
                </p:custDataLst>
              </p:nvPr>
            </p:nvSpPr>
            <p:spPr bwMode="auto">
              <a:xfrm>
                <a:off x="8718"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4" name="Oval 270"/>
              <p:cNvSpPr>
                <a:spLocks noChangeArrowheads="1"/>
              </p:cNvSpPr>
              <p:nvPr>
                <p:custDataLst>
                  <p:tags r:id="rId165"/>
                </p:custDataLst>
              </p:nvPr>
            </p:nvSpPr>
            <p:spPr bwMode="auto">
              <a:xfrm>
                <a:off x="880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5" name="Oval 271"/>
              <p:cNvSpPr>
                <a:spLocks noChangeArrowheads="1"/>
              </p:cNvSpPr>
              <p:nvPr>
                <p:custDataLst>
                  <p:tags r:id="rId166"/>
                </p:custDataLst>
              </p:nvPr>
            </p:nvSpPr>
            <p:spPr bwMode="auto">
              <a:xfrm>
                <a:off x="888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6" name="Oval 272"/>
              <p:cNvSpPr>
                <a:spLocks noChangeArrowheads="1"/>
              </p:cNvSpPr>
              <p:nvPr>
                <p:custDataLst>
                  <p:tags r:id="rId167"/>
                </p:custDataLst>
              </p:nvPr>
            </p:nvSpPr>
            <p:spPr bwMode="auto">
              <a:xfrm>
                <a:off x="896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7" name="Oval 273"/>
              <p:cNvSpPr>
                <a:spLocks noChangeArrowheads="1"/>
              </p:cNvSpPr>
              <p:nvPr>
                <p:custDataLst>
                  <p:tags r:id="rId168"/>
                </p:custDataLst>
              </p:nvPr>
            </p:nvSpPr>
            <p:spPr bwMode="auto">
              <a:xfrm>
                <a:off x="905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8" name="Oval 274"/>
              <p:cNvSpPr>
                <a:spLocks noChangeArrowheads="1"/>
              </p:cNvSpPr>
              <p:nvPr>
                <p:custDataLst>
                  <p:tags r:id="rId169"/>
                </p:custDataLst>
              </p:nvPr>
            </p:nvSpPr>
            <p:spPr bwMode="auto">
              <a:xfrm>
                <a:off x="9135"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9" name="Oval 275"/>
              <p:cNvSpPr>
                <a:spLocks noChangeArrowheads="1"/>
              </p:cNvSpPr>
              <p:nvPr>
                <p:custDataLst>
                  <p:tags r:id="rId170"/>
                </p:custDataLst>
              </p:nvPr>
            </p:nvSpPr>
            <p:spPr bwMode="auto">
              <a:xfrm>
                <a:off x="922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0" name="Oval 276"/>
              <p:cNvSpPr>
                <a:spLocks noChangeArrowheads="1"/>
              </p:cNvSpPr>
              <p:nvPr>
                <p:custDataLst>
                  <p:tags r:id="rId171"/>
                </p:custDataLst>
              </p:nvPr>
            </p:nvSpPr>
            <p:spPr bwMode="auto">
              <a:xfrm>
                <a:off x="930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1" name="Oval 277"/>
              <p:cNvSpPr>
                <a:spLocks noChangeArrowheads="1"/>
              </p:cNvSpPr>
              <p:nvPr>
                <p:custDataLst>
                  <p:tags r:id="rId172"/>
                </p:custDataLst>
              </p:nvPr>
            </p:nvSpPr>
            <p:spPr bwMode="auto">
              <a:xfrm>
                <a:off x="93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2" name="Oval 278"/>
              <p:cNvSpPr>
                <a:spLocks noChangeArrowheads="1"/>
              </p:cNvSpPr>
              <p:nvPr>
                <p:custDataLst>
                  <p:tags r:id="rId173"/>
                </p:custDataLst>
              </p:nvPr>
            </p:nvSpPr>
            <p:spPr bwMode="auto">
              <a:xfrm>
                <a:off x="947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3" name="Oval 279"/>
              <p:cNvSpPr>
                <a:spLocks noChangeArrowheads="1"/>
              </p:cNvSpPr>
              <p:nvPr>
                <p:custDataLst>
                  <p:tags r:id="rId174"/>
                </p:custDataLst>
              </p:nvPr>
            </p:nvSpPr>
            <p:spPr bwMode="auto">
              <a:xfrm>
                <a:off x="95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4" name="Oval 280"/>
              <p:cNvSpPr>
                <a:spLocks noChangeArrowheads="1"/>
              </p:cNvSpPr>
              <p:nvPr>
                <p:custDataLst>
                  <p:tags r:id="rId175"/>
                </p:custDataLst>
              </p:nvPr>
            </p:nvSpPr>
            <p:spPr bwMode="auto">
              <a:xfrm>
                <a:off x="964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5" name="Oval 281"/>
              <p:cNvSpPr>
                <a:spLocks noChangeArrowheads="1"/>
              </p:cNvSpPr>
              <p:nvPr>
                <p:custDataLst>
                  <p:tags r:id="rId176"/>
                </p:custDataLst>
              </p:nvPr>
            </p:nvSpPr>
            <p:spPr bwMode="auto">
              <a:xfrm>
                <a:off x="97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6" name="Oval 282"/>
              <p:cNvSpPr>
                <a:spLocks noChangeArrowheads="1"/>
              </p:cNvSpPr>
              <p:nvPr>
                <p:custDataLst>
                  <p:tags r:id="rId177"/>
                </p:custDataLst>
              </p:nvPr>
            </p:nvSpPr>
            <p:spPr bwMode="auto">
              <a:xfrm>
                <a:off x="980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7" name="Oval 283"/>
              <p:cNvSpPr>
                <a:spLocks noChangeArrowheads="1"/>
              </p:cNvSpPr>
              <p:nvPr>
                <p:custDataLst>
                  <p:tags r:id="rId178"/>
                </p:custDataLst>
              </p:nvPr>
            </p:nvSpPr>
            <p:spPr bwMode="auto">
              <a:xfrm>
                <a:off x="989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8" name="Oval 284"/>
              <p:cNvSpPr>
                <a:spLocks noChangeArrowheads="1"/>
              </p:cNvSpPr>
              <p:nvPr>
                <p:custDataLst>
                  <p:tags r:id="rId179"/>
                </p:custDataLst>
              </p:nvPr>
            </p:nvSpPr>
            <p:spPr bwMode="auto">
              <a:xfrm>
                <a:off x="997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9" name="Oval 285"/>
              <p:cNvSpPr>
                <a:spLocks noChangeArrowheads="1"/>
              </p:cNvSpPr>
              <p:nvPr>
                <p:custDataLst>
                  <p:tags r:id="rId180"/>
                </p:custDataLst>
              </p:nvPr>
            </p:nvSpPr>
            <p:spPr bwMode="auto">
              <a:xfrm>
                <a:off x="1005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0" name="Oval 286"/>
              <p:cNvSpPr>
                <a:spLocks noChangeArrowheads="1"/>
              </p:cNvSpPr>
              <p:nvPr>
                <p:custDataLst>
                  <p:tags r:id="rId181"/>
                </p:custDataLst>
              </p:nvPr>
            </p:nvSpPr>
            <p:spPr bwMode="auto">
              <a:xfrm>
                <a:off x="1014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1" name="Oval 287"/>
              <p:cNvSpPr>
                <a:spLocks noChangeArrowheads="1"/>
              </p:cNvSpPr>
              <p:nvPr>
                <p:custDataLst>
                  <p:tags r:id="rId182"/>
                </p:custDataLst>
              </p:nvPr>
            </p:nvSpPr>
            <p:spPr bwMode="auto">
              <a:xfrm>
                <a:off x="1022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2" name="Oval 288"/>
              <p:cNvSpPr>
                <a:spLocks noChangeArrowheads="1"/>
              </p:cNvSpPr>
              <p:nvPr>
                <p:custDataLst>
                  <p:tags r:id="rId183"/>
                </p:custDataLst>
              </p:nvPr>
            </p:nvSpPr>
            <p:spPr bwMode="auto">
              <a:xfrm>
                <a:off x="103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3" name="Oval 289"/>
              <p:cNvSpPr>
                <a:spLocks noChangeArrowheads="1"/>
              </p:cNvSpPr>
              <p:nvPr>
                <p:custDataLst>
                  <p:tags r:id="rId184"/>
                </p:custDataLst>
              </p:nvPr>
            </p:nvSpPr>
            <p:spPr bwMode="auto">
              <a:xfrm>
                <a:off x="1039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4" name="Oval 290"/>
              <p:cNvSpPr>
                <a:spLocks noChangeArrowheads="1"/>
              </p:cNvSpPr>
              <p:nvPr>
                <p:custDataLst>
                  <p:tags r:id="rId185"/>
                </p:custDataLst>
              </p:nvPr>
            </p:nvSpPr>
            <p:spPr bwMode="auto">
              <a:xfrm>
                <a:off x="1047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5" name="Oval 291"/>
              <p:cNvSpPr>
                <a:spLocks noChangeArrowheads="1"/>
              </p:cNvSpPr>
              <p:nvPr>
                <p:custDataLst>
                  <p:tags r:id="rId186"/>
                </p:custDataLst>
              </p:nvPr>
            </p:nvSpPr>
            <p:spPr bwMode="auto">
              <a:xfrm>
                <a:off x="1056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6" name="Oval 292"/>
              <p:cNvSpPr>
                <a:spLocks noChangeArrowheads="1"/>
              </p:cNvSpPr>
              <p:nvPr>
                <p:custDataLst>
                  <p:tags r:id="rId187"/>
                </p:custDataLst>
              </p:nvPr>
            </p:nvSpPr>
            <p:spPr bwMode="auto">
              <a:xfrm>
                <a:off x="106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7" name="Oval 293"/>
              <p:cNvSpPr>
                <a:spLocks noChangeArrowheads="1"/>
              </p:cNvSpPr>
              <p:nvPr>
                <p:custDataLst>
                  <p:tags r:id="rId188"/>
                </p:custDataLst>
              </p:nvPr>
            </p:nvSpPr>
            <p:spPr bwMode="auto">
              <a:xfrm>
                <a:off x="1072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8" name="Oval 294"/>
              <p:cNvSpPr>
                <a:spLocks noChangeArrowheads="1"/>
              </p:cNvSpPr>
              <p:nvPr>
                <p:custDataLst>
                  <p:tags r:id="rId189"/>
                </p:custDataLst>
              </p:nvPr>
            </p:nvSpPr>
            <p:spPr bwMode="auto">
              <a:xfrm>
                <a:off x="108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9" name="Oval 295"/>
              <p:cNvSpPr>
                <a:spLocks noChangeArrowheads="1"/>
              </p:cNvSpPr>
              <p:nvPr>
                <p:custDataLst>
                  <p:tags r:id="rId190"/>
                </p:custDataLst>
              </p:nvPr>
            </p:nvSpPr>
            <p:spPr bwMode="auto">
              <a:xfrm>
                <a:off x="1089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0" name="Oval 296"/>
              <p:cNvSpPr>
                <a:spLocks noChangeArrowheads="1"/>
              </p:cNvSpPr>
              <p:nvPr>
                <p:custDataLst>
                  <p:tags r:id="rId191"/>
                </p:custDataLst>
              </p:nvPr>
            </p:nvSpPr>
            <p:spPr bwMode="auto">
              <a:xfrm>
                <a:off x="1098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1" name="Oval 297"/>
              <p:cNvSpPr>
                <a:spLocks noChangeArrowheads="1"/>
              </p:cNvSpPr>
              <p:nvPr>
                <p:custDataLst>
                  <p:tags r:id="rId192"/>
                </p:custDataLst>
              </p:nvPr>
            </p:nvSpPr>
            <p:spPr bwMode="auto">
              <a:xfrm>
                <a:off x="110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2" name="Oval 298"/>
              <p:cNvSpPr>
                <a:spLocks noChangeArrowheads="1"/>
              </p:cNvSpPr>
              <p:nvPr>
                <p:custDataLst>
                  <p:tags r:id="rId193"/>
                </p:custDataLst>
              </p:nvPr>
            </p:nvSpPr>
            <p:spPr bwMode="auto">
              <a:xfrm>
                <a:off x="1114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3" name="Oval 299"/>
              <p:cNvSpPr>
                <a:spLocks noChangeArrowheads="1"/>
              </p:cNvSpPr>
              <p:nvPr>
                <p:custDataLst>
                  <p:tags r:id="rId194"/>
                </p:custDataLst>
              </p:nvPr>
            </p:nvSpPr>
            <p:spPr bwMode="auto">
              <a:xfrm>
                <a:off x="1123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4" name="Oval 300"/>
              <p:cNvSpPr>
                <a:spLocks noChangeArrowheads="1"/>
              </p:cNvSpPr>
              <p:nvPr>
                <p:custDataLst>
                  <p:tags r:id="rId195"/>
                </p:custDataLst>
              </p:nvPr>
            </p:nvSpPr>
            <p:spPr bwMode="auto">
              <a:xfrm>
                <a:off x="113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5" name="Oval 301"/>
              <p:cNvSpPr>
                <a:spLocks noChangeArrowheads="1"/>
              </p:cNvSpPr>
              <p:nvPr>
                <p:custDataLst>
                  <p:tags r:id="rId196"/>
                </p:custDataLst>
              </p:nvPr>
            </p:nvSpPr>
            <p:spPr bwMode="auto">
              <a:xfrm>
                <a:off x="1140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6" name="Oval 302"/>
              <p:cNvSpPr>
                <a:spLocks noChangeArrowheads="1"/>
              </p:cNvSpPr>
              <p:nvPr>
                <p:custDataLst>
                  <p:tags r:id="rId197"/>
                </p:custDataLst>
              </p:nvPr>
            </p:nvSpPr>
            <p:spPr bwMode="auto">
              <a:xfrm>
                <a:off x="114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7" name="Oval 303"/>
              <p:cNvSpPr>
                <a:spLocks noChangeArrowheads="1"/>
              </p:cNvSpPr>
              <p:nvPr>
                <p:custDataLst>
                  <p:tags r:id="rId198"/>
                </p:custDataLst>
              </p:nvPr>
            </p:nvSpPr>
            <p:spPr bwMode="auto">
              <a:xfrm>
                <a:off x="115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8" name="Oval 304"/>
              <p:cNvSpPr>
                <a:spLocks noChangeArrowheads="1"/>
              </p:cNvSpPr>
              <p:nvPr>
                <p:custDataLst>
                  <p:tags r:id="rId199"/>
                </p:custDataLst>
              </p:nvPr>
            </p:nvSpPr>
            <p:spPr bwMode="auto">
              <a:xfrm>
                <a:off x="1165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9" name="Oval 305"/>
              <p:cNvSpPr>
                <a:spLocks noChangeArrowheads="1"/>
              </p:cNvSpPr>
              <p:nvPr>
                <p:custDataLst>
                  <p:tags r:id="rId200"/>
                </p:custDataLst>
              </p:nvPr>
            </p:nvSpPr>
            <p:spPr bwMode="auto">
              <a:xfrm>
                <a:off x="1173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80" name="Oval 306"/>
              <p:cNvSpPr>
                <a:spLocks noChangeArrowheads="1"/>
              </p:cNvSpPr>
              <p:nvPr>
                <p:custDataLst>
                  <p:tags r:id="rId201"/>
                </p:custDataLst>
              </p:nvPr>
            </p:nvSpPr>
            <p:spPr bwMode="auto">
              <a:xfrm>
                <a:off x="1182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5" name="Oval 308"/>
              <p:cNvSpPr>
                <a:spLocks noChangeArrowheads="1"/>
              </p:cNvSpPr>
              <p:nvPr>
                <p:custDataLst>
                  <p:tags r:id="rId202"/>
                </p:custDataLst>
              </p:nvPr>
            </p:nvSpPr>
            <p:spPr bwMode="auto">
              <a:xfrm>
                <a:off x="1190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6" name="Oval 309"/>
              <p:cNvSpPr>
                <a:spLocks noChangeArrowheads="1"/>
              </p:cNvSpPr>
              <p:nvPr>
                <p:custDataLst>
                  <p:tags r:id="rId203"/>
                </p:custDataLst>
              </p:nvPr>
            </p:nvSpPr>
            <p:spPr bwMode="auto">
              <a:xfrm>
                <a:off x="119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7" name="Oval 310"/>
              <p:cNvSpPr>
                <a:spLocks noChangeArrowheads="1"/>
              </p:cNvSpPr>
              <p:nvPr>
                <p:custDataLst>
                  <p:tags r:id="rId204"/>
                </p:custDataLst>
              </p:nvPr>
            </p:nvSpPr>
            <p:spPr bwMode="auto">
              <a:xfrm>
                <a:off x="1207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8" name="Oval 311"/>
              <p:cNvSpPr>
                <a:spLocks noChangeArrowheads="1"/>
              </p:cNvSpPr>
              <p:nvPr>
                <p:custDataLst>
                  <p:tags r:id="rId205"/>
                </p:custDataLst>
              </p:nvPr>
            </p:nvSpPr>
            <p:spPr bwMode="auto">
              <a:xfrm>
                <a:off x="1215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9" name="Oval 312"/>
              <p:cNvSpPr>
                <a:spLocks noChangeArrowheads="1"/>
              </p:cNvSpPr>
              <p:nvPr>
                <p:custDataLst>
                  <p:tags r:id="rId206"/>
                </p:custDataLst>
              </p:nvPr>
            </p:nvSpPr>
            <p:spPr bwMode="auto">
              <a:xfrm>
                <a:off x="122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0" name="Oval 313"/>
              <p:cNvSpPr>
                <a:spLocks noChangeArrowheads="1"/>
              </p:cNvSpPr>
              <p:nvPr>
                <p:custDataLst>
                  <p:tags r:id="rId207"/>
                </p:custDataLst>
              </p:nvPr>
            </p:nvSpPr>
            <p:spPr bwMode="auto">
              <a:xfrm>
                <a:off x="123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 name="Oval 314"/>
              <p:cNvSpPr>
                <a:spLocks noChangeArrowheads="1"/>
              </p:cNvSpPr>
              <p:nvPr>
                <p:custDataLst>
                  <p:tags r:id="rId208"/>
                </p:custDataLst>
              </p:nvPr>
            </p:nvSpPr>
            <p:spPr bwMode="auto">
              <a:xfrm>
                <a:off x="1240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2" name="Oval 315"/>
              <p:cNvSpPr>
                <a:spLocks noChangeArrowheads="1"/>
              </p:cNvSpPr>
              <p:nvPr>
                <p:custDataLst>
                  <p:tags r:id="rId209"/>
                </p:custDataLst>
              </p:nvPr>
            </p:nvSpPr>
            <p:spPr bwMode="auto">
              <a:xfrm>
                <a:off x="124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3" name="Oval 316"/>
              <p:cNvSpPr>
                <a:spLocks noChangeArrowheads="1"/>
              </p:cNvSpPr>
              <p:nvPr>
                <p:custDataLst>
                  <p:tags r:id="rId210"/>
                </p:custDataLst>
              </p:nvPr>
            </p:nvSpPr>
            <p:spPr bwMode="auto">
              <a:xfrm>
                <a:off x="1257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4" name="Oval 317"/>
              <p:cNvSpPr>
                <a:spLocks noChangeArrowheads="1"/>
              </p:cNvSpPr>
              <p:nvPr>
                <p:custDataLst>
                  <p:tags r:id="rId211"/>
                </p:custDataLst>
              </p:nvPr>
            </p:nvSpPr>
            <p:spPr bwMode="auto">
              <a:xfrm>
                <a:off x="12657"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Oval 318"/>
              <p:cNvSpPr>
                <a:spLocks noChangeArrowheads="1"/>
              </p:cNvSpPr>
              <p:nvPr>
                <p:custDataLst>
                  <p:tags r:id="rId212"/>
                </p:custDataLst>
              </p:nvPr>
            </p:nvSpPr>
            <p:spPr bwMode="auto">
              <a:xfrm>
                <a:off x="1274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6" name="Oval 319"/>
              <p:cNvSpPr>
                <a:spLocks noChangeArrowheads="1"/>
              </p:cNvSpPr>
              <p:nvPr>
                <p:custDataLst>
                  <p:tags r:id="rId213"/>
                </p:custDataLst>
              </p:nvPr>
            </p:nvSpPr>
            <p:spPr bwMode="auto">
              <a:xfrm>
                <a:off x="128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7" name="Oval 320"/>
              <p:cNvSpPr>
                <a:spLocks noChangeArrowheads="1"/>
              </p:cNvSpPr>
              <p:nvPr>
                <p:custDataLst>
                  <p:tags r:id="rId214"/>
                </p:custDataLst>
              </p:nvPr>
            </p:nvSpPr>
            <p:spPr bwMode="auto">
              <a:xfrm>
                <a:off x="129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8" name="Oval 321"/>
              <p:cNvSpPr>
                <a:spLocks noChangeArrowheads="1"/>
              </p:cNvSpPr>
              <p:nvPr>
                <p:custDataLst>
                  <p:tags r:id="rId215"/>
                </p:custDataLst>
              </p:nvPr>
            </p:nvSpPr>
            <p:spPr bwMode="auto">
              <a:xfrm>
                <a:off x="1299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9" name="Oval 322"/>
              <p:cNvSpPr>
                <a:spLocks noChangeArrowheads="1"/>
              </p:cNvSpPr>
              <p:nvPr>
                <p:custDataLst>
                  <p:tags r:id="rId216"/>
                </p:custDataLst>
              </p:nvPr>
            </p:nvSpPr>
            <p:spPr bwMode="auto">
              <a:xfrm>
                <a:off x="1307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0" name="Oval 323"/>
              <p:cNvSpPr>
                <a:spLocks noChangeArrowheads="1"/>
              </p:cNvSpPr>
              <p:nvPr>
                <p:custDataLst>
                  <p:tags r:id="rId217"/>
                </p:custDataLst>
              </p:nvPr>
            </p:nvSpPr>
            <p:spPr bwMode="auto">
              <a:xfrm>
                <a:off x="1316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1" name="Oval 324"/>
              <p:cNvSpPr>
                <a:spLocks noChangeArrowheads="1"/>
              </p:cNvSpPr>
              <p:nvPr>
                <p:custDataLst>
                  <p:tags r:id="rId218"/>
                </p:custDataLst>
              </p:nvPr>
            </p:nvSpPr>
            <p:spPr bwMode="auto">
              <a:xfrm>
                <a:off x="132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2" name="Oval 325"/>
              <p:cNvSpPr>
                <a:spLocks noChangeArrowheads="1"/>
              </p:cNvSpPr>
              <p:nvPr>
                <p:custDataLst>
                  <p:tags r:id="rId219"/>
                </p:custDataLst>
              </p:nvPr>
            </p:nvSpPr>
            <p:spPr bwMode="auto">
              <a:xfrm>
                <a:off x="1332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3" name="Freeform 326"/>
              <p:cNvSpPr/>
              <p:nvPr>
                <p:custDataLst>
                  <p:tags r:id="rId220"/>
                </p:custDataLst>
              </p:nvPr>
            </p:nvSpPr>
            <p:spPr bwMode="auto">
              <a:xfrm>
                <a:off x="13411" y="3717"/>
                <a:ext cx="53" cy="43"/>
              </a:xfrm>
              <a:custGeom>
                <a:avLst/>
                <a:gdLst>
                  <a:gd name="T0" fmla="*/ 7 w 8"/>
                  <a:gd name="T1" fmla="*/ 4 h 7"/>
                  <a:gd name="T2" fmla="*/ 3 w 8"/>
                  <a:gd name="T3" fmla="*/ 7 h 7"/>
                  <a:gd name="T4" fmla="*/ 0 w 8"/>
                  <a:gd name="T5" fmla="*/ 3 h 7"/>
                  <a:gd name="T6" fmla="*/ 4 w 8"/>
                  <a:gd name="T7" fmla="*/ 0 h 7"/>
                  <a:gd name="T8" fmla="*/ 7 w 8"/>
                  <a:gd name="T9" fmla="*/ 4 h 7"/>
                </a:gdLst>
                <a:ahLst/>
                <a:cxnLst>
                  <a:cxn ang="0">
                    <a:pos x="T0" y="T1"/>
                  </a:cxn>
                  <a:cxn ang="0">
                    <a:pos x="T2" y="T3"/>
                  </a:cxn>
                  <a:cxn ang="0">
                    <a:pos x="T4" y="T5"/>
                  </a:cxn>
                  <a:cxn ang="0">
                    <a:pos x="T6" y="T7"/>
                  </a:cxn>
                  <a:cxn ang="0">
                    <a:pos x="T8" y="T9"/>
                  </a:cxn>
                </a:cxnLst>
                <a:rect l="0" t="0" r="r" b="b"/>
                <a:pathLst>
                  <a:path w="8" h="7">
                    <a:moveTo>
                      <a:pt x="7" y="4"/>
                    </a:moveTo>
                    <a:cubicBezTo>
                      <a:pt x="6" y="6"/>
                      <a:pt x="5" y="7"/>
                      <a:pt x="3" y="7"/>
                    </a:cubicBezTo>
                    <a:cubicBezTo>
                      <a:pt x="1" y="6"/>
                      <a:pt x="0" y="5"/>
                      <a:pt x="0" y="3"/>
                    </a:cubicBezTo>
                    <a:cubicBezTo>
                      <a:pt x="1" y="1"/>
                      <a:pt x="2" y="0"/>
                      <a:pt x="4" y="0"/>
                    </a:cubicBezTo>
                    <a:cubicBezTo>
                      <a:pt x="6" y="1"/>
                      <a:pt x="8" y="3"/>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4" name="Freeform 327"/>
              <p:cNvSpPr/>
              <p:nvPr>
                <p:custDataLst>
                  <p:tags r:id="rId221"/>
                </p:custDataLst>
              </p:nvPr>
            </p:nvSpPr>
            <p:spPr bwMode="auto">
              <a:xfrm>
                <a:off x="13488" y="3741"/>
                <a:ext cx="53" cy="53"/>
              </a:xfrm>
              <a:custGeom>
                <a:avLst/>
                <a:gdLst>
                  <a:gd name="T0" fmla="*/ 7 w 8"/>
                  <a:gd name="T1" fmla="*/ 6 h 8"/>
                  <a:gd name="T2" fmla="*/ 2 w 8"/>
                  <a:gd name="T3" fmla="*/ 7 h 8"/>
                  <a:gd name="T4" fmla="*/ 1 w 8"/>
                  <a:gd name="T5" fmla="*/ 3 h 8"/>
                  <a:gd name="T6" fmla="*/ 5 w 8"/>
                  <a:gd name="T7" fmla="*/ 1 h 8"/>
                  <a:gd name="T8" fmla="*/ 7 w 8"/>
                  <a:gd name="T9" fmla="*/ 6 h 8"/>
                </a:gdLst>
                <a:ahLst/>
                <a:cxnLst>
                  <a:cxn ang="0">
                    <a:pos x="T0" y="T1"/>
                  </a:cxn>
                  <a:cxn ang="0">
                    <a:pos x="T2" y="T3"/>
                  </a:cxn>
                  <a:cxn ang="0">
                    <a:pos x="T4" y="T5"/>
                  </a:cxn>
                  <a:cxn ang="0">
                    <a:pos x="T6" y="T7"/>
                  </a:cxn>
                  <a:cxn ang="0">
                    <a:pos x="T8" y="T9"/>
                  </a:cxn>
                </a:cxnLst>
                <a:rect l="0" t="0" r="r" b="b"/>
                <a:pathLst>
                  <a:path w="8" h="8">
                    <a:moveTo>
                      <a:pt x="7" y="6"/>
                    </a:moveTo>
                    <a:cubicBezTo>
                      <a:pt x="6" y="8"/>
                      <a:pt x="4" y="8"/>
                      <a:pt x="2" y="7"/>
                    </a:cubicBezTo>
                    <a:cubicBezTo>
                      <a:pt x="1" y="6"/>
                      <a:pt x="0" y="4"/>
                      <a:pt x="1" y="3"/>
                    </a:cubicBezTo>
                    <a:cubicBezTo>
                      <a:pt x="2" y="1"/>
                      <a:pt x="4" y="0"/>
                      <a:pt x="5" y="1"/>
                    </a:cubicBezTo>
                    <a:cubicBezTo>
                      <a:pt x="7" y="2"/>
                      <a:pt x="8" y="4"/>
                      <a:pt x="7"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5" name="Freeform 328"/>
              <p:cNvSpPr/>
              <p:nvPr>
                <p:custDataLst>
                  <p:tags r:id="rId222"/>
                </p:custDataLst>
              </p:nvPr>
            </p:nvSpPr>
            <p:spPr bwMode="auto">
              <a:xfrm>
                <a:off x="13554" y="3794"/>
                <a:ext cx="51" cy="51"/>
              </a:xfrm>
              <a:custGeom>
                <a:avLst/>
                <a:gdLst>
                  <a:gd name="T0" fmla="*/ 6 w 8"/>
                  <a:gd name="T1" fmla="*/ 7 h 8"/>
                  <a:gd name="T2" fmla="*/ 2 w 8"/>
                  <a:gd name="T3" fmla="*/ 7 h 8"/>
                  <a:gd name="T4" fmla="*/ 2 w 8"/>
                  <a:gd name="T5" fmla="*/ 2 h 8"/>
                  <a:gd name="T6" fmla="*/ 7 w 8"/>
                  <a:gd name="T7" fmla="*/ 2 h 8"/>
                  <a:gd name="T8" fmla="*/ 6 w 8"/>
                  <a:gd name="T9" fmla="*/ 7 h 8"/>
                </a:gdLst>
                <a:ahLst/>
                <a:cxnLst>
                  <a:cxn ang="0">
                    <a:pos x="T0" y="T1"/>
                  </a:cxn>
                  <a:cxn ang="0">
                    <a:pos x="T2" y="T3"/>
                  </a:cxn>
                  <a:cxn ang="0">
                    <a:pos x="T4" y="T5"/>
                  </a:cxn>
                  <a:cxn ang="0">
                    <a:pos x="T6" y="T7"/>
                  </a:cxn>
                  <a:cxn ang="0">
                    <a:pos x="T8" y="T9"/>
                  </a:cxn>
                </a:cxnLst>
                <a:rect l="0" t="0" r="r" b="b"/>
                <a:pathLst>
                  <a:path w="8" h="8">
                    <a:moveTo>
                      <a:pt x="6" y="7"/>
                    </a:moveTo>
                    <a:cubicBezTo>
                      <a:pt x="5" y="8"/>
                      <a:pt x="3" y="8"/>
                      <a:pt x="2" y="7"/>
                    </a:cubicBezTo>
                    <a:cubicBezTo>
                      <a:pt x="0" y="5"/>
                      <a:pt x="0" y="3"/>
                      <a:pt x="2" y="2"/>
                    </a:cubicBezTo>
                    <a:cubicBezTo>
                      <a:pt x="3" y="0"/>
                      <a:pt x="5" y="0"/>
                      <a:pt x="7" y="2"/>
                    </a:cubicBezTo>
                    <a:cubicBezTo>
                      <a:pt x="8" y="3"/>
                      <a:pt x="8" y="5"/>
                      <a:pt x="6"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6" name="Freeform 329"/>
              <p:cNvSpPr/>
              <p:nvPr>
                <p:custDataLst>
                  <p:tags r:id="rId223"/>
                </p:custDataLst>
              </p:nvPr>
            </p:nvSpPr>
            <p:spPr bwMode="auto">
              <a:xfrm>
                <a:off x="13604" y="3864"/>
                <a:ext cx="53" cy="46"/>
              </a:xfrm>
              <a:custGeom>
                <a:avLst/>
                <a:gdLst>
                  <a:gd name="T0" fmla="*/ 5 w 8"/>
                  <a:gd name="T1" fmla="*/ 7 h 7"/>
                  <a:gd name="T2" fmla="*/ 1 w 8"/>
                  <a:gd name="T3" fmla="*/ 5 h 7"/>
                  <a:gd name="T4" fmla="*/ 2 w 8"/>
                  <a:gd name="T5" fmla="*/ 1 h 7"/>
                  <a:gd name="T6" fmla="*/ 7 w 8"/>
                  <a:gd name="T7" fmla="*/ 2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7"/>
                      <a:pt x="1" y="5"/>
                    </a:cubicBezTo>
                    <a:cubicBezTo>
                      <a:pt x="0" y="4"/>
                      <a:pt x="0" y="2"/>
                      <a:pt x="2" y="1"/>
                    </a:cubicBezTo>
                    <a:cubicBezTo>
                      <a:pt x="4" y="0"/>
                      <a:pt x="6" y="0"/>
                      <a:pt x="7" y="2"/>
                    </a:cubicBezTo>
                    <a:cubicBezTo>
                      <a:pt x="8" y="4"/>
                      <a:pt x="7" y="6"/>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7" name="Freeform 330"/>
              <p:cNvSpPr/>
              <p:nvPr>
                <p:custDataLst>
                  <p:tags r:id="rId224"/>
                </p:custDataLst>
              </p:nvPr>
            </p:nvSpPr>
            <p:spPr bwMode="auto">
              <a:xfrm>
                <a:off x="13631" y="3942"/>
                <a:ext cx="53" cy="46"/>
              </a:xfrm>
              <a:custGeom>
                <a:avLst/>
                <a:gdLst>
                  <a:gd name="T0" fmla="*/ 5 w 8"/>
                  <a:gd name="T1" fmla="*/ 7 h 7"/>
                  <a:gd name="T2" fmla="*/ 1 w 8"/>
                  <a:gd name="T3" fmla="*/ 5 h 7"/>
                  <a:gd name="T4" fmla="*/ 3 w 8"/>
                  <a:gd name="T5" fmla="*/ 1 h 7"/>
                  <a:gd name="T6" fmla="*/ 7 w 8"/>
                  <a:gd name="T7" fmla="*/ 3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6"/>
                      <a:pt x="1" y="5"/>
                    </a:cubicBezTo>
                    <a:cubicBezTo>
                      <a:pt x="0" y="3"/>
                      <a:pt x="1" y="1"/>
                      <a:pt x="3" y="1"/>
                    </a:cubicBezTo>
                    <a:cubicBezTo>
                      <a:pt x="5" y="0"/>
                      <a:pt x="7" y="1"/>
                      <a:pt x="7" y="3"/>
                    </a:cubicBezTo>
                    <a:cubicBezTo>
                      <a:pt x="8" y="5"/>
                      <a:pt x="6" y="7"/>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8" name="Oval 331"/>
              <p:cNvSpPr>
                <a:spLocks noChangeArrowheads="1"/>
              </p:cNvSpPr>
              <p:nvPr>
                <p:custDataLst>
                  <p:tags r:id="rId225"/>
                </p:custDataLst>
              </p:nvPr>
            </p:nvSpPr>
            <p:spPr bwMode="auto">
              <a:xfrm>
                <a:off x="13643" y="402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9" name="Oval 332"/>
              <p:cNvSpPr>
                <a:spLocks noChangeArrowheads="1"/>
              </p:cNvSpPr>
              <p:nvPr>
                <p:custDataLst>
                  <p:tags r:id="rId226"/>
                </p:custDataLst>
              </p:nvPr>
            </p:nvSpPr>
            <p:spPr bwMode="auto">
              <a:xfrm>
                <a:off x="13643" y="411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0" name="Oval 333"/>
              <p:cNvSpPr>
                <a:spLocks noChangeArrowheads="1"/>
              </p:cNvSpPr>
              <p:nvPr>
                <p:custDataLst>
                  <p:tags r:id="rId227"/>
                </p:custDataLst>
              </p:nvPr>
            </p:nvSpPr>
            <p:spPr bwMode="auto">
              <a:xfrm>
                <a:off x="13643" y="4195"/>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1" name="Oval 334"/>
              <p:cNvSpPr>
                <a:spLocks noChangeArrowheads="1"/>
              </p:cNvSpPr>
              <p:nvPr>
                <p:custDataLst>
                  <p:tags r:id="rId228"/>
                </p:custDataLst>
              </p:nvPr>
            </p:nvSpPr>
            <p:spPr bwMode="auto">
              <a:xfrm>
                <a:off x="13643" y="4280"/>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2" name="Oval 335"/>
              <p:cNvSpPr>
                <a:spLocks noChangeArrowheads="1"/>
              </p:cNvSpPr>
              <p:nvPr>
                <p:custDataLst>
                  <p:tags r:id="rId229"/>
                </p:custDataLst>
              </p:nvPr>
            </p:nvSpPr>
            <p:spPr bwMode="auto">
              <a:xfrm>
                <a:off x="13643" y="4364"/>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3" name="Oval 336"/>
              <p:cNvSpPr>
                <a:spLocks noChangeArrowheads="1"/>
              </p:cNvSpPr>
              <p:nvPr>
                <p:custDataLst>
                  <p:tags r:id="rId230"/>
                </p:custDataLst>
              </p:nvPr>
            </p:nvSpPr>
            <p:spPr bwMode="auto">
              <a:xfrm>
                <a:off x="13643" y="4449"/>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4" name="Oval 337"/>
              <p:cNvSpPr>
                <a:spLocks noChangeArrowheads="1"/>
              </p:cNvSpPr>
              <p:nvPr>
                <p:custDataLst>
                  <p:tags r:id="rId231"/>
                </p:custDataLst>
              </p:nvPr>
            </p:nvSpPr>
            <p:spPr bwMode="auto">
              <a:xfrm>
                <a:off x="13643" y="453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5" name="Oval 338"/>
              <p:cNvSpPr>
                <a:spLocks noChangeArrowheads="1"/>
              </p:cNvSpPr>
              <p:nvPr>
                <p:custDataLst>
                  <p:tags r:id="rId232"/>
                </p:custDataLst>
              </p:nvPr>
            </p:nvSpPr>
            <p:spPr bwMode="auto">
              <a:xfrm>
                <a:off x="13643" y="462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6" name="Oval 339"/>
              <p:cNvSpPr>
                <a:spLocks noChangeArrowheads="1"/>
              </p:cNvSpPr>
              <p:nvPr>
                <p:custDataLst>
                  <p:tags r:id="rId233"/>
                </p:custDataLst>
              </p:nvPr>
            </p:nvSpPr>
            <p:spPr bwMode="auto">
              <a:xfrm>
                <a:off x="13643" y="470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7" name="Oval 340"/>
              <p:cNvSpPr>
                <a:spLocks noChangeArrowheads="1"/>
              </p:cNvSpPr>
              <p:nvPr>
                <p:custDataLst>
                  <p:tags r:id="rId234"/>
                </p:custDataLst>
              </p:nvPr>
            </p:nvSpPr>
            <p:spPr bwMode="auto">
              <a:xfrm>
                <a:off x="13643" y="479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8" name="Oval 341"/>
              <p:cNvSpPr>
                <a:spLocks noChangeArrowheads="1"/>
              </p:cNvSpPr>
              <p:nvPr>
                <p:custDataLst>
                  <p:tags r:id="rId235"/>
                </p:custDataLst>
              </p:nvPr>
            </p:nvSpPr>
            <p:spPr bwMode="auto">
              <a:xfrm>
                <a:off x="13643" y="4874"/>
                <a:ext cx="42" cy="42"/>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9" name="Oval 342"/>
              <p:cNvSpPr>
                <a:spLocks noChangeArrowheads="1"/>
              </p:cNvSpPr>
              <p:nvPr>
                <p:custDataLst>
                  <p:tags r:id="rId236"/>
                </p:custDataLst>
              </p:nvPr>
            </p:nvSpPr>
            <p:spPr bwMode="auto">
              <a:xfrm>
                <a:off x="13643" y="4958"/>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0" name="Oval 343"/>
              <p:cNvSpPr>
                <a:spLocks noChangeArrowheads="1"/>
              </p:cNvSpPr>
              <p:nvPr>
                <p:custDataLst>
                  <p:tags r:id="rId237"/>
                </p:custDataLst>
              </p:nvPr>
            </p:nvSpPr>
            <p:spPr bwMode="auto">
              <a:xfrm>
                <a:off x="13643" y="504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1" name="Oval 344"/>
              <p:cNvSpPr>
                <a:spLocks noChangeArrowheads="1"/>
              </p:cNvSpPr>
              <p:nvPr>
                <p:custDataLst>
                  <p:tags r:id="rId238"/>
                </p:custDataLst>
              </p:nvPr>
            </p:nvSpPr>
            <p:spPr bwMode="auto">
              <a:xfrm>
                <a:off x="13643" y="512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2" name="Oval 345"/>
              <p:cNvSpPr>
                <a:spLocks noChangeArrowheads="1"/>
              </p:cNvSpPr>
              <p:nvPr>
                <p:custDataLst>
                  <p:tags r:id="rId239"/>
                </p:custDataLst>
              </p:nvPr>
            </p:nvSpPr>
            <p:spPr bwMode="auto">
              <a:xfrm>
                <a:off x="13643" y="521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3" name="Oval 346"/>
              <p:cNvSpPr>
                <a:spLocks noChangeArrowheads="1"/>
              </p:cNvSpPr>
              <p:nvPr>
                <p:custDataLst>
                  <p:tags r:id="rId240"/>
                </p:custDataLst>
              </p:nvPr>
            </p:nvSpPr>
            <p:spPr bwMode="auto">
              <a:xfrm>
                <a:off x="13643" y="5296"/>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4" name="Oval 347"/>
              <p:cNvSpPr>
                <a:spLocks noChangeArrowheads="1"/>
              </p:cNvSpPr>
              <p:nvPr>
                <p:custDataLst>
                  <p:tags r:id="rId241"/>
                </p:custDataLst>
              </p:nvPr>
            </p:nvSpPr>
            <p:spPr bwMode="auto">
              <a:xfrm>
                <a:off x="13643" y="5381"/>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5" name="Oval 348"/>
              <p:cNvSpPr>
                <a:spLocks noChangeArrowheads="1"/>
              </p:cNvSpPr>
              <p:nvPr>
                <p:custDataLst>
                  <p:tags r:id="rId242"/>
                </p:custDataLst>
              </p:nvPr>
            </p:nvSpPr>
            <p:spPr bwMode="auto">
              <a:xfrm>
                <a:off x="13643" y="546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6" name="Oval 349"/>
              <p:cNvSpPr>
                <a:spLocks noChangeArrowheads="1"/>
              </p:cNvSpPr>
              <p:nvPr>
                <p:custDataLst>
                  <p:tags r:id="rId243"/>
                </p:custDataLst>
              </p:nvPr>
            </p:nvSpPr>
            <p:spPr bwMode="auto">
              <a:xfrm>
                <a:off x="13643" y="554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7" name="Oval 350"/>
              <p:cNvSpPr>
                <a:spLocks noChangeArrowheads="1"/>
              </p:cNvSpPr>
              <p:nvPr>
                <p:custDataLst>
                  <p:tags r:id="rId244"/>
                </p:custDataLst>
              </p:nvPr>
            </p:nvSpPr>
            <p:spPr bwMode="auto">
              <a:xfrm>
                <a:off x="13643" y="563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8" name="Oval 351"/>
              <p:cNvSpPr>
                <a:spLocks noChangeArrowheads="1"/>
              </p:cNvSpPr>
              <p:nvPr>
                <p:custDataLst>
                  <p:tags r:id="rId245"/>
                </p:custDataLst>
              </p:nvPr>
            </p:nvSpPr>
            <p:spPr bwMode="auto">
              <a:xfrm>
                <a:off x="13643" y="571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9" name="Oval 352"/>
              <p:cNvSpPr>
                <a:spLocks noChangeArrowheads="1"/>
              </p:cNvSpPr>
              <p:nvPr>
                <p:custDataLst>
                  <p:tags r:id="rId246"/>
                </p:custDataLst>
              </p:nvPr>
            </p:nvSpPr>
            <p:spPr bwMode="auto">
              <a:xfrm>
                <a:off x="13643" y="580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0" name="Oval 353"/>
              <p:cNvSpPr>
                <a:spLocks noChangeArrowheads="1"/>
              </p:cNvSpPr>
              <p:nvPr>
                <p:custDataLst>
                  <p:tags r:id="rId247"/>
                </p:custDataLst>
              </p:nvPr>
            </p:nvSpPr>
            <p:spPr bwMode="auto">
              <a:xfrm>
                <a:off x="13643" y="588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1" name="Oval 354"/>
              <p:cNvSpPr>
                <a:spLocks noChangeArrowheads="1"/>
              </p:cNvSpPr>
              <p:nvPr>
                <p:custDataLst>
                  <p:tags r:id="rId248"/>
                </p:custDataLst>
              </p:nvPr>
            </p:nvSpPr>
            <p:spPr bwMode="auto">
              <a:xfrm>
                <a:off x="13643" y="5970"/>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2" name="Oval 355"/>
              <p:cNvSpPr>
                <a:spLocks noChangeArrowheads="1"/>
              </p:cNvSpPr>
              <p:nvPr>
                <p:custDataLst>
                  <p:tags r:id="rId249"/>
                </p:custDataLst>
              </p:nvPr>
            </p:nvSpPr>
            <p:spPr bwMode="auto">
              <a:xfrm>
                <a:off x="13643" y="6053"/>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3" name="Oval 356"/>
              <p:cNvSpPr>
                <a:spLocks noChangeArrowheads="1"/>
              </p:cNvSpPr>
              <p:nvPr>
                <p:custDataLst>
                  <p:tags r:id="rId250"/>
                </p:custDataLst>
              </p:nvPr>
            </p:nvSpPr>
            <p:spPr bwMode="auto">
              <a:xfrm>
                <a:off x="13643" y="613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4" name="Oval 357"/>
              <p:cNvSpPr>
                <a:spLocks noChangeArrowheads="1"/>
              </p:cNvSpPr>
              <p:nvPr>
                <p:custDataLst>
                  <p:tags r:id="rId251"/>
                </p:custDataLst>
              </p:nvPr>
            </p:nvSpPr>
            <p:spPr bwMode="auto">
              <a:xfrm>
                <a:off x="13643" y="622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5" name="Oval 358"/>
              <p:cNvSpPr>
                <a:spLocks noChangeArrowheads="1"/>
              </p:cNvSpPr>
              <p:nvPr>
                <p:custDataLst>
                  <p:tags r:id="rId252"/>
                </p:custDataLst>
              </p:nvPr>
            </p:nvSpPr>
            <p:spPr bwMode="auto">
              <a:xfrm>
                <a:off x="13643" y="630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6" name="Oval 359"/>
              <p:cNvSpPr>
                <a:spLocks noChangeArrowheads="1"/>
              </p:cNvSpPr>
              <p:nvPr>
                <p:custDataLst>
                  <p:tags r:id="rId253"/>
                </p:custDataLst>
              </p:nvPr>
            </p:nvSpPr>
            <p:spPr bwMode="auto">
              <a:xfrm>
                <a:off x="13643" y="639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7" name="Oval 360"/>
              <p:cNvSpPr>
                <a:spLocks noChangeArrowheads="1"/>
              </p:cNvSpPr>
              <p:nvPr>
                <p:custDataLst>
                  <p:tags r:id="rId254"/>
                </p:custDataLst>
              </p:nvPr>
            </p:nvSpPr>
            <p:spPr bwMode="auto">
              <a:xfrm>
                <a:off x="13643" y="647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8" name="Oval 361"/>
              <p:cNvSpPr>
                <a:spLocks noChangeArrowheads="1"/>
              </p:cNvSpPr>
              <p:nvPr>
                <p:custDataLst>
                  <p:tags r:id="rId255"/>
                </p:custDataLst>
              </p:nvPr>
            </p:nvSpPr>
            <p:spPr bwMode="auto">
              <a:xfrm>
                <a:off x="13643" y="655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9" name="Freeform 362"/>
              <p:cNvSpPr/>
              <p:nvPr>
                <p:custDataLst>
                  <p:tags r:id="rId256"/>
                </p:custDataLst>
              </p:nvPr>
            </p:nvSpPr>
            <p:spPr bwMode="auto">
              <a:xfrm>
                <a:off x="13638" y="6642"/>
                <a:ext cx="46" cy="46"/>
              </a:xfrm>
              <a:custGeom>
                <a:avLst/>
                <a:gdLst>
                  <a:gd name="T0" fmla="*/ 4 w 7"/>
                  <a:gd name="T1" fmla="*/ 7 h 7"/>
                  <a:gd name="T2" fmla="*/ 0 w 7"/>
                  <a:gd name="T3" fmla="*/ 3 h 7"/>
                  <a:gd name="T4" fmla="*/ 4 w 7"/>
                  <a:gd name="T5" fmla="*/ 0 h 7"/>
                  <a:gd name="T6" fmla="*/ 7 w 7"/>
                  <a:gd name="T7" fmla="*/ 3 h 7"/>
                  <a:gd name="T8" fmla="*/ 4 w 7"/>
                  <a:gd name="T9" fmla="*/ 7 h 7"/>
                </a:gdLst>
                <a:ahLst/>
                <a:cxnLst>
                  <a:cxn ang="0">
                    <a:pos x="T0" y="T1"/>
                  </a:cxn>
                  <a:cxn ang="0">
                    <a:pos x="T2" y="T3"/>
                  </a:cxn>
                  <a:cxn ang="0">
                    <a:pos x="T4" y="T5"/>
                  </a:cxn>
                  <a:cxn ang="0">
                    <a:pos x="T6" y="T7"/>
                  </a:cxn>
                  <a:cxn ang="0">
                    <a:pos x="T8" y="T9"/>
                  </a:cxn>
                </a:cxnLst>
                <a:rect l="0" t="0" r="r" b="b"/>
                <a:pathLst>
                  <a:path w="7" h="7">
                    <a:moveTo>
                      <a:pt x="4" y="7"/>
                    </a:moveTo>
                    <a:cubicBezTo>
                      <a:pt x="2" y="6"/>
                      <a:pt x="0" y="5"/>
                      <a:pt x="0" y="3"/>
                    </a:cubicBezTo>
                    <a:cubicBezTo>
                      <a:pt x="1" y="1"/>
                      <a:pt x="2" y="0"/>
                      <a:pt x="4" y="0"/>
                    </a:cubicBezTo>
                    <a:cubicBezTo>
                      <a:pt x="6" y="0"/>
                      <a:pt x="7" y="1"/>
                      <a:pt x="7" y="3"/>
                    </a:cubicBezTo>
                    <a:cubicBezTo>
                      <a:pt x="7" y="6"/>
                      <a:pt x="5" y="7"/>
                      <a:pt x="4"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0" name="Freeform 363"/>
              <p:cNvSpPr/>
              <p:nvPr>
                <p:custDataLst>
                  <p:tags r:id="rId257"/>
                </p:custDataLst>
              </p:nvPr>
            </p:nvSpPr>
            <p:spPr bwMode="auto">
              <a:xfrm>
                <a:off x="13623" y="6719"/>
                <a:ext cx="46" cy="53"/>
              </a:xfrm>
              <a:custGeom>
                <a:avLst/>
                <a:gdLst>
                  <a:gd name="T0" fmla="*/ 2 w 7"/>
                  <a:gd name="T1" fmla="*/ 7 h 8"/>
                  <a:gd name="T2" fmla="*/ 0 w 7"/>
                  <a:gd name="T3" fmla="*/ 3 h 8"/>
                  <a:gd name="T4" fmla="*/ 4 w 7"/>
                  <a:gd name="T5" fmla="*/ 1 h 8"/>
                  <a:gd name="T6" fmla="*/ 7 w 7"/>
                  <a:gd name="T7" fmla="*/ 5 h 8"/>
                  <a:gd name="T8" fmla="*/ 2 w 7"/>
                  <a:gd name="T9" fmla="*/ 7 h 8"/>
                </a:gdLst>
                <a:ahLst/>
                <a:cxnLst>
                  <a:cxn ang="0">
                    <a:pos x="T0" y="T1"/>
                  </a:cxn>
                  <a:cxn ang="0">
                    <a:pos x="T2" y="T3"/>
                  </a:cxn>
                  <a:cxn ang="0">
                    <a:pos x="T4" y="T5"/>
                  </a:cxn>
                  <a:cxn ang="0">
                    <a:pos x="T6" y="T7"/>
                  </a:cxn>
                  <a:cxn ang="0">
                    <a:pos x="T8" y="T9"/>
                  </a:cxn>
                </a:cxnLst>
                <a:rect l="0" t="0" r="r" b="b"/>
                <a:pathLst>
                  <a:path w="7" h="8">
                    <a:moveTo>
                      <a:pt x="2" y="7"/>
                    </a:moveTo>
                    <a:cubicBezTo>
                      <a:pt x="0" y="6"/>
                      <a:pt x="0" y="4"/>
                      <a:pt x="0" y="3"/>
                    </a:cubicBezTo>
                    <a:cubicBezTo>
                      <a:pt x="1" y="1"/>
                      <a:pt x="2" y="0"/>
                      <a:pt x="4" y="1"/>
                    </a:cubicBezTo>
                    <a:cubicBezTo>
                      <a:pt x="6" y="1"/>
                      <a:pt x="7" y="3"/>
                      <a:pt x="7" y="5"/>
                    </a:cubicBezTo>
                    <a:cubicBezTo>
                      <a:pt x="6" y="7"/>
                      <a:pt x="4" y="8"/>
                      <a:pt x="2"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1" name="Freeform 364"/>
              <p:cNvSpPr/>
              <p:nvPr>
                <p:custDataLst>
                  <p:tags r:id="rId258"/>
                </p:custDataLst>
              </p:nvPr>
            </p:nvSpPr>
            <p:spPr bwMode="auto">
              <a:xfrm>
                <a:off x="13580" y="6798"/>
                <a:ext cx="51" cy="43"/>
              </a:xfrm>
              <a:custGeom>
                <a:avLst/>
                <a:gdLst>
                  <a:gd name="T0" fmla="*/ 2 w 8"/>
                  <a:gd name="T1" fmla="*/ 6 h 7"/>
                  <a:gd name="T2" fmla="*/ 1 w 8"/>
                  <a:gd name="T3" fmla="*/ 1 h 7"/>
                  <a:gd name="T4" fmla="*/ 6 w 8"/>
                  <a:gd name="T5" fmla="*/ 1 h 7"/>
                  <a:gd name="T6" fmla="*/ 7 w 8"/>
                  <a:gd name="T7" fmla="*/ 5 h 7"/>
                  <a:gd name="T8" fmla="*/ 2 w 8"/>
                  <a:gd name="T9" fmla="*/ 6 h 7"/>
                </a:gdLst>
                <a:ahLst/>
                <a:cxnLst>
                  <a:cxn ang="0">
                    <a:pos x="T0" y="T1"/>
                  </a:cxn>
                  <a:cxn ang="0">
                    <a:pos x="T2" y="T3"/>
                  </a:cxn>
                  <a:cxn ang="0">
                    <a:pos x="T4" y="T5"/>
                  </a:cxn>
                  <a:cxn ang="0">
                    <a:pos x="T6" y="T7"/>
                  </a:cxn>
                  <a:cxn ang="0">
                    <a:pos x="T8" y="T9"/>
                  </a:cxn>
                </a:cxnLst>
                <a:rect l="0" t="0" r="r" b="b"/>
                <a:pathLst>
                  <a:path w="8" h="7">
                    <a:moveTo>
                      <a:pt x="2" y="6"/>
                    </a:moveTo>
                    <a:cubicBezTo>
                      <a:pt x="1" y="5"/>
                      <a:pt x="0" y="3"/>
                      <a:pt x="1" y="1"/>
                    </a:cubicBezTo>
                    <a:cubicBezTo>
                      <a:pt x="3" y="0"/>
                      <a:pt x="5" y="0"/>
                      <a:pt x="6" y="1"/>
                    </a:cubicBezTo>
                    <a:cubicBezTo>
                      <a:pt x="8" y="2"/>
                      <a:pt x="8" y="4"/>
                      <a:pt x="7" y="5"/>
                    </a:cubicBezTo>
                    <a:cubicBezTo>
                      <a:pt x="6" y="7"/>
                      <a:pt x="4" y="7"/>
                      <a:pt x="2"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2" name="Freeform 365"/>
              <p:cNvSpPr/>
              <p:nvPr>
                <p:custDataLst>
                  <p:tags r:id="rId259"/>
                </p:custDataLst>
              </p:nvPr>
            </p:nvSpPr>
            <p:spPr bwMode="auto">
              <a:xfrm>
                <a:off x="13522" y="6856"/>
                <a:ext cx="51" cy="51"/>
              </a:xfrm>
              <a:custGeom>
                <a:avLst/>
                <a:gdLst>
                  <a:gd name="T0" fmla="*/ 1 w 8"/>
                  <a:gd name="T1" fmla="*/ 6 h 8"/>
                  <a:gd name="T2" fmla="*/ 2 w 8"/>
                  <a:gd name="T3" fmla="*/ 1 h 8"/>
                  <a:gd name="T4" fmla="*/ 7 w 8"/>
                  <a:gd name="T5" fmla="*/ 2 h 8"/>
                  <a:gd name="T6" fmla="*/ 6 w 8"/>
                  <a:gd name="T7" fmla="*/ 6 h 8"/>
                  <a:gd name="T8" fmla="*/ 1 w 8"/>
                  <a:gd name="T9" fmla="*/ 6 h 8"/>
                </a:gdLst>
                <a:ahLst/>
                <a:cxnLst>
                  <a:cxn ang="0">
                    <a:pos x="T0" y="T1"/>
                  </a:cxn>
                  <a:cxn ang="0">
                    <a:pos x="T2" y="T3"/>
                  </a:cxn>
                  <a:cxn ang="0">
                    <a:pos x="T4" y="T5"/>
                  </a:cxn>
                  <a:cxn ang="0">
                    <a:pos x="T6" y="T7"/>
                  </a:cxn>
                  <a:cxn ang="0">
                    <a:pos x="T8" y="T9"/>
                  </a:cxn>
                </a:cxnLst>
                <a:rect l="0" t="0" r="r" b="b"/>
                <a:pathLst>
                  <a:path w="8" h="8">
                    <a:moveTo>
                      <a:pt x="1" y="6"/>
                    </a:moveTo>
                    <a:cubicBezTo>
                      <a:pt x="0" y="4"/>
                      <a:pt x="1" y="2"/>
                      <a:pt x="2" y="1"/>
                    </a:cubicBezTo>
                    <a:cubicBezTo>
                      <a:pt x="4" y="0"/>
                      <a:pt x="6" y="0"/>
                      <a:pt x="7" y="2"/>
                    </a:cubicBezTo>
                    <a:cubicBezTo>
                      <a:pt x="8" y="3"/>
                      <a:pt x="8" y="5"/>
                      <a:pt x="6" y="6"/>
                    </a:cubicBezTo>
                    <a:cubicBezTo>
                      <a:pt x="5" y="8"/>
                      <a:pt x="2" y="7"/>
                      <a:pt x="1"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3" name="Freeform 366"/>
              <p:cNvSpPr/>
              <p:nvPr>
                <p:custDataLst>
                  <p:tags r:id="rId260"/>
                </p:custDataLst>
              </p:nvPr>
            </p:nvSpPr>
            <p:spPr bwMode="auto">
              <a:xfrm>
                <a:off x="13449" y="6895"/>
                <a:ext cx="53" cy="51"/>
              </a:xfrm>
              <a:custGeom>
                <a:avLst/>
                <a:gdLst>
                  <a:gd name="T0" fmla="*/ 1 w 8"/>
                  <a:gd name="T1" fmla="*/ 5 h 8"/>
                  <a:gd name="T2" fmla="*/ 3 w 8"/>
                  <a:gd name="T3" fmla="*/ 1 h 8"/>
                  <a:gd name="T4" fmla="*/ 7 w 8"/>
                  <a:gd name="T5" fmla="*/ 3 h 8"/>
                  <a:gd name="T6" fmla="*/ 5 w 8"/>
                  <a:gd name="T7" fmla="*/ 7 h 8"/>
                  <a:gd name="T8" fmla="*/ 1 w 8"/>
                  <a:gd name="T9" fmla="*/ 5 h 8"/>
                </a:gdLst>
                <a:ahLst/>
                <a:cxnLst>
                  <a:cxn ang="0">
                    <a:pos x="T0" y="T1"/>
                  </a:cxn>
                  <a:cxn ang="0">
                    <a:pos x="T2" y="T3"/>
                  </a:cxn>
                  <a:cxn ang="0">
                    <a:pos x="T4" y="T5"/>
                  </a:cxn>
                  <a:cxn ang="0">
                    <a:pos x="T6" y="T7"/>
                  </a:cxn>
                  <a:cxn ang="0">
                    <a:pos x="T8" y="T9"/>
                  </a:cxn>
                </a:cxnLst>
                <a:rect l="0" t="0" r="r" b="b"/>
                <a:pathLst>
                  <a:path w="8" h="8">
                    <a:moveTo>
                      <a:pt x="1" y="5"/>
                    </a:moveTo>
                    <a:cubicBezTo>
                      <a:pt x="0" y="3"/>
                      <a:pt x="1" y="1"/>
                      <a:pt x="3" y="1"/>
                    </a:cubicBezTo>
                    <a:cubicBezTo>
                      <a:pt x="4" y="0"/>
                      <a:pt x="6" y="1"/>
                      <a:pt x="7" y="3"/>
                    </a:cubicBezTo>
                    <a:cubicBezTo>
                      <a:pt x="8" y="4"/>
                      <a:pt x="7" y="7"/>
                      <a:pt x="5" y="7"/>
                    </a:cubicBezTo>
                    <a:cubicBezTo>
                      <a:pt x="3" y="8"/>
                      <a:pt x="1" y="7"/>
                      <a:pt x="1" y="5"/>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4" name="Freeform 367"/>
              <p:cNvSpPr/>
              <p:nvPr>
                <p:custDataLst>
                  <p:tags r:id="rId261"/>
                </p:custDataLst>
              </p:nvPr>
            </p:nvSpPr>
            <p:spPr bwMode="auto">
              <a:xfrm>
                <a:off x="13372" y="6914"/>
                <a:ext cx="46" cy="46"/>
              </a:xfrm>
              <a:custGeom>
                <a:avLst/>
                <a:gdLst>
                  <a:gd name="T0" fmla="*/ 0 w 7"/>
                  <a:gd name="T1" fmla="*/ 4 h 7"/>
                  <a:gd name="T2" fmla="*/ 3 w 7"/>
                  <a:gd name="T3" fmla="*/ 1 h 7"/>
                  <a:gd name="T4" fmla="*/ 7 w 7"/>
                  <a:gd name="T5" fmla="*/ 4 h 7"/>
                  <a:gd name="T6" fmla="*/ 4 w 7"/>
                  <a:gd name="T7" fmla="*/ 7 h 7"/>
                  <a:gd name="T8" fmla="*/ 0 w 7"/>
                  <a:gd name="T9" fmla="*/ 4 h 7"/>
                </a:gdLst>
                <a:ahLst/>
                <a:cxnLst>
                  <a:cxn ang="0">
                    <a:pos x="T0" y="T1"/>
                  </a:cxn>
                  <a:cxn ang="0">
                    <a:pos x="T2" y="T3"/>
                  </a:cxn>
                  <a:cxn ang="0">
                    <a:pos x="T4" y="T5"/>
                  </a:cxn>
                  <a:cxn ang="0">
                    <a:pos x="T6" y="T7"/>
                  </a:cxn>
                  <a:cxn ang="0">
                    <a:pos x="T8" y="T9"/>
                  </a:cxn>
                </a:cxnLst>
                <a:rect l="0" t="0" r="r" b="b"/>
                <a:pathLst>
                  <a:path w="7" h="7">
                    <a:moveTo>
                      <a:pt x="0" y="4"/>
                    </a:moveTo>
                    <a:cubicBezTo>
                      <a:pt x="0" y="2"/>
                      <a:pt x="1" y="1"/>
                      <a:pt x="3" y="1"/>
                    </a:cubicBezTo>
                    <a:cubicBezTo>
                      <a:pt x="5" y="0"/>
                      <a:pt x="6" y="2"/>
                      <a:pt x="7" y="4"/>
                    </a:cubicBezTo>
                    <a:cubicBezTo>
                      <a:pt x="7" y="5"/>
                      <a:pt x="6" y="7"/>
                      <a:pt x="4" y="7"/>
                    </a:cubicBezTo>
                    <a:cubicBezTo>
                      <a:pt x="1" y="7"/>
                      <a:pt x="0" y="6"/>
                      <a:pt x="0"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5" name="Oval 368"/>
              <p:cNvSpPr>
                <a:spLocks noChangeArrowheads="1"/>
              </p:cNvSpPr>
              <p:nvPr>
                <p:custDataLst>
                  <p:tags r:id="rId262"/>
                </p:custDataLst>
              </p:nvPr>
            </p:nvSpPr>
            <p:spPr bwMode="auto">
              <a:xfrm>
                <a:off x="1329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6" name="Oval 369"/>
              <p:cNvSpPr>
                <a:spLocks noChangeArrowheads="1"/>
              </p:cNvSpPr>
              <p:nvPr>
                <p:custDataLst>
                  <p:tags r:id="rId263"/>
                </p:custDataLst>
              </p:nvPr>
            </p:nvSpPr>
            <p:spPr bwMode="auto">
              <a:xfrm>
                <a:off x="1320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7" name="Rectangle 370"/>
              <p:cNvSpPr>
                <a:spLocks noChangeArrowheads="1"/>
              </p:cNvSpPr>
              <p:nvPr>
                <p:custDataLst>
                  <p:tags r:id="rId264"/>
                </p:custDataLst>
              </p:nvPr>
            </p:nvSpPr>
            <p:spPr bwMode="auto">
              <a:xfrm>
                <a:off x="12781" y="6999"/>
                <a:ext cx="58" cy="66"/>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8" name="Rectangle 371"/>
              <p:cNvSpPr>
                <a:spLocks noChangeArrowheads="1"/>
              </p:cNvSpPr>
              <p:nvPr>
                <p:custDataLst>
                  <p:tags r:id="rId265"/>
                </p:custDataLst>
              </p:nvPr>
            </p:nvSpPr>
            <p:spPr bwMode="auto">
              <a:xfrm>
                <a:off x="12870" y="6922"/>
                <a:ext cx="58" cy="143"/>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9" name="Rectangle 372"/>
              <p:cNvSpPr>
                <a:spLocks noChangeArrowheads="1"/>
              </p:cNvSpPr>
              <p:nvPr>
                <p:custDataLst>
                  <p:tags r:id="rId266"/>
                </p:custDataLst>
              </p:nvPr>
            </p:nvSpPr>
            <p:spPr bwMode="auto">
              <a:xfrm>
                <a:off x="12960" y="6876"/>
                <a:ext cx="58" cy="188"/>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0" name="Freeform 373"/>
              <p:cNvSpPr>
                <a:spLocks noEditPoints="1"/>
              </p:cNvSpPr>
              <p:nvPr>
                <p:custDataLst>
                  <p:tags r:id="rId267"/>
                </p:custDataLst>
              </p:nvPr>
            </p:nvSpPr>
            <p:spPr bwMode="auto">
              <a:xfrm>
                <a:off x="12677" y="6740"/>
                <a:ext cx="457" cy="467"/>
              </a:xfrm>
              <a:custGeom>
                <a:avLst/>
                <a:gdLst>
                  <a:gd name="T0" fmla="*/ 35 w 69"/>
                  <a:gd name="T1" fmla="*/ 70 h 70"/>
                  <a:gd name="T2" fmla="*/ 0 w 69"/>
                  <a:gd name="T3" fmla="*/ 35 h 70"/>
                  <a:gd name="T4" fmla="*/ 35 w 69"/>
                  <a:gd name="T5" fmla="*/ 0 h 70"/>
                  <a:gd name="T6" fmla="*/ 69 w 69"/>
                  <a:gd name="T7" fmla="*/ 35 h 70"/>
                  <a:gd name="T8" fmla="*/ 35 w 69"/>
                  <a:gd name="T9" fmla="*/ 70 h 70"/>
                  <a:gd name="T10" fmla="*/ 35 w 69"/>
                  <a:gd name="T11" fmla="*/ 6 h 70"/>
                  <a:gd name="T12" fmla="*/ 6 w 69"/>
                  <a:gd name="T13" fmla="*/ 35 h 70"/>
                  <a:gd name="T14" fmla="*/ 35 w 69"/>
                  <a:gd name="T15" fmla="*/ 64 h 70"/>
                  <a:gd name="T16" fmla="*/ 63 w 69"/>
                  <a:gd name="T17" fmla="*/ 35 h 70"/>
                  <a:gd name="T18" fmla="*/ 35 w 69"/>
                  <a:gd name="T19" fmla="*/ 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70">
                    <a:moveTo>
                      <a:pt x="35" y="70"/>
                    </a:moveTo>
                    <a:cubicBezTo>
                      <a:pt x="16" y="70"/>
                      <a:pt x="0" y="54"/>
                      <a:pt x="0" y="35"/>
                    </a:cubicBezTo>
                    <a:cubicBezTo>
                      <a:pt x="0" y="16"/>
                      <a:pt x="16" y="0"/>
                      <a:pt x="35" y="0"/>
                    </a:cubicBezTo>
                    <a:cubicBezTo>
                      <a:pt x="54" y="0"/>
                      <a:pt x="69" y="16"/>
                      <a:pt x="69" y="35"/>
                    </a:cubicBezTo>
                    <a:cubicBezTo>
                      <a:pt x="69" y="54"/>
                      <a:pt x="54" y="70"/>
                      <a:pt x="35" y="70"/>
                    </a:cubicBezTo>
                    <a:close/>
                    <a:moveTo>
                      <a:pt x="35" y="6"/>
                    </a:moveTo>
                    <a:cubicBezTo>
                      <a:pt x="19" y="6"/>
                      <a:pt x="6" y="19"/>
                      <a:pt x="6" y="35"/>
                    </a:cubicBezTo>
                    <a:cubicBezTo>
                      <a:pt x="6" y="51"/>
                      <a:pt x="19" y="64"/>
                      <a:pt x="35" y="64"/>
                    </a:cubicBezTo>
                    <a:cubicBezTo>
                      <a:pt x="50" y="64"/>
                      <a:pt x="63" y="51"/>
                      <a:pt x="63" y="35"/>
                    </a:cubicBezTo>
                    <a:cubicBezTo>
                      <a:pt x="63" y="19"/>
                      <a:pt x="50" y="6"/>
                      <a:pt x="35" y="6"/>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75" name="文本框 74"/>
            <p:cNvSpPr txBox="1"/>
            <p:nvPr>
              <p:custDataLst>
                <p:tags r:id="rId1"/>
              </p:custDataLst>
            </p:nvPr>
          </p:nvSpPr>
          <p:spPr>
            <a:xfrm>
              <a:off x="5919" y="4045"/>
              <a:ext cx="7365" cy="2447"/>
            </a:xfrm>
            <a:prstGeom prst="rect">
              <a:avLst/>
            </a:prstGeom>
            <a:noFill/>
          </p:spPr>
          <p:txBody>
            <a:bodyPr wrap="square" rtlCol="0" anchor="ctr">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fontAlgn="auto">
                <a:lnSpc>
                  <a:spcPts val="3400"/>
                </a:lnSpc>
                <a:spcBef>
                  <a:spcPts val="0"/>
                </a:spcBef>
                <a:spcAft>
                  <a:spcPts val="0"/>
                </a:spcAft>
              </a:pPr>
              <a:r>
                <a:rPr lang="zh-CN" sz="2400"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检查现场正在开展的危险作业或者对已经完成的危险作业执行记录单进行抽查</a:t>
              </a: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nvPicPr>
        <p:blipFill>
          <a:blip r:embed="rId271"/>
          <a:stretch>
            <a:fillRect/>
          </a:stretch>
        </p:blipFill>
        <p:spPr>
          <a:xfrm>
            <a:off x="0" y="0"/>
            <a:ext cx="12202795" cy="6857365"/>
          </a:xfrm>
          <a:prstGeom prst="rect">
            <a:avLst/>
          </a:prstGeom>
        </p:spPr>
      </p:pic>
      <p:sp>
        <p:nvSpPr>
          <p:cNvPr id="7" name="文本框 6"/>
          <p:cNvSpPr txBox="1"/>
          <p:nvPr>
            <p:custDataLst>
              <p:tags r:id="rId1"/>
            </p:custDataLst>
          </p:nvPr>
        </p:nvSpPr>
        <p:spPr>
          <a:xfrm>
            <a:off x="846455" y="953135"/>
            <a:ext cx="10452735" cy="429895"/>
          </a:xfrm>
          <a:prstGeom prst="rect">
            <a:avLst/>
          </a:prstGeom>
          <a:gradFill>
            <a:gsLst>
              <a:gs pos="0">
                <a:srgbClr val="E30000"/>
              </a:gs>
              <a:gs pos="100000">
                <a:srgbClr val="760303"/>
              </a:gs>
            </a:gsLst>
            <a:lin ang="5400000" scaled="0"/>
          </a:gradFill>
          <a:ln>
            <a:noFill/>
          </a:ln>
        </p:spPr>
        <p:txBody>
          <a:bodyPr wrap="square" rtlCol="0">
            <a:spAutoFit/>
          </a:bodyPr>
          <a:lstStyle/>
          <a:p>
            <a:pPr algn="l"/>
            <a:r>
              <a:rPr lang="en-US" sz="2200">
                <a:solidFill>
                  <a:schemeClr val="bg1"/>
                </a:solidFill>
                <a:latin typeface="思源黑体 Medium" panose="020B0600000000000000" charset="-122"/>
                <a:ea typeface="思源黑体 Medium" panose="020B0600000000000000" charset="-122"/>
                <a:cs typeface="思源黑体 Medium" panose="020B0600000000000000" charset="-122"/>
              </a:rPr>
              <a:t>10</a:t>
            </a:r>
            <a:r>
              <a:rPr lang="zh-CN" altLang="en-US" sz="2200">
                <a:solidFill>
                  <a:schemeClr val="bg1"/>
                </a:solidFill>
                <a:latin typeface="思源黑体 Medium" panose="020B0600000000000000" charset="-122"/>
                <a:ea typeface="思源黑体 Medium" panose="020B0600000000000000" charset="-122"/>
                <a:cs typeface="思源黑体 Medium" panose="020B0600000000000000" charset="-122"/>
              </a:rPr>
              <a:t>、</a:t>
            </a:r>
            <a:r>
              <a:rPr sz="2200">
                <a:solidFill>
                  <a:schemeClr val="bg1"/>
                </a:solidFill>
                <a:latin typeface="思源黑体 Medium" panose="020B0600000000000000" charset="-122"/>
                <a:ea typeface="思源黑体 Medium" panose="020B0600000000000000" charset="-122"/>
                <a:cs typeface="思源黑体 Medium" panose="020B0600000000000000" charset="-122"/>
              </a:rPr>
              <a:t>特种作业人员未按规定经专门培训持证上岗的</a:t>
            </a:r>
          </a:p>
        </p:txBody>
      </p:sp>
      <p:sp>
        <p:nvSpPr>
          <p:cNvPr id="9" name="文本框 8"/>
          <p:cNvSpPr txBox="1"/>
          <p:nvPr>
            <p:custDataLst>
              <p:tags r:id="rId2"/>
            </p:custDataLst>
          </p:nvPr>
        </p:nvSpPr>
        <p:spPr>
          <a:xfrm>
            <a:off x="846455" y="1555750"/>
            <a:ext cx="5249545" cy="4548505"/>
          </a:xfrm>
          <a:prstGeom prst="rect">
            <a:avLst/>
          </a:prstGeom>
          <a:solidFill>
            <a:schemeClr val="bg2">
              <a:alpha val="48000"/>
            </a:schemeClr>
          </a:solidFill>
        </p:spPr>
        <p:txBody>
          <a:bodyPr wrap="square" rtlCol="0">
            <a:noAutofit/>
          </a:bodyPr>
          <a:lstStyle/>
          <a:p>
            <a:pPr>
              <a:lnSpc>
                <a:spcPct val="150000"/>
              </a:lnSpc>
            </a:pPr>
            <a:r>
              <a:rPr lang="zh-CN" altLang="en-US" sz="2400"/>
              <a:t>《中华人民共和国安全生产法》第三十条 生产经营单位的特种作业人员必须按照国家有关规定经专门的安全作业培训，取得相应资格，方可上岗作业。</a:t>
            </a:r>
          </a:p>
        </p:txBody>
      </p:sp>
      <p:grpSp>
        <p:nvGrpSpPr>
          <p:cNvPr id="6" name="组合 5" descr="7b0a202020202274657874626f78223a20227b5c2269645c223a32303334353032302c5c2263617465676f72795f69645c223a5c225c227d220a7d0a"/>
          <p:cNvGrpSpPr/>
          <p:nvPr/>
        </p:nvGrpSpPr>
        <p:grpSpPr>
          <a:xfrm>
            <a:off x="6506845" y="1764665"/>
            <a:ext cx="4793615" cy="3538220"/>
            <a:chOff x="5402" y="3594"/>
            <a:chExt cx="8398" cy="3612"/>
          </a:xfrm>
        </p:grpSpPr>
        <p:grpSp>
          <p:nvGrpSpPr>
            <p:cNvPr id="8" name="组合 7"/>
            <p:cNvGrpSpPr/>
            <p:nvPr/>
          </p:nvGrpSpPr>
          <p:grpSpPr>
            <a:xfrm>
              <a:off x="5402" y="3594"/>
              <a:ext cx="8398" cy="3612"/>
              <a:chOff x="5402" y="3594"/>
              <a:chExt cx="8398" cy="3612"/>
            </a:xfrm>
          </p:grpSpPr>
          <p:sp>
            <p:nvSpPr>
              <p:cNvPr id="181" name="Freeform 107"/>
              <p:cNvSpPr>
                <a:spLocks noEditPoints="1"/>
              </p:cNvSpPr>
              <p:nvPr>
                <p:custDataLst>
                  <p:tags r:id="rId4"/>
                </p:custDataLst>
              </p:nvPr>
            </p:nvSpPr>
            <p:spPr bwMode="auto">
              <a:xfrm>
                <a:off x="13134" y="6734"/>
                <a:ext cx="124" cy="128"/>
              </a:xfrm>
              <a:custGeom>
                <a:avLst/>
                <a:gdLst>
                  <a:gd name="T0" fmla="*/ 18 w 19"/>
                  <a:gd name="T1" fmla="*/ 15 h 20"/>
                  <a:gd name="T2" fmla="*/ 19 w 19"/>
                  <a:gd name="T3" fmla="*/ 13 h 20"/>
                  <a:gd name="T4" fmla="*/ 17 w 19"/>
                  <a:gd name="T5" fmla="*/ 11 h 20"/>
                  <a:gd name="T6" fmla="*/ 17 w 19"/>
                  <a:gd name="T7" fmla="*/ 9 h 20"/>
                  <a:gd name="T8" fmla="*/ 19 w 19"/>
                  <a:gd name="T9" fmla="*/ 7 h 20"/>
                  <a:gd name="T10" fmla="*/ 18 w 19"/>
                  <a:gd name="T11" fmla="*/ 5 h 20"/>
                  <a:gd name="T12" fmla="*/ 15 w 19"/>
                  <a:gd name="T13" fmla="*/ 5 h 20"/>
                  <a:gd name="T14" fmla="*/ 14 w 19"/>
                  <a:gd name="T15" fmla="*/ 4 h 20"/>
                  <a:gd name="T16" fmla="*/ 14 w 19"/>
                  <a:gd name="T17" fmla="*/ 1 h 20"/>
                  <a:gd name="T18" fmla="*/ 12 w 19"/>
                  <a:gd name="T19" fmla="*/ 0 h 20"/>
                  <a:gd name="T20" fmla="*/ 10 w 19"/>
                  <a:gd name="T21" fmla="*/ 2 h 20"/>
                  <a:gd name="T22" fmla="*/ 8 w 19"/>
                  <a:gd name="T23" fmla="*/ 2 h 20"/>
                  <a:gd name="T24" fmla="*/ 7 w 19"/>
                  <a:gd name="T25" fmla="*/ 0 h 20"/>
                  <a:gd name="T26" fmla="*/ 4 w 19"/>
                  <a:gd name="T27" fmla="*/ 1 h 20"/>
                  <a:gd name="T28" fmla="*/ 5 w 19"/>
                  <a:gd name="T29" fmla="*/ 4 h 20"/>
                  <a:gd name="T30" fmla="*/ 3 w 19"/>
                  <a:gd name="T31" fmla="*/ 5 h 20"/>
                  <a:gd name="T32" fmla="*/ 0 w 19"/>
                  <a:gd name="T33" fmla="*/ 5 h 20"/>
                  <a:gd name="T34" fmla="*/ 0 w 19"/>
                  <a:gd name="T35" fmla="*/ 7 h 20"/>
                  <a:gd name="T36" fmla="*/ 2 w 19"/>
                  <a:gd name="T37" fmla="*/ 9 h 20"/>
                  <a:gd name="T38" fmla="*/ 2 w 19"/>
                  <a:gd name="T39" fmla="*/ 11 h 20"/>
                  <a:gd name="T40" fmla="*/ 0 w 19"/>
                  <a:gd name="T41" fmla="*/ 13 h 20"/>
                  <a:gd name="T42" fmla="*/ 1 w 19"/>
                  <a:gd name="T43" fmla="*/ 15 h 20"/>
                  <a:gd name="T44" fmla="*/ 3 w 19"/>
                  <a:gd name="T45" fmla="*/ 15 h 20"/>
                  <a:gd name="T46" fmla="*/ 5 w 19"/>
                  <a:gd name="T47" fmla="*/ 16 h 20"/>
                  <a:gd name="T48" fmla="*/ 4 w 19"/>
                  <a:gd name="T49" fmla="*/ 19 h 20"/>
                  <a:gd name="T50" fmla="*/ 7 w 19"/>
                  <a:gd name="T51" fmla="*/ 20 h 20"/>
                  <a:gd name="T52" fmla="*/ 9 w 19"/>
                  <a:gd name="T53" fmla="*/ 18 h 20"/>
                  <a:gd name="T54" fmla="*/ 10 w 19"/>
                  <a:gd name="T55" fmla="*/ 18 h 20"/>
                  <a:gd name="T56" fmla="*/ 12 w 19"/>
                  <a:gd name="T57" fmla="*/ 20 h 20"/>
                  <a:gd name="T58" fmla="*/ 14 w 19"/>
                  <a:gd name="T59" fmla="*/ 19 h 20"/>
                  <a:gd name="T60" fmla="*/ 14 w 19"/>
                  <a:gd name="T61" fmla="*/ 16 h 20"/>
                  <a:gd name="T62" fmla="*/ 15 w 19"/>
                  <a:gd name="T63" fmla="*/ 15 h 20"/>
                  <a:gd name="T64" fmla="*/ 18 w 19"/>
                  <a:gd name="T65" fmla="*/ 15 h 20"/>
                  <a:gd name="T66" fmla="*/ 8 w 19"/>
                  <a:gd name="T67" fmla="*/ 13 h 20"/>
                  <a:gd name="T68" fmla="*/ 6 w 19"/>
                  <a:gd name="T69" fmla="*/ 9 h 20"/>
                  <a:gd name="T70" fmla="*/ 11 w 19"/>
                  <a:gd name="T71" fmla="*/ 6 h 20"/>
                  <a:gd name="T72" fmla="*/ 13 w 19"/>
                  <a:gd name="T73" fmla="*/ 11 h 20"/>
                  <a:gd name="T74" fmla="*/ 8 w 19"/>
                  <a:gd name="T75"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 h="20">
                    <a:moveTo>
                      <a:pt x="18" y="15"/>
                    </a:moveTo>
                    <a:cubicBezTo>
                      <a:pt x="19" y="13"/>
                      <a:pt x="19" y="13"/>
                      <a:pt x="19" y="13"/>
                    </a:cubicBezTo>
                    <a:cubicBezTo>
                      <a:pt x="17" y="11"/>
                      <a:pt x="17" y="11"/>
                      <a:pt x="17" y="11"/>
                    </a:cubicBezTo>
                    <a:cubicBezTo>
                      <a:pt x="17" y="10"/>
                      <a:pt x="17" y="10"/>
                      <a:pt x="17" y="9"/>
                    </a:cubicBezTo>
                    <a:cubicBezTo>
                      <a:pt x="19" y="7"/>
                      <a:pt x="19" y="7"/>
                      <a:pt x="19" y="7"/>
                    </a:cubicBezTo>
                    <a:cubicBezTo>
                      <a:pt x="18" y="5"/>
                      <a:pt x="18" y="5"/>
                      <a:pt x="18" y="5"/>
                    </a:cubicBezTo>
                    <a:cubicBezTo>
                      <a:pt x="15" y="5"/>
                      <a:pt x="15" y="5"/>
                      <a:pt x="15" y="5"/>
                    </a:cubicBezTo>
                    <a:cubicBezTo>
                      <a:pt x="15" y="5"/>
                      <a:pt x="15" y="4"/>
                      <a:pt x="14" y="4"/>
                    </a:cubicBezTo>
                    <a:cubicBezTo>
                      <a:pt x="14" y="1"/>
                      <a:pt x="14" y="1"/>
                      <a:pt x="14" y="1"/>
                    </a:cubicBezTo>
                    <a:cubicBezTo>
                      <a:pt x="12" y="0"/>
                      <a:pt x="12" y="0"/>
                      <a:pt x="12" y="0"/>
                    </a:cubicBezTo>
                    <a:cubicBezTo>
                      <a:pt x="10" y="2"/>
                      <a:pt x="10" y="2"/>
                      <a:pt x="10" y="2"/>
                    </a:cubicBezTo>
                    <a:cubicBezTo>
                      <a:pt x="10" y="2"/>
                      <a:pt x="9" y="2"/>
                      <a:pt x="8" y="2"/>
                    </a:cubicBezTo>
                    <a:cubicBezTo>
                      <a:pt x="7" y="0"/>
                      <a:pt x="7" y="0"/>
                      <a:pt x="7" y="0"/>
                    </a:cubicBezTo>
                    <a:cubicBezTo>
                      <a:pt x="4" y="1"/>
                      <a:pt x="4" y="1"/>
                      <a:pt x="4" y="1"/>
                    </a:cubicBezTo>
                    <a:cubicBezTo>
                      <a:pt x="5" y="4"/>
                      <a:pt x="5" y="4"/>
                      <a:pt x="5" y="4"/>
                    </a:cubicBezTo>
                    <a:cubicBezTo>
                      <a:pt x="4" y="4"/>
                      <a:pt x="4" y="5"/>
                      <a:pt x="3" y="5"/>
                    </a:cubicBezTo>
                    <a:cubicBezTo>
                      <a:pt x="0" y="5"/>
                      <a:pt x="0" y="5"/>
                      <a:pt x="0" y="5"/>
                    </a:cubicBezTo>
                    <a:cubicBezTo>
                      <a:pt x="0" y="7"/>
                      <a:pt x="0" y="7"/>
                      <a:pt x="0" y="7"/>
                    </a:cubicBezTo>
                    <a:cubicBezTo>
                      <a:pt x="2" y="9"/>
                      <a:pt x="2" y="9"/>
                      <a:pt x="2" y="9"/>
                    </a:cubicBezTo>
                    <a:cubicBezTo>
                      <a:pt x="2" y="10"/>
                      <a:pt x="2" y="10"/>
                      <a:pt x="2" y="11"/>
                    </a:cubicBezTo>
                    <a:cubicBezTo>
                      <a:pt x="0" y="13"/>
                      <a:pt x="0" y="13"/>
                      <a:pt x="0" y="13"/>
                    </a:cubicBezTo>
                    <a:cubicBezTo>
                      <a:pt x="1" y="15"/>
                      <a:pt x="1" y="15"/>
                      <a:pt x="1" y="15"/>
                    </a:cubicBezTo>
                    <a:cubicBezTo>
                      <a:pt x="3" y="15"/>
                      <a:pt x="3" y="15"/>
                      <a:pt x="3" y="15"/>
                    </a:cubicBezTo>
                    <a:cubicBezTo>
                      <a:pt x="4" y="15"/>
                      <a:pt x="4" y="16"/>
                      <a:pt x="5" y="16"/>
                    </a:cubicBezTo>
                    <a:cubicBezTo>
                      <a:pt x="4" y="19"/>
                      <a:pt x="4" y="19"/>
                      <a:pt x="4" y="19"/>
                    </a:cubicBezTo>
                    <a:cubicBezTo>
                      <a:pt x="7" y="20"/>
                      <a:pt x="7" y="20"/>
                      <a:pt x="7" y="20"/>
                    </a:cubicBezTo>
                    <a:cubicBezTo>
                      <a:pt x="9" y="18"/>
                      <a:pt x="9" y="18"/>
                      <a:pt x="9" y="18"/>
                    </a:cubicBezTo>
                    <a:cubicBezTo>
                      <a:pt x="9" y="18"/>
                      <a:pt x="10" y="18"/>
                      <a:pt x="10" y="18"/>
                    </a:cubicBezTo>
                    <a:cubicBezTo>
                      <a:pt x="12" y="20"/>
                      <a:pt x="12" y="20"/>
                      <a:pt x="12" y="20"/>
                    </a:cubicBezTo>
                    <a:cubicBezTo>
                      <a:pt x="14" y="19"/>
                      <a:pt x="14" y="19"/>
                      <a:pt x="14" y="19"/>
                    </a:cubicBezTo>
                    <a:cubicBezTo>
                      <a:pt x="14" y="16"/>
                      <a:pt x="14" y="16"/>
                      <a:pt x="14" y="16"/>
                    </a:cubicBezTo>
                    <a:cubicBezTo>
                      <a:pt x="15" y="16"/>
                      <a:pt x="15" y="15"/>
                      <a:pt x="15" y="15"/>
                    </a:cubicBezTo>
                    <a:lnTo>
                      <a:pt x="18" y="15"/>
                    </a:lnTo>
                    <a:close/>
                    <a:moveTo>
                      <a:pt x="8" y="13"/>
                    </a:moveTo>
                    <a:cubicBezTo>
                      <a:pt x="6" y="13"/>
                      <a:pt x="5" y="10"/>
                      <a:pt x="6" y="9"/>
                    </a:cubicBezTo>
                    <a:cubicBezTo>
                      <a:pt x="7" y="7"/>
                      <a:pt x="9" y="6"/>
                      <a:pt x="11" y="6"/>
                    </a:cubicBezTo>
                    <a:cubicBezTo>
                      <a:pt x="13" y="7"/>
                      <a:pt x="14" y="9"/>
                      <a:pt x="13" y="11"/>
                    </a:cubicBezTo>
                    <a:cubicBezTo>
                      <a:pt x="12" y="13"/>
                      <a:pt x="10" y="14"/>
                      <a:pt x="8" y="13"/>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2" name="Freeform 108"/>
              <p:cNvSpPr>
                <a:spLocks noEditPoints="1"/>
              </p:cNvSpPr>
              <p:nvPr>
                <p:custDataLst>
                  <p:tags r:id="rId5"/>
                </p:custDataLst>
              </p:nvPr>
            </p:nvSpPr>
            <p:spPr bwMode="auto">
              <a:xfrm>
                <a:off x="5757" y="3807"/>
                <a:ext cx="186" cy="188"/>
              </a:xfrm>
              <a:custGeom>
                <a:avLst/>
                <a:gdLst>
                  <a:gd name="T0" fmla="*/ 23 w 29"/>
                  <a:gd name="T1" fmla="*/ 26 h 29"/>
                  <a:gd name="T2" fmla="*/ 26 w 29"/>
                  <a:gd name="T3" fmla="*/ 24 h 29"/>
                  <a:gd name="T4" fmla="*/ 24 w 29"/>
                  <a:gd name="T5" fmla="*/ 20 h 29"/>
                  <a:gd name="T6" fmla="*/ 25 w 29"/>
                  <a:gd name="T7" fmla="*/ 18 h 29"/>
                  <a:gd name="T8" fmla="*/ 29 w 29"/>
                  <a:gd name="T9" fmla="*/ 17 h 29"/>
                  <a:gd name="T10" fmla="*/ 29 w 29"/>
                  <a:gd name="T11" fmla="*/ 13 h 29"/>
                  <a:gd name="T12" fmla="*/ 25 w 29"/>
                  <a:gd name="T13" fmla="*/ 12 h 29"/>
                  <a:gd name="T14" fmla="*/ 24 w 29"/>
                  <a:gd name="T15" fmla="*/ 10 h 29"/>
                  <a:gd name="T16" fmla="*/ 26 w 29"/>
                  <a:gd name="T17" fmla="*/ 6 h 29"/>
                  <a:gd name="T18" fmla="*/ 24 w 29"/>
                  <a:gd name="T19" fmla="*/ 3 h 29"/>
                  <a:gd name="T20" fmla="*/ 20 w 29"/>
                  <a:gd name="T21" fmla="*/ 5 h 29"/>
                  <a:gd name="T22" fmla="*/ 18 w 29"/>
                  <a:gd name="T23" fmla="*/ 4 h 29"/>
                  <a:gd name="T24" fmla="*/ 17 w 29"/>
                  <a:gd name="T25" fmla="*/ 0 h 29"/>
                  <a:gd name="T26" fmla="*/ 13 w 29"/>
                  <a:gd name="T27" fmla="*/ 0 h 29"/>
                  <a:gd name="T28" fmla="*/ 12 w 29"/>
                  <a:gd name="T29" fmla="*/ 4 h 29"/>
                  <a:gd name="T30" fmla="*/ 10 w 29"/>
                  <a:gd name="T31" fmla="*/ 5 h 29"/>
                  <a:gd name="T32" fmla="*/ 6 w 29"/>
                  <a:gd name="T33" fmla="*/ 3 h 29"/>
                  <a:gd name="T34" fmla="*/ 4 w 29"/>
                  <a:gd name="T35" fmla="*/ 5 h 29"/>
                  <a:gd name="T36" fmla="*/ 5 w 29"/>
                  <a:gd name="T37" fmla="*/ 9 h 29"/>
                  <a:gd name="T38" fmla="*/ 4 w 29"/>
                  <a:gd name="T39" fmla="*/ 11 h 29"/>
                  <a:gd name="T40" fmla="*/ 0 w 29"/>
                  <a:gd name="T41" fmla="*/ 12 h 29"/>
                  <a:gd name="T42" fmla="*/ 0 w 29"/>
                  <a:gd name="T43" fmla="*/ 16 h 29"/>
                  <a:gd name="T44" fmla="*/ 4 w 29"/>
                  <a:gd name="T45" fmla="*/ 17 h 29"/>
                  <a:gd name="T46" fmla="*/ 5 w 29"/>
                  <a:gd name="T47" fmla="*/ 19 h 29"/>
                  <a:gd name="T48" fmla="*/ 3 w 29"/>
                  <a:gd name="T49" fmla="*/ 23 h 29"/>
                  <a:gd name="T50" fmla="*/ 5 w 29"/>
                  <a:gd name="T51" fmla="*/ 25 h 29"/>
                  <a:gd name="T52" fmla="*/ 9 w 29"/>
                  <a:gd name="T53" fmla="*/ 24 h 29"/>
                  <a:gd name="T54" fmla="*/ 11 w 29"/>
                  <a:gd name="T55" fmla="*/ 25 h 29"/>
                  <a:gd name="T56" fmla="*/ 12 w 29"/>
                  <a:gd name="T57" fmla="*/ 29 h 29"/>
                  <a:gd name="T58" fmla="*/ 16 w 29"/>
                  <a:gd name="T59" fmla="*/ 29 h 29"/>
                  <a:gd name="T60" fmla="*/ 17 w 29"/>
                  <a:gd name="T61" fmla="*/ 25 h 29"/>
                  <a:gd name="T62" fmla="*/ 20 w 29"/>
                  <a:gd name="T63" fmla="*/ 24 h 29"/>
                  <a:gd name="T64" fmla="*/ 23 w 29"/>
                  <a:gd name="T65" fmla="*/ 26 h 29"/>
                  <a:gd name="T66" fmla="*/ 11 w 29"/>
                  <a:gd name="T67" fmla="*/ 18 h 29"/>
                  <a:gd name="T68" fmla="*/ 11 w 29"/>
                  <a:gd name="T69" fmla="*/ 11 h 29"/>
                  <a:gd name="T70" fmla="*/ 19 w 29"/>
                  <a:gd name="T71" fmla="*/ 11 h 29"/>
                  <a:gd name="T72" fmla="*/ 18 w 29"/>
                  <a:gd name="T73" fmla="*/ 18 h 29"/>
                  <a:gd name="T74" fmla="*/ 11 w 29"/>
                  <a:gd name="T75" fmla="*/ 1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 h="29">
                    <a:moveTo>
                      <a:pt x="23" y="26"/>
                    </a:moveTo>
                    <a:cubicBezTo>
                      <a:pt x="26" y="24"/>
                      <a:pt x="26" y="24"/>
                      <a:pt x="26" y="24"/>
                    </a:cubicBezTo>
                    <a:cubicBezTo>
                      <a:pt x="24" y="20"/>
                      <a:pt x="24" y="20"/>
                      <a:pt x="24" y="20"/>
                    </a:cubicBezTo>
                    <a:cubicBezTo>
                      <a:pt x="24" y="19"/>
                      <a:pt x="25" y="19"/>
                      <a:pt x="25" y="18"/>
                    </a:cubicBezTo>
                    <a:cubicBezTo>
                      <a:pt x="29" y="17"/>
                      <a:pt x="29" y="17"/>
                      <a:pt x="29" y="17"/>
                    </a:cubicBezTo>
                    <a:cubicBezTo>
                      <a:pt x="29" y="13"/>
                      <a:pt x="29" y="13"/>
                      <a:pt x="29" y="13"/>
                    </a:cubicBezTo>
                    <a:cubicBezTo>
                      <a:pt x="25" y="12"/>
                      <a:pt x="25" y="12"/>
                      <a:pt x="25" y="12"/>
                    </a:cubicBezTo>
                    <a:cubicBezTo>
                      <a:pt x="25" y="11"/>
                      <a:pt x="25" y="10"/>
                      <a:pt x="24" y="10"/>
                    </a:cubicBezTo>
                    <a:cubicBezTo>
                      <a:pt x="26" y="6"/>
                      <a:pt x="26" y="6"/>
                      <a:pt x="26" y="6"/>
                    </a:cubicBezTo>
                    <a:cubicBezTo>
                      <a:pt x="24" y="3"/>
                      <a:pt x="24" y="3"/>
                      <a:pt x="24" y="3"/>
                    </a:cubicBezTo>
                    <a:cubicBezTo>
                      <a:pt x="20" y="5"/>
                      <a:pt x="20" y="5"/>
                      <a:pt x="20" y="5"/>
                    </a:cubicBezTo>
                    <a:cubicBezTo>
                      <a:pt x="20" y="5"/>
                      <a:pt x="19" y="4"/>
                      <a:pt x="18" y="4"/>
                    </a:cubicBezTo>
                    <a:cubicBezTo>
                      <a:pt x="17" y="0"/>
                      <a:pt x="17" y="0"/>
                      <a:pt x="17" y="0"/>
                    </a:cubicBezTo>
                    <a:cubicBezTo>
                      <a:pt x="13" y="0"/>
                      <a:pt x="13" y="0"/>
                      <a:pt x="13" y="0"/>
                    </a:cubicBezTo>
                    <a:cubicBezTo>
                      <a:pt x="12" y="4"/>
                      <a:pt x="12" y="4"/>
                      <a:pt x="12" y="4"/>
                    </a:cubicBezTo>
                    <a:cubicBezTo>
                      <a:pt x="11" y="4"/>
                      <a:pt x="11" y="4"/>
                      <a:pt x="10" y="5"/>
                    </a:cubicBezTo>
                    <a:cubicBezTo>
                      <a:pt x="6" y="3"/>
                      <a:pt x="6" y="3"/>
                      <a:pt x="6" y="3"/>
                    </a:cubicBezTo>
                    <a:cubicBezTo>
                      <a:pt x="4" y="5"/>
                      <a:pt x="4" y="5"/>
                      <a:pt x="4" y="5"/>
                    </a:cubicBezTo>
                    <a:cubicBezTo>
                      <a:pt x="5" y="9"/>
                      <a:pt x="5" y="9"/>
                      <a:pt x="5" y="9"/>
                    </a:cubicBezTo>
                    <a:cubicBezTo>
                      <a:pt x="5" y="9"/>
                      <a:pt x="5" y="10"/>
                      <a:pt x="4" y="11"/>
                    </a:cubicBezTo>
                    <a:cubicBezTo>
                      <a:pt x="0" y="12"/>
                      <a:pt x="0" y="12"/>
                      <a:pt x="0" y="12"/>
                    </a:cubicBezTo>
                    <a:cubicBezTo>
                      <a:pt x="0" y="16"/>
                      <a:pt x="0" y="16"/>
                      <a:pt x="0" y="16"/>
                    </a:cubicBezTo>
                    <a:cubicBezTo>
                      <a:pt x="4" y="17"/>
                      <a:pt x="4" y="17"/>
                      <a:pt x="4" y="17"/>
                    </a:cubicBezTo>
                    <a:cubicBezTo>
                      <a:pt x="4" y="18"/>
                      <a:pt x="5" y="19"/>
                      <a:pt x="5" y="19"/>
                    </a:cubicBezTo>
                    <a:cubicBezTo>
                      <a:pt x="3" y="23"/>
                      <a:pt x="3" y="23"/>
                      <a:pt x="3" y="23"/>
                    </a:cubicBezTo>
                    <a:cubicBezTo>
                      <a:pt x="5" y="25"/>
                      <a:pt x="5" y="25"/>
                      <a:pt x="5" y="25"/>
                    </a:cubicBezTo>
                    <a:cubicBezTo>
                      <a:pt x="9" y="24"/>
                      <a:pt x="9" y="24"/>
                      <a:pt x="9" y="24"/>
                    </a:cubicBezTo>
                    <a:cubicBezTo>
                      <a:pt x="10" y="24"/>
                      <a:pt x="10" y="24"/>
                      <a:pt x="11" y="25"/>
                    </a:cubicBezTo>
                    <a:cubicBezTo>
                      <a:pt x="12" y="29"/>
                      <a:pt x="12" y="29"/>
                      <a:pt x="12" y="29"/>
                    </a:cubicBezTo>
                    <a:cubicBezTo>
                      <a:pt x="16" y="29"/>
                      <a:pt x="16" y="29"/>
                      <a:pt x="16" y="29"/>
                    </a:cubicBezTo>
                    <a:cubicBezTo>
                      <a:pt x="17" y="25"/>
                      <a:pt x="17" y="25"/>
                      <a:pt x="17" y="25"/>
                    </a:cubicBezTo>
                    <a:cubicBezTo>
                      <a:pt x="18" y="25"/>
                      <a:pt x="19" y="24"/>
                      <a:pt x="20" y="24"/>
                    </a:cubicBezTo>
                    <a:lnTo>
                      <a:pt x="23" y="26"/>
                    </a:lnTo>
                    <a:close/>
                    <a:moveTo>
                      <a:pt x="11" y="18"/>
                    </a:moveTo>
                    <a:cubicBezTo>
                      <a:pt x="9" y="16"/>
                      <a:pt x="9" y="12"/>
                      <a:pt x="11" y="11"/>
                    </a:cubicBezTo>
                    <a:cubicBezTo>
                      <a:pt x="13" y="9"/>
                      <a:pt x="17" y="9"/>
                      <a:pt x="19" y="11"/>
                    </a:cubicBezTo>
                    <a:cubicBezTo>
                      <a:pt x="21" y="13"/>
                      <a:pt x="20" y="16"/>
                      <a:pt x="18" y="18"/>
                    </a:cubicBezTo>
                    <a:cubicBezTo>
                      <a:pt x="16" y="20"/>
                      <a:pt x="13" y="20"/>
                      <a:pt x="11" y="18"/>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3" name="Freeform 109"/>
              <p:cNvSpPr>
                <a:spLocks noEditPoints="1"/>
              </p:cNvSpPr>
              <p:nvPr>
                <p:custDataLst>
                  <p:tags r:id="rId6"/>
                </p:custDataLst>
              </p:nvPr>
            </p:nvSpPr>
            <p:spPr bwMode="auto">
              <a:xfrm>
                <a:off x="5646" y="3969"/>
                <a:ext cx="97" cy="92"/>
              </a:xfrm>
              <a:custGeom>
                <a:avLst/>
                <a:gdLst>
                  <a:gd name="T0" fmla="*/ 12 w 15"/>
                  <a:gd name="T1" fmla="*/ 13 h 14"/>
                  <a:gd name="T2" fmla="*/ 13 w 15"/>
                  <a:gd name="T3" fmla="*/ 12 h 14"/>
                  <a:gd name="T4" fmla="*/ 12 w 15"/>
                  <a:gd name="T5" fmla="*/ 10 h 14"/>
                  <a:gd name="T6" fmla="*/ 13 w 15"/>
                  <a:gd name="T7" fmla="*/ 9 h 14"/>
                  <a:gd name="T8" fmla="*/ 15 w 15"/>
                  <a:gd name="T9" fmla="*/ 8 h 14"/>
                  <a:gd name="T10" fmla="*/ 15 w 15"/>
                  <a:gd name="T11" fmla="*/ 6 h 14"/>
                  <a:gd name="T12" fmla="*/ 13 w 15"/>
                  <a:gd name="T13" fmla="*/ 6 h 14"/>
                  <a:gd name="T14" fmla="*/ 12 w 15"/>
                  <a:gd name="T15" fmla="*/ 5 h 14"/>
                  <a:gd name="T16" fmla="*/ 14 w 15"/>
                  <a:gd name="T17" fmla="*/ 3 h 14"/>
                  <a:gd name="T18" fmla="*/ 12 w 15"/>
                  <a:gd name="T19" fmla="*/ 2 h 14"/>
                  <a:gd name="T20" fmla="*/ 10 w 15"/>
                  <a:gd name="T21" fmla="*/ 2 h 14"/>
                  <a:gd name="T22" fmla="*/ 9 w 15"/>
                  <a:gd name="T23" fmla="*/ 2 h 14"/>
                  <a:gd name="T24" fmla="*/ 9 w 15"/>
                  <a:gd name="T25" fmla="*/ 0 h 14"/>
                  <a:gd name="T26" fmla="*/ 7 w 15"/>
                  <a:gd name="T27" fmla="*/ 0 h 14"/>
                  <a:gd name="T28" fmla="*/ 6 w 15"/>
                  <a:gd name="T29" fmla="*/ 2 h 14"/>
                  <a:gd name="T30" fmla="*/ 5 w 15"/>
                  <a:gd name="T31" fmla="*/ 2 h 14"/>
                  <a:gd name="T32" fmla="*/ 3 w 15"/>
                  <a:gd name="T33" fmla="*/ 1 h 14"/>
                  <a:gd name="T34" fmla="*/ 2 w 15"/>
                  <a:gd name="T35" fmla="*/ 2 h 14"/>
                  <a:gd name="T36" fmla="*/ 3 w 15"/>
                  <a:gd name="T37" fmla="*/ 4 h 14"/>
                  <a:gd name="T38" fmla="*/ 2 w 15"/>
                  <a:gd name="T39" fmla="*/ 5 h 14"/>
                  <a:gd name="T40" fmla="*/ 0 w 15"/>
                  <a:gd name="T41" fmla="*/ 6 h 14"/>
                  <a:gd name="T42" fmla="*/ 0 w 15"/>
                  <a:gd name="T43" fmla="*/ 8 h 14"/>
                  <a:gd name="T44" fmla="*/ 2 w 15"/>
                  <a:gd name="T45" fmla="*/ 8 h 14"/>
                  <a:gd name="T46" fmla="*/ 3 w 15"/>
                  <a:gd name="T47" fmla="*/ 9 h 14"/>
                  <a:gd name="T48" fmla="*/ 2 w 15"/>
                  <a:gd name="T49" fmla="*/ 11 h 14"/>
                  <a:gd name="T50" fmla="*/ 3 w 15"/>
                  <a:gd name="T51" fmla="*/ 13 h 14"/>
                  <a:gd name="T52" fmla="*/ 5 w 15"/>
                  <a:gd name="T53" fmla="*/ 12 h 14"/>
                  <a:gd name="T54" fmla="*/ 6 w 15"/>
                  <a:gd name="T55" fmla="*/ 12 h 14"/>
                  <a:gd name="T56" fmla="*/ 6 w 15"/>
                  <a:gd name="T57" fmla="*/ 14 h 14"/>
                  <a:gd name="T58" fmla="*/ 8 w 15"/>
                  <a:gd name="T59" fmla="*/ 14 h 14"/>
                  <a:gd name="T60" fmla="*/ 9 w 15"/>
                  <a:gd name="T61" fmla="*/ 12 h 14"/>
                  <a:gd name="T62" fmla="*/ 10 w 15"/>
                  <a:gd name="T63" fmla="*/ 12 h 14"/>
                  <a:gd name="T64" fmla="*/ 12 w 15"/>
                  <a:gd name="T65" fmla="*/ 13 h 14"/>
                  <a:gd name="T66" fmla="*/ 6 w 15"/>
                  <a:gd name="T67" fmla="*/ 9 h 14"/>
                  <a:gd name="T68" fmla="*/ 6 w 15"/>
                  <a:gd name="T69" fmla="*/ 5 h 14"/>
                  <a:gd name="T70" fmla="*/ 10 w 15"/>
                  <a:gd name="T71" fmla="*/ 5 h 14"/>
                  <a:gd name="T72" fmla="*/ 9 w 15"/>
                  <a:gd name="T73" fmla="*/ 9 h 14"/>
                  <a:gd name="T74" fmla="*/ 6 w 15"/>
                  <a:gd name="T7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 h="14">
                    <a:moveTo>
                      <a:pt x="12" y="13"/>
                    </a:moveTo>
                    <a:cubicBezTo>
                      <a:pt x="13" y="12"/>
                      <a:pt x="13" y="12"/>
                      <a:pt x="13" y="12"/>
                    </a:cubicBezTo>
                    <a:cubicBezTo>
                      <a:pt x="12" y="10"/>
                      <a:pt x="12" y="10"/>
                      <a:pt x="12" y="10"/>
                    </a:cubicBezTo>
                    <a:cubicBezTo>
                      <a:pt x="12" y="10"/>
                      <a:pt x="13" y="9"/>
                      <a:pt x="13" y="9"/>
                    </a:cubicBezTo>
                    <a:cubicBezTo>
                      <a:pt x="15" y="8"/>
                      <a:pt x="15" y="8"/>
                      <a:pt x="15" y="8"/>
                    </a:cubicBezTo>
                    <a:cubicBezTo>
                      <a:pt x="15" y="6"/>
                      <a:pt x="15" y="6"/>
                      <a:pt x="15" y="6"/>
                    </a:cubicBezTo>
                    <a:cubicBezTo>
                      <a:pt x="13" y="6"/>
                      <a:pt x="13" y="6"/>
                      <a:pt x="13" y="6"/>
                    </a:cubicBezTo>
                    <a:cubicBezTo>
                      <a:pt x="13" y="5"/>
                      <a:pt x="13" y="5"/>
                      <a:pt x="12" y="5"/>
                    </a:cubicBezTo>
                    <a:cubicBezTo>
                      <a:pt x="14" y="3"/>
                      <a:pt x="14" y="3"/>
                      <a:pt x="14" y="3"/>
                    </a:cubicBezTo>
                    <a:cubicBezTo>
                      <a:pt x="12" y="2"/>
                      <a:pt x="12" y="2"/>
                      <a:pt x="12" y="2"/>
                    </a:cubicBezTo>
                    <a:cubicBezTo>
                      <a:pt x="10" y="2"/>
                      <a:pt x="10" y="2"/>
                      <a:pt x="10" y="2"/>
                    </a:cubicBezTo>
                    <a:cubicBezTo>
                      <a:pt x="10" y="2"/>
                      <a:pt x="10" y="2"/>
                      <a:pt x="9" y="2"/>
                    </a:cubicBezTo>
                    <a:cubicBezTo>
                      <a:pt x="9" y="0"/>
                      <a:pt x="9" y="0"/>
                      <a:pt x="9" y="0"/>
                    </a:cubicBezTo>
                    <a:cubicBezTo>
                      <a:pt x="7" y="0"/>
                      <a:pt x="7" y="0"/>
                      <a:pt x="7" y="0"/>
                    </a:cubicBezTo>
                    <a:cubicBezTo>
                      <a:pt x="6" y="2"/>
                      <a:pt x="6" y="2"/>
                      <a:pt x="6" y="2"/>
                    </a:cubicBezTo>
                    <a:cubicBezTo>
                      <a:pt x="6" y="2"/>
                      <a:pt x="6" y="2"/>
                      <a:pt x="5" y="2"/>
                    </a:cubicBezTo>
                    <a:cubicBezTo>
                      <a:pt x="3" y="1"/>
                      <a:pt x="3" y="1"/>
                      <a:pt x="3" y="1"/>
                    </a:cubicBezTo>
                    <a:cubicBezTo>
                      <a:pt x="2" y="2"/>
                      <a:pt x="2" y="2"/>
                      <a:pt x="2" y="2"/>
                    </a:cubicBezTo>
                    <a:cubicBezTo>
                      <a:pt x="3" y="4"/>
                      <a:pt x="3" y="4"/>
                      <a:pt x="3" y="4"/>
                    </a:cubicBezTo>
                    <a:cubicBezTo>
                      <a:pt x="3" y="5"/>
                      <a:pt x="3" y="5"/>
                      <a:pt x="2" y="5"/>
                    </a:cubicBezTo>
                    <a:cubicBezTo>
                      <a:pt x="0" y="6"/>
                      <a:pt x="0" y="6"/>
                      <a:pt x="0" y="6"/>
                    </a:cubicBezTo>
                    <a:cubicBezTo>
                      <a:pt x="0" y="8"/>
                      <a:pt x="0" y="8"/>
                      <a:pt x="0" y="8"/>
                    </a:cubicBezTo>
                    <a:cubicBezTo>
                      <a:pt x="2" y="8"/>
                      <a:pt x="2" y="8"/>
                      <a:pt x="2" y="8"/>
                    </a:cubicBezTo>
                    <a:cubicBezTo>
                      <a:pt x="2" y="9"/>
                      <a:pt x="3" y="9"/>
                      <a:pt x="3" y="9"/>
                    </a:cubicBezTo>
                    <a:cubicBezTo>
                      <a:pt x="2" y="11"/>
                      <a:pt x="2" y="11"/>
                      <a:pt x="2" y="11"/>
                    </a:cubicBezTo>
                    <a:cubicBezTo>
                      <a:pt x="3" y="13"/>
                      <a:pt x="3" y="13"/>
                      <a:pt x="3" y="13"/>
                    </a:cubicBezTo>
                    <a:cubicBezTo>
                      <a:pt x="5" y="12"/>
                      <a:pt x="5" y="12"/>
                      <a:pt x="5" y="12"/>
                    </a:cubicBezTo>
                    <a:cubicBezTo>
                      <a:pt x="5" y="12"/>
                      <a:pt x="6" y="12"/>
                      <a:pt x="6" y="12"/>
                    </a:cubicBezTo>
                    <a:cubicBezTo>
                      <a:pt x="6" y="14"/>
                      <a:pt x="6" y="14"/>
                      <a:pt x="6" y="14"/>
                    </a:cubicBezTo>
                    <a:cubicBezTo>
                      <a:pt x="8" y="14"/>
                      <a:pt x="8" y="14"/>
                      <a:pt x="8" y="14"/>
                    </a:cubicBezTo>
                    <a:cubicBezTo>
                      <a:pt x="9" y="12"/>
                      <a:pt x="9" y="12"/>
                      <a:pt x="9" y="12"/>
                    </a:cubicBezTo>
                    <a:cubicBezTo>
                      <a:pt x="9" y="12"/>
                      <a:pt x="10" y="12"/>
                      <a:pt x="10" y="12"/>
                    </a:cubicBezTo>
                    <a:lnTo>
                      <a:pt x="12" y="13"/>
                    </a:lnTo>
                    <a:close/>
                    <a:moveTo>
                      <a:pt x="6" y="9"/>
                    </a:moveTo>
                    <a:cubicBezTo>
                      <a:pt x="5" y="8"/>
                      <a:pt x="5" y="6"/>
                      <a:pt x="6" y="5"/>
                    </a:cubicBezTo>
                    <a:cubicBezTo>
                      <a:pt x="7" y="4"/>
                      <a:pt x="9" y="4"/>
                      <a:pt x="10" y="5"/>
                    </a:cubicBezTo>
                    <a:cubicBezTo>
                      <a:pt x="11" y="6"/>
                      <a:pt x="10" y="8"/>
                      <a:pt x="9" y="9"/>
                    </a:cubicBezTo>
                    <a:cubicBezTo>
                      <a:pt x="8" y="10"/>
                      <a:pt x="7" y="10"/>
                      <a:pt x="6" y="9"/>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4" name="Line 110"/>
              <p:cNvSpPr>
                <a:spLocks noChangeShapeType="1"/>
              </p:cNvSpPr>
              <p:nvPr>
                <p:custDataLst>
                  <p:tags r:id="rId7"/>
                </p:custDataLst>
              </p:nvPr>
            </p:nvSpPr>
            <p:spPr bwMode="auto">
              <a:xfrm>
                <a:off x="12651" y="7051"/>
                <a:ext cx="0" cy="0"/>
              </a:xfrm>
              <a:prstGeom prst="line">
                <a:avLst/>
              </a:prstGeom>
              <a:solidFill>
                <a:srgbClr val="4A7CC6"/>
              </a:solidFill>
              <a:ln w="34925" cap="flat">
                <a:solidFill>
                  <a:srgbClr val="172A88"/>
                </a:solidFill>
                <a:prstDash val="solid"/>
                <a:miter lim="800000"/>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 name="Freeform 111"/>
              <p:cNvSpPr/>
              <p:nvPr>
                <p:custDataLst>
                  <p:tags r:id="rId8"/>
                </p:custDataLst>
              </p:nvPr>
            </p:nvSpPr>
            <p:spPr bwMode="auto">
              <a:xfrm>
                <a:off x="5402" y="3594"/>
                <a:ext cx="8398" cy="3483"/>
              </a:xfrm>
              <a:custGeom>
                <a:avLst/>
                <a:gdLst>
                  <a:gd name="T0" fmla="*/ 1236 w 1302"/>
                  <a:gd name="T1" fmla="*/ 538 h 538"/>
                  <a:gd name="T2" fmla="*/ 1201 w 1302"/>
                  <a:gd name="T3" fmla="*/ 538 h 538"/>
                  <a:gd name="T4" fmla="*/ 1201 w 1302"/>
                  <a:gd name="T5" fmla="*/ 530 h 538"/>
                  <a:gd name="T6" fmla="*/ 1236 w 1302"/>
                  <a:gd name="T7" fmla="*/ 530 h 538"/>
                  <a:gd name="T8" fmla="*/ 1294 w 1302"/>
                  <a:gd name="T9" fmla="*/ 472 h 538"/>
                  <a:gd name="T10" fmla="*/ 1294 w 1302"/>
                  <a:gd name="T11" fmla="*/ 67 h 538"/>
                  <a:gd name="T12" fmla="*/ 1236 w 1302"/>
                  <a:gd name="T13" fmla="*/ 8 h 538"/>
                  <a:gd name="T14" fmla="*/ 66 w 1302"/>
                  <a:gd name="T15" fmla="*/ 8 h 538"/>
                  <a:gd name="T16" fmla="*/ 8 w 1302"/>
                  <a:gd name="T17" fmla="*/ 67 h 538"/>
                  <a:gd name="T18" fmla="*/ 8 w 1302"/>
                  <a:gd name="T19" fmla="*/ 472 h 538"/>
                  <a:gd name="T20" fmla="*/ 66 w 1302"/>
                  <a:gd name="T21" fmla="*/ 530 h 538"/>
                  <a:gd name="T22" fmla="*/ 1124 w 1302"/>
                  <a:gd name="T23" fmla="*/ 530 h 538"/>
                  <a:gd name="T24" fmla="*/ 1124 w 1302"/>
                  <a:gd name="T25" fmla="*/ 538 h 538"/>
                  <a:gd name="T26" fmla="*/ 66 w 1302"/>
                  <a:gd name="T27" fmla="*/ 538 h 538"/>
                  <a:gd name="T28" fmla="*/ 0 w 1302"/>
                  <a:gd name="T29" fmla="*/ 472 h 538"/>
                  <a:gd name="T30" fmla="*/ 0 w 1302"/>
                  <a:gd name="T31" fmla="*/ 67 h 538"/>
                  <a:gd name="T32" fmla="*/ 66 w 1302"/>
                  <a:gd name="T33" fmla="*/ 0 h 538"/>
                  <a:gd name="T34" fmla="*/ 1236 w 1302"/>
                  <a:gd name="T35" fmla="*/ 0 h 538"/>
                  <a:gd name="T36" fmla="*/ 1302 w 1302"/>
                  <a:gd name="T37" fmla="*/ 67 h 538"/>
                  <a:gd name="T38" fmla="*/ 1302 w 1302"/>
                  <a:gd name="T39" fmla="*/ 472 h 538"/>
                  <a:gd name="T40" fmla="*/ 1236 w 1302"/>
                  <a:gd name="T41" fmla="*/ 538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2" h="538">
                    <a:moveTo>
                      <a:pt x="1236" y="538"/>
                    </a:moveTo>
                    <a:cubicBezTo>
                      <a:pt x="1201" y="538"/>
                      <a:pt x="1201" y="538"/>
                      <a:pt x="1201" y="538"/>
                    </a:cubicBezTo>
                    <a:cubicBezTo>
                      <a:pt x="1201" y="530"/>
                      <a:pt x="1201" y="530"/>
                      <a:pt x="1201" y="530"/>
                    </a:cubicBezTo>
                    <a:cubicBezTo>
                      <a:pt x="1236" y="530"/>
                      <a:pt x="1236" y="530"/>
                      <a:pt x="1236" y="530"/>
                    </a:cubicBezTo>
                    <a:cubicBezTo>
                      <a:pt x="1268" y="530"/>
                      <a:pt x="1294" y="504"/>
                      <a:pt x="1294" y="472"/>
                    </a:cubicBezTo>
                    <a:cubicBezTo>
                      <a:pt x="1294" y="67"/>
                      <a:pt x="1294" y="67"/>
                      <a:pt x="1294" y="67"/>
                    </a:cubicBezTo>
                    <a:cubicBezTo>
                      <a:pt x="1294" y="35"/>
                      <a:pt x="1268" y="8"/>
                      <a:pt x="1236" y="8"/>
                    </a:cubicBezTo>
                    <a:cubicBezTo>
                      <a:pt x="66" y="8"/>
                      <a:pt x="66" y="8"/>
                      <a:pt x="66" y="8"/>
                    </a:cubicBezTo>
                    <a:cubicBezTo>
                      <a:pt x="34" y="8"/>
                      <a:pt x="8" y="35"/>
                      <a:pt x="8" y="67"/>
                    </a:cubicBezTo>
                    <a:cubicBezTo>
                      <a:pt x="8" y="472"/>
                      <a:pt x="8" y="472"/>
                      <a:pt x="8" y="472"/>
                    </a:cubicBezTo>
                    <a:cubicBezTo>
                      <a:pt x="8" y="504"/>
                      <a:pt x="34" y="530"/>
                      <a:pt x="66" y="530"/>
                    </a:cubicBezTo>
                    <a:cubicBezTo>
                      <a:pt x="1124" y="530"/>
                      <a:pt x="1124" y="530"/>
                      <a:pt x="1124" y="530"/>
                    </a:cubicBezTo>
                    <a:cubicBezTo>
                      <a:pt x="1124" y="538"/>
                      <a:pt x="1124" y="538"/>
                      <a:pt x="1124" y="538"/>
                    </a:cubicBezTo>
                    <a:cubicBezTo>
                      <a:pt x="66" y="538"/>
                      <a:pt x="66" y="538"/>
                      <a:pt x="66" y="538"/>
                    </a:cubicBezTo>
                    <a:cubicBezTo>
                      <a:pt x="30" y="538"/>
                      <a:pt x="0" y="508"/>
                      <a:pt x="0" y="472"/>
                    </a:cubicBezTo>
                    <a:cubicBezTo>
                      <a:pt x="0" y="67"/>
                      <a:pt x="0" y="67"/>
                      <a:pt x="0" y="67"/>
                    </a:cubicBezTo>
                    <a:cubicBezTo>
                      <a:pt x="0" y="30"/>
                      <a:pt x="30" y="0"/>
                      <a:pt x="66" y="0"/>
                    </a:cubicBezTo>
                    <a:cubicBezTo>
                      <a:pt x="1236" y="0"/>
                      <a:pt x="1236" y="0"/>
                      <a:pt x="1236" y="0"/>
                    </a:cubicBezTo>
                    <a:cubicBezTo>
                      <a:pt x="1272" y="0"/>
                      <a:pt x="1302" y="30"/>
                      <a:pt x="1302" y="67"/>
                    </a:cubicBezTo>
                    <a:cubicBezTo>
                      <a:pt x="1302" y="472"/>
                      <a:pt x="1302" y="472"/>
                      <a:pt x="1302" y="472"/>
                    </a:cubicBezTo>
                    <a:cubicBezTo>
                      <a:pt x="1302" y="508"/>
                      <a:pt x="1272" y="538"/>
                      <a:pt x="1236" y="538"/>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6" name="Oval 112"/>
              <p:cNvSpPr>
                <a:spLocks noChangeArrowheads="1"/>
              </p:cNvSpPr>
              <p:nvPr>
                <p:custDataLst>
                  <p:tags r:id="rId9"/>
                </p:custDataLst>
              </p:nvPr>
            </p:nvSpPr>
            <p:spPr bwMode="auto">
              <a:xfrm>
                <a:off x="1256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7" name="Oval 113"/>
              <p:cNvSpPr>
                <a:spLocks noChangeArrowheads="1"/>
              </p:cNvSpPr>
              <p:nvPr>
                <p:custDataLst>
                  <p:tags r:id="rId10"/>
                </p:custDataLst>
              </p:nvPr>
            </p:nvSpPr>
            <p:spPr bwMode="auto">
              <a:xfrm>
                <a:off x="1246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8" name="Oval 114"/>
              <p:cNvSpPr>
                <a:spLocks noChangeArrowheads="1"/>
              </p:cNvSpPr>
              <p:nvPr>
                <p:custDataLst>
                  <p:tags r:id="rId11"/>
                </p:custDataLst>
              </p:nvPr>
            </p:nvSpPr>
            <p:spPr bwMode="auto">
              <a:xfrm>
                <a:off x="123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9" name="Oval 115"/>
              <p:cNvSpPr>
                <a:spLocks noChangeArrowheads="1"/>
              </p:cNvSpPr>
              <p:nvPr>
                <p:custDataLst>
                  <p:tags r:id="rId12"/>
                </p:custDataLst>
              </p:nvPr>
            </p:nvSpPr>
            <p:spPr bwMode="auto">
              <a:xfrm>
                <a:off x="1229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0" name="Oval 116"/>
              <p:cNvSpPr>
                <a:spLocks noChangeArrowheads="1"/>
              </p:cNvSpPr>
              <p:nvPr>
                <p:custDataLst>
                  <p:tags r:id="rId13"/>
                </p:custDataLst>
              </p:nvPr>
            </p:nvSpPr>
            <p:spPr bwMode="auto">
              <a:xfrm>
                <a:off x="1221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1" name="Oval 117"/>
              <p:cNvSpPr>
                <a:spLocks noChangeArrowheads="1"/>
              </p:cNvSpPr>
              <p:nvPr>
                <p:custDataLst>
                  <p:tags r:id="rId14"/>
                </p:custDataLst>
              </p:nvPr>
            </p:nvSpPr>
            <p:spPr bwMode="auto">
              <a:xfrm>
                <a:off x="1212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2" name="Oval 118"/>
              <p:cNvSpPr>
                <a:spLocks noChangeArrowheads="1"/>
              </p:cNvSpPr>
              <p:nvPr>
                <p:custDataLst>
                  <p:tags r:id="rId15"/>
                </p:custDataLst>
              </p:nvPr>
            </p:nvSpPr>
            <p:spPr bwMode="auto">
              <a:xfrm>
                <a:off x="1204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3" name="Oval 119"/>
              <p:cNvSpPr>
                <a:spLocks noChangeArrowheads="1"/>
              </p:cNvSpPr>
              <p:nvPr>
                <p:custDataLst>
                  <p:tags r:id="rId16"/>
                </p:custDataLst>
              </p:nvPr>
            </p:nvSpPr>
            <p:spPr bwMode="auto">
              <a:xfrm>
                <a:off x="1196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4" name="Oval 120"/>
              <p:cNvSpPr>
                <a:spLocks noChangeArrowheads="1"/>
              </p:cNvSpPr>
              <p:nvPr>
                <p:custDataLst>
                  <p:tags r:id="rId17"/>
                </p:custDataLst>
              </p:nvPr>
            </p:nvSpPr>
            <p:spPr bwMode="auto">
              <a:xfrm>
                <a:off x="1187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5" name="Oval 121"/>
              <p:cNvSpPr>
                <a:spLocks noChangeArrowheads="1"/>
              </p:cNvSpPr>
              <p:nvPr>
                <p:custDataLst>
                  <p:tags r:id="rId18"/>
                </p:custDataLst>
              </p:nvPr>
            </p:nvSpPr>
            <p:spPr bwMode="auto">
              <a:xfrm>
                <a:off x="117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6" name="Oval 122"/>
              <p:cNvSpPr>
                <a:spLocks noChangeArrowheads="1"/>
              </p:cNvSpPr>
              <p:nvPr>
                <p:custDataLst>
                  <p:tags r:id="rId19"/>
                </p:custDataLst>
              </p:nvPr>
            </p:nvSpPr>
            <p:spPr bwMode="auto">
              <a:xfrm>
                <a:off x="1170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7" name="Oval 123"/>
              <p:cNvSpPr>
                <a:spLocks noChangeArrowheads="1"/>
              </p:cNvSpPr>
              <p:nvPr>
                <p:custDataLst>
                  <p:tags r:id="rId20"/>
                </p:custDataLst>
              </p:nvPr>
            </p:nvSpPr>
            <p:spPr bwMode="auto">
              <a:xfrm>
                <a:off x="116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8" name="Oval 124"/>
              <p:cNvSpPr>
                <a:spLocks noChangeArrowheads="1"/>
              </p:cNvSpPr>
              <p:nvPr>
                <p:custDataLst>
                  <p:tags r:id="rId21"/>
                </p:custDataLst>
              </p:nvPr>
            </p:nvSpPr>
            <p:spPr bwMode="auto">
              <a:xfrm>
                <a:off x="115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 name="Oval 125"/>
              <p:cNvSpPr>
                <a:spLocks noChangeArrowheads="1"/>
              </p:cNvSpPr>
              <p:nvPr>
                <p:custDataLst>
                  <p:tags r:id="rId22"/>
                </p:custDataLst>
              </p:nvPr>
            </p:nvSpPr>
            <p:spPr bwMode="auto">
              <a:xfrm>
                <a:off x="114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0" name="Oval 126"/>
              <p:cNvSpPr>
                <a:spLocks noChangeArrowheads="1"/>
              </p:cNvSpPr>
              <p:nvPr>
                <p:custDataLst>
                  <p:tags r:id="rId23"/>
                </p:custDataLst>
              </p:nvPr>
            </p:nvSpPr>
            <p:spPr bwMode="auto">
              <a:xfrm>
                <a:off x="113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1" name="Oval 127"/>
              <p:cNvSpPr>
                <a:spLocks noChangeArrowheads="1"/>
              </p:cNvSpPr>
              <p:nvPr>
                <p:custDataLst>
                  <p:tags r:id="rId24"/>
                </p:custDataLst>
              </p:nvPr>
            </p:nvSpPr>
            <p:spPr bwMode="auto">
              <a:xfrm>
                <a:off x="1128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2" name="Oval 128"/>
              <p:cNvSpPr>
                <a:spLocks noChangeArrowheads="1"/>
              </p:cNvSpPr>
              <p:nvPr>
                <p:custDataLst>
                  <p:tags r:id="rId25"/>
                </p:custDataLst>
              </p:nvPr>
            </p:nvSpPr>
            <p:spPr bwMode="auto">
              <a:xfrm>
                <a:off x="1120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3" name="Oval 129"/>
              <p:cNvSpPr>
                <a:spLocks noChangeArrowheads="1"/>
              </p:cNvSpPr>
              <p:nvPr>
                <p:custDataLst>
                  <p:tags r:id="rId26"/>
                </p:custDataLst>
              </p:nvPr>
            </p:nvSpPr>
            <p:spPr bwMode="auto">
              <a:xfrm>
                <a:off x="111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4" name="Oval 130"/>
              <p:cNvSpPr>
                <a:spLocks noChangeArrowheads="1"/>
              </p:cNvSpPr>
              <p:nvPr>
                <p:custDataLst>
                  <p:tags r:id="rId27"/>
                </p:custDataLst>
              </p:nvPr>
            </p:nvSpPr>
            <p:spPr bwMode="auto">
              <a:xfrm>
                <a:off x="1103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5" name="Oval 131"/>
              <p:cNvSpPr>
                <a:spLocks noChangeArrowheads="1"/>
              </p:cNvSpPr>
              <p:nvPr>
                <p:custDataLst>
                  <p:tags r:id="rId28"/>
                </p:custDataLst>
              </p:nvPr>
            </p:nvSpPr>
            <p:spPr bwMode="auto">
              <a:xfrm>
                <a:off x="1095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6" name="Oval 132"/>
              <p:cNvSpPr>
                <a:spLocks noChangeArrowheads="1"/>
              </p:cNvSpPr>
              <p:nvPr>
                <p:custDataLst>
                  <p:tags r:id="rId29"/>
                </p:custDataLst>
              </p:nvPr>
            </p:nvSpPr>
            <p:spPr bwMode="auto">
              <a:xfrm>
                <a:off x="108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7" name="Oval 133"/>
              <p:cNvSpPr>
                <a:spLocks noChangeArrowheads="1"/>
              </p:cNvSpPr>
              <p:nvPr>
                <p:custDataLst>
                  <p:tags r:id="rId30"/>
                </p:custDataLst>
              </p:nvPr>
            </p:nvSpPr>
            <p:spPr bwMode="auto">
              <a:xfrm>
                <a:off x="1078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8" name="Oval 134"/>
              <p:cNvSpPr>
                <a:spLocks noChangeArrowheads="1"/>
              </p:cNvSpPr>
              <p:nvPr>
                <p:custDataLst>
                  <p:tags r:id="rId31"/>
                </p:custDataLst>
              </p:nvPr>
            </p:nvSpPr>
            <p:spPr bwMode="auto">
              <a:xfrm>
                <a:off x="107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 name="Oval 135"/>
              <p:cNvSpPr>
                <a:spLocks noChangeArrowheads="1"/>
              </p:cNvSpPr>
              <p:nvPr>
                <p:custDataLst>
                  <p:tags r:id="rId32"/>
                </p:custDataLst>
              </p:nvPr>
            </p:nvSpPr>
            <p:spPr bwMode="auto">
              <a:xfrm>
                <a:off x="1062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0" name="Oval 136"/>
              <p:cNvSpPr>
                <a:spLocks noChangeArrowheads="1"/>
              </p:cNvSpPr>
              <p:nvPr>
                <p:custDataLst>
                  <p:tags r:id="rId33"/>
                </p:custDataLst>
              </p:nvPr>
            </p:nvSpPr>
            <p:spPr bwMode="auto">
              <a:xfrm>
                <a:off x="1053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1" name="Oval 137"/>
              <p:cNvSpPr>
                <a:spLocks noChangeArrowheads="1"/>
              </p:cNvSpPr>
              <p:nvPr>
                <p:custDataLst>
                  <p:tags r:id="rId34"/>
                </p:custDataLst>
              </p:nvPr>
            </p:nvSpPr>
            <p:spPr bwMode="auto">
              <a:xfrm>
                <a:off x="1045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2" name="Oval 138"/>
              <p:cNvSpPr>
                <a:spLocks noChangeArrowheads="1"/>
              </p:cNvSpPr>
              <p:nvPr>
                <p:custDataLst>
                  <p:tags r:id="rId35"/>
                </p:custDataLst>
              </p:nvPr>
            </p:nvSpPr>
            <p:spPr bwMode="auto">
              <a:xfrm>
                <a:off x="1036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3" name="Oval 139"/>
              <p:cNvSpPr>
                <a:spLocks noChangeArrowheads="1"/>
              </p:cNvSpPr>
              <p:nvPr>
                <p:custDataLst>
                  <p:tags r:id="rId36"/>
                </p:custDataLst>
              </p:nvPr>
            </p:nvSpPr>
            <p:spPr bwMode="auto">
              <a:xfrm>
                <a:off x="10284"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4" name="Oval 140"/>
              <p:cNvSpPr>
                <a:spLocks noChangeArrowheads="1"/>
              </p:cNvSpPr>
              <p:nvPr>
                <p:custDataLst>
                  <p:tags r:id="rId37"/>
                </p:custDataLst>
              </p:nvPr>
            </p:nvSpPr>
            <p:spPr bwMode="auto">
              <a:xfrm>
                <a:off x="1020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5" name="Oval 141"/>
              <p:cNvSpPr>
                <a:spLocks noChangeArrowheads="1"/>
              </p:cNvSpPr>
              <p:nvPr>
                <p:custDataLst>
                  <p:tags r:id="rId38"/>
                </p:custDataLst>
              </p:nvPr>
            </p:nvSpPr>
            <p:spPr bwMode="auto">
              <a:xfrm>
                <a:off x="1011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6" name="Oval 142"/>
              <p:cNvSpPr>
                <a:spLocks noChangeArrowheads="1"/>
              </p:cNvSpPr>
              <p:nvPr>
                <p:custDataLst>
                  <p:tags r:id="rId39"/>
                </p:custDataLst>
              </p:nvPr>
            </p:nvSpPr>
            <p:spPr bwMode="auto">
              <a:xfrm>
                <a:off x="1003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7" name="Oval 143"/>
              <p:cNvSpPr>
                <a:spLocks noChangeArrowheads="1"/>
              </p:cNvSpPr>
              <p:nvPr>
                <p:custDataLst>
                  <p:tags r:id="rId40"/>
                </p:custDataLst>
              </p:nvPr>
            </p:nvSpPr>
            <p:spPr bwMode="auto">
              <a:xfrm>
                <a:off x="994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8" name="Oval 144"/>
              <p:cNvSpPr>
                <a:spLocks noChangeArrowheads="1"/>
              </p:cNvSpPr>
              <p:nvPr>
                <p:custDataLst>
                  <p:tags r:id="rId41"/>
                </p:custDataLst>
              </p:nvPr>
            </p:nvSpPr>
            <p:spPr bwMode="auto">
              <a:xfrm>
                <a:off x="986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9" name="Oval 145"/>
              <p:cNvSpPr>
                <a:spLocks noChangeArrowheads="1"/>
              </p:cNvSpPr>
              <p:nvPr>
                <p:custDataLst>
                  <p:tags r:id="rId42"/>
                </p:custDataLst>
              </p:nvPr>
            </p:nvSpPr>
            <p:spPr bwMode="auto">
              <a:xfrm>
                <a:off x="97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0" name="Oval 146"/>
              <p:cNvSpPr>
                <a:spLocks noChangeArrowheads="1"/>
              </p:cNvSpPr>
              <p:nvPr>
                <p:custDataLst>
                  <p:tags r:id="rId43"/>
                </p:custDataLst>
              </p:nvPr>
            </p:nvSpPr>
            <p:spPr bwMode="auto">
              <a:xfrm>
                <a:off x="969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1" name="Oval 147"/>
              <p:cNvSpPr>
                <a:spLocks noChangeArrowheads="1"/>
              </p:cNvSpPr>
              <p:nvPr>
                <p:custDataLst>
                  <p:tags r:id="rId44"/>
                </p:custDataLst>
              </p:nvPr>
            </p:nvSpPr>
            <p:spPr bwMode="auto">
              <a:xfrm>
                <a:off x="961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2" name="Oval 148"/>
              <p:cNvSpPr>
                <a:spLocks noChangeArrowheads="1"/>
              </p:cNvSpPr>
              <p:nvPr>
                <p:custDataLst>
                  <p:tags r:id="rId45"/>
                </p:custDataLst>
              </p:nvPr>
            </p:nvSpPr>
            <p:spPr bwMode="auto">
              <a:xfrm>
                <a:off x="952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3" name="Oval 149"/>
              <p:cNvSpPr>
                <a:spLocks noChangeArrowheads="1"/>
              </p:cNvSpPr>
              <p:nvPr>
                <p:custDataLst>
                  <p:tags r:id="rId46"/>
                </p:custDataLst>
              </p:nvPr>
            </p:nvSpPr>
            <p:spPr bwMode="auto">
              <a:xfrm>
                <a:off x="944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4" name="Oval 150"/>
              <p:cNvSpPr>
                <a:spLocks noChangeArrowheads="1"/>
              </p:cNvSpPr>
              <p:nvPr>
                <p:custDataLst>
                  <p:tags r:id="rId47"/>
                </p:custDataLst>
              </p:nvPr>
            </p:nvSpPr>
            <p:spPr bwMode="auto">
              <a:xfrm>
                <a:off x="936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5" name="Oval 151"/>
              <p:cNvSpPr>
                <a:spLocks noChangeArrowheads="1"/>
              </p:cNvSpPr>
              <p:nvPr>
                <p:custDataLst>
                  <p:tags r:id="rId48"/>
                </p:custDataLst>
              </p:nvPr>
            </p:nvSpPr>
            <p:spPr bwMode="auto">
              <a:xfrm>
                <a:off x="927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6" name="Oval 152"/>
              <p:cNvSpPr>
                <a:spLocks noChangeArrowheads="1"/>
              </p:cNvSpPr>
              <p:nvPr>
                <p:custDataLst>
                  <p:tags r:id="rId49"/>
                </p:custDataLst>
              </p:nvPr>
            </p:nvSpPr>
            <p:spPr bwMode="auto">
              <a:xfrm>
                <a:off x="919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7" name="Oval 153"/>
              <p:cNvSpPr>
                <a:spLocks noChangeArrowheads="1"/>
              </p:cNvSpPr>
              <p:nvPr>
                <p:custDataLst>
                  <p:tags r:id="rId50"/>
                </p:custDataLst>
              </p:nvPr>
            </p:nvSpPr>
            <p:spPr bwMode="auto">
              <a:xfrm>
                <a:off x="911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8" name="Oval 154"/>
              <p:cNvSpPr>
                <a:spLocks noChangeArrowheads="1"/>
              </p:cNvSpPr>
              <p:nvPr>
                <p:custDataLst>
                  <p:tags r:id="rId51"/>
                </p:custDataLst>
              </p:nvPr>
            </p:nvSpPr>
            <p:spPr bwMode="auto">
              <a:xfrm>
                <a:off x="902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9" name="Oval 155"/>
              <p:cNvSpPr>
                <a:spLocks noChangeArrowheads="1"/>
              </p:cNvSpPr>
              <p:nvPr>
                <p:custDataLst>
                  <p:tags r:id="rId52"/>
                </p:custDataLst>
              </p:nvPr>
            </p:nvSpPr>
            <p:spPr bwMode="auto">
              <a:xfrm>
                <a:off x="894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0" name="Oval 156"/>
              <p:cNvSpPr>
                <a:spLocks noChangeArrowheads="1"/>
              </p:cNvSpPr>
              <p:nvPr>
                <p:custDataLst>
                  <p:tags r:id="rId53"/>
                </p:custDataLst>
              </p:nvPr>
            </p:nvSpPr>
            <p:spPr bwMode="auto">
              <a:xfrm>
                <a:off x="88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1" name="Oval 157"/>
              <p:cNvSpPr>
                <a:spLocks noChangeArrowheads="1"/>
              </p:cNvSpPr>
              <p:nvPr>
                <p:custDataLst>
                  <p:tags r:id="rId54"/>
                </p:custDataLst>
              </p:nvPr>
            </p:nvSpPr>
            <p:spPr bwMode="auto">
              <a:xfrm>
                <a:off x="877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2" name="Oval 158"/>
              <p:cNvSpPr>
                <a:spLocks noChangeArrowheads="1"/>
              </p:cNvSpPr>
              <p:nvPr>
                <p:custDataLst>
                  <p:tags r:id="rId55"/>
                </p:custDataLst>
              </p:nvPr>
            </p:nvSpPr>
            <p:spPr bwMode="auto">
              <a:xfrm>
                <a:off x="869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3" name="Oval 159"/>
              <p:cNvSpPr>
                <a:spLocks noChangeArrowheads="1"/>
              </p:cNvSpPr>
              <p:nvPr>
                <p:custDataLst>
                  <p:tags r:id="rId56"/>
                </p:custDataLst>
              </p:nvPr>
            </p:nvSpPr>
            <p:spPr bwMode="auto">
              <a:xfrm>
                <a:off x="8607"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4" name="Oval 160"/>
              <p:cNvSpPr>
                <a:spLocks noChangeArrowheads="1"/>
              </p:cNvSpPr>
              <p:nvPr>
                <p:custDataLst>
                  <p:tags r:id="rId57"/>
                </p:custDataLst>
              </p:nvPr>
            </p:nvSpPr>
            <p:spPr bwMode="auto">
              <a:xfrm>
                <a:off x="8525"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5" name="Oval 161"/>
              <p:cNvSpPr>
                <a:spLocks noChangeArrowheads="1"/>
              </p:cNvSpPr>
              <p:nvPr>
                <p:custDataLst>
                  <p:tags r:id="rId58"/>
                </p:custDataLst>
              </p:nvPr>
            </p:nvSpPr>
            <p:spPr bwMode="auto">
              <a:xfrm>
                <a:off x="8440"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6" name="Oval 162"/>
              <p:cNvSpPr>
                <a:spLocks noChangeArrowheads="1"/>
              </p:cNvSpPr>
              <p:nvPr>
                <p:custDataLst>
                  <p:tags r:id="rId59"/>
                </p:custDataLst>
              </p:nvPr>
            </p:nvSpPr>
            <p:spPr bwMode="auto">
              <a:xfrm>
                <a:off x="8356"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7" name="Oval 163"/>
              <p:cNvSpPr>
                <a:spLocks noChangeArrowheads="1"/>
              </p:cNvSpPr>
              <p:nvPr>
                <p:custDataLst>
                  <p:tags r:id="rId60"/>
                </p:custDataLst>
              </p:nvPr>
            </p:nvSpPr>
            <p:spPr bwMode="auto">
              <a:xfrm>
                <a:off x="8271"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8" name="Oval 164"/>
              <p:cNvSpPr>
                <a:spLocks noChangeArrowheads="1"/>
              </p:cNvSpPr>
              <p:nvPr>
                <p:custDataLst>
                  <p:tags r:id="rId61"/>
                </p:custDataLst>
              </p:nvPr>
            </p:nvSpPr>
            <p:spPr bwMode="auto">
              <a:xfrm>
                <a:off x="818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9" name="Oval 165"/>
              <p:cNvSpPr>
                <a:spLocks noChangeArrowheads="1"/>
              </p:cNvSpPr>
              <p:nvPr>
                <p:custDataLst>
                  <p:tags r:id="rId62"/>
                </p:custDataLst>
              </p:nvPr>
            </p:nvSpPr>
            <p:spPr bwMode="auto">
              <a:xfrm>
                <a:off x="810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0" name="Oval 166"/>
              <p:cNvSpPr>
                <a:spLocks noChangeArrowheads="1"/>
              </p:cNvSpPr>
              <p:nvPr>
                <p:custDataLst>
                  <p:tags r:id="rId63"/>
                </p:custDataLst>
              </p:nvPr>
            </p:nvSpPr>
            <p:spPr bwMode="auto">
              <a:xfrm>
                <a:off x="8019"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1" name="Oval 167"/>
              <p:cNvSpPr>
                <a:spLocks noChangeArrowheads="1"/>
              </p:cNvSpPr>
              <p:nvPr>
                <p:custDataLst>
                  <p:tags r:id="rId64"/>
                </p:custDataLst>
              </p:nvPr>
            </p:nvSpPr>
            <p:spPr bwMode="auto">
              <a:xfrm>
                <a:off x="7935" y="6922"/>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2" name="Oval 168"/>
              <p:cNvSpPr>
                <a:spLocks noChangeArrowheads="1"/>
              </p:cNvSpPr>
              <p:nvPr>
                <p:custDataLst>
                  <p:tags r:id="rId65"/>
                </p:custDataLst>
              </p:nvPr>
            </p:nvSpPr>
            <p:spPr bwMode="auto">
              <a:xfrm>
                <a:off x="7853"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3" name="Oval 169"/>
              <p:cNvSpPr>
                <a:spLocks noChangeArrowheads="1"/>
              </p:cNvSpPr>
              <p:nvPr>
                <p:custDataLst>
                  <p:tags r:id="rId66"/>
                </p:custDataLst>
              </p:nvPr>
            </p:nvSpPr>
            <p:spPr bwMode="auto">
              <a:xfrm>
                <a:off x="776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4" name="Oval 170"/>
              <p:cNvSpPr>
                <a:spLocks noChangeArrowheads="1"/>
              </p:cNvSpPr>
              <p:nvPr>
                <p:custDataLst>
                  <p:tags r:id="rId67"/>
                </p:custDataLst>
              </p:nvPr>
            </p:nvSpPr>
            <p:spPr bwMode="auto">
              <a:xfrm>
                <a:off x="768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5" name="Oval 171"/>
              <p:cNvSpPr>
                <a:spLocks noChangeArrowheads="1"/>
              </p:cNvSpPr>
              <p:nvPr>
                <p:custDataLst>
                  <p:tags r:id="rId68"/>
                </p:custDataLst>
              </p:nvPr>
            </p:nvSpPr>
            <p:spPr bwMode="auto">
              <a:xfrm>
                <a:off x="75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6" name="Oval 172"/>
              <p:cNvSpPr>
                <a:spLocks noChangeArrowheads="1"/>
              </p:cNvSpPr>
              <p:nvPr>
                <p:custDataLst>
                  <p:tags r:id="rId69"/>
                </p:custDataLst>
              </p:nvPr>
            </p:nvSpPr>
            <p:spPr bwMode="auto">
              <a:xfrm>
                <a:off x="751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7" name="Oval 173"/>
              <p:cNvSpPr>
                <a:spLocks noChangeArrowheads="1"/>
              </p:cNvSpPr>
              <p:nvPr>
                <p:custDataLst>
                  <p:tags r:id="rId70"/>
                </p:custDataLst>
              </p:nvPr>
            </p:nvSpPr>
            <p:spPr bwMode="auto">
              <a:xfrm>
                <a:off x="74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8" name="Oval 174"/>
              <p:cNvSpPr>
                <a:spLocks noChangeArrowheads="1"/>
              </p:cNvSpPr>
              <p:nvPr>
                <p:custDataLst>
                  <p:tags r:id="rId71"/>
                </p:custDataLst>
              </p:nvPr>
            </p:nvSpPr>
            <p:spPr bwMode="auto">
              <a:xfrm>
                <a:off x="73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9" name="Oval 175"/>
              <p:cNvSpPr>
                <a:spLocks noChangeArrowheads="1"/>
              </p:cNvSpPr>
              <p:nvPr>
                <p:custDataLst>
                  <p:tags r:id="rId72"/>
                </p:custDataLst>
              </p:nvPr>
            </p:nvSpPr>
            <p:spPr bwMode="auto">
              <a:xfrm>
                <a:off x="725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0" name="Oval 176"/>
              <p:cNvSpPr>
                <a:spLocks noChangeArrowheads="1"/>
              </p:cNvSpPr>
              <p:nvPr>
                <p:custDataLst>
                  <p:tags r:id="rId73"/>
                </p:custDataLst>
              </p:nvPr>
            </p:nvSpPr>
            <p:spPr bwMode="auto">
              <a:xfrm>
                <a:off x="71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1" name="Oval 177"/>
              <p:cNvSpPr>
                <a:spLocks noChangeArrowheads="1"/>
              </p:cNvSpPr>
              <p:nvPr>
                <p:custDataLst>
                  <p:tags r:id="rId74"/>
                </p:custDataLst>
              </p:nvPr>
            </p:nvSpPr>
            <p:spPr bwMode="auto">
              <a:xfrm>
                <a:off x="7092"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2" name="Oval 178"/>
              <p:cNvSpPr>
                <a:spLocks noChangeArrowheads="1"/>
              </p:cNvSpPr>
              <p:nvPr>
                <p:custDataLst>
                  <p:tags r:id="rId75"/>
                </p:custDataLst>
              </p:nvPr>
            </p:nvSpPr>
            <p:spPr bwMode="auto">
              <a:xfrm>
                <a:off x="700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3" name="Oval 179"/>
              <p:cNvSpPr>
                <a:spLocks noChangeArrowheads="1"/>
              </p:cNvSpPr>
              <p:nvPr>
                <p:custDataLst>
                  <p:tags r:id="rId76"/>
                </p:custDataLst>
              </p:nvPr>
            </p:nvSpPr>
            <p:spPr bwMode="auto">
              <a:xfrm>
                <a:off x="69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4" name="Oval 180"/>
              <p:cNvSpPr>
                <a:spLocks noChangeArrowheads="1"/>
              </p:cNvSpPr>
              <p:nvPr>
                <p:custDataLst>
                  <p:tags r:id="rId77"/>
                </p:custDataLst>
              </p:nvPr>
            </p:nvSpPr>
            <p:spPr bwMode="auto">
              <a:xfrm>
                <a:off x="683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5" name="Oval 181"/>
              <p:cNvSpPr>
                <a:spLocks noChangeArrowheads="1"/>
              </p:cNvSpPr>
              <p:nvPr>
                <p:custDataLst>
                  <p:tags r:id="rId78"/>
                </p:custDataLst>
              </p:nvPr>
            </p:nvSpPr>
            <p:spPr bwMode="auto">
              <a:xfrm>
                <a:off x="675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6" name="Oval 182"/>
              <p:cNvSpPr>
                <a:spLocks noChangeArrowheads="1"/>
              </p:cNvSpPr>
              <p:nvPr>
                <p:custDataLst>
                  <p:tags r:id="rId79"/>
                </p:custDataLst>
              </p:nvPr>
            </p:nvSpPr>
            <p:spPr bwMode="auto">
              <a:xfrm>
                <a:off x="66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7" name="Oval 183"/>
              <p:cNvSpPr>
                <a:spLocks noChangeArrowheads="1"/>
              </p:cNvSpPr>
              <p:nvPr>
                <p:custDataLst>
                  <p:tags r:id="rId80"/>
                </p:custDataLst>
              </p:nvPr>
            </p:nvSpPr>
            <p:spPr bwMode="auto">
              <a:xfrm>
                <a:off x="658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8" name="Oval 184"/>
              <p:cNvSpPr>
                <a:spLocks noChangeArrowheads="1"/>
              </p:cNvSpPr>
              <p:nvPr>
                <p:custDataLst>
                  <p:tags r:id="rId81"/>
                </p:custDataLst>
              </p:nvPr>
            </p:nvSpPr>
            <p:spPr bwMode="auto">
              <a:xfrm>
                <a:off x="65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9" name="Oval 185"/>
              <p:cNvSpPr>
                <a:spLocks noChangeArrowheads="1"/>
              </p:cNvSpPr>
              <p:nvPr>
                <p:custDataLst>
                  <p:tags r:id="rId82"/>
                </p:custDataLst>
              </p:nvPr>
            </p:nvSpPr>
            <p:spPr bwMode="auto">
              <a:xfrm>
                <a:off x="642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0" name="Oval 186"/>
              <p:cNvSpPr>
                <a:spLocks noChangeArrowheads="1"/>
              </p:cNvSpPr>
              <p:nvPr>
                <p:custDataLst>
                  <p:tags r:id="rId83"/>
                </p:custDataLst>
              </p:nvPr>
            </p:nvSpPr>
            <p:spPr bwMode="auto">
              <a:xfrm>
                <a:off x="633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1" name="Oval 187"/>
              <p:cNvSpPr>
                <a:spLocks noChangeArrowheads="1"/>
              </p:cNvSpPr>
              <p:nvPr>
                <p:custDataLst>
                  <p:tags r:id="rId84"/>
                </p:custDataLst>
              </p:nvPr>
            </p:nvSpPr>
            <p:spPr bwMode="auto">
              <a:xfrm>
                <a:off x="625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2" name="Oval 188"/>
              <p:cNvSpPr>
                <a:spLocks noChangeArrowheads="1"/>
              </p:cNvSpPr>
              <p:nvPr>
                <p:custDataLst>
                  <p:tags r:id="rId85"/>
                </p:custDataLst>
              </p:nvPr>
            </p:nvSpPr>
            <p:spPr bwMode="auto">
              <a:xfrm>
                <a:off x="617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3" name="Oval 189"/>
              <p:cNvSpPr>
                <a:spLocks noChangeArrowheads="1"/>
              </p:cNvSpPr>
              <p:nvPr>
                <p:custDataLst>
                  <p:tags r:id="rId86"/>
                </p:custDataLst>
              </p:nvPr>
            </p:nvSpPr>
            <p:spPr bwMode="auto">
              <a:xfrm>
                <a:off x="608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4" name="Oval 190"/>
              <p:cNvSpPr>
                <a:spLocks noChangeArrowheads="1"/>
              </p:cNvSpPr>
              <p:nvPr>
                <p:custDataLst>
                  <p:tags r:id="rId87"/>
                </p:custDataLst>
              </p:nvPr>
            </p:nvSpPr>
            <p:spPr bwMode="auto">
              <a:xfrm>
                <a:off x="600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5" name="Oval 191"/>
              <p:cNvSpPr>
                <a:spLocks noChangeArrowheads="1"/>
              </p:cNvSpPr>
              <p:nvPr>
                <p:custDataLst>
                  <p:tags r:id="rId88"/>
                </p:custDataLst>
              </p:nvPr>
            </p:nvSpPr>
            <p:spPr bwMode="auto">
              <a:xfrm>
                <a:off x="591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6" name="Oval 192"/>
              <p:cNvSpPr>
                <a:spLocks noChangeArrowheads="1"/>
              </p:cNvSpPr>
              <p:nvPr>
                <p:custDataLst>
                  <p:tags r:id="rId89"/>
                </p:custDataLst>
              </p:nvPr>
            </p:nvSpPr>
            <p:spPr bwMode="auto">
              <a:xfrm>
                <a:off x="583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7" name="Freeform 193"/>
              <p:cNvSpPr/>
              <p:nvPr>
                <p:custDataLst>
                  <p:tags r:id="rId90"/>
                </p:custDataLst>
              </p:nvPr>
            </p:nvSpPr>
            <p:spPr bwMode="auto">
              <a:xfrm>
                <a:off x="5750" y="6915"/>
                <a:ext cx="46" cy="46"/>
              </a:xfrm>
              <a:custGeom>
                <a:avLst/>
                <a:gdLst>
                  <a:gd name="T0" fmla="*/ 0 w 7"/>
                  <a:gd name="T1" fmla="*/ 2 h 7"/>
                  <a:gd name="T2" fmla="*/ 4 w 7"/>
                  <a:gd name="T3" fmla="*/ 0 h 7"/>
                  <a:gd name="T4" fmla="*/ 7 w 7"/>
                  <a:gd name="T5" fmla="*/ 4 h 7"/>
                  <a:gd name="T6" fmla="*/ 3 w 7"/>
                  <a:gd name="T7" fmla="*/ 7 h 7"/>
                  <a:gd name="T8" fmla="*/ 0 w 7"/>
                  <a:gd name="T9" fmla="*/ 2 h 7"/>
                </a:gdLst>
                <a:ahLst/>
                <a:cxnLst>
                  <a:cxn ang="0">
                    <a:pos x="T0" y="T1"/>
                  </a:cxn>
                  <a:cxn ang="0">
                    <a:pos x="T2" y="T3"/>
                  </a:cxn>
                  <a:cxn ang="0">
                    <a:pos x="T4" y="T5"/>
                  </a:cxn>
                  <a:cxn ang="0">
                    <a:pos x="T6" y="T7"/>
                  </a:cxn>
                  <a:cxn ang="0">
                    <a:pos x="T8" y="T9"/>
                  </a:cxn>
                </a:cxnLst>
                <a:rect l="0" t="0" r="r" b="b"/>
                <a:pathLst>
                  <a:path w="7" h="7">
                    <a:moveTo>
                      <a:pt x="0" y="2"/>
                    </a:moveTo>
                    <a:cubicBezTo>
                      <a:pt x="1" y="1"/>
                      <a:pt x="3" y="0"/>
                      <a:pt x="4" y="0"/>
                    </a:cubicBezTo>
                    <a:cubicBezTo>
                      <a:pt x="6" y="0"/>
                      <a:pt x="7" y="2"/>
                      <a:pt x="7" y="4"/>
                    </a:cubicBezTo>
                    <a:cubicBezTo>
                      <a:pt x="7" y="6"/>
                      <a:pt x="5" y="7"/>
                      <a:pt x="3" y="7"/>
                    </a:cubicBezTo>
                    <a:cubicBezTo>
                      <a:pt x="1" y="6"/>
                      <a:pt x="0" y="4"/>
                      <a:pt x="0"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8" name="Freeform 194"/>
              <p:cNvSpPr/>
              <p:nvPr>
                <p:custDataLst>
                  <p:tags r:id="rId91"/>
                </p:custDataLst>
              </p:nvPr>
            </p:nvSpPr>
            <p:spPr bwMode="auto">
              <a:xfrm>
                <a:off x="5666" y="6881"/>
                <a:ext cx="53" cy="53"/>
              </a:xfrm>
              <a:custGeom>
                <a:avLst/>
                <a:gdLst>
                  <a:gd name="T0" fmla="*/ 1 w 8"/>
                  <a:gd name="T1" fmla="*/ 2 h 8"/>
                  <a:gd name="T2" fmla="*/ 6 w 8"/>
                  <a:gd name="T3" fmla="*/ 1 h 8"/>
                  <a:gd name="T4" fmla="*/ 7 w 8"/>
                  <a:gd name="T5" fmla="*/ 5 h 8"/>
                  <a:gd name="T6" fmla="*/ 3 w 8"/>
                  <a:gd name="T7" fmla="*/ 7 h 8"/>
                  <a:gd name="T8" fmla="*/ 1 w 8"/>
                  <a:gd name="T9" fmla="*/ 2 h 8"/>
                </a:gdLst>
                <a:ahLst/>
                <a:cxnLst>
                  <a:cxn ang="0">
                    <a:pos x="T0" y="T1"/>
                  </a:cxn>
                  <a:cxn ang="0">
                    <a:pos x="T2" y="T3"/>
                  </a:cxn>
                  <a:cxn ang="0">
                    <a:pos x="T4" y="T5"/>
                  </a:cxn>
                  <a:cxn ang="0">
                    <a:pos x="T6" y="T7"/>
                  </a:cxn>
                  <a:cxn ang="0">
                    <a:pos x="T8" y="T9"/>
                  </a:cxn>
                </a:cxnLst>
                <a:rect l="0" t="0" r="r" b="b"/>
                <a:pathLst>
                  <a:path w="8" h="8">
                    <a:moveTo>
                      <a:pt x="1" y="2"/>
                    </a:moveTo>
                    <a:cubicBezTo>
                      <a:pt x="2" y="1"/>
                      <a:pt x="4" y="0"/>
                      <a:pt x="6" y="1"/>
                    </a:cubicBezTo>
                    <a:cubicBezTo>
                      <a:pt x="8" y="2"/>
                      <a:pt x="8" y="4"/>
                      <a:pt x="7" y="5"/>
                    </a:cubicBezTo>
                    <a:cubicBezTo>
                      <a:pt x="7" y="7"/>
                      <a:pt x="5" y="8"/>
                      <a:pt x="3" y="7"/>
                    </a:cubicBezTo>
                    <a:cubicBezTo>
                      <a:pt x="1" y="6"/>
                      <a:pt x="0" y="4"/>
                      <a:pt x="1"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9" name="Freeform 195"/>
              <p:cNvSpPr/>
              <p:nvPr>
                <p:custDataLst>
                  <p:tags r:id="rId92"/>
                </p:custDataLst>
              </p:nvPr>
            </p:nvSpPr>
            <p:spPr bwMode="auto">
              <a:xfrm>
                <a:off x="5603" y="6838"/>
                <a:ext cx="51" cy="43"/>
              </a:xfrm>
              <a:custGeom>
                <a:avLst/>
                <a:gdLst>
                  <a:gd name="T0" fmla="*/ 2 w 8"/>
                  <a:gd name="T1" fmla="*/ 1 h 7"/>
                  <a:gd name="T2" fmla="*/ 6 w 8"/>
                  <a:gd name="T3" fmla="*/ 1 h 7"/>
                  <a:gd name="T4" fmla="*/ 6 w 8"/>
                  <a:gd name="T5" fmla="*/ 6 h 7"/>
                  <a:gd name="T6" fmla="*/ 2 w 8"/>
                  <a:gd name="T7" fmla="*/ 6 h 7"/>
                  <a:gd name="T8" fmla="*/ 2 w 8"/>
                  <a:gd name="T9" fmla="*/ 1 h 7"/>
                </a:gdLst>
                <a:ahLst/>
                <a:cxnLst>
                  <a:cxn ang="0">
                    <a:pos x="T0" y="T1"/>
                  </a:cxn>
                  <a:cxn ang="0">
                    <a:pos x="T2" y="T3"/>
                  </a:cxn>
                  <a:cxn ang="0">
                    <a:pos x="T4" y="T5"/>
                  </a:cxn>
                  <a:cxn ang="0">
                    <a:pos x="T6" y="T7"/>
                  </a:cxn>
                  <a:cxn ang="0">
                    <a:pos x="T8" y="T9"/>
                  </a:cxn>
                </a:cxnLst>
                <a:rect l="0" t="0" r="r" b="b"/>
                <a:pathLst>
                  <a:path w="8" h="7">
                    <a:moveTo>
                      <a:pt x="2" y="1"/>
                    </a:moveTo>
                    <a:cubicBezTo>
                      <a:pt x="3" y="0"/>
                      <a:pt x="5" y="0"/>
                      <a:pt x="6" y="1"/>
                    </a:cubicBezTo>
                    <a:cubicBezTo>
                      <a:pt x="8" y="2"/>
                      <a:pt x="8" y="4"/>
                      <a:pt x="6" y="6"/>
                    </a:cubicBezTo>
                    <a:cubicBezTo>
                      <a:pt x="5" y="7"/>
                      <a:pt x="3" y="7"/>
                      <a:pt x="2" y="6"/>
                    </a:cubicBezTo>
                    <a:cubicBezTo>
                      <a:pt x="0" y="4"/>
                      <a:pt x="0"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0" name="Freeform 196"/>
              <p:cNvSpPr/>
              <p:nvPr>
                <p:custDataLst>
                  <p:tags r:id="rId93"/>
                </p:custDataLst>
              </p:nvPr>
            </p:nvSpPr>
            <p:spPr bwMode="auto">
              <a:xfrm>
                <a:off x="5550" y="6766"/>
                <a:ext cx="53" cy="53"/>
              </a:xfrm>
              <a:custGeom>
                <a:avLst/>
                <a:gdLst>
                  <a:gd name="T0" fmla="*/ 2 w 8"/>
                  <a:gd name="T1" fmla="*/ 1 h 8"/>
                  <a:gd name="T2" fmla="*/ 7 w 8"/>
                  <a:gd name="T3" fmla="*/ 2 h 8"/>
                  <a:gd name="T4" fmla="*/ 6 w 8"/>
                  <a:gd name="T5" fmla="*/ 7 h 8"/>
                  <a:gd name="T6" fmla="*/ 1 w 8"/>
                  <a:gd name="T7" fmla="*/ 6 h 8"/>
                  <a:gd name="T8" fmla="*/ 2 w 8"/>
                  <a:gd name="T9" fmla="*/ 1 h 8"/>
                </a:gdLst>
                <a:ahLst/>
                <a:cxnLst>
                  <a:cxn ang="0">
                    <a:pos x="T0" y="T1"/>
                  </a:cxn>
                  <a:cxn ang="0">
                    <a:pos x="T2" y="T3"/>
                  </a:cxn>
                  <a:cxn ang="0">
                    <a:pos x="T4" y="T5"/>
                  </a:cxn>
                  <a:cxn ang="0">
                    <a:pos x="T6" y="T7"/>
                  </a:cxn>
                  <a:cxn ang="0">
                    <a:pos x="T8" y="T9"/>
                  </a:cxn>
                </a:cxnLst>
                <a:rect l="0" t="0" r="r" b="b"/>
                <a:pathLst>
                  <a:path w="8" h="8">
                    <a:moveTo>
                      <a:pt x="2" y="1"/>
                    </a:moveTo>
                    <a:cubicBezTo>
                      <a:pt x="4" y="0"/>
                      <a:pt x="6" y="1"/>
                      <a:pt x="7" y="2"/>
                    </a:cubicBezTo>
                    <a:cubicBezTo>
                      <a:pt x="8" y="4"/>
                      <a:pt x="7" y="6"/>
                      <a:pt x="6" y="7"/>
                    </a:cubicBezTo>
                    <a:cubicBezTo>
                      <a:pt x="4" y="8"/>
                      <a:pt x="2" y="8"/>
                      <a:pt x="1" y="6"/>
                    </a:cubicBezTo>
                    <a:cubicBezTo>
                      <a:pt x="0" y="4"/>
                      <a:pt x="1"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1" name="Freeform 197"/>
              <p:cNvSpPr/>
              <p:nvPr>
                <p:custDataLst>
                  <p:tags r:id="rId94"/>
                </p:custDataLst>
              </p:nvPr>
            </p:nvSpPr>
            <p:spPr bwMode="auto">
              <a:xfrm>
                <a:off x="5518" y="6688"/>
                <a:ext cx="51" cy="53"/>
              </a:xfrm>
              <a:custGeom>
                <a:avLst/>
                <a:gdLst>
                  <a:gd name="T0" fmla="*/ 4 w 8"/>
                  <a:gd name="T1" fmla="*/ 1 h 8"/>
                  <a:gd name="T2" fmla="*/ 8 w 8"/>
                  <a:gd name="T3" fmla="*/ 3 h 8"/>
                  <a:gd name="T4" fmla="*/ 5 w 8"/>
                  <a:gd name="T5" fmla="*/ 7 h 8"/>
                  <a:gd name="T6" fmla="*/ 1 w 8"/>
                  <a:gd name="T7" fmla="*/ 5 h 8"/>
                  <a:gd name="T8" fmla="*/ 4 w 8"/>
                  <a:gd name="T9" fmla="*/ 1 h 8"/>
                </a:gdLst>
                <a:ahLst/>
                <a:cxnLst>
                  <a:cxn ang="0">
                    <a:pos x="T0" y="T1"/>
                  </a:cxn>
                  <a:cxn ang="0">
                    <a:pos x="T2" y="T3"/>
                  </a:cxn>
                  <a:cxn ang="0">
                    <a:pos x="T4" y="T5"/>
                  </a:cxn>
                  <a:cxn ang="0">
                    <a:pos x="T6" y="T7"/>
                  </a:cxn>
                  <a:cxn ang="0">
                    <a:pos x="T8" y="T9"/>
                  </a:cxn>
                </a:cxnLst>
                <a:rect l="0" t="0" r="r" b="b"/>
                <a:pathLst>
                  <a:path w="8" h="8">
                    <a:moveTo>
                      <a:pt x="4" y="1"/>
                    </a:moveTo>
                    <a:cubicBezTo>
                      <a:pt x="6" y="0"/>
                      <a:pt x="7" y="2"/>
                      <a:pt x="8" y="3"/>
                    </a:cubicBezTo>
                    <a:cubicBezTo>
                      <a:pt x="8" y="5"/>
                      <a:pt x="7" y="7"/>
                      <a:pt x="5" y="7"/>
                    </a:cubicBezTo>
                    <a:cubicBezTo>
                      <a:pt x="3" y="8"/>
                      <a:pt x="1" y="7"/>
                      <a:pt x="1" y="5"/>
                    </a:cubicBezTo>
                    <a:cubicBezTo>
                      <a:pt x="0" y="3"/>
                      <a:pt x="2" y="1"/>
                      <a:pt x="4"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2" name="Freeform 198"/>
              <p:cNvSpPr/>
              <p:nvPr>
                <p:custDataLst>
                  <p:tags r:id="rId95"/>
                </p:custDataLst>
              </p:nvPr>
            </p:nvSpPr>
            <p:spPr bwMode="auto">
              <a:xfrm>
                <a:off x="5518" y="6611"/>
                <a:ext cx="43" cy="46"/>
              </a:xfrm>
              <a:custGeom>
                <a:avLst/>
                <a:gdLst>
                  <a:gd name="T0" fmla="*/ 3 w 7"/>
                  <a:gd name="T1" fmla="*/ 0 h 7"/>
                  <a:gd name="T2" fmla="*/ 7 w 7"/>
                  <a:gd name="T3" fmla="*/ 3 h 7"/>
                  <a:gd name="T4" fmla="*/ 3 w 7"/>
                  <a:gd name="T5" fmla="*/ 6 h 7"/>
                  <a:gd name="T6" fmla="*/ 0 w 7"/>
                  <a:gd name="T7" fmla="*/ 3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1"/>
                      <a:pt x="7" y="3"/>
                    </a:cubicBezTo>
                    <a:cubicBezTo>
                      <a:pt x="7" y="5"/>
                      <a:pt x="5" y="6"/>
                      <a:pt x="3" y="6"/>
                    </a:cubicBezTo>
                    <a:cubicBezTo>
                      <a:pt x="1" y="7"/>
                      <a:pt x="0" y="5"/>
                      <a:pt x="0" y="3"/>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3" name="Oval 199"/>
              <p:cNvSpPr>
                <a:spLocks noChangeArrowheads="1"/>
              </p:cNvSpPr>
              <p:nvPr>
                <p:custDataLst>
                  <p:tags r:id="rId96"/>
                </p:custDataLst>
              </p:nvPr>
            </p:nvSpPr>
            <p:spPr bwMode="auto">
              <a:xfrm>
                <a:off x="5518" y="652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4" name="Oval 200"/>
              <p:cNvSpPr>
                <a:spLocks noChangeArrowheads="1"/>
              </p:cNvSpPr>
              <p:nvPr>
                <p:custDataLst>
                  <p:tags r:id="rId97"/>
                </p:custDataLst>
              </p:nvPr>
            </p:nvSpPr>
            <p:spPr bwMode="auto">
              <a:xfrm>
                <a:off x="5518" y="644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5" name="Oval 201"/>
              <p:cNvSpPr>
                <a:spLocks noChangeArrowheads="1"/>
              </p:cNvSpPr>
              <p:nvPr>
                <p:custDataLst>
                  <p:tags r:id="rId98"/>
                </p:custDataLst>
              </p:nvPr>
            </p:nvSpPr>
            <p:spPr bwMode="auto">
              <a:xfrm>
                <a:off x="5518" y="635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6" name="Oval 202"/>
              <p:cNvSpPr>
                <a:spLocks noChangeArrowheads="1"/>
              </p:cNvSpPr>
              <p:nvPr>
                <p:custDataLst>
                  <p:tags r:id="rId99"/>
                </p:custDataLst>
              </p:nvPr>
            </p:nvSpPr>
            <p:spPr bwMode="auto">
              <a:xfrm>
                <a:off x="5518" y="6275"/>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7" name="Oval 203"/>
              <p:cNvSpPr>
                <a:spLocks noChangeArrowheads="1"/>
              </p:cNvSpPr>
              <p:nvPr>
                <p:custDataLst>
                  <p:tags r:id="rId100"/>
                </p:custDataLst>
              </p:nvPr>
            </p:nvSpPr>
            <p:spPr bwMode="auto">
              <a:xfrm>
                <a:off x="5518" y="6191"/>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8" name="Oval 204"/>
              <p:cNvSpPr>
                <a:spLocks noChangeArrowheads="1"/>
              </p:cNvSpPr>
              <p:nvPr>
                <p:custDataLst>
                  <p:tags r:id="rId101"/>
                </p:custDataLst>
              </p:nvPr>
            </p:nvSpPr>
            <p:spPr bwMode="auto">
              <a:xfrm>
                <a:off x="5518" y="610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9" name="Oval 205"/>
              <p:cNvSpPr>
                <a:spLocks noChangeArrowheads="1"/>
              </p:cNvSpPr>
              <p:nvPr>
                <p:custDataLst>
                  <p:tags r:id="rId102"/>
                </p:custDataLst>
              </p:nvPr>
            </p:nvSpPr>
            <p:spPr bwMode="auto">
              <a:xfrm>
                <a:off x="5518" y="602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0" name="Oval 206"/>
              <p:cNvSpPr>
                <a:spLocks noChangeArrowheads="1"/>
              </p:cNvSpPr>
              <p:nvPr>
                <p:custDataLst>
                  <p:tags r:id="rId103"/>
                </p:custDataLst>
              </p:nvPr>
            </p:nvSpPr>
            <p:spPr bwMode="auto">
              <a:xfrm>
                <a:off x="5518" y="593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1" name="Oval 207"/>
              <p:cNvSpPr>
                <a:spLocks noChangeArrowheads="1"/>
              </p:cNvSpPr>
              <p:nvPr>
                <p:custDataLst>
                  <p:tags r:id="rId104"/>
                </p:custDataLst>
              </p:nvPr>
            </p:nvSpPr>
            <p:spPr bwMode="auto">
              <a:xfrm>
                <a:off x="5518" y="5853"/>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2" name="Oval 208"/>
              <p:cNvSpPr>
                <a:spLocks noChangeArrowheads="1"/>
              </p:cNvSpPr>
              <p:nvPr>
                <p:custDataLst>
                  <p:tags r:id="rId105"/>
                </p:custDataLst>
              </p:nvPr>
            </p:nvSpPr>
            <p:spPr bwMode="auto">
              <a:xfrm>
                <a:off x="5518" y="5768"/>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3" name="Oval 209"/>
              <p:cNvSpPr>
                <a:spLocks noChangeArrowheads="1"/>
              </p:cNvSpPr>
              <p:nvPr>
                <p:custDataLst>
                  <p:tags r:id="rId106"/>
                </p:custDataLst>
              </p:nvPr>
            </p:nvSpPr>
            <p:spPr bwMode="auto">
              <a:xfrm>
                <a:off x="5518" y="567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4" name="Oval 210"/>
              <p:cNvSpPr>
                <a:spLocks noChangeArrowheads="1"/>
              </p:cNvSpPr>
              <p:nvPr>
                <p:custDataLst>
                  <p:tags r:id="rId107"/>
                </p:custDataLst>
              </p:nvPr>
            </p:nvSpPr>
            <p:spPr bwMode="auto">
              <a:xfrm>
                <a:off x="5518" y="559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5" name="Oval 211"/>
              <p:cNvSpPr>
                <a:spLocks noChangeArrowheads="1"/>
              </p:cNvSpPr>
              <p:nvPr>
                <p:custDataLst>
                  <p:tags r:id="rId108"/>
                </p:custDataLst>
              </p:nvPr>
            </p:nvSpPr>
            <p:spPr bwMode="auto">
              <a:xfrm>
                <a:off x="5518" y="55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6" name="Oval 212"/>
              <p:cNvSpPr>
                <a:spLocks noChangeArrowheads="1"/>
              </p:cNvSpPr>
              <p:nvPr>
                <p:custDataLst>
                  <p:tags r:id="rId109"/>
                </p:custDataLst>
              </p:nvPr>
            </p:nvSpPr>
            <p:spPr bwMode="auto">
              <a:xfrm>
                <a:off x="5518" y="542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7" name="Oval 213"/>
              <p:cNvSpPr>
                <a:spLocks noChangeArrowheads="1"/>
              </p:cNvSpPr>
              <p:nvPr>
                <p:custDataLst>
                  <p:tags r:id="rId110"/>
                </p:custDataLst>
              </p:nvPr>
            </p:nvSpPr>
            <p:spPr bwMode="auto">
              <a:xfrm>
                <a:off x="5518" y="534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8" name="Oval 214"/>
              <p:cNvSpPr>
                <a:spLocks noChangeArrowheads="1"/>
              </p:cNvSpPr>
              <p:nvPr>
                <p:custDataLst>
                  <p:tags r:id="rId111"/>
                </p:custDataLst>
              </p:nvPr>
            </p:nvSpPr>
            <p:spPr bwMode="auto">
              <a:xfrm>
                <a:off x="5518" y="5258"/>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9" name="Oval 215"/>
              <p:cNvSpPr>
                <a:spLocks noChangeArrowheads="1"/>
              </p:cNvSpPr>
              <p:nvPr>
                <p:custDataLst>
                  <p:tags r:id="rId112"/>
                </p:custDataLst>
              </p:nvPr>
            </p:nvSpPr>
            <p:spPr bwMode="auto">
              <a:xfrm>
                <a:off x="5518" y="5173"/>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0" name="Oval 216"/>
              <p:cNvSpPr>
                <a:spLocks noChangeArrowheads="1"/>
              </p:cNvSpPr>
              <p:nvPr>
                <p:custDataLst>
                  <p:tags r:id="rId113"/>
                </p:custDataLst>
              </p:nvPr>
            </p:nvSpPr>
            <p:spPr bwMode="auto">
              <a:xfrm>
                <a:off x="5518" y="508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1" name="Oval 217"/>
              <p:cNvSpPr>
                <a:spLocks noChangeArrowheads="1"/>
              </p:cNvSpPr>
              <p:nvPr>
                <p:custDataLst>
                  <p:tags r:id="rId114"/>
                </p:custDataLst>
              </p:nvPr>
            </p:nvSpPr>
            <p:spPr bwMode="auto">
              <a:xfrm>
                <a:off x="5518" y="500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2" name="Oval 218"/>
              <p:cNvSpPr>
                <a:spLocks noChangeArrowheads="1"/>
              </p:cNvSpPr>
              <p:nvPr>
                <p:custDataLst>
                  <p:tags r:id="rId115"/>
                </p:custDataLst>
              </p:nvPr>
            </p:nvSpPr>
            <p:spPr bwMode="auto">
              <a:xfrm>
                <a:off x="5518" y="492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3" name="Oval 219"/>
              <p:cNvSpPr>
                <a:spLocks noChangeArrowheads="1"/>
              </p:cNvSpPr>
              <p:nvPr>
                <p:custDataLst>
                  <p:tags r:id="rId116"/>
                </p:custDataLst>
              </p:nvPr>
            </p:nvSpPr>
            <p:spPr bwMode="auto">
              <a:xfrm>
                <a:off x="5518" y="483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4" name="Oval 220"/>
              <p:cNvSpPr>
                <a:spLocks noChangeArrowheads="1"/>
              </p:cNvSpPr>
              <p:nvPr>
                <p:custDataLst>
                  <p:tags r:id="rId117"/>
                </p:custDataLst>
              </p:nvPr>
            </p:nvSpPr>
            <p:spPr bwMode="auto">
              <a:xfrm>
                <a:off x="5518" y="4753"/>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5" name="Oval 221"/>
              <p:cNvSpPr>
                <a:spLocks noChangeArrowheads="1"/>
              </p:cNvSpPr>
              <p:nvPr>
                <p:custDataLst>
                  <p:tags r:id="rId118"/>
                </p:custDataLst>
              </p:nvPr>
            </p:nvSpPr>
            <p:spPr bwMode="auto">
              <a:xfrm>
                <a:off x="5518" y="4669"/>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6" name="Oval 222"/>
              <p:cNvSpPr>
                <a:spLocks noChangeArrowheads="1"/>
              </p:cNvSpPr>
              <p:nvPr>
                <p:custDataLst>
                  <p:tags r:id="rId119"/>
                </p:custDataLst>
              </p:nvPr>
            </p:nvSpPr>
            <p:spPr bwMode="auto">
              <a:xfrm>
                <a:off x="5518" y="458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 name="Oval 223"/>
              <p:cNvSpPr>
                <a:spLocks noChangeArrowheads="1"/>
              </p:cNvSpPr>
              <p:nvPr>
                <p:custDataLst>
                  <p:tags r:id="rId120"/>
                </p:custDataLst>
              </p:nvPr>
            </p:nvSpPr>
            <p:spPr bwMode="auto">
              <a:xfrm>
                <a:off x="5518" y="450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8" name="Oval 224"/>
              <p:cNvSpPr>
                <a:spLocks noChangeArrowheads="1"/>
              </p:cNvSpPr>
              <p:nvPr>
                <p:custDataLst>
                  <p:tags r:id="rId121"/>
                </p:custDataLst>
              </p:nvPr>
            </p:nvSpPr>
            <p:spPr bwMode="auto">
              <a:xfrm>
                <a:off x="5518" y="441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9" name="Oval 225"/>
              <p:cNvSpPr>
                <a:spLocks noChangeArrowheads="1"/>
              </p:cNvSpPr>
              <p:nvPr>
                <p:custDataLst>
                  <p:tags r:id="rId122"/>
                </p:custDataLst>
              </p:nvPr>
            </p:nvSpPr>
            <p:spPr bwMode="auto">
              <a:xfrm>
                <a:off x="5518" y="433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0" name="Oval 226"/>
              <p:cNvSpPr>
                <a:spLocks noChangeArrowheads="1"/>
              </p:cNvSpPr>
              <p:nvPr>
                <p:custDataLst>
                  <p:tags r:id="rId123"/>
                </p:custDataLst>
              </p:nvPr>
            </p:nvSpPr>
            <p:spPr bwMode="auto">
              <a:xfrm>
                <a:off x="5518" y="4246"/>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1" name="Oval 227"/>
              <p:cNvSpPr>
                <a:spLocks noChangeArrowheads="1"/>
              </p:cNvSpPr>
              <p:nvPr>
                <p:custDataLst>
                  <p:tags r:id="rId124"/>
                </p:custDataLst>
              </p:nvPr>
            </p:nvSpPr>
            <p:spPr bwMode="auto">
              <a:xfrm>
                <a:off x="5518" y="4164"/>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2" name="Oval 228"/>
              <p:cNvSpPr>
                <a:spLocks noChangeArrowheads="1"/>
              </p:cNvSpPr>
              <p:nvPr>
                <p:custDataLst>
                  <p:tags r:id="rId125"/>
                </p:custDataLst>
              </p:nvPr>
            </p:nvSpPr>
            <p:spPr bwMode="auto">
              <a:xfrm>
                <a:off x="5518" y="4080"/>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3" name="Freeform 229"/>
              <p:cNvSpPr/>
              <p:nvPr>
                <p:custDataLst>
                  <p:tags r:id="rId126"/>
                </p:custDataLst>
              </p:nvPr>
            </p:nvSpPr>
            <p:spPr bwMode="auto">
              <a:xfrm>
                <a:off x="5518" y="3995"/>
                <a:ext cx="43" cy="46"/>
              </a:xfrm>
              <a:custGeom>
                <a:avLst/>
                <a:gdLst>
                  <a:gd name="T0" fmla="*/ 3 w 7"/>
                  <a:gd name="T1" fmla="*/ 0 h 7"/>
                  <a:gd name="T2" fmla="*/ 7 w 7"/>
                  <a:gd name="T3" fmla="*/ 4 h 7"/>
                  <a:gd name="T4" fmla="*/ 3 w 7"/>
                  <a:gd name="T5" fmla="*/ 7 h 7"/>
                  <a:gd name="T6" fmla="*/ 0 w 7"/>
                  <a:gd name="T7" fmla="*/ 4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2"/>
                      <a:pt x="7" y="4"/>
                    </a:cubicBezTo>
                    <a:cubicBezTo>
                      <a:pt x="6" y="5"/>
                      <a:pt x="5" y="7"/>
                      <a:pt x="3" y="7"/>
                    </a:cubicBezTo>
                    <a:cubicBezTo>
                      <a:pt x="1" y="7"/>
                      <a:pt x="0" y="6"/>
                      <a:pt x="0" y="4"/>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4" name="Freeform 230"/>
              <p:cNvSpPr/>
              <p:nvPr>
                <p:custDataLst>
                  <p:tags r:id="rId127"/>
                </p:custDataLst>
              </p:nvPr>
            </p:nvSpPr>
            <p:spPr bwMode="auto">
              <a:xfrm>
                <a:off x="5523" y="3911"/>
                <a:ext cx="53" cy="51"/>
              </a:xfrm>
              <a:custGeom>
                <a:avLst/>
                <a:gdLst>
                  <a:gd name="T0" fmla="*/ 5 w 8"/>
                  <a:gd name="T1" fmla="*/ 1 h 8"/>
                  <a:gd name="T2" fmla="*/ 8 w 8"/>
                  <a:gd name="T3" fmla="*/ 5 h 8"/>
                  <a:gd name="T4" fmla="*/ 3 w 8"/>
                  <a:gd name="T5" fmla="*/ 7 h 8"/>
                  <a:gd name="T6" fmla="*/ 1 w 8"/>
                  <a:gd name="T7" fmla="*/ 3 h 8"/>
                  <a:gd name="T8" fmla="*/ 5 w 8"/>
                  <a:gd name="T9" fmla="*/ 1 h 8"/>
                </a:gdLst>
                <a:ahLst/>
                <a:cxnLst>
                  <a:cxn ang="0">
                    <a:pos x="T0" y="T1"/>
                  </a:cxn>
                  <a:cxn ang="0">
                    <a:pos x="T2" y="T3"/>
                  </a:cxn>
                  <a:cxn ang="0">
                    <a:pos x="T4" y="T5"/>
                  </a:cxn>
                  <a:cxn ang="0">
                    <a:pos x="T6" y="T7"/>
                  </a:cxn>
                  <a:cxn ang="0">
                    <a:pos x="T8" y="T9"/>
                  </a:cxn>
                </a:cxnLst>
                <a:rect l="0" t="0" r="r" b="b"/>
                <a:pathLst>
                  <a:path w="8" h="8">
                    <a:moveTo>
                      <a:pt x="5" y="1"/>
                    </a:moveTo>
                    <a:cubicBezTo>
                      <a:pt x="7" y="1"/>
                      <a:pt x="8" y="3"/>
                      <a:pt x="8" y="5"/>
                    </a:cubicBezTo>
                    <a:cubicBezTo>
                      <a:pt x="7" y="7"/>
                      <a:pt x="5" y="8"/>
                      <a:pt x="3" y="7"/>
                    </a:cubicBezTo>
                    <a:cubicBezTo>
                      <a:pt x="2" y="7"/>
                      <a:pt x="0" y="5"/>
                      <a:pt x="1" y="3"/>
                    </a:cubicBezTo>
                    <a:cubicBezTo>
                      <a:pt x="2" y="1"/>
                      <a:pt x="4" y="0"/>
                      <a:pt x="5"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5" name="Freeform 231"/>
              <p:cNvSpPr/>
              <p:nvPr>
                <p:custDataLst>
                  <p:tags r:id="rId128"/>
                </p:custDataLst>
              </p:nvPr>
            </p:nvSpPr>
            <p:spPr bwMode="auto">
              <a:xfrm>
                <a:off x="5561" y="3834"/>
                <a:ext cx="53" cy="51"/>
              </a:xfrm>
              <a:custGeom>
                <a:avLst/>
                <a:gdLst>
                  <a:gd name="T0" fmla="*/ 6 w 8"/>
                  <a:gd name="T1" fmla="*/ 1 h 8"/>
                  <a:gd name="T2" fmla="*/ 7 w 8"/>
                  <a:gd name="T3" fmla="*/ 6 h 8"/>
                  <a:gd name="T4" fmla="*/ 2 w 8"/>
                  <a:gd name="T5" fmla="*/ 7 h 8"/>
                  <a:gd name="T6" fmla="*/ 1 w 8"/>
                  <a:gd name="T7" fmla="*/ 2 h 8"/>
                  <a:gd name="T8" fmla="*/ 6 w 8"/>
                  <a:gd name="T9" fmla="*/ 1 h 8"/>
                </a:gdLst>
                <a:ahLst/>
                <a:cxnLst>
                  <a:cxn ang="0">
                    <a:pos x="T0" y="T1"/>
                  </a:cxn>
                  <a:cxn ang="0">
                    <a:pos x="T2" y="T3"/>
                  </a:cxn>
                  <a:cxn ang="0">
                    <a:pos x="T4" y="T5"/>
                  </a:cxn>
                  <a:cxn ang="0">
                    <a:pos x="T6" y="T7"/>
                  </a:cxn>
                  <a:cxn ang="0">
                    <a:pos x="T8" y="T9"/>
                  </a:cxn>
                </a:cxnLst>
                <a:rect l="0" t="0" r="r" b="b"/>
                <a:pathLst>
                  <a:path w="8" h="8">
                    <a:moveTo>
                      <a:pt x="6" y="1"/>
                    </a:moveTo>
                    <a:cubicBezTo>
                      <a:pt x="8" y="3"/>
                      <a:pt x="8" y="5"/>
                      <a:pt x="7" y="6"/>
                    </a:cubicBezTo>
                    <a:cubicBezTo>
                      <a:pt x="6" y="8"/>
                      <a:pt x="4" y="8"/>
                      <a:pt x="2" y="7"/>
                    </a:cubicBezTo>
                    <a:cubicBezTo>
                      <a:pt x="1" y="6"/>
                      <a:pt x="0" y="4"/>
                      <a:pt x="1" y="2"/>
                    </a:cubicBezTo>
                    <a:cubicBezTo>
                      <a:pt x="2" y="1"/>
                      <a:pt x="5" y="0"/>
                      <a:pt x="6"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6" name="Freeform 232"/>
              <p:cNvSpPr/>
              <p:nvPr>
                <p:custDataLst>
                  <p:tags r:id="rId129"/>
                </p:custDataLst>
              </p:nvPr>
            </p:nvSpPr>
            <p:spPr bwMode="auto">
              <a:xfrm>
                <a:off x="5622" y="3776"/>
                <a:ext cx="51" cy="43"/>
              </a:xfrm>
              <a:custGeom>
                <a:avLst/>
                <a:gdLst>
                  <a:gd name="T0" fmla="*/ 7 w 8"/>
                  <a:gd name="T1" fmla="*/ 2 h 7"/>
                  <a:gd name="T2" fmla="*/ 6 w 8"/>
                  <a:gd name="T3" fmla="*/ 6 h 7"/>
                  <a:gd name="T4" fmla="*/ 1 w 8"/>
                  <a:gd name="T5" fmla="*/ 6 h 7"/>
                  <a:gd name="T6" fmla="*/ 2 w 8"/>
                  <a:gd name="T7" fmla="*/ 1 h 7"/>
                  <a:gd name="T8" fmla="*/ 7 w 8"/>
                  <a:gd name="T9" fmla="*/ 2 h 7"/>
                </a:gdLst>
                <a:ahLst/>
                <a:cxnLst>
                  <a:cxn ang="0">
                    <a:pos x="T0" y="T1"/>
                  </a:cxn>
                  <a:cxn ang="0">
                    <a:pos x="T2" y="T3"/>
                  </a:cxn>
                  <a:cxn ang="0">
                    <a:pos x="T4" y="T5"/>
                  </a:cxn>
                  <a:cxn ang="0">
                    <a:pos x="T6" y="T7"/>
                  </a:cxn>
                  <a:cxn ang="0">
                    <a:pos x="T8" y="T9"/>
                  </a:cxn>
                </a:cxnLst>
                <a:rect l="0" t="0" r="r" b="b"/>
                <a:pathLst>
                  <a:path w="8" h="7">
                    <a:moveTo>
                      <a:pt x="7" y="2"/>
                    </a:moveTo>
                    <a:cubicBezTo>
                      <a:pt x="8" y="3"/>
                      <a:pt x="7" y="5"/>
                      <a:pt x="6" y="6"/>
                    </a:cubicBezTo>
                    <a:cubicBezTo>
                      <a:pt x="5" y="7"/>
                      <a:pt x="3" y="7"/>
                      <a:pt x="1" y="6"/>
                    </a:cubicBezTo>
                    <a:cubicBezTo>
                      <a:pt x="0" y="5"/>
                      <a:pt x="0" y="2"/>
                      <a:pt x="2" y="1"/>
                    </a:cubicBezTo>
                    <a:cubicBezTo>
                      <a:pt x="3" y="0"/>
                      <a:pt x="5" y="0"/>
                      <a:pt x="7"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7" name="Freeform 233"/>
              <p:cNvSpPr/>
              <p:nvPr>
                <p:custDataLst>
                  <p:tags r:id="rId130"/>
                </p:custDataLst>
              </p:nvPr>
            </p:nvSpPr>
            <p:spPr bwMode="auto">
              <a:xfrm>
                <a:off x="5692" y="3729"/>
                <a:ext cx="51" cy="51"/>
              </a:xfrm>
              <a:custGeom>
                <a:avLst/>
                <a:gdLst>
                  <a:gd name="T0" fmla="*/ 7 w 8"/>
                  <a:gd name="T1" fmla="*/ 3 h 8"/>
                  <a:gd name="T2" fmla="*/ 5 w 8"/>
                  <a:gd name="T3" fmla="*/ 7 h 8"/>
                  <a:gd name="T4" fmla="*/ 1 w 8"/>
                  <a:gd name="T5" fmla="*/ 5 h 8"/>
                  <a:gd name="T6" fmla="*/ 3 w 8"/>
                  <a:gd name="T7" fmla="*/ 1 h 8"/>
                  <a:gd name="T8" fmla="*/ 7 w 8"/>
                  <a:gd name="T9" fmla="*/ 3 h 8"/>
                </a:gdLst>
                <a:ahLst/>
                <a:cxnLst>
                  <a:cxn ang="0">
                    <a:pos x="T0" y="T1"/>
                  </a:cxn>
                  <a:cxn ang="0">
                    <a:pos x="T2" y="T3"/>
                  </a:cxn>
                  <a:cxn ang="0">
                    <a:pos x="T4" y="T5"/>
                  </a:cxn>
                  <a:cxn ang="0">
                    <a:pos x="T6" y="T7"/>
                  </a:cxn>
                  <a:cxn ang="0">
                    <a:pos x="T8" y="T9"/>
                  </a:cxn>
                </a:cxnLst>
                <a:rect l="0" t="0" r="r" b="b"/>
                <a:pathLst>
                  <a:path w="8" h="8">
                    <a:moveTo>
                      <a:pt x="7" y="3"/>
                    </a:moveTo>
                    <a:cubicBezTo>
                      <a:pt x="8" y="5"/>
                      <a:pt x="7" y="7"/>
                      <a:pt x="5" y="7"/>
                    </a:cubicBezTo>
                    <a:cubicBezTo>
                      <a:pt x="4" y="8"/>
                      <a:pt x="2" y="7"/>
                      <a:pt x="1" y="5"/>
                    </a:cubicBezTo>
                    <a:cubicBezTo>
                      <a:pt x="0" y="4"/>
                      <a:pt x="1" y="2"/>
                      <a:pt x="3" y="1"/>
                    </a:cubicBezTo>
                    <a:cubicBezTo>
                      <a:pt x="5" y="0"/>
                      <a:pt x="7" y="1"/>
                      <a:pt x="7" y="3"/>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8" name="Freeform 234"/>
              <p:cNvSpPr/>
              <p:nvPr>
                <p:custDataLst>
                  <p:tags r:id="rId131"/>
                </p:custDataLst>
              </p:nvPr>
            </p:nvSpPr>
            <p:spPr bwMode="auto">
              <a:xfrm>
                <a:off x="5777" y="3710"/>
                <a:ext cx="43" cy="46"/>
              </a:xfrm>
              <a:custGeom>
                <a:avLst/>
                <a:gdLst>
                  <a:gd name="T0" fmla="*/ 7 w 7"/>
                  <a:gd name="T1" fmla="*/ 4 h 7"/>
                  <a:gd name="T2" fmla="*/ 4 w 7"/>
                  <a:gd name="T3" fmla="*/ 7 h 7"/>
                  <a:gd name="T4" fmla="*/ 0 w 7"/>
                  <a:gd name="T5" fmla="*/ 4 h 7"/>
                  <a:gd name="T6" fmla="*/ 3 w 7"/>
                  <a:gd name="T7" fmla="*/ 0 h 7"/>
                  <a:gd name="T8" fmla="*/ 7 w 7"/>
                  <a:gd name="T9" fmla="*/ 4 h 7"/>
                </a:gdLst>
                <a:ahLst/>
                <a:cxnLst>
                  <a:cxn ang="0">
                    <a:pos x="T0" y="T1"/>
                  </a:cxn>
                  <a:cxn ang="0">
                    <a:pos x="T2" y="T3"/>
                  </a:cxn>
                  <a:cxn ang="0">
                    <a:pos x="T4" y="T5"/>
                  </a:cxn>
                  <a:cxn ang="0">
                    <a:pos x="T6" y="T7"/>
                  </a:cxn>
                  <a:cxn ang="0">
                    <a:pos x="T8" y="T9"/>
                  </a:cxn>
                </a:cxnLst>
                <a:rect l="0" t="0" r="r" b="b"/>
                <a:pathLst>
                  <a:path w="7" h="7">
                    <a:moveTo>
                      <a:pt x="7" y="4"/>
                    </a:moveTo>
                    <a:cubicBezTo>
                      <a:pt x="7" y="5"/>
                      <a:pt x="6" y="7"/>
                      <a:pt x="4" y="7"/>
                    </a:cubicBezTo>
                    <a:cubicBezTo>
                      <a:pt x="2" y="7"/>
                      <a:pt x="0" y="6"/>
                      <a:pt x="0" y="4"/>
                    </a:cubicBezTo>
                    <a:cubicBezTo>
                      <a:pt x="0" y="2"/>
                      <a:pt x="1" y="1"/>
                      <a:pt x="3" y="0"/>
                    </a:cubicBezTo>
                    <a:cubicBezTo>
                      <a:pt x="5" y="0"/>
                      <a:pt x="7" y="2"/>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9" name="Oval 235"/>
              <p:cNvSpPr>
                <a:spLocks noChangeArrowheads="1"/>
              </p:cNvSpPr>
              <p:nvPr>
                <p:custDataLst>
                  <p:tags r:id="rId132"/>
                </p:custDataLst>
              </p:nvPr>
            </p:nvSpPr>
            <p:spPr bwMode="auto">
              <a:xfrm>
                <a:off x="585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0" name="Oval 236"/>
              <p:cNvSpPr>
                <a:spLocks noChangeArrowheads="1"/>
              </p:cNvSpPr>
              <p:nvPr>
                <p:custDataLst>
                  <p:tags r:id="rId133"/>
                </p:custDataLst>
              </p:nvPr>
            </p:nvSpPr>
            <p:spPr bwMode="auto">
              <a:xfrm>
                <a:off x="594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1" name="Oval 237"/>
              <p:cNvSpPr>
                <a:spLocks noChangeArrowheads="1"/>
              </p:cNvSpPr>
              <p:nvPr>
                <p:custDataLst>
                  <p:tags r:id="rId134"/>
                </p:custDataLst>
              </p:nvPr>
            </p:nvSpPr>
            <p:spPr bwMode="auto">
              <a:xfrm>
                <a:off x="602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2" name="Oval 238"/>
              <p:cNvSpPr>
                <a:spLocks noChangeArrowheads="1"/>
              </p:cNvSpPr>
              <p:nvPr>
                <p:custDataLst>
                  <p:tags r:id="rId135"/>
                </p:custDataLst>
              </p:nvPr>
            </p:nvSpPr>
            <p:spPr bwMode="auto">
              <a:xfrm>
                <a:off x="611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3" name="Oval 239"/>
              <p:cNvSpPr>
                <a:spLocks noChangeArrowheads="1"/>
              </p:cNvSpPr>
              <p:nvPr>
                <p:custDataLst>
                  <p:tags r:id="rId136"/>
                </p:custDataLst>
              </p:nvPr>
            </p:nvSpPr>
            <p:spPr bwMode="auto">
              <a:xfrm>
                <a:off x="619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4" name="Oval 240"/>
              <p:cNvSpPr>
                <a:spLocks noChangeArrowheads="1"/>
              </p:cNvSpPr>
              <p:nvPr>
                <p:custDataLst>
                  <p:tags r:id="rId137"/>
                </p:custDataLst>
              </p:nvPr>
            </p:nvSpPr>
            <p:spPr bwMode="auto">
              <a:xfrm>
                <a:off x="627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5" name="Oval 241"/>
              <p:cNvSpPr>
                <a:spLocks noChangeArrowheads="1"/>
              </p:cNvSpPr>
              <p:nvPr>
                <p:custDataLst>
                  <p:tags r:id="rId138"/>
                </p:custDataLst>
              </p:nvPr>
            </p:nvSpPr>
            <p:spPr bwMode="auto">
              <a:xfrm>
                <a:off x="636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6" name="Oval 242"/>
              <p:cNvSpPr>
                <a:spLocks noChangeArrowheads="1"/>
              </p:cNvSpPr>
              <p:nvPr>
                <p:custDataLst>
                  <p:tags r:id="rId139"/>
                </p:custDataLst>
              </p:nvPr>
            </p:nvSpPr>
            <p:spPr bwMode="auto">
              <a:xfrm>
                <a:off x="64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7" name="Oval 243"/>
              <p:cNvSpPr>
                <a:spLocks noChangeArrowheads="1"/>
              </p:cNvSpPr>
              <p:nvPr>
                <p:custDataLst>
                  <p:tags r:id="rId140"/>
                </p:custDataLst>
              </p:nvPr>
            </p:nvSpPr>
            <p:spPr bwMode="auto">
              <a:xfrm>
                <a:off x="653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8" name="Oval 244"/>
              <p:cNvSpPr>
                <a:spLocks noChangeArrowheads="1"/>
              </p:cNvSpPr>
              <p:nvPr>
                <p:custDataLst>
                  <p:tags r:id="rId141"/>
                </p:custDataLst>
              </p:nvPr>
            </p:nvSpPr>
            <p:spPr bwMode="auto">
              <a:xfrm>
                <a:off x="66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9" name="Oval 245"/>
              <p:cNvSpPr>
                <a:spLocks noChangeArrowheads="1"/>
              </p:cNvSpPr>
              <p:nvPr>
                <p:custDataLst>
                  <p:tags r:id="rId142"/>
                </p:custDataLst>
              </p:nvPr>
            </p:nvSpPr>
            <p:spPr bwMode="auto">
              <a:xfrm>
                <a:off x="669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0" name="Oval 246"/>
              <p:cNvSpPr>
                <a:spLocks noChangeArrowheads="1"/>
              </p:cNvSpPr>
              <p:nvPr>
                <p:custDataLst>
                  <p:tags r:id="rId143"/>
                </p:custDataLst>
              </p:nvPr>
            </p:nvSpPr>
            <p:spPr bwMode="auto">
              <a:xfrm>
                <a:off x="678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1" name="Oval 247"/>
              <p:cNvSpPr>
                <a:spLocks noChangeArrowheads="1"/>
              </p:cNvSpPr>
              <p:nvPr>
                <p:custDataLst>
                  <p:tags r:id="rId144"/>
                </p:custDataLst>
              </p:nvPr>
            </p:nvSpPr>
            <p:spPr bwMode="auto">
              <a:xfrm>
                <a:off x="68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2" name="Oval 248"/>
              <p:cNvSpPr>
                <a:spLocks noChangeArrowheads="1"/>
              </p:cNvSpPr>
              <p:nvPr>
                <p:custDataLst>
                  <p:tags r:id="rId145"/>
                </p:custDataLst>
              </p:nvPr>
            </p:nvSpPr>
            <p:spPr bwMode="auto">
              <a:xfrm>
                <a:off x="695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3" name="Oval 249"/>
              <p:cNvSpPr>
                <a:spLocks noChangeArrowheads="1"/>
              </p:cNvSpPr>
              <p:nvPr>
                <p:custDataLst>
                  <p:tags r:id="rId146"/>
                </p:custDataLst>
              </p:nvPr>
            </p:nvSpPr>
            <p:spPr bwMode="auto">
              <a:xfrm>
                <a:off x="7034"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4" name="Oval 250"/>
              <p:cNvSpPr>
                <a:spLocks noChangeArrowheads="1"/>
              </p:cNvSpPr>
              <p:nvPr>
                <p:custDataLst>
                  <p:tags r:id="rId147"/>
                </p:custDataLst>
              </p:nvPr>
            </p:nvSpPr>
            <p:spPr bwMode="auto">
              <a:xfrm>
                <a:off x="71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5" name="Oval 251"/>
              <p:cNvSpPr>
                <a:spLocks noChangeArrowheads="1"/>
              </p:cNvSpPr>
              <p:nvPr>
                <p:custDataLst>
                  <p:tags r:id="rId148"/>
                </p:custDataLst>
              </p:nvPr>
            </p:nvSpPr>
            <p:spPr bwMode="auto">
              <a:xfrm>
                <a:off x="720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6" name="Oval 252"/>
              <p:cNvSpPr>
                <a:spLocks noChangeArrowheads="1"/>
              </p:cNvSpPr>
              <p:nvPr>
                <p:custDataLst>
                  <p:tags r:id="rId149"/>
                </p:custDataLst>
              </p:nvPr>
            </p:nvSpPr>
            <p:spPr bwMode="auto">
              <a:xfrm>
                <a:off x="72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7" name="Oval 253"/>
              <p:cNvSpPr>
                <a:spLocks noChangeArrowheads="1"/>
              </p:cNvSpPr>
              <p:nvPr>
                <p:custDataLst>
                  <p:tags r:id="rId150"/>
                </p:custDataLst>
              </p:nvPr>
            </p:nvSpPr>
            <p:spPr bwMode="auto">
              <a:xfrm>
                <a:off x="73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8" name="Oval 254"/>
              <p:cNvSpPr>
                <a:spLocks noChangeArrowheads="1"/>
              </p:cNvSpPr>
              <p:nvPr>
                <p:custDataLst>
                  <p:tags r:id="rId151"/>
                </p:custDataLst>
              </p:nvPr>
            </p:nvSpPr>
            <p:spPr bwMode="auto">
              <a:xfrm>
                <a:off x="745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9" name="Oval 255"/>
              <p:cNvSpPr>
                <a:spLocks noChangeArrowheads="1"/>
              </p:cNvSpPr>
              <p:nvPr>
                <p:custDataLst>
                  <p:tags r:id="rId152"/>
                </p:custDataLst>
              </p:nvPr>
            </p:nvSpPr>
            <p:spPr bwMode="auto">
              <a:xfrm>
                <a:off x="75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0" name="Oval 256"/>
              <p:cNvSpPr>
                <a:spLocks noChangeArrowheads="1"/>
              </p:cNvSpPr>
              <p:nvPr>
                <p:custDataLst>
                  <p:tags r:id="rId153"/>
                </p:custDataLst>
              </p:nvPr>
            </p:nvSpPr>
            <p:spPr bwMode="auto">
              <a:xfrm>
                <a:off x="762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1" name="Oval 257"/>
              <p:cNvSpPr>
                <a:spLocks noChangeArrowheads="1"/>
              </p:cNvSpPr>
              <p:nvPr>
                <p:custDataLst>
                  <p:tags r:id="rId154"/>
                </p:custDataLst>
              </p:nvPr>
            </p:nvSpPr>
            <p:spPr bwMode="auto">
              <a:xfrm>
                <a:off x="770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2" name="Oval 258"/>
              <p:cNvSpPr>
                <a:spLocks noChangeArrowheads="1"/>
              </p:cNvSpPr>
              <p:nvPr>
                <p:custDataLst>
                  <p:tags r:id="rId155"/>
                </p:custDataLst>
              </p:nvPr>
            </p:nvSpPr>
            <p:spPr bwMode="auto">
              <a:xfrm>
                <a:off x="77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3" name="Oval 259"/>
              <p:cNvSpPr>
                <a:spLocks noChangeArrowheads="1"/>
              </p:cNvSpPr>
              <p:nvPr>
                <p:custDataLst>
                  <p:tags r:id="rId156"/>
                </p:custDataLst>
              </p:nvPr>
            </p:nvSpPr>
            <p:spPr bwMode="auto">
              <a:xfrm>
                <a:off x="787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4" name="Oval 260"/>
              <p:cNvSpPr>
                <a:spLocks noChangeArrowheads="1"/>
              </p:cNvSpPr>
              <p:nvPr>
                <p:custDataLst>
                  <p:tags r:id="rId157"/>
                </p:custDataLst>
              </p:nvPr>
            </p:nvSpPr>
            <p:spPr bwMode="auto">
              <a:xfrm>
                <a:off x="79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5" name="Oval 261"/>
              <p:cNvSpPr>
                <a:spLocks noChangeArrowheads="1"/>
              </p:cNvSpPr>
              <p:nvPr>
                <p:custDataLst>
                  <p:tags r:id="rId158"/>
                </p:custDataLst>
              </p:nvPr>
            </p:nvSpPr>
            <p:spPr bwMode="auto">
              <a:xfrm>
                <a:off x="803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6" name="Oval 262"/>
              <p:cNvSpPr>
                <a:spLocks noChangeArrowheads="1"/>
              </p:cNvSpPr>
              <p:nvPr>
                <p:custDataLst>
                  <p:tags r:id="rId159"/>
                </p:custDataLst>
              </p:nvPr>
            </p:nvSpPr>
            <p:spPr bwMode="auto">
              <a:xfrm>
                <a:off x="81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7" name="Oval 263"/>
              <p:cNvSpPr>
                <a:spLocks noChangeArrowheads="1"/>
              </p:cNvSpPr>
              <p:nvPr>
                <p:custDataLst>
                  <p:tags r:id="rId160"/>
                </p:custDataLst>
              </p:nvPr>
            </p:nvSpPr>
            <p:spPr bwMode="auto">
              <a:xfrm>
                <a:off x="820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8" name="Oval 264"/>
              <p:cNvSpPr>
                <a:spLocks noChangeArrowheads="1"/>
              </p:cNvSpPr>
              <p:nvPr>
                <p:custDataLst>
                  <p:tags r:id="rId161"/>
                </p:custDataLst>
              </p:nvPr>
            </p:nvSpPr>
            <p:spPr bwMode="auto">
              <a:xfrm>
                <a:off x="829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9" name="Oval 265"/>
              <p:cNvSpPr>
                <a:spLocks noChangeArrowheads="1"/>
              </p:cNvSpPr>
              <p:nvPr>
                <p:custDataLst>
                  <p:tags r:id="rId162"/>
                </p:custDataLst>
              </p:nvPr>
            </p:nvSpPr>
            <p:spPr bwMode="auto">
              <a:xfrm>
                <a:off x="8382"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0" name="Oval 266"/>
              <p:cNvSpPr>
                <a:spLocks noChangeArrowheads="1"/>
              </p:cNvSpPr>
              <p:nvPr>
                <p:custDataLst>
                  <p:tags r:id="rId163"/>
                </p:custDataLst>
              </p:nvPr>
            </p:nvSpPr>
            <p:spPr bwMode="auto">
              <a:xfrm>
                <a:off x="8467"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1" name="Oval 267"/>
              <p:cNvSpPr>
                <a:spLocks noChangeArrowheads="1"/>
              </p:cNvSpPr>
              <p:nvPr>
                <p:custDataLst>
                  <p:tags r:id="rId164"/>
                </p:custDataLst>
              </p:nvPr>
            </p:nvSpPr>
            <p:spPr bwMode="auto">
              <a:xfrm>
                <a:off x="854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2" name="Oval 268"/>
              <p:cNvSpPr>
                <a:spLocks noChangeArrowheads="1"/>
              </p:cNvSpPr>
              <p:nvPr>
                <p:custDataLst>
                  <p:tags r:id="rId165"/>
                </p:custDataLst>
              </p:nvPr>
            </p:nvSpPr>
            <p:spPr bwMode="auto">
              <a:xfrm>
                <a:off x="863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3" name="Oval 269"/>
              <p:cNvSpPr>
                <a:spLocks noChangeArrowheads="1"/>
              </p:cNvSpPr>
              <p:nvPr>
                <p:custDataLst>
                  <p:tags r:id="rId166"/>
                </p:custDataLst>
              </p:nvPr>
            </p:nvSpPr>
            <p:spPr bwMode="auto">
              <a:xfrm>
                <a:off x="8718"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4" name="Oval 270"/>
              <p:cNvSpPr>
                <a:spLocks noChangeArrowheads="1"/>
              </p:cNvSpPr>
              <p:nvPr>
                <p:custDataLst>
                  <p:tags r:id="rId167"/>
                </p:custDataLst>
              </p:nvPr>
            </p:nvSpPr>
            <p:spPr bwMode="auto">
              <a:xfrm>
                <a:off x="880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5" name="Oval 271"/>
              <p:cNvSpPr>
                <a:spLocks noChangeArrowheads="1"/>
              </p:cNvSpPr>
              <p:nvPr>
                <p:custDataLst>
                  <p:tags r:id="rId168"/>
                </p:custDataLst>
              </p:nvPr>
            </p:nvSpPr>
            <p:spPr bwMode="auto">
              <a:xfrm>
                <a:off x="888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6" name="Oval 272"/>
              <p:cNvSpPr>
                <a:spLocks noChangeArrowheads="1"/>
              </p:cNvSpPr>
              <p:nvPr>
                <p:custDataLst>
                  <p:tags r:id="rId169"/>
                </p:custDataLst>
              </p:nvPr>
            </p:nvSpPr>
            <p:spPr bwMode="auto">
              <a:xfrm>
                <a:off x="896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7" name="Oval 273"/>
              <p:cNvSpPr>
                <a:spLocks noChangeArrowheads="1"/>
              </p:cNvSpPr>
              <p:nvPr>
                <p:custDataLst>
                  <p:tags r:id="rId170"/>
                </p:custDataLst>
              </p:nvPr>
            </p:nvSpPr>
            <p:spPr bwMode="auto">
              <a:xfrm>
                <a:off x="905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8" name="Oval 274"/>
              <p:cNvSpPr>
                <a:spLocks noChangeArrowheads="1"/>
              </p:cNvSpPr>
              <p:nvPr>
                <p:custDataLst>
                  <p:tags r:id="rId171"/>
                </p:custDataLst>
              </p:nvPr>
            </p:nvSpPr>
            <p:spPr bwMode="auto">
              <a:xfrm>
                <a:off x="9135"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9" name="Oval 275"/>
              <p:cNvSpPr>
                <a:spLocks noChangeArrowheads="1"/>
              </p:cNvSpPr>
              <p:nvPr>
                <p:custDataLst>
                  <p:tags r:id="rId172"/>
                </p:custDataLst>
              </p:nvPr>
            </p:nvSpPr>
            <p:spPr bwMode="auto">
              <a:xfrm>
                <a:off x="922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0" name="Oval 276"/>
              <p:cNvSpPr>
                <a:spLocks noChangeArrowheads="1"/>
              </p:cNvSpPr>
              <p:nvPr>
                <p:custDataLst>
                  <p:tags r:id="rId173"/>
                </p:custDataLst>
              </p:nvPr>
            </p:nvSpPr>
            <p:spPr bwMode="auto">
              <a:xfrm>
                <a:off x="930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1" name="Oval 277"/>
              <p:cNvSpPr>
                <a:spLocks noChangeArrowheads="1"/>
              </p:cNvSpPr>
              <p:nvPr>
                <p:custDataLst>
                  <p:tags r:id="rId174"/>
                </p:custDataLst>
              </p:nvPr>
            </p:nvSpPr>
            <p:spPr bwMode="auto">
              <a:xfrm>
                <a:off x="93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2" name="Oval 278"/>
              <p:cNvSpPr>
                <a:spLocks noChangeArrowheads="1"/>
              </p:cNvSpPr>
              <p:nvPr>
                <p:custDataLst>
                  <p:tags r:id="rId175"/>
                </p:custDataLst>
              </p:nvPr>
            </p:nvSpPr>
            <p:spPr bwMode="auto">
              <a:xfrm>
                <a:off x="947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3" name="Oval 279"/>
              <p:cNvSpPr>
                <a:spLocks noChangeArrowheads="1"/>
              </p:cNvSpPr>
              <p:nvPr>
                <p:custDataLst>
                  <p:tags r:id="rId176"/>
                </p:custDataLst>
              </p:nvPr>
            </p:nvSpPr>
            <p:spPr bwMode="auto">
              <a:xfrm>
                <a:off x="95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4" name="Oval 280"/>
              <p:cNvSpPr>
                <a:spLocks noChangeArrowheads="1"/>
              </p:cNvSpPr>
              <p:nvPr>
                <p:custDataLst>
                  <p:tags r:id="rId177"/>
                </p:custDataLst>
              </p:nvPr>
            </p:nvSpPr>
            <p:spPr bwMode="auto">
              <a:xfrm>
                <a:off x="964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5" name="Oval 281"/>
              <p:cNvSpPr>
                <a:spLocks noChangeArrowheads="1"/>
              </p:cNvSpPr>
              <p:nvPr>
                <p:custDataLst>
                  <p:tags r:id="rId178"/>
                </p:custDataLst>
              </p:nvPr>
            </p:nvSpPr>
            <p:spPr bwMode="auto">
              <a:xfrm>
                <a:off x="97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6" name="Oval 282"/>
              <p:cNvSpPr>
                <a:spLocks noChangeArrowheads="1"/>
              </p:cNvSpPr>
              <p:nvPr>
                <p:custDataLst>
                  <p:tags r:id="rId179"/>
                </p:custDataLst>
              </p:nvPr>
            </p:nvSpPr>
            <p:spPr bwMode="auto">
              <a:xfrm>
                <a:off x="980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7" name="Oval 283"/>
              <p:cNvSpPr>
                <a:spLocks noChangeArrowheads="1"/>
              </p:cNvSpPr>
              <p:nvPr>
                <p:custDataLst>
                  <p:tags r:id="rId180"/>
                </p:custDataLst>
              </p:nvPr>
            </p:nvSpPr>
            <p:spPr bwMode="auto">
              <a:xfrm>
                <a:off x="989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8" name="Oval 284"/>
              <p:cNvSpPr>
                <a:spLocks noChangeArrowheads="1"/>
              </p:cNvSpPr>
              <p:nvPr>
                <p:custDataLst>
                  <p:tags r:id="rId181"/>
                </p:custDataLst>
              </p:nvPr>
            </p:nvSpPr>
            <p:spPr bwMode="auto">
              <a:xfrm>
                <a:off x="997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9" name="Oval 285"/>
              <p:cNvSpPr>
                <a:spLocks noChangeArrowheads="1"/>
              </p:cNvSpPr>
              <p:nvPr>
                <p:custDataLst>
                  <p:tags r:id="rId182"/>
                </p:custDataLst>
              </p:nvPr>
            </p:nvSpPr>
            <p:spPr bwMode="auto">
              <a:xfrm>
                <a:off x="1005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0" name="Oval 286"/>
              <p:cNvSpPr>
                <a:spLocks noChangeArrowheads="1"/>
              </p:cNvSpPr>
              <p:nvPr>
                <p:custDataLst>
                  <p:tags r:id="rId183"/>
                </p:custDataLst>
              </p:nvPr>
            </p:nvSpPr>
            <p:spPr bwMode="auto">
              <a:xfrm>
                <a:off x="1014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1" name="Oval 287"/>
              <p:cNvSpPr>
                <a:spLocks noChangeArrowheads="1"/>
              </p:cNvSpPr>
              <p:nvPr>
                <p:custDataLst>
                  <p:tags r:id="rId184"/>
                </p:custDataLst>
              </p:nvPr>
            </p:nvSpPr>
            <p:spPr bwMode="auto">
              <a:xfrm>
                <a:off x="1022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2" name="Oval 288"/>
              <p:cNvSpPr>
                <a:spLocks noChangeArrowheads="1"/>
              </p:cNvSpPr>
              <p:nvPr>
                <p:custDataLst>
                  <p:tags r:id="rId185"/>
                </p:custDataLst>
              </p:nvPr>
            </p:nvSpPr>
            <p:spPr bwMode="auto">
              <a:xfrm>
                <a:off x="103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3" name="Oval 289"/>
              <p:cNvSpPr>
                <a:spLocks noChangeArrowheads="1"/>
              </p:cNvSpPr>
              <p:nvPr>
                <p:custDataLst>
                  <p:tags r:id="rId186"/>
                </p:custDataLst>
              </p:nvPr>
            </p:nvSpPr>
            <p:spPr bwMode="auto">
              <a:xfrm>
                <a:off x="1039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4" name="Oval 290"/>
              <p:cNvSpPr>
                <a:spLocks noChangeArrowheads="1"/>
              </p:cNvSpPr>
              <p:nvPr>
                <p:custDataLst>
                  <p:tags r:id="rId187"/>
                </p:custDataLst>
              </p:nvPr>
            </p:nvSpPr>
            <p:spPr bwMode="auto">
              <a:xfrm>
                <a:off x="1047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5" name="Oval 291"/>
              <p:cNvSpPr>
                <a:spLocks noChangeArrowheads="1"/>
              </p:cNvSpPr>
              <p:nvPr>
                <p:custDataLst>
                  <p:tags r:id="rId188"/>
                </p:custDataLst>
              </p:nvPr>
            </p:nvSpPr>
            <p:spPr bwMode="auto">
              <a:xfrm>
                <a:off x="1056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6" name="Oval 292"/>
              <p:cNvSpPr>
                <a:spLocks noChangeArrowheads="1"/>
              </p:cNvSpPr>
              <p:nvPr>
                <p:custDataLst>
                  <p:tags r:id="rId189"/>
                </p:custDataLst>
              </p:nvPr>
            </p:nvSpPr>
            <p:spPr bwMode="auto">
              <a:xfrm>
                <a:off x="106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7" name="Oval 293"/>
              <p:cNvSpPr>
                <a:spLocks noChangeArrowheads="1"/>
              </p:cNvSpPr>
              <p:nvPr>
                <p:custDataLst>
                  <p:tags r:id="rId190"/>
                </p:custDataLst>
              </p:nvPr>
            </p:nvSpPr>
            <p:spPr bwMode="auto">
              <a:xfrm>
                <a:off x="1072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8" name="Oval 294"/>
              <p:cNvSpPr>
                <a:spLocks noChangeArrowheads="1"/>
              </p:cNvSpPr>
              <p:nvPr>
                <p:custDataLst>
                  <p:tags r:id="rId191"/>
                </p:custDataLst>
              </p:nvPr>
            </p:nvSpPr>
            <p:spPr bwMode="auto">
              <a:xfrm>
                <a:off x="108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9" name="Oval 295"/>
              <p:cNvSpPr>
                <a:spLocks noChangeArrowheads="1"/>
              </p:cNvSpPr>
              <p:nvPr>
                <p:custDataLst>
                  <p:tags r:id="rId192"/>
                </p:custDataLst>
              </p:nvPr>
            </p:nvSpPr>
            <p:spPr bwMode="auto">
              <a:xfrm>
                <a:off x="1089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0" name="Oval 296"/>
              <p:cNvSpPr>
                <a:spLocks noChangeArrowheads="1"/>
              </p:cNvSpPr>
              <p:nvPr>
                <p:custDataLst>
                  <p:tags r:id="rId193"/>
                </p:custDataLst>
              </p:nvPr>
            </p:nvSpPr>
            <p:spPr bwMode="auto">
              <a:xfrm>
                <a:off x="1098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1" name="Oval 297"/>
              <p:cNvSpPr>
                <a:spLocks noChangeArrowheads="1"/>
              </p:cNvSpPr>
              <p:nvPr>
                <p:custDataLst>
                  <p:tags r:id="rId194"/>
                </p:custDataLst>
              </p:nvPr>
            </p:nvSpPr>
            <p:spPr bwMode="auto">
              <a:xfrm>
                <a:off x="110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2" name="Oval 298"/>
              <p:cNvSpPr>
                <a:spLocks noChangeArrowheads="1"/>
              </p:cNvSpPr>
              <p:nvPr>
                <p:custDataLst>
                  <p:tags r:id="rId195"/>
                </p:custDataLst>
              </p:nvPr>
            </p:nvSpPr>
            <p:spPr bwMode="auto">
              <a:xfrm>
                <a:off x="1114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3" name="Oval 299"/>
              <p:cNvSpPr>
                <a:spLocks noChangeArrowheads="1"/>
              </p:cNvSpPr>
              <p:nvPr>
                <p:custDataLst>
                  <p:tags r:id="rId196"/>
                </p:custDataLst>
              </p:nvPr>
            </p:nvSpPr>
            <p:spPr bwMode="auto">
              <a:xfrm>
                <a:off x="1123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4" name="Oval 300"/>
              <p:cNvSpPr>
                <a:spLocks noChangeArrowheads="1"/>
              </p:cNvSpPr>
              <p:nvPr>
                <p:custDataLst>
                  <p:tags r:id="rId197"/>
                </p:custDataLst>
              </p:nvPr>
            </p:nvSpPr>
            <p:spPr bwMode="auto">
              <a:xfrm>
                <a:off x="113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5" name="Oval 301"/>
              <p:cNvSpPr>
                <a:spLocks noChangeArrowheads="1"/>
              </p:cNvSpPr>
              <p:nvPr>
                <p:custDataLst>
                  <p:tags r:id="rId198"/>
                </p:custDataLst>
              </p:nvPr>
            </p:nvSpPr>
            <p:spPr bwMode="auto">
              <a:xfrm>
                <a:off x="1140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6" name="Oval 302"/>
              <p:cNvSpPr>
                <a:spLocks noChangeArrowheads="1"/>
              </p:cNvSpPr>
              <p:nvPr>
                <p:custDataLst>
                  <p:tags r:id="rId199"/>
                </p:custDataLst>
              </p:nvPr>
            </p:nvSpPr>
            <p:spPr bwMode="auto">
              <a:xfrm>
                <a:off x="114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7" name="Oval 303"/>
              <p:cNvSpPr>
                <a:spLocks noChangeArrowheads="1"/>
              </p:cNvSpPr>
              <p:nvPr>
                <p:custDataLst>
                  <p:tags r:id="rId200"/>
                </p:custDataLst>
              </p:nvPr>
            </p:nvSpPr>
            <p:spPr bwMode="auto">
              <a:xfrm>
                <a:off x="115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8" name="Oval 304"/>
              <p:cNvSpPr>
                <a:spLocks noChangeArrowheads="1"/>
              </p:cNvSpPr>
              <p:nvPr>
                <p:custDataLst>
                  <p:tags r:id="rId201"/>
                </p:custDataLst>
              </p:nvPr>
            </p:nvSpPr>
            <p:spPr bwMode="auto">
              <a:xfrm>
                <a:off x="1165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9" name="Oval 305"/>
              <p:cNvSpPr>
                <a:spLocks noChangeArrowheads="1"/>
              </p:cNvSpPr>
              <p:nvPr>
                <p:custDataLst>
                  <p:tags r:id="rId202"/>
                </p:custDataLst>
              </p:nvPr>
            </p:nvSpPr>
            <p:spPr bwMode="auto">
              <a:xfrm>
                <a:off x="1173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80" name="Oval 306"/>
              <p:cNvSpPr>
                <a:spLocks noChangeArrowheads="1"/>
              </p:cNvSpPr>
              <p:nvPr>
                <p:custDataLst>
                  <p:tags r:id="rId203"/>
                </p:custDataLst>
              </p:nvPr>
            </p:nvSpPr>
            <p:spPr bwMode="auto">
              <a:xfrm>
                <a:off x="1182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5" name="Oval 308"/>
              <p:cNvSpPr>
                <a:spLocks noChangeArrowheads="1"/>
              </p:cNvSpPr>
              <p:nvPr>
                <p:custDataLst>
                  <p:tags r:id="rId204"/>
                </p:custDataLst>
              </p:nvPr>
            </p:nvSpPr>
            <p:spPr bwMode="auto">
              <a:xfrm>
                <a:off x="1190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6" name="Oval 309"/>
              <p:cNvSpPr>
                <a:spLocks noChangeArrowheads="1"/>
              </p:cNvSpPr>
              <p:nvPr>
                <p:custDataLst>
                  <p:tags r:id="rId205"/>
                </p:custDataLst>
              </p:nvPr>
            </p:nvSpPr>
            <p:spPr bwMode="auto">
              <a:xfrm>
                <a:off x="119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7" name="Oval 310"/>
              <p:cNvSpPr>
                <a:spLocks noChangeArrowheads="1"/>
              </p:cNvSpPr>
              <p:nvPr>
                <p:custDataLst>
                  <p:tags r:id="rId206"/>
                </p:custDataLst>
              </p:nvPr>
            </p:nvSpPr>
            <p:spPr bwMode="auto">
              <a:xfrm>
                <a:off x="1207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8" name="Oval 311"/>
              <p:cNvSpPr>
                <a:spLocks noChangeArrowheads="1"/>
              </p:cNvSpPr>
              <p:nvPr>
                <p:custDataLst>
                  <p:tags r:id="rId207"/>
                </p:custDataLst>
              </p:nvPr>
            </p:nvSpPr>
            <p:spPr bwMode="auto">
              <a:xfrm>
                <a:off x="1215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9" name="Oval 312"/>
              <p:cNvSpPr>
                <a:spLocks noChangeArrowheads="1"/>
              </p:cNvSpPr>
              <p:nvPr>
                <p:custDataLst>
                  <p:tags r:id="rId208"/>
                </p:custDataLst>
              </p:nvPr>
            </p:nvSpPr>
            <p:spPr bwMode="auto">
              <a:xfrm>
                <a:off x="122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0" name="Oval 313"/>
              <p:cNvSpPr>
                <a:spLocks noChangeArrowheads="1"/>
              </p:cNvSpPr>
              <p:nvPr>
                <p:custDataLst>
                  <p:tags r:id="rId209"/>
                </p:custDataLst>
              </p:nvPr>
            </p:nvSpPr>
            <p:spPr bwMode="auto">
              <a:xfrm>
                <a:off x="123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 name="Oval 314"/>
              <p:cNvSpPr>
                <a:spLocks noChangeArrowheads="1"/>
              </p:cNvSpPr>
              <p:nvPr>
                <p:custDataLst>
                  <p:tags r:id="rId210"/>
                </p:custDataLst>
              </p:nvPr>
            </p:nvSpPr>
            <p:spPr bwMode="auto">
              <a:xfrm>
                <a:off x="1240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2" name="Oval 315"/>
              <p:cNvSpPr>
                <a:spLocks noChangeArrowheads="1"/>
              </p:cNvSpPr>
              <p:nvPr>
                <p:custDataLst>
                  <p:tags r:id="rId211"/>
                </p:custDataLst>
              </p:nvPr>
            </p:nvSpPr>
            <p:spPr bwMode="auto">
              <a:xfrm>
                <a:off x="124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3" name="Oval 316"/>
              <p:cNvSpPr>
                <a:spLocks noChangeArrowheads="1"/>
              </p:cNvSpPr>
              <p:nvPr>
                <p:custDataLst>
                  <p:tags r:id="rId212"/>
                </p:custDataLst>
              </p:nvPr>
            </p:nvSpPr>
            <p:spPr bwMode="auto">
              <a:xfrm>
                <a:off x="1257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4" name="Oval 317"/>
              <p:cNvSpPr>
                <a:spLocks noChangeArrowheads="1"/>
              </p:cNvSpPr>
              <p:nvPr>
                <p:custDataLst>
                  <p:tags r:id="rId213"/>
                </p:custDataLst>
              </p:nvPr>
            </p:nvSpPr>
            <p:spPr bwMode="auto">
              <a:xfrm>
                <a:off x="12657"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Oval 318"/>
              <p:cNvSpPr>
                <a:spLocks noChangeArrowheads="1"/>
              </p:cNvSpPr>
              <p:nvPr>
                <p:custDataLst>
                  <p:tags r:id="rId214"/>
                </p:custDataLst>
              </p:nvPr>
            </p:nvSpPr>
            <p:spPr bwMode="auto">
              <a:xfrm>
                <a:off x="1274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6" name="Oval 319"/>
              <p:cNvSpPr>
                <a:spLocks noChangeArrowheads="1"/>
              </p:cNvSpPr>
              <p:nvPr>
                <p:custDataLst>
                  <p:tags r:id="rId215"/>
                </p:custDataLst>
              </p:nvPr>
            </p:nvSpPr>
            <p:spPr bwMode="auto">
              <a:xfrm>
                <a:off x="128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7" name="Oval 320"/>
              <p:cNvSpPr>
                <a:spLocks noChangeArrowheads="1"/>
              </p:cNvSpPr>
              <p:nvPr>
                <p:custDataLst>
                  <p:tags r:id="rId216"/>
                </p:custDataLst>
              </p:nvPr>
            </p:nvSpPr>
            <p:spPr bwMode="auto">
              <a:xfrm>
                <a:off x="129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8" name="Oval 321"/>
              <p:cNvSpPr>
                <a:spLocks noChangeArrowheads="1"/>
              </p:cNvSpPr>
              <p:nvPr>
                <p:custDataLst>
                  <p:tags r:id="rId217"/>
                </p:custDataLst>
              </p:nvPr>
            </p:nvSpPr>
            <p:spPr bwMode="auto">
              <a:xfrm>
                <a:off x="1299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9" name="Oval 322"/>
              <p:cNvSpPr>
                <a:spLocks noChangeArrowheads="1"/>
              </p:cNvSpPr>
              <p:nvPr>
                <p:custDataLst>
                  <p:tags r:id="rId218"/>
                </p:custDataLst>
              </p:nvPr>
            </p:nvSpPr>
            <p:spPr bwMode="auto">
              <a:xfrm>
                <a:off x="1307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0" name="Oval 323"/>
              <p:cNvSpPr>
                <a:spLocks noChangeArrowheads="1"/>
              </p:cNvSpPr>
              <p:nvPr>
                <p:custDataLst>
                  <p:tags r:id="rId219"/>
                </p:custDataLst>
              </p:nvPr>
            </p:nvSpPr>
            <p:spPr bwMode="auto">
              <a:xfrm>
                <a:off x="1316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1" name="Oval 324"/>
              <p:cNvSpPr>
                <a:spLocks noChangeArrowheads="1"/>
              </p:cNvSpPr>
              <p:nvPr>
                <p:custDataLst>
                  <p:tags r:id="rId220"/>
                </p:custDataLst>
              </p:nvPr>
            </p:nvSpPr>
            <p:spPr bwMode="auto">
              <a:xfrm>
                <a:off x="132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2" name="Oval 325"/>
              <p:cNvSpPr>
                <a:spLocks noChangeArrowheads="1"/>
              </p:cNvSpPr>
              <p:nvPr>
                <p:custDataLst>
                  <p:tags r:id="rId221"/>
                </p:custDataLst>
              </p:nvPr>
            </p:nvSpPr>
            <p:spPr bwMode="auto">
              <a:xfrm>
                <a:off x="1332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3" name="Freeform 326"/>
              <p:cNvSpPr/>
              <p:nvPr>
                <p:custDataLst>
                  <p:tags r:id="rId222"/>
                </p:custDataLst>
              </p:nvPr>
            </p:nvSpPr>
            <p:spPr bwMode="auto">
              <a:xfrm>
                <a:off x="13411" y="3717"/>
                <a:ext cx="53" cy="43"/>
              </a:xfrm>
              <a:custGeom>
                <a:avLst/>
                <a:gdLst>
                  <a:gd name="T0" fmla="*/ 7 w 8"/>
                  <a:gd name="T1" fmla="*/ 4 h 7"/>
                  <a:gd name="T2" fmla="*/ 3 w 8"/>
                  <a:gd name="T3" fmla="*/ 7 h 7"/>
                  <a:gd name="T4" fmla="*/ 0 w 8"/>
                  <a:gd name="T5" fmla="*/ 3 h 7"/>
                  <a:gd name="T6" fmla="*/ 4 w 8"/>
                  <a:gd name="T7" fmla="*/ 0 h 7"/>
                  <a:gd name="T8" fmla="*/ 7 w 8"/>
                  <a:gd name="T9" fmla="*/ 4 h 7"/>
                </a:gdLst>
                <a:ahLst/>
                <a:cxnLst>
                  <a:cxn ang="0">
                    <a:pos x="T0" y="T1"/>
                  </a:cxn>
                  <a:cxn ang="0">
                    <a:pos x="T2" y="T3"/>
                  </a:cxn>
                  <a:cxn ang="0">
                    <a:pos x="T4" y="T5"/>
                  </a:cxn>
                  <a:cxn ang="0">
                    <a:pos x="T6" y="T7"/>
                  </a:cxn>
                  <a:cxn ang="0">
                    <a:pos x="T8" y="T9"/>
                  </a:cxn>
                </a:cxnLst>
                <a:rect l="0" t="0" r="r" b="b"/>
                <a:pathLst>
                  <a:path w="8" h="7">
                    <a:moveTo>
                      <a:pt x="7" y="4"/>
                    </a:moveTo>
                    <a:cubicBezTo>
                      <a:pt x="6" y="6"/>
                      <a:pt x="5" y="7"/>
                      <a:pt x="3" y="7"/>
                    </a:cubicBezTo>
                    <a:cubicBezTo>
                      <a:pt x="1" y="6"/>
                      <a:pt x="0" y="5"/>
                      <a:pt x="0" y="3"/>
                    </a:cubicBezTo>
                    <a:cubicBezTo>
                      <a:pt x="1" y="1"/>
                      <a:pt x="2" y="0"/>
                      <a:pt x="4" y="0"/>
                    </a:cubicBezTo>
                    <a:cubicBezTo>
                      <a:pt x="6" y="1"/>
                      <a:pt x="8" y="3"/>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4" name="Freeform 327"/>
              <p:cNvSpPr/>
              <p:nvPr>
                <p:custDataLst>
                  <p:tags r:id="rId223"/>
                </p:custDataLst>
              </p:nvPr>
            </p:nvSpPr>
            <p:spPr bwMode="auto">
              <a:xfrm>
                <a:off x="13488" y="3741"/>
                <a:ext cx="53" cy="53"/>
              </a:xfrm>
              <a:custGeom>
                <a:avLst/>
                <a:gdLst>
                  <a:gd name="T0" fmla="*/ 7 w 8"/>
                  <a:gd name="T1" fmla="*/ 6 h 8"/>
                  <a:gd name="T2" fmla="*/ 2 w 8"/>
                  <a:gd name="T3" fmla="*/ 7 h 8"/>
                  <a:gd name="T4" fmla="*/ 1 w 8"/>
                  <a:gd name="T5" fmla="*/ 3 h 8"/>
                  <a:gd name="T6" fmla="*/ 5 w 8"/>
                  <a:gd name="T7" fmla="*/ 1 h 8"/>
                  <a:gd name="T8" fmla="*/ 7 w 8"/>
                  <a:gd name="T9" fmla="*/ 6 h 8"/>
                </a:gdLst>
                <a:ahLst/>
                <a:cxnLst>
                  <a:cxn ang="0">
                    <a:pos x="T0" y="T1"/>
                  </a:cxn>
                  <a:cxn ang="0">
                    <a:pos x="T2" y="T3"/>
                  </a:cxn>
                  <a:cxn ang="0">
                    <a:pos x="T4" y="T5"/>
                  </a:cxn>
                  <a:cxn ang="0">
                    <a:pos x="T6" y="T7"/>
                  </a:cxn>
                  <a:cxn ang="0">
                    <a:pos x="T8" y="T9"/>
                  </a:cxn>
                </a:cxnLst>
                <a:rect l="0" t="0" r="r" b="b"/>
                <a:pathLst>
                  <a:path w="8" h="8">
                    <a:moveTo>
                      <a:pt x="7" y="6"/>
                    </a:moveTo>
                    <a:cubicBezTo>
                      <a:pt x="6" y="8"/>
                      <a:pt x="4" y="8"/>
                      <a:pt x="2" y="7"/>
                    </a:cubicBezTo>
                    <a:cubicBezTo>
                      <a:pt x="1" y="6"/>
                      <a:pt x="0" y="4"/>
                      <a:pt x="1" y="3"/>
                    </a:cubicBezTo>
                    <a:cubicBezTo>
                      <a:pt x="2" y="1"/>
                      <a:pt x="4" y="0"/>
                      <a:pt x="5" y="1"/>
                    </a:cubicBezTo>
                    <a:cubicBezTo>
                      <a:pt x="7" y="2"/>
                      <a:pt x="8" y="4"/>
                      <a:pt x="7"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5" name="Freeform 328"/>
              <p:cNvSpPr/>
              <p:nvPr>
                <p:custDataLst>
                  <p:tags r:id="rId224"/>
                </p:custDataLst>
              </p:nvPr>
            </p:nvSpPr>
            <p:spPr bwMode="auto">
              <a:xfrm>
                <a:off x="13554" y="3794"/>
                <a:ext cx="51" cy="51"/>
              </a:xfrm>
              <a:custGeom>
                <a:avLst/>
                <a:gdLst>
                  <a:gd name="T0" fmla="*/ 6 w 8"/>
                  <a:gd name="T1" fmla="*/ 7 h 8"/>
                  <a:gd name="T2" fmla="*/ 2 w 8"/>
                  <a:gd name="T3" fmla="*/ 7 h 8"/>
                  <a:gd name="T4" fmla="*/ 2 w 8"/>
                  <a:gd name="T5" fmla="*/ 2 h 8"/>
                  <a:gd name="T6" fmla="*/ 7 w 8"/>
                  <a:gd name="T7" fmla="*/ 2 h 8"/>
                  <a:gd name="T8" fmla="*/ 6 w 8"/>
                  <a:gd name="T9" fmla="*/ 7 h 8"/>
                </a:gdLst>
                <a:ahLst/>
                <a:cxnLst>
                  <a:cxn ang="0">
                    <a:pos x="T0" y="T1"/>
                  </a:cxn>
                  <a:cxn ang="0">
                    <a:pos x="T2" y="T3"/>
                  </a:cxn>
                  <a:cxn ang="0">
                    <a:pos x="T4" y="T5"/>
                  </a:cxn>
                  <a:cxn ang="0">
                    <a:pos x="T6" y="T7"/>
                  </a:cxn>
                  <a:cxn ang="0">
                    <a:pos x="T8" y="T9"/>
                  </a:cxn>
                </a:cxnLst>
                <a:rect l="0" t="0" r="r" b="b"/>
                <a:pathLst>
                  <a:path w="8" h="8">
                    <a:moveTo>
                      <a:pt x="6" y="7"/>
                    </a:moveTo>
                    <a:cubicBezTo>
                      <a:pt x="5" y="8"/>
                      <a:pt x="3" y="8"/>
                      <a:pt x="2" y="7"/>
                    </a:cubicBezTo>
                    <a:cubicBezTo>
                      <a:pt x="0" y="5"/>
                      <a:pt x="0" y="3"/>
                      <a:pt x="2" y="2"/>
                    </a:cubicBezTo>
                    <a:cubicBezTo>
                      <a:pt x="3" y="0"/>
                      <a:pt x="5" y="0"/>
                      <a:pt x="7" y="2"/>
                    </a:cubicBezTo>
                    <a:cubicBezTo>
                      <a:pt x="8" y="3"/>
                      <a:pt x="8" y="5"/>
                      <a:pt x="6"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6" name="Freeform 329"/>
              <p:cNvSpPr/>
              <p:nvPr>
                <p:custDataLst>
                  <p:tags r:id="rId225"/>
                </p:custDataLst>
              </p:nvPr>
            </p:nvSpPr>
            <p:spPr bwMode="auto">
              <a:xfrm>
                <a:off x="13604" y="3864"/>
                <a:ext cx="53" cy="46"/>
              </a:xfrm>
              <a:custGeom>
                <a:avLst/>
                <a:gdLst>
                  <a:gd name="T0" fmla="*/ 5 w 8"/>
                  <a:gd name="T1" fmla="*/ 7 h 7"/>
                  <a:gd name="T2" fmla="*/ 1 w 8"/>
                  <a:gd name="T3" fmla="*/ 5 h 7"/>
                  <a:gd name="T4" fmla="*/ 2 w 8"/>
                  <a:gd name="T5" fmla="*/ 1 h 7"/>
                  <a:gd name="T6" fmla="*/ 7 w 8"/>
                  <a:gd name="T7" fmla="*/ 2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7"/>
                      <a:pt x="1" y="5"/>
                    </a:cubicBezTo>
                    <a:cubicBezTo>
                      <a:pt x="0" y="4"/>
                      <a:pt x="0" y="2"/>
                      <a:pt x="2" y="1"/>
                    </a:cubicBezTo>
                    <a:cubicBezTo>
                      <a:pt x="4" y="0"/>
                      <a:pt x="6" y="0"/>
                      <a:pt x="7" y="2"/>
                    </a:cubicBezTo>
                    <a:cubicBezTo>
                      <a:pt x="8" y="4"/>
                      <a:pt x="7" y="6"/>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7" name="Freeform 330"/>
              <p:cNvSpPr/>
              <p:nvPr>
                <p:custDataLst>
                  <p:tags r:id="rId226"/>
                </p:custDataLst>
              </p:nvPr>
            </p:nvSpPr>
            <p:spPr bwMode="auto">
              <a:xfrm>
                <a:off x="13631" y="3942"/>
                <a:ext cx="53" cy="46"/>
              </a:xfrm>
              <a:custGeom>
                <a:avLst/>
                <a:gdLst>
                  <a:gd name="T0" fmla="*/ 5 w 8"/>
                  <a:gd name="T1" fmla="*/ 7 h 7"/>
                  <a:gd name="T2" fmla="*/ 1 w 8"/>
                  <a:gd name="T3" fmla="*/ 5 h 7"/>
                  <a:gd name="T4" fmla="*/ 3 w 8"/>
                  <a:gd name="T5" fmla="*/ 1 h 7"/>
                  <a:gd name="T6" fmla="*/ 7 w 8"/>
                  <a:gd name="T7" fmla="*/ 3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6"/>
                      <a:pt x="1" y="5"/>
                    </a:cubicBezTo>
                    <a:cubicBezTo>
                      <a:pt x="0" y="3"/>
                      <a:pt x="1" y="1"/>
                      <a:pt x="3" y="1"/>
                    </a:cubicBezTo>
                    <a:cubicBezTo>
                      <a:pt x="5" y="0"/>
                      <a:pt x="7" y="1"/>
                      <a:pt x="7" y="3"/>
                    </a:cubicBezTo>
                    <a:cubicBezTo>
                      <a:pt x="8" y="5"/>
                      <a:pt x="6" y="7"/>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8" name="Oval 331"/>
              <p:cNvSpPr>
                <a:spLocks noChangeArrowheads="1"/>
              </p:cNvSpPr>
              <p:nvPr>
                <p:custDataLst>
                  <p:tags r:id="rId227"/>
                </p:custDataLst>
              </p:nvPr>
            </p:nvSpPr>
            <p:spPr bwMode="auto">
              <a:xfrm>
                <a:off x="13643" y="402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9" name="Oval 332"/>
              <p:cNvSpPr>
                <a:spLocks noChangeArrowheads="1"/>
              </p:cNvSpPr>
              <p:nvPr>
                <p:custDataLst>
                  <p:tags r:id="rId228"/>
                </p:custDataLst>
              </p:nvPr>
            </p:nvSpPr>
            <p:spPr bwMode="auto">
              <a:xfrm>
                <a:off x="13643" y="411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0" name="Oval 333"/>
              <p:cNvSpPr>
                <a:spLocks noChangeArrowheads="1"/>
              </p:cNvSpPr>
              <p:nvPr>
                <p:custDataLst>
                  <p:tags r:id="rId229"/>
                </p:custDataLst>
              </p:nvPr>
            </p:nvSpPr>
            <p:spPr bwMode="auto">
              <a:xfrm>
                <a:off x="13643" y="4195"/>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1" name="Oval 334"/>
              <p:cNvSpPr>
                <a:spLocks noChangeArrowheads="1"/>
              </p:cNvSpPr>
              <p:nvPr>
                <p:custDataLst>
                  <p:tags r:id="rId230"/>
                </p:custDataLst>
              </p:nvPr>
            </p:nvSpPr>
            <p:spPr bwMode="auto">
              <a:xfrm>
                <a:off x="13643" y="4280"/>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2" name="Oval 335"/>
              <p:cNvSpPr>
                <a:spLocks noChangeArrowheads="1"/>
              </p:cNvSpPr>
              <p:nvPr>
                <p:custDataLst>
                  <p:tags r:id="rId231"/>
                </p:custDataLst>
              </p:nvPr>
            </p:nvSpPr>
            <p:spPr bwMode="auto">
              <a:xfrm>
                <a:off x="13643" y="4364"/>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3" name="Oval 336"/>
              <p:cNvSpPr>
                <a:spLocks noChangeArrowheads="1"/>
              </p:cNvSpPr>
              <p:nvPr>
                <p:custDataLst>
                  <p:tags r:id="rId232"/>
                </p:custDataLst>
              </p:nvPr>
            </p:nvSpPr>
            <p:spPr bwMode="auto">
              <a:xfrm>
                <a:off x="13643" y="4449"/>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4" name="Oval 337"/>
              <p:cNvSpPr>
                <a:spLocks noChangeArrowheads="1"/>
              </p:cNvSpPr>
              <p:nvPr>
                <p:custDataLst>
                  <p:tags r:id="rId233"/>
                </p:custDataLst>
              </p:nvPr>
            </p:nvSpPr>
            <p:spPr bwMode="auto">
              <a:xfrm>
                <a:off x="13643" y="453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5" name="Oval 338"/>
              <p:cNvSpPr>
                <a:spLocks noChangeArrowheads="1"/>
              </p:cNvSpPr>
              <p:nvPr>
                <p:custDataLst>
                  <p:tags r:id="rId234"/>
                </p:custDataLst>
              </p:nvPr>
            </p:nvSpPr>
            <p:spPr bwMode="auto">
              <a:xfrm>
                <a:off x="13643" y="462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6" name="Oval 339"/>
              <p:cNvSpPr>
                <a:spLocks noChangeArrowheads="1"/>
              </p:cNvSpPr>
              <p:nvPr>
                <p:custDataLst>
                  <p:tags r:id="rId235"/>
                </p:custDataLst>
              </p:nvPr>
            </p:nvSpPr>
            <p:spPr bwMode="auto">
              <a:xfrm>
                <a:off x="13643" y="470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7" name="Oval 340"/>
              <p:cNvSpPr>
                <a:spLocks noChangeArrowheads="1"/>
              </p:cNvSpPr>
              <p:nvPr>
                <p:custDataLst>
                  <p:tags r:id="rId236"/>
                </p:custDataLst>
              </p:nvPr>
            </p:nvSpPr>
            <p:spPr bwMode="auto">
              <a:xfrm>
                <a:off x="13643" y="479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8" name="Oval 341"/>
              <p:cNvSpPr>
                <a:spLocks noChangeArrowheads="1"/>
              </p:cNvSpPr>
              <p:nvPr>
                <p:custDataLst>
                  <p:tags r:id="rId237"/>
                </p:custDataLst>
              </p:nvPr>
            </p:nvSpPr>
            <p:spPr bwMode="auto">
              <a:xfrm>
                <a:off x="13643" y="4874"/>
                <a:ext cx="42" cy="42"/>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9" name="Oval 342"/>
              <p:cNvSpPr>
                <a:spLocks noChangeArrowheads="1"/>
              </p:cNvSpPr>
              <p:nvPr>
                <p:custDataLst>
                  <p:tags r:id="rId238"/>
                </p:custDataLst>
              </p:nvPr>
            </p:nvSpPr>
            <p:spPr bwMode="auto">
              <a:xfrm>
                <a:off x="13643" y="4958"/>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0" name="Oval 343"/>
              <p:cNvSpPr>
                <a:spLocks noChangeArrowheads="1"/>
              </p:cNvSpPr>
              <p:nvPr>
                <p:custDataLst>
                  <p:tags r:id="rId239"/>
                </p:custDataLst>
              </p:nvPr>
            </p:nvSpPr>
            <p:spPr bwMode="auto">
              <a:xfrm>
                <a:off x="13643" y="504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1" name="Oval 344"/>
              <p:cNvSpPr>
                <a:spLocks noChangeArrowheads="1"/>
              </p:cNvSpPr>
              <p:nvPr>
                <p:custDataLst>
                  <p:tags r:id="rId240"/>
                </p:custDataLst>
              </p:nvPr>
            </p:nvSpPr>
            <p:spPr bwMode="auto">
              <a:xfrm>
                <a:off x="13643" y="512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2" name="Oval 345"/>
              <p:cNvSpPr>
                <a:spLocks noChangeArrowheads="1"/>
              </p:cNvSpPr>
              <p:nvPr>
                <p:custDataLst>
                  <p:tags r:id="rId241"/>
                </p:custDataLst>
              </p:nvPr>
            </p:nvSpPr>
            <p:spPr bwMode="auto">
              <a:xfrm>
                <a:off x="13643" y="521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3" name="Oval 346"/>
              <p:cNvSpPr>
                <a:spLocks noChangeArrowheads="1"/>
              </p:cNvSpPr>
              <p:nvPr>
                <p:custDataLst>
                  <p:tags r:id="rId242"/>
                </p:custDataLst>
              </p:nvPr>
            </p:nvSpPr>
            <p:spPr bwMode="auto">
              <a:xfrm>
                <a:off x="13643" y="5296"/>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4" name="Oval 347"/>
              <p:cNvSpPr>
                <a:spLocks noChangeArrowheads="1"/>
              </p:cNvSpPr>
              <p:nvPr>
                <p:custDataLst>
                  <p:tags r:id="rId243"/>
                </p:custDataLst>
              </p:nvPr>
            </p:nvSpPr>
            <p:spPr bwMode="auto">
              <a:xfrm>
                <a:off x="13643" y="5381"/>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5" name="Oval 348"/>
              <p:cNvSpPr>
                <a:spLocks noChangeArrowheads="1"/>
              </p:cNvSpPr>
              <p:nvPr>
                <p:custDataLst>
                  <p:tags r:id="rId244"/>
                </p:custDataLst>
              </p:nvPr>
            </p:nvSpPr>
            <p:spPr bwMode="auto">
              <a:xfrm>
                <a:off x="13643" y="546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6" name="Oval 349"/>
              <p:cNvSpPr>
                <a:spLocks noChangeArrowheads="1"/>
              </p:cNvSpPr>
              <p:nvPr>
                <p:custDataLst>
                  <p:tags r:id="rId245"/>
                </p:custDataLst>
              </p:nvPr>
            </p:nvSpPr>
            <p:spPr bwMode="auto">
              <a:xfrm>
                <a:off x="13643" y="554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7" name="Oval 350"/>
              <p:cNvSpPr>
                <a:spLocks noChangeArrowheads="1"/>
              </p:cNvSpPr>
              <p:nvPr>
                <p:custDataLst>
                  <p:tags r:id="rId246"/>
                </p:custDataLst>
              </p:nvPr>
            </p:nvSpPr>
            <p:spPr bwMode="auto">
              <a:xfrm>
                <a:off x="13643" y="563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8" name="Oval 351"/>
              <p:cNvSpPr>
                <a:spLocks noChangeArrowheads="1"/>
              </p:cNvSpPr>
              <p:nvPr>
                <p:custDataLst>
                  <p:tags r:id="rId247"/>
                </p:custDataLst>
              </p:nvPr>
            </p:nvSpPr>
            <p:spPr bwMode="auto">
              <a:xfrm>
                <a:off x="13643" y="571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9" name="Oval 352"/>
              <p:cNvSpPr>
                <a:spLocks noChangeArrowheads="1"/>
              </p:cNvSpPr>
              <p:nvPr>
                <p:custDataLst>
                  <p:tags r:id="rId248"/>
                </p:custDataLst>
              </p:nvPr>
            </p:nvSpPr>
            <p:spPr bwMode="auto">
              <a:xfrm>
                <a:off x="13643" y="580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0" name="Oval 353"/>
              <p:cNvSpPr>
                <a:spLocks noChangeArrowheads="1"/>
              </p:cNvSpPr>
              <p:nvPr>
                <p:custDataLst>
                  <p:tags r:id="rId249"/>
                </p:custDataLst>
              </p:nvPr>
            </p:nvSpPr>
            <p:spPr bwMode="auto">
              <a:xfrm>
                <a:off x="13643" y="588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1" name="Oval 354"/>
              <p:cNvSpPr>
                <a:spLocks noChangeArrowheads="1"/>
              </p:cNvSpPr>
              <p:nvPr>
                <p:custDataLst>
                  <p:tags r:id="rId250"/>
                </p:custDataLst>
              </p:nvPr>
            </p:nvSpPr>
            <p:spPr bwMode="auto">
              <a:xfrm>
                <a:off x="13643" y="5970"/>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2" name="Oval 355"/>
              <p:cNvSpPr>
                <a:spLocks noChangeArrowheads="1"/>
              </p:cNvSpPr>
              <p:nvPr>
                <p:custDataLst>
                  <p:tags r:id="rId251"/>
                </p:custDataLst>
              </p:nvPr>
            </p:nvSpPr>
            <p:spPr bwMode="auto">
              <a:xfrm>
                <a:off x="13643" y="6053"/>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3" name="Oval 356"/>
              <p:cNvSpPr>
                <a:spLocks noChangeArrowheads="1"/>
              </p:cNvSpPr>
              <p:nvPr>
                <p:custDataLst>
                  <p:tags r:id="rId252"/>
                </p:custDataLst>
              </p:nvPr>
            </p:nvSpPr>
            <p:spPr bwMode="auto">
              <a:xfrm>
                <a:off x="13643" y="613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4" name="Oval 357"/>
              <p:cNvSpPr>
                <a:spLocks noChangeArrowheads="1"/>
              </p:cNvSpPr>
              <p:nvPr>
                <p:custDataLst>
                  <p:tags r:id="rId253"/>
                </p:custDataLst>
              </p:nvPr>
            </p:nvSpPr>
            <p:spPr bwMode="auto">
              <a:xfrm>
                <a:off x="13643" y="622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5" name="Oval 358"/>
              <p:cNvSpPr>
                <a:spLocks noChangeArrowheads="1"/>
              </p:cNvSpPr>
              <p:nvPr>
                <p:custDataLst>
                  <p:tags r:id="rId254"/>
                </p:custDataLst>
              </p:nvPr>
            </p:nvSpPr>
            <p:spPr bwMode="auto">
              <a:xfrm>
                <a:off x="13643" y="630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6" name="Oval 359"/>
              <p:cNvSpPr>
                <a:spLocks noChangeArrowheads="1"/>
              </p:cNvSpPr>
              <p:nvPr>
                <p:custDataLst>
                  <p:tags r:id="rId255"/>
                </p:custDataLst>
              </p:nvPr>
            </p:nvSpPr>
            <p:spPr bwMode="auto">
              <a:xfrm>
                <a:off x="13643" y="639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7" name="Oval 360"/>
              <p:cNvSpPr>
                <a:spLocks noChangeArrowheads="1"/>
              </p:cNvSpPr>
              <p:nvPr>
                <p:custDataLst>
                  <p:tags r:id="rId256"/>
                </p:custDataLst>
              </p:nvPr>
            </p:nvSpPr>
            <p:spPr bwMode="auto">
              <a:xfrm>
                <a:off x="13643" y="647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8" name="Oval 361"/>
              <p:cNvSpPr>
                <a:spLocks noChangeArrowheads="1"/>
              </p:cNvSpPr>
              <p:nvPr>
                <p:custDataLst>
                  <p:tags r:id="rId257"/>
                </p:custDataLst>
              </p:nvPr>
            </p:nvSpPr>
            <p:spPr bwMode="auto">
              <a:xfrm>
                <a:off x="13643" y="655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9" name="Freeform 362"/>
              <p:cNvSpPr/>
              <p:nvPr>
                <p:custDataLst>
                  <p:tags r:id="rId258"/>
                </p:custDataLst>
              </p:nvPr>
            </p:nvSpPr>
            <p:spPr bwMode="auto">
              <a:xfrm>
                <a:off x="13638" y="6642"/>
                <a:ext cx="46" cy="46"/>
              </a:xfrm>
              <a:custGeom>
                <a:avLst/>
                <a:gdLst>
                  <a:gd name="T0" fmla="*/ 4 w 7"/>
                  <a:gd name="T1" fmla="*/ 7 h 7"/>
                  <a:gd name="T2" fmla="*/ 0 w 7"/>
                  <a:gd name="T3" fmla="*/ 3 h 7"/>
                  <a:gd name="T4" fmla="*/ 4 w 7"/>
                  <a:gd name="T5" fmla="*/ 0 h 7"/>
                  <a:gd name="T6" fmla="*/ 7 w 7"/>
                  <a:gd name="T7" fmla="*/ 3 h 7"/>
                  <a:gd name="T8" fmla="*/ 4 w 7"/>
                  <a:gd name="T9" fmla="*/ 7 h 7"/>
                </a:gdLst>
                <a:ahLst/>
                <a:cxnLst>
                  <a:cxn ang="0">
                    <a:pos x="T0" y="T1"/>
                  </a:cxn>
                  <a:cxn ang="0">
                    <a:pos x="T2" y="T3"/>
                  </a:cxn>
                  <a:cxn ang="0">
                    <a:pos x="T4" y="T5"/>
                  </a:cxn>
                  <a:cxn ang="0">
                    <a:pos x="T6" y="T7"/>
                  </a:cxn>
                  <a:cxn ang="0">
                    <a:pos x="T8" y="T9"/>
                  </a:cxn>
                </a:cxnLst>
                <a:rect l="0" t="0" r="r" b="b"/>
                <a:pathLst>
                  <a:path w="7" h="7">
                    <a:moveTo>
                      <a:pt x="4" y="7"/>
                    </a:moveTo>
                    <a:cubicBezTo>
                      <a:pt x="2" y="6"/>
                      <a:pt x="0" y="5"/>
                      <a:pt x="0" y="3"/>
                    </a:cubicBezTo>
                    <a:cubicBezTo>
                      <a:pt x="1" y="1"/>
                      <a:pt x="2" y="0"/>
                      <a:pt x="4" y="0"/>
                    </a:cubicBezTo>
                    <a:cubicBezTo>
                      <a:pt x="6" y="0"/>
                      <a:pt x="7" y="1"/>
                      <a:pt x="7" y="3"/>
                    </a:cubicBezTo>
                    <a:cubicBezTo>
                      <a:pt x="7" y="6"/>
                      <a:pt x="5" y="7"/>
                      <a:pt x="4"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0" name="Freeform 363"/>
              <p:cNvSpPr/>
              <p:nvPr>
                <p:custDataLst>
                  <p:tags r:id="rId259"/>
                </p:custDataLst>
              </p:nvPr>
            </p:nvSpPr>
            <p:spPr bwMode="auto">
              <a:xfrm>
                <a:off x="13623" y="6719"/>
                <a:ext cx="46" cy="53"/>
              </a:xfrm>
              <a:custGeom>
                <a:avLst/>
                <a:gdLst>
                  <a:gd name="T0" fmla="*/ 2 w 7"/>
                  <a:gd name="T1" fmla="*/ 7 h 8"/>
                  <a:gd name="T2" fmla="*/ 0 w 7"/>
                  <a:gd name="T3" fmla="*/ 3 h 8"/>
                  <a:gd name="T4" fmla="*/ 4 w 7"/>
                  <a:gd name="T5" fmla="*/ 1 h 8"/>
                  <a:gd name="T6" fmla="*/ 7 w 7"/>
                  <a:gd name="T7" fmla="*/ 5 h 8"/>
                  <a:gd name="T8" fmla="*/ 2 w 7"/>
                  <a:gd name="T9" fmla="*/ 7 h 8"/>
                </a:gdLst>
                <a:ahLst/>
                <a:cxnLst>
                  <a:cxn ang="0">
                    <a:pos x="T0" y="T1"/>
                  </a:cxn>
                  <a:cxn ang="0">
                    <a:pos x="T2" y="T3"/>
                  </a:cxn>
                  <a:cxn ang="0">
                    <a:pos x="T4" y="T5"/>
                  </a:cxn>
                  <a:cxn ang="0">
                    <a:pos x="T6" y="T7"/>
                  </a:cxn>
                  <a:cxn ang="0">
                    <a:pos x="T8" y="T9"/>
                  </a:cxn>
                </a:cxnLst>
                <a:rect l="0" t="0" r="r" b="b"/>
                <a:pathLst>
                  <a:path w="7" h="8">
                    <a:moveTo>
                      <a:pt x="2" y="7"/>
                    </a:moveTo>
                    <a:cubicBezTo>
                      <a:pt x="0" y="6"/>
                      <a:pt x="0" y="4"/>
                      <a:pt x="0" y="3"/>
                    </a:cubicBezTo>
                    <a:cubicBezTo>
                      <a:pt x="1" y="1"/>
                      <a:pt x="2" y="0"/>
                      <a:pt x="4" y="1"/>
                    </a:cubicBezTo>
                    <a:cubicBezTo>
                      <a:pt x="6" y="1"/>
                      <a:pt x="7" y="3"/>
                      <a:pt x="7" y="5"/>
                    </a:cubicBezTo>
                    <a:cubicBezTo>
                      <a:pt x="6" y="7"/>
                      <a:pt x="4" y="8"/>
                      <a:pt x="2"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1" name="Freeform 364"/>
              <p:cNvSpPr/>
              <p:nvPr>
                <p:custDataLst>
                  <p:tags r:id="rId260"/>
                </p:custDataLst>
              </p:nvPr>
            </p:nvSpPr>
            <p:spPr bwMode="auto">
              <a:xfrm>
                <a:off x="13580" y="6798"/>
                <a:ext cx="51" cy="43"/>
              </a:xfrm>
              <a:custGeom>
                <a:avLst/>
                <a:gdLst>
                  <a:gd name="T0" fmla="*/ 2 w 8"/>
                  <a:gd name="T1" fmla="*/ 6 h 7"/>
                  <a:gd name="T2" fmla="*/ 1 w 8"/>
                  <a:gd name="T3" fmla="*/ 1 h 7"/>
                  <a:gd name="T4" fmla="*/ 6 w 8"/>
                  <a:gd name="T5" fmla="*/ 1 h 7"/>
                  <a:gd name="T6" fmla="*/ 7 w 8"/>
                  <a:gd name="T7" fmla="*/ 5 h 7"/>
                  <a:gd name="T8" fmla="*/ 2 w 8"/>
                  <a:gd name="T9" fmla="*/ 6 h 7"/>
                </a:gdLst>
                <a:ahLst/>
                <a:cxnLst>
                  <a:cxn ang="0">
                    <a:pos x="T0" y="T1"/>
                  </a:cxn>
                  <a:cxn ang="0">
                    <a:pos x="T2" y="T3"/>
                  </a:cxn>
                  <a:cxn ang="0">
                    <a:pos x="T4" y="T5"/>
                  </a:cxn>
                  <a:cxn ang="0">
                    <a:pos x="T6" y="T7"/>
                  </a:cxn>
                  <a:cxn ang="0">
                    <a:pos x="T8" y="T9"/>
                  </a:cxn>
                </a:cxnLst>
                <a:rect l="0" t="0" r="r" b="b"/>
                <a:pathLst>
                  <a:path w="8" h="7">
                    <a:moveTo>
                      <a:pt x="2" y="6"/>
                    </a:moveTo>
                    <a:cubicBezTo>
                      <a:pt x="1" y="5"/>
                      <a:pt x="0" y="3"/>
                      <a:pt x="1" y="1"/>
                    </a:cubicBezTo>
                    <a:cubicBezTo>
                      <a:pt x="3" y="0"/>
                      <a:pt x="5" y="0"/>
                      <a:pt x="6" y="1"/>
                    </a:cubicBezTo>
                    <a:cubicBezTo>
                      <a:pt x="8" y="2"/>
                      <a:pt x="8" y="4"/>
                      <a:pt x="7" y="5"/>
                    </a:cubicBezTo>
                    <a:cubicBezTo>
                      <a:pt x="6" y="7"/>
                      <a:pt x="4" y="7"/>
                      <a:pt x="2"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2" name="Freeform 365"/>
              <p:cNvSpPr/>
              <p:nvPr>
                <p:custDataLst>
                  <p:tags r:id="rId261"/>
                </p:custDataLst>
              </p:nvPr>
            </p:nvSpPr>
            <p:spPr bwMode="auto">
              <a:xfrm>
                <a:off x="13522" y="6856"/>
                <a:ext cx="51" cy="51"/>
              </a:xfrm>
              <a:custGeom>
                <a:avLst/>
                <a:gdLst>
                  <a:gd name="T0" fmla="*/ 1 w 8"/>
                  <a:gd name="T1" fmla="*/ 6 h 8"/>
                  <a:gd name="T2" fmla="*/ 2 w 8"/>
                  <a:gd name="T3" fmla="*/ 1 h 8"/>
                  <a:gd name="T4" fmla="*/ 7 w 8"/>
                  <a:gd name="T5" fmla="*/ 2 h 8"/>
                  <a:gd name="T6" fmla="*/ 6 w 8"/>
                  <a:gd name="T7" fmla="*/ 6 h 8"/>
                  <a:gd name="T8" fmla="*/ 1 w 8"/>
                  <a:gd name="T9" fmla="*/ 6 h 8"/>
                </a:gdLst>
                <a:ahLst/>
                <a:cxnLst>
                  <a:cxn ang="0">
                    <a:pos x="T0" y="T1"/>
                  </a:cxn>
                  <a:cxn ang="0">
                    <a:pos x="T2" y="T3"/>
                  </a:cxn>
                  <a:cxn ang="0">
                    <a:pos x="T4" y="T5"/>
                  </a:cxn>
                  <a:cxn ang="0">
                    <a:pos x="T6" y="T7"/>
                  </a:cxn>
                  <a:cxn ang="0">
                    <a:pos x="T8" y="T9"/>
                  </a:cxn>
                </a:cxnLst>
                <a:rect l="0" t="0" r="r" b="b"/>
                <a:pathLst>
                  <a:path w="8" h="8">
                    <a:moveTo>
                      <a:pt x="1" y="6"/>
                    </a:moveTo>
                    <a:cubicBezTo>
                      <a:pt x="0" y="4"/>
                      <a:pt x="1" y="2"/>
                      <a:pt x="2" y="1"/>
                    </a:cubicBezTo>
                    <a:cubicBezTo>
                      <a:pt x="4" y="0"/>
                      <a:pt x="6" y="0"/>
                      <a:pt x="7" y="2"/>
                    </a:cubicBezTo>
                    <a:cubicBezTo>
                      <a:pt x="8" y="3"/>
                      <a:pt x="8" y="5"/>
                      <a:pt x="6" y="6"/>
                    </a:cubicBezTo>
                    <a:cubicBezTo>
                      <a:pt x="5" y="8"/>
                      <a:pt x="2" y="7"/>
                      <a:pt x="1"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3" name="Freeform 366"/>
              <p:cNvSpPr/>
              <p:nvPr>
                <p:custDataLst>
                  <p:tags r:id="rId262"/>
                </p:custDataLst>
              </p:nvPr>
            </p:nvSpPr>
            <p:spPr bwMode="auto">
              <a:xfrm>
                <a:off x="13449" y="6895"/>
                <a:ext cx="53" cy="51"/>
              </a:xfrm>
              <a:custGeom>
                <a:avLst/>
                <a:gdLst>
                  <a:gd name="T0" fmla="*/ 1 w 8"/>
                  <a:gd name="T1" fmla="*/ 5 h 8"/>
                  <a:gd name="T2" fmla="*/ 3 w 8"/>
                  <a:gd name="T3" fmla="*/ 1 h 8"/>
                  <a:gd name="T4" fmla="*/ 7 w 8"/>
                  <a:gd name="T5" fmla="*/ 3 h 8"/>
                  <a:gd name="T6" fmla="*/ 5 w 8"/>
                  <a:gd name="T7" fmla="*/ 7 h 8"/>
                  <a:gd name="T8" fmla="*/ 1 w 8"/>
                  <a:gd name="T9" fmla="*/ 5 h 8"/>
                </a:gdLst>
                <a:ahLst/>
                <a:cxnLst>
                  <a:cxn ang="0">
                    <a:pos x="T0" y="T1"/>
                  </a:cxn>
                  <a:cxn ang="0">
                    <a:pos x="T2" y="T3"/>
                  </a:cxn>
                  <a:cxn ang="0">
                    <a:pos x="T4" y="T5"/>
                  </a:cxn>
                  <a:cxn ang="0">
                    <a:pos x="T6" y="T7"/>
                  </a:cxn>
                  <a:cxn ang="0">
                    <a:pos x="T8" y="T9"/>
                  </a:cxn>
                </a:cxnLst>
                <a:rect l="0" t="0" r="r" b="b"/>
                <a:pathLst>
                  <a:path w="8" h="8">
                    <a:moveTo>
                      <a:pt x="1" y="5"/>
                    </a:moveTo>
                    <a:cubicBezTo>
                      <a:pt x="0" y="3"/>
                      <a:pt x="1" y="1"/>
                      <a:pt x="3" y="1"/>
                    </a:cubicBezTo>
                    <a:cubicBezTo>
                      <a:pt x="4" y="0"/>
                      <a:pt x="6" y="1"/>
                      <a:pt x="7" y="3"/>
                    </a:cubicBezTo>
                    <a:cubicBezTo>
                      <a:pt x="8" y="4"/>
                      <a:pt x="7" y="7"/>
                      <a:pt x="5" y="7"/>
                    </a:cubicBezTo>
                    <a:cubicBezTo>
                      <a:pt x="3" y="8"/>
                      <a:pt x="1" y="7"/>
                      <a:pt x="1" y="5"/>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4" name="Freeform 367"/>
              <p:cNvSpPr/>
              <p:nvPr>
                <p:custDataLst>
                  <p:tags r:id="rId263"/>
                </p:custDataLst>
              </p:nvPr>
            </p:nvSpPr>
            <p:spPr bwMode="auto">
              <a:xfrm>
                <a:off x="13372" y="6914"/>
                <a:ext cx="46" cy="46"/>
              </a:xfrm>
              <a:custGeom>
                <a:avLst/>
                <a:gdLst>
                  <a:gd name="T0" fmla="*/ 0 w 7"/>
                  <a:gd name="T1" fmla="*/ 4 h 7"/>
                  <a:gd name="T2" fmla="*/ 3 w 7"/>
                  <a:gd name="T3" fmla="*/ 1 h 7"/>
                  <a:gd name="T4" fmla="*/ 7 w 7"/>
                  <a:gd name="T5" fmla="*/ 4 h 7"/>
                  <a:gd name="T6" fmla="*/ 4 w 7"/>
                  <a:gd name="T7" fmla="*/ 7 h 7"/>
                  <a:gd name="T8" fmla="*/ 0 w 7"/>
                  <a:gd name="T9" fmla="*/ 4 h 7"/>
                </a:gdLst>
                <a:ahLst/>
                <a:cxnLst>
                  <a:cxn ang="0">
                    <a:pos x="T0" y="T1"/>
                  </a:cxn>
                  <a:cxn ang="0">
                    <a:pos x="T2" y="T3"/>
                  </a:cxn>
                  <a:cxn ang="0">
                    <a:pos x="T4" y="T5"/>
                  </a:cxn>
                  <a:cxn ang="0">
                    <a:pos x="T6" y="T7"/>
                  </a:cxn>
                  <a:cxn ang="0">
                    <a:pos x="T8" y="T9"/>
                  </a:cxn>
                </a:cxnLst>
                <a:rect l="0" t="0" r="r" b="b"/>
                <a:pathLst>
                  <a:path w="7" h="7">
                    <a:moveTo>
                      <a:pt x="0" y="4"/>
                    </a:moveTo>
                    <a:cubicBezTo>
                      <a:pt x="0" y="2"/>
                      <a:pt x="1" y="1"/>
                      <a:pt x="3" y="1"/>
                    </a:cubicBezTo>
                    <a:cubicBezTo>
                      <a:pt x="5" y="0"/>
                      <a:pt x="6" y="2"/>
                      <a:pt x="7" y="4"/>
                    </a:cubicBezTo>
                    <a:cubicBezTo>
                      <a:pt x="7" y="5"/>
                      <a:pt x="6" y="7"/>
                      <a:pt x="4" y="7"/>
                    </a:cubicBezTo>
                    <a:cubicBezTo>
                      <a:pt x="1" y="7"/>
                      <a:pt x="0" y="6"/>
                      <a:pt x="0"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5" name="Oval 368"/>
              <p:cNvSpPr>
                <a:spLocks noChangeArrowheads="1"/>
              </p:cNvSpPr>
              <p:nvPr>
                <p:custDataLst>
                  <p:tags r:id="rId264"/>
                </p:custDataLst>
              </p:nvPr>
            </p:nvSpPr>
            <p:spPr bwMode="auto">
              <a:xfrm>
                <a:off x="1329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6" name="Oval 369"/>
              <p:cNvSpPr>
                <a:spLocks noChangeArrowheads="1"/>
              </p:cNvSpPr>
              <p:nvPr>
                <p:custDataLst>
                  <p:tags r:id="rId265"/>
                </p:custDataLst>
              </p:nvPr>
            </p:nvSpPr>
            <p:spPr bwMode="auto">
              <a:xfrm>
                <a:off x="1320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7" name="Rectangle 370"/>
              <p:cNvSpPr>
                <a:spLocks noChangeArrowheads="1"/>
              </p:cNvSpPr>
              <p:nvPr>
                <p:custDataLst>
                  <p:tags r:id="rId266"/>
                </p:custDataLst>
              </p:nvPr>
            </p:nvSpPr>
            <p:spPr bwMode="auto">
              <a:xfrm>
                <a:off x="12781" y="6999"/>
                <a:ext cx="58" cy="66"/>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8" name="Rectangle 371"/>
              <p:cNvSpPr>
                <a:spLocks noChangeArrowheads="1"/>
              </p:cNvSpPr>
              <p:nvPr>
                <p:custDataLst>
                  <p:tags r:id="rId267"/>
                </p:custDataLst>
              </p:nvPr>
            </p:nvSpPr>
            <p:spPr bwMode="auto">
              <a:xfrm>
                <a:off x="12870" y="6922"/>
                <a:ext cx="58" cy="143"/>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9" name="Rectangle 372"/>
              <p:cNvSpPr>
                <a:spLocks noChangeArrowheads="1"/>
              </p:cNvSpPr>
              <p:nvPr>
                <p:custDataLst>
                  <p:tags r:id="rId268"/>
                </p:custDataLst>
              </p:nvPr>
            </p:nvSpPr>
            <p:spPr bwMode="auto">
              <a:xfrm>
                <a:off x="12960" y="6876"/>
                <a:ext cx="58" cy="188"/>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0" name="Freeform 373"/>
              <p:cNvSpPr>
                <a:spLocks noEditPoints="1"/>
              </p:cNvSpPr>
              <p:nvPr>
                <p:custDataLst>
                  <p:tags r:id="rId269"/>
                </p:custDataLst>
              </p:nvPr>
            </p:nvSpPr>
            <p:spPr bwMode="auto">
              <a:xfrm>
                <a:off x="12677" y="6740"/>
                <a:ext cx="457" cy="467"/>
              </a:xfrm>
              <a:custGeom>
                <a:avLst/>
                <a:gdLst>
                  <a:gd name="T0" fmla="*/ 35 w 69"/>
                  <a:gd name="T1" fmla="*/ 70 h 70"/>
                  <a:gd name="T2" fmla="*/ 0 w 69"/>
                  <a:gd name="T3" fmla="*/ 35 h 70"/>
                  <a:gd name="T4" fmla="*/ 35 w 69"/>
                  <a:gd name="T5" fmla="*/ 0 h 70"/>
                  <a:gd name="T6" fmla="*/ 69 w 69"/>
                  <a:gd name="T7" fmla="*/ 35 h 70"/>
                  <a:gd name="T8" fmla="*/ 35 w 69"/>
                  <a:gd name="T9" fmla="*/ 70 h 70"/>
                  <a:gd name="T10" fmla="*/ 35 w 69"/>
                  <a:gd name="T11" fmla="*/ 6 h 70"/>
                  <a:gd name="T12" fmla="*/ 6 w 69"/>
                  <a:gd name="T13" fmla="*/ 35 h 70"/>
                  <a:gd name="T14" fmla="*/ 35 w 69"/>
                  <a:gd name="T15" fmla="*/ 64 h 70"/>
                  <a:gd name="T16" fmla="*/ 63 w 69"/>
                  <a:gd name="T17" fmla="*/ 35 h 70"/>
                  <a:gd name="T18" fmla="*/ 35 w 69"/>
                  <a:gd name="T19" fmla="*/ 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70">
                    <a:moveTo>
                      <a:pt x="35" y="70"/>
                    </a:moveTo>
                    <a:cubicBezTo>
                      <a:pt x="16" y="70"/>
                      <a:pt x="0" y="54"/>
                      <a:pt x="0" y="35"/>
                    </a:cubicBezTo>
                    <a:cubicBezTo>
                      <a:pt x="0" y="16"/>
                      <a:pt x="16" y="0"/>
                      <a:pt x="35" y="0"/>
                    </a:cubicBezTo>
                    <a:cubicBezTo>
                      <a:pt x="54" y="0"/>
                      <a:pt x="69" y="16"/>
                      <a:pt x="69" y="35"/>
                    </a:cubicBezTo>
                    <a:cubicBezTo>
                      <a:pt x="69" y="54"/>
                      <a:pt x="54" y="70"/>
                      <a:pt x="35" y="70"/>
                    </a:cubicBezTo>
                    <a:close/>
                    <a:moveTo>
                      <a:pt x="35" y="6"/>
                    </a:moveTo>
                    <a:cubicBezTo>
                      <a:pt x="19" y="6"/>
                      <a:pt x="6" y="19"/>
                      <a:pt x="6" y="35"/>
                    </a:cubicBezTo>
                    <a:cubicBezTo>
                      <a:pt x="6" y="51"/>
                      <a:pt x="19" y="64"/>
                      <a:pt x="35" y="64"/>
                    </a:cubicBezTo>
                    <a:cubicBezTo>
                      <a:pt x="50" y="64"/>
                      <a:pt x="63" y="51"/>
                      <a:pt x="63" y="35"/>
                    </a:cubicBezTo>
                    <a:cubicBezTo>
                      <a:pt x="63" y="19"/>
                      <a:pt x="50" y="6"/>
                      <a:pt x="35" y="6"/>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75" name="文本框 74"/>
            <p:cNvSpPr txBox="1"/>
            <p:nvPr>
              <p:custDataLst>
                <p:tags r:id="rId3"/>
              </p:custDataLst>
            </p:nvPr>
          </p:nvSpPr>
          <p:spPr>
            <a:xfrm>
              <a:off x="5919" y="4045"/>
              <a:ext cx="7365" cy="2447"/>
            </a:xfrm>
            <a:prstGeom prst="rect">
              <a:avLst/>
            </a:prstGeom>
            <a:noFill/>
          </p:spPr>
          <p:txBody>
            <a:bodyPr wrap="square" rtlCol="0" anchor="ctr">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fontAlgn="auto">
                <a:lnSpc>
                  <a:spcPts val="3400"/>
                </a:lnSpc>
                <a:spcBef>
                  <a:spcPts val="0"/>
                </a:spcBef>
                <a:spcAft>
                  <a:spcPts val="0"/>
                </a:spcAft>
              </a:pPr>
              <a:r>
                <a:rPr lang="zh-CN" sz="2800"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抽查企业特种作业人员持证情况</a:t>
              </a: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nvPicPr>
        <p:blipFill>
          <a:blip r:embed="rId2"/>
          <a:stretch>
            <a:fillRect/>
          </a:stretch>
        </p:blipFill>
        <p:spPr>
          <a:xfrm>
            <a:off x="0" y="0"/>
            <a:ext cx="12202795" cy="6857365"/>
          </a:xfrm>
          <a:prstGeom prst="rect">
            <a:avLst/>
          </a:prstGeom>
        </p:spPr>
      </p:pic>
      <p:sp>
        <p:nvSpPr>
          <p:cNvPr id="47" name="文本框 46"/>
          <p:cNvSpPr txBox="1"/>
          <p:nvPr/>
        </p:nvSpPr>
        <p:spPr>
          <a:xfrm>
            <a:off x="847090" y="896620"/>
            <a:ext cx="10452735" cy="1106805"/>
          </a:xfrm>
          <a:prstGeom prst="rect">
            <a:avLst/>
          </a:prstGeom>
          <a:gradFill>
            <a:gsLst>
              <a:gs pos="0">
                <a:srgbClr val="E30000"/>
              </a:gs>
              <a:gs pos="100000">
                <a:srgbClr val="760303"/>
              </a:gs>
            </a:gsLst>
            <a:lin ang="5400000" scaled="0"/>
          </a:gradFill>
          <a:ln>
            <a:noFill/>
          </a:ln>
        </p:spPr>
        <p:txBody>
          <a:bodyPr wrap="square" rtlCol="0">
            <a:spAutoFit/>
          </a:bodyPr>
          <a:lstStyle/>
          <a:p>
            <a:pPr algn="l"/>
            <a:r>
              <a:rPr lang="en-US" altLang="zh-CN" sz="2200">
                <a:solidFill>
                  <a:schemeClr val="bg1"/>
                </a:solidFill>
                <a:latin typeface="思源黑体 Medium" panose="020B0600000000000000" charset="-122"/>
                <a:ea typeface="思源黑体 Medium" panose="020B0600000000000000" charset="-122"/>
                <a:cs typeface="思源黑体 Medium" panose="020B0600000000000000" charset="-122"/>
              </a:rPr>
              <a:t>11</a:t>
            </a:r>
            <a:r>
              <a:rPr lang="zh-CN" altLang="en-US" sz="2200">
                <a:solidFill>
                  <a:schemeClr val="bg1"/>
                </a:solidFill>
                <a:latin typeface="思源黑体 Medium" panose="020B0600000000000000" charset="-122"/>
                <a:ea typeface="思源黑体 Medium" panose="020B0600000000000000" charset="-122"/>
                <a:cs typeface="思源黑体 Medium" panose="020B0600000000000000" charset="-122"/>
              </a:rPr>
              <a:t>、危险化学品生产、储存场所未设置相应的监测、通风、防晒、防火、灭火、防爆、泄压、防毒、防潮、防雷、防静电、防腐、防渗漏、防护围堤或者隔离操作等安全设施，未设置通讯、报警装置并进行日常维护、保养</a:t>
            </a:r>
          </a:p>
        </p:txBody>
      </p:sp>
      <p:sp>
        <p:nvSpPr>
          <p:cNvPr id="5" name="文本框 4"/>
          <p:cNvSpPr txBox="1"/>
          <p:nvPr/>
        </p:nvSpPr>
        <p:spPr>
          <a:xfrm>
            <a:off x="847090" y="2018030"/>
            <a:ext cx="10452100" cy="3784600"/>
          </a:xfrm>
          <a:prstGeom prst="rect">
            <a:avLst/>
          </a:prstGeom>
          <a:solidFill>
            <a:schemeClr val="bg2">
              <a:alpha val="48000"/>
            </a:schemeClr>
          </a:solidFill>
        </p:spPr>
        <p:txBody>
          <a:bodyPr wrap="square" rtlCol="0">
            <a:spAutoFit/>
          </a:bodyPr>
          <a:lstStyle/>
          <a:p>
            <a:pPr>
              <a:lnSpc>
                <a:spcPct val="150000"/>
              </a:lnSpc>
            </a:pPr>
            <a:r>
              <a:rPr lang="zh-CN" altLang="en-US" sz="1600"/>
              <a:t>《中华人民共和国安全生产法》第三十六条 安全设备的设计、制造、安装、使用、检测、维修、改造和报废，应当符合国家标准或者行业标准。</a:t>
            </a:r>
          </a:p>
          <a:p>
            <a:pPr>
              <a:lnSpc>
                <a:spcPct val="150000"/>
              </a:lnSpc>
            </a:pPr>
            <a:r>
              <a:rPr lang="zh-CN" altLang="en-US" sz="1600"/>
              <a:t>《危险化学品安全管理条例》第二十条 生产</a:t>
            </a:r>
            <a:r>
              <a:rPr lang="zh-CN" altLang="en-US" sz="1600">
                <a:solidFill>
                  <a:srgbClr val="FF0000"/>
                </a:solidFill>
              </a:rPr>
              <a:t>、储存危险化学品的单位，应当根据其生产、储存的危险化学品的种类和危险特性，在作业场所设置相应的监测、监控、通风、防晒、调温、防火、灭火、防爆、泄压、防毒、中和、防潮、防雷、防静电、防腐、防泄漏以及防护围堤或者隔离操作等安全设施、设备</a:t>
            </a:r>
            <a:r>
              <a:rPr lang="zh-CN" altLang="en-US" sz="1600"/>
              <a:t>，并按照国家标准、行业标准或者国家有关规定对安全设施、设备进行经常性维护、保养，保证安全设施、设备的正常使用。</a:t>
            </a:r>
          </a:p>
          <a:p>
            <a:pPr>
              <a:lnSpc>
                <a:spcPct val="150000"/>
              </a:lnSpc>
            </a:pPr>
            <a:r>
              <a:rPr lang="zh-CN" altLang="en-US" sz="1600"/>
              <a:t>第二十一条  生产、</a:t>
            </a:r>
            <a:r>
              <a:rPr lang="zh-CN" altLang="en-US" sz="1600">
                <a:solidFill>
                  <a:srgbClr val="FF0000"/>
                </a:solidFill>
              </a:rPr>
              <a:t>储存危险化学品的单位，应当在其作业场所设置通信、报警装置，并保证处于适用状态</a:t>
            </a:r>
            <a:r>
              <a:rPr lang="zh-CN" altLang="en-US" sz="1600"/>
              <a:t>。</a:t>
            </a:r>
          </a:p>
          <a:p>
            <a:pPr>
              <a:lnSpc>
                <a:spcPct val="150000"/>
              </a:lnSpc>
            </a:pPr>
            <a:r>
              <a:rPr lang="zh-CN" altLang="en-US" sz="1600"/>
              <a:t>第二十六条 </a:t>
            </a:r>
            <a:r>
              <a:rPr lang="zh-CN" altLang="en-US" sz="1600">
                <a:solidFill>
                  <a:srgbClr val="FF0000"/>
                </a:solidFill>
              </a:rPr>
              <a:t>危险化学品专用仓库应当符合国家标准、行业标准的要求，并设置明显的标志</a:t>
            </a:r>
            <a:r>
              <a:rPr lang="zh-CN" altLang="en-US" sz="1600"/>
              <a:t>。储存剧毒化学品、易制爆危险化学品的专用仓库，应当按照国家有关规定设置相应的技术防范设施。</a:t>
            </a:r>
          </a:p>
          <a:p>
            <a:pPr>
              <a:lnSpc>
                <a:spcPct val="150000"/>
              </a:lnSpc>
            </a:pPr>
            <a:r>
              <a:rPr lang="zh-CN" altLang="en-US" sz="1600">
                <a:solidFill>
                  <a:srgbClr val="FF0000"/>
                </a:solidFill>
              </a:rPr>
              <a:t>储存危险化学品的单位应当对其危险化学品专用仓库的安全设施、设备定期进行检测、检验。</a:t>
            </a:r>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nvPicPr>
        <p:blipFill>
          <a:blip r:embed="rId269"/>
          <a:stretch>
            <a:fillRect/>
          </a:stretch>
        </p:blipFill>
        <p:spPr>
          <a:xfrm>
            <a:off x="0" y="0"/>
            <a:ext cx="12202795" cy="6857365"/>
          </a:xfrm>
          <a:prstGeom prst="rect">
            <a:avLst/>
          </a:prstGeom>
        </p:spPr>
      </p:pic>
      <p:sp>
        <p:nvSpPr>
          <p:cNvPr id="47" name="文本框 46"/>
          <p:cNvSpPr txBox="1"/>
          <p:nvPr/>
        </p:nvSpPr>
        <p:spPr>
          <a:xfrm>
            <a:off x="847090" y="805180"/>
            <a:ext cx="10452735" cy="768350"/>
          </a:xfrm>
          <a:prstGeom prst="rect">
            <a:avLst/>
          </a:prstGeom>
          <a:gradFill>
            <a:gsLst>
              <a:gs pos="0">
                <a:srgbClr val="E30000"/>
              </a:gs>
              <a:gs pos="100000">
                <a:srgbClr val="760303"/>
              </a:gs>
            </a:gsLst>
            <a:lin ang="5400000" scaled="0"/>
          </a:gradFill>
          <a:ln>
            <a:noFill/>
          </a:ln>
        </p:spPr>
        <p:txBody>
          <a:bodyPr wrap="square" rtlCol="0">
            <a:spAutoFit/>
          </a:bodyPr>
          <a:lstStyle/>
          <a:p>
            <a:pPr algn="l"/>
            <a:r>
              <a:rPr lang="en-US" altLang="zh-CN" sz="2200">
                <a:solidFill>
                  <a:schemeClr val="bg1"/>
                </a:solidFill>
                <a:latin typeface="思源黑体 Medium" panose="020B0600000000000000" charset="-122"/>
                <a:ea typeface="思源黑体 Medium" panose="020B0600000000000000" charset="-122"/>
                <a:cs typeface="思源黑体 Medium" panose="020B0600000000000000" charset="-122"/>
              </a:rPr>
              <a:t>12</a:t>
            </a:r>
            <a:r>
              <a:rPr lang="zh-CN" altLang="en-US" sz="2200">
                <a:solidFill>
                  <a:schemeClr val="bg1"/>
                </a:solidFill>
                <a:latin typeface="思源黑体 Medium" panose="020B0600000000000000" charset="-122"/>
                <a:ea typeface="思源黑体 Medium" panose="020B0600000000000000" charset="-122"/>
                <a:cs typeface="思源黑体 Medium" panose="020B0600000000000000" charset="-122"/>
              </a:rPr>
              <a:t>、危险化学品生产装置或者储存数量构成重大危险源的危险化学品储存设施(运输工具加油站、加气站除外)与周边安全防护距离不满足安全要求</a:t>
            </a:r>
          </a:p>
        </p:txBody>
      </p:sp>
      <p:sp>
        <p:nvSpPr>
          <p:cNvPr id="5" name="文本框 4"/>
          <p:cNvSpPr txBox="1"/>
          <p:nvPr/>
        </p:nvSpPr>
        <p:spPr>
          <a:xfrm>
            <a:off x="847090" y="1583690"/>
            <a:ext cx="8125460" cy="5077460"/>
          </a:xfrm>
          <a:prstGeom prst="rect">
            <a:avLst/>
          </a:prstGeom>
          <a:solidFill>
            <a:schemeClr val="bg2">
              <a:alpha val="48000"/>
            </a:schemeClr>
          </a:solidFill>
        </p:spPr>
        <p:txBody>
          <a:bodyPr wrap="square" rtlCol="0">
            <a:spAutoFit/>
          </a:bodyPr>
          <a:lstStyle/>
          <a:p>
            <a:pPr>
              <a:lnSpc>
                <a:spcPct val="150000"/>
              </a:lnSpc>
            </a:pPr>
            <a:r>
              <a:rPr lang="zh-CN" altLang="en-US" sz="1600"/>
              <a:t>《危险化学品安全管理条例》第十九条第一款 危险化学品生产装置</a:t>
            </a:r>
            <a:r>
              <a:rPr lang="zh-CN" altLang="en-US" sz="2000">
                <a:solidFill>
                  <a:srgbClr val="FF0000"/>
                </a:solidFill>
              </a:rPr>
              <a:t>或者储存数量构成重大危险源的危险化学品储存设施</a:t>
            </a:r>
            <a:r>
              <a:rPr lang="zh-CN" altLang="en-US" sz="1600"/>
              <a:t>(运输工具加油站、加气站除外)，与下列场所、设施、区域的距离应当符合国家有关规定：</a:t>
            </a:r>
          </a:p>
          <a:p>
            <a:pPr>
              <a:lnSpc>
                <a:spcPct val="150000"/>
              </a:lnSpc>
            </a:pPr>
            <a:r>
              <a:rPr lang="zh-CN" altLang="en-US" sz="1600"/>
              <a:t>（一）居住区以及商业中心、公园等人员密集场所；</a:t>
            </a:r>
          </a:p>
          <a:p>
            <a:pPr>
              <a:lnSpc>
                <a:spcPct val="150000"/>
              </a:lnSpc>
            </a:pPr>
            <a:r>
              <a:rPr lang="zh-CN" altLang="en-US" sz="1600"/>
              <a:t>（二）学校、医院、影剧院、体育场（馆）等公共设施；</a:t>
            </a:r>
          </a:p>
          <a:p>
            <a:pPr>
              <a:lnSpc>
                <a:spcPct val="150000"/>
              </a:lnSpc>
            </a:pPr>
            <a:r>
              <a:rPr lang="zh-CN" altLang="en-US" sz="1600"/>
              <a:t>（三）饮用水源、水厂以及水源保护区；</a:t>
            </a:r>
          </a:p>
          <a:p>
            <a:pPr>
              <a:lnSpc>
                <a:spcPct val="150000"/>
              </a:lnSpc>
            </a:pPr>
            <a:r>
              <a:rPr lang="zh-CN" altLang="en-US" sz="1600"/>
              <a:t>（四）车站、码头（依法经许可从事危险化学品装卸作业的除外）、机场以及通信干线、通信枢纽、铁路线路、道路交通干线、水路交通干线、地铁风亭以及地铁站出入口；</a:t>
            </a:r>
          </a:p>
          <a:p>
            <a:pPr>
              <a:lnSpc>
                <a:spcPct val="150000"/>
              </a:lnSpc>
            </a:pPr>
            <a:r>
              <a:rPr lang="zh-CN" altLang="en-US" sz="1600"/>
              <a:t>（五）基本农田保护区、基本草原、畜禽遗传资源保护区、畜禽规模化养殖场（养殖小区）、渔业水域以及种子、种畜禽、水产苗种生产基地；</a:t>
            </a:r>
          </a:p>
          <a:p>
            <a:pPr>
              <a:lnSpc>
                <a:spcPct val="150000"/>
              </a:lnSpc>
            </a:pPr>
            <a:r>
              <a:rPr lang="zh-CN" altLang="en-US" sz="1600"/>
              <a:t>（六）河流、湖泊、风景名胜区、自然保护区；</a:t>
            </a:r>
          </a:p>
          <a:p>
            <a:pPr>
              <a:lnSpc>
                <a:spcPct val="150000"/>
              </a:lnSpc>
            </a:pPr>
            <a:r>
              <a:rPr lang="zh-CN" altLang="en-US" sz="1600"/>
              <a:t>（七）军事禁区、军事管理区；</a:t>
            </a:r>
          </a:p>
          <a:p>
            <a:pPr>
              <a:lnSpc>
                <a:spcPct val="150000"/>
              </a:lnSpc>
            </a:pPr>
            <a:r>
              <a:rPr lang="zh-CN" altLang="en-US" sz="1600"/>
              <a:t>（八）法律、行政法规规定的其他场所、设施、区域。</a:t>
            </a:r>
          </a:p>
        </p:txBody>
      </p:sp>
      <p:grpSp>
        <p:nvGrpSpPr>
          <p:cNvPr id="6" name="组合 5" descr="7b0a202020202274657874626f78223a20227b5c2269645c223a32303334353032302c5c2263617465676f72795f69645c223a5c225c227d220a7d0a"/>
          <p:cNvGrpSpPr/>
          <p:nvPr/>
        </p:nvGrpSpPr>
        <p:grpSpPr>
          <a:xfrm>
            <a:off x="8972550" y="1764665"/>
            <a:ext cx="2863850" cy="4180205"/>
            <a:chOff x="5402" y="3594"/>
            <a:chExt cx="8398" cy="3612"/>
          </a:xfrm>
        </p:grpSpPr>
        <p:grpSp>
          <p:nvGrpSpPr>
            <p:cNvPr id="8" name="组合 7"/>
            <p:cNvGrpSpPr/>
            <p:nvPr/>
          </p:nvGrpSpPr>
          <p:grpSpPr>
            <a:xfrm>
              <a:off x="5402" y="3594"/>
              <a:ext cx="8398" cy="3612"/>
              <a:chOff x="5402" y="3594"/>
              <a:chExt cx="8398" cy="3612"/>
            </a:xfrm>
          </p:grpSpPr>
          <p:sp>
            <p:nvSpPr>
              <p:cNvPr id="181" name="Freeform 107"/>
              <p:cNvSpPr>
                <a:spLocks noEditPoints="1"/>
              </p:cNvSpPr>
              <p:nvPr>
                <p:custDataLst>
                  <p:tags r:id="rId2"/>
                </p:custDataLst>
              </p:nvPr>
            </p:nvSpPr>
            <p:spPr bwMode="auto">
              <a:xfrm>
                <a:off x="13134" y="6734"/>
                <a:ext cx="124" cy="128"/>
              </a:xfrm>
              <a:custGeom>
                <a:avLst/>
                <a:gdLst>
                  <a:gd name="T0" fmla="*/ 18 w 19"/>
                  <a:gd name="T1" fmla="*/ 15 h 20"/>
                  <a:gd name="T2" fmla="*/ 19 w 19"/>
                  <a:gd name="T3" fmla="*/ 13 h 20"/>
                  <a:gd name="T4" fmla="*/ 17 w 19"/>
                  <a:gd name="T5" fmla="*/ 11 h 20"/>
                  <a:gd name="T6" fmla="*/ 17 w 19"/>
                  <a:gd name="T7" fmla="*/ 9 h 20"/>
                  <a:gd name="T8" fmla="*/ 19 w 19"/>
                  <a:gd name="T9" fmla="*/ 7 h 20"/>
                  <a:gd name="T10" fmla="*/ 18 w 19"/>
                  <a:gd name="T11" fmla="*/ 5 h 20"/>
                  <a:gd name="T12" fmla="*/ 15 w 19"/>
                  <a:gd name="T13" fmla="*/ 5 h 20"/>
                  <a:gd name="T14" fmla="*/ 14 w 19"/>
                  <a:gd name="T15" fmla="*/ 4 h 20"/>
                  <a:gd name="T16" fmla="*/ 14 w 19"/>
                  <a:gd name="T17" fmla="*/ 1 h 20"/>
                  <a:gd name="T18" fmla="*/ 12 w 19"/>
                  <a:gd name="T19" fmla="*/ 0 h 20"/>
                  <a:gd name="T20" fmla="*/ 10 w 19"/>
                  <a:gd name="T21" fmla="*/ 2 h 20"/>
                  <a:gd name="T22" fmla="*/ 8 w 19"/>
                  <a:gd name="T23" fmla="*/ 2 h 20"/>
                  <a:gd name="T24" fmla="*/ 7 w 19"/>
                  <a:gd name="T25" fmla="*/ 0 h 20"/>
                  <a:gd name="T26" fmla="*/ 4 w 19"/>
                  <a:gd name="T27" fmla="*/ 1 h 20"/>
                  <a:gd name="T28" fmla="*/ 5 w 19"/>
                  <a:gd name="T29" fmla="*/ 4 h 20"/>
                  <a:gd name="T30" fmla="*/ 3 w 19"/>
                  <a:gd name="T31" fmla="*/ 5 h 20"/>
                  <a:gd name="T32" fmla="*/ 0 w 19"/>
                  <a:gd name="T33" fmla="*/ 5 h 20"/>
                  <a:gd name="T34" fmla="*/ 0 w 19"/>
                  <a:gd name="T35" fmla="*/ 7 h 20"/>
                  <a:gd name="T36" fmla="*/ 2 w 19"/>
                  <a:gd name="T37" fmla="*/ 9 h 20"/>
                  <a:gd name="T38" fmla="*/ 2 w 19"/>
                  <a:gd name="T39" fmla="*/ 11 h 20"/>
                  <a:gd name="T40" fmla="*/ 0 w 19"/>
                  <a:gd name="T41" fmla="*/ 13 h 20"/>
                  <a:gd name="T42" fmla="*/ 1 w 19"/>
                  <a:gd name="T43" fmla="*/ 15 h 20"/>
                  <a:gd name="T44" fmla="*/ 3 w 19"/>
                  <a:gd name="T45" fmla="*/ 15 h 20"/>
                  <a:gd name="T46" fmla="*/ 5 w 19"/>
                  <a:gd name="T47" fmla="*/ 16 h 20"/>
                  <a:gd name="T48" fmla="*/ 4 w 19"/>
                  <a:gd name="T49" fmla="*/ 19 h 20"/>
                  <a:gd name="T50" fmla="*/ 7 w 19"/>
                  <a:gd name="T51" fmla="*/ 20 h 20"/>
                  <a:gd name="T52" fmla="*/ 9 w 19"/>
                  <a:gd name="T53" fmla="*/ 18 h 20"/>
                  <a:gd name="T54" fmla="*/ 10 w 19"/>
                  <a:gd name="T55" fmla="*/ 18 h 20"/>
                  <a:gd name="T56" fmla="*/ 12 w 19"/>
                  <a:gd name="T57" fmla="*/ 20 h 20"/>
                  <a:gd name="T58" fmla="*/ 14 w 19"/>
                  <a:gd name="T59" fmla="*/ 19 h 20"/>
                  <a:gd name="T60" fmla="*/ 14 w 19"/>
                  <a:gd name="T61" fmla="*/ 16 h 20"/>
                  <a:gd name="T62" fmla="*/ 15 w 19"/>
                  <a:gd name="T63" fmla="*/ 15 h 20"/>
                  <a:gd name="T64" fmla="*/ 18 w 19"/>
                  <a:gd name="T65" fmla="*/ 15 h 20"/>
                  <a:gd name="T66" fmla="*/ 8 w 19"/>
                  <a:gd name="T67" fmla="*/ 13 h 20"/>
                  <a:gd name="T68" fmla="*/ 6 w 19"/>
                  <a:gd name="T69" fmla="*/ 9 h 20"/>
                  <a:gd name="T70" fmla="*/ 11 w 19"/>
                  <a:gd name="T71" fmla="*/ 6 h 20"/>
                  <a:gd name="T72" fmla="*/ 13 w 19"/>
                  <a:gd name="T73" fmla="*/ 11 h 20"/>
                  <a:gd name="T74" fmla="*/ 8 w 19"/>
                  <a:gd name="T75"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 h="20">
                    <a:moveTo>
                      <a:pt x="18" y="15"/>
                    </a:moveTo>
                    <a:cubicBezTo>
                      <a:pt x="19" y="13"/>
                      <a:pt x="19" y="13"/>
                      <a:pt x="19" y="13"/>
                    </a:cubicBezTo>
                    <a:cubicBezTo>
                      <a:pt x="17" y="11"/>
                      <a:pt x="17" y="11"/>
                      <a:pt x="17" y="11"/>
                    </a:cubicBezTo>
                    <a:cubicBezTo>
                      <a:pt x="17" y="10"/>
                      <a:pt x="17" y="10"/>
                      <a:pt x="17" y="9"/>
                    </a:cubicBezTo>
                    <a:cubicBezTo>
                      <a:pt x="19" y="7"/>
                      <a:pt x="19" y="7"/>
                      <a:pt x="19" y="7"/>
                    </a:cubicBezTo>
                    <a:cubicBezTo>
                      <a:pt x="18" y="5"/>
                      <a:pt x="18" y="5"/>
                      <a:pt x="18" y="5"/>
                    </a:cubicBezTo>
                    <a:cubicBezTo>
                      <a:pt x="15" y="5"/>
                      <a:pt x="15" y="5"/>
                      <a:pt x="15" y="5"/>
                    </a:cubicBezTo>
                    <a:cubicBezTo>
                      <a:pt x="15" y="5"/>
                      <a:pt x="15" y="4"/>
                      <a:pt x="14" y="4"/>
                    </a:cubicBezTo>
                    <a:cubicBezTo>
                      <a:pt x="14" y="1"/>
                      <a:pt x="14" y="1"/>
                      <a:pt x="14" y="1"/>
                    </a:cubicBezTo>
                    <a:cubicBezTo>
                      <a:pt x="12" y="0"/>
                      <a:pt x="12" y="0"/>
                      <a:pt x="12" y="0"/>
                    </a:cubicBezTo>
                    <a:cubicBezTo>
                      <a:pt x="10" y="2"/>
                      <a:pt x="10" y="2"/>
                      <a:pt x="10" y="2"/>
                    </a:cubicBezTo>
                    <a:cubicBezTo>
                      <a:pt x="10" y="2"/>
                      <a:pt x="9" y="2"/>
                      <a:pt x="8" y="2"/>
                    </a:cubicBezTo>
                    <a:cubicBezTo>
                      <a:pt x="7" y="0"/>
                      <a:pt x="7" y="0"/>
                      <a:pt x="7" y="0"/>
                    </a:cubicBezTo>
                    <a:cubicBezTo>
                      <a:pt x="4" y="1"/>
                      <a:pt x="4" y="1"/>
                      <a:pt x="4" y="1"/>
                    </a:cubicBezTo>
                    <a:cubicBezTo>
                      <a:pt x="5" y="4"/>
                      <a:pt x="5" y="4"/>
                      <a:pt x="5" y="4"/>
                    </a:cubicBezTo>
                    <a:cubicBezTo>
                      <a:pt x="4" y="4"/>
                      <a:pt x="4" y="5"/>
                      <a:pt x="3" y="5"/>
                    </a:cubicBezTo>
                    <a:cubicBezTo>
                      <a:pt x="0" y="5"/>
                      <a:pt x="0" y="5"/>
                      <a:pt x="0" y="5"/>
                    </a:cubicBezTo>
                    <a:cubicBezTo>
                      <a:pt x="0" y="7"/>
                      <a:pt x="0" y="7"/>
                      <a:pt x="0" y="7"/>
                    </a:cubicBezTo>
                    <a:cubicBezTo>
                      <a:pt x="2" y="9"/>
                      <a:pt x="2" y="9"/>
                      <a:pt x="2" y="9"/>
                    </a:cubicBezTo>
                    <a:cubicBezTo>
                      <a:pt x="2" y="10"/>
                      <a:pt x="2" y="10"/>
                      <a:pt x="2" y="11"/>
                    </a:cubicBezTo>
                    <a:cubicBezTo>
                      <a:pt x="0" y="13"/>
                      <a:pt x="0" y="13"/>
                      <a:pt x="0" y="13"/>
                    </a:cubicBezTo>
                    <a:cubicBezTo>
                      <a:pt x="1" y="15"/>
                      <a:pt x="1" y="15"/>
                      <a:pt x="1" y="15"/>
                    </a:cubicBezTo>
                    <a:cubicBezTo>
                      <a:pt x="3" y="15"/>
                      <a:pt x="3" y="15"/>
                      <a:pt x="3" y="15"/>
                    </a:cubicBezTo>
                    <a:cubicBezTo>
                      <a:pt x="4" y="15"/>
                      <a:pt x="4" y="16"/>
                      <a:pt x="5" y="16"/>
                    </a:cubicBezTo>
                    <a:cubicBezTo>
                      <a:pt x="4" y="19"/>
                      <a:pt x="4" y="19"/>
                      <a:pt x="4" y="19"/>
                    </a:cubicBezTo>
                    <a:cubicBezTo>
                      <a:pt x="7" y="20"/>
                      <a:pt x="7" y="20"/>
                      <a:pt x="7" y="20"/>
                    </a:cubicBezTo>
                    <a:cubicBezTo>
                      <a:pt x="9" y="18"/>
                      <a:pt x="9" y="18"/>
                      <a:pt x="9" y="18"/>
                    </a:cubicBezTo>
                    <a:cubicBezTo>
                      <a:pt x="9" y="18"/>
                      <a:pt x="10" y="18"/>
                      <a:pt x="10" y="18"/>
                    </a:cubicBezTo>
                    <a:cubicBezTo>
                      <a:pt x="12" y="20"/>
                      <a:pt x="12" y="20"/>
                      <a:pt x="12" y="20"/>
                    </a:cubicBezTo>
                    <a:cubicBezTo>
                      <a:pt x="14" y="19"/>
                      <a:pt x="14" y="19"/>
                      <a:pt x="14" y="19"/>
                    </a:cubicBezTo>
                    <a:cubicBezTo>
                      <a:pt x="14" y="16"/>
                      <a:pt x="14" y="16"/>
                      <a:pt x="14" y="16"/>
                    </a:cubicBezTo>
                    <a:cubicBezTo>
                      <a:pt x="15" y="16"/>
                      <a:pt x="15" y="15"/>
                      <a:pt x="15" y="15"/>
                    </a:cubicBezTo>
                    <a:lnTo>
                      <a:pt x="18" y="15"/>
                    </a:lnTo>
                    <a:close/>
                    <a:moveTo>
                      <a:pt x="8" y="13"/>
                    </a:moveTo>
                    <a:cubicBezTo>
                      <a:pt x="6" y="13"/>
                      <a:pt x="5" y="10"/>
                      <a:pt x="6" y="9"/>
                    </a:cubicBezTo>
                    <a:cubicBezTo>
                      <a:pt x="7" y="7"/>
                      <a:pt x="9" y="6"/>
                      <a:pt x="11" y="6"/>
                    </a:cubicBezTo>
                    <a:cubicBezTo>
                      <a:pt x="13" y="7"/>
                      <a:pt x="14" y="9"/>
                      <a:pt x="13" y="11"/>
                    </a:cubicBezTo>
                    <a:cubicBezTo>
                      <a:pt x="12" y="13"/>
                      <a:pt x="10" y="14"/>
                      <a:pt x="8" y="13"/>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2" name="Freeform 108"/>
              <p:cNvSpPr>
                <a:spLocks noEditPoints="1"/>
              </p:cNvSpPr>
              <p:nvPr>
                <p:custDataLst>
                  <p:tags r:id="rId3"/>
                </p:custDataLst>
              </p:nvPr>
            </p:nvSpPr>
            <p:spPr bwMode="auto">
              <a:xfrm>
                <a:off x="5757" y="3807"/>
                <a:ext cx="186" cy="188"/>
              </a:xfrm>
              <a:custGeom>
                <a:avLst/>
                <a:gdLst>
                  <a:gd name="T0" fmla="*/ 23 w 29"/>
                  <a:gd name="T1" fmla="*/ 26 h 29"/>
                  <a:gd name="T2" fmla="*/ 26 w 29"/>
                  <a:gd name="T3" fmla="*/ 24 h 29"/>
                  <a:gd name="T4" fmla="*/ 24 w 29"/>
                  <a:gd name="T5" fmla="*/ 20 h 29"/>
                  <a:gd name="T6" fmla="*/ 25 w 29"/>
                  <a:gd name="T7" fmla="*/ 18 h 29"/>
                  <a:gd name="T8" fmla="*/ 29 w 29"/>
                  <a:gd name="T9" fmla="*/ 17 h 29"/>
                  <a:gd name="T10" fmla="*/ 29 w 29"/>
                  <a:gd name="T11" fmla="*/ 13 h 29"/>
                  <a:gd name="T12" fmla="*/ 25 w 29"/>
                  <a:gd name="T13" fmla="*/ 12 h 29"/>
                  <a:gd name="T14" fmla="*/ 24 w 29"/>
                  <a:gd name="T15" fmla="*/ 10 h 29"/>
                  <a:gd name="T16" fmla="*/ 26 w 29"/>
                  <a:gd name="T17" fmla="*/ 6 h 29"/>
                  <a:gd name="T18" fmla="*/ 24 w 29"/>
                  <a:gd name="T19" fmla="*/ 3 h 29"/>
                  <a:gd name="T20" fmla="*/ 20 w 29"/>
                  <a:gd name="T21" fmla="*/ 5 h 29"/>
                  <a:gd name="T22" fmla="*/ 18 w 29"/>
                  <a:gd name="T23" fmla="*/ 4 h 29"/>
                  <a:gd name="T24" fmla="*/ 17 w 29"/>
                  <a:gd name="T25" fmla="*/ 0 h 29"/>
                  <a:gd name="T26" fmla="*/ 13 w 29"/>
                  <a:gd name="T27" fmla="*/ 0 h 29"/>
                  <a:gd name="T28" fmla="*/ 12 w 29"/>
                  <a:gd name="T29" fmla="*/ 4 h 29"/>
                  <a:gd name="T30" fmla="*/ 10 w 29"/>
                  <a:gd name="T31" fmla="*/ 5 h 29"/>
                  <a:gd name="T32" fmla="*/ 6 w 29"/>
                  <a:gd name="T33" fmla="*/ 3 h 29"/>
                  <a:gd name="T34" fmla="*/ 4 w 29"/>
                  <a:gd name="T35" fmla="*/ 5 h 29"/>
                  <a:gd name="T36" fmla="*/ 5 w 29"/>
                  <a:gd name="T37" fmla="*/ 9 h 29"/>
                  <a:gd name="T38" fmla="*/ 4 w 29"/>
                  <a:gd name="T39" fmla="*/ 11 h 29"/>
                  <a:gd name="T40" fmla="*/ 0 w 29"/>
                  <a:gd name="T41" fmla="*/ 12 h 29"/>
                  <a:gd name="T42" fmla="*/ 0 w 29"/>
                  <a:gd name="T43" fmla="*/ 16 h 29"/>
                  <a:gd name="T44" fmla="*/ 4 w 29"/>
                  <a:gd name="T45" fmla="*/ 17 h 29"/>
                  <a:gd name="T46" fmla="*/ 5 w 29"/>
                  <a:gd name="T47" fmla="*/ 19 h 29"/>
                  <a:gd name="T48" fmla="*/ 3 w 29"/>
                  <a:gd name="T49" fmla="*/ 23 h 29"/>
                  <a:gd name="T50" fmla="*/ 5 w 29"/>
                  <a:gd name="T51" fmla="*/ 25 h 29"/>
                  <a:gd name="T52" fmla="*/ 9 w 29"/>
                  <a:gd name="T53" fmla="*/ 24 h 29"/>
                  <a:gd name="T54" fmla="*/ 11 w 29"/>
                  <a:gd name="T55" fmla="*/ 25 h 29"/>
                  <a:gd name="T56" fmla="*/ 12 w 29"/>
                  <a:gd name="T57" fmla="*/ 29 h 29"/>
                  <a:gd name="T58" fmla="*/ 16 w 29"/>
                  <a:gd name="T59" fmla="*/ 29 h 29"/>
                  <a:gd name="T60" fmla="*/ 17 w 29"/>
                  <a:gd name="T61" fmla="*/ 25 h 29"/>
                  <a:gd name="T62" fmla="*/ 20 w 29"/>
                  <a:gd name="T63" fmla="*/ 24 h 29"/>
                  <a:gd name="T64" fmla="*/ 23 w 29"/>
                  <a:gd name="T65" fmla="*/ 26 h 29"/>
                  <a:gd name="T66" fmla="*/ 11 w 29"/>
                  <a:gd name="T67" fmla="*/ 18 h 29"/>
                  <a:gd name="T68" fmla="*/ 11 w 29"/>
                  <a:gd name="T69" fmla="*/ 11 h 29"/>
                  <a:gd name="T70" fmla="*/ 19 w 29"/>
                  <a:gd name="T71" fmla="*/ 11 h 29"/>
                  <a:gd name="T72" fmla="*/ 18 w 29"/>
                  <a:gd name="T73" fmla="*/ 18 h 29"/>
                  <a:gd name="T74" fmla="*/ 11 w 29"/>
                  <a:gd name="T75" fmla="*/ 1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 h="29">
                    <a:moveTo>
                      <a:pt x="23" y="26"/>
                    </a:moveTo>
                    <a:cubicBezTo>
                      <a:pt x="26" y="24"/>
                      <a:pt x="26" y="24"/>
                      <a:pt x="26" y="24"/>
                    </a:cubicBezTo>
                    <a:cubicBezTo>
                      <a:pt x="24" y="20"/>
                      <a:pt x="24" y="20"/>
                      <a:pt x="24" y="20"/>
                    </a:cubicBezTo>
                    <a:cubicBezTo>
                      <a:pt x="24" y="19"/>
                      <a:pt x="25" y="19"/>
                      <a:pt x="25" y="18"/>
                    </a:cubicBezTo>
                    <a:cubicBezTo>
                      <a:pt x="29" y="17"/>
                      <a:pt x="29" y="17"/>
                      <a:pt x="29" y="17"/>
                    </a:cubicBezTo>
                    <a:cubicBezTo>
                      <a:pt x="29" y="13"/>
                      <a:pt x="29" y="13"/>
                      <a:pt x="29" y="13"/>
                    </a:cubicBezTo>
                    <a:cubicBezTo>
                      <a:pt x="25" y="12"/>
                      <a:pt x="25" y="12"/>
                      <a:pt x="25" y="12"/>
                    </a:cubicBezTo>
                    <a:cubicBezTo>
                      <a:pt x="25" y="11"/>
                      <a:pt x="25" y="10"/>
                      <a:pt x="24" y="10"/>
                    </a:cubicBezTo>
                    <a:cubicBezTo>
                      <a:pt x="26" y="6"/>
                      <a:pt x="26" y="6"/>
                      <a:pt x="26" y="6"/>
                    </a:cubicBezTo>
                    <a:cubicBezTo>
                      <a:pt x="24" y="3"/>
                      <a:pt x="24" y="3"/>
                      <a:pt x="24" y="3"/>
                    </a:cubicBezTo>
                    <a:cubicBezTo>
                      <a:pt x="20" y="5"/>
                      <a:pt x="20" y="5"/>
                      <a:pt x="20" y="5"/>
                    </a:cubicBezTo>
                    <a:cubicBezTo>
                      <a:pt x="20" y="5"/>
                      <a:pt x="19" y="4"/>
                      <a:pt x="18" y="4"/>
                    </a:cubicBezTo>
                    <a:cubicBezTo>
                      <a:pt x="17" y="0"/>
                      <a:pt x="17" y="0"/>
                      <a:pt x="17" y="0"/>
                    </a:cubicBezTo>
                    <a:cubicBezTo>
                      <a:pt x="13" y="0"/>
                      <a:pt x="13" y="0"/>
                      <a:pt x="13" y="0"/>
                    </a:cubicBezTo>
                    <a:cubicBezTo>
                      <a:pt x="12" y="4"/>
                      <a:pt x="12" y="4"/>
                      <a:pt x="12" y="4"/>
                    </a:cubicBezTo>
                    <a:cubicBezTo>
                      <a:pt x="11" y="4"/>
                      <a:pt x="11" y="4"/>
                      <a:pt x="10" y="5"/>
                    </a:cubicBezTo>
                    <a:cubicBezTo>
                      <a:pt x="6" y="3"/>
                      <a:pt x="6" y="3"/>
                      <a:pt x="6" y="3"/>
                    </a:cubicBezTo>
                    <a:cubicBezTo>
                      <a:pt x="4" y="5"/>
                      <a:pt x="4" y="5"/>
                      <a:pt x="4" y="5"/>
                    </a:cubicBezTo>
                    <a:cubicBezTo>
                      <a:pt x="5" y="9"/>
                      <a:pt x="5" y="9"/>
                      <a:pt x="5" y="9"/>
                    </a:cubicBezTo>
                    <a:cubicBezTo>
                      <a:pt x="5" y="9"/>
                      <a:pt x="5" y="10"/>
                      <a:pt x="4" y="11"/>
                    </a:cubicBezTo>
                    <a:cubicBezTo>
                      <a:pt x="0" y="12"/>
                      <a:pt x="0" y="12"/>
                      <a:pt x="0" y="12"/>
                    </a:cubicBezTo>
                    <a:cubicBezTo>
                      <a:pt x="0" y="16"/>
                      <a:pt x="0" y="16"/>
                      <a:pt x="0" y="16"/>
                    </a:cubicBezTo>
                    <a:cubicBezTo>
                      <a:pt x="4" y="17"/>
                      <a:pt x="4" y="17"/>
                      <a:pt x="4" y="17"/>
                    </a:cubicBezTo>
                    <a:cubicBezTo>
                      <a:pt x="4" y="18"/>
                      <a:pt x="5" y="19"/>
                      <a:pt x="5" y="19"/>
                    </a:cubicBezTo>
                    <a:cubicBezTo>
                      <a:pt x="3" y="23"/>
                      <a:pt x="3" y="23"/>
                      <a:pt x="3" y="23"/>
                    </a:cubicBezTo>
                    <a:cubicBezTo>
                      <a:pt x="5" y="25"/>
                      <a:pt x="5" y="25"/>
                      <a:pt x="5" y="25"/>
                    </a:cubicBezTo>
                    <a:cubicBezTo>
                      <a:pt x="9" y="24"/>
                      <a:pt x="9" y="24"/>
                      <a:pt x="9" y="24"/>
                    </a:cubicBezTo>
                    <a:cubicBezTo>
                      <a:pt x="10" y="24"/>
                      <a:pt x="10" y="24"/>
                      <a:pt x="11" y="25"/>
                    </a:cubicBezTo>
                    <a:cubicBezTo>
                      <a:pt x="12" y="29"/>
                      <a:pt x="12" y="29"/>
                      <a:pt x="12" y="29"/>
                    </a:cubicBezTo>
                    <a:cubicBezTo>
                      <a:pt x="16" y="29"/>
                      <a:pt x="16" y="29"/>
                      <a:pt x="16" y="29"/>
                    </a:cubicBezTo>
                    <a:cubicBezTo>
                      <a:pt x="17" y="25"/>
                      <a:pt x="17" y="25"/>
                      <a:pt x="17" y="25"/>
                    </a:cubicBezTo>
                    <a:cubicBezTo>
                      <a:pt x="18" y="25"/>
                      <a:pt x="19" y="24"/>
                      <a:pt x="20" y="24"/>
                    </a:cubicBezTo>
                    <a:lnTo>
                      <a:pt x="23" y="26"/>
                    </a:lnTo>
                    <a:close/>
                    <a:moveTo>
                      <a:pt x="11" y="18"/>
                    </a:moveTo>
                    <a:cubicBezTo>
                      <a:pt x="9" y="16"/>
                      <a:pt x="9" y="12"/>
                      <a:pt x="11" y="11"/>
                    </a:cubicBezTo>
                    <a:cubicBezTo>
                      <a:pt x="13" y="9"/>
                      <a:pt x="17" y="9"/>
                      <a:pt x="19" y="11"/>
                    </a:cubicBezTo>
                    <a:cubicBezTo>
                      <a:pt x="21" y="13"/>
                      <a:pt x="20" y="16"/>
                      <a:pt x="18" y="18"/>
                    </a:cubicBezTo>
                    <a:cubicBezTo>
                      <a:pt x="16" y="20"/>
                      <a:pt x="13" y="20"/>
                      <a:pt x="11" y="18"/>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3" name="Freeform 109"/>
              <p:cNvSpPr>
                <a:spLocks noEditPoints="1"/>
              </p:cNvSpPr>
              <p:nvPr>
                <p:custDataLst>
                  <p:tags r:id="rId4"/>
                </p:custDataLst>
              </p:nvPr>
            </p:nvSpPr>
            <p:spPr bwMode="auto">
              <a:xfrm>
                <a:off x="5646" y="3969"/>
                <a:ext cx="97" cy="92"/>
              </a:xfrm>
              <a:custGeom>
                <a:avLst/>
                <a:gdLst>
                  <a:gd name="T0" fmla="*/ 12 w 15"/>
                  <a:gd name="T1" fmla="*/ 13 h 14"/>
                  <a:gd name="T2" fmla="*/ 13 w 15"/>
                  <a:gd name="T3" fmla="*/ 12 h 14"/>
                  <a:gd name="T4" fmla="*/ 12 w 15"/>
                  <a:gd name="T5" fmla="*/ 10 h 14"/>
                  <a:gd name="T6" fmla="*/ 13 w 15"/>
                  <a:gd name="T7" fmla="*/ 9 h 14"/>
                  <a:gd name="T8" fmla="*/ 15 w 15"/>
                  <a:gd name="T9" fmla="*/ 8 h 14"/>
                  <a:gd name="T10" fmla="*/ 15 w 15"/>
                  <a:gd name="T11" fmla="*/ 6 h 14"/>
                  <a:gd name="T12" fmla="*/ 13 w 15"/>
                  <a:gd name="T13" fmla="*/ 6 h 14"/>
                  <a:gd name="T14" fmla="*/ 12 w 15"/>
                  <a:gd name="T15" fmla="*/ 5 h 14"/>
                  <a:gd name="T16" fmla="*/ 14 w 15"/>
                  <a:gd name="T17" fmla="*/ 3 h 14"/>
                  <a:gd name="T18" fmla="*/ 12 w 15"/>
                  <a:gd name="T19" fmla="*/ 2 h 14"/>
                  <a:gd name="T20" fmla="*/ 10 w 15"/>
                  <a:gd name="T21" fmla="*/ 2 h 14"/>
                  <a:gd name="T22" fmla="*/ 9 w 15"/>
                  <a:gd name="T23" fmla="*/ 2 h 14"/>
                  <a:gd name="T24" fmla="*/ 9 w 15"/>
                  <a:gd name="T25" fmla="*/ 0 h 14"/>
                  <a:gd name="T26" fmla="*/ 7 w 15"/>
                  <a:gd name="T27" fmla="*/ 0 h 14"/>
                  <a:gd name="T28" fmla="*/ 6 w 15"/>
                  <a:gd name="T29" fmla="*/ 2 h 14"/>
                  <a:gd name="T30" fmla="*/ 5 w 15"/>
                  <a:gd name="T31" fmla="*/ 2 h 14"/>
                  <a:gd name="T32" fmla="*/ 3 w 15"/>
                  <a:gd name="T33" fmla="*/ 1 h 14"/>
                  <a:gd name="T34" fmla="*/ 2 w 15"/>
                  <a:gd name="T35" fmla="*/ 2 h 14"/>
                  <a:gd name="T36" fmla="*/ 3 w 15"/>
                  <a:gd name="T37" fmla="*/ 4 h 14"/>
                  <a:gd name="T38" fmla="*/ 2 w 15"/>
                  <a:gd name="T39" fmla="*/ 5 h 14"/>
                  <a:gd name="T40" fmla="*/ 0 w 15"/>
                  <a:gd name="T41" fmla="*/ 6 h 14"/>
                  <a:gd name="T42" fmla="*/ 0 w 15"/>
                  <a:gd name="T43" fmla="*/ 8 h 14"/>
                  <a:gd name="T44" fmla="*/ 2 w 15"/>
                  <a:gd name="T45" fmla="*/ 8 h 14"/>
                  <a:gd name="T46" fmla="*/ 3 w 15"/>
                  <a:gd name="T47" fmla="*/ 9 h 14"/>
                  <a:gd name="T48" fmla="*/ 2 w 15"/>
                  <a:gd name="T49" fmla="*/ 11 h 14"/>
                  <a:gd name="T50" fmla="*/ 3 w 15"/>
                  <a:gd name="T51" fmla="*/ 13 h 14"/>
                  <a:gd name="T52" fmla="*/ 5 w 15"/>
                  <a:gd name="T53" fmla="*/ 12 h 14"/>
                  <a:gd name="T54" fmla="*/ 6 w 15"/>
                  <a:gd name="T55" fmla="*/ 12 h 14"/>
                  <a:gd name="T56" fmla="*/ 6 w 15"/>
                  <a:gd name="T57" fmla="*/ 14 h 14"/>
                  <a:gd name="T58" fmla="*/ 8 w 15"/>
                  <a:gd name="T59" fmla="*/ 14 h 14"/>
                  <a:gd name="T60" fmla="*/ 9 w 15"/>
                  <a:gd name="T61" fmla="*/ 12 h 14"/>
                  <a:gd name="T62" fmla="*/ 10 w 15"/>
                  <a:gd name="T63" fmla="*/ 12 h 14"/>
                  <a:gd name="T64" fmla="*/ 12 w 15"/>
                  <a:gd name="T65" fmla="*/ 13 h 14"/>
                  <a:gd name="T66" fmla="*/ 6 w 15"/>
                  <a:gd name="T67" fmla="*/ 9 h 14"/>
                  <a:gd name="T68" fmla="*/ 6 w 15"/>
                  <a:gd name="T69" fmla="*/ 5 h 14"/>
                  <a:gd name="T70" fmla="*/ 10 w 15"/>
                  <a:gd name="T71" fmla="*/ 5 h 14"/>
                  <a:gd name="T72" fmla="*/ 9 w 15"/>
                  <a:gd name="T73" fmla="*/ 9 h 14"/>
                  <a:gd name="T74" fmla="*/ 6 w 15"/>
                  <a:gd name="T7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 h="14">
                    <a:moveTo>
                      <a:pt x="12" y="13"/>
                    </a:moveTo>
                    <a:cubicBezTo>
                      <a:pt x="13" y="12"/>
                      <a:pt x="13" y="12"/>
                      <a:pt x="13" y="12"/>
                    </a:cubicBezTo>
                    <a:cubicBezTo>
                      <a:pt x="12" y="10"/>
                      <a:pt x="12" y="10"/>
                      <a:pt x="12" y="10"/>
                    </a:cubicBezTo>
                    <a:cubicBezTo>
                      <a:pt x="12" y="10"/>
                      <a:pt x="13" y="9"/>
                      <a:pt x="13" y="9"/>
                    </a:cubicBezTo>
                    <a:cubicBezTo>
                      <a:pt x="15" y="8"/>
                      <a:pt x="15" y="8"/>
                      <a:pt x="15" y="8"/>
                    </a:cubicBezTo>
                    <a:cubicBezTo>
                      <a:pt x="15" y="6"/>
                      <a:pt x="15" y="6"/>
                      <a:pt x="15" y="6"/>
                    </a:cubicBezTo>
                    <a:cubicBezTo>
                      <a:pt x="13" y="6"/>
                      <a:pt x="13" y="6"/>
                      <a:pt x="13" y="6"/>
                    </a:cubicBezTo>
                    <a:cubicBezTo>
                      <a:pt x="13" y="5"/>
                      <a:pt x="13" y="5"/>
                      <a:pt x="12" y="5"/>
                    </a:cubicBezTo>
                    <a:cubicBezTo>
                      <a:pt x="14" y="3"/>
                      <a:pt x="14" y="3"/>
                      <a:pt x="14" y="3"/>
                    </a:cubicBezTo>
                    <a:cubicBezTo>
                      <a:pt x="12" y="2"/>
                      <a:pt x="12" y="2"/>
                      <a:pt x="12" y="2"/>
                    </a:cubicBezTo>
                    <a:cubicBezTo>
                      <a:pt x="10" y="2"/>
                      <a:pt x="10" y="2"/>
                      <a:pt x="10" y="2"/>
                    </a:cubicBezTo>
                    <a:cubicBezTo>
                      <a:pt x="10" y="2"/>
                      <a:pt x="10" y="2"/>
                      <a:pt x="9" y="2"/>
                    </a:cubicBezTo>
                    <a:cubicBezTo>
                      <a:pt x="9" y="0"/>
                      <a:pt x="9" y="0"/>
                      <a:pt x="9" y="0"/>
                    </a:cubicBezTo>
                    <a:cubicBezTo>
                      <a:pt x="7" y="0"/>
                      <a:pt x="7" y="0"/>
                      <a:pt x="7" y="0"/>
                    </a:cubicBezTo>
                    <a:cubicBezTo>
                      <a:pt x="6" y="2"/>
                      <a:pt x="6" y="2"/>
                      <a:pt x="6" y="2"/>
                    </a:cubicBezTo>
                    <a:cubicBezTo>
                      <a:pt x="6" y="2"/>
                      <a:pt x="6" y="2"/>
                      <a:pt x="5" y="2"/>
                    </a:cubicBezTo>
                    <a:cubicBezTo>
                      <a:pt x="3" y="1"/>
                      <a:pt x="3" y="1"/>
                      <a:pt x="3" y="1"/>
                    </a:cubicBezTo>
                    <a:cubicBezTo>
                      <a:pt x="2" y="2"/>
                      <a:pt x="2" y="2"/>
                      <a:pt x="2" y="2"/>
                    </a:cubicBezTo>
                    <a:cubicBezTo>
                      <a:pt x="3" y="4"/>
                      <a:pt x="3" y="4"/>
                      <a:pt x="3" y="4"/>
                    </a:cubicBezTo>
                    <a:cubicBezTo>
                      <a:pt x="3" y="5"/>
                      <a:pt x="3" y="5"/>
                      <a:pt x="2" y="5"/>
                    </a:cubicBezTo>
                    <a:cubicBezTo>
                      <a:pt x="0" y="6"/>
                      <a:pt x="0" y="6"/>
                      <a:pt x="0" y="6"/>
                    </a:cubicBezTo>
                    <a:cubicBezTo>
                      <a:pt x="0" y="8"/>
                      <a:pt x="0" y="8"/>
                      <a:pt x="0" y="8"/>
                    </a:cubicBezTo>
                    <a:cubicBezTo>
                      <a:pt x="2" y="8"/>
                      <a:pt x="2" y="8"/>
                      <a:pt x="2" y="8"/>
                    </a:cubicBezTo>
                    <a:cubicBezTo>
                      <a:pt x="2" y="9"/>
                      <a:pt x="3" y="9"/>
                      <a:pt x="3" y="9"/>
                    </a:cubicBezTo>
                    <a:cubicBezTo>
                      <a:pt x="2" y="11"/>
                      <a:pt x="2" y="11"/>
                      <a:pt x="2" y="11"/>
                    </a:cubicBezTo>
                    <a:cubicBezTo>
                      <a:pt x="3" y="13"/>
                      <a:pt x="3" y="13"/>
                      <a:pt x="3" y="13"/>
                    </a:cubicBezTo>
                    <a:cubicBezTo>
                      <a:pt x="5" y="12"/>
                      <a:pt x="5" y="12"/>
                      <a:pt x="5" y="12"/>
                    </a:cubicBezTo>
                    <a:cubicBezTo>
                      <a:pt x="5" y="12"/>
                      <a:pt x="6" y="12"/>
                      <a:pt x="6" y="12"/>
                    </a:cubicBezTo>
                    <a:cubicBezTo>
                      <a:pt x="6" y="14"/>
                      <a:pt x="6" y="14"/>
                      <a:pt x="6" y="14"/>
                    </a:cubicBezTo>
                    <a:cubicBezTo>
                      <a:pt x="8" y="14"/>
                      <a:pt x="8" y="14"/>
                      <a:pt x="8" y="14"/>
                    </a:cubicBezTo>
                    <a:cubicBezTo>
                      <a:pt x="9" y="12"/>
                      <a:pt x="9" y="12"/>
                      <a:pt x="9" y="12"/>
                    </a:cubicBezTo>
                    <a:cubicBezTo>
                      <a:pt x="9" y="12"/>
                      <a:pt x="10" y="12"/>
                      <a:pt x="10" y="12"/>
                    </a:cubicBezTo>
                    <a:lnTo>
                      <a:pt x="12" y="13"/>
                    </a:lnTo>
                    <a:close/>
                    <a:moveTo>
                      <a:pt x="6" y="9"/>
                    </a:moveTo>
                    <a:cubicBezTo>
                      <a:pt x="5" y="8"/>
                      <a:pt x="5" y="6"/>
                      <a:pt x="6" y="5"/>
                    </a:cubicBezTo>
                    <a:cubicBezTo>
                      <a:pt x="7" y="4"/>
                      <a:pt x="9" y="4"/>
                      <a:pt x="10" y="5"/>
                    </a:cubicBezTo>
                    <a:cubicBezTo>
                      <a:pt x="11" y="6"/>
                      <a:pt x="10" y="8"/>
                      <a:pt x="9" y="9"/>
                    </a:cubicBezTo>
                    <a:cubicBezTo>
                      <a:pt x="8" y="10"/>
                      <a:pt x="7" y="10"/>
                      <a:pt x="6" y="9"/>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4" name="Line 110"/>
              <p:cNvSpPr>
                <a:spLocks noChangeShapeType="1"/>
              </p:cNvSpPr>
              <p:nvPr>
                <p:custDataLst>
                  <p:tags r:id="rId5"/>
                </p:custDataLst>
              </p:nvPr>
            </p:nvSpPr>
            <p:spPr bwMode="auto">
              <a:xfrm>
                <a:off x="12651" y="7051"/>
                <a:ext cx="0" cy="0"/>
              </a:xfrm>
              <a:prstGeom prst="line">
                <a:avLst/>
              </a:prstGeom>
              <a:solidFill>
                <a:srgbClr val="4A7CC6"/>
              </a:solidFill>
              <a:ln w="34925" cap="flat">
                <a:solidFill>
                  <a:srgbClr val="172A88"/>
                </a:solidFill>
                <a:prstDash val="solid"/>
                <a:miter lim="800000"/>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 name="Freeform 111"/>
              <p:cNvSpPr/>
              <p:nvPr>
                <p:custDataLst>
                  <p:tags r:id="rId6"/>
                </p:custDataLst>
              </p:nvPr>
            </p:nvSpPr>
            <p:spPr bwMode="auto">
              <a:xfrm>
                <a:off x="5402" y="3594"/>
                <a:ext cx="8398" cy="3483"/>
              </a:xfrm>
              <a:custGeom>
                <a:avLst/>
                <a:gdLst>
                  <a:gd name="T0" fmla="*/ 1236 w 1302"/>
                  <a:gd name="T1" fmla="*/ 538 h 538"/>
                  <a:gd name="T2" fmla="*/ 1201 w 1302"/>
                  <a:gd name="T3" fmla="*/ 538 h 538"/>
                  <a:gd name="T4" fmla="*/ 1201 w 1302"/>
                  <a:gd name="T5" fmla="*/ 530 h 538"/>
                  <a:gd name="T6" fmla="*/ 1236 w 1302"/>
                  <a:gd name="T7" fmla="*/ 530 h 538"/>
                  <a:gd name="T8" fmla="*/ 1294 w 1302"/>
                  <a:gd name="T9" fmla="*/ 472 h 538"/>
                  <a:gd name="T10" fmla="*/ 1294 w 1302"/>
                  <a:gd name="T11" fmla="*/ 67 h 538"/>
                  <a:gd name="T12" fmla="*/ 1236 w 1302"/>
                  <a:gd name="T13" fmla="*/ 8 h 538"/>
                  <a:gd name="T14" fmla="*/ 66 w 1302"/>
                  <a:gd name="T15" fmla="*/ 8 h 538"/>
                  <a:gd name="T16" fmla="*/ 8 w 1302"/>
                  <a:gd name="T17" fmla="*/ 67 h 538"/>
                  <a:gd name="T18" fmla="*/ 8 w 1302"/>
                  <a:gd name="T19" fmla="*/ 472 h 538"/>
                  <a:gd name="T20" fmla="*/ 66 w 1302"/>
                  <a:gd name="T21" fmla="*/ 530 h 538"/>
                  <a:gd name="T22" fmla="*/ 1124 w 1302"/>
                  <a:gd name="T23" fmla="*/ 530 h 538"/>
                  <a:gd name="T24" fmla="*/ 1124 w 1302"/>
                  <a:gd name="T25" fmla="*/ 538 h 538"/>
                  <a:gd name="T26" fmla="*/ 66 w 1302"/>
                  <a:gd name="T27" fmla="*/ 538 h 538"/>
                  <a:gd name="T28" fmla="*/ 0 w 1302"/>
                  <a:gd name="T29" fmla="*/ 472 h 538"/>
                  <a:gd name="T30" fmla="*/ 0 w 1302"/>
                  <a:gd name="T31" fmla="*/ 67 h 538"/>
                  <a:gd name="T32" fmla="*/ 66 w 1302"/>
                  <a:gd name="T33" fmla="*/ 0 h 538"/>
                  <a:gd name="T34" fmla="*/ 1236 w 1302"/>
                  <a:gd name="T35" fmla="*/ 0 h 538"/>
                  <a:gd name="T36" fmla="*/ 1302 w 1302"/>
                  <a:gd name="T37" fmla="*/ 67 h 538"/>
                  <a:gd name="T38" fmla="*/ 1302 w 1302"/>
                  <a:gd name="T39" fmla="*/ 472 h 538"/>
                  <a:gd name="T40" fmla="*/ 1236 w 1302"/>
                  <a:gd name="T41" fmla="*/ 538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2" h="538">
                    <a:moveTo>
                      <a:pt x="1236" y="538"/>
                    </a:moveTo>
                    <a:cubicBezTo>
                      <a:pt x="1201" y="538"/>
                      <a:pt x="1201" y="538"/>
                      <a:pt x="1201" y="538"/>
                    </a:cubicBezTo>
                    <a:cubicBezTo>
                      <a:pt x="1201" y="530"/>
                      <a:pt x="1201" y="530"/>
                      <a:pt x="1201" y="530"/>
                    </a:cubicBezTo>
                    <a:cubicBezTo>
                      <a:pt x="1236" y="530"/>
                      <a:pt x="1236" y="530"/>
                      <a:pt x="1236" y="530"/>
                    </a:cubicBezTo>
                    <a:cubicBezTo>
                      <a:pt x="1268" y="530"/>
                      <a:pt x="1294" y="504"/>
                      <a:pt x="1294" y="472"/>
                    </a:cubicBezTo>
                    <a:cubicBezTo>
                      <a:pt x="1294" y="67"/>
                      <a:pt x="1294" y="67"/>
                      <a:pt x="1294" y="67"/>
                    </a:cubicBezTo>
                    <a:cubicBezTo>
                      <a:pt x="1294" y="35"/>
                      <a:pt x="1268" y="8"/>
                      <a:pt x="1236" y="8"/>
                    </a:cubicBezTo>
                    <a:cubicBezTo>
                      <a:pt x="66" y="8"/>
                      <a:pt x="66" y="8"/>
                      <a:pt x="66" y="8"/>
                    </a:cubicBezTo>
                    <a:cubicBezTo>
                      <a:pt x="34" y="8"/>
                      <a:pt x="8" y="35"/>
                      <a:pt x="8" y="67"/>
                    </a:cubicBezTo>
                    <a:cubicBezTo>
                      <a:pt x="8" y="472"/>
                      <a:pt x="8" y="472"/>
                      <a:pt x="8" y="472"/>
                    </a:cubicBezTo>
                    <a:cubicBezTo>
                      <a:pt x="8" y="504"/>
                      <a:pt x="34" y="530"/>
                      <a:pt x="66" y="530"/>
                    </a:cubicBezTo>
                    <a:cubicBezTo>
                      <a:pt x="1124" y="530"/>
                      <a:pt x="1124" y="530"/>
                      <a:pt x="1124" y="530"/>
                    </a:cubicBezTo>
                    <a:cubicBezTo>
                      <a:pt x="1124" y="538"/>
                      <a:pt x="1124" y="538"/>
                      <a:pt x="1124" y="538"/>
                    </a:cubicBezTo>
                    <a:cubicBezTo>
                      <a:pt x="66" y="538"/>
                      <a:pt x="66" y="538"/>
                      <a:pt x="66" y="538"/>
                    </a:cubicBezTo>
                    <a:cubicBezTo>
                      <a:pt x="30" y="538"/>
                      <a:pt x="0" y="508"/>
                      <a:pt x="0" y="472"/>
                    </a:cubicBezTo>
                    <a:cubicBezTo>
                      <a:pt x="0" y="67"/>
                      <a:pt x="0" y="67"/>
                      <a:pt x="0" y="67"/>
                    </a:cubicBezTo>
                    <a:cubicBezTo>
                      <a:pt x="0" y="30"/>
                      <a:pt x="30" y="0"/>
                      <a:pt x="66" y="0"/>
                    </a:cubicBezTo>
                    <a:cubicBezTo>
                      <a:pt x="1236" y="0"/>
                      <a:pt x="1236" y="0"/>
                      <a:pt x="1236" y="0"/>
                    </a:cubicBezTo>
                    <a:cubicBezTo>
                      <a:pt x="1272" y="0"/>
                      <a:pt x="1302" y="30"/>
                      <a:pt x="1302" y="67"/>
                    </a:cubicBezTo>
                    <a:cubicBezTo>
                      <a:pt x="1302" y="472"/>
                      <a:pt x="1302" y="472"/>
                      <a:pt x="1302" y="472"/>
                    </a:cubicBezTo>
                    <a:cubicBezTo>
                      <a:pt x="1302" y="508"/>
                      <a:pt x="1272" y="538"/>
                      <a:pt x="1236" y="538"/>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6" name="Oval 112"/>
              <p:cNvSpPr>
                <a:spLocks noChangeArrowheads="1"/>
              </p:cNvSpPr>
              <p:nvPr>
                <p:custDataLst>
                  <p:tags r:id="rId7"/>
                </p:custDataLst>
              </p:nvPr>
            </p:nvSpPr>
            <p:spPr bwMode="auto">
              <a:xfrm>
                <a:off x="1256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7" name="Oval 113"/>
              <p:cNvSpPr>
                <a:spLocks noChangeArrowheads="1"/>
              </p:cNvSpPr>
              <p:nvPr>
                <p:custDataLst>
                  <p:tags r:id="rId8"/>
                </p:custDataLst>
              </p:nvPr>
            </p:nvSpPr>
            <p:spPr bwMode="auto">
              <a:xfrm>
                <a:off x="1246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8" name="Oval 114"/>
              <p:cNvSpPr>
                <a:spLocks noChangeArrowheads="1"/>
              </p:cNvSpPr>
              <p:nvPr>
                <p:custDataLst>
                  <p:tags r:id="rId9"/>
                </p:custDataLst>
              </p:nvPr>
            </p:nvSpPr>
            <p:spPr bwMode="auto">
              <a:xfrm>
                <a:off x="123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9" name="Oval 115"/>
              <p:cNvSpPr>
                <a:spLocks noChangeArrowheads="1"/>
              </p:cNvSpPr>
              <p:nvPr>
                <p:custDataLst>
                  <p:tags r:id="rId10"/>
                </p:custDataLst>
              </p:nvPr>
            </p:nvSpPr>
            <p:spPr bwMode="auto">
              <a:xfrm>
                <a:off x="1229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0" name="Oval 116"/>
              <p:cNvSpPr>
                <a:spLocks noChangeArrowheads="1"/>
              </p:cNvSpPr>
              <p:nvPr>
                <p:custDataLst>
                  <p:tags r:id="rId11"/>
                </p:custDataLst>
              </p:nvPr>
            </p:nvSpPr>
            <p:spPr bwMode="auto">
              <a:xfrm>
                <a:off x="1221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1" name="Oval 117"/>
              <p:cNvSpPr>
                <a:spLocks noChangeArrowheads="1"/>
              </p:cNvSpPr>
              <p:nvPr>
                <p:custDataLst>
                  <p:tags r:id="rId12"/>
                </p:custDataLst>
              </p:nvPr>
            </p:nvSpPr>
            <p:spPr bwMode="auto">
              <a:xfrm>
                <a:off x="1212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2" name="Oval 118"/>
              <p:cNvSpPr>
                <a:spLocks noChangeArrowheads="1"/>
              </p:cNvSpPr>
              <p:nvPr>
                <p:custDataLst>
                  <p:tags r:id="rId13"/>
                </p:custDataLst>
              </p:nvPr>
            </p:nvSpPr>
            <p:spPr bwMode="auto">
              <a:xfrm>
                <a:off x="1204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3" name="Oval 119"/>
              <p:cNvSpPr>
                <a:spLocks noChangeArrowheads="1"/>
              </p:cNvSpPr>
              <p:nvPr>
                <p:custDataLst>
                  <p:tags r:id="rId14"/>
                </p:custDataLst>
              </p:nvPr>
            </p:nvSpPr>
            <p:spPr bwMode="auto">
              <a:xfrm>
                <a:off x="1196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4" name="Oval 120"/>
              <p:cNvSpPr>
                <a:spLocks noChangeArrowheads="1"/>
              </p:cNvSpPr>
              <p:nvPr>
                <p:custDataLst>
                  <p:tags r:id="rId15"/>
                </p:custDataLst>
              </p:nvPr>
            </p:nvSpPr>
            <p:spPr bwMode="auto">
              <a:xfrm>
                <a:off x="1187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5" name="Oval 121"/>
              <p:cNvSpPr>
                <a:spLocks noChangeArrowheads="1"/>
              </p:cNvSpPr>
              <p:nvPr>
                <p:custDataLst>
                  <p:tags r:id="rId16"/>
                </p:custDataLst>
              </p:nvPr>
            </p:nvSpPr>
            <p:spPr bwMode="auto">
              <a:xfrm>
                <a:off x="117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6" name="Oval 122"/>
              <p:cNvSpPr>
                <a:spLocks noChangeArrowheads="1"/>
              </p:cNvSpPr>
              <p:nvPr>
                <p:custDataLst>
                  <p:tags r:id="rId17"/>
                </p:custDataLst>
              </p:nvPr>
            </p:nvSpPr>
            <p:spPr bwMode="auto">
              <a:xfrm>
                <a:off x="1170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7" name="Oval 123"/>
              <p:cNvSpPr>
                <a:spLocks noChangeArrowheads="1"/>
              </p:cNvSpPr>
              <p:nvPr>
                <p:custDataLst>
                  <p:tags r:id="rId18"/>
                </p:custDataLst>
              </p:nvPr>
            </p:nvSpPr>
            <p:spPr bwMode="auto">
              <a:xfrm>
                <a:off x="116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8" name="Oval 124"/>
              <p:cNvSpPr>
                <a:spLocks noChangeArrowheads="1"/>
              </p:cNvSpPr>
              <p:nvPr>
                <p:custDataLst>
                  <p:tags r:id="rId19"/>
                </p:custDataLst>
              </p:nvPr>
            </p:nvSpPr>
            <p:spPr bwMode="auto">
              <a:xfrm>
                <a:off x="115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 name="Oval 125"/>
              <p:cNvSpPr>
                <a:spLocks noChangeArrowheads="1"/>
              </p:cNvSpPr>
              <p:nvPr>
                <p:custDataLst>
                  <p:tags r:id="rId20"/>
                </p:custDataLst>
              </p:nvPr>
            </p:nvSpPr>
            <p:spPr bwMode="auto">
              <a:xfrm>
                <a:off x="114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0" name="Oval 126"/>
              <p:cNvSpPr>
                <a:spLocks noChangeArrowheads="1"/>
              </p:cNvSpPr>
              <p:nvPr>
                <p:custDataLst>
                  <p:tags r:id="rId21"/>
                </p:custDataLst>
              </p:nvPr>
            </p:nvSpPr>
            <p:spPr bwMode="auto">
              <a:xfrm>
                <a:off x="113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1" name="Oval 127"/>
              <p:cNvSpPr>
                <a:spLocks noChangeArrowheads="1"/>
              </p:cNvSpPr>
              <p:nvPr>
                <p:custDataLst>
                  <p:tags r:id="rId22"/>
                </p:custDataLst>
              </p:nvPr>
            </p:nvSpPr>
            <p:spPr bwMode="auto">
              <a:xfrm>
                <a:off x="1128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2" name="Oval 128"/>
              <p:cNvSpPr>
                <a:spLocks noChangeArrowheads="1"/>
              </p:cNvSpPr>
              <p:nvPr>
                <p:custDataLst>
                  <p:tags r:id="rId23"/>
                </p:custDataLst>
              </p:nvPr>
            </p:nvSpPr>
            <p:spPr bwMode="auto">
              <a:xfrm>
                <a:off x="1120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3" name="Oval 129"/>
              <p:cNvSpPr>
                <a:spLocks noChangeArrowheads="1"/>
              </p:cNvSpPr>
              <p:nvPr>
                <p:custDataLst>
                  <p:tags r:id="rId24"/>
                </p:custDataLst>
              </p:nvPr>
            </p:nvSpPr>
            <p:spPr bwMode="auto">
              <a:xfrm>
                <a:off x="111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4" name="Oval 130"/>
              <p:cNvSpPr>
                <a:spLocks noChangeArrowheads="1"/>
              </p:cNvSpPr>
              <p:nvPr>
                <p:custDataLst>
                  <p:tags r:id="rId25"/>
                </p:custDataLst>
              </p:nvPr>
            </p:nvSpPr>
            <p:spPr bwMode="auto">
              <a:xfrm>
                <a:off x="1103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5" name="Oval 131"/>
              <p:cNvSpPr>
                <a:spLocks noChangeArrowheads="1"/>
              </p:cNvSpPr>
              <p:nvPr>
                <p:custDataLst>
                  <p:tags r:id="rId26"/>
                </p:custDataLst>
              </p:nvPr>
            </p:nvSpPr>
            <p:spPr bwMode="auto">
              <a:xfrm>
                <a:off x="1095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6" name="Oval 132"/>
              <p:cNvSpPr>
                <a:spLocks noChangeArrowheads="1"/>
              </p:cNvSpPr>
              <p:nvPr>
                <p:custDataLst>
                  <p:tags r:id="rId27"/>
                </p:custDataLst>
              </p:nvPr>
            </p:nvSpPr>
            <p:spPr bwMode="auto">
              <a:xfrm>
                <a:off x="108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7" name="Oval 133"/>
              <p:cNvSpPr>
                <a:spLocks noChangeArrowheads="1"/>
              </p:cNvSpPr>
              <p:nvPr>
                <p:custDataLst>
                  <p:tags r:id="rId28"/>
                </p:custDataLst>
              </p:nvPr>
            </p:nvSpPr>
            <p:spPr bwMode="auto">
              <a:xfrm>
                <a:off x="1078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8" name="Oval 134"/>
              <p:cNvSpPr>
                <a:spLocks noChangeArrowheads="1"/>
              </p:cNvSpPr>
              <p:nvPr>
                <p:custDataLst>
                  <p:tags r:id="rId29"/>
                </p:custDataLst>
              </p:nvPr>
            </p:nvSpPr>
            <p:spPr bwMode="auto">
              <a:xfrm>
                <a:off x="107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 name="Oval 135"/>
              <p:cNvSpPr>
                <a:spLocks noChangeArrowheads="1"/>
              </p:cNvSpPr>
              <p:nvPr>
                <p:custDataLst>
                  <p:tags r:id="rId30"/>
                </p:custDataLst>
              </p:nvPr>
            </p:nvSpPr>
            <p:spPr bwMode="auto">
              <a:xfrm>
                <a:off x="1062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0" name="Oval 136"/>
              <p:cNvSpPr>
                <a:spLocks noChangeArrowheads="1"/>
              </p:cNvSpPr>
              <p:nvPr>
                <p:custDataLst>
                  <p:tags r:id="rId31"/>
                </p:custDataLst>
              </p:nvPr>
            </p:nvSpPr>
            <p:spPr bwMode="auto">
              <a:xfrm>
                <a:off x="1053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1" name="Oval 137"/>
              <p:cNvSpPr>
                <a:spLocks noChangeArrowheads="1"/>
              </p:cNvSpPr>
              <p:nvPr>
                <p:custDataLst>
                  <p:tags r:id="rId32"/>
                </p:custDataLst>
              </p:nvPr>
            </p:nvSpPr>
            <p:spPr bwMode="auto">
              <a:xfrm>
                <a:off x="1045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2" name="Oval 138"/>
              <p:cNvSpPr>
                <a:spLocks noChangeArrowheads="1"/>
              </p:cNvSpPr>
              <p:nvPr>
                <p:custDataLst>
                  <p:tags r:id="rId33"/>
                </p:custDataLst>
              </p:nvPr>
            </p:nvSpPr>
            <p:spPr bwMode="auto">
              <a:xfrm>
                <a:off x="1036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3" name="Oval 139"/>
              <p:cNvSpPr>
                <a:spLocks noChangeArrowheads="1"/>
              </p:cNvSpPr>
              <p:nvPr>
                <p:custDataLst>
                  <p:tags r:id="rId34"/>
                </p:custDataLst>
              </p:nvPr>
            </p:nvSpPr>
            <p:spPr bwMode="auto">
              <a:xfrm>
                <a:off x="10284"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4" name="Oval 140"/>
              <p:cNvSpPr>
                <a:spLocks noChangeArrowheads="1"/>
              </p:cNvSpPr>
              <p:nvPr>
                <p:custDataLst>
                  <p:tags r:id="rId35"/>
                </p:custDataLst>
              </p:nvPr>
            </p:nvSpPr>
            <p:spPr bwMode="auto">
              <a:xfrm>
                <a:off x="1020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5" name="Oval 141"/>
              <p:cNvSpPr>
                <a:spLocks noChangeArrowheads="1"/>
              </p:cNvSpPr>
              <p:nvPr>
                <p:custDataLst>
                  <p:tags r:id="rId36"/>
                </p:custDataLst>
              </p:nvPr>
            </p:nvSpPr>
            <p:spPr bwMode="auto">
              <a:xfrm>
                <a:off x="1011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6" name="Oval 142"/>
              <p:cNvSpPr>
                <a:spLocks noChangeArrowheads="1"/>
              </p:cNvSpPr>
              <p:nvPr>
                <p:custDataLst>
                  <p:tags r:id="rId37"/>
                </p:custDataLst>
              </p:nvPr>
            </p:nvSpPr>
            <p:spPr bwMode="auto">
              <a:xfrm>
                <a:off x="1003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7" name="Oval 143"/>
              <p:cNvSpPr>
                <a:spLocks noChangeArrowheads="1"/>
              </p:cNvSpPr>
              <p:nvPr>
                <p:custDataLst>
                  <p:tags r:id="rId38"/>
                </p:custDataLst>
              </p:nvPr>
            </p:nvSpPr>
            <p:spPr bwMode="auto">
              <a:xfrm>
                <a:off x="994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8" name="Oval 144"/>
              <p:cNvSpPr>
                <a:spLocks noChangeArrowheads="1"/>
              </p:cNvSpPr>
              <p:nvPr>
                <p:custDataLst>
                  <p:tags r:id="rId39"/>
                </p:custDataLst>
              </p:nvPr>
            </p:nvSpPr>
            <p:spPr bwMode="auto">
              <a:xfrm>
                <a:off x="986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9" name="Oval 145"/>
              <p:cNvSpPr>
                <a:spLocks noChangeArrowheads="1"/>
              </p:cNvSpPr>
              <p:nvPr>
                <p:custDataLst>
                  <p:tags r:id="rId40"/>
                </p:custDataLst>
              </p:nvPr>
            </p:nvSpPr>
            <p:spPr bwMode="auto">
              <a:xfrm>
                <a:off x="97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0" name="Oval 146"/>
              <p:cNvSpPr>
                <a:spLocks noChangeArrowheads="1"/>
              </p:cNvSpPr>
              <p:nvPr>
                <p:custDataLst>
                  <p:tags r:id="rId41"/>
                </p:custDataLst>
              </p:nvPr>
            </p:nvSpPr>
            <p:spPr bwMode="auto">
              <a:xfrm>
                <a:off x="969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1" name="Oval 147"/>
              <p:cNvSpPr>
                <a:spLocks noChangeArrowheads="1"/>
              </p:cNvSpPr>
              <p:nvPr>
                <p:custDataLst>
                  <p:tags r:id="rId42"/>
                </p:custDataLst>
              </p:nvPr>
            </p:nvSpPr>
            <p:spPr bwMode="auto">
              <a:xfrm>
                <a:off x="961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2" name="Oval 148"/>
              <p:cNvSpPr>
                <a:spLocks noChangeArrowheads="1"/>
              </p:cNvSpPr>
              <p:nvPr>
                <p:custDataLst>
                  <p:tags r:id="rId43"/>
                </p:custDataLst>
              </p:nvPr>
            </p:nvSpPr>
            <p:spPr bwMode="auto">
              <a:xfrm>
                <a:off x="952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3" name="Oval 149"/>
              <p:cNvSpPr>
                <a:spLocks noChangeArrowheads="1"/>
              </p:cNvSpPr>
              <p:nvPr>
                <p:custDataLst>
                  <p:tags r:id="rId44"/>
                </p:custDataLst>
              </p:nvPr>
            </p:nvSpPr>
            <p:spPr bwMode="auto">
              <a:xfrm>
                <a:off x="944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4" name="Oval 150"/>
              <p:cNvSpPr>
                <a:spLocks noChangeArrowheads="1"/>
              </p:cNvSpPr>
              <p:nvPr>
                <p:custDataLst>
                  <p:tags r:id="rId45"/>
                </p:custDataLst>
              </p:nvPr>
            </p:nvSpPr>
            <p:spPr bwMode="auto">
              <a:xfrm>
                <a:off x="936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5" name="Oval 151"/>
              <p:cNvSpPr>
                <a:spLocks noChangeArrowheads="1"/>
              </p:cNvSpPr>
              <p:nvPr>
                <p:custDataLst>
                  <p:tags r:id="rId46"/>
                </p:custDataLst>
              </p:nvPr>
            </p:nvSpPr>
            <p:spPr bwMode="auto">
              <a:xfrm>
                <a:off x="927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6" name="Oval 152"/>
              <p:cNvSpPr>
                <a:spLocks noChangeArrowheads="1"/>
              </p:cNvSpPr>
              <p:nvPr>
                <p:custDataLst>
                  <p:tags r:id="rId47"/>
                </p:custDataLst>
              </p:nvPr>
            </p:nvSpPr>
            <p:spPr bwMode="auto">
              <a:xfrm>
                <a:off x="919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7" name="Oval 153"/>
              <p:cNvSpPr>
                <a:spLocks noChangeArrowheads="1"/>
              </p:cNvSpPr>
              <p:nvPr>
                <p:custDataLst>
                  <p:tags r:id="rId48"/>
                </p:custDataLst>
              </p:nvPr>
            </p:nvSpPr>
            <p:spPr bwMode="auto">
              <a:xfrm>
                <a:off x="911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8" name="Oval 154"/>
              <p:cNvSpPr>
                <a:spLocks noChangeArrowheads="1"/>
              </p:cNvSpPr>
              <p:nvPr>
                <p:custDataLst>
                  <p:tags r:id="rId49"/>
                </p:custDataLst>
              </p:nvPr>
            </p:nvSpPr>
            <p:spPr bwMode="auto">
              <a:xfrm>
                <a:off x="902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9" name="Oval 155"/>
              <p:cNvSpPr>
                <a:spLocks noChangeArrowheads="1"/>
              </p:cNvSpPr>
              <p:nvPr>
                <p:custDataLst>
                  <p:tags r:id="rId50"/>
                </p:custDataLst>
              </p:nvPr>
            </p:nvSpPr>
            <p:spPr bwMode="auto">
              <a:xfrm>
                <a:off x="894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0" name="Oval 156"/>
              <p:cNvSpPr>
                <a:spLocks noChangeArrowheads="1"/>
              </p:cNvSpPr>
              <p:nvPr>
                <p:custDataLst>
                  <p:tags r:id="rId51"/>
                </p:custDataLst>
              </p:nvPr>
            </p:nvSpPr>
            <p:spPr bwMode="auto">
              <a:xfrm>
                <a:off x="88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1" name="Oval 157"/>
              <p:cNvSpPr>
                <a:spLocks noChangeArrowheads="1"/>
              </p:cNvSpPr>
              <p:nvPr>
                <p:custDataLst>
                  <p:tags r:id="rId52"/>
                </p:custDataLst>
              </p:nvPr>
            </p:nvSpPr>
            <p:spPr bwMode="auto">
              <a:xfrm>
                <a:off x="877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2" name="Oval 158"/>
              <p:cNvSpPr>
                <a:spLocks noChangeArrowheads="1"/>
              </p:cNvSpPr>
              <p:nvPr>
                <p:custDataLst>
                  <p:tags r:id="rId53"/>
                </p:custDataLst>
              </p:nvPr>
            </p:nvSpPr>
            <p:spPr bwMode="auto">
              <a:xfrm>
                <a:off x="869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3" name="Oval 159"/>
              <p:cNvSpPr>
                <a:spLocks noChangeArrowheads="1"/>
              </p:cNvSpPr>
              <p:nvPr>
                <p:custDataLst>
                  <p:tags r:id="rId54"/>
                </p:custDataLst>
              </p:nvPr>
            </p:nvSpPr>
            <p:spPr bwMode="auto">
              <a:xfrm>
                <a:off x="8607"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4" name="Oval 160"/>
              <p:cNvSpPr>
                <a:spLocks noChangeArrowheads="1"/>
              </p:cNvSpPr>
              <p:nvPr>
                <p:custDataLst>
                  <p:tags r:id="rId55"/>
                </p:custDataLst>
              </p:nvPr>
            </p:nvSpPr>
            <p:spPr bwMode="auto">
              <a:xfrm>
                <a:off x="8525"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5" name="Oval 161"/>
              <p:cNvSpPr>
                <a:spLocks noChangeArrowheads="1"/>
              </p:cNvSpPr>
              <p:nvPr>
                <p:custDataLst>
                  <p:tags r:id="rId56"/>
                </p:custDataLst>
              </p:nvPr>
            </p:nvSpPr>
            <p:spPr bwMode="auto">
              <a:xfrm>
                <a:off x="8440"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6" name="Oval 162"/>
              <p:cNvSpPr>
                <a:spLocks noChangeArrowheads="1"/>
              </p:cNvSpPr>
              <p:nvPr>
                <p:custDataLst>
                  <p:tags r:id="rId57"/>
                </p:custDataLst>
              </p:nvPr>
            </p:nvSpPr>
            <p:spPr bwMode="auto">
              <a:xfrm>
                <a:off x="8356"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7" name="Oval 163"/>
              <p:cNvSpPr>
                <a:spLocks noChangeArrowheads="1"/>
              </p:cNvSpPr>
              <p:nvPr>
                <p:custDataLst>
                  <p:tags r:id="rId58"/>
                </p:custDataLst>
              </p:nvPr>
            </p:nvSpPr>
            <p:spPr bwMode="auto">
              <a:xfrm>
                <a:off x="8271"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8" name="Oval 164"/>
              <p:cNvSpPr>
                <a:spLocks noChangeArrowheads="1"/>
              </p:cNvSpPr>
              <p:nvPr>
                <p:custDataLst>
                  <p:tags r:id="rId59"/>
                </p:custDataLst>
              </p:nvPr>
            </p:nvSpPr>
            <p:spPr bwMode="auto">
              <a:xfrm>
                <a:off x="818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9" name="Oval 165"/>
              <p:cNvSpPr>
                <a:spLocks noChangeArrowheads="1"/>
              </p:cNvSpPr>
              <p:nvPr>
                <p:custDataLst>
                  <p:tags r:id="rId60"/>
                </p:custDataLst>
              </p:nvPr>
            </p:nvSpPr>
            <p:spPr bwMode="auto">
              <a:xfrm>
                <a:off x="810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0" name="Oval 166"/>
              <p:cNvSpPr>
                <a:spLocks noChangeArrowheads="1"/>
              </p:cNvSpPr>
              <p:nvPr>
                <p:custDataLst>
                  <p:tags r:id="rId61"/>
                </p:custDataLst>
              </p:nvPr>
            </p:nvSpPr>
            <p:spPr bwMode="auto">
              <a:xfrm>
                <a:off x="8019"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1" name="Oval 167"/>
              <p:cNvSpPr>
                <a:spLocks noChangeArrowheads="1"/>
              </p:cNvSpPr>
              <p:nvPr>
                <p:custDataLst>
                  <p:tags r:id="rId62"/>
                </p:custDataLst>
              </p:nvPr>
            </p:nvSpPr>
            <p:spPr bwMode="auto">
              <a:xfrm>
                <a:off x="7935" y="6922"/>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2" name="Oval 168"/>
              <p:cNvSpPr>
                <a:spLocks noChangeArrowheads="1"/>
              </p:cNvSpPr>
              <p:nvPr>
                <p:custDataLst>
                  <p:tags r:id="rId63"/>
                </p:custDataLst>
              </p:nvPr>
            </p:nvSpPr>
            <p:spPr bwMode="auto">
              <a:xfrm>
                <a:off x="7853"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3" name="Oval 169"/>
              <p:cNvSpPr>
                <a:spLocks noChangeArrowheads="1"/>
              </p:cNvSpPr>
              <p:nvPr>
                <p:custDataLst>
                  <p:tags r:id="rId64"/>
                </p:custDataLst>
              </p:nvPr>
            </p:nvSpPr>
            <p:spPr bwMode="auto">
              <a:xfrm>
                <a:off x="776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4" name="Oval 170"/>
              <p:cNvSpPr>
                <a:spLocks noChangeArrowheads="1"/>
              </p:cNvSpPr>
              <p:nvPr>
                <p:custDataLst>
                  <p:tags r:id="rId65"/>
                </p:custDataLst>
              </p:nvPr>
            </p:nvSpPr>
            <p:spPr bwMode="auto">
              <a:xfrm>
                <a:off x="768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5" name="Oval 171"/>
              <p:cNvSpPr>
                <a:spLocks noChangeArrowheads="1"/>
              </p:cNvSpPr>
              <p:nvPr>
                <p:custDataLst>
                  <p:tags r:id="rId66"/>
                </p:custDataLst>
              </p:nvPr>
            </p:nvSpPr>
            <p:spPr bwMode="auto">
              <a:xfrm>
                <a:off x="75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6" name="Oval 172"/>
              <p:cNvSpPr>
                <a:spLocks noChangeArrowheads="1"/>
              </p:cNvSpPr>
              <p:nvPr>
                <p:custDataLst>
                  <p:tags r:id="rId67"/>
                </p:custDataLst>
              </p:nvPr>
            </p:nvSpPr>
            <p:spPr bwMode="auto">
              <a:xfrm>
                <a:off x="751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7" name="Oval 173"/>
              <p:cNvSpPr>
                <a:spLocks noChangeArrowheads="1"/>
              </p:cNvSpPr>
              <p:nvPr>
                <p:custDataLst>
                  <p:tags r:id="rId68"/>
                </p:custDataLst>
              </p:nvPr>
            </p:nvSpPr>
            <p:spPr bwMode="auto">
              <a:xfrm>
                <a:off x="74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8" name="Oval 174"/>
              <p:cNvSpPr>
                <a:spLocks noChangeArrowheads="1"/>
              </p:cNvSpPr>
              <p:nvPr>
                <p:custDataLst>
                  <p:tags r:id="rId69"/>
                </p:custDataLst>
              </p:nvPr>
            </p:nvSpPr>
            <p:spPr bwMode="auto">
              <a:xfrm>
                <a:off x="73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9" name="Oval 175"/>
              <p:cNvSpPr>
                <a:spLocks noChangeArrowheads="1"/>
              </p:cNvSpPr>
              <p:nvPr>
                <p:custDataLst>
                  <p:tags r:id="rId70"/>
                </p:custDataLst>
              </p:nvPr>
            </p:nvSpPr>
            <p:spPr bwMode="auto">
              <a:xfrm>
                <a:off x="725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0" name="Oval 176"/>
              <p:cNvSpPr>
                <a:spLocks noChangeArrowheads="1"/>
              </p:cNvSpPr>
              <p:nvPr>
                <p:custDataLst>
                  <p:tags r:id="rId71"/>
                </p:custDataLst>
              </p:nvPr>
            </p:nvSpPr>
            <p:spPr bwMode="auto">
              <a:xfrm>
                <a:off x="71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1" name="Oval 177"/>
              <p:cNvSpPr>
                <a:spLocks noChangeArrowheads="1"/>
              </p:cNvSpPr>
              <p:nvPr>
                <p:custDataLst>
                  <p:tags r:id="rId72"/>
                </p:custDataLst>
              </p:nvPr>
            </p:nvSpPr>
            <p:spPr bwMode="auto">
              <a:xfrm>
                <a:off x="7092"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2" name="Oval 178"/>
              <p:cNvSpPr>
                <a:spLocks noChangeArrowheads="1"/>
              </p:cNvSpPr>
              <p:nvPr>
                <p:custDataLst>
                  <p:tags r:id="rId73"/>
                </p:custDataLst>
              </p:nvPr>
            </p:nvSpPr>
            <p:spPr bwMode="auto">
              <a:xfrm>
                <a:off x="700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3" name="Oval 179"/>
              <p:cNvSpPr>
                <a:spLocks noChangeArrowheads="1"/>
              </p:cNvSpPr>
              <p:nvPr>
                <p:custDataLst>
                  <p:tags r:id="rId74"/>
                </p:custDataLst>
              </p:nvPr>
            </p:nvSpPr>
            <p:spPr bwMode="auto">
              <a:xfrm>
                <a:off x="69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4" name="Oval 180"/>
              <p:cNvSpPr>
                <a:spLocks noChangeArrowheads="1"/>
              </p:cNvSpPr>
              <p:nvPr>
                <p:custDataLst>
                  <p:tags r:id="rId75"/>
                </p:custDataLst>
              </p:nvPr>
            </p:nvSpPr>
            <p:spPr bwMode="auto">
              <a:xfrm>
                <a:off x="683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5" name="Oval 181"/>
              <p:cNvSpPr>
                <a:spLocks noChangeArrowheads="1"/>
              </p:cNvSpPr>
              <p:nvPr>
                <p:custDataLst>
                  <p:tags r:id="rId76"/>
                </p:custDataLst>
              </p:nvPr>
            </p:nvSpPr>
            <p:spPr bwMode="auto">
              <a:xfrm>
                <a:off x="675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6" name="Oval 182"/>
              <p:cNvSpPr>
                <a:spLocks noChangeArrowheads="1"/>
              </p:cNvSpPr>
              <p:nvPr>
                <p:custDataLst>
                  <p:tags r:id="rId77"/>
                </p:custDataLst>
              </p:nvPr>
            </p:nvSpPr>
            <p:spPr bwMode="auto">
              <a:xfrm>
                <a:off x="66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7" name="Oval 183"/>
              <p:cNvSpPr>
                <a:spLocks noChangeArrowheads="1"/>
              </p:cNvSpPr>
              <p:nvPr>
                <p:custDataLst>
                  <p:tags r:id="rId78"/>
                </p:custDataLst>
              </p:nvPr>
            </p:nvSpPr>
            <p:spPr bwMode="auto">
              <a:xfrm>
                <a:off x="658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8" name="Oval 184"/>
              <p:cNvSpPr>
                <a:spLocks noChangeArrowheads="1"/>
              </p:cNvSpPr>
              <p:nvPr>
                <p:custDataLst>
                  <p:tags r:id="rId79"/>
                </p:custDataLst>
              </p:nvPr>
            </p:nvSpPr>
            <p:spPr bwMode="auto">
              <a:xfrm>
                <a:off x="65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9" name="Oval 185"/>
              <p:cNvSpPr>
                <a:spLocks noChangeArrowheads="1"/>
              </p:cNvSpPr>
              <p:nvPr>
                <p:custDataLst>
                  <p:tags r:id="rId80"/>
                </p:custDataLst>
              </p:nvPr>
            </p:nvSpPr>
            <p:spPr bwMode="auto">
              <a:xfrm>
                <a:off x="642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0" name="Oval 186"/>
              <p:cNvSpPr>
                <a:spLocks noChangeArrowheads="1"/>
              </p:cNvSpPr>
              <p:nvPr>
                <p:custDataLst>
                  <p:tags r:id="rId81"/>
                </p:custDataLst>
              </p:nvPr>
            </p:nvSpPr>
            <p:spPr bwMode="auto">
              <a:xfrm>
                <a:off x="633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1" name="Oval 187"/>
              <p:cNvSpPr>
                <a:spLocks noChangeArrowheads="1"/>
              </p:cNvSpPr>
              <p:nvPr>
                <p:custDataLst>
                  <p:tags r:id="rId82"/>
                </p:custDataLst>
              </p:nvPr>
            </p:nvSpPr>
            <p:spPr bwMode="auto">
              <a:xfrm>
                <a:off x="625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2" name="Oval 188"/>
              <p:cNvSpPr>
                <a:spLocks noChangeArrowheads="1"/>
              </p:cNvSpPr>
              <p:nvPr>
                <p:custDataLst>
                  <p:tags r:id="rId83"/>
                </p:custDataLst>
              </p:nvPr>
            </p:nvSpPr>
            <p:spPr bwMode="auto">
              <a:xfrm>
                <a:off x="617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3" name="Oval 189"/>
              <p:cNvSpPr>
                <a:spLocks noChangeArrowheads="1"/>
              </p:cNvSpPr>
              <p:nvPr>
                <p:custDataLst>
                  <p:tags r:id="rId84"/>
                </p:custDataLst>
              </p:nvPr>
            </p:nvSpPr>
            <p:spPr bwMode="auto">
              <a:xfrm>
                <a:off x="608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4" name="Oval 190"/>
              <p:cNvSpPr>
                <a:spLocks noChangeArrowheads="1"/>
              </p:cNvSpPr>
              <p:nvPr>
                <p:custDataLst>
                  <p:tags r:id="rId85"/>
                </p:custDataLst>
              </p:nvPr>
            </p:nvSpPr>
            <p:spPr bwMode="auto">
              <a:xfrm>
                <a:off x="600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5" name="Oval 191"/>
              <p:cNvSpPr>
                <a:spLocks noChangeArrowheads="1"/>
              </p:cNvSpPr>
              <p:nvPr>
                <p:custDataLst>
                  <p:tags r:id="rId86"/>
                </p:custDataLst>
              </p:nvPr>
            </p:nvSpPr>
            <p:spPr bwMode="auto">
              <a:xfrm>
                <a:off x="591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6" name="Oval 192"/>
              <p:cNvSpPr>
                <a:spLocks noChangeArrowheads="1"/>
              </p:cNvSpPr>
              <p:nvPr>
                <p:custDataLst>
                  <p:tags r:id="rId87"/>
                </p:custDataLst>
              </p:nvPr>
            </p:nvSpPr>
            <p:spPr bwMode="auto">
              <a:xfrm>
                <a:off x="583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7" name="Freeform 193"/>
              <p:cNvSpPr/>
              <p:nvPr>
                <p:custDataLst>
                  <p:tags r:id="rId88"/>
                </p:custDataLst>
              </p:nvPr>
            </p:nvSpPr>
            <p:spPr bwMode="auto">
              <a:xfrm>
                <a:off x="5750" y="6915"/>
                <a:ext cx="46" cy="46"/>
              </a:xfrm>
              <a:custGeom>
                <a:avLst/>
                <a:gdLst>
                  <a:gd name="T0" fmla="*/ 0 w 7"/>
                  <a:gd name="T1" fmla="*/ 2 h 7"/>
                  <a:gd name="T2" fmla="*/ 4 w 7"/>
                  <a:gd name="T3" fmla="*/ 0 h 7"/>
                  <a:gd name="T4" fmla="*/ 7 w 7"/>
                  <a:gd name="T5" fmla="*/ 4 h 7"/>
                  <a:gd name="T6" fmla="*/ 3 w 7"/>
                  <a:gd name="T7" fmla="*/ 7 h 7"/>
                  <a:gd name="T8" fmla="*/ 0 w 7"/>
                  <a:gd name="T9" fmla="*/ 2 h 7"/>
                </a:gdLst>
                <a:ahLst/>
                <a:cxnLst>
                  <a:cxn ang="0">
                    <a:pos x="T0" y="T1"/>
                  </a:cxn>
                  <a:cxn ang="0">
                    <a:pos x="T2" y="T3"/>
                  </a:cxn>
                  <a:cxn ang="0">
                    <a:pos x="T4" y="T5"/>
                  </a:cxn>
                  <a:cxn ang="0">
                    <a:pos x="T6" y="T7"/>
                  </a:cxn>
                  <a:cxn ang="0">
                    <a:pos x="T8" y="T9"/>
                  </a:cxn>
                </a:cxnLst>
                <a:rect l="0" t="0" r="r" b="b"/>
                <a:pathLst>
                  <a:path w="7" h="7">
                    <a:moveTo>
                      <a:pt x="0" y="2"/>
                    </a:moveTo>
                    <a:cubicBezTo>
                      <a:pt x="1" y="1"/>
                      <a:pt x="3" y="0"/>
                      <a:pt x="4" y="0"/>
                    </a:cubicBezTo>
                    <a:cubicBezTo>
                      <a:pt x="6" y="0"/>
                      <a:pt x="7" y="2"/>
                      <a:pt x="7" y="4"/>
                    </a:cubicBezTo>
                    <a:cubicBezTo>
                      <a:pt x="7" y="6"/>
                      <a:pt x="5" y="7"/>
                      <a:pt x="3" y="7"/>
                    </a:cubicBezTo>
                    <a:cubicBezTo>
                      <a:pt x="1" y="6"/>
                      <a:pt x="0" y="4"/>
                      <a:pt x="0"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8" name="Freeform 194"/>
              <p:cNvSpPr/>
              <p:nvPr>
                <p:custDataLst>
                  <p:tags r:id="rId89"/>
                </p:custDataLst>
              </p:nvPr>
            </p:nvSpPr>
            <p:spPr bwMode="auto">
              <a:xfrm>
                <a:off x="5666" y="6881"/>
                <a:ext cx="53" cy="53"/>
              </a:xfrm>
              <a:custGeom>
                <a:avLst/>
                <a:gdLst>
                  <a:gd name="T0" fmla="*/ 1 w 8"/>
                  <a:gd name="T1" fmla="*/ 2 h 8"/>
                  <a:gd name="T2" fmla="*/ 6 w 8"/>
                  <a:gd name="T3" fmla="*/ 1 h 8"/>
                  <a:gd name="T4" fmla="*/ 7 w 8"/>
                  <a:gd name="T5" fmla="*/ 5 h 8"/>
                  <a:gd name="T6" fmla="*/ 3 w 8"/>
                  <a:gd name="T7" fmla="*/ 7 h 8"/>
                  <a:gd name="T8" fmla="*/ 1 w 8"/>
                  <a:gd name="T9" fmla="*/ 2 h 8"/>
                </a:gdLst>
                <a:ahLst/>
                <a:cxnLst>
                  <a:cxn ang="0">
                    <a:pos x="T0" y="T1"/>
                  </a:cxn>
                  <a:cxn ang="0">
                    <a:pos x="T2" y="T3"/>
                  </a:cxn>
                  <a:cxn ang="0">
                    <a:pos x="T4" y="T5"/>
                  </a:cxn>
                  <a:cxn ang="0">
                    <a:pos x="T6" y="T7"/>
                  </a:cxn>
                  <a:cxn ang="0">
                    <a:pos x="T8" y="T9"/>
                  </a:cxn>
                </a:cxnLst>
                <a:rect l="0" t="0" r="r" b="b"/>
                <a:pathLst>
                  <a:path w="8" h="8">
                    <a:moveTo>
                      <a:pt x="1" y="2"/>
                    </a:moveTo>
                    <a:cubicBezTo>
                      <a:pt x="2" y="1"/>
                      <a:pt x="4" y="0"/>
                      <a:pt x="6" y="1"/>
                    </a:cubicBezTo>
                    <a:cubicBezTo>
                      <a:pt x="8" y="2"/>
                      <a:pt x="8" y="4"/>
                      <a:pt x="7" y="5"/>
                    </a:cubicBezTo>
                    <a:cubicBezTo>
                      <a:pt x="7" y="7"/>
                      <a:pt x="5" y="8"/>
                      <a:pt x="3" y="7"/>
                    </a:cubicBezTo>
                    <a:cubicBezTo>
                      <a:pt x="1" y="6"/>
                      <a:pt x="0" y="4"/>
                      <a:pt x="1"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9" name="Freeform 195"/>
              <p:cNvSpPr/>
              <p:nvPr>
                <p:custDataLst>
                  <p:tags r:id="rId90"/>
                </p:custDataLst>
              </p:nvPr>
            </p:nvSpPr>
            <p:spPr bwMode="auto">
              <a:xfrm>
                <a:off x="5603" y="6838"/>
                <a:ext cx="51" cy="43"/>
              </a:xfrm>
              <a:custGeom>
                <a:avLst/>
                <a:gdLst>
                  <a:gd name="T0" fmla="*/ 2 w 8"/>
                  <a:gd name="T1" fmla="*/ 1 h 7"/>
                  <a:gd name="T2" fmla="*/ 6 w 8"/>
                  <a:gd name="T3" fmla="*/ 1 h 7"/>
                  <a:gd name="T4" fmla="*/ 6 w 8"/>
                  <a:gd name="T5" fmla="*/ 6 h 7"/>
                  <a:gd name="T6" fmla="*/ 2 w 8"/>
                  <a:gd name="T7" fmla="*/ 6 h 7"/>
                  <a:gd name="T8" fmla="*/ 2 w 8"/>
                  <a:gd name="T9" fmla="*/ 1 h 7"/>
                </a:gdLst>
                <a:ahLst/>
                <a:cxnLst>
                  <a:cxn ang="0">
                    <a:pos x="T0" y="T1"/>
                  </a:cxn>
                  <a:cxn ang="0">
                    <a:pos x="T2" y="T3"/>
                  </a:cxn>
                  <a:cxn ang="0">
                    <a:pos x="T4" y="T5"/>
                  </a:cxn>
                  <a:cxn ang="0">
                    <a:pos x="T6" y="T7"/>
                  </a:cxn>
                  <a:cxn ang="0">
                    <a:pos x="T8" y="T9"/>
                  </a:cxn>
                </a:cxnLst>
                <a:rect l="0" t="0" r="r" b="b"/>
                <a:pathLst>
                  <a:path w="8" h="7">
                    <a:moveTo>
                      <a:pt x="2" y="1"/>
                    </a:moveTo>
                    <a:cubicBezTo>
                      <a:pt x="3" y="0"/>
                      <a:pt x="5" y="0"/>
                      <a:pt x="6" y="1"/>
                    </a:cubicBezTo>
                    <a:cubicBezTo>
                      <a:pt x="8" y="2"/>
                      <a:pt x="8" y="4"/>
                      <a:pt x="6" y="6"/>
                    </a:cubicBezTo>
                    <a:cubicBezTo>
                      <a:pt x="5" y="7"/>
                      <a:pt x="3" y="7"/>
                      <a:pt x="2" y="6"/>
                    </a:cubicBezTo>
                    <a:cubicBezTo>
                      <a:pt x="0" y="4"/>
                      <a:pt x="0"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0" name="Freeform 196"/>
              <p:cNvSpPr/>
              <p:nvPr>
                <p:custDataLst>
                  <p:tags r:id="rId91"/>
                </p:custDataLst>
              </p:nvPr>
            </p:nvSpPr>
            <p:spPr bwMode="auto">
              <a:xfrm>
                <a:off x="5550" y="6766"/>
                <a:ext cx="53" cy="53"/>
              </a:xfrm>
              <a:custGeom>
                <a:avLst/>
                <a:gdLst>
                  <a:gd name="T0" fmla="*/ 2 w 8"/>
                  <a:gd name="T1" fmla="*/ 1 h 8"/>
                  <a:gd name="T2" fmla="*/ 7 w 8"/>
                  <a:gd name="T3" fmla="*/ 2 h 8"/>
                  <a:gd name="T4" fmla="*/ 6 w 8"/>
                  <a:gd name="T5" fmla="*/ 7 h 8"/>
                  <a:gd name="T6" fmla="*/ 1 w 8"/>
                  <a:gd name="T7" fmla="*/ 6 h 8"/>
                  <a:gd name="T8" fmla="*/ 2 w 8"/>
                  <a:gd name="T9" fmla="*/ 1 h 8"/>
                </a:gdLst>
                <a:ahLst/>
                <a:cxnLst>
                  <a:cxn ang="0">
                    <a:pos x="T0" y="T1"/>
                  </a:cxn>
                  <a:cxn ang="0">
                    <a:pos x="T2" y="T3"/>
                  </a:cxn>
                  <a:cxn ang="0">
                    <a:pos x="T4" y="T5"/>
                  </a:cxn>
                  <a:cxn ang="0">
                    <a:pos x="T6" y="T7"/>
                  </a:cxn>
                  <a:cxn ang="0">
                    <a:pos x="T8" y="T9"/>
                  </a:cxn>
                </a:cxnLst>
                <a:rect l="0" t="0" r="r" b="b"/>
                <a:pathLst>
                  <a:path w="8" h="8">
                    <a:moveTo>
                      <a:pt x="2" y="1"/>
                    </a:moveTo>
                    <a:cubicBezTo>
                      <a:pt x="4" y="0"/>
                      <a:pt x="6" y="1"/>
                      <a:pt x="7" y="2"/>
                    </a:cubicBezTo>
                    <a:cubicBezTo>
                      <a:pt x="8" y="4"/>
                      <a:pt x="7" y="6"/>
                      <a:pt x="6" y="7"/>
                    </a:cubicBezTo>
                    <a:cubicBezTo>
                      <a:pt x="4" y="8"/>
                      <a:pt x="2" y="8"/>
                      <a:pt x="1" y="6"/>
                    </a:cubicBezTo>
                    <a:cubicBezTo>
                      <a:pt x="0" y="4"/>
                      <a:pt x="1"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1" name="Freeform 197"/>
              <p:cNvSpPr/>
              <p:nvPr>
                <p:custDataLst>
                  <p:tags r:id="rId92"/>
                </p:custDataLst>
              </p:nvPr>
            </p:nvSpPr>
            <p:spPr bwMode="auto">
              <a:xfrm>
                <a:off x="5518" y="6688"/>
                <a:ext cx="51" cy="53"/>
              </a:xfrm>
              <a:custGeom>
                <a:avLst/>
                <a:gdLst>
                  <a:gd name="T0" fmla="*/ 4 w 8"/>
                  <a:gd name="T1" fmla="*/ 1 h 8"/>
                  <a:gd name="T2" fmla="*/ 8 w 8"/>
                  <a:gd name="T3" fmla="*/ 3 h 8"/>
                  <a:gd name="T4" fmla="*/ 5 w 8"/>
                  <a:gd name="T5" fmla="*/ 7 h 8"/>
                  <a:gd name="T6" fmla="*/ 1 w 8"/>
                  <a:gd name="T7" fmla="*/ 5 h 8"/>
                  <a:gd name="T8" fmla="*/ 4 w 8"/>
                  <a:gd name="T9" fmla="*/ 1 h 8"/>
                </a:gdLst>
                <a:ahLst/>
                <a:cxnLst>
                  <a:cxn ang="0">
                    <a:pos x="T0" y="T1"/>
                  </a:cxn>
                  <a:cxn ang="0">
                    <a:pos x="T2" y="T3"/>
                  </a:cxn>
                  <a:cxn ang="0">
                    <a:pos x="T4" y="T5"/>
                  </a:cxn>
                  <a:cxn ang="0">
                    <a:pos x="T6" y="T7"/>
                  </a:cxn>
                  <a:cxn ang="0">
                    <a:pos x="T8" y="T9"/>
                  </a:cxn>
                </a:cxnLst>
                <a:rect l="0" t="0" r="r" b="b"/>
                <a:pathLst>
                  <a:path w="8" h="8">
                    <a:moveTo>
                      <a:pt x="4" y="1"/>
                    </a:moveTo>
                    <a:cubicBezTo>
                      <a:pt x="6" y="0"/>
                      <a:pt x="7" y="2"/>
                      <a:pt x="8" y="3"/>
                    </a:cubicBezTo>
                    <a:cubicBezTo>
                      <a:pt x="8" y="5"/>
                      <a:pt x="7" y="7"/>
                      <a:pt x="5" y="7"/>
                    </a:cubicBezTo>
                    <a:cubicBezTo>
                      <a:pt x="3" y="8"/>
                      <a:pt x="1" y="7"/>
                      <a:pt x="1" y="5"/>
                    </a:cubicBezTo>
                    <a:cubicBezTo>
                      <a:pt x="0" y="3"/>
                      <a:pt x="2" y="1"/>
                      <a:pt x="4"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2" name="Freeform 198"/>
              <p:cNvSpPr/>
              <p:nvPr>
                <p:custDataLst>
                  <p:tags r:id="rId93"/>
                </p:custDataLst>
              </p:nvPr>
            </p:nvSpPr>
            <p:spPr bwMode="auto">
              <a:xfrm>
                <a:off x="5518" y="6611"/>
                <a:ext cx="43" cy="46"/>
              </a:xfrm>
              <a:custGeom>
                <a:avLst/>
                <a:gdLst>
                  <a:gd name="T0" fmla="*/ 3 w 7"/>
                  <a:gd name="T1" fmla="*/ 0 h 7"/>
                  <a:gd name="T2" fmla="*/ 7 w 7"/>
                  <a:gd name="T3" fmla="*/ 3 h 7"/>
                  <a:gd name="T4" fmla="*/ 3 w 7"/>
                  <a:gd name="T5" fmla="*/ 6 h 7"/>
                  <a:gd name="T6" fmla="*/ 0 w 7"/>
                  <a:gd name="T7" fmla="*/ 3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1"/>
                      <a:pt x="7" y="3"/>
                    </a:cubicBezTo>
                    <a:cubicBezTo>
                      <a:pt x="7" y="5"/>
                      <a:pt x="5" y="6"/>
                      <a:pt x="3" y="6"/>
                    </a:cubicBezTo>
                    <a:cubicBezTo>
                      <a:pt x="1" y="7"/>
                      <a:pt x="0" y="5"/>
                      <a:pt x="0" y="3"/>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3" name="Oval 199"/>
              <p:cNvSpPr>
                <a:spLocks noChangeArrowheads="1"/>
              </p:cNvSpPr>
              <p:nvPr>
                <p:custDataLst>
                  <p:tags r:id="rId94"/>
                </p:custDataLst>
              </p:nvPr>
            </p:nvSpPr>
            <p:spPr bwMode="auto">
              <a:xfrm>
                <a:off x="5518" y="652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4" name="Oval 200"/>
              <p:cNvSpPr>
                <a:spLocks noChangeArrowheads="1"/>
              </p:cNvSpPr>
              <p:nvPr>
                <p:custDataLst>
                  <p:tags r:id="rId95"/>
                </p:custDataLst>
              </p:nvPr>
            </p:nvSpPr>
            <p:spPr bwMode="auto">
              <a:xfrm>
                <a:off x="5518" y="644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5" name="Oval 201"/>
              <p:cNvSpPr>
                <a:spLocks noChangeArrowheads="1"/>
              </p:cNvSpPr>
              <p:nvPr>
                <p:custDataLst>
                  <p:tags r:id="rId96"/>
                </p:custDataLst>
              </p:nvPr>
            </p:nvSpPr>
            <p:spPr bwMode="auto">
              <a:xfrm>
                <a:off x="5518" y="635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6" name="Oval 202"/>
              <p:cNvSpPr>
                <a:spLocks noChangeArrowheads="1"/>
              </p:cNvSpPr>
              <p:nvPr>
                <p:custDataLst>
                  <p:tags r:id="rId97"/>
                </p:custDataLst>
              </p:nvPr>
            </p:nvSpPr>
            <p:spPr bwMode="auto">
              <a:xfrm>
                <a:off x="5518" y="6275"/>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7" name="Oval 203"/>
              <p:cNvSpPr>
                <a:spLocks noChangeArrowheads="1"/>
              </p:cNvSpPr>
              <p:nvPr>
                <p:custDataLst>
                  <p:tags r:id="rId98"/>
                </p:custDataLst>
              </p:nvPr>
            </p:nvSpPr>
            <p:spPr bwMode="auto">
              <a:xfrm>
                <a:off x="5518" y="6191"/>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8" name="Oval 204"/>
              <p:cNvSpPr>
                <a:spLocks noChangeArrowheads="1"/>
              </p:cNvSpPr>
              <p:nvPr>
                <p:custDataLst>
                  <p:tags r:id="rId99"/>
                </p:custDataLst>
              </p:nvPr>
            </p:nvSpPr>
            <p:spPr bwMode="auto">
              <a:xfrm>
                <a:off x="5518" y="610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9" name="Oval 205"/>
              <p:cNvSpPr>
                <a:spLocks noChangeArrowheads="1"/>
              </p:cNvSpPr>
              <p:nvPr>
                <p:custDataLst>
                  <p:tags r:id="rId100"/>
                </p:custDataLst>
              </p:nvPr>
            </p:nvSpPr>
            <p:spPr bwMode="auto">
              <a:xfrm>
                <a:off x="5518" y="602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0" name="Oval 206"/>
              <p:cNvSpPr>
                <a:spLocks noChangeArrowheads="1"/>
              </p:cNvSpPr>
              <p:nvPr>
                <p:custDataLst>
                  <p:tags r:id="rId101"/>
                </p:custDataLst>
              </p:nvPr>
            </p:nvSpPr>
            <p:spPr bwMode="auto">
              <a:xfrm>
                <a:off x="5518" y="593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1" name="Oval 207"/>
              <p:cNvSpPr>
                <a:spLocks noChangeArrowheads="1"/>
              </p:cNvSpPr>
              <p:nvPr>
                <p:custDataLst>
                  <p:tags r:id="rId102"/>
                </p:custDataLst>
              </p:nvPr>
            </p:nvSpPr>
            <p:spPr bwMode="auto">
              <a:xfrm>
                <a:off x="5518" y="5853"/>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2" name="Oval 208"/>
              <p:cNvSpPr>
                <a:spLocks noChangeArrowheads="1"/>
              </p:cNvSpPr>
              <p:nvPr>
                <p:custDataLst>
                  <p:tags r:id="rId103"/>
                </p:custDataLst>
              </p:nvPr>
            </p:nvSpPr>
            <p:spPr bwMode="auto">
              <a:xfrm>
                <a:off x="5518" y="5768"/>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3" name="Oval 209"/>
              <p:cNvSpPr>
                <a:spLocks noChangeArrowheads="1"/>
              </p:cNvSpPr>
              <p:nvPr>
                <p:custDataLst>
                  <p:tags r:id="rId104"/>
                </p:custDataLst>
              </p:nvPr>
            </p:nvSpPr>
            <p:spPr bwMode="auto">
              <a:xfrm>
                <a:off x="5518" y="567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4" name="Oval 210"/>
              <p:cNvSpPr>
                <a:spLocks noChangeArrowheads="1"/>
              </p:cNvSpPr>
              <p:nvPr>
                <p:custDataLst>
                  <p:tags r:id="rId105"/>
                </p:custDataLst>
              </p:nvPr>
            </p:nvSpPr>
            <p:spPr bwMode="auto">
              <a:xfrm>
                <a:off x="5518" y="559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5" name="Oval 211"/>
              <p:cNvSpPr>
                <a:spLocks noChangeArrowheads="1"/>
              </p:cNvSpPr>
              <p:nvPr>
                <p:custDataLst>
                  <p:tags r:id="rId106"/>
                </p:custDataLst>
              </p:nvPr>
            </p:nvSpPr>
            <p:spPr bwMode="auto">
              <a:xfrm>
                <a:off x="5518" y="55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6" name="Oval 212"/>
              <p:cNvSpPr>
                <a:spLocks noChangeArrowheads="1"/>
              </p:cNvSpPr>
              <p:nvPr>
                <p:custDataLst>
                  <p:tags r:id="rId107"/>
                </p:custDataLst>
              </p:nvPr>
            </p:nvSpPr>
            <p:spPr bwMode="auto">
              <a:xfrm>
                <a:off x="5518" y="542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7" name="Oval 213"/>
              <p:cNvSpPr>
                <a:spLocks noChangeArrowheads="1"/>
              </p:cNvSpPr>
              <p:nvPr>
                <p:custDataLst>
                  <p:tags r:id="rId108"/>
                </p:custDataLst>
              </p:nvPr>
            </p:nvSpPr>
            <p:spPr bwMode="auto">
              <a:xfrm>
                <a:off x="5518" y="534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8" name="Oval 214"/>
              <p:cNvSpPr>
                <a:spLocks noChangeArrowheads="1"/>
              </p:cNvSpPr>
              <p:nvPr>
                <p:custDataLst>
                  <p:tags r:id="rId109"/>
                </p:custDataLst>
              </p:nvPr>
            </p:nvSpPr>
            <p:spPr bwMode="auto">
              <a:xfrm>
                <a:off x="5518" y="5258"/>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9" name="Oval 215"/>
              <p:cNvSpPr>
                <a:spLocks noChangeArrowheads="1"/>
              </p:cNvSpPr>
              <p:nvPr>
                <p:custDataLst>
                  <p:tags r:id="rId110"/>
                </p:custDataLst>
              </p:nvPr>
            </p:nvSpPr>
            <p:spPr bwMode="auto">
              <a:xfrm>
                <a:off x="5518" y="5173"/>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0" name="Oval 216"/>
              <p:cNvSpPr>
                <a:spLocks noChangeArrowheads="1"/>
              </p:cNvSpPr>
              <p:nvPr>
                <p:custDataLst>
                  <p:tags r:id="rId111"/>
                </p:custDataLst>
              </p:nvPr>
            </p:nvSpPr>
            <p:spPr bwMode="auto">
              <a:xfrm>
                <a:off x="5518" y="508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1" name="Oval 217"/>
              <p:cNvSpPr>
                <a:spLocks noChangeArrowheads="1"/>
              </p:cNvSpPr>
              <p:nvPr>
                <p:custDataLst>
                  <p:tags r:id="rId112"/>
                </p:custDataLst>
              </p:nvPr>
            </p:nvSpPr>
            <p:spPr bwMode="auto">
              <a:xfrm>
                <a:off x="5518" y="500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2" name="Oval 218"/>
              <p:cNvSpPr>
                <a:spLocks noChangeArrowheads="1"/>
              </p:cNvSpPr>
              <p:nvPr>
                <p:custDataLst>
                  <p:tags r:id="rId113"/>
                </p:custDataLst>
              </p:nvPr>
            </p:nvSpPr>
            <p:spPr bwMode="auto">
              <a:xfrm>
                <a:off x="5518" y="492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3" name="Oval 219"/>
              <p:cNvSpPr>
                <a:spLocks noChangeArrowheads="1"/>
              </p:cNvSpPr>
              <p:nvPr>
                <p:custDataLst>
                  <p:tags r:id="rId114"/>
                </p:custDataLst>
              </p:nvPr>
            </p:nvSpPr>
            <p:spPr bwMode="auto">
              <a:xfrm>
                <a:off x="5518" y="483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4" name="Oval 220"/>
              <p:cNvSpPr>
                <a:spLocks noChangeArrowheads="1"/>
              </p:cNvSpPr>
              <p:nvPr>
                <p:custDataLst>
                  <p:tags r:id="rId115"/>
                </p:custDataLst>
              </p:nvPr>
            </p:nvSpPr>
            <p:spPr bwMode="auto">
              <a:xfrm>
                <a:off x="5518" y="4753"/>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5" name="Oval 221"/>
              <p:cNvSpPr>
                <a:spLocks noChangeArrowheads="1"/>
              </p:cNvSpPr>
              <p:nvPr>
                <p:custDataLst>
                  <p:tags r:id="rId116"/>
                </p:custDataLst>
              </p:nvPr>
            </p:nvSpPr>
            <p:spPr bwMode="auto">
              <a:xfrm>
                <a:off x="5518" y="4669"/>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6" name="Oval 222"/>
              <p:cNvSpPr>
                <a:spLocks noChangeArrowheads="1"/>
              </p:cNvSpPr>
              <p:nvPr>
                <p:custDataLst>
                  <p:tags r:id="rId117"/>
                </p:custDataLst>
              </p:nvPr>
            </p:nvSpPr>
            <p:spPr bwMode="auto">
              <a:xfrm>
                <a:off x="5518" y="458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 name="Oval 223"/>
              <p:cNvSpPr>
                <a:spLocks noChangeArrowheads="1"/>
              </p:cNvSpPr>
              <p:nvPr>
                <p:custDataLst>
                  <p:tags r:id="rId118"/>
                </p:custDataLst>
              </p:nvPr>
            </p:nvSpPr>
            <p:spPr bwMode="auto">
              <a:xfrm>
                <a:off x="5518" y="450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8" name="Oval 224"/>
              <p:cNvSpPr>
                <a:spLocks noChangeArrowheads="1"/>
              </p:cNvSpPr>
              <p:nvPr>
                <p:custDataLst>
                  <p:tags r:id="rId119"/>
                </p:custDataLst>
              </p:nvPr>
            </p:nvSpPr>
            <p:spPr bwMode="auto">
              <a:xfrm>
                <a:off x="5518" y="441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9" name="Oval 225"/>
              <p:cNvSpPr>
                <a:spLocks noChangeArrowheads="1"/>
              </p:cNvSpPr>
              <p:nvPr>
                <p:custDataLst>
                  <p:tags r:id="rId120"/>
                </p:custDataLst>
              </p:nvPr>
            </p:nvSpPr>
            <p:spPr bwMode="auto">
              <a:xfrm>
                <a:off x="5518" y="433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0" name="Oval 226"/>
              <p:cNvSpPr>
                <a:spLocks noChangeArrowheads="1"/>
              </p:cNvSpPr>
              <p:nvPr>
                <p:custDataLst>
                  <p:tags r:id="rId121"/>
                </p:custDataLst>
              </p:nvPr>
            </p:nvSpPr>
            <p:spPr bwMode="auto">
              <a:xfrm>
                <a:off x="5518" y="4246"/>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1" name="Oval 227"/>
              <p:cNvSpPr>
                <a:spLocks noChangeArrowheads="1"/>
              </p:cNvSpPr>
              <p:nvPr>
                <p:custDataLst>
                  <p:tags r:id="rId122"/>
                </p:custDataLst>
              </p:nvPr>
            </p:nvSpPr>
            <p:spPr bwMode="auto">
              <a:xfrm>
                <a:off x="5518" y="4164"/>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2" name="Oval 228"/>
              <p:cNvSpPr>
                <a:spLocks noChangeArrowheads="1"/>
              </p:cNvSpPr>
              <p:nvPr>
                <p:custDataLst>
                  <p:tags r:id="rId123"/>
                </p:custDataLst>
              </p:nvPr>
            </p:nvSpPr>
            <p:spPr bwMode="auto">
              <a:xfrm>
                <a:off x="5518" y="4080"/>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3" name="Freeform 229"/>
              <p:cNvSpPr/>
              <p:nvPr>
                <p:custDataLst>
                  <p:tags r:id="rId124"/>
                </p:custDataLst>
              </p:nvPr>
            </p:nvSpPr>
            <p:spPr bwMode="auto">
              <a:xfrm>
                <a:off x="5518" y="3995"/>
                <a:ext cx="43" cy="46"/>
              </a:xfrm>
              <a:custGeom>
                <a:avLst/>
                <a:gdLst>
                  <a:gd name="T0" fmla="*/ 3 w 7"/>
                  <a:gd name="T1" fmla="*/ 0 h 7"/>
                  <a:gd name="T2" fmla="*/ 7 w 7"/>
                  <a:gd name="T3" fmla="*/ 4 h 7"/>
                  <a:gd name="T4" fmla="*/ 3 w 7"/>
                  <a:gd name="T5" fmla="*/ 7 h 7"/>
                  <a:gd name="T6" fmla="*/ 0 w 7"/>
                  <a:gd name="T7" fmla="*/ 4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2"/>
                      <a:pt x="7" y="4"/>
                    </a:cubicBezTo>
                    <a:cubicBezTo>
                      <a:pt x="6" y="5"/>
                      <a:pt x="5" y="7"/>
                      <a:pt x="3" y="7"/>
                    </a:cubicBezTo>
                    <a:cubicBezTo>
                      <a:pt x="1" y="7"/>
                      <a:pt x="0" y="6"/>
                      <a:pt x="0" y="4"/>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4" name="Freeform 230"/>
              <p:cNvSpPr/>
              <p:nvPr>
                <p:custDataLst>
                  <p:tags r:id="rId125"/>
                </p:custDataLst>
              </p:nvPr>
            </p:nvSpPr>
            <p:spPr bwMode="auto">
              <a:xfrm>
                <a:off x="5523" y="3911"/>
                <a:ext cx="53" cy="51"/>
              </a:xfrm>
              <a:custGeom>
                <a:avLst/>
                <a:gdLst>
                  <a:gd name="T0" fmla="*/ 5 w 8"/>
                  <a:gd name="T1" fmla="*/ 1 h 8"/>
                  <a:gd name="T2" fmla="*/ 8 w 8"/>
                  <a:gd name="T3" fmla="*/ 5 h 8"/>
                  <a:gd name="T4" fmla="*/ 3 w 8"/>
                  <a:gd name="T5" fmla="*/ 7 h 8"/>
                  <a:gd name="T6" fmla="*/ 1 w 8"/>
                  <a:gd name="T7" fmla="*/ 3 h 8"/>
                  <a:gd name="T8" fmla="*/ 5 w 8"/>
                  <a:gd name="T9" fmla="*/ 1 h 8"/>
                </a:gdLst>
                <a:ahLst/>
                <a:cxnLst>
                  <a:cxn ang="0">
                    <a:pos x="T0" y="T1"/>
                  </a:cxn>
                  <a:cxn ang="0">
                    <a:pos x="T2" y="T3"/>
                  </a:cxn>
                  <a:cxn ang="0">
                    <a:pos x="T4" y="T5"/>
                  </a:cxn>
                  <a:cxn ang="0">
                    <a:pos x="T6" y="T7"/>
                  </a:cxn>
                  <a:cxn ang="0">
                    <a:pos x="T8" y="T9"/>
                  </a:cxn>
                </a:cxnLst>
                <a:rect l="0" t="0" r="r" b="b"/>
                <a:pathLst>
                  <a:path w="8" h="8">
                    <a:moveTo>
                      <a:pt x="5" y="1"/>
                    </a:moveTo>
                    <a:cubicBezTo>
                      <a:pt x="7" y="1"/>
                      <a:pt x="8" y="3"/>
                      <a:pt x="8" y="5"/>
                    </a:cubicBezTo>
                    <a:cubicBezTo>
                      <a:pt x="7" y="7"/>
                      <a:pt x="5" y="8"/>
                      <a:pt x="3" y="7"/>
                    </a:cubicBezTo>
                    <a:cubicBezTo>
                      <a:pt x="2" y="7"/>
                      <a:pt x="0" y="5"/>
                      <a:pt x="1" y="3"/>
                    </a:cubicBezTo>
                    <a:cubicBezTo>
                      <a:pt x="2" y="1"/>
                      <a:pt x="4" y="0"/>
                      <a:pt x="5"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5" name="Freeform 231"/>
              <p:cNvSpPr/>
              <p:nvPr>
                <p:custDataLst>
                  <p:tags r:id="rId126"/>
                </p:custDataLst>
              </p:nvPr>
            </p:nvSpPr>
            <p:spPr bwMode="auto">
              <a:xfrm>
                <a:off x="5561" y="3834"/>
                <a:ext cx="53" cy="51"/>
              </a:xfrm>
              <a:custGeom>
                <a:avLst/>
                <a:gdLst>
                  <a:gd name="T0" fmla="*/ 6 w 8"/>
                  <a:gd name="T1" fmla="*/ 1 h 8"/>
                  <a:gd name="T2" fmla="*/ 7 w 8"/>
                  <a:gd name="T3" fmla="*/ 6 h 8"/>
                  <a:gd name="T4" fmla="*/ 2 w 8"/>
                  <a:gd name="T5" fmla="*/ 7 h 8"/>
                  <a:gd name="T6" fmla="*/ 1 w 8"/>
                  <a:gd name="T7" fmla="*/ 2 h 8"/>
                  <a:gd name="T8" fmla="*/ 6 w 8"/>
                  <a:gd name="T9" fmla="*/ 1 h 8"/>
                </a:gdLst>
                <a:ahLst/>
                <a:cxnLst>
                  <a:cxn ang="0">
                    <a:pos x="T0" y="T1"/>
                  </a:cxn>
                  <a:cxn ang="0">
                    <a:pos x="T2" y="T3"/>
                  </a:cxn>
                  <a:cxn ang="0">
                    <a:pos x="T4" y="T5"/>
                  </a:cxn>
                  <a:cxn ang="0">
                    <a:pos x="T6" y="T7"/>
                  </a:cxn>
                  <a:cxn ang="0">
                    <a:pos x="T8" y="T9"/>
                  </a:cxn>
                </a:cxnLst>
                <a:rect l="0" t="0" r="r" b="b"/>
                <a:pathLst>
                  <a:path w="8" h="8">
                    <a:moveTo>
                      <a:pt x="6" y="1"/>
                    </a:moveTo>
                    <a:cubicBezTo>
                      <a:pt x="8" y="3"/>
                      <a:pt x="8" y="5"/>
                      <a:pt x="7" y="6"/>
                    </a:cubicBezTo>
                    <a:cubicBezTo>
                      <a:pt x="6" y="8"/>
                      <a:pt x="4" y="8"/>
                      <a:pt x="2" y="7"/>
                    </a:cubicBezTo>
                    <a:cubicBezTo>
                      <a:pt x="1" y="6"/>
                      <a:pt x="0" y="4"/>
                      <a:pt x="1" y="2"/>
                    </a:cubicBezTo>
                    <a:cubicBezTo>
                      <a:pt x="2" y="1"/>
                      <a:pt x="5" y="0"/>
                      <a:pt x="6"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6" name="Freeform 232"/>
              <p:cNvSpPr/>
              <p:nvPr>
                <p:custDataLst>
                  <p:tags r:id="rId127"/>
                </p:custDataLst>
              </p:nvPr>
            </p:nvSpPr>
            <p:spPr bwMode="auto">
              <a:xfrm>
                <a:off x="5622" y="3776"/>
                <a:ext cx="51" cy="43"/>
              </a:xfrm>
              <a:custGeom>
                <a:avLst/>
                <a:gdLst>
                  <a:gd name="T0" fmla="*/ 7 w 8"/>
                  <a:gd name="T1" fmla="*/ 2 h 7"/>
                  <a:gd name="T2" fmla="*/ 6 w 8"/>
                  <a:gd name="T3" fmla="*/ 6 h 7"/>
                  <a:gd name="T4" fmla="*/ 1 w 8"/>
                  <a:gd name="T5" fmla="*/ 6 h 7"/>
                  <a:gd name="T6" fmla="*/ 2 w 8"/>
                  <a:gd name="T7" fmla="*/ 1 h 7"/>
                  <a:gd name="T8" fmla="*/ 7 w 8"/>
                  <a:gd name="T9" fmla="*/ 2 h 7"/>
                </a:gdLst>
                <a:ahLst/>
                <a:cxnLst>
                  <a:cxn ang="0">
                    <a:pos x="T0" y="T1"/>
                  </a:cxn>
                  <a:cxn ang="0">
                    <a:pos x="T2" y="T3"/>
                  </a:cxn>
                  <a:cxn ang="0">
                    <a:pos x="T4" y="T5"/>
                  </a:cxn>
                  <a:cxn ang="0">
                    <a:pos x="T6" y="T7"/>
                  </a:cxn>
                  <a:cxn ang="0">
                    <a:pos x="T8" y="T9"/>
                  </a:cxn>
                </a:cxnLst>
                <a:rect l="0" t="0" r="r" b="b"/>
                <a:pathLst>
                  <a:path w="8" h="7">
                    <a:moveTo>
                      <a:pt x="7" y="2"/>
                    </a:moveTo>
                    <a:cubicBezTo>
                      <a:pt x="8" y="3"/>
                      <a:pt x="7" y="5"/>
                      <a:pt x="6" y="6"/>
                    </a:cubicBezTo>
                    <a:cubicBezTo>
                      <a:pt x="5" y="7"/>
                      <a:pt x="3" y="7"/>
                      <a:pt x="1" y="6"/>
                    </a:cubicBezTo>
                    <a:cubicBezTo>
                      <a:pt x="0" y="5"/>
                      <a:pt x="0" y="2"/>
                      <a:pt x="2" y="1"/>
                    </a:cubicBezTo>
                    <a:cubicBezTo>
                      <a:pt x="3" y="0"/>
                      <a:pt x="5" y="0"/>
                      <a:pt x="7"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7" name="Freeform 233"/>
              <p:cNvSpPr/>
              <p:nvPr>
                <p:custDataLst>
                  <p:tags r:id="rId128"/>
                </p:custDataLst>
              </p:nvPr>
            </p:nvSpPr>
            <p:spPr bwMode="auto">
              <a:xfrm>
                <a:off x="5692" y="3729"/>
                <a:ext cx="51" cy="51"/>
              </a:xfrm>
              <a:custGeom>
                <a:avLst/>
                <a:gdLst>
                  <a:gd name="T0" fmla="*/ 7 w 8"/>
                  <a:gd name="T1" fmla="*/ 3 h 8"/>
                  <a:gd name="T2" fmla="*/ 5 w 8"/>
                  <a:gd name="T3" fmla="*/ 7 h 8"/>
                  <a:gd name="T4" fmla="*/ 1 w 8"/>
                  <a:gd name="T5" fmla="*/ 5 h 8"/>
                  <a:gd name="T6" fmla="*/ 3 w 8"/>
                  <a:gd name="T7" fmla="*/ 1 h 8"/>
                  <a:gd name="T8" fmla="*/ 7 w 8"/>
                  <a:gd name="T9" fmla="*/ 3 h 8"/>
                </a:gdLst>
                <a:ahLst/>
                <a:cxnLst>
                  <a:cxn ang="0">
                    <a:pos x="T0" y="T1"/>
                  </a:cxn>
                  <a:cxn ang="0">
                    <a:pos x="T2" y="T3"/>
                  </a:cxn>
                  <a:cxn ang="0">
                    <a:pos x="T4" y="T5"/>
                  </a:cxn>
                  <a:cxn ang="0">
                    <a:pos x="T6" y="T7"/>
                  </a:cxn>
                  <a:cxn ang="0">
                    <a:pos x="T8" y="T9"/>
                  </a:cxn>
                </a:cxnLst>
                <a:rect l="0" t="0" r="r" b="b"/>
                <a:pathLst>
                  <a:path w="8" h="8">
                    <a:moveTo>
                      <a:pt x="7" y="3"/>
                    </a:moveTo>
                    <a:cubicBezTo>
                      <a:pt x="8" y="5"/>
                      <a:pt x="7" y="7"/>
                      <a:pt x="5" y="7"/>
                    </a:cubicBezTo>
                    <a:cubicBezTo>
                      <a:pt x="4" y="8"/>
                      <a:pt x="2" y="7"/>
                      <a:pt x="1" y="5"/>
                    </a:cubicBezTo>
                    <a:cubicBezTo>
                      <a:pt x="0" y="4"/>
                      <a:pt x="1" y="2"/>
                      <a:pt x="3" y="1"/>
                    </a:cubicBezTo>
                    <a:cubicBezTo>
                      <a:pt x="5" y="0"/>
                      <a:pt x="7" y="1"/>
                      <a:pt x="7" y="3"/>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8" name="Freeform 234"/>
              <p:cNvSpPr/>
              <p:nvPr>
                <p:custDataLst>
                  <p:tags r:id="rId129"/>
                </p:custDataLst>
              </p:nvPr>
            </p:nvSpPr>
            <p:spPr bwMode="auto">
              <a:xfrm>
                <a:off x="5777" y="3710"/>
                <a:ext cx="43" cy="46"/>
              </a:xfrm>
              <a:custGeom>
                <a:avLst/>
                <a:gdLst>
                  <a:gd name="T0" fmla="*/ 7 w 7"/>
                  <a:gd name="T1" fmla="*/ 4 h 7"/>
                  <a:gd name="T2" fmla="*/ 4 w 7"/>
                  <a:gd name="T3" fmla="*/ 7 h 7"/>
                  <a:gd name="T4" fmla="*/ 0 w 7"/>
                  <a:gd name="T5" fmla="*/ 4 h 7"/>
                  <a:gd name="T6" fmla="*/ 3 w 7"/>
                  <a:gd name="T7" fmla="*/ 0 h 7"/>
                  <a:gd name="T8" fmla="*/ 7 w 7"/>
                  <a:gd name="T9" fmla="*/ 4 h 7"/>
                </a:gdLst>
                <a:ahLst/>
                <a:cxnLst>
                  <a:cxn ang="0">
                    <a:pos x="T0" y="T1"/>
                  </a:cxn>
                  <a:cxn ang="0">
                    <a:pos x="T2" y="T3"/>
                  </a:cxn>
                  <a:cxn ang="0">
                    <a:pos x="T4" y="T5"/>
                  </a:cxn>
                  <a:cxn ang="0">
                    <a:pos x="T6" y="T7"/>
                  </a:cxn>
                  <a:cxn ang="0">
                    <a:pos x="T8" y="T9"/>
                  </a:cxn>
                </a:cxnLst>
                <a:rect l="0" t="0" r="r" b="b"/>
                <a:pathLst>
                  <a:path w="7" h="7">
                    <a:moveTo>
                      <a:pt x="7" y="4"/>
                    </a:moveTo>
                    <a:cubicBezTo>
                      <a:pt x="7" y="5"/>
                      <a:pt x="6" y="7"/>
                      <a:pt x="4" y="7"/>
                    </a:cubicBezTo>
                    <a:cubicBezTo>
                      <a:pt x="2" y="7"/>
                      <a:pt x="0" y="6"/>
                      <a:pt x="0" y="4"/>
                    </a:cubicBezTo>
                    <a:cubicBezTo>
                      <a:pt x="0" y="2"/>
                      <a:pt x="1" y="1"/>
                      <a:pt x="3" y="0"/>
                    </a:cubicBezTo>
                    <a:cubicBezTo>
                      <a:pt x="5" y="0"/>
                      <a:pt x="7" y="2"/>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9" name="Oval 235"/>
              <p:cNvSpPr>
                <a:spLocks noChangeArrowheads="1"/>
              </p:cNvSpPr>
              <p:nvPr>
                <p:custDataLst>
                  <p:tags r:id="rId130"/>
                </p:custDataLst>
              </p:nvPr>
            </p:nvSpPr>
            <p:spPr bwMode="auto">
              <a:xfrm>
                <a:off x="585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0" name="Oval 236"/>
              <p:cNvSpPr>
                <a:spLocks noChangeArrowheads="1"/>
              </p:cNvSpPr>
              <p:nvPr>
                <p:custDataLst>
                  <p:tags r:id="rId131"/>
                </p:custDataLst>
              </p:nvPr>
            </p:nvSpPr>
            <p:spPr bwMode="auto">
              <a:xfrm>
                <a:off x="594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1" name="Oval 237"/>
              <p:cNvSpPr>
                <a:spLocks noChangeArrowheads="1"/>
              </p:cNvSpPr>
              <p:nvPr>
                <p:custDataLst>
                  <p:tags r:id="rId132"/>
                </p:custDataLst>
              </p:nvPr>
            </p:nvSpPr>
            <p:spPr bwMode="auto">
              <a:xfrm>
                <a:off x="602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2" name="Oval 238"/>
              <p:cNvSpPr>
                <a:spLocks noChangeArrowheads="1"/>
              </p:cNvSpPr>
              <p:nvPr>
                <p:custDataLst>
                  <p:tags r:id="rId133"/>
                </p:custDataLst>
              </p:nvPr>
            </p:nvSpPr>
            <p:spPr bwMode="auto">
              <a:xfrm>
                <a:off x="611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3" name="Oval 239"/>
              <p:cNvSpPr>
                <a:spLocks noChangeArrowheads="1"/>
              </p:cNvSpPr>
              <p:nvPr>
                <p:custDataLst>
                  <p:tags r:id="rId134"/>
                </p:custDataLst>
              </p:nvPr>
            </p:nvSpPr>
            <p:spPr bwMode="auto">
              <a:xfrm>
                <a:off x="619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4" name="Oval 240"/>
              <p:cNvSpPr>
                <a:spLocks noChangeArrowheads="1"/>
              </p:cNvSpPr>
              <p:nvPr>
                <p:custDataLst>
                  <p:tags r:id="rId135"/>
                </p:custDataLst>
              </p:nvPr>
            </p:nvSpPr>
            <p:spPr bwMode="auto">
              <a:xfrm>
                <a:off x="627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5" name="Oval 241"/>
              <p:cNvSpPr>
                <a:spLocks noChangeArrowheads="1"/>
              </p:cNvSpPr>
              <p:nvPr>
                <p:custDataLst>
                  <p:tags r:id="rId136"/>
                </p:custDataLst>
              </p:nvPr>
            </p:nvSpPr>
            <p:spPr bwMode="auto">
              <a:xfrm>
                <a:off x="636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6" name="Oval 242"/>
              <p:cNvSpPr>
                <a:spLocks noChangeArrowheads="1"/>
              </p:cNvSpPr>
              <p:nvPr>
                <p:custDataLst>
                  <p:tags r:id="rId137"/>
                </p:custDataLst>
              </p:nvPr>
            </p:nvSpPr>
            <p:spPr bwMode="auto">
              <a:xfrm>
                <a:off x="64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7" name="Oval 243"/>
              <p:cNvSpPr>
                <a:spLocks noChangeArrowheads="1"/>
              </p:cNvSpPr>
              <p:nvPr>
                <p:custDataLst>
                  <p:tags r:id="rId138"/>
                </p:custDataLst>
              </p:nvPr>
            </p:nvSpPr>
            <p:spPr bwMode="auto">
              <a:xfrm>
                <a:off x="653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8" name="Oval 244"/>
              <p:cNvSpPr>
                <a:spLocks noChangeArrowheads="1"/>
              </p:cNvSpPr>
              <p:nvPr>
                <p:custDataLst>
                  <p:tags r:id="rId139"/>
                </p:custDataLst>
              </p:nvPr>
            </p:nvSpPr>
            <p:spPr bwMode="auto">
              <a:xfrm>
                <a:off x="66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9" name="Oval 245"/>
              <p:cNvSpPr>
                <a:spLocks noChangeArrowheads="1"/>
              </p:cNvSpPr>
              <p:nvPr>
                <p:custDataLst>
                  <p:tags r:id="rId140"/>
                </p:custDataLst>
              </p:nvPr>
            </p:nvSpPr>
            <p:spPr bwMode="auto">
              <a:xfrm>
                <a:off x="669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0" name="Oval 246"/>
              <p:cNvSpPr>
                <a:spLocks noChangeArrowheads="1"/>
              </p:cNvSpPr>
              <p:nvPr>
                <p:custDataLst>
                  <p:tags r:id="rId141"/>
                </p:custDataLst>
              </p:nvPr>
            </p:nvSpPr>
            <p:spPr bwMode="auto">
              <a:xfrm>
                <a:off x="678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1" name="Oval 247"/>
              <p:cNvSpPr>
                <a:spLocks noChangeArrowheads="1"/>
              </p:cNvSpPr>
              <p:nvPr>
                <p:custDataLst>
                  <p:tags r:id="rId142"/>
                </p:custDataLst>
              </p:nvPr>
            </p:nvSpPr>
            <p:spPr bwMode="auto">
              <a:xfrm>
                <a:off x="68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2" name="Oval 248"/>
              <p:cNvSpPr>
                <a:spLocks noChangeArrowheads="1"/>
              </p:cNvSpPr>
              <p:nvPr>
                <p:custDataLst>
                  <p:tags r:id="rId143"/>
                </p:custDataLst>
              </p:nvPr>
            </p:nvSpPr>
            <p:spPr bwMode="auto">
              <a:xfrm>
                <a:off x="695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3" name="Oval 249"/>
              <p:cNvSpPr>
                <a:spLocks noChangeArrowheads="1"/>
              </p:cNvSpPr>
              <p:nvPr>
                <p:custDataLst>
                  <p:tags r:id="rId144"/>
                </p:custDataLst>
              </p:nvPr>
            </p:nvSpPr>
            <p:spPr bwMode="auto">
              <a:xfrm>
                <a:off x="7034"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4" name="Oval 250"/>
              <p:cNvSpPr>
                <a:spLocks noChangeArrowheads="1"/>
              </p:cNvSpPr>
              <p:nvPr>
                <p:custDataLst>
                  <p:tags r:id="rId145"/>
                </p:custDataLst>
              </p:nvPr>
            </p:nvSpPr>
            <p:spPr bwMode="auto">
              <a:xfrm>
                <a:off x="71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5" name="Oval 251"/>
              <p:cNvSpPr>
                <a:spLocks noChangeArrowheads="1"/>
              </p:cNvSpPr>
              <p:nvPr>
                <p:custDataLst>
                  <p:tags r:id="rId146"/>
                </p:custDataLst>
              </p:nvPr>
            </p:nvSpPr>
            <p:spPr bwMode="auto">
              <a:xfrm>
                <a:off x="720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6" name="Oval 252"/>
              <p:cNvSpPr>
                <a:spLocks noChangeArrowheads="1"/>
              </p:cNvSpPr>
              <p:nvPr>
                <p:custDataLst>
                  <p:tags r:id="rId147"/>
                </p:custDataLst>
              </p:nvPr>
            </p:nvSpPr>
            <p:spPr bwMode="auto">
              <a:xfrm>
                <a:off x="72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7" name="Oval 253"/>
              <p:cNvSpPr>
                <a:spLocks noChangeArrowheads="1"/>
              </p:cNvSpPr>
              <p:nvPr>
                <p:custDataLst>
                  <p:tags r:id="rId148"/>
                </p:custDataLst>
              </p:nvPr>
            </p:nvSpPr>
            <p:spPr bwMode="auto">
              <a:xfrm>
                <a:off x="73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8" name="Oval 254"/>
              <p:cNvSpPr>
                <a:spLocks noChangeArrowheads="1"/>
              </p:cNvSpPr>
              <p:nvPr>
                <p:custDataLst>
                  <p:tags r:id="rId149"/>
                </p:custDataLst>
              </p:nvPr>
            </p:nvSpPr>
            <p:spPr bwMode="auto">
              <a:xfrm>
                <a:off x="745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9" name="Oval 255"/>
              <p:cNvSpPr>
                <a:spLocks noChangeArrowheads="1"/>
              </p:cNvSpPr>
              <p:nvPr>
                <p:custDataLst>
                  <p:tags r:id="rId150"/>
                </p:custDataLst>
              </p:nvPr>
            </p:nvSpPr>
            <p:spPr bwMode="auto">
              <a:xfrm>
                <a:off x="75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0" name="Oval 256"/>
              <p:cNvSpPr>
                <a:spLocks noChangeArrowheads="1"/>
              </p:cNvSpPr>
              <p:nvPr>
                <p:custDataLst>
                  <p:tags r:id="rId151"/>
                </p:custDataLst>
              </p:nvPr>
            </p:nvSpPr>
            <p:spPr bwMode="auto">
              <a:xfrm>
                <a:off x="762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1" name="Oval 257"/>
              <p:cNvSpPr>
                <a:spLocks noChangeArrowheads="1"/>
              </p:cNvSpPr>
              <p:nvPr>
                <p:custDataLst>
                  <p:tags r:id="rId152"/>
                </p:custDataLst>
              </p:nvPr>
            </p:nvSpPr>
            <p:spPr bwMode="auto">
              <a:xfrm>
                <a:off x="770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2" name="Oval 258"/>
              <p:cNvSpPr>
                <a:spLocks noChangeArrowheads="1"/>
              </p:cNvSpPr>
              <p:nvPr>
                <p:custDataLst>
                  <p:tags r:id="rId153"/>
                </p:custDataLst>
              </p:nvPr>
            </p:nvSpPr>
            <p:spPr bwMode="auto">
              <a:xfrm>
                <a:off x="77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3" name="Oval 259"/>
              <p:cNvSpPr>
                <a:spLocks noChangeArrowheads="1"/>
              </p:cNvSpPr>
              <p:nvPr>
                <p:custDataLst>
                  <p:tags r:id="rId154"/>
                </p:custDataLst>
              </p:nvPr>
            </p:nvSpPr>
            <p:spPr bwMode="auto">
              <a:xfrm>
                <a:off x="787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4" name="Oval 260"/>
              <p:cNvSpPr>
                <a:spLocks noChangeArrowheads="1"/>
              </p:cNvSpPr>
              <p:nvPr>
                <p:custDataLst>
                  <p:tags r:id="rId155"/>
                </p:custDataLst>
              </p:nvPr>
            </p:nvSpPr>
            <p:spPr bwMode="auto">
              <a:xfrm>
                <a:off x="79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5" name="Oval 261"/>
              <p:cNvSpPr>
                <a:spLocks noChangeArrowheads="1"/>
              </p:cNvSpPr>
              <p:nvPr>
                <p:custDataLst>
                  <p:tags r:id="rId156"/>
                </p:custDataLst>
              </p:nvPr>
            </p:nvSpPr>
            <p:spPr bwMode="auto">
              <a:xfrm>
                <a:off x="803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6" name="Oval 262"/>
              <p:cNvSpPr>
                <a:spLocks noChangeArrowheads="1"/>
              </p:cNvSpPr>
              <p:nvPr>
                <p:custDataLst>
                  <p:tags r:id="rId157"/>
                </p:custDataLst>
              </p:nvPr>
            </p:nvSpPr>
            <p:spPr bwMode="auto">
              <a:xfrm>
                <a:off x="81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7" name="Oval 263"/>
              <p:cNvSpPr>
                <a:spLocks noChangeArrowheads="1"/>
              </p:cNvSpPr>
              <p:nvPr>
                <p:custDataLst>
                  <p:tags r:id="rId158"/>
                </p:custDataLst>
              </p:nvPr>
            </p:nvSpPr>
            <p:spPr bwMode="auto">
              <a:xfrm>
                <a:off x="820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8" name="Oval 264"/>
              <p:cNvSpPr>
                <a:spLocks noChangeArrowheads="1"/>
              </p:cNvSpPr>
              <p:nvPr>
                <p:custDataLst>
                  <p:tags r:id="rId159"/>
                </p:custDataLst>
              </p:nvPr>
            </p:nvSpPr>
            <p:spPr bwMode="auto">
              <a:xfrm>
                <a:off x="829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9" name="Oval 265"/>
              <p:cNvSpPr>
                <a:spLocks noChangeArrowheads="1"/>
              </p:cNvSpPr>
              <p:nvPr>
                <p:custDataLst>
                  <p:tags r:id="rId160"/>
                </p:custDataLst>
              </p:nvPr>
            </p:nvSpPr>
            <p:spPr bwMode="auto">
              <a:xfrm>
                <a:off x="8382"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0" name="Oval 266"/>
              <p:cNvSpPr>
                <a:spLocks noChangeArrowheads="1"/>
              </p:cNvSpPr>
              <p:nvPr>
                <p:custDataLst>
                  <p:tags r:id="rId161"/>
                </p:custDataLst>
              </p:nvPr>
            </p:nvSpPr>
            <p:spPr bwMode="auto">
              <a:xfrm>
                <a:off x="8467"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1" name="Oval 267"/>
              <p:cNvSpPr>
                <a:spLocks noChangeArrowheads="1"/>
              </p:cNvSpPr>
              <p:nvPr>
                <p:custDataLst>
                  <p:tags r:id="rId162"/>
                </p:custDataLst>
              </p:nvPr>
            </p:nvSpPr>
            <p:spPr bwMode="auto">
              <a:xfrm>
                <a:off x="854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2" name="Oval 268"/>
              <p:cNvSpPr>
                <a:spLocks noChangeArrowheads="1"/>
              </p:cNvSpPr>
              <p:nvPr>
                <p:custDataLst>
                  <p:tags r:id="rId163"/>
                </p:custDataLst>
              </p:nvPr>
            </p:nvSpPr>
            <p:spPr bwMode="auto">
              <a:xfrm>
                <a:off x="863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3" name="Oval 269"/>
              <p:cNvSpPr>
                <a:spLocks noChangeArrowheads="1"/>
              </p:cNvSpPr>
              <p:nvPr>
                <p:custDataLst>
                  <p:tags r:id="rId164"/>
                </p:custDataLst>
              </p:nvPr>
            </p:nvSpPr>
            <p:spPr bwMode="auto">
              <a:xfrm>
                <a:off x="8718"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4" name="Oval 270"/>
              <p:cNvSpPr>
                <a:spLocks noChangeArrowheads="1"/>
              </p:cNvSpPr>
              <p:nvPr>
                <p:custDataLst>
                  <p:tags r:id="rId165"/>
                </p:custDataLst>
              </p:nvPr>
            </p:nvSpPr>
            <p:spPr bwMode="auto">
              <a:xfrm>
                <a:off x="880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5" name="Oval 271"/>
              <p:cNvSpPr>
                <a:spLocks noChangeArrowheads="1"/>
              </p:cNvSpPr>
              <p:nvPr>
                <p:custDataLst>
                  <p:tags r:id="rId166"/>
                </p:custDataLst>
              </p:nvPr>
            </p:nvSpPr>
            <p:spPr bwMode="auto">
              <a:xfrm>
                <a:off x="888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6" name="Oval 272"/>
              <p:cNvSpPr>
                <a:spLocks noChangeArrowheads="1"/>
              </p:cNvSpPr>
              <p:nvPr>
                <p:custDataLst>
                  <p:tags r:id="rId167"/>
                </p:custDataLst>
              </p:nvPr>
            </p:nvSpPr>
            <p:spPr bwMode="auto">
              <a:xfrm>
                <a:off x="896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7" name="Oval 273"/>
              <p:cNvSpPr>
                <a:spLocks noChangeArrowheads="1"/>
              </p:cNvSpPr>
              <p:nvPr>
                <p:custDataLst>
                  <p:tags r:id="rId168"/>
                </p:custDataLst>
              </p:nvPr>
            </p:nvSpPr>
            <p:spPr bwMode="auto">
              <a:xfrm>
                <a:off x="905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8" name="Oval 274"/>
              <p:cNvSpPr>
                <a:spLocks noChangeArrowheads="1"/>
              </p:cNvSpPr>
              <p:nvPr>
                <p:custDataLst>
                  <p:tags r:id="rId169"/>
                </p:custDataLst>
              </p:nvPr>
            </p:nvSpPr>
            <p:spPr bwMode="auto">
              <a:xfrm>
                <a:off x="9135"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9" name="Oval 275"/>
              <p:cNvSpPr>
                <a:spLocks noChangeArrowheads="1"/>
              </p:cNvSpPr>
              <p:nvPr>
                <p:custDataLst>
                  <p:tags r:id="rId170"/>
                </p:custDataLst>
              </p:nvPr>
            </p:nvSpPr>
            <p:spPr bwMode="auto">
              <a:xfrm>
                <a:off x="922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0" name="Oval 276"/>
              <p:cNvSpPr>
                <a:spLocks noChangeArrowheads="1"/>
              </p:cNvSpPr>
              <p:nvPr>
                <p:custDataLst>
                  <p:tags r:id="rId171"/>
                </p:custDataLst>
              </p:nvPr>
            </p:nvSpPr>
            <p:spPr bwMode="auto">
              <a:xfrm>
                <a:off x="930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1" name="Oval 277"/>
              <p:cNvSpPr>
                <a:spLocks noChangeArrowheads="1"/>
              </p:cNvSpPr>
              <p:nvPr>
                <p:custDataLst>
                  <p:tags r:id="rId172"/>
                </p:custDataLst>
              </p:nvPr>
            </p:nvSpPr>
            <p:spPr bwMode="auto">
              <a:xfrm>
                <a:off x="93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2" name="Oval 278"/>
              <p:cNvSpPr>
                <a:spLocks noChangeArrowheads="1"/>
              </p:cNvSpPr>
              <p:nvPr>
                <p:custDataLst>
                  <p:tags r:id="rId173"/>
                </p:custDataLst>
              </p:nvPr>
            </p:nvSpPr>
            <p:spPr bwMode="auto">
              <a:xfrm>
                <a:off x="947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3" name="Oval 279"/>
              <p:cNvSpPr>
                <a:spLocks noChangeArrowheads="1"/>
              </p:cNvSpPr>
              <p:nvPr>
                <p:custDataLst>
                  <p:tags r:id="rId174"/>
                </p:custDataLst>
              </p:nvPr>
            </p:nvSpPr>
            <p:spPr bwMode="auto">
              <a:xfrm>
                <a:off x="95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4" name="Oval 280"/>
              <p:cNvSpPr>
                <a:spLocks noChangeArrowheads="1"/>
              </p:cNvSpPr>
              <p:nvPr>
                <p:custDataLst>
                  <p:tags r:id="rId175"/>
                </p:custDataLst>
              </p:nvPr>
            </p:nvSpPr>
            <p:spPr bwMode="auto">
              <a:xfrm>
                <a:off x="964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5" name="Oval 281"/>
              <p:cNvSpPr>
                <a:spLocks noChangeArrowheads="1"/>
              </p:cNvSpPr>
              <p:nvPr>
                <p:custDataLst>
                  <p:tags r:id="rId176"/>
                </p:custDataLst>
              </p:nvPr>
            </p:nvSpPr>
            <p:spPr bwMode="auto">
              <a:xfrm>
                <a:off x="97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6" name="Oval 282"/>
              <p:cNvSpPr>
                <a:spLocks noChangeArrowheads="1"/>
              </p:cNvSpPr>
              <p:nvPr>
                <p:custDataLst>
                  <p:tags r:id="rId177"/>
                </p:custDataLst>
              </p:nvPr>
            </p:nvSpPr>
            <p:spPr bwMode="auto">
              <a:xfrm>
                <a:off x="980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7" name="Oval 283"/>
              <p:cNvSpPr>
                <a:spLocks noChangeArrowheads="1"/>
              </p:cNvSpPr>
              <p:nvPr>
                <p:custDataLst>
                  <p:tags r:id="rId178"/>
                </p:custDataLst>
              </p:nvPr>
            </p:nvSpPr>
            <p:spPr bwMode="auto">
              <a:xfrm>
                <a:off x="989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8" name="Oval 284"/>
              <p:cNvSpPr>
                <a:spLocks noChangeArrowheads="1"/>
              </p:cNvSpPr>
              <p:nvPr>
                <p:custDataLst>
                  <p:tags r:id="rId179"/>
                </p:custDataLst>
              </p:nvPr>
            </p:nvSpPr>
            <p:spPr bwMode="auto">
              <a:xfrm>
                <a:off x="997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9" name="Oval 285"/>
              <p:cNvSpPr>
                <a:spLocks noChangeArrowheads="1"/>
              </p:cNvSpPr>
              <p:nvPr>
                <p:custDataLst>
                  <p:tags r:id="rId180"/>
                </p:custDataLst>
              </p:nvPr>
            </p:nvSpPr>
            <p:spPr bwMode="auto">
              <a:xfrm>
                <a:off x="1005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0" name="Oval 286"/>
              <p:cNvSpPr>
                <a:spLocks noChangeArrowheads="1"/>
              </p:cNvSpPr>
              <p:nvPr>
                <p:custDataLst>
                  <p:tags r:id="rId181"/>
                </p:custDataLst>
              </p:nvPr>
            </p:nvSpPr>
            <p:spPr bwMode="auto">
              <a:xfrm>
                <a:off x="1014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1" name="Oval 287"/>
              <p:cNvSpPr>
                <a:spLocks noChangeArrowheads="1"/>
              </p:cNvSpPr>
              <p:nvPr>
                <p:custDataLst>
                  <p:tags r:id="rId182"/>
                </p:custDataLst>
              </p:nvPr>
            </p:nvSpPr>
            <p:spPr bwMode="auto">
              <a:xfrm>
                <a:off x="1022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2" name="Oval 288"/>
              <p:cNvSpPr>
                <a:spLocks noChangeArrowheads="1"/>
              </p:cNvSpPr>
              <p:nvPr>
                <p:custDataLst>
                  <p:tags r:id="rId183"/>
                </p:custDataLst>
              </p:nvPr>
            </p:nvSpPr>
            <p:spPr bwMode="auto">
              <a:xfrm>
                <a:off x="103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3" name="Oval 289"/>
              <p:cNvSpPr>
                <a:spLocks noChangeArrowheads="1"/>
              </p:cNvSpPr>
              <p:nvPr>
                <p:custDataLst>
                  <p:tags r:id="rId184"/>
                </p:custDataLst>
              </p:nvPr>
            </p:nvSpPr>
            <p:spPr bwMode="auto">
              <a:xfrm>
                <a:off x="1039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4" name="Oval 290"/>
              <p:cNvSpPr>
                <a:spLocks noChangeArrowheads="1"/>
              </p:cNvSpPr>
              <p:nvPr>
                <p:custDataLst>
                  <p:tags r:id="rId185"/>
                </p:custDataLst>
              </p:nvPr>
            </p:nvSpPr>
            <p:spPr bwMode="auto">
              <a:xfrm>
                <a:off x="1047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5" name="Oval 291"/>
              <p:cNvSpPr>
                <a:spLocks noChangeArrowheads="1"/>
              </p:cNvSpPr>
              <p:nvPr>
                <p:custDataLst>
                  <p:tags r:id="rId186"/>
                </p:custDataLst>
              </p:nvPr>
            </p:nvSpPr>
            <p:spPr bwMode="auto">
              <a:xfrm>
                <a:off x="1056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6" name="Oval 292"/>
              <p:cNvSpPr>
                <a:spLocks noChangeArrowheads="1"/>
              </p:cNvSpPr>
              <p:nvPr>
                <p:custDataLst>
                  <p:tags r:id="rId187"/>
                </p:custDataLst>
              </p:nvPr>
            </p:nvSpPr>
            <p:spPr bwMode="auto">
              <a:xfrm>
                <a:off x="106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7" name="Oval 293"/>
              <p:cNvSpPr>
                <a:spLocks noChangeArrowheads="1"/>
              </p:cNvSpPr>
              <p:nvPr>
                <p:custDataLst>
                  <p:tags r:id="rId188"/>
                </p:custDataLst>
              </p:nvPr>
            </p:nvSpPr>
            <p:spPr bwMode="auto">
              <a:xfrm>
                <a:off x="1072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8" name="Oval 294"/>
              <p:cNvSpPr>
                <a:spLocks noChangeArrowheads="1"/>
              </p:cNvSpPr>
              <p:nvPr>
                <p:custDataLst>
                  <p:tags r:id="rId189"/>
                </p:custDataLst>
              </p:nvPr>
            </p:nvSpPr>
            <p:spPr bwMode="auto">
              <a:xfrm>
                <a:off x="108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9" name="Oval 295"/>
              <p:cNvSpPr>
                <a:spLocks noChangeArrowheads="1"/>
              </p:cNvSpPr>
              <p:nvPr>
                <p:custDataLst>
                  <p:tags r:id="rId190"/>
                </p:custDataLst>
              </p:nvPr>
            </p:nvSpPr>
            <p:spPr bwMode="auto">
              <a:xfrm>
                <a:off x="1089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0" name="Oval 296"/>
              <p:cNvSpPr>
                <a:spLocks noChangeArrowheads="1"/>
              </p:cNvSpPr>
              <p:nvPr>
                <p:custDataLst>
                  <p:tags r:id="rId191"/>
                </p:custDataLst>
              </p:nvPr>
            </p:nvSpPr>
            <p:spPr bwMode="auto">
              <a:xfrm>
                <a:off x="1098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1" name="Oval 297"/>
              <p:cNvSpPr>
                <a:spLocks noChangeArrowheads="1"/>
              </p:cNvSpPr>
              <p:nvPr>
                <p:custDataLst>
                  <p:tags r:id="rId192"/>
                </p:custDataLst>
              </p:nvPr>
            </p:nvSpPr>
            <p:spPr bwMode="auto">
              <a:xfrm>
                <a:off x="110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2" name="Oval 298"/>
              <p:cNvSpPr>
                <a:spLocks noChangeArrowheads="1"/>
              </p:cNvSpPr>
              <p:nvPr>
                <p:custDataLst>
                  <p:tags r:id="rId193"/>
                </p:custDataLst>
              </p:nvPr>
            </p:nvSpPr>
            <p:spPr bwMode="auto">
              <a:xfrm>
                <a:off x="1114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3" name="Oval 299"/>
              <p:cNvSpPr>
                <a:spLocks noChangeArrowheads="1"/>
              </p:cNvSpPr>
              <p:nvPr>
                <p:custDataLst>
                  <p:tags r:id="rId194"/>
                </p:custDataLst>
              </p:nvPr>
            </p:nvSpPr>
            <p:spPr bwMode="auto">
              <a:xfrm>
                <a:off x="1123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4" name="Oval 300"/>
              <p:cNvSpPr>
                <a:spLocks noChangeArrowheads="1"/>
              </p:cNvSpPr>
              <p:nvPr>
                <p:custDataLst>
                  <p:tags r:id="rId195"/>
                </p:custDataLst>
              </p:nvPr>
            </p:nvSpPr>
            <p:spPr bwMode="auto">
              <a:xfrm>
                <a:off x="113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5" name="Oval 301"/>
              <p:cNvSpPr>
                <a:spLocks noChangeArrowheads="1"/>
              </p:cNvSpPr>
              <p:nvPr>
                <p:custDataLst>
                  <p:tags r:id="rId196"/>
                </p:custDataLst>
              </p:nvPr>
            </p:nvSpPr>
            <p:spPr bwMode="auto">
              <a:xfrm>
                <a:off x="1140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6" name="Oval 302"/>
              <p:cNvSpPr>
                <a:spLocks noChangeArrowheads="1"/>
              </p:cNvSpPr>
              <p:nvPr>
                <p:custDataLst>
                  <p:tags r:id="rId197"/>
                </p:custDataLst>
              </p:nvPr>
            </p:nvSpPr>
            <p:spPr bwMode="auto">
              <a:xfrm>
                <a:off x="114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7" name="Oval 303"/>
              <p:cNvSpPr>
                <a:spLocks noChangeArrowheads="1"/>
              </p:cNvSpPr>
              <p:nvPr>
                <p:custDataLst>
                  <p:tags r:id="rId198"/>
                </p:custDataLst>
              </p:nvPr>
            </p:nvSpPr>
            <p:spPr bwMode="auto">
              <a:xfrm>
                <a:off x="115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8" name="Oval 304"/>
              <p:cNvSpPr>
                <a:spLocks noChangeArrowheads="1"/>
              </p:cNvSpPr>
              <p:nvPr>
                <p:custDataLst>
                  <p:tags r:id="rId199"/>
                </p:custDataLst>
              </p:nvPr>
            </p:nvSpPr>
            <p:spPr bwMode="auto">
              <a:xfrm>
                <a:off x="1165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9" name="Oval 305"/>
              <p:cNvSpPr>
                <a:spLocks noChangeArrowheads="1"/>
              </p:cNvSpPr>
              <p:nvPr>
                <p:custDataLst>
                  <p:tags r:id="rId200"/>
                </p:custDataLst>
              </p:nvPr>
            </p:nvSpPr>
            <p:spPr bwMode="auto">
              <a:xfrm>
                <a:off x="1173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80" name="Oval 306"/>
              <p:cNvSpPr>
                <a:spLocks noChangeArrowheads="1"/>
              </p:cNvSpPr>
              <p:nvPr>
                <p:custDataLst>
                  <p:tags r:id="rId201"/>
                </p:custDataLst>
              </p:nvPr>
            </p:nvSpPr>
            <p:spPr bwMode="auto">
              <a:xfrm>
                <a:off x="1182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5" name="Oval 308"/>
              <p:cNvSpPr>
                <a:spLocks noChangeArrowheads="1"/>
              </p:cNvSpPr>
              <p:nvPr>
                <p:custDataLst>
                  <p:tags r:id="rId202"/>
                </p:custDataLst>
              </p:nvPr>
            </p:nvSpPr>
            <p:spPr bwMode="auto">
              <a:xfrm>
                <a:off x="1190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6" name="Oval 309"/>
              <p:cNvSpPr>
                <a:spLocks noChangeArrowheads="1"/>
              </p:cNvSpPr>
              <p:nvPr>
                <p:custDataLst>
                  <p:tags r:id="rId203"/>
                </p:custDataLst>
              </p:nvPr>
            </p:nvSpPr>
            <p:spPr bwMode="auto">
              <a:xfrm>
                <a:off x="119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7" name="Oval 310"/>
              <p:cNvSpPr>
                <a:spLocks noChangeArrowheads="1"/>
              </p:cNvSpPr>
              <p:nvPr>
                <p:custDataLst>
                  <p:tags r:id="rId204"/>
                </p:custDataLst>
              </p:nvPr>
            </p:nvSpPr>
            <p:spPr bwMode="auto">
              <a:xfrm>
                <a:off x="1207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8" name="Oval 311"/>
              <p:cNvSpPr>
                <a:spLocks noChangeArrowheads="1"/>
              </p:cNvSpPr>
              <p:nvPr>
                <p:custDataLst>
                  <p:tags r:id="rId205"/>
                </p:custDataLst>
              </p:nvPr>
            </p:nvSpPr>
            <p:spPr bwMode="auto">
              <a:xfrm>
                <a:off x="1215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9" name="Oval 312"/>
              <p:cNvSpPr>
                <a:spLocks noChangeArrowheads="1"/>
              </p:cNvSpPr>
              <p:nvPr>
                <p:custDataLst>
                  <p:tags r:id="rId206"/>
                </p:custDataLst>
              </p:nvPr>
            </p:nvSpPr>
            <p:spPr bwMode="auto">
              <a:xfrm>
                <a:off x="122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0" name="Oval 313"/>
              <p:cNvSpPr>
                <a:spLocks noChangeArrowheads="1"/>
              </p:cNvSpPr>
              <p:nvPr>
                <p:custDataLst>
                  <p:tags r:id="rId207"/>
                </p:custDataLst>
              </p:nvPr>
            </p:nvSpPr>
            <p:spPr bwMode="auto">
              <a:xfrm>
                <a:off x="123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 name="Oval 314"/>
              <p:cNvSpPr>
                <a:spLocks noChangeArrowheads="1"/>
              </p:cNvSpPr>
              <p:nvPr>
                <p:custDataLst>
                  <p:tags r:id="rId208"/>
                </p:custDataLst>
              </p:nvPr>
            </p:nvSpPr>
            <p:spPr bwMode="auto">
              <a:xfrm>
                <a:off x="1240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2" name="Oval 315"/>
              <p:cNvSpPr>
                <a:spLocks noChangeArrowheads="1"/>
              </p:cNvSpPr>
              <p:nvPr>
                <p:custDataLst>
                  <p:tags r:id="rId209"/>
                </p:custDataLst>
              </p:nvPr>
            </p:nvSpPr>
            <p:spPr bwMode="auto">
              <a:xfrm>
                <a:off x="124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3" name="Oval 316"/>
              <p:cNvSpPr>
                <a:spLocks noChangeArrowheads="1"/>
              </p:cNvSpPr>
              <p:nvPr>
                <p:custDataLst>
                  <p:tags r:id="rId210"/>
                </p:custDataLst>
              </p:nvPr>
            </p:nvSpPr>
            <p:spPr bwMode="auto">
              <a:xfrm>
                <a:off x="1257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4" name="Oval 317"/>
              <p:cNvSpPr>
                <a:spLocks noChangeArrowheads="1"/>
              </p:cNvSpPr>
              <p:nvPr>
                <p:custDataLst>
                  <p:tags r:id="rId211"/>
                </p:custDataLst>
              </p:nvPr>
            </p:nvSpPr>
            <p:spPr bwMode="auto">
              <a:xfrm>
                <a:off x="12657"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Oval 318"/>
              <p:cNvSpPr>
                <a:spLocks noChangeArrowheads="1"/>
              </p:cNvSpPr>
              <p:nvPr>
                <p:custDataLst>
                  <p:tags r:id="rId212"/>
                </p:custDataLst>
              </p:nvPr>
            </p:nvSpPr>
            <p:spPr bwMode="auto">
              <a:xfrm>
                <a:off x="1274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6" name="Oval 319"/>
              <p:cNvSpPr>
                <a:spLocks noChangeArrowheads="1"/>
              </p:cNvSpPr>
              <p:nvPr>
                <p:custDataLst>
                  <p:tags r:id="rId213"/>
                </p:custDataLst>
              </p:nvPr>
            </p:nvSpPr>
            <p:spPr bwMode="auto">
              <a:xfrm>
                <a:off x="128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7" name="Oval 320"/>
              <p:cNvSpPr>
                <a:spLocks noChangeArrowheads="1"/>
              </p:cNvSpPr>
              <p:nvPr>
                <p:custDataLst>
                  <p:tags r:id="rId214"/>
                </p:custDataLst>
              </p:nvPr>
            </p:nvSpPr>
            <p:spPr bwMode="auto">
              <a:xfrm>
                <a:off x="129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8" name="Oval 321"/>
              <p:cNvSpPr>
                <a:spLocks noChangeArrowheads="1"/>
              </p:cNvSpPr>
              <p:nvPr>
                <p:custDataLst>
                  <p:tags r:id="rId215"/>
                </p:custDataLst>
              </p:nvPr>
            </p:nvSpPr>
            <p:spPr bwMode="auto">
              <a:xfrm>
                <a:off x="1299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9" name="Oval 322"/>
              <p:cNvSpPr>
                <a:spLocks noChangeArrowheads="1"/>
              </p:cNvSpPr>
              <p:nvPr>
                <p:custDataLst>
                  <p:tags r:id="rId216"/>
                </p:custDataLst>
              </p:nvPr>
            </p:nvSpPr>
            <p:spPr bwMode="auto">
              <a:xfrm>
                <a:off x="1307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0" name="Oval 323"/>
              <p:cNvSpPr>
                <a:spLocks noChangeArrowheads="1"/>
              </p:cNvSpPr>
              <p:nvPr>
                <p:custDataLst>
                  <p:tags r:id="rId217"/>
                </p:custDataLst>
              </p:nvPr>
            </p:nvSpPr>
            <p:spPr bwMode="auto">
              <a:xfrm>
                <a:off x="1316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1" name="Oval 324"/>
              <p:cNvSpPr>
                <a:spLocks noChangeArrowheads="1"/>
              </p:cNvSpPr>
              <p:nvPr>
                <p:custDataLst>
                  <p:tags r:id="rId218"/>
                </p:custDataLst>
              </p:nvPr>
            </p:nvSpPr>
            <p:spPr bwMode="auto">
              <a:xfrm>
                <a:off x="132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2" name="Oval 325"/>
              <p:cNvSpPr>
                <a:spLocks noChangeArrowheads="1"/>
              </p:cNvSpPr>
              <p:nvPr>
                <p:custDataLst>
                  <p:tags r:id="rId219"/>
                </p:custDataLst>
              </p:nvPr>
            </p:nvSpPr>
            <p:spPr bwMode="auto">
              <a:xfrm>
                <a:off x="1332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3" name="Freeform 326"/>
              <p:cNvSpPr/>
              <p:nvPr>
                <p:custDataLst>
                  <p:tags r:id="rId220"/>
                </p:custDataLst>
              </p:nvPr>
            </p:nvSpPr>
            <p:spPr bwMode="auto">
              <a:xfrm>
                <a:off x="13411" y="3717"/>
                <a:ext cx="53" cy="43"/>
              </a:xfrm>
              <a:custGeom>
                <a:avLst/>
                <a:gdLst>
                  <a:gd name="T0" fmla="*/ 7 w 8"/>
                  <a:gd name="T1" fmla="*/ 4 h 7"/>
                  <a:gd name="T2" fmla="*/ 3 w 8"/>
                  <a:gd name="T3" fmla="*/ 7 h 7"/>
                  <a:gd name="T4" fmla="*/ 0 w 8"/>
                  <a:gd name="T5" fmla="*/ 3 h 7"/>
                  <a:gd name="T6" fmla="*/ 4 w 8"/>
                  <a:gd name="T7" fmla="*/ 0 h 7"/>
                  <a:gd name="T8" fmla="*/ 7 w 8"/>
                  <a:gd name="T9" fmla="*/ 4 h 7"/>
                </a:gdLst>
                <a:ahLst/>
                <a:cxnLst>
                  <a:cxn ang="0">
                    <a:pos x="T0" y="T1"/>
                  </a:cxn>
                  <a:cxn ang="0">
                    <a:pos x="T2" y="T3"/>
                  </a:cxn>
                  <a:cxn ang="0">
                    <a:pos x="T4" y="T5"/>
                  </a:cxn>
                  <a:cxn ang="0">
                    <a:pos x="T6" y="T7"/>
                  </a:cxn>
                  <a:cxn ang="0">
                    <a:pos x="T8" y="T9"/>
                  </a:cxn>
                </a:cxnLst>
                <a:rect l="0" t="0" r="r" b="b"/>
                <a:pathLst>
                  <a:path w="8" h="7">
                    <a:moveTo>
                      <a:pt x="7" y="4"/>
                    </a:moveTo>
                    <a:cubicBezTo>
                      <a:pt x="6" y="6"/>
                      <a:pt x="5" y="7"/>
                      <a:pt x="3" y="7"/>
                    </a:cubicBezTo>
                    <a:cubicBezTo>
                      <a:pt x="1" y="6"/>
                      <a:pt x="0" y="5"/>
                      <a:pt x="0" y="3"/>
                    </a:cubicBezTo>
                    <a:cubicBezTo>
                      <a:pt x="1" y="1"/>
                      <a:pt x="2" y="0"/>
                      <a:pt x="4" y="0"/>
                    </a:cubicBezTo>
                    <a:cubicBezTo>
                      <a:pt x="6" y="1"/>
                      <a:pt x="8" y="3"/>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4" name="Freeform 327"/>
              <p:cNvSpPr/>
              <p:nvPr>
                <p:custDataLst>
                  <p:tags r:id="rId221"/>
                </p:custDataLst>
              </p:nvPr>
            </p:nvSpPr>
            <p:spPr bwMode="auto">
              <a:xfrm>
                <a:off x="13488" y="3741"/>
                <a:ext cx="53" cy="53"/>
              </a:xfrm>
              <a:custGeom>
                <a:avLst/>
                <a:gdLst>
                  <a:gd name="T0" fmla="*/ 7 w 8"/>
                  <a:gd name="T1" fmla="*/ 6 h 8"/>
                  <a:gd name="T2" fmla="*/ 2 w 8"/>
                  <a:gd name="T3" fmla="*/ 7 h 8"/>
                  <a:gd name="T4" fmla="*/ 1 w 8"/>
                  <a:gd name="T5" fmla="*/ 3 h 8"/>
                  <a:gd name="T6" fmla="*/ 5 w 8"/>
                  <a:gd name="T7" fmla="*/ 1 h 8"/>
                  <a:gd name="T8" fmla="*/ 7 w 8"/>
                  <a:gd name="T9" fmla="*/ 6 h 8"/>
                </a:gdLst>
                <a:ahLst/>
                <a:cxnLst>
                  <a:cxn ang="0">
                    <a:pos x="T0" y="T1"/>
                  </a:cxn>
                  <a:cxn ang="0">
                    <a:pos x="T2" y="T3"/>
                  </a:cxn>
                  <a:cxn ang="0">
                    <a:pos x="T4" y="T5"/>
                  </a:cxn>
                  <a:cxn ang="0">
                    <a:pos x="T6" y="T7"/>
                  </a:cxn>
                  <a:cxn ang="0">
                    <a:pos x="T8" y="T9"/>
                  </a:cxn>
                </a:cxnLst>
                <a:rect l="0" t="0" r="r" b="b"/>
                <a:pathLst>
                  <a:path w="8" h="8">
                    <a:moveTo>
                      <a:pt x="7" y="6"/>
                    </a:moveTo>
                    <a:cubicBezTo>
                      <a:pt x="6" y="8"/>
                      <a:pt x="4" y="8"/>
                      <a:pt x="2" y="7"/>
                    </a:cubicBezTo>
                    <a:cubicBezTo>
                      <a:pt x="1" y="6"/>
                      <a:pt x="0" y="4"/>
                      <a:pt x="1" y="3"/>
                    </a:cubicBezTo>
                    <a:cubicBezTo>
                      <a:pt x="2" y="1"/>
                      <a:pt x="4" y="0"/>
                      <a:pt x="5" y="1"/>
                    </a:cubicBezTo>
                    <a:cubicBezTo>
                      <a:pt x="7" y="2"/>
                      <a:pt x="8" y="4"/>
                      <a:pt x="7"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5" name="Freeform 328"/>
              <p:cNvSpPr/>
              <p:nvPr>
                <p:custDataLst>
                  <p:tags r:id="rId222"/>
                </p:custDataLst>
              </p:nvPr>
            </p:nvSpPr>
            <p:spPr bwMode="auto">
              <a:xfrm>
                <a:off x="13554" y="3794"/>
                <a:ext cx="51" cy="51"/>
              </a:xfrm>
              <a:custGeom>
                <a:avLst/>
                <a:gdLst>
                  <a:gd name="T0" fmla="*/ 6 w 8"/>
                  <a:gd name="T1" fmla="*/ 7 h 8"/>
                  <a:gd name="T2" fmla="*/ 2 w 8"/>
                  <a:gd name="T3" fmla="*/ 7 h 8"/>
                  <a:gd name="T4" fmla="*/ 2 w 8"/>
                  <a:gd name="T5" fmla="*/ 2 h 8"/>
                  <a:gd name="T6" fmla="*/ 7 w 8"/>
                  <a:gd name="T7" fmla="*/ 2 h 8"/>
                  <a:gd name="T8" fmla="*/ 6 w 8"/>
                  <a:gd name="T9" fmla="*/ 7 h 8"/>
                </a:gdLst>
                <a:ahLst/>
                <a:cxnLst>
                  <a:cxn ang="0">
                    <a:pos x="T0" y="T1"/>
                  </a:cxn>
                  <a:cxn ang="0">
                    <a:pos x="T2" y="T3"/>
                  </a:cxn>
                  <a:cxn ang="0">
                    <a:pos x="T4" y="T5"/>
                  </a:cxn>
                  <a:cxn ang="0">
                    <a:pos x="T6" y="T7"/>
                  </a:cxn>
                  <a:cxn ang="0">
                    <a:pos x="T8" y="T9"/>
                  </a:cxn>
                </a:cxnLst>
                <a:rect l="0" t="0" r="r" b="b"/>
                <a:pathLst>
                  <a:path w="8" h="8">
                    <a:moveTo>
                      <a:pt x="6" y="7"/>
                    </a:moveTo>
                    <a:cubicBezTo>
                      <a:pt x="5" y="8"/>
                      <a:pt x="3" y="8"/>
                      <a:pt x="2" y="7"/>
                    </a:cubicBezTo>
                    <a:cubicBezTo>
                      <a:pt x="0" y="5"/>
                      <a:pt x="0" y="3"/>
                      <a:pt x="2" y="2"/>
                    </a:cubicBezTo>
                    <a:cubicBezTo>
                      <a:pt x="3" y="0"/>
                      <a:pt x="5" y="0"/>
                      <a:pt x="7" y="2"/>
                    </a:cubicBezTo>
                    <a:cubicBezTo>
                      <a:pt x="8" y="3"/>
                      <a:pt x="8" y="5"/>
                      <a:pt x="6"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6" name="Freeform 329"/>
              <p:cNvSpPr/>
              <p:nvPr>
                <p:custDataLst>
                  <p:tags r:id="rId223"/>
                </p:custDataLst>
              </p:nvPr>
            </p:nvSpPr>
            <p:spPr bwMode="auto">
              <a:xfrm>
                <a:off x="13604" y="3864"/>
                <a:ext cx="53" cy="46"/>
              </a:xfrm>
              <a:custGeom>
                <a:avLst/>
                <a:gdLst>
                  <a:gd name="T0" fmla="*/ 5 w 8"/>
                  <a:gd name="T1" fmla="*/ 7 h 7"/>
                  <a:gd name="T2" fmla="*/ 1 w 8"/>
                  <a:gd name="T3" fmla="*/ 5 h 7"/>
                  <a:gd name="T4" fmla="*/ 2 w 8"/>
                  <a:gd name="T5" fmla="*/ 1 h 7"/>
                  <a:gd name="T6" fmla="*/ 7 w 8"/>
                  <a:gd name="T7" fmla="*/ 2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7"/>
                      <a:pt x="1" y="5"/>
                    </a:cubicBezTo>
                    <a:cubicBezTo>
                      <a:pt x="0" y="4"/>
                      <a:pt x="0" y="2"/>
                      <a:pt x="2" y="1"/>
                    </a:cubicBezTo>
                    <a:cubicBezTo>
                      <a:pt x="4" y="0"/>
                      <a:pt x="6" y="0"/>
                      <a:pt x="7" y="2"/>
                    </a:cubicBezTo>
                    <a:cubicBezTo>
                      <a:pt x="8" y="4"/>
                      <a:pt x="7" y="6"/>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7" name="Freeform 330"/>
              <p:cNvSpPr/>
              <p:nvPr>
                <p:custDataLst>
                  <p:tags r:id="rId224"/>
                </p:custDataLst>
              </p:nvPr>
            </p:nvSpPr>
            <p:spPr bwMode="auto">
              <a:xfrm>
                <a:off x="13631" y="3942"/>
                <a:ext cx="53" cy="46"/>
              </a:xfrm>
              <a:custGeom>
                <a:avLst/>
                <a:gdLst>
                  <a:gd name="T0" fmla="*/ 5 w 8"/>
                  <a:gd name="T1" fmla="*/ 7 h 7"/>
                  <a:gd name="T2" fmla="*/ 1 w 8"/>
                  <a:gd name="T3" fmla="*/ 5 h 7"/>
                  <a:gd name="T4" fmla="*/ 3 w 8"/>
                  <a:gd name="T5" fmla="*/ 1 h 7"/>
                  <a:gd name="T6" fmla="*/ 7 w 8"/>
                  <a:gd name="T7" fmla="*/ 3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6"/>
                      <a:pt x="1" y="5"/>
                    </a:cubicBezTo>
                    <a:cubicBezTo>
                      <a:pt x="0" y="3"/>
                      <a:pt x="1" y="1"/>
                      <a:pt x="3" y="1"/>
                    </a:cubicBezTo>
                    <a:cubicBezTo>
                      <a:pt x="5" y="0"/>
                      <a:pt x="7" y="1"/>
                      <a:pt x="7" y="3"/>
                    </a:cubicBezTo>
                    <a:cubicBezTo>
                      <a:pt x="8" y="5"/>
                      <a:pt x="6" y="7"/>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8" name="Oval 331"/>
              <p:cNvSpPr>
                <a:spLocks noChangeArrowheads="1"/>
              </p:cNvSpPr>
              <p:nvPr>
                <p:custDataLst>
                  <p:tags r:id="rId225"/>
                </p:custDataLst>
              </p:nvPr>
            </p:nvSpPr>
            <p:spPr bwMode="auto">
              <a:xfrm>
                <a:off x="13643" y="402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9" name="Oval 332"/>
              <p:cNvSpPr>
                <a:spLocks noChangeArrowheads="1"/>
              </p:cNvSpPr>
              <p:nvPr>
                <p:custDataLst>
                  <p:tags r:id="rId226"/>
                </p:custDataLst>
              </p:nvPr>
            </p:nvSpPr>
            <p:spPr bwMode="auto">
              <a:xfrm>
                <a:off x="13643" y="411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0" name="Oval 333"/>
              <p:cNvSpPr>
                <a:spLocks noChangeArrowheads="1"/>
              </p:cNvSpPr>
              <p:nvPr>
                <p:custDataLst>
                  <p:tags r:id="rId227"/>
                </p:custDataLst>
              </p:nvPr>
            </p:nvSpPr>
            <p:spPr bwMode="auto">
              <a:xfrm>
                <a:off x="13643" y="4195"/>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1" name="Oval 334"/>
              <p:cNvSpPr>
                <a:spLocks noChangeArrowheads="1"/>
              </p:cNvSpPr>
              <p:nvPr>
                <p:custDataLst>
                  <p:tags r:id="rId228"/>
                </p:custDataLst>
              </p:nvPr>
            </p:nvSpPr>
            <p:spPr bwMode="auto">
              <a:xfrm>
                <a:off x="13643" y="4280"/>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2" name="Oval 335"/>
              <p:cNvSpPr>
                <a:spLocks noChangeArrowheads="1"/>
              </p:cNvSpPr>
              <p:nvPr>
                <p:custDataLst>
                  <p:tags r:id="rId229"/>
                </p:custDataLst>
              </p:nvPr>
            </p:nvSpPr>
            <p:spPr bwMode="auto">
              <a:xfrm>
                <a:off x="13643" y="4364"/>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3" name="Oval 336"/>
              <p:cNvSpPr>
                <a:spLocks noChangeArrowheads="1"/>
              </p:cNvSpPr>
              <p:nvPr>
                <p:custDataLst>
                  <p:tags r:id="rId230"/>
                </p:custDataLst>
              </p:nvPr>
            </p:nvSpPr>
            <p:spPr bwMode="auto">
              <a:xfrm>
                <a:off x="13643" y="4449"/>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4" name="Oval 337"/>
              <p:cNvSpPr>
                <a:spLocks noChangeArrowheads="1"/>
              </p:cNvSpPr>
              <p:nvPr>
                <p:custDataLst>
                  <p:tags r:id="rId231"/>
                </p:custDataLst>
              </p:nvPr>
            </p:nvSpPr>
            <p:spPr bwMode="auto">
              <a:xfrm>
                <a:off x="13643" y="453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5" name="Oval 338"/>
              <p:cNvSpPr>
                <a:spLocks noChangeArrowheads="1"/>
              </p:cNvSpPr>
              <p:nvPr>
                <p:custDataLst>
                  <p:tags r:id="rId232"/>
                </p:custDataLst>
              </p:nvPr>
            </p:nvSpPr>
            <p:spPr bwMode="auto">
              <a:xfrm>
                <a:off x="13643" y="462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6" name="Oval 339"/>
              <p:cNvSpPr>
                <a:spLocks noChangeArrowheads="1"/>
              </p:cNvSpPr>
              <p:nvPr>
                <p:custDataLst>
                  <p:tags r:id="rId233"/>
                </p:custDataLst>
              </p:nvPr>
            </p:nvSpPr>
            <p:spPr bwMode="auto">
              <a:xfrm>
                <a:off x="13643" y="470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7" name="Oval 340"/>
              <p:cNvSpPr>
                <a:spLocks noChangeArrowheads="1"/>
              </p:cNvSpPr>
              <p:nvPr>
                <p:custDataLst>
                  <p:tags r:id="rId234"/>
                </p:custDataLst>
              </p:nvPr>
            </p:nvSpPr>
            <p:spPr bwMode="auto">
              <a:xfrm>
                <a:off x="13643" y="479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8" name="Oval 341"/>
              <p:cNvSpPr>
                <a:spLocks noChangeArrowheads="1"/>
              </p:cNvSpPr>
              <p:nvPr>
                <p:custDataLst>
                  <p:tags r:id="rId235"/>
                </p:custDataLst>
              </p:nvPr>
            </p:nvSpPr>
            <p:spPr bwMode="auto">
              <a:xfrm>
                <a:off x="13643" y="4874"/>
                <a:ext cx="42" cy="42"/>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9" name="Oval 342"/>
              <p:cNvSpPr>
                <a:spLocks noChangeArrowheads="1"/>
              </p:cNvSpPr>
              <p:nvPr>
                <p:custDataLst>
                  <p:tags r:id="rId236"/>
                </p:custDataLst>
              </p:nvPr>
            </p:nvSpPr>
            <p:spPr bwMode="auto">
              <a:xfrm>
                <a:off x="13643" y="4958"/>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0" name="Oval 343"/>
              <p:cNvSpPr>
                <a:spLocks noChangeArrowheads="1"/>
              </p:cNvSpPr>
              <p:nvPr>
                <p:custDataLst>
                  <p:tags r:id="rId237"/>
                </p:custDataLst>
              </p:nvPr>
            </p:nvSpPr>
            <p:spPr bwMode="auto">
              <a:xfrm>
                <a:off x="13643" y="504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1" name="Oval 344"/>
              <p:cNvSpPr>
                <a:spLocks noChangeArrowheads="1"/>
              </p:cNvSpPr>
              <p:nvPr>
                <p:custDataLst>
                  <p:tags r:id="rId238"/>
                </p:custDataLst>
              </p:nvPr>
            </p:nvSpPr>
            <p:spPr bwMode="auto">
              <a:xfrm>
                <a:off x="13643" y="512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2" name="Oval 345"/>
              <p:cNvSpPr>
                <a:spLocks noChangeArrowheads="1"/>
              </p:cNvSpPr>
              <p:nvPr>
                <p:custDataLst>
                  <p:tags r:id="rId239"/>
                </p:custDataLst>
              </p:nvPr>
            </p:nvSpPr>
            <p:spPr bwMode="auto">
              <a:xfrm>
                <a:off x="13643" y="521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3" name="Oval 346"/>
              <p:cNvSpPr>
                <a:spLocks noChangeArrowheads="1"/>
              </p:cNvSpPr>
              <p:nvPr>
                <p:custDataLst>
                  <p:tags r:id="rId240"/>
                </p:custDataLst>
              </p:nvPr>
            </p:nvSpPr>
            <p:spPr bwMode="auto">
              <a:xfrm>
                <a:off x="13643" y="5296"/>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4" name="Oval 347"/>
              <p:cNvSpPr>
                <a:spLocks noChangeArrowheads="1"/>
              </p:cNvSpPr>
              <p:nvPr>
                <p:custDataLst>
                  <p:tags r:id="rId241"/>
                </p:custDataLst>
              </p:nvPr>
            </p:nvSpPr>
            <p:spPr bwMode="auto">
              <a:xfrm>
                <a:off x="13643" y="5381"/>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5" name="Oval 348"/>
              <p:cNvSpPr>
                <a:spLocks noChangeArrowheads="1"/>
              </p:cNvSpPr>
              <p:nvPr>
                <p:custDataLst>
                  <p:tags r:id="rId242"/>
                </p:custDataLst>
              </p:nvPr>
            </p:nvSpPr>
            <p:spPr bwMode="auto">
              <a:xfrm>
                <a:off x="13643" y="546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6" name="Oval 349"/>
              <p:cNvSpPr>
                <a:spLocks noChangeArrowheads="1"/>
              </p:cNvSpPr>
              <p:nvPr>
                <p:custDataLst>
                  <p:tags r:id="rId243"/>
                </p:custDataLst>
              </p:nvPr>
            </p:nvSpPr>
            <p:spPr bwMode="auto">
              <a:xfrm>
                <a:off x="13643" y="554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7" name="Oval 350"/>
              <p:cNvSpPr>
                <a:spLocks noChangeArrowheads="1"/>
              </p:cNvSpPr>
              <p:nvPr>
                <p:custDataLst>
                  <p:tags r:id="rId244"/>
                </p:custDataLst>
              </p:nvPr>
            </p:nvSpPr>
            <p:spPr bwMode="auto">
              <a:xfrm>
                <a:off x="13643" y="563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8" name="Oval 351"/>
              <p:cNvSpPr>
                <a:spLocks noChangeArrowheads="1"/>
              </p:cNvSpPr>
              <p:nvPr>
                <p:custDataLst>
                  <p:tags r:id="rId245"/>
                </p:custDataLst>
              </p:nvPr>
            </p:nvSpPr>
            <p:spPr bwMode="auto">
              <a:xfrm>
                <a:off x="13643" y="571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9" name="Oval 352"/>
              <p:cNvSpPr>
                <a:spLocks noChangeArrowheads="1"/>
              </p:cNvSpPr>
              <p:nvPr>
                <p:custDataLst>
                  <p:tags r:id="rId246"/>
                </p:custDataLst>
              </p:nvPr>
            </p:nvSpPr>
            <p:spPr bwMode="auto">
              <a:xfrm>
                <a:off x="13643" y="580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0" name="Oval 353"/>
              <p:cNvSpPr>
                <a:spLocks noChangeArrowheads="1"/>
              </p:cNvSpPr>
              <p:nvPr>
                <p:custDataLst>
                  <p:tags r:id="rId247"/>
                </p:custDataLst>
              </p:nvPr>
            </p:nvSpPr>
            <p:spPr bwMode="auto">
              <a:xfrm>
                <a:off x="13643" y="588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1" name="Oval 354"/>
              <p:cNvSpPr>
                <a:spLocks noChangeArrowheads="1"/>
              </p:cNvSpPr>
              <p:nvPr>
                <p:custDataLst>
                  <p:tags r:id="rId248"/>
                </p:custDataLst>
              </p:nvPr>
            </p:nvSpPr>
            <p:spPr bwMode="auto">
              <a:xfrm>
                <a:off x="13643" y="5970"/>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2" name="Oval 355"/>
              <p:cNvSpPr>
                <a:spLocks noChangeArrowheads="1"/>
              </p:cNvSpPr>
              <p:nvPr>
                <p:custDataLst>
                  <p:tags r:id="rId249"/>
                </p:custDataLst>
              </p:nvPr>
            </p:nvSpPr>
            <p:spPr bwMode="auto">
              <a:xfrm>
                <a:off x="13643" y="6053"/>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3" name="Oval 356"/>
              <p:cNvSpPr>
                <a:spLocks noChangeArrowheads="1"/>
              </p:cNvSpPr>
              <p:nvPr>
                <p:custDataLst>
                  <p:tags r:id="rId250"/>
                </p:custDataLst>
              </p:nvPr>
            </p:nvSpPr>
            <p:spPr bwMode="auto">
              <a:xfrm>
                <a:off x="13643" y="613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4" name="Oval 357"/>
              <p:cNvSpPr>
                <a:spLocks noChangeArrowheads="1"/>
              </p:cNvSpPr>
              <p:nvPr>
                <p:custDataLst>
                  <p:tags r:id="rId251"/>
                </p:custDataLst>
              </p:nvPr>
            </p:nvSpPr>
            <p:spPr bwMode="auto">
              <a:xfrm>
                <a:off x="13643" y="622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5" name="Oval 358"/>
              <p:cNvSpPr>
                <a:spLocks noChangeArrowheads="1"/>
              </p:cNvSpPr>
              <p:nvPr>
                <p:custDataLst>
                  <p:tags r:id="rId252"/>
                </p:custDataLst>
              </p:nvPr>
            </p:nvSpPr>
            <p:spPr bwMode="auto">
              <a:xfrm>
                <a:off x="13643" y="630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6" name="Oval 359"/>
              <p:cNvSpPr>
                <a:spLocks noChangeArrowheads="1"/>
              </p:cNvSpPr>
              <p:nvPr>
                <p:custDataLst>
                  <p:tags r:id="rId253"/>
                </p:custDataLst>
              </p:nvPr>
            </p:nvSpPr>
            <p:spPr bwMode="auto">
              <a:xfrm>
                <a:off x="13643" y="639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7" name="Oval 360"/>
              <p:cNvSpPr>
                <a:spLocks noChangeArrowheads="1"/>
              </p:cNvSpPr>
              <p:nvPr>
                <p:custDataLst>
                  <p:tags r:id="rId254"/>
                </p:custDataLst>
              </p:nvPr>
            </p:nvSpPr>
            <p:spPr bwMode="auto">
              <a:xfrm>
                <a:off x="13643" y="647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8" name="Oval 361"/>
              <p:cNvSpPr>
                <a:spLocks noChangeArrowheads="1"/>
              </p:cNvSpPr>
              <p:nvPr>
                <p:custDataLst>
                  <p:tags r:id="rId255"/>
                </p:custDataLst>
              </p:nvPr>
            </p:nvSpPr>
            <p:spPr bwMode="auto">
              <a:xfrm>
                <a:off x="13643" y="655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9" name="Freeform 362"/>
              <p:cNvSpPr/>
              <p:nvPr>
                <p:custDataLst>
                  <p:tags r:id="rId256"/>
                </p:custDataLst>
              </p:nvPr>
            </p:nvSpPr>
            <p:spPr bwMode="auto">
              <a:xfrm>
                <a:off x="13638" y="6642"/>
                <a:ext cx="46" cy="46"/>
              </a:xfrm>
              <a:custGeom>
                <a:avLst/>
                <a:gdLst>
                  <a:gd name="T0" fmla="*/ 4 w 7"/>
                  <a:gd name="T1" fmla="*/ 7 h 7"/>
                  <a:gd name="T2" fmla="*/ 0 w 7"/>
                  <a:gd name="T3" fmla="*/ 3 h 7"/>
                  <a:gd name="T4" fmla="*/ 4 w 7"/>
                  <a:gd name="T5" fmla="*/ 0 h 7"/>
                  <a:gd name="T6" fmla="*/ 7 w 7"/>
                  <a:gd name="T7" fmla="*/ 3 h 7"/>
                  <a:gd name="T8" fmla="*/ 4 w 7"/>
                  <a:gd name="T9" fmla="*/ 7 h 7"/>
                </a:gdLst>
                <a:ahLst/>
                <a:cxnLst>
                  <a:cxn ang="0">
                    <a:pos x="T0" y="T1"/>
                  </a:cxn>
                  <a:cxn ang="0">
                    <a:pos x="T2" y="T3"/>
                  </a:cxn>
                  <a:cxn ang="0">
                    <a:pos x="T4" y="T5"/>
                  </a:cxn>
                  <a:cxn ang="0">
                    <a:pos x="T6" y="T7"/>
                  </a:cxn>
                  <a:cxn ang="0">
                    <a:pos x="T8" y="T9"/>
                  </a:cxn>
                </a:cxnLst>
                <a:rect l="0" t="0" r="r" b="b"/>
                <a:pathLst>
                  <a:path w="7" h="7">
                    <a:moveTo>
                      <a:pt x="4" y="7"/>
                    </a:moveTo>
                    <a:cubicBezTo>
                      <a:pt x="2" y="6"/>
                      <a:pt x="0" y="5"/>
                      <a:pt x="0" y="3"/>
                    </a:cubicBezTo>
                    <a:cubicBezTo>
                      <a:pt x="1" y="1"/>
                      <a:pt x="2" y="0"/>
                      <a:pt x="4" y="0"/>
                    </a:cubicBezTo>
                    <a:cubicBezTo>
                      <a:pt x="6" y="0"/>
                      <a:pt x="7" y="1"/>
                      <a:pt x="7" y="3"/>
                    </a:cubicBezTo>
                    <a:cubicBezTo>
                      <a:pt x="7" y="6"/>
                      <a:pt x="5" y="7"/>
                      <a:pt x="4"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0" name="Freeform 363"/>
              <p:cNvSpPr/>
              <p:nvPr>
                <p:custDataLst>
                  <p:tags r:id="rId257"/>
                </p:custDataLst>
              </p:nvPr>
            </p:nvSpPr>
            <p:spPr bwMode="auto">
              <a:xfrm>
                <a:off x="13623" y="6719"/>
                <a:ext cx="46" cy="53"/>
              </a:xfrm>
              <a:custGeom>
                <a:avLst/>
                <a:gdLst>
                  <a:gd name="T0" fmla="*/ 2 w 7"/>
                  <a:gd name="T1" fmla="*/ 7 h 8"/>
                  <a:gd name="T2" fmla="*/ 0 w 7"/>
                  <a:gd name="T3" fmla="*/ 3 h 8"/>
                  <a:gd name="T4" fmla="*/ 4 w 7"/>
                  <a:gd name="T5" fmla="*/ 1 h 8"/>
                  <a:gd name="T6" fmla="*/ 7 w 7"/>
                  <a:gd name="T7" fmla="*/ 5 h 8"/>
                  <a:gd name="T8" fmla="*/ 2 w 7"/>
                  <a:gd name="T9" fmla="*/ 7 h 8"/>
                </a:gdLst>
                <a:ahLst/>
                <a:cxnLst>
                  <a:cxn ang="0">
                    <a:pos x="T0" y="T1"/>
                  </a:cxn>
                  <a:cxn ang="0">
                    <a:pos x="T2" y="T3"/>
                  </a:cxn>
                  <a:cxn ang="0">
                    <a:pos x="T4" y="T5"/>
                  </a:cxn>
                  <a:cxn ang="0">
                    <a:pos x="T6" y="T7"/>
                  </a:cxn>
                  <a:cxn ang="0">
                    <a:pos x="T8" y="T9"/>
                  </a:cxn>
                </a:cxnLst>
                <a:rect l="0" t="0" r="r" b="b"/>
                <a:pathLst>
                  <a:path w="7" h="8">
                    <a:moveTo>
                      <a:pt x="2" y="7"/>
                    </a:moveTo>
                    <a:cubicBezTo>
                      <a:pt x="0" y="6"/>
                      <a:pt x="0" y="4"/>
                      <a:pt x="0" y="3"/>
                    </a:cubicBezTo>
                    <a:cubicBezTo>
                      <a:pt x="1" y="1"/>
                      <a:pt x="2" y="0"/>
                      <a:pt x="4" y="1"/>
                    </a:cubicBezTo>
                    <a:cubicBezTo>
                      <a:pt x="6" y="1"/>
                      <a:pt x="7" y="3"/>
                      <a:pt x="7" y="5"/>
                    </a:cubicBezTo>
                    <a:cubicBezTo>
                      <a:pt x="6" y="7"/>
                      <a:pt x="4" y="8"/>
                      <a:pt x="2"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1" name="Freeform 364"/>
              <p:cNvSpPr/>
              <p:nvPr>
                <p:custDataLst>
                  <p:tags r:id="rId258"/>
                </p:custDataLst>
              </p:nvPr>
            </p:nvSpPr>
            <p:spPr bwMode="auto">
              <a:xfrm>
                <a:off x="13580" y="6798"/>
                <a:ext cx="51" cy="43"/>
              </a:xfrm>
              <a:custGeom>
                <a:avLst/>
                <a:gdLst>
                  <a:gd name="T0" fmla="*/ 2 w 8"/>
                  <a:gd name="T1" fmla="*/ 6 h 7"/>
                  <a:gd name="T2" fmla="*/ 1 w 8"/>
                  <a:gd name="T3" fmla="*/ 1 h 7"/>
                  <a:gd name="T4" fmla="*/ 6 w 8"/>
                  <a:gd name="T5" fmla="*/ 1 h 7"/>
                  <a:gd name="T6" fmla="*/ 7 w 8"/>
                  <a:gd name="T7" fmla="*/ 5 h 7"/>
                  <a:gd name="T8" fmla="*/ 2 w 8"/>
                  <a:gd name="T9" fmla="*/ 6 h 7"/>
                </a:gdLst>
                <a:ahLst/>
                <a:cxnLst>
                  <a:cxn ang="0">
                    <a:pos x="T0" y="T1"/>
                  </a:cxn>
                  <a:cxn ang="0">
                    <a:pos x="T2" y="T3"/>
                  </a:cxn>
                  <a:cxn ang="0">
                    <a:pos x="T4" y="T5"/>
                  </a:cxn>
                  <a:cxn ang="0">
                    <a:pos x="T6" y="T7"/>
                  </a:cxn>
                  <a:cxn ang="0">
                    <a:pos x="T8" y="T9"/>
                  </a:cxn>
                </a:cxnLst>
                <a:rect l="0" t="0" r="r" b="b"/>
                <a:pathLst>
                  <a:path w="8" h="7">
                    <a:moveTo>
                      <a:pt x="2" y="6"/>
                    </a:moveTo>
                    <a:cubicBezTo>
                      <a:pt x="1" y="5"/>
                      <a:pt x="0" y="3"/>
                      <a:pt x="1" y="1"/>
                    </a:cubicBezTo>
                    <a:cubicBezTo>
                      <a:pt x="3" y="0"/>
                      <a:pt x="5" y="0"/>
                      <a:pt x="6" y="1"/>
                    </a:cubicBezTo>
                    <a:cubicBezTo>
                      <a:pt x="8" y="2"/>
                      <a:pt x="8" y="4"/>
                      <a:pt x="7" y="5"/>
                    </a:cubicBezTo>
                    <a:cubicBezTo>
                      <a:pt x="6" y="7"/>
                      <a:pt x="4" y="7"/>
                      <a:pt x="2"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2" name="Freeform 365"/>
              <p:cNvSpPr/>
              <p:nvPr>
                <p:custDataLst>
                  <p:tags r:id="rId259"/>
                </p:custDataLst>
              </p:nvPr>
            </p:nvSpPr>
            <p:spPr bwMode="auto">
              <a:xfrm>
                <a:off x="13522" y="6856"/>
                <a:ext cx="51" cy="51"/>
              </a:xfrm>
              <a:custGeom>
                <a:avLst/>
                <a:gdLst>
                  <a:gd name="T0" fmla="*/ 1 w 8"/>
                  <a:gd name="T1" fmla="*/ 6 h 8"/>
                  <a:gd name="T2" fmla="*/ 2 w 8"/>
                  <a:gd name="T3" fmla="*/ 1 h 8"/>
                  <a:gd name="T4" fmla="*/ 7 w 8"/>
                  <a:gd name="T5" fmla="*/ 2 h 8"/>
                  <a:gd name="T6" fmla="*/ 6 w 8"/>
                  <a:gd name="T7" fmla="*/ 6 h 8"/>
                  <a:gd name="T8" fmla="*/ 1 w 8"/>
                  <a:gd name="T9" fmla="*/ 6 h 8"/>
                </a:gdLst>
                <a:ahLst/>
                <a:cxnLst>
                  <a:cxn ang="0">
                    <a:pos x="T0" y="T1"/>
                  </a:cxn>
                  <a:cxn ang="0">
                    <a:pos x="T2" y="T3"/>
                  </a:cxn>
                  <a:cxn ang="0">
                    <a:pos x="T4" y="T5"/>
                  </a:cxn>
                  <a:cxn ang="0">
                    <a:pos x="T6" y="T7"/>
                  </a:cxn>
                  <a:cxn ang="0">
                    <a:pos x="T8" y="T9"/>
                  </a:cxn>
                </a:cxnLst>
                <a:rect l="0" t="0" r="r" b="b"/>
                <a:pathLst>
                  <a:path w="8" h="8">
                    <a:moveTo>
                      <a:pt x="1" y="6"/>
                    </a:moveTo>
                    <a:cubicBezTo>
                      <a:pt x="0" y="4"/>
                      <a:pt x="1" y="2"/>
                      <a:pt x="2" y="1"/>
                    </a:cubicBezTo>
                    <a:cubicBezTo>
                      <a:pt x="4" y="0"/>
                      <a:pt x="6" y="0"/>
                      <a:pt x="7" y="2"/>
                    </a:cubicBezTo>
                    <a:cubicBezTo>
                      <a:pt x="8" y="3"/>
                      <a:pt x="8" y="5"/>
                      <a:pt x="6" y="6"/>
                    </a:cubicBezTo>
                    <a:cubicBezTo>
                      <a:pt x="5" y="8"/>
                      <a:pt x="2" y="7"/>
                      <a:pt x="1"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3" name="Freeform 366"/>
              <p:cNvSpPr/>
              <p:nvPr>
                <p:custDataLst>
                  <p:tags r:id="rId260"/>
                </p:custDataLst>
              </p:nvPr>
            </p:nvSpPr>
            <p:spPr bwMode="auto">
              <a:xfrm>
                <a:off x="13449" y="6895"/>
                <a:ext cx="53" cy="51"/>
              </a:xfrm>
              <a:custGeom>
                <a:avLst/>
                <a:gdLst>
                  <a:gd name="T0" fmla="*/ 1 w 8"/>
                  <a:gd name="T1" fmla="*/ 5 h 8"/>
                  <a:gd name="T2" fmla="*/ 3 w 8"/>
                  <a:gd name="T3" fmla="*/ 1 h 8"/>
                  <a:gd name="T4" fmla="*/ 7 w 8"/>
                  <a:gd name="T5" fmla="*/ 3 h 8"/>
                  <a:gd name="T6" fmla="*/ 5 w 8"/>
                  <a:gd name="T7" fmla="*/ 7 h 8"/>
                  <a:gd name="T8" fmla="*/ 1 w 8"/>
                  <a:gd name="T9" fmla="*/ 5 h 8"/>
                </a:gdLst>
                <a:ahLst/>
                <a:cxnLst>
                  <a:cxn ang="0">
                    <a:pos x="T0" y="T1"/>
                  </a:cxn>
                  <a:cxn ang="0">
                    <a:pos x="T2" y="T3"/>
                  </a:cxn>
                  <a:cxn ang="0">
                    <a:pos x="T4" y="T5"/>
                  </a:cxn>
                  <a:cxn ang="0">
                    <a:pos x="T6" y="T7"/>
                  </a:cxn>
                  <a:cxn ang="0">
                    <a:pos x="T8" y="T9"/>
                  </a:cxn>
                </a:cxnLst>
                <a:rect l="0" t="0" r="r" b="b"/>
                <a:pathLst>
                  <a:path w="8" h="8">
                    <a:moveTo>
                      <a:pt x="1" y="5"/>
                    </a:moveTo>
                    <a:cubicBezTo>
                      <a:pt x="0" y="3"/>
                      <a:pt x="1" y="1"/>
                      <a:pt x="3" y="1"/>
                    </a:cubicBezTo>
                    <a:cubicBezTo>
                      <a:pt x="4" y="0"/>
                      <a:pt x="6" y="1"/>
                      <a:pt x="7" y="3"/>
                    </a:cubicBezTo>
                    <a:cubicBezTo>
                      <a:pt x="8" y="4"/>
                      <a:pt x="7" y="7"/>
                      <a:pt x="5" y="7"/>
                    </a:cubicBezTo>
                    <a:cubicBezTo>
                      <a:pt x="3" y="8"/>
                      <a:pt x="1" y="7"/>
                      <a:pt x="1" y="5"/>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4" name="Freeform 367"/>
              <p:cNvSpPr/>
              <p:nvPr>
                <p:custDataLst>
                  <p:tags r:id="rId261"/>
                </p:custDataLst>
              </p:nvPr>
            </p:nvSpPr>
            <p:spPr bwMode="auto">
              <a:xfrm>
                <a:off x="13372" y="6914"/>
                <a:ext cx="46" cy="46"/>
              </a:xfrm>
              <a:custGeom>
                <a:avLst/>
                <a:gdLst>
                  <a:gd name="T0" fmla="*/ 0 w 7"/>
                  <a:gd name="T1" fmla="*/ 4 h 7"/>
                  <a:gd name="T2" fmla="*/ 3 w 7"/>
                  <a:gd name="T3" fmla="*/ 1 h 7"/>
                  <a:gd name="T4" fmla="*/ 7 w 7"/>
                  <a:gd name="T5" fmla="*/ 4 h 7"/>
                  <a:gd name="T6" fmla="*/ 4 w 7"/>
                  <a:gd name="T7" fmla="*/ 7 h 7"/>
                  <a:gd name="T8" fmla="*/ 0 w 7"/>
                  <a:gd name="T9" fmla="*/ 4 h 7"/>
                </a:gdLst>
                <a:ahLst/>
                <a:cxnLst>
                  <a:cxn ang="0">
                    <a:pos x="T0" y="T1"/>
                  </a:cxn>
                  <a:cxn ang="0">
                    <a:pos x="T2" y="T3"/>
                  </a:cxn>
                  <a:cxn ang="0">
                    <a:pos x="T4" y="T5"/>
                  </a:cxn>
                  <a:cxn ang="0">
                    <a:pos x="T6" y="T7"/>
                  </a:cxn>
                  <a:cxn ang="0">
                    <a:pos x="T8" y="T9"/>
                  </a:cxn>
                </a:cxnLst>
                <a:rect l="0" t="0" r="r" b="b"/>
                <a:pathLst>
                  <a:path w="7" h="7">
                    <a:moveTo>
                      <a:pt x="0" y="4"/>
                    </a:moveTo>
                    <a:cubicBezTo>
                      <a:pt x="0" y="2"/>
                      <a:pt x="1" y="1"/>
                      <a:pt x="3" y="1"/>
                    </a:cubicBezTo>
                    <a:cubicBezTo>
                      <a:pt x="5" y="0"/>
                      <a:pt x="6" y="2"/>
                      <a:pt x="7" y="4"/>
                    </a:cubicBezTo>
                    <a:cubicBezTo>
                      <a:pt x="7" y="5"/>
                      <a:pt x="6" y="7"/>
                      <a:pt x="4" y="7"/>
                    </a:cubicBezTo>
                    <a:cubicBezTo>
                      <a:pt x="1" y="7"/>
                      <a:pt x="0" y="6"/>
                      <a:pt x="0"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5" name="Oval 368"/>
              <p:cNvSpPr>
                <a:spLocks noChangeArrowheads="1"/>
              </p:cNvSpPr>
              <p:nvPr>
                <p:custDataLst>
                  <p:tags r:id="rId262"/>
                </p:custDataLst>
              </p:nvPr>
            </p:nvSpPr>
            <p:spPr bwMode="auto">
              <a:xfrm>
                <a:off x="1329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6" name="Oval 369"/>
              <p:cNvSpPr>
                <a:spLocks noChangeArrowheads="1"/>
              </p:cNvSpPr>
              <p:nvPr>
                <p:custDataLst>
                  <p:tags r:id="rId263"/>
                </p:custDataLst>
              </p:nvPr>
            </p:nvSpPr>
            <p:spPr bwMode="auto">
              <a:xfrm>
                <a:off x="1320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7" name="Rectangle 370"/>
              <p:cNvSpPr>
                <a:spLocks noChangeArrowheads="1"/>
              </p:cNvSpPr>
              <p:nvPr>
                <p:custDataLst>
                  <p:tags r:id="rId264"/>
                </p:custDataLst>
              </p:nvPr>
            </p:nvSpPr>
            <p:spPr bwMode="auto">
              <a:xfrm>
                <a:off x="12781" y="6999"/>
                <a:ext cx="58" cy="66"/>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8" name="Rectangle 371"/>
              <p:cNvSpPr>
                <a:spLocks noChangeArrowheads="1"/>
              </p:cNvSpPr>
              <p:nvPr>
                <p:custDataLst>
                  <p:tags r:id="rId265"/>
                </p:custDataLst>
              </p:nvPr>
            </p:nvSpPr>
            <p:spPr bwMode="auto">
              <a:xfrm>
                <a:off x="12870" y="6922"/>
                <a:ext cx="58" cy="143"/>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9" name="Rectangle 372"/>
              <p:cNvSpPr>
                <a:spLocks noChangeArrowheads="1"/>
              </p:cNvSpPr>
              <p:nvPr>
                <p:custDataLst>
                  <p:tags r:id="rId266"/>
                </p:custDataLst>
              </p:nvPr>
            </p:nvSpPr>
            <p:spPr bwMode="auto">
              <a:xfrm>
                <a:off x="12960" y="6876"/>
                <a:ext cx="58" cy="188"/>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0" name="Freeform 373"/>
              <p:cNvSpPr>
                <a:spLocks noEditPoints="1"/>
              </p:cNvSpPr>
              <p:nvPr>
                <p:custDataLst>
                  <p:tags r:id="rId267"/>
                </p:custDataLst>
              </p:nvPr>
            </p:nvSpPr>
            <p:spPr bwMode="auto">
              <a:xfrm>
                <a:off x="12677" y="6740"/>
                <a:ext cx="457" cy="467"/>
              </a:xfrm>
              <a:custGeom>
                <a:avLst/>
                <a:gdLst>
                  <a:gd name="T0" fmla="*/ 35 w 69"/>
                  <a:gd name="T1" fmla="*/ 70 h 70"/>
                  <a:gd name="T2" fmla="*/ 0 w 69"/>
                  <a:gd name="T3" fmla="*/ 35 h 70"/>
                  <a:gd name="T4" fmla="*/ 35 w 69"/>
                  <a:gd name="T5" fmla="*/ 0 h 70"/>
                  <a:gd name="T6" fmla="*/ 69 w 69"/>
                  <a:gd name="T7" fmla="*/ 35 h 70"/>
                  <a:gd name="T8" fmla="*/ 35 w 69"/>
                  <a:gd name="T9" fmla="*/ 70 h 70"/>
                  <a:gd name="T10" fmla="*/ 35 w 69"/>
                  <a:gd name="T11" fmla="*/ 6 h 70"/>
                  <a:gd name="T12" fmla="*/ 6 w 69"/>
                  <a:gd name="T13" fmla="*/ 35 h 70"/>
                  <a:gd name="T14" fmla="*/ 35 w 69"/>
                  <a:gd name="T15" fmla="*/ 64 h 70"/>
                  <a:gd name="T16" fmla="*/ 63 w 69"/>
                  <a:gd name="T17" fmla="*/ 35 h 70"/>
                  <a:gd name="T18" fmla="*/ 35 w 69"/>
                  <a:gd name="T19" fmla="*/ 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70">
                    <a:moveTo>
                      <a:pt x="35" y="70"/>
                    </a:moveTo>
                    <a:cubicBezTo>
                      <a:pt x="16" y="70"/>
                      <a:pt x="0" y="54"/>
                      <a:pt x="0" y="35"/>
                    </a:cubicBezTo>
                    <a:cubicBezTo>
                      <a:pt x="0" y="16"/>
                      <a:pt x="16" y="0"/>
                      <a:pt x="35" y="0"/>
                    </a:cubicBezTo>
                    <a:cubicBezTo>
                      <a:pt x="54" y="0"/>
                      <a:pt x="69" y="16"/>
                      <a:pt x="69" y="35"/>
                    </a:cubicBezTo>
                    <a:cubicBezTo>
                      <a:pt x="69" y="54"/>
                      <a:pt x="54" y="70"/>
                      <a:pt x="35" y="70"/>
                    </a:cubicBezTo>
                    <a:close/>
                    <a:moveTo>
                      <a:pt x="35" y="6"/>
                    </a:moveTo>
                    <a:cubicBezTo>
                      <a:pt x="19" y="6"/>
                      <a:pt x="6" y="19"/>
                      <a:pt x="6" y="35"/>
                    </a:cubicBezTo>
                    <a:cubicBezTo>
                      <a:pt x="6" y="51"/>
                      <a:pt x="19" y="64"/>
                      <a:pt x="35" y="64"/>
                    </a:cubicBezTo>
                    <a:cubicBezTo>
                      <a:pt x="50" y="64"/>
                      <a:pt x="63" y="51"/>
                      <a:pt x="63" y="35"/>
                    </a:cubicBezTo>
                    <a:cubicBezTo>
                      <a:pt x="63" y="19"/>
                      <a:pt x="50" y="6"/>
                      <a:pt x="35" y="6"/>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75" name="文本框 74"/>
            <p:cNvSpPr txBox="1"/>
            <p:nvPr>
              <p:custDataLst>
                <p:tags r:id="rId1"/>
              </p:custDataLst>
            </p:nvPr>
          </p:nvSpPr>
          <p:spPr>
            <a:xfrm>
              <a:off x="5919" y="4045"/>
              <a:ext cx="7365" cy="2447"/>
            </a:xfrm>
            <a:prstGeom prst="rect">
              <a:avLst/>
            </a:prstGeom>
            <a:noFill/>
          </p:spPr>
          <p:txBody>
            <a:bodyPr wrap="square" rtlCol="0" anchor="ctr">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fontAlgn="auto">
                <a:lnSpc>
                  <a:spcPts val="3400"/>
                </a:lnSpc>
                <a:spcBef>
                  <a:spcPts val="0"/>
                </a:spcBef>
                <a:spcAft>
                  <a:spcPts val="0"/>
                </a:spcAft>
              </a:pPr>
              <a:r>
                <a:rPr lang="zh-CN" sz="2800"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《建筑设计防火规范》GB 50016</a:t>
              </a:r>
            </a:p>
            <a:p>
              <a:pPr algn="just" fontAlgn="auto">
                <a:lnSpc>
                  <a:spcPts val="3400"/>
                </a:lnSpc>
                <a:spcBef>
                  <a:spcPts val="0"/>
                </a:spcBef>
                <a:spcAft>
                  <a:spcPts val="0"/>
                </a:spcAft>
              </a:pPr>
              <a:r>
                <a:rPr lang="zh-CN" altLang="en-US" sz="2800">
                  <a:solidFill>
                    <a:srgbClr val="FF0000"/>
                  </a:solidFill>
                  <a:sym typeface="+mn-ea"/>
                </a:rPr>
                <a:t>重大危险源安全评估报告</a:t>
              </a: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nvPicPr>
        <p:blipFill>
          <a:blip r:embed="rId269"/>
          <a:stretch>
            <a:fillRect/>
          </a:stretch>
        </p:blipFill>
        <p:spPr>
          <a:xfrm>
            <a:off x="0" y="0"/>
            <a:ext cx="12202795" cy="6857365"/>
          </a:xfrm>
          <a:prstGeom prst="rect">
            <a:avLst/>
          </a:prstGeom>
        </p:spPr>
      </p:pic>
      <p:sp>
        <p:nvSpPr>
          <p:cNvPr id="47" name="文本框 46"/>
          <p:cNvSpPr txBox="1"/>
          <p:nvPr/>
        </p:nvSpPr>
        <p:spPr>
          <a:xfrm>
            <a:off x="847090" y="302895"/>
            <a:ext cx="10452735" cy="1106805"/>
          </a:xfrm>
          <a:prstGeom prst="rect">
            <a:avLst/>
          </a:prstGeom>
          <a:gradFill>
            <a:gsLst>
              <a:gs pos="0">
                <a:srgbClr val="E30000"/>
              </a:gs>
              <a:gs pos="100000">
                <a:srgbClr val="760303"/>
              </a:gs>
            </a:gsLst>
            <a:lin ang="5400000" scaled="0"/>
          </a:gradFill>
          <a:ln>
            <a:noFill/>
          </a:ln>
        </p:spPr>
        <p:txBody>
          <a:bodyPr wrap="square" rtlCol="0">
            <a:spAutoFit/>
          </a:bodyPr>
          <a:lstStyle/>
          <a:p>
            <a:pPr algn="l"/>
            <a:r>
              <a:rPr lang="en-US" altLang="zh-CN" sz="2200">
                <a:solidFill>
                  <a:schemeClr val="bg1"/>
                </a:solidFill>
                <a:latin typeface="思源黑体 Medium" panose="020B0600000000000000" charset="-122"/>
                <a:ea typeface="思源黑体 Medium" panose="020B0600000000000000" charset="-122"/>
                <a:cs typeface="思源黑体 Medium" panose="020B0600000000000000" charset="-122"/>
              </a:rPr>
              <a:t>13</a:t>
            </a:r>
            <a:r>
              <a:rPr lang="zh-CN" altLang="en-US" sz="2200">
                <a:solidFill>
                  <a:schemeClr val="bg1"/>
                </a:solidFill>
                <a:latin typeface="思源黑体 Medium" panose="020B0600000000000000" charset="-122"/>
                <a:ea typeface="思源黑体 Medium" panose="020B0600000000000000" charset="-122"/>
                <a:cs typeface="思源黑体 Medium" panose="020B0600000000000000" charset="-122"/>
              </a:rPr>
              <a:t>、危险化学品未储存在专用仓库，储存场所不具备安全条件，危险化学品未按照标准分区、分类、分库存放，危险化学品超量储存、相互禁忌物质混放混存，储存危险化学品无标志标识、无安全标签和安全技术说明书的</a:t>
            </a:r>
          </a:p>
        </p:txBody>
      </p:sp>
      <p:sp>
        <p:nvSpPr>
          <p:cNvPr id="5" name="文本框 4"/>
          <p:cNvSpPr txBox="1"/>
          <p:nvPr/>
        </p:nvSpPr>
        <p:spPr>
          <a:xfrm>
            <a:off x="847090" y="1898015"/>
            <a:ext cx="5249545" cy="4899025"/>
          </a:xfrm>
          <a:prstGeom prst="rect">
            <a:avLst/>
          </a:prstGeom>
          <a:solidFill>
            <a:schemeClr val="bg2">
              <a:alpha val="48000"/>
            </a:schemeClr>
          </a:solidFill>
        </p:spPr>
        <p:txBody>
          <a:bodyPr wrap="square" rtlCol="0">
            <a:noAutofit/>
          </a:bodyPr>
          <a:lstStyle/>
          <a:p>
            <a:pPr>
              <a:lnSpc>
                <a:spcPct val="150000"/>
              </a:lnSpc>
            </a:pPr>
            <a:r>
              <a:rPr lang="zh-CN" altLang="en-US" sz="1600"/>
              <a:t>《危险化学品安全管理条例》第二十四条</a:t>
            </a:r>
            <a:r>
              <a:rPr lang="zh-CN" altLang="en-US" sz="2000">
                <a:solidFill>
                  <a:srgbClr val="FF0000"/>
                </a:solidFill>
              </a:rPr>
              <a:t> 危险化学品应当储存在专用仓库、专用场地或者专用储存室（以下统称专用仓库）内，并由专人负责管理</a:t>
            </a:r>
            <a:r>
              <a:rPr lang="zh-CN" altLang="en-US" sz="1600"/>
              <a:t>；剧毒化学品以及储存数量构成重大危险源的其他危险化学品，应当在专用仓库内单独存放，并实行双人收发、双人保管制度。</a:t>
            </a:r>
          </a:p>
          <a:p>
            <a:pPr>
              <a:lnSpc>
                <a:spcPct val="150000"/>
              </a:lnSpc>
            </a:pPr>
            <a:r>
              <a:rPr lang="zh-CN" altLang="en-US" sz="1600"/>
              <a:t>危险化学品的储存方式、方法以及储存数量应当符合国家标准或者国家有关规定。</a:t>
            </a:r>
          </a:p>
          <a:p>
            <a:pPr>
              <a:lnSpc>
                <a:spcPct val="150000"/>
              </a:lnSpc>
            </a:pPr>
            <a:endParaRPr lang="zh-CN" altLang="en-US" sz="1600"/>
          </a:p>
        </p:txBody>
      </p:sp>
      <p:grpSp>
        <p:nvGrpSpPr>
          <p:cNvPr id="6" name="组合 5" descr="7b0a202020202274657874626f78223a20227b5c2269645c223a32303334353032302c5c2263617465676f72795f69645c223a5c225c227d220a7d0a"/>
          <p:cNvGrpSpPr/>
          <p:nvPr/>
        </p:nvGrpSpPr>
        <p:grpSpPr>
          <a:xfrm>
            <a:off x="6506845" y="1764665"/>
            <a:ext cx="4793615" cy="3538220"/>
            <a:chOff x="5402" y="3594"/>
            <a:chExt cx="8398" cy="3612"/>
          </a:xfrm>
        </p:grpSpPr>
        <p:grpSp>
          <p:nvGrpSpPr>
            <p:cNvPr id="8" name="组合 7"/>
            <p:cNvGrpSpPr/>
            <p:nvPr/>
          </p:nvGrpSpPr>
          <p:grpSpPr>
            <a:xfrm>
              <a:off x="5402" y="3594"/>
              <a:ext cx="8398" cy="3612"/>
              <a:chOff x="5402" y="3594"/>
              <a:chExt cx="8398" cy="3612"/>
            </a:xfrm>
          </p:grpSpPr>
          <p:sp>
            <p:nvSpPr>
              <p:cNvPr id="181" name="Freeform 107"/>
              <p:cNvSpPr>
                <a:spLocks noEditPoints="1"/>
              </p:cNvSpPr>
              <p:nvPr>
                <p:custDataLst>
                  <p:tags r:id="rId2"/>
                </p:custDataLst>
              </p:nvPr>
            </p:nvSpPr>
            <p:spPr bwMode="auto">
              <a:xfrm>
                <a:off x="13134" y="6734"/>
                <a:ext cx="124" cy="128"/>
              </a:xfrm>
              <a:custGeom>
                <a:avLst/>
                <a:gdLst>
                  <a:gd name="T0" fmla="*/ 18 w 19"/>
                  <a:gd name="T1" fmla="*/ 15 h 20"/>
                  <a:gd name="T2" fmla="*/ 19 w 19"/>
                  <a:gd name="T3" fmla="*/ 13 h 20"/>
                  <a:gd name="T4" fmla="*/ 17 w 19"/>
                  <a:gd name="T5" fmla="*/ 11 h 20"/>
                  <a:gd name="T6" fmla="*/ 17 w 19"/>
                  <a:gd name="T7" fmla="*/ 9 h 20"/>
                  <a:gd name="T8" fmla="*/ 19 w 19"/>
                  <a:gd name="T9" fmla="*/ 7 h 20"/>
                  <a:gd name="T10" fmla="*/ 18 w 19"/>
                  <a:gd name="T11" fmla="*/ 5 h 20"/>
                  <a:gd name="T12" fmla="*/ 15 w 19"/>
                  <a:gd name="T13" fmla="*/ 5 h 20"/>
                  <a:gd name="T14" fmla="*/ 14 w 19"/>
                  <a:gd name="T15" fmla="*/ 4 h 20"/>
                  <a:gd name="T16" fmla="*/ 14 w 19"/>
                  <a:gd name="T17" fmla="*/ 1 h 20"/>
                  <a:gd name="T18" fmla="*/ 12 w 19"/>
                  <a:gd name="T19" fmla="*/ 0 h 20"/>
                  <a:gd name="T20" fmla="*/ 10 w 19"/>
                  <a:gd name="T21" fmla="*/ 2 h 20"/>
                  <a:gd name="T22" fmla="*/ 8 w 19"/>
                  <a:gd name="T23" fmla="*/ 2 h 20"/>
                  <a:gd name="T24" fmla="*/ 7 w 19"/>
                  <a:gd name="T25" fmla="*/ 0 h 20"/>
                  <a:gd name="T26" fmla="*/ 4 w 19"/>
                  <a:gd name="T27" fmla="*/ 1 h 20"/>
                  <a:gd name="T28" fmla="*/ 5 w 19"/>
                  <a:gd name="T29" fmla="*/ 4 h 20"/>
                  <a:gd name="T30" fmla="*/ 3 w 19"/>
                  <a:gd name="T31" fmla="*/ 5 h 20"/>
                  <a:gd name="T32" fmla="*/ 0 w 19"/>
                  <a:gd name="T33" fmla="*/ 5 h 20"/>
                  <a:gd name="T34" fmla="*/ 0 w 19"/>
                  <a:gd name="T35" fmla="*/ 7 h 20"/>
                  <a:gd name="T36" fmla="*/ 2 w 19"/>
                  <a:gd name="T37" fmla="*/ 9 h 20"/>
                  <a:gd name="T38" fmla="*/ 2 w 19"/>
                  <a:gd name="T39" fmla="*/ 11 h 20"/>
                  <a:gd name="T40" fmla="*/ 0 w 19"/>
                  <a:gd name="T41" fmla="*/ 13 h 20"/>
                  <a:gd name="T42" fmla="*/ 1 w 19"/>
                  <a:gd name="T43" fmla="*/ 15 h 20"/>
                  <a:gd name="T44" fmla="*/ 3 w 19"/>
                  <a:gd name="T45" fmla="*/ 15 h 20"/>
                  <a:gd name="T46" fmla="*/ 5 w 19"/>
                  <a:gd name="T47" fmla="*/ 16 h 20"/>
                  <a:gd name="T48" fmla="*/ 4 w 19"/>
                  <a:gd name="T49" fmla="*/ 19 h 20"/>
                  <a:gd name="T50" fmla="*/ 7 w 19"/>
                  <a:gd name="T51" fmla="*/ 20 h 20"/>
                  <a:gd name="T52" fmla="*/ 9 w 19"/>
                  <a:gd name="T53" fmla="*/ 18 h 20"/>
                  <a:gd name="T54" fmla="*/ 10 w 19"/>
                  <a:gd name="T55" fmla="*/ 18 h 20"/>
                  <a:gd name="T56" fmla="*/ 12 w 19"/>
                  <a:gd name="T57" fmla="*/ 20 h 20"/>
                  <a:gd name="T58" fmla="*/ 14 w 19"/>
                  <a:gd name="T59" fmla="*/ 19 h 20"/>
                  <a:gd name="T60" fmla="*/ 14 w 19"/>
                  <a:gd name="T61" fmla="*/ 16 h 20"/>
                  <a:gd name="T62" fmla="*/ 15 w 19"/>
                  <a:gd name="T63" fmla="*/ 15 h 20"/>
                  <a:gd name="T64" fmla="*/ 18 w 19"/>
                  <a:gd name="T65" fmla="*/ 15 h 20"/>
                  <a:gd name="T66" fmla="*/ 8 w 19"/>
                  <a:gd name="T67" fmla="*/ 13 h 20"/>
                  <a:gd name="T68" fmla="*/ 6 w 19"/>
                  <a:gd name="T69" fmla="*/ 9 h 20"/>
                  <a:gd name="T70" fmla="*/ 11 w 19"/>
                  <a:gd name="T71" fmla="*/ 6 h 20"/>
                  <a:gd name="T72" fmla="*/ 13 w 19"/>
                  <a:gd name="T73" fmla="*/ 11 h 20"/>
                  <a:gd name="T74" fmla="*/ 8 w 19"/>
                  <a:gd name="T75"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 h="20">
                    <a:moveTo>
                      <a:pt x="18" y="15"/>
                    </a:moveTo>
                    <a:cubicBezTo>
                      <a:pt x="19" y="13"/>
                      <a:pt x="19" y="13"/>
                      <a:pt x="19" y="13"/>
                    </a:cubicBezTo>
                    <a:cubicBezTo>
                      <a:pt x="17" y="11"/>
                      <a:pt x="17" y="11"/>
                      <a:pt x="17" y="11"/>
                    </a:cubicBezTo>
                    <a:cubicBezTo>
                      <a:pt x="17" y="10"/>
                      <a:pt x="17" y="10"/>
                      <a:pt x="17" y="9"/>
                    </a:cubicBezTo>
                    <a:cubicBezTo>
                      <a:pt x="19" y="7"/>
                      <a:pt x="19" y="7"/>
                      <a:pt x="19" y="7"/>
                    </a:cubicBezTo>
                    <a:cubicBezTo>
                      <a:pt x="18" y="5"/>
                      <a:pt x="18" y="5"/>
                      <a:pt x="18" y="5"/>
                    </a:cubicBezTo>
                    <a:cubicBezTo>
                      <a:pt x="15" y="5"/>
                      <a:pt x="15" y="5"/>
                      <a:pt x="15" y="5"/>
                    </a:cubicBezTo>
                    <a:cubicBezTo>
                      <a:pt x="15" y="5"/>
                      <a:pt x="15" y="4"/>
                      <a:pt x="14" y="4"/>
                    </a:cubicBezTo>
                    <a:cubicBezTo>
                      <a:pt x="14" y="1"/>
                      <a:pt x="14" y="1"/>
                      <a:pt x="14" y="1"/>
                    </a:cubicBezTo>
                    <a:cubicBezTo>
                      <a:pt x="12" y="0"/>
                      <a:pt x="12" y="0"/>
                      <a:pt x="12" y="0"/>
                    </a:cubicBezTo>
                    <a:cubicBezTo>
                      <a:pt x="10" y="2"/>
                      <a:pt x="10" y="2"/>
                      <a:pt x="10" y="2"/>
                    </a:cubicBezTo>
                    <a:cubicBezTo>
                      <a:pt x="10" y="2"/>
                      <a:pt x="9" y="2"/>
                      <a:pt x="8" y="2"/>
                    </a:cubicBezTo>
                    <a:cubicBezTo>
                      <a:pt x="7" y="0"/>
                      <a:pt x="7" y="0"/>
                      <a:pt x="7" y="0"/>
                    </a:cubicBezTo>
                    <a:cubicBezTo>
                      <a:pt x="4" y="1"/>
                      <a:pt x="4" y="1"/>
                      <a:pt x="4" y="1"/>
                    </a:cubicBezTo>
                    <a:cubicBezTo>
                      <a:pt x="5" y="4"/>
                      <a:pt x="5" y="4"/>
                      <a:pt x="5" y="4"/>
                    </a:cubicBezTo>
                    <a:cubicBezTo>
                      <a:pt x="4" y="4"/>
                      <a:pt x="4" y="5"/>
                      <a:pt x="3" y="5"/>
                    </a:cubicBezTo>
                    <a:cubicBezTo>
                      <a:pt x="0" y="5"/>
                      <a:pt x="0" y="5"/>
                      <a:pt x="0" y="5"/>
                    </a:cubicBezTo>
                    <a:cubicBezTo>
                      <a:pt x="0" y="7"/>
                      <a:pt x="0" y="7"/>
                      <a:pt x="0" y="7"/>
                    </a:cubicBezTo>
                    <a:cubicBezTo>
                      <a:pt x="2" y="9"/>
                      <a:pt x="2" y="9"/>
                      <a:pt x="2" y="9"/>
                    </a:cubicBezTo>
                    <a:cubicBezTo>
                      <a:pt x="2" y="10"/>
                      <a:pt x="2" y="10"/>
                      <a:pt x="2" y="11"/>
                    </a:cubicBezTo>
                    <a:cubicBezTo>
                      <a:pt x="0" y="13"/>
                      <a:pt x="0" y="13"/>
                      <a:pt x="0" y="13"/>
                    </a:cubicBezTo>
                    <a:cubicBezTo>
                      <a:pt x="1" y="15"/>
                      <a:pt x="1" y="15"/>
                      <a:pt x="1" y="15"/>
                    </a:cubicBezTo>
                    <a:cubicBezTo>
                      <a:pt x="3" y="15"/>
                      <a:pt x="3" y="15"/>
                      <a:pt x="3" y="15"/>
                    </a:cubicBezTo>
                    <a:cubicBezTo>
                      <a:pt x="4" y="15"/>
                      <a:pt x="4" y="16"/>
                      <a:pt x="5" y="16"/>
                    </a:cubicBezTo>
                    <a:cubicBezTo>
                      <a:pt x="4" y="19"/>
                      <a:pt x="4" y="19"/>
                      <a:pt x="4" y="19"/>
                    </a:cubicBezTo>
                    <a:cubicBezTo>
                      <a:pt x="7" y="20"/>
                      <a:pt x="7" y="20"/>
                      <a:pt x="7" y="20"/>
                    </a:cubicBezTo>
                    <a:cubicBezTo>
                      <a:pt x="9" y="18"/>
                      <a:pt x="9" y="18"/>
                      <a:pt x="9" y="18"/>
                    </a:cubicBezTo>
                    <a:cubicBezTo>
                      <a:pt x="9" y="18"/>
                      <a:pt x="10" y="18"/>
                      <a:pt x="10" y="18"/>
                    </a:cubicBezTo>
                    <a:cubicBezTo>
                      <a:pt x="12" y="20"/>
                      <a:pt x="12" y="20"/>
                      <a:pt x="12" y="20"/>
                    </a:cubicBezTo>
                    <a:cubicBezTo>
                      <a:pt x="14" y="19"/>
                      <a:pt x="14" y="19"/>
                      <a:pt x="14" y="19"/>
                    </a:cubicBezTo>
                    <a:cubicBezTo>
                      <a:pt x="14" y="16"/>
                      <a:pt x="14" y="16"/>
                      <a:pt x="14" y="16"/>
                    </a:cubicBezTo>
                    <a:cubicBezTo>
                      <a:pt x="15" y="16"/>
                      <a:pt x="15" y="15"/>
                      <a:pt x="15" y="15"/>
                    </a:cubicBezTo>
                    <a:lnTo>
                      <a:pt x="18" y="15"/>
                    </a:lnTo>
                    <a:close/>
                    <a:moveTo>
                      <a:pt x="8" y="13"/>
                    </a:moveTo>
                    <a:cubicBezTo>
                      <a:pt x="6" y="13"/>
                      <a:pt x="5" y="10"/>
                      <a:pt x="6" y="9"/>
                    </a:cubicBezTo>
                    <a:cubicBezTo>
                      <a:pt x="7" y="7"/>
                      <a:pt x="9" y="6"/>
                      <a:pt x="11" y="6"/>
                    </a:cubicBezTo>
                    <a:cubicBezTo>
                      <a:pt x="13" y="7"/>
                      <a:pt x="14" y="9"/>
                      <a:pt x="13" y="11"/>
                    </a:cubicBezTo>
                    <a:cubicBezTo>
                      <a:pt x="12" y="13"/>
                      <a:pt x="10" y="14"/>
                      <a:pt x="8" y="13"/>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2" name="Freeform 108"/>
              <p:cNvSpPr>
                <a:spLocks noEditPoints="1"/>
              </p:cNvSpPr>
              <p:nvPr>
                <p:custDataLst>
                  <p:tags r:id="rId3"/>
                </p:custDataLst>
              </p:nvPr>
            </p:nvSpPr>
            <p:spPr bwMode="auto">
              <a:xfrm>
                <a:off x="5757" y="3807"/>
                <a:ext cx="186" cy="188"/>
              </a:xfrm>
              <a:custGeom>
                <a:avLst/>
                <a:gdLst>
                  <a:gd name="T0" fmla="*/ 23 w 29"/>
                  <a:gd name="T1" fmla="*/ 26 h 29"/>
                  <a:gd name="T2" fmla="*/ 26 w 29"/>
                  <a:gd name="T3" fmla="*/ 24 h 29"/>
                  <a:gd name="T4" fmla="*/ 24 w 29"/>
                  <a:gd name="T5" fmla="*/ 20 h 29"/>
                  <a:gd name="T6" fmla="*/ 25 w 29"/>
                  <a:gd name="T7" fmla="*/ 18 h 29"/>
                  <a:gd name="T8" fmla="*/ 29 w 29"/>
                  <a:gd name="T9" fmla="*/ 17 h 29"/>
                  <a:gd name="T10" fmla="*/ 29 w 29"/>
                  <a:gd name="T11" fmla="*/ 13 h 29"/>
                  <a:gd name="T12" fmla="*/ 25 w 29"/>
                  <a:gd name="T13" fmla="*/ 12 h 29"/>
                  <a:gd name="T14" fmla="*/ 24 w 29"/>
                  <a:gd name="T15" fmla="*/ 10 h 29"/>
                  <a:gd name="T16" fmla="*/ 26 w 29"/>
                  <a:gd name="T17" fmla="*/ 6 h 29"/>
                  <a:gd name="T18" fmla="*/ 24 w 29"/>
                  <a:gd name="T19" fmla="*/ 3 h 29"/>
                  <a:gd name="T20" fmla="*/ 20 w 29"/>
                  <a:gd name="T21" fmla="*/ 5 h 29"/>
                  <a:gd name="T22" fmla="*/ 18 w 29"/>
                  <a:gd name="T23" fmla="*/ 4 h 29"/>
                  <a:gd name="T24" fmla="*/ 17 w 29"/>
                  <a:gd name="T25" fmla="*/ 0 h 29"/>
                  <a:gd name="T26" fmla="*/ 13 w 29"/>
                  <a:gd name="T27" fmla="*/ 0 h 29"/>
                  <a:gd name="T28" fmla="*/ 12 w 29"/>
                  <a:gd name="T29" fmla="*/ 4 h 29"/>
                  <a:gd name="T30" fmla="*/ 10 w 29"/>
                  <a:gd name="T31" fmla="*/ 5 h 29"/>
                  <a:gd name="T32" fmla="*/ 6 w 29"/>
                  <a:gd name="T33" fmla="*/ 3 h 29"/>
                  <a:gd name="T34" fmla="*/ 4 w 29"/>
                  <a:gd name="T35" fmla="*/ 5 h 29"/>
                  <a:gd name="T36" fmla="*/ 5 w 29"/>
                  <a:gd name="T37" fmla="*/ 9 h 29"/>
                  <a:gd name="T38" fmla="*/ 4 w 29"/>
                  <a:gd name="T39" fmla="*/ 11 h 29"/>
                  <a:gd name="T40" fmla="*/ 0 w 29"/>
                  <a:gd name="T41" fmla="*/ 12 h 29"/>
                  <a:gd name="T42" fmla="*/ 0 w 29"/>
                  <a:gd name="T43" fmla="*/ 16 h 29"/>
                  <a:gd name="T44" fmla="*/ 4 w 29"/>
                  <a:gd name="T45" fmla="*/ 17 h 29"/>
                  <a:gd name="T46" fmla="*/ 5 w 29"/>
                  <a:gd name="T47" fmla="*/ 19 h 29"/>
                  <a:gd name="T48" fmla="*/ 3 w 29"/>
                  <a:gd name="T49" fmla="*/ 23 h 29"/>
                  <a:gd name="T50" fmla="*/ 5 w 29"/>
                  <a:gd name="T51" fmla="*/ 25 h 29"/>
                  <a:gd name="T52" fmla="*/ 9 w 29"/>
                  <a:gd name="T53" fmla="*/ 24 h 29"/>
                  <a:gd name="T54" fmla="*/ 11 w 29"/>
                  <a:gd name="T55" fmla="*/ 25 h 29"/>
                  <a:gd name="T56" fmla="*/ 12 w 29"/>
                  <a:gd name="T57" fmla="*/ 29 h 29"/>
                  <a:gd name="T58" fmla="*/ 16 w 29"/>
                  <a:gd name="T59" fmla="*/ 29 h 29"/>
                  <a:gd name="T60" fmla="*/ 17 w 29"/>
                  <a:gd name="T61" fmla="*/ 25 h 29"/>
                  <a:gd name="T62" fmla="*/ 20 w 29"/>
                  <a:gd name="T63" fmla="*/ 24 h 29"/>
                  <a:gd name="T64" fmla="*/ 23 w 29"/>
                  <a:gd name="T65" fmla="*/ 26 h 29"/>
                  <a:gd name="T66" fmla="*/ 11 w 29"/>
                  <a:gd name="T67" fmla="*/ 18 h 29"/>
                  <a:gd name="T68" fmla="*/ 11 w 29"/>
                  <a:gd name="T69" fmla="*/ 11 h 29"/>
                  <a:gd name="T70" fmla="*/ 19 w 29"/>
                  <a:gd name="T71" fmla="*/ 11 h 29"/>
                  <a:gd name="T72" fmla="*/ 18 w 29"/>
                  <a:gd name="T73" fmla="*/ 18 h 29"/>
                  <a:gd name="T74" fmla="*/ 11 w 29"/>
                  <a:gd name="T75" fmla="*/ 1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 h="29">
                    <a:moveTo>
                      <a:pt x="23" y="26"/>
                    </a:moveTo>
                    <a:cubicBezTo>
                      <a:pt x="26" y="24"/>
                      <a:pt x="26" y="24"/>
                      <a:pt x="26" y="24"/>
                    </a:cubicBezTo>
                    <a:cubicBezTo>
                      <a:pt x="24" y="20"/>
                      <a:pt x="24" y="20"/>
                      <a:pt x="24" y="20"/>
                    </a:cubicBezTo>
                    <a:cubicBezTo>
                      <a:pt x="24" y="19"/>
                      <a:pt x="25" y="19"/>
                      <a:pt x="25" y="18"/>
                    </a:cubicBezTo>
                    <a:cubicBezTo>
                      <a:pt x="29" y="17"/>
                      <a:pt x="29" y="17"/>
                      <a:pt x="29" y="17"/>
                    </a:cubicBezTo>
                    <a:cubicBezTo>
                      <a:pt x="29" y="13"/>
                      <a:pt x="29" y="13"/>
                      <a:pt x="29" y="13"/>
                    </a:cubicBezTo>
                    <a:cubicBezTo>
                      <a:pt x="25" y="12"/>
                      <a:pt x="25" y="12"/>
                      <a:pt x="25" y="12"/>
                    </a:cubicBezTo>
                    <a:cubicBezTo>
                      <a:pt x="25" y="11"/>
                      <a:pt x="25" y="10"/>
                      <a:pt x="24" y="10"/>
                    </a:cubicBezTo>
                    <a:cubicBezTo>
                      <a:pt x="26" y="6"/>
                      <a:pt x="26" y="6"/>
                      <a:pt x="26" y="6"/>
                    </a:cubicBezTo>
                    <a:cubicBezTo>
                      <a:pt x="24" y="3"/>
                      <a:pt x="24" y="3"/>
                      <a:pt x="24" y="3"/>
                    </a:cubicBezTo>
                    <a:cubicBezTo>
                      <a:pt x="20" y="5"/>
                      <a:pt x="20" y="5"/>
                      <a:pt x="20" y="5"/>
                    </a:cubicBezTo>
                    <a:cubicBezTo>
                      <a:pt x="20" y="5"/>
                      <a:pt x="19" y="4"/>
                      <a:pt x="18" y="4"/>
                    </a:cubicBezTo>
                    <a:cubicBezTo>
                      <a:pt x="17" y="0"/>
                      <a:pt x="17" y="0"/>
                      <a:pt x="17" y="0"/>
                    </a:cubicBezTo>
                    <a:cubicBezTo>
                      <a:pt x="13" y="0"/>
                      <a:pt x="13" y="0"/>
                      <a:pt x="13" y="0"/>
                    </a:cubicBezTo>
                    <a:cubicBezTo>
                      <a:pt x="12" y="4"/>
                      <a:pt x="12" y="4"/>
                      <a:pt x="12" y="4"/>
                    </a:cubicBezTo>
                    <a:cubicBezTo>
                      <a:pt x="11" y="4"/>
                      <a:pt x="11" y="4"/>
                      <a:pt x="10" y="5"/>
                    </a:cubicBezTo>
                    <a:cubicBezTo>
                      <a:pt x="6" y="3"/>
                      <a:pt x="6" y="3"/>
                      <a:pt x="6" y="3"/>
                    </a:cubicBezTo>
                    <a:cubicBezTo>
                      <a:pt x="4" y="5"/>
                      <a:pt x="4" y="5"/>
                      <a:pt x="4" y="5"/>
                    </a:cubicBezTo>
                    <a:cubicBezTo>
                      <a:pt x="5" y="9"/>
                      <a:pt x="5" y="9"/>
                      <a:pt x="5" y="9"/>
                    </a:cubicBezTo>
                    <a:cubicBezTo>
                      <a:pt x="5" y="9"/>
                      <a:pt x="5" y="10"/>
                      <a:pt x="4" y="11"/>
                    </a:cubicBezTo>
                    <a:cubicBezTo>
                      <a:pt x="0" y="12"/>
                      <a:pt x="0" y="12"/>
                      <a:pt x="0" y="12"/>
                    </a:cubicBezTo>
                    <a:cubicBezTo>
                      <a:pt x="0" y="16"/>
                      <a:pt x="0" y="16"/>
                      <a:pt x="0" y="16"/>
                    </a:cubicBezTo>
                    <a:cubicBezTo>
                      <a:pt x="4" y="17"/>
                      <a:pt x="4" y="17"/>
                      <a:pt x="4" y="17"/>
                    </a:cubicBezTo>
                    <a:cubicBezTo>
                      <a:pt x="4" y="18"/>
                      <a:pt x="5" y="19"/>
                      <a:pt x="5" y="19"/>
                    </a:cubicBezTo>
                    <a:cubicBezTo>
                      <a:pt x="3" y="23"/>
                      <a:pt x="3" y="23"/>
                      <a:pt x="3" y="23"/>
                    </a:cubicBezTo>
                    <a:cubicBezTo>
                      <a:pt x="5" y="25"/>
                      <a:pt x="5" y="25"/>
                      <a:pt x="5" y="25"/>
                    </a:cubicBezTo>
                    <a:cubicBezTo>
                      <a:pt x="9" y="24"/>
                      <a:pt x="9" y="24"/>
                      <a:pt x="9" y="24"/>
                    </a:cubicBezTo>
                    <a:cubicBezTo>
                      <a:pt x="10" y="24"/>
                      <a:pt x="10" y="24"/>
                      <a:pt x="11" y="25"/>
                    </a:cubicBezTo>
                    <a:cubicBezTo>
                      <a:pt x="12" y="29"/>
                      <a:pt x="12" y="29"/>
                      <a:pt x="12" y="29"/>
                    </a:cubicBezTo>
                    <a:cubicBezTo>
                      <a:pt x="16" y="29"/>
                      <a:pt x="16" y="29"/>
                      <a:pt x="16" y="29"/>
                    </a:cubicBezTo>
                    <a:cubicBezTo>
                      <a:pt x="17" y="25"/>
                      <a:pt x="17" y="25"/>
                      <a:pt x="17" y="25"/>
                    </a:cubicBezTo>
                    <a:cubicBezTo>
                      <a:pt x="18" y="25"/>
                      <a:pt x="19" y="24"/>
                      <a:pt x="20" y="24"/>
                    </a:cubicBezTo>
                    <a:lnTo>
                      <a:pt x="23" y="26"/>
                    </a:lnTo>
                    <a:close/>
                    <a:moveTo>
                      <a:pt x="11" y="18"/>
                    </a:moveTo>
                    <a:cubicBezTo>
                      <a:pt x="9" y="16"/>
                      <a:pt x="9" y="12"/>
                      <a:pt x="11" y="11"/>
                    </a:cubicBezTo>
                    <a:cubicBezTo>
                      <a:pt x="13" y="9"/>
                      <a:pt x="17" y="9"/>
                      <a:pt x="19" y="11"/>
                    </a:cubicBezTo>
                    <a:cubicBezTo>
                      <a:pt x="21" y="13"/>
                      <a:pt x="20" y="16"/>
                      <a:pt x="18" y="18"/>
                    </a:cubicBezTo>
                    <a:cubicBezTo>
                      <a:pt x="16" y="20"/>
                      <a:pt x="13" y="20"/>
                      <a:pt x="11" y="18"/>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3" name="Freeform 109"/>
              <p:cNvSpPr>
                <a:spLocks noEditPoints="1"/>
              </p:cNvSpPr>
              <p:nvPr>
                <p:custDataLst>
                  <p:tags r:id="rId4"/>
                </p:custDataLst>
              </p:nvPr>
            </p:nvSpPr>
            <p:spPr bwMode="auto">
              <a:xfrm>
                <a:off x="5646" y="3969"/>
                <a:ext cx="97" cy="92"/>
              </a:xfrm>
              <a:custGeom>
                <a:avLst/>
                <a:gdLst>
                  <a:gd name="T0" fmla="*/ 12 w 15"/>
                  <a:gd name="T1" fmla="*/ 13 h 14"/>
                  <a:gd name="T2" fmla="*/ 13 w 15"/>
                  <a:gd name="T3" fmla="*/ 12 h 14"/>
                  <a:gd name="T4" fmla="*/ 12 w 15"/>
                  <a:gd name="T5" fmla="*/ 10 h 14"/>
                  <a:gd name="T6" fmla="*/ 13 w 15"/>
                  <a:gd name="T7" fmla="*/ 9 h 14"/>
                  <a:gd name="T8" fmla="*/ 15 w 15"/>
                  <a:gd name="T9" fmla="*/ 8 h 14"/>
                  <a:gd name="T10" fmla="*/ 15 w 15"/>
                  <a:gd name="T11" fmla="*/ 6 h 14"/>
                  <a:gd name="T12" fmla="*/ 13 w 15"/>
                  <a:gd name="T13" fmla="*/ 6 h 14"/>
                  <a:gd name="T14" fmla="*/ 12 w 15"/>
                  <a:gd name="T15" fmla="*/ 5 h 14"/>
                  <a:gd name="T16" fmla="*/ 14 w 15"/>
                  <a:gd name="T17" fmla="*/ 3 h 14"/>
                  <a:gd name="T18" fmla="*/ 12 w 15"/>
                  <a:gd name="T19" fmla="*/ 2 h 14"/>
                  <a:gd name="T20" fmla="*/ 10 w 15"/>
                  <a:gd name="T21" fmla="*/ 2 h 14"/>
                  <a:gd name="T22" fmla="*/ 9 w 15"/>
                  <a:gd name="T23" fmla="*/ 2 h 14"/>
                  <a:gd name="T24" fmla="*/ 9 w 15"/>
                  <a:gd name="T25" fmla="*/ 0 h 14"/>
                  <a:gd name="T26" fmla="*/ 7 w 15"/>
                  <a:gd name="T27" fmla="*/ 0 h 14"/>
                  <a:gd name="T28" fmla="*/ 6 w 15"/>
                  <a:gd name="T29" fmla="*/ 2 h 14"/>
                  <a:gd name="T30" fmla="*/ 5 w 15"/>
                  <a:gd name="T31" fmla="*/ 2 h 14"/>
                  <a:gd name="T32" fmla="*/ 3 w 15"/>
                  <a:gd name="T33" fmla="*/ 1 h 14"/>
                  <a:gd name="T34" fmla="*/ 2 w 15"/>
                  <a:gd name="T35" fmla="*/ 2 h 14"/>
                  <a:gd name="T36" fmla="*/ 3 w 15"/>
                  <a:gd name="T37" fmla="*/ 4 h 14"/>
                  <a:gd name="T38" fmla="*/ 2 w 15"/>
                  <a:gd name="T39" fmla="*/ 5 h 14"/>
                  <a:gd name="T40" fmla="*/ 0 w 15"/>
                  <a:gd name="T41" fmla="*/ 6 h 14"/>
                  <a:gd name="T42" fmla="*/ 0 w 15"/>
                  <a:gd name="T43" fmla="*/ 8 h 14"/>
                  <a:gd name="T44" fmla="*/ 2 w 15"/>
                  <a:gd name="T45" fmla="*/ 8 h 14"/>
                  <a:gd name="T46" fmla="*/ 3 w 15"/>
                  <a:gd name="T47" fmla="*/ 9 h 14"/>
                  <a:gd name="T48" fmla="*/ 2 w 15"/>
                  <a:gd name="T49" fmla="*/ 11 h 14"/>
                  <a:gd name="T50" fmla="*/ 3 w 15"/>
                  <a:gd name="T51" fmla="*/ 13 h 14"/>
                  <a:gd name="T52" fmla="*/ 5 w 15"/>
                  <a:gd name="T53" fmla="*/ 12 h 14"/>
                  <a:gd name="T54" fmla="*/ 6 w 15"/>
                  <a:gd name="T55" fmla="*/ 12 h 14"/>
                  <a:gd name="T56" fmla="*/ 6 w 15"/>
                  <a:gd name="T57" fmla="*/ 14 h 14"/>
                  <a:gd name="T58" fmla="*/ 8 w 15"/>
                  <a:gd name="T59" fmla="*/ 14 h 14"/>
                  <a:gd name="T60" fmla="*/ 9 w 15"/>
                  <a:gd name="T61" fmla="*/ 12 h 14"/>
                  <a:gd name="T62" fmla="*/ 10 w 15"/>
                  <a:gd name="T63" fmla="*/ 12 h 14"/>
                  <a:gd name="T64" fmla="*/ 12 w 15"/>
                  <a:gd name="T65" fmla="*/ 13 h 14"/>
                  <a:gd name="T66" fmla="*/ 6 w 15"/>
                  <a:gd name="T67" fmla="*/ 9 h 14"/>
                  <a:gd name="T68" fmla="*/ 6 w 15"/>
                  <a:gd name="T69" fmla="*/ 5 h 14"/>
                  <a:gd name="T70" fmla="*/ 10 w 15"/>
                  <a:gd name="T71" fmla="*/ 5 h 14"/>
                  <a:gd name="T72" fmla="*/ 9 w 15"/>
                  <a:gd name="T73" fmla="*/ 9 h 14"/>
                  <a:gd name="T74" fmla="*/ 6 w 15"/>
                  <a:gd name="T7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 h="14">
                    <a:moveTo>
                      <a:pt x="12" y="13"/>
                    </a:moveTo>
                    <a:cubicBezTo>
                      <a:pt x="13" y="12"/>
                      <a:pt x="13" y="12"/>
                      <a:pt x="13" y="12"/>
                    </a:cubicBezTo>
                    <a:cubicBezTo>
                      <a:pt x="12" y="10"/>
                      <a:pt x="12" y="10"/>
                      <a:pt x="12" y="10"/>
                    </a:cubicBezTo>
                    <a:cubicBezTo>
                      <a:pt x="12" y="10"/>
                      <a:pt x="13" y="9"/>
                      <a:pt x="13" y="9"/>
                    </a:cubicBezTo>
                    <a:cubicBezTo>
                      <a:pt x="15" y="8"/>
                      <a:pt x="15" y="8"/>
                      <a:pt x="15" y="8"/>
                    </a:cubicBezTo>
                    <a:cubicBezTo>
                      <a:pt x="15" y="6"/>
                      <a:pt x="15" y="6"/>
                      <a:pt x="15" y="6"/>
                    </a:cubicBezTo>
                    <a:cubicBezTo>
                      <a:pt x="13" y="6"/>
                      <a:pt x="13" y="6"/>
                      <a:pt x="13" y="6"/>
                    </a:cubicBezTo>
                    <a:cubicBezTo>
                      <a:pt x="13" y="5"/>
                      <a:pt x="13" y="5"/>
                      <a:pt x="12" y="5"/>
                    </a:cubicBezTo>
                    <a:cubicBezTo>
                      <a:pt x="14" y="3"/>
                      <a:pt x="14" y="3"/>
                      <a:pt x="14" y="3"/>
                    </a:cubicBezTo>
                    <a:cubicBezTo>
                      <a:pt x="12" y="2"/>
                      <a:pt x="12" y="2"/>
                      <a:pt x="12" y="2"/>
                    </a:cubicBezTo>
                    <a:cubicBezTo>
                      <a:pt x="10" y="2"/>
                      <a:pt x="10" y="2"/>
                      <a:pt x="10" y="2"/>
                    </a:cubicBezTo>
                    <a:cubicBezTo>
                      <a:pt x="10" y="2"/>
                      <a:pt x="10" y="2"/>
                      <a:pt x="9" y="2"/>
                    </a:cubicBezTo>
                    <a:cubicBezTo>
                      <a:pt x="9" y="0"/>
                      <a:pt x="9" y="0"/>
                      <a:pt x="9" y="0"/>
                    </a:cubicBezTo>
                    <a:cubicBezTo>
                      <a:pt x="7" y="0"/>
                      <a:pt x="7" y="0"/>
                      <a:pt x="7" y="0"/>
                    </a:cubicBezTo>
                    <a:cubicBezTo>
                      <a:pt x="6" y="2"/>
                      <a:pt x="6" y="2"/>
                      <a:pt x="6" y="2"/>
                    </a:cubicBezTo>
                    <a:cubicBezTo>
                      <a:pt x="6" y="2"/>
                      <a:pt x="6" y="2"/>
                      <a:pt x="5" y="2"/>
                    </a:cubicBezTo>
                    <a:cubicBezTo>
                      <a:pt x="3" y="1"/>
                      <a:pt x="3" y="1"/>
                      <a:pt x="3" y="1"/>
                    </a:cubicBezTo>
                    <a:cubicBezTo>
                      <a:pt x="2" y="2"/>
                      <a:pt x="2" y="2"/>
                      <a:pt x="2" y="2"/>
                    </a:cubicBezTo>
                    <a:cubicBezTo>
                      <a:pt x="3" y="4"/>
                      <a:pt x="3" y="4"/>
                      <a:pt x="3" y="4"/>
                    </a:cubicBezTo>
                    <a:cubicBezTo>
                      <a:pt x="3" y="5"/>
                      <a:pt x="3" y="5"/>
                      <a:pt x="2" y="5"/>
                    </a:cubicBezTo>
                    <a:cubicBezTo>
                      <a:pt x="0" y="6"/>
                      <a:pt x="0" y="6"/>
                      <a:pt x="0" y="6"/>
                    </a:cubicBezTo>
                    <a:cubicBezTo>
                      <a:pt x="0" y="8"/>
                      <a:pt x="0" y="8"/>
                      <a:pt x="0" y="8"/>
                    </a:cubicBezTo>
                    <a:cubicBezTo>
                      <a:pt x="2" y="8"/>
                      <a:pt x="2" y="8"/>
                      <a:pt x="2" y="8"/>
                    </a:cubicBezTo>
                    <a:cubicBezTo>
                      <a:pt x="2" y="9"/>
                      <a:pt x="3" y="9"/>
                      <a:pt x="3" y="9"/>
                    </a:cubicBezTo>
                    <a:cubicBezTo>
                      <a:pt x="2" y="11"/>
                      <a:pt x="2" y="11"/>
                      <a:pt x="2" y="11"/>
                    </a:cubicBezTo>
                    <a:cubicBezTo>
                      <a:pt x="3" y="13"/>
                      <a:pt x="3" y="13"/>
                      <a:pt x="3" y="13"/>
                    </a:cubicBezTo>
                    <a:cubicBezTo>
                      <a:pt x="5" y="12"/>
                      <a:pt x="5" y="12"/>
                      <a:pt x="5" y="12"/>
                    </a:cubicBezTo>
                    <a:cubicBezTo>
                      <a:pt x="5" y="12"/>
                      <a:pt x="6" y="12"/>
                      <a:pt x="6" y="12"/>
                    </a:cubicBezTo>
                    <a:cubicBezTo>
                      <a:pt x="6" y="14"/>
                      <a:pt x="6" y="14"/>
                      <a:pt x="6" y="14"/>
                    </a:cubicBezTo>
                    <a:cubicBezTo>
                      <a:pt x="8" y="14"/>
                      <a:pt x="8" y="14"/>
                      <a:pt x="8" y="14"/>
                    </a:cubicBezTo>
                    <a:cubicBezTo>
                      <a:pt x="9" y="12"/>
                      <a:pt x="9" y="12"/>
                      <a:pt x="9" y="12"/>
                    </a:cubicBezTo>
                    <a:cubicBezTo>
                      <a:pt x="9" y="12"/>
                      <a:pt x="10" y="12"/>
                      <a:pt x="10" y="12"/>
                    </a:cubicBezTo>
                    <a:lnTo>
                      <a:pt x="12" y="13"/>
                    </a:lnTo>
                    <a:close/>
                    <a:moveTo>
                      <a:pt x="6" y="9"/>
                    </a:moveTo>
                    <a:cubicBezTo>
                      <a:pt x="5" y="8"/>
                      <a:pt x="5" y="6"/>
                      <a:pt x="6" y="5"/>
                    </a:cubicBezTo>
                    <a:cubicBezTo>
                      <a:pt x="7" y="4"/>
                      <a:pt x="9" y="4"/>
                      <a:pt x="10" y="5"/>
                    </a:cubicBezTo>
                    <a:cubicBezTo>
                      <a:pt x="11" y="6"/>
                      <a:pt x="10" y="8"/>
                      <a:pt x="9" y="9"/>
                    </a:cubicBezTo>
                    <a:cubicBezTo>
                      <a:pt x="8" y="10"/>
                      <a:pt x="7" y="10"/>
                      <a:pt x="6" y="9"/>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4" name="Line 110"/>
              <p:cNvSpPr>
                <a:spLocks noChangeShapeType="1"/>
              </p:cNvSpPr>
              <p:nvPr>
                <p:custDataLst>
                  <p:tags r:id="rId5"/>
                </p:custDataLst>
              </p:nvPr>
            </p:nvSpPr>
            <p:spPr bwMode="auto">
              <a:xfrm>
                <a:off x="12651" y="7051"/>
                <a:ext cx="0" cy="0"/>
              </a:xfrm>
              <a:prstGeom prst="line">
                <a:avLst/>
              </a:prstGeom>
              <a:solidFill>
                <a:srgbClr val="4A7CC6"/>
              </a:solidFill>
              <a:ln w="34925" cap="flat">
                <a:solidFill>
                  <a:srgbClr val="172A88"/>
                </a:solidFill>
                <a:prstDash val="solid"/>
                <a:miter lim="800000"/>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 name="Freeform 111"/>
              <p:cNvSpPr/>
              <p:nvPr>
                <p:custDataLst>
                  <p:tags r:id="rId6"/>
                </p:custDataLst>
              </p:nvPr>
            </p:nvSpPr>
            <p:spPr bwMode="auto">
              <a:xfrm>
                <a:off x="5402" y="3594"/>
                <a:ext cx="8398" cy="3483"/>
              </a:xfrm>
              <a:custGeom>
                <a:avLst/>
                <a:gdLst>
                  <a:gd name="T0" fmla="*/ 1236 w 1302"/>
                  <a:gd name="T1" fmla="*/ 538 h 538"/>
                  <a:gd name="T2" fmla="*/ 1201 w 1302"/>
                  <a:gd name="T3" fmla="*/ 538 h 538"/>
                  <a:gd name="T4" fmla="*/ 1201 w 1302"/>
                  <a:gd name="T5" fmla="*/ 530 h 538"/>
                  <a:gd name="T6" fmla="*/ 1236 w 1302"/>
                  <a:gd name="T7" fmla="*/ 530 h 538"/>
                  <a:gd name="T8" fmla="*/ 1294 w 1302"/>
                  <a:gd name="T9" fmla="*/ 472 h 538"/>
                  <a:gd name="T10" fmla="*/ 1294 w 1302"/>
                  <a:gd name="T11" fmla="*/ 67 h 538"/>
                  <a:gd name="T12" fmla="*/ 1236 w 1302"/>
                  <a:gd name="T13" fmla="*/ 8 h 538"/>
                  <a:gd name="T14" fmla="*/ 66 w 1302"/>
                  <a:gd name="T15" fmla="*/ 8 h 538"/>
                  <a:gd name="T16" fmla="*/ 8 w 1302"/>
                  <a:gd name="T17" fmla="*/ 67 h 538"/>
                  <a:gd name="T18" fmla="*/ 8 w 1302"/>
                  <a:gd name="T19" fmla="*/ 472 h 538"/>
                  <a:gd name="T20" fmla="*/ 66 w 1302"/>
                  <a:gd name="T21" fmla="*/ 530 h 538"/>
                  <a:gd name="T22" fmla="*/ 1124 w 1302"/>
                  <a:gd name="T23" fmla="*/ 530 h 538"/>
                  <a:gd name="T24" fmla="*/ 1124 w 1302"/>
                  <a:gd name="T25" fmla="*/ 538 h 538"/>
                  <a:gd name="T26" fmla="*/ 66 w 1302"/>
                  <a:gd name="T27" fmla="*/ 538 h 538"/>
                  <a:gd name="T28" fmla="*/ 0 w 1302"/>
                  <a:gd name="T29" fmla="*/ 472 h 538"/>
                  <a:gd name="T30" fmla="*/ 0 w 1302"/>
                  <a:gd name="T31" fmla="*/ 67 h 538"/>
                  <a:gd name="T32" fmla="*/ 66 w 1302"/>
                  <a:gd name="T33" fmla="*/ 0 h 538"/>
                  <a:gd name="T34" fmla="*/ 1236 w 1302"/>
                  <a:gd name="T35" fmla="*/ 0 h 538"/>
                  <a:gd name="T36" fmla="*/ 1302 w 1302"/>
                  <a:gd name="T37" fmla="*/ 67 h 538"/>
                  <a:gd name="T38" fmla="*/ 1302 w 1302"/>
                  <a:gd name="T39" fmla="*/ 472 h 538"/>
                  <a:gd name="T40" fmla="*/ 1236 w 1302"/>
                  <a:gd name="T41" fmla="*/ 538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2" h="538">
                    <a:moveTo>
                      <a:pt x="1236" y="538"/>
                    </a:moveTo>
                    <a:cubicBezTo>
                      <a:pt x="1201" y="538"/>
                      <a:pt x="1201" y="538"/>
                      <a:pt x="1201" y="538"/>
                    </a:cubicBezTo>
                    <a:cubicBezTo>
                      <a:pt x="1201" y="530"/>
                      <a:pt x="1201" y="530"/>
                      <a:pt x="1201" y="530"/>
                    </a:cubicBezTo>
                    <a:cubicBezTo>
                      <a:pt x="1236" y="530"/>
                      <a:pt x="1236" y="530"/>
                      <a:pt x="1236" y="530"/>
                    </a:cubicBezTo>
                    <a:cubicBezTo>
                      <a:pt x="1268" y="530"/>
                      <a:pt x="1294" y="504"/>
                      <a:pt x="1294" y="472"/>
                    </a:cubicBezTo>
                    <a:cubicBezTo>
                      <a:pt x="1294" y="67"/>
                      <a:pt x="1294" y="67"/>
                      <a:pt x="1294" y="67"/>
                    </a:cubicBezTo>
                    <a:cubicBezTo>
                      <a:pt x="1294" y="35"/>
                      <a:pt x="1268" y="8"/>
                      <a:pt x="1236" y="8"/>
                    </a:cubicBezTo>
                    <a:cubicBezTo>
                      <a:pt x="66" y="8"/>
                      <a:pt x="66" y="8"/>
                      <a:pt x="66" y="8"/>
                    </a:cubicBezTo>
                    <a:cubicBezTo>
                      <a:pt x="34" y="8"/>
                      <a:pt x="8" y="35"/>
                      <a:pt x="8" y="67"/>
                    </a:cubicBezTo>
                    <a:cubicBezTo>
                      <a:pt x="8" y="472"/>
                      <a:pt x="8" y="472"/>
                      <a:pt x="8" y="472"/>
                    </a:cubicBezTo>
                    <a:cubicBezTo>
                      <a:pt x="8" y="504"/>
                      <a:pt x="34" y="530"/>
                      <a:pt x="66" y="530"/>
                    </a:cubicBezTo>
                    <a:cubicBezTo>
                      <a:pt x="1124" y="530"/>
                      <a:pt x="1124" y="530"/>
                      <a:pt x="1124" y="530"/>
                    </a:cubicBezTo>
                    <a:cubicBezTo>
                      <a:pt x="1124" y="538"/>
                      <a:pt x="1124" y="538"/>
                      <a:pt x="1124" y="538"/>
                    </a:cubicBezTo>
                    <a:cubicBezTo>
                      <a:pt x="66" y="538"/>
                      <a:pt x="66" y="538"/>
                      <a:pt x="66" y="538"/>
                    </a:cubicBezTo>
                    <a:cubicBezTo>
                      <a:pt x="30" y="538"/>
                      <a:pt x="0" y="508"/>
                      <a:pt x="0" y="472"/>
                    </a:cubicBezTo>
                    <a:cubicBezTo>
                      <a:pt x="0" y="67"/>
                      <a:pt x="0" y="67"/>
                      <a:pt x="0" y="67"/>
                    </a:cubicBezTo>
                    <a:cubicBezTo>
                      <a:pt x="0" y="30"/>
                      <a:pt x="30" y="0"/>
                      <a:pt x="66" y="0"/>
                    </a:cubicBezTo>
                    <a:cubicBezTo>
                      <a:pt x="1236" y="0"/>
                      <a:pt x="1236" y="0"/>
                      <a:pt x="1236" y="0"/>
                    </a:cubicBezTo>
                    <a:cubicBezTo>
                      <a:pt x="1272" y="0"/>
                      <a:pt x="1302" y="30"/>
                      <a:pt x="1302" y="67"/>
                    </a:cubicBezTo>
                    <a:cubicBezTo>
                      <a:pt x="1302" y="472"/>
                      <a:pt x="1302" y="472"/>
                      <a:pt x="1302" y="472"/>
                    </a:cubicBezTo>
                    <a:cubicBezTo>
                      <a:pt x="1302" y="508"/>
                      <a:pt x="1272" y="538"/>
                      <a:pt x="1236" y="538"/>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6" name="Oval 112"/>
              <p:cNvSpPr>
                <a:spLocks noChangeArrowheads="1"/>
              </p:cNvSpPr>
              <p:nvPr>
                <p:custDataLst>
                  <p:tags r:id="rId7"/>
                </p:custDataLst>
              </p:nvPr>
            </p:nvSpPr>
            <p:spPr bwMode="auto">
              <a:xfrm>
                <a:off x="1256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7" name="Oval 113"/>
              <p:cNvSpPr>
                <a:spLocks noChangeArrowheads="1"/>
              </p:cNvSpPr>
              <p:nvPr>
                <p:custDataLst>
                  <p:tags r:id="rId8"/>
                </p:custDataLst>
              </p:nvPr>
            </p:nvSpPr>
            <p:spPr bwMode="auto">
              <a:xfrm>
                <a:off x="1246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8" name="Oval 114"/>
              <p:cNvSpPr>
                <a:spLocks noChangeArrowheads="1"/>
              </p:cNvSpPr>
              <p:nvPr>
                <p:custDataLst>
                  <p:tags r:id="rId9"/>
                </p:custDataLst>
              </p:nvPr>
            </p:nvSpPr>
            <p:spPr bwMode="auto">
              <a:xfrm>
                <a:off x="123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9" name="Oval 115"/>
              <p:cNvSpPr>
                <a:spLocks noChangeArrowheads="1"/>
              </p:cNvSpPr>
              <p:nvPr>
                <p:custDataLst>
                  <p:tags r:id="rId10"/>
                </p:custDataLst>
              </p:nvPr>
            </p:nvSpPr>
            <p:spPr bwMode="auto">
              <a:xfrm>
                <a:off x="1229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0" name="Oval 116"/>
              <p:cNvSpPr>
                <a:spLocks noChangeArrowheads="1"/>
              </p:cNvSpPr>
              <p:nvPr>
                <p:custDataLst>
                  <p:tags r:id="rId11"/>
                </p:custDataLst>
              </p:nvPr>
            </p:nvSpPr>
            <p:spPr bwMode="auto">
              <a:xfrm>
                <a:off x="1221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1" name="Oval 117"/>
              <p:cNvSpPr>
                <a:spLocks noChangeArrowheads="1"/>
              </p:cNvSpPr>
              <p:nvPr>
                <p:custDataLst>
                  <p:tags r:id="rId12"/>
                </p:custDataLst>
              </p:nvPr>
            </p:nvSpPr>
            <p:spPr bwMode="auto">
              <a:xfrm>
                <a:off x="1212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2" name="Oval 118"/>
              <p:cNvSpPr>
                <a:spLocks noChangeArrowheads="1"/>
              </p:cNvSpPr>
              <p:nvPr>
                <p:custDataLst>
                  <p:tags r:id="rId13"/>
                </p:custDataLst>
              </p:nvPr>
            </p:nvSpPr>
            <p:spPr bwMode="auto">
              <a:xfrm>
                <a:off x="1204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3" name="Oval 119"/>
              <p:cNvSpPr>
                <a:spLocks noChangeArrowheads="1"/>
              </p:cNvSpPr>
              <p:nvPr>
                <p:custDataLst>
                  <p:tags r:id="rId14"/>
                </p:custDataLst>
              </p:nvPr>
            </p:nvSpPr>
            <p:spPr bwMode="auto">
              <a:xfrm>
                <a:off x="1196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4" name="Oval 120"/>
              <p:cNvSpPr>
                <a:spLocks noChangeArrowheads="1"/>
              </p:cNvSpPr>
              <p:nvPr>
                <p:custDataLst>
                  <p:tags r:id="rId15"/>
                </p:custDataLst>
              </p:nvPr>
            </p:nvSpPr>
            <p:spPr bwMode="auto">
              <a:xfrm>
                <a:off x="1187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5" name="Oval 121"/>
              <p:cNvSpPr>
                <a:spLocks noChangeArrowheads="1"/>
              </p:cNvSpPr>
              <p:nvPr>
                <p:custDataLst>
                  <p:tags r:id="rId16"/>
                </p:custDataLst>
              </p:nvPr>
            </p:nvSpPr>
            <p:spPr bwMode="auto">
              <a:xfrm>
                <a:off x="117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6" name="Oval 122"/>
              <p:cNvSpPr>
                <a:spLocks noChangeArrowheads="1"/>
              </p:cNvSpPr>
              <p:nvPr>
                <p:custDataLst>
                  <p:tags r:id="rId17"/>
                </p:custDataLst>
              </p:nvPr>
            </p:nvSpPr>
            <p:spPr bwMode="auto">
              <a:xfrm>
                <a:off x="1170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7" name="Oval 123"/>
              <p:cNvSpPr>
                <a:spLocks noChangeArrowheads="1"/>
              </p:cNvSpPr>
              <p:nvPr>
                <p:custDataLst>
                  <p:tags r:id="rId18"/>
                </p:custDataLst>
              </p:nvPr>
            </p:nvSpPr>
            <p:spPr bwMode="auto">
              <a:xfrm>
                <a:off x="116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8" name="Oval 124"/>
              <p:cNvSpPr>
                <a:spLocks noChangeArrowheads="1"/>
              </p:cNvSpPr>
              <p:nvPr>
                <p:custDataLst>
                  <p:tags r:id="rId19"/>
                </p:custDataLst>
              </p:nvPr>
            </p:nvSpPr>
            <p:spPr bwMode="auto">
              <a:xfrm>
                <a:off x="115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 name="Oval 125"/>
              <p:cNvSpPr>
                <a:spLocks noChangeArrowheads="1"/>
              </p:cNvSpPr>
              <p:nvPr>
                <p:custDataLst>
                  <p:tags r:id="rId20"/>
                </p:custDataLst>
              </p:nvPr>
            </p:nvSpPr>
            <p:spPr bwMode="auto">
              <a:xfrm>
                <a:off x="114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0" name="Oval 126"/>
              <p:cNvSpPr>
                <a:spLocks noChangeArrowheads="1"/>
              </p:cNvSpPr>
              <p:nvPr>
                <p:custDataLst>
                  <p:tags r:id="rId21"/>
                </p:custDataLst>
              </p:nvPr>
            </p:nvSpPr>
            <p:spPr bwMode="auto">
              <a:xfrm>
                <a:off x="113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1" name="Oval 127"/>
              <p:cNvSpPr>
                <a:spLocks noChangeArrowheads="1"/>
              </p:cNvSpPr>
              <p:nvPr>
                <p:custDataLst>
                  <p:tags r:id="rId22"/>
                </p:custDataLst>
              </p:nvPr>
            </p:nvSpPr>
            <p:spPr bwMode="auto">
              <a:xfrm>
                <a:off x="1128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2" name="Oval 128"/>
              <p:cNvSpPr>
                <a:spLocks noChangeArrowheads="1"/>
              </p:cNvSpPr>
              <p:nvPr>
                <p:custDataLst>
                  <p:tags r:id="rId23"/>
                </p:custDataLst>
              </p:nvPr>
            </p:nvSpPr>
            <p:spPr bwMode="auto">
              <a:xfrm>
                <a:off x="1120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3" name="Oval 129"/>
              <p:cNvSpPr>
                <a:spLocks noChangeArrowheads="1"/>
              </p:cNvSpPr>
              <p:nvPr>
                <p:custDataLst>
                  <p:tags r:id="rId24"/>
                </p:custDataLst>
              </p:nvPr>
            </p:nvSpPr>
            <p:spPr bwMode="auto">
              <a:xfrm>
                <a:off x="111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4" name="Oval 130"/>
              <p:cNvSpPr>
                <a:spLocks noChangeArrowheads="1"/>
              </p:cNvSpPr>
              <p:nvPr>
                <p:custDataLst>
                  <p:tags r:id="rId25"/>
                </p:custDataLst>
              </p:nvPr>
            </p:nvSpPr>
            <p:spPr bwMode="auto">
              <a:xfrm>
                <a:off x="1103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5" name="Oval 131"/>
              <p:cNvSpPr>
                <a:spLocks noChangeArrowheads="1"/>
              </p:cNvSpPr>
              <p:nvPr>
                <p:custDataLst>
                  <p:tags r:id="rId26"/>
                </p:custDataLst>
              </p:nvPr>
            </p:nvSpPr>
            <p:spPr bwMode="auto">
              <a:xfrm>
                <a:off x="1095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6" name="Oval 132"/>
              <p:cNvSpPr>
                <a:spLocks noChangeArrowheads="1"/>
              </p:cNvSpPr>
              <p:nvPr>
                <p:custDataLst>
                  <p:tags r:id="rId27"/>
                </p:custDataLst>
              </p:nvPr>
            </p:nvSpPr>
            <p:spPr bwMode="auto">
              <a:xfrm>
                <a:off x="108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7" name="Oval 133"/>
              <p:cNvSpPr>
                <a:spLocks noChangeArrowheads="1"/>
              </p:cNvSpPr>
              <p:nvPr>
                <p:custDataLst>
                  <p:tags r:id="rId28"/>
                </p:custDataLst>
              </p:nvPr>
            </p:nvSpPr>
            <p:spPr bwMode="auto">
              <a:xfrm>
                <a:off x="1078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8" name="Oval 134"/>
              <p:cNvSpPr>
                <a:spLocks noChangeArrowheads="1"/>
              </p:cNvSpPr>
              <p:nvPr>
                <p:custDataLst>
                  <p:tags r:id="rId29"/>
                </p:custDataLst>
              </p:nvPr>
            </p:nvSpPr>
            <p:spPr bwMode="auto">
              <a:xfrm>
                <a:off x="107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 name="Oval 135"/>
              <p:cNvSpPr>
                <a:spLocks noChangeArrowheads="1"/>
              </p:cNvSpPr>
              <p:nvPr>
                <p:custDataLst>
                  <p:tags r:id="rId30"/>
                </p:custDataLst>
              </p:nvPr>
            </p:nvSpPr>
            <p:spPr bwMode="auto">
              <a:xfrm>
                <a:off x="1062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0" name="Oval 136"/>
              <p:cNvSpPr>
                <a:spLocks noChangeArrowheads="1"/>
              </p:cNvSpPr>
              <p:nvPr>
                <p:custDataLst>
                  <p:tags r:id="rId31"/>
                </p:custDataLst>
              </p:nvPr>
            </p:nvSpPr>
            <p:spPr bwMode="auto">
              <a:xfrm>
                <a:off x="1053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1" name="Oval 137"/>
              <p:cNvSpPr>
                <a:spLocks noChangeArrowheads="1"/>
              </p:cNvSpPr>
              <p:nvPr>
                <p:custDataLst>
                  <p:tags r:id="rId32"/>
                </p:custDataLst>
              </p:nvPr>
            </p:nvSpPr>
            <p:spPr bwMode="auto">
              <a:xfrm>
                <a:off x="1045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2" name="Oval 138"/>
              <p:cNvSpPr>
                <a:spLocks noChangeArrowheads="1"/>
              </p:cNvSpPr>
              <p:nvPr>
                <p:custDataLst>
                  <p:tags r:id="rId33"/>
                </p:custDataLst>
              </p:nvPr>
            </p:nvSpPr>
            <p:spPr bwMode="auto">
              <a:xfrm>
                <a:off x="1036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3" name="Oval 139"/>
              <p:cNvSpPr>
                <a:spLocks noChangeArrowheads="1"/>
              </p:cNvSpPr>
              <p:nvPr>
                <p:custDataLst>
                  <p:tags r:id="rId34"/>
                </p:custDataLst>
              </p:nvPr>
            </p:nvSpPr>
            <p:spPr bwMode="auto">
              <a:xfrm>
                <a:off x="10284"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4" name="Oval 140"/>
              <p:cNvSpPr>
                <a:spLocks noChangeArrowheads="1"/>
              </p:cNvSpPr>
              <p:nvPr>
                <p:custDataLst>
                  <p:tags r:id="rId35"/>
                </p:custDataLst>
              </p:nvPr>
            </p:nvSpPr>
            <p:spPr bwMode="auto">
              <a:xfrm>
                <a:off x="1020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5" name="Oval 141"/>
              <p:cNvSpPr>
                <a:spLocks noChangeArrowheads="1"/>
              </p:cNvSpPr>
              <p:nvPr>
                <p:custDataLst>
                  <p:tags r:id="rId36"/>
                </p:custDataLst>
              </p:nvPr>
            </p:nvSpPr>
            <p:spPr bwMode="auto">
              <a:xfrm>
                <a:off x="1011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6" name="Oval 142"/>
              <p:cNvSpPr>
                <a:spLocks noChangeArrowheads="1"/>
              </p:cNvSpPr>
              <p:nvPr>
                <p:custDataLst>
                  <p:tags r:id="rId37"/>
                </p:custDataLst>
              </p:nvPr>
            </p:nvSpPr>
            <p:spPr bwMode="auto">
              <a:xfrm>
                <a:off x="1003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7" name="Oval 143"/>
              <p:cNvSpPr>
                <a:spLocks noChangeArrowheads="1"/>
              </p:cNvSpPr>
              <p:nvPr>
                <p:custDataLst>
                  <p:tags r:id="rId38"/>
                </p:custDataLst>
              </p:nvPr>
            </p:nvSpPr>
            <p:spPr bwMode="auto">
              <a:xfrm>
                <a:off x="994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8" name="Oval 144"/>
              <p:cNvSpPr>
                <a:spLocks noChangeArrowheads="1"/>
              </p:cNvSpPr>
              <p:nvPr>
                <p:custDataLst>
                  <p:tags r:id="rId39"/>
                </p:custDataLst>
              </p:nvPr>
            </p:nvSpPr>
            <p:spPr bwMode="auto">
              <a:xfrm>
                <a:off x="986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9" name="Oval 145"/>
              <p:cNvSpPr>
                <a:spLocks noChangeArrowheads="1"/>
              </p:cNvSpPr>
              <p:nvPr>
                <p:custDataLst>
                  <p:tags r:id="rId40"/>
                </p:custDataLst>
              </p:nvPr>
            </p:nvSpPr>
            <p:spPr bwMode="auto">
              <a:xfrm>
                <a:off x="97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0" name="Oval 146"/>
              <p:cNvSpPr>
                <a:spLocks noChangeArrowheads="1"/>
              </p:cNvSpPr>
              <p:nvPr>
                <p:custDataLst>
                  <p:tags r:id="rId41"/>
                </p:custDataLst>
              </p:nvPr>
            </p:nvSpPr>
            <p:spPr bwMode="auto">
              <a:xfrm>
                <a:off x="969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1" name="Oval 147"/>
              <p:cNvSpPr>
                <a:spLocks noChangeArrowheads="1"/>
              </p:cNvSpPr>
              <p:nvPr>
                <p:custDataLst>
                  <p:tags r:id="rId42"/>
                </p:custDataLst>
              </p:nvPr>
            </p:nvSpPr>
            <p:spPr bwMode="auto">
              <a:xfrm>
                <a:off x="961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2" name="Oval 148"/>
              <p:cNvSpPr>
                <a:spLocks noChangeArrowheads="1"/>
              </p:cNvSpPr>
              <p:nvPr>
                <p:custDataLst>
                  <p:tags r:id="rId43"/>
                </p:custDataLst>
              </p:nvPr>
            </p:nvSpPr>
            <p:spPr bwMode="auto">
              <a:xfrm>
                <a:off x="952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3" name="Oval 149"/>
              <p:cNvSpPr>
                <a:spLocks noChangeArrowheads="1"/>
              </p:cNvSpPr>
              <p:nvPr>
                <p:custDataLst>
                  <p:tags r:id="rId44"/>
                </p:custDataLst>
              </p:nvPr>
            </p:nvSpPr>
            <p:spPr bwMode="auto">
              <a:xfrm>
                <a:off x="944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4" name="Oval 150"/>
              <p:cNvSpPr>
                <a:spLocks noChangeArrowheads="1"/>
              </p:cNvSpPr>
              <p:nvPr>
                <p:custDataLst>
                  <p:tags r:id="rId45"/>
                </p:custDataLst>
              </p:nvPr>
            </p:nvSpPr>
            <p:spPr bwMode="auto">
              <a:xfrm>
                <a:off x="936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5" name="Oval 151"/>
              <p:cNvSpPr>
                <a:spLocks noChangeArrowheads="1"/>
              </p:cNvSpPr>
              <p:nvPr>
                <p:custDataLst>
                  <p:tags r:id="rId46"/>
                </p:custDataLst>
              </p:nvPr>
            </p:nvSpPr>
            <p:spPr bwMode="auto">
              <a:xfrm>
                <a:off x="927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6" name="Oval 152"/>
              <p:cNvSpPr>
                <a:spLocks noChangeArrowheads="1"/>
              </p:cNvSpPr>
              <p:nvPr>
                <p:custDataLst>
                  <p:tags r:id="rId47"/>
                </p:custDataLst>
              </p:nvPr>
            </p:nvSpPr>
            <p:spPr bwMode="auto">
              <a:xfrm>
                <a:off x="919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7" name="Oval 153"/>
              <p:cNvSpPr>
                <a:spLocks noChangeArrowheads="1"/>
              </p:cNvSpPr>
              <p:nvPr>
                <p:custDataLst>
                  <p:tags r:id="rId48"/>
                </p:custDataLst>
              </p:nvPr>
            </p:nvSpPr>
            <p:spPr bwMode="auto">
              <a:xfrm>
                <a:off x="911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8" name="Oval 154"/>
              <p:cNvSpPr>
                <a:spLocks noChangeArrowheads="1"/>
              </p:cNvSpPr>
              <p:nvPr>
                <p:custDataLst>
                  <p:tags r:id="rId49"/>
                </p:custDataLst>
              </p:nvPr>
            </p:nvSpPr>
            <p:spPr bwMode="auto">
              <a:xfrm>
                <a:off x="902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9" name="Oval 155"/>
              <p:cNvSpPr>
                <a:spLocks noChangeArrowheads="1"/>
              </p:cNvSpPr>
              <p:nvPr>
                <p:custDataLst>
                  <p:tags r:id="rId50"/>
                </p:custDataLst>
              </p:nvPr>
            </p:nvSpPr>
            <p:spPr bwMode="auto">
              <a:xfrm>
                <a:off x="894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0" name="Oval 156"/>
              <p:cNvSpPr>
                <a:spLocks noChangeArrowheads="1"/>
              </p:cNvSpPr>
              <p:nvPr>
                <p:custDataLst>
                  <p:tags r:id="rId51"/>
                </p:custDataLst>
              </p:nvPr>
            </p:nvSpPr>
            <p:spPr bwMode="auto">
              <a:xfrm>
                <a:off x="88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1" name="Oval 157"/>
              <p:cNvSpPr>
                <a:spLocks noChangeArrowheads="1"/>
              </p:cNvSpPr>
              <p:nvPr>
                <p:custDataLst>
                  <p:tags r:id="rId52"/>
                </p:custDataLst>
              </p:nvPr>
            </p:nvSpPr>
            <p:spPr bwMode="auto">
              <a:xfrm>
                <a:off x="877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2" name="Oval 158"/>
              <p:cNvSpPr>
                <a:spLocks noChangeArrowheads="1"/>
              </p:cNvSpPr>
              <p:nvPr>
                <p:custDataLst>
                  <p:tags r:id="rId53"/>
                </p:custDataLst>
              </p:nvPr>
            </p:nvSpPr>
            <p:spPr bwMode="auto">
              <a:xfrm>
                <a:off x="869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3" name="Oval 159"/>
              <p:cNvSpPr>
                <a:spLocks noChangeArrowheads="1"/>
              </p:cNvSpPr>
              <p:nvPr>
                <p:custDataLst>
                  <p:tags r:id="rId54"/>
                </p:custDataLst>
              </p:nvPr>
            </p:nvSpPr>
            <p:spPr bwMode="auto">
              <a:xfrm>
                <a:off x="8607"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4" name="Oval 160"/>
              <p:cNvSpPr>
                <a:spLocks noChangeArrowheads="1"/>
              </p:cNvSpPr>
              <p:nvPr>
                <p:custDataLst>
                  <p:tags r:id="rId55"/>
                </p:custDataLst>
              </p:nvPr>
            </p:nvSpPr>
            <p:spPr bwMode="auto">
              <a:xfrm>
                <a:off x="8525"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5" name="Oval 161"/>
              <p:cNvSpPr>
                <a:spLocks noChangeArrowheads="1"/>
              </p:cNvSpPr>
              <p:nvPr>
                <p:custDataLst>
                  <p:tags r:id="rId56"/>
                </p:custDataLst>
              </p:nvPr>
            </p:nvSpPr>
            <p:spPr bwMode="auto">
              <a:xfrm>
                <a:off x="8440"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6" name="Oval 162"/>
              <p:cNvSpPr>
                <a:spLocks noChangeArrowheads="1"/>
              </p:cNvSpPr>
              <p:nvPr>
                <p:custDataLst>
                  <p:tags r:id="rId57"/>
                </p:custDataLst>
              </p:nvPr>
            </p:nvSpPr>
            <p:spPr bwMode="auto">
              <a:xfrm>
                <a:off x="8356"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7" name="Oval 163"/>
              <p:cNvSpPr>
                <a:spLocks noChangeArrowheads="1"/>
              </p:cNvSpPr>
              <p:nvPr>
                <p:custDataLst>
                  <p:tags r:id="rId58"/>
                </p:custDataLst>
              </p:nvPr>
            </p:nvSpPr>
            <p:spPr bwMode="auto">
              <a:xfrm>
                <a:off x="8271"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8" name="Oval 164"/>
              <p:cNvSpPr>
                <a:spLocks noChangeArrowheads="1"/>
              </p:cNvSpPr>
              <p:nvPr>
                <p:custDataLst>
                  <p:tags r:id="rId59"/>
                </p:custDataLst>
              </p:nvPr>
            </p:nvSpPr>
            <p:spPr bwMode="auto">
              <a:xfrm>
                <a:off x="818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9" name="Oval 165"/>
              <p:cNvSpPr>
                <a:spLocks noChangeArrowheads="1"/>
              </p:cNvSpPr>
              <p:nvPr>
                <p:custDataLst>
                  <p:tags r:id="rId60"/>
                </p:custDataLst>
              </p:nvPr>
            </p:nvSpPr>
            <p:spPr bwMode="auto">
              <a:xfrm>
                <a:off x="810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0" name="Oval 166"/>
              <p:cNvSpPr>
                <a:spLocks noChangeArrowheads="1"/>
              </p:cNvSpPr>
              <p:nvPr>
                <p:custDataLst>
                  <p:tags r:id="rId61"/>
                </p:custDataLst>
              </p:nvPr>
            </p:nvSpPr>
            <p:spPr bwMode="auto">
              <a:xfrm>
                <a:off x="8019"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1" name="Oval 167"/>
              <p:cNvSpPr>
                <a:spLocks noChangeArrowheads="1"/>
              </p:cNvSpPr>
              <p:nvPr>
                <p:custDataLst>
                  <p:tags r:id="rId62"/>
                </p:custDataLst>
              </p:nvPr>
            </p:nvSpPr>
            <p:spPr bwMode="auto">
              <a:xfrm>
                <a:off x="7935" y="6922"/>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2" name="Oval 168"/>
              <p:cNvSpPr>
                <a:spLocks noChangeArrowheads="1"/>
              </p:cNvSpPr>
              <p:nvPr>
                <p:custDataLst>
                  <p:tags r:id="rId63"/>
                </p:custDataLst>
              </p:nvPr>
            </p:nvSpPr>
            <p:spPr bwMode="auto">
              <a:xfrm>
                <a:off x="7853"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3" name="Oval 169"/>
              <p:cNvSpPr>
                <a:spLocks noChangeArrowheads="1"/>
              </p:cNvSpPr>
              <p:nvPr>
                <p:custDataLst>
                  <p:tags r:id="rId64"/>
                </p:custDataLst>
              </p:nvPr>
            </p:nvSpPr>
            <p:spPr bwMode="auto">
              <a:xfrm>
                <a:off x="776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4" name="Oval 170"/>
              <p:cNvSpPr>
                <a:spLocks noChangeArrowheads="1"/>
              </p:cNvSpPr>
              <p:nvPr>
                <p:custDataLst>
                  <p:tags r:id="rId65"/>
                </p:custDataLst>
              </p:nvPr>
            </p:nvSpPr>
            <p:spPr bwMode="auto">
              <a:xfrm>
                <a:off x="768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5" name="Oval 171"/>
              <p:cNvSpPr>
                <a:spLocks noChangeArrowheads="1"/>
              </p:cNvSpPr>
              <p:nvPr>
                <p:custDataLst>
                  <p:tags r:id="rId66"/>
                </p:custDataLst>
              </p:nvPr>
            </p:nvSpPr>
            <p:spPr bwMode="auto">
              <a:xfrm>
                <a:off x="75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6" name="Oval 172"/>
              <p:cNvSpPr>
                <a:spLocks noChangeArrowheads="1"/>
              </p:cNvSpPr>
              <p:nvPr>
                <p:custDataLst>
                  <p:tags r:id="rId67"/>
                </p:custDataLst>
              </p:nvPr>
            </p:nvSpPr>
            <p:spPr bwMode="auto">
              <a:xfrm>
                <a:off x="751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7" name="Oval 173"/>
              <p:cNvSpPr>
                <a:spLocks noChangeArrowheads="1"/>
              </p:cNvSpPr>
              <p:nvPr>
                <p:custDataLst>
                  <p:tags r:id="rId68"/>
                </p:custDataLst>
              </p:nvPr>
            </p:nvSpPr>
            <p:spPr bwMode="auto">
              <a:xfrm>
                <a:off x="74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8" name="Oval 174"/>
              <p:cNvSpPr>
                <a:spLocks noChangeArrowheads="1"/>
              </p:cNvSpPr>
              <p:nvPr>
                <p:custDataLst>
                  <p:tags r:id="rId69"/>
                </p:custDataLst>
              </p:nvPr>
            </p:nvSpPr>
            <p:spPr bwMode="auto">
              <a:xfrm>
                <a:off x="73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9" name="Oval 175"/>
              <p:cNvSpPr>
                <a:spLocks noChangeArrowheads="1"/>
              </p:cNvSpPr>
              <p:nvPr>
                <p:custDataLst>
                  <p:tags r:id="rId70"/>
                </p:custDataLst>
              </p:nvPr>
            </p:nvSpPr>
            <p:spPr bwMode="auto">
              <a:xfrm>
                <a:off x="725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0" name="Oval 176"/>
              <p:cNvSpPr>
                <a:spLocks noChangeArrowheads="1"/>
              </p:cNvSpPr>
              <p:nvPr>
                <p:custDataLst>
                  <p:tags r:id="rId71"/>
                </p:custDataLst>
              </p:nvPr>
            </p:nvSpPr>
            <p:spPr bwMode="auto">
              <a:xfrm>
                <a:off x="71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1" name="Oval 177"/>
              <p:cNvSpPr>
                <a:spLocks noChangeArrowheads="1"/>
              </p:cNvSpPr>
              <p:nvPr>
                <p:custDataLst>
                  <p:tags r:id="rId72"/>
                </p:custDataLst>
              </p:nvPr>
            </p:nvSpPr>
            <p:spPr bwMode="auto">
              <a:xfrm>
                <a:off x="7092"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2" name="Oval 178"/>
              <p:cNvSpPr>
                <a:spLocks noChangeArrowheads="1"/>
              </p:cNvSpPr>
              <p:nvPr>
                <p:custDataLst>
                  <p:tags r:id="rId73"/>
                </p:custDataLst>
              </p:nvPr>
            </p:nvSpPr>
            <p:spPr bwMode="auto">
              <a:xfrm>
                <a:off x="700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3" name="Oval 179"/>
              <p:cNvSpPr>
                <a:spLocks noChangeArrowheads="1"/>
              </p:cNvSpPr>
              <p:nvPr>
                <p:custDataLst>
                  <p:tags r:id="rId74"/>
                </p:custDataLst>
              </p:nvPr>
            </p:nvSpPr>
            <p:spPr bwMode="auto">
              <a:xfrm>
                <a:off x="69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4" name="Oval 180"/>
              <p:cNvSpPr>
                <a:spLocks noChangeArrowheads="1"/>
              </p:cNvSpPr>
              <p:nvPr>
                <p:custDataLst>
                  <p:tags r:id="rId75"/>
                </p:custDataLst>
              </p:nvPr>
            </p:nvSpPr>
            <p:spPr bwMode="auto">
              <a:xfrm>
                <a:off x="683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5" name="Oval 181"/>
              <p:cNvSpPr>
                <a:spLocks noChangeArrowheads="1"/>
              </p:cNvSpPr>
              <p:nvPr>
                <p:custDataLst>
                  <p:tags r:id="rId76"/>
                </p:custDataLst>
              </p:nvPr>
            </p:nvSpPr>
            <p:spPr bwMode="auto">
              <a:xfrm>
                <a:off x="675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6" name="Oval 182"/>
              <p:cNvSpPr>
                <a:spLocks noChangeArrowheads="1"/>
              </p:cNvSpPr>
              <p:nvPr>
                <p:custDataLst>
                  <p:tags r:id="rId77"/>
                </p:custDataLst>
              </p:nvPr>
            </p:nvSpPr>
            <p:spPr bwMode="auto">
              <a:xfrm>
                <a:off x="66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7" name="Oval 183"/>
              <p:cNvSpPr>
                <a:spLocks noChangeArrowheads="1"/>
              </p:cNvSpPr>
              <p:nvPr>
                <p:custDataLst>
                  <p:tags r:id="rId78"/>
                </p:custDataLst>
              </p:nvPr>
            </p:nvSpPr>
            <p:spPr bwMode="auto">
              <a:xfrm>
                <a:off x="658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8" name="Oval 184"/>
              <p:cNvSpPr>
                <a:spLocks noChangeArrowheads="1"/>
              </p:cNvSpPr>
              <p:nvPr>
                <p:custDataLst>
                  <p:tags r:id="rId79"/>
                </p:custDataLst>
              </p:nvPr>
            </p:nvSpPr>
            <p:spPr bwMode="auto">
              <a:xfrm>
                <a:off x="65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9" name="Oval 185"/>
              <p:cNvSpPr>
                <a:spLocks noChangeArrowheads="1"/>
              </p:cNvSpPr>
              <p:nvPr>
                <p:custDataLst>
                  <p:tags r:id="rId80"/>
                </p:custDataLst>
              </p:nvPr>
            </p:nvSpPr>
            <p:spPr bwMode="auto">
              <a:xfrm>
                <a:off x="642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0" name="Oval 186"/>
              <p:cNvSpPr>
                <a:spLocks noChangeArrowheads="1"/>
              </p:cNvSpPr>
              <p:nvPr>
                <p:custDataLst>
                  <p:tags r:id="rId81"/>
                </p:custDataLst>
              </p:nvPr>
            </p:nvSpPr>
            <p:spPr bwMode="auto">
              <a:xfrm>
                <a:off x="633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1" name="Oval 187"/>
              <p:cNvSpPr>
                <a:spLocks noChangeArrowheads="1"/>
              </p:cNvSpPr>
              <p:nvPr>
                <p:custDataLst>
                  <p:tags r:id="rId82"/>
                </p:custDataLst>
              </p:nvPr>
            </p:nvSpPr>
            <p:spPr bwMode="auto">
              <a:xfrm>
                <a:off x="625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2" name="Oval 188"/>
              <p:cNvSpPr>
                <a:spLocks noChangeArrowheads="1"/>
              </p:cNvSpPr>
              <p:nvPr>
                <p:custDataLst>
                  <p:tags r:id="rId83"/>
                </p:custDataLst>
              </p:nvPr>
            </p:nvSpPr>
            <p:spPr bwMode="auto">
              <a:xfrm>
                <a:off x="617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3" name="Oval 189"/>
              <p:cNvSpPr>
                <a:spLocks noChangeArrowheads="1"/>
              </p:cNvSpPr>
              <p:nvPr>
                <p:custDataLst>
                  <p:tags r:id="rId84"/>
                </p:custDataLst>
              </p:nvPr>
            </p:nvSpPr>
            <p:spPr bwMode="auto">
              <a:xfrm>
                <a:off x="608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4" name="Oval 190"/>
              <p:cNvSpPr>
                <a:spLocks noChangeArrowheads="1"/>
              </p:cNvSpPr>
              <p:nvPr>
                <p:custDataLst>
                  <p:tags r:id="rId85"/>
                </p:custDataLst>
              </p:nvPr>
            </p:nvSpPr>
            <p:spPr bwMode="auto">
              <a:xfrm>
                <a:off x="600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5" name="Oval 191"/>
              <p:cNvSpPr>
                <a:spLocks noChangeArrowheads="1"/>
              </p:cNvSpPr>
              <p:nvPr>
                <p:custDataLst>
                  <p:tags r:id="rId86"/>
                </p:custDataLst>
              </p:nvPr>
            </p:nvSpPr>
            <p:spPr bwMode="auto">
              <a:xfrm>
                <a:off x="591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6" name="Oval 192"/>
              <p:cNvSpPr>
                <a:spLocks noChangeArrowheads="1"/>
              </p:cNvSpPr>
              <p:nvPr>
                <p:custDataLst>
                  <p:tags r:id="rId87"/>
                </p:custDataLst>
              </p:nvPr>
            </p:nvSpPr>
            <p:spPr bwMode="auto">
              <a:xfrm>
                <a:off x="583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7" name="Freeform 193"/>
              <p:cNvSpPr/>
              <p:nvPr>
                <p:custDataLst>
                  <p:tags r:id="rId88"/>
                </p:custDataLst>
              </p:nvPr>
            </p:nvSpPr>
            <p:spPr bwMode="auto">
              <a:xfrm>
                <a:off x="5750" y="6915"/>
                <a:ext cx="46" cy="46"/>
              </a:xfrm>
              <a:custGeom>
                <a:avLst/>
                <a:gdLst>
                  <a:gd name="T0" fmla="*/ 0 w 7"/>
                  <a:gd name="T1" fmla="*/ 2 h 7"/>
                  <a:gd name="T2" fmla="*/ 4 w 7"/>
                  <a:gd name="T3" fmla="*/ 0 h 7"/>
                  <a:gd name="T4" fmla="*/ 7 w 7"/>
                  <a:gd name="T5" fmla="*/ 4 h 7"/>
                  <a:gd name="T6" fmla="*/ 3 w 7"/>
                  <a:gd name="T7" fmla="*/ 7 h 7"/>
                  <a:gd name="T8" fmla="*/ 0 w 7"/>
                  <a:gd name="T9" fmla="*/ 2 h 7"/>
                </a:gdLst>
                <a:ahLst/>
                <a:cxnLst>
                  <a:cxn ang="0">
                    <a:pos x="T0" y="T1"/>
                  </a:cxn>
                  <a:cxn ang="0">
                    <a:pos x="T2" y="T3"/>
                  </a:cxn>
                  <a:cxn ang="0">
                    <a:pos x="T4" y="T5"/>
                  </a:cxn>
                  <a:cxn ang="0">
                    <a:pos x="T6" y="T7"/>
                  </a:cxn>
                  <a:cxn ang="0">
                    <a:pos x="T8" y="T9"/>
                  </a:cxn>
                </a:cxnLst>
                <a:rect l="0" t="0" r="r" b="b"/>
                <a:pathLst>
                  <a:path w="7" h="7">
                    <a:moveTo>
                      <a:pt x="0" y="2"/>
                    </a:moveTo>
                    <a:cubicBezTo>
                      <a:pt x="1" y="1"/>
                      <a:pt x="3" y="0"/>
                      <a:pt x="4" y="0"/>
                    </a:cubicBezTo>
                    <a:cubicBezTo>
                      <a:pt x="6" y="0"/>
                      <a:pt x="7" y="2"/>
                      <a:pt x="7" y="4"/>
                    </a:cubicBezTo>
                    <a:cubicBezTo>
                      <a:pt x="7" y="6"/>
                      <a:pt x="5" y="7"/>
                      <a:pt x="3" y="7"/>
                    </a:cubicBezTo>
                    <a:cubicBezTo>
                      <a:pt x="1" y="6"/>
                      <a:pt x="0" y="4"/>
                      <a:pt x="0"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8" name="Freeform 194"/>
              <p:cNvSpPr/>
              <p:nvPr>
                <p:custDataLst>
                  <p:tags r:id="rId89"/>
                </p:custDataLst>
              </p:nvPr>
            </p:nvSpPr>
            <p:spPr bwMode="auto">
              <a:xfrm>
                <a:off x="5666" y="6881"/>
                <a:ext cx="53" cy="53"/>
              </a:xfrm>
              <a:custGeom>
                <a:avLst/>
                <a:gdLst>
                  <a:gd name="T0" fmla="*/ 1 w 8"/>
                  <a:gd name="T1" fmla="*/ 2 h 8"/>
                  <a:gd name="T2" fmla="*/ 6 w 8"/>
                  <a:gd name="T3" fmla="*/ 1 h 8"/>
                  <a:gd name="T4" fmla="*/ 7 w 8"/>
                  <a:gd name="T5" fmla="*/ 5 h 8"/>
                  <a:gd name="T6" fmla="*/ 3 w 8"/>
                  <a:gd name="T7" fmla="*/ 7 h 8"/>
                  <a:gd name="T8" fmla="*/ 1 w 8"/>
                  <a:gd name="T9" fmla="*/ 2 h 8"/>
                </a:gdLst>
                <a:ahLst/>
                <a:cxnLst>
                  <a:cxn ang="0">
                    <a:pos x="T0" y="T1"/>
                  </a:cxn>
                  <a:cxn ang="0">
                    <a:pos x="T2" y="T3"/>
                  </a:cxn>
                  <a:cxn ang="0">
                    <a:pos x="T4" y="T5"/>
                  </a:cxn>
                  <a:cxn ang="0">
                    <a:pos x="T6" y="T7"/>
                  </a:cxn>
                  <a:cxn ang="0">
                    <a:pos x="T8" y="T9"/>
                  </a:cxn>
                </a:cxnLst>
                <a:rect l="0" t="0" r="r" b="b"/>
                <a:pathLst>
                  <a:path w="8" h="8">
                    <a:moveTo>
                      <a:pt x="1" y="2"/>
                    </a:moveTo>
                    <a:cubicBezTo>
                      <a:pt x="2" y="1"/>
                      <a:pt x="4" y="0"/>
                      <a:pt x="6" y="1"/>
                    </a:cubicBezTo>
                    <a:cubicBezTo>
                      <a:pt x="8" y="2"/>
                      <a:pt x="8" y="4"/>
                      <a:pt x="7" y="5"/>
                    </a:cubicBezTo>
                    <a:cubicBezTo>
                      <a:pt x="7" y="7"/>
                      <a:pt x="5" y="8"/>
                      <a:pt x="3" y="7"/>
                    </a:cubicBezTo>
                    <a:cubicBezTo>
                      <a:pt x="1" y="6"/>
                      <a:pt x="0" y="4"/>
                      <a:pt x="1"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9" name="Freeform 195"/>
              <p:cNvSpPr/>
              <p:nvPr>
                <p:custDataLst>
                  <p:tags r:id="rId90"/>
                </p:custDataLst>
              </p:nvPr>
            </p:nvSpPr>
            <p:spPr bwMode="auto">
              <a:xfrm>
                <a:off x="5603" y="6838"/>
                <a:ext cx="51" cy="43"/>
              </a:xfrm>
              <a:custGeom>
                <a:avLst/>
                <a:gdLst>
                  <a:gd name="T0" fmla="*/ 2 w 8"/>
                  <a:gd name="T1" fmla="*/ 1 h 7"/>
                  <a:gd name="T2" fmla="*/ 6 w 8"/>
                  <a:gd name="T3" fmla="*/ 1 h 7"/>
                  <a:gd name="T4" fmla="*/ 6 w 8"/>
                  <a:gd name="T5" fmla="*/ 6 h 7"/>
                  <a:gd name="T6" fmla="*/ 2 w 8"/>
                  <a:gd name="T7" fmla="*/ 6 h 7"/>
                  <a:gd name="T8" fmla="*/ 2 w 8"/>
                  <a:gd name="T9" fmla="*/ 1 h 7"/>
                </a:gdLst>
                <a:ahLst/>
                <a:cxnLst>
                  <a:cxn ang="0">
                    <a:pos x="T0" y="T1"/>
                  </a:cxn>
                  <a:cxn ang="0">
                    <a:pos x="T2" y="T3"/>
                  </a:cxn>
                  <a:cxn ang="0">
                    <a:pos x="T4" y="T5"/>
                  </a:cxn>
                  <a:cxn ang="0">
                    <a:pos x="T6" y="T7"/>
                  </a:cxn>
                  <a:cxn ang="0">
                    <a:pos x="T8" y="T9"/>
                  </a:cxn>
                </a:cxnLst>
                <a:rect l="0" t="0" r="r" b="b"/>
                <a:pathLst>
                  <a:path w="8" h="7">
                    <a:moveTo>
                      <a:pt x="2" y="1"/>
                    </a:moveTo>
                    <a:cubicBezTo>
                      <a:pt x="3" y="0"/>
                      <a:pt x="5" y="0"/>
                      <a:pt x="6" y="1"/>
                    </a:cubicBezTo>
                    <a:cubicBezTo>
                      <a:pt x="8" y="2"/>
                      <a:pt x="8" y="4"/>
                      <a:pt x="6" y="6"/>
                    </a:cubicBezTo>
                    <a:cubicBezTo>
                      <a:pt x="5" y="7"/>
                      <a:pt x="3" y="7"/>
                      <a:pt x="2" y="6"/>
                    </a:cubicBezTo>
                    <a:cubicBezTo>
                      <a:pt x="0" y="4"/>
                      <a:pt x="0"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0" name="Freeform 196"/>
              <p:cNvSpPr/>
              <p:nvPr>
                <p:custDataLst>
                  <p:tags r:id="rId91"/>
                </p:custDataLst>
              </p:nvPr>
            </p:nvSpPr>
            <p:spPr bwMode="auto">
              <a:xfrm>
                <a:off x="5550" y="6766"/>
                <a:ext cx="53" cy="53"/>
              </a:xfrm>
              <a:custGeom>
                <a:avLst/>
                <a:gdLst>
                  <a:gd name="T0" fmla="*/ 2 w 8"/>
                  <a:gd name="T1" fmla="*/ 1 h 8"/>
                  <a:gd name="T2" fmla="*/ 7 w 8"/>
                  <a:gd name="T3" fmla="*/ 2 h 8"/>
                  <a:gd name="T4" fmla="*/ 6 w 8"/>
                  <a:gd name="T5" fmla="*/ 7 h 8"/>
                  <a:gd name="T6" fmla="*/ 1 w 8"/>
                  <a:gd name="T7" fmla="*/ 6 h 8"/>
                  <a:gd name="T8" fmla="*/ 2 w 8"/>
                  <a:gd name="T9" fmla="*/ 1 h 8"/>
                </a:gdLst>
                <a:ahLst/>
                <a:cxnLst>
                  <a:cxn ang="0">
                    <a:pos x="T0" y="T1"/>
                  </a:cxn>
                  <a:cxn ang="0">
                    <a:pos x="T2" y="T3"/>
                  </a:cxn>
                  <a:cxn ang="0">
                    <a:pos x="T4" y="T5"/>
                  </a:cxn>
                  <a:cxn ang="0">
                    <a:pos x="T6" y="T7"/>
                  </a:cxn>
                  <a:cxn ang="0">
                    <a:pos x="T8" y="T9"/>
                  </a:cxn>
                </a:cxnLst>
                <a:rect l="0" t="0" r="r" b="b"/>
                <a:pathLst>
                  <a:path w="8" h="8">
                    <a:moveTo>
                      <a:pt x="2" y="1"/>
                    </a:moveTo>
                    <a:cubicBezTo>
                      <a:pt x="4" y="0"/>
                      <a:pt x="6" y="1"/>
                      <a:pt x="7" y="2"/>
                    </a:cubicBezTo>
                    <a:cubicBezTo>
                      <a:pt x="8" y="4"/>
                      <a:pt x="7" y="6"/>
                      <a:pt x="6" y="7"/>
                    </a:cubicBezTo>
                    <a:cubicBezTo>
                      <a:pt x="4" y="8"/>
                      <a:pt x="2" y="8"/>
                      <a:pt x="1" y="6"/>
                    </a:cubicBezTo>
                    <a:cubicBezTo>
                      <a:pt x="0" y="4"/>
                      <a:pt x="1"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1" name="Freeform 197"/>
              <p:cNvSpPr/>
              <p:nvPr>
                <p:custDataLst>
                  <p:tags r:id="rId92"/>
                </p:custDataLst>
              </p:nvPr>
            </p:nvSpPr>
            <p:spPr bwMode="auto">
              <a:xfrm>
                <a:off x="5518" y="6688"/>
                <a:ext cx="51" cy="53"/>
              </a:xfrm>
              <a:custGeom>
                <a:avLst/>
                <a:gdLst>
                  <a:gd name="T0" fmla="*/ 4 w 8"/>
                  <a:gd name="T1" fmla="*/ 1 h 8"/>
                  <a:gd name="T2" fmla="*/ 8 w 8"/>
                  <a:gd name="T3" fmla="*/ 3 h 8"/>
                  <a:gd name="T4" fmla="*/ 5 w 8"/>
                  <a:gd name="T5" fmla="*/ 7 h 8"/>
                  <a:gd name="T6" fmla="*/ 1 w 8"/>
                  <a:gd name="T7" fmla="*/ 5 h 8"/>
                  <a:gd name="T8" fmla="*/ 4 w 8"/>
                  <a:gd name="T9" fmla="*/ 1 h 8"/>
                </a:gdLst>
                <a:ahLst/>
                <a:cxnLst>
                  <a:cxn ang="0">
                    <a:pos x="T0" y="T1"/>
                  </a:cxn>
                  <a:cxn ang="0">
                    <a:pos x="T2" y="T3"/>
                  </a:cxn>
                  <a:cxn ang="0">
                    <a:pos x="T4" y="T5"/>
                  </a:cxn>
                  <a:cxn ang="0">
                    <a:pos x="T6" y="T7"/>
                  </a:cxn>
                  <a:cxn ang="0">
                    <a:pos x="T8" y="T9"/>
                  </a:cxn>
                </a:cxnLst>
                <a:rect l="0" t="0" r="r" b="b"/>
                <a:pathLst>
                  <a:path w="8" h="8">
                    <a:moveTo>
                      <a:pt x="4" y="1"/>
                    </a:moveTo>
                    <a:cubicBezTo>
                      <a:pt x="6" y="0"/>
                      <a:pt x="7" y="2"/>
                      <a:pt x="8" y="3"/>
                    </a:cubicBezTo>
                    <a:cubicBezTo>
                      <a:pt x="8" y="5"/>
                      <a:pt x="7" y="7"/>
                      <a:pt x="5" y="7"/>
                    </a:cubicBezTo>
                    <a:cubicBezTo>
                      <a:pt x="3" y="8"/>
                      <a:pt x="1" y="7"/>
                      <a:pt x="1" y="5"/>
                    </a:cubicBezTo>
                    <a:cubicBezTo>
                      <a:pt x="0" y="3"/>
                      <a:pt x="2" y="1"/>
                      <a:pt x="4"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2" name="Freeform 198"/>
              <p:cNvSpPr/>
              <p:nvPr>
                <p:custDataLst>
                  <p:tags r:id="rId93"/>
                </p:custDataLst>
              </p:nvPr>
            </p:nvSpPr>
            <p:spPr bwMode="auto">
              <a:xfrm>
                <a:off x="5518" y="6611"/>
                <a:ext cx="43" cy="46"/>
              </a:xfrm>
              <a:custGeom>
                <a:avLst/>
                <a:gdLst>
                  <a:gd name="T0" fmla="*/ 3 w 7"/>
                  <a:gd name="T1" fmla="*/ 0 h 7"/>
                  <a:gd name="T2" fmla="*/ 7 w 7"/>
                  <a:gd name="T3" fmla="*/ 3 h 7"/>
                  <a:gd name="T4" fmla="*/ 3 w 7"/>
                  <a:gd name="T5" fmla="*/ 6 h 7"/>
                  <a:gd name="T6" fmla="*/ 0 w 7"/>
                  <a:gd name="T7" fmla="*/ 3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1"/>
                      <a:pt x="7" y="3"/>
                    </a:cubicBezTo>
                    <a:cubicBezTo>
                      <a:pt x="7" y="5"/>
                      <a:pt x="5" y="6"/>
                      <a:pt x="3" y="6"/>
                    </a:cubicBezTo>
                    <a:cubicBezTo>
                      <a:pt x="1" y="7"/>
                      <a:pt x="0" y="5"/>
                      <a:pt x="0" y="3"/>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3" name="Oval 199"/>
              <p:cNvSpPr>
                <a:spLocks noChangeArrowheads="1"/>
              </p:cNvSpPr>
              <p:nvPr>
                <p:custDataLst>
                  <p:tags r:id="rId94"/>
                </p:custDataLst>
              </p:nvPr>
            </p:nvSpPr>
            <p:spPr bwMode="auto">
              <a:xfrm>
                <a:off x="5518" y="652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4" name="Oval 200"/>
              <p:cNvSpPr>
                <a:spLocks noChangeArrowheads="1"/>
              </p:cNvSpPr>
              <p:nvPr>
                <p:custDataLst>
                  <p:tags r:id="rId95"/>
                </p:custDataLst>
              </p:nvPr>
            </p:nvSpPr>
            <p:spPr bwMode="auto">
              <a:xfrm>
                <a:off x="5518" y="644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5" name="Oval 201"/>
              <p:cNvSpPr>
                <a:spLocks noChangeArrowheads="1"/>
              </p:cNvSpPr>
              <p:nvPr>
                <p:custDataLst>
                  <p:tags r:id="rId96"/>
                </p:custDataLst>
              </p:nvPr>
            </p:nvSpPr>
            <p:spPr bwMode="auto">
              <a:xfrm>
                <a:off x="5518" y="635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6" name="Oval 202"/>
              <p:cNvSpPr>
                <a:spLocks noChangeArrowheads="1"/>
              </p:cNvSpPr>
              <p:nvPr>
                <p:custDataLst>
                  <p:tags r:id="rId97"/>
                </p:custDataLst>
              </p:nvPr>
            </p:nvSpPr>
            <p:spPr bwMode="auto">
              <a:xfrm>
                <a:off x="5518" y="6275"/>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7" name="Oval 203"/>
              <p:cNvSpPr>
                <a:spLocks noChangeArrowheads="1"/>
              </p:cNvSpPr>
              <p:nvPr>
                <p:custDataLst>
                  <p:tags r:id="rId98"/>
                </p:custDataLst>
              </p:nvPr>
            </p:nvSpPr>
            <p:spPr bwMode="auto">
              <a:xfrm>
                <a:off x="5518" y="6191"/>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8" name="Oval 204"/>
              <p:cNvSpPr>
                <a:spLocks noChangeArrowheads="1"/>
              </p:cNvSpPr>
              <p:nvPr>
                <p:custDataLst>
                  <p:tags r:id="rId99"/>
                </p:custDataLst>
              </p:nvPr>
            </p:nvSpPr>
            <p:spPr bwMode="auto">
              <a:xfrm>
                <a:off x="5518" y="610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9" name="Oval 205"/>
              <p:cNvSpPr>
                <a:spLocks noChangeArrowheads="1"/>
              </p:cNvSpPr>
              <p:nvPr>
                <p:custDataLst>
                  <p:tags r:id="rId100"/>
                </p:custDataLst>
              </p:nvPr>
            </p:nvSpPr>
            <p:spPr bwMode="auto">
              <a:xfrm>
                <a:off x="5518" y="602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0" name="Oval 206"/>
              <p:cNvSpPr>
                <a:spLocks noChangeArrowheads="1"/>
              </p:cNvSpPr>
              <p:nvPr>
                <p:custDataLst>
                  <p:tags r:id="rId101"/>
                </p:custDataLst>
              </p:nvPr>
            </p:nvSpPr>
            <p:spPr bwMode="auto">
              <a:xfrm>
                <a:off x="5518" y="593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1" name="Oval 207"/>
              <p:cNvSpPr>
                <a:spLocks noChangeArrowheads="1"/>
              </p:cNvSpPr>
              <p:nvPr>
                <p:custDataLst>
                  <p:tags r:id="rId102"/>
                </p:custDataLst>
              </p:nvPr>
            </p:nvSpPr>
            <p:spPr bwMode="auto">
              <a:xfrm>
                <a:off x="5518" y="5853"/>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2" name="Oval 208"/>
              <p:cNvSpPr>
                <a:spLocks noChangeArrowheads="1"/>
              </p:cNvSpPr>
              <p:nvPr>
                <p:custDataLst>
                  <p:tags r:id="rId103"/>
                </p:custDataLst>
              </p:nvPr>
            </p:nvSpPr>
            <p:spPr bwMode="auto">
              <a:xfrm>
                <a:off x="5518" y="5768"/>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3" name="Oval 209"/>
              <p:cNvSpPr>
                <a:spLocks noChangeArrowheads="1"/>
              </p:cNvSpPr>
              <p:nvPr>
                <p:custDataLst>
                  <p:tags r:id="rId104"/>
                </p:custDataLst>
              </p:nvPr>
            </p:nvSpPr>
            <p:spPr bwMode="auto">
              <a:xfrm>
                <a:off x="5518" y="567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4" name="Oval 210"/>
              <p:cNvSpPr>
                <a:spLocks noChangeArrowheads="1"/>
              </p:cNvSpPr>
              <p:nvPr>
                <p:custDataLst>
                  <p:tags r:id="rId105"/>
                </p:custDataLst>
              </p:nvPr>
            </p:nvSpPr>
            <p:spPr bwMode="auto">
              <a:xfrm>
                <a:off x="5518" y="559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5" name="Oval 211"/>
              <p:cNvSpPr>
                <a:spLocks noChangeArrowheads="1"/>
              </p:cNvSpPr>
              <p:nvPr>
                <p:custDataLst>
                  <p:tags r:id="rId106"/>
                </p:custDataLst>
              </p:nvPr>
            </p:nvSpPr>
            <p:spPr bwMode="auto">
              <a:xfrm>
                <a:off x="5518" y="55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6" name="Oval 212"/>
              <p:cNvSpPr>
                <a:spLocks noChangeArrowheads="1"/>
              </p:cNvSpPr>
              <p:nvPr>
                <p:custDataLst>
                  <p:tags r:id="rId107"/>
                </p:custDataLst>
              </p:nvPr>
            </p:nvSpPr>
            <p:spPr bwMode="auto">
              <a:xfrm>
                <a:off x="5518" y="542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7" name="Oval 213"/>
              <p:cNvSpPr>
                <a:spLocks noChangeArrowheads="1"/>
              </p:cNvSpPr>
              <p:nvPr>
                <p:custDataLst>
                  <p:tags r:id="rId108"/>
                </p:custDataLst>
              </p:nvPr>
            </p:nvSpPr>
            <p:spPr bwMode="auto">
              <a:xfrm>
                <a:off x="5518" y="534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8" name="Oval 214"/>
              <p:cNvSpPr>
                <a:spLocks noChangeArrowheads="1"/>
              </p:cNvSpPr>
              <p:nvPr>
                <p:custDataLst>
                  <p:tags r:id="rId109"/>
                </p:custDataLst>
              </p:nvPr>
            </p:nvSpPr>
            <p:spPr bwMode="auto">
              <a:xfrm>
                <a:off x="5518" y="5258"/>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9" name="Oval 215"/>
              <p:cNvSpPr>
                <a:spLocks noChangeArrowheads="1"/>
              </p:cNvSpPr>
              <p:nvPr>
                <p:custDataLst>
                  <p:tags r:id="rId110"/>
                </p:custDataLst>
              </p:nvPr>
            </p:nvSpPr>
            <p:spPr bwMode="auto">
              <a:xfrm>
                <a:off x="5518" y="5173"/>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0" name="Oval 216"/>
              <p:cNvSpPr>
                <a:spLocks noChangeArrowheads="1"/>
              </p:cNvSpPr>
              <p:nvPr>
                <p:custDataLst>
                  <p:tags r:id="rId111"/>
                </p:custDataLst>
              </p:nvPr>
            </p:nvSpPr>
            <p:spPr bwMode="auto">
              <a:xfrm>
                <a:off x="5518" y="508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1" name="Oval 217"/>
              <p:cNvSpPr>
                <a:spLocks noChangeArrowheads="1"/>
              </p:cNvSpPr>
              <p:nvPr>
                <p:custDataLst>
                  <p:tags r:id="rId112"/>
                </p:custDataLst>
              </p:nvPr>
            </p:nvSpPr>
            <p:spPr bwMode="auto">
              <a:xfrm>
                <a:off x="5518" y="500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2" name="Oval 218"/>
              <p:cNvSpPr>
                <a:spLocks noChangeArrowheads="1"/>
              </p:cNvSpPr>
              <p:nvPr>
                <p:custDataLst>
                  <p:tags r:id="rId113"/>
                </p:custDataLst>
              </p:nvPr>
            </p:nvSpPr>
            <p:spPr bwMode="auto">
              <a:xfrm>
                <a:off x="5518" y="492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3" name="Oval 219"/>
              <p:cNvSpPr>
                <a:spLocks noChangeArrowheads="1"/>
              </p:cNvSpPr>
              <p:nvPr>
                <p:custDataLst>
                  <p:tags r:id="rId114"/>
                </p:custDataLst>
              </p:nvPr>
            </p:nvSpPr>
            <p:spPr bwMode="auto">
              <a:xfrm>
                <a:off x="5518" y="483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4" name="Oval 220"/>
              <p:cNvSpPr>
                <a:spLocks noChangeArrowheads="1"/>
              </p:cNvSpPr>
              <p:nvPr>
                <p:custDataLst>
                  <p:tags r:id="rId115"/>
                </p:custDataLst>
              </p:nvPr>
            </p:nvSpPr>
            <p:spPr bwMode="auto">
              <a:xfrm>
                <a:off x="5518" y="4753"/>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5" name="Oval 221"/>
              <p:cNvSpPr>
                <a:spLocks noChangeArrowheads="1"/>
              </p:cNvSpPr>
              <p:nvPr>
                <p:custDataLst>
                  <p:tags r:id="rId116"/>
                </p:custDataLst>
              </p:nvPr>
            </p:nvSpPr>
            <p:spPr bwMode="auto">
              <a:xfrm>
                <a:off x="5518" y="4669"/>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6" name="Oval 222"/>
              <p:cNvSpPr>
                <a:spLocks noChangeArrowheads="1"/>
              </p:cNvSpPr>
              <p:nvPr>
                <p:custDataLst>
                  <p:tags r:id="rId117"/>
                </p:custDataLst>
              </p:nvPr>
            </p:nvSpPr>
            <p:spPr bwMode="auto">
              <a:xfrm>
                <a:off x="5518" y="458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 name="Oval 223"/>
              <p:cNvSpPr>
                <a:spLocks noChangeArrowheads="1"/>
              </p:cNvSpPr>
              <p:nvPr>
                <p:custDataLst>
                  <p:tags r:id="rId118"/>
                </p:custDataLst>
              </p:nvPr>
            </p:nvSpPr>
            <p:spPr bwMode="auto">
              <a:xfrm>
                <a:off x="5518" y="450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8" name="Oval 224"/>
              <p:cNvSpPr>
                <a:spLocks noChangeArrowheads="1"/>
              </p:cNvSpPr>
              <p:nvPr>
                <p:custDataLst>
                  <p:tags r:id="rId119"/>
                </p:custDataLst>
              </p:nvPr>
            </p:nvSpPr>
            <p:spPr bwMode="auto">
              <a:xfrm>
                <a:off x="5518" y="441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9" name="Oval 225"/>
              <p:cNvSpPr>
                <a:spLocks noChangeArrowheads="1"/>
              </p:cNvSpPr>
              <p:nvPr>
                <p:custDataLst>
                  <p:tags r:id="rId120"/>
                </p:custDataLst>
              </p:nvPr>
            </p:nvSpPr>
            <p:spPr bwMode="auto">
              <a:xfrm>
                <a:off x="5518" y="433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0" name="Oval 226"/>
              <p:cNvSpPr>
                <a:spLocks noChangeArrowheads="1"/>
              </p:cNvSpPr>
              <p:nvPr>
                <p:custDataLst>
                  <p:tags r:id="rId121"/>
                </p:custDataLst>
              </p:nvPr>
            </p:nvSpPr>
            <p:spPr bwMode="auto">
              <a:xfrm>
                <a:off x="5518" y="4246"/>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1" name="Oval 227"/>
              <p:cNvSpPr>
                <a:spLocks noChangeArrowheads="1"/>
              </p:cNvSpPr>
              <p:nvPr>
                <p:custDataLst>
                  <p:tags r:id="rId122"/>
                </p:custDataLst>
              </p:nvPr>
            </p:nvSpPr>
            <p:spPr bwMode="auto">
              <a:xfrm>
                <a:off x="5518" y="4164"/>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2" name="Oval 228"/>
              <p:cNvSpPr>
                <a:spLocks noChangeArrowheads="1"/>
              </p:cNvSpPr>
              <p:nvPr>
                <p:custDataLst>
                  <p:tags r:id="rId123"/>
                </p:custDataLst>
              </p:nvPr>
            </p:nvSpPr>
            <p:spPr bwMode="auto">
              <a:xfrm>
                <a:off x="5518" y="4080"/>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3" name="Freeform 229"/>
              <p:cNvSpPr/>
              <p:nvPr>
                <p:custDataLst>
                  <p:tags r:id="rId124"/>
                </p:custDataLst>
              </p:nvPr>
            </p:nvSpPr>
            <p:spPr bwMode="auto">
              <a:xfrm>
                <a:off x="5518" y="3995"/>
                <a:ext cx="43" cy="46"/>
              </a:xfrm>
              <a:custGeom>
                <a:avLst/>
                <a:gdLst>
                  <a:gd name="T0" fmla="*/ 3 w 7"/>
                  <a:gd name="T1" fmla="*/ 0 h 7"/>
                  <a:gd name="T2" fmla="*/ 7 w 7"/>
                  <a:gd name="T3" fmla="*/ 4 h 7"/>
                  <a:gd name="T4" fmla="*/ 3 w 7"/>
                  <a:gd name="T5" fmla="*/ 7 h 7"/>
                  <a:gd name="T6" fmla="*/ 0 w 7"/>
                  <a:gd name="T7" fmla="*/ 4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2"/>
                      <a:pt x="7" y="4"/>
                    </a:cubicBezTo>
                    <a:cubicBezTo>
                      <a:pt x="6" y="5"/>
                      <a:pt x="5" y="7"/>
                      <a:pt x="3" y="7"/>
                    </a:cubicBezTo>
                    <a:cubicBezTo>
                      <a:pt x="1" y="7"/>
                      <a:pt x="0" y="6"/>
                      <a:pt x="0" y="4"/>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4" name="Freeform 230"/>
              <p:cNvSpPr/>
              <p:nvPr>
                <p:custDataLst>
                  <p:tags r:id="rId125"/>
                </p:custDataLst>
              </p:nvPr>
            </p:nvSpPr>
            <p:spPr bwMode="auto">
              <a:xfrm>
                <a:off x="5523" y="3911"/>
                <a:ext cx="53" cy="51"/>
              </a:xfrm>
              <a:custGeom>
                <a:avLst/>
                <a:gdLst>
                  <a:gd name="T0" fmla="*/ 5 w 8"/>
                  <a:gd name="T1" fmla="*/ 1 h 8"/>
                  <a:gd name="T2" fmla="*/ 8 w 8"/>
                  <a:gd name="T3" fmla="*/ 5 h 8"/>
                  <a:gd name="T4" fmla="*/ 3 w 8"/>
                  <a:gd name="T5" fmla="*/ 7 h 8"/>
                  <a:gd name="T6" fmla="*/ 1 w 8"/>
                  <a:gd name="T7" fmla="*/ 3 h 8"/>
                  <a:gd name="T8" fmla="*/ 5 w 8"/>
                  <a:gd name="T9" fmla="*/ 1 h 8"/>
                </a:gdLst>
                <a:ahLst/>
                <a:cxnLst>
                  <a:cxn ang="0">
                    <a:pos x="T0" y="T1"/>
                  </a:cxn>
                  <a:cxn ang="0">
                    <a:pos x="T2" y="T3"/>
                  </a:cxn>
                  <a:cxn ang="0">
                    <a:pos x="T4" y="T5"/>
                  </a:cxn>
                  <a:cxn ang="0">
                    <a:pos x="T6" y="T7"/>
                  </a:cxn>
                  <a:cxn ang="0">
                    <a:pos x="T8" y="T9"/>
                  </a:cxn>
                </a:cxnLst>
                <a:rect l="0" t="0" r="r" b="b"/>
                <a:pathLst>
                  <a:path w="8" h="8">
                    <a:moveTo>
                      <a:pt x="5" y="1"/>
                    </a:moveTo>
                    <a:cubicBezTo>
                      <a:pt x="7" y="1"/>
                      <a:pt x="8" y="3"/>
                      <a:pt x="8" y="5"/>
                    </a:cubicBezTo>
                    <a:cubicBezTo>
                      <a:pt x="7" y="7"/>
                      <a:pt x="5" y="8"/>
                      <a:pt x="3" y="7"/>
                    </a:cubicBezTo>
                    <a:cubicBezTo>
                      <a:pt x="2" y="7"/>
                      <a:pt x="0" y="5"/>
                      <a:pt x="1" y="3"/>
                    </a:cubicBezTo>
                    <a:cubicBezTo>
                      <a:pt x="2" y="1"/>
                      <a:pt x="4" y="0"/>
                      <a:pt x="5"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5" name="Freeform 231"/>
              <p:cNvSpPr/>
              <p:nvPr>
                <p:custDataLst>
                  <p:tags r:id="rId126"/>
                </p:custDataLst>
              </p:nvPr>
            </p:nvSpPr>
            <p:spPr bwMode="auto">
              <a:xfrm>
                <a:off x="5561" y="3834"/>
                <a:ext cx="53" cy="51"/>
              </a:xfrm>
              <a:custGeom>
                <a:avLst/>
                <a:gdLst>
                  <a:gd name="T0" fmla="*/ 6 w 8"/>
                  <a:gd name="T1" fmla="*/ 1 h 8"/>
                  <a:gd name="T2" fmla="*/ 7 w 8"/>
                  <a:gd name="T3" fmla="*/ 6 h 8"/>
                  <a:gd name="T4" fmla="*/ 2 w 8"/>
                  <a:gd name="T5" fmla="*/ 7 h 8"/>
                  <a:gd name="T6" fmla="*/ 1 w 8"/>
                  <a:gd name="T7" fmla="*/ 2 h 8"/>
                  <a:gd name="T8" fmla="*/ 6 w 8"/>
                  <a:gd name="T9" fmla="*/ 1 h 8"/>
                </a:gdLst>
                <a:ahLst/>
                <a:cxnLst>
                  <a:cxn ang="0">
                    <a:pos x="T0" y="T1"/>
                  </a:cxn>
                  <a:cxn ang="0">
                    <a:pos x="T2" y="T3"/>
                  </a:cxn>
                  <a:cxn ang="0">
                    <a:pos x="T4" y="T5"/>
                  </a:cxn>
                  <a:cxn ang="0">
                    <a:pos x="T6" y="T7"/>
                  </a:cxn>
                  <a:cxn ang="0">
                    <a:pos x="T8" y="T9"/>
                  </a:cxn>
                </a:cxnLst>
                <a:rect l="0" t="0" r="r" b="b"/>
                <a:pathLst>
                  <a:path w="8" h="8">
                    <a:moveTo>
                      <a:pt x="6" y="1"/>
                    </a:moveTo>
                    <a:cubicBezTo>
                      <a:pt x="8" y="3"/>
                      <a:pt x="8" y="5"/>
                      <a:pt x="7" y="6"/>
                    </a:cubicBezTo>
                    <a:cubicBezTo>
                      <a:pt x="6" y="8"/>
                      <a:pt x="4" y="8"/>
                      <a:pt x="2" y="7"/>
                    </a:cubicBezTo>
                    <a:cubicBezTo>
                      <a:pt x="1" y="6"/>
                      <a:pt x="0" y="4"/>
                      <a:pt x="1" y="2"/>
                    </a:cubicBezTo>
                    <a:cubicBezTo>
                      <a:pt x="2" y="1"/>
                      <a:pt x="5" y="0"/>
                      <a:pt x="6"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6" name="Freeform 232"/>
              <p:cNvSpPr/>
              <p:nvPr>
                <p:custDataLst>
                  <p:tags r:id="rId127"/>
                </p:custDataLst>
              </p:nvPr>
            </p:nvSpPr>
            <p:spPr bwMode="auto">
              <a:xfrm>
                <a:off x="5622" y="3776"/>
                <a:ext cx="51" cy="43"/>
              </a:xfrm>
              <a:custGeom>
                <a:avLst/>
                <a:gdLst>
                  <a:gd name="T0" fmla="*/ 7 w 8"/>
                  <a:gd name="T1" fmla="*/ 2 h 7"/>
                  <a:gd name="T2" fmla="*/ 6 w 8"/>
                  <a:gd name="T3" fmla="*/ 6 h 7"/>
                  <a:gd name="T4" fmla="*/ 1 w 8"/>
                  <a:gd name="T5" fmla="*/ 6 h 7"/>
                  <a:gd name="T6" fmla="*/ 2 w 8"/>
                  <a:gd name="T7" fmla="*/ 1 h 7"/>
                  <a:gd name="T8" fmla="*/ 7 w 8"/>
                  <a:gd name="T9" fmla="*/ 2 h 7"/>
                </a:gdLst>
                <a:ahLst/>
                <a:cxnLst>
                  <a:cxn ang="0">
                    <a:pos x="T0" y="T1"/>
                  </a:cxn>
                  <a:cxn ang="0">
                    <a:pos x="T2" y="T3"/>
                  </a:cxn>
                  <a:cxn ang="0">
                    <a:pos x="T4" y="T5"/>
                  </a:cxn>
                  <a:cxn ang="0">
                    <a:pos x="T6" y="T7"/>
                  </a:cxn>
                  <a:cxn ang="0">
                    <a:pos x="T8" y="T9"/>
                  </a:cxn>
                </a:cxnLst>
                <a:rect l="0" t="0" r="r" b="b"/>
                <a:pathLst>
                  <a:path w="8" h="7">
                    <a:moveTo>
                      <a:pt x="7" y="2"/>
                    </a:moveTo>
                    <a:cubicBezTo>
                      <a:pt x="8" y="3"/>
                      <a:pt x="7" y="5"/>
                      <a:pt x="6" y="6"/>
                    </a:cubicBezTo>
                    <a:cubicBezTo>
                      <a:pt x="5" y="7"/>
                      <a:pt x="3" y="7"/>
                      <a:pt x="1" y="6"/>
                    </a:cubicBezTo>
                    <a:cubicBezTo>
                      <a:pt x="0" y="5"/>
                      <a:pt x="0" y="2"/>
                      <a:pt x="2" y="1"/>
                    </a:cubicBezTo>
                    <a:cubicBezTo>
                      <a:pt x="3" y="0"/>
                      <a:pt x="5" y="0"/>
                      <a:pt x="7"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7" name="Freeform 233"/>
              <p:cNvSpPr/>
              <p:nvPr>
                <p:custDataLst>
                  <p:tags r:id="rId128"/>
                </p:custDataLst>
              </p:nvPr>
            </p:nvSpPr>
            <p:spPr bwMode="auto">
              <a:xfrm>
                <a:off x="5692" y="3729"/>
                <a:ext cx="51" cy="51"/>
              </a:xfrm>
              <a:custGeom>
                <a:avLst/>
                <a:gdLst>
                  <a:gd name="T0" fmla="*/ 7 w 8"/>
                  <a:gd name="T1" fmla="*/ 3 h 8"/>
                  <a:gd name="T2" fmla="*/ 5 w 8"/>
                  <a:gd name="T3" fmla="*/ 7 h 8"/>
                  <a:gd name="T4" fmla="*/ 1 w 8"/>
                  <a:gd name="T5" fmla="*/ 5 h 8"/>
                  <a:gd name="T6" fmla="*/ 3 w 8"/>
                  <a:gd name="T7" fmla="*/ 1 h 8"/>
                  <a:gd name="T8" fmla="*/ 7 w 8"/>
                  <a:gd name="T9" fmla="*/ 3 h 8"/>
                </a:gdLst>
                <a:ahLst/>
                <a:cxnLst>
                  <a:cxn ang="0">
                    <a:pos x="T0" y="T1"/>
                  </a:cxn>
                  <a:cxn ang="0">
                    <a:pos x="T2" y="T3"/>
                  </a:cxn>
                  <a:cxn ang="0">
                    <a:pos x="T4" y="T5"/>
                  </a:cxn>
                  <a:cxn ang="0">
                    <a:pos x="T6" y="T7"/>
                  </a:cxn>
                  <a:cxn ang="0">
                    <a:pos x="T8" y="T9"/>
                  </a:cxn>
                </a:cxnLst>
                <a:rect l="0" t="0" r="r" b="b"/>
                <a:pathLst>
                  <a:path w="8" h="8">
                    <a:moveTo>
                      <a:pt x="7" y="3"/>
                    </a:moveTo>
                    <a:cubicBezTo>
                      <a:pt x="8" y="5"/>
                      <a:pt x="7" y="7"/>
                      <a:pt x="5" y="7"/>
                    </a:cubicBezTo>
                    <a:cubicBezTo>
                      <a:pt x="4" y="8"/>
                      <a:pt x="2" y="7"/>
                      <a:pt x="1" y="5"/>
                    </a:cubicBezTo>
                    <a:cubicBezTo>
                      <a:pt x="0" y="4"/>
                      <a:pt x="1" y="2"/>
                      <a:pt x="3" y="1"/>
                    </a:cubicBezTo>
                    <a:cubicBezTo>
                      <a:pt x="5" y="0"/>
                      <a:pt x="7" y="1"/>
                      <a:pt x="7" y="3"/>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8" name="Freeform 234"/>
              <p:cNvSpPr/>
              <p:nvPr>
                <p:custDataLst>
                  <p:tags r:id="rId129"/>
                </p:custDataLst>
              </p:nvPr>
            </p:nvSpPr>
            <p:spPr bwMode="auto">
              <a:xfrm>
                <a:off x="5777" y="3710"/>
                <a:ext cx="43" cy="46"/>
              </a:xfrm>
              <a:custGeom>
                <a:avLst/>
                <a:gdLst>
                  <a:gd name="T0" fmla="*/ 7 w 7"/>
                  <a:gd name="T1" fmla="*/ 4 h 7"/>
                  <a:gd name="T2" fmla="*/ 4 w 7"/>
                  <a:gd name="T3" fmla="*/ 7 h 7"/>
                  <a:gd name="T4" fmla="*/ 0 w 7"/>
                  <a:gd name="T5" fmla="*/ 4 h 7"/>
                  <a:gd name="T6" fmla="*/ 3 w 7"/>
                  <a:gd name="T7" fmla="*/ 0 h 7"/>
                  <a:gd name="T8" fmla="*/ 7 w 7"/>
                  <a:gd name="T9" fmla="*/ 4 h 7"/>
                </a:gdLst>
                <a:ahLst/>
                <a:cxnLst>
                  <a:cxn ang="0">
                    <a:pos x="T0" y="T1"/>
                  </a:cxn>
                  <a:cxn ang="0">
                    <a:pos x="T2" y="T3"/>
                  </a:cxn>
                  <a:cxn ang="0">
                    <a:pos x="T4" y="T5"/>
                  </a:cxn>
                  <a:cxn ang="0">
                    <a:pos x="T6" y="T7"/>
                  </a:cxn>
                  <a:cxn ang="0">
                    <a:pos x="T8" y="T9"/>
                  </a:cxn>
                </a:cxnLst>
                <a:rect l="0" t="0" r="r" b="b"/>
                <a:pathLst>
                  <a:path w="7" h="7">
                    <a:moveTo>
                      <a:pt x="7" y="4"/>
                    </a:moveTo>
                    <a:cubicBezTo>
                      <a:pt x="7" y="5"/>
                      <a:pt x="6" y="7"/>
                      <a:pt x="4" y="7"/>
                    </a:cubicBezTo>
                    <a:cubicBezTo>
                      <a:pt x="2" y="7"/>
                      <a:pt x="0" y="6"/>
                      <a:pt x="0" y="4"/>
                    </a:cubicBezTo>
                    <a:cubicBezTo>
                      <a:pt x="0" y="2"/>
                      <a:pt x="1" y="1"/>
                      <a:pt x="3" y="0"/>
                    </a:cubicBezTo>
                    <a:cubicBezTo>
                      <a:pt x="5" y="0"/>
                      <a:pt x="7" y="2"/>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9" name="Oval 235"/>
              <p:cNvSpPr>
                <a:spLocks noChangeArrowheads="1"/>
              </p:cNvSpPr>
              <p:nvPr>
                <p:custDataLst>
                  <p:tags r:id="rId130"/>
                </p:custDataLst>
              </p:nvPr>
            </p:nvSpPr>
            <p:spPr bwMode="auto">
              <a:xfrm>
                <a:off x="585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0" name="Oval 236"/>
              <p:cNvSpPr>
                <a:spLocks noChangeArrowheads="1"/>
              </p:cNvSpPr>
              <p:nvPr>
                <p:custDataLst>
                  <p:tags r:id="rId131"/>
                </p:custDataLst>
              </p:nvPr>
            </p:nvSpPr>
            <p:spPr bwMode="auto">
              <a:xfrm>
                <a:off x="594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1" name="Oval 237"/>
              <p:cNvSpPr>
                <a:spLocks noChangeArrowheads="1"/>
              </p:cNvSpPr>
              <p:nvPr>
                <p:custDataLst>
                  <p:tags r:id="rId132"/>
                </p:custDataLst>
              </p:nvPr>
            </p:nvSpPr>
            <p:spPr bwMode="auto">
              <a:xfrm>
                <a:off x="602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2" name="Oval 238"/>
              <p:cNvSpPr>
                <a:spLocks noChangeArrowheads="1"/>
              </p:cNvSpPr>
              <p:nvPr>
                <p:custDataLst>
                  <p:tags r:id="rId133"/>
                </p:custDataLst>
              </p:nvPr>
            </p:nvSpPr>
            <p:spPr bwMode="auto">
              <a:xfrm>
                <a:off x="611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3" name="Oval 239"/>
              <p:cNvSpPr>
                <a:spLocks noChangeArrowheads="1"/>
              </p:cNvSpPr>
              <p:nvPr>
                <p:custDataLst>
                  <p:tags r:id="rId134"/>
                </p:custDataLst>
              </p:nvPr>
            </p:nvSpPr>
            <p:spPr bwMode="auto">
              <a:xfrm>
                <a:off x="619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4" name="Oval 240"/>
              <p:cNvSpPr>
                <a:spLocks noChangeArrowheads="1"/>
              </p:cNvSpPr>
              <p:nvPr>
                <p:custDataLst>
                  <p:tags r:id="rId135"/>
                </p:custDataLst>
              </p:nvPr>
            </p:nvSpPr>
            <p:spPr bwMode="auto">
              <a:xfrm>
                <a:off x="627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5" name="Oval 241"/>
              <p:cNvSpPr>
                <a:spLocks noChangeArrowheads="1"/>
              </p:cNvSpPr>
              <p:nvPr>
                <p:custDataLst>
                  <p:tags r:id="rId136"/>
                </p:custDataLst>
              </p:nvPr>
            </p:nvSpPr>
            <p:spPr bwMode="auto">
              <a:xfrm>
                <a:off x="636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6" name="Oval 242"/>
              <p:cNvSpPr>
                <a:spLocks noChangeArrowheads="1"/>
              </p:cNvSpPr>
              <p:nvPr>
                <p:custDataLst>
                  <p:tags r:id="rId137"/>
                </p:custDataLst>
              </p:nvPr>
            </p:nvSpPr>
            <p:spPr bwMode="auto">
              <a:xfrm>
                <a:off x="64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7" name="Oval 243"/>
              <p:cNvSpPr>
                <a:spLocks noChangeArrowheads="1"/>
              </p:cNvSpPr>
              <p:nvPr>
                <p:custDataLst>
                  <p:tags r:id="rId138"/>
                </p:custDataLst>
              </p:nvPr>
            </p:nvSpPr>
            <p:spPr bwMode="auto">
              <a:xfrm>
                <a:off x="653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8" name="Oval 244"/>
              <p:cNvSpPr>
                <a:spLocks noChangeArrowheads="1"/>
              </p:cNvSpPr>
              <p:nvPr>
                <p:custDataLst>
                  <p:tags r:id="rId139"/>
                </p:custDataLst>
              </p:nvPr>
            </p:nvSpPr>
            <p:spPr bwMode="auto">
              <a:xfrm>
                <a:off x="66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9" name="Oval 245"/>
              <p:cNvSpPr>
                <a:spLocks noChangeArrowheads="1"/>
              </p:cNvSpPr>
              <p:nvPr>
                <p:custDataLst>
                  <p:tags r:id="rId140"/>
                </p:custDataLst>
              </p:nvPr>
            </p:nvSpPr>
            <p:spPr bwMode="auto">
              <a:xfrm>
                <a:off x="669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0" name="Oval 246"/>
              <p:cNvSpPr>
                <a:spLocks noChangeArrowheads="1"/>
              </p:cNvSpPr>
              <p:nvPr>
                <p:custDataLst>
                  <p:tags r:id="rId141"/>
                </p:custDataLst>
              </p:nvPr>
            </p:nvSpPr>
            <p:spPr bwMode="auto">
              <a:xfrm>
                <a:off x="678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1" name="Oval 247"/>
              <p:cNvSpPr>
                <a:spLocks noChangeArrowheads="1"/>
              </p:cNvSpPr>
              <p:nvPr>
                <p:custDataLst>
                  <p:tags r:id="rId142"/>
                </p:custDataLst>
              </p:nvPr>
            </p:nvSpPr>
            <p:spPr bwMode="auto">
              <a:xfrm>
                <a:off x="68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2" name="Oval 248"/>
              <p:cNvSpPr>
                <a:spLocks noChangeArrowheads="1"/>
              </p:cNvSpPr>
              <p:nvPr>
                <p:custDataLst>
                  <p:tags r:id="rId143"/>
                </p:custDataLst>
              </p:nvPr>
            </p:nvSpPr>
            <p:spPr bwMode="auto">
              <a:xfrm>
                <a:off x="695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3" name="Oval 249"/>
              <p:cNvSpPr>
                <a:spLocks noChangeArrowheads="1"/>
              </p:cNvSpPr>
              <p:nvPr>
                <p:custDataLst>
                  <p:tags r:id="rId144"/>
                </p:custDataLst>
              </p:nvPr>
            </p:nvSpPr>
            <p:spPr bwMode="auto">
              <a:xfrm>
                <a:off x="7034"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4" name="Oval 250"/>
              <p:cNvSpPr>
                <a:spLocks noChangeArrowheads="1"/>
              </p:cNvSpPr>
              <p:nvPr>
                <p:custDataLst>
                  <p:tags r:id="rId145"/>
                </p:custDataLst>
              </p:nvPr>
            </p:nvSpPr>
            <p:spPr bwMode="auto">
              <a:xfrm>
                <a:off x="71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5" name="Oval 251"/>
              <p:cNvSpPr>
                <a:spLocks noChangeArrowheads="1"/>
              </p:cNvSpPr>
              <p:nvPr>
                <p:custDataLst>
                  <p:tags r:id="rId146"/>
                </p:custDataLst>
              </p:nvPr>
            </p:nvSpPr>
            <p:spPr bwMode="auto">
              <a:xfrm>
                <a:off x="720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6" name="Oval 252"/>
              <p:cNvSpPr>
                <a:spLocks noChangeArrowheads="1"/>
              </p:cNvSpPr>
              <p:nvPr>
                <p:custDataLst>
                  <p:tags r:id="rId147"/>
                </p:custDataLst>
              </p:nvPr>
            </p:nvSpPr>
            <p:spPr bwMode="auto">
              <a:xfrm>
                <a:off x="72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7" name="Oval 253"/>
              <p:cNvSpPr>
                <a:spLocks noChangeArrowheads="1"/>
              </p:cNvSpPr>
              <p:nvPr>
                <p:custDataLst>
                  <p:tags r:id="rId148"/>
                </p:custDataLst>
              </p:nvPr>
            </p:nvSpPr>
            <p:spPr bwMode="auto">
              <a:xfrm>
                <a:off x="73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8" name="Oval 254"/>
              <p:cNvSpPr>
                <a:spLocks noChangeArrowheads="1"/>
              </p:cNvSpPr>
              <p:nvPr>
                <p:custDataLst>
                  <p:tags r:id="rId149"/>
                </p:custDataLst>
              </p:nvPr>
            </p:nvSpPr>
            <p:spPr bwMode="auto">
              <a:xfrm>
                <a:off x="745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9" name="Oval 255"/>
              <p:cNvSpPr>
                <a:spLocks noChangeArrowheads="1"/>
              </p:cNvSpPr>
              <p:nvPr>
                <p:custDataLst>
                  <p:tags r:id="rId150"/>
                </p:custDataLst>
              </p:nvPr>
            </p:nvSpPr>
            <p:spPr bwMode="auto">
              <a:xfrm>
                <a:off x="75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0" name="Oval 256"/>
              <p:cNvSpPr>
                <a:spLocks noChangeArrowheads="1"/>
              </p:cNvSpPr>
              <p:nvPr>
                <p:custDataLst>
                  <p:tags r:id="rId151"/>
                </p:custDataLst>
              </p:nvPr>
            </p:nvSpPr>
            <p:spPr bwMode="auto">
              <a:xfrm>
                <a:off x="762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1" name="Oval 257"/>
              <p:cNvSpPr>
                <a:spLocks noChangeArrowheads="1"/>
              </p:cNvSpPr>
              <p:nvPr>
                <p:custDataLst>
                  <p:tags r:id="rId152"/>
                </p:custDataLst>
              </p:nvPr>
            </p:nvSpPr>
            <p:spPr bwMode="auto">
              <a:xfrm>
                <a:off x="770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2" name="Oval 258"/>
              <p:cNvSpPr>
                <a:spLocks noChangeArrowheads="1"/>
              </p:cNvSpPr>
              <p:nvPr>
                <p:custDataLst>
                  <p:tags r:id="rId153"/>
                </p:custDataLst>
              </p:nvPr>
            </p:nvSpPr>
            <p:spPr bwMode="auto">
              <a:xfrm>
                <a:off x="77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3" name="Oval 259"/>
              <p:cNvSpPr>
                <a:spLocks noChangeArrowheads="1"/>
              </p:cNvSpPr>
              <p:nvPr>
                <p:custDataLst>
                  <p:tags r:id="rId154"/>
                </p:custDataLst>
              </p:nvPr>
            </p:nvSpPr>
            <p:spPr bwMode="auto">
              <a:xfrm>
                <a:off x="787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4" name="Oval 260"/>
              <p:cNvSpPr>
                <a:spLocks noChangeArrowheads="1"/>
              </p:cNvSpPr>
              <p:nvPr>
                <p:custDataLst>
                  <p:tags r:id="rId155"/>
                </p:custDataLst>
              </p:nvPr>
            </p:nvSpPr>
            <p:spPr bwMode="auto">
              <a:xfrm>
                <a:off x="79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5" name="Oval 261"/>
              <p:cNvSpPr>
                <a:spLocks noChangeArrowheads="1"/>
              </p:cNvSpPr>
              <p:nvPr>
                <p:custDataLst>
                  <p:tags r:id="rId156"/>
                </p:custDataLst>
              </p:nvPr>
            </p:nvSpPr>
            <p:spPr bwMode="auto">
              <a:xfrm>
                <a:off x="803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6" name="Oval 262"/>
              <p:cNvSpPr>
                <a:spLocks noChangeArrowheads="1"/>
              </p:cNvSpPr>
              <p:nvPr>
                <p:custDataLst>
                  <p:tags r:id="rId157"/>
                </p:custDataLst>
              </p:nvPr>
            </p:nvSpPr>
            <p:spPr bwMode="auto">
              <a:xfrm>
                <a:off x="81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7" name="Oval 263"/>
              <p:cNvSpPr>
                <a:spLocks noChangeArrowheads="1"/>
              </p:cNvSpPr>
              <p:nvPr>
                <p:custDataLst>
                  <p:tags r:id="rId158"/>
                </p:custDataLst>
              </p:nvPr>
            </p:nvSpPr>
            <p:spPr bwMode="auto">
              <a:xfrm>
                <a:off x="820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8" name="Oval 264"/>
              <p:cNvSpPr>
                <a:spLocks noChangeArrowheads="1"/>
              </p:cNvSpPr>
              <p:nvPr>
                <p:custDataLst>
                  <p:tags r:id="rId159"/>
                </p:custDataLst>
              </p:nvPr>
            </p:nvSpPr>
            <p:spPr bwMode="auto">
              <a:xfrm>
                <a:off x="829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9" name="Oval 265"/>
              <p:cNvSpPr>
                <a:spLocks noChangeArrowheads="1"/>
              </p:cNvSpPr>
              <p:nvPr>
                <p:custDataLst>
                  <p:tags r:id="rId160"/>
                </p:custDataLst>
              </p:nvPr>
            </p:nvSpPr>
            <p:spPr bwMode="auto">
              <a:xfrm>
                <a:off x="8382"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0" name="Oval 266"/>
              <p:cNvSpPr>
                <a:spLocks noChangeArrowheads="1"/>
              </p:cNvSpPr>
              <p:nvPr>
                <p:custDataLst>
                  <p:tags r:id="rId161"/>
                </p:custDataLst>
              </p:nvPr>
            </p:nvSpPr>
            <p:spPr bwMode="auto">
              <a:xfrm>
                <a:off x="8467"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1" name="Oval 267"/>
              <p:cNvSpPr>
                <a:spLocks noChangeArrowheads="1"/>
              </p:cNvSpPr>
              <p:nvPr>
                <p:custDataLst>
                  <p:tags r:id="rId162"/>
                </p:custDataLst>
              </p:nvPr>
            </p:nvSpPr>
            <p:spPr bwMode="auto">
              <a:xfrm>
                <a:off x="854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2" name="Oval 268"/>
              <p:cNvSpPr>
                <a:spLocks noChangeArrowheads="1"/>
              </p:cNvSpPr>
              <p:nvPr>
                <p:custDataLst>
                  <p:tags r:id="rId163"/>
                </p:custDataLst>
              </p:nvPr>
            </p:nvSpPr>
            <p:spPr bwMode="auto">
              <a:xfrm>
                <a:off x="863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3" name="Oval 269"/>
              <p:cNvSpPr>
                <a:spLocks noChangeArrowheads="1"/>
              </p:cNvSpPr>
              <p:nvPr>
                <p:custDataLst>
                  <p:tags r:id="rId164"/>
                </p:custDataLst>
              </p:nvPr>
            </p:nvSpPr>
            <p:spPr bwMode="auto">
              <a:xfrm>
                <a:off x="8718"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4" name="Oval 270"/>
              <p:cNvSpPr>
                <a:spLocks noChangeArrowheads="1"/>
              </p:cNvSpPr>
              <p:nvPr>
                <p:custDataLst>
                  <p:tags r:id="rId165"/>
                </p:custDataLst>
              </p:nvPr>
            </p:nvSpPr>
            <p:spPr bwMode="auto">
              <a:xfrm>
                <a:off x="880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5" name="Oval 271"/>
              <p:cNvSpPr>
                <a:spLocks noChangeArrowheads="1"/>
              </p:cNvSpPr>
              <p:nvPr>
                <p:custDataLst>
                  <p:tags r:id="rId166"/>
                </p:custDataLst>
              </p:nvPr>
            </p:nvSpPr>
            <p:spPr bwMode="auto">
              <a:xfrm>
                <a:off x="888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6" name="Oval 272"/>
              <p:cNvSpPr>
                <a:spLocks noChangeArrowheads="1"/>
              </p:cNvSpPr>
              <p:nvPr>
                <p:custDataLst>
                  <p:tags r:id="rId167"/>
                </p:custDataLst>
              </p:nvPr>
            </p:nvSpPr>
            <p:spPr bwMode="auto">
              <a:xfrm>
                <a:off x="896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7" name="Oval 273"/>
              <p:cNvSpPr>
                <a:spLocks noChangeArrowheads="1"/>
              </p:cNvSpPr>
              <p:nvPr>
                <p:custDataLst>
                  <p:tags r:id="rId168"/>
                </p:custDataLst>
              </p:nvPr>
            </p:nvSpPr>
            <p:spPr bwMode="auto">
              <a:xfrm>
                <a:off x="905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8" name="Oval 274"/>
              <p:cNvSpPr>
                <a:spLocks noChangeArrowheads="1"/>
              </p:cNvSpPr>
              <p:nvPr>
                <p:custDataLst>
                  <p:tags r:id="rId169"/>
                </p:custDataLst>
              </p:nvPr>
            </p:nvSpPr>
            <p:spPr bwMode="auto">
              <a:xfrm>
                <a:off x="9135"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9" name="Oval 275"/>
              <p:cNvSpPr>
                <a:spLocks noChangeArrowheads="1"/>
              </p:cNvSpPr>
              <p:nvPr>
                <p:custDataLst>
                  <p:tags r:id="rId170"/>
                </p:custDataLst>
              </p:nvPr>
            </p:nvSpPr>
            <p:spPr bwMode="auto">
              <a:xfrm>
                <a:off x="922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0" name="Oval 276"/>
              <p:cNvSpPr>
                <a:spLocks noChangeArrowheads="1"/>
              </p:cNvSpPr>
              <p:nvPr>
                <p:custDataLst>
                  <p:tags r:id="rId171"/>
                </p:custDataLst>
              </p:nvPr>
            </p:nvSpPr>
            <p:spPr bwMode="auto">
              <a:xfrm>
                <a:off x="930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1" name="Oval 277"/>
              <p:cNvSpPr>
                <a:spLocks noChangeArrowheads="1"/>
              </p:cNvSpPr>
              <p:nvPr>
                <p:custDataLst>
                  <p:tags r:id="rId172"/>
                </p:custDataLst>
              </p:nvPr>
            </p:nvSpPr>
            <p:spPr bwMode="auto">
              <a:xfrm>
                <a:off x="93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2" name="Oval 278"/>
              <p:cNvSpPr>
                <a:spLocks noChangeArrowheads="1"/>
              </p:cNvSpPr>
              <p:nvPr>
                <p:custDataLst>
                  <p:tags r:id="rId173"/>
                </p:custDataLst>
              </p:nvPr>
            </p:nvSpPr>
            <p:spPr bwMode="auto">
              <a:xfrm>
                <a:off x="947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3" name="Oval 279"/>
              <p:cNvSpPr>
                <a:spLocks noChangeArrowheads="1"/>
              </p:cNvSpPr>
              <p:nvPr>
                <p:custDataLst>
                  <p:tags r:id="rId174"/>
                </p:custDataLst>
              </p:nvPr>
            </p:nvSpPr>
            <p:spPr bwMode="auto">
              <a:xfrm>
                <a:off x="95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4" name="Oval 280"/>
              <p:cNvSpPr>
                <a:spLocks noChangeArrowheads="1"/>
              </p:cNvSpPr>
              <p:nvPr>
                <p:custDataLst>
                  <p:tags r:id="rId175"/>
                </p:custDataLst>
              </p:nvPr>
            </p:nvSpPr>
            <p:spPr bwMode="auto">
              <a:xfrm>
                <a:off x="964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5" name="Oval 281"/>
              <p:cNvSpPr>
                <a:spLocks noChangeArrowheads="1"/>
              </p:cNvSpPr>
              <p:nvPr>
                <p:custDataLst>
                  <p:tags r:id="rId176"/>
                </p:custDataLst>
              </p:nvPr>
            </p:nvSpPr>
            <p:spPr bwMode="auto">
              <a:xfrm>
                <a:off x="97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6" name="Oval 282"/>
              <p:cNvSpPr>
                <a:spLocks noChangeArrowheads="1"/>
              </p:cNvSpPr>
              <p:nvPr>
                <p:custDataLst>
                  <p:tags r:id="rId177"/>
                </p:custDataLst>
              </p:nvPr>
            </p:nvSpPr>
            <p:spPr bwMode="auto">
              <a:xfrm>
                <a:off x="980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7" name="Oval 283"/>
              <p:cNvSpPr>
                <a:spLocks noChangeArrowheads="1"/>
              </p:cNvSpPr>
              <p:nvPr>
                <p:custDataLst>
                  <p:tags r:id="rId178"/>
                </p:custDataLst>
              </p:nvPr>
            </p:nvSpPr>
            <p:spPr bwMode="auto">
              <a:xfrm>
                <a:off x="989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8" name="Oval 284"/>
              <p:cNvSpPr>
                <a:spLocks noChangeArrowheads="1"/>
              </p:cNvSpPr>
              <p:nvPr>
                <p:custDataLst>
                  <p:tags r:id="rId179"/>
                </p:custDataLst>
              </p:nvPr>
            </p:nvSpPr>
            <p:spPr bwMode="auto">
              <a:xfrm>
                <a:off x="997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9" name="Oval 285"/>
              <p:cNvSpPr>
                <a:spLocks noChangeArrowheads="1"/>
              </p:cNvSpPr>
              <p:nvPr>
                <p:custDataLst>
                  <p:tags r:id="rId180"/>
                </p:custDataLst>
              </p:nvPr>
            </p:nvSpPr>
            <p:spPr bwMode="auto">
              <a:xfrm>
                <a:off x="1005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0" name="Oval 286"/>
              <p:cNvSpPr>
                <a:spLocks noChangeArrowheads="1"/>
              </p:cNvSpPr>
              <p:nvPr>
                <p:custDataLst>
                  <p:tags r:id="rId181"/>
                </p:custDataLst>
              </p:nvPr>
            </p:nvSpPr>
            <p:spPr bwMode="auto">
              <a:xfrm>
                <a:off x="1014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1" name="Oval 287"/>
              <p:cNvSpPr>
                <a:spLocks noChangeArrowheads="1"/>
              </p:cNvSpPr>
              <p:nvPr>
                <p:custDataLst>
                  <p:tags r:id="rId182"/>
                </p:custDataLst>
              </p:nvPr>
            </p:nvSpPr>
            <p:spPr bwMode="auto">
              <a:xfrm>
                <a:off x="1022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2" name="Oval 288"/>
              <p:cNvSpPr>
                <a:spLocks noChangeArrowheads="1"/>
              </p:cNvSpPr>
              <p:nvPr>
                <p:custDataLst>
                  <p:tags r:id="rId183"/>
                </p:custDataLst>
              </p:nvPr>
            </p:nvSpPr>
            <p:spPr bwMode="auto">
              <a:xfrm>
                <a:off x="103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3" name="Oval 289"/>
              <p:cNvSpPr>
                <a:spLocks noChangeArrowheads="1"/>
              </p:cNvSpPr>
              <p:nvPr>
                <p:custDataLst>
                  <p:tags r:id="rId184"/>
                </p:custDataLst>
              </p:nvPr>
            </p:nvSpPr>
            <p:spPr bwMode="auto">
              <a:xfrm>
                <a:off x="1039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4" name="Oval 290"/>
              <p:cNvSpPr>
                <a:spLocks noChangeArrowheads="1"/>
              </p:cNvSpPr>
              <p:nvPr>
                <p:custDataLst>
                  <p:tags r:id="rId185"/>
                </p:custDataLst>
              </p:nvPr>
            </p:nvSpPr>
            <p:spPr bwMode="auto">
              <a:xfrm>
                <a:off x="1047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5" name="Oval 291"/>
              <p:cNvSpPr>
                <a:spLocks noChangeArrowheads="1"/>
              </p:cNvSpPr>
              <p:nvPr>
                <p:custDataLst>
                  <p:tags r:id="rId186"/>
                </p:custDataLst>
              </p:nvPr>
            </p:nvSpPr>
            <p:spPr bwMode="auto">
              <a:xfrm>
                <a:off x="1056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6" name="Oval 292"/>
              <p:cNvSpPr>
                <a:spLocks noChangeArrowheads="1"/>
              </p:cNvSpPr>
              <p:nvPr>
                <p:custDataLst>
                  <p:tags r:id="rId187"/>
                </p:custDataLst>
              </p:nvPr>
            </p:nvSpPr>
            <p:spPr bwMode="auto">
              <a:xfrm>
                <a:off x="106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7" name="Oval 293"/>
              <p:cNvSpPr>
                <a:spLocks noChangeArrowheads="1"/>
              </p:cNvSpPr>
              <p:nvPr>
                <p:custDataLst>
                  <p:tags r:id="rId188"/>
                </p:custDataLst>
              </p:nvPr>
            </p:nvSpPr>
            <p:spPr bwMode="auto">
              <a:xfrm>
                <a:off x="1072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8" name="Oval 294"/>
              <p:cNvSpPr>
                <a:spLocks noChangeArrowheads="1"/>
              </p:cNvSpPr>
              <p:nvPr>
                <p:custDataLst>
                  <p:tags r:id="rId189"/>
                </p:custDataLst>
              </p:nvPr>
            </p:nvSpPr>
            <p:spPr bwMode="auto">
              <a:xfrm>
                <a:off x="108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9" name="Oval 295"/>
              <p:cNvSpPr>
                <a:spLocks noChangeArrowheads="1"/>
              </p:cNvSpPr>
              <p:nvPr>
                <p:custDataLst>
                  <p:tags r:id="rId190"/>
                </p:custDataLst>
              </p:nvPr>
            </p:nvSpPr>
            <p:spPr bwMode="auto">
              <a:xfrm>
                <a:off x="1089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0" name="Oval 296"/>
              <p:cNvSpPr>
                <a:spLocks noChangeArrowheads="1"/>
              </p:cNvSpPr>
              <p:nvPr>
                <p:custDataLst>
                  <p:tags r:id="rId191"/>
                </p:custDataLst>
              </p:nvPr>
            </p:nvSpPr>
            <p:spPr bwMode="auto">
              <a:xfrm>
                <a:off x="1098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1" name="Oval 297"/>
              <p:cNvSpPr>
                <a:spLocks noChangeArrowheads="1"/>
              </p:cNvSpPr>
              <p:nvPr>
                <p:custDataLst>
                  <p:tags r:id="rId192"/>
                </p:custDataLst>
              </p:nvPr>
            </p:nvSpPr>
            <p:spPr bwMode="auto">
              <a:xfrm>
                <a:off x="110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2" name="Oval 298"/>
              <p:cNvSpPr>
                <a:spLocks noChangeArrowheads="1"/>
              </p:cNvSpPr>
              <p:nvPr>
                <p:custDataLst>
                  <p:tags r:id="rId193"/>
                </p:custDataLst>
              </p:nvPr>
            </p:nvSpPr>
            <p:spPr bwMode="auto">
              <a:xfrm>
                <a:off x="1114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3" name="Oval 299"/>
              <p:cNvSpPr>
                <a:spLocks noChangeArrowheads="1"/>
              </p:cNvSpPr>
              <p:nvPr>
                <p:custDataLst>
                  <p:tags r:id="rId194"/>
                </p:custDataLst>
              </p:nvPr>
            </p:nvSpPr>
            <p:spPr bwMode="auto">
              <a:xfrm>
                <a:off x="1123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4" name="Oval 300"/>
              <p:cNvSpPr>
                <a:spLocks noChangeArrowheads="1"/>
              </p:cNvSpPr>
              <p:nvPr>
                <p:custDataLst>
                  <p:tags r:id="rId195"/>
                </p:custDataLst>
              </p:nvPr>
            </p:nvSpPr>
            <p:spPr bwMode="auto">
              <a:xfrm>
                <a:off x="113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5" name="Oval 301"/>
              <p:cNvSpPr>
                <a:spLocks noChangeArrowheads="1"/>
              </p:cNvSpPr>
              <p:nvPr>
                <p:custDataLst>
                  <p:tags r:id="rId196"/>
                </p:custDataLst>
              </p:nvPr>
            </p:nvSpPr>
            <p:spPr bwMode="auto">
              <a:xfrm>
                <a:off x="1140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6" name="Oval 302"/>
              <p:cNvSpPr>
                <a:spLocks noChangeArrowheads="1"/>
              </p:cNvSpPr>
              <p:nvPr>
                <p:custDataLst>
                  <p:tags r:id="rId197"/>
                </p:custDataLst>
              </p:nvPr>
            </p:nvSpPr>
            <p:spPr bwMode="auto">
              <a:xfrm>
                <a:off x="114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7" name="Oval 303"/>
              <p:cNvSpPr>
                <a:spLocks noChangeArrowheads="1"/>
              </p:cNvSpPr>
              <p:nvPr>
                <p:custDataLst>
                  <p:tags r:id="rId198"/>
                </p:custDataLst>
              </p:nvPr>
            </p:nvSpPr>
            <p:spPr bwMode="auto">
              <a:xfrm>
                <a:off x="115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8" name="Oval 304"/>
              <p:cNvSpPr>
                <a:spLocks noChangeArrowheads="1"/>
              </p:cNvSpPr>
              <p:nvPr>
                <p:custDataLst>
                  <p:tags r:id="rId199"/>
                </p:custDataLst>
              </p:nvPr>
            </p:nvSpPr>
            <p:spPr bwMode="auto">
              <a:xfrm>
                <a:off x="1165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9" name="Oval 305"/>
              <p:cNvSpPr>
                <a:spLocks noChangeArrowheads="1"/>
              </p:cNvSpPr>
              <p:nvPr>
                <p:custDataLst>
                  <p:tags r:id="rId200"/>
                </p:custDataLst>
              </p:nvPr>
            </p:nvSpPr>
            <p:spPr bwMode="auto">
              <a:xfrm>
                <a:off x="1173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80" name="Oval 306"/>
              <p:cNvSpPr>
                <a:spLocks noChangeArrowheads="1"/>
              </p:cNvSpPr>
              <p:nvPr>
                <p:custDataLst>
                  <p:tags r:id="rId201"/>
                </p:custDataLst>
              </p:nvPr>
            </p:nvSpPr>
            <p:spPr bwMode="auto">
              <a:xfrm>
                <a:off x="1182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5" name="Oval 308"/>
              <p:cNvSpPr>
                <a:spLocks noChangeArrowheads="1"/>
              </p:cNvSpPr>
              <p:nvPr>
                <p:custDataLst>
                  <p:tags r:id="rId202"/>
                </p:custDataLst>
              </p:nvPr>
            </p:nvSpPr>
            <p:spPr bwMode="auto">
              <a:xfrm>
                <a:off x="1190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6" name="Oval 309"/>
              <p:cNvSpPr>
                <a:spLocks noChangeArrowheads="1"/>
              </p:cNvSpPr>
              <p:nvPr>
                <p:custDataLst>
                  <p:tags r:id="rId203"/>
                </p:custDataLst>
              </p:nvPr>
            </p:nvSpPr>
            <p:spPr bwMode="auto">
              <a:xfrm>
                <a:off x="119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7" name="Oval 310"/>
              <p:cNvSpPr>
                <a:spLocks noChangeArrowheads="1"/>
              </p:cNvSpPr>
              <p:nvPr>
                <p:custDataLst>
                  <p:tags r:id="rId204"/>
                </p:custDataLst>
              </p:nvPr>
            </p:nvSpPr>
            <p:spPr bwMode="auto">
              <a:xfrm>
                <a:off x="1207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8" name="Oval 311"/>
              <p:cNvSpPr>
                <a:spLocks noChangeArrowheads="1"/>
              </p:cNvSpPr>
              <p:nvPr>
                <p:custDataLst>
                  <p:tags r:id="rId205"/>
                </p:custDataLst>
              </p:nvPr>
            </p:nvSpPr>
            <p:spPr bwMode="auto">
              <a:xfrm>
                <a:off x="1215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9" name="Oval 312"/>
              <p:cNvSpPr>
                <a:spLocks noChangeArrowheads="1"/>
              </p:cNvSpPr>
              <p:nvPr>
                <p:custDataLst>
                  <p:tags r:id="rId206"/>
                </p:custDataLst>
              </p:nvPr>
            </p:nvSpPr>
            <p:spPr bwMode="auto">
              <a:xfrm>
                <a:off x="122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0" name="Oval 313"/>
              <p:cNvSpPr>
                <a:spLocks noChangeArrowheads="1"/>
              </p:cNvSpPr>
              <p:nvPr>
                <p:custDataLst>
                  <p:tags r:id="rId207"/>
                </p:custDataLst>
              </p:nvPr>
            </p:nvSpPr>
            <p:spPr bwMode="auto">
              <a:xfrm>
                <a:off x="123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 name="Oval 314"/>
              <p:cNvSpPr>
                <a:spLocks noChangeArrowheads="1"/>
              </p:cNvSpPr>
              <p:nvPr>
                <p:custDataLst>
                  <p:tags r:id="rId208"/>
                </p:custDataLst>
              </p:nvPr>
            </p:nvSpPr>
            <p:spPr bwMode="auto">
              <a:xfrm>
                <a:off x="1240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2" name="Oval 315"/>
              <p:cNvSpPr>
                <a:spLocks noChangeArrowheads="1"/>
              </p:cNvSpPr>
              <p:nvPr>
                <p:custDataLst>
                  <p:tags r:id="rId209"/>
                </p:custDataLst>
              </p:nvPr>
            </p:nvSpPr>
            <p:spPr bwMode="auto">
              <a:xfrm>
                <a:off x="124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3" name="Oval 316"/>
              <p:cNvSpPr>
                <a:spLocks noChangeArrowheads="1"/>
              </p:cNvSpPr>
              <p:nvPr>
                <p:custDataLst>
                  <p:tags r:id="rId210"/>
                </p:custDataLst>
              </p:nvPr>
            </p:nvSpPr>
            <p:spPr bwMode="auto">
              <a:xfrm>
                <a:off x="1257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4" name="Oval 317"/>
              <p:cNvSpPr>
                <a:spLocks noChangeArrowheads="1"/>
              </p:cNvSpPr>
              <p:nvPr>
                <p:custDataLst>
                  <p:tags r:id="rId211"/>
                </p:custDataLst>
              </p:nvPr>
            </p:nvSpPr>
            <p:spPr bwMode="auto">
              <a:xfrm>
                <a:off x="12657"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Oval 318"/>
              <p:cNvSpPr>
                <a:spLocks noChangeArrowheads="1"/>
              </p:cNvSpPr>
              <p:nvPr>
                <p:custDataLst>
                  <p:tags r:id="rId212"/>
                </p:custDataLst>
              </p:nvPr>
            </p:nvSpPr>
            <p:spPr bwMode="auto">
              <a:xfrm>
                <a:off x="1274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6" name="Oval 319"/>
              <p:cNvSpPr>
                <a:spLocks noChangeArrowheads="1"/>
              </p:cNvSpPr>
              <p:nvPr>
                <p:custDataLst>
                  <p:tags r:id="rId213"/>
                </p:custDataLst>
              </p:nvPr>
            </p:nvSpPr>
            <p:spPr bwMode="auto">
              <a:xfrm>
                <a:off x="128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7" name="Oval 320"/>
              <p:cNvSpPr>
                <a:spLocks noChangeArrowheads="1"/>
              </p:cNvSpPr>
              <p:nvPr>
                <p:custDataLst>
                  <p:tags r:id="rId214"/>
                </p:custDataLst>
              </p:nvPr>
            </p:nvSpPr>
            <p:spPr bwMode="auto">
              <a:xfrm>
                <a:off x="129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8" name="Oval 321"/>
              <p:cNvSpPr>
                <a:spLocks noChangeArrowheads="1"/>
              </p:cNvSpPr>
              <p:nvPr>
                <p:custDataLst>
                  <p:tags r:id="rId215"/>
                </p:custDataLst>
              </p:nvPr>
            </p:nvSpPr>
            <p:spPr bwMode="auto">
              <a:xfrm>
                <a:off x="1299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9" name="Oval 322"/>
              <p:cNvSpPr>
                <a:spLocks noChangeArrowheads="1"/>
              </p:cNvSpPr>
              <p:nvPr>
                <p:custDataLst>
                  <p:tags r:id="rId216"/>
                </p:custDataLst>
              </p:nvPr>
            </p:nvSpPr>
            <p:spPr bwMode="auto">
              <a:xfrm>
                <a:off x="1307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0" name="Oval 323"/>
              <p:cNvSpPr>
                <a:spLocks noChangeArrowheads="1"/>
              </p:cNvSpPr>
              <p:nvPr>
                <p:custDataLst>
                  <p:tags r:id="rId217"/>
                </p:custDataLst>
              </p:nvPr>
            </p:nvSpPr>
            <p:spPr bwMode="auto">
              <a:xfrm>
                <a:off x="1316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1" name="Oval 324"/>
              <p:cNvSpPr>
                <a:spLocks noChangeArrowheads="1"/>
              </p:cNvSpPr>
              <p:nvPr>
                <p:custDataLst>
                  <p:tags r:id="rId218"/>
                </p:custDataLst>
              </p:nvPr>
            </p:nvSpPr>
            <p:spPr bwMode="auto">
              <a:xfrm>
                <a:off x="132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2" name="Oval 325"/>
              <p:cNvSpPr>
                <a:spLocks noChangeArrowheads="1"/>
              </p:cNvSpPr>
              <p:nvPr>
                <p:custDataLst>
                  <p:tags r:id="rId219"/>
                </p:custDataLst>
              </p:nvPr>
            </p:nvSpPr>
            <p:spPr bwMode="auto">
              <a:xfrm>
                <a:off x="1332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3" name="Freeform 326"/>
              <p:cNvSpPr/>
              <p:nvPr>
                <p:custDataLst>
                  <p:tags r:id="rId220"/>
                </p:custDataLst>
              </p:nvPr>
            </p:nvSpPr>
            <p:spPr bwMode="auto">
              <a:xfrm>
                <a:off x="13411" y="3717"/>
                <a:ext cx="53" cy="43"/>
              </a:xfrm>
              <a:custGeom>
                <a:avLst/>
                <a:gdLst>
                  <a:gd name="T0" fmla="*/ 7 w 8"/>
                  <a:gd name="T1" fmla="*/ 4 h 7"/>
                  <a:gd name="T2" fmla="*/ 3 w 8"/>
                  <a:gd name="T3" fmla="*/ 7 h 7"/>
                  <a:gd name="T4" fmla="*/ 0 w 8"/>
                  <a:gd name="T5" fmla="*/ 3 h 7"/>
                  <a:gd name="T6" fmla="*/ 4 w 8"/>
                  <a:gd name="T7" fmla="*/ 0 h 7"/>
                  <a:gd name="T8" fmla="*/ 7 w 8"/>
                  <a:gd name="T9" fmla="*/ 4 h 7"/>
                </a:gdLst>
                <a:ahLst/>
                <a:cxnLst>
                  <a:cxn ang="0">
                    <a:pos x="T0" y="T1"/>
                  </a:cxn>
                  <a:cxn ang="0">
                    <a:pos x="T2" y="T3"/>
                  </a:cxn>
                  <a:cxn ang="0">
                    <a:pos x="T4" y="T5"/>
                  </a:cxn>
                  <a:cxn ang="0">
                    <a:pos x="T6" y="T7"/>
                  </a:cxn>
                  <a:cxn ang="0">
                    <a:pos x="T8" y="T9"/>
                  </a:cxn>
                </a:cxnLst>
                <a:rect l="0" t="0" r="r" b="b"/>
                <a:pathLst>
                  <a:path w="8" h="7">
                    <a:moveTo>
                      <a:pt x="7" y="4"/>
                    </a:moveTo>
                    <a:cubicBezTo>
                      <a:pt x="6" y="6"/>
                      <a:pt x="5" y="7"/>
                      <a:pt x="3" y="7"/>
                    </a:cubicBezTo>
                    <a:cubicBezTo>
                      <a:pt x="1" y="6"/>
                      <a:pt x="0" y="5"/>
                      <a:pt x="0" y="3"/>
                    </a:cubicBezTo>
                    <a:cubicBezTo>
                      <a:pt x="1" y="1"/>
                      <a:pt x="2" y="0"/>
                      <a:pt x="4" y="0"/>
                    </a:cubicBezTo>
                    <a:cubicBezTo>
                      <a:pt x="6" y="1"/>
                      <a:pt x="8" y="3"/>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4" name="Freeform 327"/>
              <p:cNvSpPr/>
              <p:nvPr>
                <p:custDataLst>
                  <p:tags r:id="rId221"/>
                </p:custDataLst>
              </p:nvPr>
            </p:nvSpPr>
            <p:spPr bwMode="auto">
              <a:xfrm>
                <a:off x="13488" y="3741"/>
                <a:ext cx="53" cy="53"/>
              </a:xfrm>
              <a:custGeom>
                <a:avLst/>
                <a:gdLst>
                  <a:gd name="T0" fmla="*/ 7 w 8"/>
                  <a:gd name="T1" fmla="*/ 6 h 8"/>
                  <a:gd name="T2" fmla="*/ 2 w 8"/>
                  <a:gd name="T3" fmla="*/ 7 h 8"/>
                  <a:gd name="T4" fmla="*/ 1 w 8"/>
                  <a:gd name="T5" fmla="*/ 3 h 8"/>
                  <a:gd name="T6" fmla="*/ 5 w 8"/>
                  <a:gd name="T7" fmla="*/ 1 h 8"/>
                  <a:gd name="T8" fmla="*/ 7 w 8"/>
                  <a:gd name="T9" fmla="*/ 6 h 8"/>
                </a:gdLst>
                <a:ahLst/>
                <a:cxnLst>
                  <a:cxn ang="0">
                    <a:pos x="T0" y="T1"/>
                  </a:cxn>
                  <a:cxn ang="0">
                    <a:pos x="T2" y="T3"/>
                  </a:cxn>
                  <a:cxn ang="0">
                    <a:pos x="T4" y="T5"/>
                  </a:cxn>
                  <a:cxn ang="0">
                    <a:pos x="T6" y="T7"/>
                  </a:cxn>
                  <a:cxn ang="0">
                    <a:pos x="T8" y="T9"/>
                  </a:cxn>
                </a:cxnLst>
                <a:rect l="0" t="0" r="r" b="b"/>
                <a:pathLst>
                  <a:path w="8" h="8">
                    <a:moveTo>
                      <a:pt x="7" y="6"/>
                    </a:moveTo>
                    <a:cubicBezTo>
                      <a:pt x="6" y="8"/>
                      <a:pt x="4" y="8"/>
                      <a:pt x="2" y="7"/>
                    </a:cubicBezTo>
                    <a:cubicBezTo>
                      <a:pt x="1" y="6"/>
                      <a:pt x="0" y="4"/>
                      <a:pt x="1" y="3"/>
                    </a:cubicBezTo>
                    <a:cubicBezTo>
                      <a:pt x="2" y="1"/>
                      <a:pt x="4" y="0"/>
                      <a:pt x="5" y="1"/>
                    </a:cubicBezTo>
                    <a:cubicBezTo>
                      <a:pt x="7" y="2"/>
                      <a:pt x="8" y="4"/>
                      <a:pt x="7"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5" name="Freeform 328"/>
              <p:cNvSpPr/>
              <p:nvPr>
                <p:custDataLst>
                  <p:tags r:id="rId222"/>
                </p:custDataLst>
              </p:nvPr>
            </p:nvSpPr>
            <p:spPr bwMode="auto">
              <a:xfrm>
                <a:off x="13554" y="3794"/>
                <a:ext cx="51" cy="51"/>
              </a:xfrm>
              <a:custGeom>
                <a:avLst/>
                <a:gdLst>
                  <a:gd name="T0" fmla="*/ 6 w 8"/>
                  <a:gd name="T1" fmla="*/ 7 h 8"/>
                  <a:gd name="T2" fmla="*/ 2 w 8"/>
                  <a:gd name="T3" fmla="*/ 7 h 8"/>
                  <a:gd name="T4" fmla="*/ 2 w 8"/>
                  <a:gd name="T5" fmla="*/ 2 h 8"/>
                  <a:gd name="T6" fmla="*/ 7 w 8"/>
                  <a:gd name="T7" fmla="*/ 2 h 8"/>
                  <a:gd name="T8" fmla="*/ 6 w 8"/>
                  <a:gd name="T9" fmla="*/ 7 h 8"/>
                </a:gdLst>
                <a:ahLst/>
                <a:cxnLst>
                  <a:cxn ang="0">
                    <a:pos x="T0" y="T1"/>
                  </a:cxn>
                  <a:cxn ang="0">
                    <a:pos x="T2" y="T3"/>
                  </a:cxn>
                  <a:cxn ang="0">
                    <a:pos x="T4" y="T5"/>
                  </a:cxn>
                  <a:cxn ang="0">
                    <a:pos x="T6" y="T7"/>
                  </a:cxn>
                  <a:cxn ang="0">
                    <a:pos x="T8" y="T9"/>
                  </a:cxn>
                </a:cxnLst>
                <a:rect l="0" t="0" r="r" b="b"/>
                <a:pathLst>
                  <a:path w="8" h="8">
                    <a:moveTo>
                      <a:pt x="6" y="7"/>
                    </a:moveTo>
                    <a:cubicBezTo>
                      <a:pt x="5" y="8"/>
                      <a:pt x="3" y="8"/>
                      <a:pt x="2" y="7"/>
                    </a:cubicBezTo>
                    <a:cubicBezTo>
                      <a:pt x="0" y="5"/>
                      <a:pt x="0" y="3"/>
                      <a:pt x="2" y="2"/>
                    </a:cubicBezTo>
                    <a:cubicBezTo>
                      <a:pt x="3" y="0"/>
                      <a:pt x="5" y="0"/>
                      <a:pt x="7" y="2"/>
                    </a:cubicBezTo>
                    <a:cubicBezTo>
                      <a:pt x="8" y="3"/>
                      <a:pt x="8" y="5"/>
                      <a:pt x="6"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6" name="Freeform 329"/>
              <p:cNvSpPr/>
              <p:nvPr>
                <p:custDataLst>
                  <p:tags r:id="rId223"/>
                </p:custDataLst>
              </p:nvPr>
            </p:nvSpPr>
            <p:spPr bwMode="auto">
              <a:xfrm>
                <a:off x="13604" y="3864"/>
                <a:ext cx="53" cy="46"/>
              </a:xfrm>
              <a:custGeom>
                <a:avLst/>
                <a:gdLst>
                  <a:gd name="T0" fmla="*/ 5 w 8"/>
                  <a:gd name="T1" fmla="*/ 7 h 7"/>
                  <a:gd name="T2" fmla="*/ 1 w 8"/>
                  <a:gd name="T3" fmla="*/ 5 h 7"/>
                  <a:gd name="T4" fmla="*/ 2 w 8"/>
                  <a:gd name="T5" fmla="*/ 1 h 7"/>
                  <a:gd name="T6" fmla="*/ 7 w 8"/>
                  <a:gd name="T7" fmla="*/ 2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7"/>
                      <a:pt x="1" y="5"/>
                    </a:cubicBezTo>
                    <a:cubicBezTo>
                      <a:pt x="0" y="4"/>
                      <a:pt x="0" y="2"/>
                      <a:pt x="2" y="1"/>
                    </a:cubicBezTo>
                    <a:cubicBezTo>
                      <a:pt x="4" y="0"/>
                      <a:pt x="6" y="0"/>
                      <a:pt x="7" y="2"/>
                    </a:cubicBezTo>
                    <a:cubicBezTo>
                      <a:pt x="8" y="4"/>
                      <a:pt x="7" y="6"/>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7" name="Freeform 330"/>
              <p:cNvSpPr/>
              <p:nvPr>
                <p:custDataLst>
                  <p:tags r:id="rId224"/>
                </p:custDataLst>
              </p:nvPr>
            </p:nvSpPr>
            <p:spPr bwMode="auto">
              <a:xfrm>
                <a:off x="13631" y="3942"/>
                <a:ext cx="53" cy="46"/>
              </a:xfrm>
              <a:custGeom>
                <a:avLst/>
                <a:gdLst>
                  <a:gd name="T0" fmla="*/ 5 w 8"/>
                  <a:gd name="T1" fmla="*/ 7 h 7"/>
                  <a:gd name="T2" fmla="*/ 1 w 8"/>
                  <a:gd name="T3" fmla="*/ 5 h 7"/>
                  <a:gd name="T4" fmla="*/ 3 w 8"/>
                  <a:gd name="T5" fmla="*/ 1 h 7"/>
                  <a:gd name="T6" fmla="*/ 7 w 8"/>
                  <a:gd name="T7" fmla="*/ 3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6"/>
                      <a:pt x="1" y="5"/>
                    </a:cubicBezTo>
                    <a:cubicBezTo>
                      <a:pt x="0" y="3"/>
                      <a:pt x="1" y="1"/>
                      <a:pt x="3" y="1"/>
                    </a:cubicBezTo>
                    <a:cubicBezTo>
                      <a:pt x="5" y="0"/>
                      <a:pt x="7" y="1"/>
                      <a:pt x="7" y="3"/>
                    </a:cubicBezTo>
                    <a:cubicBezTo>
                      <a:pt x="8" y="5"/>
                      <a:pt x="6" y="7"/>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8" name="Oval 331"/>
              <p:cNvSpPr>
                <a:spLocks noChangeArrowheads="1"/>
              </p:cNvSpPr>
              <p:nvPr>
                <p:custDataLst>
                  <p:tags r:id="rId225"/>
                </p:custDataLst>
              </p:nvPr>
            </p:nvSpPr>
            <p:spPr bwMode="auto">
              <a:xfrm>
                <a:off x="13643" y="402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9" name="Oval 332"/>
              <p:cNvSpPr>
                <a:spLocks noChangeArrowheads="1"/>
              </p:cNvSpPr>
              <p:nvPr>
                <p:custDataLst>
                  <p:tags r:id="rId226"/>
                </p:custDataLst>
              </p:nvPr>
            </p:nvSpPr>
            <p:spPr bwMode="auto">
              <a:xfrm>
                <a:off x="13643" y="411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0" name="Oval 333"/>
              <p:cNvSpPr>
                <a:spLocks noChangeArrowheads="1"/>
              </p:cNvSpPr>
              <p:nvPr>
                <p:custDataLst>
                  <p:tags r:id="rId227"/>
                </p:custDataLst>
              </p:nvPr>
            </p:nvSpPr>
            <p:spPr bwMode="auto">
              <a:xfrm>
                <a:off x="13643" y="4195"/>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1" name="Oval 334"/>
              <p:cNvSpPr>
                <a:spLocks noChangeArrowheads="1"/>
              </p:cNvSpPr>
              <p:nvPr>
                <p:custDataLst>
                  <p:tags r:id="rId228"/>
                </p:custDataLst>
              </p:nvPr>
            </p:nvSpPr>
            <p:spPr bwMode="auto">
              <a:xfrm>
                <a:off x="13643" y="4280"/>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2" name="Oval 335"/>
              <p:cNvSpPr>
                <a:spLocks noChangeArrowheads="1"/>
              </p:cNvSpPr>
              <p:nvPr>
                <p:custDataLst>
                  <p:tags r:id="rId229"/>
                </p:custDataLst>
              </p:nvPr>
            </p:nvSpPr>
            <p:spPr bwMode="auto">
              <a:xfrm>
                <a:off x="13643" y="4364"/>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3" name="Oval 336"/>
              <p:cNvSpPr>
                <a:spLocks noChangeArrowheads="1"/>
              </p:cNvSpPr>
              <p:nvPr>
                <p:custDataLst>
                  <p:tags r:id="rId230"/>
                </p:custDataLst>
              </p:nvPr>
            </p:nvSpPr>
            <p:spPr bwMode="auto">
              <a:xfrm>
                <a:off x="13643" y="4449"/>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4" name="Oval 337"/>
              <p:cNvSpPr>
                <a:spLocks noChangeArrowheads="1"/>
              </p:cNvSpPr>
              <p:nvPr>
                <p:custDataLst>
                  <p:tags r:id="rId231"/>
                </p:custDataLst>
              </p:nvPr>
            </p:nvSpPr>
            <p:spPr bwMode="auto">
              <a:xfrm>
                <a:off x="13643" y="453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5" name="Oval 338"/>
              <p:cNvSpPr>
                <a:spLocks noChangeArrowheads="1"/>
              </p:cNvSpPr>
              <p:nvPr>
                <p:custDataLst>
                  <p:tags r:id="rId232"/>
                </p:custDataLst>
              </p:nvPr>
            </p:nvSpPr>
            <p:spPr bwMode="auto">
              <a:xfrm>
                <a:off x="13643" y="462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6" name="Oval 339"/>
              <p:cNvSpPr>
                <a:spLocks noChangeArrowheads="1"/>
              </p:cNvSpPr>
              <p:nvPr>
                <p:custDataLst>
                  <p:tags r:id="rId233"/>
                </p:custDataLst>
              </p:nvPr>
            </p:nvSpPr>
            <p:spPr bwMode="auto">
              <a:xfrm>
                <a:off x="13643" y="470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7" name="Oval 340"/>
              <p:cNvSpPr>
                <a:spLocks noChangeArrowheads="1"/>
              </p:cNvSpPr>
              <p:nvPr>
                <p:custDataLst>
                  <p:tags r:id="rId234"/>
                </p:custDataLst>
              </p:nvPr>
            </p:nvSpPr>
            <p:spPr bwMode="auto">
              <a:xfrm>
                <a:off x="13643" y="479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8" name="Oval 341"/>
              <p:cNvSpPr>
                <a:spLocks noChangeArrowheads="1"/>
              </p:cNvSpPr>
              <p:nvPr>
                <p:custDataLst>
                  <p:tags r:id="rId235"/>
                </p:custDataLst>
              </p:nvPr>
            </p:nvSpPr>
            <p:spPr bwMode="auto">
              <a:xfrm>
                <a:off x="13643" y="4874"/>
                <a:ext cx="42" cy="42"/>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9" name="Oval 342"/>
              <p:cNvSpPr>
                <a:spLocks noChangeArrowheads="1"/>
              </p:cNvSpPr>
              <p:nvPr>
                <p:custDataLst>
                  <p:tags r:id="rId236"/>
                </p:custDataLst>
              </p:nvPr>
            </p:nvSpPr>
            <p:spPr bwMode="auto">
              <a:xfrm>
                <a:off x="13643" y="4958"/>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0" name="Oval 343"/>
              <p:cNvSpPr>
                <a:spLocks noChangeArrowheads="1"/>
              </p:cNvSpPr>
              <p:nvPr>
                <p:custDataLst>
                  <p:tags r:id="rId237"/>
                </p:custDataLst>
              </p:nvPr>
            </p:nvSpPr>
            <p:spPr bwMode="auto">
              <a:xfrm>
                <a:off x="13643" y="504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1" name="Oval 344"/>
              <p:cNvSpPr>
                <a:spLocks noChangeArrowheads="1"/>
              </p:cNvSpPr>
              <p:nvPr>
                <p:custDataLst>
                  <p:tags r:id="rId238"/>
                </p:custDataLst>
              </p:nvPr>
            </p:nvSpPr>
            <p:spPr bwMode="auto">
              <a:xfrm>
                <a:off x="13643" y="512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2" name="Oval 345"/>
              <p:cNvSpPr>
                <a:spLocks noChangeArrowheads="1"/>
              </p:cNvSpPr>
              <p:nvPr>
                <p:custDataLst>
                  <p:tags r:id="rId239"/>
                </p:custDataLst>
              </p:nvPr>
            </p:nvSpPr>
            <p:spPr bwMode="auto">
              <a:xfrm>
                <a:off x="13643" y="521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3" name="Oval 346"/>
              <p:cNvSpPr>
                <a:spLocks noChangeArrowheads="1"/>
              </p:cNvSpPr>
              <p:nvPr>
                <p:custDataLst>
                  <p:tags r:id="rId240"/>
                </p:custDataLst>
              </p:nvPr>
            </p:nvSpPr>
            <p:spPr bwMode="auto">
              <a:xfrm>
                <a:off x="13643" y="5296"/>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4" name="Oval 347"/>
              <p:cNvSpPr>
                <a:spLocks noChangeArrowheads="1"/>
              </p:cNvSpPr>
              <p:nvPr>
                <p:custDataLst>
                  <p:tags r:id="rId241"/>
                </p:custDataLst>
              </p:nvPr>
            </p:nvSpPr>
            <p:spPr bwMode="auto">
              <a:xfrm>
                <a:off x="13643" y="5381"/>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5" name="Oval 348"/>
              <p:cNvSpPr>
                <a:spLocks noChangeArrowheads="1"/>
              </p:cNvSpPr>
              <p:nvPr>
                <p:custDataLst>
                  <p:tags r:id="rId242"/>
                </p:custDataLst>
              </p:nvPr>
            </p:nvSpPr>
            <p:spPr bwMode="auto">
              <a:xfrm>
                <a:off x="13643" y="546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6" name="Oval 349"/>
              <p:cNvSpPr>
                <a:spLocks noChangeArrowheads="1"/>
              </p:cNvSpPr>
              <p:nvPr>
                <p:custDataLst>
                  <p:tags r:id="rId243"/>
                </p:custDataLst>
              </p:nvPr>
            </p:nvSpPr>
            <p:spPr bwMode="auto">
              <a:xfrm>
                <a:off x="13643" y="554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7" name="Oval 350"/>
              <p:cNvSpPr>
                <a:spLocks noChangeArrowheads="1"/>
              </p:cNvSpPr>
              <p:nvPr>
                <p:custDataLst>
                  <p:tags r:id="rId244"/>
                </p:custDataLst>
              </p:nvPr>
            </p:nvSpPr>
            <p:spPr bwMode="auto">
              <a:xfrm>
                <a:off x="13643" y="563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8" name="Oval 351"/>
              <p:cNvSpPr>
                <a:spLocks noChangeArrowheads="1"/>
              </p:cNvSpPr>
              <p:nvPr>
                <p:custDataLst>
                  <p:tags r:id="rId245"/>
                </p:custDataLst>
              </p:nvPr>
            </p:nvSpPr>
            <p:spPr bwMode="auto">
              <a:xfrm>
                <a:off x="13643" y="571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9" name="Oval 352"/>
              <p:cNvSpPr>
                <a:spLocks noChangeArrowheads="1"/>
              </p:cNvSpPr>
              <p:nvPr>
                <p:custDataLst>
                  <p:tags r:id="rId246"/>
                </p:custDataLst>
              </p:nvPr>
            </p:nvSpPr>
            <p:spPr bwMode="auto">
              <a:xfrm>
                <a:off x="13643" y="580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0" name="Oval 353"/>
              <p:cNvSpPr>
                <a:spLocks noChangeArrowheads="1"/>
              </p:cNvSpPr>
              <p:nvPr>
                <p:custDataLst>
                  <p:tags r:id="rId247"/>
                </p:custDataLst>
              </p:nvPr>
            </p:nvSpPr>
            <p:spPr bwMode="auto">
              <a:xfrm>
                <a:off x="13643" y="588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1" name="Oval 354"/>
              <p:cNvSpPr>
                <a:spLocks noChangeArrowheads="1"/>
              </p:cNvSpPr>
              <p:nvPr>
                <p:custDataLst>
                  <p:tags r:id="rId248"/>
                </p:custDataLst>
              </p:nvPr>
            </p:nvSpPr>
            <p:spPr bwMode="auto">
              <a:xfrm>
                <a:off x="13643" y="5970"/>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2" name="Oval 355"/>
              <p:cNvSpPr>
                <a:spLocks noChangeArrowheads="1"/>
              </p:cNvSpPr>
              <p:nvPr>
                <p:custDataLst>
                  <p:tags r:id="rId249"/>
                </p:custDataLst>
              </p:nvPr>
            </p:nvSpPr>
            <p:spPr bwMode="auto">
              <a:xfrm>
                <a:off x="13643" y="6053"/>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3" name="Oval 356"/>
              <p:cNvSpPr>
                <a:spLocks noChangeArrowheads="1"/>
              </p:cNvSpPr>
              <p:nvPr>
                <p:custDataLst>
                  <p:tags r:id="rId250"/>
                </p:custDataLst>
              </p:nvPr>
            </p:nvSpPr>
            <p:spPr bwMode="auto">
              <a:xfrm>
                <a:off x="13643" y="613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4" name="Oval 357"/>
              <p:cNvSpPr>
                <a:spLocks noChangeArrowheads="1"/>
              </p:cNvSpPr>
              <p:nvPr>
                <p:custDataLst>
                  <p:tags r:id="rId251"/>
                </p:custDataLst>
              </p:nvPr>
            </p:nvSpPr>
            <p:spPr bwMode="auto">
              <a:xfrm>
                <a:off x="13643" y="622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5" name="Oval 358"/>
              <p:cNvSpPr>
                <a:spLocks noChangeArrowheads="1"/>
              </p:cNvSpPr>
              <p:nvPr>
                <p:custDataLst>
                  <p:tags r:id="rId252"/>
                </p:custDataLst>
              </p:nvPr>
            </p:nvSpPr>
            <p:spPr bwMode="auto">
              <a:xfrm>
                <a:off x="13643" y="630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6" name="Oval 359"/>
              <p:cNvSpPr>
                <a:spLocks noChangeArrowheads="1"/>
              </p:cNvSpPr>
              <p:nvPr>
                <p:custDataLst>
                  <p:tags r:id="rId253"/>
                </p:custDataLst>
              </p:nvPr>
            </p:nvSpPr>
            <p:spPr bwMode="auto">
              <a:xfrm>
                <a:off x="13643" y="639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7" name="Oval 360"/>
              <p:cNvSpPr>
                <a:spLocks noChangeArrowheads="1"/>
              </p:cNvSpPr>
              <p:nvPr>
                <p:custDataLst>
                  <p:tags r:id="rId254"/>
                </p:custDataLst>
              </p:nvPr>
            </p:nvSpPr>
            <p:spPr bwMode="auto">
              <a:xfrm>
                <a:off x="13643" y="647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8" name="Oval 361"/>
              <p:cNvSpPr>
                <a:spLocks noChangeArrowheads="1"/>
              </p:cNvSpPr>
              <p:nvPr>
                <p:custDataLst>
                  <p:tags r:id="rId255"/>
                </p:custDataLst>
              </p:nvPr>
            </p:nvSpPr>
            <p:spPr bwMode="auto">
              <a:xfrm>
                <a:off x="13643" y="655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9" name="Freeform 362"/>
              <p:cNvSpPr/>
              <p:nvPr>
                <p:custDataLst>
                  <p:tags r:id="rId256"/>
                </p:custDataLst>
              </p:nvPr>
            </p:nvSpPr>
            <p:spPr bwMode="auto">
              <a:xfrm>
                <a:off x="13638" y="6642"/>
                <a:ext cx="46" cy="46"/>
              </a:xfrm>
              <a:custGeom>
                <a:avLst/>
                <a:gdLst>
                  <a:gd name="T0" fmla="*/ 4 w 7"/>
                  <a:gd name="T1" fmla="*/ 7 h 7"/>
                  <a:gd name="T2" fmla="*/ 0 w 7"/>
                  <a:gd name="T3" fmla="*/ 3 h 7"/>
                  <a:gd name="T4" fmla="*/ 4 w 7"/>
                  <a:gd name="T5" fmla="*/ 0 h 7"/>
                  <a:gd name="T6" fmla="*/ 7 w 7"/>
                  <a:gd name="T7" fmla="*/ 3 h 7"/>
                  <a:gd name="T8" fmla="*/ 4 w 7"/>
                  <a:gd name="T9" fmla="*/ 7 h 7"/>
                </a:gdLst>
                <a:ahLst/>
                <a:cxnLst>
                  <a:cxn ang="0">
                    <a:pos x="T0" y="T1"/>
                  </a:cxn>
                  <a:cxn ang="0">
                    <a:pos x="T2" y="T3"/>
                  </a:cxn>
                  <a:cxn ang="0">
                    <a:pos x="T4" y="T5"/>
                  </a:cxn>
                  <a:cxn ang="0">
                    <a:pos x="T6" y="T7"/>
                  </a:cxn>
                  <a:cxn ang="0">
                    <a:pos x="T8" y="T9"/>
                  </a:cxn>
                </a:cxnLst>
                <a:rect l="0" t="0" r="r" b="b"/>
                <a:pathLst>
                  <a:path w="7" h="7">
                    <a:moveTo>
                      <a:pt x="4" y="7"/>
                    </a:moveTo>
                    <a:cubicBezTo>
                      <a:pt x="2" y="6"/>
                      <a:pt x="0" y="5"/>
                      <a:pt x="0" y="3"/>
                    </a:cubicBezTo>
                    <a:cubicBezTo>
                      <a:pt x="1" y="1"/>
                      <a:pt x="2" y="0"/>
                      <a:pt x="4" y="0"/>
                    </a:cubicBezTo>
                    <a:cubicBezTo>
                      <a:pt x="6" y="0"/>
                      <a:pt x="7" y="1"/>
                      <a:pt x="7" y="3"/>
                    </a:cubicBezTo>
                    <a:cubicBezTo>
                      <a:pt x="7" y="6"/>
                      <a:pt x="5" y="7"/>
                      <a:pt x="4"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0" name="Freeform 363"/>
              <p:cNvSpPr/>
              <p:nvPr>
                <p:custDataLst>
                  <p:tags r:id="rId257"/>
                </p:custDataLst>
              </p:nvPr>
            </p:nvSpPr>
            <p:spPr bwMode="auto">
              <a:xfrm>
                <a:off x="13623" y="6719"/>
                <a:ext cx="46" cy="53"/>
              </a:xfrm>
              <a:custGeom>
                <a:avLst/>
                <a:gdLst>
                  <a:gd name="T0" fmla="*/ 2 w 7"/>
                  <a:gd name="T1" fmla="*/ 7 h 8"/>
                  <a:gd name="T2" fmla="*/ 0 w 7"/>
                  <a:gd name="T3" fmla="*/ 3 h 8"/>
                  <a:gd name="T4" fmla="*/ 4 w 7"/>
                  <a:gd name="T5" fmla="*/ 1 h 8"/>
                  <a:gd name="T6" fmla="*/ 7 w 7"/>
                  <a:gd name="T7" fmla="*/ 5 h 8"/>
                  <a:gd name="T8" fmla="*/ 2 w 7"/>
                  <a:gd name="T9" fmla="*/ 7 h 8"/>
                </a:gdLst>
                <a:ahLst/>
                <a:cxnLst>
                  <a:cxn ang="0">
                    <a:pos x="T0" y="T1"/>
                  </a:cxn>
                  <a:cxn ang="0">
                    <a:pos x="T2" y="T3"/>
                  </a:cxn>
                  <a:cxn ang="0">
                    <a:pos x="T4" y="T5"/>
                  </a:cxn>
                  <a:cxn ang="0">
                    <a:pos x="T6" y="T7"/>
                  </a:cxn>
                  <a:cxn ang="0">
                    <a:pos x="T8" y="T9"/>
                  </a:cxn>
                </a:cxnLst>
                <a:rect l="0" t="0" r="r" b="b"/>
                <a:pathLst>
                  <a:path w="7" h="8">
                    <a:moveTo>
                      <a:pt x="2" y="7"/>
                    </a:moveTo>
                    <a:cubicBezTo>
                      <a:pt x="0" y="6"/>
                      <a:pt x="0" y="4"/>
                      <a:pt x="0" y="3"/>
                    </a:cubicBezTo>
                    <a:cubicBezTo>
                      <a:pt x="1" y="1"/>
                      <a:pt x="2" y="0"/>
                      <a:pt x="4" y="1"/>
                    </a:cubicBezTo>
                    <a:cubicBezTo>
                      <a:pt x="6" y="1"/>
                      <a:pt x="7" y="3"/>
                      <a:pt x="7" y="5"/>
                    </a:cubicBezTo>
                    <a:cubicBezTo>
                      <a:pt x="6" y="7"/>
                      <a:pt x="4" y="8"/>
                      <a:pt x="2"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1" name="Freeform 364"/>
              <p:cNvSpPr/>
              <p:nvPr>
                <p:custDataLst>
                  <p:tags r:id="rId258"/>
                </p:custDataLst>
              </p:nvPr>
            </p:nvSpPr>
            <p:spPr bwMode="auto">
              <a:xfrm>
                <a:off x="13580" y="6798"/>
                <a:ext cx="51" cy="43"/>
              </a:xfrm>
              <a:custGeom>
                <a:avLst/>
                <a:gdLst>
                  <a:gd name="T0" fmla="*/ 2 w 8"/>
                  <a:gd name="T1" fmla="*/ 6 h 7"/>
                  <a:gd name="T2" fmla="*/ 1 w 8"/>
                  <a:gd name="T3" fmla="*/ 1 h 7"/>
                  <a:gd name="T4" fmla="*/ 6 w 8"/>
                  <a:gd name="T5" fmla="*/ 1 h 7"/>
                  <a:gd name="T6" fmla="*/ 7 w 8"/>
                  <a:gd name="T7" fmla="*/ 5 h 7"/>
                  <a:gd name="T8" fmla="*/ 2 w 8"/>
                  <a:gd name="T9" fmla="*/ 6 h 7"/>
                </a:gdLst>
                <a:ahLst/>
                <a:cxnLst>
                  <a:cxn ang="0">
                    <a:pos x="T0" y="T1"/>
                  </a:cxn>
                  <a:cxn ang="0">
                    <a:pos x="T2" y="T3"/>
                  </a:cxn>
                  <a:cxn ang="0">
                    <a:pos x="T4" y="T5"/>
                  </a:cxn>
                  <a:cxn ang="0">
                    <a:pos x="T6" y="T7"/>
                  </a:cxn>
                  <a:cxn ang="0">
                    <a:pos x="T8" y="T9"/>
                  </a:cxn>
                </a:cxnLst>
                <a:rect l="0" t="0" r="r" b="b"/>
                <a:pathLst>
                  <a:path w="8" h="7">
                    <a:moveTo>
                      <a:pt x="2" y="6"/>
                    </a:moveTo>
                    <a:cubicBezTo>
                      <a:pt x="1" y="5"/>
                      <a:pt x="0" y="3"/>
                      <a:pt x="1" y="1"/>
                    </a:cubicBezTo>
                    <a:cubicBezTo>
                      <a:pt x="3" y="0"/>
                      <a:pt x="5" y="0"/>
                      <a:pt x="6" y="1"/>
                    </a:cubicBezTo>
                    <a:cubicBezTo>
                      <a:pt x="8" y="2"/>
                      <a:pt x="8" y="4"/>
                      <a:pt x="7" y="5"/>
                    </a:cubicBezTo>
                    <a:cubicBezTo>
                      <a:pt x="6" y="7"/>
                      <a:pt x="4" y="7"/>
                      <a:pt x="2"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2" name="Freeform 365"/>
              <p:cNvSpPr/>
              <p:nvPr>
                <p:custDataLst>
                  <p:tags r:id="rId259"/>
                </p:custDataLst>
              </p:nvPr>
            </p:nvSpPr>
            <p:spPr bwMode="auto">
              <a:xfrm>
                <a:off x="13522" y="6856"/>
                <a:ext cx="51" cy="51"/>
              </a:xfrm>
              <a:custGeom>
                <a:avLst/>
                <a:gdLst>
                  <a:gd name="T0" fmla="*/ 1 w 8"/>
                  <a:gd name="T1" fmla="*/ 6 h 8"/>
                  <a:gd name="T2" fmla="*/ 2 w 8"/>
                  <a:gd name="T3" fmla="*/ 1 h 8"/>
                  <a:gd name="T4" fmla="*/ 7 w 8"/>
                  <a:gd name="T5" fmla="*/ 2 h 8"/>
                  <a:gd name="T6" fmla="*/ 6 w 8"/>
                  <a:gd name="T7" fmla="*/ 6 h 8"/>
                  <a:gd name="T8" fmla="*/ 1 w 8"/>
                  <a:gd name="T9" fmla="*/ 6 h 8"/>
                </a:gdLst>
                <a:ahLst/>
                <a:cxnLst>
                  <a:cxn ang="0">
                    <a:pos x="T0" y="T1"/>
                  </a:cxn>
                  <a:cxn ang="0">
                    <a:pos x="T2" y="T3"/>
                  </a:cxn>
                  <a:cxn ang="0">
                    <a:pos x="T4" y="T5"/>
                  </a:cxn>
                  <a:cxn ang="0">
                    <a:pos x="T6" y="T7"/>
                  </a:cxn>
                  <a:cxn ang="0">
                    <a:pos x="T8" y="T9"/>
                  </a:cxn>
                </a:cxnLst>
                <a:rect l="0" t="0" r="r" b="b"/>
                <a:pathLst>
                  <a:path w="8" h="8">
                    <a:moveTo>
                      <a:pt x="1" y="6"/>
                    </a:moveTo>
                    <a:cubicBezTo>
                      <a:pt x="0" y="4"/>
                      <a:pt x="1" y="2"/>
                      <a:pt x="2" y="1"/>
                    </a:cubicBezTo>
                    <a:cubicBezTo>
                      <a:pt x="4" y="0"/>
                      <a:pt x="6" y="0"/>
                      <a:pt x="7" y="2"/>
                    </a:cubicBezTo>
                    <a:cubicBezTo>
                      <a:pt x="8" y="3"/>
                      <a:pt x="8" y="5"/>
                      <a:pt x="6" y="6"/>
                    </a:cubicBezTo>
                    <a:cubicBezTo>
                      <a:pt x="5" y="8"/>
                      <a:pt x="2" y="7"/>
                      <a:pt x="1"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3" name="Freeform 366"/>
              <p:cNvSpPr/>
              <p:nvPr>
                <p:custDataLst>
                  <p:tags r:id="rId260"/>
                </p:custDataLst>
              </p:nvPr>
            </p:nvSpPr>
            <p:spPr bwMode="auto">
              <a:xfrm>
                <a:off x="13449" y="6895"/>
                <a:ext cx="53" cy="51"/>
              </a:xfrm>
              <a:custGeom>
                <a:avLst/>
                <a:gdLst>
                  <a:gd name="T0" fmla="*/ 1 w 8"/>
                  <a:gd name="T1" fmla="*/ 5 h 8"/>
                  <a:gd name="T2" fmla="*/ 3 w 8"/>
                  <a:gd name="T3" fmla="*/ 1 h 8"/>
                  <a:gd name="T4" fmla="*/ 7 w 8"/>
                  <a:gd name="T5" fmla="*/ 3 h 8"/>
                  <a:gd name="T6" fmla="*/ 5 w 8"/>
                  <a:gd name="T7" fmla="*/ 7 h 8"/>
                  <a:gd name="T8" fmla="*/ 1 w 8"/>
                  <a:gd name="T9" fmla="*/ 5 h 8"/>
                </a:gdLst>
                <a:ahLst/>
                <a:cxnLst>
                  <a:cxn ang="0">
                    <a:pos x="T0" y="T1"/>
                  </a:cxn>
                  <a:cxn ang="0">
                    <a:pos x="T2" y="T3"/>
                  </a:cxn>
                  <a:cxn ang="0">
                    <a:pos x="T4" y="T5"/>
                  </a:cxn>
                  <a:cxn ang="0">
                    <a:pos x="T6" y="T7"/>
                  </a:cxn>
                  <a:cxn ang="0">
                    <a:pos x="T8" y="T9"/>
                  </a:cxn>
                </a:cxnLst>
                <a:rect l="0" t="0" r="r" b="b"/>
                <a:pathLst>
                  <a:path w="8" h="8">
                    <a:moveTo>
                      <a:pt x="1" y="5"/>
                    </a:moveTo>
                    <a:cubicBezTo>
                      <a:pt x="0" y="3"/>
                      <a:pt x="1" y="1"/>
                      <a:pt x="3" y="1"/>
                    </a:cubicBezTo>
                    <a:cubicBezTo>
                      <a:pt x="4" y="0"/>
                      <a:pt x="6" y="1"/>
                      <a:pt x="7" y="3"/>
                    </a:cubicBezTo>
                    <a:cubicBezTo>
                      <a:pt x="8" y="4"/>
                      <a:pt x="7" y="7"/>
                      <a:pt x="5" y="7"/>
                    </a:cubicBezTo>
                    <a:cubicBezTo>
                      <a:pt x="3" y="8"/>
                      <a:pt x="1" y="7"/>
                      <a:pt x="1" y="5"/>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4" name="Freeform 367"/>
              <p:cNvSpPr/>
              <p:nvPr>
                <p:custDataLst>
                  <p:tags r:id="rId261"/>
                </p:custDataLst>
              </p:nvPr>
            </p:nvSpPr>
            <p:spPr bwMode="auto">
              <a:xfrm>
                <a:off x="13372" y="6914"/>
                <a:ext cx="46" cy="46"/>
              </a:xfrm>
              <a:custGeom>
                <a:avLst/>
                <a:gdLst>
                  <a:gd name="T0" fmla="*/ 0 w 7"/>
                  <a:gd name="T1" fmla="*/ 4 h 7"/>
                  <a:gd name="T2" fmla="*/ 3 w 7"/>
                  <a:gd name="T3" fmla="*/ 1 h 7"/>
                  <a:gd name="T4" fmla="*/ 7 w 7"/>
                  <a:gd name="T5" fmla="*/ 4 h 7"/>
                  <a:gd name="T6" fmla="*/ 4 w 7"/>
                  <a:gd name="T7" fmla="*/ 7 h 7"/>
                  <a:gd name="T8" fmla="*/ 0 w 7"/>
                  <a:gd name="T9" fmla="*/ 4 h 7"/>
                </a:gdLst>
                <a:ahLst/>
                <a:cxnLst>
                  <a:cxn ang="0">
                    <a:pos x="T0" y="T1"/>
                  </a:cxn>
                  <a:cxn ang="0">
                    <a:pos x="T2" y="T3"/>
                  </a:cxn>
                  <a:cxn ang="0">
                    <a:pos x="T4" y="T5"/>
                  </a:cxn>
                  <a:cxn ang="0">
                    <a:pos x="T6" y="T7"/>
                  </a:cxn>
                  <a:cxn ang="0">
                    <a:pos x="T8" y="T9"/>
                  </a:cxn>
                </a:cxnLst>
                <a:rect l="0" t="0" r="r" b="b"/>
                <a:pathLst>
                  <a:path w="7" h="7">
                    <a:moveTo>
                      <a:pt x="0" y="4"/>
                    </a:moveTo>
                    <a:cubicBezTo>
                      <a:pt x="0" y="2"/>
                      <a:pt x="1" y="1"/>
                      <a:pt x="3" y="1"/>
                    </a:cubicBezTo>
                    <a:cubicBezTo>
                      <a:pt x="5" y="0"/>
                      <a:pt x="6" y="2"/>
                      <a:pt x="7" y="4"/>
                    </a:cubicBezTo>
                    <a:cubicBezTo>
                      <a:pt x="7" y="5"/>
                      <a:pt x="6" y="7"/>
                      <a:pt x="4" y="7"/>
                    </a:cubicBezTo>
                    <a:cubicBezTo>
                      <a:pt x="1" y="7"/>
                      <a:pt x="0" y="6"/>
                      <a:pt x="0"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5" name="Oval 368"/>
              <p:cNvSpPr>
                <a:spLocks noChangeArrowheads="1"/>
              </p:cNvSpPr>
              <p:nvPr>
                <p:custDataLst>
                  <p:tags r:id="rId262"/>
                </p:custDataLst>
              </p:nvPr>
            </p:nvSpPr>
            <p:spPr bwMode="auto">
              <a:xfrm>
                <a:off x="1329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6" name="Oval 369"/>
              <p:cNvSpPr>
                <a:spLocks noChangeArrowheads="1"/>
              </p:cNvSpPr>
              <p:nvPr>
                <p:custDataLst>
                  <p:tags r:id="rId263"/>
                </p:custDataLst>
              </p:nvPr>
            </p:nvSpPr>
            <p:spPr bwMode="auto">
              <a:xfrm>
                <a:off x="1320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7" name="Rectangle 370"/>
              <p:cNvSpPr>
                <a:spLocks noChangeArrowheads="1"/>
              </p:cNvSpPr>
              <p:nvPr>
                <p:custDataLst>
                  <p:tags r:id="rId264"/>
                </p:custDataLst>
              </p:nvPr>
            </p:nvSpPr>
            <p:spPr bwMode="auto">
              <a:xfrm>
                <a:off x="12781" y="6999"/>
                <a:ext cx="58" cy="66"/>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8" name="Rectangle 371"/>
              <p:cNvSpPr>
                <a:spLocks noChangeArrowheads="1"/>
              </p:cNvSpPr>
              <p:nvPr>
                <p:custDataLst>
                  <p:tags r:id="rId265"/>
                </p:custDataLst>
              </p:nvPr>
            </p:nvSpPr>
            <p:spPr bwMode="auto">
              <a:xfrm>
                <a:off x="12870" y="6922"/>
                <a:ext cx="58" cy="143"/>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9" name="Rectangle 372"/>
              <p:cNvSpPr>
                <a:spLocks noChangeArrowheads="1"/>
              </p:cNvSpPr>
              <p:nvPr>
                <p:custDataLst>
                  <p:tags r:id="rId266"/>
                </p:custDataLst>
              </p:nvPr>
            </p:nvSpPr>
            <p:spPr bwMode="auto">
              <a:xfrm>
                <a:off x="12960" y="6876"/>
                <a:ext cx="58" cy="188"/>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0" name="Freeform 373"/>
              <p:cNvSpPr>
                <a:spLocks noEditPoints="1"/>
              </p:cNvSpPr>
              <p:nvPr>
                <p:custDataLst>
                  <p:tags r:id="rId267"/>
                </p:custDataLst>
              </p:nvPr>
            </p:nvSpPr>
            <p:spPr bwMode="auto">
              <a:xfrm>
                <a:off x="12677" y="6740"/>
                <a:ext cx="457" cy="467"/>
              </a:xfrm>
              <a:custGeom>
                <a:avLst/>
                <a:gdLst>
                  <a:gd name="T0" fmla="*/ 35 w 69"/>
                  <a:gd name="T1" fmla="*/ 70 h 70"/>
                  <a:gd name="T2" fmla="*/ 0 w 69"/>
                  <a:gd name="T3" fmla="*/ 35 h 70"/>
                  <a:gd name="T4" fmla="*/ 35 w 69"/>
                  <a:gd name="T5" fmla="*/ 0 h 70"/>
                  <a:gd name="T6" fmla="*/ 69 w 69"/>
                  <a:gd name="T7" fmla="*/ 35 h 70"/>
                  <a:gd name="T8" fmla="*/ 35 w 69"/>
                  <a:gd name="T9" fmla="*/ 70 h 70"/>
                  <a:gd name="T10" fmla="*/ 35 w 69"/>
                  <a:gd name="T11" fmla="*/ 6 h 70"/>
                  <a:gd name="T12" fmla="*/ 6 w 69"/>
                  <a:gd name="T13" fmla="*/ 35 h 70"/>
                  <a:gd name="T14" fmla="*/ 35 w 69"/>
                  <a:gd name="T15" fmla="*/ 64 h 70"/>
                  <a:gd name="T16" fmla="*/ 63 w 69"/>
                  <a:gd name="T17" fmla="*/ 35 h 70"/>
                  <a:gd name="T18" fmla="*/ 35 w 69"/>
                  <a:gd name="T19" fmla="*/ 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70">
                    <a:moveTo>
                      <a:pt x="35" y="70"/>
                    </a:moveTo>
                    <a:cubicBezTo>
                      <a:pt x="16" y="70"/>
                      <a:pt x="0" y="54"/>
                      <a:pt x="0" y="35"/>
                    </a:cubicBezTo>
                    <a:cubicBezTo>
                      <a:pt x="0" y="16"/>
                      <a:pt x="16" y="0"/>
                      <a:pt x="35" y="0"/>
                    </a:cubicBezTo>
                    <a:cubicBezTo>
                      <a:pt x="54" y="0"/>
                      <a:pt x="69" y="16"/>
                      <a:pt x="69" y="35"/>
                    </a:cubicBezTo>
                    <a:cubicBezTo>
                      <a:pt x="69" y="54"/>
                      <a:pt x="54" y="70"/>
                      <a:pt x="35" y="70"/>
                    </a:cubicBezTo>
                    <a:close/>
                    <a:moveTo>
                      <a:pt x="35" y="6"/>
                    </a:moveTo>
                    <a:cubicBezTo>
                      <a:pt x="19" y="6"/>
                      <a:pt x="6" y="19"/>
                      <a:pt x="6" y="35"/>
                    </a:cubicBezTo>
                    <a:cubicBezTo>
                      <a:pt x="6" y="51"/>
                      <a:pt x="19" y="64"/>
                      <a:pt x="35" y="64"/>
                    </a:cubicBezTo>
                    <a:cubicBezTo>
                      <a:pt x="50" y="64"/>
                      <a:pt x="63" y="51"/>
                      <a:pt x="63" y="35"/>
                    </a:cubicBezTo>
                    <a:cubicBezTo>
                      <a:pt x="63" y="19"/>
                      <a:pt x="50" y="6"/>
                      <a:pt x="35" y="6"/>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75" name="文本框 74"/>
            <p:cNvSpPr txBox="1"/>
            <p:nvPr>
              <p:custDataLst>
                <p:tags r:id="rId1"/>
              </p:custDataLst>
            </p:nvPr>
          </p:nvSpPr>
          <p:spPr>
            <a:xfrm>
              <a:off x="5919" y="4045"/>
              <a:ext cx="7365" cy="2447"/>
            </a:xfrm>
            <a:prstGeom prst="rect">
              <a:avLst/>
            </a:prstGeom>
            <a:noFill/>
          </p:spPr>
          <p:txBody>
            <a:bodyPr wrap="square" rtlCol="0" anchor="ctr">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fontAlgn="auto">
                <a:lnSpc>
                  <a:spcPts val="3400"/>
                </a:lnSpc>
                <a:spcBef>
                  <a:spcPts val="0"/>
                </a:spcBef>
                <a:spcAft>
                  <a:spcPts val="0"/>
                </a:spcAft>
              </a:pPr>
              <a:r>
                <a:rPr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《常用化学危险品贮存通则》（GB 15603）</a:t>
              </a:r>
            </a:p>
          </p:txBody>
        </p:sp>
      </p:gr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文本框 6"/>
          <p:cNvSpPr txBox="1"/>
          <p:nvPr>
            <p:custDataLst>
              <p:tags r:id="rId1"/>
            </p:custDataLst>
          </p:nvPr>
        </p:nvSpPr>
        <p:spPr>
          <a:xfrm>
            <a:off x="847090" y="222250"/>
            <a:ext cx="10452735" cy="768350"/>
          </a:xfrm>
          <a:prstGeom prst="rect">
            <a:avLst/>
          </a:prstGeom>
          <a:gradFill>
            <a:gsLst>
              <a:gs pos="0">
                <a:srgbClr val="E30000"/>
              </a:gs>
              <a:gs pos="100000">
                <a:srgbClr val="760303"/>
              </a:gs>
            </a:gsLst>
            <a:lin ang="5400000" scaled="0"/>
          </a:gradFill>
          <a:ln>
            <a:noFill/>
          </a:ln>
        </p:spPr>
        <p:txBody>
          <a:bodyPr wrap="square" rtlCol="0">
            <a:spAutoFit/>
          </a:bodyPr>
          <a:lstStyle/>
          <a:p>
            <a:pPr algn="l"/>
            <a:r>
              <a:rPr lang="en-US" sz="2200">
                <a:solidFill>
                  <a:schemeClr val="bg1"/>
                </a:solidFill>
                <a:latin typeface="思源黑体 Medium" panose="020B0600000000000000" charset="-122"/>
                <a:ea typeface="思源黑体 Medium" panose="020B0600000000000000" charset="-122"/>
                <a:cs typeface="思源黑体 Medium" panose="020B0600000000000000" charset="-122"/>
              </a:rPr>
              <a:t>14</a:t>
            </a:r>
            <a:r>
              <a:rPr lang="zh-CN" altLang="en-US" sz="2200">
                <a:solidFill>
                  <a:schemeClr val="bg1"/>
                </a:solidFill>
                <a:latin typeface="思源黑体 Medium" panose="020B0600000000000000" charset="-122"/>
                <a:ea typeface="思源黑体 Medium" panose="020B0600000000000000" charset="-122"/>
                <a:cs typeface="思源黑体 Medium" panose="020B0600000000000000" charset="-122"/>
              </a:rPr>
              <a:t>、</a:t>
            </a:r>
            <a:r>
              <a:rPr sz="2200">
                <a:solidFill>
                  <a:schemeClr val="bg1"/>
                </a:solidFill>
                <a:latin typeface="思源黑体 Medium" panose="020B0600000000000000" charset="-122"/>
                <a:ea typeface="思源黑体 Medium" panose="020B0600000000000000" charset="-122"/>
                <a:cs typeface="思源黑体 Medium" panose="020B0600000000000000" charset="-122"/>
              </a:rPr>
              <a:t>涉及可燃和有毒有害气体泄漏的场所未按国家标准设置检测报警装置，爆炸危险场所未按国家标准安装使用防爆电气设备</a:t>
            </a:r>
          </a:p>
        </p:txBody>
      </p:sp>
      <p:sp>
        <p:nvSpPr>
          <p:cNvPr id="9" name="文本框 8"/>
          <p:cNvSpPr txBox="1"/>
          <p:nvPr>
            <p:custDataLst>
              <p:tags r:id="rId2"/>
            </p:custDataLst>
          </p:nvPr>
        </p:nvSpPr>
        <p:spPr>
          <a:xfrm>
            <a:off x="847725" y="1329690"/>
            <a:ext cx="2230120" cy="4688840"/>
          </a:xfrm>
          <a:prstGeom prst="rect">
            <a:avLst/>
          </a:prstGeom>
          <a:solidFill>
            <a:schemeClr val="bg2">
              <a:alpha val="48000"/>
            </a:schemeClr>
          </a:solidFill>
        </p:spPr>
        <p:txBody>
          <a:bodyPr wrap="square" rtlCol="0">
            <a:noAutofit/>
          </a:bodyPr>
          <a:lstStyle/>
          <a:p>
            <a:pPr>
              <a:lnSpc>
                <a:spcPct val="150000"/>
              </a:lnSpc>
            </a:pPr>
            <a:r>
              <a:rPr lang="zh-CN" altLang="en-US" sz="2000"/>
              <a:t>《中华人民共和国安全生产法》第三十六条  安全设备的设计、制造、安装、使用、检测、维修、改造和报废，应当符合国家标准或者行业标准。</a:t>
            </a:r>
          </a:p>
        </p:txBody>
      </p:sp>
      <p:grpSp>
        <p:nvGrpSpPr>
          <p:cNvPr id="6" name="组合 5" descr="7b0a202020202274657874626f78223a20227b5c2269645c223a32303334353032302c5c2263617465676f72795f69645c223a5c225c227d220a7d0a"/>
          <p:cNvGrpSpPr/>
          <p:nvPr/>
        </p:nvGrpSpPr>
        <p:grpSpPr>
          <a:xfrm>
            <a:off x="3240405" y="1247775"/>
            <a:ext cx="8548370" cy="5610225"/>
            <a:chOff x="5402" y="3594"/>
            <a:chExt cx="8398" cy="3612"/>
          </a:xfrm>
        </p:grpSpPr>
        <p:grpSp>
          <p:nvGrpSpPr>
            <p:cNvPr id="8" name="组合 7"/>
            <p:cNvGrpSpPr/>
            <p:nvPr/>
          </p:nvGrpSpPr>
          <p:grpSpPr>
            <a:xfrm>
              <a:off x="5402" y="3594"/>
              <a:ext cx="8398" cy="3612"/>
              <a:chOff x="5402" y="3594"/>
              <a:chExt cx="8398" cy="3612"/>
            </a:xfrm>
          </p:grpSpPr>
          <p:sp>
            <p:nvSpPr>
              <p:cNvPr id="181" name="Freeform 107"/>
              <p:cNvSpPr>
                <a:spLocks noEditPoints="1"/>
              </p:cNvSpPr>
              <p:nvPr>
                <p:custDataLst>
                  <p:tags r:id="rId4"/>
                </p:custDataLst>
              </p:nvPr>
            </p:nvSpPr>
            <p:spPr bwMode="auto">
              <a:xfrm>
                <a:off x="13134" y="6734"/>
                <a:ext cx="124" cy="128"/>
              </a:xfrm>
              <a:custGeom>
                <a:avLst/>
                <a:gdLst>
                  <a:gd name="T0" fmla="*/ 18 w 19"/>
                  <a:gd name="T1" fmla="*/ 15 h 20"/>
                  <a:gd name="T2" fmla="*/ 19 w 19"/>
                  <a:gd name="T3" fmla="*/ 13 h 20"/>
                  <a:gd name="T4" fmla="*/ 17 w 19"/>
                  <a:gd name="T5" fmla="*/ 11 h 20"/>
                  <a:gd name="T6" fmla="*/ 17 w 19"/>
                  <a:gd name="T7" fmla="*/ 9 h 20"/>
                  <a:gd name="T8" fmla="*/ 19 w 19"/>
                  <a:gd name="T9" fmla="*/ 7 h 20"/>
                  <a:gd name="T10" fmla="*/ 18 w 19"/>
                  <a:gd name="T11" fmla="*/ 5 h 20"/>
                  <a:gd name="T12" fmla="*/ 15 w 19"/>
                  <a:gd name="T13" fmla="*/ 5 h 20"/>
                  <a:gd name="T14" fmla="*/ 14 w 19"/>
                  <a:gd name="T15" fmla="*/ 4 h 20"/>
                  <a:gd name="T16" fmla="*/ 14 w 19"/>
                  <a:gd name="T17" fmla="*/ 1 h 20"/>
                  <a:gd name="T18" fmla="*/ 12 w 19"/>
                  <a:gd name="T19" fmla="*/ 0 h 20"/>
                  <a:gd name="T20" fmla="*/ 10 w 19"/>
                  <a:gd name="T21" fmla="*/ 2 h 20"/>
                  <a:gd name="T22" fmla="*/ 8 w 19"/>
                  <a:gd name="T23" fmla="*/ 2 h 20"/>
                  <a:gd name="T24" fmla="*/ 7 w 19"/>
                  <a:gd name="T25" fmla="*/ 0 h 20"/>
                  <a:gd name="T26" fmla="*/ 4 w 19"/>
                  <a:gd name="T27" fmla="*/ 1 h 20"/>
                  <a:gd name="T28" fmla="*/ 5 w 19"/>
                  <a:gd name="T29" fmla="*/ 4 h 20"/>
                  <a:gd name="T30" fmla="*/ 3 w 19"/>
                  <a:gd name="T31" fmla="*/ 5 h 20"/>
                  <a:gd name="T32" fmla="*/ 0 w 19"/>
                  <a:gd name="T33" fmla="*/ 5 h 20"/>
                  <a:gd name="T34" fmla="*/ 0 w 19"/>
                  <a:gd name="T35" fmla="*/ 7 h 20"/>
                  <a:gd name="T36" fmla="*/ 2 w 19"/>
                  <a:gd name="T37" fmla="*/ 9 h 20"/>
                  <a:gd name="T38" fmla="*/ 2 w 19"/>
                  <a:gd name="T39" fmla="*/ 11 h 20"/>
                  <a:gd name="T40" fmla="*/ 0 w 19"/>
                  <a:gd name="T41" fmla="*/ 13 h 20"/>
                  <a:gd name="T42" fmla="*/ 1 w 19"/>
                  <a:gd name="T43" fmla="*/ 15 h 20"/>
                  <a:gd name="T44" fmla="*/ 3 w 19"/>
                  <a:gd name="T45" fmla="*/ 15 h 20"/>
                  <a:gd name="T46" fmla="*/ 5 w 19"/>
                  <a:gd name="T47" fmla="*/ 16 h 20"/>
                  <a:gd name="T48" fmla="*/ 4 w 19"/>
                  <a:gd name="T49" fmla="*/ 19 h 20"/>
                  <a:gd name="T50" fmla="*/ 7 w 19"/>
                  <a:gd name="T51" fmla="*/ 20 h 20"/>
                  <a:gd name="T52" fmla="*/ 9 w 19"/>
                  <a:gd name="T53" fmla="*/ 18 h 20"/>
                  <a:gd name="T54" fmla="*/ 10 w 19"/>
                  <a:gd name="T55" fmla="*/ 18 h 20"/>
                  <a:gd name="T56" fmla="*/ 12 w 19"/>
                  <a:gd name="T57" fmla="*/ 20 h 20"/>
                  <a:gd name="T58" fmla="*/ 14 w 19"/>
                  <a:gd name="T59" fmla="*/ 19 h 20"/>
                  <a:gd name="T60" fmla="*/ 14 w 19"/>
                  <a:gd name="T61" fmla="*/ 16 h 20"/>
                  <a:gd name="T62" fmla="*/ 15 w 19"/>
                  <a:gd name="T63" fmla="*/ 15 h 20"/>
                  <a:gd name="T64" fmla="*/ 18 w 19"/>
                  <a:gd name="T65" fmla="*/ 15 h 20"/>
                  <a:gd name="T66" fmla="*/ 8 w 19"/>
                  <a:gd name="T67" fmla="*/ 13 h 20"/>
                  <a:gd name="T68" fmla="*/ 6 w 19"/>
                  <a:gd name="T69" fmla="*/ 9 h 20"/>
                  <a:gd name="T70" fmla="*/ 11 w 19"/>
                  <a:gd name="T71" fmla="*/ 6 h 20"/>
                  <a:gd name="T72" fmla="*/ 13 w 19"/>
                  <a:gd name="T73" fmla="*/ 11 h 20"/>
                  <a:gd name="T74" fmla="*/ 8 w 19"/>
                  <a:gd name="T75"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 h="20">
                    <a:moveTo>
                      <a:pt x="18" y="15"/>
                    </a:moveTo>
                    <a:cubicBezTo>
                      <a:pt x="19" y="13"/>
                      <a:pt x="19" y="13"/>
                      <a:pt x="19" y="13"/>
                    </a:cubicBezTo>
                    <a:cubicBezTo>
                      <a:pt x="17" y="11"/>
                      <a:pt x="17" y="11"/>
                      <a:pt x="17" y="11"/>
                    </a:cubicBezTo>
                    <a:cubicBezTo>
                      <a:pt x="17" y="10"/>
                      <a:pt x="17" y="10"/>
                      <a:pt x="17" y="9"/>
                    </a:cubicBezTo>
                    <a:cubicBezTo>
                      <a:pt x="19" y="7"/>
                      <a:pt x="19" y="7"/>
                      <a:pt x="19" y="7"/>
                    </a:cubicBezTo>
                    <a:cubicBezTo>
                      <a:pt x="18" y="5"/>
                      <a:pt x="18" y="5"/>
                      <a:pt x="18" y="5"/>
                    </a:cubicBezTo>
                    <a:cubicBezTo>
                      <a:pt x="15" y="5"/>
                      <a:pt x="15" y="5"/>
                      <a:pt x="15" y="5"/>
                    </a:cubicBezTo>
                    <a:cubicBezTo>
                      <a:pt x="15" y="5"/>
                      <a:pt x="15" y="4"/>
                      <a:pt x="14" y="4"/>
                    </a:cubicBezTo>
                    <a:cubicBezTo>
                      <a:pt x="14" y="1"/>
                      <a:pt x="14" y="1"/>
                      <a:pt x="14" y="1"/>
                    </a:cubicBezTo>
                    <a:cubicBezTo>
                      <a:pt x="12" y="0"/>
                      <a:pt x="12" y="0"/>
                      <a:pt x="12" y="0"/>
                    </a:cubicBezTo>
                    <a:cubicBezTo>
                      <a:pt x="10" y="2"/>
                      <a:pt x="10" y="2"/>
                      <a:pt x="10" y="2"/>
                    </a:cubicBezTo>
                    <a:cubicBezTo>
                      <a:pt x="10" y="2"/>
                      <a:pt x="9" y="2"/>
                      <a:pt x="8" y="2"/>
                    </a:cubicBezTo>
                    <a:cubicBezTo>
                      <a:pt x="7" y="0"/>
                      <a:pt x="7" y="0"/>
                      <a:pt x="7" y="0"/>
                    </a:cubicBezTo>
                    <a:cubicBezTo>
                      <a:pt x="4" y="1"/>
                      <a:pt x="4" y="1"/>
                      <a:pt x="4" y="1"/>
                    </a:cubicBezTo>
                    <a:cubicBezTo>
                      <a:pt x="5" y="4"/>
                      <a:pt x="5" y="4"/>
                      <a:pt x="5" y="4"/>
                    </a:cubicBezTo>
                    <a:cubicBezTo>
                      <a:pt x="4" y="4"/>
                      <a:pt x="4" y="5"/>
                      <a:pt x="3" y="5"/>
                    </a:cubicBezTo>
                    <a:cubicBezTo>
                      <a:pt x="0" y="5"/>
                      <a:pt x="0" y="5"/>
                      <a:pt x="0" y="5"/>
                    </a:cubicBezTo>
                    <a:cubicBezTo>
                      <a:pt x="0" y="7"/>
                      <a:pt x="0" y="7"/>
                      <a:pt x="0" y="7"/>
                    </a:cubicBezTo>
                    <a:cubicBezTo>
                      <a:pt x="2" y="9"/>
                      <a:pt x="2" y="9"/>
                      <a:pt x="2" y="9"/>
                    </a:cubicBezTo>
                    <a:cubicBezTo>
                      <a:pt x="2" y="10"/>
                      <a:pt x="2" y="10"/>
                      <a:pt x="2" y="11"/>
                    </a:cubicBezTo>
                    <a:cubicBezTo>
                      <a:pt x="0" y="13"/>
                      <a:pt x="0" y="13"/>
                      <a:pt x="0" y="13"/>
                    </a:cubicBezTo>
                    <a:cubicBezTo>
                      <a:pt x="1" y="15"/>
                      <a:pt x="1" y="15"/>
                      <a:pt x="1" y="15"/>
                    </a:cubicBezTo>
                    <a:cubicBezTo>
                      <a:pt x="3" y="15"/>
                      <a:pt x="3" y="15"/>
                      <a:pt x="3" y="15"/>
                    </a:cubicBezTo>
                    <a:cubicBezTo>
                      <a:pt x="4" y="15"/>
                      <a:pt x="4" y="16"/>
                      <a:pt x="5" y="16"/>
                    </a:cubicBezTo>
                    <a:cubicBezTo>
                      <a:pt x="4" y="19"/>
                      <a:pt x="4" y="19"/>
                      <a:pt x="4" y="19"/>
                    </a:cubicBezTo>
                    <a:cubicBezTo>
                      <a:pt x="7" y="20"/>
                      <a:pt x="7" y="20"/>
                      <a:pt x="7" y="20"/>
                    </a:cubicBezTo>
                    <a:cubicBezTo>
                      <a:pt x="9" y="18"/>
                      <a:pt x="9" y="18"/>
                      <a:pt x="9" y="18"/>
                    </a:cubicBezTo>
                    <a:cubicBezTo>
                      <a:pt x="9" y="18"/>
                      <a:pt x="10" y="18"/>
                      <a:pt x="10" y="18"/>
                    </a:cubicBezTo>
                    <a:cubicBezTo>
                      <a:pt x="12" y="20"/>
                      <a:pt x="12" y="20"/>
                      <a:pt x="12" y="20"/>
                    </a:cubicBezTo>
                    <a:cubicBezTo>
                      <a:pt x="14" y="19"/>
                      <a:pt x="14" y="19"/>
                      <a:pt x="14" y="19"/>
                    </a:cubicBezTo>
                    <a:cubicBezTo>
                      <a:pt x="14" y="16"/>
                      <a:pt x="14" y="16"/>
                      <a:pt x="14" y="16"/>
                    </a:cubicBezTo>
                    <a:cubicBezTo>
                      <a:pt x="15" y="16"/>
                      <a:pt x="15" y="15"/>
                      <a:pt x="15" y="15"/>
                    </a:cubicBezTo>
                    <a:lnTo>
                      <a:pt x="18" y="15"/>
                    </a:lnTo>
                    <a:close/>
                    <a:moveTo>
                      <a:pt x="8" y="13"/>
                    </a:moveTo>
                    <a:cubicBezTo>
                      <a:pt x="6" y="13"/>
                      <a:pt x="5" y="10"/>
                      <a:pt x="6" y="9"/>
                    </a:cubicBezTo>
                    <a:cubicBezTo>
                      <a:pt x="7" y="7"/>
                      <a:pt x="9" y="6"/>
                      <a:pt x="11" y="6"/>
                    </a:cubicBezTo>
                    <a:cubicBezTo>
                      <a:pt x="13" y="7"/>
                      <a:pt x="14" y="9"/>
                      <a:pt x="13" y="11"/>
                    </a:cubicBezTo>
                    <a:cubicBezTo>
                      <a:pt x="12" y="13"/>
                      <a:pt x="10" y="14"/>
                      <a:pt x="8" y="13"/>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2" name="Freeform 108"/>
              <p:cNvSpPr>
                <a:spLocks noEditPoints="1"/>
              </p:cNvSpPr>
              <p:nvPr>
                <p:custDataLst>
                  <p:tags r:id="rId5"/>
                </p:custDataLst>
              </p:nvPr>
            </p:nvSpPr>
            <p:spPr bwMode="auto">
              <a:xfrm>
                <a:off x="5757" y="3807"/>
                <a:ext cx="186" cy="188"/>
              </a:xfrm>
              <a:custGeom>
                <a:avLst/>
                <a:gdLst>
                  <a:gd name="T0" fmla="*/ 23 w 29"/>
                  <a:gd name="T1" fmla="*/ 26 h 29"/>
                  <a:gd name="T2" fmla="*/ 26 w 29"/>
                  <a:gd name="T3" fmla="*/ 24 h 29"/>
                  <a:gd name="T4" fmla="*/ 24 w 29"/>
                  <a:gd name="T5" fmla="*/ 20 h 29"/>
                  <a:gd name="T6" fmla="*/ 25 w 29"/>
                  <a:gd name="T7" fmla="*/ 18 h 29"/>
                  <a:gd name="T8" fmla="*/ 29 w 29"/>
                  <a:gd name="T9" fmla="*/ 17 h 29"/>
                  <a:gd name="T10" fmla="*/ 29 w 29"/>
                  <a:gd name="T11" fmla="*/ 13 h 29"/>
                  <a:gd name="T12" fmla="*/ 25 w 29"/>
                  <a:gd name="T13" fmla="*/ 12 h 29"/>
                  <a:gd name="T14" fmla="*/ 24 w 29"/>
                  <a:gd name="T15" fmla="*/ 10 h 29"/>
                  <a:gd name="T16" fmla="*/ 26 w 29"/>
                  <a:gd name="T17" fmla="*/ 6 h 29"/>
                  <a:gd name="T18" fmla="*/ 24 w 29"/>
                  <a:gd name="T19" fmla="*/ 3 h 29"/>
                  <a:gd name="T20" fmla="*/ 20 w 29"/>
                  <a:gd name="T21" fmla="*/ 5 h 29"/>
                  <a:gd name="T22" fmla="*/ 18 w 29"/>
                  <a:gd name="T23" fmla="*/ 4 h 29"/>
                  <a:gd name="T24" fmla="*/ 17 w 29"/>
                  <a:gd name="T25" fmla="*/ 0 h 29"/>
                  <a:gd name="T26" fmla="*/ 13 w 29"/>
                  <a:gd name="T27" fmla="*/ 0 h 29"/>
                  <a:gd name="T28" fmla="*/ 12 w 29"/>
                  <a:gd name="T29" fmla="*/ 4 h 29"/>
                  <a:gd name="T30" fmla="*/ 10 w 29"/>
                  <a:gd name="T31" fmla="*/ 5 h 29"/>
                  <a:gd name="T32" fmla="*/ 6 w 29"/>
                  <a:gd name="T33" fmla="*/ 3 h 29"/>
                  <a:gd name="T34" fmla="*/ 4 w 29"/>
                  <a:gd name="T35" fmla="*/ 5 h 29"/>
                  <a:gd name="T36" fmla="*/ 5 w 29"/>
                  <a:gd name="T37" fmla="*/ 9 h 29"/>
                  <a:gd name="T38" fmla="*/ 4 w 29"/>
                  <a:gd name="T39" fmla="*/ 11 h 29"/>
                  <a:gd name="T40" fmla="*/ 0 w 29"/>
                  <a:gd name="T41" fmla="*/ 12 h 29"/>
                  <a:gd name="T42" fmla="*/ 0 w 29"/>
                  <a:gd name="T43" fmla="*/ 16 h 29"/>
                  <a:gd name="T44" fmla="*/ 4 w 29"/>
                  <a:gd name="T45" fmla="*/ 17 h 29"/>
                  <a:gd name="T46" fmla="*/ 5 w 29"/>
                  <a:gd name="T47" fmla="*/ 19 h 29"/>
                  <a:gd name="T48" fmla="*/ 3 w 29"/>
                  <a:gd name="T49" fmla="*/ 23 h 29"/>
                  <a:gd name="T50" fmla="*/ 5 w 29"/>
                  <a:gd name="T51" fmla="*/ 25 h 29"/>
                  <a:gd name="T52" fmla="*/ 9 w 29"/>
                  <a:gd name="T53" fmla="*/ 24 h 29"/>
                  <a:gd name="T54" fmla="*/ 11 w 29"/>
                  <a:gd name="T55" fmla="*/ 25 h 29"/>
                  <a:gd name="T56" fmla="*/ 12 w 29"/>
                  <a:gd name="T57" fmla="*/ 29 h 29"/>
                  <a:gd name="T58" fmla="*/ 16 w 29"/>
                  <a:gd name="T59" fmla="*/ 29 h 29"/>
                  <a:gd name="T60" fmla="*/ 17 w 29"/>
                  <a:gd name="T61" fmla="*/ 25 h 29"/>
                  <a:gd name="T62" fmla="*/ 20 w 29"/>
                  <a:gd name="T63" fmla="*/ 24 h 29"/>
                  <a:gd name="T64" fmla="*/ 23 w 29"/>
                  <a:gd name="T65" fmla="*/ 26 h 29"/>
                  <a:gd name="T66" fmla="*/ 11 w 29"/>
                  <a:gd name="T67" fmla="*/ 18 h 29"/>
                  <a:gd name="T68" fmla="*/ 11 w 29"/>
                  <a:gd name="T69" fmla="*/ 11 h 29"/>
                  <a:gd name="T70" fmla="*/ 19 w 29"/>
                  <a:gd name="T71" fmla="*/ 11 h 29"/>
                  <a:gd name="T72" fmla="*/ 18 w 29"/>
                  <a:gd name="T73" fmla="*/ 18 h 29"/>
                  <a:gd name="T74" fmla="*/ 11 w 29"/>
                  <a:gd name="T75" fmla="*/ 1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 h="29">
                    <a:moveTo>
                      <a:pt x="23" y="26"/>
                    </a:moveTo>
                    <a:cubicBezTo>
                      <a:pt x="26" y="24"/>
                      <a:pt x="26" y="24"/>
                      <a:pt x="26" y="24"/>
                    </a:cubicBezTo>
                    <a:cubicBezTo>
                      <a:pt x="24" y="20"/>
                      <a:pt x="24" y="20"/>
                      <a:pt x="24" y="20"/>
                    </a:cubicBezTo>
                    <a:cubicBezTo>
                      <a:pt x="24" y="19"/>
                      <a:pt x="25" y="19"/>
                      <a:pt x="25" y="18"/>
                    </a:cubicBezTo>
                    <a:cubicBezTo>
                      <a:pt x="29" y="17"/>
                      <a:pt x="29" y="17"/>
                      <a:pt x="29" y="17"/>
                    </a:cubicBezTo>
                    <a:cubicBezTo>
                      <a:pt x="29" y="13"/>
                      <a:pt x="29" y="13"/>
                      <a:pt x="29" y="13"/>
                    </a:cubicBezTo>
                    <a:cubicBezTo>
                      <a:pt x="25" y="12"/>
                      <a:pt x="25" y="12"/>
                      <a:pt x="25" y="12"/>
                    </a:cubicBezTo>
                    <a:cubicBezTo>
                      <a:pt x="25" y="11"/>
                      <a:pt x="25" y="10"/>
                      <a:pt x="24" y="10"/>
                    </a:cubicBezTo>
                    <a:cubicBezTo>
                      <a:pt x="26" y="6"/>
                      <a:pt x="26" y="6"/>
                      <a:pt x="26" y="6"/>
                    </a:cubicBezTo>
                    <a:cubicBezTo>
                      <a:pt x="24" y="3"/>
                      <a:pt x="24" y="3"/>
                      <a:pt x="24" y="3"/>
                    </a:cubicBezTo>
                    <a:cubicBezTo>
                      <a:pt x="20" y="5"/>
                      <a:pt x="20" y="5"/>
                      <a:pt x="20" y="5"/>
                    </a:cubicBezTo>
                    <a:cubicBezTo>
                      <a:pt x="20" y="5"/>
                      <a:pt x="19" y="4"/>
                      <a:pt x="18" y="4"/>
                    </a:cubicBezTo>
                    <a:cubicBezTo>
                      <a:pt x="17" y="0"/>
                      <a:pt x="17" y="0"/>
                      <a:pt x="17" y="0"/>
                    </a:cubicBezTo>
                    <a:cubicBezTo>
                      <a:pt x="13" y="0"/>
                      <a:pt x="13" y="0"/>
                      <a:pt x="13" y="0"/>
                    </a:cubicBezTo>
                    <a:cubicBezTo>
                      <a:pt x="12" y="4"/>
                      <a:pt x="12" y="4"/>
                      <a:pt x="12" y="4"/>
                    </a:cubicBezTo>
                    <a:cubicBezTo>
                      <a:pt x="11" y="4"/>
                      <a:pt x="11" y="4"/>
                      <a:pt x="10" y="5"/>
                    </a:cubicBezTo>
                    <a:cubicBezTo>
                      <a:pt x="6" y="3"/>
                      <a:pt x="6" y="3"/>
                      <a:pt x="6" y="3"/>
                    </a:cubicBezTo>
                    <a:cubicBezTo>
                      <a:pt x="4" y="5"/>
                      <a:pt x="4" y="5"/>
                      <a:pt x="4" y="5"/>
                    </a:cubicBezTo>
                    <a:cubicBezTo>
                      <a:pt x="5" y="9"/>
                      <a:pt x="5" y="9"/>
                      <a:pt x="5" y="9"/>
                    </a:cubicBezTo>
                    <a:cubicBezTo>
                      <a:pt x="5" y="9"/>
                      <a:pt x="5" y="10"/>
                      <a:pt x="4" y="11"/>
                    </a:cubicBezTo>
                    <a:cubicBezTo>
                      <a:pt x="0" y="12"/>
                      <a:pt x="0" y="12"/>
                      <a:pt x="0" y="12"/>
                    </a:cubicBezTo>
                    <a:cubicBezTo>
                      <a:pt x="0" y="16"/>
                      <a:pt x="0" y="16"/>
                      <a:pt x="0" y="16"/>
                    </a:cubicBezTo>
                    <a:cubicBezTo>
                      <a:pt x="4" y="17"/>
                      <a:pt x="4" y="17"/>
                      <a:pt x="4" y="17"/>
                    </a:cubicBezTo>
                    <a:cubicBezTo>
                      <a:pt x="4" y="18"/>
                      <a:pt x="5" y="19"/>
                      <a:pt x="5" y="19"/>
                    </a:cubicBezTo>
                    <a:cubicBezTo>
                      <a:pt x="3" y="23"/>
                      <a:pt x="3" y="23"/>
                      <a:pt x="3" y="23"/>
                    </a:cubicBezTo>
                    <a:cubicBezTo>
                      <a:pt x="5" y="25"/>
                      <a:pt x="5" y="25"/>
                      <a:pt x="5" y="25"/>
                    </a:cubicBezTo>
                    <a:cubicBezTo>
                      <a:pt x="9" y="24"/>
                      <a:pt x="9" y="24"/>
                      <a:pt x="9" y="24"/>
                    </a:cubicBezTo>
                    <a:cubicBezTo>
                      <a:pt x="10" y="24"/>
                      <a:pt x="10" y="24"/>
                      <a:pt x="11" y="25"/>
                    </a:cubicBezTo>
                    <a:cubicBezTo>
                      <a:pt x="12" y="29"/>
                      <a:pt x="12" y="29"/>
                      <a:pt x="12" y="29"/>
                    </a:cubicBezTo>
                    <a:cubicBezTo>
                      <a:pt x="16" y="29"/>
                      <a:pt x="16" y="29"/>
                      <a:pt x="16" y="29"/>
                    </a:cubicBezTo>
                    <a:cubicBezTo>
                      <a:pt x="17" y="25"/>
                      <a:pt x="17" y="25"/>
                      <a:pt x="17" y="25"/>
                    </a:cubicBezTo>
                    <a:cubicBezTo>
                      <a:pt x="18" y="25"/>
                      <a:pt x="19" y="24"/>
                      <a:pt x="20" y="24"/>
                    </a:cubicBezTo>
                    <a:lnTo>
                      <a:pt x="23" y="26"/>
                    </a:lnTo>
                    <a:close/>
                    <a:moveTo>
                      <a:pt x="11" y="18"/>
                    </a:moveTo>
                    <a:cubicBezTo>
                      <a:pt x="9" y="16"/>
                      <a:pt x="9" y="12"/>
                      <a:pt x="11" y="11"/>
                    </a:cubicBezTo>
                    <a:cubicBezTo>
                      <a:pt x="13" y="9"/>
                      <a:pt x="17" y="9"/>
                      <a:pt x="19" y="11"/>
                    </a:cubicBezTo>
                    <a:cubicBezTo>
                      <a:pt x="21" y="13"/>
                      <a:pt x="20" y="16"/>
                      <a:pt x="18" y="18"/>
                    </a:cubicBezTo>
                    <a:cubicBezTo>
                      <a:pt x="16" y="20"/>
                      <a:pt x="13" y="20"/>
                      <a:pt x="11" y="18"/>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3" name="Freeform 109"/>
              <p:cNvSpPr>
                <a:spLocks noEditPoints="1"/>
              </p:cNvSpPr>
              <p:nvPr>
                <p:custDataLst>
                  <p:tags r:id="rId6"/>
                </p:custDataLst>
              </p:nvPr>
            </p:nvSpPr>
            <p:spPr bwMode="auto">
              <a:xfrm>
                <a:off x="5646" y="3969"/>
                <a:ext cx="97" cy="92"/>
              </a:xfrm>
              <a:custGeom>
                <a:avLst/>
                <a:gdLst>
                  <a:gd name="T0" fmla="*/ 12 w 15"/>
                  <a:gd name="T1" fmla="*/ 13 h 14"/>
                  <a:gd name="T2" fmla="*/ 13 w 15"/>
                  <a:gd name="T3" fmla="*/ 12 h 14"/>
                  <a:gd name="T4" fmla="*/ 12 w 15"/>
                  <a:gd name="T5" fmla="*/ 10 h 14"/>
                  <a:gd name="T6" fmla="*/ 13 w 15"/>
                  <a:gd name="T7" fmla="*/ 9 h 14"/>
                  <a:gd name="T8" fmla="*/ 15 w 15"/>
                  <a:gd name="T9" fmla="*/ 8 h 14"/>
                  <a:gd name="T10" fmla="*/ 15 w 15"/>
                  <a:gd name="T11" fmla="*/ 6 h 14"/>
                  <a:gd name="T12" fmla="*/ 13 w 15"/>
                  <a:gd name="T13" fmla="*/ 6 h 14"/>
                  <a:gd name="T14" fmla="*/ 12 w 15"/>
                  <a:gd name="T15" fmla="*/ 5 h 14"/>
                  <a:gd name="T16" fmla="*/ 14 w 15"/>
                  <a:gd name="T17" fmla="*/ 3 h 14"/>
                  <a:gd name="T18" fmla="*/ 12 w 15"/>
                  <a:gd name="T19" fmla="*/ 2 h 14"/>
                  <a:gd name="T20" fmla="*/ 10 w 15"/>
                  <a:gd name="T21" fmla="*/ 2 h 14"/>
                  <a:gd name="T22" fmla="*/ 9 w 15"/>
                  <a:gd name="T23" fmla="*/ 2 h 14"/>
                  <a:gd name="T24" fmla="*/ 9 w 15"/>
                  <a:gd name="T25" fmla="*/ 0 h 14"/>
                  <a:gd name="T26" fmla="*/ 7 w 15"/>
                  <a:gd name="T27" fmla="*/ 0 h 14"/>
                  <a:gd name="T28" fmla="*/ 6 w 15"/>
                  <a:gd name="T29" fmla="*/ 2 h 14"/>
                  <a:gd name="T30" fmla="*/ 5 w 15"/>
                  <a:gd name="T31" fmla="*/ 2 h 14"/>
                  <a:gd name="T32" fmla="*/ 3 w 15"/>
                  <a:gd name="T33" fmla="*/ 1 h 14"/>
                  <a:gd name="T34" fmla="*/ 2 w 15"/>
                  <a:gd name="T35" fmla="*/ 2 h 14"/>
                  <a:gd name="T36" fmla="*/ 3 w 15"/>
                  <a:gd name="T37" fmla="*/ 4 h 14"/>
                  <a:gd name="T38" fmla="*/ 2 w 15"/>
                  <a:gd name="T39" fmla="*/ 5 h 14"/>
                  <a:gd name="T40" fmla="*/ 0 w 15"/>
                  <a:gd name="T41" fmla="*/ 6 h 14"/>
                  <a:gd name="T42" fmla="*/ 0 w 15"/>
                  <a:gd name="T43" fmla="*/ 8 h 14"/>
                  <a:gd name="T44" fmla="*/ 2 w 15"/>
                  <a:gd name="T45" fmla="*/ 8 h 14"/>
                  <a:gd name="T46" fmla="*/ 3 w 15"/>
                  <a:gd name="T47" fmla="*/ 9 h 14"/>
                  <a:gd name="T48" fmla="*/ 2 w 15"/>
                  <a:gd name="T49" fmla="*/ 11 h 14"/>
                  <a:gd name="T50" fmla="*/ 3 w 15"/>
                  <a:gd name="T51" fmla="*/ 13 h 14"/>
                  <a:gd name="T52" fmla="*/ 5 w 15"/>
                  <a:gd name="T53" fmla="*/ 12 h 14"/>
                  <a:gd name="T54" fmla="*/ 6 w 15"/>
                  <a:gd name="T55" fmla="*/ 12 h 14"/>
                  <a:gd name="T56" fmla="*/ 6 w 15"/>
                  <a:gd name="T57" fmla="*/ 14 h 14"/>
                  <a:gd name="T58" fmla="*/ 8 w 15"/>
                  <a:gd name="T59" fmla="*/ 14 h 14"/>
                  <a:gd name="T60" fmla="*/ 9 w 15"/>
                  <a:gd name="T61" fmla="*/ 12 h 14"/>
                  <a:gd name="T62" fmla="*/ 10 w 15"/>
                  <a:gd name="T63" fmla="*/ 12 h 14"/>
                  <a:gd name="T64" fmla="*/ 12 w 15"/>
                  <a:gd name="T65" fmla="*/ 13 h 14"/>
                  <a:gd name="T66" fmla="*/ 6 w 15"/>
                  <a:gd name="T67" fmla="*/ 9 h 14"/>
                  <a:gd name="T68" fmla="*/ 6 w 15"/>
                  <a:gd name="T69" fmla="*/ 5 h 14"/>
                  <a:gd name="T70" fmla="*/ 10 w 15"/>
                  <a:gd name="T71" fmla="*/ 5 h 14"/>
                  <a:gd name="T72" fmla="*/ 9 w 15"/>
                  <a:gd name="T73" fmla="*/ 9 h 14"/>
                  <a:gd name="T74" fmla="*/ 6 w 15"/>
                  <a:gd name="T7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 h="14">
                    <a:moveTo>
                      <a:pt x="12" y="13"/>
                    </a:moveTo>
                    <a:cubicBezTo>
                      <a:pt x="13" y="12"/>
                      <a:pt x="13" y="12"/>
                      <a:pt x="13" y="12"/>
                    </a:cubicBezTo>
                    <a:cubicBezTo>
                      <a:pt x="12" y="10"/>
                      <a:pt x="12" y="10"/>
                      <a:pt x="12" y="10"/>
                    </a:cubicBezTo>
                    <a:cubicBezTo>
                      <a:pt x="12" y="10"/>
                      <a:pt x="13" y="9"/>
                      <a:pt x="13" y="9"/>
                    </a:cubicBezTo>
                    <a:cubicBezTo>
                      <a:pt x="15" y="8"/>
                      <a:pt x="15" y="8"/>
                      <a:pt x="15" y="8"/>
                    </a:cubicBezTo>
                    <a:cubicBezTo>
                      <a:pt x="15" y="6"/>
                      <a:pt x="15" y="6"/>
                      <a:pt x="15" y="6"/>
                    </a:cubicBezTo>
                    <a:cubicBezTo>
                      <a:pt x="13" y="6"/>
                      <a:pt x="13" y="6"/>
                      <a:pt x="13" y="6"/>
                    </a:cubicBezTo>
                    <a:cubicBezTo>
                      <a:pt x="13" y="5"/>
                      <a:pt x="13" y="5"/>
                      <a:pt x="12" y="5"/>
                    </a:cubicBezTo>
                    <a:cubicBezTo>
                      <a:pt x="14" y="3"/>
                      <a:pt x="14" y="3"/>
                      <a:pt x="14" y="3"/>
                    </a:cubicBezTo>
                    <a:cubicBezTo>
                      <a:pt x="12" y="2"/>
                      <a:pt x="12" y="2"/>
                      <a:pt x="12" y="2"/>
                    </a:cubicBezTo>
                    <a:cubicBezTo>
                      <a:pt x="10" y="2"/>
                      <a:pt x="10" y="2"/>
                      <a:pt x="10" y="2"/>
                    </a:cubicBezTo>
                    <a:cubicBezTo>
                      <a:pt x="10" y="2"/>
                      <a:pt x="10" y="2"/>
                      <a:pt x="9" y="2"/>
                    </a:cubicBezTo>
                    <a:cubicBezTo>
                      <a:pt x="9" y="0"/>
                      <a:pt x="9" y="0"/>
                      <a:pt x="9" y="0"/>
                    </a:cubicBezTo>
                    <a:cubicBezTo>
                      <a:pt x="7" y="0"/>
                      <a:pt x="7" y="0"/>
                      <a:pt x="7" y="0"/>
                    </a:cubicBezTo>
                    <a:cubicBezTo>
                      <a:pt x="6" y="2"/>
                      <a:pt x="6" y="2"/>
                      <a:pt x="6" y="2"/>
                    </a:cubicBezTo>
                    <a:cubicBezTo>
                      <a:pt x="6" y="2"/>
                      <a:pt x="6" y="2"/>
                      <a:pt x="5" y="2"/>
                    </a:cubicBezTo>
                    <a:cubicBezTo>
                      <a:pt x="3" y="1"/>
                      <a:pt x="3" y="1"/>
                      <a:pt x="3" y="1"/>
                    </a:cubicBezTo>
                    <a:cubicBezTo>
                      <a:pt x="2" y="2"/>
                      <a:pt x="2" y="2"/>
                      <a:pt x="2" y="2"/>
                    </a:cubicBezTo>
                    <a:cubicBezTo>
                      <a:pt x="3" y="4"/>
                      <a:pt x="3" y="4"/>
                      <a:pt x="3" y="4"/>
                    </a:cubicBezTo>
                    <a:cubicBezTo>
                      <a:pt x="3" y="5"/>
                      <a:pt x="3" y="5"/>
                      <a:pt x="2" y="5"/>
                    </a:cubicBezTo>
                    <a:cubicBezTo>
                      <a:pt x="0" y="6"/>
                      <a:pt x="0" y="6"/>
                      <a:pt x="0" y="6"/>
                    </a:cubicBezTo>
                    <a:cubicBezTo>
                      <a:pt x="0" y="8"/>
                      <a:pt x="0" y="8"/>
                      <a:pt x="0" y="8"/>
                    </a:cubicBezTo>
                    <a:cubicBezTo>
                      <a:pt x="2" y="8"/>
                      <a:pt x="2" y="8"/>
                      <a:pt x="2" y="8"/>
                    </a:cubicBezTo>
                    <a:cubicBezTo>
                      <a:pt x="2" y="9"/>
                      <a:pt x="3" y="9"/>
                      <a:pt x="3" y="9"/>
                    </a:cubicBezTo>
                    <a:cubicBezTo>
                      <a:pt x="2" y="11"/>
                      <a:pt x="2" y="11"/>
                      <a:pt x="2" y="11"/>
                    </a:cubicBezTo>
                    <a:cubicBezTo>
                      <a:pt x="3" y="13"/>
                      <a:pt x="3" y="13"/>
                      <a:pt x="3" y="13"/>
                    </a:cubicBezTo>
                    <a:cubicBezTo>
                      <a:pt x="5" y="12"/>
                      <a:pt x="5" y="12"/>
                      <a:pt x="5" y="12"/>
                    </a:cubicBezTo>
                    <a:cubicBezTo>
                      <a:pt x="5" y="12"/>
                      <a:pt x="6" y="12"/>
                      <a:pt x="6" y="12"/>
                    </a:cubicBezTo>
                    <a:cubicBezTo>
                      <a:pt x="6" y="14"/>
                      <a:pt x="6" y="14"/>
                      <a:pt x="6" y="14"/>
                    </a:cubicBezTo>
                    <a:cubicBezTo>
                      <a:pt x="8" y="14"/>
                      <a:pt x="8" y="14"/>
                      <a:pt x="8" y="14"/>
                    </a:cubicBezTo>
                    <a:cubicBezTo>
                      <a:pt x="9" y="12"/>
                      <a:pt x="9" y="12"/>
                      <a:pt x="9" y="12"/>
                    </a:cubicBezTo>
                    <a:cubicBezTo>
                      <a:pt x="9" y="12"/>
                      <a:pt x="10" y="12"/>
                      <a:pt x="10" y="12"/>
                    </a:cubicBezTo>
                    <a:lnTo>
                      <a:pt x="12" y="13"/>
                    </a:lnTo>
                    <a:close/>
                    <a:moveTo>
                      <a:pt x="6" y="9"/>
                    </a:moveTo>
                    <a:cubicBezTo>
                      <a:pt x="5" y="8"/>
                      <a:pt x="5" y="6"/>
                      <a:pt x="6" y="5"/>
                    </a:cubicBezTo>
                    <a:cubicBezTo>
                      <a:pt x="7" y="4"/>
                      <a:pt x="9" y="4"/>
                      <a:pt x="10" y="5"/>
                    </a:cubicBezTo>
                    <a:cubicBezTo>
                      <a:pt x="11" y="6"/>
                      <a:pt x="10" y="8"/>
                      <a:pt x="9" y="9"/>
                    </a:cubicBezTo>
                    <a:cubicBezTo>
                      <a:pt x="8" y="10"/>
                      <a:pt x="7" y="10"/>
                      <a:pt x="6" y="9"/>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4" name="Line 110"/>
              <p:cNvSpPr>
                <a:spLocks noChangeShapeType="1"/>
              </p:cNvSpPr>
              <p:nvPr>
                <p:custDataLst>
                  <p:tags r:id="rId7"/>
                </p:custDataLst>
              </p:nvPr>
            </p:nvSpPr>
            <p:spPr bwMode="auto">
              <a:xfrm>
                <a:off x="12651" y="7051"/>
                <a:ext cx="0" cy="0"/>
              </a:xfrm>
              <a:prstGeom prst="line">
                <a:avLst/>
              </a:prstGeom>
              <a:solidFill>
                <a:srgbClr val="4A7CC6"/>
              </a:solidFill>
              <a:ln w="34925" cap="flat">
                <a:solidFill>
                  <a:srgbClr val="172A88"/>
                </a:solidFill>
                <a:prstDash val="solid"/>
                <a:miter lim="800000"/>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 name="Freeform 111"/>
              <p:cNvSpPr/>
              <p:nvPr>
                <p:custDataLst>
                  <p:tags r:id="rId8"/>
                </p:custDataLst>
              </p:nvPr>
            </p:nvSpPr>
            <p:spPr bwMode="auto">
              <a:xfrm>
                <a:off x="5402" y="3594"/>
                <a:ext cx="8398" cy="3483"/>
              </a:xfrm>
              <a:custGeom>
                <a:avLst/>
                <a:gdLst>
                  <a:gd name="T0" fmla="*/ 1236 w 1302"/>
                  <a:gd name="T1" fmla="*/ 538 h 538"/>
                  <a:gd name="T2" fmla="*/ 1201 w 1302"/>
                  <a:gd name="T3" fmla="*/ 538 h 538"/>
                  <a:gd name="T4" fmla="*/ 1201 w 1302"/>
                  <a:gd name="T5" fmla="*/ 530 h 538"/>
                  <a:gd name="T6" fmla="*/ 1236 w 1302"/>
                  <a:gd name="T7" fmla="*/ 530 h 538"/>
                  <a:gd name="T8" fmla="*/ 1294 w 1302"/>
                  <a:gd name="T9" fmla="*/ 472 h 538"/>
                  <a:gd name="T10" fmla="*/ 1294 w 1302"/>
                  <a:gd name="T11" fmla="*/ 67 h 538"/>
                  <a:gd name="T12" fmla="*/ 1236 w 1302"/>
                  <a:gd name="T13" fmla="*/ 8 h 538"/>
                  <a:gd name="T14" fmla="*/ 66 w 1302"/>
                  <a:gd name="T15" fmla="*/ 8 h 538"/>
                  <a:gd name="T16" fmla="*/ 8 w 1302"/>
                  <a:gd name="T17" fmla="*/ 67 h 538"/>
                  <a:gd name="T18" fmla="*/ 8 w 1302"/>
                  <a:gd name="T19" fmla="*/ 472 h 538"/>
                  <a:gd name="T20" fmla="*/ 66 w 1302"/>
                  <a:gd name="T21" fmla="*/ 530 h 538"/>
                  <a:gd name="T22" fmla="*/ 1124 w 1302"/>
                  <a:gd name="T23" fmla="*/ 530 h 538"/>
                  <a:gd name="T24" fmla="*/ 1124 w 1302"/>
                  <a:gd name="T25" fmla="*/ 538 h 538"/>
                  <a:gd name="T26" fmla="*/ 66 w 1302"/>
                  <a:gd name="T27" fmla="*/ 538 h 538"/>
                  <a:gd name="T28" fmla="*/ 0 w 1302"/>
                  <a:gd name="T29" fmla="*/ 472 h 538"/>
                  <a:gd name="T30" fmla="*/ 0 w 1302"/>
                  <a:gd name="T31" fmla="*/ 67 h 538"/>
                  <a:gd name="T32" fmla="*/ 66 w 1302"/>
                  <a:gd name="T33" fmla="*/ 0 h 538"/>
                  <a:gd name="T34" fmla="*/ 1236 w 1302"/>
                  <a:gd name="T35" fmla="*/ 0 h 538"/>
                  <a:gd name="T36" fmla="*/ 1302 w 1302"/>
                  <a:gd name="T37" fmla="*/ 67 h 538"/>
                  <a:gd name="T38" fmla="*/ 1302 w 1302"/>
                  <a:gd name="T39" fmla="*/ 472 h 538"/>
                  <a:gd name="T40" fmla="*/ 1236 w 1302"/>
                  <a:gd name="T41" fmla="*/ 538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2" h="538">
                    <a:moveTo>
                      <a:pt x="1236" y="538"/>
                    </a:moveTo>
                    <a:cubicBezTo>
                      <a:pt x="1201" y="538"/>
                      <a:pt x="1201" y="538"/>
                      <a:pt x="1201" y="538"/>
                    </a:cubicBezTo>
                    <a:cubicBezTo>
                      <a:pt x="1201" y="530"/>
                      <a:pt x="1201" y="530"/>
                      <a:pt x="1201" y="530"/>
                    </a:cubicBezTo>
                    <a:cubicBezTo>
                      <a:pt x="1236" y="530"/>
                      <a:pt x="1236" y="530"/>
                      <a:pt x="1236" y="530"/>
                    </a:cubicBezTo>
                    <a:cubicBezTo>
                      <a:pt x="1268" y="530"/>
                      <a:pt x="1294" y="504"/>
                      <a:pt x="1294" y="472"/>
                    </a:cubicBezTo>
                    <a:cubicBezTo>
                      <a:pt x="1294" y="67"/>
                      <a:pt x="1294" y="67"/>
                      <a:pt x="1294" y="67"/>
                    </a:cubicBezTo>
                    <a:cubicBezTo>
                      <a:pt x="1294" y="35"/>
                      <a:pt x="1268" y="8"/>
                      <a:pt x="1236" y="8"/>
                    </a:cubicBezTo>
                    <a:cubicBezTo>
                      <a:pt x="66" y="8"/>
                      <a:pt x="66" y="8"/>
                      <a:pt x="66" y="8"/>
                    </a:cubicBezTo>
                    <a:cubicBezTo>
                      <a:pt x="34" y="8"/>
                      <a:pt x="8" y="35"/>
                      <a:pt x="8" y="67"/>
                    </a:cubicBezTo>
                    <a:cubicBezTo>
                      <a:pt x="8" y="472"/>
                      <a:pt x="8" y="472"/>
                      <a:pt x="8" y="472"/>
                    </a:cubicBezTo>
                    <a:cubicBezTo>
                      <a:pt x="8" y="504"/>
                      <a:pt x="34" y="530"/>
                      <a:pt x="66" y="530"/>
                    </a:cubicBezTo>
                    <a:cubicBezTo>
                      <a:pt x="1124" y="530"/>
                      <a:pt x="1124" y="530"/>
                      <a:pt x="1124" y="530"/>
                    </a:cubicBezTo>
                    <a:cubicBezTo>
                      <a:pt x="1124" y="538"/>
                      <a:pt x="1124" y="538"/>
                      <a:pt x="1124" y="538"/>
                    </a:cubicBezTo>
                    <a:cubicBezTo>
                      <a:pt x="66" y="538"/>
                      <a:pt x="66" y="538"/>
                      <a:pt x="66" y="538"/>
                    </a:cubicBezTo>
                    <a:cubicBezTo>
                      <a:pt x="30" y="538"/>
                      <a:pt x="0" y="508"/>
                      <a:pt x="0" y="472"/>
                    </a:cubicBezTo>
                    <a:cubicBezTo>
                      <a:pt x="0" y="67"/>
                      <a:pt x="0" y="67"/>
                      <a:pt x="0" y="67"/>
                    </a:cubicBezTo>
                    <a:cubicBezTo>
                      <a:pt x="0" y="30"/>
                      <a:pt x="30" y="0"/>
                      <a:pt x="66" y="0"/>
                    </a:cubicBezTo>
                    <a:cubicBezTo>
                      <a:pt x="1236" y="0"/>
                      <a:pt x="1236" y="0"/>
                      <a:pt x="1236" y="0"/>
                    </a:cubicBezTo>
                    <a:cubicBezTo>
                      <a:pt x="1272" y="0"/>
                      <a:pt x="1302" y="30"/>
                      <a:pt x="1302" y="67"/>
                    </a:cubicBezTo>
                    <a:cubicBezTo>
                      <a:pt x="1302" y="472"/>
                      <a:pt x="1302" y="472"/>
                      <a:pt x="1302" y="472"/>
                    </a:cubicBezTo>
                    <a:cubicBezTo>
                      <a:pt x="1302" y="508"/>
                      <a:pt x="1272" y="538"/>
                      <a:pt x="1236" y="538"/>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6" name="Oval 112"/>
              <p:cNvSpPr>
                <a:spLocks noChangeArrowheads="1"/>
              </p:cNvSpPr>
              <p:nvPr>
                <p:custDataLst>
                  <p:tags r:id="rId9"/>
                </p:custDataLst>
              </p:nvPr>
            </p:nvSpPr>
            <p:spPr bwMode="auto">
              <a:xfrm>
                <a:off x="1256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7" name="Oval 113"/>
              <p:cNvSpPr>
                <a:spLocks noChangeArrowheads="1"/>
              </p:cNvSpPr>
              <p:nvPr>
                <p:custDataLst>
                  <p:tags r:id="rId10"/>
                </p:custDataLst>
              </p:nvPr>
            </p:nvSpPr>
            <p:spPr bwMode="auto">
              <a:xfrm>
                <a:off x="1246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8" name="Oval 114"/>
              <p:cNvSpPr>
                <a:spLocks noChangeArrowheads="1"/>
              </p:cNvSpPr>
              <p:nvPr>
                <p:custDataLst>
                  <p:tags r:id="rId11"/>
                </p:custDataLst>
              </p:nvPr>
            </p:nvSpPr>
            <p:spPr bwMode="auto">
              <a:xfrm>
                <a:off x="123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9" name="Oval 115"/>
              <p:cNvSpPr>
                <a:spLocks noChangeArrowheads="1"/>
              </p:cNvSpPr>
              <p:nvPr>
                <p:custDataLst>
                  <p:tags r:id="rId12"/>
                </p:custDataLst>
              </p:nvPr>
            </p:nvSpPr>
            <p:spPr bwMode="auto">
              <a:xfrm>
                <a:off x="1229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0" name="Oval 116"/>
              <p:cNvSpPr>
                <a:spLocks noChangeArrowheads="1"/>
              </p:cNvSpPr>
              <p:nvPr>
                <p:custDataLst>
                  <p:tags r:id="rId13"/>
                </p:custDataLst>
              </p:nvPr>
            </p:nvSpPr>
            <p:spPr bwMode="auto">
              <a:xfrm>
                <a:off x="1221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1" name="Oval 117"/>
              <p:cNvSpPr>
                <a:spLocks noChangeArrowheads="1"/>
              </p:cNvSpPr>
              <p:nvPr>
                <p:custDataLst>
                  <p:tags r:id="rId14"/>
                </p:custDataLst>
              </p:nvPr>
            </p:nvSpPr>
            <p:spPr bwMode="auto">
              <a:xfrm>
                <a:off x="1212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2" name="Oval 118"/>
              <p:cNvSpPr>
                <a:spLocks noChangeArrowheads="1"/>
              </p:cNvSpPr>
              <p:nvPr>
                <p:custDataLst>
                  <p:tags r:id="rId15"/>
                </p:custDataLst>
              </p:nvPr>
            </p:nvSpPr>
            <p:spPr bwMode="auto">
              <a:xfrm>
                <a:off x="1204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3" name="Oval 119"/>
              <p:cNvSpPr>
                <a:spLocks noChangeArrowheads="1"/>
              </p:cNvSpPr>
              <p:nvPr>
                <p:custDataLst>
                  <p:tags r:id="rId16"/>
                </p:custDataLst>
              </p:nvPr>
            </p:nvSpPr>
            <p:spPr bwMode="auto">
              <a:xfrm>
                <a:off x="1196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4" name="Oval 120"/>
              <p:cNvSpPr>
                <a:spLocks noChangeArrowheads="1"/>
              </p:cNvSpPr>
              <p:nvPr>
                <p:custDataLst>
                  <p:tags r:id="rId17"/>
                </p:custDataLst>
              </p:nvPr>
            </p:nvSpPr>
            <p:spPr bwMode="auto">
              <a:xfrm>
                <a:off x="1187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5" name="Oval 121"/>
              <p:cNvSpPr>
                <a:spLocks noChangeArrowheads="1"/>
              </p:cNvSpPr>
              <p:nvPr>
                <p:custDataLst>
                  <p:tags r:id="rId18"/>
                </p:custDataLst>
              </p:nvPr>
            </p:nvSpPr>
            <p:spPr bwMode="auto">
              <a:xfrm>
                <a:off x="117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6" name="Oval 122"/>
              <p:cNvSpPr>
                <a:spLocks noChangeArrowheads="1"/>
              </p:cNvSpPr>
              <p:nvPr>
                <p:custDataLst>
                  <p:tags r:id="rId19"/>
                </p:custDataLst>
              </p:nvPr>
            </p:nvSpPr>
            <p:spPr bwMode="auto">
              <a:xfrm>
                <a:off x="1170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7" name="Oval 123"/>
              <p:cNvSpPr>
                <a:spLocks noChangeArrowheads="1"/>
              </p:cNvSpPr>
              <p:nvPr>
                <p:custDataLst>
                  <p:tags r:id="rId20"/>
                </p:custDataLst>
              </p:nvPr>
            </p:nvSpPr>
            <p:spPr bwMode="auto">
              <a:xfrm>
                <a:off x="116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8" name="Oval 124"/>
              <p:cNvSpPr>
                <a:spLocks noChangeArrowheads="1"/>
              </p:cNvSpPr>
              <p:nvPr>
                <p:custDataLst>
                  <p:tags r:id="rId21"/>
                </p:custDataLst>
              </p:nvPr>
            </p:nvSpPr>
            <p:spPr bwMode="auto">
              <a:xfrm>
                <a:off x="115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 name="Oval 125"/>
              <p:cNvSpPr>
                <a:spLocks noChangeArrowheads="1"/>
              </p:cNvSpPr>
              <p:nvPr>
                <p:custDataLst>
                  <p:tags r:id="rId22"/>
                </p:custDataLst>
              </p:nvPr>
            </p:nvSpPr>
            <p:spPr bwMode="auto">
              <a:xfrm>
                <a:off x="114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0" name="Oval 126"/>
              <p:cNvSpPr>
                <a:spLocks noChangeArrowheads="1"/>
              </p:cNvSpPr>
              <p:nvPr>
                <p:custDataLst>
                  <p:tags r:id="rId23"/>
                </p:custDataLst>
              </p:nvPr>
            </p:nvSpPr>
            <p:spPr bwMode="auto">
              <a:xfrm>
                <a:off x="113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1" name="Oval 127"/>
              <p:cNvSpPr>
                <a:spLocks noChangeArrowheads="1"/>
              </p:cNvSpPr>
              <p:nvPr>
                <p:custDataLst>
                  <p:tags r:id="rId24"/>
                </p:custDataLst>
              </p:nvPr>
            </p:nvSpPr>
            <p:spPr bwMode="auto">
              <a:xfrm>
                <a:off x="1128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2" name="Oval 128"/>
              <p:cNvSpPr>
                <a:spLocks noChangeArrowheads="1"/>
              </p:cNvSpPr>
              <p:nvPr>
                <p:custDataLst>
                  <p:tags r:id="rId25"/>
                </p:custDataLst>
              </p:nvPr>
            </p:nvSpPr>
            <p:spPr bwMode="auto">
              <a:xfrm>
                <a:off x="1120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3" name="Oval 129"/>
              <p:cNvSpPr>
                <a:spLocks noChangeArrowheads="1"/>
              </p:cNvSpPr>
              <p:nvPr>
                <p:custDataLst>
                  <p:tags r:id="rId26"/>
                </p:custDataLst>
              </p:nvPr>
            </p:nvSpPr>
            <p:spPr bwMode="auto">
              <a:xfrm>
                <a:off x="111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4" name="Oval 130"/>
              <p:cNvSpPr>
                <a:spLocks noChangeArrowheads="1"/>
              </p:cNvSpPr>
              <p:nvPr>
                <p:custDataLst>
                  <p:tags r:id="rId27"/>
                </p:custDataLst>
              </p:nvPr>
            </p:nvSpPr>
            <p:spPr bwMode="auto">
              <a:xfrm>
                <a:off x="1103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5" name="Oval 131"/>
              <p:cNvSpPr>
                <a:spLocks noChangeArrowheads="1"/>
              </p:cNvSpPr>
              <p:nvPr>
                <p:custDataLst>
                  <p:tags r:id="rId28"/>
                </p:custDataLst>
              </p:nvPr>
            </p:nvSpPr>
            <p:spPr bwMode="auto">
              <a:xfrm>
                <a:off x="1095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6" name="Oval 132"/>
              <p:cNvSpPr>
                <a:spLocks noChangeArrowheads="1"/>
              </p:cNvSpPr>
              <p:nvPr>
                <p:custDataLst>
                  <p:tags r:id="rId29"/>
                </p:custDataLst>
              </p:nvPr>
            </p:nvSpPr>
            <p:spPr bwMode="auto">
              <a:xfrm>
                <a:off x="108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7" name="Oval 133"/>
              <p:cNvSpPr>
                <a:spLocks noChangeArrowheads="1"/>
              </p:cNvSpPr>
              <p:nvPr>
                <p:custDataLst>
                  <p:tags r:id="rId30"/>
                </p:custDataLst>
              </p:nvPr>
            </p:nvSpPr>
            <p:spPr bwMode="auto">
              <a:xfrm>
                <a:off x="1078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8" name="Oval 134"/>
              <p:cNvSpPr>
                <a:spLocks noChangeArrowheads="1"/>
              </p:cNvSpPr>
              <p:nvPr>
                <p:custDataLst>
                  <p:tags r:id="rId31"/>
                </p:custDataLst>
              </p:nvPr>
            </p:nvSpPr>
            <p:spPr bwMode="auto">
              <a:xfrm>
                <a:off x="107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 name="Oval 135"/>
              <p:cNvSpPr>
                <a:spLocks noChangeArrowheads="1"/>
              </p:cNvSpPr>
              <p:nvPr>
                <p:custDataLst>
                  <p:tags r:id="rId32"/>
                </p:custDataLst>
              </p:nvPr>
            </p:nvSpPr>
            <p:spPr bwMode="auto">
              <a:xfrm>
                <a:off x="1062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0" name="Oval 136"/>
              <p:cNvSpPr>
                <a:spLocks noChangeArrowheads="1"/>
              </p:cNvSpPr>
              <p:nvPr>
                <p:custDataLst>
                  <p:tags r:id="rId33"/>
                </p:custDataLst>
              </p:nvPr>
            </p:nvSpPr>
            <p:spPr bwMode="auto">
              <a:xfrm>
                <a:off x="1053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1" name="Oval 137"/>
              <p:cNvSpPr>
                <a:spLocks noChangeArrowheads="1"/>
              </p:cNvSpPr>
              <p:nvPr>
                <p:custDataLst>
                  <p:tags r:id="rId34"/>
                </p:custDataLst>
              </p:nvPr>
            </p:nvSpPr>
            <p:spPr bwMode="auto">
              <a:xfrm>
                <a:off x="1045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2" name="Oval 138"/>
              <p:cNvSpPr>
                <a:spLocks noChangeArrowheads="1"/>
              </p:cNvSpPr>
              <p:nvPr>
                <p:custDataLst>
                  <p:tags r:id="rId35"/>
                </p:custDataLst>
              </p:nvPr>
            </p:nvSpPr>
            <p:spPr bwMode="auto">
              <a:xfrm>
                <a:off x="1036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3" name="Oval 139"/>
              <p:cNvSpPr>
                <a:spLocks noChangeArrowheads="1"/>
              </p:cNvSpPr>
              <p:nvPr>
                <p:custDataLst>
                  <p:tags r:id="rId36"/>
                </p:custDataLst>
              </p:nvPr>
            </p:nvSpPr>
            <p:spPr bwMode="auto">
              <a:xfrm>
                <a:off x="10284"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4" name="Oval 140"/>
              <p:cNvSpPr>
                <a:spLocks noChangeArrowheads="1"/>
              </p:cNvSpPr>
              <p:nvPr>
                <p:custDataLst>
                  <p:tags r:id="rId37"/>
                </p:custDataLst>
              </p:nvPr>
            </p:nvSpPr>
            <p:spPr bwMode="auto">
              <a:xfrm>
                <a:off x="1020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5" name="Oval 141"/>
              <p:cNvSpPr>
                <a:spLocks noChangeArrowheads="1"/>
              </p:cNvSpPr>
              <p:nvPr>
                <p:custDataLst>
                  <p:tags r:id="rId38"/>
                </p:custDataLst>
              </p:nvPr>
            </p:nvSpPr>
            <p:spPr bwMode="auto">
              <a:xfrm>
                <a:off x="1011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6" name="Oval 142"/>
              <p:cNvSpPr>
                <a:spLocks noChangeArrowheads="1"/>
              </p:cNvSpPr>
              <p:nvPr>
                <p:custDataLst>
                  <p:tags r:id="rId39"/>
                </p:custDataLst>
              </p:nvPr>
            </p:nvSpPr>
            <p:spPr bwMode="auto">
              <a:xfrm>
                <a:off x="1003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7" name="Oval 143"/>
              <p:cNvSpPr>
                <a:spLocks noChangeArrowheads="1"/>
              </p:cNvSpPr>
              <p:nvPr>
                <p:custDataLst>
                  <p:tags r:id="rId40"/>
                </p:custDataLst>
              </p:nvPr>
            </p:nvSpPr>
            <p:spPr bwMode="auto">
              <a:xfrm>
                <a:off x="994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8" name="Oval 144"/>
              <p:cNvSpPr>
                <a:spLocks noChangeArrowheads="1"/>
              </p:cNvSpPr>
              <p:nvPr>
                <p:custDataLst>
                  <p:tags r:id="rId41"/>
                </p:custDataLst>
              </p:nvPr>
            </p:nvSpPr>
            <p:spPr bwMode="auto">
              <a:xfrm>
                <a:off x="986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9" name="Oval 145"/>
              <p:cNvSpPr>
                <a:spLocks noChangeArrowheads="1"/>
              </p:cNvSpPr>
              <p:nvPr>
                <p:custDataLst>
                  <p:tags r:id="rId42"/>
                </p:custDataLst>
              </p:nvPr>
            </p:nvSpPr>
            <p:spPr bwMode="auto">
              <a:xfrm>
                <a:off x="97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0" name="Oval 146"/>
              <p:cNvSpPr>
                <a:spLocks noChangeArrowheads="1"/>
              </p:cNvSpPr>
              <p:nvPr>
                <p:custDataLst>
                  <p:tags r:id="rId43"/>
                </p:custDataLst>
              </p:nvPr>
            </p:nvSpPr>
            <p:spPr bwMode="auto">
              <a:xfrm>
                <a:off x="969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1" name="Oval 147"/>
              <p:cNvSpPr>
                <a:spLocks noChangeArrowheads="1"/>
              </p:cNvSpPr>
              <p:nvPr>
                <p:custDataLst>
                  <p:tags r:id="rId44"/>
                </p:custDataLst>
              </p:nvPr>
            </p:nvSpPr>
            <p:spPr bwMode="auto">
              <a:xfrm>
                <a:off x="961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2" name="Oval 148"/>
              <p:cNvSpPr>
                <a:spLocks noChangeArrowheads="1"/>
              </p:cNvSpPr>
              <p:nvPr>
                <p:custDataLst>
                  <p:tags r:id="rId45"/>
                </p:custDataLst>
              </p:nvPr>
            </p:nvSpPr>
            <p:spPr bwMode="auto">
              <a:xfrm>
                <a:off x="952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3" name="Oval 149"/>
              <p:cNvSpPr>
                <a:spLocks noChangeArrowheads="1"/>
              </p:cNvSpPr>
              <p:nvPr>
                <p:custDataLst>
                  <p:tags r:id="rId46"/>
                </p:custDataLst>
              </p:nvPr>
            </p:nvSpPr>
            <p:spPr bwMode="auto">
              <a:xfrm>
                <a:off x="944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4" name="Oval 150"/>
              <p:cNvSpPr>
                <a:spLocks noChangeArrowheads="1"/>
              </p:cNvSpPr>
              <p:nvPr>
                <p:custDataLst>
                  <p:tags r:id="rId47"/>
                </p:custDataLst>
              </p:nvPr>
            </p:nvSpPr>
            <p:spPr bwMode="auto">
              <a:xfrm>
                <a:off x="936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5" name="Oval 151"/>
              <p:cNvSpPr>
                <a:spLocks noChangeArrowheads="1"/>
              </p:cNvSpPr>
              <p:nvPr>
                <p:custDataLst>
                  <p:tags r:id="rId48"/>
                </p:custDataLst>
              </p:nvPr>
            </p:nvSpPr>
            <p:spPr bwMode="auto">
              <a:xfrm>
                <a:off x="927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6" name="Oval 152"/>
              <p:cNvSpPr>
                <a:spLocks noChangeArrowheads="1"/>
              </p:cNvSpPr>
              <p:nvPr>
                <p:custDataLst>
                  <p:tags r:id="rId49"/>
                </p:custDataLst>
              </p:nvPr>
            </p:nvSpPr>
            <p:spPr bwMode="auto">
              <a:xfrm>
                <a:off x="919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7" name="Oval 153"/>
              <p:cNvSpPr>
                <a:spLocks noChangeArrowheads="1"/>
              </p:cNvSpPr>
              <p:nvPr>
                <p:custDataLst>
                  <p:tags r:id="rId50"/>
                </p:custDataLst>
              </p:nvPr>
            </p:nvSpPr>
            <p:spPr bwMode="auto">
              <a:xfrm>
                <a:off x="911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8" name="Oval 154"/>
              <p:cNvSpPr>
                <a:spLocks noChangeArrowheads="1"/>
              </p:cNvSpPr>
              <p:nvPr>
                <p:custDataLst>
                  <p:tags r:id="rId51"/>
                </p:custDataLst>
              </p:nvPr>
            </p:nvSpPr>
            <p:spPr bwMode="auto">
              <a:xfrm>
                <a:off x="902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9" name="Oval 155"/>
              <p:cNvSpPr>
                <a:spLocks noChangeArrowheads="1"/>
              </p:cNvSpPr>
              <p:nvPr>
                <p:custDataLst>
                  <p:tags r:id="rId52"/>
                </p:custDataLst>
              </p:nvPr>
            </p:nvSpPr>
            <p:spPr bwMode="auto">
              <a:xfrm>
                <a:off x="894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0" name="Oval 156"/>
              <p:cNvSpPr>
                <a:spLocks noChangeArrowheads="1"/>
              </p:cNvSpPr>
              <p:nvPr>
                <p:custDataLst>
                  <p:tags r:id="rId53"/>
                </p:custDataLst>
              </p:nvPr>
            </p:nvSpPr>
            <p:spPr bwMode="auto">
              <a:xfrm>
                <a:off x="88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1" name="Oval 157"/>
              <p:cNvSpPr>
                <a:spLocks noChangeArrowheads="1"/>
              </p:cNvSpPr>
              <p:nvPr>
                <p:custDataLst>
                  <p:tags r:id="rId54"/>
                </p:custDataLst>
              </p:nvPr>
            </p:nvSpPr>
            <p:spPr bwMode="auto">
              <a:xfrm>
                <a:off x="877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2" name="Oval 158"/>
              <p:cNvSpPr>
                <a:spLocks noChangeArrowheads="1"/>
              </p:cNvSpPr>
              <p:nvPr>
                <p:custDataLst>
                  <p:tags r:id="rId55"/>
                </p:custDataLst>
              </p:nvPr>
            </p:nvSpPr>
            <p:spPr bwMode="auto">
              <a:xfrm>
                <a:off x="869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3" name="Oval 159"/>
              <p:cNvSpPr>
                <a:spLocks noChangeArrowheads="1"/>
              </p:cNvSpPr>
              <p:nvPr>
                <p:custDataLst>
                  <p:tags r:id="rId56"/>
                </p:custDataLst>
              </p:nvPr>
            </p:nvSpPr>
            <p:spPr bwMode="auto">
              <a:xfrm>
                <a:off x="8607"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4" name="Oval 160"/>
              <p:cNvSpPr>
                <a:spLocks noChangeArrowheads="1"/>
              </p:cNvSpPr>
              <p:nvPr>
                <p:custDataLst>
                  <p:tags r:id="rId57"/>
                </p:custDataLst>
              </p:nvPr>
            </p:nvSpPr>
            <p:spPr bwMode="auto">
              <a:xfrm>
                <a:off x="8525"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5" name="Oval 161"/>
              <p:cNvSpPr>
                <a:spLocks noChangeArrowheads="1"/>
              </p:cNvSpPr>
              <p:nvPr>
                <p:custDataLst>
                  <p:tags r:id="rId58"/>
                </p:custDataLst>
              </p:nvPr>
            </p:nvSpPr>
            <p:spPr bwMode="auto">
              <a:xfrm>
                <a:off x="8440"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6" name="Oval 162"/>
              <p:cNvSpPr>
                <a:spLocks noChangeArrowheads="1"/>
              </p:cNvSpPr>
              <p:nvPr>
                <p:custDataLst>
                  <p:tags r:id="rId59"/>
                </p:custDataLst>
              </p:nvPr>
            </p:nvSpPr>
            <p:spPr bwMode="auto">
              <a:xfrm>
                <a:off x="8356"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7" name="Oval 163"/>
              <p:cNvSpPr>
                <a:spLocks noChangeArrowheads="1"/>
              </p:cNvSpPr>
              <p:nvPr>
                <p:custDataLst>
                  <p:tags r:id="rId60"/>
                </p:custDataLst>
              </p:nvPr>
            </p:nvSpPr>
            <p:spPr bwMode="auto">
              <a:xfrm>
                <a:off x="8271"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8" name="Oval 164"/>
              <p:cNvSpPr>
                <a:spLocks noChangeArrowheads="1"/>
              </p:cNvSpPr>
              <p:nvPr>
                <p:custDataLst>
                  <p:tags r:id="rId61"/>
                </p:custDataLst>
              </p:nvPr>
            </p:nvSpPr>
            <p:spPr bwMode="auto">
              <a:xfrm>
                <a:off x="818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9" name="Oval 165"/>
              <p:cNvSpPr>
                <a:spLocks noChangeArrowheads="1"/>
              </p:cNvSpPr>
              <p:nvPr>
                <p:custDataLst>
                  <p:tags r:id="rId62"/>
                </p:custDataLst>
              </p:nvPr>
            </p:nvSpPr>
            <p:spPr bwMode="auto">
              <a:xfrm>
                <a:off x="810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0" name="Oval 166"/>
              <p:cNvSpPr>
                <a:spLocks noChangeArrowheads="1"/>
              </p:cNvSpPr>
              <p:nvPr>
                <p:custDataLst>
                  <p:tags r:id="rId63"/>
                </p:custDataLst>
              </p:nvPr>
            </p:nvSpPr>
            <p:spPr bwMode="auto">
              <a:xfrm>
                <a:off x="8019"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1" name="Oval 167"/>
              <p:cNvSpPr>
                <a:spLocks noChangeArrowheads="1"/>
              </p:cNvSpPr>
              <p:nvPr>
                <p:custDataLst>
                  <p:tags r:id="rId64"/>
                </p:custDataLst>
              </p:nvPr>
            </p:nvSpPr>
            <p:spPr bwMode="auto">
              <a:xfrm>
                <a:off x="7935" y="6922"/>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2" name="Oval 168"/>
              <p:cNvSpPr>
                <a:spLocks noChangeArrowheads="1"/>
              </p:cNvSpPr>
              <p:nvPr>
                <p:custDataLst>
                  <p:tags r:id="rId65"/>
                </p:custDataLst>
              </p:nvPr>
            </p:nvSpPr>
            <p:spPr bwMode="auto">
              <a:xfrm>
                <a:off x="7853"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3" name="Oval 169"/>
              <p:cNvSpPr>
                <a:spLocks noChangeArrowheads="1"/>
              </p:cNvSpPr>
              <p:nvPr>
                <p:custDataLst>
                  <p:tags r:id="rId66"/>
                </p:custDataLst>
              </p:nvPr>
            </p:nvSpPr>
            <p:spPr bwMode="auto">
              <a:xfrm>
                <a:off x="776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4" name="Oval 170"/>
              <p:cNvSpPr>
                <a:spLocks noChangeArrowheads="1"/>
              </p:cNvSpPr>
              <p:nvPr>
                <p:custDataLst>
                  <p:tags r:id="rId67"/>
                </p:custDataLst>
              </p:nvPr>
            </p:nvSpPr>
            <p:spPr bwMode="auto">
              <a:xfrm>
                <a:off x="768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5" name="Oval 171"/>
              <p:cNvSpPr>
                <a:spLocks noChangeArrowheads="1"/>
              </p:cNvSpPr>
              <p:nvPr>
                <p:custDataLst>
                  <p:tags r:id="rId68"/>
                </p:custDataLst>
              </p:nvPr>
            </p:nvSpPr>
            <p:spPr bwMode="auto">
              <a:xfrm>
                <a:off x="75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6" name="Oval 172"/>
              <p:cNvSpPr>
                <a:spLocks noChangeArrowheads="1"/>
              </p:cNvSpPr>
              <p:nvPr>
                <p:custDataLst>
                  <p:tags r:id="rId69"/>
                </p:custDataLst>
              </p:nvPr>
            </p:nvSpPr>
            <p:spPr bwMode="auto">
              <a:xfrm>
                <a:off x="751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7" name="Oval 173"/>
              <p:cNvSpPr>
                <a:spLocks noChangeArrowheads="1"/>
              </p:cNvSpPr>
              <p:nvPr>
                <p:custDataLst>
                  <p:tags r:id="rId70"/>
                </p:custDataLst>
              </p:nvPr>
            </p:nvSpPr>
            <p:spPr bwMode="auto">
              <a:xfrm>
                <a:off x="74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8" name="Oval 174"/>
              <p:cNvSpPr>
                <a:spLocks noChangeArrowheads="1"/>
              </p:cNvSpPr>
              <p:nvPr>
                <p:custDataLst>
                  <p:tags r:id="rId71"/>
                </p:custDataLst>
              </p:nvPr>
            </p:nvSpPr>
            <p:spPr bwMode="auto">
              <a:xfrm>
                <a:off x="73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9" name="Oval 175"/>
              <p:cNvSpPr>
                <a:spLocks noChangeArrowheads="1"/>
              </p:cNvSpPr>
              <p:nvPr>
                <p:custDataLst>
                  <p:tags r:id="rId72"/>
                </p:custDataLst>
              </p:nvPr>
            </p:nvSpPr>
            <p:spPr bwMode="auto">
              <a:xfrm>
                <a:off x="725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0" name="Oval 176"/>
              <p:cNvSpPr>
                <a:spLocks noChangeArrowheads="1"/>
              </p:cNvSpPr>
              <p:nvPr>
                <p:custDataLst>
                  <p:tags r:id="rId73"/>
                </p:custDataLst>
              </p:nvPr>
            </p:nvSpPr>
            <p:spPr bwMode="auto">
              <a:xfrm>
                <a:off x="71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1" name="Oval 177"/>
              <p:cNvSpPr>
                <a:spLocks noChangeArrowheads="1"/>
              </p:cNvSpPr>
              <p:nvPr>
                <p:custDataLst>
                  <p:tags r:id="rId74"/>
                </p:custDataLst>
              </p:nvPr>
            </p:nvSpPr>
            <p:spPr bwMode="auto">
              <a:xfrm>
                <a:off x="7092"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2" name="Oval 178"/>
              <p:cNvSpPr>
                <a:spLocks noChangeArrowheads="1"/>
              </p:cNvSpPr>
              <p:nvPr>
                <p:custDataLst>
                  <p:tags r:id="rId75"/>
                </p:custDataLst>
              </p:nvPr>
            </p:nvSpPr>
            <p:spPr bwMode="auto">
              <a:xfrm>
                <a:off x="700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3" name="Oval 179"/>
              <p:cNvSpPr>
                <a:spLocks noChangeArrowheads="1"/>
              </p:cNvSpPr>
              <p:nvPr>
                <p:custDataLst>
                  <p:tags r:id="rId76"/>
                </p:custDataLst>
              </p:nvPr>
            </p:nvSpPr>
            <p:spPr bwMode="auto">
              <a:xfrm>
                <a:off x="69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4" name="Oval 180"/>
              <p:cNvSpPr>
                <a:spLocks noChangeArrowheads="1"/>
              </p:cNvSpPr>
              <p:nvPr>
                <p:custDataLst>
                  <p:tags r:id="rId77"/>
                </p:custDataLst>
              </p:nvPr>
            </p:nvSpPr>
            <p:spPr bwMode="auto">
              <a:xfrm>
                <a:off x="683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5" name="Oval 181"/>
              <p:cNvSpPr>
                <a:spLocks noChangeArrowheads="1"/>
              </p:cNvSpPr>
              <p:nvPr>
                <p:custDataLst>
                  <p:tags r:id="rId78"/>
                </p:custDataLst>
              </p:nvPr>
            </p:nvSpPr>
            <p:spPr bwMode="auto">
              <a:xfrm>
                <a:off x="675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6" name="Oval 182"/>
              <p:cNvSpPr>
                <a:spLocks noChangeArrowheads="1"/>
              </p:cNvSpPr>
              <p:nvPr>
                <p:custDataLst>
                  <p:tags r:id="rId79"/>
                </p:custDataLst>
              </p:nvPr>
            </p:nvSpPr>
            <p:spPr bwMode="auto">
              <a:xfrm>
                <a:off x="66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7" name="Oval 183"/>
              <p:cNvSpPr>
                <a:spLocks noChangeArrowheads="1"/>
              </p:cNvSpPr>
              <p:nvPr>
                <p:custDataLst>
                  <p:tags r:id="rId80"/>
                </p:custDataLst>
              </p:nvPr>
            </p:nvSpPr>
            <p:spPr bwMode="auto">
              <a:xfrm>
                <a:off x="658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8" name="Oval 184"/>
              <p:cNvSpPr>
                <a:spLocks noChangeArrowheads="1"/>
              </p:cNvSpPr>
              <p:nvPr>
                <p:custDataLst>
                  <p:tags r:id="rId81"/>
                </p:custDataLst>
              </p:nvPr>
            </p:nvSpPr>
            <p:spPr bwMode="auto">
              <a:xfrm>
                <a:off x="65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9" name="Oval 185"/>
              <p:cNvSpPr>
                <a:spLocks noChangeArrowheads="1"/>
              </p:cNvSpPr>
              <p:nvPr>
                <p:custDataLst>
                  <p:tags r:id="rId82"/>
                </p:custDataLst>
              </p:nvPr>
            </p:nvSpPr>
            <p:spPr bwMode="auto">
              <a:xfrm>
                <a:off x="642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0" name="Oval 186"/>
              <p:cNvSpPr>
                <a:spLocks noChangeArrowheads="1"/>
              </p:cNvSpPr>
              <p:nvPr>
                <p:custDataLst>
                  <p:tags r:id="rId83"/>
                </p:custDataLst>
              </p:nvPr>
            </p:nvSpPr>
            <p:spPr bwMode="auto">
              <a:xfrm>
                <a:off x="633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1" name="Oval 187"/>
              <p:cNvSpPr>
                <a:spLocks noChangeArrowheads="1"/>
              </p:cNvSpPr>
              <p:nvPr>
                <p:custDataLst>
                  <p:tags r:id="rId84"/>
                </p:custDataLst>
              </p:nvPr>
            </p:nvSpPr>
            <p:spPr bwMode="auto">
              <a:xfrm>
                <a:off x="625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2" name="Oval 188"/>
              <p:cNvSpPr>
                <a:spLocks noChangeArrowheads="1"/>
              </p:cNvSpPr>
              <p:nvPr>
                <p:custDataLst>
                  <p:tags r:id="rId85"/>
                </p:custDataLst>
              </p:nvPr>
            </p:nvSpPr>
            <p:spPr bwMode="auto">
              <a:xfrm>
                <a:off x="617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3" name="Oval 189"/>
              <p:cNvSpPr>
                <a:spLocks noChangeArrowheads="1"/>
              </p:cNvSpPr>
              <p:nvPr>
                <p:custDataLst>
                  <p:tags r:id="rId86"/>
                </p:custDataLst>
              </p:nvPr>
            </p:nvSpPr>
            <p:spPr bwMode="auto">
              <a:xfrm>
                <a:off x="608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4" name="Oval 190"/>
              <p:cNvSpPr>
                <a:spLocks noChangeArrowheads="1"/>
              </p:cNvSpPr>
              <p:nvPr>
                <p:custDataLst>
                  <p:tags r:id="rId87"/>
                </p:custDataLst>
              </p:nvPr>
            </p:nvSpPr>
            <p:spPr bwMode="auto">
              <a:xfrm>
                <a:off x="600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5" name="Oval 191"/>
              <p:cNvSpPr>
                <a:spLocks noChangeArrowheads="1"/>
              </p:cNvSpPr>
              <p:nvPr>
                <p:custDataLst>
                  <p:tags r:id="rId88"/>
                </p:custDataLst>
              </p:nvPr>
            </p:nvSpPr>
            <p:spPr bwMode="auto">
              <a:xfrm>
                <a:off x="591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6" name="Oval 192"/>
              <p:cNvSpPr>
                <a:spLocks noChangeArrowheads="1"/>
              </p:cNvSpPr>
              <p:nvPr>
                <p:custDataLst>
                  <p:tags r:id="rId89"/>
                </p:custDataLst>
              </p:nvPr>
            </p:nvSpPr>
            <p:spPr bwMode="auto">
              <a:xfrm>
                <a:off x="583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7" name="Freeform 193"/>
              <p:cNvSpPr/>
              <p:nvPr>
                <p:custDataLst>
                  <p:tags r:id="rId90"/>
                </p:custDataLst>
              </p:nvPr>
            </p:nvSpPr>
            <p:spPr bwMode="auto">
              <a:xfrm>
                <a:off x="5750" y="6915"/>
                <a:ext cx="46" cy="46"/>
              </a:xfrm>
              <a:custGeom>
                <a:avLst/>
                <a:gdLst>
                  <a:gd name="T0" fmla="*/ 0 w 7"/>
                  <a:gd name="T1" fmla="*/ 2 h 7"/>
                  <a:gd name="T2" fmla="*/ 4 w 7"/>
                  <a:gd name="T3" fmla="*/ 0 h 7"/>
                  <a:gd name="T4" fmla="*/ 7 w 7"/>
                  <a:gd name="T5" fmla="*/ 4 h 7"/>
                  <a:gd name="T6" fmla="*/ 3 w 7"/>
                  <a:gd name="T7" fmla="*/ 7 h 7"/>
                  <a:gd name="T8" fmla="*/ 0 w 7"/>
                  <a:gd name="T9" fmla="*/ 2 h 7"/>
                </a:gdLst>
                <a:ahLst/>
                <a:cxnLst>
                  <a:cxn ang="0">
                    <a:pos x="T0" y="T1"/>
                  </a:cxn>
                  <a:cxn ang="0">
                    <a:pos x="T2" y="T3"/>
                  </a:cxn>
                  <a:cxn ang="0">
                    <a:pos x="T4" y="T5"/>
                  </a:cxn>
                  <a:cxn ang="0">
                    <a:pos x="T6" y="T7"/>
                  </a:cxn>
                  <a:cxn ang="0">
                    <a:pos x="T8" y="T9"/>
                  </a:cxn>
                </a:cxnLst>
                <a:rect l="0" t="0" r="r" b="b"/>
                <a:pathLst>
                  <a:path w="7" h="7">
                    <a:moveTo>
                      <a:pt x="0" y="2"/>
                    </a:moveTo>
                    <a:cubicBezTo>
                      <a:pt x="1" y="1"/>
                      <a:pt x="3" y="0"/>
                      <a:pt x="4" y="0"/>
                    </a:cubicBezTo>
                    <a:cubicBezTo>
                      <a:pt x="6" y="0"/>
                      <a:pt x="7" y="2"/>
                      <a:pt x="7" y="4"/>
                    </a:cubicBezTo>
                    <a:cubicBezTo>
                      <a:pt x="7" y="6"/>
                      <a:pt x="5" y="7"/>
                      <a:pt x="3" y="7"/>
                    </a:cubicBezTo>
                    <a:cubicBezTo>
                      <a:pt x="1" y="6"/>
                      <a:pt x="0" y="4"/>
                      <a:pt x="0"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8" name="Freeform 194"/>
              <p:cNvSpPr/>
              <p:nvPr>
                <p:custDataLst>
                  <p:tags r:id="rId91"/>
                </p:custDataLst>
              </p:nvPr>
            </p:nvSpPr>
            <p:spPr bwMode="auto">
              <a:xfrm>
                <a:off x="5666" y="6881"/>
                <a:ext cx="53" cy="53"/>
              </a:xfrm>
              <a:custGeom>
                <a:avLst/>
                <a:gdLst>
                  <a:gd name="T0" fmla="*/ 1 w 8"/>
                  <a:gd name="T1" fmla="*/ 2 h 8"/>
                  <a:gd name="T2" fmla="*/ 6 w 8"/>
                  <a:gd name="T3" fmla="*/ 1 h 8"/>
                  <a:gd name="T4" fmla="*/ 7 w 8"/>
                  <a:gd name="T5" fmla="*/ 5 h 8"/>
                  <a:gd name="T6" fmla="*/ 3 w 8"/>
                  <a:gd name="T7" fmla="*/ 7 h 8"/>
                  <a:gd name="T8" fmla="*/ 1 w 8"/>
                  <a:gd name="T9" fmla="*/ 2 h 8"/>
                </a:gdLst>
                <a:ahLst/>
                <a:cxnLst>
                  <a:cxn ang="0">
                    <a:pos x="T0" y="T1"/>
                  </a:cxn>
                  <a:cxn ang="0">
                    <a:pos x="T2" y="T3"/>
                  </a:cxn>
                  <a:cxn ang="0">
                    <a:pos x="T4" y="T5"/>
                  </a:cxn>
                  <a:cxn ang="0">
                    <a:pos x="T6" y="T7"/>
                  </a:cxn>
                  <a:cxn ang="0">
                    <a:pos x="T8" y="T9"/>
                  </a:cxn>
                </a:cxnLst>
                <a:rect l="0" t="0" r="r" b="b"/>
                <a:pathLst>
                  <a:path w="8" h="8">
                    <a:moveTo>
                      <a:pt x="1" y="2"/>
                    </a:moveTo>
                    <a:cubicBezTo>
                      <a:pt x="2" y="1"/>
                      <a:pt x="4" y="0"/>
                      <a:pt x="6" y="1"/>
                    </a:cubicBezTo>
                    <a:cubicBezTo>
                      <a:pt x="8" y="2"/>
                      <a:pt x="8" y="4"/>
                      <a:pt x="7" y="5"/>
                    </a:cubicBezTo>
                    <a:cubicBezTo>
                      <a:pt x="7" y="7"/>
                      <a:pt x="5" y="8"/>
                      <a:pt x="3" y="7"/>
                    </a:cubicBezTo>
                    <a:cubicBezTo>
                      <a:pt x="1" y="6"/>
                      <a:pt x="0" y="4"/>
                      <a:pt x="1"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9" name="Freeform 195"/>
              <p:cNvSpPr/>
              <p:nvPr>
                <p:custDataLst>
                  <p:tags r:id="rId92"/>
                </p:custDataLst>
              </p:nvPr>
            </p:nvSpPr>
            <p:spPr bwMode="auto">
              <a:xfrm>
                <a:off x="5603" y="6838"/>
                <a:ext cx="51" cy="43"/>
              </a:xfrm>
              <a:custGeom>
                <a:avLst/>
                <a:gdLst>
                  <a:gd name="T0" fmla="*/ 2 w 8"/>
                  <a:gd name="T1" fmla="*/ 1 h 7"/>
                  <a:gd name="T2" fmla="*/ 6 w 8"/>
                  <a:gd name="T3" fmla="*/ 1 h 7"/>
                  <a:gd name="T4" fmla="*/ 6 w 8"/>
                  <a:gd name="T5" fmla="*/ 6 h 7"/>
                  <a:gd name="T6" fmla="*/ 2 w 8"/>
                  <a:gd name="T7" fmla="*/ 6 h 7"/>
                  <a:gd name="T8" fmla="*/ 2 w 8"/>
                  <a:gd name="T9" fmla="*/ 1 h 7"/>
                </a:gdLst>
                <a:ahLst/>
                <a:cxnLst>
                  <a:cxn ang="0">
                    <a:pos x="T0" y="T1"/>
                  </a:cxn>
                  <a:cxn ang="0">
                    <a:pos x="T2" y="T3"/>
                  </a:cxn>
                  <a:cxn ang="0">
                    <a:pos x="T4" y="T5"/>
                  </a:cxn>
                  <a:cxn ang="0">
                    <a:pos x="T6" y="T7"/>
                  </a:cxn>
                  <a:cxn ang="0">
                    <a:pos x="T8" y="T9"/>
                  </a:cxn>
                </a:cxnLst>
                <a:rect l="0" t="0" r="r" b="b"/>
                <a:pathLst>
                  <a:path w="8" h="7">
                    <a:moveTo>
                      <a:pt x="2" y="1"/>
                    </a:moveTo>
                    <a:cubicBezTo>
                      <a:pt x="3" y="0"/>
                      <a:pt x="5" y="0"/>
                      <a:pt x="6" y="1"/>
                    </a:cubicBezTo>
                    <a:cubicBezTo>
                      <a:pt x="8" y="2"/>
                      <a:pt x="8" y="4"/>
                      <a:pt x="6" y="6"/>
                    </a:cubicBezTo>
                    <a:cubicBezTo>
                      <a:pt x="5" y="7"/>
                      <a:pt x="3" y="7"/>
                      <a:pt x="2" y="6"/>
                    </a:cubicBezTo>
                    <a:cubicBezTo>
                      <a:pt x="0" y="4"/>
                      <a:pt x="0"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0" name="Freeform 196"/>
              <p:cNvSpPr/>
              <p:nvPr>
                <p:custDataLst>
                  <p:tags r:id="rId93"/>
                </p:custDataLst>
              </p:nvPr>
            </p:nvSpPr>
            <p:spPr bwMode="auto">
              <a:xfrm>
                <a:off x="5550" y="6766"/>
                <a:ext cx="53" cy="53"/>
              </a:xfrm>
              <a:custGeom>
                <a:avLst/>
                <a:gdLst>
                  <a:gd name="T0" fmla="*/ 2 w 8"/>
                  <a:gd name="T1" fmla="*/ 1 h 8"/>
                  <a:gd name="T2" fmla="*/ 7 w 8"/>
                  <a:gd name="T3" fmla="*/ 2 h 8"/>
                  <a:gd name="T4" fmla="*/ 6 w 8"/>
                  <a:gd name="T5" fmla="*/ 7 h 8"/>
                  <a:gd name="T6" fmla="*/ 1 w 8"/>
                  <a:gd name="T7" fmla="*/ 6 h 8"/>
                  <a:gd name="T8" fmla="*/ 2 w 8"/>
                  <a:gd name="T9" fmla="*/ 1 h 8"/>
                </a:gdLst>
                <a:ahLst/>
                <a:cxnLst>
                  <a:cxn ang="0">
                    <a:pos x="T0" y="T1"/>
                  </a:cxn>
                  <a:cxn ang="0">
                    <a:pos x="T2" y="T3"/>
                  </a:cxn>
                  <a:cxn ang="0">
                    <a:pos x="T4" y="T5"/>
                  </a:cxn>
                  <a:cxn ang="0">
                    <a:pos x="T6" y="T7"/>
                  </a:cxn>
                  <a:cxn ang="0">
                    <a:pos x="T8" y="T9"/>
                  </a:cxn>
                </a:cxnLst>
                <a:rect l="0" t="0" r="r" b="b"/>
                <a:pathLst>
                  <a:path w="8" h="8">
                    <a:moveTo>
                      <a:pt x="2" y="1"/>
                    </a:moveTo>
                    <a:cubicBezTo>
                      <a:pt x="4" y="0"/>
                      <a:pt x="6" y="1"/>
                      <a:pt x="7" y="2"/>
                    </a:cubicBezTo>
                    <a:cubicBezTo>
                      <a:pt x="8" y="4"/>
                      <a:pt x="7" y="6"/>
                      <a:pt x="6" y="7"/>
                    </a:cubicBezTo>
                    <a:cubicBezTo>
                      <a:pt x="4" y="8"/>
                      <a:pt x="2" y="8"/>
                      <a:pt x="1" y="6"/>
                    </a:cubicBezTo>
                    <a:cubicBezTo>
                      <a:pt x="0" y="4"/>
                      <a:pt x="1"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1" name="Freeform 197"/>
              <p:cNvSpPr/>
              <p:nvPr>
                <p:custDataLst>
                  <p:tags r:id="rId94"/>
                </p:custDataLst>
              </p:nvPr>
            </p:nvSpPr>
            <p:spPr bwMode="auto">
              <a:xfrm>
                <a:off x="5518" y="6688"/>
                <a:ext cx="51" cy="53"/>
              </a:xfrm>
              <a:custGeom>
                <a:avLst/>
                <a:gdLst>
                  <a:gd name="T0" fmla="*/ 4 w 8"/>
                  <a:gd name="T1" fmla="*/ 1 h 8"/>
                  <a:gd name="T2" fmla="*/ 8 w 8"/>
                  <a:gd name="T3" fmla="*/ 3 h 8"/>
                  <a:gd name="T4" fmla="*/ 5 w 8"/>
                  <a:gd name="T5" fmla="*/ 7 h 8"/>
                  <a:gd name="T6" fmla="*/ 1 w 8"/>
                  <a:gd name="T7" fmla="*/ 5 h 8"/>
                  <a:gd name="T8" fmla="*/ 4 w 8"/>
                  <a:gd name="T9" fmla="*/ 1 h 8"/>
                </a:gdLst>
                <a:ahLst/>
                <a:cxnLst>
                  <a:cxn ang="0">
                    <a:pos x="T0" y="T1"/>
                  </a:cxn>
                  <a:cxn ang="0">
                    <a:pos x="T2" y="T3"/>
                  </a:cxn>
                  <a:cxn ang="0">
                    <a:pos x="T4" y="T5"/>
                  </a:cxn>
                  <a:cxn ang="0">
                    <a:pos x="T6" y="T7"/>
                  </a:cxn>
                  <a:cxn ang="0">
                    <a:pos x="T8" y="T9"/>
                  </a:cxn>
                </a:cxnLst>
                <a:rect l="0" t="0" r="r" b="b"/>
                <a:pathLst>
                  <a:path w="8" h="8">
                    <a:moveTo>
                      <a:pt x="4" y="1"/>
                    </a:moveTo>
                    <a:cubicBezTo>
                      <a:pt x="6" y="0"/>
                      <a:pt x="7" y="2"/>
                      <a:pt x="8" y="3"/>
                    </a:cubicBezTo>
                    <a:cubicBezTo>
                      <a:pt x="8" y="5"/>
                      <a:pt x="7" y="7"/>
                      <a:pt x="5" y="7"/>
                    </a:cubicBezTo>
                    <a:cubicBezTo>
                      <a:pt x="3" y="8"/>
                      <a:pt x="1" y="7"/>
                      <a:pt x="1" y="5"/>
                    </a:cubicBezTo>
                    <a:cubicBezTo>
                      <a:pt x="0" y="3"/>
                      <a:pt x="2" y="1"/>
                      <a:pt x="4"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2" name="Freeform 198"/>
              <p:cNvSpPr/>
              <p:nvPr>
                <p:custDataLst>
                  <p:tags r:id="rId95"/>
                </p:custDataLst>
              </p:nvPr>
            </p:nvSpPr>
            <p:spPr bwMode="auto">
              <a:xfrm>
                <a:off x="5518" y="6611"/>
                <a:ext cx="43" cy="46"/>
              </a:xfrm>
              <a:custGeom>
                <a:avLst/>
                <a:gdLst>
                  <a:gd name="T0" fmla="*/ 3 w 7"/>
                  <a:gd name="T1" fmla="*/ 0 h 7"/>
                  <a:gd name="T2" fmla="*/ 7 w 7"/>
                  <a:gd name="T3" fmla="*/ 3 h 7"/>
                  <a:gd name="T4" fmla="*/ 3 w 7"/>
                  <a:gd name="T5" fmla="*/ 6 h 7"/>
                  <a:gd name="T6" fmla="*/ 0 w 7"/>
                  <a:gd name="T7" fmla="*/ 3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1"/>
                      <a:pt x="7" y="3"/>
                    </a:cubicBezTo>
                    <a:cubicBezTo>
                      <a:pt x="7" y="5"/>
                      <a:pt x="5" y="6"/>
                      <a:pt x="3" y="6"/>
                    </a:cubicBezTo>
                    <a:cubicBezTo>
                      <a:pt x="1" y="7"/>
                      <a:pt x="0" y="5"/>
                      <a:pt x="0" y="3"/>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3" name="Oval 199"/>
              <p:cNvSpPr>
                <a:spLocks noChangeArrowheads="1"/>
              </p:cNvSpPr>
              <p:nvPr>
                <p:custDataLst>
                  <p:tags r:id="rId96"/>
                </p:custDataLst>
              </p:nvPr>
            </p:nvSpPr>
            <p:spPr bwMode="auto">
              <a:xfrm>
                <a:off x="5518" y="652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4" name="Oval 200"/>
              <p:cNvSpPr>
                <a:spLocks noChangeArrowheads="1"/>
              </p:cNvSpPr>
              <p:nvPr>
                <p:custDataLst>
                  <p:tags r:id="rId97"/>
                </p:custDataLst>
              </p:nvPr>
            </p:nvSpPr>
            <p:spPr bwMode="auto">
              <a:xfrm>
                <a:off x="5518" y="644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5" name="Oval 201"/>
              <p:cNvSpPr>
                <a:spLocks noChangeArrowheads="1"/>
              </p:cNvSpPr>
              <p:nvPr>
                <p:custDataLst>
                  <p:tags r:id="rId98"/>
                </p:custDataLst>
              </p:nvPr>
            </p:nvSpPr>
            <p:spPr bwMode="auto">
              <a:xfrm>
                <a:off x="5518" y="635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6" name="Oval 202"/>
              <p:cNvSpPr>
                <a:spLocks noChangeArrowheads="1"/>
              </p:cNvSpPr>
              <p:nvPr>
                <p:custDataLst>
                  <p:tags r:id="rId99"/>
                </p:custDataLst>
              </p:nvPr>
            </p:nvSpPr>
            <p:spPr bwMode="auto">
              <a:xfrm>
                <a:off x="5518" y="6275"/>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7" name="Oval 203"/>
              <p:cNvSpPr>
                <a:spLocks noChangeArrowheads="1"/>
              </p:cNvSpPr>
              <p:nvPr>
                <p:custDataLst>
                  <p:tags r:id="rId100"/>
                </p:custDataLst>
              </p:nvPr>
            </p:nvSpPr>
            <p:spPr bwMode="auto">
              <a:xfrm>
                <a:off x="5518" y="6191"/>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8" name="Oval 204"/>
              <p:cNvSpPr>
                <a:spLocks noChangeArrowheads="1"/>
              </p:cNvSpPr>
              <p:nvPr>
                <p:custDataLst>
                  <p:tags r:id="rId101"/>
                </p:custDataLst>
              </p:nvPr>
            </p:nvSpPr>
            <p:spPr bwMode="auto">
              <a:xfrm>
                <a:off x="5518" y="610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9" name="Oval 205"/>
              <p:cNvSpPr>
                <a:spLocks noChangeArrowheads="1"/>
              </p:cNvSpPr>
              <p:nvPr>
                <p:custDataLst>
                  <p:tags r:id="rId102"/>
                </p:custDataLst>
              </p:nvPr>
            </p:nvSpPr>
            <p:spPr bwMode="auto">
              <a:xfrm>
                <a:off x="5518" y="602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0" name="Oval 206"/>
              <p:cNvSpPr>
                <a:spLocks noChangeArrowheads="1"/>
              </p:cNvSpPr>
              <p:nvPr>
                <p:custDataLst>
                  <p:tags r:id="rId103"/>
                </p:custDataLst>
              </p:nvPr>
            </p:nvSpPr>
            <p:spPr bwMode="auto">
              <a:xfrm>
                <a:off x="5518" y="593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1" name="Oval 207"/>
              <p:cNvSpPr>
                <a:spLocks noChangeArrowheads="1"/>
              </p:cNvSpPr>
              <p:nvPr>
                <p:custDataLst>
                  <p:tags r:id="rId104"/>
                </p:custDataLst>
              </p:nvPr>
            </p:nvSpPr>
            <p:spPr bwMode="auto">
              <a:xfrm>
                <a:off x="5518" y="5853"/>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2" name="Oval 208"/>
              <p:cNvSpPr>
                <a:spLocks noChangeArrowheads="1"/>
              </p:cNvSpPr>
              <p:nvPr>
                <p:custDataLst>
                  <p:tags r:id="rId105"/>
                </p:custDataLst>
              </p:nvPr>
            </p:nvSpPr>
            <p:spPr bwMode="auto">
              <a:xfrm>
                <a:off x="5518" y="5768"/>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3" name="Oval 209"/>
              <p:cNvSpPr>
                <a:spLocks noChangeArrowheads="1"/>
              </p:cNvSpPr>
              <p:nvPr>
                <p:custDataLst>
                  <p:tags r:id="rId106"/>
                </p:custDataLst>
              </p:nvPr>
            </p:nvSpPr>
            <p:spPr bwMode="auto">
              <a:xfrm>
                <a:off x="5518" y="567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4" name="Oval 210"/>
              <p:cNvSpPr>
                <a:spLocks noChangeArrowheads="1"/>
              </p:cNvSpPr>
              <p:nvPr>
                <p:custDataLst>
                  <p:tags r:id="rId107"/>
                </p:custDataLst>
              </p:nvPr>
            </p:nvSpPr>
            <p:spPr bwMode="auto">
              <a:xfrm>
                <a:off x="5518" y="559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5" name="Oval 211"/>
              <p:cNvSpPr>
                <a:spLocks noChangeArrowheads="1"/>
              </p:cNvSpPr>
              <p:nvPr>
                <p:custDataLst>
                  <p:tags r:id="rId108"/>
                </p:custDataLst>
              </p:nvPr>
            </p:nvSpPr>
            <p:spPr bwMode="auto">
              <a:xfrm>
                <a:off x="5518" y="55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6" name="Oval 212"/>
              <p:cNvSpPr>
                <a:spLocks noChangeArrowheads="1"/>
              </p:cNvSpPr>
              <p:nvPr>
                <p:custDataLst>
                  <p:tags r:id="rId109"/>
                </p:custDataLst>
              </p:nvPr>
            </p:nvSpPr>
            <p:spPr bwMode="auto">
              <a:xfrm>
                <a:off x="5518" y="542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7" name="Oval 213"/>
              <p:cNvSpPr>
                <a:spLocks noChangeArrowheads="1"/>
              </p:cNvSpPr>
              <p:nvPr>
                <p:custDataLst>
                  <p:tags r:id="rId110"/>
                </p:custDataLst>
              </p:nvPr>
            </p:nvSpPr>
            <p:spPr bwMode="auto">
              <a:xfrm>
                <a:off x="5518" y="534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8" name="Oval 214"/>
              <p:cNvSpPr>
                <a:spLocks noChangeArrowheads="1"/>
              </p:cNvSpPr>
              <p:nvPr>
                <p:custDataLst>
                  <p:tags r:id="rId111"/>
                </p:custDataLst>
              </p:nvPr>
            </p:nvSpPr>
            <p:spPr bwMode="auto">
              <a:xfrm>
                <a:off x="5518" y="5258"/>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9" name="Oval 215"/>
              <p:cNvSpPr>
                <a:spLocks noChangeArrowheads="1"/>
              </p:cNvSpPr>
              <p:nvPr>
                <p:custDataLst>
                  <p:tags r:id="rId112"/>
                </p:custDataLst>
              </p:nvPr>
            </p:nvSpPr>
            <p:spPr bwMode="auto">
              <a:xfrm>
                <a:off x="5518" y="5173"/>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0" name="Oval 216"/>
              <p:cNvSpPr>
                <a:spLocks noChangeArrowheads="1"/>
              </p:cNvSpPr>
              <p:nvPr>
                <p:custDataLst>
                  <p:tags r:id="rId113"/>
                </p:custDataLst>
              </p:nvPr>
            </p:nvSpPr>
            <p:spPr bwMode="auto">
              <a:xfrm>
                <a:off x="5518" y="508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1" name="Oval 217"/>
              <p:cNvSpPr>
                <a:spLocks noChangeArrowheads="1"/>
              </p:cNvSpPr>
              <p:nvPr>
                <p:custDataLst>
                  <p:tags r:id="rId114"/>
                </p:custDataLst>
              </p:nvPr>
            </p:nvSpPr>
            <p:spPr bwMode="auto">
              <a:xfrm>
                <a:off x="5518" y="500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2" name="Oval 218"/>
              <p:cNvSpPr>
                <a:spLocks noChangeArrowheads="1"/>
              </p:cNvSpPr>
              <p:nvPr>
                <p:custDataLst>
                  <p:tags r:id="rId115"/>
                </p:custDataLst>
              </p:nvPr>
            </p:nvSpPr>
            <p:spPr bwMode="auto">
              <a:xfrm>
                <a:off x="5518" y="492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3" name="Oval 219"/>
              <p:cNvSpPr>
                <a:spLocks noChangeArrowheads="1"/>
              </p:cNvSpPr>
              <p:nvPr>
                <p:custDataLst>
                  <p:tags r:id="rId116"/>
                </p:custDataLst>
              </p:nvPr>
            </p:nvSpPr>
            <p:spPr bwMode="auto">
              <a:xfrm>
                <a:off x="5518" y="483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4" name="Oval 220"/>
              <p:cNvSpPr>
                <a:spLocks noChangeArrowheads="1"/>
              </p:cNvSpPr>
              <p:nvPr>
                <p:custDataLst>
                  <p:tags r:id="rId117"/>
                </p:custDataLst>
              </p:nvPr>
            </p:nvSpPr>
            <p:spPr bwMode="auto">
              <a:xfrm>
                <a:off x="5518" y="4753"/>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5" name="Oval 221"/>
              <p:cNvSpPr>
                <a:spLocks noChangeArrowheads="1"/>
              </p:cNvSpPr>
              <p:nvPr>
                <p:custDataLst>
                  <p:tags r:id="rId118"/>
                </p:custDataLst>
              </p:nvPr>
            </p:nvSpPr>
            <p:spPr bwMode="auto">
              <a:xfrm>
                <a:off x="5518" y="4669"/>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6" name="Oval 222"/>
              <p:cNvSpPr>
                <a:spLocks noChangeArrowheads="1"/>
              </p:cNvSpPr>
              <p:nvPr>
                <p:custDataLst>
                  <p:tags r:id="rId119"/>
                </p:custDataLst>
              </p:nvPr>
            </p:nvSpPr>
            <p:spPr bwMode="auto">
              <a:xfrm>
                <a:off x="5518" y="458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 name="Oval 223"/>
              <p:cNvSpPr>
                <a:spLocks noChangeArrowheads="1"/>
              </p:cNvSpPr>
              <p:nvPr>
                <p:custDataLst>
                  <p:tags r:id="rId120"/>
                </p:custDataLst>
              </p:nvPr>
            </p:nvSpPr>
            <p:spPr bwMode="auto">
              <a:xfrm>
                <a:off x="5518" y="450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8" name="Oval 224"/>
              <p:cNvSpPr>
                <a:spLocks noChangeArrowheads="1"/>
              </p:cNvSpPr>
              <p:nvPr>
                <p:custDataLst>
                  <p:tags r:id="rId121"/>
                </p:custDataLst>
              </p:nvPr>
            </p:nvSpPr>
            <p:spPr bwMode="auto">
              <a:xfrm>
                <a:off x="5518" y="441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9" name="Oval 225"/>
              <p:cNvSpPr>
                <a:spLocks noChangeArrowheads="1"/>
              </p:cNvSpPr>
              <p:nvPr>
                <p:custDataLst>
                  <p:tags r:id="rId122"/>
                </p:custDataLst>
              </p:nvPr>
            </p:nvSpPr>
            <p:spPr bwMode="auto">
              <a:xfrm>
                <a:off x="5518" y="433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0" name="Oval 226"/>
              <p:cNvSpPr>
                <a:spLocks noChangeArrowheads="1"/>
              </p:cNvSpPr>
              <p:nvPr>
                <p:custDataLst>
                  <p:tags r:id="rId123"/>
                </p:custDataLst>
              </p:nvPr>
            </p:nvSpPr>
            <p:spPr bwMode="auto">
              <a:xfrm>
                <a:off x="5518" y="4246"/>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1" name="Oval 227"/>
              <p:cNvSpPr>
                <a:spLocks noChangeArrowheads="1"/>
              </p:cNvSpPr>
              <p:nvPr>
                <p:custDataLst>
                  <p:tags r:id="rId124"/>
                </p:custDataLst>
              </p:nvPr>
            </p:nvSpPr>
            <p:spPr bwMode="auto">
              <a:xfrm>
                <a:off x="5518" y="4164"/>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2" name="Oval 228"/>
              <p:cNvSpPr>
                <a:spLocks noChangeArrowheads="1"/>
              </p:cNvSpPr>
              <p:nvPr>
                <p:custDataLst>
                  <p:tags r:id="rId125"/>
                </p:custDataLst>
              </p:nvPr>
            </p:nvSpPr>
            <p:spPr bwMode="auto">
              <a:xfrm>
                <a:off x="5518" y="4080"/>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3" name="Freeform 229"/>
              <p:cNvSpPr/>
              <p:nvPr>
                <p:custDataLst>
                  <p:tags r:id="rId126"/>
                </p:custDataLst>
              </p:nvPr>
            </p:nvSpPr>
            <p:spPr bwMode="auto">
              <a:xfrm>
                <a:off x="5518" y="3995"/>
                <a:ext cx="43" cy="46"/>
              </a:xfrm>
              <a:custGeom>
                <a:avLst/>
                <a:gdLst>
                  <a:gd name="T0" fmla="*/ 3 w 7"/>
                  <a:gd name="T1" fmla="*/ 0 h 7"/>
                  <a:gd name="T2" fmla="*/ 7 w 7"/>
                  <a:gd name="T3" fmla="*/ 4 h 7"/>
                  <a:gd name="T4" fmla="*/ 3 w 7"/>
                  <a:gd name="T5" fmla="*/ 7 h 7"/>
                  <a:gd name="T6" fmla="*/ 0 w 7"/>
                  <a:gd name="T7" fmla="*/ 4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2"/>
                      <a:pt x="7" y="4"/>
                    </a:cubicBezTo>
                    <a:cubicBezTo>
                      <a:pt x="6" y="5"/>
                      <a:pt x="5" y="7"/>
                      <a:pt x="3" y="7"/>
                    </a:cubicBezTo>
                    <a:cubicBezTo>
                      <a:pt x="1" y="7"/>
                      <a:pt x="0" y="6"/>
                      <a:pt x="0" y="4"/>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4" name="Freeform 230"/>
              <p:cNvSpPr/>
              <p:nvPr>
                <p:custDataLst>
                  <p:tags r:id="rId127"/>
                </p:custDataLst>
              </p:nvPr>
            </p:nvSpPr>
            <p:spPr bwMode="auto">
              <a:xfrm>
                <a:off x="5523" y="3911"/>
                <a:ext cx="53" cy="51"/>
              </a:xfrm>
              <a:custGeom>
                <a:avLst/>
                <a:gdLst>
                  <a:gd name="T0" fmla="*/ 5 w 8"/>
                  <a:gd name="T1" fmla="*/ 1 h 8"/>
                  <a:gd name="T2" fmla="*/ 8 w 8"/>
                  <a:gd name="T3" fmla="*/ 5 h 8"/>
                  <a:gd name="T4" fmla="*/ 3 w 8"/>
                  <a:gd name="T5" fmla="*/ 7 h 8"/>
                  <a:gd name="T6" fmla="*/ 1 w 8"/>
                  <a:gd name="T7" fmla="*/ 3 h 8"/>
                  <a:gd name="T8" fmla="*/ 5 w 8"/>
                  <a:gd name="T9" fmla="*/ 1 h 8"/>
                </a:gdLst>
                <a:ahLst/>
                <a:cxnLst>
                  <a:cxn ang="0">
                    <a:pos x="T0" y="T1"/>
                  </a:cxn>
                  <a:cxn ang="0">
                    <a:pos x="T2" y="T3"/>
                  </a:cxn>
                  <a:cxn ang="0">
                    <a:pos x="T4" y="T5"/>
                  </a:cxn>
                  <a:cxn ang="0">
                    <a:pos x="T6" y="T7"/>
                  </a:cxn>
                  <a:cxn ang="0">
                    <a:pos x="T8" y="T9"/>
                  </a:cxn>
                </a:cxnLst>
                <a:rect l="0" t="0" r="r" b="b"/>
                <a:pathLst>
                  <a:path w="8" h="8">
                    <a:moveTo>
                      <a:pt x="5" y="1"/>
                    </a:moveTo>
                    <a:cubicBezTo>
                      <a:pt x="7" y="1"/>
                      <a:pt x="8" y="3"/>
                      <a:pt x="8" y="5"/>
                    </a:cubicBezTo>
                    <a:cubicBezTo>
                      <a:pt x="7" y="7"/>
                      <a:pt x="5" y="8"/>
                      <a:pt x="3" y="7"/>
                    </a:cubicBezTo>
                    <a:cubicBezTo>
                      <a:pt x="2" y="7"/>
                      <a:pt x="0" y="5"/>
                      <a:pt x="1" y="3"/>
                    </a:cubicBezTo>
                    <a:cubicBezTo>
                      <a:pt x="2" y="1"/>
                      <a:pt x="4" y="0"/>
                      <a:pt x="5"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5" name="Freeform 231"/>
              <p:cNvSpPr/>
              <p:nvPr>
                <p:custDataLst>
                  <p:tags r:id="rId128"/>
                </p:custDataLst>
              </p:nvPr>
            </p:nvSpPr>
            <p:spPr bwMode="auto">
              <a:xfrm>
                <a:off x="5561" y="3834"/>
                <a:ext cx="53" cy="51"/>
              </a:xfrm>
              <a:custGeom>
                <a:avLst/>
                <a:gdLst>
                  <a:gd name="T0" fmla="*/ 6 w 8"/>
                  <a:gd name="T1" fmla="*/ 1 h 8"/>
                  <a:gd name="T2" fmla="*/ 7 w 8"/>
                  <a:gd name="T3" fmla="*/ 6 h 8"/>
                  <a:gd name="T4" fmla="*/ 2 w 8"/>
                  <a:gd name="T5" fmla="*/ 7 h 8"/>
                  <a:gd name="T6" fmla="*/ 1 w 8"/>
                  <a:gd name="T7" fmla="*/ 2 h 8"/>
                  <a:gd name="T8" fmla="*/ 6 w 8"/>
                  <a:gd name="T9" fmla="*/ 1 h 8"/>
                </a:gdLst>
                <a:ahLst/>
                <a:cxnLst>
                  <a:cxn ang="0">
                    <a:pos x="T0" y="T1"/>
                  </a:cxn>
                  <a:cxn ang="0">
                    <a:pos x="T2" y="T3"/>
                  </a:cxn>
                  <a:cxn ang="0">
                    <a:pos x="T4" y="T5"/>
                  </a:cxn>
                  <a:cxn ang="0">
                    <a:pos x="T6" y="T7"/>
                  </a:cxn>
                  <a:cxn ang="0">
                    <a:pos x="T8" y="T9"/>
                  </a:cxn>
                </a:cxnLst>
                <a:rect l="0" t="0" r="r" b="b"/>
                <a:pathLst>
                  <a:path w="8" h="8">
                    <a:moveTo>
                      <a:pt x="6" y="1"/>
                    </a:moveTo>
                    <a:cubicBezTo>
                      <a:pt x="8" y="3"/>
                      <a:pt x="8" y="5"/>
                      <a:pt x="7" y="6"/>
                    </a:cubicBezTo>
                    <a:cubicBezTo>
                      <a:pt x="6" y="8"/>
                      <a:pt x="4" y="8"/>
                      <a:pt x="2" y="7"/>
                    </a:cubicBezTo>
                    <a:cubicBezTo>
                      <a:pt x="1" y="6"/>
                      <a:pt x="0" y="4"/>
                      <a:pt x="1" y="2"/>
                    </a:cubicBezTo>
                    <a:cubicBezTo>
                      <a:pt x="2" y="1"/>
                      <a:pt x="5" y="0"/>
                      <a:pt x="6"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6" name="Freeform 232"/>
              <p:cNvSpPr/>
              <p:nvPr>
                <p:custDataLst>
                  <p:tags r:id="rId129"/>
                </p:custDataLst>
              </p:nvPr>
            </p:nvSpPr>
            <p:spPr bwMode="auto">
              <a:xfrm>
                <a:off x="5622" y="3776"/>
                <a:ext cx="51" cy="43"/>
              </a:xfrm>
              <a:custGeom>
                <a:avLst/>
                <a:gdLst>
                  <a:gd name="T0" fmla="*/ 7 w 8"/>
                  <a:gd name="T1" fmla="*/ 2 h 7"/>
                  <a:gd name="T2" fmla="*/ 6 w 8"/>
                  <a:gd name="T3" fmla="*/ 6 h 7"/>
                  <a:gd name="T4" fmla="*/ 1 w 8"/>
                  <a:gd name="T5" fmla="*/ 6 h 7"/>
                  <a:gd name="T6" fmla="*/ 2 w 8"/>
                  <a:gd name="T7" fmla="*/ 1 h 7"/>
                  <a:gd name="T8" fmla="*/ 7 w 8"/>
                  <a:gd name="T9" fmla="*/ 2 h 7"/>
                </a:gdLst>
                <a:ahLst/>
                <a:cxnLst>
                  <a:cxn ang="0">
                    <a:pos x="T0" y="T1"/>
                  </a:cxn>
                  <a:cxn ang="0">
                    <a:pos x="T2" y="T3"/>
                  </a:cxn>
                  <a:cxn ang="0">
                    <a:pos x="T4" y="T5"/>
                  </a:cxn>
                  <a:cxn ang="0">
                    <a:pos x="T6" y="T7"/>
                  </a:cxn>
                  <a:cxn ang="0">
                    <a:pos x="T8" y="T9"/>
                  </a:cxn>
                </a:cxnLst>
                <a:rect l="0" t="0" r="r" b="b"/>
                <a:pathLst>
                  <a:path w="8" h="7">
                    <a:moveTo>
                      <a:pt x="7" y="2"/>
                    </a:moveTo>
                    <a:cubicBezTo>
                      <a:pt x="8" y="3"/>
                      <a:pt x="7" y="5"/>
                      <a:pt x="6" y="6"/>
                    </a:cubicBezTo>
                    <a:cubicBezTo>
                      <a:pt x="5" y="7"/>
                      <a:pt x="3" y="7"/>
                      <a:pt x="1" y="6"/>
                    </a:cubicBezTo>
                    <a:cubicBezTo>
                      <a:pt x="0" y="5"/>
                      <a:pt x="0" y="2"/>
                      <a:pt x="2" y="1"/>
                    </a:cubicBezTo>
                    <a:cubicBezTo>
                      <a:pt x="3" y="0"/>
                      <a:pt x="5" y="0"/>
                      <a:pt x="7"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7" name="Freeform 233"/>
              <p:cNvSpPr/>
              <p:nvPr>
                <p:custDataLst>
                  <p:tags r:id="rId130"/>
                </p:custDataLst>
              </p:nvPr>
            </p:nvSpPr>
            <p:spPr bwMode="auto">
              <a:xfrm>
                <a:off x="5692" y="3729"/>
                <a:ext cx="51" cy="51"/>
              </a:xfrm>
              <a:custGeom>
                <a:avLst/>
                <a:gdLst>
                  <a:gd name="T0" fmla="*/ 7 w 8"/>
                  <a:gd name="T1" fmla="*/ 3 h 8"/>
                  <a:gd name="T2" fmla="*/ 5 w 8"/>
                  <a:gd name="T3" fmla="*/ 7 h 8"/>
                  <a:gd name="T4" fmla="*/ 1 w 8"/>
                  <a:gd name="T5" fmla="*/ 5 h 8"/>
                  <a:gd name="T6" fmla="*/ 3 w 8"/>
                  <a:gd name="T7" fmla="*/ 1 h 8"/>
                  <a:gd name="T8" fmla="*/ 7 w 8"/>
                  <a:gd name="T9" fmla="*/ 3 h 8"/>
                </a:gdLst>
                <a:ahLst/>
                <a:cxnLst>
                  <a:cxn ang="0">
                    <a:pos x="T0" y="T1"/>
                  </a:cxn>
                  <a:cxn ang="0">
                    <a:pos x="T2" y="T3"/>
                  </a:cxn>
                  <a:cxn ang="0">
                    <a:pos x="T4" y="T5"/>
                  </a:cxn>
                  <a:cxn ang="0">
                    <a:pos x="T6" y="T7"/>
                  </a:cxn>
                  <a:cxn ang="0">
                    <a:pos x="T8" y="T9"/>
                  </a:cxn>
                </a:cxnLst>
                <a:rect l="0" t="0" r="r" b="b"/>
                <a:pathLst>
                  <a:path w="8" h="8">
                    <a:moveTo>
                      <a:pt x="7" y="3"/>
                    </a:moveTo>
                    <a:cubicBezTo>
                      <a:pt x="8" y="5"/>
                      <a:pt x="7" y="7"/>
                      <a:pt x="5" y="7"/>
                    </a:cubicBezTo>
                    <a:cubicBezTo>
                      <a:pt x="4" y="8"/>
                      <a:pt x="2" y="7"/>
                      <a:pt x="1" y="5"/>
                    </a:cubicBezTo>
                    <a:cubicBezTo>
                      <a:pt x="0" y="4"/>
                      <a:pt x="1" y="2"/>
                      <a:pt x="3" y="1"/>
                    </a:cubicBezTo>
                    <a:cubicBezTo>
                      <a:pt x="5" y="0"/>
                      <a:pt x="7" y="1"/>
                      <a:pt x="7" y="3"/>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8" name="Freeform 234"/>
              <p:cNvSpPr/>
              <p:nvPr>
                <p:custDataLst>
                  <p:tags r:id="rId131"/>
                </p:custDataLst>
              </p:nvPr>
            </p:nvSpPr>
            <p:spPr bwMode="auto">
              <a:xfrm>
                <a:off x="5777" y="3710"/>
                <a:ext cx="43" cy="46"/>
              </a:xfrm>
              <a:custGeom>
                <a:avLst/>
                <a:gdLst>
                  <a:gd name="T0" fmla="*/ 7 w 7"/>
                  <a:gd name="T1" fmla="*/ 4 h 7"/>
                  <a:gd name="T2" fmla="*/ 4 w 7"/>
                  <a:gd name="T3" fmla="*/ 7 h 7"/>
                  <a:gd name="T4" fmla="*/ 0 w 7"/>
                  <a:gd name="T5" fmla="*/ 4 h 7"/>
                  <a:gd name="T6" fmla="*/ 3 w 7"/>
                  <a:gd name="T7" fmla="*/ 0 h 7"/>
                  <a:gd name="T8" fmla="*/ 7 w 7"/>
                  <a:gd name="T9" fmla="*/ 4 h 7"/>
                </a:gdLst>
                <a:ahLst/>
                <a:cxnLst>
                  <a:cxn ang="0">
                    <a:pos x="T0" y="T1"/>
                  </a:cxn>
                  <a:cxn ang="0">
                    <a:pos x="T2" y="T3"/>
                  </a:cxn>
                  <a:cxn ang="0">
                    <a:pos x="T4" y="T5"/>
                  </a:cxn>
                  <a:cxn ang="0">
                    <a:pos x="T6" y="T7"/>
                  </a:cxn>
                  <a:cxn ang="0">
                    <a:pos x="T8" y="T9"/>
                  </a:cxn>
                </a:cxnLst>
                <a:rect l="0" t="0" r="r" b="b"/>
                <a:pathLst>
                  <a:path w="7" h="7">
                    <a:moveTo>
                      <a:pt x="7" y="4"/>
                    </a:moveTo>
                    <a:cubicBezTo>
                      <a:pt x="7" y="5"/>
                      <a:pt x="6" y="7"/>
                      <a:pt x="4" y="7"/>
                    </a:cubicBezTo>
                    <a:cubicBezTo>
                      <a:pt x="2" y="7"/>
                      <a:pt x="0" y="6"/>
                      <a:pt x="0" y="4"/>
                    </a:cubicBezTo>
                    <a:cubicBezTo>
                      <a:pt x="0" y="2"/>
                      <a:pt x="1" y="1"/>
                      <a:pt x="3" y="0"/>
                    </a:cubicBezTo>
                    <a:cubicBezTo>
                      <a:pt x="5" y="0"/>
                      <a:pt x="7" y="2"/>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9" name="Oval 235"/>
              <p:cNvSpPr>
                <a:spLocks noChangeArrowheads="1"/>
              </p:cNvSpPr>
              <p:nvPr>
                <p:custDataLst>
                  <p:tags r:id="rId132"/>
                </p:custDataLst>
              </p:nvPr>
            </p:nvSpPr>
            <p:spPr bwMode="auto">
              <a:xfrm>
                <a:off x="585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0" name="Oval 236"/>
              <p:cNvSpPr>
                <a:spLocks noChangeArrowheads="1"/>
              </p:cNvSpPr>
              <p:nvPr>
                <p:custDataLst>
                  <p:tags r:id="rId133"/>
                </p:custDataLst>
              </p:nvPr>
            </p:nvSpPr>
            <p:spPr bwMode="auto">
              <a:xfrm>
                <a:off x="594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1" name="Oval 237"/>
              <p:cNvSpPr>
                <a:spLocks noChangeArrowheads="1"/>
              </p:cNvSpPr>
              <p:nvPr>
                <p:custDataLst>
                  <p:tags r:id="rId134"/>
                </p:custDataLst>
              </p:nvPr>
            </p:nvSpPr>
            <p:spPr bwMode="auto">
              <a:xfrm>
                <a:off x="602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2" name="Oval 238"/>
              <p:cNvSpPr>
                <a:spLocks noChangeArrowheads="1"/>
              </p:cNvSpPr>
              <p:nvPr>
                <p:custDataLst>
                  <p:tags r:id="rId135"/>
                </p:custDataLst>
              </p:nvPr>
            </p:nvSpPr>
            <p:spPr bwMode="auto">
              <a:xfrm>
                <a:off x="611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3" name="Oval 239"/>
              <p:cNvSpPr>
                <a:spLocks noChangeArrowheads="1"/>
              </p:cNvSpPr>
              <p:nvPr>
                <p:custDataLst>
                  <p:tags r:id="rId136"/>
                </p:custDataLst>
              </p:nvPr>
            </p:nvSpPr>
            <p:spPr bwMode="auto">
              <a:xfrm>
                <a:off x="619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4" name="Oval 240"/>
              <p:cNvSpPr>
                <a:spLocks noChangeArrowheads="1"/>
              </p:cNvSpPr>
              <p:nvPr>
                <p:custDataLst>
                  <p:tags r:id="rId137"/>
                </p:custDataLst>
              </p:nvPr>
            </p:nvSpPr>
            <p:spPr bwMode="auto">
              <a:xfrm>
                <a:off x="627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5" name="Oval 241"/>
              <p:cNvSpPr>
                <a:spLocks noChangeArrowheads="1"/>
              </p:cNvSpPr>
              <p:nvPr>
                <p:custDataLst>
                  <p:tags r:id="rId138"/>
                </p:custDataLst>
              </p:nvPr>
            </p:nvSpPr>
            <p:spPr bwMode="auto">
              <a:xfrm>
                <a:off x="636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6" name="Oval 242"/>
              <p:cNvSpPr>
                <a:spLocks noChangeArrowheads="1"/>
              </p:cNvSpPr>
              <p:nvPr>
                <p:custDataLst>
                  <p:tags r:id="rId139"/>
                </p:custDataLst>
              </p:nvPr>
            </p:nvSpPr>
            <p:spPr bwMode="auto">
              <a:xfrm>
                <a:off x="64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7" name="Oval 243"/>
              <p:cNvSpPr>
                <a:spLocks noChangeArrowheads="1"/>
              </p:cNvSpPr>
              <p:nvPr>
                <p:custDataLst>
                  <p:tags r:id="rId140"/>
                </p:custDataLst>
              </p:nvPr>
            </p:nvSpPr>
            <p:spPr bwMode="auto">
              <a:xfrm>
                <a:off x="653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8" name="Oval 244"/>
              <p:cNvSpPr>
                <a:spLocks noChangeArrowheads="1"/>
              </p:cNvSpPr>
              <p:nvPr>
                <p:custDataLst>
                  <p:tags r:id="rId141"/>
                </p:custDataLst>
              </p:nvPr>
            </p:nvSpPr>
            <p:spPr bwMode="auto">
              <a:xfrm>
                <a:off x="66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9" name="Oval 245"/>
              <p:cNvSpPr>
                <a:spLocks noChangeArrowheads="1"/>
              </p:cNvSpPr>
              <p:nvPr>
                <p:custDataLst>
                  <p:tags r:id="rId142"/>
                </p:custDataLst>
              </p:nvPr>
            </p:nvSpPr>
            <p:spPr bwMode="auto">
              <a:xfrm>
                <a:off x="669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0" name="Oval 246"/>
              <p:cNvSpPr>
                <a:spLocks noChangeArrowheads="1"/>
              </p:cNvSpPr>
              <p:nvPr>
                <p:custDataLst>
                  <p:tags r:id="rId143"/>
                </p:custDataLst>
              </p:nvPr>
            </p:nvSpPr>
            <p:spPr bwMode="auto">
              <a:xfrm>
                <a:off x="678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1" name="Oval 247"/>
              <p:cNvSpPr>
                <a:spLocks noChangeArrowheads="1"/>
              </p:cNvSpPr>
              <p:nvPr>
                <p:custDataLst>
                  <p:tags r:id="rId144"/>
                </p:custDataLst>
              </p:nvPr>
            </p:nvSpPr>
            <p:spPr bwMode="auto">
              <a:xfrm>
                <a:off x="68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2" name="Oval 248"/>
              <p:cNvSpPr>
                <a:spLocks noChangeArrowheads="1"/>
              </p:cNvSpPr>
              <p:nvPr>
                <p:custDataLst>
                  <p:tags r:id="rId145"/>
                </p:custDataLst>
              </p:nvPr>
            </p:nvSpPr>
            <p:spPr bwMode="auto">
              <a:xfrm>
                <a:off x="695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3" name="Oval 249"/>
              <p:cNvSpPr>
                <a:spLocks noChangeArrowheads="1"/>
              </p:cNvSpPr>
              <p:nvPr>
                <p:custDataLst>
                  <p:tags r:id="rId146"/>
                </p:custDataLst>
              </p:nvPr>
            </p:nvSpPr>
            <p:spPr bwMode="auto">
              <a:xfrm>
                <a:off x="7034"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4" name="Oval 250"/>
              <p:cNvSpPr>
                <a:spLocks noChangeArrowheads="1"/>
              </p:cNvSpPr>
              <p:nvPr>
                <p:custDataLst>
                  <p:tags r:id="rId147"/>
                </p:custDataLst>
              </p:nvPr>
            </p:nvSpPr>
            <p:spPr bwMode="auto">
              <a:xfrm>
                <a:off x="71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5" name="Oval 251"/>
              <p:cNvSpPr>
                <a:spLocks noChangeArrowheads="1"/>
              </p:cNvSpPr>
              <p:nvPr>
                <p:custDataLst>
                  <p:tags r:id="rId148"/>
                </p:custDataLst>
              </p:nvPr>
            </p:nvSpPr>
            <p:spPr bwMode="auto">
              <a:xfrm>
                <a:off x="720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6" name="Oval 252"/>
              <p:cNvSpPr>
                <a:spLocks noChangeArrowheads="1"/>
              </p:cNvSpPr>
              <p:nvPr>
                <p:custDataLst>
                  <p:tags r:id="rId149"/>
                </p:custDataLst>
              </p:nvPr>
            </p:nvSpPr>
            <p:spPr bwMode="auto">
              <a:xfrm>
                <a:off x="72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7" name="Oval 253"/>
              <p:cNvSpPr>
                <a:spLocks noChangeArrowheads="1"/>
              </p:cNvSpPr>
              <p:nvPr>
                <p:custDataLst>
                  <p:tags r:id="rId150"/>
                </p:custDataLst>
              </p:nvPr>
            </p:nvSpPr>
            <p:spPr bwMode="auto">
              <a:xfrm>
                <a:off x="73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8" name="Oval 254"/>
              <p:cNvSpPr>
                <a:spLocks noChangeArrowheads="1"/>
              </p:cNvSpPr>
              <p:nvPr>
                <p:custDataLst>
                  <p:tags r:id="rId151"/>
                </p:custDataLst>
              </p:nvPr>
            </p:nvSpPr>
            <p:spPr bwMode="auto">
              <a:xfrm>
                <a:off x="745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9" name="Oval 255"/>
              <p:cNvSpPr>
                <a:spLocks noChangeArrowheads="1"/>
              </p:cNvSpPr>
              <p:nvPr>
                <p:custDataLst>
                  <p:tags r:id="rId152"/>
                </p:custDataLst>
              </p:nvPr>
            </p:nvSpPr>
            <p:spPr bwMode="auto">
              <a:xfrm>
                <a:off x="75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0" name="Oval 256"/>
              <p:cNvSpPr>
                <a:spLocks noChangeArrowheads="1"/>
              </p:cNvSpPr>
              <p:nvPr>
                <p:custDataLst>
                  <p:tags r:id="rId153"/>
                </p:custDataLst>
              </p:nvPr>
            </p:nvSpPr>
            <p:spPr bwMode="auto">
              <a:xfrm>
                <a:off x="762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1" name="Oval 257"/>
              <p:cNvSpPr>
                <a:spLocks noChangeArrowheads="1"/>
              </p:cNvSpPr>
              <p:nvPr>
                <p:custDataLst>
                  <p:tags r:id="rId154"/>
                </p:custDataLst>
              </p:nvPr>
            </p:nvSpPr>
            <p:spPr bwMode="auto">
              <a:xfrm>
                <a:off x="770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2" name="Oval 258"/>
              <p:cNvSpPr>
                <a:spLocks noChangeArrowheads="1"/>
              </p:cNvSpPr>
              <p:nvPr>
                <p:custDataLst>
                  <p:tags r:id="rId155"/>
                </p:custDataLst>
              </p:nvPr>
            </p:nvSpPr>
            <p:spPr bwMode="auto">
              <a:xfrm>
                <a:off x="77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3" name="Oval 259"/>
              <p:cNvSpPr>
                <a:spLocks noChangeArrowheads="1"/>
              </p:cNvSpPr>
              <p:nvPr>
                <p:custDataLst>
                  <p:tags r:id="rId156"/>
                </p:custDataLst>
              </p:nvPr>
            </p:nvSpPr>
            <p:spPr bwMode="auto">
              <a:xfrm>
                <a:off x="787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4" name="Oval 260"/>
              <p:cNvSpPr>
                <a:spLocks noChangeArrowheads="1"/>
              </p:cNvSpPr>
              <p:nvPr>
                <p:custDataLst>
                  <p:tags r:id="rId157"/>
                </p:custDataLst>
              </p:nvPr>
            </p:nvSpPr>
            <p:spPr bwMode="auto">
              <a:xfrm>
                <a:off x="79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5" name="Oval 261"/>
              <p:cNvSpPr>
                <a:spLocks noChangeArrowheads="1"/>
              </p:cNvSpPr>
              <p:nvPr>
                <p:custDataLst>
                  <p:tags r:id="rId158"/>
                </p:custDataLst>
              </p:nvPr>
            </p:nvSpPr>
            <p:spPr bwMode="auto">
              <a:xfrm>
                <a:off x="803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6" name="Oval 262"/>
              <p:cNvSpPr>
                <a:spLocks noChangeArrowheads="1"/>
              </p:cNvSpPr>
              <p:nvPr>
                <p:custDataLst>
                  <p:tags r:id="rId159"/>
                </p:custDataLst>
              </p:nvPr>
            </p:nvSpPr>
            <p:spPr bwMode="auto">
              <a:xfrm>
                <a:off x="81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7" name="Oval 263"/>
              <p:cNvSpPr>
                <a:spLocks noChangeArrowheads="1"/>
              </p:cNvSpPr>
              <p:nvPr>
                <p:custDataLst>
                  <p:tags r:id="rId160"/>
                </p:custDataLst>
              </p:nvPr>
            </p:nvSpPr>
            <p:spPr bwMode="auto">
              <a:xfrm>
                <a:off x="820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8" name="Oval 264"/>
              <p:cNvSpPr>
                <a:spLocks noChangeArrowheads="1"/>
              </p:cNvSpPr>
              <p:nvPr>
                <p:custDataLst>
                  <p:tags r:id="rId161"/>
                </p:custDataLst>
              </p:nvPr>
            </p:nvSpPr>
            <p:spPr bwMode="auto">
              <a:xfrm>
                <a:off x="829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9" name="Oval 265"/>
              <p:cNvSpPr>
                <a:spLocks noChangeArrowheads="1"/>
              </p:cNvSpPr>
              <p:nvPr>
                <p:custDataLst>
                  <p:tags r:id="rId162"/>
                </p:custDataLst>
              </p:nvPr>
            </p:nvSpPr>
            <p:spPr bwMode="auto">
              <a:xfrm>
                <a:off x="8382"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0" name="Oval 266"/>
              <p:cNvSpPr>
                <a:spLocks noChangeArrowheads="1"/>
              </p:cNvSpPr>
              <p:nvPr>
                <p:custDataLst>
                  <p:tags r:id="rId163"/>
                </p:custDataLst>
              </p:nvPr>
            </p:nvSpPr>
            <p:spPr bwMode="auto">
              <a:xfrm>
                <a:off x="8467"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1" name="Oval 267"/>
              <p:cNvSpPr>
                <a:spLocks noChangeArrowheads="1"/>
              </p:cNvSpPr>
              <p:nvPr>
                <p:custDataLst>
                  <p:tags r:id="rId164"/>
                </p:custDataLst>
              </p:nvPr>
            </p:nvSpPr>
            <p:spPr bwMode="auto">
              <a:xfrm>
                <a:off x="854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2" name="Oval 268"/>
              <p:cNvSpPr>
                <a:spLocks noChangeArrowheads="1"/>
              </p:cNvSpPr>
              <p:nvPr>
                <p:custDataLst>
                  <p:tags r:id="rId165"/>
                </p:custDataLst>
              </p:nvPr>
            </p:nvSpPr>
            <p:spPr bwMode="auto">
              <a:xfrm>
                <a:off x="863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3" name="Oval 269"/>
              <p:cNvSpPr>
                <a:spLocks noChangeArrowheads="1"/>
              </p:cNvSpPr>
              <p:nvPr>
                <p:custDataLst>
                  <p:tags r:id="rId166"/>
                </p:custDataLst>
              </p:nvPr>
            </p:nvSpPr>
            <p:spPr bwMode="auto">
              <a:xfrm>
                <a:off x="8718"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4" name="Oval 270"/>
              <p:cNvSpPr>
                <a:spLocks noChangeArrowheads="1"/>
              </p:cNvSpPr>
              <p:nvPr>
                <p:custDataLst>
                  <p:tags r:id="rId167"/>
                </p:custDataLst>
              </p:nvPr>
            </p:nvSpPr>
            <p:spPr bwMode="auto">
              <a:xfrm>
                <a:off x="880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5" name="Oval 271"/>
              <p:cNvSpPr>
                <a:spLocks noChangeArrowheads="1"/>
              </p:cNvSpPr>
              <p:nvPr>
                <p:custDataLst>
                  <p:tags r:id="rId168"/>
                </p:custDataLst>
              </p:nvPr>
            </p:nvSpPr>
            <p:spPr bwMode="auto">
              <a:xfrm>
                <a:off x="888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6" name="Oval 272"/>
              <p:cNvSpPr>
                <a:spLocks noChangeArrowheads="1"/>
              </p:cNvSpPr>
              <p:nvPr>
                <p:custDataLst>
                  <p:tags r:id="rId169"/>
                </p:custDataLst>
              </p:nvPr>
            </p:nvSpPr>
            <p:spPr bwMode="auto">
              <a:xfrm>
                <a:off x="896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7" name="Oval 273"/>
              <p:cNvSpPr>
                <a:spLocks noChangeArrowheads="1"/>
              </p:cNvSpPr>
              <p:nvPr>
                <p:custDataLst>
                  <p:tags r:id="rId170"/>
                </p:custDataLst>
              </p:nvPr>
            </p:nvSpPr>
            <p:spPr bwMode="auto">
              <a:xfrm>
                <a:off x="905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8" name="Oval 274"/>
              <p:cNvSpPr>
                <a:spLocks noChangeArrowheads="1"/>
              </p:cNvSpPr>
              <p:nvPr>
                <p:custDataLst>
                  <p:tags r:id="rId171"/>
                </p:custDataLst>
              </p:nvPr>
            </p:nvSpPr>
            <p:spPr bwMode="auto">
              <a:xfrm>
                <a:off x="9135"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9" name="Oval 275"/>
              <p:cNvSpPr>
                <a:spLocks noChangeArrowheads="1"/>
              </p:cNvSpPr>
              <p:nvPr>
                <p:custDataLst>
                  <p:tags r:id="rId172"/>
                </p:custDataLst>
              </p:nvPr>
            </p:nvSpPr>
            <p:spPr bwMode="auto">
              <a:xfrm>
                <a:off x="922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0" name="Oval 276"/>
              <p:cNvSpPr>
                <a:spLocks noChangeArrowheads="1"/>
              </p:cNvSpPr>
              <p:nvPr>
                <p:custDataLst>
                  <p:tags r:id="rId173"/>
                </p:custDataLst>
              </p:nvPr>
            </p:nvSpPr>
            <p:spPr bwMode="auto">
              <a:xfrm>
                <a:off x="930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1" name="Oval 277"/>
              <p:cNvSpPr>
                <a:spLocks noChangeArrowheads="1"/>
              </p:cNvSpPr>
              <p:nvPr>
                <p:custDataLst>
                  <p:tags r:id="rId174"/>
                </p:custDataLst>
              </p:nvPr>
            </p:nvSpPr>
            <p:spPr bwMode="auto">
              <a:xfrm>
                <a:off x="93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2" name="Oval 278"/>
              <p:cNvSpPr>
                <a:spLocks noChangeArrowheads="1"/>
              </p:cNvSpPr>
              <p:nvPr>
                <p:custDataLst>
                  <p:tags r:id="rId175"/>
                </p:custDataLst>
              </p:nvPr>
            </p:nvSpPr>
            <p:spPr bwMode="auto">
              <a:xfrm>
                <a:off x="947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3" name="Oval 279"/>
              <p:cNvSpPr>
                <a:spLocks noChangeArrowheads="1"/>
              </p:cNvSpPr>
              <p:nvPr>
                <p:custDataLst>
                  <p:tags r:id="rId176"/>
                </p:custDataLst>
              </p:nvPr>
            </p:nvSpPr>
            <p:spPr bwMode="auto">
              <a:xfrm>
                <a:off x="95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4" name="Oval 280"/>
              <p:cNvSpPr>
                <a:spLocks noChangeArrowheads="1"/>
              </p:cNvSpPr>
              <p:nvPr>
                <p:custDataLst>
                  <p:tags r:id="rId177"/>
                </p:custDataLst>
              </p:nvPr>
            </p:nvSpPr>
            <p:spPr bwMode="auto">
              <a:xfrm>
                <a:off x="964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5" name="Oval 281"/>
              <p:cNvSpPr>
                <a:spLocks noChangeArrowheads="1"/>
              </p:cNvSpPr>
              <p:nvPr>
                <p:custDataLst>
                  <p:tags r:id="rId178"/>
                </p:custDataLst>
              </p:nvPr>
            </p:nvSpPr>
            <p:spPr bwMode="auto">
              <a:xfrm>
                <a:off x="97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6" name="Oval 282"/>
              <p:cNvSpPr>
                <a:spLocks noChangeArrowheads="1"/>
              </p:cNvSpPr>
              <p:nvPr>
                <p:custDataLst>
                  <p:tags r:id="rId179"/>
                </p:custDataLst>
              </p:nvPr>
            </p:nvSpPr>
            <p:spPr bwMode="auto">
              <a:xfrm>
                <a:off x="980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7" name="Oval 283"/>
              <p:cNvSpPr>
                <a:spLocks noChangeArrowheads="1"/>
              </p:cNvSpPr>
              <p:nvPr>
                <p:custDataLst>
                  <p:tags r:id="rId180"/>
                </p:custDataLst>
              </p:nvPr>
            </p:nvSpPr>
            <p:spPr bwMode="auto">
              <a:xfrm>
                <a:off x="989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8" name="Oval 284"/>
              <p:cNvSpPr>
                <a:spLocks noChangeArrowheads="1"/>
              </p:cNvSpPr>
              <p:nvPr>
                <p:custDataLst>
                  <p:tags r:id="rId181"/>
                </p:custDataLst>
              </p:nvPr>
            </p:nvSpPr>
            <p:spPr bwMode="auto">
              <a:xfrm>
                <a:off x="997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9" name="Oval 285"/>
              <p:cNvSpPr>
                <a:spLocks noChangeArrowheads="1"/>
              </p:cNvSpPr>
              <p:nvPr>
                <p:custDataLst>
                  <p:tags r:id="rId182"/>
                </p:custDataLst>
              </p:nvPr>
            </p:nvSpPr>
            <p:spPr bwMode="auto">
              <a:xfrm>
                <a:off x="1005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0" name="Oval 286"/>
              <p:cNvSpPr>
                <a:spLocks noChangeArrowheads="1"/>
              </p:cNvSpPr>
              <p:nvPr>
                <p:custDataLst>
                  <p:tags r:id="rId183"/>
                </p:custDataLst>
              </p:nvPr>
            </p:nvSpPr>
            <p:spPr bwMode="auto">
              <a:xfrm>
                <a:off x="1014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1" name="Oval 287"/>
              <p:cNvSpPr>
                <a:spLocks noChangeArrowheads="1"/>
              </p:cNvSpPr>
              <p:nvPr>
                <p:custDataLst>
                  <p:tags r:id="rId184"/>
                </p:custDataLst>
              </p:nvPr>
            </p:nvSpPr>
            <p:spPr bwMode="auto">
              <a:xfrm>
                <a:off x="1022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2" name="Oval 288"/>
              <p:cNvSpPr>
                <a:spLocks noChangeArrowheads="1"/>
              </p:cNvSpPr>
              <p:nvPr>
                <p:custDataLst>
                  <p:tags r:id="rId185"/>
                </p:custDataLst>
              </p:nvPr>
            </p:nvSpPr>
            <p:spPr bwMode="auto">
              <a:xfrm>
                <a:off x="103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3" name="Oval 289"/>
              <p:cNvSpPr>
                <a:spLocks noChangeArrowheads="1"/>
              </p:cNvSpPr>
              <p:nvPr>
                <p:custDataLst>
                  <p:tags r:id="rId186"/>
                </p:custDataLst>
              </p:nvPr>
            </p:nvSpPr>
            <p:spPr bwMode="auto">
              <a:xfrm>
                <a:off x="1039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4" name="Oval 290"/>
              <p:cNvSpPr>
                <a:spLocks noChangeArrowheads="1"/>
              </p:cNvSpPr>
              <p:nvPr>
                <p:custDataLst>
                  <p:tags r:id="rId187"/>
                </p:custDataLst>
              </p:nvPr>
            </p:nvSpPr>
            <p:spPr bwMode="auto">
              <a:xfrm>
                <a:off x="1047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5" name="Oval 291"/>
              <p:cNvSpPr>
                <a:spLocks noChangeArrowheads="1"/>
              </p:cNvSpPr>
              <p:nvPr>
                <p:custDataLst>
                  <p:tags r:id="rId188"/>
                </p:custDataLst>
              </p:nvPr>
            </p:nvSpPr>
            <p:spPr bwMode="auto">
              <a:xfrm>
                <a:off x="1056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6" name="Oval 292"/>
              <p:cNvSpPr>
                <a:spLocks noChangeArrowheads="1"/>
              </p:cNvSpPr>
              <p:nvPr>
                <p:custDataLst>
                  <p:tags r:id="rId189"/>
                </p:custDataLst>
              </p:nvPr>
            </p:nvSpPr>
            <p:spPr bwMode="auto">
              <a:xfrm>
                <a:off x="106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7" name="Oval 293"/>
              <p:cNvSpPr>
                <a:spLocks noChangeArrowheads="1"/>
              </p:cNvSpPr>
              <p:nvPr>
                <p:custDataLst>
                  <p:tags r:id="rId190"/>
                </p:custDataLst>
              </p:nvPr>
            </p:nvSpPr>
            <p:spPr bwMode="auto">
              <a:xfrm>
                <a:off x="1072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8" name="Oval 294"/>
              <p:cNvSpPr>
                <a:spLocks noChangeArrowheads="1"/>
              </p:cNvSpPr>
              <p:nvPr>
                <p:custDataLst>
                  <p:tags r:id="rId191"/>
                </p:custDataLst>
              </p:nvPr>
            </p:nvSpPr>
            <p:spPr bwMode="auto">
              <a:xfrm>
                <a:off x="108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9" name="Oval 295"/>
              <p:cNvSpPr>
                <a:spLocks noChangeArrowheads="1"/>
              </p:cNvSpPr>
              <p:nvPr>
                <p:custDataLst>
                  <p:tags r:id="rId192"/>
                </p:custDataLst>
              </p:nvPr>
            </p:nvSpPr>
            <p:spPr bwMode="auto">
              <a:xfrm>
                <a:off x="1089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0" name="Oval 296"/>
              <p:cNvSpPr>
                <a:spLocks noChangeArrowheads="1"/>
              </p:cNvSpPr>
              <p:nvPr>
                <p:custDataLst>
                  <p:tags r:id="rId193"/>
                </p:custDataLst>
              </p:nvPr>
            </p:nvSpPr>
            <p:spPr bwMode="auto">
              <a:xfrm>
                <a:off x="1098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1" name="Oval 297"/>
              <p:cNvSpPr>
                <a:spLocks noChangeArrowheads="1"/>
              </p:cNvSpPr>
              <p:nvPr>
                <p:custDataLst>
                  <p:tags r:id="rId194"/>
                </p:custDataLst>
              </p:nvPr>
            </p:nvSpPr>
            <p:spPr bwMode="auto">
              <a:xfrm>
                <a:off x="110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2" name="Oval 298"/>
              <p:cNvSpPr>
                <a:spLocks noChangeArrowheads="1"/>
              </p:cNvSpPr>
              <p:nvPr>
                <p:custDataLst>
                  <p:tags r:id="rId195"/>
                </p:custDataLst>
              </p:nvPr>
            </p:nvSpPr>
            <p:spPr bwMode="auto">
              <a:xfrm>
                <a:off x="1114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3" name="Oval 299"/>
              <p:cNvSpPr>
                <a:spLocks noChangeArrowheads="1"/>
              </p:cNvSpPr>
              <p:nvPr>
                <p:custDataLst>
                  <p:tags r:id="rId196"/>
                </p:custDataLst>
              </p:nvPr>
            </p:nvSpPr>
            <p:spPr bwMode="auto">
              <a:xfrm>
                <a:off x="1123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4" name="Oval 300"/>
              <p:cNvSpPr>
                <a:spLocks noChangeArrowheads="1"/>
              </p:cNvSpPr>
              <p:nvPr>
                <p:custDataLst>
                  <p:tags r:id="rId197"/>
                </p:custDataLst>
              </p:nvPr>
            </p:nvSpPr>
            <p:spPr bwMode="auto">
              <a:xfrm>
                <a:off x="113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5" name="Oval 301"/>
              <p:cNvSpPr>
                <a:spLocks noChangeArrowheads="1"/>
              </p:cNvSpPr>
              <p:nvPr>
                <p:custDataLst>
                  <p:tags r:id="rId198"/>
                </p:custDataLst>
              </p:nvPr>
            </p:nvSpPr>
            <p:spPr bwMode="auto">
              <a:xfrm>
                <a:off x="1140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6" name="Oval 302"/>
              <p:cNvSpPr>
                <a:spLocks noChangeArrowheads="1"/>
              </p:cNvSpPr>
              <p:nvPr>
                <p:custDataLst>
                  <p:tags r:id="rId199"/>
                </p:custDataLst>
              </p:nvPr>
            </p:nvSpPr>
            <p:spPr bwMode="auto">
              <a:xfrm>
                <a:off x="114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7" name="Oval 303"/>
              <p:cNvSpPr>
                <a:spLocks noChangeArrowheads="1"/>
              </p:cNvSpPr>
              <p:nvPr>
                <p:custDataLst>
                  <p:tags r:id="rId200"/>
                </p:custDataLst>
              </p:nvPr>
            </p:nvSpPr>
            <p:spPr bwMode="auto">
              <a:xfrm>
                <a:off x="115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8" name="Oval 304"/>
              <p:cNvSpPr>
                <a:spLocks noChangeArrowheads="1"/>
              </p:cNvSpPr>
              <p:nvPr>
                <p:custDataLst>
                  <p:tags r:id="rId201"/>
                </p:custDataLst>
              </p:nvPr>
            </p:nvSpPr>
            <p:spPr bwMode="auto">
              <a:xfrm>
                <a:off x="1165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9" name="Oval 305"/>
              <p:cNvSpPr>
                <a:spLocks noChangeArrowheads="1"/>
              </p:cNvSpPr>
              <p:nvPr>
                <p:custDataLst>
                  <p:tags r:id="rId202"/>
                </p:custDataLst>
              </p:nvPr>
            </p:nvSpPr>
            <p:spPr bwMode="auto">
              <a:xfrm>
                <a:off x="1173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80" name="Oval 306"/>
              <p:cNvSpPr>
                <a:spLocks noChangeArrowheads="1"/>
              </p:cNvSpPr>
              <p:nvPr>
                <p:custDataLst>
                  <p:tags r:id="rId203"/>
                </p:custDataLst>
              </p:nvPr>
            </p:nvSpPr>
            <p:spPr bwMode="auto">
              <a:xfrm>
                <a:off x="1182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5" name="Oval 308"/>
              <p:cNvSpPr>
                <a:spLocks noChangeArrowheads="1"/>
              </p:cNvSpPr>
              <p:nvPr>
                <p:custDataLst>
                  <p:tags r:id="rId204"/>
                </p:custDataLst>
              </p:nvPr>
            </p:nvSpPr>
            <p:spPr bwMode="auto">
              <a:xfrm>
                <a:off x="1190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6" name="Oval 309"/>
              <p:cNvSpPr>
                <a:spLocks noChangeArrowheads="1"/>
              </p:cNvSpPr>
              <p:nvPr>
                <p:custDataLst>
                  <p:tags r:id="rId205"/>
                </p:custDataLst>
              </p:nvPr>
            </p:nvSpPr>
            <p:spPr bwMode="auto">
              <a:xfrm>
                <a:off x="119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7" name="Oval 310"/>
              <p:cNvSpPr>
                <a:spLocks noChangeArrowheads="1"/>
              </p:cNvSpPr>
              <p:nvPr>
                <p:custDataLst>
                  <p:tags r:id="rId206"/>
                </p:custDataLst>
              </p:nvPr>
            </p:nvSpPr>
            <p:spPr bwMode="auto">
              <a:xfrm>
                <a:off x="1207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8" name="Oval 311"/>
              <p:cNvSpPr>
                <a:spLocks noChangeArrowheads="1"/>
              </p:cNvSpPr>
              <p:nvPr>
                <p:custDataLst>
                  <p:tags r:id="rId207"/>
                </p:custDataLst>
              </p:nvPr>
            </p:nvSpPr>
            <p:spPr bwMode="auto">
              <a:xfrm>
                <a:off x="1215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9" name="Oval 312"/>
              <p:cNvSpPr>
                <a:spLocks noChangeArrowheads="1"/>
              </p:cNvSpPr>
              <p:nvPr>
                <p:custDataLst>
                  <p:tags r:id="rId208"/>
                </p:custDataLst>
              </p:nvPr>
            </p:nvSpPr>
            <p:spPr bwMode="auto">
              <a:xfrm>
                <a:off x="122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0" name="Oval 313"/>
              <p:cNvSpPr>
                <a:spLocks noChangeArrowheads="1"/>
              </p:cNvSpPr>
              <p:nvPr>
                <p:custDataLst>
                  <p:tags r:id="rId209"/>
                </p:custDataLst>
              </p:nvPr>
            </p:nvSpPr>
            <p:spPr bwMode="auto">
              <a:xfrm>
                <a:off x="123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 name="Oval 314"/>
              <p:cNvSpPr>
                <a:spLocks noChangeArrowheads="1"/>
              </p:cNvSpPr>
              <p:nvPr>
                <p:custDataLst>
                  <p:tags r:id="rId210"/>
                </p:custDataLst>
              </p:nvPr>
            </p:nvSpPr>
            <p:spPr bwMode="auto">
              <a:xfrm>
                <a:off x="1240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2" name="Oval 315"/>
              <p:cNvSpPr>
                <a:spLocks noChangeArrowheads="1"/>
              </p:cNvSpPr>
              <p:nvPr>
                <p:custDataLst>
                  <p:tags r:id="rId211"/>
                </p:custDataLst>
              </p:nvPr>
            </p:nvSpPr>
            <p:spPr bwMode="auto">
              <a:xfrm>
                <a:off x="124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3" name="Oval 316"/>
              <p:cNvSpPr>
                <a:spLocks noChangeArrowheads="1"/>
              </p:cNvSpPr>
              <p:nvPr>
                <p:custDataLst>
                  <p:tags r:id="rId212"/>
                </p:custDataLst>
              </p:nvPr>
            </p:nvSpPr>
            <p:spPr bwMode="auto">
              <a:xfrm>
                <a:off x="1257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4" name="Oval 317"/>
              <p:cNvSpPr>
                <a:spLocks noChangeArrowheads="1"/>
              </p:cNvSpPr>
              <p:nvPr>
                <p:custDataLst>
                  <p:tags r:id="rId213"/>
                </p:custDataLst>
              </p:nvPr>
            </p:nvSpPr>
            <p:spPr bwMode="auto">
              <a:xfrm>
                <a:off x="12657"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Oval 318"/>
              <p:cNvSpPr>
                <a:spLocks noChangeArrowheads="1"/>
              </p:cNvSpPr>
              <p:nvPr>
                <p:custDataLst>
                  <p:tags r:id="rId214"/>
                </p:custDataLst>
              </p:nvPr>
            </p:nvSpPr>
            <p:spPr bwMode="auto">
              <a:xfrm>
                <a:off x="1274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6" name="Oval 319"/>
              <p:cNvSpPr>
                <a:spLocks noChangeArrowheads="1"/>
              </p:cNvSpPr>
              <p:nvPr>
                <p:custDataLst>
                  <p:tags r:id="rId215"/>
                </p:custDataLst>
              </p:nvPr>
            </p:nvSpPr>
            <p:spPr bwMode="auto">
              <a:xfrm>
                <a:off x="128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7" name="Oval 320"/>
              <p:cNvSpPr>
                <a:spLocks noChangeArrowheads="1"/>
              </p:cNvSpPr>
              <p:nvPr>
                <p:custDataLst>
                  <p:tags r:id="rId216"/>
                </p:custDataLst>
              </p:nvPr>
            </p:nvSpPr>
            <p:spPr bwMode="auto">
              <a:xfrm>
                <a:off x="129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8" name="Oval 321"/>
              <p:cNvSpPr>
                <a:spLocks noChangeArrowheads="1"/>
              </p:cNvSpPr>
              <p:nvPr>
                <p:custDataLst>
                  <p:tags r:id="rId217"/>
                </p:custDataLst>
              </p:nvPr>
            </p:nvSpPr>
            <p:spPr bwMode="auto">
              <a:xfrm>
                <a:off x="1299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9" name="Oval 322"/>
              <p:cNvSpPr>
                <a:spLocks noChangeArrowheads="1"/>
              </p:cNvSpPr>
              <p:nvPr>
                <p:custDataLst>
                  <p:tags r:id="rId218"/>
                </p:custDataLst>
              </p:nvPr>
            </p:nvSpPr>
            <p:spPr bwMode="auto">
              <a:xfrm>
                <a:off x="1307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0" name="Oval 323"/>
              <p:cNvSpPr>
                <a:spLocks noChangeArrowheads="1"/>
              </p:cNvSpPr>
              <p:nvPr>
                <p:custDataLst>
                  <p:tags r:id="rId219"/>
                </p:custDataLst>
              </p:nvPr>
            </p:nvSpPr>
            <p:spPr bwMode="auto">
              <a:xfrm>
                <a:off x="1316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1" name="Oval 324"/>
              <p:cNvSpPr>
                <a:spLocks noChangeArrowheads="1"/>
              </p:cNvSpPr>
              <p:nvPr>
                <p:custDataLst>
                  <p:tags r:id="rId220"/>
                </p:custDataLst>
              </p:nvPr>
            </p:nvSpPr>
            <p:spPr bwMode="auto">
              <a:xfrm>
                <a:off x="132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2" name="Oval 325"/>
              <p:cNvSpPr>
                <a:spLocks noChangeArrowheads="1"/>
              </p:cNvSpPr>
              <p:nvPr>
                <p:custDataLst>
                  <p:tags r:id="rId221"/>
                </p:custDataLst>
              </p:nvPr>
            </p:nvSpPr>
            <p:spPr bwMode="auto">
              <a:xfrm>
                <a:off x="1332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3" name="Freeform 326"/>
              <p:cNvSpPr/>
              <p:nvPr>
                <p:custDataLst>
                  <p:tags r:id="rId222"/>
                </p:custDataLst>
              </p:nvPr>
            </p:nvSpPr>
            <p:spPr bwMode="auto">
              <a:xfrm>
                <a:off x="13411" y="3717"/>
                <a:ext cx="53" cy="43"/>
              </a:xfrm>
              <a:custGeom>
                <a:avLst/>
                <a:gdLst>
                  <a:gd name="T0" fmla="*/ 7 w 8"/>
                  <a:gd name="T1" fmla="*/ 4 h 7"/>
                  <a:gd name="T2" fmla="*/ 3 w 8"/>
                  <a:gd name="T3" fmla="*/ 7 h 7"/>
                  <a:gd name="T4" fmla="*/ 0 w 8"/>
                  <a:gd name="T5" fmla="*/ 3 h 7"/>
                  <a:gd name="T6" fmla="*/ 4 w 8"/>
                  <a:gd name="T7" fmla="*/ 0 h 7"/>
                  <a:gd name="T8" fmla="*/ 7 w 8"/>
                  <a:gd name="T9" fmla="*/ 4 h 7"/>
                </a:gdLst>
                <a:ahLst/>
                <a:cxnLst>
                  <a:cxn ang="0">
                    <a:pos x="T0" y="T1"/>
                  </a:cxn>
                  <a:cxn ang="0">
                    <a:pos x="T2" y="T3"/>
                  </a:cxn>
                  <a:cxn ang="0">
                    <a:pos x="T4" y="T5"/>
                  </a:cxn>
                  <a:cxn ang="0">
                    <a:pos x="T6" y="T7"/>
                  </a:cxn>
                  <a:cxn ang="0">
                    <a:pos x="T8" y="T9"/>
                  </a:cxn>
                </a:cxnLst>
                <a:rect l="0" t="0" r="r" b="b"/>
                <a:pathLst>
                  <a:path w="8" h="7">
                    <a:moveTo>
                      <a:pt x="7" y="4"/>
                    </a:moveTo>
                    <a:cubicBezTo>
                      <a:pt x="6" y="6"/>
                      <a:pt x="5" y="7"/>
                      <a:pt x="3" y="7"/>
                    </a:cubicBezTo>
                    <a:cubicBezTo>
                      <a:pt x="1" y="6"/>
                      <a:pt x="0" y="5"/>
                      <a:pt x="0" y="3"/>
                    </a:cubicBezTo>
                    <a:cubicBezTo>
                      <a:pt x="1" y="1"/>
                      <a:pt x="2" y="0"/>
                      <a:pt x="4" y="0"/>
                    </a:cubicBezTo>
                    <a:cubicBezTo>
                      <a:pt x="6" y="1"/>
                      <a:pt x="8" y="3"/>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4" name="Freeform 327"/>
              <p:cNvSpPr/>
              <p:nvPr>
                <p:custDataLst>
                  <p:tags r:id="rId223"/>
                </p:custDataLst>
              </p:nvPr>
            </p:nvSpPr>
            <p:spPr bwMode="auto">
              <a:xfrm>
                <a:off x="13488" y="3741"/>
                <a:ext cx="53" cy="53"/>
              </a:xfrm>
              <a:custGeom>
                <a:avLst/>
                <a:gdLst>
                  <a:gd name="T0" fmla="*/ 7 w 8"/>
                  <a:gd name="T1" fmla="*/ 6 h 8"/>
                  <a:gd name="T2" fmla="*/ 2 w 8"/>
                  <a:gd name="T3" fmla="*/ 7 h 8"/>
                  <a:gd name="T4" fmla="*/ 1 w 8"/>
                  <a:gd name="T5" fmla="*/ 3 h 8"/>
                  <a:gd name="T6" fmla="*/ 5 w 8"/>
                  <a:gd name="T7" fmla="*/ 1 h 8"/>
                  <a:gd name="T8" fmla="*/ 7 w 8"/>
                  <a:gd name="T9" fmla="*/ 6 h 8"/>
                </a:gdLst>
                <a:ahLst/>
                <a:cxnLst>
                  <a:cxn ang="0">
                    <a:pos x="T0" y="T1"/>
                  </a:cxn>
                  <a:cxn ang="0">
                    <a:pos x="T2" y="T3"/>
                  </a:cxn>
                  <a:cxn ang="0">
                    <a:pos x="T4" y="T5"/>
                  </a:cxn>
                  <a:cxn ang="0">
                    <a:pos x="T6" y="T7"/>
                  </a:cxn>
                  <a:cxn ang="0">
                    <a:pos x="T8" y="T9"/>
                  </a:cxn>
                </a:cxnLst>
                <a:rect l="0" t="0" r="r" b="b"/>
                <a:pathLst>
                  <a:path w="8" h="8">
                    <a:moveTo>
                      <a:pt x="7" y="6"/>
                    </a:moveTo>
                    <a:cubicBezTo>
                      <a:pt x="6" y="8"/>
                      <a:pt x="4" y="8"/>
                      <a:pt x="2" y="7"/>
                    </a:cubicBezTo>
                    <a:cubicBezTo>
                      <a:pt x="1" y="6"/>
                      <a:pt x="0" y="4"/>
                      <a:pt x="1" y="3"/>
                    </a:cubicBezTo>
                    <a:cubicBezTo>
                      <a:pt x="2" y="1"/>
                      <a:pt x="4" y="0"/>
                      <a:pt x="5" y="1"/>
                    </a:cubicBezTo>
                    <a:cubicBezTo>
                      <a:pt x="7" y="2"/>
                      <a:pt x="8" y="4"/>
                      <a:pt x="7"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5" name="Freeform 328"/>
              <p:cNvSpPr/>
              <p:nvPr>
                <p:custDataLst>
                  <p:tags r:id="rId224"/>
                </p:custDataLst>
              </p:nvPr>
            </p:nvSpPr>
            <p:spPr bwMode="auto">
              <a:xfrm>
                <a:off x="13554" y="3794"/>
                <a:ext cx="51" cy="51"/>
              </a:xfrm>
              <a:custGeom>
                <a:avLst/>
                <a:gdLst>
                  <a:gd name="T0" fmla="*/ 6 w 8"/>
                  <a:gd name="T1" fmla="*/ 7 h 8"/>
                  <a:gd name="T2" fmla="*/ 2 w 8"/>
                  <a:gd name="T3" fmla="*/ 7 h 8"/>
                  <a:gd name="T4" fmla="*/ 2 w 8"/>
                  <a:gd name="T5" fmla="*/ 2 h 8"/>
                  <a:gd name="T6" fmla="*/ 7 w 8"/>
                  <a:gd name="T7" fmla="*/ 2 h 8"/>
                  <a:gd name="T8" fmla="*/ 6 w 8"/>
                  <a:gd name="T9" fmla="*/ 7 h 8"/>
                </a:gdLst>
                <a:ahLst/>
                <a:cxnLst>
                  <a:cxn ang="0">
                    <a:pos x="T0" y="T1"/>
                  </a:cxn>
                  <a:cxn ang="0">
                    <a:pos x="T2" y="T3"/>
                  </a:cxn>
                  <a:cxn ang="0">
                    <a:pos x="T4" y="T5"/>
                  </a:cxn>
                  <a:cxn ang="0">
                    <a:pos x="T6" y="T7"/>
                  </a:cxn>
                  <a:cxn ang="0">
                    <a:pos x="T8" y="T9"/>
                  </a:cxn>
                </a:cxnLst>
                <a:rect l="0" t="0" r="r" b="b"/>
                <a:pathLst>
                  <a:path w="8" h="8">
                    <a:moveTo>
                      <a:pt x="6" y="7"/>
                    </a:moveTo>
                    <a:cubicBezTo>
                      <a:pt x="5" y="8"/>
                      <a:pt x="3" y="8"/>
                      <a:pt x="2" y="7"/>
                    </a:cubicBezTo>
                    <a:cubicBezTo>
                      <a:pt x="0" y="5"/>
                      <a:pt x="0" y="3"/>
                      <a:pt x="2" y="2"/>
                    </a:cubicBezTo>
                    <a:cubicBezTo>
                      <a:pt x="3" y="0"/>
                      <a:pt x="5" y="0"/>
                      <a:pt x="7" y="2"/>
                    </a:cubicBezTo>
                    <a:cubicBezTo>
                      <a:pt x="8" y="3"/>
                      <a:pt x="8" y="5"/>
                      <a:pt x="6"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6" name="Freeform 329"/>
              <p:cNvSpPr/>
              <p:nvPr>
                <p:custDataLst>
                  <p:tags r:id="rId225"/>
                </p:custDataLst>
              </p:nvPr>
            </p:nvSpPr>
            <p:spPr bwMode="auto">
              <a:xfrm>
                <a:off x="13604" y="3864"/>
                <a:ext cx="53" cy="46"/>
              </a:xfrm>
              <a:custGeom>
                <a:avLst/>
                <a:gdLst>
                  <a:gd name="T0" fmla="*/ 5 w 8"/>
                  <a:gd name="T1" fmla="*/ 7 h 7"/>
                  <a:gd name="T2" fmla="*/ 1 w 8"/>
                  <a:gd name="T3" fmla="*/ 5 h 7"/>
                  <a:gd name="T4" fmla="*/ 2 w 8"/>
                  <a:gd name="T5" fmla="*/ 1 h 7"/>
                  <a:gd name="T6" fmla="*/ 7 w 8"/>
                  <a:gd name="T7" fmla="*/ 2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7"/>
                      <a:pt x="1" y="5"/>
                    </a:cubicBezTo>
                    <a:cubicBezTo>
                      <a:pt x="0" y="4"/>
                      <a:pt x="0" y="2"/>
                      <a:pt x="2" y="1"/>
                    </a:cubicBezTo>
                    <a:cubicBezTo>
                      <a:pt x="4" y="0"/>
                      <a:pt x="6" y="0"/>
                      <a:pt x="7" y="2"/>
                    </a:cubicBezTo>
                    <a:cubicBezTo>
                      <a:pt x="8" y="4"/>
                      <a:pt x="7" y="6"/>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7" name="Freeform 330"/>
              <p:cNvSpPr/>
              <p:nvPr>
                <p:custDataLst>
                  <p:tags r:id="rId226"/>
                </p:custDataLst>
              </p:nvPr>
            </p:nvSpPr>
            <p:spPr bwMode="auto">
              <a:xfrm>
                <a:off x="13631" y="3942"/>
                <a:ext cx="53" cy="46"/>
              </a:xfrm>
              <a:custGeom>
                <a:avLst/>
                <a:gdLst>
                  <a:gd name="T0" fmla="*/ 5 w 8"/>
                  <a:gd name="T1" fmla="*/ 7 h 7"/>
                  <a:gd name="T2" fmla="*/ 1 w 8"/>
                  <a:gd name="T3" fmla="*/ 5 h 7"/>
                  <a:gd name="T4" fmla="*/ 3 w 8"/>
                  <a:gd name="T5" fmla="*/ 1 h 7"/>
                  <a:gd name="T6" fmla="*/ 7 w 8"/>
                  <a:gd name="T7" fmla="*/ 3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6"/>
                      <a:pt x="1" y="5"/>
                    </a:cubicBezTo>
                    <a:cubicBezTo>
                      <a:pt x="0" y="3"/>
                      <a:pt x="1" y="1"/>
                      <a:pt x="3" y="1"/>
                    </a:cubicBezTo>
                    <a:cubicBezTo>
                      <a:pt x="5" y="0"/>
                      <a:pt x="7" y="1"/>
                      <a:pt x="7" y="3"/>
                    </a:cubicBezTo>
                    <a:cubicBezTo>
                      <a:pt x="8" y="5"/>
                      <a:pt x="6" y="7"/>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8" name="Oval 331"/>
              <p:cNvSpPr>
                <a:spLocks noChangeArrowheads="1"/>
              </p:cNvSpPr>
              <p:nvPr>
                <p:custDataLst>
                  <p:tags r:id="rId227"/>
                </p:custDataLst>
              </p:nvPr>
            </p:nvSpPr>
            <p:spPr bwMode="auto">
              <a:xfrm>
                <a:off x="13643" y="402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9" name="Oval 332"/>
              <p:cNvSpPr>
                <a:spLocks noChangeArrowheads="1"/>
              </p:cNvSpPr>
              <p:nvPr>
                <p:custDataLst>
                  <p:tags r:id="rId228"/>
                </p:custDataLst>
              </p:nvPr>
            </p:nvSpPr>
            <p:spPr bwMode="auto">
              <a:xfrm>
                <a:off x="13643" y="411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0" name="Oval 333"/>
              <p:cNvSpPr>
                <a:spLocks noChangeArrowheads="1"/>
              </p:cNvSpPr>
              <p:nvPr>
                <p:custDataLst>
                  <p:tags r:id="rId229"/>
                </p:custDataLst>
              </p:nvPr>
            </p:nvSpPr>
            <p:spPr bwMode="auto">
              <a:xfrm>
                <a:off x="13643" y="4195"/>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1" name="Oval 334"/>
              <p:cNvSpPr>
                <a:spLocks noChangeArrowheads="1"/>
              </p:cNvSpPr>
              <p:nvPr>
                <p:custDataLst>
                  <p:tags r:id="rId230"/>
                </p:custDataLst>
              </p:nvPr>
            </p:nvSpPr>
            <p:spPr bwMode="auto">
              <a:xfrm>
                <a:off x="13643" y="4280"/>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2" name="Oval 335"/>
              <p:cNvSpPr>
                <a:spLocks noChangeArrowheads="1"/>
              </p:cNvSpPr>
              <p:nvPr>
                <p:custDataLst>
                  <p:tags r:id="rId231"/>
                </p:custDataLst>
              </p:nvPr>
            </p:nvSpPr>
            <p:spPr bwMode="auto">
              <a:xfrm>
                <a:off x="13643" y="4364"/>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3" name="Oval 336"/>
              <p:cNvSpPr>
                <a:spLocks noChangeArrowheads="1"/>
              </p:cNvSpPr>
              <p:nvPr>
                <p:custDataLst>
                  <p:tags r:id="rId232"/>
                </p:custDataLst>
              </p:nvPr>
            </p:nvSpPr>
            <p:spPr bwMode="auto">
              <a:xfrm>
                <a:off x="13643" y="4449"/>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4" name="Oval 337"/>
              <p:cNvSpPr>
                <a:spLocks noChangeArrowheads="1"/>
              </p:cNvSpPr>
              <p:nvPr>
                <p:custDataLst>
                  <p:tags r:id="rId233"/>
                </p:custDataLst>
              </p:nvPr>
            </p:nvSpPr>
            <p:spPr bwMode="auto">
              <a:xfrm>
                <a:off x="13643" y="453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5" name="Oval 338"/>
              <p:cNvSpPr>
                <a:spLocks noChangeArrowheads="1"/>
              </p:cNvSpPr>
              <p:nvPr>
                <p:custDataLst>
                  <p:tags r:id="rId234"/>
                </p:custDataLst>
              </p:nvPr>
            </p:nvSpPr>
            <p:spPr bwMode="auto">
              <a:xfrm>
                <a:off x="13643" y="462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6" name="Oval 339"/>
              <p:cNvSpPr>
                <a:spLocks noChangeArrowheads="1"/>
              </p:cNvSpPr>
              <p:nvPr>
                <p:custDataLst>
                  <p:tags r:id="rId235"/>
                </p:custDataLst>
              </p:nvPr>
            </p:nvSpPr>
            <p:spPr bwMode="auto">
              <a:xfrm>
                <a:off x="13643" y="470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7" name="Oval 340"/>
              <p:cNvSpPr>
                <a:spLocks noChangeArrowheads="1"/>
              </p:cNvSpPr>
              <p:nvPr>
                <p:custDataLst>
                  <p:tags r:id="rId236"/>
                </p:custDataLst>
              </p:nvPr>
            </p:nvSpPr>
            <p:spPr bwMode="auto">
              <a:xfrm>
                <a:off x="13643" y="479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8" name="Oval 341"/>
              <p:cNvSpPr>
                <a:spLocks noChangeArrowheads="1"/>
              </p:cNvSpPr>
              <p:nvPr>
                <p:custDataLst>
                  <p:tags r:id="rId237"/>
                </p:custDataLst>
              </p:nvPr>
            </p:nvSpPr>
            <p:spPr bwMode="auto">
              <a:xfrm>
                <a:off x="13643" y="4874"/>
                <a:ext cx="42" cy="42"/>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9" name="Oval 342"/>
              <p:cNvSpPr>
                <a:spLocks noChangeArrowheads="1"/>
              </p:cNvSpPr>
              <p:nvPr>
                <p:custDataLst>
                  <p:tags r:id="rId238"/>
                </p:custDataLst>
              </p:nvPr>
            </p:nvSpPr>
            <p:spPr bwMode="auto">
              <a:xfrm>
                <a:off x="13643" y="4958"/>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0" name="Oval 343"/>
              <p:cNvSpPr>
                <a:spLocks noChangeArrowheads="1"/>
              </p:cNvSpPr>
              <p:nvPr>
                <p:custDataLst>
                  <p:tags r:id="rId239"/>
                </p:custDataLst>
              </p:nvPr>
            </p:nvSpPr>
            <p:spPr bwMode="auto">
              <a:xfrm>
                <a:off x="13643" y="504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1" name="Oval 344"/>
              <p:cNvSpPr>
                <a:spLocks noChangeArrowheads="1"/>
              </p:cNvSpPr>
              <p:nvPr>
                <p:custDataLst>
                  <p:tags r:id="rId240"/>
                </p:custDataLst>
              </p:nvPr>
            </p:nvSpPr>
            <p:spPr bwMode="auto">
              <a:xfrm>
                <a:off x="13643" y="512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2" name="Oval 345"/>
              <p:cNvSpPr>
                <a:spLocks noChangeArrowheads="1"/>
              </p:cNvSpPr>
              <p:nvPr>
                <p:custDataLst>
                  <p:tags r:id="rId241"/>
                </p:custDataLst>
              </p:nvPr>
            </p:nvSpPr>
            <p:spPr bwMode="auto">
              <a:xfrm>
                <a:off x="13643" y="521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3" name="Oval 346"/>
              <p:cNvSpPr>
                <a:spLocks noChangeArrowheads="1"/>
              </p:cNvSpPr>
              <p:nvPr>
                <p:custDataLst>
                  <p:tags r:id="rId242"/>
                </p:custDataLst>
              </p:nvPr>
            </p:nvSpPr>
            <p:spPr bwMode="auto">
              <a:xfrm>
                <a:off x="13643" y="5296"/>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4" name="Oval 347"/>
              <p:cNvSpPr>
                <a:spLocks noChangeArrowheads="1"/>
              </p:cNvSpPr>
              <p:nvPr>
                <p:custDataLst>
                  <p:tags r:id="rId243"/>
                </p:custDataLst>
              </p:nvPr>
            </p:nvSpPr>
            <p:spPr bwMode="auto">
              <a:xfrm>
                <a:off x="13643" y="5381"/>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5" name="Oval 348"/>
              <p:cNvSpPr>
                <a:spLocks noChangeArrowheads="1"/>
              </p:cNvSpPr>
              <p:nvPr>
                <p:custDataLst>
                  <p:tags r:id="rId244"/>
                </p:custDataLst>
              </p:nvPr>
            </p:nvSpPr>
            <p:spPr bwMode="auto">
              <a:xfrm>
                <a:off x="13643" y="546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6" name="Oval 349"/>
              <p:cNvSpPr>
                <a:spLocks noChangeArrowheads="1"/>
              </p:cNvSpPr>
              <p:nvPr>
                <p:custDataLst>
                  <p:tags r:id="rId245"/>
                </p:custDataLst>
              </p:nvPr>
            </p:nvSpPr>
            <p:spPr bwMode="auto">
              <a:xfrm>
                <a:off x="13643" y="554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7" name="Oval 350"/>
              <p:cNvSpPr>
                <a:spLocks noChangeArrowheads="1"/>
              </p:cNvSpPr>
              <p:nvPr>
                <p:custDataLst>
                  <p:tags r:id="rId246"/>
                </p:custDataLst>
              </p:nvPr>
            </p:nvSpPr>
            <p:spPr bwMode="auto">
              <a:xfrm>
                <a:off x="13643" y="563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8" name="Oval 351"/>
              <p:cNvSpPr>
                <a:spLocks noChangeArrowheads="1"/>
              </p:cNvSpPr>
              <p:nvPr>
                <p:custDataLst>
                  <p:tags r:id="rId247"/>
                </p:custDataLst>
              </p:nvPr>
            </p:nvSpPr>
            <p:spPr bwMode="auto">
              <a:xfrm>
                <a:off x="13643" y="571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9" name="Oval 352"/>
              <p:cNvSpPr>
                <a:spLocks noChangeArrowheads="1"/>
              </p:cNvSpPr>
              <p:nvPr>
                <p:custDataLst>
                  <p:tags r:id="rId248"/>
                </p:custDataLst>
              </p:nvPr>
            </p:nvSpPr>
            <p:spPr bwMode="auto">
              <a:xfrm>
                <a:off x="13643" y="580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0" name="Oval 353"/>
              <p:cNvSpPr>
                <a:spLocks noChangeArrowheads="1"/>
              </p:cNvSpPr>
              <p:nvPr>
                <p:custDataLst>
                  <p:tags r:id="rId249"/>
                </p:custDataLst>
              </p:nvPr>
            </p:nvSpPr>
            <p:spPr bwMode="auto">
              <a:xfrm>
                <a:off x="13643" y="588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1" name="Oval 354"/>
              <p:cNvSpPr>
                <a:spLocks noChangeArrowheads="1"/>
              </p:cNvSpPr>
              <p:nvPr>
                <p:custDataLst>
                  <p:tags r:id="rId250"/>
                </p:custDataLst>
              </p:nvPr>
            </p:nvSpPr>
            <p:spPr bwMode="auto">
              <a:xfrm>
                <a:off x="13643" y="5970"/>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2" name="Oval 355"/>
              <p:cNvSpPr>
                <a:spLocks noChangeArrowheads="1"/>
              </p:cNvSpPr>
              <p:nvPr>
                <p:custDataLst>
                  <p:tags r:id="rId251"/>
                </p:custDataLst>
              </p:nvPr>
            </p:nvSpPr>
            <p:spPr bwMode="auto">
              <a:xfrm>
                <a:off x="13643" y="6053"/>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3" name="Oval 356"/>
              <p:cNvSpPr>
                <a:spLocks noChangeArrowheads="1"/>
              </p:cNvSpPr>
              <p:nvPr>
                <p:custDataLst>
                  <p:tags r:id="rId252"/>
                </p:custDataLst>
              </p:nvPr>
            </p:nvSpPr>
            <p:spPr bwMode="auto">
              <a:xfrm>
                <a:off x="13643" y="613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4" name="Oval 357"/>
              <p:cNvSpPr>
                <a:spLocks noChangeArrowheads="1"/>
              </p:cNvSpPr>
              <p:nvPr>
                <p:custDataLst>
                  <p:tags r:id="rId253"/>
                </p:custDataLst>
              </p:nvPr>
            </p:nvSpPr>
            <p:spPr bwMode="auto">
              <a:xfrm>
                <a:off x="13643" y="622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5" name="Oval 358"/>
              <p:cNvSpPr>
                <a:spLocks noChangeArrowheads="1"/>
              </p:cNvSpPr>
              <p:nvPr>
                <p:custDataLst>
                  <p:tags r:id="rId254"/>
                </p:custDataLst>
              </p:nvPr>
            </p:nvSpPr>
            <p:spPr bwMode="auto">
              <a:xfrm>
                <a:off x="13643" y="630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6" name="Oval 359"/>
              <p:cNvSpPr>
                <a:spLocks noChangeArrowheads="1"/>
              </p:cNvSpPr>
              <p:nvPr>
                <p:custDataLst>
                  <p:tags r:id="rId255"/>
                </p:custDataLst>
              </p:nvPr>
            </p:nvSpPr>
            <p:spPr bwMode="auto">
              <a:xfrm>
                <a:off x="13643" y="639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7" name="Oval 360"/>
              <p:cNvSpPr>
                <a:spLocks noChangeArrowheads="1"/>
              </p:cNvSpPr>
              <p:nvPr>
                <p:custDataLst>
                  <p:tags r:id="rId256"/>
                </p:custDataLst>
              </p:nvPr>
            </p:nvSpPr>
            <p:spPr bwMode="auto">
              <a:xfrm>
                <a:off x="13643" y="647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8" name="Oval 361"/>
              <p:cNvSpPr>
                <a:spLocks noChangeArrowheads="1"/>
              </p:cNvSpPr>
              <p:nvPr>
                <p:custDataLst>
                  <p:tags r:id="rId257"/>
                </p:custDataLst>
              </p:nvPr>
            </p:nvSpPr>
            <p:spPr bwMode="auto">
              <a:xfrm>
                <a:off x="13643" y="655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9" name="Freeform 362"/>
              <p:cNvSpPr/>
              <p:nvPr>
                <p:custDataLst>
                  <p:tags r:id="rId258"/>
                </p:custDataLst>
              </p:nvPr>
            </p:nvSpPr>
            <p:spPr bwMode="auto">
              <a:xfrm>
                <a:off x="13638" y="6642"/>
                <a:ext cx="46" cy="46"/>
              </a:xfrm>
              <a:custGeom>
                <a:avLst/>
                <a:gdLst>
                  <a:gd name="T0" fmla="*/ 4 w 7"/>
                  <a:gd name="T1" fmla="*/ 7 h 7"/>
                  <a:gd name="T2" fmla="*/ 0 w 7"/>
                  <a:gd name="T3" fmla="*/ 3 h 7"/>
                  <a:gd name="T4" fmla="*/ 4 w 7"/>
                  <a:gd name="T5" fmla="*/ 0 h 7"/>
                  <a:gd name="T6" fmla="*/ 7 w 7"/>
                  <a:gd name="T7" fmla="*/ 3 h 7"/>
                  <a:gd name="T8" fmla="*/ 4 w 7"/>
                  <a:gd name="T9" fmla="*/ 7 h 7"/>
                </a:gdLst>
                <a:ahLst/>
                <a:cxnLst>
                  <a:cxn ang="0">
                    <a:pos x="T0" y="T1"/>
                  </a:cxn>
                  <a:cxn ang="0">
                    <a:pos x="T2" y="T3"/>
                  </a:cxn>
                  <a:cxn ang="0">
                    <a:pos x="T4" y="T5"/>
                  </a:cxn>
                  <a:cxn ang="0">
                    <a:pos x="T6" y="T7"/>
                  </a:cxn>
                  <a:cxn ang="0">
                    <a:pos x="T8" y="T9"/>
                  </a:cxn>
                </a:cxnLst>
                <a:rect l="0" t="0" r="r" b="b"/>
                <a:pathLst>
                  <a:path w="7" h="7">
                    <a:moveTo>
                      <a:pt x="4" y="7"/>
                    </a:moveTo>
                    <a:cubicBezTo>
                      <a:pt x="2" y="6"/>
                      <a:pt x="0" y="5"/>
                      <a:pt x="0" y="3"/>
                    </a:cubicBezTo>
                    <a:cubicBezTo>
                      <a:pt x="1" y="1"/>
                      <a:pt x="2" y="0"/>
                      <a:pt x="4" y="0"/>
                    </a:cubicBezTo>
                    <a:cubicBezTo>
                      <a:pt x="6" y="0"/>
                      <a:pt x="7" y="1"/>
                      <a:pt x="7" y="3"/>
                    </a:cubicBezTo>
                    <a:cubicBezTo>
                      <a:pt x="7" y="6"/>
                      <a:pt x="5" y="7"/>
                      <a:pt x="4"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0" name="Freeform 363"/>
              <p:cNvSpPr/>
              <p:nvPr>
                <p:custDataLst>
                  <p:tags r:id="rId259"/>
                </p:custDataLst>
              </p:nvPr>
            </p:nvSpPr>
            <p:spPr bwMode="auto">
              <a:xfrm>
                <a:off x="13623" y="6719"/>
                <a:ext cx="46" cy="53"/>
              </a:xfrm>
              <a:custGeom>
                <a:avLst/>
                <a:gdLst>
                  <a:gd name="T0" fmla="*/ 2 w 7"/>
                  <a:gd name="T1" fmla="*/ 7 h 8"/>
                  <a:gd name="T2" fmla="*/ 0 w 7"/>
                  <a:gd name="T3" fmla="*/ 3 h 8"/>
                  <a:gd name="T4" fmla="*/ 4 w 7"/>
                  <a:gd name="T5" fmla="*/ 1 h 8"/>
                  <a:gd name="T6" fmla="*/ 7 w 7"/>
                  <a:gd name="T7" fmla="*/ 5 h 8"/>
                  <a:gd name="T8" fmla="*/ 2 w 7"/>
                  <a:gd name="T9" fmla="*/ 7 h 8"/>
                </a:gdLst>
                <a:ahLst/>
                <a:cxnLst>
                  <a:cxn ang="0">
                    <a:pos x="T0" y="T1"/>
                  </a:cxn>
                  <a:cxn ang="0">
                    <a:pos x="T2" y="T3"/>
                  </a:cxn>
                  <a:cxn ang="0">
                    <a:pos x="T4" y="T5"/>
                  </a:cxn>
                  <a:cxn ang="0">
                    <a:pos x="T6" y="T7"/>
                  </a:cxn>
                  <a:cxn ang="0">
                    <a:pos x="T8" y="T9"/>
                  </a:cxn>
                </a:cxnLst>
                <a:rect l="0" t="0" r="r" b="b"/>
                <a:pathLst>
                  <a:path w="7" h="8">
                    <a:moveTo>
                      <a:pt x="2" y="7"/>
                    </a:moveTo>
                    <a:cubicBezTo>
                      <a:pt x="0" y="6"/>
                      <a:pt x="0" y="4"/>
                      <a:pt x="0" y="3"/>
                    </a:cubicBezTo>
                    <a:cubicBezTo>
                      <a:pt x="1" y="1"/>
                      <a:pt x="2" y="0"/>
                      <a:pt x="4" y="1"/>
                    </a:cubicBezTo>
                    <a:cubicBezTo>
                      <a:pt x="6" y="1"/>
                      <a:pt x="7" y="3"/>
                      <a:pt x="7" y="5"/>
                    </a:cubicBezTo>
                    <a:cubicBezTo>
                      <a:pt x="6" y="7"/>
                      <a:pt x="4" y="8"/>
                      <a:pt x="2"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1" name="Freeform 364"/>
              <p:cNvSpPr/>
              <p:nvPr>
                <p:custDataLst>
                  <p:tags r:id="rId260"/>
                </p:custDataLst>
              </p:nvPr>
            </p:nvSpPr>
            <p:spPr bwMode="auto">
              <a:xfrm>
                <a:off x="13580" y="6798"/>
                <a:ext cx="51" cy="43"/>
              </a:xfrm>
              <a:custGeom>
                <a:avLst/>
                <a:gdLst>
                  <a:gd name="T0" fmla="*/ 2 w 8"/>
                  <a:gd name="T1" fmla="*/ 6 h 7"/>
                  <a:gd name="T2" fmla="*/ 1 w 8"/>
                  <a:gd name="T3" fmla="*/ 1 h 7"/>
                  <a:gd name="T4" fmla="*/ 6 w 8"/>
                  <a:gd name="T5" fmla="*/ 1 h 7"/>
                  <a:gd name="T6" fmla="*/ 7 w 8"/>
                  <a:gd name="T7" fmla="*/ 5 h 7"/>
                  <a:gd name="T8" fmla="*/ 2 w 8"/>
                  <a:gd name="T9" fmla="*/ 6 h 7"/>
                </a:gdLst>
                <a:ahLst/>
                <a:cxnLst>
                  <a:cxn ang="0">
                    <a:pos x="T0" y="T1"/>
                  </a:cxn>
                  <a:cxn ang="0">
                    <a:pos x="T2" y="T3"/>
                  </a:cxn>
                  <a:cxn ang="0">
                    <a:pos x="T4" y="T5"/>
                  </a:cxn>
                  <a:cxn ang="0">
                    <a:pos x="T6" y="T7"/>
                  </a:cxn>
                  <a:cxn ang="0">
                    <a:pos x="T8" y="T9"/>
                  </a:cxn>
                </a:cxnLst>
                <a:rect l="0" t="0" r="r" b="b"/>
                <a:pathLst>
                  <a:path w="8" h="7">
                    <a:moveTo>
                      <a:pt x="2" y="6"/>
                    </a:moveTo>
                    <a:cubicBezTo>
                      <a:pt x="1" y="5"/>
                      <a:pt x="0" y="3"/>
                      <a:pt x="1" y="1"/>
                    </a:cubicBezTo>
                    <a:cubicBezTo>
                      <a:pt x="3" y="0"/>
                      <a:pt x="5" y="0"/>
                      <a:pt x="6" y="1"/>
                    </a:cubicBezTo>
                    <a:cubicBezTo>
                      <a:pt x="8" y="2"/>
                      <a:pt x="8" y="4"/>
                      <a:pt x="7" y="5"/>
                    </a:cubicBezTo>
                    <a:cubicBezTo>
                      <a:pt x="6" y="7"/>
                      <a:pt x="4" y="7"/>
                      <a:pt x="2"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2" name="Freeform 365"/>
              <p:cNvSpPr/>
              <p:nvPr>
                <p:custDataLst>
                  <p:tags r:id="rId261"/>
                </p:custDataLst>
              </p:nvPr>
            </p:nvSpPr>
            <p:spPr bwMode="auto">
              <a:xfrm>
                <a:off x="13522" y="6856"/>
                <a:ext cx="51" cy="51"/>
              </a:xfrm>
              <a:custGeom>
                <a:avLst/>
                <a:gdLst>
                  <a:gd name="T0" fmla="*/ 1 w 8"/>
                  <a:gd name="T1" fmla="*/ 6 h 8"/>
                  <a:gd name="T2" fmla="*/ 2 w 8"/>
                  <a:gd name="T3" fmla="*/ 1 h 8"/>
                  <a:gd name="T4" fmla="*/ 7 w 8"/>
                  <a:gd name="T5" fmla="*/ 2 h 8"/>
                  <a:gd name="T6" fmla="*/ 6 w 8"/>
                  <a:gd name="T7" fmla="*/ 6 h 8"/>
                  <a:gd name="T8" fmla="*/ 1 w 8"/>
                  <a:gd name="T9" fmla="*/ 6 h 8"/>
                </a:gdLst>
                <a:ahLst/>
                <a:cxnLst>
                  <a:cxn ang="0">
                    <a:pos x="T0" y="T1"/>
                  </a:cxn>
                  <a:cxn ang="0">
                    <a:pos x="T2" y="T3"/>
                  </a:cxn>
                  <a:cxn ang="0">
                    <a:pos x="T4" y="T5"/>
                  </a:cxn>
                  <a:cxn ang="0">
                    <a:pos x="T6" y="T7"/>
                  </a:cxn>
                  <a:cxn ang="0">
                    <a:pos x="T8" y="T9"/>
                  </a:cxn>
                </a:cxnLst>
                <a:rect l="0" t="0" r="r" b="b"/>
                <a:pathLst>
                  <a:path w="8" h="8">
                    <a:moveTo>
                      <a:pt x="1" y="6"/>
                    </a:moveTo>
                    <a:cubicBezTo>
                      <a:pt x="0" y="4"/>
                      <a:pt x="1" y="2"/>
                      <a:pt x="2" y="1"/>
                    </a:cubicBezTo>
                    <a:cubicBezTo>
                      <a:pt x="4" y="0"/>
                      <a:pt x="6" y="0"/>
                      <a:pt x="7" y="2"/>
                    </a:cubicBezTo>
                    <a:cubicBezTo>
                      <a:pt x="8" y="3"/>
                      <a:pt x="8" y="5"/>
                      <a:pt x="6" y="6"/>
                    </a:cubicBezTo>
                    <a:cubicBezTo>
                      <a:pt x="5" y="8"/>
                      <a:pt x="2" y="7"/>
                      <a:pt x="1"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3" name="Freeform 366"/>
              <p:cNvSpPr/>
              <p:nvPr>
                <p:custDataLst>
                  <p:tags r:id="rId262"/>
                </p:custDataLst>
              </p:nvPr>
            </p:nvSpPr>
            <p:spPr bwMode="auto">
              <a:xfrm>
                <a:off x="13449" y="6895"/>
                <a:ext cx="53" cy="51"/>
              </a:xfrm>
              <a:custGeom>
                <a:avLst/>
                <a:gdLst>
                  <a:gd name="T0" fmla="*/ 1 w 8"/>
                  <a:gd name="T1" fmla="*/ 5 h 8"/>
                  <a:gd name="T2" fmla="*/ 3 w 8"/>
                  <a:gd name="T3" fmla="*/ 1 h 8"/>
                  <a:gd name="T4" fmla="*/ 7 w 8"/>
                  <a:gd name="T5" fmla="*/ 3 h 8"/>
                  <a:gd name="T6" fmla="*/ 5 w 8"/>
                  <a:gd name="T7" fmla="*/ 7 h 8"/>
                  <a:gd name="T8" fmla="*/ 1 w 8"/>
                  <a:gd name="T9" fmla="*/ 5 h 8"/>
                </a:gdLst>
                <a:ahLst/>
                <a:cxnLst>
                  <a:cxn ang="0">
                    <a:pos x="T0" y="T1"/>
                  </a:cxn>
                  <a:cxn ang="0">
                    <a:pos x="T2" y="T3"/>
                  </a:cxn>
                  <a:cxn ang="0">
                    <a:pos x="T4" y="T5"/>
                  </a:cxn>
                  <a:cxn ang="0">
                    <a:pos x="T6" y="T7"/>
                  </a:cxn>
                  <a:cxn ang="0">
                    <a:pos x="T8" y="T9"/>
                  </a:cxn>
                </a:cxnLst>
                <a:rect l="0" t="0" r="r" b="b"/>
                <a:pathLst>
                  <a:path w="8" h="8">
                    <a:moveTo>
                      <a:pt x="1" y="5"/>
                    </a:moveTo>
                    <a:cubicBezTo>
                      <a:pt x="0" y="3"/>
                      <a:pt x="1" y="1"/>
                      <a:pt x="3" y="1"/>
                    </a:cubicBezTo>
                    <a:cubicBezTo>
                      <a:pt x="4" y="0"/>
                      <a:pt x="6" y="1"/>
                      <a:pt x="7" y="3"/>
                    </a:cubicBezTo>
                    <a:cubicBezTo>
                      <a:pt x="8" y="4"/>
                      <a:pt x="7" y="7"/>
                      <a:pt x="5" y="7"/>
                    </a:cubicBezTo>
                    <a:cubicBezTo>
                      <a:pt x="3" y="8"/>
                      <a:pt x="1" y="7"/>
                      <a:pt x="1" y="5"/>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4" name="Freeform 367"/>
              <p:cNvSpPr/>
              <p:nvPr>
                <p:custDataLst>
                  <p:tags r:id="rId263"/>
                </p:custDataLst>
              </p:nvPr>
            </p:nvSpPr>
            <p:spPr bwMode="auto">
              <a:xfrm>
                <a:off x="13372" y="6914"/>
                <a:ext cx="46" cy="46"/>
              </a:xfrm>
              <a:custGeom>
                <a:avLst/>
                <a:gdLst>
                  <a:gd name="T0" fmla="*/ 0 w 7"/>
                  <a:gd name="T1" fmla="*/ 4 h 7"/>
                  <a:gd name="T2" fmla="*/ 3 w 7"/>
                  <a:gd name="T3" fmla="*/ 1 h 7"/>
                  <a:gd name="T4" fmla="*/ 7 w 7"/>
                  <a:gd name="T5" fmla="*/ 4 h 7"/>
                  <a:gd name="T6" fmla="*/ 4 w 7"/>
                  <a:gd name="T7" fmla="*/ 7 h 7"/>
                  <a:gd name="T8" fmla="*/ 0 w 7"/>
                  <a:gd name="T9" fmla="*/ 4 h 7"/>
                </a:gdLst>
                <a:ahLst/>
                <a:cxnLst>
                  <a:cxn ang="0">
                    <a:pos x="T0" y="T1"/>
                  </a:cxn>
                  <a:cxn ang="0">
                    <a:pos x="T2" y="T3"/>
                  </a:cxn>
                  <a:cxn ang="0">
                    <a:pos x="T4" y="T5"/>
                  </a:cxn>
                  <a:cxn ang="0">
                    <a:pos x="T6" y="T7"/>
                  </a:cxn>
                  <a:cxn ang="0">
                    <a:pos x="T8" y="T9"/>
                  </a:cxn>
                </a:cxnLst>
                <a:rect l="0" t="0" r="r" b="b"/>
                <a:pathLst>
                  <a:path w="7" h="7">
                    <a:moveTo>
                      <a:pt x="0" y="4"/>
                    </a:moveTo>
                    <a:cubicBezTo>
                      <a:pt x="0" y="2"/>
                      <a:pt x="1" y="1"/>
                      <a:pt x="3" y="1"/>
                    </a:cubicBezTo>
                    <a:cubicBezTo>
                      <a:pt x="5" y="0"/>
                      <a:pt x="6" y="2"/>
                      <a:pt x="7" y="4"/>
                    </a:cubicBezTo>
                    <a:cubicBezTo>
                      <a:pt x="7" y="5"/>
                      <a:pt x="6" y="7"/>
                      <a:pt x="4" y="7"/>
                    </a:cubicBezTo>
                    <a:cubicBezTo>
                      <a:pt x="1" y="7"/>
                      <a:pt x="0" y="6"/>
                      <a:pt x="0"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5" name="Oval 368"/>
              <p:cNvSpPr>
                <a:spLocks noChangeArrowheads="1"/>
              </p:cNvSpPr>
              <p:nvPr>
                <p:custDataLst>
                  <p:tags r:id="rId264"/>
                </p:custDataLst>
              </p:nvPr>
            </p:nvSpPr>
            <p:spPr bwMode="auto">
              <a:xfrm>
                <a:off x="1329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6" name="Oval 369"/>
              <p:cNvSpPr>
                <a:spLocks noChangeArrowheads="1"/>
              </p:cNvSpPr>
              <p:nvPr>
                <p:custDataLst>
                  <p:tags r:id="rId265"/>
                </p:custDataLst>
              </p:nvPr>
            </p:nvSpPr>
            <p:spPr bwMode="auto">
              <a:xfrm>
                <a:off x="1320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7" name="Rectangle 370"/>
              <p:cNvSpPr>
                <a:spLocks noChangeArrowheads="1"/>
              </p:cNvSpPr>
              <p:nvPr>
                <p:custDataLst>
                  <p:tags r:id="rId266"/>
                </p:custDataLst>
              </p:nvPr>
            </p:nvSpPr>
            <p:spPr bwMode="auto">
              <a:xfrm>
                <a:off x="12781" y="6999"/>
                <a:ext cx="58" cy="66"/>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8" name="Rectangle 371"/>
              <p:cNvSpPr>
                <a:spLocks noChangeArrowheads="1"/>
              </p:cNvSpPr>
              <p:nvPr>
                <p:custDataLst>
                  <p:tags r:id="rId267"/>
                </p:custDataLst>
              </p:nvPr>
            </p:nvSpPr>
            <p:spPr bwMode="auto">
              <a:xfrm>
                <a:off x="12870" y="6922"/>
                <a:ext cx="58" cy="143"/>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9" name="Rectangle 372"/>
              <p:cNvSpPr>
                <a:spLocks noChangeArrowheads="1"/>
              </p:cNvSpPr>
              <p:nvPr>
                <p:custDataLst>
                  <p:tags r:id="rId268"/>
                </p:custDataLst>
              </p:nvPr>
            </p:nvSpPr>
            <p:spPr bwMode="auto">
              <a:xfrm>
                <a:off x="12960" y="6876"/>
                <a:ext cx="58" cy="188"/>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0" name="Freeform 373"/>
              <p:cNvSpPr>
                <a:spLocks noEditPoints="1"/>
              </p:cNvSpPr>
              <p:nvPr>
                <p:custDataLst>
                  <p:tags r:id="rId269"/>
                </p:custDataLst>
              </p:nvPr>
            </p:nvSpPr>
            <p:spPr bwMode="auto">
              <a:xfrm>
                <a:off x="12677" y="6740"/>
                <a:ext cx="457" cy="467"/>
              </a:xfrm>
              <a:custGeom>
                <a:avLst/>
                <a:gdLst>
                  <a:gd name="T0" fmla="*/ 35 w 69"/>
                  <a:gd name="T1" fmla="*/ 70 h 70"/>
                  <a:gd name="T2" fmla="*/ 0 w 69"/>
                  <a:gd name="T3" fmla="*/ 35 h 70"/>
                  <a:gd name="T4" fmla="*/ 35 w 69"/>
                  <a:gd name="T5" fmla="*/ 0 h 70"/>
                  <a:gd name="T6" fmla="*/ 69 w 69"/>
                  <a:gd name="T7" fmla="*/ 35 h 70"/>
                  <a:gd name="T8" fmla="*/ 35 w 69"/>
                  <a:gd name="T9" fmla="*/ 70 h 70"/>
                  <a:gd name="T10" fmla="*/ 35 w 69"/>
                  <a:gd name="T11" fmla="*/ 6 h 70"/>
                  <a:gd name="T12" fmla="*/ 6 w 69"/>
                  <a:gd name="T13" fmla="*/ 35 h 70"/>
                  <a:gd name="T14" fmla="*/ 35 w 69"/>
                  <a:gd name="T15" fmla="*/ 64 h 70"/>
                  <a:gd name="T16" fmla="*/ 63 w 69"/>
                  <a:gd name="T17" fmla="*/ 35 h 70"/>
                  <a:gd name="T18" fmla="*/ 35 w 69"/>
                  <a:gd name="T19" fmla="*/ 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70">
                    <a:moveTo>
                      <a:pt x="35" y="70"/>
                    </a:moveTo>
                    <a:cubicBezTo>
                      <a:pt x="16" y="70"/>
                      <a:pt x="0" y="54"/>
                      <a:pt x="0" y="35"/>
                    </a:cubicBezTo>
                    <a:cubicBezTo>
                      <a:pt x="0" y="16"/>
                      <a:pt x="16" y="0"/>
                      <a:pt x="35" y="0"/>
                    </a:cubicBezTo>
                    <a:cubicBezTo>
                      <a:pt x="54" y="0"/>
                      <a:pt x="69" y="16"/>
                      <a:pt x="69" y="35"/>
                    </a:cubicBezTo>
                    <a:cubicBezTo>
                      <a:pt x="69" y="54"/>
                      <a:pt x="54" y="70"/>
                      <a:pt x="35" y="70"/>
                    </a:cubicBezTo>
                    <a:close/>
                    <a:moveTo>
                      <a:pt x="35" y="6"/>
                    </a:moveTo>
                    <a:cubicBezTo>
                      <a:pt x="19" y="6"/>
                      <a:pt x="6" y="19"/>
                      <a:pt x="6" y="35"/>
                    </a:cubicBezTo>
                    <a:cubicBezTo>
                      <a:pt x="6" y="51"/>
                      <a:pt x="19" y="64"/>
                      <a:pt x="35" y="64"/>
                    </a:cubicBezTo>
                    <a:cubicBezTo>
                      <a:pt x="50" y="64"/>
                      <a:pt x="63" y="51"/>
                      <a:pt x="63" y="35"/>
                    </a:cubicBezTo>
                    <a:cubicBezTo>
                      <a:pt x="63" y="19"/>
                      <a:pt x="50" y="6"/>
                      <a:pt x="35" y="6"/>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75" name="文本框 74"/>
            <p:cNvSpPr txBox="1"/>
            <p:nvPr>
              <p:custDataLst>
                <p:tags r:id="rId3"/>
              </p:custDataLst>
            </p:nvPr>
          </p:nvSpPr>
          <p:spPr>
            <a:xfrm>
              <a:off x="5720" y="3834"/>
              <a:ext cx="7885" cy="3004"/>
            </a:xfrm>
            <a:prstGeom prst="rect">
              <a:avLst/>
            </a:prstGeom>
            <a:noFill/>
          </p:spPr>
          <p:txBody>
            <a:bodyPr wrap="square" rtlCol="0" anchor="ctr">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nSpc>
                  <a:spcPct val="150000"/>
                </a:lnSpc>
              </a:pPr>
              <a:r>
                <a:rPr lang="zh-CN" altLang="en-US">
                  <a:sym typeface="+mn-ea"/>
                </a:rPr>
                <a:t>国家安全监管总局办公厅关于使用危险化学品单位安全监管有关问题的复函</a:t>
              </a:r>
              <a:r>
                <a:rPr lang="en-US" altLang="zh-CN">
                  <a:sym typeface="+mn-ea"/>
                </a:rPr>
                <a:t>   </a:t>
              </a:r>
              <a:r>
                <a:rPr lang="zh-CN" altLang="en-US">
                  <a:sym typeface="+mn-ea"/>
                </a:rPr>
                <a:t>安监总厅管三函〔2012〕97号</a:t>
              </a:r>
              <a:endParaRPr lang="zh-CN" altLang="en-US"/>
            </a:p>
            <a:p>
              <a:pPr>
                <a:lnSpc>
                  <a:spcPct val="150000"/>
                </a:lnSpc>
              </a:pPr>
              <a:r>
                <a:rPr lang="zh-CN" altLang="en-US">
                  <a:sym typeface="+mn-ea"/>
                </a:rPr>
                <a:t>使用危险化学品的单位在作业场所设置相应监测、监控、防静电等安全设施、设备时，应当执行《建筑设计防火规范》（GB 50016）、《石油化工企业设计防火规范》（GB 50160）、《石油化工可燃气体和有毒气体检测报警设计规范》（GB 50493）等有关标准。</a:t>
              </a:r>
            </a:p>
            <a:p>
              <a:pPr>
                <a:lnSpc>
                  <a:spcPct val="150000"/>
                </a:lnSpc>
              </a:pPr>
              <a:r>
                <a:rPr dirty="0">
                  <a:solidFill>
                    <a:srgbClr val="FF0000"/>
                  </a:solidFill>
                  <a:latin typeface="汉仪中黑简" panose="02010600000101010101" charset="-122"/>
                  <a:ea typeface="汉仪中黑简" panose="02010600000101010101" charset="-122"/>
                  <a:cs typeface="汉仪中黑简" panose="02010600000101010101" charset="-122"/>
                  <a:sym typeface="+mn-ea"/>
                </a:rPr>
                <a:t>《石油化工可燃气体和有毒气体检测报警设计标准》GB/T 50493-2019</a:t>
              </a:r>
              <a:endParaRPr lang="zh-CN" altLang="en-US">
                <a:solidFill>
                  <a:srgbClr val="FF0000"/>
                </a:solidFill>
              </a:endParaRPr>
            </a:p>
            <a:p>
              <a:pPr algn="just" fontAlgn="auto">
                <a:lnSpc>
                  <a:spcPts val="3400"/>
                </a:lnSpc>
                <a:spcBef>
                  <a:spcPts val="0"/>
                </a:spcBef>
                <a:spcAft>
                  <a:spcPts val="0"/>
                </a:spcAft>
              </a:pPr>
              <a:r>
                <a:rPr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a:t>
              </a:r>
              <a:r>
                <a:rPr dirty="0">
                  <a:solidFill>
                    <a:srgbClr val="FF0000"/>
                  </a:solidFill>
                  <a:latin typeface="汉仪中黑简" panose="02010600000101010101" charset="-122"/>
                  <a:ea typeface="汉仪中黑简" panose="02010600000101010101" charset="-122"/>
                  <a:cs typeface="汉仪中黑简" panose="02010600000101010101" charset="-122"/>
                  <a:sym typeface="+mn-ea"/>
                </a:rPr>
                <a:t>建筑防火通用规范》GB 55037-2022</a:t>
              </a:r>
              <a:r>
                <a:rPr lang="zh-CN"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，8.3.3除住宅建筑的燃气用气部位外，建筑内可能散发可燃气体、可然蒸气的场所应设置可燃气体探测报警装置。</a:t>
              </a:r>
            </a:p>
            <a:p>
              <a:pPr algn="just" fontAlgn="auto">
                <a:lnSpc>
                  <a:spcPts val="3400"/>
                </a:lnSpc>
                <a:spcBef>
                  <a:spcPts val="0"/>
                </a:spcBef>
                <a:spcAft>
                  <a:spcPts val="0"/>
                </a:spcAft>
              </a:pPr>
              <a:endParaRPr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nvPicPr>
        <p:blipFill>
          <a:blip r:embed="rId269"/>
          <a:stretch>
            <a:fillRect/>
          </a:stretch>
        </p:blipFill>
        <p:spPr>
          <a:xfrm>
            <a:off x="0" y="0"/>
            <a:ext cx="12202795" cy="6857365"/>
          </a:xfrm>
          <a:prstGeom prst="rect">
            <a:avLst/>
          </a:prstGeom>
        </p:spPr>
      </p:pic>
      <p:sp>
        <p:nvSpPr>
          <p:cNvPr id="47" name="文本框 46"/>
          <p:cNvSpPr txBox="1"/>
          <p:nvPr/>
        </p:nvSpPr>
        <p:spPr>
          <a:xfrm>
            <a:off x="847090" y="115570"/>
            <a:ext cx="10452735" cy="768350"/>
          </a:xfrm>
          <a:prstGeom prst="rect">
            <a:avLst/>
          </a:prstGeom>
          <a:gradFill>
            <a:gsLst>
              <a:gs pos="0">
                <a:srgbClr val="E30000"/>
              </a:gs>
              <a:gs pos="100000">
                <a:srgbClr val="760303"/>
              </a:gs>
            </a:gsLst>
            <a:lin ang="5400000" scaled="0"/>
          </a:gradFill>
          <a:ln>
            <a:noFill/>
          </a:ln>
        </p:spPr>
        <p:txBody>
          <a:bodyPr wrap="square" rtlCol="0">
            <a:spAutoFit/>
          </a:bodyPr>
          <a:lstStyle/>
          <a:p>
            <a:r>
              <a:rPr lang="en-US" altLang="zh-CN" sz="2200">
                <a:solidFill>
                  <a:schemeClr val="bg1"/>
                </a:solidFill>
                <a:latin typeface="思源黑体 Medium" panose="020B0600000000000000" charset="-122"/>
                <a:ea typeface="思源黑体 Medium" panose="020B0600000000000000" charset="-122"/>
                <a:cs typeface="思源黑体 Medium" panose="020B0600000000000000" charset="-122"/>
              </a:rPr>
              <a:t>15</a:t>
            </a:r>
            <a:r>
              <a:rPr lang="zh-CN" altLang="en-US" sz="2200">
                <a:solidFill>
                  <a:schemeClr val="bg1"/>
                </a:solidFill>
                <a:latin typeface="思源黑体 Medium" panose="020B0600000000000000" charset="-122"/>
                <a:ea typeface="思源黑体 Medium" panose="020B0600000000000000" charset="-122"/>
                <a:cs typeface="思源黑体 Medium" panose="020B0600000000000000" charset="-122"/>
              </a:rPr>
              <a:t>、未按规定制定危险化学品事故应急预案，应急预案未按规定进行修订、评审、备案并定期开展应急培训和演练</a:t>
            </a:r>
          </a:p>
        </p:txBody>
      </p:sp>
      <p:sp>
        <p:nvSpPr>
          <p:cNvPr id="5" name="文本框 4"/>
          <p:cNvSpPr txBox="1"/>
          <p:nvPr/>
        </p:nvSpPr>
        <p:spPr>
          <a:xfrm>
            <a:off x="847725" y="883920"/>
            <a:ext cx="7299325" cy="5249545"/>
          </a:xfrm>
          <a:prstGeom prst="rect">
            <a:avLst/>
          </a:prstGeom>
          <a:solidFill>
            <a:schemeClr val="bg2">
              <a:alpha val="48000"/>
            </a:schemeClr>
          </a:solidFill>
        </p:spPr>
        <p:txBody>
          <a:bodyPr wrap="square" rtlCol="0">
            <a:noAutofit/>
          </a:bodyPr>
          <a:lstStyle/>
          <a:p>
            <a:pPr>
              <a:lnSpc>
                <a:spcPct val="150000"/>
              </a:lnSpc>
            </a:pPr>
            <a:r>
              <a:rPr lang="zh-CN" altLang="en-US"/>
              <a:t>《中华人民共和国安全生产法》第八十一条</a:t>
            </a:r>
            <a:r>
              <a:rPr lang="zh-CN" altLang="en-US">
                <a:solidFill>
                  <a:srgbClr val="FF0000"/>
                </a:solidFill>
              </a:rPr>
              <a:t> 生产经营单位应当制定本单位生产安全事故应急救援预案</a:t>
            </a:r>
            <a:r>
              <a:rPr lang="zh-CN" altLang="en-US"/>
              <a:t>，与所在地县级以上地方人民政府组织制定的生产安全事故应急救援预案相衔接，</a:t>
            </a:r>
            <a:r>
              <a:rPr lang="zh-CN" altLang="en-US">
                <a:solidFill>
                  <a:srgbClr val="FF0000"/>
                </a:solidFill>
              </a:rPr>
              <a:t>并定期组织演练</a:t>
            </a:r>
            <a:r>
              <a:rPr lang="zh-CN" altLang="en-US"/>
              <a:t>。</a:t>
            </a:r>
          </a:p>
          <a:p>
            <a:pPr>
              <a:lnSpc>
                <a:spcPct val="150000"/>
              </a:lnSpc>
            </a:pPr>
            <a:r>
              <a:rPr lang="zh-CN" altLang="en-US"/>
              <a:t>《生产安全事故应急预案管理办法》第三十三条  生产经营单位应当制定本单位的应急预案演练计划，</a:t>
            </a:r>
            <a:r>
              <a:rPr lang="zh-CN" altLang="en-US">
                <a:solidFill>
                  <a:srgbClr val="FF0000"/>
                </a:solidFill>
              </a:rPr>
              <a:t>根据本单位的事故风险特点，每年至少组织一次综合应急预案演练或者专项应急预案演练，每半年至少组织一次现场处置方案演练。</a:t>
            </a:r>
          </a:p>
          <a:p>
            <a:pPr>
              <a:lnSpc>
                <a:spcPct val="150000"/>
              </a:lnSpc>
            </a:pPr>
            <a:r>
              <a:rPr lang="zh-CN" altLang="en-US"/>
              <a:t>《生产安全事故应急预案管理办法》第二十一条  矿山、金属冶炼企业和易燃易爆物品、危险化学品的生产、经营（带储存设施的，下同）、储存、运输企业，以及</a:t>
            </a:r>
            <a:r>
              <a:rPr lang="zh-CN" altLang="en-US">
                <a:solidFill>
                  <a:srgbClr val="FF0000"/>
                </a:solidFill>
              </a:rPr>
              <a:t>使用危险化学品达到国家规定数量的化工企业、烟花爆竹生产、批发经营企业和中型规模以上的其他生产经营单位，应当对本单位编制的应急预案进行评审，并形成书面评审纪要。</a:t>
            </a:r>
          </a:p>
        </p:txBody>
      </p:sp>
      <p:grpSp>
        <p:nvGrpSpPr>
          <p:cNvPr id="6" name="组合 5" descr="7b0a202020202274657874626f78223a20227b5c2269645c223a32303334353032302c5c2263617465676f72795f69645c223a5c225c227d220a7d0a"/>
          <p:cNvGrpSpPr/>
          <p:nvPr/>
        </p:nvGrpSpPr>
        <p:grpSpPr>
          <a:xfrm>
            <a:off x="8728710" y="1764665"/>
            <a:ext cx="2571750" cy="3538220"/>
            <a:chOff x="5402" y="3594"/>
            <a:chExt cx="8398" cy="3612"/>
          </a:xfrm>
        </p:grpSpPr>
        <p:grpSp>
          <p:nvGrpSpPr>
            <p:cNvPr id="8" name="组合 7"/>
            <p:cNvGrpSpPr/>
            <p:nvPr/>
          </p:nvGrpSpPr>
          <p:grpSpPr>
            <a:xfrm>
              <a:off x="5402" y="3594"/>
              <a:ext cx="8398" cy="3612"/>
              <a:chOff x="5402" y="3594"/>
              <a:chExt cx="8398" cy="3612"/>
            </a:xfrm>
          </p:grpSpPr>
          <p:sp>
            <p:nvSpPr>
              <p:cNvPr id="181" name="Freeform 107"/>
              <p:cNvSpPr>
                <a:spLocks noEditPoints="1"/>
              </p:cNvSpPr>
              <p:nvPr>
                <p:custDataLst>
                  <p:tags r:id="rId2"/>
                </p:custDataLst>
              </p:nvPr>
            </p:nvSpPr>
            <p:spPr bwMode="auto">
              <a:xfrm>
                <a:off x="13134" y="6734"/>
                <a:ext cx="124" cy="128"/>
              </a:xfrm>
              <a:custGeom>
                <a:avLst/>
                <a:gdLst>
                  <a:gd name="T0" fmla="*/ 18 w 19"/>
                  <a:gd name="T1" fmla="*/ 15 h 20"/>
                  <a:gd name="T2" fmla="*/ 19 w 19"/>
                  <a:gd name="T3" fmla="*/ 13 h 20"/>
                  <a:gd name="T4" fmla="*/ 17 w 19"/>
                  <a:gd name="T5" fmla="*/ 11 h 20"/>
                  <a:gd name="T6" fmla="*/ 17 w 19"/>
                  <a:gd name="T7" fmla="*/ 9 h 20"/>
                  <a:gd name="T8" fmla="*/ 19 w 19"/>
                  <a:gd name="T9" fmla="*/ 7 h 20"/>
                  <a:gd name="T10" fmla="*/ 18 w 19"/>
                  <a:gd name="T11" fmla="*/ 5 h 20"/>
                  <a:gd name="T12" fmla="*/ 15 w 19"/>
                  <a:gd name="T13" fmla="*/ 5 h 20"/>
                  <a:gd name="T14" fmla="*/ 14 w 19"/>
                  <a:gd name="T15" fmla="*/ 4 h 20"/>
                  <a:gd name="T16" fmla="*/ 14 w 19"/>
                  <a:gd name="T17" fmla="*/ 1 h 20"/>
                  <a:gd name="T18" fmla="*/ 12 w 19"/>
                  <a:gd name="T19" fmla="*/ 0 h 20"/>
                  <a:gd name="T20" fmla="*/ 10 w 19"/>
                  <a:gd name="T21" fmla="*/ 2 h 20"/>
                  <a:gd name="T22" fmla="*/ 8 w 19"/>
                  <a:gd name="T23" fmla="*/ 2 h 20"/>
                  <a:gd name="T24" fmla="*/ 7 w 19"/>
                  <a:gd name="T25" fmla="*/ 0 h 20"/>
                  <a:gd name="T26" fmla="*/ 4 w 19"/>
                  <a:gd name="T27" fmla="*/ 1 h 20"/>
                  <a:gd name="T28" fmla="*/ 5 w 19"/>
                  <a:gd name="T29" fmla="*/ 4 h 20"/>
                  <a:gd name="T30" fmla="*/ 3 w 19"/>
                  <a:gd name="T31" fmla="*/ 5 h 20"/>
                  <a:gd name="T32" fmla="*/ 0 w 19"/>
                  <a:gd name="T33" fmla="*/ 5 h 20"/>
                  <a:gd name="T34" fmla="*/ 0 w 19"/>
                  <a:gd name="T35" fmla="*/ 7 h 20"/>
                  <a:gd name="T36" fmla="*/ 2 w 19"/>
                  <a:gd name="T37" fmla="*/ 9 h 20"/>
                  <a:gd name="T38" fmla="*/ 2 w 19"/>
                  <a:gd name="T39" fmla="*/ 11 h 20"/>
                  <a:gd name="T40" fmla="*/ 0 w 19"/>
                  <a:gd name="T41" fmla="*/ 13 h 20"/>
                  <a:gd name="T42" fmla="*/ 1 w 19"/>
                  <a:gd name="T43" fmla="*/ 15 h 20"/>
                  <a:gd name="T44" fmla="*/ 3 w 19"/>
                  <a:gd name="T45" fmla="*/ 15 h 20"/>
                  <a:gd name="T46" fmla="*/ 5 w 19"/>
                  <a:gd name="T47" fmla="*/ 16 h 20"/>
                  <a:gd name="T48" fmla="*/ 4 w 19"/>
                  <a:gd name="T49" fmla="*/ 19 h 20"/>
                  <a:gd name="T50" fmla="*/ 7 w 19"/>
                  <a:gd name="T51" fmla="*/ 20 h 20"/>
                  <a:gd name="T52" fmla="*/ 9 w 19"/>
                  <a:gd name="T53" fmla="*/ 18 h 20"/>
                  <a:gd name="T54" fmla="*/ 10 w 19"/>
                  <a:gd name="T55" fmla="*/ 18 h 20"/>
                  <a:gd name="T56" fmla="*/ 12 w 19"/>
                  <a:gd name="T57" fmla="*/ 20 h 20"/>
                  <a:gd name="T58" fmla="*/ 14 w 19"/>
                  <a:gd name="T59" fmla="*/ 19 h 20"/>
                  <a:gd name="T60" fmla="*/ 14 w 19"/>
                  <a:gd name="T61" fmla="*/ 16 h 20"/>
                  <a:gd name="T62" fmla="*/ 15 w 19"/>
                  <a:gd name="T63" fmla="*/ 15 h 20"/>
                  <a:gd name="T64" fmla="*/ 18 w 19"/>
                  <a:gd name="T65" fmla="*/ 15 h 20"/>
                  <a:gd name="T66" fmla="*/ 8 w 19"/>
                  <a:gd name="T67" fmla="*/ 13 h 20"/>
                  <a:gd name="T68" fmla="*/ 6 w 19"/>
                  <a:gd name="T69" fmla="*/ 9 h 20"/>
                  <a:gd name="T70" fmla="*/ 11 w 19"/>
                  <a:gd name="T71" fmla="*/ 6 h 20"/>
                  <a:gd name="T72" fmla="*/ 13 w 19"/>
                  <a:gd name="T73" fmla="*/ 11 h 20"/>
                  <a:gd name="T74" fmla="*/ 8 w 19"/>
                  <a:gd name="T75"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 h="20">
                    <a:moveTo>
                      <a:pt x="18" y="15"/>
                    </a:moveTo>
                    <a:cubicBezTo>
                      <a:pt x="19" y="13"/>
                      <a:pt x="19" y="13"/>
                      <a:pt x="19" y="13"/>
                    </a:cubicBezTo>
                    <a:cubicBezTo>
                      <a:pt x="17" y="11"/>
                      <a:pt x="17" y="11"/>
                      <a:pt x="17" y="11"/>
                    </a:cubicBezTo>
                    <a:cubicBezTo>
                      <a:pt x="17" y="10"/>
                      <a:pt x="17" y="10"/>
                      <a:pt x="17" y="9"/>
                    </a:cubicBezTo>
                    <a:cubicBezTo>
                      <a:pt x="19" y="7"/>
                      <a:pt x="19" y="7"/>
                      <a:pt x="19" y="7"/>
                    </a:cubicBezTo>
                    <a:cubicBezTo>
                      <a:pt x="18" y="5"/>
                      <a:pt x="18" y="5"/>
                      <a:pt x="18" y="5"/>
                    </a:cubicBezTo>
                    <a:cubicBezTo>
                      <a:pt x="15" y="5"/>
                      <a:pt x="15" y="5"/>
                      <a:pt x="15" y="5"/>
                    </a:cubicBezTo>
                    <a:cubicBezTo>
                      <a:pt x="15" y="5"/>
                      <a:pt x="15" y="4"/>
                      <a:pt x="14" y="4"/>
                    </a:cubicBezTo>
                    <a:cubicBezTo>
                      <a:pt x="14" y="1"/>
                      <a:pt x="14" y="1"/>
                      <a:pt x="14" y="1"/>
                    </a:cubicBezTo>
                    <a:cubicBezTo>
                      <a:pt x="12" y="0"/>
                      <a:pt x="12" y="0"/>
                      <a:pt x="12" y="0"/>
                    </a:cubicBezTo>
                    <a:cubicBezTo>
                      <a:pt x="10" y="2"/>
                      <a:pt x="10" y="2"/>
                      <a:pt x="10" y="2"/>
                    </a:cubicBezTo>
                    <a:cubicBezTo>
                      <a:pt x="10" y="2"/>
                      <a:pt x="9" y="2"/>
                      <a:pt x="8" y="2"/>
                    </a:cubicBezTo>
                    <a:cubicBezTo>
                      <a:pt x="7" y="0"/>
                      <a:pt x="7" y="0"/>
                      <a:pt x="7" y="0"/>
                    </a:cubicBezTo>
                    <a:cubicBezTo>
                      <a:pt x="4" y="1"/>
                      <a:pt x="4" y="1"/>
                      <a:pt x="4" y="1"/>
                    </a:cubicBezTo>
                    <a:cubicBezTo>
                      <a:pt x="5" y="4"/>
                      <a:pt x="5" y="4"/>
                      <a:pt x="5" y="4"/>
                    </a:cubicBezTo>
                    <a:cubicBezTo>
                      <a:pt x="4" y="4"/>
                      <a:pt x="4" y="5"/>
                      <a:pt x="3" y="5"/>
                    </a:cubicBezTo>
                    <a:cubicBezTo>
                      <a:pt x="0" y="5"/>
                      <a:pt x="0" y="5"/>
                      <a:pt x="0" y="5"/>
                    </a:cubicBezTo>
                    <a:cubicBezTo>
                      <a:pt x="0" y="7"/>
                      <a:pt x="0" y="7"/>
                      <a:pt x="0" y="7"/>
                    </a:cubicBezTo>
                    <a:cubicBezTo>
                      <a:pt x="2" y="9"/>
                      <a:pt x="2" y="9"/>
                      <a:pt x="2" y="9"/>
                    </a:cubicBezTo>
                    <a:cubicBezTo>
                      <a:pt x="2" y="10"/>
                      <a:pt x="2" y="10"/>
                      <a:pt x="2" y="11"/>
                    </a:cubicBezTo>
                    <a:cubicBezTo>
                      <a:pt x="0" y="13"/>
                      <a:pt x="0" y="13"/>
                      <a:pt x="0" y="13"/>
                    </a:cubicBezTo>
                    <a:cubicBezTo>
                      <a:pt x="1" y="15"/>
                      <a:pt x="1" y="15"/>
                      <a:pt x="1" y="15"/>
                    </a:cubicBezTo>
                    <a:cubicBezTo>
                      <a:pt x="3" y="15"/>
                      <a:pt x="3" y="15"/>
                      <a:pt x="3" y="15"/>
                    </a:cubicBezTo>
                    <a:cubicBezTo>
                      <a:pt x="4" y="15"/>
                      <a:pt x="4" y="16"/>
                      <a:pt x="5" y="16"/>
                    </a:cubicBezTo>
                    <a:cubicBezTo>
                      <a:pt x="4" y="19"/>
                      <a:pt x="4" y="19"/>
                      <a:pt x="4" y="19"/>
                    </a:cubicBezTo>
                    <a:cubicBezTo>
                      <a:pt x="7" y="20"/>
                      <a:pt x="7" y="20"/>
                      <a:pt x="7" y="20"/>
                    </a:cubicBezTo>
                    <a:cubicBezTo>
                      <a:pt x="9" y="18"/>
                      <a:pt x="9" y="18"/>
                      <a:pt x="9" y="18"/>
                    </a:cubicBezTo>
                    <a:cubicBezTo>
                      <a:pt x="9" y="18"/>
                      <a:pt x="10" y="18"/>
                      <a:pt x="10" y="18"/>
                    </a:cubicBezTo>
                    <a:cubicBezTo>
                      <a:pt x="12" y="20"/>
                      <a:pt x="12" y="20"/>
                      <a:pt x="12" y="20"/>
                    </a:cubicBezTo>
                    <a:cubicBezTo>
                      <a:pt x="14" y="19"/>
                      <a:pt x="14" y="19"/>
                      <a:pt x="14" y="19"/>
                    </a:cubicBezTo>
                    <a:cubicBezTo>
                      <a:pt x="14" y="16"/>
                      <a:pt x="14" y="16"/>
                      <a:pt x="14" y="16"/>
                    </a:cubicBezTo>
                    <a:cubicBezTo>
                      <a:pt x="15" y="16"/>
                      <a:pt x="15" y="15"/>
                      <a:pt x="15" y="15"/>
                    </a:cubicBezTo>
                    <a:lnTo>
                      <a:pt x="18" y="15"/>
                    </a:lnTo>
                    <a:close/>
                    <a:moveTo>
                      <a:pt x="8" y="13"/>
                    </a:moveTo>
                    <a:cubicBezTo>
                      <a:pt x="6" y="13"/>
                      <a:pt x="5" y="10"/>
                      <a:pt x="6" y="9"/>
                    </a:cubicBezTo>
                    <a:cubicBezTo>
                      <a:pt x="7" y="7"/>
                      <a:pt x="9" y="6"/>
                      <a:pt x="11" y="6"/>
                    </a:cubicBezTo>
                    <a:cubicBezTo>
                      <a:pt x="13" y="7"/>
                      <a:pt x="14" y="9"/>
                      <a:pt x="13" y="11"/>
                    </a:cubicBezTo>
                    <a:cubicBezTo>
                      <a:pt x="12" y="13"/>
                      <a:pt x="10" y="14"/>
                      <a:pt x="8" y="13"/>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2" name="Freeform 108"/>
              <p:cNvSpPr>
                <a:spLocks noEditPoints="1"/>
              </p:cNvSpPr>
              <p:nvPr>
                <p:custDataLst>
                  <p:tags r:id="rId3"/>
                </p:custDataLst>
              </p:nvPr>
            </p:nvSpPr>
            <p:spPr bwMode="auto">
              <a:xfrm>
                <a:off x="5757" y="3807"/>
                <a:ext cx="186" cy="188"/>
              </a:xfrm>
              <a:custGeom>
                <a:avLst/>
                <a:gdLst>
                  <a:gd name="T0" fmla="*/ 23 w 29"/>
                  <a:gd name="T1" fmla="*/ 26 h 29"/>
                  <a:gd name="T2" fmla="*/ 26 w 29"/>
                  <a:gd name="T3" fmla="*/ 24 h 29"/>
                  <a:gd name="T4" fmla="*/ 24 w 29"/>
                  <a:gd name="T5" fmla="*/ 20 h 29"/>
                  <a:gd name="T6" fmla="*/ 25 w 29"/>
                  <a:gd name="T7" fmla="*/ 18 h 29"/>
                  <a:gd name="T8" fmla="*/ 29 w 29"/>
                  <a:gd name="T9" fmla="*/ 17 h 29"/>
                  <a:gd name="T10" fmla="*/ 29 w 29"/>
                  <a:gd name="T11" fmla="*/ 13 h 29"/>
                  <a:gd name="T12" fmla="*/ 25 w 29"/>
                  <a:gd name="T13" fmla="*/ 12 h 29"/>
                  <a:gd name="T14" fmla="*/ 24 w 29"/>
                  <a:gd name="T15" fmla="*/ 10 h 29"/>
                  <a:gd name="T16" fmla="*/ 26 w 29"/>
                  <a:gd name="T17" fmla="*/ 6 h 29"/>
                  <a:gd name="T18" fmla="*/ 24 w 29"/>
                  <a:gd name="T19" fmla="*/ 3 h 29"/>
                  <a:gd name="T20" fmla="*/ 20 w 29"/>
                  <a:gd name="T21" fmla="*/ 5 h 29"/>
                  <a:gd name="T22" fmla="*/ 18 w 29"/>
                  <a:gd name="T23" fmla="*/ 4 h 29"/>
                  <a:gd name="T24" fmla="*/ 17 w 29"/>
                  <a:gd name="T25" fmla="*/ 0 h 29"/>
                  <a:gd name="T26" fmla="*/ 13 w 29"/>
                  <a:gd name="T27" fmla="*/ 0 h 29"/>
                  <a:gd name="T28" fmla="*/ 12 w 29"/>
                  <a:gd name="T29" fmla="*/ 4 h 29"/>
                  <a:gd name="T30" fmla="*/ 10 w 29"/>
                  <a:gd name="T31" fmla="*/ 5 h 29"/>
                  <a:gd name="T32" fmla="*/ 6 w 29"/>
                  <a:gd name="T33" fmla="*/ 3 h 29"/>
                  <a:gd name="T34" fmla="*/ 4 w 29"/>
                  <a:gd name="T35" fmla="*/ 5 h 29"/>
                  <a:gd name="T36" fmla="*/ 5 w 29"/>
                  <a:gd name="T37" fmla="*/ 9 h 29"/>
                  <a:gd name="T38" fmla="*/ 4 w 29"/>
                  <a:gd name="T39" fmla="*/ 11 h 29"/>
                  <a:gd name="T40" fmla="*/ 0 w 29"/>
                  <a:gd name="T41" fmla="*/ 12 h 29"/>
                  <a:gd name="T42" fmla="*/ 0 w 29"/>
                  <a:gd name="T43" fmla="*/ 16 h 29"/>
                  <a:gd name="T44" fmla="*/ 4 w 29"/>
                  <a:gd name="T45" fmla="*/ 17 h 29"/>
                  <a:gd name="T46" fmla="*/ 5 w 29"/>
                  <a:gd name="T47" fmla="*/ 19 h 29"/>
                  <a:gd name="T48" fmla="*/ 3 w 29"/>
                  <a:gd name="T49" fmla="*/ 23 h 29"/>
                  <a:gd name="T50" fmla="*/ 5 w 29"/>
                  <a:gd name="T51" fmla="*/ 25 h 29"/>
                  <a:gd name="T52" fmla="*/ 9 w 29"/>
                  <a:gd name="T53" fmla="*/ 24 h 29"/>
                  <a:gd name="T54" fmla="*/ 11 w 29"/>
                  <a:gd name="T55" fmla="*/ 25 h 29"/>
                  <a:gd name="T56" fmla="*/ 12 w 29"/>
                  <a:gd name="T57" fmla="*/ 29 h 29"/>
                  <a:gd name="T58" fmla="*/ 16 w 29"/>
                  <a:gd name="T59" fmla="*/ 29 h 29"/>
                  <a:gd name="T60" fmla="*/ 17 w 29"/>
                  <a:gd name="T61" fmla="*/ 25 h 29"/>
                  <a:gd name="T62" fmla="*/ 20 w 29"/>
                  <a:gd name="T63" fmla="*/ 24 h 29"/>
                  <a:gd name="T64" fmla="*/ 23 w 29"/>
                  <a:gd name="T65" fmla="*/ 26 h 29"/>
                  <a:gd name="T66" fmla="*/ 11 w 29"/>
                  <a:gd name="T67" fmla="*/ 18 h 29"/>
                  <a:gd name="T68" fmla="*/ 11 w 29"/>
                  <a:gd name="T69" fmla="*/ 11 h 29"/>
                  <a:gd name="T70" fmla="*/ 19 w 29"/>
                  <a:gd name="T71" fmla="*/ 11 h 29"/>
                  <a:gd name="T72" fmla="*/ 18 w 29"/>
                  <a:gd name="T73" fmla="*/ 18 h 29"/>
                  <a:gd name="T74" fmla="*/ 11 w 29"/>
                  <a:gd name="T75" fmla="*/ 1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 h="29">
                    <a:moveTo>
                      <a:pt x="23" y="26"/>
                    </a:moveTo>
                    <a:cubicBezTo>
                      <a:pt x="26" y="24"/>
                      <a:pt x="26" y="24"/>
                      <a:pt x="26" y="24"/>
                    </a:cubicBezTo>
                    <a:cubicBezTo>
                      <a:pt x="24" y="20"/>
                      <a:pt x="24" y="20"/>
                      <a:pt x="24" y="20"/>
                    </a:cubicBezTo>
                    <a:cubicBezTo>
                      <a:pt x="24" y="19"/>
                      <a:pt x="25" y="19"/>
                      <a:pt x="25" y="18"/>
                    </a:cubicBezTo>
                    <a:cubicBezTo>
                      <a:pt x="29" y="17"/>
                      <a:pt x="29" y="17"/>
                      <a:pt x="29" y="17"/>
                    </a:cubicBezTo>
                    <a:cubicBezTo>
                      <a:pt x="29" y="13"/>
                      <a:pt x="29" y="13"/>
                      <a:pt x="29" y="13"/>
                    </a:cubicBezTo>
                    <a:cubicBezTo>
                      <a:pt x="25" y="12"/>
                      <a:pt x="25" y="12"/>
                      <a:pt x="25" y="12"/>
                    </a:cubicBezTo>
                    <a:cubicBezTo>
                      <a:pt x="25" y="11"/>
                      <a:pt x="25" y="10"/>
                      <a:pt x="24" y="10"/>
                    </a:cubicBezTo>
                    <a:cubicBezTo>
                      <a:pt x="26" y="6"/>
                      <a:pt x="26" y="6"/>
                      <a:pt x="26" y="6"/>
                    </a:cubicBezTo>
                    <a:cubicBezTo>
                      <a:pt x="24" y="3"/>
                      <a:pt x="24" y="3"/>
                      <a:pt x="24" y="3"/>
                    </a:cubicBezTo>
                    <a:cubicBezTo>
                      <a:pt x="20" y="5"/>
                      <a:pt x="20" y="5"/>
                      <a:pt x="20" y="5"/>
                    </a:cubicBezTo>
                    <a:cubicBezTo>
                      <a:pt x="20" y="5"/>
                      <a:pt x="19" y="4"/>
                      <a:pt x="18" y="4"/>
                    </a:cubicBezTo>
                    <a:cubicBezTo>
                      <a:pt x="17" y="0"/>
                      <a:pt x="17" y="0"/>
                      <a:pt x="17" y="0"/>
                    </a:cubicBezTo>
                    <a:cubicBezTo>
                      <a:pt x="13" y="0"/>
                      <a:pt x="13" y="0"/>
                      <a:pt x="13" y="0"/>
                    </a:cubicBezTo>
                    <a:cubicBezTo>
                      <a:pt x="12" y="4"/>
                      <a:pt x="12" y="4"/>
                      <a:pt x="12" y="4"/>
                    </a:cubicBezTo>
                    <a:cubicBezTo>
                      <a:pt x="11" y="4"/>
                      <a:pt x="11" y="4"/>
                      <a:pt x="10" y="5"/>
                    </a:cubicBezTo>
                    <a:cubicBezTo>
                      <a:pt x="6" y="3"/>
                      <a:pt x="6" y="3"/>
                      <a:pt x="6" y="3"/>
                    </a:cubicBezTo>
                    <a:cubicBezTo>
                      <a:pt x="4" y="5"/>
                      <a:pt x="4" y="5"/>
                      <a:pt x="4" y="5"/>
                    </a:cubicBezTo>
                    <a:cubicBezTo>
                      <a:pt x="5" y="9"/>
                      <a:pt x="5" y="9"/>
                      <a:pt x="5" y="9"/>
                    </a:cubicBezTo>
                    <a:cubicBezTo>
                      <a:pt x="5" y="9"/>
                      <a:pt x="5" y="10"/>
                      <a:pt x="4" y="11"/>
                    </a:cubicBezTo>
                    <a:cubicBezTo>
                      <a:pt x="0" y="12"/>
                      <a:pt x="0" y="12"/>
                      <a:pt x="0" y="12"/>
                    </a:cubicBezTo>
                    <a:cubicBezTo>
                      <a:pt x="0" y="16"/>
                      <a:pt x="0" y="16"/>
                      <a:pt x="0" y="16"/>
                    </a:cubicBezTo>
                    <a:cubicBezTo>
                      <a:pt x="4" y="17"/>
                      <a:pt x="4" y="17"/>
                      <a:pt x="4" y="17"/>
                    </a:cubicBezTo>
                    <a:cubicBezTo>
                      <a:pt x="4" y="18"/>
                      <a:pt x="5" y="19"/>
                      <a:pt x="5" y="19"/>
                    </a:cubicBezTo>
                    <a:cubicBezTo>
                      <a:pt x="3" y="23"/>
                      <a:pt x="3" y="23"/>
                      <a:pt x="3" y="23"/>
                    </a:cubicBezTo>
                    <a:cubicBezTo>
                      <a:pt x="5" y="25"/>
                      <a:pt x="5" y="25"/>
                      <a:pt x="5" y="25"/>
                    </a:cubicBezTo>
                    <a:cubicBezTo>
                      <a:pt x="9" y="24"/>
                      <a:pt x="9" y="24"/>
                      <a:pt x="9" y="24"/>
                    </a:cubicBezTo>
                    <a:cubicBezTo>
                      <a:pt x="10" y="24"/>
                      <a:pt x="10" y="24"/>
                      <a:pt x="11" y="25"/>
                    </a:cubicBezTo>
                    <a:cubicBezTo>
                      <a:pt x="12" y="29"/>
                      <a:pt x="12" y="29"/>
                      <a:pt x="12" y="29"/>
                    </a:cubicBezTo>
                    <a:cubicBezTo>
                      <a:pt x="16" y="29"/>
                      <a:pt x="16" y="29"/>
                      <a:pt x="16" y="29"/>
                    </a:cubicBezTo>
                    <a:cubicBezTo>
                      <a:pt x="17" y="25"/>
                      <a:pt x="17" y="25"/>
                      <a:pt x="17" y="25"/>
                    </a:cubicBezTo>
                    <a:cubicBezTo>
                      <a:pt x="18" y="25"/>
                      <a:pt x="19" y="24"/>
                      <a:pt x="20" y="24"/>
                    </a:cubicBezTo>
                    <a:lnTo>
                      <a:pt x="23" y="26"/>
                    </a:lnTo>
                    <a:close/>
                    <a:moveTo>
                      <a:pt x="11" y="18"/>
                    </a:moveTo>
                    <a:cubicBezTo>
                      <a:pt x="9" y="16"/>
                      <a:pt x="9" y="12"/>
                      <a:pt x="11" y="11"/>
                    </a:cubicBezTo>
                    <a:cubicBezTo>
                      <a:pt x="13" y="9"/>
                      <a:pt x="17" y="9"/>
                      <a:pt x="19" y="11"/>
                    </a:cubicBezTo>
                    <a:cubicBezTo>
                      <a:pt x="21" y="13"/>
                      <a:pt x="20" y="16"/>
                      <a:pt x="18" y="18"/>
                    </a:cubicBezTo>
                    <a:cubicBezTo>
                      <a:pt x="16" y="20"/>
                      <a:pt x="13" y="20"/>
                      <a:pt x="11" y="18"/>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3" name="Freeform 109"/>
              <p:cNvSpPr>
                <a:spLocks noEditPoints="1"/>
              </p:cNvSpPr>
              <p:nvPr>
                <p:custDataLst>
                  <p:tags r:id="rId4"/>
                </p:custDataLst>
              </p:nvPr>
            </p:nvSpPr>
            <p:spPr bwMode="auto">
              <a:xfrm>
                <a:off x="5646" y="3969"/>
                <a:ext cx="97" cy="92"/>
              </a:xfrm>
              <a:custGeom>
                <a:avLst/>
                <a:gdLst>
                  <a:gd name="T0" fmla="*/ 12 w 15"/>
                  <a:gd name="T1" fmla="*/ 13 h 14"/>
                  <a:gd name="T2" fmla="*/ 13 w 15"/>
                  <a:gd name="T3" fmla="*/ 12 h 14"/>
                  <a:gd name="T4" fmla="*/ 12 w 15"/>
                  <a:gd name="T5" fmla="*/ 10 h 14"/>
                  <a:gd name="T6" fmla="*/ 13 w 15"/>
                  <a:gd name="T7" fmla="*/ 9 h 14"/>
                  <a:gd name="T8" fmla="*/ 15 w 15"/>
                  <a:gd name="T9" fmla="*/ 8 h 14"/>
                  <a:gd name="T10" fmla="*/ 15 w 15"/>
                  <a:gd name="T11" fmla="*/ 6 h 14"/>
                  <a:gd name="T12" fmla="*/ 13 w 15"/>
                  <a:gd name="T13" fmla="*/ 6 h 14"/>
                  <a:gd name="T14" fmla="*/ 12 w 15"/>
                  <a:gd name="T15" fmla="*/ 5 h 14"/>
                  <a:gd name="T16" fmla="*/ 14 w 15"/>
                  <a:gd name="T17" fmla="*/ 3 h 14"/>
                  <a:gd name="T18" fmla="*/ 12 w 15"/>
                  <a:gd name="T19" fmla="*/ 2 h 14"/>
                  <a:gd name="T20" fmla="*/ 10 w 15"/>
                  <a:gd name="T21" fmla="*/ 2 h 14"/>
                  <a:gd name="T22" fmla="*/ 9 w 15"/>
                  <a:gd name="T23" fmla="*/ 2 h 14"/>
                  <a:gd name="T24" fmla="*/ 9 w 15"/>
                  <a:gd name="T25" fmla="*/ 0 h 14"/>
                  <a:gd name="T26" fmla="*/ 7 w 15"/>
                  <a:gd name="T27" fmla="*/ 0 h 14"/>
                  <a:gd name="T28" fmla="*/ 6 w 15"/>
                  <a:gd name="T29" fmla="*/ 2 h 14"/>
                  <a:gd name="T30" fmla="*/ 5 w 15"/>
                  <a:gd name="T31" fmla="*/ 2 h 14"/>
                  <a:gd name="T32" fmla="*/ 3 w 15"/>
                  <a:gd name="T33" fmla="*/ 1 h 14"/>
                  <a:gd name="T34" fmla="*/ 2 w 15"/>
                  <a:gd name="T35" fmla="*/ 2 h 14"/>
                  <a:gd name="T36" fmla="*/ 3 w 15"/>
                  <a:gd name="T37" fmla="*/ 4 h 14"/>
                  <a:gd name="T38" fmla="*/ 2 w 15"/>
                  <a:gd name="T39" fmla="*/ 5 h 14"/>
                  <a:gd name="T40" fmla="*/ 0 w 15"/>
                  <a:gd name="T41" fmla="*/ 6 h 14"/>
                  <a:gd name="T42" fmla="*/ 0 w 15"/>
                  <a:gd name="T43" fmla="*/ 8 h 14"/>
                  <a:gd name="T44" fmla="*/ 2 w 15"/>
                  <a:gd name="T45" fmla="*/ 8 h 14"/>
                  <a:gd name="T46" fmla="*/ 3 w 15"/>
                  <a:gd name="T47" fmla="*/ 9 h 14"/>
                  <a:gd name="T48" fmla="*/ 2 w 15"/>
                  <a:gd name="T49" fmla="*/ 11 h 14"/>
                  <a:gd name="T50" fmla="*/ 3 w 15"/>
                  <a:gd name="T51" fmla="*/ 13 h 14"/>
                  <a:gd name="T52" fmla="*/ 5 w 15"/>
                  <a:gd name="T53" fmla="*/ 12 h 14"/>
                  <a:gd name="T54" fmla="*/ 6 w 15"/>
                  <a:gd name="T55" fmla="*/ 12 h 14"/>
                  <a:gd name="T56" fmla="*/ 6 w 15"/>
                  <a:gd name="T57" fmla="*/ 14 h 14"/>
                  <a:gd name="T58" fmla="*/ 8 w 15"/>
                  <a:gd name="T59" fmla="*/ 14 h 14"/>
                  <a:gd name="T60" fmla="*/ 9 w 15"/>
                  <a:gd name="T61" fmla="*/ 12 h 14"/>
                  <a:gd name="T62" fmla="*/ 10 w 15"/>
                  <a:gd name="T63" fmla="*/ 12 h 14"/>
                  <a:gd name="T64" fmla="*/ 12 w 15"/>
                  <a:gd name="T65" fmla="*/ 13 h 14"/>
                  <a:gd name="T66" fmla="*/ 6 w 15"/>
                  <a:gd name="T67" fmla="*/ 9 h 14"/>
                  <a:gd name="T68" fmla="*/ 6 w 15"/>
                  <a:gd name="T69" fmla="*/ 5 h 14"/>
                  <a:gd name="T70" fmla="*/ 10 w 15"/>
                  <a:gd name="T71" fmla="*/ 5 h 14"/>
                  <a:gd name="T72" fmla="*/ 9 w 15"/>
                  <a:gd name="T73" fmla="*/ 9 h 14"/>
                  <a:gd name="T74" fmla="*/ 6 w 15"/>
                  <a:gd name="T7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 h="14">
                    <a:moveTo>
                      <a:pt x="12" y="13"/>
                    </a:moveTo>
                    <a:cubicBezTo>
                      <a:pt x="13" y="12"/>
                      <a:pt x="13" y="12"/>
                      <a:pt x="13" y="12"/>
                    </a:cubicBezTo>
                    <a:cubicBezTo>
                      <a:pt x="12" y="10"/>
                      <a:pt x="12" y="10"/>
                      <a:pt x="12" y="10"/>
                    </a:cubicBezTo>
                    <a:cubicBezTo>
                      <a:pt x="12" y="10"/>
                      <a:pt x="13" y="9"/>
                      <a:pt x="13" y="9"/>
                    </a:cubicBezTo>
                    <a:cubicBezTo>
                      <a:pt x="15" y="8"/>
                      <a:pt x="15" y="8"/>
                      <a:pt x="15" y="8"/>
                    </a:cubicBezTo>
                    <a:cubicBezTo>
                      <a:pt x="15" y="6"/>
                      <a:pt x="15" y="6"/>
                      <a:pt x="15" y="6"/>
                    </a:cubicBezTo>
                    <a:cubicBezTo>
                      <a:pt x="13" y="6"/>
                      <a:pt x="13" y="6"/>
                      <a:pt x="13" y="6"/>
                    </a:cubicBezTo>
                    <a:cubicBezTo>
                      <a:pt x="13" y="5"/>
                      <a:pt x="13" y="5"/>
                      <a:pt x="12" y="5"/>
                    </a:cubicBezTo>
                    <a:cubicBezTo>
                      <a:pt x="14" y="3"/>
                      <a:pt x="14" y="3"/>
                      <a:pt x="14" y="3"/>
                    </a:cubicBezTo>
                    <a:cubicBezTo>
                      <a:pt x="12" y="2"/>
                      <a:pt x="12" y="2"/>
                      <a:pt x="12" y="2"/>
                    </a:cubicBezTo>
                    <a:cubicBezTo>
                      <a:pt x="10" y="2"/>
                      <a:pt x="10" y="2"/>
                      <a:pt x="10" y="2"/>
                    </a:cubicBezTo>
                    <a:cubicBezTo>
                      <a:pt x="10" y="2"/>
                      <a:pt x="10" y="2"/>
                      <a:pt x="9" y="2"/>
                    </a:cubicBezTo>
                    <a:cubicBezTo>
                      <a:pt x="9" y="0"/>
                      <a:pt x="9" y="0"/>
                      <a:pt x="9" y="0"/>
                    </a:cubicBezTo>
                    <a:cubicBezTo>
                      <a:pt x="7" y="0"/>
                      <a:pt x="7" y="0"/>
                      <a:pt x="7" y="0"/>
                    </a:cubicBezTo>
                    <a:cubicBezTo>
                      <a:pt x="6" y="2"/>
                      <a:pt x="6" y="2"/>
                      <a:pt x="6" y="2"/>
                    </a:cubicBezTo>
                    <a:cubicBezTo>
                      <a:pt x="6" y="2"/>
                      <a:pt x="6" y="2"/>
                      <a:pt x="5" y="2"/>
                    </a:cubicBezTo>
                    <a:cubicBezTo>
                      <a:pt x="3" y="1"/>
                      <a:pt x="3" y="1"/>
                      <a:pt x="3" y="1"/>
                    </a:cubicBezTo>
                    <a:cubicBezTo>
                      <a:pt x="2" y="2"/>
                      <a:pt x="2" y="2"/>
                      <a:pt x="2" y="2"/>
                    </a:cubicBezTo>
                    <a:cubicBezTo>
                      <a:pt x="3" y="4"/>
                      <a:pt x="3" y="4"/>
                      <a:pt x="3" y="4"/>
                    </a:cubicBezTo>
                    <a:cubicBezTo>
                      <a:pt x="3" y="5"/>
                      <a:pt x="3" y="5"/>
                      <a:pt x="2" y="5"/>
                    </a:cubicBezTo>
                    <a:cubicBezTo>
                      <a:pt x="0" y="6"/>
                      <a:pt x="0" y="6"/>
                      <a:pt x="0" y="6"/>
                    </a:cubicBezTo>
                    <a:cubicBezTo>
                      <a:pt x="0" y="8"/>
                      <a:pt x="0" y="8"/>
                      <a:pt x="0" y="8"/>
                    </a:cubicBezTo>
                    <a:cubicBezTo>
                      <a:pt x="2" y="8"/>
                      <a:pt x="2" y="8"/>
                      <a:pt x="2" y="8"/>
                    </a:cubicBezTo>
                    <a:cubicBezTo>
                      <a:pt x="2" y="9"/>
                      <a:pt x="3" y="9"/>
                      <a:pt x="3" y="9"/>
                    </a:cubicBezTo>
                    <a:cubicBezTo>
                      <a:pt x="2" y="11"/>
                      <a:pt x="2" y="11"/>
                      <a:pt x="2" y="11"/>
                    </a:cubicBezTo>
                    <a:cubicBezTo>
                      <a:pt x="3" y="13"/>
                      <a:pt x="3" y="13"/>
                      <a:pt x="3" y="13"/>
                    </a:cubicBezTo>
                    <a:cubicBezTo>
                      <a:pt x="5" y="12"/>
                      <a:pt x="5" y="12"/>
                      <a:pt x="5" y="12"/>
                    </a:cubicBezTo>
                    <a:cubicBezTo>
                      <a:pt x="5" y="12"/>
                      <a:pt x="6" y="12"/>
                      <a:pt x="6" y="12"/>
                    </a:cubicBezTo>
                    <a:cubicBezTo>
                      <a:pt x="6" y="14"/>
                      <a:pt x="6" y="14"/>
                      <a:pt x="6" y="14"/>
                    </a:cubicBezTo>
                    <a:cubicBezTo>
                      <a:pt x="8" y="14"/>
                      <a:pt x="8" y="14"/>
                      <a:pt x="8" y="14"/>
                    </a:cubicBezTo>
                    <a:cubicBezTo>
                      <a:pt x="9" y="12"/>
                      <a:pt x="9" y="12"/>
                      <a:pt x="9" y="12"/>
                    </a:cubicBezTo>
                    <a:cubicBezTo>
                      <a:pt x="9" y="12"/>
                      <a:pt x="10" y="12"/>
                      <a:pt x="10" y="12"/>
                    </a:cubicBezTo>
                    <a:lnTo>
                      <a:pt x="12" y="13"/>
                    </a:lnTo>
                    <a:close/>
                    <a:moveTo>
                      <a:pt x="6" y="9"/>
                    </a:moveTo>
                    <a:cubicBezTo>
                      <a:pt x="5" y="8"/>
                      <a:pt x="5" y="6"/>
                      <a:pt x="6" y="5"/>
                    </a:cubicBezTo>
                    <a:cubicBezTo>
                      <a:pt x="7" y="4"/>
                      <a:pt x="9" y="4"/>
                      <a:pt x="10" y="5"/>
                    </a:cubicBezTo>
                    <a:cubicBezTo>
                      <a:pt x="11" y="6"/>
                      <a:pt x="10" y="8"/>
                      <a:pt x="9" y="9"/>
                    </a:cubicBezTo>
                    <a:cubicBezTo>
                      <a:pt x="8" y="10"/>
                      <a:pt x="7" y="10"/>
                      <a:pt x="6" y="9"/>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4" name="Line 110"/>
              <p:cNvSpPr>
                <a:spLocks noChangeShapeType="1"/>
              </p:cNvSpPr>
              <p:nvPr>
                <p:custDataLst>
                  <p:tags r:id="rId5"/>
                </p:custDataLst>
              </p:nvPr>
            </p:nvSpPr>
            <p:spPr bwMode="auto">
              <a:xfrm>
                <a:off x="12651" y="7051"/>
                <a:ext cx="0" cy="0"/>
              </a:xfrm>
              <a:prstGeom prst="line">
                <a:avLst/>
              </a:prstGeom>
              <a:solidFill>
                <a:srgbClr val="4A7CC6"/>
              </a:solidFill>
              <a:ln w="34925" cap="flat">
                <a:solidFill>
                  <a:srgbClr val="172A88"/>
                </a:solidFill>
                <a:prstDash val="solid"/>
                <a:miter lim="800000"/>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 name="Freeform 111"/>
              <p:cNvSpPr/>
              <p:nvPr>
                <p:custDataLst>
                  <p:tags r:id="rId6"/>
                </p:custDataLst>
              </p:nvPr>
            </p:nvSpPr>
            <p:spPr bwMode="auto">
              <a:xfrm>
                <a:off x="5402" y="3594"/>
                <a:ext cx="8398" cy="3483"/>
              </a:xfrm>
              <a:custGeom>
                <a:avLst/>
                <a:gdLst>
                  <a:gd name="T0" fmla="*/ 1236 w 1302"/>
                  <a:gd name="T1" fmla="*/ 538 h 538"/>
                  <a:gd name="T2" fmla="*/ 1201 w 1302"/>
                  <a:gd name="T3" fmla="*/ 538 h 538"/>
                  <a:gd name="T4" fmla="*/ 1201 w 1302"/>
                  <a:gd name="T5" fmla="*/ 530 h 538"/>
                  <a:gd name="T6" fmla="*/ 1236 w 1302"/>
                  <a:gd name="T7" fmla="*/ 530 h 538"/>
                  <a:gd name="T8" fmla="*/ 1294 w 1302"/>
                  <a:gd name="T9" fmla="*/ 472 h 538"/>
                  <a:gd name="T10" fmla="*/ 1294 w 1302"/>
                  <a:gd name="T11" fmla="*/ 67 h 538"/>
                  <a:gd name="T12" fmla="*/ 1236 w 1302"/>
                  <a:gd name="T13" fmla="*/ 8 h 538"/>
                  <a:gd name="T14" fmla="*/ 66 w 1302"/>
                  <a:gd name="T15" fmla="*/ 8 h 538"/>
                  <a:gd name="T16" fmla="*/ 8 w 1302"/>
                  <a:gd name="T17" fmla="*/ 67 h 538"/>
                  <a:gd name="T18" fmla="*/ 8 w 1302"/>
                  <a:gd name="T19" fmla="*/ 472 h 538"/>
                  <a:gd name="T20" fmla="*/ 66 w 1302"/>
                  <a:gd name="T21" fmla="*/ 530 h 538"/>
                  <a:gd name="T22" fmla="*/ 1124 w 1302"/>
                  <a:gd name="T23" fmla="*/ 530 h 538"/>
                  <a:gd name="T24" fmla="*/ 1124 w 1302"/>
                  <a:gd name="T25" fmla="*/ 538 h 538"/>
                  <a:gd name="T26" fmla="*/ 66 w 1302"/>
                  <a:gd name="T27" fmla="*/ 538 h 538"/>
                  <a:gd name="T28" fmla="*/ 0 w 1302"/>
                  <a:gd name="T29" fmla="*/ 472 h 538"/>
                  <a:gd name="T30" fmla="*/ 0 w 1302"/>
                  <a:gd name="T31" fmla="*/ 67 h 538"/>
                  <a:gd name="T32" fmla="*/ 66 w 1302"/>
                  <a:gd name="T33" fmla="*/ 0 h 538"/>
                  <a:gd name="T34" fmla="*/ 1236 w 1302"/>
                  <a:gd name="T35" fmla="*/ 0 h 538"/>
                  <a:gd name="T36" fmla="*/ 1302 w 1302"/>
                  <a:gd name="T37" fmla="*/ 67 h 538"/>
                  <a:gd name="T38" fmla="*/ 1302 w 1302"/>
                  <a:gd name="T39" fmla="*/ 472 h 538"/>
                  <a:gd name="T40" fmla="*/ 1236 w 1302"/>
                  <a:gd name="T41" fmla="*/ 538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2" h="538">
                    <a:moveTo>
                      <a:pt x="1236" y="538"/>
                    </a:moveTo>
                    <a:cubicBezTo>
                      <a:pt x="1201" y="538"/>
                      <a:pt x="1201" y="538"/>
                      <a:pt x="1201" y="538"/>
                    </a:cubicBezTo>
                    <a:cubicBezTo>
                      <a:pt x="1201" y="530"/>
                      <a:pt x="1201" y="530"/>
                      <a:pt x="1201" y="530"/>
                    </a:cubicBezTo>
                    <a:cubicBezTo>
                      <a:pt x="1236" y="530"/>
                      <a:pt x="1236" y="530"/>
                      <a:pt x="1236" y="530"/>
                    </a:cubicBezTo>
                    <a:cubicBezTo>
                      <a:pt x="1268" y="530"/>
                      <a:pt x="1294" y="504"/>
                      <a:pt x="1294" y="472"/>
                    </a:cubicBezTo>
                    <a:cubicBezTo>
                      <a:pt x="1294" y="67"/>
                      <a:pt x="1294" y="67"/>
                      <a:pt x="1294" y="67"/>
                    </a:cubicBezTo>
                    <a:cubicBezTo>
                      <a:pt x="1294" y="35"/>
                      <a:pt x="1268" y="8"/>
                      <a:pt x="1236" y="8"/>
                    </a:cubicBezTo>
                    <a:cubicBezTo>
                      <a:pt x="66" y="8"/>
                      <a:pt x="66" y="8"/>
                      <a:pt x="66" y="8"/>
                    </a:cubicBezTo>
                    <a:cubicBezTo>
                      <a:pt x="34" y="8"/>
                      <a:pt x="8" y="35"/>
                      <a:pt x="8" y="67"/>
                    </a:cubicBezTo>
                    <a:cubicBezTo>
                      <a:pt x="8" y="472"/>
                      <a:pt x="8" y="472"/>
                      <a:pt x="8" y="472"/>
                    </a:cubicBezTo>
                    <a:cubicBezTo>
                      <a:pt x="8" y="504"/>
                      <a:pt x="34" y="530"/>
                      <a:pt x="66" y="530"/>
                    </a:cubicBezTo>
                    <a:cubicBezTo>
                      <a:pt x="1124" y="530"/>
                      <a:pt x="1124" y="530"/>
                      <a:pt x="1124" y="530"/>
                    </a:cubicBezTo>
                    <a:cubicBezTo>
                      <a:pt x="1124" y="538"/>
                      <a:pt x="1124" y="538"/>
                      <a:pt x="1124" y="538"/>
                    </a:cubicBezTo>
                    <a:cubicBezTo>
                      <a:pt x="66" y="538"/>
                      <a:pt x="66" y="538"/>
                      <a:pt x="66" y="538"/>
                    </a:cubicBezTo>
                    <a:cubicBezTo>
                      <a:pt x="30" y="538"/>
                      <a:pt x="0" y="508"/>
                      <a:pt x="0" y="472"/>
                    </a:cubicBezTo>
                    <a:cubicBezTo>
                      <a:pt x="0" y="67"/>
                      <a:pt x="0" y="67"/>
                      <a:pt x="0" y="67"/>
                    </a:cubicBezTo>
                    <a:cubicBezTo>
                      <a:pt x="0" y="30"/>
                      <a:pt x="30" y="0"/>
                      <a:pt x="66" y="0"/>
                    </a:cubicBezTo>
                    <a:cubicBezTo>
                      <a:pt x="1236" y="0"/>
                      <a:pt x="1236" y="0"/>
                      <a:pt x="1236" y="0"/>
                    </a:cubicBezTo>
                    <a:cubicBezTo>
                      <a:pt x="1272" y="0"/>
                      <a:pt x="1302" y="30"/>
                      <a:pt x="1302" y="67"/>
                    </a:cubicBezTo>
                    <a:cubicBezTo>
                      <a:pt x="1302" y="472"/>
                      <a:pt x="1302" y="472"/>
                      <a:pt x="1302" y="472"/>
                    </a:cubicBezTo>
                    <a:cubicBezTo>
                      <a:pt x="1302" y="508"/>
                      <a:pt x="1272" y="538"/>
                      <a:pt x="1236" y="538"/>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6" name="Oval 112"/>
              <p:cNvSpPr>
                <a:spLocks noChangeArrowheads="1"/>
              </p:cNvSpPr>
              <p:nvPr>
                <p:custDataLst>
                  <p:tags r:id="rId7"/>
                </p:custDataLst>
              </p:nvPr>
            </p:nvSpPr>
            <p:spPr bwMode="auto">
              <a:xfrm>
                <a:off x="1256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7" name="Oval 113"/>
              <p:cNvSpPr>
                <a:spLocks noChangeArrowheads="1"/>
              </p:cNvSpPr>
              <p:nvPr>
                <p:custDataLst>
                  <p:tags r:id="rId8"/>
                </p:custDataLst>
              </p:nvPr>
            </p:nvSpPr>
            <p:spPr bwMode="auto">
              <a:xfrm>
                <a:off x="1246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8" name="Oval 114"/>
              <p:cNvSpPr>
                <a:spLocks noChangeArrowheads="1"/>
              </p:cNvSpPr>
              <p:nvPr>
                <p:custDataLst>
                  <p:tags r:id="rId9"/>
                </p:custDataLst>
              </p:nvPr>
            </p:nvSpPr>
            <p:spPr bwMode="auto">
              <a:xfrm>
                <a:off x="123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9" name="Oval 115"/>
              <p:cNvSpPr>
                <a:spLocks noChangeArrowheads="1"/>
              </p:cNvSpPr>
              <p:nvPr>
                <p:custDataLst>
                  <p:tags r:id="rId10"/>
                </p:custDataLst>
              </p:nvPr>
            </p:nvSpPr>
            <p:spPr bwMode="auto">
              <a:xfrm>
                <a:off x="1229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0" name="Oval 116"/>
              <p:cNvSpPr>
                <a:spLocks noChangeArrowheads="1"/>
              </p:cNvSpPr>
              <p:nvPr>
                <p:custDataLst>
                  <p:tags r:id="rId11"/>
                </p:custDataLst>
              </p:nvPr>
            </p:nvSpPr>
            <p:spPr bwMode="auto">
              <a:xfrm>
                <a:off x="1221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1" name="Oval 117"/>
              <p:cNvSpPr>
                <a:spLocks noChangeArrowheads="1"/>
              </p:cNvSpPr>
              <p:nvPr>
                <p:custDataLst>
                  <p:tags r:id="rId12"/>
                </p:custDataLst>
              </p:nvPr>
            </p:nvSpPr>
            <p:spPr bwMode="auto">
              <a:xfrm>
                <a:off x="1212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2" name="Oval 118"/>
              <p:cNvSpPr>
                <a:spLocks noChangeArrowheads="1"/>
              </p:cNvSpPr>
              <p:nvPr>
                <p:custDataLst>
                  <p:tags r:id="rId13"/>
                </p:custDataLst>
              </p:nvPr>
            </p:nvSpPr>
            <p:spPr bwMode="auto">
              <a:xfrm>
                <a:off x="1204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3" name="Oval 119"/>
              <p:cNvSpPr>
                <a:spLocks noChangeArrowheads="1"/>
              </p:cNvSpPr>
              <p:nvPr>
                <p:custDataLst>
                  <p:tags r:id="rId14"/>
                </p:custDataLst>
              </p:nvPr>
            </p:nvSpPr>
            <p:spPr bwMode="auto">
              <a:xfrm>
                <a:off x="1196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4" name="Oval 120"/>
              <p:cNvSpPr>
                <a:spLocks noChangeArrowheads="1"/>
              </p:cNvSpPr>
              <p:nvPr>
                <p:custDataLst>
                  <p:tags r:id="rId15"/>
                </p:custDataLst>
              </p:nvPr>
            </p:nvSpPr>
            <p:spPr bwMode="auto">
              <a:xfrm>
                <a:off x="1187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5" name="Oval 121"/>
              <p:cNvSpPr>
                <a:spLocks noChangeArrowheads="1"/>
              </p:cNvSpPr>
              <p:nvPr>
                <p:custDataLst>
                  <p:tags r:id="rId16"/>
                </p:custDataLst>
              </p:nvPr>
            </p:nvSpPr>
            <p:spPr bwMode="auto">
              <a:xfrm>
                <a:off x="117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6" name="Oval 122"/>
              <p:cNvSpPr>
                <a:spLocks noChangeArrowheads="1"/>
              </p:cNvSpPr>
              <p:nvPr>
                <p:custDataLst>
                  <p:tags r:id="rId17"/>
                </p:custDataLst>
              </p:nvPr>
            </p:nvSpPr>
            <p:spPr bwMode="auto">
              <a:xfrm>
                <a:off x="1170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7" name="Oval 123"/>
              <p:cNvSpPr>
                <a:spLocks noChangeArrowheads="1"/>
              </p:cNvSpPr>
              <p:nvPr>
                <p:custDataLst>
                  <p:tags r:id="rId18"/>
                </p:custDataLst>
              </p:nvPr>
            </p:nvSpPr>
            <p:spPr bwMode="auto">
              <a:xfrm>
                <a:off x="116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8" name="Oval 124"/>
              <p:cNvSpPr>
                <a:spLocks noChangeArrowheads="1"/>
              </p:cNvSpPr>
              <p:nvPr>
                <p:custDataLst>
                  <p:tags r:id="rId19"/>
                </p:custDataLst>
              </p:nvPr>
            </p:nvSpPr>
            <p:spPr bwMode="auto">
              <a:xfrm>
                <a:off x="115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 name="Oval 125"/>
              <p:cNvSpPr>
                <a:spLocks noChangeArrowheads="1"/>
              </p:cNvSpPr>
              <p:nvPr>
                <p:custDataLst>
                  <p:tags r:id="rId20"/>
                </p:custDataLst>
              </p:nvPr>
            </p:nvSpPr>
            <p:spPr bwMode="auto">
              <a:xfrm>
                <a:off x="114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0" name="Oval 126"/>
              <p:cNvSpPr>
                <a:spLocks noChangeArrowheads="1"/>
              </p:cNvSpPr>
              <p:nvPr>
                <p:custDataLst>
                  <p:tags r:id="rId21"/>
                </p:custDataLst>
              </p:nvPr>
            </p:nvSpPr>
            <p:spPr bwMode="auto">
              <a:xfrm>
                <a:off x="113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1" name="Oval 127"/>
              <p:cNvSpPr>
                <a:spLocks noChangeArrowheads="1"/>
              </p:cNvSpPr>
              <p:nvPr>
                <p:custDataLst>
                  <p:tags r:id="rId22"/>
                </p:custDataLst>
              </p:nvPr>
            </p:nvSpPr>
            <p:spPr bwMode="auto">
              <a:xfrm>
                <a:off x="1128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2" name="Oval 128"/>
              <p:cNvSpPr>
                <a:spLocks noChangeArrowheads="1"/>
              </p:cNvSpPr>
              <p:nvPr>
                <p:custDataLst>
                  <p:tags r:id="rId23"/>
                </p:custDataLst>
              </p:nvPr>
            </p:nvSpPr>
            <p:spPr bwMode="auto">
              <a:xfrm>
                <a:off x="1120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3" name="Oval 129"/>
              <p:cNvSpPr>
                <a:spLocks noChangeArrowheads="1"/>
              </p:cNvSpPr>
              <p:nvPr>
                <p:custDataLst>
                  <p:tags r:id="rId24"/>
                </p:custDataLst>
              </p:nvPr>
            </p:nvSpPr>
            <p:spPr bwMode="auto">
              <a:xfrm>
                <a:off x="111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4" name="Oval 130"/>
              <p:cNvSpPr>
                <a:spLocks noChangeArrowheads="1"/>
              </p:cNvSpPr>
              <p:nvPr>
                <p:custDataLst>
                  <p:tags r:id="rId25"/>
                </p:custDataLst>
              </p:nvPr>
            </p:nvSpPr>
            <p:spPr bwMode="auto">
              <a:xfrm>
                <a:off x="1103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5" name="Oval 131"/>
              <p:cNvSpPr>
                <a:spLocks noChangeArrowheads="1"/>
              </p:cNvSpPr>
              <p:nvPr>
                <p:custDataLst>
                  <p:tags r:id="rId26"/>
                </p:custDataLst>
              </p:nvPr>
            </p:nvSpPr>
            <p:spPr bwMode="auto">
              <a:xfrm>
                <a:off x="1095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6" name="Oval 132"/>
              <p:cNvSpPr>
                <a:spLocks noChangeArrowheads="1"/>
              </p:cNvSpPr>
              <p:nvPr>
                <p:custDataLst>
                  <p:tags r:id="rId27"/>
                </p:custDataLst>
              </p:nvPr>
            </p:nvSpPr>
            <p:spPr bwMode="auto">
              <a:xfrm>
                <a:off x="108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7" name="Oval 133"/>
              <p:cNvSpPr>
                <a:spLocks noChangeArrowheads="1"/>
              </p:cNvSpPr>
              <p:nvPr>
                <p:custDataLst>
                  <p:tags r:id="rId28"/>
                </p:custDataLst>
              </p:nvPr>
            </p:nvSpPr>
            <p:spPr bwMode="auto">
              <a:xfrm>
                <a:off x="1078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8" name="Oval 134"/>
              <p:cNvSpPr>
                <a:spLocks noChangeArrowheads="1"/>
              </p:cNvSpPr>
              <p:nvPr>
                <p:custDataLst>
                  <p:tags r:id="rId29"/>
                </p:custDataLst>
              </p:nvPr>
            </p:nvSpPr>
            <p:spPr bwMode="auto">
              <a:xfrm>
                <a:off x="107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 name="Oval 135"/>
              <p:cNvSpPr>
                <a:spLocks noChangeArrowheads="1"/>
              </p:cNvSpPr>
              <p:nvPr>
                <p:custDataLst>
                  <p:tags r:id="rId30"/>
                </p:custDataLst>
              </p:nvPr>
            </p:nvSpPr>
            <p:spPr bwMode="auto">
              <a:xfrm>
                <a:off x="1062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0" name="Oval 136"/>
              <p:cNvSpPr>
                <a:spLocks noChangeArrowheads="1"/>
              </p:cNvSpPr>
              <p:nvPr>
                <p:custDataLst>
                  <p:tags r:id="rId31"/>
                </p:custDataLst>
              </p:nvPr>
            </p:nvSpPr>
            <p:spPr bwMode="auto">
              <a:xfrm>
                <a:off x="1053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1" name="Oval 137"/>
              <p:cNvSpPr>
                <a:spLocks noChangeArrowheads="1"/>
              </p:cNvSpPr>
              <p:nvPr>
                <p:custDataLst>
                  <p:tags r:id="rId32"/>
                </p:custDataLst>
              </p:nvPr>
            </p:nvSpPr>
            <p:spPr bwMode="auto">
              <a:xfrm>
                <a:off x="1045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2" name="Oval 138"/>
              <p:cNvSpPr>
                <a:spLocks noChangeArrowheads="1"/>
              </p:cNvSpPr>
              <p:nvPr>
                <p:custDataLst>
                  <p:tags r:id="rId33"/>
                </p:custDataLst>
              </p:nvPr>
            </p:nvSpPr>
            <p:spPr bwMode="auto">
              <a:xfrm>
                <a:off x="1036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3" name="Oval 139"/>
              <p:cNvSpPr>
                <a:spLocks noChangeArrowheads="1"/>
              </p:cNvSpPr>
              <p:nvPr>
                <p:custDataLst>
                  <p:tags r:id="rId34"/>
                </p:custDataLst>
              </p:nvPr>
            </p:nvSpPr>
            <p:spPr bwMode="auto">
              <a:xfrm>
                <a:off x="10284"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4" name="Oval 140"/>
              <p:cNvSpPr>
                <a:spLocks noChangeArrowheads="1"/>
              </p:cNvSpPr>
              <p:nvPr>
                <p:custDataLst>
                  <p:tags r:id="rId35"/>
                </p:custDataLst>
              </p:nvPr>
            </p:nvSpPr>
            <p:spPr bwMode="auto">
              <a:xfrm>
                <a:off x="1020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5" name="Oval 141"/>
              <p:cNvSpPr>
                <a:spLocks noChangeArrowheads="1"/>
              </p:cNvSpPr>
              <p:nvPr>
                <p:custDataLst>
                  <p:tags r:id="rId36"/>
                </p:custDataLst>
              </p:nvPr>
            </p:nvSpPr>
            <p:spPr bwMode="auto">
              <a:xfrm>
                <a:off x="1011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6" name="Oval 142"/>
              <p:cNvSpPr>
                <a:spLocks noChangeArrowheads="1"/>
              </p:cNvSpPr>
              <p:nvPr>
                <p:custDataLst>
                  <p:tags r:id="rId37"/>
                </p:custDataLst>
              </p:nvPr>
            </p:nvSpPr>
            <p:spPr bwMode="auto">
              <a:xfrm>
                <a:off x="1003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7" name="Oval 143"/>
              <p:cNvSpPr>
                <a:spLocks noChangeArrowheads="1"/>
              </p:cNvSpPr>
              <p:nvPr>
                <p:custDataLst>
                  <p:tags r:id="rId38"/>
                </p:custDataLst>
              </p:nvPr>
            </p:nvSpPr>
            <p:spPr bwMode="auto">
              <a:xfrm>
                <a:off x="994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8" name="Oval 144"/>
              <p:cNvSpPr>
                <a:spLocks noChangeArrowheads="1"/>
              </p:cNvSpPr>
              <p:nvPr>
                <p:custDataLst>
                  <p:tags r:id="rId39"/>
                </p:custDataLst>
              </p:nvPr>
            </p:nvSpPr>
            <p:spPr bwMode="auto">
              <a:xfrm>
                <a:off x="986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9" name="Oval 145"/>
              <p:cNvSpPr>
                <a:spLocks noChangeArrowheads="1"/>
              </p:cNvSpPr>
              <p:nvPr>
                <p:custDataLst>
                  <p:tags r:id="rId40"/>
                </p:custDataLst>
              </p:nvPr>
            </p:nvSpPr>
            <p:spPr bwMode="auto">
              <a:xfrm>
                <a:off x="97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0" name="Oval 146"/>
              <p:cNvSpPr>
                <a:spLocks noChangeArrowheads="1"/>
              </p:cNvSpPr>
              <p:nvPr>
                <p:custDataLst>
                  <p:tags r:id="rId41"/>
                </p:custDataLst>
              </p:nvPr>
            </p:nvSpPr>
            <p:spPr bwMode="auto">
              <a:xfrm>
                <a:off x="969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1" name="Oval 147"/>
              <p:cNvSpPr>
                <a:spLocks noChangeArrowheads="1"/>
              </p:cNvSpPr>
              <p:nvPr>
                <p:custDataLst>
                  <p:tags r:id="rId42"/>
                </p:custDataLst>
              </p:nvPr>
            </p:nvSpPr>
            <p:spPr bwMode="auto">
              <a:xfrm>
                <a:off x="961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2" name="Oval 148"/>
              <p:cNvSpPr>
                <a:spLocks noChangeArrowheads="1"/>
              </p:cNvSpPr>
              <p:nvPr>
                <p:custDataLst>
                  <p:tags r:id="rId43"/>
                </p:custDataLst>
              </p:nvPr>
            </p:nvSpPr>
            <p:spPr bwMode="auto">
              <a:xfrm>
                <a:off x="952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3" name="Oval 149"/>
              <p:cNvSpPr>
                <a:spLocks noChangeArrowheads="1"/>
              </p:cNvSpPr>
              <p:nvPr>
                <p:custDataLst>
                  <p:tags r:id="rId44"/>
                </p:custDataLst>
              </p:nvPr>
            </p:nvSpPr>
            <p:spPr bwMode="auto">
              <a:xfrm>
                <a:off x="944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4" name="Oval 150"/>
              <p:cNvSpPr>
                <a:spLocks noChangeArrowheads="1"/>
              </p:cNvSpPr>
              <p:nvPr>
                <p:custDataLst>
                  <p:tags r:id="rId45"/>
                </p:custDataLst>
              </p:nvPr>
            </p:nvSpPr>
            <p:spPr bwMode="auto">
              <a:xfrm>
                <a:off x="936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5" name="Oval 151"/>
              <p:cNvSpPr>
                <a:spLocks noChangeArrowheads="1"/>
              </p:cNvSpPr>
              <p:nvPr>
                <p:custDataLst>
                  <p:tags r:id="rId46"/>
                </p:custDataLst>
              </p:nvPr>
            </p:nvSpPr>
            <p:spPr bwMode="auto">
              <a:xfrm>
                <a:off x="927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6" name="Oval 152"/>
              <p:cNvSpPr>
                <a:spLocks noChangeArrowheads="1"/>
              </p:cNvSpPr>
              <p:nvPr>
                <p:custDataLst>
                  <p:tags r:id="rId47"/>
                </p:custDataLst>
              </p:nvPr>
            </p:nvSpPr>
            <p:spPr bwMode="auto">
              <a:xfrm>
                <a:off x="919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7" name="Oval 153"/>
              <p:cNvSpPr>
                <a:spLocks noChangeArrowheads="1"/>
              </p:cNvSpPr>
              <p:nvPr>
                <p:custDataLst>
                  <p:tags r:id="rId48"/>
                </p:custDataLst>
              </p:nvPr>
            </p:nvSpPr>
            <p:spPr bwMode="auto">
              <a:xfrm>
                <a:off x="911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8" name="Oval 154"/>
              <p:cNvSpPr>
                <a:spLocks noChangeArrowheads="1"/>
              </p:cNvSpPr>
              <p:nvPr>
                <p:custDataLst>
                  <p:tags r:id="rId49"/>
                </p:custDataLst>
              </p:nvPr>
            </p:nvSpPr>
            <p:spPr bwMode="auto">
              <a:xfrm>
                <a:off x="902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9" name="Oval 155"/>
              <p:cNvSpPr>
                <a:spLocks noChangeArrowheads="1"/>
              </p:cNvSpPr>
              <p:nvPr>
                <p:custDataLst>
                  <p:tags r:id="rId50"/>
                </p:custDataLst>
              </p:nvPr>
            </p:nvSpPr>
            <p:spPr bwMode="auto">
              <a:xfrm>
                <a:off x="894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0" name="Oval 156"/>
              <p:cNvSpPr>
                <a:spLocks noChangeArrowheads="1"/>
              </p:cNvSpPr>
              <p:nvPr>
                <p:custDataLst>
                  <p:tags r:id="rId51"/>
                </p:custDataLst>
              </p:nvPr>
            </p:nvSpPr>
            <p:spPr bwMode="auto">
              <a:xfrm>
                <a:off x="88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1" name="Oval 157"/>
              <p:cNvSpPr>
                <a:spLocks noChangeArrowheads="1"/>
              </p:cNvSpPr>
              <p:nvPr>
                <p:custDataLst>
                  <p:tags r:id="rId52"/>
                </p:custDataLst>
              </p:nvPr>
            </p:nvSpPr>
            <p:spPr bwMode="auto">
              <a:xfrm>
                <a:off x="877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2" name="Oval 158"/>
              <p:cNvSpPr>
                <a:spLocks noChangeArrowheads="1"/>
              </p:cNvSpPr>
              <p:nvPr>
                <p:custDataLst>
                  <p:tags r:id="rId53"/>
                </p:custDataLst>
              </p:nvPr>
            </p:nvSpPr>
            <p:spPr bwMode="auto">
              <a:xfrm>
                <a:off x="869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3" name="Oval 159"/>
              <p:cNvSpPr>
                <a:spLocks noChangeArrowheads="1"/>
              </p:cNvSpPr>
              <p:nvPr>
                <p:custDataLst>
                  <p:tags r:id="rId54"/>
                </p:custDataLst>
              </p:nvPr>
            </p:nvSpPr>
            <p:spPr bwMode="auto">
              <a:xfrm>
                <a:off x="8607"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4" name="Oval 160"/>
              <p:cNvSpPr>
                <a:spLocks noChangeArrowheads="1"/>
              </p:cNvSpPr>
              <p:nvPr>
                <p:custDataLst>
                  <p:tags r:id="rId55"/>
                </p:custDataLst>
              </p:nvPr>
            </p:nvSpPr>
            <p:spPr bwMode="auto">
              <a:xfrm>
                <a:off x="8525"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5" name="Oval 161"/>
              <p:cNvSpPr>
                <a:spLocks noChangeArrowheads="1"/>
              </p:cNvSpPr>
              <p:nvPr>
                <p:custDataLst>
                  <p:tags r:id="rId56"/>
                </p:custDataLst>
              </p:nvPr>
            </p:nvSpPr>
            <p:spPr bwMode="auto">
              <a:xfrm>
                <a:off x="8440"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6" name="Oval 162"/>
              <p:cNvSpPr>
                <a:spLocks noChangeArrowheads="1"/>
              </p:cNvSpPr>
              <p:nvPr>
                <p:custDataLst>
                  <p:tags r:id="rId57"/>
                </p:custDataLst>
              </p:nvPr>
            </p:nvSpPr>
            <p:spPr bwMode="auto">
              <a:xfrm>
                <a:off x="8356"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7" name="Oval 163"/>
              <p:cNvSpPr>
                <a:spLocks noChangeArrowheads="1"/>
              </p:cNvSpPr>
              <p:nvPr>
                <p:custDataLst>
                  <p:tags r:id="rId58"/>
                </p:custDataLst>
              </p:nvPr>
            </p:nvSpPr>
            <p:spPr bwMode="auto">
              <a:xfrm>
                <a:off x="8271"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8" name="Oval 164"/>
              <p:cNvSpPr>
                <a:spLocks noChangeArrowheads="1"/>
              </p:cNvSpPr>
              <p:nvPr>
                <p:custDataLst>
                  <p:tags r:id="rId59"/>
                </p:custDataLst>
              </p:nvPr>
            </p:nvSpPr>
            <p:spPr bwMode="auto">
              <a:xfrm>
                <a:off x="818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9" name="Oval 165"/>
              <p:cNvSpPr>
                <a:spLocks noChangeArrowheads="1"/>
              </p:cNvSpPr>
              <p:nvPr>
                <p:custDataLst>
                  <p:tags r:id="rId60"/>
                </p:custDataLst>
              </p:nvPr>
            </p:nvSpPr>
            <p:spPr bwMode="auto">
              <a:xfrm>
                <a:off x="810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0" name="Oval 166"/>
              <p:cNvSpPr>
                <a:spLocks noChangeArrowheads="1"/>
              </p:cNvSpPr>
              <p:nvPr>
                <p:custDataLst>
                  <p:tags r:id="rId61"/>
                </p:custDataLst>
              </p:nvPr>
            </p:nvSpPr>
            <p:spPr bwMode="auto">
              <a:xfrm>
                <a:off x="8019"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1" name="Oval 167"/>
              <p:cNvSpPr>
                <a:spLocks noChangeArrowheads="1"/>
              </p:cNvSpPr>
              <p:nvPr>
                <p:custDataLst>
                  <p:tags r:id="rId62"/>
                </p:custDataLst>
              </p:nvPr>
            </p:nvSpPr>
            <p:spPr bwMode="auto">
              <a:xfrm>
                <a:off x="7935" y="6922"/>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2" name="Oval 168"/>
              <p:cNvSpPr>
                <a:spLocks noChangeArrowheads="1"/>
              </p:cNvSpPr>
              <p:nvPr>
                <p:custDataLst>
                  <p:tags r:id="rId63"/>
                </p:custDataLst>
              </p:nvPr>
            </p:nvSpPr>
            <p:spPr bwMode="auto">
              <a:xfrm>
                <a:off x="7853"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3" name="Oval 169"/>
              <p:cNvSpPr>
                <a:spLocks noChangeArrowheads="1"/>
              </p:cNvSpPr>
              <p:nvPr>
                <p:custDataLst>
                  <p:tags r:id="rId64"/>
                </p:custDataLst>
              </p:nvPr>
            </p:nvSpPr>
            <p:spPr bwMode="auto">
              <a:xfrm>
                <a:off x="776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4" name="Oval 170"/>
              <p:cNvSpPr>
                <a:spLocks noChangeArrowheads="1"/>
              </p:cNvSpPr>
              <p:nvPr>
                <p:custDataLst>
                  <p:tags r:id="rId65"/>
                </p:custDataLst>
              </p:nvPr>
            </p:nvSpPr>
            <p:spPr bwMode="auto">
              <a:xfrm>
                <a:off x="768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5" name="Oval 171"/>
              <p:cNvSpPr>
                <a:spLocks noChangeArrowheads="1"/>
              </p:cNvSpPr>
              <p:nvPr>
                <p:custDataLst>
                  <p:tags r:id="rId66"/>
                </p:custDataLst>
              </p:nvPr>
            </p:nvSpPr>
            <p:spPr bwMode="auto">
              <a:xfrm>
                <a:off x="75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6" name="Oval 172"/>
              <p:cNvSpPr>
                <a:spLocks noChangeArrowheads="1"/>
              </p:cNvSpPr>
              <p:nvPr>
                <p:custDataLst>
                  <p:tags r:id="rId67"/>
                </p:custDataLst>
              </p:nvPr>
            </p:nvSpPr>
            <p:spPr bwMode="auto">
              <a:xfrm>
                <a:off x="751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7" name="Oval 173"/>
              <p:cNvSpPr>
                <a:spLocks noChangeArrowheads="1"/>
              </p:cNvSpPr>
              <p:nvPr>
                <p:custDataLst>
                  <p:tags r:id="rId68"/>
                </p:custDataLst>
              </p:nvPr>
            </p:nvSpPr>
            <p:spPr bwMode="auto">
              <a:xfrm>
                <a:off x="74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8" name="Oval 174"/>
              <p:cNvSpPr>
                <a:spLocks noChangeArrowheads="1"/>
              </p:cNvSpPr>
              <p:nvPr>
                <p:custDataLst>
                  <p:tags r:id="rId69"/>
                </p:custDataLst>
              </p:nvPr>
            </p:nvSpPr>
            <p:spPr bwMode="auto">
              <a:xfrm>
                <a:off x="73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9" name="Oval 175"/>
              <p:cNvSpPr>
                <a:spLocks noChangeArrowheads="1"/>
              </p:cNvSpPr>
              <p:nvPr>
                <p:custDataLst>
                  <p:tags r:id="rId70"/>
                </p:custDataLst>
              </p:nvPr>
            </p:nvSpPr>
            <p:spPr bwMode="auto">
              <a:xfrm>
                <a:off x="725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0" name="Oval 176"/>
              <p:cNvSpPr>
                <a:spLocks noChangeArrowheads="1"/>
              </p:cNvSpPr>
              <p:nvPr>
                <p:custDataLst>
                  <p:tags r:id="rId71"/>
                </p:custDataLst>
              </p:nvPr>
            </p:nvSpPr>
            <p:spPr bwMode="auto">
              <a:xfrm>
                <a:off x="71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1" name="Oval 177"/>
              <p:cNvSpPr>
                <a:spLocks noChangeArrowheads="1"/>
              </p:cNvSpPr>
              <p:nvPr>
                <p:custDataLst>
                  <p:tags r:id="rId72"/>
                </p:custDataLst>
              </p:nvPr>
            </p:nvSpPr>
            <p:spPr bwMode="auto">
              <a:xfrm>
                <a:off x="7092"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2" name="Oval 178"/>
              <p:cNvSpPr>
                <a:spLocks noChangeArrowheads="1"/>
              </p:cNvSpPr>
              <p:nvPr>
                <p:custDataLst>
                  <p:tags r:id="rId73"/>
                </p:custDataLst>
              </p:nvPr>
            </p:nvSpPr>
            <p:spPr bwMode="auto">
              <a:xfrm>
                <a:off x="700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3" name="Oval 179"/>
              <p:cNvSpPr>
                <a:spLocks noChangeArrowheads="1"/>
              </p:cNvSpPr>
              <p:nvPr>
                <p:custDataLst>
                  <p:tags r:id="rId74"/>
                </p:custDataLst>
              </p:nvPr>
            </p:nvSpPr>
            <p:spPr bwMode="auto">
              <a:xfrm>
                <a:off x="69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4" name="Oval 180"/>
              <p:cNvSpPr>
                <a:spLocks noChangeArrowheads="1"/>
              </p:cNvSpPr>
              <p:nvPr>
                <p:custDataLst>
                  <p:tags r:id="rId75"/>
                </p:custDataLst>
              </p:nvPr>
            </p:nvSpPr>
            <p:spPr bwMode="auto">
              <a:xfrm>
                <a:off x="683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5" name="Oval 181"/>
              <p:cNvSpPr>
                <a:spLocks noChangeArrowheads="1"/>
              </p:cNvSpPr>
              <p:nvPr>
                <p:custDataLst>
                  <p:tags r:id="rId76"/>
                </p:custDataLst>
              </p:nvPr>
            </p:nvSpPr>
            <p:spPr bwMode="auto">
              <a:xfrm>
                <a:off x="675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6" name="Oval 182"/>
              <p:cNvSpPr>
                <a:spLocks noChangeArrowheads="1"/>
              </p:cNvSpPr>
              <p:nvPr>
                <p:custDataLst>
                  <p:tags r:id="rId77"/>
                </p:custDataLst>
              </p:nvPr>
            </p:nvSpPr>
            <p:spPr bwMode="auto">
              <a:xfrm>
                <a:off x="66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7" name="Oval 183"/>
              <p:cNvSpPr>
                <a:spLocks noChangeArrowheads="1"/>
              </p:cNvSpPr>
              <p:nvPr>
                <p:custDataLst>
                  <p:tags r:id="rId78"/>
                </p:custDataLst>
              </p:nvPr>
            </p:nvSpPr>
            <p:spPr bwMode="auto">
              <a:xfrm>
                <a:off x="658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8" name="Oval 184"/>
              <p:cNvSpPr>
                <a:spLocks noChangeArrowheads="1"/>
              </p:cNvSpPr>
              <p:nvPr>
                <p:custDataLst>
                  <p:tags r:id="rId79"/>
                </p:custDataLst>
              </p:nvPr>
            </p:nvSpPr>
            <p:spPr bwMode="auto">
              <a:xfrm>
                <a:off x="65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9" name="Oval 185"/>
              <p:cNvSpPr>
                <a:spLocks noChangeArrowheads="1"/>
              </p:cNvSpPr>
              <p:nvPr>
                <p:custDataLst>
                  <p:tags r:id="rId80"/>
                </p:custDataLst>
              </p:nvPr>
            </p:nvSpPr>
            <p:spPr bwMode="auto">
              <a:xfrm>
                <a:off x="642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0" name="Oval 186"/>
              <p:cNvSpPr>
                <a:spLocks noChangeArrowheads="1"/>
              </p:cNvSpPr>
              <p:nvPr>
                <p:custDataLst>
                  <p:tags r:id="rId81"/>
                </p:custDataLst>
              </p:nvPr>
            </p:nvSpPr>
            <p:spPr bwMode="auto">
              <a:xfrm>
                <a:off x="633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1" name="Oval 187"/>
              <p:cNvSpPr>
                <a:spLocks noChangeArrowheads="1"/>
              </p:cNvSpPr>
              <p:nvPr>
                <p:custDataLst>
                  <p:tags r:id="rId82"/>
                </p:custDataLst>
              </p:nvPr>
            </p:nvSpPr>
            <p:spPr bwMode="auto">
              <a:xfrm>
                <a:off x="625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2" name="Oval 188"/>
              <p:cNvSpPr>
                <a:spLocks noChangeArrowheads="1"/>
              </p:cNvSpPr>
              <p:nvPr>
                <p:custDataLst>
                  <p:tags r:id="rId83"/>
                </p:custDataLst>
              </p:nvPr>
            </p:nvSpPr>
            <p:spPr bwMode="auto">
              <a:xfrm>
                <a:off x="617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3" name="Oval 189"/>
              <p:cNvSpPr>
                <a:spLocks noChangeArrowheads="1"/>
              </p:cNvSpPr>
              <p:nvPr>
                <p:custDataLst>
                  <p:tags r:id="rId84"/>
                </p:custDataLst>
              </p:nvPr>
            </p:nvSpPr>
            <p:spPr bwMode="auto">
              <a:xfrm>
                <a:off x="608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4" name="Oval 190"/>
              <p:cNvSpPr>
                <a:spLocks noChangeArrowheads="1"/>
              </p:cNvSpPr>
              <p:nvPr>
                <p:custDataLst>
                  <p:tags r:id="rId85"/>
                </p:custDataLst>
              </p:nvPr>
            </p:nvSpPr>
            <p:spPr bwMode="auto">
              <a:xfrm>
                <a:off x="600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5" name="Oval 191"/>
              <p:cNvSpPr>
                <a:spLocks noChangeArrowheads="1"/>
              </p:cNvSpPr>
              <p:nvPr>
                <p:custDataLst>
                  <p:tags r:id="rId86"/>
                </p:custDataLst>
              </p:nvPr>
            </p:nvSpPr>
            <p:spPr bwMode="auto">
              <a:xfrm>
                <a:off x="591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6" name="Oval 192"/>
              <p:cNvSpPr>
                <a:spLocks noChangeArrowheads="1"/>
              </p:cNvSpPr>
              <p:nvPr>
                <p:custDataLst>
                  <p:tags r:id="rId87"/>
                </p:custDataLst>
              </p:nvPr>
            </p:nvSpPr>
            <p:spPr bwMode="auto">
              <a:xfrm>
                <a:off x="583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7" name="Freeform 193"/>
              <p:cNvSpPr/>
              <p:nvPr>
                <p:custDataLst>
                  <p:tags r:id="rId88"/>
                </p:custDataLst>
              </p:nvPr>
            </p:nvSpPr>
            <p:spPr bwMode="auto">
              <a:xfrm>
                <a:off x="5750" y="6915"/>
                <a:ext cx="46" cy="46"/>
              </a:xfrm>
              <a:custGeom>
                <a:avLst/>
                <a:gdLst>
                  <a:gd name="T0" fmla="*/ 0 w 7"/>
                  <a:gd name="T1" fmla="*/ 2 h 7"/>
                  <a:gd name="T2" fmla="*/ 4 w 7"/>
                  <a:gd name="T3" fmla="*/ 0 h 7"/>
                  <a:gd name="T4" fmla="*/ 7 w 7"/>
                  <a:gd name="T5" fmla="*/ 4 h 7"/>
                  <a:gd name="T6" fmla="*/ 3 w 7"/>
                  <a:gd name="T7" fmla="*/ 7 h 7"/>
                  <a:gd name="T8" fmla="*/ 0 w 7"/>
                  <a:gd name="T9" fmla="*/ 2 h 7"/>
                </a:gdLst>
                <a:ahLst/>
                <a:cxnLst>
                  <a:cxn ang="0">
                    <a:pos x="T0" y="T1"/>
                  </a:cxn>
                  <a:cxn ang="0">
                    <a:pos x="T2" y="T3"/>
                  </a:cxn>
                  <a:cxn ang="0">
                    <a:pos x="T4" y="T5"/>
                  </a:cxn>
                  <a:cxn ang="0">
                    <a:pos x="T6" y="T7"/>
                  </a:cxn>
                  <a:cxn ang="0">
                    <a:pos x="T8" y="T9"/>
                  </a:cxn>
                </a:cxnLst>
                <a:rect l="0" t="0" r="r" b="b"/>
                <a:pathLst>
                  <a:path w="7" h="7">
                    <a:moveTo>
                      <a:pt x="0" y="2"/>
                    </a:moveTo>
                    <a:cubicBezTo>
                      <a:pt x="1" y="1"/>
                      <a:pt x="3" y="0"/>
                      <a:pt x="4" y="0"/>
                    </a:cubicBezTo>
                    <a:cubicBezTo>
                      <a:pt x="6" y="0"/>
                      <a:pt x="7" y="2"/>
                      <a:pt x="7" y="4"/>
                    </a:cubicBezTo>
                    <a:cubicBezTo>
                      <a:pt x="7" y="6"/>
                      <a:pt x="5" y="7"/>
                      <a:pt x="3" y="7"/>
                    </a:cubicBezTo>
                    <a:cubicBezTo>
                      <a:pt x="1" y="6"/>
                      <a:pt x="0" y="4"/>
                      <a:pt x="0"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8" name="Freeform 194"/>
              <p:cNvSpPr/>
              <p:nvPr>
                <p:custDataLst>
                  <p:tags r:id="rId89"/>
                </p:custDataLst>
              </p:nvPr>
            </p:nvSpPr>
            <p:spPr bwMode="auto">
              <a:xfrm>
                <a:off x="5666" y="6881"/>
                <a:ext cx="53" cy="53"/>
              </a:xfrm>
              <a:custGeom>
                <a:avLst/>
                <a:gdLst>
                  <a:gd name="T0" fmla="*/ 1 w 8"/>
                  <a:gd name="T1" fmla="*/ 2 h 8"/>
                  <a:gd name="T2" fmla="*/ 6 w 8"/>
                  <a:gd name="T3" fmla="*/ 1 h 8"/>
                  <a:gd name="T4" fmla="*/ 7 w 8"/>
                  <a:gd name="T5" fmla="*/ 5 h 8"/>
                  <a:gd name="T6" fmla="*/ 3 w 8"/>
                  <a:gd name="T7" fmla="*/ 7 h 8"/>
                  <a:gd name="T8" fmla="*/ 1 w 8"/>
                  <a:gd name="T9" fmla="*/ 2 h 8"/>
                </a:gdLst>
                <a:ahLst/>
                <a:cxnLst>
                  <a:cxn ang="0">
                    <a:pos x="T0" y="T1"/>
                  </a:cxn>
                  <a:cxn ang="0">
                    <a:pos x="T2" y="T3"/>
                  </a:cxn>
                  <a:cxn ang="0">
                    <a:pos x="T4" y="T5"/>
                  </a:cxn>
                  <a:cxn ang="0">
                    <a:pos x="T6" y="T7"/>
                  </a:cxn>
                  <a:cxn ang="0">
                    <a:pos x="T8" y="T9"/>
                  </a:cxn>
                </a:cxnLst>
                <a:rect l="0" t="0" r="r" b="b"/>
                <a:pathLst>
                  <a:path w="8" h="8">
                    <a:moveTo>
                      <a:pt x="1" y="2"/>
                    </a:moveTo>
                    <a:cubicBezTo>
                      <a:pt x="2" y="1"/>
                      <a:pt x="4" y="0"/>
                      <a:pt x="6" y="1"/>
                    </a:cubicBezTo>
                    <a:cubicBezTo>
                      <a:pt x="8" y="2"/>
                      <a:pt x="8" y="4"/>
                      <a:pt x="7" y="5"/>
                    </a:cubicBezTo>
                    <a:cubicBezTo>
                      <a:pt x="7" y="7"/>
                      <a:pt x="5" y="8"/>
                      <a:pt x="3" y="7"/>
                    </a:cubicBezTo>
                    <a:cubicBezTo>
                      <a:pt x="1" y="6"/>
                      <a:pt x="0" y="4"/>
                      <a:pt x="1"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9" name="Freeform 195"/>
              <p:cNvSpPr/>
              <p:nvPr>
                <p:custDataLst>
                  <p:tags r:id="rId90"/>
                </p:custDataLst>
              </p:nvPr>
            </p:nvSpPr>
            <p:spPr bwMode="auto">
              <a:xfrm>
                <a:off x="5603" y="6838"/>
                <a:ext cx="51" cy="43"/>
              </a:xfrm>
              <a:custGeom>
                <a:avLst/>
                <a:gdLst>
                  <a:gd name="T0" fmla="*/ 2 w 8"/>
                  <a:gd name="T1" fmla="*/ 1 h 7"/>
                  <a:gd name="T2" fmla="*/ 6 w 8"/>
                  <a:gd name="T3" fmla="*/ 1 h 7"/>
                  <a:gd name="T4" fmla="*/ 6 w 8"/>
                  <a:gd name="T5" fmla="*/ 6 h 7"/>
                  <a:gd name="T6" fmla="*/ 2 w 8"/>
                  <a:gd name="T7" fmla="*/ 6 h 7"/>
                  <a:gd name="T8" fmla="*/ 2 w 8"/>
                  <a:gd name="T9" fmla="*/ 1 h 7"/>
                </a:gdLst>
                <a:ahLst/>
                <a:cxnLst>
                  <a:cxn ang="0">
                    <a:pos x="T0" y="T1"/>
                  </a:cxn>
                  <a:cxn ang="0">
                    <a:pos x="T2" y="T3"/>
                  </a:cxn>
                  <a:cxn ang="0">
                    <a:pos x="T4" y="T5"/>
                  </a:cxn>
                  <a:cxn ang="0">
                    <a:pos x="T6" y="T7"/>
                  </a:cxn>
                  <a:cxn ang="0">
                    <a:pos x="T8" y="T9"/>
                  </a:cxn>
                </a:cxnLst>
                <a:rect l="0" t="0" r="r" b="b"/>
                <a:pathLst>
                  <a:path w="8" h="7">
                    <a:moveTo>
                      <a:pt x="2" y="1"/>
                    </a:moveTo>
                    <a:cubicBezTo>
                      <a:pt x="3" y="0"/>
                      <a:pt x="5" y="0"/>
                      <a:pt x="6" y="1"/>
                    </a:cubicBezTo>
                    <a:cubicBezTo>
                      <a:pt x="8" y="2"/>
                      <a:pt x="8" y="4"/>
                      <a:pt x="6" y="6"/>
                    </a:cubicBezTo>
                    <a:cubicBezTo>
                      <a:pt x="5" y="7"/>
                      <a:pt x="3" y="7"/>
                      <a:pt x="2" y="6"/>
                    </a:cubicBezTo>
                    <a:cubicBezTo>
                      <a:pt x="0" y="4"/>
                      <a:pt x="0"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0" name="Freeform 196"/>
              <p:cNvSpPr/>
              <p:nvPr>
                <p:custDataLst>
                  <p:tags r:id="rId91"/>
                </p:custDataLst>
              </p:nvPr>
            </p:nvSpPr>
            <p:spPr bwMode="auto">
              <a:xfrm>
                <a:off x="5550" y="6766"/>
                <a:ext cx="53" cy="53"/>
              </a:xfrm>
              <a:custGeom>
                <a:avLst/>
                <a:gdLst>
                  <a:gd name="T0" fmla="*/ 2 w 8"/>
                  <a:gd name="T1" fmla="*/ 1 h 8"/>
                  <a:gd name="T2" fmla="*/ 7 w 8"/>
                  <a:gd name="T3" fmla="*/ 2 h 8"/>
                  <a:gd name="T4" fmla="*/ 6 w 8"/>
                  <a:gd name="T5" fmla="*/ 7 h 8"/>
                  <a:gd name="T6" fmla="*/ 1 w 8"/>
                  <a:gd name="T7" fmla="*/ 6 h 8"/>
                  <a:gd name="T8" fmla="*/ 2 w 8"/>
                  <a:gd name="T9" fmla="*/ 1 h 8"/>
                </a:gdLst>
                <a:ahLst/>
                <a:cxnLst>
                  <a:cxn ang="0">
                    <a:pos x="T0" y="T1"/>
                  </a:cxn>
                  <a:cxn ang="0">
                    <a:pos x="T2" y="T3"/>
                  </a:cxn>
                  <a:cxn ang="0">
                    <a:pos x="T4" y="T5"/>
                  </a:cxn>
                  <a:cxn ang="0">
                    <a:pos x="T6" y="T7"/>
                  </a:cxn>
                  <a:cxn ang="0">
                    <a:pos x="T8" y="T9"/>
                  </a:cxn>
                </a:cxnLst>
                <a:rect l="0" t="0" r="r" b="b"/>
                <a:pathLst>
                  <a:path w="8" h="8">
                    <a:moveTo>
                      <a:pt x="2" y="1"/>
                    </a:moveTo>
                    <a:cubicBezTo>
                      <a:pt x="4" y="0"/>
                      <a:pt x="6" y="1"/>
                      <a:pt x="7" y="2"/>
                    </a:cubicBezTo>
                    <a:cubicBezTo>
                      <a:pt x="8" y="4"/>
                      <a:pt x="7" y="6"/>
                      <a:pt x="6" y="7"/>
                    </a:cubicBezTo>
                    <a:cubicBezTo>
                      <a:pt x="4" y="8"/>
                      <a:pt x="2" y="8"/>
                      <a:pt x="1" y="6"/>
                    </a:cubicBezTo>
                    <a:cubicBezTo>
                      <a:pt x="0" y="4"/>
                      <a:pt x="1"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1" name="Freeform 197"/>
              <p:cNvSpPr/>
              <p:nvPr>
                <p:custDataLst>
                  <p:tags r:id="rId92"/>
                </p:custDataLst>
              </p:nvPr>
            </p:nvSpPr>
            <p:spPr bwMode="auto">
              <a:xfrm>
                <a:off x="5518" y="6688"/>
                <a:ext cx="51" cy="53"/>
              </a:xfrm>
              <a:custGeom>
                <a:avLst/>
                <a:gdLst>
                  <a:gd name="T0" fmla="*/ 4 w 8"/>
                  <a:gd name="T1" fmla="*/ 1 h 8"/>
                  <a:gd name="T2" fmla="*/ 8 w 8"/>
                  <a:gd name="T3" fmla="*/ 3 h 8"/>
                  <a:gd name="T4" fmla="*/ 5 w 8"/>
                  <a:gd name="T5" fmla="*/ 7 h 8"/>
                  <a:gd name="T6" fmla="*/ 1 w 8"/>
                  <a:gd name="T7" fmla="*/ 5 h 8"/>
                  <a:gd name="T8" fmla="*/ 4 w 8"/>
                  <a:gd name="T9" fmla="*/ 1 h 8"/>
                </a:gdLst>
                <a:ahLst/>
                <a:cxnLst>
                  <a:cxn ang="0">
                    <a:pos x="T0" y="T1"/>
                  </a:cxn>
                  <a:cxn ang="0">
                    <a:pos x="T2" y="T3"/>
                  </a:cxn>
                  <a:cxn ang="0">
                    <a:pos x="T4" y="T5"/>
                  </a:cxn>
                  <a:cxn ang="0">
                    <a:pos x="T6" y="T7"/>
                  </a:cxn>
                  <a:cxn ang="0">
                    <a:pos x="T8" y="T9"/>
                  </a:cxn>
                </a:cxnLst>
                <a:rect l="0" t="0" r="r" b="b"/>
                <a:pathLst>
                  <a:path w="8" h="8">
                    <a:moveTo>
                      <a:pt x="4" y="1"/>
                    </a:moveTo>
                    <a:cubicBezTo>
                      <a:pt x="6" y="0"/>
                      <a:pt x="7" y="2"/>
                      <a:pt x="8" y="3"/>
                    </a:cubicBezTo>
                    <a:cubicBezTo>
                      <a:pt x="8" y="5"/>
                      <a:pt x="7" y="7"/>
                      <a:pt x="5" y="7"/>
                    </a:cubicBezTo>
                    <a:cubicBezTo>
                      <a:pt x="3" y="8"/>
                      <a:pt x="1" y="7"/>
                      <a:pt x="1" y="5"/>
                    </a:cubicBezTo>
                    <a:cubicBezTo>
                      <a:pt x="0" y="3"/>
                      <a:pt x="2" y="1"/>
                      <a:pt x="4"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2" name="Freeform 198"/>
              <p:cNvSpPr/>
              <p:nvPr>
                <p:custDataLst>
                  <p:tags r:id="rId93"/>
                </p:custDataLst>
              </p:nvPr>
            </p:nvSpPr>
            <p:spPr bwMode="auto">
              <a:xfrm>
                <a:off x="5518" y="6611"/>
                <a:ext cx="43" cy="46"/>
              </a:xfrm>
              <a:custGeom>
                <a:avLst/>
                <a:gdLst>
                  <a:gd name="T0" fmla="*/ 3 w 7"/>
                  <a:gd name="T1" fmla="*/ 0 h 7"/>
                  <a:gd name="T2" fmla="*/ 7 w 7"/>
                  <a:gd name="T3" fmla="*/ 3 h 7"/>
                  <a:gd name="T4" fmla="*/ 3 w 7"/>
                  <a:gd name="T5" fmla="*/ 6 h 7"/>
                  <a:gd name="T6" fmla="*/ 0 w 7"/>
                  <a:gd name="T7" fmla="*/ 3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1"/>
                      <a:pt x="7" y="3"/>
                    </a:cubicBezTo>
                    <a:cubicBezTo>
                      <a:pt x="7" y="5"/>
                      <a:pt x="5" y="6"/>
                      <a:pt x="3" y="6"/>
                    </a:cubicBezTo>
                    <a:cubicBezTo>
                      <a:pt x="1" y="7"/>
                      <a:pt x="0" y="5"/>
                      <a:pt x="0" y="3"/>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3" name="Oval 199"/>
              <p:cNvSpPr>
                <a:spLocks noChangeArrowheads="1"/>
              </p:cNvSpPr>
              <p:nvPr>
                <p:custDataLst>
                  <p:tags r:id="rId94"/>
                </p:custDataLst>
              </p:nvPr>
            </p:nvSpPr>
            <p:spPr bwMode="auto">
              <a:xfrm>
                <a:off x="5518" y="652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4" name="Oval 200"/>
              <p:cNvSpPr>
                <a:spLocks noChangeArrowheads="1"/>
              </p:cNvSpPr>
              <p:nvPr>
                <p:custDataLst>
                  <p:tags r:id="rId95"/>
                </p:custDataLst>
              </p:nvPr>
            </p:nvSpPr>
            <p:spPr bwMode="auto">
              <a:xfrm>
                <a:off x="5518" y="644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5" name="Oval 201"/>
              <p:cNvSpPr>
                <a:spLocks noChangeArrowheads="1"/>
              </p:cNvSpPr>
              <p:nvPr>
                <p:custDataLst>
                  <p:tags r:id="rId96"/>
                </p:custDataLst>
              </p:nvPr>
            </p:nvSpPr>
            <p:spPr bwMode="auto">
              <a:xfrm>
                <a:off x="5518" y="635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6" name="Oval 202"/>
              <p:cNvSpPr>
                <a:spLocks noChangeArrowheads="1"/>
              </p:cNvSpPr>
              <p:nvPr>
                <p:custDataLst>
                  <p:tags r:id="rId97"/>
                </p:custDataLst>
              </p:nvPr>
            </p:nvSpPr>
            <p:spPr bwMode="auto">
              <a:xfrm>
                <a:off x="5518" y="6275"/>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7" name="Oval 203"/>
              <p:cNvSpPr>
                <a:spLocks noChangeArrowheads="1"/>
              </p:cNvSpPr>
              <p:nvPr>
                <p:custDataLst>
                  <p:tags r:id="rId98"/>
                </p:custDataLst>
              </p:nvPr>
            </p:nvSpPr>
            <p:spPr bwMode="auto">
              <a:xfrm>
                <a:off x="5518" y="6191"/>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8" name="Oval 204"/>
              <p:cNvSpPr>
                <a:spLocks noChangeArrowheads="1"/>
              </p:cNvSpPr>
              <p:nvPr>
                <p:custDataLst>
                  <p:tags r:id="rId99"/>
                </p:custDataLst>
              </p:nvPr>
            </p:nvSpPr>
            <p:spPr bwMode="auto">
              <a:xfrm>
                <a:off x="5518" y="610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9" name="Oval 205"/>
              <p:cNvSpPr>
                <a:spLocks noChangeArrowheads="1"/>
              </p:cNvSpPr>
              <p:nvPr>
                <p:custDataLst>
                  <p:tags r:id="rId100"/>
                </p:custDataLst>
              </p:nvPr>
            </p:nvSpPr>
            <p:spPr bwMode="auto">
              <a:xfrm>
                <a:off x="5518" y="602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0" name="Oval 206"/>
              <p:cNvSpPr>
                <a:spLocks noChangeArrowheads="1"/>
              </p:cNvSpPr>
              <p:nvPr>
                <p:custDataLst>
                  <p:tags r:id="rId101"/>
                </p:custDataLst>
              </p:nvPr>
            </p:nvSpPr>
            <p:spPr bwMode="auto">
              <a:xfrm>
                <a:off x="5518" y="593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1" name="Oval 207"/>
              <p:cNvSpPr>
                <a:spLocks noChangeArrowheads="1"/>
              </p:cNvSpPr>
              <p:nvPr>
                <p:custDataLst>
                  <p:tags r:id="rId102"/>
                </p:custDataLst>
              </p:nvPr>
            </p:nvSpPr>
            <p:spPr bwMode="auto">
              <a:xfrm>
                <a:off x="5518" y="5853"/>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2" name="Oval 208"/>
              <p:cNvSpPr>
                <a:spLocks noChangeArrowheads="1"/>
              </p:cNvSpPr>
              <p:nvPr>
                <p:custDataLst>
                  <p:tags r:id="rId103"/>
                </p:custDataLst>
              </p:nvPr>
            </p:nvSpPr>
            <p:spPr bwMode="auto">
              <a:xfrm>
                <a:off x="5518" y="5768"/>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3" name="Oval 209"/>
              <p:cNvSpPr>
                <a:spLocks noChangeArrowheads="1"/>
              </p:cNvSpPr>
              <p:nvPr>
                <p:custDataLst>
                  <p:tags r:id="rId104"/>
                </p:custDataLst>
              </p:nvPr>
            </p:nvSpPr>
            <p:spPr bwMode="auto">
              <a:xfrm>
                <a:off x="5518" y="567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4" name="Oval 210"/>
              <p:cNvSpPr>
                <a:spLocks noChangeArrowheads="1"/>
              </p:cNvSpPr>
              <p:nvPr>
                <p:custDataLst>
                  <p:tags r:id="rId105"/>
                </p:custDataLst>
              </p:nvPr>
            </p:nvSpPr>
            <p:spPr bwMode="auto">
              <a:xfrm>
                <a:off x="5518" y="559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5" name="Oval 211"/>
              <p:cNvSpPr>
                <a:spLocks noChangeArrowheads="1"/>
              </p:cNvSpPr>
              <p:nvPr>
                <p:custDataLst>
                  <p:tags r:id="rId106"/>
                </p:custDataLst>
              </p:nvPr>
            </p:nvSpPr>
            <p:spPr bwMode="auto">
              <a:xfrm>
                <a:off x="5518" y="55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6" name="Oval 212"/>
              <p:cNvSpPr>
                <a:spLocks noChangeArrowheads="1"/>
              </p:cNvSpPr>
              <p:nvPr>
                <p:custDataLst>
                  <p:tags r:id="rId107"/>
                </p:custDataLst>
              </p:nvPr>
            </p:nvSpPr>
            <p:spPr bwMode="auto">
              <a:xfrm>
                <a:off x="5518" y="542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7" name="Oval 213"/>
              <p:cNvSpPr>
                <a:spLocks noChangeArrowheads="1"/>
              </p:cNvSpPr>
              <p:nvPr>
                <p:custDataLst>
                  <p:tags r:id="rId108"/>
                </p:custDataLst>
              </p:nvPr>
            </p:nvSpPr>
            <p:spPr bwMode="auto">
              <a:xfrm>
                <a:off x="5518" y="534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8" name="Oval 214"/>
              <p:cNvSpPr>
                <a:spLocks noChangeArrowheads="1"/>
              </p:cNvSpPr>
              <p:nvPr>
                <p:custDataLst>
                  <p:tags r:id="rId109"/>
                </p:custDataLst>
              </p:nvPr>
            </p:nvSpPr>
            <p:spPr bwMode="auto">
              <a:xfrm>
                <a:off x="5518" y="5258"/>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9" name="Oval 215"/>
              <p:cNvSpPr>
                <a:spLocks noChangeArrowheads="1"/>
              </p:cNvSpPr>
              <p:nvPr>
                <p:custDataLst>
                  <p:tags r:id="rId110"/>
                </p:custDataLst>
              </p:nvPr>
            </p:nvSpPr>
            <p:spPr bwMode="auto">
              <a:xfrm>
                <a:off x="5518" y="5173"/>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0" name="Oval 216"/>
              <p:cNvSpPr>
                <a:spLocks noChangeArrowheads="1"/>
              </p:cNvSpPr>
              <p:nvPr>
                <p:custDataLst>
                  <p:tags r:id="rId111"/>
                </p:custDataLst>
              </p:nvPr>
            </p:nvSpPr>
            <p:spPr bwMode="auto">
              <a:xfrm>
                <a:off x="5518" y="508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1" name="Oval 217"/>
              <p:cNvSpPr>
                <a:spLocks noChangeArrowheads="1"/>
              </p:cNvSpPr>
              <p:nvPr>
                <p:custDataLst>
                  <p:tags r:id="rId112"/>
                </p:custDataLst>
              </p:nvPr>
            </p:nvSpPr>
            <p:spPr bwMode="auto">
              <a:xfrm>
                <a:off x="5518" y="500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2" name="Oval 218"/>
              <p:cNvSpPr>
                <a:spLocks noChangeArrowheads="1"/>
              </p:cNvSpPr>
              <p:nvPr>
                <p:custDataLst>
                  <p:tags r:id="rId113"/>
                </p:custDataLst>
              </p:nvPr>
            </p:nvSpPr>
            <p:spPr bwMode="auto">
              <a:xfrm>
                <a:off x="5518" y="492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3" name="Oval 219"/>
              <p:cNvSpPr>
                <a:spLocks noChangeArrowheads="1"/>
              </p:cNvSpPr>
              <p:nvPr>
                <p:custDataLst>
                  <p:tags r:id="rId114"/>
                </p:custDataLst>
              </p:nvPr>
            </p:nvSpPr>
            <p:spPr bwMode="auto">
              <a:xfrm>
                <a:off x="5518" y="483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4" name="Oval 220"/>
              <p:cNvSpPr>
                <a:spLocks noChangeArrowheads="1"/>
              </p:cNvSpPr>
              <p:nvPr>
                <p:custDataLst>
                  <p:tags r:id="rId115"/>
                </p:custDataLst>
              </p:nvPr>
            </p:nvSpPr>
            <p:spPr bwMode="auto">
              <a:xfrm>
                <a:off x="5518" y="4753"/>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5" name="Oval 221"/>
              <p:cNvSpPr>
                <a:spLocks noChangeArrowheads="1"/>
              </p:cNvSpPr>
              <p:nvPr>
                <p:custDataLst>
                  <p:tags r:id="rId116"/>
                </p:custDataLst>
              </p:nvPr>
            </p:nvSpPr>
            <p:spPr bwMode="auto">
              <a:xfrm>
                <a:off x="5518" y="4669"/>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6" name="Oval 222"/>
              <p:cNvSpPr>
                <a:spLocks noChangeArrowheads="1"/>
              </p:cNvSpPr>
              <p:nvPr>
                <p:custDataLst>
                  <p:tags r:id="rId117"/>
                </p:custDataLst>
              </p:nvPr>
            </p:nvSpPr>
            <p:spPr bwMode="auto">
              <a:xfrm>
                <a:off x="5518" y="458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 name="Oval 223"/>
              <p:cNvSpPr>
                <a:spLocks noChangeArrowheads="1"/>
              </p:cNvSpPr>
              <p:nvPr>
                <p:custDataLst>
                  <p:tags r:id="rId118"/>
                </p:custDataLst>
              </p:nvPr>
            </p:nvSpPr>
            <p:spPr bwMode="auto">
              <a:xfrm>
                <a:off x="5518" y="450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8" name="Oval 224"/>
              <p:cNvSpPr>
                <a:spLocks noChangeArrowheads="1"/>
              </p:cNvSpPr>
              <p:nvPr>
                <p:custDataLst>
                  <p:tags r:id="rId119"/>
                </p:custDataLst>
              </p:nvPr>
            </p:nvSpPr>
            <p:spPr bwMode="auto">
              <a:xfrm>
                <a:off x="5518" y="441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9" name="Oval 225"/>
              <p:cNvSpPr>
                <a:spLocks noChangeArrowheads="1"/>
              </p:cNvSpPr>
              <p:nvPr>
                <p:custDataLst>
                  <p:tags r:id="rId120"/>
                </p:custDataLst>
              </p:nvPr>
            </p:nvSpPr>
            <p:spPr bwMode="auto">
              <a:xfrm>
                <a:off x="5518" y="433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0" name="Oval 226"/>
              <p:cNvSpPr>
                <a:spLocks noChangeArrowheads="1"/>
              </p:cNvSpPr>
              <p:nvPr>
                <p:custDataLst>
                  <p:tags r:id="rId121"/>
                </p:custDataLst>
              </p:nvPr>
            </p:nvSpPr>
            <p:spPr bwMode="auto">
              <a:xfrm>
                <a:off x="5518" y="4246"/>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1" name="Oval 227"/>
              <p:cNvSpPr>
                <a:spLocks noChangeArrowheads="1"/>
              </p:cNvSpPr>
              <p:nvPr>
                <p:custDataLst>
                  <p:tags r:id="rId122"/>
                </p:custDataLst>
              </p:nvPr>
            </p:nvSpPr>
            <p:spPr bwMode="auto">
              <a:xfrm>
                <a:off x="5518" y="4164"/>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2" name="Oval 228"/>
              <p:cNvSpPr>
                <a:spLocks noChangeArrowheads="1"/>
              </p:cNvSpPr>
              <p:nvPr>
                <p:custDataLst>
                  <p:tags r:id="rId123"/>
                </p:custDataLst>
              </p:nvPr>
            </p:nvSpPr>
            <p:spPr bwMode="auto">
              <a:xfrm>
                <a:off x="5518" y="4080"/>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3" name="Freeform 229"/>
              <p:cNvSpPr/>
              <p:nvPr>
                <p:custDataLst>
                  <p:tags r:id="rId124"/>
                </p:custDataLst>
              </p:nvPr>
            </p:nvSpPr>
            <p:spPr bwMode="auto">
              <a:xfrm>
                <a:off x="5518" y="3995"/>
                <a:ext cx="43" cy="46"/>
              </a:xfrm>
              <a:custGeom>
                <a:avLst/>
                <a:gdLst>
                  <a:gd name="T0" fmla="*/ 3 w 7"/>
                  <a:gd name="T1" fmla="*/ 0 h 7"/>
                  <a:gd name="T2" fmla="*/ 7 w 7"/>
                  <a:gd name="T3" fmla="*/ 4 h 7"/>
                  <a:gd name="T4" fmla="*/ 3 w 7"/>
                  <a:gd name="T5" fmla="*/ 7 h 7"/>
                  <a:gd name="T6" fmla="*/ 0 w 7"/>
                  <a:gd name="T7" fmla="*/ 4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2"/>
                      <a:pt x="7" y="4"/>
                    </a:cubicBezTo>
                    <a:cubicBezTo>
                      <a:pt x="6" y="5"/>
                      <a:pt x="5" y="7"/>
                      <a:pt x="3" y="7"/>
                    </a:cubicBezTo>
                    <a:cubicBezTo>
                      <a:pt x="1" y="7"/>
                      <a:pt x="0" y="6"/>
                      <a:pt x="0" y="4"/>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4" name="Freeform 230"/>
              <p:cNvSpPr/>
              <p:nvPr>
                <p:custDataLst>
                  <p:tags r:id="rId125"/>
                </p:custDataLst>
              </p:nvPr>
            </p:nvSpPr>
            <p:spPr bwMode="auto">
              <a:xfrm>
                <a:off x="5523" y="3911"/>
                <a:ext cx="53" cy="51"/>
              </a:xfrm>
              <a:custGeom>
                <a:avLst/>
                <a:gdLst>
                  <a:gd name="T0" fmla="*/ 5 w 8"/>
                  <a:gd name="T1" fmla="*/ 1 h 8"/>
                  <a:gd name="T2" fmla="*/ 8 w 8"/>
                  <a:gd name="T3" fmla="*/ 5 h 8"/>
                  <a:gd name="T4" fmla="*/ 3 w 8"/>
                  <a:gd name="T5" fmla="*/ 7 h 8"/>
                  <a:gd name="T6" fmla="*/ 1 w 8"/>
                  <a:gd name="T7" fmla="*/ 3 h 8"/>
                  <a:gd name="T8" fmla="*/ 5 w 8"/>
                  <a:gd name="T9" fmla="*/ 1 h 8"/>
                </a:gdLst>
                <a:ahLst/>
                <a:cxnLst>
                  <a:cxn ang="0">
                    <a:pos x="T0" y="T1"/>
                  </a:cxn>
                  <a:cxn ang="0">
                    <a:pos x="T2" y="T3"/>
                  </a:cxn>
                  <a:cxn ang="0">
                    <a:pos x="T4" y="T5"/>
                  </a:cxn>
                  <a:cxn ang="0">
                    <a:pos x="T6" y="T7"/>
                  </a:cxn>
                  <a:cxn ang="0">
                    <a:pos x="T8" y="T9"/>
                  </a:cxn>
                </a:cxnLst>
                <a:rect l="0" t="0" r="r" b="b"/>
                <a:pathLst>
                  <a:path w="8" h="8">
                    <a:moveTo>
                      <a:pt x="5" y="1"/>
                    </a:moveTo>
                    <a:cubicBezTo>
                      <a:pt x="7" y="1"/>
                      <a:pt x="8" y="3"/>
                      <a:pt x="8" y="5"/>
                    </a:cubicBezTo>
                    <a:cubicBezTo>
                      <a:pt x="7" y="7"/>
                      <a:pt x="5" y="8"/>
                      <a:pt x="3" y="7"/>
                    </a:cubicBezTo>
                    <a:cubicBezTo>
                      <a:pt x="2" y="7"/>
                      <a:pt x="0" y="5"/>
                      <a:pt x="1" y="3"/>
                    </a:cubicBezTo>
                    <a:cubicBezTo>
                      <a:pt x="2" y="1"/>
                      <a:pt x="4" y="0"/>
                      <a:pt x="5"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5" name="Freeform 231"/>
              <p:cNvSpPr/>
              <p:nvPr>
                <p:custDataLst>
                  <p:tags r:id="rId126"/>
                </p:custDataLst>
              </p:nvPr>
            </p:nvSpPr>
            <p:spPr bwMode="auto">
              <a:xfrm>
                <a:off x="5561" y="3834"/>
                <a:ext cx="53" cy="51"/>
              </a:xfrm>
              <a:custGeom>
                <a:avLst/>
                <a:gdLst>
                  <a:gd name="T0" fmla="*/ 6 w 8"/>
                  <a:gd name="T1" fmla="*/ 1 h 8"/>
                  <a:gd name="T2" fmla="*/ 7 w 8"/>
                  <a:gd name="T3" fmla="*/ 6 h 8"/>
                  <a:gd name="T4" fmla="*/ 2 w 8"/>
                  <a:gd name="T5" fmla="*/ 7 h 8"/>
                  <a:gd name="T6" fmla="*/ 1 w 8"/>
                  <a:gd name="T7" fmla="*/ 2 h 8"/>
                  <a:gd name="T8" fmla="*/ 6 w 8"/>
                  <a:gd name="T9" fmla="*/ 1 h 8"/>
                </a:gdLst>
                <a:ahLst/>
                <a:cxnLst>
                  <a:cxn ang="0">
                    <a:pos x="T0" y="T1"/>
                  </a:cxn>
                  <a:cxn ang="0">
                    <a:pos x="T2" y="T3"/>
                  </a:cxn>
                  <a:cxn ang="0">
                    <a:pos x="T4" y="T5"/>
                  </a:cxn>
                  <a:cxn ang="0">
                    <a:pos x="T6" y="T7"/>
                  </a:cxn>
                  <a:cxn ang="0">
                    <a:pos x="T8" y="T9"/>
                  </a:cxn>
                </a:cxnLst>
                <a:rect l="0" t="0" r="r" b="b"/>
                <a:pathLst>
                  <a:path w="8" h="8">
                    <a:moveTo>
                      <a:pt x="6" y="1"/>
                    </a:moveTo>
                    <a:cubicBezTo>
                      <a:pt x="8" y="3"/>
                      <a:pt x="8" y="5"/>
                      <a:pt x="7" y="6"/>
                    </a:cubicBezTo>
                    <a:cubicBezTo>
                      <a:pt x="6" y="8"/>
                      <a:pt x="4" y="8"/>
                      <a:pt x="2" y="7"/>
                    </a:cubicBezTo>
                    <a:cubicBezTo>
                      <a:pt x="1" y="6"/>
                      <a:pt x="0" y="4"/>
                      <a:pt x="1" y="2"/>
                    </a:cubicBezTo>
                    <a:cubicBezTo>
                      <a:pt x="2" y="1"/>
                      <a:pt x="5" y="0"/>
                      <a:pt x="6"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6" name="Freeform 232"/>
              <p:cNvSpPr/>
              <p:nvPr>
                <p:custDataLst>
                  <p:tags r:id="rId127"/>
                </p:custDataLst>
              </p:nvPr>
            </p:nvSpPr>
            <p:spPr bwMode="auto">
              <a:xfrm>
                <a:off x="5622" y="3776"/>
                <a:ext cx="51" cy="43"/>
              </a:xfrm>
              <a:custGeom>
                <a:avLst/>
                <a:gdLst>
                  <a:gd name="T0" fmla="*/ 7 w 8"/>
                  <a:gd name="T1" fmla="*/ 2 h 7"/>
                  <a:gd name="T2" fmla="*/ 6 w 8"/>
                  <a:gd name="T3" fmla="*/ 6 h 7"/>
                  <a:gd name="T4" fmla="*/ 1 w 8"/>
                  <a:gd name="T5" fmla="*/ 6 h 7"/>
                  <a:gd name="T6" fmla="*/ 2 w 8"/>
                  <a:gd name="T7" fmla="*/ 1 h 7"/>
                  <a:gd name="T8" fmla="*/ 7 w 8"/>
                  <a:gd name="T9" fmla="*/ 2 h 7"/>
                </a:gdLst>
                <a:ahLst/>
                <a:cxnLst>
                  <a:cxn ang="0">
                    <a:pos x="T0" y="T1"/>
                  </a:cxn>
                  <a:cxn ang="0">
                    <a:pos x="T2" y="T3"/>
                  </a:cxn>
                  <a:cxn ang="0">
                    <a:pos x="T4" y="T5"/>
                  </a:cxn>
                  <a:cxn ang="0">
                    <a:pos x="T6" y="T7"/>
                  </a:cxn>
                  <a:cxn ang="0">
                    <a:pos x="T8" y="T9"/>
                  </a:cxn>
                </a:cxnLst>
                <a:rect l="0" t="0" r="r" b="b"/>
                <a:pathLst>
                  <a:path w="8" h="7">
                    <a:moveTo>
                      <a:pt x="7" y="2"/>
                    </a:moveTo>
                    <a:cubicBezTo>
                      <a:pt x="8" y="3"/>
                      <a:pt x="7" y="5"/>
                      <a:pt x="6" y="6"/>
                    </a:cubicBezTo>
                    <a:cubicBezTo>
                      <a:pt x="5" y="7"/>
                      <a:pt x="3" y="7"/>
                      <a:pt x="1" y="6"/>
                    </a:cubicBezTo>
                    <a:cubicBezTo>
                      <a:pt x="0" y="5"/>
                      <a:pt x="0" y="2"/>
                      <a:pt x="2" y="1"/>
                    </a:cubicBezTo>
                    <a:cubicBezTo>
                      <a:pt x="3" y="0"/>
                      <a:pt x="5" y="0"/>
                      <a:pt x="7"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7" name="Freeform 233"/>
              <p:cNvSpPr/>
              <p:nvPr>
                <p:custDataLst>
                  <p:tags r:id="rId128"/>
                </p:custDataLst>
              </p:nvPr>
            </p:nvSpPr>
            <p:spPr bwMode="auto">
              <a:xfrm>
                <a:off x="5692" y="3729"/>
                <a:ext cx="51" cy="51"/>
              </a:xfrm>
              <a:custGeom>
                <a:avLst/>
                <a:gdLst>
                  <a:gd name="T0" fmla="*/ 7 w 8"/>
                  <a:gd name="T1" fmla="*/ 3 h 8"/>
                  <a:gd name="T2" fmla="*/ 5 w 8"/>
                  <a:gd name="T3" fmla="*/ 7 h 8"/>
                  <a:gd name="T4" fmla="*/ 1 w 8"/>
                  <a:gd name="T5" fmla="*/ 5 h 8"/>
                  <a:gd name="T6" fmla="*/ 3 w 8"/>
                  <a:gd name="T7" fmla="*/ 1 h 8"/>
                  <a:gd name="T8" fmla="*/ 7 w 8"/>
                  <a:gd name="T9" fmla="*/ 3 h 8"/>
                </a:gdLst>
                <a:ahLst/>
                <a:cxnLst>
                  <a:cxn ang="0">
                    <a:pos x="T0" y="T1"/>
                  </a:cxn>
                  <a:cxn ang="0">
                    <a:pos x="T2" y="T3"/>
                  </a:cxn>
                  <a:cxn ang="0">
                    <a:pos x="T4" y="T5"/>
                  </a:cxn>
                  <a:cxn ang="0">
                    <a:pos x="T6" y="T7"/>
                  </a:cxn>
                  <a:cxn ang="0">
                    <a:pos x="T8" y="T9"/>
                  </a:cxn>
                </a:cxnLst>
                <a:rect l="0" t="0" r="r" b="b"/>
                <a:pathLst>
                  <a:path w="8" h="8">
                    <a:moveTo>
                      <a:pt x="7" y="3"/>
                    </a:moveTo>
                    <a:cubicBezTo>
                      <a:pt x="8" y="5"/>
                      <a:pt x="7" y="7"/>
                      <a:pt x="5" y="7"/>
                    </a:cubicBezTo>
                    <a:cubicBezTo>
                      <a:pt x="4" y="8"/>
                      <a:pt x="2" y="7"/>
                      <a:pt x="1" y="5"/>
                    </a:cubicBezTo>
                    <a:cubicBezTo>
                      <a:pt x="0" y="4"/>
                      <a:pt x="1" y="2"/>
                      <a:pt x="3" y="1"/>
                    </a:cubicBezTo>
                    <a:cubicBezTo>
                      <a:pt x="5" y="0"/>
                      <a:pt x="7" y="1"/>
                      <a:pt x="7" y="3"/>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8" name="Freeform 234"/>
              <p:cNvSpPr/>
              <p:nvPr>
                <p:custDataLst>
                  <p:tags r:id="rId129"/>
                </p:custDataLst>
              </p:nvPr>
            </p:nvSpPr>
            <p:spPr bwMode="auto">
              <a:xfrm>
                <a:off x="5777" y="3710"/>
                <a:ext cx="43" cy="46"/>
              </a:xfrm>
              <a:custGeom>
                <a:avLst/>
                <a:gdLst>
                  <a:gd name="T0" fmla="*/ 7 w 7"/>
                  <a:gd name="T1" fmla="*/ 4 h 7"/>
                  <a:gd name="T2" fmla="*/ 4 w 7"/>
                  <a:gd name="T3" fmla="*/ 7 h 7"/>
                  <a:gd name="T4" fmla="*/ 0 w 7"/>
                  <a:gd name="T5" fmla="*/ 4 h 7"/>
                  <a:gd name="T6" fmla="*/ 3 w 7"/>
                  <a:gd name="T7" fmla="*/ 0 h 7"/>
                  <a:gd name="T8" fmla="*/ 7 w 7"/>
                  <a:gd name="T9" fmla="*/ 4 h 7"/>
                </a:gdLst>
                <a:ahLst/>
                <a:cxnLst>
                  <a:cxn ang="0">
                    <a:pos x="T0" y="T1"/>
                  </a:cxn>
                  <a:cxn ang="0">
                    <a:pos x="T2" y="T3"/>
                  </a:cxn>
                  <a:cxn ang="0">
                    <a:pos x="T4" y="T5"/>
                  </a:cxn>
                  <a:cxn ang="0">
                    <a:pos x="T6" y="T7"/>
                  </a:cxn>
                  <a:cxn ang="0">
                    <a:pos x="T8" y="T9"/>
                  </a:cxn>
                </a:cxnLst>
                <a:rect l="0" t="0" r="r" b="b"/>
                <a:pathLst>
                  <a:path w="7" h="7">
                    <a:moveTo>
                      <a:pt x="7" y="4"/>
                    </a:moveTo>
                    <a:cubicBezTo>
                      <a:pt x="7" y="5"/>
                      <a:pt x="6" y="7"/>
                      <a:pt x="4" y="7"/>
                    </a:cubicBezTo>
                    <a:cubicBezTo>
                      <a:pt x="2" y="7"/>
                      <a:pt x="0" y="6"/>
                      <a:pt x="0" y="4"/>
                    </a:cubicBezTo>
                    <a:cubicBezTo>
                      <a:pt x="0" y="2"/>
                      <a:pt x="1" y="1"/>
                      <a:pt x="3" y="0"/>
                    </a:cubicBezTo>
                    <a:cubicBezTo>
                      <a:pt x="5" y="0"/>
                      <a:pt x="7" y="2"/>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9" name="Oval 235"/>
              <p:cNvSpPr>
                <a:spLocks noChangeArrowheads="1"/>
              </p:cNvSpPr>
              <p:nvPr>
                <p:custDataLst>
                  <p:tags r:id="rId130"/>
                </p:custDataLst>
              </p:nvPr>
            </p:nvSpPr>
            <p:spPr bwMode="auto">
              <a:xfrm>
                <a:off x="585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0" name="Oval 236"/>
              <p:cNvSpPr>
                <a:spLocks noChangeArrowheads="1"/>
              </p:cNvSpPr>
              <p:nvPr>
                <p:custDataLst>
                  <p:tags r:id="rId131"/>
                </p:custDataLst>
              </p:nvPr>
            </p:nvSpPr>
            <p:spPr bwMode="auto">
              <a:xfrm>
                <a:off x="594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1" name="Oval 237"/>
              <p:cNvSpPr>
                <a:spLocks noChangeArrowheads="1"/>
              </p:cNvSpPr>
              <p:nvPr>
                <p:custDataLst>
                  <p:tags r:id="rId132"/>
                </p:custDataLst>
              </p:nvPr>
            </p:nvSpPr>
            <p:spPr bwMode="auto">
              <a:xfrm>
                <a:off x="602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2" name="Oval 238"/>
              <p:cNvSpPr>
                <a:spLocks noChangeArrowheads="1"/>
              </p:cNvSpPr>
              <p:nvPr>
                <p:custDataLst>
                  <p:tags r:id="rId133"/>
                </p:custDataLst>
              </p:nvPr>
            </p:nvSpPr>
            <p:spPr bwMode="auto">
              <a:xfrm>
                <a:off x="611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3" name="Oval 239"/>
              <p:cNvSpPr>
                <a:spLocks noChangeArrowheads="1"/>
              </p:cNvSpPr>
              <p:nvPr>
                <p:custDataLst>
                  <p:tags r:id="rId134"/>
                </p:custDataLst>
              </p:nvPr>
            </p:nvSpPr>
            <p:spPr bwMode="auto">
              <a:xfrm>
                <a:off x="619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4" name="Oval 240"/>
              <p:cNvSpPr>
                <a:spLocks noChangeArrowheads="1"/>
              </p:cNvSpPr>
              <p:nvPr>
                <p:custDataLst>
                  <p:tags r:id="rId135"/>
                </p:custDataLst>
              </p:nvPr>
            </p:nvSpPr>
            <p:spPr bwMode="auto">
              <a:xfrm>
                <a:off x="627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5" name="Oval 241"/>
              <p:cNvSpPr>
                <a:spLocks noChangeArrowheads="1"/>
              </p:cNvSpPr>
              <p:nvPr>
                <p:custDataLst>
                  <p:tags r:id="rId136"/>
                </p:custDataLst>
              </p:nvPr>
            </p:nvSpPr>
            <p:spPr bwMode="auto">
              <a:xfrm>
                <a:off x="636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6" name="Oval 242"/>
              <p:cNvSpPr>
                <a:spLocks noChangeArrowheads="1"/>
              </p:cNvSpPr>
              <p:nvPr>
                <p:custDataLst>
                  <p:tags r:id="rId137"/>
                </p:custDataLst>
              </p:nvPr>
            </p:nvSpPr>
            <p:spPr bwMode="auto">
              <a:xfrm>
                <a:off x="64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7" name="Oval 243"/>
              <p:cNvSpPr>
                <a:spLocks noChangeArrowheads="1"/>
              </p:cNvSpPr>
              <p:nvPr>
                <p:custDataLst>
                  <p:tags r:id="rId138"/>
                </p:custDataLst>
              </p:nvPr>
            </p:nvSpPr>
            <p:spPr bwMode="auto">
              <a:xfrm>
                <a:off x="653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8" name="Oval 244"/>
              <p:cNvSpPr>
                <a:spLocks noChangeArrowheads="1"/>
              </p:cNvSpPr>
              <p:nvPr>
                <p:custDataLst>
                  <p:tags r:id="rId139"/>
                </p:custDataLst>
              </p:nvPr>
            </p:nvSpPr>
            <p:spPr bwMode="auto">
              <a:xfrm>
                <a:off x="66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9" name="Oval 245"/>
              <p:cNvSpPr>
                <a:spLocks noChangeArrowheads="1"/>
              </p:cNvSpPr>
              <p:nvPr>
                <p:custDataLst>
                  <p:tags r:id="rId140"/>
                </p:custDataLst>
              </p:nvPr>
            </p:nvSpPr>
            <p:spPr bwMode="auto">
              <a:xfrm>
                <a:off x="669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0" name="Oval 246"/>
              <p:cNvSpPr>
                <a:spLocks noChangeArrowheads="1"/>
              </p:cNvSpPr>
              <p:nvPr>
                <p:custDataLst>
                  <p:tags r:id="rId141"/>
                </p:custDataLst>
              </p:nvPr>
            </p:nvSpPr>
            <p:spPr bwMode="auto">
              <a:xfrm>
                <a:off x="678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1" name="Oval 247"/>
              <p:cNvSpPr>
                <a:spLocks noChangeArrowheads="1"/>
              </p:cNvSpPr>
              <p:nvPr>
                <p:custDataLst>
                  <p:tags r:id="rId142"/>
                </p:custDataLst>
              </p:nvPr>
            </p:nvSpPr>
            <p:spPr bwMode="auto">
              <a:xfrm>
                <a:off x="68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2" name="Oval 248"/>
              <p:cNvSpPr>
                <a:spLocks noChangeArrowheads="1"/>
              </p:cNvSpPr>
              <p:nvPr>
                <p:custDataLst>
                  <p:tags r:id="rId143"/>
                </p:custDataLst>
              </p:nvPr>
            </p:nvSpPr>
            <p:spPr bwMode="auto">
              <a:xfrm>
                <a:off x="695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3" name="Oval 249"/>
              <p:cNvSpPr>
                <a:spLocks noChangeArrowheads="1"/>
              </p:cNvSpPr>
              <p:nvPr>
                <p:custDataLst>
                  <p:tags r:id="rId144"/>
                </p:custDataLst>
              </p:nvPr>
            </p:nvSpPr>
            <p:spPr bwMode="auto">
              <a:xfrm>
                <a:off x="7034"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4" name="Oval 250"/>
              <p:cNvSpPr>
                <a:spLocks noChangeArrowheads="1"/>
              </p:cNvSpPr>
              <p:nvPr>
                <p:custDataLst>
                  <p:tags r:id="rId145"/>
                </p:custDataLst>
              </p:nvPr>
            </p:nvSpPr>
            <p:spPr bwMode="auto">
              <a:xfrm>
                <a:off x="71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5" name="Oval 251"/>
              <p:cNvSpPr>
                <a:spLocks noChangeArrowheads="1"/>
              </p:cNvSpPr>
              <p:nvPr>
                <p:custDataLst>
                  <p:tags r:id="rId146"/>
                </p:custDataLst>
              </p:nvPr>
            </p:nvSpPr>
            <p:spPr bwMode="auto">
              <a:xfrm>
                <a:off x="720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6" name="Oval 252"/>
              <p:cNvSpPr>
                <a:spLocks noChangeArrowheads="1"/>
              </p:cNvSpPr>
              <p:nvPr>
                <p:custDataLst>
                  <p:tags r:id="rId147"/>
                </p:custDataLst>
              </p:nvPr>
            </p:nvSpPr>
            <p:spPr bwMode="auto">
              <a:xfrm>
                <a:off x="72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7" name="Oval 253"/>
              <p:cNvSpPr>
                <a:spLocks noChangeArrowheads="1"/>
              </p:cNvSpPr>
              <p:nvPr>
                <p:custDataLst>
                  <p:tags r:id="rId148"/>
                </p:custDataLst>
              </p:nvPr>
            </p:nvSpPr>
            <p:spPr bwMode="auto">
              <a:xfrm>
                <a:off x="73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8" name="Oval 254"/>
              <p:cNvSpPr>
                <a:spLocks noChangeArrowheads="1"/>
              </p:cNvSpPr>
              <p:nvPr>
                <p:custDataLst>
                  <p:tags r:id="rId149"/>
                </p:custDataLst>
              </p:nvPr>
            </p:nvSpPr>
            <p:spPr bwMode="auto">
              <a:xfrm>
                <a:off x="745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9" name="Oval 255"/>
              <p:cNvSpPr>
                <a:spLocks noChangeArrowheads="1"/>
              </p:cNvSpPr>
              <p:nvPr>
                <p:custDataLst>
                  <p:tags r:id="rId150"/>
                </p:custDataLst>
              </p:nvPr>
            </p:nvSpPr>
            <p:spPr bwMode="auto">
              <a:xfrm>
                <a:off x="75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0" name="Oval 256"/>
              <p:cNvSpPr>
                <a:spLocks noChangeArrowheads="1"/>
              </p:cNvSpPr>
              <p:nvPr>
                <p:custDataLst>
                  <p:tags r:id="rId151"/>
                </p:custDataLst>
              </p:nvPr>
            </p:nvSpPr>
            <p:spPr bwMode="auto">
              <a:xfrm>
                <a:off x="762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1" name="Oval 257"/>
              <p:cNvSpPr>
                <a:spLocks noChangeArrowheads="1"/>
              </p:cNvSpPr>
              <p:nvPr>
                <p:custDataLst>
                  <p:tags r:id="rId152"/>
                </p:custDataLst>
              </p:nvPr>
            </p:nvSpPr>
            <p:spPr bwMode="auto">
              <a:xfrm>
                <a:off x="770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2" name="Oval 258"/>
              <p:cNvSpPr>
                <a:spLocks noChangeArrowheads="1"/>
              </p:cNvSpPr>
              <p:nvPr>
                <p:custDataLst>
                  <p:tags r:id="rId153"/>
                </p:custDataLst>
              </p:nvPr>
            </p:nvSpPr>
            <p:spPr bwMode="auto">
              <a:xfrm>
                <a:off x="77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3" name="Oval 259"/>
              <p:cNvSpPr>
                <a:spLocks noChangeArrowheads="1"/>
              </p:cNvSpPr>
              <p:nvPr>
                <p:custDataLst>
                  <p:tags r:id="rId154"/>
                </p:custDataLst>
              </p:nvPr>
            </p:nvSpPr>
            <p:spPr bwMode="auto">
              <a:xfrm>
                <a:off x="787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4" name="Oval 260"/>
              <p:cNvSpPr>
                <a:spLocks noChangeArrowheads="1"/>
              </p:cNvSpPr>
              <p:nvPr>
                <p:custDataLst>
                  <p:tags r:id="rId155"/>
                </p:custDataLst>
              </p:nvPr>
            </p:nvSpPr>
            <p:spPr bwMode="auto">
              <a:xfrm>
                <a:off x="79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5" name="Oval 261"/>
              <p:cNvSpPr>
                <a:spLocks noChangeArrowheads="1"/>
              </p:cNvSpPr>
              <p:nvPr>
                <p:custDataLst>
                  <p:tags r:id="rId156"/>
                </p:custDataLst>
              </p:nvPr>
            </p:nvSpPr>
            <p:spPr bwMode="auto">
              <a:xfrm>
                <a:off x="803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6" name="Oval 262"/>
              <p:cNvSpPr>
                <a:spLocks noChangeArrowheads="1"/>
              </p:cNvSpPr>
              <p:nvPr>
                <p:custDataLst>
                  <p:tags r:id="rId157"/>
                </p:custDataLst>
              </p:nvPr>
            </p:nvSpPr>
            <p:spPr bwMode="auto">
              <a:xfrm>
                <a:off x="81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7" name="Oval 263"/>
              <p:cNvSpPr>
                <a:spLocks noChangeArrowheads="1"/>
              </p:cNvSpPr>
              <p:nvPr>
                <p:custDataLst>
                  <p:tags r:id="rId158"/>
                </p:custDataLst>
              </p:nvPr>
            </p:nvSpPr>
            <p:spPr bwMode="auto">
              <a:xfrm>
                <a:off x="820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8" name="Oval 264"/>
              <p:cNvSpPr>
                <a:spLocks noChangeArrowheads="1"/>
              </p:cNvSpPr>
              <p:nvPr>
                <p:custDataLst>
                  <p:tags r:id="rId159"/>
                </p:custDataLst>
              </p:nvPr>
            </p:nvSpPr>
            <p:spPr bwMode="auto">
              <a:xfrm>
                <a:off x="829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9" name="Oval 265"/>
              <p:cNvSpPr>
                <a:spLocks noChangeArrowheads="1"/>
              </p:cNvSpPr>
              <p:nvPr>
                <p:custDataLst>
                  <p:tags r:id="rId160"/>
                </p:custDataLst>
              </p:nvPr>
            </p:nvSpPr>
            <p:spPr bwMode="auto">
              <a:xfrm>
                <a:off x="8382"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0" name="Oval 266"/>
              <p:cNvSpPr>
                <a:spLocks noChangeArrowheads="1"/>
              </p:cNvSpPr>
              <p:nvPr>
                <p:custDataLst>
                  <p:tags r:id="rId161"/>
                </p:custDataLst>
              </p:nvPr>
            </p:nvSpPr>
            <p:spPr bwMode="auto">
              <a:xfrm>
                <a:off x="8467"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1" name="Oval 267"/>
              <p:cNvSpPr>
                <a:spLocks noChangeArrowheads="1"/>
              </p:cNvSpPr>
              <p:nvPr>
                <p:custDataLst>
                  <p:tags r:id="rId162"/>
                </p:custDataLst>
              </p:nvPr>
            </p:nvSpPr>
            <p:spPr bwMode="auto">
              <a:xfrm>
                <a:off x="854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2" name="Oval 268"/>
              <p:cNvSpPr>
                <a:spLocks noChangeArrowheads="1"/>
              </p:cNvSpPr>
              <p:nvPr>
                <p:custDataLst>
                  <p:tags r:id="rId163"/>
                </p:custDataLst>
              </p:nvPr>
            </p:nvSpPr>
            <p:spPr bwMode="auto">
              <a:xfrm>
                <a:off x="863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3" name="Oval 269"/>
              <p:cNvSpPr>
                <a:spLocks noChangeArrowheads="1"/>
              </p:cNvSpPr>
              <p:nvPr>
                <p:custDataLst>
                  <p:tags r:id="rId164"/>
                </p:custDataLst>
              </p:nvPr>
            </p:nvSpPr>
            <p:spPr bwMode="auto">
              <a:xfrm>
                <a:off x="8718"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4" name="Oval 270"/>
              <p:cNvSpPr>
                <a:spLocks noChangeArrowheads="1"/>
              </p:cNvSpPr>
              <p:nvPr>
                <p:custDataLst>
                  <p:tags r:id="rId165"/>
                </p:custDataLst>
              </p:nvPr>
            </p:nvSpPr>
            <p:spPr bwMode="auto">
              <a:xfrm>
                <a:off x="880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5" name="Oval 271"/>
              <p:cNvSpPr>
                <a:spLocks noChangeArrowheads="1"/>
              </p:cNvSpPr>
              <p:nvPr>
                <p:custDataLst>
                  <p:tags r:id="rId166"/>
                </p:custDataLst>
              </p:nvPr>
            </p:nvSpPr>
            <p:spPr bwMode="auto">
              <a:xfrm>
                <a:off x="888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6" name="Oval 272"/>
              <p:cNvSpPr>
                <a:spLocks noChangeArrowheads="1"/>
              </p:cNvSpPr>
              <p:nvPr>
                <p:custDataLst>
                  <p:tags r:id="rId167"/>
                </p:custDataLst>
              </p:nvPr>
            </p:nvSpPr>
            <p:spPr bwMode="auto">
              <a:xfrm>
                <a:off x="896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7" name="Oval 273"/>
              <p:cNvSpPr>
                <a:spLocks noChangeArrowheads="1"/>
              </p:cNvSpPr>
              <p:nvPr>
                <p:custDataLst>
                  <p:tags r:id="rId168"/>
                </p:custDataLst>
              </p:nvPr>
            </p:nvSpPr>
            <p:spPr bwMode="auto">
              <a:xfrm>
                <a:off x="905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8" name="Oval 274"/>
              <p:cNvSpPr>
                <a:spLocks noChangeArrowheads="1"/>
              </p:cNvSpPr>
              <p:nvPr>
                <p:custDataLst>
                  <p:tags r:id="rId169"/>
                </p:custDataLst>
              </p:nvPr>
            </p:nvSpPr>
            <p:spPr bwMode="auto">
              <a:xfrm>
                <a:off x="9135"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9" name="Oval 275"/>
              <p:cNvSpPr>
                <a:spLocks noChangeArrowheads="1"/>
              </p:cNvSpPr>
              <p:nvPr>
                <p:custDataLst>
                  <p:tags r:id="rId170"/>
                </p:custDataLst>
              </p:nvPr>
            </p:nvSpPr>
            <p:spPr bwMode="auto">
              <a:xfrm>
                <a:off x="922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0" name="Oval 276"/>
              <p:cNvSpPr>
                <a:spLocks noChangeArrowheads="1"/>
              </p:cNvSpPr>
              <p:nvPr>
                <p:custDataLst>
                  <p:tags r:id="rId171"/>
                </p:custDataLst>
              </p:nvPr>
            </p:nvSpPr>
            <p:spPr bwMode="auto">
              <a:xfrm>
                <a:off x="930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1" name="Oval 277"/>
              <p:cNvSpPr>
                <a:spLocks noChangeArrowheads="1"/>
              </p:cNvSpPr>
              <p:nvPr>
                <p:custDataLst>
                  <p:tags r:id="rId172"/>
                </p:custDataLst>
              </p:nvPr>
            </p:nvSpPr>
            <p:spPr bwMode="auto">
              <a:xfrm>
                <a:off x="93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2" name="Oval 278"/>
              <p:cNvSpPr>
                <a:spLocks noChangeArrowheads="1"/>
              </p:cNvSpPr>
              <p:nvPr>
                <p:custDataLst>
                  <p:tags r:id="rId173"/>
                </p:custDataLst>
              </p:nvPr>
            </p:nvSpPr>
            <p:spPr bwMode="auto">
              <a:xfrm>
                <a:off x="947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3" name="Oval 279"/>
              <p:cNvSpPr>
                <a:spLocks noChangeArrowheads="1"/>
              </p:cNvSpPr>
              <p:nvPr>
                <p:custDataLst>
                  <p:tags r:id="rId174"/>
                </p:custDataLst>
              </p:nvPr>
            </p:nvSpPr>
            <p:spPr bwMode="auto">
              <a:xfrm>
                <a:off x="95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4" name="Oval 280"/>
              <p:cNvSpPr>
                <a:spLocks noChangeArrowheads="1"/>
              </p:cNvSpPr>
              <p:nvPr>
                <p:custDataLst>
                  <p:tags r:id="rId175"/>
                </p:custDataLst>
              </p:nvPr>
            </p:nvSpPr>
            <p:spPr bwMode="auto">
              <a:xfrm>
                <a:off x="964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5" name="Oval 281"/>
              <p:cNvSpPr>
                <a:spLocks noChangeArrowheads="1"/>
              </p:cNvSpPr>
              <p:nvPr>
                <p:custDataLst>
                  <p:tags r:id="rId176"/>
                </p:custDataLst>
              </p:nvPr>
            </p:nvSpPr>
            <p:spPr bwMode="auto">
              <a:xfrm>
                <a:off x="97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6" name="Oval 282"/>
              <p:cNvSpPr>
                <a:spLocks noChangeArrowheads="1"/>
              </p:cNvSpPr>
              <p:nvPr>
                <p:custDataLst>
                  <p:tags r:id="rId177"/>
                </p:custDataLst>
              </p:nvPr>
            </p:nvSpPr>
            <p:spPr bwMode="auto">
              <a:xfrm>
                <a:off x="980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7" name="Oval 283"/>
              <p:cNvSpPr>
                <a:spLocks noChangeArrowheads="1"/>
              </p:cNvSpPr>
              <p:nvPr>
                <p:custDataLst>
                  <p:tags r:id="rId178"/>
                </p:custDataLst>
              </p:nvPr>
            </p:nvSpPr>
            <p:spPr bwMode="auto">
              <a:xfrm>
                <a:off x="989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8" name="Oval 284"/>
              <p:cNvSpPr>
                <a:spLocks noChangeArrowheads="1"/>
              </p:cNvSpPr>
              <p:nvPr>
                <p:custDataLst>
                  <p:tags r:id="rId179"/>
                </p:custDataLst>
              </p:nvPr>
            </p:nvSpPr>
            <p:spPr bwMode="auto">
              <a:xfrm>
                <a:off x="997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9" name="Oval 285"/>
              <p:cNvSpPr>
                <a:spLocks noChangeArrowheads="1"/>
              </p:cNvSpPr>
              <p:nvPr>
                <p:custDataLst>
                  <p:tags r:id="rId180"/>
                </p:custDataLst>
              </p:nvPr>
            </p:nvSpPr>
            <p:spPr bwMode="auto">
              <a:xfrm>
                <a:off x="1005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0" name="Oval 286"/>
              <p:cNvSpPr>
                <a:spLocks noChangeArrowheads="1"/>
              </p:cNvSpPr>
              <p:nvPr>
                <p:custDataLst>
                  <p:tags r:id="rId181"/>
                </p:custDataLst>
              </p:nvPr>
            </p:nvSpPr>
            <p:spPr bwMode="auto">
              <a:xfrm>
                <a:off x="1014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1" name="Oval 287"/>
              <p:cNvSpPr>
                <a:spLocks noChangeArrowheads="1"/>
              </p:cNvSpPr>
              <p:nvPr>
                <p:custDataLst>
                  <p:tags r:id="rId182"/>
                </p:custDataLst>
              </p:nvPr>
            </p:nvSpPr>
            <p:spPr bwMode="auto">
              <a:xfrm>
                <a:off x="1022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2" name="Oval 288"/>
              <p:cNvSpPr>
                <a:spLocks noChangeArrowheads="1"/>
              </p:cNvSpPr>
              <p:nvPr>
                <p:custDataLst>
                  <p:tags r:id="rId183"/>
                </p:custDataLst>
              </p:nvPr>
            </p:nvSpPr>
            <p:spPr bwMode="auto">
              <a:xfrm>
                <a:off x="103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3" name="Oval 289"/>
              <p:cNvSpPr>
                <a:spLocks noChangeArrowheads="1"/>
              </p:cNvSpPr>
              <p:nvPr>
                <p:custDataLst>
                  <p:tags r:id="rId184"/>
                </p:custDataLst>
              </p:nvPr>
            </p:nvSpPr>
            <p:spPr bwMode="auto">
              <a:xfrm>
                <a:off x="1039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4" name="Oval 290"/>
              <p:cNvSpPr>
                <a:spLocks noChangeArrowheads="1"/>
              </p:cNvSpPr>
              <p:nvPr>
                <p:custDataLst>
                  <p:tags r:id="rId185"/>
                </p:custDataLst>
              </p:nvPr>
            </p:nvSpPr>
            <p:spPr bwMode="auto">
              <a:xfrm>
                <a:off x="1047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5" name="Oval 291"/>
              <p:cNvSpPr>
                <a:spLocks noChangeArrowheads="1"/>
              </p:cNvSpPr>
              <p:nvPr>
                <p:custDataLst>
                  <p:tags r:id="rId186"/>
                </p:custDataLst>
              </p:nvPr>
            </p:nvSpPr>
            <p:spPr bwMode="auto">
              <a:xfrm>
                <a:off x="1056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6" name="Oval 292"/>
              <p:cNvSpPr>
                <a:spLocks noChangeArrowheads="1"/>
              </p:cNvSpPr>
              <p:nvPr>
                <p:custDataLst>
                  <p:tags r:id="rId187"/>
                </p:custDataLst>
              </p:nvPr>
            </p:nvSpPr>
            <p:spPr bwMode="auto">
              <a:xfrm>
                <a:off x="106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7" name="Oval 293"/>
              <p:cNvSpPr>
                <a:spLocks noChangeArrowheads="1"/>
              </p:cNvSpPr>
              <p:nvPr>
                <p:custDataLst>
                  <p:tags r:id="rId188"/>
                </p:custDataLst>
              </p:nvPr>
            </p:nvSpPr>
            <p:spPr bwMode="auto">
              <a:xfrm>
                <a:off x="1072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8" name="Oval 294"/>
              <p:cNvSpPr>
                <a:spLocks noChangeArrowheads="1"/>
              </p:cNvSpPr>
              <p:nvPr>
                <p:custDataLst>
                  <p:tags r:id="rId189"/>
                </p:custDataLst>
              </p:nvPr>
            </p:nvSpPr>
            <p:spPr bwMode="auto">
              <a:xfrm>
                <a:off x="108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9" name="Oval 295"/>
              <p:cNvSpPr>
                <a:spLocks noChangeArrowheads="1"/>
              </p:cNvSpPr>
              <p:nvPr>
                <p:custDataLst>
                  <p:tags r:id="rId190"/>
                </p:custDataLst>
              </p:nvPr>
            </p:nvSpPr>
            <p:spPr bwMode="auto">
              <a:xfrm>
                <a:off x="1089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0" name="Oval 296"/>
              <p:cNvSpPr>
                <a:spLocks noChangeArrowheads="1"/>
              </p:cNvSpPr>
              <p:nvPr>
                <p:custDataLst>
                  <p:tags r:id="rId191"/>
                </p:custDataLst>
              </p:nvPr>
            </p:nvSpPr>
            <p:spPr bwMode="auto">
              <a:xfrm>
                <a:off x="1098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1" name="Oval 297"/>
              <p:cNvSpPr>
                <a:spLocks noChangeArrowheads="1"/>
              </p:cNvSpPr>
              <p:nvPr>
                <p:custDataLst>
                  <p:tags r:id="rId192"/>
                </p:custDataLst>
              </p:nvPr>
            </p:nvSpPr>
            <p:spPr bwMode="auto">
              <a:xfrm>
                <a:off x="110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2" name="Oval 298"/>
              <p:cNvSpPr>
                <a:spLocks noChangeArrowheads="1"/>
              </p:cNvSpPr>
              <p:nvPr>
                <p:custDataLst>
                  <p:tags r:id="rId193"/>
                </p:custDataLst>
              </p:nvPr>
            </p:nvSpPr>
            <p:spPr bwMode="auto">
              <a:xfrm>
                <a:off x="1114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3" name="Oval 299"/>
              <p:cNvSpPr>
                <a:spLocks noChangeArrowheads="1"/>
              </p:cNvSpPr>
              <p:nvPr>
                <p:custDataLst>
                  <p:tags r:id="rId194"/>
                </p:custDataLst>
              </p:nvPr>
            </p:nvSpPr>
            <p:spPr bwMode="auto">
              <a:xfrm>
                <a:off x="1123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4" name="Oval 300"/>
              <p:cNvSpPr>
                <a:spLocks noChangeArrowheads="1"/>
              </p:cNvSpPr>
              <p:nvPr>
                <p:custDataLst>
                  <p:tags r:id="rId195"/>
                </p:custDataLst>
              </p:nvPr>
            </p:nvSpPr>
            <p:spPr bwMode="auto">
              <a:xfrm>
                <a:off x="113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5" name="Oval 301"/>
              <p:cNvSpPr>
                <a:spLocks noChangeArrowheads="1"/>
              </p:cNvSpPr>
              <p:nvPr>
                <p:custDataLst>
                  <p:tags r:id="rId196"/>
                </p:custDataLst>
              </p:nvPr>
            </p:nvSpPr>
            <p:spPr bwMode="auto">
              <a:xfrm>
                <a:off x="1140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6" name="Oval 302"/>
              <p:cNvSpPr>
                <a:spLocks noChangeArrowheads="1"/>
              </p:cNvSpPr>
              <p:nvPr>
                <p:custDataLst>
                  <p:tags r:id="rId197"/>
                </p:custDataLst>
              </p:nvPr>
            </p:nvSpPr>
            <p:spPr bwMode="auto">
              <a:xfrm>
                <a:off x="114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7" name="Oval 303"/>
              <p:cNvSpPr>
                <a:spLocks noChangeArrowheads="1"/>
              </p:cNvSpPr>
              <p:nvPr>
                <p:custDataLst>
                  <p:tags r:id="rId198"/>
                </p:custDataLst>
              </p:nvPr>
            </p:nvSpPr>
            <p:spPr bwMode="auto">
              <a:xfrm>
                <a:off x="115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8" name="Oval 304"/>
              <p:cNvSpPr>
                <a:spLocks noChangeArrowheads="1"/>
              </p:cNvSpPr>
              <p:nvPr>
                <p:custDataLst>
                  <p:tags r:id="rId199"/>
                </p:custDataLst>
              </p:nvPr>
            </p:nvSpPr>
            <p:spPr bwMode="auto">
              <a:xfrm>
                <a:off x="1165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9" name="Oval 305"/>
              <p:cNvSpPr>
                <a:spLocks noChangeArrowheads="1"/>
              </p:cNvSpPr>
              <p:nvPr>
                <p:custDataLst>
                  <p:tags r:id="rId200"/>
                </p:custDataLst>
              </p:nvPr>
            </p:nvSpPr>
            <p:spPr bwMode="auto">
              <a:xfrm>
                <a:off x="1173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80" name="Oval 306"/>
              <p:cNvSpPr>
                <a:spLocks noChangeArrowheads="1"/>
              </p:cNvSpPr>
              <p:nvPr>
                <p:custDataLst>
                  <p:tags r:id="rId201"/>
                </p:custDataLst>
              </p:nvPr>
            </p:nvSpPr>
            <p:spPr bwMode="auto">
              <a:xfrm>
                <a:off x="1182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5" name="Oval 308"/>
              <p:cNvSpPr>
                <a:spLocks noChangeArrowheads="1"/>
              </p:cNvSpPr>
              <p:nvPr>
                <p:custDataLst>
                  <p:tags r:id="rId202"/>
                </p:custDataLst>
              </p:nvPr>
            </p:nvSpPr>
            <p:spPr bwMode="auto">
              <a:xfrm>
                <a:off x="1190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6" name="Oval 309"/>
              <p:cNvSpPr>
                <a:spLocks noChangeArrowheads="1"/>
              </p:cNvSpPr>
              <p:nvPr>
                <p:custDataLst>
                  <p:tags r:id="rId203"/>
                </p:custDataLst>
              </p:nvPr>
            </p:nvSpPr>
            <p:spPr bwMode="auto">
              <a:xfrm>
                <a:off x="119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7" name="Oval 310"/>
              <p:cNvSpPr>
                <a:spLocks noChangeArrowheads="1"/>
              </p:cNvSpPr>
              <p:nvPr>
                <p:custDataLst>
                  <p:tags r:id="rId204"/>
                </p:custDataLst>
              </p:nvPr>
            </p:nvSpPr>
            <p:spPr bwMode="auto">
              <a:xfrm>
                <a:off x="1207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8" name="Oval 311"/>
              <p:cNvSpPr>
                <a:spLocks noChangeArrowheads="1"/>
              </p:cNvSpPr>
              <p:nvPr>
                <p:custDataLst>
                  <p:tags r:id="rId205"/>
                </p:custDataLst>
              </p:nvPr>
            </p:nvSpPr>
            <p:spPr bwMode="auto">
              <a:xfrm>
                <a:off x="1215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9" name="Oval 312"/>
              <p:cNvSpPr>
                <a:spLocks noChangeArrowheads="1"/>
              </p:cNvSpPr>
              <p:nvPr>
                <p:custDataLst>
                  <p:tags r:id="rId206"/>
                </p:custDataLst>
              </p:nvPr>
            </p:nvSpPr>
            <p:spPr bwMode="auto">
              <a:xfrm>
                <a:off x="122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0" name="Oval 313"/>
              <p:cNvSpPr>
                <a:spLocks noChangeArrowheads="1"/>
              </p:cNvSpPr>
              <p:nvPr>
                <p:custDataLst>
                  <p:tags r:id="rId207"/>
                </p:custDataLst>
              </p:nvPr>
            </p:nvSpPr>
            <p:spPr bwMode="auto">
              <a:xfrm>
                <a:off x="123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 name="Oval 314"/>
              <p:cNvSpPr>
                <a:spLocks noChangeArrowheads="1"/>
              </p:cNvSpPr>
              <p:nvPr>
                <p:custDataLst>
                  <p:tags r:id="rId208"/>
                </p:custDataLst>
              </p:nvPr>
            </p:nvSpPr>
            <p:spPr bwMode="auto">
              <a:xfrm>
                <a:off x="1240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2" name="Oval 315"/>
              <p:cNvSpPr>
                <a:spLocks noChangeArrowheads="1"/>
              </p:cNvSpPr>
              <p:nvPr>
                <p:custDataLst>
                  <p:tags r:id="rId209"/>
                </p:custDataLst>
              </p:nvPr>
            </p:nvSpPr>
            <p:spPr bwMode="auto">
              <a:xfrm>
                <a:off x="124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3" name="Oval 316"/>
              <p:cNvSpPr>
                <a:spLocks noChangeArrowheads="1"/>
              </p:cNvSpPr>
              <p:nvPr>
                <p:custDataLst>
                  <p:tags r:id="rId210"/>
                </p:custDataLst>
              </p:nvPr>
            </p:nvSpPr>
            <p:spPr bwMode="auto">
              <a:xfrm>
                <a:off x="1257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4" name="Oval 317"/>
              <p:cNvSpPr>
                <a:spLocks noChangeArrowheads="1"/>
              </p:cNvSpPr>
              <p:nvPr>
                <p:custDataLst>
                  <p:tags r:id="rId211"/>
                </p:custDataLst>
              </p:nvPr>
            </p:nvSpPr>
            <p:spPr bwMode="auto">
              <a:xfrm>
                <a:off x="12657"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Oval 318"/>
              <p:cNvSpPr>
                <a:spLocks noChangeArrowheads="1"/>
              </p:cNvSpPr>
              <p:nvPr>
                <p:custDataLst>
                  <p:tags r:id="rId212"/>
                </p:custDataLst>
              </p:nvPr>
            </p:nvSpPr>
            <p:spPr bwMode="auto">
              <a:xfrm>
                <a:off x="1274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6" name="Oval 319"/>
              <p:cNvSpPr>
                <a:spLocks noChangeArrowheads="1"/>
              </p:cNvSpPr>
              <p:nvPr>
                <p:custDataLst>
                  <p:tags r:id="rId213"/>
                </p:custDataLst>
              </p:nvPr>
            </p:nvSpPr>
            <p:spPr bwMode="auto">
              <a:xfrm>
                <a:off x="128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7" name="Oval 320"/>
              <p:cNvSpPr>
                <a:spLocks noChangeArrowheads="1"/>
              </p:cNvSpPr>
              <p:nvPr>
                <p:custDataLst>
                  <p:tags r:id="rId214"/>
                </p:custDataLst>
              </p:nvPr>
            </p:nvSpPr>
            <p:spPr bwMode="auto">
              <a:xfrm>
                <a:off x="129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8" name="Oval 321"/>
              <p:cNvSpPr>
                <a:spLocks noChangeArrowheads="1"/>
              </p:cNvSpPr>
              <p:nvPr>
                <p:custDataLst>
                  <p:tags r:id="rId215"/>
                </p:custDataLst>
              </p:nvPr>
            </p:nvSpPr>
            <p:spPr bwMode="auto">
              <a:xfrm>
                <a:off x="1299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9" name="Oval 322"/>
              <p:cNvSpPr>
                <a:spLocks noChangeArrowheads="1"/>
              </p:cNvSpPr>
              <p:nvPr>
                <p:custDataLst>
                  <p:tags r:id="rId216"/>
                </p:custDataLst>
              </p:nvPr>
            </p:nvSpPr>
            <p:spPr bwMode="auto">
              <a:xfrm>
                <a:off x="1307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0" name="Oval 323"/>
              <p:cNvSpPr>
                <a:spLocks noChangeArrowheads="1"/>
              </p:cNvSpPr>
              <p:nvPr>
                <p:custDataLst>
                  <p:tags r:id="rId217"/>
                </p:custDataLst>
              </p:nvPr>
            </p:nvSpPr>
            <p:spPr bwMode="auto">
              <a:xfrm>
                <a:off x="1316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1" name="Oval 324"/>
              <p:cNvSpPr>
                <a:spLocks noChangeArrowheads="1"/>
              </p:cNvSpPr>
              <p:nvPr>
                <p:custDataLst>
                  <p:tags r:id="rId218"/>
                </p:custDataLst>
              </p:nvPr>
            </p:nvSpPr>
            <p:spPr bwMode="auto">
              <a:xfrm>
                <a:off x="132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2" name="Oval 325"/>
              <p:cNvSpPr>
                <a:spLocks noChangeArrowheads="1"/>
              </p:cNvSpPr>
              <p:nvPr>
                <p:custDataLst>
                  <p:tags r:id="rId219"/>
                </p:custDataLst>
              </p:nvPr>
            </p:nvSpPr>
            <p:spPr bwMode="auto">
              <a:xfrm>
                <a:off x="1332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3" name="Freeform 326"/>
              <p:cNvSpPr/>
              <p:nvPr>
                <p:custDataLst>
                  <p:tags r:id="rId220"/>
                </p:custDataLst>
              </p:nvPr>
            </p:nvSpPr>
            <p:spPr bwMode="auto">
              <a:xfrm>
                <a:off x="13411" y="3717"/>
                <a:ext cx="53" cy="43"/>
              </a:xfrm>
              <a:custGeom>
                <a:avLst/>
                <a:gdLst>
                  <a:gd name="T0" fmla="*/ 7 w 8"/>
                  <a:gd name="T1" fmla="*/ 4 h 7"/>
                  <a:gd name="T2" fmla="*/ 3 w 8"/>
                  <a:gd name="T3" fmla="*/ 7 h 7"/>
                  <a:gd name="T4" fmla="*/ 0 w 8"/>
                  <a:gd name="T5" fmla="*/ 3 h 7"/>
                  <a:gd name="T6" fmla="*/ 4 w 8"/>
                  <a:gd name="T7" fmla="*/ 0 h 7"/>
                  <a:gd name="T8" fmla="*/ 7 w 8"/>
                  <a:gd name="T9" fmla="*/ 4 h 7"/>
                </a:gdLst>
                <a:ahLst/>
                <a:cxnLst>
                  <a:cxn ang="0">
                    <a:pos x="T0" y="T1"/>
                  </a:cxn>
                  <a:cxn ang="0">
                    <a:pos x="T2" y="T3"/>
                  </a:cxn>
                  <a:cxn ang="0">
                    <a:pos x="T4" y="T5"/>
                  </a:cxn>
                  <a:cxn ang="0">
                    <a:pos x="T6" y="T7"/>
                  </a:cxn>
                  <a:cxn ang="0">
                    <a:pos x="T8" y="T9"/>
                  </a:cxn>
                </a:cxnLst>
                <a:rect l="0" t="0" r="r" b="b"/>
                <a:pathLst>
                  <a:path w="8" h="7">
                    <a:moveTo>
                      <a:pt x="7" y="4"/>
                    </a:moveTo>
                    <a:cubicBezTo>
                      <a:pt x="6" y="6"/>
                      <a:pt x="5" y="7"/>
                      <a:pt x="3" y="7"/>
                    </a:cubicBezTo>
                    <a:cubicBezTo>
                      <a:pt x="1" y="6"/>
                      <a:pt x="0" y="5"/>
                      <a:pt x="0" y="3"/>
                    </a:cubicBezTo>
                    <a:cubicBezTo>
                      <a:pt x="1" y="1"/>
                      <a:pt x="2" y="0"/>
                      <a:pt x="4" y="0"/>
                    </a:cubicBezTo>
                    <a:cubicBezTo>
                      <a:pt x="6" y="1"/>
                      <a:pt x="8" y="3"/>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4" name="Freeform 327"/>
              <p:cNvSpPr/>
              <p:nvPr>
                <p:custDataLst>
                  <p:tags r:id="rId221"/>
                </p:custDataLst>
              </p:nvPr>
            </p:nvSpPr>
            <p:spPr bwMode="auto">
              <a:xfrm>
                <a:off x="13488" y="3741"/>
                <a:ext cx="53" cy="53"/>
              </a:xfrm>
              <a:custGeom>
                <a:avLst/>
                <a:gdLst>
                  <a:gd name="T0" fmla="*/ 7 w 8"/>
                  <a:gd name="T1" fmla="*/ 6 h 8"/>
                  <a:gd name="T2" fmla="*/ 2 w 8"/>
                  <a:gd name="T3" fmla="*/ 7 h 8"/>
                  <a:gd name="T4" fmla="*/ 1 w 8"/>
                  <a:gd name="T5" fmla="*/ 3 h 8"/>
                  <a:gd name="T6" fmla="*/ 5 w 8"/>
                  <a:gd name="T7" fmla="*/ 1 h 8"/>
                  <a:gd name="T8" fmla="*/ 7 w 8"/>
                  <a:gd name="T9" fmla="*/ 6 h 8"/>
                </a:gdLst>
                <a:ahLst/>
                <a:cxnLst>
                  <a:cxn ang="0">
                    <a:pos x="T0" y="T1"/>
                  </a:cxn>
                  <a:cxn ang="0">
                    <a:pos x="T2" y="T3"/>
                  </a:cxn>
                  <a:cxn ang="0">
                    <a:pos x="T4" y="T5"/>
                  </a:cxn>
                  <a:cxn ang="0">
                    <a:pos x="T6" y="T7"/>
                  </a:cxn>
                  <a:cxn ang="0">
                    <a:pos x="T8" y="T9"/>
                  </a:cxn>
                </a:cxnLst>
                <a:rect l="0" t="0" r="r" b="b"/>
                <a:pathLst>
                  <a:path w="8" h="8">
                    <a:moveTo>
                      <a:pt x="7" y="6"/>
                    </a:moveTo>
                    <a:cubicBezTo>
                      <a:pt x="6" y="8"/>
                      <a:pt x="4" y="8"/>
                      <a:pt x="2" y="7"/>
                    </a:cubicBezTo>
                    <a:cubicBezTo>
                      <a:pt x="1" y="6"/>
                      <a:pt x="0" y="4"/>
                      <a:pt x="1" y="3"/>
                    </a:cubicBezTo>
                    <a:cubicBezTo>
                      <a:pt x="2" y="1"/>
                      <a:pt x="4" y="0"/>
                      <a:pt x="5" y="1"/>
                    </a:cubicBezTo>
                    <a:cubicBezTo>
                      <a:pt x="7" y="2"/>
                      <a:pt x="8" y="4"/>
                      <a:pt x="7"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5" name="Freeform 328"/>
              <p:cNvSpPr/>
              <p:nvPr>
                <p:custDataLst>
                  <p:tags r:id="rId222"/>
                </p:custDataLst>
              </p:nvPr>
            </p:nvSpPr>
            <p:spPr bwMode="auto">
              <a:xfrm>
                <a:off x="13554" y="3794"/>
                <a:ext cx="51" cy="51"/>
              </a:xfrm>
              <a:custGeom>
                <a:avLst/>
                <a:gdLst>
                  <a:gd name="T0" fmla="*/ 6 w 8"/>
                  <a:gd name="T1" fmla="*/ 7 h 8"/>
                  <a:gd name="T2" fmla="*/ 2 w 8"/>
                  <a:gd name="T3" fmla="*/ 7 h 8"/>
                  <a:gd name="T4" fmla="*/ 2 w 8"/>
                  <a:gd name="T5" fmla="*/ 2 h 8"/>
                  <a:gd name="T6" fmla="*/ 7 w 8"/>
                  <a:gd name="T7" fmla="*/ 2 h 8"/>
                  <a:gd name="T8" fmla="*/ 6 w 8"/>
                  <a:gd name="T9" fmla="*/ 7 h 8"/>
                </a:gdLst>
                <a:ahLst/>
                <a:cxnLst>
                  <a:cxn ang="0">
                    <a:pos x="T0" y="T1"/>
                  </a:cxn>
                  <a:cxn ang="0">
                    <a:pos x="T2" y="T3"/>
                  </a:cxn>
                  <a:cxn ang="0">
                    <a:pos x="T4" y="T5"/>
                  </a:cxn>
                  <a:cxn ang="0">
                    <a:pos x="T6" y="T7"/>
                  </a:cxn>
                  <a:cxn ang="0">
                    <a:pos x="T8" y="T9"/>
                  </a:cxn>
                </a:cxnLst>
                <a:rect l="0" t="0" r="r" b="b"/>
                <a:pathLst>
                  <a:path w="8" h="8">
                    <a:moveTo>
                      <a:pt x="6" y="7"/>
                    </a:moveTo>
                    <a:cubicBezTo>
                      <a:pt x="5" y="8"/>
                      <a:pt x="3" y="8"/>
                      <a:pt x="2" y="7"/>
                    </a:cubicBezTo>
                    <a:cubicBezTo>
                      <a:pt x="0" y="5"/>
                      <a:pt x="0" y="3"/>
                      <a:pt x="2" y="2"/>
                    </a:cubicBezTo>
                    <a:cubicBezTo>
                      <a:pt x="3" y="0"/>
                      <a:pt x="5" y="0"/>
                      <a:pt x="7" y="2"/>
                    </a:cubicBezTo>
                    <a:cubicBezTo>
                      <a:pt x="8" y="3"/>
                      <a:pt x="8" y="5"/>
                      <a:pt x="6"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6" name="Freeform 329"/>
              <p:cNvSpPr/>
              <p:nvPr>
                <p:custDataLst>
                  <p:tags r:id="rId223"/>
                </p:custDataLst>
              </p:nvPr>
            </p:nvSpPr>
            <p:spPr bwMode="auto">
              <a:xfrm>
                <a:off x="13604" y="3864"/>
                <a:ext cx="53" cy="46"/>
              </a:xfrm>
              <a:custGeom>
                <a:avLst/>
                <a:gdLst>
                  <a:gd name="T0" fmla="*/ 5 w 8"/>
                  <a:gd name="T1" fmla="*/ 7 h 7"/>
                  <a:gd name="T2" fmla="*/ 1 w 8"/>
                  <a:gd name="T3" fmla="*/ 5 h 7"/>
                  <a:gd name="T4" fmla="*/ 2 w 8"/>
                  <a:gd name="T5" fmla="*/ 1 h 7"/>
                  <a:gd name="T6" fmla="*/ 7 w 8"/>
                  <a:gd name="T7" fmla="*/ 2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7"/>
                      <a:pt x="1" y="5"/>
                    </a:cubicBezTo>
                    <a:cubicBezTo>
                      <a:pt x="0" y="4"/>
                      <a:pt x="0" y="2"/>
                      <a:pt x="2" y="1"/>
                    </a:cubicBezTo>
                    <a:cubicBezTo>
                      <a:pt x="4" y="0"/>
                      <a:pt x="6" y="0"/>
                      <a:pt x="7" y="2"/>
                    </a:cubicBezTo>
                    <a:cubicBezTo>
                      <a:pt x="8" y="4"/>
                      <a:pt x="7" y="6"/>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7" name="Freeform 330"/>
              <p:cNvSpPr/>
              <p:nvPr>
                <p:custDataLst>
                  <p:tags r:id="rId224"/>
                </p:custDataLst>
              </p:nvPr>
            </p:nvSpPr>
            <p:spPr bwMode="auto">
              <a:xfrm>
                <a:off x="13631" y="3942"/>
                <a:ext cx="53" cy="46"/>
              </a:xfrm>
              <a:custGeom>
                <a:avLst/>
                <a:gdLst>
                  <a:gd name="T0" fmla="*/ 5 w 8"/>
                  <a:gd name="T1" fmla="*/ 7 h 7"/>
                  <a:gd name="T2" fmla="*/ 1 w 8"/>
                  <a:gd name="T3" fmla="*/ 5 h 7"/>
                  <a:gd name="T4" fmla="*/ 3 w 8"/>
                  <a:gd name="T5" fmla="*/ 1 h 7"/>
                  <a:gd name="T6" fmla="*/ 7 w 8"/>
                  <a:gd name="T7" fmla="*/ 3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6"/>
                      <a:pt x="1" y="5"/>
                    </a:cubicBezTo>
                    <a:cubicBezTo>
                      <a:pt x="0" y="3"/>
                      <a:pt x="1" y="1"/>
                      <a:pt x="3" y="1"/>
                    </a:cubicBezTo>
                    <a:cubicBezTo>
                      <a:pt x="5" y="0"/>
                      <a:pt x="7" y="1"/>
                      <a:pt x="7" y="3"/>
                    </a:cubicBezTo>
                    <a:cubicBezTo>
                      <a:pt x="8" y="5"/>
                      <a:pt x="6" y="7"/>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8" name="Oval 331"/>
              <p:cNvSpPr>
                <a:spLocks noChangeArrowheads="1"/>
              </p:cNvSpPr>
              <p:nvPr>
                <p:custDataLst>
                  <p:tags r:id="rId225"/>
                </p:custDataLst>
              </p:nvPr>
            </p:nvSpPr>
            <p:spPr bwMode="auto">
              <a:xfrm>
                <a:off x="13643" y="402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9" name="Oval 332"/>
              <p:cNvSpPr>
                <a:spLocks noChangeArrowheads="1"/>
              </p:cNvSpPr>
              <p:nvPr>
                <p:custDataLst>
                  <p:tags r:id="rId226"/>
                </p:custDataLst>
              </p:nvPr>
            </p:nvSpPr>
            <p:spPr bwMode="auto">
              <a:xfrm>
                <a:off x="13643" y="411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0" name="Oval 333"/>
              <p:cNvSpPr>
                <a:spLocks noChangeArrowheads="1"/>
              </p:cNvSpPr>
              <p:nvPr>
                <p:custDataLst>
                  <p:tags r:id="rId227"/>
                </p:custDataLst>
              </p:nvPr>
            </p:nvSpPr>
            <p:spPr bwMode="auto">
              <a:xfrm>
                <a:off x="13643" y="4195"/>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1" name="Oval 334"/>
              <p:cNvSpPr>
                <a:spLocks noChangeArrowheads="1"/>
              </p:cNvSpPr>
              <p:nvPr>
                <p:custDataLst>
                  <p:tags r:id="rId228"/>
                </p:custDataLst>
              </p:nvPr>
            </p:nvSpPr>
            <p:spPr bwMode="auto">
              <a:xfrm>
                <a:off x="13643" y="4280"/>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2" name="Oval 335"/>
              <p:cNvSpPr>
                <a:spLocks noChangeArrowheads="1"/>
              </p:cNvSpPr>
              <p:nvPr>
                <p:custDataLst>
                  <p:tags r:id="rId229"/>
                </p:custDataLst>
              </p:nvPr>
            </p:nvSpPr>
            <p:spPr bwMode="auto">
              <a:xfrm>
                <a:off x="13643" y="4364"/>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3" name="Oval 336"/>
              <p:cNvSpPr>
                <a:spLocks noChangeArrowheads="1"/>
              </p:cNvSpPr>
              <p:nvPr>
                <p:custDataLst>
                  <p:tags r:id="rId230"/>
                </p:custDataLst>
              </p:nvPr>
            </p:nvSpPr>
            <p:spPr bwMode="auto">
              <a:xfrm>
                <a:off x="13643" y="4449"/>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4" name="Oval 337"/>
              <p:cNvSpPr>
                <a:spLocks noChangeArrowheads="1"/>
              </p:cNvSpPr>
              <p:nvPr>
                <p:custDataLst>
                  <p:tags r:id="rId231"/>
                </p:custDataLst>
              </p:nvPr>
            </p:nvSpPr>
            <p:spPr bwMode="auto">
              <a:xfrm>
                <a:off x="13643" y="453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5" name="Oval 338"/>
              <p:cNvSpPr>
                <a:spLocks noChangeArrowheads="1"/>
              </p:cNvSpPr>
              <p:nvPr>
                <p:custDataLst>
                  <p:tags r:id="rId232"/>
                </p:custDataLst>
              </p:nvPr>
            </p:nvSpPr>
            <p:spPr bwMode="auto">
              <a:xfrm>
                <a:off x="13643" y="462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6" name="Oval 339"/>
              <p:cNvSpPr>
                <a:spLocks noChangeArrowheads="1"/>
              </p:cNvSpPr>
              <p:nvPr>
                <p:custDataLst>
                  <p:tags r:id="rId233"/>
                </p:custDataLst>
              </p:nvPr>
            </p:nvSpPr>
            <p:spPr bwMode="auto">
              <a:xfrm>
                <a:off x="13643" y="470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7" name="Oval 340"/>
              <p:cNvSpPr>
                <a:spLocks noChangeArrowheads="1"/>
              </p:cNvSpPr>
              <p:nvPr>
                <p:custDataLst>
                  <p:tags r:id="rId234"/>
                </p:custDataLst>
              </p:nvPr>
            </p:nvSpPr>
            <p:spPr bwMode="auto">
              <a:xfrm>
                <a:off x="13643" y="479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8" name="Oval 341"/>
              <p:cNvSpPr>
                <a:spLocks noChangeArrowheads="1"/>
              </p:cNvSpPr>
              <p:nvPr>
                <p:custDataLst>
                  <p:tags r:id="rId235"/>
                </p:custDataLst>
              </p:nvPr>
            </p:nvSpPr>
            <p:spPr bwMode="auto">
              <a:xfrm>
                <a:off x="13643" y="4874"/>
                <a:ext cx="42" cy="42"/>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9" name="Oval 342"/>
              <p:cNvSpPr>
                <a:spLocks noChangeArrowheads="1"/>
              </p:cNvSpPr>
              <p:nvPr>
                <p:custDataLst>
                  <p:tags r:id="rId236"/>
                </p:custDataLst>
              </p:nvPr>
            </p:nvSpPr>
            <p:spPr bwMode="auto">
              <a:xfrm>
                <a:off x="13643" y="4958"/>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0" name="Oval 343"/>
              <p:cNvSpPr>
                <a:spLocks noChangeArrowheads="1"/>
              </p:cNvSpPr>
              <p:nvPr>
                <p:custDataLst>
                  <p:tags r:id="rId237"/>
                </p:custDataLst>
              </p:nvPr>
            </p:nvSpPr>
            <p:spPr bwMode="auto">
              <a:xfrm>
                <a:off x="13643" y="504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1" name="Oval 344"/>
              <p:cNvSpPr>
                <a:spLocks noChangeArrowheads="1"/>
              </p:cNvSpPr>
              <p:nvPr>
                <p:custDataLst>
                  <p:tags r:id="rId238"/>
                </p:custDataLst>
              </p:nvPr>
            </p:nvSpPr>
            <p:spPr bwMode="auto">
              <a:xfrm>
                <a:off x="13643" y="512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2" name="Oval 345"/>
              <p:cNvSpPr>
                <a:spLocks noChangeArrowheads="1"/>
              </p:cNvSpPr>
              <p:nvPr>
                <p:custDataLst>
                  <p:tags r:id="rId239"/>
                </p:custDataLst>
              </p:nvPr>
            </p:nvSpPr>
            <p:spPr bwMode="auto">
              <a:xfrm>
                <a:off x="13643" y="521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3" name="Oval 346"/>
              <p:cNvSpPr>
                <a:spLocks noChangeArrowheads="1"/>
              </p:cNvSpPr>
              <p:nvPr>
                <p:custDataLst>
                  <p:tags r:id="rId240"/>
                </p:custDataLst>
              </p:nvPr>
            </p:nvSpPr>
            <p:spPr bwMode="auto">
              <a:xfrm>
                <a:off x="13643" y="5296"/>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4" name="Oval 347"/>
              <p:cNvSpPr>
                <a:spLocks noChangeArrowheads="1"/>
              </p:cNvSpPr>
              <p:nvPr>
                <p:custDataLst>
                  <p:tags r:id="rId241"/>
                </p:custDataLst>
              </p:nvPr>
            </p:nvSpPr>
            <p:spPr bwMode="auto">
              <a:xfrm>
                <a:off x="13643" y="5381"/>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5" name="Oval 348"/>
              <p:cNvSpPr>
                <a:spLocks noChangeArrowheads="1"/>
              </p:cNvSpPr>
              <p:nvPr>
                <p:custDataLst>
                  <p:tags r:id="rId242"/>
                </p:custDataLst>
              </p:nvPr>
            </p:nvSpPr>
            <p:spPr bwMode="auto">
              <a:xfrm>
                <a:off x="13643" y="546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6" name="Oval 349"/>
              <p:cNvSpPr>
                <a:spLocks noChangeArrowheads="1"/>
              </p:cNvSpPr>
              <p:nvPr>
                <p:custDataLst>
                  <p:tags r:id="rId243"/>
                </p:custDataLst>
              </p:nvPr>
            </p:nvSpPr>
            <p:spPr bwMode="auto">
              <a:xfrm>
                <a:off x="13643" y="554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7" name="Oval 350"/>
              <p:cNvSpPr>
                <a:spLocks noChangeArrowheads="1"/>
              </p:cNvSpPr>
              <p:nvPr>
                <p:custDataLst>
                  <p:tags r:id="rId244"/>
                </p:custDataLst>
              </p:nvPr>
            </p:nvSpPr>
            <p:spPr bwMode="auto">
              <a:xfrm>
                <a:off x="13643" y="563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8" name="Oval 351"/>
              <p:cNvSpPr>
                <a:spLocks noChangeArrowheads="1"/>
              </p:cNvSpPr>
              <p:nvPr>
                <p:custDataLst>
                  <p:tags r:id="rId245"/>
                </p:custDataLst>
              </p:nvPr>
            </p:nvSpPr>
            <p:spPr bwMode="auto">
              <a:xfrm>
                <a:off x="13643" y="571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9" name="Oval 352"/>
              <p:cNvSpPr>
                <a:spLocks noChangeArrowheads="1"/>
              </p:cNvSpPr>
              <p:nvPr>
                <p:custDataLst>
                  <p:tags r:id="rId246"/>
                </p:custDataLst>
              </p:nvPr>
            </p:nvSpPr>
            <p:spPr bwMode="auto">
              <a:xfrm>
                <a:off x="13643" y="580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0" name="Oval 353"/>
              <p:cNvSpPr>
                <a:spLocks noChangeArrowheads="1"/>
              </p:cNvSpPr>
              <p:nvPr>
                <p:custDataLst>
                  <p:tags r:id="rId247"/>
                </p:custDataLst>
              </p:nvPr>
            </p:nvSpPr>
            <p:spPr bwMode="auto">
              <a:xfrm>
                <a:off x="13643" y="588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1" name="Oval 354"/>
              <p:cNvSpPr>
                <a:spLocks noChangeArrowheads="1"/>
              </p:cNvSpPr>
              <p:nvPr>
                <p:custDataLst>
                  <p:tags r:id="rId248"/>
                </p:custDataLst>
              </p:nvPr>
            </p:nvSpPr>
            <p:spPr bwMode="auto">
              <a:xfrm>
                <a:off x="13643" y="5970"/>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2" name="Oval 355"/>
              <p:cNvSpPr>
                <a:spLocks noChangeArrowheads="1"/>
              </p:cNvSpPr>
              <p:nvPr>
                <p:custDataLst>
                  <p:tags r:id="rId249"/>
                </p:custDataLst>
              </p:nvPr>
            </p:nvSpPr>
            <p:spPr bwMode="auto">
              <a:xfrm>
                <a:off x="13643" y="6053"/>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3" name="Oval 356"/>
              <p:cNvSpPr>
                <a:spLocks noChangeArrowheads="1"/>
              </p:cNvSpPr>
              <p:nvPr>
                <p:custDataLst>
                  <p:tags r:id="rId250"/>
                </p:custDataLst>
              </p:nvPr>
            </p:nvSpPr>
            <p:spPr bwMode="auto">
              <a:xfrm>
                <a:off x="13643" y="613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4" name="Oval 357"/>
              <p:cNvSpPr>
                <a:spLocks noChangeArrowheads="1"/>
              </p:cNvSpPr>
              <p:nvPr>
                <p:custDataLst>
                  <p:tags r:id="rId251"/>
                </p:custDataLst>
              </p:nvPr>
            </p:nvSpPr>
            <p:spPr bwMode="auto">
              <a:xfrm>
                <a:off x="13643" y="622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5" name="Oval 358"/>
              <p:cNvSpPr>
                <a:spLocks noChangeArrowheads="1"/>
              </p:cNvSpPr>
              <p:nvPr>
                <p:custDataLst>
                  <p:tags r:id="rId252"/>
                </p:custDataLst>
              </p:nvPr>
            </p:nvSpPr>
            <p:spPr bwMode="auto">
              <a:xfrm>
                <a:off x="13643" y="630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6" name="Oval 359"/>
              <p:cNvSpPr>
                <a:spLocks noChangeArrowheads="1"/>
              </p:cNvSpPr>
              <p:nvPr>
                <p:custDataLst>
                  <p:tags r:id="rId253"/>
                </p:custDataLst>
              </p:nvPr>
            </p:nvSpPr>
            <p:spPr bwMode="auto">
              <a:xfrm>
                <a:off x="13643" y="639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7" name="Oval 360"/>
              <p:cNvSpPr>
                <a:spLocks noChangeArrowheads="1"/>
              </p:cNvSpPr>
              <p:nvPr>
                <p:custDataLst>
                  <p:tags r:id="rId254"/>
                </p:custDataLst>
              </p:nvPr>
            </p:nvSpPr>
            <p:spPr bwMode="auto">
              <a:xfrm>
                <a:off x="13643" y="647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8" name="Oval 361"/>
              <p:cNvSpPr>
                <a:spLocks noChangeArrowheads="1"/>
              </p:cNvSpPr>
              <p:nvPr>
                <p:custDataLst>
                  <p:tags r:id="rId255"/>
                </p:custDataLst>
              </p:nvPr>
            </p:nvSpPr>
            <p:spPr bwMode="auto">
              <a:xfrm>
                <a:off x="13643" y="655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9" name="Freeform 362"/>
              <p:cNvSpPr/>
              <p:nvPr>
                <p:custDataLst>
                  <p:tags r:id="rId256"/>
                </p:custDataLst>
              </p:nvPr>
            </p:nvSpPr>
            <p:spPr bwMode="auto">
              <a:xfrm>
                <a:off x="13638" y="6642"/>
                <a:ext cx="46" cy="46"/>
              </a:xfrm>
              <a:custGeom>
                <a:avLst/>
                <a:gdLst>
                  <a:gd name="T0" fmla="*/ 4 w 7"/>
                  <a:gd name="T1" fmla="*/ 7 h 7"/>
                  <a:gd name="T2" fmla="*/ 0 w 7"/>
                  <a:gd name="T3" fmla="*/ 3 h 7"/>
                  <a:gd name="T4" fmla="*/ 4 w 7"/>
                  <a:gd name="T5" fmla="*/ 0 h 7"/>
                  <a:gd name="T6" fmla="*/ 7 w 7"/>
                  <a:gd name="T7" fmla="*/ 3 h 7"/>
                  <a:gd name="T8" fmla="*/ 4 w 7"/>
                  <a:gd name="T9" fmla="*/ 7 h 7"/>
                </a:gdLst>
                <a:ahLst/>
                <a:cxnLst>
                  <a:cxn ang="0">
                    <a:pos x="T0" y="T1"/>
                  </a:cxn>
                  <a:cxn ang="0">
                    <a:pos x="T2" y="T3"/>
                  </a:cxn>
                  <a:cxn ang="0">
                    <a:pos x="T4" y="T5"/>
                  </a:cxn>
                  <a:cxn ang="0">
                    <a:pos x="T6" y="T7"/>
                  </a:cxn>
                  <a:cxn ang="0">
                    <a:pos x="T8" y="T9"/>
                  </a:cxn>
                </a:cxnLst>
                <a:rect l="0" t="0" r="r" b="b"/>
                <a:pathLst>
                  <a:path w="7" h="7">
                    <a:moveTo>
                      <a:pt x="4" y="7"/>
                    </a:moveTo>
                    <a:cubicBezTo>
                      <a:pt x="2" y="6"/>
                      <a:pt x="0" y="5"/>
                      <a:pt x="0" y="3"/>
                    </a:cubicBezTo>
                    <a:cubicBezTo>
                      <a:pt x="1" y="1"/>
                      <a:pt x="2" y="0"/>
                      <a:pt x="4" y="0"/>
                    </a:cubicBezTo>
                    <a:cubicBezTo>
                      <a:pt x="6" y="0"/>
                      <a:pt x="7" y="1"/>
                      <a:pt x="7" y="3"/>
                    </a:cubicBezTo>
                    <a:cubicBezTo>
                      <a:pt x="7" y="6"/>
                      <a:pt x="5" y="7"/>
                      <a:pt x="4"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0" name="Freeform 363"/>
              <p:cNvSpPr/>
              <p:nvPr>
                <p:custDataLst>
                  <p:tags r:id="rId257"/>
                </p:custDataLst>
              </p:nvPr>
            </p:nvSpPr>
            <p:spPr bwMode="auto">
              <a:xfrm>
                <a:off x="13623" y="6719"/>
                <a:ext cx="46" cy="53"/>
              </a:xfrm>
              <a:custGeom>
                <a:avLst/>
                <a:gdLst>
                  <a:gd name="T0" fmla="*/ 2 w 7"/>
                  <a:gd name="T1" fmla="*/ 7 h 8"/>
                  <a:gd name="T2" fmla="*/ 0 w 7"/>
                  <a:gd name="T3" fmla="*/ 3 h 8"/>
                  <a:gd name="T4" fmla="*/ 4 w 7"/>
                  <a:gd name="T5" fmla="*/ 1 h 8"/>
                  <a:gd name="T6" fmla="*/ 7 w 7"/>
                  <a:gd name="T7" fmla="*/ 5 h 8"/>
                  <a:gd name="T8" fmla="*/ 2 w 7"/>
                  <a:gd name="T9" fmla="*/ 7 h 8"/>
                </a:gdLst>
                <a:ahLst/>
                <a:cxnLst>
                  <a:cxn ang="0">
                    <a:pos x="T0" y="T1"/>
                  </a:cxn>
                  <a:cxn ang="0">
                    <a:pos x="T2" y="T3"/>
                  </a:cxn>
                  <a:cxn ang="0">
                    <a:pos x="T4" y="T5"/>
                  </a:cxn>
                  <a:cxn ang="0">
                    <a:pos x="T6" y="T7"/>
                  </a:cxn>
                  <a:cxn ang="0">
                    <a:pos x="T8" y="T9"/>
                  </a:cxn>
                </a:cxnLst>
                <a:rect l="0" t="0" r="r" b="b"/>
                <a:pathLst>
                  <a:path w="7" h="8">
                    <a:moveTo>
                      <a:pt x="2" y="7"/>
                    </a:moveTo>
                    <a:cubicBezTo>
                      <a:pt x="0" y="6"/>
                      <a:pt x="0" y="4"/>
                      <a:pt x="0" y="3"/>
                    </a:cubicBezTo>
                    <a:cubicBezTo>
                      <a:pt x="1" y="1"/>
                      <a:pt x="2" y="0"/>
                      <a:pt x="4" y="1"/>
                    </a:cubicBezTo>
                    <a:cubicBezTo>
                      <a:pt x="6" y="1"/>
                      <a:pt x="7" y="3"/>
                      <a:pt x="7" y="5"/>
                    </a:cubicBezTo>
                    <a:cubicBezTo>
                      <a:pt x="6" y="7"/>
                      <a:pt x="4" y="8"/>
                      <a:pt x="2"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1" name="Freeform 364"/>
              <p:cNvSpPr/>
              <p:nvPr>
                <p:custDataLst>
                  <p:tags r:id="rId258"/>
                </p:custDataLst>
              </p:nvPr>
            </p:nvSpPr>
            <p:spPr bwMode="auto">
              <a:xfrm>
                <a:off x="13580" y="6798"/>
                <a:ext cx="51" cy="43"/>
              </a:xfrm>
              <a:custGeom>
                <a:avLst/>
                <a:gdLst>
                  <a:gd name="T0" fmla="*/ 2 w 8"/>
                  <a:gd name="T1" fmla="*/ 6 h 7"/>
                  <a:gd name="T2" fmla="*/ 1 w 8"/>
                  <a:gd name="T3" fmla="*/ 1 h 7"/>
                  <a:gd name="T4" fmla="*/ 6 w 8"/>
                  <a:gd name="T5" fmla="*/ 1 h 7"/>
                  <a:gd name="T6" fmla="*/ 7 w 8"/>
                  <a:gd name="T7" fmla="*/ 5 h 7"/>
                  <a:gd name="T8" fmla="*/ 2 w 8"/>
                  <a:gd name="T9" fmla="*/ 6 h 7"/>
                </a:gdLst>
                <a:ahLst/>
                <a:cxnLst>
                  <a:cxn ang="0">
                    <a:pos x="T0" y="T1"/>
                  </a:cxn>
                  <a:cxn ang="0">
                    <a:pos x="T2" y="T3"/>
                  </a:cxn>
                  <a:cxn ang="0">
                    <a:pos x="T4" y="T5"/>
                  </a:cxn>
                  <a:cxn ang="0">
                    <a:pos x="T6" y="T7"/>
                  </a:cxn>
                  <a:cxn ang="0">
                    <a:pos x="T8" y="T9"/>
                  </a:cxn>
                </a:cxnLst>
                <a:rect l="0" t="0" r="r" b="b"/>
                <a:pathLst>
                  <a:path w="8" h="7">
                    <a:moveTo>
                      <a:pt x="2" y="6"/>
                    </a:moveTo>
                    <a:cubicBezTo>
                      <a:pt x="1" y="5"/>
                      <a:pt x="0" y="3"/>
                      <a:pt x="1" y="1"/>
                    </a:cubicBezTo>
                    <a:cubicBezTo>
                      <a:pt x="3" y="0"/>
                      <a:pt x="5" y="0"/>
                      <a:pt x="6" y="1"/>
                    </a:cubicBezTo>
                    <a:cubicBezTo>
                      <a:pt x="8" y="2"/>
                      <a:pt x="8" y="4"/>
                      <a:pt x="7" y="5"/>
                    </a:cubicBezTo>
                    <a:cubicBezTo>
                      <a:pt x="6" y="7"/>
                      <a:pt x="4" y="7"/>
                      <a:pt x="2"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2" name="Freeform 365"/>
              <p:cNvSpPr/>
              <p:nvPr>
                <p:custDataLst>
                  <p:tags r:id="rId259"/>
                </p:custDataLst>
              </p:nvPr>
            </p:nvSpPr>
            <p:spPr bwMode="auto">
              <a:xfrm>
                <a:off x="13522" y="6856"/>
                <a:ext cx="51" cy="51"/>
              </a:xfrm>
              <a:custGeom>
                <a:avLst/>
                <a:gdLst>
                  <a:gd name="T0" fmla="*/ 1 w 8"/>
                  <a:gd name="T1" fmla="*/ 6 h 8"/>
                  <a:gd name="T2" fmla="*/ 2 w 8"/>
                  <a:gd name="T3" fmla="*/ 1 h 8"/>
                  <a:gd name="T4" fmla="*/ 7 w 8"/>
                  <a:gd name="T5" fmla="*/ 2 h 8"/>
                  <a:gd name="T6" fmla="*/ 6 w 8"/>
                  <a:gd name="T7" fmla="*/ 6 h 8"/>
                  <a:gd name="T8" fmla="*/ 1 w 8"/>
                  <a:gd name="T9" fmla="*/ 6 h 8"/>
                </a:gdLst>
                <a:ahLst/>
                <a:cxnLst>
                  <a:cxn ang="0">
                    <a:pos x="T0" y="T1"/>
                  </a:cxn>
                  <a:cxn ang="0">
                    <a:pos x="T2" y="T3"/>
                  </a:cxn>
                  <a:cxn ang="0">
                    <a:pos x="T4" y="T5"/>
                  </a:cxn>
                  <a:cxn ang="0">
                    <a:pos x="T6" y="T7"/>
                  </a:cxn>
                  <a:cxn ang="0">
                    <a:pos x="T8" y="T9"/>
                  </a:cxn>
                </a:cxnLst>
                <a:rect l="0" t="0" r="r" b="b"/>
                <a:pathLst>
                  <a:path w="8" h="8">
                    <a:moveTo>
                      <a:pt x="1" y="6"/>
                    </a:moveTo>
                    <a:cubicBezTo>
                      <a:pt x="0" y="4"/>
                      <a:pt x="1" y="2"/>
                      <a:pt x="2" y="1"/>
                    </a:cubicBezTo>
                    <a:cubicBezTo>
                      <a:pt x="4" y="0"/>
                      <a:pt x="6" y="0"/>
                      <a:pt x="7" y="2"/>
                    </a:cubicBezTo>
                    <a:cubicBezTo>
                      <a:pt x="8" y="3"/>
                      <a:pt x="8" y="5"/>
                      <a:pt x="6" y="6"/>
                    </a:cubicBezTo>
                    <a:cubicBezTo>
                      <a:pt x="5" y="8"/>
                      <a:pt x="2" y="7"/>
                      <a:pt x="1"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3" name="Freeform 366"/>
              <p:cNvSpPr/>
              <p:nvPr>
                <p:custDataLst>
                  <p:tags r:id="rId260"/>
                </p:custDataLst>
              </p:nvPr>
            </p:nvSpPr>
            <p:spPr bwMode="auto">
              <a:xfrm>
                <a:off x="13449" y="6895"/>
                <a:ext cx="53" cy="51"/>
              </a:xfrm>
              <a:custGeom>
                <a:avLst/>
                <a:gdLst>
                  <a:gd name="T0" fmla="*/ 1 w 8"/>
                  <a:gd name="T1" fmla="*/ 5 h 8"/>
                  <a:gd name="T2" fmla="*/ 3 w 8"/>
                  <a:gd name="T3" fmla="*/ 1 h 8"/>
                  <a:gd name="T4" fmla="*/ 7 w 8"/>
                  <a:gd name="T5" fmla="*/ 3 h 8"/>
                  <a:gd name="T6" fmla="*/ 5 w 8"/>
                  <a:gd name="T7" fmla="*/ 7 h 8"/>
                  <a:gd name="T8" fmla="*/ 1 w 8"/>
                  <a:gd name="T9" fmla="*/ 5 h 8"/>
                </a:gdLst>
                <a:ahLst/>
                <a:cxnLst>
                  <a:cxn ang="0">
                    <a:pos x="T0" y="T1"/>
                  </a:cxn>
                  <a:cxn ang="0">
                    <a:pos x="T2" y="T3"/>
                  </a:cxn>
                  <a:cxn ang="0">
                    <a:pos x="T4" y="T5"/>
                  </a:cxn>
                  <a:cxn ang="0">
                    <a:pos x="T6" y="T7"/>
                  </a:cxn>
                  <a:cxn ang="0">
                    <a:pos x="T8" y="T9"/>
                  </a:cxn>
                </a:cxnLst>
                <a:rect l="0" t="0" r="r" b="b"/>
                <a:pathLst>
                  <a:path w="8" h="8">
                    <a:moveTo>
                      <a:pt x="1" y="5"/>
                    </a:moveTo>
                    <a:cubicBezTo>
                      <a:pt x="0" y="3"/>
                      <a:pt x="1" y="1"/>
                      <a:pt x="3" y="1"/>
                    </a:cubicBezTo>
                    <a:cubicBezTo>
                      <a:pt x="4" y="0"/>
                      <a:pt x="6" y="1"/>
                      <a:pt x="7" y="3"/>
                    </a:cubicBezTo>
                    <a:cubicBezTo>
                      <a:pt x="8" y="4"/>
                      <a:pt x="7" y="7"/>
                      <a:pt x="5" y="7"/>
                    </a:cubicBezTo>
                    <a:cubicBezTo>
                      <a:pt x="3" y="8"/>
                      <a:pt x="1" y="7"/>
                      <a:pt x="1" y="5"/>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4" name="Freeform 367"/>
              <p:cNvSpPr/>
              <p:nvPr>
                <p:custDataLst>
                  <p:tags r:id="rId261"/>
                </p:custDataLst>
              </p:nvPr>
            </p:nvSpPr>
            <p:spPr bwMode="auto">
              <a:xfrm>
                <a:off x="13372" y="6914"/>
                <a:ext cx="46" cy="46"/>
              </a:xfrm>
              <a:custGeom>
                <a:avLst/>
                <a:gdLst>
                  <a:gd name="T0" fmla="*/ 0 w 7"/>
                  <a:gd name="T1" fmla="*/ 4 h 7"/>
                  <a:gd name="T2" fmla="*/ 3 w 7"/>
                  <a:gd name="T3" fmla="*/ 1 h 7"/>
                  <a:gd name="T4" fmla="*/ 7 w 7"/>
                  <a:gd name="T5" fmla="*/ 4 h 7"/>
                  <a:gd name="T6" fmla="*/ 4 w 7"/>
                  <a:gd name="T7" fmla="*/ 7 h 7"/>
                  <a:gd name="T8" fmla="*/ 0 w 7"/>
                  <a:gd name="T9" fmla="*/ 4 h 7"/>
                </a:gdLst>
                <a:ahLst/>
                <a:cxnLst>
                  <a:cxn ang="0">
                    <a:pos x="T0" y="T1"/>
                  </a:cxn>
                  <a:cxn ang="0">
                    <a:pos x="T2" y="T3"/>
                  </a:cxn>
                  <a:cxn ang="0">
                    <a:pos x="T4" y="T5"/>
                  </a:cxn>
                  <a:cxn ang="0">
                    <a:pos x="T6" y="T7"/>
                  </a:cxn>
                  <a:cxn ang="0">
                    <a:pos x="T8" y="T9"/>
                  </a:cxn>
                </a:cxnLst>
                <a:rect l="0" t="0" r="r" b="b"/>
                <a:pathLst>
                  <a:path w="7" h="7">
                    <a:moveTo>
                      <a:pt x="0" y="4"/>
                    </a:moveTo>
                    <a:cubicBezTo>
                      <a:pt x="0" y="2"/>
                      <a:pt x="1" y="1"/>
                      <a:pt x="3" y="1"/>
                    </a:cubicBezTo>
                    <a:cubicBezTo>
                      <a:pt x="5" y="0"/>
                      <a:pt x="6" y="2"/>
                      <a:pt x="7" y="4"/>
                    </a:cubicBezTo>
                    <a:cubicBezTo>
                      <a:pt x="7" y="5"/>
                      <a:pt x="6" y="7"/>
                      <a:pt x="4" y="7"/>
                    </a:cubicBezTo>
                    <a:cubicBezTo>
                      <a:pt x="1" y="7"/>
                      <a:pt x="0" y="6"/>
                      <a:pt x="0"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5" name="Oval 368"/>
              <p:cNvSpPr>
                <a:spLocks noChangeArrowheads="1"/>
              </p:cNvSpPr>
              <p:nvPr>
                <p:custDataLst>
                  <p:tags r:id="rId262"/>
                </p:custDataLst>
              </p:nvPr>
            </p:nvSpPr>
            <p:spPr bwMode="auto">
              <a:xfrm>
                <a:off x="1329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6" name="Oval 369"/>
              <p:cNvSpPr>
                <a:spLocks noChangeArrowheads="1"/>
              </p:cNvSpPr>
              <p:nvPr>
                <p:custDataLst>
                  <p:tags r:id="rId263"/>
                </p:custDataLst>
              </p:nvPr>
            </p:nvSpPr>
            <p:spPr bwMode="auto">
              <a:xfrm>
                <a:off x="1320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7" name="Rectangle 370"/>
              <p:cNvSpPr>
                <a:spLocks noChangeArrowheads="1"/>
              </p:cNvSpPr>
              <p:nvPr>
                <p:custDataLst>
                  <p:tags r:id="rId264"/>
                </p:custDataLst>
              </p:nvPr>
            </p:nvSpPr>
            <p:spPr bwMode="auto">
              <a:xfrm>
                <a:off x="12781" y="6999"/>
                <a:ext cx="58" cy="66"/>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8" name="Rectangle 371"/>
              <p:cNvSpPr>
                <a:spLocks noChangeArrowheads="1"/>
              </p:cNvSpPr>
              <p:nvPr>
                <p:custDataLst>
                  <p:tags r:id="rId265"/>
                </p:custDataLst>
              </p:nvPr>
            </p:nvSpPr>
            <p:spPr bwMode="auto">
              <a:xfrm>
                <a:off x="12870" y="6922"/>
                <a:ext cx="58" cy="143"/>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9" name="Rectangle 372"/>
              <p:cNvSpPr>
                <a:spLocks noChangeArrowheads="1"/>
              </p:cNvSpPr>
              <p:nvPr>
                <p:custDataLst>
                  <p:tags r:id="rId266"/>
                </p:custDataLst>
              </p:nvPr>
            </p:nvSpPr>
            <p:spPr bwMode="auto">
              <a:xfrm>
                <a:off x="12960" y="6876"/>
                <a:ext cx="58" cy="188"/>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0" name="Freeform 373"/>
              <p:cNvSpPr>
                <a:spLocks noEditPoints="1"/>
              </p:cNvSpPr>
              <p:nvPr>
                <p:custDataLst>
                  <p:tags r:id="rId267"/>
                </p:custDataLst>
              </p:nvPr>
            </p:nvSpPr>
            <p:spPr bwMode="auto">
              <a:xfrm>
                <a:off x="12677" y="6740"/>
                <a:ext cx="457" cy="467"/>
              </a:xfrm>
              <a:custGeom>
                <a:avLst/>
                <a:gdLst>
                  <a:gd name="T0" fmla="*/ 35 w 69"/>
                  <a:gd name="T1" fmla="*/ 70 h 70"/>
                  <a:gd name="T2" fmla="*/ 0 w 69"/>
                  <a:gd name="T3" fmla="*/ 35 h 70"/>
                  <a:gd name="T4" fmla="*/ 35 w 69"/>
                  <a:gd name="T5" fmla="*/ 0 h 70"/>
                  <a:gd name="T6" fmla="*/ 69 w 69"/>
                  <a:gd name="T7" fmla="*/ 35 h 70"/>
                  <a:gd name="T8" fmla="*/ 35 w 69"/>
                  <a:gd name="T9" fmla="*/ 70 h 70"/>
                  <a:gd name="T10" fmla="*/ 35 w 69"/>
                  <a:gd name="T11" fmla="*/ 6 h 70"/>
                  <a:gd name="T12" fmla="*/ 6 w 69"/>
                  <a:gd name="T13" fmla="*/ 35 h 70"/>
                  <a:gd name="T14" fmla="*/ 35 w 69"/>
                  <a:gd name="T15" fmla="*/ 64 h 70"/>
                  <a:gd name="T16" fmla="*/ 63 w 69"/>
                  <a:gd name="T17" fmla="*/ 35 h 70"/>
                  <a:gd name="T18" fmla="*/ 35 w 69"/>
                  <a:gd name="T19" fmla="*/ 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70">
                    <a:moveTo>
                      <a:pt x="35" y="70"/>
                    </a:moveTo>
                    <a:cubicBezTo>
                      <a:pt x="16" y="70"/>
                      <a:pt x="0" y="54"/>
                      <a:pt x="0" y="35"/>
                    </a:cubicBezTo>
                    <a:cubicBezTo>
                      <a:pt x="0" y="16"/>
                      <a:pt x="16" y="0"/>
                      <a:pt x="35" y="0"/>
                    </a:cubicBezTo>
                    <a:cubicBezTo>
                      <a:pt x="54" y="0"/>
                      <a:pt x="69" y="16"/>
                      <a:pt x="69" y="35"/>
                    </a:cubicBezTo>
                    <a:cubicBezTo>
                      <a:pt x="69" y="54"/>
                      <a:pt x="54" y="70"/>
                      <a:pt x="35" y="70"/>
                    </a:cubicBezTo>
                    <a:close/>
                    <a:moveTo>
                      <a:pt x="35" y="6"/>
                    </a:moveTo>
                    <a:cubicBezTo>
                      <a:pt x="19" y="6"/>
                      <a:pt x="6" y="19"/>
                      <a:pt x="6" y="35"/>
                    </a:cubicBezTo>
                    <a:cubicBezTo>
                      <a:pt x="6" y="51"/>
                      <a:pt x="19" y="64"/>
                      <a:pt x="35" y="64"/>
                    </a:cubicBezTo>
                    <a:cubicBezTo>
                      <a:pt x="50" y="64"/>
                      <a:pt x="63" y="51"/>
                      <a:pt x="63" y="35"/>
                    </a:cubicBezTo>
                    <a:cubicBezTo>
                      <a:pt x="63" y="19"/>
                      <a:pt x="50" y="6"/>
                      <a:pt x="35" y="6"/>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75" name="文本框 74"/>
            <p:cNvSpPr txBox="1"/>
            <p:nvPr>
              <p:custDataLst>
                <p:tags r:id="rId1"/>
              </p:custDataLst>
            </p:nvPr>
          </p:nvSpPr>
          <p:spPr>
            <a:xfrm>
              <a:off x="5919" y="4045"/>
              <a:ext cx="7365" cy="2447"/>
            </a:xfrm>
            <a:prstGeom prst="rect">
              <a:avLst/>
            </a:prstGeom>
            <a:noFill/>
          </p:spPr>
          <p:txBody>
            <a:bodyPr wrap="square" rtlCol="0" anchor="ctr">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fontAlgn="auto">
                <a:lnSpc>
                  <a:spcPts val="3400"/>
                </a:lnSpc>
                <a:spcBef>
                  <a:spcPts val="0"/>
                </a:spcBef>
                <a:spcAft>
                  <a:spcPts val="0"/>
                </a:spcAft>
              </a:pPr>
              <a:r>
                <a:rPr lang="zh-CN" sz="2800"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资料检查</a:t>
              </a:r>
            </a:p>
          </p:txBody>
        </p:sp>
      </p:gr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custDataLst>
              <p:tags r:id="rId1"/>
            </p:custDataLst>
          </p:nvPr>
        </p:nvPicPr>
        <p:blipFill>
          <a:blip r:embed="rId28"/>
          <a:stretch>
            <a:fillRect/>
          </a:stretch>
        </p:blipFill>
        <p:spPr>
          <a:xfrm>
            <a:off x="0" y="0"/>
            <a:ext cx="12202795" cy="6857365"/>
          </a:xfrm>
          <a:prstGeom prst="rect">
            <a:avLst/>
          </a:prstGeom>
        </p:spPr>
      </p:pic>
      <p:sp>
        <p:nvSpPr>
          <p:cNvPr id="47" name="文本框 46"/>
          <p:cNvSpPr txBox="1"/>
          <p:nvPr/>
        </p:nvSpPr>
        <p:spPr>
          <a:xfrm>
            <a:off x="925830" y="454660"/>
            <a:ext cx="10372725" cy="460375"/>
          </a:xfrm>
          <a:prstGeom prst="rect">
            <a:avLst/>
          </a:prstGeom>
          <a:gradFill>
            <a:gsLst>
              <a:gs pos="0">
                <a:srgbClr val="E30000"/>
              </a:gs>
              <a:gs pos="100000">
                <a:srgbClr val="760303"/>
              </a:gs>
            </a:gsLst>
            <a:lin ang="5400000" scaled="0"/>
          </a:gradFill>
          <a:ln>
            <a:noFill/>
          </a:ln>
        </p:spPr>
        <p:txBody>
          <a:bodyPr wrap="square" rtlCol="0">
            <a:spAutoFit/>
          </a:bodyPr>
          <a:lstStyle/>
          <a:p>
            <a:pPr algn="l"/>
            <a:r>
              <a:rPr lang="en-US" altLang="zh-CN" sz="2400">
                <a:solidFill>
                  <a:schemeClr val="bg1"/>
                </a:solidFill>
                <a:latin typeface="思源黑体 Medium" panose="020B0600000000000000" charset="-122"/>
                <a:ea typeface="思源黑体 Medium" panose="020B0600000000000000" charset="-122"/>
                <a:cs typeface="思源黑体 Medium" panose="020B0600000000000000" charset="-122"/>
              </a:rPr>
              <a:t>1</a:t>
            </a:r>
            <a:r>
              <a:rPr lang="zh-CN" altLang="en-US" sz="2400">
                <a:solidFill>
                  <a:schemeClr val="bg1"/>
                </a:solidFill>
                <a:latin typeface="思源黑体 Medium" panose="020B0600000000000000" charset="-122"/>
                <a:ea typeface="思源黑体 Medium" panose="020B0600000000000000" charset="-122"/>
                <a:cs typeface="思源黑体 Medium" panose="020B0600000000000000" charset="-122"/>
              </a:rPr>
              <a:t>、未建立健全动火作业安全管理制度，未严格执行动火作业审批制度</a:t>
            </a:r>
          </a:p>
        </p:txBody>
      </p:sp>
      <p:sp>
        <p:nvSpPr>
          <p:cNvPr id="5" name="文本框 4"/>
          <p:cNvSpPr txBox="1"/>
          <p:nvPr/>
        </p:nvSpPr>
        <p:spPr>
          <a:xfrm>
            <a:off x="925830" y="991235"/>
            <a:ext cx="2736215" cy="2933700"/>
          </a:xfrm>
          <a:prstGeom prst="rect">
            <a:avLst/>
          </a:prstGeom>
          <a:solidFill>
            <a:schemeClr val="bg2">
              <a:alpha val="48000"/>
            </a:schemeClr>
          </a:solidFill>
        </p:spPr>
        <p:txBody>
          <a:bodyPr wrap="square" rtlCol="0">
            <a:noAutofit/>
          </a:bodyPr>
          <a:lstStyle/>
          <a:p>
            <a:pPr>
              <a:lnSpc>
                <a:spcPct val="100000"/>
              </a:lnSpc>
            </a:pPr>
            <a:r>
              <a:rPr lang="zh-CN" altLang="en-US" sz="1600"/>
              <a:t>《中华人民共和国安全生产法》第二十一条 生产经营单位的</a:t>
            </a:r>
            <a:r>
              <a:rPr lang="zh-CN" altLang="en-US" sz="1600">
                <a:solidFill>
                  <a:srgbClr val="FF0000"/>
                </a:solidFill>
              </a:rPr>
              <a:t>主要负责人</a:t>
            </a:r>
            <a:r>
              <a:rPr lang="zh-CN" altLang="en-US" sz="1600"/>
              <a:t>对本单位安全生产工作负有下列职责:</a:t>
            </a:r>
          </a:p>
          <a:p>
            <a:pPr>
              <a:lnSpc>
                <a:spcPct val="100000"/>
              </a:lnSpc>
            </a:pPr>
            <a:r>
              <a:rPr lang="zh-CN" altLang="en-US" sz="1600"/>
              <a:t>（二）组织</a:t>
            </a:r>
            <a:r>
              <a:rPr lang="zh-CN" altLang="en-US" sz="2400">
                <a:solidFill>
                  <a:srgbClr val="FF0000"/>
                </a:solidFill>
              </a:rPr>
              <a:t>制定并</a:t>
            </a:r>
            <a:r>
              <a:rPr lang="zh-CN" altLang="en-US" sz="2400" u="sng">
                <a:solidFill>
                  <a:srgbClr val="FF0000"/>
                </a:solidFill>
                <a:highlight>
                  <a:srgbClr val="FFFF00"/>
                </a:highlight>
              </a:rPr>
              <a:t>实施</a:t>
            </a:r>
            <a:r>
              <a:rPr lang="zh-CN" altLang="en-US" sz="2400">
                <a:solidFill>
                  <a:srgbClr val="FF0000"/>
                </a:solidFill>
              </a:rPr>
              <a:t>本单位安全生产规章制度</a:t>
            </a:r>
            <a:r>
              <a:rPr lang="zh-CN" altLang="en-US" sz="1600"/>
              <a:t>和操作规程；</a:t>
            </a:r>
          </a:p>
        </p:txBody>
      </p:sp>
      <p:sp>
        <p:nvSpPr>
          <p:cNvPr id="2" name="文本框 1"/>
          <p:cNvSpPr txBox="1"/>
          <p:nvPr>
            <p:custDataLst>
              <p:tags r:id="rId2"/>
            </p:custDataLst>
          </p:nvPr>
        </p:nvSpPr>
        <p:spPr>
          <a:xfrm>
            <a:off x="3851910" y="991235"/>
            <a:ext cx="4065905" cy="2938780"/>
          </a:xfrm>
          <a:prstGeom prst="rect">
            <a:avLst/>
          </a:prstGeom>
          <a:solidFill>
            <a:schemeClr val="bg2">
              <a:alpha val="48000"/>
            </a:schemeClr>
          </a:solidFill>
        </p:spPr>
        <p:txBody>
          <a:bodyPr wrap="square" rtlCol="0">
            <a:noAutofit/>
          </a:bodyPr>
          <a:lstStyle/>
          <a:p>
            <a:pPr>
              <a:lnSpc>
                <a:spcPct val="100000"/>
              </a:lnSpc>
            </a:pPr>
            <a:r>
              <a:rPr lang="zh-CN" altLang="en-US" sz="1600"/>
              <a:t>《四川省生产经营单位安全生产责任规定》第二十四条 从事起重、爆破、登高架设、基坑、边坡开挖、边坡砌筑、钻探</a:t>
            </a:r>
            <a:r>
              <a:rPr lang="zh-CN" altLang="en-US" sz="2400">
                <a:solidFill>
                  <a:srgbClr val="FF0000"/>
                </a:solidFill>
              </a:rPr>
              <a:t>等危险作业</a:t>
            </a:r>
            <a:r>
              <a:rPr lang="zh-CN" altLang="en-US" sz="1600"/>
              <a:t>的生产经营单位</a:t>
            </a:r>
            <a:r>
              <a:rPr lang="zh-CN" altLang="en-US" sz="2400">
                <a:solidFill>
                  <a:srgbClr val="FF0000"/>
                </a:solidFill>
              </a:rPr>
              <a:t>应当事先制定专项安全管理制度</a:t>
            </a:r>
            <a:r>
              <a:rPr lang="zh-CN" altLang="en-US" sz="1600"/>
              <a:t>和措施，并安排专人进行现场安全管理，监督危险作业人员按照有关规程操作，发现事故隐患及时采取措施消除。</a:t>
            </a:r>
          </a:p>
        </p:txBody>
      </p:sp>
      <p:sp>
        <p:nvSpPr>
          <p:cNvPr id="3" name="文本框 2"/>
          <p:cNvSpPr txBox="1"/>
          <p:nvPr>
            <p:custDataLst>
              <p:tags r:id="rId3"/>
            </p:custDataLst>
          </p:nvPr>
        </p:nvSpPr>
        <p:spPr>
          <a:xfrm>
            <a:off x="8049895" y="991235"/>
            <a:ext cx="3248025" cy="2932430"/>
          </a:xfrm>
          <a:prstGeom prst="rect">
            <a:avLst/>
          </a:prstGeom>
          <a:solidFill>
            <a:schemeClr val="bg2">
              <a:alpha val="48000"/>
            </a:schemeClr>
          </a:solidFill>
        </p:spPr>
        <p:txBody>
          <a:bodyPr wrap="square" rtlCol="0">
            <a:noAutofit/>
          </a:bodyPr>
          <a:lstStyle/>
          <a:p>
            <a:pPr>
              <a:lnSpc>
                <a:spcPct val="100000"/>
              </a:lnSpc>
            </a:pPr>
            <a:r>
              <a:rPr lang="zh-CN" altLang="en-US" sz="1600"/>
              <a:t>《中华人民共和国消防法》第二十一条　禁止在具有火灾、爆炸危险的场所吸烟、使用明火。</a:t>
            </a:r>
            <a:r>
              <a:rPr lang="zh-CN" altLang="en-US" sz="2400">
                <a:solidFill>
                  <a:srgbClr val="FF0000"/>
                </a:solidFill>
              </a:rPr>
              <a:t>因施工等特殊情况需要使用明火作业的，应当按照规定事先办理审批手续</a:t>
            </a:r>
            <a:r>
              <a:rPr lang="zh-CN" altLang="en-US" sz="1600"/>
              <a:t>，采取相应的消防安全措施</a:t>
            </a:r>
          </a:p>
        </p:txBody>
      </p:sp>
      <p:grpSp>
        <p:nvGrpSpPr>
          <p:cNvPr id="13" name="组合 2" descr="7b0a202020202274657874626f78223a20227b5c2269645c223a32303334323439342c5c2263617465676f72795f69645c223a5c225c227d220a7d0a"/>
          <p:cNvGrpSpPr/>
          <p:nvPr/>
        </p:nvGrpSpPr>
        <p:grpSpPr>
          <a:xfrm>
            <a:off x="925830" y="3895090"/>
            <a:ext cx="10297795" cy="2301240"/>
            <a:chOff x="5505" y="3319"/>
            <a:chExt cx="8189" cy="4065"/>
          </a:xfrm>
        </p:grpSpPr>
        <p:grpSp>
          <p:nvGrpSpPr>
            <p:cNvPr id="45" name="组合 44"/>
            <p:cNvGrpSpPr/>
            <p:nvPr/>
          </p:nvGrpSpPr>
          <p:grpSpPr>
            <a:xfrm>
              <a:off x="5505" y="3319"/>
              <a:ext cx="8189" cy="4065"/>
              <a:chOff x="3495471" y="2107276"/>
              <a:chExt cx="5200027" cy="2580960"/>
            </a:xfrm>
          </p:grpSpPr>
          <p:sp>
            <p:nvSpPr>
              <p:cNvPr id="23" name="图形 21"/>
              <p:cNvSpPr/>
              <p:nvPr>
                <p:custDataLst>
                  <p:tags r:id="rId5"/>
                </p:custDataLst>
              </p:nvPr>
            </p:nvSpPr>
            <p:spPr>
              <a:xfrm>
                <a:off x="3561385" y="2230865"/>
                <a:ext cx="5057900" cy="2401755"/>
              </a:xfrm>
              <a:custGeom>
                <a:avLst/>
                <a:gdLst>
                  <a:gd name="connsiteX0" fmla="*/ 0 w 5057900"/>
                  <a:gd name="connsiteY0" fmla="*/ 0 h 2401755"/>
                  <a:gd name="connsiteX1" fmla="*/ 5057900 w 5057900"/>
                  <a:gd name="connsiteY1" fmla="*/ 0 h 2401755"/>
                  <a:gd name="connsiteX2" fmla="*/ 5057900 w 5057900"/>
                  <a:gd name="connsiteY2" fmla="*/ 2401756 h 2401755"/>
                  <a:gd name="connsiteX3" fmla="*/ 0 w 5057900"/>
                  <a:gd name="connsiteY3" fmla="*/ 2401756 h 2401755"/>
                </a:gdLst>
                <a:ahLst/>
                <a:cxnLst>
                  <a:cxn ang="0">
                    <a:pos x="connsiteX0" y="connsiteY0"/>
                  </a:cxn>
                  <a:cxn ang="0">
                    <a:pos x="connsiteX1" y="connsiteY1"/>
                  </a:cxn>
                  <a:cxn ang="0">
                    <a:pos x="connsiteX2" y="connsiteY2"/>
                  </a:cxn>
                  <a:cxn ang="0">
                    <a:pos x="connsiteX3" y="connsiteY3"/>
                  </a:cxn>
                </a:cxnLst>
                <a:rect l="l" t="t" r="r" b="b"/>
                <a:pathLst>
                  <a:path w="5057900" h="2401755">
                    <a:moveTo>
                      <a:pt x="0" y="0"/>
                    </a:moveTo>
                    <a:lnTo>
                      <a:pt x="5057900" y="0"/>
                    </a:lnTo>
                    <a:lnTo>
                      <a:pt x="5057900" y="2401756"/>
                    </a:lnTo>
                    <a:lnTo>
                      <a:pt x="0" y="2401756"/>
                    </a:lnTo>
                    <a:close/>
                  </a:path>
                </a:pathLst>
              </a:custGeom>
              <a:solidFill>
                <a:srgbClr val="002060"/>
              </a:solidFill>
              <a:ln w="10298" cap="flat">
                <a:noFill/>
                <a:prstDash val="solid"/>
                <a:miter/>
              </a:ln>
            </p:spPr>
          </p:sp>
          <p:sp>
            <p:nvSpPr>
              <p:cNvPr id="24" name="图形 21"/>
              <p:cNvSpPr/>
              <p:nvPr>
                <p:custDataLst>
                  <p:tags r:id="rId6"/>
                </p:custDataLst>
              </p:nvPr>
            </p:nvSpPr>
            <p:spPr>
              <a:xfrm>
                <a:off x="3633479" y="2307078"/>
                <a:ext cx="4913712" cy="2249328"/>
              </a:xfrm>
              <a:custGeom>
                <a:avLst/>
                <a:gdLst>
                  <a:gd name="connsiteX0" fmla="*/ 0 w 4913712"/>
                  <a:gd name="connsiteY0" fmla="*/ 0 h 2249328"/>
                  <a:gd name="connsiteX1" fmla="*/ 4913713 w 4913712"/>
                  <a:gd name="connsiteY1" fmla="*/ 0 h 2249328"/>
                  <a:gd name="connsiteX2" fmla="*/ 4913713 w 4913712"/>
                  <a:gd name="connsiteY2" fmla="*/ 2249329 h 2249328"/>
                  <a:gd name="connsiteX3" fmla="*/ 0 w 4913712"/>
                  <a:gd name="connsiteY3" fmla="*/ 2249329 h 2249328"/>
                </a:gdLst>
                <a:ahLst/>
                <a:cxnLst>
                  <a:cxn ang="0">
                    <a:pos x="connsiteX0" y="connsiteY0"/>
                  </a:cxn>
                  <a:cxn ang="0">
                    <a:pos x="connsiteX1" y="connsiteY1"/>
                  </a:cxn>
                  <a:cxn ang="0">
                    <a:pos x="connsiteX2" y="connsiteY2"/>
                  </a:cxn>
                  <a:cxn ang="0">
                    <a:pos x="connsiteX3" y="connsiteY3"/>
                  </a:cxn>
                </a:cxnLst>
                <a:rect l="l" t="t" r="r" b="b"/>
                <a:pathLst>
                  <a:path w="4913712" h="2249328">
                    <a:moveTo>
                      <a:pt x="0" y="0"/>
                    </a:moveTo>
                    <a:lnTo>
                      <a:pt x="4913713" y="0"/>
                    </a:lnTo>
                    <a:lnTo>
                      <a:pt x="4913713" y="2249329"/>
                    </a:lnTo>
                    <a:lnTo>
                      <a:pt x="0" y="2249329"/>
                    </a:lnTo>
                    <a:close/>
                  </a:path>
                </a:pathLst>
              </a:custGeom>
              <a:solidFill>
                <a:srgbClr val="FFFFFF"/>
              </a:solidFill>
              <a:ln w="10298" cap="flat">
                <a:noFill/>
                <a:prstDash val="solid"/>
                <a:miter/>
              </a:ln>
            </p:spPr>
          </p:sp>
          <p:sp>
            <p:nvSpPr>
              <p:cNvPr id="25" name="图形 21"/>
              <p:cNvSpPr/>
              <p:nvPr>
                <p:custDataLst>
                  <p:tags r:id="rId7"/>
                </p:custDataLst>
              </p:nvPr>
            </p:nvSpPr>
            <p:spPr>
              <a:xfrm>
                <a:off x="7642928" y="4161951"/>
                <a:ext cx="1052570" cy="526285"/>
              </a:xfrm>
              <a:custGeom>
                <a:avLst/>
                <a:gdLst>
                  <a:gd name="connsiteX0" fmla="*/ 1052570 w 1052570"/>
                  <a:gd name="connsiteY0" fmla="*/ 526285 h 526285"/>
                  <a:gd name="connsiteX1" fmla="*/ 0 w 1052570"/>
                  <a:gd name="connsiteY1" fmla="*/ 526285 h 526285"/>
                  <a:gd name="connsiteX2" fmla="*/ 526285 w 1052570"/>
                  <a:gd name="connsiteY2" fmla="*/ 0 h 526285"/>
                  <a:gd name="connsiteX3" fmla="*/ 1052570 w 1052570"/>
                  <a:gd name="connsiteY3" fmla="*/ 526285 h 526285"/>
                </a:gdLst>
                <a:ahLst/>
                <a:cxnLst>
                  <a:cxn ang="0">
                    <a:pos x="connsiteX0" y="connsiteY0"/>
                  </a:cxn>
                  <a:cxn ang="0">
                    <a:pos x="connsiteX1" y="connsiteY1"/>
                  </a:cxn>
                  <a:cxn ang="0">
                    <a:pos x="connsiteX2" y="connsiteY2"/>
                  </a:cxn>
                  <a:cxn ang="0">
                    <a:pos x="connsiteX3" y="connsiteY3"/>
                  </a:cxn>
                </a:cxnLst>
                <a:rect l="l" t="t" r="r" b="b"/>
                <a:pathLst>
                  <a:path w="1052570" h="526285">
                    <a:moveTo>
                      <a:pt x="1052570" y="526285"/>
                    </a:moveTo>
                    <a:lnTo>
                      <a:pt x="0" y="526285"/>
                    </a:lnTo>
                    <a:cubicBezTo>
                      <a:pt x="0" y="235850"/>
                      <a:pt x="235850" y="0"/>
                      <a:pt x="526285" y="0"/>
                    </a:cubicBezTo>
                    <a:cubicBezTo>
                      <a:pt x="816720" y="0"/>
                      <a:pt x="1052570" y="235850"/>
                      <a:pt x="1052570" y="526285"/>
                    </a:cubicBezTo>
                    <a:close/>
                  </a:path>
                </a:pathLst>
              </a:custGeom>
              <a:solidFill>
                <a:srgbClr val="0088FF"/>
              </a:solidFill>
              <a:ln w="10298" cap="flat">
                <a:noFill/>
                <a:prstDash val="solid"/>
                <a:miter/>
              </a:ln>
            </p:spPr>
          </p:sp>
          <p:sp>
            <p:nvSpPr>
              <p:cNvPr id="26" name="图形 21"/>
              <p:cNvSpPr/>
              <p:nvPr>
                <p:custDataLst>
                  <p:tags r:id="rId8"/>
                </p:custDataLst>
              </p:nvPr>
            </p:nvSpPr>
            <p:spPr>
              <a:xfrm>
                <a:off x="7318506" y="4461655"/>
                <a:ext cx="452131" cy="226580"/>
              </a:xfrm>
              <a:custGeom>
                <a:avLst/>
                <a:gdLst>
                  <a:gd name="connsiteX0" fmla="*/ 452132 w 452131"/>
                  <a:gd name="connsiteY0" fmla="*/ 226581 h 226580"/>
                  <a:gd name="connsiteX1" fmla="*/ 0 w 452131"/>
                  <a:gd name="connsiteY1" fmla="*/ 226581 h 226580"/>
                  <a:gd name="connsiteX2" fmla="*/ 226581 w 452131"/>
                  <a:gd name="connsiteY2" fmla="*/ 0 h 226580"/>
                  <a:gd name="connsiteX3" fmla="*/ 452132 w 452131"/>
                  <a:gd name="connsiteY3" fmla="*/ 226581 h 226580"/>
                </a:gdLst>
                <a:ahLst/>
                <a:cxnLst>
                  <a:cxn ang="0">
                    <a:pos x="connsiteX0" y="connsiteY0"/>
                  </a:cxn>
                  <a:cxn ang="0">
                    <a:pos x="connsiteX1" y="connsiteY1"/>
                  </a:cxn>
                  <a:cxn ang="0">
                    <a:pos x="connsiteX2" y="connsiteY2"/>
                  </a:cxn>
                  <a:cxn ang="0">
                    <a:pos x="connsiteX3" y="connsiteY3"/>
                  </a:cxn>
                </a:cxnLst>
                <a:rect l="l" t="t" r="r" b="b"/>
                <a:pathLst>
                  <a:path w="452131" h="226580">
                    <a:moveTo>
                      <a:pt x="452132" y="226581"/>
                    </a:moveTo>
                    <a:lnTo>
                      <a:pt x="0" y="226581"/>
                    </a:lnTo>
                    <a:cubicBezTo>
                      <a:pt x="0" y="101961"/>
                      <a:pt x="100931" y="0"/>
                      <a:pt x="226581" y="0"/>
                    </a:cubicBezTo>
                    <a:cubicBezTo>
                      <a:pt x="350170" y="0"/>
                      <a:pt x="452132" y="101961"/>
                      <a:pt x="452132" y="226581"/>
                    </a:cubicBezTo>
                    <a:close/>
                  </a:path>
                </a:pathLst>
              </a:custGeom>
              <a:solidFill>
                <a:srgbClr val="00D6A2"/>
              </a:solidFill>
              <a:ln w="10298" cap="flat">
                <a:noFill/>
                <a:prstDash val="solid"/>
                <a:miter/>
              </a:ln>
            </p:spPr>
          </p:sp>
          <p:sp>
            <p:nvSpPr>
              <p:cNvPr id="27" name="图形 21"/>
              <p:cNvSpPr/>
              <p:nvPr>
                <p:custDataLst>
                  <p:tags r:id="rId9"/>
                </p:custDataLst>
              </p:nvPr>
            </p:nvSpPr>
            <p:spPr>
              <a:xfrm>
                <a:off x="3495471" y="2107276"/>
                <a:ext cx="310003" cy="399605"/>
              </a:xfrm>
              <a:custGeom>
                <a:avLst/>
                <a:gdLst>
                  <a:gd name="connsiteX0" fmla="*/ 310004 w 310003"/>
                  <a:gd name="connsiteY0" fmla="*/ 199803 h 399605"/>
                  <a:gd name="connsiteX1" fmla="*/ 0 w 310003"/>
                  <a:gd name="connsiteY1" fmla="*/ 0 h 399605"/>
                  <a:gd name="connsiteX2" fmla="*/ 0 w 310003"/>
                  <a:gd name="connsiteY2" fmla="*/ 399606 h 399605"/>
                </a:gdLst>
                <a:ahLst/>
                <a:cxnLst>
                  <a:cxn ang="0">
                    <a:pos x="connsiteX0" y="connsiteY0"/>
                  </a:cxn>
                  <a:cxn ang="0">
                    <a:pos x="connsiteX1" y="connsiteY1"/>
                  </a:cxn>
                  <a:cxn ang="0">
                    <a:pos x="connsiteX2" y="connsiteY2"/>
                  </a:cxn>
                </a:cxnLst>
                <a:rect l="l" t="t" r="r" b="b"/>
                <a:pathLst>
                  <a:path w="310003" h="399605">
                    <a:moveTo>
                      <a:pt x="310004" y="199803"/>
                    </a:moveTo>
                    <a:lnTo>
                      <a:pt x="0" y="0"/>
                    </a:lnTo>
                    <a:lnTo>
                      <a:pt x="0" y="399606"/>
                    </a:lnTo>
                    <a:close/>
                  </a:path>
                </a:pathLst>
              </a:custGeom>
              <a:solidFill>
                <a:srgbClr val="00D6A2"/>
              </a:solidFill>
              <a:ln w="10298" cap="flat">
                <a:noFill/>
                <a:prstDash val="solid"/>
                <a:miter/>
              </a:ln>
            </p:spPr>
          </p:sp>
          <p:sp>
            <p:nvSpPr>
              <p:cNvPr id="28" name="图形 21"/>
              <p:cNvSpPr/>
              <p:nvPr>
                <p:custDataLst>
                  <p:tags r:id="rId10"/>
                </p:custDataLst>
              </p:nvPr>
            </p:nvSpPr>
            <p:spPr>
              <a:xfrm>
                <a:off x="3817833" y="2136113"/>
                <a:ext cx="264687" cy="341930"/>
              </a:xfrm>
              <a:custGeom>
                <a:avLst/>
                <a:gdLst>
                  <a:gd name="connsiteX0" fmla="*/ 264688 w 264687"/>
                  <a:gd name="connsiteY0" fmla="*/ 170965 h 341930"/>
                  <a:gd name="connsiteX1" fmla="*/ 0 w 264687"/>
                  <a:gd name="connsiteY1" fmla="*/ 0 h 341930"/>
                  <a:gd name="connsiteX2" fmla="*/ 0 w 264687"/>
                  <a:gd name="connsiteY2" fmla="*/ 341931 h 341930"/>
                </a:gdLst>
                <a:ahLst/>
                <a:cxnLst>
                  <a:cxn ang="0">
                    <a:pos x="connsiteX0" y="connsiteY0"/>
                  </a:cxn>
                  <a:cxn ang="0">
                    <a:pos x="connsiteX1" y="connsiteY1"/>
                  </a:cxn>
                  <a:cxn ang="0">
                    <a:pos x="connsiteX2" y="connsiteY2"/>
                  </a:cxn>
                </a:cxnLst>
                <a:rect l="l" t="t" r="r" b="b"/>
                <a:pathLst>
                  <a:path w="264687" h="341930">
                    <a:moveTo>
                      <a:pt x="264688" y="170965"/>
                    </a:moveTo>
                    <a:lnTo>
                      <a:pt x="0" y="0"/>
                    </a:lnTo>
                    <a:lnTo>
                      <a:pt x="0" y="341931"/>
                    </a:lnTo>
                    <a:close/>
                  </a:path>
                </a:pathLst>
              </a:custGeom>
              <a:solidFill>
                <a:srgbClr val="00D6A2"/>
              </a:solidFill>
              <a:ln w="10298" cap="flat">
                <a:noFill/>
                <a:prstDash val="solid"/>
                <a:miter/>
              </a:ln>
            </p:spPr>
          </p:sp>
          <p:sp>
            <p:nvSpPr>
              <p:cNvPr id="29" name="图形 21"/>
              <p:cNvSpPr/>
              <p:nvPr>
                <p:custDataLst>
                  <p:tags r:id="rId11"/>
                </p:custDataLst>
              </p:nvPr>
            </p:nvSpPr>
            <p:spPr>
              <a:xfrm>
                <a:off x="4101059" y="2200998"/>
                <a:ext cx="163756" cy="212161"/>
              </a:xfrm>
              <a:custGeom>
                <a:avLst/>
                <a:gdLst>
                  <a:gd name="connsiteX0" fmla="*/ 163756 w 163756"/>
                  <a:gd name="connsiteY0" fmla="*/ 106081 h 212161"/>
                  <a:gd name="connsiteX1" fmla="*/ 0 w 163756"/>
                  <a:gd name="connsiteY1" fmla="*/ 0 h 212161"/>
                  <a:gd name="connsiteX2" fmla="*/ 0 w 163756"/>
                  <a:gd name="connsiteY2" fmla="*/ 212162 h 212161"/>
                </a:gdLst>
                <a:ahLst/>
                <a:cxnLst>
                  <a:cxn ang="0">
                    <a:pos x="connsiteX0" y="connsiteY0"/>
                  </a:cxn>
                  <a:cxn ang="0">
                    <a:pos x="connsiteX1" y="connsiteY1"/>
                  </a:cxn>
                  <a:cxn ang="0">
                    <a:pos x="connsiteX2" y="connsiteY2"/>
                  </a:cxn>
                </a:cxnLst>
                <a:rect l="l" t="t" r="r" b="b"/>
                <a:pathLst>
                  <a:path w="163756" h="212161">
                    <a:moveTo>
                      <a:pt x="163756" y="106081"/>
                    </a:moveTo>
                    <a:lnTo>
                      <a:pt x="0" y="0"/>
                    </a:lnTo>
                    <a:lnTo>
                      <a:pt x="0" y="212162"/>
                    </a:lnTo>
                    <a:close/>
                  </a:path>
                </a:pathLst>
              </a:custGeom>
              <a:solidFill>
                <a:srgbClr val="00D6A2"/>
              </a:solidFill>
              <a:ln w="10298" cap="flat">
                <a:noFill/>
                <a:prstDash val="solid"/>
                <a:miter/>
              </a:ln>
            </p:spPr>
          </p:sp>
          <p:sp>
            <p:nvSpPr>
              <p:cNvPr id="30" name="图形 21"/>
              <p:cNvSpPr/>
              <p:nvPr>
                <p:custDataLst>
                  <p:tags r:id="rId12"/>
                </p:custDataLst>
              </p:nvPr>
            </p:nvSpPr>
            <p:spPr>
              <a:xfrm>
                <a:off x="8547191" y="4073378"/>
                <a:ext cx="10299" cy="513926"/>
              </a:xfrm>
              <a:custGeom>
                <a:avLst/>
                <a:gdLst>
                  <a:gd name="connsiteX0" fmla="*/ 0 w 10299"/>
                  <a:gd name="connsiteY0" fmla="*/ 0 h 513926"/>
                  <a:gd name="connsiteX1" fmla="*/ 0 w 10299"/>
                  <a:gd name="connsiteY1" fmla="*/ 513926 h 513926"/>
                </a:gdLst>
                <a:ahLst/>
                <a:cxnLst>
                  <a:cxn ang="0">
                    <a:pos x="connsiteX0" y="connsiteY0"/>
                  </a:cxn>
                  <a:cxn ang="0">
                    <a:pos x="connsiteX1" y="connsiteY1"/>
                  </a:cxn>
                </a:cxnLst>
                <a:rect l="l" t="t" r="r" b="b"/>
                <a:pathLst>
                  <a:path w="10299" h="513926">
                    <a:moveTo>
                      <a:pt x="0" y="0"/>
                    </a:moveTo>
                    <a:lnTo>
                      <a:pt x="0" y="513926"/>
                    </a:lnTo>
                  </a:path>
                </a:pathLst>
              </a:custGeom>
              <a:ln w="51492" cap="flat">
                <a:solidFill>
                  <a:srgbClr val="FFC800"/>
                </a:solidFill>
                <a:prstDash val="solid"/>
                <a:miter/>
              </a:ln>
            </p:spPr>
          </p:sp>
          <p:sp>
            <p:nvSpPr>
              <p:cNvPr id="31" name="图形 21"/>
              <p:cNvSpPr/>
              <p:nvPr>
                <p:custDataLst>
                  <p:tags r:id="rId13"/>
                </p:custDataLst>
              </p:nvPr>
            </p:nvSpPr>
            <p:spPr>
              <a:xfrm>
                <a:off x="8439050" y="4220656"/>
                <a:ext cx="10299" cy="366648"/>
              </a:xfrm>
              <a:custGeom>
                <a:avLst/>
                <a:gdLst>
                  <a:gd name="connsiteX0" fmla="*/ 0 w 10299"/>
                  <a:gd name="connsiteY0" fmla="*/ 0 h 366648"/>
                  <a:gd name="connsiteX1" fmla="*/ 0 w 10299"/>
                  <a:gd name="connsiteY1" fmla="*/ 366649 h 366648"/>
                </a:gdLst>
                <a:ahLst/>
                <a:cxnLst>
                  <a:cxn ang="0">
                    <a:pos x="connsiteX0" y="connsiteY0"/>
                  </a:cxn>
                  <a:cxn ang="0">
                    <a:pos x="connsiteX1" y="connsiteY1"/>
                  </a:cxn>
                </a:cxnLst>
                <a:rect l="l" t="t" r="r" b="b"/>
                <a:pathLst>
                  <a:path w="10299" h="366648">
                    <a:moveTo>
                      <a:pt x="0" y="0"/>
                    </a:moveTo>
                    <a:lnTo>
                      <a:pt x="0" y="366649"/>
                    </a:lnTo>
                  </a:path>
                </a:pathLst>
              </a:custGeom>
              <a:ln w="51492" cap="flat">
                <a:solidFill>
                  <a:srgbClr val="FFC800"/>
                </a:solidFill>
                <a:prstDash val="solid"/>
                <a:miter/>
              </a:ln>
            </p:spPr>
          </p:sp>
          <p:sp>
            <p:nvSpPr>
              <p:cNvPr id="32" name="图形 21"/>
              <p:cNvSpPr/>
              <p:nvPr>
                <p:custDataLst>
                  <p:tags r:id="rId14"/>
                </p:custDataLst>
              </p:nvPr>
            </p:nvSpPr>
            <p:spPr>
              <a:xfrm>
                <a:off x="8330910" y="4330856"/>
                <a:ext cx="10299" cy="256448"/>
              </a:xfrm>
              <a:custGeom>
                <a:avLst/>
                <a:gdLst>
                  <a:gd name="connsiteX0" fmla="*/ 0 w 10299"/>
                  <a:gd name="connsiteY0" fmla="*/ 0 h 256448"/>
                  <a:gd name="connsiteX1" fmla="*/ 0 w 10299"/>
                  <a:gd name="connsiteY1" fmla="*/ 256448 h 256448"/>
                </a:gdLst>
                <a:ahLst/>
                <a:cxnLst>
                  <a:cxn ang="0">
                    <a:pos x="connsiteX0" y="connsiteY0"/>
                  </a:cxn>
                  <a:cxn ang="0">
                    <a:pos x="connsiteX1" y="connsiteY1"/>
                  </a:cxn>
                </a:cxnLst>
                <a:rect l="l" t="t" r="r" b="b"/>
                <a:pathLst>
                  <a:path w="10299" h="256448">
                    <a:moveTo>
                      <a:pt x="0" y="0"/>
                    </a:moveTo>
                    <a:lnTo>
                      <a:pt x="0" y="256448"/>
                    </a:lnTo>
                  </a:path>
                </a:pathLst>
              </a:custGeom>
              <a:ln w="51492" cap="flat">
                <a:solidFill>
                  <a:srgbClr val="FFC800"/>
                </a:solidFill>
                <a:prstDash val="solid"/>
                <a:miter/>
              </a:ln>
            </p:spPr>
          </p:sp>
          <p:sp>
            <p:nvSpPr>
              <p:cNvPr id="33" name="图形 21"/>
              <p:cNvSpPr/>
              <p:nvPr>
                <p:custDataLst>
                  <p:tags r:id="rId15"/>
                </p:custDataLst>
              </p:nvPr>
            </p:nvSpPr>
            <p:spPr>
              <a:xfrm>
                <a:off x="8096090" y="4559497"/>
                <a:ext cx="159636" cy="10299"/>
              </a:xfrm>
              <a:custGeom>
                <a:avLst/>
                <a:gdLst>
                  <a:gd name="connsiteX0" fmla="*/ 0 w 159636"/>
                  <a:gd name="connsiteY0" fmla="*/ 0 h 10299"/>
                  <a:gd name="connsiteX1" fmla="*/ 159637 w 159636"/>
                  <a:gd name="connsiteY1" fmla="*/ 0 h 10299"/>
                </a:gdLst>
                <a:ahLst/>
                <a:cxnLst>
                  <a:cxn ang="0">
                    <a:pos x="connsiteX0" y="connsiteY0"/>
                  </a:cxn>
                  <a:cxn ang="0">
                    <a:pos x="connsiteX1" y="connsiteY1"/>
                  </a:cxn>
                </a:cxnLst>
                <a:rect l="l" t="t" r="r" b="b"/>
                <a:pathLst>
                  <a:path w="159636" h="10299">
                    <a:moveTo>
                      <a:pt x="0" y="0"/>
                    </a:moveTo>
                    <a:lnTo>
                      <a:pt x="159637" y="0"/>
                    </a:lnTo>
                  </a:path>
                </a:pathLst>
              </a:custGeom>
              <a:ln w="51492" cap="flat">
                <a:solidFill>
                  <a:srgbClr val="FFC800"/>
                </a:solidFill>
                <a:prstDash val="solid"/>
                <a:miter/>
              </a:ln>
            </p:spPr>
          </p:sp>
          <p:sp>
            <p:nvSpPr>
              <p:cNvPr id="34" name="图形 21"/>
              <p:cNvSpPr/>
              <p:nvPr>
                <p:custDataLst>
                  <p:tags r:id="rId16"/>
                </p:custDataLst>
              </p:nvPr>
            </p:nvSpPr>
            <p:spPr>
              <a:xfrm>
                <a:off x="3599492" y="2340036"/>
                <a:ext cx="333691" cy="333691"/>
              </a:xfrm>
              <a:custGeom>
                <a:avLst/>
                <a:gdLst>
                  <a:gd name="connsiteX0" fmla="*/ 333692 w 333691"/>
                  <a:gd name="connsiteY0" fmla="*/ 166846 h 333691"/>
                  <a:gd name="connsiteX1" fmla="*/ 166846 w 333691"/>
                  <a:gd name="connsiteY1" fmla="*/ 333692 h 333691"/>
                  <a:gd name="connsiteX2" fmla="*/ 0 w 333691"/>
                  <a:gd name="connsiteY2" fmla="*/ 166846 h 333691"/>
                  <a:gd name="connsiteX3" fmla="*/ 166846 w 333691"/>
                  <a:gd name="connsiteY3" fmla="*/ 0 h 333691"/>
                  <a:gd name="connsiteX4" fmla="*/ 333692 w 333691"/>
                  <a:gd name="connsiteY4" fmla="*/ 166846 h 3336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3691" h="333691">
                    <a:moveTo>
                      <a:pt x="333692" y="166846"/>
                    </a:moveTo>
                    <a:cubicBezTo>
                      <a:pt x="333692" y="258992"/>
                      <a:pt x="258992" y="333692"/>
                      <a:pt x="166846" y="333692"/>
                    </a:cubicBezTo>
                    <a:cubicBezTo>
                      <a:pt x="74699" y="333692"/>
                      <a:pt x="0" y="258992"/>
                      <a:pt x="0" y="166846"/>
                    </a:cubicBezTo>
                    <a:cubicBezTo>
                      <a:pt x="0" y="74699"/>
                      <a:pt x="74699" y="0"/>
                      <a:pt x="166846" y="0"/>
                    </a:cubicBezTo>
                    <a:cubicBezTo>
                      <a:pt x="258992" y="0"/>
                      <a:pt x="333692" y="74699"/>
                      <a:pt x="333692" y="166846"/>
                    </a:cubicBezTo>
                    <a:close/>
                  </a:path>
                </a:pathLst>
              </a:custGeom>
              <a:noFill/>
              <a:ln w="41193" cap="flat">
                <a:solidFill>
                  <a:srgbClr val="FFC800"/>
                </a:solidFill>
                <a:prstDash val="solid"/>
                <a:miter/>
              </a:ln>
            </p:spPr>
          </p:sp>
          <p:sp>
            <p:nvSpPr>
              <p:cNvPr id="35" name="图形 21"/>
              <p:cNvSpPr/>
              <p:nvPr>
                <p:custDataLst>
                  <p:tags r:id="rId17"/>
                </p:custDataLst>
              </p:nvPr>
            </p:nvSpPr>
            <p:spPr>
              <a:xfrm>
                <a:off x="3712782" y="2732432"/>
                <a:ext cx="107110" cy="107110"/>
              </a:xfrm>
              <a:custGeom>
                <a:avLst/>
                <a:gdLst>
                  <a:gd name="connsiteX0" fmla="*/ 107111 w 107110"/>
                  <a:gd name="connsiteY0" fmla="*/ 53555 h 107110"/>
                  <a:gd name="connsiteX1" fmla="*/ 53555 w 107110"/>
                  <a:gd name="connsiteY1" fmla="*/ 107111 h 107110"/>
                  <a:gd name="connsiteX2" fmla="*/ 0 w 107110"/>
                  <a:gd name="connsiteY2" fmla="*/ 53555 h 107110"/>
                  <a:gd name="connsiteX3" fmla="*/ 53555 w 107110"/>
                  <a:gd name="connsiteY3" fmla="*/ 0 h 107110"/>
                  <a:gd name="connsiteX4" fmla="*/ 107111 w 107110"/>
                  <a:gd name="connsiteY4" fmla="*/ 53555 h 1071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110" h="107110">
                    <a:moveTo>
                      <a:pt x="107111" y="53555"/>
                    </a:moveTo>
                    <a:cubicBezTo>
                      <a:pt x="107111" y="83133"/>
                      <a:pt x="83133" y="107111"/>
                      <a:pt x="53555" y="107111"/>
                    </a:cubicBezTo>
                    <a:cubicBezTo>
                      <a:pt x="23978" y="107111"/>
                      <a:pt x="0" y="83133"/>
                      <a:pt x="0" y="53555"/>
                    </a:cubicBezTo>
                    <a:cubicBezTo>
                      <a:pt x="0" y="23978"/>
                      <a:pt x="23978" y="0"/>
                      <a:pt x="53555" y="0"/>
                    </a:cubicBezTo>
                    <a:cubicBezTo>
                      <a:pt x="83133" y="0"/>
                      <a:pt x="107111" y="23978"/>
                      <a:pt x="107111" y="53555"/>
                    </a:cubicBezTo>
                    <a:close/>
                  </a:path>
                </a:pathLst>
              </a:custGeom>
              <a:solidFill>
                <a:srgbClr val="FFC800"/>
              </a:solidFill>
              <a:ln w="10298" cap="flat">
                <a:noFill/>
                <a:prstDash val="solid"/>
                <a:miter/>
              </a:ln>
            </p:spPr>
          </p:sp>
          <p:sp>
            <p:nvSpPr>
              <p:cNvPr id="36" name="图形 21"/>
              <p:cNvSpPr/>
              <p:nvPr>
                <p:custDataLst>
                  <p:tags r:id="rId18"/>
                </p:custDataLst>
              </p:nvPr>
            </p:nvSpPr>
            <p:spPr>
              <a:xfrm>
                <a:off x="3712782" y="2453326"/>
                <a:ext cx="107110" cy="107110"/>
              </a:xfrm>
              <a:custGeom>
                <a:avLst/>
                <a:gdLst>
                  <a:gd name="connsiteX0" fmla="*/ 107111 w 107110"/>
                  <a:gd name="connsiteY0" fmla="*/ 53555 h 107110"/>
                  <a:gd name="connsiteX1" fmla="*/ 53555 w 107110"/>
                  <a:gd name="connsiteY1" fmla="*/ 107111 h 107110"/>
                  <a:gd name="connsiteX2" fmla="*/ 0 w 107110"/>
                  <a:gd name="connsiteY2" fmla="*/ 53555 h 107110"/>
                  <a:gd name="connsiteX3" fmla="*/ 53555 w 107110"/>
                  <a:gd name="connsiteY3" fmla="*/ 0 h 107110"/>
                  <a:gd name="connsiteX4" fmla="*/ 107111 w 107110"/>
                  <a:gd name="connsiteY4" fmla="*/ 53555 h 1071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110" h="107110">
                    <a:moveTo>
                      <a:pt x="107111" y="53555"/>
                    </a:moveTo>
                    <a:cubicBezTo>
                      <a:pt x="107111" y="83133"/>
                      <a:pt x="83133" y="107111"/>
                      <a:pt x="53555" y="107111"/>
                    </a:cubicBezTo>
                    <a:cubicBezTo>
                      <a:pt x="23978" y="107111"/>
                      <a:pt x="0" y="83133"/>
                      <a:pt x="0" y="53555"/>
                    </a:cubicBezTo>
                    <a:cubicBezTo>
                      <a:pt x="0" y="23978"/>
                      <a:pt x="23978" y="0"/>
                      <a:pt x="53555" y="0"/>
                    </a:cubicBezTo>
                    <a:cubicBezTo>
                      <a:pt x="83133" y="0"/>
                      <a:pt x="107111" y="23978"/>
                      <a:pt x="107111" y="53555"/>
                    </a:cubicBezTo>
                    <a:close/>
                  </a:path>
                </a:pathLst>
              </a:custGeom>
              <a:solidFill>
                <a:srgbClr val="FFC800"/>
              </a:solidFill>
              <a:ln w="10298" cap="flat">
                <a:noFill/>
                <a:prstDash val="solid"/>
                <a:miter/>
              </a:ln>
            </p:spPr>
          </p:sp>
          <p:sp>
            <p:nvSpPr>
              <p:cNvPr id="37" name="图形 21"/>
              <p:cNvSpPr/>
              <p:nvPr>
                <p:custDataLst>
                  <p:tags r:id="rId19"/>
                </p:custDataLst>
              </p:nvPr>
            </p:nvSpPr>
            <p:spPr>
              <a:xfrm>
                <a:off x="3510919" y="4421489"/>
                <a:ext cx="755955" cy="10299"/>
              </a:xfrm>
              <a:custGeom>
                <a:avLst/>
                <a:gdLst>
                  <a:gd name="connsiteX0" fmla="*/ 0 w 755955"/>
                  <a:gd name="connsiteY0" fmla="*/ 0 h 10299"/>
                  <a:gd name="connsiteX1" fmla="*/ 755956 w 755955"/>
                  <a:gd name="connsiteY1" fmla="*/ 0 h 10299"/>
                </a:gdLst>
                <a:ahLst/>
                <a:cxnLst>
                  <a:cxn ang="0">
                    <a:pos x="connsiteX0" y="connsiteY0"/>
                  </a:cxn>
                  <a:cxn ang="0">
                    <a:pos x="connsiteX1" y="connsiteY1"/>
                  </a:cxn>
                </a:cxnLst>
                <a:rect l="l" t="t" r="r" b="b"/>
                <a:pathLst>
                  <a:path w="755955" h="10299">
                    <a:moveTo>
                      <a:pt x="0" y="0"/>
                    </a:moveTo>
                    <a:lnTo>
                      <a:pt x="755956" y="0"/>
                    </a:lnTo>
                  </a:path>
                </a:pathLst>
              </a:custGeom>
              <a:ln w="51492" cap="flat">
                <a:solidFill>
                  <a:srgbClr val="0088FF"/>
                </a:solidFill>
                <a:prstDash val="solid"/>
                <a:miter/>
              </a:ln>
            </p:spPr>
          </p:sp>
          <p:sp>
            <p:nvSpPr>
              <p:cNvPr id="38" name="图形 21"/>
              <p:cNvSpPr/>
              <p:nvPr>
                <p:custDataLst>
                  <p:tags r:id="rId20"/>
                </p:custDataLst>
              </p:nvPr>
            </p:nvSpPr>
            <p:spPr>
              <a:xfrm>
                <a:off x="3510919" y="4534779"/>
                <a:ext cx="1221476" cy="10299"/>
              </a:xfrm>
              <a:custGeom>
                <a:avLst/>
                <a:gdLst>
                  <a:gd name="connsiteX0" fmla="*/ 0 w 1221476"/>
                  <a:gd name="connsiteY0" fmla="*/ 0 h 10299"/>
                  <a:gd name="connsiteX1" fmla="*/ 1221476 w 1221476"/>
                  <a:gd name="connsiteY1" fmla="*/ 0 h 10299"/>
                </a:gdLst>
                <a:ahLst/>
                <a:cxnLst>
                  <a:cxn ang="0">
                    <a:pos x="connsiteX0" y="connsiteY0"/>
                  </a:cxn>
                  <a:cxn ang="0">
                    <a:pos x="connsiteX1" y="connsiteY1"/>
                  </a:cxn>
                </a:cxnLst>
                <a:rect l="l" t="t" r="r" b="b"/>
                <a:pathLst>
                  <a:path w="1221476" h="10299">
                    <a:moveTo>
                      <a:pt x="0" y="0"/>
                    </a:moveTo>
                    <a:lnTo>
                      <a:pt x="1221476" y="0"/>
                    </a:lnTo>
                  </a:path>
                </a:pathLst>
              </a:custGeom>
              <a:ln w="72088" cap="flat">
                <a:solidFill>
                  <a:srgbClr val="0088FF"/>
                </a:solidFill>
                <a:prstDash val="solid"/>
                <a:miter/>
              </a:ln>
            </p:spPr>
          </p:sp>
          <p:sp>
            <p:nvSpPr>
              <p:cNvPr id="39" name="图形 21"/>
              <p:cNvSpPr/>
              <p:nvPr>
                <p:custDataLst>
                  <p:tags r:id="rId21"/>
                </p:custDataLst>
              </p:nvPr>
            </p:nvSpPr>
            <p:spPr>
              <a:xfrm>
                <a:off x="8286623" y="2194818"/>
                <a:ext cx="363559" cy="288375"/>
              </a:xfrm>
              <a:custGeom>
                <a:avLst/>
                <a:gdLst>
                  <a:gd name="connsiteX0" fmla="*/ 0 w 363559"/>
                  <a:gd name="connsiteY0" fmla="*/ 0 h 288375"/>
                  <a:gd name="connsiteX1" fmla="*/ 363559 w 363559"/>
                  <a:gd name="connsiteY1" fmla="*/ 0 h 288375"/>
                  <a:gd name="connsiteX2" fmla="*/ 363559 w 363559"/>
                  <a:gd name="connsiteY2" fmla="*/ 288375 h 288375"/>
                  <a:gd name="connsiteX3" fmla="*/ 0 w 363559"/>
                  <a:gd name="connsiteY3" fmla="*/ 288375 h 288375"/>
                </a:gdLst>
                <a:ahLst/>
                <a:cxnLst>
                  <a:cxn ang="0">
                    <a:pos x="connsiteX0" y="connsiteY0"/>
                  </a:cxn>
                  <a:cxn ang="0">
                    <a:pos x="connsiteX1" y="connsiteY1"/>
                  </a:cxn>
                  <a:cxn ang="0">
                    <a:pos x="connsiteX2" y="connsiteY2"/>
                  </a:cxn>
                  <a:cxn ang="0">
                    <a:pos x="connsiteX3" y="connsiteY3"/>
                  </a:cxn>
                </a:cxnLst>
                <a:rect l="l" t="t" r="r" b="b"/>
                <a:pathLst>
                  <a:path w="363559" h="288375">
                    <a:moveTo>
                      <a:pt x="0" y="0"/>
                    </a:moveTo>
                    <a:lnTo>
                      <a:pt x="363559" y="0"/>
                    </a:lnTo>
                    <a:lnTo>
                      <a:pt x="363559" y="288375"/>
                    </a:lnTo>
                    <a:lnTo>
                      <a:pt x="0" y="288375"/>
                    </a:lnTo>
                    <a:close/>
                  </a:path>
                </a:pathLst>
              </a:custGeom>
              <a:noFill/>
              <a:ln w="72088" cap="flat">
                <a:solidFill>
                  <a:srgbClr val="0088FF"/>
                </a:solidFill>
                <a:prstDash val="solid"/>
                <a:miter/>
              </a:ln>
            </p:spPr>
          </p:sp>
          <p:sp>
            <p:nvSpPr>
              <p:cNvPr id="40" name="图形 21"/>
              <p:cNvSpPr/>
              <p:nvPr>
                <p:custDataLst>
                  <p:tags r:id="rId22"/>
                </p:custDataLst>
              </p:nvPr>
            </p:nvSpPr>
            <p:spPr>
              <a:xfrm>
                <a:off x="4797280" y="4494612"/>
                <a:ext cx="80333" cy="80333"/>
              </a:xfrm>
              <a:custGeom>
                <a:avLst/>
                <a:gdLst>
                  <a:gd name="connsiteX0" fmla="*/ 80333 w 80333"/>
                  <a:gd name="connsiteY0" fmla="*/ 40167 h 80333"/>
                  <a:gd name="connsiteX1" fmla="*/ 40167 w 80333"/>
                  <a:gd name="connsiteY1" fmla="*/ 80333 h 80333"/>
                  <a:gd name="connsiteX2" fmla="*/ 0 w 80333"/>
                  <a:gd name="connsiteY2" fmla="*/ 40167 h 80333"/>
                  <a:gd name="connsiteX3" fmla="*/ 40167 w 80333"/>
                  <a:gd name="connsiteY3" fmla="*/ 0 h 80333"/>
                  <a:gd name="connsiteX4" fmla="*/ 80333 w 80333"/>
                  <a:gd name="connsiteY4" fmla="*/ 40167 h 803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333" h="80333">
                    <a:moveTo>
                      <a:pt x="80333" y="40167"/>
                    </a:moveTo>
                    <a:cubicBezTo>
                      <a:pt x="80333" y="62350"/>
                      <a:pt x="62350" y="80333"/>
                      <a:pt x="40167" y="80333"/>
                    </a:cubicBezTo>
                    <a:cubicBezTo>
                      <a:pt x="17983" y="80333"/>
                      <a:pt x="0" y="62350"/>
                      <a:pt x="0" y="40167"/>
                    </a:cubicBezTo>
                    <a:cubicBezTo>
                      <a:pt x="0" y="17983"/>
                      <a:pt x="17983" y="0"/>
                      <a:pt x="40167" y="0"/>
                    </a:cubicBezTo>
                    <a:cubicBezTo>
                      <a:pt x="62350" y="0"/>
                      <a:pt x="80333" y="17983"/>
                      <a:pt x="80333" y="40167"/>
                    </a:cubicBezTo>
                    <a:close/>
                  </a:path>
                </a:pathLst>
              </a:custGeom>
              <a:solidFill>
                <a:srgbClr val="FFC800"/>
              </a:solidFill>
              <a:ln w="10298" cap="flat">
                <a:noFill/>
                <a:prstDash val="solid"/>
                <a:miter/>
              </a:ln>
            </p:spPr>
          </p:sp>
          <p:sp>
            <p:nvSpPr>
              <p:cNvPr id="41" name="图形 21"/>
              <p:cNvSpPr/>
              <p:nvPr>
                <p:custDataLst>
                  <p:tags r:id="rId23"/>
                </p:custDataLst>
              </p:nvPr>
            </p:nvSpPr>
            <p:spPr>
              <a:xfrm>
                <a:off x="8176423" y="4403980"/>
                <a:ext cx="80333" cy="80333"/>
              </a:xfrm>
              <a:custGeom>
                <a:avLst/>
                <a:gdLst>
                  <a:gd name="connsiteX0" fmla="*/ 80333 w 80333"/>
                  <a:gd name="connsiteY0" fmla="*/ 40167 h 80333"/>
                  <a:gd name="connsiteX1" fmla="*/ 40167 w 80333"/>
                  <a:gd name="connsiteY1" fmla="*/ 80333 h 80333"/>
                  <a:gd name="connsiteX2" fmla="*/ 0 w 80333"/>
                  <a:gd name="connsiteY2" fmla="*/ 40167 h 80333"/>
                  <a:gd name="connsiteX3" fmla="*/ 40167 w 80333"/>
                  <a:gd name="connsiteY3" fmla="*/ 0 h 80333"/>
                  <a:gd name="connsiteX4" fmla="*/ 80333 w 80333"/>
                  <a:gd name="connsiteY4" fmla="*/ 40167 h 803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333" h="80333">
                    <a:moveTo>
                      <a:pt x="80333" y="40167"/>
                    </a:moveTo>
                    <a:cubicBezTo>
                      <a:pt x="80333" y="62350"/>
                      <a:pt x="62350" y="80333"/>
                      <a:pt x="40167" y="80333"/>
                    </a:cubicBezTo>
                    <a:cubicBezTo>
                      <a:pt x="17983" y="80333"/>
                      <a:pt x="0" y="62350"/>
                      <a:pt x="0" y="40167"/>
                    </a:cubicBezTo>
                    <a:cubicBezTo>
                      <a:pt x="0" y="17983"/>
                      <a:pt x="17983" y="0"/>
                      <a:pt x="40167" y="0"/>
                    </a:cubicBezTo>
                    <a:cubicBezTo>
                      <a:pt x="62350" y="0"/>
                      <a:pt x="80333" y="17983"/>
                      <a:pt x="80333" y="40167"/>
                    </a:cubicBezTo>
                    <a:close/>
                  </a:path>
                </a:pathLst>
              </a:custGeom>
              <a:solidFill>
                <a:srgbClr val="FFFFFF"/>
              </a:solidFill>
              <a:ln w="10298" cap="flat">
                <a:noFill/>
                <a:prstDash val="solid"/>
                <a:miter/>
              </a:ln>
            </p:spPr>
          </p:sp>
          <p:sp>
            <p:nvSpPr>
              <p:cNvPr id="42" name="图形 21"/>
              <p:cNvSpPr/>
              <p:nvPr>
                <p:custDataLst>
                  <p:tags r:id="rId24"/>
                </p:custDataLst>
              </p:nvPr>
            </p:nvSpPr>
            <p:spPr>
              <a:xfrm>
                <a:off x="8521443" y="3990985"/>
                <a:ext cx="51495" cy="51495"/>
              </a:xfrm>
              <a:custGeom>
                <a:avLst/>
                <a:gdLst>
                  <a:gd name="connsiteX0" fmla="*/ 51496 w 51495"/>
                  <a:gd name="connsiteY0" fmla="*/ 25748 h 51495"/>
                  <a:gd name="connsiteX1" fmla="*/ 25748 w 51495"/>
                  <a:gd name="connsiteY1" fmla="*/ 51496 h 51495"/>
                  <a:gd name="connsiteX2" fmla="*/ 0 w 51495"/>
                  <a:gd name="connsiteY2" fmla="*/ 25748 h 51495"/>
                  <a:gd name="connsiteX3" fmla="*/ 25748 w 51495"/>
                  <a:gd name="connsiteY3" fmla="*/ 0 h 51495"/>
                  <a:gd name="connsiteX4" fmla="*/ 51496 w 51495"/>
                  <a:gd name="connsiteY4" fmla="*/ 25748 h 51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95" h="51495">
                    <a:moveTo>
                      <a:pt x="51496" y="25748"/>
                    </a:moveTo>
                    <a:cubicBezTo>
                      <a:pt x="51496" y="39968"/>
                      <a:pt x="39968" y="51496"/>
                      <a:pt x="25748" y="51496"/>
                    </a:cubicBezTo>
                    <a:cubicBezTo>
                      <a:pt x="11528" y="51496"/>
                      <a:pt x="0" y="39968"/>
                      <a:pt x="0" y="25748"/>
                    </a:cubicBezTo>
                    <a:cubicBezTo>
                      <a:pt x="0" y="11528"/>
                      <a:pt x="11528" y="0"/>
                      <a:pt x="25748" y="0"/>
                    </a:cubicBezTo>
                    <a:cubicBezTo>
                      <a:pt x="39968" y="0"/>
                      <a:pt x="51496" y="11528"/>
                      <a:pt x="51496" y="25748"/>
                    </a:cubicBezTo>
                    <a:close/>
                  </a:path>
                </a:pathLst>
              </a:custGeom>
              <a:solidFill>
                <a:srgbClr val="FFC800"/>
              </a:solidFill>
              <a:ln w="10298" cap="flat">
                <a:noFill/>
                <a:prstDash val="solid"/>
                <a:miter/>
              </a:ln>
            </p:spPr>
          </p:sp>
          <p:sp>
            <p:nvSpPr>
              <p:cNvPr id="43" name="图形 21"/>
              <p:cNvSpPr/>
              <p:nvPr>
                <p:custDataLst>
                  <p:tags r:id="rId25"/>
                </p:custDataLst>
              </p:nvPr>
            </p:nvSpPr>
            <p:spPr>
              <a:xfrm>
                <a:off x="8413303" y="4133113"/>
                <a:ext cx="51495" cy="51495"/>
              </a:xfrm>
              <a:custGeom>
                <a:avLst/>
                <a:gdLst>
                  <a:gd name="connsiteX0" fmla="*/ 51496 w 51495"/>
                  <a:gd name="connsiteY0" fmla="*/ 25748 h 51495"/>
                  <a:gd name="connsiteX1" fmla="*/ 25748 w 51495"/>
                  <a:gd name="connsiteY1" fmla="*/ 51496 h 51495"/>
                  <a:gd name="connsiteX2" fmla="*/ 0 w 51495"/>
                  <a:gd name="connsiteY2" fmla="*/ 25748 h 51495"/>
                  <a:gd name="connsiteX3" fmla="*/ 25748 w 51495"/>
                  <a:gd name="connsiteY3" fmla="*/ 0 h 51495"/>
                  <a:gd name="connsiteX4" fmla="*/ 51496 w 51495"/>
                  <a:gd name="connsiteY4" fmla="*/ 25748 h 51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95" h="51495">
                    <a:moveTo>
                      <a:pt x="51496" y="25748"/>
                    </a:moveTo>
                    <a:cubicBezTo>
                      <a:pt x="51496" y="39968"/>
                      <a:pt x="39968" y="51496"/>
                      <a:pt x="25748" y="51496"/>
                    </a:cubicBezTo>
                    <a:cubicBezTo>
                      <a:pt x="11528" y="51496"/>
                      <a:pt x="0" y="39968"/>
                      <a:pt x="0" y="25748"/>
                    </a:cubicBezTo>
                    <a:cubicBezTo>
                      <a:pt x="0" y="11528"/>
                      <a:pt x="11528" y="0"/>
                      <a:pt x="25748" y="0"/>
                    </a:cubicBezTo>
                    <a:cubicBezTo>
                      <a:pt x="39968" y="0"/>
                      <a:pt x="51496" y="11528"/>
                      <a:pt x="51496" y="25748"/>
                    </a:cubicBezTo>
                    <a:close/>
                  </a:path>
                </a:pathLst>
              </a:custGeom>
              <a:solidFill>
                <a:srgbClr val="FFC800"/>
              </a:solidFill>
              <a:ln w="10298" cap="flat">
                <a:noFill/>
                <a:prstDash val="solid"/>
                <a:miter/>
              </a:ln>
            </p:spPr>
          </p:sp>
          <p:sp>
            <p:nvSpPr>
              <p:cNvPr id="44" name="图形 21"/>
              <p:cNvSpPr/>
              <p:nvPr>
                <p:custDataLst>
                  <p:tags r:id="rId26"/>
                </p:custDataLst>
              </p:nvPr>
            </p:nvSpPr>
            <p:spPr>
              <a:xfrm>
                <a:off x="8305162" y="4269062"/>
                <a:ext cx="51495" cy="51495"/>
              </a:xfrm>
              <a:custGeom>
                <a:avLst/>
                <a:gdLst>
                  <a:gd name="connsiteX0" fmla="*/ 51496 w 51495"/>
                  <a:gd name="connsiteY0" fmla="*/ 25748 h 51495"/>
                  <a:gd name="connsiteX1" fmla="*/ 25748 w 51495"/>
                  <a:gd name="connsiteY1" fmla="*/ 51496 h 51495"/>
                  <a:gd name="connsiteX2" fmla="*/ 0 w 51495"/>
                  <a:gd name="connsiteY2" fmla="*/ 25748 h 51495"/>
                  <a:gd name="connsiteX3" fmla="*/ 25748 w 51495"/>
                  <a:gd name="connsiteY3" fmla="*/ 0 h 51495"/>
                  <a:gd name="connsiteX4" fmla="*/ 51496 w 51495"/>
                  <a:gd name="connsiteY4" fmla="*/ 25748 h 51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95" h="51495">
                    <a:moveTo>
                      <a:pt x="51496" y="25748"/>
                    </a:moveTo>
                    <a:cubicBezTo>
                      <a:pt x="51496" y="39968"/>
                      <a:pt x="39968" y="51496"/>
                      <a:pt x="25748" y="51496"/>
                    </a:cubicBezTo>
                    <a:cubicBezTo>
                      <a:pt x="11528" y="51496"/>
                      <a:pt x="0" y="39968"/>
                      <a:pt x="0" y="25748"/>
                    </a:cubicBezTo>
                    <a:cubicBezTo>
                      <a:pt x="0" y="11528"/>
                      <a:pt x="11528" y="0"/>
                      <a:pt x="25748" y="0"/>
                    </a:cubicBezTo>
                    <a:cubicBezTo>
                      <a:pt x="39968" y="0"/>
                      <a:pt x="51496" y="11528"/>
                      <a:pt x="51496" y="25748"/>
                    </a:cubicBezTo>
                    <a:close/>
                  </a:path>
                </a:pathLst>
              </a:custGeom>
              <a:solidFill>
                <a:srgbClr val="FFFFFF"/>
              </a:solidFill>
              <a:ln w="10298" cap="flat">
                <a:noFill/>
                <a:prstDash val="solid"/>
                <a:miter/>
              </a:ln>
            </p:spPr>
          </p:sp>
        </p:grpSp>
        <p:sp>
          <p:nvSpPr>
            <p:cNvPr id="14" name="文本框 13" descr="7b0a20202020227461726765744d6f64756c65223a20226b6f6e6c696e65666f6e7473220a7d0a"/>
            <p:cNvSpPr txBox="1"/>
            <p:nvPr>
              <p:custDataLst>
                <p:tags r:id="rId4"/>
              </p:custDataLst>
            </p:nvPr>
          </p:nvSpPr>
          <p:spPr>
            <a:xfrm>
              <a:off x="6293" y="4103"/>
              <a:ext cx="6734" cy="2560"/>
            </a:xfrm>
            <a:prstGeom prst="rect">
              <a:avLst/>
            </a:prstGeom>
            <a:noFill/>
          </p:spPr>
          <p:txBody>
            <a:bodyPr wrap="square" rtlCol="0">
              <a:noAutofit/>
            </a:bodyPr>
            <a:lstStyle/>
            <a:p>
              <a:pPr marL="0" algn="l" rtl="0" eaLnBrk="1" fontAlgn="auto" latinLnBrk="0" hangingPunct="1">
                <a:lnSpc>
                  <a:spcPct val="130000"/>
                </a:lnSpc>
              </a:pPr>
              <a:r>
                <a:rPr lang="en-US" altLang="zh-CN" kern="1200" spc="85">
                  <a:solidFill>
                    <a:srgbClr val="002060"/>
                  </a:solidFill>
                  <a:latin typeface="汉仪粗圆简"/>
                  <a:ea typeface="汉仪粗圆简"/>
                  <a:cs typeface="Times New Roman" panose="02020603050405020304"/>
                  <a:sym typeface="Times New Roman" panose="02020603050405020304"/>
                </a:rPr>
                <a:t>   </a:t>
              </a:r>
              <a:r>
                <a:rPr lang="en-US" altLang="zh-CN" sz="2400" kern="1200" spc="85">
                  <a:solidFill>
                    <a:srgbClr val="FF0000"/>
                  </a:solidFill>
                  <a:latin typeface="汉仪粗圆简"/>
                  <a:ea typeface="汉仪粗圆简"/>
                  <a:cs typeface="Times New Roman" panose="02020603050405020304"/>
                  <a:sym typeface="Times New Roman" panose="02020603050405020304"/>
                </a:rPr>
                <a:t> </a:t>
              </a:r>
              <a:r>
                <a:rPr lang="zh-CN" altLang="en-US" sz="2400" kern="1200" spc="85">
                  <a:solidFill>
                    <a:srgbClr val="FF0000"/>
                  </a:solidFill>
                  <a:latin typeface="汉仪粗圆简"/>
                  <a:ea typeface="汉仪粗圆简"/>
                  <a:cs typeface="Times New Roman" panose="02020603050405020304"/>
                  <a:sym typeface="Times New Roman" panose="02020603050405020304"/>
                </a:rPr>
                <a:t>健全：</a:t>
              </a:r>
              <a:r>
                <a:rPr lang="zh-CN" altLang="en-US" kern="1200" spc="85">
                  <a:solidFill>
                    <a:srgbClr val="002060"/>
                  </a:solidFill>
                  <a:latin typeface="汉仪粗圆简"/>
                  <a:ea typeface="汉仪粗圆简"/>
                  <a:cs typeface="Times New Roman" panose="02020603050405020304"/>
                  <a:sym typeface="Times New Roman" panose="02020603050405020304"/>
                </a:rPr>
                <a:t>动火分级（特殊动火作业、一级动火作业、二级动火作业）；动火证内容、动火证有效期、动火证审批、消票；各级各类责任人职责；各级动火作业事前、事中、事后的要求等。</a:t>
              </a:r>
            </a:p>
          </p:txBody>
        </p:sp>
      </p:gr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nvPicPr>
        <p:blipFill>
          <a:blip r:embed="rId269"/>
          <a:stretch>
            <a:fillRect/>
          </a:stretch>
        </p:blipFill>
        <p:spPr>
          <a:xfrm>
            <a:off x="0" y="0"/>
            <a:ext cx="12202795" cy="6857365"/>
          </a:xfrm>
          <a:prstGeom prst="rect">
            <a:avLst/>
          </a:prstGeom>
        </p:spPr>
      </p:pic>
      <p:sp>
        <p:nvSpPr>
          <p:cNvPr id="47" name="文本框 46"/>
          <p:cNvSpPr txBox="1"/>
          <p:nvPr/>
        </p:nvSpPr>
        <p:spPr>
          <a:xfrm>
            <a:off x="527685" y="58420"/>
            <a:ext cx="11136630" cy="768350"/>
          </a:xfrm>
          <a:prstGeom prst="rect">
            <a:avLst/>
          </a:prstGeom>
          <a:gradFill>
            <a:gsLst>
              <a:gs pos="0">
                <a:srgbClr val="E30000"/>
              </a:gs>
              <a:gs pos="100000">
                <a:srgbClr val="760303"/>
              </a:gs>
            </a:gsLst>
            <a:lin ang="5400000" scaled="0"/>
          </a:gradFill>
          <a:ln>
            <a:noFill/>
          </a:ln>
        </p:spPr>
        <p:txBody>
          <a:bodyPr wrap="square" rtlCol="0">
            <a:spAutoFit/>
          </a:bodyPr>
          <a:lstStyle/>
          <a:p>
            <a:r>
              <a:rPr lang="en-US" altLang="zh-CN" sz="2200">
                <a:solidFill>
                  <a:schemeClr val="bg1"/>
                </a:solidFill>
                <a:latin typeface="思源黑体 Medium" panose="020B0600000000000000" charset="-122"/>
                <a:ea typeface="思源黑体 Medium" panose="020B0600000000000000" charset="-122"/>
                <a:cs typeface="思源黑体 Medium" panose="020B0600000000000000" charset="-122"/>
              </a:rPr>
              <a:t>16</a:t>
            </a:r>
            <a:r>
              <a:rPr lang="zh-CN" altLang="en-US" sz="2200">
                <a:solidFill>
                  <a:schemeClr val="bg1"/>
                </a:solidFill>
                <a:latin typeface="思源黑体 Medium" panose="020B0600000000000000" charset="-122"/>
                <a:ea typeface="思源黑体 Medium" panose="020B0600000000000000" charset="-122"/>
                <a:cs typeface="思源黑体 Medium" panose="020B0600000000000000" charset="-122"/>
              </a:rPr>
              <a:t>、生产、经营、储存、使用危险物品的车间、商店、仓库与员工宿舍在同一座建筑内，或者与员工宿舍的距离不符合安全要求</a:t>
            </a:r>
          </a:p>
        </p:txBody>
      </p:sp>
      <p:sp>
        <p:nvSpPr>
          <p:cNvPr id="5" name="文本框 4"/>
          <p:cNvSpPr txBox="1"/>
          <p:nvPr/>
        </p:nvSpPr>
        <p:spPr>
          <a:xfrm>
            <a:off x="527685" y="1250950"/>
            <a:ext cx="6115050" cy="5274310"/>
          </a:xfrm>
          <a:prstGeom prst="rect">
            <a:avLst/>
          </a:prstGeom>
          <a:solidFill>
            <a:schemeClr val="bg2">
              <a:alpha val="48000"/>
            </a:schemeClr>
          </a:solidFill>
        </p:spPr>
        <p:txBody>
          <a:bodyPr wrap="square" rtlCol="0">
            <a:noAutofit/>
          </a:bodyPr>
          <a:lstStyle/>
          <a:p>
            <a:pPr>
              <a:lnSpc>
                <a:spcPct val="150000"/>
              </a:lnSpc>
            </a:pPr>
            <a:r>
              <a:rPr lang="zh-CN" altLang="en-US" sz="1600">
                <a:solidFill>
                  <a:srgbClr val="FF0000"/>
                </a:solidFill>
              </a:rPr>
              <a:t>《中华人民共和国安全生产法》第三十九条  生产、经营、储存、使用危险物品的车间、商店、仓库不得与员工宿舍在同一座建筑物内，并应当与员工宿舍保持安全距离。</a:t>
            </a:r>
          </a:p>
          <a:p>
            <a:pPr>
              <a:lnSpc>
                <a:spcPct val="150000"/>
              </a:lnSpc>
            </a:pPr>
            <a:r>
              <a:rPr lang="zh-CN" altLang="en-US" sz="1600">
                <a:sym typeface="+mn-ea"/>
              </a:rPr>
              <a:t>《建筑防火通用规范》GB 55037</a:t>
            </a:r>
          </a:p>
          <a:p>
            <a:pPr>
              <a:lnSpc>
                <a:spcPct val="150000"/>
              </a:lnSpc>
            </a:pPr>
            <a:r>
              <a:rPr lang="zh-CN" altLang="en-US" sz="1600">
                <a:solidFill>
                  <a:srgbClr val="FF0000"/>
                </a:solidFill>
              </a:rPr>
              <a:t>4.2.2 厂房内不应设置宿舍。直接服务于生产的办公室、休息室等辅助用房的设置，应符合下列规定：</a:t>
            </a:r>
          </a:p>
          <a:p>
            <a:pPr>
              <a:lnSpc>
                <a:spcPct val="150000"/>
              </a:lnSpc>
            </a:pPr>
            <a:r>
              <a:rPr lang="zh-CN" altLang="en-US" sz="1600">
                <a:solidFill>
                  <a:srgbClr val="FF0000"/>
                </a:solidFill>
              </a:rPr>
              <a:t>1 不应设置在甲、乙类厂房内；</a:t>
            </a:r>
          </a:p>
          <a:p>
            <a:pPr>
              <a:lnSpc>
                <a:spcPct val="150000"/>
              </a:lnSpc>
            </a:pPr>
            <a:r>
              <a:rPr lang="zh-CN" altLang="en-US" sz="1600"/>
              <a:t>2 与甲、乙类厂房贴邻的辅助用房的耐火等级不应低于二级，并应采用耐火极限不低于3.00h的抗爆墙与厂房中有爆炸危险的区域分隔，</a:t>
            </a:r>
            <a:r>
              <a:rPr lang="zh-CN" altLang="en-US" sz="1600">
                <a:solidFill>
                  <a:srgbClr val="FF0000"/>
                </a:solidFill>
              </a:rPr>
              <a:t>安全出口应独立设置</a:t>
            </a:r>
            <a:r>
              <a:rPr lang="zh-CN" altLang="en-US" sz="1600"/>
              <a:t>；</a:t>
            </a:r>
          </a:p>
          <a:p>
            <a:pPr>
              <a:lnSpc>
                <a:spcPct val="150000"/>
              </a:lnSpc>
            </a:pPr>
            <a:r>
              <a:rPr lang="zh-CN" altLang="en-US" sz="1600"/>
              <a:t>3 设置在丙类厂房内的辅助用房应采用防火门、防火窗、耐火极限不低于2.00h的防火隔墙和耐火极限不低于1.00h的楼板与厂房内的其他部位分隔，</a:t>
            </a:r>
            <a:r>
              <a:rPr lang="zh-CN" altLang="en-US" sz="1600">
                <a:solidFill>
                  <a:srgbClr val="FF0000"/>
                </a:solidFill>
              </a:rPr>
              <a:t>并应设置至少1个独立的安全出口。</a:t>
            </a:r>
          </a:p>
        </p:txBody>
      </p:sp>
      <p:grpSp>
        <p:nvGrpSpPr>
          <p:cNvPr id="2" name="组合 1" descr="7b0a202020202274657874626f78223a20227b5c2269645c223a32303334353032302c5c2263617465676f72795f69645c223a5c225c227d220a7d0a"/>
          <p:cNvGrpSpPr/>
          <p:nvPr/>
        </p:nvGrpSpPr>
        <p:grpSpPr>
          <a:xfrm>
            <a:off x="6724650" y="1084580"/>
            <a:ext cx="5132070" cy="5664835"/>
            <a:chOff x="5402" y="3594"/>
            <a:chExt cx="8398" cy="3612"/>
          </a:xfrm>
        </p:grpSpPr>
        <p:grpSp>
          <p:nvGrpSpPr>
            <p:cNvPr id="8" name="组合 7"/>
            <p:cNvGrpSpPr/>
            <p:nvPr/>
          </p:nvGrpSpPr>
          <p:grpSpPr>
            <a:xfrm>
              <a:off x="5402" y="3594"/>
              <a:ext cx="8398" cy="3612"/>
              <a:chOff x="5402" y="3594"/>
              <a:chExt cx="8398" cy="3612"/>
            </a:xfrm>
          </p:grpSpPr>
          <p:sp>
            <p:nvSpPr>
              <p:cNvPr id="181" name="Freeform 107"/>
              <p:cNvSpPr>
                <a:spLocks noEditPoints="1"/>
              </p:cNvSpPr>
              <p:nvPr>
                <p:custDataLst>
                  <p:tags r:id="rId2"/>
                </p:custDataLst>
              </p:nvPr>
            </p:nvSpPr>
            <p:spPr bwMode="auto">
              <a:xfrm>
                <a:off x="13134" y="6734"/>
                <a:ext cx="124" cy="128"/>
              </a:xfrm>
              <a:custGeom>
                <a:avLst/>
                <a:gdLst>
                  <a:gd name="T0" fmla="*/ 18 w 19"/>
                  <a:gd name="T1" fmla="*/ 15 h 20"/>
                  <a:gd name="T2" fmla="*/ 19 w 19"/>
                  <a:gd name="T3" fmla="*/ 13 h 20"/>
                  <a:gd name="T4" fmla="*/ 17 w 19"/>
                  <a:gd name="T5" fmla="*/ 11 h 20"/>
                  <a:gd name="T6" fmla="*/ 17 w 19"/>
                  <a:gd name="T7" fmla="*/ 9 h 20"/>
                  <a:gd name="T8" fmla="*/ 19 w 19"/>
                  <a:gd name="T9" fmla="*/ 7 h 20"/>
                  <a:gd name="T10" fmla="*/ 18 w 19"/>
                  <a:gd name="T11" fmla="*/ 5 h 20"/>
                  <a:gd name="T12" fmla="*/ 15 w 19"/>
                  <a:gd name="T13" fmla="*/ 5 h 20"/>
                  <a:gd name="T14" fmla="*/ 14 w 19"/>
                  <a:gd name="T15" fmla="*/ 4 h 20"/>
                  <a:gd name="T16" fmla="*/ 14 w 19"/>
                  <a:gd name="T17" fmla="*/ 1 h 20"/>
                  <a:gd name="T18" fmla="*/ 12 w 19"/>
                  <a:gd name="T19" fmla="*/ 0 h 20"/>
                  <a:gd name="T20" fmla="*/ 10 w 19"/>
                  <a:gd name="T21" fmla="*/ 2 h 20"/>
                  <a:gd name="T22" fmla="*/ 8 w 19"/>
                  <a:gd name="T23" fmla="*/ 2 h 20"/>
                  <a:gd name="T24" fmla="*/ 7 w 19"/>
                  <a:gd name="T25" fmla="*/ 0 h 20"/>
                  <a:gd name="T26" fmla="*/ 4 w 19"/>
                  <a:gd name="T27" fmla="*/ 1 h 20"/>
                  <a:gd name="T28" fmla="*/ 5 w 19"/>
                  <a:gd name="T29" fmla="*/ 4 h 20"/>
                  <a:gd name="T30" fmla="*/ 3 w 19"/>
                  <a:gd name="T31" fmla="*/ 5 h 20"/>
                  <a:gd name="T32" fmla="*/ 0 w 19"/>
                  <a:gd name="T33" fmla="*/ 5 h 20"/>
                  <a:gd name="T34" fmla="*/ 0 w 19"/>
                  <a:gd name="T35" fmla="*/ 7 h 20"/>
                  <a:gd name="T36" fmla="*/ 2 w 19"/>
                  <a:gd name="T37" fmla="*/ 9 h 20"/>
                  <a:gd name="T38" fmla="*/ 2 w 19"/>
                  <a:gd name="T39" fmla="*/ 11 h 20"/>
                  <a:gd name="T40" fmla="*/ 0 w 19"/>
                  <a:gd name="T41" fmla="*/ 13 h 20"/>
                  <a:gd name="T42" fmla="*/ 1 w 19"/>
                  <a:gd name="T43" fmla="*/ 15 h 20"/>
                  <a:gd name="T44" fmla="*/ 3 w 19"/>
                  <a:gd name="T45" fmla="*/ 15 h 20"/>
                  <a:gd name="T46" fmla="*/ 5 w 19"/>
                  <a:gd name="T47" fmla="*/ 16 h 20"/>
                  <a:gd name="T48" fmla="*/ 4 w 19"/>
                  <a:gd name="T49" fmla="*/ 19 h 20"/>
                  <a:gd name="T50" fmla="*/ 7 w 19"/>
                  <a:gd name="T51" fmla="*/ 20 h 20"/>
                  <a:gd name="T52" fmla="*/ 9 w 19"/>
                  <a:gd name="T53" fmla="*/ 18 h 20"/>
                  <a:gd name="T54" fmla="*/ 10 w 19"/>
                  <a:gd name="T55" fmla="*/ 18 h 20"/>
                  <a:gd name="T56" fmla="*/ 12 w 19"/>
                  <a:gd name="T57" fmla="*/ 20 h 20"/>
                  <a:gd name="T58" fmla="*/ 14 w 19"/>
                  <a:gd name="T59" fmla="*/ 19 h 20"/>
                  <a:gd name="T60" fmla="*/ 14 w 19"/>
                  <a:gd name="T61" fmla="*/ 16 h 20"/>
                  <a:gd name="T62" fmla="*/ 15 w 19"/>
                  <a:gd name="T63" fmla="*/ 15 h 20"/>
                  <a:gd name="T64" fmla="*/ 18 w 19"/>
                  <a:gd name="T65" fmla="*/ 15 h 20"/>
                  <a:gd name="T66" fmla="*/ 8 w 19"/>
                  <a:gd name="T67" fmla="*/ 13 h 20"/>
                  <a:gd name="T68" fmla="*/ 6 w 19"/>
                  <a:gd name="T69" fmla="*/ 9 h 20"/>
                  <a:gd name="T70" fmla="*/ 11 w 19"/>
                  <a:gd name="T71" fmla="*/ 6 h 20"/>
                  <a:gd name="T72" fmla="*/ 13 w 19"/>
                  <a:gd name="T73" fmla="*/ 11 h 20"/>
                  <a:gd name="T74" fmla="*/ 8 w 19"/>
                  <a:gd name="T75"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 h="20">
                    <a:moveTo>
                      <a:pt x="18" y="15"/>
                    </a:moveTo>
                    <a:cubicBezTo>
                      <a:pt x="19" y="13"/>
                      <a:pt x="19" y="13"/>
                      <a:pt x="19" y="13"/>
                    </a:cubicBezTo>
                    <a:cubicBezTo>
                      <a:pt x="17" y="11"/>
                      <a:pt x="17" y="11"/>
                      <a:pt x="17" y="11"/>
                    </a:cubicBezTo>
                    <a:cubicBezTo>
                      <a:pt x="17" y="10"/>
                      <a:pt x="17" y="10"/>
                      <a:pt x="17" y="9"/>
                    </a:cubicBezTo>
                    <a:cubicBezTo>
                      <a:pt x="19" y="7"/>
                      <a:pt x="19" y="7"/>
                      <a:pt x="19" y="7"/>
                    </a:cubicBezTo>
                    <a:cubicBezTo>
                      <a:pt x="18" y="5"/>
                      <a:pt x="18" y="5"/>
                      <a:pt x="18" y="5"/>
                    </a:cubicBezTo>
                    <a:cubicBezTo>
                      <a:pt x="15" y="5"/>
                      <a:pt x="15" y="5"/>
                      <a:pt x="15" y="5"/>
                    </a:cubicBezTo>
                    <a:cubicBezTo>
                      <a:pt x="15" y="5"/>
                      <a:pt x="15" y="4"/>
                      <a:pt x="14" y="4"/>
                    </a:cubicBezTo>
                    <a:cubicBezTo>
                      <a:pt x="14" y="1"/>
                      <a:pt x="14" y="1"/>
                      <a:pt x="14" y="1"/>
                    </a:cubicBezTo>
                    <a:cubicBezTo>
                      <a:pt x="12" y="0"/>
                      <a:pt x="12" y="0"/>
                      <a:pt x="12" y="0"/>
                    </a:cubicBezTo>
                    <a:cubicBezTo>
                      <a:pt x="10" y="2"/>
                      <a:pt x="10" y="2"/>
                      <a:pt x="10" y="2"/>
                    </a:cubicBezTo>
                    <a:cubicBezTo>
                      <a:pt x="10" y="2"/>
                      <a:pt x="9" y="2"/>
                      <a:pt x="8" y="2"/>
                    </a:cubicBezTo>
                    <a:cubicBezTo>
                      <a:pt x="7" y="0"/>
                      <a:pt x="7" y="0"/>
                      <a:pt x="7" y="0"/>
                    </a:cubicBezTo>
                    <a:cubicBezTo>
                      <a:pt x="4" y="1"/>
                      <a:pt x="4" y="1"/>
                      <a:pt x="4" y="1"/>
                    </a:cubicBezTo>
                    <a:cubicBezTo>
                      <a:pt x="5" y="4"/>
                      <a:pt x="5" y="4"/>
                      <a:pt x="5" y="4"/>
                    </a:cubicBezTo>
                    <a:cubicBezTo>
                      <a:pt x="4" y="4"/>
                      <a:pt x="4" y="5"/>
                      <a:pt x="3" y="5"/>
                    </a:cubicBezTo>
                    <a:cubicBezTo>
                      <a:pt x="0" y="5"/>
                      <a:pt x="0" y="5"/>
                      <a:pt x="0" y="5"/>
                    </a:cubicBezTo>
                    <a:cubicBezTo>
                      <a:pt x="0" y="7"/>
                      <a:pt x="0" y="7"/>
                      <a:pt x="0" y="7"/>
                    </a:cubicBezTo>
                    <a:cubicBezTo>
                      <a:pt x="2" y="9"/>
                      <a:pt x="2" y="9"/>
                      <a:pt x="2" y="9"/>
                    </a:cubicBezTo>
                    <a:cubicBezTo>
                      <a:pt x="2" y="10"/>
                      <a:pt x="2" y="10"/>
                      <a:pt x="2" y="11"/>
                    </a:cubicBezTo>
                    <a:cubicBezTo>
                      <a:pt x="0" y="13"/>
                      <a:pt x="0" y="13"/>
                      <a:pt x="0" y="13"/>
                    </a:cubicBezTo>
                    <a:cubicBezTo>
                      <a:pt x="1" y="15"/>
                      <a:pt x="1" y="15"/>
                      <a:pt x="1" y="15"/>
                    </a:cubicBezTo>
                    <a:cubicBezTo>
                      <a:pt x="3" y="15"/>
                      <a:pt x="3" y="15"/>
                      <a:pt x="3" y="15"/>
                    </a:cubicBezTo>
                    <a:cubicBezTo>
                      <a:pt x="4" y="15"/>
                      <a:pt x="4" y="16"/>
                      <a:pt x="5" y="16"/>
                    </a:cubicBezTo>
                    <a:cubicBezTo>
                      <a:pt x="4" y="19"/>
                      <a:pt x="4" y="19"/>
                      <a:pt x="4" y="19"/>
                    </a:cubicBezTo>
                    <a:cubicBezTo>
                      <a:pt x="7" y="20"/>
                      <a:pt x="7" y="20"/>
                      <a:pt x="7" y="20"/>
                    </a:cubicBezTo>
                    <a:cubicBezTo>
                      <a:pt x="9" y="18"/>
                      <a:pt x="9" y="18"/>
                      <a:pt x="9" y="18"/>
                    </a:cubicBezTo>
                    <a:cubicBezTo>
                      <a:pt x="9" y="18"/>
                      <a:pt x="10" y="18"/>
                      <a:pt x="10" y="18"/>
                    </a:cubicBezTo>
                    <a:cubicBezTo>
                      <a:pt x="12" y="20"/>
                      <a:pt x="12" y="20"/>
                      <a:pt x="12" y="20"/>
                    </a:cubicBezTo>
                    <a:cubicBezTo>
                      <a:pt x="14" y="19"/>
                      <a:pt x="14" y="19"/>
                      <a:pt x="14" y="19"/>
                    </a:cubicBezTo>
                    <a:cubicBezTo>
                      <a:pt x="14" y="16"/>
                      <a:pt x="14" y="16"/>
                      <a:pt x="14" y="16"/>
                    </a:cubicBezTo>
                    <a:cubicBezTo>
                      <a:pt x="15" y="16"/>
                      <a:pt x="15" y="15"/>
                      <a:pt x="15" y="15"/>
                    </a:cubicBezTo>
                    <a:lnTo>
                      <a:pt x="18" y="15"/>
                    </a:lnTo>
                    <a:close/>
                    <a:moveTo>
                      <a:pt x="8" y="13"/>
                    </a:moveTo>
                    <a:cubicBezTo>
                      <a:pt x="6" y="13"/>
                      <a:pt x="5" y="10"/>
                      <a:pt x="6" y="9"/>
                    </a:cubicBezTo>
                    <a:cubicBezTo>
                      <a:pt x="7" y="7"/>
                      <a:pt x="9" y="6"/>
                      <a:pt x="11" y="6"/>
                    </a:cubicBezTo>
                    <a:cubicBezTo>
                      <a:pt x="13" y="7"/>
                      <a:pt x="14" y="9"/>
                      <a:pt x="13" y="11"/>
                    </a:cubicBezTo>
                    <a:cubicBezTo>
                      <a:pt x="12" y="13"/>
                      <a:pt x="10" y="14"/>
                      <a:pt x="8" y="13"/>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2" name="Freeform 108"/>
              <p:cNvSpPr>
                <a:spLocks noEditPoints="1"/>
              </p:cNvSpPr>
              <p:nvPr>
                <p:custDataLst>
                  <p:tags r:id="rId3"/>
                </p:custDataLst>
              </p:nvPr>
            </p:nvSpPr>
            <p:spPr bwMode="auto">
              <a:xfrm>
                <a:off x="5757" y="3807"/>
                <a:ext cx="186" cy="188"/>
              </a:xfrm>
              <a:custGeom>
                <a:avLst/>
                <a:gdLst>
                  <a:gd name="T0" fmla="*/ 23 w 29"/>
                  <a:gd name="T1" fmla="*/ 26 h 29"/>
                  <a:gd name="T2" fmla="*/ 26 w 29"/>
                  <a:gd name="T3" fmla="*/ 24 h 29"/>
                  <a:gd name="T4" fmla="*/ 24 w 29"/>
                  <a:gd name="T5" fmla="*/ 20 h 29"/>
                  <a:gd name="T6" fmla="*/ 25 w 29"/>
                  <a:gd name="T7" fmla="*/ 18 h 29"/>
                  <a:gd name="T8" fmla="*/ 29 w 29"/>
                  <a:gd name="T9" fmla="*/ 17 h 29"/>
                  <a:gd name="T10" fmla="*/ 29 w 29"/>
                  <a:gd name="T11" fmla="*/ 13 h 29"/>
                  <a:gd name="T12" fmla="*/ 25 w 29"/>
                  <a:gd name="T13" fmla="*/ 12 h 29"/>
                  <a:gd name="T14" fmla="*/ 24 w 29"/>
                  <a:gd name="T15" fmla="*/ 10 h 29"/>
                  <a:gd name="T16" fmla="*/ 26 w 29"/>
                  <a:gd name="T17" fmla="*/ 6 h 29"/>
                  <a:gd name="T18" fmla="*/ 24 w 29"/>
                  <a:gd name="T19" fmla="*/ 3 h 29"/>
                  <a:gd name="T20" fmla="*/ 20 w 29"/>
                  <a:gd name="T21" fmla="*/ 5 h 29"/>
                  <a:gd name="T22" fmla="*/ 18 w 29"/>
                  <a:gd name="T23" fmla="*/ 4 h 29"/>
                  <a:gd name="T24" fmla="*/ 17 w 29"/>
                  <a:gd name="T25" fmla="*/ 0 h 29"/>
                  <a:gd name="T26" fmla="*/ 13 w 29"/>
                  <a:gd name="T27" fmla="*/ 0 h 29"/>
                  <a:gd name="T28" fmla="*/ 12 w 29"/>
                  <a:gd name="T29" fmla="*/ 4 h 29"/>
                  <a:gd name="T30" fmla="*/ 10 w 29"/>
                  <a:gd name="T31" fmla="*/ 5 h 29"/>
                  <a:gd name="T32" fmla="*/ 6 w 29"/>
                  <a:gd name="T33" fmla="*/ 3 h 29"/>
                  <a:gd name="T34" fmla="*/ 4 w 29"/>
                  <a:gd name="T35" fmla="*/ 5 h 29"/>
                  <a:gd name="T36" fmla="*/ 5 w 29"/>
                  <a:gd name="T37" fmla="*/ 9 h 29"/>
                  <a:gd name="T38" fmla="*/ 4 w 29"/>
                  <a:gd name="T39" fmla="*/ 11 h 29"/>
                  <a:gd name="T40" fmla="*/ 0 w 29"/>
                  <a:gd name="T41" fmla="*/ 12 h 29"/>
                  <a:gd name="T42" fmla="*/ 0 w 29"/>
                  <a:gd name="T43" fmla="*/ 16 h 29"/>
                  <a:gd name="T44" fmla="*/ 4 w 29"/>
                  <a:gd name="T45" fmla="*/ 17 h 29"/>
                  <a:gd name="T46" fmla="*/ 5 w 29"/>
                  <a:gd name="T47" fmla="*/ 19 h 29"/>
                  <a:gd name="T48" fmla="*/ 3 w 29"/>
                  <a:gd name="T49" fmla="*/ 23 h 29"/>
                  <a:gd name="T50" fmla="*/ 5 w 29"/>
                  <a:gd name="T51" fmla="*/ 25 h 29"/>
                  <a:gd name="T52" fmla="*/ 9 w 29"/>
                  <a:gd name="T53" fmla="*/ 24 h 29"/>
                  <a:gd name="T54" fmla="*/ 11 w 29"/>
                  <a:gd name="T55" fmla="*/ 25 h 29"/>
                  <a:gd name="T56" fmla="*/ 12 w 29"/>
                  <a:gd name="T57" fmla="*/ 29 h 29"/>
                  <a:gd name="T58" fmla="*/ 16 w 29"/>
                  <a:gd name="T59" fmla="*/ 29 h 29"/>
                  <a:gd name="T60" fmla="*/ 17 w 29"/>
                  <a:gd name="T61" fmla="*/ 25 h 29"/>
                  <a:gd name="T62" fmla="*/ 20 w 29"/>
                  <a:gd name="T63" fmla="*/ 24 h 29"/>
                  <a:gd name="T64" fmla="*/ 23 w 29"/>
                  <a:gd name="T65" fmla="*/ 26 h 29"/>
                  <a:gd name="T66" fmla="*/ 11 w 29"/>
                  <a:gd name="T67" fmla="*/ 18 h 29"/>
                  <a:gd name="T68" fmla="*/ 11 w 29"/>
                  <a:gd name="T69" fmla="*/ 11 h 29"/>
                  <a:gd name="T70" fmla="*/ 19 w 29"/>
                  <a:gd name="T71" fmla="*/ 11 h 29"/>
                  <a:gd name="T72" fmla="*/ 18 w 29"/>
                  <a:gd name="T73" fmla="*/ 18 h 29"/>
                  <a:gd name="T74" fmla="*/ 11 w 29"/>
                  <a:gd name="T75" fmla="*/ 1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 h="29">
                    <a:moveTo>
                      <a:pt x="23" y="26"/>
                    </a:moveTo>
                    <a:cubicBezTo>
                      <a:pt x="26" y="24"/>
                      <a:pt x="26" y="24"/>
                      <a:pt x="26" y="24"/>
                    </a:cubicBezTo>
                    <a:cubicBezTo>
                      <a:pt x="24" y="20"/>
                      <a:pt x="24" y="20"/>
                      <a:pt x="24" y="20"/>
                    </a:cubicBezTo>
                    <a:cubicBezTo>
                      <a:pt x="24" y="19"/>
                      <a:pt x="25" y="19"/>
                      <a:pt x="25" y="18"/>
                    </a:cubicBezTo>
                    <a:cubicBezTo>
                      <a:pt x="29" y="17"/>
                      <a:pt x="29" y="17"/>
                      <a:pt x="29" y="17"/>
                    </a:cubicBezTo>
                    <a:cubicBezTo>
                      <a:pt x="29" y="13"/>
                      <a:pt x="29" y="13"/>
                      <a:pt x="29" y="13"/>
                    </a:cubicBezTo>
                    <a:cubicBezTo>
                      <a:pt x="25" y="12"/>
                      <a:pt x="25" y="12"/>
                      <a:pt x="25" y="12"/>
                    </a:cubicBezTo>
                    <a:cubicBezTo>
                      <a:pt x="25" y="11"/>
                      <a:pt x="25" y="10"/>
                      <a:pt x="24" y="10"/>
                    </a:cubicBezTo>
                    <a:cubicBezTo>
                      <a:pt x="26" y="6"/>
                      <a:pt x="26" y="6"/>
                      <a:pt x="26" y="6"/>
                    </a:cubicBezTo>
                    <a:cubicBezTo>
                      <a:pt x="24" y="3"/>
                      <a:pt x="24" y="3"/>
                      <a:pt x="24" y="3"/>
                    </a:cubicBezTo>
                    <a:cubicBezTo>
                      <a:pt x="20" y="5"/>
                      <a:pt x="20" y="5"/>
                      <a:pt x="20" y="5"/>
                    </a:cubicBezTo>
                    <a:cubicBezTo>
                      <a:pt x="20" y="5"/>
                      <a:pt x="19" y="4"/>
                      <a:pt x="18" y="4"/>
                    </a:cubicBezTo>
                    <a:cubicBezTo>
                      <a:pt x="17" y="0"/>
                      <a:pt x="17" y="0"/>
                      <a:pt x="17" y="0"/>
                    </a:cubicBezTo>
                    <a:cubicBezTo>
                      <a:pt x="13" y="0"/>
                      <a:pt x="13" y="0"/>
                      <a:pt x="13" y="0"/>
                    </a:cubicBezTo>
                    <a:cubicBezTo>
                      <a:pt x="12" y="4"/>
                      <a:pt x="12" y="4"/>
                      <a:pt x="12" y="4"/>
                    </a:cubicBezTo>
                    <a:cubicBezTo>
                      <a:pt x="11" y="4"/>
                      <a:pt x="11" y="4"/>
                      <a:pt x="10" y="5"/>
                    </a:cubicBezTo>
                    <a:cubicBezTo>
                      <a:pt x="6" y="3"/>
                      <a:pt x="6" y="3"/>
                      <a:pt x="6" y="3"/>
                    </a:cubicBezTo>
                    <a:cubicBezTo>
                      <a:pt x="4" y="5"/>
                      <a:pt x="4" y="5"/>
                      <a:pt x="4" y="5"/>
                    </a:cubicBezTo>
                    <a:cubicBezTo>
                      <a:pt x="5" y="9"/>
                      <a:pt x="5" y="9"/>
                      <a:pt x="5" y="9"/>
                    </a:cubicBezTo>
                    <a:cubicBezTo>
                      <a:pt x="5" y="9"/>
                      <a:pt x="5" y="10"/>
                      <a:pt x="4" y="11"/>
                    </a:cubicBezTo>
                    <a:cubicBezTo>
                      <a:pt x="0" y="12"/>
                      <a:pt x="0" y="12"/>
                      <a:pt x="0" y="12"/>
                    </a:cubicBezTo>
                    <a:cubicBezTo>
                      <a:pt x="0" y="16"/>
                      <a:pt x="0" y="16"/>
                      <a:pt x="0" y="16"/>
                    </a:cubicBezTo>
                    <a:cubicBezTo>
                      <a:pt x="4" y="17"/>
                      <a:pt x="4" y="17"/>
                      <a:pt x="4" y="17"/>
                    </a:cubicBezTo>
                    <a:cubicBezTo>
                      <a:pt x="4" y="18"/>
                      <a:pt x="5" y="19"/>
                      <a:pt x="5" y="19"/>
                    </a:cubicBezTo>
                    <a:cubicBezTo>
                      <a:pt x="3" y="23"/>
                      <a:pt x="3" y="23"/>
                      <a:pt x="3" y="23"/>
                    </a:cubicBezTo>
                    <a:cubicBezTo>
                      <a:pt x="5" y="25"/>
                      <a:pt x="5" y="25"/>
                      <a:pt x="5" y="25"/>
                    </a:cubicBezTo>
                    <a:cubicBezTo>
                      <a:pt x="9" y="24"/>
                      <a:pt x="9" y="24"/>
                      <a:pt x="9" y="24"/>
                    </a:cubicBezTo>
                    <a:cubicBezTo>
                      <a:pt x="10" y="24"/>
                      <a:pt x="10" y="24"/>
                      <a:pt x="11" y="25"/>
                    </a:cubicBezTo>
                    <a:cubicBezTo>
                      <a:pt x="12" y="29"/>
                      <a:pt x="12" y="29"/>
                      <a:pt x="12" y="29"/>
                    </a:cubicBezTo>
                    <a:cubicBezTo>
                      <a:pt x="16" y="29"/>
                      <a:pt x="16" y="29"/>
                      <a:pt x="16" y="29"/>
                    </a:cubicBezTo>
                    <a:cubicBezTo>
                      <a:pt x="17" y="25"/>
                      <a:pt x="17" y="25"/>
                      <a:pt x="17" y="25"/>
                    </a:cubicBezTo>
                    <a:cubicBezTo>
                      <a:pt x="18" y="25"/>
                      <a:pt x="19" y="24"/>
                      <a:pt x="20" y="24"/>
                    </a:cubicBezTo>
                    <a:lnTo>
                      <a:pt x="23" y="26"/>
                    </a:lnTo>
                    <a:close/>
                    <a:moveTo>
                      <a:pt x="11" y="18"/>
                    </a:moveTo>
                    <a:cubicBezTo>
                      <a:pt x="9" y="16"/>
                      <a:pt x="9" y="12"/>
                      <a:pt x="11" y="11"/>
                    </a:cubicBezTo>
                    <a:cubicBezTo>
                      <a:pt x="13" y="9"/>
                      <a:pt x="17" y="9"/>
                      <a:pt x="19" y="11"/>
                    </a:cubicBezTo>
                    <a:cubicBezTo>
                      <a:pt x="21" y="13"/>
                      <a:pt x="20" y="16"/>
                      <a:pt x="18" y="18"/>
                    </a:cubicBezTo>
                    <a:cubicBezTo>
                      <a:pt x="16" y="20"/>
                      <a:pt x="13" y="20"/>
                      <a:pt x="11" y="18"/>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3" name="Freeform 109"/>
              <p:cNvSpPr>
                <a:spLocks noEditPoints="1"/>
              </p:cNvSpPr>
              <p:nvPr>
                <p:custDataLst>
                  <p:tags r:id="rId4"/>
                </p:custDataLst>
              </p:nvPr>
            </p:nvSpPr>
            <p:spPr bwMode="auto">
              <a:xfrm>
                <a:off x="5646" y="3969"/>
                <a:ext cx="97" cy="92"/>
              </a:xfrm>
              <a:custGeom>
                <a:avLst/>
                <a:gdLst>
                  <a:gd name="T0" fmla="*/ 12 w 15"/>
                  <a:gd name="T1" fmla="*/ 13 h 14"/>
                  <a:gd name="T2" fmla="*/ 13 w 15"/>
                  <a:gd name="T3" fmla="*/ 12 h 14"/>
                  <a:gd name="T4" fmla="*/ 12 w 15"/>
                  <a:gd name="T5" fmla="*/ 10 h 14"/>
                  <a:gd name="T6" fmla="*/ 13 w 15"/>
                  <a:gd name="T7" fmla="*/ 9 h 14"/>
                  <a:gd name="T8" fmla="*/ 15 w 15"/>
                  <a:gd name="T9" fmla="*/ 8 h 14"/>
                  <a:gd name="T10" fmla="*/ 15 w 15"/>
                  <a:gd name="T11" fmla="*/ 6 h 14"/>
                  <a:gd name="T12" fmla="*/ 13 w 15"/>
                  <a:gd name="T13" fmla="*/ 6 h 14"/>
                  <a:gd name="T14" fmla="*/ 12 w 15"/>
                  <a:gd name="T15" fmla="*/ 5 h 14"/>
                  <a:gd name="T16" fmla="*/ 14 w 15"/>
                  <a:gd name="T17" fmla="*/ 3 h 14"/>
                  <a:gd name="T18" fmla="*/ 12 w 15"/>
                  <a:gd name="T19" fmla="*/ 2 h 14"/>
                  <a:gd name="T20" fmla="*/ 10 w 15"/>
                  <a:gd name="T21" fmla="*/ 2 h 14"/>
                  <a:gd name="T22" fmla="*/ 9 w 15"/>
                  <a:gd name="T23" fmla="*/ 2 h 14"/>
                  <a:gd name="T24" fmla="*/ 9 w 15"/>
                  <a:gd name="T25" fmla="*/ 0 h 14"/>
                  <a:gd name="T26" fmla="*/ 7 w 15"/>
                  <a:gd name="T27" fmla="*/ 0 h 14"/>
                  <a:gd name="T28" fmla="*/ 6 w 15"/>
                  <a:gd name="T29" fmla="*/ 2 h 14"/>
                  <a:gd name="T30" fmla="*/ 5 w 15"/>
                  <a:gd name="T31" fmla="*/ 2 h 14"/>
                  <a:gd name="T32" fmla="*/ 3 w 15"/>
                  <a:gd name="T33" fmla="*/ 1 h 14"/>
                  <a:gd name="T34" fmla="*/ 2 w 15"/>
                  <a:gd name="T35" fmla="*/ 2 h 14"/>
                  <a:gd name="T36" fmla="*/ 3 w 15"/>
                  <a:gd name="T37" fmla="*/ 4 h 14"/>
                  <a:gd name="T38" fmla="*/ 2 w 15"/>
                  <a:gd name="T39" fmla="*/ 5 h 14"/>
                  <a:gd name="T40" fmla="*/ 0 w 15"/>
                  <a:gd name="T41" fmla="*/ 6 h 14"/>
                  <a:gd name="T42" fmla="*/ 0 w 15"/>
                  <a:gd name="T43" fmla="*/ 8 h 14"/>
                  <a:gd name="T44" fmla="*/ 2 w 15"/>
                  <a:gd name="T45" fmla="*/ 8 h 14"/>
                  <a:gd name="T46" fmla="*/ 3 w 15"/>
                  <a:gd name="T47" fmla="*/ 9 h 14"/>
                  <a:gd name="T48" fmla="*/ 2 w 15"/>
                  <a:gd name="T49" fmla="*/ 11 h 14"/>
                  <a:gd name="T50" fmla="*/ 3 w 15"/>
                  <a:gd name="T51" fmla="*/ 13 h 14"/>
                  <a:gd name="T52" fmla="*/ 5 w 15"/>
                  <a:gd name="T53" fmla="*/ 12 h 14"/>
                  <a:gd name="T54" fmla="*/ 6 w 15"/>
                  <a:gd name="T55" fmla="*/ 12 h 14"/>
                  <a:gd name="T56" fmla="*/ 6 w 15"/>
                  <a:gd name="T57" fmla="*/ 14 h 14"/>
                  <a:gd name="T58" fmla="*/ 8 w 15"/>
                  <a:gd name="T59" fmla="*/ 14 h 14"/>
                  <a:gd name="T60" fmla="*/ 9 w 15"/>
                  <a:gd name="T61" fmla="*/ 12 h 14"/>
                  <a:gd name="T62" fmla="*/ 10 w 15"/>
                  <a:gd name="T63" fmla="*/ 12 h 14"/>
                  <a:gd name="T64" fmla="*/ 12 w 15"/>
                  <a:gd name="T65" fmla="*/ 13 h 14"/>
                  <a:gd name="T66" fmla="*/ 6 w 15"/>
                  <a:gd name="T67" fmla="*/ 9 h 14"/>
                  <a:gd name="T68" fmla="*/ 6 w 15"/>
                  <a:gd name="T69" fmla="*/ 5 h 14"/>
                  <a:gd name="T70" fmla="*/ 10 w 15"/>
                  <a:gd name="T71" fmla="*/ 5 h 14"/>
                  <a:gd name="T72" fmla="*/ 9 w 15"/>
                  <a:gd name="T73" fmla="*/ 9 h 14"/>
                  <a:gd name="T74" fmla="*/ 6 w 15"/>
                  <a:gd name="T7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 h="14">
                    <a:moveTo>
                      <a:pt x="12" y="13"/>
                    </a:moveTo>
                    <a:cubicBezTo>
                      <a:pt x="13" y="12"/>
                      <a:pt x="13" y="12"/>
                      <a:pt x="13" y="12"/>
                    </a:cubicBezTo>
                    <a:cubicBezTo>
                      <a:pt x="12" y="10"/>
                      <a:pt x="12" y="10"/>
                      <a:pt x="12" y="10"/>
                    </a:cubicBezTo>
                    <a:cubicBezTo>
                      <a:pt x="12" y="10"/>
                      <a:pt x="13" y="9"/>
                      <a:pt x="13" y="9"/>
                    </a:cubicBezTo>
                    <a:cubicBezTo>
                      <a:pt x="15" y="8"/>
                      <a:pt x="15" y="8"/>
                      <a:pt x="15" y="8"/>
                    </a:cubicBezTo>
                    <a:cubicBezTo>
                      <a:pt x="15" y="6"/>
                      <a:pt x="15" y="6"/>
                      <a:pt x="15" y="6"/>
                    </a:cubicBezTo>
                    <a:cubicBezTo>
                      <a:pt x="13" y="6"/>
                      <a:pt x="13" y="6"/>
                      <a:pt x="13" y="6"/>
                    </a:cubicBezTo>
                    <a:cubicBezTo>
                      <a:pt x="13" y="5"/>
                      <a:pt x="13" y="5"/>
                      <a:pt x="12" y="5"/>
                    </a:cubicBezTo>
                    <a:cubicBezTo>
                      <a:pt x="14" y="3"/>
                      <a:pt x="14" y="3"/>
                      <a:pt x="14" y="3"/>
                    </a:cubicBezTo>
                    <a:cubicBezTo>
                      <a:pt x="12" y="2"/>
                      <a:pt x="12" y="2"/>
                      <a:pt x="12" y="2"/>
                    </a:cubicBezTo>
                    <a:cubicBezTo>
                      <a:pt x="10" y="2"/>
                      <a:pt x="10" y="2"/>
                      <a:pt x="10" y="2"/>
                    </a:cubicBezTo>
                    <a:cubicBezTo>
                      <a:pt x="10" y="2"/>
                      <a:pt x="10" y="2"/>
                      <a:pt x="9" y="2"/>
                    </a:cubicBezTo>
                    <a:cubicBezTo>
                      <a:pt x="9" y="0"/>
                      <a:pt x="9" y="0"/>
                      <a:pt x="9" y="0"/>
                    </a:cubicBezTo>
                    <a:cubicBezTo>
                      <a:pt x="7" y="0"/>
                      <a:pt x="7" y="0"/>
                      <a:pt x="7" y="0"/>
                    </a:cubicBezTo>
                    <a:cubicBezTo>
                      <a:pt x="6" y="2"/>
                      <a:pt x="6" y="2"/>
                      <a:pt x="6" y="2"/>
                    </a:cubicBezTo>
                    <a:cubicBezTo>
                      <a:pt x="6" y="2"/>
                      <a:pt x="6" y="2"/>
                      <a:pt x="5" y="2"/>
                    </a:cubicBezTo>
                    <a:cubicBezTo>
                      <a:pt x="3" y="1"/>
                      <a:pt x="3" y="1"/>
                      <a:pt x="3" y="1"/>
                    </a:cubicBezTo>
                    <a:cubicBezTo>
                      <a:pt x="2" y="2"/>
                      <a:pt x="2" y="2"/>
                      <a:pt x="2" y="2"/>
                    </a:cubicBezTo>
                    <a:cubicBezTo>
                      <a:pt x="3" y="4"/>
                      <a:pt x="3" y="4"/>
                      <a:pt x="3" y="4"/>
                    </a:cubicBezTo>
                    <a:cubicBezTo>
                      <a:pt x="3" y="5"/>
                      <a:pt x="3" y="5"/>
                      <a:pt x="2" y="5"/>
                    </a:cubicBezTo>
                    <a:cubicBezTo>
                      <a:pt x="0" y="6"/>
                      <a:pt x="0" y="6"/>
                      <a:pt x="0" y="6"/>
                    </a:cubicBezTo>
                    <a:cubicBezTo>
                      <a:pt x="0" y="8"/>
                      <a:pt x="0" y="8"/>
                      <a:pt x="0" y="8"/>
                    </a:cubicBezTo>
                    <a:cubicBezTo>
                      <a:pt x="2" y="8"/>
                      <a:pt x="2" y="8"/>
                      <a:pt x="2" y="8"/>
                    </a:cubicBezTo>
                    <a:cubicBezTo>
                      <a:pt x="2" y="9"/>
                      <a:pt x="3" y="9"/>
                      <a:pt x="3" y="9"/>
                    </a:cubicBezTo>
                    <a:cubicBezTo>
                      <a:pt x="2" y="11"/>
                      <a:pt x="2" y="11"/>
                      <a:pt x="2" y="11"/>
                    </a:cubicBezTo>
                    <a:cubicBezTo>
                      <a:pt x="3" y="13"/>
                      <a:pt x="3" y="13"/>
                      <a:pt x="3" y="13"/>
                    </a:cubicBezTo>
                    <a:cubicBezTo>
                      <a:pt x="5" y="12"/>
                      <a:pt x="5" y="12"/>
                      <a:pt x="5" y="12"/>
                    </a:cubicBezTo>
                    <a:cubicBezTo>
                      <a:pt x="5" y="12"/>
                      <a:pt x="6" y="12"/>
                      <a:pt x="6" y="12"/>
                    </a:cubicBezTo>
                    <a:cubicBezTo>
                      <a:pt x="6" y="14"/>
                      <a:pt x="6" y="14"/>
                      <a:pt x="6" y="14"/>
                    </a:cubicBezTo>
                    <a:cubicBezTo>
                      <a:pt x="8" y="14"/>
                      <a:pt x="8" y="14"/>
                      <a:pt x="8" y="14"/>
                    </a:cubicBezTo>
                    <a:cubicBezTo>
                      <a:pt x="9" y="12"/>
                      <a:pt x="9" y="12"/>
                      <a:pt x="9" y="12"/>
                    </a:cubicBezTo>
                    <a:cubicBezTo>
                      <a:pt x="9" y="12"/>
                      <a:pt x="10" y="12"/>
                      <a:pt x="10" y="12"/>
                    </a:cubicBezTo>
                    <a:lnTo>
                      <a:pt x="12" y="13"/>
                    </a:lnTo>
                    <a:close/>
                    <a:moveTo>
                      <a:pt x="6" y="9"/>
                    </a:moveTo>
                    <a:cubicBezTo>
                      <a:pt x="5" y="8"/>
                      <a:pt x="5" y="6"/>
                      <a:pt x="6" y="5"/>
                    </a:cubicBezTo>
                    <a:cubicBezTo>
                      <a:pt x="7" y="4"/>
                      <a:pt x="9" y="4"/>
                      <a:pt x="10" y="5"/>
                    </a:cubicBezTo>
                    <a:cubicBezTo>
                      <a:pt x="11" y="6"/>
                      <a:pt x="10" y="8"/>
                      <a:pt x="9" y="9"/>
                    </a:cubicBezTo>
                    <a:cubicBezTo>
                      <a:pt x="8" y="10"/>
                      <a:pt x="7" y="10"/>
                      <a:pt x="6" y="9"/>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4" name="Line 110"/>
              <p:cNvSpPr>
                <a:spLocks noChangeShapeType="1"/>
              </p:cNvSpPr>
              <p:nvPr>
                <p:custDataLst>
                  <p:tags r:id="rId5"/>
                </p:custDataLst>
              </p:nvPr>
            </p:nvSpPr>
            <p:spPr bwMode="auto">
              <a:xfrm>
                <a:off x="12651" y="7051"/>
                <a:ext cx="0" cy="0"/>
              </a:xfrm>
              <a:prstGeom prst="line">
                <a:avLst/>
              </a:prstGeom>
              <a:solidFill>
                <a:srgbClr val="4A7CC6"/>
              </a:solidFill>
              <a:ln w="34925" cap="flat">
                <a:solidFill>
                  <a:srgbClr val="172A88"/>
                </a:solidFill>
                <a:prstDash val="solid"/>
                <a:miter lim="800000"/>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 name="Freeform 111"/>
              <p:cNvSpPr/>
              <p:nvPr>
                <p:custDataLst>
                  <p:tags r:id="rId6"/>
                </p:custDataLst>
              </p:nvPr>
            </p:nvSpPr>
            <p:spPr bwMode="auto">
              <a:xfrm>
                <a:off x="5402" y="3594"/>
                <a:ext cx="8398" cy="3483"/>
              </a:xfrm>
              <a:custGeom>
                <a:avLst/>
                <a:gdLst>
                  <a:gd name="T0" fmla="*/ 1236 w 1302"/>
                  <a:gd name="T1" fmla="*/ 538 h 538"/>
                  <a:gd name="T2" fmla="*/ 1201 w 1302"/>
                  <a:gd name="T3" fmla="*/ 538 h 538"/>
                  <a:gd name="T4" fmla="*/ 1201 w 1302"/>
                  <a:gd name="T5" fmla="*/ 530 h 538"/>
                  <a:gd name="T6" fmla="*/ 1236 w 1302"/>
                  <a:gd name="T7" fmla="*/ 530 h 538"/>
                  <a:gd name="T8" fmla="*/ 1294 w 1302"/>
                  <a:gd name="T9" fmla="*/ 472 h 538"/>
                  <a:gd name="T10" fmla="*/ 1294 w 1302"/>
                  <a:gd name="T11" fmla="*/ 67 h 538"/>
                  <a:gd name="T12" fmla="*/ 1236 w 1302"/>
                  <a:gd name="T13" fmla="*/ 8 h 538"/>
                  <a:gd name="T14" fmla="*/ 66 w 1302"/>
                  <a:gd name="T15" fmla="*/ 8 h 538"/>
                  <a:gd name="T16" fmla="*/ 8 w 1302"/>
                  <a:gd name="T17" fmla="*/ 67 h 538"/>
                  <a:gd name="T18" fmla="*/ 8 w 1302"/>
                  <a:gd name="T19" fmla="*/ 472 h 538"/>
                  <a:gd name="T20" fmla="*/ 66 w 1302"/>
                  <a:gd name="T21" fmla="*/ 530 h 538"/>
                  <a:gd name="T22" fmla="*/ 1124 w 1302"/>
                  <a:gd name="T23" fmla="*/ 530 h 538"/>
                  <a:gd name="T24" fmla="*/ 1124 w 1302"/>
                  <a:gd name="T25" fmla="*/ 538 h 538"/>
                  <a:gd name="T26" fmla="*/ 66 w 1302"/>
                  <a:gd name="T27" fmla="*/ 538 h 538"/>
                  <a:gd name="T28" fmla="*/ 0 w 1302"/>
                  <a:gd name="T29" fmla="*/ 472 h 538"/>
                  <a:gd name="T30" fmla="*/ 0 w 1302"/>
                  <a:gd name="T31" fmla="*/ 67 h 538"/>
                  <a:gd name="T32" fmla="*/ 66 w 1302"/>
                  <a:gd name="T33" fmla="*/ 0 h 538"/>
                  <a:gd name="T34" fmla="*/ 1236 w 1302"/>
                  <a:gd name="T35" fmla="*/ 0 h 538"/>
                  <a:gd name="T36" fmla="*/ 1302 w 1302"/>
                  <a:gd name="T37" fmla="*/ 67 h 538"/>
                  <a:gd name="T38" fmla="*/ 1302 w 1302"/>
                  <a:gd name="T39" fmla="*/ 472 h 538"/>
                  <a:gd name="T40" fmla="*/ 1236 w 1302"/>
                  <a:gd name="T41" fmla="*/ 538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2" h="538">
                    <a:moveTo>
                      <a:pt x="1236" y="538"/>
                    </a:moveTo>
                    <a:cubicBezTo>
                      <a:pt x="1201" y="538"/>
                      <a:pt x="1201" y="538"/>
                      <a:pt x="1201" y="538"/>
                    </a:cubicBezTo>
                    <a:cubicBezTo>
                      <a:pt x="1201" y="530"/>
                      <a:pt x="1201" y="530"/>
                      <a:pt x="1201" y="530"/>
                    </a:cubicBezTo>
                    <a:cubicBezTo>
                      <a:pt x="1236" y="530"/>
                      <a:pt x="1236" y="530"/>
                      <a:pt x="1236" y="530"/>
                    </a:cubicBezTo>
                    <a:cubicBezTo>
                      <a:pt x="1268" y="530"/>
                      <a:pt x="1294" y="504"/>
                      <a:pt x="1294" y="472"/>
                    </a:cubicBezTo>
                    <a:cubicBezTo>
                      <a:pt x="1294" y="67"/>
                      <a:pt x="1294" y="67"/>
                      <a:pt x="1294" y="67"/>
                    </a:cubicBezTo>
                    <a:cubicBezTo>
                      <a:pt x="1294" y="35"/>
                      <a:pt x="1268" y="8"/>
                      <a:pt x="1236" y="8"/>
                    </a:cubicBezTo>
                    <a:cubicBezTo>
                      <a:pt x="66" y="8"/>
                      <a:pt x="66" y="8"/>
                      <a:pt x="66" y="8"/>
                    </a:cubicBezTo>
                    <a:cubicBezTo>
                      <a:pt x="34" y="8"/>
                      <a:pt x="8" y="35"/>
                      <a:pt x="8" y="67"/>
                    </a:cubicBezTo>
                    <a:cubicBezTo>
                      <a:pt x="8" y="472"/>
                      <a:pt x="8" y="472"/>
                      <a:pt x="8" y="472"/>
                    </a:cubicBezTo>
                    <a:cubicBezTo>
                      <a:pt x="8" y="504"/>
                      <a:pt x="34" y="530"/>
                      <a:pt x="66" y="530"/>
                    </a:cubicBezTo>
                    <a:cubicBezTo>
                      <a:pt x="1124" y="530"/>
                      <a:pt x="1124" y="530"/>
                      <a:pt x="1124" y="530"/>
                    </a:cubicBezTo>
                    <a:cubicBezTo>
                      <a:pt x="1124" y="538"/>
                      <a:pt x="1124" y="538"/>
                      <a:pt x="1124" y="538"/>
                    </a:cubicBezTo>
                    <a:cubicBezTo>
                      <a:pt x="66" y="538"/>
                      <a:pt x="66" y="538"/>
                      <a:pt x="66" y="538"/>
                    </a:cubicBezTo>
                    <a:cubicBezTo>
                      <a:pt x="30" y="538"/>
                      <a:pt x="0" y="508"/>
                      <a:pt x="0" y="472"/>
                    </a:cubicBezTo>
                    <a:cubicBezTo>
                      <a:pt x="0" y="67"/>
                      <a:pt x="0" y="67"/>
                      <a:pt x="0" y="67"/>
                    </a:cubicBezTo>
                    <a:cubicBezTo>
                      <a:pt x="0" y="30"/>
                      <a:pt x="30" y="0"/>
                      <a:pt x="66" y="0"/>
                    </a:cubicBezTo>
                    <a:cubicBezTo>
                      <a:pt x="1236" y="0"/>
                      <a:pt x="1236" y="0"/>
                      <a:pt x="1236" y="0"/>
                    </a:cubicBezTo>
                    <a:cubicBezTo>
                      <a:pt x="1272" y="0"/>
                      <a:pt x="1302" y="30"/>
                      <a:pt x="1302" y="67"/>
                    </a:cubicBezTo>
                    <a:cubicBezTo>
                      <a:pt x="1302" y="472"/>
                      <a:pt x="1302" y="472"/>
                      <a:pt x="1302" y="472"/>
                    </a:cubicBezTo>
                    <a:cubicBezTo>
                      <a:pt x="1302" y="508"/>
                      <a:pt x="1272" y="538"/>
                      <a:pt x="1236" y="538"/>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6" name="Oval 112"/>
              <p:cNvSpPr>
                <a:spLocks noChangeArrowheads="1"/>
              </p:cNvSpPr>
              <p:nvPr>
                <p:custDataLst>
                  <p:tags r:id="rId7"/>
                </p:custDataLst>
              </p:nvPr>
            </p:nvSpPr>
            <p:spPr bwMode="auto">
              <a:xfrm>
                <a:off x="1256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7" name="Oval 113"/>
              <p:cNvSpPr>
                <a:spLocks noChangeArrowheads="1"/>
              </p:cNvSpPr>
              <p:nvPr>
                <p:custDataLst>
                  <p:tags r:id="rId8"/>
                </p:custDataLst>
              </p:nvPr>
            </p:nvSpPr>
            <p:spPr bwMode="auto">
              <a:xfrm>
                <a:off x="1246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8" name="Oval 114"/>
              <p:cNvSpPr>
                <a:spLocks noChangeArrowheads="1"/>
              </p:cNvSpPr>
              <p:nvPr>
                <p:custDataLst>
                  <p:tags r:id="rId9"/>
                </p:custDataLst>
              </p:nvPr>
            </p:nvSpPr>
            <p:spPr bwMode="auto">
              <a:xfrm>
                <a:off x="123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9" name="Oval 115"/>
              <p:cNvSpPr>
                <a:spLocks noChangeArrowheads="1"/>
              </p:cNvSpPr>
              <p:nvPr>
                <p:custDataLst>
                  <p:tags r:id="rId10"/>
                </p:custDataLst>
              </p:nvPr>
            </p:nvSpPr>
            <p:spPr bwMode="auto">
              <a:xfrm>
                <a:off x="1229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0" name="Oval 116"/>
              <p:cNvSpPr>
                <a:spLocks noChangeArrowheads="1"/>
              </p:cNvSpPr>
              <p:nvPr>
                <p:custDataLst>
                  <p:tags r:id="rId11"/>
                </p:custDataLst>
              </p:nvPr>
            </p:nvSpPr>
            <p:spPr bwMode="auto">
              <a:xfrm>
                <a:off x="1221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1" name="Oval 117"/>
              <p:cNvSpPr>
                <a:spLocks noChangeArrowheads="1"/>
              </p:cNvSpPr>
              <p:nvPr>
                <p:custDataLst>
                  <p:tags r:id="rId12"/>
                </p:custDataLst>
              </p:nvPr>
            </p:nvSpPr>
            <p:spPr bwMode="auto">
              <a:xfrm>
                <a:off x="1212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2" name="Oval 118"/>
              <p:cNvSpPr>
                <a:spLocks noChangeArrowheads="1"/>
              </p:cNvSpPr>
              <p:nvPr>
                <p:custDataLst>
                  <p:tags r:id="rId13"/>
                </p:custDataLst>
              </p:nvPr>
            </p:nvSpPr>
            <p:spPr bwMode="auto">
              <a:xfrm>
                <a:off x="1204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3" name="Oval 119"/>
              <p:cNvSpPr>
                <a:spLocks noChangeArrowheads="1"/>
              </p:cNvSpPr>
              <p:nvPr>
                <p:custDataLst>
                  <p:tags r:id="rId14"/>
                </p:custDataLst>
              </p:nvPr>
            </p:nvSpPr>
            <p:spPr bwMode="auto">
              <a:xfrm>
                <a:off x="1196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4" name="Oval 120"/>
              <p:cNvSpPr>
                <a:spLocks noChangeArrowheads="1"/>
              </p:cNvSpPr>
              <p:nvPr>
                <p:custDataLst>
                  <p:tags r:id="rId15"/>
                </p:custDataLst>
              </p:nvPr>
            </p:nvSpPr>
            <p:spPr bwMode="auto">
              <a:xfrm>
                <a:off x="1187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5" name="Oval 121"/>
              <p:cNvSpPr>
                <a:spLocks noChangeArrowheads="1"/>
              </p:cNvSpPr>
              <p:nvPr>
                <p:custDataLst>
                  <p:tags r:id="rId16"/>
                </p:custDataLst>
              </p:nvPr>
            </p:nvSpPr>
            <p:spPr bwMode="auto">
              <a:xfrm>
                <a:off x="117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6" name="Oval 122"/>
              <p:cNvSpPr>
                <a:spLocks noChangeArrowheads="1"/>
              </p:cNvSpPr>
              <p:nvPr>
                <p:custDataLst>
                  <p:tags r:id="rId17"/>
                </p:custDataLst>
              </p:nvPr>
            </p:nvSpPr>
            <p:spPr bwMode="auto">
              <a:xfrm>
                <a:off x="1170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7" name="Oval 123"/>
              <p:cNvSpPr>
                <a:spLocks noChangeArrowheads="1"/>
              </p:cNvSpPr>
              <p:nvPr>
                <p:custDataLst>
                  <p:tags r:id="rId18"/>
                </p:custDataLst>
              </p:nvPr>
            </p:nvSpPr>
            <p:spPr bwMode="auto">
              <a:xfrm>
                <a:off x="116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8" name="Oval 124"/>
              <p:cNvSpPr>
                <a:spLocks noChangeArrowheads="1"/>
              </p:cNvSpPr>
              <p:nvPr>
                <p:custDataLst>
                  <p:tags r:id="rId19"/>
                </p:custDataLst>
              </p:nvPr>
            </p:nvSpPr>
            <p:spPr bwMode="auto">
              <a:xfrm>
                <a:off x="115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 name="Oval 125"/>
              <p:cNvSpPr>
                <a:spLocks noChangeArrowheads="1"/>
              </p:cNvSpPr>
              <p:nvPr>
                <p:custDataLst>
                  <p:tags r:id="rId20"/>
                </p:custDataLst>
              </p:nvPr>
            </p:nvSpPr>
            <p:spPr bwMode="auto">
              <a:xfrm>
                <a:off x="114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0" name="Oval 126"/>
              <p:cNvSpPr>
                <a:spLocks noChangeArrowheads="1"/>
              </p:cNvSpPr>
              <p:nvPr>
                <p:custDataLst>
                  <p:tags r:id="rId21"/>
                </p:custDataLst>
              </p:nvPr>
            </p:nvSpPr>
            <p:spPr bwMode="auto">
              <a:xfrm>
                <a:off x="113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1" name="Oval 127"/>
              <p:cNvSpPr>
                <a:spLocks noChangeArrowheads="1"/>
              </p:cNvSpPr>
              <p:nvPr>
                <p:custDataLst>
                  <p:tags r:id="rId22"/>
                </p:custDataLst>
              </p:nvPr>
            </p:nvSpPr>
            <p:spPr bwMode="auto">
              <a:xfrm>
                <a:off x="1128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2" name="Oval 128"/>
              <p:cNvSpPr>
                <a:spLocks noChangeArrowheads="1"/>
              </p:cNvSpPr>
              <p:nvPr>
                <p:custDataLst>
                  <p:tags r:id="rId23"/>
                </p:custDataLst>
              </p:nvPr>
            </p:nvSpPr>
            <p:spPr bwMode="auto">
              <a:xfrm>
                <a:off x="1120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3" name="Oval 129"/>
              <p:cNvSpPr>
                <a:spLocks noChangeArrowheads="1"/>
              </p:cNvSpPr>
              <p:nvPr>
                <p:custDataLst>
                  <p:tags r:id="rId24"/>
                </p:custDataLst>
              </p:nvPr>
            </p:nvSpPr>
            <p:spPr bwMode="auto">
              <a:xfrm>
                <a:off x="111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4" name="Oval 130"/>
              <p:cNvSpPr>
                <a:spLocks noChangeArrowheads="1"/>
              </p:cNvSpPr>
              <p:nvPr>
                <p:custDataLst>
                  <p:tags r:id="rId25"/>
                </p:custDataLst>
              </p:nvPr>
            </p:nvSpPr>
            <p:spPr bwMode="auto">
              <a:xfrm>
                <a:off x="1103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5" name="Oval 131"/>
              <p:cNvSpPr>
                <a:spLocks noChangeArrowheads="1"/>
              </p:cNvSpPr>
              <p:nvPr>
                <p:custDataLst>
                  <p:tags r:id="rId26"/>
                </p:custDataLst>
              </p:nvPr>
            </p:nvSpPr>
            <p:spPr bwMode="auto">
              <a:xfrm>
                <a:off x="1095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6" name="Oval 132"/>
              <p:cNvSpPr>
                <a:spLocks noChangeArrowheads="1"/>
              </p:cNvSpPr>
              <p:nvPr>
                <p:custDataLst>
                  <p:tags r:id="rId27"/>
                </p:custDataLst>
              </p:nvPr>
            </p:nvSpPr>
            <p:spPr bwMode="auto">
              <a:xfrm>
                <a:off x="108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7" name="Oval 133"/>
              <p:cNvSpPr>
                <a:spLocks noChangeArrowheads="1"/>
              </p:cNvSpPr>
              <p:nvPr>
                <p:custDataLst>
                  <p:tags r:id="rId28"/>
                </p:custDataLst>
              </p:nvPr>
            </p:nvSpPr>
            <p:spPr bwMode="auto">
              <a:xfrm>
                <a:off x="1078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8" name="Oval 134"/>
              <p:cNvSpPr>
                <a:spLocks noChangeArrowheads="1"/>
              </p:cNvSpPr>
              <p:nvPr>
                <p:custDataLst>
                  <p:tags r:id="rId29"/>
                </p:custDataLst>
              </p:nvPr>
            </p:nvSpPr>
            <p:spPr bwMode="auto">
              <a:xfrm>
                <a:off x="107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 name="Oval 135"/>
              <p:cNvSpPr>
                <a:spLocks noChangeArrowheads="1"/>
              </p:cNvSpPr>
              <p:nvPr>
                <p:custDataLst>
                  <p:tags r:id="rId30"/>
                </p:custDataLst>
              </p:nvPr>
            </p:nvSpPr>
            <p:spPr bwMode="auto">
              <a:xfrm>
                <a:off x="1062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0" name="Oval 136"/>
              <p:cNvSpPr>
                <a:spLocks noChangeArrowheads="1"/>
              </p:cNvSpPr>
              <p:nvPr>
                <p:custDataLst>
                  <p:tags r:id="rId31"/>
                </p:custDataLst>
              </p:nvPr>
            </p:nvSpPr>
            <p:spPr bwMode="auto">
              <a:xfrm>
                <a:off x="1053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1" name="Oval 137"/>
              <p:cNvSpPr>
                <a:spLocks noChangeArrowheads="1"/>
              </p:cNvSpPr>
              <p:nvPr>
                <p:custDataLst>
                  <p:tags r:id="rId32"/>
                </p:custDataLst>
              </p:nvPr>
            </p:nvSpPr>
            <p:spPr bwMode="auto">
              <a:xfrm>
                <a:off x="1045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2" name="Oval 138"/>
              <p:cNvSpPr>
                <a:spLocks noChangeArrowheads="1"/>
              </p:cNvSpPr>
              <p:nvPr>
                <p:custDataLst>
                  <p:tags r:id="rId33"/>
                </p:custDataLst>
              </p:nvPr>
            </p:nvSpPr>
            <p:spPr bwMode="auto">
              <a:xfrm>
                <a:off x="1036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3" name="Oval 139"/>
              <p:cNvSpPr>
                <a:spLocks noChangeArrowheads="1"/>
              </p:cNvSpPr>
              <p:nvPr>
                <p:custDataLst>
                  <p:tags r:id="rId34"/>
                </p:custDataLst>
              </p:nvPr>
            </p:nvSpPr>
            <p:spPr bwMode="auto">
              <a:xfrm>
                <a:off x="10284"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4" name="Oval 140"/>
              <p:cNvSpPr>
                <a:spLocks noChangeArrowheads="1"/>
              </p:cNvSpPr>
              <p:nvPr>
                <p:custDataLst>
                  <p:tags r:id="rId35"/>
                </p:custDataLst>
              </p:nvPr>
            </p:nvSpPr>
            <p:spPr bwMode="auto">
              <a:xfrm>
                <a:off x="1020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5" name="Oval 141"/>
              <p:cNvSpPr>
                <a:spLocks noChangeArrowheads="1"/>
              </p:cNvSpPr>
              <p:nvPr>
                <p:custDataLst>
                  <p:tags r:id="rId36"/>
                </p:custDataLst>
              </p:nvPr>
            </p:nvSpPr>
            <p:spPr bwMode="auto">
              <a:xfrm>
                <a:off x="1011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6" name="Oval 142"/>
              <p:cNvSpPr>
                <a:spLocks noChangeArrowheads="1"/>
              </p:cNvSpPr>
              <p:nvPr>
                <p:custDataLst>
                  <p:tags r:id="rId37"/>
                </p:custDataLst>
              </p:nvPr>
            </p:nvSpPr>
            <p:spPr bwMode="auto">
              <a:xfrm>
                <a:off x="1003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7" name="Oval 143"/>
              <p:cNvSpPr>
                <a:spLocks noChangeArrowheads="1"/>
              </p:cNvSpPr>
              <p:nvPr>
                <p:custDataLst>
                  <p:tags r:id="rId38"/>
                </p:custDataLst>
              </p:nvPr>
            </p:nvSpPr>
            <p:spPr bwMode="auto">
              <a:xfrm>
                <a:off x="994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8" name="Oval 144"/>
              <p:cNvSpPr>
                <a:spLocks noChangeArrowheads="1"/>
              </p:cNvSpPr>
              <p:nvPr>
                <p:custDataLst>
                  <p:tags r:id="rId39"/>
                </p:custDataLst>
              </p:nvPr>
            </p:nvSpPr>
            <p:spPr bwMode="auto">
              <a:xfrm>
                <a:off x="986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9" name="Oval 145"/>
              <p:cNvSpPr>
                <a:spLocks noChangeArrowheads="1"/>
              </p:cNvSpPr>
              <p:nvPr>
                <p:custDataLst>
                  <p:tags r:id="rId40"/>
                </p:custDataLst>
              </p:nvPr>
            </p:nvSpPr>
            <p:spPr bwMode="auto">
              <a:xfrm>
                <a:off x="97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0" name="Oval 146"/>
              <p:cNvSpPr>
                <a:spLocks noChangeArrowheads="1"/>
              </p:cNvSpPr>
              <p:nvPr>
                <p:custDataLst>
                  <p:tags r:id="rId41"/>
                </p:custDataLst>
              </p:nvPr>
            </p:nvSpPr>
            <p:spPr bwMode="auto">
              <a:xfrm>
                <a:off x="969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1" name="Oval 147"/>
              <p:cNvSpPr>
                <a:spLocks noChangeArrowheads="1"/>
              </p:cNvSpPr>
              <p:nvPr>
                <p:custDataLst>
                  <p:tags r:id="rId42"/>
                </p:custDataLst>
              </p:nvPr>
            </p:nvSpPr>
            <p:spPr bwMode="auto">
              <a:xfrm>
                <a:off x="961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2" name="Oval 148"/>
              <p:cNvSpPr>
                <a:spLocks noChangeArrowheads="1"/>
              </p:cNvSpPr>
              <p:nvPr>
                <p:custDataLst>
                  <p:tags r:id="rId43"/>
                </p:custDataLst>
              </p:nvPr>
            </p:nvSpPr>
            <p:spPr bwMode="auto">
              <a:xfrm>
                <a:off x="952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3" name="Oval 149"/>
              <p:cNvSpPr>
                <a:spLocks noChangeArrowheads="1"/>
              </p:cNvSpPr>
              <p:nvPr>
                <p:custDataLst>
                  <p:tags r:id="rId44"/>
                </p:custDataLst>
              </p:nvPr>
            </p:nvSpPr>
            <p:spPr bwMode="auto">
              <a:xfrm>
                <a:off x="944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4" name="Oval 150"/>
              <p:cNvSpPr>
                <a:spLocks noChangeArrowheads="1"/>
              </p:cNvSpPr>
              <p:nvPr>
                <p:custDataLst>
                  <p:tags r:id="rId45"/>
                </p:custDataLst>
              </p:nvPr>
            </p:nvSpPr>
            <p:spPr bwMode="auto">
              <a:xfrm>
                <a:off x="936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5" name="Oval 151"/>
              <p:cNvSpPr>
                <a:spLocks noChangeArrowheads="1"/>
              </p:cNvSpPr>
              <p:nvPr>
                <p:custDataLst>
                  <p:tags r:id="rId46"/>
                </p:custDataLst>
              </p:nvPr>
            </p:nvSpPr>
            <p:spPr bwMode="auto">
              <a:xfrm>
                <a:off x="927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6" name="Oval 152"/>
              <p:cNvSpPr>
                <a:spLocks noChangeArrowheads="1"/>
              </p:cNvSpPr>
              <p:nvPr>
                <p:custDataLst>
                  <p:tags r:id="rId47"/>
                </p:custDataLst>
              </p:nvPr>
            </p:nvSpPr>
            <p:spPr bwMode="auto">
              <a:xfrm>
                <a:off x="919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7" name="Oval 153"/>
              <p:cNvSpPr>
                <a:spLocks noChangeArrowheads="1"/>
              </p:cNvSpPr>
              <p:nvPr>
                <p:custDataLst>
                  <p:tags r:id="rId48"/>
                </p:custDataLst>
              </p:nvPr>
            </p:nvSpPr>
            <p:spPr bwMode="auto">
              <a:xfrm>
                <a:off x="911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8" name="Oval 154"/>
              <p:cNvSpPr>
                <a:spLocks noChangeArrowheads="1"/>
              </p:cNvSpPr>
              <p:nvPr>
                <p:custDataLst>
                  <p:tags r:id="rId49"/>
                </p:custDataLst>
              </p:nvPr>
            </p:nvSpPr>
            <p:spPr bwMode="auto">
              <a:xfrm>
                <a:off x="902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9" name="Oval 155"/>
              <p:cNvSpPr>
                <a:spLocks noChangeArrowheads="1"/>
              </p:cNvSpPr>
              <p:nvPr>
                <p:custDataLst>
                  <p:tags r:id="rId50"/>
                </p:custDataLst>
              </p:nvPr>
            </p:nvSpPr>
            <p:spPr bwMode="auto">
              <a:xfrm>
                <a:off x="894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0" name="Oval 156"/>
              <p:cNvSpPr>
                <a:spLocks noChangeArrowheads="1"/>
              </p:cNvSpPr>
              <p:nvPr>
                <p:custDataLst>
                  <p:tags r:id="rId51"/>
                </p:custDataLst>
              </p:nvPr>
            </p:nvSpPr>
            <p:spPr bwMode="auto">
              <a:xfrm>
                <a:off x="88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1" name="Oval 157"/>
              <p:cNvSpPr>
                <a:spLocks noChangeArrowheads="1"/>
              </p:cNvSpPr>
              <p:nvPr>
                <p:custDataLst>
                  <p:tags r:id="rId52"/>
                </p:custDataLst>
              </p:nvPr>
            </p:nvSpPr>
            <p:spPr bwMode="auto">
              <a:xfrm>
                <a:off x="877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2" name="Oval 158"/>
              <p:cNvSpPr>
                <a:spLocks noChangeArrowheads="1"/>
              </p:cNvSpPr>
              <p:nvPr>
                <p:custDataLst>
                  <p:tags r:id="rId53"/>
                </p:custDataLst>
              </p:nvPr>
            </p:nvSpPr>
            <p:spPr bwMode="auto">
              <a:xfrm>
                <a:off x="869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3" name="Oval 159"/>
              <p:cNvSpPr>
                <a:spLocks noChangeArrowheads="1"/>
              </p:cNvSpPr>
              <p:nvPr>
                <p:custDataLst>
                  <p:tags r:id="rId54"/>
                </p:custDataLst>
              </p:nvPr>
            </p:nvSpPr>
            <p:spPr bwMode="auto">
              <a:xfrm>
                <a:off x="8607"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4" name="Oval 160"/>
              <p:cNvSpPr>
                <a:spLocks noChangeArrowheads="1"/>
              </p:cNvSpPr>
              <p:nvPr>
                <p:custDataLst>
                  <p:tags r:id="rId55"/>
                </p:custDataLst>
              </p:nvPr>
            </p:nvSpPr>
            <p:spPr bwMode="auto">
              <a:xfrm>
                <a:off x="8525"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5" name="Oval 161"/>
              <p:cNvSpPr>
                <a:spLocks noChangeArrowheads="1"/>
              </p:cNvSpPr>
              <p:nvPr>
                <p:custDataLst>
                  <p:tags r:id="rId56"/>
                </p:custDataLst>
              </p:nvPr>
            </p:nvSpPr>
            <p:spPr bwMode="auto">
              <a:xfrm>
                <a:off x="8440"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6" name="Oval 162"/>
              <p:cNvSpPr>
                <a:spLocks noChangeArrowheads="1"/>
              </p:cNvSpPr>
              <p:nvPr>
                <p:custDataLst>
                  <p:tags r:id="rId57"/>
                </p:custDataLst>
              </p:nvPr>
            </p:nvSpPr>
            <p:spPr bwMode="auto">
              <a:xfrm>
                <a:off x="8356"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7" name="Oval 163"/>
              <p:cNvSpPr>
                <a:spLocks noChangeArrowheads="1"/>
              </p:cNvSpPr>
              <p:nvPr>
                <p:custDataLst>
                  <p:tags r:id="rId58"/>
                </p:custDataLst>
              </p:nvPr>
            </p:nvSpPr>
            <p:spPr bwMode="auto">
              <a:xfrm>
                <a:off x="8271"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8" name="Oval 164"/>
              <p:cNvSpPr>
                <a:spLocks noChangeArrowheads="1"/>
              </p:cNvSpPr>
              <p:nvPr>
                <p:custDataLst>
                  <p:tags r:id="rId59"/>
                </p:custDataLst>
              </p:nvPr>
            </p:nvSpPr>
            <p:spPr bwMode="auto">
              <a:xfrm>
                <a:off x="818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9" name="Oval 165"/>
              <p:cNvSpPr>
                <a:spLocks noChangeArrowheads="1"/>
              </p:cNvSpPr>
              <p:nvPr>
                <p:custDataLst>
                  <p:tags r:id="rId60"/>
                </p:custDataLst>
              </p:nvPr>
            </p:nvSpPr>
            <p:spPr bwMode="auto">
              <a:xfrm>
                <a:off x="810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0" name="Oval 166"/>
              <p:cNvSpPr>
                <a:spLocks noChangeArrowheads="1"/>
              </p:cNvSpPr>
              <p:nvPr>
                <p:custDataLst>
                  <p:tags r:id="rId61"/>
                </p:custDataLst>
              </p:nvPr>
            </p:nvSpPr>
            <p:spPr bwMode="auto">
              <a:xfrm>
                <a:off x="8019"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1" name="Oval 167"/>
              <p:cNvSpPr>
                <a:spLocks noChangeArrowheads="1"/>
              </p:cNvSpPr>
              <p:nvPr>
                <p:custDataLst>
                  <p:tags r:id="rId62"/>
                </p:custDataLst>
              </p:nvPr>
            </p:nvSpPr>
            <p:spPr bwMode="auto">
              <a:xfrm>
                <a:off x="7935" y="6922"/>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2" name="Oval 168"/>
              <p:cNvSpPr>
                <a:spLocks noChangeArrowheads="1"/>
              </p:cNvSpPr>
              <p:nvPr>
                <p:custDataLst>
                  <p:tags r:id="rId63"/>
                </p:custDataLst>
              </p:nvPr>
            </p:nvSpPr>
            <p:spPr bwMode="auto">
              <a:xfrm>
                <a:off x="7853"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3" name="Oval 169"/>
              <p:cNvSpPr>
                <a:spLocks noChangeArrowheads="1"/>
              </p:cNvSpPr>
              <p:nvPr>
                <p:custDataLst>
                  <p:tags r:id="rId64"/>
                </p:custDataLst>
              </p:nvPr>
            </p:nvSpPr>
            <p:spPr bwMode="auto">
              <a:xfrm>
                <a:off x="776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4" name="Oval 170"/>
              <p:cNvSpPr>
                <a:spLocks noChangeArrowheads="1"/>
              </p:cNvSpPr>
              <p:nvPr>
                <p:custDataLst>
                  <p:tags r:id="rId65"/>
                </p:custDataLst>
              </p:nvPr>
            </p:nvSpPr>
            <p:spPr bwMode="auto">
              <a:xfrm>
                <a:off x="768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5" name="Oval 171"/>
              <p:cNvSpPr>
                <a:spLocks noChangeArrowheads="1"/>
              </p:cNvSpPr>
              <p:nvPr>
                <p:custDataLst>
                  <p:tags r:id="rId66"/>
                </p:custDataLst>
              </p:nvPr>
            </p:nvSpPr>
            <p:spPr bwMode="auto">
              <a:xfrm>
                <a:off x="75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6" name="Oval 172"/>
              <p:cNvSpPr>
                <a:spLocks noChangeArrowheads="1"/>
              </p:cNvSpPr>
              <p:nvPr>
                <p:custDataLst>
                  <p:tags r:id="rId67"/>
                </p:custDataLst>
              </p:nvPr>
            </p:nvSpPr>
            <p:spPr bwMode="auto">
              <a:xfrm>
                <a:off x="751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7" name="Oval 173"/>
              <p:cNvSpPr>
                <a:spLocks noChangeArrowheads="1"/>
              </p:cNvSpPr>
              <p:nvPr>
                <p:custDataLst>
                  <p:tags r:id="rId68"/>
                </p:custDataLst>
              </p:nvPr>
            </p:nvSpPr>
            <p:spPr bwMode="auto">
              <a:xfrm>
                <a:off x="74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8" name="Oval 174"/>
              <p:cNvSpPr>
                <a:spLocks noChangeArrowheads="1"/>
              </p:cNvSpPr>
              <p:nvPr>
                <p:custDataLst>
                  <p:tags r:id="rId69"/>
                </p:custDataLst>
              </p:nvPr>
            </p:nvSpPr>
            <p:spPr bwMode="auto">
              <a:xfrm>
                <a:off x="73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9" name="Oval 175"/>
              <p:cNvSpPr>
                <a:spLocks noChangeArrowheads="1"/>
              </p:cNvSpPr>
              <p:nvPr>
                <p:custDataLst>
                  <p:tags r:id="rId70"/>
                </p:custDataLst>
              </p:nvPr>
            </p:nvSpPr>
            <p:spPr bwMode="auto">
              <a:xfrm>
                <a:off x="725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0" name="Oval 176"/>
              <p:cNvSpPr>
                <a:spLocks noChangeArrowheads="1"/>
              </p:cNvSpPr>
              <p:nvPr>
                <p:custDataLst>
                  <p:tags r:id="rId71"/>
                </p:custDataLst>
              </p:nvPr>
            </p:nvSpPr>
            <p:spPr bwMode="auto">
              <a:xfrm>
                <a:off x="71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1" name="Oval 177"/>
              <p:cNvSpPr>
                <a:spLocks noChangeArrowheads="1"/>
              </p:cNvSpPr>
              <p:nvPr>
                <p:custDataLst>
                  <p:tags r:id="rId72"/>
                </p:custDataLst>
              </p:nvPr>
            </p:nvSpPr>
            <p:spPr bwMode="auto">
              <a:xfrm>
                <a:off x="7092"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2" name="Oval 178"/>
              <p:cNvSpPr>
                <a:spLocks noChangeArrowheads="1"/>
              </p:cNvSpPr>
              <p:nvPr>
                <p:custDataLst>
                  <p:tags r:id="rId73"/>
                </p:custDataLst>
              </p:nvPr>
            </p:nvSpPr>
            <p:spPr bwMode="auto">
              <a:xfrm>
                <a:off x="700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3" name="Oval 179"/>
              <p:cNvSpPr>
                <a:spLocks noChangeArrowheads="1"/>
              </p:cNvSpPr>
              <p:nvPr>
                <p:custDataLst>
                  <p:tags r:id="rId74"/>
                </p:custDataLst>
              </p:nvPr>
            </p:nvSpPr>
            <p:spPr bwMode="auto">
              <a:xfrm>
                <a:off x="69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4" name="Oval 180"/>
              <p:cNvSpPr>
                <a:spLocks noChangeArrowheads="1"/>
              </p:cNvSpPr>
              <p:nvPr>
                <p:custDataLst>
                  <p:tags r:id="rId75"/>
                </p:custDataLst>
              </p:nvPr>
            </p:nvSpPr>
            <p:spPr bwMode="auto">
              <a:xfrm>
                <a:off x="683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5" name="Oval 181"/>
              <p:cNvSpPr>
                <a:spLocks noChangeArrowheads="1"/>
              </p:cNvSpPr>
              <p:nvPr>
                <p:custDataLst>
                  <p:tags r:id="rId76"/>
                </p:custDataLst>
              </p:nvPr>
            </p:nvSpPr>
            <p:spPr bwMode="auto">
              <a:xfrm>
                <a:off x="675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6" name="Oval 182"/>
              <p:cNvSpPr>
                <a:spLocks noChangeArrowheads="1"/>
              </p:cNvSpPr>
              <p:nvPr>
                <p:custDataLst>
                  <p:tags r:id="rId77"/>
                </p:custDataLst>
              </p:nvPr>
            </p:nvSpPr>
            <p:spPr bwMode="auto">
              <a:xfrm>
                <a:off x="66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7" name="Oval 183"/>
              <p:cNvSpPr>
                <a:spLocks noChangeArrowheads="1"/>
              </p:cNvSpPr>
              <p:nvPr>
                <p:custDataLst>
                  <p:tags r:id="rId78"/>
                </p:custDataLst>
              </p:nvPr>
            </p:nvSpPr>
            <p:spPr bwMode="auto">
              <a:xfrm>
                <a:off x="658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8" name="Oval 184"/>
              <p:cNvSpPr>
                <a:spLocks noChangeArrowheads="1"/>
              </p:cNvSpPr>
              <p:nvPr>
                <p:custDataLst>
                  <p:tags r:id="rId79"/>
                </p:custDataLst>
              </p:nvPr>
            </p:nvSpPr>
            <p:spPr bwMode="auto">
              <a:xfrm>
                <a:off x="65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9" name="Oval 185"/>
              <p:cNvSpPr>
                <a:spLocks noChangeArrowheads="1"/>
              </p:cNvSpPr>
              <p:nvPr>
                <p:custDataLst>
                  <p:tags r:id="rId80"/>
                </p:custDataLst>
              </p:nvPr>
            </p:nvSpPr>
            <p:spPr bwMode="auto">
              <a:xfrm>
                <a:off x="642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0" name="Oval 186"/>
              <p:cNvSpPr>
                <a:spLocks noChangeArrowheads="1"/>
              </p:cNvSpPr>
              <p:nvPr>
                <p:custDataLst>
                  <p:tags r:id="rId81"/>
                </p:custDataLst>
              </p:nvPr>
            </p:nvSpPr>
            <p:spPr bwMode="auto">
              <a:xfrm>
                <a:off x="633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1" name="Oval 187"/>
              <p:cNvSpPr>
                <a:spLocks noChangeArrowheads="1"/>
              </p:cNvSpPr>
              <p:nvPr>
                <p:custDataLst>
                  <p:tags r:id="rId82"/>
                </p:custDataLst>
              </p:nvPr>
            </p:nvSpPr>
            <p:spPr bwMode="auto">
              <a:xfrm>
                <a:off x="625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2" name="Oval 188"/>
              <p:cNvSpPr>
                <a:spLocks noChangeArrowheads="1"/>
              </p:cNvSpPr>
              <p:nvPr>
                <p:custDataLst>
                  <p:tags r:id="rId83"/>
                </p:custDataLst>
              </p:nvPr>
            </p:nvSpPr>
            <p:spPr bwMode="auto">
              <a:xfrm>
                <a:off x="617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3" name="Oval 189"/>
              <p:cNvSpPr>
                <a:spLocks noChangeArrowheads="1"/>
              </p:cNvSpPr>
              <p:nvPr>
                <p:custDataLst>
                  <p:tags r:id="rId84"/>
                </p:custDataLst>
              </p:nvPr>
            </p:nvSpPr>
            <p:spPr bwMode="auto">
              <a:xfrm>
                <a:off x="608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4" name="Oval 190"/>
              <p:cNvSpPr>
                <a:spLocks noChangeArrowheads="1"/>
              </p:cNvSpPr>
              <p:nvPr>
                <p:custDataLst>
                  <p:tags r:id="rId85"/>
                </p:custDataLst>
              </p:nvPr>
            </p:nvSpPr>
            <p:spPr bwMode="auto">
              <a:xfrm>
                <a:off x="600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5" name="Oval 191"/>
              <p:cNvSpPr>
                <a:spLocks noChangeArrowheads="1"/>
              </p:cNvSpPr>
              <p:nvPr>
                <p:custDataLst>
                  <p:tags r:id="rId86"/>
                </p:custDataLst>
              </p:nvPr>
            </p:nvSpPr>
            <p:spPr bwMode="auto">
              <a:xfrm>
                <a:off x="591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6" name="Oval 192"/>
              <p:cNvSpPr>
                <a:spLocks noChangeArrowheads="1"/>
              </p:cNvSpPr>
              <p:nvPr>
                <p:custDataLst>
                  <p:tags r:id="rId87"/>
                </p:custDataLst>
              </p:nvPr>
            </p:nvSpPr>
            <p:spPr bwMode="auto">
              <a:xfrm>
                <a:off x="583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7" name="Freeform 193"/>
              <p:cNvSpPr/>
              <p:nvPr>
                <p:custDataLst>
                  <p:tags r:id="rId88"/>
                </p:custDataLst>
              </p:nvPr>
            </p:nvSpPr>
            <p:spPr bwMode="auto">
              <a:xfrm>
                <a:off x="5750" y="6915"/>
                <a:ext cx="46" cy="46"/>
              </a:xfrm>
              <a:custGeom>
                <a:avLst/>
                <a:gdLst>
                  <a:gd name="T0" fmla="*/ 0 w 7"/>
                  <a:gd name="T1" fmla="*/ 2 h 7"/>
                  <a:gd name="T2" fmla="*/ 4 w 7"/>
                  <a:gd name="T3" fmla="*/ 0 h 7"/>
                  <a:gd name="T4" fmla="*/ 7 w 7"/>
                  <a:gd name="T5" fmla="*/ 4 h 7"/>
                  <a:gd name="T6" fmla="*/ 3 w 7"/>
                  <a:gd name="T7" fmla="*/ 7 h 7"/>
                  <a:gd name="T8" fmla="*/ 0 w 7"/>
                  <a:gd name="T9" fmla="*/ 2 h 7"/>
                </a:gdLst>
                <a:ahLst/>
                <a:cxnLst>
                  <a:cxn ang="0">
                    <a:pos x="T0" y="T1"/>
                  </a:cxn>
                  <a:cxn ang="0">
                    <a:pos x="T2" y="T3"/>
                  </a:cxn>
                  <a:cxn ang="0">
                    <a:pos x="T4" y="T5"/>
                  </a:cxn>
                  <a:cxn ang="0">
                    <a:pos x="T6" y="T7"/>
                  </a:cxn>
                  <a:cxn ang="0">
                    <a:pos x="T8" y="T9"/>
                  </a:cxn>
                </a:cxnLst>
                <a:rect l="0" t="0" r="r" b="b"/>
                <a:pathLst>
                  <a:path w="7" h="7">
                    <a:moveTo>
                      <a:pt x="0" y="2"/>
                    </a:moveTo>
                    <a:cubicBezTo>
                      <a:pt x="1" y="1"/>
                      <a:pt x="3" y="0"/>
                      <a:pt x="4" y="0"/>
                    </a:cubicBezTo>
                    <a:cubicBezTo>
                      <a:pt x="6" y="0"/>
                      <a:pt x="7" y="2"/>
                      <a:pt x="7" y="4"/>
                    </a:cubicBezTo>
                    <a:cubicBezTo>
                      <a:pt x="7" y="6"/>
                      <a:pt x="5" y="7"/>
                      <a:pt x="3" y="7"/>
                    </a:cubicBezTo>
                    <a:cubicBezTo>
                      <a:pt x="1" y="6"/>
                      <a:pt x="0" y="4"/>
                      <a:pt x="0"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8" name="Freeform 194"/>
              <p:cNvSpPr/>
              <p:nvPr>
                <p:custDataLst>
                  <p:tags r:id="rId89"/>
                </p:custDataLst>
              </p:nvPr>
            </p:nvSpPr>
            <p:spPr bwMode="auto">
              <a:xfrm>
                <a:off x="5666" y="6881"/>
                <a:ext cx="53" cy="53"/>
              </a:xfrm>
              <a:custGeom>
                <a:avLst/>
                <a:gdLst>
                  <a:gd name="T0" fmla="*/ 1 w 8"/>
                  <a:gd name="T1" fmla="*/ 2 h 8"/>
                  <a:gd name="T2" fmla="*/ 6 w 8"/>
                  <a:gd name="T3" fmla="*/ 1 h 8"/>
                  <a:gd name="T4" fmla="*/ 7 w 8"/>
                  <a:gd name="T5" fmla="*/ 5 h 8"/>
                  <a:gd name="T6" fmla="*/ 3 w 8"/>
                  <a:gd name="T7" fmla="*/ 7 h 8"/>
                  <a:gd name="T8" fmla="*/ 1 w 8"/>
                  <a:gd name="T9" fmla="*/ 2 h 8"/>
                </a:gdLst>
                <a:ahLst/>
                <a:cxnLst>
                  <a:cxn ang="0">
                    <a:pos x="T0" y="T1"/>
                  </a:cxn>
                  <a:cxn ang="0">
                    <a:pos x="T2" y="T3"/>
                  </a:cxn>
                  <a:cxn ang="0">
                    <a:pos x="T4" y="T5"/>
                  </a:cxn>
                  <a:cxn ang="0">
                    <a:pos x="T6" y="T7"/>
                  </a:cxn>
                  <a:cxn ang="0">
                    <a:pos x="T8" y="T9"/>
                  </a:cxn>
                </a:cxnLst>
                <a:rect l="0" t="0" r="r" b="b"/>
                <a:pathLst>
                  <a:path w="8" h="8">
                    <a:moveTo>
                      <a:pt x="1" y="2"/>
                    </a:moveTo>
                    <a:cubicBezTo>
                      <a:pt x="2" y="1"/>
                      <a:pt x="4" y="0"/>
                      <a:pt x="6" y="1"/>
                    </a:cubicBezTo>
                    <a:cubicBezTo>
                      <a:pt x="8" y="2"/>
                      <a:pt x="8" y="4"/>
                      <a:pt x="7" y="5"/>
                    </a:cubicBezTo>
                    <a:cubicBezTo>
                      <a:pt x="7" y="7"/>
                      <a:pt x="5" y="8"/>
                      <a:pt x="3" y="7"/>
                    </a:cubicBezTo>
                    <a:cubicBezTo>
                      <a:pt x="1" y="6"/>
                      <a:pt x="0" y="4"/>
                      <a:pt x="1"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9" name="Freeform 195"/>
              <p:cNvSpPr/>
              <p:nvPr>
                <p:custDataLst>
                  <p:tags r:id="rId90"/>
                </p:custDataLst>
              </p:nvPr>
            </p:nvSpPr>
            <p:spPr bwMode="auto">
              <a:xfrm>
                <a:off x="5603" y="6838"/>
                <a:ext cx="51" cy="43"/>
              </a:xfrm>
              <a:custGeom>
                <a:avLst/>
                <a:gdLst>
                  <a:gd name="T0" fmla="*/ 2 w 8"/>
                  <a:gd name="T1" fmla="*/ 1 h 7"/>
                  <a:gd name="T2" fmla="*/ 6 w 8"/>
                  <a:gd name="T3" fmla="*/ 1 h 7"/>
                  <a:gd name="T4" fmla="*/ 6 w 8"/>
                  <a:gd name="T5" fmla="*/ 6 h 7"/>
                  <a:gd name="T6" fmla="*/ 2 w 8"/>
                  <a:gd name="T7" fmla="*/ 6 h 7"/>
                  <a:gd name="T8" fmla="*/ 2 w 8"/>
                  <a:gd name="T9" fmla="*/ 1 h 7"/>
                </a:gdLst>
                <a:ahLst/>
                <a:cxnLst>
                  <a:cxn ang="0">
                    <a:pos x="T0" y="T1"/>
                  </a:cxn>
                  <a:cxn ang="0">
                    <a:pos x="T2" y="T3"/>
                  </a:cxn>
                  <a:cxn ang="0">
                    <a:pos x="T4" y="T5"/>
                  </a:cxn>
                  <a:cxn ang="0">
                    <a:pos x="T6" y="T7"/>
                  </a:cxn>
                  <a:cxn ang="0">
                    <a:pos x="T8" y="T9"/>
                  </a:cxn>
                </a:cxnLst>
                <a:rect l="0" t="0" r="r" b="b"/>
                <a:pathLst>
                  <a:path w="8" h="7">
                    <a:moveTo>
                      <a:pt x="2" y="1"/>
                    </a:moveTo>
                    <a:cubicBezTo>
                      <a:pt x="3" y="0"/>
                      <a:pt x="5" y="0"/>
                      <a:pt x="6" y="1"/>
                    </a:cubicBezTo>
                    <a:cubicBezTo>
                      <a:pt x="8" y="2"/>
                      <a:pt x="8" y="4"/>
                      <a:pt x="6" y="6"/>
                    </a:cubicBezTo>
                    <a:cubicBezTo>
                      <a:pt x="5" y="7"/>
                      <a:pt x="3" y="7"/>
                      <a:pt x="2" y="6"/>
                    </a:cubicBezTo>
                    <a:cubicBezTo>
                      <a:pt x="0" y="4"/>
                      <a:pt x="0"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0" name="Freeform 196"/>
              <p:cNvSpPr/>
              <p:nvPr>
                <p:custDataLst>
                  <p:tags r:id="rId91"/>
                </p:custDataLst>
              </p:nvPr>
            </p:nvSpPr>
            <p:spPr bwMode="auto">
              <a:xfrm>
                <a:off x="5550" y="6766"/>
                <a:ext cx="53" cy="53"/>
              </a:xfrm>
              <a:custGeom>
                <a:avLst/>
                <a:gdLst>
                  <a:gd name="T0" fmla="*/ 2 w 8"/>
                  <a:gd name="T1" fmla="*/ 1 h 8"/>
                  <a:gd name="T2" fmla="*/ 7 w 8"/>
                  <a:gd name="T3" fmla="*/ 2 h 8"/>
                  <a:gd name="T4" fmla="*/ 6 w 8"/>
                  <a:gd name="T5" fmla="*/ 7 h 8"/>
                  <a:gd name="T6" fmla="*/ 1 w 8"/>
                  <a:gd name="T7" fmla="*/ 6 h 8"/>
                  <a:gd name="T8" fmla="*/ 2 w 8"/>
                  <a:gd name="T9" fmla="*/ 1 h 8"/>
                </a:gdLst>
                <a:ahLst/>
                <a:cxnLst>
                  <a:cxn ang="0">
                    <a:pos x="T0" y="T1"/>
                  </a:cxn>
                  <a:cxn ang="0">
                    <a:pos x="T2" y="T3"/>
                  </a:cxn>
                  <a:cxn ang="0">
                    <a:pos x="T4" y="T5"/>
                  </a:cxn>
                  <a:cxn ang="0">
                    <a:pos x="T6" y="T7"/>
                  </a:cxn>
                  <a:cxn ang="0">
                    <a:pos x="T8" y="T9"/>
                  </a:cxn>
                </a:cxnLst>
                <a:rect l="0" t="0" r="r" b="b"/>
                <a:pathLst>
                  <a:path w="8" h="8">
                    <a:moveTo>
                      <a:pt x="2" y="1"/>
                    </a:moveTo>
                    <a:cubicBezTo>
                      <a:pt x="4" y="0"/>
                      <a:pt x="6" y="1"/>
                      <a:pt x="7" y="2"/>
                    </a:cubicBezTo>
                    <a:cubicBezTo>
                      <a:pt x="8" y="4"/>
                      <a:pt x="7" y="6"/>
                      <a:pt x="6" y="7"/>
                    </a:cubicBezTo>
                    <a:cubicBezTo>
                      <a:pt x="4" y="8"/>
                      <a:pt x="2" y="8"/>
                      <a:pt x="1" y="6"/>
                    </a:cubicBezTo>
                    <a:cubicBezTo>
                      <a:pt x="0" y="4"/>
                      <a:pt x="1"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1" name="Freeform 197"/>
              <p:cNvSpPr/>
              <p:nvPr>
                <p:custDataLst>
                  <p:tags r:id="rId92"/>
                </p:custDataLst>
              </p:nvPr>
            </p:nvSpPr>
            <p:spPr bwMode="auto">
              <a:xfrm>
                <a:off x="5518" y="6688"/>
                <a:ext cx="51" cy="53"/>
              </a:xfrm>
              <a:custGeom>
                <a:avLst/>
                <a:gdLst>
                  <a:gd name="T0" fmla="*/ 4 w 8"/>
                  <a:gd name="T1" fmla="*/ 1 h 8"/>
                  <a:gd name="T2" fmla="*/ 8 w 8"/>
                  <a:gd name="T3" fmla="*/ 3 h 8"/>
                  <a:gd name="T4" fmla="*/ 5 w 8"/>
                  <a:gd name="T5" fmla="*/ 7 h 8"/>
                  <a:gd name="T6" fmla="*/ 1 w 8"/>
                  <a:gd name="T7" fmla="*/ 5 h 8"/>
                  <a:gd name="T8" fmla="*/ 4 w 8"/>
                  <a:gd name="T9" fmla="*/ 1 h 8"/>
                </a:gdLst>
                <a:ahLst/>
                <a:cxnLst>
                  <a:cxn ang="0">
                    <a:pos x="T0" y="T1"/>
                  </a:cxn>
                  <a:cxn ang="0">
                    <a:pos x="T2" y="T3"/>
                  </a:cxn>
                  <a:cxn ang="0">
                    <a:pos x="T4" y="T5"/>
                  </a:cxn>
                  <a:cxn ang="0">
                    <a:pos x="T6" y="T7"/>
                  </a:cxn>
                  <a:cxn ang="0">
                    <a:pos x="T8" y="T9"/>
                  </a:cxn>
                </a:cxnLst>
                <a:rect l="0" t="0" r="r" b="b"/>
                <a:pathLst>
                  <a:path w="8" h="8">
                    <a:moveTo>
                      <a:pt x="4" y="1"/>
                    </a:moveTo>
                    <a:cubicBezTo>
                      <a:pt x="6" y="0"/>
                      <a:pt x="7" y="2"/>
                      <a:pt x="8" y="3"/>
                    </a:cubicBezTo>
                    <a:cubicBezTo>
                      <a:pt x="8" y="5"/>
                      <a:pt x="7" y="7"/>
                      <a:pt x="5" y="7"/>
                    </a:cubicBezTo>
                    <a:cubicBezTo>
                      <a:pt x="3" y="8"/>
                      <a:pt x="1" y="7"/>
                      <a:pt x="1" y="5"/>
                    </a:cubicBezTo>
                    <a:cubicBezTo>
                      <a:pt x="0" y="3"/>
                      <a:pt x="2" y="1"/>
                      <a:pt x="4"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2" name="Freeform 198"/>
              <p:cNvSpPr/>
              <p:nvPr>
                <p:custDataLst>
                  <p:tags r:id="rId93"/>
                </p:custDataLst>
              </p:nvPr>
            </p:nvSpPr>
            <p:spPr bwMode="auto">
              <a:xfrm>
                <a:off x="5518" y="6611"/>
                <a:ext cx="43" cy="46"/>
              </a:xfrm>
              <a:custGeom>
                <a:avLst/>
                <a:gdLst>
                  <a:gd name="T0" fmla="*/ 3 w 7"/>
                  <a:gd name="T1" fmla="*/ 0 h 7"/>
                  <a:gd name="T2" fmla="*/ 7 w 7"/>
                  <a:gd name="T3" fmla="*/ 3 h 7"/>
                  <a:gd name="T4" fmla="*/ 3 w 7"/>
                  <a:gd name="T5" fmla="*/ 6 h 7"/>
                  <a:gd name="T6" fmla="*/ 0 w 7"/>
                  <a:gd name="T7" fmla="*/ 3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1"/>
                      <a:pt x="7" y="3"/>
                    </a:cubicBezTo>
                    <a:cubicBezTo>
                      <a:pt x="7" y="5"/>
                      <a:pt x="5" y="6"/>
                      <a:pt x="3" y="6"/>
                    </a:cubicBezTo>
                    <a:cubicBezTo>
                      <a:pt x="1" y="7"/>
                      <a:pt x="0" y="5"/>
                      <a:pt x="0" y="3"/>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3" name="Oval 199"/>
              <p:cNvSpPr>
                <a:spLocks noChangeArrowheads="1"/>
              </p:cNvSpPr>
              <p:nvPr>
                <p:custDataLst>
                  <p:tags r:id="rId94"/>
                </p:custDataLst>
              </p:nvPr>
            </p:nvSpPr>
            <p:spPr bwMode="auto">
              <a:xfrm>
                <a:off x="5518" y="652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4" name="Oval 200"/>
              <p:cNvSpPr>
                <a:spLocks noChangeArrowheads="1"/>
              </p:cNvSpPr>
              <p:nvPr>
                <p:custDataLst>
                  <p:tags r:id="rId95"/>
                </p:custDataLst>
              </p:nvPr>
            </p:nvSpPr>
            <p:spPr bwMode="auto">
              <a:xfrm>
                <a:off x="5518" y="644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5" name="Oval 201"/>
              <p:cNvSpPr>
                <a:spLocks noChangeArrowheads="1"/>
              </p:cNvSpPr>
              <p:nvPr>
                <p:custDataLst>
                  <p:tags r:id="rId96"/>
                </p:custDataLst>
              </p:nvPr>
            </p:nvSpPr>
            <p:spPr bwMode="auto">
              <a:xfrm>
                <a:off x="5518" y="635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6" name="Oval 202"/>
              <p:cNvSpPr>
                <a:spLocks noChangeArrowheads="1"/>
              </p:cNvSpPr>
              <p:nvPr>
                <p:custDataLst>
                  <p:tags r:id="rId97"/>
                </p:custDataLst>
              </p:nvPr>
            </p:nvSpPr>
            <p:spPr bwMode="auto">
              <a:xfrm>
                <a:off x="5518" y="6275"/>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7" name="Oval 203"/>
              <p:cNvSpPr>
                <a:spLocks noChangeArrowheads="1"/>
              </p:cNvSpPr>
              <p:nvPr>
                <p:custDataLst>
                  <p:tags r:id="rId98"/>
                </p:custDataLst>
              </p:nvPr>
            </p:nvSpPr>
            <p:spPr bwMode="auto">
              <a:xfrm>
                <a:off x="5518" y="6191"/>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8" name="Oval 204"/>
              <p:cNvSpPr>
                <a:spLocks noChangeArrowheads="1"/>
              </p:cNvSpPr>
              <p:nvPr>
                <p:custDataLst>
                  <p:tags r:id="rId99"/>
                </p:custDataLst>
              </p:nvPr>
            </p:nvSpPr>
            <p:spPr bwMode="auto">
              <a:xfrm>
                <a:off x="5518" y="610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9" name="Oval 205"/>
              <p:cNvSpPr>
                <a:spLocks noChangeArrowheads="1"/>
              </p:cNvSpPr>
              <p:nvPr>
                <p:custDataLst>
                  <p:tags r:id="rId100"/>
                </p:custDataLst>
              </p:nvPr>
            </p:nvSpPr>
            <p:spPr bwMode="auto">
              <a:xfrm>
                <a:off x="5518" y="602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0" name="Oval 206"/>
              <p:cNvSpPr>
                <a:spLocks noChangeArrowheads="1"/>
              </p:cNvSpPr>
              <p:nvPr>
                <p:custDataLst>
                  <p:tags r:id="rId101"/>
                </p:custDataLst>
              </p:nvPr>
            </p:nvSpPr>
            <p:spPr bwMode="auto">
              <a:xfrm>
                <a:off x="5518" y="593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1" name="Oval 207"/>
              <p:cNvSpPr>
                <a:spLocks noChangeArrowheads="1"/>
              </p:cNvSpPr>
              <p:nvPr>
                <p:custDataLst>
                  <p:tags r:id="rId102"/>
                </p:custDataLst>
              </p:nvPr>
            </p:nvSpPr>
            <p:spPr bwMode="auto">
              <a:xfrm>
                <a:off x="5518" y="5853"/>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2" name="Oval 208"/>
              <p:cNvSpPr>
                <a:spLocks noChangeArrowheads="1"/>
              </p:cNvSpPr>
              <p:nvPr>
                <p:custDataLst>
                  <p:tags r:id="rId103"/>
                </p:custDataLst>
              </p:nvPr>
            </p:nvSpPr>
            <p:spPr bwMode="auto">
              <a:xfrm>
                <a:off x="5518" y="5768"/>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3" name="Oval 209"/>
              <p:cNvSpPr>
                <a:spLocks noChangeArrowheads="1"/>
              </p:cNvSpPr>
              <p:nvPr>
                <p:custDataLst>
                  <p:tags r:id="rId104"/>
                </p:custDataLst>
              </p:nvPr>
            </p:nvSpPr>
            <p:spPr bwMode="auto">
              <a:xfrm>
                <a:off x="5518" y="567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4" name="Oval 210"/>
              <p:cNvSpPr>
                <a:spLocks noChangeArrowheads="1"/>
              </p:cNvSpPr>
              <p:nvPr>
                <p:custDataLst>
                  <p:tags r:id="rId105"/>
                </p:custDataLst>
              </p:nvPr>
            </p:nvSpPr>
            <p:spPr bwMode="auto">
              <a:xfrm>
                <a:off x="5518" y="559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5" name="Oval 211"/>
              <p:cNvSpPr>
                <a:spLocks noChangeArrowheads="1"/>
              </p:cNvSpPr>
              <p:nvPr>
                <p:custDataLst>
                  <p:tags r:id="rId106"/>
                </p:custDataLst>
              </p:nvPr>
            </p:nvSpPr>
            <p:spPr bwMode="auto">
              <a:xfrm>
                <a:off x="5518" y="55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6" name="Oval 212"/>
              <p:cNvSpPr>
                <a:spLocks noChangeArrowheads="1"/>
              </p:cNvSpPr>
              <p:nvPr>
                <p:custDataLst>
                  <p:tags r:id="rId107"/>
                </p:custDataLst>
              </p:nvPr>
            </p:nvSpPr>
            <p:spPr bwMode="auto">
              <a:xfrm>
                <a:off x="5518" y="542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7" name="Oval 213"/>
              <p:cNvSpPr>
                <a:spLocks noChangeArrowheads="1"/>
              </p:cNvSpPr>
              <p:nvPr>
                <p:custDataLst>
                  <p:tags r:id="rId108"/>
                </p:custDataLst>
              </p:nvPr>
            </p:nvSpPr>
            <p:spPr bwMode="auto">
              <a:xfrm>
                <a:off x="5518" y="534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8" name="Oval 214"/>
              <p:cNvSpPr>
                <a:spLocks noChangeArrowheads="1"/>
              </p:cNvSpPr>
              <p:nvPr>
                <p:custDataLst>
                  <p:tags r:id="rId109"/>
                </p:custDataLst>
              </p:nvPr>
            </p:nvSpPr>
            <p:spPr bwMode="auto">
              <a:xfrm>
                <a:off x="5518" y="5258"/>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9" name="Oval 215"/>
              <p:cNvSpPr>
                <a:spLocks noChangeArrowheads="1"/>
              </p:cNvSpPr>
              <p:nvPr>
                <p:custDataLst>
                  <p:tags r:id="rId110"/>
                </p:custDataLst>
              </p:nvPr>
            </p:nvSpPr>
            <p:spPr bwMode="auto">
              <a:xfrm>
                <a:off x="5518" y="5173"/>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0" name="Oval 216"/>
              <p:cNvSpPr>
                <a:spLocks noChangeArrowheads="1"/>
              </p:cNvSpPr>
              <p:nvPr>
                <p:custDataLst>
                  <p:tags r:id="rId111"/>
                </p:custDataLst>
              </p:nvPr>
            </p:nvSpPr>
            <p:spPr bwMode="auto">
              <a:xfrm>
                <a:off x="5518" y="508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1" name="Oval 217"/>
              <p:cNvSpPr>
                <a:spLocks noChangeArrowheads="1"/>
              </p:cNvSpPr>
              <p:nvPr>
                <p:custDataLst>
                  <p:tags r:id="rId112"/>
                </p:custDataLst>
              </p:nvPr>
            </p:nvSpPr>
            <p:spPr bwMode="auto">
              <a:xfrm>
                <a:off x="5518" y="500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2" name="Oval 218"/>
              <p:cNvSpPr>
                <a:spLocks noChangeArrowheads="1"/>
              </p:cNvSpPr>
              <p:nvPr>
                <p:custDataLst>
                  <p:tags r:id="rId113"/>
                </p:custDataLst>
              </p:nvPr>
            </p:nvSpPr>
            <p:spPr bwMode="auto">
              <a:xfrm>
                <a:off x="5518" y="492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3" name="Oval 219"/>
              <p:cNvSpPr>
                <a:spLocks noChangeArrowheads="1"/>
              </p:cNvSpPr>
              <p:nvPr>
                <p:custDataLst>
                  <p:tags r:id="rId114"/>
                </p:custDataLst>
              </p:nvPr>
            </p:nvSpPr>
            <p:spPr bwMode="auto">
              <a:xfrm>
                <a:off x="5518" y="483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4" name="Oval 220"/>
              <p:cNvSpPr>
                <a:spLocks noChangeArrowheads="1"/>
              </p:cNvSpPr>
              <p:nvPr>
                <p:custDataLst>
                  <p:tags r:id="rId115"/>
                </p:custDataLst>
              </p:nvPr>
            </p:nvSpPr>
            <p:spPr bwMode="auto">
              <a:xfrm>
                <a:off x="5518" y="4753"/>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5" name="Oval 221"/>
              <p:cNvSpPr>
                <a:spLocks noChangeArrowheads="1"/>
              </p:cNvSpPr>
              <p:nvPr>
                <p:custDataLst>
                  <p:tags r:id="rId116"/>
                </p:custDataLst>
              </p:nvPr>
            </p:nvSpPr>
            <p:spPr bwMode="auto">
              <a:xfrm>
                <a:off x="5518" y="4669"/>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6" name="Oval 222"/>
              <p:cNvSpPr>
                <a:spLocks noChangeArrowheads="1"/>
              </p:cNvSpPr>
              <p:nvPr>
                <p:custDataLst>
                  <p:tags r:id="rId117"/>
                </p:custDataLst>
              </p:nvPr>
            </p:nvSpPr>
            <p:spPr bwMode="auto">
              <a:xfrm>
                <a:off x="5518" y="458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 name="Oval 223"/>
              <p:cNvSpPr>
                <a:spLocks noChangeArrowheads="1"/>
              </p:cNvSpPr>
              <p:nvPr>
                <p:custDataLst>
                  <p:tags r:id="rId118"/>
                </p:custDataLst>
              </p:nvPr>
            </p:nvSpPr>
            <p:spPr bwMode="auto">
              <a:xfrm>
                <a:off x="5518" y="450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8" name="Oval 224"/>
              <p:cNvSpPr>
                <a:spLocks noChangeArrowheads="1"/>
              </p:cNvSpPr>
              <p:nvPr>
                <p:custDataLst>
                  <p:tags r:id="rId119"/>
                </p:custDataLst>
              </p:nvPr>
            </p:nvSpPr>
            <p:spPr bwMode="auto">
              <a:xfrm>
                <a:off x="5518" y="441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9" name="Oval 225"/>
              <p:cNvSpPr>
                <a:spLocks noChangeArrowheads="1"/>
              </p:cNvSpPr>
              <p:nvPr>
                <p:custDataLst>
                  <p:tags r:id="rId120"/>
                </p:custDataLst>
              </p:nvPr>
            </p:nvSpPr>
            <p:spPr bwMode="auto">
              <a:xfrm>
                <a:off x="5518" y="433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0" name="Oval 226"/>
              <p:cNvSpPr>
                <a:spLocks noChangeArrowheads="1"/>
              </p:cNvSpPr>
              <p:nvPr>
                <p:custDataLst>
                  <p:tags r:id="rId121"/>
                </p:custDataLst>
              </p:nvPr>
            </p:nvSpPr>
            <p:spPr bwMode="auto">
              <a:xfrm>
                <a:off x="5518" y="4246"/>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1" name="Oval 227"/>
              <p:cNvSpPr>
                <a:spLocks noChangeArrowheads="1"/>
              </p:cNvSpPr>
              <p:nvPr>
                <p:custDataLst>
                  <p:tags r:id="rId122"/>
                </p:custDataLst>
              </p:nvPr>
            </p:nvSpPr>
            <p:spPr bwMode="auto">
              <a:xfrm>
                <a:off x="5518" y="4164"/>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2" name="Oval 228"/>
              <p:cNvSpPr>
                <a:spLocks noChangeArrowheads="1"/>
              </p:cNvSpPr>
              <p:nvPr>
                <p:custDataLst>
                  <p:tags r:id="rId123"/>
                </p:custDataLst>
              </p:nvPr>
            </p:nvSpPr>
            <p:spPr bwMode="auto">
              <a:xfrm>
                <a:off x="5518" y="4080"/>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3" name="Freeform 229"/>
              <p:cNvSpPr/>
              <p:nvPr>
                <p:custDataLst>
                  <p:tags r:id="rId124"/>
                </p:custDataLst>
              </p:nvPr>
            </p:nvSpPr>
            <p:spPr bwMode="auto">
              <a:xfrm>
                <a:off x="5518" y="3995"/>
                <a:ext cx="43" cy="46"/>
              </a:xfrm>
              <a:custGeom>
                <a:avLst/>
                <a:gdLst>
                  <a:gd name="T0" fmla="*/ 3 w 7"/>
                  <a:gd name="T1" fmla="*/ 0 h 7"/>
                  <a:gd name="T2" fmla="*/ 7 w 7"/>
                  <a:gd name="T3" fmla="*/ 4 h 7"/>
                  <a:gd name="T4" fmla="*/ 3 w 7"/>
                  <a:gd name="T5" fmla="*/ 7 h 7"/>
                  <a:gd name="T6" fmla="*/ 0 w 7"/>
                  <a:gd name="T7" fmla="*/ 4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2"/>
                      <a:pt x="7" y="4"/>
                    </a:cubicBezTo>
                    <a:cubicBezTo>
                      <a:pt x="6" y="5"/>
                      <a:pt x="5" y="7"/>
                      <a:pt x="3" y="7"/>
                    </a:cubicBezTo>
                    <a:cubicBezTo>
                      <a:pt x="1" y="7"/>
                      <a:pt x="0" y="6"/>
                      <a:pt x="0" y="4"/>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4" name="Freeform 230"/>
              <p:cNvSpPr/>
              <p:nvPr>
                <p:custDataLst>
                  <p:tags r:id="rId125"/>
                </p:custDataLst>
              </p:nvPr>
            </p:nvSpPr>
            <p:spPr bwMode="auto">
              <a:xfrm>
                <a:off x="5523" y="3911"/>
                <a:ext cx="53" cy="51"/>
              </a:xfrm>
              <a:custGeom>
                <a:avLst/>
                <a:gdLst>
                  <a:gd name="T0" fmla="*/ 5 w 8"/>
                  <a:gd name="T1" fmla="*/ 1 h 8"/>
                  <a:gd name="T2" fmla="*/ 8 w 8"/>
                  <a:gd name="T3" fmla="*/ 5 h 8"/>
                  <a:gd name="T4" fmla="*/ 3 w 8"/>
                  <a:gd name="T5" fmla="*/ 7 h 8"/>
                  <a:gd name="T6" fmla="*/ 1 w 8"/>
                  <a:gd name="T7" fmla="*/ 3 h 8"/>
                  <a:gd name="T8" fmla="*/ 5 w 8"/>
                  <a:gd name="T9" fmla="*/ 1 h 8"/>
                </a:gdLst>
                <a:ahLst/>
                <a:cxnLst>
                  <a:cxn ang="0">
                    <a:pos x="T0" y="T1"/>
                  </a:cxn>
                  <a:cxn ang="0">
                    <a:pos x="T2" y="T3"/>
                  </a:cxn>
                  <a:cxn ang="0">
                    <a:pos x="T4" y="T5"/>
                  </a:cxn>
                  <a:cxn ang="0">
                    <a:pos x="T6" y="T7"/>
                  </a:cxn>
                  <a:cxn ang="0">
                    <a:pos x="T8" y="T9"/>
                  </a:cxn>
                </a:cxnLst>
                <a:rect l="0" t="0" r="r" b="b"/>
                <a:pathLst>
                  <a:path w="8" h="8">
                    <a:moveTo>
                      <a:pt x="5" y="1"/>
                    </a:moveTo>
                    <a:cubicBezTo>
                      <a:pt x="7" y="1"/>
                      <a:pt x="8" y="3"/>
                      <a:pt x="8" y="5"/>
                    </a:cubicBezTo>
                    <a:cubicBezTo>
                      <a:pt x="7" y="7"/>
                      <a:pt x="5" y="8"/>
                      <a:pt x="3" y="7"/>
                    </a:cubicBezTo>
                    <a:cubicBezTo>
                      <a:pt x="2" y="7"/>
                      <a:pt x="0" y="5"/>
                      <a:pt x="1" y="3"/>
                    </a:cubicBezTo>
                    <a:cubicBezTo>
                      <a:pt x="2" y="1"/>
                      <a:pt x="4" y="0"/>
                      <a:pt x="5"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5" name="Freeform 231"/>
              <p:cNvSpPr/>
              <p:nvPr>
                <p:custDataLst>
                  <p:tags r:id="rId126"/>
                </p:custDataLst>
              </p:nvPr>
            </p:nvSpPr>
            <p:spPr bwMode="auto">
              <a:xfrm>
                <a:off x="5561" y="3834"/>
                <a:ext cx="53" cy="51"/>
              </a:xfrm>
              <a:custGeom>
                <a:avLst/>
                <a:gdLst>
                  <a:gd name="T0" fmla="*/ 6 w 8"/>
                  <a:gd name="T1" fmla="*/ 1 h 8"/>
                  <a:gd name="T2" fmla="*/ 7 w 8"/>
                  <a:gd name="T3" fmla="*/ 6 h 8"/>
                  <a:gd name="T4" fmla="*/ 2 w 8"/>
                  <a:gd name="T5" fmla="*/ 7 h 8"/>
                  <a:gd name="T6" fmla="*/ 1 w 8"/>
                  <a:gd name="T7" fmla="*/ 2 h 8"/>
                  <a:gd name="T8" fmla="*/ 6 w 8"/>
                  <a:gd name="T9" fmla="*/ 1 h 8"/>
                </a:gdLst>
                <a:ahLst/>
                <a:cxnLst>
                  <a:cxn ang="0">
                    <a:pos x="T0" y="T1"/>
                  </a:cxn>
                  <a:cxn ang="0">
                    <a:pos x="T2" y="T3"/>
                  </a:cxn>
                  <a:cxn ang="0">
                    <a:pos x="T4" y="T5"/>
                  </a:cxn>
                  <a:cxn ang="0">
                    <a:pos x="T6" y="T7"/>
                  </a:cxn>
                  <a:cxn ang="0">
                    <a:pos x="T8" y="T9"/>
                  </a:cxn>
                </a:cxnLst>
                <a:rect l="0" t="0" r="r" b="b"/>
                <a:pathLst>
                  <a:path w="8" h="8">
                    <a:moveTo>
                      <a:pt x="6" y="1"/>
                    </a:moveTo>
                    <a:cubicBezTo>
                      <a:pt x="8" y="3"/>
                      <a:pt x="8" y="5"/>
                      <a:pt x="7" y="6"/>
                    </a:cubicBezTo>
                    <a:cubicBezTo>
                      <a:pt x="6" y="8"/>
                      <a:pt x="4" y="8"/>
                      <a:pt x="2" y="7"/>
                    </a:cubicBezTo>
                    <a:cubicBezTo>
                      <a:pt x="1" y="6"/>
                      <a:pt x="0" y="4"/>
                      <a:pt x="1" y="2"/>
                    </a:cubicBezTo>
                    <a:cubicBezTo>
                      <a:pt x="2" y="1"/>
                      <a:pt x="5" y="0"/>
                      <a:pt x="6"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6" name="Freeform 232"/>
              <p:cNvSpPr/>
              <p:nvPr>
                <p:custDataLst>
                  <p:tags r:id="rId127"/>
                </p:custDataLst>
              </p:nvPr>
            </p:nvSpPr>
            <p:spPr bwMode="auto">
              <a:xfrm>
                <a:off x="5622" y="3776"/>
                <a:ext cx="51" cy="43"/>
              </a:xfrm>
              <a:custGeom>
                <a:avLst/>
                <a:gdLst>
                  <a:gd name="T0" fmla="*/ 7 w 8"/>
                  <a:gd name="T1" fmla="*/ 2 h 7"/>
                  <a:gd name="T2" fmla="*/ 6 w 8"/>
                  <a:gd name="T3" fmla="*/ 6 h 7"/>
                  <a:gd name="T4" fmla="*/ 1 w 8"/>
                  <a:gd name="T5" fmla="*/ 6 h 7"/>
                  <a:gd name="T6" fmla="*/ 2 w 8"/>
                  <a:gd name="T7" fmla="*/ 1 h 7"/>
                  <a:gd name="T8" fmla="*/ 7 w 8"/>
                  <a:gd name="T9" fmla="*/ 2 h 7"/>
                </a:gdLst>
                <a:ahLst/>
                <a:cxnLst>
                  <a:cxn ang="0">
                    <a:pos x="T0" y="T1"/>
                  </a:cxn>
                  <a:cxn ang="0">
                    <a:pos x="T2" y="T3"/>
                  </a:cxn>
                  <a:cxn ang="0">
                    <a:pos x="T4" y="T5"/>
                  </a:cxn>
                  <a:cxn ang="0">
                    <a:pos x="T6" y="T7"/>
                  </a:cxn>
                  <a:cxn ang="0">
                    <a:pos x="T8" y="T9"/>
                  </a:cxn>
                </a:cxnLst>
                <a:rect l="0" t="0" r="r" b="b"/>
                <a:pathLst>
                  <a:path w="8" h="7">
                    <a:moveTo>
                      <a:pt x="7" y="2"/>
                    </a:moveTo>
                    <a:cubicBezTo>
                      <a:pt x="8" y="3"/>
                      <a:pt x="7" y="5"/>
                      <a:pt x="6" y="6"/>
                    </a:cubicBezTo>
                    <a:cubicBezTo>
                      <a:pt x="5" y="7"/>
                      <a:pt x="3" y="7"/>
                      <a:pt x="1" y="6"/>
                    </a:cubicBezTo>
                    <a:cubicBezTo>
                      <a:pt x="0" y="5"/>
                      <a:pt x="0" y="2"/>
                      <a:pt x="2" y="1"/>
                    </a:cubicBezTo>
                    <a:cubicBezTo>
                      <a:pt x="3" y="0"/>
                      <a:pt x="5" y="0"/>
                      <a:pt x="7"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7" name="Freeform 233"/>
              <p:cNvSpPr/>
              <p:nvPr>
                <p:custDataLst>
                  <p:tags r:id="rId128"/>
                </p:custDataLst>
              </p:nvPr>
            </p:nvSpPr>
            <p:spPr bwMode="auto">
              <a:xfrm>
                <a:off x="5692" y="3729"/>
                <a:ext cx="51" cy="51"/>
              </a:xfrm>
              <a:custGeom>
                <a:avLst/>
                <a:gdLst>
                  <a:gd name="T0" fmla="*/ 7 w 8"/>
                  <a:gd name="T1" fmla="*/ 3 h 8"/>
                  <a:gd name="T2" fmla="*/ 5 w 8"/>
                  <a:gd name="T3" fmla="*/ 7 h 8"/>
                  <a:gd name="T4" fmla="*/ 1 w 8"/>
                  <a:gd name="T5" fmla="*/ 5 h 8"/>
                  <a:gd name="T6" fmla="*/ 3 w 8"/>
                  <a:gd name="T7" fmla="*/ 1 h 8"/>
                  <a:gd name="T8" fmla="*/ 7 w 8"/>
                  <a:gd name="T9" fmla="*/ 3 h 8"/>
                </a:gdLst>
                <a:ahLst/>
                <a:cxnLst>
                  <a:cxn ang="0">
                    <a:pos x="T0" y="T1"/>
                  </a:cxn>
                  <a:cxn ang="0">
                    <a:pos x="T2" y="T3"/>
                  </a:cxn>
                  <a:cxn ang="0">
                    <a:pos x="T4" y="T5"/>
                  </a:cxn>
                  <a:cxn ang="0">
                    <a:pos x="T6" y="T7"/>
                  </a:cxn>
                  <a:cxn ang="0">
                    <a:pos x="T8" y="T9"/>
                  </a:cxn>
                </a:cxnLst>
                <a:rect l="0" t="0" r="r" b="b"/>
                <a:pathLst>
                  <a:path w="8" h="8">
                    <a:moveTo>
                      <a:pt x="7" y="3"/>
                    </a:moveTo>
                    <a:cubicBezTo>
                      <a:pt x="8" y="5"/>
                      <a:pt x="7" y="7"/>
                      <a:pt x="5" y="7"/>
                    </a:cubicBezTo>
                    <a:cubicBezTo>
                      <a:pt x="4" y="8"/>
                      <a:pt x="2" y="7"/>
                      <a:pt x="1" y="5"/>
                    </a:cubicBezTo>
                    <a:cubicBezTo>
                      <a:pt x="0" y="4"/>
                      <a:pt x="1" y="2"/>
                      <a:pt x="3" y="1"/>
                    </a:cubicBezTo>
                    <a:cubicBezTo>
                      <a:pt x="5" y="0"/>
                      <a:pt x="7" y="1"/>
                      <a:pt x="7" y="3"/>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8" name="Freeform 234"/>
              <p:cNvSpPr/>
              <p:nvPr>
                <p:custDataLst>
                  <p:tags r:id="rId129"/>
                </p:custDataLst>
              </p:nvPr>
            </p:nvSpPr>
            <p:spPr bwMode="auto">
              <a:xfrm>
                <a:off x="5777" y="3710"/>
                <a:ext cx="43" cy="46"/>
              </a:xfrm>
              <a:custGeom>
                <a:avLst/>
                <a:gdLst>
                  <a:gd name="T0" fmla="*/ 7 w 7"/>
                  <a:gd name="T1" fmla="*/ 4 h 7"/>
                  <a:gd name="T2" fmla="*/ 4 w 7"/>
                  <a:gd name="T3" fmla="*/ 7 h 7"/>
                  <a:gd name="T4" fmla="*/ 0 w 7"/>
                  <a:gd name="T5" fmla="*/ 4 h 7"/>
                  <a:gd name="T6" fmla="*/ 3 w 7"/>
                  <a:gd name="T7" fmla="*/ 0 h 7"/>
                  <a:gd name="T8" fmla="*/ 7 w 7"/>
                  <a:gd name="T9" fmla="*/ 4 h 7"/>
                </a:gdLst>
                <a:ahLst/>
                <a:cxnLst>
                  <a:cxn ang="0">
                    <a:pos x="T0" y="T1"/>
                  </a:cxn>
                  <a:cxn ang="0">
                    <a:pos x="T2" y="T3"/>
                  </a:cxn>
                  <a:cxn ang="0">
                    <a:pos x="T4" y="T5"/>
                  </a:cxn>
                  <a:cxn ang="0">
                    <a:pos x="T6" y="T7"/>
                  </a:cxn>
                  <a:cxn ang="0">
                    <a:pos x="T8" y="T9"/>
                  </a:cxn>
                </a:cxnLst>
                <a:rect l="0" t="0" r="r" b="b"/>
                <a:pathLst>
                  <a:path w="7" h="7">
                    <a:moveTo>
                      <a:pt x="7" y="4"/>
                    </a:moveTo>
                    <a:cubicBezTo>
                      <a:pt x="7" y="5"/>
                      <a:pt x="6" y="7"/>
                      <a:pt x="4" y="7"/>
                    </a:cubicBezTo>
                    <a:cubicBezTo>
                      <a:pt x="2" y="7"/>
                      <a:pt x="0" y="6"/>
                      <a:pt x="0" y="4"/>
                    </a:cubicBezTo>
                    <a:cubicBezTo>
                      <a:pt x="0" y="2"/>
                      <a:pt x="1" y="1"/>
                      <a:pt x="3" y="0"/>
                    </a:cubicBezTo>
                    <a:cubicBezTo>
                      <a:pt x="5" y="0"/>
                      <a:pt x="7" y="2"/>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9" name="Oval 235"/>
              <p:cNvSpPr>
                <a:spLocks noChangeArrowheads="1"/>
              </p:cNvSpPr>
              <p:nvPr>
                <p:custDataLst>
                  <p:tags r:id="rId130"/>
                </p:custDataLst>
              </p:nvPr>
            </p:nvSpPr>
            <p:spPr bwMode="auto">
              <a:xfrm>
                <a:off x="585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0" name="Oval 236"/>
              <p:cNvSpPr>
                <a:spLocks noChangeArrowheads="1"/>
              </p:cNvSpPr>
              <p:nvPr>
                <p:custDataLst>
                  <p:tags r:id="rId131"/>
                </p:custDataLst>
              </p:nvPr>
            </p:nvSpPr>
            <p:spPr bwMode="auto">
              <a:xfrm>
                <a:off x="594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1" name="Oval 237"/>
              <p:cNvSpPr>
                <a:spLocks noChangeArrowheads="1"/>
              </p:cNvSpPr>
              <p:nvPr>
                <p:custDataLst>
                  <p:tags r:id="rId132"/>
                </p:custDataLst>
              </p:nvPr>
            </p:nvSpPr>
            <p:spPr bwMode="auto">
              <a:xfrm>
                <a:off x="602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2" name="Oval 238"/>
              <p:cNvSpPr>
                <a:spLocks noChangeArrowheads="1"/>
              </p:cNvSpPr>
              <p:nvPr>
                <p:custDataLst>
                  <p:tags r:id="rId133"/>
                </p:custDataLst>
              </p:nvPr>
            </p:nvSpPr>
            <p:spPr bwMode="auto">
              <a:xfrm>
                <a:off x="611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3" name="Oval 239"/>
              <p:cNvSpPr>
                <a:spLocks noChangeArrowheads="1"/>
              </p:cNvSpPr>
              <p:nvPr>
                <p:custDataLst>
                  <p:tags r:id="rId134"/>
                </p:custDataLst>
              </p:nvPr>
            </p:nvSpPr>
            <p:spPr bwMode="auto">
              <a:xfrm>
                <a:off x="619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4" name="Oval 240"/>
              <p:cNvSpPr>
                <a:spLocks noChangeArrowheads="1"/>
              </p:cNvSpPr>
              <p:nvPr>
                <p:custDataLst>
                  <p:tags r:id="rId135"/>
                </p:custDataLst>
              </p:nvPr>
            </p:nvSpPr>
            <p:spPr bwMode="auto">
              <a:xfrm>
                <a:off x="627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5" name="Oval 241"/>
              <p:cNvSpPr>
                <a:spLocks noChangeArrowheads="1"/>
              </p:cNvSpPr>
              <p:nvPr>
                <p:custDataLst>
                  <p:tags r:id="rId136"/>
                </p:custDataLst>
              </p:nvPr>
            </p:nvSpPr>
            <p:spPr bwMode="auto">
              <a:xfrm>
                <a:off x="636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6" name="Oval 242"/>
              <p:cNvSpPr>
                <a:spLocks noChangeArrowheads="1"/>
              </p:cNvSpPr>
              <p:nvPr>
                <p:custDataLst>
                  <p:tags r:id="rId137"/>
                </p:custDataLst>
              </p:nvPr>
            </p:nvSpPr>
            <p:spPr bwMode="auto">
              <a:xfrm>
                <a:off x="64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7" name="Oval 243"/>
              <p:cNvSpPr>
                <a:spLocks noChangeArrowheads="1"/>
              </p:cNvSpPr>
              <p:nvPr>
                <p:custDataLst>
                  <p:tags r:id="rId138"/>
                </p:custDataLst>
              </p:nvPr>
            </p:nvSpPr>
            <p:spPr bwMode="auto">
              <a:xfrm>
                <a:off x="653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8" name="Oval 244"/>
              <p:cNvSpPr>
                <a:spLocks noChangeArrowheads="1"/>
              </p:cNvSpPr>
              <p:nvPr>
                <p:custDataLst>
                  <p:tags r:id="rId139"/>
                </p:custDataLst>
              </p:nvPr>
            </p:nvSpPr>
            <p:spPr bwMode="auto">
              <a:xfrm>
                <a:off x="66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9" name="Oval 245"/>
              <p:cNvSpPr>
                <a:spLocks noChangeArrowheads="1"/>
              </p:cNvSpPr>
              <p:nvPr>
                <p:custDataLst>
                  <p:tags r:id="rId140"/>
                </p:custDataLst>
              </p:nvPr>
            </p:nvSpPr>
            <p:spPr bwMode="auto">
              <a:xfrm>
                <a:off x="669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0" name="Oval 246"/>
              <p:cNvSpPr>
                <a:spLocks noChangeArrowheads="1"/>
              </p:cNvSpPr>
              <p:nvPr>
                <p:custDataLst>
                  <p:tags r:id="rId141"/>
                </p:custDataLst>
              </p:nvPr>
            </p:nvSpPr>
            <p:spPr bwMode="auto">
              <a:xfrm>
                <a:off x="678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1" name="Oval 247"/>
              <p:cNvSpPr>
                <a:spLocks noChangeArrowheads="1"/>
              </p:cNvSpPr>
              <p:nvPr>
                <p:custDataLst>
                  <p:tags r:id="rId142"/>
                </p:custDataLst>
              </p:nvPr>
            </p:nvSpPr>
            <p:spPr bwMode="auto">
              <a:xfrm>
                <a:off x="68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2" name="Oval 248"/>
              <p:cNvSpPr>
                <a:spLocks noChangeArrowheads="1"/>
              </p:cNvSpPr>
              <p:nvPr>
                <p:custDataLst>
                  <p:tags r:id="rId143"/>
                </p:custDataLst>
              </p:nvPr>
            </p:nvSpPr>
            <p:spPr bwMode="auto">
              <a:xfrm>
                <a:off x="695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3" name="Oval 249"/>
              <p:cNvSpPr>
                <a:spLocks noChangeArrowheads="1"/>
              </p:cNvSpPr>
              <p:nvPr>
                <p:custDataLst>
                  <p:tags r:id="rId144"/>
                </p:custDataLst>
              </p:nvPr>
            </p:nvSpPr>
            <p:spPr bwMode="auto">
              <a:xfrm>
                <a:off x="7034"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4" name="Oval 250"/>
              <p:cNvSpPr>
                <a:spLocks noChangeArrowheads="1"/>
              </p:cNvSpPr>
              <p:nvPr>
                <p:custDataLst>
                  <p:tags r:id="rId145"/>
                </p:custDataLst>
              </p:nvPr>
            </p:nvSpPr>
            <p:spPr bwMode="auto">
              <a:xfrm>
                <a:off x="71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5" name="Oval 251"/>
              <p:cNvSpPr>
                <a:spLocks noChangeArrowheads="1"/>
              </p:cNvSpPr>
              <p:nvPr>
                <p:custDataLst>
                  <p:tags r:id="rId146"/>
                </p:custDataLst>
              </p:nvPr>
            </p:nvSpPr>
            <p:spPr bwMode="auto">
              <a:xfrm>
                <a:off x="720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6" name="Oval 252"/>
              <p:cNvSpPr>
                <a:spLocks noChangeArrowheads="1"/>
              </p:cNvSpPr>
              <p:nvPr>
                <p:custDataLst>
                  <p:tags r:id="rId147"/>
                </p:custDataLst>
              </p:nvPr>
            </p:nvSpPr>
            <p:spPr bwMode="auto">
              <a:xfrm>
                <a:off x="72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7" name="Oval 253"/>
              <p:cNvSpPr>
                <a:spLocks noChangeArrowheads="1"/>
              </p:cNvSpPr>
              <p:nvPr>
                <p:custDataLst>
                  <p:tags r:id="rId148"/>
                </p:custDataLst>
              </p:nvPr>
            </p:nvSpPr>
            <p:spPr bwMode="auto">
              <a:xfrm>
                <a:off x="73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8" name="Oval 254"/>
              <p:cNvSpPr>
                <a:spLocks noChangeArrowheads="1"/>
              </p:cNvSpPr>
              <p:nvPr>
                <p:custDataLst>
                  <p:tags r:id="rId149"/>
                </p:custDataLst>
              </p:nvPr>
            </p:nvSpPr>
            <p:spPr bwMode="auto">
              <a:xfrm>
                <a:off x="745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9" name="Oval 255"/>
              <p:cNvSpPr>
                <a:spLocks noChangeArrowheads="1"/>
              </p:cNvSpPr>
              <p:nvPr>
                <p:custDataLst>
                  <p:tags r:id="rId150"/>
                </p:custDataLst>
              </p:nvPr>
            </p:nvSpPr>
            <p:spPr bwMode="auto">
              <a:xfrm>
                <a:off x="75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0" name="Oval 256"/>
              <p:cNvSpPr>
                <a:spLocks noChangeArrowheads="1"/>
              </p:cNvSpPr>
              <p:nvPr>
                <p:custDataLst>
                  <p:tags r:id="rId151"/>
                </p:custDataLst>
              </p:nvPr>
            </p:nvSpPr>
            <p:spPr bwMode="auto">
              <a:xfrm>
                <a:off x="762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1" name="Oval 257"/>
              <p:cNvSpPr>
                <a:spLocks noChangeArrowheads="1"/>
              </p:cNvSpPr>
              <p:nvPr>
                <p:custDataLst>
                  <p:tags r:id="rId152"/>
                </p:custDataLst>
              </p:nvPr>
            </p:nvSpPr>
            <p:spPr bwMode="auto">
              <a:xfrm>
                <a:off x="770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2" name="Oval 258"/>
              <p:cNvSpPr>
                <a:spLocks noChangeArrowheads="1"/>
              </p:cNvSpPr>
              <p:nvPr>
                <p:custDataLst>
                  <p:tags r:id="rId153"/>
                </p:custDataLst>
              </p:nvPr>
            </p:nvSpPr>
            <p:spPr bwMode="auto">
              <a:xfrm>
                <a:off x="77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3" name="Oval 259"/>
              <p:cNvSpPr>
                <a:spLocks noChangeArrowheads="1"/>
              </p:cNvSpPr>
              <p:nvPr>
                <p:custDataLst>
                  <p:tags r:id="rId154"/>
                </p:custDataLst>
              </p:nvPr>
            </p:nvSpPr>
            <p:spPr bwMode="auto">
              <a:xfrm>
                <a:off x="787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4" name="Oval 260"/>
              <p:cNvSpPr>
                <a:spLocks noChangeArrowheads="1"/>
              </p:cNvSpPr>
              <p:nvPr>
                <p:custDataLst>
                  <p:tags r:id="rId155"/>
                </p:custDataLst>
              </p:nvPr>
            </p:nvSpPr>
            <p:spPr bwMode="auto">
              <a:xfrm>
                <a:off x="79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5" name="Oval 261"/>
              <p:cNvSpPr>
                <a:spLocks noChangeArrowheads="1"/>
              </p:cNvSpPr>
              <p:nvPr>
                <p:custDataLst>
                  <p:tags r:id="rId156"/>
                </p:custDataLst>
              </p:nvPr>
            </p:nvSpPr>
            <p:spPr bwMode="auto">
              <a:xfrm>
                <a:off x="803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6" name="Oval 262"/>
              <p:cNvSpPr>
                <a:spLocks noChangeArrowheads="1"/>
              </p:cNvSpPr>
              <p:nvPr>
                <p:custDataLst>
                  <p:tags r:id="rId157"/>
                </p:custDataLst>
              </p:nvPr>
            </p:nvSpPr>
            <p:spPr bwMode="auto">
              <a:xfrm>
                <a:off x="81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7" name="Oval 263"/>
              <p:cNvSpPr>
                <a:spLocks noChangeArrowheads="1"/>
              </p:cNvSpPr>
              <p:nvPr>
                <p:custDataLst>
                  <p:tags r:id="rId158"/>
                </p:custDataLst>
              </p:nvPr>
            </p:nvSpPr>
            <p:spPr bwMode="auto">
              <a:xfrm>
                <a:off x="820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8" name="Oval 264"/>
              <p:cNvSpPr>
                <a:spLocks noChangeArrowheads="1"/>
              </p:cNvSpPr>
              <p:nvPr>
                <p:custDataLst>
                  <p:tags r:id="rId159"/>
                </p:custDataLst>
              </p:nvPr>
            </p:nvSpPr>
            <p:spPr bwMode="auto">
              <a:xfrm>
                <a:off x="829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9" name="Oval 265"/>
              <p:cNvSpPr>
                <a:spLocks noChangeArrowheads="1"/>
              </p:cNvSpPr>
              <p:nvPr>
                <p:custDataLst>
                  <p:tags r:id="rId160"/>
                </p:custDataLst>
              </p:nvPr>
            </p:nvSpPr>
            <p:spPr bwMode="auto">
              <a:xfrm>
                <a:off x="8382"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0" name="Oval 266"/>
              <p:cNvSpPr>
                <a:spLocks noChangeArrowheads="1"/>
              </p:cNvSpPr>
              <p:nvPr>
                <p:custDataLst>
                  <p:tags r:id="rId161"/>
                </p:custDataLst>
              </p:nvPr>
            </p:nvSpPr>
            <p:spPr bwMode="auto">
              <a:xfrm>
                <a:off x="8467"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1" name="Oval 267"/>
              <p:cNvSpPr>
                <a:spLocks noChangeArrowheads="1"/>
              </p:cNvSpPr>
              <p:nvPr>
                <p:custDataLst>
                  <p:tags r:id="rId162"/>
                </p:custDataLst>
              </p:nvPr>
            </p:nvSpPr>
            <p:spPr bwMode="auto">
              <a:xfrm>
                <a:off x="854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2" name="Oval 268"/>
              <p:cNvSpPr>
                <a:spLocks noChangeArrowheads="1"/>
              </p:cNvSpPr>
              <p:nvPr>
                <p:custDataLst>
                  <p:tags r:id="rId163"/>
                </p:custDataLst>
              </p:nvPr>
            </p:nvSpPr>
            <p:spPr bwMode="auto">
              <a:xfrm>
                <a:off x="863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3" name="Oval 269"/>
              <p:cNvSpPr>
                <a:spLocks noChangeArrowheads="1"/>
              </p:cNvSpPr>
              <p:nvPr>
                <p:custDataLst>
                  <p:tags r:id="rId164"/>
                </p:custDataLst>
              </p:nvPr>
            </p:nvSpPr>
            <p:spPr bwMode="auto">
              <a:xfrm>
                <a:off x="8718"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4" name="Oval 270"/>
              <p:cNvSpPr>
                <a:spLocks noChangeArrowheads="1"/>
              </p:cNvSpPr>
              <p:nvPr>
                <p:custDataLst>
                  <p:tags r:id="rId165"/>
                </p:custDataLst>
              </p:nvPr>
            </p:nvSpPr>
            <p:spPr bwMode="auto">
              <a:xfrm>
                <a:off x="880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5" name="Oval 271"/>
              <p:cNvSpPr>
                <a:spLocks noChangeArrowheads="1"/>
              </p:cNvSpPr>
              <p:nvPr>
                <p:custDataLst>
                  <p:tags r:id="rId166"/>
                </p:custDataLst>
              </p:nvPr>
            </p:nvSpPr>
            <p:spPr bwMode="auto">
              <a:xfrm>
                <a:off x="888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6" name="Oval 272"/>
              <p:cNvSpPr>
                <a:spLocks noChangeArrowheads="1"/>
              </p:cNvSpPr>
              <p:nvPr>
                <p:custDataLst>
                  <p:tags r:id="rId167"/>
                </p:custDataLst>
              </p:nvPr>
            </p:nvSpPr>
            <p:spPr bwMode="auto">
              <a:xfrm>
                <a:off x="896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7" name="Oval 273"/>
              <p:cNvSpPr>
                <a:spLocks noChangeArrowheads="1"/>
              </p:cNvSpPr>
              <p:nvPr>
                <p:custDataLst>
                  <p:tags r:id="rId168"/>
                </p:custDataLst>
              </p:nvPr>
            </p:nvSpPr>
            <p:spPr bwMode="auto">
              <a:xfrm>
                <a:off x="905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8" name="Oval 274"/>
              <p:cNvSpPr>
                <a:spLocks noChangeArrowheads="1"/>
              </p:cNvSpPr>
              <p:nvPr>
                <p:custDataLst>
                  <p:tags r:id="rId169"/>
                </p:custDataLst>
              </p:nvPr>
            </p:nvSpPr>
            <p:spPr bwMode="auto">
              <a:xfrm>
                <a:off x="9135"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9" name="Oval 275"/>
              <p:cNvSpPr>
                <a:spLocks noChangeArrowheads="1"/>
              </p:cNvSpPr>
              <p:nvPr>
                <p:custDataLst>
                  <p:tags r:id="rId170"/>
                </p:custDataLst>
              </p:nvPr>
            </p:nvSpPr>
            <p:spPr bwMode="auto">
              <a:xfrm>
                <a:off x="922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0" name="Oval 276"/>
              <p:cNvSpPr>
                <a:spLocks noChangeArrowheads="1"/>
              </p:cNvSpPr>
              <p:nvPr>
                <p:custDataLst>
                  <p:tags r:id="rId171"/>
                </p:custDataLst>
              </p:nvPr>
            </p:nvSpPr>
            <p:spPr bwMode="auto">
              <a:xfrm>
                <a:off x="930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1" name="Oval 277"/>
              <p:cNvSpPr>
                <a:spLocks noChangeArrowheads="1"/>
              </p:cNvSpPr>
              <p:nvPr>
                <p:custDataLst>
                  <p:tags r:id="rId172"/>
                </p:custDataLst>
              </p:nvPr>
            </p:nvSpPr>
            <p:spPr bwMode="auto">
              <a:xfrm>
                <a:off x="93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2" name="Oval 278"/>
              <p:cNvSpPr>
                <a:spLocks noChangeArrowheads="1"/>
              </p:cNvSpPr>
              <p:nvPr>
                <p:custDataLst>
                  <p:tags r:id="rId173"/>
                </p:custDataLst>
              </p:nvPr>
            </p:nvSpPr>
            <p:spPr bwMode="auto">
              <a:xfrm>
                <a:off x="947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3" name="Oval 279"/>
              <p:cNvSpPr>
                <a:spLocks noChangeArrowheads="1"/>
              </p:cNvSpPr>
              <p:nvPr>
                <p:custDataLst>
                  <p:tags r:id="rId174"/>
                </p:custDataLst>
              </p:nvPr>
            </p:nvSpPr>
            <p:spPr bwMode="auto">
              <a:xfrm>
                <a:off x="95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4" name="Oval 280"/>
              <p:cNvSpPr>
                <a:spLocks noChangeArrowheads="1"/>
              </p:cNvSpPr>
              <p:nvPr>
                <p:custDataLst>
                  <p:tags r:id="rId175"/>
                </p:custDataLst>
              </p:nvPr>
            </p:nvSpPr>
            <p:spPr bwMode="auto">
              <a:xfrm>
                <a:off x="964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5" name="Oval 281"/>
              <p:cNvSpPr>
                <a:spLocks noChangeArrowheads="1"/>
              </p:cNvSpPr>
              <p:nvPr>
                <p:custDataLst>
                  <p:tags r:id="rId176"/>
                </p:custDataLst>
              </p:nvPr>
            </p:nvSpPr>
            <p:spPr bwMode="auto">
              <a:xfrm>
                <a:off x="97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6" name="Oval 282"/>
              <p:cNvSpPr>
                <a:spLocks noChangeArrowheads="1"/>
              </p:cNvSpPr>
              <p:nvPr>
                <p:custDataLst>
                  <p:tags r:id="rId177"/>
                </p:custDataLst>
              </p:nvPr>
            </p:nvSpPr>
            <p:spPr bwMode="auto">
              <a:xfrm>
                <a:off x="980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7" name="Oval 283"/>
              <p:cNvSpPr>
                <a:spLocks noChangeArrowheads="1"/>
              </p:cNvSpPr>
              <p:nvPr>
                <p:custDataLst>
                  <p:tags r:id="rId178"/>
                </p:custDataLst>
              </p:nvPr>
            </p:nvSpPr>
            <p:spPr bwMode="auto">
              <a:xfrm>
                <a:off x="989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8" name="Oval 284"/>
              <p:cNvSpPr>
                <a:spLocks noChangeArrowheads="1"/>
              </p:cNvSpPr>
              <p:nvPr>
                <p:custDataLst>
                  <p:tags r:id="rId179"/>
                </p:custDataLst>
              </p:nvPr>
            </p:nvSpPr>
            <p:spPr bwMode="auto">
              <a:xfrm>
                <a:off x="997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9" name="Oval 285"/>
              <p:cNvSpPr>
                <a:spLocks noChangeArrowheads="1"/>
              </p:cNvSpPr>
              <p:nvPr>
                <p:custDataLst>
                  <p:tags r:id="rId180"/>
                </p:custDataLst>
              </p:nvPr>
            </p:nvSpPr>
            <p:spPr bwMode="auto">
              <a:xfrm>
                <a:off x="1005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0" name="Oval 286"/>
              <p:cNvSpPr>
                <a:spLocks noChangeArrowheads="1"/>
              </p:cNvSpPr>
              <p:nvPr>
                <p:custDataLst>
                  <p:tags r:id="rId181"/>
                </p:custDataLst>
              </p:nvPr>
            </p:nvSpPr>
            <p:spPr bwMode="auto">
              <a:xfrm>
                <a:off x="1014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1" name="Oval 287"/>
              <p:cNvSpPr>
                <a:spLocks noChangeArrowheads="1"/>
              </p:cNvSpPr>
              <p:nvPr>
                <p:custDataLst>
                  <p:tags r:id="rId182"/>
                </p:custDataLst>
              </p:nvPr>
            </p:nvSpPr>
            <p:spPr bwMode="auto">
              <a:xfrm>
                <a:off x="1022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2" name="Oval 288"/>
              <p:cNvSpPr>
                <a:spLocks noChangeArrowheads="1"/>
              </p:cNvSpPr>
              <p:nvPr>
                <p:custDataLst>
                  <p:tags r:id="rId183"/>
                </p:custDataLst>
              </p:nvPr>
            </p:nvSpPr>
            <p:spPr bwMode="auto">
              <a:xfrm>
                <a:off x="103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3" name="Oval 289"/>
              <p:cNvSpPr>
                <a:spLocks noChangeArrowheads="1"/>
              </p:cNvSpPr>
              <p:nvPr>
                <p:custDataLst>
                  <p:tags r:id="rId184"/>
                </p:custDataLst>
              </p:nvPr>
            </p:nvSpPr>
            <p:spPr bwMode="auto">
              <a:xfrm>
                <a:off x="1039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4" name="Oval 290"/>
              <p:cNvSpPr>
                <a:spLocks noChangeArrowheads="1"/>
              </p:cNvSpPr>
              <p:nvPr>
                <p:custDataLst>
                  <p:tags r:id="rId185"/>
                </p:custDataLst>
              </p:nvPr>
            </p:nvSpPr>
            <p:spPr bwMode="auto">
              <a:xfrm>
                <a:off x="1047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5" name="Oval 291"/>
              <p:cNvSpPr>
                <a:spLocks noChangeArrowheads="1"/>
              </p:cNvSpPr>
              <p:nvPr>
                <p:custDataLst>
                  <p:tags r:id="rId186"/>
                </p:custDataLst>
              </p:nvPr>
            </p:nvSpPr>
            <p:spPr bwMode="auto">
              <a:xfrm>
                <a:off x="1056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6" name="Oval 292"/>
              <p:cNvSpPr>
                <a:spLocks noChangeArrowheads="1"/>
              </p:cNvSpPr>
              <p:nvPr>
                <p:custDataLst>
                  <p:tags r:id="rId187"/>
                </p:custDataLst>
              </p:nvPr>
            </p:nvSpPr>
            <p:spPr bwMode="auto">
              <a:xfrm>
                <a:off x="106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7" name="Oval 293"/>
              <p:cNvSpPr>
                <a:spLocks noChangeArrowheads="1"/>
              </p:cNvSpPr>
              <p:nvPr>
                <p:custDataLst>
                  <p:tags r:id="rId188"/>
                </p:custDataLst>
              </p:nvPr>
            </p:nvSpPr>
            <p:spPr bwMode="auto">
              <a:xfrm>
                <a:off x="1072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8" name="Oval 294"/>
              <p:cNvSpPr>
                <a:spLocks noChangeArrowheads="1"/>
              </p:cNvSpPr>
              <p:nvPr>
                <p:custDataLst>
                  <p:tags r:id="rId189"/>
                </p:custDataLst>
              </p:nvPr>
            </p:nvSpPr>
            <p:spPr bwMode="auto">
              <a:xfrm>
                <a:off x="108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9" name="Oval 295"/>
              <p:cNvSpPr>
                <a:spLocks noChangeArrowheads="1"/>
              </p:cNvSpPr>
              <p:nvPr>
                <p:custDataLst>
                  <p:tags r:id="rId190"/>
                </p:custDataLst>
              </p:nvPr>
            </p:nvSpPr>
            <p:spPr bwMode="auto">
              <a:xfrm>
                <a:off x="1089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0" name="Oval 296"/>
              <p:cNvSpPr>
                <a:spLocks noChangeArrowheads="1"/>
              </p:cNvSpPr>
              <p:nvPr>
                <p:custDataLst>
                  <p:tags r:id="rId191"/>
                </p:custDataLst>
              </p:nvPr>
            </p:nvSpPr>
            <p:spPr bwMode="auto">
              <a:xfrm>
                <a:off x="1098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1" name="Oval 297"/>
              <p:cNvSpPr>
                <a:spLocks noChangeArrowheads="1"/>
              </p:cNvSpPr>
              <p:nvPr>
                <p:custDataLst>
                  <p:tags r:id="rId192"/>
                </p:custDataLst>
              </p:nvPr>
            </p:nvSpPr>
            <p:spPr bwMode="auto">
              <a:xfrm>
                <a:off x="110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2" name="Oval 298"/>
              <p:cNvSpPr>
                <a:spLocks noChangeArrowheads="1"/>
              </p:cNvSpPr>
              <p:nvPr>
                <p:custDataLst>
                  <p:tags r:id="rId193"/>
                </p:custDataLst>
              </p:nvPr>
            </p:nvSpPr>
            <p:spPr bwMode="auto">
              <a:xfrm>
                <a:off x="1114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3" name="Oval 299"/>
              <p:cNvSpPr>
                <a:spLocks noChangeArrowheads="1"/>
              </p:cNvSpPr>
              <p:nvPr>
                <p:custDataLst>
                  <p:tags r:id="rId194"/>
                </p:custDataLst>
              </p:nvPr>
            </p:nvSpPr>
            <p:spPr bwMode="auto">
              <a:xfrm>
                <a:off x="1123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4" name="Oval 300"/>
              <p:cNvSpPr>
                <a:spLocks noChangeArrowheads="1"/>
              </p:cNvSpPr>
              <p:nvPr>
                <p:custDataLst>
                  <p:tags r:id="rId195"/>
                </p:custDataLst>
              </p:nvPr>
            </p:nvSpPr>
            <p:spPr bwMode="auto">
              <a:xfrm>
                <a:off x="113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5" name="Oval 301"/>
              <p:cNvSpPr>
                <a:spLocks noChangeArrowheads="1"/>
              </p:cNvSpPr>
              <p:nvPr>
                <p:custDataLst>
                  <p:tags r:id="rId196"/>
                </p:custDataLst>
              </p:nvPr>
            </p:nvSpPr>
            <p:spPr bwMode="auto">
              <a:xfrm>
                <a:off x="1140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6" name="Oval 302"/>
              <p:cNvSpPr>
                <a:spLocks noChangeArrowheads="1"/>
              </p:cNvSpPr>
              <p:nvPr>
                <p:custDataLst>
                  <p:tags r:id="rId197"/>
                </p:custDataLst>
              </p:nvPr>
            </p:nvSpPr>
            <p:spPr bwMode="auto">
              <a:xfrm>
                <a:off x="114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7" name="Oval 303"/>
              <p:cNvSpPr>
                <a:spLocks noChangeArrowheads="1"/>
              </p:cNvSpPr>
              <p:nvPr>
                <p:custDataLst>
                  <p:tags r:id="rId198"/>
                </p:custDataLst>
              </p:nvPr>
            </p:nvSpPr>
            <p:spPr bwMode="auto">
              <a:xfrm>
                <a:off x="115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8" name="Oval 304"/>
              <p:cNvSpPr>
                <a:spLocks noChangeArrowheads="1"/>
              </p:cNvSpPr>
              <p:nvPr>
                <p:custDataLst>
                  <p:tags r:id="rId199"/>
                </p:custDataLst>
              </p:nvPr>
            </p:nvSpPr>
            <p:spPr bwMode="auto">
              <a:xfrm>
                <a:off x="1165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9" name="Oval 305"/>
              <p:cNvSpPr>
                <a:spLocks noChangeArrowheads="1"/>
              </p:cNvSpPr>
              <p:nvPr>
                <p:custDataLst>
                  <p:tags r:id="rId200"/>
                </p:custDataLst>
              </p:nvPr>
            </p:nvSpPr>
            <p:spPr bwMode="auto">
              <a:xfrm>
                <a:off x="1173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80" name="Oval 306"/>
              <p:cNvSpPr>
                <a:spLocks noChangeArrowheads="1"/>
              </p:cNvSpPr>
              <p:nvPr>
                <p:custDataLst>
                  <p:tags r:id="rId201"/>
                </p:custDataLst>
              </p:nvPr>
            </p:nvSpPr>
            <p:spPr bwMode="auto">
              <a:xfrm>
                <a:off x="1182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5" name="Oval 308"/>
              <p:cNvSpPr>
                <a:spLocks noChangeArrowheads="1"/>
              </p:cNvSpPr>
              <p:nvPr>
                <p:custDataLst>
                  <p:tags r:id="rId202"/>
                </p:custDataLst>
              </p:nvPr>
            </p:nvSpPr>
            <p:spPr bwMode="auto">
              <a:xfrm>
                <a:off x="1190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6" name="Oval 309"/>
              <p:cNvSpPr>
                <a:spLocks noChangeArrowheads="1"/>
              </p:cNvSpPr>
              <p:nvPr>
                <p:custDataLst>
                  <p:tags r:id="rId203"/>
                </p:custDataLst>
              </p:nvPr>
            </p:nvSpPr>
            <p:spPr bwMode="auto">
              <a:xfrm>
                <a:off x="119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7" name="Oval 310"/>
              <p:cNvSpPr>
                <a:spLocks noChangeArrowheads="1"/>
              </p:cNvSpPr>
              <p:nvPr>
                <p:custDataLst>
                  <p:tags r:id="rId204"/>
                </p:custDataLst>
              </p:nvPr>
            </p:nvSpPr>
            <p:spPr bwMode="auto">
              <a:xfrm>
                <a:off x="1207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8" name="Oval 311"/>
              <p:cNvSpPr>
                <a:spLocks noChangeArrowheads="1"/>
              </p:cNvSpPr>
              <p:nvPr>
                <p:custDataLst>
                  <p:tags r:id="rId205"/>
                </p:custDataLst>
              </p:nvPr>
            </p:nvSpPr>
            <p:spPr bwMode="auto">
              <a:xfrm>
                <a:off x="1215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9" name="Oval 312"/>
              <p:cNvSpPr>
                <a:spLocks noChangeArrowheads="1"/>
              </p:cNvSpPr>
              <p:nvPr>
                <p:custDataLst>
                  <p:tags r:id="rId206"/>
                </p:custDataLst>
              </p:nvPr>
            </p:nvSpPr>
            <p:spPr bwMode="auto">
              <a:xfrm>
                <a:off x="122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0" name="Oval 313"/>
              <p:cNvSpPr>
                <a:spLocks noChangeArrowheads="1"/>
              </p:cNvSpPr>
              <p:nvPr>
                <p:custDataLst>
                  <p:tags r:id="rId207"/>
                </p:custDataLst>
              </p:nvPr>
            </p:nvSpPr>
            <p:spPr bwMode="auto">
              <a:xfrm>
                <a:off x="123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 name="Oval 314"/>
              <p:cNvSpPr>
                <a:spLocks noChangeArrowheads="1"/>
              </p:cNvSpPr>
              <p:nvPr>
                <p:custDataLst>
                  <p:tags r:id="rId208"/>
                </p:custDataLst>
              </p:nvPr>
            </p:nvSpPr>
            <p:spPr bwMode="auto">
              <a:xfrm>
                <a:off x="1240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2" name="Oval 315"/>
              <p:cNvSpPr>
                <a:spLocks noChangeArrowheads="1"/>
              </p:cNvSpPr>
              <p:nvPr>
                <p:custDataLst>
                  <p:tags r:id="rId209"/>
                </p:custDataLst>
              </p:nvPr>
            </p:nvSpPr>
            <p:spPr bwMode="auto">
              <a:xfrm>
                <a:off x="124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3" name="Oval 316"/>
              <p:cNvSpPr>
                <a:spLocks noChangeArrowheads="1"/>
              </p:cNvSpPr>
              <p:nvPr>
                <p:custDataLst>
                  <p:tags r:id="rId210"/>
                </p:custDataLst>
              </p:nvPr>
            </p:nvSpPr>
            <p:spPr bwMode="auto">
              <a:xfrm>
                <a:off x="1257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4" name="Oval 317"/>
              <p:cNvSpPr>
                <a:spLocks noChangeArrowheads="1"/>
              </p:cNvSpPr>
              <p:nvPr>
                <p:custDataLst>
                  <p:tags r:id="rId211"/>
                </p:custDataLst>
              </p:nvPr>
            </p:nvSpPr>
            <p:spPr bwMode="auto">
              <a:xfrm>
                <a:off x="12657"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Oval 318"/>
              <p:cNvSpPr>
                <a:spLocks noChangeArrowheads="1"/>
              </p:cNvSpPr>
              <p:nvPr>
                <p:custDataLst>
                  <p:tags r:id="rId212"/>
                </p:custDataLst>
              </p:nvPr>
            </p:nvSpPr>
            <p:spPr bwMode="auto">
              <a:xfrm>
                <a:off x="1274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6" name="Oval 319"/>
              <p:cNvSpPr>
                <a:spLocks noChangeArrowheads="1"/>
              </p:cNvSpPr>
              <p:nvPr>
                <p:custDataLst>
                  <p:tags r:id="rId213"/>
                </p:custDataLst>
              </p:nvPr>
            </p:nvSpPr>
            <p:spPr bwMode="auto">
              <a:xfrm>
                <a:off x="128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7" name="Oval 320"/>
              <p:cNvSpPr>
                <a:spLocks noChangeArrowheads="1"/>
              </p:cNvSpPr>
              <p:nvPr>
                <p:custDataLst>
                  <p:tags r:id="rId214"/>
                </p:custDataLst>
              </p:nvPr>
            </p:nvSpPr>
            <p:spPr bwMode="auto">
              <a:xfrm>
                <a:off x="129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8" name="Oval 321"/>
              <p:cNvSpPr>
                <a:spLocks noChangeArrowheads="1"/>
              </p:cNvSpPr>
              <p:nvPr>
                <p:custDataLst>
                  <p:tags r:id="rId215"/>
                </p:custDataLst>
              </p:nvPr>
            </p:nvSpPr>
            <p:spPr bwMode="auto">
              <a:xfrm>
                <a:off x="1299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9" name="Oval 322"/>
              <p:cNvSpPr>
                <a:spLocks noChangeArrowheads="1"/>
              </p:cNvSpPr>
              <p:nvPr>
                <p:custDataLst>
                  <p:tags r:id="rId216"/>
                </p:custDataLst>
              </p:nvPr>
            </p:nvSpPr>
            <p:spPr bwMode="auto">
              <a:xfrm>
                <a:off x="1307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0" name="Oval 323"/>
              <p:cNvSpPr>
                <a:spLocks noChangeArrowheads="1"/>
              </p:cNvSpPr>
              <p:nvPr>
                <p:custDataLst>
                  <p:tags r:id="rId217"/>
                </p:custDataLst>
              </p:nvPr>
            </p:nvSpPr>
            <p:spPr bwMode="auto">
              <a:xfrm>
                <a:off x="1316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1" name="Oval 324"/>
              <p:cNvSpPr>
                <a:spLocks noChangeArrowheads="1"/>
              </p:cNvSpPr>
              <p:nvPr>
                <p:custDataLst>
                  <p:tags r:id="rId218"/>
                </p:custDataLst>
              </p:nvPr>
            </p:nvSpPr>
            <p:spPr bwMode="auto">
              <a:xfrm>
                <a:off x="132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2" name="Oval 325"/>
              <p:cNvSpPr>
                <a:spLocks noChangeArrowheads="1"/>
              </p:cNvSpPr>
              <p:nvPr>
                <p:custDataLst>
                  <p:tags r:id="rId219"/>
                </p:custDataLst>
              </p:nvPr>
            </p:nvSpPr>
            <p:spPr bwMode="auto">
              <a:xfrm>
                <a:off x="1332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3" name="Freeform 326"/>
              <p:cNvSpPr/>
              <p:nvPr>
                <p:custDataLst>
                  <p:tags r:id="rId220"/>
                </p:custDataLst>
              </p:nvPr>
            </p:nvSpPr>
            <p:spPr bwMode="auto">
              <a:xfrm>
                <a:off x="13411" y="3717"/>
                <a:ext cx="53" cy="43"/>
              </a:xfrm>
              <a:custGeom>
                <a:avLst/>
                <a:gdLst>
                  <a:gd name="T0" fmla="*/ 7 w 8"/>
                  <a:gd name="T1" fmla="*/ 4 h 7"/>
                  <a:gd name="T2" fmla="*/ 3 w 8"/>
                  <a:gd name="T3" fmla="*/ 7 h 7"/>
                  <a:gd name="T4" fmla="*/ 0 w 8"/>
                  <a:gd name="T5" fmla="*/ 3 h 7"/>
                  <a:gd name="T6" fmla="*/ 4 w 8"/>
                  <a:gd name="T7" fmla="*/ 0 h 7"/>
                  <a:gd name="T8" fmla="*/ 7 w 8"/>
                  <a:gd name="T9" fmla="*/ 4 h 7"/>
                </a:gdLst>
                <a:ahLst/>
                <a:cxnLst>
                  <a:cxn ang="0">
                    <a:pos x="T0" y="T1"/>
                  </a:cxn>
                  <a:cxn ang="0">
                    <a:pos x="T2" y="T3"/>
                  </a:cxn>
                  <a:cxn ang="0">
                    <a:pos x="T4" y="T5"/>
                  </a:cxn>
                  <a:cxn ang="0">
                    <a:pos x="T6" y="T7"/>
                  </a:cxn>
                  <a:cxn ang="0">
                    <a:pos x="T8" y="T9"/>
                  </a:cxn>
                </a:cxnLst>
                <a:rect l="0" t="0" r="r" b="b"/>
                <a:pathLst>
                  <a:path w="8" h="7">
                    <a:moveTo>
                      <a:pt x="7" y="4"/>
                    </a:moveTo>
                    <a:cubicBezTo>
                      <a:pt x="6" y="6"/>
                      <a:pt x="5" y="7"/>
                      <a:pt x="3" y="7"/>
                    </a:cubicBezTo>
                    <a:cubicBezTo>
                      <a:pt x="1" y="6"/>
                      <a:pt x="0" y="5"/>
                      <a:pt x="0" y="3"/>
                    </a:cubicBezTo>
                    <a:cubicBezTo>
                      <a:pt x="1" y="1"/>
                      <a:pt x="2" y="0"/>
                      <a:pt x="4" y="0"/>
                    </a:cubicBezTo>
                    <a:cubicBezTo>
                      <a:pt x="6" y="1"/>
                      <a:pt x="8" y="3"/>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4" name="Freeform 327"/>
              <p:cNvSpPr/>
              <p:nvPr>
                <p:custDataLst>
                  <p:tags r:id="rId221"/>
                </p:custDataLst>
              </p:nvPr>
            </p:nvSpPr>
            <p:spPr bwMode="auto">
              <a:xfrm>
                <a:off x="13488" y="3741"/>
                <a:ext cx="53" cy="53"/>
              </a:xfrm>
              <a:custGeom>
                <a:avLst/>
                <a:gdLst>
                  <a:gd name="T0" fmla="*/ 7 w 8"/>
                  <a:gd name="T1" fmla="*/ 6 h 8"/>
                  <a:gd name="T2" fmla="*/ 2 w 8"/>
                  <a:gd name="T3" fmla="*/ 7 h 8"/>
                  <a:gd name="T4" fmla="*/ 1 w 8"/>
                  <a:gd name="T5" fmla="*/ 3 h 8"/>
                  <a:gd name="T6" fmla="*/ 5 w 8"/>
                  <a:gd name="T7" fmla="*/ 1 h 8"/>
                  <a:gd name="T8" fmla="*/ 7 w 8"/>
                  <a:gd name="T9" fmla="*/ 6 h 8"/>
                </a:gdLst>
                <a:ahLst/>
                <a:cxnLst>
                  <a:cxn ang="0">
                    <a:pos x="T0" y="T1"/>
                  </a:cxn>
                  <a:cxn ang="0">
                    <a:pos x="T2" y="T3"/>
                  </a:cxn>
                  <a:cxn ang="0">
                    <a:pos x="T4" y="T5"/>
                  </a:cxn>
                  <a:cxn ang="0">
                    <a:pos x="T6" y="T7"/>
                  </a:cxn>
                  <a:cxn ang="0">
                    <a:pos x="T8" y="T9"/>
                  </a:cxn>
                </a:cxnLst>
                <a:rect l="0" t="0" r="r" b="b"/>
                <a:pathLst>
                  <a:path w="8" h="8">
                    <a:moveTo>
                      <a:pt x="7" y="6"/>
                    </a:moveTo>
                    <a:cubicBezTo>
                      <a:pt x="6" y="8"/>
                      <a:pt x="4" y="8"/>
                      <a:pt x="2" y="7"/>
                    </a:cubicBezTo>
                    <a:cubicBezTo>
                      <a:pt x="1" y="6"/>
                      <a:pt x="0" y="4"/>
                      <a:pt x="1" y="3"/>
                    </a:cubicBezTo>
                    <a:cubicBezTo>
                      <a:pt x="2" y="1"/>
                      <a:pt x="4" y="0"/>
                      <a:pt x="5" y="1"/>
                    </a:cubicBezTo>
                    <a:cubicBezTo>
                      <a:pt x="7" y="2"/>
                      <a:pt x="8" y="4"/>
                      <a:pt x="7"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5" name="Freeform 328"/>
              <p:cNvSpPr/>
              <p:nvPr>
                <p:custDataLst>
                  <p:tags r:id="rId222"/>
                </p:custDataLst>
              </p:nvPr>
            </p:nvSpPr>
            <p:spPr bwMode="auto">
              <a:xfrm>
                <a:off x="13554" y="3794"/>
                <a:ext cx="51" cy="51"/>
              </a:xfrm>
              <a:custGeom>
                <a:avLst/>
                <a:gdLst>
                  <a:gd name="T0" fmla="*/ 6 w 8"/>
                  <a:gd name="T1" fmla="*/ 7 h 8"/>
                  <a:gd name="T2" fmla="*/ 2 w 8"/>
                  <a:gd name="T3" fmla="*/ 7 h 8"/>
                  <a:gd name="T4" fmla="*/ 2 w 8"/>
                  <a:gd name="T5" fmla="*/ 2 h 8"/>
                  <a:gd name="T6" fmla="*/ 7 w 8"/>
                  <a:gd name="T7" fmla="*/ 2 h 8"/>
                  <a:gd name="T8" fmla="*/ 6 w 8"/>
                  <a:gd name="T9" fmla="*/ 7 h 8"/>
                </a:gdLst>
                <a:ahLst/>
                <a:cxnLst>
                  <a:cxn ang="0">
                    <a:pos x="T0" y="T1"/>
                  </a:cxn>
                  <a:cxn ang="0">
                    <a:pos x="T2" y="T3"/>
                  </a:cxn>
                  <a:cxn ang="0">
                    <a:pos x="T4" y="T5"/>
                  </a:cxn>
                  <a:cxn ang="0">
                    <a:pos x="T6" y="T7"/>
                  </a:cxn>
                  <a:cxn ang="0">
                    <a:pos x="T8" y="T9"/>
                  </a:cxn>
                </a:cxnLst>
                <a:rect l="0" t="0" r="r" b="b"/>
                <a:pathLst>
                  <a:path w="8" h="8">
                    <a:moveTo>
                      <a:pt x="6" y="7"/>
                    </a:moveTo>
                    <a:cubicBezTo>
                      <a:pt x="5" y="8"/>
                      <a:pt x="3" y="8"/>
                      <a:pt x="2" y="7"/>
                    </a:cubicBezTo>
                    <a:cubicBezTo>
                      <a:pt x="0" y="5"/>
                      <a:pt x="0" y="3"/>
                      <a:pt x="2" y="2"/>
                    </a:cubicBezTo>
                    <a:cubicBezTo>
                      <a:pt x="3" y="0"/>
                      <a:pt x="5" y="0"/>
                      <a:pt x="7" y="2"/>
                    </a:cubicBezTo>
                    <a:cubicBezTo>
                      <a:pt x="8" y="3"/>
                      <a:pt x="8" y="5"/>
                      <a:pt x="6"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6" name="Freeform 329"/>
              <p:cNvSpPr/>
              <p:nvPr>
                <p:custDataLst>
                  <p:tags r:id="rId223"/>
                </p:custDataLst>
              </p:nvPr>
            </p:nvSpPr>
            <p:spPr bwMode="auto">
              <a:xfrm>
                <a:off x="13604" y="3864"/>
                <a:ext cx="53" cy="46"/>
              </a:xfrm>
              <a:custGeom>
                <a:avLst/>
                <a:gdLst>
                  <a:gd name="T0" fmla="*/ 5 w 8"/>
                  <a:gd name="T1" fmla="*/ 7 h 7"/>
                  <a:gd name="T2" fmla="*/ 1 w 8"/>
                  <a:gd name="T3" fmla="*/ 5 h 7"/>
                  <a:gd name="T4" fmla="*/ 2 w 8"/>
                  <a:gd name="T5" fmla="*/ 1 h 7"/>
                  <a:gd name="T6" fmla="*/ 7 w 8"/>
                  <a:gd name="T7" fmla="*/ 2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7"/>
                      <a:pt x="1" y="5"/>
                    </a:cubicBezTo>
                    <a:cubicBezTo>
                      <a:pt x="0" y="4"/>
                      <a:pt x="0" y="2"/>
                      <a:pt x="2" y="1"/>
                    </a:cubicBezTo>
                    <a:cubicBezTo>
                      <a:pt x="4" y="0"/>
                      <a:pt x="6" y="0"/>
                      <a:pt x="7" y="2"/>
                    </a:cubicBezTo>
                    <a:cubicBezTo>
                      <a:pt x="8" y="4"/>
                      <a:pt x="7" y="6"/>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7" name="Freeform 330"/>
              <p:cNvSpPr/>
              <p:nvPr>
                <p:custDataLst>
                  <p:tags r:id="rId224"/>
                </p:custDataLst>
              </p:nvPr>
            </p:nvSpPr>
            <p:spPr bwMode="auto">
              <a:xfrm>
                <a:off x="13631" y="3942"/>
                <a:ext cx="53" cy="46"/>
              </a:xfrm>
              <a:custGeom>
                <a:avLst/>
                <a:gdLst>
                  <a:gd name="T0" fmla="*/ 5 w 8"/>
                  <a:gd name="T1" fmla="*/ 7 h 7"/>
                  <a:gd name="T2" fmla="*/ 1 w 8"/>
                  <a:gd name="T3" fmla="*/ 5 h 7"/>
                  <a:gd name="T4" fmla="*/ 3 w 8"/>
                  <a:gd name="T5" fmla="*/ 1 h 7"/>
                  <a:gd name="T6" fmla="*/ 7 w 8"/>
                  <a:gd name="T7" fmla="*/ 3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6"/>
                      <a:pt x="1" y="5"/>
                    </a:cubicBezTo>
                    <a:cubicBezTo>
                      <a:pt x="0" y="3"/>
                      <a:pt x="1" y="1"/>
                      <a:pt x="3" y="1"/>
                    </a:cubicBezTo>
                    <a:cubicBezTo>
                      <a:pt x="5" y="0"/>
                      <a:pt x="7" y="1"/>
                      <a:pt x="7" y="3"/>
                    </a:cubicBezTo>
                    <a:cubicBezTo>
                      <a:pt x="8" y="5"/>
                      <a:pt x="6" y="7"/>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8" name="Oval 331"/>
              <p:cNvSpPr>
                <a:spLocks noChangeArrowheads="1"/>
              </p:cNvSpPr>
              <p:nvPr>
                <p:custDataLst>
                  <p:tags r:id="rId225"/>
                </p:custDataLst>
              </p:nvPr>
            </p:nvSpPr>
            <p:spPr bwMode="auto">
              <a:xfrm>
                <a:off x="13643" y="402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9" name="Oval 332"/>
              <p:cNvSpPr>
                <a:spLocks noChangeArrowheads="1"/>
              </p:cNvSpPr>
              <p:nvPr>
                <p:custDataLst>
                  <p:tags r:id="rId226"/>
                </p:custDataLst>
              </p:nvPr>
            </p:nvSpPr>
            <p:spPr bwMode="auto">
              <a:xfrm>
                <a:off x="13643" y="411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0" name="Oval 333"/>
              <p:cNvSpPr>
                <a:spLocks noChangeArrowheads="1"/>
              </p:cNvSpPr>
              <p:nvPr>
                <p:custDataLst>
                  <p:tags r:id="rId227"/>
                </p:custDataLst>
              </p:nvPr>
            </p:nvSpPr>
            <p:spPr bwMode="auto">
              <a:xfrm>
                <a:off x="13643" y="4195"/>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1" name="Oval 334"/>
              <p:cNvSpPr>
                <a:spLocks noChangeArrowheads="1"/>
              </p:cNvSpPr>
              <p:nvPr>
                <p:custDataLst>
                  <p:tags r:id="rId228"/>
                </p:custDataLst>
              </p:nvPr>
            </p:nvSpPr>
            <p:spPr bwMode="auto">
              <a:xfrm>
                <a:off x="13643" y="4280"/>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2" name="Oval 335"/>
              <p:cNvSpPr>
                <a:spLocks noChangeArrowheads="1"/>
              </p:cNvSpPr>
              <p:nvPr>
                <p:custDataLst>
                  <p:tags r:id="rId229"/>
                </p:custDataLst>
              </p:nvPr>
            </p:nvSpPr>
            <p:spPr bwMode="auto">
              <a:xfrm>
                <a:off x="13643" y="4364"/>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3" name="Oval 336"/>
              <p:cNvSpPr>
                <a:spLocks noChangeArrowheads="1"/>
              </p:cNvSpPr>
              <p:nvPr>
                <p:custDataLst>
                  <p:tags r:id="rId230"/>
                </p:custDataLst>
              </p:nvPr>
            </p:nvSpPr>
            <p:spPr bwMode="auto">
              <a:xfrm>
                <a:off x="13643" y="4449"/>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4" name="Oval 337"/>
              <p:cNvSpPr>
                <a:spLocks noChangeArrowheads="1"/>
              </p:cNvSpPr>
              <p:nvPr>
                <p:custDataLst>
                  <p:tags r:id="rId231"/>
                </p:custDataLst>
              </p:nvPr>
            </p:nvSpPr>
            <p:spPr bwMode="auto">
              <a:xfrm>
                <a:off x="13643" y="453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5" name="Oval 338"/>
              <p:cNvSpPr>
                <a:spLocks noChangeArrowheads="1"/>
              </p:cNvSpPr>
              <p:nvPr>
                <p:custDataLst>
                  <p:tags r:id="rId232"/>
                </p:custDataLst>
              </p:nvPr>
            </p:nvSpPr>
            <p:spPr bwMode="auto">
              <a:xfrm>
                <a:off x="13643" y="462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6" name="Oval 339"/>
              <p:cNvSpPr>
                <a:spLocks noChangeArrowheads="1"/>
              </p:cNvSpPr>
              <p:nvPr>
                <p:custDataLst>
                  <p:tags r:id="rId233"/>
                </p:custDataLst>
              </p:nvPr>
            </p:nvSpPr>
            <p:spPr bwMode="auto">
              <a:xfrm>
                <a:off x="13643" y="470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7" name="Oval 340"/>
              <p:cNvSpPr>
                <a:spLocks noChangeArrowheads="1"/>
              </p:cNvSpPr>
              <p:nvPr>
                <p:custDataLst>
                  <p:tags r:id="rId234"/>
                </p:custDataLst>
              </p:nvPr>
            </p:nvSpPr>
            <p:spPr bwMode="auto">
              <a:xfrm>
                <a:off x="13643" y="479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8" name="Oval 341"/>
              <p:cNvSpPr>
                <a:spLocks noChangeArrowheads="1"/>
              </p:cNvSpPr>
              <p:nvPr>
                <p:custDataLst>
                  <p:tags r:id="rId235"/>
                </p:custDataLst>
              </p:nvPr>
            </p:nvSpPr>
            <p:spPr bwMode="auto">
              <a:xfrm>
                <a:off x="13643" y="4874"/>
                <a:ext cx="42" cy="42"/>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9" name="Oval 342"/>
              <p:cNvSpPr>
                <a:spLocks noChangeArrowheads="1"/>
              </p:cNvSpPr>
              <p:nvPr>
                <p:custDataLst>
                  <p:tags r:id="rId236"/>
                </p:custDataLst>
              </p:nvPr>
            </p:nvSpPr>
            <p:spPr bwMode="auto">
              <a:xfrm>
                <a:off x="13643" y="4958"/>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0" name="Oval 343"/>
              <p:cNvSpPr>
                <a:spLocks noChangeArrowheads="1"/>
              </p:cNvSpPr>
              <p:nvPr>
                <p:custDataLst>
                  <p:tags r:id="rId237"/>
                </p:custDataLst>
              </p:nvPr>
            </p:nvSpPr>
            <p:spPr bwMode="auto">
              <a:xfrm>
                <a:off x="13643" y="504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1" name="Oval 344"/>
              <p:cNvSpPr>
                <a:spLocks noChangeArrowheads="1"/>
              </p:cNvSpPr>
              <p:nvPr>
                <p:custDataLst>
                  <p:tags r:id="rId238"/>
                </p:custDataLst>
              </p:nvPr>
            </p:nvSpPr>
            <p:spPr bwMode="auto">
              <a:xfrm>
                <a:off x="13643" y="512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2" name="Oval 345"/>
              <p:cNvSpPr>
                <a:spLocks noChangeArrowheads="1"/>
              </p:cNvSpPr>
              <p:nvPr>
                <p:custDataLst>
                  <p:tags r:id="rId239"/>
                </p:custDataLst>
              </p:nvPr>
            </p:nvSpPr>
            <p:spPr bwMode="auto">
              <a:xfrm>
                <a:off x="13643" y="521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3" name="Oval 346"/>
              <p:cNvSpPr>
                <a:spLocks noChangeArrowheads="1"/>
              </p:cNvSpPr>
              <p:nvPr>
                <p:custDataLst>
                  <p:tags r:id="rId240"/>
                </p:custDataLst>
              </p:nvPr>
            </p:nvSpPr>
            <p:spPr bwMode="auto">
              <a:xfrm>
                <a:off x="13643" y="5296"/>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4" name="Oval 347"/>
              <p:cNvSpPr>
                <a:spLocks noChangeArrowheads="1"/>
              </p:cNvSpPr>
              <p:nvPr>
                <p:custDataLst>
                  <p:tags r:id="rId241"/>
                </p:custDataLst>
              </p:nvPr>
            </p:nvSpPr>
            <p:spPr bwMode="auto">
              <a:xfrm>
                <a:off x="13643" y="5381"/>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5" name="Oval 348"/>
              <p:cNvSpPr>
                <a:spLocks noChangeArrowheads="1"/>
              </p:cNvSpPr>
              <p:nvPr>
                <p:custDataLst>
                  <p:tags r:id="rId242"/>
                </p:custDataLst>
              </p:nvPr>
            </p:nvSpPr>
            <p:spPr bwMode="auto">
              <a:xfrm>
                <a:off x="13643" y="546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6" name="Oval 349"/>
              <p:cNvSpPr>
                <a:spLocks noChangeArrowheads="1"/>
              </p:cNvSpPr>
              <p:nvPr>
                <p:custDataLst>
                  <p:tags r:id="rId243"/>
                </p:custDataLst>
              </p:nvPr>
            </p:nvSpPr>
            <p:spPr bwMode="auto">
              <a:xfrm>
                <a:off x="13643" y="554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7" name="Oval 350"/>
              <p:cNvSpPr>
                <a:spLocks noChangeArrowheads="1"/>
              </p:cNvSpPr>
              <p:nvPr>
                <p:custDataLst>
                  <p:tags r:id="rId244"/>
                </p:custDataLst>
              </p:nvPr>
            </p:nvSpPr>
            <p:spPr bwMode="auto">
              <a:xfrm>
                <a:off x="13643" y="563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8" name="Oval 351"/>
              <p:cNvSpPr>
                <a:spLocks noChangeArrowheads="1"/>
              </p:cNvSpPr>
              <p:nvPr>
                <p:custDataLst>
                  <p:tags r:id="rId245"/>
                </p:custDataLst>
              </p:nvPr>
            </p:nvSpPr>
            <p:spPr bwMode="auto">
              <a:xfrm>
                <a:off x="13643" y="571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9" name="Oval 352"/>
              <p:cNvSpPr>
                <a:spLocks noChangeArrowheads="1"/>
              </p:cNvSpPr>
              <p:nvPr>
                <p:custDataLst>
                  <p:tags r:id="rId246"/>
                </p:custDataLst>
              </p:nvPr>
            </p:nvSpPr>
            <p:spPr bwMode="auto">
              <a:xfrm>
                <a:off x="13643" y="580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0" name="Oval 353"/>
              <p:cNvSpPr>
                <a:spLocks noChangeArrowheads="1"/>
              </p:cNvSpPr>
              <p:nvPr>
                <p:custDataLst>
                  <p:tags r:id="rId247"/>
                </p:custDataLst>
              </p:nvPr>
            </p:nvSpPr>
            <p:spPr bwMode="auto">
              <a:xfrm>
                <a:off x="13643" y="588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1" name="Oval 354"/>
              <p:cNvSpPr>
                <a:spLocks noChangeArrowheads="1"/>
              </p:cNvSpPr>
              <p:nvPr>
                <p:custDataLst>
                  <p:tags r:id="rId248"/>
                </p:custDataLst>
              </p:nvPr>
            </p:nvSpPr>
            <p:spPr bwMode="auto">
              <a:xfrm>
                <a:off x="13643" y="5970"/>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2" name="Oval 355"/>
              <p:cNvSpPr>
                <a:spLocks noChangeArrowheads="1"/>
              </p:cNvSpPr>
              <p:nvPr>
                <p:custDataLst>
                  <p:tags r:id="rId249"/>
                </p:custDataLst>
              </p:nvPr>
            </p:nvSpPr>
            <p:spPr bwMode="auto">
              <a:xfrm>
                <a:off x="13643" y="6053"/>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3" name="Oval 356"/>
              <p:cNvSpPr>
                <a:spLocks noChangeArrowheads="1"/>
              </p:cNvSpPr>
              <p:nvPr>
                <p:custDataLst>
                  <p:tags r:id="rId250"/>
                </p:custDataLst>
              </p:nvPr>
            </p:nvSpPr>
            <p:spPr bwMode="auto">
              <a:xfrm>
                <a:off x="13643" y="613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4" name="Oval 357"/>
              <p:cNvSpPr>
                <a:spLocks noChangeArrowheads="1"/>
              </p:cNvSpPr>
              <p:nvPr>
                <p:custDataLst>
                  <p:tags r:id="rId251"/>
                </p:custDataLst>
              </p:nvPr>
            </p:nvSpPr>
            <p:spPr bwMode="auto">
              <a:xfrm>
                <a:off x="13643" y="622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5" name="Oval 358"/>
              <p:cNvSpPr>
                <a:spLocks noChangeArrowheads="1"/>
              </p:cNvSpPr>
              <p:nvPr>
                <p:custDataLst>
                  <p:tags r:id="rId252"/>
                </p:custDataLst>
              </p:nvPr>
            </p:nvSpPr>
            <p:spPr bwMode="auto">
              <a:xfrm>
                <a:off x="13643" y="630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6" name="Oval 359"/>
              <p:cNvSpPr>
                <a:spLocks noChangeArrowheads="1"/>
              </p:cNvSpPr>
              <p:nvPr>
                <p:custDataLst>
                  <p:tags r:id="rId253"/>
                </p:custDataLst>
              </p:nvPr>
            </p:nvSpPr>
            <p:spPr bwMode="auto">
              <a:xfrm>
                <a:off x="13643" y="639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7" name="Oval 360"/>
              <p:cNvSpPr>
                <a:spLocks noChangeArrowheads="1"/>
              </p:cNvSpPr>
              <p:nvPr>
                <p:custDataLst>
                  <p:tags r:id="rId254"/>
                </p:custDataLst>
              </p:nvPr>
            </p:nvSpPr>
            <p:spPr bwMode="auto">
              <a:xfrm>
                <a:off x="13643" y="647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8" name="Oval 361"/>
              <p:cNvSpPr>
                <a:spLocks noChangeArrowheads="1"/>
              </p:cNvSpPr>
              <p:nvPr>
                <p:custDataLst>
                  <p:tags r:id="rId255"/>
                </p:custDataLst>
              </p:nvPr>
            </p:nvSpPr>
            <p:spPr bwMode="auto">
              <a:xfrm>
                <a:off x="13643" y="655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9" name="Freeform 362"/>
              <p:cNvSpPr/>
              <p:nvPr>
                <p:custDataLst>
                  <p:tags r:id="rId256"/>
                </p:custDataLst>
              </p:nvPr>
            </p:nvSpPr>
            <p:spPr bwMode="auto">
              <a:xfrm>
                <a:off x="13638" y="6642"/>
                <a:ext cx="46" cy="46"/>
              </a:xfrm>
              <a:custGeom>
                <a:avLst/>
                <a:gdLst>
                  <a:gd name="T0" fmla="*/ 4 w 7"/>
                  <a:gd name="T1" fmla="*/ 7 h 7"/>
                  <a:gd name="T2" fmla="*/ 0 w 7"/>
                  <a:gd name="T3" fmla="*/ 3 h 7"/>
                  <a:gd name="T4" fmla="*/ 4 w 7"/>
                  <a:gd name="T5" fmla="*/ 0 h 7"/>
                  <a:gd name="T6" fmla="*/ 7 w 7"/>
                  <a:gd name="T7" fmla="*/ 3 h 7"/>
                  <a:gd name="T8" fmla="*/ 4 w 7"/>
                  <a:gd name="T9" fmla="*/ 7 h 7"/>
                </a:gdLst>
                <a:ahLst/>
                <a:cxnLst>
                  <a:cxn ang="0">
                    <a:pos x="T0" y="T1"/>
                  </a:cxn>
                  <a:cxn ang="0">
                    <a:pos x="T2" y="T3"/>
                  </a:cxn>
                  <a:cxn ang="0">
                    <a:pos x="T4" y="T5"/>
                  </a:cxn>
                  <a:cxn ang="0">
                    <a:pos x="T6" y="T7"/>
                  </a:cxn>
                  <a:cxn ang="0">
                    <a:pos x="T8" y="T9"/>
                  </a:cxn>
                </a:cxnLst>
                <a:rect l="0" t="0" r="r" b="b"/>
                <a:pathLst>
                  <a:path w="7" h="7">
                    <a:moveTo>
                      <a:pt x="4" y="7"/>
                    </a:moveTo>
                    <a:cubicBezTo>
                      <a:pt x="2" y="6"/>
                      <a:pt x="0" y="5"/>
                      <a:pt x="0" y="3"/>
                    </a:cubicBezTo>
                    <a:cubicBezTo>
                      <a:pt x="1" y="1"/>
                      <a:pt x="2" y="0"/>
                      <a:pt x="4" y="0"/>
                    </a:cubicBezTo>
                    <a:cubicBezTo>
                      <a:pt x="6" y="0"/>
                      <a:pt x="7" y="1"/>
                      <a:pt x="7" y="3"/>
                    </a:cubicBezTo>
                    <a:cubicBezTo>
                      <a:pt x="7" y="6"/>
                      <a:pt x="5" y="7"/>
                      <a:pt x="4"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0" name="Freeform 363"/>
              <p:cNvSpPr/>
              <p:nvPr>
                <p:custDataLst>
                  <p:tags r:id="rId257"/>
                </p:custDataLst>
              </p:nvPr>
            </p:nvSpPr>
            <p:spPr bwMode="auto">
              <a:xfrm>
                <a:off x="13623" y="6719"/>
                <a:ext cx="46" cy="53"/>
              </a:xfrm>
              <a:custGeom>
                <a:avLst/>
                <a:gdLst>
                  <a:gd name="T0" fmla="*/ 2 w 7"/>
                  <a:gd name="T1" fmla="*/ 7 h 8"/>
                  <a:gd name="T2" fmla="*/ 0 w 7"/>
                  <a:gd name="T3" fmla="*/ 3 h 8"/>
                  <a:gd name="T4" fmla="*/ 4 w 7"/>
                  <a:gd name="T5" fmla="*/ 1 h 8"/>
                  <a:gd name="T6" fmla="*/ 7 w 7"/>
                  <a:gd name="T7" fmla="*/ 5 h 8"/>
                  <a:gd name="T8" fmla="*/ 2 w 7"/>
                  <a:gd name="T9" fmla="*/ 7 h 8"/>
                </a:gdLst>
                <a:ahLst/>
                <a:cxnLst>
                  <a:cxn ang="0">
                    <a:pos x="T0" y="T1"/>
                  </a:cxn>
                  <a:cxn ang="0">
                    <a:pos x="T2" y="T3"/>
                  </a:cxn>
                  <a:cxn ang="0">
                    <a:pos x="T4" y="T5"/>
                  </a:cxn>
                  <a:cxn ang="0">
                    <a:pos x="T6" y="T7"/>
                  </a:cxn>
                  <a:cxn ang="0">
                    <a:pos x="T8" y="T9"/>
                  </a:cxn>
                </a:cxnLst>
                <a:rect l="0" t="0" r="r" b="b"/>
                <a:pathLst>
                  <a:path w="7" h="8">
                    <a:moveTo>
                      <a:pt x="2" y="7"/>
                    </a:moveTo>
                    <a:cubicBezTo>
                      <a:pt x="0" y="6"/>
                      <a:pt x="0" y="4"/>
                      <a:pt x="0" y="3"/>
                    </a:cubicBezTo>
                    <a:cubicBezTo>
                      <a:pt x="1" y="1"/>
                      <a:pt x="2" y="0"/>
                      <a:pt x="4" y="1"/>
                    </a:cubicBezTo>
                    <a:cubicBezTo>
                      <a:pt x="6" y="1"/>
                      <a:pt x="7" y="3"/>
                      <a:pt x="7" y="5"/>
                    </a:cubicBezTo>
                    <a:cubicBezTo>
                      <a:pt x="6" y="7"/>
                      <a:pt x="4" y="8"/>
                      <a:pt x="2"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1" name="Freeform 364"/>
              <p:cNvSpPr/>
              <p:nvPr>
                <p:custDataLst>
                  <p:tags r:id="rId258"/>
                </p:custDataLst>
              </p:nvPr>
            </p:nvSpPr>
            <p:spPr bwMode="auto">
              <a:xfrm>
                <a:off x="13580" y="6798"/>
                <a:ext cx="51" cy="43"/>
              </a:xfrm>
              <a:custGeom>
                <a:avLst/>
                <a:gdLst>
                  <a:gd name="T0" fmla="*/ 2 w 8"/>
                  <a:gd name="T1" fmla="*/ 6 h 7"/>
                  <a:gd name="T2" fmla="*/ 1 w 8"/>
                  <a:gd name="T3" fmla="*/ 1 h 7"/>
                  <a:gd name="T4" fmla="*/ 6 w 8"/>
                  <a:gd name="T5" fmla="*/ 1 h 7"/>
                  <a:gd name="T6" fmla="*/ 7 w 8"/>
                  <a:gd name="T7" fmla="*/ 5 h 7"/>
                  <a:gd name="T8" fmla="*/ 2 w 8"/>
                  <a:gd name="T9" fmla="*/ 6 h 7"/>
                </a:gdLst>
                <a:ahLst/>
                <a:cxnLst>
                  <a:cxn ang="0">
                    <a:pos x="T0" y="T1"/>
                  </a:cxn>
                  <a:cxn ang="0">
                    <a:pos x="T2" y="T3"/>
                  </a:cxn>
                  <a:cxn ang="0">
                    <a:pos x="T4" y="T5"/>
                  </a:cxn>
                  <a:cxn ang="0">
                    <a:pos x="T6" y="T7"/>
                  </a:cxn>
                  <a:cxn ang="0">
                    <a:pos x="T8" y="T9"/>
                  </a:cxn>
                </a:cxnLst>
                <a:rect l="0" t="0" r="r" b="b"/>
                <a:pathLst>
                  <a:path w="8" h="7">
                    <a:moveTo>
                      <a:pt x="2" y="6"/>
                    </a:moveTo>
                    <a:cubicBezTo>
                      <a:pt x="1" y="5"/>
                      <a:pt x="0" y="3"/>
                      <a:pt x="1" y="1"/>
                    </a:cubicBezTo>
                    <a:cubicBezTo>
                      <a:pt x="3" y="0"/>
                      <a:pt x="5" y="0"/>
                      <a:pt x="6" y="1"/>
                    </a:cubicBezTo>
                    <a:cubicBezTo>
                      <a:pt x="8" y="2"/>
                      <a:pt x="8" y="4"/>
                      <a:pt x="7" y="5"/>
                    </a:cubicBezTo>
                    <a:cubicBezTo>
                      <a:pt x="6" y="7"/>
                      <a:pt x="4" y="7"/>
                      <a:pt x="2"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2" name="Freeform 365"/>
              <p:cNvSpPr/>
              <p:nvPr>
                <p:custDataLst>
                  <p:tags r:id="rId259"/>
                </p:custDataLst>
              </p:nvPr>
            </p:nvSpPr>
            <p:spPr bwMode="auto">
              <a:xfrm>
                <a:off x="13522" y="6856"/>
                <a:ext cx="51" cy="51"/>
              </a:xfrm>
              <a:custGeom>
                <a:avLst/>
                <a:gdLst>
                  <a:gd name="T0" fmla="*/ 1 w 8"/>
                  <a:gd name="T1" fmla="*/ 6 h 8"/>
                  <a:gd name="T2" fmla="*/ 2 w 8"/>
                  <a:gd name="T3" fmla="*/ 1 h 8"/>
                  <a:gd name="T4" fmla="*/ 7 w 8"/>
                  <a:gd name="T5" fmla="*/ 2 h 8"/>
                  <a:gd name="T6" fmla="*/ 6 w 8"/>
                  <a:gd name="T7" fmla="*/ 6 h 8"/>
                  <a:gd name="T8" fmla="*/ 1 w 8"/>
                  <a:gd name="T9" fmla="*/ 6 h 8"/>
                </a:gdLst>
                <a:ahLst/>
                <a:cxnLst>
                  <a:cxn ang="0">
                    <a:pos x="T0" y="T1"/>
                  </a:cxn>
                  <a:cxn ang="0">
                    <a:pos x="T2" y="T3"/>
                  </a:cxn>
                  <a:cxn ang="0">
                    <a:pos x="T4" y="T5"/>
                  </a:cxn>
                  <a:cxn ang="0">
                    <a:pos x="T6" y="T7"/>
                  </a:cxn>
                  <a:cxn ang="0">
                    <a:pos x="T8" y="T9"/>
                  </a:cxn>
                </a:cxnLst>
                <a:rect l="0" t="0" r="r" b="b"/>
                <a:pathLst>
                  <a:path w="8" h="8">
                    <a:moveTo>
                      <a:pt x="1" y="6"/>
                    </a:moveTo>
                    <a:cubicBezTo>
                      <a:pt x="0" y="4"/>
                      <a:pt x="1" y="2"/>
                      <a:pt x="2" y="1"/>
                    </a:cubicBezTo>
                    <a:cubicBezTo>
                      <a:pt x="4" y="0"/>
                      <a:pt x="6" y="0"/>
                      <a:pt x="7" y="2"/>
                    </a:cubicBezTo>
                    <a:cubicBezTo>
                      <a:pt x="8" y="3"/>
                      <a:pt x="8" y="5"/>
                      <a:pt x="6" y="6"/>
                    </a:cubicBezTo>
                    <a:cubicBezTo>
                      <a:pt x="5" y="8"/>
                      <a:pt x="2" y="7"/>
                      <a:pt x="1"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3" name="Freeform 366"/>
              <p:cNvSpPr/>
              <p:nvPr>
                <p:custDataLst>
                  <p:tags r:id="rId260"/>
                </p:custDataLst>
              </p:nvPr>
            </p:nvSpPr>
            <p:spPr bwMode="auto">
              <a:xfrm>
                <a:off x="13449" y="6895"/>
                <a:ext cx="53" cy="51"/>
              </a:xfrm>
              <a:custGeom>
                <a:avLst/>
                <a:gdLst>
                  <a:gd name="T0" fmla="*/ 1 w 8"/>
                  <a:gd name="T1" fmla="*/ 5 h 8"/>
                  <a:gd name="T2" fmla="*/ 3 w 8"/>
                  <a:gd name="T3" fmla="*/ 1 h 8"/>
                  <a:gd name="T4" fmla="*/ 7 w 8"/>
                  <a:gd name="T5" fmla="*/ 3 h 8"/>
                  <a:gd name="T6" fmla="*/ 5 w 8"/>
                  <a:gd name="T7" fmla="*/ 7 h 8"/>
                  <a:gd name="T8" fmla="*/ 1 w 8"/>
                  <a:gd name="T9" fmla="*/ 5 h 8"/>
                </a:gdLst>
                <a:ahLst/>
                <a:cxnLst>
                  <a:cxn ang="0">
                    <a:pos x="T0" y="T1"/>
                  </a:cxn>
                  <a:cxn ang="0">
                    <a:pos x="T2" y="T3"/>
                  </a:cxn>
                  <a:cxn ang="0">
                    <a:pos x="T4" y="T5"/>
                  </a:cxn>
                  <a:cxn ang="0">
                    <a:pos x="T6" y="T7"/>
                  </a:cxn>
                  <a:cxn ang="0">
                    <a:pos x="T8" y="T9"/>
                  </a:cxn>
                </a:cxnLst>
                <a:rect l="0" t="0" r="r" b="b"/>
                <a:pathLst>
                  <a:path w="8" h="8">
                    <a:moveTo>
                      <a:pt x="1" y="5"/>
                    </a:moveTo>
                    <a:cubicBezTo>
                      <a:pt x="0" y="3"/>
                      <a:pt x="1" y="1"/>
                      <a:pt x="3" y="1"/>
                    </a:cubicBezTo>
                    <a:cubicBezTo>
                      <a:pt x="4" y="0"/>
                      <a:pt x="6" y="1"/>
                      <a:pt x="7" y="3"/>
                    </a:cubicBezTo>
                    <a:cubicBezTo>
                      <a:pt x="8" y="4"/>
                      <a:pt x="7" y="7"/>
                      <a:pt x="5" y="7"/>
                    </a:cubicBezTo>
                    <a:cubicBezTo>
                      <a:pt x="3" y="8"/>
                      <a:pt x="1" y="7"/>
                      <a:pt x="1" y="5"/>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4" name="Freeform 367"/>
              <p:cNvSpPr/>
              <p:nvPr>
                <p:custDataLst>
                  <p:tags r:id="rId261"/>
                </p:custDataLst>
              </p:nvPr>
            </p:nvSpPr>
            <p:spPr bwMode="auto">
              <a:xfrm>
                <a:off x="13372" y="6914"/>
                <a:ext cx="46" cy="46"/>
              </a:xfrm>
              <a:custGeom>
                <a:avLst/>
                <a:gdLst>
                  <a:gd name="T0" fmla="*/ 0 w 7"/>
                  <a:gd name="T1" fmla="*/ 4 h 7"/>
                  <a:gd name="T2" fmla="*/ 3 w 7"/>
                  <a:gd name="T3" fmla="*/ 1 h 7"/>
                  <a:gd name="T4" fmla="*/ 7 w 7"/>
                  <a:gd name="T5" fmla="*/ 4 h 7"/>
                  <a:gd name="T6" fmla="*/ 4 w 7"/>
                  <a:gd name="T7" fmla="*/ 7 h 7"/>
                  <a:gd name="T8" fmla="*/ 0 w 7"/>
                  <a:gd name="T9" fmla="*/ 4 h 7"/>
                </a:gdLst>
                <a:ahLst/>
                <a:cxnLst>
                  <a:cxn ang="0">
                    <a:pos x="T0" y="T1"/>
                  </a:cxn>
                  <a:cxn ang="0">
                    <a:pos x="T2" y="T3"/>
                  </a:cxn>
                  <a:cxn ang="0">
                    <a:pos x="T4" y="T5"/>
                  </a:cxn>
                  <a:cxn ang="0">
                    <a:pos x="T6" y="T7"/>
                  </a:cxn>
                  <a:cxn ang="0">
                    <a:pos x="T8" y="T9"/>
                  </a:cxn>
                </a:cxnLst>
                <a:rect l="0" t="0" r="r" b="b"/>
                <a:pathLst>
                  <a:path w="7" h="7">
                    <a:moveTo>
                      <a:pt x="0" y="4"/>
                    </a:moveTo>
                    <a:cubicBezTo>
                      <a:pt x="0" y="2"/>
                      <a:pt x="1" y="1"/>
                      <a:pt x="3" y="1"/>
                    </a:cubicBezTo>
                    <a:cubicBezTo>
                      <a:pt x="5" y="0"/>
                      <a:pt x="6" y="2"/>
                      <a:pt x="7" y="4"/>
                    </a:cubicBezTo>
                    <a:cubicBezTo>
                      <a:pt x="7" y="5"/>
                      <a:pt x="6" y="7"/>
                      <a:pt x="4" y="7"/>
                    </a:cubicBezTo>
                    <a:cubicBezTo>
                      <a:pt x="1" y="7"/>
                      <a:pt x="0" y="6"/>
                      <a:pt x="0"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5" name="Oval 368"/>
              <p:cNvSpPr>
                <a:spLocks noChangeArrowheads="1"/>
              </p:cNvSpPr>
              <p:nvPr>
                <p:custDataLst>
                  <p:tags r:id="rId262"/>
                </p:custDataLst>
              </p:nvPr>
            </p:nvSpPr>
            <p:spPr bwMode="auto">
              <a:xfrm>
                <a:off x="1329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6" name="Oval 369"/>
              <p:cNvSpPr>
                <a:spLocks noChangeArrowheads="1"/>
              </p:cNvSpPr>
              <p:nvPr>
                <p:custDataLst>
                  <p:tags r:id="rId263"/>
                </p:custDataLst>
              </p:nvPr>
            </p:nvSpPr>
            <p:spPr bwMode="auto">
              <a:xfrm>
                <a:off x="1320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7" name="Rectangle 370"/>
              <p:cNvSpPr>
                <a:spLocks noChangeArrowheads="1"/>
              </p:cNvSpPr>
              <p:nvPr>
                <p:custDataLst>
                  <p:tags r:id="rId264"/>
                </p:custDataLst>
              </p:nvPr>
            </p:nvSpPr>
            <p:spPr bwMode="auto">
              <a:xfrm>
                <a:off x="12781" y="6999"/>
                <a:ext cx="58" cy="66"/>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8" name="Rectangle 371"/>
              <p:cNvSpPr>
                <a:spLocks noChangeArrowheads="1"/>
              </p:cNvSpPr>
              <p:nvPr>
                <p:custDataLst>
                  <p:tags r:id="rId265"/>
                </p:custDataLst>
              </p:nvPr>
            </p:nvSpPr>
            <p:spPr bwMode="auto">
              <a:xfrm>
                <a:off x="12870" y="6922"/>
                <a:ext cx="58" cy="143"/>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9" name="Rectangle 372"/>
              <p:cNvSpPr>
                <a:spLocks noChangeArrowheads="1"/>
              </p:cNvSpPr>
              <p:nvPr>
                <p:custDataLst>
                  <p:tags r:id="rId266"/>
                </p:custDataLst>
              </p:nvPr>
            </p:nvSpPr>
            <p:spPr bwMode="auto">
              <a:xfrm>
                <a:off x="12960" y="6876"/>
                <a:ext cx="58" cy="188"/>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0" name="Freeform 373"/>
              <p:cNvSpPr>
                <a:spLocks noEditPoints="1"/>
              </p:cNvSpPr>
              <p:nvPr>
                <p:custDataLst>
                  <p:tags r:id="rId267"/>
                </p:custDataLst>
              </p:nvPr>
            </p:nvSpPr>
            <p:spPr bwMode="auto">
              <a:xfrm>
                <a:off x="12677" y="6740"/>
                <a:ext cx="457" cy="467"/>
              </a:xfrm>
              <a:custGeom>
                <a:avLst/>
                <a:gdLst>
                  <a:gd name="T0" fmla="*/ 35 w 69"/>
                  <a:gd name="T1" fmla="*/ 70 h 70"/>
                  <a:gd name="T2" fmla="*/ 0 w 69"/>
                  <a:gd name="T3" fmla="*/ 35 h 70"/>
                  <a:gd name="T4" fmla="*/ 35 w 69"/>
                  <a:gd name="T5" fmla="*/ 0 h 70"/>
                  <a:gd name="T6" fmla="*/ 69 w 69"/>
                  <a:gd name="T7" fmla="*/ 35 h 70"/>
                  <a:gd name="T8" fmla="*/ 35 w 69"/>
                  <a:gd name="T9" fmla="*/ 70 h 70"/>
                  <a:gd name="T10" fmla="*/ 35 w 69"/>
                  <a:gd name="T11" fmla="*/ 6 h 70"/>
                  <a:gd name="T12" fmla="*/ 6 w 69"/>
                  <a:gd name="T13" fmla="*/ 35 h 70"/>
                  <a:gd name="T14" fmla="*/ 35 w 69"/>
                  <a:gd name="T15" fmla="*/ 64 h 70"/>
                  <a:gd name="T16" fmla="*/ 63 w 69"/>
                  <a:gd name="T17" fmla="*/ 35 h 70"/>
                  <a:gd name="T18" fmla="*/ 35 w 69"/>
                  <a:gd name="T19" fmla="*/ 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70">
                    <a:moveTo>
                      <a:pt x="35" y="70"/>
                    </a:moveTo>
                    <a:cubicBezTo>
                      <a:pt x="16" y="70"/>
                      <a:pt x="0" y="54"/>
                      <a:pt x="0" y="35"/>
                    </a:cubicBezTo>
                    <a:cubicBezTo>
                      <a:pt x="0" y="16"/>
                      <a:pt x="16" y="0"/>
                      <a:pt x="35" y="0"/>
                    </a:cubicBezTo>
                    <a:cubicBezTo>
                      <a:pt x="54" y="0"/>
                      <a:pt x="69" y="16"/>
                      <a:pt x="69" y="35"/>
                    </a:cubicBezTo>
                    <a:cubicBezTo>
                      <a:pt x="69" y="54"/>
                      <a:pt x="54" y="70"/>
                      <a:pt x="35" y="70"/>
                    </a:cubicBezTo>
                    <a:close/>
                    <a:moveTo>
                      <a:pt x="35" y="6"/>
                    </a:moveTo>
                    <a:cubicBezTo>
                      <a:pt x="19" y="6"/>
                      <a:pt x="6" y="19"/>
                      <a:pt x="6" y="35"/>
                    </a:cubicBezTo>
                    <a:cubicBezTo>
                      <a:pt x="6" y="51"/>
                      <a:pt x="19" y="64"/>
                      <a:pt x="35" y="64"/>
                    </a:cubicBezTo>
                    <a:cubicBezTo>
                      <a:pt x="50" y="64"/>
                      <a:pt x="63" y="51"/>
                      <a:pt x="63" y="35"/>
                    </a:cubicBezTo>
                    <a:cubicBezTo>
                      <a:pt x="63" y="19"/>
                      <a:pt x="50" y="6"/>
                      <a:pt x="35" y="6"/>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75" name="文本框 74"/>
            <p:cNvSpPr txBox="1"/>
            <p:nvPr>
              <p:custDataLst>
                <p:tags r:id="rId1"/>
              </p:custDataLst>
            </p:nvPr>
          </p:nvSpPr>
          <p:spPr>
            <a:xfrm>
              <a:off x="5919" y="4045"/>
              <a:ext cx="7365" cy="2447"/>
            </a:xfrm>
            <a:prstGeom prst="rect">
              <a:avLst/>
            </a:prstGeom>
            <a:noFill/>
          </p:spPr>
          <p:txBody>
            <a:bodyPr wrap="square" rtlCol="0" anchor="ctr">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fontAlgn="auto">
                <a:lnSpc>
                  <a:spcPts val="3400"/>
                </a:lnSpc>
                <a:spcBef>
                  <a:spcPts val="0"/>
                </a:spcBef>
                <a:spcAft>
                  <a:spcPts val="0"/>
                </a:spcAft>
              </a:pPr>
              <a:r>
                <a:rPr lang="zh-CN" altLang="en-US">
                  <a:sym typeface="+mn-ea"/>
                </a:rPr>
                <a:t>《建筑防火通用规范》GB 55037</a:t>
              </a:r>
            </a:p>
            <a:p>
              <a:pPr algn="just" fontAlgn="auto">
                <a:lnSpc>
                  <a:spcPts val="3400"/>
                </a:lnSpc>
                <a:spcBef>
                  <a:spcPts val="0"/>
                </a:spcBef>
                <a:spcAft>
                  <a:spcPts val="0"/>
                </a:spcAft>
              </a:pPr>
              <a:r>
                <a:rPr lang="zh-CN" altLang="en-US"/>
                <a:t>3.2.1  甲类厂房与人员密集场所的防火间距不应小于50m，与明火或散发火花地点的防火间距不应小于30m。</a:t>
              </a:r>
            </a:p>
            <a:p>
              <a:pPr algn="just" fontAlgn="auto">
                <a:lnSpc>
                  <a:spcPts val="3400"/>
                </a:lnSpc>
                <a:spcBef>
                  <a:spcPts val="0"/>
                </a:spcBef>
                <a:spcAft>
                  <a:spcPts val="0"/>
                </a:spcAft>
              </a:pPr>
              <a:r>
                <a:rPr lang="zh-CN" altLang="en-US"/>
                <a:t>3.2.2  甲类仓库与高层民用建筑和设置人员密集场所的民用建筑的防火间距不应小于50m，甲类仓库之间的防火间距不应小于20m。</a:t>
              </a:r>
            </a:p>
            <a:p>
              <a:pPr algn="just" fontAlgn="auto">
                <a:lnSpc>
                  <a:spcPts val="3400"/>
                </a:lnSpc>
                <a:spcBef>
                  <a:spcPts val="0"/>
                </a:spcBef>
                <a:spcAft>
                  <a:spcPts val="0"/>
                </a:spcAft>
              </a:pPr>
              <a:r>
                <a:rPr lang="zh-CN" altLang="en-US"/>
                <a:t>3.2.3  除乙类第5项、第6项物品仓库外，乙类仓库与高层民用建筑和设置人员密集场所的其他民用建筑的防火间距不应小于50m。</a:t>
              </a:r>
            </a:p>
          </p:txBody>
        </p:sp>
      </p:gr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nvPicPr>
        <p:blipFill>
          <a:blip r:embed="rId271"/>
          <a:stretch>
            <a:fillRect/>
          </a:stretch>
        </p:blipFill>
        <p:spPr>
          <a:xfrm>
            <a:off x="0" y="0"/>
            <a:ext cx="12202795" cy="6857365"/>
          </a:xfrm>
          <a:prstGeom prst="rect">
            <a:avLst/>
          </a:prstGeom>
        </p:spPr>
      </p:pic>
      <p:sp>
        <p:nvSpPr>
          <p:cNvPr id="6" name="文本框 5"/>
          <p:cNvSpPr txBox="1"/>
          <p:nvPr>
            <p:custDataLst>
              <p:tags r:id="rId1"/>
            </p:custDataLst>
          </p:nvPr>
        </p:nvSpPr>
        <p:spPr>
          <a:xfrm>
            <a:off x="527685" y="212090"/>
            <a:ext cx="11136630" cy="429895"/>
          </a:xfrm>
          <a:prstGeom prst="rect">
            <a:avLst/>
          </a:prstGeom>
          <a:gradFill>
            <a:gsLst>
              <a:gs pos="0">
                <a:srgbClr val="E30000"/>
              </a:gs>
              <a:gs pos="100000">
                <a:srgbClr val="760303"/>
              </a:gs>
            </a:gsLst>
            <a:lin ang="5400000" scaled="0"/>
          </a:gradFill>
          <a:ln>
            <a:noFill/>
          </a:ln>
        </p:spPr>
        <p:txBody>
          <a:bodyPr wrap="square" rtlCol="0">
            <a:spAutoFit/>
          </a:bodyPr>
          <a:lstStyle/>
          <a:p>
            <a:r>
              <a:rPr lang="en-US" sz="2200">
                <a:solidFill>
                  <a:schemeClr val="bg1"/>
                </a:solidFill>
                <a:latin typeface="思源黑体 Medium" panose="020B0600000000000000" charset="-122"/>
                <a:ea typeface="思源黑体 Medium" panose="020B0600000000000000" charset="-122"/>
                <a:cs typeface="思源黑体 Medium" panose="020B0600000000000000" charset="-122"/>
              </a:rPr>
              <a:t>17</a:t>
            </a:r>
            <a:r>
              <a:rPr lang="zh-CN" altLang="en-US" sz="2200">
                <a:solidFill>
                  <a:schemeClr val="bg1"/>
                </a:solidFill>
                <a:latin typeface="思源黑体 Medium" panose="020B0600000000000000" charset="-122"/>
                <a:ea typeface="思源黑体 Medium" panose="020B0600000000000000" charset="-122"/>
                <a:cs typeface="思源黑体 Medium" panose="020B0600000000000000" charset="-122"/>
              </a:rPr>
              <a:t>、</a:t>
            </a:r>
            <a:r>
              <a:rPr sz="2200">
                <a:solidFill>
                  <a:schemeClr val="bg1"/>
                </a:solidFill>
                <a:latin typeface="思源黑体 Medium" panose="020B0600000000000000" charset="-122"/>
                <a:ea typeface="思源黑体 Medium" panose="020B0600000000000000" charset="-122"/>
                <a:cs typeface="思源黑体 Medium" panose="020B0600000000000000" charset="-122"/>
              </a:rPr>
              <a:t>使用国家明令禁止生产、经营、使用和违反限制性规定的危险化学品</a:t>
            </a:r>
          </a:p>
        </p:txBody>
      </p:sp>
      <p:sp>
        <p:nvSpPr>
          <p:cNvPr id="7" name="文本框 6"/>
          <p:cNvSpPr txBox="1"/>
          <p:nvPr>
            <p:custDataLst>
              <p:tags r:id="rId2"/>
            </p:custDataLst>
          </p:nvPr>
        </p:nvSpPr>
        <p:spPr>
          <a:xfrm>
            <a:off x="527685" y="776605"/>
            <a:ext cx="5567680" cy="5229225"/>
          </a:xfrm>
          <a:prstGeom prst="rect">
            <a:avLst/>
          </a:prstGeom>
          <a:solidFill>
            <a:schemeClr val="bg2">
              <a:alpha val="48000"/>
            </a:schemeClr>
          </a:solidFill>
        </p:spPr>
        <p:txBody>
          <a:bodyPr wrap="square" rtlCol="0">
            <a:noAutofit/>
          </a:bodyPr>
          <a:lstStyle/>
          <a:p>
            <a:pPr>
              <a:lnSpc>
                <a:spcPct val="150000"/>
              </a:lnSpc>
            </a:pPr>
            <a:r>
              <a:rPr lang="zh-CN" altLang="en-US" sz="2400"/>
              <a:t>《危险化学品安全管理条例》第五条 　任何单位和个人不得生产、经营、使用国家禁止生产、经营、使用的危险化学品。</a:t>
            </a:r>
          </a:p>
          <a:p>
            <a:pPr>
              <a:lnSpc>
                <a:spcPct val="150000"/>
              </a:lnSpc>
            </a:pPr>
            <a:r>
              <a:rPr lang="zh-CN" altLang="en-US" sz="2400"/>
              <a:t>国家对危险化学品的使用有限制性规定的，任何单位和个人不得违反限制性规定使用危险化学品。</a:t>
            </a:r>
          </a:p>
        </p:txBody>
      </p:sp>
      <p:grpSp>
        <p:nvGrpSpPr>
          <p:cNvPr id="2" name="组合 1" descr="7b0a202020202274657874626f78223a20227b5c2269645c223a32303334353032302c5c2263617465676f72795f69645c223a5c225c227d220a7d0a"/>
          <p:cNvGrpSpPr/>
          <p:nvPr/>
        </p:nvGrpSpPr>
        <p:grpSpPr>
          <a:xfrm>
            <a:off x="6506845" y="1764665"/>
            <a:ext cx="4793615" cy="3538220"/>
            <a:chOff x="5402" y="3594"/>
            <a:chExt cx="8398" cy="3612"/>
          </a:xfrm>
        </p:grpSpPr>
        <p:grpSp>
          <p:nvGrpSpPr>
            <p:cNvPr id="8" name="组合 7"/>
            <p:cNvGrpSpPr/>
            <p:nvPr/>
          </p:nvGrpSpPr>
          <p:grpSpPr>
            <a:xfrm>
              <a:off x="5402" y="3594"/>
              <a:ext cx="8398" cy="3612"/>
              <a:chOff x="5402" y="3594"/>
              <a:chExt cx="8398" cy="3612"/>
            </a:xfrm>
          </p:grpSpPr>
          <p:sp>
            <p:nvSpPr>
              <p:cNvPr id="181" name="Freeform 107"/>
              <p:cNvSpPr>
                <a:spLocks noEditPoints="1"/>
              </p:cNvSpPr>
              <p:nvPr>
                <p:custDataLst>
                  <p:tags r:id="rId4"/>
                </p:custDataLst>
              </p:nvPr>
            </p:nvSpPr>
            <p:spPr bwMode="auto">
              <a:xfrm>
                <a:off x="13134" y="6734"/>
                <a:ext cx="124" cy="128"/>
              </a:xfrm>
              <a:custGeom>
                <a:avLst/>
                <a:gdLst>
                  <a:gd name="T0" fmla="*/ 18 w 19"/>
                  <a:gd name="T1" fmla="*/ 15 h 20"/>
                  <a:gd name="T2" fmla="*/ 19 w 19"/>
                  <a:gd name="T3" fmla="*/ 13 h 20"/>
                  <a:gd name="T4" fmla="*/ 17 w 19"/>
                  <a:gd name="T5" fmla="*/ 11 h 20"/>
                  <a:gd name="T6" fmla="*/ 17 w 19"/>
                  <a:gd name="T7" fmla="*/ 9 h 20"/>
                  <a:gd name="T8" fmla="*/ 19 w 19"/>
                  <a:gd name="T9" fmla="*/ 7 h 20"/>
                  <a:gd name="T10" fmla="*/ 18 w 19"/>
                  <a:gd name="T11" fmla="*/ 5 h 20"/>
                  <a:gd name="T12" fmla="*/ 15 w 19"/>
                  <a:gd name="T13" fmla="*/ 5 h 20"/>
                  <a:gd name="T14" fmla="*/ 14 w 19"/>
                  <a:gd name="T15" fmla="*/ 4 h 20"/>
                  <a:gd name="T16" fmla="*/ 14 w 19"/>
                  <a:gd name="T17" fmla="*/ 1 h 20"/>
                  <a:gd name="T18" fmla="*/ 12 w 19"/>
                  <a:gd name="T19" fmla="*/ 0 h 20"/>
                  <a:gd name="T20" fmla="*/ 10 w 19"/>
                  <a:gd name="T21" fmla="*/ 2 h 20"/>
                  <a:gd name="T22" fmla="*/ 8 w 19"/>
                  <a:gd name="T23" fmla="*/ 2 h 20"/>
                  <a:gd name="T24" fmla="*/ 7 w 19"/>
                  <a:gd name="T25" fmla="*/ 0 h 20"/>
                  <a:gd name="T26" fmla="*/ 4 w 19"/>
                  <a:gd name="T27" fmla="*/ 1 h 20"/>
                  <a:gd name="T28" fmla="*/ 5 w 19"/>
                  <a:gd name="T29" fmla="*/ 4 h 20"/>
                  <a:gd name="T30" fmla="*/ 3 w 19"/>
                  <a:gd name="T31" fmla="*/ 5 h 20"/>
                  <a:gd name="T32" fmla="*/ 0 w 19"/>
                  <a:gd name="T33" fmla="*/ 5 h 20"/>
                  <a:gd name="T34" fmla="*/ 0 w 19"/>
                  <a:gd name="T35" fmla="*/ 7 h 20"/>
                  <a:gd name="T36" fmla="*/ 2 w 19"/>
                  <a:gd name="T37" fmla="*/ 9 h 20"/>
                  <a:gd name="T38" fmla="*/ 2 w 19"/>
                  <a:gd name="T39" fmla="*/ 11 h 20"/>
                  <a:gd name="T40" fmla="*/ 0 w 19"/>
                  <a:gd name="T41" fmla="*/ 13 h 20"/>
                  <a:gd name="T42" fmla="*/ 1 w 19"/>
                  <a:gd name="T43" fmla="*/ 15 h 20"/>
                  <a:gd name="T44" fmla="*/ 3 w 19"/>
                  <a:gd name="T45" fmla="*/ 15 h 20"/>
                  <a:gd name="T46" fmla="*/ 5 w 19"/>
                  <a:gd name="T47" fmla="*/ 16 h 20"/>
                  <a:gd name="T48" fmla="*/ 4 w 19"/>
                  <a:gd name="T49" fmla="*/ 19 h 20"/>
                  <a:gd name="T50" fmla="*/ 7 w 19"/>
                  <a:gd name="T51" fmla="*/ 20 h 20"/>
                  <a:gd name="T52" fmla="*/ 9 w 19"/>
                  <a:gd name="T53" fmla="*/ 18 h 20"/>
                  <a:gd name="T54" fmla="*/ 10 w 19"/>
                  <a:gd name="T55" fmla="*/ 18 h 20"/>
                  <a:gd name="T56" fmla="*/ 12 w 19"/>
                  <a:gd name="T57" fmla="*/ 20 h 20"/>
                  <a:gd name="T58" fmla="*/ 14 w 19"/>
                  <a:gd name="T59" fmla="*/ 19 h 20"/>
                  <a:gd name="T60" fmla="*/ 14 w 19"/>
                  <a:gd name="T61" fmla="*/ 16 h 20"/>
                  <a:gd name="T62" fmla="*/ 15 w 19"/>
                  <a:gd name="T63" fmla="*/ 15 h 20"/>
                  <a:gd name="T64" fmla="*/ 18 w 19"/>
                  <a:gd name="T65" fmla="*/ 15 h 20"/>
                  <a:gd name="T66" fmla="*/ 8 w 19"/>
                  <a:gd name="T67" fmla="*/ 13 h 20"/>
                  <a:gd name="T68" fmla="*/ 6 w 19"/>
                  <a:gd name="T69" fmla="*/ 9 h 20"/>
                  <a:gd name="T70" fmla="*/ 11 w 19"/>
                  <a:gd name="T71" fmla="*/ 6 h 20"/>
                  <a:gd name="T72" fmla="*/ 13 w 19"/>
                  <a:gd name="T73" fmla="*/ 11 h 20"/>
                  <a:gd name="T74" fmla="*/ 8 w 19"/>
                  <a:gd name="T75"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 h="20">
                    <a:moveTo>
                      <a:pt x="18" y="15"/>
                    </a:moveTo>
                    <a:cubicBezTo>
                      <a:pt x="19" y="13"/>
                      <a:pt x="19" y="13"/>
                      <a:pt x="19" y="13"/>
                    </a:cubicBezTo>
                    <a:cubicBezTo>
                      <a:pt x="17" y="11"/>
                      <a:pt x="17" y="11"/>
                      <a:pt x="17" y="11"/>
                    </a:cubicBezTo>
                    <a:cubicBezTo>
                      <a:pt x="17" y="10"/>
                      <a:pt x="17" y="10"/>
                      <a:pt x="17" y="9"/>
                    </a:cubicBezTo>
                    <a:cubicBezTo>
                      <a:pt x="19" y="7"/>
                      <a:pt x="19" y="7"/>
                      <a:pt x="19" y="7"/>
                    </a:cubicBezTo>
                    <a:cubicBezTo>
                      <a:pt x="18" y="5"/>
                      <a:pt x="18" y="5"/>
                      <a:pt x="18" y="5"/>
                    </a:cubicBezTo>
                    <a:cubicBezTo>
                      <a:pt x="15" y="5"/>
                      <a:pt x="15" y="5"/>
                      <a:pt x="15" y="5"/>
                    </a:cubicBezTo>
                    <a:cubicBezTo>
                      <a:pt x="15" y="5"/>
                      <a:pt x="15" y="4"/>
                      <a:pt x="14" y="4"/>
                    </a:cubicBezTo>
                    <a:cubicBezTo>
                      <a:pt x="14" y="1"/>
                      <a:pt x="14" y="1"/>
                      <a:pt x="14" y="1"/>
                    </a:cubicBezTo>
                    <a:cubicBezTo>
                      <a:pt x="12" y="0"/>
                      <a:pt x="12" y="0"/>
                      <a:pt x="12" y="0"/>
                    </a:cubicBezTo>
                    <a:cubicBezTo>
                      <a:pt x="10" y="2"/>
                      <a:pt x="10" y="2"/>
                      <a:pt x="10" y="2"/>
                    </a:cubicBezTo>
                    <a:cubicBezTo>
                      <a:pt x="10" y="2"/>
                      <a:pt x="9" y="2"/>
                      <a:pt x="8" y="2"/>
                    </a:cubicBezTo>
                    <a:cubicBezTo>
                      <a:pt x="7" y="0"/>
                      <a:pt x="7" y="0"/>
                      <a:pt x="7" y="0"/>
                    </a:cubicBezTo>
                    <a:cubicBezTo>
                      <a:pt x="4" y="1"/>
                      <a:pt x="4" y="1"/>
                      <a:pt x="4" y="1"/>
                    </a:cubicBezTo>
                    <a:cubicBezTo>
                      <a:pt x="5" y="4"/>
                      <a:pt x="5" y="4"/>
                      <a:pt x="5" y="4"/>
                    </a:cubicBezTo>
                    <a:cubicBezTo>
                      <a:pt x="4" y="4"/>
                      <a:pt x="4" y="5"/>
                      <a:pt x="3" y="5"/>
                    </a:cubicBezTo>
                    <a:cubicBezTo>
                      <a:pt x="0" y="5"/>
                      <a:pt x="0" y="5"/>
                      <a:pt x="0" y="5"/>
                    </a:cubicBezTo>
                    <a:cubicBezTo>
                      <a:pt x="0" y="7"/>
                      <a:pt x="0" y="7"/>
                      <a:pt x="0" y="7"/>
                    </a:cubicBezTo>
                    <a:cubicBezTo>
                      <a:pt x="2" y="9"/>
                      <a:pt x="2" y="9"/>
                      <a:pt x="2" y="9"/>
                    </a:cubicBezTo>
                    <a:cubicBezTo>
                      <a:pt x="2" y="10"/>
                      <a:pt x="2" y="10"/>
                      <a:pt x="2" y="11"/>
                    </a:cubicBezTo>
                    <a:cubicBezTo>
                      <a:pt x="0" y="13"/>
                      <a:pt x="0" y="13"/>
                      <a:pt x="0" y="13"/>
                    </a:cubicBezTo>
                    <a:cubicBezTo>
                      <a:pt x="1" y="15"/>
                      <a:pt x="1" y="15"/>
                      <a:pt x="1" y="15"/>
                    </a:cubicBezTo>
                    <a:cubicBezTo>
                      <a:pt x="3" y="15"/>
                      <a:pt x="3" y="15"/>
                      <a:pt x="3" y="15"/>
                    </a:cubicBezTo>
                    <a:cubicBezTo>
                      <a:pt x="4" y="15"/>
                      <a:pt x="4" y="16"/>
                      <a:pt x="5" y="16"/>
                    </a:cubicBezTo>
                    <a:cubicBezTo>
                      <a:pt x="4" y="19"/>
                      <a:pt x="4" y="19"/>
                      <a:pt x="4" y="19"/>
                    </a:cubicBezTo>
                    <a:cubicBezTo>
                      <a:pt x="7" y="20"/>
                      <a:pt x="7" y="20"/>
                      <a:pt x="7" y="20"/>
                    </a:cubicBezTo>
                    <a:cubicBezTo>
                      <a:pt x="9" y="18"/>
                      <a:pt x="9" y="18"/>
                      <a:pt x="9" y="18"/>
                    </a:cubicBezTo>
                    <a:cubicBezTo>
                      <a:pt x="9" y="18"/>
                      <a:pt x="10" y="18"/>
                      <a:pt x="10" y="18"/>
                    </a:cubicBezTo>
                    <a:cubicBezTo>
                      <a:pt x="12" y="20"/>
                      <a:pt x="12" y="20"/>
                      <a:pt x="12" y="20"/>
                    </a:cubicBezTo>
                    <a:cubicBezTo>
                      <a:pt x="14" y="19"/>
                      <a:pt x="14" y="19"/>
                      <a:pt x="14" y="19"/>
                    </a:cubicBezTo>
                    <a:cubicBezTo>
                      <a:pt x="14" y="16"/>
                      <a:pt x="14" y="16"/>
                      <a:pt x="14" y="16"/>
                    </a:cubicBezTo>
                    <a:cubicBezTo>
                      <a:pt x="15" y="16"/>
                      <a:pt x="15" y="15"/>
                      <a:pt x="15" y="15"/>
                    </a:cubicBezTo>
                    <a:lnTo>
                      <a:pt x="18" y="15"/>
                    </a:lnTo>
                    <a:close/>
                    <a:moveTo>
                      <a:pt x="8" y="13"/>
                    </a:moveTo>
                    <a:cubicBezTo>
                      <a:pt x="6" y="13"/>
                      <a:pt x="5" y="10"/>
                      <a:pt x="6" y="9"/>
                    </a:cubicBezTo>
                    <a:cubicBezTo>
                      <a:pt x="7" y="7"/>
                      <a:pt x="9" y="6"/>
                      <a:pt x="11" y="6"/>
                    </a:cubicBezTo>
                    <a:cubicBezTo>
                      <a:pt x="13" y="7"/>
                      <a:pt x="14" y="9"/>
                      <a:pt x="13" y="11"/>
                    </a:cubicBezTo>
                    <a:cubicBezTo>
                      <a:pt x="12" y="13"/>
                      <a:pt x="10" y="14"/>
                      <a:pt x="8" y="13"/>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2" name="Freeform 108"/>
              <p:cNvSpPr>
                <a:spLocks noEditPoints="1"/>
              </p:cNvSpPr>
              <p:nvPr>
                <p:custDataLst>
                  <p:tags r:id="rId5"/>
                </p:custDataLst>
              </p:nvPr>
            </p:nvSpPr>
            <p:spPr bwMode="auto">
              <a:xfrm>
                <a:off x="5757" y="3807"/>
                <a:ext cx="186" cy="188"/>
              </a:xfrm>
              <a:custGeom>
                <a:avLst/>
                <a:gdLst>
                  <a:gd name="T0" fmla="*/ 23 w 29"/>
                  <a:gd name="T1" fmla="*/ 26 h 29"/>
                  <a:gd name="T2" fmla="*/ 26 w 29"/>
                  <a:gd name="T3" fmla="*/ 24 h 29"/>
                  <a:gd name="T4" fmla="*/ 24 w 29"/>
                  <a:gd name="T5" fmla="*/ 20 h 29"/>
                  <a:gd name="T6" fmla="*/ 25 w 29"/>
                  <a:gd name="T7" fmla="*/ 18 h 29"/>
                  <a:gd name="T8" fmla="*/ 29 w 29"/>
                  <a:gd name="T9" fmla="*/ 17 h 29"/>
                  <a:gd name="T10" fmla="*/ 29 w 29"/>
                  <a:gd name="T11" fmla="*/ 13 h 29"/>
                  <a:gd name="T12" fmla="*/ 25 w 29"/>
                  <a:gd name="T13" fmla="*/ 12 h 29"/>
                  <a:gd name="T14" fmla="*/ 24 w 29"/>
                  <a:gd name="T15" fmla="*/ 10 h 29"/>
                  <a:gd name="T16" fmla="*/ 26 w 29"/>
                  <a:gd name="T17" fmla="*/ 6 h 29"/>
                  <a:gd name="T18" fmla="*/ 24 w 29"/>
                  <a:gd name="T19" fmla="*/ 3 h 29"/>
                  <a:gd name="T20" fmla="*/ 20 w 29"/>
                  <a:gd name="T21" fmla="*/ 5 h 29"/>
                  <a:gd name="T22" fmla="*/ 18 w 29"/>
                  <a:gd name="T23" fmla="*/ 4 h 29"/>
                  <a:gd name="T24" fmla="*/ 17 w 29"/>
                  <a:gd name="T25" fmla="*/ 0 h 29"/>
                  <a:gd name="T26" fmla="*/ 13 w 29"/>
                  <a:gd name="T27" fmla="*/ 0 h 29"/>
                  <a:gd name="T28" fmla="*/ 12 w 29"/>
                  <a:gd name="T29" fmla="*/ 4 h 29"/>
                  <a:gd name="T30" fmla="*/ 10 w 29"/>
                  <a:gd name="T31" fmla="*/ 5 h 29"/>
                  <a:gd name="T32" fmla="*/ 6 w 29"/>
                  <a:gd name="T33" fmla="*/ 3 h 29"/>
                  <a:gd name="T34" fmla="*/ 4 w 29"/>
                  <a:gd name="T35" fmla="*/ 5 h 29"/>
                  <a:gd name="T36" fmla="*/ 5 w 29"/>
                  <a:gd name="T37" fmla="*/ 9 h 29"/>
                  <a:gd name="T38" fmla="*/ 4 w 29"/>
                  <a:gd name="T39" fmla="*/ 11 h 29"/>
                  <a:gd name="T40" fmla="*/ 0 w 29"/>
                  <a:gd name="T41" fmla="*/ 12 h 29"/>
                  <a:gd name="T42" fmla="*/ 0 w 29"/>
                  <a:gd name="T43" fmla="*/ 16 h 29"/>
                  <a:gd name="T44" fmla="*/ 4 w 29"/>
                  <a:gd name="T45" fmla="*/ 17 h 29"/>
                  <a:gd name="T46" fmla="*/ 5 w 29"/>
                  <a:gd name="T47" fmla="*/ 19 h 29"/>
                  <a:gd name="T48" fmla="*/ 3 w 29"/>
                  <a:gd name="T49" fmla="*/ 23 h 29"/>
                  <a:gd name="T50" fmla="*/ 5 w 29"/>
                  <a:gd name="T51" fmla="*/ 25 h 29"/>
                  <a:gd name="T52" fmla="*/ 9 w 29"/>
                  <a:gd name="T53" fmla="*/ 24 h 29"/>
                  <a:gd name="T54" fmla="*/ 11 w 29"/>
                  <a:gd name="T55" fmla="*/ 25 h 29"/>
                  <a:gd name="T56" fmla="*/ 12 w 29"/>
                  <a:gd name="T57" fmla="*/ 29 h 29"/>
                  <a:gd name="T58" fmla="*/ 16 w 29"/>
                  <a:gd name="T59" fmla="*/ 29 h 29"/>
                  <a:gd name="T60" fmla="*/ 17 w 29"/>
                  <a:gd name="T61" fmla="*/ 25 h 29"/>
                  <a:gd name="T62" fmla="*/ 20 w 29"/>
                  <a:gd name="T63" fmla="*/ 24 h 29"/>
                  <a:gd name="T64" fmla="*/ 23 w 29"/>
                  <a:gd name="T65" fmla="*/ 26 h 29"/>
                  <a:gd name="T66" fmla="*/ 11 w 29"/>
                  <a:gd name="T67" fmla="*/ 18 h 29"/>
                  <a:gd name="T68" fmla="*/ 11 w 29"/>
                  <a:gd name="T69" fmla="*/ 11 h 29"/>
                  <a:gd name="T70" fmla="*/ 19 w 29"/>
                  <a:gd name="T71" fmla="*/ 11 h 29"/>
                  <a:gd name="T72" fmla="*/ 18 w 29"/>
                  <a:gd name="T73" fmla="*/ 18 h 29"/>
                  <a:gd name="T74" fmla="*/ 11 w 29"/>
                  <a:gd name="T75" fmla="*/ 1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 h="29">
                    <a:moveTo>
                      <a:pt x="23" y="26"/>
                    </a:moveTo>
                    <a:cubicBezTo>
                      <a:pt x="26" y="24"/>
                      <a:pt x="26" y="24"/>
                      <a:pt x="26" y="24"/>
                    </a:cubicBezTo>
                    <a:cubicBezTo>
                      <a:pt x="24" y="20"/>
                      <a:pt x="24" y="20"/>
                      <a:pt x="24" y="20"/>
                    </a:cubicBezTo>
                    <a:cubicBezTo>
                      <a:pt x="24" y="19"/>
                      <a:pt x="25" y="19"/>
                      <a:pt x="25" y="18"/>
                    </a:cubicBezTo>
                    <a:cubicBezTo>
                      <a:pt x="29" y="17"/>
                      <a:pt x="29" y="17"/>
                      <a:pt x="29" y="17"/>
                    </a:cubicBezTo>
                    <a:cubicBezTo>
                      <a:pt x="29" y="13"/>
                      <a:pt x="29" y="13"/>
                      <a:pt x="29" y="13"/>
                    </a:cubicBezTo>
                    <a:cubicBezTo>
                      <a:pt x="25" y="12"/>
                      <a:pt x="25" y="12"/>
                      <a:pt x="25" y="12"/>
                    </a:cubicBezTo>
                    <a:cubicBezTo>
                      <a:pt x="25" y="11"/>
                      <a:pt x="25" y="10"/>
                      <a:pt x="24" y="10"/>
                    </a:cubicBezTo>
                    <a:cubicBezTo>
                      <a:pt x="26" y="6"/>
                      <a:pt x="26" y="6"/>
                      <a:pt x="26" y="6"/>
                    </a:cubicBezTo>
                    <a:cubicBezTo>
                      <a:pt x="24" y="3"/>
                      <a:pt x="24" y="3"/>
                      <a:pt x="24" y="3"/>
                    </a:cubicBezTo>
                    <a:cubicBezTo>
                      <a:pt x="20" y="5"/>
                      <a:pt x="20" y="5"/>
                      <a:pt x="20" y="5"/>
                    </a:cubicBezTo>
                    <a:cubicBezTo>
                      <a:pt x="20" y="5"/>
                      <a:pt x="19" y="4"/>
                      <a:pt x="18" y="4"/>
                    </a:cubicBezTo>
                    <a:cubicBezTo>
                      <a:pt x="17" y="0"/>
                      <a:pt x="17" y="0"/>
                      <a:pt x="17" y="0"/>
                    </a:cubicBezTo>
                    <a:cubicBezTo>
                      <a:pt x="13" y="0"/>
                      <a:pt x="13" y="0"/>
                      <a:pt x="13" y="0"/>
                    </a:cubicBezTo>
                    <a:cubicBezTo>
                      <a:pt x="12" y="4"/>
                      <a:pt x="12" y="4"/>
                      <a:pt x="12" y="4"/>
                    </a:cubicBezTo>
                    <a:cubicBezTo>
                      <a:pt x="11" y="4"/>
                      <a:pt x="11" y="4"/>
                      <a:pt x="10" y="5"/>
                    </a:cubicBezTo>
                    <a:cubicBezTo>
                      <a:pt x="6" y="3"/>
                      <a:pt x="6" y="3"/>
                      <a:pt x="6" y="3"/>
                    </a:cubicBezTo>
                    <a:cubicBezTo>
                      <a:pt x="4" y="5"/>
                      <a:pt x="4" y="5"/>
                      <a:pt x="4" y="5"/>
                    </a:cubicBezTo>
                    <a:cubicBezTo>
                      <a:pt x="5" y="9"/>
                      <a:pt x="5" y="9"/>
                      <a:pt x="5" y="9"/>
                    </a:cubicBezTo>
                    <a:cubicBezTo>
                      <a:pt x="5" y="9"/>
                      <a:pt x="5" y="10"/>
                      <a:pt x="4" y="11"/>
                    </a:cubicBezTo>
                    <a:cubicBezTo>
                      <a:pt x="0" y="12"/>
                      <a:pt x="0" y="12"/>
                      <a:pt x="0" y="12"/>
                    </a:cubicBezTo>
                    <a:cubicBezTo>
                      <a:pt x="0" y="16"/>
                      <a:pt x="0" y="16"/>
                      <a:pt x="0" y="16"/>
                    </a:cubicBezTo>
                    <a:cubicBezTo>
                      <a:pt x="4" y="17"/>
                      <a:pt x="4" y="17"/>
                      <a:pt x="4" y="17"/>
                    </a:cubicBezTo>
                    <a:cubicBezTo>
                      <a:pt x="4" y="18"/>
                      <a:pt x="5" y="19"/>
                      <a:pt x="5" y="19"/>
                    </a:cubicBezTo>
                    <a:cubicBezTo>
                      <a:pt x="3" y="23"/>
                      <a:pt x="3" y="23"/>
                      <a:pt x="3" y="23"/>
                    </a:cubicBezTo>
                    <a:cubicBezTo>
                      <a:pt x="5" y="25"/>
                      <a:pt x="5" y="25"/>
                      <a:pt x="5" y="25"/>
                    </a:cubicBezTo>
                    <a:cubicBezTo>
                      <a:pt x="9" y="24"/>
                      <a:pt x="9" y="24"/>
                      <a:pt x="9" y="24"/>
                    </a:cubicBezTo>
                    <a:cubicBezTo>
                      <a:pt x="10" y="24"/>
                      <a:pt x="10" y="24"/>
                      <a:pt x="11" y="25"/>
                    </a:cubicBezTo>
                    <a:cubicBezTo>
                      <a:pt x="12" y="29"/>
                      <a:pt x="12" y="29"/>
                      <a:pt x="12" y="29"/>
                    </a:cubicBezTo>
                    <a:cubicBezTo>
                      <a:pt x="16" y="29"/>
                      <a:pt x="16" y="29"/>
                      <a:pt x="16" y="29"/>
                    </a:cubicBezTo>
                    <a:cubicBezTo>
                      <a:pt x="17" y="25"/>
                      <a:pt x="17" y="25"/>
                      <a:pt x="17" y="25"/>
                    </a:cubicBezTo>
                    <a:cubicBezTo>
                      <a:pt x="18" y="25"/>
                      <a:pt x="19" y="24"/>
                      <a:pt x="20" y="24"/>
                    </a:cubicBezTo>
                    <a:lnTo>
                      <a:pt x="23" y="26"/>
                    </a:lnTo>
                    <a:close/>
                    <a:moveTo>
                      <a:pt x="11" y="18"/>
                    </a:moveTo>
                    <a:cubicBezTo>
                      <a:pt x="9" y="16"/>
                      <a:pt x="9" y="12"/>
                      <a:pt x="11" y="11"/>
                    </a:cubicBezTo>
                    <a:cubicBezTo>
                      <a:pt x="13" y="9"/>
                      <a:pt x="17" y="9"/>
                      <a:pt x="19" y="11"/>
                    </a:cubicBezTo>
                    <a:cubicBezTo>
                      <a:pt x="21" y="13"/>
                      <a:pt x="20" y="16"/>
                      <a:pt x="18" y="18"/>
                    </a:cubicBezTo>
                    <a:cubicBezTo>
                      <a:pt x="16" y="20"/>
                      <a:pt x="13" y="20"/>
                      <a:pt x="11" y="18"/>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3" name="Freeform 109"/>
              <p:cNvSpPr>
                <a:spLocks noEditPoints="1"/>
              </p:cNvSpPr>
              <p:nvPr>
                <p:custDataLst>
                  <p:tags r:id="rId6"/>
                </p:custDataLst>
              </p:nvPr>
            </p:nvSpPr>
            <p:spPr bwMode="auto">
              <a:xfrm>
                <a:off x="5646" y="3969"/>
                <a:ext cx="97" cy="92"/>
              </a:xfrm>
              <a:custGeom>
                <a:avLst/>
                <a:gdLst>
                  <a:gd name="T0" fmla="*/ 12 w 15"/>
                  <a:gd name="T1" fmla="*/ 13 h 14"/>
                  <a:gd name="T2" fmla="*/ 13 w 15"/>
                  <a:gd name="T3" fmla="*/ 12 h 14"/>
                  <a:gd name="T4" fmla="*/ 12 w 15"/>
                  <a:gd name="T5" fmla="*/ 10 h 14"/>
                  <a:gd name="T6" fmla="*/ 13 w 15"/>
                  <a:gd name="T7" fmla="*/ 9 h 14"/>
                  <a:gd name="T8" fmla="*/ 15 w 15"/>
                  <a:gd name="T9" fmla="*/ 8 h 14"/>
                  <a:gd name="T10" fmla="*/ 15 w 15"/>
                  <a:gd name="T11" fmla="*/ 6 h 14"/>
                  <a:gd name="T12" fmla="*/ 13 w 15"/>
                  <a:gd name="T13" fmla="*/ 6 h 14"/>
                  <a:gd name="T14" fmla="*/ 12 w 15"/>
                  <a:gd name="T15" fmla="*/ 5 h 14"/>
                  <a:gd name="T16" fmla="*/ 14 w 15"/>
                  <a:gd name="T17" fmla="*/ 3 h 14"/>
                  <a:gd name="T18" fmla="*/ 12 w 15"/>
                  <a:gd name="T19" fmla="*/ 2 h 14"/>
                  <a:gd name="T20" fmla="*/ 10 w 15"/>
                  <a:gd name="T21" fmla="*/ 2 h 14"/>
                  <a:gd name="T22" fmla="*/ 9 w 15"/>
                  <a:gd name="T23" fmla="*/ 2 h 14"/>
                  <a:gd name="T24" fmla="*/ 9 w 15"/>
                  <a:gd name="T25" fmla="*/ 0 h 14"/>
                  <a:gd name="T26" fmla="*/ 7 w 15"/>
                  <a:gd name="T27" fmla="*/ 0 h 14"/>
                  <a:gd name="T28" fmla="*/ 6 w 15"/>
                  <a:gd name="T29" fmla="*/ 2 h 14"/>
                  <a:gd name="T30" fmla="*/ 5 w 15"/>
                  <a:gd name="T31" fmla="*/ 2 h 14"/>
                  <a:gd name="T32" fmla="*/ 3 w 15"/>
                  <a:gd name="T33" fmla="*/ 1 h 14"/>
                  <a:gd name="T34" fmla="*/ 2 w 15"/>
                  <a:gd name="T35" fmla="*/ 2 h 14"/>
                  <a:gd name="T36" fmla="*/ 3 w 15"/>
                  <a:gd name="T37" fmla="*/ 4 h 14"/>
                  <a:gd name="T38" fmla="*/ 2 w 15"/>
                  <a:gd name="T39" fmla="*/ 5 h 14"/>
                  <a:gd name="T40" fmla="*/ 0 w 15"/>
                  <a:gd name="T41" fmla="*/ 6 h 14"/>
                  <a:gd name="T42" fmla="*/ 0 w 15"/>
                  <a:gd name="T43" fmla="*/ 8 h 14"/>
                  <a:gd name="T44" fmla="*/ 2 w 15"/>
                  <a:gd name="T45" fmla="*/ 8 h 14"/>
                  <a:gd name="T46" fmla="*/ 3 w 15"/>
                  <a:gd name="T47" fmla="*/ 9 h 14"/>
                  <a:gd name="T48" fmla="*/ 2 w 15"/>
                  <a:gd name="T49" fmla="*/ 11 h 14"/>
                  <a:gd name="T50" fmla="*/ 3 w 15"/>
                  <a:gd name="T51" fmla="*/ 13 h 14"/>
                  <a:gd name="T52" fmla="*/ 5 w 15"/>
                  <a:gd name="T53" fmla="*/ 12 h 14"/>
                  <a:gd name="T54" fmla="*/ 6 w 15"/>
                  <a:gd name="T55" fmla="*/ 12 h 14"/>
                  <a:gd name="T56" fmla="*/ 6 w 15"/>
                  <a:gd name="T57" fmla="*/ 14 h 14"/>
                  <a:gd name="T58" fmla="*/ 8 w 15"/>
                  <a:gd name="T59" fmla="*/ 14 h 14"/>
                  <a:gd name="T60" fmla="*/ 9 w 15"/>
                  <a:gd name="T61" fmla="*/ 12 h 14"/>
                  <a:gd name="T62" fmla="*/ 10 w 15"/>
                  <a:gd name="T63" fmla="*/ 12 h 14"/>
                  <a:gd name="T64" fmla="*/ 12 w 15"/>
                  <a:gd name="T65" fmla="*/ 13 h 14"/>
                  <a:gd name="T66" fmla="*/ 6 w 15"/>
                  <a:gd name="T67" fmla="*/ 9 h 14"/>
                  <a:gd name="T68" fmla="*/ 6 w 15"/>
                  <a:gd name="T69" fmla="*/ 5 h 14"/>
                  <a:gd name="T70" fmla="*/ 10 w 15"/>
                  <a:gd name="T71" fmla="*/ 5 h 14"/>
                  <a:gd name="T72" fmla="*/ 9 w 15"/>
                  <a:gd name="T73" fmla="*/ 9 h 14"/>
                  <a:gd name="T74" fmla="*/ 6 w 15"/>
                  <a:gd name="T7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 h="14">
                    <a:moveTo>
                      <a:pt x="12" y="13"/>
                    </a:moveTo>
                    <a:cubicBezTo>
                      <a:pt x="13" y="12"/>
                      <a:pt x="13" y="12"/>
                      <a:pt x="13" y="12"/>
                    </a:cubicBezTo>
                    <a:cubicBezTo>
                      <a:pt x="12" y="10"/>
                      <a:pt x="12" y="10"/>
                      <a:pt x="12" y="10"/>
                    </a:cubicBezTo>
                    <a:cubicBezTo>
                      <a:pt x="12" y="10"/>
                      <a:pt x="13" y="9"/>
                      <a:pt x="13" y="9"/>
                    </a:cubicBezTo>
                    <a:cubicBezTo>
                      <a:pt x="15" y="8"/>
                      <a:pt x="15" y="8"/>
                      <a:pt x="15" y="8"/>
                    </a:cubicBezTo>
                    <a:cubicBezTo>
                      <a:pt x="15" y="6"/>
                      <a:pt x="15" y="6"/>
                      <a:pt x="15" y="6"/>
                    </a:cubicBezTo>
                    <a:cubicBezTo>
                      <a:pt x="13" y="6"/>
                      <a:pt x="13" y="6"/>
                      <a:pt x="13" y="6"/>
                    </a:cubicBezTo>
                    <a:cubicBezTo>
                      <a:pt x="13" y="5"/>
                      <a:pt x="13" y="5"/>
                      <a:pt x="12" y="5"/>
                    </a:cubicBezTo>
                    <a:cubicBezTo>
                      <a:pt x="14" y="3"/>
                      <a:pt x="14" y="3"/>
                      <a:pt x="14" y="3"/>
                    </a:cubicBezTo>
                    <a:cubicBezTo>
                      <a:pt x="12" y="2"/>
                      <a:pt x="12" y="2"/>
                      <a:pt x="12" y="2"/>
                    </a:cubicBezTo>
                    <a:cubicBezTo>
                      <a:pt x="10" y="2"/>
                      <a:pt x="10" y="2"/>
                      <a:pt x="10" y="2"/>
                    </a:cubicBezTo>
                    <a:cubicBezTo>
                      <a:pt x="10" y="2"/>
                      <a:pt x="10" y="2"/>
                      <a:pt x="9" y="2"/>
                    </a:cubicBezTo>
                    <a:cubicBezTo>
                      <a:pt x="9" y="0"/>
                      <a:pt x="9" y="0"/>
                      <a:pt x="9" y="0"/>
                    </a:cubicBezTo>
                    <a:cubicBezTo>
                      <a:pt x="7" y="0"/>
                      <a:pt x="7" y="0"/>
                      <a:pt x="7" y="0"/>
                    </a:cubicBezTo>
                    <a:cubicBezTo>
                      <a:pt x="6" y="2"/>
                      <a:pt x="6" y="2"/>
                      <a:pt x="6" y="2"/>
                    </a:cubicBezTo>
                    <a:cubicBezTo>
                      <a:pt x="6" y="2"/>
                      <a:pt x="6" y="2"/>
                      <a:pt x="5" y="2"/>
                    </a:cubicBezTo>
                    <a:cubicBezTo>
                      <a:pt x="3" y="1"/>
                      <a:pt x="3" y="1"/>
                      <a:pt x="3" y="1"/>
                    </a:cubicBezTo>
                    <a:cubicBezTo>
                      <a:pt x="2" y="2"/>
                      <a:pt x="2" y="2"/>
                      <a:pt x="2" y="2"/>
                    </a:cubicBezTo>
                    <a:cubicBezTo>
                      <a:pt x="3" y="4"/>
                      <a:pt x="3" y="4"/>
                      <a:pt x="3" y="4"/>
                    </a:cubicBezTo>
                    <a:cubicBezTo>
                      <a:pt x="3" y="5"/>
                      <a:pt x="3" y="5"/>
                      <a:pt x="2" y="5"/>
                    </a:cubicBezTo>
                    <a:cubicBezTo>
                      <a:pt x="0" y="6"/>
                      <a:pt x="0" y="6"/>
                      <a:pt x="0" y="6"/>
                    </a:cubicBezTo>
                    <a:cubicBezTo>
                      <a:pt x="0" y="8"/>
                      <a:pt x="0" y="8"/>
                      <a:pt x="0" y="8"/>
                    </a:cubicBezTo>
                    <a:cubicBezTo>
                      <a:pt x="2" y="8"/>
                      <a:pt x="2" y="8"/>
                      <a:pt x="2" y="8"/>
                    </a:cubicBezTo>
                    <a:cubicBezTo>
                      <a:pt x="2" y="9"/>
                      <a:pt x="3" y="9"/>
                      <a:pt x="3" y="9"/>
                    </a:cubicBezTo>
                    <a:cubicBezTo>
                      <a:pt x="2" y="11"/>
                      <a:pt x="2" y="11"/>
                      <a:pt x="2" y="11"/>
                    </a:cubicBezTo>
                    <a:cubicBezTo>
                      <a:pt x="3" y="13"/>
                      <a:pt x="3" y="13"/>
                      <a:pt x="3" y="13"/>
                    </a:cubicBezTo>
                    <a:cubicBezTo>
                      <a:pt x="5" y="12"/>
                      <a:pt x="5" y="12"/>
                      <a:pt x="5" y="12"/>
                    </a:cubicBezTo>
                    <a:cubicBezTo>
                      <a:pt x="5" y="12"/>
                      <a:pt x="6" y="12"/>
                      <a:pt x="6" y="12"/>
                    </a:cubicBezTo>
                    <a:cubicBezTo>
                      <a:pt x="6" y="14"/>
                      <a:pt x="6" y="14"/>
                      <a:pt x="6" y="14"/>
                    </a:cubicBezTo>
                    <a:cubicBezTo>
                      <a:pt x="8" y="14"/>
                      <a:pt x="8" y="14"/>
                      <a:pt x="8" y="14"/>
                    </a:cubicBezTo>
                    <a:cubicBezTo>
                      <a:pt x="9" y="12"/>
                      <a:pt x="9" y="12"/>
                      <a:pt x="9" y="12"/>
                    </a:cubicBezTo>
                    <a:cubicBezTo>
                      <a:pt x="9" y="12"/>
                      <a:pt x="10" y="12"/>
                      <a:pt x="10" y="12"/>
                    </a:cubicBezTo>
                    <a:lnTo>
                      <a:pt x="12" y="13"/>
                    </a:lnTo>
                    <a:close/>
                    <a:moveTo>
                      <a:pt x="6" y="9"/>
                    </a:moveTo>
                    <a:cubicBezTo>
                      <a:pt x="5" y="8"/>
                      <a:pt x="5" y="6"/>
                      <a:pt x="6" y="5"/>
                    </a:cubicBezTo>
                    <a:cubicBezTo>
                      <a:pt x="7" y="4"/>
                      <a:pt x="9" y="4"/>
                      <a:pt x="10" y="5"/>
                    </a:cubicBezTo>
                    <a:cubicBezTo>
                      <a:pt x="11" y="6"/>
                      <a:pt x="10" y="8"/>
                      <a:pt x="9" y="9"/>
                    </a:cubicBezTo>
                    <a:cubicBezTo>
                      <a:pt x="8" y="10"/>
                      <a:pt x="7" y="10"/>
                      <a:pt x="6" y="9"/>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4" name="Line 110"/>
              <p:cNvSpPr>
                <a:spLocks noChangeShapeType="1"/>
              </p:cNvSpPr>
              <p:nvPr>
                <p:custDataLst>
                  <p:tags r:id="rId7"/>
                </p:custDataLst>
              </p:nvPr>
            </p:nvSpPr>
            <p:spPr bwMode="auto">
              <a:xfrm>
                <a:off x="12651" y="7051"/>
                <a:ext cx="0" cy="0"/>
              </a:xfrm>
              <a:prstGeom prst="line">
                <a:avLst/>
              </a:prstGeom>
              <a:solidFill>
                <a:srgbClr val="4A7CC6"/>
              </a:solidFill>
              <a:ln w="34925" cap="flat">
                <a:solidFill>
                  <a:srgbClr val="172A88"/>
                </a:solidFill>
                <a:prstDash val="solid"/>
                <a:miter lim="800000"/>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 name="Freeform 111"/>
              <p:cNvSpPr/>
              <p:nvPr>
                <p:custDataLst>
                  <p:tags r:id="rId8"/>
                </p:custDataLst>
              </p:nvPr>
            </p:nvSpPr>
            <p:spPr bwMode="auto">
              <a:xfrm>
                <a:off x="5402" y="3594"/>
                <a:ext cx="8398" cy="3483"/>
              </a:xfrm>
              <a:custGeom>
                <a:avLst/>
                <a:gdLst>
                  <a:gd name="T0" fmla="*/ 1236 w 1302"/>
                  <a:gd name="T1" fmla="*/ 538 h 538"/>
                  <a:gd name="T2" fmla="*/ 1201 w 1302"/>
                  <a:gd name="T3" fmla="*/ 538 h 538"/>
                  <a:gd name="T4" fmla="*/ 1201 w 1302"/>
                  <a:gd name="T5" fmla="*/ 530 h 538"/>
                  <a:gd name="T6" fmla="*/ 1236 w 1302"/>
                  <a:gd name="T7" fmla="*/ 530 h 538"/>
                  <a:gd name="T8" fmla="*/ 1294 w 1302"/>
                  <a:gd name="T9" fmla="*/ 472 h 538"/>
                  <a:gd name="T10" fmla="*/ 1294 w 1302"/>
                  <a:gd name="T11" fmla="*/ 67 h 538"/>
                  <a:gd name="T12" fmla="*/ 1236 w 1302"/>
                  <a:gd name="T13" fmla="*/ 8 h 538"/>
                  <a:gd name="T14" fmla="*/ 66 w 1302"/>
                  <a:gd name="T15" fmla="*/ 8 h 538"/>
                  <a:gd name="T16" fmla="*/ 8 w 1302"/>
                  <a:gd name="T17" fmla="*/ 67 h 538"/>
                  <a:gd name="T18" fmla="*/ 8 w 1302"/>
                  <a:gd name="T19" fmla="*/ 472 h 538"/>
                  <a:gd name="T20" fmla="*/ 66 w 1302"/>
                  <a:gd name="T21" fmla="*/ 530 h 538"/>
                  <a:gd name="T22" fmla="*/ 1124 w 1302"/>
                  <a:gd name="T23" fmla="*/ 530 h 538"/>
                  <a:gd name="T24" fmla="*/ 1124 w 1302"/>
                  <a:gd name="T25" fmla="*/ 538 h 538"/>
                  <a:gd name="T26" fmla="*/ 66 w 1302"/>
                  <a:gd name="T27" fmla="*/ 538 h 538"/>
                  <a:gd name="T28" fmla="*/ 0 w 1302"/>
                  <a:gd name="T29" fmla="*/ 472 h 538"/>
                  <a:gd name="T30" fmla="*/ 0 w 1302"/>
                  <a:gd name="T31" fmla="*/ 67 h 538"/>
                  <a:gd name="T32" fmla="*/ 66 w 1302"/>
                  <a:gd name="T33" fmla="*/ 0 h 538"/>
                  <a:gd name="T34" fmla="*/ 1236 w 1302"/>
                  <a:gd name="T35" fmla="*/ 0 h 538"/>
                  <a:gd name="T36" fmla="*/ 1302 w 1302"/>
                  <a:gd name="T37" fmla="*/ 67 h 538"/>
                  <a:gd name="T38" fmla="*/ 1302 w 1302"/>
                  <a:gd name="T39" fmla="*/ 472 h 538"/>
                  <a:gd name="T40" fmla="*/ 1236 w 1302"/>
                  <a:gd name="T41" fmla="*/ 538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2" h="538">
                    <a:moveTo>
                      <a:pt x="1236" y="538"/>
                    </a:moveTo>
                    <a:cubicBezTo>
                      <a:pt x="1201" y="538"/>
                      <a:pt x="1201" y="538"/>
                      <a:pt x="1201" y="538"/>
                    </a:cubicBezTo>
                    <a:cubicBezTo>
                      <a:pt x="1201" y="530"/>
                      <a:pt x="1201" y="530"/>
                      <a:pt x="1201" y="530"/>
                    </a:cubicBezTo>
                    <a:cubicBezTo>
                      <a:pt x="1236" y="530"/>
                      <a:pt x="1236" y="530"/>
                      <a:pt x="1236" y="530"/>
                    </a:cubicBezTo>
                    <a:cubicBezTo>
                      <a:pt x="1268" y="530"/>
                      <a:pt x="1294" y="504"/>
                      <a:pt x="1294" y="472"/>
                    </a:cubicBezTo>
                    <a:cubicBezTo>
                      <a:pt x="1294" y="67"/>
                      <a:pt x="1294" y="67"/>
                      <a:pt x="1294" y="67"/>
                    </a:cubicBezTo>
                    <a:cubicBezTo>
                      <a:pt x="1294" y="35"/>
                      <a:pt x="1268" y="8"/>
                      <a:pt x="1236" y="8"/>
                    </a:cubicBezTo>
                    <a:cubicBezTo>
                      <a:pt x="66" y="8"/>
                      <a:pt x="66" y="8"/>
                      <a:pt x="66" y="8"/>
                    </a:cubicBezTo>
                    <a:cubicBezTo>
                      <a:pt x="34" y="8"/>
                      <a:pt x="8" y="35"/>
                      <a:pt x="8" y="67"/>
                    </a:cubicBezTo>
                    <a:cubicBezTo>
                      <a:pt x="8" y="472"/>
                      <a:pt x="8" y="472"/>
                      <a:pt x="8" y="472"/>
                    </a:cubicBezTo>
                    <a:cubicBezTo>
                      <a:pt x="8" y="504"/>
                      <a:pt x="34" y="530"/>
                      <a:pt x="66" y="530"/>
                    </a:cubicBezTo>
                    <a:cubicBezTo>
                      <a:pt x="1124" y="530"/>
                      <a:pt x="1124" y="530"/>
                      <a:pt x="1124" y="530"/>
                    </a:cubicBezTo>
                    <a:cubicBezTo>
                      <a:pt x="1124" y="538"/>
                      <a:pt x="1124" y="538"/>
                      <a:pt x="1124" y="538"/>
                    </a:cubicBezTo>
                    <a:cubicBezTo>
                      <a:pt x="66" y="538"/>
                      <a:pt x="66" y="538"/>
                      <a:pt x="66" y="538"/>
                    </a:cubicBezTo>
                    <a:cubicBezTo>
                      <a:pt x="30" y="538"/>
                      <a:pt x="0" y="508"/>
                      <a:pt x="0" y="472"/>
                    </a:cubicBezTo>
                    <a:cubicBezTo>
                      <a:pt x="0" y="67"/>
                      <a:pt x="0" y="67"/>
                      <a:pt x="0" y="67"/>
                    </a:cubicBezTo>
                    <a:cubicBezTo>
                      <a:pt x="0" y="30"/>
                      <a:pt x="30" y="0"/>
                      <a:pt x="66" y="0"/>
                    </a:cubicBezTo>
                    <a:cubicBezTo>
                      <a:pt x="1236" y="0"/>
                      <a:pt x="1236" y="0"/>
                      <a:pt x="1236" y="0"/>
                    </a:cubicBezTo>
                    <a:cubicBezTo>
                      <a:pt x="1272" y="0"/>
                      <a:pt x="1302" y="30"/>
                      <a:pt x="1302" y="67"/>
                    </a:cubicBezTo>
                    <a:cubicBezTo>
                      <a:pt x="1302" y="472"/>
                      <a:pt x="1302" y="472"/>
                      <a:pt x="1302" y="472"/>
                    </a:cubicBezTo>
                    <a:cubicBezTo>
                      <a:pt x="1302" y="508"/>
                      <a:pt x="1272" y="538"/>
                      <a:pt x="1236" y="538"/>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6" name="Oval 112"/>
              <p:cNvSpPr>
                <a:spLocks noChangeArrowheads="1"/>
              </p:cNvSpPr>
              <p:nvPr>
                <p:custDataLst>
                  <p:tags r:id="rId9"/>
                </p:custDataLst>
              </p:nvPr>
            </p:nvSpPr>
            <p:spPr bwMode="auto">
              <a:xfrm>
                <a:off x="1256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7" name="Oval 113"/>
              <p:cNvSpPr>
                <a:spLocks noChangeArrowheads="1"/>
              </p:cNvSpPr>
              <p:nvPr>
                <p:custDataLst>
                  <p:tags r:id="rId10"/>
                </p:custDataLst>
              </p:nvPr>
            </p:nvSpPr>
            <p:spPr bwMode="auto">
              <a:xfrm>
                <a:off x="1246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8" name="Oval 114"/>
              <p:cNvSpPr>
                <a:spLocks noChangeArrowheads="1"/>
              </p:cNvSpPr>
              <p:nvPr>
                <p:custDataLst>
                  <p:tags r:id="rId11"/>
                </p:custDataLst>
              </p:nvPr>
            </p:nvSpPr>
            <p:spPr bwMode="auto">
              <a:xfrm>
                <a:off x="123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9" name="Oval 115"/>
              <p:cNvSpPr>
                <a:spLocks noChangeArrowheads="1"/>
              </p:cNvSpPr>
              <p:nvPr>
                <p:custDataLst>
                  <p:tags r:id="rId12"/>
                </p:custDataLst>
              </p:nvPr>
            </p:nvSpPr>
            <p:spPr bwMode="auto">
              <a:xfrm>
                <a:off x="1229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0" name="Oval 116"/>
              <p:cNvSpPr>
                <a:spLocks noChangeArrowheads="1"/>
              </p:cNvSpPr>
              <p:nvPr>
                <p:custDataLst>
                  <p:tags r:id="rId13"/>
                </p:custDataLst>
              </p:nvPr>
            </p:nvSpPr>
            <p:spPr bwMode="auto">
              <a:xfrm>
                <a:off x="1221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1" name="Oval 117"/>
              <p:cNvSpPr>
                <a:spLocks noChangeArrowheads="1"/>
              </p:cNvSpPr>
              <p:nvPr>
                <p:custDataLst>
                  <p:tags r:id="rId14"/>
                </p:custDataLst>
              </p:nvPr>
            </p:nvSpPr>
            <p:spPr bwMode="auto">
              <a:xfrm>
                <a:off x="1212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2" name="Oval 118"/>
              <p:cNvSpPr>
                <a:spLocks noChangeArrowheads="1"/>
              </p:cNvSpPr>
              <p:nvPr>
                <p:custDataLst>
                  <p:tags r:id="rId15"/>
                </p:custDataLst>
              </p:nvPr>
            </p:nvSpPr>
            <p:spPr bwMode="auto">
              <a:xfrm>
                <a:off x="1204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3" name="Oval 119"/>
              <p:cNvSpPr>
                <a:spLocks noChangeArrowheads="1"/>
              </p:cNvSpPr>
              <p:nvPr>
                <p:custDataLst>
                  <p:tags r:id="rId16"/>
                </p:custDataLst>
              </p:nvPr>
            </p:nvSpPr>
            <p:spPr bwMode="auto">
              <a:xfrm>
                <a:off x="1196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4" name="Oval 120"/>
              <p:cNvSpPr>
                <a:spLocks noChangeArrowheads="1"/>
              </p:cNvSpPr>
              <p:nvPr>
                <p:custDataLst>
                  <p:tags r:id="rId17"/>
                </p:custDataLst>
              </p:nvPr>
            </p:nvSpPr>
            <p:spPr bwMode="auto">
              <a:xfrm>
                <a:off x="1187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5" name="Oval 121"/>
              <p:cNvSpPr>
                <a:spLocks noChangeArrowheads="1"/>
              </p:cNvSpPr>
              <p:nvPr>
                <p:custDataLst>
                  <p:tags r:id="rId18"/>
                </p:custDataLst>
              </p:nvPr>
            </p:nvSpPr>
            <p:spPr bwMode="auto">
              <a:xfrm>
                <a:off x="117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6" name="Oval 122"/>
              <p:cNvSpPr>
                <a:spLocks noChangeArrowheads="1"/>
              </p:cNvSpPr>
              <p:nvPr>
                <p:custDataLst>
                  <p:tags r:id="rId19"/>
                </p:custDataLst>
              </p:nvPr>
            </p:nvSpPr>
            <p:spPr bwMode="auto">
              <a:xfrm>
                <a:off x="1170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7" name="Oval 123"/>
              <p:cNvSpPr>
                <a:spLocks noChangeArrowheads="1"/>
              </p:cNvSpPr>
              <p:nvPr>
                <p:custDataLst>
                  <p:tags r:id="rId20"/>
                </p:custDataLst>
              </p:nvPr>
            </p:nvSpPr>
            <p:spPr bwMode="auto">
              <a:xfrm>
                <a:off x="116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8" name="Oval 124"/>
              <p:cNvSpPr>
                <a:spLocks noChangeArrowheads="1"/>
              </p:cNvSpPr>
              <p:nvPr>
                <p:custDataLst>
                  <p:tags r:id="rId21"/>
                </p:custDataLst>
              </p:nvPr>
            </p:nvSpPr>
            <p:spPr bwMode="auto">
              <a:xfrm>
                <a:off x="115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 name="Oval 125"/>
              <p:cNvSpPr>
                <a:spLocks noChangeArrowheads="1"/>
              </p:cNvSpPr>
              <p:nvPr>
                <p:custDataLst>
                  <p:tags r:id="rId22"/>
                </p:custDataLst>
              </p:nvPr>
            </p:nvSpPr>
            <p:spPr bwMode="auto">
              <a:xfrm>
                <a:off x="114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0" name="Oval 126"/>
              <p:cNvSpPr>
                <a:spLocks noChangeArrowheads="1"/>
              </p:cNvSpPr>
              <p:nvPr>
                <p:custDataLst>
                  <p:tags r:id="rId23"/>
                </p:custDataLst>
              </p:nvPr>
            </p:nvSpPr>
            <p:spPr bwMode="auto">
              <a:xfrm>
                <a:off x="113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1" name="Oval 127"/>
              <p:cNvSpPr>
                <a:spLocks noChangeArrowheads="1"/>
              </p:cNvSpPr>
              <p:nvPr>
                <p:custDataLst>
                  <p:tags r:id="rId24"/>
                </p:custDataLst>
              </p:nvPr>
            </p:nvSpPr>
            <p:spPr bwMode="auto">
              <a:xfrm>
                <a:off x="1128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2" name="Oval 128"/>
              <p:cNvSpPr>
                <a:spLocks noChangeArrowheads="1"/>
              </p:cNvSpPr>
              <p:nvPr>
                <p:custDataLst>
                  <p:tags r:id="rId25"/>
                </p:custDataLst>
              </p:nvPr>
            </p:nvSpPr>
            <p:spPr bwMode="auto">
              <a:xfrm>
                <a:off x="1120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3" name="Oval 129"/>
              <p:cNvSpPr>
                <a:spLocks noChangeArrowheads="1"/>
              </p:cNvSpPr>
              <p:nvPr>
                <p:custDataLst>
                  <p:tags r:id="rId26"/>
                </p:custDataLst>
              </p:nvPr>
            </p:nvSpPr>
            <p:spPr bwMode="auto">
              <a:xfrm>
                <a:off x="111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4" name="Oval 130"/>
              <p:cNvSpPr>
                <a:spLocks noChangeArrowheads="1"/>
              </p:cNvSpPr>
              <p:nvPr>
                <p:custDataLst>
                  <p:tags r:id="rId27"/>
                </p:custDataLst>
              </p:nvPr>
            </p:nvSpPr>
            <p:spPr bwMode="auto">
              <a:xfrm>
                <a:off x="1103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5" name="Oval 131"/>
              <p:cNvSpPr>
                <a:spLocks noChangeArrowheads="1"/>
              </p:cNvSpPr>
              <p:nvPr>
                <p:custDataLst>
                  <p:tags r:id="rId28"/>
                </p:custDataLst>
              </p:nvPr>
            </p:nvSpPr>
            <p:spPr bwMode="auto">
              <a:xfrm>
                <a:off x="1095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6" name="Oval 132"/>
              <p:cNvSpPr>
                <a:spLocks noChangeArrowheads="1"/>
              </p:cNvSpPr>
              <p:nvPr>
                <p:custDataLst>
                  <p:tags r:id="rId29"/>
                </p:custDataLst>
              </p:nvPr>
            </p:nvSpPr>
            <p:spPr bwMode="auto">
              <a:xfrm>
                <a:off x="108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7" name="Oval 133"/>
              <p:cNvSpPr>
                <a:spLocks noChangeArrowheads="1"/>
              </p:cNvSpPr>
              <p:nvPr>
                <p:custDataLst>
                  <p:tags r:id="rId30"/>
                </p:custDataLst>
              </p:nvPr>
            </p:nvSpPr>
            <p:spPr bwMode="auto">
              <a:xfrm>
                <a:off x="1078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8" name="Oval 134"/>
              <p:cNvSpPr>
                <a:spLocks noChangeArrowheads="1"/>
              </p:cNvSpPr>
              <p:nvPr>
                <p:custDataLst>
                  <p:tags r:id="rId31"/>
                </p:custDataLst>
              </p:nvPr>
            </p:nvSpPr>
            <p:spPr bwMode="auto">
              <a:xfrm>
                <a:off x="107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 name="Oval 135"/>
              <p:cNvSpPr>
                <a:spLocks noChangeArrowheads="1"/>
              </p:cNvSpPr>
              <p:nvPr>
                <p:custDataLst>
                  <p:tags r:id="rId32"/>
                </p:custDataLst>
              </p:nvPr>
            </p:nvSpPr>
            <p:spPr bwMode="auto">
              <a:xfrm>
                <a:off x="1062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0" name="Oval 136"/>
              <p:cNvSpPr>
                <a:spLocks noChangeArrowheads="1"/>
              </p:cNvSpPr>
              <p:nvPr>
                <p:custDataLst>
                  <p:tags r:id="rId33"/>
                </p:custDataLst>
              </p:nvPr>
            </p:nvSpPr>
            <p:spPr bwMode="auto">
              <a:xfrm>
                <a:off x="1053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1" name="Oval 137"/>
              <p:cNvSpPr>
                <a:spLocks noChangeArrowheads="1"/>
              </p:cNvSpPr>
              <p:nvPr>
                <p:custDataLst>
                  <p:tags r:id="rId34"/>
                </p:custDataLst>
              </p:nvPr>
            </p:nvSpPr>
            <p:spPr bwMode="auto">
              <a:xfrm>
                <a:off x="1045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2" name="Oval 138"/>
              <p:cNvSpPr>
                <a:spLocks noChangeArrowheads="1"/>
              </p:cNvSpPr>
              <p:nvPr>
                <p:custDataLst>
                  <p:tags r:id="rId35"/>
                </p:custDataLst>
              </p:nvPr>
            </p:nvSpPr>
            <p:spPr bwMode="auto">
              <a:xfrm>
                <a:off x="1036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3" name="Oval 139"/>
              <p:cNvSpPr>
                <a:spLocks noChangeArrowheads="1"/>
              </p:cNvSpPr>
              <p:nvPr>
                <p:custDataLst>
                  <p:tags r:id="rId36"/>
                </p:custDataLst>
              </p:nvPr>
            </p:nvSpPr>
            <p:spPr bwMode="auto">
              <a:xfrm>
                <a:off x="10284"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4" name="Oval 140"/>
              <p:cNvSpPr>
                <a:spLocks noChangeArrowheads="1"/>
              </p:cNvSpPr>
              <p:nvPr>
                <p:custDataLst>
                  <p:tags r:id="rId37"/>
                </p:custDataLst>
              </p:nvPr>
            </p:nvSpPr>
            <p:spPr bwMode="auto">
              <a:xfrm>
                <a:off x="1020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5" name="Oval 141"/>
              <p:cNvSpPr>
                <a:spLocks noChangeArrowheads="1"/>
              </p:cNvSpPr>
              <p:nvPr>
                <p:custDataLst>
                  <p:tags r:id="rId38"/>
                </p:custDataLst>
              </p:nvPr>
            </p:nvSpPr>
            <p:spPr bwMode="auto">
              <a:xfrm>
                <a:off x="1011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6" name="Oval 142"/>
              <p:cNvSpPr>
                <a:spLocks noChangeArrowheads="1"/>
              </p:cNvSpPr>
              <p:nvPr>
                <p:custDataLst>
                  <p:tags r:id="rId39"/>
                </p:custDataLst>
              </p:nvPr>
            </p:nvSpPr>
            <p:spPr bwMode="auto">
              <a:xfrm>
                <a:off x="1003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7" name="Oval 143"/>
              <p:cNvSpPr>
                <a:spLocks noChangeArrowheads="1"/>
              </p:cNvSpPr>
              <p:nvPr>
                <p:custDataLst>
                  <p:tags r:id="rId40"/>
                </p:custDataLst>
              </p:nvPr>
            </p:nvSpPr>
            <p:spPr bwMode="auto">
              <a:xfrm>
                <a:off x="994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8" name="Oval 144"/>
              <p:cNvSpPr>
                <a:spLocks noChangeArrowheads="1"/>
              </p:cNvSpPr>
              <p:nvPr>
                <p:custDataLst>
                  <p:tags r:id="rId41"/>
                </p:custDataLst>
              </p:nvPr>
            </p:nvSpPr>
            <p:spPr bwMode="auto">
              <a:xfrm>
                <a:off x="986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9" name="Oval 145"/>
              <p:cNvSpPr>
                <a:spLocks noChangeArrowheads="1"/>
              </p:cNvSpPr>
              <p:nvPr>
                <p:custDataLst>
                  <p:tags r:id="rId42"/>
                </p:custDataLst>
              </p:nvPr>
            </p:nvSpPr>
            <p:spPr bwMode="auto">
              <a:xfrm>
                <a:off x="97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0" name="Oval 146"/>
              <p:cNvSpPr>
                <a:spLocks noChangeArrowheads="1"/>
              </p:cNvSpPr>
              <p:nvPr>
                <p:custDataLst>
                  <p:tags r:id="rId43"/>
                </p:custDataLst>
              </p:nvPr>
            </p:nvSpPr>
            <p:spPr bwMode="auto">
              <a:xfrm>
                <a:off x="969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1" name="Oval 147"/>
              <p:cNvSpPr>
                <a:spLocks noChangeArrowheads="1"/>
              </p:cNvSpPr>
              <p:nvPr>
                <p:custDataLst>
                  <p:tags r:id="rId44"/>
                </p:custDataLst>
              </p:nvPr>
            </p:nvSpPr>
            <p:spPr bwMode="auto">
              <a:xfrm>
                <a:off x="961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2" name="Oval 148"/>
              <p:cNvSpPr>
                <a:spLocks noChangeArrowheads="1"/>
              </p:cNvSpPr>
              <p:nvPr>
                <p:custDataLst>
                  <p:tags r:id="rId45"/>
                </p:custDataLst>
              </p:nvPr>
            </p:nvSpPr>
            <p:spPr bwMode="auto">
              <a:xfrm>
                <a:off x="952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3" name="Oval 149"/>
              <p:cNvSpPr>
                <a:spLocks noChangeArrowheads="1"/>
              </p:cNvSpPr>
              <p:nvPr>
                <p:custDataLst>
                  <p:tags r:id="rId46"/>
                </p:custDataLst>
              </p:nvPr>
            </p:nvSpPr>
            <p:spPr bwMode="auto">
              <a:xfrm>
                <a:off x="944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4" name="Oval 150"/>
              <p:cNvSpPr>
                <a:spLocks noChangeArrowheads="1"/>
              </p:cNvSpPr>
              <p:nvPr>
                <p:custDataLst>
                  <p:tags r:id="rId47"/>
                </p:custDataLst>
              </p:nvPr>
            </p:nvSpPr>
            <p:spPr bwMode="auto">
              <a:xfrm>
                <a:off x="936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5" name="Oval 151"/>
              <p:cNvSpPr>
                <a:spLocks noChangeArrowheads="1"/>
              </p:cNvSpPr>
              <p:nvPr>
                <p:custDataLst>
                  <p:tags r:id="rId48"/>
                </p:custDataLst>
              </p:nvPr>
            </p:nvSpPr>
            <p:spPr bwMode="auto">
              <a:xfrm>
                <a:off x="927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6" name="Oval 152"/>
              <p:cNvSpPr>
                <a:spLocks noChangeArrowheads="1"/>
              </p:cNvSpPr>
              <p:nvPr>
                <p:custDataLst>
                  <p:tags r:id="rId49"/>
                </p:custDataLst>
              </p:nvPr>
            </p:nvSpPr>
            <p:spPr bwMode="auto">
              <a:xfrm>
                <a:off x="919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7" name="Oval 153"/>
              <p:cNvSpPr>
                <a:spLocks noChangeArrowheads="1"/>
              </p:cNvSpPr>
              <p:nvPr>
                <p:custDataLst>
                  <p:tags r:id="rId50"/>
                </p:custDataLst>
              </p:nvPr>
            </p:nvSpPr>
            <p:spPr bwMode="auto">
              <a:xfrm>
                <a:off x="911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8" name="Oval 154"/>
              <p:cNvSpPr>
                <a:spLocks noChangeArrowheads="1"/>
              </p:cNvSpPr>
              <p:nvPr>
                <p:custDataLst>
                  <p:tags r:id="rId51"/>
                </p:custDataLst>
              </p:nvPr>
            </p:nvSpPr>
            <p:spPr bwMode="auto">
              <a:xfrm>
                <a:off x="902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9" name="Oval 155"/>
              <p:cNvSpPr>
                <a:spLocks noChangeArrowheads="1"/>
              </p:cNvSpPr>
              <p:nvPr>
                <p:custDataLst>
                  <p:tags r:id="rId52"/>
                </p:custDataLst>
              </p:nvPr>
            </p:nvSpPr>
            <p:spPr bwMode="auto">
              <a:xfrm>
                <a:off x="894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0" name="Oval 156"/>
              <p:cNvSpPr>
                <a:spLocks noChangeArrowheads="1"/>
              </p:cNvSpPr>
              <p:nvPr>
                <p:custDataLst>
                  <p:tags r:id="rId53"/>
                </p:custDataLst>
              </p:nvPr>
            </p:nvSpPr>
            <p:spPr bwMode="auto">
              <a:xfrm>
                <a:off x="88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1" name="Oval 157"/>
              <p:cNvSpPr>
                <a:spLocks noChangeArrowheads="1"/>
              </p:cNvSpPr>
              <p:nvPr>
                <p:custDataLst>
                  <p:tags r:id="rId54"/>
                </p:custDataLst>
              </p:nvPr>
            </p:nvSpPr>
            <p:spPr bwMode="auto">
              <a:xfrm>
                <a:off x="877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2" name="Oval 158"/>
              <p:cNvSpPr>
                <a:spLocks noChangeArrowheads="1"/>
              </p:cNvSpPr>
              <p:nvPr>
                <p:custDataLst>
                  <p:tags r:id="rId55"/>
                </p:custDataLst>
              </p:nvPr>
            </p:nvSpPr>
            <p:spPr bwMode="auto">
              <a:xfrm>
                <a:off x="869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3" name="Oval 159"/>
              <p:cNvSpPr>
                <a:spLocks noChangeArrowheads="1"/>
              </p:cNvSpPr>
              <p:nvPr>
                <p:custDataLst>
                  <p:tags r:id="rId56"/>
                </p:custDataLst>
              </p:nvPr>
            </p:nvSpPr>
            <p:spPr bwMode="auto">
              <a:xfrm>
                <a:off x="8607"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4" name="Oval 160"/>
              <p:cNvSpPr>
                <a:spLocks noChangeArrowheads="1"/>
              </p:cNvSpPr>
              <p:nvPr>
                <p:custDataLst>
                  <p:tags r:id="rId57"/>
                </p:custDataLst>
              </p:nvPr>
            </p:nvSpPr>
            <p:spPr bwMode="auto">
              <a:xfrm>
                <a:off x="8525"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5" name="Oval 161"/>
              <p:cNvSpPr>
                <a:spLocks noChangeArrowheads="1"/>
              </p:cNvSpPr>
              <p:nvPr>
                <p:custDataLst>
                  <p:tags r:id="rId58"/>
                </p:custDataLst>
              </p:nvPr>
            </p:nvSpPr>
            <p:spPr bwMode="auto">
              <a:xfrm>
                <a:off x="8440"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6" name="Oval 162"/>
              <p:cNvSpPr>
                <a:spLocks noChangeArrowheads="1"/>
              </p:cNvSpPr>
              <p:nvPr>
                <p:custDataLst>
                  <p:tags r:id="rId59"/>
                </p:custDataLst>
              </p:nvPr>
            </p:nvSpPr>
            <p:spPr bwMode="auto">
              <a:xfrm>
                <a:off x="8356"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7" name="Oval 163"/>
              <p:cNvSpPr>
                <a:spLocks noChangeArrowheads="1"/>
              </p:cNvSpPr>
              <p:nvPr>
                <p:custDataLst>
                  <p:tags r:id="rId60"/>
                </p:custDataLst>
              </p:nvPr>
            </p:nvSpPr>
            <p:spPr bwMode="auto">
              <a:xfrm>
                <a:off x="8271"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8" name="Oval 164"/>
              <p:cNvSpPr>
                <a:spLocks noChangeArrowheads="1"/>
              </p:cNvSpPr>
              <p:nvPr>
                <p:custDataLst>
                  <p:tags r:id="rId61"/>
                </p:custDataLst>
              </p:nvPr>
            </p:nvSpPr>
            <p:spPr bwMode="auto">
              <a:xfrm>
                <a:off x="818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9" name="Oval 165"/>
              <p:cNvSpPr>
                <a:spLocks noChangeArrowheads="1"/>
              </p:cNvSpPr>
              <p:nvPr>
                <p:custDataLst>
                  <p:tags r:id="rId62"/>
                </p:custDataLst>
              </p:nvPr>
            </p:nvSpPr>
            <p:spPr bwMode="auto">
              <a:xfrm>
                <a:off x="810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0" name="Oval 166"/>
              <p:cNvSpPr>
                <a:spLocks noChangeArrowheads="1"/>
              </p:cNvSpPr>
              <p:nvPr>
                <p:custDataLst>
                  <p:tags r:id="rId63"/>
                </p:custDataLst>
              </p:nvPr>
            </p:nvSpPr>
            <p:spPr bwMode="auto">
              <a:xfrm>
                <a:off x="8019"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1" name="Oval 167"/>
              <p:cNvSpPr>
                <a:spLocks noChangeArrowheads="1"/>
              </p:cNvSpPr>
              <p:nvPr>
                <p:custDataLst>
                  <p:tags r:id="rId64"/>
                </p:custDataLst>
              </p:nvPr>
            </p:nvSpPr>
            <p:spPr bwMode="auto">
              <a:xfrm>
                <a:off x="7935" y="6922"/>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2" name="Oval 168"/>
              <p:cNvSpPr>
                <a:spLocks noChangeArrowheads="1"/>
              </p:cNvSpPr>
              <p:nvPr>
                <p:custDataLst>
                  <p:tags r:id="rId65"/>
                </p:custDataLst>
              </p:nvPr>
            </p:nvSpPr>
            <p:spPr bwMode="auto">
              <a:xfrm>
                <a:off x="7853"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3" name="Oval 169"/>
              <p:cNvSpPr>
                <a:spLocks noChangeArrowheads="1"/>
              </p:cNvSpPr>
              <p:nvPr>
                <p:custDataLst>
                  <p:tags r:id="rId66"/>
                </p:custDataLst>
              </p:nvPr>
            </p:nvSpPr>
            <p:spPr bwMode="auto">
              <a:xfrm>
                <a:off x="776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4" name="Oval 170"/>
              <p:cNvSpPr>
                <a:spLocks noChangeArrowheads="1"/>
              </p:cNvSpPr>
              <p:nvPr>
                <p:custDataLst>
                  <p:tags r:id="rId67"/>
                </p:custDataLst>
              </p:nvPr>
            </p:nvSpPr>
            <p:spPr bwMode="auto">
              <a:xfrm>
                <a:off x="768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5" name="Oval 171"/>
              <p:cNvSpPr>
                <a:spLocks noChangeArrowheads="1"/>
              </p:cNvSpPr>
              <p:nvPr>
                <p:custDataLst>
                  <p:tags r:id="rId68"/>
                </p:custDataLst>
              </p:nvPr>
            </p:nvSpPr>
            <p:spPr bwMode="auto">
              <a:xfrm>
                <a:off x="75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6" name="Oval 172"/>
              <p:cNvSpPr>
                <a:spLocks noChangeArrowheads="1"/>
              </p:cNvSpPr>
              <p:nvPr>
                <p:custDataLst>
                  <p:tags r:id="rId69"/>
                </p:custDataLst>
              </p:nvPr>
            </p:nvSpPr>
            <p:spPr bwMode="auto">
              <a:xfrm>
                <a:off x="751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7" name="Oval 173"/>
              <p:cNvSpPr>
                <a:spLocks noChangeArrowheads="1"/>
              </p:cNvSpPr>
              <p:nvPr>
                <p:custDataLst>
                  <p:tags r:id="rId70"/>
                </p:custDataLst>
              </p:nvPr>
            </p:nvSpPr>
            <p:spPr bwMode="auto">
              <a:xfrm>
                <a:off x="74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8" name="Oval 174"/>
              <p:cNvSpPr>
                <a:spLocks noChangeArrowheads="1"/>
              </p:cNvSpPr>
              <p:nvPr>
                <p:custDataLst>
                  <p:tags r:id="rId71"/>
                </p:custDataLst>
              </p:nvPr>
            </p:nvSpPr>
            <p:spPr bwMode="auto">
              <a:xfrm>
                <a:off x="73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9" name="Oval 175"/>
              <p:cNvSpPr>
                <a:spLocks noChangeArrowheads="1"/>
              </p:cNvSpPr>
              <p:nvPr>
                <p:custDataLst>
                  <p:tags r:id="rId72"/>
                </p:custDataLst>
              </p:nvPr>
            </p:nvSpPr>
            <p:spPr bwMode="auto">
              <a:xfrm>
                <a:off x="725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0" name="Oval 176"/>
              <p:cNvSpPr>
                <a:spLocks noChangeArrowheads="1"/>
              </p:cNvSpPr>
              <p:nvPr>
                <p:custDataLst>
                  <p:tags r:id="rId73"/>
                </p:custDataLst>
              </p:nvPr>
            </p:nvSpPr>
            <p:spPr bwMode="auto">
              <a:xfrm>
                <a:off x="71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1" name="Oval 177"/>
              <p:cNvSpPr>
                <a:spLocks noChangeArrowheads="1"/>
              </p:cNvSpPr>
              <p:nvPr>
                <p:custDataLst>
                  <p:tags r:id="rId74"/>
                </p:custDataLst>
              </p:nvPr>
            </p:nvSpPr>
            <p:spPr bwMode="auto">
              <a:xfrm>
                <a:off x="7092"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2" name="Oval 178"/>
              <p:cNvSpPr>
                <a:spLocks noChangeArrowheads="1"/>
              </p:cNvSpPr>
              <p:nvPr>
                <p:custDataLst>
                  <p:tags r:id="rId75"/>
                </p:custDataLst>
              </p:nvPr>
            </p:nvSpPr>
            <p:spPr bwMode="auto">
              <a:xfrm>
                <a:off x="700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3" name="Oval 179"/>
              <p:cNvSpPr>
                <a:spLocks noChangeArrowheads="1"/>
              </p:cNvSpPr>
              <p:nvPr>
                <p:custDataLst>
                  <p:tags r:id="rId76"/>
                </p:custDataLst>
              </p:nvPr>
            </p:nvSpPr>
            <p:spPr bwMode="auto">
              <a:xfrm>
                <a:off x="69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4" name="Oval 180"/>
              <p:cNvSpPr>
                <a:spLocks noChangeArrowheads="1"/>
              </p:cNvSpPr>
              <p:nvPr>
                <p:custDataLst>
                  <p:tags r:id="rId77"/>
                </p:custDataLst>
              </p:nvPr>
            </p:nvSpPr>
            <p:spPr bwMode="auto">
              <a:xfrm>
                <a:off x="683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5" name="Oval 181"/>
              <p:cNvSpPr>
                <a:spLocks noChangeArrowheads="1"/>
              </p:cNvSpPr>
              <p:nvPr>
                <p:custDataLst>
                  <p:tags r:id="rId78"/>
                </p:custDataLst>
              </p:nvPr>
            </p:nvSpPr>
            <p:spPr bwMode="auto">
              <a:xfrm>
                <a:off x="675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6" name="Oval 182"/>
              <p:cNvSpPr>
                <a:spLocks noChangeArrowheads="1"/>
              </p:cNvSpPr>
              <p:nvPr>
                <p:custDataLst>
                  <p:tags r:id="rId79"/>
                </p:custDataLst>
              </p:nvPr>
            </p:nvSpPr>
            <p:spPr bwMode="auto">
              <a:xfrm>
                <a:off x="66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7" name="Oval 183"/>
              <p:cNvSpPr>
                <a:spLocks noChangeArrowheads="1"/>
              </p:cNvSpPr>
              <p:nvPr>
                <p:custDataLst>
                  <p:tags r:id="rId80"/>
                </p:custDataLst>
              </p:nvPr>
            </p:nvSpPr>
            <p:spPr bwMode="auto">
              <a:xfrm>
                <a:off x="658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8" name="Oval 184"/>
              <p:cNvSpPr>
                <a:spLocks noChangeArrowheads="1"/>
              </p:cNvSpPr>
              <p:nvPr>
                <p:custDataLst>
                  <p:tags r:id="rId81"/>
                </p:custDataLst>
              </p:nvPr>
            </p:nvSpPr>
            <p:spPr bwMode="auto">
              <a:xfrm>
                <a:off x="65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9" name="Oval 185"/>
              <p:cNvSpPr>
                <a:spLocks noChangeArrowheads="1"/>
              </p:cNvSpPr>
              <p:nvPr>
                <p:custDataLst>
                  <p:tags r:id="rId82"/>
                </p:custDataLst>
              </p:nvPr>
            </p:nvSpPr>
            <p:spPr bwMode="auto">
              <a:xfrm>
                <a:off x="642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0" name="Oval 186"/>
              <p:cNvSpPr>
                <a:spLocks noChangeArrowheads="1"/>
              </p:cNvSpPr>
              <p:nvPr>
                <p:custDataLst>
                  <p:tags r:id="rId83"/>
                </p:custDataLst>
              </p:nvPr>
            </p:nvSpPr>
            <p:spPr bwMode="auto">
              <a:xfrm>
                <a:off x="633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1" name="Oval 187"/>
              <p:cNvSpPr>
                <a:spLocks noChangeArrowheads="1"/>
              </p:cNvSpPr>
              <p:nvPr>
                <p:custDataLst>
                  <p:tags r:id="rId84"/>
                </p:custDataLst>
              </p:nvPr>
            </p:nvSpPr>
            <p:spPr bwMode="auto">
              <a:xfrm>
                <a:off x="625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2" name="Oval 188"/>
              <p:cNvSpPr>
                <a:spLocks noChangeArrowheads="1"/>
              </p:cNvSpPr>
              <p:nvPr>
                <p:custDataLst>
                  <p:tags r:id="rId85"/>
                </p:custDataLst>
              </p:nvPr>
            </p:nvSpPr>
            <p:spPr bwMode="auto">
              <a:xfrm>
                <a:off x="617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3" name="Oval 189"/>
              <p:cNvSpPr>
                <a:spLocks noChangeArrowheads="1"/>
              </p:cNvSpPr>
              <p:nvPr>
                <p:custDataLst>
                  <p:tags r:id="rId86"/>
                </p:custDataLst>
              </p:nvPr>
            </p:nvSpPr>
            <p:spPr bwMode="auto">
              <a:xfrm>
                <a:off x="608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4" name="Oval 190"/>
              <p:cNvSpPr>
                <a:spLocks noChangeArrowheads="1"/>
              </p:cNvSpPr>
              <p:nvPr>
                <p:custDataLst>
                  <p:tags r:id="rId87"/>
                </p:custDataLst>
              </p:nvPr>
            </p:nvSpPr>
            <p:spPr bwMode="auto">
              <a:xfrm>
                <a:off x="600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5" name="Oval 191"/>
              <p:cNvSpPr>
                <a:spLocks noChangeArrowheads="1"/>
              </p:cNvSpPr>
              <p:nvPr>
                <p:custDataLst>
                  <p:tags r:id="rId88"/>
                </p:custDataLst>
              </p:nvPr>
            </p:nvSpPr>
            <p:spPr bwMode="auto">
              <a:xfrm>
                <a:off x="591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6" name="Oval 192"/>
              <p:cNvSpPr>
                <a:spLocks noChangeArrowheads="1"/>
              </p:cNvSpPr>
              <p:nvPr>
                <p:custDataLst>
                  <p:tags r:id="rId89"/>
                </p:custDataLst>
              </p:nvPr>
            </p:nvSpPr>
            <p:spPr bwMode="auto">
              <a:xfrm>
                <a:off x="583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7" name="Freeform 193"/>
              <p:cNvSpPr/>
              <p:nvPr>
                <p:custDataLst>
                  <p:tags r:id="rId90"/>
                </p:custDataLst>
              </p:nvPr>
            </p:nvSpPr>
            <p:spPr bwMode="auto">
              <a:xfrm>
                <a:off x="5750" y="6915"/>
                <a:ext cx="46" cy="46"/>
              </a:xfrm>
              <a:custGeom>
                <a:avLst/>
                <a:gdLst>
                  <a:gd name="T0" fmla="*/ 0 w 7"/>
                  <a:gd name="T1" fmla="*/ 2 h 7"/>
                  <a:gd name="T2" fmla="*/ 4 w 7"/>
                  <a:gd name="T3" fmla="*/ 0 h 7"/>
                  <a:gd name="T4" fmla="*/ 7 w 7"/>
                  <a:gd name="T5" fmla="*/ 4 h 7"/>
                  <a:gd name="T6" fmla="*/ 3 w 7"/>
                  <a:gd name="T7" fmla="*/ 7 h 7"/>
                  <a:gd name="T8" fmla="*/ 0 w 7"/>
                  <a:gd name="T9" fmla="*/ 2 h 7"/>
                </a:gdLst>
                <a:ahLst/>
                <a:cxnLst>
                  <a:cxn ang="0">
                    <a:pos x="T0" y="T1"/>
                  </a:cxn>
                  <a:cxn ang="0">
                    <a:pos x="T2" y="T3"/>
                  </a:cxn>
                  <a:cxn ang="0">
                    <a:pos x="T4" y="T5"/>
                  </a:cxn>
                  <a:cxn ang="0">
                    <a:pos x="T6" y="T7"/>
                  </a:cxn>
                  <a:cxn ang="0">
                    <a:pos x="T8" y="T9"/>
                  </a:cxn>
                </a:cxnLst>
                <a:rect l="0" t="0" r="r" b="b"/>
                <a:pathLst>
                  <a:path w="7" h="7">
                    <a:moveTo>
                      <a:pt x="0" y="2"/>
                    </a:moveTo>
                    <a:cubicBezTo>
                      <a:pt x="1" y="1"/>
                      <a:pt x="3" y="0"/>
                      <a:pt x="4" y="0"/>
                    </a:cubicBezTo>
                    <a:cubicBezTo>
                      <a:pt x="6" y="0"/>
                      <a:pt x="7" y="2"/>
                      <a:pt x="7" y="4"/>
                    </a:cubicBezTo>
                    <a:cubicBezTo>
                      <a:pt x="7" y="6"/>
                      <a:pt x="5" y="7"/>
                      <a:pt x="3" y="7"/>
                    </a:cubicBezTo>
                    <a:cubicBezTo>
                      <a:pt x="1" y="6"/>
                      <a:pt x="0" y="4"/>
                      <a:pt x="0"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8" name="Freeform 194"/>
              <p:cNvSpPr/>
              <p:nvPr>
                <p:custDataLst>
                  <p:tags r:id="rId91"/>
                </p:custDataLst>
              </p:nvPr>
            </p:nvSpPr>
            <p:spPr bwMode="auto">
              <a:xfrm>
                <a:off x="5666" y="6881"/>
                <a:ext cx="53" cy="53"/>
              </a:xfrm>
              <a:custGeom>
                <a:avLst/>
                <a:gdLst>
                  <a:gd name="T0" fmla="*/ 1 w 8"/>
                  <a:gd name="T1" fmla="*/ 2 h 8"/>
                  <a:gd name="T2" fmla="*/ 6 w 8"/>
                  <a:gd name="T3" fmla="*/ 1 h 8"/>
                  <a:gd name="T4" fmla="*/ 7 w 8"/>
                  <a:gd name="T5" fmla="*/ 5 h 8"/>
                  <a:gd name="T6" fmla="*/ 3 w 8"/>
                  <a:gd name="T7" fmla="*/ 7 h 8"/>
                  <a:gd name="T8" fmla="*/ 1 w 8"/>
                  <a:gd name="T9" fmla="*/ 2 h 8"/>
                </a:gdLst>
                <a:ahLst/>
                <a:cxnLst>
                  <a:cxn ang="0">
                    <a:pos x="T0" y="T1"/>
                  </a:cxn>
                  <a:cxn ang="0">
                    <a:pos x="T2" y="T3"/>
                  </a:cxn>
                  <a:cxn ang="0">
                    <a:pos x="T4" y="T5"/>
                  </a:cxn>
                  <a:cxn ang="0">
                    <a:pos x="T6" y="T7"/>
                  </a:cxn>
                  <a:cxn ang="0">
                    <a:pos x="T8" y="T9"/>
                  </a:cxn>
                </a:cxnLst>
                <a:rect l="0" t="0" r="r" b="b"/>
                <a:pathLst>
                  <a:path w="8" h="8">
                    <a:moveTo>
                      <a:pt x="1" y="2"/>
                    </a:moveTo>
                    <a:cubicBezTo>
                      <a:pt x="2" y="1"/>
                      <a:pt x="4" y="0"/>
                      <a:pt x="6" y="1"/>
                    </a:cubicBezTo>
                    <a:cubicBezTo>
                      <a:pt x="8" y="2"/>
                      <a:pt x="8" y="4"/>
                      <a:pt x="7" y="5"/>
                    </a:cubicBezTo>
                    <a:cubicBezTo>
                      <a:pt x="7" y="7"/>
                      <a:pt x="5" y="8"/>
                      <a:pt x="3" y="7"/>
                    </a:cubicBezTo>
                    <a:cubicBezTo>
                      <a:pt x="1" y="6"/>
                      <a:pt x="0" y="4"/>
                      <a:pt x="1"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9" name="Freeform 195"/>
              <p:cNvSpPr/>
              <p:nvPr>
                <p:custDataLst>
                  <p:tags r:id="rId92"/>
                </p:custDataLst>
              </p:nvPr>
            </p:nvSpPr>
            <p:spPr bwMode="auto">
              <a:xfrm>
                <a:off x="5603" y="6838"/>
                <a:ext cx="51" cy="43"/>
              </a:xfrm>
              <a:custGeom>
                <a:avLst/>
                <a:gdLst>
                  <a:gd name="T0" fmla="*/ 2 w 8"/>
                  <a:gd name="T1" fmla="*/ 1 h 7"/>
                  <a:gd name="T2" fmla="*/ 6 w 8"/>
                  <a:gd name="T3" fmla="*/ 1 h 7"/>
                  <a:gd name="T4" fmla="*/ 6 w 8"/>
                  <a:gd name="T5" fmla="*/ 6 h 7"/>
                  <a:gd name="T6" fmla="*/ 2 w 8"/>
                  <a:gd name="T7" fmla="*/ 6 h 7"/>
                  <a:gd name="T8" fmla="*/ 2 w 8"/>
                  <a:gd name="T9" fmla="*/ 1 h 7"/>
                </a:gdLst>
                <a:ahLst/>
                <a:cxnLst>
                  <a:cxn ang="0">
                    <a:pos x="T0" y="T1"/>
                  </a:cxn>
                  <a:cxn ang="0">
                    <a:pos x="T2" y="T3"/>
                  </a:cxn>
                  <a:cxn ang="0">
                    <a:pos x="T4" y="T5"/>
                  </a:cxn>
                  <a:cxn ang="0">
                    <a:pos x="T6" y="T7"/>
                  </a:cxn>
                  <a:cxn ang="0">
                    <a:pos x="T8" y="T9"/>
                  </a:cxn>
                </a:cxnLst>
                <a:rect l="0" t="0" r="r" b="b"/>
                <a:pathLst>
                  <a:path w="8" h="7">
                    <a:moveTo>
                      <a:pt x="2" y="1"/>
                    </a:moveTo>
                    <a:cubicBezTo>
                      <a:pt x="3" y="0"/>
                      <a:pt x="5" y="0"/>
                      <a:pt x="6" y="1"/>
                    </a:cubicBezTo>
                    <a:cubicBezTo>
                      <a:pt x="8" y="2"/>
                      <a:pt x="8" y="4"/>
                      <a:pt x="6" y="6"/>
                    </a:cubicBezTo>
                    <a:cubicBezTo>
                      <a:pt x="5" y="7"/>
                      <a:pt x="3" y="7"/>
                      <a:pt x="2" y="6"/>
                    </a:cubicBezTo>
                    <a:cubicBezTo>
                      <a:pt x="0" y="4"/>
                      <a:pt x="0"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0" name="Freeform 196"/>
              <p:cNvSpPr/>
              <p:nvPr>
                <p:custDataLst>
                  <p:tags r:id="rId93"/>
                </p:custDataLst>
              </p:nvPr>
            </p:nvSpPr>
            <p:spPr bwMode="auto">
              <a:xfrm>
                <a:off x="5550" y="6766"/>
                <a:ext cx="53" cy="53"/>
              </a:xfrm>
              <a:custGeom>
                <a:avLst/>
                <a:gdLst>
                  <a:gd name="T0" fmla="*/ 2 w 8"/>
                  <a:gd name="T1" fmla="*/ 1 h 8"/>
                  <a:gd name="T2" fmla="*/ 7 w 8"/>
                  <a:gd name="T3" fmla="*/ 2 h 8"/>
                  <a:gd name="T4" fmla="*/ 6 w 8"/>
                  <a:gd name="T5" fmla="*/ 7 h 8"/>
                  <a:gd name="T6" fmla="*/ 1 w 8"/>
                  <a:gd name="T7" fmla="*/ 6 h 8"/>
                  <a:gd name="T8" fmla="*/ 2 w 8"/>
                  <a:gd name="T9" fmla="*/ 1 h 8"/>
                </a:gdLst>
                <a:ahLst/>
                <a:cxnLst>
                  <a:cxn ang="0">
                    <a:pos x="T0" y="T1"/>
                  </a:cxn>
                  <a:cxn ang="0">
                    <a:pos x="T2" y="T3"/>
                  </a:cxn>
                  <a:cxn ang="0">
                    <a:pos x="T4" y="T5"/>
                  </a:cxn>
                  <a:cxn ang="0">
                    <a:pos x="T6" y="T7"/>
                  </a:cxn>
                  <a:cxn ang="0">
                    <a:pos x="T8" y="T9"/>
                  </a:cxn>
                </a:cxnLst>
                <a:rect l="0" t="0" r="r" b="b"/>
                <a:pathLst>
                  <a:path w="8" h="8">
                    <a:moveTo>
                      <a:pt x="2" y="1"/>
                    </a:moveTo>
                    <a:cubicBezTo>
                      <a:pt x="4" y="0"/>
                      <a:pt x="6" y="1"/>
                      <a:pt x="7" y="2"/>
                    </a:cubicBezTo>
                    <a:cubicBezTo>
                      <a:pt x="8" y="4"/>
                      <a:pt x="7" y="6"/>
                      <a:pt x="6" y="7"/>
                    </a:cubicBezTo>
                    <a:cubicBezTo>
                      <a:pt x="4" y="8"/>
                      <a:pt x="2" y="8"/>
                      <a:pt x="1" y="6"/>
                    </a:cubicBezTo>
                    <a:cubicBezTo>
                      <a:pt x="0" y="4"/>
                      <a:pt x="1"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1" name="Freeform 197"/>
              <p:cNvSpPr/>
              <p:nvPr>
                <p:custDataLst>
                  <p:tags r:id="rId94"/>
                </p:custDataLst>
              </p:nvPr>
            </p:nvSpPr>
            <p:spPr bwMode="auto">
              <a:xfrm>
                <a:off x="5518" y="6688"/>
                <a:ext cx="51" cy="53"/>
              </a:xfrm>
              <a:custGeom>
                <a:avLst/>
                <a:gdLst>
                  <a:gd name="T0" fmla="*/ 4 w 8"/>
                  <a:gd name="T1" fmla="*/ 1 h 8"/>
                  <a:gd name="T2" fmla="*/ 8 w 8"/>
                  <a:gd name="T3" fmla="*/ 3 h 8"/>
                  <a:gd name="T4" fmla="*/ 5 w 8"/>
                  <a:gd name="T5" fmla="*/ 7 h 8"/>
                  <a:gd name="T6" fmla="*/ 1 w 8"/>
                  <a:gd name="T7" fmla="*/ 5 h 8"/>
                  <a:gd name="T8" fmla="*/ 4 w 8"/>
                  <a:gd name="T9" fmla="*/ 1 h 8"/>
                </a:gdLst>
                <a:ahLst/>
                <a:cxnLst>
                  <a:cxn ang="0">
                    <a:pos x="T0" y="T1"/>
                  </a:cxn>
                  <a:cxn ang="0">
                    <a:pos x="T2" y="T3"/>
                  </a:cxn>
                  <a:cxn ang="0">
                    <a:pos x="T4" y="T5"/>
                  </a:cxn>
                  <a:cxn ang="0">
                    <a:pos x="T6" y="T7"/>
                  </a:cxn>
                  <a:cxn ang="0">
                    <a:pos x="T8" y="T9"/>
                  </a:cxn>
                </a:cxnLst>
                <a:rect l="0" t="0" r="r" b="b"/>
                <a:pathLst>
                  <a:path w="8" h="8">
                    <a:moveTo>
                      <a:pt x="4" y="1"/>
                    </a:moveTo>
                    <a:cubicBezTo>
                      <a:pt x="6" y="0"/>
                      <a:pt x="7" y="2"/>
                      <a:pt x="8" y="3"/>
                    </a:cubicBezTo>
                    <a:cubicBezTo>
                      <a:pt x="8" y="5"/>
                      <a:pt x="7" y="7"/>
                      <a:pt x="5" y="7"/>
                    </a:cubicBezTo>
                    <a:cubicBezTo>
                      <a:pt x="3" y="8"/>
                      <a:pt x="1" y="7"/>
                      <a:pt x="1" y="5"/>
                    </a:cubicBezTo>
                    <a:cubicBezTo>
                      <a:pt x="0" y="3"/>
                      <a:pt x="2" y="1"/>
                      <a:pt x="4"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2" name="Freeform 198"/>
              <p:cNvSpPr/>
              <p:nvPr>
                <p:custDataLst>
                  <p:tags r:id="rId95"/>
                </p:custDataLst>
              </p:nvPr>
            </p:nvSpPr>
            <p:spPr bwMode="auto">
              <a:xfrm>
                <a:off x="5518" y="6611"/>
                <a:ext cx="43" cy="46"/>
              </a:xfrm>
              <a:custGeom>
                <a:avLst/>
                <a:gdLst>
                  <a:gd name="T0" fmla="*/ 3 w 7"/>
                  <a:gd name="T1" fmla="*/ 0 h 7"/>
                  <a:gd name="T2" fmla="*/ 7 w 7"/>
                  <a:gd name="T3" fmla="*/ 3 h 7"/>
                  <a:gd name="T4" fmla="*/ 3 w 7"/>
                  <a:gd name="T5" fmla="*/ 6 h 7"/>
                  <a:gd name="T6" fmla="*/ 0 w 7"/>
                  <a:gd name="T7" fmla="*/ 3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1"/>
                      <a:pt x="7" y="3"/>
                    </a:cubicBezTo>
                    <a:cubicBezTo>
                      <a:pt x="7" y="5"/>
                      <a:pt x="5" y="6"/>
                      <a:pt x="3" y="6"/>
                    </a:cubicBezTo>
                    <a:cubicBezTo>
                      <a:pt x="1" y="7"/>
                      <a:pt x="0" y="5"/>
                      <a:pt x="0" y="3"/>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3" name="Oval 199"/>
              <p:cNvSpPr>
                <a:spLocks noChangeArrowheads="1"/>
              </p:cNvSpPr>
              <p:nvPr>
                <p:custDataLst>
                  <p:tags r:id="rId96"/>
                </p:custDataLst>
              </p:nvPr>
            </p:nvSpPr>
            <p:spPr bwMode="auto">
              <a:xfrm>
                <a:off x="5518" y="652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4" name="Oval 200"/>
              <p:cNvSpPr>
                <a:spLocks noChangeArrowheads="1"/>
              </p:cNvSpPr>
              <p:nvPr>
                <p:custDataLst>
                  <p:tags r:id="rId97"/>
                </p:custDataLst>
              </p:nvPr>
            </p:nvSpPr>
            <p:spPr bwMode="auto">
              <a:xfrm>
                <a:off x="5518" y="644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5" name="Oval 201"/>
              <p:cNvSpPr>
                <a:spLocks noChangeArrowheads="1"/>
              </p:cNvSpPr>
              <p:nvPr>
                <p:custDataLst>
                  <p:tags r:id="rId98"/>
                </p:custDataLst>
              </p:nvPr>
            </p:nvSpPr>
            <p:spPr bwMode="auto">
              <a:xfrm>
                <a:off x="5518" y="635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6" name="Oval 202"/>
              <p:cNvSpPr>
                <a:spLocks noChangeArrowheads="1"/>
              </p:cNvSpPr>
              <p:nvPr>
                <p:custDataLst>
                  <p:tags r:id="rId99"/>
                </p:custDataLst>
              </p:nvPr>
            </p:nvSpPr>
            <p:spPr bwMode="auto">
              <a:xfrm>
                <a:off x="5518" y="6275"/>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7" name="Oval 203"/>
              <p:cNvSpPr>
                <a:spLocks noChangeArrowheads="1"/>
              </p:cNvSpPr>
              <p:nvPr>
                <p:custDataLst>
                  <p:tags r:id="rId100"/>
                </p:custDataLst>
              </p:nvPr>
            </p:nvSpPr>
            <p:spPr bwMode="auto">
              <a:xfrm>
                <a:off x="5518" y="6191"/>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8" name="Oval 204"/>
              <p:cNvSpPr>
                <a:spLocks noChangeArrowheads="1"/>
              </p:cNvSpPr>
              <p:nvPr>
                <p:custDataLst>
                  <p:tags r:id="rId101"/>
                </p:custDataLst>
              </p:nvPr>
            </p:nvSpPr>
            <p:spPr bwMode="auto">
              <a:xfrm>
                <a:off x="5518" y="610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9" name="Oval 205"/>
              <p:cNvSpPr>
                <a:spLocks noChangeArrowheads="1"/>
              </p:cNvSpPr>
              <p:nvPr>
                <p:custDataLst>
                  <p:tags r:id="rId102"/>
                </p:custDataLst>
              </p:nvPr>
            </p:nvSpPr>
            <p:spPr bwMode="auto">
              <a:xfrm>
                <a:off x="5518" y="602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0" name="Oval 206"/>
              <p:cNvSpPr>
                <a:spLocks noChangeArrowheads="1"/>
              </p:cNvSpPr>
              <p:nvPr>
                <p:custDataLst>
                  <p:tags r:id="rId103"/>
                </p:custDataLst>
              </p:nvPr>
            </p:nvSpPr>
            <p:spPr bwMode="auto">
              <a:xfrm>
                <a:off x="5518" y="593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1" name="Oval 207"/>
              <p:cNvSpPr>
                <a:spLocks noChangeArrowheads="1"/>
              </p:cNvSpPr>
              <p:nvPr>
                <p:custDataLst>
                  <p:tags r:id="rId104"/>
                </p:custDataLst>
              </p:nvPr>
            </p:nvSpPr>
            <p:spPr bwMode="auto">
              <a:xfrm>
                <a:off x="5518" y="5853"/>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2" name="Oval 208"/>
              <p:cNvSpPr>
                <a:spLocks noChangeArrowheads="1"/>
              </p:cNvSpPr>
              <p:nvPr>
                <p:custDataLst>
                  <p:tags r:id="rId105"/>
                </p:custDataLst>
              </p:nvPr>
            </p:nvSpPr>
            <p:spPr bwMode="auto">
              <a:xfrm>
                <a:off x="5518" y="5768"/>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3" name="Oval 209"/>
              <p:cNvSpPr>
                <a:spLocks noChangeArrowheads="1"/>
              </p:cNvSpPr>
              <p:nvPr>
                <p:custDataLst>
                  <p:tags r:id="rId106"/>
                </p:custDataLst>
              </p:nvPr>
            </p:nvSpPr>
            <p:spPr bwMode="auto">
              <a:xfrm>
                <a:off x="5518" y="567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4" name="Oval 210"/>
              <p:cNvSpPr>
                <a:spLocks noChangeArrowheads="1"/>
              </p:cNvSpPr>
              <p:nvPr>
                <p:custDataLst>
                  <p:tags r:id="rId107"/>
                </p:custDataLst>
              </p:nvPr>
            </p:nvSpPr>
            <p:spPr bwMode="auto">
              <a:xfrm>
                <a:off x="5518" y="559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5" name="Oval 211"/>
              <p:cNvSpPr>
                <a:spLocks noChangeArrowheads="1"/>
              </p:cNvSpPr>
              <p:nvPr>
                <p:custDataLst>
                  <p:tags r:id="rId108"/>
                </p:custDataLst>
              </p:nvPr>
            </p:nvSpPr>
            <p:spPr bwMode="auto">
              <a:xfrm>
                <a:off x="5518" y="55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6" name="Oval 212"/>
              <p:cNvSpPr>
                <a:spLocks noChangeArrowheads="1"/>
              </p:cNvSpPr>
              <p:nvPr>
                <p:custDataLst>
                  <p:tags r:id="rId109"/>
                </p:custDataLst>
              </p:nvPr>
            </p:nvSpPr>
            <p:spPr bwMode="auto">
              <a:xfrm>
                <a:off x="5518" y="542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7" name="Oval 213"/>
              <p:cNvSpPr>
                <a:spLocks noChangeArrowheads="1"/>
              </p:cNvSpPr>
              <p:nvPr>
                <p:custDataLst>
                  <p:tags r:id="rId110"/>
                </p:custDataLst>
              </p:nvPr>
            </p:nvSpPr>
            <p:spPr bwMode="auto">
              <a:xfrm>
                <a:off x="5518" y="534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8" name="Oval 214"/>
              <p:cNvSpPr>
                <a:spLocks noChangeArrowheads="1"/>
              </p:cNvSpPr>
              <p:nvPr>
                <p:custDataLst>
                  <p:tags r:id="rId111"/>
                </p:custDataLst>
              </p:nvPr>
            </p:nvSpPr>
            <p:spPr bwMode="auto">
              <a:xfrm>
                <a:off x="5518" y="5258"/>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9" name="Oval 215"/>
              <p:cNvSpPr>
                <a:spLocks noChangeArrowheads="1"/>
              </p:cNvSpPr>
              <p:nvPr>
                <p:custDataLst>
                  <p:tags r:id="rId112"/>
                </p:custDataLst>
              </p:nvPr>
            </p:nvSpPr>
            <p:spPr bwMode="auto">
              <a:xfrm>
                <a:off x="5518" y="5173"/>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0" name="Oval 216"/>
              <p:cNvSpPr>
                <a:spLocks noChangeArrowheads="1"/>
              </p:cNvSpPr>
              <p:nvPr>
                <p:custDataLst>
                  <p:tags r:id="rId113"/>
                </p:custDataLst>
              </p:nvPr>
            </p:nvSpPr>
            <p:spPr bwMode="auto">
              <a:xfrm>
                <a:off x="5518" y="508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1" name="Oval 217"/>
              <p:cNvSpPr>
                <a:spLocks noChangeArrowheads="1"/>
              </p:cNvSpPr>
              <p:nvPr>
                <p:custDataLst>
                  <p:tags r:id="rId114"/>
                </p:custDataLst>
              </p:nvPr>
            </p:nvSpPr>
            <p:spPr bwMode="auto">
              <a:xfrm>
                <a:off x="5518" y="500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2" name="Oval 218"/>
              <p:cNvSpPr>
                <a:spLocks noChangeArrowheads="1"/>
              </p:cNvSpPr>
              <p:nvPr>
                <p:custDataLst>
                  <p:tags r:id="rId115"/>
                </p:custDataLst>
              </p:nvPr>
            </p:nvSpPr>
            <p:spPr bwMode="auto">
              <a:xfrm>
                <a:off x="5518" y="492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3" name="Oval 219"/>
              <p:cNvSpPr>
                <a:spLocks noChangeArrowheads="1"/>
              </p:cNvSpPr>
              <p:nvPr>
                <p:custDataLst>
                  <p:tags r:id="rId116"/>
                </p:custDataLst>
              </p:nvPr>
            </p:nvSpPr>
            <p:spPr bwMode="auto">
              <a:xfrm>
                <a:off x="5518" y="483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4" name="Oval 220"/>
              <p:cNvSpPr>
                <a:spLocks noChangeArrowheads="1"/>
              </p:cNvSpPr>
              <p:nvPr>
                <p:custDataLst>
                  <p:tags r:id="rId117"/>
                </p:custDataLst>
              </p:nvPr>
            </p:nvSpPr>
            <p:spPr bwMode="auto">
              <a:xfrm>
                <a:off x="5518" y="4753"/>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5" name="Oval 221"/>
              <p:cNvSpPr>
                <a:spLocks noChangeArrowheads="1"/>
              </p:cNvSpPr>
              <p:nvPr>
                <p:custDataLst>
                  <p:tags r:id="rId118"/>
                </p:custDataLst>
              </p:nvPr>
            </p:nvSpPr>
            <p:spPr bwMode="auto">
              <a:xfrm>
                <a:off x="5518" y="4669"/>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6" name="Oval 222"/>
              <p:cNvSpPr>
                <a:spLocks noChangeArrowheads="1"/>
              </p:cNvSpPr>
              <p:nvPr>
                <p:custDataLst>
                  <p:tags r:id="rId119"/>
                </p:custDataLst>
              </p:nvPr>
            </p:nvSpPr>
            <p:spPr bwMode="auto">
              <a:xfrm>
                <a:off x="5518" y="458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 name="Oval 223"/>
              <p:cNvSpPr>
                <a:spLocks noChangeArrowheads="1"/>
              </p:cNvSpPr>
              <p:nvPr>
                <p:custDataLst>
                  <p:tags r:id="rId120"/>
                </p:custDataLst>
              </p:nvPr>
            </p:nvSpPr>
            <p:spPr bwMode="auto">
              <a:xfrm>
                <a:off x="5518" y="450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8" name="Oval 224"/>
              <p:cNvSpPr>
                <a:spLocks noChangeArrowheads="1"/>
              </p:cNvSpPr>
              <p:nvPr>
                <p:custDataLst>
                  <p:tags r:id="rId121"/>
                </p:custDataLst>
              </p:nvPr>
            </p:nvSpPr>
            <p:spPr bwMode="auto">
              <a:xfrm>
                <a:off x="5518" y="441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9" name="Oval 225"/>
              <p:cNvSpPr>
                <a:spLocks noChangeArrowheads="1"/>
              </p:cNvSpPr>
              <p:nvPr>
                <p:custDataLst>
                  <p:tags r:id="rId122"/>
                </p:custDataLst>
              </p:nvPr>
            </p:nvSpPr>
            <p:spPr bwMode="auto">
              <a:xfrm>
                <a:off x="5518" y="433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0" name="Oval 226"/>
              <p:cNvSpPr>
                <a:spLocks noChangeArrowheads="1"/>
              </p:cNvSpPr>
              <p:nvPr>
                <p:custDataLst>
                  <p:tags r:id="rId123"/>
                </p:custDataLst>
              </p:nvPr>
            </p:nvSpPr>
            <p:spPr bwMode="auto">
              <a:xfrm>
                <a:off x="5518" y="4246"/>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1" name="Oval 227"/>
              <p:cNvSpPr>
                <a:spLocks noChangeArrowheads="1"/>
              </p:cNvSpPr>
              <p:nvPr>
                <p:custDataLst>
                  <p:tags r:id="rId124"/>
                </p:custDataLst>
              </p:nvPr>
            </p:nvSpPr>
            <p:spPr bwMode="auto">
              <a:xfrm>
                <a:off x="5518" y="4164"/>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2" name="Oval 228"/>
              <p:cNvSpPr>
                <a:spLocks noChangeArrowheads="1"/>
              </p:cNvSpPr>
              <p:nvPr>
                <p:custDataLst>
                  <p:tags r:id="rId125"/>
                </p:custDataLst>
              </p:nvPr>
            </p:nvSpPr>
            <p:spPr bwMode="auto">
              <a:xfrm>
                <a:off x="5518" y="4080"/>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3" name="Freeform 229"/>
              <p:cNvSpPr/>
              <p:nvPr>
                <p:custDataLst>
                  <p:tags r:id="rId126"/>
                </p:custDataLst>
              </p:nvPr>
            </p:nvSpPr>
            <p:spPr bwMode="auto">
              <a:xfrm>
                <a:off x="5518" y="3995"/>
                <a:ext cx="43" cy="46"/>
              </a:xfrm>
              <a:custGeom>
                <a:avLst/>
                <a:gdLst>
                  <a:gd name="T0" fmla="*/ 3 w 7"/>
                  <a:gd name="T1" fmla="*/ 0 h 7"/>
                  <a:gd name="T2" fmla="*/ 7 w 7"/>
                  <a:gd name="T3" fmla="*/ 4 h 7"/>
                  <a:gd name="T4" fmla="*/ 3 w 7"/>
                  <a:gd name="T5" fmla="*/ 7 h 7"/>
                  <a:gd name="T6" fmla="*/ 0 w 7"/>
                  <a:gd name="T7" fmla="*/ 4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2"/>
                      <a:pt x="7" y="4"/>
                    </a:cubicBezTo>
                    <a:cubicBezTo>
                      <a:pt x="6" y="5"/>
                      <a:pt x="5" y="7"/>
                      <a:pt x="3" y="7"/>
                    </a:cubicBezTo>
                    <a:cubicBezTo>
                      <a:pt x="1" y="7"/>
                      <a:pt x="0" y="6"/>
                      <a:pt x="0" y="4"/>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4" name="Freeform 230"/>
              <p:cNvSpPr/>
              <p:nvPr>
                <p:custDataLst>
                  <p:tags r:id="rId127"/>
                </p:custDataLst>
              </p:nvPr>
            </p:nvSpPr>
            <p:spPr bwMode="auto">
              <a:xfrm>
                <a:off x="5523" y="3911"/>
                <a:ext cx="53" cy="51"/>
              </a:xfrm>
              <a:custGeom>
                <a:avLst/>
                <a:gdLst>
                  <a:gd name="T0" fmla="*/ 5 w 8"/>
                  <a:gd name="T1" fmla="*/ 1 h 8"/>
                  <a:gd name="T2" fmla="*/ 8 w 8"/>
                  <a:gd name="T3" fmla="*/ 5 h 8"/>
                  <a:gd name="T4" fmla="*/ 3 w 8"/>
                  <a:gd name="T5" fmla="*/ 7 h 8"/>
                  <a:gd name="T6" fmla="*/ 1 w 8"/>
                  <a:gd name="T7" fmla="*/ 3 h 8"/>
                  <a:gd name="T8" fmla="*/ 5 w 8"/>
                  <a:gd name="T9" fmla="*/ 1 h 8"/>
                </a:gdLst>
                <a:ahLst/>
                <a:cxnLst>
                  <a:cxn ang="0">
                    <a:pos x="T0" y="T1"/>
                  </a:cxn>
                  <a:cxn ang="0">
                    <a:pos x="T2" y="T3"/>
                  </a:cxn>
                  <a:cxn ang="0">
                    <a:pos x="T4" y="T5"/>
                  </a:cxn>
                  <a:cxn ang="0">
                    <a:pos x="T6" y="T7"/>
                  </a:cxn>
                  <a:cxn ang="0">
                    <a:pos x="T8" y="T9"/>
                  </a:cxn>
                </a:cxnLst>
                <a:rect l="0" t="0" r="r" b="b"/>
                <a:pathLst>
                  <a:path w="8" h="8">
                    <a:moveTo>
                      <a:pt x="5" y="1"/>
                    </a:moveTo>
                    <a:cubicBezTo>
                      <a:pt x="7" y="1"/>
                      <a:pt x="8" y="3"/>
                      <a:pt x="8" y="5"/>
                    </a:cubicBezTo>
                    <a:cubicBezTo>
                      <a:pt x="7" y="7"/>
                      <a:pt x="5" y="8"/>
                      <a:pt x="3" y="7"/>
                    </a:cubicBezTo>
                    <a:cubicBezTo>
                      <a:pt x="2" y="7"/>
                      <a:pt x="0" y="5"/>
                      <a:pt x="1" y="3"/>
                    </a:cubicBezTo>
                    <a:cubicBezTo>
                      <a:pt x="2" y="1"/>
                      <a:pt x="4" y="0"/>
                      <a:pt x="5"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5" name="Freeform 231"/>
              <p:cNvSpPr/>
              <p:nvPr>
                <p:custDataLst>
                  <p:tags r:id="rId128"/>
                </p:custDataLst>
              </p:nvPr>
            </p:nvSpPr>
            <p:spPr bwMode="auto">
              <a:xfrm>
                <a:off x="5561" y="3834"/>
                <a:ext cx="53" cy="51"/>
              </a:xfrm>
              <a:custGeom>
                <a:avLst/>
                <a:gdLst>
                  <a:gd name="T0" fmla="*/ 6 w 8"/>
                  <a:gd name="T1" fmla="*/ 1 h 8"/>
                  <a:gd name="T2" fmla="*/ 7 w 8"/>
                  <a:gd name="T3" fmla="*/ 6 h 8"/>
                  <a:gd name="T4" fmla="*/ 2 w 8"/>
                  <a:gd name="T5" fmla="*/ 7 h 8"/>
                  <a:gd name="T6" fmla="*/ 1 w 8"/>
                  <a:gd name="T7" fmla="*/ 2 h 8"/>
                  <a:gd name="T8" fmla="*/ 6 w 8"/>
                  <a:gd name="T9" fmla="*/ 1 h 8"/>
                </a:gdLst>
                <a:ahLst/>
                <a:cxnLst>
                  <a:cxn ang="0">
                    <a:pos x="T0" y="T1"/>
                  </a:cxn>
                  <a:cxn ang="0">
                    <a:pos x="T2" y="T3"/>
                  </a:cxn>
                  <a:cxn ang="0">
                    <a:pos x="T4" y="T5"/>
                  </a:cxn>
                  <a:cxn ang="0">
                    <a:pos x="T6" y="T7"/>
                  </a:cxn>
                  <a:cxn ang="0">
                    <a:pos x="T8" y="T9"/>
                  </a:cxn>
                </a:cxnLst>
                <a:rect l="0" t="0" r="r" b="b"/>
                <a:pathLst>
                  <a:path w="8" h="8">
                    <a:moveTo>
                      <a:pt x="6" y="1"/>
                    </a:moveTo>
                    <a:cubicBezTo>
                      <a:pt x="8" y="3"/>
                      <a:pt x="8" y="5"/>
                      <a:pt x="7" y="6"/>
                    </a:cubicBezTo>
                    <a:cubicBezTo>
                      <a:pt x="6" y="8"/>
                      <a:pt x="4" y="8"/>
                      <a:pt x="2" y="7"/>
                    </a:cubicBezTo>
                    <a:cubicBezTo>
                      <a:pt x="1" y="6"/>
                      <a:pt x="0" y="4"/>
                      <a:pt x="1" y="2"/>
                    </a:cubicBezTo>
                    <a:cubicBezTo>
                      <a:pt x="2" y="1"/>
                      <a:pt x="5" y="0"/>
                      <a:pt x="6"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6" name="Freeform 232"/>
              <p:cNvSpPr/>
              <p:nvPr>
                <p:custDataLst>
                  <p:tags r:id="rId129"/>
                </p:custDataLst>
              </p:nvPr>
            </p:nvSpPr>
            <p:spPr bwMode="auto">
              <a:xfrm>
                <a:off x="5622" y="3776"/>
                <a:ext cx="51" cy="43"/>
              </a:xfrm>
              <a:custGeom>
                <a:avLst/>
                <a:gdLst>
                  <a:gd name="T0" fmla="*/ 7 w 8"/>
                  <a:gd name="T1" fmla="*/ 2 h 7"/>
                  <a:gd name="T2" fmla="*/ 6 w 8"/>
                  <a:gd name="T3" fmla="*/ 6 h 7"/>
                  <a:gd name="T4" fmla="*/ 1 w 8"/>
                  <a:gd name="T5" fmla="*/ 6 h 7"/>
                  <a:gd name="T6" fmla="*/ 2 w 8"/>
                  <a:gd name="T7" fmla="*/ 1 h 7"/>
                  <a:gd name="T8" fmla="*/ 7 w 8"/>
                  <a:gd name="T9" fmla="*/ 2 h 7"/>
                </a:gdLst>
                <a:ahLst/>
                <a:cxnLst>
                  <a:cxn ang="0">
                    <a:pos x="T0" y="T1"/>
                  </a:cxn>
                  <a:cxn ang="0">
                    <a:pos x="T2" y="T3"/>
                  </a:cxn>
                  <a:cxn ang="0">
                    <a:pos x="T4" y="T5"/>
                  </a:cxn>
                  <a:cxn ang="0">
                    <a:pos x="T6" y="T7"/>
                  </a:cxn>
                  <a:cxn ang="0">
                    <a:pos x="T8" y="T9"/>
                  </a:cxn>
                </a:cxnLst>
                <a:rect l="0" t="0" r="r" b="b"/>
                <a:pathLst>
                  <a:path w="8" h="7">
                    <a:moveTo>
                      <a:pt x="7" y="2"/>
                    </a:moveTo>
                    <a:cubicBezTo>
                      <a:pt x="8" y="3"/>
                      <a:pt x="7" y="5"/>
                      <a:pt x="6" y="6"/>
                    </a:cubicBezTo>
                    <a:cubicBezTo>
                      <a:pt x="5" y="7"/>
                      <a:pt x="3" y="7"/>
                      <a:pt x="1" y="6"/>
                    </a:cubicBezTo>
                    <a:cubicBezTo>
                      <a:pt x="0" y="5"/>
                      <a:pt x="0" y="2"/>
                      <a:pt x="2" y="1"/>
                    </a:cubicBezTo>
                    <a:cubicBezTo>
                      <a:pt x="3" y="0"/>
                      <a:pt x="5" y="0"/>
                      <a:pt x="7"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7" name="Freeform 233"/>
              <p:cNvSpPr/>
              <p:nvPr>
                <p:custDataLst>
                  <p:tags r:id="rId130"/>
                </p:custDataLst>
              </p:nvPr>
            </p:nvSpPr>
            <p:spPr bwMode="auto">
              <a:xfrm>
                <a:off x="5692" y="3729"/>
                <a:ext cx="51" cy="51"/>
              </a:xfrm>
              <a:custGeom>
                <a:avLst/>
                <a:gdLst>
                  <a:gd name="T0" fmla="*/ 7 w 8"/>
                  <a:gd name="T1" fmla="*/ 3 h 8"/>
                  <a:gd name="T2" fmla="*/ 5 w 8"/>
                  <a:gd name="T3" fmla="*/ 7 h 8"/>
                  <a:gd name="T4" fmla="*/ 1 w 8"/>
                  <a:gd name="T5" fmla="*/ 5 h 8"/>
                  <a:gd name="T6" fmla="*/ 3 w 8"/>
                  <a:gd name="T7" fmla="*/ 1 h 8"/>
                  <a:gd name="T8" fmla="*/ 7 w 8"/>
                  <a:gd name="T9" fmla="*/ 3 h 8"/>
                </a:gdLst>
                <a:ahLst/>
                <a:cxnLst>
                  <a:cxn ang="0">
                    <a:pos x="T0" y="T1"/>
                  </a:cxn>
                  <a:cxn ang="0">
                    <a:pos x="T2" y="T3"/>
                  </a:cxn>
                  <a:cxn ang="0">
                    <a:pos x="T4" y="T5"/>
                  </a:cxn>
                  <a:cxn ang="0">
                    <a:pos x="T6" y="T7"/>
                  </a:cxn>
                  <a:cxn ang="0">
                    <a:pos x="T8" y="T9"/>
                  </a:cxn>
                </a:cxnLst>
                <a:rect l="0" t="0" r="r" b="b"/>
                <a:pathLst>
                  <a:path w="8" h="8">
                    <a:moveTo>
                      <a:pt x="7" y="3"/>
                    </a:moveTo>
                    <a:cubicBezTo>
                      <a:pt x="8" y="5"/>
                      <a:pt x="7" y="7"/>
                      <a:pt x="5" y="7"/>
                    </a:cubicBezTo>
                    <a:cubicBezTo>
                      <a:pt x="4" y="8"/>
                      <a:pt x="2" y="7"/>
                      <a:pt x="1" y="5"/>
                    </a:cubicBezTo>
                    <a:cubicBezTo>
                      <a:pt x="0" y="4"/>
                      <a:pt x="1" y="2"/>
                      <a:pt x="3" y="1"/>
                    </a:cubicBezTo>
                    <a:cubicBezTo>
                      <a:pt x="5" y="0"/>
                      <a:pt x="7" y="1"/>
                      <a:pt x="7" y="3"/>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8" name="Freeform 234"/>
              <p:cNvSpPr/>
              <p:nvPr>
                <p:custDataLst>
                  <p:tags r:id="rId131"/>
                </p:custDataLst>
              </p:nvPr>
            </p:nvSpPr>
            <p:spPr bwMode="auto">
              <a:xfrm>
                <a:off x="5777" y="3710"/>
                <a:ext cx="43" cy="46"/>
              </a:xfrm>
              <a:custGeom>
                <a:avLst/>
                <a:gdLst>
                  <a:gd name="T0" fmla="*/ 7 w 7"/>
                  <a:gd name="T1" fmla="*/ 4 h 7"/>
                  <a:gd name="T2" fmla="*/ 4 w 7"/>
                  <a:gd name="T3" fmla="*/ 7 h 7"/>
                  <a:gd name="T4" fmla="*/ 0 w 7"/>
                  <a:gd name="T5" fmla="*/ 4 h 7"/>
                  <a:gd name="T6" fmla="*/ 3 w 7"/>
                  <a:gd name="T7" fmla="*/ 0 h 7"/>
                  <a:gd name="T8" fmla="*/ 7 w 7"/>
                  <a:gd name="T9" fmla="*/ 4 h 7"/>
                </a:gdLst>
                <a:ahLst/>
                <a:cxnLst>
                  <a:cxn ang="0">
                    <a:pos x="T0" y="T1"/>
                  </a:cxn>
                  <a:cxn ang="0">
                    <a:pos x="T2" y="T3"/>
                  </a:cxn>
                  <a:cxn ang="0">
                    <a:pos x="T4" y="T5"/>
                  </a:cxn>
                  <a:cxn ang="0">
                    <a:pos x="T6" y="T7"/>
                  </a:cxn>
                  <a:cxn ang="0">
                    <a:pos x="T8" y="T9"/>
                  </a:cxn>
                </a:cxnLst>
                <a:rect l="0" t="0" r="r" b="b"/>
                <a:pathLst>
                  <a:path w="7" h="7">
                    <a:moveTo>
                      <a:pt x="7" y="4"/>
                    </a:moveTo>
                    <a:cubicBezTo>
                      <a:pt x="7" y="5"/>
                      <a:pt x="6" y="7"/>
                      <a:pt x="4" y="7"/>
                    </a:cubicBezTo>
                    <a:cubicBezTo>
                      <a:pt x="2" y="7"/>
                      <a:pt x="0" y="6"/>
                      <a:pt x="0" y="4"/>
                    </a:cubicBezTo>
                    <a:cubicBezTo>
                      <a:pt x="0" y="2"/>
                      <a:pt x="1" y="1"/>
                      <a:pt x="3" y="0"/>
                    </a:cubicBezTo>
                    <a:cubicBezTo>
                      <a:pt x="5" y="0"/>
                      <a:pt x="7" y="2"/>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9" name="Oval 235"/>
              <p:cNvSpPr>
                <a:spLocks noChangeArrowheads="1"/>
              </p:cNvSpPr>
              <p:nvPr>
                <p:custDataLst>
                  <p:tags r:id="rId132"/>
                </p:custDataLst>
              </p:nvPr>
            </p:nvSpPr>
            <p:spPr bwMode="auto">
              <a:xfrm>
                <a:off x="585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0" name="Oval 236"/>
              <p:cNvSpPr>
                <a:spLocks noChangeArrowheads="1"/>
              </p:cNvSpPr>
              <p:nvPr>
                <p:custDataLst>
                  <p:tags r:id="rId133"/>
                </p:custDataLst>
              </p:nvPr>
            </p:nvSpPr>
            <p:spPr bwMode="auto">
              <a:xfrm>
                <a:off x="594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1" name="Oval 237"/>
              <p:cNvSpPr>
                <a:spLocks noChangeArrowheads="1"/>
              </p:cNvSpPr>
              <p:nvPr>
                <p:custDataLst>
                  <p:tags r:id="rId134"/>
                </p:custDataLst>
              </p:nvPr>
            </p:nvSpPr>
            <p:spPr bwMode="auto">
              <a:xfrm>
                <a:off x="602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2" name="Oval 238"/>
              <p:cNvSpPr>
                <a:spLocks noChangeArrowheads="1"/>
              </p:cNvSpPr>
              <p:nvPr>
                <p:custDataLst>
                  <p:tags r:id="rId135"/>
                </p:custDataLst>
              </p:nvPr>
            </p:nvSpPr>
            <p:spPr bwMode="auto">
              <a:xfrm>
                <a:off x="611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3" name="Oval 239"/>
              <p:cNvSpPr>
                <a:spLocks noChangeArrowheads="1"/>
              </p:cNvSpPr>
              <p:nvPr>
                <p:custDataLst>
                  <p:tags r:id="rId136"/>
                </p:custDataLst>
              </p:nvPr>
            </p:nvSpPr>
            <p:spPr bwMode="auto">
              <a:xfrm>
                <a:off x="619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4" name="Oval 240"/>
              <p:cNvSpPr>
                <a:spLocks noChangeArrowheads="1"/>
              </p:cNvSpPr>
              <p:nvPr>
                <p:custDataLst>
                  <p:tags r:id="rId137"/>
                </p:custDataLst>
              </p:nvPr>
            </p:nvSpPr>
            <p:spPr bwMode="auto">
              <a:xfrm>
                <a:off x="627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5" name="Oval 241"/>
              <p:cNvSpPr>
                <a:spLocks noChangeArrowheads="1"/>
              </p:cNvSpPr>
              <p:nvPr>
                <p:custDataLst>
                  <p:tags r:id="rId138"/>
                </p:custDataLst>
              </p:nvPr>
            </p:nvSpPr>
            <p:spPr bwMode="auto">
              <a:xfrm>
                <a:off x="636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6" name="Oval 242"/>
              <p:cNvSpPr>
                <a:spLocks noChangeArrowheads="1"/>
              </p:cNvSpPr>
              <p:nvPr>
                <p:custDataLst>
                  <p:tags r:id="rId139"/>
                </p:custDataLst>
              </p:nvPr>
            </p:nvSpPr>
            <p:spPr bwMode="auto">
              <a:xfrm>
                <a:off x="64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7" name="Oval 243"/>
              <p:cNvSpPr>
                <a:spLocks noChangeArrowheads="1"/>
              </p:cNvSpPr>
              <p:nvPr>
                <p:custDataLst>
                  <p:tags r:id="rId140"/>
                </p:custDataLst>
              </p:nvPr>
            </p:nvSpPr>
            <p:spPr bwMode="auto">
              <a:xfrm>
                <a:off x="653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8" name="Oval 244"/>
              <p:cNvSpPr>
                <a:spLocks noChangeArrowheads="1"/>
              </p:cNvSpPr>
              <p:nvPr>
                <p:custDataLst>
                  <p:tags r:id="rId141"/>
                </p:custDataLst>
              </p:nvPr>
            </p:nvSpPr>
            <p:spPr bwMode="auto">
              <a:xfrm>
                <a:off x="66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9" name="Oval 245"/>
              <p:cNvSpPr>
                <a:spLocks noChangeArrowheads="1"/>
              </p:cNvSpPr>
              <p:nvPr>
                <p:custDataLst>
                  <p:tags r:id="rId142"/>
                </p:custDataLst>
              </p:nvPr>
            </p:nvSpPr>
            <p:spPr bwMode="auto">
              <a:xfrm>
                <a:off x="669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0" name="Oval 246"/>
              <p:cNvSpPr>
                <a:spLocks noChangeArrowheads="1"/>
              </p:cNvSpPr>
              <p:nvPr>
                <p:custDataLst>
                  <p:tags r:id="rId143"/>
                </p:custDataLst>
              </p:nvPr>
            </p:nvSpPr>
            <p:spPr bwMode="auto">
              <a:xfrm>
                <a:off x="678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1" name="Oval 247"/>
              <p:cNvSpPr>
                <a:spLocks noChangeArrowheads="1"/>
              </p:cNvSpPr>
              <p:nvPr>
                <p:custDataLst>
                  <p:tags r:id="rId144"/>
                </p:custDataLst>
              </p:nvPr>
            </p:nvSpPr>
            <p:spPr bwMode="auto">
              <a:xfrm>
                <a:off x="68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2" name="Oval 248"/>
              <p:cNvSpPr>
                <a:spLocks noChangeArrowheads="1"/>
              </p:cNvSpPr>
              <p:nvPr>
                <p:custDataLst>
                  <p:tags r:id="rId145"/>
                </p:custDataLst>
              </p:nvPr>
            </p:nvSpPr>
            <p:spPr bwMode="auto">
              <a:xfrm>
                <a:off x="695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3" name="Oval 249"/>
              <p:cNvSpPr>
                <a:spLocks noChangeArrowheads="1"/>
              </p:cNvSpPr>
              <p:nvPr>
                <p:custDataLst>
                  <p:tags r:id="rId146"/>
                </p:custDataLst>
              </p:nvPr>
            </p:nvSpPr>
            <p:spPr bwMode="auto">
              <a:xfrm>
                <a:off x="7034"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4" name="Oval 250"/>
              <p:cNvSpPr>
                <a:spLocks noChangeArrowheads="1"/>
              </p:cNvSpPr>
              <p:nvPr>
                <p:custDataLst>
                  <p:tags r:id="rId147"/>
                </p:custDataLst>
              </p:nvPr>
            </p:nvSpPr>
            <p:spPr bwMode="auto">
              <a:xfrm>
                <a:off x="71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5" name="Oval 251"/>
              <p:cNvSpPr>
                <a:spLocks noChangeArrowheads="1"/>
              </p:cNvSpPr>
              <p:nvPr>
                <p:custDataLst>
                  <p:tags r:id="rId148"/>
                </p:custDataLst>
              </p:nvPr>
            </p:nvSpPr>
            <p:spPr bwMode="auto">
              <a:xfrm>
                <a:off x="720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6" name="Oval 252"/>
              <p:cNvSpPr>
                <a:spLocks noChangeArrowheads="1"/>
              </p:cNvSpPr>
              <p:nvPr>
                <p:custDataLst>
                  <p:tags r:id="rId149"/>
                </p:custDataLst>
              </p:nvPr>
            </p:nvSpPr>
            <p:spPr bwMode="auto">
              <a:xfrm>
                <a:off x="72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7" name="Oval 253"/>
              <p:cNvSpPr>
                <a:spLocks noChangeArrowheads="1"/>
              </p:cNvSpPr>
              <p:nvPr>
                <p:custDataLst>
                  <p:tags r:id="rId150"/>
                </p:custDataLst>
              </p:nvPr>
            </p:nvSpPr>
            <p:spPr bwMode="auto">
              <a:xfrm>
                <a:off x="73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8" name="Oval 254"/>
              <p:cNvSpPr>
                <a:spLocks noChangeArrowheads="1"/>
              </p:cNvSpPr>
              <p:nvPr>
                <p:custDataLst>
                  <p:tags r:id="rId151"/>
                </p:custDataLst>
              </p:nvPr>
            </p:nvSpPr>
            <p:spPr bwMode="auto">
              <a:xfrm>
                <a:off x="745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9" name="Oval 255"/>
              <p:cNvSpPr>
                <a:spLocks noChangeArrowheads="1"/>
              </p:cNvSpPr>
              <p:nvPr>
                <p:custDataLst>
                  <p:tags r:id="rId152"/>
                </p:custDataLst>
              </p:nvPr>
            </p:nvSpPr>
            <p:spPr bwMode="auto">
              <a:xfrm>
                <a:off x="75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0" name="Oval 256"/>
              <p:cNvSpPr>
                <a:spLocks noChangeArrowheads="1"/>
              </p:cNvSpPr>
              <p:nvPr>
                <p:custDataLst>
                  <p:tags r:id="rId153"/>
                </p:custDataLst>
              </p:nvPr>
            </p:nvSpPr>
            <p:spPr bwMode="auto">
              <a:xfrm>
                <a:off x="762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1" name="Oval 257"/>
              <p:cNvSpPr>
                <a:spLocks noChangeArrowheads="1"/>
              </p:cNvSpPr>
              <p:nvPr>
                <p:custDataLst>
                  <p:tags r:id="rId154"/>
                </p:custDataLst>
              </p:nvPr>
            </p:nvSpPr>
            <p:spPr bwMode="auto">
              <a:xfrm>
                <a:off x="770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2" name="Oval 258"/>
              <p:cNvSpPr>
                <a:spLocks noChangeArrowheads="1"/>
              </p:cNvSpPr>
              <p:nvPr>
                <p:custDataLst>
                  <p:tags r:id="rId155"/>
                </p:custDataLst>
              </p:nvPr>
            </p:nvSpPr>
            <p:spPr bwMode="auto">
              <a:xfrm>
                <a:off x="77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3" name="Oval 259"/>
              <p:cNvSpPr>
                <a:spLocks noChangeArrowheads="1"/>
              </p:cNvSpPr>
              <p:nvPr>
                <p:custDataLst>
                  <p:tags r:id="rId156"/>
                </p:custDataLst>
              </p:nvPr>
            </p:nvSpPr>
            <p:spPr bwMode="auto">
              <a:xfrm>
                <a:off x="787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4" name="Oval 260"/>
              <p:cNvSpPr>
                <a:spLocks noChangeArrowheads="1"/>
              </p:cNvSpPr>
              <p:nvPr>
                <p:custDataLst>
                  <p:tags r:id="rId157"/>
                </p:custDataLst>
              </p:nvPr>
            </p:nvSpPr>
            <p:spPr bwMode="auto">
              <a:xfrm>
                <a:off x="79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5" name="Oval 261"/>
              <p:cNvSpPr>
                <a:spLocks noChangeArrowheads="1"/>
              </p:cNvSpPr>
              <p:nvPr>
                <p:custDataLst>
                  <p:tags r:id="rId158"/>
                </p:custDataLst>
              </p:nvPr>
            </p:nvSpPr>
            <p:spPr bwMode="auto">
              <a:xfrm>
                <a:off x="803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6" name="Oval 262"/>
              <p:cNvSpPr>
                <a:spLocks noChangeArrowheads="1"/>
              </p:cNvSpPr>
              <p:nvPr>
                <p:custDataLst>
                  <p:tags r:id="rId159"/>
                </p:custDataLst>
              </p:nvPr>
            </p:nvSpPr>
            <p:spPr bwMode="auto">
              <a:xfrm>
                <a:off x="81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7" name="Oval 263"/>
              <p:cNvSpPr>
                <a:spLocks noChangeArrowheads="1"/>
              </p:cNvSpPr>
              <p:nvPr>
                <p:custDataLst>
                  <p:tags r:id="rId160"/>
                </p:custDataLst>
              </p:nvPr>
            </p:nvSpPr>
            <p:spPr bwMode="auto">
              <a:xfrm>
                <a:off x="820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8" name="Oval 264"/>
              <p:cNvSpPr>
                <a:spLocks noChangeArrowheads="1"/>
              </p:cNvSpPr>
              <p:nvPr>
                <p:custDataLst>
                  <p:tags r:id="rId161"/>
                </p:custDataLst>
              </p:nvPr>
            </p:nvSpPr>
            <p:spPr bwMode="auto">
              <a:xfrm>
                <a:off x="829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9" name="Oval 265"/>
              <p:cNvSpPr>
                <a:spLocks noChangeArrowheads="1"/>
              </p:cNvSpPr>
              <p:nvPr>
                <p:custDataLst>
                  <p:tags r:id="rId162"/>
                </p:custDataLst>
              </p:nvPr>
            </p:nvSpPr>
            <p:spPr bwMode="auto">
              <a:xfrm>
                <a:off x="8382"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0" name="Oval 266"/>
              <p:cNvSpPr>
                <a:spLocks noChangeArrowheads="1"/>
              </p:cNvSpPr>
              <p:nvPr>
                <p:custDataLst>
                  <p:tags r:id="rId163"/>
                </p:custDataLst>
              </p:nvPr>
            </p:nvSpPr>
            <p:spPr bwMode="auto">
              <a:xfrm>
                <a:off x="8467"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1" name="Oval 267"/>
              <p:cNvSpPr>
                <a:spLocks noChangeArrowheads="1"/>
              </p:cNvSpPr>
              <p:nvPr>
                <p:custDataLst>
                  <p:tags r:id="rId164"/>
                </p:custDataLst>
              </p:nvPr>
            </p:nvSpPr>
            <p:spPr bwMode="auto">
              <a:xfrm>
                <a:off x="854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2" name="Oval 268"/>
              <p:cNvSpPr>
                <a:spLocks noChangeArrowheads="1"/>
              </p:cNvSpPr>
              <p:nvPr>
                <p:custDataLst>
                  <p:tags r:id="rId165"/>
                </p:custDataLst>
              </p:nvPr>
            </p:nvSpPr>
            <p:spPr bwMode="auto">
              <a:xfrm>
                <a:off x="863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3" name="Oval 269"/>
              <p:cNvSpPr>
                <a:spLocks noChangeArrowheads="1"/>
              </p:cNvSpPr>
              <p:nvPr>
                <p:custDataLst>
                  <p:tags r:id="rId166"/>
                </p:custDataLst>
              </p:nvPr>
            </p:nvSpPr>
            <p:spPr bwMode="auto">
              <a:xfrm>
                <a:off x="8718"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4" name="Oval 270"/>
              <p:cNvSpPr>
                <a:spLocks noChangeArrowheads="1"/>
              </p:cNvSpPr>
              <p:nvPr>
                <p:custDataLst>
                  <p:tags r:id="rId167"/>
                </p:custDataLst>
              </p:nvPr>
            </p:nvSpPr>
            <p:spPr bwMode="auto">
              <a:xfrm>
                <a:off x="880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5" name="Oval 271"/>
              <p:cNvSpPr>
                <a:spLocks noChangeArrowheads="1"/>
              </p:cNvSpPr>
              <p:nvPr>
                <p:custDataLst>
                  <p:tags r:id="rId168"/>
                </p:custDataLst>
              </p:nvPr>
            </p:nvSpPr>
            <p:spPr bwMode="auto">
              <a:xfrm>
                <a:off x="888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6" name="Oval 272"/>
              <p:cNvSpPr>
                <a:spLocks noChangeArrowheads="1"/>
              </p:cNvSpPr>
              <p:nvPr>
                <p:custDataLst>
                  <p:tags r:id="rId169"/>
                </p:custDataLst>
              </p:nvPr>
            </p:nvSpPr>
            <p:spPr bwMode="auto">
              <a:xfrm>
                <a:off x="896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7" name="Oval 273"/>
              <p:cNvSpPr>
                <a:spLocks noChangeArrowheads="1"/>
              </p:cNvSpPr>
              <p:nvPr>
                <p:custDataLst>
                  <p:tags r:id="rId170"/>
                </p:custDataLst>
              </p:nvPr>
            </p:nvSpPr>
            <p:spPr bwMode="auto">
              <a:xfrm>
                <a:off x="905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8" name="Oval 274"/>
              <p:cNvSpPr>
                <a:spLocks noChangeArrowheads="1"/>
              </p:cNvSpPr>
              <p:nvPr>
                <p:custDataLst>
                  <p:tags r:id="rId171"/>
                </p:custDataLst>
              </p:nvPr>
            </p:nvSpPr>
            <p:spPr bwMode="auto">
              <a:xfrm>
                <a:off x="9135"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9" name="Oval 275"/>
              <p:cNvSpPr>
                <a:spLocks noChangeArrowheads="1"/>
              </p:cNvSpPr>
              <p:nvPr>
                <p:custDataLst>
                  <p:tags r:id="rId172"/>
                </p:custDataLst>
              </p:nvPr>
            </p:nvSpPr>
            <p:spPr bwMode="auto">
              <a:xfrm>
                <a:off x="922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0" name="Oval 276"/>
              <p:cNvSpPr>
                <a:spLocks noChangeArrowheads="1"/>
              </p:cNvSpPr>
              <p:nvPr>
                <p:custDataLst>
                  <p:tags r:id="rId173"/>
                </p:custDataLst>
              </p:nvPr>
            </p:nvSpPr>
            <p:spPr bwMode="auto">
              <a:xfrm>
                <a:off x="930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1" name="Oval 277"/>
              <p:cNvSpPr>
                <a:spLocks noChangeArrowheads="1"/>
              </p:cNvSpPr>
              <p:nvPr>
                <p:custDataLst>
                  <p:tags r:id="rId174"/>
                </p:custDataLst>
              </p:nvPr>
            </p:nvSpPr>
            <p:spPr bwMode="auto">
              <a:xfrm>
                <a:off x="93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2" name="Oval 278"/>
              <p:cNvSpPr>
                <a:spLocks noChangeArrowheads="1"/>
              </p:cNvSpPr>
              <p:nvPr>
                <p:custDataLst>
                  <p:tags r:id="rId175"/>
                </p:custDataLst>
              </p:nvPr>
            </p:nvSpPr>
            <p:spPr bwMode="auto">
              <a:xfrm>
                <a:off x="947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3" name="Oval 279"/>
              <p:cNvSpPr>
                <a:spLocks noChangeArrowheads="1"/>
              </p:cNvSpPr>
              <p:nvPr>
                <p:custDataLst>
                  <p:tags r:id="rId176"/>
                </p:custDataLst>
              </p:nvPr>
            </p:nvSpPr>
            <p:spPr bwMode="auto">
              <a:xfrm>
                <a:off x="95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4" name="Oval 280"/>
              <p:cNvSpPr>
                <a:spLocks noChangeArrowheads="1"/>
              </p:cNvSpPr>
              <p:nvPr>
                <p:custDataLst>
                  <p:tags r:id="rId177"/>
                </p:custDataLst>
              </p:nvPr>
            </p:nvSpPr>
            <p:spPr bwMode="auto">
              <a:xfrm>
                <a:off x="964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5" name="Oval 281"/>
              <p:cNvSpPr>
                <a:spLocks noChangeArrowheads="1"/>
              </p:cNvSpPr>
              <p:nvPr>
                <p:custDataLst>
                  <p:tags r:id="rId178"/>
                </p:custDataLst>
              </p:nvPr>
            </p:nvSpPr>
            <p:spPr bwMode="auto">
              <a:xfrm>
                <a:off x="97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6" name="Oval 282"/>
              <p:cNvSpPr>
                <a:spLocks noChangeArrowheads="1"/>
              </p:cNvSpPr>
              <p:nvPr>
                <p:custDataLst>
                  <p:tags r:id="rId179"/>
                </p:custDataLst>
              </p:nvPr>
            </p:nvSpPr>
            <p:spPr bwMode="auto">
              <a:xfrm>
                <a:off x="980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7" name="Oval 283"/>
              <p:cNvSpPr>
                <a:spLocks noChangeArrowheads="1"/>
              </p:cNvSpPr>
              <p:nvPr>
                <p:custDataLst>
                  <p:tags r:id="rId180"/>
                </p:custDataLst>
              </p:nvPr>
            </p:nvSpPr>
            <p:spPr bwMode="auto">
              <a:xfrm>
                <a:off x="989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8" name="Oval 284"/>
              <p:cNvSpPr>
                <a:spLocks noChangeArrowheads="1"/>
              </p:cNvSpPr>
              <p:nvPr>
                <p:custDataLst>
                  <p:tags r:id="rId181"/>
                </p:custDataLst>
              </p:nvPr>
            </p:nvSpPr>
            <p:spPr bwMode="auto">
              <a:xfrm>
                <a:off x="997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9" name="Oval 285"/>
              <p:cNvSpPr>
                <a:spLocks noChangeArrowheads="1"/>
              </p:cNvSpPr>
              <p:nvPr>
                <p:custDataLst>
                  <p:tags r:id="rId182"/>
                </p:custDataLst>
              </p:nvPr>
            </p:nvSpPr>
            <p:spPr bwMode="auto">
              <a:xfrm>
                <a:off x="1005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0" name="Oval 286"/>
              <p:cNvSpPr>
                <a:spLocks noChangeArrowheads="1"/>
              </p:cNvSpPr>
              <p:nvPr>
                <p:custDataLst>
                  <p:tags r:id="rId183"/>
                </p:custDataLst>
              </p:nvPr>
            </p:nvSpPr>
            <p:spPr bwMode="auto">
              <a:xfrm>
                <a:off x="1014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1" name="Oval 287"/>
              <p:cNvSpPr>
                <a:spLocks noChangeArrowheads="1"/>
              </p:cNvSpPr>
              <p:nvPr>
                <p:custDataLst>
                  <p:tags r:id="rId184"/>
                </p:custDataLst>
              </p:nvPr>
            </p:nvSpPr>
            <p:spPr bwMode="auto">
              <a:xfrm>
                <a:off x="1022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2" name="Oval 288"/>
              <p:cNvSpPr>
                <a:spLocks noChangeArrowheads="1"/>
              </p:cNvSpPr>
              <p:nvPr>
                <p:custDataLst>
                  <p:tags r:id="rId185"/>
                </p:custDataLst>
              </p:nvPr>
            </p:nvSpPr>
            <p:spPr bwMode="auto">
              <a:xfrm>
                <a:off x="103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3" name="Oval 289"/>
              <p:cNvSpPr>
                <a:spLocks noChangeArrowheads="1"/>
              </p:cNvSpPr>
              <p:nvPr>
                <p:custDataLst>
                  <p:tags r:id="rId186"/>
                </p:custDataLst>
              </p:nvPr>
            </p:nvSpPr>
            <p:spPr bwMode="auto">
              <a:xfrm>
                <a:off x="1039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4" name="Oval 290"/>
              <p:cNvSpPr>
                <a:spLocks noChangeArrowheads="1"/>
              </p:cNvSpPr>
              <p:nvPr>
                <p:custDataLst>
                  <p:tags r:id="rId187"/>
                </p:custDataLst>
              </p:nvPr>
            </p:nvSpPr>
            <p:spPr bwMode="auto">
              <a:xfrm>
                <a:off x="1047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5" name="Oval 291"/>
              <p:cNvSpPr>
                <a:spLocks noChangeArrowheads="1"/>
              </p:cNvSpPr>
              <p:nvPr>
                <p:custDataLst>
                  <p:tags r:id="rId188"/>
                </p:custDataLst>
              </p:nvPr>
            </p:nvSpPr>
            <p:spPr bwMode="auto">
              <a:xfrm>
                <a:off x="1056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6" name="Oval 292"/>
              <p:cNvSpPr>
                <a:spLocks noChangeArrowheads="1"/>
              </p:cNvSpPr>
              <p:nvPr>
                <p:custDataLst>
                  <p:tags r:id="rId189"/>
                </p:custDataLst>
              </p:nvPr>
            </p:nvSpPr>
            <p:spPr bwMode="auto">
              <a:xfrm>
                <a:off x="106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7" name="Oval 293"/>
              <p:cNvSpPr>
                <a:spLocks noChangeArrowheads="1"/>
              </p:cNvSpPr>
              <p:nvPr>
                <p:custDataLst>
                  <p:tags r:id="rId190"/>
                </p:custDataLst>
              </p:nvPr>
            </p:nvSpPr>
            <p:spPr bwMode="auto">
              <a:xfrm>
                <a:off x="1072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8" name="Oval 294"/>
              <p:cNvSpPr>
                <a:spLocks noChangeArrowheads="1"/>
              </p:cNvSpPr>
              <p:nvPr>
                <p:custDataLst>
                  <p:tags r:id="rId191"/>
                </p:custDataLst>
              </p:nvPr>
            </p:nvSpPr>
            <p:spPr bwMode="auto">
              <a:xfrm>
                <a:off x="108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9" name="Oval 295"/>
              <p:cNvSpPr>
                <a:spLocks noChangeArrowheads="1"/>
              </p:cNvSpPr>
              <p:nvPr>
                <p:custDataLst>
                  <p:tags r:id="rId192"/>
                </p:custDataLst>
              </p:nvPr>
            </p:nvSpPr>
            <p:spPr bwMode="auto">
              <a:xfrm>
                <a:off x="1089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0" name="Oval 296"/>
              <p:cNvSpPr>
                <a:spLocks noChangeArrowheads="1"/>
              </p:cNvSpPr>
              <p:nvPr>
                <p:custDataLst>
                  <p:tags r:id="rId193"/>
                </p:custDataLst>
              </p:nvPr>
            </p:nvSpPr>
            <p:spPr bwMode="auto">
              <a:xfrm>
                <a:off x="1098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1" name="Oval 297"/>
              <p:cNvSpPr>
                <a:spLocks noChangeArrowheads="1"/>
              </p:cNvSpPr>
              <p:nvPr>
                <p:custDataLst>
                  <p:tags r:id="rId194"/>
                </p:custDataLst>
              </p:nvPr>
            </p:nvSpPr>
            <p:spPr bwMode="auto">
              <a:xfrm>
                <a:off x="110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2" name="Oval 298"/>
              <p:cNvSpPr>
                <a:spLocks noChangeArrowheads="1"/>
              </p:cNvSpPr>
              <p:nvPr>
                <p:custDataLst>
                  <p:tags r:id="rId195"/>
                </p:custDataLst>
              </p:nvPr>
            </p:nvSpPr>
            <p:spPr bwMode="auto">
              <a:xfrm>
                <a:off x="1114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3" name="Oval 299"/>
              <p:cNvSpPr>
                <a:spLocks noChangeArrowheads="1"/>
              </p:cNvSpPr>
              <p:nvPr>
                <p:custDataLst>
                  <p:tags r:id="rId196"/>
                </p:custDataLst>
              </p:nvPr>
            </p:nvSpPr>
            <p:spPr bwMode="auto">
              <a:xfrm>
                <a:off x="1123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4" name="Oval 300"/>
              <p:cNvSpPr>
                <a:spLocks noChangeArrowheads="1"/>
              </p:cNvSpPr>
              <p:nvPr>
                <p:custDataLst>
                  <p:tags r:id="rId197"/>
                </p:custDataLst>
              </p:nvPr>
            </p:nvSpPr>
            <p:spPr bwMode="auto">
              <a:xfrm>
                <a:off x="113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5" name="Oval 301"/>
              <p:cNvSpPr>
                <a:spLocks noChangeArrowheads="1"/>
              </p:cNvSpPr>
              <p:nvPr>
                <p:custDataLst>
                  <p:tags r:id="rId198"/>
                </p:custDataLst>
              </p:nvPr>
            </p:nvSpPr>
            <p:spPr bwMode="auto">
              <a:xfrm>
                <a:off x="1140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6" name="Oval 302"/>
              <p:cNvSpPr>
                <a:spLocks noChangeArrowheads="1"/>
              </p:cNvSpPr>
              <p:nvPr>
                <p:custDataLst>
                  <p:tags r:id="rId199"/>
                </p:custDataLst>
              </p:nvPr>
            </p:nvSpPr>
            <p:spPr bwMode="auto">
              <a:xfrm>
                <a:off x="114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7" name="Oval 303"/>
              <p:cNvSpPr>
                <a:spLocks noChangeArrowheads="1"/>
              </p:cNvSpPr>
              <p:nvPr>
                <p:custDataLst>
                  <p:tags r:id="rId200"/>
                </p:custDataLst>
              </p:nvPr>
            </p:nvSpPr>
            <p:spPr bwMode="auto">
              <a:xfrm>
                <a:off x="115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8" name="Oval 304"/>
              <p:cNvSpPr>
                <a:spLocks noChangeArrowheads="1"/>
              </p:cNvSpPr>
              <p:nvPr>
                <p:custDataLst>
                  <p:tags r:id="rId201"/>
                </p:custDataLst>
              </p:nvPr>
            </p:nvSpPr>
            <p:spPr bwMode="auto">
              <a:xfrm>
                <a:off x="1165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9" name="Oval 305"/>
              <p:cNvSpPr>
                <a:spLocks noChangeArrowheads="1"/>
              </p:cNvSpPr>
              <p:nvPr>
                <p:custDataLst>
                  <p:tags r:id="rId202"/>
                </p:custDataLst>
              </p:nvPr>
            </p:nvSpPr>
            <p:spPr bwMode="auto">
              <a:xfrm>
                <a:off x="1173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80" name="Oval 306"/>
              <p:cNvSpPr>
                <a:spLocks noChangeArrowheads="1"/>
              </p:cNvSpPr>
              <p:nvPr>
                <p:custDataLst>
                  <p:tags r:id="rId203"/>
                </p:custDataLst>
              </p:nvPr>
            </p:nvSpPr>
            <p:spPr bwMode="auto">
              <a:xfrm>
                <a:off x="1182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5" name="Oval 308"/>
              <p:cNvSpPr>
                <a:spLocks noChangeArrowheads="1"/>
              </p:cNvSpPr>
              <p:nvPr>
                <p:custDataLst>
                  <p:tags r:id="rId204"/>
                </p:custDataLst>
              </p:nvPr>
            </p:nvSpPr>
            <p:spPr bwMode="auto">
              <a:xfrm>
                <a:off x="1190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6" name="Oval 309"/>
              <p:cNvSpPr>
                <a:spLocks noChangeArrowheads="1"/>
              </p:cNvSpPr>
              <p:nvPr>
                <p:custDataLst>
                  <p:tags r:id="rId205"/>
                </p:custDataLst>
              </p:nvPr>
            </p:nvSpPr>
            <p:spPr bwMode="auto">
              <a:xfrm>
                <a:off x="119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7" name="Oval 310"/>
              <p:cNvSpPr>
                <a:spLocks noChangeArrowheads="1"/>
              </p:cNvSpPr>
              <p:nvPr>
                <p:custDataLst>
                  <p:tags r:id="rId206"/>
                </p:custDataLst>
              </p:nvPr>
            </p:nvSpPr>
            <p:spPr bwMode="auto">
              <a:xfrm>
                <a:off x="1207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8" name="Oval 311"/>
              <p:cNvSpPr>
                <a:spLocks noChangeArrowheads="1"/>
              </p:cNvSpPr>
              <p:nvPr>
                <p:custDataLst>
                  <p:tags r:id="rId207"/>
                </p:custDataLst>
              </p:nvPr>
            </p:nvSpPr>
            <p:spPr bwMode="auto">
              <a:xfrm>
                <a:off x="1215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9" name="Oval 312"/>
              <p:cNvSpPr>
                <a:spLocks noChangeArrowheads="1"/>
              </p:cNvSpPr>
              <p:nvPr>
                <p:custDataLst>
                  <p:tags r:id="rId208"/>
                </p:custDataLst>
              </p:nvPr>
            </p:nvSpPr>
            <p:spPr bwMode="auto">
              <a:xfrm>
                <a:off x="122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0" name="Oval 313"/>
              <p:cNvSpPr>
                <a:spLocks noChangeArrowheads="1"/>
              </p:cNvSpPr>
              <p:nvPr>
                <p:custDataLst>
                  <p:tags r:id="rId209"/>
                </p:custDataLst>
              </p:nvPr>
            </p:nvSpPr>
            <p:spPr bwMode="auto">
              <a:xfrm>
                <a:off x="123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 name="Oval 314"/>
              <p:cNvSpPr>
                <a:spLocks noChangeArrowheads="1"/>
              </p:cNvSpPr>
              <p:nvPr>
                <p:custDataLst>
                  <p:tags r:id="rId210"/>
                </p:custDataLst>
              </p:nvPr>
            </p:nvSpPr>
            <p:spPr bwMode="auto">
              <a:xfrm>
                <a:off x="1240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2" name="Oval 315"/>
              <p:cNvSpPr>
                <a:spLocks noChangeArrowheads="1"/>
              </p:cNvSpPr>
              <p:nvPr>
                <p:custDataLst>
                  <p:tags r:id="rId211"/>
                </p:custDataLst>
              </p:nvPr>
            </p:nvSpPr>
            <p:spPr bwMode="auto">
              <a:xfrm>
                <a:off x="124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3" name="Oval 316"/>
              <p:cNvSpPr>
                <a:spLocks noChangeArrowheads="1"/>
              </p:cNvSpPr>
              <p:nvPr>
                <p:custDataLst>
                  <p:tags r:id="rId212"/>
                </p:custDataLst>
              </p:nvPr>
            </p:nvSpPr>
            <p:spPr bwMode="auto">
              <a:xfrm>
                <a:off x="1257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4" name="Oval 317"/>
              <p:cNvSpPr>
                <a:spLocks noChangeArrowheads="1"/>
              </p:cNvSpPr>
              <p:nvPr>
                <p:custDataLst>
                  <p:tags r:id="rId213"/>
                </p:custDataLst>
              </p:nvPr>
            </p:nvSpPr>
            <p:spPr bwMode="auto">
              <a:xfrm>
                <a:off x="12657"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Oval 318"/>
              <p:cNvSpPr>
                <a:spLocks noChangeArrowheads="1"/>
              </p:cNvSpPr>
              <p:nvPr>
                <p:custDataLst>
                  <p:tags r:id="rId214"/>
                </p:custDataLst>
              </p:nvPr>
            </p:nvSpPr>
            <p:spPr bwMode="auto">
              <a:xfrm>
                <a:off x="1274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6" name="Oval 319"/>
              <p:cNvSpPr>
                <a:spLocks noChangeArrowheads="1"/>
              </p:cNvSpPr>
              <p:nvPr>
                <p:custDataLst>
                  <p:tags r:id="rId215"/>
                </p:custDataLst>
              </p:nvPr>
            </p:nvSpPr>
            <p:spPr bwMode="auto">
              <a:xfrm>
                <a:off x="128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7" name="Oval 320"/>
              <p:cNvSpPr>
                <a:spLocks noChangeArrowheads="1"/>
              </p:cNvSpPr>
              <p:nvPr>
                <p:custDataLst>
                  <p:tags r:id="rId216"/>
                </p:custDataLst>
              </p:nvPr>
            </p:nvSpPr>
            <p:spPr bwMode="auto">
              <a:xfrm>
                <a:off x="129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8" name="Oval 321"/>
              <p:cNvSpPr>
                <a:spLocks noChangeArrowheads="1"/>
              </p:cNvSpPr>
              <p:nvPr>
                <p:custDataLst>
                  <p:tags r:id="rId217"/>
                </p:custDataLst>
              </p:nvPr>
            </p:nvSpPr>
            <p:spPr bwMode="auto">
              <a:xfrm>
                <a:off x="1299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9" name="Oval 322"/>
              <p:cNvSpPr>
                <a:spLocks noChangeArrowheads="1"/>
              </p:cNvSpPr>
              <p:nvPr>
                <p:custDataLst>
                  <p:tags r:id="rId218"/>
                </p:custDataLst>
              </p:nvPr>
            </p:nvSpPr>
            <p:spPr bwMode="auto">
              <a:xfrm>
                <a:off x="1307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0" name="Oval 323"/>
              <p:cNvSpPr>
                <a:spLocks noChangeArrowheads="1"/>
              </p:cNvSpPr>
              <p:nvPr>
                <p:custDataLst>
                  <p:tags r:id="rId219"/>
                </p:custDataLst>
              </p:nvPr>
            </p:nvSpPr>
            <p:spPr bwMode="auto">
              <a:xfrm>
                <a:off x="1316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1" name="Oval 324"/>
              <p:cNvSpPr>
                <a:spLocks noChangeArrowheads="1"/>
              </p:cNvSpPr>
              <p:nvPr>
                <p:custDataLst>
                  <p:tags r:id="rId220"/>
                </p:custDataLst>
              </p:nvPr>
            </p:nvSpPr>
            <p:spPr bwMode="auto">
              <a:xfrm>
                <a:off x="132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2" name="Oval 325"/>
              <p:cNvSpPr>
                <a:spLocks noChangeArrowheads="1"/>
              </p:cNvSpPr>
              <p:nvPr>
                <p:custDataLst>
                  <p:tags r:id="rId221"/>
                </p:custDataLst>
              </p:nvPr>
            </p:nvSpPr>
            <p:spPr bwMode="auto">
              <a:xfrm>
                <a:off x="1332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3" name="Freeform 326"/>
              <p:cNvSpPr/>
              <p:nvPr>
                <p:custDataLst>
                  <p:tags r:id="rId222"/>
                </p:custDataLst>
              </p:nvPr>
            </p:nvSpPr>
            <p:spPr bwMode="auto">
              <a:xfrm>
                <a:off x="13411" y="3717"/>
                <a:ext cx="53" cy="43"/>
              </a:xfrm>
              <a:custGeom>
                <a:avLst/>
                <a:gdLst>
                  <a:gd name="T0" fmla="*/ 7 w 8"/>
                  <a:gd name="T1" fmla="*/ 4 h 7"/>
                  <a:gd name="T2" fmla="*/ 3 w 8"/>
                  <a:gd name="T3" fmla="*/ 7 h 7"/>
                  <a:gd name="T4" fmla="*/ 0 w 8"/>
                  <a:gd name="T5" fmla="*/ 3 h 7"/>
                  <a:gd name="T6" fmla="*/ 4 w 8"/>
                  <a:gd name="T7" fmla="*/ 0 h 7"/>
                  <a:gd name="T8" fmla="*/ 7 w 8"/>
                  <a:gd name="T9" fmla="*/ 4 h 7"/>
                </a:gdLst>
                <a:ahLst/>
                <a:cxnLst>
                  <a:cxn ang="0">
                    <a:pos x="T0" y="T1"/>
                  </a:cxn>
                  <a:cxn ang="0">
                    <a:pos x="T2" y="T3"/>
                  </a:cxn>
                  <a:cxn ang="0">
                    <a:pos x="T4" y="T5"/>
                  </a:cxn>
                  <a:cxn ang="0">
                    <a:pos x="T6" y="T7"/>
                  </a:cxn>
                  <a:cxn ang="0">
                    <a:pos x="T8" y="T9"/>
                  </a:cxn>
                </a:cxnLst>
                <a:rect l="0" t="0" r="r" b="b"/>
                <a:pathLst>
                  <a:path w="8" h="7">
                    <a:moveTo>
                      <a:pt x="7" y="4"/>
                    </a:moveTo>
                    <a:cubicBezTo>
                      <a:pt x="6" y="6"/>
                      <a:pt x="5" y="7"/>
                      <a:pt x="3" y="7"/>
                    </a:cubicBezTo>
                    <a:cubicBezTo>
                      <a:pt x="1" y="6"/>
                      <a:pt x="0" y="5"/>
                      <a:pt x="0" y="3"/>
                    </a:cubicBezTo>
                    <a:cubicBezTo>
                      <a:pt x="1" y="1"/>
                      <a:pt x="2" y="0"/>
                      <a:pt x="4" y="0"/>
                    </a:cubicBezTo>
                    <a:cubicBezTo>
                      <a:pt x="6" y="1"/>
                      <a:pt x="8" y="3"/>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4" name="Freeform 327"/>
              <p:cNvSpPr/>
              <p:nvPr>
                <p:custDataLst>
                  <p:tags r:id="rId223"/>
                </p:custDataLst>
              </p:nvPr>
            </p:nvSpPr>
            <p:spPr bwMode="auto">
              <a:xfrm>
                <a:off x="13488" y="3741"/>
                <a:ext cx="53" cy="53"/>
              </a:xfrm>
              <a:custGeom>
                <a:avLst/>
                <a:gdLst>
                  <a:gd name="T0" fmla="*/ 7 w 8"/>
                  <a:gd name="T1" fmla="*/ 6 h 8"/>
                  <a:gd name="T2" fmla="*/ 2 w 8"/>
                  <a:gd name="T3" fmla="*/ 7 h 8"/>
                  <a:gd name="T4" fmla="*/ 1 w 8"/>
                  <a:gd name="T5" fmla="*/ 3 h 8"/>
                  <a:gd name="T6" fmla="*/ 5 w 8"/>
                  <a:gd name="T7" fmla="*/ 1 h 8"/>
                  <a:gd name="T8" fmla="*/ 7 w 8"/>
                  <a:gd name="T9" fmla="*/ 6 h 8"/>
                </a:gdLst>
                <a:ahLst/>
                <a:cxnLst>
                  <a:cxn ang="0">
                    <a:pos x="T0" y="T1"/>
                  </a:cxn>
                  <a:cxn ang="0">
                    <a:pos x="T2" y="T3"/>
                  </a:cxn>
                  <a:cxn ang="0">
                    <a:pos x="T4" y="T5"/>
                  </a:cxn>
                  <a:cxn ang="0">
                    <a:pos x="T6" y="T7"/>
                  </a:cxn>
                  <a:cxn ang="0">
                    <a:pos x="T8" y="T9"/>
                  </a:cxn>
                </a:cxnLst>
                <a:rect l="0" t="0" r="r" b="b"/>
                <a:pathLst>
                  <a:path w="8" h="8">
                    <a:moveTo>
                      <a:pt x="7" y="6"/>
                    </a:moveTo>
                    <a:cubicBezTo>
                      <a:pt x="6" y="8"/>
                      <a:pt x="4" y="8"/>
                      <a:pt x="2" y="7"/>
                    </a:cubicBezTo>
                    <a:cubicBezTo>
                      <a:pt x="1" y="6"/>
                      <a:pt x="0" y="4"/>
                      <a:pt x="1" y="3"/>
                    </a:cubicBezTo>
                    <a:cubicBezTo>
                      <a:pt x="2" y="1"/>
                      <a:pt x="4" y="0"/>
                      <a:pt x="5" y="1"/>
                    </a:cubicBezTo>
                    <a:cubicBezTo>
                      <a:pt x="7" y="2"/>
                      <a:pt x="8" y="4"/>
                      <a:pt x="7"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5" name="Freeform 328"/>
              <p:cNvSpPr/>
              <p:nvPr>
                <p:custDataLst>
                  <p:tags r:id="rId224"/>
                </p:custDataLst>
              </p:nvPr>
            </p:nvSpPr>
            <p:spPr bwMode="auto">
              <a:xfrm>
                <a:off x="13554" y="3794"/>
                <a:ext cx="51" cy="51"/>
              </a:xfrm>
              <a:custGeom>
                <a:avLst/>
                <a:gdLst>
                  <a:gd name="T0" fmla="*/ 6 w 8"/>
                  <a:gd name="T1" fmla="*/ 7 h 8"/>
                  <a:gd name="T2" fmla="*/ 2 w 8"/>
                  <a:gd name="T3" fmla="*/ 7 h 8"/>
                  <a:gd name="T4" fmla="*/ 2 w 8"/>
                  <a:gd name="T5" fmla="*/ 2 h 8"/>
                  <a:gd name="T6" fmla="*/ 7 w 8"/>
                  <a:gd name="T7" fmla="*/ 2 h 8"/>
                  <a:gd name="T8" fmla="*/ 6 w 8"/>
                  <a:gd name="T9" fmla="*/ 7 h 8"/>
                </a:gdLst>
                <a:ahLst/>
                <a:cxnLst>
                  <a:cxn ang="0">
                    <a:pos x="T0" y="T1"/>
                  </a:cxn>
                  <a:cxn ang="0">
                    <a:pos x="T2" y="T3"/>
                  </a:cxn>
                  <a:cxn ang="0">
                    <a:pos x="T4" y="T5"/>
                  </a:cxn>
                  <a:cxn ang="0">
                    <a:pos x="T6" y="T7"/>
                  </a:cxn>
                  <a:cxn ang="0">
                    <a:pos x="T8" y="T9"/>
                  </a:cxn>
                </a:cxnLst>
                <a:rect l="0" t="0" r="r" b="b"/>
                <a:pathLst>
                  <a:path w="8" h="8">
                    <a:moveTo>
                      <a:pt x="6" y="7"/>
                    </a:moveTo>
                    <a:cubicBezTo>
                      <a:pt x="5" y="8"/>
                      <a:pt x="3" y="8"/>
                      <a:pt x="2" y="7"/>
                    </a:cubicBezTo>
                    <a:cubicBezTo>
                      <a:pt x="0" y="5"/>
                      <a:pt x="0" y="3"/>
                      <a:pt x="2" y="2"/>
                    </a:cubicBezTo>
                    <a:cubicBezTo>
                      <a:pt x="3" y="0"/>
                      <a:pt x="5" y="0"/>
                      <a:pt x="7" y="2"/>
                    </a:cubicBezTo>
                    <a:cubicBezTo>
                      <a:pt x="8" y="3"/>
                      <a:pt x="8" y="5"/>
                      <a:pt x="6"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6" name="Freeform 329"/>
              <p:cNvSpPr/>
              <p:nvPr>
                <p:custDataLst>
                  <p:tags r:id="rId225"/>
                </p:custDataLst>
              </p:nvPr>
            </p:nvSpPr>
            <p:spPr bwMode="auto">
              <a:xfrm>
                <a:off x="13604" y="3864"/>
                <a:ext cx="53" cy="46"/>
              </a:xfrm>
              <a:custGeom>
                <a:avLst/>
                <a:gdLst>
                  <a:gd name="T0" fmla="*/ 5 w 8"/>
                  <a:gd name="T1" fmla="*/ 7 h 7"/>
                  <a:gd name="T2" fmla="*/ 1 w 8"/>
                  <a:gd name="T3" fmla="*/ 5 h 7"/>
                  <a:gd name="T4" fmla="*/ 2 w 8"/>
                  <a:gd name="T5" fmla="*/ 1 h 7"/>
                  <a:gd name="T6" fmla="*/ 7 w 8"/>
                  <a:gd name="T7" fmla="*/ 2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7"/>
                      <a:pt x="1" y="5"/>
                    </a:cubicBezTo>
                    <a:cubicBezTo>
                      <a:pt x="0" y="4"/>
                      <a:pt x="0" y="2"/>
                      <a:pt x="2" y="1"/>
                    </a:cubicBezTo>
                    <a:cubicBezTo>
                      <a:pt x="4" y="0"/>
                      <a:pt x="6" y="0"/>
                      <a:pt x="7" y="2"/>
                    </a:cubicBezTo>
                    <a:cubicBezTo>
                      <a:pt x="8" y="4"/>
                      <a:pt x="7" y="6"/>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7" name="Freeform 330"/>
              <p:cNvSpPr/>
              <p:nvPr>
                <p:custDataLst>
                  <p:tags r:id="rId226"/>
                </p:custDataLst>
              </p:nvPr>
            </p:nvSpPr>
            <p:spPr bwMode="auto">
              <a:xfrm>
                <a:off x="13631" y="3942"/>
                <a:ext cx="53" cy="46"/>
              </a:xfrm>
              <a:custGeom>
                <a:avLst/>
                <a:gdLst>
                  <a:gd name="T0" fmla="*/ 5 w 8"/>
                  <a:gd name="T1" fmla="*/ 7 h 7"/>
                  <a:gd name="T2" fmla="*/ 1 w 8"/>
                  <a:gd name="T3" fmla="*/ 5 h 7"/>
                  <a:gd name="T4" fmla="*/ 3 w 8"/>
                  <a:gd name="T5" fmla="*/ 1 h 7"/>
                  <a:gd name="T6" fmla="*/ 7 w 8"/>
                  <a:gd name="T7" fmla="*/ 3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6"/>
                      <a:pt x="1" y="5"/>
                    </a:cubicBezTo>
                    <a:cubicBezTo>
                      <a:pt x="0" y="3"/>
                      <a:pt x="1" y="1"/>
                      <a:pt x="3" y="1"/>
                    </a:cubicBezTo>
                    <a:cubicBezTo>
                      <a:pt x="5" y="0"/>
                      <a:pt x="7" y="1"/>
                      <a:pt x="7" y="3"/>
                    </a:cubicBezTo>
                    <a:cubicBezTo>
                      <a:pt x="8" y="5"/>
                      <a:pt x="6" y="7"/>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8" name="Oval 331"/>
              <p:cNvSpPr>
                <a:spLocks noChangeArrowheads="1"/>
              </p:cNvSpPr>
              <p:nvPr>
                <p:custDataLst>
                  <p:tags r:id="rId227"/>
                </p:custDataLst>
              </p:nvPr>
            </p:nvSpPr>
            <p:spPr bwMode="auto">
              <a:xfrm>
                <a:off x="13643" y="402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9" name="Oval 332"/>
              <p:cNvSpPr>
                <a:spLocks noChangeArrowheads="1"/>
              </p:cNvSpPr>
              <p:nvPr>
                <p:custDataLst>
                  <p:tags r:id="rId228"/>
                </p:custDataLst>
              </p:nvPr>
            </p:nvSpPr>
            <p:spPr bwMode="auto">
              <a:xfrm>
                <a:off x="13643" y="411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0" name="Oval 333"/>
              <p:cNvSpPr>
                <a:spLocks noChangeArrowheads="1"/>
              </p:cNvSpPr>
              <p:nvPr>
                <p:custDataLst>
                  <p:tags r:id="rId229"/>
                </p:custDataLst>
              </p:nvPr>
            </p:nvSpPr>
            <p:spPr bwMode="auto">
              <a:xfrm>
                <a:off x="13643" y="4195"/>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1" name="Oval 334"/>
              <p:cNvSpPr>
                <a:spLocks noChangeArrowheads="1"/>
              </p:cNvSpPr>
              <p:nvPr>
                <p:custDataLst>
                  <p:tags r:id="rId230"/>
                </p:custDataLst>
              </p:nvPr>
            </p:nvSpPr>
            <p:spPr bwMode="auto">
              <a:xfrm>
                <a:off x="13643" y="4280"/>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2" name="Oval 335"/>
              <p:cNvSpPr>
                <a:spLocks noChangeArrowheads="1"/>
              </p:cNvSpPr>
              <p:nvPr>
                <p:custDataLst>
                  <p:tags r:id="rId231"/>
                </p:custDataLst>
              </p:nvPr>
            </p:nvSpPr>
            <p:spPr bwMode="auto">
              <a:xfrm>
                <a:off x="13643" y="4364"/>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3" name="Oval 336"/>
              <p:cNvSpPr>
                <a:spLocks noChangeArrowheads="1"/>
              </p:cNvSpPr>
              <p:nvPr>
                <p:custDataLst>
                  <p:tags r:id="rId232"/>
                </p:custDataLst>
              </p:nvPr>
            </p:nvSpPr>
            <p:spPr bwMode="auto">
              <a:xfrm>
                <a:off x="13643" y="4449"/>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4" name="Oval 337"/>
              <p:cNvSpPr>
                <a:spLocks noChangeArrowheads="1"/>
              </p:cNvSpPr>
              <p:nvPr>
                <p:custDataLst>
                  <p:tags r:id="rId233"/>
                </p:custDataLst>
              </p:nvPr>
            </p:nvSpPr>
            <p:spPr bwMode="auto">
              <a:xfrm>
                <a:off x="13643" y="453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5" name="Oval 338"/>
              <p:cNvSpPr>
                <a:spLocks noChangeArrowheads="1"/>
              </p:cNvSpPr>
              <p:nvPr>
                <p:custDataLst>
                  <p:tags r:id="rId234"/>
                </p:custDataLst>
              </p:nvPr>
            </p:nvSpPr>
            <p:spPr bwMode="auto">
              <a:xfrm>
                <a:off x="13643" y="462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6" name="Oval 339"/>
              <p:cNvSpPr>
                <a:spLocks noChangeArrowheads="1"/>
              </p:cNvSpPr>
              <p:nvPr>
                <p:custDataLst>
                  <p:tags r:id="rId235"/>
                </p:custDataLst>
              </p:nvPr>
            </p:nvSpPr>
            <p:spPr bwMode="auto">
              <a:xfrm>
                <a:off x="13643" y="470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7" name="Oval 340"/>
              <p:cNvSpPr>
                <a:spLocks noChangeArrowheads="1"/>
              </p:cNvSpPr>
              <p:nvPr>
                <p:custDataLst>
                  <p:tags r:id="rId236"/>
                </p:custDataLst>
              </p:nvPr>
            </p:nvSpPr>
            <p:spPr bwMode="auto">
              <a:xfrm>
                <a:off x="13643" y="479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8" name="Oval 341"/>
              <p:cNvSpPr>
                <a:spLocks noChangeArrowheads="1"/>
              </p:cNvSpPr>
              <p:nvPr>
                <p:custDataLst>
                  <p:tags r:id="rId237"/>
                </p:custDataLst>
              </p:nvPr>
            </p:nvSpPr>
            <p:spPr bwMode="auto">
              <a:xfrm>
                <a:off x="13643" y="4874"/>
                <a:ext cx="42" cy="42"/>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9" name="Oval 342"/>
              <p:cNvSpPr>
                <a:spLocks noChangeArrowheads="1"/>
              </p:cNvSpPr>
              <p:nvPr>
                <p:custDataLst>
                  <p:tags r:id="rId238"/>
                </p:custDataLst>
              </p:nvPr>
            </p:nvSpPr>
            <p:spPr bwMode="auto">
              <a:xfrm>
                <a:off x="13643" y="4958"/>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0" name="Oval 343"/>
              <p:cNvSpPr>
                <a:spLocks noChangeArrowheads="1"/>
              </p:cNvSpPr>
              <p:nvPr>
                <p:custDataLst>
                  <p:tags r:id="rId239"/>
                </p:custDataLst>
              </p:nvPr>
            </p:nvSpPr>
            <p:spPr bwMode="auto">
              <a:xfrm>
                <a:off x="13643" y="504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1" name="Oval 344"/>
              <p:cNvSpPr>
                <a:spLocks noChangeArrowheads="1"/>
              </p:cNvSpPr>
              <p:nvPr>
                <p:custDataLst>
                  <p:tags r:id="rId240"/>
                </p:custDataLst>
              </p:nvPr>
            </p:nvSpPr>
            <p:spPr bwMode="auto">
              <a:xfrm>
                <a:off x="13643" y="512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2" name="Oval 345"/>
              <p:cNvSpPr>
                <a:spLocks noChangeArrowheads="1"/>
              </p:cNvSpPr>
              <p:nvPr>
                <p:custDataLst>
                  <p:tags r:id="rId241"/>
                </p:custDataLst>
              </p:nvPr>
            </p:nvSpPr>
            <p:spPr bwMode="auto">
              <a:xfrm>
                <a:off x="13643" y="521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3" name="Oval 346"/>
              <p:cNvSpPr>
                <a:spLocks noChangeArrowheads="1"/>
              </p:cNvSpPr>
              <p:nvPr>
                <p:custDataLst>
                  <p:tags r:id="rId242"/>
                </p:custDataLst>
              </p:nvPr>
            </p:nvSpPr>
            <p:spPr bwMode="auto">
              <a:xfrm>
                <a:off x="13643" y="5296"/>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4" name="Oval 347"/>
              <p:cNvSpPr>
                <a:spLocks noChangeArrowheads="1"/>
              </p:cNvSpPr>
              <p:nvPr>
                <p:custDataLst>
                  <p:tags r:id="rId243"/>
                </p:custDataLst>
              </p:nvPr>
            </p:nvSpPr>
            <p:spPr bwMode="auto">
              <a:xfrm>
                <a:off x="13643" y="5381"/>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5" name="Oval 348"/>
              <p:cNvSpPr>
                <a:spLocks noChangeArrowheads="1"/>
              </p:cNvSpPr>
              <p:nvPr>
                <p:custDataLst>
                  <p:tags r:id="rId244"/>
                </p:custDataLst>
              </p:nvPr>
            </p:nvSpPr>
            <p:spPr bwMode="auto">
              <a:xfrm>
                <a:off x="13643" y="546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6" name="Oval 349"/>
              <p:cNvSpPr>
                <a:spLocks noChangeArrowheads="1"/>
              </p:cNvSpPr>
              <p:nvPr>
                <p:custDataLst>
                  <p:tags r:id="rId245"/>
                </p:custDataLst>
              </p:nvPr>
            </p:nvSpPr>
            <p:spPr bwMode="auto">
              <a:xfrm>
                <a:off x="13643" y="554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7" name="Oval 350"/>
              <p:cNvSpPr>
                <a:spLocks noChangeArrowheads="1"/>
              </p:cNvSpPr>
              <p:nvPr>
                <p:custDataLst>
                  <p:tags r:id="rId246"/>
                </p:custDataLst>
              </p:nvPr>
            </p:nvSpPr>
            <p:spPr bwMode="auto">
              <a:xfrm>
                <a:off x="13643" y="563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8" name="Oval 351"/>
              <p:cNvSpPr>
                <a:spLocks noChangeArrowheads="1"/>
              </p:cNvSpPr>
              <p:nvPr>
                <p:custDataLst>
                  <p:tags r:id="rId247"/>
                </p:custDataLst>
              </p:nvPr>
            </p:nvSpPr>
            <p:spPr bwMode="auto">
              <a:xfrm>
                <a:off x="13643" y="571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9" name="Oval 352"/>
              <p:cNvSpPr>
                <a:spLocks noChangeArrowheads="1"/>
              </p:cNvSpPr>
              <p:nvPr>
                <p:custDataLst>
                  <p:tags r:id="rId248"/>
                </p:custDataLst>
              </p:nvPr>
            </p:nvSpPr>
            <p:spPr bwMode="auto">
              <a:xfrm>
                <a:off x="13643" y="580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0" name="Oval 353"/>
              <p:cNvSpPr>
                <a:spLocks noChangeArrowheads="1"/>
              </p:cNvSpPr>
              <p:nvPr>
                <p:custDataLst>
                  <p:tags r:id="rId249"/>
                </p:custDataLst>
              </p:nvPr>
            </p:nvSpPr>
            <p:spPr bwMode="auto">
              <a:xfrm>
                <a:off x="13643" y="588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1" name="Oval 354"/>
              <p:cNvSpPr>
                <a:spLocks noChangeArrowheads="1"/>
              </p:cNvSpPr>
              <p:nvPr>
                <p:custDataLst>
                  <p:tags r:id="rId250"/>
                </p:custDataLst>
              </p:nvPr>
            </p:nvSpPr>
            <p:spPr bwMode="auto">
              <a:xfrm>
                <a:off x="13643" y="5970"/>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2" name="Oval 355"/>
              <p:cNvSpPr>
                <a:spLocks noChangeArrowheads="1"/>
              </p:cNvSpPr>
              <p:nvPr>
                <p:custDataLst>
                  <p:tags r:id="rId251"/>
                </p:custDataLst>
              </p:nvPr>
            </p:nvSpPr>
            <p:spPr bwMode="auto">
              <a:xfrm>
                <a:off x="13643" y="6053"/>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3" name="Oval 356"/>
              <p:cNvSpPr>
                <a:spLocks noChangeArrowheads="1"/>
              </p:cNvSpPr>
              <p:nvPr>
                <p:custDataLst>
                  <p:tags r:id="rId252"/>
                </p:custDataLst>
              </p:nvPr>
            </p:nvSpPr>
            <p:spPr bwMode="auto">
              <a:xfrm>
                <a:off x="13643" y="613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4" name="Oval 357"/>
              <p:cNvSpPr>
                <a:spLocks noChangeArrowheads="1"/>
              </p:cNvSpPr>
              <p:nvPr>
                <p:custDataLst>
                  <p:tags r:id="rId253"/>
                </p:custDataLst>
              </p:nvPr>
            </p:nvSpPr>
            <p:spPr bwMode="auto">
              <a:xfrm>
                <a:off x="13643" y="622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5" name="Oval 358"/>
              <p:cNvSpPr>
                <a:spLocks noChangeArrowheads="1"/>
              </p:cNvSpPr>
              <p:nvPr>
                <p:custDataLst>
                  <p:tags r:id="rId254"/>
                </p:custDataLst>
              </p:nvPr>
            </p:nvSpPr>
            <p:spPr bwMode="auto">
              <a:xfrm>
                <a:off x="13643" y="630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6" name="Oval 359"/>
              <p:cNvSpPr>
                <a:spLocks noChangeArrowheads="1"/>
              </p:cNvSpPr>
              <p:nvPr>
                <p:custDataLst>
                  <p:tags r:id="rId255"/>
                </p:custDataLst>
              </p:nvPr>
            </p:nvSpPr>
            <p:spPr bwMode="auto">
              <a:xfrm>
                <a:off x="13643" y="639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7" name="Oval 360"/>
              <p:cNvSpPr>
                <a:spLocks noChangeArrowheads="1"/>
              </p:cNvSpPr>
              <p:nvPr>
                <p:custDataLst>
                  <p:tags r:id="rId256"/>
                </p:custDataLst>
              </p:nvPr>
            </p:nvSpPr>
            <p:spPr bwMode="auto">
              <a:xfrm>
                <a:off x="13643" y="647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8" name="Oval 361"/>
              <p:cNvSpPr>
                <a:spLocks noChangeArrowheads="1"/>
              </p:cNvSpPr>
              <p:nvPr>
                <p:custDataLst>
                  <p:tags r:id="rId257"/>
                </p:custDataLst>
              </p:nvPr>
            </p:nvSpPr>
            <p:spPr bwMode="auto">
              <a:xfrm>
                <a:off x="13643" y="655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9" name="Freeform 362"/>
              <p:cNvSpPr/>
              <p:nvPr>
                <p:custDataLst>
                  <p:tags r:id="rId258"/>
                </p:custDataLst>
              </p:nvPr>
            </p:nvSpPr>
            <p:spPr bwMode="auto">
              <a:xfrm>
                <a:off x="13638" y="6642"/>
                <a:ext cx="46" cy="46"/>
              </a:xfrm>
              <a:custGeom>
                <a:avLst/>
                <a:gdLst>
                  <a:gd name="T0" fmla="*/ 4 w 7"/>
                  <a:gd name="T1" fmla="*/ 7 h 7"/>
                  <a:gd name="T2" fmla="*/ 0 w 7"/>
                  <a:gd name="T3" fmla="*/ 3 h 7"/>
                  <a:gd name="T4" fmla="*/ 4 w 7"/>
                  <a:gd name="T5" fmla="*/ 0 h 7"/>
                  <a:gd name="T6" fmla="*/ 7 w 7"/>
                  <a:gd name="T7" fmla="*/ 3 h 7"/>
                  <a:gd name="T8" fmla="*/ 4 w 7"/>
                  <a:gd name="T9" fmla="*/ 7 h 7"/>
                </a:gdLst>
                <a:ahLst/>
                <a:cxnLst>
                  <a:cxn ang="0">
                    <a:pos x="T0" y="T1"/>
                  </a:cxn>
                  <a:cxn ang="0">
                    <a:pos x="T2" y="T3"/>
                  </a:cxn>
                  <a:cxn ang="0">
                    <a:pos x="T4" y="T5"/>
                  </a:cxn>
                  <a:cxn ang="0">
                    <a:pos x="T6" y="T7"/>
                  </a:cxn>
                  <a:cxn ang="0">
                    <a:pos x="T8" y="T9"/>
                  </a:cxn>
                </a:cxnLst>
                <a:rect l="0" t="0" r="r" b="b"/>
                <a:pathLst>
                  <a:path w="7" h="7">
                    <a:moveTo>
                      <a:pt x="4" y="7"/>
                    </a:moveTo>
                    <a:cubicBezTo>
                      <a:pt x="2" y="6"/>
                      <a:pt x="0" y="5"/>
                      <a:pt x="0" y="3"/>
                    </a:cubicBezTo>
                    <a:cubicBezTo>
                      <a:pt x="1" y="1"/>
                      <a:pt x="2" y="0"/>
                      <a:pt x="4" y="0"/>
                    </a:cubicBezTo>
                    <a:cubicBezTo>
                      <a:pt x="6" y="0"/>
                      <a:pt x="7" y="1"/>
                      <a:pt x="7" y="3"/>
                    </a:cubicBezTo>
                    <a:cubicBezTo>
                      <a:pt x="7" y="6"/>
                      <a:pt x="5" y="7"/>
                      <a:pt x="4"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0" name="Freeform 363"/>
              <p:cNvSpPr/>
              <p:nvPr>
                <p:custDataLst>
                  <p:tags r:id="rId259"/>
                </p:custDataLst>
              </p:nvPr>
            </p:nvSpPr>
            <p:spPr bwMode="auto">
              <a:xfrm>
                <a:off x="13623" y="6719"/>
                <a:ext cx="46" cy="53"/>
              </a:xfrm>
              <a:custGeom>
                <a:avLst/>
                <a:gdLst>
                  <a:gd name="T0" fmla="*/ 2 w 7"/>
                  <a:gd name="T1" fmla="*/ 7 h 8"/>
                  <a:gd name="T2" fmla="*/ 0 w 7"/>
                  <a:gd name="T3" fmla="*/ 3 h 8"/>
                  <a:gd name="T4" fmla="*/ 4 w 7"/>
                  <a:gd name="T5" fmla="*/ 1 h 8"/>
                  <a:gd name="T6" fmla="*/ 7 w 7"/>
                  <a:gd name="T7" fmla="*/ 5 h 8"/>
                  <a:gd name="T8" fmla="*/ 2 w 7"/>
                  <a:gd name="T9" fmla="*/ 7 h 8"/>
                </a:gdLst>
                <a:ahLst/>
                <a:cxnLst>
                  <a:cxn ang="0">
                    <a:pos x="T0" y="T1"/>
                  </a:cxn>
                  <a:cxn ang="0">
                    <a:pos x="T2" y="T3"/>
                  </a:cxn>
                  <a:cxn ang="0">
                    <a:pos x="T4" y="T5"/>
                  </a:cxn>
                  <a:cxn ang="0">
                    <a:pos x="T6" y="T7"/>
                  </a:cxn>
                  <a:cxn ang="0">
                    <a:pos x="T8" y="T9"/>
                  </a:cxn>
                </a:cxnLst>
                <a:rect l="0" t="0" r="r" b="b"/>
                <a:pathLst>
                  <a:path w="7" h="8">
                    <a:moveTo>
                      <a:pt x="2" y="7"/>
                    </a:moveTo>
                    <a:cubicBezTo>
                      <a:pt x="0" y="6"/>
                      <a:pt x="0" y="4"/>
                      <a:pt x="0" y="3"/>
                    </a:cubicBezTo>
                    <a:cubicBezTo>
                      <a:pt x="1" y="1"/>
                      <a:pt x="2" y="0"/>
                      <a:pt x="4" y="1"/>
                    </a:cubicBezTo>
                    <a:cubicBezTo>
                      <a:pt x="6" y="1"/>
                      <a:pt x="7" y="3"/>
                      <a:pt x="7" y="5"/>
                    </a:cubicBezTo>
                    <a:cubicBezTo>
                      <a:pt x="6" y="7"/>
                      <a:pt x="4" y="8"/>
                      <a:pt x="2"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1" name="Freeform 364"/>
              <p:cNvSpPr/>
              <p:nvPr>
                <p:custDataLst>
                  <p:tags r:id="rId260"/>
                </p:custDataLst>
              </p:nvPr>
            </p:nvSpPr>
            <p:spPr bwMode="auto">
              <a:xfrm>
                <a:off x="13580" y="6798"/>
                <a:ext cx="51" cy="43"/>
              </a:xfrm>
              <a:custGeom>
                <a:avLst/>
                <a:gdLst>
                  <a:gd name="T0" fmla="*/ 2 w 8"/>
                  <a:gd name="T1" fmla="*/ 6 h 7"/>
                  <a:gd name="T2" fmla="*/ 1 w 8"/>
                  <a:gd name="T3" fmla="*/ 1 h 7"/>
                  <a:gd name="T4" fmla="*/ 6 w 8"/>
                  <a:gd name="T5" fmla="*/ 1 h 7"/>
                  <a:gd name="T6" fmla="*/ 7 w 8"/>
                  <a:gd name="T7" fmla="*/ 5 h 7"/>
                  <a:gd name="T8" fmla="*/ 2 w 8"/>
                  <a:gd name="T9" fmla="*/ 6 h 7"/>
                </a:gdLst>
                <a:ahLst/>
                <a:cxnLst>
                  <a:cxn ang="0">
                    <a:pos x="T0" y="T1"/>
                  </a:cxn>
                  <a:cxn ang="0">
                    <a:pos x="T2" y="T3"/>
                  </a:cxn>
                  <a:cxn ang="0">
                    <a:pos x="T4" y="T5"/>
                  </a:cxn>
                  <a:cxn ang="0">
                    <a:pos x="T6" y="T7"/>
                  </a:cxn>
                  <a:cxn ang="0">
                    <a:pos x="T8" y="T9"/>
                  </a:cxn>
                </a:cxnLst>
                <a:rect l="0" t="0" r="r" b="b"/>
                <a:pathLst>
                  <a:path w="8" h="7">
                    <a:moveTo>
                      <a:pt x="2" y="6"/>
                    </a:moveTo>
                    <a:cubicBezTo>
                      <a:pt x="1" y="5"/>
                      <a:pt x="0" y="3"/>
                      <a:pt x="1" y="1"/>
                    </a:cubicBezTo>
                    <a:cubicBezTo>
                      <a:pt x="3" y="0"/>
                      <a:pt x="5" y="0"/>
                      <a:pt x="6" y="1"/>
                    </a:cubicBezTo>
                    <a:cubicBezTo>
                      <a:pt x="8" y="2"/>
                      <a:pt x="8" y="4"/>
                      <a:pt x="7" y="5"/>
                    </a:cubicBezTo>
                    <a:cubicBezTo>
                      <a:pt x="6" y="7"/>
                      <a:pt x="4" y="7"/>
                      <a:pt x="2"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2" name="Freeform 365"/>
              <p:cNvSpPr/>
              <p:nvPr>
                <p:custDataLst>
                  <p:tags r:id="rId261"/>
                </p:custDataLst>
              </p:nvPr>
            </p:nvSpPr>
            <p:spPr bwMode="auto">
              <a:xfrm>
                <a:off x="13522" y="6856"/>
                <a:ext cx="51" cy="51"/>
              </a:xfrm>
              <a:custGeom>
                <a:avLst/>
                <a:gdLst>
                  <a:gd name="T0" fmla="*/ 1 w 8"/>
                  <a:gd name="T1" fmla="*/ 6 h 8"/>
                  <a:gd name="T2" fmla="*/ 2 w 8"/>
                  <a:gd name="T3" fmla="*/ 1 h 8"/>
                  <a:gd name="T4" fmla="*/ 7 w 8"/>
                  <a:gd name="T5" fmla="*/ 2 h 8"/>
                  <a:gd name="T6" fmla="*/ 6 w 8"/>
                  <a:gd name="T7" fmla="*/ 6 h 8"/>
                  <a:gd name="T8" fmla="*/ 1 w 8"/>
                  <a:gd name="T9" fmla="*/ 6 h 8"/>
                </a:gdLst>
                <a:ahLst/>
                <a:cxnLst>
                  <a:cxn ang="0">
                    <a:pos x="T0" y="T1"/>
                  </a:cxn>
                  <a:cxn ang="0">
                    <a:pos x="T2" y="T3"/>
                  </a:cxn>
                  <a:cxn ang="0">
                    <a:pos x="T4" y="T5"/>
                  </a:cxn>
                  <a:cxn ang="0">
                    <a:pos x="T6" y="T7"/>
                  </a:cxn>
                  <a:cxn ang="0">
                    <a:pos x="T8" y="T9"/>
                  </a:cxn>
                </a:cxnLst>
                <a:rect l="0" t="0" r="r" b="b"/>
                <a:pathLst>
                  <a:path w="8" h="8">
                    <a:moveTo>
                      <a:pt x="1" y="6"/>
                    </a:moveTo>
                    <a:cubicBezTo>
                      <a:pt x="0" y="4"/>
                      <a:pt x="1" y="2"/>
                      <a:pt x="2" y="1"/>
                    </a:cubicBezTo>
                    <a:cubicBezTo>
                      <a:pt x="4" y="0"/>
                      <a:pt x="6" y="0"/>
                      <a:pt x="7" y="2"/>
                    </a:cubicBezTo>
                    <a:cubicBezTo>
                      <a:pt x="8" y="3"/>
                      <a:pt x="8" y="5"/>
                      <a:pt x="6" y="6"/>
                    </a:cubicBezTo>
                    <a:cubicBezTo>
                      <a:pt x="5" y="8"/>
                      <a:pt x="2" y="7"/>
                      <a:pt x="1"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3" name="Freeform 366"/>
              <p:cNvSpPr/>
              <p:nvPr>
                <p:custDataLst>
                  <p:tags r:id="rId262"/>
                </p:custDataLst>
              </p:nvPr>
            </p:nvSpPr>
            <p:spPr bwMode="auto">
              <a:xfrm>
                <a:off x="13449" y="6895"/>
                <a:ext cx="53" cy="51"/>
              </a:xfrm>
              <a:custGeom>
                <a:avLst/>
                <a:gdLst>
                  <a:gd name="T0" fmla="*/ 1 w 8"/>
                  <a:gd name="T1" fmla="*/ 5 h 8"/>
                  <a:gd name="T2" fmla="*/ 3 w 8"/>
                  <a:gd name="T3" fmla="*/ 1 h 8"/>
                  <a:gd name="T4" fmla="*/ 7 w 8"/>
                  <a:gd name="T5" fmla="*/ 3 h 8"/>
                  <a:gd name="T6" fmla="*/ 5 w 8"/>
                  <a:gd name="T7" fmla="*/ 7 h 8"/>
                  <a:gd name="T8" fmla="*/ 1 w 8"/>
                  <a:gd name="T9" fmla="*/ 5 h 8"/>
                </a:gdLst>
                <a:ahLst/>
                <a:cxnLst>
                  <a:cxn ang="0">
                    <a:pos x="T0" y="T1"/>
                  </a:cxn>
                  <a:cxn ang="0">
                    <a:pos x="T2" y="T3"/>
                  </a:cxn>
                  <a:cxn ang="0">
                    <a:pos x="T4" y="T5"/>
                  </a:cxn>
                  <a:cxn ang="0">
                    <a:pos x="T6" y="T7"/>
                  </a:cxn>
                  <a:cxn ang="0">
                    <a:pos x="T8" y="T9"/>
                  </a:cxn>
                </a:cxnLst>
                <a:rect l="0" t="0" r="r" b="b"/>
                <a:pathLst>
                  <a:path w="8" h="8">
                    <a:moveTo>
                      <a:pt x="1" y="5"/>
                    </a:moveTo>
                    <a:cubicBezTo>
                      <a:pt x="0" y="3"/>
                      <a:pt x="1" y="1"/>
                      <a:pt x="3" y="1"/>
                    </a:cubicBezTo>
                    <a:cubicBezTo>
                      <a:pt x="4" y="0"/>
                      <a:pt x="6" y="1"/>
                      <a:pt x="7" y="3"/>
                    </a:cubicBezTo>
                    <a:cubicBezTo>
                      <a:pt x="8" y="4"/>
                      <a:pt x="7" y="7"/>
                      <a:pt x="5" y="7"/>
                    </a:cubicBezTo>
                    <a:cubicBezTo>
                      <a:pt x="3" y="8"/>
                      <a:pt x="1" y="7"/>
                      <a:pt x="1" y="5"/>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4" name="Freeform 367"/>
              <p:cNvSpPr/>
              <p:nvPr>
                <p:custDataLst>
                  <p:tags r:id="rId263"/>
                </p:custDataLst>
              </p:nvPr>
            </p:nvSpPr>
            <p:spPr bwMode="auto">
              <a:xfrm>
                <a:off x="13372" y="6914"/>
                <a:ext cx="46" cy="46"/>
              </a:xfrm>
              <a:custGeom>
                <a:avLst/>
                <a:gdLst>
                  <a:gd name="T0" fmla="*/ 0 w 7"/>
                  <a:gd name="T1" fmla="*/ 4 h 7"/>
                  <a:gd name="T2" fmla="*/ 3 w 7"/>
                  <a:gd name="T3" fmla="*/ 1 h 7"/>
                  <a:gd name="T4" fmla="*/ 7 w 7"/>
                  <a:gd name="T5" fmla="*/ 4 h 7"/>
                  <a:gd name="T6" fmla="*/ 4 w 7"/>
                  <a:gd name="T7" fmla="*/ 7 h 7"/>
                  <a:gd name="T8" fmla="*/ 0 w 7"/>
                  <a:gd name="T9" fmla="*/ 4 h 7"/>
                </a:gdLst>
                <a:ahLst/>
                <a:cxnLst>
                  <a:cxn ang="0">
                    <a:pos x="T0" y="T1"/>
                  </a:cxn>
                  <a:cxn ang="0">
                    <a:pos x="T2" y="T3"/>
                  </a:cxn>
                  <a:cxn ang="0">
                    <a:pos x="T4" y="T5"/>
                  </a:cxn>
                  <a:cxn ang="0">
                    <a:pos x="T6" y="T7"/>
                  </a:cxn>
                  <a:cxn ang="0">
                    <a:pos x="T8" y="T9"/>
                  </a:cxn>
                </a:cxnLst>
                <a:rect l="0" t="0" r="r" b="b"/>
                <a:pathLst>
                  <a:path w="7" h="7">
                    <a:moveTo>
                      <a:pt x="0" y="4"/>
                    </a:moveTo>
                    <a:cubicBezTo>
                      <a:pt x="0" y="2"/>
                      <a:pt x="1" y="1"/>
                      <a:pt x="3" y="1"/>
                    </a:cubicBezTo>
                    <a:cubicBezTo>
                      <a:pt x="5" y="0"/>
                      <a:pt x="6" y="2"/>
                      <a:pt x="7" y="4"/>
                    </a:cubicBezTo>
                    <a:cubicBezTo>
                      <a:pt x="7" y="5"/>
                      <a:pt x="6" y="7"/>
                      <a:pt x="4" y="7"/>
                    </a:cubicBezTo>
                    <a:cubicBezTo>
                      <a:pt x="1" y="7"/>
                      <a:pt x="0" y="6"/>
                      <a:pt x="0"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5" name="Oval 368"/>
              <p:cNvSpPr>
                <a:spLocks noChangeArrowheads="1"/>
              </p:cNvSpPr>
              <p:nvPr>
                <p:custDataLst>
                  <p:tags r:id="rId264"/>
                </p:custDataLst>
              </p:nvPr>
            </p:nvSpPr>
            <p:spPr bwMode="auto">
              <a:xfrm>
                <a:off x="1329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6" name="Oval 369"/>
              <p:cNvSpPr>
                <a:spLocks noChangeArrowheads="1"/>
              </p:cNvSpPr>
              <p:nvPr>
                <p:custDataLst>
                  <p:tags r:id="rId265"/>
                </p:custDataLst>
              </p:nvPr>
            </p:nvSpPr>
            <p:spPr bwMode="auto">
              <a:xfrm>
                <a:off x="1320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7" name="Rectangle 370"/>
              <p:cNvSpPr>
                <a:spLocks noChangeArrowheads="1"/>
              </p:cNvSpPr>
              <p:nvPr>
                <p:custDataLst>
                  <p:tags r:id="rId266"/>
                </p:custDataLst>
              </p:nvPr>
            </p:nvSpPr>
            <p:spPr bwMode="auto">
              <a:xfrm>
                <a:off x="12781" y="6999"/>
                <a:ext cx="58" cy="66"/>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8" name="Rectangle 371"/>
              <p:cNvSpPr>
                <a:spLocks noChangeArrowheads="1"/>
              </p:cNvSpPr>
              <p:nvPr>
                <p:custDataLst>
                  <p:tags r:id="rId267"/>
                </p:custDataLst>
              </p:nvPr>
            </p:nvSpPr>
            <p:spPr bwMode="auto">
              <a:xfrm>
                <a:off x="12870" y="6922"/>
                <a:ext cx="58" cy="143"/>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9" name="Rectangle 372"/>
              <p:cNvSpPr>
                <a:spLocks noChangeArrowheads="1"/>
              </p:cNvSpPr>
              <p:nvPr>
                <p:custDataLst>
                  <p:tags r:id="rId268"/>
                </p:custDataLst>
              </p:nvPr>
            </p:nvSpPr>
            <p:spPr bwMode="auto">
              <a:xfrm>
                <a:off x="12960" y="6876"/>
                <a:ext cx="58" cy="188"/>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0" name="Freeform 373"/>
              <p:cNvSpPr>
                <a:spLocks noEditPoints="1"/>
              </p:cNvSpPr>
              <p:nvPr>
                <p:custDataLst>
                  <p:tags r:id="rId269"/>
                </p:custDataLst>
              </p:nvPr>
            </p:nvSpPr>
            <p:spPr bwMode="auto">
              <a:xfrm>
                <a:off x="12677" y="6740"/>
                <a:ext cx="457" cy="467"/>
              </a:xfrm>
              <a:custGeom>
                <a:avLst/>
                <a:gdLst>
                  <a:gd name="T0" fmla="*/ 35 w 69"/>
                  <a:gd name="T1" fmla="*/ 70 h 70"/>
                  <a:gd name="T2" fmla="*/ 0 w 69"/>
                  <a:gd name="T3" fmla="*/ 35 h 70"/>
                  <a:gd name="T4" fmla="*/ 35 w 69"/>
                  <a:gd name="T5" fmla="*/ 0 h 70"/>
                  <a:gd name="T6" fmla="*/ 69 w 69"/>
                  <a:gd name="T7" fmla="*/ 35 h 70"/>
                  <a:gd name="T8" fmla="*/ 35 w 69"/>
                  <a:gd name="T9" fmla="*/ 70 h 70"/>
                  <a:gd name="T10" fmla="*/ 35 w 69"/>
                  <a:gd name="T11" fmla="*/ 6 h 70"/>
                  <a:gd name="T12" fmla="*/ 6 w 69"/>
                  <a:gd name="T13" fmla="*/ 35 h 70"/>
                  <a:gd name="T14" fmla="*/ 35 w 69"/>
                  <a:gd name="T15" fmla="*/ 64 h 70"/>
                  <a:gd name="T16" fmla="*/ 63 w 69"/>
                  <a:gd name="T17" fmla="*/ 35 h 70"/>
                  <a:gd name="T18" fmla="*/ 35 w 69"/>
                  <a:gd name="T19" fmla="*/ 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70">
                    <a:moveTo>
                      <a:pt x="35" y="70"/>
                    </a:moveTo>
                    <a:cubicBezTo>
                      <a:pt x="16" y="70"/>
                      <a:pt x="0" y="54"/>
                      <a:pt x="0" y="35"/>
                    </a:cubicBezTo>
                    <a:cubicBezTo>
                      <a:pt x="0" y="16"/>
                      <a:pt x="16" y="0"/>
                      <a:pt x="35" y="0"/>
                    </a:cubicBezTo>
                    <a:cubicBezTo>
                      <a:pt x="54" y="0"/>
                      <a:pt x="69" y="16"/>
                      <a:pt x="69" y="35"/>
                    </a:cubicBezTo>
                    <a:cubicBezTo>
                      <a:pt x="69" y="54"/>
                      <a:pt x="54" y="70"/>
                      <a:pt x="35" y="70"/>
                    </a:cubicBezTo>
                    <a:close/>
                    <a:moveTo>
                      <a:pt x="35" y="6"/>
                    </a:moveTo>
                    <a:cubicBezTo>
                      <a:pt x="19" y="6"/>
                      <a:pt x="6" y="19"/>
                      <a:pt x="6" y="35"/>
                    </a:cubicBezTo>
                    <a:cubicBezTo>
                      <a:pt x="6" y="51"/>
                      <a:pt x="19" y="64"/>
                      <a:pt x="35" y="64"/>
                    </a:cubicBezTo>
                    <a:cubicBezTo>
                      <a:pt x="50" y="64"/>
                      <a:pt x="63" y="51"/>
                      <a:pt x="63" y="35"/>
                    </a:cubicBezTo>
                    <a:cubicBezTo>
                      <a:pt x="63" y="19"/>
                      <a:pt x="50" y="6"/>
                      <a:pt x="35" y="6"/>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75" name="文本框 74"/>
            <p:cNvSpPr txBox="1"/>
            <p:nvPr>
              <p:custDataLst>
                <p:tags r:id="rId3"/>
              </p:custDataLst>
            </p:nvPr>
          </p:nvSpPr>
          <p:spPr>
            <a:xfrm>
              <a:off x="5919" y="4045"/>
              <a:ext cx="7365" cy="2447"/>
            </a:xfrm>
            <a:prstGeom prst="rect">
              <a:avLst/>
            </a:prstGeom>
            <a:noFill/>
          </p:spPr>
          <p:txBody>
            <a:bodyPr wrap="square" rtlCol="0" anchor="ctr">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fontAlgn="auto">
                <a:lnSpc>
                  <a:spcPts val="3400"/>
                </a:lnSpc>
                <a:spcBef>
                  <a:spcPts val="0"/>
                </a:spcBef>
                <a:spcAft>
                  <a:spcPts val="0"/>
                </a:spcAft>
              </a:pPr>
              <a:r>
                <a:rPr sz="2400"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四川省应急管理厅关于印发《四川省危险化学品“禁限控”目录（第一批）》的通知</a:t>
              </a:r>
            </a:p>
          </p:txBody>
        </p:sp>
      </p:gr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模板"/>
          <p:cNvPicPr>
            <a:picLocks noChangeAspect="1"/>
          </p:cNvPicPr>
          <p:nvPr/>
        </p:nvPicPr>
        <p:blipFill>
          <a:blip r:embed="rId3"/>
          <a:stretch>
            <a:fillRect/>
          </a:stretch>
        </p:blipFill>
        <p:spPr>
          <a:xfrm>
            <a:off x="0" y="0"/>
            <a:ext cx="12202795" cy="6857365"/>
          </a:xfrm>
          <a:prstGeom prst="rect">
            <a:avLst/>
          </a:prstGeom>
        </p:spPr>
      </p:pic>
      <p:pic>
        <p:nvPicPr>
          <p:cNvPr id="5" name="图片 4" descr="2"/>
          <p:cNvPicPr>
            <a:picLocks noChangeAspect="1"/>
          </p:cNvPicPr>
          <p:nvPr/>
        </p:nvPicPr>
        <p:blipFill>
          <a:blip r:embed="rId4"/>
          <a:stretch>
            <a:fillRect/>
          </a:stretch>
        </p:blipFill>
        <p:spPr>
          <a:xfrm>
            <a:off x="480060" y="548005"/>
            <a:ext cx="3302000" cy="1893570"/>
          </a:xfrm>
          <a:prstGeom prst="rect">
            <a:avLst/>
          </a:prstGeom>
        </p:spPr>
      </p:pic>
      <p:sp>
        <p:nvSpPr>
          <p:cNvPr id="3" name="文本框 2"/>
          <p:cNvSpPr txBox="1"/>
          <p:nvPr/>
        </p:nvSpPr>
        <p:spPr>
          <a:xfrm>
            <a:off x="3539490" y="2671445"/>
            <a:ext cx="6896100" cy="1309370"/>
          </a:xfrm>
          <a:prstGeom prst="rect">
            <a:avLst/>
          </a:prstGeom>
          <a:noFill/>
          <a:extLst>
            <a:ext uri="{909E8E84-426E-40DD-AFC4-6F175D3DCCD1}">
              <a14:hiddenFill xmlns:a14="http://schemas.microsoft.com/office/drawing/2010/main">
                <a:solidFill>
                  <a:schemeClr val="bg1"/>
                </a:solidFill>
              </a14:hiddenFill>
            </a:ext>
          </a:extLst>
        </p:spPr>
        <p:txBody>
          <a:bodyPr wrap="square" rtlCol="0">
            <a:spAutoFit/>
          </a:bodyPr>
          <a:lstStyle/>
          <a:p>
            <a:pPr algn="ctr">
              <a:lnSpc>
                <a:spcPct val="120000"/>
              </a:lnSpc>
              <a:spcBef>
                <a:spcPts val="0"/>
              </a:spcBef>
              <a:spcAft>
                <a:spcPts val="0"/>
              </a:spcAft>
            </a:pPr>
            <a:r>
              <a:rPr lang="zh-CN" altLang="en-US" sz="6600">
                <a:solidFill>
                  <a:srgbClr val="C00000"/>
                </a:solidFill>
                <a:latin typeface="方正小标宋简体" panose="02000000000000000000" charset="-122"/>
                <a:ea typeface="方正小标宋简体" panose="02000000000000000000" charset="-122"/>
              </a:rPr>
              <a:t>六、吊装</a:t>
            </a:r>
          </a:p>
        </p:txBody>
      </p:sp>
      <p:sp>
        <p:nvSpPr>
          <p:cNvPr id="2" name="文本框 1"/>
          <p:cNvSpPr txBox="1"/>
          <p:nvPr>
            <p:custDataLst>
              <p:tags r:id="rId1"/>
            </p:custDataLst>
          </p:nvPr>
        </p:nvSpPr>
        <p:spPr>
          <a:xfrm>
            <a:off x="6421120" y="4291330"/>
            <a:ext cx="4064000" cy="583565"/>
          </a:xfrm>
          <a:prstGeom prst="rect">
            <a:avLst/>
          </a:prstGeom>
          <a:noFill/>
        </p:spPr>
        <p:txBody>
          <a:bodyPr wrap="square" rtlCol="0">
            <a:spAutoFit/>
          </a:bodyPr>
          <a:lstStyle/>
          <a:p>
            <a:r>
              <a:rPr lang="zh-CN" altLang="en-US" sz="3200">
                <a:solidFill>
                  <a:srgbClr val="FF0000"/>
                </a:solidFill>
              </a:rPr>
              <a:t>整治内容</a:t>
            </a:r>
            <a:r>
              <a:rPr lang="en-US" altLang="zh-CN" sz="3200">
                <a:solidFill>
                  <a:srgbClr val="FF0000"/>
                </a:solidFill>
              </a:rPr>
              <a:t>8</a:t>
            </a:r>
            <a:r>
              <a:rPr lang="zh-CN" altLang="en-US" sz="3200">
                <a:solidFill>
                  <a:srgbClr val="FF0000"/>
                </a:solidFill>
              </a:rPr>
              <a:t>项</a:t>
            </a:r>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nvPicPr>
        <p:blipFill>
          <a:blip r:embed="rId269"/>
          <a:stretch>
            <a:fillRect/>
          </a:stretch>
        </p:blipFill>
        <p:spPr>
          <a:xfrm>
            <a:off x="0" y="0"/>
            <a:ext cx="12202795" cy="6857365"/>
          </a:xfrm>
          <a:prstGeom prst="rect">
            <a:avLst/>
          </a:prstGeom>
        </p:spPr>
      </p:pic>
      <p:sp>
        <p:nvSpPr>
          <p:cNvPr id="47" name="文本框 46"/>
          <p:cNvSpPr txBox="1"/>
          <p:nvPr/>
        </p:nvSpPr>
        <p:spPr>
          <a:xfrm>
            <a:off x="306705" y="233680"/>
            <a:ext cx="11578590" cy="429895"/>
          </a:xfrm>
          <a:prstGeom prst="rect">
            <a:avLst/>
          </a:prstGeom>
          <a:gradFill>
            <a:gsLst>
              <a:gs pos="0">
                <a:srgbClr val="E30000"/>
              </a:gs>
              <a:gs pos="100000">
                <a:srgbClr val="760303"/>
              </a:gs>
            </a:gsLst>
            <a:lin ang="5400000" scaled="0"/>
          </a:gradFill>
          <a:ln>
            <a:noFill/>
          </a:ln>
        </p:spPr>
        <p:txBody>
          <a:bodyPr wrap="square" rtlCol="0">
            <a:spAutoFit/>
          </a:bodyPr>
          <a:lstStyle/>
          <a:p>
            <a:pPr algn="l"/>
            <a:r>
              <a:rPr lang="en-US" altLang="zh-CN" sz="2200">
                <a:solidFill>
                  <a:schemeClr val="bg1"/>
                </a:solidFill>
                <a:latin typeface="思源黑体 Medium" panose="020B0600000000000000" charset="-122"/>
                <a:ea typeface="思源黑体 Medium" panose="020B0600000000000000" charset="-122"/>
                <a:cs typeface="思源黑体 Medium" panose="020B0600000000000000" charset="-122"/>
              </a:rPr>
              <a:t>1</a:t>
            </a:r>
            <a:r>
              <a:rPr lang="zh-CN" altLang="en-US" sz="2200">
                <a:solidFill>
                  <a:schemeClr val="bg1"/>
                </a:solidFill>
                <a:latin typeface="思源黑体 Medium" panose="020B0600000000000000" charset="-122"/>
                <a:ea typeface="思源黑体 Medium" panose="020B0600000000000000" charset="-122"/>
                <a:cs typeface="思源黑体 Medium" panose="020B0600000000000000" charset="-122"/>
              </a:rPr>
              <a:t>、未对起重吊装作业建立安全操作规程的</a:t>
            </a:r>
          </a:p>
        </p:txBody>
      </p:sp>
      <p:sp>
        <p:nvSpPr>
          <p:cNvPr id="5" name="文本框 4"/>
          <p:cNvSpPr txBox="1"/>
          <p:nvPr/>
        </p:nvSpPr>
        <p:spPr>
          <a:xfrm>
            <a:off x="306070" y="1212215"/>
            <a:ext cx="5789930" cy="4803775"/>
          </a:xfrm>
          <a:prstGeom prst="rect">
            <a:avLst/>
          </a:prstGeom>
          <a:solidFill>
            <a:schemeClr val="bg2">
              <a:alpha val="48000"/>
            </a:schemeClr>
          </a:solidFill>
        </p:spPr>
        <p:txBody>
          <a:bodyPr wrap="square" rtlCol="0">
            <a:noAutofit/>
          </a:bodyPr>
          <a:lstStyle/>
          <a:p>
            <a:pPr>
              <a:lnSpc>
                <a:spcPct val="150000"/>
              </a:lnSpc>
            </a:pPr>
            <a:r>
              <a:rPr lang="zh-CN" altLang="en-US"/>
              <a:t>《中华人民共和国安全生产法》第二十一条 生产经营单位的主要负责人对本单位安全生产工作负有下列职责:</a:t>
            </a:r>
          </a:p>
          <a:p>
            <a:pPr>
              <a:lnSpc>
                <a:spcPct val="150000"/>
              </a:lnSpc>
            </a:pPr>
            <a:r>
              <a:rPr lang="zh-CN" altLang="en-US"/>
              <a:t>（二）组织制定并实施本单位安全生产规章制度和操作规程；</a:t>
            </a:r>
          </a:p>
          <a:p>
            <a:pPr>
              <a:lnSpc>
                <a:spcPct val="150000"/>
              </a:lnSpc>
            </a:pPr>
            <a:r>
              <a:rPr lang="zh-CN" altLang="en-US"/>
              <a:t>《四川省生产经营单位安全生产责任规定》第二十四条 </a:t>
            </a:r>
            <a:r>
              <a:rPr lang="zh-CN" altLang="en-US" sz="2400">
                <a:solidFill>
                  <a:srgbClr val="FF0000"/>
                </a:solidFill>
              </a:rPr>
              <a:t>从事起重</a:t>
            </a:r>
            <a:r>
              <a:rPr lang="zh-CN" altLang="en-US"/>
              <a:t>、爆破、登高架设、基坑、边坡开挖、边坡砌筑、钻探等</a:t>
            </a:r>
            <a:r>
              <a:rPr lang="zh-CN" altLang="en-US">
                <a:solidFill>
                  <a:srgbClr val="FF0000"/>
                </a:solidFill>
              </a:rPr>
              <a:t>危险作业的生产经营单位应当事先制定专项安全管理制度和措施，并安排专人进行现场安全管理，监督危险作业人员按照有关规程操作，</a:t>
            </a:r>
            <a:r>
              <a:rPr lang="zh-CN" altLang="en-US"/>
              <a:t>发现事故隐患及时采取措施消除。</a:t>
            </a:r>
          </a:p>
        </p:txBody>
      </p:sp>
      <p:grpSp>
        <p:nvGrpSpPr>
          <p:cNvPr id="2" name="组合 1" descr="7b0a202020202274657874626f78223a20227b5c2269645c223a32303334353032302c5c2263617465676f72795f69645c223a5c225c227d220a7d0a"/>
          <p:cNvGrpSpPr/>
          <p:nvPr/>
        </p:nvGrpSpPr>
        <p:grpSpPr>
          <a:xfrm>
            <a:off x="6506845" y="1764665"/>
            <a:ext cx="4793615" cy="3538220"/>
            <a:chOff x="5402" y="3594"/>
            <a:chExt cx="8398" cy="3612"/>
          </a:xfrm>
        </p:grpSpPr>
        <p:grpSp>
          <p:nvGrpSpPr>
            <p:cNvPr id="8" name="组合 7"/>
            <p:cNvGrpSpPr/>
            <p:nvPr/>
          </p:nvGrpSpPr>
          <p:grpSpPr>
            <a:xfrm>
              <a:off x="5402" y="3594"/>
              <a:ext cx="8398" cy="3612"/>
              <a:chOff x="5402" y="3594"/>
              <a:chExt cx="8398" cy="3612"/>
            </a:xfrm>
          </p:grpSpPr>
          <p:sp>
            <p:nvSpPr>
              <p:cNvPr id="181" name="Freeform 107"/>
              <p:cNvSpPr>
                <a:spLocks noEditPoints="1"/>
              </p:cNvSpPr>
              <p:nvPr>
                <p:custDataLst>
                  <p:tags r:id="rId2"/>
                </p:custDataLst>
              </p:nvPr>
            </p:nvSpPr>
            <p:spPr bwMode="auto">
              <a:xfrm>
                <a:off x="13134" y="6734"/>
                <a:ext cx="124" cy="128"/>
              </a:xfrm>
              <a:custGeom>
                <a:avLst/>
                <a:gdLst>
                  <a:gd name="T0" fmla="*/ 18 w 19"/>
                  <a:gd name="T1" fmla="*/ 15 h 20"/>
                  <a:gd name="T2" fmla="*/ 19 w 19"/>
                  <a:gd name="T3" fmla="*/ 13 h 20"/>
                  <a:gd name="T4" fmla="*/ 17 w 19"/>
                  <a:gd name="T5" fmla="*/ 11 h 20"/>
                  <a:gd name="T6" fmla="*/ 17 w 19"/>
                  <a:gd name="T7" fmla="*/ 9 h 20"/>
                  <a:gd name="T8" fmla="*/ 19 w 19"/>
                  <a:gd name="T9" fmla="*/ 7 h 20"/>
                  <a:gd name="T10" fmla="*/ 18 w 19"/>
                  <a:gd name="T11" fmla="*/ 5 h 20"/>
                  <a:gd name="T12" fmla="*/ 15 w 19"/>
                  <a:gd name="T13" fmla="*/ 5 h 20"/>
                  <a:gd name="T14" fmla="*/ 14 w 19"/>
                  <a:gd name="T15" fmla="*/ 4 h 20"/>
                  <a:gd name="T16" fmla="*/ 14 w 19"/>
                  <a:gd name="T17" fmla="*/ 1 h 20"/>
                  <a:gd name="T18" fmla="*/ 12 w 19"/>
                  <a:gd name="T19" fmla="*/ 0 h 20"/>
                  <a:gd name="T20" fmla="*/ 10 w 19"/>
                  <a:gd name="T21" fmla="*/ 2 h 20"/>
                  <a:gd name="T22" fmla="*/ 8 w 19"/>
                  <a:gd name="T23" fmla="*/ 2 h 20"/>
                  <a:gd name="T24" fmla="*/ 7 w 19"/>
                  <a:gd name="T25" fmla="*/ 0 h 20"/>
                  <a:gd name="T26" fmla="*/ 4 w 19"/>
                  <a:gd name="T27" fmla="*/ 1 h 20"/>
                  <a:gd name="T28" fmla="*/ 5 w 19"/>
                  <a:gd name="T29" fmla="*/ 4 h 20"/>
                  <a:gd name="T30" fmla="*/ 3 w 19"/>
                  <a:gd name="T31" fmla="*/ 5 h 20"/>
                  <a:gd name="T32" fmla="*/ 0 w 19"/>
                  <a:gd name="T33" fmla="*/ 5 h 20"/>
                  <a:gd name="T34" fmla="*/ 0 w 19"/>
                  <a:gd name="T35" fmla="*/ 7 h 20"/>
                  <a:gd name="T36" fmla="*/ 2 w 19"/>
                  <a:gd name="T37" fmla="*/ 9 h 20"/>
                  <a:gd name="T38" fmla="*/ 2 w 19"/>
                  <a:gd name="T39" fmla="*/ 11 h 20"/>
                  <a:gd name="T40" fmla="*/ 0 w 19"/>
                  <a:gd name="T41" fmla="*/ 13 h 20"/>
                  <a:gd name="T42" fmla="*/ 1 w 19"/>
                  <a:gd name="T43" fmla="*/ 15 h 20"/>
                  <a:gd name="T44" fmla="*/ 3 w 19"/>
                  <a:gd name="T45" fmla="*/ 15 h 20"/>
                  <a:gd name="T46" fmla="*/ 5 w 19"/>
                  <a:gd name="T47" fmla="*/ 16 h 20"/>
                  <a:gd name="T48" fmla="*/ 4 w 19"/>
                  <a:gd name="T49" fmla="*/ 19 h 20"/>
                  <a:gd name="T50" fmla="*/ 7 w 19"/>
                  <a:gd name="T51" fmla="*/ 20 h 20"/>
                  <a:gd name="T52" fmla="*/ 9 w 19"/>
                  <a:gd name="T53" fmla="*/ 18 h 20"/>
                  <a:gd name="T54" fmla="*/ 10 w 19"/>
                  <a:gd name="T55" fmla="*/ 18 h 20"/>
                  <a:gd name="T56" fmla="*/ 12 w 19"/>
                  <a:gd name="T57" fmla="*/ 20 h 20"/>
                  <a:gd name="T58" fmla="*/ 14 w 19"/>
                  <a:gd name="T59" fmla="*/ 19 h 20"/>
                  <a:gd name="T60" fmla="*/ 14 w 19"/>
                  <a:gd name="T61" fmla="*/ 16 h 20"/>
                  <a:gd name="T62" fmla="*/ 15 w 19"/>
                  <a:gd name="T63" fmla="*/ 15 h 20"/>
                  <a:gd name="T64" fmla="*/ 18 w 19"/>
                  <a:gd name="T65" fmla="*/ 15 h 20"/>
                  <a:gd name="T66" fmla="*/ 8 w 19"/>
                  <a:gd name="T67" fmla="*/ 13 h 20"/>
                  <a:gd name="T68" fmla="*/ 6 w 19"/>
                  <a:gd name="T69" fmla="*/ 9 h 20"/>
                  <a:gd name="T70" fmla="*/ 11 w 19"/>
                  <a:gd name="T71" fmla="*/ 6 h 20"/>
                  <a:gd name="T72" fmla="*/ 13 w 19"/>
                  <a:gd name="T73" fmla="*/ 11 h 20"/>
                  <a:gd name="T74" fmla="*/ 8 w 19"/>
                  <a:gd name="T75"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 h="20">
                    <a:moveTo>
                      <a:pt x="18" y="15"/>
                    </a:moveTo>
                    <a:cubicBezTo>
                      <a:pt x="19" y="13"/>
                      <a:pt x="19" y="13"/>
                      <a:pt x="19" y="13"/>
                    </a:cubicBezTo>
                    <a:cubicBezTo>
                      <a:pt x="17" y="11"/>
                      <a:pt x="17" y="11"/>
                      <a:pt x="17" y="11"/>
                    </a:cubicBezTo>
                    <a:cubicBezTo>
                      <a:pt x="17" y="10"/>
                      <a:pt x="17" y="10"/>
                      <a:pt x="17" y="9"/>
                    </a:cubicBezTo>
                    <a:cubicBezTo>
                      <a:pt x="19" y="7"/>
                      <a:pt x="19" y="7"/>
                      <a:pt x="19" y="7"/>
                    </a:cubicBezTo>
                    <a:cubicBezTo>
                      <a:pt x="18" y="5"/>
                      <a:pt x="18" y="5"/>
                      <a:pt x="18" y="5"/>
                    </a:cubicBezTo>
                    <a:cubicBezTo>
                      <a:pt x="15" y="5"/>
                      <a:pt x="15" y="5"/>
                      <a:pt x="15" y="5"/>
                    </a:cubicBezTo>
                    <a:cubicBezTo>
                      <a:pt x="15" y="5"/>
                      <a:pt x="15" y="4"/>
                      <a:pt x="14" y="4"/>
                    </a:cubicBezTo>
                    <a:cubicBezTo>
                      <a:pt x="14" y="1"/>
                      <a:pt x="14" y="1"/>
                      <a:pt x="14" y="1"/>
                    </a:cubicBezTo>
                    <a:cubicBezTo>
                      <a:pt x="12" y="0"/>
                      <a:pt x="12" y="0"/>
                      <a:pt x="12" y="0"/>
                    </a:cubicBezTo>
                    <a:cubicBezTo>
                      <a:pt x="10" y="2"/>
                      <a:pt x="10" y="2"/>
                      <a:pt x="10" y="2"/>
                    </a:cubicBezTo>
                    <a:cubicBezTo>
                      <a:pt x="10" y="2"/>
                      <a:pt x="9" y="2"/>
                      <a:pt x="8" y="2"/>
                    </a:cubicBezTo>
                    <a:cubicBezTo>
                      <a:pt x="7" y="0"/>
                      <a:pt x="7" y="0"/>
                      <a:pt x="7" y="0"/>
                    </a:cubicBezTo>
                    <a:cubicBezTo>
                      <a:pt x="4" y="1"/>
                      <a:pt x="4" y="1"/>
                      <a:pt x="4" y="1"/>
                    </a:cubicBezTo>
                    <a:cubicBezTo>
                      <a:pt x="5" y="4"/>
                      <a:pt x="5" y="4"/>
                      <a:pt x="5" y="4"/>
                    </a:cubicBezTo>
                    <a:cubicBezTo>
                      <a:pt x="4" y="4"/>
                      <a:pt x="4" y="5"/>
                      <a:pt x="3" y="5"/>
                    </a:cubicBezTo>
                    <a:cubicBezTo>
                      <a:pt x="0" y="5"/>
                      <a:pt x="0" y="5"/>
                      <a:pt x="0" y="5"/>
                    </a:cubicBezTo>
                    <a:cubicBezTo>
                      <a:pt x="0" y="7"/>
                      <a:pt x="0" y="7"/>
                      <a:pt x="0" y="7"/>
                    </a:cubicBezTo>
                    <a:cubicBezTo>
                      <a:pt x="2" y="9"/>
                      <a:pt x="2" y="9"/>
                      <a:pt x="2" y="9"/>
                    </a:cubicBezTo>
                    <a:cubicBezTo>
                      <a:pt x="2" y="10"/>
                      <a:pt x="2" y="10"/>
                      <a:pt x="2" y="11"/>
                    </a:cubicBezTo>
                    <a:cubicBezTo>
                      <a:pt x="0" y="13"/>
                      <a:pt x="0" y="13"/>
                      <a:pt x="0" y="13"/>
                    </a:cubicBezTo>
                    <a:cubicBezTo>
                      <a:pt x="1" y="15"/>
                      <a:pt x="1" y="15"/>
                      <a:pt x="1" y="15"/>
                    </a:cubicBezTo>
                    <a:cubicBezTo>
                      <a:pt x="3" y="15"/>
                      <a:pt x="3" y="15"/>
                      <a:pt x="3" y="15"/>
                    </a:cubicBezTo>
                    <a:cubicBezTo>
                      <a:pt x="4" y="15"/>
                      <a:pt x="4" y="16"/>
                      <a:pt x="5" y="16"/>
                    </a:cubicBezTo>
                    <a:cubicBezTo>
                      <a:pt x="4" y="19"/>
                      <a:pt x="4" y="19"/>
                      <a:pt x="4" y="19"/>
                    </a:cubicBezTo>
                    <a:cubicBezTo>
                      <a:pt x="7" y="20"/>
                      <a:pt x="7" y="20"/>
                      <a:pt x="7" y="20"/>
                    </a:cubicBezTo>
                    <a:cubicBezTo>
                      <a:pt x="9" y="18"/>
                      <a:pt x="9" y="18"/>
                      <a:pt x="9" y="18"/>
                    </a:cubicBezTo>
                    <a:cubicBezTo>
                      <a:pt x="9" y="18"/>
                      <a:pt x="10" y="18"/>
                      <a:pt x="10" y="18"/>
                    </a:cubicBezTo>
                    <a:cubicBezTo>
                      <a:pt x="12" y="20"/>
                      <a:pt x="12" y="20"/>
                      <a:pt x="12" y="20"/>
                    </a:cubicBezTo>
                    <a:cubicBezTo>
                      <a:pt x="14" y="19"/>
                      <a:pt x="14" y="19"/>
                      <a:pt x="14" y="19"/>
                    </a:cubicBezTo>
                    <a:cubicBezTo>
                      <a:pt x="14" y="16"/>
                      <a:pt x="14" y="16"/>
                      <a:pt x="14" y="16"/>
                    </a:cubicBezTo>
                    <a:cubicBezTo>
                      <a:pt x="15" y="16"/>
                      <a:pt x="15" y="15"/>
                      <a:pt x="15" y="15"/>
                    </a:cubicBezTo>
                    <a:lnTo>
                      <a:pt x="18" y="15"/>
                    </a:lnTo>
                    <a:close/>
                    <a:moveTo>
                      <a:pt x="8" y="13"/>
                    </a:moveTo>
                    <a:cubicBezTo>
                      <a:pt x="6" y="13"/>
                      <a:pt x="5" y="10"/>
                      <a:pt x="6" y="9"/>
                    </a:cubicBezTo>
                    <a:cubicBezTo>
                      <a:pt x="7" y="7"/>
                      <a:pt x="9" y="6"/>
                      <a:pt x="11" y="6"/>
                    </a:cubicBezTo>
                    <a:cubicBezTo>
                      <a:pt x="13" y="7"/>
                      <a:pt x="14" y="9"/>
                      <a:pt x="13" y="11"/>
                    </a:cubicBezTo>
                    <a:cubicBezTo>
                      <a:pt x="12" y="13"/>
                      <a:pt x="10" y="14"/>
                      <a:pt x="8" y="13"/>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2" name="Freeform 108"/>
              <p:cNvSpPr>
                <a:spLocks noEditPoints="1"/>
              </p:cNvSpPr>
              <p:nvPr>
                <p:custDataLst>
                  <p:tags r:id="rId3"/>
                </p:custDataLst>
              </p:nvPr>
            </p:nvSpPr>
            <p:spPr bwMode="auto">
              <a:xfrm>
                <a:off x="5757" y="3807"/>
                <a:ext cx="186" cy="188"/>
              </a:xfrm>
              <a:custGeom>
                <a:avLst/>
                <a:gdLst>
                  <a:gd name="T0" fmla="*/ 23 w 29"/>
                  <a:gd name="T1" fmla="*/ 26 h 29"/>
                  <a:gd name="T2" fmla="*/ 26 w 29"/>
                  <a:gd name="T3" fmla="*/ 24 h 29"/>
                  <a:gd name="T4" fmla="*/ 24 w 29"/>
                  <a:gd name="T5" fmla="*/ 20 h 29"/>
                  <a:gd name="T6" fmla="*/ 25 w 29"/>
                  <a:gd name="T7" fmla="*/ 18 h 29"/>
                  <a:gd name="T8" fmla="*/ 29 w 29"/>
                  <a:gd name="T9" fmla="*/ 17 h 29"/>
                  <a:gd name="T10" fmla="*/ 29 w 29"/>
                  <a:gd name="T11" fmla="*/ 13 h 29"/>
                  <a:gd name="T12" fmla="*/ 25 w 29"/>
                  <a:gd name="T13" fmla="*/ 12 h 29"/>
                  <a:gd name="T14" fmla="*/ 24 w 29"/>
                  <a:gd name="T15" fmla="*/ 10 h 29"/>
                  <a:gd name="T16" fmla="*/ 26 w 29"/>
                  <a:gd name="T17" fmla="*/ 6 h 29"/>
                  <a:gd name="T18" fmla="*/ 24 w 29"/>
                  <a:gd name="T19" fmla="*/ 3 h 29"/>
                  <a:gd name="T20" fmla="*/ 20 w 29"/>
                  <a:gd name="T21" fmla="*/ 5 h 29"/>
                  <a:gd name="T22" fmla="*/ 18 w 29"/>
                  <a:gd name="T23" fmla="*/ 4 h 29"/>
                  <a:gd name="T24" fmla="*/ 17 w 29"/>
                  <a:gd name="T25" fmla="*/ 0 h 29"/>
                  <a:gd name="T26" fmla="*/ 13 w 29"/>
                  <a:gd name="T27" fmla="*/ 0 h 29"/>
                  <a:gd name="T28" fmla="*/ 12 w 29"/>
                  <a:gd name="T29" fmla="*/ 4 h 29"/>
                  <a:gd name="T30" fmla="*/ 10 w 29"/>
                  <a:gd name="T31" fmla="*/ 5 h 29"/>
                  <a:gd name="T32" fmla="*/ 6 w 29"/>
                  <a:gd name="T33" fmla="*/ 3 h 29"/>
                  <a:gd name="T34" fmla="*/ 4 w 29"/>
                  <a:gd name="T35" fmla="*/ 5 h 29"/>
                  <a:gd name="T36" fmla="*/ 5 w 29"/>
                  <a:gd name="T37" fmla="*/ 9 h 29"/>
                  <a:gd name="T38" fmla="*/ 4 w 29"/>
                  <a:gd name="T39" fmla="*/ 11 h 29"/>
                  <a:gd name="T40" fmla="*/ 0 w 29"/>
                  <a:gd name="T41" fmla="*/ 12 h 29"/>
                  <a:gd name="T42" fmla="*/ 0 w 29"/>
                  <a:gd name="T43" fmla="*/ 16 h 29"/>
                  <a:gd name="T44" fmla="*/ 4 w 29"/>
                  <a:gd name="T45" fmla="*/ 17 h 29"/>
                  <a:gd name="T46" fmla="*/ 5 w 29"/>
                  <a:gd name="T47" fmla="*/ 19 h 29"/>
                  <a:gd name="T48" fmla="*/ 3 w 29"/>
                  <a:gd name="T49" fmla="*/ 23 h 29"/>
                  <a:gd name="T50" fmla="*/ 5 w 29"/>
                  <a:gd name="T51" fmla="*/ 25 h 29"/>
                  <a:gd name="T52" fmla="*/ 9 w 29"/>
                  <a:gd name="T53" fmla="*/ 24 h 29"/>
                  <a:gd name="T54" fmla="*/ 11 w 29"/>
                  <a:gd name="T55" fmla="*/ 25 h 29"/>
                  <a:gd name="T56" fmla="*/ 12 w 29"/>
                  <a:gd name="T57" fmla="*/ 29 h 29"/>
                  <a:gd name="T58" fmla="*/ 16 w 29"/>
                  <a:gd name="T59" fmla="*/ 29 h 29"/>
                  <a:gd name="T60" fmla="*/ 17 w 29"/>
                  <a:gd name="T61" fmla="*/ 25 h 29"/>
                  <a:gd name="T62" fmla="*/ 20 w 29"/>
                  <a:gd name="T63" fmla="*/ 24 h 29"/>
                  <a:gd name="T64" fmla="*/ 23 w 29"/>
                  <a:gd name="T65" fmla="*/ 26 h 29"/>
                  <a:gd name="T66" fmla="*/ 11 w 29"/>
                  <a:gd name="T67" fmla="*/ 18 h 29"/>
                  <a:gd name="T68" fmla="*/ 11 w 29"/>
                  <a:gd name="T69" fmla="*/ 11 h 29"/>
                  <a:gd name="T70" fmla="*/ 19 w 29"/>
                  <a:gd name="T71" fmla="*/ 11 h 29"/>
                  <a:gd name="T72" fmla="*/ 18 w 29"/>
                  <a:gd name="T73" fmla="*/ 18 h 29"/>
                  <a:gd name="T74" fmla="*/ 11 w 29"/>
                  <a:gd name="T75" fmla="*/ 1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 h="29">
                    <a:moveTo>
                      <a:pt x="23" y="26"/>
                    </a:moveTo>
                    <a:cubicBezTo>
                      <a:pt x="26" y="24"/>
                      <a:pt x="26" y="24"/>
                      <a:pt x="26" y="24"/>
                    </a:cubicBezTo>
                    <a:cubicBezTo>
                      <a:pt x="24" y="20"/>
                      <a:pt x="24" y="20"/>
                      <a:pt x="24" y="20"/>
                    </a:cubicBezTo>
                    <a:cubicBezTo>
                      <a:pt x="24" y="19"/>
                      <a:pt x="25" y="19"/>
                      <a:pt x="25" y="18"/>
                    </a:cubicBezTo>
                    <a:cubicBezTo>
                      <a:pt x="29" y="17"/>
                      <a:pt x="29" y="17"/>
                      <a:pt x="29" y="17"/>
                    </a:cubicBezTo>
                    <a:cubicBezTo>
                      <a:pt x="29" y="13"/>
                      <a:pt x="29" y="13"/>
                      <a:pt x="29" y="13"/>
                    </a:cubicBezTo>
                    <a:cubicBezTo>
                      <a:pt x="25" y="12"/>
                      <a:pt x="25" y="12"/>
                      <a:pt x="25" y="12"/>
                    </a:cubicBezTo>
                    <a:cubicBezTo>
                      <a:pt x="25" y="11"/>
                      <a:pt x="25" y="10"/>
                      <a:pt x="24" y="10"/>
                    </a:cubicBezTo>
                    <a:cubicBezTo>
                      <a:pt x="26" y="6"/>
                      <a:pt x="26" y="6"/>
                      <a:pt x="26" y="6"/>
                    </a:cubicBezTo>
                    <a:cubicBezTo>
                      <a:pt x="24" y="3"/>
                      <a:pt x="24" y="3"/>
                      <a:pt x="24" y="3"/>
                    </a:cubicBezTo>
                    <a:cubicBezTo>
                      <a:pt x="20" y="5"/>
                      <a:pt x="20" y="5"/>
                      <a:pt x="20" y="5"/>
                    </a:cubicBezTo>
                    <a:cubicBezTo>
                      <a:pt x="20" y="5"/>
                      <a:pt x="19" y="4"/>
                      <a:pt x="18" y="4"/>
                    </a:cubicBezTo>
                    <a:cubicBezTo>
                      <a:pt x="17" y="0"/>
                      <a:pt x="17" y="0"/>
                      <a:pt x="17" y="0"/>
                    </a:cubicBezTo>
                    <a:cubicBezTo>
                      <a:pt x="13" y="0"/>
                      <a:pt x="13" y="0"/>
                      <a:pt x="13" y="0"/>
                    </a:cubicBezTo>
                    <a:cubicBezTo>
                      <a:pt x="12" y="4"/>
                      <a:pt x="12" y="4"/>
                      <a:pt x="12" y="4"/>
                    </a:cubicBezTo>
                    <a:cubicBezTo>
                      <a:pt x="11" y="4"/>
                      <a:pt x="11" y="4"/>
                      <a:pt x="10" y="5"/>
                    </a:cubicBezTo>
                    <a:cubicBezTo>
                      <a:pt x="6" y="3"/>
                      <a:pt x="6" y="3"/>
                      <a:pt x="6" y="3"/>
                    </a:cubicBezTo>
                    <a:cubicBezTo>
                      <a:pt x="4" y="5"/>
                      <a:pt x="4" y="5"/>
                      <a:pt x="4" y="5"/>
                    </a:cubicBezTo>
                    <a:cubicBezTo>
                      <a:pt x="5" y="9"/>
                      <a:pt x="5" y="9"/>
                      <a:pt x="5" y="9"/>
                    </a:cubicBezTo>
                    <a:cubicBezTo>
                      <a:pt x="5" y="9"/>
                      <a:pt x="5" y="10"/>
                      <a:pt x="4" y="11"/>
                    </a:cubicBezTo>
                    <a:cubicBezTo>
                      <a:pt x="0" y="12"/>
                      <a:pt x="0" y="12"/>
                      <a:pt x="0" y="12"/>
                    </a:cubicBezTo>
                    <a:cubicBezTo>
                      <a:pt x="0" y="16"/>
                      <a:pt x="0" y="16"/>
                      <a:pt x="0" y="16"/>
                    </a:cubicBezTo>
                    <a:cubicBezTo>
                      <a:pt x="4" y="17"/>
                      <a:pt x="4" y="17"/>
                      <a:pt x="4" y="17"/>
                    </a:cubicBezTo>
                    <a:cubicBezTo>
                      <a:pt x="4" y="18"/>
                      <a:pt x="5" y="19"/>
                      <a:pt x="5" y="19"/>
                    </a:cubicBezTo>
                    <a:cubicBezTo>
                      <a:pt x="3" y="23"/>
                      <a:pt x="3" y="23"/>
                      <a:pt x="3" y="23"/>
                    </a:cubicBezTo>
                    <a:cubicBezTo>
                      <a:pt x="5" y="25"/>
                      <a:pt x="5" y="25"/>
                      <a:pt x="5" y="25"/>
                    </a:cubicBezTo>
                    <a:cubicBezTo>
                      <a:pt x="9" y="24"/>
                      <a:pt x="9" y="24"/>
                      <a:pt x="9" y="24"/>
                    </a:cubicBezTo>
                    <a:cubicBezTo>
                      <a:pt x="10" y="24"/>
                      <a:pt x="10" y="24"/>
                      <a:pt x="11" y="25"/>
                    </a:cubicBezTo>
                    <a:cubicBezTo>
                      <a:pt x="12" y="29"/>
                      <a:pt x="12" y="29"/>
                      <a:pt x="12" y="29"/>
                    </a:cubicBezTo>
                    <a:cubicBezTo>
                      <a:pt x="16" y="29"/>
                      <a:pt x="16" y="29"/>
                      <a:pt x="16" y="29"/>
                    </a:cubicBezTo>
                    <a:cubicBezTo>
                      <a:pt x="17" y="25"/>
                      <a:pt x="17" y="25"/>
                      <a:pt x="17" y="25"/>
                    </a:cubicBezTo>
                    <a:cubicBezTo>
                      <a:pt x="18" y="25"/>
                      <a:pt x="19" y="24"/>
                      <a:pt x="20" y="24"/>
                    </a:cubicBezTo>
                    <a:lnTo>
                      <a:pt x="23" y="26"/>
                    </a:lnTo>
                    <a:close/>
                    <a:moveTo>
                      <a:pt x="11" y="18"/>
                    </a:moveTo>
                    <a:cubicBezTo>
                      <a:pt x="9" y="16"/>
                      <a:pt x="9" y="12"/>
                      <a:pt x="11" y="11"/>
                    </a:cubicBezTo>
                    <a:cubicBezTo>
                      <a:pt x="13" y="9"/>
                      <a:pt x="17" y="9"/>
                      <a:pt x="19" y="11"/>
                    </a:cubicBezTo>
                    <a:cubicBezTo>
                      <a:pt x="21" y="13"/>
                      <a:pt x="20" y="16"/>
                      <a:pt x="18" y="18"/>
                    </a:cubicBezTo>
                    <a:cubicBezTo>
                      <a:pt x="16" y="20"/>
                      <a:pt x="13" y="20"/>
                      <a:pt x="11" y="18"/>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3" name="Freeform 109"/>
              <p:cNvSpPr>
                <a:spLocks noEditPoints="1"/>
              </p:cNvSpPr>
              <p:nvPr>
                <p:custDataLst>
                  <p:tags r:id="rId4"/>
                </p:custDataLst>
              </p:nvPr>
            </p:nvSpPr>
            <p:spPr bwMode="auto">
              <a:xfrm>
                <a:off x="5646" y="3969"/>
                <a:ext cx="97" cy="92"/>
              </a:xfrm>
              <a:custGeom>
                <a:avLst/>
                <a:gdLst>
                  <a:gd name="T0" fmla="*/ 12 w 15"/>
                  <a:gd name="T1" fmla="*/ 13 h 14"/>
                  <a:gd name="T2" fmla="*/ 13 w 15"/>
                  <a:gd name="T3" fmla="*/ 12 h 14"/>
                  <a:gd name="T4" fmla="*/ 12 w 15"/>
                  <a:gd name="T5" fmla="*/ 10 h 14"/>
                  <a:gd name="T6" fmla="*/ 13 w 15"/>
                  <a:gd name="T7" fmla="*/ 9 h 14"/>
                  <a:gd name="T8" fmla="*/ 15 w 15"/>
                  <a:gd name="T9" fmla="*/ 8 h 14"/>
                  <a:gd name="T10" fmla="*/ 15 w 15"/>
                  <a:gd name="T11" fmla="*/ 6 h 14"/>
                  <a:gd name="T12" fmla="*/ 13 w 15"/>
                  <a:gd name="T13" fmla="*/ 6 h 14"/>
                  <a:gd name="T14" fmla="*/ 12 w 15"/>
                  <a:gd name="T15" fmla="*/ 5 h 14"/>
                  <a:gd name="T16" fmla="*/ 14 w 15"/>
                  <a:gd name="T17" fmla="*/ 3 h 14"/>
                  <a:gd name="T18" fmla="*/ 12 w 15"/>
                  <a:gd name="T19" fmla="*/ 2 h 14"/>
                  <a:gd name="T20" fmla="*/ 10 w 15"/>
                  <a:gd name="T21" fmla="*/ 2 h 14"/>
                  <a:gd name="T22" fmla="*/ 9 w 15"/>
                  <a:gd name="T23" fmla="*/ 2 h 14"/>
                  <a:gd name="T24" fmla="*/ 9 w 15"/>
                  <a:gd name="T25" fmla="*/ 0 h 14"/>
                  <a:gd name="T26" fmla="*/ 7 w 15"/>
                  <a:gd name="T27" fmla="*/ 0 h 14"/>
                  <a:gd name="T28" fmla="*/ 6 w 15"/>
                  <a:gd name="T29" fmla="*/ 2 h 14"/>
                  <a:gd name="T30" fmla="*/ 5 w 15"/>
                  <a:gd name="T31" fmla="*/ 2 h 14"/>
                  <a:gd name="T32" fmla="*/ 3 w 15"/>
                  <a:gd name="T33" fmla="*/ 1 h 14"/>
                  <a:gd name="T34" fmla="*/ 2 w 15"/>
                  <a:gd name="T35" fmla="*/ 2 h 14"/>
                  <a:gd name="T36" fmla="*/ 3 w 15"/>
                  <a:gd name="T37" fmla="*/ 4 h 14"/>
                  <a:gd name="T38" fmla="*/ 2 w 15"/>
                  <a:gd name="T39" fmla="*/ 5 h 14"/>
                  <a:gd name="T40" fmla="*/ 0 w 15"/>
                  <a:gd name="T41" fmla="*/ 6 h 14"/>
                  <a:gd name="T42" fmla="*/ 0 w 15"/>
                  <a:gd name="T43" fmla="*/ 8 h 14"/>
                  <a:gd name="T44" fmla="*/ 2 w 15"/>
                  <a:gd name="T45" fmla="*/ 8 h 14"/>
                  <a:gd name="T46" fmla="*/ 3 w 15"/>
                  <a:gd name="T47" fmla="*/ 9 h 14"/>
                  <a:gd name="T48" fmla="*/ 2 w 15"/>
                  <a:gd name="T49" fmla="*/ 11 h 14"/>
                  <a:gd name="T50" fmla="*/ 3 w 15"/>
                  <a:gd name="T51" fmla="*/ 13 h 14"/>
                  <a:gd name="T52" fmla="*/ 5 w 15"/>
                  <a:gd name="T53" fmla="*/ 12 h 14"/>
                  <a:gd name="T54" fmla="*/ 6 w 15"/>
                  <a:gd name="T55" fmla="*/ 12 h 14"/>
                  <a:gd name="T56" fmla="*/ 6 w 15"/>
                  <a:gd name="T57" fmla="*/ 14 h 14"/>
                  <a:gd name="T58" fmla="*/ 8 w 15"/>
                  <a:gd name="T59" fmla="*/ 14 h 14"/>
                  <a:gd name="T60" fmla="*/ 9 w 15"/>
                  <a:gd name="T61" fmla="*/ 12 h 14"/>
                  <a:gd name="T62" fmla="*/ 10 w 15"/>
                  <a:gd name="T63" fmla="*/ 12 h 14"/>
                  <a:gd name="T64" fmla="*/ 12 w 15"/>
                  <a:gd name="T65" fmla="*/ 13 h 14"/>
                  <a:gd name="T66" fmla="*/ 6 w 15"/>
                  <a:gd name="T67" fmla="*/ 9 h 14"/>
                  <a:gd name="T68" fmla="*/ 6 w 15"/>
                  <a:gd name="T69" fmla="*/ 5 h 14"/>
                  <a:gd name="T70" fmla="*/ 10 w 15"/>
                  <a:gd name="T71" fmla="*/ 5 h 14"/>
                  <a:gd name="T72" fmla="*/ 9 w 15"/>
                  <a:gd name="T73" fmla="*/ 9 h 14"/>
                  <a:gd name="T74" fmla="*/ 6 w 15"/>
                  <a:gd name="T7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 h="14">
                    <a:moveTo>
                      <a:pt x="12" y="13"/>
                    </a:moveTo>
                    <a:cubicBezTo>
                      <a:pt x="13" y="12"/>
                      <a:pt x="13" y="12"/>
                      <a:pt x="13" y="12"/>
                    </a:cubicBezTo>
                    <a:cubicBezTo>
                      <a:pt x="12" y="10"/>
                      <a:pt x="12" y="10"/>
                      <a:pt x="12" y="10"/>
                    </a:cubicBezTo>
                    <a:cubicBezTo>
                      <a:pt x="12" y="10"/>
                      <a:pt x="13" y="9"/>
                      <a:pt x="13" y="9"/>
                    </a:cubicBezTo>
                    <a:cubicBezTo>
                      <a:pt x="15" y="8"/>
                      <a:pt x="15" y="8"/>
                      <a:pt x="15" y="8"/>
                    </a:cubicBezTo>
                    <a:cubicBezTo>
                      <a:pt x="15" y="6"/>
                      <a:pt x="15" y="6"/>
                      <a:pt x="15" y="6"/>
                    </a:cubicBezTo>
                    <a:cubicBezTo>
                      <a:pt x="13" y="6"/>
                      <a:pt x="13" y="6"/>
                      <a:pt x="13" y="6"/>
                    </a:cubicBezTo>
                    <a:cubicBezTo>
                      <a:pt x="13" y="5"/>
                      <a:pt x="13" y="5"/>
                      <a:pt x="12" y="5"/>
                    </a:cubicBezTo>
                    <a:cubicBezTo>
                      <a:pt x="14" y="3"/>
                      <a:pt x="14" y="3"/>
                      <a:pt x="14" y="3"/>
                    </a:cubicBezTo>
                    <a:cubicBezTo>
                      <a:pt x="12" y="2"/>
                      <a:pt x="12" y="2"/>
                      <a:pt x="12" y="2"/>
                    </a:cubicBezTo>
                    <a:cubicBezTo>
                      <a:pt x="10" y="2"/>
                      <a:pt x="10" y="2"/>
                      <a:pt x="10" y="2"/>
                    </a:cubicBezTo>
                    <a:cubicBezTo>
                      <a:pt x="10" y="2"/>
                      <a:pt x="10" y="2"/>
                      <a:pt x="9" y="2"/>
                    </a:cubicBezTo>
                    <a:cubicBezTo>
                      <a:pt x="9" y="0"/>
                      <a:pt x="9" y="0"/>
                      <a:pt x="9" y="0"/>
                    </a:cubicBezTo>
                    <a:cubicBezTo>
                      <a:pt x="7" y="0"/>
                      <a:pt x="7" y="0"/>
                      <a:pt x="7" y="0"/>
                    </a:cubicBezTo>
                    <a:cubicBezTo>
                      <a:pt x="6" y="2"/>
                      <a:pt x="6" y="2"/>
                      <a:pt x="6" y="2"/>
                    </a:cubicBezTo>
                    <a:cubicBezTo>
                      <a:pt x="6" y="2"/>
                      <a:pt x="6" y="2"/>
                      <a:pt x="5" y="2"/>
                    </a:cubicBezTo>
                    <a:cubicBezTo>
                      <a:pt x="3" y="1"/>
                      <a:pt x="3" y="1"/>
                      <a:pt x="3" y="1"/>
                    </a:cubicBezTo>
                    <a:cubicBezTo>
                      <a:pt x="2" y="2"/>
                      <a:pt x="2" y="2"/>
                      <a:pt x="2" y="2"/>
                    </a:cubicBezTo>
                    <a:cubicBezTo>
                      <a:pt x="3" y="4"/>
                      <a:pt x="3" y="4"/>
                      <a:pt x="3" y="4"/>
                    </a:cubicBezTo>
                    <a:cubicBezTo>
                      <a:pt x="3" y="5"/>
                      <a:pt x="3" y="5"/>
                      <a:pt x="2" y="5"/>
                    </a:cubicBezTo>
                    <a:cubicBezTo>
                      <a:pt x="0" y="6"/>
                      <a:pt x="0" y="6"/>
                      <a:pt x="0" y="6"/>
                    </a:cubicBezTo>
                    <a:cubicBezTo>
                      <a:pt x="0" y="8"/>
                      <a:pt x="0" y="8"/>
                      <a:pt x="0" y="8"/>
                    </a:cubicBezTo>
                    <a:cubicBezTo>
                      <a:pt x="2" y="8"/>
                      <a:pt x="2" y="8"/>
                      <a:pt x="2" y="8"/>
                    </a:cubicBezTo>
                    <a:cubicBezTo>
                      <a:pt x="2" y="9"/>
                      <a:pt x="3" y="9"/>
                      <a:pt x="3" y="9"/>
                    </a:cubicBezTo>
                    <a:cubicBezTo>
                      <a:pt x="2" y="11"/>
                      <a:pt x="2" y="11"/>
                      <a:pt x="2" y="11"/>
                    </a:cubicBezTo>
                    <a:cubicBezTo>
                      <a:pt x="3" y="13"/>
                      <a:pt x="3" y="13"/>
                      <a:pt x="3" y="13"/>
                    </a:cubicBezTo>
                    <a:cubicBezTo>
                      <a:pt x="5" y="12"/>
                      <a:pt x="5" y="12"/>
                      <a:pt x="5" y="12"/>
                    </a:cubicBezTo>
                    <a:cubicBezTo>
                      <a:pt x="5" y="12"/>
                      <a:pt x="6" y="12"/>
                      <a:pt x="6" y="12"/>
                    </a:cubicBezTo>
                    <a:cubicBezTo>
                      <a:pt x="6" y="14"/>
                      <a:pt x="6" y="14"/>
                      <a:pt x="6" y="14"/>
                    </a:cubicBezTo>
                    <a:cubicBezTo>
                      <a:pt x="8" y="14"/>
                      <a:pt x="8" y="14"/>
                      <a:pt x="8" y="14"/>
                    </a:cubicBezTo>
                    <a:cubicBezTo>
                      <a:pt x="9" y="12"/>
                      <a:pt x="9" y="12"/>
                      <a:pt x="9" y="12"/>
                    </a:cubicBezTo>
                    <a:cubicBezTo>
                      <a:pt x="9" y="12"/>
                      <a:pt x="10" y="12"/>
                      <a:pt x="10" y="12"/>
                    </a:cubicBezTo>
                    <a:lnTo>
                      <a:pt x="12" y="13"/>
                    </a:lnTo>
                    <a:close/>
                    <a:moveTo>
                      <a:pt x="6" y="9"/>
                    </a:moveTo>
                    <a:cubicBezTo>
                      <a:pt x="5" y="8"/>
                      <a:pt x="5" y="6"/>
                      <a:pt x="6" y="5"/>
                    </a:cubicBezTo>
                    <a:cubicBezTo>
                      <a:pt x="7" y="4"/>
                      <a:pt x="9" y="4"/>
                      <a:pt x="10" y="5"/>
                    </a:cubicBezTo>
                    <a:cubicBezTo>
                      <a:pt x="11" y="6"/>
                      <a:pt x="10" y="8"/>
                      <a:pt x="9" y="9"/>
                    </a:cubicBezTo>
                    <a:cubicBezTo>
                      <a:pt x="8" y="10"/>
                      <a:pt x="7" y="10"/>
                      <a:pt x="6" y="9"/>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4" name="Line 110"/>
              <p:cNvSpPr>
                <a:spLocks noChangeShapeType="1"/>
              </p:cNvSpPr>
              <p:nvPr>
                <p:custDataLst>
                  <p:tags r:id="rId5"/>
                </p:custDataLst>
              </p:nvPr>
            </p:nvSpPr>
            <p:spPr bwMode="auto">
              <a:xfrm>
                <a:off x="12651" y="7051"/>
                <a:ext cx="0" cy="0"/>
              </a:xfrm>
              <a:prstGeom prst="line">
                <a:avLst/>
              </a:prstGeom>
              <a:solidFill>
                <a:srgbClr val="4A7CC6"/>
              </a:solidFill>
              <a:ln w="34925" cap="flat">
                <a:solidFill>
                  <a:srgbClr val="172A88"/>
                </a:solidFill>
                <a:prstDash val="solid"/>
                <a:miter lim="800000"/>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 name="Freeform 111"/>
              <p:cNvSpPr/>
              <p:nvPr>
                <p:custDataLst>
                  <p:tags r:id="rId6"/>
                </p:custDataLst>
              </p:nvPr>
            </p:nvSpPr>
            <p:spPr bwMode="auto">
              <a:xfrm>
                <a:off x="5402" y="3594"/>
                <a:ext cx="8398" cy="3483"/>
              </a:xfrm>
              <a:custGeom>
                <a:avLst/>
                <a:gdLst>
                  <a:gd name="T0" fmla="*/ 1236 w 1302"/>
                  <a:gd name="T1" fmla="*/ 538 h 538"/>
                  <a:gd name="T2" fmla="*/ 1201 w 1302"/>
                  <a:gd name="T3" fmla="*/ 538 h 538"/>
                  <a:gd name="T4" fmla="*/ 1201 w 1302"/>
                  <a:gd name="T5" fmla="*/ 530 h 538"/>
                  <a:gd name="T6" fmla="*/ 1236 w 1302"/>
                  <a:gd name="T7" fmla="*/ 530 h 538"/>
                  <a:gd name="T8" fmla="*/ 1294 w 1302"/>
                  <a:gd name="T9" fmla="*/ 472 h 538"/>
                  <a:gd name="T10" fmla="*/ 1294 w 1302"/>
                  <a:gd name="T11" fmla="*/ 67 h 538"/>
                  <a:gd name="T12" fmla="*/ 1236 w 1302"/>
                  <a:gd name="T13" fmla="*/ 8 h 538"/>
                  <a:gd name="T14" fmla="*/ 66 w 1302"/>
                  <a:gd name="T15" fmla="*/ 8 h 538"/>
                  <a:gd name="T16" fmla="*/ 8 w 1302"/>
                  <a:gd name="T17" fmla="*/ 67 h 538"/>
                  <a:gd name="T18" fmla="*/ 8 w 1302"/>
                  <a:gd name="T19" fmla="*/ 472 h 538"/>
                  <a:gd name="T20" fmla="*/ 66 w 1302"/>
                  <a:gd name="T21" fmla="*/ 530 h 538"/>
                  <a:gd name="T22" fmla="*/ 1124 w 1302"/>
                  <a:gd name="T23" fmla="*/ 530 h 538"/>
                  <a:gd name="T24" fmla="*/ 1124 w 1302"/>
                  <a:gd name="T25" fmla="*/ 538 h 538"/>
                  <a:gd name="T26" fmla="*/ 66 w 1302"/>
                  <a:gd name="T27" fmla="*/ 538 h 538"/>
                  <a:gd name="T28" fmla="*/ 0 w 1302"/>
                  <a:gd name="T29" fmla="*/ 472 h 538"/>
                  <a:gd name="T30" fmla="*/ 0 w 1302"/>
                  <a:gd name="T31" fmla="*/ 67 h 538"/>
                  <a:gd name="T32" fmla="*/ 66 w 1302"/>
                  <a:gd name="T33" fmla="*/ 0 h 538"/>
                  <a:gd name="T34" fmla="*/ 1236 w 1302"/>
                  <a:gd name="T35" fmla="*/ 0 h 538"/>
                  <a:gd name="T36" fmla="*/ 1302 w 1302"/>
                  <a:gd name="T37" fmla="*/ 67 h 538"/>
                  <a:gd name="T38" fmla="*/ 1302 w 1302"/>
                  <a:gd name="T39" fmla="*/ 472 h 538"/>
                  <a:gd name="T40" fmla="*/ 1236 w 1302"/>
                  <a:gd name="T41" fmla="*/ 538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2" h="538">
                    <a:moveTo>
                      <a:pt x="1236" y="538"/>
                    </a:moveTo>
                    <a:cubicBezTo>
                      <a:pt x="1201" y="538"/>
                      <a:pt x="1201" y="538"/>
                      <a:pt x="1201" y="538"/>
                    </a:cubicBezTo>
                    <a:cubicBezTo>
                      <a:pt x="1201" y="530"/>
                      <a:pt x="1201" y="530"/>
                      <a:pt x="1201" y="530"/>
                    </a:cubicBezTo>
                    <a:cubicBezTo>
                      <a:pt x="1236" y="530"/>
                      <a:pt x="1236" y="530"/>
                      <a:pt x="1236" y="530"/>
                    </a:cubicBezTo>
                    <a:cubicBezTo>
                      <a:pt x="1268" y="530"/>
                      <a:pt x="1294" y="504"/>
                      <a:pt x="1294" y="472"/>
                    </a:cubicBezTo>
                    <a:cubicBezTo>
                      <a:pt x="1294" y="67"/>
                      <a:pt x="1294" y="67"/>
                      <a:pt x="1294" y="67"/>
                    </a:cubicBezTo>
                    <a:cubicBezTo>
                      <a:pt x="1294" y="35"/>
                      <a:pt x="1268" y="8"/>
                      <a:pt x="1236" y="8"/>
                    </a:cubicBezTo>
                    <a:cubicBezTo>
                      <a:pt x="66" y="8"/>
                      <a:pt x="66" y="8"/>
                      <a:pt x="66" y="8"/>
                    </a:cubicBezTo>
                    <a:cubicBezTo>
                      <a:pt x="34" y="8"/>
                      <a:pt x="8" y="35"/>
                      <a:pt x="8" y="67"/>
                    </a:cubicBezTo>
                    <a:cubicBezTo>
                      <a:pt x="8" y="472"/>
                      <a:pt x="8" y="472"/>
                      <a:pt x="8" y="472"/>
                    </a:cubicBezTo>
                    <a:cubicBezTo>
                      <a:pt x="8" y="504"/>
                      <a:pt x="34" y="530"/>
                      <a:pt x="66" y="530"/>
                    </a:cubicBezTo>
                    <a:cubicBezTo>
                      <a:pt x="1124" y="530"/>
                      <a:pt x="1124" y="530"/>
                      <a:pt x="1124" y="530"/>
                    </a:cubicBezTo>
                    <a:cubicBezTo>
                      <a:pt x="1124" y="538"/>
                      <a:pt x="1124" y="538"/>
                      <a:pt x="1124" y="538"/>
                    </a:cubicBezTo>
                    <a:cubicBezTo>
                      <a:pt x="66" y="538"/>
                      <a:pt x="66" y="538"/>
                      <a:pt x="66" y="538"/>
                    </a:cubicBezTo>
                    <a:cubicBezTo>
                      <a:pt x="30" y="538"/>
                      <a:pt x="0" y="508"/>
                      <a:pt x="0" y="472"/>
                    </a:cubicBezTo>
                    <a:cubicBezTo>
                      <a:pt x="0" y="67"/>
                      <a:pt x="0" y="67"/>
                      <a:pt x="0" y="67"/>
                    </a:cubicBezTo>
                    <a:cubicBezTo>
                      <a:pt x="0" y="30"/>
                      <a:pt x="30" y="0"/>
                      <a:pt x="66" y="0"/>
                    </a:cubicBezTo>
                    <a:cubicBezTo>
                      <a:pt x="1236" y="0"/>
                      <a:pt x="1236" y="0"/>
                      <a:pt x="1236" y="0"/>
                    </a:cubicBezTo>
                    <a:cubicBezTo>
                      <a:pt x="1272" y="0"/>
                      <a:pt x="1302" y="30"/>
                      <a:pt x="1302" y="67"/>
                    </a:cubicBezTo>
                    <a:cubicBezTo>
                      <a:pt x="1302" y="472"/>
                      <a:pt x="1302" y="472"/>
                      <a:pt x="1302" y="472"/>
                    </a:cubicBezTo>
                    <a:cubicBezTo>
                      <a:pt x="1302" y="508"/>
                      <a:pt x="1272" y="538"/>
                      <a:pt x="1236" y="538"/>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6" name="Oval 112"/>
              <p:cNvSpPr>
                <a:spLocks noChangeArrowheads="1"/>
              </p:cNvSpPr>
              <p:nvPr>
                <p:custDataLst>
                  <p:tags r:id="rId7"/>
                </p:custDataLst>
              </p:nvPr>
            </p:nvSpPr>
            <p:spPr bwMode="auto">
              <a:xfrm>
                <a:off x="1256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7" name="Oval 113"/>
              <p:cNvSpPr>
                <a:spLocks noChangeArrowheads="1"/>
              </p:cNvSpPr>
              <p:nvPr>
                <p:custDataLst>
                  <p:tags r:id="rId8"/>
                </p:custDataLst>
              </p:nvPr>
            </p:nvSpPr>
            <p:spPr bwMode="auto">
              <a:xfrm>
                <a:off x="1246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8" name="Oval 114"/>
              <p:cNvSpPr>
                <a:spLocks noChangeArrowheads="1"/>
              </p:cNvSpPr>
              <p:nvPr>
                <p:custDataLst>
                  <p:tags r:id="rId9"/>
                </p:custDataLst>
              </p:nvPr>
            </p:nvSpPr>
            <p:spPr bwMode="auto">
              <a:xfrm>
                <a:off x="123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9" name="Oval 115"/>
              <p:cNvSpPr>
                <a:spLocks noChangeArrowheads="1"/>
              </p:cNvSpPr>
              <p:nvPr>
                <p:custDataLst>
                  <p:tags r:id="rId10"/>
                </p:custDataLst>
              </p:nvPr>
            </p:nvSpPr>
            <p:spPr bwMode="auto">
              <a:xfrm>
                <a:off x="1229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0" name="Oval 116"/>
              <p:cNvSpPr>
                <a:spLocks noChangeArrowheads="1"/>
              </p:cNvSpPr>
              <p:nvPr>
                <p:custDataLst>
                  <p:tags r:id="rId11"/>
                </p:custDataLst>
              </p:nvPr>
            </p:nvSpPr>
            <p:spPr bwMode="auto">
              <a:xfrm>
                <a:off x="1221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1" name="Oval 117"/>
              <p:cNvSpPr>
                <a:spLocks noChangeArrowheads="1"/>
              </p:cNvSpPr>
              <p:nvPr>
                <p:custDataLst>
                  <p:tags r:id="rId12"/>
                </p:custDataLst>
              </p:nvPr>
            </p:nvSpPr>
            <p:spPr bwMode="auto">
              <a:xfrm>
                <a:off x="1212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2" name="Oval 118"/>
              <p:cNvSpPr>
                <a:spLocks noChangeArrowheads="1"/>
              </p:cNvSpPr>
              <p:nvPr>
                <p:custDataLst>
                  <p:tags r:id="rId13"/>
                </p:custDataLst>
              </p:nvPr>
            </p:nvSpPr>
            <p:spPr bwMode="auto">
              <a:xfrm>
                <a:off x="1204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3" name="Oval 119"/>
              <p:cNvSpPr>
                <a:spLocks noChangeArrowheads="1"/>
              </p:cNvSpPr>
              <p:nvPr>
                <p:custDataLst>
                  <p:tags r:id="rId14"/>
                </p:custDataLst>
              </p:nvPr>
            </p:nvSpPr>
            <p:spPr bwMode="auto">
              <a:xfrm>
                <a:off x="1196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4" name="Oval 120"/>
              <p:cNvSpPr>
                <a:spLocks noChangeArrowheads="1"/>
              </p:cNvSpPr>
              <p:nvPr>
                <p:custDataLst>
                  <p:tags r:id="rId15"/>
                </p:custDataLst>
              </p:nvPr>
            </p:nvSpPr>
            <p:spPr bwMode="auto">
              <a:xfrm>
                <a:off x="1187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5" name="Oval 121"/>
              <p:cNvSpPr>
                <a:spLocks noChangeArrowheads="1"/>
              </p:cNvSpPr>
              <p:nvPr>
                <p:custDataLst>
                  <p:tags r:id="rId16"/>
                </p:custDataLst>
              </p:nvPr>
            </p:nvSpPr>
            <p:spPr bwMode="auto">
              <a:xfrm>
                <a:off x="117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6" name="Oval 122"/>
              <p:cNvSpPr>
                <a:spLocks noChangeArrowheads="1"/>
              </p:cNvSpPr>
              <p:nvPr>
                <p:custDataLst>
                  <p:tags r:id="rId17"/>
                </p:custDataLst>
              </p:nvPr>
            </p:nvSpPr>
            <p:spPr bwMode="auto">
              <a:xfrm>
                <a:off x="1170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7" name="Oval 123"/>
              <p:cNvSpPr>
                <a:spLocks noChangeArrowheads="1"/>
              </p:cNvSpPr>
              <p:nvPr>
                <p:custDataLst>
                  <p:tags r:id="rId18"/>
                </p:custDataLst>
              </p:nvPr>
            </p:nvSpPr>
            <p:spPr bwMode="auto">
              <a:xfrm>
                <a:off x="116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8" name="Oval 124"/>
              <p:cNvSpPr>
                <a:spLocks noChangeArrowheads="1"/>
              </p:cNvSpPr>
              <p:nvPr>
                <p:custDataLst>
                  <p:tags r:id="rId19"/>
                </p:custDataLst>
              </p:nvPr>
            </p:nvSpPr>
            <p:spPr bwMode="auto">
              <a:xfrm>
                <a:off x="115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 name="Oval 125"/>
              <p:cNvSpPr>
                <a:spLocks noChangeArrowheads="1"/>
              </p:cNvSpPr>
              <p:nvPr>
                <p:custDataLst>
                  <p:tags r:id="rId20"/>
                </p:custDataLst>
              </p:nvPr>
            </p:nvSpPr>
            <p:spPr bwMode="auto">
              <a:xfrm>
                <a:off x="114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0" name="Oval 126"/>
              <p:cNvSpPr>
                <a:spLocks noChangeArrowheads="1"/>
              </p:cNvSpPr>
              <p:nvPr>
                <p:custDataLst>
                  <p:tags r:id="rId21"/>
                </p:custDataLst>
              </p:nvPr>
            </p:nvSpPr>
            <p:spPr bwMode="auto">
              <a:xfrm>
                <a:off x="113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1" name="Oval 127"/>
              <p:cNvSpPr>
                <a:spLocks noChangeArrowheads="1"/>
              </p:cNvSpPr>
              <p:nvPr>
                <p:custDataLst>
                  <p:tags r:id="rId22"/>
                </p:custDataLst>
              </p:nvPr>
            </p:nvSpPr>
            <p:spPr bwMode="auto">
              <a:xfrm>
                <a:off x="1128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2" name="Oval 128"/>
              <p:cNvSpPr>
                <a:spLocks noChangeArrowheads="1"/>
              </p:cNvSpPr>
              <p:nvPr>
                <p:custDataLst>
                  <p:tags r:id="rId23"/>
                </p:custDataLst>
              </p:nvPr>
            </p:nvSpPr>
            <p:spPr bwMode="auto">
              <a:xfrm>
                <a:off x="1120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3" name="Oval 129"/>
              <p:cNvSpPr>
                <a:spLocks noChangeArrowheads="1"/>
              </p:cNvSpPr>
              <p:nvPr>
                <p:custDataLst>
                  <p:tags r:id="rId24"/>
                </p:custDataLst>
              </p:nvPr>
            </p:nvSpPr>
            <p:spPr bwMode="auto">
              <a:xfrm>
                <a:off x="111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4" name="Oval 130"/>
              <p:cNvSpPr>
                <a:spLocks noChangeArrowheads="1"/>
              </p:cNvSpPr>
              <p:nvPr>
                <p:custDataLst>
                  <p:tags r:id="rId25"/>
                </p:custDataLst>
              </p:nvPr>
            </p:nvSpPr>
            <p:spPr bwMode="auto">
              <a:xfrm>
                <a:off x="1103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5" name="Oval 131"/>
              <p:cNvSpPr>
                <a:spLocks noChangeArrowheads="1"/>
              </p:cNvSpPr>
              <p:nvPr>
                <p:custDataLst>
                  <p:tags r:id="rId26"/>
                </p:custDataLst>
              </p:nvPr>
            </p:nvSpPr>
            <p:spPr bwMode="auto">
              <a:xfrm>
                <a:off x="1095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6" name="Oval 132"/>
              <p:cNvSpPr>
                <a:spLocks noChangeArrowheads="1"/>
              </p:cNvSpPr>
              <p:nvPr>
                <p:custDataLst>
                  <p:tags r:id="rId27"/>
                </p:custDataLst>
              </p:nvPr>
            </p:nvSpPr>
            <p:spPr bwMode="auto">
              <a:xfrm>
                <a:off x="108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7" name="Oval 133"/>
              <p:cNvSpPr>
                <a:spLocks noChangeArrowheads="1"/>
              </p:cNvSpPr>
              <p:nvPr>
                <p:custDataLst>
                  <p:tags r:id="rId28"/>
                </p:custDataLst>
              </p:nvPr>
            </p:nvSpPr>
            <p:spPr bwMode="auto">
              <a:xfrm>
                <a:off x="1078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8" name="Oval 134"/>
              <p:cNvSpPr>
                <a:spLocks noChangeArrowheads="1"/>
              </p:cNvSpPr>
              <p:nvPr>
                <p:custDataLst>
                  <p:tags r:id="rId29"/>
                </p:custDataLst>
              </p:nvPr>
            </p:nvSpPr>
            <p:spPr bwMode="auto">
              <a:xfrm>
                <a:off x="107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 name="Oval 135"/>
              <p:cNvSpPr>
                <a:spLocks noChangeArrowheads="1"/>
              </p:cNvSpPr>
              <p:nvPr>
                <p:custDataLst>
                  <p:tags r:id="rId30"/>
                </p:custDataLst>
              </p:nvPr>
            </p:nvSpPr>
            <p:spPr bwMode="auto">
              <a:xfrm>
                <a:off x="1062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0" name="Oval 136"/>
              <p:cNvSpPr>
                <a:spLocks noChangeArrowheads="1"/>
              </p:cNvSpPr>
              <p:nvPr>
                <p:custDataLst>
                  <p:tags r:id="rId31"/>
                </p:custDataLst>
              </p:nvPr>
            </p:nvSpPr>
            <p:spPr bwMode="auto">
              <a:xfrm>
                <a:off x="1053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1" name="Oval 137"/>
              <p:cNvSpPr>
                <a:spLocks noChangeArrowheads="1"/>
              </p:cNvSpPr>
              <p:nvPr>
                <p:custDataLst>
                  <p:tags r:id="rId32"/>
                </p:custDataLst>
              </p:nvPr>
            </p:nvSpPr>
            <p:spPr bwMode="auto">
              <a:xfrm>
                <a:off x="1045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2" name="Oval 138"/>
              <p:cNvSpPr>
                <a:spLocks noChangeArrowheads="1"/>
              </p:cNvSpPr>
              <p:nvPr>
                <p:custDataLst>
                  <p:tags r:id="rId33"/>
                </p:custDataLst>
              </p:nvPr>
            </p:nvSpPr>
            <p:spPr bwMode="auto">
              <a:xfrm>
                <a:off x="1036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3" name="Oval 139"/>
              <p:cNvSpPr>
                <a:spLocks noChangeArrowheads="1"/>
              </p:cNvSpPr>
              <p:nvPr>
                <p:custDataLst>
                  <p:tags r:id="rId34"/>
                </p:custDataLst>
              </p:nvPr>
            </p:nvSpPr>
            <p:spPr bwMode="auto">
              <a:xfrm>
                <a:off x="10284"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4" name="Oval 140"/>
              <p:cNvSpPr>
                <a:spLocks noChangeArrowheads="1"/>
              </p:cNvSpPr>
              <p:nvPr>
                <p:custDataLst>
                  <p:tags r:id="rId35"/>
                </p:custDataLst>
              </p:nvPr>
            </p:nvSpPr>
            <p:spPr bwMode="auto">
              <a:xfrm>
                <a:off x="1020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5" name="Oval 141"/>
              <p:cNvSpPr>
                <a:spLocks noChangeArrowheads="1"/>
              </p:cNvSpPr>
              <p:nvPr>
                <p:custDataLst>
                  <p:tags r:id="rId36"/>
                </p:custDataLst>
              </p:nvPr>
            </p:nvSpPr>
            <p:spPr bwMode="auto">
              <a:xfrm>
                <a:off x="1011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6" name="Oval 142"/>
              <p:cNvSpPr>
                <a:spLocks noChangeArrowheads="1"/>
              </p:cNvSpPr>
              <p:nvPr>
                <p:custDataLst>
                  <p:tags r:id="rId37"/>
                </p:custDataLst>
              </p:nvPr>
            </p:nvSpPr>
            <p:spPr bwMode="auto">
              <a:xfrm>
                <a:off x="1003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7" name="Oval 143"/>
              <p:cNvSpPr>
                <a:spLocks noChangeArrowheads="1"/>
              </p:cNvSpPr>
              <p:nvPr>
                <p:custDataLst>
                  <p:tags r:id="rId38"/>
                </p:custDataLst>
              </p:nvPr>
            </p:nvSpPr>
            <p:spPr bwMode="auto">
              <a:xfrm>
                <a:off x="994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8" name="Oval 144"/>
              <p:cNvSpPr>
                <a:spLocks noChangeArrowheads="1"/>
              </p:cNvSpPr>
              <p:nvPr>
                <p:custDataLst>
                  <p:tags r:id="rId39"/>
                </p:custDataLst>
              </p:nvPr>
            </p:nvSpPr>
            <p:spPr bwMode="auto">
              <a:xfrm>
                <a:off x="986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9" name="Oval 145"/>
              <p:cNvSpPr>
                <a:spLocks noChangeArrowheads="1"/>
              </p:cNvSpPr>
              <p:nvPr>
                <p:custDataLst>
                  <p:tags r:id="rId40"/>
                </p:custDataLst>
              </p:nvPr>
            </p:nvSpPr>
            <p:spPr bwMode="auto">
              <a:xfrm>
                <a:off x="97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0" name="Oval 146"/>
              <p:cNvSpPr>
                <a:spLocks noChangeArrowheads="1"/>
              </p:cNvSpPr>
              <p:nvPr>
                <p:custDataLst>
                  <p:tags r:id="rId41"/>
                </p:custDataLst>
              </p:nvPr>
            </p:nvSpPr>
            <p:spPr bwMode="auto">
              <a:xfrm>
                <a:off x="969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1" name="Oval 147"/>
              <p:cNvSpPr>
                <a:spLocks noChangeArrowheads="1"/>
              </p:cNvSpPr>
              <p:nvPr>
                <p:custDataLst>
                  <p:tags r:id="rId42"/>
                </p:custDataLst>
              </p:nvPr>
            </p:nvSpPr>
            <p:spPr bwMode="auto">
              <a:xfrm>
                <a:off x="961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2" name="Oval 148"/>
              <p:cNvSpPr>
                <a:spLocks noChangeArrowheads="1"/>
              </p:cNvSpPr>
              <p:nvPr>
                <p:custDataLst>
                  <p:tags r:id="rId43"/>
                </p:custDataLst>
              </p:nvPr>
            </p:nvSpPr>
            <p:spPr bwMode="auto">
              <a:xfrm>
                <a:off x="952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3" name="Oval 149"/>
              <p:cNvSpPr>
                <a:spLocks noChangeArrowheads="1"/>
              </p:cNvSpPr>
              <p:nvPr>
                <p:custDataLst>
                  <p:tags r:id="rId44"/>
                </p:custDataLst>
              </p:nvPr>
            </p:nvSpPr>
            <p:spPr bwMode="auto">
              <a:xfrm>
                <a:off x="944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4" name="Oval 150"/>
              <p:cNvSpPr>
                <a:spLocks noChangeArrowheads="1"/>
              </p:cNvSpPr>
              <p:nvPr>
                <p:custDataLst>
                  <p:tags r:id="rId45"/>
                </p:custDataLst>
              </p:nvPr>
            </p:nvSpPr>
            <p:spPr bwMode="auto">
              <a:xfrm>
                <a:off x="936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5" name="Oval 151"/>
              <p:cNvSpPr>
                <a:spLocks noChangeArrowheads="1"/>
              </p:cNvSpPr>
              <p:nvPr>
                <p:custDataLst>
                  <p:tags r:id="rId46"/>
                </p:custDataLst>
              </p:nvPr>
            </p:nvSpPr>
            <p:spPr bwMode="auto">
              <a:xfrm>
                <a:off x="927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6" name="Oval 152"/>
              <p:cNvSpPr>
                <a:spLocks noChangeArrowheads="1"/>
              </p:cNvSpPr>
              <p:nvPr>
                <p:custDataLst>
                  <p:tags r:id="rId47"/>
                </p:custDataLst>
              </p:nvPr>
            </p:nvSpPr>
            <p:spPr bwMode="auto">
              <a:xfrm>
                <a:off x="919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7" name="Oval 153"/>
              <p:cNvSpPr>
                <a:spLocks noChangeArrowheads="1"/>
              </p:cNvSpPr>
              <p:nvPr>
                <p:custDataLst>
                  <p:tags r:id="rId48"/>
                </p:custDataLst>
              </p:nvPr>
            </p:nvSpPr>
            <p:spPr bwMode="auto">
              <a:xfrm>
                <a:off x="911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8" name="Oval 154"/>
              <p:cNvSpPr>
                <a:spLocks noChangeArrowheads="1"/>
              </p:cNvSpPr>
              <p:nvPr>
                <p:custDataLst>
                  <p:tags r:id="rId49"/>
                </p:custDataLst>
              </p:nvPr>
            </p:nvSpPr>
            <p:spPr bwMode="auto">
              <a:xfrm>
                <a:off x="902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9" name="Oval 155"/>
              <p:cNvSpPr>
                <a:spLocks noChangeArrowheads="1"/>
              </p:cNvSpPr>
              <p:nvPr>
                <p:custDataLst>
                  <p:tags r:id="rId50"/>
                </p:custDataLst>
              </p:nvPr>
            </p:nvSpPr>
            <p:spPr bwMode="auto">
              <a:xfrm>
                <a:off x="894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0" name="Oval 156"/>
              <p:cNvSpPr>
                <a:spLocks noChangeArrowheads="1"/>
              </p:cNvSpPr>
              <p:nvPr>
                <p:custDataLst>
                  <p:tags r:id="rId51"/>
                </p:custDataLst>
              </p:nvPr>
            </p:nvSpPr>
            <p:spPr bwMode="auto">
              <a:xfrm>
                <a:off x="88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1" name="Oval 157"/>
              <p:cNvSpPr>
                <a:spLocks noChangeArrowheads="1"/>
              </p:cNvSpPr>
              <p:nvPr>
                <p:custDataLst>
                  <p:tags r:id="rId52"/>
                </p:custDataLst>
              </p:nvPr>
            </p:nvSpPr>
            <p:spPr bwMode="auto">
              <a:xfrm>
                <a:off x="877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2" name="Oval 158"/>
              <p:cNvSpPr>
                <a:spLocks noChangeArrowheads="1"/>
              </p:cNvSpPr>
              <p:nvPr>
                <p:custDataLst>
                  <p:tags r:id="rId53"/>
                </p:custDataLst>
              </p:nvPr>
            </p:nvSpPr>
            <p:spPr bwMode="auto">
              <a:xfrm>
                <a:off x="869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3" name="Oval 159"/>
              <p:cNvSpPr>
                <a:spLocks noChangeArrowheads="1"/>
              </p:cNvSpPr>
              <p:nvPr>
                <p:custDataLst>
                  <p:tags r:id="rId54"/>
                </p:custDataLst>
              </p:nvPr>
            </p:nvSpPr>
            <p:spPr bwMode="auto">
              <a:xfrm>
                <a:off x="8607"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4" name="Oval 160"/>
              <p:cNvSpPr>
                <a:spLocks noChangeArrowheads="1"/>
              </p:cNvSpPr>
              <p:nvPr>
                <p:custDataLst>
                  <p:tags r:id="rId55"/>
                </p:custDataLst>
              </p:nvPr>
            </p:nvSpPr>
            <p:spPr bwMode="auto">
              <a:xfrm>
                <a:off x="8525"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5" name="Oval 161"/>
              <p:cNvSpPr>
                <a:spLocks noChangeArrowheads="1"/>
              </p:cNvSpPr>
              <p:nvPr>
                <p:custDataLst>
                  <p:tags r:id="rId56"/>
                </p:custDataLst>
              </p:nvPr>
            </p:nvSpPr>
            <p:spPr bwMode="auto">
              <a:xfrm>
                <a:off x="8440"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6" name="Oval 162"/>
              <p:cNvSpPr>
                <a:spLocks noChangeArrowheads="1"/>
              </p:cNvSpPr>
              <p:nvPr>
                <p:custDataLst>
                  <p:tags r:id="rId57"/>
                </p:custDataLst>
              </p:nvPr>
            </p:nvSpPr>
            <p:spPr bwMode="auto">
              <a:xfrm>
                <a:off x="8356"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7" name="Oval 163"/>
              <p:cNvSpPr>
                <a:spLocks noChangeArrowheads="1"/>
              </p:cNvSpPr>
              <p:nvPr>
                <p:custDataLst>
                  <p:tags r:id="rId58"/>
                </p:custDataLst>
              </p:nvPr>
            </p:nvSpPr>
            <p:spPr bwMode="auto">
              <a:xfrm>
                <a:off x="8271"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8" name="Oval 164"/>
              <p:cNvSpPr>
                <a:spLocks noChangeArrowheads="1"/>
              </p:cNvSpPr>
              <p:nvPr>
                <p:custDataLst>
                  <p:tags r:id="rId59"/>
                </p:custDataLst>
              </p:nvPr>
            </p:nvSpPr>
            <p:spPr bwMode="auto">
              <a:xfrm>
                <a:off x="818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9" name="Oval 165"/>
              <p:cNvSpPr>
                <a:spLocks noChangeArrowheads="1"/>
              </p:cNvSpPr>
              <p:nvPr>
                <p:custDataLst>
                  <p:tags r:id="rId60"/>
                </p:custDataLst>
              </p:nvPr>
            </p:nvSpPr>
            <p:spPr bwMode="auto">
              <a:xfrm>
                <a:off x="810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0" name="Oval 166"/>
              <p:cNvSpPr>
                <a:spLocks noChangeArrowheads="1"/>
              </p:cNvSpPr>
              <p:nvPr>
                <p:custDataLst>
                  <p:tags r:id="rId61"/>
                </p:custDataLst>
              </p:nvPr>
            </p:nvSpPr>
            <p:spPr bwMode="auto">
              <a:xfrm>
                <a:off x="8019"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1" name="Oval 167"/>
              <p:cNvSpPr>
                <a:spLocks noChangeArrowheads="1"/>
              </p:cNvSpPr>
              <p:nvPr>
                <p:custDataLst>
                  <p:tags r:id="rId62"/>
                </p:custDataLst>
              </p:nvPr>
            </p:nvSpPr>
            <p:spPr bwMode="auto">
              <a:xfrm>
                <a:off x="7935" y="6922"/>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2" name="Oval 168"/>
              <p:cNvSpPr>
                <a:spLocks noChangeArrowheads="1"/>
              </p:cNvSpPr>
              <p:nvPr>
                <p:custDataLst>
                  <p:tags r:id="rId63"/>
                </p:custDataLst>
              </p:nvPr>
            </p:nvSpPr>
            <p:spPr bwMode="auto">
              <a:xfrm>
                <a:off x="7853"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3" name="Oval 169"/>
              <p:cNvSpPr>
                <a:spLocks noChangeArrowheads="1"/>
              </p:cNvSpPr>
              <p:nvPr>
                <p:custDataLst>
                  <p:tags r:id="rId64"/>
                </p:custDataLst>
              </p:nvPr>
            </p:nvSpPr>
            <p:spPr bwMode="auto">
              <a:xfrm>
                <a:off x="776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4" name="Oval 170"/>
              <p:cNvSpPr>
                <a:spLocks noChangeArrowheads="1"/>
              </p:cNvSpPr>
              <p:nvPr>
                <p:custDataLst>
                  <p:tags r:id="rId65"/>
                </p:custDataLst>
              </p:nvPr>
            </p:nvSpPr>
            <p:spPr bwMode="auto">
              <a:xfrm>
                <a:off x="768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5" name="Oval 171"/>
              <p:cNvSpPr>
                <a:spLocks noChangeArrowheads="1"/>
              </p:cNvSpPr>
              <p:nvPr>
                <p:custDataLst>
                  <p:tags r:id="rId66"/>
                </p:custDataLst>
              </p:nvPr>
            </p:nvSpPr>
            <p:spPr bwMode="auto">
              <a:xfrm>
                <a:off x="75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6" name="Oval 172"/>
              <p:cNvSpPr>
                <a:spLocks noChangeArrowheads="1"/>
              </p:cNvSpPr>
              <p:nvPr>
                <p:custDataLst>
                  <p:tags r:id="rId67"/>
                </p:custDataLst>
              </p:nvPr>
            </p:nvSpPr>
            <p:spPr bwMode="auto">
              <a:xfrm>
                <a:off x="751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7" name="Oval 173"/>
              <p:cNvSpPr>
                <a:spLocks noChangeArrowheads="1"/>
              </p:cNvSpPr>
              <p:nvPr>
                <p:custDataLst>
                  <p:tags r:id="rId68"/>
                </p:custDataLst>
              </p:nvPr>
            </p:nvSpPr>
            <p:spPr bwMode="auto">
              <a:xfrm>
                <a:off x="74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8" name="Oval 174"/>
              <p:cNvSpPr>
                <a:spLocks noChangeArrowheads="1"/>
              </p:cNvSpPr>
              <p:nvPr>
                <p:custDataLst>
                  <p:tags r:id="rId69"/>
                </p:custDataLst>
              </p:nvPr>
            </p:nvSpPr>
            <p:spPr bwMode="auto">
              <a:xfrm>
                <a:off x="73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9" name="Oval 175"/>
              <p:cNvSpPr>
                <a:spLocks noChangeArrowheads="1"/>
              </p:cNvSpPr>
              <p:nvPr>
                <p:custDataLst>
                  <p:tags r:id="rId70"/>
                </p:custDataLst>
              </p:nvPr>
            </p:nvSpPr>
            <p:spPr bwMode="auto">
              <a:xfrm>
                <a:off x="725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0" name="Oval 176"/>
              <p:cNvSpPr>
                <a:spLocks noChangeArrowheads="1"/>
              </p:cNvSpPr>
              <p:nvPr>
                <p:custDataLst>
                  <p:tags r:id="rId71"/>
                </p:custDataLst>
              </p:nvPr>
            </p:nvSpPr>
            <p:spPr bwMode="auto">
              <a:xfrm>
                <a:off x="71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1" name="Oval 177"/>
              <p:cNvSpPr>
                <a:spLocks noChangeArrowheads="1"/>
              </p:cNvSpPr>
              <p:nvPr>
                <p:custDataLst>
                  <p:tags r:id="rId72"/>
                </p:custDataLst>
              </p:nvPr>
            </p:nvSpPr>
            <p:spPr bwMode="auto">
              <a:xfrm>
                <a:off x="7092"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2" name="Oval 178"/>
              <p:cNvSpPr>
                <a:spLocks noChangeArrowheads="1"/>
              </p:cNvSpPr>
              <p:nvPr>
                <p:custDataLst>
                  <p:tags r:id="rId73"/>
                </p:custDataLst>
              </p:nvPr>
            </p:nvSpPr>
            <p:spPr bwMode="auto">
              <a:xfrm>
                <a:off x="700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3" name="Oval 179"/>
              <p:cNvSpPr>
                <a:spLocks noChangeArrowheads="1"/>
              </p:cNvSpPr>
              <p:nvPr>
                <p:custDataLst>
                  <p:tags r:id="rId74"/>
                </p:custDataLst>
              </p:nvPr>
            </p:nvSpPr>
            <p:spPr bwMode="auto">
              <a:xfrm>
                <a:off x="69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4" name="Oval 180"/>
              <p:cNvSpPr>
                <a:spLocks noChangeArrowheads="1"/>
              </p:cNvSpPr>
              <p:nvPr>
                <p:custDataLst>
                  <p:tags r:id="rId75"/>
                </p:custDataLst>
              </p:nvPr>
            </p:nvSpPr>
            <p:spPr bwMode="auto">
              <a:xfrm>
                <a:off x="683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5" name="Oval 181"/>
              <p:cNvSpPr>
                <a:spLocks noChangeArrowheads="1"/>
              </p:cNvSpPr>
              <p:nvPr>
                <p:custDataLst>
                  <p:tags r:id="rId76"/>
                </p:custDataLst>
              </p:nvPr>
            </p:nvSpPr>
            <p:spPr bwMode="auto">
              <a:xfrm>
                <a:off x="675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6" name="Oval 182"/>
              <p:cNvSpPr>
                <a:spLocks noChangeArrowheads="1"/>
              </p:cNvSpPr>
              <p:nvPr>
                <p:custDataLst>
                  <p:tags r:id="rId77"/>
                </p:custDataLst>
              </p:nvPr>
            </p:nvSpPr>
            <p:spPr bwMode="auto">
              <a:xfrm>
                <a:off x="66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7" name="Oval 183"/>
              <p:cNvSpPr>
                <a:spLocks noChangeArrowheads="1"/>
              </p:cNvSpPr>
              <p:nvPr>
                <p:custDataLst>
                  <p:tags r:id="rId78"/>
                </p:custDataLst>
              </p:nvPr>
            </p:nvSpPr>
            <p:spPr bwMode="auto">
              <a:xfrm>
                <a:off x="658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8" name="Oval 184"/>
              <p:cNvSpPr>
                <a:spLocks noChangeArrowheads="1"/>
              </p:cNvSpPr>
              <p:nvPr>
                <p:custDataLst>
                  <p:tags r:id="rId79"/>
                </p:custDataLst>
              </p:nvPr>
            </p:nvSpPr>
            <p:spPr bwMode="auto">
              <a:xfrm>
                <a:off x="65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9" name="Oval 185"/>
              <p:cNvSpPr>
                <a:spLocks noChangeArrowheads="1"/>
              </p:cNvSpPr>
              <p:nvPr>
                <p:custDataLst>
                  <p:tags r:id="rId80"/>
                </p:custDataLst>
              </p:nvPr>
            </p:nvSpPr>
            <p:spPr bwMode="auto">
              <a:xfrm>
                <a:off x="642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0" name="Oval 186"/>
              <p:cNvSpPr>
                <a:spLocks noChangeArrowheads="1"/>
              </p:cNvSpPr>
              <p:nvPr>
                <p:custDataLst>
                  <p:tags r:id="rId81"/>
                </p:custDataLst>
              </p:nvPr>
            </p:nvSpPr>
            <p:spPr bwMode="auto">
              <a:xfrm>
                <a:off x="633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1" name="Oval 187"/>
              <p:cNvSpPr>
                <a:spLocks noChangeArrowheads="1"/>
              </p:cNvSpPr>
              <p:nvPr>
                <p:custDataLst>
                  <p:tags r:id="rId82"/>
                </p:custDataLst>
              </p:nvPr>
            </p:nvSpPr>
            <p:spPr bwMode="auto">
              <a:xfrm>
                <a:off x="625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2" name="Oval 188"/>
              <p:cNvSpPr>
                <a:spLocks noChangeArrowheads="1"/>
              </p:cNvSpPr>
              <p:nvPr>
                <p:custDataLst>
                  <p:tags r:id="rId83"/>
                </p:custDataLst>
              </p:nvPr>
            </p:nvSpPr>
            <p:spPr bwMode="auto">
              <a:xfrm>
                <a:off x="617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3" name="Oval 189"/>
              <p:cNvSpPr>
                <a:spLocks noChangeArrowheads="1"/>
              </p:cNvSpPr>
              <p:nvPr>
                <p:custDataLst>
                  <p:tags r:id="rId84"/>
                </p:custDataLst>
              </p:nvPr>
            </p:nvSpPr>
            <p:spPr bwMode="auto">
              <a:xfrm>
                <a:off x="608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4" name="Oval 190"/>
              <p:cNvSpPr>
                <a:spLocks noChangeArrowheads="1"/>
              </p:cNvSpPr>
              <p:nvPr>
                <p:custDataLst>
                  <p:tags r:id="rId85"/>
                </p:custDataLst>
              </p:nvPr>
            </p:nvSpPr>
            <p:spPr bwMode="auto">
              <a:xfrm>
                <a:off x="600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5" name="Oval 191"/>
              <p:cNvSpPr>
                <a:spLocks noChangeArrowheads="1"/>
              </p:cNvSpPr>
              <p:nvPr>
                <p:custDataLst>
                  <p:tags r:id="rId86"/>
                </p:custDataLst>
              </p:nvPr>
            </p:nvSpPr>
            <p:spPr bwMode="auto">
              <a:xfrm>
                <a:off x="591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6" name="Oval 192"/>
              <p:cNvSpPr>
                <a:spLocks noChangeArrowheads="1"/>
              </p:cNvSpPr>
              <p:nvPr>
                <p:custDataLst>
                  <p:tags r:id="rId87"/>
                </p:custDataLst>
              </p:nvPr>
            </p:nvSpPr>
            <p:spPr bwMode="auto">
              <a:xfrm>
                <a:off x="583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7" name="Freeform 193"/>
              <p:cNvSpPr/>
              <p:nvPr>
                <p:custDataLst>
                  <p:tags r:id="rId88"/>
                </p:custDataLst>
              </p:nvPr>
            </p:nvSpPr>
            <p:spPr bwMode="auto">
              <a:xfrm>
                <a:off x="5750" y="6915"/>
                <a:ext cx="46" cy="46"/>
              </a:xfrm>
              <a:custGeom>
                <a:avLst/>
                <a:gdLst>
                  <a:gd name="T0" fmla="*/ 0 w 7"/>
                  <a:gd name="T1" fmla="*/ 2 h 7"/>
                  <a:gd name="T2" fmla="*/ 4 w 7"/>
                  <a:gd name="T3" fmla="*/ 0 h 7"/>
                  <a:gd name="T4" fmla="*/ 7 w 7"/>
                  <a:gd name="T5" fmla="*/ 4 h 7"/>
                  <a:gd name="T6" fmla="*/ 3 w 7"/>
                  <a:gd name="T7" fmla="*/ 7 h 7"/>
                  <a:gd name="T8" fmla="*/ 0 w 7"/>
                  <a:gd name="T9" fmla="*/ 2 h 7"/>
                </a:gdLst>
                <a:ahLst/>
                <a:cxnLst>
                  <a:cxn ang="0">
                    <a:pos x="T0" y="T1"/>
                  </a:cxn>
                  <a:cxn ang="0">
                    <a:pos x="T2" y="T3"/>
                  </a:cxn>
                  <a:cxn ang="0">
                    <a:pos x="T4" y="T5"/>
                  </a:cxn>
                  <a:cxn ang="0">
                    <a:pos x="T6" y="T7"/>
                  </a:cxn>
                  <a:cxn ang="0">
                    <a:pos x="T8" y="T9"/>
                  </a:cxn>
                </a:cxnLst>
                <a:rect l="0" t="0" r="r" b="b"/>
                <a:pathLst>
                  <a:path w="7" h="7">
                    <a:moveTo>
                      <a:pt x="0" y="2"/>
                    </a:moveTo>
                    <a:cubicBezTo>
                      <a:pt x="1" y="1"/>
                      <a:pt x="3" y="0"/>
                      <a:pt x="4" y="0"/>
                    </a:cubicBezTo>
                    <a:cubicBezTo>
                      <a:pt x="6" y="0"/>
                      <a:pt x="7" y="2"/>
                      <a:pt x="7" y="4"/>
                    </a:cubicBezTo>
                    <a:cubicBezTo>
                      <a:pt x="7" y="6"/>
                      <a:pt x="5" y="7"/>
                      <a:pt x="3" y="7"/>
                    </a:cubicBezTo>
                    <a:cubicBezTo>
                      <a:pt x="1" y="6"/>
                      <a:pt x="0" y="4"/>
                      <a:pt x="0"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8" name="Freeform 194"/>
              <p:cNvSpPr/>
              <p:nvPr>
                <p:custDataLst>
                  <p:tags r:id="rId89"/>
                </p:custDataLst>
              </p:nvPr>
            </p:nvSpPr>
            <p:spPr bwMode="auto">
              <a:xfrm>
                <a:off x="5666" y="6881"/>
                <a:ext cx="53" cy="53"/>
              </a:xfrm>
              <a:custGeom>
                <a:avLst/>
                <a:gdLst>
                  <a:gd name="T0" fmla="*/ 1 w 8"/>
                  <a:gd name="T1" fmla="*/ 2 h 8"/>
                  <a:gd name="T2" fmla="*/ 6 w 8"/>
                  <a:gd name="T3" fmla="*/ 1 h 8"/>
                  <a:gd name="T4" fmla="*/ 7 w 8"/>
                  <a:gd name="T5" fmla="*/ 5 h 8"/>
                  <a:gd name="T6" fmla="*/ 3 w 8"/>
                  <a:gd name="T7" fmla="*/ 7 h 8"/>
                  <a:gd name="T8" fmla="*/ 1 w 8"/>
                  <a:gd name="T9" fmla="*/ 2 h 8"/>
                </a:gdLst>
                <a:ahLst/>
                <a:cxnLst>
                  <a:cxn ang="0">
                    <a:pos x="T0" y="T1"/>
                  </a:cxn>
                  <a:cxn ang="0">
                    <a:pos x="T2" y="T3"/>
                  </a:cxn>
                  <a:cxn ang="0">
                    <a:pos x="T4" y="T5"/>
                  </a:cxn>
                  <a:cxn ang="0">
                    <a:pos x="T6" y="T7"/>
                  </a:cxn>
                  <a:cxn ang="0">
                    <a:pos x="T8" y="T9"/>
                  </a:cxn>
                </a:cxnLst>
                <a:rect l="0" t="0" r="r" b="b"/>
                <a:pathLst>
                  <a:path w="8" h="8">
                    <a:moveTo>
                      <a:pt x="1" y="2"/>
                    </a:moveTo>
                    <a:cubicBezTo>
                      <a:pt x="2" y="1"/>
                      <a:pt x="4" y="0"/>
                      <a:pt x="6" y="1"/>
                    </a:cubicBezTo>
                    <a:cubicBezTo>
                      <a:pt x="8" y="2"/>
                      <a:pt x="8" y="4"/>
                      <a:pt x="7" y="5"/>
                    </a:cubicBezTo>
                    <a:cubicBezTo>
                      <a:pt x="7" y="7"/>
                      <a:pt x="5" y="8"/>
                      <a:pt x="3" y="7"/>
                    </a:cubicBezTo>
                    <a:cubicBezTo>
                      <a:pt x="1" y="6"/>
                      <a:pt x="0" y="4"/>
                      <a:pt x="1"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9" name="Freeform 195"/>
              <p:cNvSpPr/>
              <p:nvPr>
                <p:custDataLst>
                  <p:tags r:id="rId90"/>
                </p:custDataLst>
              </p:nvPr>
            </p:nvSpPr>
            <p:spPr bwMode="auto">
              <a:xfrm>
                <a:off x="5603" y="6838"/>
                <a:ext cx="51" cy="43"/>
              </a:xfrm>
              <a:custGeom>
                <a:avLst/>
                <a:gdLst>
                  <a:gd name="T0" fmla="*/ 2 w 8"/>
                  <a:gd name="T1" fmla="*/ 1 h 7"/>
                  <a:gd name="T2" fmla="*/ 6 w 8"/>
                  <a:gd name="T3" fmla="*/ 1 h 7"/>
                  <a:gd name="T4" fmla="*/ 6 w 8"/>
                  <a:gd name="T5" fmla="*/ 6 h 7"/>
                  <a:gd name="T6" fmla="*/ 2 w 8"/>
                  <a:gd name="T7" fmla="*/ 6 h 7"/>
                  <a:gd name="T8" fmla="*/ 2 w 8"/>
                  <a:gd name="T9" fmla="*/ 1 h 7"/>
                </a:gdLst>
                <a:ahLst/>
                <a:cxnLst>
                  <a:cxn ang="0">
                    <a:pos x="T0" y="T1"/>
                  </a:cxn>
                  <a:cxn ang="0">
                    <a:pos x="T2" y="T3"/>
                  </a:cxn>
                  <a:cxn ang="0">
                    <a:pos x="T4" y="T5"/>
                  </a:cxn>
                  <a:cxn ang="0">
                    <a:pos x="T6" y="T7"/>
                  </a:cxn>
                  <a:cxn ang="0">
                    <a:pos x="T8" y="T9"/>
                  </a:cxn>
                </a:cxnLst>
                <a:rect l="0" t="0" r="r" b="b"/>
                <a:pathLst>
                  <a:path w="8" h="7">
                    <a:moveTo>
                      <a:pt x="2" y="1"/>
                    </a:moveTo>
                    <a:cubicBezTo>
                      <a:pt x="3" y="0"/>
                      <a:pt x="5" y="0"/>
                      <a:pt x="6" y="1"/>
                    </a:cubicBezTo>
                    <a:cubicBezTo>
                      <a:pt x="8" y="2"/>
                      <a:pt x="8" y="4"/>
                      <a:pt x="6" y="6"/>
                    </a:cubicBezTo>
                    <a:cubicBezTo>
                      <a:pt x="5" y="7"/>
                      <a:pt x="3" y="7"/>
                      <a:pt x="2" y="6"/>
                    </a:cubicBezTo>
                    <a:cubicBezTo>
                      <a:pt x="0" y="4"/>
                      <a:pt x="0"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0" name="Freeform 196"/>
              <p:cNvSpPr/>
              <p:nvPr>
                <p:custDataLst>
                  <p:tags r:id="rId91"/>
                </p:custDataLst>
              </p:nvPr>
            </p:nvSpPr>
            <p:spPr bwMode="auto">
              <a:xfrm>
                <a:off x="5550" y="6766"/>
                <a:ext cx="53" cy="53"/>
              </a:xfrm>
              <a:custGeom>
                <a:avLst/>
                <a:gdLst>
                  <a:gd name="T0" fmla="*/ 2 w 8"/>
                  <a:gd name="T1" fmla="*/ 1 h 8"/>
                  <a:gd name="T2" fmla="*/ 7 w 8"/>
                  <a:gd name="T3" fmla="*/ 2 h 8"/>
                  <a:gd name="T4" fmla="*/ 6 w 8"/>
                  <a:gd name="T5" fmla="*/ 7 h 8"/>
                  <a:gd name="T6" fmla="*/ 1 w 8"/>
                  <a:gd name="T7" fmla="*/ 6 h 8"/>
                  <a:gd name="T8" fmla="*/ 2 w 8"/>
                  <a:gd name="T9" fmla="*/ 1 h 8"/>
                </a:gdLst>
                <a:ahLst/>
                <a:cxnLst>
                  <a:cxn ang="0">
                    <a:pos x="T0" y="T1"/>
                  </a:cxn>
                  <a:cxn ang="0">
                    <a:pos x="T2" y="T3"/>
                  </a:cxn>
                  <a:cxn ang="0">
                    <a:pos x="T4" y="T5"/>
                  </a:cxn>
                  <a:cxn ang="0">
                    <a:pos x="T6" y="T7"/>
                  </a:cxn>
                  <a:cxn ang="0">
                    <a:pos x="T8" y="T9"/>
                  </a:cxn>
                </a:cxnLst>
                <a:rect l="0" t="0" r="r" b="b"/>
                <a:pathLst>
                  <a:path w="8" h="8">
                    <a:moveTo>
                      <a:pt x="2" y="1"/>
                    </a:moveTo>
                    <a:cubicBezTo>
                      <a:pt x="4" y="0"/>
                      <a:pt x="6" y="1"/>
                      <a:pt x="7" y="2"/>
                    </a:cubicBezTo>
                    <a:cubicBezTo>
                      <a:pt x="8" y="4"/>
                      <a:pt x="7" y="6"/>
                      <a:pt x="6" y="7"/>
                    </a:cubicBezTo>
                    <a:cubicBezTo>
                      <a:pt x="4" y="8"/>
                      <a:pt x="2" y="8"/>
                      <a:pt x="1" y="6"/>
                    </a:cubicBezTo>
                    <a:cubicBezTo>
                      <a:pt x="0" y="4"/>
                      <a:pt x="1"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1" name="Freeform 197"/>
              <p:cNvSpPr/>
              <p:nvPr>
                <p:custDataLst>
                  <p:tags r:id="rId92"/>
                </p:custDataLst>
              </p:nvPr>
            </p:nvSpPr>
            <p:spPr bwMode="auto">
              <a:xfrm>
                <a:off x="5518" y="6688"/>
                <a:ext cx="51" cy="53"/>
              </a:xfrm>
              <a:custGeom>
                <a:avLst/>
                <a:gdLst>
                  <a:gd name="T0" fmla="*/ 4 w 8"/>
                  <a:gd name="T1" fmla="*/ 1 h 8"/>
                  <a:gd name="T2" fmla="*/ 8 w 8"/>
                  <a:gd name="T3" fmla="*/ 3 h 8"/>
                  <a:gd name="T4" fmla="*/ 5 w 8"/>
                  <a:gd name="T5" fmla="*/ 7 h 8"/>
                  <a:gd name="T6" fmla="*/ 1 w 8"/>
                  <a:gd name="T7" fmla="*/ 5 h 8"/>
                  <a:gd name="T8" fmla="*/ 4 w 8"/>
                  <a:gd name="T9" fmla="*/ 1 h 8"/>
                </a:gdLst>
                <a:ahLst/>
                <a:cxnLst>
                  <a:cxn ang="0">
                    <a:pos x="T0" y="T1"/>
                  </a:cxn>
                  <a:cxn ang="0">
                    <a:pos x="T2" y="T3"/>
                  </a:cxn>
                  <a:cxn ang="0">
                    <a:pos x="T4" y="T5"/>
                  </a:cxn>
                  <a:cxn ang="0">
                    <a:pos x="T6" y="T7"/>
                  </a:cxn>
                  <a:cxn ang="0">
                    <a:pos x="T8" y="T9"/>
                  </a:cxn>
                </a:cxnLst>
                <a:rect l="0" t="0" r="r" b="b"/>
                <a:pathLst>
                  <a:path w="8" h="8">
                    <a:moveTo>
                      <a:pt x="4" y="1"/>
                    </a:moveTo>
                    <a:cubicBezTo>
                      <a:pt x="6" y="0"/>
                      <a:pt x="7" y="2"/>
                      <a:pt x="8" y="3"/>
                    </a:cubicBezTo>
                    <a:cubicBezTo>
                      <a:pt x="8" y="5"/>
                      <a:pt x="7" y="7"/>
                      <a:pt x="5" y="7"/>
                    </a:cubicBezTo>
                    <a:cubicBezTo>
                      <a:pt x="3" y="8"/>
                      <a:pt x="1" y="7"/>
                      <a:pt x="1" y="5"/>
                    </a:cubicBezTo>
                    <a:cubicBezTo>
                      <a:pt x="0" y="3"/>
                      <a:pt x="2" y="1"/>
                      <a:pt x="4"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2" name="Freeform 198"/>
              <p:cNvSpPr/>
              <p:nvPr>
                <p:custDataLst>
                  <p:tags r:id="rId93"/>
                </p:custDataLst>
              </p:nvPr>
            </p:nvSpPr>
            <p:spPr bwMode="auto">
              <a:xfrm>
                <a:off x="5518" y="6611"/>
                <a:ext cx="43" cy="46"/>
              </a:xfrm>
              <a:custGeom>
                <a:avLst/>
                <a:gdLst>
                  <a:gd name="T0" fmla="*/ 3 w 7"/>
                  <a:gd name="T1" fmla="*/ 0 h 7"/>
                  <a:gd name="T2" fmla="*/ 7 w 7"/>
                  <a:gd name="T3" fmla="*/ 3 h 7"/>
                  <a:gd name="T4" fmla="*/ 3 w 7"/>
                  <a:gd name="T5" fmla="*/ 6 h 7"/>
                  <a:gd name="T6" fmla="*/ 0 w 7"/>
                  <a:gd name="T7" fmla="*/ 3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1"/>
                      <a:pt x="7" y="3"/>
                    </a:cubicBezTo>
                    <a:cubicBezTo>
                      <a:pt x="7" y="5"/>
                      <a:pt x="5" y="6"/>
                      <a:pt x="3" y="6"/>
                    </a:cubicBezTo>
                    <a:cubicBezTo>
                      <a:pt x="1" y="7"/>
                      <a:pt x="0" y="5"/>
                      <a:pt x="0" y="3"/>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3" name="Oval 199"/>
              <p:cNvSpPr>
                <a:spLocks noChangeArrowheads="1"/>
              </p:cNvSpPr>
              <p:nvPr>
                <p:custDataLst>
                  <p:tags r:id="rId94"/>
                </p:custDataLst>
              </p:nvPr>
            </p:nvSpPr>
            <p:spPr bwMode="auto">
              <a:xfrm>
                <a:off x="5518" y="652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4" name="Oval 200"/>
              <p:cNvSpPr>
                <a:spLocks noChangeArrowheads="1"/>
              </p:cNvSpPr>
              <p:nvPr>
                <p:custDataLst>
                  <p:tags r:id="rId95"/>
                </p:custDataLst>
              </p:nvPr>
            </p:nvSpPr>
            <p:spPr bwMode="auto">
              <a:xfrm>
                <a:off x="5518" y="644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5" name="Oval 201"/>
              <p:cNvSpPr>
                <a:spLocks noChangeArrowheads="1"/>
              </p:cNvSpPr>
              <p:nvPr>
                <p:custDataLst>
                  <p:tags r:id="rId96"/>
                </p:custDataLst>
              </p:nvPr>
            </p:nvSpPr>
            <p:spPr bwMode="auto">
              <a:xfrm>
                <a:off x="5518" y="635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6" name="Oval 202"/>
              <p:cNvSpPr>
                <a:spLocks noChangeArrowheads="1"/>
              </p:cNvSpPr>
              <p:nvPr>
                <p:custDataLst>
                  <p:tags r:id="rId97"/>
                </p:custDataLst>
              </p:nvPr>
            </p:nvSpPr>
            <p:spPr bwMode="auto">
              <a:xfrm>
                <a:off x="5518" y="6275"/>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7" name="Oval 203"/>
              <p:cNvSpPr>
                <a:spLocks noChangeArrowheads="1"/>
              </p:cNvSpPr>
              <p:nvPr>
                <p:custDataLst>
                  <p:tags r:id="rId98"/>
                </p:custDataLst>
              </p:nvPr>
            </p:nvSpPr>
            <p:spPr bwMode="auto">
              <a:xfrm>
                <a:off x="5518" y="6191"/>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8" name="Oval 204"/>
              <p:cNvSpPr>
                <a:spLocks noChangeArrowheads="1"/>
              </p:cNvSpPr>
              <p:nvPr>
                <p:custDataLst>
                  <p:tags r:id="rId99"/>
                </p:custDataLst>
              </p:nvPr>
            </p:nvSpPr>
            <p:spPr bwMode="auto">
              <a:xfrm>
                <a:off x="5518" y="610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9" name="Oval 205"/>
              <p:cNvSpPr>
                <a:spLocks noChangeArrowheads="1"/>
              </p:cNvSpPr>
              <p:nvPr>
                <p:custDataLst>
                  <p:tags r:id="rId100"/>
                </p:custDataLst>
              </p:nvPr>
            </p:nvSpPr>
            <p:spPr bwMode="auto">
              <a:xfrm>
                <a:off x="5518" y="602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0" name="Oval 206"/>
              <p:cNvSpPr>
                <a:spLocks noChangeArrowheads="1"/>
              </p:cNvSpPr>
              <p:nvPr>
                <p:custDataLst>
                  <p:tags r:id="rId101"/>
                </p:custDataLst>
              </p:nvPr>
            </p:nvSpPr>
            <p:spPr bwMode="auto">
              <a:xfrm>
                <a:off x="5518" y="593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1" name="Oval 207"/>
              <p:cNvSpPr>
                <a:spLocks noChangeArrowheads="1"/>
              </p:cNvSpPr>
              <p:nvPr>
                <p:custDataLst>
                  <p:tags r:id="rId102"/>
                </p:custDataLst>
              </p:nvPr>
            </p:nvSpPr>
            <p:spPr bwMode="auto">
              <a:xfrm>
                <a:off x="5518" y="5853"/>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2" name="Oval 208"/>
              <p:cNvSpPr>
                <a:spLocks noChangeArrowheads="1"/>
              </p:cNvSpPr>
              <p:nvPr>
                <p:custDataLst>
                  <p:tags r:id="rId103"/>
                </p:custDataLst>
              </p:nvPr>
            </p:nvSpPr>
            <p:spPr bwMode="auto">
              <a:xfrm>
                <a:off x="5518" y="5768"/>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3" name="Oval 209"/>
              <p:cNvSpPr>
                <a:spLocks noChangeArrowheads="1"/>
              </p:cNvSpPr>
              <p:nvPr>
                <p:custDataLst>
                  <p:tags r:id="rId104"/>
                </p:custDataLst>
              </p:nvPr>
            </p:nvSpPr>
            <p:spPr bwMode="auto">
              <a:xfrm>
                <a:off x="5518" y="567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4" name="Oval 210"/>
              <p:cNvSpPr>
                <a:spLocks noChangeArrowheads="1"/>
              </p:cNvSpPr>
              <p:nvPr>
                <p:custDataLst>
                  <p:tags r:id="rId105"/>
                </p:custDataLst>
              </p:nvPr>
            </p:nvSpPr>
            <p:spPr bwMode="auto">
              <a:xfrm>
                <a:off x="5518" y="559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5" name="Oval 211"/>
              <p:cNvSpPr>
                <a:spLocks noChangeArrowheads="1"/>
              </p:cNvSpPr>
              <p:nvPr>
                <p:custDataLst>
                  <p:tags r:id="rId106"/>
                </p:custDataLst>
              </p:nvPr>
            </p:nvSpPr>
            <p:spPr bwMode="auto">
              <a:xfrm>
                <a:off x="5518" y="55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6" name="Oval 212"/>
              <p:cNvSpPr>
                <a:spLocks noChangeArrowheads="1"/>
              </p:cNvSpPr>
              <p:nvPr>
                <p:custDataLst>
                  <p:tags r:id="rId107"/>
                </p:custDataLst>
              </p:nvPr>
            </p:nvSpPr>
            <p:spPr bwMode="auto">
              <a:xfrm>
                <a:off x="5518" y="542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7" name="Oval 213"/>
              <p:cNvSpPr>
                <a:spLocks noChangeArrowheads="1"/>
              </p:cNvSpPr>
              <p:nvPr>
                <p:custDataLst>
                  <p:tags r:id="rId108"/>
                </p:custDataLst>
              </p:nvPr>
            </p:nvSpPr>
            <p:spPr bwMode="auto">
              <a:xfrm>
                <a:off x="5518" y="534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8" name="Oval 214"/>
              <p:cNvSpPr>
                <a:spLocks noChangeArrowheads="1"/>
              </p:cNvSpPr>
              <p:nvPr>
                <p:custDataLst>
                  <p:tags r:id="rId109"/>
                </p:custDataLst>
              </p:nvPr>
            </p:nvSpPr>
            <p:spPr bwMode="auto">
              <a:xfrm>
                <a:off x="5518" y="5258"/>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9" name="Oval 215"/>
              <p:cNvSpPr>
                <a:spLocks noChangeArrowheads="1"/>
              </p:cNvSpPr>
              <p:nvPr>
                <p:custDataLst>
                  <p:tags r:id="rId110"/>
                </p:custDataLst>
              </p:nvPr>
            </p:nvSpPr>
            <p:spPr bwMode="auto">
              <a:xfrm>
                <a:off x="5518" y="5173"/>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0" name="Oval 216"/>
              <p:cNvSpPr>
                <a:spLocks noChangeArrowheads="1"/>
              </p:cNvSpPr>
              <p:nvPr>
                <p:custDataLst>
                  <p:tags r:id="rId111"/>
                </p:custDataLst>
              </p:nvPr>
            </p:nvSpPr>
            <p:spPr bwMode="auto">
              <a:xfrm>
                <a:off x="5518" y="508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1" name="Oval 217"/>
              <p:cNvSpPr>
                <a:spLocks noChangeArrowheads="1"/>
              </p:cNvSpPr>
              <p:nvPr>
                <p:custDataLst>
                  <p:tags r:id="rId112"/>
                </p:custDataLst>
              </p:nvPr>
            </p:nvSpPr>
            <p:spPr bwMode="auto">
              <a:xfrm>
                <a:off x="5518" y="500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2" name="Oval 218"/>
              <p:cNvSpPr>
                <a:spLocks noChangeArrowheads="1"/>
              </p:cNvSpPr>
              <p:nvPr>
                <p:custDataLst>
                  <p:tags r:id="rId113"/>
                </p:custDataLst>
              </p:nvPr>
            </p:nvSpPr>
            <p:spPr bwMode="auto">
              <a:xfrm>
                <a:off x="5518" y="492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3" name="Oval 219"/>
              <p:cNvSpPr>
                <a:spLocks noChangeArrowheads="1"/>
              </p:cNvSpPr>
              <p:nvPr>
                <p:custDataLst>
                  <p:tags r:id="rId114"/>
                </p:custDataLst>
              </p:nvPr>
            </p:nvSpPr>
            <p:spPr bwMode="auto">
              <a:xfrm>
                <a:off x="5518" y="483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4" name="Oval 220"/>
              <p:cNvSpPr>
                <a:spLocks noChangeArrowheads="1"/>
              </p:cNvSpPr>
              <p:nvPr>
                <p:custDataLst>
                  <p:tags r:id="rId115"/>
                </p:custDataLst>
              </p:nvPr>
            </p:nvSpPr>
            <p:spPr bwMode="auto">
              <a:xfrm>
                <a:off x="5518" y="4753"/>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5" name="Oval 221"/>
              <p:cNvSpPr>
                <a:spLocks noChangeArrowheads="1"/>
              </p:cNvSpPr>
              <p:nvPr>
                <p:custDataLst>
                  <p:tags r:id="rId116"/>
                </p:custDataLst>
              </p:nvPr>
            </p:nvSpPr>
            <p:spPr bwMode="auto">
              <a:xfrm>
                <a:off x="5518" y="4669"/>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6" name="Oval 222"/>
              <p:cNvSpPr>
                <a:spLocks noChangeArrowheads="1"/>
              </p:cNvSpPr>
              <p:nvPr>
                <p:custDataLst>
                  <p:tags r:id="rId117"/>
                </p:custDataLst>
              </p:nvPr>
            </p:nvSpPr>
            <p:spPr bwMode="auto">
              <a:xfrm>
                <a:off x="5518" y="458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 name="Oval 223"/>
              <p:cNvSpPr>
                <a:spLocks noChangeArrowheads="1"/>
              </p:cNvSpPr>
              <p:nvPr>
                <p:custDataLst>
                  <p:tags r:id="rId118"/>
                </p:custDataLst>
              </p:nvPr>
            </p:nvSpPr>
            <p:spPr bwMode="auto">
              <a:xfrm>
                <a:off x="5518" y="450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8" name="Oval 224"/>
              <p:cNvSpPr>
                <a:spLocks noChangeArrowheads="1"/>
              </p:cNvSpPr>
              <p:nvPr>
                <p:custDataLst>
                  <p:tags r:id="rId119"/>
                </p:custDataLst>
              </p:nvPr>
            </p:nvSpPr>
            <p:spPr bwMode="auto">
              <a:xfrm>
                <a:off x="5518" y="441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9" name="Oval 225"/>
              <p:cNvSpPr>
                <a:spLocks noChangeArrowheads="1"/>
              </p:cNvSpPr>
              <p:nvPr>
                <p:custDataLst>
                  <p:tags r:id="rId120"/>
                </p:custDataLst>
              </p:nvPr>
            </p:nvSpPr>
            <p:spPr bwMode="auto">
              <a:xfrm>
                <a:off x="5518" y="433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0" name="Oval 226"/>
              <p:cNvSpPr>
                <a:spLocks noChangeArrowheads="1"/>
              </p:cNvSpPr>
              <p:nvPr>
                <p:custDataLst>
                  <p:tags r:id="rId121"/>
                </p:custDataLst>
              </p:nvPr>
            </p:nvSpPr>
            <p:spPr bwMode="auto">
              <a:xfrm>
                <a:off x="5518" y="4246"/>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1" name="Oval 227"/>
              <p:cNvSpPr>
                <a:spLocks noChangeArrowheads="1"/>
              </p:cNvSpPr>
              <p:nvPr>
                <p:custDataLst>
                  <p:tags r:id="rId122"/>
                </p:custDataLst>
              </p:nvPr>
            </p:nvSpPr>
            <p:spPr bwMode="auto">
              <a:xfrm>
                <a:off x="5518" y="4164"/>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2" name="Oval 228"/>
              <p:cNvSpPr>
                <a:spLocks noChangeArrowheads="1"/>
              </p:cNvSpPr>
              <p:nvPr>
                <p:custDataLst>
                  <p:tags r:id="rId123"/>
                </p:custDataLst>
              </p:nvPr>
            </p:nvSpPr>
            <p:spPr bwMode="auto">
              <a:xfrm>
                <a:off x="5518" y="4080"/>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3" name="Freeform 229"/>
              <p:cNvSpPr/>
              <p:nvPr>
                <p:custDataLst>
                  <p:tags r:id="rId124"/>
                </p:custDataLst>
              </p:nvPr>
            </p:nvSpPr>
            <p:spPr bwMode="auto">
              <a:xfrm>
                <a:off x="5518" y="3995"/>
                <a:ext cx="43" cy="46"/>
              </a:xfrm>
              <a:custGeom>
                <a:avLst/>
                <a:gdLst>
                  <a:gd name="T0" fmla="*/ 3 w 7"/>
                  <a:gd name="T1" fmla="*/ 0 h 7"/>
                  <a:gd name="T2" fmla="*/ 7 w 7"/>
                  <a:gd name="T3" fmla="*/ 4 h 7"/>
                  <a:gd name="T4" fmla="*/ 3 w 7"/>
                  <a:gd name="T5" fmla="*/ 7 h 7"/>
                  <a:gd name="T6" fmla="*/ 0 w 7"/>
                  <a:gd name="T7" fmla="*/ 4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2"/>
                      <a:pt x="7" y="4"/>
                    </a:cubicBezTo>
                    <a:cubicBezTo>
                      <a:pt x="6" y="5"/>
                      <a:pt x="5" y="7"/>
                      <a:pt x="3" y="7"/>
                    </a:cubicBezTo>
                    <a:cubicBezTo>
                      <a:pt x="1" y="7"/>
                      <a:pt x="0" y="6"/>
                      <a:pt x="0" y="4"/>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4" name="Freeform 230"/>
              <p:cNvSpPr/>
              <p:nvPr>
                <p:custDataLst>
                  <p:tags r:id="rId125"/>
                </p:custDataLst>
              </p:nvPr>
            </p:nvSpPr>
            <p:spPr bwMode="auto">
              <a:xfrm>
                <a:off x="5523" y="3911"/>
                <a:ext cx="53" cy="51"/>
              </a:xfrm>
              <a:custGeom>
                <a:avLst/>
                <a:gdLst>
                  <a:gd name="T0" fmla="*/ 5 w 8"/>
                  <a:gd name="T1" fmla="*/ 1 h 8"/>
                  <a:gd name="T2" fmla="*/ 8 w 8"/>
                  <a:gd name="T3" fmla="*/ 5 h 8"/>
                  <a:gd name="T4" fmla="*/ 3 w 8"/>
                  <a:gd name="T5" fmla="*/ 7 h 8"/>
                  <a:gd name="T6" fmla="*/ 1 w 8"/>
                  <a:gd name="T7" fmla="*/ 3 h 8"/>
                  <a:gd name="T8" fmla="*/ 5 w 8"/>
                  <a:gd name="T9" fmla="*/ 1 h 8"/>
                </a:gdLst>
                <a:ahLst/>
                <a:cxnLst>
                  <a:cxn ang="0">
                    <a:pos x="T0" y="T1"/>
                  </a:cxn>
                  <a:cxn ang="0">
                    <a:pos x="T2" y="T3"/>
                  </a:cxn>
                  <a:cxn ang="0">
                    <a:pos x="T4" y="T5"/>
                  </a:cxn>
                  <a:cxn ang="0">
                    <a:pos x="T6" y="T7"/>
                  </a:cxn>
                  <a:cxn ang="0">
                    <a:pos x="T8" y="T9"/>
                  </a:cxn>
                </a:cxnLst>
                <a:rect l="0" t="0" r="r" b="b"/>
                <a:pathLst>
                  <a:path w="8" h="8">
                    <a:moveTo>
                      <a:pt x="5" y="1"/>
                    </a:moveTo>
                    <a:cubicBezTo>
                      <a:pt x="7" y="1"/>
                      <a:pt x="8" y="3"/>
                      <a:pt x="8" y="5"/>
                    </a:cubicBezTo>
                    <a:cubicBezTo>
                      <a:pt x="7" y="7"/>
                      <a:pt x="5" y="8"/>
                      <a:pt x="3" y="7"/>
                    </a:cubicBezTo>
                    <a:cubicBezTo>
                      <a:pt x="2" y="7"/>
                      <a:pt x="0" y="5"/>
                      <a:pt x="1" y="3"/>
                    </a:cubicBezTo>
                    <a:cubicBezTo>
                      <a:pt x="2" y="1"/>
                      <a:pt x="4" y="0"/>
                      <a:pt x="5"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5" name="Freeform 231"/>
              <p:cNvSpPr/>
              <p:nvPr>
                <p:custDataLst>
                  <p:tags r:id="rId126"/>
                </p:custDataLst>
              </p:nvPr>
            </p:nvSpPr>
            <p:spPr bwMode="auto">
              <a:xfrm>
                <a:off x="5561" y="3834"/>
                <a:ext cx="53" cy="51"/>
              </a:xfrm>
              <a:custGeom>
                <a:avLst/>
                <a:gdLst>
                  <a:gd name="T0" fmla="*/ 6 w 8"/>
                  <a:gd name="T1" fmla="*/ 1 h 8"/>
                  <a:gd name="T2" fmla="*/ 7 w 8"/>
                  <a:gd name="T3" fmla="*/ 6 h 8"/>
                  <a:gd name="T4" fmla="*/ 2 w 8"/>
                  <a:gd name="T5" fmla="*/ 7 h 8"/>
                  <a:gd name="T6" fmla="*/ 1 w 8"/>
                  <a:gd name="T7" fmla="*/ 2 h 8"/>
                  <a:gd name="T8" fmla="*/ 6 w 8"/>
                  <a:gd name="T9" fmla="*/ 1 h 8"/>
                </a:gdLst>
                <a:ahLst/>
                <a:cxnLst>
                  <a:cxn ang="0">
                    <a:pos x="T0" y="T1"/>
                  </a:cxn>
                  <a:cxn ang="0">
                    <a:pos x="T2" y="T3"/>
                  </a:cxn>
                  <a:cxn ang="0">
                    <a:pos x="T4" y="T5"/>
                  </a:cxn>
                  <a:cxn ang="0">
                    <a:pos x="T6" y="T7"/>
                  </a:cxn>
                  <a:cxn ang="0">
                    <a:pos x="T8" y="T9"/>
                  </a:cxn>
                </a:cxnLst>
                <a:rect l="0" t="0" r="r" b="b"/>
                <a:pathLst>
                  <a:path w="8" h="8">
                    <a:moveTo>
                      <a:pt x="6" y="1"/>
                    </a:moveTo>
                    <a:cubicBezTo>
                      <a:pt x="8" y="3"/>
                      <a:pt x="8" y="5"/>
                      <a:pt x="7" y="6"/>
                    </a:cubicBezTo>
                    <a:cubicBezTo>
                      <a:pt x="6" y="8"/>
                      <a:pt x="4" y="8"/>
                      <a:pt x="2" y="7"/>
                    </a:cubicBezTo>
                    <a:cubicBezTo>
                      <a:pt x="1" y="6"/>
                      <a:pt x="0" y="4"/>
                      <a:pt x="1" y="2"/>
                    </a:cubicBezTo>
                    <a:cubicBezTo>
                      <a:pt x="2" y="1"/>
                      <a:pt x="5" y="0"/>
                      <a:pt x="6"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6" name="Freeform 232"/>
              <p:cNvSpPr/>
              <p:nvPr>
                <p:custDataLst>
                  <p:tags r:id="rId127"/>
                </p:custDataLst>
              </p:nvPr>
            </p:nvSpPr>
            <p:spPr bwMode="auto">
              <a:xfrm>
                <a:off x="5622" y="3776"/>
                <a:ext cx="51" cy="43"/>
              </a:xfrm>
              <a:custGeom>
                <a:avLst/>
                <a:gdLst>
                  <a:gd name="T0" fmla="*/ 7 w 8"/>
                  <a:gd name="T1" fmla="*/ 2 h 7"/>
                  <a:gd name="T2" fmla="*/ 6 w 8"/>
                  <a:gd name="T3" fmla="*/ 6 h 7"/>
                  <a:gd name="T4" fmla="*/ 1 w 8"/>
                  <a:gd name="T5" fmla="*/ 6 h 7"/>
                  <a:gd name="T6" fmla="*/ 2 w 8"/>
                  <a:gd name="T7" fmla="*/ 1 h 7"/>
                  <a:gd name="T8" fmla="*/ 7 w 8"/>
                  <a:gd name="T9" fmla="*/ 2 h 7"/>
                </a:gdLst>
                <a:ahLst/>
                <a:cxnLst>
                  <a:cxn ang="0">
                    <a:pos x="T0" y="T1"/>
                  </a:cxn>
                  <a:cxn ang="0">
                    <a:pos x="T2" y="T3"/>
                  </a:cxn>
                  <a:cxn ang="0">
                    <a:pos x="T4" y="T5"/>
                  </a:cxn>
                  <a:cxn ang="0">
                    <a:pos x="T6" y="T7"/>
                  </a:cxn>
                  <a:cxn ang="0">
                    <a:pos x="T8" y="T9"/>
                  </a:cxn>
                </a:cxnLst>
                <a:rect l="0" t="0" r="r" b="b"/>
                <a:pathLst>
                  <a:path w="8" h="7">
                    <a:moveTo>
                      <a:pt x="7" y="2"/>
                    </a:moveTo>
                    <a:cubicBezTo>
                      <a:pt x="8" y="3"/>
                      <a:pt x="7" y="5"/>
                      <a:pt x="6" y="6"/>
                    </a:cubicBezTo>
                    <a:cubicBezTo>
                      <a:pt x="5" y="7"/>
                      <a:pt x="3" y="7"/>
                      <a:pt x="1" y="6"/>
                    </a:cubicBezTo>
                    <a:cubicBezTo>
                      <a:pt x="0" y="5"/>
                      <a:pt x="0" y="2"/>
                      <a:pt x="2" y="1"/>
                    </a:cubicBezTo>
                    <a:cubicBezTo>
                      <a:pt x="3" y="0"/>
                      <a:pt x="5" y="0"/>
                      <a:pt x="7"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7" name="Freeform 233"/>
              <p:cNvSpPr/>
              <p:nvPr>
                <p:custDataLst>
                  <p:tags r:id="rId128"/>
                </p:custDataLst>
              </p:nvPr>
            </p:nvSpPr>
            <p:spPr bwMode="auto">
              <a:xfrm>
                <a:off x="5692" y="3729"/>
                <a:ext cx="51" cy="51"/>
              </a:xfrm>
              <a:custGeom>
                <a:avLst/>
                <a:gdLst>
                  <a:gd name="T0" fmla="*/ 7 w 8"/>
                  <a:gd name="T1" fmla="*/ 3 h 8"/>
                  <a:gd name="T2" fmla="*/ 5 w 8"/>
                  <a:gd name="T3" fmla="*/ 7 h 8"/>
                  <a:gd name="T4" fmla="*/ 1 w 8"/>
                  <a:gd name="T5" fmla="*/ 5 h 8"/>
                  <a:gd name="T6" fmla="*/ 3 w 8"/>
                  <a:gd name="T7" fmla="*/ 1 h 8"/>
                  <a:gd name="T8" fmla="*/ 7 w 8"/>
                  <a:gd name="T9" fmla="*/ 3 h 8"/>
                </a:gdLst>
                <a:ahLst/>
                <a:cxnLst>
                  <a:cxn ang="0">
                    <a:pos x="T0" y="T1"/>
                  </a:cxn>
                  <a:cxn ang="0">
                    <a:pos x="T2" y="T3"/>
                  </a:cxn>
                  <a:cxn ang="0">
                    <a:pos x="T4" y="T5"/>
                  </a:cxn>
                  <a:cxn ang="0">
                    <a:pos x="T6" y="T7"/>
                  </a:cxn>
                  <a:cxn ang="0">
                    <a:pos x="T8" y="T9"/>
                  </a:cxn>
                </a:cxnLst>
                <a:rect l="0" t="0" r="r" b="b"/>
                <a:pathLst>
                  <a:path w="8" h="8">
                    <a:moveTo>
                      <a:pt x="7" y="3"/>
                    </a:moveTo>
                    <a:cubicBezTo>
                      <a:pt x="8" y="5"/>
                      <a:pt x="7" y="7"/>
                      <a:pt x="5" y="7"/>
                    </a:cubicBezTo>
                    <a:cubicBezTo>
                      <a:pt x="4" y="8"/>
                      <a:pt x="2" y="7"/>
                      <a:pt x="1" y="5"/>
                    </a:cubicBezTo>
                    <a:cubicBezTo>
                      <a:pt x="0" y="4"/>
                      <a:pt x="1" y="2"/>
                      <a:pt x="3" y="1"/>
                    </a:cubicBezTo>
                    <a:cubicBezTo>
                      <a:pt x="5" y="0"/>
                      <a:pt x="7" y="1"/>
                      <a:pt x="7" y="3"/>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8" name="Freeform 234"/>
              <p:cNvSpPr/>
              <p:nvPr>
                <p:custDataLst>
                  <p:tags r:id="rId129"/>
                </p:custDataLst>
              </p:nvPr>
            </p:nvSpPr>
            <p:spPr bwMode="auto">
              <a:xfrm>
                <a:off x="5777" y="3710"/>
                <a:ext cx="43" cy="46"/>
              </a:xfrm>
              <a:custGeom>
                <a:avLst/>
                <a:gdLst>
                  <a:gd name="T0" fmla="*/ 7 w 7"/>
                  <a:gd name="T1" fmla="*/ 4 h 7"/>
                  <a:gd name="T2" fmla="*/ 4 w 7"/>
                  <a:gd name="T3" fmla="*/ 7 h 7"/>
                  <a:gd name="T4" fmla="*/ 0 w 7"/>
                  <a:gd name="T5" fmla="*/ 4 h 7"/>
                  <a:gd name="T6" fmla="*/ 3 w 7"/>
                  <a:gd name="T7" fmla="*/ 0 h 7"/>
                  <a:gd name="T8" fmla="*/ 7 w 7"/>
                  <a:gd name="T9" fmla="*/ 4 h 7"/>
                </a:gdLst>
                <a:ahLst/>
                <a:cxnLst>
                  <a:cxn ang="0">
                    <a:pos x="T0" y="T1"/>
                  </a:cxn>
                  <a:cxn ang="0">
                    <a:pos x="T2" y="T3"/>
                  </a:cxn>
                  <a:cxn ang="0">
                    <a:pos x="T4" y="T5"/>
                  </a:cxn>
                  <a:cxn ang="0">
                    <a:pos x="T6" y="T7"/>
                  </a:cxn>
                  <a:cxn ang="0">
                    <a:pos x="T8" y="T9"/>
                  </a:cxn>
                </a:cxnLst>
                <a:rect l="0" t="0" r="r" b="b"/>
                <a:pathLst>
                  <a:path w="7" h="7">
                    <a:moveTo>
                      <a:pt x="7" y="4"/>
                    </a:moveTo>
                    <a:cubicBezTo>
                      <a:pt x="7" y="5"/>
                      <a:pt x="6" y="7"/>
                      <a:pt x="4" y="7"/>
                    </a:cubicBezTo>
                    <a:cubicBezTo>
                      <a:pt x="2" y="7"/>
                      <a:pt x="0" y="6"/>
                      <a:pt x="0" y="4"/>
                    </a:cubicBezTo>
                    <a:cubicBezTo>
                      <a:pt x="0" y="2"/>
                      <a:pt x="1" y="1"/>
                      <a:pt x="3" y="0"/>
                    </a:cubicBezTo>
                    <a:cubicBezTo>
                      <a:pt x="5" y="0"/>
                      <a:pt x="7" y="2"/>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9" name="Oval 235"/>
              <p:cNvSpPr>
                <a:spLocks noChangeArrowheads="1"/>
              </p:cNvSpPr>
              <p:nvPr>
                <p:custDataLst>
                  <p:tags r:id="rId130"/>
                </p:custDataLst>
              </p:nvPr>
            </p:nvSpPr>
            <p:spPr bwMode="auto">
              <a:xfrm>
                <a:off x="585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0" name="Oval 236"/>
              <p:cNvSpPr>
                <a:spLocks noChangeArrowheads="1"/>
              </p:cNvSpPr>
              <p:nvPr>
                <p:custDataLst>
                  <p:tags r:id="rId131"/>
                </p:custDataLst>
              </p:nvPr>
            </p:nvSpPr>
            <p:spPr bwMode="auto">
              <a:xfrm>
                <a:off x="594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1" name="Oval 237"/>
              <p:cNvSpPr>
                <a:spLocks noChangeArrowheads="1"/>
              </p:cNvSpPr>
              <p:nvPr>
                <p:custDataLst>
                  <p:tags r:id="rId132"/>
                </p:custDataLst>
              </p:nvPr>
            </p:nvSpPr>
            <p:spPr bwMode="auto">
              <a:xfrm>
                <a:off x="602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2" name="Oval 238"/>
              <p:cNvSpPr>
                <a:spLocks noChangeArrowheads="1"/>
              </p:cNvSpPr>
              <p:nvPr>
                <p:custDataLst>
                  <p:tags r:id="rId133"/>
                </p:custDataLst>
              </p:nvPr>
            </p:nvSpPr>
            <p:spPr bwMode="auto">
              <a:xfrm>
                <a:off x="611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3" name="Oval 239"/>
              <p:cNvSpPr>
                <a:spLocks noChangeArrowheads="1"/>
              </p:cNvSpPr>
              <p:nvPr>
                <p:custDataLst>
                  <p:tags r:id="rId134"/>
                </p:custDataLst>
              </p:nvPr>
            </p:nvSpPr>
            <p:spPr bwMode="auto">
              <a:xfrm>
                <a:off x="619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4" name="Oval 240"/>
              <p:cNvSpPr>
                <a:spLocks noChangeArrowheads="1"/>
              </p:cNvSpPr>
              <p:nvPr>
                <p:custDataLst>
                  <p:tags r:id="rId135"/>
                </p:custDataLst>
              </p:nvPr>
            </p:nvSpPr>
            <p:spPr bwMode="auto">
              <a:xfrm>
                <a:off x="627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5" name="Oval 241"/>
              <p:cNvSpPr>
                <a:spLocks noChangeArrowheads="1"/>
              </p:cNvSpPr>
              <p:nvPr>
                <p:custDataLst>
                  <p:tags r:id="rId136"/>
                </p:custDataLst>
              </p:nvPr>
            </p:nvSpPr>
            <p:spPr bwMode="auto">
              <a:xfrm>
                <a:off x="636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6" name="Oval 242"/>
              <p:cNvSpPr>
                <a:spLocks noChangeArrowheads="1"/>
              </p:cNvSpPr>
              <p:nvPr>
                <p:custDataLst>
                  <p:tags r:id="rId137"/>
                </p:custDataLst>
              </p:nvPr>
            </p:nvSpPr>
            <p:spPr bwMode="auto">
              <a:xfrm>
                <a:off x="64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7" name="Oval 243"/>
              <p:cNvSpPr>
                <a:spLocks noChangeArrowheads="1"/>
              </p:cNvSpPr>
              <p:nvPr>
                <p:custDataLst>
                  <p:tags r:id="rId138"/>
                </p:custDataLst>
              </p:nvPr>
            </p:nvSpPr>
            <p:spPr bwMode="auto">
              <a:xfrm>
                <a:off x="653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8" name="Oval 244"/>
              <p:cNvSpPr>
                <a:spLocks noChangeArrowheads="1"/>
              </p:cNvSpPr>
              <p:nvPr>
                <p:custDataLst>
                  <p:tags r:id="rId139"/>
                </p:custDataLst>
              </p:nvPr>
            </p:nvSpPr>
            <p:spPr bwMode="auto">
              <a:xfrm>
                <a:off x="66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9" name="Oval 245"/>
              <p:cNvSpPr>
                <a:spLocks noChangeArrowheads="1"/>
              </p:cNvSpPr>
              <p:nvPr>
                <p:custDataLst>
                  <p:tags r:id="rId140"/>
                </p:custDataLst>
              </p:nvPr>
            </p:nvSpPr>
            <p:spPr bwMode="auto">
              <a:xfrm>
                <a:off x="669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0" name="Oval 246"/>
              <p:cNvSpPr>
                <a:spLocks noChangeArrowheads="1"/>
              </p:cNvSpPr>
              <p:nvPr>
                <p:custDataLst>
                  <p:tags r:id="rId141"/>
                </p:custDataLst>
              </p:nvPr>
            </p:nvSpPr>
            <p:spPr bwMode="auto">
              <a:xfrm>
                <a:off x="678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1" name="Oval 247"/>
              <p:cNvSpPr>
                <a:spLocks noChangeArrowheads="1"/>
              </p:cNvSpPr>
              <p:nvPr>
                <p:custDataLst>
                  <p:tags r:id="rId142"/>
                </p:custDataLst>
              </p:nvPr>
            </p:nvSpPr>
            <p:spPr bwMode="auto">
              <a:xfrm>
                <a:off x="68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2" name="Oval 248"/>
              <p:cNvSpPr>
                <a:spLocks noChangeArrowheads="1"/>
              </p:cNvSpPr>
              <p:nvPr>
                <p:custDataLst>
                  <p:tags r:id="rId143"/>
                </p:custDataLst>
              </p:nvPr>
            </p:nvSpPr>
            <p:spPr bwMode="auto">
              <a:xfrm>
                <a:off x="695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3" name="Oval 249"/>
              <p:cNvSpPr>
                <a:spLocks noChangeArrowheads="1"/>
              </p:cNvSpPr>
              <p:nvPr>
                <p:custDataLst>
                  <p:tags r:id="rId144"/>
                </p:custDataLst>
              </p:nvPr>
            </p:nvSpPr>
            <p:spPr bwMode="auto">
              <a:xfrm>
                <a:off x="7034"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4" name="Oval 250"/>
              <p:cNvSpPr>
                <a:spLocks noChangeArrowheads="1"/>
              </p:cNvSpPr>
              <p:nvPr>
                <p:custDataLst>
                  <p:tags r:id="rId145"/>
                </p:custDataLst>
              </p:nvPr>
            </p:nvSpPr>
            <p:spPr bwMode="auto">
              <a:xfrm>
                <a:off x="71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5" name="Oval 251"/>
              <p:cNvSpPr>
                <a:spLocks noChangeArrowheads="1"/>
              </p:cNvSpPr>
              <p:nvPr>
                <p:custDataLst>
                  <p:tags r:id="rId146"/>
                </p:custDataLst>
              </p:nvPr>
            </p:nvSpPr>
            <p:spPr bwMode="auto">
              <a:xfrm>
                <a:off x="720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6" name="Oval 252"/>
              <p:cNvSpPr>
                <a:spLocks noChangeArrowheads="1"/>
              </p:cNvSpPr>
              <p:nvPr>
                <p:custDataLst>
                  <p:tags r:id="rId147"/>
                </p:custDataLst>
              </p:nvPr>
            </p:nvSpPr>
            <p:spPr bwMode="auto">
              <a:xfrm>
                <a:off x="72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7" name="Oval 253"/>
              <p:cNvSpPr>
                <a:spLocks noChangeArrowheads="1"/>
              </p:cNvSpPr>
              <p:nvPr>
                <p:custDataLst>
                  <p:tags r:id="rId148"/>
                </p:custDataLst>
              </p:nvPr>
            </p:nvSpPr>
            <p:spPr bwMode="auto">
              <a:xfrm>
                <a:off x="73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8" name="Oval 254"/>
              <p:cNvSpPr>
                <a:spLocks noChangeArrowheads="1"/>
              </p:cNvSpPr>
              <p:nvPr>
                <p:custDataLst>
                  <p:tags r:id="rId149"/>
                </p:custDataLst>
              </p:nvPr>
            </p:nvSpPr>
            <p:spPr bwMode="auto">
              <a:xfrm>
                <a:off x="745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9" name="Oval 255"/>
              <p:cNvSpPr>
                <a:spLocks noChangeArrowheads="1"/>
              </p:cNvSpPr>
              <p:nvPr>
                <p:custDataLst>
                  <p:tags r:id="rId150"/>
                </p:custDataLst>
              </p:nvPr>
            </p:nvSpPr>
            <p:spPr bwMode="auto">
              <a:xfrm>
                <a:off x="75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0" name="Oval 256"/>
              <p:cNvSpPr>
                <a:spLocks noChangeArrowheads="1"/>
              </p:cNvSpPr>
              <p:nvPr>
                <p:custDataLst>
                  <p:tags r:id="rId151"/>
                </p:custDataLst>
              </p:nvPr>
            </p:nvSpPr>
            <p:spPr bwMode="auto">
              <a:xfrm>
                <a:off x="762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1" name="Oval 257"/>
              <p:cNvSpPr>
                <a:spLocks noChangeArrowheads="1"/>
              </p:cNvSpPr>
              <p:nvPr>
                <p:custDataLst>
                  <p:tags r:id="rId152"/>
                </p:custDataLst>
              </p:nvPr>
            </p:nvSpPr>
            <p:spPr bwMode="auto">
              <a:xfrm>
                <a:off x="770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2" name="Oval 258"/>
              <p:cNvSpPr>
                <a:spLocks noChangeArrowheads="1"/>
              </p:cNvSpPr>
              <p:nvPr>
                <p:custDataLst>
                  <p:tags r:id="rId153"/>
                </p:custDataLst>
              </p:nvPr>
            </p:nvSpPr>
            <p:spPr bwMode="auto">
              <a:xfrm>
                <a:off x="77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3" name="Oval 259"/>
              <p:cNvSpPr>
                <a:spLocks noChangeArrowheads="1"/>
              </p:cNvSpPr>
              <p:nvPr>
                <p:custDataLst>
                  <p:tags r:id="rId154"/>
                </p:custDataLst>
              </p:nvPr>
            </p:nvSpPr>
            <p:spPr bwMode="auto">
              <a:xfrm>
                <a:off x="787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4" name="Oval 260"/>
              <p:cNvSpPr>
                <a:spLocks noChangeArrowheads="1"/>
              </p:cNvSpPr>
              <p:nvPr>
                <p:custDataLst>
                  <p:tags r:id="rId155"/>
                </p:custDataLst>
              </p:nvPr>
            </p:nvSpPr>
            <p:spPr bwMode="auto">
              <a:xfrm>
                <a:off x="79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5" name="Oval 261"/>
              <p:cNvSpPr>
                <a:spLocks noChangeArrowheads="1"/>
              </p:cNvSpPr>
              <p:nvPr>
                <p:custDataLst>
                  <p:tags r:id="rId156"/>
                </p:custDataLst>
              </p:nvPr>
            </p:nvSpPr>
            <p:spPr bwMode="auto">
              <a:xfrm>
                <a:off x="803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6" name="Oval 262"/>
              <p:cNvSpPr>
                <a:spLocks noChangeArrowheads="1"/>
              </p:cNvSpPr>
              <p:nvPr>
                <p:custDataLst>
                  <p:tags r:id="rId157"/>
                </p:custDataLst>
              </p:nvPr>
            </p:nvSpPr>
            <p:spPr bwMode="auto">
              <a:xfrm>
                <a:off x="81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7" name="Oval 263"/>
              <p:cNvSpPr>
                <a:spLocks noChangeArrowheads="1"/>
              </p:cNvSpPr>
              <p:nvPr>
                <p:custDataLst>
                  <p:tags r:id="rId158"/>
                </p:custDataLst>
              </p:nvPr>
            </p:nvSpPr>
            <p:spPr bwMode="auto">
              <a:xfrm>
                <a:off x="820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8" name="Oval 264"/>
              <p:cNvSpPr>
                <a:spLocks noChangeArrowheads="1"/>
              </p:cNvSpPr>
              <p:nvPr>
                <p:custDataLst>
                  <p:tags r:id="rId159"/>
                </p:custDataLst>
              </p:nvPr>
            </p:nvSpPr>
            <p:spPr bwMode="auto">
              <a:xfrm>
                <a:off x="829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9" name="Oval 265"/>
              <p:cNvSpPr>
                <a:spLocks noChangeArrowheads="1"/>
              </p:cNvSpPr>
              <p:nvPr>
                <p:custDataLst>
                  <p:tags r:id="rId160"/>
                </p:custDataLst>
              </p:nvPr>
            </p:nvSpPr>
            <p:spPr bwMode="auto">
              <a:xfrm>
                <a:off x="8382"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0" name="Oval 266"/>
              <p:cNvSpPr>
                <a:spLocks noChangeArrowheads="1"/>
              </p:cNvSpPr>
              <p:nvPr>
                <p:custDataLst>
                  <p:tags r:id="rId161"/>
                </p:custDataLst>
              </p:nvPr>
            </p:nvSpPr>
            <p:spPr bwMode="auto">
              <a:xfrm>
                <a:off x="8467"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1" name="Oval 267"/>
              <p:cNvSpPr>
                <a:spLocks noChangeArrowheads="1"/>
              </p:cNvSpPr>
              <p:nvPr>
                <p:custDataLst>
                  <p:tags r:id="rId162"/>
                </p:custDataLst>
              </p:nvPr>
            </p:nvSpPr>
            <p:spPr bwMode="auto">
              <a:xfrm>
                <a:off x="854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2" name="Oval 268"/>
              <p:cNvSpPr>
                <a:spLocks noChangeArrowheads="1"/>
              </p:cNvSpPr>
              <p:nvPr>
                <p:custDataLst>
                  <p:tags r:id="rId163"/>
                </p:custDataLst>
              </p:nvPr>
            </p:nvSpPr>
            <p:spPr bwMode="auto">
              <a:xfrm>
                <a:off x="863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3" name="Oval 269"/>
              <p:cNvSpPr>
                <a:spLocks noChangeArrowheads="1"/>
              </p:cNvSpPr>
              <p:nvPr>
                <p:custDataLst>
                  <p:tags r:id="rId164"/>
                </p:custDataLst>
              </p:nvPr>
            </p:nvSpPr>
            <p:spPr bwMode="auto">
              <a:xfrm>
                <a:off x="8718"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4" name="Oval 270"/>
              <p:cNvSpPr>
                <a:spLocks noChangeArrowheads="1"/>
              </p:cNvSpPr>
              <p:nvPr>
                <p:custDataLst>
                  <p:tags r:id="rId165"/>
                </p:custDataLst>
              </p:nvPr>
            </p:nvSpPr>
            <p:spPr bwMode="auto">
              <a:xfrm>
                <a:off x="880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5" name="Oval 271"/>
              <p:cNvSpPr>
                <a:spLocks noChangeArrowheads="1"/>
              </p:cNvSpPr>
              <p:nvPr>
                <p:custDataLst>
                  <p:tags r:id="rId166"/>
                </p:custDataLst>
              </p:nvPr>
            </p:nvSpPr>
            <p:spPr bwMode="auto">
              <a:xfrm>
                <a:off x="888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6" name="Oval 272"/>
              <p:cNvSpPr>
                <a:spLocks noChangeArrowheads="1"/>
              </p:cNvSpPr>
              <p:nvPr>
                <p:custDataLst>
                  <p:tags r:id="rId167"/>
                </p:custDataLst>
              </p:nvPr>
            </p:nvSpPr>
            <p:spPr bwMode="auto">
              <a:xfrm>
                <a:off x="896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7" name="Oval 273"/>
              <p:cNvSpPr>
                <a:spLocks noChangeArrowheads="1"/>
              </p:cNvSpPr>
              <p:nvPr>
                <p:custDataLst>
                  <p:tags r:id="rId168"/>
                </p:custDataLst>
              </p:nvPr>
            </p:nvSpPr>
            <p:spPr bwMode="auto">
              <a:xfrm>
                <a:off x="905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8" name="Oval 274"/>
              <p:cNvSpPr>
                <a:spLocks noChangeArrowheads="1"/>
              </p:cNvSpPr>
              <p:nvPr>
                <p:custDataLst>
                  <p:tags r:id="rId169"/>
                </p:custDataLst>
              </p:nvPr>
            </p:nvSpPr>
            <p:spPr bwMode="auto">
              <a:xfrm>
                <a:off x="9135"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9" name="Oval 275"/>
              <p:cNvSpPr>
                <a:spLocks noChangeArrowheads="1"/>
              </p:cNvSpPr>
              <p:nvPr>
                <p:custDataLst>
                  <p:tags r:id="rId170"/>
                </p:custDataLst>
              </p:nvPr>
            </p:nvSpPr>
            <p:spPr bwMode="auto">
              <a:xfrm>
                <a:off x="922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0" name="Oval 276"/>
              <p:cNvSpPr>
                <a:spLocks noChangeArrowheads="1"/>
              </p:cNvSpPr>
              <p:nvPr>
                <p:custDataLst>
                  <p:tags r:id="rId171"/>
                </p:custDataLst>
              </p:nvPr>
            </p:nvSpPr>
            <p:spPr bwMode="auto">
              <a:xfrm>
                <a:off x="930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1" name="Oval 277"/>
              <p:cNvSpPr>
                <a:spLocks noChangeArrowheads="1"/>
              </p:cNvSpPr>
              <p:nvPr>
                <p:custDataLst>
                  <p:tags r:id="rId172"/>
                </p:custDataLst>
              </p:nvPr>
            </p:nvSpPr>
            <p:spPr bwMode="auto">
              <a:xfrm>
                <a:off x="93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2" name="Oval 278"/>
              <p:cNvSpPr>
                <a:spLocks noChangeArrowheads="1"/>
              </p:cNvSpPr>
              <p:nvPr>
                <p:custDataLst>
                  <p:tags r:id="rId173"/>
                </p:custDataLst>
              </p:nvPr>
            </p:nvSpPr>
            <p:spPr bwMode="auto">
              <a:xfrm>
                <a:off x="947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3" name="Oval 279"/>
              <p:cNvSpPr>
                <a:spLocks noChangeArrowheads="1"/>
              </p:cNvSpPr>
              <p:nvPr>
                <p:custDataLst>
                  <p:tags r:id="rId174"/>
                </p:custDataLst>
              </p:nvPr>
            </p:nvSpPr>
            <p:spPr bwMode="auto">
              <a:xfrm>
                <a:off x="95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4" name="Oval 280"/>
              <p:cNvSpPr>
                <a:spLocks noChangeArrowheads="1"/>
              </p:cNvSpPr>
              <p:nvPr>
                <p:custDataLst>
                  <p:tags r:id="rId175"/>
                </p:custDataLst>
              </p:nvPr>
            </p:nvSpPr>
            <p:spPr bwMode="auto">
              <a:xfrm>
                <a:off x="964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5" name="Oval 281"/>
              <p:cNvSpPr>
                <a:spLocks noChangeArrowheads="1"/>
              </p:cNvSpPr>
              <p:nvPr>
                <p:custDataLst>
                  <p:tags r:id="rId176"/>
                </p:custDataLst>
              </p:nvPr>
            </p:nvSpPr>
            <p:spPr bwMode="auto">
              <a:xfrm>
                <a:off x="97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6" name="Oval 282"/>
              <p:cNvSpPr>
                <a:spLocks noChangeArrowheads="1"/>
              </p:cNvSpPr>
              <p:nvPr>
                <p:custDataLst>
                  <p:tags r:id="rId177"/>
                </p:custDataLst>
              </p:nvPr>
            </p:nvSpPr>
            <p:spPr bwMode="auto">
              <a:xfrm>
                <a:off x="980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7" name="Oval 283"/>
              <p:cNvSpPr>
                <a:spLocks noChangeArrowheads="1"/>
              </p:cNvSpPr>
              <p:nvPr>
                <p:custDataLst>
                  <p:tags r:id="rId178"/>
                </p:custDataLst>
              </p:nvPr>
            </p:nvSpPr>
            <p:spPr bwMode="auto">
              <a:xfrm>
                <a:off x="989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8" name="Oval 284"/>
              <p:cNvSpPr>
                <a:spLocks noChangeArrowheads="1"/>
              </p:cNvSpPr>
              <p:nvPr>
                <p:custDataLst>
                  <p:tags r:id="rId179"/>
                </p:custDataLst>
              </p:nvPr>
            </p:nvSpPr>
            <p:spPr bwMode="auto">
              <a:xfrm>
                <a:off x="997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9" name="Oval 285"/>
              <p:cNvSpPr>
                <a:spLocks noChangeArrowheads="1"/>
              </p:cNvSpPr>
              <p:nvPr>
                <p:custDataLst>
                  <p:tags r:id="rId180"/>
                </p:custDataLst>
              </p:nvPr>
            </p:nvSpPr>
            <p:spPr bwMode="auto">
              <a:xfrm>
                <a:off x="1005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0" name="Oval 286"/>
              <p:cNvSpPr>
                <a:spLocks noChangeArrowheads="1"/>
              </p:cNvSpPr>
              <p:nvPr>
                <p:custDataLst>
                  <p:tags r:id="rId181"/>
                </p:custDataLst>
              </p:nvPr>
            </p:nvSpPr>
            <p:spPr bwMode="auto">
              <a:xfrm>
                <a:off x="1014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1" name="Oval 287"/>
              <p:cNvSpPr>
                <a:spLocks noChangeArrowheads="1"/>
              </p:cNvSpPr>
              <p:nvPr>
                <p:custDataLst>
                  <p:tags r:id="rId182"/>
                </p:custDataLst>
              </p:nvPr>
            </p:nvSpPr>
            <p:spPr bwMode="auto">
              <a:xfrm>
                <a:off x="1022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2" name="Oval 288"/>
              <p:cNvSpPr>
                <a:spLocks noChangeArrowheads="1"/>
              </p:cNvSpPr>
              <p:nvPr>
                <p:custDataLst>
                  <p:tags r:id="rId183"/>
                </p:custDataLst>
              </p:nvPr>
            </p:nvSpPr>
            <p:spPr bwMode="auto">
              <a:xfrm>
                <a:off x="103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3" name="Oval 289"/>
              <p:cNvSpPr>
                <a:spLocks noChangeArrowheads="1"/>
              </p:cNvSpPr>
              <p:nvPr>
                <p:custDataLst>
                  <p:tags r:id="rId184"/>
                </p:custDataLst>
              </p:nvPr>
            </p:nvSpPr>
            <p:spPr bwMode="auto">
              <a:xfrm>
                <a:off x="1039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4" name="Oval 290"/>
              <p:cNvSpPr>
                <a:spLocks noChangeArrowheads="1"/>
              </p:cNvSpPr>
              <p:nvPr>
                <p:custDataLst>
                  <p:tags r:id="rId185"/>
                </p:custDataLst>
              </p:nvPr>
            </p:nvSpPr>
            <p:spPr bwMode="auto">
              <a:xfrm>
                <a:off x="1047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5" name="Oval 291"/>
              <p:cNvSpPr>
                <a:spLocks noChangeArrowheads="1"/>
              </p:cNvSpPr>
              <p:nvPr>
                <p:custDataLst>
                  <p:tags r:id="rId186"/>
                </p:custDataLst>
              </p:nvPr>
            </p:nvSpPr>
            <p:spPr bwMode="auto">
              <a:xfrm>
                <a:off x="1056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6" name="Oval 292"/>
              <p:cNvSpPr>
                <a:spLocks noChangeArrowheads="1"/>
              </p:cNvSpPr>
              <p:nvPr>
                <p:custDataLst>
                  <p:tags r:id="rId187"/>
                </p:custDataLst>
              </p:nvPr>
            </p:nvSpPr>
            <p:spPr bwMode="auto">
              <a:xfrm>
                <a:off x="106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7" name="Oval 293"/>
              <p:cNvSpPr>
                <a:spLocks noChangeArrowheads="1"/>
              </p:cNvSpPr>
              <p:nvPr>
                <p:custDataLst>
                  <p:tags r:id="rId188"/>
                </p:custDataLst>
              </p:nvPr>
            </p:nvSpPr>
            <p:spPr bwMode="auto">
              <a:xfrm>
                <a:off x="1072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8" name="Oval 294"/>
              <p:cNvSpPr>
                <a:spLocks noChangeArrowheads="1"/>
              </p:cNvSpPr>
              <p:nvPr>
                <p:custDataLst>
                  <p:tags r:id="rId189"/>
                </p:custDataLst>
              </p:nvPr>
            </p:nvSpPr>
            <p:spPr bwMode="auto">
              <a:xfrm>
                <a:off x="108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9" name="Oval 295"/>
              <p:cNvSpPr>
                <a:spLocks noChangeArrowheads="1"/>
              </p:cNvSpPr>
              <p:nvPr>
                <p:custDataLst>
                  <p:tags r:id="rId190"/>
                </p:custDataLst>
              </p:nvPr>
            </p:nvSpPr>
            <p:spPr bwMode="auto">
              <a:xfrm>
                <a:off x="1089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0" name="Oval 296"/>
              <p:cNvSpPr>
                <a:spLocks noChangeArrowheads="1"/>
              </p:cNvSpPr>
              <p:nvPr>
                <p:custDataLst>
                  <p:tags r:id="rId191"/>
                </p:custDataLst>
              </p:nvPr>
            </p:nvSpPr>
            <p:spPr bwMode="auto">
              <a:xfrm>
                <a:off x="1098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1" name="Oval 297"/>
              <p:cNvSpPr>
                <a:spLocks noChangeArrowheads="1"/>
              </p:cNvSpPr>
              <p:nvPr>
                <p:custDataLst>
                  <p:tags r:id="rId192"/>
                </p:custDataLst>
              </p:nvPr>
            </p:nvSpPr>
            <p:spPr bwMode="auto">
              <a:xfrm>
                <a:off x="110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2" name="Oval 298"/>
              <p:cNvSpPr>
                <a:spLocks noChangeArrowheads="1"/>
              </p:cNvSpPr>
              <p:nvPr>
                <p:custDataLst>
                  <p:tags r:id="rId193"/>
                </p:custDataLst>
              </p:nvPr>
            </p:nvSpPr>
            <p:spPr bwMode="auto">
              <a:xfrm>
                <a:off x="1114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3" name="Oval 299"/>
              <p:cNvSpPr>
                <a:spLocks noChangeArrowheads="1"/>
              </p:cNvSpPr>
              <p:nvPr>
                <p:custDataLst>
                  <p:tags r:id="rId194"/>
                </p:custDataLst>
              </p:nvPr>
            </p:nvSpPr>
            <p:spPr bwMode="auto">
              <a:xfrm>
                <a:off x="1123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4" name="Oval 300"/>
              <p:cNvSpPr>
                <a:spLocks noChangeArrowheads="1"/>
              </p:cNvSpPr>
              <p:nvPr>
                <p:custDataLst>
                  <p:tags r:id="rId195"/>
                </p:custDataLst>
              </p:nvPr>
            </p:nvSpPr>
            <p:spPr bwMode="auto">
              <a:xfrm>
                <a:off x="113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5" name="Oval 301"/>
              <p:cNvSpPr>
                <a:spLocks noChangeArrowheads="1"/>
              </p:cNvSpPr>
              <p:nvPr>
                <p:custDataLst>
                  <p:tags r:id="rId196"/>
                </p:custDataLst>
              </p:nvPr>
            </p:nvSpPr>
            <p:spPr bwMode="auto">
              <a:xfrm>
                <a:off x="1140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6" name="Oval 302"/>
              <p:cNvSpPr>
                <a:spLocks noChangeArrowheads="1"/>
              </p:cNvSpPr>
              <p:nvPr>
                <p:custDataLst>
                  <p:tags r:id="rId197"/>
                </p:custDataLst>
              </p:nvPr>
            </p:nvSpPr>
            <p:spPr bwMode="auto">
              <a:xfrm>
                <a:off x="114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7" name="Oval 303"/>
              <p:cNvSpPr>
                <a:spLocks noChangeArrowheads="1"/>
              </p:cNvSpPr>
              <p:nvPr>
                <p:custDataLst>
                  <p:tags r:id="rId198"/>
                </p:custDataLst>
              </p:nvPr>
            </p:nvSpPr>
            <p:spPr bwMode="auto">
              <a:xfrm>
                <a:off x="115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8" name="Oval 304"/>
              <p:cNvSpPr>
                <a:spLocks noChangeArrowheads="1"/>
              </p:cNvSpPr>
              <p:nvPr>
                <p:custDataLst>
                  <p:tags r:id="rId199"/>
                </p:custDataLst>
              </p:nvPr>
            </p:nvSpPr>
            <p:spPr bwMode="auto">
              <a:xfrm>
                <a:off x="1165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9" name="Oval 305"/>
              <p:cNvSpPr>
                <a:spLocks noChangeArrowheads="1"/>
              </p:cNvSpPr>
              <p:nvPr>
                <p:custDataLst>
                  <p:tags r:id="rId200"/>
                </p:custDataLst>
              </p:nvPr>
            </p:nvSpPr>
            <p:spPr bwMode="auto">
              <a:xfrm>
                <a:off x="1173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80" name="Oval 306"/>
              <p:cNvSpPr>
                <a:spLocks noChangeArrowheads="1"/>
              </p:cNvSpPr>
              <p:nvPr>
                <p:custDataLst>
                  <p:tags r:id="rId201"/>
                </p:custDataLst>
              </p:nvPr>
            </p:nvSpPr>
            <p:spPr bwMode="auto">
              <a:xfrm>
                <a:off x="1182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5" name="Oval 308"/>
              <p:cNvSpPr>
                <a:spLocks noChangeArrowheads="1"/>
              </p:cNvSpPr>
              <p:nvPr>
                <p:custDataLst>
                  <p:tags r:id="rId202"/>
                </p:custDataLst>
              </p:nvPr>
            </p:nvSpPr>
            <p:spPr bwMode="auto">
              <a:xfrm>
                <a:off x="1190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6" name="Oval 309"/>
              <p:cNvSpPr>
                <a:spLocks noChangeArrowheads="1"/>
              </p:cNvSpPr>
              <p:nvPr>
                <p:custDataLst>
                  <p:tags r:id="rId203"/>
                </p:custDataLst>
              </p:nvPr>
            </p:nvSpPr>
            <p:spPr bwMode="auto">
              <a:xfrm>
                <a:off x="119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7" name="Oval 310"/>
              <p:cNvSpPr>
                <a:spLocks noChangeArrowheads="1"/>
              </p:cNvSpPr>
              <p:nvPr>
                <p:custDataLst>
                  <p:tags r:id="rId204"/>
                </p:custDataLst>
              </p:nvPr>
            </p:nvSpPr>
            <p:spPr bwMode="auto">
              <a:xfrm>
                <a:off x="1207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8" name="Oval 311"/>
              <p:cNvSpPr>
                <a:spLocks noChangeArrowheads="1"/>
              </p:cNvSpPr>
              <p:nvPr>
                <p:custDataLst>
                  <p:tags r:id="rId205"/>
                </p:custDataLst>
              </p:nvPr>
            </p:nvSpPr>
            <p:spPr bwMode="auto">
              <a:xfrm>
                <a:off x="1215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9" name="Oval 312"/>
              <p:cNvSpPr>
                <a:spLocks noChangeArrowheads="1"/>
              </p:cNvSpPr>
              <p:nvPr>
                <p:custDataLst>
                  <p:tags r:id="rId206"/>
                </p:custDataLst>
              </p:nvPr>
            </p:nvSpPr>
            <p:spPr bwMode="auto">
              <a:xfrm>
                <a:off x="122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0" name="Oval 313"/>
              <p:cNvSpPr>
                <a:spLocks noChangeArrowheads="1"/>
              </p:cNvSpPr>
              <p:nvPr>
                <p:custDataLst>
                  <p:tags r:id="rId207"/>
                </p:custDataLst>
              </p:nvPr>
            </p:nvSpPr>
            <p:spPr bwMode="auto">
              <a:xfrm>
                <a:off x="123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 name="Oval 314"/>
              <p:cNvSpPr>
                <a:spLocks noChangeArrowheads="1"/>
              </p:cNvSpPr>
              <p:nvPr>
                <p:custDataLst>
                  <p:tags r:id="rId208"/>
                </p:custDataLst>
              </p:nvPr>
            </p:nvSpPr>
            <p:spPr bwMode="auto">
              <a:xfrm>
                <a:off x="1240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2" name="Oval 315"/>
              <p:cNvSpPr>
                <a:spLocks noChangeArrowheads="1"/>
              </p:cNvSpPr>
              <p:nvPr>
                <p:custDataLst>
                  <p:tags r:id="rId209"/>
                </p:custDataLst>
              </p:nvPr>
            </p:nvSpPr>
            <p:spPr bwMode="auto">
              <a:xfrm>
                <a:off x="124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3" name="Oval 316"/>
              <p:cNvSpPr>
                <a:spLocks noChangeArrowheads="1"/>
              </p:cNvSpPr>
              <p:nvPr>
                <p:custDataLst>
                  <p:tags r:id="rId210"/>
                </p:custDataLst>
              </p:nvPr>
            </p:nvSpPr>
            <p:spPr bwMode="auto">
              <a:xfrm>
                <a:off x="1257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4" name="Oval 317"/>
              <p:cNvSpPr>
                <a:spLocks noChangeArrowheads="1"/>
              </p:cNvSpPr>
              <p:nvPr>
                <p:custDataLst>
                  <p:tags r:id="rId211"/>
                </p:custDataLst>
              </p:nvPr>
            </p:nvSpPr>
            <p:spPr bwMode="auto">
              <a:xfrm>
                <a:off x="12657"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Oval 318"/>
              <p:cNvSpPr>
                <a:spLocks noChangeArrowheads="1"/>
              </p:cNvSpPr>
              <p:nvPr>
                <p:custDataLst>
                  <p:tags r:id="rId212"/>
                </p:custDataLst>
              </p:nvPr>
            </p:nvSpPr>
            <p:spPr bwMode="auto">
              <a:xfrm>
                <a:off x="1274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6" name="Oval 319"/>
              <p:cNvSpPr>
                <a:spLocks noChangeArrowheads="1"/>
              </p:cNvSpPr>
              <p:nvPr>
                <p:custDataLst>
                  <p:tags r:id="rId213"/>
                </p:custDataLst>
              </p:nvPr>
            </p:nvSpPr>
            <p:spPr bwMode="auto">
              <a:xfrm>
                <a:off x="128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7" name="Oval 320"/>
              <p:cNvSpPr>
                <a:spLocks noChangeArrowheads="1"/>
              </p:cNvSpPr>
              <p:nvPr>
                <p:custDataLst>
                  <p:tags r:id="rId214"/>
                </p:custDataLst>
              </p:nvPr>
            </p:nvSpPr>
            <p:spPr bwMode="auto">
              <a:xfrm>
                <a:off x="129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8" name="Oval 321"/>
              <p:cNvSpPr>
                <a:spLocks noChangeArrowheads="1"/>
              </p:cNvSpPr>
              <p:nvPr>
                <p:custDataLst>
                  <p:tags r:id="rId215"/>
                </p:custDataLst>
              </p:nvPr>
            </p:nvSpPr>
            <p:spPr bwMode="auto">
              <a:xfrm>
                <a:off x="1299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9" name="Oval 322"/>
              <p:cNvSpPr>
                <a:spLocks noChangeArrowheads="1"/>
              </p:cNvSpPr>
              <p:nvPr>
                <p:custDataLst>
                  <p:tags r:id="rId216"/>
                </p:custDataLst>
              </p:nvPr>
            </p:nvSpPr>
            <p:spPr bwMode="auto">
              <a:xfrm>
                <a:off x="1307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0" name="Oval 323"/>
              <p:cNvSpPr>
                <a:spLocks noChangeArrowheads="1"/>
              </p:cNvSpPr>
              <p:nvPr>
                <p:custDataLst>
                  <p:tags r:id="rId217"/>
                </p:custDataLst>
              </p:nvPr>
            </p:nvSpPr>
            <p:spPr bwMode="auto">
              <a:xfrm>
                <a:off x="1316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1" name="Oval 324"/>
              <p:cNvSpPr>
                <a:spLocks noChangeArrowheads="1"/>
              </p:cNvSpPr>
              <p:nvPr>
                <p:custDataLst>
                  <p:tags r:id="rId218"/>
                </p:custDataLst>
              </p:nvPr>
            </p:nvSpPr>
            <p:spPr bwMode="auto">
              <a:xfrm>
                <a:off x="132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2" name="Oval 325"/>
              <p:cNvSpPr>
                <a:spLocks noChangeArrowheads="1"/>
              </p:cNvSpPr>
              <p:nvPr>
                <p:custDataLst>
                  <p:tags r:id="rId219"/>
                </p:custDataLst>
              </p:nvPr>
            </p:nvSpPr>
            <p:spPr bwMode="auto">
              <a:xfrm>
                <a:off x="1332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3" name="Freeform 326"/>
              <p:cNvSpPr/>
              <p:nvPr>
                <p:custDataLst>
                  <p:tags r:id="rId220"/>
                </p:custDataLst>
              </p:nvPr>
            </p:nvSpPr>
            <p:spPr bwMode="auto">
              <a:xfrm>
                <a:off x="13411" y="3717"/>
                <a:ext cx="53" cy="43"/>
              </a:xfrm>
              <a:custGeom>
                <a:avLst/>
                <a:gdLst>
                  <a:gd name="T0" fmla="*/ 7 w 8"/>
                  <a:gd name="T1" fmla="*/ 4 h 7"/>
                  <a:gd name="T2" fmla="*/ 3 w 8"/>
                  <a:gd name="T3" fmla="*/ 7 h 7"/>
                  <a:gd name="T4" fmla="*/ 0 w 8"/>
                  <a:gd name="T5" fmla="*/ 3 h 7"/>
                  <a:gd name="T6" fmla="*/ 4 w 8"/>
                  <a:gd name="T7" fmla="*/ 0 h 7"/>
                  <a:gd name="T8" fmla="*/ 7 w 8"/>
                  <a:gd name="T9" fmla="*/ 4 h 7"/>
                </a:gdLst>
                <a:ahLst/>
                <a:cxnLst>
                  <a:cxn ang="0">
                    <a:pos x="T0" y="T1"/>
                  </a:cxn>
                  <a:cxn ang="0">
                    <a:pos x="T2" y="T3"/>
                  </a:cxn>
                  <a:cxn ang="0">
                    <a:pos x="T4" y="T5"/>
                  </a:cxn>
                  <a:cxn ang="0">
                    <a:pos x="T6" y="T7"/>
                  </a:cxn>
                  <a:cxn ang="0">
                    <a:pos x="T8" y="T9"/>
                  </a:cxn>
                </a:cxnLst>
                <a:rect l="0" t="0" r="r" b="b"/>
                <a:pathLst>
                  <a:path w="8" h="7">
                    <a:moveTo>
                      <a:pt x="7" y="4"/>
                    </a:moveTo>
                    <a:cubicBezTo>
                      <a:pt x="6" y="6"/>
                      <a:pt x="5" y="7"/>
                      <a:pt x="3" y="7"/>
                    </a:cubicBezTo>
                    <a:cubicBezTo>
                      <a:pt x="1" y="6"/>
                      <a:pt x="0" y="5"/>
                      <a:pt x="0" y="3"/>
                    </a:cubicBezTo>
                    <a:cubicBezTo>
                      <a:pt x="1" y="1"/>
                      <a:pt x="2" y="0"/>
                      <a:pt x="4" y="0"/>
                    </a:cubicBezTo>
                    <a:cubicBezTo>
                      <a:pt x="6" y="1"/>
                      <a:pt x="8" y="3"/>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4" name="Freeform 327"/>
              <p:cNvSpPr/>
              <p:nvPr>
                <p:custDataLst>
                  <p:tags r:id="rId221"/>
                </p:custDataLst>
              </p:nvPr>
            </p:nvSpPr>
            <p:spPr bwMode="auto">
              <a:xfrm>
                <a:off x="13488" y="3741"/>
                <a:ext cx="53" cy="53"/>
              </a:xfrm>
              <a:custGeom>
                <a:avLst/>
                <a:gdLst>
                  <a:gd name="T0" fmla="*/ 7 w 8"/>
                  <a:gd name="T1" fmla="*/ 6 h 8"/>
                  <a:gd name="T2" fmla="*/ 2 w 8"/>
                  <a:gd name="T3" fmla="*/ 7 h 8"/>
                  <a:gd name="T4" fmla="*/ 1 w 8"/>
                  <a:gd name="T5" fmla="*/ 3 h 8"/>
                  <a:gd name="T6" fmla="*/ 5 w 8"/>
                  <a:gd name="T7" fmla="*/ 1 h 8"/>
                  <a:gd name="T8" fmla="*/ 7 w 8"/>
                  <a:gd name="T9" fmla="*/ 6 h 8"/>
                </a:gdLst>
                <a:ahLst/>
                <a:cxnLst>
                  <a:cxn ang="0">
                    <a:pos x="T0" y="T1"/>
                  </a:cxn>
                  <a:cxn ang="0">
                    <a:pos x="T2" y="T3"/>
                  </a:cxn>
                  <a:cxn ang="0">
                    <a:pos x="T4" y="T5"/>
                  </a:cxn>
                  <a:cxn ang="0">
                    <a:pos x="T6" y="T7"/>
                  </a:cxn>
                  <a:cxn ang="0">
                    <a:pos x="T8" y="T9"/>
                  </a:cxn>
                </a:cxnLst>
                <a:rect l="0" t="0" r="r" b="b"/>
                <a:pathLst>
                  <a:path w="8" h="8">
                    <a:moveTo>
                      <a:pt x="7" y="6"/>
                    </a:moveTo>
                    <a:cubicBezTo>
                      <a:pt x="6" y="8"/>
                      <a:pt x="4" y="8"/>
                      <a:pt x="2" y="7"/>
                    </a:cubicBezTo>
                    <a:cubicBezTo>
                      <a:pt x="1" y="6"/>
                      <a:pt x="0" y="4"/>
                      <a:pt x="1" y="3"/>
                    </a:cubicBezTo>
                    <a:cubicBezTo>
                      <a:pt x="2" y="1"/>
                      <a:pt x="4" y="0"/>
                      <a:pt x="5" y="1"/>
                    </a:cubicBezTo>
                    <a:cubicBezTo>
                      <a:pt x="7" y="2"/>
                      <a:pt x="8" y="4"/>
                      <a:pt x="7"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5" name="Freeform 328"/>
              <p:cNvSpPr/>
              <p:nvPr>
                <p:custDataLst>
                  <p:tags r:id="rId222"/>
                </p:custDataLst>
              </p:nvPr>
            </p:nvSpPr>
            <p:spPr bwMode="auto">
              <a:xfrm>
                <a:off x="13554" y="3794"/>
                <a:ext cx="51" cy="51"/>
              </a:xfrm>
              <a:custGeom>
                <a:avLst/>
                <a:gdLst>
                  <a:gd name="T0" fmla="*/ 6 w 8"/>
                  <a:gd name="T1" fmla="*/ 7 h 8"/>
                  <a:gd name="T2" fmla="*/ 2 w 8"/>
                  <a:gd name="T3" fmla="*/ 7 h 8"/>
                  <a:gd name="T4" fmla="*/ 2 w 8"/>
                  <a:gd name="T5" fmla="*/ 2 h 8"/>
                  <a:gd name="T6" fmla="*/ 7 w 8"/>
                  <a:gd name="T7" fmla="*/ 2 h 8"/>
                  <a:gd name="T8" fmla="*/ 6 w 8"/>
                  <a:gd name="T9" fmla="*/ 7 h 8"/>
                </a:gdLst>
                <a:ahLst/>
                <a:cxnLst>
                  <a:cxn ang="0">
                    <a:pos x="T0" y="T1"/>
                  </a:cxn>
                  <a:cxn ang="0">
                    <a:pos x="T2" y="T3"/>
                  </a:cxn>
                  <a:cxn ang="0">
                    <a:pos x="T4" y="T5"/>
                  </a:cxn>
                  <a:cxn ang="0">
                    <a:pos x="T6" y="T7"/>
                  </a:cxn>
                  <a:cxn ang="0">
                    <a:pos x="T8" y="T9"/>
                  </a:cxn>
                </a:cxnLst>
                <a:rect l="0" t="0" r="r" b="b"/>
                <a:pathLst>
                  <a:path w="8" h="8">
                    <a:moveTo>
                      <a:pt x="6" y="7"/>
                    </a:moveTo>
                    <a:cubicBezTo>
                      <a:pt x="5" y="8"/>
                      <a:pt x="3" y="8"/>
                      <a:pt x="2" y="7"/>
                    </a:cubicBezTo>
                    <a:cubicBezTo>
                      <a:pt x="0" y="5"/>
                      <a:pt x="0" y="3"/>
                      <a:pt x="2" y="2"/>
                    </a:cubicBezTo>
                    <a:cubicBezTo>
                      <a:pt x="3" y="0"/>
                      <a:pt x="5" y="0"/>
                      <a:pt x="7" y="2"/>
                    </a:cubicBezTo>
                    <a:cubicBezTo>
                      <a:pt x="8" y="3"/>
                      <a:pt x="8" y="5"/>
                      <a:pt x="6"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6" name="Freeform 329"/>
              <p:cNvSpPr/>
              <p:nvPr>
                <p:custDataLst>
                  <p:tags r:id="rId223"/>
                </p:custDataLst>
              </p:nvPr>
            </p:nvSpPr>
            <p:spPr bwMode="auto">
              <a:xfrm>
                <a:off x="13604" y="3864"/>
                <a:ext cx="53" cy="46"/>
              </a:xfrm>
              <a:custGeom>
                <a:avLst/>
                <a:gdLst>
                  <a:gd name="T0" fmla="*/ 5 w 8"/>
                  <a:gd name="T1" fmla="*/ 7 h 7"/>
                  <a:gd name="T2" fmla="*/ 1 w 8"/>
                  <a:gd name="T3" fmla="*/ 5 h 7"/>
                  <a:gd name="T4" fmla="*/ 2 w 8"/>
                  <a:gd name="T5" fmla="*/ 1 h 7"/>
                  <a:gd name="T6" fmla="*/ 7 w 8"/>
                  <a:gd name="T7" fmla="*/ 2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7"/>
                      <a:pt x="1" y="5"/>
                    </a:cubicBezTo>
                    <a:cubicBezTo>
                      <a:pt x="0" y="4"/>
                      <a:pt x="0" y="2"/>
                      <a:pt x="2" y="1"/>
                    </a:cubicBezTo>
                    <a:cubicBezTo>
                      <a:pt x="4" y="0"/>
                      <a:pt x="6" y="0"/>
                      <a:pt x="7" y="2"/>
                    </a:cubicBezTo>
                    <a:cubicBezTo>
                      <a:pt x="8" y="4"/>
                      <a:pt x="7" y="6"/>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7" name="Freeform 330"/>
              <p:cNvSpPr/>
              <p:nvPr>
                <p:custDataLst>
                  <p:tags r:id="rId224"/>
                </p:custDataLst>
              </p:nvPr>
            </p:nvSpPr>
            <p:spPr bwMode="auto">
              <a:xfrm>
                <a:off x="13631" y="3942"/>
                <a:ext cx="53" cy="46"/>
              </a:xfrm>
              <a:custGeom>
                <a:avLst/>
                <a:gdLst>
                  <a:gd name="T0" fmla="*/ 5 w 8"/>
                  <a:gd name="T1" fmla="*/ 7 h 7"/>
                  <a:gd name="T2" fmla="*/ 1 w 8"/>
                  <a:gd name="T3" fmla="*/ 5 h 7"/>
                  <a:gd name="T4" fmla="*/ 3 w 8"/>
                  <a:gd name="T5" fmla="*/ 1 h 7"/>
                  <a:gd name="T6" fmla="*/ 7 w 8"/>
                  <a:gd name="T7" fmla="*/ 3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6"/>
                      <a:pt x="1" y="5"/>
                    </a:cubicBezTo>
                    <a:cubicBezTo>
                      <a:pt x="0" y="3"/>
                      <a:pt x="1" y="1"/>
                      <a:pt x="3" y="1"/>
                    </a:cubicBezTo>
                    <a:cubicBezTo>
                      <a:pt x="5" y="0"/>
                      <a:pt x="7" y="1"/>
                      <a:pt x="7" y="3"/>
                    </a:cubicBezTo>
                    <a:cubicBezTo>
                      <a:pt x="8" y="5"/>
                      <a:pt x="6" y="7"/>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8" name="Oval 331"/>
              <p:cNvSpPr>
                <a:spLocks noChangeArrowheads="1"/>
              </p:cNvSpPr>
              <p:nvPr>
                <p:custDataLst>
                  <p:tags r:id="rId225"/>
                </p:custDataLst>
              </p:nvPr>
            </p:nvSpPr>
            <p:spPr bwMode="auto">
              <a:xfrm>
                <a:off x="13643" y="402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9" name="Oval 332"/>
              <p:cNvSpPr>
                <a:spLocks noChangeArrowheads="1"/>
              </p:cNvSpPr>
              <p:nvPr>
                <p:custDataLst>
                  <p:tags r:id="rId226"/>
                </p:custDataLst>
              </p:nvPr>
            </p:nvSpPr>
            <p:spPr bwMode="auto">
              <a:xfrm>
                <a:off x="13643" y="411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0" name="Oval 333"/>
              <p:cNvSpPr>
                <a:spLocks noChangeArrowheads="1"/>
              </p:cNvSpPr>
              <p:nvPr>
                <p:custDataLst>
                  <p:tags r:id="rId227"/>
                </p:custDataLst>
              </p:nvPr>
            </p:nvSpPr>
            <p:spPr bwMode="auto">
              <a:xfrm>
                <a:off x="13643" y="4195"/>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1" name="Oval 334"/>
              <p:cNvSpPr>
                <a:spLocks noChangeArrowheads="1"/>
              </p:cNvSpPr>
              <p:nvPr>
                <p:custDataLst>
                  <p:tags r:id="rId228"/>
                </p:custDataLst>
              </p:nvPr>
            </p:nvSpPr>
            <p:spPr bwMode="auto">
              <a:xfrm>
                <a:off x="13643" y="4280"/>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2" name="Oval 335"/>
              <p:cNvSpPr>
                <a:spLocks noChangeArrowheads="1"/>
              </p:cNvSpPr>
              <p:nvPr>
                <p:custDataLst>
                  <p:tags r:id="rId229"/>
                </p:custDataLst>
              </p:nvPr>
            </p:nvSpPr>
            <p:spPr bwMode="auto">
              <a:xfrm>
                <a:off x="13643" y="4364"/>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3" name="Oval 336"/>
              <p:cNvSpPr>
                <a:spLocks noChangeArrowheads="1"/>
              </p:cNvSpPr>
              <p:nvPr>
                <p:custDataLst>
                  <p:tags r:id="rId230"/>
                </p:custDataLst>
              </p:nvPr>
            </p:nvSpPr>
            <p:spPr bwMode="auto">
              <a:xfrm>
                <a:off x="13643" y="4449"/>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4" name="Oval 337"/>
              <p:cNvSpPr>
                <a:spLocks noChangeArrowheads="1"/>
              </p:cNvSpPr>
              <p:nvPr>
                <p:custDataLst>
                  <p:tags r:id="rId231"/>
                </p:custDataLst>
              </p:nvPr>
            </p:nvSpPr>
            <p:spPr bwMode="auto">
              <a:xfrm>
                <a:off x="13643" y="453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5" name="Oval 338"/>
              <p:cNvSpPr>
                <a:spLocks noChangeArrowheads="1"/>
              </p:cNvSpPr>
              <p:nvPr>
                <p:custDataLst>
                  <p:tags r:id="rId232"/>
                </p:custDataLst>
              </p:nvPr>
            </p:nvSpPr>
            <p:spPr bwMode="auto">
              <a:xfrm>
                <a:off x="13643" y="462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6" name="Oval 339"/>
              <p:cNvSpPr>
                <a:spLocks noChangeArrowheads="1"/>
              </p:cNvSpPr>
              <p:nvPr>
                <p:custDataLst>
                  <p:tags r:id="rId233"/>
                </p:custDataLst>
              </p:nvPr>
            </p:nvSpPr>
            <p:spPr bwMode="auto">
              <a:xfrm>
                <a:off x="13643" y="470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7" name="Oval 340"/>
              <p:cNvSpPr>
                <a:spLocks noChangeArrowheads="1"/>
              </p:cNvSpPr>
              <p:nvPr>
                <p:custDataLst>
                  <p:tags r:id="rId234"/>
                </p:custDataLst>
              </p:nvPr>
            </p:nvSpPr>
            <p:spPr bwMode="auto">
              <a:xfrm>
                <a:off x="13643" y="479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8" name="Oval 341"/>
              <p:cNvSpPr>
                <a:spLocks noChangeArrowheads="1"/>
              </p:cNvSpPr>
              <p:nvPr>
                <p:custDataLst>
                  <p:tags r:id="rId235"/>
                </p:custDataLst>
              </p:nvPr>
            </p:nvSpPr>
            <p:spPr bwMode="auto">
              <a:xfrm>
                <a:off x="13643" y="4874"/>
                <a:ext cx="42" cy="42"/>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9" name="Oval 342"/>
              <p:cNvSpPr>
                <a:spLocks noChangeArrowheads="1"/>
              </p:cNvSpPr>
              <p:nvPr>
                <p:custDataLst>
                  <p:tags r:id="rId236"/>
                </p:custDataLst>
              </p:nvPr>
            </p:nvSpPr>
            <p:spPr bwMode="auto">
              <a:xfrm>
                <a:off x="13643" y="4958"/>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0" name="Oval 343"/>
              <p:cNvSpPr>
                <a:spLocks noChangeArrowheads="1"/>
              </p:cNvSpPr>
              <p:nvPr>
                <p:custDataLst>
                  <p:tags r:id="rId237"/>
                </p:custDataLst>
              </p:nvPr>
            </p:nvSpPr>
            <p:spPr bwMode="auto">
              <a:xfrm>
                <a:off x="13643" y="504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1" name="Oval 344"/>
              <p:cNvSpPr>
                <a:spLocks noChangeArrowheads="1"/>
              </p:cNvSpPr>
              <p:nvPr>
                <p:custDataLst>
                  <p:tags r:id="rId238"/>
                </p:custDataLst>
              </p:nvPr>
            </p:nvSpPr>
            <p:spPr bwMode="auto">
              <a:xfrm>
                <a:off x="13643" y="512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2" name="Oval 345"/>
              <p:cNvSpPr>
                <a:spLocks noChangeArrowheads="1"/>
              </p:cNvSpPr>
              <p:nvPr>
                <p:custDataLst>
                  <p:tags r:id="rId239"/>
                </p:custDataLst>
              </p:nvPr>
            </p:nvSpPr>
            <p:spPr bwMode="auto">
              <a:xfrm>
                <a:off x="13643" y="521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3" name="Oval 346"/>
              <p:cNvSpPr>
                <a:spLocks noChangeArrowheads="1"/>
              </p:cNvSpPr>
              <p:nvPr>
                <p:custDataLst>
                  <p:tags r:id="rId240"/>
                </p:custDataLst>
              </p:nvPr>
            </p:nvSpPr>
            <p:spPr bwMode="auto">
              <a:xfrm>
                <a:off x="13643" y="5296"/>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4" name="Oval 347"/>
              <p:cNvSpPr>
                <a:spLocks noChangeArrowheads="1"/>
              </p:cNvSpPr>
              <p:nvPr>
                <p:custDataLst>
                  <p:tags r:id="rId241"/>
                </p:custDataLst>
              </p:nvPr>
            </p:nvSpPr>
            <p:spPr bwMode="auto">
              <a:xfrm>
                <a:off x="13643" y="5381"/>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5" name="Oval 348"/>
              <p:cNvSpPr>
                <a:spLocks noChangeArrowheads="1"/>
              </p:cNvSpPr>
              <p:nvPr>
                <p:custDataLst>
                  <p:tags r:id="rId242"/>
                </p:custDataLst>
              </p:nvPr>
            </p:nvSpPr>
            <p:spPr bwMode="auto">
              <a:xfrm>
                <a:off x="13643" y="546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6" name="Oval 349"/>
              <p:cNvSpPr>
                <a:spLocks noChangeArrowheads="1"/>
              </p:cNvSpPr>
              <p:nvPr>
                <p:custDataLst>
                  <p:tags r:id="rId243"/>
                </p:custDataLst>
              </p:nvPr>
            </p:nvSpPr>
            <p:spPr bwMode="auto">
              <a:xfrm>
                <a:off x="13643" y="554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7" name="Oval 350"/>
              <p:cNvSpPr>
                <a:spLocks noChangeArrowheads="1"/>
              </p:cNvSpPr>
              <p:nvPr>
                <p:custDataLst>
                  <p:tags r:id="rId244"/>
                </p:custDataLst>
              </p:nvPr>
            </p:nvSpPr>
            <p:spPr bwMode="auto">
              <a:xfrm>
                <a:off x="13643" y="563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8" name="Oval 351"/>
              <p:cNvSpPr>
                <a:spLocks noChangeArrowheads="1"/>
              </p:cNvSpPr>
              <p:nvPr>
                <p:custDataLst>
                  <p:tags r:id="rId245"/>
                </p:custDataLst>
              </p:nvPr>
            </p:nvSpPr>
            <p:spPr bwMode="auto">
              <a:xfrm>
                <a:off x="13643" y="571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9" name="Oval 352"/>
              <p:cNvSpPr>
                <a:spLocks noChangeArrowheads="1"/>
              </p:cNvSpPr>
              <p:nvPr>
                <p:custDataLst>
                  <p:tags r:id="rId246"/>
                </p:custDataLst>
              </p:nvPr>
            </p:nvSpPr>
            <p:spPr bwMode="auto">
              <a:xfrm>
                <a:off x="13643" y="580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0" name="Oval 353"/>
              <p:cNvSpPr>
                <a:spLocks noChangeArrowheads="1"/>
              </p:cNvSpPr>
              <p:nvPr>
                <p:custDataLst>
                  <p:tags r:id="rId247"/>
                </p:custDataLst>
              </p:nvPr>
            </p:nvSpPr>
            <p:spPr bwMode="auto">
              <a:xfrm>
                <a:off x="13643" y="588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1" name="Oval 354"/>
              <p:cNvSpPr>
                <a:spLocks noChangeArrowheads="1"/>
              </p:cNvSpPr>
              <p:nvPr>
                <p:custDataLst>
                  <p:tags r:id="rId248"/>
                </p:custDataLst>
              </p:nvPr>
            </p:nvSpPr>
            <p:spPr bwMode="auto">
              <a:xfrm>
                <a:off x="13643" y="5970"/>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2" name="Oval 355"/>
              <p:cNvSpPr>
                <a:spLocks noChangeArrowheads="1"/>
              </p:cNvSpPr>
              <p:nvPr>
                <p:custDataLst>
                  <p:tags r:id="rId249"/>
                </p:custDataLst>
              </p:nvPr>
            </p:nvSpPr>
            <p:spPr bwMode="auto">
              <a:xfrm>
                <a:off x="13643" y="6053"/>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3" name="Oval 356"/>
              <p:cNvSpPr>
                <a:spLocks noChangeArrowheads="1"/>
              </p:cNvSpPr>
              <p:nvPr>
                <p:custDataLst>
                  <p:tags r:id="rId250"/>
                </p:custDataLst>
              </p:nvPr>
            </p:nvSpPr>
            <p:spPr bwMode="auto">
              <a:xfrm>
                <a:off x="13643" y="613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4" name="Oval 357"/>
              <p:cNvSpPr>
                <a:spLocks noChangeArrowheads="1"/>
              </p:cNvSpPr>
              <p:nvPr>
                <p:custDataLst>
                  <p:tags r:id="rId251"/>
                </p:custDataLst>
              </p:nvPr>
            </p:nvSpPr>
            <p:spPr bwMode="auto">
              <a:xfrm>
                <a:off x="13643" y="622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5" name="Oval 358"/>
              <p:cNvSpPr>
                <a:spLocks noChangeArrowheads="1"/>
              </p:cNvSpPr>
              <p:nvPr>
                <p:custDataLst>
                  <p:tags r:id="rId252"/>
                </p:custDataLst>
              </p:nvPr>
            </p:nvSpPr>
            <p:spPr bwMode="auto">
              <a:xfrm>
                <a:off x="13643" y="630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6" name="Oval 359"/>
              <p:cNvSpPr>
                <a:spLocks noChangeArrowheads="1"/>
              </p:cNvSpPr>
              <p:nvPr>
                <p:custDataLst>
                  <p:tags r:id="rId253"/>
                </p:custDataLst>
              </p:nvPr>
            </p:nvSpPr>
            <p:spPr bwMode="auto">
              <a:xfrm>
                <a:off x="13643" y="639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7" name="Oval 360"/>
              <p:cNvSpPr>
                <a:spLocks noChangeArrowheads="1"/>
              </p:cNvSpPr>
              <p:nvPr>
                <p:custDataLst>
                  <p:tags r:id="rId254"/>
                </p:custDataLst>
              </p:nvPr>
            </p:nvSpPr>
            <p:spPr bwMode="auto">
              <a:xfrm>
                <a:off x="13643" y="647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8" name="Oval 361"/>
              <p:cNvSpPr>
                <a:spLocks noChangeArrowheads="1"/>
              </p:cNvSpPr>
              <p:nvPr>
                <p:custDataLst>
                  <p:tags r:id="rId255"/>
                </p:custDataLst>
              </p:nvPr>
            </p:nvSpPr>
            <p:spPr bwMode="auto">
              <a:xfrm>
                <a:off x="13643" y="655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9" name="Freeform 362"/>
              <p:cNvSpPr/>
              <p:nvPr>
                <p:custDataLst>
                  <p:tags r:id="rId256"/>
                </p:custDataLst>
              </p:nvPr>
            </p:nvSpPr>
            <p:spPr bwMode="auto">
              <a:xfrm>
                <a:off x="13638" y="6642"/>
                <a:ext cx="46" cy="46"/>
              </a:xfrm>
              <a:custGeom>
                <a:avLst/>
                <a:gdLst>
                  <a:gd name="T0" fmla="*/ 4 w 7"/>
                  <a:gd name="T1" fmla="*/ 7 h 7"/>
                  <a:gd name="T2" fmla="*/ 0 w 7"/>
                  <a:gd name="T3" fmla="*/ 3 h 7"/>
                  <a:gd name="T4" fmla="*/ 4 w 7"/>
                  <a:gd name="T5" fmla="*/ 0 h 7"/>
                  <a:gd name="T6" fmla="*/ 7 w 7"/>
                  <a:gd name="T7" fmla="*/ 3 h 7"/>
                  <a:gd name="T8" fmla="*/ 4 w 7"/>
                  <a:gd name="T9" fmla="*/ 7 h 7"/>
                </a:gdLst>
                <a:ahLst/>
                <a:cxnLst>
                  <a:cxn ang="0">
                    <a:pos x="T0" y="T1"/>
                  </a:cxn>
                  <a:cxn ang="0">
                    <a:pos x="T2" y="T3"/>
                  </a:cxn>
                  <a:cxn ang="0">
                    <a:pos x="T4" y="T5"/>
                  </a:cxn>
                  <a:cxn ang="0">
                    <a:pos x="T6" y="T7"/>
                  </a:cxn>
                  <a:cxn ang="0">
                    <a:pos x="T8" y="T9"/>
                  </a:cxn>
                </a:cxnLst>
                <a:rect l="0" t="0" r="r" b="b"/>
                <a:pathLst>
                  <a:path w="7" h="7">
                    <a:moveTo>
                      <a:pt x="4" y="7"/>
                    </a:moveTo>
                    <a:cubicBezTo>
                      <a:pt x="2" y="6"/>
                      <a:pt x="0" y="5"/>
                      <a:pt x="0" y="3"/>
                    </a:cubicBezTo>
                    <a:cubicBezTo>
                      <a:pt x="1" y="1"/>
                      <a:pt x="2" y="0"/>
                      <a:pt x="4" y="0"/>
                    </a:cubicBezTo>
                    <a:cubicBezTo>
                      <a:pt x="6" y="0"/>
                      <a:pt x="7" y="1"/>
                      <a:pt x="7" y="3"/>
                    </a:cubicBezTo>
                    <a:cubicBezTo>
                      <a:pt x="7" y="6"/>
                      <a:pt x="5" y="7"/>
                      <a:pt x="4"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0" name="Freeform 363"/>
              <p:cNvSpPr/>
              <p:nvPr>
                <p:custDataLst>
                  <p:tags r:id="rId257"/>
                </p:custDataLst>
              </p:nvPr>
            </p:nvSpPr>
            <p:spPr bwMode="auto">
              <a:xfrm>
                <a:off x="13623" y="6719"/>
                <a:ext cx="46" cy="53"/>
              </a:xfrm>
              <a:custGeom>
                <a:avLst/>
                <a:gdLst>
                  <a:gd name="T0" fmla="*/ 2 w 7"/>
                  <a:gd name="T1" fmla="*/ 7 h 8"/>
                  <a:gd name="T2" fmla="*/ 0 w 7"/>
                  <a:gd name="T3" fmla="*/ 3 h 8"/>
                  <a:gd name="T4" fmla="*/ 4 w 7"/>
                  <a:gd name="T5" fmla="*/ 1 h 8"/>
                  <a:gd name="T6" fmla="*/ 7 w 7"/>
                  <a:gd name="T7" fmla="*/ 5 h 8"/>
                  <a:gd name="T8" fmla="*/ 2 w 7"/>
                  <a:gd name="T9" fmla="*/ 7 h 8"/>
                </a:gdLst>
                <a:ahLst/>
                <a:cxnLst>
                  <a:cxn ang="0">
                    <a:pos x="T0" y="T1"/>
                  </a:cxn>
                  <a:cxn ang="0">
                    <a:pos x="T2" y="T3"/>
                  </a:cxn>
                  <a:cxn ang="0">
                    <a:pos x="T4" y="T5"/>
                  </a:cxn>
                  <a:cxn ang="0">
                    <a:pos x="T6" y="T7"/>
                  </a:cxn>
                  <a:cxn ang="0">
                    <a:pos x="T8" y="T9"/>
                  </a:cxn>
                </a:cxnLst>
                <a:rect l="0" t="0" r="r" b="b"/>
                <a:pathLst>
                  <a:path w="7" h="8">
                    <a:moveTo>
                      <a:pt x="2" y="7"/>
                    </a:moveTo>
                    <a:cubicBezTo>
                      <a:pt x="0" y="6"/>
                      <a:pt x="0" y="4"/>
                      <a:pt x="0" y="3"/>
                    </a:cubicBezTo>
                    <a:cubicBezTo>
                      <a:pt x="1" y="1"/>
                      <a:pt x="2" y="0"/>
                      <a:pt x="4" y="1"/>
                    </a:cubicBezTo>
                    <a:cubicBezTo>
                      <a:pt x="6" y="1"/>
                      <a:pt x="7" y="3"/>
                      <a:pt x="7" y="5"/>
                    </a:cubicBezTo>
                    <a:cubicBezTo>
                      <a:pt x="6" y="7"/>
                      <a:pt x="4" y="8"/>
                      <a:pt x="2"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1" name="Freeform 364"/>
              <p:cNvSpPr/>
              <p:nvPr>
                <p:custDataLst>
                  <p:tags r:id="rId258"/>
                </p:custDataLst>
              </p:nvPr>
            </p:nvSpPr>
            <p:spPr bwMode="auto">
              <a:xfrm>
                <a:off x="13580" y="6798"/>
                <a:ext cx="51" cy="43"/>
              </a:xfrm>
              <a:custGeom>
                <a:avLst/>
                <a:gdLst>
                  <a:gd name="T0" fmla="*/ 2 w 8"/>
                  <a:gd name="T1" fmla="*/ 6 h 7"/>
                  <a:gd name="T2" fmla="*/ 1 w 8"/>
                  <a:gd name="T3" fmla="*/ 1 h 7"/>
                  <a:gd name="T4" fmla="*/ 6 w 8"/>
                  <a:gd name="T5" fmla="*/ 1 h 7"/>
                  <a:gd name="T6" fmla="*/ 7 w 8"/>
                  <a:gd name="T7" fmla="*/ 5 h 7"/>
                  <a:gd name="T8" fmla="*/ 2 w 8"/>
                  <a:gd name="T9" fmla="*/ 6 h 7"/>
                </a:gdLst>
                <a:ahLst/>
                <a:cxnLst>
                  <a:cxn ang="0">
                    <a:pos x="T0" y="T1"/>
                  </a:cxn>
                  <a:cxn ang="0">
                    <a:pos x="T2" y="T3"/>
                  </a:cxn>
                  <a:cxn ang="0">
                    <a:pos x="T4" y="T5"/>
                  </a:cxn>
                  <a:cxn ang="0">
                    <a:pos x="T6" y="T7"/>
                  </a:cxn>
                  <a:cxn ang="0">
                    <a:pos x="T8" y="T9"/>
                  </a:cxn>
                </a:cxnLst>
                <a:rect l="0" t="0" r="r" b="b"/>
                <a:pathLst>
                  <a:path w="8" h="7">
                    <a:moveTo>
                      <a:pt x="2" y="6"/>
                    </a:moveTo>
                    <a:cubicBezTo>
                      <a:pt x="1" y="5"/>
                      <a:pt x="0" y="3"/>
                      <a:pt x="1" y="1"/>
                    </a:cubicBezTo>
                    <a:cubicBezTo>
                      <a:pt x="3" y="0"/>
                      <a:pt x="5" y="0"/>
                      <a:pt x="6" y="1"/>
                    </a:cubicBezTo>
                    <a:cubicBezTo>
                      <a:pt x="8" y="2"/>
                      <a:pt x="8" y="4"/>
                      <a:pt x="7" y="5"/>
                    </a:cubicBezTo>
                    <a:cubicBezTo>
                      <a:pt x="6" y="7"/>
                      <a:pt x="4" y="7"/>
                      <a:pt x="2"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2" name="Freeform 365"/>
              <p:cNvSpPr/>
              <p:nvPr>
                <p:custDataLst>
                  <p:tags r:id="rId259"/>
                </p:custDataLst>
              </p:nvPr>
            </p:nvSpPr>
            <p:spPr bwMode="auto">
              <a:xfrm>
                <a:off x="13522" y="6856"/>
                <a:ext cx="51" cy="51"/>
              </a:xfrm>
              <a:custGeom>
                <a:avLst/>
                <a:gdLst>
                  <a:gd name="T0" fmla="*/ 1 w 8"/>
                  <a:gd name="T1" fmla="*/ 6 h 8"/>
                  <a:gd name="T2" fmla="*/ 2 w 8"/>
                  <a:gd name="T3" fmla="*/ 1 h 8"/>
                  <a:gd name="T4" fmla="*/ 7 w 8"/>
                  <a:gd name="T5" fmla="*/ 2 h 8"/>
                  <a:gd name="T6" fmla="*/ 6 w 8"/>
                  <a:gd name="T7" fmla="*/ 6 h 8"/>
                  <a:gd name="T8" fmla="*/ 1 w 8"/>
                  <a:gd name="T9" fmla="*/ 6 h 8"/>
                </a:gdLst>
                <a:ahLst/>
                <a:cxnLst>
                  <a:cxn ang="0">
                    <a:pos x="T0" y="T1"/>
                  </a:cxn>
                  <a:cxn ang="0">
                    <a:pos x="T2" y="T3"/>
                  </a:cxn>
                  <a:cxn ang="0">
                    <a:pos x="T4" y="T5"/>
                  </a:cxn>
                  <a:cxn ang="0">
                    <a:pos x="T6" y="T7"/>
                  </a:cxn>
                  <a:cxn ang="0">
                    <a:pos x="T8" y="T9"/>
                  </a:cxn>
                </a:cxnLst>
                <a:rect l="0" t="0" r="r" b="b"/>
                <a:pathLst>
                  <a:path w="8" h="8">
                    <a:moveTo>
                      <a:pt x="1" y="6"/>
                    </a:moveTo>
                    <a:cubicBezTo>
                      <a:pt x="0" y="4"/>
                      <a:pt x="1" y="2"/>
                      <a:pt x="2" y="1"/>
                    </a:cubicBezTo>
                    <a:cubicBezTo>
                      <a:pt x="4" y="0"/>
                      <a:pt x="6" y="0"/>
                      <a:pt x="7" y="2"/>
                    </a:cubicBezTo>
                    <a:cubicBezTo>
                      <a:pt x="8" y="3"/>
                      <a:pt x="8" y="5"/>
                      <a:pt x="6" y="6"/>
                    </a:cubicBezTo>
                    <a:cubicBezTo>
                      <a:pt x="5" y="8"/>
                      <a:pt x="2" y="7"/>
                      <a:pt x="1"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3" name="Freeform 366"/>
              <p:cNvSpPr/>
              <p:nvPr>
                <p:custDataLst>
                  <p:tags r:id="rId260"/>
                </p:custDataLst>
              </p:nvPr>
            </p:nvSpPr>
            <p:spPr bwMode="auto">
              <a:xfrm>
                <a:off x="13449" y="6895"/>
                <a:ext cx="53" cy="51"/>
              </a:xfrm>
              <a:custGeom>
                <a:avLst/>
                <a:gdLst>
                  <a:gd name="T0" fmla="*/ 1 w 8"/>
                  <a:gd name="T1" fmla="*/ 5 h 8"/>
                  <a:gd name="T2" fmla="*/ 3 w 8"/>
                  <a:gd name="T3" fmla="*/ 1 h 8"/>
                  <a:gd name="T4" fmla="*/ 7 w 8"/>
                  <a:gd name="T5" fmla="*/ 3 h 8"/>
                  <a:gd name="T6" fmla="*/ 5 w 8"/>
                  <a:gd name="T7" fmla="*/ 7 h 8"/>
                  <a:gd name="T8" fmla="*/ 1 w 8"/>
                  <a:gd name="T9" fmla="*/ 5 h 8"/>
                </a:gdLst>
                <a:ahLst/>
                <a:cxnLst>
                  <a:cxn ang="0">
                    <a:pos x="T0" y="T1"/>
                  </a:cxn>
                  <a:cxn ang="0">
                    <a:pos x="T2" y="T3"/>
                  </a:cxn>
                  <a:cxn ang="0">
                    <a:pos x="T4" y="T5"/>
                  </a:cxn>
                  <a:cxn ang="0">
                    <a:pos x="T6" y="T7"/>
                  </a:cxn>
                  <a:cxn ang="0">
                    <a:pos x="T8" y="T9"/>
                  </a:cxn>
                </a:cxnLst>
                <a:rect l="0" t="0" r="r" b="b"/>
                <a:pathLst>
                  <a:path w="8" h="8">
                    <a:moveTo>
                      <a:pt x="1" y="5"/>
                    </a:moveTo>
                    <a:cubicBezTo>
                      <a:pt x="0" y="3"/>
                      <a:pt x="1" y="1"/>
                      <a:pt x="3" y="1"/>
                    </a:cubicBezTo>
                    <a:cubicBezTo>
                      <a:pt x="4" y="0"/>
                      <a:pt x="6" y="1"/>
                      <a:pt x="7" y="3"/>
                    </a:cubicBezTo>
                    <a:cubicBezTo>
                      <a:pt x="8" y="4"/>
                      <a:pt x="7" y="7"/>
                      <a:pt x="5" y="7"/>
                    </a:cubicBezTo>
                    <a:cubicBezTo>
                      <a:pt x="3" y="8"/>
                      <a:pt x="1" y="7"/>
                      <a:pt x="1" y="5"/>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4" name="Freeform 367"/>
              <p:cNvSpPr/>
              <p:nvPr>
                <p:custDataLst>
                  <p:tags r:id="rId261"/>
                </p:custDataLst>
              </p:nvPr>
            </p:nvSpPr>
            <p:spPr bwMode="auto">
              <a:xfrm>
                <a:off x="13372" y="6914"/>
                <a:ext cx="46" cy="46"/>
              </a:xfrm>
              <a:custGeom>
                <a:avLst/>
                <a:gdLst>
                  <a:gd name="T0" fmla="*/ 0 w 7"/>
                  <a:gd name="T1" fmla="*/ 4 h 7"/>
                  <a:gd name="T2" fmla="*/ 3 w 7"/>
                  <a:gd name="T3" fmla="*/ 1 h 7"/>
                  <a:gd name="T4" fmla="*/ 7 w 7"/>
                  <a:gd name="T5" fmla="*/ 4 h 7"/>
                  <a:gd name="T6" fmla="*/ 4 w 7"/>
                  <a:gd name="T7" fmla="*/ 7 h 7"/>
                  <a:gd name="T8" fmla="*/ 0 w 7"/>
                  <a:gd name="T9" fmla="*/ 4 h 7"/>
                </a:gdLst>
                <a:ahLst/>
                <a:cxnLst>
                  <a:cxn ang="0">
                    <a:pos x="T0" y="T1"/>
                  </a:cxn>
                  <a:cxn ang="0">
                    <a:pos x="T2" y="T3"/>
                  </a:cxn>
                  <a:cxn ang="0">
                    <a:pos x="T4" y="T5"/>
                  </a:cxn>
                  <a:cxn ang="0">
                    <a:pos x="T6" y="T7"/>
                  </a:cxn>
                  <a:cxn ang="0">
                    <a:pos x="T8" y="T9"/>
                  </a:cxn>
                </a:cxnLst>
                <a:rect l="0" t="0" r="r" b="b"/>
                <a:pathLst>
                  <a:path w="7" h="7">
                    <a:moveTo>
                      <a:pt x="0" y="4"/>
                    </a:moveTo>
                    <a:cubicBezTo>
                      <a:pt x="0" y="2"/>
                      <a:pt x="1" y="1"/>
                      <a:pt x="3" y="1"/>
                    </a:cubicBezTo>
                    <a:cubicBezTo>
                      <a:pt x="5" y="0"/>
                      <a:pt x="6" y="2"/>
                      <a:pt x="7" y="4"/>
                    </a:cubicBezTo>
                    <a:cubicBezTo>
                      <a:pt x="7" y="5"/>
                      <a:pt x="6" y="7"/>
                      <a:pt x="4" y="7"/>
                    </a:cubicBezTo>
                    <a:cubicBezTo>
                      <a:pt x="1" y="7"/>
                      <a:pt x="0" y="6"/>
                      <a:pt x="0"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5" name="Oval 368"/>
              <p:cNvSpPr>
                <a:spLocks noChangeArrowheads="1"/>
              </p:cNvSpPr>
              <p:nvPr>
                <p:custDataLst>
                  <p:tags r:id="rId262"/>
                </p:custDataLst>
              </p:nvPr>
            </p:nvSpPr>
            <p:spPr bwMode="auto">
              <a:xfrm>
                <a:off x="1329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6" name="Oval 369"/>
              <p:cNvSpPr>
                <a:spLocks noChangeArrowheads="1"/>
              </p:cNvSpPr>
              <p:nvPr>
                <p:custDataLst>
                  <p:tags r:id="rId263"/>
                </p:custDataLst>
              </p:nvPr>
            </p:nvSpPr>
            <p:spPr bwMode="auto">
              <a:xfrm>
                <a:off x="1320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7" name="Rectangle 370"/>
              <p:cNvSpPr>
                <a:spLocks noChangeArrowheads="1"/>
              </p:cNvSpPr>
              <p:nvPr>
                <p:custDataLst>
                  <p:tags r:id="rId264"/>
                </p:custDataLst>
              </p:nvPr>
            </p:nvSpPr>
            <p:spPr bwMode="auto">
              <a:xfrm>
                <a:off x="12781" y="6999"/>
                <a:ext cx="58" cy="66"/>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8" name="Rectangle 371"/>
              <p:cNvSpPr>
                <a:spLocks noChangeArrowheads="1"/>
              </p:cNvSpPr>
              <p:nvPr>
                <p:custDataLst>
                  <p:tags r:id="rId265"/>
                </p:custDataLst>
              </p:nvPr>
            </p:nvSpPr>
            <p:spPr bwMode="auto">
              <a:xfrm>
                <a:off x="12870" y="6922"/>
                <a:ext cx="58" cy="143"/>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9" name="Rectangle 372"/>
              <p:cNvSpPr>
                <a:spLocks noChangeArrowheads="1"/>
              </p:cNvSpPr>
              <p:nvPr>
                <p:custDataLst>
                  <p:tags r:id="rId266"/>
                </p:custDataLst>
              </p:nvPr>
            </p:nvSpPr>
            <p:spPr bwMode="auto">
              <a:xfrm>
                <a:off x="12960" y="6876"/>
                <a:ext cx="58" cy="188"/>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0" name="Freeform 373"/>
              <p:cNvSpPr>
                <a:spLocks noEditPoints="1"/>
              </p:cNvSpPr>
              <p:nvPr>
                <p:custDataLst>
                  <p:tags r:id="rId267"/>
                </p:custDataLst>
              </p:nvPr>
            </p:nvSpPr>
            <p:spPr bwMode="auto">
              <a:xfrm>
                <a:off x="12677" y="6740"/>
                <a:ext cx="457" cy="467"/>
              </a:xfrm>
              <a:custGeom>
                <a:avLst/>
                <a:gdLst>
                  <a:gd name="T0" fmla="*/ 35 w 69"/>
                  <a:gd name="T1" fmla="*/ 70 h 70"/>
                  <a:gd name="T2" fmla="*/ 0 w 69"/>
                  <a:gd name="T3" fmla="*/ 35 h 70"/>
                  <a:gd name="T4" fmla="*/ 35 w 69"/>
                  <a:gd name="T5" fmla="*/ 0 h 70"/>
                  <a:gd name="T6" fmla="*/ 69 w 69"/>
                  <a:gd name="T7" fmla="*/ 35 h 70"/>
                  <a:gd name="T8" fmla="*/ 35 w 69"/>
                  <a:gd name="T9" fmla="*/ 70 h 70"/>
                  <a:gd name="T10" fmla="*/ 35 w 69"/>
                  <a:gd name="T11" fmla="*/ 6 h 70"/>
                  <a:gd name="T12" fmla="*/ 6 w 69"/>
                  <a:gd name="T13" fmla="*/ 35 h 70"/>
                  <a:gd name="T14" fmla="*/ 35 w 69"/>
                  <a:gd name="T15" fmla="*/ 64 h 70"/>
                  <a:gd name="T16" fmla="*/ 63 w 69"/>
                  <a:gd name="T17" fmla="*/ 35 h 70"/>
                  <a:gd name="T18" fmla="*/ 35 w 69"/>
                  <a:gd name="T19" fmla="*/ 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70">
                    <a:moveTo>
                      <a:pt x="35" y="70"/>
                    </a:moveTo>
                    <a:cubicBezTo>
                      <a:pt x="16" y="70"/>
                      <a:pt x="0" y="54"/>
                      <a:pt x="0" y="35"/>
                    </a:cubicBezTo>
                    <a:cubicBezTo>
                      <a:pt x="0" y="16"/>
                      <a:pt x="16" y="0"/>
                      <a:pt x="35" y="0"/>
                    </a:cubicBezTo>
                    <a:cubicBezTo>
                      <a:pt x="54" y="0"/>
                      <a:pt x="69" y="16"/>
                      <a:pt x="69" y="35"/>
                    </a:cubicBezTo>
                    <a:cubicBezTo>
                      <a:pt x="69" y="54"/>
                      <a:pt x="54" y="70"/>
                      <a:pt x="35" y="70"/>
                    </a:cubicBezTo>
                    <a:close/>
                    <a:moveTo>
                      <a:pt x="35" y="6"/>
                    </a:moveTo>
                    <a:cubicBezTo>
                      <a:pt x="19" y="6"/>
                      <a:pt x="6" y="19"/>
                      <a:pt x="6" y="35"/>
                    </a:cubicBezTo>
                    <a:cubicBezTo>
                      <a:pt x="6" y="51"/>
                      <a:pt x="19" y="64"/>
                      <a:pt x="35" y="64"/>
                    </a:cubicBezTo>
                    <a:cubicBezTo>
                      <a:pt x="50" y="64"/>
                      <a:pt x="63" y="51"/>
                      <a:pt x="63" y="35"/>
                    </a:cubicBezTo>
                    <a:cubicBezTo>
                      <a:pt x="63" y="19"/>
                      <a:pt x="50" y="6"/>
                      <a:pt x="35" y="6"/>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75" name="文本框 74"/>
            <p:cNvSpPr txBox="1"/>
            <p:nvPr>
              <p:custDataLst>
                <p:tags r:id="rId1"/>
              </p:custDataLst>
            </p:nvPr>
          </p:nvSpPr>
          <p:spPr>
            <a:xfrm>
              <a:off x="5919" y="4045"/>
              <a:ext cx="7365" cy="2447"/>
            </a:xfrm>
            <a:prstGeom prst="rect">
              <a:avLst/>
            </a:prstGeom>
            <a:noFill/>
          </p:spPr>
          <p:txBody>
            <a:bodyPr wrap="square" rtlCol="0" anchor="ctr">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fontAlgn="auto">
                <a:lnSpc>
                  <a:spcPts val="3400"/>
                </a:lnSpc>
                <a:spcBef>
                  <a:spcPts val="0"/>
                </a:spcBef>
                <a:spcAft>
                  <a:spcPts val="0"/>
                </a:spcAft>
              </a:pPr>
              <a:r>
                <a:rPr lang="zh-CN" sz="2400"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检查资料</a:t>
              </a:r>
            </a:p>
          </p:txBody>
        </p:sp>
      </p:gr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nvPicPr>
        <p:blipFill>
          <a:blip r:embed="rId5"/>
          <a:stretch>
            <a:fillRect/>
          </a:stretch>
        </p:blipFill>
        <p:spPr>
          <a:xfrm>
            <a:off x="0" y="0"/>
            <a:ext cx="12202795" cy="6857365"/>
          </a:xfrm>
          <a:prstGeom prst="rect">
            <a:avLst/>
          </a:prstGeom>
        </p:spPr>
      </p:pic>
      <p:sp>
        <p:nvSpPr>
          <p:cNvPr id="7" name="文本框 6"/>
          <p:cNvSpPr txBox="1"/>
          <p:nvPr>
            <p:custDataLst>
              <p:tags r:id="rId1"/>
            </p:custDataLst>
          </p:nvPr>
        </p:nvSpPr>
        <p:spPr>
          <a:xfrm>
            <a:off x="306070" y="160655"/>
            <a:ext cx="11578590" cy="429895"/>
          </a:xfrm>
          <a:prstGeom prst="rect">
            <a:avLst/>
          </a:prstGeom>
          <a:gradFill>
            <a:gsLst>
              <a:gs pos="0">
                <a:srgbClr val="E30000"/>
              </a:gs>
              <a:gs pos="100000">
                <a:srgbClr val="760303"/>
              </a:gs>
            </a:gsLst>
            <a:lin ang="5400000" scaled="0"/>
          </a:gradFill>
          <a:ln>
            <a:noFill/>
          </a:ln>
        </p:spPr>
        <p:txBody>
          <a:bodyPr wrap="square" rtlCol="0">
            <a:spAutoFit/>
          </a:bodyPr>
          <a:lstStyle/>
          <a:p>
            <a:pPr algn="l"/>
            <a:r>
              <a:rPr lang="en-US" sz="2200">
                <a:solidFill>
                  <a:schemeClr val="bg1"/>
                </a:solidFill>
                <a:latin typeface="思源黑体 Medium" panose="020B0600000000000000" charset="-122"/>
                <a:ea typeface="思源黑体 Medium" panose="020B0600000000000000" charset="-122"/>
                <a:cs typeface="思源黑体 Medium" panose="020B0600000000000000" charset="-122"/>
              </a:rPr>
              <a:t>2</a:t>
            </a:r>
            <a:r>
              <a:rPr lang="zh-CN" altLang="en-US" sz="2200">
                <a:solidFill>
                  <a:schemeClr val="bg1"/>
                </a:solidFill>
                <a:latin typeface="思源黑体 Medium" panose="020B0600000000000000" charset="-122"/>
                <a:ea typeface="思源黑体 Medium" panose="020B0600000000000000" charset="-122"/>
                <a:cs typeface="思源黑体 Medium" panose="020B0600000000000000" charset="-122"/>
              </a:rPr>
              <a:t>、</a:t>
            </a:r>
            <a:r>
              <a:rPr sz="2200">
                <a:solidFill>
                  <a:schemeClr val="bg1"/>
                </a:solidFill>
                <a:latin typeface="思源黑体 Medium" panose="020B0600000000000000" charset="-122"/>
                <a:ea typeface="思源黑体 Medium" panose="020B0600000000000000" charset="-122"/>
                <a:cs typeface="思源黑体 Medium" panose="020B0600000000000000" charset="-122"/>
              </a:rPr>
              <a:t>吊装设备设施不满足安全技术状态要求,未按要求每年对吊装设备进行检测</a:t>
            </a:r>
          </a:p>
        </p:txBody>
      </p:sp>
      <p:sp>
        <p:nvSpPr>
          <p:cNvPr id="9" name="文本框 8"/>
          <p:cNvSpPr txBox="1"/>
          <p:nvPr>
            <p:custDataLst>
              <p:tags r:id="rId2"/>
            </p:custDataLst>
          </p:nvPr>
        </p:nvSpPr>
        <p:spPr>
          <a:xfrm>
            <a:off x="306070" y="901700"/>
            <a:ext cx="4448810" cy="5350510"/>
          </a:xfrm>
          <a:prstGeom prst="rect">
            <a:avLst/>
          </a:prstGeom>
          <a:solidFill>
            <a:schemeClr val="bg2">
              <a:alpha val="48000"/>
            </a:schemeClr>
          </a:solidFill>
        </p:spPr>
        <p:txBody>
          <a:bodyPr wrap="square" rtlCol="0">
            <a:noAutofit/>
          </a:bodyPr>
          <a:lstStyle/>
          <a:p>
            <a:pPr>
              <a:lnSpc>
                <a:spcPct val="150000"/>
              </a:lnSpc>
            </a:pPr>
            <a:r>
              <a:rPr lang="zh-CN" altLang="en-US" sz="1600"/>
              <a:t>《中华人民共和国安全生产法》第四十三条 生产经营单位进行爆破、吊装、动火、临时用电以及国务院应急管理部门会同国务院有关部门规定的其他危险作业，应当安排专门人员进行现场安全管理，确保操作规程的遵守和安全措施的落实。</a:t>
            </a:r>
          </a:p>
          <a:p>
            <a:pPr>
              <a:lnSpc>
                <a:spcPct val="150000"/>
              </a:lnSpc>
            </a:pPr>
            <a:r>
              <a:rPr lang="zh-CN" altLang="en-US" sz="1600"/>
              <a:t>第四十四条 生产经营单位应当教育和督促从业人员严格执行本单位的安全生产规章制度和安全操作规程；并向从业人员如实告知作业场所和工作岗位存在的危险因素、防范措施以及事故应急措施。</a:t>
            </a:r>
          </a:p>
          <a:p>
            <a:pPr>
              <a:lnSpc>
                <a:spcPct val="150000"/>
              </a:lnSpc>
            </a:pPr>
            <a:r>
              <a:rPr lang="zh-CN" altLang="en-US" sz="1600"/>
              <a:t>第五十七条 从业人员在作业过程中，应当严格落实岗位安全责任，遵守本单位的安全生产规章制度和操作规程，服从管理，正确佩戴和使用劳动防护用品。</a:t>
            </a:r>
          </a:p>
        </p:txBody>
      </p:sp>
      <p:sp>
        <p:nvSpPr>
          <p:cNvPr id="5" name="文本框 4"/>
          <p:cNvSpPr txBox="1"/>
          <p:nvPr>
            <p:custDataLst>
              <p:tags r:id="rId3"/>
            </p:custDataLst>
          </p:nvPr>
        </p:nvSpPr>
        <p:spPr>
          <a:xfrm>
            <a:off x="4916805" y="1083945"/>
            <a:ext cx="6882130" cy="5360670"/>
          </a:xfrm>
          <a:prstGeom prst="rect">
            <a:avLst/>
          </a:prstGeom>
          <a:solidFill>
            <a:schemeClr val="bg2">
              <a:alpha val="48000"/>
            </a:schemeClr>
          </a:solidFill>
        </p:spPr>
        <p:txBody>
          <a:bodyPr wrap="square" rtlCol="0">
            <a:noAutofit/>
          </a:bodyPr>
          <a:lstStyle/>
          <a:p>
            <a:pPr algn="just" fontAlgn="auto">
              <a:lnSpc>
                <a:spcPts val="3400"/>
              </a:lnSpc>
              <a:spcBef>
                <a:spcPts val="0"/>
              </a:spcBef>
              <a:spcAft>
                <a:spcPts val="0"/>
              </a:spcAft>
            </a:pPr>
            <a:r>
              <a:rPr lang="zh-CN"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《特种设备安全监察条例》</a:t>
            </a:r>
          </a:p>
          <a:p>
            <a:pPr algn="just" fontAlgn="auto">
              <a:lnSpc>
                <a:spcPts val="3400"/>
              </a:lnSpc>
              <a:spcBef>
                <a:spcPts val="0"/>
              </a:spcBef>
              <a:spcAft>
                <a:spcPts val="0"/>
              </a:spcAft>
            </a:pPr>
            <a:r>
              <a:rPr lang="zh-CN" dirty="0">
                <a:solidFill>
                  <a:srgbClr val="FF0000"/>
                </a:solidFill>
                <a:latin typeface="汉仪中黑简" panose="02010600000101010101" charset="-122"/>
                <a:ea typeface="汉仪中黑简" panose="02010600000101010101" charset="-122"/>
                <a:cs typeface="汉仪中黑简" panose="02010600000101010101" charset="-122"/>
                <a:sym typeface="+mn-ea"/>
              </a:rPr>
              <a:t>特种设备使用单位应当按照安全技术规范的定期检验要求</a:t>
            </a:r>
            <a:r>
              <a:rPr lang="zh-CN"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，在安全检验合格有效期届满前1个月向特种设备检验检测机构提出定期检验要求。</a:t>
            </a:r>
          </a:p>
          <a:p>
            <a:pPr algn="just" fontAlgn="auto">
              <a:lnSpc>
                <a:spcPts val="3400"/>
              </a:lnSpc>
              <a:spcBef>
                <a:spcPts val="0"/>
              </a:spcBef>
              <a:spcAft>
                <a:spcPts val="0"/>
              </a:spcAft>
            </a:pPr>
            <a:r>
              <a:rPr lang="zh-CN"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《起重机械定期检验规则》TSG_Q7015</a:t>
            </a:r>
          </a:p>
          <a:p>
            <a:pPr algn="just" fontAlgn="auto">
              <a:lnSpc>
                <a:spcPts val="3400"/>
              </a:lnSpc>
              <a:spcBef>
                <a:spcPts val="0"/>
              </a:spcBef>
              <a:spcAft>
                <a:spcPts val="0"/>
              </a:spcAft>
            </a:pPr>
            <a:r>
              <a:rPr lang="zh-CN" dirty="0">
                <a:solidFill>
                  <a:srgbClr val="FF0000"/>
                </a:solidFill>
                <a:latin typeface="汉仪中黑简" panose="02010600000101010101" charset="-122"/>
                <a:ea typeface="汉仪中黑简" panose="02010600000101010101" charset="-122"/>
                <a:cs typeface="汉仪中黑简" panose="02010600000101010101" charset="-122"/>
                <a:sym typeface="+mn-ea"/>
              </a:rPr>
              <a:t>第三条，纳入特种设备目录的起重机全部进行定期检验</a:t>
            </a:r>
          </a:p>
          <a:p>
            <a:pPr algn="just" fontAlgn="auto">
              <a:lnSpc>
                <a:spcPts val="3400"/>
              </a:lnSpc>
              <a:spcBef>
                <a:spcPts val="0"/>
              </a:spcBef>
              <a:spcAft>
                <a:spcPts val="0"/>
              </a:spcAft>
            </a:pPr>
            <a:r>
              <a:rPr lang="zh-CN"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第五条，在用起重机械定期检验周期如下：</a:t>
            </a:r>
          </a:p>
          <a:p>
            <a:pPr algn="just" fontAlgn="auto">
              <a:lnSpc>
                <a:spcPts val="3400"/>
              </a:lnSpc>
              <a:spcBef>
                <a:spcPts val="0"/>
              </a:spcBef>
              <a:spcAft>
                <a:spcPts val="0"/>
              </a:spcAft>
            </a:pPr>
            <a:r>
              <a:rPr lang="zh-CN" dirty="0">
                <a:solidFill>
                  <a:srgbClr val="FF0000"/>
                </a:solidFill>
                <a:latin typeface="汉仪中黑简" panose="02010600000101010101" charset="-122"/>
                <a:ea typeface="汉仪中黑简" panose="02010600000101010101" charset="-122"/>
                <a:cs typeface="汉仪中黑简" panose="02010600000101010101" charset="-122"/>
                <a:sym typeface="+mn-ea"/>
              </a:rPr>
              <a:t>（一）塔式起重机、升降机、流动式起重机每年</a:t>
            </a:r>
            <a:r>
              <a:rPr lang="en-US" altLang="zh-CN" dirty="0">
                <a:solidFill>
                  <a:srgbClr val="FF0000"/>
                </a:solidFill>
                <a:latin typeface="汉仪中黑简" panose="02010600000101010101" charset="-122"/>
                <a:ea typeface="汉仪中黑简" panose="02010600000101010101" charset="-122"/>
                <a:cs typeface="汉仪中黑简" panose="02010600000101010101" charset="-122"/>
                <a:sym typeface="+mn-ea"/>
              </a:rPr>
              <a:t>1</a:t>
            </a:r>
            <a:r>
              <a:rPr lang="zh-CN" altLang="en-US" dirty="0">
                <a:solidFill>
                  <a:srgbClr val="FF0000"/>
                </a:solidFill>
                <a:latin typeface="汉仪中黑简" panose="02010600000101010101" charset="-122"/>
                <a:ea typeface="汉仪中黑简" panose="02010600000101010101" charset="-122"/>
                <a:cs typeface="汉仪中黑简" panose="02010600000101010101" charset="-122"/>
                <a:sym typeface="+mn-ea"/>
              </a:rPr>
              <a:t>次，其中轮胎式集装箱起重机每</a:t>
            </a:r>
            <a:r>
              <a:rPr lang="en-US" altLang="zh-CN" dirty="0">
                <a:solidFill>
                  <a:srgbClr val="FF0000"/>
                </a:solidFill>
                <a:latin typeface="汉仪中黑简" panose="02010600000101010101" charset="-122"/>
                <a:ea typeface="汉仪中黑简" panose="02010600000101010101" charset="-122"/>
                <a:cs typeface="汉仪中黑简" panose="02010600000101010101" charset="-122"/>
                <a:sym typeface="+mn-ea"/>
              </a:rPr>
              <a:t>2</a:t>
            </a:r>
            <a:r>
              <a:rPr lang="zh-CN" altLang="en-US" dirty="0">
                <a:solidFill>
                  <a:srgbClr val="FF0000"/>
                </a:solidFill>
                <a:latin typeface="汉仪中黑简" panose="02010600000101010101" charset="-122"/>
                <a:ea typeface="汉仪中黑简" panose="02010600000101010101" charset="-122"/>
                <a:cs typeface="汉仪中黑简" panose="02010600000101010101" charset="-122"/>
                <a:sym typeface="+mn-ea"/>
              </a:rPr>
              <a:t>年</a:t>
            </a:r>
            <a:r>
              <a:rPr lang="en-US" altLang="zh-CN" dirty="0">
                <a:solidFill>
                  <a:srgbClr val="FF0000"/>
                </a:solidFill>
                <a:latin typeface="汉仪中黑简" panose="02010600000101010101" charset="-122"/>
                <a:ea typeface="汉仪中黑简" panose="02010600000101010101" charset="-122"/>
                <a:cs typeface="汉仪中黑简" panose="02010600000101010101" charset="-122"/>
                <a:sym typeface="+mn-ea"/>
              </a:rPr>
              <a:t>1</a:t>
            </a:r>
            <a:r>
              <a:rPr lang="zh-CN" altLang="en-US" dirty="0">
                <a:solidFill>
                  <a:srgbClr val="FF0000"/>
                </a:solidFill>
                <a:latin typeface="汉仪中黑简" panose="02010600000101010101" charset="-122"/>
                <a:ea typeface="汉仪中黑简" panose="02010600000101010101" charset="-122"/>
                <a:cs typeface="汉仪中黑简" panose="02010600000101010101" charset="-122"/>
                <a:sym typeface="+mn-ea"/>
              </a:rPr>
              <a:t>次；</a:t>
            </a:r>
          </a:p>
          <a:p>
            <a:pPr algn="just" fontAlgn="auto">
              <a:lnSpc>
                <a:spcPts val="3400"/>
              </a:lnSpc>
              <a:spcBef>
                <a:spcPts val="0"/>
              </a:spcBef>
              <a:spcAft>
                <a:spcPts val="0"/>
              </a:spcAft>
            </a:pPr>
            <a:r>
              <a:rPr lang="zh-CN" altLang="en-US" dirty="0">
                <a:solidFill>
                  <a:srgbClr val="FF0000"/>
                </a:solidFill>
                <a:latin typeface="汉仪中黑简" panose="02010600000101010101" charset="-122"/>
                <a:ea typeface="汉仪中黑简" panose="02010600000101010101" charset="-122"/>
                <a:cs typeface="汉仪中黑简" panose="02010600000101010101" charset="-122"/>
                <a:sym typeface="+mn-ea"/>
              </a:rPr>
              <a:t>（二）轻小型起重设备、桥式起重机、门式起重机、门座起重机、缆索起重机、桅杆起重机、铁路起重机、悬臂起重机、机械式停车设备每</a:t>
            </a:r>
            <a:r>
              <a:rPr lang="en-US" altLang="zh-CN" dirty="0">
                <a:solidFill>
                  <a:srgbClr val="FF0000"/>
                </a:solidFill>
                <a:latin typeface="汉仪中黑简" panose="02010600000101010101" charset="-122"/>
                <a:ea typeface="汉仪中黑简" panose="02010600000101010101" charset="-122"/>
                <a:cs typeface="汉仪中黑简" panose="02010600000101010101" charset="-122"/>
                <a:sym typeface="+mn-ea"/>
              </a:rPr>
              <a:t>2</a:t>
            </a:r>
            <a:r>
              <a:rPr lang="zh-CN" altLang="en-US" dirty="0">
                <a:solidFill>
                  <a:srgbClr val="FF0000"/>
                </a:solidFill>
                <a:latin typeface="汉仪中黑简" panose="02010600000101010101" charset="-122"/>
                <a:ea typeface="汉仪中黑简" panose="02010600000101010101" charset="-122"/>
                <a:cs typeface="汉仪中黑简" panose="02010600000101010101" charset="-122"/>
                <a:sym typeface="+mn-ea"/>
              </a:rPr>
              <a:t>年</a:t>
            </a:r>
            <a:r>
              <a:rPr lang="en-US" altLang="zh-CN" dirty="0">
                <a:solidFill>
                  <a:srgbClr val="FF0000"/>
                </a:solidFill>
                <a:latin typeface="汉仪中黑简" panose="02010600000101010101" charset="-122"/>
                <a:ea typeface="汉仪中黑简" panose="02010600000101010101" charset="-122"/>
                <a:cs typeface="汉仪中黑简" panose="02010600000101010101" charset="-122"/>
                <a:sym typeface="+mn-ea"/>
              </a:rPr>
              <a:t>1</a:t>
            </a:r>
            <a:r>
              <a:rPr lang="zh-CN" altLang="en-US" dirty="0">
                <a:solidFill>
                  <a:srgbClr val="FF0000"/>
                </a:solidFill>
                <a:latin typeface="汉仪中黑简" panose="02010600000101010101" charset="-122"/>
                <a:ea typeface="汉仪中黑简" panose="02010600000101010101" charset="-122"/>
                <a:cs typeface="汉仪中黑简" panose="02010600000101010101" charset="-122"/>
                <a:sym typeface="+mn-ea"/>
              </a:rPr>
              <a:t>次，其中吊运熔融金属和炽热金属的起重机每年</a:t>
            </a:r>
            <a:r>
              <a:rPr lang="en-US" altLang="zh-CN" dirty="0">
                <a:solidFill>
                  <a:srgbClr val="FF0000"/>
                </a:solidFill>
                <a:latin typeface="汉仪中黑简" panose="02010600000101010101" charset="-122"/>
                <a:ea typeface="汉仪中黑简" panose="02010600000101010101" charset="-122"/>
                <a:cs typeface="汉仪中黑简" panose="02010600000101010101" charset="-122"/>
                <a:sym typeface="+mn-ea"/>
              </a:rPr>
              <a:t>1</a:t>
            </a:r>
            <a:r>
              <a:rPr lang="zh-CN" altLang="en-US" dirty="0">
                <a:solidFill>
                  <a:srgbClr val="FF0000"/>
                </a:solidFill>
                <a:latin typeface="汉仪中黑简" panose="02010600000101010101" charset="-122"/>
                <a:ea typeface="汉仪中黑简" panose="02010600000101010101" charset="-122"/>
                <a:cs typeface="汉仪中黑简" panose="02010600000101010101" charset="-122"/>
                <a:sym typeface="+mn-ea"/>
              </a:rPr>
              <a:t>次。</a:t>
            </a:r>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nvPicPr>
        <p:blipFill>
          <a:blip r:embed="rId2"/>
          <a:stretch>
            <a:fillRect/>
          </a:stretch>
        </p:blipFill>
        <p:spPr>
          <a:xfrm>
            <a:off x="0" y="0"/>
            <a:ext cx="12202795" cy="6857365"/>
          </a:xfrm>
          <a:prstGeom prst="rect">
            <a:avLst/>
          </a:prstGeom>
        </p:spPr>
      </p:pic>
      <p:pic>
        <p:nvPicPr>
          <p:cNvPr id="2" name="图片 1"/>
          <p:cNvPicPr>
            <a:picLocks noChangeAspect="1"/>
          </p:cNvPicPr>
          <p:nvPr/>
        </p:nvPicPr>
        <p:blipFill>
          <a:blip r:embed="rId3"/>
          <a:stretch>
            <a:fillRect/>
          </a:stretch>
        </p:blipFill>
        <p:spPr>
          <a:xfrm>
            <a:off x="0" y="0"/>
            <a:ext cx="4667250" cy="3886200"/>
          </a:xfrm>
          <a:prstGeom prst="rect">
            <a:avLst/>
          </a:prstGeom>
        </p:spPr>
      </p:pic>
      <p:pic>
        <p:nvPicPr>
          <p:cNvPr id="3" name="图片 2"/>
          <p:cNvPicPr>
            <a:picLocks noChangeAspect="1"/>
          </p:cNvPicPr>
          <p:nvPr/>
        </p:nvPicPr>
        <p:blipFill>
          <a:blip r:embed="rId4"/>
          <a:stretch>
            <a:fillRect/>
          </a:stretch>
        </p:blipFill>
        <p:spPr>
          <a:xfrm>
            <a:off x="225425" y="3428365"/>
            <a:ext cx="10629900" cy="3429635"/>
          </a:xfrm>
          <a:prstGeom prst="rect">
            <a:avLst/>
          </a:prstGeom>
        </p:spPr>
      </p:pic>
      <p:pic>
        <p:nvPicPr>
          <p:cNvPr id="6" name="图片 5"/>
          <p:cNvPicPr>
            <a:picLocks noChangeAspect="1"/>
          </p:cNvPicPr>
          <p:nvPr/>
        </p:nvPicPr>
        <p:blipFill>
          <a:blip r:embed="rId5"/>
          <a:stretch>
            <a:fillRect/>
          </a:stretch>
        </p:blipFill>
        <p:spPr>
          <a:xfrm>
            <a:off x="5290820" y="402590"/>
            <a:ext cx="4772025" cy="3197225"/>
          </a:xfrm>
          <a:prstGeom prst="rect">
            <a:avLst/>
          </a:prstGeom>
        </p:spPr>
      </p:pic>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nvPicPr>
        <p:blipFill>
          <a:blip r:embed="rId2"/>
          <a:stretch>
            <a:fillRect/>
          </a:stretch>
        </p:blipFill>
        <p:spPr>
          <a:xfrm>
            <a:off x="0" y="0"/>
            <a:ext cx="12202795" cy="6857365"/>
          </a:xfrm>
          <a:prstGeom prst="rect">
            <a:avLst/>
          </a:prstGeom>
        </p:spPr>
      </p:pic>
      <p:pic>
        <p:nvPicPr>
          <p:cNvPr id="8" name="图片 7"/>
          <p:cNvPicPr>
            <a:picLocks noChangeAspect="1"/>
          </p:cNvPicPr>
          <p:nvPr/>
        </p:nvPicPr>
        <p:blipFill>
          <a:blip r:embed="rId3"/>
          <a:stretch>
            <a:fillRect/>
          </a:stretch>
        </p:blipFill>
        <p:spPr>
          <a:xfrm>
            <a:off x="0" y="0"/>
            <a:ext cx="3913505" cy="3429000"/>
          </a:xfrm>
          <a:prstGeom prst="rect">
            <a:avLst/>
          </a:prstGeom>
        </p:spPr>
      </p:pic>
      <p:pic>
        <p:nvPicPr>
          <p:cNvPr id="9" name="图片 8"/>
          <p:cNvPicPr>
            <a:picLocks noChangeAspect="1"/>
          </p:cNvPicPr>
          <p:nvPr/>
        </p:nvPicPr>
        <p:blipFill>
          <a:blip r:embed="rId4"/>
          <a:stretch>
            <a:fillRect/>
          </a:stretch>
        </p:blipFill>
        <p:spPr>
          <a:xfrm>
            <a:off x="7996555" y="3404235"/>
            <a:ext cx="4123055" cy="3453130"/>
          </a:xfrm>
          <a:prstGeom prst="rect">
            <a:avLst/>
          </a:prstGeom>
        </p:spPr>
      </p:pic>
      <p:pic>
        <p:nvPicPr>
          <p:cNvPr id="10" name="图片 9"/>
          <p:cNvPicPr>
            <a:picLocks noChangeAspect="1"/>
          </p:cNvPicPr>
          <p:nvPr/>
        </p:nvPicPr>
        <p:blipFill>
          <a:blip r:embed="rId5"/>
          <a:stretch>
            <a:fillRect/>
          </a:stretch>
        </p:blipFill>
        <p:spPr>
          <a:xfrm>
            <a:off x="8036560" y="0"/>
            <a:ext cx="4083050" cy="3453765"/>
          </a:xfrm>
          <a:prstGeom prst="rect">
            <a:avLst/>
          </a:prstGeom>
        </p:spPr>
      </p:pic>
      <p:pic>
        <p:nvPicPr>
          <p:cNvPr id="11" name="图片 10"/>
          <p:cNvPicPr>
            <a:picLocks noChangeAspect="1"/>
          </p:cNvPicPr>
          <p:nvPr/>
        </p:nvPicPr>
        <p:blipFill>
          <a:blip r:embed="rId6"/>
          <a:stretch>
            <a:fillRect/>
          </a:stretch>
        </p:blipFill>
        <p:spPr>
          <a:xfrm>
            <a:off x="0" y="3438525"/>
            <a:ext cx="3727450" cy="3418840"/>
          </a:xfrm>
          <a:prstGeom prst="rect">
            <a:avLst/>
          </a:prstGeom>
        </p:spPr>
      </p:pic>
      <p:pic>
        <p:nvPicPr>
          <p:cNvPr id="12" name="图片 11"/>
          <p:cNvPicPr>
            <a:picLocks noChangeAspect="1"/>
          </p:cNvPicPr>
          <p:nvPr/>
        </p:nvPicPr>
        <p:blipFill>
          <a:blip r:embed="rId7"/>
          <a:stretch>
            <a:fillRect/>
          </a:stretch>
        </p:blipFill>
        <p:spPr>
          <a:xfrm>
            <a:off x="4112895" y="3656330"/>
            <a:ext cx="3333750" cy="3048000"/>
          </a:xfrm>
          <a:prstGeom prst="rect">
            <a:avLst/>
          </a:prstGeom>
        </p:spPr>
      </p:pic>
      <p:pic>
        <p:nvPicPr>
          <p:cNvPr id="13" name="图片 12"/>
          <p:cNvPicPr>
            <a:picLocks noChangeAspect="1"/>
          </p:cNvPicPr>
          <p:nvPr/>
        </p:nvPicPr>
        <p:blipFill>
          <a:blip r:embed="rId8"/>
          <a:stretch>
            <a:fillRect/>
          </a:stretch>
        </p:blipFill>
        <p:spPr>
          <a:xfrm>
            <a:off x="4003040" y="99695"/>
            <a:ext cx="3554095" cy="3491865"/>
          </a:xfrm>
          <a:prstGeom prst="rect">
            <a:avLst/>
          </a:prstGeom>
        </p:spPr>
      </p:pic>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nvPicPr>
        <p:blipFill>
          <a:blip r:embed="rId3"/>
          <a:stretch>
            <a:fillRect/>
          </a:stretch>
        </p:blipFill>
        <p:spPr>
          <a:xfrm>
            <a:off x="0" y="-57785"/>
            <a:ext cx="12202795" cy="6857365"/>
          </a:xfrm>
          <a:prstGeom prst="rect">
            <a:avLst/>
          </a:prstGeom>
        </p:spPr>
      </p:pic>
      <p:pic>
        <p:nvPicPr>
          <p:cNvPr id="2" name="图片 1"/>
          <p:cNvPicPr>
            <a:picLocks noChangeAspect="1"/>
          </p:cNvPicPr>
          <p:nvPr/>
        </p:nvPicPr>
        <p:blipFill>
          <a:blip r:embed="rId4"/>
          <a:stretch>
            <a:fillRect/>
          </a:stretch>
        </p:blipFill>
        <p:spPr>
          <a:xfrm>
            <a:off x="551815" y="1001395"/>
            <a:ext cx="11088370" cy="4854575"/>
          </a:xfrm>
          <a:prstGeom prst="rect">
            <a:avLst/>
          </a:prstGeom>
        </p:spPr>
      </p:pic>
      <p:sp>
        <p:nvSpPr>
          <p:cNvPr id="47" name="文本框 46"/>
          <p:cNvSpPr txBox="1"/>
          <p:nvPr>
            <p:custDataLst>
              <p:tags r:id="rId1"/>
            </p:custDataLst>
          </p:nvPr>
        </p:nvSpPr>
        <p:spPr>
          <a:xfrm>
            <a:off x="306705" y="321945"/>
            <a:ext cx="11578590" cy="429895"/>
          </a:xfrm>
          <a:prstGeom prst="rect">
            <a:avLst/>
          </a:prstGeom>
          <a:gradFill>
            <a:gsLst>
              <a:gs pos="0">
                <a:srgbClr val="E30000"/>
              </a:gs>
              <a:gs pos="100000">
                <a:srgbClr val="760303"/>
              </a:gs>
            </a:gsLst>
            <a:lin ang="5400000" scaled="0"/>
          </a:gradFill>
          <a:ln>
            <a:noFill/>
          </a:ln>
        </p:spPr>
        <p:txBody>
          <a:bodyPr wrap="square" rtlCol="0">
            <a:spAutoFit/>
          </a:bodyPr>
          <a:lstStyle/>
          <a:p>
            <a:pPr algn="l"/>
            <a:r>
              <a:rPr lang="zh-CN" altLang="en-US" sz="2200">
                <a:solidFill>
                  <a:schemeClr val="bg1"/>
                </a:solidFill>
                <a:latin typeface="思源黑体 Medium" panose="020B0600000000000000" charset="-122"/>
                <a:ea typeface="思源黑体 Medium" panose="020B0600000000000000" charset="-122"/>
                <a:cs typeface="思源黑体 Medium" panose="020B0600000000000000" charset="-122"/>
              </a:rPr>
              <a:t>起重量在</a:t>
            </a:r>
            <a:r>
              <a:rPr lang="en-US" sz="2200">
                <a:solidFill>
                  <a:schemeClr val="bg1"/>
                </a:solidFill>
                <a:latin typeface="思源黑体 Medium" panose="020B0600000000000000" charset="-122"/>
                <a:ea typeface="思源黑体 Medium" panose="020B0600000000000000" charset="-122"/>
                <a:cs typeface="思源黑体 Medium" panose="020B0600000000000000" charset="-122"/>
              </a:rPr>
              <a:t>1000KG</a:t>
            </a:r>
            <a:r>
              <a:rPr lang="zh-CN" altLang="en-US" sz="2200">
                <a:solidFill>
                  <a:schemeClr val="bg1"/>
                </a:solidFill>
                <a:latin typeface="思源黑体 Medium" panose="020B0600000000000000" charset="-122"/>
                <a:ea typeface="思源黑体 Medium" panose="020B0600000000000000" charset="-122"/>
                <a:cs typeface="思源黑体 Medium" panose="020B0600000000000000" charset="-122"/>
              </a:rPr>
              <a:t>以上</a:t>
            </a:r>
          </a:p>
        </p:txBody>
      </p: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nvPicPr>
        <p:blipFill>
          <a:blip r:embed="rId269"/>
          <a:stretch>
            <a:fillRect/>
          </a:stretch>
        </p:blipFill>
        <p:spPr>
          <a:xfrm>
            <a:off x="0" y="0"/>
            <a:ext cx="12202795" cy="6857365"/>
          </a:xfrm>
          <a:prstGeom prst="rect">
            <a:avLst/>
          </a:prstGeom>
        </p:spPr>
      </p:pic>
      <p:sp>
        <p:nvSpPr>
          <p:cNvPr id="47" name="文本框 46"/>
          <p:cNvSpPr txBox="1"/>
          <p:nvPr/>
        </p:nvSpPr>
        <p:spPr>
          <a:xfrm>
            <a:off x="306705" y="321945"/>
            <a:ext cx="11578590" cy="429895"/>
          </a:xfrm>
          <a:prstGeom prst="rect">
            <a:avLst/>
          </a:prstGeom>
          <a:gradFill>
            <a:gsLst>
              <a:gs pos="0">
                <a:srgbClr val="E30000"/>
              </a:gs>
              <a:gs pos="100000">
                <a:srgbClr val="760303"/>
              </a:gs>
            </a:gsLst>
            <a:lin ang="5400000" scaled="0"/>
          </a:gradFill>
          <a:ln>
            <a:noFill/>
          </a:ln>
        </p:spPr>
        <p:txBody>
          <a:bodyPr wrap="square" rtlCol="0">
            <a:spAutoFit/>
          </a:bodyPr>
          <a:lstStyle/>
          <a:p>
            <a:pPr algn="l"/>
            <a:r>
              <a:rPr lang="en-US" altLang="zh-CN" sz="2200">
                <a:solidFill>
                  <a:schemeClr val="bg1"/>
                </a:solidFill>
                <a:latin typeface="思源黑体 Medium" panose="020B0600000000000000" charset="-122"/>
                <a:ea typeface="思源黑体 Medium" panose="020B0600000000000000" charset="-122"/>
                <a:cs typeface="思源黑体 Medium" panose="020B0600000000000000" charset="-122"/>
              </a:rPr>
              <a:t>3</a:t>
            </a:r>
            <a:r>
              <a:rPr lang="zh-CN" altLang="en-US" sz="2200">
                <a:solidFill>
                  <a:schemeClr val="bg1"/>
                </a:solidFill>
                <a:latin typeface="思源黑体 Medium" panose="020B0600000000000000" charset="-122"/>
                <a:ea typeface="思源黑体 Medium" panose="020B0600000000000000" charset="-122"/>
                <a:cs typeface="思源黑体 Medium" panose="020B0600000000000000" charset="-122"/>
              </a:rPr>
              <a:t>、作业现场光线不足、视线受限进行吊装作业</a:t>
            </a:r>
          </a:p>
        </p:txBody>
      </p:sp>
      <p:sp>
        <p:nvSpPr>
          <p:cNvPr id="5" name="文本框 4"/>
          <p:cNvSpPr txBox="1"/>
          <p:nvPr/>
        </p:nvSpPr>
        <p:spPr>
          <a:xfrm>
            <a:off x="306070" y="855980"/>
            <a:ext cx="5789930" cy="5565775"/>
          </a:xfrm>
          <a:prstGeom prst="rect">
            <a:avLst/>
          </a:prstGeom>
          <a:solidFill>
            <a:schemeClr val="bg2">
              <a:alpha val="48000"/>
            </a:schemeClr>
          </a:solidFill>
        </p:spPr>
        <p:txBody>
          <a:bodyPr wrap="square" rtlCol="0">
            <a:noAutofit/>
          </a:bodyPr>
          <a:lstStyle/>
          <a:p>
            <a:pPr>
              <a:lnSpc>
                <a:spcPct val="150000"/>
              </a:lnSpc>
            </a:pPr>
            <a:r>
              <a:rPr lang="zh-CN" altLang="en-US" sz="1600"/>
              <a:t>《中华人民共和国安全生产法》第四十三条 生产经营单位进行爆破、吊装、动火、临时用电以及国务院应急管理部门会同国务院有关部门规定的其他危险作业，应当安排专门人员进行现场安全管理，确保操作规程的遵守和安全措施的落实。</a:t>
            </a:r>
          </a:p>
          <a:p>
            <a:pPr>
              <a:lnSpc>
                <a:spcPct val="150000"/>
              </a:lnSpc>
            </a:pPr>
            <a:r>
              <a:rPr lang="zh-CN" altLang="en-US" sz="1600"/>
              <a:t>第四十四条 生产经营单位应当教育和督促从业人员严格执行本单位的安全生产规章制度和安全操作规程；并向从业人员如实告知作业场所和工作岗位存在的危险因素、防范措施以及事故应急措施。</a:t>
            </a:r>
          </a:p>
          <a:p>
            <a:pPr>
              <a:lnSpc>
                <a:spcPct val="150000"/>
              </a:lnSpc>
            </a:pPr>
            <a:r>
              <a:rPr lang="zh-CN" altLang="en-US" sz="1600"/>
              <a:t>第五十七条 从业人员在作业过程中，应当严格落实岗位安全责任，遵守本单位的安全生产规章制度和操作规程，服从管理，正确佩戴和使用劳动防护用品。</a:t>
            </a:r>
          </a:p>
        </p:txBody>
      </p:sp>
      <p:grpSp>
        <p:nvGrpSpPr>
          <p:cNvPr id="2" name="组合 1" descr="7b0a202020202274657874626f78223a20227b5c2269645c223a32303334353032302c5c2263617465676f72795f69645c223a5c225c227d220a7d0a"/>
          <p:cNvGrpSpPr/>
          <p:nvPr/>
        </p:nvGrpSpPr>
        <p:grpSpPr>
          <a:xfrm>
            <a:off x="6535420" y="1171575"/>
            <a:ext cx="4765040" cy="5070475"/>
            <a:chOff x="5402" y="3594"/>
            <a:chExt cx="8398" cy="3612"/>
          </a:xfrm>
        </p:grpSpPr>
        <p:grpSp>
          <p:nvGrpSpPr>
            <p:cNvPr id="8" name="组合 7"/>
            <p:cNvGrpSpPr/>
            <p:nvPr/>
          </p:nvGrpSpPr>
          <p:grpSpPr>
            <a:xfrm>
              <a:off x="5402" y="3594"/>
              <a:ext cx="8398" cy="3612"/>
              <a:chOff x="5402" y="3594"/>
              <a:chExt cx="8398" cy="3612"/>
            </a:xfrm>
          </p:grpSpPr>
          <p:sp>
            <p:nvSpPr>
              <p:cNvPr id="181" name="Freeform 107"/>
              <p:cNvSpPr>
                <a:spLocks noEditPoints="1"/>
              </p:cNvSpPr>
              <p:nvPr>
                <p:custDataLst>
                  <p:tags r:id="rId2"/>
                </p:custDataLst>
              </p:nvPr>
            </p:nvSpPr>
            <p:spPr bwMode="auto">
              <a:xfrm>
                <a:off x="13134" y="6734"/>
                <a:ext cx="124" cy="128"/>
              </a:xfrm>
              <a:custGeom>
                <a:avLst/>
                <a:gdLst>
                  <a:gd name="T0" fmla="*/ 18 w 19"/>
                  <a:gd name="T1" fmla="*/ 15 h 20"/>
                  <a:gd name="T2" fmla="*/ 19 w 19"/>
                  <a:gd name="T3" fmla="*/ 13 h 20"/>
                  <a:gd name="T4" fmla="*/ 17 w 19"/>
                  <a:gd name="T5" fmla="*/ 11 h 20"/>
                  <a:gd name="T6" fmla="*/ 17 w 19"/>
                  <a:gd name="T7" fmla="*/ 9 h 20"/>
                  <a:gd name="T8" fmla="*/ 19 w 19"/>
                  <a:gd name="T9" fmla="*/ 7 h 20"/>
                  <a:gd name="T10" fmla="*/ 18 w 19"/>
                  <a:gd name="T11" fmla="*/ 5 h 20"/>
                  <a:gd name="T12" fmla="*/ 15 w 19"/>
                  <a:gd name="T13" fmla="*/ 5 h 20"/>
                  <a:gd name="T14" fmla="*/ 14 w 19"/>
                  <a:gd name="T15" fmla="*/ 4 h 20"/>
                  <a:gd name="T16" fmla="*/ 14 w 19"/>
                  <a:gd name="T17" fmla="*/ 1 h 20"/>
                  <a:gd name="T18" fmla="*/ 12 w 19"/>
                  <a:gd name="T19" fmla="*/ 0 h 20"/>
                  <a:gd name="T20" fmla="*/ 10 w 19"/>
                  <a:gd name="T21" fmla="*/ 2 h 20"/>
                  <a:gd name="T22" fmla="*/ 8 w 19"/>
                  <a:gd name="T23" fmla="*/ 2 h 20"/>
                  <a:gd name="T24" fmla="*/ 7 w 19"/>
                  <a:gd name="T25" fmla="*/ 0 h 20"/>
                  <a:gd name="T26" fmla="*/ 4 w 19"/>
                  <a:gd name="T27" fmla="*/ 1 h 20"/>
                  <a:gd name="T28" fmla="*/ 5 w 19"/>
                  <a:gd name="T29" fmla="*/ 4 h 20"/>
                  <a:gd name="T30" fmla="*/ 3 w 19"/>
                  <a:gd name="T31" fmla="*/ 5 h 20"/>
                  <a:gd name="T32" fmla="*/ 0 w 19"/>
                  <a:gd name="T33" fmla="*/ 5 h 20"/>
                  <a:gd name="T34" fmla="*/ 0 w 19"/>
                  <a:gd name="T35" fmla="*/ 7 h 20"/>
                  <a:gd name="T36" fmla="*/ 2 w 19"/>
                  <a:gd name="T37" fmla="*/ 9 h 20"/>
                  <a:gd name="T38" fmla="*/ 2 w 19"/>
                  <a:gd name="T39" fmla="*/ 11 h 20"/>
                  <a:gd name="T40" fmla="*/ 0 w 19"/>
                  <a:gd name="T41" fmla="*/ 13 h 20"/>
                  <a:gd name="T42" fmla="*/ 1 w 19"/>
                  <a:gd name="T43" fmla="*/ 15 h 20"/>
                  <a:gd name="T44" fmla="*/ 3 w 19"/>
                  <a:gd name="T45" fmla="*/ 15 h 20"/>
                  <a:gd name="T46" fmla="*/ 5 w 19"/>
                  <a:gd name="T47" fmla="*/ 16 h 20"/>
                  <a:gd name="T48" fmla="*/ 4 w 19"/>
                  <a:gd name="T49" fmla="*/ 19 h 20"/>
                  <a:gd name="T50" fmla="*/ 7 w 19"/>
                  <a:gd name="T51" fmla="*/ 20 h 20"/>
                  <a:gd name="T52" fmla="*/ 9 w 19"/>
                  <a:gd name="T53" fmla="*/ 18 h 20"/>
                  <a:gd name="T54" fmla="*/ 10 w 19"/>
                  <a:gd name="T55" fmla="*/ 18 h 20"/>
                  <a:gd name="T56" fmla="*/ 12 w 19"/>
                  <a:gd name="T57" fmla="*/ 20 h 20"/>
                  <a:gd name="T58" fmla="*/ 14 w 19"/>
                  <a:gd name="T59" fmla="*/ 19 h 20"/>
                  <a:gd name="T60" fmla="*/ 14 w 19"/>
                  <a:gd name="T61" fmla="*/ 16 h 20"/>
                  <a:gd name="T62" fmla="*/ 15 w 19"/>
                  <a:gd name="T63" fmla="*/ 15 h 20"/>
                  <a:gd name="T64" fmla="*/ 18 w 19"/>
                  <a:gd name="T65" fmla="*/ 15 h 20"/>
                  <a:gd name="T66" fmla="*/ 8 w 19"/>
                  <a:gd name="T67" fmla="*/ 13 h 20"/>
                  <a:gd name="T68" fmla="*/ 6 w 19"/>
                  <a:gd name="T69" fmla="*/ 9 h 20"/>
                  <a:gd name="T70" fmla="*/ 11 w 19"/>
                  <a:gd name="T71" fmla="*/ 6 h 20"/>
                  <a:gd name="T72" fmla="*/ 13 w 19"/>
                  <a:gd name="T73" fmla="*/ 11 h 20"/>
                  <a:gd name="T74" fmla="*/ 8 w 19"/>
                  <a:gd name="T75"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 h="20">
                    <a:moveTo>
                      <a:pt x="18" y="15"/>
                    </a:moveTo>
                    <a:cubicBezTo>
                      <a:pt x="19" y="13"/>
                      <a:pt x="19" y="13"/>
                      <a:pt x="19" y="13"/>
                    </a:cubicBezTo>
                    <a:cubicBezTo>
                      <a:pt x="17" y="11"/>
                      <a:pt x="17" y="11"/>
                      <a:pt x="17" y="11"/>
                    </a:cubicBezTo>
                    <a:cubicBezTo>
                      <a:pt x="17" y="10"/>
                      <a:pt x="17" y="10"/>
                      <a:pt x="17" y="9"/>
                    </a:cubicBezTo>
                    <a:cubicBezTo>
                      <a:pt x="19" y="7"/>
                      <a:pt x="19" y="7"/>
                      <a:pt x="19" y="7"/>
                    </a:cubicBezTo>
                    <a:cubicBezTo>
                      <a:pt x="18" y="5"/>
                      <a:pt x="18" y="5"/>
                      <a:pt x="18" y="5"/>
                    </a:cubicBezTo>
                    <a:cubicBezTo>
                      <a:pt x="15" y="5"/>
                      <a:pt x="15" y="5"/>
                      <a:pt x="15" y="5"/>
                    </a:cubicBezTo>
                    <a:cubicBezTo>
                      <a:pt x="15" y="5"/>
                      <a:pt x="15" y="4"/>
                      <a:pt x="14" y="4"/>
                    </a:cubicBezTo>
                    <a:cubicBezTo>
                      <a:pt x="14" y="1"/>
                      <a:pt x="14" y="1"/>
                      <a:pt x="14" y="1"/>
                    </a:cubicBezTo>
                    <a:cubicBezTo>
                      <a:pt x="12" y="0"/>
                      <a:pt x="12" y="0"/>
                      <a:pt x="12" y="0"/>
                    </a:cubicBezTo>
                    <a:cubicBezTo>
                      <a:pt x="10" y="2"/>
                      <a:pt x="10" y="2"/>
                      <a:pt x="10" y="2"/>
                    </a:cubicBezTo>
                    <a:cubicBezTo>
                      <a:pt x="10" y="2"/>
                      <a:pt x="9" y="2"/>
                      <a:pt x="8" y="2"/>
                    </a:cubicBezTo>
                    <a:cubicBezTo>
                      <a:pt x="7" y="0"/>
                      <a:pt x="7" y="0"/>
                      <a:pt x="7" y="0"/>
                    </a:cubicBezTo>
                    <a:cubicBezTo>
                      <a:pt x="4" y="1"/>
                      <a:pt x="4" y="1"/>
                      <a:pt x="4" y="1"/>
                    </a:cubicBezTo>
                    <a:cubicBezTo>
                      <a:pt x="5" y="4"/>
                      <a:pt x="5" y="4"/>
                      <a:pt x="5" y="4"/>
                    </a:cubicBezTo>
                    <a:cubicBezTo>
                      <a:pt x="4" y="4"/>
                      <a:pt x="4" y="5"/>
                      <a:pt x="3" y="5"/>
                    </a:cubicBezTo>
                    <a:cubicBezTo>
                      <a:pt x="0" y="5"/>
                      <a:pt x="0" y="5"/>
                      <a:pt x="0" y="5"/>
                    </a:cubicBezTo>
                    <a:cubicBezTo>
                      <a:pt x="0" y="7"/>
                      <a:pt x="0" y="7"/>
                      <a:pt x="0" y="7"/>
                    </a:cubicBezTo>
                    <a:cubicBezTo>
                      <a:pt x="2" y="9"/>
                      <a:pt x="2" y="9"/>
                      <a:pt x="2" y="9"/>
                    </a:cubicBezTo>
                    <a:cubicBezTo>
                      <a:pt x="2" y="10"/>
                      <a:pt x="2" y="10"/>
                      <a:pt x="2" y="11"/>
                    </a:cubicBezTo>
                    <a:cubicBezTo>
                      <a:pt x="0" y="13"/>
                      <a:pt x="0" y="13"/>
                      <a:pt x="0" y="13"/>
                    </a:cubicBezTo>
                    <a:cubicBezTo>
                      <a:pt x="1" y="15"/>
                      <a:pt x="1" y="15"/>
                      <a:pt x="1" y="15"/>
                    </a:cubicBezTo>
                    <a:cubicBezTo>
                      <a:pt x="3" y="15"/>
                      <a:pt x="3" y="15"/>
                      <a:pt x="3" y="15"/>
                    </a:cubicBezTo>
                    <a:cubicBezTo>
                      <a:pt x="4" y="15"/>
                      <a:pt x="4" y="16"/>
                      <a:pt x="5" y="16"/>
                    </a:cubicBezTo>
                    <a:cubicBezTo>
                      <a:pt x="4" y="19"/>
                      <a:pt x="4" y="19"/>
                      <a:pt x="4" y="19"/>
                    </a:cubicBezTo>
                    <a:cubicBezTo>
                      <a:pt x="7" y="20"/>
                      <a:pt x="7" y="20"/>
                      <a:pt x="7" y="20"/>
                    </a:cubicBezTo>
                    <a:cubicBezTo>
                      <a:pt x="9" y="18"/>
                      <a:pt x="9" y="18"/>
                      <a:pt x="9" y="18"/>
                    </a:cubicBezTo>
                    <a:cubicBezTo>
                      <a:pt x="9" y="18"/>
                      <a:pt x="10" y="18"/>
                      <a:pt x="10" y="18"/>
                    </a:cubicBezTo>
                    <a:cubicBezTo>
                      <a:pt x="12" y="20"/>
                      <a:pt x="12" y="20"/>
                      <a:pt x="12" y="20"/>
                    </a:cubicBezTo>
                    <a:cubicBezTo>
                      <a:pt x="14" y="19"/>
                      <a:pt x="14" y="19"/>
                      <a:pt x="14" y="19"/>
                    </a:cubicBezTo>
                    <a:cubicBezTo>
                      <a:pt x="14" y="16"/>
                      <a:pt x="14" y="16"/>
                      <a:pt x="14" y="16"/>
                    </a:cubicBezTo>
                    <a:cubicBezTo>
                      <a:pt x="15" y="16"/>
                      <a:pt x="15" y="15"/>
                      <a:pt x="15" y="15"/>
                    </a:cubicBezTo>
                    <a:lnTo>
                      <a:pt x="18" y="15"/>
                    </a:lnTo>
                    <a:close/>
                    <a:moveTo>
                      <a:pt x="8" y="13"/>
                    </a:moveTo>
                    <a:cubicBezTo>
                      <a:pt x="6" y="13"/>
                      <a:pt x="5" y="10"/>
                      <a:pt x="6" y="9"/>
                    </a:cubicBezTo>
                    <a:cubicBezTo>
                      <a:pt x="7" y="7"/>
                      <a:pt x="9" y="6"/>
                      <a:pt x="11" y="6"/>
                    </a:cubicBezTo>
                    <a:cubicBezTo>
                      <a:pt x="13" y="7"/>
                      <a:pt x="14" y="9"/>
                      <a:pt x="13" y="11"/>
                    </a:cubicBezTo>
                    <a:cubicBezTo>
                      <a:pt x="12" y="13"/>
                      <a:pt x="10" y="14"/>
                      <a:pt x="8" y="13"/>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2" name="Freeform 108"/>
              <p:cNvSpPr>
                <a:spLocks noEditPoints="1"/>
              </p:cNvSpPr>
              <p:nvPr>
                <p:custDataLst>
                  <p:tags r:id="rId3"/>
                </p:custDataLst>
              </p:nvPr>
            </p:nvSpPr>
            <p:spPr bwMode="auto">
              <a:xfrm>
                <a:off x="5757" y="3807"/>
                <a:ext cx="186" cy="188"/>
              </a:xfrm>
              <a:custGeom>
                <a:avLst/>
                <a:gdLst>
                  <a:gd name="T0" fmla="*/ 23 w 29"/>
                  <a:gd name="T1" fmla="*/ 26 h 29"/>
                  <a:gd name="T2" fmla="*/ 26 w 29"/>
                  <a:gd name="T3" fmla="*/ 24 h 29"/>
                  <a:gd name="T4" fmla="*/ 24 w 29"/>
                  <a:gd name="T5" fmla="*/ 20 h 29"/>
                  <a:gd name="T6" fmla="*/ 25 w 29"/>
                  <a:gd name="T7" fmla="*/ 18 h 29"/>
                  <a:gd name="T8" fmla="*/ 29 w 29"/>
                  <a:gd name="T9" fmla="*/ 17 h 29"/>
                  <a:gd name="T10" fmla="*/ 29 w 29"/>
                  <a:gd name="T11" fmla="*/ 13 h 29"/>
                  <a:gd name="T12" fmla="*/ 25 w 29"/>
                  <a:gd name="T13" fmla="*/ 12 h 29"/>
                  <a:gd name="T14" fmla="*/ 24 w 29"/>
                  <a:gd name="T15" fmla="*/ 10 h 29"/>
                  <a:gd name="T16" fmla="*/ 26 w 29"/>
                  <a:gd name="T17" fmla="*/ 6 h 29"/>
                  <a:gd name="T18" fmla="*/ 24 w 29"/>
                  <a:gd name="T19" fmla="*/ 3 h 29"/>
                  <a:gd name="T20" fmla="*/ 20 w 29"/>
                  <a:gd name="T21" fmla="*/ 5 h 29"/>
                  <a:gd name="T22" fmla="*/ 18 w 29"/>
                  <a:gd name="T23" fmla="*/ 4 h 29"/>
                  <a:gd name="T24" fmla="*/ 17 w 29"/>
                  <a:gd name="T25" fmla="*/ 0 h 29"/>
                  <a:gd name="T26" fmla="*/ 13 w 29"/>
                  <a:gd name="T27" fmla="*/ 0 h 29"/>
                  <a:gd name="T28" fmla="*/ 12 w 29"/>
                  <a:gd name="T29" fmla="*/ 4 h 29"/>
                  <a:gd name="T30" fmla="*/ 10 w 29"/>
                  <a:gd name="T31" fmla="*/ 5 h 29"/>
                  <a:gd name="T32" fmla="*/ 6 w 29"/>
                  <a:gd name="T33" fmla="*/ 3 h 29"/>
                  <a:gd name="T34" fmla="*/ 4 w 29"/>
                  <a:gd name="T35" fmla="*/ 5 h 29"/>
                  <a:gd name="T36" fmla="*/ 5 w 29"/>
                  <a:gd name="T37" fmla="*/ 9 h 29"/>
                  <a:gd name="T38" fmla="*/ 4 w 29"/>
                  <a:gd name="T39" fmla="*/ 11 h 29"/>
                  <a:gd name="T40" fmla="*/ 0 w 29"/>
                  <a:gd name="T41" fmla="*/ 12 h 29"/>
                  <a:gd name="T42" fmla="*/ 0 w 29"/>
                  <a:gd name="T43" fmla="*/ 16 h 29"/>
                  <a:gd name="T44" fmla="*/ 4 w 29"/>
                  <a:gd name="T45" fmla="*/ 17 h 29"/>
                  <a:gd name="T46" fmla="*/ 5 w 29"/>
                  <a:gd name="T47" fmla="*/ 19 h 29"/>
                  <a:gd name="T48" fmla="*/ 3 w 29"/>
                  <a:gd name="T49" fmla="*/ 23 h 29"/>
                  <a:gd name="T50" fmla="*/ 5 w 29"/>
                  <a:gd name="T51" fmla="*/ 25 h 29"/>
                  <a:gd name="T52" fmla="*/ 9 w 29"/>
                  <a:gd name="T53" fmla="*/ 24 h 29"/>
                  <a:gd name="T54" fmla="*/ 11 w 29"/>
                  <a:gd name="T55" fmla="*/ 25 h 29"/>
                  <a:gd name="T56" fmla="*/ 12 w 29"/>
                  <a:gd name="T57" fmla="*/ 29 h 29"/>
                  <a:gd name="T58" fmla="*/ 16 w 29"/>
                  <a:gd name="T59" fmla="*/ 29 h 29"/>
                  <a:gd name="T60" fmla="*/ 17 w 29"/>
                  <a:gd name="T61" fmla="*/ 25 h 29"/>
                  <a:gd name="T62" fmla="*/ 20 w 29"/>
                  <a:gd name="T63" fmla="*/ 24 h 29"/>
                  <a:gd name="T64" fmla="*/ 23 w 29"/>
                  <a:gd name="T65" fmla="*/ 26 h 29"/>
                  <a:gd name="T66" fmla="*/ 11 w 29"/>
                  <a:gd name="T67" fmla="*/ 18 h 29"/>
                  <a:gd name="T68" fmla="*/ 11 w 29"/>
                  <a:gd name="T69" fmla="*/ 11 h 29"/>
                  <a:gd name="T70" fmla="*/ 19 w 29"/>
                  <a:gd name="T71" fmla="*/ 11 h 29"/>
                  <a:gd name="T72" fmla="*/ 18 w 29"/>
                  <a:gd name="T73" fmla="*/ 18 h 29"/>
                  <a:gd name="T74" fmla="*/ 11 w 29"/>
                  <a:gd name="T75" fmla="*/ 1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 h="29">
                    <a:moveTo>
                      <a:pt x="23" y="26"/>
                    </a:moveTo>
                    <a:cubicBezTo>
                      <a:pt x="26" y="24"/>
                      <a:pt x="26" y="24"/>
                      <a:pt x="26" y="24"/>
                    </a:cubicBezTo>
                    <a:cubicBezTo>
                      <a:pt x="24" y="20"/>
                      <a:pt x="24" y="20"/>
                      <a:pt x="24" y="20"/>
                    </a:cubicBezTo>
                    <a:cubicBezTo>
                      <a:pt x="24" y="19"/>
                      <a:pt x="25" y="19"/>
                      <a:pt x="25" y="18"/>
                    </a:cubicBezTo>
                    <a:cubicBezTo>
                      <a:pt x="29" y="17"/>
                      <a:pt x="29" y="17"/>
                      <a:pt x="29" y="17"/>
                    </a:cubicBezTo>
                    <a:cubicBezTo>
                      <a:pt x="29" y="13"/>
                      <a:pt x="29" y="13"/>
                      <a:pt x="29" y="13"/>
                    </a:cubicBezTo>
                    <a:cubicBezTo>
                      <a:pt x="25" y="12"/>
                      <a:pt x="25" y="12"/>
                      <a:pt x="25" y="12"/>
                    </a:cubicBezTo>
                    <a:cubicBezTo>
                      <a:pt x="25" y="11"/>
                      <a:pt x="25" y="10"/>
                      <a:pt x="24" y="10"/>
                    </a:cubicBezTo>
                    <a:cubicBezTo>
                      <a:pt x="26" y="6"/>
                      <a:pt x="26" y="6"/>
                      <a:pt x="26" y="6"/>
                    </a:cubicBezTo>
                    <a:cubicBezTo>
                      <a:pt x="24" y="3"/>
                      <a:pt x="24" y="3"/>
                      <a:pt x="24" y="3"/>
                    </a:cubicBezTo>
                    <a:cubicBezTo>
                      <a:pt x="20" y="5"/>
                      <a:pt x="20" y="5"/>
                      <a:pt x="20" y="5"/>
                    </a:cubicBezTo>
                    <a:cubicBezTo>
                      <a:pt x="20" y="5"/>
                      <a:pt x="19" y="4"/>
                      <a:pt x="18" y="4"/>
                    </a:cubicBezTo>
                    <a:cubicBezTo>
                      <a:pt x="17" y="0"/>
                      <a:pt x="17" y="0"/>
                      <a:pt x="17" y="0"/>
                    </a:cubicBezTo>
                    <a:cubicBezTo>
                      <a:pt x="13" y="0"/>
                      <a:pt x="13" y="0"/>
                      <a:pt x="13" y="0"/>
                    </a:cubicBezTo>
                    <a:cubicBezTo>
                      <a:pt x="12" y="4"/>
                      <a:pt x="12" y="4"/>
                      <a:pt x="12" y="4"/>
                    </a:cubicBezTo>
                    <a:cubicBezTo>
                      <a:pt x="11" y="4"/>
                      <a:pt x="11" y="4"/>
                      <a:pt x="10" y="5"/>
                    </a:cubicBezTo>
                    <a:cubicBezTo>
                      <a:pt x="6" y="3"/>
                      <a:pt x="6" y="3"/>
                      <a:pt x="6" y="3"/>
                    </a:cubicBezTo>
                    <a:cubicBezTo>
                      <a:pt x="4" y="5"/>
                      <a:pt x="4" y="5"/>
                      <a:pt x="4" y="5"/>
                    </a:cubicBezTo>
                    <a:cubicBezTo>
                      <a:pt x="5" y="9"/>
                      <a:pt x="5" y="9"/>
                      <a:pt x="5" y="9"/>
                    </a:cubicBezTo>
                    <a:cubicBezTo>
                      <a:pt x="5" y="9"/>
                      <a:pt x="5" y="10"/>
                      <a:pt x="4" y="11"/>
                    </a:cubicBezTo>
                    <a:cubicBezTo>
                      <a:pt x="0" y="12"/>
                      <a:pt x="0" y="12"/>
                      <a:pt x="0" y="12"/>
                    </a:cubicBezTo>
                    <a:cubicBezTo>
                      <a:pt x="0" y="16"/>
                      <a:pt x="0" y="16"/>
                      <a:pt x="0" y="16"/>
                    </a:cubicBezTo>
                    <a:cubicBezTo>
                      <a:pt x="4" y="17"/>
                      <a:pt x="4" y="17"/>
                      <a:pt x="4" y="17"/>
                    </a:cubicBezTo>
                    <a:cubicBezTo>
                      <a:pt x="4" y="18"/>
                      <a:pt x="5" y="19"/>
                      <a:pt x="5" y="19"/>
                    </a:cubicBezTo>
                    <a:cubicBezTo>
                      <a:pt x="3" y="23"/>
                      <a:pt x="3" y="23"/>
                      <a:pt x="3" y="23"/>
                    </a:cubicBezTo>
                    <a:cubicBezTo>
                      <a:pt x="5" y="25"/>
                      <a:pt x="5" y="25"/>
                      <a:pt x="5" y="25"/>
                    </a:cubicBezTo>
                    <a:cubicBezTo>
                      <a:pt x="9" y="24"/>
                      <a:pt x="9" y="24"/>
                      <a:pt x="9" y="24"/>
                    </a:cubicBezTo>
                    <a:cubicBezTo>
                      <a:pt x="10" y="24"/>
                      <a:pt x="10" y="24"/>
                      <a:pt x="11" y="25"/>
                    </a:cubicBezTo>
                    <a:cubicBezTo>
                      <a:pt x="12" y="29"/>
                      <a:pt x="12" y="29"/>
                      <a:pt x="12" y="29"/>
                    </a:cubicBezTo>
                    <a:cubicBezTo>
                      <a:pt x="16" y="29"/>
                      <a:pt x="16" y="29"/>
                      <a:pt x="16" y="29"/>
                    </a:cubicBezTo>
                    <a:cubicBezTo>
                      <a:pt x="17" y="25"/>
                      <a:pt x="17" y="25"/>
                      <a:pt x="17" y="25"/>
                    </a:cubicBezTo>
                    <a:cubicBezTo>
                      <a:pt x="18" y="25"/>
                      <a:pt x="19" y="24"/>
                      <a:pt x="20" y="24"/>
                    </a:cubicBezTo>
                    <a:lnTo>
                      <a:pt x="23" y="26"/>
                    </a:lnTo>
                    <a:close/>
                    <a:moveTo>
                      <a:pt x="11" y="18"/>
                    </a:moveTo>
                    <a:cubicBezTo>
                      <a:pt x="9" y="16"/>
                      <a:pt x="9" y="12"/>
                      <a:pt x="11" y="11"/>
                    </a:cubicBezTo>
                    <a:cubicBezTo>
                      <a:pt x="13" y="9"/>
                      <a:pt x="17" y="9"/>
                      <a:pt x="19" y="11"/>
                    </a:cubicBezTo>
                    <a:cubicBezTo>
                      <a:pt x="21" y="13"/>
                      <a:pt x="20" y="16"/>
                      <a:pt x="18" y="18"/>
                    </a:cubicBezTo>
                    <a:cubicBezTo>
                      <a:pt x="16" y="20"/>
                      <a:pt x="13" y="20"/>
                      <a:pt x="11" y="18"/>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3" name="Freeform 109"/>
              <p:cNvSpPr>
                <a:spLocks noEditPoints="1"/>
              </p:cNvSpPr>
              <p:nvPr>
                <p:custDataLst>
                  <p:tags r:id="rId4"/>
                </p:custDataLst>
              </p:nvPr>
            </p:nvSpPr>
            <p:spPr bwMode="auto">
              <a:xfrm>
                <a:off x="5646" y="3969"/>
                <a:ext cx="97" cy="92"/>
              </a:xfrm>
              <a:custGeom>
                <a:avLst/>
                <a:gdLst>
                  <a:gd name="T0" fmla="*/ 12 w 15"/>
                  <a:gd name="T1" fmla="*/ 13 h 14"/>
                  <a:gd name="T2" fmla="*/ 13 w 15"/>
                  <a:gd name="T3" fmla="*/ 12 h 14"/>
                  <a:gd name="T4" fmla="*/ 12 w 15"/>
                  <a:gd name="T5" fmla="*/ 10 h 14"/>
                  <a:gd name="T6" fmla="*/ 13 w 15"/>
                  <a:gd name="T7" fmla="*/ 9 h 14"/>
                  <a:gd name="T8" fmla="*/ 15 w 15"/>
                  <a:gd name="T9" fmla="*/ 8 h 14"/>
                  <a:gd name="T10" fmla="*/ 15 w 15"/>
                  <a:gd name="T11" fmla="*/ 6 h 14"/>
                  <a:gd name="T12" fmla="*/ 13 w 15"/>
                  <a:gd name="T13" fmla="*/ 6 h 14"/>
                  <a:gd name="T14" fmla="*/ 12 w 15"/>
                  <a:gd name="T15" fmla="*/ 5 h 14"/>
                  <a:gd name="T16" fmla="*/ 14 w 15"/>
                  <a:gd name="T17" fmla="*/ 3 h 14"/>
                  <a:gd name="T18" fmla="*/ 12 w 15"/>
                  <a:gd name="T19" fmla="*/ 2 h 14"/>
                  <a:gd name="T20" fmla="*/ 10 w 15"/>
                  <a:gd name="T21" fmla="*/ 2 h 14"/>
                  <a:gd name="T22" fmla="*/ 9 w 15"/>
                  <a:gd name="T23" fmla="*/ 2 h 14"/>
                  <a:gd name="T24" fmla="*/ 9 w 15"/>
                  <a:gd name="T25" fmla="*/ 0 h 14"/>
                  <a:gd name="T26" fmla="*/ 7 w 15"/>
                  <a:gd name="T27" fmla="*/ 0 h 14"/>
                  <a:gd name="T28" fmla="*/ 6 w 15"/>
                  <a:gd name="T29" fmla="*/ 2 h 14"/>
                  <a:gd name="T30" fmla="*/ 5 w 15"/>
                  <a:gd name="T31" fmla="*/ 2 h 14"/>
                  <a:gd name="T32" fmla="*/ 3 w 15"/>
                  <a:gd name="T33" fmla="*/ 1 h 14"/>
                  <a:gd name="T34" fmla="*/ 2 w 15"/>
                  <a:gd name="T35" fmla="*/ 2 h 14"/>
                  <a:gd name="T36" fmla="*/ 3 w 15"/>
                  <a:gd name="T37" fmla="*/ 4 h 14"/>
                  <a:gd name="T38" fmla="*/ 2 w 15"/>
                  <a:gd name="T39" fmla="*/ 5 h 14"/>
                  <a:gd name="T40" fmla="*/ 0 w 15"/>
                  <a:gd name="T41" fmla="*/ 6 h 14"/>
                  <a:gd name="T42" fmla="*/ 0 w 15"/>
                  <a:gd name="T43" fmla="*/ 8 h 14"/>
                  <a:gd name="T44" fmla="*/ 2 w 15"/>
                  <a:gd name="T45" fmla="*/ 8 h 14"/>
                  <a:gd name="T46" fmla="*/ 3 w 15"/>
                  <a:gd name="T47" fmla="*/ 9 h 14"/>
                  <a:gd name="T48" fmla="*/ 2 w 15"/>
                  <a:gd name="T49" fmla="*/ 11 h 14"/>
                  <a:gd name="T50" fmla="*/ 3 w 15"/>
                  <a:gd name="T51" fmla="*/ 13 h 14"/>
                  <a:gd name="T52" fmla="*/ 5 w 15"/>
                  <a:gd name="T53" fmla="*/ 12 h 14"/>
                  <a:gd name="T54" fmla="*/ 6 w 15"/>
                  <a:gd name="T55" fmla="*/ 12 h 14"/>
                  <a:gd name="T56" fmla="*/ 6 w 15"/>
                  <a:gd name="T57" fmla="*/ 14 h 14"/>
                  <a:gd name="T58" fmla="*/ 8 w 15"/>
                  <a:gd name="T59" fmla="*/ 14 h 14"/>
                  <a:gd name="T60" fmla="*/ 9 w 15"/>
                  <a:gd name="T61" fmla="*/ 12 h 14"/>
                  <a:gd name="T62" fmla="*/ 10 w 15"/>
                  <a:gd name="T63" fmla="*/ 12 h 14"/>
                  <a:gd name="T64" fmla="*/ 12 w 15"/>
                  <a:gd name="T65" fmla="*/ 13 h 14"/>
                  <a:gd name="T66" fmla="*/ 6 w 15"/>
                  <a:gd name="T67" fmla="*/ 9 h 14"/>
                  <a:gd name="T68" fmla="*/ 6 w 15"/>
                  <a:gd name="T69" fmla="*/ 5 h 14"/>
                  <a:gd name="T70" fmla="*/ 10 w 15"/>
                  <a:gd name="T71" fmla="*/ 5 h 14"/>
                  <a:gd name="T72" fmla="*/ 9 w 15"/>
                  <a:gd name="T73" fmla="*/ 9 h 14"/>
                  <a:gd name="T74" fmla="*/ 6 w 15"/>
                  <a:gd name="T7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 h="14">
                    <a:moveTo>
                      <a:pt x="12" y="13"/>
                    </a:moveTo>
                    <a:cubicBezTo>
                      <a:pt x="13" y="12"/>
                      <a:pt x="13" y="12"/>
                      <a:pt x="13" y="12"/>
                    </a:cubicBezTo>
                    <a:cubicBezTo>
                      <a:pt x="12" y="10"/>
                      <a:pt x="12" y="10"/>
                      <a:pt x="12" y="10"/>
                    </a:cubicBezTo>
                    <a:cubicBezTo>
                      <a:pt x="12" y="10"/>
                      <a:pt x="13" y="9"/>
                      <a:pt x="13" y="9"/>
                    </a:cubicBezTo>
                    <a:cubicBezTo>
                      <a:pt x="15" y="8"/>
                      <a:pt x="15" y="8"/>
                      <a:pt x="15" y="8"/>
                    </a:cubicBezTo>
                    <a:cubicBezTo>
                      <a:pt x="15" y="6"/>
                      <a:pt x="15" y="6"/>
                      <a:pt x="15" y="6"/>
                    </a:cubicBezTo>
                    <a:cubicBezTo>
                      <a:pt x="13" y="6"/>
                      <a:pt x="13" y="6"/>
                      <a:pt x="13" y="6"/>
                    </a:cubicBezTo>
                    <a:cubicBezTo>
                      <a:pt x="13" y="5"/>
                      <a:pt x="13" y="5"/>
                      <a:pt x="12" y="5"/>
                    </a:cubicBezTo>
                    <a:cubicBezTo>
                      <a:pt x="14" y="3"/>
                      <a:pt x="14" y="3"/>
                      <a:pt x="14" y="3"/>
                    </a:cubicBezTo>
                    <a:cubicBezTo>
                      <a:pt x="12" y="2"/>
                      <a:pt x="12" y="2"/>
                      <a:pt x="12" y="2"/>
                    </a:cubicBezTo>
                    <a:cubicBezTo>
                      <a:pt x="10" y="2"/>
                      <a:pt x="10" y="2"/>
                      <a:pt x="10" y="2"/>
                    </a:cubicBezTo>
                    <a:cubicBezTo>
                      <a:pt x="10" y="2"/>
                      <a:pt x="10" y="2"/>
                      <a:pt x="9" y="2"/>
                    </a:cubicBezTo>
                    <a:cubicBezTo>
                      <a:pt x="9" y="0"/>
                      <a:pt x="9" y="0"/>
                      <a:pt x="9" y="0"/>
                    </a:cubicBezTo>
                    <a:cubicBezTo>
                      <a:pt x="7" y="0"/>
                      <a:pt x="7" y="0"/>
                      <a:pt x="7" y="0"/>
                    </a:cubicBezTo>
                    <a:cubicBezTo>
                      <a:pt x="6" y="2"/>
                      <a:pt x="6" y="2"/>
                      <a:pt x="6" y="2"/>
                    </a:cubicBezTo>
                    <a:cubicBezTo>
                      <a:pt x="6" y="2"/>
                      <a:pt x="6" y="2"/>
                      <a:pt x="5" y="2"/>
                    </a:cubicBezTo>
                    <a:cubicBezTo>
                      <a:pt x="3" y="1"/>
                      <a:pt x="3" y="1"/>
                      <a:pt x="3" y="1"/>
                    </a:cubicBezTo>
                    <a:cubicBezTo>
                      <a:pt x="2" y="2"/>
                      <a:pt x="2" y="2"/>
                      <a:pt x="2" y="2"/>
                    </a:cubicBezTo>
                    <a:cubicBezTo>
                      <a:pt x="3" y="4"/>
                      <a:pt x="3" y="4"/>
                      <a:pt x="3" y="4"/>
                    </a:cubicBezTo>
                    <a:cubicBezTo>
                      <a:pt x="3" y="5"/>
                      <a:pt x="3" y="5"/>
                      <a:pt x="2" y="5"/>
                    </a:cubicBezTo>
                    <a:cubicBezTo>
                      <a:pt x="0" y="6"/>
                      <a:pt x="0" y="6"/>
                      <a:pt x="0" y="6"/>
                    </a:cubicBezTo>
                    <a:cubicBezTo>
                      <a:pt x="0" y="8"/>
                      <a:pt x="0" y="8"/>
                      <a:pt x="0" y="8"/>
                    </a:cubicBezTo>
                    <a:cubicBezTo>
                      <a:pt x="2" y="8"/>
                      <a:pt x="2" y="8"/>
                      <a:pt x="2" y="8"/>
                    </a:cubicBezTo>
                    <a:cubicBezTo>
                      <a:pt x="2" y="9"/>
                      <a:pt x="3" y="9"/>
                      <a:pt x="3" y="9"/>
                    </a:cubicBezTo>
                    <a:cubicBezTo>
                      <a:pt x="2" y="11"/>
                      <a:pt x="2" y="11"/>
                      <a:pt x="2" y="11"/>
                    </a:cubicBezTo>
                    <a:cubicBezTo>
                      <a:pt x="3" y="13"/>
                      <a:pt x="3" y="13"/>
                      <a:pt x="3" y="13"/>
                    </a:cubicBezTo>
                    <a:cubicBezTo>
                      <a:pt x="5" y="12"/>
                      <a:pt x="5" y="12"/>
                      <a:pt x="5" y="12"/>
                    </a:cubicBezTo>
                    <a:cubicBezTo>
                      <a:pt x="5" y="12"/>
                      <a:pt x="6" y="12"/>
                      <a:pt x="6" y="12"/>
                    </a:cubicBezTo>
                    <a:cubicBezTo>
                      <a:pt x="6" y="14"/>
                      <a:pt x="6" y="14"/>
                      <a:pt x="6" y="14"/>
                    </a:cubicBezTo>
                    <a:cubicBezTo>
                      <a:pt x="8" y="14"/>
                      <a:pt x="8" y="14"/>
                      <a:pt x="8" y="14"/>
                    </a:cubicBezTo>
                    <a:cubicBezTo>
                      <a:pt x="9" y="12"/>
                      <a:pt x="9" y="12"/>
                      <a:pt x="9" y="12"/>
                    </a:cubicBezTo>
                    <a:cubicBezTo>
                      <a:pt x="9" y="12"/>
                      <a:pt x="10" y="12"/>
                      <a:pt x="10" y="12"/>
                    </a:cubicBezTo>
                    <a:lnTo>
                      <a:pt x="12" y="13"/>
                    </a:lnTo>
                    <a:close/>
                    <a:moveTo>
                      <a:pt x="6" y="9"/>
                    </a:moveTo>
                    <a:cubicBezTo>
                      <a:pt x="5" y="8"/>
                      <a:pt x="5" y="6"/>
                      <a:pt x="6" y="5"/>
                    </a:cubicBezTo>
                    <a:cubicBezTo>
                      <a:pt x="7" y="4"/>
                      <a:pt x="9" y="4"/>
                      <a:pt x="10" y="5"/>
                    </a:cubicBezTo>
                    <a:cubicBezTo>
                      <a:pt x="11" y="6"/>
                      <a:pt x="10" y="8"/>
                      <a:pt x="9" y="9"/>
                    </a:cubicBezTo>
                    <a:cubicBezTo>
                      <a:pt x="8" y="10"/>
                      <a:pt x="7" y="10"/>
                      <a:pt x="6" y="9"/>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4" name="Line 110"/>
              <p:cNvSpPr>
                <a:spLocks noChangeShapeType="1"/>
              </p:cNvSpPr>
              <p:nvPr>
                <p:custDataLst>
                  <p:tags r:id="rId5"/>
                </p:custDataLst>
              </p:nvPr>
            </p:nvSpPr>
            <p:spPr bwMode="auto">
              <a:xfrm>
                <a:off x="12651" y="7051"/>
                <a:ext cx="0" cy="0"/>
              </a:xfrm>
              <a:prstGeom prst="line">
                <a:avLst/>
              </a:prstGeom>
              <a:solidFill>
                <a:srgbClr val="4A7CC6"/>
              </a:solidFill>
              <a:ln w="34925" cap="flat">
                <a:solidFill>
                  <a:srgbClr val="172A88"/>
                </a:solidFill>
                <a:prstDash val="solid"/>
                <a:miter lim="800000"/>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 name="Freeform 111"/>
              <p:cNvSpPr/>
              <p:nvPr>
                <p:custDataLst>
                  <p:tags r:id="rId6"/>
                </p:custDataLst>
              </p:nvPr>
            </p:nvSpPr>
            <p:spPr bwMode="auto">
              <a:xfrm>
                <a:off x="5402" y="3594"/>
                <a:ext cx="8398" cy="3483"/>
              </a:xfrm>
              <a:custGeom>
                <a:avLst/>
                <a:gdLst>
                  <a:gd name="T0" fmla="*/ 1236 w 1302"/>
                  <a:gd name="T1" fmla="*/ 538 h 538"/>
                  <a:gd name="T2" fmla="*/ 1201 w 1302"/>
                  <a:gd name="T3" fmla="*/ 538 h 538"/>
                  <a:gd name="T4" fmla="*/ 1201 w 1302"/>
                  <a:gd name="T5" fmla="*/ 530 h 538"/>
                  <a:gd name="T6" fmla="*/ 1236 w 1302"/>
                  <a:gd name="T7" fmla="*/ 530 h 538"/>
                  <a:gd name="T8" fmla="*/ 1294 w 1302"/>
                  <a:gd name="T9" fmla="*/ 472 h 538"/>
                  <a:gd name="T10" fmla="*/ 1294 w 1302"/>
                  <a:gd name="T11" fmla="*/ 67 h 538"/>
                  <a:gd name="T12" fmla="*/ 1236 w 1302"/>
                  <a:gd name="T13" fmla="*/ 8 h 538"/>
                  <a:gd name="T14" fmla="*/ 66 w 1302"/>
                  <a:gd name="T15" fmla="*/ 8 h 538"/>
                  <a:gd name="T16" fmla="*/ 8 w 1302"/>
                  <a:gd name="T17" fmla="*/ 67 h 538"/>
                  <a:gd name="T18" fmla="*/ 8 w 1302"/>
                  <a:gd name="T19" fmla="*/ 472 h 538"/>
                  <a:gd name="T20" fmla="*/ 66 w 1302"/>
                  <a:gd name="T21" fmla="*/ 530 h 538"/>
                  <a:gd name="T22" fmla="*/ 1124 w 1302"/>
                  <a:gd name="T23" fmla="*/ 530 h 538"/>
                  <a:gd name="T24" fmla="*/ 1124 w 1302"/>
                  <a:gd name="T25" fmla="*/ 538 h 538"/>
                  <a:gd name="T26" fmla="*/ 66 w 1302"/>
                  <a:gd name="T27" fmla="*/ 538 h 538"/>
                  <a:gd name="T28" fmla="*/ 0 w 1302"/>
                  <a:gd name="T29" fmla="*/ 472 h 538"/>
                  <a:gd name="T30" fmla="*/ 0 w 1302"/>
                  <a:gd name="T31" fmla="*/ 67 h 538"/>
                  <a:gd name="T32" fmla="*/ 66 w 1302"/>
                  <a:gd name="T33" fmla="*/ 0 h 538"/>
                  <a:gd name="T34" fmla="*/ 1236 w 1302"/>
                  <a:gd name="T35" fmla="*/ 0 h 538"/>
                  <a:gd name="T36" fmla="*/ 1302 w 1302"/>
                  <a:gd name="T37" fmla="*/ 67 h 538"/>
                  <a:gd name="T38" fmla="*/ 1302 w 1302"/>
                  <a:gd name="T39" fmla="*/ 472 h 538"/>
                  <a:gd name="T40" fmla="*/ 1236 w 1302"/>
                  <a:gd name="T41" fmla="*/ 538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2" h="538">
                    <a:moveTo>
                      <a:pt x="1236" y="538"/>
                    </a:moveTo>
                    <a:cubicBezTo>
                      <a:pt x="1201" y="538"/>
                      <a:pt x="1201" y="538"/>
                      <a:pt x="1201" y="538"/>
                    </a:cubicBezTo>
                    <a:cubicBezTo>
                      <a:pt x="1201" y="530"/>
                      <a:pt x="1201" y="530"/>
                      <a:pt x="1201" y="530"/>
                    </a:cubicBezTo>
                    <a:cubicBezTo>
                      <a:pt x="1236" y="530"/>
                      <a:pt x="1236" y="530"/>
                      <a:pt x="1236" y="530"/>
                    </a:cubicBezTo>
                    <a:cubicBezTo>
                      <a:pt x="1268" y="530"/>
                      <a:pt x="1294" y="504"/>
                      <a:pt x="1294" y="472"/>
                    </a:cubicBezTo>
                    <a:cubicBezTo>
                      <a:pt x="1294" y="67"/>
                      <a:pt x="1294" y="67"/>
                      <a:pt x="1294" y="67"/>
                    </a:cubicBezTo>
                    <a:cubicBezTo>
                      <a:pt x="1294" y="35"/>
                      <a:pt x="1268" y="8"/>
                      <a:pt x="1236" y="8"/>
                    </a:cubicBezTo>
                    <a:cubicBezTo>
                      <a:pt x="66" y="8"/>
                      <a:pt x="66" y="8"/>
                      <a:pt x="66" y="8"/>
                    </a:cubicBezTo>
                    <a:cubicBezTo>
                      <a:pt x="34" y="8"/>
                      <a:pt x="8" y="35"/>
                      <a:pt x="8" y="67"/>
                    </a:cubicBezTo>
                    <a:cubicBezTo>
                      <a:pt x="8" y="472"/>
                      <a:pt x="8" y="472"/>
                      <a:pt x="8" y="472"/>
                    </a:cubicBezTo>
                    <a:cubicBezTo>
                      <a:pt x="8" y="504"/>
                      <a:pt x="34" y="530"/>
                      <a:pt x="66" y="530"/>
                    </a:cubicBezTo>
                    <a:cubicBezTo>
                      <a:pt x="1124" y="530"/>
                      <a:pt x="1124" y="530"/>
                      <a:pt x="1124" y="530"/>
                    </a:cubicBezTo>
                    <a:cubicBezTo>
                      <a:pt x="1124" y="538"/>
                      <a:pt x="1124" y="538"/>
                      <a:pt x="1124" y="538"/>
                    </a:cubicBezTo>
                    <a:cubicBezTo>
                      <a:pt x="66" y="538"/>
                      <a:pt x="66" y="538"/>
                      <a:pt x="66" y="538"/>
                    </a:cubicBezTo>
                    <a:cubicBezTo>
                      <a:pt x="30" y="538"/>
                      <a:pt x="0" y="508"/>
                      <a:pt x="0" y="472"/>
                    </a:cubicBezTo>
                    <a:cubicBezTo>
                      <a:pt x="0" y="67"/>
                      <a:pt x="0" y="67"/>
                      <a:pt x="0" y="67"/>
                    </a:cubicBezTo>
                    <a:cubicBezTo>
                      <a:pt x="0" y="30"/>
                      <a:pt x="30" y="0"/>
                      <a:pt x="66" y="0"/>
                    </a:cubicBezTo>
                    <a:cubicBezTo>
                      <a:pt x="1236" y="0"/>
                      <a:pt x="1236" y="0"/>
                      <a:pt x="1236" y="0"/>
                    </a:cubicBezTo>
                    <a:cubicBezTo>
                      <a:pt x="1272" y="0"/>
                      <a:pt x="1302" y="30"/>
                      <a:pt x="1302" y="67"/>
                    </a:cubicBezTo>
                    <a:cubicBezTo>
                      <a:pt x="1302" y="472"/>
                      <a:pt x="1302" y="472"/>
                      <a:pt x="1302" y="472"/>
                    </a:cubicBezTo>
                    <a:cubicBezTo>
                      <a:pt x="1302" y="508"/>
                      <a:pt x="1272" y="538"/>
                      <a:pt x="1236" y="538"/>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6" name="Oval 112"/>
              <p:cNvSpPr>
                <a:spLocks noChangeArrowheads="1"/>
              </p:cNvSpPr>
              <p:nvPr>
                <p:custDataLst>
                  <p:tags r:id="rId7"/>
                </p:custDataLst>
              </p:nvPr>
            </p:nvSpPr>
            <p:spPr bwMode="auto">
              <a:xfrm>
                <a:off x="1256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7" name="Oval 113"/>
              <p:cNvSpPr>
                <a:spLocks noChangeArrowheads="1"/>
              </p:cNvSpPr>
              <p:nvPr>
                <p:custDataLst>
                  <p:tags r:id="rId8"/>
                </p:custDataLst>
              </p:nvPr>
            </p:nvSpPr>
            <p:spPr bwMode="auto">
              <a:xfrm>
                <a:off x="1246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8" name="Oval 114"/>
              <p:cNvSpPr>
                <a:spLocks noChangeArrowheads="1"/>
              </p:cNvSpPr>
              <p:nvPr>
                <p:custDataLst>
                  <p:tags r:id="rId9"/>
                </p:custDataLst>
              </p:nvPr>
            </p:nvSpPr>
            <p:spPr bwMode="auto">
              <a:xfrm>
                <a:off x="123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9" name="Oval 115"/>
              <p:cNvSpPr>
                <a:spLocks noChangeArrowheads="1"/>
              </p:cNvSpPr>
              <p:nvPr>
                <p:custDataLst>
                  <p:tags r:id="rId10"/>
                </p:custDataLst>
              </p:nvPr>
            </p:nvSpPr>
            <p:spPr bwMode="auto">
              <a:xfrm>
                <a:off x="1229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0" name="Oval 116"/>
              <p:cNvSpPr>
                <a:spLocks noChangeArrowheads="1"/>
              </p:cNvSpPr>
              <p:nvPr>
                <p:custDataLst>
                  <p:tags r:id="rId11"/>
                </p:custDataLst>
              </p:nvPr>
            </p:nvSpPr>
            <p:spPr bwMode="auto">
              <a:xfrm>
                <a:off x="1221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1" name="Oval 117"/>
              <p:cNvSpPr>
                <a:spLocks noChangeArrowheads="1"/>
              </p:cNvSpPr>
              <p:nvPr>
                <p:custDataLst>
                  <p:tags r:id="rId12"/>
                </p:custDataLst>
              </p:nvPr>
            </p:nvSpPr>
            <p:spPr bwMode="auto">
              <a:xfrm>
                <a:off x="1212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2" name="Oval 118"/>
              <p:cNvSpPr>
                <a:spLocks noChangeArrowheads="1"/>
              </p:cNvSpPr>
              <p:nvPr>
                <p:custDataLst>
                  <p:tags r:id="rId13"/>
                </p:custDataLst>
              </p:nvPr>
            </p:nvSpPr>
            <p:spPr bwMode="auto">
              <a:xfrm>
                <a:off x="1204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3" name="Oval 119"/>
              <p:cNvSpPr>
                <a:spLocks noChangeArrowheads="1"/>
              </p:cNvSpPr>
              <p:nvPr>
                <p:custDataLst>
                  <p:tags r:id="rId14"/>
                </p:custDataLst>
              </p:nvPr>
            </p:nvSpPr>
            <p:spPr bwMode="auto">
              <a:xfrm>
                <a:off x="1196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4" name="Oval 120"/>
              <p:cNvSpPr>
                <a:spLocks noChangeArrowheads="1"/>
              </p:cNvSpPr>
              <p:nvPr>
                <p:custDataLst>
                  <p:tags r:id="rId15"/>
                </p:custDataLst>
              </p:nvPr>
            </p:nvSpPr>
            <p:spPr bwMode="auto">
              <a:xfrm>
                <a:off x="1187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5" name="Oval 121"/>
              <p:cNvSpPr>
                <a:spLocks noChangeArrowheads="1"/>
              </p:cNvSpPr>
              <p:nvPr>
                <p:custDataLst>
                  <p:tags r:id="rId16"/>
                </p:custDataLst>
              </p:nvPr>
            </p:nvSpPr>
            <p:spPr bwMode="auto">
              <a:xfrm>
                <a:off x="117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6" name="Oval 122"/>
              <p:cNvSpPr>
                <a:spLocks noChangeArrowheads="1"/>
              </p:cNvSpPr>
              <p:nvPr>
                <p:custDataLst>
                  <p:tags r:id="rId17"/>
                </p:custDataLst>
              </p:nvPr>
            </p:nvSpPr>
            <p:spPr bwMode="auto">
              <a:xfrm>
                <a:off x="1170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7" name="Oval 123"/>
              <p:cNvSpPr>
                <a:spLocks noChangeArrowheads="1"/>
              </p:cNvSpPr>
              <p:nvPr>
                <p:custDataLst>
                  <p:tags r:id="rId18"/>
                </p:custDataLst>
              </p:nvPr>
            </p:nvSpPr>
            <p:spPr bwMode="auto">
              <a:xfrm>
                <a:off x="116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8" name="Oval 124"/>
              <p:cNvSpPr>
                <a:spLocks noChangeArrowheads="1"/>
              </p:cNvSpPr>
              <p:nvPr>
                <p:custDataLst>
                  <p:tags r:id="rId19"/>
                </p:custDataLst>
              </p:nvPr>
            </p:nvSpPr>
            <p:spPr bwMode="auto">
              <a:xfrm>
                <a:off x="115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 name="Oval 125"/>
              <p:cNvSpPr>
                <a:spLocks noChangeArrowheads="1"/>
              </p:cNvSpPr>
              <p:nvPr>
                <p:custDataLst>
                  <p:tags r:id="rId20"/>
                </p:custDataLst>
              </p:nvPr>
            </p:nvSpPr>
            <p:spPr bwMode="auto">
              <a:xfrm>
                <a:off x="114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0" name="Oval 126"/>
              <p:cNvSpPr>
                <a:spLocks noChangeArrowheads="1"/>
              </p:cNvSpPr>
              <p:nvPr>
                <p:custDataLst>
                  <p:tags r:id="rId21"/>
                </p:custDataLst>
              </p:nvPr>
            </p:nvSpPr>
            <p:spPr bwMode="auto">
              <a:xfrm>
                <a:off x="113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1" name="Oval 127"/>
              <p:cNvSpPr>
                <a:spLocks noChangeArrowheads="1"/>
              </p:cNvSpPr>
              <p:nvPr>
                <p:custDataLst>
                  <p:tags r:id="rId22"/>
                </p:custDataLst>
              </p:nvPr>
            </p:nvSpPr>
            <p:spPr bwMode="auto">
              <a:xfrm>
                <a:off x="1128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2" name="Oval 128"/>
              <p:cNvSpPr>
                <a:spLocks noChangeArrowheads="1"/>
              </p:cNvSpPr>
              <p:nvPr>
                <p:custDataLst>
                  <p:tags r:id="rId23"/>
                </p:custDataLst>
              </p:nvPr>
            </p:nvSpPr>
            <p:spPr bwMode="auto">
              <a:xfrm>
                <a:off x="1120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3" name="Oval 129"/>
              <p:cNvSpPr>
                <a:spLocks noChangeArrowheads="1"/>
              </p:cNvSpPr>
              <p:nvPr>
                <p:custDataLst>
                  <p:tags r:id="rId24"/>
                </p:custDataLst>
              </p:nvPr>
            </p:nvSpPr>
            <p:spPr bwMode="auto">
              <a:xfrm>
                <a:off x="111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4" name="Oval 130"/>
              <p:cNvSpPr>
                <a:spLocks noChangeArrowheads="1"/>
              </p:cNvSpPr>
              <p:nvPr>
                <p:custDataLst>
                  <p:tags r:id="rId25"/>
                </p:custDataLst>
              </p:nvPr>
            </p:nvSpPr>
            <p:spPr bwMode="auto">
              <a:xfrm>
                <a:off x="1103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5" name="Oval 131"/>
              <p:cNvSpPr>
                <a:spLocks noChangeArrowheads="1"/>
              </p:cNvSpPr>
              <p:nvPr>
                <p:custDataLst>
                  <p:tags r:id="rId26"/>
                </p:custDataLst>
              </p:nvPr>
            </p:nvSpPr>
            <p:spPr bwMode="auto">
              <a:xfrm>
                <a:off x="1095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6" name="Oval 132"/>
              <p:cNvSpPr>
                <a:spLocks noChangeArrowheads="1"/>
              </p:cNvSpPr>
              <p:nvPr>
                <p:custDataLst>
                  <p:tags r:id="rId27"/>
                </p:custDataLst>
              </p:nvPr>
            </p:nvSpPr>
            <p:spPr bwMode="auto">
              <a:xfrm>
                <a:off x="108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7" name="Oval 133"/>
              <p:cNvSpPr>
                <a:spLocks noChangeArrowheads="1"/>
              </p:cNvSpPr>
              <p:nvPr>
                <p:custDataLst>
                  <p:tags r:id="rId28"/>
                </p:custDataLst>
              </p:nvPr>
            </p:nvSpPr>
            <p:spPr bwMode="auto">
              <a:xfrm>
                <a:off x="1078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8" name="Oval 134"/>
              <p:cNvSpPr>
                <a:spLocks noChangeArrowheads="1"/>
              </p:cNvSpPr>
              <p:nvPr>
                <p:custDataLst>
                  <p:tags r:id="rId29"/>
                </p:custDataLst>
              </p:nvPr>
            </p:nvSpPr>
            <p:spPr bwMode="auto">
              <a:xfrm>
                <a:off x="107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 name="Oval 135"/>
              <p:cNvSpPr>
                <a:spLocks noChangeArrowheads="1"/>
              </p:cNvSpPr>
              <p:nvPr>
                <p:custDataLst>
                  <p:tags r:id="rId30"/>
                </p:custDataLst>
              </p:nvPr>
            </p:nvSpPr>
            <p:spPr bwMode="auto">
              <a:xfrm>
                <a:off x="1062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0" name="Oval 136"/>
              <p:cNvSpPr>
                <a:spLocks noChangeArrowheads="1"/>
              </p:cNvSpPr>
              <p:nvPr>
                <p:custDataLst>
                  <p:tags r:id="rId31"/>
                </p:custDataLst>
              </p:nvPr>
            </p:nvSpPr>
            <p:spPr bwMode="auto">
              <a:xfrm>
                <a:off x="1053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1" name="Oval 137"/>
              <p:cNvSpPr>
                <a:spLocks noChangeArrowheads="1"/>
              </p:cNvSpPr>
              <p:nvPr>
                <p:custDataLst>
                  <p:tags r:id="rId32"/>
                </p:custDataLst>
              </p:nvPr>
            </p:nvSpPr>
            <p:spPr bwMode="auto">
              <a:xfrm>
                <a:off x="1045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2" name="Oval 138"/>
              <p:cNvSpPr>
                <a:spLocks noChangeArrowheads="1"/>
              </p:cNvSpPr>
              <p:nvPr>
                <p:custDataLst>
                  <p:tags r:id="rId33"/>
                </p:custDataLst>
              </p:nvPr>
            </p:nvSpPr>
            <p:spPr bwMode="auto">
              <a:xfrm>
                <a:off x="1036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3" name="Oval 139"/>
              <p:cNvSpPr>
                <a:spLocks noChangeArrowheads="1"/>
              </p:cNvSpPr>
              <p:nvPr>
                <p:custDataLst>
                  <p:tags r:id="rId34"/>
                </p:custDataLst>
              </p:nvPr>
            </p:nvSpPr>
            <p:spPr bwMode="auto">
              <a:xfrm>
                <a:off x="10284"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4" name="Oval 140"/>
              <p:cNvSpPr>
                <a:spLocks noChangeArrowheads="1"/>
              </p:cNvSpPr>
              <p:nvPr>
                <p:custDataLst>
                  <p:tags r:id="rId35"/>
                </p:custDataLst>
              </p:nvPr>
            </p:nvSpPr>
            <p:spPr bwMode="auto">
              <a:xfrm>
                <a:off x="1020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5" name="Oval 141"/>
              <p:cNvSpPr>
                <a:spLocks noChangeArrowheads="1"/>
              </p:cNvSpPr>
              <p:nvPr>
                <p:custDataLst>
                  <p:tags r:id="rId36"/>
                </p:custDataLst>
              </p:nvPr>
            </p:nvSpPr>
            <p:spPr bwMode="auto">
              <a:xfrm>
                <a:off x="1011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6" name="Oval 142"/>
              <p:cNvSpPr>
                <a:spLocks noChangeArrowheads="1"/>
              </p:cNvSpPr>
              <p:nvPr>
                <p:custDataLst>
                  <p:tags r:id="rId37"/>
                </p:custDataLst>
              </p:nvPr>
            </p:nvSpPr>
            <p:spPr bwMode="auto">
              <a:xfrm>
                <a:off x="1003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7" name="Oval 143"/>
              <p:cNvSpPr>
                <a:spLocks noChangeArrowheads="1"/>
              </p:cNvSpPr>
              <p:nvPr>
                <p:custDataLst>
                  <p:tags r:id="rId38"/>
                </p:custDataLst>
              </p:nvPr>
            </p:nvSpPr>
            <p:spPr bwMode="auto">
              <a:xfrm>
                <a:off x="994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8" name="Oval 144"/>
              <p:cNvSpPr>
                <a:spLocks noChangeArrowheads="1"/>
              </p:cNvSpPr>
              <p:nvPr>
                <p:custDataLst>
                  <p:tags r:id="rId39"/>
                </p:custDataLst>
              </p:nvPr>
            </p:nvSpPr>
            <p:spPr bwMode="auto">
              <a:xfrm>
                <a:off x="986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9" name="Oval 145"/>
              <p:cNvSpPr>
                <a:spLocks noChangeArrowheads="1"/>
              </p:cNvSpPr>
              <p:nvPr>
                <p:custDataLst>
                  <p:tags r:id="rId40"/>
                </p:custDataLst>
              </p:nvPr>
            </p:nvSpPr>
            <p:spPr bwMode="auto">
              <a:xfrm>
                <a:off x="97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0" name="Oval 146"/>
              <p:cNvSpPr>
                <a:spLocks noChangeArrowheads="1"/>
              </p:cNvSpPr>
              <p:nvPr>
                <p:custDataLst>
                  <p:tags r:id="rId41"/>
                </p:custDataLst>
              </p:nvPr>
            </p:nvSpPr>
            <p:spPr bwMode="auto">
              <a:xfrm>
                <a:off x="969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1" name="Oval 147"/>
              <p:cNvSpPr>
                <a:spLocks noChangeArrowheads="1"/>
              </p:cNvSpPr>
              <p:nvPr>
                <p:custDataLst>
                  <p:tags r:id="rId42"/>
                </p:custDataLst>
              </p:nvPr>
            </p:nvSpPr>
            <p:spPr bwMode="auto">
              <a:xfrm>
                <a:off x="961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2" name="Oval 148"/>
              <p:cNvSpPr>
                <a:spLocks noChangeArrowheads="1"/>
              </p:cNvSpPr>
              <p:nvPr>
                <p:custDataLst>
                  <p:tags r:id="rId43"/>
                </p:custDataLst>
              </p:nvPr>
            </p:nvSpPr>
            <p:spPr bwMode="auto">
              <a:xfrm>
                <a:off x="952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3" name="Oval 149"/>
              <p:cNvSpPr>
                <a:spLocks noChangeArrowheads="1"/>
              </p:cNvSpPr>
              <p:nvPr>
                <p:custDataLst>
                  <p:tags r:id="rId44"/>
                </p:custDataLst>
              </p:nvPr>
            </p:nvSpPr>
            <p:spPr bwMode="auto">
              <a:xfrm>
                <a:off x="944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4" name="Oval 150"/>
              <p:cNvSpPr>
                <a:spLocks noChangeArrowheads="1"/>
              </p:cNvSpPr>
              <p:nvPr>
                <p:custDataLst>
                  <p:tags r:id="rId45"/>
                </p:custDataLst>
              </p:nvPr>
            </p:nvSpPr>
            <p:spPr bwMode="auto">
              <a:xfrm>
                <a:off x="936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5" name="Oval 151"/>
              <p:cNvSpPr>
                <a:spLocks noChangeArrowheads="1"/>
              </p:cNvSpPr>
              <p:nvPr>
                <p:custDataLst>
                  <p:tags r:id="rId46"/>
                </p:custDataLst>
              </p:nvPr>
            </p:nvSpPr>
            <p:spPr bwMode="auto">
              <a:xfrm>
                <a:off x="927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6" name="Oval 152"/>
              <p:cNvSpPr>
                <a:spLocks noChangeArrowheads="1"/>
              </p:cNvSpPr>
              <p:nvPr>
                <p:custDataLst>
                  <p:tags r:id="rId47"/>
                </p:custDataLst>
              </p:nvPr>
            </p:nvSpPr>
            <p:spPr bwMode="auto">
              <a:xfrm>
                <a:off x="919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7" name="Oval 153"/>
              <p:cNvSpPr>
                <a:spLocks noChangeArrowheads="1"/>
              </p:cNvSpPr>
              <p:nvPr>
                <p:custDataLst>
                  <p:tags r:id="rId48"/>
                </p:custDataLst>
              </p:nvPr>
            </p:nvSpPr>
            <p:spPr bwMode="auto">
              <a:xfrm>
                <a:off x="911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8" name="Oval 154"/>
              <p:cNvSpPr>
                <a:spLocks noChangeArrowheads="1"/>
              </p:cNvSpPr>
              <p:nvPr>
                <p:custDataLst>
                  <p:tags r:id="rId49"/>
                </p:custDataLst>
              </p:nvPr>
            </p:nvSpPr>
            <p:spPr bwMode="auto">
              <a:xfrm>
                <a:off x="902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9" name="Oval 155"/>
              <p:cNvSpPr>
                <a:spLocks noChangeArrowheads="1"/>
              </p:cNvSpPr>
              <p:nvPr>
                <p:custDataLst>
                  <p:tags r:id="rId50"/>
                </p:custDataLst>
              </p:nvPr>
            </p:nvSpPr>
            <p:spPr bwMode="auto">
              <a:xfrm>
                <a:off x="894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0" name="Oval 156"/>
              <p:cNvSpPr>
                <a:spLocks noChangeArrowheads="1"/>
              </p:cNvSpPr>
              <p:nvPr>
                <p:custDataLst>
                  <p:tags r:id="rId51"/>
                </p:custDataLst>
              </p:nvPr>
            </p:nvSpPr>
            <p:spPr bwMode="auto">
              <a:xfrm>
                <a:off x="88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1" name="Oval 157"/>
              <p:cNvSpPr>
                <a:spLocks noChangeArrowheads="1"/>
              </p:cNvSpPr>
              <p:nvPr>
                <p:custDataLst>
                  <p:tags r:id="rId52"/>
                </p:custDataLst>
              </p:nvPr>
            </p:nvSpPr>
            <p:spPr bwMode="auto">
              <a:xfrm>
                <a:off x="877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2" name="Oval 158"/>
              <p:cNvSpPr>
                <a:spLocks noChangeArrowheads="1"/>
              </p:cNvSpPr>
              <p:nvPr>
                <p:custDataLst>
                  <p:tags r:id="rId53"/>
                </p:custDataLst>
              </p:nvPr>
            </p:nvSpPr>
            <p:spPr bwMode="auto">
              <a:xfrm>
                <a:off x="869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3" name="Oval 159"/>
              <p:cNvSpPr>
                <a:spLocks noChangeArrowheads="1"/>
              </p:cNvSpPr>
              <p:nvPr>
                <p:custDataLst>
                  <p:tags r:id="rId54"/>
                </p:custDataLst>
              </p:nvPr>
            </p:nvSpPr>
            <p:spPr bwMode="auto">
              <a:xfrm>
                <a:off x="8607"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4" name="Oval 160"/>
              <p:cNvSpPr>
                <a:spLocks noChangeArrowheads="1"/>
              </p:cNvSpPr>
              <p:nvPr>
                <p:custDataLst>
                  <p:tags r:id="rId55"/>
                </p:custDataLst>
              </p:nvPr>
            </p:nvSpPr>
            <p:spPr bwMode="auto">
              <a:xfrm>
                <a:off x="8525"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5" name="Oval 161"/>
              <p:cNvSpPr>
                <a:spLocks noChangeArrowheads="1"/>
              </p:cNvSpPr>
              <p:nvPr>
                <p:custDataLst>
                  <p:tags r:id="rId56"/>
                </p:custDataLst>
              </p:nvPr>
            </p:nvSpPr>
            <p:spPr bwMode="auto">
              <a:xfrm>
                <a:off x="8440"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6" name="Oval 162"/>
              <p:cNvSpPr>
                <a:spLocks noChangeArrowheads="1"/>
              </p:cNvSpPr>
              <p:nvPr>
                <p:custDataLst>
                  <p:tags r:id="rId57"/>
                </p:custDataLst>
              </p:nvPr>
            </p:nvSpPr>
            <p:spPr bwMode="auto">
              <a:xfrm>
                <a:off x="8356"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7" name="Oval 163"/>
              <p:cNvSpPr>
                <a:spLocks noChangeArrowheads="1"/>
              </p:cNvSpPr>
              <p:nvPr>
                <p:custDataLst>
                  <p:tags r:id="rId58"/>
                </p:custDataLst>
              </p:nvPr>
            </p:nvSpPr>
            <p:spPr bwMode="auto">
              <a:xfrm>
                <a:off x="8271"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8" name="Oval 164"/>
              <p:cNvSpPr>
                <a:spLocks noChangeArrowheads="1"/>
              </p:cNvSpPr>
              <p:nvPr>
                <p:custDataLst>
                  <p:tags r:id="rId59"/>
                </p:custDataLst>
              </p:nvPr>
            </p:nvSpPr>
            <p:spPr bwMode="auto">
              <a:xfrm>
                <a:off x="818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9" name="Oval 165"/>
              <p:cNvSpPr>
                <a:spLocks noChangeArrowheads="1"/>
              </p:cNvSpPr>
              <p:nvPr>
                <p:custDataLst>
                  <p:tags r:id="rId60"/>
                </p:custDataLst>
              </p:nvPr>
            </p:nvSpPr>
            <p:spPr bwMode="auto">
              <a:xfrm>
                <a:off x="810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0" name="Oval 166"/>
              <p:cNvSpPr>
                <a:spLocks noChangeArrowheads="1"/>
              </p:cNvSpPr>
              <p:nvPr>
                <p:custDataLst>
                  <p:tags r:id="rId61"/>
                </p:custDataLst>
              </p:nvPr>
            </p:nvSpPr>
            <p:spPr bwMode="auto">
              <a:xfrm>
                <a:off x="8019"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1" name="Oval 167"/>
              <p:cNvSpPr>
                <a:spLocks noChangeArrowheads="1"/>
              </p:cNvSpPr>
              <p:nvPr>
                <p:custDataLst>
                  <p:tags r:id="rId62"/>
                </p:custDataLst>
              </p:nvPr>
            </p:nvSpPr>
            <p:spPr bwMode="auto">
              <a:xfrm>
                <a:off x="7935" y="6922"/>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2" name="Oval 168"/>
              <p:cNvSpPr>
                <a:spLocks noChangeArrowheads="1"/>
              </p:cNvSpPr>
              <p:nvPr>
                <p:custDataLst>
                  <p:tags r:id="rId63"/>
                </p:custDataLst>
              </p:nvPr>
            </p:nvSpPr>
            <p:spPr bwMode="auto">
              <a:xfrm>
                <a:off x="7853"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3" name="Oval 169"/>
              <p:cNvSpPr>
                <a:spLocks noChangeArrowheads="1"/>
              </p:cNvSpPr>
              <p:nvPr>
                <p:custDataLst>
                  <p:tags r:id="rId64"/>
                </p:custDataLst>
              </p:nvPr>
            </p:nvSpPr>
            <p:spPr bwMode="auto">
              <a:xfrm>
                <a:off x="776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4" name="Oval 170"/>
              <p:cNvSpPr>
                <a:spLocks noChangeArrowheads="1"/>
              </p:cNvSpPr>
              <p:nvPr>
                <p:custDataLst>
                  <p:tags r:id="rId65"/>
                </p:custDataLst>
              </p:nvPr>
            </p:nvSpPr>
            <p:spPr bwMode="auto">
              <a:xfrm>
                <a:off x="768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5" name="Oval 171"/>
              <p:cNvSpPr>
                <a:spLocks noChangeArrowheads="1"/>
              </p:cNvSpPr>
              <p:nvPr>
                <p:custDataLst>
                  <p:tags r:id="rId66"/>
                </p:custDataLst>
              </p:nvPr>
            </p:nvSpPr>
            <p:spPr bwMode="auto">
              <a:xfrm>
                <a:off x="75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6" name="Oval 172"/>
              <p:cNvSpPr>
                <a:spLocks noChangeArrowheads="1"/>
              </p:cNvSpPr>
              <p:nvPr>
                <p:custDataLst>
                  <p:tags r:id="rId67"/>
                </p:custDataLst>
              </p:nvPr>
            </p:nvSpPr>
            <p:spPr bwMode="auto">
              <a:xfrm>
                <a:off x="751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7" name="Oval 173"/>
              <p:cNvSpPr>
                <a:spLocks noChangeArrowheads="1"/>
              </p:cNvSpPr>
              <p:nvPr>
                <p:custDataLst>
                  <p:tags r:id="rId68"/>
                </p:custDataLst>
              </p:nvPr>
            </p:nvSpPr>
            <p:spPr bwMode="auto">
              <a:xfrm>
                <a:off x="74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8" name="Oval 174"/>
              <p:cNvSpPr>
                <a:spLocks noChangeArrowheads="1"/>
              </p:cNvSpPr>
              <p:nvPr>
                <p:custDataLst>
                  <p:tags r:id="rId69"/>
                </p:custDataLst>
              </p:nvPr>
            </p:nvSpPr>
            <p:spPr bwMode="auto">
              <a:xfrm>
                <a:off x="73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9" name="Oval 175"/>
              <p:cNvSpPr>
                <a:spLocks noChangeArrowheads="1"/>
              </p:cNvSpPr>
              <p:nvPr>
                <p:custDataLst>
                  <p:tags r:id="rId70"/>
                </p:custDataLst>
              </p:nvPr>
            </p:nvSpPr>
            <p:spPr bwMode="auto">
              <a:xfrm>
                <a:off x="725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0" name="Oval 176"/>
              <p:cNvSpPr>
                <a:spLocks noChangeArrowheads="1"/>
              </p:cNvSpPr>
              <p:nvPr>
                <p:custDataLst>
                  <p:tags r:id="rId71"/>
                </p:custDataLst>
              </p:nvPr>
            </p:nvSpPr>
            <p:spPr bwMode="auto">
              <a:xfrm>
                <a:off x="71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1" name="Oval 177"/>
              <p:cNvSpPr>
                <a:spLocks noChangeArrowheads="1"/>
              </p:cNvSpPr>
              <p:nvPr>
                <p:custDataLst>
                  <p:tags r:id="rId72"/>
                </p:custDataLst>
              </p:nvPr>
            </p:nvSpPr>
            <p:spPr bwMode="auto">
              <a:xfrm>
                <a:off x="7092"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2" name="Oval 178"/>
              <p:cNvSpPr>
                <a:spLocks noChangeArrowheads="1"/>
              </p:cNvSpPr>
              <p:nvPr>
                <p:custDataLst>
                  <p:tags r:id="rId73"/>
                </p:custDataLst>
              </p:nvPr>
            </p:nvSpPr>
            <p:spPr bwMode="auto">
              <a:xfrm>
                <a:off x="700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3" name="Oval 179"/>
              <p:cNvSpPr>
                <a:spLocks noChangeArrowheads="1"/>
              </p:cNvSpPr>
              <p:nvPr>
                <p:custDataLst>
                  <p:tags r:id="rId74"/>
                </p:custDataLst>
              </p:nvPr>
            </p:nvSpPr>
            <p:spPr bwMode="auto">
              <a:xfrm>
                <a:off x="69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4" name="Oval 180"/>
              <p:cNvSpPr>
                <a:spLocks noChangeArrowheads="1"/>
              </p:cNvSpPr>
              <p:nvPr>
                <p:custDataLst>
                  <p:tags r:id="rId75"/>
                </p:custDataLst>
              </p:nvPr>
            </p:nvSpPr>
            <p:spPr bwMode="auto">
              <a:xfrm>
                <a:off x="683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5" name="Oval 181"/>
              <p:cNvSpPr>
                <a:spLocks noChangeArrowheads="1"/>
              </p:cNvSpPr>
              <p:nvPr>
                <p:custDataLst>
                  <p:tags r:id="rId76"/>
                </p:custDataLst>
              </p:nvPr>
            </p:nvSpPr>
            <p:spPr bwMode="auto">
              <a:xfrm>
                <a:off x="675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6" name="Oval 182"/>
              <p:cNvSpPr>
                <a:spLocks noChangeArrowheads="1"/>
              </p:cNvSpPr>
              <p:nvPr>
                <p:custDataLst>
                  <p:tags r:id="rId77"/>
                </p:custDataLst>
              </p:nvPr>
            </p:nvSpPr>
            <p:spPr bwMode="auto">
              <a:xfrm>
                <a:off x="66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7" name="Oval 183"/>
              <p:cNvSpPr>
                <a:spLocks noChangeArrowheads="1"/>
              </p:cNvSpPr>
              <p:nvPr>
                <p:custDataLst>
                  <p:tags r:id="rId78"/>
                </p:custDataLst>
              </p:nvPr>
            </p:nvSpPr>
            <p:spPr bwMode="auto">
              <a:xfrm>
                <a:off x="658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8" name="Oval 184"/>
              <p:cNvSpPr>
                <a:spLocks noChangeArrowheads="1"/>
              </p:cNvSpPr>
              <p:nvPr>
                <p:custDataLst>
                  <p:tags r:id="rId79"/>
                </p:custDataLst>
              </p:nvPr>
            </p:nvSpPr>
            <p:spPr bwMode="auto">
              <a:xfrm>
                <a:off x="65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9" name="Oval 185"/>
              <p:cNvSpPr>
                <a:spLocks noChangeArrowheads="1"/>
              </p:cNvSpPr>
              <p:nvPr>
                <p:custDataLst>
                  <p:tags r:id="rId80"/>
                </p:custDataLst>
              </p:nvPr>
            </p:nvSpPr>
            <p:spPr bwMode="auto">
              <a:xfrm>
                <a:off x="642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0" name="Oval 186"/>
              <p:cNvSpPr>
                <a:spLocks noChangeArrowheads="1"/>
              </p:cNvSpPr>
              <p:nvPr>
                <p:custDataLst>
                  <p:tags r:id="rId81"/>
                </p:custDataLst>
              </p:nvPr>
            </p:nvSpPr>
            <p:spPr bwMode="auto">
              <a:xfrm>
                <a:off x="633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1" name="Oval 187"/>
              <p:cNvSpPr>
                <a:spLocks noChangeArrowheads="1"/>
              </p:cNvSpPr>
              <p:nvPr>
                <p:custDataLst>
                  <p:tags r:id="rId82"/>
                </p:custDataLst>
              </p:nvPr>
            </p:nvSpPr>
            <p:spPr bwMode="auto">
              <a:xfrm>
                <a:off x="625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2" name="Oval 188"/>
              <p:cNvSpPr>
                <a:spLocks noChangeArrowheads="1"/>
              </p:cNvSpPr>
              <p:nvPr>
                <p:custDataLst>
                  <p:tags r:id="rId83"/>
                </p:custDataLst>
              </p:nvPr>
            </p:nvSpPr>
            <p:spPr bwMode="auto">
              <a:xfrm>
                <a:off x="617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3" name="Oval 189"/>
              <p:cNvSpPr>
                <a:spLocks noChangeArrowheads="1"/>
              </p:cNvSpPr>
              <p:nvPr>
                <p:custDataLst>
                  <p:tags r:id="rId84"/>
                </p:custDataLst>
              </p:nvPr>
            </p:nvSpPr>
            <p:spPr bwMode="auto">
              <a:xfrm>
                <a:off x="608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4" name="Oval 190"/>
              <p:cNvSpPr>
                <a:spLocks noChangeArrowheads="1"/>
              </p:cNvSpPr>
              <p:nvPr>
                <p:custDataLst>
                  <p:tags r:id="rId85"/>
                </p:custDataLst>
              </p:nvPr>
            </p:nvSpPr>
            <p:spPr bwMode="auto">
              <a:xfrm>
                <a:off x="600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5" name="Oval 191"/>
              <p:cNvSpPr>
                <a:spLocks noChangeArrowheads="1"/>
              </p:cNvSpPr>
              <p:nvPr>
                <p:custDataLst>
                  <p:tags r:id="rId86"/>
                </p:custDataLst>
              </p:nvPr>
            </p:nvSpPr>
            <p:spPr bwMode="auto">
              <a:xfrm>
                <a:off x="591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6" name="Oval 192"/>
              <p:cNvSpPr>
                <a:spLocks noChangeArrowheads="1"/>
              </p:cNvSpPr>
              <p:nvPr>
                <p:custDataLst>
                  <p:tags r:id="rId87"/>
                </p:custDataLst>
              </p:nvPr>
            </p:nvSpPr>
            <p:spPr bwMode="auto">
              <a:xfrm>
                <a:off x="583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7" name="Freeform 193"/>
              <p:cNvSpPr/>
              <p:nvPr>
                <p:custDataLst>
                  <p:tags r:id="rId88"/>
                </p:custDataLst>
              </p:nvPr>
            </p:nvSpPr>
            <p:spPr bwMode="auto">
              <a:xfrm>
                <a:off x="5750" y="6915"/>
                <a:ext cx="46" cy="46"/>
              </a:xfrm>
              <a:custGeom>
                <a:avLst/>
                <a:gdLst>
                  <a:gd name="T0" fmla="*/ 0 w 7"/>
                  <a:gd name="T1" fmla="*/ 2 h 7"/>
                  <a:gd name="T2" fmla="*/ 4 w 7"/>
                  <a:gd name="T3" fmla="*/ 0 h 7"/>
                  <a:gd name="T4" fmla="*/ 7 w 7"/>
                  <a:gd name="T5" fmla="*/ 4 h 7"/>
                  <a:gd name="T6" fmla="*/ 3 w 7"/>
                  <a:gd name="T7" fmla="*/ 7 h 7"/>
                  <a:gd name="T8" fmla="*/ 0 w 7"/>
                  <a:gd name="T9" fmla="*/ 2 h 7"/>
                </a:gdLst>
                <a:ahLst/>
                <a:cxnLst>
                  <a:cxn ang="0">
                    <a:pos x="T0" y="T1"/>
                  </a:cxn>
                  <a:cxn ang="0">
                    <a:pos x="T2" y="T3"/>
                  </a:cxn>
                  <a:cxn ang="0">
                    <a:pos x="T4" y="T5"/>
                  </a:cxn>
                  <a:cxn ang="0">
                    <a:pos x="T6" y="T7"/>
                  </a:cxn>
                  <a:cxn ang="0">
                    <a:pos x="T8" y="T9"/>
                  </a:cxn>
                </a:cxnLst>
                <a:rect l="0" t="0" r="r" b="b"/>
                <a:pathLst>
                  <a:path w="7" h="7">
                    <a:moveTo>
                      <a:pt x="0" y="2"/>
                    </a:moveTo>
                    <a:cubicBezTo>
                      <a:pt x="1" y="1"/>
                      <a:pt x="3" y="0"/>
                      <a:pt x="4" y="0"/>
                    </a:cubicBezTo>
                    <a:cubicBezTo>
                      <a:pt x="6" y="0"/>
                      <a:pt x="7" y="2"/>
                      <a:pt x="7" y="4"/>
                    </a:cubicBezTo>
                    <a:cubicBezTo>
                      <a:pt x="7" y="6"/>
                      <a:pt x="5" y="7"/>
                      <a:pt x="3" y="7"/>
                    </a:cubicBezTo>
                    <a:cubicBezTo>
                      <a:pt x="1" y="6"/>
                      <a:pt x="0" y="4"/>
                      <a:pt x="0"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8" name="Freeform 194"/>
              <p:cNvSpPr/>
              <p:nvPr>
                <p:custDataLst>
                  <p:tags r:id="rId89"/>
                </p:custDataLst>
              </p:nvPr>
            </p:nvSpPr>
            <p:spPr bwMode="auto">
              <a:xfrm>
                <a:off x="5666" y="6881"/>
                <a:ext cx="53" cy="53"/>
              </a:xfrm>
              <a:custGeom>
                <a:avLst/>
                <a:gdLst>
                  <a:gd name="T0" fmla="*/ 1 w 8"/>
                  <a:gd name="T1" fmla="*/ 2 h 8"/>
                  <a:gd name="T2" fmla="*/ 6 w 8"/>
                  <a:gd name="T3" fmla="*/ 1 h 8"/>
                  <a:gd name="T4" fmla="*/ 7 w 8"/>
                  <a:gd name="T5" fmla="*/ 5 h 8"/>
                  <a:gd name="T6" fmla="*/ 3 w 8"/>
                  <a:gd name="T7" fmla="*/ 7 h 8"/>
                  <a:gd name="T8" fmla="*/ 1 w 8"/>
                  <a:gd name="T9" fmla="*/ 2 h 8"/>
                </a:gdLst>
                <a:ahLst/>
                <a:cxnLst>
                  <a:cxn ang="0">
                    <a:pos x="T0" y="T1"/>
                  </a:cxn>
                  <a:cxn ang="0">
                    <a:pos x="T2" y="T3"/>
                  </a:cxn>
                  <a:cxn ang="0">
                    <a:pos x="T4" y="T5"/>
                  </a:cxn>
                  <a:cxn ang="0">
                    <a:pos x="T6" y="T7"/>
                  </a:cxn>
                  <a:cxn ang="0">
                    <a:pos x="T8" y="T9"/>
                  </a:cxn>
                </a:cxnLst>
                <a:rect l="0" t="0" r="r" b="b"/>
                <a:pathLst>
                  <a:path w="8" h="8">
                    <a:moveTo>
                      <a:pt x="1" y="2"/>
                    </a:moveTo>
                    <a:cubicBezTo>
                      <a:pt x="2" y="1"/>
                      <a:pt x="4" y="0"/>
                      <a:pt x="6" y="1"/>
                    </a:cubicBezTo>
                    <a:cubicBezTo>
                      <a:pt x="8" y="2"/>
                      <a:pt x="8" y="4"/>
                      <a:pt x="7" y="5"/>
                    </a:cubicBezTo>
                    <a:cubicBezTo>
                      <a:pt x="7" y="7"/>
                      <a:pt x="5" y="8"/>
                      <a:pt x="3" y="7"/>
                    </a:cubicBezTo>
                    <a:cubicBezTo>
                      <a:pt x="1" y="6"/>
                      <a:pt x="0" y="4"/>
                      <a:pt x="1"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9" name="Freeform 195"/>
              <p:cNvSpPr/>
              <p:nvPr>
                <p:custDataLst>
                  <p:tags r:id="rId90"/>
                </p:custDataLst>
              </p:nvPr>
            </p:nvSpPr>
            <p:spPr bwMode="auto">
              <a:xfrm>
                <a:off x="5603" y="6838"/>
                <a:ext cx="51" cy="43"/>
              </a:xfrm>
              <a:custGeom>
                <a:avLst/>
                <a:gdLst>
                  <a:gd name="T0" fmla="*/ 2 w 8"/>
                  <a:gd name="T1" fmla="*/ 1 h 7"/>
                  <a:gd name="T2" fmla="*/ 6 w 8"/>
                  <a:gd name="T3" fmla="*/ 1 h 7"/>
                  <a:gd name="T4" fmla="*/ 6 w 8"/>
                  <a:gd name="T5" fmla="*/ 6 h 7"/>
                  <a:gd name="T6" fmla="*/ 2 w 8"/>
                  <a:gd name="T7" fmla="*/ 6 h 7"/>
                  <a:gd name="T8" fmla="*/ 2 w 8"/>
                  <a:gd name="T9" fmla="*/ 1 h 7"/>
                </a:gdLst>
                <a:ahLst/>
                <a:cxnLst>
                  <a:cxn ang="0">
                    <a:pos x="T0" y="T1"/>
                  </a:cxn>
                  <a:cxn ang="0">
                    <a:pos x="T2" y="T3"/>
                  </a:cxn>
                  <a:cxn ang="0">
                    <a:pos x="T4" y="T5"/>
                  </a:cxn>
                  <a:cxn ang="0">
                    <a:pos x="T6" y="T7"/>
                  </a:cxn>
                  <a:cxn ang="0">
                    <a:pos x="T8" y="T9"/>
                  </a:cxn>
                </a:cxnLst>
                <a:rect l="0" t="0" r="r" b="b"/>
                <a:pathLst>
                  <a:path w="8" h="7">
                    <a:moveTo>
                      <a:pt x="2" y="1"/>
                    </a:moveTo>
                    <a:cubicBezTo>
                      <a:pt x="3" y="0"/>
                      <a:pt x="5" y="0"/>
                      <a:pt x="6" y="1"/>
                    </a:cubicBezTo>
                    <a:cubicBezTo>
                      <a:pt x="8" y="2"/>
                      <a:pt x="8" y="4"/>
                      <a:pt x="6" y="6"/>
                    </a:cubicBezTo>
                    <a:cubicBezTo>
                      <a:pt x="5" y="7"/>
                      <a:pt x="3" y="7"/>
                      <a:pt x="2" y="6"/>
                    </a:cubicBezTo>
                    <a:cubicBezTo>
                      <a:pt x="0" y="4"/>
                      <a:pt x="0"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0" name="Freeform 196"/>
              <p:cNvSpPr/>
              <p:nvPr>
                <p:custDataLst>
                  <p:tags r:id="rId91"/>
                </p:custDataLst>
              </p:nvPr>
            </p:nvSpPr>
            <p:spPr bwMode="auto">
              <a:xfrm>
                <a:off x="5550" y="6766"/>
                <a:ext cx="53" cy="53"/>
              </a:xfrm>
              <a:custGeom>
                <a:avLst/>
                <a:gdLst>
                  <a:gd name="T0" fmla="*/ 2 w 8"/>
                  <a:gd name="T1" fmla="*/ 1 h 8"/>
                  <a:gd name="T2" fmla="*/ 7 w 8"/>
                  <a:gd name="T3" fmla="*/ 2 h 8"/>
                  <a:gd name="T4" fmla="*/ 6 w 8"/>
                  <a:gd name="T5" fmla="*/ 7 h 8"/>
                  <a:gd name="T6" fmla="*/ 1 w 8"/>
                  <a:gd name="T7" fmla="*/ 6 h 8"/>
                  <a:gd name="T8" fmla="*/ 2 w 8"/>
                  <a:gd name="T9" fmla="*/ 1 h 8"/>
                </a:gdLst>
                <a:ahLst/>
                <a:cxnLst>
                  <a:cxn ang="0">
                    <a:pos x="T0" y="T1"/>
                  </a:cxn>
                  <a:cxn ang="0">
                    <a:pos x="T2" y="T3"/>
                  </a:cxn>
                  <a:cxn ang="0">
                    <a:pos x="T4" y="T5"/>
                  </a:cxn>
                  <a:cxn ang="0">
                    <a:pos x="T6" y="T7"/>
                  </a:cxn>
                  <a:cxn ang="0">
                    <a:pos x="T8" y="T9"/>
                  </a:cxn>
                </a:cxnLst>
                <a:rect l="0" t="0" r="r" b="b"/>
                <a:pathLst>
                  <a:path w="8" h="8">
                    <a:moveTo>
                      <a:pt x="2" y="1"/>
                    </a:moveTo>
                    <a:cubicBezTo>
                      <a:pt x="4" y="0"/>
                      <a:pt x="6" y="1"/>
                      <a:pt x="7" y="2"/>
                    </a:cubicBezTo>
                    <a:cubicBezTo>
                      <a:pt x="8" y="4"/>
                      <a:pt x="7" y="6"/>
                      <a:pt x="6" y="7"/>
                    </a:cubicBezTo>
                    <a:cubicBezTo>
                      <a:pt x="4" y="8"/>
                      <a:pt x="2" y="8"/>
                      <a:pt x="1" y="6"/>
                    </a:cubicBezTo>
                    <a:cubicBezTo>
                      <a:pt x="0" y="4"/>
                      <a:pt x="1"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1" name="Freeform 197"/>
              <p:cNvSpPr/>
              <p:nvPr>
                <p:custDataLst>
                  <p:tags r:id="rId92"/>
                </p:custDataLst>
              </p:nvPr>
            </p:nvSpPr>
            <p:spPr bwMode="auto">
              <a:xfrm>
                <a:off x="5518" y="6688"/>
                <a:ext cx="51" cy="53"/>
              </a:xfrm>
              <a:custGeom>
                <a:avLst/>
                <a:gdLst>
                  <a:gd name="T0" fmla="*/ 4 w 8"/>
                  <a:gd name="T1" fmla="*/ 1 h 8"/>
                  <a:gd name="T2" fmla="*/ 8 w 8"/>
                  <a:gd name="T3" fmla="*/ 3 h 8"/>
                  <a:gd name="T4" fmla="*/ 5 w 8"/>
                  <a:gd name="T5" fmla="*/ 7 h 8"/>
                  <a:gd name="T6" fmla="*/ 1 w 8"/>
                  <a:gd name="T7" fmla="*/ 5 h 8"/>
                  <a:gd name="T8" fmla="*/ 4 w 8"/>
                  <a:gd name="T9" fmla="*/ 1 h 8"/>
                </a:gdLst>
                <a:ahLst/>
                <a:cxnLst>
                  <a:cxn ang="0">
                    <a:pos x="T0" y="T1"/>
                  </a:cxn>
                  <a:cxn ang="0">
                    <a:pos x="T2" y="T3"/>
                  </a:cxn>
                  <a:cxn ang="0">
                    <a:pos x="T4" y="T5"/>
                  </a:cxn>
                  <a:cxn ang="0">
                    <a:pos x="T6" y="T7"/>
                  </a:cxn>
                  <a:cxn ang="0">
                    <a:pos x="T8" y="T9"/>
                  </a:cxn>
                </a:cxnLst>
                <a:rect l="0" t="0" r="r" b="b"/>
                <a:pathLst>
                  <a:path w="8" h="8">
                    <a:moveTo>
                      <a:pt x="4" y="1"/>
                    </a:moveTo>
                    <a:cubicBezTo>
                      <a:pt x="6" y="0"/>
                      <a:pt x="7" y="2"/>
                      <a:pt x="8" y="3"/>
                    </a:cubicBezTo>
                    <a:cubicBezTo>
                      <a:pt x="8" y="5"/>
                      <a:pt x="7" y="7"/>
                      <a:pt x="5" y="7"/>
                    </a:cubicBezTo>
                    <a:cubicBezTo>
                      <a:pt x="3" y="8"/>
                      <a:pt x="1" y="7"/>
                      <a:pt x="1" y="5"/>
                    </a:cubicBezTo>
                    <a:cubicBezTo>
                      <a:pt x="0" y="3"/>
                      <a:pt x="2" y="1"/>
                      <a:pt x="4"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2" name="Freeform 198"/>
              <p:cNvSpPr/>
              <p:nvPr>
                <p:custDataLst>
                  <p:tags r:id="rId93"/>
                </p:custDataLst>
              </p:nvPr>
            </p:nvSpPr>
            <p:spPr bwMode="auto">
              <a:xfrm>
                <a:off x="5518" y="6611"/>
                <a:ext cx="43" cy="46"/>
              </a:xfrm>
              <a:custGeom>
                <a:avLst/>
                <a:gdLst>
                  <a:gd name="T0" fmla="*/ 3 w 7"/>
                  <a:gd name="T1" fmla="*/ 0 h 7"/>
                  <a:gd name="T2" fmla="*/ 7 w 7"/>
                  <a:gd name="T3" fmla="*/ 3 h 7"/>
                  <a:gd name="T4" fmla="*/ 3 w 7"/>
                  <a:gd name="T5" fmla="*/ 6 h 7"/>
                  <a:gd name="T6" fmla="*/ 0 w 7"/>
                  <a:gd name="T7" fmla="*/ 3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1"/>
                      <a:pt x="7" y="3"/>
                    </a:cubicBezTo>
                    <a:cubicBezTo>
                      <a:pt x="7" y="5"/>
                      <a:pt x="5" y="6"/>
                      <a:pt x="3" y="6"/>
                    </a:cubicBezTo>
                    <a:cubicBezTo>
                      <a:pt x="1" y="7"/>
                      <a:pt x="0" y="5"/>
                      <a:pt x="0" y="3"/>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3" name="Oval 199"/>
              <p:cNvSpPr>
                <a:spLocks noChangeArrowheads="1"/>
              </p:cNvSpPr>
              <p:nvPr>
                <p:custDataLst>
                  <p:tags r:id="rId94"/>
                </p:custDataLst>
              </p:nvPr>
            </p:nvSpPr>
            <p:spPr bwMode="auto">
              <a:xfrm>
                <a:off x="5518" y="652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4" name="Oval 200"/>
              <p:cNvSpPr>
                <a:spLocks noChangeArrowheads="1"/>
              </p:cNvSpPr>
              <p:nvPr>
                <p:custDataLst>
                  <p:tags r:id="rId95"/>
                </p:custDataLst>
              </p:nvPr>
            </p:nvSpPr>
            <p:spPr bwMode="auto">
              <a:xfrm>
                <a:off x="5518" y="644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5" name="Oval 201"/>
              <p:cNvSpPr>
                <a:spLocks noChangeArrowheads="1"/>
              </p:cNvSpPr>
              <p:nvPr>
                <p:custDataLst>
                  <p:tags r:id="rId96"/>
                </p:custDataLst>
              </p:nvPr>
            </p:nvSpPr>
            <p:spPr bwMode="auto">
              <a:xfrm>
                <a:off x="5518" y="635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6" name="Oval 202"/>
              <p:cNvSpPr>
                <a:spLocks noChangeArrowheads="1"/>
              </p:cNvSpPr>
              <p:nvPr>
                <p:custDataLst>
                  <p:tags r:id="rId97"/>
                </p:custDataLst>
              </p:nvPr>
            </p:nvSpPr>
            <p:spPr bwMode="auto">
              <a:xfrm>
                <a:off x="5518" y="6275"/>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7" name="Oval 203"/>
              <p:cNvSpPr>
                <a:spLocks noChangeArrowheads="1"/>
              </p:cNvSpPr>
              <p:nvPr>
                <p:custDataLst>
                  <p:tags r:id="rId98"/>
                </p:custDataLst>
              </p:nvPr>
            </p:nvSpPr>
            <p:spPr bwMode="auto">
              <a:xfrm>
                <a:off x="5518" y="6191"/>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8" name="Oval 204"/>
              <p:cNvSpPr>
                <a:spLocks noChangeArrowheads="1"/>
              </p:cNvSpPr>
              <p:nvPr>
                <p:custDataLst>
                  <p:tags r:id="rId99"/>
                </p:custDataLst>
              </p:nvPr>
            </p:nvSpPr>
            <p:spPr bwMode="auto">
              <a:xfrm>
                <a:off x="5518" y="610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9" name="Oval 205"/>
              <p:cNvSpPr>
                <a:spLocks noChangeArrowheads="1"/>
              </p:cNvSpPr>
              <p:nvPr>
                <p:custDataLst>
                  <p:tags r:id="rId100"/>
                </p:custDataLst>
              </p:nvPr>
            </p:nvSpPr>
            <p:spPr bwMode="auto">
              <a:xfrm>
                <a:off x="5518" y="602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0" name="Oval 206"/>
              <p:cNvSpPr>
                <a:spLocks noChangeArrowheads="1"/>
              </p:cNvSpPr>
              <p:nvPr>
                <p:custDataLst>
                  <p:tags r:id="rId101"/>
                </p:custDataLst>
              </p:nvPr>
            </p:nvSpPr>
            <p:spPr bwMode="auto">
              <a:xfrm>
                <a:off x="5518" y="593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1" name="Oval 207"/>
              <p:cNvSpPr>
                <a:spLocks noChangeArrowheads="1"/>
              </p:cNvSpPr>
              <p:nvPr>
                <p:custDataLst>
                  <p:tags r:id="rId102"/>
                </p:custDataLst>
              </p:nvPr>
            </p:nvSpPr>
            <p:spPr bwMode="auto">
              <a:xfrm>
                <a:off x="5518" y="5853"/>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2" name="Oval 208"/>
              <p:cNvSpPr>
                <a:spLocks noChangeArrowheads="1"/>
              </p:cNvSpPr>
              <p:nvPr>
                <p:custDataLst>
                  <p:tags r:id="rId103"/>
                </p:custDataLst>
              </p:nvPr>
            </p:nvSpPr>
            <p:spPr bwMode="auto">
              <a:xfrm>
                <a:off x="5518" y="5768"/>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3" name="Oval 209"/>
              <p:cNvSpPr>
                <a:spLocks noChangeArrowheads="1"/>
              </p:cNvSpPr>
              <p:nvPr>
                <p:custDataLst>
                  <p:tags r:id="rId104"/>
                </p:custDataLst>
              </p:nvPr>
            </p:nvSpPr>
            <p:spPr bwMode="auto">
              <a:xfrm>
                <a:off x="5518" y="567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4" name="Oval 210"/>
              <p:cNvSpPr>
                <a:spLocks noChangeArrowheads="1"/>
              </p:cNvSpPr>
              <p:nvPr>
                <p:custDataLst>
                  <p:tags r:id="rId105"/>
                </p:custDataLst>
              </p:nvPr>
            </p:nvSpPr>
            <p:spPr bwMode="auto">
              <a:xfrm>
                <a:off x="5518" y="559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5" name="Oval 211"/>
              <p:cNvSpPr>
                <a:spLocks noChangeArrowheads="1"/>
              </p:cNvSpPr>
              <p:nvPr>
                <p:custDataLst>
                  <p:tags r:id="rId106"/>
                </p:custDataLst>
              </p:nvPr>
            </p:nvSpPr>
            <p:spPr bwMode="auto">
              <a:xfrm>
                <a:off x="5518" y="55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6" name="Oval 212"/>
              <p:cNvSpPr>
                <a:spLocks noChangeArrowheads="1"/>
              </p:cNvSpPr>
              <p:nvPr>
                <p:custDataLst>
                  <p:tags r:id="rId107"/>
                </p:custDataLst>
              </p:nvPr>
            </p:nvSpPr>
            <p:spPr bwMode="auto">
              <a:xfrm>
                <a:off x="5518" y="542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7" name="Oval 213"/>
              <p:cNvSpPr>
                <a:spLocks noChangeArrowheads="1"/>
              </p:cNvSpPr>
              <p:nvPr>
                <p:custDataLst>
                  <p:tags r:id="rId108"/>
                </p:custDataLst>
              </p:nvPr>
            </p:nvSpPr>
            <p:spPr bwMode="auto">
              <a:xfrm>
                <a:off x="5518" y="534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8" name="Oval 214"/>
              <p:cNvSpPr>
                <a:spLocks noChangeArrowheads="1"/>
              </p:cNvSpPr>
              <p:nvPr>
                <p:custDataLst>
                  <p:tags r:id="rId109"/>
                </p:custDataLst>
              </p:nvPr>
            </p:nvSpPr>
            <p:spPr bwMode="auto">
              <a:xfrm>
                <a:off x="5518" y="5258"/>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9" name="Oval 215"/>
              <p:cNvSpPr>
                <a:spLocks noChangeArrowheads="1"/>
              </p:cNvSpPr>
              <p:nvPr>
                <p:custDataLst>
                  <p:tags r:id="rId110"/>
                </p:custDataLst>
              </p:nvPr>
            </p:nvSpPr>
            <p:spPr bwMode="auto">
              <a:xfrm>
                <a:off x="5518" y="5173"/>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0" name="Oval 216"/>
              <p:cNvSpPr>
                <a:spLocks noChangeArrowheads="1"/>
              </p:cNvSpPr>
              <p:nvPr>
                <p:custDataLst>
                  <p:tags r:id="rId111"/>
                </p:custDataLst>
              </p:nvPr>
            </p:nvSpPr>
            <p:spPr bwMode="auto">
              <a:xfrm>
                <a:off x="5518" y="508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1" name="Oval 217"/>
              <p:cNvSpPr>
                <a:spLocks noChangeArrowheads="1"/>
              </p:cNvSpPr>
              <p:nvPr>
                <p:custDataLst>
                  <p:tags r:id="rId112"/>
                </p:custDataLst>
              </p:nvPr>
            </p:nvSpPr>
            <p:spPr bwMode="auto">
              <a:xfrm>
                <a:off x="5518" y="500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2" name="Oval 218"/>
              <p:cNvSpPr>
                <a:spLocks noChangeArrowheads="1"/>
              </p:cNvSpPr>
              <p:nvPr>
                <p:custDataLst>
                  <p:tags r:id="rId113"/>
                </p:custDataLst>
              </p:nvPr>
            </p:nvSpPr>
            <p:spPr bwMode="auto">
              <a:xfrm>
                <a:off x="5518" y="492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3" name="Oval 219"/>
              <p:cNvSpPr>
                <a:spLocks noChangeArrowheads="1"/>
              </p:cNvSpPr>
              <p:nvPr>
                <p:custDataLst>
                  <p:tags r:id="rId114"/>
                </p:custDataLst>
              </p:nvPr>
            </p:nvSpPr>
            <p:spPr bwMode="auto">
              <a:xfrm>
                <a:off x="5518" y="483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4" name="Oval 220"/>
              <p:cNvSpPr>
                <a:spLocks noChangeArrowheads="1"/>
              </p:cNvSpPr>
              <p:nvPr>
                <p:custDataLst>
                  <p:tags r:id="rId115"/>
                </p:custDataLst>
              </p:nvPr>
            </p:nvSpPr>
            <p:spPr bwMode="auto">
              <a:xfrm>
                <a:off x="5518" y="4753"/>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5" name="Oval 221"/>
              <p:cNvSpPr>
                <a:spLocks noChangeArrowheads="1"/>
              </p:cNvSpPr>
              <p:nvPr>
                <p:custDataLst>
                  <p:tags r:id="rId116"/>
                </p:custDataLst>
              </p:nvPr>
            </p:nvSpPr>
            <p:spPr bwMode="auto">
              <a:xfrm>
                <a:off x="5518" y="4669"/>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6" name="Oval 222"/>
              <p:cNvSpPr>
                <a:spLocks noChangeArrowheads="1"/>
              </p:cNvSpPr>
              <p:nvPr>
                <p:custDataLst>
                  <p:tags r:id="rId117"/>
                </p:custDataLst>
              </p:nvPr>
            </p:nvSpPr>
            <p:spPr bwMode="auto">
              <a:xfrm>
                <a:off x="5518" y="458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 name="Oval 223"/>
              <p:cNvSpPr>
                <a:spLocks noChangeArrowheads="1"/>
              </p:cNvSpPr>
              <p:nvPr>
                <p:custDataLst>
                  <p:tags r:id="rId118"/>
                </p:custDataLst>
              </p:nvPr>
            </p:nvSpPr>
            <p:spPr bwMode="auto">
              <a:xfrm>
                <a:off x="5518" y="450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8" name="Oval 224"/>
              <p:cNvSpPr>
                <a:spLocks noChangeArrowheads="1"/>
              </p:cNvSpPr>
              <p:nvPr>
                <p:custDataLst>
                  <p:tags r:id="rId119"/>
                </p:custDataLst>
              </p:nvPr>
            </p:nvSpPr>
            <p:spPr bwMode="auto">
              <a:xfrm>
                <a:off x="5518" y="441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9" name="Oval 225"/>
              <p:cNvSpPr>
                <a:spLocks noChangeArrowheads="1"/>
              </p:cNvSpPr>
              <p:nvPr>
                <p:custDataLst>
                  <p:tags r:id="rId120"/>
                </p:custDataLst>
              </p:nvPr>
            </p:nvSpPr>
            <p:spPr bwMode="auto">
              <a:xfrm>
                <a:off x="5518" y="433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0" name="Oval 226"/>
              <p:cNvSpPr>
                <a:spLocks noChangeArrowheads="1"/>
              </p:cNvSpPr>
              <p:nvPr>
                <p:custDataLst>
                  <p:tags r:id="rId121"/>
                </p:custDataLst>
              </p:nvPr>
            </p:nvSpPr>
            <p:spPr bwMode="auto">
              <a:xfrm>
                <a:off x="5518" y="4246"/>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1" name="Oval 227"/>
              <p:cNvSpPr>
                <a:spLocks noChangeArrowheads="1"/>
              </p:cNvSpPr>
              <p:nvPr>
                <p:custDataLst>
                  <p:tags r:id="rId122"/>
                </p:custDataLst>
              </p:nvPr>
            </p:nvSpPr>
            <p:spPr bwMode="auto">
              <a:xfrm>
                <a:off x="5518" y="4164"/>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2" name="Oval 228"/>
              <p:cNvSpPr>
                <a:spLocks noChangeArrowheads="1"/>
              </p:cNvSpPr>
              <p:nvPr>
                <p:custDataLst>
                  <p:tags r:id="rId123"/>
                </p:custDataLst>
              </p:nvPr>
            </p:nvSpPr>
            <p:spPr bwMode="auto">
              <a:xfrm>
                <a:off x="5518" y="4080"/>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3" name="Freeform 229"/>
              <p:cNvSpPr/>
              <p:nvPr>
                <p:custDataLst>
                  <p:tags r:id="rId124"/>
                </p:custDataLst>
              </p:nvPr>
            </p:nvSpPr>
            <p:spPr bwMode="auto">
              <a:xfrm>
                <a:off x="5518" y="3995"/>
                <a:ext cx="43" cy="46"/>
              </a:xfrm>
              <a:custGeom>
                <a:avLst/>
                <a:gdLst>
                  <a:gd name="T0" fmla="*/ 3 w 7"/>
                  <a:gd name="T1" fmla="*/ 0 h 7"/>
                  <a:gd name="T2" fmla="*/ 7 w 7"/>
                  <a:gd name="T3" fmla="*/ 4 h 7"/>
                  <a:gd name="T4" fmla="*/ 3 w 7"/>
                  <a:gd name="T5" fmla="*/ 7 h 7"/>
                  <a:gd name="T6" fmla="*/ 0 w 7"/>
                  <a:gd name="T7" fmla="*/ 4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2"/>
                      <a:pt x="7" y="4"/>
                    </a:cubicBezTo>
                    <a:cubicBezTo>
                      <a:pt x="6" y="5"/>
                      <a:pt x="5" y="7"/>
                      <a:pt x="3" y="7"/>
                    </a:cubicBezTo>
                    <a:cubicBezTo>
                      <a:pt x="1" y="7"/>
                      <a:pt x="0" y="6"/>
                      <a:pt x="0" y="4"/>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4" name="Freeform 230"/>
              <p:cNvSpPr/>
              <p:nvPr>
                <p:custDataLst>
                  <p:tags r:id="rId125"/>
                </p:custDataLst>
              </p:nvPr>
            </p:nvSpPr>
            <p:spPr bwMode="auto">
              <a:xfrm>
                <a:off x="5523" y="3911"/>
                <a:ext cx="53" cy="51"/>
              </a:xfrm>
              <a:custGeom>
                <a:avLst/>
                <a:gdLst>
                  <a:gd name="T0" fmla="*/ 5 w 8"/>
                  <a:gd name="T1" fmla="*/ 1 h 8"/>
                  <a:gd name="T2" fmla="*/ 8 w 8"/>
                  <a:gd name="T3" fmla="*/ 5 h 8"/>
                  <a:gd name="T4" fmla="*/ 3 w 8"/>
                  <a:gd name="T5" fmla="*/ 7 h 8"/>
                  <a:gd name="T6" fmla="*/ 1 w 8"/>
                  <a:gd name="T7" fmla="*/ 3 h 8"/>
                  <a:gd name="T8" fmla="*/ 5 w 8"/>
                  <a:gd name="T9" fmla="*/ 1 h 8"/>
                </a:gdLst>
                <a:ahLst/>
                <a:cxnLst>
                  <a:cxn ang="0">
                    <a:pos x="T0" y="T1"/>
                  </a:cxn>
                  <a:cxn ang="0">
                    <a:pos x="T2" y="T3"/>
                  </a:cxn>
                  <a:cxn ang="0">
                    <a:pos x="T4" y="T5"/>
                  </a:cxn>
                  <a:cxn ang="0">
                    <a:pos x="T6" y="T7"/>
                  </a:cxn>
                  <a:cxn ang="0">
                    <a:pos x="T8" y="T9"/>
                  </a:cxn>
                </a:cxnLst>
                <a:rect l="0" t="0" r="r" b="b"/>
                <a:pathLst>
                  <a:path w="8" h="8">
                    <a:moveTo>
                      <a:pt x="5" y="1"/>
                    </a:moveTo>
                    <a:cubicBezTo>
                      <a:pt x="7" y="1"/>
                      <a:pt x="8" y="3"/>
                      <a:pt x="8" y="5"/>
                    </a:cubicBezTo>
                    <a:cubicBezTo>
                      <a:pt x="7" y="7"/>
                      <a:pt x="5" y="8"/>
                      <a:pt x="3" y="7"/>
                    </a:cubicBezTo>
                    <a:cubicBezTo>
                      <a:pt x="2" y="7"/>
                      <a:pt x="0" y="5"/>
                      <a:pt x="1" y="3"/>
                    </a:cubicBezTo>
                    <a:cubicBezTo>
                      <a:pt x="2" y="1"/>
                      <a:pt x="4" y="0"/>
                      <a:pt x="5"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5" name="Freeform 231"/>
              <p:cNvSpPr/>
              <p:nvPr>
                <p:custDataLst>
                  <p:tags r:id="rId126"/>
                </p:custDataLst>
              </p:nvPr>
            </p:nvSpPr>
            <p:spPr bwMode="auto">
              <a:xfrm>
                <a:off x="5561" y="3834"/>
                <a:ext cx="53" cy="51"/>
              </a:xfrm>
              <a:custGeom>
                <a:avLst/>
                <a:gdLst>
                  <a:gd name="T0" fmla="*/ 6 w 8"/>
                  <a:gd name="T1" fmla="*/ 1 h 8"/>
                  <a:gd name="T2" fmla="*/ 7 w 8"/>
                  <a:gd name="T3" fmla="*/ 6 h 8"/>
                  <a:gd name="T4" fmla="*/ 2 w 8"/>
                  <a:gd name="T5" fmla="*/ 7 h 8"/>
                  <a:gd name="T6" fmla="*/ 1 w 8"/>
                  <a:gd name="T7" fmla="*/ 2 h 8"/>
                  <a:gd name="T8" fmla="*/ 6 w 8"/>
                  <a:gd name="T9" fmla="*/ 1 h 8"/>
                </a:gdLst>
                <a:ahLst/>
                <a:cxnLst>
                  <a:cxn ang="0">
                    <a:pos x="T0" y="T1"/>
                  </a:cxn>
                  <a:cxn ang="0">
                    <a:pos x="T2" y="T3"/>
                  </a:cxn>
                  <a:cxn ang="0">
                    <a:pos x="T4" y="T5"/>
                  </a:cxn>
                  <a:cxn ang="0">
                    <a:pos x="T6" y="T7"/>
                  </a:cxn>
                  <a:cxn ang="0">
                    <a:pos x="T8" y="T9"/>
                  </a:cxn>
                </a:cxnLst>
                <a:rect l="0" t="0" r="r" b="b"/>
                <a:pathLst>
                  <a:path w="8" h="8">
                    <a:moveTo>
                      <a:pt x="6" y="1"/>
                    </a:moveTo>
                    <a:cubicBezTo>
                      <a:pt x="8" y="3"/>
                      <a:pt x="8" y="5"/>
                      <a:pt x="7" y="6"/>
                    </a:cubicBezTo>
                    <a:cubicBezTo>
                      <a:pt x="6" y="8"/>
                      <a:pt x="4" y="8"/>
                      <a:pt x="2" y="7"/>
                    </a:cubicBezTo>
                    <a:cubicBezTo>
                      <a:pt x="1" y="6"/>
                      <a:pt x="0" y="4"/>
                      <a:pt x="1" y="2"/>
                    </a:cubicBezTo>
                    <a:cubicBezTo>
                      <a:pt x="2" y="1"/>
                      <a:pt x="5" y="0"/>
                      <a:pt x="6"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6" name="Freeform 232"/>
              <p:cNvSpPr/>
              <p:nvPr>
                <p:custDataLst>
                  <p:tags r:id="rId127"/>
                </p:custDataLst>
              </p:nvPr>
            </p:nvSpPr>
            <p:spPr bwMode="auto">
              <a:xfrm>
                <a:off x="5622" y="3776"/>
                <a:ext cx="51" cy="43"/>
              </a:xfrm>
              <a:custGeom>
                <a:avLst/>
                <a:gdLst>
                  <a:gd name="T0" fmla="*/ 7 w 8"/>
                  <a:gd name="T1" fmla="*/ 2 h 7"/>
                  <a:gd name="T2" fmla="*/ 6 w 8"/>
                  <a:gd name="T3" fmla="*/ 6 h 7"/>
                  <a:gd name="T4" fmla="*/ 1 w 8"/>
                  <a:gd name="T5" fmla="*/ 6 h 7"/>
                  <a:gd name="T6" fmla="*/ 2 w 8"/>
                  <a:gd name="T7" fmla="*/ 1 h 7"/>
                  <a:gd name="T8" fmla="*/ 7 w 8"/>
                  <a:gd name="T9" fmla="*/ 2 h 7"/>
                </a:gdLst>
                <a:ahLst/>
                <a:cxnLst>
                  <a:cxn ang="0">
                    <a:pos x="T0" y="T1"/>
                  </a:cxn>
                  <a:cxn ang="0">
                    <a:pos x="T2" y="T3"/>
                  </a:cxn>
                  <a:cxn ang="0">
                    <a:pos x="T4" y="T5"/>
                  </a:cxn>
                  <a:cxn ang="0">
                    <a:pos x="T6" y="T7"/>
                  </a:cxn>
                  <a:cxn ang="0">
                    <a:pos x="T8" y="T9"/>
                  </a:cxn>
                </a:cxnLst>
                <a:rect l="0" t="0" r="r" b="b"/>
                <a:pathLst>
                  <a:path w="8" h="7">
                    <a:moveTo>
                      <a:pt x="7" y="2"/>
                    </a:moveTo>
                    <a:cubicBezTo>
                      <a:pt x="8" y="3"/>
                      <a:pt x="7" y="5"/>
                      <a:pt x="6" y="6"/>
                    </a:cubicBezTo>
                    <a:cubicBezTo>
                      <a:pt x="5" y="7"/>
                      <a:pt x="3" y="7"/>
                      <a:pt x="1" y="6"/>
                    </a:cubicBezTo>
                    <a:cubicBezTo>
                      <a:pt x="0" y="5"/>
                      <a:pt x="0" y="2"/>
                      <a:pt x="2" y="1"/>
                    </a:cubicBezTo>
                    <a:cubicBezTo>
                      <a:pt x="3" y="0"/>
                      <a:pt x="5" y="0"/>
                      <a:pt x="7"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7" name="Freeform 233"/>
              <p:cNvSpPr/>
              <p:nvPr>
                <p:custDataLst>
                  <p:tags r:id="rId128"/>
                </p:custDataLst>
              </p:nvPr>
            </p:nvSpPr>
            <p:spPr bwMode="auto">
              <a:xfrm>
                <a:off x="5692" y="3729"/>
                <a:ext cx="51" cy="51"/>
              </a:xfrm>
              <a:custGeom>
                <a:avLst/>
                <a:gdLst>
                  <a:gd name="T0" fmla="*/ 7 w 8"/>
                  <a:gd name="T1" fmla="*/ 3 h 8"/>
                  <a:gd name="T2" fmla="*/ 5 w 8"/>
                  <a:gd name="T3" fmla="*/ 7 h 8"/>
                  <a:gd name="T4" fmla="*/ 1 w 8"/>
                  <a:gd name="T5" fmla="*/ 5 h 8"/>
                  <a:gd name="T6" fmla="*/ 3 w 8"/>
                  <a:gd name="T7" fmla="*/ 1 h 8"/>
                  <a:gd name="T8" fmla="*/ 7 w 8"/>
                  <a:gd name="T9" fmla="*/ 3 h 8"/>
                </a:gdLst>
                <a:ahLst/>
                <a:cxnLst>
                  <a:cxn ang="0">
                    <a:pos x="T0" y="T1"/>
                  </a:cxn>
                  <a:cxn ang="0">
                    <a:pos x="T2" y="T3"/>
                  </a:cxn>
                  <a:cxn ang="0">
                    <a:pos x="T4" y="T5"/>
                  </a:cxn>
                  <a:cxn ang="0">
                    <a:pos x="T6" y="T7"/>
                  </a:cxn>
                  <a:cxn ang="0">
                    <a:pos x="T8" y="T9"/>
                  </a:cxn>
                </a:cxnLst>
                <a:rect l="0" t="0" r="r" b="b"/>
                <a:pathLst>
                  <a:path w="8" h="8">
                    <a:moveTo>
                      <a:pt x="7" y="3"/>
                    </a:moveTo>
                    <a:cubicBezTo>
                      <a:pt x="8" y="5"/>
                      <a:pt x="7" y="7"/>
                      <a:pt x="5" y="7"/>
                    </a:cubicBezTo>
                    <a:cubicBezTo>
                      <a:pt x="4" y="8"/>
                      <a:pt x="2" y="7"/>
                      <a:pt x="1" y="5"/>
                    </a:cubicBezTo>
                    <a:cubicBezTo>
                      <a:pt x="0" y="4"/>
                      <a:pt x="1" y="2"/>
                      <a:pt x="3" y="1"/>
                    </a:cubicBezTo>
                    <a:cubicBezTo>
                      <a:pt x="5" y="0"/>
                      <a:pt x="7" y="1"/>
                      <a:pt x="7" y="3"/>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8" name="Freeform 234"/>
              <p:cNvSpPr/>
              <p:nvPr>
                <p:custDataLst>
                  <p:tags r:id="rId129"/>
                </p:custDataLst>
              </p:nvPr>
            </p:nvSpPr>
            <p:spPr bwMode="auto">
              <a:xfrm>
                <a:off x="5777" y="3710"/>
                <a:ext cx="43" cy="46"/>
              </a:xfrm>
              <a:custGeom>
                <a:avLst/>
                <a:gdLst>
                  <a:gd name="T0" fmla="*/ 7 w 7"/>
                  <a:gd name="T1" fmla="*/ 4 h 7"/>
                  <a:gd name="T2" fmla="*/ 4 w 7"/>
                  <a:gd name="T3" fmla="*/ 7 h 7"/>
                  <a:gd name="T4" fmla="*/ 0 w 7"/>
                  <a:gd name="T5" fmla="*/ 4 h 7"/>
                  <a:gd name="T6" fmla="*/ 3 w 7"/>
                  <a:gd name="T7" fmla="*/ 0 h 7"/>
                  <a:gd name="T8" fmla="*/ 7 w 7"/>
                  <a:gd name="T9" fmla="*/ 4 h 7"/>
                </a:gdLst>
                <a:ahLst/>
                <a:cxnLst>
                  <a:cxn ang="0">
                    <a:pos x="T0" y="T1"/>
                  </a:cxn>
                  <a:cxn ang="0">
                    <a:pos x="T2" y="T3"/>
                  </a:cxn>
                  <a:cxn ang="0">
                    <a:pos x="T4" y="T5"/>
                  </a:cxn>
                  <a:cxn ang="0">
                    <a:pos x="T6" y="T7"/>
                  </a:cxn>
                  <a:cxn ang="0">
                    <a:pos x="T8" y="T9"/>
                  </a:cxn>
                </a:cxnLst>
                <a:rect l="0" t="0" r="r" b="b"/>
                <a:pathLst>
                  <a:path w="7" h="7">
                    <a:moveTo>
                      <a:pt x="7" y="4"/>
                    </a:moveTo>
                    <a:cubicBezTo>
                      <a:pt x="7" y="5"/>
                      <a:pt x="6" y="7"/>
                      <a:pt x="4" y="7"/>
                    </a:cubicBezTo>
                    <a:cubicBezTo>
                      <a:pt x="2" y="7"/>
                      <a:pt x="0" y="6"/>
                      <a:pt x="0" y="4"/>
                    </a:cubicBezTo>
                    <a:cubicBezTo>
                      <a:pt x="0" y="2"/>
                      <a:pt x="1" y="1"/>
                      <a:pt x="3" y="0"/>
                    </a:cubicBezTo>
                    <a:cubicBezTo>
                      <a:pt x="5" y="0"/>
                      <a:pt x="7" y="2"/>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9" name="Oval 235"/>
              <p:cNvSpPr>
                <a:spLocks noChangeArrowheads="1"/>
              </p:cNvSpPr>
              <p:nvPr>
                <p:custDataLst>
                  <p:tags r:id="rId130"/>
                </p:custDataLst>
              </p:nvPr>
            </p:nvSpPr>
            <p:spPr bwMode="auto">
              <a:xfrm>
                <a:off x="585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0" name="Oval 236"/>
              <p:cNvSpPr>
                <a:spLocks noChangeArrowheads="1"/>
              </p:cNvSpPr>
              <p:nvPr>
                <p:custDataLst>
                  <p:tags r:id="rId131"/>
                </p:custDataLst>
              </p:nvPr>
            </p:nvSpPr>
            <p:spPr bwMode="auto">
              <a:xfrm>
                <a:off x="594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1" name="Oval 237"/>
              <p:cNvSpPr>
                <a:spLocks noChangeArrowheads="1"/>
              </p:cNvSpPr>
              <p:nvPr>
                <p:custDataLst>
                  <p:tags r:id="rId132"/>
                </p:custDataLst>
              </p:nvPr>
            </p:nvSpPr>
            <p:spPr bwMode="auto">
              <a:xfrm>
                <a:off x="602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2" name="Oval 238"/>
              <p:cNvSpPr>
                <a:spLocks noChangeArrowheads="1"/>
              </p:cNvSpPr>
              <p:nvPr>
                <p:custDataLst>
                  <p:tags r:id="rId133"/>
                </p:custDataLst>
              </p:nvPr>
            </p:nvSpPr>
            <p:spPr bwMode="auto">
              <a:xfrm>
                <a:off x="611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3" name="Oval 239"/>
              <p:cNvSpPr>
                <a:spLocks noChangeArrowheads="1"/>
              </p:cNvSpPr>
              <p:nvPr>
                <p:custDataLst>
                  <p:tags r:id="rId134"/>
                </p:custDataLst>
              </p:nvPr>
            </p:nvSpPr>
            <p:spPr bwMode="auto">
              <a:xfrm>
                <a:off x="619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4" name="Oval 240"/>
              <p:cNvSpPr>
                <a:spLocks noChangeArrowheads="1"/>
              </p:cNvSpPr>
              <p:nvPr>
                <p:custDataLst>
                  <p:tags r:id="rId135"/>
                </p:custDataLst>
              </p:nvPr>
            </p:nvSpPr>
            <p:spPr bwMode="auto">
              <a:xfrm>
                <a:off x="627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5" name="Oval 241"/>
              <p:cNvSpPr>
                <a:spLocks noChangeArrowheads="1"/>
              </p:cNvSpPr>
              <p:nvPr>
                <p:custDataLst>
                  <p:tags r:id="rId136"/>
                </p:custDataLst>
              </p:nvPr>
            </p:nvSpPr>
            <p:spPr bwMode="auto">
              <a:xfrm>
                <a:off x="636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6" name="Oval 242"/>
              <p:cNvSpPr>
                <a:spLocks noChangeArrowheads="1"/>
              </p:cNvSpPr>
              <p:nvPr>
                <p:custDataLst>
                  <p:tags r:id="rId137"/>
                </p:custDataLst>
              </p:nvPr>
            </p:nvSpPr>
            <p:spPr bwMode="auto">
              <a:xfrm>
                <a:off x="64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7" name="Oval 243"/>
              <p:cNvSpPr>
                <a:spLocks noChangeArrowheads="1"/>
              </p:cNvSpPr>
              <p:nvPr>
                <p:custDataLst>
                  <p:tags r:id="rId138"/>
                </p:custDataLst>
              </p:nvPr>
            </p:nvSpPr>
            <p:spPr bwMode="auto">
              <a:xfrm>
                <a:off x="653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8" name="Oval 244"/>
              <p:cNvSpPr>
                <a:spLocks noChangeArrowheads="1"/>
              </p:cNvSpPr>
              <p:nvPr>
                <p:custDataLst>
                  <p:tags r:id="rId139"/>
                </p:custDataLst>
              </p:nvPr>
            </p:nvSpPr>
            <p:spPr bwMode="auto">
              <a:xfrm>
                <a:off x="66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9" name="Oval 245"/>
              <p:cNvSpPr>
                <a:spLocks noChangeArrowheads="1"/>
              </p:cNvSpPr>
              <p:nvPr>
                <p:custDataLst>
                  <p:tags r:id="rId140"/>
                </p:custDataLst>
              </p:nvPr>
            </p:nvSpPr>
            <p:spPr bwMode="auto">
              <a:xfrm>
                <a:off x="669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0" name="Oval 246"/>
              <p:cNvSpPr>
                <a:spLocks noChangeArrowheads="1"/>
              </p:cNvSpPr>
              <p:nvPr>
                <p:custDataLst>
                  <p:tags r:id="rId141"/>
                </p:custDataLst>
              </p:nvPr>
            </p:nvSpPr>
            <p:spPr bwMode="auto">
              <a:xfrm>
                <a:off x="678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1" name="Oval 247"/>
              <p:cNvSpPr>
                <a:spLocks noChangeArrowheads="1"/>
              </p:cNvSpPr>
              <p:nvPr>
                <p:custDataLst>
                  <p:tags r:id="rId142"/>
                </p:custDataLst>
              </p:nvPr>
            </p:nvSpPr>
            <p:spPr bwMode="auto">
              <a:xfrm>
                <a:off x="68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2" name="Oval 248"/>
              <p:cNvSpPr>
                <a:spLocks noChangeArrowheads="1"/>
              </p:cNvSpPr>
              <p:nvPr>
                <p:custDataLst>
                  <p:tags r:id="rId143"/>
                </p:custDataLst>
              </p:nvPr>
            </p:nvSpPr>
            <p:spPr bwMode="auto">
              <a:xfrm>
                <a:off x="695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3" name="Oval 249"/>
              <p:cNvSpPr>
                <a:spLocks noChangeArrowheads="1"/>
              </p:cNvSpPr>
              <p:nvPr>
                <p:custDataLst>
                  <p:tags r:id="rId144"/>
                </p:custDataLst>
              </p:nvPr>
            </p:nvSpPr>
            <p:spPr bwMode="auto">
              <a:xfrm>
                <a:off x="7034"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4" name="Oval 250"/>
              <p:cNvSpPr>
                <a:spLocks noChangeArrowheads="1"/>
              </p:cNvSpPr>
              <p:nvPr>
                <p:custDataLst>
                  <p:tags r:id="rId145"/>
                </p:custDataLst>
              </p:nvPr>
            </p:nvSpPr>
            <p:spPr bwMode="auto">
              <a:xfrm>
                <a:off x="71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5" name="Oval 251"/>
              <p:cNvSpPr>
                <a:spLocks noChangeArrowheads="1"/>
              </p:cNvSpPr>
              <p:nvPr>
                <p:custDataLst>
                  <p:tags r:id="rId146"/>
                </p:custDataLst>
              </p:nvPr>
            </p:nvSpPr>
            <p:spPr bwMode="auto">
              <a:xfrm>
                <a:off x="720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6" name="Oval 252"/>
              <p:cNvSpPr>
                <a:spLocks noChangeArrowheads="1"/>
              </p:cNvSpPr>
              <p:nvPr>
                <p:custDataLst>
                  <p:tags r:id="rId147"/>
                </p:custDataLst>
              </p:nvPr>
            </p:nvSpPr>
            <p:spPr bwMode="auto">
              <a:xfrm>
                <a:off x="72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7" name="Oval 253"/>
              <p:cNvSpPr>
                <a:spLocks noChangeArrowheads="1"/>
              </p:cNvSpPr>
              <p:nvPr>
                <p:custDataLst>
                  <p:tags r:id="rId148"/>
                </p:custDataLst>
              </p:nvPr>
            </p:nvSpPr>
            <p:spPr bwMode="auto">
              <a:xfrm>
                <a:off x="73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8" name="Oval 254"/>
              <p:cNvSpPr>
                <a:spLocks noChangeArrowheads="1"/>
              </p:cNvSpPr>
              <p:nvPr>
                <p:custDataLst>
                  <p:tags r:id="rId149"/>
                </p:custDataLst>
              </p:nvPr>
            </p:nvSpPr>
            <p:spPr bwMode="auto">
              <a:xfrm>
                <a:off x="745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9" name="Oval 255"/>
              <p:cNvSpPr>
                <a:spLocks noChangeArrowheads="1"/>
              </p:cNvSpPr>
              <p:nvPr>
                <p:custDataLst>
                  <p:tags r:id="rId150"/>
                </p:custDataLst>
              </p:nvPr>
            </p:nvSpPr>
            <p:spPr bwMode="auto">
              <a:xfrm>
                <a:off x="75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0" name="Oval 256"/>
              <p:cNvSpPr>
                <a:spLocks noChangeArrowheads="1"/>
              </p:cNvSpPr>
              <p:nvPr>
                <p:custDataLst>
                  <p:tags r:id="rId151"/>
                </p:custDataLst>
              </p:nvPr>
            </p:nvSpPr>
            <p:spPr bwMode="auto">
              <a:xfrm>
                <a:off x="762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1" name="Oval 257"/>
              <p:cNvSpPr>
                <a:spLocks noChangeArrowheads="1"/>
              </p:cNvSpPr>
              <p:nvPr>
                <p:custDataLst>
                  <p:tags r:id="rId152"/>
                </p:custDataLst>
              </p:nvPr>
            </p:nvSpPr>
            <p:spPr bwMode="auto">
              <a:xfrm>
                <a:off x="770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2" name="Oval 258"/>
              <p:cNvSpPr>
                <a:spLocks noChangeArrowheads="1"/>
              </p:cNvSpPr>
              <p:nvPr>
                <p:custDataLst>
                  <p:tags r:id="rId153"/>
                </p:custDataLst>
              </p:nvPr>
            </p:nvSpPr>
            <p:spPr bwMode="auto">
              <a:xfrm>
                <a:off x="77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3" name="Oval 259"/>
              <p:cNvSpPr>
                <a:spLocks noChangeArrowheads="1"/>
              </p:cNvSpPr>
              <p:nvPr>
                <p:custDataLst>
                  <p:tags r:id="rId154"/>
                </p:custDataLst>
              </p:nvPr>
            </p:nvSpPr>
            <p:spPr bwMode="auto">
              <a:xfrm>
                <a:off x="787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4" name="Oval 260"/>
              <p:cNvSpPr>
                <a:spLocks noChangeArrowheads="1"/>
              </p:cNvSpPr>
              <p:nvPr>
                <p:custDataLst>
                  <p:tags r:id="rId155"/>
                </p:custDataLst>
              </p:nvPr>
            </p:nvSpPr>
            <p:spPr bwMode="auto">
              <a:xfrm>
                <a:off x="79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5" name="Oval 261"/>
              <p:cNvSpPr>
                <a:spLocks noChangeArrowheads="1"/>
              </p:cNvSpPr>
              <p:nvPr>
                <p:custDataLst>
                  <p:tags r:id="rId156"/>
                </p:custDataLst>
              </p:nvPr>
            </p:nvSpPr>
            <p:spPr bwMode="auto">
              <a:xfrm>
                <a:off x="803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6" name="Oval 262"/>
              <p:cNvSpPr>
                <a:spLocks noChangeArrowheads="1"/>
              </p:cNvSpPr>
              <p:nvPr>
                <p:custDataLst>
                  <p:tags r:id="rId157"/>
                </p:custDataLst>
              </p:nvPr>
            </p:nvSpPr>
            <p:spPr bwMode="auto">
              <a:xfrm>
                <a:off x="81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7" name="Oval 263"/>
              <p:cNvSpPr>
                <a:spLocks noChangeArrowheads="1"/>
              </p:cNvSpPr>
              <p:nvPr>
                <p:custDataLst>
                  <p:tags r:id="rId158"/>
                </p:custDataLst>
              </p:nvPr>
            </p:nvSpPr>
            <p:spPr bwMode="auto">
              <a:xfrm>
                <a:off x="820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8" name="Oval 264"/>
              <p:cNvSpPr>
                <a:spLocks noChangeArrowheads="1"/>
              </p:cNvSpPr>
              <p:nvPr>
                <p:custDataLst>
                  <p:tags r:id="rId159"/>
                </p:custDataLst>
              </p:nvPr>
            </p:nvSpPr>
            <p:spPr bwMode="auto">
              <a:xfrm>
                <a:off x="829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9" name="Oval 265"/>
              <p:cNvSpPr>
                <a:spLocks noChangeArrowheads="1"/>
              </p:cNvSpPr>
              <p:nvPr>
                <p:custDataLst>
                  <p:tags r:id="rId160"/>
                </p:custDataLst>
              </p:nvPr>
            </p:nvSpPr>
            <p:spPr bwMode="auto">
              <a:xfrm>
                <a:off x="8382"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0" name="Oval 266"/>
              <p:cNvSpPr>
                <a:spLocks noChangeArrowheads="1"/>
              </p:cNvSpPr>
              <p:nvPr>
                <p:custDataLst>
                  <p:tags r:id="rId161"/>
                </p:custDataLst>
              </p:nvPr>
            </p:nvSpPr>
            <p:spPr bwMode="auto">
              <a:xfrm>
                <a:off x="8467"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1" name="Oval 267"/>
              <p:cNvSpPr>
                <a:spLocks noChangeArrowheads="1"/>
              </p:cNvSpPr>
              <p:nvPr>
                <p:custDataLst>
                  <p:tags r:id="rId162"/>
                </p:custDataLst>
              </p:nvPr>
            </p:nvSpPr>
            <p:spPr bwMode="auto">
              <a:xfrm>
                <a:off x="854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2" name="Oval 268"/>
              <p:cNvSpPr>
                <a:spLocks noChangeArrowheads="1"/>
              </p:cNvSpPr>
              <p:nvPr>
                <p:custDataLst>
                  <p:tags r:id="rId163"/>
                </p:custDataLst>
              </p:nvPr>
            </p:nvSpPr>
            <p:spPr bwMode="auto">
              <a:xfrm>
                <a:off x="863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3" name="Oval 269"/>
              <p:cNvSpPr>
                <a:spLocks noChangeArrowheads="1"/>
              </p:cNvSpPr>
              <p:nvPr>
                <p:custDataLst>
                  <p:tags r:id="rId164"/>
                </p:custDataLst>
              </p:nvPr>
            </p:nvSpPr>
            <p:spPr bwMode="auto">
              <a:xfrm>
                <a:off x="8718"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4" name="Oval 270"/>
              <p:cNvSpPr>
                <a:spLocks noChangeArrowheads="1"/>
              </p:cNvSpPr>
              <p:nvPr>
                <p:custDataLst>
                  <p:tags r:id="rId165"/>
                </p:custDataLst>
              </p:nvPr>
            </p:nvSpPr>
            <p:spPr bwMode="auto">
              <a:xfrm>
                <a:off x="880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5" name="Oval 271"/>
              <p:cNvSpPr>
                <a:spLocks noChangeArrowheads="1"/>
              </p:cNvSpPr>
              <p:nvPr>
                <p:custDataLst>
                  <p:tags r:id="rId166"/>
                </p:custDataLst>
              </p:nvPr>
            </p:nvSpPr>
            <p:spPr bwMode="auto">
              <a:xfrm>
                <a:off x="888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6" name="Oval 272"/>
              <p:cNvSpPr>
                <a:spLocks noChangeArrowheads="1"/>
              </p:cNvSpPr>
              <p:nvPr>
                <p:custDataLst>
                  <p:tags r:id="rId167"/>
                </p:custDataLst>
              </p:nvPr>
            </p:nvSpPr>
            <p:spPr bwMode="auto">
              <a:xfrm>
                <a:off x="896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7" name="Oval 273"/>
              <p:cNvSpPr>
                <a:spLocks noChangeArrowheads="1"/>
              </p:cNvSpPr>
              <p:nvPr>
                <p:custDataLst>
                  <p:tags r:id="rId168"/>
                </p:custDataLst>
              </p:nvPr>
            </p:nvSpPr>
            <p:spPr bwMode="auto">
              <a:xfrm>
                <a:off x="905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8" name="Oval 274"/>
              <p:cNvSpPr>
                <a:spLocks noChangeArrowheads="1"/>
              </p:cNvSpPr>
              <p:nvPr>
                <p:custDataLst>
                  <p:tags r:id="rId169"/>
                </p:custDataLst>
              </p:nvPr>
            </p:nvSpPr>
            <p:spPr bwMode="auto">
              <a:xfrm>
                <a:off x="9135"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9" name="Oval 275"/>
              <p:cNvSpPr>
                <a:spLocks noChangeArrowheads="1"/>
              </p:cNvSpPr>
              <p:nvPr>
                <p:custDataLst>
                  <p:tags r:id="rId170"/>
                </p:custDataLst>
              </p:nvPr>
            </p:nvSpPr>
            <p:spPr bwMode="auto">
              <a:xfrm>
                <a:off x="922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0" name="Oval 276"/>
              <p:cNvSpPr>
                <a:spLocks noChangeArrowheads="1"/>
              </p:cNvSpPr>
              <p:nvPr>
                <p:custDataLst>
                  <p:tags r:id="rId171"/>
                </p:custDataLst>
              </p:nvPr>
            </p:nvSpPr>
            <p:spPr bwMode="auto">
              <a:xfrm>
                <a:off x="930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1" name="Oval 277"/>
              <p:cNvSpPr>
                <a:spLocks noChangeArrowheads="1"/>
              </p:cNvSpPr>
              <p:nvPr>
                <p:custDataLst>
                  <p:tags r:id="rId172"/>
                </p:custDataLst>
              </p:nvPr>
            </p:nvSpPr>
            <p:spPr bwMode="auto">
              <a:xfrm>
                <a:off x="93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2" name="Oval 278"/>
              <p:cNvSpPr>
                <a:spLocks noChangeArrowheads="1"/>
              </p:cNvSpPr>
              <p:nvPr>
                <p:custDataLst>
                  <p:tags r:id="rId173"/>
                </p:custDataLst>
              </p:nvPr>
            </p:nvSpPr>
            <p:spPr bwMode="auto">
              <a:xfrm>
                <a:off x="947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3" name="Oval 279"/>
              <p:cNvSpPr>
                <a:spLocks noChangeArrowheads="1"/>
              </p:cNvSpPr>
              <p:nvPr>
                <p:custDataLst>
                  <p:tags r:id="rId174"/>
                </p:custDataLst>
              </p:nvPr>
            </p:nvSpPr>
            <p:spPr bwMode="auto">
              <a:xfrm>
                <a:off x="95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4" name="Oval 280"/>
              <p:cNvSpPr>
                <a:spLocks noChangeArrowheads="1"/>
              </p:cNvSpPr>
              <p:nvPr>
                <p:custDataLst>
                  <p:tags r:id="rId175"/>
                </p:custDataLst>
              </p:nvPr>
            </p:nvSpPr>
            <p:spPr bwMode="auto">
              <a:xfrm>
                <a:off x="964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5" name="Oval 281"/>
              <p:cNvSpPr>
                <a:spLocks noChangeArrowheads="1"/>
              </p:cNvSpPr>
              <p:nvPr>
                <p:custDataLst>
                  <p:tags r:id="rId176"/>
                </p:custDataLst>
              </p:nvPr>
            </p:nvSpPr>
            <p:spPr bwMode="auto">
              <a:xfrm>
                <a:off x="97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6" name="Oval 282"/>
              <p:cNvSpPr>
                <a:spLocks noChangeArrowheads="1"/>
              </p:cNvSpPr>
              <p:nvPr>
                <p:custDataLst>
                  <p:tags r:id="rId177"/>
                </p:custDataLst>
              </p:nvPr>
            </p:nvSpPr>
            <p:spPr bwMode="auto">
              <a:xfrm>
                <a:off x="980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7" name="Oval 283"/>
              <p:cNvSpPr>
                <a:spLocks noChangeArrowheads="1"/>
              </p:cNvSpPr>
              <p:nvPr>
                <p:custDataLst>
                  <p:tags r:id="rId178"/>
                </p:custDataLst>
              </p:nvPr>
            </p:nvSpPr>
            <p:spPr bwMode="auto">
              <a:xfrm>
                <a:off x="989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8" name="Oval 284"/>
              <p:cNvSpPr>
                <a:spLocks noChangeArrowheads="1"/>
              </p:cNvSpPr>
              <p:nvPr>
                <p:custDataLst>
                  <p:tags r:id="rId179"/>
                </p:custDataLst>
              </p:nvPr>
            </p:nvSpPr>
            <p:spPr bwMode="auto">
              <a:xfrm>
                <a:off x="997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9" name="Oval 285"/>
              <p:cNvSpPr>
                <a:spLocks noChangeArrowheads="1"/>
              </p:cNvSpPr>
              <p:nvPr>
                <p:custDataLst>
                  <p:tags r:id="rId180"/>
                </p:custDataLst>
              </p:nvPr>
            </p:nvSpPr>
            <p:spPr bwMode="auto">
              <a:xfrm>
                <a:off x="1005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0" name="Oval 286"/>
              <p:cNvSpPr>
                <a:spLocks noChangeArrowheads="1"/>
              </p:cNvSpPr>
              <p:nvPr>
                <p:custDataLst>
                  <p:tags r:id="rId181"/>
                </p:custDataLst>
              </p:nvPr>
            </p:nvSpPr>
            <p:spPr bwMode="auto">
              <a:xfrm>
                <a:off x="1014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1" name="Oval 287"/>
              <p:cNvSpPr>
                <a:spLocks noChangeArrowheads="1"/>
              </p:cNvSpPr>
              <p:nvPr>
                <p:custDataLst>
                  <p:tags r:id="rId182"/>
                </p:custDataLst>
              </p:nvPr>
            </p:nvSpPr>
            <p:spPr bwMode="auto">
              <a:xfrm>
                <a:off x="1022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2" name="Oval 288"/>
              <p:cNvSpPr>
                <a:spLocks noChangeArrowheads="1"/>
              </p:cNvSpPr>
              <p:nvPr>
                <p:custDataLst>
                  <p:tags r:id="rId183"/>
                </p:custDataLst>
              </p:nvPr>
            </p:nvSpPr>
            <p:spPr bwMode="auto">
              <a:xfrm>
                <a:off x="103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3" name="Oval 289"/>
              <p:cNvSpPr>
                <a:spLocks noChangeArrowheads="1"/>
              </p:cNvSpPr>
              <p:nvPr>
                <p:custDataLst>
                  <p:tags r:id="rId184"/>
                </p:custDataLst>
              </p:nvPr>
            </p:nvSpPr>
            <p:spPr bwMode="auto">
              <a:xfrm>
                <a:off x="1039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4" name="Oval 290"/>
              <p:cNvSpPr>
                <a:spLocks noChangeArrowheads="1"/>
              </p:cNvSpPr>
              <p:nvPr>
                <p:custDataLst>
                  <p:tags r:id="rId185"/>
                </p:custDataLst>
              </p:nvPr>
            </p:nvSpPr>
            <p:spPr bwMode="auto">
              <a:xfrm>
                <a:off x="1047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5" name="Oval 291"/>
              <p:cNvSpPr>
                <a:spLocks noChangeArrowheads="1"/>
              </p:cNvSpPr>
              <p:nvPr>
                <p:custDataLst>
                  <p:tags r:id="rId186"/>
                </p:custDataLst>
              </p:nvPr>
            </p:nvSpPr>
            <p:spPr bwMode="auto">
              <a:xfrm>
                <a:off x="1056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6" name="Oval 292"/>
              <p:cNvSpPr>
                <a:spLocks noChangeArrowheads="1"/>
              </p:cNvSpPr>
              <p:nvPr>
                <p:custDataLst>
                  <p:tags r:id="rId187"/>
                </p:custDataLst>
              </p:nvPr>
            </p:nvSpPr>
            <p:spPr bwMode="auto">
              <a:xfrm>
                <a:off x="106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7" name="Oval 293"/>
              <p:cNvSpPr>
                <a:spLocks noChangeArrowheads="1"/>
              </p:cNvSpPr>
              <p:nvPr>
                <p:custDataLst>
                  <p:tags r:id="rId188"/>
                </p:custDataLst>
              </p:nvPr>
            </p:nvSpPr>
            <p:spPr bwMode="auto">
              <a:xfrm>
                <a:off x="1072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8" name="Oval 294"/>
              <p:cNvSpPr>
                <a:spLocks noChangeArrowheads="1"/>
              </p:cNvSpPr>
              <p:nvPr>
                <p:custDataLst>
                  <p:tags r:id="rId189"/>
                </p:custDataLst>
              </p:nvPr>
            </p:nvSpPr>
            <p:spPr bwMode="auto">
              <a:xfrm>
                <a:off x="108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9" name="Oval 295"/>
              <p:cNvSpPr>
                <a:spLocks noChangeArrowheads="1"/>
              </p:cNvSpPr>
              <p:nvPr>
                <p:custDataLst>
                  <p:tags r:id="rId190"/>
                </p:custDataLst>
              </p:nvPr>
            </p:nvSpPr>
            <p:spPr bwMode="auto">
              <a:xfrm>
                <a:off x="1089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0" name="Oval 296"/>
              <p:cNvSpPr>
                <a:spLocks noChangeArrowheads="1"/>
              </p:cNvSpPr>
              <p:nvPr>
                <p:custDataLst>
                  <p:tags r:id="rId191"/>
                </p:custDataLst>
              </p:nvPr>
            </p:nvSpPr>
            <p:spPr bwMode="auto">
              <a:xfrm>
                <a:off x="1098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1" name="Oval 297"/>
              <p:cNvSpPr>
                <a:spLocks noChangeArrowheads="1"/>
              </p:cNvSpPr>
              <p:nvPr>
                <p:custDataLst>
                  <p:tags r:id="rId192"/>
                </p:custDataLst>
              </p:nvPr>
            </p:nvSpPr>
            <p:spPr bwMode="auto">
              <a:xfrm>
                <a:off x="110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2" name="Oval 298"/>
              <p:cNvSpPr>
                <a:spLocks noChangeArrowheads="1"/>
              </p:cNvSpPr>
              <p:nvPr>
                <p:custDataLst>
                  <p:tags r:id="rId193"/>
                </p:custDataLst>
              </p:nvPr>
            </p:nvSpPr>
            <p:spPr bwMode="auto">
              <a:xfrm>
                <a:off x="1114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3" name="Oval 299"/>
              <p:cNvSpPr>
                <a:spLocks noChangeArrowheads="1"/>
              </p:cNvSpPr>
              <p:nvPr>
                <p:custDataLst>
                  <p:tags r:id="rId194"/>
                </p:custDataLst>
              </p:nvPr>
            </p:nvSpPr>
            <p:spPr bwMode="auto">
              <a:xfrm>
                <a:off x="1123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4" name="Oval 300"/>
              <p:cNvSpPr>
                <a:spLocks noChangeArrowheads="1"/>
              </p:cNvSpPr>
              <p:nvPr>
                <p:custDataLst>
                  <p:tags r:id="rId195"/>
                </p:custDataLst>
              </p:nvPr>
            </p:nvSpPr>
            <p:spPr bwMode="auto">
              <a:xfrm>
                <a:off x="113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5" name="Oval 301"/>
              <p:cNvSpPr>
                <a:spLocks noChangeArrowheads="1"/>
              </p:cNvSpPr>
              <p:nvPr>
                <p:custDataLst>
                  <p:tags r:id="rId196"/>
                </p:custDataLst>
              </p:nvPr>
            </p:nvSpPr>
            <p:spPr bwMode="auto">
              <a:xfrm>
                <a:off x="1140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6" name="Oval 302"/>
              <p:cNvSpPr>
                <a:spLocks noChangeArrowheads="1"/>
              </p:cNvSpPr>
              <p:nvPr>
                <p:custDataLst>
                  <p:tags r:id="rId197"/>
                </p:custDataLst>
              </p:nvPr>
            </p:nvSpPr>
            <p:spPr bwMode="auto">
              <a:xfrm>
                <a:off x="114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7" name="Oval 303"/>
              <p:cNvSpPr>
                <a:spLocks noChangeArrowheads="1"/>
              </p:cNvSpPr>
              <p:nvPr>
                <p:custDataLst>
                  <p:tags r:id="rId198"/>
                </p:custDataLst>
              </p:nvPr>
            </p:nvSpPr>
            <p:spPr bwMode="auto">
              <a:xfrm>
                <a:off x="115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8" name="Oval 304"/>
              <p:cNvSpPr>
                <a:spLocks noChangeArrowheads="1"/>
              </p:cNvSpPr>
              <p:nvPr>
                <p:custDataLst>
                  <p:tags r:id="rId199"/>
                </p:custDataLst>
              </p:nvPr>
            </p:nvSpPr>
            <p:spPr bwMode="auto">
              <a:xfrm>
                <a:off x="1165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9" name="Oval 305"/>
              <p:cNvSpPr>
                <a:spLocks noChangeArrowheads="1"/>
              </p:cNvSpPr>
              <p:nvPr>
                <p:custDataLst>
                  <p:tags r:id="rId200"/>
                </p:custDataLst>
              </p:nvPr>
            </p:nvSpPr>
            <p:spPr bwMode="auto">
              <a:xfrm>
                <a:off x="1173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80" name="Oval 306"/>
              <p:cNvSpPr>
                <a:spLocks noChangeArrowheads="1"/>
              </p:cNvSpPr>
              <p:nvPr>
                <p:custDataLst>
                  <p:tags r:id="rId201"/>
                </p:custDataLst>
              </p:nvPr>
            </p:nvSpPr>
            <p:spPr bwMode="auto">
              <a:xfrm>
                <a:off x="1182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5" name="Oval 308"/>
              <p:cNvSpPr>
                <a:spLocks noChangeArrowheads="1"/>
              </p:cNvSpPr>
              <p:nvPr>
                <p:custDataLst>
                  <p:tags r:id="rId202"/>
                </p:custDataLst>
              </p:nvPr>
            </p:nvSpPr>
            <p:spPr bwMode="auto">
              <a:xfrm>
                <a:off x="1190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6" name="Oval 309"/>
              <p:cNvSpPr>
                <a:spLocks noChangeArrowheads="1"/>
              </p:cNvSpPr>
              <p:nvPr>
                <p:custDataLst>
                  <p:tags r:id="rId203"/>
                </p:custDataLst>
              </p:nvPr>
            </p:nvSpPr>
            <p:spPr bwMode="auto">
              <a:xfrm>
                <a:off x="119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7" name="Oval 310"/>
              <p:cNvSpPr>
                <a:spLocks noChangeArrowheads="1"/>
              </p:cNvSpPr>
              <p:nvPr>
                <p:custDataLst>
                  <p:tags r:id="rId204"/>
                </p:custDataLst>
              </p:nvPr>
            </p:nvSpPr>
            <p:spPr bwMode="auto">
              <a:xfrm>
                <a:off x="1207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8" name="Oval 311"/>
              <p:cNvSpPr>
                <a:spLocks noChangeArrowheads="1"/>
              </p:cNvSpPr>
              <p:nvPr>
                <p:custDataLst>
                  <p:tags r:id="rId205"/>
                </p:custDataLst>
              </p:nvPr>
            </p:nvSpPr>
            <p:spPr bwMode="auto">
              <a:xfrm>
                <a:off x="1215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9" name="Oval 312"/>
              <p:cNvSpPr>
                <a:spLocks noChangeArrowheads="1"/>
              </p:cNvSpPr>
              <p:nvPr>
                <p:custDataLst>
                  <p:tags r:id="rId206"/>
                </p:custDataLst>
              </p:nvPr>
            </p:nvSpPr>
            <p:spPr bwMode="auto">
              <a:xfrm>
                <a:off x="122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0" name="Oval 313"/>
              <p:cNvSpPr>
                <a:spLocks noChangeArrowheads="1"/>
              </p:cNvSpPr>
              <p:nvPr>
                <p:custDataLst>
                  <p:tags r:id="rId207"/>
                </p:custDataLst>
              </p:nvPr>
            </p:nvSpPr>
            <p:spPr bwMode="auto">
              <a:xfrm>
                <a:off x="123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 name="Oval 314"/>
              <p:cNvSpPr>
                <a:spLocks noChangeArrowheads="1"/>
              </p:cNvSpPr>
              <p:nvPr>
                <p:custDataLst>
                  <p:tags r:id="rId208"/>
                </p:custDataLst>
              </p:nvPr>
            </p:nvSpPr>
            <p:spPr bwMode="auto">
              <a:xfrm>
                <a:off x="1240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2" name="Oval 315"/>
              <p:cNvSpPr>
                <a:spLocks noChangeArrowheads="1"/>
              </p:cNvSpPr>
              <p:nvPr>
                <p:custDataLst>
                  <p:tags r:id="rId209"/>
                </p:custDataLst>
              </p:nvPr>
            </p:nvSpPr>
            <p:spPr bwMode="auto">
              <a:xfrm>
                <a:off x="124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3" name="Oval 316"/>
              <p:cNvSpPr>
                <a:spLocks noChangeArrowheads="1"/>
              </p:cNvSpPr>
              <p:nvPr>
                <p:custDataLst>
                  <p:tags r:id="rId210"/>
                </p:custDataLst>
              </p:nvPr>
            </p:nvSpPr>
            <p:spPr bwMode="auto">
              <a:xfrm>
                <a:off x="1257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4" name="Oval 317"/>
              <p:cNvSpPr>
                <a:spLocks noChangeArrowheads="1"/>
              </p:cNvSpPr>
              <p:nvPr>
                <p:custDataLst>
                  <p:tags r:id="rId211"/>
                </p:custDataLst>
              </p:nvPr>
            </p:nvSpPr>
            <p:spPr bwMode="auto">
              <a:xfrm>
                <a:off x="12657"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Oval 318"/>
              <p:cNvSpPr>
                <a:spLocks noChangeArrowheads="1"/>
              </p:cNvSpPr>
              <p:nvPr>
                <p:custDataLst>
                  <p:tags r:id="rId212"/>
                </p:custDataLst>
              </p:nvPr>
            </p:nvSpPr>
            <p:spPr bwMode="auto">
              <a:xfrm>
                <a:off x="1274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6" name="Oval 319"/>
              <p:cNvSpPr>
                <a:spLocks noChangeArrowheads="1"/>
              </p:cNvSpPr>
              <p:nvPr>
                <p:custDataLst>
                  <p:tags r:id="rId213"/>
                </p:custDataLst>
              </p:nvPr>
            </p:nvSpPr>
            <p:spPr bwMode="auto">
              <a:xfrm>
                <a:off x="128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7" name="Oval 320"/>
              <p:cNvSpPr>
                <a:spLocks noChangeArrowheads="1"/>
              </p:cNvSpPr>
              <p:nvPr>
                <p:custDataLst>
                  <p:tags r:id="rId214"/>
                </p:custDataLst>
              </p:nvPr>
            </p:nvSpPr>
            <p:spPr bwMode="auto">
              <a:xfrm>
                <a:off x="129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8" name="Oval 321"/>
              <p:cNvSpPr>
                <a:spLocks noChangeArrowheads="1"/>
              </p:cNvSpPr>
              <p:nvPr>
                <p:custDataLst>
                  <p:tags r:id="rId215"/>
                </p:custDataLst>
              </p:nvPr>
            </p:nvSpPr>
            <p:spPr bwMode="auto">
              <a:xfrm>
                <a:off x="1299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9" name="Oval 322"/>
              <p:cNvSpPr>
                <a:spLocks noChangeArrowheads="1"/>
              </p:cNvSpPr>
              <p:nvPr>
                <p:custDataLst>
                  <p:tags r:id="rId216"/>
                </p:custDataLst>
              </p:nvPr>
            </p:nvSpPr>
            <p:spPr bwMode="auto">
              <a:xfrm>
                <a:off x="1307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0" name="Oval 323"/>
              <p:cNvSpPr>
                <a:spLocks noChangeArrowheads="1"/>
              </p:cNvSpPr>
              <p:nvPr>
                <p:custDataLst>
                  <p:tags r:id="rId217"/>
                </p:custDataLst>
              </p:nvPr>
            </p:nvSpPr>
            <p:spPr bwMode="auto">
              <a:xfrm>
                <a:off x="1316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1" name="Oval 324"/>
              <p:cNvSpPr>
                <a:spLocks noChangeArrowheads="1"/>
              </p:cNvSpPr>
              <p:nvPr>
                <p:custDataLst>
                  <p:tags r:id="rId218"/>
                </p:custDataLst>
              </p:nvPr>
            </p:nvSpPr>
            <p:spPr bwMode="auto">
              <a:xfrm>
                <a:off x="132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2" name="Oval 325"/>
              <p:cNvSpPr>
                <a:spLocks noChangeArrowheads="1"/>
              </p:cNvSpPr>
              <p:nvPr>
                <p:custDataLst>
                  <p:tags r:id="rId219"/>
                </p:custDataLst>
              </p:nvPr>
            </p:nvSpPr>
            <p:spPr bwMode="auto">
              <a:xfrm>
                <a:off x="1332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3" name="Freeform 326"/>
              <p:cNvSpPr/>
              <p:nvPr>
                <p:custDataLst>
                  <p:tags r:id="rId220"/>
                </p:custDataLst>
              </p:nvPr>
            </p:nvSpPr>
            <p:spPr bwMode="auto">
              <a:xfrm>
                <a:off x="13411" y="3717"/>
                <a:ext cx="53" cy="43"/>
              </a:xfrm>
              <a:custGeom>
                <a:avLst/>
                <a:gdLst>
                  <a:gd name="T0" fmla="*/ 7 w 8"/>
                  <a:gd name="T1" fmla="*/ 4 h 7"/>
                  <a:gd name="T2" fmla="*/ 3 w 8"/>
                  <a:gd name="T3" fmla="*/ 7 h 7"/>
                  <a:gd name="T4" fmla="*/ 0 w 8"/>
                  <a:gd name="T5" fmla="*/ 3 h 7"/>
                  <a:gd name="T6" fmla="*/ 4 w 8"/>
                  <a:gd name="T7" fmla="*/ 0 h 7"/>
                  <a:gd name="T8" fmla="*/ 7 w 8"/>
                  <a:gd name="T9" fmla="*/ 4 h 7"/>
                </a:gdLst>
                <a:ahLst/>
                <a:cxnLst>
                  <a:cxn ang="0">
                    <a:pos x="T0" y="T1"/>
                  </a:cxn>
                  <a:cxn ang="0">
                    <a:pos x="T2" y="T3"/>
                  </a:cxn>
                  <a:cxn ang="0">
                    <a:pos x="T4" y="T5"/>
                  </a:cxn>
                  <a:cxn ang="0">
                    <a:pos x="T6" y="T7"/>
                  </a:cxn>
                  <a:cxn ang="0">
                    <a:pos x="T8" y="T9"/>
                  </a:cxn>
                </a:cxnLst>
                <a:rect l="0" t="0" r="r" b="b"/>
                <a:pathLst>
                  <a:path w="8" h="7">
                    <a:moveTo>
                      <a:pt x="7" y="4"/>
                    </a:moveTo>
                    <a:cubicBezTo>
                      <a:pt x="6" y="6"/>
                      <a:pt x="5" y="7"/>
                      <a:pt x="3" y="7"/>
                    </a:cubicBezTo>
                    <a:cubicBezTo>
                      <a:pt x="1" y="6"/>
                      <a:pt x="0" y="5"/>
                      <a:pt x="0" y="3"/>
                    </a:cubicBezTo>
                    <a:cubicBezTo>
                      <a:pt x="1" y="1"/>
                      <a:pt x="2" y="0"/>
                      <a:pt x="4" y="0"/>
                    </a:cubicBezTo>
                    <a:cubicBezTo>
                      <a:pt x="6" y="1"/>
                      <a:pt x="8" y="3"/>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4" name="Freeform 327"/>
              <p:cNvSpPr/>
              <p:nvPr>
                <p:custDataLst>
                  <p:tags r:id="rId221"/>
                </p:custDataLst>
              </p:nvPr>
            </p:nvSpPr>
            <p:spPr bwMode="auto">
              <a:xfrm>
                <a:off x="13488" y="3741"/>
                <a:ext cx="53" cy="53"/>
              </a:xfrm>
              <a:custGeom>
                <a:avLst/>
                <a:gdLst>
                  <a:gd name="T0" fmla="*/ 7 w 8"/>
                  <a:gd name="T1" fmla="*/ 6 h 8"/>
                  <a:gd name="T2" fmla="*/ 2 w 8"/>
                  <a:gd name="T3" fmla="*/ 7 h 8"/>
                  <a:gd name="T4" fmla="*/ 1 w 8"/>
                  <a:gd name="T5" fmla="*/ 3 h 8"/>
                  <a:gd name="T6" fmla="*/ 5 w 8"/>
                  <a:gd name="T7" fmla="*/ 1 h 8"/>
                  <a:gd name="T8" fmla="*/ 7 w 8"/>
                  <a:gd name="T9" fmla="*/ 6 h 8"/>
                </a:gdLst>
                <a:ahLst/>
                <a:cxnLst>
                  <a:cxn ang="0">
                    <a:pos x="T0" y="T1"/>
                  </a:cxn>
                  <a:cxn ang="0">
                    <a:pos x="T2" y="T3"/>
                  </a:cxn>
                  <a:cxn ang="0">
                    <a:pos x="T4" y="T5"/>
                  </a:cxn>
                  <a:cxn ang="0">
                    <a:pos x="T6" y="T7"/>
                  </a:cxn>
                  <a:cxn ang="0">
                    <a:pos x="T8" y="T9"/>
                  </a:cxn>
                </a:cxnLst>
                <a:rect l="0" t="0" r="r" b="b"/>
                <a:pathLst>
                  <a:path w="8" h="8">
                    <a:moveTo>
                      <a:pt x="7" y="6"/>
                    </a:moveTo>
                    <a:cubicBezTo>
                      <a:pt x="6" y="8"/>
                      <a:pt x="4" y="8"/>
                      <a:pt x="2" y="7"/>
                    </a:cubicBezTo>
                    <a:cubicBezTo>
                      <a:pt x="1" y="6"/>
                      <a:pt x="0" y="4"/>
                      <a:pt x="1" y="3"/>
                    </a:cubicBezTo>
                    <a:cubicBezTo>
                      <a:pt x="2" y="1"/>
                      <a:pt x="4" y="0"/>
                      <a:pt x="5" y="1"/>
                    </a:cubicBezTo>
                    <a:cubicBezTo>
                      <a:pt x="7" y="2"/>
                      <a:pt x="8" y="4"/>
                      <a:pt x="7"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5" name="Freeform 328"/>
              <p:cNvSpPr/>
              <p:nvPr>
                <p:custDataLst>
                  <p:tags r:id="rId222"/>
                </p:custDataLst>
              </p:nvPr>
            </p:nvSpPr>
            <p:spPr bwMode="auto">
              <a:xfrm>
                <a:off x="13554" y="3794"/>
                <a:ext cx="51" cy="51"/>
              </a:xfrm>
              <a:custGeom>
                <a:avLst/>
                <a:gdLst>
                  <a:gd name="T0" fmla="*/ 6 w 8"/>
                  <a:gd name="T1" fmla="*/ 7 h 8"/>
                  <a:gd name="T2" fmla="*/ 2 w 8"/>
                  <a:gd name="T3" fmla="*/ 7 h 8"/>
                  <a:gd name="T4" fmla="*/ 2 w 8"/>
                  <a:gd name="T5" fmla="*/ 2 h 8"/>
                  <a:gd name="T6" fmla="*/ 7 w 8"/>
                  <a:gd name="T7" fmla="*/ 2 h 8"/>
                  <a:gd name="T8" fmla="*/ 6 w 8"/>
                  <a:gd name="T9" fmla="*/ 7 h 8"/>
                </a:gdLst>
                <a:ahLst/>
                <a:cxnLst>
                  <a:cxn ang="0">
                    <a:pos x="T0" y="T1"/>
                  </a:cxn>
                  <a:cxn ang="0">
                    <a:pos x="T2" y="T3"/>
                  </a:cxn>
                  <a:cxn ang="0">
                    <a:pos x="T4" y="T5"/>
                  </a:cxn>
                  <a:cxn ang="0">
                    <a:pos x="T6" y="T7"/>
                  </a:cxn>
                  <a:cxn ang="0">
                    <a:pos x="T8" y="T9"/>
                  </a:cxn>
                </a:cxnLst>
                <a:rect l="0" t="0" r="r" b="b"/>
                <a:pathLst>
                  <a:path w="8" h="8">
                    <a:moveTo>
                      <a:pt x="6" y="7"/>
                    </a:moveTo>
                    <a:cubicBezTo>
                      <a:pt x="5" y="8"/>
                      <a:pt x="3" y="8"/>
                      <a:pt x="2" y="7"/>
                    </a:cubicBezTo>
                    <a:cubicBezTo>
                      <a:pt x="0" y="5"/>
                      <a:pt x="0" y="3"/>
                      <a:pt x="2" y="2"/>
                    </a:cubicBezTo>
                    <a:cubicBezTo>
                      <a:pt x="3" y="0"/>
                      <a:pt x="5" y="0"/>
                      <a:pt x="7" y="2"/>
                    </a:cubicBezTo>
                    <a:cubicBezTo>
                      <a:pt x="8" y="3"/>
                      <a:pt x="8" y="5"/>
                      <a:pt x="6"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6" name="Freeform 329"/>
              <p:cNvSpPr/>
              <p:nvPr>
                <p:custDataLst>
                  <p:tags r:id="rId223"/>
                </p:custDataLst>
              </p:nvPr>
            </p:nvSpPr>
            <p:spPr bwMode="auto">
              <a:xfrm>
                <a:off x="13604" y="3864"/>
                <a:ext cx="53" cy="46"/>
              </a:xfrm>
              <a:custGeom>
                <a:avLst/>
                <a:gdLst>
                  <a:gd name="T0" fmla="*/ 5 w 8"/>
                  <a:gd name="T1" fmla="*/ 7 h 7"/>
                  <a:gd name="T2" fmla="*/ 1 w 8"/>
                  <a:gd name="T3" fmla="*/ 5 h 7"/>
                  <a:gd name="T4" fmla="*/ 2 w 8"/>
                  <a:gd name="T5" fmla="*/ 1 h 7"/>
                  <a:gd name="T6" fmla="*/ 7 w 8"/>
                  <a:gd name="T7" fmla="*/ 2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7"/>
                      <a:pt x="1" y="5"/>
                    </a:cubicBezTo>
                    <a:cubicBezTo>
                      <a:pt x="0" y="4"/>
                      <a:pt x="0" y="2"/>
                      <a:pt x="2" y="1"/>
                    </a:cubicBezTo>
                    <a:cubicBezTo>
                      <a:pt x="4" y="0"/>
                      <a:pt x="6" y="0"/>
                      <a:pt x="7" y="2"/>
                    </a:cubicBezTo>
                    <a:cubicBezTo>
                      <a:pt x="8" y="4"/>
                      <a:pt x="7" y="6"/>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7" name="Freeform 330"/>
              <p:cNvSpPr/>
              <p:nvPr>
                <p:custDataLst>
                  <p:tags r:id="rId224"/>
                </p:custDataLst>
              </p:nvPr>
            </p:nvSpPr>
            <p:spPr bwMode="auto">
              <a:xfrm>
                <a:off x="13631" y="3942"/>
                <a:ext cx="53" cy="46"/>
              </a:xfrm>
              <a:custGeom>
                <a:avLst/>
                <a:gdLst>
                  <a:gd name="T0" fmla="*/ 5 w 8"/>
                  <a:gd name="T1" fmla="*/ 7 h 7"/>
                  <a:gd name="T2" fmla="*/ 1 w 8"/>
                  <a:gd name="T3" fmla="*/ 5 h 7"/>
                  <a:gd name="T4" fmla="*/ 3 w 8"/>
                  <a:gd name="T5" fmla="*/ 1 h 7"/>
                  <a:gd name="T6" fmla="*/ 7 w 8"/>
                  <a:gd name="T7" fmla="*/ 3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6"/>
                      <a:pt x="1" y="5"/>
                    </a:cubicBezTo>
                    <a:cubicBezTo>
                      <a:pt x="0" y="3"/>
                      <a:pt x="1" y="1"/>
                      <a:pt x="3" y="1"/>
                    </a:cubicBezTo>
                    <a:cubicBezTo>
                      <a:pt x="5" y="0"/>
                      <a:pt x="7" y="1"/>
                      <a:pt x="7" y="3"/>
                    </a:cubicBezTo>
                    <a:cubicBezTo>
                      <a:pt x="8" y="5"/>
                      <a:pt x="6" y="7"/>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8" name="Oval 331"/>
              <p:cNvSpPr>
                <a:spLocks noChangeArrowheads="1"/>
              </p:cNvSpPr>
              <p:nvPr>
                <p:custDataLst>
                  <p:tags r:id="rId225"/>
                </p:custDataLst>
              </p:nvPr>
            </p:nvSpPr>
            <p:spPr bwMode="auto">
              <a:xfrm>
                <a:off x="13643" y="402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9" name="Oval 332"/>
              <p:cNvSpPr>
                <a:spLocks noChangeArrowheads="1"/>
              </p:cNvSpPr>
              <p:nvPr>
                <p:custDataLst>
                  <p:tags r:id="rId226"/>
                </p:custDataLst>
              </p:nvPr>
            </p:nvSpPr>
            <p:spPr bwMode="auto">
              <a:xfrm>
                <a:off x="13643" y="411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0" name="Oval 333"/>
              <p:cNvSpPr>
                <a:spLocks noChangeArrowheads="1"/>
              </p:cNvSpPr>
              <p:nvPr>
                <p:custDataLst>
                  <p:tags r:id="rId227"/>
                </p:custDataLst>
              </p:nvPr>
            </p:nvSpPr>
            <p:spPr bwMode="auto">
              <a:xfrm>
                <a:off x="13643" y="4195"/>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1" name="Oval 334"/>
              <p:cNvSpPr>
                <a:spLocks noChangeArrowheads="1"/>
              </p:cNvSpPr>
              <p:nvPr>
                <p:custDataLst>
                  <p:tags r:id="rId228"/>
                </p:custDataLst>
              </p:nvPr>
            </p:nvSpPr>
            <p:spPr bwMode="auto">
              <a:xfrm>
                <a:off x="13643" y="4280"/>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2" name="Oval 335"/>
              <p:cNvSpPr>
                <a:spLocks noChangeArrowheads="1"/>
              </p:cNvSpPr>
              <p:nvPr>
                <p:custDataLst>
                  <p:tags r:id="rId229"/>
                </p:custDataLst>
              </p:nvPr>
            </p:nvSpPr>
            <p:spPr bwMode="auto">
              <a:xfrm>
                <a:off x="13643" y="4364"/>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3" name="Oval 336"/>
              <p:cNvSpPr>
                <a:spLocks noChangeArrowheads="1"/>
              </p:cNvSpPr>
              <p:nvPr>
                <p:custDataLst>
                  <p:tags r:id="rId230"/>
                </p:custDataLst>
              </p:nvPr>
            </p:nvSpPr>
            <p:spPr bwMode="auto">
              <a:xfrm>
                <a:off x="13643" y="4449"/>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4" name="Oval 337"/>
              <p:cNvSpPr>
                <a:spLocks noChangeArrowheads="1"/>
              </p:cNvSpPr>
              <p:nvPr>
                <p:custDataLst>
                  <p:tags r:id="rId231"/>
                </p:custDataLst>
              </p:nvPr>
            </p:nvSpPr>
            <p:spPr bwMode="auto">
              <a:xfrm>
                <a:off x="13643" y="453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5" name="Oval 338"/>
              <p:cNvSpPr>
                <a:spLocks noChangeArrowheads="1"/>
              </p:cNvSpPr>
              <p:nvPr>
                <p:custDataLst>
                  <p:tags r:id="rId232"/>
                </p:custDataLst>
              </p:nvPr>
            </p:nvSpPr>
            <p:spPr bwMode="auto">
              <a:xfrm>
                <a:off x="13643" y="462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6" name="Oval 339"/>
              <p:cNvSpPr>
                <a:spLocks noChangeArrowheads="1"/>
              </p:cNvSpPr>
              <p:nvPr>
                <p:custDataLst>
                  <p:tags r:id="rId233"/>
                </p:custDataLst>
              </p:nvPr>
            </p:nvSpPr>
            <p:spPr bwMode="auto">
              <a:xfrm>
                <a:off x="13643" y="470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7" name="Oval 340"/>
              <p:cNvSpPr>
                <a:spLocks noChangeArrowheads="1"/>
              </p:cNvSpPr>
              <p:nvPr>
                <p:custDataLst>
                  <p:tags r:id="rId234"/>
                </p:custDataLst>
              </p:nvPr>
            </p:nvSpPr>
            <p:spPr bwMode="auto">
              <a:xfrm>
                <a:off x="13643" y="479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8" name="Oval 341"/>
              <p:cNvSpPr>
                <a:spLocks noChangeArrowheads="1"/>
              </p:cNvSpPr>
              <p:nvPr>
                <p:custDataLst>
                  <p:tags r:id="rId235"/>
                </p:custDataLst>
              </p:nvPr>
            </p:nvSpPr>
            <p:spPr bwMode="auto">
              <a:xfrm>
                <a:off x="13643" y="4874"/>
                <a:ext cx="42" cy="42"/>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9" name="Oval 342"/>
              <p:cNvSpPr>
                <a:spLocks noChangeArrowheads="1"/>
              </p:cNvSpPr>
              <p:nvPr>
                <p:custDataLst>
                  <p:tags r:id="rId236"/>
                </p:custDataLst>
              </p:nvPr>
            </p:nvSpPr>
            <p:spPr bwMode="auto">
              <a:xfrm>
                <a:off x="13643" y="4958"/>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0" name="Oval 343"/>
              <p:cNvSpPr>
                <a:spLocks noChangeArrowheads="1"/>
              </p:cNvSpPr>
              <p:nvPr>
                <p:custDataLst>
                  <p:tags r:id="rId237"/>
                </p:custDataLst>
              </p:nvPr>
            </p:nvSpPr>
            <p:spPr bwMode="auto">
              <a:xfrm>
                <a:off x="13643" y="504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1" name="Oval 344"/>
              <p:cNvSpPr>
                <a:spLocks noChangeArrowheads="1"/>
              </p:cNvSpPr>
              <p:nvPr>
                <p:custDataLst>
                  <p:tags r:id="rId238"/>
                </p:custDataLst>
              </p:nvPr>
            </p:nvSpPr>
            <p:spPr bwMode="auto">
              <a:xfrm>
                <a:off x="13643" y="512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2" name="Oval 345"/>
              <p:cNvSpPr>
                <a:spLocks noChangeArrowheads="1"/>
              </p:cNvSpPr>
              <p:nvPr>
                <p:custDataLst>
                  <p:tags r:id="rId239"/>
                </p:custDataLst>
              </p:nvPr>
            </p:nvSpPr>
            <p:spPr bwMode="auto">
              <a:xfrm>
                <a:off x="13643" y="521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3" name="Oval 346"/>
              <p:cNvSpPr>
                <a:spLocks noChangeArrowheads="1"/>
              </p:cNvSpPr>
              <p:nvPr>
                <p:custDataLst>
                  <p:tags r:id="rId240"/>
                </p:custDataLst>
              </p:nvPr>
            </p:nvSpPr>
            <p:spPr bwMode="auto">
              <a:xfrm>
                <a:off x="13643" y="5296"/>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4" name="Oval 347"/>
              <p:cNvSpPr>
                <a:spLocks noChangeArrowheads="1"/>
              </p:cNvSpPr>
              <p:nvPr>
                <p:custDataLst>
                  <p:tags r:id="rId241"/>
                </p:custDataLst>
              </p:nvPr>
            </p:nvSpPr>
            <p:spPr bwMode="auto">
              <a:xfrm>
                <a:off x="13643" y="5381"/>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5" name="Oval 348"/>
              <p:cNvSpPr>
                <a:spLocks noChangeArrowheads="1"/>
              </p:cNvSpPr>
              <p:nvPr>
                <p:custDataLst>
                  <p:tags r:id="rId242"/>
                </p:custDataLst>
              </p:nvPr>
            </p:nvSpPr>
            <p:spPr bwMode="auto">
              <a:xfrm>
                <a:off x="13643" y="546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6" name="Oval 349"/>
              <p:cNvSpPr>
                <a:spLocks noChangeArrowheads="1"/>
              </p:cNvSpPr>
              <p:nvPr>
                <p:custDataLst>
                  <p:tags r:id="rId243"/>
                </p:custDataLst>
              </p:nvPr>
            </p:nvSpPr>
            <p:spPr bwMode="auto">
              <a:xfrm>
                <a:off x="13643" y="554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7" name="Oval 350"/>
              <p:cNvSpPr>
                <a:spLocks noChangeArrowheads="1"/>
              </p:cNvSpPr>
              <p:nvPr>
                <p:custDataLst>
                  <p:tags r:id="rId244"/>
                </p:custDataLst>
              </p:nvPr>
            </p:nvSpPr>
            <p:spPr bwMode="auto">
              <a:xfrm>
                <a:off x="13643" y="563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8" name="Oval 351"/>
              <p:cNvSpPr>
                <a:spLocks noChangeArrowheads="1"/>
              </p:cNvSpPr>
              <p:nvPr>
                <p:custDataLst>
                  <p:tags r:id="rId245"/>
                </p:custDataLst>
              </p:nvPr>
            </p:nvSpPr>
            <p:spPr bwMode="auto">
              <a:xfrm>
                <a:off x="13643" y="571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9" name="Oval 352"/>
              <p:cNvSpPr>
                <a:spLocks noChangeArrowheads="1"/>
              </p:cNvSpPr>
              <p:nvPr>
                <p:custDataLst>
                  <p:tags r:id="rId246"/>
                </p:custDataLst>
              </p:nvPr>
            </p:nvSpPr>
            <p:spPr bwMode="auto">
              <a:xfrm>
                <a:off x="13643" y="580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0" name="Oval 353"/>
              <p:cNvSpPr>
                <a:spLocks noChangeArrowheads="1"/>
              </p:cNvSpPr>
              <p:nvPr>
                <p:custDataLst>
                  <p:tags r:id="rId247"/>
                </p:custDataLst>
              </p:nvPr>
            </p:nvSpPr>
            <p:spPr bwMode="auto">
              <a:xfrm>
                <a:off x="13643" y="588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1" name="Oval 354"/>
              <p:cNvSpPr>
                <a:spLocks noChangeArrowheads="1"/>
              </p:cNvSpPr>
              <p:nvPr>
                <p:custDataLst>
                  <p:tags r:id="rId248"/>
                </p:custDataLst>
              </p:nvPr>
            </p:nvSpPr>
            <p:spPr bwMode="auto">
              <a:xfrm>
                <a:off x="13643" y="5970"/>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2" name="Oval 355"/>
              <p:cNvSpPr>
                <a:spLocks noChangeArrowheads="1"/>
              </p:cNvSpPr>
              <p:nvPr>
                <p:custDataLst>
                  <p:tags r:id="rId249"/>
                </p:custDataLst>
              </p:nvPr>
            </p:nvSpPr>
            <p:spPr bwMode="auto">
              <a:xfrm>
                <a:off x="13643" y="6053"/>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3" name="Oval 356"/>
              <p:cNvSpPr>
                <a:spLocks noChangeArrowheads="1"/>
              </p:cNvSpPr>
              <p:nvPr>
                <p:custDataLst>
                  <p:tags r:id="rId250"/>
                </p:custDataLst>
              </p:nvPr>
            </p:nvSpPr>
            <p:spPr bwMode="auto">
              <a:xfrm>
                <a:off x="13643" y="613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4" name="Oval 357"/>
              <p:cNvSpPr>
                <a:spLocks noChangeArrowheads="1"/>
              </p:cNvSpPr>
              <p:nvPr>
                <p:custDataLst>
                  <p:tags r:id="rId251"/>
                </p:custDataLst>
              </p:nvPr>
            </p:nvSpPr>
            <p:spPr bwMode="auto">
              <a:xfrm>
                <a:off x="13643" y="622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5" name="Oval 358"/>
              <p:cNvSpPr>
                <a:spLocks noChangeArrowheads="1"/>
              </p:cNvSpPr>
              <p:nvPr>
                <p:custDataLst>
                  <p:tags r:id="rId252"/>
                </p:custDataLst>
              </p:nvPr>
            </p:nvSpPr>
            <p:spPr bwMode="auto">
              <a:xfrm>
                <a:off x="13643" y="630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6" name="Oval 359"/>
              <p:cNvSpPr>
                <a:spLocks noChangeArrowheads="1"/>
              </p:cNvSpPr>
              <p:nvPr>
                <p:custDataLst>
                  <p:tags r:id="rId253"/>
                </p:custDataLst>
              </p:nvPr>
            </p:nvSpPr>
            <p:spPr bwMode="auto">
              <a:xfrm>
                <a:off x="13643" y="639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7" name="Oval 360"/>
              <p:cNvSpPr>
                <a:spLocks noChangeArrowheads="1"/>
              </p:cNvSpPr>
              <p:nvPr>
                <p:custDataLst>
                  <p:tags r:id="rId254"/>
                </p:custDataLst>
              </p:nvPr>
            </p:nvSpPr>
            <p:spPr bwMode="auto">
              <a:xfrm>
                <a:off x="13643" y="647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8" name="Oval 361"/>
              <p:cNvSpPr>
                <a:spLocks noChangeArrowheads="1"/>
              </p:cNvSpPr>
              <p:nvPr>
                <p:custDataLst>
                  <p:tags r:id="rId255"/>
                </p:custDataLst>
              </p:nvPr>
            </p:nvSpPr>
            <p:spPr bwMode="auto">
              <a:xfrm>
                <a:off x="13643" y="655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9" name="Freeform 362"/>
              <p:cNvSpPr/>
              <p:nvPr>
                <p:custDataLst>
                  <p:tags r:id="rId256"/>
                </p:custDataLst>
              </p:nvPr>
            </p:nvSpPr>
            <p:spPr bwMode="auto">
              <a:xfrm>
                <a:off x="13638" y="6642"/>
                <a:ext cx="46" cy="46"/>
              </a:xfrm>
              <a:custGeom>
                <a:avLst/>
                <a:gdLst>
                  <a:gd name="T0" fmla="*/ 4 w 7"/>
                  <a:gd name="T1" fmla="*/ 7 h 7"/>
                  <a:gd name="T2" fmla="*/ 0 w 7"/>
                  <a:gd name="T3" fmla="*/ 3 h 7"/>
                  <a:gd name="T4" fmla="*/ 4 w 7"/>
                  <a:gd name="T5" fmla="*/ 0 h 7"/>
                  <a:gd name="T6" fmla="*/ 7 w 7"/>
                  <a:gd name="T7" fmla="*/ 3 h 7"/>
                  <a:gd name="T8" fmla="*/ 4 w 7"/>
                  <a:gd name="T9" fmla="*/ 7 h 7"/>
                </a:gdLst>
                <a:ahLst/>
                <a:cxnLst>
                  <a:cxn ang="0">
                    <a:pos x="T0" y="T1"/>
                  </a:cxn>
                  <a:cxn ang="0">
                    <a:pos x="T2" y="T3"/>
                  </a:cxn>
                  <a:cxn ang="0">
                    <a:pos x="T4" y="T5"/>
                  </a:cxn>
                  <a:cxn ang="0">
                    <a:pos x="T6" y="T7"/>
                  </a:cxn>
                  <a:cxn ang="0">
                    <a:pos x="T8" y="T9"/>
                  </a:cxn>
                </a:cxnLst>
                <a:rect l="0" t="0" r="r" b="b"/>
                <a:pathLst>
                  <a:path w="7" h="7">
                    <a:moveTo>
                      <a:pt x="4" y="7"/>
                    </a:moveTo>
                    <a:cubicBezTo>
                      <a:pt x="2" y="6"/>
                      <a:pt x="0" y="5"/>
                      <a:pt x="0" y="3"/>
                    </a:cubicBezTo>
                    <a:cubicBezTo>
                      <a:pt x="1" y="1"/>
                      <a:pt x="2" y="0"/>
                      <a:pt x="4" y="0"/>
                    </a:cubicBezTo>
                    <a:cubicBezTo>
                      <a:pt x="6" y="0"/>
                      <a:pt x="7" y="1"/>
                      <a:pt x="7" y="3"/>
                    </a:cubicBezTo>
                    <a:cubicBezTo>
                      <a:pt x="7" y="6"/>
                      <a:pt x="5" y="7"/>
                      <a:pt x="4"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0" name="Freeform 363"/>
              <p:cNvSpPr/>
              <p:nvPr>
                <p:custDataLst>
                  <p:tags r:id="rId257"/>
                </p:custDataLst>
              </p:nvPr>
            </p:nvSpPr>
            <p:spPr bwMode="auto">
              <a:xfrm>
                <a:off x="13623" y="6719"/>
                <a:ext cx="46" cy="53"/>
              </a:xfrm>
              <a:custGeom>
                <a:avLst/>
                <a:gdLst>
                  <a:gd name="T0" fmla="*/ 2 w 7"/>
                  <a:gd name="T1" fmla="*/ 7 h 8"/>
                  <a:gd name="T2" fmla="*/ 0 w 7"/>
                  <a:gd name="T3" fmla="*/ 3 h 8"/>
                  <a:gd name="T4" fmla="*/ 4 w 7"/>
                  <a:gd name="T5" fmla="*/ 1 h 8"/>
                  <a:gd name="T6" fmla="*/ 7 w 7"/>
                  <a:gd name="T7" fmla="*/ 5 h 8"/>
                  <a:gd name="T8" fmla="*/ 2 w 7"/>
                  <a:gd name="T9" fmla="*/ 7 h 8"/>
                </a:gdLst>
                <a:ahLst/>
                <a:cxnLst>
                  <a:cxn ang="0">
                    <a:pos x="T0" y="T1"/>
                  </a:cxn>
                  <a:cxn ang="0">
                    <a:pos x="T2" y="T3"/>
                  </a:cxn>
                  <a:cxn ang="0">
                    <a:pos x="T4" y="T5"/>
                  </a:cxn>
                  <a:cxn ang="0">
                    <a:pos x="T6" y="T7"/>
                  </a:cxn>
                  <a:cxn ang="0">
                    <a:pos x="T8" y="T9"/>
                  </a:cxn>
                </a:cxnLst>
                <a:rect l="0" t="0" r="r" b="b"/>
                <a:pathLst>
                  <a:path w="7" h="8">
                    <a:moveTo>
                      <a:pt x="2" y="7"/>
                    </a:moveTo>
                    <a:cubicBezTo>
                      <a:pt x="0" y="6"/>
                      <a:pt x="0" y="4"/>
                      <a:pt x="0" y="3"/>
                    </a:cubicBezTo>
                    <a:cubicBezTo>
                      <a:pt x="1" y="1"/>
                      <a:pt x="2" y="0"/>
                      <a:pt x="4" y="1"/>
                    </a:cubicBezTo>
                    <a:cubicBezTo>
                      <a:pt x="6" y="1"/>
                      <a:pt x="7" y="3"/>
                      <a:pt x="7" y="5"/>
                    </a:cubicBezTo>
                    <a:cubicBezTo>
                      <a:pt x="6" y="7"/>
                      <a:pt x="4" y="8"/>
                      <a:pt x="2"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1" name="Freeform 364"/>
              <p:cNvSpPr/>
              <p:nvPr>
                <p:custDataLst>
                  <p:tags r:id="rId258"/>
                </p:custDataLst>
              </p:nvPr>
            </p:nvSpPr>
            <p:spPr bwMode="auto">
              <a:xfrm>
                <a:off x="13580" y="6798"/>
                <a:ext cx="51" cy="43"/>
              </a:xfrm>
              <a:custGeom>
                <a:avLst/>
                <a:gdLst>
                  <a:gd name="T0" fmla="*/ 2 w 8"/>
                  <a:gd name="T1" fmla="*/ 6 h 7"/>
                  <a:gd name="T2" fmla="*/ 1 w 8"/>
                  <a:gd name="T3" fmla="*/ 1 h 7"/>
                  <a:gd name="T4" fmla="*/ 6 w 8"/>
                  <a:gd name="T5" fmla="*/ 1 h 7"/>
                  <a:gd name="T6" fmla="*/ 7 w 8"/>
                  <a:gd name="T7" fmla="*/ 5 h 7"/>
                  <a:gd name="T8" fmla="*/ 2 w 8"/>
                  <a:gd name="T9" fmla="*/ 6 h 7"/>
                </a:gdLst>
                <a:ahLst/>
                <a:cxnLst>
                  <a:cxn ang="0">
                    <a:pos x="T0" y="T1"/>
                  </a:cxn>
                  <a:cxn ang="0">
                    <a:pos x="T2" y="T3"/>
                  </a:cxn>
                  <a:cxn ang="0">
                    <a:pos x="T4" y="T5"/>
                  </a:cxn>
                  <a:cxn ang="0">
                    <a:pos x="T6" y="T7"/>
                  </a:cxn>
                  <a:cxn ang="0">
                    <a:pos x="T8" y="T9"/>
                  </a:cxn>
                </a:cxnLst>
                <a:rect l="0" t="0" r="r" b="b"/>
                <a:pathLst>
                  <a:path w="8" h="7">
                    <a:moveTo>
                      <a:pt x="2" y="6"/>
                    </a:moveTo>
                    <a:cubicBezTo>
                      <a:pt x="1" y="5"/>
                      <a:pt x="0" y="3"/>
                      <a:pt x="1" y="1"/>
                    </a:cubicBezTo>
                    <a:cubicBezTo>
                      <a:pt x="3" y="0"/>
                      <a:pt x="5" y="0"/>
                      <a:pt x="6" y="1"/>
                    </a:cubicBezTo>
                    <a:cubicBezTo>
                      <a:pt x="8" y="2"/>
                      <a:pt x="8" y="4"/>
                      <a:pt x="7" y="5"/>
                    </a:cubicBezTo>
                    <a:cubicBezTo>
                      <a:pt x="6" y="7"/>
                      <a:pt x="4" y="7"/>
                      <a:pt x="2"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2" name="Freeform 365"/>
              <p:cNvSpPr/>
              <p:nvPr>
                <p:custDataLst>
                  <p:tags r:id="rId259"/>
                </p:custDataLst>
              </p:nvPr>
            </p:nvSpPr>
            <p:spPr bwMode="auto">
              <a:xfrm>
                <a:off x="13522" y="6856"/>
                <a:ext cx="51" cy="51"/>
              </a:xfrm>
              <a:custGeom>
                <a:avLst/>
                <a:gdLst>
                  <a:gd name="T0" fmla="*/ 1 w 8"/>
                  <a:gd name="T1" fmla="*/ 6 h 8"/>
                  <a:gd name="T2" fmla="*/ 2 w 8"/>
                  <a:gd name="T3" fmla="*/ 1 h 8"/>
                  <a:gd name="T4" fmla="*/ 7 w 8"/>
                  <a:gd name="T5" fmla="*/ 2 h 8"/>
                  <a:gd name="T6" fmla="*/ 6 w 8"/>
                  <a:gd name="T7" fmla="*/ 6 h 8"/>
                  <a:gd name="T8" fmla="*/ 1 w 8"/>
                  <a:gd name="T9" fmla="*/ 6 h 8"/>
                </a:gdLst>
                <a:ahLst/>
                <a:cxnLst>
                  <a:cxn ang="0">
                    <a:pos x="T0" y="T1"/>
                  </a:cxn>
                  <a:cxn ang="0">
                    <a:pos x="T2" y="T3"/>
                  </a:cxn>
                  <a:cxn ang="0">
                    <a:pos x="T4" y="T5"/>
                  </a:cxn>
                  <a:cxn ang="0">
                    <a:pos x="T6" y="T7"/>
                  </a:cxn>
                  <a:cxn ang="0">
                    <a:pos x="T8" y="T9"/>
                  </a:cxn>
                </a:cxnLst>
                <a:rect l="0" t="0" r="r" b="b"/>
                <a:pathLst>
                  <a:path w="8" h="8">
                    <a:moveTo>
                      <a:pt x="1" y="6"/>
                    </a:moveTo>
                    <a:cubicBezTo>
                      <a:pt x="0" y="4"/>
                      <a:pt x="1" y="2"/>
                      <a:pt x="2" y="1"/>
                    </a:cubicBezTo>
                    <a:cubicBezTo>
                      <a:pt x="4" y="0"/>
                      <a:pt x="6" y="0"/>
                      <a:pt x="7" y="2"/>
                    </a:cubicBezTo>
                    <a:cubicBezTo>
                      <a:pt x="8" y="3"/>
                      <a:pt x="8" y="5"/>
                      <a:pt x="6" y="6"/>
                    </a:cubicBezTo>
                    <a:cubicBezTo>
                      <a:pt x="5" y="8"/>
                      <a:pt x="2" y="7"/>
                      <a:pt x="1"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3" name="Freeform 366"/>
              <p:cNvSpPr/>
              <p:nvPr>
                <p:custDataLst>
                  <p:tags r:id="rId260"/>
                </p:custDataLst>
              </p:nvPr>
            </p:nvSpPr>
            <p:spPr bwMode="auto">
              <a:xfrm>
                <a:off x="13449" y="6895"/>
                <a:ext cx="53" cy="51"/>
              </a:xfrm>
              <a:custGeom>
                <a:avLst/>
                <a:gdLst>
                  <a:gd name="T0" fmla="*/ 1 w 8"/>
                  <a:gd name="T1" fmla="*/ 5 h 8"/>
                  <a:gd name="T2" fmla="*/ 3 w 8"/>
                  <a:gd name="T3" fmla="*/ 1 h 8"/>
                  <a:gd name="T4" fmla="*/ 7 w 8"/>
                  <a:gd name="T5" fmla="*/ 3 h 8"/>
                  <a:gd name="T6" fmla="*/ 5 w 8"/>
                  <a:gd name="T7" fmla="*/ 7 h 8"/>
                  <a:gd name="T8" fmla="*/ 1 w 8"/>
                  <a:gd name="T9" fmla="*/ 5 h 8"/>
                </a:gdLst>
                <a:ahLst/>
                <a:cxnLst>
                  <a:cxn ang="0">
                    <a:pos x="T0" y="T1"/>
                  </a:cxn>
                  <a:cxn ang="0">
                    <a:pos x="T2" y="T3"/>
                  </a:cxn>
                  <a:cxn ang="0">
                    <a:pos x="T4" y="T5"/>
                  </a:cxn>
                  <a:cxn ang="0">
                    <a:pos x="T6" y="T7"/>
                  </a:cxn>
                  <a:cxn ang="0">
                    <a:pos x="T8" y="T9"/>
                  </a:cxn>
                </a:cxnLst>
                <a:rect l="0" t="0" r="r" b="b"/>
                <a:pathLst>
                  <a:path w="8" h="8">
                    <a:moveTo>
                      <a:pt x="1" y="5"/>
                    </a:moveTo>
                    <a:cubicBezTo>
                      <a:pt x="0" y="3"/>
                      <a:pt x="1" y="1"/>
                      <a:pt x="3" y="1"/>
                    </a:cubicBezTo>
                    <a:cubicBezTo>
                      <a:pt x="4" y="0"/>
                      <a:pt x="6" y="1"/>
                      <a:pt x="7" y="3"/>
                    </a:cubicBezTo>
                    <a:cubicBezTo>
                      <a:pt x="8" y="4"/>
                      <a:pt x="7" y="7"/>
                      <a:pt x="5" y="7"/>
                    </a:cubicBezTo>
                    <a:cubicBezTo>
                      <a:pt x="3" y="8"/>
                      <a:pt x="1" y="7"/>
                      <a:pt x="1" y="5"/>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4" name="Freeform 367"/>
              <p:cNvSpPr/>
              <p:nvPr>
                <p:custDataLst>
                  <p:tags r:id="rId261"/>
                </p:custDataLst>
              </p:nvPr>
            </p:nvSpPr>
            <p:spPr bwMode="auto">
              <a:xfrm>
                <a:off x="13372" y="6914"/>
                <a:ext cx="46" cy="46"/>
              </a:xfrm>
              <a:custGeom>
                <a:avLst/>
                <a:gdLst>
                  <a:gd name="T0" fmla="*/ 0 w 7"/>
                  <a:gd name="T1" fmla="*/ 4 h 7"/>
                  <a:gd name="T2" fmla="*/ 3 w 7"/>
                  <a:gd name="T3" fmla="*/ 1 h 7"/>
                  <a:gd name="T4" fmla="*/ 7 w 7"/>
                  <a:gd name="T5" fmla="*/ 4 h 7"/>
                  <a:gd name="T6" fmla="*/ 4 w 7"/>
                  <a:gd name="T7" fmla="*/ 7 h 7"/>
                  <a:gd name="T8" fmla="*/ 0 w 7"/>
                  <a:gd name="T9" fmla="*/ 4 h 7"/>
                </a:gdLst>
                <a:ahLst/>
                <a:cxnLst>
                  <a:cxn ang="0">
                    <a:pos x="T0" y="T1"/>
                  </a:cxn>
                  <a:cxn ang="0">
                    <a:pos x="T2" y="T3"/>
                  </a:cxn>
                  <a:cxn ang="0">
                    <a:pos x="T4" y="T5"/>
                  </a:cxn>
                  <a:cxn ang="0">
                    <a:pos x="T6" y="T7"/>
                  </a:cxn>
                  <a:cxn ang="0">
                    <a:pos x="T8" y="T9"/>
                  </a:cxn>
                </a:cxnLst>
                <a:rect l="0" t="0" r="r" b="b"/>
                <a:pathLst>
                  <a:path w="7" h="7">
                    <a:moveTo>
                      <a:pt x="0" y="4"/>
                    </a:moveTo>
                    <a:cubicBezTo>
                      <a:pt x="0" y="2"/>
                      <a:pt x="1" y="1"/>
                      <a:pt x="3" y="1"/>
                    </a:cubicBezTo>
                    <a:cubicBezTo>
                      <a:pt x="5" y="0"/>
                      <a:pt x="6" y="2"/>
                      <a:pt x="7" y="4"/>
                    </a:cubicBezTo>
                    <a:cubicBezTo>
                      <a:pt x="7" y="5"/>
                      <a:pt x="6" y="7"/>
                      <a:pt x="4" y="7"/>
                    </a:cubicBezTo>
                    <a:cubicBezTo>
                      <a:pt x="1" y="7"/>
                      <a:pt x="0" y="6"/>
                      <a:pt x="0"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5" name="Oval 368"/>
              <p:cNvSpPr>
                <a:spLocks noChangeArrowheads="1"/>
              </p:cNvSpPr>
              <p:nvPr>
                <p:custDataLst>
                  <p:tags r:id="rId262"/>
                </p:custDataLst>
              </p:nvPr>
            </p:nvSpPr>
            <p:spPr bwMode="auto">
              <a:xfrm>
                <a:off x="1329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6" name="Oval 369"/>
              <p:cNvSpPr>
                <a:spLocks noChangeArrowheads="1"/>
              </p:cNvSpPr>
              <p:nvPr>
                <p:custDataLst>
                  <p:tags r:id="rId263"/>
                </p:custDataLst>
              </p:nvPr>
            </p:nvSpPr>
            <p:spPr bwMode="auto">
              <a:xfrm>
                <a:off x="1320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7" name="Rectangle 370"/>
              <p:cNvSpPr>
                <a:spLocks noChangeArrowheads="1"/>
              </p:cNvSpPr>
              <p:nvPr>
                <p:custDataLst>
                  <p:tags r:id="rId264"/>
                </p:custDataLst>
              </p:nvPr>
            </p:nvSpPr>
            <p:spPr bwMode="auto">
              <a:xfrm>
                <a:off x="12781" y="6999"/>
                <a:ext cx="58" cy="66"/>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8" name="Rectangle 371"/>
              <p:cNvSpPr>
                <a:spLocks noChangeArrowheads="1"/>
              </p:cNvSpPr>
              <p:nvPr>
                <p:custDataLst>
                  <p:tags r:id="rId265"/>
                </p:custDataLst>
              </p:nvPr>
            </p:nvSpPr>
            <p:spPr bwMode="auto">
              <a:xfrm>
                <a:off x="12870" y="6922"/>
                <a:ext cx="58" cy="143"/>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9" name="Rectangle 372"/>
              <p:cNvSpPr>
                <a:spLocks noChangeArrowheads="1"/>
              </p:cNvSpPr>
              <p:nvPr>
                <p:custDataLst>
                  <p:tags r:id="rId266"/>
                </p:custDataLst>
              </p:nvPr>
            </p:nvSpPr>
            <p:spPr bwMode="auto">
              <a:xfrm>
                <a:off x="12960" y="6876"/>
                <a:ext cx="58" cy="188"/>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0" name="Freeform 373"/>
              <p:cNvSpPr>
                <a:spLocks noEditPoints="1"/>
              </p:cNvSpPr>
              <p:nvPr>
                <p:custDataLst>
                  <p:tags r:id="rId267"/>
                </p:custDataLst>
              </p:nvPr>
            </p:nvSpPr>
            <p:spPr bwMode="auto">
              <a:xfrm>
                <a:off x="12677" y="6740"/>
                <a:ext cx="457" cy="467"/>
              </a:xfrm>
              <a:custGeom>
                <a:avLst/>
                <a:gdLst>
                  <a:gd name="T0" fmla="*/ 35 w 69"/>
                  <a:gd name="T1" fmla="*/ 70 h 70"/>
                  <a:gd name="T2" fmla="*/ 0 w 69"/>
                  <a:gd name="T3" fmla="*/ 35 h 70"/>
                  <a:gd name="T4" fmla="*/ 35 w 69"/>
                  <a:gd name="T5" fmla="*/ 0 h 70"/>
                  <a:gd name="T6" fmla="*/ 69 w 69"/>
                  <a:gd name="T7" fmla="*/ 35 h 70"/>
                  <a:gd name="T8" fmla="*/ 35 w 69"/>
                  <a:gd name="T9" fmla="*/ 70 h 70"/>
                  <a:gd name="T10" fmla="*/ 35 w 69"/>
                  <a:gd name="T11" fmla="*/ 6 h 70"/>
                  <a:gd name="T12" fmla="*/ 6 w 69"/>
                  <a:gd name="T13" fmla="*/ 35 h 70"/>
                  <a:gd name="T14" fmla="*/ 35 w 69"/>
                  <a:gd name="T15" fmla="*/ 64 h 70"/>
                  <a:gd name="T16" fmla="*/ 63 w 69"/>
                  <a:gd name="T17" fmla="*/ 35 h 70"/>
                  <a:gd name="T18" fmla="*/ 35 w 69"/>
                  <a:gd name="T19" fmla="*/ 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70">
                    <a:moveTo>
                      <a:pt x="35" y="70"/>
                    </a:moveTo>
                    <a:cubicBezTo>
                      <a:pt x="16" y="70"/>
                      <a:pt x="0" y="54"/>
                      <a:pt x="0" y="35"/>
                    </a:cubicBezTo>
                    <a:cubicBezTo>
                      <a:pt x="0" y="16"/>
                      <a:pt x="16" y="0"/>
                      <a:pt x="35" y="0"/>
                    </a:cubicBezTo>
                    <a:cubicBezTo>
                      <a:pt x="54" y="0"/>
                      <a:pt x="69" y="16"/>
                      <a:pt x="69" y="35"/>
                    </a:cubicBezTo>
                    <a:cubicBezTo>
                      <a:pt x="69" y="54"/>
                      <a:pt x="54" y="70"/>
                      <a:pt x="35" y="70"/>
                    </a:cubicBezTo>
                    <a:close/>
                    <a:moveTo>
                      <a:pt x="35" y="6"/>
                    </a:moveTo>
                    <a:cubicBezTo>
                      <a:pt x="19" y="6"/>
                      <a:pt x="6" y="19"/>
                      <a:pt x="6" y="35"/>
                    </a:cubicBezTo>
                    <a:cubicBezTo>
                      <a:pt x="6" y="51"/>
                      <a:pt x="19" y="64"/>
                      <a:pt x="35" y="64"/>
                    </a:cubicBezTo>
                    <a:cubicBezTo>
                      <a:pt x="50" y="64"/>
                      <a:pt x="63" y="51"/>
                      <a:pt x="63" y="35"/>
                    </a:cubicBezTo>
                    <a:cubicBezTo>
                      <a:pt x="63" y="19"/>
                      <a:pt x="50" y="6"/>
                      <a:pt x="35" y="6"/>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75" name="文本框 74"/>
            <p:cNvSpPr txBox="1"/>
            <p:nvPr>
              <p:custDataLst>
                <p:tags r:id="rId1"/>
              </p:custDataLst>
            </p:nvPr>
          </p:nvSpPr>
          <p:spPr>
            <a:xfrm>
              <a:off x="5919" y="4045"/>
              <a:ext cx="7365" cy="2447"/>
            </a:xfrm>
            <a:prstGeom prst="rect">
              <a:avLst/>
            </a:prstGeom>
            <a:noFill/>
          </p:spPr>
          <p:txBody>
            <a:bodyPr wrap="square" rtlCol="0" anchor="ctr">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fontAlgn="auto">
                <a:lnSpc>
                  <a:spcPts val="3400"/>
                </a:lnSpc>
                <a:spcBef>
                  <a:spcPts val="0"/>
                </a:spcBef>
                <a:spcAft>
                  <a:spcPts val="0"/>
                </a:spcAft>
              </a:pPr>
              <a:r>
                <a:rPr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《起重机械安全规程》GB/T6067</a:t>
              </a:r>
            </a:p>
            <a:p>
              <a:pPr algn="just" fontAlgn="auto">
                <a:lnSpc>
                  <a:spcPts val="3400"/>
                </a:lnSpc>
                <a:spcBef>
                  <a:spcPts val="0"/>
                </a:spcBef>
                <a:spcAft>
                  <a:spcPts val="0"/>
                </a:spcAft>
              </a:pPr>
              <a:r>
                <a:rPr lang="en-US"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17.1</a:t>
              </a:r>
            </a:p>
            <a:p>
              <a:pPr algn="just" fontAlgn="auto">
                <a:lnSpc>
                  <a:spcPts val="3400"/>
                </a:lnSpc>
                <a:spcBef>
                  <a:spcPts val="0"/>
                </a:spcBef>
                <a:spcAft>
                  <a:spcPts val="0"/>
                </a:spcAft>
              </a:pPr>
              <a:r>
                <a:rPr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l) 周围能见度下降的气候条件下操作起重机械时，应减慢速度或提供有效的通讯等手段保证起重机的安全操作；</a:t>
              </a:r>
            </a:p>
            <a:p>
              <a:pPr algn="just" fontAlgn="auto">
                <a:lnSpc>
                  <a:spcPts val="3400"/>
                </a:lnSpc>
                <a:spcBef>
                  <a:spcPts val="0"/>
                </a:spcBef>
                <a:spcAft>
                  <a:spcPts val="0"/>
                </a:spcAft>
              </a:pPr>
              <a:r>
                <a:rPr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m) 夜班操作起重机时，作业现场应有足够的照度。</a:t>
              </a:r>
            </a:p>
            <a:p>
              <a:pPr algn="just" fontAlgn="auto">
                <a:lnSpc>
                  <a:spcPts val="3400"/>
                </a:lnSpc>
                <a:spcBef>
                  <a:spcPts val="0"/>
                </a:spcBef>
                <a:spcAft>
                  <a:spcPts val="0"/>
                </a:spcAft>
              </a:pPr>
              <a:endParaRPr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endParaRPr>
            </a:p>
          </p:txBody>
        </p:sp>
      </p:grpSp>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nvPicPr>
        <p:blipFill>
          <a:blip r:embed="rId271"/>
          <a:stretch>
            <a:fillRect/>
          </a:stretch>
        </p:blipFill>
        <p:spPr>
          <a:xfrm>
            <a:off x="0" y="0"/>
            <a:ext cx="12202795" cy="6857365"/>
          </a:xfrm>
          <a:prstGeom prst="rect">
            <a:avLst/>
          </a:prstGeom>
        </p:spPr>
      </p:pic>
      <p:sp>
        <p:nvSpPr>
          <p:cNvPr id="7" name="文本框 6"/>
          <p:cNvSpPr txBox="1"/>
          <p:nvPr>
            <p:custDataLst>
              <p:tags r:id="rId1"/>
            </p:custDataLst>
          </p:nvPr>
        </p:nvSpPr>
        <p:spPr>
          <a:xfrm>
            <a:off x="306070" y="160655"/>
            <a:ext cx="11578590" cy="429895"/>
          </a:xfrm>
          <a:prstGeom prst="rect">
            <a:avLst/>
          </a:prstGeom>
          <a:gradFill>
            <a:gsLst>
              <a:gs pos="0">
                <a:srgbClr val="E30000"/>
              </a:gs>
              <a:gs pos="100000">
                <a:srgbClr val="760303"/>
              </a:gs>
            </a:gsLst>
            <a:lin ang="5400000" scaled="0"/>
          </a:gradFill>
          <a:ln>
            <a:noFill/>
          </a:ln>
        </p:spPr>
        <p:txBody>
          <a:bodyPr wrap="square" rtlCol="0">
            <a:spAutoFit/>
          </a:bodyPr>
          <a:lstStyle/>
          <a:p>
            <a:pPr algn="l"/>
            <a:r>
              <a:rPr lang="en-US" sz="2200">
                <a:solidFill>
                  <a:schemeClr val="bg1"/>
                </a:solidFill>
                <a:latin typeface="思源黑体 Medium" panose="020B0600000000000000" charset="-122"/>
                <a:ea typeface="思源黑体 Medium" panose="020B0600000000000000" charset="-122"/>
                <a:cs typeface="思源黑体 Medium" panose="020B0600000000000000" charset="-122"/>
              </a:rPr>
              <a:t>4</a:t>
            </a:r>
            <a:r>
              <a:rPr lang="zh-CN" altLang="en-US" sz="2200">
                <a:solidFill>
                  <a:schemeClr val="bg1"/>
                </a:solidFill>
                <a:latin typeface="思源黑体 Medium" panose="020B0600000000000000" charset="-122"/>
                <a:ea typeface="思源黑体 Medium" panose="020B0600000000000000" charset="-122"/>
                <a:cs typeface="思源黑体 Medium" panose="020B0600000000000000" charset="-122"/>
              </a:rPr>
              <a:t>、</a:t>
            </a:r>
            <a:r>
              <a:rPr sz="2200">
                <a:solidFill>
                  <a:schemeClr val="bg1"/>
                </a:solidFill>
                <a:latin typeface="思源黑体 Medium" panose="020B0600000000000000" charset="-122"/>
                <a:ea typeface="思源黑体 Medium" panose="020B0600000000000000" charset="-122"/>
                <a:cs typeface="思源黑体 Medium" panose="020B0600000000000000" charset="-122"/>
              </a:rPr>
              <a:t>超能力进行吊运</a:t>
            </a:r>
          </a:p>
        </p:txBody>
      </p:sp>
      <p:sp>
        <p:nvSpPr>
          <p:cNvPr id="9" name="文本框 8"/>
          <p:cNvSpPr txBox="1"/>
          <p:nvPr>
            <p:custDataLst>
              <p:tags r:id="rId2"/>
            </p:custDataLst>
          </p:nvPr>
        </p:nvSpPr>
        <p:spPr>
          <a:xfrm>
            <a:off x="306070" y="725170"/>
            <a:ext cx="5789930" cy="5192395"/>
          </a:xfrm>
          <a:prstGeom prst="rect">
            <a:avLst/>
          </a:prstGeom>
          <a:solidFill>
            <a:schemeClr val="bg2">
              <a:alpha val="48000"/>
            </a:schemeClr>
          </a:solidFill>
        </p:spPr>
        <p:txBody>
          <a:bodyPr wrap="square" rtlCol="0">
            <a:noAutofit/>
          </a:bodyPr>
          <a:lstStyle/>
          <a:p>
            <a:pPr>
              <a:lnSpc>
                <a:spcPct val="150000"/>
              </a:lnSpc>
            </a:pPr>
            <a:r>
              <a:rPr lang="zh-CN" altLang="en-US" sz="1600"/>
              <a:t>《中华人民共和国安全生产法》第四十三条 生产经营单位进行爆破、吊装、动火、临时用电以及国务院应急管理部门会同国务院有关部门规定的其他危险作业，应当安排专门人员进行现场安全管理，确保操作规程的遵守和安全措施的落实。</a:t>
            </a:r>
          </a:p>
          <a:p>
            <a:pPr>
              <a:lnSpc>
                <a:spcPct val="150000"/>
              </a:lnSpc>
            </a:pPr>
            <a:r>
              <a:rPr lang="zh-CN" altLang="en-US" sz="1600"/>
              <a:t>第四十四条 生产经营单位应当教育和督促从业人员严格执行本单位的安全生产规章制度和安全操作规程；并向从业人员如实告知作业场所和工作岗位存在的危险因素、防范措施以及事故应急措施。</a:t>
            </a:r>
          </a:p>
          <a:p>
            <a:pPr>
              <a:lnSpc>
                <a:spcPct val="150000"/>
              </a:lnSpc>
            </a:pPr>
            <a:r>
              <a:rPr lang="zh-CN" altLang="en-US" sz="1600"/>
              <a:t>第五十七条 从业人员在作业过程中，应当严格落实岗位安全责任，遵守本单位的安全生产规章制度和操作规程，服从管理，正确佩戴和使用劳动防护用品。</a:t>
            </a:r>
          </a:p>
        </p:txBody>
      </p:sp>
      <p:grpSp>
        <p:nvGrpSpPr>
          <p:cNvPr id="2" name="组合 1" descr="7b0a202020202274657874626f78223a20227b5c2269645c223a32303334353032302c5c2263617465676f72795f69645c223a5c225c227d220a7d0a"/>
          <p:cNvGrpSpPr/>
          <p:nvPr/>
        </p:nvGrpSpPr>
        <p:grpSpPr>
          <a:xfrm>
            <a:off x="6506845" y="1764665"/>
            <a:ext cx="4793615" cy="3538220"/>
            <a:chOff x="5402" y="3594"/>
            <a:chExt cx="8398" cy="3612"/>
          </a:xfrm>
        </p:grpSpPr>
        <p:grpSp>
          <p:nvGrpSpPr>
            <p:cNvPr id="8" name="组合 7"/>
            <p:cNvGrpSpPr/>
            <p:nvPr/>
          </p:nvGrpSpPr>
          <p:grpSpPr>
            <a:xfrm>
              <a:off x="5402" y="3594"/>
              <a:ext cx="8398" cy="3612"/>
              <a:chOff x="5402" y="3594"/>
              <a:chExt cx="8398" cy="3612"/>
            </a:xfrm>
          </p:grpSpPr>
          <p:sp>
            <p:nvSpPr>
              <p:cNvPr id="181" name="Freeform 107"/>
              <p:cNvSpPr>
                <a:spLocks noEditPoints="1"/>
              </p:cNvSpPr>
              <p:nvPr>
                <p:custDataLst>
                  <p:tags r:id="rId4"/>
                </p:custDataLst>
              </p:nvPr>
            </p:nvSpPr>
            <p:spPr bwMode="auto">
              <a:xfrm>
                <a:off x="13134" y="6734"/>
                <a:ext cx="124" cy="128"/>
              </a:xfrm>
              <a:custGeom>
                <a:avLst/>
                <a:gdLst>
                  <a:gd name="T0" fmla="*/ 18 w 19"/>
                  <a:gd name="T1" fmla="*/ 15 h 20"/>
                  <a:gd name="T2" fmla="*/ 19 w 19"/>
                  <a:gd name="T3" fmla="*/ 13 h 20"/>
                  <a:gd name="T4" fmla="*/ 17 w 19"/>
                  <a:gd name="T5" fmla="*/ 11 h 20"/>
                  <a:gd name="T6" fmla="*/ 17 w 19"/>
                  <a:gd name="T7" fmla="*/ 9 h 20"/>
                  <a:gd name="T8" fmla="*/ 19 w 19"/>
                  <a:gd name="T9" fmla="*/ 7 h 20"/>
                  <a:gd name="T10" fmla="*/ 18 w 19"/>
                  <a:gd name="T11" fmla="*/ 5 h 20"/>
                  <a:gd name="T12" fmla="*/ 15 w 19"/>
                  <a:gd name="T13" fmla="*/ 5 h 20"/>
                  <a:gd name="T14" fmla="*/ 14 w 19"/>
                  <a:gd name="T15" fmla="*/ 4 h 20"/>
                  <a:gd name="T16" fmla="*/ 14 w 19"/>
                  <a:gd name="T17" fmla="*/ 1 h 20"/>
                  <a:gd name="T18" fmla="*/ 12 w 19"/>
                  <a:gd name="T19" fmla="*/ 0 h 20"/>
                  <a:gd name="T20" fmla="*/ 10 w 19"/>
                  <a:gd name="T21" fmla="*/ 2 h 20"/>
                  <a:gd name="T22" fmla="*/ 8 w 19"/>
                  <a:gd name="T23" fmla="*/ 2 h 20"/>
                  <a:gd name="T24" fmla="*/ 7 w 19"/>
                  <a:gd name="T25" fmla="*/ 0 h 20"/>
                  <a:gd name="T26" fmla="*/ 4 w 19"/>
                  <a:gd name="T27" fmla="*/ 1 h 20"/>
                  <a:gd name="T28" fmla="*/ 5 w 19"/>
                  <a:gd name="T29" fmla="*/ 4 h 20"/>
                  <a:gd name="T30" fmla="*/ 3 w 19"/>
                  <a:gd name="T31" fmla="*/ 5 h 20"/>
                  <a:gd name="T32" fmla="*/ 0 w 19"/>
                  <a:gd name="T33" fmla="*/ 5 h 20"/>
                  <a:gd name="T34" fmla="*/ 0 w 19"/>
                  <a:gd name="T35" fmla="*/ 7 h 20"/>
                  <a:gd name="T36" fmla="*/ 2 w 19"/>
                  <a:gd name="T37" fmla="*/ 9 h 20"/>
                  <a:gd name="T38" fmla="*/ 2 w 19"/>
                  <a:gd name="T39" fmla="*/ 11 h 20"/>
                  <a:gd name="T40" fmla="*/ 0 w 19"/>
                  <a:gd name="T41" fmla="*/ 13 h 20"/>
                  <a:gd name="T42" fmla="*/ 1 w 19"/>
                  <a:gd name="T43" fmla="*/ 15 h 20"/>
                  <a:gd name="T44" fmla="*/ 3 w 19"/>
                  <a:gd name="T45" fmla="*/ 15 h 20"/>
                  <a:gd name="T46" fmla="*/ 5 w 19"/>
                  <a:gd name="T47" fmla="*/ 16 h 20"/>
                  <a:gd name="T48" fmla="*/ 4 w 19"/>
                  <a:gd name="T49" fmla="*/ 19 h 20"/>
                  <a:gd name="T50" fmla="*/ 7 w 19"/>
                  <a:gd name="T51" fmla="*/ 20 h 20"/>
                  <a:gd name="T52" fmla="*/ 9 w 19"/>
                  <a:gd name="T53" fmla="*/ 18 h 20"/>
                  <a:gd name="T54" fmla="*/ 10 w 19"/>
                  <a:gd name="T55" fmla="*/ 18 h 20"/>
                  <a:gd name="T56" fmla="*/ 12 w 19"/>
                  <a:gd name="T57" fmla="*/ 20 h 20"/>
                  <a:gd name="T58" fmla="*/ 14 w 19"/>
                  <a:gd name="T59" fmla="*/ 19 h 20"/>
                  <a:gd name="T60" fmla="*/ 14 w 19"/>
                  <a:gd name="T61" fmla="*/ 16 h 20"/>
                  <a:gd name="T62" fmla="*/ 15 w 19"/>
                  <a:gd name="T63" fmla="*/ 15 h 20"/>
                  <a:gd name="T64" fmla="*/ 18 w 19"/>
                  <a:gd name="T65" fmla="*/ 15 h 20"/>
                  <a:gd name="T66" fmla="*/ 8 w 19"/>
                  <a:gd name="T67" fmla="*/ 13 h 20"/>
                  <a:gd name="T68" fmla="*/ 6 w 19"/>
                  <a:gd name="T69" fmla="*/ 9 h 20"/>
                  <a:gd name="T70" fmla="*/ 11 w 19"/>
                  <a:gd name="T71" fmla="*/ 6 h 20"/>
                  <a:gd name="T72" fmla="*/ 13 w 19"/>
                  <a:gd name="T73" fmla="*/ 11 h 20"/>
                  <a:gd name="T74" fmla="*/ 8 w 19"/>
                  <a:gd name="T75"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 h="20">
                    <a:moveTo>
                      <a:pt x="18" y="15"/>
                    </a:moveTo>
                    <a:cubicBezTo>
                      <a:pt x="19" y="13"/>
                      <a:pt x="19" y="13"/>
                      <a:pt x="19" y="13"/>
                    </a:cubicBezTo>
                    <a:cubicBezTo>
                      <a:pt x="17" y="11"/>
                      <a:pt x="17" y="11"/>
                      <a:pt x="17" y="11"/>
                    </a:cubicBezTo>
                    <a:cubicBezTo>
                      <a:pt x="17" y="10"/>
                      <a:pt x="17" y="10"/>
                      <a:pt x="17" y="9"/>
                    </a:cubicBezTo>
                    <a:cubicBezTo>
                      <a:pt x="19" y="7"/>
                      <a:pt x="19" y="7"/>
                      <a:pt x="19" y="7"/>
                    </a:cubicBezTo>
                    <a:cubicBezTo>
                      <a:pt x="18" y="5"/>
                      <a:pt x="18" y="5"/>
                      <a:pt x="18" y="5"/>
                    </a:cubicBezTo>
                    <a:cubicBezTo>
                      <a:pt x="15" y="5"/>
                      <a:pt x="15" y="5"/>
                      <a:pt x="15" y="5"/>
                    </a:cubicBezTo>
                    <a:cubicBezTo>
                      <a:pt x="15" y="5"/>
                      <a:pt x="15" y="4"/>
                      <a:pt x="14" y="4"/>
                    </a:cubicBezTo>
                    <a:cubicBezTo>
                      <a:pt x="14" y="1"/>
                      <a:pt x="14" y="1"/>
                      <a:pt x="14" y="1"/>
                    </a:cubicBezTo>
                    <a:cubicBezTo>
                      <a:pt x="12" y="0"/>
                      <a:pt x="12" y="0"/>
                      <a:pt x="12" y="0"/>
                    </a:cubicBezTo>
                    <a:cubicBezTo>
                      <a:pt x="10" y="2"/>
                      <a:pt x="10" y="2"/>
                      <a:pt x="10" y="2"/>
                    </a:cubicBezTo>
                    <a:cubicBezTo>
                      <a:pt x="10" y="2"/>
                      <a:pt x="9" y="2"/>
                      <a:pt x="8" y="2"/>
                    </a:cubicBezTo>
                    <a:cubicBezTo>
                      <a:pt x="7" y="0"/>
                      <a:pt x="7" y="0"/>
                      <a:pt x="7" y="0"/>
                    </a:cubicBezTo>
                    <a:cubicBezTo>
                      <a:pt x="4" y="1"/>
                      <a:pt x="4" y="1"/>
                      <a:pt x="4" y="1"/>
                    </a:cubicBezTo>
                    <a:cubicBezTo>
                      <a:pt x="5" y="4"/>
                      <a:pt x="5" y="4"/>
                      <a:pt x="5" y="4"/>
                    </a:cubicBezTo>
                    <a:cubicBezTo>
                      <a:pt x="4" y="4"/>
                      <a:pt x="4" y="5"/>
                      <a:pt x="3" y="5"/>
                    </a:cubicBezTo>
                    <a:cubicBezTo>
                      <a:pt x="0" y="5"/>
                      <a:pt x="0" y="5"/>
                      <a:pt x="0" y="5"/>
                    </a:cubicBezTo>
                    <a:cubicBezTo>
                      <a:pt x="0" y="7"/>
                      <a:pt x="0" y="7"/>
                      <a:pt x="0" y="7"/>
                    </a:cubicBezTo>
                    <a:cubicBezTo>
                      <a:pt x="2" y="9"/>
                      <a:pt x="2" y="9"/>
                      <a:pt x="2" y="9"/>
                    </a:cubicBezTo>
                    <a:cubicBezTo>
                      <a:pt x="2" y="10"/>
                      <a:pt x="2" y="10"/>
                      <a:pt x="2" y="11"/>
                    </a:cubicBezTo>
                    <a:cubicBezTo>
                      <a:pt x="0" y="13"/>
                      <a:pt x="0" y="13"/>
                      <a:pt x="0" y="13"/>
                    </a:cubicBezTo>
                    <a:cubicBezTo>
                      <a:pt x="1" y="15"/>
                      <a:pt x="1" y="15"/>
                      <a:pt x="1" y="15"/>
                    </a:cubicBezTo>
                    <a:cubicBezTo>
                      <a:pt x="3" y="15"/>
                      <a:pt x="3" y="15"/>
                      <a:pt x="3" y="15"/>
                    </a:cubicBezTo>
                    <a:cubicBezTo>
                      <a:pt x="4" y="15"/>
                      <a:pt x="4" y="16"/>
                      <a:pt x="5" y="16"/>
                    </a:cubicBezTo>
                    <a:cubicBezTo>
                      <a:pt x="4" y="19"/>
                      <a:pt x="4" y="19"/>
                      <a:pt x="4" y="19"/>
                    </a:cubicBezTo>
                    <a:cubicBezTo>
                      <a:pt x="7" y="20"/>
                      <a:pt x="7" y="20"/>
                      <a:pt x="7" y="20"/>
                    </a:cubicBezTo>
                    <a:cubicBezTo>
                      <a:pt x="9" y="18"/>
                      <a:pt x="9" y="18"/>
                      <a:pt x="9" y="18"/>
                    </a:cubicBezTo>
                    <a:cubicBezTo>
                      <a:pt x="9" y="18"/>
                      <a:pt x="10" y="18"/>
                      <a:pt x="10" y="18"/>
                    </a:cubicBezTo>
                    <a:cubicBezTo>
                      <a:pt x="12" y="20"/>
                      <a:pt x="12" y="20"/>
                      <a:pt x="12" y="20"/>
                    </a:cubicBezTo>
                    <a:cubicBezTo>
                      <a:pt x="14" y="19"/>
                      <a:pt x="14" y="19"/>
                      <a:pt x="14" y="19"/>
                    </a:cubicBezTo>
                    <a:cubicBezTo>
                      <a:pt x="14" y="16"/>
                      <a:pt x="14" y="16"/>
                      <a:pt x="14" y="16"/>
                    </a:cubicBezTo>
                    <a:cubicBezTo>
                      <a:pt x="15" y="16"/>
                      <a:pt x="15" y="15"/>
                      <a:pt x="15" y="15"/>
                    </a:cubicBezTo>
                    <a:lnTo>
                      <a:pt x="18" y="15"/>
                    </a:lnTo>
                    <a:close/>
                    <a:moveTo>
                      <a:pt x="8" y="13"/>
                    </a:moveTo>
                    <a:cubicBezTo>
                      <a:pt x="6" y="13"/>
                      <a:pt x="5" y="10"/>
                      <a:pt x="6" y="9"/>
                    </a:cubicBezTo>
                    <a:cubicBezTo>
                      <a:pt x="7" y="7"/>
                      <a:pt x="9" y="6"/>
                      <a:pt x="11" y="6"/>
                    </a:cubicBezTo>
                    <a:cubicBezTo>
                      <a:pt x="13" y="7"/>
                      <a:pt x="14" y="9"/>
                      <a:pt x="13" y="11"/>
                    </a:cubicBezTo>
                    <a:cubicBezTo>
                      <a:pt x="12" y="13"/>
                      <a:pt x="10" y="14"/>
                      <a:pt x="8" y="13"/>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2" name="Freeform 108"/>
              <p:cNvSpPr>
                <a:spLocks noEditPoints="1"/>
              </p:cNvSpPr>
              <p:nvPr>
                <p:custDataLst>
                  <p:tags r:id="rId5"/>
                </p:custDataLst>
              </p:nvPr>
            </p:nvSpPr>
            <p:spPr bwMode="auto">
              <a:xfrm>
                <a:off x="5757" y="3807"/>
                <a:ext cx="186" cy="188"/>
              </a:xfrm>
              <a:custGeom>
                <a:avLst/>
                <a:gdLst>
                  <a:gd name="T0" fmla="*/ 23 w 29"/>
                  <a:gd name="T1" fmla="*/ 26 h 29"/>
                  <a:gd name="T2" fmla="*/ 26 w 29"/>
                  <a:gd name="T3" fmla="*/ 24 h 29"/>
                  <a:gd name="T4" fmla="*/ 24 w 29"/>
                  <a:gd name="T5" fmla="*/ 20 h 29"/>
                  <a:gd name="T6" fmla="*/ 25 w 29"/>
                  <a:gd name="T7" fmla="*/ 18 h 29"/>
                  <a:gd name="T8" fmla="*/ 29 w 29"/>
                  <a:gd name="T9" fmla="*/ 17 h 29"/>
                  <a:gd name="T10" fmla="*/ 29 w 29"/>
                  <a:gd name="T11" fmla="*/ 13 h 29"/>
                  <a:gd name="T12" fmla="*/ 25 w 29"/>
                  <a:gd name="T13" fmla="*/ 12 h 29"/>
                  <a:gd name="T14" fmla="*/ 24 w 29"/>
                  <a:gd name="T15" fmla="*/ 10 h 29"/>
                  <a:gd name="T16" fmla="*/ 26 w 29"/>
                  <a:gd name="T17" fmla="*/ 6 h 29"/>
                  <a:gd name="T18" fmla="*/ 24 w 29"/>
                  <a:gd name="T19" fmla="*/ 3 h 29"/>
                  <a:gd name="T20" fmla="*/ 20 w 29"/>
                  <a:gd name="T21" fmla="*/ 5 h 29"/>
                  <a:gd name="T22" fmla="*/ 18 w 29"/>
                  <a:gd name="T23" fmla="*/ 4 h 29"/>
                  <a:gd name="T24" fmla="*/ 17 w 29"/>
                  <a:gd name="T25" fmla="*/ 0 h 29"/>
                  <a:gd name="T26" fmla="*/ 13 w 29"/>
                  <a:gd name="T27" fmla="*/ 0 h 29"/>
                  <a:gd name="T28" fmla="*/ 12 w 29"/>
                  <a:gd name="T29" fmla="*/ 4 h 29"/>
                  <a:gd name="T30" fmla="*/ 10 w 29"/>
                  <a:gd name="T31" fmla="*/ 5 h 29"/>
                  <a:gd name="T32" fmla="*/ 6 w 29"/>
                  <a:gd name="T33" fmla="*/ 3 h 29"/>
                  <a:gd name="T34" fmla="*/ 4 w 29"/>
                  <a:gd name="T35" fmla="*/ 5 h 29"/>
                  <a:gd name="T36" fmla="*/ 5 w 29"/>
                  <a:gd name="T37" fmla="*/ 9 h 29"/>
                  <a:gd name="T38" fmla="*/ 4 w 29"/>
                  <a:gd name="T39" fmla="*/ 11 h 29"/>
                  <a:gd name="T40" fmla="*/ 0 w 29"/>
                  <a:gd name="T41" fmla="*/ 12 h 29"/>
                  <a:gd name="T42" fmla="*/ 0 w 29"/>
                  <a:gd name="T43" fmla="*/ 16 h 29"/>
                  <a:gd name="T44" fmla="*/ 4 w 29"/>
                  <a:gd name="T45" fmla="*/ 17 h 29"/>
                  <a:gd name="T46" fmla="*/ 5 w 29"/>
                  <a:gd name="T47" fmla="*/ 19 h 29"/>
                  <a:gd name="T48" fmla="*/ 3 w 29"/>
                  <a:gd name="T49" fmla="*/ 23 h 29"/>
                  <a:gd name="T50" fmla="*/ 5 w 29"/>
                  <a:gd name="T51" fmla="*/ 25 h 29"/>
                  <a:gd name="T52" fmla="*/ 9 w 29"/>
                  <a:gd name="T53" fmla="*/ 24 h 29"/>
                  <a:gd name="T54" fmla="*/ 11 w 29"/>
                  <a:gd name="T55" fmla="*/ 25 h 29"/>
                  <a:gd name="T56" fmla="*/ 12 w 29"/>
                  <a:gd name="T57" fmla="*/ 29 h 29"/>
                  <a:gd name="T58" fmla="*/ 16 w 29"/>
                  <a:gd name="T59" fmla="*/ 29 h 29"/>
                  <a:gd name="T60" fmla="*/ 17 w 29"/>
                  <a:gd name="T61" fmla="*/ 25 h 29"/>
                  <a:gd name="T62" fmla="*/ 20 w 29"/>
                  <a:gd name="T63" fmla="*/ 24 h 29"/>
                  <a:gd name="T64" fmla="*/ 23 w 29"/>
                  <a:gd name="T65" fmla="*/ 26 h 29"/>
                  <a:gd name="T66" fmla="*/ 11 w 29"/>
                  <a:gd name="T67" fmla="*/ 18 h 29"/>
                  <a:gd name="T68" fmla="*/ 11 w 29"/>
                  <a:gd name="T69" fmla="*/ 11 h 29"/>
                  <a:gd name="T70" fmla="*/ 19 w 29"/>
                  <a:gd name="T71" fmla="*/ 11 h 29"/>
                  <a:gd name="T72" fmla="*/ 18 w 29"/>
                  <a:gd name="T73" fmla="*/ 18 h 29"/>
                  <a:gd name="T74" fmla="*/ 11 w 29"/>
                  <a:gd name="T75" fmla="*/ 1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 h="29">
                    <a:moveTo>
                      <a:pt x="23" y="26"/>
                    </a:moveTo>
                    <a:cubicBezTo>
                      <a:pt x="26" y="24"/>
                      <a:pt x="26" y="24"/>
                      <a:pt x="26" y="24"/>
                    </a:cubicBezTo>
                    <a:cubicBezTo>
                      <a:pt x="24" y="20"/>
                      <a:pt x="24" y="20"/>
                      <a:pt x="24" y="20"/>
                    </a:cubicBezTo>
                    <a:cubicBezTo>
                      <a:pt x="24" y="19"/>
                      <a:pt x="25" y="19"/>
                      <a:pt x="25" y="18"/>
                    </a:cubicBezTo>
                    <a:cubicBezTo>
                      <a:pt x="29" y="17"/>
                      <a:pt x="29" y="17"/>
                      <a:pt x="29" y="17"/>
                    </a:cubicBezTo>
                    <a:cubicBezTo>
                      <a:pt x="29" y="13"/>
                      <a:pt x="29" y="13"/>
                      <a:pt x="29" y="13"/>
                    </a:cubicBezTo>
                    <a:cubicBezTo>
                      <a:pt x="25" y="12"/>
                      <a:pt x="25" y="12"/>
                      <a:pt x="25" y="12"/>
                    </a:cubicBezTo>
                    <a:cubicBezTo>
                      <a:pt x="25" y="11"/>
                      <a:pt x="25" y="10"/>
                      <a:pt x="24" y="10"/>
                    </a:cubicBezTo>
                    <a:cubicBezTo>
                      <a:pt x="26" y="6"/>
                      <a:pt x="26" y="6"/>
                      <a:pt x="26" y="6"/>
                    </a:cubicBezTo>
                    <a:cubicBezTo>
                      <a:pt x="24" y="3"/>
                      <a:pt x="24" y="3"/>
                      <a:pt x="24" y="3"/>
                    </a:cubicBezTo>
                    <a:cubicBezTo>
                      <a:pt x="20" y="5"/>
                      <a:pt x="20" y="5"/>
                      <a:pt x="20" y="5"/>
                    </a:cubicBezTo>
                    <a:cubicBezTo>
                      <a:pt x="20" y="5"/>
                      <a:pt x="19" y="4"/>
                      <a:pt x="18" y="4"/>
                    </a:cubicBezTo>
                    <a:cubicBezTo>
                      <a:pt x="17" y="0"/>
                      <a:pt x="17" y="0"/>
                      <a:pt x="17" y="0"/>
                    </a:cubicBezTo>
                    <a:cubicBezTo>
                      <a:pt x="13" y="0"/>
                      <a:pt x="13" y="0"/>
                      <a:pt x="13" y="0"/>
                    </a:cubicBezTo>
                    <a:cubicBezTo>
                      <a:pt x="12" y="4"/>
                      <a:pt x="12" y="4"/>
                      <a:pt x="12" y="4"/>
                    </a:cubicBezTo>
                    <a:cubicBezTo>
                      <a:pt x="11" y="4"/>
                      <a:pt x="11" y="4"/>
                      <a:pt x="10" y="5"/>
                    </a:cubicBezTo>
                    <a:cubicBezTo>
                      <a:pt x="6" y="3"/>
                      <a:pt x="6" y="3"/>
                      <a:pt x="6" y="3"/>
                    </a:cubicBezTo>
                    <a:cubicBezTo>
                      <a:pt x="4" y="5"/>
                      <a:pt x="4" y="5"/>
                      <a:pt x="4" y="5"/>
                    </a:cubicBezTo>
                    <a:cubicBezTo>
                      <a:pt x="5" y="9"/>
                      <a:pt x="5" y="9"/>
                      <a:pt x="5" y="9"/>
                    </a:cubicBezTo>
                    <a:cubicBezTo>
                      <a:pt x="5" y="9"/>
                      <a:pt x="5" y="10"/>
                      <a:pt x="4" y="11"/>
                    </a:cubicBezTo>
                    <a:cubicBezTo>
                      <a:pt x="0" y="12"/>
                      <a:pt x="0" y="12"/>
                      <a:pt x="0" y="12"/>
                    </a:cubicBezTo>
                    <a:cubicBezTo>
                      <a:pt x="0" y="16"/>
                      <a:pt x="0" y="16"/>
                      <a:pt x="0" y="16"/>
                    </a:cubicBezTo>
                    <a:cubicBezTo>
                      <a:pt x="4" y="17"/>
                      <a:pt x="4" y="17"/>
                      <a:pt x="4" y="17"/>
                    </a:cubicBezTo>
                    <a:cubicBezTo>
                      <a:pt x="4" y="18"/>
                      <a:pt x="5" y="19"/>
                      <a:pt x="5" y="19"/>
                    </a:cubicBezTo>
                    <a:cubicBezTo>
                      <a:pt x="3" y="23"/>
                      <a:pt x="3" y="23"/>
                      <a:pt x="3" y="23"/>
                    </a:cubicBezTo>
                    <a:cubicBezTo>
                      <a:pt x="5" y="25"/>
                      <a:pt x="5" y="25"/>
                      <a:pt x="5" y="25"/>
                    </a:cubicBezTo>
                    <a:cubicBezTo>
                      <a:pt x="9" y="24"/>
                      <a:pt x="9" y="24"/>
                      <a:pt x="9" y="24"/>
                    </a:cubicBezTo>
                    <a:cubicBezTo>
                      <a:pt x="10" y="24"/>
                      <a:pt x="10" y="24"/>
                      <a:pt x="11" y="25"/>
                    </a:cubicBezTo>
                    <a:cubicBezTo>
                      <a:pt x="12" y="29"/>
                      <a:pt x="12" y="29"/>
                      <a:pt x="12" y="29"/>
                    </a:cubicBezTo>
                    <a:cubicBezTo>
                      <a:pt x="16" y="29"/>
                      <a:pt x="16" y="29"/>
                      <a:pt x="16" y="29"/>
                    </a:cubicBezTo>
                    <a:cubicBezTo>
                      <a:pt x="17" y="25"/>
                      <a:pt x="17" y="25"/>
                      <a:pt x="17" y="25"/>
                    </a:cubicBezTo>
                    <a:cubicBezTo>
                      <a:pt x="18" y="25"/>
                      <a:pt x="19" y="24"/>
                      <a:pt x="20" y="24"/>
                    </a:cubicBezTo>
                    <a:lnTo>
                      <a:pt x="23" y="26"/>
                    </a:lnTo>
                    <a:close/>
                    <a:moveTo>
                      <a:pt x="11" y="18"/>
                    </a:moveTo>
                    <a:cubicBezTo>
                      <a:pt x="9" y="16"/>
                      <a:pt x="9" y="12"/>
                      <a:pt x="11" y="11"/>
                    </a:cubicBezTo>
                    <a:cubicBezTo>
                      <a:pt x="13" y="9"/>
                      <a:pt x="17" y="9"/>
                      <a:pt x="19" y="11"/>
                    </a:cubicBezTo>
                    <a:cubicBezTo>
                      <a:pt x="21" y="13"/>
                      <a:pt x="20" y="16"/>
                      <a:pt x="18" y="18"/>
                    </a:cubicBezTo>
                    <a:cubicBezTo>
                      <a:pt x="16" y="20"/>
                      <a:pt x="13" y="20"/>
                      <a:pt x="11" y="18"/>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3" name="Freeform 109"/>
              <p:cNvSpPr>
                <a:spLocks noEditPoints="1"/>
              </p:cNvSpPr>
              <p:nvPr>
                <p:custDataLst>
                  <p:tags r:id="rId6"/>
                </p:custDataLst>
              </p:nvPr>
            </p:nvSpPr>
            <p:spPr bwMode="auto">
              <a:xfrm>
                <a:off x="5646" y="3969"/>
                <a:ext cx="97" cy="92"/>
              </a:xfrm>
              <a:custGeom>
                <a:avLst/>
                <a:gdLst>
                  <a:gd name="T0" fmla="*/ 12 w 15"/>
                  <a:gd name="T1" fmla="*/ 13 h 14"/>
                  <a:gd name="T2" fmla="*/ 13 w 15"/>
                  <a:gd name="T3" fmla="*/ 12 h 14"/>
                  <a:gd name="T4" fmla="*/ 12 w 15"/>
                  <a:gd name="T5" fmla="*/ 10 h 14"/>
                  <a:gd name="T6" fmla="*/ 13 w 15"/>
                  <a:gd name="T7" fmla="*/ 9 h 14"/>
                  <a:gd name="T8" fmla="*/ 15 w 15"/>
                  <a:gd name="T9" fmla="*/ 8 h 14"/>
                  <a:gd name="T10" fmla="*/ 15 w 15"/>
                  <a:gd name="T11" fmla="*/ 6 h 14"/>
                  <a:gd name="T12" fmla="*/ 13 w 15"/>
                  <a:gd name="T13" fmla="*/ 6 h 14"/>
                  <a:gd name="T14" fmla="*/ 12 w 15"/>
                  <a:gd name="T15" fmla="*/ 5 h 14"/>
                  <a:gd name="T16" fmla="*/ 14 w 15"/>
                  <a:gd name="T17" fmla="*/ 3 h 14"/>
                  <a:gd name="T18" fmla="*/ 12 w 15"/>
                  <a:gd name="T19" fmla="*/ 2 h 14"/>
                  <a:gd name="T20" fmla="*/ 10 w 15"/>
                  <a:gd name="T21" fmla="*/ 2 h 14"/>
                  <a:gd name="T22" fmla="*/ 9 w 15"/>
                  <a:gd name="T23" fmla="*/ 2 h 14"/>
                  <a:gd name="T24" fmla="*/ 9 w 15"/>
                  <a:gd name="T25" fmla="*/ 0 h 14"/>
                  <a:gd name="T26" fmla="*/ 7 w 15"/>
                  <a:gd name="T27" fmla="*/ 0 h 14"/>
                  <a:gd name="T28" fmla="*/ 6 w 15"/>
                  <a:gd name="T29" fmla="*/ 2 h 14"/>
                  <a:gd name="T30" fmla="*/ 5 w 15"/>
                  <a:gd name="T31" fmla="*/ 2 h 14"/>
                  <a:gd name="T32" fmla="*/ 3 w 15"/>
                  <a:gd name="T33" fmla="*/ 1 h 14"/>
                  <a:gd name="T34" fmla="*/ 2 w 15"/>
                  <a:gd name="T35" fmla="*/ 2 h 14"/>
                  <a:gd name="T36" fmla="*/ 3 w 15"/>
                  <a:gd name="T37" fmla="*/ 4 h 14"/>
                  <a:gd name="T38" fmla="*/ 2 w 15"/>
                  <a:gd name="T39" fmla="*/ 5 h 14"/>
                  <a:gd name="T40" fmla="*/ 0 w 15"/>
                  <a:gd name="T41" fmla="*/ 6 h 14"/>
                  <a:gd name="T42" fmla="*/ 0 w 15"/>
                  <a:gd name="T43" fmla="*/ 8 h 14"/>
                  <a:gd name="T44" fmla="*/ 2 w 15"/>
                  <a:gd name="T45" fmla="*/ 8 h 14"/>
                  <a:gd name="T46" fmla="*/ 3 w 15"/>
                  <a:gd name="T47" fmla="*/ 9 h 14"/>
                  <a:gd name="T48" fmla="*/ 2 w 15"/>
                  <a:gd name="T49" fmla="*/ 11 h 14"/>
                  <a:gd name="T50" fmla="*/ 3 w 15"/>
                  <a:gd name="T51" fmla="*/ 13 h 14"/>
                  <a:gd name="T52" fmla="*/ 5 w 15"/>
                  <a:gd name="T53" fmla="*/ 12 h 14"/>
                  <a:gd name="T54" fmla="*/ 6 w 15"/>
                  <a:gd name="T55" fmla="*/ 12 h 14"/>
                  <a:gd name="T56" fmla="*/ 6 w 15"/>
                  <a:gd name="T57" fmla="*/ 14 h 14"/>
                  <a:gd name="T58" fmla="*/ 8 w 15"/>
                  <a:gd name="T59" fmla="*/ 14 h 14"/>
                  <a:gd name="T60" fmla="*/ 9 w 15"/>
                  <a:gd name="T61" fmla="*/ 12 h 14"/>
                  <a:gd name="T62" fmla="*/ 10 w 15"/>
                  <a:gd name="T63" fmla="*/ 12 h 14"/>
                  <a:gd name="T64" fmla="*/ 12 w 15"/>
                  <a:gd name="T65" fmla="*/ 13 h 14"/>
                  <a:gd name="T66" fmla="*/ 6 w 15"/>
                  <a:gd name="T67" fmla="*/ 9 h 14"/>
                  <a:gd name="T68" fmla="*/ 6 w 15"/>
                  <a:gd name="T69" fmla="*/ 5 h 14"/>
                  <a:gd name="T70" fmla="*/ 10 w 15"/>
                  <a:gd name="T71" fmla="*/ 5 h 14"/>
                  <a:gd name="T72" fmla="*/ 9 w 15"/>
                  <a:gd name="T73" fmla="*/ 9 h 14"/>
                  <a:gd name="T74" fmla="*/ 6 w 15"/>
                  <a:gd name="T7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 h="14">
                    <a:moveTo>
                      <a:pt x="12" y="13"/>
                    </a:moveTo>
                    <a:cubicBezTo>
                      <a:pt x="13" y="12"/>
                      <a:pt x="13" y="12"/>
                      <a:pt x="13" y="12"/>
                    </a:cubicBezTo>
                    <a:cubicBezTo>
                      <a:pt x="12" y="10"/>
                      <a:pt x="12" y="10"/>
                      <a:pt x="12" y="10"/>
                    </a:cubicBezTo>
                    <a:cubicBezTo>
                      <a:pt x="12" y="10"/>
                      <a:pt x="13" y="9"/>
                      <a:pt x="13" y="9"/>
                    </a:cubicBezTo>
                    <a:cubicBezTo>
                      <a:pt x="15" y="8"/>
                      <a:pt x="15" y="8"/>
                      <a:pt x="15" y="8"/>
                    </a:cubicBezTo>
                    <a:cubicBezTo>
                      <a:pt x="15" y="6"/>
                      <a:pt x="15" y="6"/>
                      <a:pt x="15" y="6"/>
                    </a:cubicBezTo>
                    <a:cubicBezTo>
                      <a:pt x="13" y="6"/>
                      <a:pt x="13" y="6"/>
                      <a:pt x="13" y="6"/>
                    </a:cubicBezTo>
                    <a:cubicBezTo>
                      <a:pt x="13" y="5"/>
                      <a:pt x="13" y="5"/>
                      <a:pt x="12" y="5"/>
                    </a:cubicBezTo>
                    <a:cubicBezTo>
                      <a:pt x="14" y="3"/>
                      <a:pt x="14" y="3"/>
                      <a:pt x="14" y="3"/>
                    </a:cubicBezTo>
                    <a:cubicBezTo>
                      <a:pt x="12" y="2"/>
                      <a:pt x="12" y="2"/>
                      <a:pt x="12" y="2"/>
                    </a:cubicBezTo>
                    <a:cubicBezTo>
                      <a:pt x="10" y="2"/>
                      <a:pt x="10" y="2"/>
                      <a:pt x="10" y="2"/>
                    </a:cubicBezTo>
                    <a:cubicBezTo>
                      <a:pt x="10" y="2"/>
                      <a:pt x="10" y="2"/>
                      <a:pt x="9" y="2"/>
                    </a:cubicBezTo>
                    <a:cubicBezTo>
                      <a:pt x="9" y="0"/>
                      <a:pt x="9" y="0"/>
                      <a:pt x="9" y="0"/>
                    </a:cubicBezTo>
                    <a:cubicBezTo>
                      <a:pt x="7" y="0"/>
                      <a:pt x="7" y="0"/>
                      <a:pt x="7" y="0"/>
                    </a:cubicBezTo>
                    <a:cubicBezTo>
                      <a:pt x="6" y="2"/>
                      <a:pt x="6" y="2"/>
                      <a:pt x="6" y="2"/>
                    </a:cubicBezTo>
                    <a:cubicBezTo>
                      <a:pt x="6" y="2"/>
                      <a:pt x="6" y="2"/>
                      <a:pt x="5" y="2"/>
                    </a:cubicBezTo>
                    <a:cubicBezTo>
                      <a:pt x="3" y="1"/>
                      <a:pt x="3" y="1"/>
                      <a:pt x="3" y="1"/>
                    </a:cubicBezTo>
                    <a:cubicBezTo>
                      <a:pt x="2" y="2"/>
                      <a:pt x="2" y="2"/>
                      <a:pt x="2" y="2"/>
                    </a:cubicBezTo>
                    <a:cubicBezTo>
                      <a:pt x="3" y="4"/>
                      <a:pt x="3" y="4"/>
                      <a:pt x="3" y="4"/>
                    </a:cubicBezTo>
                    <a:cubicBezTo>
                      <a:pt x="3" y="5"/>
                      <a:pt x="3" y="5"/>
                      <a:pt x="2" y="5"/>
                    </a:cubicBezTo>
                    <a:cubicBezTo>
                      <a:pt x="0" y="6"/>
                      <a:pt x="0" y="6"/>
                      <a:pt x="0" y="6"/>
                    </a:cubicBezTo>
                    <a:cubicBezTo>
                      <a:pt x="0" y="8"/>
                      <a:pt x="0" y="8"/>
                      <a:pt x="0" y="8"/>
                    </a:cubicBezTo>
                    <a:cubicBezTo>
                      <a:pt x="2" y="8"/>
                      <a:pt x="2" y="8"/>
                      <a:pt x="2" y="8"/>
                    </a:cubicBezTo>
                    <a:cubicBezTo>
                      <a:pt x="2" y="9"/>
                      <a:pt x="3" y="9"/>
                      <a:pt x="3" y="9"/>
                    </a:cubicBezTo>
                    <a:cubicBezTo>
                      <a:pt x="2" y="11"/>
                      <a:pt x="2" y="11"/>
                      <a:pt x="2" y="11"/>
                    </a:cubicBezTo>
                    <a:cubicBezTo>
                      <a:pt x="3" y="13"/>
                      <a:pt x="3" y="13"/>
                      <a:pt x="3" y="13"/>
                    </a:cubicBezTo>
                    <a:cubicBezTo>
                      <a:pt x="5" y="12"/>
                      <a:pt x="5" y="12"/>
                      <a:pt x="5" y="12"/>
                    </a:cubicBezTo>
                    <a:cubicBezTo>
                      <a:pt x="5" y="12"/>
                      <a:pt x="6" y="12"/>
                      <a:pt x="6" y="12"/>
                    </a:cubicBezTo>
                    <a:cubicBezTo>
                      <a:pt x="6" y="14"/>
                      <a:pt x="6" y="14"/>
                      <a:pt x="6" y="14"/>
                    </a:cubicBezTo>
                    <a:cubicBezTo>
                      <a:pt x="8" y="14"/>
                      <a:pt x="8" y="14"/>
                      <a:pt x="8" y="14"/>
                    </a:cubicBezTo>
                    <a:cubicBezTo>
                      <a:pt x="9" y="12"/>
                      <a:pt x="9" y="12"/>
                      <a:pt x="9" y="12"/>
                    </a:cubicBezTo>
                    <a:cubicBezTo>
                      <a:pt x="9" y="12"/>
                      <a:pt x="10" y="12"/>
                      <a:pt x="10" y="12"/>
                    </a:cubicBezTo>
                    <a:lnTo>
                      <a:pt x="12" y="13"/>
                    </a:lnTo>
                    <a:close/>
                    <a:moveTo>
                      <a:pt x="6" y="9"/>
                    </a:moveTo>
                    <a:cubicBezTo>
                      <a:pt x="5" y="8"/>
                      <a:pt x="5" y="6"/>
                      <a:pt x="6" y="5"/>
                    </a:cubicBezTo>
                    <a:cubicBezTo>
                      <a:pt x="7" y="4"/>
                      <a:pt x="9" y="4"/>
                      <a:pt x="10" y="5"/>
                    </a:cubicBezTo>
                    <a:cubicBezTo>
                      <a:pt x="11" y="6"/>
                      <a:pt x="10" y="8"/>
                      <a:pt x="9" y="9"/>
                    </a:cubicBezTo>
                    <a:cubicBezTo>
                      <a:pt x="8" y="10"/>
                      <a:pt x="7" y="10"/>
                      <a:pt x="6" y="9"/>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4" name="Line 110"/>
              <p:cNvSpPr>
                <a:spLocks noChangeShapeType="1"/>
              </p:cNvSpPr>
              <p:nvPr>
                <p:custDataLst>
                  <p:tags r:id="rId7"/>
                </p:custDataLst>
              </p:nvPr>
            </p:nvSpPr>
            <p:spPr bwMode="auto">
              <a:xfrm>
                <a:off x="12651" y="7051"/>
                <a:ext cx="0" cy="0"/>
              </a:xfrm>
              <a:prstGeom prst="line">
                <a:avLst/>
              </a:prstGeom>
              <a:solidFill>
                <a:srgbClr val="4A7CC6"/>
              </a:solidFill>
              <a:ln w="34925" cap="flat">
                <a:solidFill>
                  <a:srgbClr val="172A88"/>
                </a:solidFill>
                <a:prstDash val="solid"/>
                <a:miter lim="800000"/>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 name="Freeform 111"/>
              <p:cNvSpPr/>
              <p:nvPr>
                <p:custDataLst>
                  <p:tags r:id="rId8"/>
                </p:custDataLst>
              </p:nvPr>
            </p:nvSpPr>
            <p:spPr bwMode="auto">
              <a:xfrm>
                <a:off x="5402" y="3594"/>
                <a:ext cx="8398" cy="3483"/>
              </a:xfrm>
              <a:custGeom>
                <a:avLst/>
                <a:gdLst>
                  <a:gd name="T0" fmla="*/ 1236 w 1302"/>
                  <a:gd name="T1" fmla="*/ 538 h 538"/>
                  <a:gd name="T2" fmla="*/ 1201 w 1302"/>
                  <a:gd name="T3" fmla="*/ 538 h 538"/>
                  <a:gd name="T4" fmla="*/ 1201 w 1302"/>
                  <a:gd name="T5" fmla="*/ 530 h 538"/>
                  <a:gd name="T6" fmla="*/ 1236 w 1302"/>
                  <a:gd name="T7" fmla="*/ 530 h 538"/>
                  <a:gd name="T8" fmla="*/ 1294 w 1302"/>
                  <a:gd name="T9" fmla="*/ 472 h 538"/>
                  <a:gd name="T10" fmla="*/ 1294 w 1302"/>
                  <a:gd name="T11" fmla="*/ 67 h 538"/>
                  <a:gd name="T12" fmla="*/ 1236 w 1302"/>
                  <a:gd name="T13" fmla="*/ 8 h 538"/>
                  <a:gd name="T14" fmla="*/ 66 w 1302"/>
                  <a:gd name="T15" fmla="*/ 8 h 538"/>
                  <a:gd name="T16" fmla="*/ 8 w 1302"/>
                  <a:gd name="T17" fmla="*/ 67 h 538"/>
                  <a:gd name="T18" fmla="*/ 8 w 1302"/>
                  <a:gd name="T19" fmla="*/ 472 h 538"/>
                  <a:gd name="T20" fmla="*/ 66 w 1302"/>
                  <a:gd name="T21" fmla="*/ 530 h 538"/>
                  <a:gd name="T22" fmla="*/ 1124 w 1302"/>
                  <a:gd name="T23" fmla="*/ 530 h 538"/>
                  <a:gd name="T24" fmla="*/ 1124 w 1302"/>
                  <a:gd name="T25" fmla="*/ 538 h 538"/>
                  <a:gd name="T26" fmla="*/ 66 w 1302"/>
                  <a:gd name="T27" fmla="*/ 538 h 538"/>
                  <a:gd name="T28" fmla="*/ 0 w 1302"/>
                  <a:gd name="T29" fmla="*/ 472 h 538"/>
                  <a:gd name="T30" fmla="*/ 0 w 1302"/>
                  <a:gd name="T31" fmla="*/ 67 h 538"/>
                  <a:gd name="T32" fmla="*/ 66 w 1302"/>
                  <a:gd name="T33" fmla="*/ 0 h 538"/>
                  <a:gd name="T34" fmla="*/ 1236 w 1302"/>
                  <a:gd name="T35" fmla="*/ 0 h 538"/>
                  <a:gd name="T36" fmla="*/ 1302 w 1302"/>
                  <a:gd name="T37" fmla="*/ 67 h 538"/>
                  <a:gd name="T38" fmla="*/ 1302 w 1302"/>
                  <a:gd name="T39" fmla="*/ 472 h 538"/>
                  <a:gd name="T40" fmla="*/ 1236 w 1302"/>
                  <a:gd name="T41" fmla="*/ 538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2" h="538">
                    <a:moveTo>
                      <a:pt x="1236" y="538"/>
                    </a:moveTo>
                    <a:cubicBezTo>
                      <a:pt x="1201" y="538"/>
                      <a:pt x="1201" y="538"/>
                      <a:pt x="1201" y="538"/>
                    </a:cubicBezTo>
                    <a:cubicBezTo>
                      <a:pt x="1201" y="530"/>
                      <a:pt x="1201" y="530"/>
                      <a:pt x="1201" y="530"/>
                    </a:cubicBezTo>
                    <a:cubicBezTo>
                      <a:pt x="1236" y="530"/>
                      <a:pt x="1236" y="530"/>
                      <a:pt x="1236" y="530"/>
                    </a:cubicBezTo>
                    <a:cubicBezTo>
                      <a:pt x="1268" y="530"/>
                      <a:pt x="1294" y="504"/>
                      <a:pt x="1294" y="472"/>
                    </a:cubicBezTo>
                    <a:cubicBezTo>
                      <a:pt x="1294" y="67"/>
                      <a:pt x="1294" y="67"/>
                      <a:pt x="1294" y="67"/>
                    </a:cubicBezTo>
                    <a:cubicBezTo>
                      <a:pt x="1294" y="35"/>
                      <a:pt x="1268" y="8"/>
                      <a:pt x="1236" y="8"/>
                    </a:cubicBezTo>
                    <a:cubicBezTo>
                      <a:pt x="66" y="8"/>
                      <a:pt x="66" y="8"/>
                      <a:pt x="66" y="8"/>
                    </a:cubicBezTo>
                    <a:cubicBezTo>
                      <a:pt x="34" y="8"/>
                      <a:pt x="8" y="35"/>
                      <a:pt x="8" y="67"/>
                    </a:cubicBezTo>
                    <a:cubicBezTo>
                      <a:pt x="8" y="472"/>
                      <a:pt x="8" y="472"/>
                      <a:pt x="8" y="472"/>
                    </a:cubicBezTo>
                    <a:cubicBezTo>
                      <a:pt x="8" y="504"/>
                      <a:pt x="34" y="530"/>
                      <a:pt x="66" y="530"/>
                    </a:cubicBezTo>
                    <a:cubicBezTo>
                      <a:pt x="1124" y="530"/>
                      <a:pt x="1124" y="530"/>
                      <a:pt x="1124" y="530"/>
                    </a:cubicBezTo>
                    <a:cubicBezTo>
                      <a:pt x="1124" y="538"/>
                      <a:pt x="1124" y="538"/>
                      <a:pt x="1124" y="538"/>
                    </a:cubicBezTo>
                    <a:cubicBezTo>
                      <a:pt x="66" y="538"/>
                      <a:pt x="66" y="538"/>
                      <a:pt x="66" y="538"/>
                    </a:cubicBezTo>
                    <a:cubicBezTo>
                      <a:pt x="30" y="538"/>
                      <a:pt x="0" y="508"/>
                      <a:pt x="0" y="472"/>
                    </a:cubicBezTo>
                    <a:cubicBezTo>
                      <a:pt x="0" y="67"/>
                      <a:pt x="0" y="67"/>
                      <a:pt x="0" y="67"/>
                    </a:cubicBezTo>
                    <a:cubicBezTo>
                      <a:pt x="0" y="30"/>
                      <a:pt x="30" y="0"/>
                      <a:pt x="66" y="0"/>
                    </a:cubicBezTo>
                    <a:cubicBezTo>
                      <a:pt x="1236" y="0"/>
                      <a:pt x="1236" y="0"/>
                      <a:pt x="1236" y="0"/>
                    </a:cubicBezTo>
                    <a:cubicBezTo>
                      <a:pt x="1272" y="0"/>
                      <a:pt x="1302" y="30"/>
                      <a:pt x="1302" y="67"/>
                    </a:cubicBezTo>
                    <a:cubicBezTo>
                      <a:pt x="1302" y="472"/>
                      <a:pt x="1302" y="472"/>
                      <a:pt x="1302" y="472"/>
                    </a:cubicBezTo>
                    <a:cubicBezTo>
                      <a:pt x="1302" y="508"/>
                      <a:pt x="1272" y="538"/>
                      <a:pt x="1236" y="538"/>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6" name="Oval 112"/>
              <p:cNvSpPr>
                <a:spLocks noChangeArrowheads="1"/>
              </p:cNvSpPr>
              <p:nvPr>
                <p:custDataLst>
                  <p:tags r:id="rId9"/>
                </p:custDataLst>
              </p:nvPr>
            </p:nvSpPr>
            <p:spPr bwMode="auto">
              <a:xfrm>
                <a:off x="1256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7" name="Oval 113"/>
              <p:cNvSpPr>
                <a:spLocks noChangeArrowheads="1"/>
              </p:cNvSpPr>
              <p:nvPr>
                <p:custDataLst>
                  <p:tags r:id="rId10"/>
                </p:custDataLst>
              </p:nvPr>
            </p:nvSpPr>
            <p:spPr bwMode="auto">
              <a:xfrm>
                <a:off x="1246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8" name="Oval 114"/>
              <p:cNvSpPr>
                <a:spLocks noChangeArrowheads="1"/>
              </p:cNvSpPr>
              <p:nvPr>
                <p:custDataLst>
                  <p:tags r:id="rId11"/>
                </p:custDataLst>
              </p:nvPr>
            </p:nvSpPr>
            <p:spPr bwMode="auto">
              <a:xfrm>
                <a:off x="123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9" name="Oval 115"/>
              <p:cNvSpPr>
                <a:spLocks noChangeArrowheads="1"/>
              </p:cNvSpPr>
              <p:nvPr>
                <p:custDataLst>
                  <p:tags r:id="rId12"/>
                </p:custDataLst>
              </p:nvPr>
            </p:nvSpPr>
            <p:spPr bwMode="auto">
              <a:xfrm>
                <a:off x="1229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0" name="Oval 116"/>
              <p:cNvSpPr>
                <a:spLocks noChangeArrowheads="1"/>
              </p:cNvSpPr>
              <p:nvPr>
                <p:custDataLst>
                  <p:tags r:id="rId13"/>
                </p:custDataLst>
              </p:nvPr>
            </p:nvSpPr>
            <p:spPr bwMode="auto">
              <a:xfrm>
                <a:off x="1221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1" name="Oval 117"/>
              <p:cNvSpPr>
                <a:spLocks noChangeArrowheads="1"/>
              </p:cNvSpPr>
              <p:nvPr>
                <p:custDataLst>
                  <p:tags r:id="rId14"/>
                </p:custDataLst>
              </p:nvPr>
            </p:nvSpPr>
            <p:spPr bwMode="auto">
              <a:xfrm>
                <a:off x="1212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2" name="Oval 118"/>
              <p:cNvSpPr>
                <a:spLocks noChangeArrowheads="1"/>
              </p:cNvSpPr>
              <p:nvPr>
                <p:custDataLst>
                  <p:tags r:id="rId15"/>
                </p:custDataLst>
              </p:nvPr>
            </p:nvSpPr>
            <p:spPr bwMode="auto">
              <a:xfrm>
                <a:off x="1204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3" name="Oval 119"/>
              <p:cNvSpPr>
                <a:spLocks noChangeArrowheads="1"/>
              </p:cNvSpPr>
              <p:nvPr>
                <p:custDataLst>
                  <p:tags r:id="rId16"/>
                </p:custDataLst>
              </p:nvPr>
            </p:nvSpPr>
            <p:spPr bwMode="auto">
              <a:xfrm>
                <a:off x="1196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4" name="Oval 120"/>
              <p:cNvSpPr>
                <a:spLocks noChangeArrowheads="1"/>
              </p:cNvSpPr>
              <p:nvPr>
                <p:custDataLst>
                  <p:tags r:id="rId17"/>
                </p:custDataLst>
              </p:nvPr>
            </p:nvSpPr>
            <p:spPr bwMode="auto">
              <a:xfrm>
                <a:off x="1187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5" name="Oval 121"/>
              <p:cNvSpPr>
                <a:spLocks noChangeArrowheads="1"/>
              </p:cNvSpPr>
              <p:nvPr>
                <p:custDataLst>
                  <p:tags r:id="rId18"/>
                </p:custDataLst>
              </p:nvPr>
            </p:nvSpPr>
            <p:spPr bwMode="auto">
              <a:xfrm>
                <a:off x="117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6" name="Oval 122"/>
              <p:cNvSpPr>
                <a:spLocks noChangeArrowheads="1"/>
              </p:cNvSpPr>
              <p:nvPr>
                <p:custDataLst>
                  <p:tags r:id="rId19"/>
                </p:custDataLst>
              </p:nvPr>
            </p:nvSpPr>
            <p:spPr bwMode="auto">
              <a:xfrm>
                <a:off x="1170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7" name="Oval 123"/>
              <p:cNvSpPr>
                <a:spLocks noChangeArrowheads="1"/>
              </p:cNvSpPr>
              <p:nvPr>
                <p:custDataLst>
                  <p:tags r:id="rId20"/>
                </p:custDataLst>
              </p:nvPr>
            </p:nvSpPr>
            <p:spPr bwMode="auto">
              <a:xfrm>
                <a:off x="116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8" name="Oval 124"/>
              <p:cNvSpPr>
                <a:spLocks noChangeArrowheads="1"/>
              </p:cNvSpPr>
              <p:nvPr>
                <p:custDataLst>
                  <p:tags r:id="rId21"/>
                </p:custDataLst>
              </p:nvPr>
            </p:nvSpPr>
            <p:spPr bwMode="auto">
              <a:xfrm>
                <a:off x="115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 name="Oval 125"/>
              <p:cNvSpPr>
                <a:spLocks noChangeArrowheads="1"/>
              </p:cNvSpPr>
              <p:nvPr>
                <p:custDataLst>
                  <p:tags r:id="rId22"/>
                </p:custDataLst>
              </p:nvPr>
            </p:nvSpPr>
            <p:spPr bwMode="auto">
              <a:xfrm>
                <a:off x="114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0" name="Oval 126"/>
              <p:cNvSpPr>
                <a:spLocks noChangeArrowheads="1"/>
              </p:cNvSpPr>
              <p:nvPr>
                <p:custDataLst>
                  <p:tags r:id="rId23"/>
                </p:custDataLst>
              </p:nvPr>
            </p:nvSpPr>
            <p:spPr bwMode="auto">
              <a:xfrm>
                <a:off x="113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1" name="Oval 127"/>
              <p:cNvSpPr>
                <a:spLocks noChangeArrowheads="1"/>
              </p:cNvSpPr>
              <p:nvPr>
                <p:custDataLst>
                  <p:tags r:id="rId24"/>
                </p:custDataLst>
              </p:nvPr>
            </p:nvSpPr>
            <p:spPr bwMode="auto">
              <a:xfrm>
                <a:off x="1128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2" name="Oval 128"/>
              <p:cNvSpPr>
                <a:spLocks noChangeArrowheads="1"/>
              </p:cNvSpPr>
              <p:nvPr>
                <p:custDataLst>
                  <p:tags r:id="rId25"/>
                </p:custDataLst>
              </p:nvPr>
            </p:nvSpPr>
            <p:spPr bwMode="auto">
              <a:xfrm>
                <a:off x="1120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3" name="Oval 129"/>
              <p:cNvSpPr>
                <a:spLocks noChangeArrowheads="1"/>
              </p:cNvSpPr>
              <p:nvPr>
                <p:custDataLst>
                  <p:tags r:id="rId26"/>
                </p:custDataLst>
              </p:nvPr>
            </p:nvSpPr>
            <p:spPr bwMode="auto">
              <a:xfrm>
                <a:off x="111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4" name="Oval 130"/>
              <p:cNvSpPr>
                <a:spLocks noChangeArrowheads="1"/>
              </p:cNvSpPr>
              <p:nvPr>
                <p:custDataLst>
                  <p:tags r:id="rId27"/>
                </p:custDataLst>
              </p:nvPr>
            </p:nvSpPr>
            <p:spPr bwMode="auto">
              <a:xfrm>
                <a:off x="1103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5" name="Oval 131"/>
              <p:cNvSpPr>
                <a:spLocks noChangeArrowheads="1"/>
              </p:cNvSpPr>
              <p:nvPr>
                <p:custDataLst>
                  <p:tags r:id="rId28"/>
                </p:custDataLst>
              </p:nvPr>
            </p:nvSpPr>
            <p:spPr bwMode="auto">
              <a:xfrm>
                <a:off x="1095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6" name="Oval 132"/>
              <p:cNvSpPr>
                <a:spLocks noChangeArrowheads="1"/>
              </p:cNvSpPr>
              <p:nvPr>
                <p:custDataLst>
                  <p:tags r:id="rId29"/>
                </p:custDataLst>
              </p:nvPr>
            </p:nvSpPr>
            <p:spPr bwMode="auto">
              <a:xfrm>
                <a:off x="108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7" name="Oval 133"/>
              <p:cNvSpPr>
                <a:spLocks noChangeArrowheads="1"/>
              </p:cNvSpPr>
              <p:nvPr>
                <p:custDataLst>
                  <p:tags r:id="rId30"/>
                </p:custDataLst>
              </p:nvPr>
            </p:nvSpPr>
            <p:spPr bwMode="auto">
              <a:xfrm>
                <a:off x="1078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8" name="Oval 134"/>
              <p:cNvSpPr>
                <a:spLocks noChangeArrowheads="1"/>
              </p:cNvSpPr>
              <p:nvPr>
                <p:custDataLst>
                  <p:tags r:id="rId31"/>
                </p:custDataLst>
              </p:nvPr>
            </p:nvSpPr>
            <p:spPr bwMode="auto">
              <a:xfrm>
                <a:off x="107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 name="Oval 135"/>
              <p:cNvSpPr>
                <a:spLocks noChangeArrowheads="1"/>
              </p:cNvSpPr>
              <p:nvPr>
                <p:custDataLst>
                  <p:tags r:id="rId32"/>
                </p:custDataLst>
              </p:nvPr>
            </p:nvSpPr>
            <p:spPr bwMode="auto">
              <a:xfrm>
                <a:off x="1062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0" name="Oval 136"/>
              <p:cNvSpPr>
                <a:spLocks noChangeArrowheads="1"/>
              </p:cNvSpPr>
              <p:nvPr>
                <p:custDataLst>
                  <p:tags r:id="rId33"/>
                </p:custDataLst>
              </p:nvPr>
            </p:nvSpPr>
            <p:spPr bwMode="auto">
              <a:xfrm>
                <a:off x="1053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1" name="Oval 137"/>
              <p:cNvSpPr>
                <a:spLocks noChangeArrowheads="1"/>
              </p:cNvSpPr>
              <p:nvPr>
                <p:custDataLst>
                  <p:tags r:id="rId34"/>
                </p:custDataLst>
              </p:nvPr>
            </p:nvSpPr>
            <p:spPr bwMode="auto">
              <a:xfrm>
                <a:off x="1045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2" name="Oval 138"/>
              <p:cNvSpPr>
                <a:spLocks noChangeArrowheads="1"/>
              </p:cNvSpPr>
              <p:nvPr>
                <p:custDataLst>
                  <p:tags r:id="rId35"/>
                </p:custDataLst>
              </p:nvPr>
            </p:nvSpPr>
            <p:spPr bwMode="auto">
              <a:xfrm>
                <a:off x="1036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3" name="Oval 139"/>
              <p:cNvSpPr>
                <a:spLocks noChangeArrowheads="1"/>
              </p:cNvSpPr>
              <p:nvPr>
                <p:custDataLst>
                  <p:tags r:id="rId36"/>
                </p:custDataLst>
              </p:nvPr>
            </p:nvSpPr>
            <p:spPr bwMode="auto">
              <a:xfrm>
                <a:off x="10284"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4" name="Oval 140"/>
              <p:cNvSpPr>
                <a:spLocks noChangeArrowheads="1"/>
              </p:cNvSpPr>
              <p:nvPr>
                <p:custDataLst>
                  <p:tags r:id="rId37"/>
                </p:custDataLst>
              </p:nvPr>
            </p:nvSpPr>
            <p:spPr bwMode="auto">
              <a:xfrm>
                <a:off x="1020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5" name="Oval 141"/>
              <p:cNvSpPr>
                <a:spLocks noChangeArrowheads="1"/>
              </p:cNvSpPr>
              <p:nvPr>
                <p:custDataLst>
                  <p:tags r:id="rId38"/>
                </p:custDataLst>
              </p:nvPr>
            </p:nvSpPr>
            <p:spPr bwMode="auto">
              <a:xfrm>
                <a:off x="1011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6" name="Oval 142"/>
              <p:cNvSpPr>
                <a:spLocks noChangeArrowheads="1"/>
              </p:cNvSpPr>
              <p:nvPr>
                <p:custDataLst>
                  <p:tags r:id="rId39"/>
                </p:custDataLst>
              </p:nvPr>
            </p:nvSpPr>
            <p:spPr bwMode="auto">
              <a:xfrm>
                <a:off x="1003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7" name="Oval 143"/>
              <p:cNvSpPr>
                <a:spLocks noChangeArrowheads="1"/>
              </p:cNvSpPr>
              <p:nvPr>
                <p:custDataLst>
                  <p:tags r:id="rId40"/>
                </p:custDataLst>
              </p:nvPr>
            </p:nvSpPr>
            <p:spPr bwMode="auto">
              <a:xfrm>
                <a:off x="994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8" name="Oval 144"/>
              <p:cNvSpPr>
                <a:spLocks noChangeArrowheads="1"/>
              </p:cNvSpPr>
              <p:nvPr>
                <p:custDataLst>
                  <p:tags r:id="rId41"/>
                </p:custDataLst>
              </p:nvPr>
            </p:nvSpPr>
            <p:spPr bwMode="auto">
              <a:xfrm>
                <a:off x="986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9" name="Oval 145"/>
              <p:cNvSpPr>
                <a:spLocks noChangeArrowheads="1"/>
              </p:cNvSpPr>
              <p:nvPr>
                <p:custDataLst>
                  <p:tags r:id="rId42"/>
                </p:custDataLst>
              </p:nvPr>
            </p:nvSpPr>
            <p:spPr bwMode="auto">
              <a:xfrm>
                <a:off x="97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0" name="Oval 146"/>
              <p:cNvSpPr>
                <a:spLocks noChangeArrowheads="1"/>
              </p:cNvSpPr>
              <p:nvPr>
                <p:custDataLst>
                  <p:tags r:id="rId43"/>
                </p:custDataLst>
              </p:nvPr>
            </p:nvSpPr>
            <p:spPr bwMode="auto">
              <a:xfrm>
                <a:off x="969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1" name="Oval 147"/>
              <p:cNvSpPr>
                <a:spLocks noChangeArrowheads="1"/>
              </p:cNvSpPr>
              <p:nvPr>
                <p:custDataLst>
                  <p:tags r:id="rId44"/>
                </p:custDataLst>
              </p:nvPr>
            </p:nvSpPr>
            <p:spPr bwMode="auto">
              <a:xfrm>
                <a:off x="961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2" name="Oval 148"/>
              <p:cNvSpPr>
                <a:spLocks noChangeArrowheads="1"/>
              </p:cNvSpPr>
              <p:nvPr>
                <p:custDataLst>
                  <p:tags r:id="rId45"/>
                </p:custDataLst>
              </p:nvPr>
            </p:nvSpPr>
            <p:spPr bwMode="auto">
              <a:xfrm>
                <a:off x="952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3" name="Oval 149"/>
              <p:cNvSpPr>
                <a:spLocks noChangeArrowheads="1"/>
              </p:cNvSpPr>
              <p:nvPr>
                <p:custDataLst>
                  <p:tags r:id="rId46"/>
                </p:custDataLst>
              </p:nvPr>
            </p:nvSpPr>
            <p:spPr bwMode="auto">
              <a:xfrm>
                <a:off x="944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4" name="Oval 150"/>
              <p:cNvSpPr>
                <a:spLocks noChangeArrowheads="1"/>
              </p:cNvSpPr>
              <p:nvPr>
                <p:custDataLst>
                  <p:tags r:id="rId47"/>
                </p:custDataLst>
              </p:nvPr>
            </p:nvSpPr>
            <p:spPr bwMode="auto">
              <a:xfrm>
                <a:off x="936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5" name="Oval 151"/>
              <p:cNvSpPr>
                <a:spLocks noChangeArrowheads="1"/>
              </p:cNvSpPr>
              <p:nvPr>
                <p:custDataLst>
                  <p:tags r:id="rId48"/>
                </p:custDataLst>
              </p:nvPr>
            </p:nvSpPr>
            <p:spPr bwMode="auto">
              <a:xfrm>
                <a:off x="927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6" name="Oval 152"/>
              <p:cNvSpPr>
                <a:spLocks noChangeArrowheads="1"/>
              </p:cNvSpPr>
              <p:nvPr>
                <p:custDataLst>
                  <p:tags r:id="rId49"/>
                </p:custDataLst>
              </p:nvPr>
            </p:nvSpPr>
            <p:spPr bwMode="auto">
              <a:xfrm>
                <a:off x="919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7" name="Oval 153"/>
              <p:cNvSpPr>
                <a:spLocks noChangeArrowheads="1"/>
              </p:cNvSpPr>
              <p:nvPr>
                <p:custDataLst>
                  <p:tags r:id="rId50"/>
                </p:custDataLst>
              </p:nvPr>
            </p:nvSpPr>
            <p:spPr bwMode="auto">
              <a:xfrm>
                <a:off x="911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8" name="Oval 154"/>
              <p:cNvSpPr>
                <a:spLocks noChangeArrowheads="1"/>
              </p:cNvSpPr>
              <p:nvPr>
                <p:custDataLst>
                  <p:tags r:id="rId51"/>
                </p:custDataLst>
              </p:nvPr>
            </p:nvSpPr>
            <p:spPr bwMode="auto">
              <a:xfrm>
                <a:off x="902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9" name="Oval 155"/>
              <p:cNvSpPr>
                <a:spLocks noChangeArrowheads="1"/>
              </p:cNvSpPr>
              <p:nvPr>
                <p:custDataLst>
                  <p:tags r:id="rId52"/>
                </p:custDataLst>
              </p:nvPr>
            </p:nvSpPr>
            <p:spPr bwMode="auto">
              <a:xfrm>
                <a:off x="894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0" name="Oval 156"/>
              <p:cNvSpPr>
                <a:spLocks noChangeArrowheads="1"/>
              </p:cNvSpPr>
              <p:nvPr>
                <p:custDataLst>
                  <p:tags r:id="rId53"/>
                </p:custDataLst>
              </p:nvPr>
            </p:nvSpPr>
            <p:spPr bwMode="auto">
              <a:xfrm>
                <a:off x="88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1" name="Oval 157"/>
              <p:cNvSpPr>
                <a:spLocks noChangeArrowheads="1"/>
              </p:cNvSpPr>
              <p:nvPr>
                <p:custDataLst>
                  <p:tags r:id="rId54"/>
                </p:custDataLst>
              </p:nvPr>
            </p:nvSpPr>
            <p:spPr bwMode="auto">
              <a:xfrm>
                <a:off x="877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2" name="Oval 158"/>
              <p:cNvSpPr>
                <a:spLocks noChangeArrowheads="1"/>
              </p:cNvSpPr>
              <p:nvPr>
                <p:custDataLst>
                  <p:tags r:id="rId55"/>
                </p:custDataLst>
              </p:nvPr>
            </p:nvSpPr>
            <p:spPr bwMode="auto">
              <a:xfrm>
                <a:off x="869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3" name="Oval 159"/>
              <p:cNvSpPr>
                <a:spLocks noChangeArrowheads="1"/>
              </p:cNvSpPr>
              <p:nvPr>
                <p:custDataLst>
                  <p:tags r:id="rId56"/>
                </p:custDataLst>
              </p:nvPr>
            </p:nvSpPr>
            <p:spPr bwMode="auto">
              <a:xfrm>
                <a:off x="8607"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4" name="Oval 160"/>
              <p:cNvSpPr>
                <a:spLocks noChangeArrowheads="1"/>
              </p:cNvSpPr>
              <p:nvPr>
                <p:custDataLst>
                  <p:tags r:id="rId57"/>
                </p:custDataLst>
              </p:nvPr>
            </p:nvSpPr>
            <p:spPr bwMode="auto">
              <a:xfrm>
                <a:off x="8525"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5" name="Oval 161"/>
              <p:cNvSpPr>
                <a:spLocks noChangeArrowheads="1"/>
              </p:cNvSpPr>
              <p:nvPr>
                <p:custDataLst>
                  <p:tags r:id="rId58"/>
                </p:custDataLst>
              </p:nvPr>
            </p:nvSpPr>
            <p:spPr bwMode="auto">
              <a:xfrm>
                <a:off x="8440"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6" name="Oval 162"/>
              <p:cNvSpPr>
                <a:spLocks noChangeArrowheads="1"/>
              </p:cNvSpPr>
              <p:nvPr>
                <p:custDataLst>
                  <p:tags r:id="rId59"/>
                </p:custDataLst>
              </p:nvPr>
            </p:nvSpPr>
            <p:spPr bwMode="auto">
              <a:xfrm>
                <a:off x="8356"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7" name="Oval 163"/>
              <p:cNvSpPr>
                <a:spLocks noChangeArrowheads="1"/>
              </p:cNvSpPr>
              <p:nvPr>
                <p:custDataLst>
                  <p:tags r:id="rId60"/>
                </p:custDataLst>
              </p:nvPr>
            </p:nvSpPr>
            <p:spPr bwMode="auto">
              <a:xfrm>
                <a:off x="8271"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8" name="Oval 164"/>
              <p:cNvSpPr>
                <a:spLocks noChangeArrowheads="1"/>
              </p:cNvSpPr>
              <p:nvPr>
                <p:custDataLst>
                  <p:tags r:id="rId61"/>
                </p:custDataLst>
              </p:nvPr>
            </p:nvSpPr>
            <p:spPr bwMode="auto">
              <a:xfrm>
                <a:off x="818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9" name="Oval 165"/>
              <p:cNvSpPr>
                <a:spLocks noChangeArrowheads="1"/>
              </p:cNvSpPr>
              <p:nvPr>
                <p:custDataLst>
                  <p:tags r:id="rId62"/>
                </p:custDataLst>
              </p:nvPr>
            </p:nvSpPr>
            <p:spPr bwMode="auto">
              <a:xfrm>
                <a:off x="810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0" name="Oval 166"/>
              <p:cNvSpPr>
                <a:spLocks noChangeArrowheads="1"/>
              </p:cNvSpPr>
              <p:nvPr>
                <p:custDataLst>
                  <p:tags r:id="rId63"/>
                </p:custDataLst>
              </p:nvPr>
            </p:nvSpPr>
            <p:spPr bwMode="auto">
              <a:xfrm>
                <a:off x="8019"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1" name="Oval 167"/>
              <p:cNvSpPr>
                <a:spLocks noChangeArrowheads="1"/>
              </p:cNvSpPr>
              <p:nvPr>
                <p:custDataLst>
                  <p:tags r:id="rId64"/>
                </p:custDataLst>
              </p:nvPr>
            </p:nvSpPr>
            <p:spPr bwMode="auto">
              <a:xfrm>
                <a:off x="7935" y="6922"/>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2" name="Oval 168"/>
              <p:cNvSpPr>
                <a:spLocks noChangeArrowheads="1"/>
              </p:cNvSpPr>
              <p:nvPr>
                <p:custDataLst>
                  <p:tags r:id="rId65"/>
                </p:custDataLst>
              </p:nvPr>
            </p:nvSpPr>
            <p:spPr bwMode="auto">
              <a:xfrm>
                <a:off x="7853"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3" name="Oval 169"/>
              <p:cNvSpPr>
                <a:spLocks noChangeArrowheads="1"/>
              </p:cNvSpPr>
              <p:nvPr>
                <p:custDataLst>
                  <p:tags r:id="rId66"/>
                </p:custDataLst>
              </p:nvPr>
            </p:nvSpPr>
            <p:spPr bwMode="auto">
              <a:xfrm>
                <a:off x="776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4" name="Oval 170"/>
              <p:cNvSpPr>
                <a:spLocks noChangeArrowheads="1"/>
              </p:cNvSpPr>
              <p:nvPr>
                <p:custDataLst>
                  <p:tags r:id="rId67"/>
                </p:custDataLst>
              </p:nvPr>
            </p:nvSpPr>
            <p:spPr bwMode="auto">
              <a:xfrm>
                <a:off x="768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5" name="Oval 171"/>
              <p:cNvSpPr>
                <a:spLocks noChangeArrowheads="1"/>
              </p:cNvSpPr>
              <p:nvPr>
                <p:custDataLst>
                  <p:tags r:id="rId68"/>
                </p:custDataLst>
              </p:nvPr>
            </p:nvSpPr>
            <p:spPr bwMode="auto">
              <a:xfrm>
                <a:off x="75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6" name="Oval 172"/>
              <p:cNvSpPr>
                <a:spLocks noChangeArrowheads="1"/>
              </p:cNvSpPr>
              <p:nvPr>
                <p:custDataLst>
                  <p:tags r:id="rId69"/>
                </p:custDataLst>
              </p:nvPr>
            </p:nvSpPr>
            <p:spPr bwMode="auto">
              <a:xfrm>
                <a:off x="751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7" name="Oval 173"/>
              <p:cNvSpPr>
                <a:spLocks noChangeArrowheads="1"/>
              </p:cNvSpPr>
              <p:nvPr>
                <p:custDataLst>
                  <p:tags r:id="rId70"/>
                </p:custDataLst>
              </p:nvPr>
            </p:nvSpPr>
            <p:spPr bwMode="auto">
              <a:xfrm>
                <a:off x="74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8" name="Oval 174"/>
              <p:cNvSpPr>
                <a:spLocks noChangeArrowheads="1"/>
              </p:cNvSpPr>
              <p:nvPr>
                <p:custDataLst>
                  <p:tags r:id="rId71"/>
                </p:custDataLst>
              </p:nvPr>
            </p:nvSpPr>
            <p:spPr bwMode="auto">
              <a:xfrm>
                <a:off x="73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9" name="Oval 175"/>
              <p:cNvSpPr>
                <a:spLocks noChangeArrowheads="1"/>
              </p:cNvSpPr>
              <p:nvPr>
                <p:custDataLst>
                  <p:tags r:id="rId72"/>
                </p:custDataLst>
              </p:nvPr>
            </p:nvSpPr>
            <p:spPr bwMode="auto">
              <a:xfrm>
                <a:off x="725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0" name="Oval 176"/>
              <p:cNvSpPr>
                <a:spLocks noChangeArrowheads="1"/>
              </p:cNvSpPr>
              <p:nvPr>
                <p:custDataLst>
                  <p:tags r:id="rId73"/>
                </p:custDataLst>
              </p:nvPr>
            </p:nvSpPr>
            <p:spPr bwMode="auto">
              <a:xfrm>
                <a:off x="71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1" name="Oval 177"/>
              <p:cNvSpPr>
                <a:spLocks noChangeArrowheads="1"/>
              </p:cNvSpPr>
              <p:nvPr>
                <p:custDataLst>
                  <p:tags r:id="rId74"/>
                </p:custDataLst>
              </p:nvPr>
            </p:nvSpPr>
            <p:spPr bwMode="auto">
              <a:xfrm>
                <a:off x="7092"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2" name="Oval 178"/>
              <p:cNvSpPr>
                <a:spLocks noChangeArrowheads="1"/>
              </p:cNvSpPr>
              <p:nvPr>
                <p:custDataLst>
                  <p:tags r:id="rId75"/>
                </p:custDataLst>
              </p:nvPr>
            </p:nvSpPr>
            <p:spPr bwMode="auto">
              <a:xfrm>
                <a:off x="700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3" name="Oval 179"/>
              <p:cNvSpPr>
                <a:spLocks noChangeArrowheads="1"/>
              </p:cNvSpPr>
              <p:nvPr>
                <p:custDataLst>
                  <p:tags r:id="rId76"/>
                </p:custDataLst>
              </p:nvPr>
            </p:nvSpPr>
            <p:spPr bwMode="auto">
              <a:xfrm>
                <a:off x="69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4" name="Oval 180"/>
              <p:cNvSpPr>
                <a:spLocks noChangeArrowheads="1"/>
              </p:cNvSpPr>
              <p:nvPr>
                <p:custDataLst>
                  <p:tags r:id="rId77"/>
                </p:custDataLst>
              </p:nvPr>
            </p:nvSpPr>
            <p:spPr bwMode="auto">
              <a:xfrm>
                <a:off x="683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5" name="Oval 181"/>
              <p:cNvSpPr>
                <a:spLocks noChangeArrowheads="1"/>
              </p:cNvSpPr>
              <p:nvPr>
                <p:custDataLst>
                  <p:tags r:id="rId78"/>
                </p:custDataLst>
              </p:nvPr>
            </p:nvSpPr>
            <p:spPr bwMode="auto">
              <a:xfrm>
                <a:off x="675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6" name="Oval 182"/>
              <p:cNvSpPr>
                <a:spLocks noChangeArrowheads="1"/>
              </p:cNvSpPr>
              <p:nvPr>
                <p:custDataLst>
                  <p:tags r:id="rId79"/>
                </p:custDataLst>
              </p:nvPr>
            </p:nvSpPr>
            <p:spPr bwMode="auto">
              <a:xfrm>
                <a:off x="66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7" name="Oval 183"/>
              <p:cNvSpPr>
                <a:spLocks noChangeArrowheads="1"/>
              </p:cNvSpPr>
              <p:nvPr>
                <p:custDataLst>
                  <p:tags r:id="rId80"/>
                </p:custDataLst>
              </p:nvPr>
            </p:nvSpPr>
            <p:spPr bwMode="auto">
              <a:xfrm>
                <a:off x="658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8" name="Oval 184"/>
              <p:cNvSpPr>
                <a:spLocks noChangeArrowheads="1"/>
              </p:cNvSpPr>
              <p:nvPr>
                <p:custDataLst>
                  <p:tags r:id="rId81"/>
                </p:custDataLst>
              </p:nvPr>
            </p:nvSpPr>
            <p:spPr bwMode="auto">
              <a:xfrm>
                <a:off x="65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9" name="Oval 185"/>
              <p:cNvSpPr>
                <a:spLocks noChangeArrowheads="1"/>
              </p:cNvSpPr>
              <p:nvPr>
                <p:custDataLst>
                  <p:tags r:id="rId82"/>
                </p:custDataLst>
              </p:nvPr>
            </p:nvSpPr>
            <p:spPr bwMode="auto">
              <a:xfrm>
                <a:off x="642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0" name="Oval 186"/>
              <p:cNvSpPr>
                <a:spLocks noChangeArrowheads="1"/>
              </p:cNvSpPr>
              <p:nvPr>
                <p:custDataLst>
                  <p:tags r:id="rId83"/>
                </p:custDataLst>
              </p:nvPr>
            </p:nvSpPr>
            <p:spPr bwMode="auto">
              <a:xfrm>
                <a:off x="633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1" name="Oval 187"/>
              <p:cNvSpPr>
                <a:spLocks noChangeArrowheads="1"/>
              </p:cNvSpPr>
              <p:nvPr>
                <p:custDataLst>
                  <p:tags r:id="rId84"/>
                </p:custDataLst>
              </p:nvPr>
            </p:nvSpPr>
            <p:spPr bwMode="auto">
              <a:xfrm>
                <a:off x="625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2" name="Oval 188"/>
              <p:cNvSpPr>
                <a:spLocks noChangeArrowheads="1"/>
              </p:cNvSpPr>
              <p:nvPr>
                <p:custDataLst>
                  <p:tags r:id="rId85"/>
                </p:custDataLst>
              </p:nvPr>
            </p:nvSpPr>
            <p:spPr bwMode="auto">
              <a:xfrm>
                <a:off x="617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3" name="Oval 189"/>
              <p:cNvSpPr>
                <a:spLocks noChangeArrowheads="1"/>
              </p:cNvSpPr>
              <p:nvPr>
                <p:custDataLst>
                  <p:tags r:id="rId86"/>
                </p:custDataLst>
              </p:nvPr>
            </p:nvSpPr>
            <p:spPr bwMode="auto">
              <a:xfrm>
                <a:off x="608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4" name="Oval 190"/>
              <p:cNvSpPr>
                <a:spLocks noChangeArrowheads="1"/>
              </p:cNvSpPr>
              <p:nvPr>
                <p:custDataLst>
                  <p:tags r:id="rId87"/>
                </p:custDataLst>
              </p:nvPr>
            </p:nvSpPr>
            <p:spPr bwMode="auto">
              <a:xfrm>
                <a:off x="600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5" name="Oval 191"/>
              <p:cNvSpPr>
                <a:spLocks noChangeArrowheads="1"/>
              </p:cNvSpPr>
              <p:nvPr>
                <p:custDataLst>
                  <p:tags r:id="rId88"/>
                </p:custDataLst>
              </p:nvPr>
            </p:nvSpPr>
            <p:spPr bwMode="auto">
              <a:xfrm>
                <a:off x="591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6" name="Oval 192"/>
              <p:cNvSpPr>
                <a:spLocks noChangeArrowheads="1"/>
              </p:cNvSpPr>
              <p:nvPr>
                <p:custDataLst>
                  <p:tags r:id="rId89"/>
                </p:custDataLst>
              </p:nvPr>
            </p:nvSpPr>
            <p:spPr bwMode="auto">
              <a:xfrm>
                <a:off x="583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7" name="Freeform 193"/>
              <p:cNvSpPr/>
              <p:nvPr>
                <p:custDataLst>
                  <p:tags r:id="rId90"/>
                </p:custDataLst>
              </p:nvPr>
            </p:nvSpPr>
            <p:spPr bwMode="auto">
              <a:xfrm>
                <a:off x="5750" y="6915"/>
                <a:ext cx="46" cy="46"/>
              </a:xfrm>
              <a:custGeom>
                <a:avLst/>
                <a:gdLst>
                  <a:gd name="T0" fmla="*/ 0 w 7"/>
                  <a:gd name="T1" fmla="*/ 2 h 7"/>
                  <a:gd name="T2" fmla="*/ 4 w 7"/>
                  <a:gd name="T3" fmla="*/ 0 h 7"/>
                  <a:gd name="T4" fmla="*/ 7 w 7"/>
                  <a:gd name="T5" fmla="*/ 4 h 7"/>
                  <a:gd name="T6" fmla="*/ 3 w 7"/>
                  <a:gd name="T7" fmla="*/ 7 h 7"/>
                  <a:gd name="T8" fmla="*/ 0 w 7"/>
                  <a:gd name="T9" fmla="*/ 2 h 7"/>
                </a:gdLst>
                <a:ahLst/>
                <a:cxnLst>
                  <a:cxn ang="0">
                    <a:pos x="T0" y="T1"/>
                  </a:cxn>
                  <a:cxn ang="0">
                    <a:pos x="T2" y="T3"/>
                  </a:cxn>
                  <a:cxn ang="0">
                    <a:pos x="T4" y="T5"/>
                  </a:cxn>
                  <a:cxn ang="0">
                    <a:pos x="T6" y="T7"/>
                  </a:cxn>
                  <a:cxn ang="0">
                    <a:pos x="T8" y="T9"/>
                  </a:cxn>
                </a:cxnLst>
                <a:rect l="0" t="0" r="r" b="b"/>
                <a:pathLst>
                  <a:path w="7" h="7">
                    <a:moveTo>
                      <a:pt x="0" y="2"/>
                    </a:moveTo>
                    <a:cubicBezTo>
                      <a:pt x="1" y="1"/>
                      <a:pt x="3" y="0"/>
                      <a:pt x="4" y="0"/>
                    </a:cubicBezTo>
                    <a:cubicBezTo>
                      <a:pt x="6" y="0"/>
                      <a:pt x="7" y="2"/>
                      <a:pt x="7" y="4"/>
                    </a:cubicBezTo>
                    <a:cubicBezTo>
                      <a:pt x="7" y="6"/>
                      <a:pt x="5" y="7"/>
                      <a:pt x="3" y="7"/>
                    </a:cubicBezTo>
                    <a:cubicBezTo>
                      <a:pt x="1" y="6"/>
                      <a:pt x="0" y="4"/>
                      <a:pt x="0"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8" name="Freeform 194"/>
              <p:cNvSpPr/>
              <p:nvPr>
                <p:custDataLst>
                  <p:tags r:id="rId91"/>
                </p:custDataLst>
              </p:nvPr>
            </p:nvSpPr>
            <p:spPr bwMode="auto">
              <a:xfrm>
                <a:off x="5666" y="6881"/>
                <a:ext cx="53" cy="53"/>
              </a:xfrm>
              <a:custGeom>
                <a:avLst/>
                <a:gdLst>
                  <a:gd name="T0" fmla="*/ 1 w 8"/>
                  <a:gd name="T1" fmla="*/ 2 h 8"/>
                  <a:gd name="T2" fmla="*/ 6 w 8"/>
                  <a:gd name="T3" fmla="*/ 1 h 8"/>
                  <a:gd name="T4" fmla="*/ 7 w 8"/>
                  <a:gd name="T5" fmla="*/ 5 h 8"/>
                  <a:gd name="T6" fmla="*/ 3 w 8"/>
                  <a:gd name="T7" fmla="*/ 7 h 8"/>
                  <a:gd name="T8" fmla="*/ 1 w 8"/>
                  <a:gd name="T9" fmla="*/ 2 h 8"/>
                </a:gdLst>
                <a:ahLst/>
                <a:cxnLst>
                  <a:cxn ang="0">
                    <a:pos x="T0" y="T1"/>
                  </a:cxn>
                  <a:cxn ang="0">
                    <a:pos x="T2" y="T3"/>
                  </a:cxn>
                  <a:cxn ang="0">
                    <a:pos x="T4" y="T5"/>
                  </a:cxn>
                  <a:cxn ang="0">
                    <a:pos x="T6" y="T7"/>
                  </a:cxn>
                  <a:cxn ang="0">
                    <a:pos x="T8" y="T9"/>
                  </a:cxn>
                </a:cxnLst>
                <a:rect l="0" t="0" r="r" b="b"/>
                <a:pathLst>
                  <a:path w="8" h="8">
                    <a:moveTo>
                      <a:pt x="1" y="2"/>
                    </a:moveTo>
                    <a:cubicBezTo>
                      <a:pt x="2" y="1"/>
                      <a:pt x="4" y="0"/>
                      <a:pt x="6" y="1"/>
                    </a:cubicBezTo>
                    <a:cubicBezTo>
                      <a:pt x="8" y="2"/>
                      <a:pt x="8" y="4"/>
                      <a:pt x="7" y="5"/>
                    </a:cubicBezTo>
                    <a:cubicBezTo>
                      <a:pt x="7" y="7"/>
                      <a:pt x="5" y="8"/>
                      <a:pt x="3" y="7"/>
                    </a:cubicBezTo>
                    <a:cubicBezTo>
                      <a:pt x="1" y="6"/>
                      <a:pt x="0" y="4"/>
                      <a:pt x="1"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9" name="Freeform 195"/>
              <p:cNvSpPr/>
              <p:nvPr>
                <p:custDataLst>
                  <p:tags r:id="rId92"/>
                </p:custDataLst>
              </p:nvPr>
            </p:nvSpPr>
            <p:spPr bwMode="auto">
              <a:xfrm>
                <a:off x="5603" y="6838"/>
                <a:ext cx="51" cy="43"/>
              </a:xfrm>
              <a:custGeom>
                <a:avLst/>
                <a:gdLst>
                  <a:gd name="T0" fmla="*/ 2 w 8"/>
                  <a:gd name="T1" fmla="*/ 1 h 7"/>
                  <a:gd name="T2" fmla="*/ 6 w 8"/>
                  <a:gd name="T3" fmla="*/ 1 h 7"/>
                  <a:gd name="T4" fmla="*/ 6 w 8"/>
                  <a:gd name="T5" fmla="*/ 6 h 7"/>
                  <a:gd name="T6" fmla="*/ 2 w 8"/>
                  <a:gd name="T7" fmla="*/ 6 h 7"/>
                  <a:gd name="T8" fmla="*/ 2 w 8"/>
                  <a:gd name="T9" fmla="*/ 1 h 7"/>
                </a:gdLst>
                <a:ahLst/>
                <a:cxnLst>
                  <a:cxn ang="0">
                    <a:pos x="T0" y="T1"/>
                  </a:cxn>
                  <a:cxn ang="0">
                    <a:pos x="T2" y="T3"/>
                  </a:cxn>
                  <a:cxn ang="0">
                    <a:pos x="T4" y="T5"/>
                  </a:cxn>
                  <a:cxn ang="0">
                    <a:pos x="T6" y="T7"/>
                  </a:cxn>
                  <a:cxn ang="0">
                    <a:pos x="T8" y="T9"/>
                  </a:cxn>
                </a:cxnLst>
                <a:rect l="0" t="0" r="r" b="b"/>
                <a:pathLst>
                  <a:path w="8" h="7">
                    <a:moveTo>
                      <a:pt x="2" y="1"/>
                    </a:moveTo>
                    <a:cubicBezTo>
                      <a:pt x="3" y="0"/>
                      <a:pt x="5" y="0"/>
                      <a:pt x="6" y="1"/>
                    </a:cubicBezTo>
                    <a:cubicBezTo>
                      <a:pt x="8" y="2"/>
                      <a:pt x="8" y="4"/>
                      <a:pt x="6" y="6"/>
                    </a:cubicBezTo>
                    <a:cubicBezTo>
                      <a:pt x="5" y="7"/>
                      <a:pt x="3" y="7"/>
                      <a:pt x="2" y="6"/>
                    </a:cubicBezTo>
                    <a:cubicBezTo>
                      <a:pt x="0" y="4"/>
                      <a:pt x="0"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0" name="Freeform 196"/>
              <p:cNvSpPr/>
              <p:nvPr>
                <p:custDataLst>
                  <p:tags r:id="rId93"/>
                </p:custDataLst>
              </p:nvPr>
            </p:nvSpPr>
            <p:spPr bwMode="auto">
              <a:xfrm>
                <a:off x="5550" y="6766"/>
                <a:ext cx="53" cy="53"/>
              </a:xfrm>
              <a:custGeom>
                <a:avLst/>
                <a:gdLst>
                  <a:gd name="T0" fmla="*/ 2 w 8"/>
                  <a:gd name="T1" fmla="*/ 1 h 8"/>
                  <a:gd name="T2" fmla="*/ 7 w 8"/>
                  <a:gd name="T3" fmla="*/ 2 h 8"/>
                  <a:gd name="T4" fmla="*/ 6 w 8"/>
                  <a:gd name="T5" fmla="*/ 7 h 8"/>
                  <a:gd name="T6" fmla="*/ 1 w 8"/>
                  <a:gd name="T7" fmla="*/ 6 h 8"/>
                  <a:gd name="T8" fmla="*/ 2 w 8"/>
                  <a:gd name="T9" fmla="*/ 1 h 8"/>
                </a:gdLst>
                <a:ahLst/>
                <a:cxnLst>
                  <a:cxn ang="0">
                    <a:pos x="T0" y="T1"/>
                  </a:cxn>
                  <a:cxn ang="0">
                    <a:pos x="T2" y="T3"/>
                  </a:cxn>
                  <a:cxn ang="0">
                    <a:pos x="T4" y="T5"/>
                  </a:cxn>
                  <a:cxn ang="0">
                    <a:pos x="T6" y="T7"/>
                  </a:cxn>
                  <a:cxn ang="0">
                    <a:pos x="T8" y="T9"/>
                  </a:cxn>
                </a:cxnLst>
                <a:rect l="0" t="0" r="r" b="b"/>
                <a:pathLst>
                  <a:path w="8" h="8">
                    <a:moveTo>
                      <a:pt x="2" y="1"/>
                    </a:moveTo>
                    <a:cubicBezTo>
                      <a:pt x="4" y="0"/>
                      <a:pt x="6" y="1"/>
                      <a:pt x="7" y="2"/>
                    </a:cubicBezTo>
                    <a:cubicBezTo>
                      <a:pt x="8" y="4"/>
                      <a:pt x="7" y="6"/>
                      <a:pt x="6" y="7"/>
                    </a:cubicBezTo>
                    <a:cubicBezTo>
                      <a:pt x="4" y="8"/>
                      <a:pt x="2" y="8"/>
                      <a:pt x="1" y="6"/>
                    </a:cubicBezTo>
                    <a:cubicBezTo>
                      <a:pt x="0" y="4"/>
                      <a:pt x="1"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1" name="Freeform 197"/>
              <p:cNvSpPr/>
              <p:nvPr>
                <p:custDataLst>
                  <p:tags r:id="rId94"/>
                </p:custDataLst>
              </p:nvPr>
            </p:nvSpPr>
            <p:spPr bwMode="auto">
              <a:xfrm>
                <a:off x="5518" y="6688"/>
                <a:ext cx="51" cy="53"/>
              </a:xfrm>
              <a:custGeom>
                <a:avLst/>
                <a:gdLst>
                  <a:gd name="T0" fmla="*/ 4 w 8"/>
                  <a:gd name="T1" fmla="*/ 1 h 8"/>
                  <a:gd name="T2" fmla="*/ 8 w 8"/>
                  <a:gd name="T3" fmla="*/ 3 h 8"/>
                  <a:gd name="T4" fmla="*/ 5 w 8"/>
                  <a:gd name="T5" fmla="*/ 7 h 8"/>
                  <a:gd name="T6" fmla="*/ 1 w 8"/>
                  <a:gd name="T7" fmla="*/ 5 h 8"/>
                  <a:gd name="T8" fmla="*/ 4 w 8"/>
                  <a:gd name="T9" fmla="*/ 1 h 8"/>
                </a:gdLst>
                <a:ahLst/>
                <a:cxnLst>
                  <a:cxn ang="0">
                    <a:pos x="T0" y="T1"/>
                  </a:cxn>
                  <a:cxn ang="0">
                    <a:pos x="T2" y="T3"/>
                  </a:cxn>
                  <a:cxn ang="0">
                    <a:pos x="T4" y="T5"/>
                  </a:cxn>
                  <a:cxn ang="0">
                    <a:pos x="T6" y="T7"/>
                  </a:cxn>
                  <a:cxn ang="0">
                    <a:pos x="T8" y="T9"/>
                  </a:cxn>
                </a:cxnLst>
                <a:rect l="0" t="0" r="r" b="b"/>
                <a:pathLst>
                  <a:path w="8" h="8">
                    <a:moveTo>
                      <a:pt x="4" y="1"/>
                    </a:moveTo>
                    <a:cubicBezTo>
                      <a:pt x="6" y="0"/>
                      <a:pt x="7" y="2"/>
                      <a:pt x="8" y="3"/>
                    </a:cubicBezTo>
                    <a:cubicBezTo>
                      <a:pt x="8" y="5"/>
                      <a:pt x="7" y="7"/>
                      <a:pt x="5" y="7"/>
                    </a:cubicBezTo>
                    <a:cubicBezTo>
                      <a:pt x="3" y="8"/>
                      <a:pt x="1" y="7"/>
                      <a:pt x="1" y="5"/>
                    </a:cubicBezTo>
                    <a:cubicBezTo>
                      <a:pt x="0" y="3"/>
                      <a:pt x="2" y="1"/>
                      <a:pt x="4"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2" name="Freeform 198"/>
              <p:cNvSpPr/>
              <p:nvPr>
                <p:custDataLst>
                  <p:tags r:id="rId95"/>
                </p:custDataLst>
              </p:nvPr>
            </p:nvSpPr>
            <p:spPr bwMode="auto">
              <a:xfrm>
                <a:off x="5518" y="6611"/>
                <a:ext cx="43" cy="46"/>
              </a:xfrm>
              <a:custGeom>
                <a:avLst/>
                <a:gdLst>
                  <a:gd name="T0" fmla="*/ 3 w 7"/>
                  <a:gd name="T1" fmla="*/ 0 h 7"/>
                  <a:gd name="T2" fmla="*/ 7 w 7"/>
                  <a:gd name="T3" fmla="*/ 3 h 7"/>
                  <a:gd name="T4" fmla="*/ 3 w 7"/>
                  <a:gd name="T5" fmla="*/ 6 h 7"/>
                  <a:gd name="T6" fmla="*/ 0 w 7"/>
                  <a:gd name="T7" fmla="*/ 3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1"/>
                      <a:pt x="7" y="3"/>
                    </a:cubicBezTo>
                    <a:cubicBezTo>
                      <a:pt x="7" y="5"/>
                      <a:pt x="5" y="6"/>
                      <a:pt x="3" y="6"/>
                    </a:cubicBezTo>
                    <a:cubicBezTo>
                      <a:pt x="1" y="7"/>
                      <a:pt x="0" y="5"/>
                      <a:pt x="0" y="3"/>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3" name="Oval 199"/>
              <p:cNvSpPr>
                <a:spLocks noChangeArrowheads="1"/>
              </p:cNvSpPr>
              <p:nvPr>
                <p:custDataLst>
                  <p:tags r:id="rId96"/>
                </p:custDataLst>
              </p:nvPr>
            </p:nvSpPr>
            <p:spPr bwMode="auto">
              <a:xfrm>
                <a:off x="5518" y="652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4" name="Oval 200"/>
              <p:cNvSpPr>
                <a:spLocks noChangeArrowheads="1"/>
              </p:cNvSpPr>
              <p:nvPr>
                <p:custDataLst>
                  <p:tags r:id="rId97"/>
                </p:custDataLst>
              </p:nvPr>
            </p:nvSpPr>
            <p:spPr bwMode="auto">
              <a:xfrm>
                <a:off x="5518" y="644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5" name="Oval 201"/>
              <p:cNvSpPr>
                <a:spLocks noChangeArrowheads="1"/>
              </p:cNvSpPr>
              <p:nvPr>
                <p:custDataLst>
                  <p:tags r:id="rId98"/>
                </p:custDataLst>
              </p:nvPr>
            </p:nvSpPr>
            <p:spPr bwMode="auto">
              <a:xfrm>
                <a:off x="5518" y="635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6" name="Oval 202"/>
              <p:cNvSpPr>
                <a:spLocks noChangeArrowheads="1"/>
              </p:cNvSpPr>
              <p:nvPr>
                <p:custDataLst>
                  <p:tags r:id="rId99"/>
                </p:custDataLst>
              </p:nvPr>
            </p:nvSpPr>
            <p:spPr bwMode="auto">
              <a:xfrm>
                <a:off x="5518" y="6275"/>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7" name="Oval 203"/>
              <p:cNvSpPr>
                <a:spLocks noChangeArrowheads="1"/>
              </p:cNvSpPr>
              <p:nvPr>
                <p:custDataLst>
                  <p:tags r:id="rId100"/>
                </p:custDataLst>
              </p:nvPr>
            </p:nvSpPr>
            <p:spPr bwMode="auto">
              <a:xfrm>
                <a:off x="5518" y="6191"/>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8" name="Oval 204"/>
              <p:cNvSpPr>
                <a:spLocks noChangeArrowheads="1"/>
              </p:cNvSpPr>
              <p:nvPr>
                <p:custDataLst>
                  <p:tags r:id="rId101"/>
                </p:custDataLst>
              </p:nvPr>
            </p:nvSpPr>
            <p:spPr bwMode="auto">
              <a:xfrm>
                <a:off x="5518" y="610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9" name="Oval 205"/>
              <p:cNvSpPr>
                <a:spLocks noChangeArrowheads="1"/>
              </p:cNvSpPr>
              <p:nvPr>
                <p:custDataLst>
                  <p:tags r:id="rId102"/>
                </p:custDataLst>
              </p:nvPr>
            </p:nvSpPr>
            <p:spPr bwMode="auto">
              <a:xfrm>
                <a:off x="5518" y="602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0" name="Oval 206"/>
              <p:cNvSpPr>
                <a:spLocks noChangeArrowheads="1"/>
              </p:cNvSpPr>
              <p:nvPr>
                <p:custDataLst>
                  <p:tags r:id="rId103"/>
                </p:custDataLst>
              </p:nvPr>
            </p:nvSpPr>
            <p:spPr bwMode="auto">
              <a:xfrm>
                <a:off x="5518" y="593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1" name="Oval 207"/>
              <p:cNvSpPr>
                <a:spLocks noChangeArrowheads="1"/>
              </p:cNvSpPr>
              <p:nvPr>
                <p:custDataLst>
                  <p:tags r:id="rId104"/>
                </p:custDataLst>
              </p:nvPr>
            </p:nvSpPr>
            <p:spPr bwMode="auto">
              <a:xfrm>
                <a:off x="5518" y="5853"/>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2" name="Oval 208"/>
              <p:cNvSpPr>
                <a:spLocks noChangeArrowheads="1"/>
              </p:cNvSpPr>
              <p:nvPr>
                <p:custDataLst>
                  <p:tags r:id="rId105"/>
                </p:custDataLst>
              </p:nvPr>
            </p:nvSpPr>
            <p:spPr bwMode="auto">
              <a:xfrm>
                <a:off x="5518" y="5768"/>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3" name="Oval 209"/>
              <p:cNvSpPr>
                <a:spLocks noChangeArrowheads="1"/>
              </p:cNvSpPr>
              <p:nvPr>
                <p:custDataLst>
                  <p:tags r:id="rId106"/>
                </p:custDataLst>
              </p:nvPr>
            </p:nvSpPr>
            <p:spPr bwMode="auto">
              <a:xfrm>
                <a:off x="5518" y="567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4" name="Oval 210"/>
              <p:cNvSpPr>
                <a:spLocks noChangeArrowheads="1"/>
              </p:cNvSpPr>
              <p:nvPr>
                <p:custDataLst>
                  <p:tags r:id="rId107"/>
                </p:custDataLst>
              </p:nvPr>
            </p:nvSpPr>
            <p:spPr bwMode="auto">
              <a:xfrm>
                <a:off x="5518" y="559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5" name="Oval 211"/>
              <p:cNvSpPr>
                <a:spLocks noChangeArrowheads="1"/>
              </p:cNvSpPr>
              <p:nvPr>
                <p:custDataLst>
                  <p:tags r:id="rId108"/>
                </p:custDataLst>
              </p:nvPr>
            </p:nvSpPr>
            <p:spPr bwMode="auto">
              <a:xfrm>
                <a:off x="5518" y="55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6" name="Oval 212"/>
              <p:cNvSpPr>
                <a:spLocks noChangeArrowheads="1"/>
              </p:cNvSpPr>
              <p:nvPr>
                <p:custDataLst>
                  <p:tags r:id="rId109"/>
                </p:custDataLst>
              </p:nvPr>
            </p:nvSpPr>
            <p:spPr bwMode="auto">
              <a:xfrm>
                <a:off x="5518" y="542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7" name="Oval 213"/>
              <p:cNvSpPr>
                <a:spLocks noChangeArrowheads="1"/>
              </p:cNvSpPr>
              <p:nvPr>
                <p:custDataLst>
                  <p:tags r:id="rId110"/>
                </p:custDataLst>
              </p:nvPr>
            </p:nvSpPr>
            <p:spPr bwMode="auto">
              <a:xfrm>
                <a:off x="5518" y="534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8" name="Oval 214"/>
              <p:cNvSpPr>
                <a:spLocks noChangeArrowheads="1"/>
              </p:cNvSpPr>
              <p:nvPr>
                <p:custDataLst>
                  <p:tags r:id="rId111"/>
                </p:custDataLst>
              </p:nvPr>
            </p:nvSpPr>
            <p:spPr bwMode="auto">
              <a:xfrm>
                <a:off x="5518" y="5258"/>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9" name="Oval 215"/>
              <p:cNvSpPr>
                <a:spLocks noChangeArrowheads="1"/>
              </p:cNvSpPr>
              <p:nvPr>
                <p:custDataLst>
                  <p:tags r:id="rId112"/>
                </p:custDataLst>
              </p:nvPr>
            </p:nvSpPr>
            <p:spPr bwMode="auto">
              <a:xfrm>
                <a:off x="5518" y="5173"/>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0" name="Oval 216"/>
              <p:cNvSpPr>
                <a:spLocks noChangeArrowheads="1"/>
              </p:cNvSpPr>
              <p:nvPr>
                <p:custDataLst>
                  <p:tags r:id="rId113"/>
                </p:custDataLst>
              </p:nvPr>
            </p:nvSpPr>
            <p:spPr bwMode="auto">
              <a:xfrm>
                <a:off x="5518" y="508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1" name="Oval 217"/>
              <p:cNvSpPr>
                <a:spLocks noChangeArrowheads="1"/>
              </p:cNvSpPr>
              <p:nvPr>
                <p:custDataLst>
                  <p:tags r:id="rId114"/>
                </p:custDataLst>
              </p:nvPr>
            </p:nvSpPr>
            <p:spPr bwMode="auto">
              <a:xfrm>
                <a:off x="5518" y="500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2" name="Oval 218"/>
              <p:cNvSpPr>
                <a:spLocks noChangeArrowheads="1"/>
              </p:cNvSpPr>
              <p:nvPr>
                <p:custDataLst>
                  <p:tags r:id="rId115"/>
                </p:custDataLst>
              </p:nvPr>
            </p:nvSpPr>
            <p:spPr bwMode="auto">
              <a:xfrm>
                <a:off x="5518" y="492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3" name="Oval 219"/>
              <p:cNvSpPr>
                <a:spLocks noChangeArrowheads="1"/>
              </p:cNvSpPr>
              <p:nvPr>
                <p:custDataLst>
                  <p:tags r:id="rId116"/>
                </p:custDataLst>
              </p:nvPr>
            </p:nvSpPr>
            <p:spPr bwMode="auto">
              <a:xfrm>
                <a:off x="5518" y="483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4" name="Oval 220"/>
              <p:cNvSpPr>
                <a:spLocks noChangeArrowheads="1"/>
              </p:cNvSpPr>
              <p:nvPr>
                <p:custDataLst>
                  <p:tags r:id="rId117"/>
                </p:custDataLst>
              </p:nvPr>
            </p:nvSpPr>
            <p:spPr bwMode="auto">
              <a:xfrm>
                <a:off x="5518" y="4753"/>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5" name="Oval 221"/>
              <p:cNvSpPr>
                <a:spLocks noChangeArrowheads="1"/>
              </p:cNvSpPr>
              <p:nvPr>
                <p:custDataLst>
                  <p:tags r:id="rId118"/>
                </p:custDataLst>
              </p:nvPr>
            </p:nvSpPr>
            <p:spPr bwMode="auto">
              <a:xfrm>
                <a:off x="5518" y="4669"/>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6" name="Oval 222"/>
              <p:cNvSpPr>
                <a:spLocks noChangeArrowheads="1"/>
              </p:cNvSpPr>
              <p:nvPr>
                <p:custDataLst>
                  <p:tags r:id="rId119"/>
                </p:custDataLst>
              </p:nvPr>
            </p:nvSpPr>
            <p:spPr bwMode="auto">
              <a:xfrm>
                <a:off x="5518" y="458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 name="Oval 223"/>
              <p:cNvSpPr>
                <a:spLocks noChangeArrowheads="1"/>
              </p:cNvSpPr>
              <p:nvPr>
                <p:custDataLst>
                  <p:tags r:id="rId120"/>
                </p:custDataLst>
              </p:nvPr>
            </p:nvSpPr>
            <p:spPr bwMode="auto">
              <a:xfrm>
                <a:off x="5518" y="450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8" name="Oval 224"/>
              <p:cNvSpPr>
                <a:spLocks noChangeArrowheads="1"/>
              </p:cNvSpPr>
              <p:nvPr>
                <p:custDataLst>
                  <p:tags r:id="rId121"/>
                </p:custDataLst>
              </p:nvPr>
            </p:nvSpPr>
            <p:spPr bwMode="auto">
              <a:xfrm>
                <a:off x="5518" y="441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9" name="Oval 225"/>
              <p:cNvSpPr>
                <a:spLocks noChangeArrowheads="1"/>
              </p:cNvSpPr>
              <p:nvPr>
                <p:custDataLst>
                  <p:tags r:id="rId122"/>
                </p:custDataLst>
              </p:nvPr>
            </p:nvSpPr>
            <p:spPr bwMode="auto">
              <a:xfrm>
                <a:off x="5518" y="433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0" name="Oval 226"/>
              <p:cNvSpPr>
                <a:spLocks noChangeArrowheads="1"/>
              </p:cNvSpPr>
              <p:nvPr>
                <p:custDataLst>
                  <p:tags r:id="rId123"/>
                </p:custDataLst>
              </p:nvPr>
            </p:nvSpPr>
            <p:spPr bwMode="auto">
              <a:xfrm>
                <a:off x="5518" y="4246"/>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1" name="Oval 227"/>
              <p:cNvSpPr>
                <a:spLocks noChangeArrowheads="1"/>
              </p:cNvSpPr>
              <p:nvPr>
                <p:custDataLst>
                  <p:tags r:id="rId124"/>
                </p:custDataLst>
              </p:nvPr>
            </p:nvSpPr>
            <p:spPr bwMode="auto">
              <a:xfrm>
                <a:off x="5518" y="4164"/>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2" name="Oval 228"/>
              <p:cNvSpPr>
                <a:spLocks noChangeArrowheads="1"/>
              </p:cNvSpPr>
              <p:nvPr>
                <p:custDataLst>
                  <p:tags r:id="rId125"/>
                </p:custDataLst>
              </p:nvPr>
            </p:nvSpPr>
            <p:spPr bwMode="auto">
              <a:xfrm>
                <a:off x="5518" y="4080"/>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3" name="Freeform 229"/>
              <p:cNvSpPr/>
              <p:nvPr>
                <p:custDataLst>
                  <p:tags r:id="rId126"/>
                </p:custDataLst>
              </p:nvPr>
            </p:nvSpPr>
            <p:spPr bwMode="auto">
              <a:xfrm>
                <a:off x="5518" y="3995"/>
                <a:ext cx="43" cy="46"/>
              </a:xfrm>
              <a:custGeom>
                <a:avLst/>
                <a:gdLst>
                  <a:gd name="T0" fmla="*/ 3 w 7"/>
                  <a:gd name="T1" fmla="*/ 0 h 7"/>
                  <a:gd name="T2" fmla="*/ 7 w 7"/>
                  <a:gd name="T3" fmla="*/ 4 h 7"/>
                  <a:gd name="T4" fmla="*/ 3 w 7"/>
                  <a:gd name="T5" fmla="*/ 7 h 7"/>
                  <a:gd name="T6" fmla="*/ 0 w 7"/>
                  <a:gd name="T7" fmla="*/ 4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2"/>
                      <a:pt x="7" y="4"/>
                    </a:cubicBezTo>
                    <a:cubicBezTo>
                      <a:pt x="6" y="5"/>
                      <a:pt x="5" y="7"/>
                      <a:pt x="3" y="7"/>
                    </a:cubicBezTo>
                    <a:cubicBezTo>
                      <a:pt x="1" y="7"/>
                      <a:pt x="0" y="6"/>
                      <a:pt x="0" y="4"/>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4" name="Freeform 230"/>
              <p:cNvSpPr/>
              <p:nvPr>
                <p:custDataLst>
                  <p:tags r:id="rId127"/>
                </p:custDataLst>
              </p:nvPr>
            </p:nvSpPr>
            <p:spPr bwMode="auto">
              <a:xfrm>
                <a:off x="5523" y="3911"/>
                <a:ext cx="53" cy="51"/>
              </a:xfrm>
              <a:custGeom>
                <a:avLst/>
                <a:gdLst>
                  <a:gd name="T0" fmla="*/ 5 w 8"/>
                  <a:gd name="T1" fmla="*/ 1 h 8"/>
                  <a:gd name="T2" fmla="*/ 8 w 8"/>
                  <a:gd name="T3" fmla="*/ 5 h 8"/>
                  <a:gd name="T4" fmla="*/ 3 w 8"/>
                  <a:gd name="T5" fmla="*/ 7 h 8"/>
                  <a:gd name="T6" fmla="*/ 1 w 8"/>
                  <a:gd name="T7" fmla="*/ 3 h 8"/>
                  <a:gd name="T8" fmla="*/ 5 w 8"/>
                  <a:gd name="T9" fmla="*/ 1 h 8"/>
                </a:gdLst>
                <a:ahLst/>
                <a:cxnLst>
                  <a:cxn ang="0">
                    <a:pos x="T0" y="T1"/>
                  </a:cxn>
                  <a:cxn ang="0">
                    <a:pos x="T2" y="T3"/>
                  </a:cxn>
                  <a:cxn ang="0">
                    <a:pos x="T4" y="T5"/>
                  </a:cxn>
                  <a:cxn ang="0">
                    <a:pos x="T6" y="T7"/>
                  </a:cxn>
                  <a:cxn ang="0">
                    <a:pos x="T8" y="T9"/>
                  </a:cxn>
                </a:cxnLst>
                <a:rect l="0" t="0" r="r" b="b"/>
                <a:pathLst>
                  <a:path w="8" h="8">
                    <a:moveTo>
                      <a:pt x="5" y="1"/>
                    </a:moveTo>
                    <a:cubicBezTo>
                      <a:pt x="7" y="1"/>
                      <a:pt x="8" y="3"/>
                      <a:pt x="8" y="5"/>
                    </a:cubicBezTo>
                    <a:cubicBezTo>
                      <a:pt x="7" y="7"/>
                      <a:pt x="5" y="8"/>
                      <a:pt x="3" y="7"/>
                    </a:cubicBezTo>
                    <a:cubicBezTo>
                      <a:pt x="2" y="7"/>
                      <a:pt x="0" y="5"/>
                      <a:pt x="1" y="3"/>
                    </a:cubicBezTo>
                    <a:cubicBezTo>
                      <a:pt x="2" y="1"/>
                      <a:pt x="4" y="0"/>
                      <a:pt x="5"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5" name="Freeform 231"/>
              <p:cNvSpPr/>
              <p:nvPr>
                <p:custDataLst>
                  <p:tags r:id="rId128"/>
                </p:custDataLst>
              </p:nvPr>
            </p:nvSpPr>
            <p:spPr bwMode="auto">
              <a:xfrm>
                <a:off x="5561" y="3834"/>
                <a:ext cx="53" cy="51"/>
              </a:xfrm>
              <a:custGeom>
                <a:avLst/>
                <a:gdLst>
                  <a:gd name="T0" fmla="*/ 6 w 8"/>
                  <a:gd name="T1" fmla="*/ 1 h 8"/>
                  <a:gd name="T2" fmla="*/ 7 w 8"/>
                  <a:gd name="T3" fmla="*/ 6 h 8"/>
                  <a:gd name="T4" fmla="*/ 2 w 8"/>
                  <a:gd name="T5" fmla="*/ 7 h 8"/>
                  <a:gd name="T6" fmla="*/ 1 w 8"/>
                  <a:gd name="T7" fmla="*/ 2 h 8"/>
                  <a:gd name="T8" fmla="*/ 6 w 8"/>
                  <a:gd name="T9" fmla="*/ 1 h 8"/>
                </a:gdLst>
                <a:ahLst/>
                <a:cxnLst>
                  <a:cxn ang="0">
                    <a:pos x="T0" y="T1"/>
                  </a:cxn>
                  <a:cxn ang="0">
                    <a:pos x="T2" y="T3"/>
                  </a:cxn>
                  <a:cxn ang="0">
                    <a:pos x="T4" y="T5"/>
                  </a:cxn>
                  <a:cxn ang="0">
                    <a:pos x="T6" y="T7"/>
                  </a:cxn>
                  <a:cxn ang="0">
                    <a:pos x="T8" y="T9"/>
                  </a:cxn>
                </a:cxnLst>
                <a:rect l="0" t="0" r="r" b="b"/>
                <a:pathLst>
                  <a:path w="8" h="8">
                    <a:moveTo>
                      <a:pt x="6" y="1"/>
                    </a:moveTo>
                    <a:cubicBezTo>
                      <a:pt x="8" y="3"/>
                      <a:pt x="8" y="5"/>
                      <a:pt x="7" y="6"/>
                    </a:cubicBezTo>
                    <a:cubicBezTo>
                      <a:pt x="6" y="8"/>
                      <a:pt x="4" y="8"/>
                      <a:pt x="2" y="7"/>
                    </a:cubicBezTo>
                    <a:cubicBezTo>
                      <a:pt x="1" y="6"/>
                      <a:pt x="0" y="4"/>
                      <a:pt x="1" y="2"/>
                    </a:cubicBezTo>
                    <a:cubicBezTo>
                      <a:pt x="2" y="1"/>
                      <a:pt x="5" y="0"/>
                      <a:pt x="6"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6" name="Freeform 232"/>
              <p:cNvSpPr/>
              <p:nvPr>
                <p:custDataLst>
                  <p:tags r:id="rId129"/>
                </p:custDataLst>
              </p:nvPr>
            </p:nvSpPr>
            <p:spPr bwMode="auto">
              <a:xfrm>
                <a:off x="5622" y="3776"/>
                <a:ext cx="51" cy="43"/>
              </a:xfrm>
              <a:custGeom>
                <a:avLst/>
                <a:gdLst>
                  <a:gd name="T0" fmla="*/ 7 w 8"/>
                  <a:gd name="T1" fmla="*/ 2 h 7"/>
                  <a:gd name="T2" fmla="*/ 6 w 8"/>
                  <a:gd name="T3" fmla="*/ 6 h 7"/>
                  <a:gd name="T4" fmla="*/ 1 w 8"/>
                  <a:gd name="T5" fmla="*/ 6 h 7"/>
                  <a:gd name="T6" fmla="*/ 2 w 8"/>
                  <a:gd name="T7" fmla="*/ 1 h 7"/>
                  <a:gd name="T8" fmla="*/ 7 w 8"/>
                  <a:gd name="T9" fmla="*/ 2 h 7"/>
                </a:gdLst>
                <a:ahLst/>
                <a:cxnLst>
                  <a:cxn ang="0">
                    <a:pos x="T0" y="T1"/>
                  </a:cxn>
                  <a:cxn ang="0">
                    <a:pos x="T2" y="T3"/>
                  </a:cxn>
                  <a:cxn ang="0">
                    <a:pos x="T4" y="T5"/>
                  </a:cxn>
                  <a:cxn ang="0">
                    <a:pos x="T6" y="T7"/>
                  </a:cxn>
                  <a:cxn ang="0">
                    <a:pos x="T8" y="T9"/>
                  </a:cxn>
                </a:cxnLst>
                <a:rect l="0" t="0" r="r" b="b"/>
                <a:pathLst>
                  <a:path w="8" h="7">
                    <a:moveTo>
                      <a:pt x="7" y="2"/>
                    </a:moveTo>
                    <a:cubicBezTo>
                      <a:pt x="8" y="3"/>
                      <a:pt x="7" y="5"/>
                      <a:pt x="6" y="6"/>
                    </a:cubicBezTo>
                    <a:cubicBezTo>
                      <a:pt x="5" y="7"/>
                      <a:pt x="3" y="7"/>
                      <a:pt x="1" y="6"/>
                    </a:cubicBezTo>
                    <a:cubicBezTo>
                      <a:pt x="0" y="5"/>
                      <a:pt x="0" y="2"/>
                      <a:pt x="2" y="1"/>
                    </a:cubicBezTo>
                    <a:cubicBezTo>
                      <a:pt x="3" y="0"/>
                      <a:pt x="5" y="0"/>
                      <a:pt x="7"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7" name="Freeform 233"/>
              <p:cNvSpPr/>
              <p:nvPr>
                <p:custDataLst>
                  <p:tags r:id="rId130"/>
                </p:custDataLst>
              </p:nvPr>
            </p:nvSpPr>
            <p:spPr bwMode="auto">
              <a:xfrm>
                <a:off x="5692" y="3729"/>
                <a:ext cx="51" cy="51"/>
              </a:xfrm>
              <a:custGeom>
                <a:avLst/>
                <a:gdLst>
                  <a:gd name="T0" fmla="*/ 7 w 8"/>
                  <a:gd name="T1" fmla="*/ 3 h 8"/>
                  <a:gd name="T2" fmla="*/ 5 w 8"/>
                  <a:gd name="T3" fmla="*/ 7 h 8"/>
                  <a:gd name="T4" fmla="*/ 1 w 8"/>
                  <a:gd name="T5" fmla="*/ 5 h 8"/>
                  <a:gd name="T6" fmla="*/ 3 w 8"/>
                  <a:gd name="T7" fmla="*/ 1 h 8"/>
                  <a:gd name="T8" fmla="*/ 7 w 8"/>
                  <a:gd name="T9" fmla="*/ 3 h 8"/>
                </a:gdLst>
                <a:ahLst/>
                <a:cxnLst>
                  <a:cxn ang="0">
                    <a:pos x="T0" y="T1"/>
                  </a:cxn>
                  <a:cxn ang="0">
                    <a:pos x="T2" y="T3"/>
                  </a:cxn>
                  <a:cxn ang="0">
                    <a:pos x="T4" y="T5"/>
                  </a:cxn>
                  <a:cxn ang="0">
                    <a:pos x="T6" y="T7"/>
                  </a:cxn>
                  <a:cxn ang="0">
                    <a:pos x="T8" y="T9"/>
                  </a:cxn>
                </a:cxnLst>
                <a:rect l="0" t="0" r="r" b="b"/>
                <a:pathLst>
                  <a:path w="8" h="8">
                    <a:moveTo>
                      <a:pt x="7" y="3"/>
                    </a:moveTo>
                    <a:cubicBezTo>
                      <a:pt x="8" y="5"/>
                      <a:pt x="7" y="7"/>
                      <a:pt x="5" y="7"/>
                    </a:cubicBezTo>
                    <a:cubicBezTo>
                      <a:pt x="4" y="8"/>
                      <a:pt x="2" y="7"/>
                      <a:pt x="1" y="5"/>
                    </a:cubicBezTo>
                    <a:cubicBezTo>
                      <a:pt x="0" y="4"/>
                      <a:pt x="1" y="2"/>
                      <a:pt x="3" y="1"/>
                    </a:cubicBezTo>
                    <a:cubicBezTo>
                      <a:pt x="5" y="0"/>
                      <a:pt x="7" y="1"/>
                      <a:pt x="7" y="3"/>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8" name="Freeform 234"/>
              <p:cNvSpPr/>
              <p:nvPr>
                <p:custDataLst>
                  <p:tags r:id="rId131"/>
                </p:custDataLst>
              </p:nvPr>
            </p:nvSpPr>
            <p:spPr bwMode="auto">
              <a:xfrm>
                <a:off x="5777" y="3710"/>
                <a:ext cx="43" cy="46"/>
              </a:xfrm>
              <a:custGeom>
                <a:avLst/>
                <a:gdLst>
                  <a:gd name="T0" fmla="*/ 7 w 7"/>
                  <a:gd name="T1" fmla="*/ 4 h 7"/>
                  <a:gd name="T2" fmla="*/ 4 w 7"/>
                  <a:gd name="T3" fmla="*/ 7 h 7"/>
                  <a:gd name="T4" fmla="*/ 0 w 7"/>
                  <a:gd name="T5" fmla="*/ 4 h 7"/>
                  <a:gd name="T6" fmla="*/ 3 w 7"/>
                  <a:gd name="T7" fmla="*/ 0 h 7"/>
                  <a:gd name="T8" fmla="*/ 7 w 7"/>
                  <a:gd name="T9" fmla="*/ 4 h 7"/>
                </a:gdLst>
                <a:ahLst/>
                <a:cxnLst>
                  <a:cxn ang="0">
                    <a:pos x="T0" y="T1"/>
                  </a:cxn>
                  <a:cxn ang="0">
                    <a:pos x="T2" y="T3"/>
                  </a:cxn>
                  <a:cxn ang="0">
                    <a:pos x="T4" y="T5"/>
                  </a:cxn>
                  <a:cxn ang="0">
                    <a:pos x="T6" y="T7"/>
                  </a:cxn>
                  <a:cxn ang="0">
                    <a:pos x="T8" y="T9"/>
                  </a:cxn>
                </a:cxnLst>
                <a:rect l="0" t="0" r="r" b="b"/>
                <a:pathLst>
                  <a:path w="7" h="7">
                    <a:moveTo>
                      <a:pt x="7" y="4"/>
                    </a:moveTo>
                    <a:cubicBezTo>
                      <a:pt x="7" y="5"/>
                      <a:pt x="6" y="7"/>
                      <a:pt x="4" y="7"/>
                    </a:cubicBezTo>
                    <a:cubicBezTo>
                      <a:pt x="2" y="7"/>
                      <a:pt x="0" y="6"/>
                      <a:pt x="0" y="4"/>
                    </a:cubicBezTo>
                    <a:cubicBezTo>
                      <a:pt x="0" y="2"/>
                      <a:pt x="1" y="1"/>
                      <a:pt x="3" y="0"/>
                    </a:cubicBezTo>
                    <a:cubicBezTo>
                      <a:pt x="5" y="0"/>
                      <a:pt x="7" y="2"/>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9" name="Oval 235"/>
              <p:cNvSpPr>
                <a:spLocks noChangeArrowheads="1"/>
              </p:cNvSpPr>
              <p:nvPr>
                <p:custDataLst>
                  <p:tags r:id="rId132"/>
                </p:custDataLst>
              </p:nvPr>
            </p:nvSpPr>
            <p:spPr bwMode="auto">
              <a:xfrm>
                <a:off x="585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0" name="Oval 236"/>
              <p:cNvSpPr>
                <a:spLocks noChangeArrowheads="1"/>
              </p:cNvSpPr>
              <p:nvPr>
                <p:custDataLst>
                  <p:tags r:id="rId133"/>
                </p:custDataLst>
              </p:nvPr>
            </p:nvSpPr>
            <p:spPr bwMode="auto">
              <a:xfrm>
                <a:off x="594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1" name="Oval 237"/>
              <p:cNvSpPr>
                <a:spLocks noChangeArrowheads="1"/>
              </p:cNvSpPr>
              <p:nvPr>
                <p:custDataLst>
                  <p:tags r:id="rId134"/>
                </p:custDataLst>
              </p:nvPr>
            </p:nvSpPr>
            <p:spPr bwMode="auto">
              <a:xfrm>
                <a:off x="602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2" name="Oval 238"/>
              <p:cNvSpPr>
                <a:spLocks noChangeArrowheads="1"/>
              </p:cNvSpPr>
              <p:nvPr>
                <p:custDataLst>
                  <p:tags r:id="rId135"/>
                </p:custDataLst>
              </p:nvPr>
            </p:nvSpPr>
            <p:spPr bwMode="auto">
              <a:xfrm>
                <a:off x="611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3" name="Oval 239"/>
              <p:cNvSpPr>
                <a:spLocks noChangeArrowheads="1"/>
              </p:cNvSpPr>
              <p:nvPr>
                <p:custDataLst>
                  <p:tags r:id="rId136"/>
                </p:custDataLst>
              </p:nvPr>
            </p:nvSpPr>
            <p:spPr bwMode="auto">
              <a:xfrm>
                <a:off x="619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4" name="Oval 240"/>
              <p:cNvSpPr>
                <a:spLocks noChangeArrowheads="1"/>
              </p:cNvSpPr>
              <p:nvPr>
                <p:custDataLst>
                  <p:tags r:id="rId137"/>
                </p:custDataLst>
              </p:nvPr>
            </p:nvSpPr>
            <p:spPr bwMode="auto">
              <a:xfrm>
                <a:off x="627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5" name="Oval 241"/>
              <p:cNvSpPr>
                <a:spLocks noChangeArrowheads="1"/>
              </p:cNvSpPr>
              <p:nvPr>
                <p:custDataLst>
                  <p:tags r:id="rId138"/>
                </p:custDataLst>
              </p:nvPr>
            </p:nvSpPr>
            <p:spPr bwMode="auto">
              <a:xfrm>
                <a:off x="636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6" name="Oval 242"/>
              <p:cNvSpPr>
                <a:spLocks noChangeArrowheads="1"/>
              </p:cNvSpPr>
              <p:nvPr>
                <p:custDataLst>
                  <p:tags r:id="rId139"/>
                </p:custDataLst>
              </p:nvPr>
            </p:nvSpPr>
            <p:spPr bwMode="auto">
              <a:xfrm>
                <a:off x="64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7" name="Oval 243"/>
              <p:cNvSpPr>
                <a:spLocks noChangeArrowheads="1"/>
              </p:cNvSpPr>
              <p:nvPr>
                <p:custDataLst>
                  <p:tags r:id="rId140"/>
                </p:custDataLst>
              </p:nvPr>
            </p:nvSpPr>
            <p:spPr bwMode="auto">
              <a:xfrm>
                <a:off x="653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8" name="Oval 244"/>
              <p:cNvSpPr>
                <a:spLocks noChangeArrowheads="1"/>
              </p:cNvSpPr>
              <p:nvPr>
                <p:custDataLst>
                  <p:tags r:id="rId141"/>
                </p:custDataLst>
              </p:nvPr>
            </p:nvSpPr>
            <p:spPr bwMode="auto">
              <a:xfrm>
                <a:off x="66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9" name="Oval 245"/>
              <p:cNvSpPr>
                <a:spLocks noChangeArrowheads="1"/>
              </p:cNvSpPr>
              <p:nvPr>
                <p:custDataLst>
                  <p:tags r:id="rId142"/>
                </p:custDataLst>
              </p:nvPr>
            </p:nvSpPr>
            <p:spPr bwMode="auto">
              <a:xfrm>
                <a:off x="669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0" name="Oval 246"/>
              <p:cNvSpPr>
                <a:spLocks noChangeArrowheads="1"/>
              </p:cNvSpPr>
              <p:nvPr>
                <p:custDataLst>
                  <p:tags r:id="rId143"/>
                </p:custDataLst>
              </p:nvPr>
            </p:nvSpPr>
            <p:spPr bwMode="auto">
              <a:xfrm>
                <a:off x="678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1" name="Oval 247"/>
              <p:cNvSpPr>
                <a:spLocks noChangeArrowheads="1"/>
              </p:cNvSpPr>
              <p:nvPr>
                <p:custDataLst>
                  <p:tags r:id="rId144"/>
                </p:custDataLst>
              </p:nvPr>
            </p:nvSpPr>
            <p:spPr bwMode="auto">
              <a:xfrm>
                <a:off x="68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2" name="Oval 248"/>
              <p:cNvSpPr>
                <a:spLocks noChangeArrowheads="1"/>
              </p:cNvSpPr>
              <p:nvPr>
                <p:custDataLst>
                  <p:tags r:id="rId145"/>
                </p:custDataLst>
              </p:nvPr>
            </p:nvSpPr>
            <p:spPr bwMode="auto">
              <a:xfrm>
                <a:off x="695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3" name="Oval 249"/>
              <p:cNvSpPr>
                <a:spLocks noChangeArrowheads="1"/>
              </p:cNvSpPr>
              <p:nvPr>
                <p:custDataLst>
                  <p:tags r:id="rId146"/>
                </p:custDataLst>
              </p:nvPr>
            </p:nvSpPr>
            <p:spPr bwMode="auto">
              <a:xfrm>
                <a:off x="7034"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4" name="Oval 250"/>
              <p:cNvSpPr>
                <a:spLocks noChangeArrowheads="1"/>
              </p:cNvSpPr>
              <p:nvPr>
                <p:custDataLst>
                  <p:tags r:id="rId147"/>
                </p:custDataLst>
              </p:nvPr>
            </p:nvSpPr>
            <p:spPr bwMode="auto">
              <a:xfrm>
                <a:off x="71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5" name="Oval 251"/>
              <p:cNvSpPr>
                <a:spLocks noChangeArrowheads="1"/>
              </p:cNvSpPr>
              <p:nvPr>
                <p:custDataLst>
                  <p:tags r:id="rId148"/>
                </p:custDataLst>
              </p:nvPr>
            </p:nvSpPr>
            <p:spPr bwMode="auto">
              <a:xfrm>
                <a:off x="720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6" name="Oval 252"/>
              <p:cNvSpPr>
                <a:spLocks noChangeArrowheads="1"/>
              </p:cNvSpPr>
              <p:nvPr>
                <p:custDataLst>
                  <p:tags r:id="rId149"/>
                </p:custDataLst>
              </p:nvPr>
            </p:nvSpPr>
            <p:spPr bwMode="auto">
              <a:xfrm>
                <a:off x="72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7" name="Oval 253"/>
              <p:cNvSpPr>
                <a:spLocks noChangeArrowheads="1"/>
              </p:cNvSpPr>
              <p:nvPr>
                <p:custDataLst>
                  <p:tags r:id="rId150"/>
                </p:custDataLst>
              </p:nvPr>
            </p:nvSpPr>
            <p:spPr bwMode="auto">
              <a:xfrm>
                <a:off x="73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8" name="Oval 254"/>
              <p:cNvSpPr>
                <a:spLocks noChangeArrowheads="1"/>
              </p:cNvSpPr>
              <p:nvPr>
                <p:custDataLst>
                  <p:tags r:id="rId151"/>
                </p:custDataLst>
              </p:nvPr>
            </p:nvSpPr>
            <p:spPr bwMode="auto">
              <a:xfrm>
                <a:off x="745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9" name="Oval 255"/>
              <p:cNvSpPr>
                <a:spLocks noChangeArrowheads="1"/>
              </p:cNvSpPr>
              <p:nvPr>
                <p:custDataLst>
                  <p:tags r:id="rId152"/>
                </p:custDataLst>
              </p:nvPr>
            </p:nvSpPr>
            <p:spPr bwMode="auto">
              <a:xfrm>
                <a:off x="75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0" name="Oval 256"/>
              <p:cNvSpPr>
                <a:spLocks noChangeArrowheads="1"/>
              </p:cNvSpPr>
              <p:nvPr>
                <p:custDataLst>
                  <p:tags r:id="rId153"/>
                </p:custDataLst>
              </p:nvPr>
            </p:nvSpPr>
            <p:spPr bwMode="auto">
              <a:xfrm>
                <a:off x="762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1" name="Oval 257"/>
              <p:cNvSpPr>
                <a:spLocks noChangeArrowheads="1"/>
              </p:cNvSpPr>
              <p:nvPr>
                <p:custDataLst>
                  <p:tags r:id="rId154"/>
                </p:custDataLst>
              </p:nvPr>
            </p:nvSpPr>
            <p:spPr bwMode="auto">
              <a:xfrm>
                <a:off x="770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2" name="Oval 258"/>
              <p:cNvSpPr>
                <a:spLocks noChangeArrowheads="1"/>
              </p:cNvSpPr>
              <p:nvPr>
                <p:custDataLst>
                  <p:tags r:id="rId155"/>
                </p:custDataLst>
              </p:nvPr>
            </p:nvSpPr>
            <p:spPr bwMode="auto">
              <a:xfrm>
                <a:off x="77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3" name="Oval 259"/>
              <p:cNvSpPr>
                <a:spLocks noChangeArrowheads="1"/>
              </p:cNvSpPr>
              <p:nvPr>
                <p:custDataLst>
                  <p:tags r:id="rId156"/>
                </p:custDataLst>
              </p:nvPr>
            </p:nvSpPr>
            <p:spPr bwMode="auto">
              <a:xfrm>
                <a:off x="787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4" name="Oval 260"/>
              <p:cNvSpPr>
                <a:spLocks noChangeArrowheads="1"/>
              </p:cNvSpPr>
              <p:nvPr>
                <p:custDataLst>
                  <p:tags r:id="rId157"/>
                </p:custDataLst>
              </p:nvPr>
            </p:nvSpPr>
            <p:spPr bwMode="auto">
              <a:xfrm>
                <a:off x="79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5" name="Oval 261"/>
              <p:cNvSpPr>
                <a:spLocks noChangeArrowheads="1"/>
              </p:cNvSpPr>
              <p:nvPr>
                <p:custDataLst>
                  <p:tags r:id="rId158"/>
                </p:custDataLst>
              </p:nvPr>
            </p:nvSpPr>
            <p:spPr bwMode="auto">
              <a:xfrm>
                <a:off x="803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6" name="Oval 262"/>
              <p:cNvSpPr>
                <a:spLocks noChangeArrowheads="1"/>
              </p:cNvSpPr>
              <p:nvPr>
                <p:custDataLst>
                  <p:tags r:id="rId159"/>
                </p:custDataLst>
              </p:nvPr>
            </p:nvSpPr>
            <p:spPr bwMode="auto">
              <a:xfrm>
                <a:off x="81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7" name="Oval 263"/>
              <p:cNvSpPr>
                <a:spLocks noChangeArrowheads="1"/>
              </p:cNvSpPr>
              <p:nvPr>
                <p:custDataLst>
                  <p:tags r:id="rId160"/>
                </p:custDataLst>
              </p:nvPr>
            </p:nvSpPr>
            <p:spPr bwMode="auto">
              <a:xfrm>
                <a:off x="820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8" name="Oval 264"/>
              <p:cNvSpPr>
                <a:spLocks noChangeArrowheads="1"/>
              </p:cNvSpPr>
              <p:nvPr>
                <p:custDataLst>
                  <p:tags r:id="rId161"/>
                </p:custDataLst>
              </p:nvPr>
            </p:nvSpPr>
            <p:spPr bwMode="auto">
              <a:xfrm>
                <a:off x="829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9" name="Oval 265"/>
              <p:cNvSpPr>
                <a:spLocks noChangeArrowheads="1"/>
              </p:cNvSpPr>
              <p:nvPr>
                <p:custDataLst>
                  <p:tags r:id="rId162"/>
                </p:custDataLst>
              </p:nvPr>
            </p:nvSpPr>
            <p:spPr bwMode="auto">
              <a:xfrm>
                <a:off x="8382"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0" name="Oval 266"/>
              <p:cNvSpPr>
                <a:spLocks noChangeArrowheads="1"/>
              </p:cNvSpPr>
              <p:nvPr>
                <p:custDataLst>
                  <p:tags r:id="rId163"/>
                </p:custDataLst>
              </p:nvPr>
            </p:nvSpPr>
            <p:spPr bwMode="auto">
              <a:xfrm>
                <a:off x="8467"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1" name="Oval 267"/>
              <p:cNvSpPr>
                <a:spLocks noChangeArrowheads="1"/>
              </p:cNvSpPr>
              <p:nvPr>
                <p:custDataLst>
                  <p:tags r:id="rId164"/>
                </p:custDataLst>
              </p:nvPr>
            </p:nvSpPr>
            <p:spPr bwMode="auto">
              <a:xfrm>
                <a:off x="854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2" name="Oval 268"/>
              <p:cNvSpPr>
                <a:spLocks noChangeArrowheads="1"/>
              </p:cNvSpPr>
              <p:nvPr>
                <p:custDataLst>
                  <p:tags r:id="rId165"/>
                </p:custDataLst>
              </p:nvPr>
            </p:nvSpPr>
            <p:spPr bwMode="auto">
              <a:xfrm>
                <a:off x="863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3" name="Oval 269"/>
              <p:cNvSpPr>
                <a:spLocks noChangeArrowheads="1"/>
              </p:cNvSpPr>
              <p:nvPr>
                <p:custDataLst>
                  <p:tags r:id="rId166"/>
                </p:custDataLst>
              </p:nvPr>
            </p:nvSpPr>
            <p:spPr bwMode="auto">
              <a:xfrm>
                <a:off x="8718"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4" name="Oval 270"/>
              <p:cNvSpPr>
                <a:spLocks noChangeArrowheads="1"/>
              </p:cNvSpPr>
              <p:nvPr>
                <p:custDataLst>
                  <p:tags r:id="rId167"/>
                </p:custDataLst>
              </p:nvPr>
            </p:nvSpPr>
            <p:spPr bwMode="auto">
              <a:xfrm>
                <a:off x="880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5" name="Oval 271"/>
              <p:cNvSpPr>
                <a:spLocks noChangeArrowheads="1"/>
              </p:cNvSpPr>
              <p:nvPr>
                <p:custDataLst>
                  <p:tags r:id="rId168"/>
                </p:custDataLst>
              </p:nvPr>
            </p:nvSpPr>
            <p:spPr bwMode="auto">
              <a:xfrm>
                <a:off x="888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6" name="Oval 272"/>
              <p:cNvSpPr>
                <a:spLocks noChangeArrowheads="1"/>
              </p:cNvSpPr>
              <p:nvPr>
                <p:custDataLst>
                  <p:tags r:id="rId169"/>
                </p:custDataLst>
              </p:nvPr>
            </p:nvSpPr>
            <p:spPr bwMode="auto">
              <a:xfrm>
                <a:off x="896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7" name="Oval 273"/>
              <p:cNvSpPr>
                <a:spLocks noChangeArrowheads="1"/>
              </p:cNvSpPr>
              <p:nvPr>
                <p:custDataLst>
                  <p:tags r:id="rId170"/>
                </p:custDataLst>
              </p:nvPr>
            </p:nvSpPr>
            <p:spPr bwMode="auto">
              <a:xfrm>
                <a:off x="905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8" name="Oval 274"/>
              <p:cNvSpPr>
                <a:spLocks noChangeArrowheads="1"/>
              </p:cNvSpPr>
              <p:nvPr>
                <p:custDataLst>
                  <p:tags r:id="rId171"/>
                </p:custDataLst>
              </p:nvPr>
            </p:nvSpPr>
            <p:spPr bwMode="auto">
              <a:xfrm>
                <a:off x="9135"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9" name="Oval 275"/>
              <p:cNvSpPr>
                <a:spLocks noChangeArrowheads="1"/>
              </p:cNvSpPr>
              <p:nvPr>
                <p:custDataLst>
                  <p:tags r:id="rId172"/>
                </p:custDataLst>
              </p:nvPr>
            </p:nvSpPr>
            <p:spPr bwMode="auto">
              <a:xfrm>
                <a:off x="922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0" name="Oval 276"/>
              <p:cNvSpPr>
                <a:spLocks noChangeArrowheads="1"/>
              </p:cNvSpPr>
              <p:nvPr>
                <p:custDataLst>
                  <p:tags r:id="rId173"/>
                </p:custDataLst>
              </p:nvPr>
            </p:nvSpPr>
            <p:spPr bwMode="auto">
              <a:xfrm>
                <a:off x="930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1" name="Oval 277"/>
              <p:cNvSpPr>
                <a:spLocks noChangeArrowheads="1"/>
              </p:cNvSpPr>
              <p:nvPr>
                <p:custDataLst>
                  <p:tags r:id="rId174"/>
                </p:custDataLst>
              </p:nvPr>
            </p:nvSpPr>
            <p:spPr bwMode="auto">
              <a:xfrm>
                <a:off x="93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2" name="Oval 278"/>
              <p:cNvSpPr>
                <a:spLocks noChangeArrowheads="1"/>
              </p:cNvSpPr>
              <p:nvPr>
                <p:custDataLst>
                  <p:tags r:id="rId175"/>
                </p:custDataLst>
              </p:nvPr>
            </p:nvSpPr>
            <p:spPr bwMode="auto">
              <a:xfrm>
                <a:off x="947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3" name="Oval 279"/>
              <p:cNvSpPr>
                <a:spLocks noChangeArrowheads="1"/>
              </p:cNvSpPr>
              <p:nvPr>
                <p:custDataLst>
                  <p:tags r:id="rId176"/>
                </p:custDataLst>
              </p:nvPr>
            </p:nvSpPr>
            <p:spPr bwMode="auto">
              <a:xfrm>
                <a:off x="95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4" name="Oval 280"/>
              <p:cNvSpPr>
                <a:spLocks noChangeArrowheads="1"/>
              </p:cNvSpPr>
              <p:nvPr>
                <p:custDataLst>
                  <p:tags r:id="rId177"/>
                </p:custDataLst>
              </p:nvPr>
            </p:nvSpPr>
            <p:spPr bwMode="auto">
              <a:xfrm>
                <a:off x="964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5" name="Oval 281"/>
              <p:cNvSpPr>
                <a:spLocks noChangeArrowheads="1"/>
              </p:cNvSpPr>
              <p:nvPr>
                <p:custDataLst>
                  <p:tags r:id="rId178"/>
                </p:custDataLst>
              </p:nvPr>
            </p:nvSpPr>
            <p:spPr bwMode="auto">
              <a:xfrm>
                <a:off x="97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6" name="Oval 282"/>
              <p:cNvSpPr>
                <a:spLocks noChangeArrowheads="1"/>
              </p:cNvSpPr>
              <p:nvPr>
                <p:custDataLst>
                  <p:tags r:id="rId179"/>
                </p:custDataLst>
              </p:nvPr>
            </p:nvSpPr>
            <p:spPr bwMode="auto">
              <a:xfrm>
                <a:off x="980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7" name="Oval 283"/>
              <p:cNvSpPr>
                <a:spLocks noChangeArrowheads="1"/>
              </p:cNvSpPr>
              <p:nvPr>
                <p:custDataLst>
                  <p:tags r:id="rId180"/>
                </p:custDataLst>
              </p:nvPr>
            </p:nvSpPr>
            <p:spPr bwMode="auto">
              <a:xfrm>
                <a:off x="989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8" name="Oval 284"/>
              <p:cNvSpPr>
                <a:spLocks noChangeArrowheads="1"/>
              </p:cNvSpPr>
              <p:nvPr>
                <p:custDataLst>
                  <p:tags r:id="rId181"/>
                </p:custDataLst>
              </p:nvPr>
            </p:nvSpPr>
            <p:spPr bwMode="auto">
              <a:xfrm>
                <a:off x="997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9" name="Oval 285"/>
              <p:cNvSpPr>
                <a:spLocks noChangeArrowheads="1"/>
              </p:cNvSpPr>
              <p:nvPr>
                <p:custDataLst>
                  <p:tags r:id="rId182"/>
                </p:custDataLst>
              </p:nvPr>
            </p:nvSpPr>
            <p:spPr bwMode="auto">
              <a:xfrm>
                <a:off x="1005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0" name="Oval 286"/>
              <p:cNvSpPr>
                <a:spLocks noChangeArrowheads="1"/>
              </p:cNvSpPr>
              <p:nvPr>
                <p:custDataLst>
                  <p:tags r:id="rId183"/>
                </p:custDataLst>
              </p:nvPr>
            </p:nvSpPr>
            <p:spPr bwMode="auto">
              <a:xfrm>
                <a:off x="1014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1" name="Oval 287"/>
              <p:cNvSpPr>
                <a:spLocks noChangeArrowheads="1"/>
              </p:cNvSpPr>
              <p:nvPr>
                <p:custDataLst>
                  <p:tags r:id="rId184"/>
                </p:custDataLst>
              </p:nvPr>
            </p:nvSpPr>
            <p:spPr bwMode="auto">
              <a:xfrm>
                <a:off x="1022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2" name="Oval 288"/>
              <p:cNvSpPr>
                <a:spLocks noChangeArrowheads="1"/>
              </p:cNvSpPr>
              <p:nvPr>
                <p:custDataLst>
                  <p:tags r:id="rId185"/>
                </p:custDataLst>
              </p:nvPr>
            </p:nvSpPr>
            <p:spPr bwMode="auto">
              <a:xfrm>
                <a:off x="103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3" name="Oval 289"/>
              <p:cNvSpPr>
                <a:spLocks noChangeArrowheads="1"/>
              </p:cNvSpPr>
              <p:nvPr>
                <p:custDataLst>
                  <p:tags r:id="rId186"/>
                </p:custDataLst>
              </p:nvPr>
            </p:nvSpPr>
            <p:spPr bwMode="auto">
              <a:xfrm>
                <a:off x="1039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4" name="Oval 290"/>
              <p:cNvSpPr>
                <a:spLocks noChangeArrowheads="1"/>
              </p:cNvSpPr>
              <p:nvPr>
                <p:custDataLst>
                  <p:tags r:id="rId187"/>
                </p:custDataLst>
              </p:nvPr>
            </p:nvSpPr>
            <p:spPr bwMode="auto">
              <a:xfrm>
                <a:off x="1047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5" name="Oval 291"/>
              <p:cNvSpPr>
                <a:spLocks noChangeArrowheads="1"/>
              </p:cNvSpPr>
              <p:nvPr>
                <p:custDataLst>
                  <p:tags r:id="rId188"/>
                </p:custDataLst>
              </p:nvPr>
            </p:nvSpPr>
            <p:spPr bwMode="auto">
              <a:xfrm>
                <a:off x="1056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6" name="Oval 292"/>
              <p:cNvSpPr>
                <a:spLocks noChangeArrowheads="1"/>
              </p:cNvSpPr>
              <p:nvPr>
                <p:custDataLst>
                  <p:tags r:id="rId189"/>
                </p:custDataLst>
              </p:nvPr>
            </p:nvSpPr>
            <p:spPr bwMode="auto">
              <a:xfrm>
                <a:off x="106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7" name="Oval 293"/>
              <p:cNvSpPr>
                <a:spLocks noChangeArrowheads="1"/>
              </p:cNvSpPr>
              <p:nvPr>
                <p:custDataLst>
                  <p:tags r:id="rId190"/>
                </p:custDataLst>
              </p:nvPr>
            </p:nvSpPr>
            <p:spPr bwMode="auto">
              <a:xfrm>
                <a:off x="1072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8" name="Oval 294"/>
              <p:cNvSpPr>
                <a:spLocks noChangeArrowheads="1"/>
              </p:cNvSpPr>
              <p:nvPr>
                <p:custDataLst>
                  <p:tags r:id="rId191"/>
                </p:custDataLst>
              </p:nvPr>
            </p:nvSpPr>
            <p:spPr bwMode="auto">
              <a:xfrm>
                <a:off x="108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9" name="Oval 295"/>
              <p:cNvSpPr>
                <a:spLocks noChangeArrowheads="1"/>
              </p:cNvSpPr>
              <p:nvPr>
                <p:custDataLst>
                  <p:tags r:id="rId192"/>
                </p:custDataLst>
              </p:nvPr>
            </p:nvSpPr>
            <p:spPr bwMode="auto">
              <a:xfrm>
                <a:off x="1089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0" name="Oval 296"/>
              <p:cNvSpPr>
                <a:spLocks noChangeArrowheads="1"/>
              </p:cNvSpPr>
              <p:nvPr>
                <p:custDataLst>
                  <p:tags r:id="rId193"/>
                </p:custDataLst>
              </p:nvPr>
            </p:nvSpPr>
            <p:spPr bwMode="auto">
              <a:xfrm>
                <a:off x="1098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1" name="Oval 297"/>
              <p:cNvSpPr>
                <a:spLocks noChangeArrowheads="1"/>
              </p:cNvSpPr>
              <p:nvPr>
                <p:custDataLst>
                  <p:tags r:id="rId194"/>
                </p:custDataLst>
              </p:nvPr>
            </p:nvSpPr>
            <p:spPr bwMode="auto">
              <a:xfrm>
                <a:off x="110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2" name="Oval 298"/>
              <p:cNvSpPr>
                <a:spLocks noChangeArrowheads="1"/>
              </p:cNvSpPr>
              <p:nvPr>
                <p:custDataLst>
                  <p:tags r:id="rId195"/>
                </p:custDataLst>
              </p:nvPr>
            </p:nvSpPr>
            <p:spPr bwMode="auto">
              <a:xfrm>
                <a:off x="1114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3" name="Oval 299"/>
              <p:cNvSpPr>
                <a:spLocks noChangeArrowheads="1"/>
              </p:cNvSpPr>
              <p:nvPr>
                <p:custDataLst>
                  <p:tags r:id="rId196"/>
                </p:custDataLst>
              </p:nvPr>
            </p:nvSpPr>
            <p:spPr bwMode="auto">
              <a:xfrm>
                <a:off x="1123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4" name="Oval 300"/>
              <p:cNvSpPr>
                <a:spLocks noChangeArrowheads="1"/>
              </p:cNvSpPr>
              <p:nvPr>
                <p:custDataLst>
                  <p:tags r:id="rId197"/>
                </p:custDataLst>
              </p:nvPr>
            </p:nvSpPr>
            <p:spPr bwMode="auto">
              <a:xfrm>
                <a:off x="113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5" name="Oval 301"/>
              <p:cNvSpPr>
                <a:spLocks noChangeArrowheads="1"/>
              </p:cNvSpPr>
              <p:nvPr>
                <p:custDataLst>
                  <p:tags r:id="rId198"/>
                </p:custDataLst>
              </p:nvPr>
            </p:nvSpPr>
            <p:spPr bwMode="auto">
              <a:xfrm>
                <a:off x="1140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6" name="Oval 302"/>
              <p:cNvSpPr>
                <a:spLocks noChangeArrowheads="1"/>
              </p:cNvSpPr>
              <p:nvPr>
                <p:custDataLst>
                  <p:tags r:id="rId199"/>
                </p:custDataLst>
              </p:nvPr>
            </p:nvSpPr>
            <p:spPr bwMode="auto">
              <a:xfrm>
                <a:off x="114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7" name="Oval 303"/>
              <p:cNvSpPr>
                <a:spLocks noChangeArrowheads="1"/>
              </p:cNvSpPr>
              <p:nvPr>
                <p:custDataLst>
                  <p:tags r:id="rId200"/>
                </p:custDataLst>
              </p:nvPr>
            </p:nvSpPr>
            <p:spPr bwMode="auto">
              <a:xfrm>
                <a:off x="115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8" name="Oval 304"/>
              <p:cNvSpPr>
                <a:spLocks noChangeArrowheads="1"/>
              </p:cNvSpPr>
              <p:nvPr>
                <p:custDataLst>
                  <p:tags r:id="rId201"/>
                </p:custDataLst>
              </p:nvPr>
            </p:nvSpPr>
            <p:spPr bwMode="auto">
              <a:xfrm>
                <a:off x="1165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9" name="Oval 305"/>
              <p:cNvSpPr>
                <a:spLocks noChangeArrowheads="1"/>
              </p:cNvSpPr>
              <p:nvPr>
                <p:custDataLst>
                  <p:tags r:id="rId202"/>
                </p:custDataLst>
              </p:nvPr>
            </p:nvSpPr>
            <p:spPr bwMode="auto">
              <a:xfrm>
                <a:off x="1173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80" name="Oval 306"/>
              <p:cNvSpPr>
                <a:spLocks noChangeArrowheads="1"/>
              </p:cNvSpPr>
              <p:nvPr>
                <p:custDataLst>
                  <p:tags r:id="rId203"/>
                </p:custDataLst>
              </p:nvPr>
            </p:nvSpPr>
            <p:spPr bwMode="auto">
              <a:xfrm>
                <a:off x="1182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5" name="Oval 308"/>
              <p:cNvSpPr>
                <a:spLocks noChangeArrowheads="1"/>
              </p:cNvSpPr>
              <p:nvPr>
                <p:custDataLst>
                  <p:tags r:id="rId204"/>
                </p:custDataLst>
              </p:nvPr>
            </p:nvSpPr>
            <p:spPr bwMode="auto">
              <a:xfrm>
                <a:off x="1190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6" name="Oval 309"/>
              <p:cNvSpPr>
                <a:spLocks noChangeArrowheads="1"/>
              </p:cNvSpPr>
              <p:nvPr>
                <p:custDataLst>
                  <p:tags r:id="rId205"/>
                </p:custDataLst>
              </p:nvPr>
            </p:nvSpPr>
            <p:spPr bwMode="auto">
              <a:xfrm>
                <a:off x="119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7" name="Oval 310"/>
              <p:cNvSpPr>
                <a:spLocks noChangeArrowheads="1"/>
              </p:cNvSpPr>
              <p:nvPr>
                <p:custDataLst>
                  <p:tags r:id="rId206"/>
                </p:custDataLst>
              </p:nvPr>
            </p:nvSpPr>
            <p:spPr bwMode="auto">
              <a:xfrm>
                <a:off x="1207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8" name="Oval 311"/>
              <p:cNvSpPr>
                <a:spLocks noChangeArrowheads="1"/>
              </p:cNvSpPr>
              <p:nvPr>
                <p:custDataLst>
                  <p:tags r:id="rId207"/>
                </p:custDataLst>
              </p:nvPr>
            </p:nvSpPr>
            <p:spPr bwMode="auto">
              <a:xfrm>
                <a:off x="1215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9" name="Oval 312"/>
              <p:cNvSpPr>
                <a:spLocks noChangeArrowheads="1"/>
              </p:cNvSpPr>
              <p:nvPr>
                <p:custDataLst>
                  <p:tags r:id="rId208"/>
                </p:custDataLst>
              </p:nvPr>
            </p:nvSpPr>
            <p:spPr bwMode="auto">
              <a:xfrm>
                <a:off x="122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0" name="Oval 313"/>
              <p:cNvSpPr>
                <a:spLocks noChangeArrowheads="1"/>
              </p:cNvSpPr>
              <p:nvPr>
                <p:custDataLst>
                  <p:tags r:id="rId209"/>
                </p:custDataLst>
              </p:nvPr>
            </p:nvSpPr>
            <p:spPr bwMode="auto">
              <a:xfrm>
                <a:off x="123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 name="Oval 314"/>
              <p:cNvSpPr>
                <a:spLocks noChangeArrowheads="1"/>
              </p:cNvSpPr>
              <p:nvPr>
                <p:custDataLst>
                  <p:tags r:id="rId210"/>
                </p:custDataLst>
              </p:nvPr>
            </p:nvSpPr>
            <p:spPr bwMode="auto">
              <a:xfrm>
                <a:off x="1240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2" name="Oval 315"/>
              <p:cNvSpPr>
                <a:spLocks noChangeArrowheads="1"/>
              </p:cNvSpPr>
              <p:nvPr>
                <p:custDataLst>
                  <p:tags r:id="rId211"/>
                </p:custDataLst>
              </p:nvPr>
            </p:nvSpPr>
            <p:spPr bwMode="auto">
              <a:xfrm>
                <a:off x="124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3" name="Oval 316"/>
              <p:cNvSpPr>
                <a:spLocks noChangeArrowheads="1"/>
              </p:cNvSpPr>
              <p:nvPr>
                <p:custDataLst>
                  <p:tags r:id="rId212"/>
                </p:custDataLst>
              </p:nvPr>
            </p:nvSpPr>
            <p:spPr bwMode="auto">
              <a:xfrm>
                <a:off x="1257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4" name="Oval 317"/>
              <p:cNvSpPr>
                <a:spLocks noChangeArrowheads="1"/>
              </p:cNvSpPr>
              <p:nvPr>
                <p:custDataLst>
                  <p:tags r:id="rId213"/>
                </p:custDataLst>
              </p:nvPr>
            </p:nvSpPr>
            <p:spPr bwMode="auto">
              <a:xfrm>
                <a:off x="12657"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Oval 318"/>
              <p:cNvSpPr>
                <a:spLocks noChangeArrowheads="1"/>
              </p:cNvSpPr>
              <p:nvPr>
                <p:custDataLst>
                  <p:tags r:id="rId214"/>
                </p:custDataLst>
              </p:nvPr>
            </p:nvSpPr>
            <p:spPr bwMode="auto">
              <a:xfrm>
                <a:off x="1274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6" name="Oval 319"/>
              <p:cNvSpPr>
                <a:spLocks noChangeArrowheads="1"/>
              </p:cNvSpPr>
              <p:nvPr>
                <p:custDataLst>
                  <p:tags r:id="rId215"/>
                </p:custDataLst>
              </p:nvPr>
            </p:nvSpPr>
            <p:spPr bwMode="auto">
              <a:xfrm>
                <a:off x="128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7" name="Oval 320"/>
              <p:cNvSpPr>
                <a:spLocks noChangeArrowheads="1"/>
              </p:cNvSpPr>
              <p:nvPr>
                <p:custDataLst>
                  <p:tags r:id="rId216"/>
                </p:custDataLst>
              </p:nvPr>
            </p:nvSpPr>
            <p:spPr bwMode="auto">
              <a:xfrm>
                <a:off x="129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8" name="Oval 321"/>
              <p:cNvSpPr>
                <a:spLocks noChangeArrowheads="1"/>
              </p:cNvSpPr>
              <p:nvPr>
                <p:custDataLst>
                  <p:tags r:id="rId217"/>
                </p:custDataLst>
              </p:nvPr>
            </p:nvSpPr>
            <p:spPr bwMode="auto">
              <a:xfrm>
                <a:off x="1299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9" name="Oval 322"/>
              <p:cNvSpPr>
                <a:spLocks noChangeArrowheads="1"/>
              </p:cNvSpPr>
              <p:nvPr>
                <p:custDataLst>
                  <p:tags r:id="rId218"/>
                </p:custDataLst>
              </p:nvPr>
            </p:nvSpPr>
            <p:spPr bwMode="auto">
              <a:xfrm>
                <a:off x="1307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0" name="Oval 323"/>
              <p:cNvSpPr>
                <a:spLocks noChangeArrowheads="1"/>
              </p:cNvSpPr>
              <p:nvPr>
                <p:custDataLst>
                  <p:tags r:id="rId219"/>
                </p:custDataLst>
              </p:nvPr>
            </p:nvSpPr>
            <p:spPr bwMode="auto">
              <a:xfrm>
                <a:off x="1316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1" name="Oval 324"/>
              <p:cNvSpPr>
                <a:spLocks noChangeArrowheads="1"/>
              </p:cNvSpPr>
              <p:nvPr>
                <p:custDataLst>
                  <p:tags r:id="rId220"/>
                </p:custDataLst>
              </p:nvPr>
            </p:nvSpPr>
            <p:spPr bwMode="auto">
              <a:xfrm>
                <a:off x="132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2" name="Oval 325"/>
              <p:cNvSpPr>
                <a:spLocks noChangeArrowheads="1"/>
              </p:cNvSpPr>
              <p:nvPr>
                <p:custDataLst>
                  <p:tags r:id="rId221"/>
                </p:custDataLst>
              </p:nvPr>
            </p:nvSpPr>
            <p:spPr bwMode="auto">
              <a:xfrm>
                <a:off x="1332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3" name="Freeform 326"/>
              <p:cNvSpPr/>
              <p:nvPr>
                <p:custDataLst>
                  <p:tags r:id="rId222"/>
                </p:custDataLst>
              </p:nvPr>
            </p:nvSpPr>
            <p:spPr bwMode="auto">
              <a:xfrm>
                <a:off x="13411" y="3717"/>
                <a:ext cx="53" cy="43"/>
              </a:xfrm>
              <a:custGeom>
                <a:avLst/>
                <a:gdLst>
                  <a:gd name="T0" fmla="*/ 7 w 8"/>
                  <a:gd name="T1" fmla="*/ 4 h 7"/>
                  <a:gd name="T2" fmla="*/ 3 w 8"/>
                  <a:gd name="T3" fmla="*/ 7 h 7"/>
                  <a:gd name="T4" fmla="*/ 0 w 8"/>
                  <a:gd name="T5" fmla="*/ 3 h 7"/>
                  <a:gd name="T6" fmla="*/ 4 w 8"/>
                  <a:gd name="T7" fmla="*/ 0 h 7"/>
                  <a:gd name="T8" fmla="*/ 7 w 8"/>
                  <a:gd name="T9" fmla="*/ 4 h 7"/>
                </a:gdLst>
                <a:ahLst/>
                <a:cxnLst>
                  <a:cxn ang="0">
                    <a:pos x="T0" y="T1"/>
                  </a:cxn>
                  <a:cxn ang="0">
                    <a:pos x="T2" y="T3"/>
                  </a:cxn>
                  <a:cxn ang="0">
                    <a:pos x="T4" y="T5"/>
                  </a:cxn>
                  <a:cxn ang="0">
                    <a:pos x="T6" y="T7"/>
                  </a:cxn>
                  <a:cxn ang="0">
                    <a:pos x="T8" y="T9"/>
                  </a:cxn>
                </a:cxnLst>
                <a:rect l="0" t="0" r="r" b="b"/>
                <a:pathLst>
                  <a:path w="8" h="7">
                    <a:moveTo>
                      <a:pt x="7" y="4"/>
                    </a:moveTo>
                    <a:cubicBezTo>
                      <a:pt x="6" y="6"/>
                      <a:pt x="5" y="7"/>
                      <a:pt x="3" y="7"/>
                    </a:cubicBezTo>
                    <a:cubicBezTo>
                      <a:pt x="1" y="6"/>
                      <a:pt x="0" y="5"/>
                      <a:pt x="0" y="3"/>
                    </a:cubicBezTo>
                    <a:cubicBezTo>
                      <a:pt x="1" y="1"/>
                      <a:pt x="2" y="0"/>
                      <a:pt x="4" y="0"/>
                    </a:cubicBezTo>
                    <a:cubicBezTo>
                      <a:pt x="6" y="1"/>
                      <a:pt x="8" y="3"/>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4" name="Freeform 327"/>
              <p:cNvSpPr/>
              <p:nvPr>
                <p:custDataLst>
                  <p:tags r:id="rId223"/>
                </p:custDataLst>
              </p:nvPr>
            </p:nvSpPr>
            <p:spPr bwMode="auto">
              <a:xfrm>
                <a:off x="13488" y="3741"/>
                <a:ext cx="53" cy="53"/>
              </a:xfrm>
              <a:custGeom>
                <a:avLst/>
                <a:gdLst>
                  <a:gd name="T0" fmla="*/ 7 w 8"/>
                  <a:gd name="T1" fmla="*/ 6 h 8"/>
                  <a:gd name="T2" fmla="*/ 2 w 8"/>
                  <a:gd name="T3" fmla="*/ 7 h 8"/>
                  <a:gd name="T4" fmla="*/ 1 w 8"/>
                  <a:gd name="T5" fmla="*/ 3 h 8"/>
                  <a:gd name="T6" fmla="*/ 5 w 8"/>
                  <a:gd name="T7" fmla="*/ 1 h 8"/>
                  <a:gd name="T8" fmla="*/ 7 w 8"/>
                  <a:gd name="T9" fmla="*/ 6 h 8"/>
                </a:gdLst>
                <a:ahLst/>
                <a:cxnLst>
                  <a:cxn ang="0">
                    <a:pos x="T0" y="T1"/>
                  </a:cxn>
                  <a:cxn ang="0">
                    <a:pos x="T2" y="T3"/>
                  </a:cxn>
                  <a:cxn ang="0">
                    <a:pos x="T4" y="T5"/>
                  </a:cxn>
                  <a:cxn ang="0">
                    <a:pos x="T6" y="T7"/>
                  </a:cxn>
                  <a:cxn ang="0">
                    <a:pos x="T8" y="T9"/>
                  </a:cxn>
                </a:cxnLst>
                <a:rect l="0" t="0" r="r" b="b"/>
                <a:pathLst>
                  <a:path w="8" h="8">
                    <a:moveTo>
                      <a:pt x="7" y="6"/>
                    </a:moveTo>
                    <a:cubicBezTo>
                      <a:pt x="6" y="8"/>
                      <a:pt x="4" y="8"/>
                      <a:pt x="2" y="7"/>
                    </a:cubicBezTo>
                    <a:cubicBezTo>
                      <a:pt x="1" y="6"/>
                      <a:pt x="0" y="4"/>
                      <a:pt x="1" y="3"/>
                    </a:cubicBezTo>
                    <a:cubicBezTo>
                      <a:pt x="2" y="1"/>
                      <a:pt x="4" y="0"/>
                      <a:pt x="5" y="1"/>
                    </a:cubicBezTo>
                    <a:cubicBezTo>
                      <a:pt x="7" y="2"/>
                      <a:pt x="8" y="4"/>
                      <a:pt x="7"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5" name="Freeform 328"/>
              <p:cNvSpPr/>
              <p:nvPr>
                <p:custDataLst>
                  <p:tags r:id="rId224"/>
                </p:custDataLst>
              </p:nvPr>
            </p:nvSpPr>
            <p:spPr bwMode="auto">
              <a:xfrm>
                <a:off x="13554" y="3794"/>
                <a:ext cx="51" cy="51"/>
              </a:xfrm>
              <a:custGeom>
                <a:avLst/>
                <a:gdLst>
                  <a:gd name="T0" fmla="*/ 6 w 8"/>
                  <a:gd name="T1" fmla="*/ 7 h 8"/>
                  <a:gd name="T2" fmla="*/ 2 w 8"/>
                  <a:gd name="T3" fmla="*/ 7 h 8"/>
                  <a:gd name="T4" fmla="*/ 2 w 8"/>
                  <a:gd name="T5" fmla="*/ 2 h 8"/>
                  <a:gd name="T6" fmla="*/ 7 w 8"/>
                  <a:gd name="T7" fmla="*/ 2 h 8"/>
                  <a:gd name="T8" fmla="*/ 6 w 8"/>
                  <a:gd name="T9" fmla="*/ 7 h 8"/>
                </a:gdLst>
                <a:ahLst/>
                <a:cxnLst>
                  <a:cxn ang="0">
                    <a:pos x="T0" y="T1"/>
                  </a:cxn>
                  <a:cxn ang="0">
                    <a:pos x="T2" y="T3"/>
                  </a:cxn>
                  <a:cxn ang="0">
                    <a:pos x="T4" y="T5"/>
                  </a:cxn>
                  <a:cxn ang="0">
                    <a:pos x="T6" y="T7"/>
                  </a:cxn>
                  <a:cxn ang="0">
                    <a:pos x="T8" y="T9"/>
                  </a:cxn>
                </a:cxnLst>
                <a:rect l="0" t="0" r="r" b="b"/>
                <a:pathLst>
                  <a:path w="8" h="8">
                    <a:moveTo>
                      <a:pt x="6" y="7"/>
                    </a:moveTo>
                    <a:cubicBezTo>
                      <a:pt x="5" y="8"/>
                      <a:pt x="3" y="8"/>
                      <a:pt x="2" y="7"/>
                    </a:cubicBezTo>
                    <a:cubicBezTo>
                      <a:pt x="0" y="5"/>
                      <a:pt x="0" y="3"/>
                      <a:pt x="2" y="2"/>
                    </a:cubicBezTo>
                    <a:cubicBezTo>
                      <a:pt x="3" y="0"/>
                      <a:pt x="5" y="0"/>
                      <a:pt x="7" y="2"/>
                    </a:cubicBezTo>
                    <a:cubicBezTo>
                      <a:pt x="8" y="3"/>
                      <a:pt x="8" y="5"/>
                      <a:pt x="6"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6" name="Freeform 329"/>
              <p:cNvSpPr/>
              <p:nvPr>
                <p:custDataLst>
                  <p:tags r:id="rId225"/>
                </p:custDataLst>
              </p:nvPr>
            </p:nvSpPr>
            <p:spPr bwMode="auto">
              <a:xfrm>
                <a:off x="13604" y="3864"/>
                <a:ext cx="53" cy="46"/>
              </a:xfrm>
              <a:custGeom>
                <a:avLst/>
                <a:gdLst>
                  <a:gd name="T0" fmla="*/ 5 w 8"/>
                  <a:gd name="T1" fmla="*/ 7 h 7"/>
                  <a:gd name="T2" fmla="*/ 1 w 8"/>
                  <a:gd name="T3" fmla="*/ 5 h 7"/>
                  <a:gd name="T4" fmla="*/ 2 w 8"/>
                  <a:gd name="T5" fmla="*/ 1 h 7"/>
                  <a:gd name="T6" fmla="*/ 7 w 8"/>
                  <a:gd name="T7" fmla="*/ 2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7"/>
                      <a:pt x="1" y="5"/>
                    </a:cubicBezTo>
                    <a:cubicBezTo>
                      <a:pt x="0" y="4"/>
                      <a:pt x="0" y="2"/>
                      <a:pt x="2" y="1"/>
                    </a:cubicBezTo>
                    <a:cubicBezTo>
                      <a:pt x="4" y="0"/>
                      <a:pt x="6" y="0"/>
                      <a:pt x="7" y="2"/>
                    </a:cubicBezTo>
                    <a:cubicBezTo>
                      <a:pt x="8" y="4"/>
                      <a:pt x="7" y="6"/>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7" name="Freeform 330"/>
              <p:cNvSpPr/>
              <p:nvPr>
                <p:custDataLst>
                  <p:tags r:id="rId226"/>
                </p:custDataLst>
              </p:nvPr>
            </p:nvSpPr>
            <p:spPr bwMode="auto">
              <a:xfrm>
                <a:off x="13631" y="3942"/>
                <a:ext cx="53" cy="46"/>
              </a:xfrm>
              <a:custGeom>
                <a:avLst/>
                <a:gdLst>
                  <a:gd name="T0" fmla="*/ 5 w 8"/>
                  <a:gd name="T1" fmla="*/ 7 h 7"/>
                  <a:gd name="T2" fmla="*/ 1 w 8"/>
                  <a:gd name="T3" fmla="*/ 5 h 7"/>
                  <a:gd name="T4" fmla="*/ 3 w 8"/>
                  <a:gd name="T5" fmla="*/ 1 h 7"/>
                  <a:gd name="T6" fmla="*/ 7 w 8"/>
                  <a:gd name="T7" fmla="*/ 3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6"/>
                      <a:pt x="1" y="5"/>
                    </a:cubicBezTo>
                    <a:cubicBezTo>
                      <a:pt x="0" y="3"/>
                      <a:pt x="1" y="1"/>
                      <a:pt x="3" y="1"/>
                    </a:cubicBezTo>
                    <a:cubicBezTo>
                      <a:pt x="5" y="0"/>
                      <a:pt x="7" y="1"/>
                      <a:pt x="7" y="3"/>
                    </a:cubicBezTo>
                    <a:cubicBezTo>
                      <a:pt x="8" y="5"/>
                      <a:pt x="6" y="7"/>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8" name="Oval 331"/>
              <p:cNvSpPr>
                <a:spLocks noChangeArrowheads="1"/>
              </p:cNvSpPr>
              <p:nvPr>
                <p:custDataLst>
                  <p:tags r:id="rId227"/>
                </p:custDataLst>
              </p:nvPr>
            </p:nvSpPr>
            <p:spPr bwMode="auto">
              <a:xfrm>
                <a:off x="13643" y="402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9" name="Oval 332"/>
              <p:cNvSpPr>
                <a:spLocks noChangeArrowheads="1"/>
              </p:cNvSpPr>
              <p:nvPr>
                <p:custDataLst>
                  <p:tags r:id="rId228"/>
                </p:custDataLst>
              </p:nvPr>
            </p:nvSpPr>
            <p:spPr bwMode="auto">
              <a:xfrm>
                <a:off x="13643" y="411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0" name="Oval 333"/>
              <p:cNvSpPr>
                <a:spLocks noChangeArrowheads="1"/>
              </p:cNvSpPr>
              <p:nvPr>
                <p:custDataLst>
                  <p:tags r:id="rId229"/>
                </p:custDataLst>
              </p:nvPr>
            </p:nvSpPr>
            <p:spPr bwMode="auto">
              <a:xfrm>
                <a:off x="13643" y="4195"/>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1" name="Oval 334"/>
              <p:cNvSpPr>
                <a:spLocks noChangeArrowheads="1"/>
              </p:cNvSpPr>
              <p:nvPr>
                <p:custDataLst>
                  <p:tags r:id="rId230"/>
                </p:custDataLst>
              </p:nvPr>
            </p:nvSpPr>
            <p:spPr bwMode="auto">
              <a:xfrm>
                <a:off x="13643" y="4280"/>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2" name="Oval 335"/>
              <p:cNvSpPr>
                <a:spLocks noChangeArrowheads="1"/>
              </p:cNvSpPr>
              <p:nvPr>
                <p:custDataLst>
                  <p:tags r:id="rId231"/>
                </p:custDataLst>
              </p:nvPr>
            </p:nvSpPr>
            <p:spPr bwMode="auto">
              <a:xfrm>
                <a:off x="13643" y="4364"/>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3" name="Oval 336"/>
              <p:cNvSpPr>
                <a:spLocks noChangeArrowheads="1"/>
              </p:cNvSpPr>
              <p:nvPr>
                <p:custDataLst>
                  <p:tags r:id="rId232"/>
                </p:custDataLst>
              </p:nvPr>
            </p:nvSpPr>
            <p:spPr bwMode="auto">
              <a:xfrm>
                <a:off x="13643" y="4449"/>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4" name="Oval 337"/>
              <p:cNvSpPr>
                <a:spLocks noChangeArrowheads="1"/>
              </p:cNvSpPr>
              <p:nvPr>
                <p:custDataLst>
                  <p:tags r:id="rId233"/>
                </p:custDataLst>
              </p:nvPr>
            </p:nvSpPr>
            <p:spPr bwMode="auto">
              <a:xfrm>
                <a:off x="13643" y="453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5" name="Oval 338"/>
              <p:cNvSpPr>
                <a:spLocks noChangeArrowheads="1"/>
              </p:cNvSpPr>
              <p:nvPr>
                <p:custDataLst>
                  <p:tags r:id="rId234"/>
                </p:custDataLst>
              </p:nvPr>
            </p:nvSpPr>
            <p:spPr bwMode="auto">
              <a:xfrm>
                <a:off x="13643" y="462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6" name="Oval 339"/>
              <p:cNvSpPr>
                <a:spLocks noChangeArrowheads="1"/>
              </p:cNvSpPr>
              <p:nvPr>
                <p:custDataLst>
                  <p:tags r:id="rId235"/>
                </p:custDataLst>
              </p:nvPr>
            </p:nvSpPr>
            <p:spPr bwMode="auto">
              <a:xfrm>
                <a:off x="13643" y="470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7" name="Oval 340"/>
              <p:cNvSpPr>
                <a:spLocks noChangeArrowheads="1"/>
              </p:cNvSpPr>
              <p:nvPr>
                <p:custDataLst>
                  <p:tags r:id="rId236"/>
                </p:custDataLst>
              </p:nvPr>
            </p:nvSpPr>
            <p:spPr bwMode="auto">
              <a:xfrm>
                <a:off x="13643" y="479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8" name="Oval 341"/>
              <p:cNvSpPr>
                <a:spLocks noChangeArrowheads="1"/>
              </p:cNvSpPr>
              <p:nvPr>
                <p:custDataLst>
                  <p:tags r:id="rId237"/>
                </p:custDataLst>
              </p:nvPr>
            </p:nvSpPr>
            <p:spPr bwMode="auto">
              <a:xfrm>
                <a:off x="13643" y="4874"/>
                <a:ext cx="42" cy="42"/>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9" name="Oval 342"/>
              <p:cNvSpPr>
                <a:spLocks noChangeArrowheads="1"/>
              </p:cNvSpPr>
              <p:nvPr>
                <p:custDataLst>
                  <p:tags r:id="rId238"/>
                </p:custDataLst>
              </p:nvPr>
            </p:nvSpPr>
            <p:spPr bwMode="auto">
              <a:xfrm>
                <a:off x="13643" y="4958"/>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0" name="Oval 343"/>
              <p:cNvSpPr>
                <a:spLocks noChangeArrowheads="1"/>
              </p:cNvSpPr>
              <p:nvPr>
                <p:custDataLst>
                  <p:tags r:id="rId239"/>
                </p:custDataLst>
              </p:nvPr>
            </p:nvSpPr>
            <p:spPr bwMode="auto">
              <a:xfrm>
                <a:off x="13643" y="504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1" name="Oval 344"/>
              <p:cNvSpPr>
                <a:spLocks noChangeArrowheads="1"/>
              </p:cNvSpPr>
              <p:nvPr>
                <p:custDataLst>
                  <p:tags r:id="rId240"/>
                </p:custDataLst>
              </p:nvPr>
            </p:nvSpPr>
            <p:spPr bwMode="auto">
              <a:xfrm>
                <a:off x="13643" y="512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2" name="Oval 345"/>
              <p:cNvSpPr>
                <a:spLocks noChangeArrowheads="1"/>
              </p:cNvSpPr>
              <p:nvPr>
                <p:custDataLst>
                  <p:tags r:id="rId241"/>
                </p:custDataLst>
              </p:nvPr>
            </p:nvSpPr>
            <p:spPr bwMode="auto">
              <a:xfrm>
                <a:off x="13643" y="521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3" name="Oval 346"/>
              <p:cNvSpPr>
                <a:spLocks noChangeArrowheads="1"/>
              </p:cNvSpPr>
              <p:nvPr>
                <p:custDataLst>
                  <p:tags r:id="rId242"/>
                </p:custDataLst>
              </p:nvPr>
            </p:nvSpPr>
            <p:spPr bwMode="auto">
              <a:xfrm>
                <a:off x="13643" y="5296"/>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4" name="Oval 347"/>
              <p:cNvSpPr>
                <a:spLocks noChangeArrowheads="1"/>
              </p:cNvSpPr>
              <p:nvPr>
                <p:custDataLst>
                  <p:tags r:id="rId243"/>
                </p:custDataLst>
              </p:nvPr>
            </p:nvSpPr>
            <p:spPr bwMode="auto">
              <a:xfrm>
                <a:off x="13643" y="5381"/>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5" name="Oval 348"/>
              <p:cNvSpPr>
                <a:spLocks noChangeArrowheads="1"/>
              </p:cNvSpPr>
              <p:nvPr>
                <p:custDataLst>
                  <p:tags r:id="rId244"/>
                </p:custDataLst>
              </p:nvPr>
            </p:nvSpPr>
            <p:spPr bwMode="auto">
              <a:xfrm>
                <a:off x="13643" y="546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6" name="Oval 349"/>
              <p:cNvSpPr>
                <a:spLocks noChangeArrowheads="1"/>
              </p:cNvSpPr>
              <p:nvPr>
                <p:custDataLst>
                  <p:tags r:id="rId245"/>
                </p:custDataLst>
              </p:nvPr>
            </p:nvSpPr>
            <p:spPr bwMode="auto">
              <a:xfrm>
                <a:off x="13643" y="554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7" name="Oval 350"/>
              <p:cNvSpPr>
                <a:spLocks noChangeArrowheads="1"/>
              </p:cNvSpPr>
              <p:nvPr>
                <p:custDataLst>
                  <p:tags r:id="rId246"/>
                </p:custDataLst>
              </p:nvPr>
            </p:nvSpPr>
            <p:spPr bwMode="auto">
              <a:xfrm>
                <a:off x="13643" y="563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8" name="Oval 351"/>
              <p:cNvSpPr>
                <a:spLocks noChangeArrowheads="1"/>
              </p:cNvSpPr>
              <p:nvPr>
                <p:custDataLst>
                  <p:tags r:id="rId247"/>
                </p:custDataLst>
              </p:nvPr>
            </p:nvSpPr>
            <p:spPr bwMode="auto">
              <a:xfrm>
                <a:off x="13643" y="571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9" name="Oval 352"/>
              <p:cNvSpPr>
                <a:spLocks noChangeArrowheads="1"/>
              </p:cNvSpPr>
              <p:nvPr>
                <p:custDataLst>
                  <p:tags r:id="rId248"/>
                </p:custDataLst>
              </p:nvPr>
            </p:nvSpPr>
            <p:spPr bwMode="auto">
              <a:xfrm>
                <a:off x="13643" y="580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0" name="Oval 353"/>
              <p:cNvSpPr>
                <a:spLocks noChangeArrowheads="1"/>
              </p:cNvSpPr>
              <p:nvPr>
                <p:custDataLst>
                  <p:tags r:id="rId249"/>
                </p:custDataLst>
              </p:nvPr>
            </p:nvSpPr>
            <p:spPr bwMode="auto">
              <a:xfrm>
                <a:off x="13643" y="588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1" name="Oval 354"/>
              <p:cNvSpPr>
                <a:spLocks noChangeArrowheads="1"/>
              </p:cNvSpPr>
              <p:nvPr>
                <p:custDataLst>
                  <p:tags r:id="rId250"/>
                </p:custDataLst>
              </p:nvPr>
            </p:nvSpPr>
            <p:spPr bwMode="auto">
              <a:xfrm>
                <a:off x="13643" y="5970"/>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2" name="Oval 355"/>
              <p:cNvSpPr>
                <a:spLocks noChangeArrowheads="1"/>
              </p:cNvSpPr>
              <p:nvPr>
                <p:custDataLst>
                  <p:tags r:id="rId251"/>
                </p:custDataLst>
              </p:nvPr>
            </p:nvSpPr>
            <p:spPr bwMode="auto">
              <a:xfrm>
                <a:off x="13643" y="6053"/>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3" name="Oval 356"/>
              <p:cNvSpPr>
                <a:spLocks noChangeArrowheads="1"/>
              </p:cNvSpPr>
              <p:nvPr>
                <p:custDataLst>
                  <p:tags r:id="rId252"/>
                </p:custDataLst>
              </p:nvPr>
            </p:nvSpPr>
            <p:spPr bwMode="auto">
              <a:xfrm>
                <a:off x="13643" y="613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4" name="Oval 357"/>
              <p:cNvSpPr>
                <a:spLocks noChangeArrowheads="1"/>
              </p:cNvSpPr>
              <p:nvPr>
                <p:custDataLst>
                  <p:tags r:id="rId253"/>
                </p:custDataLst>
              </p:nvPr>
            </p:nvSpPr>
            <p:spPr bwMode="auto">
              <a:xfrm>
                <a:off x="13643" y="622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5" name="Oval 358"/>
              <p:cNvSpPr>
                <a:spLocks noChangeArrowheads="1"/>
              </p:cNvSpPr>
              <p:nvPr>
                <p:custDataLst>
                  <p:tags r:id="rId254"/>
                </p:custDataLst>
              </p:nvPr>
            </p:nvSpPr>
            <p:spPr bwMode="auto">
              <a:xfrm>
                <a:off x="13643" y="630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6" name="Oval 359"/>
              <p:cNvSpPr>
                <a:spLocks noChangeArrowheads="1"/>
              </p:cNvSpPr>
              <p:nvPr>
                <p:custDataLst>
                  <p:tags r:id="rId255"/>
                </p:custDataLst>
              </p:nvPr>
            </p:nvSpPr>
            <p:spPr bwMode="auto">
              <a:xfrm>
                <a:off x="13643" y="639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7" name="Oval 360"/>
              <p:cNvSpPr>
                <a:spLocks noChangeArrowheads="1"/>
              </p:cNvSpPr>
              <p:nvPr>
                <p:custDataLst>
                  <p:tags r:id="rId256"/>
                </p:custDataLst>
              </p:nvPr>
            </p:nvSpPr>
            <p:spPr bwMode="auto">
              <a:xfrm>
                <a:off x="13643" y="647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8" name="Oval 361"/>
              <p:cNvSpPr>
                <a:spLocks noChangeArrowheads="1"/>
              </p:cNvSpPr>
              <p:nvPr>
                <p:custDataLst>
                  <p:tags r:id="rId257"/>
                </p:custDataLst>
              </p:nvPr>
            </p:nvSpPr>
            <p:spPr bwMode="auto">
              <a:xfrm>
                <a:off x="13643" y="655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9" name="Freeform 362"/>
              <p:cNvSpPr/>
              <p:nvPr>
                <p:custDataLst>
                  <p:tags r:id="rId258"/>
                </p:custDataLst>
              </p:nvPr>
            </p:nvSpPr>
            <p:spPr bwMode="auto">
              <a:xfrm>
                <a:off x="13638" y="6642"/>
                <a:ext cx="46" cy="46"/>
              </a:xfrm>
              <a:custGeom>
                <a:avLst/>
                <a:gdLst>
                  <a:gd name="T0" fmla="*/ 4 w 7"/>
                  <a:gd name="T1" fmla="*/ 7 h 7"/>
                  <a:gd name="T2" fmla="*/ 0 w 7"/>
                  <a:gd name="T3" fmla="*/ 3 h 7"/>
                  <a:gd name="T4" fmla="*/ 4 w 7"/>
                  <a:gd name="T5" fmla="*/ 0 h 7"/>
                  <a:gd name="T6" fmla="*/ 7 w 7"/>
                  <a:gd name="T7" fmla="*/ 3 h 7"/>
                  <a:gd name="T8" fmla="*/ 4 w 7"/>
                  <a:gd name="T9" fmla="*/ 7 h 7"/>
                </a:gdLst>
                <a:ahLst/>
                <a:cxnLst>
                  <a:cxn ang="0">
                    <a:pos x="T0" y="T1"/>
                  </a:cxn>
                  <a:cxn ang="0">
                    <a:pos x="T2" y="T3"/>
                  </a:cxn>
                  <a:cxn ang="0">
                    <a:pos x="T4" y="T5"/>
                  </a:cxn>
                  <a:cxn ang="0">
                    <a:pos x="T6" y="T7"/>
                  </a:cxn>
                  <a:cxn ang="0">
                    <a:pos x="T8" y="T9"/>
                  </a:cxn>
                </a:cxnLst>
                <a:rect l="0" t="0" r="r" b="b"/>
                <a:pathLst>
                  <a:path w="7" h="7">
                    <a:moveTo>
                      <a:pt x="4" y="7"/>
                    </a:moveTo>
                    <a:cubicBezTo>
                      <a:pt x="2" y="6"/>
                      <a:pt x="0" y="5"/>
                      <a:pt x="0" y="3"/>
                    </a:cubicBezTo>
                    <a:cubicBezTo>
                      <a:pt x="1" y="1"/>
                      <a:pt x="2" y="0"/>
                      <a:pt x="4" y="0"/>
                    </a:cubicBezTo>
                    <a:cubicBezTo>
                      <a:pt x="6" y="0"/>
                      <a:pt x="7" y="1"/>
                      <a:pt x="7" y="3"/>
                    </a:cubicBezTo>
                    <a:cubicBezTo>
                      <a:pt x="7" y="6"/>
                      <a:pt x="5" y="7"/>
                      <a:pt x="4"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0" name="Freeform 363"/>
              <p:cNvSpPr/>
              <p:nvPr>
                <p:custDataLst>
                  <p:tags r:id="rId259"/>
                </p:custDataLst>
              </p:nvPr>
            </p:nvSpPr>
            <p:spPr bwMode="auto">
              <a:xfrm>
                <a:off x="13623" y="6719"/>
                <a:ext cx="46" cy="53"/>
              </a:xfrm>
              <a:custGeom>
                <a:avLst/>
                <a:gdLst>
                  <a:gd name="T0" fmla="*/ 2 w 7"/>
                  <a:gd name="T1" fmla="*/ 7 h 8"/>
                  <a:gd name="T2" fmla="*/ 0 w 7"/>
                  <a:gd name="T3" fmla="*/ 3 h 8"/>
                  <a:gd name="T4" fmla="*/ 4 w 7"/>
                  <a:gd name="T5" fmla="*/ 1 h 8"/>
                  <a:gd name="T6" fmla="*/ 7 w 7"/>
                  <a:gd name="T7" fmla="*/ 5 h 8"/>
                  <a:gd name="T8" fmla="*/ 2 w 7"/>
                  <a:gd name="T9" fmla="*/ 7 h 8"/>
                </a:gdLst>
                <a:ahLst/>
                <a:cxnLst>
                  <a:cxn ang="0">
                    <a:pos x="T0" y="T1"/>
                  </a:cxn>
                  <a:cxn ang="0">
                    <a:pos x="T2" y="T3"/>
                  </a:cxn>
                  <a:cxn ang="0">
                    <a:pos x="T4" y="T5"/>
                  </a:cxn>
                  <a:cxn ang="0">
                    <a:pos x="T6" y="T7"/>
                  </a:cxn>
                  <a:cxn ang="0">
                    <a:pos x="T8" y="T9"/>
                  </a:cxn>
                </a:cxnLst>
                <a:rect l="0" t="0" r="r" b="b"/>
                <a:pathLst>
                  <a:path w="7" h="8">
                    <a:moveTo>
                      <a:pt x="2" y="7"/>
                    </a:moveTo>
                    <a:cubicBezTo>
                      <a:pt x="0" y="6"/>
                      <a:pt x="0" y="4"/>
                      <a:pt x="0" y="3"/>
                    </a:cubicBezTo>
                    <a:cubicBezTo>
                      <a:pt x="1" y="1"/>
                      <a:pt x="2" y="0"/>
                      <a:pt x="4" y="1"/>
                    </a:cubicBezTo>
                    <a:cubicBezTo>
                      <a:pt x="6" y="1"/>
                      <a:pt x="7" y="3"/>
                      <a:pt x="7" y="5"/>
                    </a:cubicBezTo>
                    <a:cubicBezTo>
                      <a:pt x="6" y="7"/>
                      <a:pt x="4" y="8"/>
                      <a:pt x="2"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1" name="Freeform 364"/>
              <p:cNvSpPr/>
              <p:nvPr>
                <p:custDataLst>
                  <p:tags r:id="rId260"/>
                </p:custDataLst>
              </p:nvPr>
            </p:nvSpPr>
            <p:spPr bwMode="auto">
              <a:xfrm>
                <a:off x="13580" y="6798"/>
                <a:ext cx="51" cy="43"/>
              </a:xfrm>
              <a:custGeom>
                <a:avLst/>
                <a:gdLst>
                  <a:gd name="T0" fmla="*/ 2 w 8"/>
                  <a:gd name="T1" fmla="*/ 6 h 7"/>
                  <a:gd name="T2" fmla="*/ 1 w 8"/>
                  <a:gd name="T3" fmla="*/ 1 h 7"/>
                  <a:gd name="T4" fmla="*/ 6 w 8"/>
                  <a:gd name="T5" fmla="*/ 1 h 7"/>
                  <a:gd name="T6" fmla="*/ 7 w 8"/>
                  <a:gd name="T7" fmla="*/ 5 h 7"/>
                  <a:gd name="T8" fmla="*/ 2 w 8"/>
                  <a:gd name="T9" fmla="*/ 6 h 7"/>
                </a:gdLst>
                <a:ahLst/>
                <a:cxnLst>
                  <a:cxn ang="0">
                    <a:pos x="T0" y="T1"/>
                  </a:cxn>
                  <a:cxn ang="0">
                    <a:pos x="T2" y="T3"/>
                  </a:cxn>
                  <a:cxn ang="0">
                    <a:pos x="T4" y="T5"/>
                  </a:cxn>
                  <a:cxn ang="0">
                    <a:pos x="T6" y="T7"/>
                  </a:cxn>
                  <a:cxn ang="0">
                    <a:pos x="T8" y="T9"/>
                  </a:cxn>
                </a:cxnLst>
                <a:rect l="0" t="0" r="r" b="b"/>
                <a:pathLst>
                  <a:path w="8" h="7">
                    <a:moveTo>
                      <a:pt x="2" y="6"/>
                    </a:moveTo>
                    <a:cubicBezTo>
                      <a:pt x="1" y="5"/>
                      <a:pt x="0" y="3"/>
                      <a:pt x="1" y="1"/>
                    </a:cubicBezTo>
                    <a:cubicBezTo>
                      <a:pt x="3" y="0"/>
                      <a:pt x="5" y="0"/>
                      <a:pt x="6" y="1"/>
                    </a:cubicBezTo>
                    <a:cubicBezTo>
                      <a:pt x="8" y="2"/>
                      <a:pt x="8" y="4"/>
                      <a:pt x="7" y="5"/>
                    </a:cubicBezTo>
                    <a:cubicBezTo>
                      <a:pt x="6" y="7"/>
                      <a:pt x="4" y="7"/>
                      <a:pt x="2"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2" name="Freeform 365"/>
              <p:cNvSpPr/>
              <p:nvPr>
                <p:custDataLst>
                  <p:tags r:id="rId261"/>
                </p:custDataLst>
              </p:nvPr>
            </p:nvSpPr>
            <p:spPr bwMode="auto">
              <a:xfrm>
                <a:off x="13522" y="6856"/>
                <a:ext cx="51" cy="51"/>
              </a:xfrm>
              <a:custGeom>
                <a:avLst/>
                <a:gdLst>
                  <a:gd name="T0" fmla="*/ 1 w 8"/>
                  <a:gd name="T1" fmla="*/ 6 h 8"/>
                  <a:gd name="T2" fmla="*/ 2 w 8"/>
                  <a:gd name="T3" fmla="*/ 1 h 8"/>
                  <a:gd name="T4" fmla="*/ 7 w 8"/>
                  <a:gd name="T5" fmla="*/ 2 h 8"/>
                  <a:gd name="T6" fmla="*/ 6 w 8"/>
                  <a:gd name="T7" fmla="*/ 6 h 8"/>
                  <a:gd name="T8" fmla="*/ 1 w 8"/>
                  <a:gd name="T9" fmla="*/ 6 h 8"/>
                </a:gdLst>
                <a:ahLst/>
                <a:cxnLst>
                  <a:cxn ang="0">
                    <a:pos x="T0" y="T1"/>
                  </a:cxn>
                  <a:cxn ang="0">
                    <a:pos x="T2" y="T3"/>
                  </a:cxn>
                  <a:cxn ang="0">
                    <a:pos x="T4" y="T5"/>
                  </a:cxn>
                  <a:cxn ang="0">
                    <a:pos x="T6" y="T7"/>
                  </a:cxn>
                  <a:cxn ang="0">
                    <a:pos x="T8" y="T9"/>
                  </a:cxn>
                </a:cxnLst>
                <a:rect l="0" t="0" r="r" b="b"/>
                <a:pathLst>
                  <a:path w="8" h="8">
                    <a:moveTo>
                      <a:pt x="1" y="6"/>
                    </a:moveTo>
                    <a:cubicBezTo>
                      <a:pt x="0" y="4"/>
                      <a:pt x="1" y="2"/>
                      <a:pt x="2" y="1"/>
                    </a:cubicBezTo>
                    <a:cubicBezTo>
                      <a:pt x="4" y="0"/>
                      <a:pt x="6" y="0"/>
                      <a:pt x="7" y="2"/>
                    </a:cubicBezTo>
                    <a:cubicBezTo>
                      <a:pt x="8" y="3"/>
                      <a:pt x="8" y="5"/>
                      <a:pt x="6" y="6"/>
                    </a:cubicBezTo>
                    <a:cubicBezTo>
                      <a:pt x="5" y="8"/>
                      <a:pt x="2" y="7"/>
                      <a:pt x="1"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3" name="Freeform 366"/>
              <p:cNvSpPr/>
              <p:nvPr>
                <p:custDataLst>
                  <p:tags r:id="rId262"/>
                </p:custDataLst>
              </p:nvPr>
            </p:nvSpPr>
            <p:spPr bwMode="auto">
              <a:xfrm>
                <a:off x="13449" y="6895"/>
                <a:ext cx="53" cy="51"/>
              </a:xfrm>
              <a:custGeom>
                <a:avLst/>
                <a:gdLst>
                  <a:gd name="T0" fmla="*/ 1 w 8"/>
                  <a:gd name="T1" fmla="*/ 5 h 8"/>
                  <a:gd name="T2" fmla="*/ 3 w 8"/>
                  <a:gd name="T3" fmla="*/ 1 h 8"/>
                  <a:gd name="T4" fmla="*/ 7 w 8"/>
                  <a:gd name="T5" fmla="*/ 3 h 8"/>
                  <a:gd name="T6" fmla="*/ 5 w 8"/>
                  <a:gd name="T7" fmla="*/ 7 h 8"/>
                  <a:gd name="T8" fmla="*/ 1 w 8"/>
                  <a:gd name="T9" fmla="*/ 5 h 8"/>
                </a:gdLst>
                <a:ahLst/>
                <a:cxnLst>
                  <a:cxn ang="0">
                    <a:pos x="T0" y="T1"/>
                  </a:cxn>
                  <a:cxn ang="0">
                    <a:pos x="T2" y="T3"/>
                  </a:cxn>
                  <a:cxn ang="0">
                    <a:pos x="T4" y="T5"/>
                  </a:cxn>
                  <a:cxn ang="0">
                    <a:pos x="T6" y="T7"/>
                  </a:cxn>
                  <a:cxn ang="0">
                    <a:pos x="T8" y="T9"/>
                  </a:cxn>
                </a:cxnLst>
                <a:rect l="0" t="0" r="r" b="b"/>
                <a:pathLst>
                  <a:path w="8" h="8">
                    <a:moveTo>
                      <a:pt x="1" y="5"/>
                    </a:moveTo>
                    <a:cubicBezTo>
                      <a:pt x="0" y="3"/>
                      <a:pt x="1" y="1"/>
                      <a:pt x="3" y="1"/>
                    </a:cubicBezTo>
                    <a:cubicBezTo>
                      <a:pt x="4" y="0"/>
                      <a:pt x="6" y="1"/>
                      <a:pt x="7" y="3"/>
                    </a:cubicBezTo>
                    <a:cubicBezTo>
                      <a:pt x="8" y="4"/>
                      <a:pt x="7" y="7"/>
                      <a:pt x="5" y="7"/>
                    </a:cubicBezTo>
                    <a:cubicBezTo>
                      <a:pt x="3" y="8"/>
                      <a:pt x="1" y="7"/>
                      <a:pt x="1" y="5"/>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4" name="Freeform 367"/>
              <p:cNvSpPr/>
              <p:nvPr>
                <p:custDataLst>
                  <p:tags r:id="rId263"/>
                </p:custDataLst>
              </p:nvPr>
            </p:nvSpPr>
            <p:spPr bwMode="auto">
              <a:xfrm>
                <a:off x="13372" y="6914"/>
                <a:ext cx="46" cy="46"/>
              </a:xfrm>
              <a:custGeom>
                <a:avLst/>
                <a:gdLst>
                  <a:gd name="T0" fmla="*/ 0 w 7"/>
                  <a:gd name="T1" fmla="*/ 4 h 7"/>
                  <a:gd name="T2" fmla="*/ 3 w 7"/>
                  <a:gd name="T3" fmla="*/ 1 h 7"/>
                  <a:gd name="T4" fmla="*/ 7 w 7"/>
                  <a:gd name="T5" fmla="*/ 4 h 7"/>
                  <a:gd name="T6" fmla="*/ 4 w 7"/>
                  <a:gd name="T7" fmla="*/ 7 h 7"/>
                  <a:gd name="T8" fmla="*/ 0 w 7"/>
                  <a:gd name="T9" fmla="*/ 4 h 7"/>
                </a:gdLst>
                <a:ahLst/>
                <a:cxnLst>
                  <a:cxn ang="0">
                    <a:pos x="T0" y="T1"/>
                  </a:cxn>
                  <a:cxn ang="0">
                    <a:pos x="T2" y="T3"/>
                  </a:cxn>
                  <a:cxn ang="0">
                    <a:pos x="T4" y="T5"/>
                  </a:cxn>
                  <a:cxn ang="0">
                    <a:pos x="T6" y="T7"/>
                  </a:cxn>
                  <a:cxn ang="0">
                    <a:pos x="T8" y="T9"/>
                  </a:cxn>
                </a:cxnLst>
                <a:rect l="0" t="0" r="r" b="b"/>
                <a:pathLst>
                  <a:path w="7" h="7">
                    <a:moveTo>
                      <a:pt x="0" y="4"/>
                    </a:moveTo>
                    <a:cubicBezTo>
                      <a:pt x="0" y="2"/>
                      <a:pt x="1" y="1"/>
                      <a:pt x="3" y="1"/>
                    </a:cubicBezTo>
                    <a:cubicBezTo>
                      <a:pt x="5" y="0"/>
                      <a:pt x="6" y="2"/>
                      <a:pt x="7" y="4"/>
                    </a:cubicBezTo>
                    <a:cubicBezTo>
                      <a:pt x="7" y="5"/>
                      <a:pt x="6" y="7"/>
                      <a:pt x="4" y="7"/>
                    </a:cubicBezTo>
                    <a:cubicBezTo>
                      <a:pt x="1" y="7"/>
                      <a:pt x="0" y="6"/>
                      <a:pt x="0"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5" name="Oval 368"/>
              <p:cNvSpPr>
                <a:spLocks noChangeArrowheads="1"/>
              </p:cNvSpPr>
              <p:nvPr>
                <p:custDataLst>
                  <p:tags r:id="rId264"/>
                </p:custDataLst>
              </p:nvPr>
            </p:nvSpPr>
            <p:spPr bwMode="auto">
              <a:xfrm>
                <a:off x="1329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6" name="Oval 369"/>
              <p:cNvSpPr>
                <a:spLocks noChangeArrowheads="1"/>
              </p:cNvSpPr>
              <p:nvPr>
                <p:custDataLst>
                  <p:tags r:id="rId265"/>
                </p:custDataLst>
              </p:nvPr>
            </p:nvSpPr>
            <p:spPr bwMode="auto">
              <a:xfrm>
                <a:off x="1320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7" name="Rectangle 370"/>
              <p:cNvSpPr>
                <a:spLocks noChangeArrowheads="1"/>
              </p:cNvSpPr>
              <p:nvPr>
                <p:custDataLst>
                  <p:tags r:id="rId266"/>
                </p:custDataLst>
              </p:nvPr>
            </p:nvSpPr>
            <p:spPr bwMode="auto">
              <a:xfrm>
                <a:off x="12781" y="6999"/>
                <a:ext cx="58" cy="66"/>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8" name="Rectangle 371"/>
              <p:cNvSpPr>
                <a:spLocks noChangeArrowheads="1"/>
              </p:cNvSpPr>
              <p:nvPr>
                <p:custDataLst>
                  <p:tags r:id="rId267"/>
                </p:custDataLst>
              </p:nvPr>
            </p:nvSpPr>
            <p:spPr bwMode="auto">
              <a:xfrm>
                <a:off x="12870" y="6922"/>
                <a:ext cx="58" cy="143"/>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9" name="Rectangle 372"/>
              <p:cNvSpPr>
                <a:spLocks noChangeArrowheads="1"/>
              </p:cNvSpPr>
              <p:nvPr>
                <p:custDataLst>
                  <p:tags r:id="rId268"/>
                </p:custDataLst>
              </p:nvPr>
            </p:nvSpPr>
            <p:spPr bwMode="auto">
              <a:xfrm>
                <a:off x="12960" y="6876"/>
                <a:ext cx="58" cy="188"/>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0" name="Freeform 373"/>
              <p:cNvSpPr>
                <a:spLocks noEditPoints="1"/>
              </p:cNvSpPr>
              <p:nvPr>
                <p:custDataLst>
                  <p:tags r:id="rId269"/>
                </p:custDataLst>
              </p:nvPr>
            </p:nvSpPr>
            <p:spPr bwMode="auto">
              <a:xfrm>
                <a:off x="12677" y="6740"/>
                <a:ext cx="457" cy="467"/>
              </a:xfrm>
              <a:custGeom>
                <a:avLst/>
                <a:gdLst>
                  <a:gd name="T0" fmla="*/ 35 w 69"/>
                  <a:gd name="T1" fmla="*/ 70 h 70"/>
                  <a:gd name="T2" fmla="*/ 0 w 69"/>
                  <a:gd name="T3" fmla="*/ 35 h 70"/>
                  <a:gd name="T4" fmla="*/ 35 w 69"/>
                  <a:gd name="T5" fmla="*/ 0 h 70"/>
                  <a:gd name="T6" fmla="*/ 69 w 69"/>
                  <a:gd name="T7" fmla="*/ 35 h 70"/>
                  <a:gd name="T8" fmla="*/ 35 w 69"/>
                  <a:gd name="T9" fmla="*/ 70 h 70"/>
                  <a:gd name="T10" fmla="*/ 35 w 69"/>
                  <a:gd name="T11" fmla="*/ 6 h 70"/>
                  <a:gd name="T12" fmla="*/ 6 w 69"/>
                  <a:gd name="T13" fmla="*/ 35 h 70"/>
                  <a:gd name="T14" fmla="*/ 35 w 69"/>
                  <a:gd name="T15" fmla="*/ 64 h 70"/>
                  <a:gd name="T16" fmla="*/ 63 w 69"/>
                  <a:gd name="T17" fmla="*/ 35 h 70"/>
                  <a:gd name="T18" fmla="*/ 35 w 69"/>
                  <a:gd name="T19" fmla="*/ 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70">
                    <a:moveTo>
                      <a:pt x="35" y="70"/>
                    </a:moveTo>
                    <a:cubicBezTo>
                      <a:pt x="16" y="70"/>
                      <a:pt x="0" y="54"/>
                      <a:pt x="0" y="35"/>
                    </a:cubicBezTo>
                    <a:cubicBezTo>
                      <a:pt x="0" y="16"/>
                      <a:pt x="16" y="0"/>
                      <a:pt x="35" y="0"/>
                    </a:cubicBezTo>
                    <a:cubicBezTo>
                      <a:pt x="54" y="0"/>
                      <a:pt x="69" y="16"/>
                      <a:pt x="69" y="35"/>
                    </a:cubicBezTo>
                    <a:cubicBezTo>
                      <a:pt x="69" y="54"/>
                      <a:pt x="54" y="70"/>
                      <a:pt x="35" y="70"/>
                    </a:cubicBezTo>
                    <a:close/>
                    <a:moveTo>
                      <a:pt x="35" y="6"/>
                    </a:moveTo>
                    <a:cubicBezTo>
                      <a:pt x="19" y="6"/>
                      <a:pt x="6" y="19"/>
                      <a:pt x="6" y="35"/>
                    </a:cubicBezTo>
                    <a:cubicBezTo>
                      <a:pt x="6" y="51"/>
                      <a:pt x="19" y="64"/>
                      <a:pt x="35" y="64"/>
                    </a:cubicBezTo>
                    <a:cubicBezTo>
                      <a:pt x="50" y="64"/>
                      <a:pt x="63" y="51"/>
                      <a:pt x="63" y="35"/>
                    </a:cubicBezTo>
                    <a:cubicBezTo>
                      <a:pt x="63" y="19"/>
                      <a:pt x="50" y="6"/>
                      <a:pt x="35" y="6"/>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75" name="文本框 74"/>
            <p:cNvSpPr txBox="1"/>
            <p:nvPr>
              <p:custDataLst>
                <p:tags r:id="rId3"/>
              </p:custDataLst>
            </p:nvPr>
          </p:nvSpPr>
          <p:spPr>
            <a:xfrm>
              <a:off x="5919" y="4045"/>
              <a:ext cx="7365" cy="2447"/>
            </a:xfrm>
            <a:prstGeom prst="rect">
              <a:avLst/>
            </a:prstGeom>
            <a:noFill/>
          </p:spPr>
          <p:txBody>
            <a:bodyPr wrap="square" rtlCol="0" anchor="ctr">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fontAlgn="auto">
                <a:lnSpc>
                  <a:spcPts val="3400"/>
                </a:lnSpc>
                <a:spcBef>
                  <a:spcPts val="0"/>
                </a:spcBef>
                <a:spcAft>
                  <a:spcPts val="0"/>
                </a:spcAft>
              </a:pPr>
              <a:r>
                <a:rPr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《起重机械安全规程》GB/T6067</a:t>
              </a:r>
            </a:p>
            <a:p>
              <a:pPr algn="just" fontAlgn="auto">
                <a:lnSpc>
                  <a:spcPts val="3400"/>
                </a:lnSpc>
                <a:spcBef>
                  <a:spcPts val="0"/>
                </a:spcBef>
                <a:spcAft>
                  <a:spcPts val="0"/>
                </a:spcAft>
              </a:pPr>
              <a:r>
                <a:rPr lang="en-US"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17.2.2 起吊载荷的质量应符合下列要求：</a:t>
              </a:r>
            </a:p>
            <a:p>
              <a:pPr algn="just" fontAlgn="auto">
                <a:lnSpc>
                  <a:spcPts val="3400"/>
                </a:lnSpc>
                <a:spcBef>
                  <a:spcPts val="0"/>
                </a:spcBef>
                <a:spcAft>
                  <a:spcPts val="0"/>
                </a:spcAft>
              </a:pPr>
              <a:r>
                <a:rPr lang="en-US"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a) 18.2.1 规定的试验要求之外，起重机械不得起吊超过额定载荷的物品；</a:t>
              </a:r>
            </a:p>
            <a:p>
              <a:pPr algn="just" fontAlgn="auto">
                <a:lnSpc>
                  <a:spcPts val="3400"/>
                </a:lnSpc>
                <a:spcBef>
                  <a:spcPts val="0"/>
                </a:spcBef>
                <a:spcAft>
                  <a:spcPts val="0"/>
                </a:spcAft>
              </a:pPr>
              <a:r>
                <a:rPr lang="en-US"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b) 当不知道载荷的精确质量时，负责作业的人员要确保吊起的载荷不超过额定载荷。</a:t>
              </a:r>
            </a:p>
          </p:txBody>
        </p:sp>
      </p:gr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文本框 6"/>
          <p:cNvSpPr txBox="1"/>
          <p:nvPr>
            <p:custDataLst>
              <p:tags r:id="rId1"/>
            </p:custDataLst>
          </p:nvPr>
        </p:nvSpPr>
        <p:spPr>
          <a:xfrm>
            <a:off x="925195" y="604520"/>
            <a:ext cx="10372090" cy="829945"/>
          </a:xfrm>
          <a:prstGeom prst="rect">
            <a:avLst/>
          </a:prstGeom>
          <a:gradFill>
            <a:gsLst>
              <a:gs pos="0">
                <a:srgbClr val="E30000"/>
              </a:gs>
              <a:gs pos="100000">
                <a:srgbClr val="760303"/>
              </a:gs>
            </a:gsLst>
            <a:lin ang="5400000" scaled="0"/>
          </a:gradFill>
          <a:ln>
            <a:noFill/>
          </a:ln>
        </p:spPr>
        <p:txBody>
          <a:bodyPr wrap="square" rtlCol="0">
            <a:spAutoFit/>
          </a:bodyPr>
          <a:lstStyle/>
          <a:p>
            <a:pPr algn="l"/>
            <a:r>
              <a:rPr lang="en-US" sz="2400">
                <a:solidFill>
                  <a:schemeClr val="bg1"/>
                </a:solidFill>
                <a:latin typeface="思源黑体 Medium" panose="020B0600000000000000" charset="-122"/>
                <a:ea typeface="思源黑体 Medium" panose="020B0600000000000000" charset="-122"/>
                <a:cs typeface="思源黑体 Medium" panose="020B0600000000000000" charset="-122"/>
              </a:rPr>
              <a:t>2</a:t>
            </a:r>
            <a:r>
              <a:rPr lang="zh-CN" altLang="en-US" sz="2400">
                <a:solidFill>
                  <a:schemeClr val="bg1"/>
                </a:solidFill>
                <a:latin typeface="思源黑体 Medium" panose="020B0600000000000000" charset="-122"/>
                <a:ea typeface="思源黑体 Medium" panose="020B0600000000000000" charset="-122"/>
                <a:cs typeface="思源黑体 Medium" panose="020B0600000000000000" charset="-122"/>
              </a:rPr>
              <a:t>、动火作业前未开展安全风险辨识并对作业人员告知危险因素、防范措施以及事故应急措施</a:t>
            </a:r>
          </a:p>
        </p:txBody>
      </p:sp>
      <p:sp>
        <p:nvSpPr>
          <p:cNvPr id="9" name="文本框 8"/>
          <p:cNvSpPr txBox="1"/>
          <p:nvPr>
            <p:custDataLst>
              <p:tags r:id="rId2"/>
            </p:custDataLst>
          </p:nvPr>
        </p:nvSpPr>
        <p:spPr>
          <a:xfrm>
            <a:off x="925195" y="1496060"/>
            <a:ext cx="4776470" cy="2513330"/>
          </a:xfrm>
          <a:prstGeom prst="rect">
            <a:avLst/>
          </a:prstGeom>
          <a:solidFill>
            <a:schemeClr val="bg2">
              <a:alpha val="48000"/>
            </a:schemeClr>
          </a:solidFill>
        </p:spPr>
        <p:txBody>
          <a:bodyPr wrap="square" rtlCol="0">
            <a:noAutofit/>
          </a:bodyPr>
          <a:lstStyle/>
          <a:p>
            <a:pPr algn="l">
              <a:lnSpc>
                <a:spcPct val="150000"/>
              </a:lnSpc>
            </a:pPr>
            <a:r>
              <a:rPr lang="zh-CN" altLang="en-US" sz="1600"/>
              <a:t>《中华人民共和国安全生产法》第四十一条 生产经营单位</a:t>
            </a:r>
            <a:r>
              <a:rPr lang="zh-CN" altLang="en-US" sz="2400">
                <a:solidFill>
                  <a:srgbClr val="FF0000"/>
                </a:solidFill>
              </a:rPr>
              <a:t>应当建立安全风险分级管控制度</a:t>
            </a:r>
            <a:r>
              <a:rPr lang="zh-CN" altLang="en-US" sz="2400"/>
              <a:t>，</a:t>
            </a:r>
            <a:r>
              <a:rPr lang="zh-CN" altLang="en-US" sz="2400">
                <a:solidFill>
                  <a:srgbClr val="FF0000"/>
                </a:solidFill>
              </a:rPr>
              <a:t>按照安全风险分级采取相应的管控措施。</a:t>
            </a:r>
            <a:r>
              <a:rPr lang="en-US" altLang="zh-CN" sz="2400">
                <a:solidFill>
                  <a:srgbClr val="FF0000"/>
                </a:solidFill>
              </a:rPr>
              <a:t>  </a:t>
            </a:r>
            <a:endParaRPr lang="zh-CN" altLang="en-US" sz="2400">
              <a:solidFill>
                <a:srgbClr val="FF0000"/>
              </a:solidFill>
            </a:endParaRPr>
          </a:p>
          <a:p>
            <a:pPr algn="l">
              <a:lnSpc>
                <a:spcPct val="150000"/>
              </a:lnSpc>
            </a:pPr>
            <a:endParaRPr lang="zh-CN" altLang="en-US" sz="1600"/>
          </a:p>
          <a:p>
            <a:pPr algn="l">
              <a:lnSpc>
                <a:spcPct val="150000"/>
              </a:lnSpc>
            </a:pPr>
            <a:endParaRPr lang="zh-CN" altLang="en-US" sz="2400"/>
          </a:p>
        </p:txBody>
      </p:sp>
      <p:sp>
        <p:nvSpPr>
          <p:cNvPr id="2" name="文本框 1"/>
          <p:cNvSpPr txBox="1"/>
          <p:nvPr>
            <p:custDataLst>
              <p:tags r:id="rId3"/>
            </p:custDataLst>
          </p:nvPr>
        </p:nvSpPr>
        <p:spPr>
          <a:xfrm>
            <a:off x="5796915" y="1496060"/>
            <a:ext cx="5428615" cy="2513330"/>
          </a:xfrm>
          <a:prstGeom prst="rect">
            <a:avLst/>
          </a:prstGeom>
          <a:solidFill>
            <a:schemeClr val="bg2">
              <a:alpha val="48000"/>
            </a:schemeClr>
          </a:solidFill>
        </p:spPr>
        <p:txBody>
          <a:bodyPr wrap="square" rtlCol="0">
            <a:noAutofit/>
          </a:bodyPr>
          <a:lstStyle/>
          <a:p>
            <a:pPr algn="l">
              <a:lnSpc>
                <a:spcPct val="150000"/>
              </a:lnSpc>
            </a:pPr>
            <a:r>
              <a:rPr lang="zh-CN" altLang="en-US" sz="1600"/>
              <a:t>《中华人民共和国安全生产法》第四十四条 生产经营单位应当教育和督促从业人员严格执行本单位的安全生产规章制度和安全操作规程；</a:t>
            </a:r>
            <a:r>
              <a:rPr lang="zh-CN" altLang="en-US" sz="2400">
                <a:solidFill>
                  <a:srgbClr val="FF0000"/>
                </a:solidFill>
              </a:rPr>
              <a:t>并向从业人员如实告知作业场所和工作岗位存在的危险因素、防范措施以及事故应急措施</a:t>
            </a:r>
            <a:r>
              <a:rPr lang="zh-CN" altLang="en-US" sz="2400"/>
              <a:t>。</a:t>
            </a:r>
          </a:p>
        </p:txBody>
      </p:sp>
      <p:grpSp>
        <p:nvGrpSpPr>
          <p:cNvPr id="10" name="组合 9" descr="7b0a202020202274657874626f78223a20227b5c2269645c223a32303334373933332c5c2263617465676f72795f69645c223a5c225c227d220a7d0a"/>
          <p:cNvGrpSpPr/>
          <p:nvPr/>
        </p:nvGrpSpPr>
        <p:grpSpPr>
          <a:xfrm>
            <a:off x="1230630" y="4338955"/>
            <a:ext cx="9501928" cy="1648460"/>
            <a:chOff x="5348" y="3483"/>
            <a:chExt cx="8505" cy="3834"/>
          </a:xfrm>
        </p:grpSpPr>
        <p:grpSp>
          <p:nvGrpSpPr>
            <p:cNvPr id="3" name="组合 2"/>
            <p:cNvGrpSpPr>
              <a:grpSpLocks noChangeAspect="1"/>
            </p:cNvGrpSpPr>
            <p:nvPr/>
          </p:nvGrpSpPr>
          <p:grpSpPr>
            <a:xfrm>
              <a:off x="5348" y="3483"/>
              <a:ext cx="8505" cy="3834"/>
              <a:chOff x="5178" y="-1748"/>
              <a:chExt cx="8985" cy="4050"/>
            </a:xfrm>
          </p:grpSpPr>
          <p:pic>
            <p:nvPicPr>
              <p:cNvPr id="8" name="图片 7" descr="资源 75"/>
              <p:cNvPicPr>
                <a:picLocks noChangeAspect="1"/>
              </p:cNvPicPr>
              <p:nvPr>
                <p:custDataLst>
                  <p:tags r:id="rId5"/>
                </p:custDataLst>
              </p:nvPr>
            </p:nvPicPr>
            <p:blipFill>
              <a:blip r:embed="rId9">
                <a:extLst>
                  <a:ext uri="{96DAC541-7B7A-43D3-8B79-37D633B846F1}">
                    <asvg:svgBlip xmlns:asvg="http://schemas.microsoft.com/office/drawing/2016/SVG/main" xmlns="" r:embed="rId10"/>
                  </a:ext>
                </a:extLst>
              </a:blip>
              <a:stretch>
                <a:fillRect/>
              </a:stretch>
            </p:blipFill>
            <p:spPr>
              <a:xfrm>
                <a:off x="5178" y="-1748"/>
                <a:ext cx="8985" cy="4050"/>
              </a:xfrm>
              <a:prstGeom prst="rect">
                <a:avLst/>
              </a:prstGeom>
            </p:spPr>
          </p:pic>
          <p:pic>
            <p:nvPicPr>
              <p:cNvPr id="5" name="图片 4" descr="资源 73"/>
              <p:cNvPicPr>
                <a:picLocks noChangeAspect="1"/>
              </p:cNvPicPr>
              <p:nvPr>
                <p:custDataLst>
                  <p:tags r:id="rId6"/>
                </p:custDataLst>
              </p:nvPr>
            </p:nvPicPr>
            <p:blipFill>
              <a:blip r:embed="rId11">
                <a:extLst>
                  <a:ext uri="{96DAC541-7B7A-43D3-8B79-37D633B846F1}">
                    <asvg:svgBlip xmlns:asvg="http://schemas.microsoft.com/office/drawing/2016/SVG/main" xmlns="" r:embed="rId12"/>
                  </a:ext>
                </a:extLst>
              </a:blip>
              <a:stretch>
                <a:fillRect/>
              </a:stretch>
            </p:blipFill>
            <p:spPr>
              <a:xfrm>
                <a:off x="12202" y="870"/>
                <a:ext cx="1111" cy="736"/>
              </a:xfrm>
              <a:prstGeom prst="rect">
                <a:avLst/>
              </a:prstGeom>
            </p:spPr>
          </p:pic>
          <p:pic>
            <p:nvPicPr>
              <p:cNvPr id="6" name="图片 5" descr="资源 74"/>
              <p:cNvPicPr>
                <a:picLocks noChangeAspect="1"/>
              </p:cNvPicPr>
              <p:nvPr>
                <p:custDataLst>
                  <p:tags r:id="rId7"/>
                </p:custDataLst>
              </p:nvPr>
            </p:nvPicPr>
            <p:blipFill>
              <a:blip r:embed="rId13">
                <a:extLst>
                  <a:ext uri="{96DAC541-7B7A-43D3-8B79-37D633B846F1}">
                    <asvg:svgBlip xmlns:asvg="http://schemas.microsoft.com/office/drawing/2016/SVG/main" xmlns="" r:embed="rId14"/>
                  </a:ext>
                </a:extLst>
              </a:blip>
              <a:stretch>
                <a:fillRect/>
              </a:stretch>
            </p:blipFill>
            <p:spPr>
              <a:xfrm>
                <a:off x="6316" y="354"/>
                <a:ext cx="856" cy="1123"/>
              </a:xfrm>
              <a:prstGeom prst="rect">
                <a:avLst/>
              </a:prstGeom>
            </p:spPr>
          </p:pic>
        </p:grpSp>
        <p:sp>
          <p:nvSpPr>
            <p:cNvPr id="11" name="文本框 10" descr="7b0a20202020227461726765744d6f64756c65223a202270726f636573734f6e6c696e65466f6e7473220a7d0a"/>
            <p:cNvSpPr txBox="1"/>
            <p:nvPr>
              <p:custDataLst>
                <p:tags r:id="rId4"/>
              </p:custDataLst>
            </p:nvPr>
          </p:nvSpPr>
          <p:spPr>
            <a:xfrm>
              <a:off x="6425" y="4601"/>
              <a:ext cx="6872" cy="1598"/>
            </a:xfrm>
            <a:prstGeom prst="rect">
              <a:avLst/>
            </a:prstGeom>
            <a:noFill/>
          </p:spPr>
          <p:txBody>
            <a:bodyPr wrap="none" rtlCol="0" anchor="ctr" anchorCtr="0">
              <a:noAutofit/>
            </a:bodyPr>
            <a:lstStyle/>
            <a:p>
              <a:pPr algn="ctr"/>
              <a:r>
                <a:rPr lang="zh-CN" altLang="en-US" sz="2400">
                  <a:ln>
                    <a:noFill/>
                  </a:ln>
                  <a:solidFill>
                    <a:srgbClr val="FF0000"/>
                  </a:solidFill>
                  <a:effectLst>
                    <a:outerShdw blurRad="50800" dist="38100" dir="2700000" algn="tl" rotWithShape="0">
                      <a:srgbClr val="073768">
                        <a:alpha val="40000"/>
                      </a:srgbClr>
                    </a:outerShdw>
                  </a:effectLst>
                  <a:latin typeface="汉仪菱心体简" panose="02010400000101010101" charset="-122"/>
                  <a:ea typeface="汉仪菱心体简" panose="02010400000101010101" charset="-122"/>
                  <a:sym typeface="汉仪铸字木头人W" panose="00020600040101010101" charset="-122"/>
                </a:rPr>
                <a:t>在填写动火作业证时候或之前就应当进行安全风险辨识</a:t>
              </a:r>
            </a:p>
          </p:txBody>
        </p:sp>
      </p:gr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nvPicPr>
        <p:blipFill>
          <a:blip r:embed="rId269"/>
          <a:stretch>
            <a:fillRect/>
          </a:stretch>
        </p:blipFill>
        <p:spPr>
          <a:xfrm>
            <a:off x="0" y="0"/>
            <a:ext cx="12202795" cy="6857365"/>
          </a:xfrm>
          <a:prstGeom prst="rect">
            <a:avLst/>
          </a:prstGeom>
        </p:spPr>
      </p:pic>
      <p:sp>
        <p:nvSpPr>
          <p:cNvPr id="47" name="文本框 46"/>
          <p:cNvSpPr txBox="1"/>
          <p:nvPr/>
        </p:nvSpPr>
        <p:spPr>
          <a:xfrm>
            <a:off x="306705" y="186690"/>
            <a:ext cx="11578590" cy="429895"/>
          </a:xfrm>
          <a:prstGeom prst="rect">
            <a:avLst/>
          </a:prstGeom>
          <a:gradFill>
            <a:gsLst>
              <a:gs pos="0">
                <a:srgbClr val="E30000"/>
              </a:gs>
              <a:gs pos="100000">
                <a:srgbClr val="760303"/>
              </a:gs>
            </a:gsLst>
            <a:lin ang="5400000" scaled="0"/>
          </a:gradFill>
          <a:ln>
            <a:noFill/>
          </a:ln>
        </p:spPr>
        <p:txBody>
          <a:bodyPr wrap="square" rtlCol="0">
            <a:spAutoFit/>
          </a:bodyPr>
          <a:lstStyle/>
          <a:p>
            <a:pPr algn="l"/>
            <a:r>
              <a:rPr lang="en-US" altLang="zh-CN" sz="2200">
                <a:solidFill>
                  <a:schemeClr val="bg1"/>
                </a:solidFill>
                <a:latin typeface="思源黑体 Medium" panose="020B0600000000000000" charset="-122"/>
                <a:ea typeface="思源黑体 Medium" panose="020B0600000000000000" charset="-122"/>
                <a:cs typeface="思源黑体 Medium" panose="020B0600000000000000" charset="-122"/>
              </a:rPr>
              <a:t>5</a:t>
            </a:r>
            <a:r>
              <a:rPr lang="zh-CN" altLang="en-US" sz="2200">
                <a:solidFill>
                  <a:schemeClr val="bg1"/>
                </a:solidFill>
                <a:latin typeface="思源黑体 Medium" panose="020B0600000000000000" charset="-122"/>
                <a:ea typeface="思源黑体 Medium" panose="020B0600000000000000" charset="-122"/>
                <a:cs typeface="思源黑体 Medium" panose="020B0600000000000000" charset="-122"/>
              </a:rPr>
              <a:t>、未划定吊运警示区域，吊装设备运转范围内有人员经过或停留</a:t>
            </a:r>
          </a:p>
        </p:txBody>
      </p:sp>
      <p:sp>
        <p:nvSpPr>
          <p:cNvPr id="5" name="文本框 4"/>
          <p:cNvSpPr txBox="1"/>
          <p:nvPr/>
        </p:nvSpPr>
        <p:spPr>
          <a:xfrm>
            <a:off x="306070" y="692785"/>
            <a:ext cx="5789930" cy="5277485"/>
          </a:xfrm>
          <a:prstGeom prst="rect">
            <a:avLst/>
          </a:prstGeom>
          <a:solidFill>
            <a:schemeClr val="bg2">
              <a:alpha val="48000"/>
            </a:schemeClr>
          </a:solidFill>
        </p:spPr>
        <p:txBody>
          <a:bodyPr wrap="square" rtlCol="0">
            <a:noAutofit/>
          </a:bodyPr>
          <a:lstStyle/>
          <a:p>
            <a:pPr>
              <a:lnSpc>
                <a:spcPct val="150000"/>
              </a:lnSpc>
            </a:pPr>
            <a:r>
              <a:rPr lang="zh-CN" altLang="en-US" sz="1600"/>
              <a:t>《中华人民共和国安全生产法》第四十三条 生产经营单位进行爆破、吊装、动火、临时用电以及国务院应急管理部门会同国务院有关部门规定的其他危险作业，应当安排专门人员进行现场安全管理，确保操作规程的遵守和安全措施的落实。</a:t>
            </a:r>
          </a:p>
          <a:p>
            <a:pPr>
              <a:lnSpc>
                <a:spcPct val="150000"/>
              </a:lnSpc>
            </a:pPr>
            <a:r>
              <a:rPr lang="zh-CN" altLang="en-US" sz="1600"/>
              <a:t>第四十四条 生产经营单位应当教育和督促从业人员严格执行本单位的安全生产规章制度和安全操作规程；并向从业人员如实告知作业场所和工作岗位存在的危险因素、防范措施以及事故应急措施。</a:t>
            </a:r>
          </a:p>
          <a:p>
            <a:pPr>
              <a:lnSpc>
                <a:spcPct val="150000"/>
              </a:lnSpc>
            </a:pPr>
            <a:r>
              <a:rPr lang="zh-CN" altLang="en-US" sz="1600"/>
              <a:t>第五十七条 从业人员在作业过程中，应当严格落实岗位安全责任，遵守本单位的安全生产规章制度和操作规程，服从管理，正确佩戴和使用劳动防护用品。</a:t>
            </a:r>
          </a:p>
        </p:txBody>
      </p:sp>
      <p:grpSp>
        <p:nvGrpSpPr>
          <p:cNvPr id="2" name="组合 1" descr="7b0a202020202274657874626f78223a20227b5c2269645c223a32303334353032302c5c2263617465676f72795f69645c223a5c225c227d220a7d0a"/>
          <p:cNvGrpSpPr/>
          <p:nvPr/>
        </p:nvGrpSpPr>
        <p:grpSpPr>
          <a:xfrm>
            <a:off x="6220460" y="692785"/>
            <a:ext cx="5664835" cy="5808345"/>
            <a:chOff x="5402" y="3594"/>
            <a:chExt cx="8398" cy="3612"/>
          </a:xfrm>
        </p:grpSpPr>
        <p:grpSp>
          <p:nvGrpSpPr>
            <p:cNvPr id="8" name="组合 7"/>
            <p:cNvGrpSpPr/>
            <p:nvPr/>
          </p:nvGrpSpPr>
          <p:grpSpPr>
            <a:xfrm>
              <a:off x="5402" y="3594"/>
              <a:ext cx="8398" cy="3612"/>
              <a:chOff x="5402" y="3594"/>
              <a:chExt cx="8398" cy="3612"/>
            </a:xfrm>
          </p:grpSpPr>
          <p:sp>
            <p:nvSpPr>
              <p:cNvPr id="181" name="Freeform 107"/>
              <p:cNvSpPr>
                <a:spLocks noEditPoints="1"/>
              </p:cNvSpPr>
              <p:nvPr>
                <p:custDataLst>
                  <p:tags r:id="rId2"/>
                </p:custDataLst>
              </p:nvPr>
            </p:nvSpPr>
            <p:spPr bwMode="auto">
              <a:xfrm>
                <a:off x="13134" y="6734"/>
                <a:ext cx="124" cy="128"/>
              </a:xfrm>
              <a:custGeom>
                <a:avLst/>
                <a:gdLst>
                  <a:gd name="T0" fmla="*/ 18 w 19"/>
                  <a:gd name="T1" fmla="*/ 15 h 20"/>
                  <a:gd name="T2" fmla="*/ 19 w 19"/>
                  <a:gd name="T3" fmla="*/ 13 h 20"/>
                  <a:gd name="T4" fmla="*/ 17 w 19"/>
                  <a:gd name="T5" fmla="*/ 11 h 20"/>
                  <a:gd name="T6" fmla="*/ 17 w 19"/>
                  <a:gd name="T7" fmla="*/ 9 h 20"/>
                  <a:gd name="T8" fmla="*/ 19 w 19"/>
                  <a:gd name="T9" fmla="*/ 7 h 20"/>
                  <a:gd name="T10" fmla="*/ 18 w 19"/>
                  <a:gd name="T11" fmla="*/ 5 h 20"/>
                  <a:gd name="T12" fmla="*/ 15 w 19"/>
                  <a:gd name="T13" fmla="*/ 5 h 20"/>
                  <a:gd name="T14" fmla="*/ 14 w 19"/>
                  <a:gd name="T15" fmla="*/ 4 h 20"/>
                  <a:gd name="T16" fmla="*/ 14 w 19"/>
                  <a:gd name="T17" fmla="*/ 1 h 20"/>
                  <a:gd name="T18" fmla="*/ 12 w 19"/>
                  <a:gd name="T19" fmla="*/ 0 h 20"/>
                  <a:gd name="T20" fmla="*/ 10 w 19"/>
                  <a:gd name="T21" fmla="*/ 2 h 20"/>
                  <a:gd name="T22" fmla="*/ 8 w 19"/>
                  <a:gd name="T23" fmla="*/ 2 h 20"/>
                  <a:gd name="T24" fmla="*/ 7 w 19"/>
                  <a:gd name="T25" fmla="*/ 0 h 20"/>
                  <a:gd name="T26" fmla="*/ 4 w 19"/>
                  <a:gd name="T27" fmla="*/ 1 h 20"/>
                  <a:gd name="T28" fmla="*/ 5 w 19"/>
                  <a:gd name="T29" fmla="*/ 4 h 20"/>
                  <a:gd name="T30" fmla="*/ 3 w 19"/>
                  <a:gd name="T31" fmla="*/ 5 h 20"/>
                  <a:gd name="T32" fmla="*/ 0 w 19"/>
                  <a:gd name="T33" fmla="*/ 5 h 20"/>
                  <a:gd name="T34" fmla="*/ 0 w 19"/>
                  <a:gd name="T35" fmla="*/ 7 h 20"/>
                  <a:gd name="T36" fmla="*/ 2 w 19"/>
                  <a:gd name="T37" fmla="*/ 9 h 20"/>
                  <a:gd name="T38" fmla="*/ 2 w 19"/>
                  <a:gd name="T39" fmla="*/ 11 h 20"/>
                  <a:gd name="T40" fmla="*/ 0 w 19"/>
                  <a:gd name="T41" fmla="*/ 13 h 20"/>
                  <a:gd name="T42" fmla="*/ 1 w 19"/>
                  <a:gd name="T43" fmla="*/ 15 h 20"/>
                  <a:gd name="T44" fmla="*/ 3 w 19"/>
                  <a:gd name="T45" fmla="*/ 15 h 20"/>
                  <a:gd name="T46" fmla="*/ 5 w 19"/>
                  <a:gd name="T47" fmla="*/ 16 h 20"/>
                  <a:gd name="T48" fmla="*/ 4 w 19"/>
                  <a:gd name="T49" fmla="*/ 19 h 20"/>
                  <a:gd name="T50" fmla="*/ 7 w 19"/>
                  <a:gd name="T51" fmla="*/ 20 h 20"/>
                  <a:gd name="T52" fmla="*/ 9 w 19"/>
                  <a:gd name="T53" fmla="*/ 18 h 20"/>
                  <a:gd name="T54" fmla="*/ 10 w 19"/>
                  <a:gd name="T55" fmla="*/ 18 h 20"/>
                  <a:gd name="T56" fmla="*/ 12 w 19"/>
                  <a:gd name="T57" fmla="*/ 20 h 20"/>
                  <a:gd name="T58" fmla="*/ 14 w 19"/>
                  <a:gd name="T59" fmla="*/ 19 h 20"/>
                  <a:gd name="T60" fmla="*/ 14 w 19"/>
                  <a:gd name="T61" fmla="*/ 16 h 20"/>
                  <a:gd name="T62" fmla="*/ 15 w 19"/>
                  <a:gd name="T63" fmla="*/ 15 h 20"/>
                  <a:gd name="T64" fmla="*/ 18 w 19"/>
                  <a:gd name="T65" fmla="*/ 15 h 20"/>
                  <a:gd name="T66" fmla="*/ 8 w 19"/>
                  <a:gd name="T67" fmla="*/ 13 h 20"/>
                  <a:gd name="T68" fmla="*/ 6 w 19"/>
                  <a:gd name="T69" fmla="*/ 9 h 20"/>
                  <a:gd name="T70" fmla="*/ 11 w 19"/>
                  <a:gd name="T71" fmla="*/ 6 h 20"/>
                  <a:gd name="T72" fmla="*/ 13 w 19"/>
                  <a:gd name="T73" fmla="*/ 11 h 20"/>
                  <a:gd name="T74" fmla="*/ 8 w 19"/>
                  <a:gd name="T75"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 h="20">
                    <a:moveTo>
                      <a:pt x="18" y="15"/>
                    </a:moveTo>
                    <a:cubicBezTo>
                      <a:pt x="19" y="13"/>
                      <a:pt x="19" y="13"/>
                      <a:pt x="19" y="13"/>
                    </a:cubicBezTo>
                    <a:cubicBezTo>
                      <a:pt x="17" y="11"/>
                      <a:pt x="17" y="11"/>
                      <a:pt x="17" y="11"/>
                    </a:cubicBezTo>
                    <a:cubicBezTo>
                      <a:pt x="17" y="10"/>
                      <a:pt x="17" y="10"/>
                      <a:pt x="17" y="9"/>
                    </a:cubicBezTo>
                    <a:cubicBezTo>
                      <a:pt x="19" y="7"/>
                      <a:pt x="19" y="7"/>
                      <a:pt x="19" y="7"/>
                    </a:cubicBezTo>
                    <a:cubicBezTo>
                      <a:pt x="18" y="5"/>
                      <a:pt x="18" y="5"/>
                      <a:pt x="18" y="5"/>
                    </a:cubicBezTo>
                    <a:cubicBezTo>
                      <a:pt x="15" y="5"/>
                      <a:pt x="15" y="5"/>
                      <a:pt x="15" y="5"/>
                    </a:cubicBezTo>
                    <a:cubicBezTo>
                      <a:pt x="15" y="5"/>
                      <a:pt x="15" y="4"/>
                      <a:pt x="14" y="4"/>
                    </a:cubicBezTo>
                    <a:cubicBezTo>
                      <a:pt x="14" y="1"/>
                      <a:pt x="14" y="1"/>
                      <a:pt x="14" y="1"/>
                    </a:cubicBezTo>
                    <a:cubicBezTo>
                      <a:pt x="12" y="0"/>
                      <a:pt x="12" y="0"/>
                      <a:pt x="12" y="0"/>
                    </a:cubicBezTo>
                    <a:cubicBezTo>
                      <a:pt x="10" y="2"/>
                      <a:pt x="10" y="2"/>
                      <a:pt x="10" y="2"/>
                    </a:cubicBezTo>
                    <a:cubicBezTo>
                      <a:pt x="10" y="2"/>
                      <a:pt x="9" y="2"/>
                      <a:pt x="8" y="2"/>
                    </a:cubicBezTo>
                    <a:cubicBezTo>
                      <a:pt x="7" y="0"/>
                      <a:pt x="7" y="0"/>
                      <a:pt x="7" y="0"/>
                    </a:cubicBezTo>
                    <a:cubicBezTo>
                      <a:pt x="4" y="1"/>
                      <a:pt x="4" y="1"/>
                      <a:pt x="4" y="1"/>
                    </a:cubicBezTo>
                    <a:cubicBezTo>
                      <a:pt x="5" y="4"/>
                      <a:pt x="5" y="4"/>
                      <a:pt x="5" y="4"/>
                    </a:cubicBezTo>
                    <a:cubicBezTo>
                      <a:pt x="4" y="4"/>
                      <a:pt x="4" y="5"/>
                      <a:pt x="3" y="5"/>
                    </a:cubicBezTo>
                    <a:cubicBezTo>
                      <a:pt x="0" y="5"/>
                      <a:pt x="0" y="5"/>
                      <a:pt x="0" y="5"/>
                    </a:cubicBezTo>
                    <a:cubicBezTo>
                      <a:pt x="0" y="7"/>
                      <a:pt x="0" y="7"/>
                      <a:pt x="0" y="7"/>
                    </a:cubicBezTo>
                    <a:cubicBezTo>
                      <a:pt x="2" y="9"/>
                      <a:pt x="2" y="9"/>
                      <a:pt x="2" y="9"/>
                    </a:cubicBezTo>
                    <a:cubicBezTo>
                      <a:pt x="2" y="10"/>
                      <a:pt x="2" y="10"/>
                      <a:pt x="2" y="11"/>
                    </a:cubicBezTo>
                    <a:cubicBezTo>
                      <a:pt x="0" y="13"/>
                      <a:pt x="0" y="13"/>
                      <a:pt x="0" y="13"/>
                    </a:cubicBezTo>
                    <a:cubicBezTo>
                      <a:pt x="1" y="15"/>
                      <a:pt x="1" y="15"/>
                      <a:pt x="1" y="15"/>
                    </a:cubicBezTo>
                    <a:cubicBezTo>
                      <a:pt x="3" y="15"/>
                      <a:pt x="3" y="15"/>
                      <a:pt x="3" y="15"/>
                    </a:cubicBezTo>
                    <a:cubicBezTo>
                      <a:pt x="4" y="15"/>
                      <a:pt x="4" y="16"/>
                      <a:pt x="5" y="16"/>
                    </a:cubicBezTo>
                    <a:cubicBezTo>
                      <a:pt x="4" y="19"/>
                      <a:pt x="4" y="19"/>
                      <a:pt x="4" y="19"/>
                    </a:cubicBezTo>
                    <a:cubicBezTo>
                      <a:pt x="7" y="20"/>
                      <a:pt x="7" y="20"/>
                      <a:pt x="7" y="20"/>
                    </a:cubicBezTo>
                    <a:cubicBezTo>
                      <a:pt x="9" y="18"/>
                      <a:pt x="9" y="18"/>
                      <a:pt x="9" y="18"/>
                    </a:cubicBezTo>
                    <a:cubicBezTo>
                      <a:pt x="9" y="18"/>
                      <a:pt x="10" y="18"/>
                      <a:pt x="10" y="18"/>
                    </a:cubicBezTo>
                    <a:cubicBezTo>
                      <a:pt x="12" y="20"/>
                      <a:pt x="12" y="20"/>
                      <a:pt x="12" y="20"/>
                    </a:cubicBezTo>
                    <a:cubicBezTo>
                      <a:pt x="14" y="19"/>
                      <a:pt x="14" y="19"/>
                      <a:pt x="14" y="19"/>
                    </a:cubicBezTo>
                    <a:cubicBezTo>
                      <a:pt x="14" y="16"/>
                      <a:pt x="14" y="16"/>
                      <a:pt x="14" y="16"/>
                    </a:cubicBezTo>
                    <a:cubicBezTo>
                      <a:pt x="15" y="16"/>
                      <a:pt x="15" y="15"/>
                      <a:pt x="15" y="15"/>
                    </a:cubicBezTo>
                    <a:lnTo>
                      <a:pt x="18" y="15"/>
                    </a:lnTo>
                    <a:close/>
                    <a:moveTo>
                      <a:pt x="8" y="13"/>
                    </a:moveTo>
                    <a:cubicBezTo>
                      <a:pt x="6" y="13"/>
                      <a:pt x="5" y="10"/>
                      <a:pt x="6" y="9"/>
                    </a:cubicBezTo>
                    <a:cubicBezTo>
                      <a:pt x="7" y="7"/>
                      <a:pt x="9" y="6"/>
                      <a:pt x="11" y="6"/>
                    </a:cubicBezTo>
                    <a:cubicBezTo>
                      <a:pt x="13" y="7"/>
                      <a:pt x="14" y="9"/>
                      <a:pt x="13" y="11"/>
                    </a:cubicBezTo>
                    <a:cubicBezTo>
                      <a:pt x="12" y="13"/>
                      <a:pt x="10" y="14"/>
                      <a:pt x="8" y="13"/>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2" name="Freeform 108"/>
              <p:cNvSpPr>
                <a:spLocks noEditPoints="1"/>
              </p:cNvSpPr>
              <p:nvPr>
                <p:custDataLst>
                  <p:tags r:id="rId3"/>
                </p:custDataLst>
              </p:nvPr>
            </p:nvSpPr>
            <p:spPr bwMode="auto">
              <a:xfrm>
                <a:off x="5757" y="3807"/>
                <a:ext cx="186" cy="188"/>
              </a:xfrm>
              <a:custGeom>
                <a:avLst/>
                <a:gdLst>
                  <a:gd name="T0" fmla="*/ 23 w 29"/>
                  <a:gd name="T1" fmla="*/ 26 h 29"/>
                  <a:gd name="T2" fmla="*/ 26 w 29"/>
                  <a:gd name="T3" fmla="*/ 24 h 29"/>
                  <a:gd name="T4" fmla="*/ 24 w 29"/>
                  <a:gd name="T5" fmla="*/ 20 h 29"/>
                  <a:gd name="T6" fmla="*/ 25 w 29"/>
                  <a:gd name="T7" fmla="*/ 18 h 29"/>
                  <a:gd name="T8" fmla="*/ 29 w 29"/>
                  <a:gd name="T9" fmla="*/ 17 h 29"/>
                  <a:gd name="T10" fmla="*/ 29 w 29"/>
                  <a:gd name="T11" fmla="*/ 13 h 29"/>
                  <a:gd name="T12" fmla="*/ 25 w 29"/>
                  <a:gd name="T13" fmla="*/ 12 h 29"/>
                  <a:gd name="T14" fmla="*/ 24 w 29"/>
                  <a:gd name="T15" fmla="*/ 10 h 29"/>
                  <a:gd name="T16" fmla="*/ 26 w 29"/>
                  <a:gd name="T17" fmla="*/ 6 h 29"/>
                  <a:gd name="T18" fmla="*/ 24 w 29"/>
                  <a:gd name="T19" fmla="*/ 3 h 29"/>
                  <a:gd name="T20" fmla="*/ 20 w 29"/>
                  <a:gd name="T21" fmla="*/ 5 h 29"/>
                  <a:gd name="T22" fmla="*/ 18 w 29"/>
                  <a:gd name="T23" fmla="*/ 4 h 29"/>
                  <a:gd name="T24" fmla="*/ 17 w 29"/>
                  <a:gd name="T25" fmla="*/ 0 h 29"/>
                  <a:gd name="T26" fmla="*/ 13 w 29"/>
                  <a:gd name="T27" fmla="*/ 0 h 29"/>
                  <a:gd name="T28" fmla="*/ 12 w 29"/>
                  <a:gd name="T29" fmla="*/ 4 h 29"/>
                  <a:gd name="T30" fmla="*/ 10 w 29"/>
                  <a:gd name="T31" fmla="*/ 5 h 29"/>
                  <a:gd name="T32" fmla="*/ 6 w 29"/>
                  <a:gd name="T33" fmla="*/ 3 h 29"/>
                  <a:gd name="T34" fmla="*/ 4 w 29"/>
                  <a:gd name="T35" fmla="*/ 5 h 29"/>
                  <a:gd name="T36" fmla="*/ 5 w 29"/>
                  <a:gd name="T37" fmla="*/ 9 h 29"/>
                  <a:gd name="T38" fmla="*/ 4 w 29"/>
                  <a:gd name="T39" fmla="*/ 11 h 29"/>
                  <a:gd name="T40" fmla="*/ 0 w 29"/>
                  <a:gd name="T41" fmla="*/ 12 h 29"/>
                  <a:gd name="T42" fmla="*/ 0 w 29"/>
                  <a:gd name="T43" fmla="*/ 16 h 29"/>
                  <a:gd name="T44" fmla="*/ 4 w 29"/>
                  <a:gd name="T45" fmla="*/ 17 h 29"/>
                  <a:gd name="T46" fmla="*/ 5 w 29"/>
                  <a:gd name="T47" fmla="*/ 19 h 29"/>
                  <a:gd name="T48" fmla="*/ 3 w 29"/>
                  <a:gd name="T49" fmla="*/ 23 h 29"/>
                  <a:gd name="T50" fmla="*/ 5 w 29"/>
                  <a:gd name="T51" fmla="*/ 25 h 29"/>
                  <a:gd name="T52" fmla="*/ 9 w 29"/>
                  <a:gd name="T53" fmla="*/ 24 h 29"/>
                  <a:gd name="T54" fmla="*/ 11 w 29"/>
                  <a:gd name="T55" fmla="*/ 25 h 29"/>
                  <a:gd name="T56" fmla="*/ 12 w 29"/>
                  <a:gd name="T57" fmla="*/ 29 h 29"/>
                  <a:gd name="T58" fmla="*/ 16 w 29"/>
                  <a:gd name="T59" fmla="*/ 29 h 29"/>
                  <a:gd name="T60" fmla="*/ 17 w 29"/>
                  <a:gd name="T61" fmla="*/ 25 h 29"/>
                  <a:gd name="T62" fmla="*/ 20 w 29"/>
                  <a:gd name="T63" fmla="*/ 24 h 29"/>
                  <a:gd name="T64" fmla="*/ 23 w 29"/>
                  <a:gd name="T65" fmla="*/ 26 h 29"/>
                  <a:gd name="T66" fmla="*/ 11 w 29"/>
                  <a:gd name="T67" fmla="*/ 18 h 29"/>
                  <a:gd name="T68" fmla="*/ 11 w 29"/>
                  <a:gd name="T69" fmla="*/ 11 h 29"/>
                  <a:gd name="T70" fmla="*/ 19 w 29"/>
                  <a:gd name="T71" fmla="*/ 11 h 29"/>
                  <a:gd name="T72" fmla="*/ 18 w 29"/>
                  <a:gd name="T73" fmla="*/ 18 h 29"/>
                  <a:gd name="T74" fmla="*/ 11 w 29"/>
                  <a:gd name="T75" fmla="*/ 1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 h="29">
                    <a:moveTo>
                      <a:pt x="23" y="26"/>
                    </a:moveTo>
                    <a:cubicBezTo>
                      <a:pt x="26" y="24"/>
                      <a:pt x="26" y="24"/>
                      <a:pt x="26" y="24"/>
                    </a:cubicBezTo>
                    <a:cubicBezTo>
                      <a:pt x="24" y="20"/>
                      <a:pt x="24" y="20"/>
                      <a:pt x="24" y="20"/>
                    </a:cubicBezTo>
                    <a:cubicBezTo>
                      <a:pt x="24" y="19"/>
                      <a:pt x="25" y="19"/>
                      <a:pt x="25" y="18"/>
                    </a:cubicBezTo>
                    <a:cubicBezTo>
                      <a:pt x="29" y="17"/>
                      <a:pt x="29" y="17"/>
                      <a:pt x="29" y="17"/>
                    </a:cubicBezTo>
                    <a:cubicBezTo>
                      <a:pt x="29" y="13"/>
                      <a:pt x="29" y="13"/>
                      <a:pt x="29" y="13"/>
                    </a:cubicBezTo>
                    <a:cubicBezTo>
                      <a:pt x="25" y="12"/>
                      <a:pt x="25" y="12"/>
                      <a:pt x="25" y="12"/>
                    </a:cubicBezTo>
                    <a:cubicBezTo>
                      <a:pt x="25" y="11"/>
                      <a:pt x="25" y="10"/>
                      <a:pt x="24" y="10"/>
                    </a:cubicBezTo>
                    <a:cubicBezTo>
                      <a:pt x="26" y="6"/>
                      <a:pt x="26" y="6"/>
                      <a:pt x="26" y="6"/>
                    </a:cubicBezTo>
                    <a:cubicBezTo>
                      <a:pt x="24" y="3"/>
                      <a:pt x="24" y="3"/>
                      <a:pt x="24" y="3"/>
                    </a:cubicBezTo>
                    <a:cubicBezTo>
                      <a:pt x="20" y="5"/>
                      <a:pt x="20" y="5"/>
                      <a:pt x="20" y="5"/>
                    </a:cubicBezTo>
                    <a:cubicBezTo>
                      <a:pt x="20" y="5"/>
                      <a:pt x="19" y="4"/>
                      <a:pt x="18" y="4"/>
                    </a:cubicBezTo>
                    <a:cubicBezTo>
                      <a:pt x="17" y="0"/>
                      <a:pt x="17" y="0"/>
                      <a:pt x="17" y="0"/>
                    </a:cubicBezTo>
                    <a:cubicBezTo>
                      <a:pt x="13" y="0"/>
                      <a:pt x="13" y="0"/>
                      <a:pt x="13" y="0"/>
                    </a:cubicBezTo>
                    <a:cubicBezTo>
                      <a:pt x="12" y="4"/>
                      <a:pt x="12" y="4"/>
                      <a:pt x="12" y="4"/>
                    </a:cubicBezTo>
                    <a:cubicBezTo>
                      <a:pt x="11" y="4"/>
                      <a:pt x="11" y="4"/>
                      <a:pt x="10" y="5"/>
                    </a:cubicBezTo>
                    <a:cubicBezTo>
                      <a:pt x="6" y="3"/>
                      <a:pt x="6" y="3"/>
                      <a:pt x="6" y="3"/>
                    </a:cubicBezTo>
                    <a:cubicBezTo>
                      <a:pt x="4" y="5"/>
                      <a:pt x="4" y="5"/>
                      <a:pt x="4" y="5"/>
                    </a:cubicBezTo>
                    <a:cubicBezTo>
                      <a:pt x="5" y="9"/>
                      <a:pt x="5" y="9"/>
                      <a:pt x="5" y="9"/>
                    </a:cubicBezTo>
                    <a:cubicBezTo>
                      <a:pt x="5" y="9"/>
                      <a:pt x="5" y="10"/>
                      <a:pt x="4" y="11"/>
                    </a:cubicBezTo>
                    <a:cubicBezTo>
                      <a:pt x="0" y="12"/>
                      <a:pt x="0" y="12"/>
                      <a:pt x="0" y="12"/>
                    </a:cubicBezTo>
                    <a:cubicBezTo>
                      <a:pt x="0" y="16"/>
                      <a:pt x="0" y="16"/>
                      <a:pt x="0" y="16"/>
                    </a:cubicBezTo>
                    <a:cubicBezTo>
                      <a:pt x="4" y="17"/>
                      <a:pt x="4" y="17"/>
                      <a:pt x="4" y="17"/>
                    </a:cubicBezTo>
                    <a:cubicBezTo>
                      <a:pt x="4" y="18"/>
                      <a:pt x="5" y="19"/>
                      <a:pt x="5" y="19"/>
                    </a:cubicBezTo>
                    <a:cubicBezTo>
                      <a:pt x="3" y="23"/>
                      <a:pt x="3" y="23"/>
                      <a:pt x="3" y="23"/>
                    </a:cubicBezTo>
                    <a:cubicBezTo>
                      <a:pt x="5" y="25"/>
                      <a:pt x="5" y="25"/>
                      <a:pt x="5" y="25"/>
                    </a:cubicBezTo>
                    <a:cubicBezTo>
                      <a:pt x="9" y="24"/>
                      <a:pt x="9" y="24"/>
                      <a:pt x="9" y="24"/>
                    </a:cubicBezTo>
                    <a:cubicBezTo>
                      <a:pt x="10" y="24"/>
                      <a:pt x="10" y="24"/>
                      <a:pt x="11" y="25"/>
                    </a:cubicBezTo>
                    <a:cubicBezTo>
                      <a:pt x="12" y="29"/>
                      <a:pt x="12" y="29"/>
                      <a:pt x="12" y="29"/>
                    </a:cubicBezTo>
                    <a:cubicBezTo>
                      <a:pt x="16" y="29"/>
                      <a:pt x="16" y="29"/>
                      <a:pt x="16" y="29"/>
                    </a:cubicBezTo>
                    <a:cubicBezTo>
                      <a:pt x="17" y="25"/>
                      <a:pt x="17" y="25"/>
                      <a:pt x="17" y="25"/>
                    </a:cubicBezTo>
                    <a:cubicBezTo>
                      <a:pt x="18" y="25"/>
                      <a:pt x="19" y="24"/>
                      <a:pt x="20" y="24"/>
                    </a:cubicBezTo>
                    <a:lnTo>
                      <a:pt x="23" y="26"/>
                    </a:lnTo>
                    <a:close/>
                    <a:moveTo>
                      <a:pt x="11" y="18"/>
                    </a:moveTo>
                    <a:cubicBezTo>
                      <a:pt x="9" y="16"/>
                      <a:pt x="9" y="12"/>
                      <a:pt x="11" y="11"/>
                    </a:cubicBezTo>
                    <a:cubicBezTo>
                      <a:pt x="13" y="9"/>
                      <a:pt x="17" y="9"/>
                      <a:pt x="19" y="11"/>
                    </a:cubicBezTo>
                    <a:cubicBezTo>
                      <a:pt x="21" y="13"/>
                      <a:pt x="20" y="16"/>
                      <a:pt x="18" y="18"/>
                    </a:cubicBezTo>
                    <a:cubicBezTo>
                      <a:pt x="16" y="20"/>
                      <a:pt x="13" y="20"/>
                      <a:pt x="11" y="18"/>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3" name="Freeform 109"/>
              <p:cNvSpPr>
                <a:spLocks noEditPoints="1"/>
              </p:cNvSpPr>
              <p:nvPr>
                <p:custDataLst>
                  <p:tags r:id="rId4"/>
                </p:custDataLst>
              </p:nvPr>
            </p:nvSpPr>
            <p:spPr bwMode="auto">
              <a:xfrm>
                <a:off x="5646" y="3969"/>
                <a:ext cx="97" cy="92"/>
              </a:xfrm>
              <a:custGeom>
                <a:avLst/>
                <a:gdLst>
                  <a:gd name="T0" fmla="*/ 12 w 15"/>
                  <a:gd name="T1" fmla="*/ 13 h 14"/>
                  <a:gd name="T2" fmla="*/ 13 w 15"/>
                  <a:gd name="T3" fmla="*/ 12 h 14"/>
                  <a:gd name="T4" fmla="*/ 12 w 15"/>
                  <a:gd name="T5" fmla="*/ 10 h 14"/>
                  <a:gd name="T6" fmla="*/ 13 w 15"/>
                  <a:gd name="T7" fmla="*/ 9 h 14"/>
                  <a:gd name="T8" fmla="*/ 15 w 15"/>
                  <a:gd name="T9" fmla="*/ 8 h 14"/>
                  <a:gd name="T10" fmla="*/ 15 w 15"/>
                  <a:gd name="T11" fmla="*/ 6 h 14"/>
                  <a:gd name="T12" fmla="*/ 13 w 15"/>
                  <a:gd name="T13" fmla="*/ 6 h 14"/>
                  <a:gd name="T14" fmla="*/ 12 w 15"/>
                  <a:gd name="T15" fmla="*/ 5 h 14"/>
                  <a:gd name="T16" fmla="*/ 14 w 15"/>
                  <a:gd name="T17" fmla="*/ 3 h 14"/>
                  <a:gd name="T18" fmla="*/ 12 w 15"/>
                  <a:gd name="T19" fmla="*/ 2 h 14"/>
                  <a:gd name="T20" fmla="*/ 10 w 15"/>
                  <a:gd name="T21" fmla="*/ 2 h 14"/>
                  <a:gd name="T22" fmla="*/ 9 w 15"/>
                  <a:gd name="T23" fmla="*/ 2 h 14"/>
                  <a:gd name="T24" fmla="*/ 9 w 15"/>
                  <a:gd name="T25" fmla="*/ 0 h 14"/>
                  <a:gd name="T26" fmla="*/ 7 w 15"/>
                  <a:gd name="T27" fmla="*/ 0 h 14"/>
                  <a:gd name="T28" fmla="*/ 6 w 15"/>
                  <a:gd name="T29" fmla="*/ 2 h 14"/>
                  <a:gd name="T30" fmla="*/ 5 w 15"/>
                  <a:gd name="T31" fmla="*/ 2 h 14"/>
                  <a:gd name="T32" fmla="*/ 3 w 15"/>
                  <a:gd name="T33" fmla="*/ 1 h 14"/>
                  <a:gd name="T34" fmla="*/ 2 w 15"/>
                  <a:gd name="T35" fmla="*/ 2 h 14"/>
                  <a:gd name="T36" fmla="*/ 3 w 15"/>
                  <a:gd name="T37" fmla="*/ 4 h 14"/>
                  <a:gd name="T38" fmla="*/ 2 w 15"/>
                  <a:gd name="T39" fmla="*/ 5 h 14"/>
                  <a:gd name="T40" fmla="*/ 0 w 15"/>
                  <a:gd name="T41" fmla="*/ 6 h 14"/>
                  <a:gd name="T42" fmla="*/ 0 w 15"/>
                  <a:gd name="T43" fmla="*/ 8 h 14"/>
                  <a:gd name="T44" fmla="*/ 2 w 15"/>
                  <a:gd name="T45" fmla="*/ 8 h 14"/>
                  <a:gd name="T46" fmla="*/ 3 w 15"/>
                  <a:gd name="T47" fmla="*/ 9 h 14"/>
                  <a:gd name="T48" fmla="*/ 2 w 15"/>
                  <a:gd name="T49" fmla="*/ 11 h 14"/>
                  <a:gd name="T50" fmla="*/ 3 w 15"/>
                  <a:gd name="T51" fmla="*/ 13 h 14"/>
                  <a:gd name="T52" fmla="*/ 5 w 15"/>
                  <a:gd name="T53" fmla="*/ 12 h 14"/>
                  <a:gd name="T54" fmla="*/ 6 w 15"/>
                  <a:gd name="T55" fmla="*/ 12 h 14"/>
                  <a:gd name="T56" fmla="*/ 6 w 15"/>
                  <a:gd name="T57" fmla="*/ 14 h 14"/>
                  <a:gd name="T58" fmla="*/ 8 w 15"/>
                  <a:gd name="T59" fmla="*/ 14 h 14"/>
                  <a:gd name="T60" fmla="*/ 9 w 15"/>
                  <a:gd name="T61" fmla="*/ 12 h 14"/>
                  <a:gd name="T62" fmla="*/ 10 w 15"/>
                  <a:gd name="T63" fmla="*/ 12 h 14"/>
                  <a:gd name="T64" fmla="*/ 12 w 15"/>
                  <a:gd name="T65" fmla="*/ 13 h 14"/>
                  <a:gd name="T66" fmla="*/ 6 w 15"/>
                  <a:gd name="T67" fmla="*/ 9 h 14"/>
                  <a:gd name="T68" fmla="*/ 6 w 15"/>
                  <a:gd name="T69" fmla="*/ 5 h 14"/>
                  <a:gd name="T70" fmla="*/ 10 w 15"/>
                  <a:gd name="T71" fmla="*/ 5 h 14"/>
                  <a:gd name="T72" fmla="*/ 9 w 15"/>
                  <a:gd name="T73" fmla="*/ 9 h 14"/>
                  <a:gd name="T74" fmla="*/ 6 w 15"/>
                  <a:gd name="T7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 h="14">
                    <a:moveTo>
                      <a:pt x="12" y="13"/>
                    </a:moveTo>
                    <a:cubicBezTo>
                      <a:pt x="13" y="12"/>
                      <a:pt x="13" y="12"/>
                      <a:pt x="13" y="12"/>
                    </a:cubicBezTo>
                    <a:cubicBezTo>
                      <a:pt x="12" y="10"/>
                      <a:pt x="12" y="10"/>
                      <a:pt x="12" y="10"/>
                    </a:cubicBezTo>
                    <a:cubicBezTo>
                      <a:pt x="12" y="10"/>
                      <a:pt x="13" y="9"/>
                      <a:pt x="13" y="9"/>
                    </a:cubicBezTo>
                    <a:cubicBezTo>
                      <a:pt x="15" y="8"/>
                      <a:pt x="15" y="8"/>
                      <a:pt x="15" y="8"/>
                    </a:cubicBezTo>
                    <a:cubicBezTo>
                      <a:pt x="15" y="6"/>
                      <a:pt x="15" y="6"/>
                      <a:pt x="15" y="6"/>
                    </a:cubicBezTo>
                    <a:cubicBezTo>
                      <a:pt x="13" y="6"/>
                      <a:pt x="13" y="6"/>
                      <a:pt x="13" y="6"/>
                    </a:cubicBezTo>
                    <a:cubicBezTo>
                      <a:pt x="13" y="5"/>
                      <a:pt x="13" y="5"/>
                      <a:pt x="12" y="5"/>
                    </a:cubicBezTo>
                    <a:cubicBezTo>
                      <a:pt x="14" y="3"/>
                      <a:pt x="14" y="3"/>
                      <a:pt x="14" y="3"/>
                    </a:cubicBezTo>
                    <a:cubicBezTo>
                      <a:pt x="12" y="2"/>
                      <a:pt x="12" y="2"/>
                      <a:pt x="12" y="2"/>
                    </a:cubicBezTo>
                    <a:cubicBezTo>
                      <a:pt x="10" y="2"/>
                      <a:pt x="10" y="2"/>
                      <a:pt x="10" y="2"/>
                    </a:cubicBezTo>
                    <a:cubicBezTo>
                      <a:pt x="10" y="2"/>
                      <a:pt x="10" y="2"/>
                      <a:pt x="9" y="2"/>
                    </a:cubicBezTo>
                    <a:cubicBezTo>
                      <a:pt x="9" y="0"/>
                      <a:pt x="9" y="0"/>
                      <a:pt x="9" y="0"/>
                    </a:cubicBezTo>
                    <a:cubicBezTo>
                      <a:pt x="7" y="0"/>
                      <a:pt x="7" y="0"/>
                      <a:pt x="7" y="0"/>
                    </a:cubicBezTo>
                    <a:cubicBezTo>
                      <a:pt x="6" y="2"/>
                      <a:pt x="6" y="2"/>
                      <a:pt x="6" y="2"/>
                    </a:cubicBezTo>
                    <a:cubicBezTo>
                      <a:pt x="6" y="2"/>
                      <a:pt x="6" y="2"/>
                      <a:pt x="5" y="2"/>
                    </a:cubicBezTo>
                    <a:cubicBezTo>
                      <a:pt x="3" y="1"/>
                      <a:pt x="3" y="1"/>
                      <a:pt x="3" y="1"/>
                    </a:cubicBezTo>
                    <a:cubicBezTo>
                      <a:pt x="2" y="2"/>
                      <a:pt x="2" y="2"/>
                      <a:pt x="2" y="2"/>
                    </a:cubicBezTo>
                    <a:cubicBezTo>
                      <a:pt x="3" y="4"/>
                      <a:pt x="3" y="4"/>
                      <a:pt x="3" y="4"/>
                    </a:cubicBezTo>
                    <a:cubicBezTo>
                      <a:pt x="3" y="5"/>
                      <a:pt x="3" y="5"/>
                      <a:pt x="2" y="5"/>
                    </a:cubicBezTo>
                    <a:cubicBezTo>
                      <a:pt x="0" y="6"/>
                      <a:pt x="0" y="6"/>
                      <a:pt x="0" y="6"/>
                    </a:cubicBezTo>
                    <a:cubicBezTo>
                      <a:pt x="0" y="8"/>
                      <a:pt x="0" y="8"/>
                      <a:pt x="0" y="8"/>
                    </a:cubicBezTo>
                    <a:cubicBezTo>
                      <a:pt x="2" y="8"/>
                      <a:pt x="2" y="8"/>
                      <a:pt x="2" y="8"/>
                    </a:cubicBezTo>
                    <a:cubicBezTo>
                      <a:pt x="2" y="9"/>
                      <a:pt x="3" y="9"/>
                      <a:pt x="3" y="9"/>
                    </a:cubicBezTo>
                    <a:cubicBezTo>
                      <a:pt x="2" y="11"/>
                      <a:pt x="2" y="11"/>
                      <a:pt x="2" y="11"/>
                    </a:cubicBezTo>
                    <a:cubicBezTo>
                      <a:pt x="3" y="13"/>
                      <a:pt x="3" y="13"/>
                      <a:pt x="3" y="13"/>
                    </a:cubicBezTo>
                    <a:cubicBezTo>
                      <a:pt x="5" y="12"/>
                      <a:pt x="5" y="12"/>
                      <a:pt x="5" y="12"/>
                    </a:cubicBezTo>
                    <a:cubicBezTo>
                      <a:pt x="5" y="12"/>
                      <a:pt x="6" y="12"/>
                      <a:pt x="6" y="12"/>
                    </a:cubicBezTo>
                    <a:cubicBezTo>
                      <a:pt x="6" y="14"/>
                      <a:pt x="6" y="14"/>
                      <a:pt x="6" y="14"/>
                    </a:cubicBezTo>
                    <a:cubicBezTo>
                      <a:pt x="8" y="14"/>
                      <a:pt x="8" y="14"/>
                      <a:pt x="8" y="14"/>
                    </a:cubicBezTo>
                    <a:cubicBezTo>
                      <a:pt x="9" y="12"/>
                      <a:pt x="9" y="12"/>
                      <a:pt x="9" y="12"/>
                    </a:cubicBezTo>
                    <a:cubicBezTo>
                      <a:pt x="9" y="12"/>
                      <a:pt x="10" y="12"/>
                      <a:pt x="10" y="12"/>
                    </a:cubicBezTo>
                    <a:lnTo>
                      <a:pt x="12" y="13"/>
                    </a:lnTo>
                    <a:close/>
                    <a:moveTo>
                      <a:pt x="6" y="9"/>
                    </a:moveTo>
                    <a:cubicBezTo>
                      <a:pt x="5" y="8"/>
                      <a:pt x="5" y="6"/>
                      <a:pt x="6" y="5"/>
                    </a:cubicBezTo>
                    <a:cubicBezTo>
                      <a:pt x="7" y="4"/>
                      <a:pt x="9" y="4"/>
                      <a:pt x="10" y="5"/>
                    </a:cubicBezTo>
                    <a:cubicBezTo>
                      <a:pt x="11" y="6"/>
                      <a:pt x="10" y="8"/>
                      <a:pt x="9" y="9"/>
                    </a:cubicBezTo>
                    <a:cubicBezTo>
                      <a:pt x="8" y="10"/>
                      <a:pt x="7" y="10"/>
                      <a:pt x="6" y="9"/>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4" name="Line 110"/>
              <p:cNvSpPr>
                <a:spLocks noChangeShapeType="1"/>
              </p:cNvSpPr>
              <p:nvPr>
                <p:custDataLst>
                  <p:tags r:id="rId5"/>
                </p:custDataLst>
              </p:nvPr>
            </p:nvSpPr>
            <p:spPr bwMode="auto">
              <a:xfrm>
                <a:off x="12651" y="7051"/>
                <a:ext cx="0" cy="0"/>
              </a:xfrm>
              <a:prstGeom prst="line">
                <a:avLst/>
              </a:prstGeom>
              <a:solidFill>
                <a:srgbClr val="4A7CC6"/>
              </a:solidFill>
              <a:ln w="34925" cap="flat">
                <a:solidFill>
                  <a:srgbClr val="172A88"/>
                </a:solidFill>
                <a:prstDash val="solid"/>
                <a:miter lim="800000"/>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 name="Freeform 111"/>
              <p:cNvSpPr/>
              <p:nvPr>
                <p:custDataLst>
                  <p:tags r:id="rId6"/>
                </p:custDataLst>
              </p:nvPr>
            </p:nvSpPr>
            <p:spPr bwMode="auto">
              <a:xfrm>
                <a:off x="5402" y="3594"/>
                <a:ext cx="8398" cy="3483"/>
              </a:xfrm>
              <a:custGeom>
                <a:avLst/>
                <a:gdLst>
                  <a:gd name="T0" fmla="*/ 1236 w 1302"/>
                  <a:gd name="T1" fmla="*/ 538 h 538"/>
                  <a:gd name="T2" fmla="*/ 1201 w 1302"/>
                  <a:gd name="T3" fmla="*/ 538 h 538"/>
                  <a:gd name="T4" fmla="*/ 1201 w 1302"/>
                  <a:gd name="T5" fmla="*/ 530 h 538"/>
                  <a:gd name="T6" fmla="*/ 1236 w 1302"/>
                  <a:gd name="T7" fmla="*/ 530 h 538"/>
                  <a:gd name="T8" fmla="*/ 1294 w 1302"/>
                  <a:gd name="T9" fmla="*/ 472 h 538"/>
                  <a:gd name="T10" fmla="*/ 1294 w 1302"/>
                  <a:gd name="T11" fmla="*/ 67 h 538"/>
                  <a:gd name="T12" fmla="*/ 1236 w 1302"/>
                  <a:gd name="T13" fmla="*/ 8 h 538"/>
                  <a:gd name="T14" fmla="*/ 66 w 1302"/>
                  <a:gd name="T15" fmla="*/ 8 h 538"/>
                  <a:gd name="T16" fmla="*/ 8 w 1302"/>
                  <a:gd name="T17" fmla="*/ 67 h 538"/>
                  <a:gd name="T18" fmla="*/ 8 w 1302"/>
                  <a:gd name="T19" fmla="*/ 472 h 538"/>
                  <a:gd name="T20" fmla="*/ 66 w 1302"/>
                  <a:gd name="T21" fmla="*/ 530 h 538"/>
                  <a:gd name="T22" fmla="*/ 1124 w 1302"/>
                  <a:gd name="T23" fmla="*/ 530 h 538"/>
                  <a:gd name="T24" fmla="*/ 1124 w 1302"/>
                  <a:gd name="T25" fmla="*/ 538 h 538"/>
                  <a:gd name="T26" fmla="*/ 66 w 1302"/>
                  <a:gd name="T27" fmla="*/ 538 h 538"/>
                  <a:gd name="T28" fmla="*/ 0 w 1302"/>
                  <a:gd name="T29" fmla="*/ 472 h 538"/>
                  <a:gd name="T30" fmla="*/ 0 w 1302"/>
                  <a:gd name="T31" fmla="*/ 67 h 538"/>
                  <a:gd name="T32" fmla="*/ 66 w 1302"/>
                  <a:gd name="T33" fmla="*/ 0 h 538"/>
                  <a:gd name="T34" fmla="*/ 1236 w 1302"/>
                  <a:gd name="T35" fmla="*/ 0 h 538"/>
                  <a:gd name="T36" fmla="*/ 1302 w 1302"/>
                  <a:gd name="T37" fmla="*/ 67 h 538"/>
                  <a:gd name="T38" fmla="*/ 1302 w 1302"/>
                  <a:gd name="T39" fmla="*/ 472 h 538"/>
                  <a:gd name="T40" fmla="*/ 1236 w 1302"/>
                  <a:gd name="T41" fmla="*/ 538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2" h="538">
                    <a:moveTo>
                      <a:pt x="1236" y="538"/>
                    </a:moveTo>
                    <a:cubicBezTo>
                      <a:pt x="1201" y="538"/>
                      <a:pt x="1201" y="538"/>
                      <a:pt x="1201" y="538"/>
                    </a:cubicBezTo>
                    <a:cubicBezTo>
                      <a:pt x="1201" y="530"/>
                      <a:pt x="1201" y="530"/>
                      <a:pt x="1201" y="530"/>
                    </a:cubicBezTo>
                    <a:cubicBezTo>
                      <a:pt x="1236" y="530"/>
                      <a:pt x="1236" y="530"/>
                      <a:pt x="1236" y="530"/>
                    </a:cubicBezTo>
                    <a:cubicBezTo>
                      <a:pt x="1268" y="530"/>
                      <a:pt x="1294" y="504"/>
                      <a:pt x="1294" y="472"/>
                    </a:cubicBezTo>
                    <a:cubicBezTo>
                      <a:pt x="1294" y="67"/>
                      <a:pt x="1294" y="67"/>
                      <a:pt x="1294" y="67"/>
                    </a:cubicBezTo>
                    <a:cubicBezTo>
                      <a:pt x="1294" y="35"/>
                      <a:pt x="1268" y="8"/>
                      <a:pt x="1236" y="8"/>
                    </a:cubicBezTo>
                    <a:cubicBezTo>
                      <a:pt x="66" y="8"/>
                      <a:pt x="66" y="8"/>
                      <a:pt x="66" y="8"/>
                    </a:cubicBezTo>
                    <a:cubicBezTo>
                      <a:pt x="34" y="8"/>
                      <a:pt x="8" y="35"/>
                      <a:pt x="8" y="67"/>
                    </a:cubicBezTo>
                    <a:cubicBezTo>
                      <a:pt x="8" y="472"/>
                      <a:pt x="8" y="472"/>
                      <a:pt x="8" y="472"/>
                    </a:cubicBezTo>
                    <a:cubicBezTo>
                      <a:pt x="8" y="504"/>
                      <a:pt x="34" y="530"/>
                      <a:pt x="66" y="530"/>
                    </a:cubicBezTo>
                    <a:cubicBezTo>
                      <a:pt x="1124" y="530"/>
                      <a:pt x="1124" y="530"/>
                      <a:pt x="1124" y="530"/>
                    </a:cubicBezTo>
                    <a:cubicBezTo>
                      <a:pt x="1124" y="538"/>
                      <a:pt x="1124" y="538"/>
                      <a:pt x="1124" y="538"/>
                    </a:cubicBezTo>
                    <a:cubicBezTo>
                      <a:pt x="66" y="538"/>
                      <a:pt x="66" y="538"/>
                      <a:pt x="66" y="538"/>
                    </a:cubicBezTo>
                    <a:cubicBezTo>
                      <a:pt x="30" y="538"/>
                      <a:pt x="0" y="508"/>
                      <a:pt x="0" y="472"/>
                    </a:cubicBezTo>
                    <a:cubicBezTo>
                      <a:pt x="0" y="67"/>
                      <a:pt x="0" y="67"/>
                      <a:pt x="0" y="67"/>
                    </a:cubicBezTo>
                    <a:cubicBezTo>
                      <a:pt x="0" y="30"/>
                      <a:pt x="30" y="0"/>
                      <a:pt x="66" y="0"/>
                    </a:cubicBezTo>
                    <a:cubicBezTo>
                      <a:pt x="1236" y="0"/>
                      <a:pt x="1236" y="0"/>
                      <a:pt x="1236" y="0"/>
                    </a:cubicBezTo>
                    <a:cubicBezTo>
                      <a:pt x="1272" y="0"/>
                      <a:pt x="1302" y="30"/>
                      <a:pt x="1302" y="67"/>
                    </a:cubicBezTo>
                    <a:cubicBezTo>
                      <a:pt x="1302" y="472"/>
                      <a:pt x="1302" y="472"/>
                      <a:pt x="1302" y="472"/>
                    </a:cubicBezTo>
                    <a:cubicBezTo>
                      <a:pt x="1302" y="508"/>
                      <a:pt x="1272" y="538"/>
                      <a:pt x="1236" y="538"/>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6" name="Oval 112"/>
              <p:cNvSpPr>
                <a:spLocks noChangeArrowheads="1"/>
              </p:cNvSpPr>
              <p:nvPr>
                <p:custDataLst>
                  <p:tags r:id="rId7"/>
                </p:custDataLst>
              </p:nvPr>
            </p:nvSpPr>
            <p:spPr bwMode="auto">
              <a:xfrm>
                <a:off x="1256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7" name="Oval 113"/>
              <p:cNvSpPr>
                <a:spLocks noChangeArrowheads="1"/>
              </p:cNvSpPr>
              <p:nvPr>
                <p:custDataLst>
                  <p:tags r:id="rId8"/>
                </p:custDataLst>
              </p:nvPr>
            </p:nvSpPr>
            <p:spPr bwMode="auto">
              <a:xfrm>
                <a:off x="1246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8" name="Oval 114"/>
              <p:cNvSpPr>
                <a:spLocks noChangeArrowheads="1"/>
              </p:cNvSpPr>
              <p:nvPr>
                <p:custDataLst>
                  <p:tags r:id="rId9"/>
                </p:custDataLst>
              </p:nvPr>
            </p:nvSpPr>
            <p:spPr bwMode="auto">
              <a:xfrm>
                <a:off x="123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9" name="Oval 115"/>
              <p:cNvSpPr>
                <a:spLocks noChangeArrowheads="1"/>
              </p:cNvSpPr>
              <p:nvPr>
                <p:custDataLst>
                  <p:tags r:id="rId10"/>
                </p:custDataLst>
              </p:nvPr>
            </p:nvSpPr>
            <p:spPr bwMode="auto">
              <a:xfrm>
                <a:off x="1229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0" name="Oval 116"/>
              <p:cNvSpPr>
                <a:spLocks noChangeArrowheads="1"/>
              </p:cNvSpPr>
              <p:nvPr>
                <p:custDataLst>
                  <p:tags r:id="rId11"/>
                </p:custDataLst>
              </p:nvPr>
            </p:nvSpPr>
            <p:spPr bwMode="auto">
              <a:xfrm>
                <a:off x="1221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1" name="Oval 117"/>
              <p:cNvSpPr>
                <a:spLocks noChangeArrowheads="1"/>
              </p:cNvSpPr>
              <p:nvPr>
                <p:custDataLst>
                  <p:tags r:id="rId12"/>
                </p:custDataLst>
              </p:nvPr>
            </p:nvSpPr>
            <p:spPr bwMode="auto">
              <a:xfrm>
                <a:off x="1212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2" name="Oval 118"/>
              <p:cNvSpPr>
                <a:spLocks noChangeArrowheads="1"/>
              </p:cNvSpPr>
              <p:nvPr>
                <p:custDataLst>
                  <p:tags r:id="rId13"/>
                </p:custDataLst>
              </p:nvPr>
            </p:nvSpPr>
            <p:spPr bwMode="auto">
              <a:xfrm>
                <a:off x="1204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3" name="Oval 119"/>
              <p:cNvSpPr>
                <a:spLocks noChangeArrowheads="1"/>
              </p:cNvSpPr>
              <p:nvPr>
                <p:custDataLst>
                  <p:tags r:id="rId14"/>
                </p:custDataLst>
              </p:nvPr>
            </p:nvSpPr>
            <p:spPr bwMode="auto">
              <a:xfrm>
                <a:off x="1196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4" name="Oval 120"/>
              <p:cNvSpPr>
                <a:spLocks noChangeArrowheads="1"/>
              </p:cNvSpPr>
              <p:nvPr>
                <p:custDataLst>
                  <p:tags r:id="rId15"/>
                </p:custDataLst>
              </p:nvPr>
            </p:nvSpPr>
            <p:spPr bwMode="auto">
              <a:xfrm>
                <a:off x="1187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5" name="Oval 121"/>
              <p:cNvSpPr>
                <a:spLocks noChangeArrowheads="1"/>
              </p:cNvSpPr>
              <p:nvPr>
                <p:custDataLst>
                  <p:tags r:id="rId16"/>
                </p:custDataLst>
              </p:nvPr>
            </p:nvSpPr>
            <p:spPr bwMode="auto">
              <a:xfrm>
                <a:off x="117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6" name="Oval 122"/>
              <p:cNvSpPr>
                <a:spLocks noChangeArrowheads="1"/>
              </p:cNvSpPr>
              <p:nvPr>
                <p:custDataLst>
                  <p:tags r:id="rId17"/>
                </p:custDataLst>
              </p:nvPr>
            </p:nvSpPr>
            <p:spPr bwMode="auto">
              <a:xfrm>
                <a:off x="1170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7" name="Oval 123"/>
              <p:cNvSpPr>
                <a:spLocks noChangeArrowheads="1"/>
              </p:cNvSpPr>
              <p:nvPr>
                <p:custDataLst>
                  <p:tags r:id="rId18"/>
                </p:custDataLst>
              </p:nvPr>
            </p:nvSpPr>
            <p:spPr bwMode="auto">
              <a:xfrm>
                <a:off x="116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8" name="Oval 124"/>
              <p:cNvSpPr>
                <a:spLocks noChangeArrowheads="1"/>
              </p:cNvSpPr>
              <p:nvPr>
                <p:custDataLst>
                  <p:tags r:id="rId19"/>
                </p:custDataLst>
              </p:nvPr>
            </p:nvSpPr>
            <p:spPr bwMode="auto">
              <a:xfrm>
                <a:off x="115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 name="Oval 125"/>
              <p:cNvSpPr>
                <a:spLocks noChangeArrowheads="1"/>
              </p:cNvSpPr>
              <p:nvPr>
                <p:custDataLst>
                  <p:tags r:id="rId20"/>
                </p:custDataLst>
              </p:nvPr>
            </p:nvSpPr>
            <p:spPr bwMode="auto">
              <a:xfrm>
                <a:off x="114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0" name="Oval 126"/>
              <p:cNvSpPr>
                <a:spLocks noChangeArrowheads="1"/>
              </p:cNvSpPr>
              <p:nvPr>
                <p:custDataLst>
                  <p:tags r:id="rId21"/>
                </p:custDataLst>
              </p:nvPr>
            </p:nvSpPr>
            <p:spPr bwMode="auto">
              <a:xfrm>
                <a:off x="113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1" name="Oval 127"/>
              <p:cNvSpPr>
                <a:spLocks noChangeArrowheads="1"/>
              </p:cNvSpPr>
              <p:nvPr>
                <p:custDataLst>
                  <p:tags r:id="rId22"/>
                </p:custDataLst>
              </p:nvPr>
            </p:nvSpPr>
            <p:spPr bwMode="auto">
              <a:xfrm>
                <a:off x="1128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2" name="Oval 128"/>
              <p:cNvSpPr>
                <a:spLocks noChangeArrowheads="1"/>
              </p:cNvSpPr>
              <p:nvPr>
                <p:custDataLst>
                  <p:tags r:id="rId23"/>
                </p:custDataLst>
              </p:nvPr>
            </p:nvSpPr>
            <p:spPr bwMode="auto">
              <a:xfrm>
                <a:off x="1120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3" name="Oval 129"/>
              <p:cNvSpPr>
                <a:spLocks noChangeArrowheads="1"/>
              </p:cNvSpPr>
              <p:nvPr>
                <p:custDataLst>
                  <p:tags r:id="rId24"/>
                </p:custDataLst>
              </p:nvPr>
            </p:nvSpPr>
            <p:spPr bwMode="auto">
              <a:xfrm>
                <a:off x="111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4" name="Oval 130"/>
              <p:cNvSpPr>
                <a:spLocks noChangeArrowheads="1"/>
              </p:cNvSpPr>
              <p:nvPr>
                <p:custDataLst>
                  <p:tags r:id="rId25"/>
                </p:custDataLst>
              </p:nvPr>
            </p:nvSpPr>
            <p:spPr bwMode="auto">
              <a:xfrm>
                <a:off x="1103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5" name="Oval 131"/>
              <p:cNvSpPr>
                <a:spLocks noChangeArrowheads="1"/>
              </p:cNvSpPr>
              <p:nvPr>
                <p:custDataLst>
                  <p:tags r:id="rId26"/>
                </p:custDataLst>
              </p:nvPr>
            </p:nvSpPr>
            <p:spPr bwMode="auto">
              <a:xfrm>
                <a:off x="1095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6" name="Oval 132"/>
              <p:cNvSpPr>
                <a:spLocks noChangeArrowheads="1"/>
              </p:cNvSpPr>
              <p:nvPr>
                <p:custDataLst>
                  <p:tags r:id="rId27"/>
                </p:custDataLst>
              </p:nvPr>
            </p:nvSpPr>
            <p:spPr bwMode="auto">
              <a:xfrm>
                <a:off x="108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7" name="Oval 133"/>
              <p:cNvSpPr>
                <a:spLocks noChangeArrowheads="1"/>
              </p:cNvSpPr>
              <p:nvPr>
                <p:custDataLst>
                  <p:tags r:id="rId28"/>
                </p:custDataLst>
              </p:nvPr>
            </p:nvSpPr>
            <p:spPr bwMode="auto">
              <a:xfrm>
                <a:off x="1078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8" name="Oval 134"/>
              <p:cNvSpPr>
                <a:spLocks noChangeArrowheads="1"/>
              </p:cNvSpPr>
              <p:nvPr>
                <p:custDataLst>
                  <p:tags r:id="rId29"/>
                </p:custDataLst>
              </p:nvPr>
            </p:nvSpPr>
            <p:spPr bwMode="auto">
              <a:xfrm>
                <a:off x="107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 name="Oval 135"/>
              <p:cNvSpPr>
                <a:spLocks noChangeArrowheads="1"/>
              </p:cNvSpPr>
              <p:nvPr>
                <p:custDataLst>
                  <p:tags r:id="rId30"/>
                </p:custDataLst>
              </p:nvPr>
            </p:nvSpPr>
            <p:spPr bwMode="auto">
              <a:xfrm>
                <a:off x="1062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0" name="Oval 136"/>
              <p:cNvSpPr>
                <a:spLocks noChangeArrowheads="1"/>
              </p:cNvSpPr>
              <p:nvPr>
                <p:custDataLst>
                  <p:tags r:id="rId31"/>
                </p:custDataLst>
              </p:nvPr>
            </p:nvSpPr>
            <p:spPr bwMode="auto">
              <a:xfrm>
                <a:off x="1053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1" name="Oval 137"/>
              <p:cNvSpPr>
                <a:spLocks noChangeArrowheads="1"/>
              </p:cNvSpPr>
              <p:nvPr>
                <p:custDataLst>
                  <p:tags r:id="rId32"/>
                </p:custDataLst>
              </p:nvPr>
            </p:nvSpPr>
            <p:spPr bwMode="auto">
              <a:xfrm>
                <a:off x="1045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2" name="Oval 138"/>
              <p:cNvSpPr>
                <a:spLocks noChangeArrowheads="1"/>
              </p:cNvSpPr>
              <p:nvPr>
                <p:custDataLst>
                  <p:tags r:id="rId33"/>
                </p:custDataLst>
              </p:nvPr>
            </p:nvSpPr>
            <p:spPr bwMode="auto">
              <a:xfrm>
                <a:off x="1036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3" name="Oval 139"/>
              <p:cNvSpPr>
                <a:spLocks noChangeArrowheads="1"/>
              </p:cNvSpPr>
              <p:nvPr>
                <p:custDataLst>
                  <p:tags r:id="rId34"/>
                </p:custDataLst>
              </p:nvPr>
            </p:nvSpPr>
            <p:spPr bwMode="auto">
              <a:xfrm>
                <a:off x="10284"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4" name="Oval 140"/>
              <p:cNvSpPr>
                <a:spLocks noChangeArrowheads="1"/>
              </p:cNvSpPr>
              <p:nvPr>
                <p:custDataLst>
                  <p:tags r:id="rId35"/>
                </p:custDataLst>
              </p:nvPr>
            </p:nvSpPr>
            <p:spPr bwMode="auto">
              <a:xfrm>
                <a:off x="1020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5" name="Oval 141"/>
              <p:cNvSpPr>
                <a:spLocks noChangeArrowheads="1"/>
              </p:cNvSpPr>
              <p:nvPr>
                <p:custDataLst>
                  <p:tags r:id="rId36"/>
                </p:custDataLst>
              </p:nvPr>
            </p:nvSpPr>
            <p:spPr bwMode="auto">
              <a:xfrm>
                <a:off x="1011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6" name="Oval 142"/>
              <p:cNvSpPr>
                <a:spLocks noChangeArrowheads="1"/>
              </p:cNvSpPr>
              <p:nvPr>
                <p:custDataLst>
                  <p:tags r:id="rId37"/>
                </p:custDataLst>
              </p:nvPr>
            </p:nvSpPr>
            <p:spPr bwMode="auto">
              <a:xfrm>
                <a:off x="1003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7" name="Oval 143"/>
              <p:cNvSpPr>
                <a:spLocks noChangeArrowheads="1"/>
              </p:cNvSpPr>
              <p:nvPr>
                <p:custDataLst>
                  <p:tags r:id="rId38"/>
                </p:custDataLst>
              </p:nvPr>
            </p:nvSpPr>
            <p:spPr bwMode="auto">
              <a:xfrm>
                <a:off x="994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8" name="Oval 144"/>
              <p:cNvSpPr>
                <a:spLocks noChangeArrowheads="1"/>
              </p:cNvSpPr>
              <p:nvPr>
                <p:custDataLst>
                  <p:tags r:id="rId39"/>
                </p:custDataLst>
              </p:nvPr>
            </p:nvSpPr>
            <p:spPr bwMode="auto">
              <a:xfrm>
                <a:off x="986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9" name="Oval 145"/>
              <p:cNvSpPr>
                <a:spLocks noChangeArrowheads="1"/>
              </p:cNvSpPr>
              <p:nvPr>
                <p:custDataLst>
                  <p:tags r:id="rId40"/>
                </p:custDataLst>
              </p:nvPr>
            </p:nvSpPr>
            <p:spPr bwMode="auto">
              <a:xfrm>
                <a:off x="97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0" name="Oval 146"/>
              <p:cNvSpPr>
                <a:spLocks noChangeArrowheads="1"/>
              </p:cNvSpPr>
              <p:nvPr>
                <p:custDataLst>
                  <p:tags r:id="rId41"/>
                </p:custDataLst>
              </p:nvPr>
            </p:nvSpPr>
            <p:spPr bwMode="auto">
              <a:xfrm>
                <a:off x="969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1" name="Oval 147"/>
              <p:cNvSpPr>
                <a:spLocks noChangeArrowheads="1"/>
              </p:cNvSpPr>
              <p:nvPr>
                <p:custDataLst>
                  <p:tags r:id="rId42"/>
                </p:custDataLst>
              </p:nvPr>
            </p:nvSpPr>
            <p:spPr bwMode="auto">
              <a:xfrm>
                <a:off x="961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2" name="Oval 148"/>
              <p:cNvSpPr>
                <a:spLocks noChangeArrowheads="1"/>
              </p:cNvSpPr>
              <p:nvPr>
                <p:custDataLst>
                  <p:tags r:id="rId43"/>
                </p:custDataLst>
              </p:nvPr>
            </p:nvSpPr>
            <p:spPr bwMode="auto">
              <a:xfrm>
                <a:off x="952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3" name="Oval 149"/>
              <p:cNvSpPr>
                <a:spLocks noChangeArrowheads="1"/>
              </p:cNvSpPr>
              <p:nvPr>
                <p:custDataLst>
                  <p:tags r:id="rId44"/>
                </p:custDataLst>
              </p:nvPr>
            </p:nvSpPr>
            <p:spPr bwMode="auto">
              <a:xfrm>
                <a:off x="944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4" name="Oval 150"/>
              <p:cNvSpPr>
                <a:spLocks noChangeArrowheads="1"/>
              </p:cNvSpPr>
              <p:nvPr>
                <p:custDataLst>
                  <p:tags r:id="rId45"/>
                </p:custDataLst>
              </p:nvPr>
            </p:nvSpPr>
            <p:spPr bwMode="auto">
              <a:xfrm>
                <a:off x="936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5" name="Oval 151"/>
              <p:cNvSpPr>
                <a:spLocks noChangeArrowheads="1"/>
              </p:cNvSpPr>
              <p:nvPr>
                <p:custDataLst>
                  <p:tags r:id="rId46"/>
                </p:custDataLst>
              </p:nvPr>
            </p:nvSpPr>
            <p:spPr bwMode="auto">
              <a:xfrm>
                <a:off x="927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6" name="Oval 152"/>
              <p:cNvSpPr>
                <a:spLocks noChangeArrowheads="1"/>
              </p:cNvSpPr>
              <p:nvPr>
                <p:custDataLst>
                  <p:tags r:id="rId47"/>
                </p:custDataLst>
              </p:nvPr>
            </p:nvSpPr>
            <p:spPr bwMode="auto">
              <a:xfrm>
                <a:off x="919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7" name="Oval 153"/>
              <p:cNvSpPr>
                <a:spLocks noChangeArrowheads="1"/>
              </p:cNvSpPr>
              <p:nvPr>
                <p:custDataLst>
                  <p:tags r:id="rId48"/>
                </p:custDataLst>
              </p:nvPr>
            </p:nvSpPr>
            <p:spPr bwMode="auto">
              <a:xfrm>
                <a:off x="911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8" name="Oval 154"/>
              <p:cNvSpPr>
                <a:spLocks noChangeArrowheads="1"/>
              </p:cNvSpPr>
              <p:nvPr>
                <p:custDataLst>
                  <p:tags r:id="rId49"/>
                </p:custDataLst>
              </p:nvPr>
            </p:nvSpPr>
            <p:spPr bwMode="auto">
              <a:xfrm>
                <a:off x="902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9" name="Oval 155"/>
              <p:cNvSpPr>
                <a:spLocks noChangeArrowheads="1"/>
              </p:cNvSpPr>
              <p:nvPr>
                <p:custDataLst>
                  <p:tags r:id="rId50"/>
                </p:custDataLst>
              </p:nvPr>
            </p:nvSpPr>
            <p:spPr bwMode="auto">
              <a:xfrm>
                <a:off x="894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0" name="Oval 156"/>
              <p:cNvSpPr>
                <a:spLocks noChangeArrowheads="1"/>
              </p:cNvSpPr>
              <p:nvPr>
                <p:custDataLst>
                  <p:tags r:id="rId51"/>
                </p:custDataLst>
              </p:nvPr>
            </p:nvSpPr>
            <p:spPr bwMode="auto">
              <a:xfrm>
                <a:off x="88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1" name="Oval 157"/>
              <p:cNvSpPr>
                <a:spLocks noChangeArrowheads="1"/>
              </p:cNvSpPr>
              <p:nvPr>
                <p:custDataLst>
                  <p:tags r:id="rId52"/>
                </p:custDataLst>
              </p:nvPr>
            </p:nvSpPr>
            <p:spPr bwMode="auto">
              <a:xfrm>
                <a:off x="877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2" name="Oval 158"/>
              <p:cNvSpPr>
                <a:spLocks noChangeArrowheads="1"/>
              </p:cNvSpPr>
              <p:nvPr>
                <p:custDataLst>
                  <p:tags r:id="rId53"/>
                </p:custDataLst>
              </p:nvPr>
            </p:nvSpPr>
            <p:spPr bwMode="auto">
              <a:xfrm>
                <a:off x="869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3" name="Oval 159"/>
              <p:cNvSpPr>
                <a:spLocks noChangeArrowheads="1"/>
              </p:cNvSpPr>
              <p:nvPr>
                <p:custDataLst>
                  <p:tags r:id="rId54"/>
                </p:custDataLst>
              </p:nvPr>
            </p:nvSpPr>
            <p:spPr bwMode="auto">
              <a:xfrm>
                <a:off x="8607"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4" name="Oval 160"/>
              <p:cNvSpPr>
                <a:spLocks noChangeArrowheads="1"/>
              </p:cNvSpPr>
              <p:nvPr>
                <p:custDataLst>
                  <p:tags r:id="rId55"/>
                </p:custDataLst>
              </p:nvPr>
            </p:nvSpPr>
            <p:spPr bwMode="auto">
              <a:xfrm>
                <a:off x="8525"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5" name="Oval 161"/>
              <p:cNvSpPr>
                <a:spLocks noChangeArrowheads="1"/>
              </p:cNvSpPr>
              <p:nvPr>
                <p:custDataLst>
                  <p:tags r:id="rId56"/>
                </p:custDataLst>
              </p:nvPr>
            </p:nvSpPr>
            <p:spPr bwMode="auto">
              <a:xfrm>
                <a:off x="8440"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6" name="Oval 162"/>
              <p:cNvSpPr>
                <a:spLocks noChangeArrowheads="1"/>
              </p:cNvSpPr>
              <p:nvPr>
                <p:custDataLst>
                  <p:tags r:id="rId57"/>
                </p:custDataLst>
              </p:nvPr>
            </p:nvSpPr>
            <p:spPr bwMode="auto">
              <a:xfrm>
                <a:off x="8356"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7" name="Oval 163"/>
              <p:cNvSpPr>
                <a:spLocks noChangeArrowheads="1"/>
              </p:cNvSpPr>
              <p:nvPr>
                <p:custDataLst>
                  <p:tags r:id="rId58"/>
                </p:custDataLst>
              </p:nvPr>
            </p:nvSpPr>
            <p:spPr bwMode="auto">
              <a:xfrm>
                <a:off x="8271"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8" name="Oval 164"/>
              <p:cNvSpPr>
                <a:spLocks noChangeArrowheads="1"/>
              </p:cNvSpPr>
              <p:nvPr>
                <p:custDataLst>
                  <p:tags r:id="rId59"/>
                </p:custDataLst>
              </p:nvPr>
            </p:nvSpPr>
            <p:spPr bwMode="auto">
              <a:xfrm>
                <a:off x="818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9" name="Oval 165"/>
              <p:cNvSpPr>
                <a:spLocks noChangeArrowheads="1"/>
              </p:cNvSpPr>
              <p:nvPr>
                <p:custDataLst>
                  <p:tags r:id="rId60"/>
                </p:custDataLst>
              </p:nvPr>
            </p:nvSpPr>
            <p:spPr bwMode="auto">
              <a:xfrm>
                <a:off x="810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0" name="Oval 166"/>
              <p:cNvSpPr>
                <a:spLocks noChangeArrowheads="1"/>
              </p:cNvSpPr>
              <p:nvPr>
                <p:custDataLst>
                  <p:tags r:id="rId61"/>
                </p:custDataLst>
              </p:nvPr>
            </p:nvSpPr>
            <p:spPr bwMode="auto">
              <a:xfrm>
                <a:off x="8019"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1" name="Oval 167"/>
              <p:cNvSpPr>
                <a:spLocks noChangeArrowheads="1"/>
              </p:cNvSpPr>
              <p:nvPr>
                <p:custDataLst>
                  <p:tags r:id="rId62"/>
                </p:custDataLst>
              </p:nvPr>
            </p:nvSpPr>
            <p:spPr bwMode="auto">
              <a:xfrm>
                <a:off x="7935" y="6922"/>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2" name="Oval 168"/>
              <p:cNvSpPr>
                <a:spLocks noChangeArrowheads="1"/>
              </p:cNvSpPr>
              <p:nvPr>
                <p:custDataLst>
                  <p:tags r:id="rId63"/>
                </p:custDataLst>
              </p:nvPr>
            </p:nvSpPr>
            <p:spPr bwMode="auto">
              <a:xfrm>
                <a:off x="7853"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3" name="Oval 169"/>
              <p:cNvSpPr>
                <a:spLocks noChangeArrowheads="1"/>
              </p:cNvSpPr>
              <p:nvPr>
                <p:custDataLst>
                  <p:tags r:id="rId64"/>
                </p:custDataLst>
              </p:nvPr>
            </p:nvSpPr>
            <p:spPr bwMode="auto">
              <a:xfrm>
                <a:off x="776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4" name="Oval 170"/>
              <p:cNvSpPr>
                <a:spLocks noChangeArrowheads="1"/>
              </p:cNvSpPr>
              <p:nvPr>
                <p:custDataLst>
                  <p:tags r:id="rId65"/>
                </p:custDataLst>
              </p:nvPr>
            </p:nvSpPr>
            <p:spPr bwMode="auto">
              <a:xfrm>
                <a:off x="768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5" name="Oval 171"/>
              <p:cNvSpPr>
                <a:spLocks noChangeArrowheads="1"/>
              </p:cNvSpPr>
              <p:nvPr>
                <p:custDataLst>
                  <p:tags r:id="rId66"/>
                </p:custDataLst>
              </p:nvPr>
            </p:nvSpPr>
            <p:spPr bwMode="auto">
              <a:xfrm>
                <a:off x="75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6" name="Oval 172"/>
              <p:cNvSpPr>
                <a:spLocks noChangeArrowheads="1"/>
              </p:cNvSpPr>
              <p:nvPr>
                <p:custDataLst>
                  <p:tags r:id="rId67"/>
                </p:custDataLst>
              </p:nvPr>
            </p:nvSpPr>
            <p:spPr bwMode="auto">
              <a:xfrm>
                <a:off x="751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7" name="Oval 173"/>
              <p:cNvSpPr>
                <a:spLocks noChangeArrowheads="1"/>
              </p:cNvSpPr>
              <p:nvPr>
                <p:custDataLst>
                  <p:tags r:id="rId68"/>
                </p:custDataLst>
              </p:nvPr>
            </p:nvSpPr>
            <p:spPr bwMode="auto">
              <a:xfrm>
                <a:off x="74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8" name="Oval 174"/>
              <p:cNvSpPr>
                <a:spLocks noChangeArrowheads="1"/>
              </p:cNvSpPr>
              <p:nvPr>
                <p:custDataLst>
                  <p:tags r:id="rId69"/>
                </p:custDataLst>
              </p:nvPr>
            </p:nvSpPr>
            <p:spPr bwMode="auto">
              <a:xfrm>
                <a:off x="73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9" name="Oval 175"/>
              <p:cNvSpPr>
                <a:spLocks noChangeArrowheads="1"/>
              </p:cNvSpPr>
              <p:nvPr>
                <p:custDataLst>
                  <p:tags r:id="rId70"/>
                </p:custDataLst>
              </p:nvPr>
            </p:nvSpPr>
            <p:spPr bwMode="auto">
              <a:xfrm>
                <a:off x="725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0" name="Oval 176"/>
              <p:cNvSpPr>
                <a:spLocks noChangeArrowheads="1"/>
              </p:cNvSpPr>
              <p:nvPr>
                <p:custDataLst>
                  <p:tags r:id="rId71"/>
                </p:custDataLst>
              </p:nvPr>
            </p:nvSpPr>
            <p:spPr bwMode="auto">
              <a:xfrm>
                <a:off x="71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1" name="Oval 177"/>
              <p:cNvSpPr>
                <a:spLocks noChangeArrowheads="1"/>
              </p:cNvSpPr>
              <p:nvPr>
                <p:custDataLst>
                  <p:tags r:id="rId72"/>
                </p:custDataLst>
              </p:nvPr>
            </p:nvSpPr>
            <p:spPr bwMode="auto">
              <a:xfrm>
                <a:off x="7092"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2" name="Oval 178"/>
              <p:cNvSpPr>
                <a:spLocks noChangeArrowheads="1"/>
              </p:cNvSpPr>
              <p:nvPr>
                <p:custDataLst>
                  <p:tags r:id="rId73"/>
                </p:custDataLst>
              </p:nvPr>
            </p:nvSpPr>
            <p:spPr bwMode="auto">
              <a:xfrm>
                <a:off x="700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3" name="Oval 179"/>
              <p:cNvSpPr>
                <a:spLocks noChangeArrowheads="1"/>
              </p:cNvSpPr>
              <p:nvPr>
                <p:custDataLst>
                  <p:tags r:id="rId74"/>
                </p:custDataLst>
              </p:nvPr>
            </p:nvSpPr>
            <p:spPr bwMode="auto">
              <a:xfrm>
                <a:off x="69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4" name="Oval 180"/>
              <p:cNvSpPr>
                <a:spLocks noChangeArrowheads="1"/>
              </p:cNvSpPr>
              <p:nvPr>
                <p:custDataLst>
                  <p:tags r:id="rId75"/>
                </p:custDataLst>
              </p:nvPr>
            </p:nvSpPr>
            <p:spPr bwMode="auto">
              <a:xfrm>
                <a:off x="683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5" name="Oval 181"/>
              <p:cNvSpPr>
                <a:spLocks noChangeArrowheads="1"/>
              </p:cNvSpPr>
              <p:nvPr>
                <p:custDataLst>
                  <p:tags r:id="rId76"/>
                </p:custDataLst>
              </p:nvPr>
            </p:nvSpPr>
            <p:spPr bwMode="auto">
              <a:xfrm>
                <a:off x="675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6" name="Oval 182"/>
              <p:cNvSpPr>
                <a:spLocks noChangeArrowheads="1"/>
              </p:cNvSpPr>
              <p:nvPr>
                <p:custDataLst>
                  <p:tags r:id="rId77"/>
                </p:custDataLst>
              </p:nvPr>
            </p:nvSpPr>
            <p:spPr bwMode="auto">
              <a:xfrm>
                <a:off x="66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7" name="Oval 183"/>
              <p:cNvSpPr>
                <a:spLocks noChangeArrowheads="1"/>
              </p:cNvSpPr>
              <p:nvPr>
                <p:custDataLst>
                  <p:tags r:id="rId78"/>
                </p:custDataLst>
              </p:nvPr>
            </p:nvSpPr>
            <p:spPr bwMode="auto">
              <a:xfrm>
                <a:off x="658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8" name="Oval 184"/>
              <p:cNvSpPr>
                <a:spLocks noChangeArrowheads="1"/>
              </p:cNvSpPr>
              <p:nvPr>
                <p:custDataLst>
                  <p:tags r:id="rId79"/>
                </p:custDataLst>
              </p:nvPr>
            </p:nvSpPr>
            <p:spPr bwMode="auto">
              <a:xfrm>
                <a:off x="65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9" name="Oval 185"/>
              <p:cNvSpPr>
                <a:spLocks noChangeArrowheads="1"/>
              </p:cNvSpPr>
              <p:nvPr>
                <p:custDataLst>
                  <p:tags r:id="rId80"/>
                </p:custDataLst>
              </p:nvPr>
            </p:nvSpPr>
            <p:spPr bwMode="auto">
              <a:xfrm>
                <a:off x="642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0" name="Oval 186"/>
              <p:cNvSpPr>
                <a:spLocks noChangeArrowheads="1"/>
              </p:cNvSpPr>
              <p:nvPr>
                <p:custDataLst>
                  <p:tags r:id="rId81"/>
                </p:custDataLst>
              </p:nvPr>
            </p:nvSpPr>
            <p:spPr bwMode="auto">
              <a:xfrm>
                <a:off x="633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1" name="Oval 187"/>
              <p:cNvSpPr>
                <a:spLocks noChangeArrowheads="1"/>
              </p:cNvSpPr>
              <p:nvPr>
                <p:custDataLst>
                  <p:tags r:id="rId82"/>
                </p:custDataLst>
              </p:nvPr>
            </p:nvSpPr>
            <p:spPr bwMode="auto">
              <a:xfrm>
                <a:off x="625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2" name="Oval 188"/>
              <p:cNvSpPr>
                <a:spLocks noChangeArrowheads="1"/>
              </p:cNvSpPr>
              <p:nvPr>
                <p:custDataLst>
                  <p:tags r:id="rId83"/>
                </p:custDataLst>
              </p:nvPr>
            </p:nvSpPr>
            <p:spPr bwMode="auto">
              <a:xfrm>
                <a:off x="617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3" name="Oval 189"/>
              <p:cNvSpPr>
                <a:spLocks noChangeArrowheads="1"/>
              </p:cNvSpPr>
              <p:nvPr>
                <p:custDataLst>
                  <p:tags r:id="rId84"/>
                </p:custDataLst>
              </p:nvPr>
            </p:nvSpPr>
            <p:spPr bwMode="auto">
              <a:xfrm>
                <a:off x="608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4" name="Oval 190"/>
              <p:cNvSpPr>
                <a:spLocks noChangeArrowheads="1"/>
              </p:cNvSpPr>
              <p:nvPr>
                <p:custDataLst>
                  <p:tags r:id="rId85"/>
                </p:custDataLst>
              </p:nvPr>
            </p:nvSpPr>
            <p:spPr bwMode="auto">
              <a:xfrm>
                <a:off x="600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5" name="Oval 191"/>
              <p:cNvSpPr>
                <a:spLocks noChangeArrowheads="1"/>
              </p:cNvSpPr>
              <p:nvPr>
                <p:custDataLst>
                  <p:tags r:id="rId86"/>
                </p:custDataLst>
              </p:nvPr>
            </p:nvSpPr>
            <p:spPr bwMode="auto">
              <a:xfrm>
                <a:off x="591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6" name="Oval 192"/>
              <p:cNvSpPr>
                <a:spLocks noChangeArrowheads="1"/>
              </p:cNvSpPr>
              <p:nvPr>
                <p:custDataLst>
                  <p:tags r:id="rId87"/>
                </p:custDataLst>
              </p:nvPr>
            </p:nvSpPr>
            <p:spPr bwMode="auto">
              <a:xfrm>
                <a:off x="583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7" name="Freeform 193"/>
              <p:cNvSpPr/>
              <p:nvPr>
                <p:custDataLst>
                  <p:tags r:id="rId88"/>
                </p:custDataLst>
              </p:nvPr>
            </p:nvSpPr>
            <p:spPr bwMode="auto">
              <a:xfrm>
                <a:off x="5750" y="6915"/>
                <a:ext cx="46" cy="46"/>
              </a:xfrm>
              <a:custGeom>
                <a:avLst/>
                <a:gdLst>
                  <a:gd name="T0" fmla="*/ 0 w 7"/>
                  <a:gd name="T1" fmla="*/ 2 h 7"/>
                  <a:gd name="T2" fmla="*/ 4 w 7"/>
                  <a:gd name="T3" fmla="*/ 0 h 7"/>
                  <a:gd name="T4" fmla="*/ 7 w 7"/>
                  <a:gd name="T5" fmla="*/ 4 h 7"/>
                  <a:gd name="T6" fmla="*/ 3 w 7"/>
                  <a:gd name="T7" fmla="*/ 7 h 7"/>
                  <a:gd name="T8" fmla="*/ 0 w 7"/>
                  <a:gd name="T9" fmla="*/ 2 h 7"/>
                </a:gdLst>
                <a:ahLst/>
                <a:cxnLst>
                  <a:cxn ang="0">
                    <a:pos x="T0" y="T1"/>
                  </a:cxn>
                  <a:cxn ang="0">
                    <a:pos x="T2" y="T3"/>
                  </a:cxn>
                  <a:cxn ang="0">
                    <a:pos x="T4" y="T5"/>
                  </a:cxn>
                  <a:cxn ang="0">
                    <a:pos x="T6" y="T7"/>
                  </a:cxn>
                  <a:cxn ang="0">
                    <a:pos x="T8" y="T9"/>
                  </a:cxn>
                </a:cxnLst>
                <a:rect l="0" t="0" r="r" b="b"/>
                <a:pathLst>
                  <a:path w="7" h="7">
                    <a:moveTo>
                      <a:pt x="0" y="2"/>
                    </a:moveTo>
                    <a:cubicBezTo>
                      <a:pt x="1" y="1"/>
                      <a:pt x="3" y="0"/>
                      <a:pt x="4" y="0"/>
                    </a:cubicBezTo>
                    <a:cubicBezTo>
                      <a:pt x="6" y="0"/>
                      <a:pt x="7" y="2"/>
                      <a:pt x="7" y="4"/>
                    </a:cubicBezTo>
                    <a:cubicBezTo>
                      <a:pt x="7" y="6"/>
                      <a:pt x="5" y="7"/>
                      <a:pt x="3" y="7"/>
                    </a:cubicBezTo>
                    <a:cubicBezTo>
                      <a:pt x="1" y="6"/>
                      <a:pt x="0" y="4"/>
                      <a:pt x="0"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8" name="Freeform 194"/>
              <p:cNvSpPr/>
              <p:nvPr>
                <p:custDataLst>
                  <p:tags r:id="rId89"/>
                </p:custDataLst>
              </p:nvPr>
            </p:nvSpPr>
            <p:spPr bwMode="auto">
              <a:xfrm>
                <a:off x="5666" y="6881"/>
                <a:ext cx="53" cy="53"/>
              </a:xfrm>
              <a:custGeom>
                <a:avLst/>
                <a:gdLst>
                  <a:gd name="T0" fmla="*/ 1 w 8"/>
                  <a:gd name="T1" fmla="*/ 2 h 8"/>
                  <a:gd name="T2" fmla="*/ 6 w 8"/>
                  <a:gd name="T3" fmla="*/ 1 h 8"/>
                  <a:gd name="T4" fmla="*/ 7 w 8"/>
                  <a:gd name="T5" fmla="*/ 5 h 8"/>
                  <a:gd name="T6" fmla="*/ 3 w 8"/>
                  <a:gd name="T7" fmla="*/ 7 h 8"/>
                  <a:gd name="T8" fmla="*/ 1 w 8"/>
                  <a:gd name="T9" fmla="*/ 2 h 8"/>
                </a:gdLst>
                <a:ahLst/>
                <a:cxnLst>
                  <a:cxn ang="0">
                    <a:pos x="T0" y="T1"/>
                  </a:cxn>
                  <a:cxn ang="0">
                    <a:pos x="T2" y="T3"/>
                  </a:cxn>
                  <a:cxn ang="0">
                    <a:pos x="T4" y="T5"/>
                  </a:cxn>
                  <a:cxn ang="0">
                    <a:pos x="T6" y="T7"/>
                  </a:cxn>
                  <a:cxn ang="0">
                    <a:pos x="T8" y="T9"/>
                  </a:cxn>
                </a:cxnLst>
                <a:rect l="0" t="0" r="r" b="b"/>
                <a:pathLst>
                  <a:path w="8" h="8">
                    <a:moveTo>
                      <a:pt x="1" y="2"/>
                    </a:moveTo>
                    <a:cubicBezTo>
                      <a:pt x="2" y="1"/>
                      <a:pt x="4" y="0"/>
                      <a:pt x="6" y="1"/>
                    </a:cubicBezTo>
                    <a:cubicBezTo>
                      <a:pt x="8" y="2"/>
                      <a:pt x="8" y="4"/>
                      <a:pt x="7" y="5"/>
                    </a:cubicBezTo>
                    <a:cubicBezTo>
                      <a:pt x="7" y="7"/>
                      <a:pt x="5" y="8"/>
                      <a:pt x="3" y="7"/>
                    </a:cubicBezTo>
                    <a:cubicBezTo>
                      <a:pt x="1" y="6"/>
                      <a:pt x="0" y="4"/>
                      <a:pt x="1"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9" name="Freeform 195"/>
              <p:cNvSpPr/>
              <p:nvPr>
                <p:custDataLst>
                  <p:tags r:id="rId90"/>
                </p:custDataLst>
              </p:nvPr>
            </p:nvSpPr>
            <p:spPr bwMode="auto">
              <a:xfrm>
                <a:off x="5603" y="6838"/>
                <a:ext cx="51" cy="43"/>
              </a:xfrm>
              <a:custGeom>
                <a:avLst/>
                <a:gdLst>
                  <a:gd name="T0" fmla="*/ 2 w 8"/>
                  <a:gd name="T1" fmla="*/ 1 h 7"/>
                  <a:gd name="T2" fmla="*/ 6 w 8"/>
                  <a:gd name="T3" fmla="*/ 1 h 7"/>
                  <a:gd name="T4" fmla="*/ 6 w 8"/>
                  <a:gd name="T5" fmla="*/ 6 h 7"/>
                  <a:gd name="T6" fmla="*/ 2 w 8"/>
                  <a:gd name="T7" fmla="*/ 6 h 7"/>
                  <a:gd name="T8" fmla="*/ 2 w 8"/>
                  <a:gd name="T9" fmla="*/ 1 h 7"/>
                </a:gdLst>
                <a:ahLst/>
                <a:cxnLst>
                  <a:cxn ang="0">
                    <a:pos x="T0" y="T1"/>
                  </a:cxn>
                  <a:cxn ang="0">
                    <a:pos x="T2" y="T3"/>
                  </a:cxn>
                  <a:cxn ang="0">
                    <a:pos x="T4" y="T5"/>
                  </a:cxn>
                  <a:cxn ang="0">
                    <a:pos x="T6" y="T7"/>
                  </a:cxn>
                  <a:cxn ang="0">
                    <a:pos x="T8" y="T9"/>
                  </a:cxn>
                </a:cxnLst>
                <a:rect l="0" t="0" r="r" b="b"/>
                <a:pathLst>
                  <a:path w="8" h="7">
                    <a:moveTo>
                      <a:pt x="2" y="1"/>
                    </a:moveTo>
                    <a:cubicBezTo>
                      <a:pt x="3" y="0"/>
                      <a:pt x="5" y="0"/>
                      <a:pt x="6" y="1"/>
                    </a:cubicBezTo>
                    <a:cubicBezTo>
                      <a:pt x="8" y="2"/>
                      <a:pt x="8" y="4"/>
                      <a:pt x="6" y="6"/>
                    </a:cubicBezTo>
                    <a:cubicBezTo>
                      <a:pt x="5" y="7"/>
                      <a:pt x="3" y="7"/>
                      <a:pt x="2" y="6"/>
                    </a:cubicBezTo>
                    <a:cubicBezTo>
                      <a:pt x="0" y="4"/>
                      <a:pt x="0"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0" name="Freeform 196"/>
              <p:cNvSpPr/>
              <p:nvPr>
                <p:custDataLst>
                  <p:tags r:id="rId91"/>
                </p:custDataLst>
              </p:nvPr>
            </p:nvSpPr>
            <p:spPr bwMode="auto">
              <a:xfrm>
                <a:off x="5550" y="6766"/>
                <a:ext cx="53" cy="53"/>
              </a:xfrm>
              <a:custGeom>
                <a:avLst/>
                <a:gdLst>
                  <a:gd name="T0" fmla="*/ 2 w 8"/>
                  <a:gd name="T1" fmla="*/ 1 h 8"/>
                  <a:gd name="T2" fmla="*/ 7 w 8"/>
                  <a:gd name="T3" fmla="*/ 2 h 8"/>
                  <a:gd name="T4" fmla="*/ 6 w 8"/>
                  <a:gd name="T5" fmla="*/ 7 h 8"/>
                  <a:gd name="T6" fmla="*/ 1 w 8"/>
                  <a:gd name="T7" fmla="*/ 6 h 8"/>
                  <a:gd name="T8" fmla="*/ 2 w 8"/>
                  <a:gd name="T9" fmla="*/ 1 h 8"/>
                </a:gdLst>
                <a:ahLst/>
                <a:cxnLst>
                  <a:cxn ang="0">
                    <a:pos x="T0" y="T1"/>
                  </a:cxn>
                  <a:cxn ang="0">
                    <a:pos x="T2" y="T3"/>
                  </a:cxn>
                  <a:cxn ang="0">
                    <a:pos x="T4" y="T5"/>
                  </a:cxn>
                  <a:cxn ang="0">
                    <a:pos x="T6" y="T7"/>
                  </a:cxn>
                  <a:cxn ang="0">
                    <a:pos x="T8" y="T9"/>
                  </a:cxn>
                </a:cxnLst>
                <a:rect l="0" t="0" r="r" b="b"/>
                <a:pathLst>
                  <a:path w="8" h="8">
                    <a:moveTo>
                      <a:pt x="2" y="1"/>
                    </a:moveTo>
                    <a:cubicBezTo>
                      <a:pt x="4" y="0"/>
                      <a:pt x="6" y="1"/>
                      <a:pt x="7" y="2"/>
                    </a:cubicBezTo>
                    <a:cubicBezTo>
                      <a:pt x="8" y="4"/>
                      <a:pt x="7" y="6"/>
                      <a:pt x="6" y="7"/>
                    </a:cubicBezTo>
                    <a:cubicBezTo>
                      <a:pt x="4" y="8"/>
                      <a:pt x="2" y="8"/>
                      <a:pt x="1" y="6"/>
                    </a:cubicBezTo>
                    <a:cubicBezTo>
                      <a:pt x="0" y="4"/>
                      <a:pt x="1"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1" name="Freeform 197"/>
              <p:cNvSpPr/>
              <p:nvPr>
                <p:custDataLst>
                  <p:tags r:id="rId92"/>
                </p:custDataLst>
              </p:nvPr>
            </p:nvSpPr>
            <p:spPr bwMode="auto">
              <a:xfrm>
                <a:off x="5518" y="6688"/>
                <a:ext cx="51" cy="53"/>
              </a:xfrm>
              <a:custGeom>
                <a:avLst/>
                <a:gdLst>
                  <a:gd name="T0" fmla="*/ 4 w 8"/>
                  <a:gd name="T1" fmla="*/ 1 h 8"/>
                  <a:gd name="T2" fmla="*/ 8 w 8"/>
                  <a:gd name="T3" fmla="*/ 3 h 8"/>
                  <a:gd name="T4" fmla="*/ 5 w 8"/>
                  <a:gd name="T5" fmla="*/ 7 h 8"/>
                  <a:gd name="T6" fmla="*/ 1 w 8"/>
                  <a:gd name="T7" fmla="*/ 5 h 8"/>
                  <a:gd name="T8" fmla="*/ 4 w 8"/>
                  <a:gd name="T9" fmla="*/ 1 h 8"/>
                </a:gdLst>
                <a:ahLst/>
                <a:cxnLst>
                  <a:cxn ang="0">
                    <a:pos x="T0" y="T1"/>
                  </a:cxn>
                  <a:cxn ang="0">
                    <a:pos x="T2" y="T3"/>
                  </a:cxn>
                  <a:cxn ang="0">
                    <a:pos x="T4" y="T5"/>
                  </a:cxn>
                  <a:cxn ang="0">
                    <a:pos x="T6" y="T7"/>
                  </a:cxn>
                  <a:cxn ang="0">
                    <a:pos x="T8" y="T9"/>
                  </a:cxn>
                </a:cxnLst>
                <a:rect l="0" t="0" r="r" b="b"/>
                <a:pathLst>
                  <a:path w="8" h="8">
                    <a:moveTo>
                      <a:pt x="4" y="1"/>
                    </a:moveTo>
                    <a:cubicBezTo>
                      <a:pt x="6" y="0"/>
                      <a:pt x="7" y="2"/>
                      <a:pt x="8" y="3"/>
                    </a:cubicBezTo>
                    <a:cubicBezTo>
                      <a:pt x="8" y="5"/>
                      <a:pt x="7" y="7"/>
                      <a:pt x="5" y="7"/>
                    </a:cubicBezTo>
                    <a:cubicBezTo>
                      <a:pt x="3" y="8"/>
                      <a:pt x="1" y="7"/>
                      <a:pt x="1" y="5"/>
                    </a:cubicBezTo>
                    <a:cubicBezTo>
                      <a:pt x="0" y="3"/>
                      <a:pt x="2" y="1"/>
                      <a:pt x="4"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2" name="Freeform 198"/>
              <p:cNvSpPr/>
              <p:nvPr>
                <p:custDataLst>
                  <p:tags r:id="rId93"/>
                </p:custDataLst>
              </p:nvPr>
            </p:nvSpPr>
            <p:spPr bwMode="auto">
              <a:xfrm>
                <a:off x="5518" y="6611"/>
                <a:ext cx="43" cy="46"/>
              </a:xfrm>
              <a:custGeom>
                <a:avLst/>
                <a:gdLst>
                  <a:gd name="T0" fmla="*/ 3 w 7"/>
                  <a:gd name="T1" fmla="*/ 0 h 7"/>
                  <a:gd name="T2" fmla="*/ 7 w 7"/>
                  <a:gd name="T3" fmla="*/ 3 h 7"/>
                  <a:gd name="T4" fmla="*/ 3 w 7"/>
                  <a:gd name="T5" fmla="*/ 6 h 7"/>
                  <a:gd name="T6" fmla="*/ 0 w 7"/>
                  <a:gd name="T7" fmla="*/ 3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1"/>
                      <a:pt x="7" y="3"/>
                    </a:cubicBezTo>
                    <a:cubicBezTo>
                      <a:pt x="7" y="5"/>
                      <a:pt x="5" y="6"/>
                      <a:pt x="3" y="6"/>
                    </a:cubicBezTo>
                    <a:cubicBezTo>
                      <a:pt x="1" y="7"/>
                      <a:pt x="0" y="5"/>
                      <a:pt x="0" y="3"/>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3" name="Oval 199"/>
              <p:cNvSpPr>
                <a:spLocks noChangeArrowheads="1"/>
              </p:cNvSpPr>
              <p:nvPr>
                <p:custDataLst>
                  <p:tags r:id="rId94"/>
                </p:custDataLst>
              </p:nvPr>
            </p:nvSpPr>
            <p:spPr bwMode="auto">
              <a:xfrm>
                <a:off x="5518" y="652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4" name="Oval 200"/>
              <p:cNvSpPr>
                <a:spLocks noChangeArrowheads="1"/>
              </p:cNvSpPr>
              <p:nvPr>
                <p:custDataLst>
                  <p:tags r:id="rId95"/>
                </p:custDataLst>
              </p:nvPr>
            </p:nvSpPr>
            <p:spPr bwMode="auto">
              <a:xfrm>
                <a:off x="5518" y="644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5" name="Oval 201"/>
              <p:cNvSpPr>
                <a:spLocks noChangeArrowheads="1"/>
              </p:cNvSpPr>
              <p:nvPr>
                <p:custDataLst>
                  <p:tags r:id="rId96"/>
                </p:custDataLst>
              </p:nvPr>
            </p:nvSpPr>
            <p:spPr bwMode="auto">
              <a:xfrm>
                <a:off x="5518" y="635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6" name="Oval 202"/>
              <p:cNvSpPr>
                <a:spLocks noChangeArrowheads="1"/>
              </p:cNvSpPr>
              <p:nvPr>
                <p:custDataLst>
                  <p:tags r:id="rId97"/>
                </p:custDataLst>
              </p:nvPr>
            </p:nvSpPr>
            <p:spPr bwMode="auto">
              <a:xfrm>
                <a:off x="5518" y="6275"/>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7" name="Oval 203"/>
              <p:cNvSpPr>
                <a:spLocks noChangeArrowheads="1"/>
              </p:cNvSpPr>
              <p:nvPr>
                <p:custDataLst>
                  <p:tags r:id="rId98"/>
                </p:custDataLst>
              </p:nvPr>
            </p:nvSpPr>
            <p:spPr bwMode="auto">
              <a:xfrm>
                <a:off x="5518" y="6191"/>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8" name="Oval 204"/>
              <p:cNvSpPr>
                <a:spLocks noChangeArrowheads="1"/>
              </p:cNvSpPr>
              <p:nvPr>
                <p:custDataLst>
                  <p:tags r:id="rId99"/>
                </p:custDataLst>
              </p:nvPr>
            </p:nvSpPr>
            <p:spPr bwMode="auto">
              <a:xfrm>
                <a:off x="5518" y="610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9" name="Oval 205"/>
              <p:cNvSpPr>
                <a:spLocks noChangeArrowheads="1"/>
              </p:cNvSpPr>
              <p:nvPr>
                <p:custDataLst>
                  <p:tags r:id="rId100"/>
                </p:custDataLst>
              </p:nvPr>
            </p:nvSpPr>
            <p:spPr bwMode="auto">
              <a:xfrm>
                <a:off x="5518" y="602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0" name="Oval 206"/>
              <p:cNvSpPr>
                <a:spLocks noChangeArrowheads="1"/>
              </p:cNvSpPr>
              <p:nvPr>
                <p:custDataLst>
                  <p:tags r:id="rId101"/>
                </p:custDataLst>
              </p:nvPr>
            </p:nvSpPr>
            <p:spPr bwMode="auto">
              <a:xfrm>
                <a:off x="5518" y="593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1" name="Oval 207"/>
              <p:cNvSpPr>
                <a:spLocks noChangeArrowheads="1"/>
              </p:cNvSpPr>
              <p:nvPr>
                <p:custDataLst>
                  <p:tags r:id="rId102"/>
                </p:custDataLst>
              </p:nvPr>
            </p:nvSpPr>
            <p:spPr bwMode="auto">
              <a:xfrm>
                <a:off x="5518" y="5853"/>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2" name="Oval 208"/>
              <p:cNvSpPr>
                <a:spLocks noChangeArrowheads="1"/>
              </p:cNvSpPr>
              <p:nvPr>
                <p:custDataLst>
                  <p:tags r:id="rId103"/>
                </p:custDataLst>
              </p:nvPr>
            </p:nvSpPr>
            <p:spPr bwMode="auto">
              <a:xfrm>
                <a:off x="5518" y="5768"/>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3" name="Oval 209"/>
              <p:cNvSpPr>
                <a:spLocks noChangeArrowheads="1"/>
              </p:cNvSpPr>
              <p:nvPr>
                <p:custDataLst>
                  <p:tags r:id="rId104"/>
                </p:custDataLst>
              </p:nvPr>
            </p:nvSpPr>
            <p:spPr bwMode="auto">
              <a:xfrm>
                <a:off x="5518" y="567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4" name="Oval 210"/>
              <p:cNvSpPr>
                <a:spLocks noChangeArrowheads="1"/>
              </p:cNvSpPr>
              <p:nvPr>
                <p:custDataLst>
                  <p:tags r:id="rId105"/>
                </p:custDataLst>
              </p:nvPr>
            </p:nvSpPr>
            <p:spPr bwMode="auto">
              <a:xfrm>
                <a:off x="5518" y="559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5" name="Oval 211"/>
              <p:cNvSpPr>
                <a:spLocks noChangeArrowheads="1"/>
              </p:cNvSpPr>
              <p:nvPr>
                <p:custDataLst>
                  <p:tags r:id="rId106"/>
                </p:custDataLst>
              </p:nvPr>
            </p:nvSpPr>
            <p:spPr bwMode="auto">
              <a:xfrm>
                <a:off x="5518" y="55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6" name="Oval 212"/>
              <p:cNvSpPr>
                <a:spLocks noChangeArrowheads="1"/>
              </p:cNvSpPr>
              <p:nvPr>
                <p:custDataLst>
                  <p:tags r:id="rId107"/>
                </p:custDataLst>
              </p:nvPr>
            </p:nvSpPr>
            <p:spPr bwMode="auto">
              <a:xfrm>
                <a:off x="5518" y="542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7" name="Oval 213"/>
              <p:cNvSpPr>
                <a:spLocks noChangeArrowheads="1"/>
              </p:cNvSpPr>
              <p:nvPr>
                <p:custDataLst>
                  <p:tags r:id="rId108"/>
                </p:custDataLst>
              </p:nvPr>
            </p:nvSpPr>
            <p:spPr bwMode="auto">
              <a:xfrm>
                <a:off x="5518" y="534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8" name="Oval 214"/>
              <p:cNvSpPr>
                <a:spLocks noChangeArrowheads="1"/>
              </p:cNvSpPr>
              <p:nvPr>
                <p:custDataLst>
                  <p:tags r:id="rId109"/>
                </p:custDataLst>
              </p:nvPr>
            </p:nvSpPr>
            <p:spPr bwMode="auto">
              <a:xfrm>
                <a:off x="5518" y="5258"/>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9" name="Oval 215"/>
              <p:cNvSpPr>
                <a:spLocks noChangeArrowheads="1"/>
              </p:cNvSpPr>
              <p:nvPr>
                <p:custDataLst>
                  <p:tags r:id="rId110"/>
                </p:custDataLst>
              </p:nvPr>
            </p:nvSpPr>
            <p:spPr bwMode="auto">
              <a:xfrm>
                <a:off x="5518" y="5173"/>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0" name="Oval 216"/>
              <p:cNvSpPr>
                <a:spLocks noChangeArrowheads="1"/>
              </p:cNvSpPr>
              <p:nvPr>
                <p:custDataLst>
                  <p:tags r:id="rId111"/>
                </p:custDataLst>
              </p:nvPr>
            </p:nvSpPr>
            <p:spPr bwMode="auto">
              <a:xfrm>
                <a:off x="5518" y="508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1" name="Oval 217"/>
              <p:cNvSpPr>
                <a:spLocks noChangeArrowheads="1"/>
              </p:cNvSpPr>
              <p:nvPr>
                <p:custDataLst>
                  <p:tags r:id="rId112"/>
                </p:custDataLst>
              </p:nvPr>
            </p:nvSpPr>
            <p:spPr bwMode="auto">
              <a:xfrm>
                <a:off x="5518" y="500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2" name="Oval 218"/>
              <p:cNvSpPr>
                <a:spLocks noChangeArrowheads="1"/>
              </p:cNvSpPr>
              <p:nvPr>
                <p:custDataLst>
                  <p:tags r:id="rId113"/>
                </p:custDataLst>
              </p:nvPr>
            </p:nvSpPr>
            <p:spPr bwMode="auto">
              <a:xfrm>
                <a:off x="5518" y="492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3" name="Oval 219"/>
              <p:cNvSpPr>
                <a:spLocks noChangeArrowheads="1"/>
              </p:cNvSpPr>
              <p:nvPr>
                <p:custDataLst>
                  <p:tags r:id="rId114"/>
                </p:custDataLst>
              </p:nvPr>
            </p:nvSpPr>
            <p:spPr bwMode="auto">
              <a:xfrm>
                <a:off x="5518" y="483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4" name="Oval 220"/>
              <p:cNvSpPr>
                <a:spLocks noChangeArrowheads="1"/>
              </p:cNvSpPr>
              <p:nvPr>
                <p:custDataLst>
                  <p:tags r:id="rId115"/>
                </p:custDataLst>
              </p:nvPr>
            </p:nvSpPr>
            <p:spPr bwMode="auto">
              <a:xfrm>
                <a:off x="5518" y="4753"/>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5" name="Oval 221"/>
              <p:cNvSpPr>
                <a:spLocks noChangeArrowheads="1"/>
              </p:cNvSpPr>
              <p:nvPr>
                <p:custDataLst>
                  <p:tags r:id="rId116"/>
                </p:custDataLst>
              </p:nvPr>
            </p:nvSpPr>
            <p:spPr bwMode="auto">
              <a:xfrm>
                <a:off x="5518" y="4669"/>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6" name="Oval 222"/>
              <p:cNvSpPr>
                <a:spLocks noChangeArrowheads="1"/>
              </p:cNvSpPr>
              <p:nvPr>
                <p:custDataLst>
                  <p:tags r:id="rId117"/>
                </p:custDataLst>
              </p:nvPr>
            </p:nvSpPr>
            <p:spPr bwMode="auto">
              <a:xfrm>
                <a:off x="5518" y="458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 name="Oval 223"/>
              <p:cNvSpPr>
                <a:spLocks noChangeArrowheads="1"/>
              </p:cNvSpPr>
              <p:nvPr>
                <p:custDataLst>
                  <p:tags r:id="rId118"/>
                </p:custDataLst>
              </p:nvPr>
            </p:nvSpPr>
            <p:spPr bwMode="auto">
              <a:xfrm>
                <a:off x="5518" y="450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8" name="Oval 224"/>
              <p:cNvSpPr>
                <a:spLocks noChangeArrowheads="1"/>
              </p:cNvSpPr>
              <p:nvPr>
                <p:custDataLst>
                  <p:tags r:id="rId119"/>
                </p:custDataLst>
              </p:nvPr>
            </p:nvSpPr>
            <p:spPr bwMode="auto">
              <a:xfrm>
                <a:off x="5518" y="441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9" name="Oval 225"/>
              <p:cNvSpPr>
                <a:spLocks noChangeArrowheads="1"/>
              </p:cNvSpPr>
              <p:nvPr>
                <p:custDataLst>
                  <p:tags r:id="rId120"/>
                </p:custDataLst>
              </p:nvPr>
            </p:nvSpPr>
            <p:spPr bwMode="auto">
              <a:xfrm>
                <a:off x="5518" y="433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0" name="Oval 226"/>
              <p:cNvSpPr>
                <a:spLocks noChangeArrowheads="1"/>
              </p:cNvSpPr>
              <p:nvPr>
                <p:custDataLst>
                  <p:tags r:id="rId121"/>
                </p:custDataLst>
              </p:nvPr>
            </p:nvSpPr>
            <p:spPr bwMode="auto">
              <a:xfrm>
                <a:off x="5518" y="4246"/>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1" name="Oval 227"/>
              <p:cNvSpPr>
                <a:spLocks noChangeArrowheads="1"/>
              </p:cNvSpPr>
              <p:nvPr>
                <p:custDataLst>
                  <p:tags r:id="rId122"/>
                </p:custDataLst>
              </p:nvPr>
            </p:nvSpPr>
            <p:spPr bwMode="auto">
              <a:xfrm>
                <a:off x="5518" y="4164"/>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2" name="Oval 228"/>
              <p:cNvSpPr>
                <a:spLocks noChangeArrowheads="1"/>
              </p:cNvSpPr>
              <p:nvPr>
                <p:custDataLst>
                  <p:tags r:id="rId123"/>
                </p:custDataLst>
              </p:nvPr>
            </p:nvSpPr>
            <p:spPr bwMode="auto">
              <a:xfrm>
                <a:off x="5518" y="4080"/>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3" name="Freeform 229"/>
              <p:cNvSpPr/>
              <p:nvPr>
                <p:custDataLst>
                  <p:tags r:id="rId124"/>
                </p:custDataLst>
              </p:nvPr>
            </p:nvSpPr>
            <p:spPr bwMode="auto">
              <a:xfrm>
                <a:off x="5518" y="3995"/>
                <a:ext cx="43" cy="46"/>
              </a:xfrm>
              <a:custGeom>
                <a:avLst/>
                <a:gdLst>
                  <a:gd name="T0" fmla="*/ 3 w 7"/>
                  <a:gd name="T1" fmla="*/ 0 h 7"/>
                  <a:gd name="T2" fmla="*/ 7 w 7"/>
                  <a:gd name="T3" fmla="*/ 4 h 7"/>
                  <a:gd name="T4" fmla="*/ 3 w 7"/>
                  <a:gd name="T5" fmla="*/ 7 h 7"/>
                  <a:gd name="T6" fmla="*/ 0 w 7"/>
                  <a:gd name="T7" fmla="*/ 4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2"/>
                      <a:pt x="7" y="4"/>
                    </a:cubicBezTo>
                    <a:cubicBezTo>
                      <a:pt x="6" y="5"/>
                      <a:pt x="5" y="7"/>
                      <a:pt x="3" y="7"/>
                    </a:cubicBezTo>
                    <a:cubicBezTo>
                      <a:pt x="1" y="7"/>
                      <a:pt x="0" y="6"/>
                      <a:pt x="0" y="4"/>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4" name="Freeform 230"/>
              <p:cNvSpPr/>
              <p:nvPr>
                <p:custDataLst>
                  <p:tags r:id="rId125"/>
                </p:custDataLst>
              </p:nvPr>
            </p:nvSpPr>
            <p:spPr bwMode="auto">
              <a:xfrm>
                <a:off x="5523" y="3911"/>
                <a:ext cx="53" cy="51"/>
              </a:xfrm>
              <a:custGeom>
                <a:avLst/>
                <a:gdLst>
                  <a:gd name="T0" fmla="*/ 5 w 8"/>
                  <a:gd name="T1" fmla="*/ 1 h 8"/>
                  <a:gd name="T2" fmla="*/ 8 w 8"/>
                  <a:gd name="T3" fmla="*/ 5 h 8"/>
                  <a:gd name="T4" fmla="*/ 3 w 8"/>
                  <a:gd name="T5" fmla="*/ 7 h 8"/>
                  <a:gd name="T6" fmla="*/ 1 w 8"/>
                  <a:gd name="T7" fmla="*/ 3 h 8"/>
                  <a:gd name="T8" fmla="*/ 5 w 8"/>
                  <a:gd name="T9" fmla="*/ 1 h 8"/>
                </a:gdLst>
                <a:ahLst/>
                <a:cxnLst>
                  <a:cxn ang="0">
                    <a:pos x="T0" y="T1"/>
                  </a:cxn>
                  <a:cxn ang="0">
                    <a:pos x="T2" y="T3"/>
                  </a:cxn>
                  <a:cxn ang="0">
                    <a:pos x="T4" y="T5"/>
                  </a:cxn>
                  <a:cxn ang="0">
                    <a:pos x="T6" y="T7"/>
                  </a:cxn>
                  <a:cxn ang="0">
                    <a:pos x="T8" y="T9"/>
                  </a:cxn>
                </a:cxnLst>
                <a:rect l="0" t="0" r="r" b="b"/>
                <a:pathLst>
                  <a:path w="8" h="8">
                    <a:moveTo>
                      <a:pt x="5" y="1"/>
                    </a:moveTo>
                    <a:cubicBezTo>
                      <a:pt x="7" y="1"/>
                      <a:pt x="8" y="3"/>
                      <a:pt x="8" y="5"/>
                    </a:cubicBezTo>
                    <a:cubicBezTo>
                      <a:pt x="7" y="7"/>
                      <a:pt x="5" y="8"/>
                      <a:pt x="3" y="7"/>
                    </a:cubicBezTo>
                    <a:cubicBezTo>
                      <a:pt x="2" y="7"/>
                      <a:pt x="0" y="5"/>
                      <a:pt x="1" y="3"/>
                    </a:cubicBezTo>
                    <a:cubicBezTo>
                      <a:pt x="2" y="1"/>
                      <a:pt x="4" y="0"/>
                      <a:pt x="5"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5" name="Freeform 231"/>
              <p:cNvSpPr/>
              <p:nvPr>
                <p:custDataLst>
                  <p:tags r:id="rId126"/>
                </p:custDataLst>
              </p:nvPr>
            </p:nvSpPr>
            <p:spPr bwMode="auto">
              <a:xfrm>
                <a:off x="5561" y="3834"/>
                <a:ext cx="53" cy="51"/>
              </a:xfrm>
              <a:custGeom>
                <a:avLst/>
                <a:gdLst>
                  <a:gd name="T0" fmla="*/ 6 w 8"/>
                  <a:gd name="T1" fmla="*/ 1 h 8"/>
                  <a:gd name="T2" fmla="*/ 7 w 8"/>
                  <a:gd name="T3" fmla="*/ 6 h 8"/>
                  <a:gd name="T4" fmla="*/ 2 w 8"/>
                  <a:gd name="T5" fmla="*/ 7 h 8"/>
                  <a:gd name="T6" fmla="*/ 1 w 8"/>
                  <a:gd name="T7" fmla="*/ 2 h 8"/>
                  <a:gd name="T8" fmla="*/ 6 w 8"/>
                  <a:gd name="T9" fmla="*/ 1 h 8"/>
                </a:gdLst>
                <a:ahLst/>
                <a:cxnLst>
                  <a:cxn ang="0">
                    <a:pos x="T0" y="T1"/>
                  </a:cxn>
                  <a:cxn ang="0">
                    <a:pos x="T2" y="T3"/>
                  </a:cxn>
                  <a:cxn ang="0">
                    <a:pos x="T4" y="T5"/>
                  </a:cxn>
                  <a:cxn ang="0">
                    <a:pos x="T6" y="T7"/>
                  </a:cxn>
                  <a:cxn ang="0">
                    <a:pos x="T8" y="T9"/>
                  </a:cxn>
                </a:cxnLst>
                <a:rect l="0" t="0" r="r" b="b"/>
                <a:pathLst>
                  <a:path w="8" h="8">
                    <a:moveTo>
                      <a:pt x="6" y="1"/>
                    </a:moveTo>
                    <a:cubicBezTo>
                      <a:pt x="8" y="3"/>
                      <a:pt x="8" y="5"/>
                      <a:pt x="7" y="6"/>
                    </a:cubicBezTo>
                    <a:cubicBezTo>
                      <a:pt x="6" y="8"/>
                      <a:pt x="4" y="8"/>
                      <a:pt x="2" y="7"/>
                    </a:cubicBezTo>
                    <a:cubicBezTo>
                      <a:pt x="1" y="6"/>
                      <a:pt x="0" y="4"/>
                      <a:pt x="1" y="2"/>
                    </a:cubicBezTo>
                    <a:cubicBezTo>
                      <a:pt x="2" y="1"/>
                      <a:pt x="5" y="0"/>
                      <a:pt x="6"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6" name="Freeform 232"/>
              <p:cNvSpPr/>
              <p:nvPr>
                <p:custDataLst>
                  <p:tags r:id="rId127"/>
                </p:custDataLst>
              </p:nvPr>
            </p:nvSpPr>
            <p:spPr bwMode="auto">
              <a:xfrm>
                <a:off x="5622" y="3776"/>
                <a:ext cx="51" cy="43"/>
              </a:xfrm>
              <a:custGeom>
                <a:avLst/>
                <a:gdLst>
                  <a:gd name="T0" fmla="*/ 7 w 8"/>
                  <a:gd name="T1" fmla="*/ 2 h 7"/>
                  <a:gd name="T2" fmla="*/ 6 w 8"/>
                  <a:gd name="T3" fmla="*/ 6 h 7"/>
                  <a:gd name="T4" fmla="*/ 1 w 8"/>
                  <a:gd name="T5" fmla="*/ 6 h 7"/>
                  <a:gd name="T6" fmla="*/ 2 w 8"/>
                  <a:gd name="T7" fmla="*/ 1 h 7"/>
                  <a:gd name="T8" fmla="*/ 7 w 8"/>
                  <a:gd name="T9" fmla="*/ 2 h 7"/>
                </a:gdLst>
                <a:ahLst/>
                <a:cxnLst>
                  <a:cxn ang="0">
                    <a:pos x="T0" y="T1"/>
                  </a:cxn>
                  <a:cxn ang="0">
                    <a:pos x="T2" y="T3"/>
                  </a:cxn>
                  <a:cxn ang="0">
                    <a:pos x="T4" y="T5"/>
                  </a:cxn>
                  <a:cxn ang="0">
                    <a:pos x="T6" y="T7"/>
                  </a:cxn>
                  <a:cxn ang="0">
                    <a:pos x="T8" y="T9"/>
                  </a:cxn>
                </a:cxnLst>
                <a:rect l="0" t="0" r="r" b="b"/>
                <a:pathLst>
                  <a:path w="8" h="7">
                    <a:moveTo>
                      <a:pt x="7" y="2"/>
                    </a:moveTo>
                    <a:cubicBezTo>
                      <a:pt x="8" y="3"/>
                      <a:pt x="7" y="5"/>
                      <a:pt x="6" y="6"/>
                    </a:cubicBezTo>
                    <a:cubicBezTo>
                      <a:pt x="5" y="7"/>
                      <a:pt x="3" y="7"/>
                      <a:pt x="1" y="6"/>
                    </a:cubicBezTo>
                    <a:cubicBezTo>
                      <a:pt x="0" y="5"/>
                      <a:pt x="0" y="2"/>
                      <a:pt x="2" y="1"/>
                    </a:cubicBezTo>
                    <a:cubicBezTo>
                      <a:pt x="3" y="0"/>
                      <a:pt x="5" y="0"/>
                      <a:pt x="7"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7" name="Freeform 233"/>
              <p:cNvSpPr/>
              <p:nvPr>
                <p:custDataLst>
                  <p:tags r:id="rId128"/>
                </p:custDataLst>
              </p:nvPr>
            </p:nvSpPr>
            <p:spPr bwMode="auto">
              <a:xfrm>
                <a:off x="5692" y="3729"/>
                <a:ext cx="51" cy="51"/>
              </a:xfrm>
              <a:custGeom>
                <a:avLst/>
                <a:gdLst>
                  <a:gd name="T0" fmla="*/ 7 w 8"/>
                  <a:gd name="T1" fmla="*/ 3 h 8"/>
                  <a:gd name="T2" fmla="*/ 5 w 8"/>
                  <a:gd name="T3" fmla="*/ 7 h 8"/>
                  <a:gd name="T4" fmla="*/ 1 w 8"/>
                  <a:gd name="T5" fmla="*/ 5 h 8"/>
                  <a:gd name="T6" fmla="*/ 3 w 8"/>
                  <a:gd name="T7" fmla="*/ 1 h 8"/>
                  <a:gd name="T8" fmla="*/ 7 w 8"/>
                  <a:gd name="T9" fmla="*/ 3 h 8"/>
                </a:gdLst>
                <a:ahLst/>
                <a:cxnLst>
                  <a:cxn ang="0">
                    <a:pos x="T0" y="T1"/>
                  </a:cxn>
                  <a:cxn ang="0">
                    <a:pos x="T2" y="T3"/>
                  </a:cxn>
                  <a:cxn ang="0">
                    <a:pos x="T4" y="T5"/>
                  </a:cxn>
                  <a:cxn ang="0">
                    <a:pos x="T6" y="T7"/>
                  </a:cxn>
                  <a:cxn ang="0">
                    <a:pos x="T8" y="T9"/>
                  </a:cxn>
                </a:cxnLst>
                <a:rect l="0" t="0" r="r" b="b"/>
                <a:pathLst>
                  <a:path w="8" h="8">
                    <a:moveTo>
                      <a:pt x="7" y="3"/>
                    </a:moveTo>
                    <a:cubicBezTo>
                      <a:pt x="8" y="5"/>
                      <a:pt x="7" y="7"/>
                      <a:pt x="5" y="7"/>
                    </a:cubicBezTo>
                    <a:cubicBezTo>
                      <a:pt x="4" y="8"/>
                      <a:pt x="2" y="7"/>
                      <a:pt x="1" y="5"/>
                    </a:cubicBezTo>
                    <a:cubicBezTo>
                      <a:pt x="0" y="4"/>
                      <a:pt x="1" y="2"/>
                      <a:pt x="3" y="1"/>
                    </a:cubicBezTo>
                    <a:cubicBezTo>
                      <a:pt x="5" y="0"/>
                      <a:pt x="7" y="1"/>
                      <a:pt x="7" y="3"/>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8" name="Freeform 234"/>
              <p:cNvSpPr/>
              <p:nvPr>
                <p:custDataLst>
                  <p:tags r:id="rId129"/>
                </p:custDataLst>
              </p:nvPr>
            </p:nvSpPr>
            <p:spPr bwMode="auto">
              <a:xfrm>
                <a:off x="5777" y="3710"/>
                <a:ext cx="43" cy="46"/>
              </a:xfrm>
              <a:custGeom>
                <a:avLst/>
                <a:gdLst>
                  <a:gd name="T0" fmla="*/ 7 w 7"/>
                  <a:gd name="T1" fmla="*/ 4 h 7"/>
                  <a:gd name="T2" fmla="*/ 4 w 7"/>
                  <a:gd name="T3" fmla="*/ 7 h 7"/>
                  <a:gd name="T4" fmla="*/ 0 w 7"/>
                  <a:gd name="T5" fmla="*/ 4 h 7"/>
                  <a:gd name="T6" fmla="*/ 3 w 7"/>
                  <a:gd name="T7" fmla="*/ 0 h 7"/>
                  <a:gd name="T8" fmla="*/ 7 w 7"/>
                  <a:gd name="T9" fmla="*/ 4 h 7"/>
                </a:gdLst>
                <a:ahLst/>
                <a:cxnLst>
                  <a:cxn ang="0">
                    <a:pos x="T0" y="T1"/>
                  </a:cxn>
                  <a:cxn ang="0">
                    <a:pos x="T2" y="T3"/>
                  </a:cxn>
                  <a:cxn ang="0">
                    <a:pos x="T4" y="T5"/>
                  </a:cxn>
                  <a:cxn ang="0">
                    <a:pos x="T6" y="T7"/>
                  </a:cxn>
                  <a:cxn ang="0">
                    <a:pos x="T8" y="T9"/>
                  </a:cxn>
                </a:cxnLst>
                <a:rect l="0" t="0" r="r" b="b"/>
                <a:pathLst>
                  <a:path w="7" h="7">
                    <a:moveTo>
                      <a:pt x="7" y="4"/>
                    </a:moveTo>
                    <a:cubicBezTo>
                      <a:pt x="7" y="5"/>
                      <a:pt x="6" y="7"/>
                      <a:pt x="4" y="7"/>
                    </a:cubicBezTo>
                    <a:cubicBezTo>
                      <a:pt x="2" y="7"/>
                      <a:pt x="0" y="6"/>
                      <a:pt x="0" y="4"/>
                    </a:cubicBezTo>
                    <a:cubicBezTo>
                      <a:pt x="0" y="2"/>
                      <a:pt x="1" y="1"/>
                      <a:pt x="3" y="0"/>
                    </a:cubicBezTo>
                    <a:cubicBezTo>
                      <a:pt x="5" y="0"/>
                      <a:pt x="7" y="2"/>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9" name="Oval 235"/>
              <p:cNvSpPr>
                <a:spLocks noChangeArrowheads="1"/>
              </p:cNvSpPr>
              <p:nvPr>
                <p:custDataLst>
                  <p:tags r:id="rId130"/>
                </p:custDataLst>
              </p:nvPr>
            </p:nvSpPr>
            <p:spPr bwMode="auto">
              <a:xfrm>
                <a:off x="585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0" name="Oval 236"/>
              <p:cNvSpPr>
                <a:spLocks noChangeArrowheads="1"/>
              </p:cNvSpPr>
              <p:nvPr>
                <p:custDataLst>
                  <p:tags r:id="rId131"/>
                </p:custDataLst>
              </p:nvPr>
            </p:nvSpPr>
            <p:spPr bwMode="auto">
              <a:xfrm>
                <a:off x="594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1" name="Oval 237"/>
              <p:cNvSpPr>
                <a:spLocks noChangeArrowheads="1"/>
              </p:cNvSpPr>
              <p:nvPr>
                <p:custDataLst>
                  <p:tags r:id="rId132"/>
                </p:custDataLst>
              </p:nvPr>
            </p:nvSpPr>
            <p:spPr bwMode="auto">
              <a:xfrm>
                <a:off x="602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2" name="Oval 238"/>
              <p:cNvSpPr>
                <a:spLocks noChangeArrowheads="1"/>
              </p:cNvSpPr>
              <p:nvPr>
                <p:custDataLst>
                  <p:tags r:id="rId133"/>
                </p:custDataLst>
              </p:nvPr>
            </p:nvSpPr>
            <p:spPr bwMode="auto">
              <a:xfrm>
                <a:off x="611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3" name="Oval 239"/>
              <p:cNvSpPr>
                <a:spLocks noChangeArrowheads="1"/>
              </p:cNvSpPr>
              <p:nvPr>
                <p:custDataLst>
                  <p:tags r:id="rId134"/>
                </p:custDataLst>
              </p:nvPr>
            </p:nvSpPr>
            <p:spPr bwMode="auto">
              <a:xfrm>
                <a:off x="619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4" name="Oval 240"/>
              <p:cNvSpPr>
                <a:spLocks noChangeArrowheads="1"/>
              </p:cNvSpPr>
              <p:nvPr>
                <p:custDataLst>
                  <p:tags r:id="rId135"/>
                </p:custDataLst>
              </p:nvPr>
            </p:nvSpPr>
            <p:spPr bwMode="auto">
              <a:xfrm>
                <a:off x="627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5" name="Oval 241"/>
              <p:cNvSpPr>
                <a:spLocks noChangeArrowheads="1"/>
              </p:cNvSpPr>
              <p:nvPr>
                <p:custDataLst>
                  <p:tags r:id="rId136"/>
                </p:custDataLst>
              </p:nvPr>
            </p:nvSpPr>
            <p:spPr bwMode="auto">
              <a:xfrm>
                <a:off x="636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6" name="Oval 242"/>
              <p:cNvSpPr>
                <a:spLocks noChangeArrowheads="1"/>
              </p:cNvSpPr>
              <p:nvPr>
                <p:custDataLst>
                  <p:tags r:id="rId137"/>
                </p:custDataLst>
              </p:nvPr>
            </p:nvSpPr>
            <p:spPr bwMode="auto">
              <a:xfrm>
                <a:off x="64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7" name="Oval 243"/>
              <p:cNvSpPr>
                <a:spLocks noChangeArrowheads="1"/>
              </p:cNvSpPr>
              <p:nvPr>
                <p:custDataLst>
                  <p:tags r:id="rId138"/>
                </p:custDataLst>
              </p:nvPr>
            </p:nvSpPr>
            <p:spPr bwMode="auto">
              <a:xfrm>
                <a:off x="653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8" name="Oval 244"/>
              <p:cNvSpPr>
                <a:spLocks noChangeArrowheads="1"/>
              </p:cNvSpPr>
              <p:nvPr>
                <p:custDataLst>
                  <p:tags r:id="rId139"/>
                </p:custDataLst>
              </p:nvPr>
            </p:nvSpPr>
            <p:spPr bwMode="auto">
              <a:xfrm>
                <a:off x="66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9" name="Oval 245"/>
              <p:cNvSpPr>
                <a:spLocks noChangeArrowheads="1"/>
              </p:cNvSpPr>
              <p:nvPr>
                <p:custDataLst>
                  <p:tags r:id="rId140"/>
                </p:custDataLst>
              </p:nvPr>
            </p:nvSpPr>
            <p:spPr bwMode="auto">
              <a:xfrm>
                <a:off x="669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0" name="Oval 246"/>
              <p:cNvSpPr>
                <a:spLocks noChangeArrowheads="1"/>
              </p:cNvSpPr>
              <p:nvPr>
                <p:custDataLst>
                  <p:tags r:id="rId141"/>
                </p:custDataLst>
              </p:nvPr>
            </p:nvSpPr>
            <p:spPr bwMode="auto">
              <a:xfrm>
                <a:off x="678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1" name="Oval 247"/>
              <p:cNvSpPr>
                <a:spLocks noChangeArrowheads="1"/>
              </p:cNvSpPr>
              <p:nvPr>
                <p:custDataLst>
                  <p:tags r:id="rId142"/>
                </p:custDataLst>
              </p:nvPr>
            </p:nvSpPr>
            <p:spPr bwMode="auto">
              <a:xfrm>
                <a:off x="68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2" name="Oval 248"/>
              <p:cNvSpPr>
                <a:spLocks noChangeArrowheads="1"/>
              </p:cNvSpPr>
              <p:nvPr>
                <p:custDataLst>
                  <p:tags r:id="rId143"/>
                </p:custDataLst>
              </p:nvPr>
            </p:nvSpPr>
            <p:spPr bwMode="auto">
              <a:xfrm>
                <a:off x="695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3" name="Oval 249"/>
              <p:cNvSpPr>
                <a:spLocks noChangeArrowheads="1"/>
              </p:cNvSpPr>
              <p:nvPr>
                <p:custDataLst>
                  <p:tags r:id="rId144"/>
                </p:custDataLst>
              </p:nvPr>
            </p:nvSpPr>
            <p:spPr bwMode="auto">
              <a:xfrm>
                <a:off x="7034"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4" name="Oval 250"/>
              <p:cNvSpPr>
                <a:spLocks noChangeArrowheads="1"/>
              </p:cNvSpPr>
              <p:nvPr>
                <p:custDataLst>
                  <p:tags r:id="rId145"/>
                </p:custDataLst>
              </p:nvPr>
            </p:nvSpPr>
            <p:spPr bwMode="auto">
              <a:xfrm>
                <a:off x="71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5" name="Oval 251"/>
              <p:cNvSpPr>
                <a:spLocks noChangeArrowheads="1"/>
              </p:cNvSpPr>
              <p:nvPr>
                <p:custDataLst>
                  <p:tags r:id="rId146"/>
                </p:custDataLst>
              </p:nvPr>
            </p:nvSpPr>
            <p:spPr bwMode="auto">
              <a:xfrm>
                <a:off x="720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6" name="Oval 252"/>
              <p:cNvSpPr>
                <a:spLocks noChangeArrowheads="1"/>
              </p:cNvSpPr>
              <p:nvPr>
                <p:custDataLst>
                  <p:tags r:id="rId147"/>
                </p:custDataLst>
              </p:nvPr>
            </p:nvSpPr>
            <p:spPr bwMode="auto">
              <a:xfrm>
                <a:off x="72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7" name="Oval 253"/>
              <p:cNvSpPr>
                <a:spLocks noChangeArrowheads="1"/>
              </p:cNvSpPr>
              <p:nvPr>
                <p:custDataLst>
                  <p:tags r:id="rId148"/>
                </p:custDataLst>
              </p:nvPr>
            </p:nvSpPr>
            <p:spPr bwMode="auto">
              <a:xfrm>
                <a:off x="73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8" name="Oval 254"/>
              <p:cNvSpPr>
                <a:spLocks noChangeArrowheads="1"/>
              </p:cNvSpPr>
              <p:nvPr>
                <p:custDataLst>
                  <p:tags r:id="rId149"/>
                </p:custDataLst>
              </p:nvPr>
            </p:nvSpPr>
            <p:spPr bwMode="auto">
              <a:xfrm>
                <a:off x="745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9" name="Oval 255"/>
              <p:cNvSpPr>
                <a:spLocks noChangeArrowheads="1"/>
              </p:cNvSpPr>
              <p:nvPr>
                <p:custDataLst>
                  <p:tags r:id="rId150"/>
                </p:custDataLst>
              </p:nvPr>
            </p:nvSpPr>
            <p:spPr bwMode="auto">
              <a:xfrm>
                <a:off x="75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0" name="Oval 256"/>
              <p:cNvSpPr>
                <a:spLocks noChangeArrowheads="1"/>
              </p:cNvSpPr>
              <p:nvPr>
                <p:custDataLst>
                  <p:tags r:id="rId151"/>
                </p:custDataLst>
              </p:nvPr>
            </p:nvSpPr>
            <p:spPr bwMode="auto">
              <a:xfrm>
                <a:off x="762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1" name="Oval 257"/>
              <p:cNvSpPr>
                <a:spLocks noChangeArrowheads="1"/>
              </p:cNvSpPr>
              <p:nvPr>
                <p:custDataLst>
                  <p:tags r:id="rId152"/>
                </p:custDataLst>
              </p:nvPr>
            </p:nvSpPr>
            <p:spPr bwMode="auto">
              <a:xfrm>
                <a:off x="770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2" name="Oval 258"/>
              <p:cNvSpPr>
                <a:spLocks noChangeArrowheads="1"/>
              </p:cNvSpPr>
              <p:nvPr>
                <p:custDataLst>
                  <p:tags r:id="rId153"/>
                </p:custDataLst>
              </p:nvPr>
            </p:nvSpPr>
            <p:spPr bwMode="auto">
              <a:xfrm>
                <a:off x="77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3" name="Oval 259"/>
              <p:cNvSpPr>
                <a:spLocks noChangeArrowheads="1"/>
              </p:cNvSpPr>
              <p:nvPr>
                <p:custDataLst>
                  <p:tags r:id="rId154"/>
                </p:custDataLst>
              </p:nvPr>
            </p:nvSpPr>
            <p:spPr bwMode="auto">
              <a:xfrm>
                <a:off x="787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4" name="Oval 260"/>
              <p:cNvSpPr>
                <a:spLocks noChangeArrowheads="1"/>
              </p:cNvSpPr>
              <p:nvPr>
                <p:custDataLst>
                  <p:tags r:id="rId155"/>
                </p:custDataLst>
              </p:nvPr>
            </p:nvSpPr>
            <p:spPr bwMode="auto">
              <a:xfrm>
                <a:off x="79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5" name="Oval 261"/>
              <p:cNvSpPr>
                <a:spLocks noChangeArrowheads="1"/>
              </p:cNvSpPr>
              <p:nvPr>
                <p:custDataLst>
                  <p:tags r:id="rId156"/>
                </p:custDataLst>
              </p:nvPr>
            </p:nvSpPr>
            <p:spPr bwMode="auto">
              <a:xfrm>
                <a:off x="803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6" name="Oval 262"/>
              <p:cNvSpPr>
                <a:spLocks noChangeArrowheads="1"/>
              </p:cNvSpPr>
              <p:nvPr>
                <p:custDataLst>
                  <p:tags r:id="rId157"/>
                </p:custDataLst>
              </p:nvPr>
            </p:nvSpPr>
            <p:spPr bwMode="auto">
              <a:xfrm>
                <a:off x="81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7" name="Oval 263"/>
              <p:cNvSpPr>
                <a:spLocks noChangeArrowheads="1"/>
              </p:cNvSpPr>
              <p:nvPr>
                <p:custDataLst>
                  <p:tags r:id="rId158"/>
                </p:custDataLst>
              </p:nvPr>
            </p:nvSpPr>
            <p:spPr bwMode="auto">
              <a:xfrm>
                <a:off x="820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8" name="Oval 264"/>
              <p:cNvSpPr>
                <a:spLocks noChangeArrowheads="1"/>
              </p:cNvSpPr>
              <p:nvPr>
                <p:custDataLst>
                  <p:tags r:id="rId159"/>
                </p:custDataLst>
              </p:nvPr>
            </p:nvSpPr>
            <p:spPr bwMode="auto">
              <a:xfrm>
                <a:off x="829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9" name="Oval 265"/>
              <p:cNvSpPr>
                <a:spLocks noChangeArrowheads="1"/>
              </p:cNvSpPr>
              <p:nvPr>
                <p:custDataLst>
                  <p:tags r:id="rId160"/>
                </p:custDataLst>
              </p:nvPr>
            </p:nvSpPr>
            <p:spPr bwMode="auto">
              <a:xfrm>
                <a:off x="8382"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0" name="Oval 266"/>
              <p:cNvSpPr>
                <a:spLocks noChangeArrowheads="1"/>
              </p:cNvSpPr>
              <p:nvPr>
                <p:custDataLst>
                  <p:tags r:id="rId161"/>
                </p:custDataLst>
              </p:nvPr>
            </p:nvSpPr>
            <p:spPr bwMode="auto">
              <a:xfrm>
                <a:off x="8467"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1" name="Oval 267"/>
              <p:cNvSpPr>
                <a:spLocks noChangeArrowheads="1"/>
              </p:cNvSpPr>
              <p:nvPr>
                <p:custDataLst>
                  <p:tags r:id="rId162"/>
                </p:custDataLst>
              </p:nvPr>
            </p:nvSpPr>
            <p:spPr bwMode="auto">
              <a:xfrm>
                <a:off x="854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2" name="Oval 268"/>
              <p:cNvSpPr>
                <a:spLocks noChangeArrowheads="1"/>
              </p:cNvSpPr>
              <p:nvPr>
                <p:custDataLst>
                  <p:tags r:id="rId163"/>
                </p:custDataLst>
              </p:nvPr>
            </p:nvSpPr>
            <p:spPr bwMode="auto">
              <a:xfrm>
                <a:off x="863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3" name="Oval 269"/>
              <p:cNvSpPr>
                <a:spLocks noChangeArrowheads="1"/>
              </p:cNvSpPr>
              <p:nvPr>
                <p:custDataLst>
                  <p:tags r:id="rId164"/>
                </p:custDataLst>
              </p:nvPr>
            </p:nvSpPr>
            <p:spPr bwMode="auto">
              <a:xfrm>
                <a:off x="8718"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4" name="Oval 270"/>
              <p:cNvSpPr>
                <a:spLocks noChangeArrowheads="1"/>
              </p:cNvSpPr>
              <p:nvPr>
                <p:custDataLst>
                  <p:tags r:id="rId165"/>
                </p:custDataLst>
              </p:nvPr>
            </p:nvSpPr>
            <p:spPr bwMode="auto">
              <a:xfrm>
                <a:off x="880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5" name="Oval 271"/>
              <p:cNvSpPr>
                <a:spLocks noChangeArrowheads="1"/>
              </p:cNvSpPr>
              <p:nvPr>
                <p:custDataLst>
                  <p:tags r:id="rId166"/>
                </p:custDataLst>
              </p:nvPr>
            </p:nvSpPr>
            <p:spPr bwMode="auto">
              <a:xfrm>
                <a:off x="888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6" name="Oval 272"/>
              <p:cNvSpPr>
                <a:spLocks noChangeArrowheads="1"/>
              </p:cNvSpPr>
              <p:nvPr>
                <p:custDataLst>
                  <p:tags r:id="rId167"/>
                </p:custDataLst>
              </p:nvPr>
            </p:nvSpPr>
            <p:spPr bwMode="auto">
              <a:xfrm>
                <a:off x="896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7" name="Oval 273"/>
              <p:cNvSpPr>
                <a:spLocks noChangeArrowheads="1"/>
              </p:cNvSpPr>
              <p:nvPr>
                <p:custDataLst>
                  <p:tags r:id="rId168"/>
                </p:custDataLst>
              </p:nvPr>
            </p:nvSpPr>
            <p:spPr bwMode="auto">
              <a:xfrm>
                <a:off x="905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8" name="Oval 274"/>
              <p:cNvSpPr>
                <a:spLocks noChangeArrowheads="1"/>
              </p:cNvSpPr>
              <p:nvPr>
                <p:custDataLst>
                  <p:tags r:id="rId169"/>
                </p:custDataLst>
              </p:nvPr>
            </p:nvSpPr>
            <p:spPr bwMode="auto">
              <a:xfrm>
                <a:off x="9135"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9" name="Oval 275"/>
              <p:cNvSpPr>
                <a:spLocks noChangeArrowheads="1"/>
              </p:cNvSpPr>
              <p:nvPr>
                <p:custDataLst>
                  <p:tags r:id="rId170"/>
                </p:custDataLst>
              </p:nvPr>
            </p:nvSpPr>
            <p:spPr bwMode="auto">
              <a:xfrm>
                <a:off x="922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0" name="Oval 276"/>
              <p:cNvSpPr>
                <a:spLocks noChangeArrowheads="1"/>
              </p:cNvSpPr>
              <p:nvPr>
                <p:custDataLst>
                  <p:tags r:id="rId171"/>
                </p:custDataLst>
              </p:nvPr>
            </p:nvSpPr>
            <p:spPr bwMode="auto">
              <a:xfrm>
                <a:off x="930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1" name="Oval 277"/>
              <p:cNvSpPr>
                <a:spLocks noChangeArrowheads="1"/>
              </p:cNvSpPr>
              <p:nvPr>
                <p:custDataLst>
                  <p:tags r:id="rId172"/>
                </p:custDataLst>
              </p:nvPr>
            </p:nvSpPr>
            <p:spPr bwMode="auto">
              <a:xfrm>
                <a:off x="93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2" name="Oval 278"/>
              <p:cNvSpPr>
                <a:spLocks noChangeArrowheads="1"/>
              </p:cNvSpPr>
              <p:nvPr>
                <p:custDataLst>
                  <p:tags r:id="rId173"/>
                </p:custDataLst>
              </p:nvPr>
            </p:nvSpPr>
            <p:spPr bwMode="auto">
              <a:xfrm>
                <a:off x="947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3" name="Oval 279"/>
              <p:cNvSpPr>
                <a:spLocks noChangeArrowheads="1"/>
              </p:cNvSpPr>
              <p:nvPr>
                <p:custDataLst>
                  <p:tags r:id="rId174"/>
                </p:custDataLst>
              </p:nvPr>
            </p:nvSpPr>
            <p:spPr bwMode="auto">
              <a:xfrm>
                <a:off x="95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4" name="Oval 280"/>
              <p:cNvSpPr>
                <a:spLocks noChangeArrowheads="1"/>
              </p:cNvSpPr>
              <p:nvPr>
                <p:custDataLst>
                  <p:tags r:id="rId175"/>
                </p:custDataLst>
              </p:nvPr>
            </p:nvSpPr>
            <p:spPr bwMode="auto">
              <a:xfrm>
                <a:off x="964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5" name="Oval 281"/>
              <p:cNvSpPr>
                <a:spLocks noChangeArrowheads="1"/>
              </p:cNvSpPr>
              <p:nvPr>
                <p:custDataLst>
                  <p:tags r:id="rId176"/>
                </p:custDataLst>
              </p:nvPr>
            </p:nvSpPr>
            <p:spPr bwMode="auto">
              <a:xfrm>
                <a:off x="97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6" name="Oval 282"/>
              <p:cNvSpPr>
                <a:spLocks noChangeArrowheads="1"/>
              </p:cNvSpPr>
              <p:nvPr>
                <p:custDataLst>
                  <p:tags r:id="rId177"/>
                </p:custDataLst>
              </p:nvPr>
            </p:nvSpPr>
            <p:spPr bwMode="auto">
              <a:xfrm>
                <a:off x="980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7" name="Oval 283"/>
              <p:cNvSpPr>
                <a:spLocks noChangeArrowheads="1"/>
              </p:cNvSpPr>
              <p:nvPr>
                <p:custDataLst>
                  <p:tags r:id="rId178"/>
                </p:custDataLst>
              </p:nvPr>
            </p:nvSpPr>
            <p:spPr bwMode="auto">
              <a:xfrm>
                <a:off x="989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8" name="Oval 284"/>
              <p:cNvSpPr>
                <a:spLocks noChangeArrowheads="1"/>
              </p:cNvSpPr>
              <p:nvPr>
                <p:custDataLst>
                  <p:tags r:id="rId179"/>
                </p:custDataLst>
              </p:nvPr>
            </p:nvSpPr>
            <p:spPr bwMode="auto">
              <a:xfrm>
                <a:off x="997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9" name="Oval 285"/>
              <p:cNvSpPr>
                <a:spLocks noChangeArrowheads="1"/>
              </p:cNvSpPr>
              <p:nvPr>
                <p:custDataLst>
                  <p:tags r:id="rId180"/>
                </p:custDataLst>
              </p:nvPr>
            </p:nvSpPr>
            <p:spPr bwMode="auto">
              <a:xfrm>
                <a:off x="1005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0" name="Oval 286"/>
              <p:cNvSpPr>
                <a:spLocks noChangeArrowheads="1"/>
              </p:cNvSpPr>
              <p:nvPr>
                <p:custDataLst>
                  <p:tags r:id="rId181"/>
                </p:custDataLst>
              </p:nvPr>
            </p:nvSpPr>
            <p:spPr bwMode="auto">
              <a:xfrm>
                <a:off x="1014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1" name="Oval 287"/>
              <p:cNvSpPr>
                <a:spLocks noChangeArrowheads="1"/>
              </p:cNvSpPr>
              <p:nvPr>
                <p:custDataLst>
                  <p:tags r:id="rId182"/>
                </p:custDataLst>
              </p:nvPr>
            </p:nvSpPr>
            <p:spPr bwMode="auto">
              <a:xfrm>
                <a:off x="1022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2" name="Oval 288"/>
              <p:cNvSpPr>
                <a:spLocks noChangeArrowheads="1"/>
              </p:cNvSpPr>
              <p:nvPr>
                <p:custDataLst>
                  <p:tags r:id="rId183"/>
                </p:custDataLst>
              </p:nvPr>
            </p:nvSpPr>
            <p:spPr bwMode="auto">
              <a:xfrm>
                <a:off x="103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3" name="Oval 289"/>
              <p:cNvSpPr>
                <a:spLocks noChangeArrowheads="1"/>
              </p:cNvSpPr>
              <p:nvPr>
                <p:custDataLst>
                  <p:tags r:id="rId184"/>
                </p:custDataLst>
              </p:nvPr>
            </p:nvSpPr>
            <p:spPr bwMode="auto">
              <a:xfrm>
                <a:off x="1039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4" name="Oval 290"/>
              <p:cNvSpPr>
                <a:spLocks noChangeArrowheads="1"/>
              </p:cNvSpPr>
              <p:nvPr>
                <p:custDataLst>
                  <p:tags r:id="rId185"/>
                </p:custDataLst>
              </p:nvPr>
            </p:nvSpPr>
            <p:spPr bwMode="auto">
              <a:xfrm>
                <a:off x="1047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5" name="Oval 291"/>
              <p:cNvSpPr>
                <a:spLocks noChangeArrowheads="1"/>
              </p:cNvSpPr>
              <p:nvPr>
                <p:custDataLst>
                  <p:tags r:id="rId186"/>
                </p:custDataLst>
              </p:nvPr>
            </p:nvSpPr>
            <p:spPr bwMode="auto">
              <a:xfrm>
                <a:off x="1056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6" name="Oval 292"/>
              <p:cNvSpPr>
                <a:spLocks noChangeArrowheads="1"/>
              </p:cNvSpPr>
              <p:nvPr>
                <p:custDataLst>
                  <p:tags r:id="rId187"/>
                </p:custDataLst>
              </p:nvPr>
            </p:nvSpPr>
            <p:spPr bwMode="auto">
              <a:xfrm>
                <a:off x="106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7" name="Oval 293"/>
              <p:cNvSpPr>
                <a:spLocks noChangeArrowheads="1"/>
              </p:cNvSpPr>
              <p:nvPr>
                <p:custDataLst>
                  <p:tags r:id="rId188"/>
                </p:custDataLst>
              </p:nvPr>
            </p:nvSpPr>
            <p:spPr bwMode="auto">
              <a:xfrm>
                <a:off x="1072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8" name="Oval 294"/>
              <p:cNvSpPr>
                <a:spLocks noChangeArrowheads="1"/>
              </p:cNvSpPr>
              <p:nvPr>
                <p:custDataLst>
                  <p:tags r:id="rId189"/>
                </p:custDataLst>
              </p:nvPr>
            </p:nvSpPr>
            <p:spPr bwMode="auto">
              <a:xfrm>
                <a:off x="108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9" name="Oval 295"/>
              <p:cNvSpPr>
                <a:spLocks noChangeArrowheads="1"/>
              </p:cNvSpPr>
              <p:nvPr>
                <p:custDataLst>
                  <p:tags r:id="rId190"/>
                </p:custDataLst>
              </p:nvPr>
            </p:nvSpPr>
            <p:spPr bwMode="auto">
              <a:xfrm>
                <a:off x="1089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0" name="Oval 296"/>
              <p:cNvSpPr>
                <a:spLocks noChangeArrowheads="1"/>
              </p:cNvSpPr>
              <p:nvPr>
                <p:custDataLst>
                  <p:tags r:id="rId191"/>
                </p:custDataLst>
              </p:nvPr>
            </p:nvSpPr>
            <p:spPr bwMode="auto">
              <a:xfrm>
                <a:off x="1098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1" name="Oval 297"/>
              <p:cNvSpPr>
                <a:spLocks noChangeArrowheads="1"/>
              </p:cNvSpPr>
              <p:nvPr>
                <p:custDataLst>
                  <p:tags r:id="rId192"/>
                </p:custDataLst>
              </p:nvPr>
            </p:nvSpPr>
            <p:spPr bwMode="auto">
              <a:xfrm>
                <a:off x="110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2" name="Oval 298"/>
              <p:cNvSpPr>
                <a:spLocks noChangeArrowheads="1"/>
              </p:cNvSpPr>
              <p:nvPr>
                <p:custDataLst>
                  <p:tags r:id="rId193"/>
                </p:custDataLst>
              </p:nvPr>
            </p:nvSpPr>
            <p:spPr bwMode="auto">
              <a:xfrm>
                <a:off x="1114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3" name="Oval 299"/>
              <p:cNvSpPr>
                <a:spLocks noChangeArrowheads="1"/>
              </p:cNvSpPr>
              <p:nvPr>
                <p:custDataLst>
                  <p:tags r:id="rId194"/>
                </p:custDataLst>
              </p:nvPr>
            </p:nvSpPr>
            <p:spPr bwMode="auto">
              <a:xfrm>
                <a:off x="1123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4" name="Oval 300"/>
              <p:cNvSpPr>
                <a:spLocks noChangeArrowheads="1"/>
              </p:cNvSpPr>
              <p:nvPr>
                <p:custDataLst>
                  <p:tags r:id="rId195"/>
                </p:custDataLst>
              </p:nvPr>
            </p:nvSpPr>
            <p:spPr bwMode="auto">
              <a:xfrm>
                <a:off x="113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5" name="Oval 301"/>
              <p:cNvSpPr>
                <a:spLocks noChangeArrowheads="1"/>
              </p:cNvSpPr>
              <p:nvPr>
                <p:custDataLst>
                  <p:tags r:id="rId196"/>
                </p:custDataLst>
              </p:nvPr>
            </p:nvSpPr>
            <p:spPr bwMode="auto">
              <a:xfrm>
                <a:off x="1140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6" name="Oval 302"/>
              <p:cNvSpPr>
                <a:spLocks noChangeArrowheads="1"/>
              </p:cNvSpPr>
              <p:nvPr>
                <p:custDataLst>
                  <p:tags r:id="rId197"/>
                </p:custDataLst>
              </p:nvPr>
            </p:nvSpPr>
            <p:spPr bwMode="auto">
              <a:xfrm>
                <a:off x="114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7" name="Oval 303"/>
              <p:cNvSpPr>
                <a:spLocks noChangeArrowheads="1"/>
              </p:cNvSpPr>
              <p:nvPr>
                <p:custDataLst>
                  <p:tags r:id="rId198"/>
                </p:custDataLst>
              </p:nvPr>
            </p:nvSpPr>
            <p:spPr bwMode="auto">
              <a:xfrm>
                <a:off x="115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8" name="Oval 304"/>
              <p:cNvSpPr>
                <a:spLocks noChangeArrowheads="1"/>
              </p:cNvSpPr>
              <p:nvPr>
                <p:custDataLst>
                  <p:tags r:id="rId199"/>
                </p:custDataLst>
              </p:nvPr>
            </p:nvSpPr>
            <p:spPr bwMode="auto">
              <a:xfrm>
                <a:off x="1165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9" name="Oval 305"/>
              <p:cNvSpPr>
                <a:spLocks noChangeArrowheads="1"/>
              </p:cNvSpPr>
              <p:nvPr>
                <p:custDataLst>
                  <p:tags r:id="rId200"/>
                </p:custDataLst>
              </p:nvPr>
            </p:nvSpPr>
            <p:spPr bwMode="auto">
              <a:xfrm>
                <a:off x="1173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80" name="Oval 306"/>
              <p:cNvSpPr>
                <a:spLocks noChangeArrowheads="1"/>
              </p:cNvSpPr>
              <p:nvPr>
                <p:custDataLst>
                  <p:tags r:id="rId201"/>
                </p:custDataLst>
              </p:nvPr>
            </p:nvSpPr>
            <p:spPr bwMode="auto">
              <a:xfrm>
                <a:off x="1182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5" name="Oval 308"/>
              <p:cNvSpPr>
                <a:spLocks noChangeArrowheads="1"/>
              </p:cNvSpPr>
              <p:nvPr>
                <p:custDataLst>
                  <p:tags r:id="rId202"/>
                </p:custDataLst>
              </p:nvPr>
            </p:nvSpPr>
            <p:spPr bwMode="auto">
              <a:xfrm>
                <a:off x="1190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6" name="Oval 309"/>
              <p:cNvSpPr>
                <a:spLocks noChangeArrowheads="1"/>
              </p:cNvSpPr>
              <p:nvPr>
                <p:custDataLst>
                  <p:tags r:id="rId203"/>
                </p:custDataLst>
              </p:nvPr>
            </p:nvSpPr>
            <p:spPr bwMode="auto">
              <a:xfrm>
                <a:off x="119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7" name="Oval 310"/>
              <p:cNvSpPr>
                <a:spLocks noChangeArrowheads="1"/>
              </p:cNvSpPr>
              <p:nvPr>
                <p:custDataLst>
                  <p:tags r:id="rId204"/>
                </p:custDataLst>
              </p:nvPr>
            </p:nvSpPr>
            <p:spPr bwMode="auto">
              <a:xfrm>
                <a:off x="1207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8" name="Oval 311"/>
              <p:cNvSpPr>
                <a:spLocks noChangeArrowheads="1"/>
              </p:cNvSpPr>
              <p:nvPr>
                <p:custDataLst>
                  <p:tags r:id="rId205"/>
                </p:custDataLst>
              </p:nvPr>
            </p:nvSpPr>
            <p:spPr bwMode="auto">
              <a:xfrm>
                <a:off x="1215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9" name="Oval 312"/>
              <p:cNvSpPr>
                <a:spLocks noChangeArrowheads="1"/>
              </p:cNvSpPr>
              <p:nvPr>
                <p:custDataLst>
                  <p:tags r:id="rId206"/>
                </p:custDataLst>
              </p:nvPr>
            </p:nvSpPr>
            <p:spPr bwMode="auto">
              <a:xfrm>
                <a:off x="122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0" name="Oval 313"/>
              <p:cNvSpPr>
                <a:spLocks noChangeArrowheads="1"/>
              </p:cNvSpPr>
              <p:nvPr>
                <p:custDataLst>
                  <p:tags r:id="rId207"/>
                </p:custDataLst>
              </p:nvPr>
            </p:nvSpPr>
            <p:spPr bwMode="auto">
              <a:xfrm>
                <a:off x="123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 name="Oval 314"/>
              <p:cNvSpPr>
                <a:spLocks noChangeArrowheads="1"/>
              </p:cNvSpPr>
              <p:nvPr>
                <p:custDataLst>
                  <p:tags r:id="rId208"/>
                </p:custDataLst>
              </p:nvPr>
            </p:nvSpPr>
            <p:spPr bwMode="auto">
              <a:xfrm>
                <a:off x="1240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2" name="Oval 315"/>
              <p:cNvSpPr>
                <a:spLocks noChangeArrowheads="1"/>
              </p:cNvSpPr>
              <p:nvPr>
                <p:custDataLst>
                  <p:tags r:id="rId209"/>
                </p:custDataLst>
              </p:nvPr>
            </p:nvSpPr>
            <p:spPr bwMode="auto">
              <a:xfrm>
                <a:off x="124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3" name="Oval 316"/>
              <p:cNvSpPr>
                <a:spLocks noChangeArrowheads="1"/>
              </p:cNvSpPr>
              <p:nvPr>
                <p:custDataLst>
                  <p:tags r:id="rId210"/>
                </p:custDataLst>
              </p:nvPr>
            </p:nvSpPr>
            <p:spPr bwMode="auto">
              <a:xfrm>
                <a:off x="1257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4" name="Oval 317"/>
              <p:cNvSpPr>
                <a:spLocks noChangeArrowheads="1"/>
              </p:cNvSpPr>
              <p:nvPr>
                <p:custDataLst>
                  <p:tags r:id="rId211"/>
                </p:custDataLst>
              </p:nvPr>
            </p:nvSpPr>
            <p:spPr bwMode="auto">
              <a:xfrm>
                <a:off x="12657"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Oval 318"/>
              <p:cNvSpPr>
                <a:spLocks noChangeArrowheads="1"/>
              </p:cNvSpPr>
              <p:nvPr>
                <p:custDataLst>
                  <p:tags r:id="rId212"/>
                </p:custDataLst>
              </p:nvPr>
            </p:nvSpPr>
            <p:spPr bwMode="auto">
              <a:xfrm>
                <a:off x="1274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6" name="Oval 319"/>
              <p:cNvSpPr>
                <a:spLocks noChangeArrowheads="1"/>
              </p:cNvSpPr>
              <p:nvPr>
                <p:custDataLst>
                  <p:tags r:id="rId213"/>
                </p:custDataLst>
              </p:nvPr>
            </p:nvSpPr>
            <p:spPr bwMode="auto">
              <a:xfrm>
                <a:off x="128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7" name="Oval 320"/>
              <p:cNvSpPr>
                <a:spLocks noChangeArrowheads="1"/>
              </p:cNvSpPr>
              <p:nvPr>
                <p:custDataLst>
                  <p:tags r:id="rId214"/>
                </p:custDataLst>
              </p:nvPr>
            </p:nvSpPr>
            <p:spPr bwMode="auto">
              <a:xfrm>
                <a:off x="129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8" name="Oval 321"/>
              <p:cNvSpPr>
                <a:spLocks noChangeArrowheads="1"/>
              </p:cNvSpPr>
              <p:nvPr>
                <p:custDataLst>
                  <p:tags r:id="rId215"/>
                </p:custDataLst>
              </p:nvPr>
            </p:nvSpPr>
            <p:spPr bwMode="auto">
              <a:xfrm>
                <a:off x="1299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9" name="Oval 322"/>
              <p:cNvSpPr>
                <a:spLocks noChangeArrowheads="1"/>
              </p:cNvSpPr>
              <p:nvPr>
                <p:custDataLst>
                  <p:tags r:id="rId216"/>
                </p:custDataLst>
              </p:nvPr>
            </p:nvSpPr>
            <p:spPr bwMode="auto">
              <a:xfrm>
                <a:off x="1307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0" name="Oval 323"/>
              <p:cNvSpPr>
                <a:spLocks noChangeArrowheads="1"/>
              </p:cNvSpPr>
              <p:nvPr>
                <p:custDataLst>
                  <p:tags r:id="rId217"/>
                </p:custDataLst>
              </p:nvPr>
            </p:nvSpPr>
            <p:spPr bwMode="auto">
              <a:xfrm>
                <a:off x="1316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1" name="Oval 324"/>
              <p:cNvSpPr>
                <a:spLocks noChangeArrowheads="1"/>
              </p:cNvSpPr>
              <p:nvPr>
                <p:custDataLst>
                  <p:tags r:id="rId218"/>
                </p:custDataLst>
              </p:nvPr>
            </p:nvSpPr>
            <p:spPr bwMode="auto">
              <a:xfrm>
                <a:off x="132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2" name="Oval 325"/>
              <p:cNvSpPr>
                <a:spLocks noChangeArrowheads="1"/>
              </p:cNvSpPr>
              <p:nvPr>
                <p:custDataLst>
                  <p:tags r:id="rId219"/>
                </p:custDataLst>
              </p:nvPr>
            </p:nvSpPr>
            <p:spPr bwMode="auto">
              <a:xfrm>
                <a:off x="1332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3" name="Freeform 326"/>
              <p:cNvSpPr/>
              <p:nvPr>
                <p:custDataLst>
                  <p:tags r:id="rId220"/>
                </p:custDataLst>
              </p:nvPr>
            </p:nvSpPr>
            <p:spPr bwMode="auto">
              <a:xfrm>
                <a:off x="13411" y="3717"/>
                <a:ext cx="53" cy="43"/>
              </a:xfrm>
              <a:custGeom>
                <a:avLst/>
                <a:gdLst>
                  <a:gd name="T0" fmla="*/ 7 w 8"/>
                  <a:gd name="T1" fmla="*/ 4 h 7"/>
                  <a:gd name="T2" fmla="*/ 3 w 8"/>
                  <a:gd name="T3" fmla="*/ 7 h 7"/>
                  <a:gd name="T4" fmla="*/ 0 w 8"/>
                  <a:gd name="T5" fmla="*/ 3 h 7"/>
                  <a:gd name="T6" fmla="*/ 4 w 8"/>
                  <a:gd name="T7" fmla="*/ 0 h 7"/>
                  <a:gd name="T8" fmla="*/ 7 w 8"/>
                  <a:gd name="T9" fmla="*/ 4 h 7"/>
                </a:gdLst>
                <a:ahLst/>
                <a:cxnLst>
                  <a:cxn ang="0">
                    <a:pos x="T0" y="T1"/>
                  </a:cxn>
                  <a:cxn ang="0">
                    <a:pos x="T2" y="T3"/>
                  </a:cxn>
                  <a:cxn ang="0">
                    <a:pos x="T4" y="T5"/>
                  </a:cxn>
                  <a:cxn ang="0">
                    <a:pos x="T6" y="T7"/>
                  </a:cxn>
                  <a:cxn ang="0">
                    <a:pos x="T8" y="T9"/>
                  </a:cxn>
                </a:cxnLst>
                <a:rect l="0" t="0" r="r" b="b"/>
                <a:pathLst>
                  <a:path w="8" h="7">
                    <a:moveTo>
                      <a:pt x="7" y="4"/>
                    </a:moveTo>
                    <a:cubicBezTo>
                      <a:pt x="6" y="6"/>
                      <a:pt x="5" y="7"/>
                      <a:pt x="3" y="7"/>
                    </a:cubicBezTo>
                    <a:cubicBezTo>
                      <a:pt x="1" y="6"/>
                      <a:pt x="0" y="5"/>
                      <a:pt x="0" y="3"/>
                    </a:cubicBezTo>
                    <a:cubicBezTo>
                      <a:pt x="1" y="1"/>
                      <a:pt x="2" y="0"/>
                      <a:pt x="4" y="0"/>
                    </a:cubicBezTo>
                    <a:cubicBezTo>
                      <a:pt x="6" y="1"/>
                      <a:pt x="8" y="3"/>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4" name="Freeform 327"/>
              <p:cNvSpPr/>
              <p:nvPr>
                <p:custDataLst>
                  <p:tags r:id="rId221"/>
                </p:custDataLst>
              </p:nvPr>
            </p:nvSpPr>
            <p:spPr bwMode="auto">
              <a:xfrm>
                <a:off x="13488" y="3741"/>
                <a:ext cx="53" cy="53"/>
              </a:xfrm>
              <a:custGeom>
                <a:avLst/>
                <a:gdLst>
                  <a:gd name="T0" fmla="*/ 7 w 8"/>
                  <a:gd name="T1" fmla="*/ 6 h 8"/>
                  <a:gd name="T2" fmla="*/ 2 w 8"/>
                  <a:gd name="T3" fmla="*/ 7 h 8"/>
                  <a:gd name="T4" fmla="*/ 1 w 8"/>
                  <a:gd name="T5" fmla="*/ 3 h 8"/>
                  <a:gd name="T6" fmla="*/ 5 w 8"/>
                  <a:gd name="T7" fmla="*/ 1 h 8"/>
                  <a:gd name="T8" fmla="*/ 7 w 8"/>
                  <a:gd name="T9" fmla="*/ 6 h 8"/>
                </a:gdLst>
                <a:ahLst/>
                <a:cxnLst>
                  <a:cxn ang="0">
                    <a:pos x="T0" y="T1"/>
                  </a:cxn>
                  <a:cxn ang="0">
                    <a:pos x="T2" y="T3"/>
                  </a:cxn>
                  <a:cxn ang="0">
                    <a:pos x="T4" y="T5"/>
                  </a:cxn>
                  <a:cxn ang="0">
                    <a:pos x="T6" y="T7"/>
                  </a:cxn>
                  <a:cxn ang="0">
                    <a:pos x="T8" y="T9"/>
                  </a:cxn>
                </a:cxnLst>
                <a:rect l="0" t="0" r="r" b="b"/>
                <a:pathLst>
                  <a:path w="8" h="8">
                    <a:moveTo>
                      <a:pt x="7" y="6"/>
                    </a:moveTo>
                    <a:cubicBezTo>
                      <a:pt x="6" y="8"/>
                      <a:pt x="4" y="8"/>
                      <a:pt x="2" y="7"/>
                    </a:cubicBezTo>
                    <a:cubicBezTo>
                      <a:pt x="1" y="6"/>
                      <a:pt x="0" y="4"/>
                      <a:pt x="1" y="3"/>
                    </a:cubicBezTo>
                    <a:cubicBezTo>
                      <a:pt x="2" y="1"/>
                      <a:pt x="4" y="0"/>
                      <a:pt x="5" y="1"/>
                    </a:cubicBezTo>
                    <a:cubicBezTo>
                      <a:pt x="7" y="2"/>
                      <a:pt x="8" y="4"/>
                      <a:pt x="7"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5" name="Freeform 328"/>
              <p:cNvSpPr/>
              <p:nvPr>
                <p:custDataLst>
                  <p:tags r:id="rId222"/>
                </p:custDataLst>
              </p:nvPr>
            </p:nvSpPr>
            <p:spPr bwMode="auto">
              <a:xfrm>
                <a:off x="13554" y="3794"/>
                <a:ext cx="51" cy="51"/>
              </a:xfrm>
              <a:custGeom>
                <a:avLst/>
                <a:gdLst>
                  <a:gd name="T0" fmla="*/ 6 w 8"/>
                  <a:gd name="T1" fmla="*/ 7 h 8"/>
                  <a:gd name="T2" fmla="*/ 2 w 8"/>
                  <a:gd name="T3" fmla="*/ 7 h 8"/>
                  <a:gd name="T4" fmla="*/ 2 w 8"/>
                  <a:gd name="T5" fmla="*/ 2 h 8"/>
                  <a:gd name="T6" fmla="*/ 7 w 8"/>
                  <a:gd name="T7" fmla="*/ 2 h 8"/>
                  <a:gd name="T8" fmla="*/ 6 w 8"/>
                  <a:gd name="T9" fmla="*/ 7 h 8"/>
                </a:gdLst>
                <a:ahLst/>
                <a:cxnLst>
                  <a:cxn ang="0">
                    <a:pos x="T0" y="T1"/>
                  </a:cxn>
                  <a:cxn ang="0">
                    <a:pos x="T2" y="T3"/>
                  </a:cxn>
                  <a:cxn ang="0">
                    <a:pos x="T4" y="T5"/>
                  </a:cxn>
                  <a:cxn ang="0">
                    <a:pos x="T6" y="T7"/>
                  </a:cxn>
                  <a:cxn ang="0">
                    <a:pos x="T8" y="T9"/>
                  </a:cxn>
                </a:cxnLst>
                <a:rect l="0" t="0" r="r" b="b"/>
                <a:pathLst>
                  <a:path w="8" h="8">
                    <a:moveTo>
                      <a:pt x="6" y="7"/>
                    </a:moveTo>
                    <a:cubicBezTo>
                      <a:pt x="5" y="8"/>
                      <a:pt x="3" y="8"/>
                      <a:pt x="2" y="7"/>
                    </a:cubicBezTo>
                    <a:cubicBezTo>
                      <a:pt x="0" y="5"/>
                      <a:pt x="0" y="3"/>
                      <a:pt x="2" y="2"/>
                    </a:cubicBezTo>
                    <a:cubicBezTo>
                      <a:pt x="3" y="0"/>
                      <a:pt x="5" y="0"/>
                      <a:pt x="7" y="2"/>
                    </a:cubicBezTo>
                    <a:cubicBezTo>
                      <a:pt x="8" y="3"/>
                      <a:pt x="8" y="5"/>
                      <a:pt x="6"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6" name="Freeform 329"/>
              <p:cNvSpPr/>
              <p:nvPr>
                <p:custDataLst>
                  <p:tags r:id="rId223"/>
                </p:custDataLst>
              </p:nvPr>
            </p:nvSpPr>
            <p:spPr bwMode="auto">
              <a:xfrm>
                <a:off x="13604" y="3864"/>
                <a:ext cx="53" cy="46"/>
              </a:xfrm>
              <a:custGeom>
                <a:avLst/>
                <a:gdLst>
                  <a:gd name="T0" fmla="*/ 5 w 8"/>
                  <a:gd name="T1" fmla="*/ 7 h 7"/>
                  <a:gd name="T2" fmla="*/ 1 w 8"/>
                  <a:gd name="T3" fmla="*/ 5 h 7"/>
                  <a:gd name="T4" fmla="*/ 2 w 8"/>
                  <a:gd name="T5" fmla="*/ 1 h 7"/>
                  <a:gd name="T6" fmla="*/ 7 w 8"/>
                  <a:gd name="T7" fmla="*/ 2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7"/>
                      <a:pt x="1" y="5"/>
                    </a:cubicBezTo>
                    <a:cubicBezTo>
                      <a:pt x="0" y="4"/>
                      <a:pt x="0" y="2"/>
                      <a:pt x="2" y="1"/>
                    </a:cubicBezTo>
                    <a:cubicBezTo>
                      <a:pt x="4" y="0"/>
                      <a:pt x="6" y="0"/>
                      <a:pt x="7" y="2"/>
                    </a:cubicBezTo>
                    <a:cubicBezTo>
                      <a:pt x="8" y="4"/>
                      <a:pt x="7" y="6"/>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7" name="Freeform 330"/>
              <p:cNvSpPr/>
              <p:nvPr>
                <p:custDataLst>
                  <p:tags r:id="rId224"/>
                </p:custDataLst>
              </p:nvPr>
            </p:nvSpPr>
            <p:spPr bwMode="auto">
              <a:xfrm>
                <a:off x="13631" y="3942"/>
                <a:ext cx="53" cy="46"/>
              </a:xfrm>
              <a:custGeom>
                <a:avLst/>
                <a:gdLst>
                  <a:gd name="T0" fmla="*/ 5 w 8"/>
                  <a:gd name="T1" fmla="*/ 7 h 7"/>
                  <a:gd name="T2" fmla="*/ 1 w 8"/>
                  <a:gd name="T3" fmla="*/ 5 h 7"/>
                  <a:gd name="T4" fmla="*/ 3 w 8"/>
                  <a:gd name="T5" fmla="*/ 1 h 7"/>
                  <a:gd name="T6" fmla="*/ 7 w 8"/>
                  <a:gd name="T7" fmla="*/ 3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6"/>
                      <a:pt x="1" y="5"/>
                    </a:cubicBezTo>
                    <a:cubicBezTo>
                      <a:pt x="0" y="3"/>
                      <a:pt x="1" y="1"/>
                      <a:pt x="3" y="1"/>
                    </a:cubicBezTo>
                    <a:cubicBezTo>
                      <a:pt x="5" y="0"/>
                      <a:pt x="7" y="1"/>
                      <a:pt x="7" y="3"/>
                    </a:cubicBezTo>
                    <a:cubicBezTo>
                      <a:pt x="8" y="5"/>
                      <a:pt x="6" y="7"/>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8" name="Oval 331"/>
              <p:cNvSpPr>
                <a:spLocks noChangeArrowheads="1"/>
              </p:cNvSpPr>
              <p:nvPr>
                <p:custDataLst>
                  <p:tags r:id="rId225"/>
                </p:custDataLst>
              </p:nvPr>
            </p:nvSpPr>
            <p:spPr bwMode="auto">
              <a:xfrm>
                <a:off x="13643" y="402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9" name="Oval 332"/>
              <p:cNvSpPr>
                <a:spLocks noChangeArrowheads="1"/>
              </p:cNvSpPr>
              <p:nvPr>
                <p:custDataLst>
                  <p:tags r:id="rId226"/>
                </p:custDataLst>
              </p:nvPr>
            </p:nvSpPr>
            <p:spPr bwMode="auto">
              <a:xfrm>
                <a:off x="13643" y="411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0" name="Oval 333"/>
              <p:cNvSpPr>
                <a:spLocks noChangeArrowheads="1"/>
              </p:cNvSpPr>
              <p:nvPr>
                <p:custDataLst>
                  <p:tags r:id="rId227"/>
                </p:custDataLst>
              </p:nvPr>
            </p:nvSpPr>
            <p:spPr bwMode="auto">
              <a:xfrm>
                <a:off x="13643" y="4195"/>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1" name="Oval 334"/>
              <p:cNvSpPr>
                <a:spLocks noChangeArrowheads="1"/>
              </p:cNvSpPr>
              <p:nvPr>
                <p:custDataLst>
                  <p:tags r:id="rId228"/>
                </p:custDataLst>
              </p:nvPr>
            </p:nvSpPr>
            <p:spPr bwMode="auto">
              <a:xfrm>
                <a:off x="13643" y="4280"/>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2" name="Oval 335"/>
              <p:cNvSpPr>
                <a:spLocks noChangeArrowheads="1"/>
              </p:cNvSpPr>
              <p:nvPr>
                <p:custDataLst>
                  <p:tags r:id="rId229"/>
                </p:custDataLst>
              </p:nvPr>
            </p:nvSpPr>
            <p:spPr bwMode="auto">
              <a:xfrm>
                <a:off x="13643" y="4364"/>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3" name="Oval 336"/>
              <p:cNvSpPr>
                <a:spLocks noChangeArrowheads="1"/>
              </p:cNvSpPr>
              <p:nvPr>
                <p:custDataLst>
                  <p:tags r:id="rId230"/>
                </p:custDataLst>
              </p:nvPr>
            </p:nvSpPr>
            <p:spPr bwMode="auto">
              <a:xfrm>
                <a:off x="13643" y="4449"/>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4" name="Oval 337"/>
              <p:cNvSpPr>
                <a:spLocks noChangeArrowheads="1"/>
              </p:cNvSpPr>
              <p:nvPr>
                <p:custDataLst>
                  <p:tags r:id="rId231"/>
                </p:custDataLst>
              </p:nvPr>
            </p:nvSpPr>
            <p:spPr bwMode="auto">
              <a:xfrm>
                <a:off x="13643" y="453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5" name="Oval 338"/>
              <p:cNvSpPr>
                <a:spLocks noChangeArrowheads="1"/>
              </p:cNvSpPr>
              <p:nvPr>
                <p:custDataLst>
                  <p:tags r:id="rId232"/>
                </p:custDataLst>
              </p:nvPr>
            </p:nvSpPr>
            <p:spPr bwMode="auto">
              <a:xfrm>
                <a:off x="13643" y="462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6" name="Oval 339"/>
              <p:cNvSpPr>
                <a:spLocks noChangeArrowheads="1"/>
              </p:cNvSpPr>
              <p:nvPr>
                <p:custDataLst>
                  <p:tags r:id="rId233"/>
                </p:custDataLst>
              </p:nvPr>
            </p:nvSpPr>
            <p:spPr bwMode="auto">
              <a:xfrm>
                <a:off x="13643" y="470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7" name="Oval 340"/>
              <p:cNvSpPr>
                <a:spLocks noChangeArrowheads="1"/>
              </p:cNvSpPr>
              <p:nvPr>
                <p:custDataLst>
                  <p:tags r:id="rId234"/>
                </p:custDataLst>
              </p:nvPr>
            </p:nvSpPr>
            <p:spPr bwMode="auto">
              <a:xfrm>
                <a:off x="13643" y="479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8" name="Oval 341"/>
              <p:cNvSpPr>
                <a:spLocks noChangeArrowheads="1"/>
              </p:cNvSpPr>
              <p:nvPr>
                <p:custDataLst>
                  <p:tags r:id="rId235"/>
                </p:custDataLst>
              </p:nvPr>
            </p:nvSpPr>
            <p:spPr bwMode="auto">
              <a:xfrm>
                <a:off x="13643" y="4874"/>
                <a:ext cx="42" cy="42"/>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9" name="Oval 342"/>
              <p:cNvSpPr>
                <a:spLocks noChangeArrowheads="1"/>
              </p:cNvSpPr>
              <p:nvPr>
                <p:custDataLst>
                  <p:tags r:id="rId236"/>
                </p:custDataLst>
              </p:nvPr>
            </p:nvSpPr>
            <p:spPr bwMode="auto">
              <a:xfrm>
                <a:off x="13643" y="4958"/>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0" name="Oval 343"/>
              <p:cNvSpPr>
                <a:spLocks noChangeArrowheads="1"/>
              </p:cNvSpPr>
              <p:nvPr>
                <p:custDataLst>
                  <p:tags r:id="rId237"/>
                </p:custDataLst>
              </p:nvPr>
            </p:nvSpPr>
            <p:spPr bwMode="auto">
              <a:xfrm>
                <a:off x="13643" y="504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1" name="Oval 344"/>
              <p:cNvSpPr>
                <a:spLocks noChangeArrowheads="1"/>
              </p:cNvSpPr>
              <p:nvPr>
                <p:custDataLst>
                  <p:tags r:id="rId238"/>
                </p:custDataLst>
              </p:nvPr>
            </p:nvSpPr>
            <p:spPr bwMode="auto">
              <a:xfrm>
                <a:off x="13643" y="512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2" name="Oval 345"/>
              <p:cNvSpPr>
                <a:spLocks noChangeArrowheads="1"/>
              </p:cNvSpPr>
              <p:nvPr>
                <p:custDataLst>
                  <p:tags r:id="rId239"/>
                </p:custDataLst>
              </p:nvPr>
            </p:nvSpPr>
            <p:spPr bwMode="auto">
              <a:xfrm>
                <a:off x="13643" y="521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3" name="Oval 346"/>
              <p:cNvSpPr>
                <a:spLocks noChangeArrowheads="1"/>
              </p:cNvSpPr>
              <p:nvPr>
                <p:custDataLst>
                  <p:tags r:id="rId240"/>
                </p:custDataLst>
              </p:nvPr>
            </p:nvSpPr>
            <p:spPr bwMode="auto">
              <a:xfrm>
                <a:off x="13643" y="5296"/>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4" name="Oval 347"/>
              <p:cNvSpPr>
                <a:spLocks noChangeArrowheads="1"/>
              </p:cNvSpPr>
              <p:nvPr>
                <p:custDataLst>
                  <p:tags r:id="rId241"/>
                </p:custDataLst>
              </p:nvPr>
            </p:nvSpPr>
            <p:spPr bwMode="auto">
              <a:xfrm>
                <a:off x="13643" y="5381"/>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5" name="Oval 348"/>
              <p:cNvSpPr>
                <a:spLocks noChangeArrowheads="1"/>
              </p:cNvSpPr>
              <p:nvPr>
                <p:custDataLst>
                  <p:tags r:id="rId242"/>
                </p:custDataLst>
              </p:nvPr>
            </p:nvSpPr>
            <p:spPr bwMode="auto">
              <a:xfrm>
                <a:off x="13643" y="546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6" name="Oval 349"/>
              <p:cNvSpPr>
                <a:spLocks noChangeArrowheads="1"/>
              </p:cNvSpPr>
              <p:nvPr>
                <p:custDataLst>
                  <p:tags r:id="rId243"/>
                </p:custDataLst>
              </p:nvPr>
            </p:nvSpPr>
            <p:spPr bwMode="auto">
              <a:xfrm>
                <a:off x="13643" y="554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7" name="Oval 350"/>
              <p:cNvSpPr>
                <a:spLocks noChangeArrowheads="1"/>
              </p:cNvSpPr>
              <p:nvPr>
                <p:custDataLst>
                  <p:tags r:id="rId244"/>
                </p:custDataLst>
              </p:nvPr>
            </p:nvSpPr>
            <p:spPr bwMode="auto">
              <a:xfrm>
                <a:off x="13643" y="563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8" name="Oval 351"/>
              <p:cNvSpPr>
                <a:spLocks noChangeArrowheads="1"/>
              </p:cNvSpPr>
              <p:nvPr>
                <p:custDataLst>
                  <p:tags r:id="rId245"/>
                </p:custDataLst>
              </p:nvPr>
            </p:nvSpPr>
            <p:spPr bwMode="auto">
              <a:xfrm>
                <a:off x="13643" y="571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9" name="Oval 352"/>
              <p:cNvSpPr>
                <a:spLocks noChangeArrowheads="1"/>
              </p:cNvSpPr>
              <p:nvPr>
                <p:custDataLst>
                  <p:tags r:id="rId246"/>
                </p:custDataLst>
              </p:nvPr>
            </p:nvSpPr>
            <p:spPr bwMode="auto">
              <a:xfrm>
                <a:off x="13643" y="580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0" name="Oval 353"/>
              <p:cNvSpPr>
                <a:spLocks noChangeArrowheads="1"/>
              </p:cNvSpPr>
              <p:nvPr>
                <p:custDataLst>
                  <p:tags r:id="rId247"/>
                </p:custDataLst>
              </p:nvPr>
            </p:nvSpPr>
            <p:spPr bwMode="auto">
              <a:xfrm>
                <a:off x="13643" y="588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1" name="Oval 354"/>
              <p:cNvSpPr>
                <a:spLocks noChangeArrowheads="1"/>
              </p:cNvSpPr>
              <p:nvPr>
                <p:custDataLst>
                  <p:tags r:id="rId248"/>
                </p:custDataLst>
              </p:nvPr>
            </p:nvSpPr>
            <p:spPr bwMode="auto">
              <a:xfrm>
                <a:off x="13643" y="5970"/>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2" name="Oval 355"/>
              <p:cNvSpPr>
                <a:spLocks noChangeArrowheads="1"/>
              </p:cNvSpPr>
              <p:nvPr>
                <p:custDataLst>
                  <p:tags r:id="rId249"/>
                </p:custDataLst>
              </p:nvPr>
            </p:nvSpPr>
            <p:spPr bwMode="auto">
              <a:xfrm>
                <a:off x="13643" y="6053"/>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3" name="Oval 356"/>
              <p:cNvSpPr>
                <a:spLocks noChangeArrowheads="1"/>
              </p:cNvSpPr>
              <p:nvPr>
                <p:custDataLst>
                  <p:tags r:id="rId250"/>
                </p:custDataLst>
              </p:nvPr>
            </p:nvSpPr>
            <p:spPr bwMode="auto">
              <a:xfrm>
                <a:off x="13643" y="613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4" name="Oval 357"/>
              <p:cNvSpPr>
                <a:spLocks noChangeArrowheads="1"/>
              </p:cNvSpPr>
              <p:nvPr>
                <p:custDataLst>
                  <p:tags r:id="rId251"/>
                </p:custDataLst>
              </p:nvPr>
            </p:nvSpPr>
            <p:spPr bwMode="auto">
              <a:xfrm>
                <a:off x="13643" y="622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5" name="Oval 358"/>
              <p:cNvSpPr>
                <a:spLocks noChangeArrowheads="1"/>
              </p:cNvSpPr>
              <p:nvPr>
                <p:custDataLst>
                  <p:tags r:id="rId252"/>
                </p:custDataLst>
              </p:nvPr>
            </p:nvSpPr>
            <p:spPr bwMode="auto">
              <a:xfrm>
                <a:off x="13643" y="630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6" name="Oval 359"/>
              <p:cNvSpPr>
                <a:spLocks noChangeArrowheads="1"/>
              </p:cNvSpPr>
              <p:nvPr>
                <p:custDataLst>
                  <p:tags r:id="rId253"/>
                </p:custDataLst>
              </p:nvPr>
            </p:nvSpPr>
            <p:spPr bwMode="auto">
              <a:xfrm>
                <a:off x="13643" y="639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7" name="Oval 360"/>
              <p:cNvSpPr>
                <a:spLocks noChangeArrowheads="1"/>
              </p:cNvSpPr>
              <p:nvPr>
                <p:custDataLst>
                  <p:tags r:id="rId254"/>
                </p:custDataLst>
              </p:nvPr>
            </p:nvSpPr>
            <p:spPr bwMode="auto">
              <a:xfrm>
                <a:off x="13643" y="647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8" name="Oval 361"/>
              <p:cNvSpPr>
                <a:spLocks noChangeArrowheads="1"/>
              </p:cNvSpPr>
              <p:nvPr>
                <p:custDataLst>
                  <p:tags r:id="rId255"/>
                </p:custDataLst>
              </p:nvPr>
            </p:nvSpPr>
            <p:spPr bwMode="auto">
              <a:xfrm>
                <a:off x="13643" y="655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9" name="Freeform 362"/>
              <p:cNvSpPr/>
              <p:nvPr>
                <p:custDataLst>
                  <p:tags r:id="rId256"/>
                </p:custDataLst>
              </p:nvPr>
            </p:nvSpPr>
            <p:spPr bwMode="auto">
              <a:xfrm>
                <a:off x="13638" y="6642"/>
                <a:ext cx="46" cy="46"/>
              </a:xfrm>
              <a:custGeom>
                <a:avLst/>
                <a:gdLst>
                  <a:gd name="T0" fmla="*/ 4 w 7"/>
                  <a:gd name="T1" fmla="*/ 7 h 7"/>
                  <a:gd name="T2" fmla="*/ 0 w 7"/>
                  <a:gd name="T3" fmla="*/ 3 h 7"/>
                  <a:gd name="T4" fmla="*/ 4 w 7"/>
                  <a:gd name="T5" fmla="*/ 0 h 7"/>
                  <a:gd name="T6" fmla="*/ 7 w 7"/>
                  <a:gd name="T7" fmla="*/ 3 h 7"/>
                  <a:gd name="T8" fmla="*/ 4 w 7"/>
                  <a:gd name="T9" fmla="*/ 7 h 7"/>
                </a:gdLst>
                <a:ahLst/>
                <a:cxnLst>
                  <a:cxn ang="0">
                    <a:pos x="T0" y="T1"/>
                  </a:cxn>
                  <a:cxn ang="0">
                    <a:pos x="T2" y="T3"/>
                  </a:cxn>
                  <a:cxn ang="0">
                    <a:pos x="T4" y="T5"/>
                  </a:cxn>
                  <a:cxn ang="0">
                    <a:pos x="T6" y="T7"/>
                  </a:cxn>
                  <a:cxn ang="0">
                    <a:pos x="T8" y="T9"/>
                  </a:cxn>
                </a:cxnLst>
                <a:rect l="0" t="0" r="r" b="b"/>
                <a:pathLst>
                  <a:path w="7" h="7">
                    <a:moveTo>
                      <a:pt x="4" y="7"/>
                    </a:moveTo>
                    <a:cubicBezTo>
                      <a:pt x="2" y="6"/>
                      <a:pt x="0" y="5"/>
                      <a:pt x="0" y="3"/>
                    </a:cubicBezTo>
                    <a:cubicBezTo>
                      <a:pt x="1" y="1"/>
                      <a:pt x="2" y="0"/>
                      <a:pt x="4" y="0"/>
                    </a:cubicBezTo>
                    <a:cubicBezTo>
                      <a:pt x="6" y="0"/>
                      <a:pt x="7" y="1"/>
                      <a:pt x="7" y="3"/>
                    </a:cubicBezTo>
                    <a:cubicBezTo>
                      <a:pt x="7" y="6"/>
                      <a:pt x="5" y="7"/>
                      <a:pt x="4"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0" name="Freeform 363"/>
              <p:cNvSpPr/>
              <p:nvPr>
                <p:custDataLst>
                  <p:tags r:id="rId257"/>
                </p:custDataLst>
              </p:nvPr>
            </p:nvSpPr>
            <p:spPr bwMode="auto">
              <a:xfrm>
                <a:off x="13623" y="6719"/>
                <a:ext cx="46" cy="53"/>
              </a:xfrm>
              <a:custGeom>
                <a:avLst/>
                <a:gdLst>
                  <a:gd name="T0" fmla="*/ 2 w 7"/>
                  <a:gd name="T1" fmla="*/ 7 h 8"/>
                  <a:gd name="T2" fmla="*/ 0 w 7"/>
                  <a:gd name="T3" fmla="*/ 3 h 8"/>
                  <a:gd name="T4" fmla="*/ 4 w 7"/>
                  <a:gd name="T5" fmla="*/ 1 h 8"/>
                  <a:gd name="T6" fmla="*/ 7 w 7"/>
                  <a:gd name="T7" fmla="*/ 5 h 8"/>
                  <a:gd name="T8" fmla="*/ 2 w 7"/>
                  <a:gd name="T9" fmla="*/ 7 h 8"/>
                </a:gdLst>
                <a:ahLst/>
                <a:cxnLst>
                  <a:cxn ang="0">
                    <a:pos x="T0" y="T1"/>
                  </a:cxn>
                  <a:cxn ang="0">
                    <a:pos x="T2" y="T3"/>
                  </a:cxn>
                  <a:cxn ang="0">
                    <a:pos x="T4" y="T5"/>
                  </a:cxn>
                  <a:cxn ang="0">
                    <a:pos x="T6" y="T7"/>
                  </a:cxn>
                  <a:cxn ang="0">
                    <a:pos x="T8" y="T9"/>
                  </a:cxn>
                </a:cxnLst>
                <a:rect l="0" t="0" r="r" b="b"/>
                <a:pathLst>
                  <a:path w="7" h="8">
                    <a:moveTo>
                      <a:pt x="2" y="7"/>
                    </a:moveTo>
                    <a:cubicBezTo>
                      <a:pt x="0" y="6"/>
                      <a:pt x="0" y="4"/>
                      <a:pt x="0" y="3"/>
                    </a:cubicBezTo>
                    <a:cubicBezTo>
                      <a:pt x="1" y="1"/>
                      <a:pt x="2" y="0"/>
                      <a:pt x="4" y="1"/>
                    </a:cubicBezTo>
                    <a:cubicBezTo>
                      <a:pt x="6" y="1"/>
                      <a:pt x="7" y="3"/>
                      <a:pt x="7" y="5"/>
                    </a:cubicBezTo>
                    <a:cubicBezTo>
                      <a:pt x="6" y="7"/>
                      <a:pt x="4" y="8"/>
                      <a:pt x="2"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1" name="Freeform 364"/>
              <p:cNvSpPr/>
              <p:nvPr>
                <p:custDataLst>
                  <p:tags r:id="rId258"/>
                </p:custDataLst>
              </p:nvPr>
            </p:nvSpPr>
            <p:spPr bwMode="auto">
              <a:xfrm>
                <a:off x="13580" y="6798"/>
                <a:ext cx="51" cy="43"/>
              </a:xfrm>
              <a:custGeom>
                <a:avLst/>
                <a:gdLst>
                  <a:gd name="T0" fmla="*/ 2 w 8"/>
                  <a:gd name="T1" fmla="*/ 6 h 7"/>
                  <a:gd name="T2" fmla="*/ 1 w 8"/>
                  <a:gd name="T3" fmla="*/ 1 h 7"/>
                  <a:gd name="T4" fmla="*/ 6 w 8"/>
                  <a:gd name="T5" fmla="*/ 1 h 7"/>
                  <a:gd name="T6" fmla="*/ 7 w 8"/>
                  <a:gd name="T7" fmla="*/ 5 h 7"/>
                  <a:gd name="T8" fmla="*/ 2 w 8"/>
                  <a:gd name="T9" fmla="*/ 6 h 7"/>
                </a:gdLst>
                <a:ahLst/>
                <a:cxnLst>
                  <a:cxn ang="0">
                    <a:pos x="T0" y="T1"/>
                  </a:cxn>
                  <a:cxn ang="0">
                    <a:pos x="T2" y="T3"/>
                  </a:cxn>
                  <a:cxn ang="0">
                    <a:pos x="T4" y="T5"/>
                  </a:cxn>
                  <a:cxn ang="0">
                    <a:pos x="T6" y="T7"/>
                  </a:cxn>
                  <a:cxn ang="0">
                    <a:pos x="T8" y="T9"/>
                  </a:cxn>
                </a:cxnLst>
                <a:rect l="0" t="0" r="r" b="b"/>
                <a:pathLst>
                  <a:path w="8" h="7">
                    <a:moveTo>
                      <a:pt x="2" y="6"/>
                    </a:moveTo>
                    <a:cubicBezTo>
                      <a:pt x="1" y="5"/>
                      <a:pt x="0" y="3"/>
                      <a:pt x="1" y="1"/>
                    </a:cubicBezTo>
                    <a:cubicBezTo>
                      <a:pt x="3" y="0"/>
                      <a:pt x="5" y="0"/>
                      <a:pt x="6" y="1"/>
                    </a:cubicBezTo>
                    <a:cubicBezTo>
                      <a:pt x="8" y="2"/>
                      <a:pt x="8" y="4"/>
                      <a:pt x="7" y="5"/>
                    </a:cubicBezTo>
                    <a:cubicBezTo>
                      <a:pt x="6" y="7"/>
                      <a:pt x="4" y="7"/>
                      <a:pt x="2"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2" name="Freeform 365"/>
              <p:cNvSpPr/>
              <p:nvPr>
                <p:custDataLst>
                  <p:tags r:id="rId259"/>
                </p:custDataLst>
              </p:nvPr>
            </p:nvSpPr>
            <p:spPr bwMode="auto">
              <a:xfrm>
                <a:off x="13522" y="6856"/>
                <a:ext cx="51" cy="51"/>
              </a:xfrm>
              <a:custGeom>
                <a:avLst/>
                <a:gdLst>
                  <a:gd name="T0" fmla="*/ 1 w 8"/>
                  <a:gd name="T1" fmla="*/ 6 h 8"/>
                  <a:gd name="T2" fmla="*/ 2 w 8"/>
                  <a:gd name="T3" fmla="*/ 1 h 8"/>
                  <a:gd name="T4" fmla="*/ 7 w 8"/>
                  <a:gd name="T5" fmla="*/ 2 h 8"/>
                  <a:gd name="T6" fmla="*/ 6 w 8"/>
                  <a:gd name="T7" fmla="*/ 6 h 8"/>
                  <a:gd name="T8" fmla="*/ 1 w 8"/>
                  <a:gd name="T9" fmla="*/ 6 h 8"/>
                </a:gdLst>
                <a:ahLst/>
                <a:cxnLst>
                  <a:cxn ang="0">
                    <a:pos x="T0" y="T1"/>
                  </a:cxn>
                  <a:cxn ang="0">
                    <a:pos x="T2" y="T3"/>
                  </a:cxn>
                  <a:cxn ang="0">
                    <a:pos x="T4" y="T5"/>
                  </a:cxn>
                  <a:cxn ang="0">
                    <a:pos x="T6" y="T7"/>
                  </a:cxn>
                  <a:cxn ang="0">
                    <a:pos x="T8" y="T9"/>
                  </a:cxn>
                </a:cxnLst>
                <a:rect l="0" t="0" r="r" b="b"/>
                <a:pathLst>
                  <a:path w="8" h="8">
                    <a:moveTo>
                      <a:pt x="1" y="6"/>
                    </a:moveTo>
                    <a:cubicBezTo>
                      <a:pt x="0" y="4"/>
                      <a:pt x="1" y="2"/>
                      <a:pt x="2" y="1"/>
                    </a:cubicBezTo>
                    <a:cubicBezTo>
                      <a:pt x="4" y="0"/>
                      <a:pt x="6" y="0"/>
                      <a:pt x="7" y="2"/>
                    </a:cubicBezTo>
                    <a:cubicBezTo>
                      <a:pt x="8" y="3"/>
                      <a:pt x="8" y="5"/>
                      <a:pt x="6" y="6"/>
                    </a:cubicBezTo>
                    <a:cubicBezTo>
                      <a:pt x="5" y="8"/>
                      <a:pt x="2" y="7"/>
                      <a:pt x="1"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3" name="Freeform 366"/>
              <p:cNvSpPr/>
              <p:nvPr>
                <p:custDataLst>
                  <p:tags r:id="rId260"/>
                </p:custDataLst>
              </p:nvPr>
            </p:nvSpPr>
            <p:spPr bwMode="auto">
              <a:xfrm>
                <a:off x="13449" y="6895"/>
                <a:ext cx="53" cy="51"/>
              </a:xfrm>
              <a:custGeom>
                <a:avLst/>
                <a:gdLst>
                  <a:gd name="T0" fmla="*/ 1 w 8"/>
                  <a:gd name="T1" fmla="*/ 5 h 8"/>
                  <a:gd name="T2" fmla="*/ 3 w 8"/>
                  <a:gd name="T3" fmla="*/ 1 h 8"/>
                  <a:gd name="T4" fmla="*/ 7 w 8"/>
                  <a:gd name="T5" fmla="*/ 3 h 8"/>
                  <a:gd name="T6" fmla="*/ 5 w 8"/>
                  <a:gd name="T7" fmla="*/ 7 h 8"/>
                  <a:gd name="T8" fmla="*/ 1 w 8"/>
                  <a:gd name="T9" fmla="*/ 5 h 8"/>
                </a:gdLst>
                <a:ahLst/>
                <a:cxnLst>
                  <a:cxn ang="0">
                    <a:pos x="T0" y="T1"/>
                  </a:cxn>
                  <a:cxn ang="0">
                    <a:pos x="T2" y="T3"/>
                  </a:cxn>
                  <a:cxn ang="0">
                    <a:pos x="T4" y="T5"/>
                  </a:cxn>
                  <a:cxn ang="0">
                    <a:pos x="T6" y="T7"/>
                  </a:cxn>
                  <a:cxn ang="0">
                    <a:pos x="T8" y="T9"/>
                  </a:cxn>
                </a:cxnLst>
                <a:rect l="0" t="0" r="r" b="b"/>
                <a:pathLst>
                  <a:path w="8" h="8">
                    <a:moveTo>
                      <a:pt x="1" y="5"/>
                    </a:moveTo>
                    <a:cubicBezTo>
                      <a:pt x="0" y="3"/>
                      <a:pt x="1" y="1"/>
                      <a:pt x="3" y="1"/>
                    </a:cubicBezTo>
                    <a:cubicBezTo>
                      <a:pt x="4" y="0"/>
                      <a:pt x="6" y="1"/>
                      <a:pt x="7" y="3"/>
                    </a:cubicBezTo>
                    <a:cubicBezTo>
                      <a:pt x="8" y="4"/>
                      <a:pt x="7" y="7"/>
                      <a:pt x="5" y="7"/>
                    </a:cubicBezTo>
                    <a:cubicBezTo>
                      <a:pt x="3" y="8"/>
                      <a:pt x="1" y="7"/>
                      <a:pt x="1" y="5"/>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4" name="Freeform 367"/>
              <p:cNvSpPr/>
              <p:nvPr>
                <p:custDataLst>
                  <p:tags r:id="rId261"/>
                </p:custDataLst>
              </p:nvPr>
            </p:nvSpPr>
            <p:spPr bwMode="auto">
              <a:xfrm>
                <a:off x="13372" y="6914"/>
                <a:ext cx="46" cy="46"/>
              </a:xfrm>
              <a:custGeom>
                <a:avLst/>
                <a:gdLst>
                  <a:gd name="T0" fmla="*/ 0 w 7"/>
                  <a:gd name="T1" fmla="*/ 4 h 7"/>
                  <a:gd name="T2" fmla="*/ 3 w 7"/>
                  <a:gd name="T3" fmla="*/ 1 h 7"/>
                  <a:gd name="T4" fmla="*/ 7 w 7"/>
                  <a:gd name="T5" fmla="*/ 4 h 7"/>
                  <a:gd name="T6" fmla="*/ 4 w 7"/>
                  <a:gd name="T7" fmla="*/ 7 h 7"/>
                  <a:gd name="T8" fmla="*/ 0 w 7"/>
                  <a:gd name="T9" fmla="*/ 4 h 7"/>
                </a:gdLst>
                <a:ahLst/>
                <a:cxnLst>
                  <a:cxn ang="0">
                    <a:pos x="T0" y="T1"/>
                  </a:cxn>
                  <a:cxn ang="0">
                    <a:pos x="T2" y="T3"/>
                  </a:cxn>
                  <a:cxn ang="0">
                    <a:pos x="T4" y="T5"/>
                  </a:cxn>
                  <a:cxn ang="0">
                    <a:pos x="T6" y="T7"/>
                  </a:cxn>
                  <a:cxn ang="0">
                    <a:pos x="T8" y="T9"/>
                  </a:cxn>
                </a:cxnLst>
                <a:rect l="0" t="0" r="r" b="b"/>
                <a:pathLst>
                  <a:path w="7" h="7">
                    <a:moveTo>
                      <a:pt x="0" y="4"/>
                    </a:moveTo>
                    <a:cubicBezTo>
                      <a:pt x="0" y="2"/>
                      <a:pt x="1" y="1"/>
                      <a:pt x="3" y="1"/>
                    </a:cubicBezTo>
                    <a:cubicBezTo>
                      <a:pt x="5" y="0"/>
                      <a:pt x="6" y="2"/>
                      <a:pt x="7" y="4"/>
                    </a:cubicBezTo>
                    <a:cubicBezTo>
                      <a:pt x="7" y="5"/>
                      <a:pt x="6" y="7"/>
                      <a:pt x="4" y="7"/>
                    </a:cubicBezTo>
                    <a:cubicBezTo>
                      <a:pt x="1" y="7"/>
                      <a:pt x="0" y="6"/>
                      <a:pt x="0"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5" name="Oval 368"/>
              <p:cNvSpPr>
                <a:spLocks noChangeArrowheads="1"/>
              </p:cNvSpPr>
              <p:nvPr>
                <p:custDataLst>
                  <p:tags r:id="rId262"/>
                </p:custDataLst>
              </p:nvPr>
            </p:nvSpPr>
            <p:spPr bwMode="auto">
              <a:xfrm>
                <a:off x="1329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6" name="Oval 369"/>
              <p:cNvSpPr>
                <a:spLocks noChangeArrowheads="1"/>
              </p:cNvSpPr>
              <p:nvPr>
                <p:custDataLst>
                  <p:tags r:id="rId263"/>
                </p:custDataLst>
              </p:nvPr>
            </p:nvSpPr>
            <p:spPr bwMode="auto">
              <a:xfrm>
                <a:off x="1320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7" name="Rectangle 370"/>
              <p:cNvSpPr>
                <a:spLocks noChangeArrowheads="1"/>
              </p:cNvSpPr>
              <p:nvPr>
                <p:custDataLst>
                  <p:tags r:id="rId264"/>
                </p:custDataLst>
              </p:nvPr>
            </p:nvSpPr>
            <p:spPr bwMode="auto">
              <a:xfrm>
                <a:off x="12781" y="6999"/>
                <a:ext cx="58" cy="66"/>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8" name="Rectangle 371"/>
              <p:cNvSpPr>
                <a:spLocks noChangeArrowheads="1"/>
              </p:cNvSpPr>
              <p:nvPr>
                <p:custDataLst>
                  <p:tags r:id="rId265"/>
                </p:custDataLst>
              </p:nvPr>
            </p:nvSpPr>
            <p:spPr bwMode="auto">
              <a:xfrm>
                <a:off x="12870" y="6922"/>
                <a:ext cx="58" cy="143"/>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9" name="Rectangle 372"/>
              <p:cNvSpPr>
                <a:spLocks noChangeArrowheads="1"/>
              </p:cNvSpPr>
              <p:nvPr>
                <p:custDataLst>
                  <p:tags r:id="rId266"/>
                </p:custDataLst>
              </p:nvPr>
            </p:nvSpPr>
            <p:spPr bwMode="auto">
              <a:xfrm>
                <a:off x="12960" y="6876"/>
                <a:ext cx="58" cy="188"/>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0" name="Freeform 373"/>
              <p:cNvSpPr>
                <a:spLocks noEditPoints="1"/>
              </p:cNvSpPr>
              <p:nvPr>
                <p:custDataLst>
                  <p:tags r:id="rId267"/>
                </p:custDataLst>
              </p:nvPr>
            </p:nvSpPr>
            <p:spPr bwMode="auto">
              <a:xfrm>
                <a:off x="12677" y="6740"/>
                <a:ext cx="457" cy="467"/>
              </a:xfrm>
              <a:custGeom>
                <a:avLst/>
                <a:gdLst>
                  <a:gd name="T0" fmla="*/ 35 w 69"/>
                  <a:gd name="T1" fmla="*/ 70 h 70"/>
                  <a:gd name="T2" fmla="*/ 0 w 69"/>
                  <a:gd name="T3" fmla="*/ 35 h 70"/>
                  <a:gd name="T4" fmla="*/ 35 w 69"/>
                  <a:gd name="T5" fmla="*/ 0 h 70"/>
                  <a:gd name="T6" fmla="*/ 69 w 69"/>
                  <a:gd name="T7" fmla="*/ 35 h 70"/>
                  <a:gd name="T8" fmla="*/ 35 w 69"/>
                  <a:gd name="T9" fmla="*/ 70 h 70"/>
                  <a:gd name="T10" fmla="*/ 35 w 69"/>
                  <a:gd name="T11" fmla="*/ 6 h 70"/>
                  <a:gd name="T12" fmla="*/ 6 w 69"/>
                  <a:gd name="T13" fmla="*/ 35 h 70"/>
                  <a:gd name="T14" fmla="*/ 35 w 69"/>
                  <a:gd name="T15" fmla="*/ 64 h 70"/>
                  <a:gd name="T16" fmla="*/ 63 w 69"/>
                  <a:gd name="T17" fmla="*/ 35 h 70"/>
                  <a:gd name="T18" fmla="*/ 35 w 69"/>
                  <a:gd name="T19" fmla="*/ 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70">
                    <a:moveTo>
                      <a:pt x="35" y="70"/>
                    </a:moveTo>
                    <a:cubicBezTo>
                      <a:pt x="16" y="70"/>
                      <a:pt x="0" y="54"/>
                      <a:pt x="0" y="35"/>
                    </a:cubicBezTo>
                    <a:cubicBezTo>
                      <a:pt x="0" y="16"/>
                      <a:pt x="16" y="0"/>
                      <a:pt x="35" y="0"/>
                    </a:cubicBezTo>
                    <a:cubicBezTo>
                      <a:pt x="54" y="0"/>
                      <a:pt x="69" y="16"/>
                      <a:pt x="69" y="35"/>
                    </a:cubicBezTo>
                    <a:cubicBezTo>
                      <a:pt x="69" y="54"/>
                      <a:pt x="54" y="70"/>
                      <a:pt x="35" y="70"/>
                    </a:cubicBezTo>
                    <a:close/>
                    <a:moveTo>
                      <a:pt x="35" y="6"/>
                    </a:moveTo>
                    <a:cubicBezTo>
                      <a:pt x="19" y="6"/>
                      <a:pt x="6" y="19"/>
                      <a:pt x="6" y="35"/>
                    </a:cubicBezTo>
                    <a:cubicBezTo>
                      <a:pt x="6" y="51"/>
                      <a:pt x="19" y="64"/>
                      <a:pt x="35" y="64"/>
                    </a:cubicBezTo>
                    <a:cubicBezTo>
                      <a:pt x="50" y="64"/>
                      <a:pt x="63" y="51"/>
                      <a:pt x="63" y="35"/>
                    </a:cubicBezTo>
                    <a:cubicBezTo>
                      <a:pt x="63" y="19"/>
                      <a:pt x="50" y="6"/>
                      <a:pt x="35" y="6"/>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75" name="文本框 74"/>
            <p:cNvSpPr txBox="1"/>
            <p:nvPr>
              <p:custDataLst>
                <p:tags r:id="rId1"/>
              </p:custDataLst>
            </p:nvPr>
          </p:nvSpPr>
          <p:spPr>
            <a:xfrm>
              <a:off x="5919" y="4045"/>
              <a:ext cx="7365" cy="2447"/>
            </a:xfrm>
            <a:prstGeom prst="rect">
              <a:avLst/>
            </a:prstGeom>
            <a:noFill/>
          </p:spPr>
          <p:txBody>
            <a:bodyPr wrap="square" rtlCol="0" anchor="ctr">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fontAlgn="auto">
                <a:lnSpc>
                  <a:spcPts val="3400"/>
                </a:lnSpc>
                <a:spcBef>
                  <a:spcPts val="0"/>
                </a:spcBef>
                <a:spcAft>
                  <a:spcPts val="0"/>
                </a:spcAft>
              </a:pPr>
              <a:r>
                <a:rPr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《起重机械安全规程》GB/T6067</a:t>
              </a:r>
            </a:p>
            <a:p>
              <a:pPr algn="just" fontAlgn="auto">
                <a:lnSpc>
                  <a:spcPts val="3400"/>
                </a:lnSpc>
                <a:spcBef>
                  <a:spcPts val="0"/>
                </a:spcBef>
                <a:spcAft>
                  <a:spcPts val="0"/>
                </a:spcAft>
              </a:pPr>
              <a:r>
                <a:rPr lang="en-US"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10.1.4 应在起重机的合适位置或工作区域设有明显可见的文字安全警示标志，如“起升物品下方严禁站人”、“臂架下方严禁停留”、“作业半径内注意安全”、“未经许可不得入内”等。</a:t>
              </a:r>
            </a:p>
            <a:p>
              <a:pPr algn="just" fontAlgn="auto">
                <a:lnSpc>
                  <a:spcPts val="3400"/>
                </a:lnSpc>
                <a:spcBef>
                  <a:spcPts val="0"/>
                </a:spcBef>
                <a:spcAft>
                  <a:spcPts val="0"/>
                </a:spcAft>
              </a:pPr>
              <a:r>
                <a:rPr lang="en-US"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17.2.4 悬停载荷应符合下列要求：</a:t>
              </a:r>
            </a:p>
            <a:p>
              <a:pPr algn="just" fontAlgn="auto">
                <a:lnSpc>
                  <a:spcPts val="3400"/>
                </a:lnSpc>
                <a:spcBef>
                  <a:spcPts val="0"/>
                </a:spcBef>
                <a:spcAft>
                  <a:spcPts val="0"/>
                </a:spcAft>
              </a:pPr>
              <a:r>
                <a:rPr lang="en-US"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b) 任何人不得在悬停载荷的下方停留或通过；</a:t>
              </a:r>
            </a:p>
            <a:p>
              <a:pPr algn="just" fontAlgn="auto">
                <a:lnSpc>
                  <a:spcPts val="3400"/>
                </a:lnSpc>
                <a:spcBef>
                  <a:spcPts val="0"/>
                </a:spcBef>
                <a:spcAft>
                  <a:spcPts val="0"/>
                </a:spcAft>
              </a:pPr>
              <a:r>
                <a:rPr lang="en-US"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17.2.5 移动载荷应符合下列要求：</a:t>
              </a:r>
            </a:p>
            <a:p>
              <a:pPr algn="just" fontAlgn="auto">
                <a:lnSpc>
                  <a:spcPts val="3400"/>
                </a:lnSpc>
                <a:spcBef>
                  <a:spcPts val="0"/>
                </a:spcBef>
                <a:spcAft>
                  <a:spcPts val="0"/>
                </a:spcAft>
              </a:pPr>
              <a:r>
                <a:rPr lang="en-US"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e）吊运载荷时，不得从人员上方通过；</a:t>
              </a:r>
            </a:p>
          </p:txBody>
        </p:sp>
      </p:grpSp>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nvPicPr>
        <p:blipFill>
          <a:blip r:embed="rId271"/>
          <a:stretch>
            <a:fillRect/>
          </a:stretch>
        </p:blipFill>
        <p:spPr>
          <a:xfrm>
            <a:off x="0" y="0"/>
            <a:ext cx="12202795" cy="6857365"/>
          </a:xfrm>
          <a:prstGeom prst="rect">
            <a:avLst/>
          </a:prstGeom>
        </p:spPr>
      </p:pic>
      <p:sp>
        <p:nvSpPr>
          <p:cNvPr id="7" name="文本框 6"/>
          <p:cNvSpPr txBox="1"/>
          <p:nvPr>
            <p:custDataLst>
              <p:tags r:id="rId1"/>
            </p:custDataLst>
          </p:nvPr>
        </p:nvSpPr>
        <p:spPr>
          <a:xfrm>
            <a:off x="306705" y="122555"/>
            <a:ext cx="11578590" cy="429895"/>
          </a:xfrm>
          <a:prstGeom prst="rect">
            <a:avLst/>
          </a:prstGeom>
          <a:gradFill>
            <a:gsLst>
              <a:gs pos="0">
                <a:srgbClr val="E30000"/>
              </a:gs>
              <a:gs pos="100000">
                <a:srgbClr val="760303"/>
              </a:gs>
            </a:gsLst>
            <a:lin ang="5400000" scaled="0"/>
          </a:gradFill>
          <a:ln>
            <a:noFill/>
          </a:ln>
        </p:spPr>
        <p:txBody>
          <a:bodyPr wrap="square" rtlCol="0">
            <a:spAutoFit/>
          </a:bodyPr>
          <a:lstStyle/>
          <a:p>
            <a:pPr algn="l"/>
            <a:r>
              <a:rPr lang="en-US" sz="2200">
                <a:solidFill>
                  <a:schemeClr val="bg1"/>
                </a:solidFill>
                <a:latin typeface="思源黑体 Medium" panose="020B0600000000000000" charset="-122"/>
                <a:ea typeface="思源黑体 Medium" panose="020B0600000000000000" charset="-122"/>
                <a:cs typeface="思源黑体 Medium" panose="020B0600000000000000" charset="-122"/>
              </a:rPr>
              <a:t>6</a:t>
            </a:r>
            <a:r>
              <a:rPr lang="zh-CN" altLang="en-US" sz="2200">
                <a:solidFill>
                  <a:schemeClr val="bg1"/>
                </a:solidFill>
                <a:latin typeface="思源黑体 Medium" panose="020B0600000000000000" charset="-122"/>
                <a:ea typeface="思源黑体 Medium" panose="020B0600000000000000" charset="-122"/>
                <a:cs typeface="思源黑体 Medium" panose="020B0600000000000000" charset="-122"/>
              </a:rPr>
              <a:t>、</a:t>
            </a:r>
            <a:r>
              <a:rPr sz="2200">
                <a:solidFill>
                  <a:schemeClr val="bg1"/>
                </a:solidFill>
                <a:latin typeface="思源黑体 Medium" panose="020B0600000000000000" charset="-122"/>
                <a:ea typeface="思源黑体 Medium" panose="020B0600000000000000" charset="-122"/>
                <a:cs typeface="思源黑体 Medium" panose="020B0600000000000000" charset="-122"/>
              </a:rPr>
              <a:t>在不满足吊运天气情况下，违章进行吊运作业</a:t>
            </a:r>
          </a:p>
        </p:txBody>
      </p:sp>
      <p:sp>
        <p:nvSpPr>
          <p:cNvPr id="9" name="文本框 8"/>
          <p:cNvSpPr txBox="1"/>
          <p:nvPr>
            <p:custDataLst>
              <p:tags r:id="rId2"/>
            </p:custDataLst>
          </p:nvPr>
        </p:nvSpPr>
        <p:spPr>
          <a:xfrm>
            <a:off x="306705" y="638810"/>
            <a:ext cx="5789930" cy="5651500"/>
          </a:xfrm>
          <a:prstGeom prst="rect">
            <a:avLst/>
          </a:prstGeom>
          <a:solidFill>
            <a:schemeClr val="bg2">
              <a:alpha val="48000"/>
            </a:schemeClr>
          </a:solidFill>
        </p:spPr>
        <p:txBody>
          <a:bodyPr wrap="square" rtlCol="0">
            <a:noAutofit/>
          </a:bodyPr>
          <a:lstStyle/>
          <a:p>
            <a:pPr>
              <a:lnSpc>
                <a:spcPct val="150000"/>
              </a:lnSpc>
            </a:pPr>
            <a:r>
              <a:rPr lang="zh-CN" altLang="en-US" sz="1600"/>
              <a:t>《中华人民共和国安全生产法》第四十三条 生产经营单位进行爆破、吊装、动火、临时用电以及国务院应急管理部门会同国务院有关部门规定的其他危险作业，应当安排专门人员进行现场安全管理，确保操作规程的遵守和安全措施的落实。</a:t>
            </a:r>
          </a:p>
          <a:p>
            <a:pPr>
              <a:lnSpc>
                <a:spcPct val="150000"/>
              </a:lnSpc>
            </a:pPr>
            <a:r>
              <a:rPr lang="zh-CN" altLang="en-US" sz="1600"/>
              <a:t>第四十四条 生产经营单位应当教育和督促从业人员严格执行本单位的安全生产规章制度和安全操作规程；并向从业人员如实告知作业场所和工作岗位存在的危险因素、防范措施以及事故应急措施。</a:t>
            </a:r>
          </a:p>
          <a:p>
            <a:pPr>
              <a:lnSpc>
                <a:spcPct val="150000"/>
              </a:lnSpc>
            </a:pPr>
            <a:r>
              <a:rPr lang="zh-CN" altLang="en-US" sz="1600"/>
              <a:t>第五十七条 从业人员在作业过程中，应当严格落实岗位安全责任，遵守本单位的安全生产规章制度和操作规程，服从管理，正确佩戴和使用劳动防护用品。</a:t>
            </a:r>
          </a:p>
        </p:txBody>
      </p:sp>
      <p:grpSp>
        <p:nvGrpSpPr>
          <p:cNvPr id="2" name="组合 1" descr="7b0a202020202274657874626f78223a20227b5c2269645c223a32303334353032302c5c2263617465676f72795f69645c223a5c225c227d220a7d0a"/>
          <p:cNvGrpSpPr/>
          <p:nvPr/>
        </p:nvGrpSpPr>
        <p:grpSpPr>
          <a:xfrm>
            <a:off x="6506845" y="1764665"/>
            <a:ext cx="4793615" cy="3538220"/>
            <a:chOff x="5402" y="3594"/>
            <a:chExt cx="8398" cy="3612"/>
          </a:xfrm>
        </p:grpSpPr>
        <p:grpSp>
          <p:nvGrpSpPr>
            <p:cNvPr id="8" name="组合 7"/>
            <p:cNvGrpSpPr/>
            <p:nvPr/>
          </p:nvGrpSpPr>
          <p:grpSpPr>
            <a:xfrm>
              <a:off x="5402" y="3594"/>
              <a:ext cx="8398" cy="3612"/>
              <a:chOff x="5402" y="3594"/>
              <a:chExt cx="8398" cy="3612"/>
            </a:xfrm>
          </p:grpSpPr>
          <p:sp>
            <p:nvSpPr>
              <p:cNvPr id="181" name="Freeform 107"/>
              <p:cNvSpPr>
                <a:spLocks noEditPoints="1"/>
              </p:cNvSpPr>
              <p:nvPr>
                <p:custDataLst>
                  <p:tags r:id="rId4"/>
                </p:custDataLst>
              </p:nvPr>
            </p:nvSpPr>
            <p:spPr bwMode="auto">
              <a:xfrm>
                <a:off x="13134" y="6734"/>
                <a:ext cx="124" cy="128"/>
              </a:xfrm>
              <a:custGeom>
                <a:avLst/>
                <a:gdLst>
                  <a:gd name="T0" fmla="*/ 18 w 19"/>
                  <a:gd name="T1" fmla="*/ 15 h 20"/>
                  <a:gd name="T2" fmla="*/ 19 w 19"/>
                  <a:gd name="T3" fmla="*/ 13 h 20"/>
                  <a:gd name="T4" fmla="*/ 17 w 19"/>
                  <a:gd name="T5" fmla="*/ 11 h 20"/>
                  <a:gd name="T6" fmla="*/ 17 w 19"/>
                  <a:gd name="T7" fmla="*/ 9 h 20"/>
                  <a:gd name="T8" fmla="*/ 19 w 19"/>
                  <a:gd name="T9" fmla="*/ 7 h 20"/>
                  <a:gd name="T10" fmla="*/ 18 w 19"/>
                  <a:gd name="T11" fmla="*/ 5 h 20"/>
                  <a:gd name="T12" fmla="*/ 15 w 19"/>
                  <a:gd name="T13" fmla="*/ 5 h 20"/>
                  <a:gd name="T14" fmla="*/ 14 w 19"/>
                  <a:gd name="T15" fmla="*/ 4 h 20"/>
                  <a:gd name="T16" fmla="*/ 14 w 19"/>
                  <a:gd name="T17" fmla="*/ 1 h 20"/>
                  <a:gd name="T18" fmla="*/ 12 w 19"/>
                  <a:gd name="T19" fmla="*/ 0 h 20"/>
                  <a:gd name="T20" fmla="*/ 10 w 19"/>
                  <a:gd name="T21" fmla="*/ 2 h 20"/>
                  <a:gd name="T22" fmla="*/ 8 w 19"/>
                  <a:gd name="T23" fmla="*/ 2 h 20"/>
                  <a:gd name="T24" fmla="*/ 7 w 19"/>
                  <a:gd name="T25" fmla="*/ 0 h 20"/>
                  <a:gd name="T26" fmla="*/ 4 w 19"/>
                  <a:gd name="T27" fmla="*/ 1 h 20"/>
                  <a:gd name="T28" fmla="*/ 5 w 19"/>
                  <a:gd name="T29" fmla="*/ 4 h 20"/>
                  <a:gd name="T30" fmla="*/ 3 w 19"/>
                  <a:gd name="T31" fmla="*/ 5 h 20"/>
                  <a:gd name="T32" fmla="*/ 0 w 19"/>
                  <a:gd name="T33" fmla="*/ 5 h 20"/>
                  <a:gd name="T34" fmla="*/ 0 w 19"/>
                  <a:gd name="T35" fmla="*/ 7 h 20"/>
                  <a:gd name="T36" fmla="*/ 2 w 19"/>
                  <a:gd name="T37" fmla="*/ 9 h 20"/>
                  <a:gd name="T38" fmla="*/ 2 w 19"/>
                  <a:gd name="T39" fmla="*/ 11 h 20"/>
                  <a:gd name="T40" fmla="*/ 0 w 19"/>
                  <a:gd name="T41" fmla="*/ 13 h 20"/>
                  <a:gd name="T42" fmla="*/ 1 w 19"/>
                  <a:gd name="T43" fmla="*/ 15 h 20"/>
                  <a:gd name="T44" fmla="*/ 3 w 19"/>
                  <a:gd name="T45" fmla="*/ 15 h 20"/>
                  <a:gd name="T46" fmla="*/ 5 w 19"/>
                  <a:gd name="T47" fmla="*/ 16 h 20"/>
                  <a:gd name="T48" fmla="*/ 4 w 19"/>
                  <a:gd name="T49" fmla="*/ 19 h 20"/>
                  <a:gd name="T50" fmla="*/ 7 w 19"/>
                  <a:gd name="T51" fmla="*/ 20 h 20"/>
                  <a:gd name="T52" fmla="*/ 9 w 19"/>
                  <a:gd name="T53" fmla="*/ 18 h 20"/>
                  <a:gd name="T54" fmla="*/ 10 w 19"/>
                  <a:gd name="T55" fmla="*/ 18 h 20"/>
                  <a:gd name="T56" fmla="*/ 12 w 19"/>
                  <a:gd name="T57" fmla="*/ 20 h 20"/>
                  <a:gd name="T58" fmla="*/ 14 w 19"/>
                  <a:gd name="T59" fmla="*/ 19 h 20"/>
                  <a:gd name="T60" fmla="*/ 14 w 19"/>
                  <a:gd name="T61" fmla="*/ 16 h 20"/>
                  <a:gd name="T62" fmla="*/ 15 w 19"/>
                  <a:gd name="T63" fmla="*/ 15 h 20"/>
                  <a:gd name="T64" fmla="*/ 18 w 19"/>
                  <a:gd name="T65" fmla="*/ 15 h 20"/>
                  <a:gd name="T66" fmla="*/ 8 w 19"/>
                  <a:gd name="T67" fmla="*/ 13 h 20"/>
                  <a:gd name="T68" fmla="*/ 6 w 19"/>
                  <a:gd name="T69" fmla="*/ 9 h 20"/>
                  <a:gd name="T70" fmla="*/ 11 w 19"/>
                  <a:gd name="T71" fmla="*/ 6 h 20"/>
                  <a:gd name="T72" fmla="*/ 13 w 19"/>
                  <a:gd name="T73" fmla="*/ 11 h 20"/>
                  <a:gd name="T74" fmla="*/ 8 w 19"/>
                  <a:gd name="T75"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 h="20">
                    <a:moveTo>
                      <a:pt x="18" y="15"/>
                    </a:moveTo>
                    <a:cubicBezTo>
                      <a:pt x="19" y="13"/>
                      <a:pt x="19" y="13"/>
                      <a:pt x="19" y="13"/>
                    </a:cubicBezTo>
                    <a:cubicBezTo>
                      <a:pt x="17" y="11"/>
                      <a:pt x="17" y="11"/>
                      <a:pt x="17" y="11"/>
                    </a:cubicBezTo>
                    <a:cubicBezTo>
                      <a:pt x="17" y="10"/>
                      <a:pt x="17" y="10"/>
                      <a:pt x="17" y="9"/>
                    </a:cubicBezTo>
                    <a:cubicBezTo>
                      <a:pt x="19" y="7"/>
                      <a:pt x="19" y="7"/>
                      <a:pt x="19" y="7"/>
                    </a:cubicBezTo>
                    <a:cubicBezTo>
                      <a:pt x="18" y="5"/>
                      <a:pt x="18" y="5"/>
                      <a:pt x="18" y="5"/>
                    </a:cubicBezTo>
                    <a:cubicBezTo>
                      <a:pt x="15" y="5"/>
                      <a:pt x="15" y="5"/>
                      <a:pt x="15" y="5"/>
                    </a:cubicBezTo>
                    <a:cubicBezTo>
                      <a:pt x="15" y="5"/>
                      <a:pt x="15" y="4"/>
                      <a:pt x="14" y="4"/>
                    </a:cubicBezTo>
                    <a:cubicBezTo>
                      <a:pt x="14" y="1"/>
                      <a:pt x="14" y="1"/>
                      <a:pt x="14" y="1"/>
                    </a:cubicBezTo>
                    <a:cubicBezTo>
                      <a:pt x="12" y="0"/>
                      <a:pt x="12" y="0"/>
                      <a:pt x="12" y="0"/>
                    </a:cubicBezTo>
                    <a:cubicBezTo>
                      <a:pt x="10" y="2"/>
                      <a:pt x="10" y="2"/>
                      <a:pt x="10" y="2"/>
                    </a:cubicBezTo>
                    <a:cubicBezTo>
                      <a:pt x="10" y="2"/>
                      <a:pt x="9" y="2"/>
                      <a:pt x="8" y="2"/>
                    </a:cubicBezTo>
                    <a:cubicBezTo>
                      <a:pt x="7" y="0"/>
                      <a:pt x="7" y="0"/>
                      <a:pt x="7" y="0"/>
                    </a:cubicBezTo>
                    <a:cubicBezTo>
                      <a:pt x="4" y="1"/>
                      <a:pt x="4" y="1"/>
                      <a:pt x="4" y="1"/>
                    </a:cubicBezTo>
                    <a:cubicBezTo>
                      <a:pt x="5" y="4"/>
                      <a:pt x="5" y="4"/>
                      <a:pt x="5" y="4"/>
                    </a:cubicBezTo>
                    <a:cubicBezTo>
                      <a:pt x="4" y="4"/>
                      <a:pt x="4" y="5"/>
                      <a:pt x="3" y="5"/>
                    </a:cubicBezTo>
                    <a:cubicBezTo>
                      <a:pt x="0" y="5"/>
                      <a:pt x="0" y="5"/>
                      <a:pt x="0" y="5"/>
                    </a:cubicBezTo>
                    <a:cubicBezTo>
                      <a:pt x="0" y="7"/>
                      <a:pt x="0" y="7"/>
                      <a:pt x="0" y="7"/>
                    </a:cubicBezTo>
                    <a:cubicBezTo>
                      <a:pt x="2" y="9"/>
                      <a:pt x="2" y="9"/>
                      <a:pt x="2" y="9"/>
                    </a:cubicBezTo>
                    <a:cubicBezTo>
                      <a:pt x="2" y="10"/>
                      <a:pt x="2" y="10"/>
                      <a:pt x="2" y="11"/>
                    </a:cubicBezTo>
                    <a:cubicBezTo>
                      <a:pt x="0" y="13"/>
                      <a:pt x="0" y="13"/>
                      <a:pt x="0" y="13"/>
                    </a:cubicBezTo>
                    <a:cubicBezTo>
                      <a:pt x="1" y="15"/>
                      <a:pt x="1" y="15"/>
                      <a:pt x="1" y="15"/>
                    </a:cubicBezTo>
                    <a:cubicBezTo>
                      <a:pt x="3" y="15"/>
                      <a:pt x="3" y="15"/>
                      <a:pt x="3" y="15"/>
                    </a:cubicBezTo>
                    <a:cubicBezTo>
                      <a:pt x="4" y="15"/>
                      <a:pt x="4" y="16"/>
                      <a:pt x="5" y="16"/>
                    </a:cubicBezTo>
                    <a:cubicBezTo>
                      <a:pt x="4" y="19"/>
                      <a:pt x="4" y="19"/>
                      <a:pt x="4" y="19"/>
                    </a:cubicBezTo>
                    <a:cubicBezTo>
                      <a:pt x="7" y="20"/>
                      <a:pt x="7" y="20"/>
                      <a:pt x="7" y="20"/>
                    </a:cubicBezTo>
                    <a:cubicBezTo>
                      <a:pt x="9" y="18"/>
                      <a:pt x="9" y="18"/>
                      <a:pt x="9" y="18"/>
                    </a:cubicBezTo>
                    <a:cubicBezTo>
                      <a:pt x="9" y="18"/>
                      <a:pt x="10" y="18"/>
                      <a:pt x="10" y="18"/>
                    </a:cubicBezTo>
                    <a:cubicBezTo>
                      <a:pt x="12" y="20"/>
                      <a:pt x="12" y="20"/>
                      <a:pt x="12" y="20"/>
                    </a:cubicBezTo>
                    <a:cubicBezTo>
                      <a:pt x="14" y="19"/>
                      <a:pt x="14" y="19"/>
                      <a:pt x="14" y="19"/>
                    </a:cubicBezTo>
                    <a:cubicBezTo>
                      <a:pt x="14" y="16"/>
                      <a:pt x="14" y="16"/>
                      <a:pt x="14" y="16"/>
                    </a:cubicBezTo>
                    <a:cubicBezTo>
                      <a:pt x="15" y="16"/>
                      <a:pt x="15" y="15"/>
                      <a:pt x="15" y="15"/>
                    </a:cubicBezTo>
                    <a:lnTo>
                      <a:pt x="18" y="15"/>
                    </a:lnTo>
                    <a:close/>
                    <a:moveTo>
                      <a:pt x="8" y="13"/>
                    </a:moveTo>
                    <a:cubicBezTo>
                      <a:pt x="6" y="13"/>
                      <a:pt x="5" y="10"/>
                      <a:pt x="6" y="9"/>
                    </a:cubicBezTo>
                    <a:cubicBezTo>
                      <a:pt x="7" y="7"/>
                      <a:pt x="9" y="6"/>
                      <a:pt x="11" y="6"/>
                    </a:cubicBezTo>
                    <a:cubicBezTo>
                      <a:pt x="13" y="7"/>
                      <a:pt x="14" y="9"/>
                      <a:pt x="13" y="11"/>
                    </a:cubicBezTo>
                    <a:cubicBezTo>
                      <a:pt x="12" y="13"/>
                      <a:pt x="10" y="14"/>
                      <a:pt x="8" y="13"/>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2" name="Freeform 108"/>
              <p:cNvSpPr>
                <a:spLocks noEditPoints="1"/>
              </p:cNvSpPr>
              <p:nvPr>
                <p:custDataLst>
                  <p:tags r:id="rId5"/>
                </p:custDataLst>
              </p:nvPr>
            </p:nvSpPr>
            <p:spPr bwMode="auto">
              <a:xfrm>
                <a:off x="5757" y="3807"/>
                <a:ext cx="186" cy="188"/>
              </a:xfrm>
              <a:custGeom>
                <a:avLst/>
                <a:gdLst>
                  <a:gd name="T0" fmla="*/ 23 w 29"/>
                  <a:gd name="T1" fmla="*/ 26 h 29"/>
                  <a:gd name="T2" fmla="*/ 26 w 29"/>
                  <a:gd name="T3" fmla="*/ 24 h 29"/>
                  <a:gd name="T4" fmla="*/ 24 w 29"/>
                  <a:gd name="T5" fmla="*/ 20 h 29"/>
                  <a:gd name="T6" fmla="*/ 25 w 29"/>
                  <a:gd name="T7" fmla="*/ 18 h 29"/>
                  <a:gd name="T8" fmla="*/ 29 w 29"/>
                  <a:gd name="T9" fmla="*/ 17 h 29"/>
                  <a:gd name="T10" fmla="*/ 29 w 29"/>
                  <a:gd name="T11" fmla="*/ 13 h 29"/>
                  <a:gd name="T12" fmla="*/ 25 w 29"/>
                  <a:gd name="T13" fmla="*/ 12 h 29"/>
                  <a:gd name="T14" fmla="*/ 24 w 29"/>
                  <a:gd name="T15" fmla="*/ 10 h 29"/>
                  <a:gd name="T16" fmla="*/ 26 w 29"/>
                  <a:gd name="T17" fmla="*/ 6 h 29"/>
                  <a:gd name="T18" fmla="*/ 24 w 29"/>
                  <a:gd name="T19" fmla="*/ 3 h 29"/>
                  <a:gd name="T20" fmla="*/ 20 w 29"/>
                  <a:gd name="T21" fmla="*/ 5 h 29"/>
                  <a:gd name="T22" fmla="*/ 18 w 29"/>
                  <a:gd name="T23" fmla="*/ 4 h 29"/>
                  <a:gd name="T24" fmla="*/ 17 w 29"/>
                  <a:gd name="T25" fmla="*/ 0 h 29"/>
                  <a:gd name="T26" fmla="*/ 13 w 29"/>
                  <a:gd name="T27" fmla="*/ 0 h 29"/>
                  <a:gd name="T28" fmla="*/ 12 w 29"/>
                  <a:gd name="T29" fmla="*/ 4 h 29"/>
                  <a:gd name="T30" fmla="*/ 10 w 29"/>
                  <a:gd name="T31" fmla="*/ 5 h 29"/>
                  <a:gd name="T32" fmla="*/ 6 w 29"/>
                  <a:gd name="T33" fmla="*/ 3 h 29"/>
                  <a:gd name="T34" fmla="*/ 4 w 29"/>
                  <a:gd name="T35" fmla="*/ 5 h 29"/>
                  <a:gd name="T36" fmla="*/ 5 w 29"/>
                  <a:gd name="T37" fmla="*/ 9 h 29"/>
                  <a:gd name="T38" fmla="*/ 4 w 29"/>
                  <a:gd name="T39" fmla="*/ 11 h 29"/>
                  <a:gd name="T40" fmla="*/ 0 w 29"/>
                  <a:gd name="T41" fmla="*/ 12 h 29"/>
                  <a:gd name="T42" fmla="*/ 0 w 29"/>
                  <a:gd name="T43" fmla="*/ 16 h 29"/>
                  <a:gd name="T44" fmla="*/ 4 w 29"/>
                  <a:gd name="T45" fmla="*/ 17 h 29"/>
                  <a:gd name="T46" fmla="*/ 5 w 29"/>
                  <a:gd name="T47" fmla="*/ 19 h 29"/>
                  <a:gd name="T48" fmla="*/ 3 w 29"/>
                  <a:gd name="T49" fmla="*/ 23 h 29"/>
                  <a:gd name="T50" fmla="*/ 5 w 29"/>
                  <a:gd name="T51" fmla="*/ 25 h 29"/>
                  <a:gd name="T52" fmla="*/ 9 w 29"/>
                  <a:gd name="T53" fmla="*/ 24 h 29"/>
                  <a:gd name="T54" fmla="*/ 11 w 29"/>
                  <a:gd name="T55" fmla="*/ 25 h 29"/>
                  <a:gd name="T56" fmla="*/ 12 w 29"/>
                  <a:gd name="T57" fmla="*/ 29 h 29"/>
                  <a:gd name="T58" fmla="*/ 16 w 29"/>
                  <a:gd name="T59" fmla="*/ 29 h 29"/>
                  <a:gd name="T60" fmla="*/ 17 w 29"/>
                  <a:gd name="T61" fmla="*/ 25 h 29"/>
                  <a:gd name="T62" fmla="*/ 20 w 29"/>
                  <a:gd name="T63" fmla="*/ 24 h 29"/>
                  <a:gd name="T64" fmla="*/ 23 w 29"/>
                  <a:gd name="T65" fmla="*/ 26 h 29"/>
                  <a:gd name="T66" fmla="*/ 11 w 29"/>
                  <a:gd name="T67" fmla="*/ 18 h 29"/>
                  <a:gd name="T68" fmla="*/ 11 w 29"/>
                  <a:gd name="T69" fmla="*/ 11 h 29"/>
                  <a:gd name="T70" fmla="*/ 19 w 29"/>
                  <a:gd name="T71" fmla="*/ 11 h 29"/>
                  <a:gd name="T72" fmla="*/ 18 w 29"/>
                  <a:gd name="T73" fmla="*/ 18 h 29"/>
                  <a:gd name="T74" fmla="*/ 11 w 29"/>
                  <a:gd name="T75" fmla="*/ 1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 h="29">
                    <a:moveTo>
                      <a:pt x="23" y="26"/>
                    </a:moveTo>
                    <a:cubicBezTo>
                      <a:pt x="26" y="24"/>
                      <a:pt x="26" y="24"/>
                      <a:pt x="26" y="24"/>
                    </a:cubicBezTo>
                    <a:cubicBezTo>
                      <a:pt x="24" y="20"/>
                      <a:pt x="24" y="20"/>
                      <a:pt x="24" y="20"/>
                    </a:cubicBezTo>
                    <a:cubicBezTo>
                      <a:pt x="24" y="19"/>
                      <a:pt x="25" y="19"/>
                      <a:pt x="25" y="18"/>
                    </a:cubicBezTo>
                    <a:cubicBezTo>
                      <a:pt x="29" y="17"/>
                      <a:pt x="29" y="17"/>
                      <a:pt x="29" y="17"/>
                    </a:cubicBezTo>
                    <a:cubicBezTo>
                      <a:pt x="29" y="13"/>
                      <a:pt x="29" y="13"/>
                      <a:pt x="29" y="13"/>
                    </a:cubicBezTo>
                    <a:cubicBezTo>
                      <a:pt x="25" y="12"/>
                      <a:pt x="25" y="12"/>
                      <a:pt x="25" y="12"/>
                    </a:cubicBezTo>
                    <a:cubicBezTo>
                      <a:pt x="25" y="11"/>
                      <a:pt x="25" y="10"/>
                      <a:pt x="24" y="10"/>
                    </a:cubicBezTo>
                    <a:cubicBezTo>
                      <a:pt x="26" y="6"/>
                      <a:pt x="26" y="6"/>
                      <a:pt x="26" y="6"/>
                    </a:cubicBezTo>
                    <a:cubicBezTo>
                      <a:pt x="24" y="3"/>
                      <a:pt x="24" y="3"/>
                      <a:pt x="24" y="3"/>
                    </a:cubicBezTo>
                    <a:cubicBezTo>
                      <a:pt x="20" y="5"/>
                      <a:pt x="20" y="5"/>
                      <a:pt x="20" y="5"/>
                    </a:cubicBezTo>
                    <a:cubicBezTo>
                      <a:pt x="20" y="5"/>
                      <a:pt x="19" y="4"/>
                      <a:pt x="18" y="4"/>
                    </a:cubicBezTo>
                    <a:cubicBezTo>
                      <a:pt x="17" y="0"/>
                      <a:pt x="17" y="0"/>
                      <a:pt x="17" y="0"/>
                    </a:cubicBezTo>
                    <a:cubicBezTo>
                      <a:pt x="13" y="0"/>
                      <a:pt x="13" y="0"/>
                      <a:pt x="13" y="0"/>
                    </a:cubicBezTo>
                    <a:cubicBezTo>
                      <a:pt x="12" y="4"/>
                      <a:pt x="12" y="4"/>
                      <a:pt x="12" y="4"/>
                    </a:cubicBezTo>
                    <a:cubicBezTo>
                      <a:pt x="11" y="4"/>
                      <a:pt x="11" y="4"/>
                      <a:pt x="10" y="5"/>
                    </a:cubicBezTo>
                    <a:cubicBezTo>
                      <a:pt x="6" y="3"/>
                      <a:pt x="6" y="3"/>
                      <a:pt x="6" y="3"/>
                    </a:cubicBezTo>
                    <a:cubicBezTo>
                      <a:pt x="4" y="5"/>
                      <a:pt x="4" y="5"/>
                      <a:pt x="4" y="5"/>
                    </a:cubicBezTo>
                    <a:cubicBezTo>
                      <a:pt x="5" y="9"/>
                      <a:pt x="5" y="9"/>
                      <a:pt x="5" y="9"/>
                    </a:cubicBezTo>
                    <a:cubicBezTo>
                      <a:pt x="5" y="9"/>
                      <a:pt x="5" y="10"/>
                      <a:pt x="4" y="11"/>
                    </a:cubicBezTo>
                    <a:cubicBezTo>
                      <a:pt x="0" y="12"/>
                      <a:pt x="0" y="12"/>
                      <a:pt x="0" y="12"/>
                    </a:cubicBezTo>
                    <a:cubicBezTo>
                      <a:pt x="0" y="16"/>
                      <a:pt x="0" y="16"/>
                      <a:pt x="0" y="16"/>
                    </a:cubicBezTo>
                    <a:cubicBezTo>
                      <a:pt x="4" y="17"/>
                      <a:pt x="4" y="17"/>
                      <a:pt x="4" y="17"/>
                    </a:cubicBezTo>
                    <a:cubicBezTo>
                      <a:pt x="4" y="18"/>
                      <a:pt x="5" y="19"/>
                      <a:pt x="5" y="19"/>
                    </a:cubicBezTo>
                    <a:cubicBezTo>
                      <a:pt x="3" y="23"/>
                      <a:pt x="3" y="23"/>
                      <a:pt x="3" y="23"/>
                    </a:cubicBezTo>
                    <a:cubicBezTo>
                      <a:pt x="5" y="25"/>
                      <a:pt x="5" y="25"/>
                      <a:pt x="5" y="25"/>
                    </a:cubicBezTo>
                    <a:cubicBezTo>
                      <a:pt x="9" y="24"/>
                      <a:pt x="9" y="24"/>
                      <a:pt x="9" y="24"/>
                    </a:cubicBezTo>
                    <a:cubicBezTo>
                      <a:pt x="10" y="24"/>
                      <a:pt x="10" y="24"/>
                      <a:pt x="11" y="25"/>
                    </a:cubicBezTo>
                    <a:cubicBezTo>
                      <a:pt x="12" y="29"/>
                      <a:pt x="12" y="29"/>
                      <a:pt x="12" y="29"/>
                    </a:cubicBezTo>
                    <a:cubicBezTo>
                      <a:pt x="16" y="29"/>
                      <a:pt x="16" y="29"/>
                      <a:pt x="16" y="29"/>
                    </a:cubicBezTo>
                    <a:cubicBezTo>
                      <a:pt x="17" y="25"/>
                      <a:pt x="17" y="25"/>
                      <a:pt x="17" y="25"/>
                    </a:cubicBezTo>
                    <a:cubicBezTo>
                      <a:pt x="18" y="25"/>
                      <a:pt x="19" y="24"/>
                      <a:pt x="20" y="24"/>
                    </a:cubicBezTo>
                    <a:lnTo>
                      <a:pt x="23" y="26"/>
                    </a:lnTo>
                    <a:close/>
                    <a:moveTo>
                      <a:pt x="11" y="18"/>
                    </a:moveTo>
                    <a:cubicBezTo>
                      <a:pt x="9" y="16"/>
                      <a:pt x="9" y="12"/>
                      <a:pt x="11" y="11"/>
                    </a:cubicBezTo>
                    <a:cubicBezTo>
                      <a:pt x="13" y="9"/>
                      <a:pt x="17" y="9"/>
                      <a:pt x="19" y="11"/>
                    </a:cubicBezTo>
                    <a:cubicBezTo>
                      <a:pt x="21" y="13"/>
                      <a:pt x="20" y="16"/>
                      <a:pt x="18" y="18"/>
                    </a:cubicBezTo>
                    <a:cubicBezTo>
                      <a:pt x="16" y="20"/>
                      <a:pt x="13" y="20"/>
                      <a:pt x="11" y="18"/>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3" name="Freeform 109"/>
              <p:cNvSpPr>
                <a:spLocks noEditPoints="1"/>
              </p:cNvSpPr>
              <p:nvPr>
                <p:custDataLst>
                  <p:tags r:id="rId6"/>
                </p:custDataLst>
              </p:nvPr>
            </p:nvSpPr>
            <p:spPr bwMode="auto">
              <a:xfrm>
                <a:off x="5646" y="3969"/>
                <a:ext cx="97" cy="92"/>
              </a:xfrm>
              <a:custGeom>
                <a:avLst/>
                <a:gdLst>
                  <a:gd name="T0" fmla="*/ 12 w 15"/>
                  <a:gd name="T1" fmla="*/ 13 h 14"/>
                  <a:gd name="T2" fmla="*/ 13 w 15"/>
                  <a:gd name="T3" fmla="*/ 12 h 14"/>
                  <a:gd name="T4" fmla="*/ 12 w 15"/>
                  <a:gd name="T5" fmla="*/ 10 h 14"/>
                  <a:gd name="T6" fmla="*/ 13 w 15"/>
                  <a:gd name="T7" fmla="*/ 9 h 14"/>
                  <a:gd name="T8" fmla="*/ 15 w 15"/>
                  <a:gd name="T9" fmla="*/ 8 h 14"/>
                  <a:gd name="T10" fmla="*/ 15 w 15"/>
                  <a:gd name="T11" fmla="*/ 6 h 14"/>
                  <a:gd name="T12" fmla="*/ 13 w 15"/>
                  <a:gd name="T13" fmla="*/ 6 h 14"/>
                  <a:gd name="T14" fmla="*/ 12 w 15"/>
                  <a:gd name="T15" fmla="*/ 5 h 14"/>
                  <a:gd name="T16" fmla="*/ 14 w 15"/>
                  <a:gd name="T17" fmla="*/ 3 h 14"/>
                  <a:gd name="T18" fmla="*/ 12 w 15"/>
                  <a:gd name="T19" fmla="*/ 2 h 14"/>
                  <a:gd name="T20" fmla="*/ 10 w 15"/>
                  <a:gd name="T21" fmla="*/ 2 h 14"/>
                  <a:gd name="T22" fmla="*/ 9 w 15"/>
                  <a:gd name="T23" fmla="*/ 2 h 14"/>
                  <a:gd name="T24" fmla="*/ 9 w 15"/>
                  <a:gd name="T25" fmla="*/ 0 h 14"/>
                  <a:gd name="T26" fmla="*/ 7 w 15"/>
                  <a:gd name="T27" fmla="*/ 0 h 14"/>
                  <a:gd name="T28" fmla="*/ 6 w 15"/>
                  <a:gd name="T29" fmla="*/ 2 h 14"/>
                  <a:gd name="T30" fmla="*/ 5 w 15"/>
                  <a:gd name="T31" fmla="*/ 2 h 14"/>
                  <a:gd name="T32" fmla="*/ 3 w 15"/>
                  <a:gd name="T33" fmla="*/ 1 h 14"/>
                  <a:gd name="T34" fmla="*/ 2 w 15"/>
                  <a:gd name="T35" fmla="*/ 2 h 14"/>
                  <a:gd name="T36" fmla="*/ 3 w 15"/>
                  <a:gd name="T37" fmla="*/ 4 h 14"/>
                  <a:gd name="T38" fmla="*/ 2 w 15"/>
                  <a:gd name="T39" fmla="*/ 5 h 14"/>
                  <a:gd name="T40" fmla="*/ 0 w 15"/>
                  <a:gd name="T41" fmla="*/ 6 h 14"/>
                  <a:gd name="T42" fmla="*/ 0 w 15"/>
                  <a:gd name="T43" fmla="*/ 8 h 14"/>
                  <a:gd name="T44" fmla="*/ 2 w 15"/>
                  <a:gd name="T45" fmla="*/ 8 h 14"/>
                  <a:gd name="T46" fmla="*/ 3 w 15"/>
                  <a:gd name="T47" fmla="*/ 9 h 14"/>
                  <a:gd name="T48" fmla="*/ 2 w 15"/>
                  <a:gd name="T49" fmla="*/ 11 h 14"/>
                  <a:gd name="T50" fmla="*/ 3 w 15"/>
                  <a:gd name="T51" fmla="*/ 13 h 14"/>
                  <a:gd name="T52" fmla="*/ 5 w 15"/>
                  <a:gd name="T53" fmla="*/ 12 h 14"/>
                  <a:gd name="T54" fmla="*/ 6 w 15"/>
                  <a:gd name="T55" fmla="*/ 12 h 14"/>
                  <a:gd name="T56" fmla="*/ 6 w 15"/>
                  <a:gd name="T57" fmla="*/ 14 h 14"/>
                  <a:gd name="T58" fmla="*/ 8 w 15"/>
                  <a:gd name="T59" fmla="*/ 14 h 14"/>
                  <a:gd name="T60" fmla="*/ 9 w 15"/>
                  <a:gd name="T61" fmla="*/ 12 h 14"/>
                  <a:gd name="T62" fmla="*/ 10 w 15"/>
                  <a:gd name="T63" fmla="*/ 12 h 14"/>
                  <a:gd name="T64" fmla="*/ 12 w 15"/>
                  <a:gd name="T65" fmla="*/ 13 h 14"/>
                  <a:gd name="T66" fmla="*/ 6 w 15"/>
                  <a:gd name="T67" fmla="*/ 9 h 14"/>
                  <a:gd name="T68" fmla="*/ 6 w 15"/>
                  <a:gd name="T69" fmla="*/ 5 h 14"/>
                  <a:gd name="T70" fmla="*/ 10 w 15"/>
                  <a:gd name="T71" fmla="*/ 5 h 14"/>
                  <a:gd name="T72" fmla="*/ 9 w 15"/>
                  <a:gd name="T73" fmla="*/ 9 h 14"/>
                  <a:gd name="T74" fmla="*/ 6 w 15"/>
                  <a:gd name="T7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 h="14">
                    <a:moveTo>
                      <a:pt x="12" y="13"/>
                    </a:moveTo>
                    <a:cubicBezTo>
                      <a:pt x="13" y="12"/>
                      <a:pt x="13" y="12"/>
                      <a:pt x="13" y="12"/>
                    </a:cubicBezTo>
                    <a:cubicBezTo>
                      <a:pt x="12" y="10"/>
                      <a:pt x="12" y="10"/>
                      <a:pt x="12" y="10"/>
                    </a:cubicBezTo>
                    <a:cubicBezTo>
                      <a:pt x="12" y="10"/>
                      <a:pt x="13" y="9"/>
                      <a:pt x="13" y="9"/>
                    </a:cubicBezTo>
                    <a:cubicBezTo>
                      <a:pt x="15" y="8"/>
                      <a:pt x="15" y="8"/>
                      <a:pt x="15" y="8"/>
                    </a:cubicBezTo>
                    <a:cubicBezTo>
                      <a:pt x="15" y="6"/>
                      <a:pt x="15" y="6"/>
                      <a:pt x="15" y="6"/>
                    </a:cubicBezTo>
                    <a:cubicBezTo>
                      <a:pt x="13" y="6"/>
                      <a:pt x="13" y="6"/>
                      <a:pt x="13" y="6"/>
                    </a:cubicBezTo>
                    <a:cubicBezTo>
                      <a:pt x="13" y="5"/>
                      <a:pt x="13" y="5"/>
                      <a:pt x="12" y="5"/>
                    </a:cubicBezTo>
                    <a:cubicBezTo>
                      <a:pt x="14" y="3"/>
                      <a:pt x="14" y="3"/>
                      <a:pt x="14" y="3"/>
                    </a:cubicBezTo>
                    <a:cubicBezTo>
                      <a:pt x="12" y="2"/>
                      <a:pt x="12" y="2"/>
                      <a:pt x="12" y="2"/>
                    </a:cubicBezTo>
                    <a:cubicBezTo>
                      <a:pt x="10" y="2"/>
                      <a:pt x="10" y="2"/>
                      <a:pt x="10" y="2"/>
                    </a:cubicBezTo>
                    <a:cubicBezTo>
                      <a:pt x="10" y="2"/>
                      <a:pt x="10" y="2"/>
                      <a:pt x="9" y="2"/>
                    </a:cubicBezTo>
                    <a:cubicBezTo>
                      <a:pt x="9" y="0"/>
                      <a:pt x="9" y="0"/>
                      <a:pt x="9" y="0"/>
                    </a:cubicBezTo>
                    <a:cubicBezTo>
                      <a:pt x="7" y="0"/>
                      <a:pt x="7" y="0"/>
                      <a:pt x="7" y="0"/>
                    </a:cubicBezTo>
                    <a:cubicBezTo>
                      <a:pt x="6" y="2"/>
                      <a:pt x="6" y="2"/>
                      <a:pt x="6" y="2"/>
                    </a:cubicBezTo>
                    <a:cubicBezTo>
                      <a:pt x="6" y="2"/>
                      <a:pt x="6" y="2"/>
                      <a:pt x="5" y="2"/>
                    </a:cubicBezTo>
                    <a:cubicBezTo>
                      <a:pt x="3" y="1"/>
                      <a:pt x="3" y="1"/>
                      <a:pt x="3" y="1"/>
                    </a:cubicBezTo>
                    <a:cubicBezTo>
                      <a:pt x="2" y="2"/>
                      <a:pt x="2" y="2"/>
                      <a:pt x="2" y="2"/>
                    </a:cubicBezTo>
                    <a:cubicBezTo>
                      <a:pt x="3" y="4"/>
                      <a:pt x="3" y="4"/>
                      <a:pt x="3" y="4"/>
                    </a:cubicBezTo>
                    <a:cubicBezTo>
                      <a:pt x="3" y="5"/>
                      <a:pt x="3" y="5"/>
                      <a:pt x="2" y="5"/>
                    </a:cubicBezTo>
                    <a:cubicBezTo>
                      <a:pt x="0" y="6"/>
                      <a:pt x="0" y="6"/>
                      <a:pt x="0" y="6"/>
                    </a:cubicBezTo>
                    <a:cubicBezTo>
                      <a:pt x="0" y="8"/>
                      <a:pt x="0" y="8"/>
                      <a:pt x="0" y="8"/>
                    </a:cubicBezTo>
                    <a:cubicBezTo>
                      <a:pt x="2" y="8"/>
                      <a:pt x="2" y="8"/>
                      <a:pt x="2" y="8"/>
                    </a:cubicBezTo>
                    <a:cubicBezTo>
                      <a:pt x="2" y="9"/>
                      <a:pt x="3" y="9"/>
                      <a:pt x="3" y="9"/>
                    </a:cubicBezTo>
                    <a:cubicBezTo>
                      <a:pt x="2" y="11"/>
                      <a:pt x="2" y="11"/>
                      <a:pt x="2" y="11"/>
                    </a:cubicBezTo>
                    <a:cubicBezTo>
                      <a:pt x="3" y="13"/>
                      <a:pt x="3" y="13"/>
                      <a:pt x="3" y="13"/>
                    </a:cubicBezTo>
                    <a:cubicBezTo>
                      <a:pt x="5" y="12"/>
                      <a:pt x="5" y="12"/>
                      <a:pt x="5" y="12"/>
                    </a:cubicBezTo>
                    <a:cubicBezTo>
                      <a:pt x="5" y="12"/>
                      <a:pt x="6" y="12"/>
                      <a:pt x="6" y="12"/>
                    </a:cubicBezTo>
                    <a:cubicBezTo>
                      <a:pt x="6" y="14"/>
                      <a:pt x="6" y="14"/>
                      <a:pt x="6" y="14"/>
                    </a:cubicBezTo>
                    <a:cubicBezTo>
                      <a:pt x="8" y="14"/>
                      <a:pt x="8" y="14"/>
                      <a:pt x="8" y="14"/>
                    </a:cubicBezTo>
                    <a:cubicBezTo>
                      <a:pt x="9" y="12"/>
                      <a:pt x="9" y="12"/>
                      <a:pt x="9" y="12"/>
                    </a:cubicBezTo>
                    <a:cubicBezTo>
                      <a:pt x="9" y="12"/>
                      <a:pt x="10" y="12"/>
                      <a:pt x="10" y="12"/>
                    </a:cubicBezTo>
                    <a:lnTo>
                      <a:pt x="12" y="13"/>
                    </a:lnTo>
                    <a:close/>
                    <a:moveTo>
                      <a:pt x="6" y="9"/>
                    </a:moveTo>
                    <a:cubicBezTo>
                      <a:pt x="5" y="8"/>
                      <a:pt x="5" y="6"/>
                      <a:pt x="6" y="5"/>
                    </a:cubicBezTo>
                    <a:cubicBezTo>
                      <a:pt x="7" y="4"/>
                      <a:pt x="9" y="4"/>
                      <a:pt x="10" y="5"/>
                    </a:cubicBezTo>
                    <a:cubicBezTo>
                      <a:pt x="11" y="6"/>
                      <a:pt x="10" y="8"/>
                      <a:pt x="9" y="9"/>
                    </a:cubicBezTo>
                    <a:cubicBezTo>
                      <a:pt x="8" y="10"/>
                      <a:pt x="7" y="10"/>
                      <a:pt x="6" y="9"/>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4" name="Line 110"/>
              <p:cNvSpPr>
                <a:spLocks noChangeShapeType="1"/>
              </p:cNvSpPr>
              <p:nvPr>
                <p:custDataLst>
                  <p:tags r:id="rId7"/>
                </p:custDataLst>
              </p:nvPr>
            </p:nvSpPr>
            <p:spPr bwMode="auto">
              <a:xfrm>
                <a:off x="12651" y="7051"/>
                <a:ext cx="0" cy="0"/>
              </a:xfrm>
              <a:prstGeom prst="line">
                <a:avLst/>
              </a:prstGeom>
              <a:solidFill>
                <a:srgbClr val="4A7CC6"/>
              </a:solidFill>
              <a:ln w="34925" cap="flat">
                <a:solidFill>
                  <a:srgbClr val="172A88"/>
                </a:solidFill>
                <a:prstDash val="solid"/>
                <a:miter lim="800000"/>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 name="Freeform 111"/>
              <p:cNvSpPr/>
              <p:nvPr>
                <p:custDataLst>
                  <p:tags r:id="rId8"/>
                </p:custDataLst>
              </p:nvPr>
            </p:nvSpPr>
            <p:spPr bwMode="auto">
              <a:xfrm>
                <a:off x="5402" y="3594"/>
                <a:ext cx="8398" cy="3483"/>
              </a:xfrm>
              <a:custGeom>
                <a:avLst/>
                <a:gdLst>
                  <a:gd name="T0" fmla="*/ 1236 w 1302"/>
                  <a:gd name="T1" fmla="*/ 538 h 538"/>
                  <a:gd name="T2" fmla="*/ 1201 w 1302"/>
                  <a:gd name="T3" fmla="*/ 538 h 538"/>
                  <a:gd name="T4" fmla="*/ 1201 w 1302"/>
                  <a:gd name="T5" fmla="*/ 530 h 538"/>
                  <a:gd name="T6" fmla="*/ 1236 w 1302"/>
                  <a:gd name="T7" fmla="*/ 530 h 538"/>
                  <a:gd name="T8" fmla="*/ 1294 w 1302"/>
                  <a:gd name="T9" fmla="*/ 472 h 538"/>
                  <a:gd name="T10" fmla="*/ 1294 w 1302"/>
                  <a:gd name="T11" fmla="*/ 67 h 538"/>
                  <a:gd name="T12" fmla="*/ 1236 w 1302"/>
                  <a:gd name="T13" fmla="*/ 8 h 538"/>
                  <a:gd name="T14" fmla="*/ 66 w 1302"/>
                  <a:gd name="T15" fmla="*/ 8 h 538"/>
                  <a:gd name="T16" fmla="*/ 8 w 1302"/>
                  <a:gd name="T17" fmla="*/ 67 h 538"/>
                  <a:gd name="T18" fmla="*/ 8 w 1302"/>
                  <a:gd name="T19" fmla="*/ 472 h 538"/>
                  <a:gd name="T20" fmla="*/ 66 w 1302"/>
                  <a:gd name="T21" fmla="*/ 530 h 538"/>
                  <a:gd name="T22" fmla="*/ 1124 w 1302"/>
                  <a:gd name="T23" fmla="*/ 530 h 538"/>
                  <a:gd name="T24" fmla="*/ 1124 w 1302"/>
                  <a:gd name="T25" fmla="*/ 538 h 538"/>
                  <a:gd name="T26" fmla="*/ 66 w 1302"/>
                  <a:gd name="T27" fmla="*/ 538 h 538"/>
                  <a:gd name="T28" fmla="*/ 0 w 1302"/>
                  <a:gd name="T29" fmla="*/ 472 h 538"/>
                  <a:gd name="T30" fmla="*/ 0 w 1302"/>
                  <a:gd name="T31" fmla="*/ 67 h 538"/>
                  <a:gd name="T32" fmla="*/ 66 w 1302"/>
                  <a:gd name="T33" fmla="*/ 0 h 538"/>
                  <a:gd name="T34" fmla="*/ 1236 w 1302"/>
                  <a:gd name="T35" fmla="*/ 0 h 538"/>
                  <a:gd name="T36" fmla="*/ 1302 w 1302"/>
                  <a:gd name="T37" fmla="*/ 67 h 538"/>
                  <a:gd name="T38" fmla="*/ 1302 w 1302"/>
                  <a:gd name="T39" fmla="*/ 472 h 538"/>
                  <a:gd name="T40" fmla="*/ 1236 w 1302"/>
                  <a:gd name="T41" fmla="*/ 538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2" h="538">
                    <a:moveTo>
                      <a:pt x="1236" y="538"/>
                    </a:moveTo>
                    <a:cubicBezTo>
                      <a:pt x="1201" y="538"/>
                      <a:pt x="1201" y="538"/>
                      <a:pt x="1201" y="538"/>
                    </a:cubicBezTo>
                    <a:cubicBezTo>
                      <a:pt x="1201" y="530"/>
                      <a:pt x="1201" y="530"/>
                      <a:pt x="1201" y="530"/>
                    </a:cubicBezTo>
                    <a:cubicBezTo>
                      <a:pt x="1236" y="530"/>
                      <a:pt x="1236" y="530"/>
                      <a:pt x="1236" y="530"/>
                    </a:cubicBezTo>
                    <a:cubicBezTo>
                      <a:pt x="1268" y="530"/>
                      <a:pt x="1294" y="504"/>
                      <a:pt x="1294" y="472"/>
                    </a:cubicBezTo>
                    <a:cubicBezTo>
                      <a:pt x="1294" y="67"/>
                      <a:pt x="1294" y="67"/>
                      <a:pt x="1294" y="67"/>
                    </a:cubicBezTo>
                    <a:cubicBezTo>
                      <a:pt x="1294" y="35"/>
                      <a:pt x="1268" y="8"/>
                      <a:pt x="1236" y="8"/>
                    </a:cubicBezTo>
                    <a:cubicBezTo>
                      <a:pt x="66" y="8"/>
                      <a:pt x="66" y="8"/>
                      <a:pt x="66" y="8"/>
                    </a:cubicBezTo>
                    <a:cubicBezTo>
                      <a:pt x="34" y="8"/>
                      <a:pt x="8" y="35"/>
                      <a:pt x="8" y="67"/>
                    </a:cubicBezTo>
                    <a:cubicBezTo>
                      <a:pt x="8" y="472"/>
                      <a:pt x="8" y="472"/>
                      <a:pt x="8" y="472"/>
                    </a:cubicBezTo>
                    <a:cubicBezTo>
                      <a:pt x="8" y="504"/>
                      <a:pt x="34" y="530"/>
                      <a:pt x="66" y="530"/>
                    </a:cubicBezTo>
                    <a:cubicBezTo>
                      <a:pt x="1124" y="530"/>
                      <a:pt x="1124" y="530"/>
                      <a:pt x="1124" y="530"/>
                    </a:cubicBezTo>
                    <a:cubicBezTo>
                      <a:pt x="1124" y="538"/>
                      <a:pt x="1124" y="538"/>
                      <a:pt x="1124" y="538"/>
                    </a:cubicBezTo>
                    <a:cubicBezTo>
                      <a:pt x="66" y="538"/>
                      <a:pt x="66" y="538"/>
                      <a:pt x="66" y="538"/>
                    </a:cubicBezTo>
                    <a:cubicBezTo>
                      <a:pt x="30" y="538"/>
                      <a:pt x="0" y="508"/>
                      <a:pt x="0" y="472"/>
                    </a:cubicBezTo>
                    <a:cubicBezTo>
                      <a:pt x="0" y="67"/>
                      <a:pt x="0" y="67"/>
                      <a:pt x="0" y="67"/>
                    </a:cubicBezTo>
                    <a:cubicBezTo>
                      <a:pt x="0" y="30"/>
                      <a:pt x="30" y="0"/>
                      <a:pt x="66" y="0"/>
                    </a:cubicBezTo>
                    <a:cubicBezTo>
                      <a:pt x="1236" y="0"/>
                      <a:pt x="1236" y="0"/>
                      <a:pt x="1236" y="0"/>
                    </a:cubicBezTo>
                    <a:cubicBezTo>
                      <a:pt x="1272" y="0"/>
                      <a:pt x="1302" y="30"/>
                      <a:pt x="1302" y="67"/>
                    </a:cubicBezTo>
                    <a:cubicBezTo>
                      <a:pt x="1302" y="472"/>
                      <a:pt x="1302" y="472"/>
                      <a:pt x="1302" y="472"/>
                    </a:cubicBezTo>
                    <a:cubicBezTo>
                      <a:pt x="1302" y="508"/>
                      <a:pt x="1272" y="538"/>
                      <a:pt x="1236" y="538"/>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6" name="Oval 112"/>
              <p:cNvSpPr>
                <a:spLocks noChangeArrowheads="1"/>
              </p:cNvSpPr>
              <p:nvPr>
                <p:custDataLst>
                  <p:tags r:id="rId9"/>
                </p:custDataLst>
              </p:nvPr>
            </p:nvSpPr>
            <p:spPr bwMode="auto">
              <a:xfrm>
                <a:off x="1256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7" name="Oval 113"/>
              <p:cNvSpPr>
                <a:spLocks noChangeArrowheads="1"/>
              </p:cNvSpPr>
              <p:nvPr>
                <p:custDataLst>
                  <p:tags r:id="rId10"/>
                </p:custDataLst>
              </p:nvPr>
            </p:nvSpPr>
            <p:spPr bwMode="auto">
              <a:xfrm>
                <a:off x="1246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8" name="Oval 114"/>
              <p:cNvSpPr>
                <a:spLocks noChangeArrowheads="1"/>
              </p:cNvSpPr>
              <p:nvPr>
                <p:custDataLst>
                  <p:tags r:id="rId11"/>
                </p:custDataLst>
              </p:nvPr>
            </p:nvSpPr>
            <p:spPr bwMode="auto">
              <a:xfrm>
                <a:off x="123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9" name="Oval 115"/>
              <p:cNvSpPr>
                <a:spLocks noChangeArrowheads="1"/>
              </p:cNvSpPr>
              <p:nvPr>
                <p:custDataLst>
                  <p:tags r:id="rId12"/>
                </p:custDataLst>
              </p:nvPr>
            </p:nvSpPr>
            <p:spPr bwMode="auto">
              <a:xfrm>
                <a:off x="1229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0" name="Oval 116"/>
              <p:cNvSpPr>
                <a:spLocks noChangeArrowheads="1"/>
              </p:cNvSpPr>
              <p:nvPr>
                <p:custDataLst>
                  <p:tags r:id="rId13"/>
                </p:custDataLst>
              </p:nvPr>
            </p:nvSpPr>
            <p:spPr bwMode="auto">
              <a:xfrm>
                <a:off x="1221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1" name="Oval 117"/>
              <p:cNvSpPr>
                <a:spLocks noChangeArrowheads="1"/>
              </p:cNvSpPr>
              <p:nvPr>
                <p:custDataLst>
                  <p:tags r:id="rId14"/>
                </p:custDataLst>
              </p:nvPr>
            </p:nvSpPr>
            <p:spPr bwMode="auto">
              <a:xfrm>
                <a:off x="1212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2" name="Oval 118"/>
              <p:cNvSpPr>
                <a:spLocks noChangeArrowheads="1"/>
              </p:cNvSpPr>
              <p:nvPr>
                <p:custDataLst>
                  <p:tags r:id="rId15"/>
                </p:custDataLst>
              </p:nvPr>
            </p:nvSpPr>
            <p:spPr bwMode="auto">
              <a:xfrm>
                <a:off x="1204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3" name="Oval 119"/>
              <p:cNvSpPr>
                <a:spLocks noChangeArrowheads="1"/>
              </p:cNvSpPr>
              <p:nvPr>
                <p:custDataLst>
                  <p:tags r:id="rId16"/>
                </p:custDataLst>
              </p:nvPr>
            </p:nvSpPr>
            <p:spPr bwMode="auto">
              <a:xfrm>
                <a:off x="1196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4" name="Oval 120"/>
              <p:cNvSpPr>
                <a:spLocks noChangeArrowheads="1"/>
              </p:cNvSpPr>
              <p:nvPr>
                <p:custDataLst>
                  <p:tags r:id="rId17"/>
                </p:custDataLst>
              </p:nvPr>
            </p:nvSpPr>
            <p:spPr bwMode="auto">
              <a:xfrm>
                <a:off x="1187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5" name="Oval 121"/>
              <p:cNvSpPr>
                <a:spLocks noChangeArrowheads="1"/>
              </p:cNvSpPr>
              <p:nvPr>
                <p:custDataLst>
                  <p:tags r:id="rId18"/>
                </p:custDataLst>
              </p:nvPr>
            </p:nvSpPr>
            <p:spPr bwMode="auto">
              <a:xfrm>
                <a:off x="117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6" name="Oval 122"/>
              <p:cNvSpPr>
                <a:spLocks noChangeArrowheads="1"/>
              </p:cNvSpPr>
              <p:nvPr>
                <p:custDataLst>
                  <p:tags r:id="rId19"/>
                </p:custDataLst>
              </p:nvPr>
            </p:nvSpPr>
            <p:spPr bwMode="auto">
              <a:xfrm>
                <a:off x="1170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7" name="Oval 123"/>
              <p:cNvSpPr>
                <a:spLocks noChangeArrowheads="1"/>
              </p:cNvSpPr>
              <p:nvPr>
                <p:custDataLst>
                  <p:tags r:id="rId20"/>
                </p:custDataLst>
              </p:nvPr>
            </p:nvSpPr>
            <p:spPr bwMode="auto">
              <a:xfrm>
                <a:off x="116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8" name="Oval 124"/>
              <p:cNvSpPr>
                <a:spLocks noChangeArrowheads="1"/>
              </p:cNvSpPr>
              <p:nvPr>
                <p:custDataLst>
                  <p:tags r:id="rId21"/>
                </p:custDataLst>
              </p:nvPr>
            </p:nvSpPr>
            <p:spPr bwMode="auto">
              <a:xfrm>
                <a:off x="115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 name="Oval 125"/>
              <p:cNvSpPr>
                <a:spLocks noChangeArrowheads="1"/>
              </p:cNvSpPr>
              <p:nvPr>
                <p:custDataLst>
                  <p:tags r:id="rId22"/>
                </p:custDataLst>
              </p:nvPr>
            </p:nvSpPr>
            <p:spPr bwMode="auto">
              <a:xfrm>
                <a:off x="114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0" name="Oval 126"/>
              <p:cNvSpPr>
                <a:spLocks noChangeArrowheads="1"/>
              </p:cNvSpPr>
              <p:nvPr>
                <p:custDataLst>
                  <p:tags r:id="rId23"/>
                </p:custDataLst>
              </p:nvPr>
            </p:nvSpPr>
            <p:spPr bwMode="auto">
              <a:xfrm>
                <a:off x="113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1" name="Oval 127"/>
              <p:cNvSpPr>
                <a:spLocks noChangeArrowheads="1"/>
              </p:cNvSpPr>
              <p:nvPr>
                <p:custDataLst>
                  <p:tags r:id="rId24"/>
                </p:custDataLst>
              </p:nvPr>
            </p:nvSpPr>
            <p:spPr bwMode="auto">
              <a:xfrm>
                <a:off x="1128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2" name="Oval 128"/>
              <p:cNvSpPr>
                <a:spLocks noChangeArrowheads="1"/>
              </p:cNvSpPr>
              <p:nvPr>
                <p:custDataLst>
                  <p:tags r:id="rId25"/>
                </p:custDataLst>
              </p:nvPr>
            </p:nvSpPr>
            <p:spPr bwMode="auto">
              <a:xfrm>
                <a:off x="1120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3" name="Oval 129"/>
              <p:cNvSpPr>
                <a:spLocks noChangeArrowheads="1"/>
              </p:cNvSpPr>
              <p:nvPr>
                <p:custDataLst>
                  <p:tags r:id="rId26"/>
                </p:custDataLst>
              </p:nvPr>
            </p:nvSpPr>
            <p:spPr bwMode="auto">
              <a:xfrm>
                <a:off x="111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4" name="Oval 130"/>
              <p:cNvSpPr>
                <a:spLocks noChangeArrowheads="1"/>
              </p:cNvSpPr>
              <p:nvPr>
                <p:custDataLst>
                  <p:tags r:id="rId27"/>
                </p:custDataLst>
              </p:nvPr>
            </p:nvSpPr>
            <p:spPr bwMode="auto">
              <a:xfrm>
                <a:off x="1103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5" name="Oval 131"/>
              <p:cNvSpPr>
                <a:spLocks noChangeArrowheads="1"/>
              </p:cNvSpPr>
              <p:nvPr>
                <p:custDataLst>
                  <p:tags r:id="rId28"/>
                </p:custDataLst>
              </p:nvPr>
            </p:nvSpPr>
            <p:spPr bwMode="auto">
              <a:xfrm>
                <a:off x="1095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6" name="Oval 132"/>
              <p:cNvSpPr>
                <a:spLocks noChangeArrowheads="1"/>
              </p:cNvSpPr>
              <p:nvPr>
                <p:custDataLst>
                  <p:tags r:id="rId29"/>
                </p:custDataLst>
              </p:nvPr>
            </p:nvSpPr>
            <p:spPr bwMode="auto">
              <a:xfrm>
                <a:off x="108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7" name="Oval 133"/>
              <p:cNvSpPr>
                <a:spLocks noChangeArrowheads="1"/>
              </p:cNvSpPr>
              <p:nvPr>
                <p:custDataLst>
                  <p:tags r:id="rId30"/>
                </p:custDataLst>
              </p:nvPr>
            </p:nvSpPr>
            <p:spPr bwMode="auto">
              <a:xfrm>
                <a:off x="1078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8" name="Oval 134"/>
              <p:cNvSpPr>
                <a:spLocks noChangeArrowheads="1"/>
              </p:cNvSpPr>
              <p:nvPr>
                <p:custDataLst>
                  <p:tags r:id="rId31"/>
                </p:custDataLst>
              </p:nvPr>
            </p:nvSpPr>
            <p:spPr bwMode="auto">
              <a:xfrm>
                <a:off x="107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 name="Oval 135"/>
              <p:cNvSpPr>
                <a:spLocks noChangeArrowheads="1"/>
              </p:cNvSpPr>
              <p:nvPr>
                <p:custDataLst>
                  <p:tags r:id="rId32"/>
                </p:custDataLst>
              </p:nvPr>
            </p:nvSpPr>
            <p:spPr bwMode="auto">
              <a:xfrm>
                <a:off x="1062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0" name="Oval 136"/>
              <p:cNvSpPr>
                <a:spLocks noChangeArrowheads="1"/>
              </p:cNvSpPr>
              <p:nvPr>
                <p:custDataLst>
                  <p:tags r:id="rId33"/>
                </p:custDataLst>
              </p:nvPr>
            </p:nvSpPr>
            <p:spPr bwMode="auto">
              <a:xfrm>
                <a:off x="1053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1" name="Oval 137"/>
              <p:cNvSpPr>
                <a:spLocks noChangeArrowheads="1"/>
              </p:cNvSpPr>
              <p:nvPr>
                <p:custDataLst>
                  <p:tags r:id="rId34"/>
                </p:custDataLst>
              </p:nvPr>
            </p:nvSpPr>
            <p:spPr bwMode="auto">
              <a:xfrm>
                <a:off x="1045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2" name="Oval 138"/>
              <p:cNvSpPr>
                <a:spLocks noChangeArrowheads="1"/>
              </p:cNvSpPr>
              <p:nvPr>
                <p:custDataLst>
                  <p:tags r:id="rId35"/>
                </p:custDataLst>
              </p:nvPr>
            </p:nvSpPr>
            <p:spPr bwMode="auto">
              <a:xfrm>
                <a:off x="1036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3" name="Oval 139"/>
              <p:cNvSpPr>
                <a:spLocks noChangeArrowheads="1"/>
              </p:cNvSpPr>
              <p:nvPr>
                <p:custDataLst>
                  <p:tags r:id="rId36"/>
                </p:custDataLst>
              </p:nvPr>
            </p:nvSpPr>
            <p:spPr bwMode="auto">
              <a:xfrm>
                <a:off x="10284"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4" name="Oval 140"/>
              <p:cNvSpPr>
                <a:spLocks noChangeArrowheads="1"/>
              </p:cNvSpPr>
              <p:nvPr>
                <p:custDataLst>
                  <p:tags r:id="rId37"/>
                </p:custDataLst>
              </p:nvPr>
            </p:nvSpPr>
            <p:spPr bwMode="auto">
              <a:xfrm>
                <a:off x="1020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5" name="Oval 141"/>
              <p:cNvSpPr>
                <a:spLocks noChangeArrowheads="1"/>
              </p:cNvSpPr>
              <p:nvPr>
                <p:custDataLst>
                  <p:tags r:id="rId38"/>
                </p:custDataLst>
              </p:nvPr>
            </p:nvSpPr>
            <p:spPr bwMode="auto">
              <a:xfrm>
                <a:off x="1011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6" name="Oval 142"/>
              <p:cNvSpPr>
                <a:spLocks noChangeArrowheads="1"/>
              </p:cNvSpPr>
              <p:nvPr>
                <p:custDataLst>
                  <p:tags r:id="rId39"/>
                </p:custDataLst>
              </p:nvPr>
            </p:nvSpPr>
            <p:spPr bwMode="auto">
              <a:xfrm>
                <a:off x="1003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7" name="Oval 143"/>
              <p:cNvSpPr>
                <a:spLocks noChangeArrowheads="1"/>
              </p:cNvSpPr>
              <p:nvPr>
                <p:custDataLst>
                  <p:tags r:id="rId40"/>
                </p:custDataLst>
              </p:nvPr>
            </p:nvSpPr>
            <p:spPr bwMode="auto">
              <a:xfrm>
                <a:off x="994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8" name="Oval 144"/>
              <p:cNvSpPr>
                <a:spLocks noChangeArrowheads="1"/>
              </p:cNvSpPr>
              <p:nvPr>
                <p:custDataLst>
                  <p:tags r:id="rId41"/>
                </p:custDataLst>
              </p:nvPr>
            </p:nvSpPr>
            <p:spPr bwMode="auto">
              <a:xfrm>
                <a:off x="986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9" name="Oval 145"/>
              <p:cNvSpPr>
                <a:spLocks noChangeArrowheads="1"/>
              </p:cNvSpPr>
              <p:nvPr>
                <p:custDataLst>
                  <p:tags r:id="rId42"/>
                </p:custDataLst>
              </p:nvPr>
            </p:nvSpPr>
            <p:spPr bwMode="auto">
              <a:xfrm>
                <a:off x="97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0" name="Oval 146"/>
              <p:cNvSpPr>
                <a:spLocks noChangeArrowheads="1"/>
              </p:cNvSpPr>
              <p:nvPr>
                <p:custDataLst>
                  <p:tags r:id="rId43"/>
                </p:custDataLst>
              </p:nvPr>
            </p:nvSpPr>
            <p:spPr bwMode="auto">
              <a:xfrm>
                <a:off x="969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1" name="Oval 147"/>
              <p:cNvSpPr>
                <a:spLocks noChangeArrowheads="1"/>
              </p:cNvSpPr>
              <p:nvPr>
                <p:custDataLst>
                  <p:tags r:id="rId44"/>
                </p:custDataLst>
              </p:nvPr>
            </p:nvSpPr>
            <p:spPr bwMode="auto">
              <a:xfrm>
                <a:off x="961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2" name="Oval 148"/>
              <p:cNvSpPr>
                <a:spLocks noChangeArrowheads="1"/>
              </p:cNvSpPr>
              <p:nvPr>
                <p:custDataLst>
                  <p:tags r:id="rId45"/>
                </p:custDataLst>
              </p:nvPr>
            </p:nvSpPr>
            <p:spPr bwMode="auto">
              <a:xfrm>
                <a:off x="952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3" name="Oval 149"/>
              <p:cNvSpPr>
                <a:spLocks noChangeArrowheads="1"/>
              </p:cNvSpPr>
              <p:nvPr>
                <p:custDataLst>
                  <p:tags r:id="rId46"/>
                </p:custDataLst>
              </p:nvPr>
            </p:nvSpPr>
            <p:spPr bwMode="auto">
              <a:xfrm>
                <a:off x="944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4" name="Oval 150"/>
              <p:cNvSpPr>
                <a:spLocks noChangeArrowheads="1"/>
              </p:cNvSpPr>
              <p:nvPr>
                <p:custDataLst>
                  <p:tags r:id="rId47"/>
                </p:custDataLst>
              </p:nvPr>
            </p:nvSpPr>
            <p:spPr bwMode="auto">
              <a:xfrm>
                <a:off x="936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5" name="Oval 151"/>
              <p:cNvSpPr>
                <a:spLocks noChangeArrowheads="1"/>
              </p:cNvSpPr>
              <p:nvPr>
                <p:custDataLst>
                  <p:tags r:id="rId48"/>
                </p:custDataLst>
              </p:nvPr>
            </p:nvSpPr>
            <p:spPr bwMode="auto">
              <a:xfrm>
                <a:off x="927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6" name="Oval 152"/>
              <p:cNvSpPr>
                <a:spLocks noChangeArrowheads="1"/>
              </p:cNvSpPr>
              <p:nvPr>
                <p:custDataLst>
                  <p:tags r:id="rId49"/>
                </p:custDataLst>
              </p:nvPr>
            </p:nvSpPr>
            <p:spPr bwMode="auto">
              <a:xfrm>
                <a:off x="919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7" name="Oval 153"/>
              <p:cNvSpPr>
                <a:spLocks noChangeArrowheads="1"/>
              </p:cNvSpPr>
              <p:nvPr>
                <p:custDataLst>
                  <p:tags r:id="rId50"/>
                </p:custDataLst>
              </p:nvPr>
            </p:nvSpPr>
            <p:spPr bwMode="auto">
              <a:xfrm>
                <a:off x="911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8" name="Oval 154"/>
              <p:cNvSpPr>
                <a:spLocks noChangeArrowheads="1"/>
              </p:cNvSpPr>
              <p:nvPr>
                <p:custDataLst>
                  <p:tags r:id="rId51"/>
                </p:custDataLst>
              </p:nvPr>
            </p:nvSpPr>
            <p:spPr bwMode="auto">
              <a:xfrm>
                <a:off x="902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9" name="Oval 155"/>
              <p:cNvSpPr>
                <a:spLocks noChangeArrowheads="1"/>
              </p:cNvSpPr>
              <p:nvPr>
                <p:custDataLst>
                  <p:tags r:id="rId52"/>
                </p:custDataLst>
              </p:nvPr>
            </p:nvSpPr>
            <p:spPr bwMode="auto">
              <a:xfrm>
                <a:off x="894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0" name="Oval 156"/>
              <p:cNvSpPr>
                <a:spLocks noChangeArrowheads="1"/>
              </p:cNvSpPr>
              <p:nvPr>
                <p:custDataLst>
                  <p:tags r:id="rId53"/>
                </p:custDataLst>
              </p:nvPr>
            </p:nvSpPr>
            <p:spPr bwMode="auto">
              <a:xfrm>
                <a:off x="88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1" name="Oval 157"/>
              <p:cNvSpPr>
                <a:spLocks noChangeArrowheads="1"/>
              </p:cNvSpPr>
              <p:nvPr>
                <p:custDataLst>
                  <p:tags r:id="rId54"/>
                </p:custDataLst>
              </p:nvPr>
            </p:nvSpPr>
            <p:spPr bwMode="auto">
              <a:xfrm>
                <a:off x="877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2" name="Oval 158"/>
              <p:cNvSpPr>
                <a:spLocks noChangeArrowheads="1"/>
              </p:cNvSpPr>
              <p:nvPr>
                <p:custDataLst>
                  <p:tags r:id="rId55"/>
                </p:custDataLst>
              </p:nvPr>
            </p:nvSpPr>
            <p:spPr bwMode="auto">
              <a:xfrm>
                <a:off x="869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3" name="Oval 159"/>
              <p:cNvSpPr>
                <a:spLocks noChangeArrowheads="1"/>
              </p:cNvSpPr>
              <p:nvPr>
                <p:custDataLst>
                  <p:tags r:id="rId56"/>
                </p:custDataLst>
              </p:nvPr>
            </p:nvSpPr>
            <p:spPr bwMode="auto">
              <a:xfrm>
                <a:off x="8607"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4" name="Oval 160"/>
              <p:cNvSpPr>
                <a:spLocks noChangeArrowheads="1"/>
              </p:cNvSpPr>
              <p:nvPr>
                <p:custDataLst>
                  <p:tags r:id="rId57"/>
                </p:custDataLst>
              </p:nvPr>
            </p:nvSpPr>
            <p:spPr bwMode="auto">
              <a:xfrm>
                <a:off x="8525"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5" name="Oval 161"/>
              <p:cNvSpPr>
                <a:spLocks noChangeArrowheads="1"/>
              </p:cNvSpPr>
              <p:nvPr>
                <p:custDataLst>
                  <p:tags r:id="rId58"/>
                </p:custDataLst>
              </p:nvPr>
            </p:nvSpPr>
            <p:spPr bwMode="auto">
              <a:xfrm>
                <a:off x="8440"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6" name="Oval 162"/>
              <p:cNvSpPr>
                <a:spLocks noChangeArrowheads="1"/>
              </p:cNvSpPr>
              <p:nvPr>
                <p:custDataLst>
                  <p:tags r:id="rId59"/>
                </p:custDataLst>
              </p:nvPr>
            </p:nvSpPr>
            <p:spPr bwMode="auto">
              <a:xfrm>
                <a:off x="8356"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7" name="Oval 163"/>
              <p:cNvSpPr>
                <a:spLocks noChangeArrowheads="1"/>
              </p:cNvSpPr>
              <p:nvPr>
                <p:custDataLst>
                  <p:tags r:id="rId60"/>
                </p:custDataLst>
              </p:nvPr>
            </p:nvSpPr>
            <p:spPr bwMode="auto">
              <a:xfrm>
                <a:off x="8271"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8" name="Oval 164"/>
              <p:cNvSpPr>
                <a:spLocks noChangeArrowheads="1"/>
              </p:cNvSpPr>
              <p:nvPr>
                <p:custDataLst>
                  <p:tags r:id="rId61"/>
                </p:custDataLst>
              </p:nvPr>
            </p:nvSpPr>
            <p:spPr bwMode="auto">
              <a:xfrm>
                <a:off x="818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9" name="Oval 165"/>
              <p:cNvSpPr>
                <a:spLocks noChangeArrowheads="1"/>
              </p:cNvSpPr>
              <p:nvPr>
                <p:custDataLst>
                  <p:tags r:id="rId62"/>
                </p:custDataLst>
              </p:nvPr>
            </p:nvSpPr>
            <p:spPr bwMode="auto">
              <a:xfrm>
                <a:off x="810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0" name="Oval 166"/>
              <p:cNvSpPr>
                <a:spLocks noChangeArrowheads="1"/>
              </p:cNvSpPr>
              <p:nvPr>
                <p:custDataLst>
                  <p:tags r:id="rId63"/>
                </p:custDataLst>
              </p:nvPr>
            </p:nvSpPr>
            <p:spPr bwMode="auto">
              <a:xfrm>
                <a:off x="8019"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1" name="Oval 167"/>
              <p:cNvSpPr>
                <a:spLocks noChangeArrowheads="1"/>
              </p:cNvSpPr>
              <p:nvPr>
                <p:custDataLst>
                  <p:tags r:id="rId64"/>
                </p:custDataLst>
              </p:nvPr>
            </p:nvSpPr>
            <p:spPr bwMode="auto">
              <a:xfrm>
                <a:off x="7935" y="6922"/>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2" name="Oval 168"/>
              <p:cNvSpPr>
                <a:spLocks noChangeArrowheads="1"/>
              </p:cNvSpPr>
              <p:nvPr>
                <p:custDataLst>
                  <p:tags r:id="rId65"/>
                </p:custDataLst>
              </p:nvPr>
            </p:nvSpPr>
            <p:spPr bwMode="auto">
              <a:xfrm>
                <a:off x="7853"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3" name="Oval 169"/>
              <p:cNvSpPr>
                <a:spLocks noChangeArrowheads="1"/>
              </p:cNvSpPr>
              <p:nvPr>
                <p:custDataLst>
                  <p:tags r:id="rId66"/>
                </p:custDataLst>
              </p:nvPr>
            </p:nvSpPr>
            <p:spPr bwMode="auto">
              <a:xfrm>
                <a:off x="776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4" name="Oval 170"/>
              <p:cNvSpPr>
                <a:spLocks noChangeArrowheads="1"/>
              </p:cNvSpPr>
              <p:nvPr>
                <p:custDataLst>
                  <p:tags r:id="rId67"/>
                </p:custDataLst>
              </p:nvPr>
            </p:nvSpPr>
            <p:spPr bwMode="auto">
              <a:xfrm>
                <a:off x="768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5" name="Oval 171"/>
              <p:cNvSpPr>
                <a:spLocks noChangeArrowheads="1"/>
              </p:cNvSpPr>
              <p:nvPr>
                <p:custDataLst>
                  <p:tags r:id="rId68"/>
                </p:custDataLst>
              </p:nvPr>
            </p:nvSpPr>
            <p:spPr bwMode="auto">
              <a:xfrm>
                <a:off x="75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6" name="Oval 172"/>
              <p:cNvSpPr>
                <a:spLocks noChangeArrowheads="1"/>
              </p:cNvSpPr>
              <p:nvPr>
                <p:custDataLst>
                  <p:tags r:id="rId69"/>
                </p:custDataLst>
              </p:nvPr>
            </p:nvSpPr>
            <p:spPr bwMode="auto">
              <a:xfrm>
                <a:off x="751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7" name="Oval 173"/>
              <p:cNvSpPr>
                <a:spLocks noChangeArrowheads="1"/>
              </p:cNvSpPr>
              <p:nvPr>
                <p:custDataLst>
                  <p:tags r:id="rId70"/>
                </p:custDataLst>
              </p:nvPr>
            </p:nvSpPr>
            <p:spPr bwMode="auto">
              <a:xfrm>
                <a:off x="74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8" name="Oval 174"/>
              <p:cNvSpPr>
                <a:spLocks noChangeArrowheads="1"/>
              </p:cNvSpPr>
              <p:nvPr>
                <p:custDataLst>
                  <p:tags r:id="rId71"/>
                </p:custDataLst>
              </p:nvPr>
            </p:nvSpPr>
            <p:spPr bwMode="auto">
              <a:xfrm>
                <a:off x="73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9" name="Oval 175"/>
              <p:cNvSpPr>
                <a:spLocks noChangeArrowheads="1"/>
              </p:cNvSpPr>
              <p:nvPr>
                <p:custDataLst>
                  <p:tags r:id="rId72"/>
                </p:custDataLst>
              </p:nvPr>
            </p:nvSpPr>
            <p:spPr bwMode="auto">
              <a:xfrm>
                <a:off x="725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0" name="Oval 176"/>
              <p:cNvSpPr>
                <a:spLocks noChangeArrowheads="1"/>
              </p:cNvSpPr>
              <p:nvPr>
                <p:custDataLst>
                  <p:tags r:id="rId73"/>
                </p:custDataLst>
              </p:nvPr>
            </p:nvSpPr>
            <p:spPr bwMode="auto">
              <a:xfrm>
                <a:off x="71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1" name="Oval 177"/>
              <p:cNvSpPr>
                <a:spLocks noChangeArrowheads="1"/>
              </p:cNvSpPr>
              <p:nvPr>
                <p:custDataLst>
                  <p:tags r:id="rId74"/>
                </p:custDataLst>
              </p:nvPr>
            </p:nvSpPr>
            <p:spPr bwMode="auto">
              <a:xfrm>
                <a:off x="7092"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2" name="Oval 178"/>
              <p:cNvSpPr>
                <a:spLocks noChangeArrowheads="1"/>
              </p:cNvSpPr>
              <p:nvPr>
                <p:custDataLst>
                  <p:tags r:id="rId75"/>
                </p:custDataLst>
              </p:nvPr>
            </p:nvSpPr>
            <p:spPr bwMode="auto">
              <a:xfrm>
                <a:off x="700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3" name="Oval 179"/>
              <p:cNvSpPr>
                <a:spLocks noChangeArrowheads="1"/>
              </p:cNvSpPr>
              <p:nvPr>
                <p:custDataLst>
                  <p:tags r:id="rId76"/>
                </p:custDataLst>
              </p:nvPr>
            </p:nvSpPr>
            <p:spPr bwMode="auto">
              <a:xfrm>
                <a:off x="69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4" name="Oval 180"/>
              <p:cNvSpPr>
                <a:spLocks noChangeArrowheads="1"/>
              </p:cNvSpPr>
              <p:nvPr>
                <p:custDataLst>
                  <p:tags r:id="rId77"/>
                </p:custDataLst>
              </p:nvPr>
            </p:nvSpPr>
            <p:spPr bwMode="auto">
              <a:xfrm>
                <a:off x="683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5" name="Oval 181"/>
              <p:cNvSpPr>
                <a:spLocks noChangeArrowheads="1"/>
              </p:cNvSpPr>
              <p:nvPr>
                <p:custDataLst>
                  <p:tags r:id="rId78"/>
                </p:custDataLst>
              </p:nvPr>
            </p:nvSpPr>
            <p:spPr bwMode="auto">
              <a:xfrm>
                <a:off x="675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6" name="Oval 182"/>
              <p:cNvSpPr>
                <a:spLocks noChangeArrowheads="1"/>
              </p:cNvSpPr>
              <p:nvPr>
                <p:custDataLst>
                  <p:tags r:id="rId79"/>
                </p:custDataLst>
              </p:nvPr>
            </p:nvSpPr>
            <p:spPr bwMode="auto">
              <a:xfrm>
                <a:off x="66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7" name="Oval 183"/>
              <p:cNvSpPr>
                <a:spLocks noChangeArrowheads="1"/>
              </p:cNvSpPr>
              <p:nvPr>
                <p:custDataLst>
                  <p:tags r:id="rId80"/>
                </p:custDataLst>
              </p:nvPr>
            </p:nvSpPr>
            <p:spPr bwMode="auto">
              <a:xfrm>
                <a:off x="658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8" name="Oval 184"/>
              <p:cNvSpPr>
                <a:spLocks noChangeArrowheads="1"/>
              </p:cNvSpPr>
              <p:nvPr>
                <p:custDataLst>
                  <p:tags r:id="rId81"/>
                </p:custDataLst>
              </p:nvPr>
            </p:nvSpPr>
            <p:spPr bwMode="auto">
              <a:xfrm>
                <a:off x="65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9" name="Oval 185"/>
              <p:cNvSpPr>
                <a:spLocks noChangeArrowheads="1"/>
              </p:cNvSpPr>
              <p:nvPr>
                <p:custDataLst>
                  <p:tags r:id="rId82"/>
                </p:custDataLst>
              </p:nvPr>
            </p:nvSpPr>
            <p:spPr bwMode="auto">
              <a:xfrm>
                <a:off x="642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0" name="Oval 186"/>
              <p:cNvSpPr>
                <a:spLocks noChangeArrowheads="1"/>
              </p:cNvSpPr>
              <p:nvPr>
                <p:custDataLst>
                  <p:tags r:id="rId83"/>
                </p:custDataLst>
              </p:nvPr>
            </p:nvSpPr>
            <p:spPr bwMode="auto">
              <a:xfrm>
                <a:off x="633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1" name="Oval 187"/>
              <p:cNvSpPr>
                <a:spLocks noChangeArrowheads="1"/>
              </p:cNvSpPr>
              <p:nvPr>
                <p:custDataLst>
                  <p:tags r:id="rId84"/>
                </p:custDataLst>
              </p:nvPr>
            </p:nvSpPr>
            <p:spPr bwMode="auto">
              <a:xfrm>
                <a:off x="625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2" name="Oval 188"/>
              <p:cNvSpPr>
                <a:spLocks noChangeArrowheads="1"/>
              </p:cNvSpPr>
              <p:nvPr>
                <p:custDataLst>
                  <p:tags r:id="rId85"/>
                </p:custDataLst>
              </p:nvPr>
            </p:nvSpPr>
            <p:spPr bwMode="auto">
              <a:xfrm>
                <a:off x="617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3" name="Oval 189"/>
              <p:cNvSpPr>
                <a:spLocks noChangeArrowheads="1"/>
              </p:cNvSpPr>
              <p:nvPr>
                <p:custDataLst>
                  <p:tags r:id="rId86"/>
                </p:custDataLst>
              </p:nvPr>
            </p:nvSpPr>
            <p:spPr bwMode="auto">
              <a:xfrm>
                <a:off x="608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4" name="Oval 190"/>
              <p:cNvSpPr>
                <a:spLocks noChangeArrowheads="1"/>
              </p:cNvSpPr>
              <p:nvPr>
                <p:custDataLst>
                  <p:tags r:id="rId87"/>
                </p:custDataLst>
              </p:nvPr>
            </p:nvSpPr>
            <p:spPr bwMode="auto">
              <a:xfrm>
                <a:off x="600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5" name="Oval 191"/>
              <p:cNvSpPr>
                <a:spLocks noChangeArrowheads="1"/>
              </p:cNvSpPr>
              <p:nvPr>
                <p:custDataLst>
                  <p:tags r:id="rId88"/>
                </p:custDataLst>
              </p:nvPr>
            </p:nvSpPr>
            <p:spPr bwMode="auto">
              <a:xfrm>
                <a:off x="591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6" name="Oval 192"/>
              <p:cNvSpPr>
                <a:spLocks noChangeArrowheads="1"/>
              </p:cNvSpPr>
              <p:nvPr>
                <p:custDataLst>
                  <p:tags r:id="rId89"/>
                </p:custDataLst>
              </p:nvPr>
            </p:nvSpPr>
            <p:spPr bwMode="auto">
              <a:xfrm>
                <a:off x="583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7" name="Freeform 193"/>
              <p:cNvSpPr/>
              <p:nvPr>
                <p:custDataLst>
                  <p:tags r:id="rId90"/>
                </p:custDataLst>
              </p:nvPr>
            </p:nvSpPr>
            <p:spPr bwMode="auto">
              <a:xfrm>
                <a:off x="5750" y="6915"/>
                <a:ext cx="46" cy="46"/>
              </a:xfrm>
              <a:custGeom>
                <a:avLst/>
                <a:gdLst>
                  <a:gd name="T0" fmla="*/ 0 w 7"/>
                  <a:gd name="T1" fmla="*/ 2 h 7"/>
                  <a:gd name="T2" fmla="*/ 4 w 7"/>
                  <a:gd name="T3" fmla="*/ 0 h 7"/>
                  <a:gd name="T4" fmla="*/ 7 w 7"/>
                  <a:gd name="T5" fmla="*/ 4 h 7"/>
                  <a:gd name="T6" fmla="*/ 3 w 7"/>
                  <a:gd name="T7" fmla="*/ 7 h 7"/>
                  <a:gd name="T8" fmla="*/ 0 w 7"/>
                  <a:gd name="T9" fmla="*/ 2 h 7"/>
                </a:gdLst>
                <a:ahLst/>
                <a:cxnLst>
                  <a:cxn ang="0">
                    <a:pos x="T0" y="T1"/>
                  </a:cxn>
                  <a:cxn ang="0">
                    <a:pos x="T2" y="T3"/>
                  </a:cxn>
                  <a:cxn ang="0">
                    <a:pos x="T4" y="T5"/>
                  </a:cxn>
                  <a:cxn ang="0">
                    <a:pos x="T6" y="T7"/>
                  </a:cxn>
                  <a:cxn ang="0">
                    <a:pos x="T8" y="T9"/>
                  </a:cxn>
                </a:cxnLst>
                <a:rect l="0" t="0" r="r" b="b"/>
                <a:pathLst>
                  <a:path w="7" h="7">
                    <a:moveTo>
                      <a:pt x="0" y="2"/>
                    </a:moveTo>
                    <a:cubicBezTo>
                      <a:pt x="1" y="1"/>
                      <a:pt x="3" y="0"/>
                      <a:pt x="4" y="0"/>
                    </a:cubicBezTo>
                    <a:cubicBezTo>
                      <a:pt x="6" y="0"/>
                      <a:pt x="7" y="2"/>
                      <a:pt x="7" y="4"/>
                    </a:cubicBezTo>
                    <a:cubicBezTo>
                      <a:pt x="7" y="6"/>
                      <a:pt x="5" y="7"/>
                      <a:pt x="3" y="7"/>
                    </a:cubicBezTo>
                    <a:cubicBezTo>
                      <a:pt x="1" y="6"/>
                      <a:pt x="0" y="4"/>
                      <a:pt x="0"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8" name="Freeform 194"/>
              <p:cNvSpPr/>
              <p:nvPr>
                <p:custDataLst>
                  <p:tags r:id="rId91"/>
                </p:custDataLst>
              </p:nvPr>
            </p:nvSpPr>
            <p:spPr bwMode="auto">
              <a:xfrm>
                <a:off x="5666" y="6881"/>
                <a:ext cx="53" cy="53"/>
              </a:xfrm>
              <a:custGeom>
                <a:avLst/>
                <a:gdLst>
                  <a:gd name="T0" fmla="*/ 1 w 8"/>
                  <a:gd name="T1" fmla="*/ 2 h 8"/>
                  <a:gd name="T2" fmla="*/ 6 w 8"/>
                  <a:gd name="T3" fmla="*/ 1 h 8"/>
                  <a:gd name="T4" fmla="*/ 7 w 8"/>
                  <a:gd name="T5" fmla="*/ 5 h 8"/>
                  <a:gd name="T6" fmla="*/ 3 w 8"/>
                  <a:gd name="T7" fmla="*/ 7 h 8"/>
                  <a:gd name="T8" fmla="*/ 1 w 8"/>
                  <a:gd name="T9" fmla="*/ 2 h 8"/>
                </a:gdLst>
                <a:ahLst/>
                <a:cxnLst>
                  <a:cxn ang="0">
                    <a:pos x="T0" y="T1"/>
                  </a:cxn>
                  <a:cxn ang="0">
                    <a:pos x="T2" y="T3"/>
                  </a:cxn>
                  <a:cxn ang="0">
                    <a:pos x="T4" y="T5"/>
                  </a:cxn>
                  <a:cxn ang="0">
                    <a:pos x="T6" y="T7"/>
                  </a:cxn>
                  <a:cxn ang="0">
                    <a:pos x="T8" y="T9"/>
                  </a:cxn>
                </a:cxnLst>
                <a:rect l="0" t="0" r="r" b="b"/>
                <a:pathLst>
                  <a:path w="8" h="8">
                    <a:moveTo>
                      <a:pt x="1" y="2"/>
                    </a:moveTo>
                    <a:cubicBezTo>
                      <a:pt x="2" y="1"/>
                      <a:pt x="4" y="0"/>
                      <a:pt x="6" y="1"/>
                    </a:cubicBezTo>
                    <a:cubicBezTo>
                      <a:pt x="8" y="2"/>
                      <a:pt x="8" y="4"/>
                      <a:pt x="7" y="5"/>
                    </a:cubicBezTo>
                    <a:cubicBezTo>
                      <a:pt x="7" y="7"/>
                      <a:pt x="5" y="8"/>
                      <a:pt x="3" y="7"/>
                    </a:cubicBezTo>
                    <a:cubicBezTo>
                      <a:pt x="1" y="6"/>
                      <a:pt x="0" y="4"/>
                      <a:pt x="1"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9" name="Freeform 195"/>
              <p:cNvSpPr/>
              <p:nvPr>
                <p:custDataLst>
                  <p:tags r:id="rId92"/>
                </p:custDataLst>
              </p:nvPr>
            </p:nvSpPr>
            <p:spPr bwMode="auto">
              <a:xfrm>
                <a:off x="5603" y="6838"/>
                <a:ext cx="51" cy="43"/>
              </a:xfrm>
              <a:custGeom>
                <a:avLst/>
                <a:gdLst>
                  <a:gd name="T0" fmla="*/ 2 w 8"/>
                  <a:gd name="T1" fmla="*/ 1 h 7"/>
                  <a:gd name="T2" fmla="*/ 6 w 8"/>
                  <a:gd name="T3" fmla="*/ 1 h 7"/>
                  <a:gd name="T4" fmla="*/ 6 w 8"/>
                  <a:gd name="T5" fmla="*/ 6 h 7"/>
                  <a:gd name="T6" fmla="*/ 2 w 8"/>
                  <a:gd name="T7" fmla="*/ 6 h 7"/>
                  <a:gd name="T8" fmla="*/ 2 w 8"/>
                  <a:gd name="T9" fmla="*/ 1 h 7"/>
                </a:gdLst>
                <a:ahLst/>
                <a:cxnLst>
                  <a:cxn ang="0">
                    <a:pos x="T0" y="T1"/>
                  </a:cxn>
                  <a:cxn ang="0">
                    <a:pos x="T2" y="T3"/>
                  </a:cxn>
                  <a:cxn ang="0">
                    <a:pos x="T4" y="T5"/>
                  </a:cxn>
                  <a:cxn ang="0">
                    <a:pos x="T6" y="T7"/>
                  </a:cxn>
                  <a:cxn ang="0">
                    <a:pos x="T8" y="T9"/>
                  </a:cxn>
                </a:cxnLst>
                <a:rect l="0" t="0" r="r" b="b"/>
                <a:pathLst>
                  <a:path w="8" h="7">
                    <a:moveTo>
                      <a:pt x="2" y="1"/>
                    </a:moveTo>
                    <a:cubicBezTo>
                      <a:pt x="3" y="0"/>
                      <a:pt x="5" y="0"/>
                      <a:pt x="6" y="1"/>
                    </a:cubicBezTo>
                    <a:cubicBezTo>
                      <a:pt x="8" y="2"/>
                      <a:pt x="8" y="4"/>
                      <a:pt x="6" y="6"/>
                    </a:cubicBezTo>
                    <a:cubicBezTo>
                      <a:pt x="5" y="7"/>
                      <a:pt x="3" y="7"/>
                      <a:pt x="2" y="6"/>
                    </a:cubicBezTo>
                    <a:cubicBezTo>
                      <a:pt x="0" y="4"/>
                      <a:pt x="0"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0" name="Freeform 196"/>
              <p:cNvSpPr/>
              <p:nvPr>
                <p:custDataLst>
                  <p:tags r:id="rId93"/>
                </p:custDataLst>
              </p:nvPr>
            </p:nvSpPr>
            <p:spPr bwMode="auto">
              <a:xfrm>
                <a:off x="5550" y="6766"/>
                <a:ext cx="53" cy="53"/>
              </a:xfrm>
              <a:custGeom>
                <a:avLst/>
                <a:gdLst>
                  <a:gd name="T0" fmla="*/ 2 w 8"/>
                  <a:gd name="T1" fmla="*/ 1 h 8"/>
                  <a:gd name="T2" fmla="*/ 7 w 8"/>
                  <a:gd name="T3" fmla="*/ 2 h 8"/>
                  <a:gd name="T4" fmla="*/ 6 w 8"/>
                  <a:gd name="T5" fmla="*/ 7 h 8"/>
                  <a:gd name="T6" fmla="*/ 1 w 8"/>
                  <a:gd name="T7" fmla="*/ 6 h 8"/>
                  <a:gd name="T8" fmla="*/ 2 w 8"/>
                  <a:gd name="T9" fmla="*/ 1 h 8"/>
                </a:gdLst>
                <a:ahLst/>
                <a:cxnLst>
                  <a:cxn ang="0">
                    <a:pos x="T0" y="T1"/>
                  </a:cxn>
                  <a:cxn ang="0">
                    <a:pos x="T2" y="T3"/>
                  </a:cxn>
                  <a:cxn ang="0">
                    <a:pos x="T4" y="T5"/>
                  </a:cxn>
                  <a:cxn ang="0">
                    <a:pos x="T6" y="T7"/>
                  </a:cxn>
                  <a:cxn ang="0">
                    <a:pos x="T8" y="T9"/>
                  </a:cxn>
                </a:cxnLst>
                <a:rect l="0" t="0" r="r" b="b"/>
                <a:pathLst>
                  <a:path w="8" h="8">
                    <a:moveTo>
                      <a:pt x="2" y="1"/>
                    </a:moveTo>
                    <a:cubicBezTo>
                      <a:pt x="4" y="0"/>
                      <a:pt x="6" y="1"/>
                      <a:pt x="7" y="2"/>
                    </a:cubicBezTo>
                    <a:cubicBezTo>
                      <a:pt x="8" y="4"/>
                      <a:pt x="7" y="6"/>
                      <a:pt x="6" y="7"/>
                    </a:cubicBezTo>
                    <a:cubicBezTo>
                      <a:pt x="4" y="8"/>
                      <a:pt x="2" y="8"/>
                      <a:pt x="1" y="6"/>
                    </a:cubicBezTo>
                    <a:cubicBezTo>
                      <a:pt x="0" y="4"/>
                      <a:pt x="1"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1" name="Freeform 197"/>
              <p:cNvSpPr/>
              <p:nvPr>
                <p:custDataLst>
                  <p:tags r:id="rId94"/>
                </p:custDataLst>
              </p:nvPr>
            </p:nvSpPr>
            <p:spPr bwMode="auto">
              <a:xfrm>
                <a:off x="5518" y="6688"/>
                <a:ext cx="51" cy="53"/>
              </a:xfrm>
              <a:custGeom>
                <a:avLst/>
                <a:gdLst>
                  <a:gd name="T0" fmla="*/ 4 w 8"/>
                  <a:gd name="T1" fmla="*/ 1 h 8"/>
                  <a:gd name="T2" fmla="*/ 8 w 8"/>
                  <a:gd name="T3" fmla="*/ 3 h 8"/>
                  <a:gd name="T4" fmla="*/ 5 w 8"/>
                  <a:gd name="T5" fmla="*/ 7 h 8"/>
                  <a:gd name="T6" fmla="*/ 1 w 8"/>
                  <a:gd name="T7" fmla="*/ 5 h 8"/>
                  <a:gd name="T8" fmla="*/ 4 w 8"/>
                  <a:gd name="T9" fmla="*/ 1 h 8"/>
                </a:gdLst>
                <a:ahLst/>
                <a:cxnLst>
                  <a:cxn ang="0">
                    <a:pos x="T0" y="T1"/>
                  </a:cxn>
                  <a:cxn ang="0">
                    <a:pos x="T2" y="T3"/>
                  </a:cxn>
                  <a:cxn ang="0">
                    <a:pos x="T4" y="T5"/>
                  </a:cxn>
                  <a:cxn ang="0">
                    <a:pos x="T6" y="T7"/>
                  </a:cxn>
                  <a:cxn ang="0">
                    <a:pos x="T8" y="T9"/>
                  </a:cxn>
                </a:cxnLst>
                <a:rect l="0" t="0" r="r" b="b"/>
                <a:pathLst>
                  <a:path w="8" h="8">
                    <a:moveTo>
                      <a:pt x="4" y="1"/>
                    </a:moveTo>
                    <a:cubicBezTo>
                      <a:pt x="6" y="0"/>
                      <a:pt x="7" y="2"/>
                      <a:pt x="8" y="3"/>
                    </a:cubicBezTo>
                    <a:cubicBezTo>
                      <a:pt x="8" y="5"/>
                      <a:pt x="7" y="7"/>
                      <a:pt x="5" y="7"/>
                    </a:cubicBezTo>
                    <a:cubicBezTo>
                      <a:pt x="3" y="8"/>
                      <a:pt x="1" y="7"/>
                      <a:pt x="1" y="5"/>
                    </a:cubicBezTo>
                    <a:cubicBezTo>
                      <a:pt x="0" y="3"/>
                      <a:pt x="2" y="1"/>
                      <a:pt x="4"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2" name="Freeform 198"/>
              <p:cNvSpPr/>
              <p:nvPr>
                <p:custDataLst>
                  <p:tags r:id="rId95"/>
                </p:custDataLst>
              </p:nvPr>
            </p:nvSpPr>
            <p:spPr bwMode="auto">
              <a:xfrm>
                <a:off x="5518" y="6611"/>
                <a:ext cx="43" cy="46"/>
              </a:xfrm>
              <a:custGeom>
                <a:avLst/>
                <a:gdLst>
                  <a:gd name="T0" fmla="*/ 3 w 7"/>
                  <a:gd name="T1" fmla="*/ 0 h 7"/>
                  <a:gd name="T2" fmla="*/ 7 w 7"/>
                  <a:gd name="T3" fmla="*/ 3 h 7"/>
                  <a:gd name="T4" fmla="*/ 3 w 7"/>
                  <a:gd name="T5" fmla="*/ 6 h 7"/>
                  <a:gd name="T6" fmla="*/ 0 w 7"/>
                  <a:gd name="T7" fmla="*/ 3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1"/>
                      <a:pt x="7" y="3"/>
                    </a:cubicBezTo>
                    <a:cubicBezTo>
                      <a:pt x="7" y="5"/>
                      <a:pt x="5" y="6"/>
                      <a:pt x="3" y="6"/>
                    </a:cubicBezTo>
                    <a:cubicBezTo>
                      <a:pt x="1" y="7"/>
                      <a:pt x="0" y="5"/>
                      <a:pt x="0" y="3"/>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3" name="Oval 199"/>
              <p:cNvSpPr>
                <a:spLocks noChangeArrowheads="1"/>
              </p:cNvSpPr>
              <p:nvPr>
                <p:custDataLst>
                  <p:tags r:id="rId96"/>
                </p:custDataLst>
              </p:nvPr>
            </p:nvSpPr>
            <p:spPr bwMode="auto">
              <a:xfrm>
                <a:off x="5518" y="652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4" name="Oval 200"/>
              <p:cNvSpPr>
                <a:spLocks noChangeArrowheads="1"/>
              </p:cNvSpPr>
              <p:nvPr>
                <p:custDataLst>
                  <p:tags r:id="rId97"/>
                </p:custDataLst>
              </p:nvPr>
            </p:nvSpPr>
            <p:spPr bwMode="auto">
              <a:xfrm>
                <a:off x="5518" y="644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5" name="Oval 201"/>
              <p:cNvSpPr>
                <a:spLocks noChangeArrowheads="1"/>
              </p:cNvSpPr>
              <p:nvPr>
                <p:custDataLst>
                  <p:tags r:id="rId98"/>
                </p:custDataLst>
              </p:nvPr>
            </p:nvSpPr>
            <p:spPr bwMode="auto">
              <a:xfrm>
                <a:off x="5518" y="635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6" name="Oval 202"/>
              <p:cNvSpPr>
                <a:spLocks noChangeArrowheads="1"/>
              </p:cNvSpPr>
              <p:nvPr>
                <p:custDataLst>
                  <p:tags r:id="rId99"/>
                </p:custDataLst>
              </p:nvPr>
            </p:nvSpPr>
            <p:spPr bwMode="auto">
              <a:xfrm>
                <a:off x="5518" y="6275"/>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7" name="Oval 203"/>
              <p:cNvSpPr>
                <a:spLocks noChangeArrowheads="1"/>
              </p:cNvSpPr>
              <p:nvPr>
                <p:custDataLst>
                  <p:tags r:id="rId100"/>
                </p:custDataLst>
              </p:nvPr>
            </p:nvSpPr>
            <p:spPr bwMode="auto">
              <a:xfrm>
                <a:off x="5518" y="6191"/>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8" name="Oval 204"/>
              <p:cNvSpPr>
                <a:spLocks noChangeArrowheads="1"/>
              </p:cNvSpPr>
              <p:nvPr>
                <p:custDataLst>
                  <p:tags r:id="rId101"/>
                </p:custDataLst>
              </p:nvPr>
            </p:nvSpPr>
            <p:spPr bwMode="auto">
              <a:xfrm>
                <a:off x="5518" y="610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9" name="Oval 205"/>
              <p:cNvSpPr>
                <a:spLocks noChangeArrowheads="1"/>
              </p:cNvSpPr>
              <p:nvPr>
                <p:custDataLst>
                  <p:tags r:id="rId102"/>
                </p:custDataLst>
              </p:nvPr>
            </p:nvSpPr>
            <p:spPr bwMode="auto">
              <a:xfrm>
                <a:off x="5518" y="602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0" name="Oval 206"/>
              <p:cNvSpPr>
                <a:spLocks noChangeArrowheads="1"/>
              </p:cNvSpPr>
              <p:nvPr>
                <p:custDataLst>
                  <p:tags r:id="rId103"/>
                </p:custDataLst>
              </p:nvPr>
            </p:nvSpPr>
            <p:spPr bwMode="auto">
              <a:xfrm>
                <a:off x="5518" y="593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1" name="Oval 207"/>
              <p:cNvSpPr>
                <a:spLocks noChangeArrowheads="1"/>
              </p:cNvSpPr>
              <p:nvPr>
                <p:custDataLst>
                  <p:tags r:id="rId104"/>
                </p:custDataLst>
              </p:nvPr>
            </p:nvSpPr>
            <p:spPr bwMode="auto">
              <a:xfrm>
                <a:off x="5518" y="5853"/>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2" name="Oval 208"/>
              <p:cNvSpPr>
                <a:spLocks noChangeArrowheads="1"/>
              </p:cNvSpPr>
              <p:nvPr>
                <p:custDataLst>
                  <p:tags r:id="rId105"/>
                </p:custDataLst>
              </p:nvPr>
            </p:nvSpPr>
            <p:spPr bwMode="auto">
              <a:xfrm>
                <a:off x="5518" y="5768"/>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3" name="Oval 209"/>
              <p:cNvSpPr>
                <a:spLocks noChangeArrowheads="1"/>
              </p:cNvSpPr>
              <p:nvPr>
                <p:custDataLst>
                  <p:tags r:id="rId106"/>
                </p:custDataLst>
              </p:nvPr>
            </p:nvSpPr>
            <p:spPr bwMode="auto">
              <a:xfrm>
                <a:off x="5518" y="567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4" name="Oval 210"/>
              <p:cNvSpPr>
                <a:spLocks noChangeArrowheads="1"/>
              </p:cNvSpPr>
              <p:nvPr>
                <p:custDataLst>
                  <p:tags r:id="rId107"/>
                </p:custDataLst>
              </p:nvPr>
            </p:nvSpPr>
            <p:spPr bwMode="auto">
              <a:xfrm>
                <a:off x="5518" y="559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5" name="Oval 211"/>
              <p:cNvSpPr>
                <a:spLocks noChangeArrowheads="1"/>
              </p:cNvSpPr>
              <p:nvPr>
                <p:custDataLst>
                  <p:tags r:id="rId108"/>
                </p:custDataLst>
              </p:nvPr>
            </p:nvSpPr>
            <p:spPr bwMode="auto">
              <a:xfrm>
                <a:off x="5518" y="55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6" name="Oval 212"/>
              <p:cNvSpPr>
                <a:spLocks noChangeArrowheads="1"/>
              </p:cNvSpPr>
              <p:nvPr>
                <p:custDataLst>
                  <p:tags r:id="rId109"/>
                </p:custDataLst>
              </p:nvPr>
            </p:nvSpPr>
            <p:spPr bwMode="auto">
              <a:xfrm>
                <a:off x="5518" y="542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7" name="Oval 213"/>
              <p:cNvSpPr>
                <a:spLocks noChangeArrowheads="1"/>
              </p:cNvSpPr>
              <p:nvPr>
                <p:custDataLst>
                  <p:tags r:id="rId110"/>
                </p:custDataLst>
              </p:nvPr>
            </p:nvSpPr>
            <p:spPr bwMode="auto">
              <a:xfrm>
                <a:off x="5518" y="534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8" name="Oval 214"/>
              <p:cNvSpPr>
                <a:spLocks noChangeArrowheads="1"/>
              </p:cNvSpPr>
              <p:nvPr>
                <p:custDataLst>
                  <p:tags r:id="rId111"/>
                </p:custDataLst>
              </p:nvPr>
            </p:nvSpPr>
            <p:spPr bwMode="auto">
              <a:xfrm>
                <a:off x="5518" y="5258"/>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9" name="Oval 215"/>
              <p:cNvSpPr>
                <a:spLocks noChangeArrowheads="1"/>
              </p:cNvSpPr>
              <p:nvPr>
                <p:custDataLst>
                  <p:tags r:id="rId112"/>
                </p:custDataLst>
              </p:nvPr>
            </p:nvSpPr>
            <p:spPr bwMode="auto">
              <a:xfrm>
                <a:off x="5518" y="5173"/>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0" name="Oval 216"/>
              <p:cNvSpPr>
                <a:spLocks noChangeArrowheads="1"/>
              </p:cNvSpPr>
              <p:nvPr>
                <p:custDataLst>
                  <p:tags r:id="rId113"/>
                </p:custDataLst>
              </p:nvPr>
            </p:nvSpPr>
            <p:spPr bwMode="auto">
              <a:xfrm>
                <a:off x="5518" y="508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1" name="Oval 217"/>
              <p:cNvSpPr>
                <a:spLocks noChangeArrowheads="1"/>
              </p:cNvSpPr>
              <p:nvPr>
                <p:custDataLst>
                  <p:tags r:id="rId114"/>
                </p:custDataLst>
              </p:nvPr>
            </p:nvSpPr>
            <p:spPr bwMode="auto">
              <a:xfrm>
                <a:off x="5518" y="500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2" name="Oval 218"/>
              <p:cNvSpPr>
                <a:spLocks noChangeArrowheads="1"/>
              </p:cNvSpPr>
              <p:nvPr>
                <p:custDataLst>
                  <p:tags r:id="rId115"/>
                </p:custDataLst>
              </p:nvPr>
            </p:nvSpPr>
            <p:spPr bwMode="auto">
              <a:xfrm>
                <a:off x="5518" y="492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3" name="Oval 219"/>
              <p:cNvSpPr>
                <a:spLocks noChangeArrowheads="1"/>
              </p:cNvSpPr>
              <p:nvPr>
                <p:custDataLst>
                  <p:tags r:id="rId116"/>
                </p:custDataLst>
              </p:nvPr>
            </p:nvSpPr>
            <p:spPr bwMode="auto">
              <a:xfrm>
                <a:off x="5518" y="483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4" name="Oval 220"/>
              <p:cNvSpPr>
                <a:spLocks noChangeArrowheads="1"/>
              </p:cNvSpPr>
              <p:nvPr>
                <p:custDataLst>
                  <p:tags r:id="rId117"/>
                </p:custDataLst>
              </p:nvPr>
            </p:nvSpPr>
            <p:spPr bwMode="auto">
              <a:xfrm>
                <a:off x="5518" y="4753"/>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5" name="Oval 221"/>
              <p:cNvSpPr>
                <a:spLocks noChangeArrowheads="1"/>
              </p:cNvSpPr>
              <p:nvPr>
                <p:custDataLst>
                  <p:tags r:id="rId118"/>
                </p:custDataLst>
              </p:nvPr>
            </p:nvSpPr>
            <p:spPr bwMode="auto">
              <a:xfrm>
                <a:off x="5518" y="4669"/>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6" name="Oval 222"/>
              <p:cNvSpPr>
                <a:spLocks noChangeArrowheads="1"/>
              </p:cNvSpPr>
              <p:nvPr>
                <p:custDataLst>
                  <p:tags r:id="rId119"/>
                </p:custDataLst>
              </p:nvPr>
            </p:nvSpPr>
            <p:spPr bwMode="auto">
              <a:xfrm>
                <a:off x="5518" y="458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 name="Oval 223"/>
              <p:cNvSpPr>
                <a:spLocks noChangeArrowheads="1"/>
              </p:cNvSpPr>
              <p:nvPr>
                <p:custDataLst>
                  <p:tags r:id="rId120"/>
                </p:custDataLst>
              </p:nvPr>
            </p:nvSpPr>
            <p:spPr bwMode="auto">
              <a:xfrm>
                <a:off x="5518" y="450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8" name="Oval 224"/>
              <p:cNvSpPr>
                <a:spLocks noChangeArrowheads="1"/>
              </p:cNvSpPr>
              <p:nvPr>
                <p:custDataLst>
                  <p:tags r:id="rId121"/>
                </p:custDataLst>
              </p:nvPr>
            </p:nvSpPr>
            <p:spPr bwMode="auto">
              <a:xfrm>
                <a:off x="5518" y="441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9" name="Oval 225"/>
              <p:cNvSpPr>
                <a:spLocks noChangeArrowheads="1"/>
              </p:cNvSpPr>
              <p:nvPr>
                <p:custDataLst>
                  <p:tags r:id="rId122"/>
                </p:custDataLst>
              </p:nvPr>
            </p:nvSpPr>
            <p:spPr bwMode="auto">
              <a:xfrm>
                <a:off x="5518" y="433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0" name="Oval 226"/>
              <p:cNvSpPr>
                <a:spLocks noChangeArrowheads="1"/>
              </p:cNvSpPr>
              <p:nvPr>
                <p:custDataLst>
                  <p:tags r:id="rId123"/>
                </p:custDataLst>
              </p:nvPr>
            </p:nvSpPr>
            <p:spPr bwMode="auto">
              <a:xfrm>
                <a:off x="5518" y="4246"/>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1" name="Oval 227"/>
              <p:cNvSpPr>
                <a:spLocks noChangeArrowheads="1"/>
              </p:cNvSpPr>
              <p:nvPr>
                <p:custDataLst>
                  <p:tags r:id="rId124"/>
                </p:custDataLst>
              </p:nvPr>
            </p:nvSpPr>
            <p:spPr bwMode="auto">
              <a:xfrm>
                <a:off x="5518" y="4164"/>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2" name="Oval 228"/>
              <p:cNvSpPr>
                <a:spLocks noChangeArrowheads="1"/>
              </p:cNvSpPr>
              <p:nvPr>
                <p:custDataLst>
                  <p:tags r:id="rId125"/>
                </p:custDataLst>
              </p:nvPr>
            </p:nvSpPr>
            <p:spPr bwMode="auto">
              <a:xfrm>
                <a:off x="5518" y="4080"/>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3" name="Freeform 229"/>
              <p:cNvSpPr/>
              <p:nvPr>
                <p:custDataLst>
                  <p:tags r:id="rId126"/>
                </p:custDataLst>
              </p:nvPr>
            </p:nvSpPr>
            <p:spPr bwMode="auto">
              <a:xfrm>
                <a:off x="5518" y="3995"/>
                <a:ext cx="43" cy="46"/>
              </a:xfrm>
              <a:custGeom>
                <a:avLst/>
                <a:gdLst>
                  <a:gd name="T0" fmla="*/ 3 w 7"/>
                  <a:gd name="T1" fmla="*/ 0 h 7"/>
                  <a:gd name="T2" fmla="*/ 7 w 7"/>
                  <a:gd name="T3" fmla="*/ 4 h 7"/>
                  <a:gd name="T4" fmla="*/ 3 w 7"/>
                  <a:gd name="T5" fmla="*/ 7 h 7"/>
                  <a:gd name="T6" fmla="*/ 0 w 7"/>
                  <a:gd name="T7" fmla="*/ 4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2"/>
                      <a:pt x="7" y="4"/>
                    </a:cubicBezTo>
                    <a:cubicBezTo>
                      <a:pt x="6" y="5"/>
                      <a:pt x="5" y="7"/>
                      <a:pt x="3" y="7"/>
                    </a:cubicBezTo>
                    <a:cubicBezTo>
                      <a:pt x="1" y="7"/>
                      <a:pt x="0" y="6"/>
                      <a:pt x="0" y="4"/>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4" name="Freeform 230"/>
              <p:cNvSpPr/>
              <p:nvPr>
                <p:custDataLst>
                  <p:tags r:id="rId127"/>
                </p:custDataLst>
              </p:nvPr>
            </p:nvSpPr>
            <p:spPr bwMode="auto">
              <a:xfrm>
                <a:off x="5523" y="3911"/>
                <a:ext cx="53" cy="51"/>
              </a:xfrm>
              <a:custGeom>
                <a:avLst/>
                <a:gdLst>
                  <a:gd name="T0" fmla="*/ 5 w 8"/>
                  <a:gd name="T1" fmla="*/ 1 h 8"/>
                  <a:gd name="T2" fmla="*/ 8 w 8"/>
                  <a:gd name="T3" fmla="*/ 5 h 8"/>
                  <a:gd name="T4" fmla="*/ 3 w 8"/>
                  <a:gd name="T5" fmla="*/ 7 h 8"/>
                  <a:gd name="T6" fmla="*/ 1 w 8"/>
                  <a:gd name="T7" fmla="*/ 3 h 8"/>
                  <a:gd name="T8" fmla="*/ 5 w 8"/>
                  <a:gd name="T9" fmla="*/ 1 h 8"/>
                </a:gdLst>
                <a:ahLst/>
                <a:cxnLst>
                  <a:cxn ang="0">
                    <a:pos x="T0" y="T1"/>
                  </a:cxn>
                  <a:cxn ang="0">
                    <a:pos x="T2" y="T3"/>
                  </a:cxn>
                  <a:cxn ang="0">
                    <a:pos x="T4" y="T5"/>
                  </a:cxn>
                  <a:cxn ang="0">
                    <a:pos x="T6" y="T7"/>
                  </a:cxn>
                  <a:cxn ang="0">
                    <a:pos x="T8" y="T9"/>
                  </a:cxn>
                </a:cxnLst>
                <a:rect l="0" t="0" r="r" b="b"/>
                <a:pathLst>
                  <a:path w="8" h="8">
                    <a:moveTo>
                      <a:pt x="5" y="1"/>
                    </a:moveTo>
                    <a:cubicBezTo>
                      <a:pt x="7" y="1"/>
                      <a:pt x="8" y="3"/>
                      <a:pt x="8" y="5"/>
                    </a:cubicBezTo>
                    <a:cubicBezTo>
                      <a:pt x="7" y="7"/>
                      <a:pt x="5" y="8"/>
                      <a:pt x="3" y="7"/>
                    </a:cubicBezTo>
                    <a:cubicBezTo>
                      <a:pt x="2" y="7"/>
                      <a:pt x="0" y="5"/>
                      <a:pt x="1" y="3"/>
                    </a:cubicBezTo>
                    <a:cubicBezTo>
                      <a:pt x="2" y="1"/>
                      <a:pt x="4" y="0"/>
                      <a:pt x="5"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5" name="Freeform 231"/>
              <p:cNvSpPr/>
              <p:nvPr>
                <p:custDataLst>
                  <p:tags r:id="rId128"/>
                </p:custDataLst>
              </p:nvPr>
            </p:nvSpPr>
            <p:spPr bwMode="auto">
              <a:xfrm>
                <a:off x="5561" y="3834"/>
                <a:ext cx="53" cy="51"/>
              </a:xfrm>
              <a:custGeom>
                <a:avLst/>
                <a:gdLst>
                  <a:gd name="T0" fmla="*/ 6 w 8"/>
                  <a:gd name="T1" fmla="*/ 1 h 8"/>
                  <a:gd name="T2" fmla="*/ 7 w 8"/>
                  <a:gd name="T3" fmla="*/ 6 h 8"/>
                  <a:gd name="T4" fmla="*/ 2 w 8"/>
                  <a:gd name="T5" fmla="*/ 7 h 8"/>
                  <a:gd name="T6" fmla="*/ 1 w 8"/>
                  <a:gd name="T7" fmla="*/ 2 h 8"/>
                  <a:gd name="T8" fmla="*/ 6 w 8"/>
                  <a:gd name="T9" fmla="*/ 1 h 8"/>
                </a:gdLst>
                <a:ahLst/>
                <a:cxnLst>
                  <a:cxn ang="0">
                    <a:pos x="T0" y="T1"/>
                  </a:cxn>
                  <a:cxn ang="0">
                    <a:pos x="T2" y="T3"/>
                  </a:cxn>
                  <a:cxn ang="0">
                    <a:pos x="T4" y="T5"/>
                  </a:cxn>
                  <a:cxn ang="0">
                    <a:pos x="T6" y="T7"/>
                  </a:cxn>
                  <a:cxn ang="0">
                    <a:pos x="T8" y="T9"/>
                  </a:cxn>
                </a:cxnLst>
                <a:rect l="0" t="0" r="r" b="b"/>
                <a:pathLst>
                  <a:path w="8" h="8">
                    <a:moveTo>
                      <a:pt x="6" y="1"/>
                    </a:moveTo>
                    <a:cubicBezTo>
                      <a:pt x="8" y="3"/>
                      <a:pt x="8" y="5"/>
                      <a:pt x="7" y="6"/>
                    </a:cubicBezTo>
                    <a:cubicBezTo>
                      <a:pt x="6" y="8"/>
                      <a:pt x="4" y="8"/>
                      <a:pt x="2" y="7"/>
                    </a:cubicBezTo>
                    <a:cubicBezTo>
                      <a:pt x="1" y="6"/>
                      <a:pt x="0" y="4"/>
                      <a:pt x="1" y="2"/>
                    </a:cubicBezTo>
                    <a:cubicBezTo>
                      <a:pt x="2" y="1"/>
                      <a:pt x="5" y="0"/>
                      <a:pt x="6"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6" name="Freeform 232"/>
              <p:cNvSpPr/>
              <p:nvPr>
                <p:custDataLst>
                  <p:tags r:id="rId129"/>
                </p:custDataLst>
              </p:nvPr>
            </p:nvSpPr>
            <p:spPr bwMode="auto">
              <a:xfrm>
                <a:off x="5622" y="3776"/>
                <a:ext cx="51" cy="43"/>
              </a:xfrm>
              <a:custGeom>
                <a:avLst/>
                <a:gdLst>
                  <a:gd name="T0" fmla="*/ 7 w 8"/>
                  <a:gd name="T1" fmla="*/ 2 h 7"/>
                  <a:gd name="T2" fmla="*/ 6 w 8"/>
                  <a:gd name="T3" fmla="*/ 6 h 7"/>
                  <a:gd name="T4" fmla="*/ 1 w 8"/>
                  <a:gd name="T5" fmla="*/ 6 h 7"/>
                  <a:gd name="T6" fmla="*/ 2 w 8"/>
                  <a:gd name="T7" fmla="*/ 1 h 7"/>
                  <a:gd name="T8" fmla="*/ 7 w 8"/>
                  <a:gd name="T9" fmla="*/ 2 h 7"/>
                </a:gdLst>
                <a:ahLst/>
                <a:cxnLst>
                  <a:cxn ang="0">
                    <a:pos x="T0" y="T1"/>
                  </a:cxn>
                  <a:cxn ang="0">
                    <a:pos x="T2" y="T3"/>
                  </a:cxn>
                  <a:cxn ang="0">
                    <a:pos x="T4" y="T5"/>
                  </a:cxn>
                  <a:cxn ang="0">
                    <a:pos x="T6" y="T7"/>
                  </a:cxn>
                  <a:cxn ang="0">
                    <a:pos x="T8" y="T9"/>
                  </a:cxn>
                </a:cxnLst>
                <a:rect l="0" t="0" r="r" b="b"/>
                <a:pathLst>
                  <a:path w="8" h="7">
                    <a:moveTo>
                      <a:pt x="7" y="2"/>
                    </a:moveTo>
                    <a:cubicBezTo>
                      <a:pt x="8" y="3"/>
                      <a:pt x="7" y="5"/>
                      <a:pt x="6" y="6"/>
                    </a:cubicBezTo>
                    <a:cubicBezTo>
                      <a:pt x="5" y="7"/>
                      <a:pt x="3" y="7"/>
                      <a:pt x="1" y="6"/>
                    </a:cubicBezTo>
                    <a:cubicBezTo>
                      <a:pt x="0" y="5"/>
                      <a:pt x="0" y="2"/>
                      <a:pt x="2" y="1"/>
                    </a:cubicBezTo>
                    <a:cubicBezTo>
                      <a:pt x="3" y="0"/>
                      <a:pt x="5" y="0"/>
                      <a:pt x="7"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7" name="Freeform 233"/>
              <p:cNvSpPr/>
              <p:nvPr>
                <p:custDataLst>
                  <p:tags r:id="rId130"/>
                </p:custDataLst>
              </p:nvPr>
            </p:nvSpPr>
            <p:spPr bwMode="auto">
              <a:xfrm>
                <a:off x="5692" y="3729"/>
                <a:ext cx="51" cy="51"/>
              </a:xfrm>
              <a:custGeom>
                <a:avLst/>
                <a:gdLst>
                  <a:gd name="T0" fmla="*/ 7 w 8"/>
                  <a:gd name="T1" fmla="*/ 3 h 8"/>
                  <a:gd name="T2" fmla="*/ 5 w 8"/>
                  <a:gd name="T3" fmla="*/ 7 h 8"/>
                  <a:gd name="T4" fmla="*/ 1 w 8"/>
                  <a:gd name="T5" fmla="*/ 5 h 8"/>
                  <a:gd name="T6" fmla="*/ 3 w 8"/>
                  <a:gd name="T7" fmla="*/ 1 h 8"/>
                  <a:gd name="T8" fmla="*/ 7 w 8"/>
                  <a:gd name="T9" fmla="*/ 3 h 8"/>
                </a:gdLst>
                <a:ahLst/>
                <a:cxnLst>
                  <a:cxn ang="0">
                    <a:pos x="T0" y="T1"/>
                  </a:cxn>
                  <a:cxn ang="0">
                    <a:pos x="T2" y="T3"/>
                  </a:cxn>
                  <a:cxn ang="0">
                    <a:pos x="T4" y="T5"/>
                  </a:cxn>
                  <a:cxn ang="0">
                    <a:pos x="T6" y="T7"/>
                  </a:cxn>
                  <a:cxn ang="0">
                    <a:pos x="T8" y="T9"/>
                  </a:cxn>
                </a:cxnLst>
                <a:rect l="0" t="0" r="r" b="b"/>
                <a:pathLst>
                  <a:path w="8" h="8">
                    <a:moveTo>
                      <a:pt x="7" y="3"/>
                    </a:moveTo>
                    <a:cubicBezTo>
                      <a:pt x="8" y="5"/>
                      <a:pt x="7" y="7"/>
                      <a:pt x="5" y="7"/>
                    </a:cubicBezTo>
                    <a:cubicBezTo>
                      <a:pt x="4" y="8"/>
                      <a:pt x="2" y="7"/>
                      <a:pt x="1" y="5"/>
                    </a:cubicBezTo>
                    <a:cubicBezTo>
                      <a:pt x="0" y="4"/>
                      <a:pt x="1" y="2"/>
                      <a:pt x="3" y="1"/>
                    </a:cubicBezTo>
                    <a:cubicBezTo>
                      <a:pt x="5" y="0"/>
                      <a:pt x="7" y="1"/>
                      <a:pt x="7" y="3"/>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8" name="Freeform 234"/>
              <p:cNvSpPr/>
              <p:nvPr>
                <p:custDataLst>
                  <p:tags r:id="rId131"/>
                </p:custDataLst>
              </p:nvPr>
            </p:nvSpPr>
            <p:spPr bwMode="auto">
              <a:xfrm>
                <a:off x="5777" y="3710"/>
                <a:ext cx="43" cy="46"/>
              </a:xfrm>
              <a:custGeom>
                <a:avLst/>
                <a:gdLst>
                  <a:gd name="T0" fmla="*/ 7 w 7"/>
                  <a:gd name="T1" fmla="*/ 4 h 7"/>
                  <a:gd name="T2" fmla="*/ 4 w 7"/>
                  <a:gd name="T3" fmla="*/ 7 h 7"/>
                  <a:gd name="T4" fmla="*/ 0 w 7"/>
                  <a:gd name="T5" fmla="*/ 4 h 7"/>
                  <a:gd name="T6" fmla="*/ 3 w 7"/>
                  <a:gd name="T7" fmla="*/ 0 h 7"/>
                  <a:gd name="T8" fmla="*/ 7 w 7"/>
                  <a:gd name="T9" fmla="*/ 4 h 7"/>
                </a:gdLst>
                <a:ahLst/>
                <a:cxnLst>
                  <a:cxn ang="0">
                    <a:pos x="T0" y="T1"/>
                  </a:cxn>
                  <a:cxn ang="0">
                    <a:pos x="T2" y="T3"/>
                  </a:cxn>
                  <a:cxn ang="0">
                    <a:pos x="T4" y="T5"/>
                  </a:cxn>
                  <a:cxn ang="0">
                    <a:pos x="T6" y="T7"/>
                  </a:cxn>
                  <a:cxn ang="0">
                    <a:pos x="T8" y="T9"/>
                  </a:cxn>
                </a:cxnLst>
                <a:rect l="0" t="0" r="r" b="b"/>
                <a:pathLst>
                  <a:path w="7" h="7">
                    <a:moveTo>
                      <a:pt x="7" y="4"/>
                    </a:moveTo>
                    <a:cubicBezTo>
                      <a:pt x="7" y="5"/>
                      <a:pt x="6" y="7"/>
                      <a:pt x="4" y="7"/>
                    </a:cubicBezTo>
                    <a:cubicBezTo>
                      <a:pt x="2" y="7"/>
                      <a:pt x="0" y="6"/>
                      <a:pt x="0" y="4"/>
                    </a:cubicBezTo>
                    <a:cubicBezTo>
                      <a:pt x="0" y="2"/>
                      <a:pt x="1" y="1"/>
                      <a:pt x="3" y="0"/>
                    </a:cubicBezTo>
                    <a:cubicBezTo>
                      <a:pt x="5" y="0"/>
                      <a:pt x="7" y="2"/>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9" name="Oval 235"/>
              <p:cNvSpPr>
                <a:spLocks noChangeArrowheads="1"/>
              </p:cNvSpPr>
              <p:nvPr>
                <p:custDataLst>
                  <p:tags r:id="rId132"/>
                </p:custDataLst>
              </p:nvPr>
            </p:nvSpPr>
            <p:spPr bwMode="auto">
              <a:xfrm>
                <a:off x="585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0" name="Oval 236"/>
              <p:cNvSpPr>
                <a:spLocks noChangeArrowheads="1"/>
              </p:cNvSpPr>
              <p:nvPr>
                <p:custDataLst>
                  <p:tags r:id="rId133"/>
                </p:custDataLst>
              </p:nvPr>
            </p:nvSpPr>
            <p:spPr bwMode="auto">
              <a:xfrm>
                <a:off x="594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1" name="Oval 237"/>
              <p:cNvSpPr>
                <a:spLocks noChangeArrowheads="1"/>
              </p:cNvSpPr>
              <p:nvPr>
                <p:custDataLst>
                  <p:tags r:id="rId134"/>
                </p:custDataLst>
              </p:nvPr>
            </p:nvSpPr>
            <p:spPr bwMode="auto">
              <a:xfrm>
                <a:off x="602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2" name="Oval 238"/>
              <p:cNvSpPr>
                <a:spLocks noChangeArrowheads="1"/>
              </p:cNvSpPr>
              <p:nvPr>
                <p:custDataLst>
                  <p:tags r:id="rId135"/>
                </p:custDataLst>
              </p:nvPr>
            </p:nvSpPr>
            <p:spPr bwMode="auto">
              <a:xfrm>
                <a:off x="611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3" name="Oval 239"/>
              <p:cNvSpPr>
                <a:spLocks noChangeArrowheads="1"/>
              </p:cNvSpPr>
              <p:nvPr>
                <p:custDataLst>
                  <p:tags r:id="rId136"/>
                </p:custDataLst>
              </p:nvPr>
            </p:nvSpPr>
            <p:spPr bwMode="auto">
              <a:xfrm>
                <a:off x="619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4" name="Oval 240"/>
              <p:cNvSpPr>
                <a:spLocks noChangeArrowheads="1"/>
              </p:cNvSpPr>
              <p:nvPr>
                <p:custDataLst>
                  <p:tags r:id="rId137"/>
                </p:custDataLst>
              </p:nvPr>
            </p:nvSpPr>
            <p:spPr bwMode="auto">
              <a:xfrm>
                <a:off x="627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5" name="Oval 241"/>
              <p:cNvSpPr>
                <a:spLocks noChangeArrowheads="1"/>
              </p:cNvSpPr>
              <p:nvPr>
                <p:custDataLst>
                  <p:tags r:id="rId138"/>
                </p:custDataLst>
              </p:nvPr>
            </p:nvSpPr>
            <p:spPr bwMode="auto">
              <a:xfrm>
                <a:off x="636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6" name="Oval 242"/>
              <p:cNvSpPr>
                <a:spLocks noChangeArrowheads="1"/>
              </p:cNvSpPr>
              <p:nvPr>
                <p:custDataLst>
                  <p:tags r:id="rId139"/>
                </p:custDataLst>
              </p:nvPr>
            </p:nvSpPr>
            <p:spPr bwMode="auto">
              <a:xfrm>
                <a:off x="64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7" name="Oval 243"/>
              <p:cNvSpPr>
                <a:spLocks noChangeArrowheads="1"/>
              </p:cNvSpPr>
              <p:nvPr>
                <p:custDataLst>
                  <p:tags r:id="rId140"/>
                </p:custDataLst>
              </p:nvPr>
            </p:nvSpPr>
            <p:spPr bwMode="auto">
              <a:xfrm>
                <a:off x="653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8" name="Oval 244"/>
              <p:cNvSpPr>
                <a:spLocks noChangeArrowheads="1"/>
              </p:cNvSpPr>
              <p:nvPr>
                <p:custDataLst>
                  <p:tags r:id="rId141"/>
                </p:custDataLst>
              </p:nvPr>
            </p:nvSpPr>
            <p:spPr bwMode="auto">
              <a:xfrm>
                <a:off x="66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9" name="Oval 245"/>
              <p:cNvSpPr>
                <a:spLocks noChangeArrowheads="1"/>
              </p:cNvSpPr>
              <p:nvPr>
                <p:custDataLst>
                  <p:tags r:id="rId142"/>
                </p:custDataLst>
              </p:nvPr>
            </p:nvSpPr>
            <p:spPr bwMode="auto">
              <a:xfrm>
                <a:off x="669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0" name="Oval 246"/>
              <p:cNvSpPr>
                <a:spLocks noChangeArrowheads="1"/>
              </p:cNvSpPr>
              <p:nvPr>
                <p:custDataLst>
                  <p:tags r:id="rId143"/>
                </p:custDataLst>
              </p:nvPr>
            </p:nvSpPr>
            <p:spPr bwMode="auto">
              <a:xfrm>
                <a:off x="678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1" name="Oval 247"/>
              <p:cNvSpPr>
                <a:spLocks noChangeArrowheads="1"/>
              </p:cNvSpPr>
              <p:nvPr>
                <p:custDataLst>
                  <p:tags r:id="rId144"/>
                </p:custDataLst>
              </p:nvPr>
            </p:nvSpPr>
            <p:spPr bwMode="auto">
              <a:xfrm>
                <a:off x="68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2" name="Oval 248"/>
              <p:cNvSpPr>
                <a:spLocks noChangeArrowheads="1"/>
              </p:cNvSpPr>
              <p:nvPr>
                <p:custDataLst>
                  <p:tags r:id="rId145"/>
                </p:custDataLst>
              </p:nvPr>
            </p:nvSpPr>
            <p:spPr bwMode="auto">
              <a:xfrm>
                <a:off x="695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3" name="Oval 249"/>
              <p:cNvSpPr>
                <a:spLocks noChangeArrowheads="1"/>
              </p:cNvSpPr>
              <p:nvPr>
                <p:custDataLst>
                  <p:tags r:id="rId146"/>
                </p:custDataLst>
              </p:nvPr>
            </p:nvSpPr>
            <p:spPr bwMode="auto">
              <a:xfrm>
                <a:off x="7034"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4" name="Oval 250"/>
              <p:cNvSpPr>
                <a:spLocks noChangeArrowheads="1"/>
              </p:cNvSpPr>
              <p:nvPr>
                <p:custDataLst>
                  <p:tags r:id="rId147"/>
                </p:custDataLst>
              </p:nvPr>
            </p:nvSpPr>
            <p:spPr bwMode="auto">
              <a:xfrm>
                <a:off x="71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5" name="Oval 251"/>
              <p:cNvSpPr>
                <a:spLocks noChangeArrowheads="1"/>
              </p:cNvSpPr>
              <p:nvPr>
                <p:custDataLst>
                  <p:tags r:id="rId148"/>
                </p:custDataLst>
              </p:nvPr>
            </p:nvSpPr>
            <p:spPr bwMode="auto">
              <a:xfrm>
                <a:off x="720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6" name="Oval 252"/>
              <p:cNvSpPr>
                <a:spLocks noChangeArrowheads="1"/>
              </p:cNvSpPr>
              <p:nvPr>
                <p:custDataLst>
                  <p:tags r:id="rId149"/>
                </p:custDataLst>
              </p:nvPr>
            </p:nvSpPr>
            <p:spPr bwMode="auto">
              <a:xfrm>
                <a:off x="72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7" name="Oval 253"/>
              <p:cNvSpPr>
                <a:spLocks noChangeArrowheads="1"/>
              </p:cNvSpPr>
              <p:nvPr>
                <p:custDataLst>
                  <p:tags r:id="rId150"/>
                </p:custDataLst>
              </p:nvPr>
            </p:nvSpPr>
            <p:spPr bwMode="auto">
              <a:xfrm>
                <a:off x="73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8" name="Oval 254"/>
              <p:cNvSpPr>
                <a:spLocks noChangeArrowheads="1"/>
              </p:cNvSpPr>
              <p:nvPr>
                <p:custDataLst>
                  <p:tags r:id="rId151"/>
                </p:custDataLst>
              </p:nvPr>
            </p:nvSpPr>
            <p:spPr bwMode="auto">
              <a:xfrm>
                <a:off x="745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9" name="Oval 255"/>
              <p:cNvSpPr>
                <a:spLocks noChangeArrowheads="1"/>
              </p:cNvSpPr>
              <p:nvPr>
                <p:custDataLst>
                  <p:tags r:id="rId152"/>
                </p:custDataLst>
              </p:nvPr>
            </p:nvSpPr>
            <p:spPr bwMode="auto">
              <a:xfrm>
                <a:off x="75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0" name="Oval 256"/>
              <p:cNvSpPr>
                <a:spLocks noChangeArrowheads="1"/>
              </p:cNvSpPr>
              <p:nvPr>
                <p:custDataLst>
                  <p:tags r:id="rId153"/>
                </p:custDataLst>
              </p:nvPr>
            </p:nvSpPr>
            <p:spPr bwMode="auto">
              <a:xfrm>
                <a:off x="762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1" name="Oval 257"/>
              <p:cNvSpPr>
                <a:spLocks noChangeArrowheads="1"/>
              </p:cNvSpPr>
              <p:nvPr>
                <p:custDataLst>
                  <p:tags r:id="rId154"/>
                </p:custDataLst>
              </p:nvPr>
            </p:nvSpPr>
            <p:spPr bwMode="auto">
              <a:xfrm>
                <a:off x="770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2" name="Oval 258"/>
              <p:cNvSpPr>
                <a:spLocks noChangeArrowheads="1"/>
              </p:cNvSpPr>
              <p:nvPr>
                <p:custDataLst>
                  <p:tags r:id="rId155"/>
                </p:custDataLst>
              </p:nvPr>
            </p:nvSpPr>
            <p:spPr bwMode="auto">
              <a:xfrm>
                <a:off x="77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3" name="Oval 259"/>
              <p:cNvSpPr>
                <a:spLocks noChangeArrowheads="1"/>
              </p:cNvSpPr>
              <p:nvPr>
                <p:custDataLst>
                  <p:tags r:id="rId156"/>
                </p:custDataLst>
              </p:nvPr>
            </p:nvSpPr>
            <p:spPr bwMode="auto">
              <a:xfrm>
                <a:off x="787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4" name="Oval 260"/>
              <p:cNvSpPr>
                <a:spLocks noChangeArrowheads="1"/>
              </p:cNvSpPr>
              <p:nvPr>
                <p:custDataLst>
                  <p:tags r:id="rId157"/>
                </p:custDataLst>
              </p:nvPr>
            </p:nvSpPr>
            <p:spPr bwMode="auto">
              <a:xfrm>
                <a:off x="79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5" name="Oval 261"/>
              <p:cNvSpPr>
                <a:spLocks noChangeArrowheads="1"/>
              </p:cNvSpPr>
              <p:nvPr>
                <p:custDataLst>
                  <p:tags r:id="rId158"/>
                </p:custDataLst>
              </p:nvPr>
            </p:nvSpPr>
            <p:spPr bwMode="auto">
              <a:xfrm>
                <a:off x="803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6" name="Oval 262"/>
              <p:cNvSpPr>
                <a:spLocks noChangeArrowheads="1"/>
              </p:cNvSpPr>
              <p:nvPr>
                <p:custDataLst>
                  <p:tags r:id="rId159"/>
                </p:custDataLst>
              </p:nvPr>
            </p:nvSpPr>
            <p:spPr bwMode="auto">
              <a:xfrm>
                <a:off x="81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7" name="Oval 263"/>
              <p:cNvSpPr>
                <a:spLocks noChangeArrowheads="1"/>
              </p:cNvSpPr>
              <p:nvPr>
                <p:custDataLst>
                  <p:tags r:id="rId160"/>
                </p:custDataLst>
              </p:nvPr>
            </p:nvSpPr>
            <p:spPr bwMode="auto">
              <a:xfrm>
                <a:off x="820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8" name="Oval 264"/>
              <p:cNvSpPr>
                <a:spLocks noChangeArrowheads="1"/>
              </p:cNvSpPr>
              <p:nvPr>
                <p:custDataLst>
                  <p:tags r:id="rId161"/>
                </p:custDataLst>
              </p:nvPr>
            </p:nvSpPr>
            <p:spPr bwMode="auto">
              <a:xfrm>
                <a:off x="829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9" name="Oval 265"/>
              <p:cNvSpPr>
                <a:spLocks noChangeArrowheads="1"/>
              </p:cNvSpPr>
              <p:nvPr>
                <p:custDataLst>
                  <p:tags r:id="rId162"/>
                </p:custDataLst>
              </p:nvPr>
            </p:nvSpPr>
            <p:spPr bwMode="auto">
              <a:xfrm>
                <a:off x="8382"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0" name="Oval 266"/>
              <p:cNvSpPr>
                <a:spLocks noChangeArrowheads="1"/>
              </p:cNvSpPr>
              <p:nvPr>
                <p:custDataLst>
                  <p:tags r:id="rId163"/>
                </p:custDataLst>
              </p:nvPr>
            </p:nvSpPr>
            <p:spPr bwMode="auto">
              <a:xfrm>
                <a:off x="8467"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1" name="Oval 267"/>
              <p:cNvSpPr>
                <a:spLocks noChangeArrowheads="1"/>
              </p:cNvSpPr>
              <p:nvPr>
                <p:custDataLst>
                  <p:tags r:id="rId164"/>
                </p:custDataLst>
              </p:nvPr>
            </p:nvSpPr>
            <p:spPr bwMode="auto">
              <a:xfrm>
                <a:off x="854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2" name="Oval 268"/>
              <p:cNvSpPr>
                <a:spLocks noChangeArrowheads="1"/>
              </p:cNvSpPr>
              <p:nvPr>
                <p:custDataLst>
                  <p:tags r:id="rId165"/>
                </p:custDataLst>
              </p:nvPr>
            </p:nvSpPr>
            <p:spPr bwMode="auto">
              <a:xfrm>
                <a:off x="863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3" name="Oval 269"/>
              <p:cNvSpPr>
                <a:spLocks noChangeArrowheads="1"/>
              </p:cNvSpPr>
              <p:nvPr>
                <p:custDataLst>
                  <p:tags r:id="rId166"/>
                </p:custDataLst>
              </p:nvPr>
            </p:nvSpPr>
            <p:spPr bwMode="auto">
              <a:xfrm>
                <a:off x="8718"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4" name="Oval 270"/>
              <p:cNvSpPr>
                <a:spLocks noChangeArrowheads="1"/>
              </p:cNvSpPr>
              <p:nvPr>
                <p:custDataLst>
                  <p:tags r:id="rId167"/>
                </p:custDataLst>
              </p:nvPr>
            </p:nvSpPr>
            <p:spPr bwMode="auto">
              <a:xfrm>
                <a:off x="880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5" name="Oval 271"/>
              <p:cNvSpPr>
                <a:spLocks noChangeArrowheads="1"/>
              </p:cNvSpPr>
              <p:nvPr>
                <p:custDataLst>
                  <p:tags r:id="rId168"/>
                </p:custDataLst>
              </p:nvPr>
            </p:nvSpPr>
            <p:spPr bwMode="auto">
              <a:xfrm>
                <a:off x="888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6" name="Oval 272"/>
              <p:cNvSpPr>
                <a:spLocks noChangeArrowheads="1"/>
              </p:cNvSpPr>
              <p:nvPr>
                <p:custDataLst>
                  <p:tags r:id="rId169"/>
                </p:custDataLst>
              </p:nvPr>
            </p:nvSpPr>
            <p:spPr bwMode="auto">
              <a:xfrm>
                <a:off x="896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7" name="Oval 273"/>
              <p:cNvSpPr>
                <a:spLocks noChangeArrowheads="1"/>
              </p:cNvSpPr>
              <p:nvPr>
                <p:custDataLst>
                  <p:tags r:id="rId170"/>
                </p:custDataLst>
              </p:nvPr>
            </p:nvSpPr>
            <p:spPr bwMode="auto">
              <a:xfrm>
                <a:off x="905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8" name="Oval 274"/>
              <p:cNvSpPr>
                <a:spLocks noChangeArrowheads="1"/>
              </p:cNvSpPr>
              <p:nvPr>
                <p:custDataLst>
                  <p:tags r:id="rId171"/>
                </p:custDataLst>
              </p:nvPr>
            </p:nvSpPr>
            <p:spPr bwMode="auto">
              <a:xfrm>
                <a:off x="9135"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9" name="Oval 275"/>
              <p:cNvSpPr>
                <a:spLocks noChangeArrowheads="1"/>
              </p:cNvSpPr>
              <p:nvPr>
                <p:custDataLst>
                  <p:tags r:id="rId172"/>
                </p:custDataLst>
              </p:nvPr>
            </p:nvSpPr>
            <p:spPr bwMode="auto">
              <a:xfrm>
                <a:off x="922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0" name="Oval 276"/>
              <p:cNvSpPr>
                <a:spLocks noChangeArrowheads="1"/>
              </p:cNvSpPr>
              <p:nvPr>
                <p:custDataLst>
                  <p:tags r:id="rId173"/>
                </p:custDataLst>
              </p:nvPr>
            </p:nvSpPr>
            <p:spPr bwMode="auto">
              <a:xfrm>
                <a:off x="930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1" name="Oval 277"/>
              <p:cNvSpPr>
                <a:spLocks noChangeArrowheads="1"/>
              </p:cNvSpPr>
              <p:nvPr>
                <p:custDataLst>
                  <p:tags r:id="rId174"/>
                </p:custDataLst>
              </p:nvPr>
            </p:nvSpPr>
            <p:spPr bwMode="auto">
              <a:xfrm>
                <a:off x="93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2" name="Oval 278"/>
              <p:cNvSpPr>
                <a:spLocks noChangeArrowheads="1"/>
              </p:cNvSpPr>
              <p:nvPr>
                <p:custDataLst>
                  <p:tags r:id="rId175"/>
                </p:custDataLst>
              </p:nvPr>
            </p:nvSpPr>
            <p:spPr bwMode="auto">
              <a:xfrm>
                <a:off x="947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3" name="Oval 279"/>
              <p:cNvSpPr>
                <a:spLocks noChangeArrowheads="1"/>
              </p:cNvSpPr>
              <p:nvPr>
                <p:custDataLst>
                  <p:tags r:id="rId176"/>
                </p:custDataLst>
              </p:nvPr>
            </p:nvSpPr>
            <p:spPr bwMode="auto">
              <a:xfrm>
                <a:off x="95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4" name="Oval 280"/>
              <p:cNvSpPr>
                <a:spLocks noChangeArrowheads="1"/>
              </p:cNvSpPr>
              <p:nvPr>
                <p:custDataLst>
                  <p:tags r:id="rId177"/>
                </p:custDataLst>
              </p:nvPr>
            </p:nvSpPr>
            <p:spPr bwMode="auto">
              <a:xfrm>
                <a:off x="964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5" name="Oval 281"/>
              <p:cNvSpPr>
                <a:spLocks noChangeArrowheads="1"/>
              </p:cNvSpPr>
              <p:nvPr>
                <p:custDataLst>
                  <p:tags r:id="rId178"/>
                </p:custDataLst>
              </p:nvPr>
            </p:nvSpPr>
            <p:spPr bwMode="auto">
              <a:xfrm>
                <a:off x="97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6" name="Oval 282"/>
              <p:cNvSpPr>
                <a:spLocks noChangeArrowheads="1"/>
              </p:cNvSpPr>
              <p:nvPr>
                <p:custDataLst>
                  <p:tags r:id="rId179"/>
                </p:custDataLst>
              </p:nvPr>
            </p:nvSpPr>
            <p:spPr bwMode="auto">
              <a:xfrm>
                <a:off x="980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7" name="Oval 283"/>
              <p:cNvSpPr>
                <a:spLocks noChangeArrowheads="1"/>
              </p:cNvSpPr>
              <p:nvPr>
                <p:custDataLst>
                  <p:tags r:id="rId180"/>
                </p:custDataLst>
              </p:nvPr>
            </p:nvSpPr>
            <p:spPr bwMode="auto">
              <a:xfrm>
                <a:off x="989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8" name="Oval 284"/>
              <p:cNvSpPr>
                <a:spLocks noChangeArrowheads="1"/>
              </p:cNvSpPr>
              <p:nvPr>
                <p:custDataLst>
                  <p:tags r:id="rId181"/>
                </p:custDataLst>
              </p:nvPr>
            </p:nvSpPr>
            <p:spPr bwMode="auto">
              <a:xfrm>
                <a:off x="997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9" name="Oval 285"/>
              <p:cNvSpPr>
                <a:spLocks noChangeArrowheads="1"/>
              </p:cNvSpPr>
              <p:nvPr>
                <p:custDataLst>
                  <p:tags r:id="rId182"/>
                </p:custDataLst>
              </p:nvPr>
            </p:nvSpPr>
            <p:spPr bwMode="auto">
              <a:xfrm>
                <a:off x="1005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0" name="Oval 286"/>
              <p:cNvSpPr>
                <a:spLocks noChangeArrowheads="1"/>
              </p:cNvSpPr>
              <p:nvPr>
                <p:custDataLst>
                  <p:tags r:id="rId183"/>
                </p:custDataLst>
              </p:nvPr>
            </p:nvSpPr>
            <p:spPr bwMode="auto">
              <a:xfrm>
                <a:off x="1014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1" name="Oval 287"/>
              <p:cNvSpPr>
                <a:spLocks noChangeArrowheads="1"/>
              </p:cNvSpPr>
              <p:nvPr>
                <p:custDataLst>
                  <p:tags r:id="rId184"/>
                </p:custDataLst>
              </p:nvPr>
            </p:nvSpPr>
            <p:spPr bwMode="auto">
              <a:xfrm>
                <a:off x="1022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2" name="Oval 288"/>
              <p:cNvSpPr>
                <a:spLocks noChangeArrowheads="1"/>
              </p:cNvSpPr>
              <p:nvPr>
                <p:custDataLst>
                  <p:tags r:id="rId185"/>
                </p:custDataLst>
              </p:nvPr>
            </p:nvSpPr>
            <p:spPr bwMode="auto">
              <a:xfrm>
                <a:off x="103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3" name="Oval 289"/>
              <p:cNvSpPr>
                <a:spLocks noChangeArrowheads="1"/>
              </p:cNvSpPr>
              <p:nvPr>
                <p:custDataLst>
                  <p:tags r:id="rId186"/>
                </p:custDataLst>
              </p:nvPr>
            </p:nvSpPr>
            <p:spPr bwMode="auto">
              <a:xfrm>
                <a:off x="1039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4" name="Oval 290"/>
              <p:cNvSpPr>
                <a:spLocks noChangeArrowheads="1"/>
              </p:cNvSpPr>
              <p:nvPr>
                <p:custDataLst>
                  <p:tags r:id="rId187"/>
                </p:custDataLst>
              </p:nvPr>
            </p:nvSpPr>
            <p:spPr bwMode="auto">
              <a:xfrm>
                <a:off x="1047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5" name="Oval 291"/>
              <p:cNvSpPr>
                <a:spLocks noChangeArrowheads="1"/>
              </p:cNvSpPr>
              <p:nvPr>
                <p:custDataLst>
                  <p:tags r:id="rId188"/>
                </p:custDataLst>
              </p:nvPr>
            </p:nvSpPr>
            <p:spPr bwMode="auto">
              <a:xfrm>
                <a:off x="1056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6" name="Oval 292"/>
              <p:cNvSpPr>
                <a:spLocks noChangeArrowheads="1"/>
              </p:cNvSpPr>
              <p:nvPr>
                <p:custDataLst>
                  <p:tags r:id="rId189"/>
                </p:custDataLst>
              </p:nvPr>
            </p:nvSpPr>
            <p:spPr bwMode="auto">
              <a:xfrm>
                <a:off x="106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7" name="Oval 293"/>
              <p:cNvSpPr>
                <a:spLocks noChangeArrowheads="1"/>
              </p:cNvSpPr>
              <p:nvPr>
                <p:custDataLst>
                  <p:tags r:id="rId190"/>
                </p:custDataLst>
              </p:nvPr>
            </p:nvSpPr>
            <p:spPr bwMode="auto">
              <a:xfrm>
                <a:off x="1072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8" name="Oval 294"/>
              <p:cNvSpPr>
                <a:spLocks noChangeArrowheads="1"/>
              </p:cNvSpPr>
              <p:nvPr>
                <p:custDataLst>
                  <p:tags r:id="rId191"/>
                </p:custDataLst>
              </p:nvPr>
            </p:nvSpPr>
            <p:spPr bwMode="auto">
              <a:xfrm>
                <a:off x="108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9" name="Oval 295"/>
              <p:cNvSpPr>
                <a:spLocks noChangeArrowheads="1"/>
              </p:cNvSpPr>
              <p:nvPr>
                <p:custDataLst>
                  <p:tags r:id="rId192"/>
                </p:custDataLst>
              </p:nvPr>
            </p:nvSpPr>
            <p:spPr bwMode="auto">
              <a:xfrm>
                <a:off x="1089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0" name="Oval 296"/>
              <p:cNvSpPr>
                <a:spLocks noChangeArrowheads="1"/>
              </p:cNvSpPr>
              <p:nvPr>
                <p:custDataLst>
                  <p:tags r:id="rId193"/>
                </p:custDataLst>
              </p:nvPr>
            </p:nvSpPr>
            <p:spPr bwMode="auto">
              <a:xfrm>
                <a:off x="1098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1" name="Oval 297"/>
              <p:cNvSpPr>
                <a:spLocks noChangeArrowheads="1"/>
              </p:cNvSpPr>
              <p:nvPr>
                <p:custDataLst>
                  <p:tags r:id="rId194"/>
                </p:custDataLst>
              </p:nvPr>
            </p:nvSpPr>
            <p:spPr bwMode="auto">
              <a:xfrm>
                <a:off x="110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2" name="Oval 298"/>
              <p:cNvSpPr>
                <a:spLocks noChangeArrowheads="1"/>
              </p:cNvSpPr>
              <p:nvPr>
                <p:custDataLst>
                  <p:tags r:id="rId195"/>
                </p:custDataLst>
              </p:nvPr>
            </p:nvSpPr>
            <p:spPr bwMode="auto">
              <a:xfrm>
                <a:off x="1114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3" name="Oval 299"/>
              <p:cNvSpPr>
                <a:spLocks noChangeArrowheads="1"/>
              </p:cNvSpPr>
              <p:nvPr>
                <p:custDataLst>
                  <p:tags r:id="rId196"/>
                </p:custDataLst>
              </p:nvPr>
            </p:nvSpPr>
            <p:spPr bwMode="auto">
              <a:xfrm>
                <a:off x="1123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4" name="Oval 300"/>
              <p:cNvSpPr>
                <a:spLocks noChangeArrowheads="1"/>
              </p:cNvSpPr>
              <p:nvPr>
                <p:custDataLst>
                  <p:tags r:id="rId197"/>
                </p:custDataLst>
              </p:nvPr>
            </p:nvSpPr>
            <p:spPr bwMode="auto">
              <a:xfrm>
                <a:off x="113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5" name="Oval 301"/>
              <p:cNvSpPr>
                <a:spLocks noChangeArrowheads="1"/>
              </p:cNvSpPr>
              <p:nvPr>
                <p:custDataLst>
                  <p:tags r:id="rId198"/>
                </p:custDataLst>
              </p:nvPr>
            </p:nvSpPr>
            <p:spPr bwMode="auto">
              <a:xfrm>
                <a:off x="1140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6" name="Oval 302"/>
              <p:cNvSpPr>
                <a:spLocks noChangeArrowheads="1"/>
              </p:cNvSpPr>
              <p:nvPr>
                <p:custDataLst>
                  <p:tags r:id="rId199"/>
                </p:custDataLst>
              </p:nvPr>
            </p:nvSpPr>
            <p:spPr bwMode="auto">
              <a:xfrm>
                <a:off x="114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7" name="Oval 303"/>
              <p:cNvSpPr>
                <a:spLocks noChangeArrowheads="1"/>
              </p:cNvSpPr>
              <p:nvPr>
                <p:custDataLst>
                  <p:tags r:id="rId200"/>
                </p:custDataLst>
              </p:nvPr>
            </p:nvSpPr>
            <p:spPr bwMode="auto">
              <a:xfrm>
                <a:off x="115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8" name="Oval 304"/>
              <p:cNvSpPr>
                <a:spLocks noChangeArrowheads="1"/>
              </p:cNvSpPr>
              <p:nvPr>
                <p:custDataLst>
                  <p:tags r:id="rId201"/>
                </p:custDataLst>
              </p:nvPr>
            </p:nvSpPr>
            <p:spPr bwMode="auto">
              <a:xfrm>
                <a:off x="1165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9" name="Oval 305"/>
              <p:cNvSpPr>
                <a:spLocks noChangeArrowheads="1"/>
              </p:cNvSpPr>
              <p:nvPr>
                <p:custDataLst>
                  <p:tags r:id="rId202"/>
                </p:custDataLst>
              </p:nvPr>
            </p:nvSpPr>
            <p:spPr bwMode="auto">
              <a:xfrm>
                <a:off x="1173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80" name="Oval 306"/>
              <p:cNvSpPr>
                <a:spLocks noChangeArrowheads="1"/>
              </p:cNvSpPr>
              <p:nvPr>
                <p:custDataLst>
                  <p:tags r:id="rId203"/>
                </p:custDataLst>
              </p:nvPr>
            </p:nvSpPr>
            <p:spPr bwMode="auto">
              <a:xfrm>
                <a:off x="1182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5" name="Oval 308"/>
              <p:cNvSpPr>
                <a:spLocks noChangeArrowheads="1"/>
              </p:cNvSpPr>
              <p:nvPr>
                <p:custDataLst>
                  <p:tags r:id="rId204"/>
                </p:custDataLst>
              </p:nvPr>
            </p:nvSpPr>
            <p:spPr bwMode="auto">
              <a:xfrm>
                <a:off x="1190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6" name="Oval 309"/>
              <p:cNvSpPr>
                <a:spLocks noChangeArrowheads="1"/>
              </p:cNvSpPr>
              <p:nvPr>
                <p:custDataLst>
                  <p:tags r:id="rId205"/>
                </p:custDataLst>
              </p:nvPr>
            </p:nvSpPr>
            <p:spPr bwMode="auto">
              <a:xfrm>
                <a:off x="119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7" name="Oval 310"/>
              <p:cNvSpPr>
                <a:spLocks noChangeArrowheads="1"/>
              </p:cNvSpPr>
              <p:nvPr>
                <p:custDataLst>
                  <p:tags r:id="rId206"/>
                </p:custDataLst>
              </p:nvPr>
            </p:nvSpPr>
            <p:spPr bwMode="auto">
              <a:xfrm>
                <a:off x="1207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8" name="Oval 311"/>
              <p:cNvSpPr>
                <a:spLocks noChangeArrowheads="1"/>
              </p:cNvSpPr>
              <p:nvPr>
                <p:custDataLst>
                  <p:tags r:id="rId207"/>
                </p:custDataLst>
              </p:nvPr>
            </p:nvSpPr>
            <p:spPr bwMode="auto">
              <a:xfrm>
                <a:off x="1215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9" name="Oval 312"/>
              <p:cNvSpPr>
                <a:spLocks noChangeArrowheads="1"/>
              </p:cNvSpPr>
              <p:nvPr>
                <p:custDataLst>
                  <p:tags r:id="rId208"/>
                </p:custDataLst>
              </p:nvPr>
            </p:nvSpPr>
            <p:spPr bwMode="auto">
              <a:xfrm>
                <a:off x="122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0" name="Oval 313"/>
              <p:cNvSpPr>
                <a:spLocks noChangeArrowheads="1"/>
              </p:cNvSpPr>
              <p:nvPr>
                <p:custDataLst>
                  <p:tags r:id="rId209"/>
                </p:custDataLst>
              </p:nvPr>
            </p:nvSpPr>
            <p:spPr bwMode="auto">
              <a:xfrm>
                <a:off x="123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 name="Oval 314"/>
              <p:cNvSpPr>
                <a:spLocks noChangeArrowheads="1"/>
              </p:cNvSpPr>
              <p:nvPr>
                <p:custDataLst>
                  <p:tags r:id="rId210"/>
                </p:custDataLst>
              </p:nvPr>
            </p:nvSpPr>
            <p:spPr bwMode="auto">
              <a:xfrm>
                <a:off x="1240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2" name="Oval 315"/>
              <p:cNvSpPr>
                <a:spLocks noChangeArrowheads="1"/>
              </p:cNvSpPr>
              <p:nvPr>
                <p:custDataLst>
                  <p:tags r:id="rId211"/>
                </p:custDataLst>
              </p:nvPr>
            </p:nvSpPr>
            <p:spPr bwMode="auto">
              <a:xfrm>
                <a:off x="124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3" name="Oval 316"/>
              <p:cNvSpPr>
                <a:spLocks noChangeArrowheads="1"/>
              </p:cNvSpPr>
              <p:nvPr>
                <p:custDataLst>
                  <p:tags r:id="rId212"/>
                </p:custDataLst>
              </p:nvPr>
            </p:nvSpPr>
            <p:spPr bwMode="auto">
              <a:xfrm>
                <a:off x="1257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4" name="Oval 317"/>
              <p:cNvSpPr>
                <a:spLocks noChangeArrowheads="1"/>
              </p:cNvSpPr>
              <p:nvPr>
                <p:custDataLst>
                  <p:tags r:id="rId213"/>
                </p:custDataLst>
              </p:nvPr>
            </p:nvSpPr>
            <p:spPr bwMode="auto">
              <a:xfrm>
                <a:off x="12657"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Oval 318"/>
              <p:cNvSpPr>
                <a:spLocks noChangeArrowheads="1"/>
              </p:cNvSpPr>
              <p:nvPr>
                <p:custDataLst>
                  <p:tags r:id="rId214"/>
                </p:custDataLst>
              </p:nvPr>
            </p:nvSpPr>
            <p:spPr bwMode="auto">
              <a:xfrm>
                <a:off x="1274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6" name="Oval 319"/>
              <p:cNvSpPr>
                <a:spLocks noChangeArrowheads="1"/>
              </p:cNvSpPr>
              <p:nvPr>
                <p:custDataLst>
                  <p:tags r:id="rId215"/>
                </p:custDataLst>
              </p:nvPr>
            </p:nvSpPr>
            <p:spPr bwMode="auto">
              <a:xfrm>
                <a:off x="128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7" name="Oval 320"/>
              <p:cNvSpPr>
                <a:spLocks noChangeArrowheads="1"/>
              </p:cNvSpPr>
              <p:nvPr>
                <p:custDataLst>
                  <p:tags r:id="rId216"/>
                </p:custDataLst>
              </p:nvPr>
            </p:nvSpPr>
            <p:spPr bwMode="auto">
              <a:xfrm>
                <a:off x="129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8" name="Oval 321"/>
              <p:cNvSpPr>
                <a:spLocks noChangeArrowheads="1"/>
              </p:cNvSpPr>
              <p:nvPr>
                <p:custDataLst>
                  <p:tags r:id="rId217"/>
                </p:custDataLst>
              </p:nvPr>
            </p:nvSpPr>
            <p:spPr bwMode="auto">
              <a:xfrm>
                <a:off x="1299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9" name="Oval 322"/>
              <p:cNvSpPr>
                <a:spLocks noChangeArrowheads="1"/>
              </p:cNvSpPr>
              <p:nvPr>
                <p:custDataLst>
                  <p:tags r:id="rId218"/>
                </p:custDataLst>
              </p:nvPr>
            </p:nvSpPr>
            <p:spPr bwMode="auto">
              <a:xfrm>
                <a:off x="1307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0" name="Oval 323"/>
              <p:cNvSpPr>
                <a:spLocks noChangeArrowheads="1"/>
              </p:cNvSpPr>
              <p:nvPr>
                <p:custDataLst>
                  <p:tags r:id="rId219"/>
                </p:custDataLst>
              </p:nvPr>
            </p:nvSpPr>
            <p:spPr bwMode="auto">
              <a:xfrm>
                <a:off x="1316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1" name="Oval 324"/>
              <p:cNvSpPr>
                <a:spLocks noChangeArrowheads="1"/>
              </p:cNvSpPr>
              <p:nvPr>
                <p:custDataLst>
                  <p:tags r:id="rId220"/>
                </p:custDataLst>
              </p:nvPr>
            </p:nvSpPr>
            <p:spPr bwMode="auto">
              <a:xfrm>
                <a:off x="132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2" name="Oval 325"/>
              <p:cNvSpPr>
                <a:spLocks noChangeArrowheads="1"/>
              </p:cNvSpPr>
              <p:nvPr>
                <p:custDataLst>
                  <p:tags r:id="rId221"/>
                </p:custDataLst>
              </p:nvPr>
            </p:nvSpPr>
            <p:spPr bwMode="auto">
              <a:xfrm>
                <a:off x="1332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3" name="Freeform 326"/>
              <p:cNvSpPr/>
              <p:nvPr>
                <p:custDataLst>
                  <p:tags r:id="rId222"/>
                </p:custDataLst>
              </p:nvPr>
            </p:nvSpPr>
            <p:spPr bwMode="auto">
              <a:xfrm>
                <a:off x="13411" y="3717"/>
                <a:ext cx="53" cy="43"/>
              </a:xfrm>
              <a:custGeom>
                <a:avLst/>
                <a:gdLst>
                  <a:gd name="T0" fmla="*/ 7 w 8"/>
                  <a:gd name="T1" fmla="*/ 4 h 7"/>
                  <a:gd name="T2" fmla="*/ 3 w 8"/>
                  <a:gd name="T3" fmla="*/ 7 h 7"/>
                  <a:gd name="T4" fmla="*/ 0 w 8"/>
                  <a:gd name="T5" fmla="*/ 3 h 7"/>
                  <a:gd name="T6" fmla="*/ 4 w 8"/>
                  <a:gd name="T7" fmla="*/ 0 h 7"/>
                  <a:gd name="T8" fmla="*/ 7 w 8"/>
                  <a:gd name="T9" fmla="*/ 4 h 7"/>
                </a:gdLst>
                <a:ahLst/>
                <a:cxnLst>
                  <a:cxn ang="0">
                    <a:pos x="T0" y="T1"/>
                  </a:cxn>
                  <a:cxn ang="0">
                    <a:pos x="T2" y="T3"/>
                  </a:cxn>
                  <a:cxn ang="0">
                    <a:pos x="T4" y="T5"/>
                  </a:cxn>
                  <a:cxn ang="0">
                    <a:pos x="T6" y="T7"/>
                  </a:cxn>
                  <a:cxn ang="0">
                    <a:pos x="T8" y="T9"/>
                  </a:cxn>
                </a:cxnLst>
                <a:rect l="0" t="0" r="r" b="b"/>
                <a:pathLst>
                  <a:path w="8" h="7">
                    <a:moveTo>
                      <a:pt x="7" y="4"/>
                    </a:moveTo>
                    <a:cubicBezTo>
                      <a:pt x="6" y="6"/>
                      <a:pt x="5" y="7"/>
                      <a:pt x="3" y="7"/>
                    </a:cubicBezTo>
                    <a:cubicBezTo>
                      <a:pt x="1" y="6"/>
                      <a:pt x="0" y="5"/>
                      <a:pt x="0" y="3"/>
                    </a:cubicBezTo>
                    <a:cubicBezTo>
                      <a:pt x="1" y="1"/>
                      <a:pt x="2" y="0"/>
                      <a:pt x="4" y="0"/>
                    </a:cubicBezTo>
                    <a:cubicBezTo>
                      <a:pt x="6" y="1"/>
                      <a:pt x="8" y="3"/>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4" name="Freeform 327"/>
              <p:cNvSpPr/>
              <p:nvPr>
                <p:custDataLst>
                  <p:tags r:id="rId223"/>
                </p:custDataLst>
              </p:nvPr>
            </p:nvSpPr>
            <p:spPr bwMode="auto">
              <a:xfrm>
                <a:off x="13488" y="3741"/>
                <a:ext cx="53" cy="53"/>
              </a:xfrm>
              <a:custGeom>
                <a:avLst/>
                <a:gdLst>
                  <a:gd name="T0" fmla="*/ 7 w 8"/>
                  <a:gd name="T1" fmla="*/ 6 h 8"/>
                  <a:gd name="T2" fmla="*/ 2 w 8"/>
                  <a:gd name="T3" fmla="*/ 7 h 8"/>
                  <a:gd name="T4" fmla="*/ 1 w 8"/>
                  <a:gd name="T5" fmla="*/ 3 h 8"/>
                  <a:gd name="T6" fmla="*/ 5 w 8"/>
                  <a:gd name="T7" fmla="*/ 1 h 8"/>
                  <a:gd name="T8" fmla="*/ 7 w 8"/>
                  <a:gd name="T9" fmla="*/ 6 h 8"/>
                </a:gdLst>
                <a:ahLst/>
                <a:cxnLst>
                  <a:cxn ang="0">
                    <a:pos x="T0" y="T1"/>
                  </a:cxn>
                  <a:cxn ang="0">
                    <a:pos x="T2" y="T3"/>
                  </a:cxn>
                  <a:cxn ang="0">
                    <a:pos x="T4" y="T5"/>
                  </a:cxn>
                  <a:cxn ang="0">
                    <a:pos x="T6" y="T7"/>
                  </a:cxn>
                  <a:cxn ang="0">
                    <a:pos x="T8" y="T9"/>
                  </a:cxn>
                </a:cxnLst>
                <a:rect l="0" t="0" r="r" b="b"/>
                <a:pathLst>
                  <a:path w="8" h="8">
                    <a:moveTo>
                      <a:pt x="7" y="6"/>
                    </a:moveTo>
                    <a:cubicBezTo>
                      <a:pt x="6" y="8"/>
                      <a:pt x="4" y="8"/>
                      <a:pt x="2" y="7"/>
                    </a:cubicBezTo>
                    <a:cubicBezTo>
                      <a:pt x="1" y="6"/>
                      <a:pt x="0" y="4"/>
                      <a:pt x="1" y="3"/>
                    </a:cubicBezTo>
                    <a:cubicBezTo>
                      <a:pt x="2" y="1"/>
                      <a:pt x="4" y="0"/>
                      <a:pt x="5" y="1"/>
                    </a:cubicBezTo>
                    <a:cubicBezTo>
                      <a:pt x="7" y="2"/>
                      <a:pt x="8" y="4"/>
                      <a:pt x="7"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5" name="Freeform 328"/>
              <p:cNvSpPr/>
              <p:nvPr>
                <p:custDataLst>
                  <p:tags r:id="rId224"/>
                </p:custDataLst>
              </p:nvPr>
            </p:nvSpPr>
            <p:spPr bwMode="auto">
              <a:xfrm>
                <a:off x="13554" y="3794"/>
                <a:ext cx="51" cy="51"/>
              </a:xfrm>
              <a:custGeom>
                <a:avLst/>
                <a:gdLst>
                  <a:gd name="T0" fmla="*/ 6 w 8"/>
                  <a:gd name="T1" fmla="*/ 7 h 8"/>
                  <a:gd name="T2" fmla="*/ 2 w 8"/>
                  <a:gd name="T3" fmla="*/ 7 h 8"/>
                  <a:gd name="T4" fmla="*/ 2 w 8"/>
                  <a:gd name="T5" fmla="*/ 2 h 8"/>
                  <a:gd name="T6" fmla="*/ 7 w 8"/>
                  <a:gd name="T7" fmla="*/ 2 h 8"/>
                  <a:gd name="T8" fmla="*/ 6 w 8"/>
                  <a:gd name="T9" fmla="*/ 7 h 8"/>
                </a:gdLst>
                <a:ahLst/>
                <a:cxnLst>
                  <a:cxn ang="0">
                    <a:pos x="T0" y="T1"/>
                  </a:cxn>
                  <a:cxn ang="0">
                    <a:pos x="T2" y="T3"/>
                  </a:cxn>
                  <a:cxn ang="0">
                    <a:pos x="T4" y="T5"/>
                  </a:cxn>
                  <a:cxn ang="0">
                    <a:pos x="T6" y="T7"/>
                  </a:cxn>
                  <a:cxn ang="0">
                    <a:pos x="T8" y="T9"/>
                  </a:cxn>
                </a:cxnLst>
                <a:rect l="0" t="0" r="r" b="b"/>
                <a:pathLst>
                  <a:path w="8" h="8">
                    <a:moveTo>
                      <a:pt x="6" y="7"/>
                    </a:moveTo>
                    <a:cubicBezTo>
                      <a:pt x="5" y="8"/>
                      <a:pt x="3" y="8"/>
                      <a:pt x="2" y="7"/>
                    </a:cubicBezTo>
                    <a:cubicBezTo>
                      <a:pt x="0" y="5"/>
                      <a:pt x="0" y="3"/>
                      <a:pt x="2" y="2"/>
                    </a:cubicBezTo>
                    <a:cubicBezTo>
                      <a:pt x="3" y="0"/>
                      <a:pt x="5" y="0"/>
                      <a:pt x="7" y="2"/>
                    </a:cubicBezTo>
                    <a:cubicBezTo>
                      <a:pt x="8" y="3"/>
                      <a:pt x="8" y="5"/>
                      <a:pt x="6"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6" name="Freeform 329"/>
              <p:cNvSpPr/>
              <p:nvPr>
                <p:custDataLst>
                  <p:tags r:id="rId225"/>
                </p:custDataLst>
              </p:nvPr>
            </p:nvSpPr>
            <p:spPr bwMode="auto">
              <a:xfrm>
                <a:off x="13604" y="3864"/>
                <a:ext cx="53" cy="46"/>
              </a:xfrm>
              <a:custGeom>
                <a:avLst/>
                <a:gdLst>
                  <a:gd name="T0" fmla="*/ 5 w 8"/>
                  <a:gd name="T1" fmla="*/ 7 h 7"/>
                  <a:gd name="T2" fmla="*/ 1 w 8"/>
                  <a:gd name="T3" fmla="*/ 5 h 7"/>
                  <a:gd name="T4" fmla="*/ 2 w 8"/>
                  <a:gd name="T5" fmla="*/ 1 h 7"/>
                  <a:gd name="T6" fmla="*/ 7 w 8"/>
                  <a:gd name="T7" fmla="*/ 2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7"/>
                      <a:pt x="1" y="5"/>
                    </a:cubicBezTo>
                    <a:cubicBezTo>
                      <a:pt x="0" y="4"/>
                      <a:pt x="0" y="2"/>
                      <a:pt x="2" y="1"/>
                    </a:cubicBezTo>
                    <a:cubicBezTo>
                      <a:pt x="4" y="0"/>
                      <a:pt x="6" y="0"/>
                      <a:pt x="7" y="2"/>
                    </a:cubicBezTo>
                    <a:cubicBezTo>
                      <a:pt x="8" y="4"/>
                      <a:pt x="7" y="6"/>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7" name="Freeform 330"/>
              <p:cNvSpPr/>
              <p:nvPr>
                <p:custDataLst>
                  <p:tags r:id="rId226"/>
                </p:custDataLst>
              </p:nvPr>
            </p:nvSpPr>
            <p:spPr bwMode="auto">
              <a:xfrm>
                <a:off x="13631" y="3942"/>
                <a:ext cx="53" cy="46"/>
              </a:xfrm>
              <a:custGeom>
                <a:avLst/>
                <a:gdLst>
                  <a:gd name="T0" fmla="*/ 5 w 8"/>
                  <a:gd name="T1" fmla="*/ 7 h 7"/>
                  <a:gd name="T2" fmla="*/ 1 w 8"/>
                  <a:gd name="T3" fmla="*/ 5 h 7"/>
                  <a:gd name="T4" fmla="*/ 3 w 8"/>
                  <a:gd name="T5" fmla="*/ 1 h 7"/>
                  <a:gd name="T6" fmla="*/ 7 w 8"/>
                  <a:gd name="T7" fmla="*/ 3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6"/>
                      <a:pt x="1" y="5"/>
                    </a:cubicBezTo>
                    <a:cubicBezTo>
                      <a:pt x="0" y="3"/>
                      <a:pt x="1" y="1"/>
                      <a:pt x="3" y="1"/>
                    </a:cubicBezTo>
                    <a:cubicBezTo>
                      <a:pt x="5" y="0"/>
                      <a:pt x="7" y="1"/>
                      <a:pt x="7" y="3"/>
                    </a:cubicBezTo>
                    <a:cubicBezTo>
                      <a:pt x="8" y="5"/>
                      <a:pt x="6" y="7"/>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8" name="Oval 331"/>
              <p:cNvSpPr>
                <a:spLocks noChangeArrowheads="1"/>
              </p:cNvSpPr>
              <p:nvPr>
                <p:custDataLst>
                  <p:tags r:id="rId227"/>
                </p:custDataLst>
              </p:nvPr>
            </p:nvSpPr>
            <p:spPr bwMode="auto">
              <a:xfrm>
                <a:off x="13643" y="402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9" name="Oval 332"/>
              <p:cNvSpPr>
                <a:spLocks noChangeArrowheads="1"/>
              </p:cNvSpPr>
              <p:nvPr>
                <p:custDataLst>
                  <p:tags r:id="rId228"/>
                </p:custDataLst>
              </p:nvPr>
            </p:nvSpPr>
            <p:spPr bwMode="auto">
              <a:xfrm>
                <a:off x="13643" y="411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0" name="Oval 333"/>
              <p:cNvSpPr>
                <a:spLocks noChangeArrowheads="1"/>
              </p:cNvSpPr>
              <p:nvPr>
                <p:custDataLst>
                  <p:tags r:id="rId229"/>
                </p:custDataLst>
              </p:nvPr>
            </p:nvSpPr>
            <p:spPr bwMode="auto">
              <a:xfrm>
                <a:off x="13643" y="4195"/>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1" name="Oval 334"/>
              <p:cNvSpPr>
                <a:spLocks noChangeArrowheads="1"/>
              </p:cNvSpPr>
              <p:nvPr>
                <p:custDataLst>
                  <p:tags r:id="rId230"/>
                </p:custDataLst>
              </p:nvPr>
            </p:nvSpPr>
            <p:spPr bwMode="auto">
              <a:xfrm>
                <a:off x="13643" y="4280"/>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2" name="Oval 335"/>
              <p:cNvSpPr>
                <a:spLocks noChangeArrowheads="1"/>
              </p:cNvSpPr>
              <p:nvPr>
                <p:custDataLst>
                  <p:tags r:id="rId231"/>
                </p:custDataLst>
              </p:nvPr>
            </p:nvSpPr>
            <p:spPr bwMode="auto">
              <a:xfrm>
                <a:off x="13643" y="4364"/>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3" name="Oval 336"/>
              <p:cNvSpPr>
                <a:spLocks noChangeArrowheads="1"/>
              </p:cNvSpPr>
              <p:nvPr>
                <p:custDataLst>
                  <p:tags r:id="rId232"/>
                </p:custDataLst>
              </p:nvPr>
            </p:nvSpPr>
            <p:spPr bwMode="auto">
              <a:xfrm>
                <a:off x="13643" y="4449"/>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4" name="Oval 337"/>
              <p:cNvSpPr>
                <a:spLocks noChangeArrowheads="1"/>
              </p:cNvSpPr>
              <p:nvPr>
                <p:custDataLst>
                  <p:tags r:id="rId233"/>
                </p:custDataLst>
              </p:nvPr>
            </p:nvSpPr>
            <p:spPr bwMode="auto">
              <a:xfrm>
                <a:off x="13643" y="453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5" name="Oval 338"/>
              <p:cNvSpPr>
                <a:spLocks noChangeArrowheads="1"/>
              </p:cNvSpPr>
              <p:nvPr>
                <p:custDataLst>
                  <p:tags r:id="rId234"/>
                </p:custDataLst>
              </p:nvPr>
            </p:nvSpPr>
            <p:spPr bwMode="auto">
              <a:xfrm>
                <a:off x="13643" y="462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6" name="Oval 339"/>
              <p:cNvSpPr>
                <a:spLocks noChangeArrowheads="1"/>
              </p:cNvSpPr>
              <p:nvPr>
                <p:custDataLst>
                  <p:tags r:id="rId235"/>
                </p:custDataLst>
              </p:nvPr>
            </p:nvSpPr>
            <p:spPr bwMode="auto">
              <a:xfrm>
                <a:off x="13643" y="470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7" name="Oval 340"/>
              <p:cNvSpPr>
                <a:spLocks noChangeArrowheads="1"/>
              </p:cNvSpPr>
              <p:nvPr>
                <p:custDataLst>
                  <p:tags r:id="rId236"/>
                </p:custDataLst>
              </p:nvPr>
            </p:nvSpPr>
            <p:spPr bwMode="auto">
              <a:xfrm>
                <a:off x="13643" y="479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8" name="Oval 341"/>
              <p:cNvSpPr>
                <a:spLocks noChangeArrowheads="1"/>
              </p:cNvSpPr>
              <p:nvPr>
                <p:custDataLst>
                  <p:tags r:id="rId237"/>
                </p:custDataLst>
              </p:nvPr>
            </p:nvSpPr>
            <p:spPr bwMode="auto">
              <a:xfrm>
                <a:off x="13643" y="4874"/>
                <a:ext cx="42" cy="42"/>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9" name="Oval 342"/>
              <p:cNvSpPr>
                <a:spLocks noChangeArrowheads="1"/>
              </p:cNvSpPr>
              <p:nvPr>
                <p:custDataLst>
                  <p:tags r:id="rId238"/>
                </p:custDataLst>
              </p:nvPr>
            </p:nvSpPr>
            <p:spPr bwMode="auto">
              <a:xfrm>
                <a:off x="13643" y="4958"/>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0" name="Oval 343"/>
              <p:cNvSpPr>
                <a:spLocks noChangeArrowheads="1"/>
              </p:cNvSpPr>
              <p:nvPr>
                <p:custDataLst>
                  <p:tags r:id="rId239"/>
                </p:custDataLst>
              </p:nvPr>
            </p:nvSpPr>
            <p:spPr bwMode="auto">
              <a:xfrm>
                <a:off x="13643" y="504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1" name="Oval 344"/>
              <p:cNvSpPr>
                <a:spLocks noChangeArrowheads="1"/>
              </p:cNvSpPr>
              <p:nvPr>
                <p:custDataLst>
                  <p:tags r:id="rId240"/>
                </p:custDataLst>
              </p:nvPr>
            </p:nvSpPr>
            <p:spPr bwMode="auto">
              <a:xfrm>
                <a:off x="13643" y="512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2" name="Oval 345"/>
              <p:cNvSpPr>
                <a:spLocks noChangeArrowheads="1"/>
              </p:cNvSpPr>
              <p:nvPr>
                <p:custDataLst>
                  <p:tags r:id="rId241"/>
                </p:custDataLst>
              </p:nvPr>
            </p:nvSpPr>
            <p:spPr bwMode="auto">
              <a:xfrm>
                <a:off x="13643" y="521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3" name="Oval 346"/>
              <p:cNvSpPr>
                <a:spLocks noChangeArrowheads="1"/>
              </p:cNvSpPr>
              <p:nvPr>
                <p:custDataLst>
                  <p:tags r:id="rId242"/>
                </p:custDataLst>
              </p:nvPr>
            </p:nvSpPr>
            <p:spPr bwMode="auto">
              <a:xfrm>
                <a:off x="13643" y="5296"/>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4" name="Oval 347"/>
              <p:cNvSpPr>
                <a:spLocks noChangeArrowheads="1"/>
              </p:cNvSpPr>
              <p:nvPr>
                <p:custDataLst>
                  <p:tags r:id="rId243"/>
                </p:custDataLst>
              </p:nvPr>
            </p:nvSpPr>
            <p:spPr bwMode="auto">
              <a:xfrm>
                <a:off x="13643" y="5381"/>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5" name="Oval 348"/>
              <p:cNvSpPr>
                <a:spLocks noChangeArrowheads="1"/>
              </p:cNvSpPr>
              <p:nvPr>
                <p:custDataLst>
                  <p:tags r:id="rId244"/>
                </p:custDataLst>
              </p:nvPr>
            </p:nvSpPr>
            <p:spPr bwMode="auto">
              <a:xfrm>
                <a:off x="13643" y="546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6" name="Oval 349"/>
              <p:cNvSpPr>
                <a:spLocks noChangeArrowheads="1"/>
              </p:cNvSpPr>
              <p:nvPr>
                <p:custDataLst>
                  <p:tags r:id="rId245"/>
                </p:custDataLst>
              </p:nvPr>
            </p:nvSpPr>
            <p:spPr bwMode="auto">
              <a:xfrm>
                <a:off x="13643" y="554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7" name="Oval 350"/>
              <p:cNvSpPr>
                <a:spLocks noChangeArrowheads="1"/>
              </p:cNvSpPr>
              <p:nvPr>
                <p:custDataLst>
                  <p:tags r:id="rId246"/>
                </p:custDataLst>
              </p:nvPr>
            </p:nvSpPr>
            <p:spPr bwMode="auto">
              <a:xfrm>
                <a:off x="13643" y="563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8" name="Oval 351"/>
              <p:cNvSpPr>
                <a:spLocks noChangeArrowheads="1"/>
              </p:cNvSpPr>
              <p:nvPr>
                <p:custDataLst>
                  <p:tags r:id="rId247"/>
                </p:custDataLst>
              </p:nvPr>
            </p:nvSpPr>
            <p:spPr bwMode="auto">
              <a:xfrm>
                <a:off x="13643" y="571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9" name="Oval 352"/>
              <p:cNvSpPr>
                <a:spLocks noChangeArrowheads="1"/>
              </p:cNvSpPr>
              <p:nvPr>
                <p:custDataLst>
                  <p:tags r:id="rId248"/>
                </p:custDataLst>
              </p:nvPr>
            </p:nvSpPr>
            <p:spPr bwMode="auto">
              <a:xfrm>
                <a:off x="13643" y="580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0" name="Oval 353"/>
              <p:cNvSpPr>
                <a:spLocks noChangeArrowheads="1"/>
              </p:cNvSpPr>
              <p:nvPr>
                <p:custDataLst>
                  <p:tags r:id="rId249"/>
                </p:custDataLst>
              </p:nvPr>
            </p:nvSpPr>
            <p:spPr bwMode="auto">
              <a:xfrm>
                <a:off x="13643" y="588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1" name="Oval 354"/>
              <p:cNvSpPr>
                <a:spLocks noChangeArrowheads="1"/>
              </p:cNvSpPr>
              <p:nvPr>
                <p:custDataLst>
                  <p:tags r:id="rId250"/>
                </p:custDataLst>
              </p:nvPr>
            </p:nvSpPr>
            <p:spPr bwMode="auto">
              <a:xfrm>
                <a:off x="13643" y="5970"/>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2" name="Oval 355"/>
              <p:cNvSpPr>
                <a:spLocks noChangeArrowheads="1"/>
              </p:cNvSpPr>
              <p:nvPr>
                <p:custDataLst>
                  <p:tags r:id="rId251"/>
                </p:custDataLst>
              </p:nvPr>
            </p:nvSpPr>
            <p:spPr bwMode="auto">
              <a:xfrm>
                <a:off x="13643" y="6053"/>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3" name="Oval 356"/>
              <p:cNvSpPr>
                <a:spLocks noChangeArrowheads="1"/>
              </p:cNvSpPr>
              <p:nvPr>
                <p:custDataLst>
                  <p:tags r:id="rId252"/>
                </p:custDataLst>
              </p:nvPr>
            </p:nvSpPr>
            <p:spPr bwMode="auto">
              <a:xfrm>
                <a:off x="13643" y="613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4" name="Oval 357"/>
              <p:cNvSpPr>
                <a:spLocks noChangeArrowheads="1"/>
              </p:cNvSpPr>
              <p:nvPr>
                <p:custDataLst>
                  <p:tags r:id="rId253"/>
                </p:custDataLst>
              </p:nvPr>
            </p:nvSpPr>
            <p:spPr bwMode="auto">
              <a:xfrm>
                <a:off x="13643" y="622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5" name="Oval 358"/>
              <p:cNvSpPr>
                <a:spLocks noChangeArrowheads="1"/>
              </p:cNvSpPr>
              <p:nvPr>
                <p:custDataLst>
                  <p:tags r:id="rId254"/>
                </p:custDataLst>
              </p:nvPr>
            </p:nvSpPr>
            <p:spPr bwMode="auto">
              <a:xfrm>
                <a:off x="13643" y="630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6" name="Oval 359"/>
              <p:cNvSpPr>
                <a:spLocks noChangeArrowheads="1"/>
              </p:cNvSpPr>
              <p:nvPr>
                <p:custDataLst>
                  <p:tags r:id="rId255"/>
                </p:custDataLst>
              </p:nvPr>
            </p:nvSpPr>
            <p:spPr bwMode="auto">
              <a:xfrm>
                <a:off x="13643" y="639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7" name="Oval 360"/>
              <p:cNvSpPr>
                <a:spLocks noChangeArrowheads="1"/>
              </p:cNvSpPr>
              <p:nvPr>
                <p:custDataLst>
                  <p:tags r:id="rId256"/>
                </p:custDataLst>
              </p:nvPr>
            </p:nvSpPr>
            <p:spPr bwMode="auto">
              <a:xfrm>
                <a:off x="13643" y="647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8" name="Oval 361"/>
              <p:cNvSpPr>
                <a:spLocks noChangeArrowheads="1"/>
              </p:cNvSpPr>
              <p:nvPr>
                <p:custDataLst>
                  <p:tags r:id="rId257"/>
                </p:custDataLst>
              </p:nvPr>
            </p:nvSpPr>
            <p:spPr bwMode="auto">
              <a:xfrm>
                <a:off x="13643" y="655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9" name="Freeform 362"/>
              <p:cNvSpPr/>
              <p:nvPr>
                <p:custDataLst>
                  <p:tags r:id="rId258"/>
                </p:custDataLst>
              </p:nvPr>
            </p:nvSpPr>
            <p:spPr bwMode="auto">
              <a:xfrm>
                <a:off x="13638" y="6642"/>
                <a:ext cx="46" cy="46"/>
              </a:xfrm>
              <a:custGeom>
                <a:avLst/>
                <a:gdLst>
                  <a:gd name="T0" fmla="*/ 4 w 7"/>
                  <a:gd name="T1" fmla="*/ 7 h 7"/>
                  <a:gd name="T2" fmla="*/ 0 w 7"/>
                  <a:gd name="T3" fmla="*/ 3 h 7"/>
                  <a:gd name="T4" fmla="*/ 4 w 7"/>
                  <a:gd name="T5" fmla="*/ 0 h 7"/>
                  <a:gd name="T6" fmla="*/ 7 w 7"/>
                  <a:gd name="T7" fmla="*/ 3 h 7"/>
                  <a:gd name="T8" fmla="*/ 4 w 7"/>
                  <a:gd name="T9" fmla="*/ 7 h 7"/>
                </a:gdLst>
                <a:ahLst/>
                <a:cxnLst>
                  <a:cxn ang="0">
                    <a:pos x="T0" y="T1"/>
                  </a:cxn>
                  <a:cxn ang="0">
                    <a:pos x="T2" y="T3"/>
                  </a:cxn>
                  <a:cxn ang="0">
                    <a:pos x="T4" y="T5"/>
                  </a:cxn>
                  <a:cxn ang="0">
                    <a:pos x="T6" y="T7"/>
                  </a:cxn>
                  <a:cxn ang="0">
                    <a:pos x="T8" y="T9"/>
                  </a:cxn>
                </a:cxnLst>
                <a:rect l="0" t="0" r="r" b="b"/>
                <a:pathLst>
                  <a:path w="7" h="7">
                    <a:moveTo>
                      <a:pt x="4" y="7"/>
                    </a:moveTo>
                    <a:cubicBezTo>
                      <a:pt x="2" y="6"/>
                      <a:pt x="0" y="5"/>
                      <a:pt x="0" y="3"/>
                    </a:cubicBezTo>
                    <a:cubicBezTo>
                      <a:pt x="1" y="1"/>
                      <a:pt x="2" y="0"/>
                      <a:pt x="4" y="0"/>
                    </a:cubicBezTo>
                    <a:cubicBezTo>
                      <a:pt x="6" y="0"/>
                      <a:pt x="7" y="1"/>
                      <a:pt x="7" y="3"/>
                    </a:cubicBezTo>
                    <a:cubicBezTo>
                      <a:pt x="7" y="6"/>
                      <a:pt x="5" y="7"/>
                      <a:pt x="4"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0" name="Freeform 363"/>
              <p:cNvSpPr/>
              <p:nvPr>
                <p:custDataLst>
                  <p:tags r:id="rId259"/>
                </p:custDataLst>
              </p:nvPr>
            </p:nvSpPr>
            <p:spPr bwMode="auto">
              <a:xfrm>
                <a:off x="13623" y="6719"/>
                <a:ext cx="46" cy="53"/>
              </a:xfrm>
              <a:custGeom>
                <a:avLst/>
                <a:gdLst>
                  <a:gd name="T0" fmla="*/ 2 w 7"/>
                  <a:gd name="T1" fmla="*/ 7 h 8"/>
                  <a:gd name="T2" fmla="*/ 0 w 7"/>
                  <a:gd name="T3" fmla="*/ 3 h 8"/>
                  <a:gd name="T4" fmla="*/ 4 w 7"/>
                  <a:gd name="T5" fmla="*/ 1 h 8"/>
                  <a:gd name="T6" fmla="*/ 7 w 7"/>
                  <a:gd name="T7" fmla="*/ 5 h 8"/>
                  <a:gd name="T8" fmla="*/ 2 w 7"/>
                  <a:gd name="T9" fmla="*/ 7 h 8"/>
                </a:gdLst>
                <a:ahLst/>
                <a:cxnLst>
                  <a:cxn ang="0">
                    <a:pos x="T0" y="T1"/>
                  </a:cxn>
                  <a:cxn ang="0">
                    <a:pos x="T2" y="T3"/>
                  </a:cxn>
                  <a:cxn ang="0">
                    <a:pos x="T4" y="T5"/>
                  </a:cxn>
                  <a:cxn ang="0">
                    <a:pos x="T6" y="T7"/>
                  </a:cxn>
                  <a:cxn ang="0">
                    <a:pos x="T8" y="T9"/>
                  </a:cxn>
                </a:cxnLst>
                <a:rect l="0" t="0" r="r" b="b"/>
                <a:pathLst>
                  <a:path w="7" h="8">
                    <a:moveTo>
                      <a:pt x="2" y="7"/>
                    </a:moveTo>
                    <a:cubicBezTo>
                      <a:pt x="0" y="6"/>
                      <a:pt x="0" y="4"/>
                      <a:pt x="0" y="3"/>
                    </a:cubicBezTo>
                    <a:cubicBezTo>
                      <a:pt x="1" y="1"/>
                      <a:pt x="2" y="0"/>
                      <a:pt x="4" y="1"/>
                    </a:cubicBezTo>
                    <a:cubicBezTo>
                      <a:pt x="6" y="1"/>
                      <a:pt x="7" y="3"/>
                      <a:pt x="7" y="5"/>
                    </a:cubicBezTo>
                    <a:cubicBezTo>
                      <a:pt x="6" y="7"/>
                      <a:pt x="4" y="8"/>
                      <a:pt x="2"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1" name="Freeform 364"/>
              <p:cNvSpPr/>
              <p:nvPr>
                <p:custDataLst>
                  <p:tags r:id="rId260"/>
                </p:custDataLst>
              </p:nvPr>
            </p:nvSpPr>
            <p:spPr bwMode="auto">
              <a:xfrm>
                <a:off x="13580" y="6798"/>
                <a:ext cx="51" cy="43"/>
              </a:xfrm>
              <a:custGeom>
                <a:avLst/>
                <a:gdLst>
                  <a:gd name="T0" fmla="*/ 2 w 8"/>
                  <a:gd name="T1" fmla="*/ 6 h 7"/>
                  <a:gd name="T2" fmla="*/ 1 w 8"/>
                  <a:gd name="T3" fmla="*/ 1 h 7"/>
                  <a:gd name="T4" fmla="*/ 6 w 8"/>
                  <a:gd name="T5" fmla="*/ 1 h 7"/>
                  <a:gd name="T6" fmla="*/ 7 w 8"/>
                  <a:gd name="T7" fmla="*/ 5 h 7"/>
                  <a:gd name="T8" fmla="*/ 2 w 8"/>
                  <a:gd name="T9" fmla="*/ 6 h 7"/>
                </a:gdLst>
                <a:ahLst/>
                <a:cxnLst>
                  <a:cxn ang="0">
                    <a:pos x="T0" y="T1"/>
                  </a:cxn>
                  <a:cxn ang="0">
                    <a:pos x="T2" y="T3"/>
                  </a:cxn>
                  <a:cxn ang="0">
                    <a:pos x="T4" y="T5"/>
                  </a:cxn>
                  <a:cxn ang="0">
                    <a:pos x="T6" y="T7"/>
                  </a:cxn>
                  <a:cxn ang="0">
                    <a:pos x="T8" y="T9"/>
                  </a:cxn>
                </a:cxnLst>
                <a:rect l="0" t="0" r="r" b="b"/>
                <a:pathLst>
                  <a:path w="8" h="7">
                    <a:moveTo>
                      <a:pt x="2" y="6"/>
                    </a:moveTo>
                    <a:cubicBezTo>
                      <a:pt x="1" y="5"/>
                      <a:pt x="0" y="3"/>
                      <a:pt x="1" y="1"/>
                    </a:cubicBezTo>
                    <a:cubicBezTo>
                      <a:pt x="3" y="0"/>
                      <a:pt x="5" y="0"/>
                      <a:pt x="6" y="1"/>
                    </a:cubicBezTo>
                    <a:cubicBezTo>
                      <a:pt x="8" y="2"/>
                      <a:pt x="8" y="4"/>
                      <a:pt x="7" y="5"/>
                    </a:cubicBezTo>
                    <a:cubicBezTo>
                      <a:pt x="6" y="7"/>
                      <a:pt x="4" y="7"/>
                      <a:pt x="2"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2" name="Freeform 365"/>
              <p:cNvSpPr/>
              <p:nvPr>
                <p:custDataLst>
                  <p:tags r:id="rId261"/>
                </p:custDataLst>
              </p:nvPr>
            </p:nvSpPr>
            <p:spPr bwMode="auto">
              <a:xfrm>
                <a:off x="13522" y="6856"/>
                <a:ext cx="51" cy="51"/>
              </a:xfrm>
              <a:custGeom>
                <a:avLst/>
                <a:gdLst>
                  <a:gd name="T0" fmla="*/ 1 w 8"/>
                  <a:gd name="T1" fmla="*/ 6 h 8"/>
                  <a:gd name="T2" fmla="*/ 2 w 8"/>
                  <a:gd name="T3" fmla="*/ 1 h 8"/>
                  <a:gd name="T4" fmla="*/ 7 w 8"/>
                  <a:gd name="T5" fmla="*/ 2 h 8"/>
                  <a:gd name="T6" fmla="*/ 6 w 8"/>
                  <a:gd name="T7" fmla="*/ 6 h 8"/>
                  <a:gd name="T8" fmla="*/ 1 w 8"/>
                  <a:gd name="T9" fmla="*/ 6 h 8"/>
                </a:gdLst>
                <a:ahLst/>
                <a:cxnLst>
                  <a:cxn ang="0">
                    <a:pos x="T0" y="T1"/>
                  </a:cxn>
                  <a:cxn ang="0">
                    <a:pos x="T2" y="T3"/>
                  </a:cxn>
                  <a:cxn ang="0">
                    <a:pos x="T4" y="T5"/>
                  </a:cxn>
                  <a:cxn ang="0">
                    <a:pos x="T6" y="T7"/>
                  </a:cxn>
                  <a:cxn ang="0">
                    <a:pos x="T8" y="T9"/>
                  </a:cxn>
                </a:cxnLst>
                <a:rect l="0" t="0" r="r" b="b"/>
                <a:pathLst>
                  <a:path w="8" h="8">
                    <a:moveTo>
                      <a:pt x="1" y="6"/>
                    </a:moveTo>
                    <a:cubicBezTo>
                      <a:pt x="0" y="4"/>
                      <a:pt x="1" y="2"/>
                      <a:pt x="2" y="1"/>
                    </a:cubicBezTo>
                    <a:cubicBezTo>
                      <a:pt x="4" y="0"/>
                      <a:pt x="6" y="0"/>
                      <a:pt x="7" y="2"/>
                    </a:cubicBezTo>
                    <a:cubicBezTo>
                      <a:pt x="8" y="3"/>
                      <a:pt x="8" y="5"/>
                      <a:pt x="6" y="6"/>
                    </a:cubicBezTo>
                    <a:cubicBezTo>
                      <a:pt x="5" y="8"/>
                      <a:pt x="2" y="7"/>
                      <a:pt x="1"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3" name="Freeform 366"/>
              <p:cNvSpPr/>
              <p:nvPr>
                <p:custDataLst>
                  <p:tags r:id="rId262"/>
                </p:custDataLst>
              </p:nvPr>
            </p:nvSpPr>
            <p:spPr bwMode="auto">
              <a:xfrm>
                <a:off x="13449" y="6895"/>
                <a:ext cx="53" cy="51"/>
              </a:xfrm>
              <a:custGeom>
                <a:avLst/>
                <a:gdLst>
                  <a:gd name="T0" fmla="*/ 1 w 8"/>
                  <a:gd name="T1" fmla="*/ 5 h 8"/>
                  <a:gd name="T2" fmla="*/ 3 w 8"/>
                  <a:gd name="T3" fmla="*/ 1 h 8"/>
                  <a:gd name="T4" fmla="*/ 7 w 8"/>
                  <a:gd name="T5" fmla="*/ 3 h 8"/>
                  <a:gd name="T6" fmla="*/ 5 w 8"/>
                  <a:gd name="T7" fmla="*/ 7 h 8"/>
                  <a:gd name="T8" fmla="*/ 1 w 8"/>
                  <a:gd name="T9" fmla="*/ 5 h 8"/>
                </a:gdLst>
                <a:ahLst/>
                <a:cxnLst>
                  <a:cxn ang="0">
                    <a:pos x="T0" y="T1"/>
                  </a:cxn>
                  <a:cxn ang="0">
                    <a:pos x="T2" y="T3"/>
                  </a:cxn>
                  <a:cxn ang="0">
                    <a:pos x="T4" y="T5"/>
                  </a:cxn>
                  <a:cxn ang="0">
                    <a:pos x="T6" y="T7"/>
                  </a:cxn>
                  <a:cxn ang="0">
                    <a:pos x="T8" y="T9"/>
                  </a:cxn>
                </a:cxnLst>
                <a:rect l="0" t="0" r="r" b="b"/>
                <a:pathLst>
                  <a:path w="8" h="8">
                    <a:moveTo>
                      <a:pt x="1" y="5"/>
                    </a:moveTo>
                    <a:cubicBezTo>
                      <a:pt x="0" y="3"/>
                      <a:pt x="1" y="1"/>
                      <a:pt x="3" y="1"/>
                    </a:cubicBezTo>
                    <a:cubicBezTo>
                      <a:pt x="4" y="0"/>
                      <a:pt x="6" y="1"/>
                      <a:pt x="7" y="3"/>
                    </a:cubicBezTo>
                    <a:cubicBezTo>
                      <a:pt x="8" y="4"/>
                      <a:pt x="7" y="7"/>
                      <a:pt x="5" y="7"/>
                    </a:cubicBezTo>
                    <a:cubicBezTo>
                      <a:pt x="3" y="8"/>
                      <a:pt x="1" y="7"/>
                      <a:pt x="1" y="5"/>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4" name="Freeform 367"/>
              <p:cNvSpPr/>
              <p:nvPr>
                <p:custDataLst>
                  <p:tags r:id="rId263"/>
                </p:custDataLst>
              </p:nvPr>
            </p:nvSpPr>
            <p:spPr bwMode="auto">
              <a:xfrm>
                <a:off x="13372" y="6914"/>
                <a:ext cx="46" cy="46"/>
              </a:xfrm>
              <a:custGeom>
                <a:avLst/>
                <a:gdLst>
                  <a:gd name="T0" fmla="*/ 0 w 7"/>
                  <a:gd name="T1" fmla="*/ 4 h 7"/>
                  <a:gd name="T2" fmla="*/ 3 w 7"/>
                  <a:gd name="T3" fmla="*/ 1 h 7"/>
                  <a:gd name="T4" fmla="*/ 7 w 7"/>
                  <a:gd name="T5" fmla="*/ 4 h 7"/>
                  <a:gd name="T6" fmla="*/ 4 w 7"/>
                  <a:gd name="T7" fmla="*/ 7 h 7"/>
                  <a:gd name="T8" fmla="*/ 0 w 7"/>
                  <a:gd name="T9" fmla="*/ 4 h 7"/>
                </a:gdLst>
                <a:ahLst/>
                <a:cxnLst>
                  <a:cxn ang="0">
                    <a:pos x="T0" y="T1"/>
                  </a:cxn>
                  <a:cxn ang="0">
                    <a:pos x="T2" y="T3"/>
                  </a:cxn>
                  <a:cxn ang="0">
                    <a:pos x="T4" y="T5"/>
                  </a:cxn>
                  <a:cxn ang="0">
                    <a:pos x="T6" y="T7"/>
                  </a:cxn>
                  <a:cxn ang="0">
                    <a:pos x="T8" y="T9"/>
                  </a:cxn>
                </a:cxnLst>
                <a:rect l="0" t="0" r="r" b="b"/>
                <a:pathLst>
                  <a:path w="7" h="7">
                    <a:moveTo>
                      <a:pt x="0" y="4"/>
                    </a:moveTo>
                    <a:cubicBezTo>
                      <a:pt x="0" y="2"/>
                      <a:pt x="1" y="1"/>
                      <a:pt x="3" y="1"/>
                    </a:cubicBezTo>
                    <a:cubicBezTo>
                      <a:pt x="5" y="0"/>
                      <a:pt x="6" y="2"/>
                      <a:pt x="7" y="4"/>
                    </a:cubicBezTo>
                    <a:cubicBezTo>
                      <a:pt x="7" y="5"/>
                      <a:pt x="6" y="7"/>
                      <a:pt x="4" y="7"/>
                    </a:cubicBezTo>
                    <a:cubicBezTo>
                      <a:pt x="1" y="7"/>
                      <a:pt x="0" y="6"/>
                      <a:pt x="0"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5" name="Oval 368"/>
              <p:cNvSpPr>
                <a:spLocks noChangeArrowheads="1"/>
              </p:cNvSpPr>
              <p:nvPr>
                <p:custDataLst>
                  <p:tags r:id="rId264"/>
                </p:custDataLst>
              </p:nvPr>
            </p:nvSpPr>
            <p:spPr bwMode="auto">
              <a:xfrm>
                <a:off x="1329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6" name="Oval 369"/>
              <p:cNvSpPr>
                <a:spLocks noChangeArrowheads="1"/>
              </p:cNvSpPr>
              <p:nvPr>
                <p:custDataLst>
                  <p:tags r:id="rId265"/>
                </p:custDataLst>
              </p:nvPr>
            </p:nvSpPr>
            <p:spPr bwMode="auto">
              <a:xfrm>
                <a:off x="1320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7" name="Rectangle 370"/>
              <p:cNvSpPr>
                <a:spLocks noChangeArrowheads="1"/>
              </p:cNvSpPr>
              <p:nvPr>
                <p:custDataLst>
                  <p:tags r:id="rId266"/>
                </p:custDataLst>
              </p:nvPr>
            </p:nvSpPr>
            <p:spPr bwMode="auto">
              <a:xfrm>
                <a:off x="12781" y="6999"/>
                <a:ext cx="58" cy="66"/>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8" name="Rectangle 371"/>
              <p:cNvSpPr>
                <a:spLocks noChangeArrowheads="1"/>
              </p:cNvSpPr>
              <p:nvPr>
                <p:custDataLst>
                  <p:tags r:id="rId267"/>
                </p:custDataLst>
              </p:nvPr>
            </p:nvSpPr>
            <p:spPr bwMode="auto">
              <a:xfrm>
                <a:off x="12870" y="6922"/>
                <a:ext cx="58" cy="143"/>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9" name="Rectangle 372"/>
              <p:cNvSpPr>
                <a:spLocks noChangeArrowheads="1"/>
              </p:cNvSpPr>
              <p:nvPr>
                <p:custDataLst>
                  <p:tags r:id="rId268"/>
                </p:custDataLst>
              </p:nvPr>
            </p:nvSpPr>
            <p:spPr bwMode="auto">
              <a:xfrm>
                <a:off x="12960" y="6876"/>
                <a:ext cx="58" cy="188"/>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0" name="Freeform 373"/>
              <p:cNvSpPr>
                <a:spLocks noEditPoints="1"/>
              </p:cNvSpPr>
              <p:nvPr>
                <p:custDataLst>
                  <p:tags r:id="rId269"/>
                </p:custDataLst>
              </p:nvPr>
            </p:nvSpPr>
            <p:spPr bwMode="auto">
              <a:xfrm>
                <a:off x="12677" y="6740"/>
                <a:ext cx="457" cy="467"/>
              </a:xfrm>
              <a:custGeom>
                <a:avLst/>
                <a:gdLst>
                  <a:gd name="T0" fmla="*/ 35 w 69"/>
                  <a:gd name="T1" fmla="*/ 70 h 70"/>
                  <a:gd name="T2" fmla="*/ 0 w 69"/>
                  <a:gd name="T3" fmla="*/ 35 h 70"/>
                  <a:gd name="T4" fmla="*/ 35 w 69"/>
                  <a:gd name="T5" fmla="*/ 0 h 70"/>
                  <a:gd name="T6" fmla="*/ 69 w 69"/>
                  <a:gd name="T7" fmla="*/ 35 h 70"/>
                  <a:gd name="T8" fmla="*/ 35 w 69"/>
                  <a:gd name="T9" fmla="*/ 70 h 70"/>
                  <a:gd name="T10" fmla="*/ 35 w 69"/>
                  <a:gd name="T11" fmla="*/ 6 h 70"/>
                  <a:gd name="T12" fmla="*/ 6 w 69"/>
                  <a:gd name="T13" fmla="*/ 35 h 70"/>
                  <a:gd name="T14" fmla="*/ 35 w 69"/>
                  <a:gd name="T15" fmla="*/ 64 h 70"/>
                  <a:gd name="T16" fmla="*/ 63 w 69"/>
                  <a:gd name="T17" fmla="*/ 35 h 70"/>
                  <a:gd name="T18" fmla="*/ 35 w 69"/>
                  <a:gd name="T19" fmla="*/ 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70">
                    <a:moveTo>
                      <a:pt x="35" y="70"/>
                    </a:moveTo>
                    <a:cubicBezTo>
                      <a:pt x="16" y="70"/>
                      <a:pt x="0" y="54"/>
                      <a:pt x="0" y="35"/>
                    </a:cubicBezTo>
                    <a:cubicBezTo>
                      <a:pt x="0" y="16"/>
                      <a:pt x="16" y="0"/>
                      <a:pt x="35" y="0"/>
                    </a:cubicBezTo>
                    <a:cubicBezTo>
                      <a:pt x="54" y="0"/>
                      <a:pt x="69" y="16"/>
                      <a:pt x="69" y="35"/>
                    </a:cubicBezTo>
                    <a:cubicBezTo>
                      <a:pt x="69" y="54"/>
                      <a:pt x="54" y="70"/>
                      <a:pt x="35" y="70"/>
                    </a:cubicBezTo>
                    <a:close/>
                    <a:moveTo>
                      <a:pt x="35" y="6"/>
                    </a:moveTo>
                    <a:cubicBezTo>
                      <a:pt x="19" y="6"/>
                      <a:pt x="6" y="19"/>
                      <a:pt x="6" y="35"/>
                    </a:cubicBezTo>
                    <a:cubicBezTo>
                      <a:pt x="6" y="51"/>
                      <a:pt x="19" y="64"/>
                      <a:pt x="35" y="64"/>
                    </a:cubicBezTo>
                    <a:cubicBezTo>
                      <a:pt x="50" y="64"/>
                      <a:pt x="63" y="51"/>
                      <a:pt x="63" y="35"/>
                    </a:cubicBezTo>
                    <a:cubicBezTo>
                      <a:pt x="63" y="19"/>
                      <a:pt x="50" y="6"/>
                      <a:pt x="35" y="6"/>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75" name="文本框 74"/>
            <p:cNvSpPr txBox="1"/>
            <p:nvPr>
              <p:custDataLst>
                <p:tags r:id="rId3"/>
              </p:custDataLst>
            </p:nvPr>
          </p:nvSpPr>
          <p:spPr>
            <a:xfrm>
              <a:off x="5919" y="4045"/>
              <a:ext cx="7365" cy="2447"/>
            </a:xfrm>
            <a:prstGeom prst="rect">
              <a:avLst/>
            </a:prstGeom>
            <a:noFill/>
          </p:spPr>
          <p:txBody>
            <a:bodyPr wrap="square" rtlCol="0" anchor="ctr">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fontAlgn="auto">
                <a:lnSpc>
                  <a:spcPts val="3400"/>
                </a:lnSpc>
                <a:spcBef>
                  <a:spcPts val="0"/>
                </a:spcBef>
                <a:spcAft>
                  <a:spcPts val="0"/>
                </a:spcAft>
              </a:pPr>
              <a:r>
                <a:rPr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《起重机械安全规程》GB/T6067</a:t>
              </a:r>
            </a:p>
            <a:p>
              <a:pPr algn="just" fontAlgn="auto">
                <a:lnSpc>
                  <a:spcPts val="3400"/>
                </a:lnSpc>
                <a:spcBef>
                  <a:spcPts val="0"/>
                </a:spcBef>
                <a:spcAft>
                  <a:spcPts val="0"/>
                </a:spcAft>
              </a:pPr>
              <a:r>
                <a:rPr lang="en-US"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17.1</a:t>
              </a:r>
            </a:p>
            <a:p>
              <a:pPr algn="just" fontAlgn="auto">
                <a:lnSpc>
                  <a:spcPts val="3400"/>
                </a:lnSpc>
                <a:spcBef>
                  <a:spcPts val="0"/>
                </a:spcBef>
                <a:spcAft>
                  <a:spcPts val="0"/>
                </a:spcAft>
              </a:pPr>
              <a:r>
                <a:rPr lang="en-US"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k) 当风速超过制造厂规定的最大工作风速时，不允许操作起重机械；</a:t>
              </a:r>
              <a:endParaRPr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endParaRPr>
            </a:p>
            <a:p>
              <a:pPr algn="just" fontAlgn="auto">
                <a:lnSpc>
                  <a:spcPts val="3400"/>
                </a:lnSpc>
                <a:spcBef>
                  <a:spcPts val="0"/>
                </a:spcBef>
                <a:spcAft>
                  <a:spcPts val="0"/>
                </a:spcAft>
              </a:pPr>
              <a:endParaRPr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endParaRPr>
            </a:p>
          </p:txBody>
        </p:sp>
      </p:grpSp>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nvPicPr>
        <p:blipFill>
          <a:blip r:embed="rId269"/>
          <a:stretch>
            <a:fillRect/>
          </a:stretch>
        </p:blipFill>
        <p:spPr>
          <a:xfrm>
            <a:off x="0" y="0"/>
            <a:ext cx="12202795" cy="6857365"/>
          </a:xfrm>
          <a:prstGeom prst="rect">
            <a:avLst/>
          </a:prstGeom>
        </p:spPr>
      </p:pic>
      <p:sp>
        <p:nvSpPr>
          <p:cNvPr id="47" name="文本框 46"/>
          <p:cNvSpPr txBox="1"/>
          <p:nvPr/>
        </p:nvSpPr>
        <p:spPr>
          <a:xfrm>
            <a:off x="847725" y="506095"/>
            <a:ext cx="10452735" cy="429895"/>
          </a:xfrm>
          <a:prstGeom prst="rect">
            <a:avLst/>
          </a:prstGeom>
          <a:gradFill>
            <a:gsLst>
              <a:gs pos="0">
                <a:srgbClr val="E30000"/>
              </a:gs>
              <a:gs pos="100000">
                <a:srgbClr val="760303"/>
              </a:gs>
            </a:gsLst>
            <a:lin ang="5400000" scaled="0"/>
          </a:gradFill>
          <a:ln>
            <a:noFill/>
          </a:ln>
        </p:spPr>
        <p:txBody>
          <a:bodyPr wrap="square" rtlCol="0">
            <a:spAutoFit/>
          </a:bodyPr>
          <a:lstStyle/>
          <a:p>
            <a:pPr algn="l"/>
            <a:r>
              <a:rPr lang="en-US" altLang="zh-CN" sz="2200">
                <a:solidFill>
                  <a:schemeClr val="bg1"/>
                </a:solidFill>
                <a:latin typeface="思源黑体 Medium" panose="020B0600000000000000" charset="-122"/>
                <a:ea typeface="思源黑体 Medium" panose="020B0600000000000000" charset="-122"/>
                <a:cs typeface="思源黑体 Medium" panose="020B0600000000000000" charset="-122"/>
              </a:rPr>
              <a:t>7</a:t>
            </a:r>
            <a:r>
              <a:rPr lang="zh-CN" altLang="en-US" sz="2200">
                <a:solidFill>
                  <a:schemeClr val="bg1"/>
                </a:solidFill>
                <a:latin typeface="思源黑体 Medium" panose="020B0600000000000000" charset="-122"/>
                <a:ea typeface="思源黑体 Medium" panose="020B0600000000000000" charset="-122"/>
                <a:cs typeface="思源黑体 Medium" panose="020B0600000000000000" charset="-122"/>
              </a:rPr>
              <a:t>、吊装作业时，未安排专人进行现场安全管理</a:t>
            </a:r>
          </a:p>
        </p:txBody>
      </p:sp>
      <p:sp>
        <p:nvSpPr>
          <p:cNvPr id="5" name="文本框 4"/>
          <p:cNvSpPr txBox="1"/>
          <p:nvPr/>
        </p:nvSpPr>
        <p:spPr>
          <a:xfrm>
            <a:off x="847725" y="1365885"/>
            <a:ext cx="5248275" cy="3882390"/>
          </a:xfrm>
          <a:prstGeom prst="rect">
            <a:avLst/>
          </a:prstGeom>
          <a:solidFill>
            <a:schemeClr val="bg2">
              <a:alpha val="48000"/>
            </a:schemeClr>
          </a:solidFill>
        </p:spPr>
        <p:txBody>
          <a:bodyPr wrap="square" rtlCol="0">
            <a:noAutofit/>
          </a:bodyPr>
          <a:lstStyle/>
          <a:p>
            <a:pPr>
              <a:lnSpc>
                <a:spcPct val="150000"/>
              </a:lnSpc>
            </a:pPr>
            <a:r>
              <a:rPr lang="zh-CN" altLang="en-US" sz="2000"/>
              <a:t>《中华人民共和国安全生产法》第四十三条 生产经营单位进行爆破、</a:t>
            </a:r>
            <a:r>
              <a:rPr lang="zh-CN" altLang="en-US" sz="2800">
                <a:solidFill>
                  <a:srgbClr val="FF0000"/>
                </a:solidFill>
              </a:rPr>
              <a:t>吊装</a:t>
            </a:r>
            <a:r>
              <a:rPr lang="zh-CN" altLang="en-US" sz="2000"/>
              <a:t>、动火、临时用电以及国务院应急管理部门会同国务院有关部门规定的其他危险作业，</a:t>
            </a:r>
            <a:r>
              <a:rPr lang="zh-CN" altLang="en-US" sz="2000">
                <a:solidFill>
                  <a:srgbClr val="FF0000"/>
                </a:solidFill>
              </a:rPr>
              <a:t>应当安排专门人员进行现场安全管理</a:t>
            </a:r>
            <a:r>
              <a:rPr lang="zh-CN" altLang="en-US" sz="2000"/>
              <a:t>，确保操作规程的遵守和安全措施的落实。</a:t>
            </a:r>
          </a:p>
        </p:txBody>
      </p:sp>
      <p:grpSp>
        <p:nvGrpSpPr>
          <p:cNvPr id="2" name="组合 1" descr="7b0a202020202274657874626f78223a20227b5c2269645c223a32303334353032302c5c2263617465676f72795f69645c223a5c225c227d220a7d0a"/>
          <p:cNvGrpSpPr/>
          <p:nvPr/>
        </p:nvGrpSpPr>
        <p:grpSpPr>
          <a:xfrm>
            <a:off x="6096000" y="1189990"/>
            <a:ext cx="5558790" cy="5667375"/>
            <a:chOff x="5402" y="3594"/>
            <a:chExt cx="8398" cy="3612"/>
          </a:xfrm>
        </p:grpSpPr>
        <p:grpSp>
          <p:nvGrpSpPr>
            <p:cNvPr id="8" name="组合 7"/>
            <p:cNvGrpSpPr/>
            <p:nvPr/>
          </p:nvGrpSpPr>
          <p:grpSpPr>
            <a:xfrm>
              <a:off x="5402" y="3594"/>
              <a:ext cx="8398" cy="3612"/>
              <a:chOff x="5402" y="3594"/>
              <a:chExt cx="8398" cy="3612"/>
            </a:xfrm>
          </p:grpSpPr>
          <p:sp>
            <p:nvSpPr>
              <p:cNvPr id="181" name="Freeform 107"/>
              <p:cNvSpPr>
                <a:spLocks noEditPoints="1"/>
              </p:cNvSpPr>
              <p:nvPr>
                <p:custDataLst>
                  <p:tags r:id="rId2"/>
                </p:custDataLst>
              </p:nvPr>
            </p:nvSpPr>
            <p:spPr bwMode="auto">
              <a:xfrm>
                <a:off x="13134" y="6734"/>
                <a:ext cx="124" cy="128"/>
              </a:xfrm>
              <a:custGeom>
                <a:avLst/>
                <a:gdLst>
                  <a:gd name="T0" fmla="*/ 18 w 19"/>
                  <a:gd name="T1" fmla="*/ 15 h 20"/>
                  <a:gd name="T2" fmla="*/ 19 w 19"/>
                  <a:gd name="T3" fmla="*/ 13 h 20"/>
                  <a:gd name="T4" fmla="*/ 17 w 19"/>
                  <a:gd name="T5" fmla="*/ 11 h 20"/>
                  <a:gd name="T6" fmla="*/ 17 w 19"/>
                  <a:gd name="T7" fmla="*/ 9 h 20"/>
                  <a:gd name="T8" fmla="*/ 19 w 19"/>
                  <a:gd name="T9" fmla="*/ 7 h 20"/>
                  <a:gd name="T10" fmla="*/ 18 w 19"/>
                  <a:gd name="T11" fmla="*/ 5 h 20"/>
                  <a:gd name="T12" fmla="*/ 15 w 19"/>
                  <a:gd name="T13" fmla="*/ 5 h 20"/>
                  <a:gd name="T14" fmla="*/ 14 w 19"/>
                  <a:gd name="T15" fmla="*/ 4 h 20"/>
                  <a:gd name="T16" fmla="*/ 14 w 19"/>
                  <a:gd name="T17" fmla="*/ 1 h 20"/>
                  <a:gd name="T18" fmla="*/ 12 w 19"/>
                  <a:gd name="T19" fmla="*/ 0 h 20"/>
                  <a:gd name="T20" fmla="*/ 10 w 19"/>
                  <a:gd name="T21" fmla="*/ 2 h 20"/>
                  <a:gd name="T22" fmla="*/ 8 w 19"/>
                  <a:gd name="T23" fmla="*/ 2 h 20"/>
                  <a:gd name="T24" fmla="*/ 7 w 19"/>
                  <a:gd name="T25" fmla="*/ 0 h 20"/>
                  <a:gd name="T26" fmla="*/ 4 w 19"/>
                  <a:gd name="T27" fmla="*/ 1 h 20"/>
                  <a:gd name="T28" fmla="*/ 5 w 19"/>
                  <a:gd name="T29" fmla="*/ 4 h 20"/>
                  <a:gd name="T30" fmla="*/ 3 w 19"/>
                  <a:gd name="T31" fmla="*/ 5 h 20"/>
                  <a:gd name="T32" fmla="*/ 0 w 19"/>
                  <a:gd name="T33" fmla="*/ 5 h 20"/>
                  <a:gd name="T34" fmla="*/ 0 w 19"/>
                  <a:gd name="T35" fmla="*/ 7 h 20"/>
                  <a:gd name="T36" fmla="*/ 2 w 19"/>
                  <a:gd name="T37" fmla="*/ 9 h 20"/>
                  <a:gd name="T38" fmla="*/ 2 w 19"/>
                  <a:gd name="T39" fmla="*/ 11 h 20"/>
                  <a:gd name="T40" fmla="*/ 0 w 19"/>
                  <a:gd name="T41" fmla="*/ 13 h 20"/>
                  <a:gd name="T42" fmla="*/ 1 w 19"/>
                  <a:gd name="T43" fmla="*/ 15 h 20"/>
                  <a:gd name="T44" fmla="*/ 3 w 19"/>
                  <a:gd name="T45" fmla="*/ 15 h 20"/>
                  <a:gd name="T46" fmla="*/ 5 w 19"/>
                  <a:gd name="T47" fmla="*/ 16 h 20"/>
                  <a:gd name="T48" fmla="*/ 4 w 19"/>
                  <a:gd name="T49" fmla="*/ 19 h 20"/>
                  <a:gd name="T50" fmla="*/ 7 w 19"/>
                  <a:gd name="T51" fmla="*/ 20 h 20"/>
                  <a:gd name="T52" fmla="*/ 9 w 19"/>
                  <a:gd name="T53" fmla="*/ 18 h 20"/>
                  <a:gd name="T54" fmla="*/ 10 w 19"/>
                  <a:gd name="T55" fmla="*/ 18 h 20"/>
                  <a:gd name="T56" fmla="*/ 12 w 19"/>
                  <a:gd name="T57" fmla="*/ 20 h 20"/>
                  <a:gd name="T58" fmla="*/ 14 w 19"/>
                  <a:gd name="T59" fmla="*/ 19 h 20"/>
                  <a:gd name="T60" fmla="*/ 14 w 19"/>
                  <a:gd name="T61" fmla="*/ 16 h 20"/>
                  <a:gd name="T62" fmla="*/ 15 w 19"/>
                  <a:gd name="T63" fmla="*/ 15 h 20"/>
                  <a:gd name="T64" fmla="*/ 18 w 19"/>
                  <a:gd name="T65" fmla="*/ 15 h 20"/>
                  <a:gd name="T66" fmla="*/ 8 w 19"/>
                  <a:gd name="T67" fmla="*/ 13 h 20"/>
                  <a:gd name="T68" fmla="*/ 6 w 19"/>
                  <a:gd name="T69" fmla="*/ 9 h 20"/>
                  <a:gd name="T70" fmla="*/ 11 w 19"/>
                  <a:gd name="T71" fmla="*/ 6 h 20"/>
                  <a:gd name="T72" fmla="*/ 13 w 19"/>
                  <a:gd name="T73" fmla="*/ 11 h 20"/>
                  <a:gd name="T74" fmla="*/ 8 w 19"/>
                  <a:gd name="T75"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 h="20">
                    <a:moveTo>
                      <a:pt x="18" y="15"/>
                    </a:moveTo>
                    <a:cubicBezTo>
                      <a:pt x="19" y="13"/>
                      <a:pt x="19" y="13"/>
                      <a:pt x="19" y="13"/>
                    </a:cubicBezTo>
                    <a:cubicBezTo>
                      <a:pt x="17" y="11"/>
                      <a:pt x="17" y="11"/>
                      <a:pt x="17" y="11"/>
                    </a:cubicBezTo>
                    <a:cubicBezTo>
                      <a:pt x="17" y="10"/>
                      <a:pt x="17" y="10"/>
                      <a:pt x="17" y="9"/>
                    </a:cubicBezTo>
                    <a:cubicBezTo>
                      <a:pt x="19" y="7"/>
                      <a:pt x="19" y="7"/>
                      <a:pt x="19" y="7"/>
                    </a:cubicBezTo>
                    <a:cubicBezTo>
                      <a:pt x="18" y="5"/>
                      <a:pt x="18" y="5"/>
                      <a:pt x="18" y="5"/>
                    </a:cubicBezTo>
                    <a:cubicBezTo>
                      <a:pt x="15" y="5"/>
                      <a:pt x="15" y="5"/>
                      <a:pt x="15" y="5"/>
                    </a:cubicBezTo>
                    <a:cubicBezTo>
                      <a:pt x="15" y="5"/>
                      <a:pt x="15" y="4"/>
                      <a:pt x="14" y="4"/>
                    </a:cubicBezTo>
                    <a:cubicBezTo>
                      <a:pt x="14" y="1"/>
                      <a:pt x="14" y="1"/>
                      <a:pt x="14" y="1"/>
                    </a:cubicBezTo>
                    <a:cubicBezTo>
                      <a:pt x="12" y="0"/>
                      <a:pt x="12" y="0"/>
                      <a:pt x="12" y="0"/>
                    </a:cubicBezTo>
                    <a:cubicBezTo>
                      <a:pt x="10" y="2"/>
                      <a:pt x="10" y="2"/>
                      <a:pt x="10" y="2"/>
                    </a:cubicBezTo>
                    <a:cubicBezTo>
                      <a:pt x="10" y="2"/>
                      <a:pt x="9" y="2"/>
                      <a:pt x="8" y="2"/>
                    </a:cubicBezTo>
                    <a:cubicBezTo>
                      <a:pt x="7" y="0"/>
                      <a:pt x="7" y="0"/>
                      <a:pt x="7" y="0"/>
                    </a:cubicBezTo>
                    <a:cubicBezTo>
                      <a:pt x="4" y="1"/>
                      <a:pt x="4" y="1"/>
                      <a:pt x="4" y="1"/>
                    </a:cubicBezTo>
                    <a:cubicBezTo>
                      <a:pt x="5" y="4"/>
                      <a:pt x="5" y="4"/>
                      <a:pt x="5" y="4"/>
                    </a:cubicBezTo>
                    <a:cubicBezTo>
                      <a:pt x="4" y="4"/>
                      <a:pt x="4" y="5"/>
                      <a:pt x="3" y="5"/>
                    </a:cubicBezTo>
                    <a:cubicBezTo>
                      <a:pt x="0" y="5"/>
                      <a:pt x="0" y="5"/>
                      <a:pt x="0" y="5"/>
                    </a:cubicBezTo>
                    <a:cubicBezTo>
                      <a:pt x="0" y="7"/>
                      <a:pt x="0" y="7"/>
                      <a:pt x="0" y="7"/>
                    </a:cubicBezTo>
                    <a:cubicBezTo>
                      <a:pt x="2" y="9"/>
                      <a:pt x="2" y="9"/>
                      <a:pt x="2" y="9"/>
                    </a:cubicBezTo>
                    <a:cubicBezTo>
                      <a:pt x="2" y="10"/>
                      <a:pt x="2" y="10"/>
                      <a:pt x="2" y="11"/>
                    </a:cubicBezTo>
                    <a:cubicBezTo>
                      <a:pt x="0" y="13"/>
                      <a:pt x="0" y="13"/>
                      <a:pt x="0" y="13"/>
                    </a:cubicBezTo>
                    <a:cubicBezTo>
                      <a:pt x="1" y="15"/>
                      <a:pt x="1" y="15"/>
                      <a:pt x="1" y="15"/>
                    </a:cubicBezTo>
                    <a:cubicBezTo>
                      <a:pt x="3" y="15"/>
                      <a:pt x="3" y="15"/>
                      <a:pt x="3" y="15"/>
                    </a:cubicBezTo>
                    <a:cubicBezTo>
                      <a:pt x="4" y="15"/>
                      <a:pt x="4" y="16"/>
                      <a:pt x="5" y="16"/>
                    </a:cubicBezTo>
                    <a:cubicBezTo>
                      <a:pt x="4" y="19"/>
                      <a:pt x="4" y="19"/>
                      <a:pt x="4" y="19"/>
                    </a:cubicBezTo>
                    <a:cubicBezTo>
                      <a:pt x="7" y="20"/>
                      <a:pt x="7" y="20"/>
                      <a:pt x="7" y="20"/>
                    </a:cubicBezTo>
                    <a:cubicBezTo>
                      <a:pt x="9" y="18"/>
                      <a:pt x="9" y="18"/>
                      <a:pt x="9" y="18"/>
                    </a:cubicBezTo>
                    <a:cubicBezTo>
                      <a:pt x="9" y="18"/>
                      <a:pt x="10" y="18"/>
                      <a:pt x="10" y="18"/>
                    </a:cubicBezTo>
                    <a:cubicBezTo>
                      <a:pt x="12" y="20"/>
                      <a:pt x="12" y="20"/>
                      <a:pt x="12" y="20"/>
                    </a:cubicBezTo>
                    <a:cubicBezTo>
                      <a:pt x="14" y="19"/>
                      <a:pt x="14" y="19"/>
                      <a:pt x="14" y="19"/>
                    </a:cubicBezTo>
                    <a:cubicBezTo>
                      <a:pt x="14" y="16"/>
                      <a:pt x="14" y="16"/>
                      <a:pt x="14" y="16"/>
                    </a:cubicBezTo>
                    <a:cubicBezTo>
                      <a:pt x="15" y="16"/>
                      <a:pt x="15" y="15"/>
                      <a:pt x="15" y="15"/>
                    </a:cubicBezTo>
                    <a:lnTo>
                      <a:pt x="18" y="15"/>
                    </a:lnTo>
                    <a:close/>
                    <a:moveTo>
                      <a:pt x="8" y="13"/>
                    </a:moveTo>
                    <a:cubicBezTo>
                      <a:pt x="6" y="13"/>
                      <a:pt x="5" y="10"/>
                      <a:pt x="6" y="9"/>
                    </a:cubicBezTo>
                    <a:cubicBezTo>
                      <a:pt x="7" y="7"/>
                      <a:pt x="9" y="6"/>
                      <a:pt x="11" y="6"/>
                    </a:cubicBezTo>
                    <a:cubicBezTo>
                      <a:pt x="13" y="7"/>
                      <a:pt x="14" y="9"/>
                      <a:pt x="13" y="11"/>
                    </a:cubicBezTo>
                    <a:cubicBezTo>
                      <a:pt x="12" y="13"/>
                      <a:pt x="10" y="14"/>
                      <a:pt x="8" y="13"/>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2" name="Freeform 108"/>
              <p:cNvSpPr>
                <a:spLocks noEditPoints="1"/>
              </p:cNvSpPr>
              <p:nvPr>
                <p:custDataLst>
                  <p:tags r:id="rId3"/>
                </p:custDataLst>
              </p:nvPr>
            </p:nvSpPr>
            <p:spPr bwMode="auto">
              <a:xfrm>
                <a:off x="5757" y="3807"/>
                <a:ext cx="186" cy="188"/>
              </a:xfrm>
              <a:custGeom>
                <a:avLst/>
                <a:gdLst>
                  <a:gd name="T0" fmla="*/ 23 w 29"/>
                  <a:gd name="T1" fmla="*/ 26 h 29"/>
                  <a:gd name="T2" fmla="*/ 26 w 29"/>
                  <a:gd name="T3" fmla="*/ 24 h 29"/>
                  <a:gd name="T4" fmla="*/ 24 w 29"/>
                  <a:gd name="T5" fmla="*/ 20 h 29"/>
                  <a:gd name="T6" fmla="*/ 25 w 29"/>
                  <a:gd name="T7" fmla="*/ 18 h 29"/>
                  <a:gd name="T8" fmla="*/ 29 w 29"/>
                  <a:gd name="T9" fmla="*/ 17 h 29"/>
                  <a:gd name="T10" fmla="*/ 29 w 29"/>
                  <a:gd name="T11" fmla="*/ 13 h 29"/>
                  <a:gd name="T12" fmla="*/ 25 w 29"/>
                  <a:gd name="T13" fmla="*/ 12 h 29"/>
                  <a:gd name="T14" fmla="*/ 24 w 29"/>
                  <a:gd name="T15" fmla="*/ 10 h 29"/>
                  <a:gd name="T16" fmla="*/ 26 w 29"/>
                  <a:gd name="T17" fmla="*/ 6 h 29"/>
                  <a:gd name="T18" fmla="*/ 24 w 29"/>
                  <a:gd name="T19" fmla="*/ 3 h 29"/>
                  <a:gd name="T20" fmla="*/ 20 w 29"/>
                  <a:gd name="T21" fmla="*/ 5 h 29"/>
                  <a:gd name="T22" fmla="*/ 18 w 29"/>
                  <a:gd name="T23" fmla="*/ 4 h 29"/>
                  <a:gd name="T24" fmla="*/ 17 w 29"/>
                  <a:gd name="T25" fmla="*/ 0 h 29"/>
                  <a:gd name="T26" fmla="*/ 13 w 29"/>
                  <a:gd name="T27" fmla="*/ 0 h 29"/>
                  <a:gd name="T28" fmla="*/ 12 w 29"/>
                  <a:gd name="T29" fmla="*/ 4 h 29"/>
                  <a:gd name="T30" fmla="*/ 10 w 29"/>
                  <a:gd name="T31" fmla="*/ 5 h 29"/>
                  <a:gd name="T32" fmla="*/ 6 w 29"/>
                  <a:gd name="T33" fmla="*/ 3 h 29"/>
                  <a:gd name="T34" fmla="*/ 4 w 29"/>
                  <a:gd name="T35" fmla="*/ 5 h 29"/>
                  <a:gd name="T36" fmla="*/ 5 w 29"/>
                  <a:gd name="T37" fmla="*/ 9 h 29"/>
                  <a:gd name="T38" fmla="*/ 4 w 29"/>
                  <a:gd name="T39" fmla="*/ 11 h 29"/>
                  <a:gd name="T40" fmla="*/ 0 w 29"/>
                  <a:gd name="T41" fmla="*/ 12 h 29"/>
                  <a:gd name="T42" fmla="*/ 0 w 29"/>
                  <a:gd name="T43" fmla="*/ 16 h 29"/>
                  <a:gd name="T44" fmla="*/ 4 w 29"/>
                  <a:gd name="T45" fmla="*/ 17 h 29"/>
                  <a:gd name="T46" fmla="*/ 5 w 29"/>
                  <a:gd name="T47" fmla="*/ 19 h 29"/>
                  <a:gd name="T48" fmla="*/ 3 w 29"/>
                  <a:gd name="T49" fmla="*/ 23 h 29"/>
                  <a:gd name="T50" fmla="*/ 5 w 29"/>
                  <a:gd name="T51" fmla="*/ 25 h 29"/>
                  <a:gd name="T52" fmla="*/ 9 w 29"/>
                  <a:gd name="T53" fmla="*/ 24 h 29"/>
                  <a:gd name="T54" fmla="*/ 11 w 29"/>
                  <a:gd name="T55" fmla="*/ 25 h 29"/>
                  <a:gd name="T56" fmla="*/ 12 w 29"/>
                  <a:gd name="T57" fmla="*/ 29 h 29"/>
                  <a:gd name="T58" fmla="*/ 16 w 29"/>
                  <a:gd name="T59" fmla="*/ 29 h 29"/>
                  <a:gd name="T60" fmla="*/ 17 w 29"/>
                  <a:gd name="T61" fmla="*/ 25 h 29"/>
                  <a:gd name="T62" fmla="*/ 20 w 29"/>
                  <a:gd name="T63" fmla="*/ 24 h 29"/>
                  <a:gd name="T64" fmla="*/ 23 w 29"/>
                  <a:gd name="T65" fmla="*/ 26 h 29"/>
                  <a:gd name="T66" fmla="*/ 11 w 29"/>
                  <a:gd name="T67" fmla="*/ 18 h 29"/>
                  <a:gd name="T68" fmla="*/ 11 w 29"/>
                  <a:gd name="T69" fmla="*/ 11 h 29"/>
                  <a:gd name="T70" fmla="*/ 19 w 29"/>
                  <a:gd name="T71" fmla="*/ 11 h 29"/>
                  <a:gd name="T72" fmla="*/ 18 w 29"/>
                  <a:gd name="T73" fmla="*/ 18 h 29"/>
                  <a:gd name="T74" fmla="*/ 11 w 29"/>
                  <a:gd name="T75" fmla="*/ 1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 h="29">
                    <a:moveTo>
                      <a:pt x="23" y="26"/>
                    </a:moveTo>
                    <a:cubicBezTo>
                      <a:pt x="26" y="24"/>
                      <a:pt x="26" y="24"/>
                      <a:pt x="26" y="24"/>
                    </a:cubicBezTo>
                    <a:cubicBezTo>
                      <a:pt x="24" y="20"/>
                      <a:pt x="24" y="20"/>
                      <a:pt x="24" y="20"/>
                    </a:cubicBezTo>
                    <a:cubicBezTo>
                      <a:pt x="24" y="19"/>
                      <a:pt x="25" y="19"/>
                      <a:pt x="25" y="18"/>
                    </a:cubicBezTo>
                    <a:cubicBezTo>
                      <a:pt x="29" y="17"/>
                      <a:pt x="29" y="17"/>
                      <a:pt x="29" y="17"/>
                    </a:cubicBezTo>
                    <a:cubicBezTo>
                      <a:pt x="29" y="13"/>
                      <a:pt x="29" y="13"/>
                      <a:pt x="29" y="13"/>
                    </a:cubicBezTo>
                    <a:cubicBezTo>
                      <a:pt x="25" y="12"/>
                      <a:pt x="25" y="12"/>
                      <a:pt x="25" y="12"/>
                    </a:cubicBezTo>
                    <a:cubicBezTo>
                      <a:pt x="25" y="11"/>
                      <a:pt x="25" y="10"/>
                      <a:pt x="24" y="10"/>
                    </a:cubicBezTo>
                    <a:cubicBezTo>
                      <a:pt x="26" y="6"/>
                      <a:pt x="26" y="6"/>
                      <a:pt x="26" y="6"/>
                    </a:cubicBezTo>
                    <a:cubicBezTo>
                      <a:pt x="24" y="3"/>
                      <a:pt x="24" y="3"/>
                      <a:pt x="24" y="3"/>
                    </a:cubicBezTo>
                    <a:cubicBezTo>
                      <a:pt x="20" y="5"/>
                      <a:pt x="20" y="5"/>
                      <a:pt x="20" y="5"/>
                    </a:cubicBezTo>
                    <a:cubicBezTo>
                      <a:pt x="20" y="5"/>
                      <a:pt x="19" y="4"/>
                      <a:pt x="18" y="4"/>
                    </a:cubicBezTo>
                    <a:cubicBezTo>
                      <a:pt x="17" y="0"/>
                      <a:pt x="17" y="0"/>
                      <a:pt x="17" y="0"/>
                    </a:cubicBezTo>
                    <a:cubicBezTo>
                      <a:pt x="13" y="0"/>
                      <a:pt x="13" y="0"/>
                      <a:pt x="13" y="0"/>
                    </a:cubicBezTo>
                    <a:cubicBezTo>
                      <a:pt x="12" y="4"/>
                      <a:pt x="12" y="4"/>
                      <a:pt x="12" y="4"/>
                    </a:cubicBezTo>
                    <a:cubicBezTo>
                      <a:pt x="11" y="4"/>
                      <a:pt x="11" y="4"/>
                      <a:pt x="10" y="5"/>
                    </a:cubicBezTo>
                    <a:cubicBezTo>
                      <a:pt x="6" y="3"/>
                      <a:pt x="6" y="3"/>
                      <a:pt x="6" y="3"/>
                    </a:cubicBezTo>
                    <a:cubicBezTo>
                      <a:pt x="4" y="5"/>
                      <a:pt x="4" y="5"/>
                      <a:pt x="4" y="5"/>
                    </a:cubicBezTo>
                    <a:cubicBezTo>
                      <a:pt x="5" y="9"/>
                      <a:pt x="5" y="9"/>
                      <a:pt x="5" y="9"/>
                    </a:cubicBezTo>
                    <a:cubicBezTo>
                      <a:pt x="5" y="9"/>
                      <a:pt x="5" y="10"/>
                      <a:pt x="4" y="11"/>
                    </a:cubicBezTo>
                    <a:cubicBezTo>
                      <a:pt x="0" y="12"/>
                      <a:pt x="0" y="12"/>
                      <a:pt x="0" y="12"/>
                    </a:cubicBezTo>
                    <a:cubicBezTo>
                      <a:pt x="0" y="16"/>
                      <a:pt x="0" y="16"/>
                      <a:pt x="0" y="16"/>
                    </a:cubicBezTo>
                    <a:cubicBezTo>
                      <a:pt x="4" y="17"/>
                      <a:pt x="4" y="17"/>
                      <a:pt x="4" y="17"/>
                    </a:cubicBezTo>
                    <a:cubicBezTo>
                      <a:pt x="4" y="18"/>
                      <a:pt x="5" y="19"/>
                      <a:pt x="5" y="19"/>
                    </a:cubicBezTo>
                    <a:cubicBezTo>
                      <a:pt x="3" y="23"/>
                      <a:pt x="3" y="23"/>
                      <a:pt x="3" y="23"/>
                    </a:cubicBezTo>
                    <a:cubicBezTo>
                      <a:pt x="5" y="25"/>
                      <a:pt x="5" y="25"/>
                      <a:pt x="5" y="25"/>
                    </a:cubicBezTo>
                    <a:cubicBezTo>
                      <a:pt x="9" y="24"/>
                      <a:pt x="9" y="24"/>
                      <a:pt x="9" y="24"/>
                    </a:cubicBezTo>
                    <a:cubicBezTo>
                      <a:pt x="10" y="24"/>
                      <a:pt x="10" y="24"/>
                      <a:pt x="11" y="25"/>
                    </a:cubicBezTo>
                    <a:cubicBezTo>
                      <a:pt x="12" y="29"/>
                      <a:pt x="12" y="29"/>
                      <a:pt x="12" y="29"/>
                    </a:cubicBezTo>
                    <a:cubicBezTo>
                      <a:pt x="16" y="29"/>
                      <a:pt x="16" y="29"/>
                      <a:pt x="16" y="29"/>
                    </a:cubicBezTo>
                    <a:cubicBezTo>
                      <a:pt x="17" y="25"/>
                      <a:pt x="17" y="25"/>
                      <a:pt x="17" y="25"/>
                    </a:cubicBezTo>
                    <a:cubicBezTo>
                      <a:pt x="18" y="25"/>
                      <a:pt x="19" y="24"/>
                      <a:pt x="20" y="24"/>
                    </a:cubicBezTo>
                    <a:lnTo>
                      <a:pt x="23" y="26"/>
                    </a:lnTo>
                    <a:close/>
                    <a:moveTo>
                      <a:pt x="11" y="18"/>
                    </a:moveTo>
                    <a:cubicBezTo>
                      <a:pt x="9" y="16"/>
                      <a:pt x="9" y="12"/>
                      <a:pt x="11" y="11"/>
                    </a:cubicBezTo>
                    <a:cubicBezTo>
                      <a:pt x="13" y="9"/>
                      <a:pt x="17" y="9"/>
                      <a:pt x="19" y="11"/>
                    </a:cubicBezTo>
                    <a:cubicBezTo>
                      <a:pt x="21" y="13"/>
                      <a:pt x="20" y="16"/>
                      <a:pt x="18" y="18"/>
                    </a:cubicBezTo>
                    <a:cubicBezTo>
                      <a:pt x="16" y="20"/>
                      <a:pt x="13" y="20"/>
                      <a:pt x="11" y="18"/>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3" name="Freeform 109"/>
              <p:cNvSpPr>
                <a:spLocks noEditPoints="1"/>
              </p:cNvSpPr>
              <p:nvPr>
                <p:custDataLst>
                  <p:tags r:id="rId4"/>
                </p:custDataLst>
              </p:nvPr>
            </p:nvSpPr>
            <p:spPr bwMode="auto">
              <a:xfrm>
                <a:off x="5646" y="3969"/>
                <a:ext cx="97" cy="92"/>
              </a:xfrm>
              <a:custGeom>
                <a:avLst/>
                <a:gdLst>
                  <a:gd name="T0" fmla="*/ 12 w 15"/>
                  <a:gd name="T1" fmla="*/ 13 h 14"/>
                  <a:gd name="T2" fmla="*/ 13 w 15"/>
                  <a:gd name="T3" fmla="*/ 12 h 14"/>
                  <a:gd name="T4" fmla="*/ 12 w 15"/>
                  <a:gd name="T5" fmla="*/ 10 h 14"/>
                  <a:gd name="T6" fmla="*/ 13 w 15"/>
                  <a:gd name="T7" fmla="*/ 9 h 14"/>
                  <a:gd name="T8" fmla="*/ 15 w 15"/>
                  <a:gd name="T9" fmla="*/ 8 h 14"/>
                  <a:gd name="T10" fmla="*/ 15 w 15"/>
                  <a:gd name="T11" fmla="*/ 6 h 14"/>
                  <a:gd name="T12" fmla="*/ 13 w 15"/>
                  <a:gd name="T13" fmla="*/ 6 h 14"/>
                  <a:gd name="T14" fmla="*/ 12 w 15"/>
                  <a:gd name="T15" fmla="*/ 5 h 14"/>
                  <a:gd name="T16" fmla="*/ 14 w 15"/>
                  <a:gd name="T17" fmla="*/ 3 h 14"/>
                  <a:gd name="T18" fmla="*/ 12 w 15"/>
                  <a:gd name="T19" fmla="*/ 2 h 14"/>
                  <a:gd name="T20" fmla="*/ 10 w 15"/>
                  <a:gd name="T21" fmla="*/ 2 h 14"/>
                  <a:gd name="T22" fmla="*/ 9 w 15"/>
                  <a:gd name="T23" fmla="*/ 2 h 14"/>
                  <a:gd name="T24" fmla="*/ 9 w 15"/>
                  <a:gd name="T25" fmla="*/ 0 h 14"/>
                  <a:gd name="T26" fmla="*/ 7 w 15"/>
                  <a:gd name="T27" fmla="*/ 0 h 14"/>
                  <a:gd name="T28" fmla="*/ 6 w 15"/>
                  <a:gd name="T29" fmla="*/ 2 h 14"/>
                  <a:gd name="T30" fmla="*/ 5 w 15"/>
                  <a:gd name="T31" fmla="*/ 2 h 14"/>
                  <a:gd name="T32" fmla="*/ 3 w 15"/>
                  <a:gd name="T33" fmla="*/ 1 h 14"/>
                  <a:gd name="T34" fmla="*/ 2 w 15"/>
                  <a:gd name="T35" fmla="*/ 2 h 14"/>
                  <a:gd name="T36" fmla="*/ 3 w 15"/>
                  <a:gd name="T37" fmla="*/ 4 h 14"/>
                  <a:gd name="T38" fmla="*/ 2 w 15"/>
                  <a:gd name="T39" fmla="*/ 5 h 14"/>
                  <a:gd name="T40" fmla="*/ 0 w 15"/>
                  <a:gd name="T41" fmla="*/ 6 h 14"/>
                  <a:gd name="T42" fmla="*/ 0 w 15"/>
                  <a:gd name="T43" fmla="*/ 8 h 14"/>
                  <a:gd name="T44" fmla="*/ 2 w 15"/>
                  <a:gd name="T45" fmla="*/ 8 h 14"/>
                  <a:gd name="T46" fmla="*/ 3 w 15"/>
                  <a:gd name="T47" fmla="*/ 9 h 14"/>
                  <a:gd name="T48" fmla="*/ 2 w 15"/>
                  <a:gd name="T49" fmla="*/ 11 h 14"/>
                  <a:gd name="T50" fmla="*/ 3 w 15"/>
                  <a:gd name="T51" fmla="*/ 13 h 14"/>
                  <a:gd name="T52" fmla="*/ 5 w 15"/>
                  <a:gd name="T53" fmla="*/ 12 h 14"/>
                  <a:gd name="T54" fmla="*/ 6 w 15"/>
                  <a:gd name="T55" fmla="*/ 12 h 14"/>
                  <a:gd name="T56" fmla="*/ 6 w 15"/>
                  <a:gd name="T57" fmla="*/ 14 h 14"/>
                  <a:gd name="T58" fmla="*/ 8 w 15"/>
                  <a:gd name="T59" fmla="*/ 14 h 14"/>
                  <a:gd name="T60" fmla="*/ 9 w 15"/>
                  <a:gd name="T61" fmla="*/ 12 h 14"/>
                  <a:gd name="T62" fmla="*/ 10 w 15"/>
                  <a:gd name="T63" fmla="*/ 12 h 14"/>
                  <a:gd name="T64" fmla="*/ 12 w 15"/>
                  <a:gd name="T65" fmla="*/ 13 h 14"/>
                  <a:gd name="T66" fmla="*/ 6 w 15"/>
                  <a:gd name="T67" fmla="*/ 9 h 14"/>
                  <a:gd name="T68" fmla="*/ 6 w 15"/>
                  <a:gd name="T69" fmla="*/ 5 h 14"/>
                  <a:gd name="T70" fmla="*/ 10 w 15"/>
                  <a:gd name="T71" fmla="*/ 5 h 14"/>
                  <a:gd name="T72" fmla="*/ 9 w 15"/>
                  <a:gd name="T73" fmla="*/ 9 h 14"/>
                  <a:gd name="T74" fmla="*/ 6 w 15"/>
                  <a:gd name="T7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 h="14">
                    <a:moveTo>
                      <a:pt x="12" y="13"/>
                    </a:moveTo>
                    <a:cubicBezTo>
                      <a:pt x="13" y="12"/>
                      <a:pt x="13" y="12"/>
                      <a:pt x="13" y="12"/>
                    </a:cubicBezTo>
                    <a:cubicBezTo>
                      <a:pt x="12" y="10"/>
                      <a:pt x="12" y="10"/>
                      <a:pt x="12" y="10"/>
                    </a:cubicBezTo>
                    <a:cubicBezTo>
                      <a:pt x="12" y="10"/>
                      <a:pt x="13" y="9"/>
                      <a:pt x="13" y="9"/>
                    </a:cubicBezTo>
                    <a:cubicBezTo>
                      <a:pt x="15" y="8"/>
                      <a:pt x="15" y="8"/>
                      <a:pt x="15" y="8"/>
                    </a:cubicBezTo>
                    <a:cubicBezTo>
                      <a:pt x="15" y="6"/>
                      <a:pt x="15" y="6"/>
                      <a:pt x="15" y="6"/>
                    </a:cubicBezTo>
                    <a:cubicBezTo>
                      <a:pt x="13" y="6"/>
                      <a:pt x="13" y="6"/>
                      <a:pt x="13" y="6"/>
                    </a:cubicBezTo>
                    <a:cubicBezTo>
                      <a:pt x="13" y="5"/>
                      <a:pt x="13" y="5"/>
                      <a:pt x="12" y="5"/>
                    </a:cubicBezTo>
                    <a:cubicBezTo>
                      <a:pt x="14" y="3"/>
                      <a:pt x="14" y="3"/>
                      <a:pt x="14" y="3"/>
                    </a:cubicBezTo>
                    <a:cubicBezTo>
                      <a:pt x="12" y="2"/>
                      <a:pt x="12" y="2"/>
                      <a:pt x="12" y="2"/>
                    </a:cubicBezTo>
                    <a:cubicBezTo>
                      <a:pt x="10" y="2"/>
                      <a:pt x="10" y="2"/>
                      <a:pt x="10" y="2"/>
                    </a:cubicBezTo>
                    <a:cubicBezTo>
                      <a:pt x="10" y="2"/>
                      <a:pt x="10" y="2"/>
                      <a:pt x="9" y="2"/>
                    </a:cubicBezTo>
                    <a:cubicBezTo>
                      <a:pt x="9" y="0"/>
                      <a:pt x="9" y="0"/>
                      <a:pt x="9" y="0"/>
                    </a:cubicBezTo>
                    <a:cubicBezTo>
                      <a:pt x="7" y="0"/>
                      <a:pt x="7" y="0"/>
                      <a:pt x="7" y="0"/>
                    </a:cubicBezTo>
                    <a:cubicBezTo>
                      <a:pt x="6" y="2"/>
                      <a:pt x="6" y="2"/>
                      <a:pt x="6" y="2"/>
                    </a:cubicBezTo>
                    <a:cubicBezTo>
                      <a:pt x="6" y="2"/>
                      <a:pt x="6" y="2"/>
                      <a:pt x="5" y="2"/>
                    </a:cubicBezTo>
                    <a:cubicBezTo>
                      <a:pt x="3" y="1"/>
                      <a:pt x="3" y="1"/>
                      <a:pt x="3" y="1"/>
                    </a:cubicBezTo>
                    <a:cubicBezTo>
                      <a:pt x="2" y="2"/>
                      <a:pt x="2" y="2"/>
                      <a:pt x="2" y="2"/>
                    </a:cubicBezTo>
                    <a:cubicBezTo>
                      <a:pt x="3" y="4"/>
                      <a:pt x="3" y="4"/>
                      <a:pt x="3" y="4"/>
                    </a:cubicBezTo>
                    <a:cubicBezTo>
                      <a:pt x="3" y="5"/>
                      <a:pt x="3" y="5"/>
                      <a:pt x="2" y="5"/>
                    </a:cubicBezTo>
                    <a:cubicBezTo>
                      <a:pt x="0" y="6"/>
                      <a:pt x="0" y="6"/>
                      <a:pt x="0" y="6"/>
                    </a:cubicBezTo>
                    <a:cubicBezTo>
                      <a:pt x="0" y="8"/>
                      <a:pt x="0" y="8"/>
                      <a:pt x="0" y="8"/>
                    </a:cubicBezTo>
                    <a:cubicBezTo>
                      <a:pt x="2" y="8"/>
                      <a:pt x="2" y="8"/>
                      <a:pt x="2" y="8"/>
                    </a:cubicBezTo>
                    <a:cubicBezTo>
                      <a:pt x="2" y="9"/>
                      <a:pt x="3" y="9"/>
                      <a:pt x="3" y="9"/>
                    </a:cubicBezTo>
                    <a:cubicBezTo>
                      <a:pt x="2" y="11"/>
                      <a:pt x="2" y="11"/>
                      <a:pt x="2" y="11"/>
                    </a:cubicBezTo>
                    <a:cubicBezTo>
                      <a:pt x="3" y="13"/>
                      <a:pt x="3" y="13"/>
                      <a:pt x="3" y="13"/>
                    </a:cubicBezTo>
                    <a:cubicBezTo>
                      <a:pt x="5" y="12"/>
                      <a:pt x="5" y="12"/>
                      <a:pt x="5" y="12"/>
                    </a:cubicBezTo>
                    <a:cubicBezTo>
                      <a:pt x="5" y="12"/>
                      <a:pt x="6" y="12"/>
                      <a:pt x="6" y="12"/>
                    </a:cubicBezTo>
                    <a:cubicBezTo>
                      <a:pt x="6" y="14"/>
                      <a:pt x="6" y="14"/>
                      <a:pt x="6" y="14"/>
                    </a:cubicBezTo>
                    <a:cubicBezTo>
                      <a:pt x="8" y="14"/>
                      <a:pt x="8" y="14"/>
                      <a:pt x="8" y="14"/>
                    </a:cubicBezTo>
                    <a:cubicBezTo>
                      <a:pt x="9" y="12"/>
                      <a:pt x="9" y="12"/>
                      <a:pt x="9" y="12"/>
                    </a:cubicBezTo>
                    <a:cubicBezTo>
                      <a:pt x="9" y="12"/>
                      <a:pt x="10" y="12"/>
                      <a:pt x="10" y="12"/>
                    </a:cubicBezTo>
                    <a:lnTo>
                      <a:pt x="12" y="13"/>
                    </a:lnTo>
                    <a:close/>
                    <a:moveTo>
                      <a:pt x="6" y="9"/>
                    </a:moveTo>
                    <a:cubicBezTo>
                      <a:pt x="5" y="8"/>
                      <a:pt x="5" y="6"/>
                      <a:pt x="6" y="5"/>
                    </a:cubicBezTo>
                    <a:cubicBezTo>
                      <a:pt x="7" y="4"/>
                      <a:pt x="9" y="4"/>
                      <a:pt x="10" y="5"/>
                    </a:cubicBezTo>
                    <a:cubicBezTo>
                      <a:pt x="11" y="6"/>
                      <a:pt x="10" y="8"/>
                      <a:pt x="9" y="9"/>
                    </a:cubicBezTo>
                    <a:cubicBezTo>
                      <a:pt x="8" y="10"/>
                      <a:pt x="7" y="10"/>
                      <a:pt x="6" y="9"/>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4" name="Line 110"/>
              <p:cNvSpPr>
                <a:spLocks noChangeShapeType="1"/>
              </p:cNvSpPr>
              <p:nvPr>
                <p:custDataLst>
                  <p:tags r:id="rId5"/>
                </p:custDataLst>
              </p:nvPr>
            </p:nvSpPr>
            <p:spPr bwMode="auto">
              <a:xfrm>
                <a:off x="12651" y="7051"/>
                <a:ext cx="0" cy="0"/>
              </a:xfrm>
              <a:prstGeom prst="line">
                <a:avLst/>
              </a:prstGeom>
              <a:solidFill>
                <a:srgbClr val="4A7CC6"/>
              </a:solidFill>
              <a:ln w="34925" cap="flat">
                <a:solidFill>
                  <a:srgbClr val="172A88"/>
                </a:solidFill>
                <a:prstDash val="solid"/>
                <a:miter lim="800000"/>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 name="Freeform 111"/>
              <p:cNvSpPr/>
              <p:nvPr>
                <p:custDataLst>
                  <p:tags r:id="rId6"/>
                </p:custDataLst>
              </p:nvPr>
            </p:nvSpPr>
            <p:spPr bwMode="auto">
              <a:xfrm>
                <a:off x="5402" y="3594"/>
                <a:ext cx="8398" cy="3483"/>
              </a:xfrm>
              <a:custGeom>
                <a:avLst/>
                <a:gdLst>
                  <a:gd name="T0" fmla="*/ 1236 w 1302"/>
                  <a:gd name="T1" fmla="*/ 538 h 538"/>
                  <a:gd name="T2" fmla="*/ 1201 w 1302"/>
                  <a:gd name="T3" fmla="*/ 538 h 538"/>
                  <a:gd name="T4" fmla="*/ 1201 w 1302"/>
                  <a:gd name="T5" fmla="*/ 530 h 538"/>
                  <a:gd name="T6" fmla="*/ 1236 w 1302"/>
                  <a:gd name="T7" fmla="*/ 530 h 538"/>
                  <a:gd name="T8" fmla="*/ 1294 w 1302"/>
                  <a:gd name="T9" fmla="*/ 472 h 538"/>
                  <a:gd name="T10" fmla="*/ 1294 w 1302"/>
                  <a:gd name="T11" fmla="*/ 67 h 538"/>
                  <a:gd name="T12" fmla="*/ 1236 w 1302"/>
                  <a:gd name="T13" fmla="*/ 8 h 538"/>
                  <a:gd name="T14" fmla="*/ 66 w 1302"/>
                  <a:gd name="T15" fmla="*/ 8 h 538"/>
                  <a:gd name="T16" fmla="*/ 8 w 1302"/>
                  <a:gd name="T17" fmla="*/ 67 h 538"/>
                  <a:gd name="T18" fmla="*/ 8 w 1302"/>
                  <a:gd name="T19" fmla="*/ 472 h 538"/>
                  <a:gd name="T20" fmla="*/ 66 w 1302"/>
                  <a:gd name="T21" fmla="*/ 530 h 538"/>
                  <a:gd name="T22" fmla="*/ 1124 w 1302"/>
                  <a:gd name="T23" fmla="*/ 530 h 538"/>
                  <a:gd name="T24" fmla="*/ 1124 w 1302"/>
                  <a:gd name="T25" fmla="*/ 538 h 538"/>
                  <a:gd name="T26" fmla="*/ 66 w 1302"/>
                  <a:gd name="T27" fmla="*/ 538 h 538"/>
                  <a:gd name="T28" fmla="*/ 0 w 1302"/>
                  <a:gd name="T29" fmla="*/ 472 h 538"/>
                  <a:gd name="T30" fmla="*/ 0 w 1302"/>
                  <a:gd name="T31" fmla="*/ 67 h 538"/>
                  <a:gd name="T32" fmla="*/ 66 w 1302"/>
                  <a:gd name="T33" fmla="*/ 0 h 538"/>
                  <a:gd name="T34" fmla="*/ 1236 w 1302"/>
                  <a:gd name="T35" fmla="*/ 0 h 538"/>
                  <a:gd name="T36" fmla="*/ 1302 w 1302"/>
                  <a:gd name="T37" fmla="*/ 67 h 538"/>
                  <a:gd name="T38" fmla="*/ 1302 w 1302"/>
                  <a:gd name="T39" fmla="*/ 472 h 538"/>
                  <a:gd name="T40" fmla="*/ 1236 w 1302"/>
                  <a:gd name="T41" fmla="*/ 538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2" h="538">
                    <a:moveTo>
                      <a:pt x="1236" y="538"/>
                    </a:moveTo>
                    <a:cubicBezTo>
                      <a:pt x="1201" y="538"/>
                      <a:pt x="1201" y="538"/>
                      <a:pt x="1201" y="538"/>
                    </a:cubicBezTo>
                    <a:cubicBezTo>
                      <a:pt x="1201" y="530"/>
                      <a:pt x="1201" y="530"/>
                      <a:pt x="1201" y="530"/>
                    </a:cubicBezTo>
                    <a:cubicBezTo>
                      <a:pt x="1236" y="530"/>
                      <a:pt x="1236" y="530"/>
                      <a:pt x="1236" y="530"/>
                    </a:cubicBezTo>
                    <a:cubicBezTo>
                      <a:pt x="1268" y="530"/>
                      <a:pt x="1294" y="504"/>
                      <a:pt x="1294" y="472"/>
                    </a:cubicBezTo>
                    <a:cubicBezTo>
                      <a:pt x="1294" y="67"/>
                      <a:pt x="1294" y="67"/>
                      <a:pt x="1294" y="67"/>
                    </a:cubicBezTo>
                    <a:cubicBezTo>
                      <a:pt x="1294" y="35"/>
                      <a:pt x="1268" y="8"/>
                      <a:pt x="1236" y="8"/>
                    </a:cubicBezTo>
                    <a:cubicBezTo>
                      <a:pt x="66" y="8"/>
                      <a:pt x="66" y="8"/>
                      <a:pt x="66" y="8"/>
                    </a:cubicBezTo>
                    <a:cubicBezTo>
                      <a:pt x="34" y="8"/>
                      <a:pt x="8" y="35"/>
                      <a:pt x="8" y="67"/>
                    </a:cubicBezTo>
                    <a:cubicBezTo>
                      <a:pt x="8" y="472"/>
                      <a:pt x="8" y="472"/>
                      <a:pt x="8" y="472"/>
                    </a:cubicBezTo>
                    <a:cubicBezTo>
                      <a:pt x="8" y="504"/>
                      <a:pt x="34" y="530"/>
                      <a:pt x="66" y="530"/>
                    </a:cubicBezTo>
                    <a:cubicBezTo>
                      <a:pt x="1124" y="530"/>
                      <a:pt x="1124" y="530"/>
                      <a:pt x="1124" y="530"/>
                    </a:cubicBezTo>
                    <a:cubicBezTo>
                      <a:pt x="1124" y="538"/>
                      <a:pt x="1124" y="538"/>
                      <a:pt x="1124" y="538"/>
                    </a:cubicBezTo>
                    <a:cubicBezTo>
                      <a:pt x="66" y="538"/>
                      <a:pt x="66" y="538"/>
                      <a:pt x="66" y="538"/>
                    </a:cubicBezTo>
                    <a:cubicBezTo>
                      <a:pt x="30" y="538"/>
                      <a:pt x="0" y="508"/>
                      <a:pt x="0" y="472"/>
                    </a:cubicBezTo>
                    <a:cubicBezTo>
                      <a:pt x="0" y="67"/>
                      <a:pt x="0" y="67"/>
                      <a:pt x="0" y="67"/>
                    </a:cubicBezTo>
                    <a:cubicBezTo>
                      <a:pt x="0" y="30"/>
                      <a:pt x="30" y="0"/>
                      <a:pt x="66" y="0"/>
                    </a:cubicBezTo>
                    <a:cubicBezTo>
                      <a:pt x="1236" y="0"/>
                      <a:pt x="1236" y="0"/>
                      <a:pt x="1236" y="0"/>
                    </a:cubicBezTo>
                    <a:cubicBezTo>
                      <a:pt x="1272" y="0"/>
                      <a:pt x="1302" y="30"/>
                      <a:pt x="1302" y="67"/>
                    </a:cubicBezTo>
                    <a:cubicBezTo>
                      <a:pt x="1302" y="472"/>
                      <a:pt x="1302" y="472"/>
                      <a:pt x="1302" y="472"/>
                    </a:cubicBezTo>
                    <a:cubicBezTo>
                      <a:pt x="1302" y="508"/>
                      <a:pt x="1272" y="538"/>
                      <a:pt x="1236" y="538"/>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6" name="Oval 112"/>
              <p:cNvSpPr>
                <a:spLocks noChangeArrowheads="1"/>
              </p:cNvSpPr>
              <p:nvPr>
                <p:custDataLst>
                  <p:tags r:id="rId7"/>
                </p:custDataLst>
              </p:nvPr>
            </p:nvSpPr>
            <p:spPr bwMode="auto">
              <a:xfrm>
                <a:off x="1256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7" name="Oval 113"/>
              <p:cNvSpPr>
                <a:spLocks noChangeArrowheads="1"/>
              </p:cNvSpPr>
              <p:nvPr>
                <p:custDataLst>
                  <p:tags r:id="rId8"/>
                </p:custDataLst>
              </p:nvPr>
            </p:nvSpPr>
            <p:spPr bwMode="auto">
              <a:xfrm>
                <a:off x="1246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8" name="Oval 114"/>
              <p:cNvSpPr>
                <a:spLocks noChangeArrowheads="1"/>
              </p:cNvSpPr>
              <p:nvPr>
                <p:custDataLst>
                  <p:tags r:id="rId9"/>
                </p:custDataLst>
              </p:nvPr>
            </p:nvSpPr>
            <p:spPr bwMode="auto">
              <a:xfrm>
                <a:off x="123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9" name="Oval 115"/>
              <p:cNvSpPr>
                <a:spLocks noChangeArrowheads="1"/>
              </p:cNvSpPr>
              <p:nvPr>
                <p:custDataLst>
                  <p:tags r:id="rId10"/>
                </p:custDataLst>
              </p:nvPr>
            </p:nvSpPr>
            <p:spPr bwMode="auto">
              <a:xfrm>
                <a:off x="1229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0" name="Oval 116"/>
              <p:cNvSpPr>
                <a:spLocks noChangeArrowheads="1"/>
              </p:cNvSpPr>
              <p:nvPr>
                <p:custDataLst>
                  <p:tags r:id="rId11"/>
                </p:custDataLst>
              </p:nvPr>
            </p:nvSpPr>
            <p:spPr bwMode="auto">
              <a:xfrm>
                <a:off x="1221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1" name="Oval 117"/>
              <p:cNvSpPr>
                <a:spLocks noChangeArrowheads="1"/>
              </p:cNvSpPr>
              <p:nvPr>
                <p:custDataLst>
                  <p:tags r:id="rId12"/>
                </p:custDataLst>
              </p:nvPr>
            </p:nvSpPr>
            <p:spPr bwMode="auto">
              <a:xfrm>
                <a:off x="1212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2" name="Oval 118"/>
              <p:cNvSpPr>
                <a:spLocks noChangeArrowheads="1"/>
              </p:cNvSpPr>
              <p:nvPr>
                <p:custDataLst>
                  <p:tags r:id="rId13"/>
                </p:custDataLst>
              </p:nvPr>
            </p:nvSpPr>
            <p:spPr bwMode="auto">
              <a:xfrm>
                <a:off x="1204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3" name="Oval 119"/>
              <p:cNvSpPr>
                <a:spLocks noChangeArrowheads="1"/>
              </p:cNvSpPr>
              <p:nvPr>
                <p:custDataLst>
                  <p:tags r:id="rId14"/>
                </p:custDataLst>
              </p:nvPr>
            </p:nvSpPr>
            <p:spPr bwMode="auto">
              <a:xfrm>
                <a:off x="1196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4" name="Oval 120"/>
              <p:cNvSpPr>
                <a:spLocks noChangeArrowheads="1"/>
              </p:cNvSpPr>
              <p:nvPr>
                <p:custDataLst>
                  <p:tags r:id="rId15"/>
                </p:custDataLst>
              </p:nvPr>
            </p:nvSpPr>
            <p:spPr bwMode="auto">
              <a:xfrm>
                <a:off x="1187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5" name="Oval 121"/>
              <p:cNvSpPr>
                <a:spLocks noChangeArrowheads="1"/>
              </p:cNvSpPr>
              <p:nvPr>
                <p:custDataLst>
                  <p:tags r:id="rId16"/>
                </p:custDataLst>
              </p:nvPr>
            </p:nvSpPr>
            <p:spPr bwMode="auto">
              <a:xfrm>
                <a:off x="117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6" name="Oval 122"/>
              <p:cNvSpPr>
                <a:spLocks noChangeArrowheads="1"/>
              </p:cNvSpPr>
              <p:nvPr>
                <p:custDataLst>
                  <p:tags r:id="rId17"/>
                </p:custDataLst>
              </p:nvPr>
            </p:nvSpPr>
            <p:spPr bwMode="auto">
              <a:xfrm>
                <a:off x="1170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7" name="Oval 123"/>
              <p:cNvSpPr>
                <a:spLocks noChangeArrowheads="1"/>
              </p:cNvSpPr>
              <p:nvPr>
                <p:custDataLst>
                  <p:tags r:id="rId18"/>
                </p:custDataLst>
              </p:nvPr>
            </p:nvSpPr>
            <p:spPr bwMode="auto">
              <a:xfrm>
                <a:off x="116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8" name="Oval 124"/>
              <p:cNvSpPr>
                <a:spLocks noChangeArrowheads="1"/>
              </p:cNvSpPr>
              <p:nvPr>
                <p:custDataLst>
                  <p:tags r:id="rId19"/>
                </p:custDataLst>
              </p:nvPr>
            </p:nvSpPr>
            <p:spPr bwMode="auto">
              <a:xfrm>
                <a:off x="115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 name="Oval 125"/>
              <p:cNvSpPr>
                <a:spLocks noChangeArrowheads="1"/>
              </p:cNvSpPr>
              <p:nvPr>
                <p:custDataLst>
                  <p:tags r:id="rId20"/>
                </p:custDataLst>
              </p:nvPr>
            </p:nvSpPr>
            <p:spPr bwMode="auto">
              <a:xfrm>
                <a:off x="114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0" name="Oval 126"/>
              <p:cNvSpPr>
                <a:spLocks noChangeArrowheads="1"/>
              </p:cNvSpPr>
              <p:nvPr>
                <p:custDataLst>
                  <p:tags r:id="rId21"/>
                </p:custDataLst>
              </p:nvPr>
            </p:nvSpPr>
            <p:spPr bwMode="auto">
              <a:xfrm>
                <a:off x="113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1" name="Oval 127"/>
              <p:cNvSpPr>
                <a:spLocks noChangeArrowheads="1"/>
              </p:cNvSpPr>
              <p:nvPr>
                <p:custDataLst>
                  <p:tags r:id="rId22"/>
                </p:custDataLst>
              </p:nvPr>
            </p:nvSpPr>
            <p:spPr bwMode="auto">
              <a:xfrm>
                <a:off x="1128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2" name="Oval 128"/>
              <p:cNvSpPr>
                <a:spLocks noChangeArrowheads="1"/>
              </p:cNvSpPr>
              <p:nvPr>
                <p:custDataLst>
                  <p:tags r:id="rId23"/>
                </p:custDataLst>
              </p:nvPr>
            </p:nvSpPr>
            <p:spPr bwMode="auto">
              <a:xfrm>
                <a:off x="1120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3" name="Oval 129"/>
              <p:cNvSpPr>
                <a:spLocks noChangeArrowheads="1"/>
              </p:cNvSpPr>
              <p:nvPr>
                <p:custDataLst>
                  <p:tags r:id="rId24"/>
                </p:custDataLst>
              </p:nvPr>
            </p:nvSpPr>
            <p:spPr bwMode="auto">
              <a:xfrm>
                <a:off x="111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4" name="Oval 130"/>
              <p:cNvSpPr>
                <a:spLocks noChangeArrowheads="1"/>
              </p:cNvSpPr>
              <p:nvPr>
                <p:custDataLst>
                  <p:tags r:id="rId25"/>
                </p:custDataLst>
              </p:nvPr>
            </p:nvSpPr>
            <p:spPr bwMode="auto">
              <a:xfrm>
                <a:off x="1103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5" name="Oval 131"/>
              <p:cNvSpPr>
                <a:spLocks noChangeArrowheads="1"/>
              </p:cNvSpPr>
              <p:nvPr>
                <p:custDataLst>
                  <p:tags r:id="rId26"/>
                </p:custDataLst>
              </p:nvPr>
            </p:nvSpPr>
            <p:spPr bwMode="auto">
              <a:xfrm>
                <a:off x="1095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6" name="Oval 132"/>
              <p:cNvSpPr>
                <a:spLocks noChangeArrowheads="1"/>
              </p:cNvSpPr>
              <p:nvPr>
                <p:custDataLst>
                  <p:tags r:id="rId27"/>
                </p:custDataLst>
              </p:nvPr>
            </p:nvSpPr>
            <p:spPr bwMode="auto">
              <a:xfrm>
                <a:off x="108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7" name="Oval 133"/>
              <p:cNvSpPr>
                <a:spLocks noChangeArrowheads="1"/>
              </p:cNvSpPr>
              <p:nvPr>
                <p:custDataLst>
                  <p:tags r:id="rId28"/>
                </p:custDataLst>
              </p:nvPr>
            </p:nvSpPr>
            <p:spPr bwMode="auto">
              <a:xfrm>
                <a:off x="1078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8" name="Oval 134"/>
              <p:cNvSpPr>
                <a:spLocks noChangeArrowheads="1"/>
              </p:cNvSpPr>
              <p:nvPr>
                <p:custDataLst>
                  <p:tags r:id="rId29"/>
                </p:custDataLst>
              </p:nvPr>
            </p:nvSpPr>
            <p:spPr bwMode="auto">
              <a:xfrm>
                <a:off x="107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 name="Oval 135"/>
              <p:cNvSpPr>
                <a:spLocks noChangeArrowheads="1"/>
              </p:cNvSpPr>
              <p:nvPr>
                <p:custDataLst>
                  <p:tags r:id="rId30"/>
                </p:custDataLst>
              </p:nvPr>
            </p:nvSpPr>
            <p:spPr bwMode="auto">
              <a:xfrm>
                <a:off x="1062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0" name="Oval 136"/>
              <p:cNvSpPr>
                <a:spLocks noChangeArrowheads="1"/>
              </p:cNvSpPr>
              <p:nvPr>
                <p:custDataLst>
                  <p:tags r:id="rId31"/>
                </p:custDataLst>
              </p:nvPr>
            </p:nvSpPr>
            <p:spPr bwMode="auto">
              <a:xfrm>
                <a:off x="1053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1" name="Oval 137"/>
              <p:cNvSpPr>
                <a:spLocks noChangeArrowheads="1"/>
              </p:cNvSpPr>
              <p:nvPr>
                <p:custDataLst>
                  <p:tags r:id="rId32"/>
                </p:custDataLst>
              </p:nvPr>
            </p:nvSpPr>
            <p:spPr bwMode="auto">
              <a:xfrm>
                <a:off x="1045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2" name="Oval 138"/>
              <p:cNvSpPr>
                <a:spLocks noChangeArrowheads="1"/>
              </p:cNvSpPr>
              <p:nvPr>
                <p:custDataLst>
                  <p:tags r:id="rId33"/>
                </p:custDataLst>
              </p:nvPr>
            </p:nvSpPr>
            <p:spPr bwMode="auto">
              <a:xfrm>
                <a:off x="1036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3" name="Oval 139"/>
              <p:cNvSpPr>
                <a:spLocks noChangeArrowheads="1"/>
              </p:cNvSpPr>
              <p:nvPr>
                <p:custDataLst>
                  <p:tags r:id="rId34"/>
                </p:custDataLst>
              </p:nvPr>
            </p:nvSpPr>
            <p:spPr bwMode="auto">
              <a:xfrm>
                <a:off x="10284"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4" name="Oval 140"/>
              <p:cNvSpPr>
                <a:spLocks noChangeArrowheads="1"/>
              </p:cNvSpPr>
              <p:nvPr>
                <p:custDataLst>
                  <p:tags r:id="rId35"/>
                </p:custDataLst>
              </p:nvPr>
            </p:nvSpPr>
            <p:spPr bwMode="auto">
              <a:xfrm>
                <a:off x="1020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5" name="Oval 141"/>
              <p:cNvSpPr>
                <a:spLocks noChangeArrowheads="1"/>
              </p:cNvSpPr>
              <p:nvPr>
                <p:custDataLst>
                  <p:tags r:id="rId36"/>
                </p:custDataLst>
              </p:nvPr>
            </p:nvSpPr>
            <p:spPr bwMode="auto">
              <a:xfrm>
                <a:off x="1011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6" name="Oval 142"/>
              <p:cNvSpPr>
                <a:spLocks noChangeArrowheads="1"/>
              </p:cNvSpPr>
              <p:nvPr>
                <p:custDataLst>
                  <p:tags r:id="rId37"/>
                </p:custDataLst>
              </p:nvPr>
            </p:nvSpPr>
            <p:spPr bwMode="auto">
              <a:xfrm>
                <a:off x="1003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7" name="Oval 143"/>
              <p:cNvSpPr>
                <a:spLocks noChangeArrowheads="1"/>
              </p:cNvSpPr>
              <p:nvPr>
                <p:custDataLst>
                  <p:tags r:id="rId38"/>
                </p:custDataLst>
              </p:nvPr>
            </p:nvSpPr>
            <p:spPr bwMode="auto">
              <a:xfrm>
                <a:off x="994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8" name="Oval 144"/>
              <p:cNvSpPr>
                <a:spLocks noChangeArrowheads="1"/>
              </p:cNvSpPr>
              <p:nvPr>
                <p:custDataLst>
                  <p:tags r:id="rId39"/>
                </p:custDataLst>
              </p:nvPr>
            </p:nvSpPr>
            <p:spPr bwMode="auto">
              <a:xfrm>
                <a:off x="986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9" name="Oval 145"/>
              <p:cNvSpPr>
                <a:spLocks noChangeArrowheads="1"/>
              </p:cNvSpPr>
              <p:nvPr>
                <p:custDataLst>
                  <p:tags r:id="rId40"/>
                </p:custDataLst>
              </p:nvPr>
            </p:nvSpPr>
            <p:spPr bwMode="auto">
              <a:xfrm>
                <a:off x="97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0" name="Oval 146"/>
              <p:cNvSpPr>
                <a:spLocks noChangeArrowheads="1"/>
              </p:cNvSpPr>
              <p:nvPr>
                <p:custDataLst>
                  <p:tags r:id="rId41"/>
                </p:custDataLst>
              </p:nvPr>
            </p:nvSpPr>
            <p:spPr bwMode="auto">
              <a:xfrm>
                <a:off x="969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1" name="Oval 147"/>
              <p:cNvSpPr>
                <a:spLocks noChangeArrowheads="1"/>
              </p:cNvSpPr>
              <p:nvPr>
                <p:custDataLst>
                  <p:tags r:id="rId42"/>
                </p:custDataLst>
              </p:nvPr>
            </p:nvSpPr>
            <p:spPr bwMode="auto">
              <a:xfrm>
                <a:off x="961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2" name="Oval 148"/>
              <p:cNvSpPr>
                <a:spLocks noChangeArrowheads="1"/>
              </p:cNvSpPr>
              <p:nvPr>
                <p:custDataLst>
                  <p:tags r:id="rId43"/>
                </p:custDataLst>
              </p:nvPr>
            </p:nvSpPr>
            <p:spPr bwMode="auto">
              <a:xfrm>
                <a:off x="952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3" name="Oval 149"/>
              <p:cNvSpPr>
                <a:spLocks noChangeArrowheads="1"/>
              </p:cNvSpPr>
              <p:nvPr>
                <p:custDataLst>
                  <p:tags r:id="rId44"/>
                </p:custDataLst>
              </p:nvPr>
            </p:nvSpPr>
            <p:spPr bwMode="auto">
              <a:xfrm>
                <a:off x="944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4" name="Oval 150"/>
              <p:cNvSpPr>
                <a:spLocks noChangeArrowheads="1"/>
              </p:cNvSpPr>
              <p:nvPr>
                <p:custDataLst>
                  <p:tags r:id="rId45"/>
                </p:custDataLst>
              </p:nvPr>
            </p:nvSpPr>
            <p:spPr bwMode="auto">
              <a:xfrm>
                <a:off x="936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5" name="Oval 151"/>
              <p:cNvSpPr>
                <a:spLocks noChangeArrowheads="1"/>
              </p:cNvSpPr>
              <p:nvPr>
                <p:custDataLst>
                  <p:tags r:id="rId46"/>
                </p:custDataLst>
              </p:nvPr>
            </p:nvSpPr>
            <p:spPr bwMode="auto">
              <a:xfrm>
                <a:off x="927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6" name="Oval 152"/>
              <p:cNvSpPr>
                <a:spLocks noChangeArrowheads="1"/>
              </p:cNvSpPr>
              <p:nvPr>
                <p:custDataLst>
                  <p:tags r:id="rId47"/>
                </p:custDataLst>
              </p:nvPr>
            </p:nvSpPr>
            <p:spPr bwMode="auto">
              <a:xfrm>
                <a:off x="919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7" name="Oval 153"/>
              <p:cNvSpPr>
                <a:spLocks noChangeArrowheads="1"/>
              </p:cNvSpPr>
              <p:nvPr>
                <p:custDataLst>
                  <p:tags r:id="rId48"/>
                </p:custDataLst>
              </p:nvPr>
            </p:nvSpPr>
            <p:spPr bwMode="auto">
              <a:xfrm>
                <a:off x="911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8" name="Oval 154"/>
              <p:cNvSpPr>
                <a:spLocks noChangeArrowheads="1"/>
              </p:cNvSpPr>
              <p:nvPr>
                <p:custDataLst>
                  <p:tags r:id="rId49"/>
                </p:custDataLst>
              </p:nvPr>
            </p:nvSpPr>
            <p:spPr bwMode="auto">
              <a:xfrm>
                <a:off x="902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9" name="Oval 155"/>
              <p:cNvSpPr>
                <a:spLocks noChangeArrowheads="1"/>
              </p:cNvSpPr>
              <p:nvPr>
                <p:custDataLst>
                  <p:tags r:id="rId50"/>
                </p:custDataLst>
              </p:nvPr>
            </p:nvSpPr>
            <p:spPr bwMode="auto">
              <a:xfrm>
                <a:off x="894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0" name="Oval 156"/>
              <p:cNvSpPr>
                <a:spLocks noChangeArrowheads="1"/>
              </p:cNvSpPr>
              <p:nvPr>
                <p:custDataLst>
                  <p:tags r:id="rId51"/>
                </p:custDataLst>
              </p:nvPr>
            </p:nvSpPr>
            <p:spPr bwMode="auto">
              <a:xfrm>
                <a:off x="88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1" name="Oval 157"/>
              <p:cNvSpPr>
                <a:spLocks noChangeArrowheads="1"/>
              </p:cNvSpPr>
              <p:nvPr>
                <p:custDataLst>
                  <p:tags r:id="rId52"/>
                </p:custDataLst>
              </p:nvPr>
            </p:nvSpPr>
            <p:spPr bwMode="auto">
              <a:xfrm>
                <a:off x="877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2" name="Oval 158"/>
              <p:cNvSpPr>
                <a:spLocks noChangeArrowheads="1"/>
              </p:cNvSpPr>
              <p:nvPr>
                <p:custDataLst>
                  <p:tags r:id="rId53"/>
                </p:custDataLst>
              </p:nvPr>
            </p:nvSpPr>
            <p:spPr bwMode="auto">
              <a:xfrm>
                <a:off x="869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3" name="Oval 159"/>
              <p:cNvSpPr>
                <a:spLocks noChangeArrowheads="1"/>
              </p:cNvSpPr>
              <p:nvPr>
                <p:custDataLst>
                  <p:tags r:id="rId54"/>
                </p:custDataLst>
              </p:nvPr>
            </p:nvSpPr>
            <p:spPr bwMode="auto">
              <a:xfrm>
                <a:off x="8607"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4" name="Oval 160"/>
              <p:cNvSpPr>
                <a:spLocks noChangeArrowheads="1"/>
              </p:cNvSpPr>
              <p:nvPr>
                <p:custDataLst>
                  <p:tags r:id="rId55"/>
                </p:custDataLst>
              </p:nvPr>
            </p:nvSpPr>
            <p:spPr bwMode="auto">
              <a:xfrm>
                <a:off x="8525"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5" name="Oval 161"/>
              <p:cNvSpPr>
                <a:spLocks noChangeArrowheads="1"/>
              </p:cNvSpPr>
              <p:nvPr>
                <p:custDataLst>
                  <p:tags r:id="rId56"/>
                </p:custDataLst>
              </p:nvPr>
            </p:nvSpPr>
            <p:spPr bwMode="auto">
              <a:xfrm>
                <a:off x="8440"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6" name="Oval 162"/>
              <p:cNvSpPr>
                <a:spLocks noChangeArrowheads="1"/>
              </p:cNvSpPr>
              <p:nvPr>
                <p:custDataLst>
                  <p:tags r:id="rId57"/>
                </p:custDataLst>
              </p:nvPr>
            </p:nvSpPr>
            <p:spPr bwMode="auto">
              <a:xfrm>
                <a:off x="8356"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7" name="Oval 163"/>
              <p:cNvSpPr>
                <a:spLocks noChangeArrowheads="1"/>
              </p:cNvSpPr>
              <p:nvPr>
                <p:custDataLst>
                  <p:tags r:id="rId58"/>
                </p:custDataLst>
              </p:nvPr>
            </p:nvSpPr>
            <p:spPr bwMode="auto">
              <a:xfrm>
                <a:off x="8271"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8" name="Oval 164"/>
              <p:cNvSpPr>
                <a:spLocks noChangeArrowheads="1"/>
              </p:cNvSpPr>
              <p:nvPr>
                <p:custDataLst>
                  <p:tags r:id="rId59"/>
                </p:custDataLst>
              </p:nvPr>
            </p:nvSpPr>
            <p:spPr bwMode="auto">
              <a:xfrm>
                <a:off x="818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9" name="Oval 165"/>
              <p:cNvSpPr>
                <a:spLocks noChangeArrowheads="1"/>
              </p:cNvSpPr>
              <p:nvPr>
                <p:custDataLst>
                  <p:tags r:id="rId60"/>
                </p:custDataLst>
              </p:nvPr>
            </p:nvSpPr>
            <p:spPr bwMode="auto">
              <a:xfrm>
                <a:off x="810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0" name="Oval 166"/>
              <p:cNvSpPr>
                <a:spLocks noChangeArrowheads="1"/>
              </p:cNvSpPr>
              <p:nvPr>
                <p:custDataLst>
                  <p:tags r:id="rId61"/>
                </p:custDataLst>
              </p:nvPr>
            </p:nvSpPr>
            <p:spPr bwMode="auto">
              <a:xfrm>
                <a:off x="8019"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1" name="Oval 167"/>
              <p:cNvSpPr>
                <a:spLocks noChangeArrowheads="1"/>
              </p:cNvSpPr>
              <p:nvPr>
                <p:custDataLst>
                  <p:tags r:id="rId62"/>
                </p:custDataLst>
              </p:nvPr>
            </p:nvSpPr>
            <p:spPr bwMode="auto">
              <a:xfrm>
                <a:off x="7935" y="6922"/>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2" name="Oval 168"/>
              <p:cNvSpPr>
                <a:spLocks noChangeArrowheads="1"/>
              </p:cNvSpPr>
              <p:nvPr>
                <p:custDataLst>
                  <p:tags r:id="rId63"/>
                </p:custDataLst>
              </p:nvPr>
            </p:nvSpPr>
            <p:spPr bwMode="auto">
              <a:xfrm>
                <a:off x="7853"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3" name="Oval 169"/>
              <p:cNvSpPr>
                <a:spLocks noChangeArrowheads="1"/>
              </p:cNvSpPr>
              <p:nvPr>
                <p:custDataLst>
                  <p:tags r:id="rId64"/>
                </p:custDataLst>
              </p:nvPr>
            </p:nvSpPr>
            <p:spPr bwMode="auto">
              <a:xfrm>
                <a:off x="776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4" name="Oval 170"/>
              <p:cNvSpPr>
                <a:spLocks noChangeArrowheads="1"/>
              </p:cNvSpPr>
              <p:nvPr>
                <p:custDataLst>
                  <p:tags r:id="rId65"/>
                </p:custDataLst>
              </p:nvPr>
            </p:nvSpPr>
            <p:spPr bwMode="auto">
              <a:xfrm>
                <a:off x="768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5" name="Oval 171"/>
              <p:cNvSpPr>
                <a:spLocks noChangeArrowheads="1"/>
              </p:cNvSpPr>
              <p:nvPr>
                <p:custDataLst>
                  <p:tags r:id="rId66"/>
                </p:custDataLst>
              </p:nvPr>
            </p:nvSpPr>
            <p:spPr bwMode="auto">
              <a:xfrm>
                <a:off x="75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6" name="Oval 172"/>
              <p:cNvSpPr>
                <a:spLocks noChangeArrowheads="1"/>
              </p:cNvSpPr>
              <p:nvPr>
                <p:custDataLst>
                  <p:tags r:id="rId67"/>
                </p:custDataLst>
              </p:nvPr>
            </p:nvSpPr>
            <p:spPr bwMode="auto">
              <a:xfrm>
                <a:off x="751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7" name="Oval 173"/>
              <p:cNvSpPr>
                <a:spLocks noChangeArrowheads="1"/>
              </p:cNvSpPr>
              <p:nvPr>
                <p:custDataLst>
                  <p:tags r:id="rId68"/>
                </p:custDataLst>
              </p:nvPr>
            </p:nvSpPr>
            <p:spPr bwMode="auto">
              <a:xfrm>
                <a:off x="74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8" name="Oval 174"/>
              <p:cNvSpPr>
                <a:spLocks noChangeArrowheads="1"/>
              </p:cNvSpPr>
              <p:nvPr>
                <p:custDataLst>
                  <p:tags r:id="rId69"/>
                </p:custDataLst>
              </p:nvPr>
            </p:nvSpPr>
            <p:spPr bwMode="auto">
              <a:xfrm>
                <a:off x="73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9" name="Oval 175"/>
              <p:cNvSpPr>
                <a:spLocks noChangeArrowheads="1"/>
              </p:cNvSpPr>
              <p:nvPr>
                <p:custDataLst>
                  <p:tags r:id="rId70"/>
                </p:custDataLst>
              </p:nvPr>
            </p:nvSpPr>
            <p:spPr bwMode="auto">
              <a:xfrm>
                <a:off x="725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0" name="Oval 176"/>
              <p:cNvSpPr>
                <a:spLocks noChangeArrowheads="1"/>
              </p:cNvSpPr>
              <p:nvPr>
                <p:custDataLst>
                  <p:tags r:id="rId71"/>
                </p:custDataLst>
              </p:nvPr>
            </p:nvSpPr>
            <p:spPr bwMode="auto">
              <a:xfrm>
                <a:off x="71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1" name="Oval 177"/>
              <p:cNvSpPr>
                <a:spLocks noChangeArrowheads="1"/>
              </p:cNvSpPr>
              <p:nvPr>
                <p:custDataLst>
                  <p:tags r:id="rId72"/>
                </p:custDataLst>
              </p:nvPr>
            </p:nvSpPr>
            <p:spPr bwMode="auto">
              <a:xfrm>
                <a:off x="7092"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2" name="Oval 178"/>
              <p:cNvSpPr>
                <a:spLocks noChangeArrowheads="1"/>
              </p:cNvSpPr>
              <p:nvPr>
                <p:custDataLst>
                  <p:tags r:id="rId73"/>
                </p:custDataLst>
              </p:nvPr>
            </p:nvSpPr>
            <p:spPr bwMode="auto">
              <a:xfrm>
                <a:off x="700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3" name="Oval 179"/>
              <p:cNvSpPr>
                <a:spLocks noChangeArrowheads="1"/>
              </p:cNvSpPr>
              <p:nvPr>
                <p:custDataLst>
                  <p:tags r:id="rId74"/>
                </p:custDataLst>
              </p:nvPr>
            </p:nvSpPr>
            <p:spPr bwMode="auto">
              <a:xfrm>
                <a:off x="69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4" name="Oval 180"/>
              <p:cNvSpPr>
                <a:spLocks noChangeArrowheads="1"/>
              </p:cNvSpPr>
              <p:nvPr>
                <p:custDataLst>
                  <p:tags r:id="rId75"/>
                </p:custDataLst>
              </p:nvPr>
            </p:nvSpPr>
            <p:spPr bwMode="auto">
              <a:xfrm>
                <a:off x="683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5" name="Oval 181"/>
              <p:cNvSpPr>
                <a:spLocks noChangeArrowheads="1"/>
              </p:cNvSpPr>
              <p:nvPr>
                <p:custDataLst>
                  <p:tags r:id="rId76"/>
                </p:custDataLst>
              </p:nvPr>
            </p:nvSpPr>
            <p:spPr bwMode="auto">
              <a:xfrm>
                <a:off x="675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6" name="Oval 182"/>
              <p:cNvSpPr>
                <a:spLocks noChangeArrowheads="1"/>
              </p:cNvSpPr>
              <p:nvPr>
                <p:custDataLst>
                  <p:tags r:id="rId77"/>
                </p:custDataLst>
              </p:nvPr>
            </p:nvSpPr>
            <p:spPr bwMode="auto">
              <a:xfrm>
                <a:off x="66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7" name="Oval 183"/>
              <p:cNvSpPr>
                <a:spLocks noChangeArrowheads="1"/>
              </p:cNvSpPr>
              <p:nvPr>
                <p:custDataLst>
                  <p:tags r:id="rId78"/>
                </p:custDataLst>
              </p:nvPr>
            </p:nvSpPr>
            <p:spPr bwMode="auto">
              <a:xfrm>
                <a:off x="658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8" name="Oval 184"/>
              <p:cNvSpPr>
                <a:spLocks noChangeArrowheads="1"/>
              </p:cNvSpPr>
              <p:nvPr>
                <p:custDataLst>
                  <p:tags r:id="rId79"/>
                </p:custDataLst>
              </p:nvPr>
            </p:nvSpPr>
            <p:spPr bwMode="auto">
              <a:xfrm>
                <a:off x="65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9" name="Oval 185"/>
              <p:cNvSpPr>
                <a:spLocks noChangeArrowheads="1"/>
              </p:cNvSpPr>
              <p:nvPr>
                <p:custDataLst>
                  <p:tags r:id="rId80"/>
                </p:custDataLst>
              </p:nvPr>
            </p:nvSpPr>
            <p:spPr bwMode="auto">
              <a:xfrm>
                <a:off x="642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0" name="Oval 186"/>
              <p:cNvSpPr>
                <a:spLocks noChangeArrowheads="1"/>
              </p:cNvSpPr>
              <p:nvPr>
                <p:custDataLst>
                  <p:tags r:id="rId81"/>
                </p:custDataLst>
              </p:nvPr>
            </p:nvSpPr>
            <p:spPr bwMode="auto">
              <a:xfrm>
                <a:off x="633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1" name="Oval 187"/>
              <p:cNvSpPr>
                <a:spLocks noChangeArrowheads="1"/>
              </p:cNvSpPr>
              <p:nvPr>
                <p:custDataLst>
                  <p:tags r:id="rId82"/>
                </p:custDataLst>
              </p:nvPr>
            </p:nvSpPr>
            <p:spPr bwMode="auto">
              <a:xfrm>
                <a:off x="625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2" name="Oval 188"/>
              <p:cNvSpPr>
                <a:spLocks noChangeArrowheads="1"/>
              </p:cNvSpPr>
              <p:nvPr>
                <p:custDataLst>
                  <p:tags r:id="rId83"/>
                </p:custDataLst>
              </p:nvPr>
            </p:nvSpPr>
            <p:spPr bwMode="auto">
              <a:xfrm>
                <a:off x="617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3" name="Oval 189"/>
              <p:cNvSpPr>
                <a:spLocks noChangeArrowheads="1"/>
              </p:cNvSpPr>
              <p:nvPr>
                <p:custDataLst>
                  <p:tags r:id="rId84"/>
                </p:custDataLst>
              </p:nvPr>
            </p:nvSpPr>
            <p:spPr bwMode="auto">
              <a:xfrm>
                <a:off x="608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4" name="Oval 190"/>
              <p:cNvSpPr>
                <a:spLocks noChangeArrowheads="1"/>
              </p:cNvSpPr>
              <p:nvPr>
                <p:custDataLst>
                  <p:tags r:id="rId85"/>
                </p:custDataLst>
              </p:nvPr>
            </p:nvSpPr>
            <p:spPr bwMode="auto">
              <a:xfrm>
                <a:off x="600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5" name="Oval 191"/>
              <p:cNvSpPr>
                <a:spLocks noChangeArrowheads="1"/>
              </p:cNvSpPr>
              <p:nvPr>
                <p:custDataLst>
                  <p:tags r:id="rId86"/>
                </p:custDataLst>
              </p:nvPr>
            </p:nvSpPr>
            <p:spPr bwMode="auto">
              <a:xfrm>
                <a:off x="591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6" name="Oval 192"/>
              <p:cNvSpPr>
                <a:spLocks noChangeArrowheads="1"/>
              </p:cNvSpPr>
              <p:nvPr>
                <p:custDataLst>
                  <p:tags r:id="rId87"/>
                </p:custDataLst>
              </p:nvPr>
            </p:nvSpPr>
            <p:spPr bwMode="auto">
              <a:xfrm>
                <a:off x="583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7" name="Freeform 193"/>
              <p:cNvSpPr/>
              <p:nvPr>
                <p:custDataLst>
                  <p:tags r:id="rId88"/>
                </p:custDataLst>
              </p:nvPr>
            </p:nvSpPr>
            <p:spPr bwMode="auto">
              <a:xfrm>
                <a:off x="5750" y="6915"/>
                <a:ext cx="46" cy="46"/>
              </a:xfrm>
              <a:custGeom>
                <a:avLst/>
                <a:gdLst>
                  <a:gd name="T0" fmla="*/ 0 w 7"/>
                  <a:gd name="T1" fmla="*/ 2 h 7"/>
                  <a:gd name="T2" fmla="*/ 4 w 7"/>
                  <a:gd name="T3" fmla="*/ 0 h 7"/>
                  <a:gd name="T4" fmla="*/ 7 w 7"/>
                  <a:gd name="T5" fmla="*/ 4 h 7"/>
                  <a:gd name="T6" fmla="*/ 3 w 7"/>
                  <a:gd name="T7" fmla="*/ 7 h 7"/>
                  <a:gd name="T8" fmla="*/ 0 w 7"/>
                  <a:gd name="T9" fmla="*/ 2 h 7"/>
                </a:gdLst>
                <a:ahLst/>
                <a:cxnLst>
                  <a:cxn ang="0">
                    <a:pos x="T0" y="T1"/>
                  </a:cxn>
                  <a:cxn ang="0">
                    <a:pos x="T2" y="T3"/>
                  </a:cxn>
                  <a:cxn ang="0">
                    <a:pos x="T4" y="T5"/>
                  </a:cxn>
                  <a:cxn ang="0">
                    <a:pos x="T6" y="T7"/>
                  </a:cxn>
                  <a:cxn ang="0">
                    <a:pos x="T8" y="T9"/>
                  </a:cxn>
                </a:cxnLst>
                <a:rect l="0" t="0" r="r" b="b"/>
                <a:pathLst>
                  <a:path w="7" h="7">
                    <a:moveTo>
                      <a:pt x="0" y="2"/>
                    </a:moveTo>
                    <a:cubicBezTo>
                      <a:pt x="1" y="1"/>
                      <a:pt x="3" y="0"/>
                      <a:pt x="4" y="0"/>
                    </a:cubicBezTo>
                    <a:cubicBezTo>
                      <a:pt x="6" y="0"/>
                      <a:pt x="7" y="2"/>
                      <a:pt x="7" y="4"/>
                    </a:cubicBezTo>
                    <a:cubicBezTo>
                      <a:pt x="7" y="6"/>
                      <a:pt x="5" y="7"/>
                      <a:pt x="3" y="7"/>
                    </a:cubicBezTo>
                    <a:cubicBezTo>
                      <a:pt x="1" y="6"/>
                      <a:pt x="0" y="4"/>
                      <a:pt x="0"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8" name="Freeform 194"/>
              <p:cNvSpPr/>
              <p:nvPr>
                <p:custDataLst>
                  <p:tags r:id="rId89"/>
                </p:custDataLst>
              </p:nvPr>
            </p:nvSpPr>
            <p:spPr bwMode="auto">
              <a:xfrm>
                <a:off x="5666" y="6881"/>
                <a:ext cx="53" cy="53"/>
              </a:xfrm>
              <a:custGeom>
                <a:avLst/>
                <a:gdLst>
                  <a:gd name="T0" fmla="*/ 1 w 8"/>
                  <a:gd name="T1" fmla="*/ 2 h 8"/>
                  <a:gd name="T2" fmla="*/ 6 w 8"/>
                  <a:gd name="T3" fmla="*/ 1 h 8"/>
                  <a:gd name="T4" fmla="*/ 7 w 8"/>
                  <a:gd name="T5" fmla="*/ 5 h 8"/>
                  <a:gd name="T6" fmla="*/ 3 w 8"/>
                  <a:gd name="T7" fmla="*/ 7 h 8"/>
                  <a:gd name="T8" fmla="*/ 1 w 8"/>
                  <a:gd name="T9" fmla="*/ 2 h 8"/>
                </a:gdLst>
                <a:ahLst/>
                <a:cxnLst>
                  <a:cxn ang="0">
                    <a:pos x="T0" y="T1"/>
                  </a:cxn>
                  <a:cxn ang="0">
                    <a:pos x="T2" y="T3"/>
                  </a:cxn>
                  <a:cxn ang="0">
                    <a:pos x="T4" y="T5"/>
                  </a:cxn>
                  <a:cxn ang="0">
                    <a:pos x="T6" y="T7"/>
                  </a:cxn>
                  <a:cxn ang="0">
                    <a:pos x="T8" y="T9"/>
                  </a:cxn>
                </a:cxnLst>
                <a:rect l="0" t="0" r="r" b="b"/>
                <a:pathLst>
                  <a:path w="8" h="8">
                    <a:moveTo>
                      <a:pt x="1" y="2"/>
                    </a:moveTo>
                    <a:cubicBezTo>
                      <a:pt x="2" y="1"/>
                      <a:pt x="4" y="0"/>
                      <a:pt x="6" y="1"/>
                    </a:cubicBezTo>
                    <a:cubicBezTo>
                      <a:pt x="8" y="2"/>
                      <a:pt x="8" y="4"/>
                      <a:pt x="7" y="5"/>
                    </a:cubicBezTo>
                    <a:cubicBezTo>
                      <a:pt x="7" y="7"/>
                      <a:pt x="5" y="8"/>
                      <a:pt x="3" y="7"/>
                    </a:cubicBezTo>
                    <a:cubicBezTo>
                      <a:pt x="1" y="6"/>
                      <a:pt x="0" y="4"/>
                      <a:pt x="1"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9" name="Freeform 195"/>
              <p:cNvSpPr/>
              <p:nvPr>
                <p:custDataLst>
                  <p:tags r:id="rId90"/>
                </p:custDataLst>
              </p:nvPr>
            </p:nvSpPr>
            <p:spPr bwMode="auto">
              <a:xfrm>
                <a:off x="5603" y="6838"/>
                <a:ext cx="51" cy="43"/>
              </a:xfrm>
              <a:custGeom>
                <a:avLst/>
                <a:gdLst>
                  <a:gd name="T0" fmla="*/ 2 w 8"/>
                  <a:gd name="T1" fmla="*/ 1 h 7"/>
                  <a:gd name="T2" fmla="*/ 6 w 8"/>
                  <a:gd name="T3" fmla="*/ 1 h 7"/>
                  <a:gd name="T4" fmla="*/ 6 w 8"/>
                  <a:gd name="T5" fmla="*/ 6 h 7"/>
                  <a:gd name="T6" fmla="*/ 2 w 8"/>
                  <a:gd name="T7" fmla="*/ 6 h 7"/>
                  <a:gd name="T8" fmla="*/ 2 w 8"/>
                  <a:gd name="T9" fmla="*/ 1 h 7"/>
                </a:gdLst>
                <a:ahLst/>
                <a:cxnLst>
                  <a:cxn ang="0">
                    <a:pos x="T0" y="T1"/>
                  </a:cxn>
                  <a:cxn ang="0">
                    <a:pos x="T2" y="T3"/>
                  </a:cxn>
                  <a:cxn ang="0">
                    <a:pos x="T4" y="T5"/>
                  </a:cxn>
                  <a:cxn ang="0">
                    <a:pos x="T6" y="T7"/>
                  </a:cxn>
                  <a:cxn ang="0">
                    <a:pos x="T8" y="T9"/>
                  </a:cxn>
                </a:cxnLst>
                <a:rect l="0" t="0" r="r" b="b"/>
                <a:pathLst>
                  <a:path w="8" h="7">
                    <a:moveTo>
                      <a:pt x="2" y="1"/>
                    </a:moveTo>
                    <a:cubicBezTo>
                      <a:pt x="3" y="0"/>
                      <a:pt x="5" y="0"/>
                      <a:pt x="6" y="1"/>
                    </a:cubicBezTo>
                    <a:cubicBezTo>
                      <a:pt x="8" y="2"/>
                      <a:pt x="8" y="4"/>
                      <a:pt x="6" y="6"/>
                    </a:cubicBezTo>
                    <a:cubicBezTo>
                      <a:pt x="5" y="7"/>
                      <a:pt x="3" y="7"/>
                      <a:pt x="2" y="6"/>
                    </a:cubicBezTo>
                    <a:cubicBezTo>
                      <a:pt x="0" y="4"/>
                      <a:pt x="0"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0" name="Freeform 196"/>
              <p:cNvSpPr/>
              <p:nvPr>
                <p:custDataLst>
                  <p:tags r:id="rId91"/>
                </p:custDataLst>
              </p:nvPr>
            </p:nvSpPr>
            <p:spPr bwMode="auto">
              <a:xfrm>
                <a:off x="5550" y="6766"/>
                <a:ext cx="53" cy="53"/>
              </a:xfrm>
              <a:custGeom>
                <a:avLst/>
                <a:gdLst>
                  <a:gd name="T0" fmla="*/ 2 w 8"/>
                  <a:gd name="T1" fmla="*/ 1 h 8"/>
                  <a:gd name="T2" fmla="*/ 7 w 8"/>
                  <a:gd name="T3" fmla="*/ 2 h 8"/>
                  <a:gd name="T4" fmla="*/ 6 w 8"/>
                  <a:gd name="T5" fmla="*/ 7 h 8"/>
                  <a:gd name="T6" fmla="*/ 1 w 8"/>
                  <a:gd name="T7" fmla="*/ 6 h 8"/>
                  <a:gd name="T8" fmla="*/ 2 w 8"/>
                  <a:gd name="T9" fmla="*/ 1 h 8"/>
                </a:gdLst>
                <a:ahLst/>
                <a:cxnLst>
                  <a:cxn ang="0">
                    <a:pos x="T0" y="T1"/>
                  </a:cxn>
                  <a:cxn ang="0">
                    <a:pos x="T2" y="T3"/>
                  </a:cxn>
                  <a:cxn ang="0">
                    <a:pos x="T4" y="T5"/>
                  </a:cxn>
                  <a:cxn ang="0">
                    <a:pos x="T6" y="T7"/>
                  </a:cxn>
                  <a:cxn ang="0">
                    <a:pos x="T8" y="T9"/>
                  </a:cxn>
                </a:cxnLst>
                <a:rect l="0" t="0" r="r" b="b"/>
                <a:pathLst>
                  <a:path w="8" h="8">
                    <a:moveTo>
                      <a:pt x="2" y="1"/>
                    </a:moveTo>
                    <a:cubicBezTo>
                      <a:pt x="4" y="0"/>
                      <a:pt x="6" y="1"/>
                      <a:pt x="7" y="2"/>
                    </a:cubicBezTo>
                    <a:cubicBezTo>
                      <a:pt x="8" y="4"/>
                      <a:pt x="7" y="6"/>
                      <a:pt x="6" y="7"/>
                    </a:cubicBezTo>
                    <a:cubicBezTo>
                      <a:pt x="4" y="8"/>
                      <a:pt x="2" y="8"/>
                      <a:pt x="1" y="6"/>
                    </a:cubicBezTo>
                    <a:cubicBezTo>
                      <a:pt x="0" y="4"/>
                      <a:pt x="1"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1" name="Freeform 197"/>
              <p:cNvSpPr/>
              <p:nvPr>
                <p:custDataLst>
                  <p:tags r:id="rId92"/>
                </p:custDataLst>
              </p:nvPr>
            </p:nvSpPr>
            <p:spPr bwMode="auto">
              <a:xfrm>
                <a:off x="5518" y="6688"/>
                <a:ext cx="51" cy="53"/>
              </a:xfrm>
              <a:custGeom>
                <a:avLst/>
                <a:gdLst>
                  <a:gd name="T0" fmla="*/ 4 w 8"/>
                  <a:gd name="T1" fmla="*/ 1 h 8"/>
                  <a:gd name="T2" fmla="*/ 8 w 8"/>
                  <a:gd name="T3" fmla="*/ 3 h 8"/>
                  <a:gd name="T4" fmla="*/ 5 w 8"/>
                  <a:gd name="T5" fmla="*/ 7 h 8"/>
                  <a:gd name="T6" fmla="*/ 1 w 8"/>
                  <a:gd name="T7" fmla="*/ 5 h 8"/>
                  <a:gd name="T8" fmla="*/ 4 w 8"/>
                  <a:gd name="T9" fmla="*/ 1 h 8"/>
                </a:gdLst>
                <a:ahLst/>
                <a:cxnLst>
                  <a:cxn ang="0">
                    <a:pos x="T0" y="T1"/>
                  </a:cxn>
                  <a:cxn ang="0">
                    <a:pos x="T2" y="T3"/>
                  </a:cxn>
                  <a:cxn ang="0">
                    <a:pos x="T4" y="T5"/>
                  </a:cxn>
                  <a:cxn ang="0">
                    <a:pos x="T6" y="T7"/>
                  </a:cxn>
                  <a:cxn ang="0">
                    <a:pos x="T8" y="T9"/>
                  </a:cxn>
                </a:cxnLst>
                <a:rect l="0" t="0" r="r" b="b"/>
                <a:pathLst>
                  <a:path w="8" h="8">
                    <a:moveTo>
                      <a:pt x="4" y="1"/>
                    </a:moveTo>
                    <a:cubicBezTo>
                      <a:pt x="6" y="0"/>
                      <a:pt x="7" y="2"/>
                      <a:pt x="8" y="3"/>
                    </a:cubicBezTo>
                    <a:cubicBezTo>
                      <a:pt x="8" y="5"/>
                      <a:pt x="7" y="7"/>
                      <a:pt x="5" y="7"/>
                    </a:cubicBezTo>
                    <a:cubicBezTo>
                      <a:pt x="3" y="8"/>
                      <a:pt x="1" y="7"/>
                      <a:pt x="1" y="5"/>
                    </a:cubicBezTo>
                    <a:cubicBezTo>
                      <a:pt x="0" y="3"/>
                      <a:pt x="2" y="1"/>
                      <a:pt x="4"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2" name="Freeform 198"/>
              <p:cNvSpPr/>
              <p:nvPr>
                <p:custDataLst>
                  <p:tags r:id="rId93"/>
                </p:custDataLst>
              </p:nvPr>
            </p:nvSpPr>
            <p:spPr bwMode="auto">
              <a:xfrm>
                <a:off x="5518" y="6611"/>
                <a:ext cx="43" cy="46"/>
              </a:xfrm>
              <a:custGeom>
                <a:avLst/>
                <a:gdLst>
                  <a:gd name="T0" fmla="*/ 3 w 7"/>
                  <a:gd name="T1" fmla="*/ 0 h 7"/>
                  <a:gd name="T2" fmla="*/ 7 w 7"/>
                  <a:gd name="T3" fmla="*/ 3 h 7"/>
                  <a:gd name="T4" fmla="*/ 3 w 7"/>
                  <a:gd name="T5" fmla="*/ 6 h 7"/>
                  <a:gd name="T6" fmla="*/ 0 w 7"/>
                  <a:gd name="T7" fmla="*/ 3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1"/>
                      <a:pt x="7" y="3"/>
                    </a:cubicBezTo>
                    <a:cubicBezTo>
                      <a:pt x="7" y="5"/>
                      <a:pt x="5" y="6"/>
                      <a:pt x="3" y="6"/>
                    </a:cubicBezTo>
                    <a:cubicBezTo>
                      <a:pt x="1" y="7"/>
                      <a:pt x="0" y="5"/>
                      <a:pt x="0" y="3"/>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3" name="Oval 199"/>
              <p:cNvSpPr>
                <a:spLocks noChangeArrowheads="1"/>
              </p:cNvSpPr>
              <p:nvPr>
                <p:custDataLst>
                  <p:tags r:id="rId94"/>
                </p:custDataLst>
              </p:nvPr>
            </p:nvSpPr>
            <p:spPr bwMode="auto">
              <a:xfrm>
                <a:off x="5518" y="652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4" name="Oval 200"/>
              <p:cNvSpPr>
                <a:spLocks noChangeArrowheads="1"/>
              </p:cNvSpPr>
              <p:nvPr>
                <p:custDataLst>
                  <p:tags r:id="rId95"/>
                </p:custDataLst>
              </p:nvPr>
            </p:nvSpPr>
            <p:spPr bwMode="auto">
              <a:xfrm>
                <a:off x="5518" y="644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5" name="Oval 201"/>
              <p:cNvSpPr>
                <a:spLocks noChangeArrowheads="1"/>
              </p:cNvSpPr>
              <p:nvPr>
                <p:custDataLst>
                  <p:tags r:id="rId96"/>
                </p:custDataLst>
              </p:nvPr>
            </p:nvSpPr>
            <p:spPr bwMode="auto">
              <a:xfrm>
                <a:off x="5518" y="635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6" name="Oval 202"/>
              <p:cNvSpPr>
                <a:spLocks noChangeArrowheads="1"/>
              </p:cNvSpPr>
              <p:nvPr>
                <p:custDataLst>
                  <p:tags r:id="rId97"/>
                </p:custDataLst>
              </p:nvPr>
            </p:nvSpPr>
            <p:spPr bwMode="auto">
              <a:xfrm>
                <a:off x="5518" y="6275"/>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7" name="Oval 203"/>
              <p:cNvSpPr>
                <a:spLocks noChangeArrowheads="1"/>
              </p:cNvSpPr>
              <p:nvPr>
                <p:custDataLst>
                  <p:tags r:id="rId98"/>
                </p:custDataLst>
              </p:nvPr>
            </p:nvSpPr>
            <p:spPr bwMode="auto">
              <a:xfrm>
                <a:off x="5518" y="6191"/>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8" name="Oval 204"/>
              <p:cNvSpPr>
                <a:spLocks noChangeArrowheads="1"/>
              </p:cNvSpPr>
              <p:nvPr>
                <p:custDataLst>
                  <p:tags r:id="rId99"/>
                </p:custDataLst>
              </p:nvPr>
            </p:nvSpPr>
            <p:spPr bwMode="auto">
              <a:xfrm>
                <a:off x="5518" y="610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9" name="Oval 205"/>
              <p:cNvSpPr>
                <a:spLocks noChangeArrowheads="1"/>
              </p:cNvSpPr>
              <p:nvPr>
                <p:custDataLst>
                  <p:tags r:id="rId100"/>
                </p:custDataLst>
              </p:nvPr>
            </p:nvSpPr>
            <p:spPr bwMode="auto">
              <a:xfrm>
                <a:off x="5518" y="602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0" name="Oval 206"/>
              <p:cNvSpPr>
                <a:spLocks noChangeArrowheads="1"/>
              </p:cNvSpPr>
              <p:nvPr>
                <p:custDataLst>
                  <p:tags r:id="rId101"/>
                </p:custDataLst>
              </p:nvPr>
            </p:nvSpPr>
            <p:spPr bwMode="auto">
              <a:xfrm>
                <a:off x="5518" y="593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1" name="Oval 207"/>
              <p:cNvSpPr>
                <a:spLocks noChangeArrowheads="1"/>
              </p:cNvSpPr>
              <p:nvPr>
                <p:custDataLst>
                  <p:tags r:id="rId102"/>
                </p:custDataLst>
              </p:nvPr>
            </p:nvSpPr>
            <p:spPr bwMode="auto">
              <a:xfrm>
                <a:off x="5518" y="5853"/>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2" name="Oval 208"/>
              <p:cNvSpPr>
                <a:spLocks noChangeArrowheads="1"/>
              </p:cNvSpPr>
              <p:nvPr>
                <p:custDataLst>
                  <p:tags r:id="rId103"/>
                </p:custDataLst>
              </p:nvPr>
            </p:nvSpPr>
            <p:spPr bwMode="auto">
              <a:xfrm>
                <a:off x="5518" y="5768"/>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3" name="Oval 209"/>
              <p:cNvSpPr>
                <a:spLocks noChangeArrowheads="1"/>
              </p:cNvSpPr>
              <p:nvPr>
                <p:custDataLst>
                  <p:tags r:id="rId104"/>
                </p:custDataLst>
              </p:nvPr>
            </p:nvSpPr>
            <p:spPr bwMode="auto">
              <a:xfrm>
                <a:off x="5518" y="567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4" name="Oval 210"/>
              <p:cNvSpPr>
                <a:spLocks noChangeArrowheads="1"/>
              </p:cNvSpPr>
              <p:nvPr>
                <p:custDataLst>
                  <p:tags r:id="rId105"/>
                </p:custDataLst>
              </p:nvPr>
            </p:nvSpPr>
            <p:spPr bwMode="auto">
              <a:xfrm>
                <a:off x="5518" y="559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5" name="Oval 211"/>
              <p:cNvSpPr>
                <a:spLocks noChangeArrowheads="1"/>
              </p:cNvSpPr>
              <p:nvPr>
                <p:custDataLst>
                  <p:tags r:id="rId106"/>
                </p:custDataLst>
              </p:nvPr>
            </p:nvSpPr>
            <p:spPr bwMode="auto">
              <a:xfrm>
                <a:off x="5518" y="55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6" name="Oval 212"/>
              <p:cNvSpPr>
                <a:spLocks noChangeArrowheads="1"/>
              </p:cNvSpPr>
              <p:nvPr>
                <p:custDataLst>
                  <p:tags r:id="rId107"/>
                </p:custDataLst>
              </p:nvPr>
            </p:nvSpPr>
            <p:spPr bwMode="auto">
              <a:xfrm>
                <a:off x="5518" y="542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7" name="Oval 213"/>
              <p:cNvSpPr>
                <a:spLocks noChangeArrowheads="1"/>
              </p:cNvSpPr>
              <p:nvPr>
                <p:custDataLst>
                  <p:tags r:id="rId108"/>
                </p:custDataLst>
              </p:nvPr>
            </p:nvSpPr>
            <p:spPr bwMode="auto">
              <a:xfrm>
                <a:off x="5518" y="534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8" name="Oval 214"/>
              <p:cNvSpPr>
                <a:spLocks noChangeArrowheads="1"/>
              </p:cNvSpPr>
              <p:nvPr>
                <p:custDataLst>
                  <p:tags r:id="rId109"/>
                </p:custDataLst>
              </p:nvPr>
            </p:nvSpPr>
            <p:spPr bwMode="auto">
              <a:xfrm>
                <a:off x="5518" y="5258"/>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9" name="Oval 215"/>
              <p:cNvSpPr>
                <a:spLocks noChangeArrowheads="1"/>
              </p:cNvSpPr>
              <p:nvPr>
                <p:custDataLst>
                  <p:tags r:id="rId110"/>
                </p:custDataLst>
              </p:nvPr>
            </p:nvSpPr>
            <p:spPr bwMode="auto">
              <a:xfrm>
                <a:off x="5518" y="5173"/>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0" name="Oval 216"/>
              <p:cNvSpPr>
                <a:spLocks noChangeArrowheads="1"/>
              </p:cNvSpPr>
              <p:nvPr>
                <p:custDataLst>
                  <p:tags r:id="rId111"/>
                </p:custDataLst>
              </p:nvPr>
            </p:nvSpPr>
            <p:spPr bwMode="auto">
              <a:xfrm>
                <a:off x="5518" y="508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1" name="Oval 217"/>
              <p:cNvSpPr>
                <a:spLocks noChangeArrowheads="1"/>
              </p:cNvSpPr>
              <p:nvPr>
                <p:custDataLst>
                  <p:tags r:id="rId112"/>
                </p:custDataLst>
              </p:nvPr>
            </p:nvSpPr>
            <p:spPr bwMode="auto">
              <a:xfrm>
                <a:off x="5518" y="500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2" name="Oval 218"/>
              <p:cNvSpPr>
                <a:spLocks noChangeArrowheads="1"/>
              </p:cNvSpPr>
              <p:nvPr>
                <p:custDataLst>
                  <p:tags r:id="rId113"/>
                </p:custDataLst>
              </p:nvPr>
            </p:nvSpPr>
            <p:spPr bwMode="auto">
              <a:xfrm>
                <a:off x="5518" y="492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3" name="Oval 219"/>
              <p:cNvSpPr>
                <a:spLocks noChangeArrowheads="1"/>
              </p:cNvSpPr>
              <p:nvPr>
                <p:custDataLst>
                  <p:tags r:id="rId114"/>
                </p:custDataLst>
              </p:nvPr>
            </p:nvSpPr>
            <p:spPr bwMode="auto">
              <a:xfrm>
                <a:off x="5518" y="483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4" name="Oval 220"/>
              <p:cNvSpPr>
                <a:spLocks noChangeArrowheads="1"/>
              </p:cNvSpPr>
              <p:nvPr>
                <p:custDataLst>
                  <p:tags r:id="rId115"/>
                </p:custDataLst>
              </p:nvPr>
            </p:nvSpPr>
            <p:spPr bwMode="auto">
              <a:xfrm>
                <a:off x="5518" y="4753"/>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5" name="Oval 221"/>
              <p:cNvSpPr>
                <a:spLocks noChangeArrowheads="1"/>
              </p:cNvSpPr>
              <p:nvPr>
                <p:custDataLst>
                  <p:tags r:id="rId116"/>
                </p:custDataLst>
              </p:nvPr>
            </p:nvSpPr>
            <p:spPr bwMode="auto">
              <a:xfrm>
                <a:off x="5518" y="4669"/>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6" name="Oval 222"/>
              <p:cNvSpPr>
                <a:spLocks noChangeArrowheads="1"/>
              </p:cNvSpPr>
              <p:nvPr>
                <p:custDataLst>
                  <p:tags r:id="rId117"/>
                </p:custDataLst>
              </p:nvPr>
            </p:nvSpPr>
            <p:spPr bwMode="auto">
              <a:xfrm>
                <a:off x="5518" y="458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 name="Oval 223"/>
              <p:cNvSpPr>
                <a:spLocks noChangeArrowheads="1"/>
              </p:cNvSpPr>
              <p:nvPr>
                <p:custDataLst>
                  <p:tags r:id="rId118"/>
                </p:custDataLst>
              </p:nvPr>
            </p:nvSpPr>
            <p:spPr bwMode="auto">
              <a:xfrm>
                <a:off x="5518" y="450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8" name="Oval 224"/>
              <p:cNvSpPr>
                <a:spLocks noChangeArrowheads="1"/>
              </p:cNvSpPr>
              <p:nvPr>
                <p:custDataLst>
                  <p:tags r:id="rId119"/>
                </p:custDataLst>
              </p:nvPr>
            </p:nvSpPr>
            <p:spPr bwMode="auto">
              <a:xfrm>
                <a:off x="5518" y="441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9" name="Oval 225"/>
              <p:cNvSpPr>
                <a:spLocks noChangeArrowheads="1"/>
              </p:cNvSpPr>
              <p:nvPr>
                <p:custDataLst>
                  <p:tags r:id="rId120"/>
                </p:custDataLst>
              </p:nvPr>
            </p:nvSpPr>
            <p:spPr bwMode="auto">
              <a:xfrm>
                <a:off x="5518" y="433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0" name="Oval 226"/>
              <p:cNvSpPr>
                <a:spLocks noChangeArrowheads="1"/>
              </p:cNvSpPr>
              <p:nvPr>
                <p:custDataLst>
                  <p:tags r:id="rId121"/>
                </p:custDataLst>
              </p:nvPr>
            </p:nvSpPr>
            <p:spPr bwMode="auto">
              <a:xfrm>
                <a:off x="5518" y="4246"/>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1" name="Oval 227"/>
              <p:cNvSpPr>
                <a:spLocks noChangeArrowheads="1"/>
              </p:cNvSpPr>
              <p:nvPr>
                <p:custDataLst>
                  <p:tags r:id="rId122"/>
                </p:custDataLst>
              </p:nvPr>
            </p:nvSpPr>
            <p:spPr bwMode="auto">
              <a:xfrm>
                <a:off x="5518" y="4164"/>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2" name="Oval 228"/>
              <p:cNvSpPr>
                <a:spLocks noChangeArrowheads="1"/>
              </p:cNvSpPr>
              <p:nvPr>
                <p:custDataLst>
                  <p:tags r:id="rId123"/>
                </p:custDataLst>
              </p:nvPr>
            </p:nvSpPr>
            <p:spPr bwMode="auto">
              <a:xfrm>
                <a:off x="5518" y="4080"/>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3" name="Freeform 229"/>
              <p:cNvSpPr/>
              <p:nvPr>
                <p:custDataLst>
                  <p:tags r:id="rId124"/>
                </p:custDataLst>
              </p:nvPr>
            </p:nvSpPr>
            <p:spPr bwMode="auto">
              <a:xfrm>
                <a:off x="5518" y="3995"/>
                <a:ext cx="43" cy="46"/>
              </a:xfrm>
              <a:custGeom>
                <a:avLst/>
                <a:gdLst>
                  <a:gd name="T0" fmla="*/ 3 w 7"/>
                  <a:gd name="T1" fmla="*/ 0 h 7"/>
                  <a:gd name="T2" fmla="*/ 7 w 7"/>
                  <a:gd name="T3" fmla="*/ 4 h 7"/>
                  <a:gd name="T4" fmla="*/ 3 w 7"/>
                  <a:gd name="T5" fmla="*/ 7 h 7"/>
                  <a:gd name="T6" fmla="*/ 0 w 7"/>
                  <a:gd name="T7" fmla="*/ 4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2"/>
                      <a:pt x="7" y="4"/>
                    </a:cubicBezTo>
                    <a:cubicBezTo>
                      <a:pt x="6" y="5"/>
                      <a:pt x="5" y="7"/>
                      <a:pt x="3" y="7"/>
                    </a:cubicBezTo>
                    <a:cubicBezTo>
                      <a:pt x="1" y="7"/>
                      <a:pt x="0" y="6"/>
                      <a:pt x="0" y="4"/>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4" name="Freeform 230"/>
              <p:cNvSpPr/>
              <p:nvPr>
                <p:custDataLst>
                  <p:tags r:id="rId125"/>
                </p:custDataLst>
              </p:nvPr>
            </p:nvSpPr>
            <p:spPr bwMode="auto">
              <a:xfrm>
                <a:off x="5523" y="3911"/>
                <a:ext cx="53" cy="51"/>
              </a:xfrm>
              <a:custGeom>
                <a:avLst/>
                <a:gdLst>
                  <a:gd name="T0" fmla="*/ 5 w 8"/>
                  <a:gd name="T1" fmla="*/ 1 h 8"/>
                  <a:gd name="T2" fmla="*/ 8 w 8"/>
                  <a:gd name="T3" fmla="*/ 5 h 8"/>
                  <a:gd name="T4" fmla="*/ 3 w 8"/>
                  <a:gd name="T5" fmla="*/ 7 h 8"/>
                  <a:gd name="T6" fmla="*/ 1 w 8"/>
                  <a:gd name="T7" fmla="*/ 3 h 8"/>
                  <a:gd name="T8" fmla="*/ 5 w 8"/>
                  <a:gd name="T9" fmla="*/ 1 h 8"/>
                </a:gdLst>
                <a:ahLst/>
                <a:cxnLst>
                  <a:cxn ang="0">
                    <a:pos x="T0" y="T1"/>
                  </a:cxn>
                  <a:cxn ang="0">
                    <a:pos x="T2" y="T3"/>
                  </a:cxn>
                  <a:cxn ang="0">
                    <a:pos x="T4" y="T5"/>
                  </a:cxn>
                  <a:cxn ang="0">
                    <a:pos x="T6" y="T7"/>
                  </a:cxn>
                  <a:cxn ang="0">
                    <a:pos x="T8" y="T9"/>
                  </a:cxn>
                </a:cxnLst>
                <a:rect l="0" t="0" r="r" b="b"/>
                <a:pathLst>
                  <a:path w="8" h="8">
                    <a:moveTo>
                      <a:pt x="5" y="1"/>
                    </a:moveTo>
                    <a:cubicBezTo>
                      <a:pt x="7" y="1"/>
                      <a:pt x="8" y="3"/>
                      <a:pt x="8" y="5"/>
                    </a:cubicBezTo>
                    <a:cubicBezTo>
                      <a:pt x="7" y="7"/>
                      <a:pt x="5" y="8"/>
                      <a:pt x="3" y="7"/>
                    </a:cubicBezTo>
                    <a:cubicBezTo>
                      <a:pt x="2" y="7"/>
                      <a:pt x="0" y="5"/>
                      <a:pt x="1" y="3"/>
                    </a:cubicBezTo>
                    <a:cubicBezTo>
                      <a:pt x="2" y="1"/>
                      <a:pt x="4" y="0"/>
                      <a:pt x="5"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5" name="Freeform 231"/>
              <p:cNvSpPr/>
              <p:nvPr>
                <p:custDataLst>
                  <p:tags r:id="rId126"/>
                </p:custDataLst>
              </p:nvPr>
            </p:nvSpPr>
            <p:spPr bwMode="auto">
              <a:xfrm>
                <a:off x="5561" y="3834"/>
                <a:ext cx="53" cy="51"/>
              </a:xfrm>
              <a:custGeom>
                <a:avLst/>
                <a:gdLst>
                  <a:gd name="T0" fmla="*/ 6 w 8"/>
                  <a:gd name="T1" fmla="*/ 1 h 8"/>
                  <a:gd name="T2" fmla="*/ 7 w 8"/>
                  <a:gd name="T3" fmla="*/ 6 h 8"/>
                  <a:gd name="T4" fmla="*/ 2 w 8"/>
                  <a:gd name="T5" fmla="*/ 7 h 8"/>
                  <a:gd name="T6" fmla="*/ 1 w 8"/>
                  <a:gd name="T7" fmla="*/ 2 h 8"/>
                  <a:gd name="T8" fmla="*/ 6 w 8"/>
                  <a:gd name="T9" fmla="*/ 1 h 8"/>
                </a:gdLst>
                <a:ahLst/>
                <a:cxnLst>
                  <a:cxn ang="0">
                    <a:pos x="T0" y="T1"/>
                  </a:cxn>
                  <a:cxn ang="0">
                    <a:pos x="T2" y="T3"/>
                  </a:cxn>
                  <a:cxn ang="0">
                    <a:pos x="T4" y="T5"/>
                  </a:cxn>
                  <a:cxn ang="0">
                    <a:pos x="T6" y="T7"/>
                  </a:cxn>
                  <a:cxn ang="0">
                    <a:pos x="T8" y="T9"/>
                  </a:cxn>
                </a:cxnLst>
                <a:rect l="0" t="0" r="r" b="b"/>
                <a:pathLst>
                  <a:path w="8" h="8">
                    <a:moveTo>
                      <a:pt x="6" y="1"/>
                    </a:moveTo>
                    <a:cubicBezTo>
                      <a:pt x="8" y="3"/>
                      <a:pt x="8" y="5"/>
                      <a:pt x="7" y="6"/>
                    </a:cubicBezTo>
                    <a:cubicBezTo>
                      <a:pt x="6" y="8"/>
                      <a:pt x="4" y="8"/>
                      <a:pt x="2" y="7"/>
                    </a:cubicBezTo>
                    <a:cubicBezTo>
                      <a:pt x="1" y="6"/>
                      <a:pt x="0" y="4"/>
                      <a:pt x="1" y="2"/>
                    </a:cubicBezTo>
                    <a:cubicBezTo>
                      <a:pt x="2" y="1"/>
                      <a:pt x="5" y="0"/>
                      <a:pt x="6"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6" name="Freeform 232"/>
              <p:cNvSpPr/>
              <p:nvPr>
                <p:custDataLst>
                  <p:tags r:id="rId127"/>
                </p:custDataLst>
              </p:nvPr>
            </p:nvSpPr>
            <p:spPr bwMode="auto">
              <a:xfrm>
                <a:off x="5622" y="3776"/>
                <a:ext cx="51" cy="43"/>
              </a:xfrm>
              <a:custGeom>
                <a:avLst/>
                <a:gdLst>
                  <a:gd name="T0" fmla="*/ 7 w 8"/>
                  <a:gd name="T1" fmla="*/ 2 h 7"/>
                  <a:gd name="T2" fmla="*/ 6 w 8"/>
                  <a:gd name="T3" fmla="*/ 6 h 7"/>
                  <a:gd name="T4" fmla="*/ 1 w 8"/>
                  <a:gd name="T5" fmla="*/ 6 h 7"/>
                  <a:gd name="T6" fmla="*/ 2 w 8"/>
                  <a:gd name="T7" fmla="*/ 1 h 7"/>
                  <a:gd name="T8" fmla="*/ 7 w 8"/>
                  <a:gd name="T9" fmla="*/ 2 h 7"/>
                </a:gdLst>
                <a:ahLst/>
                <a:cxnLst>
                  <a:cxn ang="0">
                    <a:pos x="T0" y="T1"/>
                  </a:cxn>
                  <a:cxn ang="0">
                    <a:pos x="T2" y="T3"/>
                  </a:cxn>
                  <a:cxn ang="0">
                    <a:pos x="T4" y="T5"/>
                  </a:cxn>
                  <a:cxn ang="0">
                    <a:pos x="T6" y="T7"/>
                  </a:cxn>
                  <a:cxn ang="0">
                    <a:pos x="T8" y="T9"/>
                  </a:cxn>
                </a:cxnLst>
                <a:rect l="0" t="0" r="r" b="b"/>
                <a:pathLst>
                  <a:path w="8" h="7">
                    <a:moveTo>
                      <a:pt x="7" y="2"/>
                    </a:moveTo>
                    <a:cubicBezTo>
                      <a:pt x="8" y="3"/>
                      <a:pt x="7" y="5"/>
                      <a:pt x="6" y="6"/>
                    </a:cubicBezTo>
                    <a:cubicBezTo>
                      <a:pt x="5" y="7"/>
                      <a:pt x="3" y="7"/>
                      <a:pt x="1" y="6"/>
                    </a:cubicBezTo>
                    <a:cubicBezTo>
                      <a:pt x="0" y="5"/>
                      <a:pt x="0" y="2"/>
                      <a:pt x="2" y="1"/>
                    </a:cubicBezTo>
                    <a:cubicBezTo>
                      <a:pt x="3" y="0"/>
                      <a:pt x="5" y="0"/>
                      <a:pt x="7"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7" name="Freeform 233"/>
              <p:cNvSpPr/>
              <p:nvPr>
                <p:custDataLst>
                  <p:tags r:id="rId128"/>
                </p:custDataLst>
              </p:nvPr>
            </p:nvSpPr>
            <p:spPr bwMode="auto">
              <a:xfrm>
                <a:off x="5692" y="3729"/>
                <a:ext cx="51" cy="51"/>
              </a:xfrm>
              <a:custGeom>
                <a:avLst/>
                <a:gdLst>
                  <a:gd name="T0" fmla="*/ 7 w 8"/>
                  <a:gd name="T1" fmla="*/ 3 h 8"/>
                  <a:gd name="T2" fmla="*/ 5 w 8"/>
                  <a:gd name="T3" fmla="*/ 7 h 8"/>
                  <a:gd name="T4" fmla="*/ 1 w 8"/>
                  <a:gd name="T5" fmla="*/ 5 h 8"/>
                  <a:gd name="T6" fmla="*/ 3 w 8"/>
                  <a:gd name="T7" fmla="*/ 1 h 8"/>
                  <a:gd name="T8" fmla="*/ 7 w 8"/>
                  <a:gd name="T9" fmla="*/ 3 h 8"/>
                </a:gdLst>
                <a:ahLst/>
                <a:cxnLst>
                  <a:cxn ang="0">
                    <a:pos x="T0" y="T1"/>
                  </a:cxn>
                  <a:cxn ang="0">
                    <a:pos x="T2" y="T3"/>
                  </a:cxn>
                  <a:cxn ang="0">
                    <a:pos x="T4" y="T5"/>
                  </a:cxn>
                  <a:cxn ang="0">
                    <a:pos x="T6" y="T7"/>
                  </a:cxn>
                  <a:cxn ang="0">
                    <a:pos x="T8" y="T9"/>
                  </a:cxn>
                </a:cxnLst>
                <a:rect l="0" t="0" r="r" b="b"/>
                <a:pathLst>
                  <a:path w="8" h="8">
                    <a:moveTo>
                      <a:pt x="7" y="3"/>
                    </a:moveTo>
                    <a:cubicBezTo>
                      <a:pt x="8" y="5"/>
                      <a:pt x="7" y="7"/>
                      <a:pt x="5" y="7"/>
                    </a:cubicBezTo>
                    <a:cubicBezTo>
                      <a:pt x="4" y="8"/>
                      <a:pt x="2" y="7"/>
                      <a:pt x="1" y="5"/>
                    </a:cubicBezTo>
                    <a:cubicBezTo>
                      <a:pt x="0" y="4"/>
                      <a:pt x="1" y="2"/>
                      <a:pt x="3" y="1"/>
                    </a:cubicBezTo>
                    <a:cubicBezTo>
                      <a:pt x="5" y="0"/>
                      <a:pt x="7" y="1"/>
                      <a:pt x="7" y="3"/>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8" name="Freeform 234"/>
              <p:cNvSpPr/>
              <p:nvPr>
                <p:custDataLst>
                  <p:tags r:id="rId129"/>
                </p:custDataLst>
              </p:nvPr>
            </p:nvSpPr>
            <p:spPr bwMode="auto">
              <a:xfrm>
                <a:off x="5777" y="3710"/>
                <a:ext cx="43" cy="46"/>
              </a:xfrm>
              <a:custGeom>
                <a:avLst/>
                <a:gdLst>
                  <a:gd name="T0" fmla="*/ 7 w 7"/>
                  <a:gd name="T1" fmla="*/ 4 h 7"/>
                  <a:gd name="T2" fmla="*/ 4 w 7"/>
                  <a:gd name="T3" fmla="*/ 7 h 7"/>
                  <a:gd name="T4" fmla="*/ 0 w 7"/>
                  <a:gd name="T5" fmla="*/ 4 h 7"/>
                  <a:gd name="T6" fmla="*/ 3 w 7"/>
                  <a:gd name="T7" fmla="*/ 0 h 7"/>
                  <a:gd name="T8" fmla="*/ 7 w 7"/>
                  <a:gd name="T9" fmla="*/ 4 h 7"/>
                </a:gdLst>
                <a:ahLst/>
                <a:cxnLst>
                  <a:cxn ang="0">
                    <a:pos x="T0" y="T1"/>
                  </a:cxn>
                  <a:cxn ang="0">
                    <a:pos x="T2" y="T3"/>
                  </a:cxn>
                  <a:cxn ang="0">
                    <a:pos x="T4" y="T5"/>
                  </a:cxn>
                  <a:cxn ang="0">
                    <a:pos x="T6" y="T7"/>
                  </a:cxn>
                  <a:cxn ang="0">
                    <a:pos x="T8" y="T9"/>
                  </a:cxn>
                </a:cxnLst>
                <a:rect l="0" t="0" r="r" b="b"/>
                <a:pathLst>
                  <a:path w="7" h="7">
                    <a:moveTo>
                      <a:pt x="7" y="4"/>
                    </a:moveTo>
                    <a:cubicBezTo>
                      <a:pt x="7" y="5"/>
                      <a:pt x="6" y="7"/>
                      <a:pt x="4" y="7"/>
                    </a:cubicBezTo>
                    <a:cubicBezTo>
                      <a:pt x="2" y="7"/>
                      <a:pt x="0" y="6"/>
                      <a:pt x="0" y="4"/>
                    </a:cubicBezTo>
                    <a:cubicBezTo>
                      <a:pt x="0" y="2"/>
                      <a:pt x="1" y="1"/>
                      <a:pt x="3" y="0"/>
                    </a:cubicBezTo>
                    <a:cubicBezTo>
                      <a:pt x="5" y="0"/>
                      <a:pt x="7" y="2"/>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9" name="Oval 235"/>
              <p:cNvSpPr>
                <a:spLocks noChangeArrowheads="1"/>
              </p:cNvSpPr>
              <p:nvPr>
                <p:custDataLst>
                  <p:tags r:id="rId130"/>
                </p:custDataLst>
              </p:nvPr>
            </p:nvSpPr>
            <p:spPr bwMode="auto">
              <a:xfrm>
                <a:off x="585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0" name="Oval 236"/>
              <p:cNvSpPr>
                <a:spLocks noChangeArrowheads="1"/>
              </p:cNvSpPr>
              <p:nvPr>
                <p:custDataLst>
                  <p:tags r:id="rId131"/>
                </p:custDataLst>
              </p:nvPr>
            </p:nvSpPr>
            <p:spPr bwMode="auto">
              <a:xfrm>
                <a:off x="594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1" name="Oval 237"/>
              <p:cNvSpPr>
                <a:spLocks noChangeArrowheads="1"/>
              </p:cNvSpPr>
              <p:nvPr>
                <p:custDataLst>
                  <p:tags r:id="rId132"/>
                </p:custDataLst>
              </p:nvPr>
            </p:nvSpPr>
            <p:spPr bwMode="auto">
              <a:xfrm>
                <a:off x="602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2" name="Oval 238"/>
              <p:cNvSpPr>
                <a:spLocks noChangeArrowheads="1"/>
              </p:cNvSpPr>
              <p:nvPr>
                <p:custDataLst>
                  <p:tags r:id="rId133"/>
                </p:custDataLst>
              </p:nvPr>
            </p:nvSpPr>
            <p:spPr bwMode="auto">
              <a:xfrm>
                <a:off x="611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3" name="Oval 239"/>
              <p:cNvSpPr>
                <a:spLocks noChangeArrowheads="1"/>
              </p:cNvSpPr>
              <p:nvPr>
                <p:custDataLst>
                  <p:tags r:id="rId134"/>
                </p:custDataLst>
              </p:nvPr>
            </p:nvSpPr>
            <p:spPr bwMode="auto">
              <a:xfrm>
                <a:off x="619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4" name="Oval 240"/>
              <p:cNvSpPr>
                <a:spLocks noChangeArrowheads="1"/>
              </p:cNvSpPr>
              <p:nvPr>
                <p:custDataLst>
                  <p:tags r:id="rId135"/>
                </p:custDataLst>
              </p:nvPr>
            </p:nvSpPr>
            <p:spPr bwMode="auto">
              <a:xfrm>
                <a:off x="627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5" name="Oval 241"/>
              <p:cNvSpPr>
                <a:spLocks noChangeArrowheads="1"/>
              </p:cNvSpPr>
              <p:nvPr>
                <p:custDataLst>
                  <p:tags r:id="rId136"/>
                </p:custDataLst>
              </p:nvPr>
            </p:nvSpPr>
            <p:spPr bwMode="auto">
              <a:xfrm>
                <a:off x="636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6" name="Oval 242"/>
              <p:cNvSpPr>
                <a:spLocks noChangeArrowheads="1"/>
              </p:cNvSpPr>
              <p:nvPr>
                <p:custDataLst>
                  <p:tags r:id="rId137"/>
                </p:custDataLst>
              </p:nvPr>
            </p:nvSpPr>
            <p:spPr bwMode="auto">
              <a:xfrm>
                <a:off x="64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7" name="Oval 243"/>
              <p:cNvSpPr>
                <a:spLocks noChangeArrowheads="1"/>
              </p:cNvSpPr>
              <p:nvPr>
                <p:custDataLst>
                  <p:tags r:id="rId138"/>
                </p:custDataLst>
              </p:nvPr>
            </p:nvSpPr>
            <p:spPr bwMode="auto">
              <a:xfrm>
                <a:off x="653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8" name="Oval 244"/>
              <p:cNvSpPr>
                <a:spLocks noChangeArrowheads="1"/>
              </p:cNvSpPr>
              <p:nvPr>
                <p:custDataLst>
                  <p:tags r:id="rId139"/>
                </p:custDataLst>
              </p:nvPr>
            </p:nvSpPr>
            <p:spPr bwMode="auto">
              <a:xfrm>
                <a:off x="66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9" name="Oval 245"/>
              <p:cNvSpPr>
                <a:spLocks noChangeArrowheads="1"/>
              </p:cNvSpPr>
              <p:nvPr>
                <p:custDataLst>
                  <p:tags r:id="rId140"/>
                </p:custDataLst>
              </p:nvPr>
            </p:nvSpPr>
            <p:spPr bwMode="auto">
              <a:xfrm>
                <a:off x="669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0" name="Oval 246"/>
              <p:cNvSpPr>
                <a:spLocks noChangeArrowheads="1"/>
              </p:cNvSpPr>
              <p:nvPr>
                <p:custDataLst>
                  <p:tags r:id="rId141"/>
                </p:custDataLst>
              </p:nvPr>
            </p:nvSpPr>
            <p:spPr bwMode="auto">
              <a:xfrm>
                <a:off x="678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1" name="Oval 247"/>
              <p:cNvSpPr>
                <a:spLocks noChangeArrowheads="1"/>
              </p:cNvSpPr>
              <p:nvPr>
                <p:custDataLst>
                  <p:tags r:id="rId142"/>
                </p:custDataLst>
              </p:nvPr>
            </p:nvSpPr>
            <p:spPr bwMode="auto">
              <a:xfrm>
                <a:off x="68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2" name="Oval 248"/>
              <p:cNvSpPr>
                <a:spLocks noChangeArrowheads="1"/>
              </p:cNvSpPr>
              <p:nvPr>
                <p:custDataLst>
                  <p:tags r:id="rId143"/>
                </p:custDataLst>
              </p:nvPr>
            </p:nvSpPr>
            <p:spPr bwMode="auto">
              <a:xfrm>
                <a:off x="695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3" name="Oval 249"/>
              <p:cNvSpPr>
                <a:spLocks noChangeArrowheads="1"/>
              </p:cNvSpPr>
              <p:nvPr>
                <p:custDataLst>
                  <p:tags r:id="rId144"/>
                </p:custDataLst>
              </p:nvPr>
            </p:nvSpPr>
            <p:spPr bwMode="auto">
              <a:xfrm>
                <a:off x="7034"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4" name="Oval 250"/>
              <p:cNvSpPr>
                <a:spLocks noChangeArrowheads="1"/>
              </p:cNvSpPr>
              <p:nvPr>
                <p:custDataLst>
                  <p:tags r:id="rId145"/>
                </p:custDataLst>
              </p:nvPr>
            </p:nvSpPr>
            <p:spPr bwMode="auto">
              <a:xfrm>
                <a:off x="71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5" name="Oval 251"/>
              <p:cNvSpPr>
                <a:spLocks noChangeArrowheads="1"/>
              </p:cNvSpPr>
              <p:nvPr>
                <p:custDataLst>
                  <p:tags r:id="rId146"/>
                </p:custDataLst>
              </p:nvPr>
            </p:nvSpPr>
            <p:spPr bwMode="auto">
              <a:xfrm>
                <a:off x="720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6" name="Oval 252"/>
              <p:cNvSpPr>
                <a:spLocks noChangeArrowheads="1"/>
              </p:cNvSpPr>
              <p:nvPr>
                <p:custDataLst>
                  <p:tags r:id="rId147"/>
                </p:custDataLst>
              </p:nvPr>
            </p:nvSpPr>
            <p:spPr bwMode="auto">
              <a:xfrm>
                <a:off x="72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7" name="Oval 253"/>
              <p:cNvSpPr>
                <a:spLocks noChangeArrowheads="1"/>
              </p:cNvSpPr>
              <p:nvPr>
                <p:custDataLst>
                  <p:tags r:id="rId148"/>
                </p:custDataLst>
              </p:nvPr>
            </p:nvSpPr>
            <p:spPr bwMode="auto">
              <a:xfrm>
                <a:off x="73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8" name="Oval 254"/>
              <p:cNvSpPr>
                <a:spLocks noChangeArrowheads="1"/>
              </p:cNvSpPr>
              <p:nvPr>
                <p:custDataLst>
                  <p:tags r:id="rId149"/>
                </p:custDataLst>
              </p:nvPr>
            </p:nvSpPr>
            <p:spPr bwMode="auto">
              <a:xfrm>
                <a:off x="745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9" name="Oval 255"/>
              <p:cNvSpPr>
                <a:spLocks noChangeArrowheads="1"/>
              </p:cNvSpPr>
              <p:nvPr>
                <p:custDataLst>
                  <p:tags r:id="rId150"/>
                </p:custDataLst>
              </p:nvPr>
            </p:nvSpPr>
            <p:spPr bwMode="auto">
              <a:xfrm>
                <a:off x="75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0" name="Oval 256"/>
              <p:cNvSpPr>
                <a:spLocks noChangeArrowheads="1"/>
              </p:cNvSpPr>
              <p:nvPr>
                <p:custDataLst>
                  <p:tags r:id="rId151"/>
                </p:custDataLst>
              </p:nvPr>
            </p:nvSpPr>
            <p:spPr bwMode="auto">
              <a:xfrm>
                <a:off x="762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1" name="Oval 257"/>
              <p:cNvSpPr>
                <a:spLocks noChangeArrowheads="1"/>
              </p:cNvSpPr>
              <p:nvPr>
                <p:custDataLst>
                  <p:tags r:id="rId152"/>
                </p:custDataLst>
              </p:nvPr>
            </p:nvSpPr>
            <p:spPr bwMode="auto">
              <a:xfrm>
                <a:off x="770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2" name="Oval 258"/>
              <p:cNvSpPr>
                <a:spLocks noChangeArrowheads="1"/>
              </p:cNvSpPr>
              <p:nvPr>
                <p:custDataLst>
                  <p:tags r:id="rId153"/>
                </p:custDataLst>
              </p:nvPr>
            </p:nvSpPr>
            <p:spPr bwMode="auto">
              <a:xfrm>
                <a:off x="77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3" name="Oval 259"/>
              <p:cNvSpPr>
                <a:spLocks noChangeArrowheads="1"/>
              </p:cNvSpPr>
              <p:nvPr>
                <p:custDataLst>
                  <p:tags r:id="rId154"/>
                </p:custDataLst>
              </p:nvPr>
            </p:nvSpPr>
            <p:spPr bwMode="auto">
              <a:xfrm>
                <a:off x="787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4" name="Oval 260"/>
              <p:cNvSpPr>
                <a:spLocks noChangeArrowheads="1"/>
              </p:cNvSpPr>
              <p:nvPr>
                <p:custDataLst>
                  <p:tags r:id="rId155"/>
                </p:custDataLst>
              </p:nvPr>
            </p:nvSpPr>
            <p:spPr bwMode="auto">
              <a:xfrm>
                <a:off x="79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5" name="Oval 261"/>
              <p:cNvSpPr>
                <a:spLocks noChangeArrowheads="1"/>
              </p:cNvSpPr>
              <p:nvPr>
                <p:custDataLst>
                  <p:tags r:id="rId156"/>
                </p:custDataLst>
              </p:nvPr>
            </p:nvSpPr>
            <p:spPr bwMode="auto">
              <a:xfrm>
                <a:off x="803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6" name="Oval 262"/>
              <p:cNvSpPr>
                <a:spLocks noChangeArrowheads="1"/>
              </p:cNvSpPr>
              <p:nvPr>
                <p:custDataLst>
                  <p:tags r:id="rId157"/>
                </p:custDataLst>
              </p:nvPr>
            </p:nvSpPr>
            <p:spPr bwMode="auto">
              <a:xfrm>
                <a:off x="81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7" name="Oval 263"/>
              <p:cNvSpPr>
                <a:spLocks noChangeArrowheads="1"/>
              </p:cNvSpPr>
              <p:nvPr>
                <p:custDataLst>
                  <p:tags r:id="rId158"/>
                </p:custDataLst>
              </p:nvPr>
            </p:nvSpPr>
            <p:spPr bwMode="auto">
              <a:xfrm>
                <a:off x="820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8" name="Oval 264"/>
              <p:cNvSpPr>
                <a:spLocks noChangeArrowheads="1"/>
              </p:cNvSpPr>
              <p:nvPr>
                <p:custDataLst>
                  <p:tags r:id="rId159"/>
                </p:custDataLst>
              </p:nvPr>
            </p:nvSpPr>
            <p:spPr bwMode="auto">
              <a:xfrm>
                <a:off x="829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9" name="Oval 265"/>
              <p:cNvSpPr>
                <a:spLocks noChangeArrowheads="1"/>
              </p:cNvSpPr>
              <p:nvPr>
                <p:custDataLst>
                  <p:tags r:id="rId160"/>
                </p:custDataLst>
              </p:nvPr>
            </p:nvSpPr>
            <p:spPr bwMode="auto">
              <a:xfrm>
                <a:off x="8382"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0" name="Oval 266"/>
              <p:cNvSpPr>
                <a:spLocks noChangeArrowheads="1"/>
              </p:cNvSpPr>
              <p:nvPr>
                <p:custDataLst>
                  <p:tags r:id="rId161"/>
                </p:custDataLst>
              </p:nvPr>
            </p:nvSpPr>
            <p:spPr bwMode="auto">
              <a:xfrm>
                <a:off x="8467"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1" name="Oval 267"/>
              <p:cNvSpPr>
                <a:spLocks noChangeArrowheads="1"/>
              </p:cNvSpPr>
              <p:nvPr>
                <p:custDataLst>
                  <p:tags r:id="rId162"/>
                </p:custDataLst>
              </p:nvPr>
            </p:nvSpPr>
            <p:spPr bwMode="auto">
              <a:xfrm>
                <a:off x="854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2" name="Oval 268"/>
              <p:cNvSpPr>
                <a:spLocks noChangeArrowheads="1"/>
              </p:cNvSpPr>
              <p:nvPr>
                <p:custDataLst>
                  <p:tags r:id="rId163"/>
                </p:custDataLst>
              </p:nvPr>
            </p:nvSpPr>
            <p:spPr bwMode="auto">
              <a:xfrm>
                <a:off x="863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3" name="Oval 269"/>
              <p:cNvSpPr>
                <a:spLocks noChangeArrowheads="1"/>
              </p:cNvSpPr>
              <p:nvPr>
                <p:custDataLst>
                  <p:tags r:id="rId164"/>
                </p:custDataLst>
              </p:nvPr>
            </p:nvSpPr>
            <p:spPr bwMode="auto">
              <a:xfrm>
                <a:off x="8718"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4" name="Oval 270"/>
              <p:cNvSpPr>
                <a:spLocks noChangeArrowheads="1"/>
              </p:cNvSpPr>
              <p:nvPr>
                <p:custDataLst>
                  <p:tags r:id="rId165"/>
                </p:custDataLst>
              </p:nvPr>
            </p:nvSpPr>
            <p:spPr bwMode="auto">
              <a:xfrm>
                <a:off x="880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5" name="Oval 271"/>
              <p:cNvSpPr>
                <a:spLocks noChangeArrowheads="1"/>
              </p:cNvSpPr>
              <p:nvPr>
                <p:custDataLst>
                  <p:tags r:id="rId166"/>
                </p:custDataLst>
              </p:nvPr>
            </p:nvSpPr>
            <p:spPr bwMode="auto">
              <a:xfrm>
                <a:off x="888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6" name="Oval 272"/>
              <p:cNvSpPr>
                <a:spLocks noChangeArrowheads="1"/>
              </p:cNvSpPr>
              <p:nvPr>
                <p:custDataLst>
                  <p:tags r:id="rId167"/>
                </p:custDataLst>
              </p:nvPr>
            </p:nvSpPr>
            <p:spPr bwMode="auto">
              <a:xfrm>
                <a:off x="896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7" name="Oval 273"/>
              <p:cNvSpPr>
                <a:spLocks noChangeArrowheads="1"/>
              </p:cNvSpPr>
              <p:nvPr>
                <p:custDataLst>
                  <p:tags r:id="rId168"/>
                </p:custDataLst>
              </p:nvPr>
            </p:nvSpPr>
            <p:spPr bwMode="auto">
              <a:xfrm>
                <a:off x="905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8" name="Oval 274"/>
              <p:cNvSpPr>
                <a:spLocks noChangeArrowheads="1"/>
              </p:cNvSpPr>
              <p:nvPr>
                <p:custDataLst>
                  <p:tags r:id="rId169"/>
                </p:custDataLst>
              </p:nvPr>
            </p:nvSpPr>
            <p:spPr bwMode="auto">
              <a:xfrm>
                <a:off x="9135"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9" name="Oval 275"/>
              <p:cNvSpPr>
                <a:spLocks noChangeArrowheads="1"/>
              </p:cNvSpPr>
              <p:nvPr>
                <p:custDataLst>
                  <p:tags r:id="rId170"/>
                </p:custDataLst>
              </p:nvPr>
            </p:nvSpPr>
            <p:spPr bwMode="auto">
              <a:xfrm>
                <a:off x="922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0" name="Oval 276"/>
              <p:cNvSpPr>
                <a:spLocks noChangeArrowheads="1"/>
              </p:cNvSpPr>
              <p:nvPr>
                <p:custDataLst>
                  <p:tags r:id="rId171"/>
                </p:custDataLst>
              </p:nvPr>
            </p:nvSpPr>
            <p:spPr bwMode="auto">
              <a:xfrm>
                <a:off x="930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1" name="Oval 277"/>
              <p:cNvSpPr>
                <a:spLocks noChangeArrowheads="1"/>
              </p:cNvSpPr>
              <p:nvPr>
                <p:custDataLst>
                  <p:tags r:id="rId172"/>
                </p:custDataLst>
              </p:nvPr>
            </p:nvSpPr>
            <p:spPr bwMode="auto">
              <a:xfrm>
                <a:off x="93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2" name="Oval 278"/>
              <p:cNvSpPr>
                <a:spLocks noChangeArrowheads="1"/>
              </p:cNvSpPr>
              <p:nvPr>
                <p:custDataLst>
                  <p:tags r:id="rId173"/>
                </p:custDataLst>
              </p:nvPr>
            </p:nvSpPr>
            <p:spPr bwMode="auto">
              <a:xfrm>
                <a:off x="947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3" name="Oval 279"/>
              <p:cNvSpPr>
                <a:spLocks noChangeArrowheads="1"/>
              </p:cNvSpPr>
              <p:nvPr>
                <p:custDataLst>
                  <p:tags r:id="rId174"/>
                </p:custDataLst>
              </p:nvPr>
            </p:nvSpPr>
            <p:spPr bwMode="auto">
              <a:xfrm>
                <a:off x="95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4" name="Oval 280"/>
              <p:cNvSpPr>
                <a:spLocks noChangeArrowheads="1"/>
              </p:cNvSpPr>
              <p:nvPr>
                <p:custDataLst>
                  <p:tags r:id="rId175"/>
                </p:custDataLst>
              </p:nvPr>
            </p:nvSpPr>
            <p:spPr bwMode="auto">
              <a:xfrm>
                <a:off x="964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5" name="Oval 281"/>
              <p:cNvSpPr>
                <a:spLocks noChangeArrowheads="1"/>
              </p:cNvSpPr>
              <p:nvPr>
                <p:custDataLst>
                  <p:tags r:id="rId176"/>
                </p:custDataLst>
              </p:nvPr>
            </p:nvSpPr>
            <p:spPr bwMode="auto">
              <a:xfrm>
                <a:off x="97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6" name="Oval 282"/>
              <p:cNvSpPr>
                <a:spLocks noChangeArrowheads="1"/>
              </p:cNvSpPr>
              <p:nvPr>
                <p:custDataLst>
                  <p:tags r:id="rId177"/>
                </p:custDataLst>
              </p:nvPr>
            </p:nvSpPr>
            <p:spPr bwMode="auto">
              <a:xfrm>
                <a:off x="980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7" name="Oval 283"/>
              <p:cNvSpPr>
                <a:spLocks noChangeArrowheads="1"/>
              </p:cNvSpPr>
              <p:nvPr>
                <p:custDataLst>
                  <p:tags r:id="rId178"/>
                </p:custDataLst>
              </p:nvPr>
            </p:nvSpPr>
            <p:spPr bwMode="auto">
              <a:xfrm>
                <a:off x="989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8" name="Oval 284"/>
              <p:cNvSpPr>
                <a:spLocks noChangeArrowheads="1"/>
              </p:cNvSpPr>
              <p:nvPr>
                <p:custDataLst>
                  <p:tags r:id="rId179"/>
                </p:custDataLst>
              </p:nvPr>
            </p:nvSpPr>
            <p:spPr bwMode="auto">
              <a:xfrm>
                <a:off x="997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9" name="Oval 285"/>
              <p:cNvSpPr>
                <a:spLocks noChangeArrowheads="1"/>
              </p:cNvSpPr>
              <p:nvPr>
                <p:custDataLst>
                  <p:tags r:id="rId180"/>
                </p:custDataLst>
              </p:nvPr>
            </p:nvSpPr>
            <p:spPr bwMode="auto">
              <a:xfrm>
                <a:off x="1005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0" name="Oval 286"/>
              <p:cNvSpPr>
                <a:spLocks noChangeArrowheads="1"/>
              </p:cNvSpPr>
              <p:nvPr>
                <p:custDataLst>
                  <p:tags r:id="rId181"/>
                </p:custDataLst>
              </p:nvPr>
            </p:nvSpPr>
            <p:spPr bwMode="auto">
              <a:xfrm>
                <a:off x="1014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1" name="Oval 287"/>
              <p:cNvSpPr>
                <a:spLocks noChangeArrowheads="1"/>
              </p:cNvSpPr>
              <p:nvPr>
                <p:custDataLst>
                  <p:tags r:id="rId182"/>
                </p:custDataLst>
              </p:nvPr>
            </p:nvSpPr>
            <p:spPr bwMode="auto">
              <a:xfrm>
                <a:off x="1022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2" name="Oval 288"/>
              <p:cNvSpPr>
                <a:spLocks noChangeArrowheads="1"/>
              </p:cNvSpPr>
              <p:nvPr>
                <p:custDataLst>
                  <p:tags r:id="rId183"/>
                </p:custDataLst>
              </p:nvPr>
            </p:nvSpPr>
            <p:spPr bwMode="auto">
              <a:xfrm>
                <a:off x="103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3" name="Oval 289"/>
              <p:cNvSpPr>
                <a:spLocks noChangeArrowheads="1"/>
              </p:cNvSpPr>
              <p:nvPr>
                <p:custDataLst>
                  <p:tags r:id="rId184"/>
                </p:custDataLst>
              </p:nvPr>
            </p:nvSpPr>
            <p:spPr bwMode="auto">
              <a:xfrm>
                <a:off x="1039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4" name="Oval 290"/>
              <p:cNvSpPr>
                <a:spLocks noChangeArrowheads="1"/>
              </p:cNvSpPr>
              <p:nvPr>
                <p:custDataLst>
                  <p:tags r:id="rId185"/>
                </p:custDataLst>
              </p:nvPr>
            </p:nvSpPr>
            <p:spPr bwMode="auto">
              <a:xfrm>
                <a:off x="1047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5" name="Oval 291"/>
              <p:cNvSpPr>
                <a:spLocks noChangeArrowheads="1"/>
              </p:cNvSpPr>
              <p:nvPr>
                <p:custDataLst>
                  <p:tags r:id="rId186"/>
                </p:custDataLst>
              </p:nvPr>
            </p:nvSpPr>
            <p:spPr bwMode="auto">
              <a:xfrm>
                <a:off x="1056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6" name="Oval 292"/>
              <p:cNvSpPr>
                <a:spLocks noChangeArrowheads="1"/>
              </p:cNvSpPr>
              <p:nvPr>
                <p:custDataLst>
                  <p:tags r:id="rId187"/>
                </p:custDataLst>
              </p:nvPr>
            </p:nvSpPr>
            <p:spPr bwMode="auto">
              <a:xfrm>
                <a:off x="106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7" name="Oval 293"/>
              <p:cNvSpPr>
                <a:spLocks noChangeArrowheads="1"/>
              </p:cNvSpPr>
              <p:nvPr>
                <p:custDataLst>
                  <p:tags r:id="rId188"/>
                </p:custDataLst>
              </p:nvPr>
            </p:nvSpPr>
            <p:spPr bwMode="auto">
              <a:xfrm>
                <a:off x="1072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8" name="Oval 294"/>
              <p:cNvSpPr>
                <a:spLocks noChangeArrowheads="1"/>
              </p:cNvSpPr>
              <p:nvPr>
                <p:custDataLst>
                  <p:tags r:id="rId189"/>
                </p:custDataLst>
              </p:nvPr>
            </p:nvSpPr>
            <p:spPr bwMode="auto">
              <a:xfrm>
                <a:off x="108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9" name="Oval 295"/>
              <p:cNvSpPr>
                <a:spLocks noChangeArrowheads="1"/>
              </p:cNvSpPr>
              <p:nvPr>
                <p:custDataLst>
                  <p:tags r:id="rId190"/>
                </p:custDataLst>
              </p:nvPr>
            </p:nvSpPr>
            <p:spPr bwMode="auto">
              <a:xfrm>
                <a:off x="1089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0" name="Oval 296"/>
              <p:cNvSpPr>
                <a:spLocks noChangeArrowheads="1"/>
              </p:cNvSpPr>
              <p:nvPr>
                <p:custDataLst>
                  <p:tags r:id="rId191"/>
                </p:custDataLst>
              </p:nvPr>
            </p:nvSpPr>
            <p:spPr bwMode="auto">
              <a:xfrm>
                <a:off x="1098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1" name="Oval 297"/>
              <p:cNvSpPr>
                <a:spLocks noChangeArrowheads="1"/>
              </p:cNvSpPr>
              <p:nvPr>
                <p:custDataLst>
                  <p:tags r:id="rId192"/>
                </p:custDataLst>
              </p:nvPr>
            </p:nvSpPr>
            <p:spPr bwMode="auto">
              <a:xfrm>
                <a:off x="110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2" name="Oval 298"/>
              <p:cNvSpPr>
                <a:spLocks noChangeArrowheads="1"/>
              </p:cNvSpPr>
              <p:nvPr>
                <p:custDataLst>
                  <p:tags r:id="rId193"/>
                </p:custDataLst>
              </p:nvPr>
            </p:nvSpPr>
            <p:spPr bwMode="auto">
              <a:xfrm>
                <a:off x="1114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3" name="Oval 299"/>
              <p:cNvSpPr>
                <a:spLocks noChangeArrowheads="1"/>
              </p:cNvSpPr>
              <p:nvPr>
                <p:custDataLst>
                  <p:tags r:id="rId194"/>
                </p:custDataLst>
              </p:nvPr>
            </p:nvSpPr>
            <p:spPr bwMode="auto">
              <a:xfrm>
                <a:off x="1123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4" name="Oval 300"/>
              <p:cNvSpPr>
                <a:spLocks noChangeArrowheads="1"/>
              </p:cNvSpPr>
              <p:nvPr>
                <p:custDataLst>
                  <p:tags r:id="rId195"/>
                </p:custDataLst>
              </p:nvPr>
            </p:nvSpPr>
            <p:spPr bwMode="auto">
              <a:xfrm>
                <a:off x="113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5" name="Oval 301"/>
              <p:cNvSpPr>
                <a:spLocks noChangeArrowheads="1"/>
              </p:cNvSpPr>
              <p:nvPr>
                <p:custDataLst>
                  <p:tags r:id="rId196"/>
                </p:custDataLst>
              </p:nvPr>
            </p:nvSpPr>
            <p:spPr bwMode="auto">
              <a:xfrm>
                <a:off x="1140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6" name="Oval 302"/>
              <p:cNvSpPr>
                <a:spLocks noChangeArrowheads="1"/>
              </p:cNvSpPr>
              <p:nvPr>
                <p:custDataLst>
                  <p:tags r:id="rId197"/>
                </p:custDataLst>
              </p:nvPr>
            </p:nvSpPr>
            <p:spPr bwMode="auto">
              <a:xfrm>
                <a:off x="114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7" name="Oval 303"/>
              <p:cNvSpPr>
                <a:spLocks noChangeArrowheads="1"/>
              </p:cNvSpPr>
              <p:nvPr>
                <p:custDataLst>
                  <p:tags r:id="rId198"/>
                </p:custDataLst>
              </p:nvPr>
            </p:nvSpPr>
            <p:spPr bwMode="auto">
              <a:xfrm>
                <a:off x="115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8" name="Oval 304"/>
              <p:cNvSpPr>
                <a:spLocks noChangeArrowheads="1"/>
              </p:cNvSpPr>
              <p:nvPr>
                <p:custDataLst>
                  <p:tags r:id="rId199"/>
                </p:custDataLst>
              </p:nvPr>
            </p:nvSpPr>
            <p:spPr bwMode="auto">
              <a:xfrm>
                <a:off x="1165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9" name="Oval 305"/>
              <p:cNvSpPr>
                <a:spLocks noChangeArrowheads="1"/>
              </p:cNvSpPr>
              <p:nvPr>
                <p:custDataLst>
                  <p:tags r:id="rId200"/>
                </p:custDataLst>
              </p:nvPr>
            </p:nvSpPr>
            <p:spPr bwMode="auto">
              <a:xfrm>
                <a:off x="1173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80" name="Oval 306"/>
              <p:cNvSpPr>
                <a:spLocks noChangeArrowheads="1"/>
              </p:cNvSpPr>
              <p:nvPr>
                <p:custDataLst>
                  <p:tags r:id="rId201"/>
                </p:custDataLst>
              </p:nvPr>
            </p:nvSpPr>
            <p:spPr bwMode="auto">
              <a:xfrm>
                <a:off x="1182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5" name="Oval 308"/>
              <p:cNvSpPr>
                <a:spLocks noChangeArrowheads="1"/>
              </p:cNvSpPr>
              <p:nvPr>
                <p:custDataLst>
                  <p:tags r:id="rId202"/>
                </p:custDataLst>
              </p:nvPr>
            </p:nvSpPr>
            <p:spPr bwMode="auto">
              <a:xfrm>
                <a:off x="1190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6" name="Oval 309"/>
              <p:cNvSpPr>
                <a:spLocks noChangeArrowheads="1"/>
              </p:cNvSpPr>
              <p:nvPr>
                <p:custDataLst>
                  <p:tags r:id="rId203"/>
                </p:custDataLst>
              </p:nvPr>
            </p:nvSpPr>
            <p:spPr bwMode="auto">
              <a:xfrm>
                <a:off x="119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7" name="Oval 310"/>
              <p:cNvSpPr>
                <a:spLocks noChangeArrowheads="1"/>
              </p:cNvSpPr>
              <p:nvPr>
                <p:custDataLst>
                  <p:tags r:id="rId204"/>
                </p:custDataLst>
              </p:nvPr>
            </p:nvSpPr>
            <p:spPr bwMode="auto">
              <a:xfrm>
                <a:off x="1207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8" name="Oval 311"/>
              <p:cNvSpPr>
                <a:spLocks noChangeArrowheads="1"/>
              </p:cNvSpPr>
              <p:nvPr>
                <p:custDataLst>
                  <p:tags r:id="rId205"/>
                </p:custDataLst>
              </p:nvPr>
            </p:nvSpPr>
            <p:spPr bwMode="auto">
              <a:xfrm>
                <a:off x="1215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9" name="Oval 312"/>
              <p:cNvSpPr>
                <a:spLocks noChangeArrowheads="1"/>
              </p:cNvSpPr>
              <p:nvPr>
                <p:custDataLst>
                  <p:tags r:id="rId206"/>
                </p:custDataLst>
              </p:nvPr>
            </p:nvSpPr>
            <p:spPr bwMode="auto">
              <a:xfrm>
                <a:off x="122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0" name="Oval 313"/>
              <p:cNvSpPr>
                <a:spLocks noChangeArrowheads="1"/>
              </p:cNvSpPr>
              <p:nvPr>
                <p:custDataLst>
                  <p:tags r:id="rId207"/>
                </p:custDataLst>
              </p:nvPr>
            </p:nvSpPr>
            <p:spPr bwMode="auto">
              <a:xfrm>
                <a:off x="123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 name="Oval 314"/>
              <p:cNvSpPr>
                <a:spLocks noChangeArrowheads="1"/>
              </p:cNvSpPr>
              <p:nvPr>
                <p:custDataLst>
                  <p:tags r:id="rId208"/>
                </p:custDataLst>
              </p:nvPr>
            </p:nvSpPr>
            <p:spPr bwMode="auto">
              <a:xfrm>
                <a:off x="1240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2" name="Oval 315"/>
              <p:cNvSpPr>
                <a:spLocks noChangeArrowheads="1"/>
              </p:cNvSpPr>
              <p:nvPr>
                <p:custDataLst>
                  <p:tags r:id="rId209"/>
                </p:custDataLst>
              </p:nvPr>
            </p:nvSpPr>
            <p:spPr bwMode="auto">
              <a:xfrm>
                <a:off x="124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3" name="Oval 316"/>
              <p:cNvSpPr>
                <a:spLocks noChangeArrowheads="1"/>
              </p:cNvSpPr>
              <p:nvPr>
                <p:custDataLst>
                  <p:tags r:id="rId210"/>
                </p:custDataLst>
              </p:nvPr>
            </p:nvSpPr>
            <p:spPr bwMode="auto">
              <a:xfrm>
                <a:off x="1257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4" name="Oval 317"/>
              <p:cNvSpPr>
                <a:spLocks noChangeArrowheads="1"/>
              </p:cNvSpPr>
              <p:nvPr>
                <p:custDataLst>
                  <p:tags r:id="rId211"/>
                </p:custDataLst>
              </p:nvPr>
            </p:nvSpPr>
            <p:spPr bwMode="auto">
              <a:xfrm>
                <a:off x="12657"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Oval 318"/>
              <p:cNvSpPr>
                <a:spLocks noChangeArrowheads="1"/>
              </p:cNvSpPr>
              <p:nvPr>
                <p:custDataLst>
                  <p:tags r:id="rId212"/>
                </p:custDataLst>
              </p:nvPr>
            </p:nvSpPr>
            <p:spPr bwMode="auto">
              <a:xfrm>
                <a:off x="1274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6" name="Oval 319"/>
              <p:cNvSpPr>
                <a:spLocks noChangeArrowheads="1"/>
              </p:cNvSpPr>
              <p:nvPr>
                <p:custDataLst>
                  <p:tags r:id="rId213"/>
                </p:custDataLst>
              </p:nvPr>
            </p:nvSpPr>
            <p:spPr bwMode="auto">
              <a:xfrm>
                <a:off x="128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7" name="Oval 320"/>
              <p:cNvSpPr>
                <a:spLocks noChangeArrowheads="1"/>
              </p:cNvSpPr>
              <p:nvPr>
                <p:custDataLst>
                  <p:tags r:id="rId214"/>
                </p:custDataLst>
              </p:nvPr>
            </p:nvSpPr>
            <p:spPr bwMode="auto">
              <a:xfrm>
                <a:off x="129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8" name="Oval 321"/>
              <p:cNvSpPr>
                <a:spLocks noChangeArrowheads="1"/>
              </p:cNvSpPr>
              <p:nvPr>
                <p:custDataLst>
                  <p:tags r:id="rId215"/>
                </p:custDataLst>
              </p:nvPr>
            </p:nvSpPr>
            <p:spPr bwMode="auto">
              <a:xfrm>
                <a:off x="1299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9" name="Oval 322"/>
              <p:cNvSpPr>
                <a:spLocks noChangeArrowheads="1"/>
              </p:cNvSpPr>
              <p:nvPr>
                <p:custDataLst>
                  <p:tags r:id="rId216"/>
                </p:custDataLst>
              </p:nvPr>
            </p:nvSpPr>
            <p:spPr bwMode="auto">
              <a:xfrm>
                <a:off x="1307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0" name="Oval 323"/>
              <p:cNvSpPr>
                <a:spLocks noChangeArrowheads="1"/>
              </p:cNvSpPr>
              <p:nvPr>
                <p:custDataLst>
                  <p:tags r:id="rId217"/>
                </p:custDataLst>
              </p:nvPr>
            </p:nvSpPr>
            <p:spPr bwMode="auto">
              <a:xfrm>
                <a:off x="1316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1" name="Oval 324"/>
              <p:cNvSpPr>
                <a:spLocks noChangeArrowheads="1"/>
              </p:cNvSpPr>
              <p:nvPr>
                <p:custDataLst>
                  <p:tags r:id="rId218"/>
                </p:custDataLst>
              </p:nvPr>
            </p:nvSpPr>
            <p:spPr bwMode="auto">
              <a:xfrm>
                <a:off x="132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2" name="Oval 325"/>
              <p:cNvSpPr>
                <a:spLocks noChangeArrowheads="1"/>
              </p:cNvSpPr>
              <p:nvPr>
                <p:custDataLst>
                  <p:tags r:id="rId219"/>
                </p:custDataLst>
              </p:nvPr>
            </p:nvSpPr>
            <p:spPr bwMode="auto">
              <a:xfrm>
                <a:off x="1332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3" name="Freeform 326"/>
              <p:cNvSpPr/>
              <p:nvPr>
                <p:custDataLst>
                  <p:tags r:id="rId220"/>
                </p:custDataLst>
              </p:nvPr>
            </p:nvSpPr>
            <p:spPr bwMode="auto">
              <a:xfrm>
                <a:off x="13411" y="3717"/>
                <a:ext cx="53" cy="43"/>
              </a:xfrm>
              <a:custGeom>
                <a:avLst/>
                <a:gdLst>
                  <a:gd name="T0" fmla="*/ 7 w 8"/>
                  <a:gd name="T1" fmla="*/ 4 h 7"/>
                  <a:gd name="T2" fmla="*/ 3 w 8"/>
                  <a:gd name="T3" fmla="*/ 7 h 7"/>
                  <a:gd name="T4" fmla="*/ 0 w 8"/>
                  <a:gd name="T5" fmla="*/ 3 h 7"/>
                  <a:gd name="T6" fmla="*/ 4 w 8"/>
                  <a:gd name="T7" fmla="*/ 0 h 7"/>
                  <a:gd name="T8" fmla="*/ 7 w 8"/>
                  <a:gd name="T9" fmla="*/ 4 h 7"/>
                </a:gdLst>
                <a:ahLst/>
                <a:cxnLst>
                  <a:cxn ang="0">
                    <a:pos x="T0" y="T1"/>
                  </a:cxn>
                  <a:cxn ang="0">
                    <a:pos x="T2" y="T3"/>
                  </a:cxn>
                  <a:cxn ang="0">
                    <a:pos x="T4" y="T5"/>
                  </a:cxn>
                  <a:cxn ang="0">
                    <a:pos x="T6" y="T7"/>
                  </a:cxn>
                  <a:cxn ang="0">
                    <a:pos x="T8" y="T9"/>
                  </a:cxn>
                </a:cxnLst>
                <a:rect l="0" t="0" r="r" b="b"/>
                <a:pathLst>
                  <a:path w="8" h="7">
                    <a:moveTo>
                      <a:pt x="7" y="4"/>
                    </a:moveTo>
                    <a:cubicBezTo>
                      <a:pt x="6" y="6"/>
                      <a:pt x="5" y="7"/>
                      <a:pt x="3" y="7"/>
                    </a:cubicBezTo>
                    <a:cubicBezTo>
                      <a:pt x="1" y="6"/>
                      <a:pt x="0" y="5"/>
                      <a:pt x="0" y="3"/>
                    </a:cubicBezTo>
                    <a:cubicBezTo>
                      <a:pt x="1" y="1"/>
                      <a:pt x="2" y="0"/>
                      <a:pt x="4" y="0"/>
                    </a:cubicBezTo>
                    <a:cubicBezTo>
                      <a:pt x="6" y="1"/>
                      <a:pt x="8" y="3"/>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4" name="Freeform 327"/>
              <p:cNvSpPr/>
              <p:nvPr>
                <p:custDataLst>
                  <p:tags r:id="rId221"/>
                </p:custDataLst>
              </p:nvPr>
            </p:nvSpPr>
            <p:spPr bwMode="auto">
              <a:xfrm>
                <a:off x="13488" y="3741"/>
                <a:ext cx="53" cy="53"/>
              </a:xfrm>
              <a:custGeom>
                <a:avLst/>
                <a:gdLst>
                  <a:gd name="T0" fmla="*/ 7 w 8"/>
                  <a:gd name="T1" fmla="*/ 6 h 8"/>
                  <a:gd name="T2" fmla="*/ 2 w 8"/>
                  <a:gd name="T3" fmla="*/ 7 h 8"/>
                  <a:gd name="T4" fmla="*/ 1 w 8"/>
                  <a:gd name="T5" fmla="*/ 3 h 8"/>
                  <a:gd name="T6" fmla="*/ 5 w 8"/>
                  <a:gd name="T7" fmla="*/ 1 h 8"/>
                  <a:gd name="T8" fmla="*/ 7 w 8"/>
                  <a:gd name="T9" fmla="*/ 6 h 8"/>
                </a:gdLst>
                <a:ahLst/>
                <a:cxnLst>
                  <a:cxn ang="0">
                    <a:pos x="T0" y="T1"/>
                  </a:cxn>
                  <a:cxn ang="0">
                    <a:pos x="T2" y="T3"/>
                  </a:cxn>
                  <a:cxn ang="0">
                    <a:pos x="T4" y="T5"/>
                  </a:cxn>
                  <a:cxn ang="0">
                    <a:pos x="T6" y="T7"/>
                  </a:cxn>
                  <a:cxn ang="0">
                    <a:pos x="T8" y="T9"/>
                  </a:cxn>
                </a:cxnLst>
                <a:rect l="0" t="0" r="r" b="b"/>
                <a:pathLst>
                  <a:path w="8" h="8">
                    <a:moveTo>
                      <a:pt x="7" y="6"/>
                    </a:moveTo>
                    <a:cubicBezTo>
                      <a:pt x="6" y="8"/>
                      <a:pt x="4" y="8"/>
                      <a:pt x="2" y="7"/>
                    </a:cubicBezTo>
                    <a:cubicBezTo>
                      <a:pt x="1" y="6"/>
                      <a:pt x="0" y="4"/>
                      <a:pt x="1" y="3"/>
                    </a:cubicBezTo>
                    <a:cubicBezTo>
                      <a:pt x="2" y="1"/>
                      <a:pt x="4" y="0"/>
                      <a:pt x="5" y="1"/>
                    </a:cubicBezTo>
                    <a:cubicBezTo>
                      <a:pt x="7" y="2"/>
                      <a:pt x="8" y="4"/>
                      <a:pt x="7"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5" name="Freeform 328"/>
              <p:cNvSpPr/>
              <p:nvPr>
                <p:custDataLst>
                  <p:tags r:id="rId222"/>
                </p:custDataLst>
              </p:nvPr>
            </p:nvSpPr>
            <p:spPr bwMode="auto">
              <a:xfrm>
                <a:off x="13554" y="3794"/>
                <a:ext cx="51" cy="51"/>
              </a:xfrm>
              <a:custGeom>
                <a:avLst/>
                <a:gdLst>
                  <a:gd name="T0" fmla="*/ 6 w 8"/>
                  <a:gd name="T1" fmla="*/ 7 h 8"/>
                  <a:gd name="T2" fmla="*/ 2 w 8"/>
                  <a:gd name="T3" fmla="*/ 7 h 8"/>
                  <a:gd name="T4" fmla="*/ 2 w 8"/>
                  <a:gd name="T5" fmla="*/ 2 h 8"/>
                  <a:gd name="T6" fmla="*/ 7 w 8"/>
                  <a:gd name="T7" fmla="*/ 2 h 8"/>
                  <a:gd name="T8" fmla="*/ 6 w 8"/>
                  <a:gd name="T9" fmla="*/ 7 h 8"/>
                </a:gdLst>
                <a:ahLst/>
                <a:cxnLst>
                  <a:cxn ang="0">
                    <a:pos x="T0" y="T1"/>
                  </a:cxn>
                  <a:cxn ang="0">
                    <a:pos x="T2" y="T3"/>
                  </a:cxn>
                  <a:cxn ang="0">
                    <a:pos x="T4" y="T5"/>
                  </a:cxn>
                  <a:cxn ang="0">
                    <a:pos x="T6" y="T7"/>
                  </a:cxn>
                  <a:cxn ang="0">
                    <a:pos x="T8" y="T9"/>
                  </a:cxn>
                </a:cxnLst>
                <a:rect l="0" t="0" r="r" b="b"/>
                <a:pathLst>
                  <a:path w="8" h="8">
                    <a:moveTo>
                      <a:pt x="6" y="7"/>
                    </a:moveTo>
                    <a:cubicBezTo>
                      <a:pt x="5" y="8"/>
                      <a:pt x="3" y="8"/>
                      <a:pt x="2" y="7"/>
                    </a:cubicBezTo>
                    <a:cubicBezTo>
                      <a:pt x="0" y="5"/>
                      <a:pt x="0" y="3"/>
                      <a:pt x="2" y="2"/>
                    </a:cubicBezTo>
                    <a:cubicBezTo>
                      <a:pt x="3" y="0"/>
                      <a:pt x="5" y="0"/>
                      <a:pt x="7" y="2"/>
                    </a:cubicBezTo>
                    <a:cubicBezTo>
                      <a:pt x="8" y="3"/>
                      <a:pt x="8" y="5"/>
                      <a:pt x="6"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6" name="Freeform 329"/>
              <p:cNvSpPr/>
              <p:nvPr>
                <p:custDataLst>
                  <p:tags r:id="rId223"/>
                </p:custDataLst>
              </p:nvPr>
            </p:nvSpPr>
            <p:spPr bwMode="auto">
              <a:xfrm>
                <a:off x="13604" y="3864"/>
                <a:ext cx="53" cy="46"/>
              </a:xfrm>
              <a:custGeom>
                <a:avLst/>
                <a:gdLst>
                  <a:gd name="T0" fmla="*/ 5 w 8"/>
                  <a:gd name="T1" fmla="*/ 7 h 7"/>
                  <a:gd name="T2" fmla="*/ 1 w 8"/>
                  <a:gd name="T3" fmla="*/ 5 h 7"/>
                  <a:gd name="T4" fmla="*/ 2 w 8"/>
                  <a:gd name="T5" fmla="*/ 1 h 7"/>
                  <a:gd name="T6" fmla="*/ 7 w 8"/>
                  <a:gd name="T7" fmla="*/ 2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7"/>
                      <a:pt x="1" y="5"/>
                    </a:cubicBezTo>
                    <a:cubicBezTo>
                      <a:pt x="0" y="4"/>
                      <a:pt x="0" y="2"/>
                      <a:pt x="2" y="1"/>
                    </a:cubicBezTo>
                    <a:cubicBezTo>
                      <a:pt x="4" y="0"/>
                      <a:pt x="6" y="0"/>
                      <a:pt x="7" y="2"/>
                    </a:cubicBezTo>
                    <a:cubicBezTo>
                      <a:pt x="8" y="4"/>
                      <a:pt x="7" y="6"/>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7" name="Freeform 330"/>
              <p:cNvSpPr/>
              <p:nvPr>
                <p:custDataLst>
                  <p:tags r:id="rId224"/>
                </p:custDataLst>
              </p:nvPr>
            </p:nvSpPr>
            <p:spPr bwMode="auto">
              <a:xfrm>
                <a:off x="13631" y="3942"/>
                <a:ext cx="53" cy="46"/>
              </a:xfrm>
              <a:custGeom>
                <a:avLst/>
                <a:gdLst>
                  <a:gd name="T0" fmla="*/ 5 w 8"/>
                  <a:gd name="T1" fmla="*/ 7 h 7"/>
                  <a:gd name="T2" fmla="*/ 1 w 8"/>
                  <a:gd name="T3" fmla="*/ 5 h 7"/>
                  <a:gd name="T4" fmla="*/ 3 w 8"/>
                  <a:gd name="T5" fmla="*/ 1 h 7"/>
                  <a:gd name="T6" fmla="*/ 7 w 8"/>
                  <a:gd name="T7" fmla="*/ 3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6"/>
                      <a:pt x="1" y="5"/>
                    </a:cubicBezTo>
                    <a:cubicBezTo>
                      <a:pt x="0" y="3"/>
                      <a:pt x="1" y="1"/>
                      <a:pt x="3" y="1"/>
                    </a:cubicBezTo>
                    <a:cubicBezTo>
                      <a:pt x="5" y="0"/>
                      <a:pt x="7" y="1"/>
                      <a:pt x="7" y="3"/>
                    </a:cubicBezTo>
                    <a:cubicBezTo>
                      <a:pt x="8" y="5"/>
                      <a:pt x="6" y="7"/>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8" name="Oval 331"/>
              <p:cNvSpPr>
                <a:spLocks noChangeArrowheads="1"/>
              </p:cNvSpPr>
              <p:nvPr>
                <p:custDataLst>
                  <p:tags r:id="rId225"/>
                </p:custDataLst>
              </p:nvPr>
            </p:nvSpPr>
            <p:spPr bwMode="auto">
              <a:xfrm>
                <a:off x="13643" y="402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9" name="Oval 332"/>
              <p:cNvSpPr>
                <a:spLocks noChangeArrowheads="1"/>
              </p:cNvSpPr>
              <p:nvPr>
                <p:custDataLst>
                  <p:tags r:id="rId226"/>
                </p:custDataLst>
              </p:nvPr>
            </p:nvSpPr>
            <p:spPr bwMode="auto">
              <a:xfrm>
                <a:off x="13643" y="411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0" name="Oval 333"/>
              <p:cNvSpPr>
                <a:spLocks noChangeArrowheads="1"/>
              </p:cNvSpPr>
              <p:nvPr>
                <p:custDataLst>
                  <p:tags r:id="rId227"/>
                </p:custDataLst>
              </p:nvPr>
            </p:nvSpPr>
            <p:spPr bwMode="auto">
              <a:xfrm>
                <a:off x="13643" y="4195"/>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1" name="Oval 334"/>
              <p:cNvSpPr>
                <a:spLocks noChangeArrowheads="1"/>
              </p:cNvSpPr>
              <p:nvPr>
                <p:custDataLst>
                  <p:tags r:id="rId228"/>
                </p:custDataLst>
              </p:nvPr>
            </p:nvSpPr>
            <p:spPr bwMode="auto">
              <a:xfrm>
                <a:off x="13643" y="4280"/>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2" name="Oval 335"/>
              <p:cNvSpPr>
                <a:spLocks noChangeArrowheads="1"/>
              </p:cNvSpPr>
              <p:nvPr>
                <p:custDataLst>
                  <p:tags r:id="rId229"/>
                </p:custDataLst>
              </p:nvPr>
            </p:nvSpPr>
            <p:spPr bwMode="auto">
              <a:xfrm>
                <a:off x="13643" y="4364"/>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3" name="Oval 336"/>
              <p:cNvSpPr>
                <a:spLocks noChangeArrowheads="1"/>
              </p:cNvSpPr>
              <p:nvPr>
                <p:custDataLst>
                  <p:tags r:id="rId230"/>
                </p:custDataLst>
              </p:nvPr>
            </p:nvSpPr>
            <p:spPr bwMode="auto">
              <a:xfrm>
                <a:off x="13643" y="4449"/>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4" name="Oval 337"/>
              <p:cNvSpPr>
                <a:spLocks noChangeArrowheads="1"/>
              </p:cNvSpPr>
              <p:nvPr>
                <p:custDataLst>
                  <p:tags r:id="rId231"/>
                </p:custDataLst>
              </p:nvPr>
            </p:nvSpPr>
            <p:spPr bwMode="auto">
              <a:xfrm>
                <a:off x="13643" y="453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5" name="Oval 338"/>
              <p:cNvSpPr>
                <a:spLocks noChangeArrowheads="1"/>
              </p:cNvSpPr>
              <p:nvPr>
                <p:custDataLst>
                  <p:tags r:id="rId232"/>
                </p:custDataLst>
              </p:nvPr>
            </p:nvSpPr>
            <p:spPr bwMode="auto">
              <a:xfrm>
                <a:off x="13643" y="462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6" name="Oval 339"/>
              <p:cNvSpPr>
                <a:spLocks noChangeArrowheads="1"/>
              </p:cNvSpPr>
              <p:nvPr>
                <p:custDataLst>
                  <p:tags r:id="rId233"/>
                </p:custDataLst>
              </p:nvPr>
            </p:nvSpPr>
            <p:spPr bwMode="auto">
              <a:xfrm>
                <a:off x="13643" y="470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7" name="Oval 340"/>
              <p:cNvSpPr>
                <a:spLocks noChangeArrowheads="1"/>
              </p:cNvSpPr>
              <p:nvPr>
                <p:custDataLst>
                  <p:tags r:id="rId234"/>
                </p:custDataLst>
              </p:nvPr>
            </p:nvSpPr>
            <p:spPr bwMode="auto">
              <a:xfrm>
                <a:off x="13643" y="479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8" name="Oval 341"/>
              <p:cNvSpPr>
                <a:spLocks noChangeArrowheads="1"/>
              </p:cNvSpPr>
              <p:nvPr>
                <p:custDataLst>
                  <p:tags r:id="rId235"/>
                </p:custDataLst>
              </p:nvPr>
            </p:nvSpPr>
            <p:spPr bwMode="auto">
              <a:xfrm>
                <a:off x="13643" y="4874"/>
                <a:ext cx="42" cy="42"/>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9" name="Oval 342"/>
              <p:cNvSpPr>
                <a:spLocks noChangeArrowheads="1"/>
              </p:cNvSpPr>
              <p:nvPr>
                <p:custDataLst>
                  <p:tags r:id="rId236"/>
                </p:custDataLst>
              </p:nvPr>
            </p:nvSpPr>
            <p:spPr bwMode="auto">
              <a:xfrm>
                <a:off x="13643" y="4958"/>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0" name="Oval 343"/>
              <p:cNvSpPr>
                <a:spLocks noChangeArrowheads="1"/>
              </p:cNvSpPr>
              <p:nvPr>
                <p:custDataLst>
                  <p:tags r:id="rId237"/>
                </p:custDataLst>
              </p:nvPr>
            </p:nvSpPr>
            <p:spPr bwMode="auto">
              <a:xfrm>
                <a:off x="13643" y="504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1" name="Oval 344"/>
              <p:cNvSpPr>
                <a:spLocks noChangeArrowheads="1"/>
              </p:cNvSpPr>
              <p:nvPr>
                <p:custDataLst>
                  <p:tags r:id="rId238"/>
                </p:custDataLst>
              </p:nvPr>
            </p:nvSpPr>
            <p:spPr bwMode="auto">
              <a:xfrm>
                <a:off x="13643" y="512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2" name="Oval 345"/>
              <p:cNvSpPr>
                <a:spLocks noChangeArrowheads="1"/>
              </p:cNvSpPr>
              <p:nvPr>
                <p:custDataLst>
                  <p:tags r:id="rId239"/>
                </p:custDataLst>
              </p:nvPr>
            </p:nvSpPr>
            <p:spPr bwMode="auto">
              <a:xfrm>
                <a:off x="13643" y="521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3" name="Oval 346"/>
              <p:cNvSpPr>
                <a:spLocks noChangeArrowheads="1"/>
              </p:cNvSpPr>
              <p:nvPr>
                <p:custDataLst>
                  <p:tags r:id="rId240"/>
                </p:custDataLst>
              </p:nvPr>
            </p:nvSpPr>
            <p:spPr bwMode="auto">
              <a:xfrm>
                <a:off x="13643" y="5296"/>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4" name="Oval 347"/>
              <p:cNvSpPr>
                <a:spLocks noChangeArrowheads="1"/>
              </p:cNvSpPr>
              <p:nvPr>
                <p:custDataLst>
                  <p:tags r:id="rId241"/>
                </p:custDataLst>
              </p:nvPr>
            </p:nvSpPr>
            <p:spPr bwMode="auto">
              <a:xfrm>
                <a:off x="13643" y="5381"/>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5" name="Oval 348"/>
              <p:cNvSpPr>
                <a:spLocks noChangeArrowheads="1"/>
              </p:cNvSpPr>
              <p:nvPr>
                <p:custDataLst>
                  <p:tags r:id="rId242"/>
                </p:custDataLst>
              </p:nvPr>
            </p:nvSpPr>
            <p:spPr bwMode="auto">
              <a:xfrm>
                <a:off x="13643" y="546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6" name="Oval 349"/>
              <p:cNvSpPr>
                <a:spLocks noChangeArrowheads="1"/>
              </p:cNvSpPr>
              <p:nvPr>
                <p:custDataLst>
                  <p:tags r:id="rId243"/>
                </p:custDataLst>
              </p:nvPr>
            </p:nvSpPr>
            <p:spPr bwMode="auto">
              <a:xfrm>
                <a:off x="13643" y="554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7" name="Oval 350"/>
              <p:cNvSpPr>
                <a:spLocks noChangeArrowheads="1"/>
              </p:cNvSpPr>
              <p:nvPr>
                <p:custDataLst>
                  <p:tags r:id="rId244"/>
                </p:custDataLst>
              </p:nvPr>
            </p:nvSpPr>
            <p:spPr bwMode="auto">
              <a:xfrm>
                <a:off x="13643" y="563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8" name="Oval 351"/>
              <p:cNvSpPr>
                <a:spLocks noChangeArrowheads="1"/>
              </p:cNvSpPr>
              <p:nvPr>
                <p:custDataLst>
                  <p:tags r:id="rId245"/>
                </p:custDataLst>
              </p:nvPr>
            </p:nvSpPr>
            <p:spPr bwMode="auto">
              <a:xfrm>
                <a:off x="13643" y="571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9" name="Oval 352"/>
              <p:cNvSpPr>
                <a:spLocks noChangeArrowheads="1"/>
              </p:cNvSpPr>
              <p:nvPr>
                <p:custDataLst>
                  <p:tags r:id="rId246"/>
                </p:custDataLst>
              </p:nvPr>
            </p:nvSpPr>
            <p:spPr bwMode="auto">
              <a:xfrm>
                <a:off x="13643" y="580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0" name="Oval 353"/>
              <p:cNvSpPr>
                <a:spLocks noChangeArrowheads="1"/>
              </p:cNvSpPr>
              <p:nvPr>
                <p:custDataLst>
                  <p:tags r:id="rId247"/>
                </p:custDataLst>
              </p:nvPr>
            </p:nvSpPr>
            <p:spPr bwMode="auto">
              <a:xfrm>
                <a:off x="13643" y="588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1" name="Oval 354"/>
              <p:cNvSpPr>
                <a:spLocks noChangeArrowheads="1"/>
              </p:cNvSpPr>
              <p:nvPr>
                <p:custDataLst>
                  <p:tags r:id="rId248"/>
                </p:custDataLst>
              </p:nvPr>
            </p:nvSpPr>
            <p:spPr bwMode="auto">
              <a:xfrm>
                <a:off x="13643" y="5970"/>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2" name="Oval 355"/>
              <p:cNvSpPr>
                <a:spLocks noChangeArrowheads="1"/>
              </p:cNvSpPr>
              <p:nvPr>
                <p:custDataLst>
                  <p:tags r:id="rId249"/>
                </p:custDataLst>
              </p:nvPr>
            </p:nvSpPr>
            <p:spPr bwMode="auto">
              <a:xfrm>
                <a:off x="13643" y="6053"/>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3" name="Oval 356"/>
              <p:cNvSpPr>
                <a:spLocks noChangeArrowheads="1"/>
              </p:cNvSpPr>
              <p:nvPr>
                <p:custDataLst>
                  <p:tags r:id="rId250"/>
                </p:custDataLst>
              </p:nvPr>
            </p:nvSpPr>
            <p:spPr bwMode="auto">
              <a:xfrm>
                <a:off x="13643" y="613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4" name="Oval 357"/>
              <p:cNvSpPr>
                <a:spLocks noChangeArrowheads="1"/>
              </p:cNvSpPr>
              <p:nvPr>
                <p:custDataLst>
                  <p:tags r:id="rId251"/>
                </p:custDataLst>
              </p:nvPr>
            </p:nvSpPr>
            <p:spPr bwMode="auto">
              <a:xfrm>
                <a:off x="13643" y="622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5" name="Oval 358"/>
              <p:cNvSpPr>
                <a:spLocks noChangeArrowheads="1"/>
              </p:cNvSpPr>
              <p:nvPr>
                <p:custDataLst>
                  <p:tags r:id="rId252"/>
                </p:custDataLst>
              </p:nvPr>
            </p:nvSpPr>
            <p:spPr bwMode="auto">
              <a:xfrm>
                <a:off x="13643" y="630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6" name="Oval 359"/>
              <p:cNvSpPr>
                <a:spLocks noChangeArrowheads="1"/>
              </p:cNvSpPr>
              <p:nvPr>
                <p:custDataLst>
                  <p:tags r:id="rId253"/>
                </p:custDataLst>
              </p:nvPr>
            </p:nvSpPr>
            <p:spPr bwMode="auto">
              <a:xfrm>
                <a:off x="13643" y="639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7" name="Oval 360"/>
              <p:cNvSpPr>
                <a:spLocks noChangeArrowheads="1"/>
              </p:cNvSpPr>
              <p:nvPr>
                <p:custDataLst>
                  <p:tags r:id="rId254"/>
                </p:custDataLst>
              </p:nvPr>
            </p:nvSpPr>
            <p:spPr bwMode="auto">
              <a:xfrm>
                <a:off x="13643" y="647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8" name="Oval 361"/>
              <p:cNvSpPr>
                <a:spLocks noChangeArrowheads="1"/>
              </p:cNvSpPr>
              <p:nvPr>
                <p:custDataLst>
                  <p:tags r:id="rId255"/>
                </p:custDataLst>
              </p:nvPr>
            </p:nvSpPr>
            <p:spPr bwMode="auto">
              <a:xfrm>
                <a:off x="13643" y="655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9" name="Freeform 362"/>
              <p:cNvSpPr/>
              <p:nvPr>
                <p:custDataLst>
                  <p:tags r:id="rId256"/>
                </p:custDataLst>
              </p:nvPr>
            </p:nvSpPr>
            <p:spPr bwMode="auto">
              <a:xfrm>
                <a:off x="13638" y="6642"/>
                <a:ext cx="46" cy="46"/>
              </a:xfrm>
              <a:custGeom>
                <a:avLst/>
                <a:gdLst>
                  <a:gd name="T0" fmla="*/ 4 w 7"/>
                  <a:gd name="T1" fmla="*/ 7 h 7"/>
                  <a:gd name="T2" fmla="*/ 0 w 7"/>
                  <a:gd name="T3" fmla="*/ 3 h 7"/>
                  <a:gd name="T4" fmla="*/ 4 w 7"/>
                  <a:gd name="T5" fmla="*/ 0 h 7"/>
                  <a:gd name="T6" fmla="*/ 7 w 7"/>
                  <a:gd name="T7" fmla="*/ 3 h 7"/>
                  <a:gd name="T8" fmla="*/ 4 w 7"/>
                  <a:gd name="T9" fmla="*/ 7 h 7"/>
                </a:gdLst>
                <a:ahLst/>
                <a:cxnLst>
                  <a:cxn ang="0">
                    <a:pos x="T0" y="T1"/>
                  </a:cxn>
                  <a:cxn ang="0">
                    <a:pos x="T2" y="T3"/>
                  </a:cxn>
                  <a:cxn ang="0">
                    <a:pos x="T4" y="T5"/>
                  </a:cxn>
                  <a:cxn ang="0">
                    <a:pos x="T6" y="T7"/>
                  </a:cxn>
                  <a:cxn ang="0">
                    <a:pos x="T8" y="T9"/>
                  </a:cxn>
                </a:cxnLst>
                <a:rect l="0" t="0" r="r" b="b"/>
                <a:pathLst>
                  <a:path w="7" h="7">
                    <a:moveTo>
                      <a:pt x="4" y="7"/>
                    </a:moveTo>
                    <a:cubicBezTo>
                      <a:pt x="2" y="6"/>
                      <a:pt x="0" y="5"/>
                      <a:pt x="0" y="3"/>
                    </a:cubicBezTo>
                    <a:cubicBezTo>
                      <a:pt x="1" y="1"/>
                      <a:pt x="2" y="0"/>
                      <a:pt x="4" y="0"/>
                    </a:cubicBezTo>
                    <a:cubicBezTo>
                      <a:pt x="6" y="0"/>
                      <a:pt x="7" y="1"/>
                      <a:pt x="7" y="3"/>
                    </a:cubicBezTo>
                    <a:cubicBezTo>
                      <a:pt x="7" y="6"/>
                      <a:pt x="5" y="7"/>
                      <a:pt x="4"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0" name="Freeform 363"/>
              <p:cNvSpPr/>
              <p:nvPr>
                <p:custDataLst>
                  <p:tags r:id="rId257"/>
                </p:custDataLst>
              </p:nvPr>
            </p:nvSpPr>
            <p:spPr bwMode="auto">
              <a:xfrm>
                <a:off x="13623" y="6719"/>
                <a:ext cx="46" cy="53"/>
              </a:xfrm>
              <a:custGeom>
                <a:avLst/>
                <a:gdLst>
                  <a:gd name="T0" fmla="*/ 2 w 7"/>
                  <a:gd name="T1" fmla="*/ 7 h 8"/>
                  <a:gd name="T2" fmla="*/ 0 w 7"/>
                  <a:gd name="T3" fmla="*/ 3 h 8"/>
                  <a:gd name="T4" fmla="*/ 4 w 7"/>
                  <a:gd name="T5" fmla="*/ 1 h 8"/>
                  <a:gd name="T6" fmla="*/ 7 w 7"/>
                  <a:gd name="T7" fmla="*/ 5 h 8"/>
                  <a:gd name="T8" fmla="*/ 2 w 7"/>
                  <a:gd name="T9" fmla="*/ 7 h 8"/>
                </a:gdLst>
                <a:ahLst/>
                <a:cxnLst>
                  <a:cxn ang="0">
                    <a:pos x="T0" y="T1"/>
                  </a:cxn>
                  <a:cxn ang="0">
                    <a:pos x="T2" y="T3"/>
                  </a:cxn>
                  <a:cxn ang="0">
                    <a:pos x="T4" y="T5"/>
                  </a:cxn>
                  <a:cxn ang="0">
                    <a:pos x="T6" y="T7"/>
                  </a:cxn>
                  <a:cxn ang="0">
                    <a:pos x="T8" y="T9"/>
                  </a:cxn>
                </a:cxnLst>
                <a:rect l="0" t="0" r="r" b="b"/>
                <a:pathLst>
                  <a:path w="7" h="8">
                    <a:moveTo>
                      <a:pt x="2" y="7"/>
                    </a:moveTo>
                    <a:cubicBezTo>
                      <a:pt x="0" y="6"/>
                      <a:pt x="0" y="4"/>
                      <a:pt x="0" y="3"/>
                    </a:cubicBezTo>
                    <a:cubicBezTo>
                      <a:pt x="1" y="1"/>
                      <a:pt x="2" y="0"/>
                      <a:pt x="4" y="1"/>
                    </a:cubicBezTo>
                    <a:cubicBezTo>
                      <a:pt x="6" y="1"/>
                      <a:pt x="7" y="3"/>
                      <a:pt x="7" y="5"/>
                    </a:cubicBezTo>
                    <a:cubicBezTo>
                      <a:pt x="6" y="7"/>
                      <a:pt x="4" y="8"/>
                      <a:pt x="2"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1" name="Freeform 364"/>
              <p:cNvSpPr/>
              <p:nvPr>
                <p:custDataLst>
                  <p:tags r:id="rId258"/>
                </p:custDataLst>
              </p:nvPr>
            </p:nvSpPr>
            <p:spPr bwMode="auto">
              <a:xfrm>
                <a:off x="13580" y="6798"/>
                <a:ext cx="51" cy="43"/>
              </a:xfrm>
              <a:custGeom>
                <a:avLst/>
                <a:gdLst>
                  <a:gd name="T0" fmla="*/ 2 w 8"/>
                  <a:gd name="T1" fmla="*/ 6 h 7"/>
                  <a:gd name="T2" fmla="*/ 1 w 8"/>
                  <a:gd name="T3" fmla="*/ 1 h 7"/>
                  <a:gd name="T4" fmla="*/ 6 w 8"/>
                  <a:gd name="T5" fmla="*/ 1 h 7"/>
                  <a:gd name="T6" fmla="*/ 7 w 8"/>
                  <a:gd name="T7" fmla="*/ 5 h 7"/>
                  <a:gd name="T8" fmla="*/ 2 w 8"/>
                  <a:gd name="T9" fmla="*/ 6 h 7"/>
                </a:gdLst>
                <a:ahLst/>
                <a:cxnLst>
                  <a:cxn ang="0">
                    <a:pos x="T0" y="T1"/>
                  </a:cxn>
                  <a:cxn ang="0">
                    <a:pos x="T2" y="T3"/>
                  </a:cxn>
                  <a:cxn ang="0">
                    <a:pos x="T4" y="T5"/>
                  </a:cxn>
                  <a:cxn ang="0">
                    <a:pos x="T6" y="T7"/>
                  </a:cxn>
                  <a:cxn ang="0">
                    <a:pos x="T8" y="T9"/>
                  </a:cxn>
                </a:cxnLst>
                <a:rect l="0" t="0" r="r" b="b"/>
                <a:pathLst>
                  <a:path w="8" h="7">
                    <a:moveTo>
                      <a:pt x="2" y="6"/>
                    </a:moveTo>
                    <a:cubicBezTo>
                      <a:pt x="1" y="5"/>
                      <a:pt x="0" y="3"/>
                      <a:pt x="1" y="1"/>
                    </a:cubicBezTo>
                    <a:cubicBezTo>
                      <a:pt x="3" y="0"/>
                      <a:pt x="5" y="0"/>
                      <a:pt x="6" y="1"/>
                    </a:cubicBezTo>
                    <a:cubicBezTo>
                      <a:pt x="8" y="2"/>
                      <a:pt x="8" y="4"/>
                      <a:pt x="7" y="5"/>
                    </a:cubicBezTo>
                    <a:cubicBezTo>
                      <a:pt x="6" y="7"/>
                      <a:pt x="4" y="7"/>
                      <a:pt x="2"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2" name="Freeform 365"/>
              <p:cNvSpPr/>
              <p:nvPr>
                <p:custDataLst>
                  <p:tags r:id="rId259"/>
                </p:custDataLst>
              </p:nvPr>
            </p:nvSpPr>
            <p:spPr bwMode="auto">
              <a:xfrm>
                <a:off x="13522" y="6856"/>
                <a:ext cx="51" cy="51"/>
              </a:xfrm>
              <a:custGeom>
                <a:avLst/>
                <a:gdLst>
                  <a:gd name="T0" fmla="*/ 1 w 8"/>
                  <a:gd name="T1" fmla="*/ 6 h 8"/>
                  <a:gd name="T2" fmla="*/ 2 w 8"/>
                  <a:gd name="T3" fmla="*/ 1 h 8"/>
                  <a:gd name="T4" fmla="*/ 7 w 8"/>
                  <a:gd name="T5" fmla="*/ 2 h 8"/>
                  <a:gd name="T6" fmla="*/ 6 w 8"/>
                  <a:gd name="T7" fmla="*/ 6 h 8"/>
                  <a:gd name="T8" fmla="*/ 1 w 8"/>
                  <a:gd name="T9" fmla="*/ 6 h 8"/>
                </a:gdLst>
                <a:ahLst/>
                <a:cxnLst>
                  <a:cxn ang="0">
                    <a:pos x="T0" y="T1"/>
                  </a:cxn>
                  <a:cxn ang="0">
                    <a:pos x="T2" y="T3"/>
                  </a:cxn>
                  <a:cxn ang="0">
                    <a:pos x="T4" y="T5"/>
                  </a:cxn>
                  <a:cxn ang="0">
                    <a:pos x="T6" y="T7"/>
                  </a:cxn>
                  <a:cxn ang="0">
                    <a:pos x="T8" y="T9"/>
                  </a:cxn>
                </a:cxnLst>
                <a:rect l="0" t="0" r="r" b="b"/>
                <a:pathLst>
                  <a:path w="8" h="8">
                    <a:moveTo>
                      <a:pt x="1" y="6"/>
                    </a:moveTo>
                    <a:cubicBezTo>
                      <a:pt x="0" y="4"/>
                      <a:pt x="1" y="2"/>
                      <a:pt x="2" y="1"/>
                    </a:cubicBezTo>
                    <a:cubicBezTo>
                      <a:pt x="4" y="0"/>
                      <a:pt x="6" y="0"/>
                      <a:pt x="7" y="2"/>
                    </a:cubicBezTo>
                    <a:cubicBezTo>
                      <a:pt x="8" y="3"/>
                      <a:pt x="8" y="5"/>
                      <a:pt x="6" y="6"/>
                    </a:cubicBezTo>
                    <a:cubicBezTo>
                      <a:pt x="5" y="8"/>
                      <a:pt x="2" y="7"/>
                      <a:pt x="1"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3" name="Freeform 366"/>
              <p:cNvSpPr/>
              <p:nvPr>
                <p:custDataLst>
                  <p:tags r:id="rId260"/>
                </p:custDataLst>
              </p:nvPr>
            </p:nvSpPr>
            <p:spPr bwMode="auto">
              <a:xfrm>
                <a:off x="13449" y="6895"/>
                <a:ext cx="53" cy="51"/>
              </a:xfrm>
              <a:custGeom>
                <a:avLst/>
                <a:gdLst>
                  <a:gd name="T0" fmla="*/ 1 w 8"/>
                  <a:gd name="T1" fmla="*/ 5 h 8"/>
                  <a:gd name="T2" fmla="*/ 3 w 8"/>
                  <a:gd name="T3" fmla="*/ 1 h 8"/>
                  <a:gd name="T4" fmla="*/ 7 w 8"/>
                  <a:gd name="T5" fmla="*/ 3 h 8"/>
                  <a:gd name="T6" fmla="*/ 5 w 8"/>
                  <a:gd name="T7" fmla="*/ 7 h 8"/>
                  <a:gd name="T8" fmla="*/ 1 w 8"/>
                  <a:gd name="T9" fmla="*/ 5 h 8"/>
                </a:gdLst>
                <a:ahLst/>
                <a:cxnLst>
                  <a:cxn ang="0">
                    <a:pos x="T0" y="T1"/>
                  </a:cxn>
                  <a:cxn ang="0">
                    <a:pos x="T2" y="T3"/>
                  </a:cxn>
                  <a:cxn ang="0">
                    <a:pos x="T4" y="T5"/>
                  </a:cxn>
                  <a:cxn ang="0">
                    <a:pos x="T6" y="T7"/>
                  </a:cxn>
                  <a:cxn ang="0">
                    <a:pos x="T8" y="T9"/>
                  </a:cxn>
                </a:cxnLst>
                <a:rect l="0" t="0" r="r" b="b"/>
                <a:pathLst>
                  <a:path w="8" h="8">
                    <a:moveTo>
                      <a:pt x="1" y="5"/>
                    </a:moveTo>
                    <a:cubicBezTo>
                      <a:pt x="0" y="3"/>
                      <a:pt x="1" y="1"/>
                      <a:pt x="3" y="1"/>
                    </a:cubicBezTo>
                    <a:cubicBezTo>
                      <a:pt x="4" y="0"/>
                      <a:pt x="6" y="1"/>
                      <a:pt x="7" y="3"/>
                    </a:cubicBezTo>
                    <a:cubicBezTo>
                      <a:pt x="8" y="4"/>
                      <a:pt x="7" y="7"/>
                      <a:pt x="5" y="7"/>
                    </a:cubicBezTo>
                    <a:cubicBezTo>
                      <a:pt x="3" y="8"/>
                      <a:pt x="1" y="7"/>
                      <a:pt x="1" y="5"/>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4" name="Freeform 367"/>
              <p:cNvSpPr/>
              <p:nvPr>
                <p:custDataLst>
                  <p:tags r:id="rId261"/>
                </p:custDataLst>
              </p:nvPr>
            </p:nvSpPr>
            <p:spPr bwMode="auto">
              <a:xfrm>
                <a:off x="13372" y="6914"/>
                <a:ext cx="46" cy="46"/>
              </a:xfrm>
              <a:custGeom>
                <a:avLst/>
                <a:gdLst>
                  <a:gd name="T0" fmla="*/ 0 w 7"/>
                  <a:gd name="T1" fmla="*/ 4 h 7"/>
                  <a:gd name="T2" fmla="*/ 3 w 7"/>
                  <a:gd name="T3" fmla="*/ 1 h 7"/>
                  <a:gd name="T4" fmla="*/ 7 w 7"/>
                  <a:gd name="T5" fmla="*/ 4 h 7"/>
                  <a:gd name="T6" fmla="*/ 4 w 7"/>
                  <a:gd name="T7" fmla="*/ 7 h 7"/>
                  <a:gd name="T8" fmla="*/ 0 w 7"/>
                  <a:gd name="T9" fmla="*/ 4 h 7"/>
                </a:gdLst>
                <a:ahLst/>
                <a:cxnLst>
                  <a:cxn ang="0">
                    <a:pos x="T0" y="T1"/>
                  </a:cxn>
                  <a:cxn ang="0">
                    <a:pos x="T2" y="T3"/>
                  </a:cxn>
                  <a:cxn ang="0">
                    <a:pos x="T4" y="T5"/>
                  </a:cxn>
                  <a:cxn ang="0">
                    <a:pos x="T6" y="T7"/>
                  </a:cxn>
                  <a:cxn ang="0">
                    <a:pos x="T8" y="T9"/>
                  </a:cxn>
                </a:cxnLst>
                <a:rect l="0" t="0" r="r" b="b"/>
                <a:pathLst>
                  <a:path w="7" h="7">
                    <a:moveTo>
                      <a:pt x="0" y="4"/>
                    </a:moveTo>
                    <a:cubicBezTo>
                      <a:pt x="0" y="2"/>
                      <a:pt x="1" y="1"/>
                      <a:pt x="3" y="1"/>
                    </a:cubicBezTo>
                    <a:cubicBezTo>
                      <a:pt x="5" y="0"/>
                      <a:pt x="6" y="2"/>
                      <a:pt x="7" y="4"/>
                    </a:cubicBezTo>
                    <a:cubicBezTo>
                      <a:pt x="7" y="5"/>
                      <a:pt x="6" y="7"/>
                      <a:pt x="4" y="7"/>
                    </a:cubicBezTo>
                    <a:cubicBezTo>
                      <a:pt x="1" y="7"/>
                      <a:pt x="0" y="6"/>
                      <a:pt x="0"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5" name="Oval 368"/>
              <p:cNvSpPr>
                <a:spLocks noChangeArrowheads="1"/>
              </p:cNvSpPr>
              <p:nvPr>
                <p:custDataLst>
                  <p:tags r:id="rId262"/>
                </p:custDataLst>
              </p:nvPr>
            </p:nvSpPr>
            <p:spPr bwMode="auto">
              <a:xfrm>
                <a:off x="1329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6" name="Oval 369"/>
              <p:cNvSpPr>
                <a:spLocks noChangeArrowheads="1"/>
              </p:cNvSpPr>
              <p:nvPr>
                <p:custDataLst>
                  <p:tags r:id="rId263"/>
                </p:custDataLst>
              </p:nvPr>
            </p:nvSpPr>
            <p:spPr bwMode="auto">
              <a:xfrm>
                <a:off x="1320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7" name="Rectangle 370"/>
              <p:cNvSpPr>
                <a:spLocks noChangeArrowheads="1"/>
              </p:cNvSpPr>
              <p:nvPr>
                <p:custDataLst>
                  <p:tags r:id="rId264"/>
                </p:custDataLst>
              </p:nvPr>
            </p:nvSpPr>
            <p:spPr bwMode="auto">
              <a:xfrm>
                <a:off x="12781" y="6999"/>
                <a:ext cx="58" cy="66"/>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8" name="Rectangle 371"/>
              <p:cNvSpPr>
                <a:spLocks noChangeArrowheads="1"/>
              </p:cNvSpPr>
              <p:nvPr>
                <p:custDataLst>
                  <p:tags r:id="rId265"/>
                </p:custDataLst>
              </p:nvPr>
            </p:nvSpPr>
            <p:spPr bwMode="auto">
              <a:xfrm>
                <a:off x="12870" y="6922"/>
                <a:ext cx="58" cy="143"/>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9" name="Rectangle 372"/>
              <p:cNvSpPr>
                <a:spLocks noChangeArrowheads="1"/>
              </p:cNvSpPr>
              <p:nvPr>
                <p:custDataLst>
                  <p:tags r:id="rId266"/>
                </p:custDataLst>
              </p:nvPr>
            </p:nvSpPr>
            <p:spPr bwMode="auto">
              <a:xfrm>
                <a:off x="12960" y="6876"/>
                <a:ext cx="58" cy="188"/>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0" name="Freeform 373"/>
              <p:cNvSpPr>
                <a:spLocks noEditPoints="1"/>
              </p:cNvSpPr>
              <p:nvPr>
                <p:custDataLst>
                  <p:tags r:id="rId267"/>
                </p:custDataLst>
              </p:nvPr>
            </p:nvSpPr>
            <p:spPr bwMode="auto">
              <a:xfrm>
                <a:off x="12677" y="6740"/>
                <a:ext cx="457" cy="467"/>
              </a:xfrm>
              <a:custGeom>
                <a:avLst/>
                <a:gdLst>
                  <a:gd name="T0" fmla="*/ 35 w 69"/>
                  <a:gd name="T1" fmla="*/ 70 h 70"/>
                  <a:gd name="T2" fmla="*/ 0 w 69"/>
                  <a:gd name="T3" fmla="*/ 35 h 70"/>
                  <a:gd name="T4" fmla="*/ 35 w 69"/>
                  <a:gd name="T5" fmla="*/ 0 h 70"/>
                  <a:gd name="T6" fmla="*/ 69 w 69"/>
                  <a:gd name="T7" fmla="*/ 35 h 70"/>
                  <a:gd name="T8" fmla="*/ 35 w 69"/>
                  <a:gd name="T9" fmla="*/ 70 h 70"/>
                  <a:gd name="T10" fmla="*/ 35 w 69"/>
                  <a:gd name="T11" fmla="*/ 6 h 70"/>
                  <a:gd name="T12" fmla="*/ 6 w 69"/>
                  <a:gd name="T13" fmla="*/ 35 h 70"/>
                  <a:gd name="T14" fmla="*/ 35 w 69"/>
                  <a:gd name="T15" fmla="*/ 64 h 70"/>
                  <a:gd name="T16" fmla="*/ 63 w 69"/>
                  <a:gd name="T17" fmla="*/ 35 h 70"/>
                  <a:gd name="T18" fmla="*/ 35 w 69"/>
                  <a:gd name="T19" fmla="*/ 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70">
                    <a:moveTo>
                      <a:pt x="35" y="70"/>
                    </a:moveTo>
                    <a:cubicBezTo>
                      <a:pt x="16" y="70"/>
                      <a:pt x="0" y="54"/>
                      <a:pt x="0" y="35"/>
                    </a:cubicBezTo>
                    <a:cubicBezTo>
                      <a:pt x="0" y="16"/>
                      <a:pt x="16" y="0"/>
                      <a:pt x="35" y="0"/>
                    </a:cubicBezTo>
                    <a:cubicBezTo>
                      <a:pt x="54" y="0"/>
                      <a:pt x="69" y="16"/>
                      <a:pt x="69" y="35"/>
                    </a:cubicBezTo>
                    <a:cubicBezTo>
                      <a:pt x="69" y="54"/>
                      <a:pt x="54" y="70"/>
                      <a:pt x="35" y="70"/>
                    </a:cubicBezTo>
                    <a:close/>
                    <a:moveTo>
                      <a:pt x="35" y="6"/>
                    </a:moveTo>
                    <a:cubicBezTo>
                      <a:pt x="19" y="6"/>
                      <a:pt x="6" y="19"/>
                      <a:pt x="6" y="35"/>
                    </a:cubicBezTo>
                    <a:cubicBezTo>
                      <a:pt x="6" y="51"/>
                      <a:pt x="19" y="64"/>
                      <a:pt x="35" y="64"/>
                    </a:cubicBezTo>
                    <a:cubicBezTo>
                      <a:pt x="50" y="64"/>
                      <a:pt x="63" y="51"/>
                      <a:pt x="63" y="35"/>
                    </a:cubicBezTo>
                    <a:cubicBezTo>
                      <a:pt x="63" y="19"/>
                      <a:pt x="50" y="6"/>
                      <a:pt x="35" y="6"/>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75" name="文本框 74"/>
            <p:cNvSpPr txBox="1"/>
            <p:nvPr>
              <p:custDataLst>
                <p:tags r:id="rId1"/>
              </p:custDataLst>
            </p:nvPr>
          </p:nvSpPr>
          <p:spPr>
            <a:xfrm>
              <a:off x="5919" y="4045"/>
              <a:ext cx="7365" cy="2447"/>
            </a:xfrm>
            <a:prstGeom prst="rect">
              <a:avLst/>
            </a:prstGeom>
            <a:noFill/>
          </p:spPr>
          <p:txBody>
            <a:bodyPr wrap="square" rtlCol="0" anchor="ctr">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fontAlgn="auto">
                <a:lnSpc>
                  <a:spcPts val="3400"/>
                </a:lnSpc>
                <a:spcBef>
                  <a:spcPts val="0"/>
                </a:spcBef>
                <a:spcAft>
                  <a:spcPts val="0"/>
                </a:spcAft>
              </a:pPr>
              <a:r>
                <a:rPr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《起重机械安全规程》GB/T6067</a:t>
              </a:r>
            </a:p>
            <a:p>
              <a:pPr algn="just" fontAlgn="auto">
                <a:lnSpc>
                  <a:spcPts val="3400"/>
                </a:lnSpc>
                <a:spcBef>
                  <a:spcPts val="0"/>
                </a:spcBef>
                <a:spcAft>
                  <a:spcPts val="0"/>
                </a:spcAft>
              </a:pPr>
              <a:r>
                <a:rPr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13.1 总则</a:t>
              </a:r>
            </a:p>
            <a:p>
              <a:pPr algn="just" fontAlgn="auto">
                <a:lnSpc>
                  <a:spcPts val="3400"/>
                </a:lnSpc>
                <a:spcBef>
                  <a:spcPts val="0"/>
                </a:spcBef>
                <a:spcAft>
                  <a:spcPts val="0"/>
                </a:spcAft>
              </a:pPr>
              <a:r>
                <a:rPr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在现场负责所进行全面管理的人员或组织以及起重机操作中的人员对起重机械的安全运行都负有责任。主管人员应保证安全教育和起重作业中各项安全制度的落实。起重作业中与安全性有关的环节包括起重机械的使用、维修和更换安全装备、安全操作规程等所涉及的各类人员的责任应落实到位。</a:t>
              </a:r>
            </a:p>
          </p:txBody>
        </p:sp>
      </p:grpSp>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nvPicPr>
        <p:blipFill>
          <a:blip r:embed="rId271"/>
          <a:stretch>
            <a:fillRect/>
          </a:stretch>
        </p:blipFill>
        <p:spPr>
          <a:xfrm>
            <a:off x="0" y="0"/>
            <a:ext cx="12202795" cy="6857365"/>
          </a:xfrm>
          <a:prstGeom prst="rect">
            <a:avLst/>
          </a:prstGeom>
        </p:spPr>
      </p:pic>
      <p:sp>
        <p:nvSpPr>
          <p:cNvPr id="7" name="文本框 6"/>
          <p:cNvSpPr txBox="1"/>
          <p:nvPr>
            <p:custDataLst>
              <p:tags r:id="rId1"/>
            </p:custDataLst>
          </p:nvPr>
        </p:nvSpPr>
        <p:spPr>
          <a:xfrm>
            <a:off x="847725" y="363855"/>
            <a:ext cx="10452735" cy="429895"/>
          </a:xfrm>
          <a:prstGeom prst="rect">
            <a:avLst/>
          </a:prstGeom>
          <a:gradFill>
            <a:gsLst>
              <a:gs pos="0">
                <a:srgbClr val="E30000"/>
              </a:gs>
              <a:gs pos="100000">
                <a:srgbClr val="760303"/>
              </a:gs>
            </a:gsLst>
            <a:lin ang="5400000" scaled="0"/>
          </a:gradFill>
          <a:ln>
            <a:noFill/>
          </a:ln>
        </p:spPr>
        <p:txBody>
          <a:bodyPr wrap="square" rtlCol="0">
            <a:spAutoFit/>
          </a:bodyPr>
          <a:lstStyle/>
          <a:p>
            <a:pPr algn="l"/>
            <a:r>
              <a:rPr lang="en-US" sz="2200">
                <a:solidFill>
                  <a:schemeClr val="bg1"/>
                </a:solidFill>
                <a:latin typeface="思源黑体 Medium" panose="020B0600000000000000" charset="-122"/>
                <a:ea typeface="思源黑体 Medium" panose="020B0600000000000000" charset="-122"/>
                <a:cs typeface="思源黑体 Medium" panose="020B0600000000000000" charset="-122"/>
              </a:rPr>
              <a:t>8</a:t>
            </a:r>
            <a:r>
              <a:rPr lang="zh-CN" altLang="en-US" sz="2200">
                <a:solidFill>
                  <a:schemeClr val="bg1"/>
                </a:solidFill>
                <a:latin typeface="思源黑体 Medium" panose="020B0600000000000000" charset="-122"/>
                <a:ea typeface="思源黑体 Medium" panose="020B0600000000000000" charset="-122"/>
                <a:cs typeface="思源黑体 Medium" panose="020B0600000000000000" charset="-122"/>
              </a:rPr>
              <a:t>、</a:t>
            </a:r>
            <a:r>
              <a:rPr sz="2200">
                <a:solidFill>
                  <a:schemeClr val="bg1"/>
                </a:solidFill>
                <a:latin typeface="思源黑体 Medium" panose="020B0600000000000000" charset="-122"/>
                <a:ea typeface="思源黑体 Medium" panose="020B0600000000000000" charset="-122"/>
                <a:cs typeface="思源黑体 Medium" panose="020B0600000000000000" charset="-122"/>
              </a:rPr>
              <a:t>吊装孔未设置防护盖板或栏杆，以及警示标志</a:t>
            </a:r>
          </a:p>
        </p:txBody>
      </p:sp>
      <p:sp>
        <p:nvSpPr>
          <p:cNvPr id="9" name="文本框 8"/>
          <p:cNvSpPr txBox="1"/>
          <p:nvPr>
            <p:custDataLst>
              <p:tags r:id="rId2"/>
            </p:custDataLst>
          </p:nvPr>
        </p:nvSpPr>
        <p:spPr>
          <a:xfrm>
            <a:off x="848360" y="995045"/>
            <a:ext cx="5247640" cy="5085715"/>
          </a:xfrm>
          <a:prstGeom prst="rect">
            <a:avLst/>
          </a:prstGeom>
          <a:solidFill>
            <a:schemeClr val="bg2">
              <a:alpha val="48000"/>
            </a:schemeClr>
          </a:solidFill>
        </p:spPr>
        <p:txBody>
          <a:bodyPr wrap="square" rtlCol="0">
            <a:noAutofit/>
          </a:bodyPr>
          <a:lstStyle/>
          <a:p>
            <a:pPr>
              <a:lnSpc>
                <a:spcPct val="150000"/>
              </a:lnSpc>
            </a:pPr>
            <a:r>
              <a:rPr lang="zh-CN" altLang="en-US" sz="2400"/>
              <a:t>《中华人民共和国安全生产法》第三十五条 生产经营单位应当在有较大危险因素的生产经营场所和有关设施、设备上，</a:t>
            </a:r>
            <a:r>
              <a:rPr lang="zh-CN" altLang="en-US" sz="2400">
                <a:solidFill>
                  <a:srgbClr val="FF0000"/>
                </a:solidFill>
              </a:rPr>
              <a:t>设置明显的安全警示标志。</a:t>
            </a:r>
            <a:endParaRPr lang="zh-CN" altLang="en-US" sz="2400"/>
          </a:p>
          <a:p>
            <a:pPr>
              <a:lnSpc>
                <a:spcPct val="150000"/>
              </a:lnSpc>
            </a:pPr>
            <a:r>
              <a:rPr lang="zh-CN" altLang="en-US" sz="2400">
                <a:sym typeface="+mn-ea"/>
              </a:rPr>
              <a:t>《四川省安全生产条例》第三十条 生产经营场所内可能引起人身伤害的坑、</a:t>
            </a:r>
            <a:r>
              <a:rPr lang="zh-CN" altLang="en-US" sz="2400">
                <a:solidFill>
                  <a:srgbClr val="FF0000"/>
                </a:solidFill>
                <a:sym typeface="+mn-ea"/>
              </a:rPr>
              <a:t>洞</a:t>
            </a:r>
            <a:r>
              <a:rPr lang="zh-CN" altLang="en-US" sz="2400">
                <a:sym typeface="+mn-ea"/>
              </a:rPr>
              <a:t>、井、沟、池应当设置盖板或者围栏；</a:t>
            </a:r>
            <a:endParaRPr sz="2400"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endParaRPr>
          </a:p>
          <a:p>
            <a:pPr>
              <a:lnSpc>
                <a:spcPct val="150000"/>
              </a:lnSpc>
            </a:pPr>
            <a:endParaRPr lang="zh-CN" altLang="en-US" sz="2400"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endParaRPr>
          </a:p>
        </p:txBody>
      </p:sp>
      <p:grpSp>
        <p:nvGrpSpPr>
          <p:cNvPr id="2" name="组合 1" descr="7b0a202020202274657874626f78223a20227b5c2269645c223a32303334353032302c5c2263617465676f72795f69645c223a5c225c227d220a7d0a"/>
          <p:cNvGrpSpPr/>
          <p:nvPr/>
        </p:nvGrpSpPr>
        <p:grpSpPr>
          <a:xfrm>
            <a:off x="6506845" y="1764665"/>
            <a:ext cx="4793615" cy="3538220"/>
            <a:chOff x="5402" y="3594"/>
            <a:chExt cx="8398" cy="3612"/>
          </a:xfrm>
        </p:grpSpPr>
        <p:grpSp>
          <p:nvGrpSpPr>
            <p:cNvPr id="8" name="组合 7"/>
            <p:cNvGrpSpPr/>
            <p:nvPr/>
          </p:nvGrpSpPr>
          <p:grpSpPr>
            <a:xfrm>
              <a:off x="5402" y="3594"/>
              <a:ext cx="8398" cy="3612"/>
              <a:chOff x="5402" y="3594"/>
              <a:chExt cx="8398" cy="3612"/>
            </a:xfrm>
          </p:grpSpPr>
          <p:sp>
            <p:nvSpPr>
              <p:cNvPr id="181" name="Freeform 107"/>
              <p:cNvSpPr>
                <a:spLocks noEditPoints="1"/>
              </p:cNvSpPr>
              <p:nvPr>
                <p:custDataLst>
                  <p:tags r:id="rId4"/>
                </p:custDataLst>
              </p:nvPr>
            </p:nvSpPr>
            <p:spPr bwMode="auto">
              <a:xfrm>
                <a:off x="13134" y="6734"/>
                <a:ext cx="124" cy="128"/>
              </a:xfrm>
              <a:custGeom>
                <a:avLst/>
                <a:gdLst>
                  <a:gd name="T0" fmla="*/ 18 w 19"/>
                  <a:gd name="T1" fmla="*/ 15 h 20"/>
                  <a:gd name="T2" fmla="*/ 19 w 19"/>
                  <a:gd name="T3" fmla="*/ 13 h 20"/>
                  <a:gd name="T4" fmla="*/ 17 w 19"/>
                  <a:gd name="T5" fmla="*/ 11 h 20"/>
                  <a:gd name="T6" fmla="*/ 17 w 19"/>
                  <a:gd name="T7" fmla="*/ 9 h 20"/>
                  <a:gd name="T8" fmla="*/ 19 w 19"/>
                  <a:gd name="T9" fmla="*/ 7 h 20"/>
                  <a:gd name="T10" fmla="*/ 18 w 19"/>
                  <a:gd name="T11" fmla="*/ 5 h 20"/>
                  <a:gd name="T12" fmla="*/ 15 w 19"/>
                  <a:gd name="T13" fmla="*/ 5 h 20"/>
                  <a:gd name="T14" fmla="*/ 14 w 19"/>
                  <a:gd name="T15" fmla="*/ 4 h 20"/>
                  <a:gd name="T16" fmla="*/ 14 w 19"/>
                  <a:gd name="T17" fmla="*/ 1 h 20"/>
                  <a:gd name="T18" fmla="*/ 12 w 19"/>
                  <a:gd name="T19" fmla="*/ 0 h 20"/>
                  <a:gd name="T20" fmla="*/ 10 w 19"/>
                  <a:gd name="T21" fmla="*/ 2 h 20"/>
                  <a:gd name="T22" fmla="*/ 8 w 19"/>
                  <a:gd name="T23" fmla="*/ 2 h 20"/>
                  <a:gd name="T24" fmla="*/ 7 w 19"/>
                  <a:gd name="T25" fmla="*/ 0 h 20"/>
                  <a:gd name="T26" fmla="*/ 4 w 19"/>
                  <a:gd name="T27" fmla="*/ 1 h 20"/>
                  <a:gd name="T28" fmla="*/ 5 w 19"/>
                  <a:gd name="T29" fmla="*/ 4 h 20"/>
                  <a:gd name="T30" fmla="*/ 3 w 19"/>
                  <a:gd name="T31" fmla="*/ 5 h 20"/>
                  <a:gd name="T32" fmla="*/ 0 w 19"/>
                  <a:gd name="T33" fmla="*/ 5 h 20"/>
                  <a:gd name="T34" fmla="*/ 0 w 19"/>
                  <a:gd name="T35" fmla="*/ 7 h 20"/>
                  <a:gd name="T36" fmla="*/ 2 w 19"/>
                  <a:gd name="T37" fmla="*/ 9 h 20"/>
                  <a:gd name="T38" fmla="*/ 2 w 19"/>
                  <a:gd name="T39" fmla="*/ 11 h 20"/>
                  <a:gd name="T40" fmla="*/ 0 w 19"/>
                  <a:gd name="T41" fmla="*/ 13 h 20"/>
                  <a:gd name="T42" fmla="*/ 1 w 19"/>
                  <a:gd name="T43" fmla="*/ 15 h 20"/>
                  <a:gd name="T44" fmla="*/ 3 w 19"/>
                  <a:gd name="T45" fmla="*/ 15 h 20"/>
                  <a:gd name="T46" fmla="*/ 5 w 19"/>
                  <a:gd name="T47" fmla="*/ 16 h 20"/>
                  <a:gd name="T48" fmla="*/ 4 w 19"/>
                  <a:gd name="T49" fmla="*/ 19 h 20"/>
                  <a:gd name="T50" fmla="*/ 7 w 19"/>
                  <a:gd name="T51" fmla="*/ 20 h 20"/>
                  <a:gd name="T52" fmla="*/ 9 w 19"/>
                  <a:gd name="T53" fmla="*/ 18 h 20"/>
                  <a:gd name="T54" fmla="*/ 10 w 19"/>
                  <a:gd name="T55" fmla="*/ 18 h 20"/>
                  <a:gd name="T56" fmla="*/ 12 w 19"/>
                  <a:gd name="T57" fmla="*/ 20 h 20"/>
                  <a:gd name="T58" fmla="*/ 14 w 19"/>
                  <a:gd name="T59" fmla="*/ 19 h 20"/>
                  <a:gd name="T60" fmla="*/ 14 w 19"/>
                  <a:gd name="T61" fmla="*/ 16 h 20"/>
                  <a:gd name="T62" fmla="*/ 15 w 19"/>
                  <a:gd name="T63" fmla="*/ 15 h 20"/>
                  <a:gd name="T64" fmla="*/ 18 w 19"/>
                  <a:gd name="T65" fmla="*/ 15 h 20"/>
                  <a:gd name="T66" fmla="*/ 8 w 19"/>
                  <a:gd name="T67" fmla="*/ 13 h 20"/>
                  <a:gd name="T68" fmla="*/ 6 w 19"/>
                  <a:gd name="T69" fmla="*/ 9 h 20"/>
                  <a:gd name="T70" fmla="*/ 11 w 19"/>
                  <a:gd name="T71" fmla="*/ 6 h 20"/>
                  <a:gd name="T72" fmla="*/ 13 w 19"/>
                  <a:gd name="T73" fmla="*/ 11 h 20"/>
                  <a:gd name="T74" fmla="*/ 8 w 19"/>
                  <a:gd name="T75"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 h="20">
                    <a:moveTo>
                      <a:pt x="18" y="15"/>
                    </a:moveTo>
                    <a:cubicBezTo>
                      <a:pt x="19" y="13"/>
                      <a:pt x="19" y="13"/>
                      <a:pt x="19" y="13"/>
                    </a:cubicBezTo>
                    <a:cubicBezTo>
                      <a:pt x="17" y="11"/>
                      <a:pt x="17" y="11"/>
                      <a:pt x="17" y="11"/>
                    </a:cubicBezTo>
                    <a:cubicBezTo>
                      <a:pt x="17" y="10"/>
                      <a:pt x="17" y="10"/>
                      <a:pt x="17" y="9"/>
                    </a:cubicBezTo>
                    <a:cubicBezTo>
                      <a:pt x="19" y="7"/>
                      <a:pt x="19" y="7"/>
                      <a:pt x="19" y="7"/>
                    </a:cubicBezTo>
                    <a:cubicBezTo>
                      <a:pt x="18" y="5"/>
                      <a:pt x="18" y="5"/>
                      <a:pt x="18" y="5"/>
                    </a:cubicBezTo>
                    <a:cubicBezTo>
                      <a:pt x="15" y="5"/>
                      <a:pt x="15" y="5"/>
                      <a:pt x="15" y="5"/>
                    </a:cubicBezTo>
                    <a:cubicBezTo>
                      <a:pt x="15" y="5"/>
                      <a:pt x="15" y="4"/>
                      <a:pt x="14" y="4"/>
                    </a:cubicBezTo>
                    <a:cubicBezTo>
                      <a:pt x="14" y="1"/>
                      <a:pt x="14" y="1"/>
                      <a:pt x="14" y="1"/>
                    </a:cubicBezTo>
                    <a:cubicBezTo>
                      <a:pt x="12" y="0"/>
                      <a:pt x="12" y="0"/>
                      <a:pt x="12" y="0"/>
                    </a:cubicBezTo>
                    <a:cubicBezTo>
                      <a:pt x="10" y="2"/>
                      <a:pt x="10" y="2"/>
                      <a:pt x="10" y="2"/>
                    </a:cubicBezTo>
                    <a:cubicBezTo>
                      <a:pt x="10" y="2"/>
                      <a:pt x="9" y="2"/>
                      <a:pt x="8" y="2"/>
                    </a:cubicBezTo>
                    <a:cubicBezTo>
                      <a:pt x="7" y="0"/>
                      <a:pt x="7" y="0"/>
                      <a:pt x="7" y="0"/>
                    </a:cubicBezTo>
                    <a:cubicBezTo>
                      <a:pt x="4" y="1"/>
                      <a:pt x="4" y="1"/>
                      <a:pt x="4" y="1"/>
                    </a:cubicBezTo>
                    <a:cubicBezTo>
                      <a:pt x="5" y="4"/>
                      <a:pt x="5" y="4"/>
                      <a:pt x="5" y="4"/>
                    </a:cubicBezTo>
                    <a:cubicBezTo>
                      <a:pt x="4" y="4"/>
                      <a:pt x="4" y="5"/>
                      <a:pt x="3" y="5"/>
                    </a:cubicBezTo>
                    <a:cubicBezTo>
                      <a:pt x="0" y="5"/>
                      <a:pt x="0" y="5"/>
                      <a:pt x="0" y="5"/>
                    </a:cubicBezTo>
                    <a:cubicBezTo>
                      <a:pt x="0" y="7"/>
                      <a:pt x="0" y="7"/>
                      <a:pt x="0" y="7"/>
                    </a:cubicBezTo>
                    <a:cubicBezTo>
                      <a:pt x="2" y="9"/>
                      <a:pt x="2" y="9"/>
                      <a:pt x="2" y="9"/>
                    </a:cubicBezTo>
                    <a:cubicBezTo>
                      <a:pt x="2" y="10"/>
                      <a:pt x="2" y="10"/>
                      <a:pt x="2" y="11"/>
                    </a:cubicBezTo>
                    <a:cubicBezTo>
                      <a:pt x="0" y="13"/>
                      <a:pt x="0" y="13"/>
                      <a:pt x="0" y="13"/>
                    </a:cubicBezTo>
                    <a:cubicBezTo>
                      <a:pt x="1" y="15"/>
                      <a:pt x="1" y="15"/>
                      <a:pt x="1" y="15"/>
                    </a:cubicBezTo>
                    <a:cubicBezTo>
                      <a:pt x="3" y="15"/>
                      <a:pt x="3" y="15"/>
                      <a:pt x="3" y="15"/>
                    </a:cubicBezTo>
                    <a:cubicBezTo>
                      <a:pt x="4" y="15"/>
                      <a:pt x="4" y="16"/>
                      <a:pt x="5" y="16"/>
                    </a:cubicBezTo>
                    <a:cubicBezTo>
                      <a:pt x="4" y="19"/>
                      <a:pt x="4" y="19"/>
                      <a:pt x="4" y="19"/>
                    </a:cubicBezTo>
                    <a:cubicBezTo>
                      <a:pt x="7" y="20"/>
                      <a:pt x="7" y="20"/>
                      <a:pt x="7" y="20"/>
                    </a:cubicBezTo>
                    <a:cubicBezTo>
                      <a:pt x="9" y="18"/>
                      <a:pt x="9" y="18"/>
                      <a:pt x="9" y="18"/>
                    </a:cubicBezTo>
                    <a:cubicBezTo>
                      <a:pt x="9" y="18"/>
                      <a:pt x="10" y="18"/>
                      <a:pt x="10" y="18"/>
                    </a:cubicBezTo>
                    <a:cubicBezTo>
                      <a:pt x="12" y="20"/>
                      <a:pt x="12" y="20"/>
                      <a:pt x="12" y="20"/>
                    </a:cubicBezTo>
                    <a:cubicBezTo>
                      <a:pt x="14" y="19"/>
                      <a:pt x="14" y="19"/>
                      <a:pt x="14" y="19"/>
                    </a:cubicBezTo>
                    <a:cubicBezTo>
                      <a:pt x="14" y="16"/>
                      <a:pt x="14" y="16"/>
                      <a:pt x="14" y="16"/>
                    </a:cubicBezTo>
                    <a:cubicBezTo>
                      <a:pt x="15" y="16"/>
                      <a:pt x="15" y="15"/>
                      <a:pt x="15" y="15"/>
                    </a:cubicBezTo>
                    <a:lnTo>
                      <a:pt x="18" y="15"/>
                    </a:lnTo>
                    <a:close/>
                    <a:moveTo>
                      <a:pt x="8" y="13"/>
                    </a:moveTo>
                    <a:cubicBezTo>
                      <a:pt x="6" y="13"/>
                      <a:pt x="5" y="10"/>
                      <a:pt x="6" y="9"/>
                    </a:cubicBezTo>
                    <a:cubicBezTo>
                      <a:pt x="7" y="7"/>
                      <a:pt x="9" y="6"/>
                      <a:pt x="11" y="6"/>
                    </a:cubicBezTo>
                    <a:cubicBezTo>
                      <a:pt x="13" y="7"/>
                      <a:pt x="14" y="9"/>
                      <a:pt x="13" y="11"/>
                    </a:cubicBezTo>
                    <a:cubicBezTo>
                      <a:pt x="12" y="13"/>
                      <a:pt x="10" y="14"/>
                      <a:pt x="8" y="13"/>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2" name="Freeform 108"/>
              <p:cNvSpPr>
                <a:spLocks noEditPoints="1"/>
              </p:cNvSpPr>
              <p:nvPr>
                <p:custDataLst>
                  <p:tags r:id="rId5"/>
                </p:custDataLst>
              </p:nvPr>
            </p:nvSpPr>
            <p:spPr bwMode="auto">
              <a:xfrm>
                <a:off x="5757" y="3807"/>
                <a:ext cx="186" cy="188"/>
              </a:xfrm>
              <a:custGeom>
                <a:avLst/>
                <a:gdLst>
                  <a:gd name="T0" fmla="*/ 23 w 29"/>
                  <a:gd name="T1" fmla="*/ 26 h 29"/>
                  <a:gd name="T2" fmla="*/ 26 w 29"/>
                  <a:gd name="T3" fmla="*/ 24 h 29"/>
                  <a:gd name="T4" fmla="*/ 24 w 29"/>
                  <a:gd name="T5" fmla="*/ 20 h 29"/>
                  <a:gd name="T6" fmla="*/ 25 w 29"/>
                  <a:gd name="T7" fmla="*/ 18 h 29"/>
                  <a:gd name="T8" fmla="*/ 29 w 29"/>
                  <a:gd name="T9" fmla="*/ 17 h 29"/>
                  <a:gd name="T10" fmla="*/ 29 w 29"/>
                  <a:gd name="T11" fmla="*/ 13 h 29"/>
                  <a:gd name="T12" fmla="*/ 25 w 29"/>
                  <a:gd name="T13" fmla="*/ 12 h 29"/>
                  <a:gd name="T14" fmla="*/ 24 w 29"/>
                  <a:gd name="T15" fmla="*/ 10 h 29"/>
                  <a:gd name="T16" fmla="*/ 26 w 29"/>
                  <a:gd name="T17" fmla="*/ 6 h 29"/>
                  <a:gd name="T18" fmla="*/ 24 w 29"/>
                  <a:gd name="T19" fmla="*/ 3 h 29"/>
                  <a:gd name="T20" fmla="*/ 20 w 29"/>
                  <a:gd name="T21" fmla="*/ 5 h 29"/>
                  <a:gd name="T22" fmla="*/ 18 w 29"/>
                  <a:gd name="T23" fmla="*/ 4 h 29"/>
                  <a:gd name="T24" fmla="*/ 17 w 29"/>
                  <a:gd name="T25" fmla="*/ 0 h 29"/>
                  <a:gd name="T26" fmla="*/ 13 w 29"/>
                  <a:gd name="T27" fmla="*/ 0 h 29"/>
                  <a:gd name="T28" fmla="*/ 12 w 29"/>
                  <a:gd name="T29" fmla="*/ 4 h 29"/>
                  <a:gd name="T30" fmla="*/ 10 w 29"/>
                  <a:gd name="T31" fmla="*/ 5 h 29"/>
                  <a:gd name="T32" fmla="*/ 6 w 29"/>
                  <a:gd name="T33" fmla="*/ 3 h 29"/>
                  <a:gd name="T34" fmla="*/ 4 w 29"/>
                  <a:gd name="T35" fmla="*/ 5 h 29"/>
                  <a:gd name="T36" fmla="*/ 5 w 29"/>
                  <a:gd name="T37" fmla="*/ 9 h 29"/>
                  <a:gd name="T38" fmla="*/ 4 w 29"/>
                  <a:gd name="T39" fmla="*/ 11 h 29"/>
                  <a:gd name="T40" fmla="*/ 0 w 29"/>
                  <a:gd name="T41" fmla="*/ 12 h 29"/>
                  <a:gd name="T42" fmla="*/ 0 w 29"/>
                  <a:gd name="T43" fmla="*/ 16 h 29"/>
                  <a:gd name="T44" fmla="*/ 4 w 29"/>
                  <a:gd name="T45" fmla="*/ 17 h 29"/>
                  <a:gd name="T46" fmla="*/ 5 w 29"/>
                  <a:gd name="T47" fmla="*/ 19 h 29"/>
                  <a:gd name="T48" fmla="*/ 3 w 29"/>
                  <a:gd name="T49" fmla="*/ 23 h 29"/>
                  <a:gd name="T50" fmla="*/ 5 w 29"/>
                  <a:gd name="T51" fmla="*/ 25 h 29"/>
                  <a:gd name="T52" fmla="*/ 9 w 29"/>
                  <a:gd name="T53" fmla="*/ 24 h 29"/>
                  <a:gd name="T54" fmla="*/ 11 w 29"/>
                  <a:gd name="T55" fmla="*/ 25 h 29"/>
                  <a:gd name="T56" fmla="*/ 12 w 29"/>
                  <a:gd name="T57" fmla="*/ 29 h 29"/>
                  <a:gd name="T58" fmla="*/ 16 w 29"/>
                  <a:gd name="T59" fmla="*/ 29 h 29"/>
                  <a:gd name="T60" fmla="*/ 17 w 29"/>
                  <a:gd name="T61" fmla="*/ 25 h 29"/>
                  <a:gd name="T62" fmla="*/ 20 w 29"/>
                  <a:gd name="T63" fmla="*/ 24 h 29"/>
                  <a:gd name="T64" fmla="*/ 23 w 29"/>
                  <a:gd name="T65" fmla="*/ 26 h 29"/>
                  <a:gd name="T66" fmla="*/ 11 w 29"/>
                  <a:gd name="T67" fmla="*/ 18 h 29"/>
                  <a:gd name="T68" fmla="*/ 11 w 29"/>
                  <a:gd name="T69" fmla="*/ 11 h 29"/>
                  <a:gd name="T70" fmla="*/ 19 w 29"/>
                  <a:gd name="T71" fmla="*/ 11 h 29"/>
                  <a:gd name="T72" fmla="*/ 18 w 29"/>
                  <a:gd name="T73" fmla="*/ 18 h 29"/>
                  <a:gd name="T74" fmla="*/ 11 w 29"/>
                  <a:gd name="T75" fmla="*/ 1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 h="29">
                    <a:moveTo>
                      <a:pt x="23" y="26"/>
                    </a:moveTo>
                    <a:cubicBezTo>
                      <a:pt x="26" y="24"/>
                      <a:pt x="26" y="24"/>
                      <a:pt x="26" y="24"/>
                    </a:cubicBezTo>
                    <a:cubicBezTo>
                      <a:pt x="24" y="20"/>
                      <a:pt x="24" y="20"/>
                      <a:pt x="24" y="20"/>
                    </a:cubicBezTo>
                    <a:cubicBezTo>
                      <a:pt x="24" y="19"/>
                      <a:pt x="25" y="19"/>
                      <a:pt x="25" y="18"/>
                    </a:cubicBezTo>
                    <a:cubicBezTo>
                      <a:pt x="29" y="17"/>
                      <a:pt x="29" y="17"/>
                      <a:pt x="29" y="17"/>
                    </a:cubicBezTo>
                    <a:cubicBezTo>
                      <a:pt x="29" y="13"/>
                      <a:pt x="29" y="13"/>
                      <a:pt x="29" y="13"/>
                    </a:cubicBezTo>
                    <a:cubicBezTo>
                      <a:pt x="25" y="12"/>
                      <a:pt x="25" y="12"/>
                      <a:pt x="25" y="12"/>
                    </a:cubicBezTo>
                    <a:cubicBezTo>
                      <a:pt x="25" y="11"/>
                      <a:pt x="25" y="10"/>
                      <a:pt x="24" y="10"/>
                    </a:cubicBezTo>
                    <a:cubicBezTo>
                      <a:pt x="26" y="6"/>
                      <a:pt x="26" y="6"/>
                      <a:pt x="26" y="6"/>
                    </a:cubicBezTo>
                    <a:cubicBezTo>
                      <a:pt x="24" y="3"/>
                      <a:pt x="24" y="3"/>
                      <a:pt x="24" y="3"/>
                    </a:cubicBezTo>
                    <a:cubicBezTo>
                      <a:pt x="20" y="5"/>
                      <a:pt x="20" y="5"/>
                      <a:pt x="20" y="5"/>
                    </a:cubicBezTo>
                    <a:cubicBezTo>
                      <a:pt x="20" y="5"/>
                      <a:pt x="19" y="4"/>
                      <a:pt x="18" y="4"/>
                    </a:cubicBezTo>
                    <a:cubicBezTo>
                      <a:pt x="17" y="0"/>
                      <a:pt x="17" y="0"/>
                      <a:pt x="17" y="0"/>
                    </a:cubicBezTo>
                    <a:cubicBezTo>
                      <a:pt x="13" y="0"/>
                      <a:pt x="13" y="0"/>
                      <a:pt x="13" y="0"/>
                    </a:cubicBezTo>
                    <a:cubicBezTo>
                      <a:pt x="12" y="4"/>
                      <a:pt x="12" y="4"/>
                      <a:pt x="12" y="4"/>
                    </a:cubicBezTo>
                    <a:cubicBezTo>
                      <a:pt x="11" y="4"/>
                      <a:pt x="11" y="4"/>
                      <a:pt x="10" y="5"/>
                    </a:cubicBezTo>
                    <a:cubicBezTo>
                      <a:pt x="6" y="3"/>
                      <a:pt x="6" y="3"/>
                      <a:pt x="6" y="3"/>
                    </a:cubicBezTo>
                    <a:cubicBezTo>
                      <a:pt x="4" y="5"/>
                      <a:pt x="4" y="5"/>
                      <a:pt x="4" y="5"/>
                    </a:cubicBezTo>
                    <a:cubicBezTo>
                      <a:pt x="5" y="9"/>
                      <a:pt x="5" y="9"/>
                      <a:pt x="5" y="9"/>
                    </a:cubicBezTo>
                    <a:cubicBezTo>
                      <a:pt x="5" y="9"/>
                      <a:pt x="5" y="10"/>
                      <a:pt x="4" y="11"/>
                    </a:cubicBezTo>
                    <a:cubicBezTo>
                      <a:pt x="0" y="12"/>
                      <a:pt x="0" y="12"/>
                      <a:pt x="0" y="12"/>
                    </a:cubicBezTo>
                    <a:cubicBezTo>
                      <a:pt x="0" y="16"/>
                      <a:pt x="0" y="16"/>
                      <a:pt x="0" y="16"/>
                    </a:cubicBezTo>
                    <a:cubicBezTo>
                      <a:pt x="4" y="17"/>
                      <a:pt x="4" y="17"/>
                      <a:pt x="4" y="17"/>
                    </a:cubicBezTo>
                    <a:cubicBezTo>
                      <a:pt x="4" y="18"/>
                      <a:pt x="5" y="19"/>
                      <a:pt x="5" y="19"/>
                    </a:cubicBezTo>
                    <a:cubicBezTo>
                      <a:pt x="3" y="23"/>
                      <a:pt x="3" y="23"/>
                      <a:pt x="3" y="23"/>
                    </a:cubicBezTo>
                    <a:cubicBezTo>
                      <a:pt x="5" y="25"/>
                      <a:pt x="5" y="25"/>
                      <a:pt x="5" y="25"/>
                    </a:cubicBezTo>
                    <a:cubicBezTo>
                      <a:pt x="9" y="24"/>
                      <a:pt x="9" y="24"/>
                      <a:pt x="9" y="24"/>
                    </a:cubicBezTo>
                    <a:cubicBezTo>
                      <a:pt x="10" y="24"/>
                      <a:pt x="10" y="24"/>
                      <a:pt x="11" y="25"/>
                    </a:cubicBezTo>
                    <a:cubicBezTo>
                      <a:pt x="12" y="29"/>
                      <a:pt x="12" y="29"/>
                      <a:pt x="12" y="29"/>
                    </a:cubicBezTo>
                    <a:cubicBezTo>
                      <a:pt x="16" y="29"/>
                      <a:pt x="16" y="29"/>
                      <a:pt x="16" y="29"/>
                    </a:cubicBezTo>
                    <a:cubicBezTo>
                      <a:pt x="17" y="25"/>
                      <a:pt x="17" y="25"/>
                      <a:pt x="17" y="25"/>
                    </a:cubicBezTo>
                    <a:cubicBezTo>
                      <a:pt x="18" y="25"/>
                      <a:pt x="19" y="24"/>
                      <a:pt x="20" y="24"/>
                    </a:cubicBezTo>
                    <a:lnTo>
                      <a:pt x="23" y="26"/>
                    </a:lnTo>
                    <a:close/>
                    <a:moveTo>
                      <a:pt x="11" y="18"/>
                    </a:moveTo>
                    <a:cubicBezTo>
                      <a:pt x="9" y="16"/>
                      <a:pt x="9" y="12"/>
                      <a:pt x="11" y="11"/>
                    </a:cubicBezTo>
                    <a:cubicBezTo>
                      <a:pt x="13" y="9"/>
                      <a:pt x="17" y="9"/>
                      <a:pt x="19" y="11"/>
                    </a:cubicBezTo>
                    <a:cubicBezTo>
                      <a:pt x="21" y="13"/>
                      <a:pt x="20" y="16"/>
                      <a:pt x="18" y="18"/>
                    </a:cubicBezTo>
                    <a:cubicBezTo>
                      <a:pt x="16" y="20"/>
                      <a:pt x="13" y="20"/>
                      <a:pt x="11" y="18"/>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3" name="Freeform 109"/>
              <p:cNvSpPr>
                <a:spLocks noEditPoints="1"/>
              </p:cNvSpPr>
              <p:nvPr>
                <p:custDataLst>
                  <p:tags r:id="rId6"/>
                </p:custDataLst>
              </p:nvPr>
            </p:nvSpPr>
            <p:spPr bwMode="auto">
              <a:xfrm>
                <a:off x="5646" y="3969"/>
                <a:ext cx="97" cy="92"/>
              </a:xfrm>
              <a:custGeom>
                <a:avLst/>
                <a:gdLst>
                  <a:gd name="T0" fmla="*/ 12 w 15"/>
                  <a:gd name="T1" fmla="*/ 13 h 14"/>
                  <a:gd name="T2" fmla="*/ 13 w 15"/>
                  <a:gd name="T3" fmla="*/ 12 h 14"/>
                  <a:gd name="T4" fmla="*/ 12 w 15"/>
                  <a:gd name="T5" fmla="*/ 10 h 14"/>
                  <a:gd name="T6" fmla="*/ 13 w 15"/>
                  <a:gd name="T7" fmla="*/ 9 h 14"/>
                  <a:gd name="T8" fmla="*/ 15 w 15"/>
                  <a:gd name="T9" fmla="*/ 8 h 14"/>
                  <a:gd name="T10" fmla="*/ 15 w 15"/>
                  <a:gd name="T11" fmla="*/ 6 h 14"/>
                  <a:gd name="T12" fmla="*/ 13 w 15"/>
                  <a:gd name="T13" fmla="*/ 6 h 14"/>
                  <a:gd name="T14" fmla="*/ 12 w 15"/>
                  <a:gd name="T15" fmla="*/ 5 h 14"/>
                  <a:gd name="T16" fmla="*/ 14 w 15"/>
                  <a:gd name="T17" fmla="*/ 3 h 14"/>
                  <a:gd name="T18" fmla="*/ 12 w 15"/>
                  <a:gd name="T19" fmla="*/ 2 h 14"/>
                  <a:gd name="T20" fmla="*/ 10 w 15"/>
                  <a:gd name="T21" fmla="*/ 2 h 14"/>
                  <a:gd name="T22" fmla="*/ 9 w 15"/>
                  <a:gd name="T23" fmla="*/ 2 h 14"/>
                  <a:gd name="T24" fmla="*/ 9 w 15"/>
                  <a:gd name="T25" fmla="*/ 0 h 14"/>
                  <a:gd name="T26" fmla="*/ 7 w 15"/>
                  <a:gd name="T27" fmla="*/ 0 h 14"/>
                  <a:gd name="T28" fmla="*/ 6 w 15"/>
                  <a:gd name="T29" fmla="*/ 2 h 14"/>
                  <a:gd name="T30" fmla="*/ 5 w 15"/>
                  <a:gd name="T31" fmla="*/ 2 h 14"/>
                  <a:gd name="T32" fmla="*/ 3 w 15"/>
                  <a:gd name="T33" fmla="*/ 1 h 14"/>
                  <a:gd name="T34" fmla="*/ 2 w 15"/>
                  <a:gd name="T35" fmla="*/ 2 h 14"/>
                  <a:gd name="T36" fmla="*/ 3 w 15"/>
                  <a:gd name="T37" fmla="*/ 4 h 14"/>
                  <a:gd name="T38" fmla="*/ 2 w 15"/>
                  <a:gd name="T39" fmla="*/ 5 h 14"/>
                  <a:gd name="T40" fmla="*/ 0 w 15"/>
                  <a:gd name="T41" fmla="*/ 6 h 14"/>
                  <a:gd name="T42" fmla="*/ 0 w 15"/>
                  <a:gd name="T43" fmla="*/ 8 h 14"/>
                  <a:gd name="T44" fmla="*/ 2 w 15"/>
                  <a:gd name="T45" fmla="*/ 8 h 14"/>
                  <a:gd name="T46" fmla="*/ 3 w 15"/>
                  <a:gd name="T47" fmla="*/ 9 h 14"/>
                  <a:gd name="T48" fmla="*/ 2 w 15"/>
                  <a:gd name="T49" fmla="*/ 11 h 14"/>
                  <a:gd name="T50" fmla="*/ 3 w 15"/>
                  <a:gd name="T51" fmla="*/ 13 h 14"/>
                  <a:gd name="T52" fmla="*/ 5 w 15"/>
                  <a:gd name="T53" fmla="*/ 12 h 14"/>
                  <a:gd name="T54" fmla="*/ 6 w 15"/>
                  <a:gd name="T55" fmla="*/ 12 h 14"/>
                  <a:gd name="T56" fmla="*/ 6 w 15"/>
                  <a:gd name="T57" fmla="*/ 14 h 14"/>
                  <a:gd name="T58" fmla="*/ 8 w 15"/>
                  <a:gd name="T59" fmla="*/ 14 h 14"/>
                  <a:gd name="T60" fmla="*/ 9 w 15"/>
                  <a:gd name="T61" fmla="*/ 12 h 14"/>
                  <a:gd name="T62" fmla="*/ 10 w 15"/>
                  <a:gd name="T63" fmla="*/ 12 h 14"/>
                  <a:gd name="T64" fmla="*/ 12 w 15"/>
                  <a:gd name="T65" fmla="*/ 13 h 14"/>
                  <a:gd name="T66" fmla="*/ 6 w 15"/>
                  <a:gd name="T67" fmla="*/ 9 h 14"/>
                  <a:gd name="T68" fmla="*/ 6 w 15"/>
                  <a:gd name="T69" fmla="*/ 5 h 14"/>
                  <a:gd name="T70" fmla="*/ 10 w 15"/>
                  <a:gd name="T71" fmla="*/ 5 h 14"/>
                  <a:gd name="T72" fmla="*/ 9 w 15"/>
                  <a:gd name="T73" fmla="*/ 9 h 14"/>
                  <a:gd name="T74" fmla="*/ 6 w 15"/>
                  <a:gd name="T7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 h="14">
                    <a:moveTo>
                      <a:pt x="12" y="13"/>
                    </a:moveTo>
                    <a:cubicBezTo>
                      <a:pt x="13" y="12"/>
                      <a:pt x="13" y="12"/>
                      <a:pt x="13" y="12"/>
                    </a:cubicBezTo>
                    <a:cubicBezTo>
                      <a:pt x="12" y="10"/>
                      <a:pt x="12" y="10"/>
                      <a:pt x="12" y="10"/>
                    </a:cubicBezTo>
                    <a:cubicBezTo>
                      <a:pt x="12" y="10"/>
                      <a:pt x="13" y="9"/>
                      <a:pt x="13" y="9"/>
                    </a:cubicBezTo>
                    <a:cubicBezTo>
                      <a:pt x="15" y="8"/>
                      <a:pt x="15" y="8"/>
                      <a:pt x="15" y="8"/>
                    </a:cubicBezTo>
                    <a:cubicBezTo>
                      <a:pt x="15" y="6"/>
                      <a:pt x="15" y="6"/>
                      <a:pt x="15" y="6"/>
                    </a:cubicBezTo>
                    <a:cubicBezTo>
                      <a:pt x="13" y="6"/>
                      <a:pt x="13" y="6"/>
                      <a:pt x="13" y="6"/>
                    </a:cubicBezTo>
                    <a:cubicBezTo>
                      <a:pt x="13" y="5"/>
                      <a:pt x="13" y="5"/>
                      <a:pt x="12" y="5"/>
                    </a:cubicBezTo>
                    <a:cubicBezTo>
                      <a:pt x="14" y="3"/>
                      <a:pt x="14" y="3"/>
                      <a:pt x="14" y="3"/>
                    </a:cubicBezTo>
                    <a:cubicBezTo>
                      <a:pt x="12" y="2"/>
                      <a:pt x="12" y="2"/>
                      <a:pt x="12" y="2"/>
                    </a:cubicBezTo>
                    <a:cubicBezTo>
                      <a:pt x="10" y="2"/>
                      <a:pt x="10" y="2"/>
                      <a:pt x="10" y="2"/>
                    </a:cubicBezTo>
                    <a:cubicBezTo>
                      <a:pt x="10" y="2"/>
                      <a:pt x="10" y="2"/>
                      <a:pt x="9" y="2"/>
                    </a:cubicBezTo>
                    <a:cubicBezTo>
                      <a:pt x="9" y="0"/>
                      <a:pt x="9" y="0"/>
                      <a:pt x="9" y="0"/>
                    </a:cubicBezTo>
                    <a:cubicBezTo>
                      <a:pt x="7" y="0"/>
                      <a:pt x="7" y="0"/>
                      <a:pt x="7" y="0"/>
                    </a:cubicBezTo>
                    <a:cubicBezTo>
                      <a:pt x="6" y="2"/>
                      <a:pt x="6" y="2"/>
                      <a:pt x="6" y="2"/>
                    </a:cubicBezTo>
                    <a:cubicBezTo>
                      <a:pt x="6" y="2"/>
                      <a:pt x="6" y="2"/>
                      <a:pt x="5" y="2"/>
                    </a:cubicBezTo>
                    <a:cubicBezTo>
                      <a:pt x="3" y="1"/>
                      <a:pt x="3" y="1"/>
                      <a:pt x="3" y="1"/>
                    </a:cubicBezTo>
                    <a:cubicBezTo>
                      <a:pt x="2" y="2"/>
                      <a:pt x="2" y="2"/>
                      <a:pt x="2" y="2"/>
                    </a:cubicBezTo>
                    <a:cubicBezTo>
                      <a:pt x="3" y="4"/>
                      <a:pt x="3" y="4"/>
                      <a:pt x="3" y="4"/>
                    </a:cubicBezTo>
                    <a:cubicBezTo>
                      <a:pt x="3" y="5"/>
                      <a:pt x="3" y="5"/>
                      <a:pt x="2" y="5"/>
                    </a:cubicBezTo>
                    <a:cubicBezTo>
                      <a:pt x="0" y="6"/>
                      <a:pt x="0" y="6"/>
                      <a:pt x="0" y="6"/>
                    </a:cubicBezTo>
                    <a:cubicBezTo>
                      <a:pt x="0" y="8"/>
                      <a:pt x="0" y="8"/>
                      <a:pt x="0" y="8"/>
                    </a:cubicBezTo>
                    <a:cubicBezTo>
                      <a:pt x="2" y="8"/>
                      <a:pt x="2" y="8"/>
                      <a:pt x="2" y="8"/>
                    </a:cubicBezTo>
                    <a:cubicBezTo>
                      <a:pt x="2" y="9"/>
                      <a:pt x="3" y="9"/>
                      <a:pt x="3" y="9"/>
                    </a:cubicBezTo>
                    <a:cubicBezTo>
                      <a:pt x="2" y="11"/>
                      <a:pt x="2" y="11"/>
                      <a:pt x="2" y="11"/>
                    </a:cubicBezTo>
                    <a:cubicBezTo>
                      <a:pt x="3" y="13"/>
                      <a:pt x="3" y="13"/>
                      <a:pt x="3" y="13"/>
                    </a:cubicBezTo>
                    <a:cubicBezTo>
                      <a:pt x="5" y="12"/>
                      <a:pt x="5" y="12"/>
                      <a:pt x="5" y="12"/>
                    </a:cubicBezTo>
                    <a:cubicBezTo>
                      <a:pt x="5" y="12"/>
                      <a:pt x="6" y="12"/>
                      <a:pt x="6" y="12"/>
                    </a:cubicBezTo>
                    <a:cubicBezTo>
                      <a:pt x="6" y="14"/>
                      <a:pt x="6" y="14"/>
                      <a:pt x="6" y="14"/>
                    </a:cubicBezTo>
                    <a:cubicBezTo>
                      <a:pt x="8" y="14"/>
                      <a:pt x="8" y="14"/>
                      <a:pt x="8" y="14"/>
                    </a:cubicBezTo>
                    <a:cubicBezTo>
                      <a:pt x="9" y="12"/>
                      <a:pt x="9" y="12"/>
                      <a:pt x="9" y="12"/>
                    </a:cubicBezTo>
                    <a:cubicBezTo>
                      <a:pt x="9" y="12"/>
                      <a:pt x="10" y="12"/>
                      <a:pt x="10" y="12"/>
                    </a:cubicBezTo>
                    <a:lnTo>
                      <a:pt x="12" y="13"/>
                    </a:lnTo>
                    <a:close/>
                    <a:moveTo>
                      <a:pt x="6" y="9"/>
                    </a:moveTo>
                    <a:cubicBezTo>
                      <a:pt x="5" y="8"/>
                      <a:pt x="5" y="6"/>
                      <a:pt x="6" y="5"/>
                    </a:cubicBezTo>
                    <a:cubicBezTo>
                      <a:pt x="7" y="4"/>
                      <a:pt x="9" y="4"/>
                      <a:pt x="10" y="5"/>
                    </a:cubicBezTo>
                    <a:cubicBezTo>
                      <a:pt x="11" y="6"/>
                      <a:pt x="10" y="8"/>
                      <a:pt x="9" y="9"/>
                    </a:cubicBezTo>
                    <a:cubicBezTo>
                      <a:pt x="8" y="10"/>
                      <a:pt x="7" y="10"/>
                      <a:pt x="6" y="9"/>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4" name="Line 110"/>
              <p:cNvSpPr>
                <a:spLocks noChangeShapeType="1"/>
              </p:cNvSpPr>
              <p:nvPr>
                <p:custDataLst>
                  <p:tags r:id="rId7"/>
                </p:custDataLst>
              </p:nvPr>
            </p:nvSpPr>
            <p:spPr bwMode="auto">
              <a:xfrm>
                <a:off x="12651" y="7051"/>
                <a:ext cx="0" cy="0"/>
              </a:xfrm>
              <a:prstGeom prst="line">
                <a:avLst/>
              </a:prstGeom>
              <a:solidFill>
                <a:srgbClr val="4A7CC6"/>
              </a:solidFill>
              <a:ln w="34925" cap="flat">
                <a:solidFill>
                  <a:srgbClr val="172A88"/>
                </a:solidFill>
                <a:prstDash val="solid"/>
                <a:miter lim="800000"/>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 name="Freeform 111"/>
              <p:cNvSpPr/>
              <p:nvPr>
                <p:custDataLst>
                  <p:tags r:id="rId8"/>
                </p:custDataLst>
              </p:nvPr>
            </p:nvSpPr>
            <p:spPr bwMode="auto">
              <a:xfrm>
                <a:off x="5402" y="3594"/>
                <a:ext cx="8398" cy="3483"/>
              </a:xfrm>
              <a:custGeom>
                <a:avLst/>
                <a:gdLst>
                  <a:gd name="T0" fmla="*/ 1236 w 1302"/>
                  <a:gd name="T1" fmla="*/ 538 h 538"/>
                  <a:gd name="T2" fmla="*/ 1201 w 1302"/>
                  <a:gd name="T3" fmla="*/ 538 h 538"/>
                  <a:gd name="T4" fmla="*/ 1201 w 1302"/>
                  <a:gd name="T5" fmla="*/ 530 h 538"/>
                  <a:gd name="T6" fmla="*/ 1236 w 1302"/>
                  <a:gd name="T7" fmla="*/ 530 h 538"/>
                  <a:gd name="T8" fmla="*/ 1294 w 1302"/>
                  <a:gd name="T9" fmla="*/ 472 h 538"/>
                  <a:gd name="T10" fmla="*/ 1294 w 1302"/>
                  <a:gd name="T11" fmla="*/ 67 h 538"/>
                  <a:gd name="T12" fmla="*/ 1236 w 1302"/>
                  <a:gd name="T13" fmla="*/ 8 h 538"/>
                  <a:gd name="T14" fmla="*/ 66 w 1302"/>
                  <a:gd name="T15" fmla="*/ 8 h 538"/>
                  <a:gd name="T16" fmla="*/ 8 w 1302"/>
                  <a:gd name="T17" fmla="*/ 67 h 538"/>
                  <a:gd name="T18" fmla="*/ 8 w 1302"/>
                  <a:gd name="T19" fmla="*/ 472 h 538"/>
                  <a:gd name="T20" fmla="*/ 66 w 1302"/>
                  <a:gd name="T21" fmla="*/ 530 h 538"/>
                  <a:gd name="T22" fmla="*/ 1124 w 1302"/>
                  <a:gd name="T23" fmla="*/ 530 h 538"/>
                  <a:gd name="T24" fmla="*/ 1124 w 1302"/>
                  <a:gd name="T25" fmla="*/ 538 h 538"/>
                  <a:gd name="T26" fmla="*/ 66 w 1302"/>
                  <a:gd name="T27" fmla="*/ 538 h 538"/>
                  <a:gd name="T28" fmla="*/ 0 w 1302"/>
                  <a:gd name="T29" fmla="*/ 472 h 538"/>
                  <a:gd name="T30" fmla="*/ 0 w 1302"/>
                  <a:gd name="T31" fmla="*/ 67 h 538"/>
                  <a:gd name="T32" fmla="*/ 66 w 1302"/>
                  <a:gd name="T33" fmla="*/ 0 h 538"/>
                  <a:gd name="T34" fmla="*/ 1236 w 1302"/>
                  <a:gd name="T35" fmla="*/ 0 h 538"/>
                  <a:gd name="T36" fmla="*/ 1302 w 1302"/>
                  <a:gd name="T37" fmla="*/ 67 h 538"/>
                  <a:gd name="T38" fmla="*/ 1302 w 1302"/>
                  <a:gd name="T39" fmla="*/ 472 h 538"/>
                  <a:gd name="T40" fmla="*/ 1236 w 1302"/>
                  <a:gd name="T41" fmla="*/ 538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2" h="538">
                    <a:moveTo>
                      <a:pt x="1236" y="538"/>
                    </a:moveTo>
                    <a:cubicBezTo>
                      <a:pt x="1201" y="538"/>
                      <a:pt x="1201" y="538"/>
                      <a:pt x="1201" y="538"/>
                    </a:cubicBezTo>
                    <a:cubicBezTo>
                      <a:pt x="1201" y="530"/>
                      <a:pt x="1201" y="530"/>
                      <a:pt x="1201" y="530"/>
                    </a:cubicBezTo>
                    <a:cubicBezTo>
                      <a:pt x="1236" y="530"/>
                      <a:pt x="1236" y="530"/>
                      <a:pt x="1236" y="530"/>
                    </a:cubicBezTo>
                    <a:cubicBezTo>
                      <a:pt x="1268" y="530"/>
                      <a:pt x="1294" y="504"/>
                      <a:pt x="1294" y="472"/>
                    </a:cubicBezTo>
                    <a:cubicBezTo>
                      <a:pt x="1294" y="67"/>
                      <a:pt x="1294" y="67"/>
                      <a:pt x="1294" y="67"/>
                    </a:cubicBezTo>
                    <a:cubicBezTo>
                      <a:pt x="1294" y="35"/>
                      <a:pt x="1268" y="8"/>
                      <a:pt x="1236" y="8"/>
                    </a:cubicBezTo>
                    <a:cubicBezTo>
                      <a:pt x="66" y="8"/>
                      <a:pt x="66" y="8"/>
                      <a:pt x="66" y="8"/>
                    </a:cubicBezTo>
                    <a:cubicBezTo>
                      <a:pt x="34" y="8"/>
                      <a:pt x="8" y="35"/>
                      <a:pt x="8" y="67"/>
                    </a:cubicBezTo>
                    <a:cubicBezTo>
                      <a:pt x="8" y="472"/>
                      <a:pt x="8" y="472"/>
                      <a:pt x="8" y="472"/>
                    </a:cubicBezTo>
                    <a:cubicBezTo>
                      <a:pt x="8" y="504"/>
                      <a:pt x="34" y="530"/>
                      <a:pt x="66" y="530"/>
                    </a:cubicBezTo>
                    <a:cubicBezTo>
                      <a:pt x="1124" y="530"/>
                      <a:pt x="1124" y="530"/>
                      <a:pt x="1124" y="530"/>
                    </a:cubicBezTo>
                    <a:cubicBezTo>
                      <a:pt x="1124" y="538"/>
                      <a:pt x="1124" y="538"/>
                      <a:pt x="1124" y="538"/>
                    </a:cubicBezTo>
                    <a:cubicBezTo>
                      <a:pt x="66" y="538"/>
                      <a:pt x="66" y="538"/>
                      <a:pt x="66" y="538"/>
                    </a:cubicBezTo>
                    <a:cubicBezTo>
                      <a:pt x="30" y="538"/>
                      <a:pt x="0" y="508"/>
                      <a:pt x="0" y="472"/>
                    </a:cubicBezTo>
                    <a:cubicBezTo>
                      <a:pt x="0" y="67"/>
                      <a:pt x="0" y="67"/>
                      <a:pt x="0" y="67"/>
                    </a:cubicBezTo>
                    <a:cubicBezTo>
                      <a:pt x="0" y="30"/>
                      <a:pt x="30" y="0"/>
                      <a:pt x="66" y="0"/>
                    </a:cubicBezTo>
                    <a:cubicBezTo>
                      <a:pt x="1236" y="0"/>
                      <a:pt x="1236" y="0"/>
                      <a:pt x="1236" y="0"/>
                    </a:cubicBezTo>
                    <a:cubicBezTo>
                      <a:pt x="1272" y="0"/>
                      <a:pt x="1302" y="30"/>
                      <a:pt x="1302" y="67"/>
                    </a:cubicBezTo>
                    <a:cubicBezTo>
                      <a:pt x="1302" y="472"/>
                      <a:pt x="1302" y="472"/>
                      <a:pt x="1302" y="472"/>
                    </a:cubicBezTo>
                    <a:cubicBezTo>
                      <a:pt x="1302" y="508"/>
                      <a:pt x="1272" y="538"/>
                      <a:pt x="1236" y="538"/>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6" name="Oval 112"/>
              <p:cNvSpPr>
                <a:spLocks noChangeArrowheads="1"/>
              </p:cNvSpPr>
              <p:nvPr>
                <p:custDataLst>
                  <p:tags r:id="rId9"/>
                </p:custDataLst>
              </p:nvPr>
            </p:nvSpPr>
            <p:spPr bwMode="auto">
              <a:xfrm>
                <a:off x="1256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7" name="Oval 113"/>
              <p:cNvSpPr>
                <a:spLocks noChangeArrowheads="1"/>
              </p:cNvSpPr>
              <p:nvPr>
                <p:custDataLst>
                  <p:tags r:id="rId10"/>
                </p:custDataLst>
              </p:nvPr>
            </p:nvSpPr>
            <p:spPr bwMode="auto">
              <a:xfrm>
                <a:off x="1246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8" name="Oval 114"/>
              <p:cNvSpPr>
                <a:spLocks noChangeArrowheads="1"/>
              </p:cNvSpPr>
              <p:nvPr>
                <p:custDataLst>
                  <p:tags r:id="rId11"/>
                </p:custDataLst>
              </p:nvPr>
            </p:nvSpPr>
            <p:spPr bwMode="auto">
              <a:xfrm>
                <a:off x="123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9" name="Oval 115"/>
              <p:cNvSpPr>
                <a:spLocks noChangeArrowheads="1"/>
              </p:cNvSpPr>
              <p:nvPr>
                <p:custDataLst>
                  <p:tags r:id="rId12"/>
                </p:custDataLst>
              </p:nvPr>
            </p:nvSpPr>
            <p:spPr bwMode="auto">
              <a:xfrm>
                <a:off x="1229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0" name="Oval 116"/>
              <p:cNvSpPr>
                <a:spLocks noChangeArrowheads="1"/>
              </p:cNvSpPr>
              <p:nvPr>
                <p:custDataLst>
                  <p:tags r:id="rId13"/>
                </p:custDataLst>
              </p:nvPr>
            </p:nvSpPr>
            <p:spPr bwMode="auto">
              <a:xfrm>
                <a:off x="1221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1" name="Oval 117"/>
              <p:cNvSpPr>
                <a:spLocks noChangeArrowheads="1"/>
              </p:cNvSpPr>
              <p:nvPr>
                <p:custDataLst>
                  <p:tags r:id="rId14"/>
                </p:custDataLst>
              </p:nvPr>
            </p:nvSpPr>
            <p:spPr bwMode="auto">
              <a:xfrm>
                <a:off x="1212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2" name="Oval 118"/>
              <p:cNvSpPr>
                <a:spLocks noChangeArrowheads="1"/>
              </p:cNvSpPr>
              <p:nvPr>
                <p:custDataLst>
                  <p:tags r:id="rId15"/>
                </p:custDataLst>
              </p:nvPr>
            </p:nvSpPr>
            <p:spPr bwMode="auto">
              <a:xfrm>
                <a:off x="1204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3" name="Oval 119"/>
              <p:cNvSpPr>
                <a:spLocks noChangeArrowheads="1"/>
              </p:cNvSpPr>
              <p:nvPr>
                <p:custDataLst>
                  <p:tags r:id="rId16"/>
                </p:custDataLst>
              </p:nvPr>
            </p:nvSpPr>
            <p:spPr bwMode="auto">
              <a:xfrm>
                <a:off x="1196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4" name="Oval 120"/>
              <p:cNvSpPr>
                <a:spLocks noChangeArrowheads="1"/>
              </p:cNvSpPr>
              <p:nvPr>
                <p:custDataLst>
                  <p:tags r:id="rId17"/>
                </p:custDataLst>
              </p:nvPr>
            </p:nvSpPr>
            <p:spPr bwMode="auto">
              <a:xfrm>
                <a:off x="1187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5" name="Oval 121"/>
              <p:cNvSpPr>
                <a:spLocks noChangeArrowheads="1"/>
              </p:cNvSpPr>
              <p:nvPr>
                <p:custDataLst>
                  <p:tags r:id="rId18"/>
                </p:custDataLst>
              </p:nvPr>
            </p:nvSpPr>
            <p:spPr bwMode="auto">
              <a:xfrm>
                <a:off x="117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6" name="Oval 122"/>
              <p:cNvSpPr>
                <a:spLocks noChangeArrowheads="1"/>
              </p:cNvSpPr>
              <p:nvPr>
                <p:custDataLst>
                  <p:tags r:id="rId19"/>
                </p:custDataLst>
              </p:nvPr>
            </p:nvSpPr>
            <p:spPr bwMode="auto">
              <a:xfrm>
                <a:off x="1170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7" name="Oval 123"/>
              <p:cNvSpPr>
                <a:spLocks noChangeArrowheads="1"/>
              </p:cNvSpPr>
              <p:nvPr>
                <p:custDataLst>
                  <p:tags r:id="rId20"/>
                </p:custDataLst>
              </p:nvPr>
            </p:nvSpPr>
            <p:spPr bwMode="auto">
              <a:xfrm>
                <a:off x="116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8" name="Oval 124"/>
              <p:cNvSpPr>
                <a:spLocks noChangeArrowheads="1"/>
              </p:cNvSpPr>
              <p:nvPr>
                <p:custDataLst>
                  <p:tags r:id="rId21"/>
                </p:custDataLst>
              </p:nvPr>
            </p:nvSpPr>
            <p:spPr bwMode="auto">
              <a:xfrm>
                <a:off x="115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 name="Oval 125"/>
              <p:cNvSpPr>
                <a:spLocks noChangeArrowheads="1"/>
              </p:cNvSpPr>
              <p:nvPr>
                <p:custDataLst>
                  <p:tags r:id="rId22"/>
                </p:custDataLst>
              </p:nvPr>
            </p:nvSpPr>
            <p:spPr bwMode="auto">
              <a:xfrm>
                <a:off x="114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0" name="Oval 126"/>
              <p:cNvSpPr>
                <a:spLocks noChangeArrowheads="1"/>
              </p:cNvSpPr>
              <p:nvPr>
                <p:custDataLst>
                  <p:tags r:id="rId23"/>
                </p:custDataLst>
              </p:nvPr>
            </p:nvSpPr>
            <p:spPr bwMode="auto">
              <a:xfrm>
                <a:off x="113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1" name="Oval 127"/>
              <p:cNvSpPr>
                <a:spLocks noChangeArrowheads="1"/>
              </p:cNvSpPr>
              <p:nvPr>
                <p:custDataLst>
                  <p:tags r:id="rId24"/>
                </p:custDataLst>
              </p:nvPr>
            </p:nvSpPr>
            <p:spPr bwMode="auto">
              <a:xfrm>
                <a:off x="1128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2" name="Oval 128"/>
              <p:cNvSpPr>
                <a:spLocks noChangeArrowheads="1"/>
              </p:cNvSpPr>
              <p:nvPr>
                <p:custDataLst>
                  <p:tags r:id="rId25"/>
                </p:custDataLst>
              </p:nvPr>
            </p:nvSpPr>
            <p:spPr bwMode="auto">
              <a:xfrm>
                <a:off x="1120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3" name="Oval 129"/>
              <p:cNvSpPr>
                <a:spLocks noChangeArrowheads="1"/>
              </p:cNvSpPr>
              <p:nvPr>
                <p:custDataLst>
                  <p:tags r:id="rId26"/>
                </p:custDataLst>
              </p:nvPr>
            </p:nvSpPr>
            <p:spPr bwMode="auto">
              <a:xfrm>
                <a:off x="111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4" name="Oval 130"/>
              <p:cNvSpPr>
                <a:spLocks noChangeArrowheads="1"/>
              </p:cNvSpPr>
              <p:nvPr>
                <p:custDataLst>
                  <p:tags r:id="rId27"/>
                </p:custDataLst>
              </p:nvPr>
            </p:nvSpPr>
            <p:spPr bwMode="auto">
              <a:xfrm>
                <a:off x="1103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5" name="Oval 131"/>
              <p:cNvSpPr>
                <a:spLocks noChangeArrowheads="1"/>
              </p:cNvSpPr>
              <p:nvPr>
                <p:custDataLst>
                  <p:tags r:id="rId28"/>
                </p:custDataLst>
              </p:nvPr>
            </p:nvSpPr>
            <p:spPr bwMode="auto">
              <a:xfrm>
                <a:off x="1095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6" name="Oval 132"/>
              <p:cNvSpPr>
                <a:spLocks noChangeArrowheads="1"/>
              </p:cNvSpPr>
              <p:nvPr>
                <p:custDataLst>
                  <p:tags r:id="rId29"/>
                </p:custDataLst>
              </p:nvPr>
            </p:nvSpPr>
            <p:spPr bwMode="auto">
              <a:xfrm>
                <a:off x="108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7" name="Oval 133"/>
              <p:cNvSpPr>
                <a:spLocks noChangeArrowheads="1"/>
              </p:cNvSpPr>
              <p:nvPr>
                <p:custDataLst>
                  <p:tags r:id="rId30"/>
                </p:custDataLst>
              </p:nvPr>
            </p:nvSpPr>
            <p:spPr bwMode="auto">
              <a:xfrm>
                <a:off x="1078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8" name="Oval 134"/>
              <p:cNvSpPr>
                <a:spLocks noChangeArrowheads="1"/>
              </p:cNvSpPr>
              <p:nvPr>
                <p:custDataLst>
                  <p:tags r:id="rId31"/>
                </p:custDataLst>
              </p:nvPr>
            </p:nvSpPr>
            <p:spPr bwMode="auto">
              <a:xfrm>
                <a:off x="107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 name="Oval 135"/>
              <p:cNvSpPr>
                <a:spLocks noChangeArrowheads="1"/>
              </p:cNvSpPr>
              <p:nvPr>
                <p:custDataLst>
                  <p:tags r:id="rId32"/>
                </p:custDataLst>
              </p:nvPr>
            </p:nvSpPr>
            <p:spPr bwMode="auto">
              <a:xfrm>
                <a:off x="1062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0" name="Oval 136"/>
              <p:cNvSpPr>
                <a:spLocks noChangeArrowheads="1"/>
              </p:cNvSpPr>
              <p:nvPr>
                <p:custDataLst>
                  <p:tags r:id="rId33"/>
                </p:custDataLst>
              </p:nvPr>
            </p:nvSpPr>
            <p:spPr bwMode="auto">
              <a:xfrm>
                <a:off x="1053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1" name="Oval 137"/>
              <p:cNvSpPr>
                <a:spLocks noChangeArrowheads="1"/>
              </p:cNvSpPr>
              <p:nvPr>
                <p:custDataLst>
                  <p:tags r:id="rId34"/>
                </p:custDataLst>
              </p:nvPr>
            </p:nvSpPr>
            <p:spPr bwMode="auto">
              <a:xfrm>
                <a:off x="1045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2" name="Oval 138"/>
              <p:cNvSpPr>
                <a:spLocks noChangeArrowheads="1"/>
              </p:cNvSpPr>
              <p:nvPr>
                <p:custDataLst>
                  <p:tags r:id="rId35"/>
                </p:custDataLst>
              </p:nvPr>
            </p:nvSpPr>
            <p:spPr bwMode="auto">
              <a:xfrm>
                <a:off x="1036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3" name="Oval 139"/>
              <p:cNvSpPr>
                <a:spLocks noChangeArrowheads="1"/>
              </p:cNvSpPr>
              <p:nvPr>
                <p:custDataLst>
                  <p:tags r:id="rId36"/>
                </p:custDataLst>
              </p:nvPr>
            </p:nvSpPr>
            <p:spPr bwMode="auto">
              <a:xfrm>
                <a:off x="10284"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4" name="Oval 140"/>
              <p:cNvSpPr>
                <a:spLocks noChangeArrowheads="1"/>
              </p:cNvSpPr>
              <p:nvPr>
                <p:custDataLst>
                  <p:tags r:id="rId37"/>
                </p:custDataLst>
              </p:nvPr>
            </p:nvSpPr>
            <p:spPr bwMode="auto">
              <a:xfrm>
                <a:off x="1020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5" name="Oval 141"/>
              <p:cNvSpPr>
                <a:spLocks noChangeArrowheads="1"/>
              </p:cNvSpPr>
              <p:nvPr>
                <p:custDataLst>
                  <p:tags r:id="rId38"/>
                </p:custDataLst>
              </p:nvPr>
            </p:nvSpPr>
            <p:spPr bwMode="auto">
              <a:xfrm>
                <a:off x="1011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6" name="Oval 142"/>
              <p:cNvSpPr>
                <a:spLocks noChangeArrowheads="1"/>
              </p:cNvSpPr>
              <p:nvPr>
                <p:custDataLst>
                  <p:tags r:id="rId39"/>
                </p:custDataLst>
              </p:nvPr>
            </p:nvSpPr>
            <p:spPr bwMode="auto">
              <a:xfrm>
                <a:off x="1003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7" name="Oval 143"/>
              <p:cNvSpPr>
                <a:spLocks noChangeArrowheads="1"/>
              </p:cNvSpPr>
              <p:nvPr>
                <p:custDataLst>
                  <p:tags r:id="rId40"/>
                </p:custDataLst>
              </p:nvPr>
            </p:nvSpPr>
            <p:spPr bwMode="auto">
              <a:xfrm>
                <a:off x="994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8" name="Oval 144"/>
              <p:cNvSpPr>
                <a:spLocks noChangeArrowheads="1"/>
              </p:cNvSpPr>
              <p:nvPr>
                <p:custDataLst>
                  <p:tags r:id="rId41"/>
                </p:custDataLst>
              </p:nvPr>
            </p:nvSpPr>
            <p:spPr bwMode="auto">
              <a:xfrm>
                <a:off x="986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9" name="Oval 145"/>
              <p:cNvSpPr>
                <a:spLocks noChangeArrowheads="1"/>
              </p:cNvSpPr>
              <p:nvPr>
                <p:custDataLst>
                  <p:tags r:id="rId42"/>
                </p:custDataLst>
              </p:nvPr>
            </p:nvSpPr>
            <p:spPr bwMode="auto">
              <a:xfrm>
                <a:off x="97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0" name="Oval 146"/>
              <p:cNvSpPr>
                <a:spLocks noChangeArrowheads="1"/>
              </p:cNvSpPr>
              <p:nvPr>
                <p:custDataLst>
                  <p:tags r:id="rId43"/>
                </p:custDataLst>
              </p:nvPr>
            </p:nvSpPr>
            <p:spPr bwMode="auto">
              <a:xfrm>
                <a:off x="969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1" name="Oval 147"/>
              <p:cNvSpPr>
                <a:spLocks noChangeArrowheads="1"/>
              </p:cNvSpPr>
              <p:nvPr>
                <p:custDataLst>
                  <p:tags r:id="rId44"/>
                </p:custDataLst>
              </p:nvPr>
            </p:nvSpPr>
            <p:spPr bwMode="auto">
              <a:xfrm>
                <a:off x="961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2" name="Oval 148"/>
              <p:cNvSpPr>
                <a:spLocks noChangeArrowheads="1"/>
              </p:cNvSpPr>
              <p:nvPr>
                <p:custDataLst>
                  <p:tags r:id="rId45"/>
                </p:custDataLst>
              </p:nvPr>
            </p:nvSpPr>
            <p:spPr bwMode="auto">
              <a:xfrm>
                <a:off x="952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3" name="Oval 149"/>
              <p:cNvSpPr>
                <a:spLocks noChangeArrowheads="1"/>
              </p:cNvSpPr>
              <p:nvPr>
                <p:custDataLst>
                  <p:tags r:id="rId46"/>
                </p:custDataLst>
              </p:nvPr>
            </p:nvSpPr>
            <p:spPr bwMode="auto">
              <a:xfrm>
                <a:off x="944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4" name="Oval 150"/>
              <p:cNvSpPr>
                <a:spLocks noChangeArrowheads="1"/>
              </p:cNvSpPr>
              <p:nvPr>
                <p:custDataLst>
                  <p:tags r:id="rId47"/>
                </p:custDataLst>
              </p:nvPr>
            </p:nvSpPr>
            <p:spPr bwMode="auto">
              <a:xfrm>
                <a:off x="936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5" name="Oval 151"/>
              <p:cNvSpPr>
                <a:spLocks noChangeArrowheads="1"/>
              </p:cNvSpPr>
              <p:nvPr>
                <p:custDataLst>
                  <p:tags r:id="rId48"/>
                </p:custDataLst>
              </p:nvPr>
            </p:nvSpPr>
            <p:spPr bwMode="auto">
              <a:xfrm>
                <a:off x="927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6" name="Oval 152"/>
              <p:cNvSpPr>
                <a:spLocks noChangeArrowheads="1"/>
              </p:cNvSpPr>
              <p:nvPr>
                <p:custDataLst>
                  <p:tags r:id="rId49"/>
                </p:custDataLst>
              </p:nvPr>
            </p:nvSpPr>
            <p:spPr bwMode="auto">
              <a:xfrm>
                <a:off x="919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7" name="Oval 153"/>
              <p:cNvSpPr>
                <a:spLocks noChangeArrowheads="1"/>
              </p:cNvSpPr>
              <p:nvPr>
                <p:custDataLst>
                  <p:tags r:id="rId50"/>
                </p:custDataLst>
              </p:nvPr>
            </p:nvSpPr>
            <p:spPr bwMode="auto">
              <a:xfrm>
                <a:off x="911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8" name="Oval 154"/>
              <p:cNvSpPr>
                <a:spLocks noChangeArrowheads="1"/>
              </p:cNvSpPr>
              <p:nvPr>
                <p:custDataLst>
                  <p:tags r:id="rId51"/>
                </p:custDataLst>
              </p:nvPr>
            </p:nvSpPr>
            <p:spPr bwMode="auto">
              <a:xfrm>
                <a:off x="902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9" name="Oval 155"/>
              <p:cNvSpPr>
                <a:spLocks noChangeArrowheads="1"/>
              </p:cNvSpPr>
              <p:nvPr>
                <p:custDataLst>
                  <p:tags r:id="rId52"/>
                </p:custDataLst>
              </p:nvPr>
            </p:nvSpPr>
            <p:spPr bwMode="auto">
              <a:xfrm>
                <a:off x="894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0" name="Oval 156"/>
              <p:cNvSpPr>
                <a:spLocks noChangeArrowheads="1"/>
              </p:cNvSpPr>
              <p:nvPr>
                <p:custDataLst>
                  <p:tags r:id="rId53"/>
                </p:custDataLst>
              </p:nvPr>
            </p:nvSpPr>
            <p:spPr bwMode="auto">
              <a:xfrm>
                <a:off x="88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1" name="Oval 157"/>
              <p:cNvSpPr>
                <a:spLocks noChangeArrowheads="1"/>
              </p:cNvSpPr>
              <p:nvPr>
                <p:custDataLst>
                  <p:tags r:id="rId54"/>
                </p:custDataLst>
              </p:nvPr>
            </p:nvSpPr>
            <p:spPr bwMode="auto">
              <a:xfrm>
                <a:off x="877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2" name="Oval 158"/>
              <p:cNvSpPr>
                <a:spLocks noChangeArrowheads="1"/>
              </p:cNvSpPr>
              <p:nvPr>
                <p:custDataLst>
                  <p:tags r:id="rId55"/>
                </p:custDataLst>
              </p:nvPr>
            </p:nvSpPr>
            <p:spPr bwMode="auto">
              <a:xfrm>
                <a:off x="869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3" name="Oval 159"/>
              <p:cNvSpPr>
                <a:spLocks noChangeArrowheads="1"/>
              </p:cNvSpPr>
              <p:nvPr>
                <p:custDataLst>
                  <p:tags r:id="rId56"/>
                </p:custDataLst>
              </p:nvPr>
            </p:nvSpPr>
            <p:spPr bwMode="auto">
              <a:xfrm>
                <a:off x="8607"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4" name="Oval 160"/>
              <p:cNvSpPr>
                <a:spLocks noChangeArrowheads="1"/>
              </p:cNvSpPr>
              <p:nvPr>
                <p:custDataLst>
                  <p:tags r:id="rId57"/>
                </p:custDataLst>
              </p:nvPr>
            </p:nvSpPr>
            <p:spPr bwMode="auto">
              <a:xfrm>
                <a:off x="8525"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5" name="Oval 161"/>
              <p:cNvSpPr>
                <a:spLocks noChangeArrowheads="1"/>
              </p:cNvSpPr>
              <p:nvPr>
                <p:custDataLst>
                  <p:tags r:id="rId58"/>
                </p:custDataLst>
              </p:nvPr>
            </p:nvSpPr>
            <p:spPr bwMode="auto">
              <a:xfrm>
                <a:off x="8440"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6" name="Oval 162"/>
              <p:cNvSpPr>
                <a:spLocks noChangeArrowheads="1"/>
              </p:cNvSpPr>
              <p:nvPr>
                <p:custDataLst>
                  <p:tags r:id="rId59"/>
                </p:custDataLst>
              </p:nvPr>
            </p:nvSpPr>
            <p:spPr bwMode="auto">
              <a:xfrm>
                <a:off x="8356"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7" name="Oval 163"/>
              <p:cNvSpPr>
                <a:spLocks noChangeArrowheads="1"/>
              </p:cNvSpPr>
              <p:nvPr>
                <p:custDataLst>
                  <p:tags r:id="rId60"/>
                </p:custDataLst>
              </p:nvPr>
            </p:nvSpPr>
            <p:spPr bwMode="auto">
              <a:xfrm>
                <a:off x="8271"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8" name="Oval 164"/>
              <p:cNvSpPr>
                <a:spLocks noChangeArrowheads="1"/>
              </p:cNvSpPr>
              <p:nvPr>
                <p:custDataLst>
                  <p:tags r:id="rId61"/>
                </p:custDataLst>
              </p:nvPr>
            </p:nvSpPr>
            <p:spPr bwMode="auto">
              <a:xfrm>
                <a:off x="818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9" name="Oval 165"/>
              <p:cNvSpPr>
                <a:spLocks noChangeArrowheads="1"/>
              </p:cNvSpPr>
              <p:nvPr>
                <p:custDataLst>
                  <p:tags r:id="rId62"/>
                </p:custDataLst>
              </p:nvPr>
            </p:nvSpPr>
            <p:spPr bwMode="auto">
              <a:xfrm>
                <a:off x="810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0" name="Oval 166"/>
              <p:cNvSpPr>
                <a:spLocks noChangeArrowheads="1"/>
              </p:cNvSpPr>
              <p:nvPr>
                <p:custDataLst>
                  <p:tags r:id="rId63"/>
                </p:custDataLst>
              </p:nvPr>
            </p:nvSpPr>
            <p:spPr bwMode="auto">
              <a:xfrm>
                <a:off x="8019"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1" name="Oval 167"/>
              <p:cNvSpPr>
                <a:spLocks noChangeArrowheads="1"/>
              </p:cNvSpPr>
              <p:nvPr>
                <p:custDataLst>
                  <p:tags r:id="rId64"/>
                </p:custDataLst>
              </p:nvPr>
            </p:nvSpPr>
            <p:spPr bwMode="auto">
              <a:xfrm>
                <a:off x="7935" y="6922"/>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2" name="Oval 168"/>
              <p:cNvSpPr>
                <a:spLocks noChangeArrowheads="1"/>
              </p:cNvSpPr>
              <p:nvPr>
                <p:custDataLst>
                  <p:tags r:id="rId65"/>
                </p:custDataLst>
              </p:nvPr>
            </p:nvSpPr>
            <p:spPr bwMode="auto">
              <a:xfrm>
                <a:off x="7853"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3" name="Oval 169"/>
              <p:cNvSpPr>
                <a:spLocks noChangeArrowheads="1"/>
              </p:cNvSpPr>
              <p:nvPr>
                <p:custDataLst>
                  <p:tags r:id="rId66"/>
                </p:custDataLst>
              </p:nvPr>
            </p:nvSpPr>
            <p:spPr bwMode="auto">
              <a:xfrm>
                <a:off x="776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4" name="Oval 170"/>
              <p:cNvSpPr>
                <a:spLocks noChangeArrowheads="1"/>
              </p:cNvSpPr>
              <p:nvPr>
                <p:custDataLst>
                  <p:tags r:id="rId67"/>
                </p:custDataLst>
              </p:nvPr>
            </p:nvSpPr>
            <p:spPr bwMode="auto">
              <a:xfrm>
                <a:off x="768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5" name="Oval 171"/>
              <p:cNvSpPr>
                <a:spLocks noChangeArrowheads="1"/>
              </p:cNvSpPr>
              <p:nvPr>
                <p:custDataLst>
                  <p:tags r:id="rId68"/>
                </p:custDataLst>
              </p:nvPr>
            </p:nvSpPr>
            <p:spPr bwMode="auto">
              <a:xfrm>
                <a:off x="75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6" name="Oval 172"/>
              <p:cNvSpPr>
                <a:spLocks noChangeArrowheads="1"/>
              </p:cNvSpPr>
              <p:nvPr>
                <p:custDataLst>
                  <p:tags r:id="rId69"/>
                </p:custDataLst>
              </p:nvPr>
            </p:nvSpPr>
            <p:spPr bwMode="auto">
              <a:xfrm>
                <a:off x="751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7" name="Oval 173"/>
              <p:cNvSpPr>
                <a:spLocks noChangeArrowheads="1"/>
              </p:cNvSpPr>
              <p:nvPr>
                <p:custDataLst>
                  <p:tags r:id="rId70"/>
                </p:custDataLst>
              </p:nvPr>
            </p:nvSpPr>
            <p:spPr bwMode="auto">
              <a:xfrm>
                <a:off x="74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8" name="Oval 174"/>
              <p:cNvSpPr>
                <a:spLocks noChangeArrowheads="1"/>
              </p:cNvSpPr>
              <p:nvPr>
                <p:custDataLst>
                  <p:tags r:id="rId71"/>
                </p:custDataLst>
              </p:nvPr>
            </p:nvSpPr>
            <p:spPr bwMode="auto">
              <a:xfrm>
                <a:off x="73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9" name="Oval 175"/>
              <p:cNvSpPr>
                <a:spLocks noChangeArrowheads="1"/>
              </p:cNvSpPr>
              <p:nvPr>
                <p:custDataLst>
                  <p:tags r:id="rId72"/>
                </p:custDataLst>
              </p:nvPr>
            </p:nvSpPr>
            <p:spPr bwMode="auto">
              <a:xfrm>
                <a:off x="725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0" name="Oval 176"/>
              <p:cNvSpPr>
                <a:spLocks noChangeArrowheads="1"/>
              </p:cNvSpPr>
              <p:nvPr>
                <p:custDataLst>
                  <p:tags r:id="rId73"/>
                </p:custDataLst>
              </p:nvPr>
            </p:nvSpPr>
            <p:spPr bwMode="auto">
              <a:xfrm>
                <a:off x="71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1" name="Oval 177"/>
              <p:cNvSpPr>
                <a:spLocks noChangeArrowheads="1"/>
              </p:cNvSpPr>
              <p:nvPr>
                <p:custDataLst>
                  <p:tags r:id="rId74"/>
                </p:custDataLst>
              </p:nvPr>
            </p:nvSpPr>
            <p:spPr bwMode="auto">
              <a:xfrm>
                <a:off x="7092"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2" name="Oval 178"/>
              <p:cNvSpPr>
                <a:spLocks noChangeArrowheads="1"/>
              </p:cNvSpPr>
              <p:nvPr>
                <p:custDataLst>
                  <p:tags r:id="rId75"/>
                </p:custDataLst>
              </p:nvPr>
            </p:nvSpPr>
            <p:spPr bwMode="auto">
              <a:xfrm>
                <a:off x="700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3" name="Oval 179"/>
              <p:cNvSpPr>
                <a:spLocks noChangeArrowheads="1"/>
              </p:cNvSpPr>
              <p:nvPr>
                <p:custDataLst>
                  <p:tags r:id="rId76"/>
                </p:custDataLst>
              </p:nvPr>
            </p:nvSpPr>
            <p:spPr bwMode="auto">
              <a:xfrm>
                <a:off x="69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4" name="Oval 180"/>
              <p:cNvSpPr>
                <a:spLocks noChangeArrowheads="1"/>
              </p:cNvSpPr>
              <p:nvPr>
                <p:custDataLst>
                  <p:tags r:id="rId77"/>
                </p:custDataLst>
              </p:nvPr>
            </p:nvSpPr>
            <p:spPr bwMode="auto">
              <a:xfrm>
                <a:off x="683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5" name="Oval 181"/>
              <p:cNvSpPr>
                <a:spLocks noChangeArrowheads="1"/>
              </p:cNvSpPr>
              <p:nvPr>
                <p:custDataLst>
                  <p:tags r:id="rId78"/>
                </p:custDataLst>
              </p:nvPr>
            </p:nvSpPr>
            <p:spPr bwMode="auto">
              <a:xfrm>
                <a:off x="675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6" name="Oval 182"/>
              <p:cNvSpPr>
                <a:spLocks noChangeArrowheads="1"/>
              </p:cNvSpPr>
              <p:nvPr>
                <p:custDataLst>
                  <p:tags r:id="rId79"/>
                </p:custDataLst>
              </p:nvPr>
            </p:nvSpPr>
            <p:spPr bwMode="auto">
              <a:xfrm>
                <a:off x="66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7" name="Oval 183"/>
              <p:cNvSpPr>
                <a:spLocks noChangeArrowheads="1"/>
              </p:cNvSpPr>
              <p:nvPr>
                <p:custDataLst>
                  <p:tags r:id="rId80"/>
                </p:custDataLst>
              </p:nvPr>
            </p:nvSpPr>
            <p:spPr bwMode="auto">
              <a:xfrm>
                <a:off x="658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8" name="Oval 184"/>
              <p:cNvSpPr>
                <a:spLocks noChangeArrowheads="1"/>
              </p:cNvSpPr>
              <p:nvPr>
                <p:custDataLst>
                  <p:tags r:id="rId81"/>
                </p:custDataLst>
              </p:nvPr>
            </p:nvSpPr>
            <p:spPr bwMode="auto">
              <a:xfrm>
                <a:off x="65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9" name="Oval 185"/>
              <p:cNvSpPr>
                <a:spLocks noChangeArrowheads="1"/>
              </p:cNvSpPr>
              <p:nvPr>
                <p:custDataLst>
                  <p:tags r:id="rId82"/>
                </p:custDataLst>
              </p:nvPr>
            </p:nvSpPr>
            <p:spPr bwMode="auto">
              <a:xfrm>
                <a:off x="642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0" name="Oval 186"/>
              <p:cNvSpPr>
                <a:spLocks noChangeArrowheads="1"/>
              </p:cNvSpPr>
              <p:nvPr>
                <p:custDataLst>
                  <p:tags r:id="rId83"/>
                </p:custDataLst>
              </p:nvPr>
            </p:nvSpPr>
            <p:spPr bwMode="auto">
              <a:xfrm>
                <a:off x="633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1" name="Oval 187"/>
              <p:cNvSpPr>
                <a:spLocks noChangeArrowheads="1"/>
              </p:cNvSpPr>
              <p:nvPr>
                <p:custDataLst>
                  <p:tags r:id="rId84"/>
                </p:custDataLst>
              </p:nvPr>
            </p:nvSpPr>
            <p:spPr bwMode="auto">
              <a:xfrm>
                <a:off x="625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2" name="Oval 188"/>
              <p:cNvSpPr>
                <a:spLocks noChangeArrowheads="1"/>
              </p:cNvSpPr>
              <p:nvPr>
                <p:custDataLst>
                  <p:tags r:id="rId85"/>
                </p:custDataLst>
              </p:nvPr>
            </p:nvSpPr>
            <p:spPr bwMode="auto">
              <a:xfrm>
                <a:off x="617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3" name="Oval 189"/>
              <p:cNvSpPr>
                <a:spLocks noChangeArrowheads="1"/>
              </p:cNvSpPr>
              <p:nvPr>
                <p:custDataLst>
                  <p:tags r:id="rId86"/>
                </p:custDataLst>
              </p:nvPr>
            </p:nvSpPr>
            <p:spPr bwMode="auto">
              <a:xfrm>
                <a:off x="608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4" name="Oval 190"/>
              <p:cNvSpPr>
                <a:spLocks noChangeArrowheads="1"/>
              </p:cNvSpPr>
              <p:nvPr>
                <p:custDataLst>
                  <p:tags r:id="rId87"/>
                </p:custDataLst>
              </p:nvPr>
            </p:nvSpPr>
            <p:spPr bwMode="auto">
              <a:xfrm>
                <a:off x="600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5" name="Oval 191"/>
              <p:cNvSpPr>
                <a:spLocks noChangeArrowheads="1"/>
              </p:cNvSpPr>
              <p:nvPr>
                <p:custDataLst>
                  <p:tags r:id="rId88"/>
                </p:custDataLst>
              </p:nvPr>
            </p:nvSpPr>
            <p:spPr bwMode="auto">
              <a:xfrm>
                <a:off x="591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6" name="Oval 192"/>
              <p:cNvSpPr>
                <a:spLocks noChangeArrowheads="1"/>
              </p:cNvSpPr>
              <p:nvPr>
                <p:custDataLst>
                  <p:tags r:id="rId89"/>
                </p:custDataLst>
              </p:nvPr>
            </p:nvSpPr>
            <p:spPr bwMode="auto">
              <a:xfrm>
                <a:off x="583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7" name="Freeform 193"/>
              <p:cNvSpPr/>
              <p:nvPr>
                <p:custDataLst>
                  <p:tags r:id="rId90"/>
                </p:custDataLst>
              </p:nvPr>
            </p:nvSpPr>
            <p:spPr bwMode="auto">
              <a:xfrm>
                <a:off x="5750" y="6915"/>
                <a:ext cx="46" cy="46"/>
              </a:xfrm>
              <a:custGeom>
                <a:avLst/>
                <a:gdLst>
                  <a:gd name="T0" fmla="*/ 0 w 7"/>
                  <a:gd name="T1" fmla="*/ 2 h 7"/>
                  <a:gd name="T2" fmla="*/ 4 w 7"/>
                  <a:gd name="T3" fmla="*/ 0 h 7"/>
                  <a:gd name="T4" fmla="*/ 7 w 7"/>
                  <a:gd name="T5" fmla="*/ 4 h 7"/>
                  <a:gd name="T6" fmla="*/ 3 w 7"/>
                  <a:gd name="T7" fmla="*/ 7 h 7"/>
                  <a:gd name="T8" fmla="*/ 0 w 7"/>
                  <a:gd name="T9" fmla="*/ 2 h 7"/>
                </a:gdLst>
                <a:ahLst/>
                <a:cxnLst>
                  <a:cxn ang="0">
                    <a:pos x="T0" y="T1"/>
                  </a:cxn>
                  <a:cxn ang="0">
                    <a:pos x="T2" y="T3"/>
                  </a:cxn>
                  <a:cxn ang="0">
                    <a:pos x="T4" y="T5"/>
                  </a:cxn>
                  <a:cxn ang="0">
                    <a:pos x="T6" y="T7"/>
                  </a:cxn>
                  <a:cxn ang="0">
                    <a:pos x="T8" y="T9"/>
                  </a:cxn>
                </a:cxnLst>
                <a:rect l="0" t="0" r="r" b="b"/>
                <a:pathLst>
                  <a:path w="7" h="7">
                    <a:moveTo>
                      <a:pt x="0" y="2"/>
                    </a:moveTo>
                    <a:cubicBezTo>
                      <a:pt x="1" y="1"/>
                      <a:pt x="3" y="0"/>
                      <a:pt x="4" y="0"/>
                    </a:cubicBezTo>
                    <a:cubicBezTo>
                      <a:pt x="6" y="0"/>
                      <a:pt x="7" y="2"/>
                      <a:pt x="7" y="4"/>
                    </a:cubicBezTo>
                    <a:cubicBezTo>
                      <a:pt x="7" y="6"/>
                      <a:pt x="5" y="7"/>
                      <a:pt x="3" y="7"/>
                    </a:cubicBezTo>
                    <a:cubicBezTo>
                      <a:pt x="1" y="6"/>
                      <a:pt x="0" y="4"/>
                      <a:pt x="0"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8" name="Freeform 194"/>
              <p:cNvSpPr/>
              <p:nvPr>
                <p:custDataLst>
                  <p:tags r:id="rId91"/>
                </p:custDataLst>
              </p:nvPr>
            </p:nvSpPr>
            <p:spPr bwMode="auto">
              <a:xfrm>
                <a:off x="5666" y="6881"/>
                <a:ext cx="53" cy="53"/>
              </a:xfrm>
              <a:custGeom>
                <a:avLst/>
                <a:gdLst>
                  <a:gd name="T0" fmla="*/ 1 w 8"/>
                  <a:gd name="T1" fmla="*/ 2 h 8"/>
                  <a:gd name="T2" fmla="*/ 6 w 8"/>
                  <a:gd name="T3" fmla="*/ 1 h 8"/>
                  <a:gd name="T4" fmla="*/ 7 w 8"/>
                  <a:gd name="T5" fmla="*/ 5 h 8"/>
                  <a:gd name="T6" fmla="*/ 3 w 8"/>
                  <a:gd name="T7" fmla="*/ 7 h 8"/>
                  <a:gd name="T8" fmla="*/ 1 w 8"/>
                  <a:gd name="T9" fmla="*/ 2 h 8"/>
                </a:gdLst>
                <a:ahLst/>
                <a:cxnLst>
                  <a:cxn ang="0">
                    <a:pos x="T0" y="T1"/>
                  </a:cxn>
                  <a:cxn ang="0">
                    <a:pos x="T2" y="T3"/>
                  </a:cxn>
                  <a:cxn ang="0">
                    <a:pos x="T4" y="T5"/>
                  </a:cxn>
                  <a:cxn ang="0">
                    <a:pos x="T6" y="T7"/>
                  </a:cxn>
                  <a:cxn ang="0">
                    <a:pos x="T8" y="T9"/>
                  </a:cxn>
                </a:cxnLst>
                <a:rect l="0" t="0" r="r" b="b"/>
                <a:pathLst>
                  <a:path w="8" h="8">
                    <a:moveTo>
                      <a:pt x="1" y="2"/>
                    </a:moveTo>
                    <a:cubicBezTo>
                      <a:pt x="2" y="1"/>
                      <a:pt x="4" y="0"/>
                      <a:pt x="6" y="1"/>
                    </a:cubicBezTo>
                    <a:cubicBezTo>
                      <a:pt x="8" y="2"/>
                      <a:pt x="8" y="4"/>
                      <a:pt x="7" y="5"/>
                    </a:cubicBezTo>
                    <a:cubicBezTo>
                      <a:pt x="7" y="7"/>
                      <a:pt x="5" y="8"/>
                      <a:pt x="3" y="7"/>
                    </a:cubicBezTo>
                    <a:cubicBezTo>
                      <a:pt x="1" y="6"/>
                      <a:pt x="0" y="4"/>
                      <a:pt x="1"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9" name="Freeform 195"/>
              <p:cNvSpPr/>
              <p:nvPr>
                <p:custDataLst>
                  <p:tags r:id="rId92"/>
                </p:custDataLst>
              </p:nvPr>
            </p:nvSpPr>
            <p:spPr bwMode="auto">
              <a:xfrm>
                <a:off x="5603" y="6838"/>
                <a:ext cx="51" cy="43"/>
              </a:xfrm>
              <a:custGeom>
                <a:avLst/>
                <a:gdLst>
                  <a:gd name="T0" fmla="*/ 2 w 8"/>
                  <a:gd name="T1" fmla="*/ 1 h 7"/>
                  <a:gd name="T2" fmla="*/ 6 w 8"/>
                  <a:gd name="T3" fmla="*/ 1 h 7"/>
                  <a:gd name="T4" fmla="*/ 6 w 8"/>
                  <a:gd name="T5" fmla="*/ 6 h 7"/>
                  <a:gd name="T6" fmla="*/ 2 w 8"/>
                  <a:gd name="T7" fmla="*/ 6 h 7"/>
                  <a:gd name="T8" fmla="*/ 2 w 8"/>
                  <a:gd name="T9" fmla="*/ 1 h 7"/>
                </a:gdLst>
                <a:ahLst/>
                <a:cxnLst>
                  <a:cxn ang="0">
                    <a:pos x="T0" y="T1"/>
                  </a:cxn>
                  <a:cxn ang="0">
                    <a:pos x="T2" y="T3"/>
                  </a:cxn>
                  <a:cxn ang="0">
                    <a:pos x="T4" y="T5"/>
                  </a:cxn>
                  <a:cxn ang="0">
                    <a:pos x="T6" y="T7"/>
                  </a:cxn>
                  <a:cxn ang="0">
                    <a:pos x="T8" y="T9"/>
                  </a:cxn>
                </a:cxnLst>
                <a:rect l="0" t="0" r="r" b="b"/>
                <a:pathLst>
                  <a:path w="8" h="7">
                    <a:moveTo>
                      <a:pt x="2" y="1"/>
                    </a:moveTo>
                    <a:cubicBezTo>
                      <a:pt x="3" y="0"/>
                      <a:pt x="5" y="0"/>
                      <a:pt x="6" y="1"/>
                    </a:cubicBezTo>
                    <a:cubicBezTo>
                      <a:pt x="8" y="2"/>
                      <a:pt x="8" y="4"/>
                      <a:pt x="6" y="6"/>
                    </a:cubicBezTo>
                    <a:cubicBezTo>
                      <a:pt x="5" y="7"/>
                      <a:pt x="3" y="7"/>
                      <a:pt x="2" y="6"/>
                    </a:cubicBezTo>
                    <a:cubicBezTo>
                      <a:pt x="0" y="4"/>
                      <a:pt x="0"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0" name="Freeform 196"/>
              <p:cNvSpPr/>
              <p:nvPr>
                <p:custDataLst>
                  <p:tags r:id="rId93"/>
                </p:custDataLst>
              </p:nvPr>
            </p:nvSpPr>
            <p:spPr bwMode="auto">
              <a:xfrm>
                <a:off x="5550" y="6766"/>
                <a:ext cx="53" cy="53"/>
              </a:xfrm>
              <a:custGeom>
                <a:avLst/>
                <a:gdLst>
                  <a:gd name="T0" fmla="*/ 2 w 8"/>
                  <a:gd name="T1" fmla="*/ 1 h 8"/>
                  <a:gd name="T2" fmla="*/ 7 w 8"/>
                  <a:gd name="T3" fmla="*/ 2 h 8"/>
                  <a:gd name="T4" fmla="*/ 6 w 8"/>
                  <a:gd name="T5" fmla="*/ 7 h 8"/>
                  <a:gd name="T6" fmla="*/ 1 w 8"/>
                  <a:gd name="T7" fmla="*/ 6 h 8"/>
                  <a:gd name="T8" fmla="*/ 2 w 8"/>
                  <a:gd name="T9" fmla="*/ 1 h 8"/>
                </a:gdLst>
                <a:ahLst/>
                <a:cxnLst>
                  <a:cxn ang="0">
                    <a:pos x="T0" y="T1"/>
                  </a:cxn>
                  <a:cxn ang="0">
                    <a:pos x="T2" y="T3"/>
                  </a:cxn>
                  <a:cxn ang="0">
                    <a:pos x="T4" y="T5"/>
                  </a:cxn>
                  <a:cxn ang="0">
                    <a:pos x="T6" y="T7"/>
                  </a:cxn>
                  <a:cxn ang="0">
                    <a:pos x="T8" y="T9"/>
                  </a:cxn>
                </a:cxnLst>
                <a:rect l="0" t="0" r="r" b="b"/>
                <a:pathLst>
                  <a:path w="8" h="8">
                    <a:moveTo>
                      <a:pt x="2" y="1"/>
                    </a:moveTo>
                    <a:cubicBezTo>
                      <a:pt x="4" y="0"/>
                      <a:pt x="6" y="1"/>
                      <a:pt x="7" y="2"/>
                    </a:cubicBezTo>
                    <a:cubicBezTo>
                      <a:pt x="8" y="4"/>
                      <a:pt x="7" y="6"/>
                      <a:pt x="6" y="7"/>
                    </a:cubicBezTo>
                    <a:cubicBezTo>
                      <a:pt x="4" y="8"/>
                      <a:pt x="2" y="8"/>
                      <a:pt x="1" y="6"/>
                    </a:cubicBezTo>
                    <a:cubicBezTo>
                      <a:pt x="0" y="4"/>
                      <a:pt x="1"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1" name="Freeform 197"/>
              <p:cNvSpPr/>
              <p:nvPr>
                <p:custDataLst>
                  <p:tags r:id="rId94"/>
                </p:custDataLst>
              </p:nvPr>
            </p:nvSpPr>
            <p:spPr bwMode="auto">
              <a:xfrm>
                <a:off x="5518" y="6688"/>
                <a:ext cx="51" cy="53"/>
              </a:xfrm>
              <a:custGeom>
                <a:avLst/>
                <a:gdLst>
                  <a:gd name="T0" fmla="*/ 4 w 8"/>
                  <a:gd name="T1" fmla="*/ 1 h 8"/>
                  <a:gd name="T2" fmla="*/ 8 w 8"/>
                  <a:gd name="T3" fmla="*/ 3 h 8"/>
                  <a:gd name="T4" fmla="*/ 5 w 8"/>
                  <a:gd name="T5" fmla="*/ 7 h 8"/>
                  <a:gd name="T6" fmla="*/ 1 w 8"/>
                  <a:gd name="T7" fmla="*/ 5 h 8"/>
                  <a:gd name="T8" fmla="*/ 4 w 8"/>
                  <a:gd name="T9" fmla="*/ 1 h 8"/>
                </a:gdLst>
                <a:ahLst/>
                <a:cxnLst>
                  <a:cxn ang="0">
                    <a:pos x="T0" y="T1"/>
                  </a:cxn>
                  <a:cxn ang="0">
                    <a:pos x="T2" y="T3"/>
                  </a:cxn>
                  <a:cxn ang="0">
                    <a:pos x="T4" y="T5"/>
                  </a:cxn>
                  <a:cxn ang="0">
                    <a:pos x="T6" y="T7"/>
                  </a:cxn>
                  <a:cxn ang="0">
                    <a:pos x="T8" y="T9"/>
                  </a:cxn>
                </a:cxnLst>
                <a:rect l="0" t="0" r="r" b="b"/>
                <a:pathLst>
                  <a:path w="8" h="8">
                    <a:moveTo>
                      <a:pt x="4" y="1"/>
                    </a:moveTo>
                    <a:cubicBezTo>
                      <a:pt x="6" y="0"/>
                      <a:pt x="7" y="2"/>
                      <a:pt x="8" y="3"/>
                    </a:cubicBezTo>
                    <a:cubicBezTo>
                      <a:pt x="8" y="5"/>
                      <a:pt x="7" y="7"/>
                      <a:pt x="5" y="7"/>
                    </a:cubicBezTo>
                    <a:cubicBezTo>
                      <a:pt x="3" y="8"/>
                      <a:pt x="1" y="7"/>
                      <a:pt x="1" y="5"/>
                    </a:cubicBezTo>
                    <a:cubicBezTo>
                      <a:pt x="0" y="3"/>
                      <a:pt x="2" y="1"/>
                      <a:pt x="4"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2" name="Freeform 198"/>
              <p:cNvSpPr/>
              <p:nvPr>
                <p:custDataLst>
                  <p:tags r:id="rId95"/>
                </p:custDataLst>
              </p:nvPr>
            </p:nvSpPr>
            <p:spPr bwMode="auto">
              <a:xfrm>
                <a:off x="5518" y="6611"/>
                <a:ext cx="43" cy="46"/>
              </a:xfrm>
              <a:custGeom>
                <a:avLst/>
                <a:gdLst>
                  <a:gd name="T0" fmla="*/ 3 w 7"/>
                  <a:gd name="T1" fmla="*/ 0 h 7"/>
                  <a:gd name="T2" fmla="*/ 7 w 7"/>
                  <a:gd name="T3" fmla="*/ 3 h 7"/>
                  <a:gd name="T4" fmla="*/ 3 w 7"/>
                  <a:gd name="T5" fmla="*/ 6 h 7"/>
                  <a:gd name="T6" fmla="*/ 0 w 7"/>
                  <a:gd name="T7" fmla="*/ 3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1"/>
                      <a:pt x="7" y="3"/>
                    </a:cubicBezTo>
                    <a:cubicBezTo>
                      <a:pt x="7" y="5"/>
                      <a:pt x="5" y="6"/>
                      <a:pt x="3" y="6"/>
                    </a:cubicBezTo>
                    <a:cubicBezTo>
                      <a:pt x="1" y="7"/>
                      <a:pt x="0" y="5"/>
                      <a:pt x="0" y="3"/>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3" name="Oval 199"/>
              <p:cNvSpPr>
                <a:spLocks noChangeArrowheads="1"/>
              </p:cNvSpPr>
              <p:nvPr>
                <p:custDataLst>
                  <p:tags r:id="rId96"/>
                </p:custDataLst>
              </p:nvPr>
            </p:nvSpPr>
            <p:spPr bwMode="auto">
              <a:xfrm>
                <a:off x="5518" y="652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4" name="Oval 200"/>
              <p:cNvSpPr>
                <a:spLocks noChangeArrowheads="1"/>
              </p:cNvSpPr>
              <p:nvPr>
                <p:custDataLst>
                  <p:tags r:id="rId97"/>
                </p:custDataLst>
              </p:nvPr>
            </p:nvSpPr>
            <p:spPr bwMode="auto">
              <a:xfrm>
                <a:off x="5518" y="644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5" name="Oval 201"/>
              <p:cNvSpPr>
                <a:spLocks noChangeArrowheads="1"/>
              </p:cNvSpPr>
              <p:nvPr>
                <p:custDataLst>
                  <p:tags r:id="rId98"/>
                </p:custDataLst>
              </p:nvPr>
            </p:nvSpPr>
            <p:spPr bwMode="auto">
              <a:xfrm>
                <a:off x="5518" y="635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6" name="Oval 202"/>
              <p:cNvSpPr>
                <a:spLocks noChangeArrowheads="1"/>
              </p:cNvSpPr>
              <p:nvPr>
                <p:custDataLst>
                  <p:tags r:id="rId99"/>
                </p:custDataLst>
              </p:nvPr>
            </p:nvSpPr>
            <p:spPr bwMode="auto">
              <a:xfrm>
                <a:off x="5518" y="6275"/>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7" name="Oval 203"/>
              <p:cNvSpPr>
                <a:spLocks noChangeArrowheads="1"/>
              </p:cNvSpPr>
              <p:nvPr>
                <p:custDataLst>
                  <p:tags r:id="rId100"/>
                </p:custDataLst>
              </p:nvPr>
            </p:nvSpPr>
            <p:spPr bwMode="auto">
              <a:xfrm>
                <a:off x="5518" y="6191"/>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8" name="Oval 204"/>
              <p:cNvSpPr>
                <a:spLocks noChangeArrowheads="1"/>
              </p:cNvSpPr>
              <p:nvPr>
                <p:custDataLst>
                  <p:tags r:id="rId101"/>
                </p:custDataLst>
              </p:nvPr>
            </p:nvSpPr>
            <p:spPr bwMode="auto">
              <a:xfrm>
                <a:off x="5518" y="610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9" name="Oval 205"/>
              <p:cNvSpPr>
                <a:spLocks noChangeArrowheads="1"/>
              </p:cNvSpPr>
              <p:nvPr>
                <p:custDataLst>
                  <p:tags r:id="rId102"/>
                </p:custDataLst>
              </p:nvPr>
            </p:nvSpPr>
            <p:spPr bwMode="auto">
              <a:xfrm>
                <a:off x="5518" y="602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0" name="Oval 206"/>
              <p:cNvSpPr>
                <a:spLocks noChangeArrowheads="1"/>
              </p:cNvSpPr>
              <p:nvPr>
                <p:custDataLst>
                  <p:tags r:id="rId103"/>
                </p:custDataLst>
              </p:nvPr>
            </p:nvSpPr>
            <p:spPr bwMode="auto">
              <a:xfrm>
                <a:off x="5518" y="593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1" name="Oval 207"/>
              <p:cNvSpPr>
                <a:spLocks noChangeArrowheads="1"/>
              </p:cNvSpPr>
              <p:nvPr>
                <p:custDataLst>
                  <p:tags r:id="rId104"/>
                </p:custDataLst>
              </p:nvPr>
            </p:nvSpPr>
            <p:spPr bwMode="auto">
              <a:xfrm>
                <a:off x="5518" y="5853"/>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2" name="Oval 208"/>
              <p:cNvSpPr>
                <a:spLocks noChangeArrowheads="1"/>
              </p:cNvSpPr>
              <p:nvPr>
                <p:custDataLst>
                  <p:tags r:id="rId105"/>
                </p:custDataLst>
              </p:nvPr>
            </p:nvSpPr>
            <p:spPr bwMode="auto">
              <a:xfrm>
                <a:off x="5518" y="5768"/>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3" name="Oval 209"/>
              <p:cNvSpPr>
                <a:spLocks noChangeArrowheads="1"/>
              </p:cNvSpPr>
              <p:nvPr>
                <p:custDataLst>
                  <p:tags r:id="rId106"/>
                </p:custDataLst>
              </p:nvPr>
            </p:nvSpPr>
            <p:spPr bwMode="auto">
              <a:xfrm>
                <a:off x="5518" y="567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4" name="Oval 210"/>
              <p:cNvSpPr>
                <a:spLocks noChangeArrowheads="1"/>
              </p:cNvSpPr>
              <p:nvPr>
                <p:custDataLst>
                  <p:tags r:id="rId107"/>
                </p:custDataLst>
              </p:nvPr>
            </p:nvSpPr>
            <p:spPr bwMode="auto">
              <a:xfrm>
                <a:off x="5518" y="559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5" name="Oval 211"/>
              <p:cNvSpPr>
                <a:spLocks noChangeArrowheads="1"/>
              </p:cNvSpPr>
              <p:nvPr>
                <p:custDataLst>
                  <p:tags r:id="rId108"/>
                </p:custDataLst>
              </p:nvPr>
            </p:nvSpPr>
            <p:spPr bwMode="auto">
              <a:xfrm>
                <a:off x="5518" y="55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6" name="Oval 212"/>
              <p:cNvSpPr>
                <a:spLocks noChangeArrowheads="1"/>
              </p:cNvSpPr>
              <p:nvPr>
                <p:custDataLst>
                  <p:tags r:id="rId109"/>
                </p:custDataLst>
              </p:nvPr>
            </p:nvSpPr>
            <p:spPr bwMode="auto">
              <a:xfrm>
                <a:off x="5518" y="542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7" name="Oval 213"/>
              <p:cNvSpPr>
                <a:spLocks noChangeArrowheads="1"/>
              </p:cNvSpPr>
              <p:nvPr>
                <p:custDataLst>
                  <p:tags r:id="rId110"/>
                </p:custDataLst>
              </p:nvPr>
            </p:nvSpPr>
            <p:spPr bwMode="auto">
              <a:xfrm>
                <a:off x="5518" y="534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8" name="Oval 214"/>
              <p:cNvSpPr>
                <a:spLocks noChangeArrowheads="1"/>
              </p:cNvSpPr>
              <p:nvPr>
                <p:custDataLst>
                  <p:tags r:id="rId111"/>
                </p:custDataLst>
              </p:nvPr>
            </p:nvSpPr>
            <p:spPr bwMode="auto">
              <a:xfrm>
                <a:off x="5518" y="5258"/>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9" name="Oval 215"/>
              <p:cNvSpPr>
                <a:spLocks noChangeArrowheads="1"/>
              </p:cNvSpPr>
              <p:nvPr>
                <p:custDataLst>
                  <p:tags r:id="rId112"/>
                </p:custDataLst>
              </p:nvPr>
            </p:nvSpPr>
            <p:spPr bwMode="auto">
              <a:xfrm>
                <a:off x="5518" y="5173"/>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0" name="Oval 216"/>
              <p:cNvSpPr>
                <a:spLocks noChangeArrowheads="1"/>
              </p:cNvSpPr>
              <p:nvPr>
                <p:custDataLst>
                  <p:tags r:id="rId113"/>
                </p:custDataLst>
              </p:nvPr>
            </p:nvSpPr>
            <p:spPr bwMode="auto">
              <a:xfrm>
                <a:off x="5518" y="508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1" name="Oval 217"/>
              <p:cNvSpPr>
                <a:spLocks noChangeArrowheads="1"/>
              </p:cNvSpPr>
              <p:nvPr>
                <p:custDataLst>
                  <p:tags r:id="rId114"/>
                </p:custDataLst>
              </p:nvPr>
            </p:nvSpPr>
            <p:spPr bwMode="auto">
              <a:xfrm>
                <a:off x="5518" y="500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2" name="Oval 218"/>
              <p:cNvSpPr>
                <a:spLocks noChangeArrowheads="1"/>
              </p:cNvSpPr>
              <p:nvPr>
                <p:custDataLst>
                  <p:tags r:id="rId115"/>
                </p:custDataLst>
              </p:nvPr>
            </p:nvSpPr>
            <p:spPr bwMode="auto">
              <a:xfrm>
                <a:off x="5518" y="492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3" name="Oval 219"/>
              <p:cNvSpPr>
                <a:spLocks noChangeArrowheads="1"/>
              </p:cNvSpPr>
              <p:nvPr>
                <p:custDataLst>
                  <p:tags r:id="rId116"/>
                </p:custDataLst>
              </p:nvPr>
            </p:nvSpPr>
            <p:spPr bwMode="auto">
              <a:xfrm>
                <a:off x="5518" y="483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4" name="Oval 220"/>
              <p:cNvSpPr>
                <a:spLocks noChangeArrowheads="1"/>
              </p:cNvSpPr>
              <p:nvPr>
                <p:custDataLst>
                  <p:tags r:id="rId117"/>
                </p:custDataLst>
              </p:nvPr>
            </p:nvSpPr>
            <p:spPr bwMode="auto">
              <a:xfrm>
                <a:off x="5518" y="4753"/>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5" name="Oval 221"/>
              <p:cNvSpPr>
                <a:spLocks noChangeArrowheads="1"/>
              </p:cNvSpPr>
              <p:nvPr>
                <p:custDataLst>
                  <p:tags r:id="rId118"/>
                </p:custDataLst>
              </p:nvPr>
            </p:nvSpPr>
            <p:spPr bwMode="auto">
              <a:xfrm>
                <a:off x="5518" y="4669"/>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6" name="Oval 222"/>
              <p:cNvSpPr>
                <a:spLocks noChangeArrowheads="1"/>
              </p:cNvSpPr>
              <p:nvPr>
                <p:custDataLst>
                  <p:tags r:id="rId119"/>
                </p:custDataLst>
              </p:nvPr>
            </p:nvSpPr>
            <p:spPr bwMode="auto">
              <a:xfrm>
                <a:off x="5518" y="458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 name="Oval 223"/>
              <p:cNvSpPr>
                <a:spLocks noChangeArrowheads="1"/>
              </p:cNvSpPr>
              <p:nvPr>
                <p:custDataLst>
                  <p:tags r:id="rId120"/>
                </p:custDataLst>
              </p:nvPr>
            </p:nvSpPr>
            <p:spPr bwMode="auto">
              <a:xfrm>
                <a:off x="5518" y="450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8" name="Oval 224"/>
              <p:cNvSpPr>
                <a:spLocks noChangeArrowheads="1"/>
              </p:cNvSpPr>
              <p:nvPr>
                <p:custDataLst>
                  <p:tags r:id="rId121"/>
                </p:custDataLst>
              </p:nvPr>
            </p:nvSpPr>
            <p:spPr bwMode="auto">
              <a:xfrm>
                <a:off x="5518" y="441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9" name="Oval 225"/>
              <p:cNvSpPr>
                <a:spLocks noChangeArrowheads="1"/>
              </p:cNvSpPr>
              <p:nvPr>
                <p:custDataLst>
                  <p:tags r:id="rId122"/>
                </p:custDataLst>
              </p:nvPr>
            </p:nvSpPr>
            <p:spPr bwMode="auto">
              <a:xfrm>
                <a:off x="5518" y="433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0" name="Oval 226"/>
              <p:cNvSpPr>
                <a:spLocks noChangeArrowheads="1"/>
              </p:cNvSpPr>
              <p:nvPr>
                <p:custDataLst>
                  <p:tags r:id="rId123"/>
                </p:custDataLst>
              </p:nvPr>
            </p:nvSpPr>
            <p:spPr bwMode="auto">
              <a:xfrm>
                <a:off x="5518" y="4246"/>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1" name="Oval 227"/>
              <p:cNvSpPr>
                <a:spLocks noChangeArrowheads="1"/>
              </p:cNvSpPr>
              <p:nvPr>
                <p:custDataLst>
                  <p:tags r:id="rId124"/>
                </p:custDataLst>
              </p:nvPr>
            </p:nvSpPr>
            <p:spPr bwMode="auto">
              <a:xfrm>
                <a:off x="5518" y="4164"/>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2" name="Oval 228"/>
              <p:cNvSpPr>
                <a:spLocks noChangeArrowheads="1"/>
              </p:cNvSpPr>
              <p:nvPr>
                <p:custDataLst>
                  <p:tags r:id="rId125"/>
                </p:custDataLst>
              </p:nvPr>
            </p:nvSpPr>
            <p:spPr bwMode="auto">
              <a:xfrm>
                <a:off x="5518" y="4080"/>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3" name="Freeform 229"/>
              <p:cNvSpPr/>
              <p:nvPr>
                <p:custDataLst>
                  <p:tags r:id="rId126"/>
                </p:custDataLst>
              </p:nvPr>
            </p:nvSpPr>
            <p:spPr bwMode="auto">
              <a:xfrm>
                <a:off x="5518" y="3995"/>
                <a:ext cx="43" cy="46"/>
              </a:xfrm>
              <a:custGeom>
                <a:avLst/>
                <a:gdLst>
                  <a:gd name="T0" fmla="*/ 3 w 7"/>
                  <a:gd name="T1" fmla="*/ 0 h 7"/>
                  <a:gd name="T2" fmla="*/ 7 w 7"/>
                  <a:gd name="T3" fmla="*/ 4 h 7"/>
                  <a:gd name="T4" fmla="*/ 3 w 7"/>
                  <a:gd name="T5" fmla="*/ 7 h 7"/>
                  <a:gd name="T6" fmla="*/ 0 w 7"/>
                  <a:gd name="T7" fmla="*/ 4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2"/>
                      <a:pt x="7" y="4"/>
                    </a:cubicBezTo>
                    <a:cubicBezTo>
                      <a:pt x="6" y="5"/>
                      <a:pt x="5" y="7"/>
                      <a:pt x="3" y="7"/>
                    </a:cubicBezTo>
                    <a:cubicBezTo>
                      <a:pt x="1" y="7"/>
                      <a:pt x="0" y="6"/>
                      <a:pt x="0" y="4"/>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4" name="Freeform 230"/>
              <p:cNvSpPr/>
              <p:nvPr>
                <p:custDataLst>
                  <p:tags r:id="rId127"/>
                </p:custDataLst>
              </p:nvPr>
            </p:nvSpPr>
            <p:spPr bwMode="auto">
              <a:xfrm>
                <a:off x="5523" y="3911"/>
                <a:ext cx="53" cy="51"/>
              </a:xfrm>
              <a:custGeom>
                <a:avLst/>
                <a:gdLst>
                  <a:gd name="T0" fmla="*/ 5 w 8"/>
                  <a:gd name="T1" fmla="*/ 1 h 8"/>
                  <a:gd name="T2" fmla="*/ 8 w 8"/>
                  <a:gd name="T3" fmla="*/ 5 h 8"/>
                  <a:gd name="T4" fmla="*/ 3 w 8"/>
                  <a:gd name="T5" fmla="*/ 7 h 8"/>
                  <a:gd name="T6" fmla="*/ 1 w 8"/>
                  <a:gd name="T7" fmla="*/ 3 h 8"/>
                  <a:gd name="T8" fmla="*/ 5 w 8"/>
                  <a:gd name="T9" fmla="*/ 1 h 8"/>
                </a:gdLst>
                <a:ahLst/>
                <a:cxnLst>
                  <a:cxn ang="0">
                    <a:pos x="T0" y="T1"/>
                  </a:cxn>
                  <a:cxn ang="0">
                    <a:pos x="T2" y="T3"/>
                  </a:cxn>
                  <a:cxn ang="0">
                    <a:pos x="T4" y="T5"/>
                  </a:cxn>
                  <a:cxn ang="0">
                    <a:pos x="T6" y="T7"/>
                  </a:cxn>
                  <a:cxn ang="0">
                    <a:pos x="T8" y="T9"/>
                  </a:cxn>
                </a:cxnLst>
                <a:rect l="0" t="0" r="r" b="b"/>
                <a:pathLst>
                  <a:path w="8" h="8">
                    <a:moveTo>
                      <a:pt x="5" y="1"/>
                    </a:moveTo>
                    <a:cubicBezTo>
                      <a:pt x="7" y="1"/>
                      <a:pt x="8" y="3"/>
                      <a:pt x="8" y="5"/>
                    </a:cubicBezTo>
                    <a:cubicBezTo>
                      <a:pt x="7" y="7"/>
                      <a:pt x="5" y="8"/>
                      <a:pt x="3" y="7"/>
                    </a:cubicBezTo>
                    <a:cubicBezTo>
                      <a:pt x="2" y="7"/>
                      <a:pt x="0" y="5"/>
                      <a:pt x="1" y="3"/>
                    </a:cubicBezTo>
                    <a:cubicBezTo>
                      <a:pt x="2" y="1"/>
                      <a:pt x="4" y="0"/>
                      <a:pt x="5"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5" name="Freeform 231"/>
              <p:cNvSpPr/>
              <p:nvPr>
                <p:custDataLst>
                  <p:tags r:id="rId128"/>
                </p:custDataLst>
              </p:nvPr>
            </p:nvSpPr>
            <p:spPr bwMode="auto">
              <a:xfrm>
                <a:off x="5561" y="3834"/>
                <a:ext cx="53" cy="51"/>
              </a:xfrm>
              <a:custGeom>
                <a:avLst/>
                <a:gdLst>
                  <a:gd name="T0" fmla="*/ 6 w 8"/>
                  <a:gd name="T1" fmla="*/ 1 h 8"/>
                  <a:gd name="T2" fmla="*/ 7 w 8"/>
                  <a:gd name="T3" fmla="*/ 6 h 8"/>
                  <a:gd name="T4" fmla="*/ 2 w 8"/>
                  <a:gd name="T5" fmla="*/ 7 h 8"/>
                  <a:gd name="T6" fmla="*/ 1 w 8"/>
                  <a:gd name="T7" fmla="*/ 2 h 8"/>
                  <a:gd name="T8" fmla="*/ 6 w 8"/>
                  <a:gd name="T9" fmla="*/ 1 h 8"/>
                </a:gdLst>
                <a:ahLst/>
                <a:cxnLst>
                  <a:cxn ang="0">
                    <a:pos x="T0" y="T1"/>
                  </a:cxn>
                  <a:cxn ang="0">
                    <a:pos x="T2" y="T3"/>
                  </a:cxn>
                  <a:cxn ang="0">
                    <a:pos x="T4" y="T5"/>
                  </a:cxn>
                  <a:cxn ang="0">
                    <a:pos x="T6" y="T7"/>
                  </a:cxn>
                  <a:cxn ang="0">
                    <a:pos x="T8" y="T9"/>
                  </a:cxn>
                </a:cxnLst>
                <a:rect l="0" t="0" r="r" b="b"/>
                <a:pathLst>
                  <a:path w="8" h="8">
                    <a:moveTo>
                      <a:pt x="6" y="1"/>
                    </a:moveTo>
                    <a:cubicBezTo>
                      <a:pt x="8" y="3"/>
                      <a:pt x="8" y="5"/>
                      <a:pt x="7" y="6"/>
                    </a:cubicBezTo>
                    <a:cubicBezTo>
                      <a:pt x="6" y="8"/>
                      <a:pt x="4" y="8"/>
                      <a:pt x="2" y="7"/>
                    </a:cubicBezTo>
                    <a:cubicBezTo>
                      <a:pt x="1" y="6"/>
                      <a:pt x="0" y="4"/>
                      <a:pt x="1" y="2"/>
                    </a:cubicBezTo>
                    <a:cubicBezTo>
                      <a:pt x="2" y="1"/>
                      <a:pt x="5" y="0"/>
                      <a:pt x="6"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6" name="Freeform 232"/>
              <p:cNvSpPr/>
              <p:nvPr>
                <p:custDataLst>
                  <p:tags r:id="rId129"/>
                </p:custDataLst>
              </p:nvPr>
            </p:nvSpPr>
            <p:spPr bwMode="auto">
              <a:xfrm>
                <a:off x="5622" y="3776"/>
                <a:ext cx="51" cy="43"/>
              </a:xfrm>
              <a:custGeom>
                <a:avLst/>
                <a:gdLst>
                  <a:gd name="T0" fmla="*/ 7 w 8"/>
                  <a:gd name="T1" fmla="*/ 2 h 7"/>
                  <a:gd name="T2" fmla="*/ 6 w 8"/>
                  <a:gd name="T3" fmla="*/ 6 h 7"/>
                  <a:gd name="T4" fmla="*/ 1 w 8"/>
                  <a:gd name="T5" fmla="*/ 6 h 7"/>
                  <a:gd name="T6" fmla="*/ 2 w 8"/>
                  <a:gd name="T7" fmla="*/ 1 h 7"/>
                  <a:gd name="T8" fmla="*/ 7 w 8"/>
                  <a:gd name="T9" fmla="*/ 2 h 7"/>
                </a:gdLst>
                <a:ahLst/>
                <a:cxnLst>
                  <a:cxn ang="0">
                    <a:pos x="T0" y="T1"/>
                  </a:cxn>
                  <a:cxn ang="0">
                    <a:pos x="T2" y="T3"/>
                  </a:cxn>
                  <a:cxn ang="0">
                    <a:pos x="T4" y="T5"/>
                  </a:cxn>
                  <a:cxn ang="0">
                    <a:pos x="T6" y="T7"/>
                  </a:cxn>
                  <a:cxn ang="0">
                    <a:pos x="T8" y="T9"/>
                  </a:cxn>
                </a:cxnLst>
                <a:rect l="0" t="0" r="r" b="b"/>
                <a:pathLst>
                  <a:path w="8" h="7">
                    <a:moveTo>
                      <a:pt x="7" y="2"/>
                    </a:moveTo>
                    <a:cubicBezTo>
                      <a:pt x="8" y="3"/>
                      <a:pt x="7" y="5"/>
                      <a:pt x="6" y="6"/>
                    </a:cubicBezTo>
                    <a:cubicBezTo>
                      <a:pt x="5" y="7"/>
                      <a:pt x="3" y="7"/>
                      <a:pt x="1" y="6"/>
                    </a:cubicBezTo>
                    <a:cubicBezTo>
                      <a:pt x="0" y="5"/>
                      <a:pt x="0" y="2"/>
                      <a:pt x="2" y="1"/>
                    </a:cubicBezTo>
                    <a:cubicBezTo>
                      <a:pt x="3" y="0"/>
                      <a:pt x="5" y="0"/>
                      <a:pt x="7"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7" name="Freeform 233"/>
              <p:cNvSpPr/>
              <p:nvPr>
                <p:custDataLst>
                  <p:tags r:id="rId130"/>
                </p:custDataLst>
              </p:nvPr>
            </p:nvSpPr>
            <p:spPr bwMode="auto">
              <a:xfrm>
                <a:off x="5692" y="3729"/>
                <a:ext cx="51" cy="51"/>
              </a:xfrm>
              <a:custGeom>
                <a:avLst/>
                <a:gdLst>
                  <a:gd name="T0" fmla="*/ 7 w 8"/>
                  <a:gd name="T1" fmla="*/ 3 h 8"/>
                  <a:gd name="T2" fmla="*/ 5 w 8"/>
                  <a:gd name="T3" fmla="*/ 7 h 8"/>
                  <a:gd name="T4" fmla="*/ 1 w 8"/>
                  <a:gd name="T5" fmla="*/ 5 h 8"/>
                  <a:gd name="T6" fmla="*/ 3 w 8"/>
                  <a:gd name="T7" fmla="*/ 1 h 8"/>
                  <a:gd name="T8" fmla="*/ 7 w 8"/>
                  <a:gd name="T9" fmla="*/ 3 h 8"/>
                </a:gdLst>
                <a:ahLst/>
                <a:cxnLst>
                  <a:cxn ang="0">
                    <a:pos x="T0" y="T1"/>
                  </a:cxn>
                  <a:cxn ang="0">
                    <a:pos x="T2" y="T3"/>
                  </a:cxn>
                  <a:cxn ang="0">
                    <a:pos x="T4" y="T5"/>
                  </a:cxn>
                  <a:cxn ang="0">
                    <a:pos x="T6" y="T7"/>
                  </a:cxn>
                  <a:cxn ang="0">
                    <a:pos x="T8" y="T9"/>
                  </a:cxn>
                </a:cxnLst>
                <a:rect l="0" t="0" r="r" b="b"/>
                <a:pathLst>
                  <a:path w="8" h="8">
                    <a:moveTo>
                      <a:pt x="7" y="3"/>
                    </a:moveTo>
                    <a:cubicBezTo>
                      <a:pt x="8" y="5"/>
                      <a:pt x="7" y="7"/>
                      <a:pt x="5" y="7"/>
                    </a:cubicBezTo>
                    <a:cubicBezTo>
                      <a:pt x="4" y="8"/>
                      <a:pt x="2" y="7"/>
                      <a:pt x="1" y="5"/>
                    </a:cubicBezTo>
                    <a:cubicBezTo>
                      <a:pt x="0" y="4"/>
                      <a:pt x="1" y="2"/>
                      <a:pt x="3" y="1"/>
                    </a:cubicBezTo>
                    <a:cubicBezTo>
                      <a:pt x="5" y="0"/>
                      <a:pt x="7" y="1"/>
                      <a:pt x="7" y="3"/>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8" name="Freeform 234"/>
              <p:cNvSpPr/>
              <p:nvPr>
                <p:custDataLst>
                  <p:tags r:id="rId131"/>
                </p:custDataLst>
              </p:nvPr>
            </p:nvSpPr>
            <p:spPr bwMode="auto">
              <a:xfrm>
                <a:off x="5777" y="3710"/>
                <a:ext cx="43" cy="46"/>
              </a:xfrm>
              <a:custGeom>
                <a:avLst/>
                <a:gdLst>
                  <a:gd name="T0" fmla="*/ 7 w 7"/>
                  <a:gd name="T1" fmla="*/ 4 h 7"/>
                  <a:gd name="T2" fmla="*/ 4 w 7"/>
                  <a:gd name="T3" fmla="*/ 7 h 7"/>
                  <a:gd name="T4" fmla="*/ 0 w 7"/>
                  <a:gd name="T5" fmla="*/ 4 h 7"/>
                  <a:gd name="T6" fmla="*/ 3 w 7"/>
                  <a:gd name="T7" fmla="*/ 0 h 7"/>
                  <a:gd name="T8" fmla="*/ 7 w 7"/>
                  <a:gd name="T9" fmla="*/ 4 h 7"/>
                </a:gdLst>
                <a:ahLst/>
                <a:cxnLst>
                  <a:cxn ang="0">
                    <a:pos x="T0" y="T1"/>
                  </a:cxn>
                  <a:cxn ang="0">
                    <a:pos x="T2" y="T3"/>
                  </a:cxn>
                  <a:cxn ang="0">
                    <a:pos x="T4" y="T5"/>
                  </a:cxn>
                  <a:cxn ang="0">
                    <a:pos x="T6" y="T7"/>
                  </a:cxn>
                  <a:cxn ang="0">
                    <a:pos x="T8" y="T9"/>
                  </a:cxn>
                </a:cxnLst>
                <a:rect l="0" t="0" r="r" b="b"/>
                <a:pathLst>
                  <a:path w="7" h="7">
                    <a:moveTo>
                      <a:pt x="7" y="4"/>
                    </a:moveTo>
                    <a:cubicBezTo>
                      <a:pt x="7" y="5"/>
                      <a:pt x="6" y="7"/>
                      <a:pt x="4" y="7"/>
                    </a:cubicBezTo>
                    <a:cubicBezTo>
                      <a:pt x="2" y="7"/>
                      <a:pt x="0" y="6"/>
                      <a:pt x="0" y="4"/>
                    </a:cubicBezTo>
                    <a:cubicBezTo>
                      <a:pt x="0" y="2"/>
                      <a:pt x="1" y="1"/>
                      <a:pt x="3" y="0"/>
                    </a:cubicBezTo>
                    <a:cubicBezTo>
                      <a:pt x="5" y="0"/>
                      <a:pt x="7" y="2"/>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9" name="Oval 235"/>
              <p:cNvSpPr>
                <a:spLocks noChangeArrowheads="1"/>
              </p:cNvSpPr>
              <p:nvPr>
                <p:custDataLst>
                  <p:tags r:id="rId132"/>
                </p:custDataLst>
              </p:nvPr>
            </p:nvSpPr>
            <p:spPr bwMode="auto">
              <a:xfrm>
                <a:off x="585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0" name="Oval 236"/>
              <p:cNvSpPr>
                <a:spLocks noChangeArrowheads="1"/>
              </p:cNvSpPr>
              <p:nvPr>
                <p:custDataLst>
                  <p:tags r:id="rId133"/>
                </p:custDataLst>
              </p:nvPr>
            </p:nvSpPr>
            <p:spPr bwMode="auto">
              <a:xfrm>
                <a:off x="594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1" name="Oval 237"/>
              <p:cNvSpPr>
                <a:spLocks noChangeArrowheads="1"/>
              </p:cNvSpPr>
              <p:nvPr>
                <p:custDataLst>
                  <p:tags r:id="rId134"/>
                </p:custDataLst>
              </p:nvPr>
            </p:nvSpPr>
            <p:spPr bwMode="auto">
              <a:xfrm>
                <a:off x="602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2" name="Oval 238"/>
              <p:cNvSpPr>
                <a:spLocks noChangeArrowheads="1"/>
              </p:cNvSpPr>
              <p:nvPr>
                <p:custDataLst>
                  <p:tags r:id="rId135"/>
                </p:custDataLst>
              </p:nvPr>
            </p:nvSpPr>
            <p:spPr bwMode="auto">
              <a:xfrm>
                <a:off x="611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3" name="Oval 239"/>
              <p:cNvSpPr>
                <a:spLocks noChangeArrowheads="1"/>
              </p:cNvSpPr>
              <p:nvPr>
                <p:custDataLst>
                  <p:tags r:id="rId136"/>
                </p:custDataLst>
              </p:nvPr>
            </p:nvSpPr>
            <p:spPr bwMode="auto">
              <a:xfrm>
                <a:off x="619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4" name="Oval 240"/>
              <p:cNvSpPr>
                <a:spLocks noChangeArrowheads="1"/>
              </p:cNvSpPr>
              <p:nvPr>
                <p:custDataLst>
                  <p:tags r:id="rId137"/>
                </p:custDataLst>
              </p:nvPr>
            </p:nvSpPr>
            <p:spPr bwMode="auto">
              <a:xfrm>
                <a:off x="627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5" name="Oval 241"/>
              <p:cNvSpPr>
                <a:spLocks noChangeArrowheads="1"/>
              </p:cNvSpPr>
              <p:nvPr>
                <p:custDataLst>
                  <p:tags r:id="rId138"/>
                </p:custDataLst>
              </p:nvPr>
            </p:nvSpPr>
            <p:spPr bwMode="auto">
              <a:xfrm>
                <a:off x="636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6" name="Oval 242"/>
              <p:cNvSpPr>
                <a:spLocks noChangeArrowheads="1"/>
              </p:cNvSpPr>
              <p:nvPr>
                <p:custDataLst>
                  <p:tags r:id="rId139"/>
                </p:custDataLst>
              </p:nvPr>
            </p:nvSpPr>
            <p:spPr bwMode="auto">
              <a:xfrm>
                <a:off x="64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7" name="Oval 243"/>
              <p:cNvSpPr>
                <a:spLocks noChangeArrowheads="1"/>
              </p:cNvSpPr>
              <p:nvPr>
                <p:custDataLst>
                  <p:tags r:id="rId140"/>
                </p:custDataLst>
              </p:nvPr>
            </p:nvSpPr>
            <p:spPr bwMode="auto">
              <a:xfrm>
                <a:off x="653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8" name="Oval 244"/>
              <p:cNvSpPr>
                <a:spLocks noChangeArrowheads="1"/>
              </p:cNvSpPr>
              <p:nvPr>
                <p:custDataLst>
                  <p:tags r:id="rId141"/>
                </p:custDataLst>
              </p:nvPr>
            </p:nvSpPr>
            <p:spPr bwMode="auto">
              <a:xfrm>
                <a:off x="66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9" name="Oval 245"/>
              <p:cNvSpPr>
                <a:spLocks noChangeArrowheads="1"/>
              </p:cNvSpPr>
              <p:nvPr>
                <p:custDataLst>
                  <p:tags r:id="rId142"/>
                </p:custDataLst>
              </p:nvPr>
            </p:nvSpPr>
            <p:spPr bwMode="auto">
              <a:xfrm>
                <a:off x="669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0" name="Oval 246"/>
              <p:cNvSpPr>
                <a:spLocks noChangeArrowheads="1"/>
              </p:cNvSpPr>
              <p:nvPr>
                <p:custDataLst>
                  <p:tags r:id="rId143"/>
                </p:custDataLst>
              </p:nvPr>
            </p:nvSpPr>
            <p:spPr bwMode="auto">
              <a:xfrm>
                <a:off x="678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1" name="Oval 247"/>
              <p:cNvSpPr>
                <a:spLocks noChangeArrowheads="1"/>
              </p:cNvSpPr>
              <p:nvPr>
                <p:custDataLst>
                  <p:tags r:id="rId144"/>
                </p:custDataLst>
              </p:nvPr>
            </p:nvSpPr>
            <p:spPr bwMode="auto">
              <a:xfrm>
                <a:off x="68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2" name="Oval 248"/>
              <p:cNvSpPr>
                <a:spLocks noChangeArrowheads="1"/>
              </p:cNvSpPr>
              <p:nvPr>
                <p:custDataLst>
                  <p:tags r:id="rId145"/>
                </p:custDataLst>
              </p:nvPr>
            </p:nvSpPr>
            <p:spPr bwMode="auto">
              <a:xfrm>
                <a:off x="695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3" name="Oval 249"/>
              <p:cNvSpPr>
                <a:spLocks noChangeArrowheads="1"/>
              </p:cNvSpPr>
              <p:nvPr>
                <p:custDataLst>
                  <p:tags r:id="rId146"/>
                </p:custDataLst>
              </p:nvPr>
            </p:nvSpPr>
            <p:spPr bwMode="auto">
              <a:xfrm>
                <a:off x="7034"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4" name="Oval 250"/>
              <p:cNvSpPr>
                <a:spLocks noChangeArrowheads="1"/>
              </p:cNvSpPr>
              <p:nvPr>
                <p:custDataLst>
                  <p:tags r:id="rId147"/>
                </p:custDataLst>
              </p:nvPr>
            </p:nvSpPr>
            <p:spPr bwMode="auto">
              <a:xfrm>
                <a:off x="71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5" name="Oval 251"/>
              <p:cNvSpPr>
                <a:spLocks noChangeArrowheads="1"/>
              </p:cNvSpPr>
              <p:nvPr>
                <p:custDataLst>
                  <p:tags r:id="rId148"/>
                </p:custDataLst>
              </p:nvPr>
            </p:nvSpPr>
            <p:spPr bwMode="auto">
              <a:xfrm>
                <a:off x="720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6" name="Oval 252"/>
              <p:cNvSpPr>
                <a:spLocks noChangeArrowheads="1"/>
              </p:cNvSpPr>
              <p:nvPr>
                <p:custDataLst>
                  <p:tags r:id="rId149"/>
                </p:custDataLst>
              </p:nvPr>
            </p:nvSpPr>
            <p:spPr bwMode="auto">
              <a:xfrm>
                <a:off x="72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7" name="Oval 253"/>
              <p:cNvSpPr>
                <a:spLocks noChangeArrowheads="1"/>
              </p:cNvSpPr>
              <p:nvPr>
                <p:custDataLst>
                  <p:tags r:id="rId150"/>
                </p:custDataLst>
              </p:nvPr>
            </p:nvSpPr>
            <p:spPr bwMode="auto">
              <a:xfrm>
                <a:off x="73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8" name="Oval 254"/>
              <p:cNvSpPr>
                <a:spLocks noChangeArrowheads="1"/>
              </p:cNvSpPr>
              <p:nvPr>
                <p:custDataLst>
                  <p:tags r:id="rId151"/>
                </p:custDataLst>
              </p:nvPr>
            </p:nvSpPr>
            <p:spPr bwMode="auto">
              <a:xfrm>
                <a:off x="745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9" name="Oval 255"/>
              <p:cNvSpPr>
                <a:spLocks noChangeArrowheads="1"/>
              </p:cNvSpPr>
              <p:nvPr>
                <p:custDataLst>
                  <p:tags r:id="rId152"/>
                </p:custDataLst>
              </p:nvPr>
            </p:nvSpPr>
            <p:spPr bwMode="auto">
              <a:xfrm>
                <a:off x="75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0" name="Oval 256"/>
              <p:cNvSpPr>
                <a:spLocks noChangeArrowheads="1"/>
              </p:cNvSpPr>
              <p:nvPr>
                <p:custDataLst>
                  <p:tags r:id="rId153"/>
                </p:custDataLst>
              </p:nvPr>
            </p:nvSpPr>
            <p:spPr bwMode="auto">
              <a:xfrm>
                <a:off x="762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1" name="Oval 257"/>
              <p:cNvSpPr>
                <a:spLocks noChangeArrowheads="1"/>
              </p:cNvSpPr>
              <p:nvPr>
                <p:custDataLst>
                  <p:tags r:id="rId154"/>
                </p:custDataLst>
              </p:nvPr>
            </p:nvSpPr>
            <p:spPr bwMode="auto">
              <a:xfrm>
                <a:off x="770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2" name="Oval 258"/>
              <p:cNvSpPr>
                <a:spLocks noChangeArrowheads="1"/>
              </p:cNvSpPr>
              <p:nvPr>
                <p:custDataLst>
                  <p:tags r:id="rId155"/>
                </p:custDataLst>
              </p:nvPr>
            </p:nvSpPr>
            <p:spPr bwMode="auto">
              <a:xfrm>
                <a:off x="77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3" name="Oval 259"/>
              <p:cNvSpPr>
                <a:spLocks noChangeArrowheads="1"/>
              </p:cNvSpPr>
              <p:nvPr>
                <p:custDataLst>
                  <p:tags r:id="rId156"/>
                </p:custDataLst>
              </p:nvPr>
            </p:nvSpPr>
            <p:spPr bwMode="auto">
              <a:xfrm>
                <a:off x="787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4" name="Oval 260"/>
              <p:cNvSpPr>
                <a:spLocks noChangeArrowheads="1"/>
              </p:cNvSpPr>
              <p:nvPr>
                <p:custDataLst>
                  <p:tags r:id="rId157"/>
                </p:custDataLst>
              </p:nvPr>
            </p:nvSpPr>
            <p:spPr bwMode="auto">
              <a:xfrm>
                <a:off x="79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5" name="Oval 261"/>
              <p:cNvSpPr>
                <a:spLocks noChangeArrowheads="1"/>
              </p:cNvSpPr>
              <p:nvPr>
                <p:custDataLst>
                  <p:tags r:id="rId158"/>
                </p:custDataLst>
              </p:nvPr>
            </p:nvSpPr>
            <p:spPr bwMode="auto">
              <a:xfrm>
                <a:off x="803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6" name="Oval 262"/>
              <p:cNvSpPr>
                <a:spLocks noChangeArrowheads="1"/>
              </p:cNvSpPr>
              <p:nvPr>
                <p:custDataLst>
                  <p:tags r:id="rId159"/>
                </p:custDataLst>
              </p:nvPr>
            </p:nvSpPr>
            <p:spPr bwMode="auto">
              <a:xfrm>
                <a:off x="81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7" name="Oval 263"/>
              <p:cNvSpPr>
                <a:spLocks noChangeArrowheads="1"/>
              </p:cNvSpPr>
              <p:nvPr>
                <p:custDataLst>
                  <p:tags r:id="rId160"/>
                </p:custDataLst>
              </p:nvPr>
            </p:nvSpPr>
            <p:spPr bwMode="auto">
              <a:xfrm>
                <a:off x="820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8" name="Oval 264"/>
              <p:cNvSpPr>
                <a:spLocks noChangeArrowheads="1"/>
              </p:cNvSpPr>
              <p:nvPr>
                <p:custDataLst>
                  <p:tags r:id="rId161"/>
                </p:custDataLst>
              </p:nvPr>
            </p:nvSpPr>
            <p:spPr bwMode="auto">
              <a:xfrm>
                <a:off x="829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9" name="Oval 265"/>
              <p:cNvSpPr>
                <a:spLocks noChangeArrowheads="1"/>
              </p:cNvSpPr>
              <p:nvPr>
                <p:custDataLst>
                  <p:tags r:id="rId162"/>
                </p:custDataLst>
              </p:nvPr>
            </p:nvSpPr>
            <p:spPr bwMode="auto">
              <a:xfrm>
                <a:off x="8382"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0" name="Oval 266"/>
              <p:cNvSpPr>
                <a:spLocks noChangeArrowheads="1"/>
              </p:cNvSpPr>
              <p:nvPr>
                <p:custDataLst>
                  <p:tags r:id="rId163"/>
                </p:custDataLst>
              </p:nvPr>
            </p:nvSpPr>
            <p:spPr bwMode="auto">
              <a:xfrm>
                <a:off x="8467"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1" name="Oval 267"/>
              <p:cNvSpPr>
                <a:spLocks noChangeArrowheads="1"/>
              </p:cNvSpPr>
              <p:nvPr>
                <p:custDataLst>
                  <p:tags r:id="rId164"/>
                </p:custDataLst>
              </p:nvPr>
            </p:nvSpPr>
            <p:spPr bwMode="auto">
              <a:xfrm>
                <a:off x="854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2" name="Oval 268"/>
              <p:cNvSpPr>
                <a:spLocks noChangeArrowheads="1"/>
              </p:cNvSpPr>
              <p:nvPr>
                <p:custDataLst>
                  <p:tags r:id="rId165"/>
                </p:custDataLst>
              </p:nvPr>
            </p:nvSpPr>
            <p:spPr bwMode="auto">
              <a:xfrm>
                <a:off x="863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3" name="Oval 269"/>
              <p:cNvSpPr>
                <a:spLocks noChangeArrowheads="1"/>
              </p:cNvSpPr>
              <p:nvPr>
                <p:custDataLst>
                  <p:tags r:id="rId166"/>
                </p:custDataLst>
              </p:nvPr>
            </p:nvSpPr>
            <p:spPr bwMode="auto">
              <a:xfrm>
                <a:off x="8718"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4" name="Oval 270"/>
              <p:cNvSpPr>
                <a:spLocks noChangeArrowheads="1"/>
              </p:cNvSpPr>
              <p:nvPr>
                <p:custDataLst>
                  <p:tags r:id="rId167"/>
                </p:custDataLst>
              </p:nvPr>
            </p:nvSpPr>
            <p:spPr bwMode="auto">
              <a:xfrm>
                <a:off x="880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5" name="Oval 271"/>
              <p:cNvSpPr>
                <a:spLocks noChangeArrowheads="1"/>
              </p:cNvSpPr>
              <p:nvPr>
                <p:custDataLst>
                  <p:tags r:id="rId168"/>
                </p:custDataLst>
              </p:nvPr>
            </p:nvSpPr>
            <p:spPr bwMode="auto">
              <a:xfrm>
                <a:off x="888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6" name="Oval 272"/>
              <p:cNvSpPr>
                <a:spLocks noChangeArrowheads="1"/>
              </p:cNvSpPr>
              <p:nvPr>
                <p:custDataLst>
                  <p:tags r:id="rId169"/>
                </p:custDataLst>
              </p:nvPr>
            </p:nvSpPr>
            <p:spPr bwMode="auto">
              <a:xfrm>
                <a:off x="896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7" name="Oval 273"/>
              <p:cNvSpPr>
                <a:spLocks noChangeArrowheads="1"/>
              </p:cNvSpPr>
              <p:nvPr>
                <p:custDataLst>
                  <p:tags r:id="rId170"/>
                </p:custDataLst>
              </p:nvPr>
            </p:nvSpPr>
            <p:spPr bwMode="auto">
              <a:xfrm>
                <a:off x="905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8" name="Oval 274"/>
              <p:cNvSpPr>
                <a:spLocks noChangeArrowheads="1"/>
              </p:cNvSpPr>
              <p:nvPr>
                <p:custDataLst>
                  <p:tags r:id="rId171"/>
                </p:custDataLst>
              </p:nvPr>
            </p:nvSpPr>
            <p:spPr bwMode="auto">
              <a:xfrm>
                <a:off x="9135"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9" name="Oval 275"/>
              <p:cNvSpPr>
                <a:spLocks noChangeArrowheads="1"/>
              </p:cNvSpPr>
              <p:nvPr>
                <p:custDataLst>
                  <p:tags r:id="rId172"/>
                </p:custDataLst>
              </p:nvPr>
            </p:nvSpPr>
            <p:spPr bwMode="auto">
              <a:xfrm>
                <a:off x="922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0" name="Oval 276"/>
              <p:cNvSpPr>
                <a:spLocks noChangeArrowheads="1"/>
              </p:cNvSpPr>
              <p:nvPr>
                <p:custDataLst>
                  <p:tags r:id="rId173"/>
                </p:custDataLst>
              </p:nvPr>
            </p:nvSpPr>
            <p:spPr bwMode="auto">
              <a:xfrm>
                <a:off x="930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1" name="Oval 277"/>
              <p:cNvSpPr>
                <a:spLocks noChangeArrowheads="1"/>
              </p:cNvSpPr>
              <p:nvPr>
                <p:custDataLst>
                  <p:tags r:id="rId174"/>
                </p:custDataLst>
              </p:nvPr>
            </p:nvSpPr>
            <p:spPr bwMode="auto">
              <a:xfrm>
                <a:off x="93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2" name="Oval 278"/>
              <p:cNvSpPr>
                <a:spLocks noChangeArrowheads="1"/>
              </p:cNvSpPr>
              <p:nvPr>
                <p:custDataLst>
                  <p:tags r:id="rId175"/>
                </p:custDataLst>
              </p:nvPr>
            </p:nvSpPr>
            <p:spPr bwMode="auto">
              <a:xfrm>
                <a:off x="947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3" name="Oval 279"/>
              <p:cNvSpPr>
                <a:spLocks noChangeArrowheads="1"/>
              </p:cNvSpPr>
              <p:nvPr>
                <p:custDataLst>
                  <p:tags r:id="rId176"/>
                </p:custDataLst>
              </p:nvPr>
            </p:nvSpPr>
            <p:spPr bwMode="auto">
              <a:xfrm>
                <a:off x="95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4" name="Oval 280"/>
              <p:cNvSpPr>
                <a:spLocks noChangeArrowheads="1"/>
              </p:cNvSpPr>
              <p:nvPr>
                <p:custDataLst>
                  <p:tags r:id="rId177"/>
                </p:custDataLst>
              </p:nvPr>
            </p:nvSpPr>
            <p:spPr bwMode="auto">
              <a:xfrm>
                <a:off x="964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5" name="Oval 281"/>
              <p:cNvSpPr>
                <a:spLocks noChangeArrowheads="1"/>
              </p:cNvSpPr>
              <p:nvPr>
                <p:custDataLst>
                  <p:tags r:id="rId178"/>
                </p:custDataLst>
              </p:nvPr>
            </p:nvSpPr>
            <p:spPr bwMode="auto">
              <a:xfrm>
                <a:off x="97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6" name="Oval 282"/>
              <p:cNvSpPr>
                <a:spLocks noChangeArrowheads="1"/>
              </p:cNvSpPr>
              <p:nvPr>
                <p:custDataLst>
                  <p:tags r:id="rId179"/>
                </p:custDataLst>
              </p:nvPr>
            </p:nvSpPr>
            <p:spPr bwMode="auto">
              <a:xfrm>
                <a:off x="980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7" name="Oval 283"/>
              <p:cNvSpPr>
                <a:spLocks noChangeArrowheads="1"/>
              </p:cNvSpPr>
              <p:nvPr>
                <p:custDataLst>
                  <p:tags r:id="rId180"/>
                </p:custDataLst>
              </p:nvPr>
            </p:nvSpPr>
            <p:spPr bwMode="auto">
              <a:xfrm>
                <a:off x="989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8" name="Oval 284"/>
              <p:cNvSpPr>
                <a:spLocks noChangeArrowheads="1"/>
              </p:cNvSpPr>
              <p:nvPr>
                <p:custDataLst>
                  <p:tags r:id="rId181"/>
                </p:custDataLst>
              </p:nvPr>
            </p:nvSpPr>
            <p:spPr bwMode="auto">
              <a:xfrm>
                <a:off x="997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9" name="Oval 285"/>
              <p:cNvSpPr>
                <a:spLocks noChangeArrowheads="1"/>
              </p:cNvSpPr>
              <p:nvPr>
                <p:custDataLst>
                  <p:tags r:id="rId182"/>
                </p:custDataLst>
              </p:nvPr>
            </p:nvSpPr>
            <p:spPr bwMode="auto">
              <a:xfrm>
                <a:off x="1005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0" name="Oval 286"/>
              <p:cNvSpPr>
                <a:spLocks noChangeArrowheads="1"/>
              </p:cNvSpPr>
              <p:nvPr>
                <p:custDataLst>
                  <p:tags r:id="rId183"/>
                </p:custDataLst>
              </p:nvPr>
            </p:nvSpPr>
            <p:spPr bwMode="auto">
              <a:xfrm>
                <a:off x="1014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1" name="Oval 287"/>
              <p:cNvSpPr>
                <a:spLocks noChangeArrowheads="1"/>
              </p:cNvSpPr>
              <p:nvPr>
                <p:custDataLst>
                  <p:tags r:id="rId184"/>
                </p:custDataLst>
              </p:nvPr>
            </p:nvSpPr>
            <p:spPr bwMode="auto">
              <a:xfrm>
                <a:off x="1022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2" name="Oval 288"/>
              <p:cNvSpPr>
                <a:spLocks noChangeArrowheads="1"/>
              </p:cNvSpPr>
              <p:nvPr>
                <p:custDataLst>
                  <p:tags r:id="rId185"/>
                </p:custDataLst>
              </p:nvPr>
            </p:nvSpPr>
            <p:spPr bwMode="auto">
              <a:xfrm>
                <a:off x="103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3" name="Oval 289"/>
              <p:cNvSpPr>
                <a:spLocks noChangeArrowheads="1"/>
              </p:cNvSpPr>
              <p:nvPr>
                <p:custDataLst>
                  <p:tags r:id="rId186"/>
                </p:custDataLst>
              </p:nvPr>
            </p:nvSpPr>
            <p:spPr bwMode="auto">
              <a:xfrm>
                <a:off x="1039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4" name="Oval 290"/>
              <p:cNvSpPr>
                <a:spLocks noChangeArrowheads="1"/>
              </p:cNvSpPr>
              <p:nvPr>
                <p:custDataLst>
                  <p:tags r:id="rId187"/>
                </p:custDataLst>
              </p:nvPr>
            </p:nvSpPr>
            <p:spPr bwMode="auto">
              <a:xfrm>
                <a:off x="1047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5" name="Oval 291"/>
              <p:cNvSpPr>
                <a:spLocks noChangeArrowheads="1"/>
              </p:cNvSpPr>
              <p:nvPr>
                <p:custDataLst>
                  <p:tags r:id="rId188"/>
                </p:custDataLst>
              </p:nvPr>
            </p:nvSpPr>
            <p:spPr bwMode="auto">
              <a:xfrm>
                <a:off x="1056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6" name="Oval 292"/>
              <p:cNvSpPr>
                <a:spLocks noChangeArrowheads="1"/>
              </p:cNvSpPr>
              <p:nvPr>
                <p:custDataLst>
                  <p:tags r:id="rId189"/>
                </p:custDataLst>
              </p:nvPr>
            </p:nvSpPr>
            <p:spPr bwMode="auto">
              <a:xfrm>
                <a:off x="106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7" name="Oval 293"/>
              <p:cNvSpPr>
                <a:spLocks noChangeArrowheads="1"/>
              </p:cNvSpPr>
              <p:nvPr>
                <p:custDataLst>
                  <p:tags r:id="rId190"/>
                </p:custDataLst>
              </p:nvPr>
            </p:nvSpPr>
            <p:spPr bwMode="auto">
              <a:xfrm>
                <a:off x="1072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8" name="Oval 294"/>
              <p:cNvSpPr>
                <a:spLocks noChangeArrowheads="1"/>
              </p:cNvSpPr>
              <p:nvPr>
                <p:custDataLst>
                  <p:tags r:id="rId191"/>
                </p:custDataLst>
              </p:nvPr>
            </p:nvSpPr>
            <p:spPr bwMode="auto">
              <a:xfrm>
                <a:off x="108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9" name="Oval 295"/>
              <p:cNvSpPr>
                <a:spLocks noChangeArrowheads="1"/>
              </p:cNvSpPr>
              <p:nvPr>
                <p:custDataLst>
                  <p:tags r:id="rId192"/>
                </p:custDataLst>
              </p:nvPr>
            </p:nvSpPr>
            <p:spPr bwMode="auto">
              <a:xfrm>
                <a:off x="1089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0" name="Oval 296"/>
              <p:cNvSpPr>
                <a:spLocks noChangeArrowheads="1"/>
              </p:cNvSpPr>
              <p:nvPr>
                <p:custDataLst>
                  <p:tags r:id="rId193"/>
                </p:custDataLst>
              </p:nvPr>
            </p:nvSpPr>
            <p:spPr bwMode="auto">
              <a:xfrm>
                <a:off x="1098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1" name="Oval 297"/>
              <p:cNvSpPr>
                <a:spLocks noChangeArrowheads="1"/>
              </p:cNvSpPr>
              <p:nvPr>
                <p:custDataLst>
                  <p:tags r:id="rId194"/>
                </p:custDataLst>
              </p:nvPr>
            </p:nvSpPr>
            <p:spPr bwMode="auto">
              <a:xfrm>
                <a:off x="110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2" name="Oval 298"/>
              <p:cNvSpPr>
                <a:spLocks noChangeArrowheads="1"/>
              </p:cNvSpPr>
              <p:nvPr>
                <p:custDataLst>
                  <p:tags r:id="rId195"/>
                </p:custDataLst>
              </p:nvPr>
            </p:nvSpPr>
            <p:spPr bwMode="auto">
              <a:xfrm>
                <a:off x="1114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3" name="Oval 299"/>
              <p:cNvSpPr>
                <a:spLocks noChangeArrowheads="1"/>
              </p:cNvSpPr>
              <p:nvPr>
                <p:custDataLst>
                  <p:tags r:id="rId196"/>
                </p:custDataLst>
              </p:nvPr>
            </p:nvSpPr>
            <p:spPr bwMode="auto">
              <a:xfrm>
                <a:off x="1123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4" name="Oval 300"/>
              <p:cNvSpPr>
                <a:spLocks noChangeArrowheads="1"/>
              </p:cNvSpPr>
              <p:nvPr>
                <p:custDataLst>
                  <p:tags r:id="rId197"/>
                </p:custDataLst>
              </p:nvPr>
            </p:nvSpPr>
            <p:spPr bwMode="auto">
              <a:xfrm>
                <a:off x="113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5" name="Oval 301"/>
              <p:cNvSpPr>
                <a:spLocks noChangeArrowheads="1"/>
              </p:cNvSpPr>
              <p:nvPr>
                <p:custDataLst>
                  <p:tags r:id="rId198"/>
                </p:custDataLst>
              </p:nvPr>
            </p:nvSpPr>
            <p:spPr bwMode="auto">
              <a:xfrm>
                <a:off x="1140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6" name="Oval 302"/>
              <p:cNvSpPr>
                <a:spLocks noChangeArrowheads="1"/>
              </p:cNvSpPr>
              <p:nvPr>
                <p:custDataLst>
                  <p:tags r:id="rId199"/>
                </p:custDataLst>
              </p:nvPr>
            </p:nvSpPr>
            <p:spPr bwMode="auto">
              <a:xfrm>
                <a:off x="114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7" name="Oval 303"/>
              <p:cNvSpPr>
                <a:spLocks noChangeArrowheads="1"/>
              </p:cNvSpPr>
              <p:nvPr>
                <p:custDataLst>
                  <p:tags r:id="rId200"/>
                </p:custDataLst>
              </p:nvPr>
            </p:nvSpPr>
            <p:spPr bwMode="auto">
              <a:xfrm>
                <a:off x="115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8" name="Oval 304"/>
              <p:cNvSpPr>
                <a:spLocks noChangeArrowheads="1"/>
              </p:cNvSpPr>
              <p:nvPr>
                <p:custDataLst>
                  <p:tags r:id="rId201"/>
                </p:custDataLst>
              </p:nvPr>
            </p:nvSpPr>
            <p:spPr bwMode="auto">
              <a:xfrm>
                <a:off x="1165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9" name="Oval 305"/>
              <p:cNvSpPr>
                <a:spLocks noChangeArrowheads="1"/>
              </p:cNvSpPr>
              <p:nvPr>
                <p:custDataLst>
                  <p:tags r:id="rId202"/>
                </p:custDataLst>
              </p:nvPr>
            </p:nvSpPr>
            <p:spPr bwMode="auto">
              <a:xfrm>
                <a:off x="1173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80" name="Oval 306"/>
              <p:cNvSpPr>
                <a:spLocks noChangeArrowheads="1"/>
              </p:cNvSpPr>
              <p:nvPr>
                <p:custDataLst>
                  <p:tags r:id="rId203"/>
                </p:custDataLst>
              </p:nvPr>
            </p:nvSpPr>
            <p:spPr bwMode="auto">
              <a:xfrm>
                <a:off x="1182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5" name="Oval 308"/>
              <p:cNvSpPr>
                <a:spLocks noChangeArrowheads="1"/>
              </p:cNvSpPr>
              <p:nvPr>
                <p:custDataLst>
                  <p:tags r:id="rId204"/>
                </p:custDataLst>
              </p:nvPr>
            </p:nvSpPr>
            <p:spPr bwMode="auto">
              <a:xfrm>
                <a:off x="1190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6" name="Oval 309"/>
              <p:cNvSpPr>
                <a:spLocks noChangeArrowheads="1"/>
              </p:cNvSpPr>
              <p:nvPr>
                <p:custDataLst>
                  <p:tags r:id="rId205"/>
                </p:custDataLst>
              </p:nvPr>
            </p:nvSpPr>
            <p:spPr bwMode="auto">
              <a:xfrm>
                <a:off x="119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7" name="Oval 310"/>
              <p:cNvSpPr>
                <a:spLocks noChangeArrowheads="1"/>
              </p:cNvSpPr>
              <p:nvPr>
                <p:custDataLst>
                  <p:tags r:id="rId206"/>
                </p:custDataLst>
              </p:nvPr>
            </p:nvSpPr>
            <p:spPr bwMode="auto">
              <a:xfrm>
                <a:off x="1207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8" name="Oval 311"/>
              <p:cNvSpPr>
                <a:spLocks noChangeArrowheads="1"/>
              </p:cNvSpPr>
              <p:nvPr>
                <p:custDataLst>
                  <p:tags r:id="rId207"/>
                </p:custDataLst>
              </p:nvPr>
            </p:nvSpPr>
            <p:spPr bwMode="auto">
              <a:xfrm>
                <a:off x="1215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9" name="Oval 312"/>
              <p:cNvSpPr>
                <a:spLocks noChangeArrowheads="1"/>
              </p:cNvSpPr>
              <p:nvPr>
                <p:custDataLst>
                  <p:tags r:id="rId208"/>
                </p:custDataLst>
              </p:nvPr>
            </p:nvSpPr>
            <p:spPr bwMode="auto">
              <a:xfrm>
                <a:off x="122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0" name="Oval 313"/>
              <p:cNvSpPr>
                <a:spLocks noChangeArrowheads="1"/>
              </p:cNvSpPr>
              <p:nvPr>
                <p:custDataLst>
                  <p:tags r:id="rId209"/>
                </p:custDataLst>
              </p:nvPr>
            </p:nvSpPr>
            <p:spPr bwMode="auto">
              <a:xfrm>
                <a:off x="123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 name="Oval 314"/>
              <p:cNvSpPr>
                <a:spLocks noChangeArrowheads="1"/>
              </p:cNvSpPr>
              <p:nvPr>
                <p:custDataLst>
                  <p:tags r:id="rId210"/>
                </p:custDataLst>
              </p:nvPr>
            </p:nvSpPr>
            <p:spPr bwMode="auto">
              <a:xfrm>
                <a:off x="1240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2" name="Oval 315"/>
              <p:cNvSpPr>
                <a:spLocks noChangeArrowheads="1"/>
              </p:cNvSpPr>
              <p:nvPr>
                <p:custDataLst>
                  <p:tags r:id="rId211"/>
                </p:custDataLst>
              </p:nvPr>
            </p:nvSpPr>
            <p:spPr bwMode="auto">
              <a:xfrm>
                <a:off x="124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3" name="Oval 316"/>
              <p:cNvSpPr>
                <a:spLocks noChangeArrowheads="1"/>
              </p:cNvSpPr>
              <p:nvPr>
                <p:custDataLst>
                  <p:tags r:id="rId212"/>
                </p:custDataLst>
              </p:nvPr>
            </p:nvSpPr>
            <p:spPr bwMode="auto">
              <a:xfrm>
                <a:off x="1257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4" name="Oval 317"/>
              <p:cNvSpPr>
                <a:spLocks noChangeArrowheads="1"/>
              </p:cNvSpPr>
              <p:nvPr>
                <p:custDataLst>
                  <p:tags r:id="rId213"/>
                </p:custDataLst>
              </p:nvPr>
            </p:nvSpPr>
            <p:spPr bwMode="auto">
              <a:xfrm>
                <a:off x="12657"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Oval 318"/>
              <p:cNvSpPr>
                <a:spLocks noChangeArrowheads="1"/>
              </p:cNvSpPr>
              <p:nvPr>
                <p:custDataLst>
                  <p:tags r:id="rId214"/>
                </p:custDataLst>
              </p:nvPr>
            </p:nvSpPr>
            <p:spPr bwMode="auto">
              <a:xfrm>
                <a:off x="1274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6" name="Oval 319"/>
              <p:cNvSpPr>
                <a:spLocks noChangeArrowheads="1"/>
              </p:cNvSpPr>
              <p:nvPr>
                <p:custDataLst>
                  <p:tags r:id="rId215"/>
                </p:custDataLst>
              </p:nvPr>
            </p:nvSpPr>
            <p:spPr bwMode="auto">
              <a:xfrm>
                <a:off x="128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7" name="Oval 320"/>
              <p:cNvSpPr>
                <a:spLocks noChangeArrowheads="1"/>
              </p:cNvSpPr>
              <p:nvPr>
                <p:custDataLst>
                  <p:tags r:id="rId216"/>
                </p:custDataLst>
              </p:nvPr>
            </p:nvSpPr>
            <p:spPr bwMode="auto">
              <a:xfrm>
                <a:off x="129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8" name="Oval 321"/>
              <p:cNvSpPr>
                <a:spLocks noChangeArrowheads="1"/>
              </p:cNvSpPr>
              <p:nvPr>
                <p:custDataLst>
                  <p:tags r:id="rId217"/>
                </p:custDataLst>
              </p:nvPr>
            </p:nvSpPr>
            <p:spPr bwMode="auto">
              <a:xfrm>
                <a:off x="1299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9" name="Oval 322"/>
              <p:cNvSpPr>
                <a:spLocks noChangeArrowheads="1"/>
              </p:cNvSpPr>
              <p:nvPr>
                <p:custDataLst>
                  <p:tags r:id="rId218"/>
                </p:custDataLst>
              </p:nvPr>
            </p:nvSpPr>
            <p:spPr bwMode="auto">
              <a:xfrm>
                <a:off x="1307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0" name="Oval 323"/>
              <p:cNvSpPr>
                <a:spLocks noChangeArrowheads="1"/>
              </p:cNvSpPr>
              <p:nvPr>
                <p:custDataLst>
                  <p:tags r:id="rId219"/>
                </p:custDataLst>
              </p:nvPr>
            </p:nvSpPr>
            <p:spPr bwMode="auto">
              <a:xfrm>
                <a:off x="1316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1" name="Oval 324"/>
              <p:cNvSpPr>
                <a:spLocks noChangeArrowheads="1"/>
              </p:cNvSpPr>
              <p:nvPr>
                <p:custDataLst>
                  <p:tags r:id="rId220"/>
                </p:custDataLst>
              </p:nvPr>
            </p:nvSpPr>
            <p:spPr bwMode="auto">
              <a:xfrm>
                <a:off x="132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2" name="Oval 325"/>
              <p:cNvSpPr>
                <a:spLocks noChangeArrowheads="1"/>
              </p:cNvSpPr>
              <p:nvPr>
                <p:custDataLst>
                  <p:tags r:id="rId221"/>
                </p:custDataLst>
              </p:nvPr>
            </p:nvSpPr>
            <p:spPr bwMode="auto">
              <a:xfrm>
                <a:off x="1332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3" name="Freeform 326"/>
              <p:cNvSpPr/>
              <p:nvPr>
                <p:custDataLst>
                  <p:tags r:id="rId222"/>
                </p:custDataLst>
              </p:nvPr>
            </p:nvSpPr>
            <p:spPr bwMode="auto">
              <a:xfrm>
                <a:off x="13411" y="3717"/>
                <a:ext cx="53" cy="43"/>
              </a:xfrm>
              <a:custGeom>
                <a:avLst/>
                <a:gdLst>
                  <a:gd name="T0" fmla="*/ 7 w 8"/>
                  <a:gd name="T1" fmla="*/ 4 h 7"/>
                  <a:gd name="T2" fmla="*/ 3 w 8"/>
                  <a:gd name="T3" fmla="*/ 7 h 7"/>
                  <a:gd name="T4" fmla="*/ 0 w 8"/>
                  <a:gd name="T5" fmla="*/ 3 h 7"/>
                  <a:gd name="T6" fmla="*/ 4 w 8"/>
                  <a:gd name="T7" fmla="*/ 0 h 7"/>
                  <a:gd name="T8" fmla="*/ 7 w 8"/>
                  <a:gd name="T9" fmla="*/ 4 h 7"/>
                </a:gdLst>
                <a:ahLst/>
                <a:cxnLst>
                  <a:cxn ang="0">
                    <a:pos x="T0" y="T1"/>
                  </a:cxn>
                  <a:cxn ang="0">
                    <a:pos x="T2" y="T3"/>
                  </a:cxn>
                  <a:cxn ang="0">
                    <a:pos x="T4" y="T5"/>
                  </a:cxn>
                  <a:cxn ang="0">
                    <a:pos x="T6" y="T7"/>
                  </a:cxn>
                  <a:cxn ang="0">
                    <a:pos x="T8" y="T9"/>
                  </a:cxn>
                </a:cxnLst>
                <a:rect l="0" t="0" r="r" b="b"/>
                <a:pathLst>
                  <a:path w="8" h="7">
                    <a:moveTo>
                      <a:pt x="7" y="4"/>
                    </a:moveTo>
                    <a:cubicBezTo>
                      <a:pt x="6" y="6"/>
                      <a:pt x="5" y="7"/>
                      <a:pt x="3" y="7"/>
                    </a:cubicBezTo>
                    <a:cubicBezTo>
                      <a:pt x="1" y="6"/>
                      <a:pt x="0" y="5"/>
                      <a:pt x="0" y="3"/>
                    </a:cubicBezTo>
                    <a:cubicBezTo>
                      <a:pt x="1" y="1"/>
                      <a:pt x="2" y="0"/>
                      <a:pt x="4" y="0"/>
                    </a:cubicBezTo>
                    <a:cubicBezTo>
                      <a:pt x="6" y="1"/>
                      <a:pt x="8" y="3"/>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4" name="Freeform 327"/>
              <p:cNvSpPr/>
              <p:nvPr>
                <p:custDataLst>
                  <p:tags r:id="rId223"/>
                </p:custDataLst>
              </p:nvPr>
            </p:nvSpPr>
            <p:spPr bwMode="auto">
              <a:xfrm>
                <a:off x="13488" y="3741"/>
                <a:ext cx="53" cy="53"/>
              </a:xfrm>
              <a:custGeom>
                <a:avLst/>
                <a:gdLst>
                  <a:gd name="T0" fmla="*/ 7 w 8"/>
                  <a:gd name="T1" fmla="*/ 6 h 8"/>
                  <a:gd name="T2" fmla="*/ 2 w 8"/>
                  <a:gd name="T3" fmla="*/ 7 h 8"/>
                  <a:gd name="T4" fmla="*/ 1 w 8"/>
                  <a:gd name="T5" fmla="*/ 3 h 8"/>
                  <a:gd name="T6" fmla="*/ 5 w 8"/>
                  <a:gd name="T7" fmla="*/ 1 h 8"/>
                  <a:gd name="T8" fmla="*/ 7 w 8"/>
                  <a:gd name="T9" fmla="*/ 6 h 8"/>
                </a:gdLst>
                <a:ahLst/>
                <a:cxnLst>
                  <a:cxn ang="0">
                    <a:pos x="T0" y="T1"/>
                  </a:cxn>
                  <a:cxn ang="0">
                    <a:pos x="T2" y="T3"/>
                  </a:cxn>
                  <a:cxn ang="0">
                    <a:pos x="T4" y="T5"/>
                  </a:cxn>
                  <a:cxn ang="0">
                    <a:pos x="T6" y="T7"/>
                  </a:cxn>
                  <a:cxn ang="0">
                    <a:pos x="T8" y="T9"/>
                  </a:cxn>
                </a:cxnLst>
                <a:rect l="0" t="0" r="r" b="b"/>
                <a:pathLst>
                  <a:path w="8" h="8">
                    <a:moveTo>
                      <a:pt x="7" y="6"/>
                    </a:moveTo>
                    <a:cubicBezTo>
                      <a:pt x="6" y="8"/>
                      <a:pt x="4" y="8"/>
                      <a:pt x="2" y="7"/>
                    </a:cubicBezTo>
                    <a:cubicBezTo>
                      <a:pt x="1" y="6"/>
                      <a:pt x="0" y="4"/>
                      <a:pt x="1" y="3"/>
                    </a:cubicBezTo>
                    <a:cubicBezTo>
                      <a:pt x="2" y="1"/>
                      <a:pt x="4" y="0"/>
                      <a:pt x="5" y="1"/>
                    </a:cubicBezTo>
                    <a:cubicBezTo>
                      <a:pt x="7" y="2"/>
                      <a:pt x="8" y="4"/>
                      <a:pt x="7"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5" name="Freeform 328"/>
              <p:cNvSpPr/>
              <p:nvPr>
                <p:custDataLst>
                  <p:tags r:id="rId224"/>
                </p:custDataLst>
              </p:nvPr>
            </p:nvSpPr>
            <p:spPr bwMode="auto">
              <a:xfrm>
                <a:off x="13554" y="3794"/>
                <a:ext cx="51" cy="51"/>
              </a:xfrm>
              <a:custGeom>
                <a:avLst/>
                <a:gdLst>
                  <a:gd name="T0" fmla="*/ 6 w 8"/>
                  <a:gd name="T1" fmla="*/ 7 h 8"/>
                  <a:gd name="T2" fmla="*/ 2 w 8"/>
                  <a:gd name="T3" fmla="*/ 7 h 8"/>
                  <a:gd name="T4" fmla="*/ 2 w 8"/>
                  <a:gd name="T5" fmla="*/ 2 h 8"/>
                  <a:gd name="T6" fmla="*/ 7 w 8"/>
                  <a:gd name="T7" fmla="*/ 2 h 8"/>
                  <a:gd name="T8" fmla="*/ 6 w 8"/>
                  <a:gd name="T9" fmla="*/ 7 h 8"/>
                </a:gdLst>
                <a:ahLst/>
                <a:cxnLst>
                  <a:cxn ang="0">
                    <a:pos x="T0" y="T1"/>
                  </a:cxn>
                  <a:cxn ang="0">
                    <a:pos x="T2" y="T3"/>
                  </a:cxn>
                  <a:cxn ang="0">
                    <a:pos x="T4" y="T5"/>
                  </a:cxn>
                  <a:cxn ang="0">
                    <a:pos x="T6" y="T7"/>
                  </a:cxn>
                  <a:cxn ang="0">
                    <a:pos x="T8" y="T9"/>
                  </a:cxn>
                </a:cxnLst>
                <a:rect l="0" t="0" r="r" b="b"/>
                <a:pathLst>
                  <a:path w="8" h="8">
                    <a:moveTo>
                      <a:pt x="6" y="7"/>
                    </a:moveTo>
                    <a:cubicBezTo>
                      <a:pt x="5" y="8"/>
                      <a:pt x="3" y="8"/>
                      <a:pt x="2" y="7"/>
                    </a:cubicBezTo>
                    <a:cubicBezTo>
                      <a:pt x="0" y="5"/>
                      <a:pt x="0" y="3"/>
                      <a:pt x="2" y="2"/>
                    </a:cubicBezTo>
                    <a:cubicBezTo>
                      <a:pt x="3" y="0"/>
                      <a:pt x="5" y="0"/>
                      <a:pt x="7" y="2"/>
                    </a:cubicBezTo>
                    <a:cubicBezTo>
                      <a:pt x="8" y="3"/>
                      <a:pt x="8" y="5"/>
                      <a:pt x="6"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6" name="Freeform 329"/>
              <p:cNvSpPr/>
              <p:nvPr>
                <p:custDataLst>
                  <p:tags r:id="rId225"/>
                </p:custDataLst>
              </p:nvPr>
            </p:nvSpPr>
            <p:spPr bwMode="auto">
              <a:xfrm>
                <a:off x="13604" y="3864"/>
                <a:ext cx="53" cy="46"/>
              </a:xfrm>
              <a:custGeom>
                <a:avLst/>
                <a:gdLst>
                  <a:gd name="T0" fmla="*/ 5 w 8"/>
                  <a:gd name="T1" fmla="*/ 7 h 7"/>
                  <a:gd name="T2" fmla="*/ 1 w 8"/>
                  <a:gd name="T3" fmla="*/ 5 h 7"/>
                  <a:gd name="T4" fmla="*/ 2 w 8"/>
                  <a:gd name="T5" fmla="*/ 1 h 7"/>
                  <a:gd name="T6" fmla="*/ 7 w 8"/>
                  <a:gd name="T7" fmla="*/ 2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7"/>
                      <a:pt x="1" y="5"/>
                    </a:cubicBezTo>
                    <a:cubicBezTo>
                      <a:pt x="0" y="4"/>
                      <a:pt x="0" y="2"/>
                      <a:pt x="2" y="1"/>
                    </a:cubicBezTo>
                    <a:cubicBezTo>
                      <a:pt x="4" y="0"/>
                      <a:pt x="6" y="0"/>
                      <a:pt x="7" y="2"/>
                    </a:cubicBezTo>
                    <a:cubicBezTo>
                      <a:pt x="8" y="4"/>
                      <a:pt x="7" y="6"/>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7" name="Freeform 330"/>
              <p:cNvSpPr/>
              <p:nvPr>
                <p:custDataLst>
                  <p:tags r:id="rId226"/>
                </p:custDataLst>
              </p:nvPr>
            </p:nvSpPr>
            <p:spPr bwMode="auto">
              <a:xfrm>
                <a:off x="13631" y="3942"/>
                <a:ext cx="53" cy="46"/>
              </a:xfrm>
              <a:custGeom>
                <a:avLst/>
                <a:gdLst>
                  <a:gd name="T0" fmla="*/ 5 w 8"/>
                  <a:gd name="T1" fmla="*/ 7 h 7"/>
                  <a:gd name="T2" fmla="*/ 1 w 8"/>
                  <a:gd name="T3" fmla="*/ 5 h 7"/>
                  <a:gd name="T4" fmla="*/ 3 w 8"/>
                  <a:gd name="T5" fmla="*/ 1 h 7"/>
                  <a:gd name="T6" fmla="*/ 7 w 8"/>
                  <a:gd name="T7" fmla="*/ 3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6"/>
                      <a:pt x="1" y="5"/>
                    </a:cubicBezTo>
                    <a:cubicBezTo>
                      <a:pt x="0" y="3"/>
                      <a:pt x="1" y="1"/>
                      <a:pt x="3" y="1"/>
                    </a:cubicBezTo>
                    <a:cubicBezTo>
                      <a:pt x="5" y="0"/>
                      <a:pt x="7" y="1"/>
                      <a:pt x="7" y="3"/>
                    </a:cubicBezTo>
                    <a:cubicBezTo>
                      <a:pt x="8" y="5"/>
                      <a:pt x="6" y="7"/>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8" name="Oval 331"/>
              <p:cNvSpPr>
                <a:spLocks noChangeArrowheads="1"/>
              </p:cNvSpPr>
              <p:nvPr>
                <p:custDataLst>
                  <p:tags r:id="rId227"/>
                </p:custDataLst>
              </p:nvPr>
            </p:nvSpPr>
            <p:spPr bwMode="auto">
              <a:xfrm>
                <a:off x="13643" y="402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9" name="Oval 332"/>
              <p:cNvSpPr>
                <a:spLocks noChangeArrowheads="1"/>
              </p:cNvSpPr>
              <p:nvPr>
                <p:custDataLst>
                  <p:tags r:id="rId228"/>
                </p:custDataLst>
              </p:nvPr>
            </p:nvSpPr>
            <p:spPr bwMode="auto">
              <a:xfrm>
                <a:off x="13643" y="411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0" name="Oval 333"/>
              <p:cNvSpPr>
                <a:spLocks noChangeArrowheads="1"/>
              </p:cNvSpPr>
              <p:nvPr>
                <p:custDataLst>
                  <p:tags r:id="rId229"/>
                </p:custDataLst>
              </p:nvPr>
            </p:nvSpPr>
            <p:spPr bwMode="auto">
              <a:xfrm>
                <a:off x="13643" y="4195"/>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1" name="Oval 334"/>
              <p:cNvSpPr>
                <a:spLocks noChangeArrowheads="1"/>
              </p:cNvSpPr>
              <p:nvPr>
                <p:custDataLst>
                  <p:tags r:id="rId230"/>
                </p:custDataLst>
              </p:nvPr>
            </p:nvSpPr>
            <p:spPr bwMode="auto">
              <a:xfrm>
                <a:off x="13643" y="4280"/>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2" name="Oval 335"/>
              <p:cNvSpPr>
                <a:spLocks noChangeArrowheads="1"/>
              </p:cNvSpPr>
              <p:nvPr>
                <p:custDataLst>
                  <p:tags r:id="rId231"/>
                </p:custDataLst>
              </p:nvPr>
            </p:nvSpPr>
            <p:spPr bwMode="auto">
              <a:xfrm>
                <a:off x="13643" y="4364"/>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3" name="Oval 336"/>
              <p:cNvSpPr>
                <a:spLocks noChangeArrowheads="1"/>
              </p:cNvSpPr>
              <p:nvPr>
                <p:custDataLst>
                  <p:tags r:id="rId232"/>
                </p:custDataLst>
              </p:nvPr>
            </p:nvSpPr>
            <p:spPr bwMode="auto">
              <a:xfrm>
                <a:off x="13643" y="4449"/>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4" name="Oval 337"/>
              <p:cNvSpPr>
                <a:spLocks noChangeArrowheads="1"/>
              </p:cNvSpPr>
              <p:nvPr>
                <p:custDataLst>
                  <p:tags r:id="rId233"/>
                </p:custDataLst>
              </p:nvPr>
            </p:nvSpPr>
            <p:spPr bwMode="auto">
              <a:xfrm>
                <a:off x="13643" y="453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5" name="Oval 338"/>
              <p:cNvSpPr>
                <a:spLocks noChangeArrowheads="1"/>
              </p:cNvSpPr>
              <p:nvPr>
                <p:custDataLst>
                  <p:tags r:id="rId234"/>
                </p:custDataLst>
              </p:nvPr>
            </p:nvSpPr>
            <p:spPr bwMode="auto">
              <a:xfrm>
                <a:off x="13643" y="462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6" name="Oval 339"/>
              <p:cNvSpPr>
                <a:spLocks noChangeArrowheads="1"/>
              </p:cNvSpPr>
              <p:nvPr>
                <p:custDataLst>
                  <p:tags r:id="rId235"/>
                </p:custDataLst>
              </p:nvPr>
            </p:nvSpPr>
            <p:spPr bwMode="auto">
              <a:xfrm>
                <a:off x="13643" y="470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7" name="Oval 340"/>
              <p:cNvSpPr>
                <a:spLocks noChangeArrowheads="1"/>
              </p:cNvSpPr>
              <p:nvPr>
                <p:custDataLst>
                  <p:tags r:id="rId236"/>
                </p:custDataLst>
              </p:nvPr>
            </p:nvSpPr>
            <p:spPr bwMode="auto">
              <a:xfrm>
                <a:off x="13643" y="479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8" name="Oval 341"/>
              <p:cNvSpPr>
                <a:spLocks noChangeArrowheads="1"/>
              </p:cNvSpPr>
              <p:nvPr>
                <p:custDataLst>
                  <p:tags r:id="rId237"/>
                </p:custDataLst>
              </p:nvPr>
            </p:nvSpPr>
            <p:spPr bwMode="auto">
              <a:xfrm>
                <a:off x="13643" y="4874"/>
                <a:ext cx="42" cy="42"/>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9" name="Oval 342"/>
              <p:cNvSpPr>
                <a:spLocks noChangeArrowheads="1"/>
              </p:cNvSpPr>
              <p:nvPr>
                <p:custDataLst>
                  <p:tags r:id="rId238"/>
                </p:custDataLst>
              </p:nvPr>
            </p:nvSpPr>
            <p:spPr bwMode="auto">
              <a:xfrm>
                <a:off x="13643" y="4958"/>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0" name="Oval 343"/>
              <p:cNvSpPr>
                <a:spLocks noChangeArrowheads="1"/>
              </p:cNvSpPr>
              <p:nvPr>
                <p:custDataLst>
                  <p:tags r:id="rId239"/>
                </p:custDataLst>
              </p:nvPr>
            </p:nvSpPr>
            <p:spPr bwMode="auto">
              <a:xfrm>
                <a:off x="13643" y="504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1" name="Oval 344"/>
              <p:cNvSpPr>
                <a:spLocks noChangeArrowheads="1"/>
              </p:cNvSpPr>
              <p:nvPr>
                <p:custDataLst>
                  <p:tags r:id="rId240"/>
                </p:custDataLst>
              </p:nvPr>
            </p:nvSpPr>
            <p:spPr bwMode="auto">
              <a:xfrm>
                <a:off x="13643" y="512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2" name="Oval 345"/>
              <p:cNvSpPr>
                <a:spLocks noChangeArrowheads="1"/>
              </p:cNvSpPr>
              <p:nvPr>
                <p:custDataLst>
                  <p:tags r:id="rId241"/>
                </p:custDataLst>
              </p:nvPr>
            </p:nvSpPr>
            <p:spPr bwMode="auto">
              <a:xfrm>
                <a:off x="13643" y="521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3" name="Oval 346"/>
              <p:cNvSpPr>
                <a:spLocks noChangeArrowheads="1"/>
              </p:cNvSpPr>
              <p:nvPr>
                <p:custDataLst>
                  <p:tags r:id="rId242"/>
                </p:custDataLst>
              </p:nvPr>
            </p:nvSpPr>
            <p:spPr bwMode="auto">
              <a:xfrm>
                <a:off x="13643" y="5296"/>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4" name="Oval 347"/>
              <p:cNvSpPr>
                <a:spLocks noChangeArrowheads="1"/>
              </p:cNvSpPr>
              <p:nvPr>
                <p:custDataLst>
                  <p:tags r:id="rId243"/>
                </p:custDataLst>
              </p:nvPr>
            </p:nvSpPr>
            <p:spPr bwMode="auto">
              <a:xfrm>
                <a:off x="13643" y="5381"/>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5" name="Oval 348"/>
              <p:cNvSpPr>
                <a:spLocks noChangeArrowheads="1"/>
              </p:cNvSpPr>
              <p:nvPr>
                <p:custDataLst>
                  <p:tags r:id="rId244"/>
                </p:custDataLst>
              </p:nvPr>
            </p:nvSpPr>
            <p:spPr bwMode="auto">
              <a:xfrm>
                <a:off x="13643" y="546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6" name="Oval 349"/>
              <p:cNvSpPr>
                <a:spLocks noChangeArrowheads="1"/>
              </p:cNvSpPr>
              <p:nvPr>
                <p:custDataLst>
                  <p:tags r:id="rId245"/>
                </p:custDataLst>
              </p:nvPr>
            </p:nvSpPr>
            <p:spPr bwMode="auto">
              <a:xfrm>
                <a:off x="13643" y="554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7" name="Oval 350"/>
              <p:cNvSpPr>
                <a:spLocks noChangeArrowheads="1"/>
              </p:cNvSpPr>
              <p:nvPr>
                <p:custDataLst>
                  <p:tags r:id="rId246"/>
                </p:custDataLst>
              </p:nvPr>
            </p:nvSpPr>
            <p:spPr bwMode="auto">
              <a:xfrm>
                <a:off x="13643" y="563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8" name="Oval 351"/>
              <p:cNvSpPr>
                <a:spLocks noChangeArrowheads="1"/>
              </p:cNvSpPr>
              <p:nvPr>
                <p:custDataLst>
                  <p:tags r:id="rId247"/>
                </p:custDataLst>
              </p:nvPr>
            </p:nvSpPr>
            <p:spPr bwMode="auto">
              <a:xfrm>
                <a:off x="13643" y="571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9" name="Oval 352"/>
              <p:cNvSpPr>
                <a:spLocks noChangeArrowheads="1"/>
              </p:cNvSpPr>
              <p:nvPr>
                <p:custDataLst>
                  <p:tags r:id="rId248"/>
                </p:custDataLst>
              </p:nvPr>
            </p:nvSpPr>
            <p:spPr bwMode="auto">
              <a:xfrm>
                <a:off x="13643" y="580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0" name="Oval 353"/>
              <p:cNvSpPr>
                <a:spLocks noChangeArrowheads="1"/>
              </p:cNvSpPr>
              <p:nvPr>
                <p:custDataLst>
                  <p:tags r:id="rId249"/>
                </p:custDataLst>
              </p:nvPr>
            </p:nvSpPr>
            <p:spPr bwMode="auto">
              <a:xfrm>
                <a:off x="13643" y="588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1" name="Oval 354"/>
              <p:cNvSpPr>
                <a:spLocks noChangeArrowheads="1"/>
              </p:cNvSpPr>
              <p:nvPr>
                <p:custDataLst>
                  <p:tags r:id="rId250"/>
                </p:custDataLst>
              </p:nvPr>
            </p:nvSpPr>
            <p:spPr bwMode="auto">
              <a:xfrm>
                <a:off x="13643" y="5970"/>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2" name="Oval 355"/>
              <p:cNvSpPr>
                <a:spLocks noChangeArrowheads="1"/>
              </p:cNvSpPr>
              <p:nvPr>
                <p:custDataLst>
                  <p:tags r:id="rId251"/>
                </p:custDataLst>
              </p:nvPr>
            </p:nvSpPr>
            <p:spPr bwMode="auto">
              <a:xfrm>
                <a:off x="13643" y="6053"/>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3" name="Oval 356"/>
              <p:cNvSpPr>
                <a:spLocks noChangeArrowheads="1"/>
              </p:cNvSpPr>
              <p:nvPr>
                <p:custDataLst>
                  <p:tags r:id="rId252"/>
                </p:custDataLst>
              </p:nvPr>
            </p:nvSpPr>
            <p:spPr bwMode="auto">
              <a:xfrm>
                <a:off x="13643" y="613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4" name="Oval 357"/>
              <p:cNvSpPr>
                <a:spLocks noChangeArrowheads="1"/>
              </p:cNvSpPr>
              <p:nvPr>
                <p:custDataLst>
                  <p:tags r:id="rId253"/>
                </p:custDataLst>
              </p:nvPr>
            </p:nvSpPr>
            <p:spPr bwMode="auto">
              <a:xfrm>
                <a:off x="13643" y="622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5" name="Oval 358"/>
              <p:cNvSpPr>
                <a:spLocks noChangeArrowheads="1"/>
              </p:cNvSpPr>
              <p:nvPr>
                <p:custDataLst>
                  <p:tags r:id="rId254"/>
                </p:custDataLst>
              </p:nvPr>
            </p:nvSpPr>
            <p:spPr bwMode="auto">
              <a:xfrm>
                <a:off x="13643" y="630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6" name="Oval 359"/>
              <p:cNvSpPr>
                <a:spLocks noChangeArrowheads="1"/>
              </p:cNvSpPr>
              <p:nvPr>
                <p:custDataLst>
                  <p:tags r:id="rId255"/>
                </p:custDataLst>
              </p:nvPr>
            </p:nvSpPr>
            <p:spPr bwMode="auto">
              <a:xfrm>
                <a:off x="13643" y="639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7" name="Oval 360"/>
              <p:cNvSpPr>
                <a:spLocks noChangeArrowheads="1"/>
              </p:cNvSpPr>
              <p:nvPr>
                <p:custDataLst>
                  <p:tags r:id="rId256"/>
                </p:custDataLst>
              </p:nvPr>
            </p:nvSpPr>
            <p:spPr bwMode="auto">
              <a:xfrm>
                <a:off x="13643" y="647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8" name="Oval 361"/>
              <p:cNvSpPr>
                <a:spLocks noChangeArrowheads="1"/>
              </p:cNvSpPr>
              <p:nvPr>
                <p:custDataLst>
                  <p:tags r:id="rId257"/>
                </p:custDataLst>
              </p:nvPr>
            </p:nvSpPr>
            <p:spPr bwMode="auto">
              <a:xfrm>
                <a:off x="13643" y="655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9" name="Freeform 362"/>
              <p:cNvSpPr/>
              <p:nvPr>
                <p:custDataLst>
                  <p:tags r:id="rId258"/>
                </p:custDataLst>
              </p:nvPr>
            </p:nvSpPr>
            <p:spPr bwMode="auto">
              <a:xfrm>
                <a:off x="13638" y="6642"/>
                <a:ext cx="46" cy="46"/>
              </a:xfrm>
              <a:custGeom>
                <a:avLst/>
                <a:gdLst>
                  <a:gd name="T0" fmla="*/ 4 w 7"/>
                  <a:gd name="T1" fmla="*/ 7 h 7"/>
                  <a:gd name="T2" fmla="*/ 0 w 7"/>
                  <a:gd name="T3" fmla="*/ 3 h 7"/>
                  <a:gd name="T4" fmla="*/ 4 w 7"/>
                  <a:gd name="T5" fmla="*/ 0 h 7"/>
                  <a:gd name="T6" fmla="*/ 7 w 7"/>
                  <a:gd name="T7" fmla="*/ 3 h 7"/>
                  <a:gd name="T8" fmla="*/ 4 w 7"/>
                  <a:gd name="T9" fmla="*/ 7 h 7"/>
                </a:gdLst>
                <a:ahLst/>
                <a:cxnLst>
                  <a:cxn ang="0">
                    <a:pos x="T0" y="T1"/>
                  </a:cxn>
                  <a:cxn ang="0">
                    <a:pos x="T2" y="T3"/>
                  </a:cxn>
                  <a:cxn ang="0">
                    <a:pos x="T4" y="T5"/>
                  </a:cxn>
                  <a:cxn ang="0">
                    <a:pos x="T6" y="T7"/>
                  </a:cxn>
                  <a:cxn ang="0">
                    <a:pos x="T8" y="T9"/>
                  </a:cxn>
                </a:cxnLst>
                <a:rect l="0" t="0" r="r" b="b"/>
                <a:pathLst>
                  <a:path w="7" h="7">
                    <a:moveTo>
                      <a:pt x="4" y="7"/>
                    </a:moveTo>
                    <a:cubicBezTo>
                      <a:pt x="2" y="6"/>
                      <a:pt x="0" y="5"/>
                      <a:pt x="0" y="3"/>
                    </a:cubicBezTo>
                    <a:cubicBezTo>
                      <a:pt x="1" y="1"/>
                      <a:pt x="2" y="0"/>
                      <a:pt x="4" y="0"/>
                    </a:cubicBezTo>
                    <a:cubicBezTo>
                      <a:pt x="6" y="0"/>
                      <a:pt x="7" y="1"/>
                      <a:pt x="7" y="3"/>
                    </a:cubicBezTo>
                    <a:cubicBezTo>
                      <a:pt x="7" y="6"/>
                      <a:pt x="5" y="7"/>
                      <a:pt x="4"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0" name="Freeform 363"/>
              <p:cNvSpPr/>
              <p:nvPr>
                <p:custDataLst>
                  <p:tags r:id="rId259"/>
                </p:custDataLst>
              </p:nvPr>
            </p:nvSpPr>
            <p:spPr bwMode="auto">
              <a:xfrm>
                <a:off x="13623" y="6719"/>
                <a:ext cx="46" cy="53"/>
              </a:xfrm>
              <a:custGeom>
                <a:avLst/>
                <a:gdLst>
                  <a:gd name="T0" fmla="*/ 2 w 7"/>
                  <a:gd name="T1" fmla="*/ 7 h 8"/>
                  <a:gd name="T2" fmla="*/ 0 w 7"/>
                  <a:gd name="T3" fmla="*/ 3 h 8"/>
                  <a:gd name="T4" fmla="*/ 4 w 7"/>
                  <a:gd name="T5" fmla="*/ 1 h 8"/>
                  <a:gd name="T6" fmla="*/ 7 w 7"/>
                  <a:gd name="T7" fmla="*/ 5 h 8"/>
                  <a:gd name="T8" fmla="*/ 2 w 7"/>
                  <a:gd name="T9" fmla="*/ 7 h 8"/>
                </a:gdLst>
                <a:ahLst/>
                <a:cxnLst>
                  <a:cxn ang="0">
                    <a:pos x="T0" y="T1"/>
                  </a:cxn>
                  <a:cxn ang="0">
                    <a:pos x="T2" y="T3"/>
                  </a:cxn>
                  <a:cxn ang="0">
                    <a:pos x="T4" y="T5"/>
                  </a:cxn>
                  <a:cxn ang="0">
                    <a:pos x="T6" y="T7"/>
                  </a:cxn>
                  <a:cxn ang="0">
                    <a:pos x="T8" y="T9"/>
                  </a:cxn>
                </a:cxnLst>
                <a:rect l="0" t="0" r="r" b="b"/>
                <a:pathLst>
                  <a:path w="7" h="8">
                    <a:moveTo>
                      <a:pt x="2" y="7"/>
                    </a:moveTo>
                    <a:cubicBezTo>
                      <a:pt x="0" y="6"/>
                      <a:pt x="0" y="4"/>
                      <a:pt x="0" y="3"/>
                    </a:cubicBezTo>
                    <a:cubicBezTo>
                      <a:pt x="1" y="1"/>
                      <a:pt x="2" y="0"/>
                      <a:pt x="4" y="1"/>
                    </a:cubicBezTo>
                    <a:cubicBezTo>
                      <a:pt x="6" y="1"/>
                      <a:pt x="7" y="3"/>
                      <a:pt x="7" y="5"/>
                    </a:cubicBezTo>
                    <a:cubicBezTo>
                      <a:pt x="6" y="7"/>
                      <a:pt x="4" y="8"/>
                      <a:pt x="2"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1" name="Freeform 364"/>
              <p:cNvSpPr/>
              <p:nvPr>
                <p:custDataLst>
                  <p:tags r:id="rId260"/>
                </p:custDataLst>
              </p:nvPr>
            </p:nvSpPr>
            <p:spPr bwMode="auto">
              <a:xfrm>
                <a:off x="13580" y="6798"/>
                <a:ext cx="51" cy="43"/>
              </a:xfrm>
              <a:custGeom>
                <a:avLst/>
                <a:gdLst>
                  <a:gd name="T0" fmla="*/ 2 w 8"/>
                  <a:gd name="T1" fmla="*/ 6 h 7"/>
                  <a:gd name="T2" fmla="*/ 1 w 8"/>
                  <a:gd name="T3" fmla="*/ 1 h 7"/>
                  <a:gd name="T4" fmla="*/ 6 w 8"/>
                  <a:gd name="T5" fmla="*/ 1 h 7"/>
                  <a:gd name="T6" fmla="*/ 7 w 8"/>
                  <a:gd name="T7" fmla="*/ 5 h 7"/>
                  <a:gd name="T8" fmla="*/ 2 w 8"/>
                  <a:gd name="T9" fmla="*/ 6 h 7"/>
                </a:gdLst>
                <a:ahLst/>
                <a:cxnLst>
                  <a:cxn ang="0">
                    <a:pos x="T0" y="T1"/>
                  </a:cxn>
                  <a:cxn ang="0">
                    <a:pos x="T2" y="T3"/>
                  </a:cxn>
                  <a:cxn ang="0">
                    <a:pos x="T4" y="T5"/>
                  </a:cxn>
                  <a:cxn ang="0">
                    <a:pos x="T6" y="T7"/>
                  </a:cxn>
                  <a:cxn ang="0">
                    <a:pos x="T8" y="T9"/>
                  </a:cxn>
                </a:cxnLst>
                <a:rect l="0" t="0" r="r" b="b"/>
                <a:pathLst>
                  <a:path w="8" h="7">
                    <a:moveTo>
                      <a:pt x="2" y="6"/>
                    </a:moveTo>
                    <a:cubicBezTo>
                      <a:pt x="1" y="5"/>
                      <a:pt x="0" y="3"/>
                      <a:pt x="1" y="1"/>
                    </a:cubicBezTo>
                    <a:cubicBezTo>
                      <a:pt x="3" y="0"/>
                      <a:pt x="5" y="0"/>
                      <a:pt x="6" y="1"/>
                    </a:cubicBezTo>
                    <a:cubicBezTo>
                      <a:pt x="8" y="2"/>
                      <a:pt x="8" y="4"/>
                      <a:pt x="7" y="5"/>
                    </a:cubicBezTo>
                    <a:cubicBezTo>
                      <a:pt x="6" y="7"/>
                      <a:pt x="4" y="7"/>
                      <a:pt x="2"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2" name="Freeform 365"/>
              <p:cNvSpPr/>
              <p:nvPr>
                <p:custDataLst>
                  <p:tags r:id="rId261"/>
                </p:custDataLst>
              </p:nvPr>
            </p:nvSpPr>
            <p:spPr bwMode="auto">
              <a:xfrm>
                <a:off x="13522" y="6856"/>
                <a:ext cx="51" cy="51"/>
              </a:xfrm>
              <a:custGeom>
                <a:avLst/>
                <a:gdLst>
                  <a:gd name="T0" fmla="*/ 1 w 8"/>
                  <a:gd name="T1" fmla="*/ 6 h 8"/>
                  <a:gd name="T2" fmla="*/ 2 w 8"/>
                  <a:gd name="T3" fmla="*/ 1 h 8"/>
                  <a:gd name="T4" fmla="*/ 7 w 8"/>
                  <a:gd name="T5" fmla="*/ 2 h 8"/>
                  <a:gd name="T6" fmla="*/ 6 w 8"/>
                  <a:gd name="T7" fmla="*/ 6 h 8"/>
                  <a:gd name="T8" fmla="*/ 1 w 8"/>
                  <a:gd name="T9" fmla="*/ 6 h 8"/>
                </a:gdLst>
                <a:ahLst/>
                <a:cxnLst>
                  <a:cxn ang="0">
                    <a:pos x="T0" y="T1"/>
                  </a:cxn>
                  <a:cxn ang="0">
                    <a:pos x="T2" y="T3"/>
                  </a:cxn>
                  <a:cxn ang="0">
                    <a:pos x="T4" y="T5"/>
                  </a:cxn>
                  <a:cxn ang="0">
                    <a:pos x="T6" y="T7"/>
                  </a:cxn>
                  <a:cxn ang="0">
                    <a:pos x="T8" y="T9"/>
                  </a:cxn>
                </a:cxnLst>
                <a:rect l="0" t="0" r="r" b="b"/>
                <a:pathLst>
                  <a:path w="8" h="8">
                    <a:moveTo>
                      <a:pt x="1" y="6"/>
                    </a:moveTo>
                    <a:cubicBezTo>
                      <a:pt x="0" y="4"/>
                      <a:pt x="1" y="2"/>
                      <a:pt x="2" y="1"/>
                    </a:cubicBezTo>
                    <a:cubicBezTo>
                      <a:pt x="4" y="0"/>
                      <a:pt x="6" y="0"/>
                      <a:pt x="7" y="2"/>
                    </a:cubicBezTo>
                    <a:cubicBezTo>
                      <a:pt x="8" y="3"/>
                      <a:pt x="8" y="5"/>
                      <a:pt x="6" y="6"/>
                    </a:cubicBezTo>
                    <a:cubicBezTo>
                      <a:pt x="5" y="8"/>
                      <a:pt x="2" y="7"/>
                      <a:pt x="1"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3" name="Freeform 366"/>
              <p:cNvSpPr/>
              <p:nvPr>
                <p:custDataLst>
                  <p:tags r:id="rId262"/>
                </p:custDataLst>
              </p:nvPr>
            </p:nvSpPr>
            <p:spPr bwMode="auto">
              <a:xfrm>
                <a:off x="13449" y="6895"/>
                <a:ext cx="53" cy="51"/>
              </a:xfrm>
              <a:custGeom>
                <a:avLst/>
                <a:gdLst>
                  <a:gd name="T0" fmla="*/ 1 w 8"/>
                  <a:gd name="T1" fmla="*/ 5 h 8"/>
                  <a:gd name="T2" fmla="*/ 3 w 8"/>
                  <a:gd name="T3" fmla="*/ 1 h 8"/>
                  <a:gd name="T4" fmla="*/ 7 w 8"/>
                  <a:gd name="T5" fmla="*/ 3 h 8"/>
                  <a:gd name="T6" fmla="*/ 5 w 8"/>
                  <a:gd name="T7" fmla="*/ 7 h 8"/>
                  <a:gd name="T8" fmla="*/ 1 w 8"/>
                  <a:gd name="T9" fmla="*/ 5 h 8"/>
                </a:gdLst>
                <a:ahLst/>
                <a:cxnLst>
                  <a:cxn ang="0">
                    <a:pos x="T0" y="T1"/>
                  </a:cxn>
                  <a:cxn ang="0">
                    <a:pos x="T2" y="T3"/>
                  </a:cxn>
                  <a:cxn ang="0">
                    <a:pos x="T4" y="T5"/>
                  </a:cxn>
                  <a:cxn ang="0">
                    <a:pos x="T6" y="T7"/>
                  </a:cxn>
                  <a:cxn ang="0">
                    <a:pos x="T8" y="T9"/>
                  </a:cxn>
                </a:cxnLst>
                <a:rect l="0" t="0" r="r" b="b"/>
                <a:pathLst>
                  <a:path w="8" h="8">
                    <a:moveTo>
                      <a:pt x="1" y="5"/>
                    </a:moveTo>
                    <a:cubicBezTo>
                      <a:pt x="0" y="3"/>
                      <a:pt x="1" y="1"/>
                      <a:pt x="3" y="1"/>
                    </a:cubicBezTo>
                    <a:cubicBezTo>
                      <a:pt x="4" y="0"/>
                      <a:pt x="6" y="1"/>
                      <a:pt x="7" y="3"/>
                    </a:cubicBezTo>
                    <a:cubicBezTo>
                      <a:pt x="8" y="4"/>
                      <a:pt x="7" y="7"/>
                      <a:pt x="5" y="7"/>
                    </a:cubicBezTo>
                    <a:cubicBezTo>
                      <a:pt x="3" y="8"/>
                      <a:pt x="1" y="7"/>
                      <a:pt x="1" y="5"/>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4" name="Freeform 367"/>
              <p:cNvSpPr/>
              <p:nvPr>
                <p:custDataLst>
                  <p:tags r:id="rId263"/>
                </p:custDataLst>
              </p:nvPr>
            </p:nvSpPr>
            <p:spPr bwMode="auto">
              <a:xfrm>
                <a:off x="13372" y="6914"/>
                <a:ext cx="46" cy="46"/>
              </a:xfrm>
              <a:custGeom>
                <a:avLst/>
                <a:gdLst>
                  <a:gd name="T0" fmla="*/ 0 w 7"/>
                  <a:gd name="T1" fmla="*/ 4 h 7"/>
                  <a:gd name="T2" fmla="*/ 3 w 7"/>
                  <a:gd name="T3" fmla="*/ 1 h 7"/>
                  <a:gd name="T4" fmla="*/ 7 w 7"/>
                  <a:gd name="T5" fmla="*/ 4 h 7"/>
                  <a:gd name="T6" fmla="*/ 4 w 7"/>
                  <a:gd name="T7" fmla="*/ 7 h 7"/>
                  <a:gd name="T8" fmla="*/ 0 w 7"/>
                  <a:gd name="T9" fmla="*/ 4 h 7"/>
                </a:gdLst>
                <a:ahLst/>
                <a:cxnLst>
                  <a:cxn ang="0">
                    <a:pos x="T0" y="T1"/>
                  </a:cxn>
                  <a:cxn ang="0">
                    <a:pos x="T2" y="T3"/>
                  </a:cxn>
                  <a:cxn ang="0">
                    <a:pos x="T4" y="T5"/>
                  </a:cxn>
                  <a:cxn ang="0">
                    <a:pos x="T6" y="T7"/>
                  </a:cxn>
                  <a:cxn ang="0">
                    <a:pos x="T8" y="T9"/>
                  </a:cxn>
                </a:cxnLst>
                <a:rect l="0" t="0" r="r" b="b"/>
                <a:pathLst>
                  <a:path w="7" h="7">
                    <a:moveTo>
                      <a:pt x="0" y="4"/>
                    </a:moveTo>
                    <a:cubicBezTo>
                      <a:pt x="0" y="2"/>
                      <a:pt x="1" y="1"/>
                      <a:pt x="3" y="1"/>
                    </a:cubicBezTo>
                    <a:cubicBezTo>
                      <a:pt x="5" y="0"/>
                      <a:pt x="6" y="2"/>
                      <a:pt x="7" y="4"/>
                    </a:cubicBezTo>
                    <a:cubicBezTo>
                      <a:pt x="7" y="5"/>
                      <a:pt x="6" y="7"/>
                      <a:pt x="4" y="7"/>
                    </a:cubicBezTo>
                    <a:cubicBezTo>
                      <a:pt x="1" y="7"/>
                      <a:pt x="0" y="6"/>
                      <a:pt x="0"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5" name="Oval 368"/>
              <p:cNvSpPr>
                <a:spLocks noChangeArrowheads="1"/>
              </p:cNvSpPr>
              <p:nvPr>
                <p:custDataLst>
                  <p:tags r:id="rId264"/>
                </p:custDataLst>
              </p:nvPr>
            </p:nvSpPr>
            <p:spPr bwMode="auto">
              <a:xfrm>
                <a:off x="1329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6" name="Oval 369"/>
              <p:cNvSpPr>
                <a:spLocks noChangeArrowheads="1"/>
              </p:cNvSpPr>
              <p:nvPr>
                <p:custDataLst>
                  <p:tags r:id="rId265"/>
                </p:custDataLst>
              </p:nvPr>
            </p:nvSpPr>
            <p:spPr bwMode="auto">
              <a:xfrm>
                <a:off x="1320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7" name="Rectangle 370"/>
              <p:cNvSpPr>
                <a:spLocks noChangeArrowheads="1"/>
              </p:cNvSpPr>
              <p:nvPr>
                <p:custDataLst>
                  <p:tags r:id="rId266"/>
                </p:custDataLst>
              </p:nvPr>
            </p:nvSpPr>
            <p:spPr bwMode="auto">
              <a:xfrm>
                <a:off x="12781" y="6999"/>
                <a:ext cx="58" cy="66"/>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8" name="Rectangle 371"/>
              <p:cNvSpPr>
                <a:spLocks noChangeArrowheads="1"/>
              </p:cNvSpPr>
              <p:nvPr>
                <p:custDataLst>
                  <p:tags r:id="rId267"/>
                </p:custDataLst>
              </p:nvPr>
            </p:nvSpPr>
            <p:spPr bwMode="auto">
              <a:xfrm>
                <a:off x="12870" y="6922"/>
                <a:ext cx="58" cy="143"/>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9" name="Rectangle 372"/>
              <p:cNvSpPr>
                <a:spLocks noChangeArrowheads="1"/>
              </p:cNvSpPr>
              <p:nvPr>
                <p:custDataLst>
                  <p:tags r:id="rId268"/>
                </p:custDataLst>
              </p:nvPr>
            </p:nvSpPr>
            <p:spPr bwMode="auto">
              <a:xfrm>
                <a:off x="12960" y="6876"/>
                <a:ext cx="58" cy="188"/>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0" name="Freeform 373"/>
              <p:cNvSpPr>
                <a:spLocks noEditPoints="1"/>
              </p:cNvSpPr>
              <p:nvPr>
                <p:custDataLst>
                  <p:tags r:id="rId269"/>
                </p:custDataLst>
              </p:nvPr>
            </p:nvSpPr>
            <p:spPr bwMode="auto">
              <a:xfrm>
                <a:off x="12677" y="6740"/>
                <a:ext cx="457" cy="467"/>
              </a:xfrm>
              <a:custGeom>
                <a:avLst/>
                <a:gdLst>
                  <a:gd name="T0" fmla="*/ 35 w 69"/>
                  <a:gd name="T1" fmla="*/ 70 h 70"/>
                  <a:gd name="T2" fmla="*/ 0 w 69"/>
                  <a:gd name="T3" fmla="*/ 35 h 70"/>
                  <a:gd name="T4" fmla="*/ 35 w 69"/>
                  <a:gd name="T5" fmla="*/ 0 h 70"/>
                  <a:gd name="T6" fmla="*/ 69 w 69"/>
                  <a:gd name="T7" fmla="*/ 35 h 70"/>
                  <a:gd name="T8" fmla="*/ 35 w 69"/>
                  <a:gd name="T9" fmla="*/ 70 h 70"/>
                  <a:gd name="T10" fmla="*/ 35 w 69"/>
                  <a:gd name="T11" fmla="*/ 6 h 70"/>
                  <a:gd name="T12" fmla="*/ 6 w 69"/>
                  <a:gd name="T13" fmla="*/ 35 h 70"/>
                  <a:gd name="T14" fmla="*/ 35 w 69"/>
                  <a:gd name="T15" fmla="*/ 64 h 70"/>
                  <a:gd name="T16" fmla="*/ 63 w 69"/>
                  <a:gd name="T17" fmla="*/ 35 h 70"/>
                  <a:gd name="T18" fmla="*/ 35 w 69"/>
                  <a:gd name="T19" fmla="*/ 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70">
                    <a:moveTo>
                      <a:pt x="35" y="70"/>
                    </a:moveTo>
                    <a:cubicBezTo>
                      <a:pt x="16" y="70"/>
                      <a:pt x="0" y="54"/>
                      <a:pt x="0" y="35"/>
                    </a:cubicBezTo>
                    <a:cubicBezTo>
                      <a:pt x="0" y="16"/>
                      <a:pt x="16" y="0"/>
                      <a:pt x="35" y="0"/>
                    </a:cubicBezTo>
                    <a:cubicBezTo>
                      <a:pt x="54" y="0"/>
                      <a:pt x="69" y="16"/>
                      <a:pt x="69" y="35"/>
                    </a:cubicBezTo>
                    <a:cubicBezTo>
                      <a:pt x="69" y="54"/>
                      <a:pt x="54" y="70"/>
                      <a:pt x="35" y="70"/>
                    </a:cubicBezTo>
                    <a:close/>
                    <a:moveTo>
                      <a:pt x="35" y="6"/>
                    </a:moveTo>
                    <a:cubicBezTo>
                      <a:pt x="19" y="6"/>
                      <a:pt x="6" y="19"/>
                      <a:pt x="6" y="35"/>
                    </a:cubicBezTo>
                    <a:cubicBezTo>
                      <a:pt x="6" y="51"/>
                      <a:pt x="19" y="64"/>
                      <a:pt x="35" y="64"/>
                    </a:cubicBezTo>
                    <a:cubicBezTo>
                      <a:pt x="50" y="64"/>
                      <a:pt x="63" y="51"/>
                      <a:pt x="63" y="35"/>
                    </a:cubicBezTo>
                    <a:cubicBezTo>
                      <a:pt x="63" y="19"/>
                      <a:pt x="50" y="6"/>
                      <a:pt x="35" y="6"/>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75" name="文本框 74"/>
            <p:cNvSpPr txBox="1"/>
            <p:nvPr>
              <p:custDataLst>
                <p:tags r:id="rId3"/>
              </p:custDataLst>
            </p:nvPr>
          </p:nvSpPr>
          <p:spPr>
            <a:xfrm>
              <a:off x="5917" y="4118"/>
              <a:ext cx="7365" cy="2447"/>
            </a:xfrm>
            <a:prstGeom prst="rect">
              <a:avLst/>
            </a:prstGeom>
            <a:noFill/>
          </p:spPr>
          <p:txBody>
            <a:bodyPr wrap="square" rtlCol="0" anchor="ctr">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fontAlgn="auto">
                <a:lnSpc>
                  <a:spcPts val="3400"/>
                </a:lnSpc>
                <a:spcBef>
                  <a:spcPts val="0"/>
                </a:spcBef>
                <a:spcAft>
                  <a:spcPts val="0"/>
                </a:spcAft>
              </a:pPr>
              <a:r>
                <a:rPr lang="zh-CN" sz="2800"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现场检查</a:t>
              </a:r>
            </a:p>
          </p:txBody>
        </p:sp>
      </p:grpSp>
    </p:spTree>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模板"/>
          <p:cNvPicPr>
            <a:picLocks noChangeAspect="1"/>
          </p:cNvPicPr>
          <p:nvPr/>
        </p:nvPicPr>
        <p:blipFill>
          <a:blip r:embed="rId3"/>
          <a:stretch>
            <a:fillRect/>
          </a:stretch>
        </p:blipFill>
        <p:spPr>
          <a:xfrm>
            <a:off x="0" y="0"/>
            <a:ext cx="12202795" cy="6857365"/>
          </a:xfrm>
          <a:prstGeom prst="rect">
            <a:avLst/>
          </a:prstGeom>
        </p:spPr>
      </p:pic>
      <p:pic>
        <p:nvPicPr>
          <p:cNvPr id="5" name="图片 4" descr="2"/>
          <p:cNvPicPr>
            <a:picLocks noChangeAspect="1"/>
          </p:cNvPicPr>
          <p:nvPr/>
        </p:nvPicPr>
        <p:blipFill>
          <a:blip r:embed="rId4"/>
          <a:stretch>
            <a:fillRect/>
          </a:stretch>
        </p:blipFill>
        <p:spPr>
          <a:xfrm>
            <a:off x="480060" y="548005"/>
            <a:ext cx="3302000" cy="1893570"/>
          </a:xfrm>
          <a:prstGeom prst="rect">
            <a:avLst/>
          </a:prstGeom>
        </p:spPr>
      </p:pic>
      <p:sp>
        <p:nvSpPr>
          <p:cNvPr id="3" name="文本框 2"/>
          <p:cNvSpPr txBox="1"/>
          <p:nvPr/>
        </p:nvSpPr>
        <p:spPr>
          <a:xfrm>
            <a:off x="4133215" y="2774315"/>
            <a:ext cx="6896100" cy="1309370"/>
          </a:xfrm>
          <a:prstGeom prst="rect">
            <a:avLst/>
          </a:prstGeom>
          <a:noFill/>
          <a:extLst>
            <a:ext uri="{909E8E84-426E-40DD-AFC4-6F175D3DCCD1}">
              <a14:hiddenFill xmlns:a14="http://schemas.microsoft.com/office/drawing/2010/main">
                <a:solidFill>
                  <a:schemeClr val="bg1"/>
                </a:solidFill>
              </a14:hiddenFill>
            </a:ext>
          </a:extLst>
        </p:spPr>
        <p:txBody>
          <a:bodyPr wrap="square" rtlCol="0">
            <a:spAutoFit/>
          </a:bodyPr>
          <a:lstStyle/>
          <a:p>
            <a:pPr algn="ctr">
              <a:lnSpc>
                <a:spcPct val="120000"/>
              </a:lnSpc>
              <a:spcBef>
                <a:spcPts val="0"/>
              </a:spcBef>
              <a:spcAft>
                <a:spcPts val="0"/>
              </a:spcAft>
            </a:pPr>
            <a:r>
              <a:rPr lang="zh-CN" altLang="en-US" sz="6600">
                <a:solidFill>
                  <a:srgbClr val="C00000"/>
                </a:solidFill>
                <a:latin typeface="方正小标宋简体" panose="02000000000000000000" charset="-122"/>
                <a:ea typeface="方正小标宋简体" panose="02000000000000000000" charset="-122"/>
              </a:rPr>
              <a:t>七、有限空间</a:t>
            </a:r>
          </a:p>
        </p:txBody>
      </p:sp>
      <p:sp>
        <p:nvSpPr>
          <p:cNvPr id="2" name="文本框 1"/>
          <p:cNvSpPr txBox="1"/>
          <p:nvPr>
            <p:custDataLst>
              <p:tags r:id="rId1"/>
            </p:custDataLst>
          </p:nvPr>
        </p:nvSpPr>
        <p:spPr>
          <a:xfrm>
            <a:off x="6421120" y="4291330"/>
            <a:ext cx="4064000" cy="583565"/>
          </a:xfrm>
          <a:prstGeom prst="rect">
            <a:avLst/>
          </a:prstGeom>
          <a:noFill/>
        </p:spPr>
        <p:txBody>
          <a:bodyPr wrap="square" rtlCol="0">
            <a:spAutoFit/>
          </a:bodyPr>
          <a:lstStyle/>
          <a:p>
            <a:r>
              <a:rPr lang="zh-CN" altLang="en-US" sz="3200">
                <a:solidFill>
                  <a:srgbClr val="FF0000"/>
                </a:solidFill>
              </a:rPr>
              <a:t>整治内容</a:t>
            </a:r>
            <a:r>
              <a:rPr lang="en-US" altLang="zh-CN" sz="3200">
                <a:solidFill>
                  <a:srgbClr val="FF0000"/>
                </a:solidFill>
              </a:rPr>
              <a:t>7</a:t>
            </a:r>
            <a:r>
              <a:rPr lang="zh-CN" altLang="en-US" sz="3200">
                <a:solidFill>
                  <a:srgbClr val="FF0000"/>
                </a:solidFill>
              </a:rPr>
              <a:t>项</a:t>
            </a:r>
          </a:p>
        </p:txBody>
      </p:sp>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nvPicPr>
        <p:blipFill>
          <a:blip r:embed="rId269"/>
          <a:stretch>
            <a:fillRect/>
          </a:stretch>
        </p:blipFill>
        <p:spPr>
          <a:xfrm>
            <a:off x="0" y="0"/>
            <a:ext cx="12202795" cy="6857365"/>
          </a:xfrm>
          <a:prstGeom prst="rect">
            <a:avLst/>
          </a:prstGeom>
        </p:spPr>
      </p:pic>
      <p:sp>
        <p:nvSpPr>
          <p:cNvPr id="47" name="文本框 46"/>
          <p:cNvSpPr txBox="1"/>
          <p:nvPr/>
        </p:nvSpPr>
        <p:spPr>
          <a:xfrm>
            <a:off x="846455" y="388620"/>
            <a:ext cx="10452735" cy="429895"/>
          </a:xfrm>
          <a:prstGeom prst="rect">
            <a:avLst/>
          </a:prstGeom>
          <a:gradFill>
            <a:gsLst>
              <a:gs pos="0">
                <a:srgbClr val="E30000"/>
              </a:gs>
              <a:gs pos="100000">
                <a:srgbClr val="760303"/>
              </a:gs>
            </a:gsLst>
            <a:lin ang="5400000" scaled="0"/>
          </a:gradFill>
          <a:ln>
            <a:noFill/>
          </a:ln>
        </p:spPr>
        <p:txBody>
          <a:bodyPr wrap="square" rtlCol="0">
            <a:spAutoFit/>
          </a:bodyPr>
          <a:lstStyle/>
          <a:p>
            <a:r>
              <a:rPr lang="en-US" altLang="zh-CN" sz="2200">
                <a:solidFill>
                  <a:schemeClr val="bg1"/>
                </a:solidFill>
                <a:latin typeface="思源黑体 Medium" panose="020B0600000000000000" charset="-122"/>
                <a:ea typeface="思源黑体 Medium" panose="020B0600000000000000" charset="-122"/>
                <a:cs typeface="思源黑体 Medium" panose="020B0600000000000000" charset="-122"/>
              </a:rPr>
              <a:t>1</a:t>
            </a:r>
            <a:r>
              <a:rPr lang="zh-CN" altLang="en-US" sz="2200">
                <a:solidFill>
                  <a:schemeClr val="bg1"/>
                </a:solidFill>
                <a:latin typeface="思源黑体 Medium" panose="020B0600000000000000" charset="-122"/>
                <a:ea typeface="思源黑体 Medium" panose="020B0600000000000000" charset="-122"/>
                <a:cs typeface="思源黑体 Medium" panose="020B0600000000000000" charset="-122"/>
              </a:rPr>
              <a:t>、未对有限空间作业场所进行辨识，并设置明显安全警示标志</a:t>
            </a:r>
          </a:p>
        </p:txBody>
      </p:sp>
      <p:sp>
        <p:nvSpPr>
          <p:cNvPr id="5" name="文本框 4"/>
          <p:cNvSpPr txBox="1"/>
          <p:nvPr/>
        </p:nvSpPr>
        <p:spPr>
          <a:xfrm>
            <a:off x="846455" y="1082675"/>
            <a:ext cx="6990715" cy="5163185"/>
          </a:xfrm>
          <a:prstGeom prst="rect">
            <a:avLst/>
          </a:prstGeom>
          <a:solidFill>
            <a:schemeClr val="bg2">
              <a:alpha val="48000"/>
            </a:schemeClr>
          </a:solidFill>
        </p:spPr>
        <p:txBody>
          <a:bodyPr wrap="square" rtlCol="0">
            <a:noAutofit/>
          </a:bodyPr>
          <a:lstStyle/>
          <a:p>
            <a:pPr>
              <a:lnSpc>
                <a:spcPct val="150000"/>
              </a:lnSpc>
            </a:pPr>
            <a:r>
              <a:rPr lang="zh-CN" altLang="en-US" sz="2000"/>
              <a:t>《中华人民共和国安全生产法》第三十五条　生产经营单位应当在有较大危险因素的生产经营场所和有关设施、设备上，设置明显的安全警示标志。</a:t>
            </a:r>
          </a:p>
          <a:p>
            <a:pPr>
              <a:lnSpc>
                <a:spcPct val="150000"/>
              </a:lnSpc>
            </a:pPr>
            <a:r>
              <a:rPr lang="zh-CN" altLang="en-US" sz="2000"/>
              <a:t>《工贸企业有限空间作业安全管理与监督暂行规定</a:t>
            </a:r>
            <a:r>
              <a:rPr lang="zh-CN" altLang="en-US" sz="2000">
                <a:solidFill>
                  <a:srgbClr val="FF0000"/>
                </a:solidFill>
              </a:rPr>
              <a:t>》第七条 工贸企业应当对本企业的有限空间进行辨识，</a:t>
            </a:r>
            <a:r>
              <a:rPr lang="zh-CN" altLang="en-US" sz="2000"/>
              <a:t>确定有限空间的数量、位置以及危险有害因素等基本情况，建立有限空间管理台账，并及时更新。</a:t>
            </a:r>
          </a:p>
          <a:p>
            <a:pPr>
              <a:lnSpc>
                <a:spcPct val="150000"/>
              </a:lnSpc>
            </a:pPr>
            <a:r>
              <a:rPr lang="zh-CN" altLang="en-US" sz="2000">
                <a:solidFill>
                  <a:srgbClr val="FF0000"/>
                </a:solidFill>
              </a:rPr>
              <a:t>第十九条 </a:t>
            </a:r>
            <a:r>
              <a:rPr lang="zh-CN" altLang="en-US" sz="2000"/>
              <a:t>工贸企业有限空间作业还应当符合下列要求：</a:t>
            </a:r>
          </a:p>
          <a:p>
            <a:pPr>
              <a:lnSpc>
                <a:spcPct val="150000"/>
              </a:lnSpc>
            </a:pPr>
            <a:r>
              <a:rPr lang="zh-CN" altLang="en-US" sz="2000"/>
              <a:t>（二）</a:t>
            </a:r>
            <a:r>
              <a:rPr lang="zh-CN" altLang="en-US" sz="2000">
                <a:solidFill>
                  <a:srgbClr val="FF0000"/>
                </a:solidFill>
              </a:rPr>
              <a:t>设置明显的安全警示标志和警示说明</a:t>
            </a:r>
            <a:r>
              <a:rPr lang="zh-CN" altLang="en-US" sz="2000"/>
              <a:t>；</a:t>
            </a:r>
          </a:p>
        </p:txBody>
      </p:sp>
      <p:grpSp>
        <p:nvGrpSpPr>
          <p:cNvPr id="6" name="组合 5" descr="7b0a202020202274657874626f78223a20227b5c2269645c223a32303334353032302c5c2263617465676f72795f69645c223a5c225c227d220a7d0a"/>
          <p:cNvGrpSpPr/>
          <p:nvPr/>
        </p:nvGrpSpPr>
        <p:grpSpPr>
          <a:xfrm>
            <a:off x="8421370" y="1764665"/>
            <a:ext cx="3173730" cy="3538220"/>
            <a:chOff x="5402" y="3594"/>
            <a:chExt cx="8398" cy="3612"/>
          </a:xfrm>
        </p:grpSpPr>
        <p:grpSp>
          <p:nvGrpSpPr>
            <p:cNvPr id="8" name="组合 7"/>
            <p:cNvGrpSpPr/>
            <p:nvPr/>
          </p:nvGrpSpPr>
          <p:grpSpPr>
            <a:xfrm>
              <a:off x="5402" y="3594"/>
              <a:ext cx="8398" cy="3612"/>
              <a:chOff x="5402" y="3594"/>
              <a:chExt cx="8398" cy="3612"/>
            </a:xfrm>
          </p:grpSpPr>
          <p:sp>
            <p:nvSpPr>
              <p:cNvPr id="181" name="Freeform 107"/>
              <p:cNvSpPr>
                <a:spLocks noEditPoints="1"/>
              </p:cNvSpPr>
              <p:nvPr>
                <p:custDataLst>
                  <p:tags r:id="rId2"/>
                </p:custDataLst>
              </p:nvPr>
            </p:nvSpPr>
            <p:spPr bwMode="auto">
              <a:xfrm>
                <a:off x="13134" y="6734"/>
                <a:ext cx="124" cy="128"/>
              </a:xfrm>
              <a:custGeom>
                <a:avLst/>
                <a:gdLst>
                  <a:gd name="T0" fmla="*/ 18 w 19"/>
                  <a:gd name="T1" fmla="*/ 15 h 20"/>
                  <a:gd name="T2" fmla="*/ 19 w 19"/>
                  <a:gd name="T3" fmla="*/ 13 h 20"/>
                  <a:gd name="T4" fmla="*/ 17 w 19"/>
                  <a:gd name="T5" fmla="*/ 11 h 20"/>
                  <a:gd name="T6" fmla="*/ 17 w 19"/>
                  <a:gd name="T7" fmla="*/ 9 h 20"/>
                  <a:gd name="T8" fmla="*/ 19 w 19"/>
                  <a:gd name="T9" fmla="*/ 7 h 20"/>
                  <a:gd name="T10" fmla="*/ 18 w 19"/>
                  <a:gd name="T11" fmla="*/ 5 h 20"/>
                  <a:gd name="T12" fmla="*/ 15 w 19"/>
                  <a:gd name="T13" fmla="*/ 5 h 20"/>
                  <a:gd name="T14" fmla="*/ 14 w 19"/>
                  <a:gd name="T15" fmla="*/ 4 h 20"/>
                  <a:gd name="T16" fmla="*/ 14 w 19"/>
                  <a:gd name="T17" fmla="*/ 1 h 20"/>
                  <a:gd name="T18" fmla="*/ 12 w 19"/>
                  <a:gd name="T19" fmla="*/ 0 h 20"/>
                  <a:gd name="T20" fmla="*/ 10 w 19"/>
                  <a:gd name="T21" fmla="*/ 2 h 20"/>
                  <a:gd name="T22" fmla="*/ 8 w 19"/>
                  <a:gd name="T23" fmla="*/ 2 h 20"/>
                  <a:gd name="T24" fmla="*/ 7 w 19"/>
                  <a:gd name="T25" fmla="*/ 0 h 20"/>
                  <a:gd name="T26" fmla="*/ 4 w 19"/>
                  <a:gd name="T27" fmla="*/ 1 h 20"/>
                  <a:gd name="T28" fmla="*/ 5 w 19"/>
                  <a:gd name="T29" fmla="*/ 4 h 20"/>
                  <a:gd name="T30" fmla="*/ 3 w 19"/>
                  <a:gd name="T31" fmla="*/ 5 h 20"/>
                  <a:gd name="T32" fmla="*/ 0 w 19"/>
                  <a:gd name="T33" fmla="*/ 5 h 20"/>
                  <a:gd name="T34" fmla="*/ 0 w 19"/>
                  <a:gd name="T35" fmla="*/ 7 h 20"/>
                  <a:gd name="T36" fmla="*/ 2 w 19"/>
                  <a:gd name="T37" fmla="*/ 9 h 20"/>
                  <a:gd name="T38" fmla="*/ 2 w 19"/>
                  <a:gd name="T39" fmla="*/ 11 h 20"/>
                  <a:gd name="T40" fmla="*/ 0 w 19"/>
                  <a:gd name="T41" fmla="*/ 13 h 20"/>
                  <a:gd name="T42" fmla="*/ 1 w 19"/>
                  <a:gd name="T43" fmla="*/ 15 h 20"/>
                  <a:gd name="T44" fmla="*/ 3 w 19"/>
                  <a:gd name="T45" fmla="*/ 15 h 20"/>
                  <a:gd name="T46" fmla="*/ 5 w 19"/>
                  <a:gd name="T47" fmla="*/ 16 h 20"/>
                  <a:gd name="T48" fmla="*/ 4 w 19"/>
                  <a:gd name="T49" fmla="*/ 19 h 20"/>
                  <a:gd name="T50" fmla="*/ 7 w 19"/>
                  <a:gd name="T51" fmla="*/ 20 h 20"/>
                  <a:gd name="T52" fmla="*/ 9 w 19"/>
                  <a:gd name="T53" fmla="*/ 18 h 20"/>
                  <a:gd name="T54" fmla="*/ 10 w 19"/>
                  <a:gd name="T55" fmla="*/ 18 h 20"/>
                  <a:gd name="T56" fmla="*/ 12 w 19"/>
                  <a:gd name="T57" fmla="*/ 20 h 20"/>
                  <a:gd name="T58" fmla="*/ 14 w 19"/>
                  <a:gd name="T59" fmla="*/ 19 h 20"/>
                  <a:gd name="T60" fmla="*/ 14 w 19"/>
                  <a:gd name="T61" fmla="*/ 16 h 20"/>
                  <a:gd name="T62" fmla="*/ 15 w 19"/>
                  <a:gd name="T63" fmla="*/ 15 h 20"/>
                  <a:gd name="T64" fmla="*/ 18 w 19"/>
                  <a:gd name="T65" fmla="*/ 15 h 20"/>
                  <a:gd name="T66" fmla="*/ 8 w 19"/>
                  <a:gd name="T67" fmla="*/ 13 h 20"/>
                  <a:gd name="T68" fmla="*/ 6 w 19"/>
                  <a:gd name="T69" fmla="*/ 9 h 20"/>
                  <a:gd name="T70" fmla="*/ 11 w 19"/>
                  <a:gd name="T71" fmla="*/ 6 h 20"/>
                  <a:gd name="T72" fmla="*/ 13 w 19"/>
                  <a:gd name="T73" fmla="*/ 11 h 20"/>
                  <a:gd name="T74" fmla="*/ 8 w 19"/>
                  <a:gd name="T75"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 h="20">
                    <a:moveTo>
                      <a:pt x="18" y="15"/>
                    </a:moveTo>
                    <a:cubicBezTo>
                      <a:pt x="19" y="13"/>
                      <a:pt x="19" y="13"/>
                      <a:pt x="19" y="13"/>
                    </a:cubicBezTo>
                    <a:cubicBezTo>
                      <a:pt x="17" y="11"/>
                      <a:pt x="17" y="11"/>
                      <a:pt x="17" y="11"/>
                    </a:cubicBezTo>
                    <a:cubicBezTo>
                      <a:pt x="17" y="10"/>
                      <a:pt x="17" y="10"/>
                      <a:pt x="17" y="9"/>
                    </a:cubicBezTo>
                    <a:cubicBezTo>
                      <a:pt x="19" y="7"/>
                      <a:pt x="19" y="7"/>
                      <a:pt x="19" y="7"/>
                    </a:cubicBezTo>
                    <a:cubicBezTo>
                      <a:pt x="18" y="5"/>
                      <a:pt x="18" y="5"/>
                      <a:pt x="18" y="5"/>
                    </a:cubicBezTo>
                    <a:cubicBezTo>
                      <a:pt x="15" y="5"/>
                      <a:pt x="15" y="5"/>
                      <a:pt x="15" y="5"/>
                    </a:cubicBezTo>
                    <a:cubicBezTo>
                      <a:pt x="15" y="5"/>
                      <a:pt x="15" y="4"/>
                      <a:pt x="14" y="4"/>
                    </a:cubicBezTo>
                    <a:cubicBezTo>
                      <a:pt x="14" y="1"/>
                      <a:pt x="14" y="1"/>
                      <a:pt x="14" y="1"/>
                    </a:cubicBezTo>
                    <a:cubicBezTo>
                      <a:pt x="12" y="0"/>
                      <a:pt x="12" y="0"/>
                      <a:pt x="12" y="0"/>
                    </a:cubicBezTo>
                    <a:cubicBezTo>
                      <a:pt x="10" y="2"/>
                      <a:pt x="10" y="2"/>
                      <a:pt x="10" y="2"/>
                    </a:cubicBezTo>
                    <a:cubicBezTo>
                      <a:pt x="10" y="2"/>
                      <a:pt x="9" y="2"/>
                      <a:pt x="8" y="2"/>
                    </a:cubicBezTo>
                    <a:cubicBezTo>
                      <a:pt x="7" y="0"/>
                      <a:pt x="7" y="0"/>
                      <a:pt x="7" y="0"/>
                    </a:cubicBezTo>
                    <a:cubicBezTo>
                      <a:pt x="4" y="1"/>
                      <a:pt x="4" y="1"/>
                      <a:pt x="4" y="1"/>
                    </a:cubicBezTo>
                    <a:cubicBezTo>
                      <a:pt x="5" y="4"/>
                      <a:pt x="5" y="4"/>
                      <a:pt x="5" y="4"/>
                    </a:cubicBezTo>
                    <a:cubicBezTo>
                      <a:pt x="4" y="4"/>
                      <a:pt x="4" y="5"/>
                      <a:pt x="3" y="5"/>
                    </a:cubicBezTo>
                    <a:cubicBezTo>
                      <a:pt x="0" y="5"/>
                      <a:pt x="0" y="5"/>
                      <a:pt x="0" y="5"/>
                    </a:cubicBezTo>
                    <a:cubicBezTo>
                      <a:pt x="0" y="7"/>
                      <a:pt x="0" y="7"/>
                      <a:pt x="0" y="7"/>
                    </a:cubicBezTo>
                    <a:cubicBezTo>
                      <a:pt x="2" y="9"/>
                      <a:pt x="2" y="9"/>
                      <a:pt x="2" y="9"/>
                    </a:cubicBezTo>
                    <a:cubicBezTo>
                      <a:pt x="2" y="10"/>
                      <a:pt x="2" y="10"/>
                      <a:pt x="2" y="11"/>
                    </a:cubicBezTo>
                    <a:cubicBezTo>
                      <a:pt x="0" y="13"/>
                      <a:pt x="0" y="13"/>
                      <a:pt x="0" y="13"/>
                    </a:cubicBezTo>
                    <a:cubicBezTo>
                      <a:pt x="1" y="15"/>
                      <a:pt x="1" y="15"/>
                      <a:pt x="1" y="15"/>
                    </a:cubicBezTo>
                    <a:cubicBezTo>
                      <a:pt x="3" y="15"/>
                      <a:pt x="3" y="15"/>
                      <a:pt x="3" y="15"/>
                    </a:cubicBezTo>
                    <a:cubicBezTo>
                      <a:pt x="4" y="15"/>
                      <a:pt x="4" y="16"/>
                      <a:pt x="5" y="16"/>
                    </a:cubicBezTo>
                    <a:cubicBezTo>
                      <a:pt x="4" y="19"/>
                      <a:pt x="4" y="19"/>
                      <a:pt x="4" y="19"/>
                    </a:cubicBezTo>
                    <a:cubicBezTo>
                      <a:pt x="7" y="20"/>
                      <a:pt x="7" y="20"/>
                      <a:pt x="7" y="20"/>
                    </a:cubicBezTo>
                    <a:cubicBezTo>
                      <a:pt x="9" y="18"/>
                      <a:pt x="9" y="18"/>
                      <a:pt x="9" y="18"/>
                    </a:cubicBezTo>
                    <a:cubicBezTo>
                      <a:pt x="9" y="18"/>
                      <a:pt x="10" y="18"/>
                      <a:pt x="10" y="18"/>
                    </a:cubicBezTo>
                    <a:cubicBezTo>
                      <a:pt x="12" y="20"/>
                      <a:pt x="12" y="20"/>
                      <a:pt x="12" y="20"/>
                    </a:cubicBezTo>
                    <a:cubicBezTo>
                      <a:pt x="14" y="19"/>
                      <a:pt x="14" y="19"/>
                      <a:pt x="14" y="19"/>
                    </a:cubicBezTo>
                    <a:cubicBezTo>
                      <a:pt x="14" y="16"/>
                      <a:pt x="14" y="16"/>
                      <a:pt x="14" y="16"/>
                    </a:cubicBezTo>
                    <a:cubicBezTo>
                      <a:pt x="15" y="16"/>
                      <a:pt x="15" y="15"/>
                      <a:pt x="15" y="15"/>
                    </a:cubicBezTo>
                    <a:lnTo>
                      <a:pt x="18" y="15"/>
                    </a:lnTo>
                    <a:close/>
                    <a:moveTo>
                      <a:pt x="8" y="13"/>
                    </a:moveTo>
                    <a:cubicBezTo>
                      <a:pt x="6" y="13"/>
                      <a:pt x="5" y="10"/>
                      <a:pt x="6" y="9"/>
                    </a:cubicBezTo>
                    <a:cubicBezTo>
                      <a:pt x="7" y="7"/>
                      <a:pt x="9" y="6"/>
                      <a:pt x="11" y="6"/>
                    </a:cubicBezTo>
                    <a:cubicBezTo>
                      <a:pt x="13" y="7"/>
                      <a:pt x="14" y="9"/>
                      <a:pt x="13" y="11"/>
                    </a:cubicBezTo>
                    <a:cubicBezTo>
                      <a:pt x="12" y="13"/>
                      <a:pt x="10" y="14"/>
                      <a:pt x="8" y="13"/>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2" name="Freeform 108"/>
              <p:cNvSpPr>
                <a:spLocks noEditPoints="1"/>
              </p:cNvSpPr>
              <p:nvPr>
                <p:custDataLst>
                  <p:tags r:id="rId3"/>
                </p:custDataLst>
              </p:nvPr>
            </p:nvSpPr>
            <p:spPr bwMode="auto">
              <a:xfrm>
                <a:off x="5757" y="3807"/>
                <a:ext cx="186" cy="188"/>
              </a:xfrm>
              <a:custGeom>
                <a:avLst/>
                <a:gdLst>
                  <a:gd name="T0" fmla="*/ 23 w 29"/>
                  <a:gd name="T1" fmla="*/ 26 h 29"/>
                  <a:gd name="T2" fmla="*/ 26 w 29"/>
                  <a:gd name="T3" fmla="*/ 24 h 29"/>
                  <a:gd name="T4" fmla="*/ 24 w 29"/>
                  <a:gd name="T5" fmla="*/ 20 h 29"/>
                  <a:gd name="T6" fmla="*/ 25 w 29"/>
                  <a:gd name="T7" fmla="*/ 18 h 29"/>
                  <a:gd name="T8" fmla="*/ 29 w 29"/>
                  <a:gd name="T9" fmla="*/ 17 h 29"/>
                  <a:gd name="T10" fmla="*/ 29 w 29"/>
                  <a:gd name="T11" fmla="*/ 13 h 29"/>
                  <a:gd name="T12" fmla="*/ 25 w 29"/>
                  <a:gd name="T13" fmla="*/ 12 h 29"/>
                  <a:gd name="T14" fmla="*/ 24 w 29"/>
                  <a:gd name="T15" fmla="*/ 10 h 29"/>
                  <a:gd name="T16" fmla="*/ 26 w 29"/>
                  <a:gd name="T17" fmla="*/ 6 h 29"/>
                  <a:gd name="T18" fmla="*/ 24 w 29"/>
                  <a:gd name="T19" fmla="*/ 3 h 29"/>
                  <a:gd name="T20" fmla="*/ 20 w 29"/>
                  <a:gd name="T21" fmla="*/ 5 h 29"/>
                  <a:gd name="T22" fmla="*/ 18 w 29"/>
                  <a:gd name="T23" fmla="*/ 4 h 29"/>
                  <a:gd name="T24" fmla="*/ 17 w 29"/>
                  <a:gd name="T25" fmla="*/ 0 h 29"/>
                  <a:gd name="T26" fmla="*/ 13 w 29"/>
                  <a:gd name="T27" fmla="*/ 0 h 29"/>
                  <a:gd name="T28" fmla="*/ 12 w 29"/>
                  <a:gd name="T29" fmla="*/ 4 h 29"/>
                  <a:gd name="T30" fmla="*/ 10 w 29"/>
                  <a:gd name="T31" fmla="*/ 5 h 29"/>
                  <a:gd name="T32" fmla="*/ 6 w 29"/>
                  <a:gd name="T33" fmla="*/ 3 h 29"/>
                  <a:gd name="T34" fmla="*/ 4 w 29"/>
                  <a:gd name="T35" fmla="*/ 5 h 29"/>
                  <a:gd name="T36" fmla="*/ 5 w 29"/>
                  <a:gd name="T37" fmla="*/ 9 h 29"/>
                  <a:gd name="T38" fmla="*/ 4 w 29"/>
                  <a:gd name="T39" fmla="*/ 11 h 29"/>
                  <a:gd name="T40" fmla="*/ 0 w 29"/>
                  <a:gd name="T41" fmla="*/ 12 h 29"/>
                  <a:gd name="T42" fmla="*/ 0 w 29"/>
                  <a:gd name="T43" fmla="*/ 16 h 29"/>
                  <a:gd name="T44" fmla="*/ 4 w 29"/>
                  <a:gd name="T45" fmla="*/ 17 h 29"/>
                  <a:gd name="T46" fmla="*/ 5 w 29"/>
                  <a:gd name="T47" fmla="*/ 19 h 29"/>
                  <a:gd name="T48" fmla="*/ 3 w 29"/>
                  <a:gd name="T49" fmla="*/ 23 h 29"/>
                  <a:gd name="T50" fmla="*/ 5 w 29"/>
                  <a:gd name="T51" fmla="*/ 25 h 29"/>
                  <a:gd name="T52" fmla="*/ 9 w 29"/>
                  <a:gd name="T53" fmla="*/ 24 h 29"/>
                  <a:gd name="T54" fmla="*/ 11 w 29"/>
                  <a:gd name="T55" fmla="*/ 25 h 29"/>
                  <a:gd name="T56" fmla="*/ 12 w 29"/>
                  <a:gd name="T57" fmla="*/ 29 h 29"/>
                  <a:gd name="T58" fmla="*/ 16 w 29"/>
                  <a:gd name="T59" fmla="*/ 29 h 29"/>
                  <a:gd name="T60" fmla="*/ 17 w 29"/>
                  <a:gd name="T61" fmla="*/ 25 h 29"/>
                  <a:gd name="T62" fmla="*/ 20 w 29"/>
                  <a:gd name="T63" fmla="*/ 24 h 29"/>
                  <a:gd name="T64" fmla="*/ 23 w 29"/>
                  <a:gd name="T65" fmla="*/ 26 h 29"/>
                  <a:gd name="T66" fmla="*/ 11 w 29"/>
                  <a:gd name="T67" fmla="*/ 18 h 29"/>
                  <a:gd name="T68" fmla="*/ 11 w 29"/>
                  <a:gd name="T69" fmla="*/ 11 h 29"/>
                  <a:gd name="T70" fmla="*/ 19 w 29"/>
                  <a:gd name="T71" fmla="*/ 11 h 29"/>
                  <a:gd name="T72" fmla="*/ 18 w 29"/>
                  <a:gd name="T73" fmla="*/ 18 h 29"/>
                  <a:gd name="T74" fmla="*/ 11 w 29"/>
                  <a:gd name="T75" fmla="*/ 1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 h="29">
                    <a:moveTo>
                      <a:pt x="23" y="26"/>
                    </a:moveTo>
                    <a:cubicBezTo>
                      <a:pt x="26" y="24"/>
                      <a:pt x="26" y="24"/>
                      <a:pt x="26" y="24"/>
                    </a:cubicBezTo>
                    <a:cubicBezTo>
                      <a:pt x="24" y="20"/>
                      <a:pt x="24" y="20"/>
                      <a:pt x="24" y="20"/>
                    </a:cubicBezTo>
                    <a:cubicBezTo>
                      <a:pt x="24" y="19"/>
                      <a:pt x="25" y="19"/>
                      <a:pt x="25" y="18"/>
                    </a:cubicBezTo>
                    <a:cubicBezTo>
                      <a:pt x="29" y="17"/>
                      <a:pt x="29" y="17"/>
                      <a:pt x="29" y="17"/>
                    </a:cubicBezTo>
                    <a:cubicBezTo>
                      <a:pt x="29" y="13"/>
                      <a:pt x="29" y="13"/>
                      <a:pt x="29" y="13"/>
                    </a:cubicBezTo>
                    <a:cubicBezTo>
                      <a:pt x="25" y="12"/>
                      <a:pt x="25" y="12"/>
                      <a:pt x="25" y="12"/>
                    </a:cubicBezTo>
                    <a:cubicBezTo>
                      <a:pt x="25" y="11"/>
                      <a:pt x="25" y="10"/>
                      <a:pt x="24" y="10"/>
                    </a:cubicBezTo>
                    <a:cubicBezTo>
                      <a:pt x="26" y="6"/>
                      <a:pt x="26" y="6"/>
                      <a:pt x="26" y="6"/>
                    </a:cubicBezTo>
                    <a:cubicBezTo>
                      <a:pt x="24" y="3"/>
                      <a:pt x="24" y="3"/>
                      <a:pt x="24" y="3"/>
                    </a:cubicBezTo>
                    <a:cubicBezTo>
                      <a:pt x="20" y="5"/>
                      <a:pt x="20" y="5"/>
                      <a:pt x="20" y="5"/>
                    </a:cubicBezTo>
                    <a:cubicBezTo>
                      <a:pt x="20" y="5"/>
                      <a:pt x="19" y="4"/>
                      <a:pt x="18" y="4"/>
                    </a:cubicBezTo>
                    <a:cubicBezTo>
                      <a:pt x="17" y="0"/>
                      <a:pt x="17" y="0"/>
                      <a:pt x="17" y="0"/>
                    </a:cubicBezTo>
                    <a:cubicBezTo>
                      <a:pt x="13" y="0"/>
                      <a:pt x="13" y="0"/>
                      <a:pt x="13" y="0"/>
                    </a:cubicBezTo>
                    <a:cubicBezTo>
                      <a:pt x="12" y="4"/>
                      <a:pt x="12" y="4"/>
                      <a:pt x="12" y="4"/>
                    </a:cubicBezTo>
                    <a:cubicBezTo>
                      <a:pt x="11" y="4"/>
                      <a:pt x="11" y="4"/>
                      <a:pt x="10" y="5"/>
                    </a:cubicBezTo>
                    <a:cubicBezTo>
                      <a:pt x="6" y="3"/>
                      <a:pt x="6" y="3"/>
                      <a:pt x="6" y="3"/>
                    </a:cubicBezTo>
                    <a:cubicBezTo>
                      <a:pt x="4" y="5"/>
                      <a:pt x="4" y="5"/>
                      <a:pt x="4" y="5"/>
                    </a:cubicBezTo>
                    <a:cubicBezTo>
                      <a:pt x="5" y="9"/>
                      <a:pt x="5" y="9"/>
                      <a:pt x="5" y="9"/>
                    </a:cubicBezTo>
                    <a:cubicBezTo>
                      <a:pt x="5" y="9"/>
                      <a:pt x="5" y="10"/>
                      <a:pt x="4" y="11"/>
                    </a:cubicBezTo>
                    <a:cubicBezTo>
                      <a:pt x="0" y="12"/>
                      <a:pt x="0" y="12"/>
                      <a:pt x="0" y="12"/>
                    </a:cubicBezTo>
                    <a:cubicBezTo>
                      <a:pt x="0" y="16"/>
                      <a:pt x="0" y="16"/>
                      <a:pt x="0" y="16"/>
                    </a:cubicBezTo>
                    <a:cubicBezTo>
                      <a:pt x="4" y="17"/>
                      <a:pt x="4" y="17"/>
                      <a:pt x="4" y="17"/>
                    </a:cubicBezTo>
                    <a:cubicBezTo>
                      <a:pt x="4" y="18"/>
                      <a:pt x="5" y="19"/>
                      <a:pt x="5" y="19"/>
                    </a:cubicBezTo>
                    <a:cubicBezTo>
                      <a:pt x="3" y="23"/>
                      <a:pt x="3" y="23"/>
                      <a:pt x="3" y="23"/>
                    </a:cubicBezTo>
                    <a:cubicBezTo>
                      <a:pt x="5" y="25"/>
                      <a:pt x="5" y="25"/>
                      <a:pt x="5" y="25"/>
                    </a:cubicBezTo>
                    <a:cubicBezTo>
                      <a:pt x="9" y="24"/>
                      <a:pt x="9" y="24"/>
                      <a:pt x="9" y="24"/>
                    </a:cubicBezTo>
                    <a:cubicBezTo>
                      <a:pt x="10" y="24"/>
                      <a:pt x="10" y="24"/>
                      <a:pt x="11" y="25"/>
                    </a:cubicBezTo>
                    <a:cubicBezTo>
                      <a:pt x="12" y="29"/>
                      <a:pt x="12" y="29"/>
                      <a:pt x="12" y="29"/>
                    </a:cubicBezTo>
                    <a:cubicBezTo>
                      <a:pt x="16" y="29"/>
                      <a:pt x="16" y="29"/>
                      <a:pt x="16" y="29"/>
                    </a:cubicBezTo>
                    <a:cubicBezTo>
                      <a:pt x="17" y="25"/>
                      <a:pt x="17" y="25"/>
                      <a:pt x="17" y="25"/>
                    </a:cubicBezTo>
                    <a:cubicBezTo>
                      <a:pt x="18" y="25"/>
                      <a:pt x="19" y="24"/>
                      <a:pt x="20" y="24"/>
                    </a:cubicBezTo>
                    <a:lnTo>
                      <a:pt x="23" y="26"/>
                    </a:lnTo>
                    <a:close/>
                    <a:moveTo>
                      <a:pt x="11" y="18"/>
                    </a:moveTo>
                    <a:cubicBezTo>
                      <a:pt x="9" y="16"/>
                      <a:pt x="9" y="12"/>
                      <a:pt x="11" y="11"/>
                    </a:cubicBezTo>
                    <a:cubicBezTo>
                      <a:pt x="13" y="9"/>
                      <a:pt x="17" y="9"/>
                      <a:pt x="19" y="11"/>
                    </a:cubicBezTo>
                    <a:cubicBezTo>
                      <a:pt x="21" y="13"/>
                      <a:pt x="20" y="16"/>
                      <a:pt x="18" y="18"/>
                    </a:cubicBezTo>
                    <a:cubicBezTo>
                      <a:pt x="16" y="20"/>
                      <a:pt x="13" y="20"/>
                      <a:pt x="11" y="18"/>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3" name="Freeform 109"/>
              <p:cNvSpPr>
                <a:spLocks noEditPoints="1"/>
              </p:cNvSpPr>
              <p:nvPr>
                <p:custDataLst>
                  <p:tags r:id="rId4"/>
                </p:custDataLst>
              </p:nvPr>
            </p:nvSpPr>
            <p:spPr bwMode="auto">
              <a:xfrm>
                <a:off x="5646" y="3969"/>
                <a:ext cx="97" cy="92"/>
              </a:xfrm>
              <a:custGeom>
                <a:avLst/>
                <a:gdLst>
                  <a:gd name="T0" fmla="*/ 12 w 15"/>
                  <a:gd name="T1" fmla="*/ 13 h 14"/>
                  <a:gd name="T2" fmla="*/ 13 w 15"/>
                  <a:gd name="T3" fmla="*/ 12 h 14"/>
                  <a:gd name="T4" fmla="*/ 12 w 15"/>
                  <a:gd name="T5" fmla="*/ 10 h 14"/>
                  <a:gd name="T6" fmla="*/ 13 w 15"/>
                  <a:gd name="T7" fmla="*/ 9 h 14"/>
                  <a:gd name="T8" fmla="*/ 15 w 15"/>
                  <a:gd name="T9" fmla="*/ 8 h 14"/>
                  <a:gd name="T10" fmla="*/ 15 w 15"/>
                  <a:gd name="T11" fmla="*/ 6 h 14"/>
                  <a:gd name="T12" fmla="*/ 13 w 15"/>
                  <a:gd name="T13" fmla="*/ 6 h 14"/>
                  <a:gd name="T14" fmla="*/ 12 w 15"/>
                  <a:gd name="T15" fmla="*/ 5 h 14"/>
                  <a:gd name="T16" fmla="*/ 14 w 15"/>
                  <a:gd name="T17" fmla="*/ 3 h 14"/>
                  <a:gd name="T18" fmla="*/ 12 w 15"/>
                  <a:gd name="T19" fmla="*/ 2 h 14"/>
                  <a:gd name="T20" fmla="*/ 10 w 15"/>
                  <a:gd name="T21" fmla="*/ 2 h 14"/>
                  <a:gd name="T22" fmla="*/ 9 w 15"/>
                  <a:gd name="T23" fmla="*/ 2 h 14"/>
                  <a:gd name="T24" fmla="*/ 9 w 15"/>
                  <a:gd name="T25" fmla="*/ 0 h 14"/>
                  <a:gd name="T26" fmla="*/ 7 w 15"/>
                  <a:gd name="T27" fmla="*/ 0 h 14"/>
                  <a:gd name="T28" fmla="*/ 6 w 15"/>
                  <a:gd name="T29" fmla="*/ 2 h 14"/>
                  <a:gd name="T30" fmla="*/ 5 w 15"/>
                  <a:gd name="T31" fmla="*/ 2 h 14"/>
                  <a:gd name="T32" fmla="*/ 3 w 15"/>
                  <a:gd name="T33" fmla="*/ 1 h 14"/>
                  <a:gd name="T34" fmla="*/ 2 w 15"/>
                  <a:gd name="T35" fmla="*/ 2 h 14"/>
                  <a:gd name="T36" fmla="*/ 3 w 15"/>
                  <a:gd name="T37" fmla="*/ 4 h 14"/>
                  <a:gd name="T38" fmla="*/ 2 w 15"/>
                  <a:gd name="T39" fmla="*/ 5 h 14"/>
                  <a:gd name="T40" fmla="*/ 0 w 15"/>
                  <a:gd name="T41" fmla="*/ 6 h 14"/>
                  <a:gd name="T42" fmla="*/ 0 w 15"/>
                  <a:gd name="T43" fmla="*/ 8 h 14"/>
                  <a:gd name="T44" fmla="*/ 2 w 15"/>
                  <a:gd name="T45" fmla="*/ 8 h 14"/>
                  <a:gd name="T46" fmla="*/ 3 w 15"/>
                  <a:gd name="T47" fmla="*/ 9 h 14"/>
                  <a:gd name="T48" fmla="*/ 2 w 15"/>
                  <a:gd name="T49" fmla="*/ 11 h 14"/>
                  <a:gd name="T50" fmla="*/ 3 w 15"/>
                  <a:gd name="T51" fmla="*/ 13 h 14"/>
                  <a:gd name="T52" fmla="*/ 5 w 15"/>
                  <a:gd name="T53" fmla="*/ 12 h 14"/>
                  <a:gd name="T54" fmla="*/ 6 w 15"/>
                  <a:gd name="T55" fmla="*/ 12 h 14"/>
                  <a:gd name="T56" fmla="*/ 6 w 15"/>
                  <a:gd name="T57" fmla="*/ 14 h 14"/>
                  <a:gd name="T58" fmla="*/ 8 w 15"/>
                  <a:gd name="T59" fmla="*/ 14 h 14"/>
                  <a:gd name="T60" fmla="*/ 9 w 15"/>
                  <a:gd name="T61" fmla="*/ 12 h 14"/>
                  <a:gd name="T62" fmla="*/ 10 w 15"/>
                  <a:gd name="T63" fmla="*/ 12 h 14"/>
                  <a:gd name="T64" fmla="*/ 12 w 15"/>
                  <a:gd name="T65" fmla="*/ 13 h 14"/>
                  <a:gd name="T66" fmla="*/ 6 w 15"/>
                  <a:gd name="T67" fmla="*/ 9 h 14"/>
                  <a:gd name="T68" fmla="*/ 6 w 15"/>
                  <a:gd name="T69" fmla="*/ 5 h 14"/>
                  <a:gd name="T70" fmla="*/ 10 w 15"/>
                  <a:gd name="T71" fmla="*/ 5 h 14"/>
                  <a:gd name="T72" fmla="*/ 9 w 15"/>
                  <a:gd name="T73" fmla="*/ 9 h 14"/>
                  <a:gd name="T74" fmla="*/ 6 w 15"/>
                  <a:gd name="T7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 h="14">
                    <a:moveTo>
                      <a:pt x="12" y="13"/>
                    </a:moveTo>
                    <a:cubicBezTo>
                      <a:pt x="13" y="12"/>
                      <a:pt x="13" y="12"/>
                      <a:pt x="13" y="12"/>
                    </a:cubicBezTo>
                    <a:cubicBezTo>
                      <a:pt x="12" y="10"/>
                      <a:pt x="12" y="10"/>
                      <a:pt x="12" y="10"/>
                    </a:cubicBezTo>
                    <a:cubicBezTo>
                      <a:pt x="12" y="10"/>
                      <a:pt x="13" y="9"/>
                      <a:pt x="13" y="9"/>
                    </a:cubicBezTo>
                    <a:cubicBezTo>
                      <a:pt x="15" y="8"/>
                      <a:pt x="15" y="8"/>
                      <a:pt x="15" y="8"/>
                    </a:cubicBezTo>
                    <a:cubicBezTo>
                      <a:pt x="15" y="6"/>
                      <a:pt x="15" y="6"/>
                      <a:pt x="15" y="6"/>
                    </a:cubicBezTo>
                    <a:cubicBezTo>
                      <a:pt x="13" y="6"/>
                      <a:pt x="13" y="6"/>
                      <a:pt x="13" y="6"/>
                    </a:cubicBezTo>
                    <a:cubicBezTo>
                      <a:pt x="13" y="5"/>
                      <a:pt x="13" y="5"/>
                      <a:pt x="12" y="5"/>
                    </a:cubicBezTo>
                    <a:cubicBezTo>
                      <a:pt x="14" y="3"/>
                      <a:pt x="14" y="3"/>
                      <a:pt x="14" y="3"/>
                    </a:cubicBezTo>
                    <a:cubicBezTo>
                      <a:pt x="12" y="2"/>
                      <a:pt x="12" y="2"/>
                      <a:pt x="12" y="2"/>
                    </a:cubicBezTo>
                    <a:cubicBezTo>
                      <a:pt x="10" y="2"/>
                      <a:pt x="10" y="2"/>
                      <a:pt x="10" y="2"/>
                    </a:cubicBezTo>
                    <a:cubicBezTo>
                      <a:pt x="10" y="2"/>
                      <a:pt x="10" y="2"/>
                      <a:pt x="9" y="2"/>
                    </a:cubicBezTo>
                    <a:cubicBezTo>
                      <a:pt x="9" y="0"/>
                      <a:pt x="9" y="0"/>
                      <a:pt x="9" y="0"/>
                    </a:cubicBezTo>
                    <a:cubicBezTo>
                      <a:pt x="7" y="0"/>
                      <a:pt x="7" y="0"/>
                      <a:pt x="7" y="0"/>
                    </a:cubicBezTo>
                    <a:cubicBezTo>
                      <a:pt x="6" y="2"/>
                      <a:pt x="6" y="2"/>
                      <a:pt x="6" y="2"/>
                    </a:cubicBezTo>
                    <a:cubicBezTo>
                      <a:pt x="6" y="2"/>
                      <a:pt x="6" y="2"/>
                      <a:pt x="5" y="2"/>
                    </a:cubicBezTo>
                    <a:cubicBezTo>
                      <a:pt x="3" y="1"/>
                      <a:pt x="3" y="1"/>
                      <a:pt x="3" y="1"/>
                    </a:cubicBezTo>
                    <a:cubicBezTo>
                      <a:pt x="2" y="2"/>
                      <a:pt x="2" y="2"/>
                      <a:pt x="2" y="2"/>
                    </a:cubicBezTo>
                    <a:cubicBezTo>
                      <a:pt x="3" y="4"/>
                      <a:pt x="3" y="4"/>
                      <a:pt x="3" y="4"/>
                    </a:cubicBezTo>
                    <a:cubicBezTo>
                      <a:pt x="3" y="5"/>
                      <a:pt x="3" y="5"/>
                      <a:pt x="2" y="5"/>
                    </a:cubicBezTo>
                    <a:cubicBezTo>
                      <a:pt x="0" y="6"/>
                      <a:pt x="0" y="6"/>
                      <a:pt x="0" y="6"/>
                    </a:cubicBezTo>
                    <a:cubicBezTo>
                      <a:pt x="0" y="8"/>
                      <a:pt x="0" y="8"/>
                      <a:pt x="0" y="8"/>
                    </a:cubicBezTo>
                    <a:cubicBezTo>
                      <a:pt x="2" y="8"/>
                      <a:pt x="2" y="8"/>
                      <a:pt x="2" y="8"/>
                    </a:cubicBezTo>
                    <a:cubicBezTo>
                      <a:pt x="2" y="9"/>
                      <a:pt x="3" y="9"/>
                      <a:pt x="3" y="9"/>
                    </a:cubicBezTo>
                    <a:cubicBezTo>
                      <a:pt x="2" y="11"/>
                      <a:pt x="2" y="11"/>
                      <a:pt x="2" y="11"/>
                    </a:cubicBezTo>
                    <a:cubicBezTo>
                      <a:pt x="3" y="13"/>
                      <a:pt x="3" y="13"/>
                      <a:pt x="3" y="13"/>
                    </a:cubicBezTo>
                    <a:cubicBezTo>
                      <a:pt x="5" y="12"/>
                      <a:pt x="5" y="12"/>
                      <a:pt x="5" y="12"/>
                    </a:cubicBezTo>
                    <a:cubicBezTo>
                      <a:pt x="5" y="12"/>
                      <a:pt x="6" y="12"/>
                      <a:pt x="6" y="12"/>
                    </a:cubicBezTo>
                    <a:cubicBezTo>
                      <a:pt x="6" y="14"/>
                      <a:pt x="6" y="14"/>
                      <a:pt x="6" y="14"/>
                    </a:cubicBezTo>
                    <a:cubicBezTo>
                      <a:pt x="8" y="14"/>
                      <a:pt x="8" y="14"/>
                      <a:pt x="8" y="14"/>
                    </a:cubicBezTo>
                    <a:cubicBezTo>
                      <a:pt x="9" y="12"/>
                      <a:pt x="9" y="12"/>
                      <a:pt x="9" y="12"/>
                    </a:cubicBezTo>
                    <a:cubicBezTo>
                      <a:pt x="9" y="12"/>
                      <a:pt x="10" y="12"/>
                      <a:pt x="10" y="12"/>
                    </a:cubicBezTo>
                    <a:lnTo>
                      <a:pt x="12" y="13"/>
                    </a:lnTo>
                    <a:close/>
                    <a:moveTo>
                      <a:pt x="6" y="9"/>
                    </a:moveTo>
                    <a:cubicBezTo>
                      <a:pt x="5" y="8"/>
                      <a:pt x="5" y="6"/>
                      <a:pt x="6" y="5"/>
                    </a:cubicBezTo>
                    <a:cubicBezTo>
                      <a:pt x="7" y="4"/>
                      <a:pt x="9" y="4"/>
                      <a:pt x="10" y="5"/>
                    </a:cubicBezTo>
                    <a:cubicBezTo>
                      <a:pt x="11" y="6"/>
                      <a:pt x="10" y="8"/>
                      <a:pt x="9" y="9"/>
                    </a:cubicBezTo>
                    <a:cubicBezTo>
                      <a:pt x="8" y="10"/>
                      <a:pt x="7" y="10"/>
                      <a:pt x="6" y="9"/>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4" name="Line 110"/>
              <p:cNvSpPr>
                <a:spLocks noChangeShapeType="1"/>
              </p:cNvSpPr>
              <p:nvPr>
                <p:custDataLst>
                  <p:tags r:id="rId5"/>
                </p:custDataLst>
              </p:nvPr>
            </p:nvSpPr>
            <p:spPr bwMode="auto">
              <a:xfrm>
                <a:off x="12651" y="7051"/>
                <a:ext cx="0" cy="0"/>
              </a:xfrm>
              <a:prstGeom prst="line">
                <a:avLst/>
              </a:prstGeom>
              <a:solidFill>
                <a:srgbClr val="4A7CC6"/>
              </a:solidFill>
              <a:ln w="34925" cap="flat">
                <a:solidFill>
                  <a:srgbClr val="172A88"/>
                </a:solidFill>
                <a:prstDash val="solid"/>
                <a:miter lim="800000"/>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 name="Freeform 111"/>
              <p:cNvSpPr/>
              <p:nvPr>
                <p:custDataLst>
                  <p:tags r:id="rId6"/>
                </p:custDataLst>
              </p:nvPr>
            </p:nvSpPr>
            <p:spPr bwMode="auto">
              <a:xfrm>
                <a:off x="5402" y="3594"/>
                <a:ext cx="8398" cy="3483"/>
              </a:xfrm>
              <a:custGeom>
                <a:avLst/>
                <a:gdLst>
                  <a:gd name="T0" fmla="*/ 1236 w 1302"/>
                  <a:gd name="T1" fmla="*/ 538 h 538"/>
                  <a:gd name="T2" fmla="*/ 1201 w 1302"/>
                  <a:gd name="T3" fmla="*/ 538 h 538"/>
                  <a:gd name="T4" fmla="*/ 1201 w 1302"/>
                  <a:gd name="T5" fmla="*/ 530 h 538"/>
                  <a:gd name="T6" fmla="*/ 1236 w 1302"/>
                  <a:gd name="T7" fmla="*/ 530 h 538"/>
                  <a:gd name="T8" fmla="*/ 1294 w 1302"/>
                  <a:gd name="T9" fmla="*/ 472 h 538"/>
                  <a:gd name="T10" fmla="*/ 1294 w 1302"/>
                  <a:gd name="T11" fmla="*/ 67 h 538"/>
                  <a:gd name="T12" fmla="*/ 1236 w 1302"/>
                  <a:gd name="T13" fmla="*/ 8 h 538"/>
                  <a:gd name="T14" fmla="*/ 66 w 1302"/>
                  <a:gd name="T15" fmla="*/ 8 h 538"/>
                  <a:gd name="T16" fmla="*/ 8 w 1302"/>
                  <a:gd name="T17" fmla="*/ 67 h 538"/>
                  <a:gd name="T18" fmla="*/ 8 w 1302"/>
                  <a:gd name="T19" fmla="*/ 472 h 538"/>
                  <a:gd name="T20" fmla="*/ 66 w 1302"/>
                  <a:gd name="T21" fmla="*/ 530 h 538"/>
                  <a:gd name="T22" fmla="*/ 1124 w 1302"/>
                  <a:gd name="T23" fmla="*/ 530 h 538"/>
                  <a:gd name="T24" fmla="*/ 1124 w 1302"/>
                  <a:gd name="T25" fmla="*/ 538 h 538"/>
                  <a:gd name="T26" fmla="*/ 66 w 1302"/>
                  <a:gd name="T27" fmla="*/ 538 h 538"/>
                  <a:gd name="T28" fmla="*/ 0 w 1302"/>
                  <a:gd name="T29" fmla="*/ 472 h 538"/>
                  <a:gd name="T30" fmla="*/ 0 w 1302"/>
                  <a:gd name="T31" fmla="*/ 67 h 538"/>
                  <a:gd name="T32" fmla="*/ 66 w 1302"/>
                  <a:gd name="T33" fmla="*/ 0 h 538"/>
                  <a:gd name="T34" fmla="*/ 1236 w 1302"/>
                  <a:gd name="T35" fmla="*/ 0 h 538"/>
                  <a:gd name="T36" fmla="*/ 1302 w 1302"/>
                  <a:gd name="T37" fmla="*/ 67 h 538"/>
                  <a:gd name="T38" fmla="*/ 1302 w 1302"/>
                  <a:gd name="T39" fmla="*/ 472 h 538"/>
                  <a:gd name="T40" fmla="*/ 1236 w 1302"/>
                  <a:gd name="T41" fmla="*/ 538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2" h="538">
                    <a:moveTo>
                      <a:pt x="1236" y="538"/>
                    </a:moveTo>
                    <a:cubicBezTo>
                      <a:pt x="1201" y="538"/>
                      <a:pt x="1201" y="538"/>
                      <a:pt x="1201" y="538"/>
                    </a:cubicBezTo>
                    <a:cubicBezTo>
                      <a:pt x="1201" y="530"/>
                      <a:pt x="1201" y="530"/>
                      <a:pt x="1201" y="530"/>
                    </a:cubicBezTo>
                    <a:cubicBezTo>
                      <a:pt x="1236" y="530"/>
                      <a:pt x="1236" y="530"/>
                      <a:pt x="1236" y="530"/>
                    </a:cubicBezTo>
                    <a:cubicBezTo>
                      <a:pt x="1268" y="530"/>
                      <a:pt x="1294" y="504"/>
                      <a:pt x="1294" y="472"/>
                    </a:cubicBezTo>
                    <a:cubicBezTo>
                      <a:pt x="1294" y="67"/>
                      <a:pt x="1294" y="67"/>
                      <a:pt x="1294" y="67"/>
                    </a:cubicBezTo>
                    <a:cubicBezTo>
                      <a:pt x="1294" y="35"/>
                      <a:pt x="1268" y="8"/>
                      <a:pt x="1236" y="8"/>
                    </a:cubicBezTo>
                    <a:cubicBezTo>
                      <a:pt x="66" y="8"/>
                      <a:pt x="66" y="8"/>
                      <a:pt x="66" y="8"/>
                    </a:cubicBezTo>
                    <a:cubicBezTo>
                      <a:pt x="34" y="8"/>
                      <a:pt x="8" y="35"/>
                      <a:pt x="8" y="67"/>
                    </a:cubicBezTo>
                    <a:cubicBezTo>
                      <a:pt x="8" y="472"/>
                      <a:pt x="8" y="472"/>
                      <a:pt x="8" y="472"/>
                    </a:cubicBezTo>
                    <a:cubicBezTo>
                      <a:pt x="8" y="504"/>
                      <a:pt x="34" y="530"/>
                      <a:pt x="66" y="530"/>
                    </a:cubicBezTo>
                    <a:cubicBezTo>
                      <a:pt x="1124" y="530"/>
                      <a:pt x="1124" y="530"/>
                      <a:pt x="1124" y="530"/>
                    </a:cubicBezTo>
                    <a:cubicBezTo>
                      <a:pt x="1124" y="538"/>
                      <a:pt x="1124" y="538"/>
                      <a:pt x="1124" y="538"/>
                    </a:cubicBezTo>
                    <a:cubicBezTo>
                      <a:pt x="66" y="538"/>
                      <a:pt x="66" y="538"/>
                      <a:pt x="66" y="538"/>
                    </a:cubicBezTo>
                    <a:cubicBezTo>
                      <a:pt x="30" y="538"/>
                      <a:pt x="0" y="508"/>
                      <a:pt x="0" y="472"/>
                    </a:cubicBezTo>
                    <a:cubicBezTo>
                      <a:pt x="0" y="67"/>
                      <a:pt x="0" y="67"/>
                      <a:pt x="0" y="67"/>
                    </a:cubicBezTo>
                    <a:cubicBezTo>
                      <a:pt x="0" y="30"/>
                      <a:pt x="30" y="0"/>
                      <a:pt x="66" y="0"/>
                    </a:cubicBezTo>
                    <a:cubicBezTo>
                      <a:pt x="1236" y="0"/>
                      <a:pt x="1236" y="0"/>
                      <a:pt x="1236" y="0"/>
                    </a:cubicBezTo>
                    <a:cubicBezTo>
                      <a:pt x="1272" y="0"/>
                      <a:pt x="1302" y="30"/>
                      <a:pt x="1302" y="67"/>
                    </a:cubicBezTo>
                    <a:cubicBezTo>
                      <a:pt x="1302" y="472"/>
                      <a:pt x="1302" y="472"/>
                      <a:pt x="1302" y="472"/>
                    </a:cubicBezTo>
                    <a:cubicBezTo>
                      <a:pt x="1302" y="508"/>
                      <a:pt x="1272" y="538"/>
                      <a:pt x="1236" y="538"/>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6" name="Oval 112"/>
              <p:cNvSpPr>
                <a:spLocks noChangeArrowheads="1"/>
              </p:cNvSpPr>
              <p:nvPr>
                <p:custDataLst>
                  <p:tags r:id="rId7"/>
                </p:custDataLst>
              </p:nvPr>
            </p:nvSpPr>
            <p:spPr bwMode="auto">
              <a:xfrm>
                <a:off x="1256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7" name="Oval 113"/>
              <p:cNvSpPr>
                <a:spLocks noChangeArrowheads="1"/>
              </p:cNvSpPr>
              <p:nvPr>
                <p:custDataLst>
                  <p:tags r:id="rId8"/>
                </p:custDataLst>
              </p:nvPr>
            </p:nvSpPr>
            <p:spPr bwMode="auto">
              <a:xfrm>
                <a:off x="1246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8" name="Oval 114"/>
              <p:cNvSpPr>
                <a:spLocks noChangeArrowheads="1"/>
              </p:cNvSpPr>
              <p:nvPr>
                <p:custDataLst>
                  <p:tags r:id="rId9"/>
                </p:custDataLst>
              </p:nvPr>
            </p:nvSpPr>
            <p:spPr bwMode="auto">
              <a:xfrm>
                <a:off x="123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9" name="Oval 115"/>
              <p:cNvSpPr>
                <a:spLocks noChangeArrowheads="1"/>
              </p:cNvSpPr>
              <p:nvPr>
                <p:custDataLst>
                  <p:tags r:id="rId10"/>
                </p:custDataLst>
              </p:nvPr>
            </p:nvSpPr>
            <p:spPr bwMode="auto">
              <a:xfrm>
                <a:off x="1229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0" name="Oval 116"/>
              <p:cNvSpPr>
                <a:spLocks noChangeArrowheads="1"/>
              </p:cNvSpPr>
              <p:nvPr>
                <p:custDataLst>
                  <p:tags r:id="rId11"/>
                </p:custDataLst>
              </p:nvPr>
            </p:nvSpPr>
            <p:spPr bwMode="auto">
              <a:xfrm>
                <a:off x="1221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1" name="Oval 117"/>
              <p:cNvSpPr>
                <a:spLocks noChangeArrowheads="1"/>
              </p:cNvSpPr>
              <p:nvPr>
                <p:custDataLst>
                  <p:tags r:id="rId12"/>
                </p:custDataLst>
              </p:nvPr>
            </p:nvSpPr>
            <p:spPr bwMode="auto">
              <a:xfrm>
                <a:off x="1212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2" name="Oval 118"/>
              <p:cNvSpPr>
                <a:spLocks noChangeArrowheads="1"/>
              </p:cNvSpPr>
              <p:nvPr>
                <p:custDataLst>
                  <p:tags r:id="rId13"/>
                </p:custDataLst>
              </p:nvPr>
            </p:nvSpPr>
            <p:spPr bwMode="auto">
              <a:xfrm>
                <a:off x="1204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3" name="Oval 119"/>
              <p:cNvSpPr>
                <a:spLocks noChangeArrowheads="1"/>
              </p:cNvSpPr>
              <p:nvPr>
                <p:custDataLst>
                  <p:tags r:id="rId14"/>
                </p:custDataLst>
              </p:nvPr>
            </p:nvSpPr>
            <p:spPr bwMode="auto">
              <a:xfrm>
                <a:off x="1196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4" name="Oval 120"/>
              <p:cNvSpPr>
                <a:spLocks noChangeArrowheads="1"/>
              </p:cNvSpPr>
              <p:nvPr>
                <p:custDataLst>
                  <p:tags r:id="rId15"/>
                </p:custDataLst>
              </p:nvPr>
            </p:nvSpPr>
            <p:spPr bwMode="auto">
              <a:xfrm>
                <a:off x="1187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5" name="Oval 121"/>
              <p:cNvSpPr>
                <a:spLocks noChangeArrowheads="1"/>
              </p:cNvSpPr>
              <p:nvPr>
                <p:custDataLst>
                  <p:tags r:id="rId16"/>
                </p:custDataLst>
              </p:nvPr>
            </p:nvSpPr>
            <p:spPr bwMode="auto">
              <a:xfrm>
                <a:off x="117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6" name="Oval 122"/>
              <p:cNvSpPr>
                <a:spLocks noChangeArrowheads="1"/>
              </p:cNvSpPr>
              <p:nvPr>
                <p:custDataLst>
                  <p:tags r:id="rId17"/>
                </p:custDataLst>
              </p:nvPr>
            </p:nvSpPr>
            <p:spPr bwMode="auto">
              <a:xfrm>
                <a:off x="1170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7" name="Oval 123"/>
              <p:cNvSpPr>
                <a:spLocks noChangeArrowheads="1"/>
              </p:cNvSpPr>
              <p:nvPr>
                <p:custDataLst>
                  <p:tags r:id="rId18"/>
                </p:custDataLst>
              </p:nvPr>
            </p:nvSpPr>
            <p:spPr bwMode="auto">
              <a:xfrm>
                <a:off x="116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8" name="Oval 124"/>
              <p:cNvSpPr>
                <a:spLocks noChangeArrowheads="1"/>
              </p:cNvSpPr>
              <p:nvPr>
                <p:custDataLst>
                  <p:tags r:id="rId19"/>
                </p:custDataLst>
              </p:nvPr>
            </p:nvSpPr>
            <p:spPr bwMode="auto">
              <a:xfrm>
                <a:off x="115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 name="Oval 125"/>
              <p:cNvSpPr>
                <a:spLocks noChangeArrowheads="1"/>
              </p:cNvSpPr>
              <p:nvPr>
                <p:custDataLst>
                  <p:tags r:id="rId20"/>
                </p:custDataLst>
              </p:nvPr>
            </p:nvSpPr>
            <p:spPr bwMode="auto">
              <a:xfrm>
                <a:off x="114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0" name="Oval 126"/>
              <p:cNvSpPr>
                <a:spLocks noChangeArrowheads="1"/>
              </p:cNvSpPr>
              <p:nvPr>
                <p:custDataLst>
                  <p:tags r:id="rId21"/>
                </p:custDataLst>
              </p:nvPr>
            </p:nvSpPr>
            <p:spPr bwMode="auto">
              <a:xfrm>
                <a:off x="113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1" name="Oval 127"/>
              <p:cNvSpPr>
                <a:spLocks noChangeArrowheads="1"/>
              </p:cNvSpPr>
              <p:nvPr>
                <p:custDataLst>
                  <p:tags r:id="rId22"/>
                </p:custDataLst>
              </p:nvPr>
            </p:nvSpPr>
            <p:spPr bwMode="auto">
              <a:xfrm>
                <a:off x="1128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2" name="Oval 128"/>
              <p:cNvSpPr>
                <a:spLocks noChangeArrowheads="1"/>
              </p:cNvSpPr>
              <p:nvPr>
                <p:custDataLst>
                  <p:tags r:id="rId23"/>
                </p:custDataLst>
              </p:nvPr>
            </p:nvSpPr>
            <p:spPr bwMode="auto">
              <a:xfrm>
                <a:off x="1120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3" name="Oval 129"/>
              <p:cNvSpPr>
                <a:spLocks noChangeArrowheads="1"/>
              </p:cNvSpPr>
              <p:nvPr>
                <p:custDataLst>
                  <p:tags r:id="rId24"/>
                </p:custDataLst>
              </p:nvPr>
            </p:nvSpPr>
            <p:spPr bwMode="auto">
              <a:xfrm>
                <a:off x="111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4" name="Oval 130"/>
              <p:cNvSpPr>
                <a:spLocks noChangeArrowheads="1"/>
              </p:cNvSpPr>
              <p:nvPr>
                <p:custDataLst>
                  <p:tags r:id="rId25"/>
                </p:custDataLst>
              </p:nvPr>
            </p:nvSpPr>
            <p:spPr bwMode="auto">
              <a:xfrm>
                <a:off x="1103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5" name="Oval 131"/>
              <p:cNvSpPr>
                <a:spLocks noChangeArrowheads="1"/>
              </p:cNvSpPr>
              <p:nvPr>
                <p:custDataLst>
                  <p:tags r:id="rId26"/>
                </p:custDataLst>
              </p:nvPr>
            </p:nvSpPr>
            <p:spPr bwMode="auto">
              <a:xfrm>
                <a:off x="1095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6" name="Oval 132"/>
              <p:cNvSpPr>
                <a:spLocks noChangeArrowheads="1"/>
              </p:cNvSpPr>
              <p:nvPr>
                <p:custDataLst>
                  <p:tags r:id="rId27"/>
                </p:custDataLst>
              </p:nvPr>
            </p:nvSpPr>
            <p:spPr bwMode="auto">
              <a:xfrm>
                <a:off x="108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7" name="Oval 133"/>
              <p:cNvSpPr>
                <a:spLocks noChangeArrowheads="1"/>
              </p:cNvSpPr>
              <p:nvPr>
                <p:custDataLst>
                  <p:tags r:id="rId28"/>
                </p:custDataLst>
              </p:nvPr>
            </p:nvSpPr>
            <p:spPr bwMode="auto">
              <a:xfrm>
                <a:off x="1078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8" name="Oval 134"/>
              <p:cNvSpPr>
                <a:spLocks noChangeArrowheads="1"/>
              </p:cNvSpPr>
              <p:nvPr>
                <p:custDataLst>
                  <p:tags r:id="rId29"/>
                </p:custDataLst>
              </p:nvPr>
            </p:nvSpPr>
            <p:spPr bwMode="auto">
              <a:xfrm>
                <a:off x="107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 name="Oval 135"/>
              <p:cNvSpPr>
                <a:spLocks noChangeArrowheads="1"/>
              </p:cNvSpPr>
              <p:nvPr>
                <p:custDataLst>
                  <p:tags r:id="rId30"/>
                </p:custDataLst>
              </p:nvPr>
            </p:nvSpPr>
            <p:spPr bwMode="auto">
              <a:xfrm>
                <a:off x="1062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0" name="Oval 136"/>
              <p:cNvSpPr>
                <a:spLocks noChangeArrowheads="1"/>
              </p:cNvSpPr>
              <p:nvPr>
                <p:custDataLst>
                  <p:tags r:id="rId31"/>
                </p:custDataLst>
              </p:nvPr>
            </p:nvSpPr>
            <p:spPr bwMode="auto">
              <a:xfrm>
                <a:off x="1053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1" name="Oval 137"/>
              <p:cNvSpPr>
                <a:spLocks noChangeArrowheads="1"/>
              </p:cNvSpPr>
              <p:nvPr>
                <p:custDataLst>
                  <p:tags r:id="rId32"/>
                </p:custDataLst>
              </p:nvPr>
            </p:nvSpPr>
            <p:spPr bwMode="auto">
              <a:xfrm>
                <a:off x="1045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2" name="Oval 138"/>
              <p:cNvSpPr>
                <a:spLocks noChangeArrowheads="1"/>
              </p:cNvSpPr>
              <p:nvPr>
                <p:custDataLst>
                  <p:tags r:id="rId33"/>
                </p:custDataLst>
              </p:nvPr>
            </p:nvSpPr>
            <p:spPr bwMode="auto">
              <a:xfrm>
                <a:off x="1036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3" name="Oval 139"/>
              <p:cNvSpPr>
                <a:spLocks noChangeArrowheads="1"/>
              </p:cNvSpPr>
              <p:nvPr>
                <p:custDataLst>
                  <p:tags r:id="rId34"/>
                </p:custDataLst>
              </p:nvPr>
            </p:nvSpPr>
            <p:spPr bwMode="auto">
              <a:xfrm>
                <a:off x="10284"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4" name="Oval 140"/>
              <p:cNvSpPr>
                <a:spLocks noChangeArrowheads="1"/>
              </p:cNvSpPr>
              <p:nvPr>
                <p:custDataLst>
                  <p:tags r:id="rId35"/>
                </p:custDataLst>
              </p:nvPr>
            </p:nvSpPr>
            <p:spPr bwMode="auto">
              <a:xfrm>
                <a:off x="1020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5" name="Oval 141"/>
              <p:cNvSpPr>
                <a:spLocks noChangeArrowheads="1"/>
              </p:cNvSpPr>
              <p:nvPr>
                <p:custDataLst>
                  <p:tags r:id="rId36"/>
                </p:custDataLst>
              </p:nvPr>
            </p:nvSpPr>
            <p:spPr bwMode="auto">
              <a:xfrm>
                <a:off x="1011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6" name="Oval 142"/>
              <p:cNvSpPr>
                <a:spLocks noChangeArrowheads="1"/>
              </p:cNvSpPr>
              <p:nvPr>
                <p:custDataLst>
                  <p:tags r:id="rId37"/>
                </p:custDataLst>
              </p:nvPr>
            </p:nvSpPr>
            <p:spPr bwMode="auto">
              <a:xfrm>
                <a:off x="1003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7" name="Oval 143"/>
              <p:cNvSpPr>
                <a:spLocks noChangeArrowheads="1"/>
              </p:cNvSpPr>
              <p:nvPr>
                <p:custDataLst>
                  <p:tags r:id="rId38"/>
                </p:custDataLst>
              </p:nvPr>
            </p:nvSpPr>
            <p:spPr bwMode="auto">
              <a:xfrm>
                <a:off x="994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8" name="Oval 144"/>
              <p:cNvSpPr>
                <a:spLocks noChangeArrowheads="1"/>
              </p:cNvSpPr>
              <p:nvPr>
                <p:custDataLst>
                  <p:tags r:id="rId39"/>
                </p:custDataLst>
              </p:nvPr>
            </p:nvSpPr>
            <p:spPr bwMode="auto">
              <a:xfrm>
                <a:off x="986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9" name="Oval 145"/>
              <p:cNvSpPr>
                <a:spLocks noChangeArrowheads="1"/>
              </p:cNvSpPr>
              <p:nvPr>
                <p:custDataLst>
                  <p:tags r:id="rId40"/>
                </p:custDataLst>
              </p:nvPr>
            </p:nvSpPr>
            <p:spPr bwMode="auto">
              <a:xfrm>
                <a:off x="97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0" name="Oval 146"/>
              <p:cNvSpPr>
                <a:spLocks noChangeArrowheads="1"/>
              </p:cNvSpPr>
              <p:nvPr>
                <p:custDataLst>
                  <p:tags r:id="rId41"/>
                </p:custDataLst>
              </p:nvPr>
            </p:nvSpPr>
            <p:spPr bwMode="auto">
              <a:xfrm>
                <a:off x="969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1" name="Oval 147"/>
              <p:cNvSpPr>
                <a:spLocks noChangeArrowheads="1"/>
              </p:cNvSpPr>
              <p:nvPr>
                <p:custDataLst>
                  <p:tags r:id="rId42"/>
                </p:custDataLst>
              </p:nvPr>
            </p:nvSpPr>
            <p:spPr bwMode="auto">
              <a:xfrm>
                <a:off x="961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2" name="Oval 148"/>
              <p:cNvSpPr>
                <a:spLocks noChangeArrowheads="1"/>
              </p:cNvSpPr>
              <p:nvPr>
                <p:custDataLst>
                  <p:tags r:id="rId43"/>
                </p:custDataLst>
              </p:nvPr>
            </p:nvSpPr>
            <p:spPr bwMode="auto">
              <a:xfrm>
                <a:off x="952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3" name="Oval 149"/>
              <p:cNvSpPr>
                <a:spLocks noChangeArrowheads="1"/>
              </p:cNvSpPr>
              <p:nvPr>
                <p:custDataLst>
                  <p:tags r:id="rId44"/>
                </p:custDataLst>
              </p:nvPr>
            </p:nvSpPr>
            <p:spPr bwMode="auto">
              <a:xfrm>
                <a:off x="944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4" name="Oval 150"/>
              <p:cNvSpPr>
                <a:spLocks noChangeArrowheads="1"/>
              </p:cNvSpPr>
              <p:nvPr>
                <p:custDataLst>
                  <p:tags r:id="rId45"/>
                </p:custDataLst>
              </p:nvPr>
            </p:nvSpPr>
            <p:spPr bwMode="auto">
              <a:xfrm>
                <a:off x="936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5" name="Oval 151"/>
              <p:cNvSpPr>
                <a:spLocks noChangeArrowheads="1"/>
              </p:cNvSpPr>
              <p:nvPr>
                <p:custDataLst>
                  <p:tags r:id="rId46"/>
                </p:custDataLst>
              </p:nvPr>
            </p:nvSpPr>
            <p:spPr bwMode="auto">
              <a:xfrm>
                <a:off x="927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6" name="Oval 152"/>
              <p:cNvSpPr>
                <a:spLocks noChangeArrowheads="1"/>
              </p:cNvSpPr>
              <p:nvPr>
                <p:custDataLst>
                  <p:tags r:id="rId47"/>
                </p:custDataLst>
              </p:nvPr>
            </p:nvSpPr>
            <p:spPr bwMode="auto">
              <a:xfrm>
                <a:off x="919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7" name="Oval 153"/>
              <p:cNvSpPr>
                <a:spLocks noChangeArrowheads="1"/>
              </p:cNvSpPr>
              <p:nvPr>
                <p:custDataLst>
                  <p:tags r:id="rId48"/>
                </p:custDataLst>
              </p:nvPr>
            </p:nvSpPr>
            <p:spPr bwMode="auto">
              <a:xfrm>
                <a:off x="911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8" name="Oval 154"/>
              <p:cNvSpPr>
                <a:spLocks noChangeArrowheads="1"/>
              </p:cNvSpPr>
              <p:nvPr>
                <p:custDataLst>
                  <p:tags r:id="rId49"/>
                </p:custDataLst>
              </p:nvPr>
            </p:nvSpPr>
            <p:spPr bwMode="auto">
              <a:xfrm>
                <a:off x="902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9" name="Oval 155"/>
              <p:cNvSpPr>
                <a:spLocks noChangeArrowheads="1"/>
              </p:cNvSpPr>
              <p:nvPr>
                <p:custDataLst>
                  <p:tags r:id="rId50"/>
                </p:custDataLst>
              </p:nvPr>
            </p:nvSpPr>
            <p:spPr bwMode="auto">
              <a:xfrm>
                <a:off x="894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0" name="Oval 156"/>
              <p:cNvSpPr>
                <a:spLocks noChangeArrowheads="1"/>
              </p:cNvSpPr>
              <p:nvPr>
                <p:custDataLst>
                  <p:tags r:id="rId51"/>
                </p:custDataLst>
              </p:nvPr>
            </p:nvSpPr>
            <p:spPr bwMode="auto">
              <a:xfrm>
                <a:off x="88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1" name="Oval 157"/>
              <p:cNvSpPr>
                <a:spLocks noChangeArrowheads="1"/>
              </p:cNvSpPr>
              <p:nvPr>
                <p:custDataLst>
                  <p:tags r:id="rId52"/>
                </p:custDataLst>
              </p:nvPr>
            </p:nvSpPr>
            <p:spPr bwMode="auto">
              <a:xfrm>
                <a:off x="877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2" name="Oval 158"/>
              <p:cNvSpPr>
                <a:spLocks noChangeArrowheads="1"/>
              </p:cNvSpPr>
              <p:nvPr>
                <p:custDataLst>
                  <p:tags r:id="rId53"/>
                </p:custDataLst>
              </p:nvPr>
            </p:nvSpPr>
            <p:spPr bwMode="auto">
              <a:xfrm>
                <a:off x="869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3" name="Oval 159"/>
              <p:cNvSpPr>
                <a:spLocks noChangeArrowheads="1"/>
              </p:cNvSpPr>
              <p:nvPr>
                <p:custDataLst>
                  <p:tags r:id="rId54"/>
                </p:custDataLst>
              </p:nvPr>
            </p:nvSpPr>
            <p:spPr bwMode="auto">
              <a:xfrm>
                <a:off x="8607"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4" name="Oval 160"/>
              <p:cNvSpPr>
                <a:spLocks noChangeArrowheads="1"/>
              </p:cNvSpPr>
              <p:nvPr>
                <p:custDataLst>
                  <p:tags r:id="rId55"/>
                </p:custDataLst>
              </p:nvPr>
            </p:nvSpPr>
            <p:spPr bwMode="auto">
              <a:xfrm>
                <a:off x="8525"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5" name="Oval 161"/>
              <p:cNvSpPr>
                <a:spLocks noChangeArrowheads="1"/>
              </p:cNvSpPr>
              <p:nvPr>
                <p:custDataLst>
                  <p:tags r:id="rId56"/>
                </p:custDataLst>
              </p:nvPr>
            </p:nvSpPr>
            <p:spPr bwMode="auto">
              <a:xfrm>
                <a:off x="8440"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6" name="Oval 162"/>
              <p:cNvSpPr>
                <a:spLocks noChangeArrowheads="1"/>
              </p:cNvSpPr>
              <p:nvPr>
                <p:custDataLst>
                  <p:tags r:id="rId57"/>
                </p:custDataLst>
              </p:nvPr>
            </p:nvSpPr>
            <p:spPr bwMode="auto">
              <a:xfrm>
                <a:off x="8356"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7" name="Oval 163"/>
              <p:cNvSpPr>
                <a:spLocks noChangeArrowheads="1"/>
              </p:cNvSpPr>
              <p:nvPr>
                <p:custDataLst>
                  <p:tags r:id="rId58"/>
                </p:custDataLst>
              </p:nvPr>
            </p:nvSpPr>
            <p:spPr bwMode="auto">
              <a:xfrm>
                <a:off x="8271"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8" name="Oval 164"/>
              <p:cNvSpPr>
                <a:spLocks noChangeArrowheads="1"/>
              </p:cNvSpPr>
              <p:nvPr>
                <p:custDataLst>
                  <p:tags r:id="rId59"/>
                </p:custDataLst>
              </p:nvPr>
            </p:nvSpPr>
            <p:spPr bwMode="auto">
              <a:xfrm>
                <a:off x="818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9" name="Oval 165"/>
              <p:cNvSpPr>
                <a:spLocks noChangeArrowheads="1"/>
              </p:cNvSpPr>
              <p:nvPr>
                <p:custDataLst>
                  <p:tags r:id="rId60"/>
                </p:custDataLst>
              </p:nvPr>
            </p:nvSpPr>
            <p:spPr bwMode="auto">
              <a:xfrm>
                <a:off x="810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0" name="Oval 166"/>
              <p:cNvSpPr>
                <a:spLocks noChangeArrowheads="1"/>
              </p:cNvSpPr>
              <p:nvPr>
                <p:custDataLst>
                  <p:tags r:id="rId61"/>
                </p:custDataLst>
              </p:nvPr>
            </p:nvSpPr>
            <p:spPr bwMode="auto">
              <a:xfrm>
                <a:off x="8019"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1" name="Oval 167"/>
              <p:cNvSpPr>
                <a:spLocks noChangeArrowheads="1"/>
              </p:cNvSpPr>
              <p:nvPr>
                <p:custDataLst>
                  <p:tags r:id="rId62"/>
                </p:custDataLst>
              </p:nvPr>
            </p:nvSpPr>
            <p:spPr bwMode="auto">
              <a:xfrm>
                <a:off x="7935" y="6922"/>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2" name="Oval 168"/>
              <p:cNvSpPr>
                <a:spLocks noChangeArrowheads="1"/>
              </p:cNvSpPr>
              <p:nvPr>
                <p:custDataLst>
                  <p:tags r:id="rId63"/>
                </p:custDataLst>
              </p:nvPr>
            </p:nvSpPr>
            <p:spPr bwMode="auto">
              <a:xfrm>
                <a:off x="7853"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3" name="Oval 169"/>
              <p:cNvSpPr>
                <a:spLocks noChangeArrowheads="1"/>
              </p:cNvSpPr>
              <p:nvPr>
                <p:custDataLst>
                  <p:tags r:id="rId64"/>
                </p:custDataLst>
              </p:nvPr>
            </p:nvSpPr>
            <p:spPr bwMode="auto">
              <a:xfrm>
                <a:off x="776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4" name="Oval 170"/>
              <p:cNvSpPr>
                <a:spLocks noChangeArrowheads="1"/>
              </p:cNvSpPr>
              <p:nvPr>
                <p:custDataLst>
                  <p:tags r:id="rId65"/>
                </p:custDataLst>
              </p:nvPr>
            </p:nvSpPr>
            <p:spPr bwMode="auto">
              <a:xfrm>
                <a:off x="768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5" name="Oval 171"/>
              <p:cNvSpPr>
                <a:spLocks noChangeArrowheads="1"/>
              </p:cNvSpPr>
              <p:nvPr>
                <p:custDataLst>
                  <p:tags r:id="rId66"/>
                </p:custDataLst>
              </p:nvPr>
            </p:nvSpPr>
            <p:spPr bwMode="auto">
              <a:xfrm>
                <a:off x="75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6" name="Oval 172"/>
              <p:cNvSpPr>
                <a:spLocks noChangeArrowheads="1"/>
              </p:cNvSpPr>
              <p:nvPr>
                <p:custDataLst>
                  <p:tags r:id="rId67"/>
                </p:custDataLst>
              </p:nvPr>
            </p:nvSpPr>
            <p:spPr bwMode="auto">
              <a:xfrm>
                <a:off x="751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7" name="Oval 173"/>
              <p:cNvSpPr>
                <a:spLocks noChangeArrowheads="1"/>
              </p:cNvSpPr>
              <p:nvPr>
                <p:custDataLst>
                  <p:tags r:id="rId68"/>
                </p:custDataLst>
              </p:nvPr>
            </p:nvSpPr>
            <p:spPr bwMode="auto">
              <a:xfrm>
                <a:off x="74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8" name="Oval 174"/>
              <p:cNvSpPr>
                <a:spLocks noChangeArrowheads="1"/>
              </p:cNvSpPr>
              <p:nvPr>
                <p:custDataLst>
                  <p:tags r:id="rId69"/>
                </p:custDataLst>
              </p:nvPr>
            </p:nvSpPr>
            <p:spPr bwMode="auto">
              <a:xfrm>
                <a:off x="73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9" name="Oval 175"/>
              <p:cNvSpPr>
                <a:spLocks noChangeArrowheads="1"/>
              </p:cNvSpPr>
              <p:nvPr>
                <p:custDataLst>
                  <p:tags r:id="rId70"/>
                </p:custDataLst>
              </p:nvPr>
            </p:nvSpPr>
            <p:spPr bwMode="auto">
              <a:xfrm>
                <a:off x="725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0" name="Oval 176"/>
              <p:cNvSpPr>
                <a:spLocks noChangeArrowheads="1"/>
              </p:cNvSpPr>
              <p:nvPr>
                <p:custDataLst>
                  <p:tags r:id="rId71"/>
                </p:custDataLst>
              </p:nvPr>
            </p:nvSpPr>
            <p:spPr bwMode="auto">
              <a:xfrm>
                <a:off x="71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1" name="Oval 177"/>
              <p:cNvSpPr>
                <a:spLocks noChangeArrowheads="1"/>
              </p:cNvSpPr>
              <p:nvPr>
                <p:custDataLst>
                  <p:tags r:id="rId72"/>
                </p:custDataLst>
              </p:nvPr>
            </p:nvSpPr>
            <p:spPr bwMode="auto">
              <a:xfrm>
                <a:off x="7092"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2" name="Oval 178"/>
              <p:cNvSpPr>
                <a:spLocks noChangeArrowheads="1"/>
              </p:cNvSpPr>
              <p:nvPr>
                <p:custDataLst>
                  <p:tags r:id="rId73"/>
                </p:custDataLst>
              </p:nvPr>
            </p:nvSpPr>
            <p:spPr bwMode="auto">
              <a:xfrm>
                <a:off x="700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3" name="Oval 179"/>
              <p:cNvSpPr>
                <a:spLocks noChangeArrowheads="1"/>
              </p:cNvSpPr>
              <p:nvPr>
                <p:custDataLst>
                  <p:tags r:id="rId74"/>
                </p:custDataLst>
              </p:nvPr>
            </p:nvSpPr>
            <p:spPr bwMode="auto">
              <a:xfrm>
                <a:off x="69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4" name="Oval 180"/>
              <p:cNvSpPr>
                <a:spLocks noChangeArrowheads="1"/>
              </p:cNvSpPr>
              <p:nvPr>
                <p:custDataLst>
                  <p:tags r:id="rId75"/>
                </p:custDataLst>
              </p:nvPr>
            </p:nvSpPr>
            <p:spPr bwMode="auto">
              <a:xfrm>
                <a:off x="683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5" name="Oval 181"/>
              <p:cNvSpPr>
                <a:spLocks noChangeArrowheads="1"/>
              </p:cNvSpPr>
              <p:nvPr>
                <p:custDataLst>
                  <p:tags r:id="rId76"/>
                </p:custDataLst>
              </p:nvPr>
            </p:nvSpPr>
            <p:spPr bwMode="auto">
              <a:xfrm>
                <a:off x="675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6" name="Oval 182"/>
              <p:cNvSpPr>
                <a:spLocks noChangeArrowheads="1"/>
              </p:cNvSpPr>
              <p:nvPr>
                <p:custDataLst>
                  <p:tags r:id="rId77"/>
                </p:custDataLst>
              </p:nvPr>
            </p:nvSpPr>
            <p:spPr bwMode="auto">
              <a:xfrm>
                <a:off x="66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7" name="Oval 183"/>
              <p:cNvSpPr>
                <a:spLocks noChangeArrowheads="1"/>
              </p:cNvSpPr>
              <p:nvPr>
                <p:custDataLst>
                  <p:tags r:id="rId78"/>
                </p:custDataLst>
              </p:nvPr>
            </p:nvSpPr>
            <p:spPr bwMode="auto">
              <a:xfrm>
                <a:off x="658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8" name="Oval 184"/>
              <p:cNvSpPr>
                <a:spLocks noChangeArrowheads="1"/>
              </p:cNvSpPr>
              <p:nvPr>
                <p:custDataLst>
                  <p:tags r:id="rId79"/>
                </p:custDataLst>
              </p:nvPr>
            </p:nvSpPr>
            <p:spPr bwMode="auto">
              <a:xfrm>
                <a:off x="65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9" name="Oval 185"/>
              <p:cNvSpPr>
                <a:spLocks noChangeArrowheads="1"/>
              </p:cNvSpPr>
              <p:nvPr>
                <p:custDataLst>
                  <p:tags r:id="rId80"/>
                </p:custDataLst>
              </p:nvPr>
            </p:nvSpPr>
            <p:spPr bwMode="auto">
              <a:xfrm>
                <a:off x="642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0" name="Oval 186"/>
              <p:cNvSpPr>
                <a:spLocks noChangeArrowheads="1"/>
              </p:cNvSpPr>
              <p:nvPr>
                <p:custDataLst>
                  <p:tags r:id="rId81"/>
                </p:custDataLst>
              </p:nvPr>
            </p:nvSpPr>
            <p:spPr bwMode="auto">
              <a:xfrm>
                <a:off x="633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1" name="Oval 187"/>
              <p:cNvSpPr>
                <a:spLocks noChangeArrowheads="1"/>
              </p:cNvSpPr>
              <p:nvPr>
                <p:custDataLst>
                  <p:tags r:id="rId82"/>
                </p:custDataLst>
              </p:nvPr>
            </p:nvSpPr>
            <p:spPr bwMode="auto">
              <a:xfrm>
                <a:off x="625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2" name="Oval 188"/>
              <p:cNvSpPr>
                <a:spLocks noChangeArrowheads="1"/>
              </p:cNvSpPr>
              <p:nvPr>
                <p:custDataLst>
                  <p:tags r:id="rId83"/>
                </p:custDataLst>
              </p:nvPr>
            </p:nvSpPr>
            <p:spPr bwMode="auto">
              <a:xfrm>
                <a:off x="617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3" name="Oval 189"/>
              <p:cNvSpPr>
                <a:spLocks noChangeArrowheads="1"/>
              </p:cNvSpPr>
              <p:nvPr>
                <p:custDataLst>
                  <p:tags r:id="rId84"/>
                </p:custDataLst>
              </p:nvPr>
            </p:nvSpPr>
            <p:spPr bwMode="auto">
              <a:xfrm>
                <a:off x="608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4" name="Oval 190"/>
              <p:cNvSpPr>
                <a:spLocks noChangeArrowheads="1"/>
              </p:cNvSpPr>
              <p:nvPr>
                <p:custDataLst>
                  <p:tags r:id="rId85"/>
                </p:custDataLst>
              </p:nvPr>
            </p:nvSpPr>
            <p:spPr bwMode="auto">
              <a:xfrm>
                <a:off x="600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5" name="Oval 191"/>
              <p:cNvSpPr>
                <a:spLocks noChangeArrowheads="1"/>
              </p:cNvSpPr>
              <p:nvPr>
                <p:custDataLst>
                  <p:tags r:id="rId86"/>
                </p:custDataLst>
              </p:nvPr>
            </p:nvSpPr>
            <p:spPr bwMode="auto">
              <a:xfrm>
                <a:off x="591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6" name="Oval 192"/>
              <p:cNvSpPr>
                <a:spLocks noChangeArrowheads="1"/>
              </p:cNvSpPr>
              <p:nvPr>
                <p:custDataLst>
                  <p:tags r:id="rId87"/>
                </p:custDataLst>
              </p:nvPr>
            </p:nvSpPr>
            <p:spPr bwMode="auto">
              <a:xfrm>
                <a:off x="583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7" name="Freeform 193"/>
              <p:cNvSpPr/>
              <p:nvPr>
                <p:custDataLst>
                  <p:tags r:id="rId88"/>
                </p:custDataLst>
              </p:nvPr>
            </p:nvSpPr>
            <p:spPr bwMode="auto">
              <a:xfrm>
                <a:off x="5750" y="6915"/>
                <a:ext cx="46" cy="46"/>
              </a:xfrm>
              <a:custGeom>
                <a:avLst/>
                <a:gdLst>
                  <a:gd name="T0" fmla="*/ 0 w 7"/>
                  <a:gd name="T1" fmla="*/ 2 h 7"/>
                  <a:gd name="T2" fmla="*/ 4 w 7"/>
                  <a:gd name="T3" fmla="*/ 0 h 7"/>
                  <a:gd name="T4" fmla="*/ 7 w 7"/>
                  <a:gd name="T5" fmla="*/ 4 h 7"/>
                  <a:gd name="T6" fmla="*/ 3 w 7"/>
                  <a:gd name="T7" fmla="*/ 7 h 7"/>
                  <a:gd name="T8" fmla="*/ 0 w 7"/>
                  <a:gd name="T9" fmla="*/ 2 h 7"/>
                </a:gdLst>
                <a:ahLst/>
                <a:cxnLst>
                  <a:cxn ang="0">
                    <a:pos x="T0" y="T1"/>
                  </a:cxn>
                  <a:cxn ang="0">
                    <a:pos x="T2" y="T3"/>
                  </a:cxn>
                  <a:cxn ang="0">
                    <a:pos x="T4" y="T5"/>
                  </a:cxn>
                  <a:cxn ang="0">
                    <a:pos x="T6" y="T7"/>
                  </a:cxn>
                  <a:cxn ang="0">
                    <a:pos x="T8" y="T9"/>
                  </a:cxn>
                </a:cxnLst>
                <a:rect l="0" t="0" r="r" b="b"/>
                <a:pathLst>
                  <a:path w="7" h="7">
                    <a:moveTo>
                      <a:pt x="0" y="2"/>
                    </a:moveTo>
                    <a:cubicBezTo>
                      <a:pt x="1" y="1"/>
                      <a:pt x="3" y="0"/>
                      <a:pt x="4" y="0"/>
                    </a:cubicBezTo>
                    <a:cubicBezTo>
                      <a:pt x="6" y="0"/>
                      <a:pt x="7" y="2"/>
                      <a:pt x="7" y="4"/>
                    </a:cubicBezTo>
                    <a:cubicBezTo>
                      <a:pt x="7" y="6"/>
                      <a:pt x="5" y="7"/>
                      <a:pt x="3" y="7"/>
                    </a:cubicBezTo>
                    <a:cubicBezTo>
                      <a:pt x="1" y="6"/>
                      <a:pt x="0" y="4"/>
                      <a:pt x="0"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8" name="Freeform 194"/>
              <p:cNvSpPr/>
              <p:nvPr>
                <p:custDataLst>
                  <p:tags r:id="rId89"/>
                </p:custDataLst>
              </p:nvPr>
            </p:nvSpPr>
            <p:spPr bwMode="auto">
              <a:xfrm>
                <a:off x="5666" y="6881"/>
                <a:ext cx="53" cy="53"/>
              </a:xfrm>
              <a:custGeom>
                <a:avLst/>
                <a:gdLst>
                  <a:gd name="T0" fmla="*/ 1 w 8"/>
                  <a:gd name="T1" fmla="*/ 2 h 8"/>
                  <a:gd name="T2" fmla="*/ 6 w 8"/>
                  <a:gd name="T3" fmla="*/ 1 h 8"/>
                  <a:gd name="T4" fmla="*/ 7 w 8"/>
                  <a:gd name="T5" fmla="*/ 5 h 8"/>
                  <a:gd name="T6" fmla="*/ 3 w 8"/>
                  <a:gd name="T7" fmla="*/ 7 h 8"/>
                  <a:gd name="T8" fmla="*/ 1 w 8"/>
                  <a:gd name="T9" fmla="*/ 2 h 8"/>
                </a:gdLst>
                <a:ahLst/>
                <a:cxnLst>
                  <a:cxn ang="0">
                    <a:pos x="T0" y="T1"/>
                  </a:cxn>
                  <a:cxn ang="0">
                    <a:pos x="T2" y="T3"/>
                  </a:cxn>
                  <a:cxn ang="0">
                    <a:pos x="T4" y="T5"/>
                  </a:cxn>
                  <a:cxn ang="0">
                    <a:pos x="T6" y="T7"/>
                  </a:cxn>
                  <a:cxn ang="0">
                    <a:pos x="T8" y="T9"/>
                  </a:cxn>
                </a:cxnLst>
                <a:rect l="0" t="0" r="r" b="b"/>
                <a:pathLst>
                  <a:path w="8" h="8">
                    <a:moveTo>
                      <a:pt x="1" y="2"/>
                    </a:moveTo>
                    <a:cubicBezTo>
                      <a:pt x="2" y="1"/>
                      <a:pt x="4" y="0"/>
                      <a:pt x="6" y="1"/>
                    </a:cubicBezTo>
                    <a:cubicBezTo>
                      <a:pt x="8" y="2"/>
                      <a:pt x="8" y="4"/>
                      <a:pt x="7" y="5"/>
                    </a:cubicBezTo>
                    <a:cubicBezTo>
                      <a:pt x="7" y="7"/>
                      <a:pt x="5" y="8"/>
                      <a:pt x="3" y="7"/>
                    </a:cubicBezTo>
                    <a:cubicBezTo>
                      <a:pt x="1" y="6"/>
                      <a:pt x="0" y="4"/>
                      <a:pt x="1"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9" name="Freeform 195"/>
              <p:cNvSpPr/>
              <p:nvPr>
                <p:custDataLst>
                  <p:tags r:id="rId90"/>
                </p:custDataLst>
              </p:nvPr>
            </p:nvSpPr>
            <p:spPr bwMode="auto">
              <a:xfrm>
                <a:off x="5603" y="6838"/>
                <a:ext cx="51" cy="43"/>
              </a:xfrm>
              <a:custGeom>
                <a:avLst/>
                <a:gdLst>
                  <a:gd name="T0" fmla="*/ 2 w 8"/>
                  <a:gd name="T1" fmla="*/ 1 h 7"/>
                  <a:gd name="T2" fmla="*/ 6 w 8"/>
                  <a:gd name="T3" fmla="*/ 1 h 7"/>
                  <a:gd name="T4" fmla="*/ 6 w 8"/>
                  <a:gd name="T5" fmla="*/ 6 h 7"/>
                  <a:gd name="T6" fmla="*/ 2 w 8"/>
                  <a:gd name="T7" fmla="*/ 6 h 7"/>
                  <a:gd name="T8" fmla="*/ 2 w 8"/>
                  <a:gd name="T9" fmla="*/ 1 h 7"/>
                </a:gdLst>
                <a:ahLst/>
                <a:cxnLst>
                  <a:cxn ang="0">
                    <a:pos x="T0" y="T1"/>
                  </a:cxn>
                  <a:cxn ang="0">
                    <a:pos x="T2" y="T3"/>
                  </a:cxn>
                  <a:cxn ang="0">
                    <a:pos x="T4" y="T5"/>
                  </a:cxn>
                  <a:cxn ang="0">
                    <a:pos x="T6" y="T7"/>
                  </a:cxn>
                  <a:cxn ang="0">
                    <a:pos x="T8" y="T9"/>
                  </a:cxn>
                </a:cxnLst>
                <a:rect l="0" t="0" r="r" b="b"/>
                <a:pathLst>
                  <a:path w="8" h="7">
                    <a:moveTo>
                      <a:pt x="2" y="1"/>
                    </a:moveTo>
                    <a:cubicBezTo>
                      <a:pt x="3" y="0"/>
                      <a:pt x="5" y="0"/>
                      <a:pt x="6" y="1"/>
                    </a:cubicBezTo>
                    <a:cubicBezTo>
                      <a:pt x="8" y="2"/>
                      <a:pt x="8" y="4"/>
                      <a:pt x="6" y="6"/>
                    </a:cubicBezTo>
                    <a:cubicBezTo>
                      <a:pt x="5" y="7"/>
                      <a:pt x="3" y="7"/>
                      <a:pt x="2" y="6"/>
                    </a:cubicBezTo>
                    <a:cubicBezTo>
                      <a:pt x="0" y="4"/>
                      <a:pt x="0"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0" name="Freeform 196"/>
              <p:cNvSpPr/>
              <p:nvPr>
                <p:custDataLst>
                  <p:tags r:id="rId91"/>
                </p:custDataLst>
              </p:nvPr>
            </p:nvSpPr>
            <p:spPr bwMode="auto">
              <a:xfrm>
                <a:off x="5550" y="6766"/>
                <a:ext cx="53" cy="53"/>
              </a:xfrm>
              <a:custGeom>
                <a:avLst/>
                <a:gdLst>
                  <a:gd name="T0" fmla="*/ 2 w 8"/>
                  <a:gd name="T1" fmla="*/ 1 h 8"/>
                  <a:gd name="T2" fmla="*/ 7 w 8"/>
                  <a:gd name="T3" fmla="*/ 2 h 8"/>
                  <a:gd name="T4" fmla="*/ 6 w 8"/>
                  <a:gd name="T5" fmla="*/ 7 h 8"/>
                  <a:gd name="T6" fmla="*/ 1 w 8"/>
                  <a:gd name="T7" fmla="*/ 6 h 8"/>
                  <a:gd name="T8" fmla="*/ 2 w 8"/>
                  <a:gd name="T9" fmla="*/ 1 h 8"/>
                </a:gdLst>
                <a:ahLst/>
                <a:cxnLst>
                  <a:cxn ang="0">
                    <a:pos x="T0" y="T1"/>
                  </a:cxn>
                  <a:cxn ang="0">
                    <a:pos x="T2" y="T3"/>
                  </a:cxn>
                  <a:cxn ang="0">
                    <a:pos x="T4" y="T5"/>
                  </a:cxn>
                  <a:cxn ang="0">
                    <a:pos x="T6" y="T7"/>
                  </a:cxn>
                  <a:cxn ang="0">
                    <a:pos x="T8" y="T9"/>
                  </a:cxn>
                </a:cxnLst>
                <a:rect l="0" t="0" r="r" b="b"/>
                <a:pathLst>
                  <a:path w="8" h="8">
                    <a:moveTo>
                      <a:pt x="2" y="1"/>
                    </a:moveTo>
                    <a:cubicBezTo>
                      <a:pt x="4" y="0"/>
                      <a:pt x="6" y="1"/>
                      <a:pt x="7" y="2"/>
                    </a:cubicBezTo>
                    <a:cubicBezTo>
                      <a:pt x="8" y="4"/>
                      <a:pt x="7" y="6"/>
                      <a:pt x="6" y="7"/>
                    </a:cubicBezTo>
                    <a:cubicBezTo>
                      <a:pt x="4" y="8"/>
                      <a:pt x="2" y="8"/>
                      <a:pt x="1" y="6"/>
                    </a:cubicBezTo>
                    <a:cubicBezTo>
                      <a:pt x="0" y="4"/>
                      <a:pt x="1"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1" name="Freeform 197"/>
              <p:cNvSpPr/>
              <p:nvPr>
                <p:custDataLst>
                  <p:tags r:id="rId92"/>
                </p:custDataLst>
              </p:nvPr>
            </p:nvSpPr>
            <p:spPr bwMode="auto">
              <a:xfrm>
                <a:off x="5518" y="6688"/>
                <a:ext cx="51" cy="53"/>
              </a:xfrm>
              <a:custGeom>
                <a:avLst/>
                <a:gdLst>
                  <a:gd name="T0" fmla="*/ 4 w 8"/>
                  <a:gd name="T1" fmla="*/ 1 h 8"/>
                  <a:gd name="T2" fmla="*/ 8 w 8"/>
                  <a:gd name="T3" fmla="*/ 3 h 8"/>
                  <a:gd name="T4" fmla="*/ 5 w 8"/>
                  <a:gd name="T5" fmla="*/ 7 h 8"/>
                  <a:gd name="T6" fmla="*/ 1 w 8"/>
                  <a:gd name="T7" fmla="*/ 5 h 8"/>
                  <a:gd name="T8" fmla="*/ 4 w 8"/>
                  <a:gd name="T9" fmla="*/ 1 h 8"/>
                </a:gdLst>
                <a:ahLst/>
                <a:cxnLst>
                  <a:cxn ang="0">
                    <a:pos x="T0" y="T1"/>
                  </a:cxn>
                  <a:cxn ang="0">
                    <a:pos x="T2" y="T3"/>
                  </a:cxn>
                  <a:cxn ang="0">
                    <a:pos x="T4" y="T5"/>
                  </a:cxn>
                  <a:cxn ang="0">
                    <a:pos x="T6" y="T7"/>
                  </a:cxn>
                  <a:cxn ang="0">
                    <a:pos x="T8" y="T9"/>
                  </a:cxn>
                </a:cxnLst>
                <a:rect l="0" t="0" r="r" b="b"/>
                <a:pathLst>
                  <a:path w="8" h="8">
                    <a:moveTo>
                      <a:pt x="4" y="1"/>
                    </a:moveTo>
                    <a:cubicBezTo>
                      <a:pt x="6" y="0"/>
                      <a:pt x="7" y="2"/>
                      <a:pt x="8" y="3"/>
                    </a:cubicBezTo>
                    <a:cubicBezTo>
                      <a:pt x="8" y="5"/>
                      <a:pt x="7" y="7"/>
                      <a:pt x="5" y="7"/>
                    </a:cubicBezTo>
                    <a:cubicBezTo>
                      <a:pt x="3" y="8"/>
                      <a:pt x="1" y="7"/>
                      <a:pt x="1" y="5"/>
                    </a:cubicBezTo>
                    <a:cubicBezTo>
                      <a:pt x="0" y="3"/>
                      <a:pt x="2" y="1"/>
                      <a:pt x="4"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2" name="Freeform 198"/>
              <p:cNvSpPr/>
              <p:nvPr>
                <p:custDataLst>
                  <p:tags r:id="rId93"/>
                </p:custDataLst>
              </p:nvPr>
            </p:nvSpPr>
            <p:spPr bwMode="auto">
              <a:xfrm>
                <a:off x="5518" y="6611"/>
                <a:ext cx="43" cy="46"/>
              </a:xfrm>
              <a:custGeom>
                <a:avLst/>
                <a:gdLst>
                  <a:gd name="T0" fmla="*/ 3 w 7"/>
                  <a:gd name="T1" fmla="*/ 0 h 7"/>
                  <a:gd name="T2" fmla="*/ 7 w 7"/>
                  <a:gd name="T3" fmla="*/ 3 h 7"/>
                  <a:gd name="T4" fmla="*/ 3 w 7"/>
                  <a:gd name="T5" fmla="*/ 6 h 7"/>
                  <a:gd name="T6" fmla="*/ 0 w 7"/>
                  <a:gd name="T7" fmla="*/ 3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1"/>
                      <a:pt x="7" y="3"/>
                    </a:cubicBezTo>
                    <a:cubicBezTo>
                      <a:pt x="7" y="5"/>
                      <a:pt x="5" y="6"/>
                      <a:pt x="3" y="6"/>
                    </a:cubicBezTo>
                    <a:cubicBezTo>
                      <a:pt x="1" y="7"/>
                      <a:pt x="0" y="5"/>
                      <a:pt x="0" y="3"/>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3" name="Oval 199"/>
              <p:cNvSpPr>
                <a:spLocks noChangeArrowheads="1"/>
              </p:cNvSpPr>
              <p:nvPr>
                <p:custDataLst>
                  <p:tags r:id="rId94"/>
                </p:custDataLst>
              </p:nvPr>
            </p:nvSpPr>
            <p:spPr bwMode="auto">
              <a:xfrm>
                <a:off x="5518" y="652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4" name="Oval 200"/>
              <p:cNvSpPr>
                <a:spLocks noChangeArrowheads="1"/>
              </p:cNvSpPr>
              <p:nvPr>
                <p:custDataLst>
                  <p:tags r:id="rId95"/>
                </p:custDataLst>
              </p:nvPr>
            </p:nvSpPr>
            <p:spPr bwMode="auto">
              <a:xfrm>
                <a:off x="5518" y="644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5" name="Oval 201"/>
              <p:cNvSpPr>
                <a:spLocks noChangeArrowheads="1"/>
              </p:cNvSpPr>
              <p:nvPr>
                <p:custDataLst>
                  <p:tags r:id="rId96"/>
                </p:custDataLst>
              </p:nvPr>
            </p:nvSpPr>
            <p:spPr bwMode="auto">
              <a:xfrm>
                <a:off x="5518" y="635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6" name="Oval 202"/>
              <p:cNvSpPr>
                <a:spLocks noChangeArrowheads="1"/>
              </p:cNvSpPr>
              <p:nvPr>
                <p:custDataLst>
                  <p:tags r:id="rId97"/>
                </p:custDataLst>
              </p:nvPr>
            </p:nvSpPr>
            <p:spPr bwMode="auto">
              <a:xfrm>
                <a:off x="5518" y="6275"/>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7" name="Oval 203"/>
              <p:cNvSpPr>
                <a:spLocks noChangeArrowheads="1"/>
              </p:cNvSpPr>
              <p:nvPr>
                <p:custDataLst>
                  <p:tags r:id="rId98"/>
                </p:custDataLst>
              </p:nvPr>
            </p:nvSpPr>
            <p:spPr bwMode="auto">
              <a:xfrm>
                <a:off x="5518" y="6191"/>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8" name="Oval 204"/>
              <p:cNvSpPr>
                <a:spLocks noChangeArrowheads="1"/>
              </p:cNvSpPr>
              <p:nvPr>
                <p:custDataLst>
                  <p:tags r:id="rId99"/>
                </p:custDataLst>
              </p:nvPr>
            </p:nvSpPr>
            <p:spPr bwMode="auto">
              <a:xfrm>
                <a:off x="5518" y="610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9" name="Oval 205"/>
              <p:cNvSpPr>
                <a:spLocks noChangeArrowheads="1"/>
              </p:cNvSpPr>
              <p:nvPr>
                <p:custDataLst>
                  <p:tags r:id="rId100"/>
                </p:custDataLst>
              </p:nvPr>
            </p:nvSpPr>
            <p:spPr bwMode="auto">
              <a:xfrm>
                <a:off x="5518" y="602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0" name="Oval 206"/>
              <p:cNvSpPr>
                <a:spLocks noChangeArrowheads="1"/>
              </p:cNvSpPr>
              <p:nvPr>
                <p:custDataLst>
                  <p:tags r:id="rId101"/>
                </p:custDataLst>
              </p:nvPr>
            </p:nvSpPr>
            <p:spPr bwMode="auto">
              <a:xfrm>
                <a:off x="5518" y="593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1" name="Oval 207"/>
              <p:cNvSpPr>
                <a:spLocks noChangeArrowheads="1"/>
              </p:cNvSpPr>
              <p:nvPr>
                <p:custDataLst>
                  <p:tags r:id="rId102"/>
                </p:custDataLst>
              </p:nvPr>
            </p:nvSpPr>
            <p:spPr bwMode="auto">
              <a:xfrm>
                <a:off x="5518" y="5853"/>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2" name="Oval 208"/>
              <p:cNvSpPr>
                <a:spLocks noChangeArrowheads="1"/>
              </p:cNvSpPr>
              <p:nvPr>
                <p:custDataLst>
                  <p:tags r:id="rId103"/>
                </p:custDataLst>
              </p:nvPr>
            </p:nvSpPr>
            <p:spPr bwMode="auto">
              <a:xfrm>
                <a:off x="5518" y="5768"/>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3" name="Oval 209"/>
              <p:cNvSpPr>
                <a:spLocks noChangeArrowheads="1"/>
              </p:cNvSpPr>
              <p:nvPr>
                <p:custDataLst>
                  <p:tags r:id="rId104"/>
                </p:custDataLst>
              </p:nvPr>
            </p:nvSpPr>
            <p:spPr bwMode="auto">
              <a:xfrm>
                <a:off x="5518" y="567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4" name="Oval 210"/>
              <p:cNvSpPr>
                <a:spLocks noChangeArrowheads="1"/>
              </p:cNvSpPr>
              <p:nvPr>
                <p:custDataLst>
                  <p:tags r:id="rId105"/>
                </p:custDataLst>
              </p:nvPr>
            </p:nvSpPr>
            <p:spPr bwMode="auto">
              <a:xfrm>
                <a:off x="5518" y="559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5" name="Oval 211"/>
              <p:cNvSpPr>
                <a:spLocks noChangeArrowheads="1"/>
              </p:cNvSpPr>
              <p:nvPr>
                <p:custDataLst>
                  <p:tags r:id="rId106"/>
                </p:custDataLst>
              </p:nvPr>
            </p:nvSpPr>
            <p:spPr bwMode="auto">
              <a:xfrm>
                <a:off x="5518" y="55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6" name="Oval 212"/>
              <p:cNvSpPr>
                <a:spLocks noChangeArrowheads="1"/>
              </p:cNvSpPr>
              <p:nvPr>
                <p:custDataLst>
                  <p:tags r:id="rId107"/>
                </p:custDataLst>
              </p:nvPr>
            </p:nvSpPr>
            <p:spPr bwMode="auto">
              <a:xfrm>
                <a:off x="5518" y="542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7" name="Oval 213"/>
              <p:cNvSpPr>
                <a:spLocks noChangeArrowheads="1"/>
              </p:cNvSpPr>
              <p:nvPr>
                <p:custDataLst>
                  <p:tags r:id="rId108"/>
                </p:custDataLst>
              </p:nvPr>
            </p:nvSpPr>
            <p:spPr bwMode="auto">
              <a:xfrm>
                <a:off x="5518" y="534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8" name="Oval 214"/>
              <p:cNvSpPr>
                <a:spLocks noChangeArrowheads="1"/>
              </p:cNvSpPr>
              <p:nvPr>
                <p:custDataLst>
                  <p:tags r:id="rId109"/>
                </p:custDataLst>
              </p:nvPr>
            </p:nvSpPr>
            <p:spPr bwMode="auto">
              <a:xfrm>
                <a:off x="5518" y="5258"/>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9" name="Oval 215"/>
              <p:cNvSpPr>
                <a:spLocks noChangeArrowheads="1"/>
              </p:cNvSpPr>
              <p:nvPr>
                <p:custDataLst>
                  <p:tags r:id="rId110"/>
                </p:custDataLst>
              </p:nvPr>
            </p:nvSpPr>
            <p:spPr bwMode="auto">
              <a:xfrm>
                <a:off x="5518" y="5173"/>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0" name="Oval 216"/>
              <p:cNvSpPr>
                <a:spLocks noChangeArrowheads="1"/>
              </p:cNvSpPr>
              <p:nvPr>
                <p:custDataLst>
                  <p:tags r:id="rId111"/>
                </p:custDataLst>
              </p:nvPr>
            </p:nvSpPr>
            <p:spPr bwMode="auto">
              <a:xfrm>
                <a:off x="5518" y="508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1" name="Oval 217"/>
              <p:cNvSpPr>
                <a:spLocks noChangeArrowheads="1"/>
              </p:cNvSpPr>
              <p:nvPr>
                <p:custDataLst>
                  <p:tags r:id="rId112"/>
                </p:custDataLst>
              </p:nvPr>
            </p:nvSpPr>
            <p:spPr bwMode="auto">
              <a:xfrm>
                <a:off x="5518" y="500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2" name="Oval 218"/>
              <p:cNvSpPr>
                <a:spLocks noChangeArrowheads="1"/>
              </p:cNvSpPr>
              <p:nvPr>
                <p:custDataLst>
                  <p:tags r:id="rId113"/>
                </p:custDataLst>
              </p:nvPr>
            </p:nvSpPr>
            <p:spPr bwMode="auto">
              <a:xfrm>
                <a:off x="5518" y="492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3" name="Oval 219"/>
              <p:cNvSpPr>
                <a:spLocks noChangeArrowheads="1"/>
              </p:cNvSpPr>
              <p:nvPr>
                <p:custDataLst>
                  <p:tags r:id="rId114"/>
                </p:custDataLst>
              </p:nvPr>
            </p:nvSpPr>
            <p:spPr bwMode="auto">
              <a:xfrm>
                <a:off x="5518" y="483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4" name="Oval 220"/>
              <p:cNvSpPr>
                <a:spLocks noChangeArrowheads="1"/>
              </p:cNvSpPr>
              <p:nvPr>
                <p:custDataLst>
                  <p:tags r:id="rId115"/>
                </p:custDataLst>
              </p:nvPr>
            </p:nvSpPr>
            <p:spPr bwMode="auto">
              <a:xfrm>
                <a:off x="5518" y="4753"/>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5" name="Oval 221"/>
              <p:cNvSpPr>
                <a:spLocks noChangeArrowheads="1"/>
              </p:cNvSpPr>
              <p:nvPr>
                <p:custDataLst>
                  <p:tags r:id="rId116"/>
                </p:custDataLst>
              </p:nvPr>
            </p:nvSpPr>
            <p:spPr bwMode="auto">
              <a:xfrm>
                <a:off x="5518" y="4669"/>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6" name="Oval 222"/>
              <p:cNvSpPr>
                <a:spLocks noChangeArrowheads="1"/>
              </p:cNvSpPr>
              <p:nvPr>
                <p:custDataLst>
                  <p:tags r:id="rId117"/>
                </p:custDataLst>
              </p:nvPr>
            </p:nvSpPr>
            <p:spPr bwMode="auto">
              <a:xfrm>
                <a:off x="5518" y="458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 name="Oval 223"/>
              <p:cNvSpPr>
                <a:spLocks noChangeArrowheads="1"/>
              </p:cNvSpPr>
              <p:nvPr>
                <p:custDataLst>
                  <p:tags r:id="rId118"/>
                </p:custDataLst>
              </p:nvPr>
            </p:nvSpPr>
            <p:spPr bwMode="auto">
              <a:xfrm>
                <a:off x="5518" y="450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8" name="Oval 224"/>
              <p:cNvSpPr>
                <a:spLocks noChangeArrowheads="1"/>
              </p:cNvSpPr>
              <p:nvPr>
                <p:custDataLst>
                  <p:tags r:id="rId119"/>
                </p:custDataLst>
              </p:nvPr>
            </p:nvSpPr>
            <p:spPr bwMode="auto">
              <a:xfrm>
                <a:off x="5518" y="441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9" name="Oval 225"/>
              <p:cNvSpPr>
                <a:spLocks noChangeArrowheads="1"/>
              </p:cNvSpPr>
              <p:nvPr>
                <p:custDataLst>
                  <p:tags r:id="rId120"/>
                </p:custDataLst>
              </p:nvPr>
            </p:nvSpPr>
            <p:spPr bwMode="auto">
              <a:xfrm>
                <a:off x="5518" y="433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0" name="Oval 226"/>
              <p:cNvSpPr>
                <a:spLocks noChangeArrowheads="1"/>
              </p:cNvSpPr>
              <p:nvPr>
                <p:custDataLst>
                  <p:tags r:id="rId121"/>
                </p:custDataLst>
              </p:nvPr>
            </p:nvSpPr>
            <p:spPr bwMode="auto">
              <a:xfrm>
                <a:off x="5518" y="4246"/>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1" name="Oval 227"/>
              <p:cNvSpPr>
                <a:spLocks noChangeArrowheads="1"/>
              </p:cNvSpPr>
              <p:nvPr>
                <p:custDataLst>
                  <p:tags r:id="rId122"/>
                </p:custDataLst>
              </p:nvPr>
            </p:nvSpPr>
            <p:spPr bwMode="auto">
              <a:xfrm>
                <a:off x="5518" y="4164"/>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2" name="Oval 228"/>
              <p:cNvSpPr>
                <a:spLocks noChangeArrowheads="1"/>
              </p:cNvSpPr>
              <p:nvPr>
                <p:custDataLst>
                  <p:tags r:id="rId123"/>
                </p:custDataLst>
              </p:nvPr>
            </p:nvSpPr>
            <p:spPr bwMode="auto">
              <a:xfrm>
                <a:off x="5518" y="4080"/>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3" name="Freeform 229"/>
              <p:cNvSpPr/>
              <p:nvPr>
                <p:custDataLst>
                  <p:tags r:id="rId124"/>
                </p:custDataLst>
              </p:nvPr>
            </p:nvSpPr>
            <p:spPr bwMode="auto">
              <a:xfrm>
                <a:off x="5518" y="3995"/>
                <a:ext cx="43" cy="46"/>
              </a:xfrm>
              <a:custGeom>
                <a:avLst/>
                <a:gdLst>
                  <a:gd name="T0" fmla="*/ 3 w 7"/>
                  <a:gd name="T1" fmla="*/ 0 h 7"/>
                  <a:gd name="T2" fmla="*/ 7 w 7"/>
                  <a:gd name="T3" fmla="*/ 4 h 7"/>
                  <a:gd name="T4" fmla="*/ 3 w 7"/>
                  <a:gd name="T5" fmla="*/ 7 h 7"/>
                  <a:gd name="T6" fmla="*/ 0 w 7"/>
                  <a:gd name="T7" fmla="*/ 4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2"/>
                      <a:pt x="7" y="4"/>
                    </a:cubicBezTo>
                    <a:cubicBezTo>
                      <a:pt x="6" y="5"/>
                      <a:pt x="5" y="7"/>
                      <a:pt x="3" y="7"/>
                    </a:cubicBezTo>
                    <a:cubicBezTo>
                      <a:pt x="1" y="7"/>
                      <a:pt x="0" y="6"/>
                      <a:pt x="0" y="4"/>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4" name="Freeform 230"/>
              <p:cNvSpPr/>
              <p:nvPr>
                <p:custDataLst>
                  <p:tags r:id="rId125"/>
                </p:custDataLst>
              </p:nvPr>
            </p:nvSpPr>
            <p:spPr bwMode="auto">
              <a:xfrm>
                <a:off x="5523" y="3911"/>
                <a:ext cx="53" cy="51"/>
              </a:xfrm>
              <a:custGeom>
                <a:avLst/>
                <a:gdLst>
                  <a:gd name="T0" fmla="*/ 5 w 8"/>
                  <a:gd name="T1" fmla="*/ 1 h 8"/>
                  <a:gd name="T2" fmla="*/ 8 w 8"/>
                  <a:gd name="T3" fmla="*/ 5 h 8"/>
                  <a:gd name="T4" fmla="*/ 3 w 8"/>
                  <a:gd name="T5" fmla="*/ 7 h 8"/>
                  <a:gd name="T6" fmla="*/ 1 w 8"/>
                  <a:gd name="T7" fmla="*/ 3 h 8"/>
                  <a:gd name="T8" fmla="*/ 5 w 8"/>
                  <a:gd name="T9" fmla="*/ 1 h 8"/>
                </a:gdLst>
                <a:ahLst/>
                <a:cxnLst>
                  <a:cxn ang="0">
                    <a:pos x="T0" y="T1"/>
                  </a:cxn>
                  <a:cxn ang="0">
                    <a:pos x="T2" y="T3"/>
                  </a:cxn>
                  <a:cxn ang="0">
                    <a:pos x="T4" y="T5"/>
                  </a:cxn>
                  <a:cxn ang="0">
                    <a:pos x="T6" y="T7"/>
                  </a:cxn>
                  <a:cxn ang="0">
                    <a:pos x="T8" y="T9"/>
                  </a:cxn>
                </a:cxnLst>
                <a:rect l="0" t="0" r="r" b="b"/>
                <a:pathLst>
                  <a:path w="8" h="8">
                    <a:moveTo>
                      <a:pt x="5" y="1"/>
                    </a:moveTo>
                    <a:cubicBezTo>
                      <a:pt x="7" y="1"/>
                      <a:pt x="8" y="3"/>
                      <a:pt x="8" y="5"/>
                    </a:cubicBezTo>
                    <a:cubicBezTo>
                      <a:pt x="7" y="7"/>
                      <a:pt x="5" y="8"/>
                      <a:pt x="3" y="7"/>
                    </a:cubicBezTo>
                    <a:cubicBezTo>
                      <a:pt x="2" y="7"/>
                      <a:pt x="0" y="5"/>
                      <a:pt x="1" y="3"/>
                    </a:cubicBezTo>
                    <a:cubicBezTo>
                      <a:pt x="2" y="1"/>
                      <a:pt x="4" y="0"/>
                      <a:pt x="5"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5" name="Freeform 231"/>
              <p:cNvSpPr/>
              <p:nvPr>
                <p:custDataLst>
                  <p:tags r:id="rId126"/>
                </p:custDataLst>
              </p:nvPr>
            </p:nvSpPr>
            <p:spPr bwMode="auto">
              <a:xfrm>
                <a:off x="5561" y="3834"/>
                <a:ext cx="53" cy="51"/>
              </a:xfrm>
              <a:custGeom>
                <a:avLst/>
                <a:gdLst>
                  <a:gd name="T0" fmla="*/ 6 w 8"/>
                  <a:gd name="T1" fmla="*/ 1 h 8"/>
                  <a:gd name="T2" fmla="*/ 7 w 8"/>
                  <a:gd name="T3" fmla="*/ 6 h 8"/>
                  <a:gd name="T4" fmla="*/ 2 w 8"/>
                  <a:gd name="T5" fmla="*/ 7 h 8"/>
                  <a:gd name="T6" fmla="*/ 1 w 8"/>
                  <a:gd name="T7" fmla="*/ 2 h 8"/>
                  <a:gd name="T8" fmla="*/ 6 w 8"/>
                  <a:gd name="T9" fmla="*/ 1 h 8"/>
                </a:gdLst>
                <a:ahLst/>
                <a:cxnLst>
                  <a:cxn ang="0">
                    <a:pos x="T0" y="T1"/>
                  </a:cxn>
                  <a:cxn ang="0">
                    <a:pos x="T2" y="T3"/>
                  </a:cxn>
                  <a:cxn ang="0">
                    <a:pos x="T4" y="T5"/>
                  </a:cxn>
                  <a:cxn ang="0">
                    <a:pos x="T6" y="T7"/>
                  </a:cxn>
                  <a:cxn ang="0">
                    <a:pos x="T8" y="T9"/>
                  </a:cxn>
                </a:cxnLst>
                <a:rect l="0" t="0" r="r" b="b"/>
                <a:pathLst>
                  <a:path w="8" h="8">
                    <a:moveTo>
                      <a:pt x="6" y="1"/>
                    </a:moveTo>
                    <a:cubicBezTo>
                      <a:pt x="8" y="3"/>
                      <a:pt x="8" y="5"/>
                      <a:pt x="7" y="6"/>
                    </a:cubicBezTo>
                    <a:cubicBezTo>
                      <a:pt x="6" y="8"/>
                      <a:pt x="4" y="8"/>
                      <a:pt x="2" y="7"/>
                    </a:cubicBezTo>
                    <a:cubicBezTo>
                      <a:pt x="1" y="6"/>
                      <a:pt x="0" y="4"/>
                      <a:pt x="1" y="2"/>
                    </a:cubicBezTo>
                    <a:cubicBezTo>
                      <a:pt x="2" y="1"/>
                      <a:pt x="5" y="0"/>
                      <a:pt x="6"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6" name="Freeform 232"/>
              <p:cNvSpPr/>
              <p:nvPr>
                <p:custDataLst>
                  <p:tags r:id="rId127"/>
                </p:custDataLst>
              </p:nvPr>
            </p:nvSpPr>
            <p:spPr bwMode="auto">
              <a:xfrm>
                <a:off x="5622" y="3776"/>
                <a:ext cx="51" cy="43"/>
              </a:xfrm>
              <a:custGeom>
                <a:avLst/>
                <a:gdLst>
                  <a:gd name="T0" fmla="*/ 7 w 8"/>
                  <a:gd name="T1" fmla="*/ 2 h 7"/>
                  <a:gd name="T2" fmla="*/ 6 w 8"/>
                  <a:gd name="T3" fmla="*/ 6 h 7"/>
                  <a:gd name="T4" fmla="*/ 1 w 8"/>
                  <a:gd name="T5" fmla="*/ 6 h 7"/>
                  <a:gd name="T6" fmla="*/ 2 w 8"/>
                  <a:gd name="T7" fmla="*/ 1 h 7"/>
                  <a:gd name="T8" fmla="*/ 7 w 8"/>
                  <a:gd name="T9" fmla="*/ 2 h 7"/>
                </a:gdLst>
                <a:ahLst/>
                <a:cxnLst>
                  <a:cxn ang="0">
                    <a:pos x="T0" y="T1"/>
                  </a:cxn>
                  <a:cxn ang="0">
                    <a:pos x="T2" y="T3"/>
                  </a:cxn>
                  <a:cxn ang="0">
                    <a:pos x="T4" y="T5"/>
                  </a:cxn>
                  <a:cxn ang="0">
                    <a:pos x="T6" y="T7"/>
                  </a:cxn>
                  <a:cxn ang="0">
                    <a:pos x="T8" y="T9"/>
                  </a:cxn>
                </a:cxnLst>
                <a:rect l="0" t="0" r="r" b="b"/>
                <a:pathLst>
                  <a:path w="8" h="7">
                    <a:moveTo>
                      <a:pt x="7" y="2"/>
                    </a:moveTo>
                    <a:cubicBezTo>
                      <a:pt x="8" y="3"/>
                      <a:pt x="7" y="5"/>
                      <a:pt x="6" y="6"/>
                    </a:cubicBezTo>
                    <a:cubicBezTo>
                      <a:pt x="5" y="7"/>
                      <a:pt x="3" y="7"/>
                      <a:pt x="1" y="6"/>
                    </a:cubicBezTo>
                    <a:cubicBezTo>
                      <a:pt x="0" y="5"/>
                      <a:pt x="0" y="2"/>
                      <a:pt x="2" y="1"/>
                    </a:cubicBezTo>
                    <a:cubicBezTo>
                      <a:pt x="3" y="0"/>
                      <a:pt x="5" y="0"/>
                      <a:pt x="7"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7" name="Freeform 233"/>
              <p:cNvSpPr/>
              <p:nvPr>
                <p:custDataLst>
                  <p:tags r:id="rId128"/>
                </p:custDataLst>
              </p:nvPr>
            </p:nvSpPr>
            <p:spPr bwMode="auto">
              <a:xfrm>
                <a:off x="5692" y="3729"/>
                <a:ext cx="51" cy="51"/>
              </a:xfrm>
              <a:custGeom>
                <a:avLst/>
                <a:gdLst>
                  <a:gd name="T0" fmla="*/ 7 w 8"/>
                  <a:gd name="T1" fmla="*/ 3 h 8"/>
                  <a:gd name="T2" fmla="*/ 5 w 8"/>
                  <a:gd name="T3" fmla="*/ 7 h 8"/>
                  <a:gd name="T4" fmla="*/ 1 w 8"/>
                  <a:gd name="T5" fmla="*/ 5 h 8"/>
                  <a:gd name="T6" fmla="*/ 3 w 8"/>
                  <a:gd name="T7" fmla="*/ 1 h 8"/>
                  <a:gd name="T8" fmla="*/ 7 w 8"/>
                  <a:gd name="T9" fmla="*/ 3 h 8"/>
                </a:gdLst>
                <a:ahLst/>
                <a:cxnLst>
                  <a:cxn ang="0">
                    <a:pos x="T0" y="T1"/>
                  </a:cxn>
                  <a:cxn ang="0">
                    <a:pos x="T2" y="T3"/>
                  </a:cxn>
                  <a:cxn ang="0">
                    <a:pos x="T4" y="T5"/>
                  </a:cxn>
                  <a:cxn ang="0">
                    <a:pos x="T6" y="T7"/>
                  </a:cxn>
                  <a:cxn ang="0">
                    <a:pos x="T8" y="T9"/>
                  </a:cxn>
                </a:cxnLst>
                <a:rect l="0" t="0" r="r" b="b"/>
                <a:pathLst>
                  <a:path w="8" h="8">
                    <a:moveTo>
                      <a:pt x="7" y="3"/>
                    </a:moveTo>
                    <a:cubicBezTo>
                      <a:pt x="8" y="5"/>
                      <a:pt x="7" y="7"/>
                      <a:pt x="5" y="7"/>
                    </a:cubicBezTo>
                    <a:cubicBezTo>
                      <a:pt x="4" y="8"/>
                      <a:pt x="2" y="7"/>
                      <a:pt x="1" y="5"/>
                    </a:cubicBezTo>
                    <a:cubicBezTo>
                      <a:pt x="0" y="4"/>
                      <a:pt x="1" y="2"/>
                      <a:pt x="3" y="1"/>
                    </a:cubicBezTo>
                    <a:cubicBezTo>
                      <a:pt x="5" y="0"/>
                      <a:pt x="7" y="1"/>
                      <a:pt x="7" y="3"/>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8" name="Freeform 234"/>
              <p:cNvSpPr/>
              <p:nvPr>
                <p:custDataLst>
                  <p:tags r:id="rId129"/>
                </p:custDataLst>
              </p:nvPr>
            </p:nvSpPr>
            <p:spPr bwMode="auto">
              <a:xfrm>
                <a:off x="5777" y="3710"/>
                <a:ext cx="43" cy="46"/>
              </a:xfrm>
              <a:custGeom>
                <a:avLst/>
                <a:gdLst>
                  <a:gd name="T0" fmla="*/ 7 w 7"/>
                  <a:gd name="T1" fmla="*/ 4 h 7"/>
                  <a:gd name="T2" fmla="*/ 4 w 7"/>
                  <a:gd name="T3" fmla="*/ 7 h 7"/>
                  <a:gd name="T4" fmla="*/ 0 w 7"/>
                  <a:gd name="T5" fmla="*/ 4 h 7"/>
                  <a:gd name="T6" fmla="*/ 3 w 7"/>
                  <a:gd name="T7" fmla="*/ 0 h 7"/>
                  <a:gd name="T8" fmla="*/ 7 w 7"/>
                  <a:gd name="T9" fmla="*/ 4 h 7"/>
                </a:gdLst>
                <a:ahLst/>
                <a:cxnLst>
                  <a:cxn ang="0">
                    <a:pos x="T0" y="T1"/>
                  </a:cxn>
                  <a:cxn ang="0">
                    <a:pos x="T2" y="T3"/>
                  </a:cxn>
                  <a:cxn ang="0">
                    <a:pos x="T4" y="T5"/>
                  </a:cxn>
                  <a:cxn ang="0">
                    <a:pos x="T6" y="T7"/>
                  </a:cxn>
                  <a:cxn ang="0">
                    <a:pos x="T8" y="T9"/>
                  </a:cxn>
                </a:cxnLst>
                <a:rect l="0" t="0" r="r" b="b"/>
                <a:pathLst>
                  <a:path w="7" h="7">
                    <a:moveTo>
                      <a:pt x="7" y="4"/>
                    </a:moveTo>
                    <a:cubicBezTo>
                      <a:pt x="7" y="5"/>
                      <a:pt x="6" y="7"/>
                      <a:pt x="4" y="7"/>
                    </a:cubicBezTo>
                    <a:cubicBezTo>
                      <a:pt x="2" y="7"/>
                      <a:pt x="0" y="6"/>
                      <a:pt x="0" y="4"/>
                    </a:cubicBezTo>
                    <a:cubicBezTo>
                      <a:pt x="0" y="2"/>
                      <a:pt x="1" y="1"/>
                      <a:pt x="3" y="0"/>
                    </a:cubicBezTo>
                    <a:cubicBezTo>
                      <a:pt x="5" y="0"/>
                      <a:pt x="7" y="2"/>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9" name="Oval 235"/>
              <p:cNvSpPr>
                <a:spLocks noChangeArrowheads="1"/>
              </p:cNvSpPr>
              <p:nvPr>
                <p:custDataLst>
                  <p:tags r:id="rId130"/>
                </p:custDataLst>
              </p:nvPr>
            </p:nvSpPr>
            <p:spPr bwMode="auto">
              <a:xfrm>
                <a:off x="585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0" name="Oval 236"/>
              <p:cNvSpPr>
                <a:spLocks noChangeArrowheads="1"/>
              </p:cNvSpPr>
              <p:nvPr>
                <p:custDataLst>
                  <p:tags r:id="rId131"/>
                </p:custDataLst>
              </p:nvPr>
            </p:nvSpPr>
            <p:spPr bwMode="auto">
              <a:xfrm>
                <a:off x="594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1" name="Oval 237"/>
              <p:cNvSpPr>
                <a:spLocks noChangeArrowheads="1"/>
              </p:cNvSpPr>
              <p:nvPr>
                <p:custDataLst>
                  <p:tags r:id="rId132"/>
                </p:custDataLst>
              </p:nvPr>
            </p:nvSpPr>
            <p:spPr bwMode="auto">
              <a:xfrm>
                <a:off x="602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2" name="Oval 238"/>
              <p:cNvSpPr>
                <a:spLocks noChangeArrowheads="1"/>
              </p:cNvSpPr>
              <p:nvPr>
                <p:custDataLst>
                  <p:tags r:id="rId133"/>
                </p:custDataLst>
              </p:nvPr>
            </p:nvSpPr>
            <p:spPr bwMode="auto">
              <a:xfrm>
                <a:off x="611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3" name="Oval 239"/>
              <p:cNvSpPr>
                <a:spLocks noChangeArrowheads="1"/>
              </p:cNvSpPr>
              <p:nvPr>
                <p:custDataLst>
                  <p:tags r:id="rId134"/>
                </p:custDataLst>
              </p:nvPr>
            </p:nvSpPr>
            <p:spPr bwMode="auto">
              <a:xfrm>
                <a:off x="619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4" name="Oval 240"/>
              <p:cNvSpPr>
                <a:spLocks noChangeArrowheads="1"/>
              </p:cNvSpPr>
              <p:nvPr>
                <p:custDataLst>
                  <p:tags r:id="rId135"/>
                </p:custDataLst>
              </p:nvPr>
            </p:nvSpPr>
            <p:spPr bwMode="auto">
              <a:xfrm>
                <a:off x="627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5" name="Oval 241"/>
              <p:cNvSpPr>
                <a:spLocks noChangeArrowheads="1"/>
              </p:cNvSpPr>
              <p:nvPr>
                <p:custDataLst>
                  <p:tags r:id="rId136"/>
                </p:custDataLst>
              </p:nvPr>
            </p:nvSpPr>
            <p:spPr bwMode="auto">
              <a:xfrm>
                <a:off x="636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6" name="Oval 242"/>
              <p:cNvSpPr>
                <a:spLocks noChangeArrowheads="1"/>
              </p:cNvSpPr>
              <p:nvPr>
                <p:custDataLst>
                  <p:tags r:id="rId137"/>
                </p:custDataLst>
              </p:nvPr>
            </p:nvSpPr>
            <p:spPr bwMode="auto">
              <a:xfrm>
                <a:off x="64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7" name="Oval 243"/>
              <p:cNvSpPr>
                <a:spLocks noChangeArrowheads="1"/>
              </p:cNvSpPr>
              <p:nvPr>
                <p:custDataLst>
                  <p:tags r:id="rId138"/>
                </p:custDataLst>
              </p:nvPr>
            </p:nvSpPr>
            <p:spPr bwMode="auto">
              <a:xfrm>
                <a:off x="653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8" name="Oval 244"/>
              <p:cNvSpPr>
                <a:spLocks noChangeArrowheads="1"/>
              </p:cNvSpPr>
              <p:nvPr>
                <p:custDataLst>
                  <p:tags r:id="rId139"/>
                </p:custDataLst>
              </p:nvPr>
            </p:nvSpPr>
            <p:spPr bwMode="auto">
              <a:xfrm>
                <a:off x="66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9" name="Oval 245"/>
              <p:cNvSpPr>
                <a:spLocks noChangeArrowheads="1"/>
              </p:cNvSpPr>
              <p:nvPr>
                <p:custDataLst>
                  <p:tags r:id="rId140"/>
                </p:custDataLst>
              </p:nvPr>
            </p:nvSpPr>
            <p:spPr bwMode="auto">
              <a:xfrm>
                <a:off x="669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0" name="Oval 246"/>
              <p:cNvSpPr>
                <a:spLocks noChangeArrowheads="1"/>
              </p:cNvSpPr>
              <p:nvPr>
                <p:custDataLst>
                  <p:tags r:id="rId141"/>
                </p:custDataLst>
              </p:nvPr>
            </p:nvSpPr>
            <p:spPr bwMode="auto">
              <a:xfrm>
                <a:off x="678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1" name="Oval 247"/>
              <p:cNvSpPr>
                <a:spLocks noChangeArrowheads="1"/>
              </p:cNvSpPr>
              <p:nvPr>
                <p:custDataLst>
                  <p:tags r:id="rId142"/>
                </p:custDataLst>
              </p:nvPr>
            </p:nvSpPr>
            <p:spPr bwMode="auto">
              <a:xfrm>
                <a:off x="68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2" name="Oval 248"/>
              <p:cNvSpPr>
                <a:spLocks noChangeArrowheads="1"/>
              </p:cNvSpPr>
              <p:nvPr>
                <p:custDataLst>
                  <p:tags r:id="rId143"/>
                </p:custDataLst>
              </p:nvPr>
            </p:nvSpPr>
            <p:spPr bwMode="auto">
              <a:xfrm>
                <a:off x="695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3" name="Oval 249"/>
              <p:cNvSpPr>
                <a:spLocks noChangeArrowheads="1"/>
              </p:cNvSpPr>
              <p:nvPr>
                <p:custDataLst>
                  <p:tags r:id="rId144"/>
                </p:custDataLst>
              </p:nvPr>
            </p:nvSpPr>
            <p:spPr bwMode="auto">
              <a:xfrm>
                <a:off x="7034"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4" name="Oval 250"/>
              <p:cNvSpPr>
                <a:spLocks noChangeArrowheads="1"/>
              </p:cNvSpPr>
              <p:nvPr>
                <p:custDataLst>
                  <p:tags r:id="rId145"/>
                </p:custDataLst>
              </p:nvPr>
            </p:nvSpPr>
            <p:spPr bwMode="auto">
              <a:xfrm>
                <a:off x="71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5" name="Oval 251"/>
              <p:cNvSpPr>
                <a:spLocks noChangeArrowheads="1"/>
              </p:cNvSpPr>
              <p:nvPr>
                <p:custDataLst>
                  <p:tags r:id="rId146"/>
                </p:custDataLst>
              </p:nvPr>
            </p:nvSpPr>
            <p:spPr bwMode="auto">
              <a:xfrm>
                <a:off x="720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6" name="Oval 252"/>
              <p:cNvSpPr>
                <a:spLocks noChangeArrowheads="1"/>
              </p:cNvSpPr>
              <p:nvPr>
                <p:custDataLst>
                  <p:tags r:id="rId147"/>
                </p:custDataLst>
              </p:nvPr>
            </p:nvSpPr>
            <p:spPr bwMode="auto">
              <a:xfrm>
                <a:off x="72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7" name="Oval 253"/>
              <p:cNvSpPr>
                <a:spLocks noChangeArrowheads="1"/>
              </p:cNvSpPr>
              <p:nvPr>
                <p:custDataLst>
                  <p:tags r:id="rId148"/>
                </p:custDataLst>
              </p:nvPr>
            </p:nvSpPr>
            <p:spPr bwMode="auto">
              <a:xfrm>
                <a:off x="73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8" name="Oval 254"/>
              <p:cNvSpPr>
                <a:spLocks noChangeArrowheads="1"/>
              </p:cNvSpPr>
              <p:nvPr>
                <p:custDataLst>
                  <p:tags r:id="rId149"/>
                </p:custDataLst>
              </p:nvPr>
            </p:nvSpPr>
            <p:spPr bwMode="auto">
              <a:xfrm>
                <a:off x="745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9" name="Oval 255"/>
              <p:cNvSpPr>
                <a:spLocks noChangeArrowheads="1"/>
              </p:cNvSpPr>
              <p:nvPr>
                <p:custDataLst>
                  <p:tags r:id="rId150"/>
                </p:custDataLst>
              </p:nvPr>
            </p:nvSpPr>
            <p:spPr bwMode="auto">
              <a:xfrm>
                <a:off x="75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0" name="Oval 256"/>
              <p:cNvSpPr>
                <a:spLocks noChangeArrowheads="1"/>
              </p:cNvSpPr>
              <p:nvPr>
                <p:custDataLst>
                  <p:tags r:id="rId151"/>
                </p:custDataLst>
              </p:nvPr>
            </p:nvSpPr>
            <p:spPr bwMode="auto">
              <a:xfrm>
                <a:off x="762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1" name="Oval 257"/>
              <p:cNvSpPr>
                <a:spLocks noChangeArrowheads="1"/>
              </p:cNvSpPr>
              <p:nvPr>
                <p:custDataLst>
                  <p:tags r:id="rId152"/>
                </p:custDataLst>
              </p:nvPr>
            </p:nvSpPr>
            <p:spPr bwMode="auto">
              <a:xfrm>
                <a:off x="770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2" name="Oval 258"/>
              <p:cNvSpPr>
                <a:spLocks noChangeArrowheads="1"/>
              </p:cNvSpPr>
              <p:nvPr>
                <p:custDataLst>
                  <p:tags r:id="rId153"/>
                </p:custDataLst>
              </p:nvPr>
            </p:nvSpPr>
            <p:spPr bwMode="auto">
              <a:xfrm>
                <a:off x="77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3" name="Oval 259"/>
              <p:cNvSpPr>
                <a:spLocks noChangeArrowheads="1"/>
              </p:cNvSpPr>
              <p:nvPr>
                <p:custDataLst>
                  <p:tags r:id="rId154"/>
                </p:custDataLst>
              </p:nvPr>
            </p:nvSpPr>
            <p:spPr bwMode="auto">
              <a:xfrm>
                <a:off x="787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4" name="Oval 260"/>
              <p:cNvSpPr>
                <a:spLocks noChangeArrowheads="1"/>
              </p:cNvSpPr>
              <p:nvPr>
                <p:custDataLst>
                  <p:tags r:id="rId155"/>
                </p:custDataLst>
              </p:nvPr>
            </p:nvSpPr>
            <p:spPr bwMode="auto">
              <a:xfrm>
                <a:off x="79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5" name="Oval 261"/>
              <p:cNvSpPr>
                <a:spLocks noChangeArrowheads="1"/>
              </p:cNvSpPr>
              <p:nvPr>
                <p:custDataLst>
                  <p:tags r:id="rId156"/>
                </p:custDataLst>
              </p:nvPr>
            </p:nvSpPr>
            <p:spPr bwMode="auto">
              <a:xfrm>
                <a:off x="803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6" name="Oval 262"/>
              <p:cNvSpPr>
                <a:spLocks noChangeArrowheads="1"/>
              </p:cNvSpPr>
              <p:nvPr>
                <p:custDataLst>
                  <p:tags r:id="rId157"/>
                </p:custDataLst>
              </p:nvPr>
            </p:nvSpPr>
            <p:spPr bwMode="auto">
              <a:xfrm>
                <a:off x="81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7" name="Oval 263"/>
              <p:cNvSpPr>
                <a:spLocks noChangeArrowheads="1"/>
              </p:cNvSpPr>
              <p:nvPr>
                <p:custDataLst>
                  <p:tags r:id="rId158"/>
                </p:custDataLst>
              </p:nvPr>
            </p:nvSpPr>
            <p:spPr bwMode="auto">
              <a:xfrm>
                <a:off x="820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8" name="Oval 264"/>
              <p:cNvSpPr>
                <a:spLocks noChangeArrowheads="1"/>
              </p:cNvSpPr>
              <p:nvPr>
                <p:custDataLst>
                  <p:tags r:id="rId159"/>
                </p:custDataLst>
              </p:nvPr>
            </p:nvSpPr>
            <p:spPr bwMode="auto">
              <a:xfrm>
                <a:off x="829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9" name="Oval 265"/>
              <p:cNvSpPr>
                <a:spLocks noChangeArrowheads="1"/>
              </p:cNvSpPr>
              <p:nvPr>
                <p:custDataLst>
                  <p:tags r:id="rId160"/>
                </p:custDataLst>
              </p:nvPr>
            </p:nvSpPr>
            <p:spPr bwMode="auto">
              <a:xfrm>
                <a:off x="8382"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0" name="Oval 266"/>
              <p:cNvSpPr>
                <a:spLocks noChangeArrowheads="1"/>
              </p:cNvSpPr>
              <p:nvPr>
                <p:custDataLst>
                  <p:tags r:id="rId161"/>
                </p:custDataLst>
              </p:nvPr>
            </p:nvSpPr>
            <p:spPr bwMode="auto">
              <a:xfrm>
                <a:off x="8467"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1" name="Oval 267"/>
              <p:cNvSpPr>
                <a:spLocks noChangeArrowheads="1"/>
              </p:cNvSpPr>
              <p:nvPr>
                <p:custDataLst>
                  <p:tags r:id="rId162"/>
                </p:custDataLst>
              </p:nvPr>
            </p:nvSpPr>
            <p:spPr bwMode="auto">
              <a:xfrm>
                <a:off x="854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2" name="Oval 268"/>
              <p:cNvSpPr>
                <a:spLocks noChangeArrowheads="1"/>
              </p:cNvSpPr>
              <p:nvPr>
                <p:custDataLst>
                  <p:tags r:id="rId163"/>
                </p:custDataLst>
              </p:nvPr>
            </p:nvSpPr>
            <p:spPr bwMode="auto">
              <a:xfrm>
                <a:off x="863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3" name="Oval 269"/>
              <p:cNvSpPr>
                <a:spLocks noChangeArrowheads="1"/>
              </p:cNvSpPr>
              <p:nvPr>
                <p:custDataLst>
                  <p:tags r:id="rId164"/>
                </p:custDataLst>
              </p:nvPr>
            </p:nvSpPr>
            <p:spPr bwMode="auto">
              <a:xfrm>
                <a:off x="8718"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4" name="Oval 270"/>
              <p:cNvSpPr>
                <a:spLocks noChangeArrowheads="1"/>
              </p:cNvSpPr>
              <p:nvPr>
                <p:custDataLst>
                  <p:tags r:id="rId165"/>
                </p:custDataLst>
              </p:nvPr>
            </p:nvSpPr>
            <p:spPr bwMode="auto">
              <a:xfrm>
                <a:off x="880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5" name="Oval 271"/>
              <p:cNvSpPr>
                <a:spLocks noChangeArrowheads="1"/>
              </p:cNvSpPr>
              <p:nvPr>
                <p:custDataLst>
                  <p:tags r:id="rId166"/>
                </p:custDataLst>
              </p:nvPr>
            </p:nvSpPr>
            <p:spPr bwMode="auto">
              <a:xfrm>
                <a:off x="888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6" name="Oval 272"/>
              <p:cNvSpPr>
                <a:spLocks noChangeArrowheads="1"/>
              </p:cNvSpPr>
              <p:nvPr>
                <p:custDataLst>
                  <p:tags r:id="rId167"/>
                </p:custDataLst>
              </p:nvPr>
            </p:nvSpPr>
            <p:spPr bwMode="auto">
              <a:xfrm>
                <a:off x="896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7" name="Oval 273"/>
              <p:cNvSpPr>
                <a:spLocks noChangeArrowheads="1"/>
              </p:cNvSpPr>
              <p:nvPr>
                <p:custDataLst>
                  <p:tags r:id="rId168"/>
                </p:custDataLst>
              </p:nvPr>
            </p:nvSpPr>
            <p:spPr bwMode="auto">
              <a:xfrm>
                <a:off x="905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8" name="Oval 274"/>
              <p:cNvSpPr>
                <a:spLocks noChangeArrowheads="1"/>
              </p:cNvSpPr>
              <p:nvPr>
                <p:custDataLst>
                  <p:tags r:id="rId169"/>
                </p:custDataLst>
              </p:nvPr>
            </p:nvSpPr>
            <p:spPr bwMode="auto">
              <a:xfrm>
                <a:off x="9135"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9" name="Oval 275"/>
              <p:cNvSpPr>
                <a:spLocks noChangeArrowheads="1"/>
              </p:cNvSpPr>
              <p:nvPr>
                <p:custDataLst>
                  <p:tags r:id="rId170"/>
                </p:custDataLst>
              </p:nvPr>
            </p:nvSpPr>
            <p:spPr bwMode="auto">
              <a:xfrm>
                <a:off x="922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0" name="Oval 276"/>
              <p:cNvSpPr>
                <a:spLocks noChangeArrowheads="1"/>
              </p:cNvSpPr>
              <p:nvPr>
                <p:custDataLst>
                  <p:tags r:id="rId171"/>
                </p:custDataLst>
              </p:nvPr>
            </p:nvSpPr>
            <p:spPr bwMode="auto">
              <a:xfrm>
                <a:off x="930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1" name="Oval 277"/>
              <p:cNvSpPr>
                <a:spLocks noChangeArrowheads="1"/>
              </p:cNvSpPr>
              <p:nvPr>
                <p:custDataLst>
                  <p:tags r:id="rId172"/>
                </p:custDataLst>
              </p:nvPr>
            </p:nvSpPr>
            <p:spPr bwMode="auto">
              <a:xfrm>
                <a:off x="93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2" name="Oval 278"/>
              <p:cNvSpPr>
                <a:spLocks noChangeArrowheads="1"/>
              </p:cNvSpPr>
              <p:nvPr>
                <p:custDataLst>
                  <p:tags r:id="rId173"/>
                </p:custDataLst>
              </p:nvPr>
            </p:nvSpPr>
            <p:spPr bwMode="auto">
              <a:xfrm>
                <a:off x="947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3" name="Oval 279"/>
              <p:cNvSpPr>
                <a:spLocks noChangeArrowheads="1"/>
              </p:cNvSpPr>
              <p:nvPr>
                <p:custDataLst>
                  <p:tags r:id="rId174"/>
                </p:custDataLst>
              </p:nvPr>
            </p:nvSpPr>
            <p:spPr bwMode="auto">
              <a:xfrm>
                <a:off x="95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4" name="Oval 280"/>
              <p:cNvSpPr>
                <a:spLocks noChangeArrowheads="1"/>
              </p:cNvSpPr>
              <p:nvPr>
                <p:custDataLst>
                  <p:tags r:id="rId175"/>
                </p:custDataLst>
              </p:nvPr>
            </p:nvSpPr>
            <p:spPr bwMode="auto">
              <a:xfrm>
                <a:off x="964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5" name="Oval 281"/>
              <p:cNvSpPr>
                <a:spLocks noChangeArrowheads="1"/>
              </p:cNvSpPr>
              <p:nvPr>
                <p:custDataLst>
                  <p:tags r:id="rId176"/>
                </p:custDataLst>
              </p:nvPr>
            </p:nvSpPr>
            <p:spPr bwMode="auto">
              <a:xfrm>
                <a:off x="97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6" name="Oval 282"/>
              <p:cNvSpPr>
                <a:spLocks noChangeArrowheads="1"/>
              </p:cNvSpPr>
              <p:nvPr>
                <p:custDataLst>
                  <p:tags r:id="rId177"/>
                </p:custDataLst>
              </p:nvPr>
            </p:nvSpPr>
            <p:spPr bwMode="auto">
              <a:xfrm>
                <a:off x="980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7" name="Oval 283"/>
              <p:cNvSpPr>
                <a:spLocks noChangeArrowheads="1"/>
              </p:cNvSpPr>
              <p:nvPr>
                <p:custDataLst>
                  <p:tags r:id="rId178"/>
                </p:custDataLst>
              </p:nvPr>
            </p:nvSpPr>
            <p:spPr bwMode="auto">
              <a:xfrm>
                <a:off x="989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8" name="Oval 284"/>
              <p:cNvSpPr>
                <a:spLocks noChangeArrowheads="1"/>
              </p:cNvSpPr>
              <p:nvPr>
                <p:custDataLst>
                  <p:tags r:id="rId179"/>
                </p:custDataLst>
              </p:nvPr>
            </p:nvSpPr>
            <p:spPr bwMode="auto">
              <a:xfrm>
                <a:off x="997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9" name="Oval 285"/>
              <p:cNvSpPr>
                <a:spLocks noChangeArrowheads="1"/>
              </p:cNvSpPr>
              <p:nvPr>
                <p:custDataLst>
                  <p:tags r:id="rId180"/>
                </p:custDataLst>
              </p:nvPr>
            </p:nvSpPr>
            <p:spPr bwMode="auto">
              <a:xfrm>
                <a:off x="1005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0" name="Oval 286"/>
              <p:cNvSpPr>
                <a:spLocks noChangeArrowheads="1"/>
              </p:cNvSpPr>
              <p:nvPr>
                <p:custDataLst>
                  <p:tags r:id="rId181"/>
                </p:custDataLst>
              </p:nvPr>
            </p:nvSpPr>
            <p:spPr bwMode="auto">
              <a:xfrm>
                <a:off x="1014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1" name="Oval 287"/>
              <p:cNvSpPr>
                <a:spLocks noChangeArrowheads="1"/>
              </p:cNvSpPr>
              <p:nvPr>
                <p:custDataLst>
                  <p:tags r:id="rId182"/>
                </p:custDataLst>
              </p:nvPr>
            </p:nvSpPr>
            <p:spPr bwMode="auto">
              <a:xfrm>
                <a:off x="1022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2" name="Oval 288"/>
              <p:cNvSpPr>
                <a:spLocks noChangeArrowheads="1"/>
              </p:cNvSpPr>
              <p:nvPr>
                <p:custDataLst>
                  <p:tags r:id="rId183"/>
                </p:custDataLst>
              </p:nvPr>
            </p:nvSpPr>
            <p:spPr bwMode="auto">
              <a:xfrm>
                <a:off x="103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3" name="Oval 289"/>
              <p:cNvSpPr>
                <a:spLocks noChangeArrowheads="1"/>
              </p:cNvSpPr>
              <p:nvPr>
                <p:custDataLst>
                  <p:tags r:id="rId184"/>
                </p:custDataLst>
              </p:nvPr>
            </p:nvSpPr>
            <p:spPr bwMode="auto">
              <a:xfrm>
                <a:off x="1039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4" name="Oval 290"/>
              <p:cNvSpPr>
                <a:spLocks noChangeArrowheads="1"/>
              </p:cNvSpPr>
              <p:nvPr>
                <p:custDataLst>
                  <p:tags r:id="rId185"/>
                </p:custDataLst>
              </p:nvPr>
            </p:nvSpPr>
            <p:spPr bwMode="auto">
              <a:xfrm>
                <a:off x="1047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5" name="Oval 291"/>
              <p:cNvSpPr>
                <a:spLocks noChangeArrowheads="1"/>
              </p:cNvSpPr>
              <p:nvPr>
                <p:custDataLst>
                  <p:tags r:id="rId186"/>
                </p:custDataLst>
              </p:nvPr>
            </p:nvSpPr>
            <p:spPr bwMode="auto">
              <a:xfrm>
                <a:off x="1056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6" name="Oval 292"/>
              <p:cNvSpPr>
                <a:spLocks noChangeArrowheads="1"/>
              </p:cNvSpPr>
              <p:nvPr>
                <p:custDataLst>
                  <p:tags r:id="rId187"/>
                </p:custDataLst>
              </p:nvPr>
            </p:nvSpPr>
            <p:spPr bwMode="auto">
              <a:xfrm>
                <a:off x="106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7" name="Oval 293"/>
              <p:cNvSpPr>
                <a:spLocks noChangeArrowheads="1"/>
              </p:cNvSpPr>
              <p:nvPr>
                <p:custDataLst>
                  <p:tags r:id="rId188"/>
                </p:custDataLst>
              </p:nvPr>
            </p:nvSpPr>
            <p:spPr bwMode="auto">
              <a:xfrm>
                <a:off x="1072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8" name="Oval 294"/>
              <p:cNvSpPr>
                <a:spLocks noChangeArrowheads="1"/>
              </p:cNvSpPr>
              <p:nvPr>
                <p:custDataLst>
                  <p:tags r:id="rId189"/>
                </p:custDataLst>
              </p:nvPr>
            </p:nvSpPr>
            <p:spPr bwMode="auto">
              <a:xfrm>
                <a:off x="108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9" name="Oval 295"/>
              <p:cNvSpPr>
                <a:spLocks noChangeArrowheads="1"/>
              </p:cNvSpPr>
              <p:nvPr>
                <p:custDataLst>
                  <p:tags r:id="rId190"/>
                </p:custDataLst>
              </p:nvPr>
            </p:nvSpPr>
            <p:spPr bwMode="auto">
              <a:xfrm>
                <a:off x="1089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0" name="Oval 296"/>
              <p:cNvSpPr>
                <a:spLocks noChangeArrowheads="1"/>
              </p:cNvSpPr>
              <p:nvPr>
                <p:custDataLst>
                  <p:tags r:id="rId191"/>
                </p:custDataLst>
              </p:nvPr>
            </p:nvSpPr>
            <p:spPr bwMode="auto">
              <a:xfrm>
                <a:off x="1098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1" name="Oval 297"/>
              <p:cNvSpPr>
                <a:spLocks noChangeArrowheads="1"/>
              </p:cNvSpPr>
              <p:nvPr>
                <p:custDataLst>
                  <p:tags r:id="rId192"/>
                </p:custDataLst>
              </p:nvPr>
            </p:nvSpPr>
            <p:spPr bwMode="auto">
              <a:xfrm>
                <a:off x="110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2" name="Oval 298"/>
              <p:cNvSpPr>
                <a:spLocks noChangeArrowheads="1"/>
              </p:cNvSpPr>
              <p:nvPr>
                <p:custDataLst>
                  <p:tags r:id="rId193"/>
                </p:custDataLst>
              </p:nvPr>
            </p:nvSpPr>
            <p:spPr bwMode="auto">
              <a:xfrm>
                <a:off x="1114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3" name="Oval 299"/>
              <p:cNvSpPr>
                <a:spLocks noChangeArrowheads="1"/>
              </p:cNvSpPr>
              <p:nvPr>
                <p:custDataLst>
                  <p:tags r:id="rId194"/>
                </p:custDataLst>
              </p:nvPr>
            </p:nvSpPr>
            <p:spPr bwMode="auto">
              <a:xfrm>
                <a:off x="1123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4" name="Oval 300"/>
              <p:cNvSpPr>
                <a:spLocks noChangeArrowheads="1"/>
              </p:cNvSpPr>
              <p:nvPr>
                <p:custDataLst>
                  <p:tags r:id="rId195"/>
                </p:custDataLst>
              </p:nvPr>
            </p:nvSpPr>
            <p:spPr bwMode="auto">
              <a:xfrm>
                <a:off x="113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5" name="Oval 301"/>
              <p:cNvSpPr>
                <a:spLocks noChangeArrowheads="1"/>
              </p:cNvSpPr>
              <p:nvPr>
                <p:custDataLst>
                  <p:tags r:id="rId196"/>
                </p:custDataLst>
              </p:nvPr>
            </p:nvSpPr>
            <p:spPr bwMode="auto">
              <a:xfrm>
                <a:off x="1140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6" name="Oval 302"/>
              <p:cNvSpPr>
                <a:spLocks noChangeArrowheads="1"/>
              </p:cNvSpPr>
              <p:nvPr>
                <p:custDataLst>
                  <p:tags r:id="rId197"/>
                </p:custDataLst>
              </p:nvPr>
            </p:nvSpPr>
            <p:spPr bwMode="auto">
              <a:xfrm>
                <a:off x="114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7" name="Oval 303"/>
              <p:cNvSpPr>
                <a:spLocks noChangeArrowheads="1"/>
              </p:cNvSpPr>
              <p:nvPr>
                <p:custDataLst>
                  <p:tags r:id="rId198"/>
                </p:custDataLst>
              </p:nvPr>
            </p:nvSpPr>
            <p:spPr bwMode="auto">
              <a:xfrm>
                <a:off x="115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8" name="Oval 304"/>
              <p:cNvSpPr>
                <a:spLocks noChangeArrowheads="1"/>
              </p:cNvSpPr>
              <p:nvPr>
                <p:custDataLst>
                  <p:tags r:id="rId199"/>
                </p:custDataLst>
              </p:nvPr>
            </p:nvSpPr>
            <p:spPr bwMode="auto">
              <a:xfrm>
                <a:off x="1165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9" name="Oval 305"/>
              <p:cNvSpPr>
                <a:spLocks noChangeArrowheads="1"/>
              </p:cNvSpPr>
              <p:nvPr>
                <p:custDataLst>
                  <p:tags r:id="rId200"/>
                </p:custDataLst>
              </p:nvPr>
            </p:nvSpPr>
            <p:spPr bwMode="auto">
              <a:xfrm>
                <a:off x="1173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80" name="Oval 306"/>
              <p:cNvSpPr>
                <a:spLocks noChangeArrowheads="1"/>
              </p:cNvSpPr>
              <p:nvPr>
                <p:custDataLst>
                  <p:tags r:id="rId201"/>
                </p:custDataLst>
              </p:nvPr>
            </p:nvSpPr>
            <p:spPr bwMode="auto">
              <a:xfrm>
                <a:off x="1182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5" name="Oval 308"/>
              <p:cNvSpPr>
                <a:spLocks noChangeArrowheads="1"/>
              </p:cNvSpPr>
              <p:nvPr>
                <p:custDataLst>
                  <p:tags r:id="rId202"/>
                </p:custDataLst>
              </p:nvPr>
            </p:nvSpPr>
            <p:spPr bwMode="auto">
              <a:xfrm>
                <a:off x="1190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6" name="Oval 309"/>
              <p:cNvSpPr>
                <a:spLocks noChangeArrowheads="1"/>
              </p:cNvSpPr>
              <p:nvPr>
                <p:custDataLst>
                  <p:tags r:id="rId203"/>
                </p:custDataLst>
              </p:nvPr>
            </p:nvSpPr>
            <p:spPr bwMode="auto">
              <a:xfrm>
                <a:off x="119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7" name="Oval 310"/>
              <p:cNvSpPr>
                <a:spLocks noChangeArrowheads="1"/>
              </p:cNvSpPr>
              <p:nvPr>
                <p:custDataLst>
                  <p:tags r:id="rId204"/>
                </p:custDataLst>
              </p:nvPr>
            </p:nvSpPr>
            <p:spPr bwMode="auto">
              <a:xfrm>
                <a:off x="1207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8" name="Oval 311"/>
              <p:cNvSpPr>
                <a:spLocks noChangeArrowheads="1"/>
              </p:cNvSpPr>
              <p:nvPr>
                <p:custDataLst>
                  <p:tags r:id="rId205"/>
                </p:custDataLst>
              </p:nvPr>
            </p:nvSpPr>
            <p:spPr bwMode="auto">
              <a:xfrm>
                <a:off x="1215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9" name="Oval 312"/>
              <p:cNvSpPr>
                <a:spLocks noChangeArrowheads="1"/>
              </p:cNvSpPr>
              <p:nvPr>
                <p:custDataLst>
                  <p:tags r:id="rId206"/>
                </p:custDataLst>
              </p:nvPr>
            </p:nvSpPr>
            <p:spPr bwMode="auto">
              <a:xfrm>
                <a:off x="122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0" name="Oval 313"/>
              <p:cNvSpPr>
                <a:spLocks noChangeArrowheads="1"/>
              </p:cNvSpPr>
              <p:nvPr>
                <p:custDataLst>
                  <p:tags r:id="rId207"/>
                </p:custDataLst>
              </p:nvPr>
            </p:nvSpPr>
            <p:spPr bwMode="auto">
              <a:xfrm>
                <a:off x="123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 name="Oval 314"/>
              <p:cNvSpPr>
                <a:spLocks noChangeArrowheads="1"/>
              </p:cNvSpPr>
              <p:nvPr>
                <p:custDataLst>
                  <p:tags r:id="rId208"/>
                </p:custDataLst>
              </p:nvPr>
            </p:nvSpPr>
            <p:spPr bwMode="auto">
              <a:xfrm>
                <a:off x="1240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2" name="Oval 315"/>
              <p:cNvSpPr>
                <a:spLocks noChangeArrowheads="1"/>
              </p:cNvSpPr>
              <p:nvPr>
                <p:custDataLst>
                  <p:tags r:id="rId209"/>
                </p:custDataLst>
              </p:nvPr>
            </p:nvSpPr>
            <p:spPr bwMode="auto">
              <a:xfrm>
                <a:off x="124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3" name="Oval 316"/>
              <p:cNvSpPr>
                <a:spLocks noChangeArrowheads="1"/>
              </p:cNvSpPr>
              <p:nvPr>
                <p:custDataLst>
                  <p:tags r:id="rId210"/>
                </p:custDataLst>
              </p:nvPr>
            </p:nvSpPr>
            <p:spPr bwMode="auto">
              <a:xfrm>
                <a:off x="1257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4" name="Oval 317"/>
              <p:cNvSpPr>
                <a:spLocks noChangeArrowheads="1"/>
              </p:cNvSpPr>
              <p:nvPr>
                <p:custDataLst>
                  <p:tags r:id="rId211"/>
                </p:custDataLst>
              </p:nvPr>
            </p:nvSpPr>
            <p:spPr bwMode="auto">
              <a:xfrm>
                <a:off x="12657"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Oval 318"/>
              <p:cNvSpPr>
                <a:spLocks noChangeArrowheads="1"/>
              </p:cNvSpPr>
              <p:nvPr>
                <p:custDataLst>
                  <p:tags r:id="rId212"/>
                </p:custDataLst>
              </p:nvPr>
            </p:nvSpPr>
            <p:spPr bwMode="auto">
              <a:xfrm>
                <a:off x="1274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6" name="Oval 319"/>
              <p:cNvSpPr>
                <a:spLocks noChangeArrowheads="1"/>
              </p:cNvSpPr>
              <p:nvPr>
                <p:custDataLst>
                  <p:tags r:id="rId213"/>
                </p:custDataLst>
              </p:nvPr>
            </p:nvSpPr>
            <p:spPr bwMode="auto">
              <a:xfrm>
                <a:off x="128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7" name="Oval 320"/>
              <p:cNvSpPr>
                <a:spLocks noChangeArrowheads="1"/>
              </p:cNvSpPr>
              <p:nvPr>
                <p:custDataLst>
                  <p:tags r:id="rId214"/>
                </p:custDataLst>
              </p:nvPr>
            </p:nvSpPr>
            <p:spPr bwMode="auto">
              <a:xfrm>
                <a:off x="129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8" name="Oval 321"/>
              <p:cNvSpPr>
                <a:spLocks noChangeArrowheads="1"/>
              </p:cNvSpPr>
              <p:nvPr>
                <p:custDataLst>
                  <p:tags r:id="rId215"/>
                </p:custDataLst>
              </p:nvPr>
            </p:nvSpPr>
            <p:spPr bwMode="auto">
              <a:xfrm>
                <a:off x="1299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9" name="Oval 322"/>
              <p:cNvSpPr>
                <a:spLocks noChangeArrowheads="1"/>
              </p:cNvSpPr>
              <p:nvPr>
                <p:custDataLst>
                  <p:tags r:id="rId216"/>
                </p:custDataLst>
              </p:nvPr>
            </p:nvSpPr>
            <p:spPr bwMode="auto">
              <a:xfrm>
                <a:off x="1307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0" name="Oval 323"/>
              <p:cNvSpPr>
                <a:spLocks noChangeArrowheads="1"/>
              </p:cNvSpPr>
              <p:nvPr>
                <p:custDataLst>
                  <p:tags r:id="rId217"/>
                </p:custDataLst>
              </p:nvPr>
            </p:nvSpPr>
            <p:spPr bwMode="auto">
              <a:xfrm>
                <a:off x="1316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1" name="Oval 324"/>
              <p:cNvSpPr>
                <a:spLocks noChangeArrowheads="1"/>
              </p:cNvSpPr>
              <p:nvPr>
                <p:custDataLst>
                  <p:tags r:id="rId218"/>
                </p:custDataLst>
              </p:nvPr>
            </p:nvSpPr>
            <p:spPr bwMode="auto">
              <a:xfrm>
                <a:off x="132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2" name="Oval 325"/>
              <p:cNvSpPr>
                <a:spLocks noChangeArrowheads="1"/>
              </p:cNvSpPr>
              <p:nvPr>
                <p:custDataLst>
                  <p:tags r:id="rId219"/>
                </p:custDataLst>
              </p:nvPr>
            </p:nvSpPr>
            <p:spPr bwMode="auto">
              <a:xfrm>
                <a:off x="1332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3" name="Freeform 326"/>
              <p:cNvSpPr/>
              <p:nvPr>
                <p:custDataLst>
                  <p:tags r:id="rId220"/>
                </p:custDataLst>
              </p:nvPr>
            </p:nvSpPr>
            <p:spPr bwMode="auto">
              <a:xfrm>
                <a:off x="13411" y="3717"/>
                <a:ext cx="53" cy="43"/>
              </a:xfrm>
              <a:custGeom>
                <a:avLst/>
                <a:gdLst>
                  <a:gd name="T0" fmla="*/ 7 w 8"/>
                  <a:gd name="T1" fmla="*/ 4 h 7"/>
                  <a:gd name="T2" fmla="*/ 3 w 8"/>
                  <a:gd name="T3" fmla="*/ 7 h 7"/>
                  <a:gd name="T4" fmla="*/ 0 w 8"/>
                  <a:gd name="T5" fmla="*/ 3 h 7"/>
                  <a:gd name="T6" fmla="*/ 4 w 8"/>
                  <a:gd name="T7" fmla="*/ 0 h 7"/>
                  <a:gd name="T8" fmla="*/ 7 w 8"/>
                  <a:gd name="T9" fmla="*/ 4 h 7"/>
                </a:gdLst>
                <a:ahLst/>
                <a:cxnLst>
                  <a:cxn ang="0">
                    <a:pos x="T0" y="T1"/>
                  </a:cxn>
                  <a:cxn ang="0">
                    <a:pos x="T2" y="T3"/>
                  </a:cxn>
                  <a:cxn ang="0">
                    <a:pos x="T4" y="T5"/>
                  </a:cxn>
                  <a:cxn ang="0">
                    <a:pos x="T6" y="T7"/>
                  </a:cxn>
                  <a:cxn ang="0">
                    <a:pos x="T8" y="T9"/>
                  </a:cxn>
                </a:cxnLst>
                <a:rect l="0" t="0" r="r" b="b"/>
                <a:pathLst>
                  <a:path w="8" h="7">
                    <a:moveTo>
                      <a:pt x="7" y="4"/>
                    </a:moveTo>
                    <a:cubicBezTo>
                      <a:pt x="6" y="6"/>
                      <a:pt x="5" y="7"/>
                      <a:pt x="3" y="7"/>
                    </a:cubicBezTo>
                    <a:cubicBezTo>
                      <a:pt x="1" y="6"/>
                      <a:pt x="0" y="5"/>
                      <a:pt x="0" y="3"/>
                    </a:cubicBezTo>
                    <a:cubicBezTo>
                      <a:pt x="1" y="1"/>
                      <a:pt x="2" y="0"/>
                      <a:pt x="4" y="0"/>
                    </a:cubicBezTo>
                    <a:cubicBezTo>
                      <a:pt x="6" y="1"/>
                      <a:pt x="8" y="3"/>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4" name="Freeform 327"/>
              <p:cNvSpPr/>
              <p:nvPr>
                <p:custDataLst>
                  <p:tags r:id="rId221"/>
                </p:custDataLst>
              </p:nvPr>
            </p:nvSpPr>
            <p:spPr bwMode="auto">
              <a:xfrm>
                <a:off x="13488" y="3741"/>
                <a:ext cx="53" cy="53"/>
              </a:xfrm>
              <a:custGeom>
                <a:avLst/>
                <a:gdLst>
                  <a:gd name="T0" fmla="*/ 7 w 8"/>
                  <a:gd name="T1" fmla="*/ 6 h 8"/>
                  <a:gd name="T2" fmla="*/ 2 w 8"/>
                  <a:gd name="T3" fmla="*/ 7 h 8"/>
                  <a:gd name="T4" fmla="*/ 1 w 8"/>
                  <a:gd name="T5" fmla="*/ 3 h 8"/>
                  <a:gd name="T6" fmla="*/ 5 w 8"/>
                  <a:gd name="T7" fmla="*/ 1 h 8"/>
                  <a:gd name="T8" fmla="*/ 7 w 8"/>
                  <a:gd name="T9" fmla="*/ 6 h 8"/>
                </a:gdLst>
                <a:ahLst/>
                <a:cxnLst>
                  <a:cxn ang="0">
                    <a:pos x="T0" y="T1"/>
                  </a:cxn>
                  <a:cxn ang="0">
                    <a:pos x="T2" y="T3"/>
                  </a:cxn>
                  <a:cxn ang="0">
                    <a:pos x="T4" y="T5"/>
                  </a:cxn>
                  <a:cxn ang="0">
                    <a:pos x="T6" y="T7"/>
                  </a:cxn>
                  <a:cxn ang="0">
                    <a:pos x="T8" y="T9"/>
                  </a:cxn>
                </a:cxnLst>
                <a:rect l="0" t="0" r="r" b="b"/>
                <a:pathLst>
                  <a:path w="8" h="8">
                    <a:moveTo>
                      <a:pt x="7" y="6"/>
                    </a:moveTo>
                    <a:cubicBezTo>
                      <a:pt x="6" y="8"/>
                      <a:pt x="4" y="8"/>
                      <a:pt x="2" y="7"/>
                    </a:cubicBezTo>
                    <a:cubicBezTo>
                      <a:pt x="1" y="6"/>
                      <a:pt x="0" y="4"/>
                      <a:pt x="1" y="3"/>
                    </a:cubicBezTo>
                    <a:cubicBezTo>
                      <a:pt x="2" y="1"/>
                      <a:pt x="4" y="0"/>
                      <a:pt x="5" y="1"/>
                    </a:cubicBezTo>
                    <a:cubicBezTo>
                      <a:pt x="7" y="2"/>
                      <a:pt x="8" y="4"/>
                      <a:pt x="7"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5" name="Freeform 328"/>
              <p:cNvSpPr/>
              <p:nvPr>
                <p:custDataLst>
                  <p:tags r:id="rId222"/>
                </p:custDataLst>
              </p:nvPr>
            </p:nvSpPr>
            <p:spPr bwMode="auto">
              <a:xfrm>
                <a:off x="13554" y="3794"/>
                <a:ext cx="51" cy="51"/>
              </a:xfrm>
              <a:custGeom>
                <a:avLst/>
                <a:gdLst>
                  <a:gd name="T0" fmla="*/ 6 w 8"/>
                  <a:gd name="T1" fmla="*/ 7 h 8"/>
                  <a:gd name="T2" fmla="*/ 2 w 8"/>
                  <a:gd name="T3" fmla="*/ 7 h 8"/>
                  <a:gd name="T4" fmla="*/ 2 w 8"/>
                  <a:gd name="T5" fmla="*/ 2 h 8"/>
                  <a:gd name="T6" fmla="*/ 7 w 8"/>
                  <a:gd name="T7" fmla="*/ 2 h 8"/>
                  <a:gd name="T8" fmla="*/ 6 w 8"/>
                  <a:gd name="T9" fmla="*/ 7 h 8"/>
                </a:gdLst>
                <a:ahLst/>
                <a:cxnLst>
                  <a:cxn ang="0">
                    <a:pos x="T0" y="T1"/>
                  </a:cxn>
                  <a:cxn ang="0">
                    <a:pos x="T2" y="T3"/>
                  </a:cxn>
                  <a:cxn ang="0">
                    <a:pos x="T4" y="T5"/>
                  </a:cxn>
                  <a:cxn ang="0">
                    <a:pos x="T6" y="T7"/>
                  </a:cxn>
                  <a:cxn ang="0">
                    <a:pos x="T8" y="T9"/>
                  </a:cxn>
                </a:cxnLst>
                <a:rect l="0" t="0" r="r" b="b"/>
                <a:pathLst>
                  <a:path w="8" h="8">
                    <a:moveTo>
                      <a:pt x="6" y="7"/>
                    </a:moveTo>
                    <a:cubicBezTo>
                      <a:pt x="5" y="8"/>
                      <a:pt x="3" y="8"/>
                      <a:pt x="2" y="7"/>
                    </a:cubicBezTo>
                    <a:cubicBezTo>
                      <a:pt x="0" y="5"/>
                      <a:pt x="0" y="3"/>
                      <a:pt x="2" y="2"/>
                    </a:cubicBezTo>
                    <a:cubicBezTo>
                      <a:pt x="3" y="0"/>
                      <a:pt x="5" y="0"/>
                      <a:pt x="7" y="2"/>
                    </a:cubicBezTo>
                    <a:cubicBezTo>
                      <a:pt x="8" y="3"/>
                      <a:pt x="8" y="5"/>
                      <a:pt x="6"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6" name="Freeform 329"/>
              <p:cNvSpPr/>
              <p:nvPr>
                <p:custDataLst>
                  <p:tags r:id="rId223"/>
                </p:custDataLst>
              </p:nvPr>
            </p:nvSpPr>
            <p:spPr bwMode="auto">
              <a:xfrm>
                <a:off x="13604" y="3864"/>
                <a:ext cx="53" cy="46"/>
              </a:xfrm>
              <a:custGeom>
                <a:avLst/>
                <a:gdLst>
                  <a:gd name="T0" fmla="*/ 5 w 8"/>
                  <a:gd name="T1" fmla="*/ 7 h 7"/>
                  <a:gd name="T2" fmla="*/ 1 w 8"/>
                  <a:gd name="T3" fmla="*/ 5 h 7"/>
                  <a:gd name="T4" fmla="*/ 2 w 8"/>
                  <a:gd name="T5" fmla="*/ 1 h 7"/>
                  <a:gd name="T6" fmla="*/ 7 w 8"/>
                  <a:gd name="T7" fmla="*/ 2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7"/>
                      <a:pt x="1" y="5"/>
                    </a:cubicBezTo>
                    <a:cubicBezTo>
                      <a:pt x="0" y="4"/>
                      <a:pt x="0" y="2"/>
                      <a:pt x="2" y="1"/>
                    </a:cubicBezTo>
                    <a:cubicBezTo>
                      <a:pt x="4" y="0"/>
                      <a:pt x="6" y="0"/>
                      <a:pt x="7" y="2"/>
                    </a:cubicBezTo>
                    <a:cubicBezTo>
                      <a:pt x="8" y="4"/>
                      <a:pt x="7" y="6"/>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7" name="Freeform 330"/>
              <p:cNvSpPr/>
              <p:nvPr>
                <p:custDataLst>
                  <p:tags r:id="rId224"/>
                </p:custDataLst>
              </p:nvPr>
            </p:nvSpPr>
            <p:spPr bwMode="auto">
              <a:xfrm>
                <a:off x="13631" y="3942"/>
                <a:ext cx="53" cy="46"/>
              </a:xfrm>
              <a:custGeom>
                <a:avLst/>
                <a:gdLst>
                  <a:gd name="T0" fmla="*/ 5 w 8"/>
                  <a:gd name="T1" fmla="*/ 7 h 7"/>
                  <a:gd name="T2" fmla="*/ 1 w 8"/>
                  <a:gd name="T3" fmla="*/ 5 h 7"/>
                  <a:gd name="T4" fmla="*/ 3 w 8"/>
                  <a:gd name="T5" fmla="*/ 1 h 7"/>
                  <a:gd name="T6" fmla="*/ 7 w 8"/>
                  <a:gd name="T7" fmla="*/ 3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6"/>
                      <a:pt x="1" y="5"/>
                    </a:cubicBezTo>
                    <a:cubicBezTo>
                      <a:pt x="0" y="3"/>
                      <a:pt x="1" y="1"/>
                      <a:pt x="3" y="1"/>
                    </a:cubicBezTo>
                    <a:cubicBezTo>
                      <a:pt x="5" y="0"/>
                      <a:pt x="7" y="1"/>
                      <a:pt x="7" y="3"/>
                    </a:cubicBezTo>
                    <a:cubicBezTo>
                      <a:pt x="8" y="5"/>
                      <a:pt x="6" y="7"/>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8" name="Oval 331"/>
              <p:cNvSpPr>
                <a:spLocks noChangeArrowheads="1"/>
              </p:cNvSpPr>
              <p:nvPr>
                <p:custDataLst>
                  <p:tags r:id="rId225"/>
                </p:custDataLst>
              </p:nvPr>
            </p:nvSpPr>
            <p:spPr bwMode="auto">
              <a:xfrm>
                <a:off x="13643" y="402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9" name="Oval 332"/>
              <p:cNvSpPr>
                <a:spLocks noChangeArrowheads="1"/>
              </p:cNvSpPr>
              <p:nvPr>
                <p:custDataLst>
                  <p:tags r:id="rId226"/>
                </p:custDataLst>
              </p:nvPr>
            </p:nvSpPr>
            <p:spPr bwMode="auto">
              <a:xfrm>
                <a:off x="13643" y="411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0" name="Oval 333"/>
              <p:cNvSpPr>
                <a:spLocks noChangeArrowheads="1"/>
              </p:cNvSpPr>
              <p:nvPr>
                <p:custDataLst>
                  <p:tags r:id="rId227"/>
                </p:custDataLst>
              </p:nvPr>
            </p:nvSpPr>
            <p:spPr bwMode="auto">
              <a:xfrm>
                <a:off x="13643" y="4195"/>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1" name="Oval 334"/>
              <p:cNvSpPr>
                <a:spLocks noChangeArrowheads="1"/>
              </p:cNvSpPr>
              <p:nvPr>
                <p:custDataLst>
                  <p:tags r:id="rId228"/>
                </p:custDataLst>
              </p:nvPr>
            </p:nvSpPr>
            <p:spPr bwMode="auto">
              <a:xfrm>
                <a:off x="13643" y="4280"/>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2" name="Oval 335"/>
              <p:cNvSpPr>
                <a:spLocks noChangeArrowheads="1"/>
              </p:cNvSpPr>
              <p:nvPr>
                <p:custDataLst>
                  <p:tags r:id="rId229"/>
                </p:custDataLst>
              </p:nvPr>
            </p:nvSpPr>
            <p:spPr bwMode="auto">
              <a:xfrm>
                <a:off x="13643" y="4364"/>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3" name="Oval 336"/>
              <p:cNvSpPr>
                <a:spLocks noChangeArrowheads="1"/>
              </p:cNvSpPr>
              <p:nvPr>
                <p:custDataLst>
                  <p:tags r:id="rId230"/>
                </p:custDataLst>
              </p:nvPr>
            </p:nvSpPr>
            <p:spPr bwMode="auto">
              <a:xfrm>
                <a:off x="13643" y="4449"/>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4" name="Oval 337"/>
              <p:cNvSpPr>
                <a:spLocks noChangeArrowheads="1"/>
              </p:cNvSpPr>
              <p:nvPr>
                <p:custDataLst>
                  <p:tags r:id="rId231"/>
                </p:custDataLst>
              </p:nvPr>
            </p:nvSpPr>
            <p:spPr bwMode="auto">
              <a:xfrm>
                <a:off x="13643" y="453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5" name="Oval 338"/>
              <p:cNvSpPr>
                <a:spLocks noChangeArrowheads="1"/>
              </p:cNvSpPr>
              <p:nvPr>
                <p:custDataLst>
                  <p:tags r:id="rId232"/>
                </p:custDataLst>
              </p:nvPr>
            </p:nvSpPr>
            <p:spPr bwMode="auto">
              <a:xfrm>
                <a:off x="13643" y="462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6" name="Oval 339"/>
              <p:cNvSpPr>
                <a:spLocks noChangeArrowheads="1"/>
              </p:cNvSpPr>
              <p:nvPr>
                <p:custDataLst>
                  <p:tags r:id="rId233"/>
                </p:custDataLst>
              </p:nvPr>
            </p:nvSpPr>
            <p:spPr bwMode="auto">
              <a:xfrm>
                <a:off x="13643" y="470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7" name="Oval 340"/>
              <p:cNvSpPr>
                <a:spLocks noChangeArrowheads="1"/>
              </p:cNvSpPr>
              <p:nvPr>
                <p:custDataLst>
                  <p:tags r:id="rId234"/>
                </p:custDataLst>
              </p:nvPr>
            </p:nvSpPr>
            <p:spPr bwMode="auto">
              <a:xfrm>
                <a:off x="13643" y="479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8" name="Oval 341"/>
              <p:cNvSpPr>
                <a:spLocks noChangeArrowheads="1"/>
              </p:cNvSpPr>
              <p:nvPr>
                <p:custDataLst>
                  <p:tags r:id="rId235"/>
                </p:custDataLst>
              </p:nvPr>
            </p:nvSpPr>
            <p:spPr bwMode="auto">
              <a:xfrm>
                <a:off x="13643" y="4874"/>
                <a:ext cx="42" cy="42"/>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9" name="Oval 342"/>
              <p:cNvSpPr>
                <a:spLocks noChangeArrowheads="1"/>
              </p:cNvSpPr>
              <p:nvPr>
                <p:custDataLst>
                  <p:tags r:id="rId236"/>
                </p:custDataLst>
              </p:nvPr>
            </p:nvSpPr>
            <p:spPr bwMode="auto">
              <a:xfrm>
                <a:off x="13643" y="4958"/>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0" name="Oval 343"/>
              <p:cNvSpPr>
                <a:spLocks noChangeArrowheads="1"/>
              </p:cNvSpPr>
              <p:nvPr>
                <p:custDataLst>
                  <p:tags r:id="rId237"/>
                </p:custDataLst>
              </p:nvPr>
            </p:nvSpPr>
            <p:spPr bwMode="auto">
              <a:xfrm>
                <a:off x="13643" y="504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1" name="Oval 344"/>
              <p:cNvSpPr>
                <a:spLocks noChangeArrowheads="1"/>
              </p:cNvSpPr>
              <p:nvPr>
                <p:custDataLst>
                  <p:tags r:id="rId238"/>
                </p:custDataLst>
              </p:nvPr>
            </p:nvSpPr>
            <p:spPr bwMode="auto">
              <a:xfrm>
                <a:off x="13643" y="512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2" name="Oval 345"/>
              <p:cNvSpPr>
                <a:spLocks noChangeArrowheads="1"/>
              </p:cNvSpPr>
              <p:nvPr>
                <p:custDataLst>
                  <p:tags r:id="rId239"/>
                </p:custDataLst>
              </p:nvPr>
            </p:nvSpPr>
            <p:spPr bwMode="auto">
              <a:xfrm>
                <a:off x="13643" y="521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3" name="Oval 346"/>
              <p:cNvSpPr>
                <a:spLocks noChangeArrowheads="1"/>
              </p:cNvSpPr>
              <p:nvPr>
                <p:custDataLst>
                  <p:tags r:id="rId240"/>
                </p:custDataLst>
              </p:nvPr>
            </p:nvSpPr>
            <p:spPr bwMode="auto">
              <a:xfrm>
                <a:off x="13643" y="5296"/>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4" name="Oval 347"/>
              <p:cNvSpPr>
                <a:spLocks noChangeArrowheads="1"/>
              </p:cNvSpPr>
              <p:nvPr>
                <p:custDataLst>
                  <p:tags r:id="rId241"/>
                </p:custDataLst>
              </p:nvPr>
            </p:nvSpPr>
            <p:spPr bwMode="auto">
              <a:xfrm>
                <a:off x="13643" y="5381"/>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5" name="Oval 348"/>
              <p:cNvSpPr>
                <a:spLocks noChangeArrowheads="1"/>
              </p:cNvSpPr>
              <p:nvPr>
                <p:custDataLst>
                  <p:tags r:id="rId242"/>
                </p:custDataLst>
              </p:nvPr>
            </p:nvSpPr>
            <p:spPr bwMode="auto">
              <a:xfrm>
                <a:off x="13643" y="546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6" name="Oval 349"/>
              <p:cNvSpPr>
                <a:spLocks noChangeArrowheads="1"/>
              </p:cNvSpPr>
              <p:nvPr>
                <p:custDataLst>
                  <p:tags r:id="rId243"/>
                </p:custDataLst>
              </p:nvPr>
            </p:nvSpPr>
            <p:spPr bwMode="auto">
              <a:xfrm>
                <a:off x="13643" y="554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7" name="Oval 350"/>
              <p:cNvSpPr>
                <a:spLocks noChangeArrowheads="1"/>
              </p:cNvSpPr>
              <p:nvPr>
                <p:custDataLst>
                  <p:tags r:id="rId244"/>
                </p:custDataLst>
              </p:nvPr>
            </p:nvSpPr>
            <p:spPr bwMode="auto">
              <a:xfrm>
                <a:off x="13643" y="563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8" name="Oval 351"/>
              <p:cNvSpPr>
                <a:spLocks noChangeArrowheads="1"/>
              </p:cNvSpPr>
              <p:nvPr>
                <p:custDataLst>
                  <p:tags r:id="rId245"/>
                </p:custDataLst>
              </p:nvPr>
            </p:nvSpPr>
            <p:spPr bwMode="auto">
              <a:xfrm>
                <a:off x="13643" y="571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9" name="Oval 352"/>
              <p:cNvSpPr>
                <a:spLocks noChangeArrowheads="1"/>
              </p:cNvSpPr>
              <p:nvPr>
                <p:custDataLst>
                  <p:tags r:id="rId246"/>
                </p:custDataLst>
              </p:nvPr>
            </p:nvSpPr>
            <p:spPr bwMode="auto">
              <a:xfrm>
                <a:off x="13643" y="580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0" name="Oval 353"/>
              <p:cNvSpPr>
                <a:spLocks noChangeArrowheads="1"/>
              </p:cNvSpPr>
              <p:nvPr>
                <p:custDataLst>
                  <p:tags r:id="rId247"/>
                </p:custDataLst>
              </p:nvPr>
            </p:nvSpPr>
            <p:spPr bwMode="auto">
              <a:xfrm>
                <a:off x="13643" y="588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1" name="Oval 354"/>
              <p:cNvSpPr>
                <a:spLocks noChangeArrowheads="1"/>
              </p:cNvSpPr>
              <p:nvPr>
                <p:custDataLst>
                  <p:tags r:id="rId248"/>
                </p:custDataLst>
              </p:nvPr>
            </p:nvSpPr>
            <p:spPr bwMode="auto">
              <a:xfrm>
                <a:off x="13643" y="5970"/>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2" name="Oval 355"/>
              <p:cNvSpPr>
                <a:spLocks noChangeArrowheads="1"/>
              </p:cNvSpPr>
              <p:nvPr>
                <p:custDataLst>
                  <p:tags r:id="rId249"/>
                </p:custDataLst>
              </p:nvPr>
            </p:nvSpPr>
            <p:spPr bwMode="auto">
              <a:xfrm>
                <a:off x="13643" y="6053"/>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3" name="Oval 356"/>
              <p:cNvSpPr>
                <a:spLocks noChangeArrowheads="1"/>
              </p:cNvSpPr>
              <p:nvPr>
                <p:custDataLst>
                  <p:tags r:id="rId250"/>
                </p:custDataLst>
              </p:nvPr>
            </p:nvSpPr>
            <p:spPr bwMode="auto">
              <a:xfrm>
                <a:off x="13643" y="613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4" name="Oval 357"/>
              <p:cNvSpPr>
                <a:spLocks noChangeArrowheads="1"/>
              </p:cNvSpPr>
              <p:nvPr>
                <p:custDataLst>
                  <p:tags r:id="rId251"/>
                </p:custDataLst>
              </p:nvPr>
            </p:nvSpPr>
            <p:spPr bwMode="auto">
              <a:xfrm>
                <a:off x="13643" y="622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5" name="Oval 358"/>
              <p:cNvSpPr>
                <a:spLocks noChangeArrowheads="1"/>
              </p:cNvSpPr>
              <p:nvPr>
                <p:custDataLst>
                  <p:tags r:id="rId252"/>
                </p:custDataLst>
              </p:nvPr>
            </p:nvSpPr>
            <p:spPr bwMode="auto">
              <a:xfrm>
                <a:off x="13643" y="630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6" name="Oval 359"/>
              <p:cNvSpPr>
                <a:spLocks noChangeArrowheads="1"/>
              </p:cNvSpPr>
              <p:nvPr>
                <p:custDataLst>
                  <p:tags r:id="rId253"/>
                </p:custDataLst>
              </p:nvPr>
            </p:nvSpPr>
            <p:spPr bwMode="auto">
              <a:xfrm>
                <a:off x="13643" y="639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7" name="Oval 360"/>
              <p:cNvSpPr>
                <a:spLocks noChangeArrowheads="1"/>
              </p:cNvSpPr>
              <p:nvPr>
                <p:custDataLst>
                  <p:tags r:id="rId254"/>
                </p:custDataLst>
              </p:nvPr>
            </p:nvSpPr>
            <p:spPr bwMode="auto">
              <a:xfrm>
                <a:off x="13643" y="647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8" name="Oval 361"/>
              <p:cNvSpPr>
                <a:spLocks noChangeArrowheads="1"/>
              </p:cNvSpPr>
              <p:nvPr>
                <p:custDataLst>
                  <p:tags r:id="rId255"/>
                </p:custDataLst>
              </p:nvPr>
            </p:nvSpPr>
            <p:spPr bwMode="auto">
              <a:xfrm>
                <a:off x="13643" y="655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9" name="Freeform 362"/>
              <p:cNvSpPr/>
              <p:nvPr>
                <p:custDataLst>
                  <p:tags r:id="rId256"/>
                </p:custDataLst>
              </p:nvPr>
            </p:nvSpPr>
            <p:spPr bwMode="auto">
              <a:xfrm>
                <a:off x="13638" y="6642"/>
                <a:ext cx="46" cy="46"/>
              </a:xfrm>
              <a:custGeom>
                <a:avLst/>
                <a:gdLst>
                  <a:gd name="T0" fmla="*/ 4 w 7"/>
                  <a:gd name="T1" fmla="*/ 7 h 7"/>
                  <a:gd name="T2" fmla="*/ 0 w 7"/>
                  <a:gd name="T3" fmla="*/ 3 h 7"/>
                  <a:gd name="T4" fmla="*/ 4 w 7"/>
                  <a:gd name="T5" fmla="*/ 0 h 7"/>
                  <a:gd name="T6" fmla="*/ 7 w 7"/>
                  <a:gd name="T7" fmla="*/ 3 h 7"/>
                  <a:gd name="T8" fmla="*/ 4 w 7"/>
                  <a:gd name="T9" fmla="*/ 7 h 7"/>
                </a:gdLst>
                <a:ahLst/>
                <a:cxnLst>
                  <a:cxn ang="0">
                    <a:pos x="T0" y="T1"/>
                  </a:cxn>
                  <a:cxn ang="0">
                    <a:pos x="T2" y="T3"/>
                  </a:cxn>
                  <a:cxn ang="0">
                    <a:pos x="T4" y="T5"/>
                  </a:cxn>
                  <a:cxn ang="0">
                    <a:pos x="T6" y="T7"/>
                  </a:cxn>
                  <a:cxn ang="0">
                    <a:pos x="T8" y="T9"/>
                  </a:cxn>
                </a:cxnLst>
                <a:rect l="0" t="0" r="r" b="b"/>
                <a:pathLst>
                  <a:path w="7" h="7">
                    <a:moveTo>
                      <a:pt x="4" y="7"/>
                    </a:moveTo>
                    <a:cubicBezTo>
                      <a:pt x="2" y="6"/>
                      <a:pt x="0" y="5"/>
                      <a:pt x="0" y="3"/>
                    </a:cubicBezTo>
                    <a:cubicBezTo>
                      <a:pt x="1" y="1"/>
                      <a:pt x="2" y="0"/>
                      <a:pt x="4" y="0"/>
                    </a:cubicBezTo>
                    <a:cubicBezTo>
                      <a:pt x="6" y="0"/>
                      <a:pt x="7" y="1"/>
                      <a:pt x="7" y="3"/>
                    </a:cubicBezTo>
                    <a:cubicBezTo>
                      <a:pt x="7" y="6"/>
                      <a:pt x="5" y="7"/>
                      <a:pt x="4"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0" name="Freeform 363"/>
              <p:cNvSpPr/>
              <p:nvPr>
                <p:custDataLst>
                  <p:tags r:id="rId257"/>
                </p:custDataLst>
              </p:nvPr>
            </p:nvSpPr>
            <p:spPr bwMode="auto">
              <a:xfrm>
                <a:off x="13623" y="6719"/>
                <a:ext cx="46" cy="53"/>
              </a:xfrm>
              <a:custGeom>
                <a:avLst/>
                <a:gdLst>
                  <a:gd name="T0" fmla="*/ 2 w 7"/>
                  <a:gd name="T1" fmla="*/ 7 h 8"/>
                  <a:gd name="T2" fmla="*/ 0 w 7"/>
                  <a:gd name="T3" fmla="*/ 3 h 8"/>
                  <a:gd name="T4" fmla="*/ 4 w 7"/>
                  <a:gd name="T5" fmla="*/ 1 h 8"/>
                  <a:gd name="T6" fmla="*/ 7 w 7"/>
                  <a:gd name="T7" fmla="*/ 5 h 8"/>
                  <a:gd name="T8" fmla="*/ 2 w 7"/>
                  <a:gd name="T9" fmla="*/ 7 h 8"/>
                </a:gdLst>
                <a:ahLst/>
                <a:cxnLst>
                  <a:cxn ang="0">
                    <a:pos x="T0" y="T1"/>
                  </a:cxn>
                  <a:cxn ang="0">
                    <a:pos x="T2" y="T3"/>
                  </a:cxn>
                  <a:cxn ang="0">
                    <a:pos x="T4" y="T5"/>
                  </a:cxn>
                  <a:cxn ang="0">
                    <a:pos x="T6" y="T7"/>
                  </a:cxn>
                  <a:cxn ang="0">
                    <a:pos x="T8" y="T9"/>
                  </a:cxn>
                </a:cxnLst>
                <a:rect l="0" t="0" r="r" b="b"/>
                <a:pathLst>
                  <a:path w="7" h="8">
                    <a:moveTo>
                      <a:pt x="2" y="7"/>
                    </a:moveTo>
                    <a:cubicBezTo>
                      <a:pt x="0" y="6"/>
                      <a:pt x="0" y="4"/>
                      <a:pt x="0" y="3"/>
                    </a:cubicBezTo>
                    <a:cubicBezTo>
                      <a:pt x="1" y="1"/>
                      <a:pt x="2" y="0"/>
                      <a:pt x="4" y="1"/>
                    </a:cubicBezTo>
                    <a:cubicBezTo>
                      <a:pt x="6" y="1"/>
                      <a:pt x="7" y="3"/>
                      <a:pt x="7" y="5"/>
                    </a:cubicBezTo>
                    <a:cubicBezTo>
                      <a:pt x="6" y="7"/>
                      <a:pt x="4" y="8"/>
                      <a:pt x="2"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1" name="Freeform 364"/>
              <p:cNvSpPr/>
              <p:nvPr>
                <p:custDataLst>
                  <p:tags r:id="rId258"/>
                </p:custDataLst>
              </p:nvPr>
            </p:nvSpPr>
            <p:spPr bwMode="auto">
              <a:xfrm>
                <a:off x="13580" y="6798"/>
                <a:ext cx="51" cy="43"/>
              </a:xfrm>
              <a:custGeom>
                <a:avLst/>
                <a:gdLst>
                  <a:gd name="T0" fmla="*/ 2 w 8"/>
                  <a:gd name="T1" fmla="*/ 6 h 7"/>
                  <a:gd name="T2" fmla="*/ 1 w 8"/>
                  <a:gd name="T3" fmla="*/ 1 h 7"/>
                  <a:gd name="T4" fmla="*/ 6 w 8"/>
                  <a:gd name="T5" fmla="*/ 1 h 7"/>
                  <a:gd name="T6" fmla="*/ 7 w 8"/>
                  <a:gd name="T7" fmla="*/ 5 h 7"/>
                  <a:gd name="T8" fmla="*/ 2 w 8"/>
                  <a:gd name="T9" fmla="*/ 6 h 7"/>
                </a:gdLst>
                <a:ahLst/>
                <a:cxnLst>
                  <a:cxn ang="0">
                    <a:pos x="T0" y="T1"/>
                  </a:cxn>
                  <a:cxn ang="0">
                    <a:pos x="T2" y="T3"/>
                  </a:cxn>
                  <a:cxn ang="0">
                    <a:pos x="T4" y="T5"/>
                  </a:cxn>
                  <a:cxn ang="0">
                    <a:pos x="T6" y="T7"/>
                  </a:cxn>
                  <a:cxn ang="0">
                    <a:pos x="T8" y="T9"/>
                  </a:cxn>
                </a:cxnLst>
                <a:rect l="0" t="0" r="r" b="b"/>
                <a:pathLst>
                  <a:path w="8" h="7">
                    <a:moveTo>
                      <a:pt x="2" y="6"/>
                    </a:moveTo>
                    <a:cubicBezTo>
                      <a:pt x="1" y="5"/>
                      <a:pt x="0" y="3"/>
                      <a:pt x="1" y="1"/>
                    </a:cubicBezTo>
                    <a:cubicBezTo>
                      <a:pt x="3" y="0"/>
                      <a:pt x="5" y="0"/>
                      <a:pt x="6" y="1"/>
                    </a:cubicBezTo>
                    <a:cubicBezTo>
                      <a:pt x="8" y="2"/>
                      <a:pt x="8" y="4"/>
                      <a:pt x="7" y="5"/>
                    </a:cubicBezTo>
                    <a:cubicBezTo>
                      <a:pt x="6" y="7"/>
                      <a:pt x="4" y="7"/>
                      <a:pt x="2"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2" name="Freeform 365"/>
              <p:cNvSpPr/>
              <p:nvPr>
                <p:custDataLst>
                  <p:tags r:id="rId259"/>
                </p:custDataLst>
              </p:nvPr>
            </p:nvSpPr>
            <p:spPr bwMode="auto">
              <a:xfrm>
                <a:off x="13522" y="6856"/>
                <a:ext cx="51" cy="51"/>
              </a:xfrm>
              <a:custGeom>
                <a:avLst/>
                <a:gdLst>
                  <a:gd name="T0" fmla="*/ 1 w 8"/>
                  <a:gd name="T1" fmla="*/ 6 h 8"/>
                  <a:gd name="T2" fmla="*/ 2 w 8"/>
                  <a:gd name="T3" fmla="*/ 1 h 8"/>
                  <a:gd name="T4" fmla="*/ 7 w 8"/>
                  <a:gd name="T5" fmla="*/ 2 h 8"/>
                  <a:gd name="T6" fmla="*/ 6 w 8"/>
                  <a:gd name="T7" fmla="*/ 6 h 8"/>
                  <a:gd name="T8" fmla="*/ 1 w 8"/>
                  <a:gd name="T9" fmla="*/ 6 h 8"/>
                </a:gdLst>
                <a:ahLst/>
                <a:cxnLst>
                  <a:cxn ang="0">
                    <a:pos x="T0" y="T1"/>
                  </a:cxn>
                  <a:cxn ang="0">
                    <a:pos x="T2" y="T3"/>
                  </a:cxn>
                  <a:cxn ang="0">
                    <a:pos x="T4" y="T5"/>
                  </a:cxn>
                  <a:cxn ang="0">
                    <a:pos x="T6" y="T7"/>
                  </a:cxn>
                  <a:cxn ang="0">
                    <a:pos x="T8" y="T9"/>
                  </a:cxn>
                </a:cxnLst>
                <a:rect l="0" t="0" r="r" b="b"/>
                <a:pathLst>
                  <a:path w="8" h="8">
                    <a:moveTo>
                      <a:pt x="1" y="6"/>
                    </a:moveTo>
                    <a:cubicBezTo>
                      <a:pt x="0" y="4"/>
                      <a:pt x="1" y="2"/>
                      <a:pt x="2" y="1"/>
                    </a:cubicBezTo>
                    <a:cubicBezTo>
                      <a:pt x="4" y="0"/>
                      <a:pt x="6" y="0"/>
                      <a:pt x="7" y="2"/>
                    </a:cubicBezTo>
                    <a:cubicBezTo>
                      <a:pt x="8" y="3"/>
                      <a:pt x="8" y="5"/>
                      <a:pt x="6" y="6"/>
                    </a:cubicBezTo>
                    <a:cubicBezTo>
                      <a:pt x="5" y="8"/>
                      <a:pt x="2" y="7"/>
                      <a:pt x="1"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3" name="Freeform 366"/>
              <p:cNvSpPr/>
              <p:nvPr>
                <p:custDataLst>
                  <p:tags r:id="rId260"/>
                </p:custDataLst>
              </p:nvPr>
            </p:nvSpPr>
            <p:spPr bwMode="auto">
              <a:xfrm>
                <a:off x="13449" y="6895"/>
                <a:ext cx="53" cy="51"/>
              </a:xfrm>
              <a:custGeom>
                <a:avLst/>
                <a:gdLst>
                  <a:gd name="T0" fmla="*/ 1 w 8"/>
                  <a:gd name="T1" fmla="*/ 5 h 8"/>
                  <a:gd name="T2" fmla="*/ 3 w 8"/>
                  <a:gd name="T3" fmla="*/ 1 h 8"/>
                  <a:gd name="T4" fmla="*/ 7 w 8"/>
                  <a:gd name="T5" fmla="*/ 3 h 8"/>
                  <a:gd name="T6" fmla="*/ 5 w 8"/>
                  <a:gd name="T7" fmla="*/ 7 h 8"/>
                  <a:gd name="T8" fmla="*/ 1 w 8"/>
                  <a:gd name="T9" fmla="*/ 5 h 8"/>
                </a:gdLst>
                <a:ahLst/>
                <a:cxnLst>
                  <a:cxn ang="0">
                    <a:pos x="T0" y="T1"/>
                  </a:cxn>
                  <a:cxn ang="0">
                    <a:pos x="T2" y="T3"/>
                  </a:cxn>
                  <a:cxn ang="0">
                    <a:pos x="T4" y="T5"/>
                  </a:cxn>
                  <a:cxn ang="0">
                    <a:pos x="T6" y="T7"/>
                  </a:cxn>
                  <a:cxn ang="0">
                    <a:pos x="T8" y="T9"/>
                  </a:cxn>
                </a:cxnLst>
                <a:rect l="0" t="0" r="r" b="b"/>
                <a:pathLst>
                  <a:path w="8" h="8">
                    <a:moveTo>
                      <a:pt x="1" y="5"/>
                    </a:moveTo>
                    <a:cubicBezTo>
                      <a:pt x="0" y="3"/>
                      <a:pt x="1" y="1"/>
                      <a:pt x="3" y="1"/>
                    </a:cubicBezTo>
                    <a:cubicBezTo>
                      <a:pt x="4" y="0"/>
                      <a:pt x="6" y="1"/>
                      <a:pt x="7" y="3"/>
                    </a:cubicBezTo>
                    <a:cubicBezTo>
                      <a:pt x="8" y="4"/>
                      <a:pt x="7" y="7"/>
                      <a:pt x="5" y="7"/>
                    </a:cubicBezTo>
                    <a:cubicBezTo>
                      <a:pt x="3" y="8"/>
                      <a:pt x="1" y="7"/>
                      <a:pt x="1" y="5"/>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4" name="Freeform 367"/>
              <p:cNvSpPr/>
              <p:nvPr>
                <p:custDataLst>
                  <p:tags r:id="rId261"/>
                </p:custDataLst>
              </p:nvPr>
            </p:nvSpPr>
            <p:spPr bwMode="auto">
              <a:xfrm>
                <a:off x="13372" y="6914"/>
                <a:ext cx="46" cy="46"/>
              </a:xfrm>
              <a:custGeom>
                <a:avLst/>
                <a:gdLst>
                  <a:gd name="T0" fmla="*/ 0 w 7"/>
                  <a:gd name="T1" fmla="*/ 4 h 7"/>
                  <a:gd name="T2" fmla="*/ 3 w 7"/>
                  <a:gd name="T3" fmla="*/ 1 h 7"/>
                  <a:gd name="T4" fmla="*/ 7 w 7"/>
                  <a:gd name="T5" fmla="*/ 4 h 7"/>
                  <a:gd name="T6" fmla="*/ 4 w 7"/>
                  <a:gd name="T7" fmla="*/ 7 h 7"/>
                  <a:gd name="T8" fmla="*/ 0 w 7"/>
                  <a:gd name="T9" fmla="*/ 4 h 7"/>
                </a:gdLst>
                <a:ahLst/>
                <a:cxnLst>
                  <a:cxn ang="0">
                    <a:pos x="T0" y="T1"/>
                  </a:cxn>
                  <a:cxn ang="0">
                    <a:pos x="T2" y="T3"/>
                  </a:cxn>
                  <a:cxn ang="0">
                    <a:pos x="T4" y="T5"/>
                  </a:cxn>
                  <a:cxn ang="0">
                    <a:pos x="T6" y="T7"/>
                  </a:cxn>
                  <a:cxn ang="0">
                    <a:pos x="T8" y="T9"/>
                  </a:cxn>
                </a:cxnLst>
                <a:rect l="0" t="0" r="r" b="b"/>
                <a:pathLst>
                  <a:path w="7" h="7">
                    <a:moveTo>
                      <a:pt x="0" y="4"/>
                    </a:moveTo>
                    <a:cubicBezTo>
                      <a:pt x="0" y="2"/>
                      <a:pt x="1" y="1"/>
                      <a:pt x="3" y="1"/>
                    </a:cubicBezTo>
                    <a:cubicBezTo>
                      <a:pt x="5" y="0"/>
                      <a:pt x="6" y="2"/>
                      <a:pt x="7" y="4"/>
                    </a:cubicBezTo>
                    <a:cubicBezTo>
                      <a:pt x="7" y="5"/>
                      <a:pt x="6" y="7"/>
                      <a:pt x="4" y="7"/>
                    </a:cubicBezTo>
                    <a:cubicBezTo>
                      <a:pt x="1" y="7"/>
                      <a:pt x="0" y="6"/>
                      <a:pt x="0"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5" name="Oval 368"/>
              <p:cNvSpPr>
                <a:spLocks noChangeArrowheads="1"/>
              </p:cNvSpPr>
              <p:nvPr>
                <p:custDataLst>
                  <p:tags r:id="rId262"/>
                </p:custDataLst>
              </p:nvPr>
            </p:nvSpPr>
            <p:spPr bwMode="auto">
              <a:xfrm>
                <a:off x="1329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6" name="Oval 369"/>
              <p:cNvSpPr>
                <a:spLocks noChangeArrowheads="1"/>
              </p:cNvSpPr>
              <p:nvPr>
                <p:custDataLst>
                  <p:tags r:id="rId263"/>
                </p:custDataLst>
              </p:nvPr>
            </p:nvSpPr>
            <p:spPr bwMode="auto">
              <a:xfrm>
                <a:off x="1320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7" name="Rectangle 370"/>
              <p:cNvSpPr>
                <a:spLocks noChangeArrowheads="1"/>
              </p:cNvSpPr>
              <p:nvPr>
                <p:custDataLst>
                  <p:tags r:id="rId264"/>
                </p:custDataLst>
              </p:nvPr>
            </p:nvSpPr>
            <p:spPr bwMode="auto">
              <a:xfrm>
                <a:off x="12781" y="6999"/>
                <a:ext cx="58" cy="66"/>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8" name="Rectangle 371"/>
              <p:cNvSpPr>
                <a:spLocks noChangeArrowheads="1"/>
              </p:cNvSpPr>
              <p:nvPr>
                <p:custDataLst>
                  <p:tags r:id="rId265"/>
                </p:custDataLst>
              </p:nvPr>
            </p:nvSpPr>
            <p:spPr bwMode="auto">
              <a:xfrm>
                <a:off x="12870" y="6922"/>
                <a:ext cx="58" cy="143"/>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9" name="Rectangle 372"/>
              <p:cNvSpPr>
                <a:spLocks noChangeArrowheads="1"/>
              </p:cNvSpPr>
              <p:nvPr>
                <p:custDataLst>
                  <p:tags r:id="rId266"/>
                </p:custDataLst>
              </p:nvPr>
            </p:nvSpPr>
            <p:spPr bwMode="auto">
              <a:xfrm>
                <a:off x="12960" y="6876"/>
                <a:ext cx="58" cy="188"/>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0" name="Freeform 373"/>
              <p:cNvSpPr>
                <a:spLocks noEditPoints="1"/>
              </p:cNvSpPr>
              <p:nvPr>
                <p:custDataLst>
                  <p:tags r:id="rId267"/>
                </p:custDataLst>
              </p:nvPr>
            </p:nvSpPr>
            <p:spPr bwMode="auto">
              <a:xfrm>
                <a:off x="12677" y="6740"/>
                <a:ext cx="457" cy="467"/>
              </a:xfrm>
              <a:custGeom>
                <a:avLst/>
                <a:gdLst>
                  <a:gd name="T0" fmla="*/ 35 w 69"/>
                  <a:gd name="T1" fmla="*/ 70 h 70"/>
                  <a:gd name="T2" fmla="*/ 0 w 69"/>
                  <a:gd name="T3" fmla="*/ 35 h 70"/>
                  <a:gd name="T4" fmla="*/ 35 w 69"/>
                  <a:gd name="T5" fmla="*/ 0 h 70"/>
                  <a:gd name="T6" fmla="*/ 69 w 69"/>
                  <a:gd name="T7" fmla="*/ 35 h 70"/>
                  <a:gd name="T8" fmla="*/ 35 w 69"/>
                  <a:gd name="T9" fmla="*/ 70 h 70"/>
                  <a:gd name="T10" fmla="*/ 35 w 69"/>
                  <a:gd name="T11" fmla="*/ 6 h 70"/>
                  <a:gd name="T12" fmla="*/ 6 w 69"/>
                  <a:gd name="T13" fmla="*/ 35 h 70"/>
                  <a:gd name="T14" fmla="*/ 35 w 69"/>
                  <a:gd name="T15" fmla="*/ 64 h 70"/>
                  <a:gd name="T16" fmla="*/ 63 w 69"/>
                  <a:gd name="T17" fmla="*/ 35 h 70"/>
                  <a:gd name="T18" fmla="*/ 35 w 69"/>
                  <a:gd name="T19" fmla="*/ 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70">
                    <a:moveTo>
                      <a:pt x="35" y="70"/>
                    </a:moveTo>
                    <a:cubicBezTo>
                      <a:pt x="16" y="70"/>
                      <a:pt x="0" y="54"/>
                      <a:pt x="0" y="35"/>
                    </a:cubicBezTo>
                    <a:cubicBezTo>
                      <a:pt x="0" y="16"/>
                      <a:pt x="16" y="0"/>
                      <a:pt x="35" y="0"/>
                    </a:cubicBezTo>
                    <a:cubicBezTo>
                      <a:pt x="54" y="0"/>
                      <a:pt x="69" y="16"/>
                      <a:pt x="69" y="35"/>
                    </a:cubicBezTo>
                    <a:cubicBezTo>
                      <a:pt x="69" y="54"/>
                      <a:pt x="54" y="70"/>
                      <a:pt x="35" y="70"/>
                    </a:cubicBezTo>
                    <a:close/>
                    <a:moveTo>
                      <a:pt x="35" y="6"/>
                    </a:moveTo>
                    <a:cubicBezTo>
                      <a:pt x="19" y="6"/>
                      <a:pt x="6" y="19"/>
                      <a:pt x="6" y="35"/>
                    </a:cubicBezTo>
                    <a:cubicBezTo>
                      <a:pt x="6" y="51"/>
                      <a:pt x="19" y="64"/>
                      <a:pt x="35" y="64"/>
                    </a:cubicBezTo>
                    <a:cubicBezTo>
                      <a:pt x="50" y="64"/>
                      <a:pt x="63" y="51"/>
                      <a:pt x="63" y="35"/>
                    </a:cubicBezTo>
                    <a:cubicBezTo>
                      <a:pt x="63" y="19"/>
                      <a:pt x="50" y="6"/>
                      <a:pt x="35" y="6"/>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75" name="文本框 74"/>
            <p:cNvSpPr txBox="1"/>
            <p:nvPr>
              <p:custDataLst>
                <p:tags r:id="rId1"/>
              </p:custDataLst>
            </p:nvPr>
          </p:nvSpPr>
          <p:spPr>
            <a:xfrm>
              <a:off x="5919" y="4045"/>
              <a:ext cx="7365" cy="2447"/>
            </a:xfrm>
            <a:prstGeom prst="rect">
              <a:avLst/>
            </a:prstGeom>
            <a:noFill/>
          </p:spPr>
          <p:txBody>
            <a:bodyPr wrap="square" rtlCol="0" anchor="ctr">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fontAlgn="auto">
                <a:lnSpc>
                  <a:spcPts val="3400"/>
                </a:lnSpc>
                <a:spcBef>
                  <a:spcPts val="0"/>
                </a:spcBef>
                <a:spcAft>
                  <a:spcPts val="0"/>
                </a:spcAft>
              </a:pPr>
              <a:r>
                <a:rPr lang="zh-CN" sz="2800"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现场检查、观察</a:t>
              </a:r>
            </a:p>
          </p:txBody>
        </p:sp>
      </p:grpSp>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nvPicPr>
        <p:blipFill>
          <a:blip r:embed="rId5"/>
          <a:stretch>
            <a:fillRect/>
          </a:stretch>
        </p:blipFill>
        <p:spPr>
          <a:xfrm>
            <a:off x="0" y="0"/>
            <a:ext cx="12202795" cy="6857365"/>
          </a:xfrm>
          <a:prstGeom prst="rect">
            <a:avLst/>
          </a:prstGeom>
        </p:spPr>
      </p:pic>
      <p:sp>
        <p:nvSpPr>
          <p:cNvPr id="2" name="文本框 1"/>
          <p:cNvSpPr txBox="1"/>
          <p:nvPr>
            <p:custDataLst>
              <p:tags r:id="rId1"/>
            </p:custDataLst>
          </p:nvPr>
        </p:nvSpPr>
        <p:spPr>
          <a:xfrm>
            <a:off x="844550" y="139700"/>
            <a:ext cx="10452735" cy="768350"/>
          </a:xfrm>
          <a:prstGeom prst="rect">
            <a:avLst/>
          </a:prstGeom>
          <a:gradFill>
            <a:gsLst>
              <a:gs pos="0">
                <a:srgbClr val="E30000"/>
              </a:gs>
              <a:gs pos="100000">
                <a:srgbClr val="760303"/>
              </a:gs>
            </a:gsLst>
            <a:lin ang="5400000" scaled="0"/>
          </a:gradFill>
          <a:ln>
            <a:noFill/>
          </a:ln>
        </p:spPr>
        <p:txBody>
          <a:bodyPr wrap="square" rtlCol="0">
            <a:spAutoFit/>
          </a:bodyPr>
          <a:lstStyle/>
          <a:p>
            <a:pPr algn="l"/>
            <a:r>
              <a:rPr lang="en-US" altLang="zh-CN" sz="2200">
                <a:solidFill>
                  <a:schemeClr val="bg1"/>
                </a:solidFill>
                <a:latin typeface="思源黑体 Medium" panose="020B0600000000000000" charset="-122"/>
                <a:ea typeface="思源黑体 Medium" panose="020B0600000000000000" charset="-122"/>
                <a:cs typeface="思源黑体 Medium" panose="020B0600000000000000" charset="-122"/>
              </a:rPr>
              <a:t>2</a:t>
            </a:r>
            <a:r>
              <a:rPr lang="zh-CN" altLang="en-US" sz="2200">
                <a:solidFill>
                  <a:schemeClr val="bg1"/>
                </a:solidFill>
                <a:latin typeface="思源黑体 Medium" panose="020B0600000000000000" charset="-122"/>
                <a:ea typeface="思源黑体 Medium" panose="020B0600000000000000" charset="-122"/>
                <a:cs typeface="思源黑体 Medium" panose="020B0600000000000000" charset="-122"/>
              </a:rPr>
              <a:t>、未制定有限空间作业相关安全生产制度和规程；未按规定对有限空间作业制定作业方案或者方案未经审批擅自作业</a:t>
            </a:r>
          </a:p>
        </p:txBody>
      </p:sp>
      <p:sp>
        <p:nvSpPr>
          <p:cNvPr id="3" name="文本框 2"/>
          <p:cNvSpPr txBox="1"/>
          <p:nvPr>
            <p:custDataLst>
              <p:tags r:id="rId2"/>
            </p:custDataLst>
          </p:nvPr>
        </p:nvSpPr>
        <p:spPr>
          <a:xfrm>
            <a:off x="845185" y="1014095"/>
            <a:ext cx="3707765" cy="5574030"/>
          </a:xfrm>
          <a:prstGeom prst="rect">
            <a:avLst/>
          </a:prstGeom>
          <a:solidFill>
            <a:schemeClr val="bg2">
              <a:alpha val="48000"/>
            </a:schemeClr>
          </a:solidFill>
        </p:spPr>
        <p:txBody>
          <a:bodyPr wrap="square" rtlCol="0">
            <a:noAutofit/>
          </a:bodyPr>
          <a:lstStyle/>
          <a:p>
            <a:pPr>
              <a:lnSpc>
                <a:spcPct val="150000"/>
              </a:lnSpc>
            </a:pPr>
            <a:r>
              <a:rPr lang="zh-CN" altLang="en-US" sz="1600"/>
              <a:t>《中华人民共和国安全生产法》第二十一条 生产经营单位的主要负责人对本单位安全生产工作负有下列职责:</a:t>
            </a:r>
          </a:p>
          <a:p>
            <a:pPr>
              <a:lnSpc>
                <a:spcPct val="150000"/>
              </a:lnSpc>
            </a:pPr>
            <a:r>
              <a:rPr lang="zh-CN" altLang="en-US" sz="1600"/>
              <a:t>（二）组织制定并实施本单位安全生产规章制度和操作规程；</a:t>
            </a:r>
          </a:p>
          <a:p>
            <a:pPr>
              <a:lnSpc>
                <a:spcPct val="150000"/>
              </a:lnSpc>
            </a:pPr>
            <a:r>
              <a:rPr lang="zh-CN" altLang="en-US" sz="1600"/>
              <a:t>第二十五条 生产经营单位的安全生产管理机构以及安全生产管理人员履行下列职责:</a:t>
            </a:r>
          </a:p>
          <a:p>
            <a:pPr>
              <a:lnSpc>
                <a:spcPct val="150000"/>
              </a:lnSpc>
            </a:pPr>
            <a:r>
              <a:rPr lang="zh-CN" altLang="en-US" sz="1600"/>
              <a:t>组织或者参与拟订本单位安全生产规章制度、操作规程和生产安全事故应急救援预案；</a:t>
            </a:r>
          </a:p>
          <a:p>
            <a:pPr>
              <a:lnSpc>
                <a:spcPct val="150000"/>
              </a:lnSpc>
            </a:pPr>
            <a:r>
              <a:rPr lang="zh-CN" altLang="en-US" sz="1600">
                <a:solidFill>
                  <a:srgbClr val="FF0000"/>
                </a:solidFill>
              </a:rPr>
              <a:t>《工贸企业有限空间作业安全管理与监督暂行规定》第五条 存在有限空间作业的工贸企业应当建立下列安全生产制度和规程：</a:t>
            </a:r>
          </a:p>
        </p:txBody>
      </p:sp>
      <p:sp>
        <p:nvSpPr>
          <p:cNvPr id="5" name="文本框 4"/>
          <p:cNvSpPr txBox="1"/>
          <p:nvPr>
            <p:custDataLst>
              <p:tags r:id="rId3"/>
            </p:custDataLst>
          </p:nvPr>
        </p:nvSpPr>
        <p:spPr>
          <a:xfrm>
            <a:off x="4719955" y="1014095"/>
            <a:ext cx="7308215" cy="5631180"/>
          </a:xfrm>
          <a:prstGeom prst="rect">
            <a:avLst/>
          </a:prstGeom>
          <a:solidFill>
            <a:schemeClr val="bg2">
              <a:alpha val="48000"/>
            </a:schemeClr>
          </a:solidFill>
        </p:spPr>
        <p:txBody>
          <a:bodyPr wrap="square" rtlCol="0">
            <a:spAutoFit/>
          </a:bodyPr>
          <a:lstStyle/>
          <a:p>
            <a:pPr>
              <a:lnSpc>
                <a:spcPct val="150000"/>
              </a:lnSpc>
            </a:pPr>
            <a:r>
              <a:rPr lang="zh-CN" altLang="en-US" sz="1600">
                <a:sym typeface="+mn-ea"/>
              </a:rPr>
              <a:t>(一)有限空间作业安全责任制度;</a:t>
            </a:r>
            <a:endParaRPr lang="zh-CN" altLang="en-US" sz="1600"/>
          </a:p>
          <a:p>
            <a:pPr>
              <a:lnSpc>
                <a:spcPct val="150000"/>
              </a:lnSpc>
            </a:pPr>
            <a:r>
              <a:rPr lang="zh-CN" altLang="en-US" sz="1600">
                <a:sym typeface="+mn-ea"/>
              </a:rPr>
              <a:t>(二)有限空间作业审批制度;</a:t>
            </a:r>
            <a:endParaRPr lang="zh-CN" altLang="en-US" sz="1600"/>
          </a:p>
          <a:p>
            <a:pPr>
              <a:lnSpc>
                <a:spcPct val="150000"/>
              </a:lnSpc>
            </a:pPr>
            <a:r>
              <a:rPr lang="zh-CN" altLang="en-US" sz="1600">
                <a:sym typeface="+mn-ea"/>
              </a:rPr>
              <a:t>(三)有限空间作业现场安全管理制度;</a:t>
            </a:r>
            <a:endParaRPr lang="zh-CN" altLang="en-US" sz="1600"/>
          </a:p>
          <a:p>
            <a:pPr>
              <a:lnSpc>
                <a:spcPct val="150000"/>
              </a:lnSpc>
            </a:pPr>
            <a:r>
              <a:rPr lang="zh-CN" altLang="en-US" sz="1600">
                <a:sym typeface="+mn-ea"/>
              </a:rPr>
              <a:t>(四)有限空间作业现场负责人、监护人员、作业人员、应急救援人员安全培训教育制度;</a:t>
            </a:r>
            <a:endParaRPr lang="zh-CN" altLang="en-US" sz="1600"/>
          </a:p>
          <a:p>
            <a:pPr>
              <a:lnSpc>
                <a:spcPct val="150000"/>
              </a:lnSpc>
            </a:pPr>
            <a:r>
              <a:rPr lang="zh-CN" altLang="en-US" sz="1600">
                <a:sym typeface="+mn-ea"/>
              </a:rPr>
              <a:t>(五)有限空间作业应急管理制度;</a:t>
            </a:r>
            <a:endParaRPr lang="zh-CN" altLang="en-US" sz="1600"/>
          </a:p>
          <a:p>
            <a:pPr>
              <a:lnSpc>
                <a:spcPct val="150000"/>
              </a:lnSpc>
            </a:pPr>
            <a:r>
              <a:rPr lang="zh-CN" altLang="en-US" sz="1600">
                <a:sym typeface="+mn-ea"/>
              </a:rPr>
              <a:t>(六)</a:t>
            </a:r>
            <a:r>
              <a:rPr lang="zh-CN" altLang="en-US" sz="1600">
                <a:solidFill>
                  <a:srgbClr val="FF0000"/>
                </a:solidFill>
                <a:sym typeface="+mn-ea"/>
              </a:rPr>
              <a:t>有限空间作业安全操作规程。</a:t>
            </a:r>
            <a:endParaRPr lang="zh-CN" altLang="en-US" sz="1600">
              <a:solidFill>
                <a:srgbClr val="FF0000"/>
              </a:solidFill>
            </a:endParaRPr>
          </a:p>
          <a:p>
            <a:pPr>
              <a:lnSpc>
                <a:spcPct val="150000"/>
              </a:lnSpc>
            </a:pPr>
            <a:r>
              <a:rPr lang="zh-CN" altLang="en-US" sz="1600">
                <a:sym typeface="+mn-ea"/>
              </a:rPr>
              <a:t>第八条 工贸企业实施有限空间作业前，应当对作业环境进行评估，分析存在的危险有害因素，提出消除、控制危害的措施，</a:t>
            </a:r>
            <a:r>
              <a:rPr lang="zh-CN" altLang="en-US" sz="1600">
                <a:solidFill>
                  <a:srgbClr val="FF0000"/>
                </a:solidFill>
                <a:sym typeface="+mn-ea"/>
              </a:rPr>
              <a:t>制定有限空间作业方案</a:t>
            </a:r>
            <a:r>
              <a:rPr lang="zh-CN" altLang="en-US" sz="1600">
                <a:sym typeface="+mn-ea"/>
              </a:rPr>
              <a:t>，</a:t>
            </a:r>
            <a:r>
              <a:rPr lang="zh-CN" altLang="en-US" sz="1600">
                <a:solidFill>
                  <a:srgbClr val="FF0000"/>
                </a:solidFill>
                <a:sym typeface="+mn-ea"/>
              </a:rPr>
              <a:t>并经本企业安全生产管理人员审核，负责人批准。</a:t>
            </a:r>
            <a:endParaRPr lang="zh-CN" altLang="en-US" sz="1600">
              <a:solidFill>
                <a:srgbClr val="FF0000"/>
              </a:solidFill>
            </a:endParaRPr>
          </a:p>
          <a:p>
            <a:pPr>
              <a:lnSpc>
                <a:spcPct val="150000"/>
              </a:lnSpc>
            </a:pPr>
            <a:r>
              <a:rPr lang="zh-CN" altLang="en-US" sz="1600">
                <a:sym typeface="+mn-ea"/>
              </a:rPr>
              <a:t>第九条 工贸企业应当按照有限空间作业方案，明确作业现场负责人、监护人员、作业人员及其安全职责。</a:t>
            </a:r>
            <a:endParaRPr lang="zh-CN" altLang="en-US" sz="1600"/>
          </a:p>
          <a:p>
            <a:pPr>
              <a:lnSpc>
                <a:spcPct val="150000"/>
              </a:lnSpc>
            </a:pPr>
            <a:r>
              <a:rPr lang="zh-CN" altLang="en-US" sz="1600">
                <a:sym typeface="+mn-ea"/>
              </a:rPr>
              <a:t>第十条 工贸企业实施有限空间作业前，应当将有限空间作业方案和作业现场可能存在的危险有害因素、防控措施告知作业人员。现场负责人应当监督作业人员按照方案进行作业准备。</a:t>
            </a:r>
            <a:endParaRPr lang="zh-CN" altLang="en-US" sz="1600"/>
          </a:p>
        </p:txBody>
      </p:sp>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nvPicPr>
        <p:blipFill>
          <a:blip r:embed="rId269"/>
          <a:stretch>
            <a:fillRect/>
          </a:stretch>
        </p:blipFill>
        <p:spPr>
          <a:xfrm>
            <a:off x="0" y="0"/>
            <a:ext cx="12202795" cy="6857365"/>
          </a:xfrm>
          <a:prstGeom prst="rect">
            <a:avLst/>
          </a:prstGeom>
        </p:spPr>
      </p:pic>
      <p:sp>
        <p:nvSpPr>
          <p:cNvPr id="47" name="文本框 46"/>
          <p:cNvSpPr txBox="1"/>
          <p:nvPr/>
        </p:nvSpPr>
        <p:spPr>
          <a:xfrm>
            <a:off x="306705" y="291465"/>
            <a:ext cx="11578590" cy="1106805"/>
          </a:xfrm>
          <a:prstGeom prst="rect">
            <a:avLst/>
          </a:prstGeom>
          <a:gradFill>
            <a:gsLst>
              <a:gs pos="0">
                <a:srgbClr val="E30000"/>
              </a:gs>
              <a:gs pos="100000">
                <a:srgbClr val="760303"/>
              </a:gs>
            </a:gsLst>
            <a:lin ang="5400000" scaled="0"/>
          </a:gradFill>
          <a:ln>
            <a:noFill/>
          </a:ln>
        </p:spPr>
        <p:txBody>
          <a:bodyPr wrap="square" rtlCol="0">
            <a:spAutoFit/>
          </a:bodyPr>
          <a:lstStyle/>
          <a:p>
            <a:pPr algn="l"/>
            <a:r>
              <a:rPr lang="en-US" altLang="zh-CN" sz="2200">
                <a:solidFill>
                  <a:schemeClr val="bg1"/>
                </a:solidFill>
                <a:latin typeface="思源黑体 Medium" panose="020B0600000000000000" charset="-122"/>
                <a:ea typeface="思源黑体 Medium" panose="020B0600000000000000" charset="-122"/>
                <a:cs typeface="思源黑体 Medium" panose="020B0600000000000000" charset="-122"/>
              </a:rPr>
              <a:t>3</a:t>
            </a:r>
            <a:r>
              <a:rPr lang="zh-CN" altLang="en-US" sz="2200">
                <a:solidFill>
                  <a:schemeClr val="bg1"/>
                </a:solidFill>
                <a:latin typeface="思源黑体 Medium" panose="020B0600000000000000" charset="-122"/>
                <a:ea typeface="思源黑体 Medium" panose="020B0600000000000000" charset="-122"/>
                <a:cs typeface="思源黑体 Medium" panose="020B0600000000000000" charset="-122"/>
              </a:rPr>
              <a:t>、在有限空间作业过程中，未采取通风措施，保持空气流通；未对作业场所中的危险有害因素进行定时检测或者连续监测；作业中断超过30分钟，作业人员再次进入有限空间作业前，未重新通风、未再次检测</a:t>
            </a:r>
          </a:p>
        </p:txBody>
      </p:sp>
      <p:sp>
        <p:nvSpPr>
          <p:cNvPr id="5" name="文本框 4"/>
          <p:cNvSpPr txBox="1"/>
          <p:nvPr/>
        </p:nvSpPr>
        <p:spPr>
          <a:xfrm>
            <a:off x="306705" y="1858645"/>
            <a:ext cx="7524750" cy="4558665"/>
          </a:xfrm>
          <a:prstGeom prst="rect">
            <a:avLst/>
          </a:prstGeom>
          <a:solidFill>
            <a:schemeClr val="bg2">
              <a:alpha val="48000"/>
            </a:schemeClr>
          </a:solidFill>
        </p:spPr>
        <p:txBody>
          <a:bodyPr wrap="square" rtlCol="0">
            <a:noAutofit/>
          </a:bodyPr>
          <a:lstStyle/>
          <a:p>
            <a:pPr>
              <a:lnSpc>
                <a:spcPct val="150000"/>
              </a:lnSpc>
            </a:pPr>
            <a:r>
              <a:rPr lang="zh-CN" altLang="en-US"/>
              <a:t>《工贸企业有限空间作业安全管理与监督暂行规定》</a:t>
            </a:r>
            <a:r>
              <a:rPr lang="zh-CN" altLang="en-US">
                <a:solidFill>
                  <a:srgbClr val="FF0000"/>
                </a:solidFill>
              </a:rPr>
              <a:t>第十五条 在有限空间作业过程中，工贸企业应当采取通风措施，保持空气流通</a:t>
            </a:r>
            <a:r>
              <a:rPr lang="zh-CN" altLang="en-US"/>
              <a:t>，禁止采用纯氧通风换气。</a:t>
            </a:r>
          </a:p>
          <a:p>
            <a:pPr>
              <a:lnSpc>
                <a:spcPct val="150000"/>
              </a:lnSpc>
            </a:pPr>
            <a:r>
              <a:rPr lang="zh-CN" altLang="en-US"/>
              <a:t>发现通风设备停止运转、有限空间内氧含量浓度低于或者有毒有害气体浓度高于国家标准或者行业标准规定的限值时，工贸企业必须立即停止有限空间作业，清点作业人员，撤离作业现场。</a:t>
            </a:r>
          </a:p>
          <a:p>
            <a:pPr>
              <a:lnSpc>
                <a:spcPct val="150000"/>
              </a:lnSpc>
            </a:pPr>
            <a:r>
              <a:rPr lang="zh-CN" altLang="en-US">
                <a:solidFill>
                  <a:srgbClr val="FF0000"/>
                </a:solidFill>
              </a:rPr>
              <a:t>第十六条 在有限空间作业过程中，工贸企业应当对作业场所中的危险有害因素进行定时检测或者连续监测。</a:t>
            </a:r>
          </a:p>
          <a:p>
            <a:pPr>
              <a:lnSpc>
                <a:spcPct val="150000"/>
              </a:lnSpc>
            </a:pPr>
            <a:r>
              <a:rPr lang="zh-CN" altLang="en-US">
                <a:solidFill>
                  <a:srgbClr val="FF0000"/>
                </a:solidFill>
              </a:rPr>
              <a:t>作业中断超过30分钟，作业人员再次进入有限空间作业前，应当重新通风、检测合格后方可进入。</a:t>
            </a:r>
          </a:p>
        </p:txBody>
      </p:sp>
      <p:grpSp>
        <p:nvGrpSpPr>
          <p:cNvPr id="2" name="组合 1" descr="7b0a202020202274657874626f78223a20227b5c2269645c223a32303334353032302c5c2263617465676f72795f69645c223a5c225c227d220a7d0a"/>
          <p:cNvGrpSpPr/>
          <p:nvPr/>
        </p:nvGrpSpPr>
        <p:grpSpPr>
          <a:xfrm>
            <a:off x="8509635" y="1764665"/>
            <a:ext cx="2790825" cy="3538220"/>
            <a:chOff x="5402" y="3594"/>
            <a:chExt cx="8398" cy="3612"/>
          </a:xfrm>
        </p:grpSpPr>
        <p:grpSp>
          <p:nvGrpSpPr>
            <p:cNvPr id="8" name="组合 7"/>
            <p:cNvGrpSpPr/>
            <p:nvPr/>
          </p:nvGrpSpPr>
          <p:grpSpPr>
            <a:xfrm>
              <a:off x="5402" y="3594"/>
              <a:ext cx="8398" cy="3612"/>
              <a:chOff x="5402" y="3594"/>
              <a:chExt cx="8398" cy="3612"/>
            </a:xfrm>
          </p:grpSpPr>
          <p:sp>
            <p:nvSpPr>
              <p:cNvPr id="181" name="Freeform 107"/>
              <p:cNvSpPr>
                <a:spLocks noEditPoints="1"/>
              </p:cNvSpPr>
              <p:nvPr>
                <p:custDataLst>
                  <p:tags r:id="rId2"/>
                </p:custDataLst>
              </p:nvPr>
            </p:nvSpPr>
            <p:spPr bwMode="auto">
              <a:xfrm>
                <a:off x="13134" y="6734"/>
                <a:ext cx="124" cy="128"/>
              </a:xfrm>
              <a:custGeom>
                <a:avLst/>
                <a:gdLst>
                  <a:gd name="T0" fmla="*/ 18 w 19"/>
                  <a:gd name="T1" fmla="*/ 15 h 20"/>
                  <a:gd name="T2" fmla="*/ 19 w 19"/>
                  <a:gd name="T3" fmla="*/ 13 h 20"/>
                  <a:gd name="T4" fmla="*/ 17 w 19"/>
                  <a:gd name="T5" fmla="*/ 11 h 20"/>
                  <a:gd name="T6" fmla="*/ 17 w 19"/>
                  <a:gd name="T7" fmla="*/ 9 h 20"/>
                  <a:gd name="T8" fmla="*/ 19 w 19"/>
                  <a:gd name="T9" fmla="*/ 7 h 20"/>
                  <a:gd name="T10" fmla="*/ 18 w 19"/>
                  <a:gd name="T11" fmla="*/ 5 h 20"/>
                  <a:gd name="T12" fmla="*/ 15 w 19"/>
                  <a:gd name="T13" fmla="*/ 5 h 20"/>
                  <a:gd name="T14" fmla="*/ 14 w 19"/>
                  <a:gd name="T15" fmla="*/ 4 h 20"/>
                  <a:gd name="T16" fmla="*/ 14 w 19"/>
                  <a:gd name="T17" fmla="*/ 1 h 20"/>
                  <a:gd name="T18" fmla="*/ 12 w 19"/>
                  <a:gd name="T19" fmla="*/ 0 h 20"/>
                  <a:gd name="T20" fmla="*/ 10 w 19"/>
                  <a:gd name="T21" fmla="*/ 2 h 20"/>
                  <a:gd name="T22" fmla="*/ 8 w 19"/>
                  <a:gd name="T23" fmla="*/ 2 h 20"/>
                  <a:gd name="T24" fmla="*/ 7 w 19"/>
                  <a:gd name="T25" fmla="*/ 0 h 20"/>
                  <a:gd name="T26" fmla="*/ 4 w 19"/>
                  <a:gd name="T27" fmla="*/ 1 h 20"/>
                  <a:gd name="T28" fmla="*/ 5 w 19"/>
                  <a:gd name="T29" fmla="*/ 4 h 20"/>
                  <a:gd name="T30" fmla="*/ 3 w 19"/>
                  <a:gd name="T31" fmla="*/ 5 h 20"/>
                  <a:gd name="T32" fmla="*/ 0 w 19"/>
                  <a:gd name="T33" fmla="*/ 5 h 20"/>
                  <a:gd name="T34" fmla="*/ 0 w 19"/>
                  <a:gd name="T35" fmla="*/ 7 h 20"/>
                  <a:gd name="T36" fmla="*/ 2 w 19"/>
                  <a:gd name="T37" fmla="*/ 9 h 20"/>
                  <a:gd name="T38" fmla="*/ 2 w 19"/>
                  <a:gd name="T39" fmla="*/ 11 h 20"/>
                  <a:gd name="T40" fmla="*/ 0 w 19"/>
                  <a:gd name="T41" fmla="*/ 13 h 20"/>
                  <a:gd name="T42" fmla="*/ 1 w 19"/>
                  <a:gd name="T43" fmla="*/ 15 h 20"/>
                  <a:gd name="T44" fmla="*/ 3 w 19"/>
                  <a:gd name="T45" fmla="*/ 15 h 20"/>
                  <a:gd name="T46" fmla="*/ 5 w 19"/>
                  <a:gd name="T47" fmla="*/ 16 h 20"/>
                  <a:gd name="T48" fmla="*/ 4 w 19"/>
                  <a:gd name="T49" fmla="*/ 19 h 20"/>
                  <a:gd name="T50" fmla="*/ 7 w 19"/>
                  <a:gd name="T51" fmla="*/ 20 h 20"/>
                  <a:gd name="T52" fmla="*/ 9 w 19"/>
                  <a:gd name="T53" fmla="*/ 18 h 20"/>
                  <a:gd name="T54" fmla="*/ 10 w 19"/>
                  <a:gd name="T55" fmla="*/ 18 h 20"/>
                  <a:gd name="T56" fmla="*/ 12 w 19"/>
                  <a:gd name="T57" fmla="*/ 20 h 20"/>
                  <a:gd name="T58" fmla="*/ 14 w 19"/>
                  <a:gd name="T59" fmla="*/ 19 h 20"/>
                  <a:gd name="T60" fmla="*/ 14 w 19"/>
                  <a:gd name="T61" fmla="*/ 16 h 20"/>
                  <a:gd name="T62" fmla="*/ 15 w 19"/>
                  <a:gd name="T63" fmla="*/ 15 h 20"/>
                  <a:gd name="T64" fmla="*/ 18 w 19"/>
                  <a:gd name="T65" fmla="*/ 15 h 20"/>
                  <a:gd name="T66" fmla="*/ 8 w 19"/>
                  <a:gd name="T67" fmla="*/ 13 h 20"/>
                  <a:gd name="T68" fmla="*/ 6 w 19"/>
                  <a:gd name="T69" fmla="*/ 9 h 20"/>
                  <a:gd name="T70" fmla="*/ 11 w 19"/>
                  <a:gd name="T71" fmla="*/ 6 h 20"/>
                  <a:gd name="T72" fmla="*/ 13 w 19"/>
                  <a:gd name="T73" fmla="*/ 11 h 20"/>
                  <a:gd name="T74" fmla="*/ 8 w 19"/>
                  <a:gd name="T75"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 h="20">
                    <a:moveTo>
                      <a:pt x="18" y="15"/>
                    </a:moveTo>
                    <a:cubicBezTo>
                      <a:pt x="19" y="13"/>
                      <a:pt x="19" y="13"/>
                      <a:pt x="19" y="13"/>
                    </a:cubicBezTo>
                    <a:cubicBezTo>
                      <a:pt x="17" y="11"/>
                      <a:pt x="17" y="11"/>
                      <a:pt x="17" y="11"/>
                    </a:cubicBezTo>
                    <a:cubicBezTo>
                      <a:pt x="17" y="10"/>
                      <a:pt x="17" y="10"/>
                      <a:pt x="17" y="9"/>
                    </a:cubicBezTo>
                    <a:cubicBezTo>
                      <a:pt x="19" y="7"/>
                      <a:pt x="19" y="7"/>
                      <a:pt x="19" y="7"/>
                    </a:cubicBezTo>
                    <a:cubicBezTo>
                      <a:pt x="18" y="5"/>
                      <a:pt x="18" y="5"/>
                      <a:pt x="18" y="5"/>
                    </a:cubicBezTo>
                    <a:cubicBezTo>
                      <a:pt x="15" y="5"/>
                      <a:pt x="15" y="5"/>
                      <a:pt x="15" y="5"/>
                    </a:cubicBezTo>
                    <a:cubicBezTo>
                      <a:pt x="15" y="5"/>
                      <a:pt x="15" y="4"/>
                      <a:pt x="14" y="4"/>
                    </a:cubicBezTo>
                    <a:cubicBezTo>
                      <a:pt x="14" y="1"/>
                      <a:pt x="14" y="1"/>
                      <a:pt x="14" y="1"/>
                    </a:cubicBezTo>
                    <a:cubicBezTo>
                      <a:pt x="12" y="0"/>
                      <a:pt x="12" y="0"/>
                      <a:pt x="12" y="0"/>
                    </a:cubicBezTo>
                    <a:cubicBezTo>
                      <a:pt x="10" y="2"/>
                      <a:pt x="10" y="2"/>
                      <a:pt x="10" y="2"/>
                    </a:cubicBezTo>
                    <a:cubicBezTo>
                      <a:pt x="10" y="2"/>
                      <a:pt x="9" y="2"/>
                      <a:pt x="8" y="2"/>
                    </a:cubicBezTo>
                    <a:cubicBezTo>
                      <a:pt x="7" y="0"/>
                      <a:pt x="7" y="0"/>
                      <a:pt x="7" y="0"/>
                    </a:cubicBezTo>
                    <a:cubicBezTo>
                      <a:pt x="4" y="1"/>
                      <a:pt x="4" y="1"/>
                      <a:pt x="4" y="1"/>
                    </a:cubicBezTo>
                    <a:cubicBezTo>
                      <a:pt x="5" y="4"/>
                      <a:pt x="5" y="4"/>
                      <a:pt x="5" y="4"/>
                    </a:cubicBezTo>
                    <a:cubicBezTo>
                      <a:pt x="4" y="4"/>
                      <a:pt x="4" y="5"/>
                      <a:pt x="3" y="5"/>
                    </a:cubicBezTo>
                    <a:cubicBezTo>
                      <a:pt x="0" y="5"/>
                      <a:pt x="0" y="5"/>
                      <a:pt x="0" y="5"/>
                    </a:cubicBezTo>
                    <a:cubicBezTo>
                      <a:pt x="0" y="7"/>
                      <a:pt x="0" y="7"/>
                      <a:pt x="0" y="7"/>
                    </a:cubicBezTo>
                    <a:cubicBezTo>
                      <a:pt x="2" y="9"/>
                      <a:pt x="2" y="9"/>
                      <a:pt x="2" y="9"/>
                    </a:cubicBezTo>
                    <a:cubicBezTo>
                      <a:pt x="2" y="10"/>
                      <a:pt x="2" y="10"/>
                      <a:pt x="2" y="11"/>
                    </a:cubicBezTo>
                    <a:cubicBezTo>
                      <a:pt x="0" y="13"/>
                      <a:pt x="0" y="13"/>
                      <a:pt x="0" y="13"/>
                    </a:cubicBezTo>
                    <a:cubicBezTo>
                      <a:pt x="1" y="15"/>
                      <a:pt x="1" y="15"/>
                      <a:pt x="1" y="15"/>
                    </a:cubicBezTo>
                    <a:cubicBezTo>
                      <a:pt x="3" y="15"/>
                      <a:pt x="3" y="15"/>
                      <a:pt x="3" y="15"/>
                    </a:cubicBezTo>
                    <a:cubicBezTo>
                      <a:pt x="4" y="15"/>
                      <a:pt x="4" y="16"/>
                      <a:pt x="5" y="16"/>
                    </a:cubicBezTo>
                    <a:cubicBezTo>
                      <a:pt x="4" y="19"/>
                      <a:pt x="4" y="19"/>
                      <a:pt x="4" y="19"/>
                    </a:cubicBezTo>
                    <a:cubicBezTo>
                      <a:pt x="7" y="20"/>
                      <a:pt x="7" y="20"/>
                      <a:pt x="7" y="20"/>
                    </a:cubicBezTo>
                    <a:cubicBezTo>
                      <a:pt x="9" y="18"/>
                      <a:pt x="9" y="18"/>
                      <a:pt x="9" y="18"/>
                    </a:cubicBezTo>
                    <a:cubicBezTo>
                      <a:pt x="9" y="18"/>
                      <a:pt x="10" y="18"/>
                      <a:pt x="10" y="18"/>
                    </a:cubicBezTo>
                    <a:cubicBezTo>
                      <a:pt x="12" y="20"/>
                      <a:pt x="12" y="20"/>
                      <a:pt x="12" y="20"/>
                    </a:cubicBezTo>
                    <a:cubicBezTo>
                      <a:pt x="14" y="19"/>
                      <a:pt x="14" y="19"/>
                      <a:pt x="14" y="19"/>
                    </a:cubicBezTo>
                    <a:cubicBezTo>
                      <a:pt x="14" y="16"/>
                      <a:pt x="14" y="16"/>
                      <a:pt x="14" y="16"/>
                    </a:cubicBezTo>
                    <a:cubicBezTo>
                      <a:pt x="15" y="16"/>
                      <a:pt x="15" y="15"/>
                      <a:pt x="15" y="15"/>
                    </a:cubicBezTo>
                    <a:lnTo>
                      <a:pt x="18" y="15"/>
                    </a:lnTo>
                    <a:close/>
                    <a:moveTo>
                      <a:pt x="8" y="13"/>
                    </a:moveTo>
                    <a:cubicBezTo>
                      <a:pt x="6" y="13"/>
                      <a:pt x="5" y="10"/>
                      <a:pt x="6" y="9"/>
                    </a:cubicBezTo>
                    <a:cubicBezTo>
                      <a:pt x="7" y="7"/>
                      <a:pt x="9" y="6"/>
                      <a:pt x="11" y="6"/>
                    </a:cubicBezTo>
                    <a:cubicBezTo>
                      <a:pt x="13" y="7"/>
                      <a:pt x="14" y="9"/>
                      <a:pt x="13" y="11"/>
                    </a:cubicBezTo>
                    <a:cubicBezTo>
                      <a:pt x="12" y="13"/>
                      <a:pt x="10" y="14"/>
                      <a:pt x="8" y="13"/>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2" name="Freeform 108"/>
              <p:cNvSpPr>
                <a:spLocks noEditPoints="1"/>
              </p:cNvSpPr>
              <p:nvPr>
                <p:custDataLst>
                  <p:tags r:id="rId3"/>
                </p:custDataLst>
              </p:nvPr>
            </p:nvSpPr>
            <p:spPr bwMode="auto">
              <a:xfrm>
                <a:off x="5757" y="3807"/>
                <a:ext cx="186" cy="188"/>
              </a:xfrm>
              <a:custGeom>
                <a:avLst/>
                <a:gdLst>
                  <a:gd name="T0" fmla="*/ 23 w 29"/>
                  <a:gd name="T1" fmla="*/ 26 h 29"/>
                  <a:gd name="T2" fmla="*/ 26 w 29"/>
                  <a:gd name="T3" fmla="*/ 24 h 29"/>
                  <a:gd name="T4" fmla="*/ 24 w 29"/>
                  <a:gd name="T5" fmla="*/ 20 h 29"/>
                  <a:gd name="T6" fmla="*/ 25 w 29"/>
                  <a:gd name="T7" fmla="*/ 18 h 29"/>
                  <a:gd name="T8" fmla="*/ 29 w 29"/>
                  <a:gd name="T9" fmla="*/ 17 h 29"/>
                  <a:gd name="T10" fmla="*/ 29 w 29"/>
                  <a:gd name="T11" fmla="*/ 13 h 29"/>
                  <a:gd name="T12" fmla="*/ 25 w 29"/>
                  <a:gd name="T13" fmla="*/ 12 h 29"/>
                  <a:gd name="T14" fmla="*/ 24 w 29"/>
                  <a:gd name="T15" fmla="*/ 10 h 29"/>
                  <a:gd name="T16" fmla="*/ 26 w 29"/>
                  <a:gd name="T17" fmla="*/ 6 h 29"/>
                  <a:gd name="T18" fmla="*/ 24 w 29"/>
                  <a:gd name="T19" fmla="*/ 3 h 29"/>
                  <a:gd name="T20" fmla="*/ 20 w 29"/>
                  <a:gd name="T21" fmla="*/ 5 h 29"/>
                  <a:gd name="T22" fmla="*/ 18 w 29"/>
                  <a:gd name="T23" fmla="*/ 4 h 29"/>
                  <a:gd name="T24" fmla="*/ 17 w 29"/>
                  <a:gd name="T25" fmla="*/ 0 h 29"/>
                  <a:gd name="T26" fmla="*/ 13 w 29"/>
                  <a:gd name="T27" fmla="*/ 0 h 29"/>
                  <a:gd name="T28" fmla="*/ 12 w 29"/>
                  <a:gd name="T29" fmla="*/ 4 h 29"/>
                  <a:gd name="T30" fmla="*/ 10 w 29"/>
                  <a:gd name="T31" fmla="*/ 5 h 29"/>
                  <a:gd name="T32" fmla="*/ 6 w 29"/>
                  <a:gd name="T33" fmla="*/ 3 h 29"/>
                  <a:gd name="T34" fmla="*/ 4 w 29"/>
                  <a:gd name="T35" fmla="*/ 5 h 29"/>
                  <a:gd name="T36" fmla="*/ 5 w 29"/>
                  <a:gd name="T37" fmla="*/ 9 h 29"/>
                  <a:gd name="T38" fmla="*/ 4 w 29"/>
                  <a:gd name="T39" fmla="*/ 11 h 29"/>
                  <a:gd name="T40" fmla="*/ 0 w 29"/>
                  <a:gd name="T41" fmla="*/ 12 h 29"/>
                  <a:gd name="T42" fmla="*/ 0 w 29"/>
                  <a:gd name="T43" fmla="*/ 16 h 29"/>
                  <a:gd name="T44" fmla="*/ 4 w 29"/>
                  <a:gd name="T45" fmla="*/ 17 h 29"/>
                  <a:gd name="T46" fmla="*/ 5 w 29"/>
                  <a:gd name="T47" fmla="*/ 19 h 29"/>
                  <a:gd name="T48" fmla="*/ 3 w 29"/>
                  <a:gd name="T49" fmla="*/ 23 h 29"/>
                  <a:gd name="T50" fmla="*/ 5 w 29"/>
                  <a:gd name="T51" fmla="*/ 25 h 29"/>
                  <a:gd name="T52" fmla="*/ 9 w 29"/>
                  <a:gd name="T53" fmla="*/ 24 h 29"/>
                  <a:gd name="T54" fmla="*/ 11 w 29"/>
                  <a:gd name="T55" fmla="*/ 25 h 29"/>
                  <a:gd name="T56" fmla="*/ 12 w 29"/>
                  <a:gd name="T57" fmla="*/ 29 h 29"/>
                  <a:gd name="T58" fmla="*/ 16 w 29"/>
                  <a:gd name="T59" fmla="*/ 29 h 29"/>
                  <a:gd name="T60" fmla="*/ 17 w 29"/>
                  <a:gd name="T61" fmla="*/ 25 h 29"/>
                  <a:gd name="T62" fmla="*/ 20 w 29"/>
                  <a:gd name="T63" fmla="*/ 24 h 29"/>
                  <a:gd name="T64" fmla="*/ 23 w 29"/>
                  <a:gd name="T65" fmla="*/ 26 h 29"/>
                  <a:gd name="T66" fmla="*/ 11 w 29"/>
                  <a:gd name="T67" fmla="*/ 18 h 29"/>
                  <a:gd name="T68" fmla="*/ 11 w 29"/>
                  <a:gd name="T69" fmla="*/ 11 h 29"/>
                  <a:gd name="T70" fmla="*/ 19 w 29"/>
                  <a:gd name="T71" fmla="*/ 11 h 29"/>
                  <a:gd name="T72" fmla="*/ 18 w 29"/>
                  <a:gd name="T73" fmla="*/ 18 h 29"/>
                  <a:gd name="T74" fmla="*/ 11 w 29"/>
                  <a:gd name="T75" fmla="*/ 1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 h="29">
                    <a:moveTo>
                      <a:pt x="23" y="26"/>
                    </a:moveTo>
                    <a:cubicBezTo>
                      <a:pt x="26" y="24"/>
                      <a:pt x="26" y="24"/>
                      <a:pt x="26" y="24"/>
                    </a:cubicBezTo>
                    <a:cubicBezTo>
                      <a:pt x="24" y="20"/>
                      <a:pt x="24" y="20"/>
                      <a:pt x="24" y="20"/>
                    </a:cubicBezTo>
                    <a:cubicBezTo>
                      <a:pt x="24" y="19"/>
                      <a:pt x="25" y="19"/>
                      <a:pt x="25" y="18"/>
                    </a:cubicBezTo>
                    <a:cubicBezTo>
                      <a:pt x="29" y="17"/>
                      <a:pt x="29" y="17"/>
                      <a:pt x="29" y="17"/>
                    </a:cubicBezTo>
                    <a:cubicBezTo>
                      <a:pt x="29" y="13"/>
                      <a:pt x="29" y="13"/>
                      <a:pt x="29" y="13"/>
                    </a:cubicBezTo>
                    <a:cubicBezTo>
                      <a:pt x="25" y="12"/>
                      <a:pt x="25" y="12"/>
                      <a:pt x="25" y="12"/>
                    </a:cubicBezTo>
                    <a:cubicBezTo>
                      <a:pt x="25" y="11"/>
                      <a:pt x="25" y="10"/>
                      <a:pt x="24" y="10"/>
                    </a:cubicBezTo>
                    <a:cubicBezTo>
                      <a:pt x="26" y="6"/>
                      <a:pt x="26" y="6"/>
                      <a:pt x="26" y="6"/>
                    </a:cubicBezTo>
                    <a:cubicBezTo>
                      <a:pt x="24" y="3"/>
                      <a:pt x="24" y="3"/>
                      <a:pt x="24" y="3"/>
                    </a:cubicBezTo>
                    <a:cubicBezTo>
                      <a:pt x="20" y="5"/>
                      <a:pt x="20" y="5"/>
                      <a:pt x="20" y="5"/>
                    </a:cubicBezTo>
                    <a:cubicBezTo>
                      <a:pt x="20" y="5"/>
                      <a:pt x="19" y="4"/>
                      <a:pt x="18" y="4"/>
                    </a:cubicBezTo>
                    <a:cubicBezTo>
                      <a:pt x="17" y="0"/>
                      <a:pt x="17" y="0"/>
                      <a:pt x="17" y="0"/>
                    </a:cubicBezTo>
                    <a:cubicBezTo>
                      <a:pt x="13" y="0"/>
                      <a:pt x="13" y="0"/>
                      <a:pt x="13" y="0"/>
                    </a:cubicBezTo>
                    <a:cubicBezTo>
                      <a:pt x="12" y="4"/>
                      <a:pt x="12" y="4"/>
                      <a:pt x="12" y="4"/>
                    </a:cubicBezTo>
                    <a:cubicBezTo>
                      <a:pt x="11" y="4"/>
                      <a:pt x="11" y="4"/>
                      <a:pt x="10" y="5"/>
                    </a:cubicBezTo>
                    <a:cubicBezTo>
                      <a:pt x="6" y="3"/>
                      <a:pt x="6" y="3"/>
                      <a:pt x="6" y="3"/>
                    </a:cubicBezTo>
                    <a:cubicBezTo>
                      <a:pt x="4" y="5"/>
                      <a:pt x="4" y="5"/>
                      <a:pt x="4" y="5"/>
                    </a:cubicBezTo>
                    <a:cubicBezTo>
                      <a:pt x="5" y="9"/>
                      <a:pt x="5" y="9"/>
                      <a:pt x="5" y="9"/>
                    </a:cubicBezTo>
                    <a:cubicBezTo>
                      <a:pt x="5" y="9"/>
                      <a:pt x="5" y="10"/>
                      <a:pt x="4" y="11"/>
                    </a:cubicBezTo>
                    <a:cubicBezTo>
                      <a:pt x="0" y="12"/>
                      <a:pt x="0" y="12"/>
                      <a:pt x="0" y="12"/>
                    </a:cubicBezTo>
                    <a:cubicBezTo>
                      <a:pt x="0" y="16"/>
                      <a:pt x="0" y="16"/>
                      <a:pt x="0" y="16"/>
                    </a:cubicBezTo>
                    <a:cubicBezTo>
                      <a:pt x="4" y="17"/>
                      <a:pt x="4" y="17"/>
                      <a:pt x="4" y="17"/>
                    </a:cubicBezTo>
                    <a:cubicBezTo>
                      <a:pt x="4" y="18"/>
                      <a:pt x="5" y="19"/>
                      <a:pt x="5" y="19"/>
                    </a:cubicBezTo>
                    <a:cubicBezTo>
                      <a:pt x="3" y="23"/>
                      <a:pt x="3" y="23"/>
                      <a:pt x="3" y="23"/>
                    </a:cubicBezTo>
                    <a:cubicBezTo>
                      <a:pt x="5" y="25"/>
                      <a:pt x="5" y="25"/>
                      <a:pt x="5" y="25"/>
                    </a:cubicBezTo>
                    <a:cubicBezTo>
                      <a:pt x="9" y="24"/>
                      <a:pt x="9" y="24"/>
                      <a:pt x="9" y="24"/>
                    </a:cubicBezTo>
                    <a:cubicBezTo>
                      <a:pt x="10" y="24"/>
                      <a:pt x="10" y="24"/>
                      <a:pt x="11" y="25"/>
                    </a:cubicBezTo>
                    <a:cubicBezTo>
                      <a:pt x="12" y="29"/>
                      <a:pt x="12" y="29"/>
                      <a:pt x="12" y="29"/>
                    </a:cubicBezTo>
                    <a:cubicBezTo>
                      <a:pt x="16" y="29"/>
                      <a:pt x="16" y="29"/>
                      <a:pt x="16" y="29"/>
                    </a:cubicBezTo>
                    <a:cubicBezTo>
                      <a:pt x="17" y="25"/>
                      <a:pt x="17" y="25"/>
                      <a:pt x="17" y="25"/>
                    </a:cubicBezTo>
                    <a:cubicBezTo>
                      <a:pt x="18" y="25"/>
                      <a:pt x="19" y="24"/>
                      <a:pt x="20" y="24"/>
                    </a:cubicBezTo>
                    <a:lnTo>
                      <a:pt x="23" y="26"/>
                    </a:lnTo>
                    <a:close/>
                    <a:moveTo>
                      <a:pt x="11" y="18"/>
                    </a:moveTo>
                    <a:cubicBezTo>
                      <a:pt x="9" y="16"/>
                      <a:pt x="9" y="12"/>
                      <a:pt x="11" y="11"/>
                    </a:cubicBezTo>
                    <a:cubicBezTo>
                      <a:pt x="13" y="9"/>
                      <a:pt x="17" y="9"/>
                      <a:pt x="19" y="11"/>
                    </a:cubicBezTo>
                    <a:cubicBezTo>
                      <a:pt x="21" y="13"/>
                      <a:pt x="20" y="16"/>
                      <a:pt x="18" y="18"/>
                    </a:cubicBezTo>
                    <a:cubicBezTo>
                      <a:pt x="16" y="20"/>
                      <a:pt x="13" y="20"/>
                      <a:pt x="11" y="18"/>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3" name="Freeform 109"/>
              <p:cNvSpPr>
                <a:spLocks noEditPoints="1"/>
              </p:cNvSpPr>
              <p:nvPr>
                <p:custDataLst>
                  <p:tags r:id="rId4"/>
                </p:custDataLst>
              </p:nvPr>
            </p:nvSpPr>
            <p:spPr bwMode="auto">
              <a:xfrm>
                <a:off x="5646" y="3969"/>
                <a:ext cx="97" cy="92"/>
              </a:xfrm>
              <a:custGeom>
                <a:avLst/>
                <a:gdLst>
                  <a:gd name="T0" fmla="*/ 12 w 15"/>
                  <a:gd name="T1" fmla="*/ 13 h 14"/>
                  <a:gd name="T2" fmla="*/ 13 w 15"/>
                  <a:gd name="T3" fmla="*/ 12 h 14"/>
                  <a:gd name="T4" fmla="*/ 12 w 15"/>
                  <a:gd name="T5" fmla="*/ 10 h 14"/>
                  <a:gd name="T6" fmla="*/ 13 w 15"/>
                  <a:gd name="T7" fmla="*/ 9 h 14"/>
                  <a:gd name="T8" fmla="*/ 15 w 15"/>
                  <a:gd name="T9" fmla="*/ 8 h 14"/>
                  <a:gd name="T10" fmla="*/ 15 w 15"/>
                  <a:gd name="T11" fmla="*/ 6 h 14"/>
                  <a:gd name="T12" fmla="*/ 13 w 15"/>
                  <a:gd name="T13" fmla="*/ 6 h 14"/>
                  <a:gd name="T14" fmla="*/ 12 w 15"/>
                  <a:gd name="T15" fmla="*/ 5 h 14"/>
                  <a:gd name="T16" fmla="*/ 14 w 15"/>
                  <a:gd name="T17" fmla="*/ 3 h 14"/>
                  <a:gd name="T18" fmla="*/ 12 w 15"/>
                  <a:gd name="T19" fmla="*/ 2 h 14"/>
                  <a:gd name="T20" fmla="*/ 10 w 15"/>
                  <a:gd name="T21" fmla="*/ 2 h 14"/>
                  <a:gd name="T22" fmla="*/ 9 w 15"/>
                  <a:gd name="T23" fmla="*/ 2 h 14"/>
                  <a:gd name="T24" fmla="*/ 9 w 15"/>
                  <a:gd name="T25" fmla="*/ 0 h 14"/>
                  <a:gd name="T26" fmla="*/ 7 w 15"/>
                  <a:gd name="T27" fmla="*/ 0 h 14"/>
                  <a:gd name="T28" fmla="*/ 6 w 15"/>
                  <a:gd name="T29" fmla="*/ 2 h 14"/>
                  <a:gd name="T30" fmla="*/ 5 w 15"/>
                  <a:gd name="T31" fmla="*/ 2 h 14"/>
                  <a:gd name="T32" fmla="*/ 3 w 15"/>
                  <a:gd name="T33" fmla="*/ 1 h 14"/>
                  <a:gd name="T34" fmla="*/ 2 w 15"/>
                  <a:gd name="T35" fmla="*/ 2 h 14"/>
                  <a:gd name="T36" fmla="*/ 3 w 15"/>
                  <a:gd name="T37" fmla="*/ 4 h 14"/>
                  <a:gd name="T38" fmla="*/ 2 w 15"/>
                  <a:gd name="T39" fmla="*/ 5 h 14"/>
                  <a:gd name="T40" fmla="*/ 0 w 15"/>
                  <a:gd name="T41" fmla="*/ 6 h 14"/>
                  <a:gd name="T42" fmla="*/ 0 w 15"/>
                  <a:gd name="T43" fmla="*/ 8 h 14"/>
                  <a:gd name="T44" fmla="*/ 2 w 15"/>
                  <a:gd name="T45" fmla="*/ 8 h 14"/>
                  <a:gd name="T46" fmla="*/ 3 w 15"/>
                  <a:gd name="T47" fmla="*/ 9 h 14"/>
                  <a:gd name="T48" fmla="*/ 2 w 15"/>
                  <a:gd name="T49" fmla="*/ 11 h 14"/>
                  <a:gd name="T50" fmla="*/ 3 w 15"/>
                  <a:gd name="T51" fmla="*/ 13 h 14"/>
                  <a:gd name="T52" fmla="*/ 5 w 15"/>
                  <a:gd name="T53" fmla="*/ 12 h 14"/>
                  <a:gd name="T54" fmla="*/ 6 w 15"/>
                  <a:gd name="T55" fmla="*/ 12 h 14"/>
                  <a:gd name="T56" fmla="*/ 6 w 15"/>
                  <a:gd name="T57" fmla="*/ 14 h 14"/>
                  <a:gd name="T58" fmla="*/ 8 w 15"/>
                  <a:gd name="T59" fmla="*/ 14 h 14"/>
                  <a:gd name="T60" fmla="*/ 9 w 15"/>
                  <a:gd name="T61" fmla="*/ 12 h 14"/>
                  <a:gd name="T62" fmla="*/ 10 w 15"/>
                  <a:gd name="T63" fmla="*/ 12 h 14"/>
                  <a:gd name="T64" fmla="*/ 12 w 15"/>
                  <a:gd name="T65" fmla="*/ 13 h 14"/>
                  <a:gd name="T66" fmla="*/ 6 w 15"/>
                  <a:gd name="T67" fmla="*/ 9 h 14"/>
                  <a:gd name="T68" fmla="*/ 6 w 15"/>
                  <a:gd name="T69" fmla="*/ 5 h 14"/>
                  <a:gd name="T70" fmla="*/ 10 w 15"/>
                  <a:gd name="T71" fmla="*/ 5 h 14"/>
                  <a:gd name="T72" fmla="*/ 9 w 15"/>
                  <a:gd name="T73" fmla="*/ 9 h 14"/>
                  <a:gd name="T74" fmla="*/ 6 w 15"/>
                  <a:gd name="T7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 h="14">
                    <a:moveTo>
                      <a:pt x="12" y="13"/>
                    </a:moveTo>
                    <a:cubicBezTo>
                      <a:pt x="13" y="12"/>
                      <a:pt x="13" y="12"/>
                      <a:pt x="13" y="12"/>
                    </a:cubicBezTo>
                    <a:cubicBezTo>
                      <a:pt x="12" y="10"/>
                      <a:pt x="12" y="10"/>
                      <a:pt x="12" y="10"/>
                    </a:cubicBezTo>
                    <a:cubicBezTo>
                      <a:pt x="12" y="10"/>
                      <a:pt x="13" y="9"/>
                      <a:pt x="13" y="9"/>
                    </a:cubicBezTo>
                    <a:cubicBezTo>
                      <a:pt x="15" y="8"/>
                      <a:pt x="15" y="8"/>
                      <a:pt x="15" y="8"/>
                    </a:cubicBezTo>
                    <a:cubicBezTo>
                      <a:pt x="15" y="6"/>
                      <a:pt x="15" y="6"/>
                      <a:pt x="15" y="6"/>
                    </a:cubicBezTo>
                    <a:cubicBezTo>
                      <a:pt x="13" y="6"/>
                      <a:pt x="13" y="6"/>
                      <a:pt x="13" y="6"/>
                    </a:cubicBezTo>
                    <a:cubicBezTo>
                      <a:pt x="13" y="5"/>
                      <a:pt x="13" y="5"/>
                      <a:pt x="12" y="5"/>
                    </a:cubicBezTo>
                    <a:cubicBezTo>
                      <a:pt x="14" y="3"/>
                      <a:pt x="14" y="3"/>
                      <a:pt x="14" y="3"/>
                    </a:cubicBezTo>
                    <a:cubicBezTo>
                      <a:pt x="12" y="2"/>
                      <a:pt x="12" y="2"/>
                      <a:pt x="12" y="2"/>
                    </a:cubicBezTo>
                    <a:cubicBezTo>
                      <a:pt x="10" y="2"/>
                      <a:pt x="10" y="2"/>
                      <a:pt x="10" y="2"/>
                    </a:cubicBezTo>
                    <a:cubicBezTo>
                      <a:pt x="10" y="2"/>
                      <a:pt x="10" y="2"/>
                      <a:pt x="9" y="2"/>
                    </a:cubicBezTo>
                    <a:cubicBezTo>
                      <a:pt x="9" y="0"/>
                      <a:pt x="9" y="0"/>
                      <a:pt x="9" y="0"/>
                    </a:cubicBezTo>
                    <a:cubicBezTo>
                      <a:pt x="7" y="0"/>
                      <a:pt x="7" y="0"/>
                      <a:pt x="7" y="0"/>
                    </a:cubicBezTo>
                    <a:cubicBezTo>
                      <a:pt x="6" y="2"/>
                      <a:pt x="6" y="2"/>
                      <a:pt x="6" y="2"/>
                    </a:cubicBezTo>
                    <a:cubicBezTo>
                      <a:pt x="6" y="2"/>
                      <a:pt x="6" y="2"/>
                      <a:pt x="5" y="2"/>
                    </a:cubicBezTo>
                    <a:cubicBezTo>
                      <a:pt x="3" y="1"/>
                      <a:pt x="3" y="1"/>
                      <a:pt x="3" y="1"/>
                    </a:cubicBezTo>
                    <a:cubicBezTo>
                      <a:pt x="2" y="2"/>
                      <a:pt x="2" y="2"/>
                      <a:pt x="2" y="2"/>
                    </a:cubicBezTo>
                    <a:cubicBezTo>
                      <a:pt x="3" y="4"/>
                      <a:pt x="3" y="4"/>
                      <a:pt x="3" y="4"/>
                    </a:cubicBezTo>
                    <a:cubicBezTo>
                      <a:pt x="3" y="5"/>
                      <a:pt x="3" y="5"/>
                      <a:pt x="2" y="5"/>
                    </a:cubicBezTo>
                    <a:cubicBezTo>
                      <a:pt x="0" y="6"/>
                      <a:pt x="0" y="6"/>
                      <a:pt x="0" y="6"/>
                    </a:cubicBezTo>
                    <a:cubicBezTo>
                      <a:pt x="0" y="8"/>
                      <a:pt x="0" y="8"/>
                      <a:pt x="0" y="8"/>
                    </a:cubicBezTo>
                    <a:cubicBezTo>
                      <a:pt x="2" y="8"/>
                      <a:pt x="2" y="8"/>
                      <a:pt x="2" y="8"/>
                    </a:cubicBezTo>
                    <a:cubicBezTo>
                      <a:pt x="2" y="9"/>
                      <a:pt x="3" y="9"/>
                      <a:pt x="3" y="9"/>
                    </a:cubicBezTo>
                    <a:cubicBezTo>
                      <a:pt x="2" y="11"/>
                      <a:pt x="2" y="11"/>
                      <a:pt x="2" y="11"/>
                    </a:cubicBezTo>
                    <a:cubicBezTo>
                      <a:pt x="3" y="13"/>
                      <a:pt x="3" y="13"/>
                      <a:pt x="3" y="13"/>
                    </a:cubicBezTo>
                    <a:cubicBezTo>
                      <a:pt x="5" y="12"/>
                      <a:pt x="5" y="12"/>
                      <a:pt x="5" y="12"/>
                    </a:cubicBezTo>
                    <a:cubicBezTo>
                      <a:pt x="5" y="12"/>
                      <a:pt x="6" y="12"/>
                      <a:pt x="6" y="12"/>
                    </a:cubicBezTo>
                    <a:cubicBezTo>
                      <a:pt x="6" y="14"/>
                      <a:pt x="6" y="14"/>
                      <a:pt x="6" y="14"/>
                    </a:cubicBezTo>
                    <a:cubicBezTo>
                      <a:pt x="8" y="14"/>
                      <a:pt x="8" y="14"/>
                      <a:pt x="8" y="14"/>
                    </a:cubicBezTo>
                    <a:cubicBezTo>
                      <a:pt x="9" y="12"/>
                      <a:pt x="9" y="12"/>
                      <a:pt x="9" y="12"/>
                    </a:cubicBezTo>
                    <a:cubicBezTo>
                      <a:pt x="9" y="12"/>
                      <a:pt x="10" y="12"/>
                      <a:pt x="10" y="12"/>
                    </a:cubicBezTo>
                    <a:lnTo>
                      <a:pt x="12" y="13"/>
                    </a:lnTo>
                    <a:close/>
                    <a:moveTo>
                      <a:pt x="6" y="9"/>
                    </a:moveTo>
                    <a:cubicBezTo>
                      <a:pt x="5" y="8"/>
                      <a:pt x="5" y="6"/>
                      <a:pt x="6" y="5"/>
                    </a:cubicBezTo>
                    <a:cubicBezTo>
                      <a:pt x="7" y="4"/>
                      <a:pt x="9" y="4"/>
                      <a:pt x="10" y="5"/>
                    </a:cubicBezTo>
                    <a:cubicBezTo>
                      <a:pt x="11" y="6"/>
                      <a:pt x="10" y="8"/>
                      <a:pt x="9" y="9"/>
                    </a:cubicBezTo>
                    <a:cubicBezTo>
                      <a:pt x="8" y="10"/>
                      <a:pt x="7" y="10"/>
                      <a:pt x="6" y="9"/>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4" name="Line 110"/>
              <p:cNvSpPr>
                <a:spLocks noChangeShapeType="1"/>
              </p:cNvSpPr>
              <p:nvPr>
                <p:custDataLst>
                  <p:tags r:id="rId5"/>
                </p:custDataLst>
              </p:nvPr>
            </p:nvSpPr>
            <p:spPr bwMode="auto">
              <a:xfrm>
                <a:off x="12651" y="7051"/>
                <a:ext cx="0" cy="0"/>
              </a:xfrm>
              <a:prstGeom prst="line">
                <a:avLst/>
              </a:prstGeom>
              <a:solidFill>
                <a:srgbClr val="4A7CC6"/>
              </a:solidFill>
              <a:ln w="34925" cap="flat">
                <a:solidFill>
                  <a:srgbClr val="172A88"/>
                </a:solidFill>
                <a:prstDash val="solid"/>
                <a:miter lim="800000"/>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 name="Freeform 111"/>
              <p:cNvSpPr/>
              <p:nvPr>
                <p:custDataLst>
                  <p:tags r:id="rId6"/>
                </p:custDataLst>
              </p:nvPr>
            </p:nvSpPr>
            <p:spPr bwMode="auto">
              <a:xfrm>
                <a:off x="5402" y="3594"/>
                <a:ext cx="8398" cy="3483"/>
              </a:xfrm>
              <a:custGeom>
                <a:avLst/>
                <a:gdLst>
                  <a:gd name="T0" fmla="*/ 1236 w 1302"/>
                  <a:gd name="T1" fmla="*/ 538 h 538"/>
                  <a:gd name="T2" fmla="*/ 1201 w 1302"/>
                  <a:gd name="T3" fmla="*/ 538 h 538"/>
                  <a:gd name="T4" fmla="*/ 1201 w 1302"/>
                  <a:gd name="T5" fmla="*/ 530 h 538"/>
                  <a:gd name="T6" fmla="*/ 1236 w 1302"/>
                  <a:gd name="T7" fmla="*/ 530 h 538"/>
                  <a:gd name="T8" fmla="*/ 1294 w 1302"/>
                  <a:gd name="T9" fmla="*/ 472 h 538"/>
                  <a:gd name="T10" fmla="*/ 1294 w 1302"/>
                  <a:gd name="T11" fmla="*/ 67 h 538"/>
                  <a:gd name="T12" fmla="*/ 1236 w 1302"/>
                  <a:gd name="T13" fmla="*/ 8 h 538"/>
                  <a:gd name="T14" fmla="*/ 66 w 1302"/>
                  <a:gd name="T15" fmla="*/ 8 h 538"/>
                  <a:gd name="T16" fmla="*/ 8 w 1302"/>
                  <a:gd name="T17" fmla="*/ 67 h 538"/>
                  <a:gd name="T18" fmla="*/ 8 w 1302"/>
                  <a:gd name="T19" fmla="*/ 472 h 538"/>
                  <a:gd name="T20" fmla="*/ 66 w 1302"/>
                  <a:gd name="T21" fmla="*/ 530 h 538"/>
                  <a:gd name="T22" fmla="*/ 1124 w 1302"/>
                  <a:gd name="T23" fmla="*/ 530 h 538"/>
                  <a:gd name="T24" fmla="*/ 1124 w 1302"/>
                  <a:gd name="T25" fmla="*/ 538 h 538"/>
                  <a:gd name="T26" fmla="*/ 66 w 1302"/>
                  <a:gd name="T27" fmla="*/ 538 h 538"/>
                  <a:gd name="T28" fmla="*/ 0 w 1302"/>
                  <a:gd name="T29" fmla="*/ 472 h 538"/>
                  <a:gd name="T30" fmla="*/ 0 w 1302"/>
                  <a:gd name="T31" fmla="*/ 67 h 538"/>
                  <a:gd name="T32" fmla="*/ 66 w 1302"/>
                  <a:gd name="T33" fmla="*/ 0 h 538"/>
                  <a:gd name="T34" fmla="*/ 1236 w 1302"/>
                  <a:gd name="T35" fmla="*/ 0 h 538"/>
                  <a:gd name="T36" fmla="*/ 1302 w 1302"/>
                  <a:gd name="T37" fmla="*/ 67 h 538"/>
                  <a:gd name="T38" fmla="*/ 1302 w 1302"/>
                  <a:gd name="T39" fmla="*/ 472 h 538"/>
                  <a:gd name="T40" fmla="*/ 1236 w 1302"/>
                  <a:gd name="T41" fmla="*/ 538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2" h="538">
                    <a:moveTo>
                      <a:pt x="1236" y="538"/>
                    </a:moveTo>
                    <a:cubicBezTo>
                      <a:pt x="1201" y="538"/>
                      <a:pt x="1201" y="538"/>
                      <a:pt x="1201" y="538"/>
                    </a:cubicBezTo>
                    <a:cubicBezTo>
                      <a:pt x="1201" y="530"/>
                      <a:pt x="1201" y="530"/>
                      <a:pt x="1201" y="530"/>
                    </a:cubicBezTo>
                    <a:cubicBezTo>
                      <a:pt x="1236" y="530"/>
                      <a:pt x="1236" y="530"/>
                      <a:pt x="1236" y="530"/>
                    </a:cubicBezTo>
                    <a:cubicBezTo>
                      <a:pt x="1268" y="530"/>
                      <a:pt x="1294" y="504"/>
                      <a:pt x="1294" y="472"/>
                    </a:cubicBezTo>
                    <a:cubicBezTo>
                      <a:pt x="1294" y="67"/>
                      <a:pt x="1294" y="67"/>
                      <a:pt x="1294" y="67"/>
                    </a:cubicBezTo>
                    <a:cubicBezTo>
                      <a:pt x="1294" y="35"/>
                      <a:pt x="1268" y="8"/>
                      <a:pt x="1236" y="8"/>
                    </a:cubicBezTo>
                    <a:cubicBezTo>
                      <a:pt x="66" y="8"/>
                      <a:pt x="66" y="8"/>
                      <a:pt x="66" y="8"/>
                    </a:cubicBezTo>
                    <a:cubicBezTo>
                      <a:pt x="34" y="8"/>
                      <a:pt x="8" y="35"/>
                      <a:pt x="8" y="67"/>
                    </a:cubicBezTo>
                    <a:cubicBezTo>
                      <a:pt x="8" y="472"/>
                      <a:pt x="8" y="472"/>
                      <a:pt x="8" y="472"/>
                    </a:cubicBezTo>
                    <a:cubicBezTo>
                      <a:pt x="8" y="504"/>
                      <a:pt x="34" y="530"/>
                      <a:pt x="66" y="530"/>
                    </a:cubicBezTo>
                    <a:cubicBezTo>
                      <a:pt x="1124" y="530"/>
                      <a:pt x="1124" y="530"/>
                      <a:pt x="1124" y="530"/>
                    </a:cubicBezTo>
                    <a:cubicBezTo>
                      <a:pt x="1124" y="538"/>
                      <a:pt x="1124" y="538"/>
                      <a:pt x="1124" y="538"/>
                    </a:cubicBezTo>
                    <a:cubicBezTo>
                      <a:pt x="66" y="538"/>
                      <a:pt x="66" y="538"/>
                      <a:pt x="66" y="538"/>
                    </a:cubicBezTo>
                    <a:cubicBezTo>
                      <a:pt x="30" y="538"/>
                      <a:pt x="0" y="508"/>
                      <a:pt x="0" y="472"/>
                    </a:cubicBezTo>
                    <a:cubicBezTo>
                      <a:pt x="0" y="67"/>
                      <a:pt x="0" y="67"/>
                      <a:pt x="0" y="67"/>
                    </a:cubicBezTo>
                    <a:cubicBezTo>
                      <a:pt x="0" y="30"/>
                      <a:pt x="30" y="0"/>
                      <a:pt x="66" y="0"/>
                    </a:cubicBezTo>
                    <a:cubicBezTo>
                      <a:pt x="1236" y="0"/>
                      <a:pt x="1236" y="0"/>
                      <a:pt x="1236" y="0"/>
                    </a:cubicBezTo>
                    <a:cubicBezTo>
                      <a:pt x="1272" y="0"/>
                      <a:pt x="1302" y="30"/>
                      <a:pt x="1302" y="67"/>
                    </a:cubicBezTo>
                    <a:cubicBezTo>
                      <a:pt x="1302" y="472"/>
                      <a:pt x="1302" y="472"/>
                      <a:pt x="1302" y="472"/>
                    </a:cubicBezTo>
                    <a:cubicBezTo>
                      <a:pt x="1302" y="508"/>
                      <a:pt x="1272" y="538"/>
                      <a:pt x="1236" y="538"/>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6" name="Oval 112"/>
              <p:cNvSpPr>
                <a:spLocks noChangeArrowheads="1"/>
              </p:cNvSpPr>
              <p:nvPr>
                <p:custDataLst>
                  <p:tags r:id="rId7"/>
                </p:custDataLst>
              </p:nvPr>
            </p:nvSpPr>
            <p:spPr bwMode="auto">
              <a:xfrm>
                <a:off x="1256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7" name="Oval 113"/>
              <p:cNvSpPr>
                <a:spLocks noChangeArrowheads="1"/>
              </p:cNvSpPr>
              <p:nvPr>
                <p:custDataLst>
                  <p:tags r:id="rId8"/>
                </p:custDataLst>
              </p:nvPr>
            </p:nvSpPr>
            <p:spPr bwMode="auto">
              <a:xfrm>
                <a:off x="1246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8" name="Oval 114"/>
              <p:cNvSpPr>
                <a:spLocks noChangeArrowheads="1"/>
              </p:cNvSpPr>
              <p:nvPr>
                <p:custDataLst>
                  <p:tags r:id="rId9"/>
                </p:custDataLst>
              </p:nvPr>
            </p:nvSpPr>
            <p:spPr bwMode="auto">
              <a:xfrm>
                <a:off x="123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9" name="Oval 115"/>
              <p:cNvSpPr>
                <a:spLocks noChangeArrowheads="1"/>
              </p:cNvSpPr>
              <p:nvPr>
                <p:custDataLst>
                  <p:tags r:id="rId10"/>
                </p:custDataLst>
              </p:nvPr>
            </p:nvSpPr>
            <p:spPr bwMode="auto">
              <a:xfrm>
                <a:off x="1229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0" name="Oval 116"/>
              <p:cNvSpPr>
                <a:spLocks noChangeArrowheads="1"/>
              </p:cNvSpPr>
              <p:nvPr>
                <p:custDataLst>
                  <p:tags r:id="rId11"/>
                </p:custDataLst>
              </p:nvPr>
            </p:nvSpPr>
            <p:spPr bwMode="auto">
              <a:xfrm>
                <a:off x="1221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1" name="Oval 117"/>
              <p:cNvSpPr>
                <a:spLocks noChangeArrowheads="1"/>
              </p:cNvSpPr>
              <p:nvPr>
                <p:custDataLst>
                  <p:tags r:id="rId12"/>
                </p:custDataLst>
              </p:nvPr>
            </p:nvSpPr>
            <p:spPr bwMode="auto">
              <a:xfrm>
                <a:off x="1212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2" name="Oval 118"/>
              <p:cNvSpPr>
                <a:spLocks noChangeArrowheads="1"/>
              </p:cNvSpPr>
              <p:nvPr>
                <p:custDataLst>
                  <p:tags r:id="rId13"/>
                </p:custDataLst>
              </p:nvPr>
            </p:nvSpPr>
            <p:spPr bwMode="auto">
              <a:xfrm>
                <a:off x="1204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3" name="Oval 119"/>
              <p:cNvSpPr>
                <a:spLocks noChangeArrowheads="1"/>
              </p:cNvSpPr>
              <p:nvPr>
                <p:custDataLst>
                  <p:tags r:id="rId14"/>
                </p:custDataLst>
              </p:nvPr>
            </p:nvSpPr>
            <p:spPr bwMode="auto">
              <a:xfrm>
                <a:off x="1196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4" name="Oval 120"/>
              <p:cNvSpPr>
                <a:spLocks noChangeArrowheads="1"/>
              </p:cNvSpPr>
              <p:nvPr>
                <p:custDataLst>
                  <p:tags r:id="rId15"/>
                </p:custDataLst>
              </p:nvPr>
            </p:nvSpPr>
            <p:spPr bwMode="auto">
              <a:xfrm>
                <a:off x="1187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5" name="Oval 121"/>
              <p:cNvSpPr>
                <a:spLocks noChangeArrowheads="1"/>
              </p:cNvSpPr>
              <p:nvPr>
                <p:custDataLst>
                  <p:tags r:id="rId16"/>
                </p:custDataLst>
              </p:nvPr>
            </p:nvSpPr>
            <p:spPr bwMode="auto">
              <a:xfrm>
                <a:off x="117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6" name="Oval 122"/>
              <p:cNvSpPr>
                <a:spLocks noChangeArrowheads="1"/>
              </p:cNvSpPr>
              <p:nvPr>
                <p:custDataLst>
                  <p:tags r:id="rId17"/>
                </p:custDataLst>
              </p:nvPr>
            </p:nvSpPr>
            <p:spPr bwMode="auto">
              <a:xfrm>
                <a:off x="1170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7" name="Oval 123"/>
              <p:cNvSpPr>
                <a:spLocks noChangeArrowheads="1"/>
              </p:cNvSpPr>
              <p:nvPr>
                <p:custDataLst>
                  <p:tags r:id="rId18"/>
                </p:custDataLst>
              </p:nvPr>
            </p:nvSpPr>
            <p:spPr bwMode="auto">
              <a:xfrm>
                <a:off x="116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8" name="Oval 124"/>
              <p:cNvSpPr>
                <a:spLocks noChangeArrowheads="1"/>
              </p:cNvSpPr>
              <p:nvPr>
                <p:custDataLst>
                  <p:tags r:id="rId19"/>
                </p:custDataLst>
              </p:nvPr>
            </p:nvSpPr>
            <p:spPr bwMode="auto">
              <a:xfrm>
                <a:off x="115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 name="Oval 125"/>
              <p:cNvSpPr>
                <a:spLocks noChangeArrowheads="1"/>
              </p:cNvSpPr>
              <p:nvPr>
                <p:custDataLst>
                  <p:tags r:id="rId20"/>
                </p:custDataLst>
              </p:nvPr>
            </p:nvSpPr>
            <p:spPr bwMode="auto">
              <a:xfrm>
                <a:off x="114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0" name="Oval 126"/>
              <p:cNvSpPr>
                <a:spLocks noChangeArrowheads="1"/>
              </p:cNvSpPr>
              <p:nvPr>
                <p:custDataLst>
                  <p:tags r:id="rId21"/>
                </p:custDataLst>
              </p:nvPr>
            </p:nvSpPr>
            <p:spPr bwMode="auto">
              <a:xfrm>
                <a:off x="113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1" name="Oval 127"/>
              <p:cNvSpPr>
                <a:spLocks noChangeArrowheads="1"/>
              </p:cNvSpPr>
              <p:nvPr>
                <p:custDataLst>
                  <p:tags r:id="rId22"/>
                </p:custDataLst>
              </p:nvPr>
            </p:nvSpPr>
            <p:spPr bwMode="auto">
              <a:xfrm>
                <a:off x="1128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2" name="Oval 128"/>
              <p:cNvSpPr>
                <a:spLocks noChangeArrowheads="1"/>
              </p:cNvSpPr>
              <p:nvPr>
                <p:custDataLst>
                  <p:tags r:id="rId23"/>
                </p:custDataLst>
              </p:nvPr>
            </p:nvSpPr>
            <p:spPr bwMode="auto">
              <a:xfrm>
                <a:off x="1120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3" name="Oval 129"/>
              <p:cNvSpPr>
                <a:spLocks noChangeArrowheads="1"/>
              </p:cNvSpPr>
              <p:nvPr>
                <p:custDataLst>
                  <p:tags r:id="rId24"/>
                </p:custDataLst>
              </p:nvPr>
            </p:nvSpPr>
            <p:spPr bwMode="auto">
              <a:xfrm>
                <a:off x="111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4" name="Oval 130"/>
              <p:cNvSpPr>
                <a:spLocks noChangeArrowheads="1"/>
              </p:cNvSpPr>
              <p:nvPr>
                <p:custDataLst>
                  <p:tags r:id="rId25"/>
                </p:custDataLst>
              </p:nvPr>
            </p:nvSpPr>
            <p:spPr bwMode="auto">
              <a:xfrm>
                <a:off x="1103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5" name="Oval 131"/>
              <p:cNvSpPr>
                <a:spLocks noChangeArrowheads="1"/>
              </p:cNvSpPr>
              <p:nvPr>
                <p:custDataLst>
                  <p:tags r:id="rId26"/>
                </p:custDataLst>
              </p:nvPr>
            </p:nvSpPr>
            <p:spPr bwMode="auto">
              <a:xfrm>
                <a:off x="1095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6" name="Oval 132"/>
              <p:cNvSpPr>
                <a:spLocks noChangeArrowheads="1"/>
              </p:cNvSpPr>
              <p:nvPr>
                <p:custDataLst>
                  <p:tags r:id="rId27"/>
                </p:custDataLst>
              </p:nvPr>
            </p:nvSpPr>
            <p:spPr bwMode="auto">
              <a:xfrm>
                <a:off x="108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7" name="Oval 133"/>
              <p:cNvSpPr>
                <a:spLocks noChangeArrowheads="1"/>
              </p:cNvSpPr>
              <p:nvPr>
                <p:custDataLst>
                  <p:tags r:id="rId28"/>
                </p:custDataLst>
              </p:nvPr>
            </p:nvSpPr>
            <p:spPr bwMode="auto">
              <a:xfrm>
                <a:off x="1078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8" name="Oval 134"/>
              <p:cNvSpPr>
                <a:spLocks noChangeArrowheads="1"/>
              </p:cNvSpPr>
              <p:nvPr>
                <p:custDataLst>
                  <p:tags r:id="rId29"/>
                </p:custDataLst>
              </p:nvPr>
            </p:nvSpPr>
            <p:spPr bwMode="auto">
              <a:xfrm>
                <a:off x="107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 name="Oval 135"/>
              <p:cNvSpPr>
                <a:spLocks noChangeArrowheads="1"/>
              </p:cNvSpPr>
              <p:nvPr>
                <p:custDataLst>
                  <p:tags r:id="rId30"/>
                </p:custDataLst>
              </p:nvPr>
            </p:nvSpPr>
            <p:spPr bwMode="auto">
              <a:xfrm>
                <a:off x="1062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0" name="Oval 136"/>
              <p:cNvSpPr>
                <a:spLocks noChangeArrowheads="1"/>
              </p:cNvSpPr>
              <p:nvPr>
                <p:custDataLst>
                  <p:tags r:id="rId31"/>
                </p:custDataLst>
              </p:nvPr>
            </p:nvSpPr>
            <p:spPr bwMode="auto">
              <a:xfrm>
                <a:off x="1053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1" name="Oval 137"/>
              <p:cNvSpPr>
                <a:spLocks noChangeArrowheads="1"/>
              </p:cNvSpPr>
              <p:nvPr>
                <p:custDataLst>
                  <p:tags r:id="rId32"/>
                </p:custDataLst>
              </p:nvPr>
            </p:nvSpPr>
            <p:spPr bwMode="auto">
              <a:xfrm>
                <a:off x="1045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2" name="Oval 138"/>
              <p:cNvSpPr>
                <a:spLocks noChangeArrowheads="1"/>
              </p:cNvSpPr>
              <p:nvPr>
                <p:custDataLst>
                  <p:tags r:id="rId33"/>
                </p:custDataLst>
              </p:nvPr>
            </p:nvSpPr>
            <p:spPr bwMode="auto">
              <a:xfrm>
                <a:off x="1036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3" name="Oval 139"/>
              <p:cNvSpPr>
                <a:spLocks noChangeArrowheads="1"/>
              </p:cNvSpPr>
              <p:nvPr>
                <p:custDataLst>
                  <p:tags r:id="rId34"/>
                </p:custDataLst>
              </p:nvPr>
            </p:nvSpPr>
            <p:spPr bwMode="auto">
              <a:xfrm>
                <a:off x="10284"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4" name="Oval 140"/>
              <p:cNvSpPr>
                <a:spLocks noChangeArrowheads="1"/>
              </p:cNvSpPr>
              <p:nvPr>
                <p:custDataLst>
                  <p:tags r:id="rId35"/>
                </p:custDataLst>
              </p:nvPr>
            </p:nvSpPr>
            <p:spPr bwMode="auto">
              <a:xfrm>
                <a:off x="1020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5" name="Oval 141"/>
              <p:cNvSpPr>
                <a:spLocks noChangeArrowheads="1"/>
              </p:cNvSpPr>
              <p:nvPr>
                <p:custDataLst>
                  <p:tags r:id="rId36"/>
                </p:custDataLst>
              </p:nvPr>
            </p:nvSpPr>
            <p:spPr bwMode="auto">
              <a:xfrm>
                <a:off x="1011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6" name="Oval 142"/>
              <p:cNvSpPr>
                <a:spLocks noChangeArrowheads="1"/>
              </p:cNvSpPr>
              <p:nvPr>
                <p:custDataLst>
                  <p:tags r:id="rId37"/>
                </p:custDataLst>
              </p:nvPr>
            </p:nvSpPr>
            <p:spPr bwMode="auto">
              <a:xfrm>
                <a:off x="1003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7" name="Oval 143"/>
              <p:cNvSpPr>
                <a:spLocks noChangeArrowheads="1"/>
              </p:cNvSpPr>
              <p:nvPr>
                <p:custDataLst>
                  <p:tags r:id="rId38"/>
                </p:custDataLst>
              </p:nvPr>
            </p:nvSpPr>
            <p:spPr bwMode="auto">
              <a:xfrm>
                <a:off x="994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8" name="Oval 144"/>
              <p:cNvSpPr>
                <a:spLocks noChangeArrowheads="1"/>
              </p:cNvSpPr>
              <p:nvPr>
                <p:custDataLst>
                  <p:tags r:id="rId39"/>
                </p:custDataLst>
              </p:nvPr>
            </p:nvSpPr>
            <p:spPr bwMode="auto">
              <a:xfrm>
                <a:off x="986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9" name="Oval 145"/>
              <p:cNvSpPr>
                <a:spLocks noChangeArrowheads="1"/>
              </p:cNvSpPr>
              <p:nvPr>
                <p:custDataLst>
                  <p:tags r:id="rId40"/>
                </p:custDataLst>
              </p:nvPr>
            </p:nvSpPr>
            <p:spPr bwMode="auto">
              <a:xfrm>
                <a:off x="97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0" name="Oval 146"/>
              <p:cNvSpPr>
                <a:spLocks noChangeArrowheads="1"/>
              </p:cNvSpPr>
              <p:nvPr>
                <p:custDataLst>
                  <p:tags r:id="rId41"/>
                </p:custDataLst>
              </p:nvPr>
            </p:nvSpPr>
            <p:spPr bwMode="auto">
              <a:xfrm>
                <a:off x="969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1" name="Oval 147"/>
              <p:cNvSpPr>
                <a:spLocks noChangeArrowheads="1"/>
              </p:cNvSpPr>
              <p:nvPr>
                <p:custDataLst>
                  <p:tags r:id="rId42"/>
                </p:custDataLst>
              </p:nvPr>
            </p:nvSpPr>
            <p:spPr bwMode="auto">
              <a:xfrm>
                <a:off x="961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2" name="Oval 148"/>
              <p:cNvSpPr>
                <a:spLocks noChangeArrowheads="1"/>
              </p:cNvSpPr>
              <p:nvPr>
                <p:custDataLst>
                  <p:tags r:id="rId43"/>
                </p:custDataLst>
              </p:nvPr>
            </p:nvSpPr>
            <p:spPr bwMode="auto">
              <a:xfrm>
                <a:off x="952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3" name="Oval 149"/>
              <p:cNvSpPr>
                <a:spLocks noChangeArrowheads="1"/>
              </p:cNvSpPr>
              <p:nvPr>
                <p:custDataLst>
                  <p:tags r:id="rId44"/>
                </p:custDataLst>
              </p:nvPr>
            </p:nvSpPr>
            <p:spPr bwMode="auto">
              <a:xfrm>
                <a:off x="944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4" name="Oval 150"/>
              <p:cNvSpPr>
                <a:spLocks noChangeArrowheads="1"/>
              </p:cNvSpPr>
              <p:nvPr>
                <p:custDataLst>
                  <p:tags r:id="rId45"/>
                </p:custDataLst>
              </p:nvPr>
            </p:nvSpPr>
            <p:spPr bwMode="auto">
              <a:xfrm>
                <a:off x="936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5" name="Oval 151"/>
              <p:cNvSpPr>
                <a:spLocks noChangeArrowheads="1"/>
              </p:cNvSpPr>
              <p:nvPr>
                <p:custDataLst>
                  <p:tags r:id="rId46"/>
                </p:custDataLst>
              </p:nvPr>
            </p:nvSpPr>
            <p:spPr bwMode="auto">
              <a:xfrm>
                <a:off x="927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6" name="Oval 152"/>
              <p:cNvSpPr>
                <a:spLocks noChangeArrowheads="1"/>
              </p:cNvSpPr>
              <p:nvPr>
                <p:custDataLst>
                  <p:tags r:id="rId47"/>
                </p:custDataLst>
              </p:nvPr>
            </p:nvSpPr>
            <p:spPr bwMode="auto">
              <a:xfrm>
                <a:off x="919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7" name="Oval 153"/>
              <p:cNvSpPr>
                <a:spLocks noChangeArrowheads="1"/>
              </p:cNvSpPr>
              <p:nvPr>
                <p:custDataLst>
                  <p:tags r:id="rId48"/>
                </p:custDataLst>
              </p:nvPr>
            </p:nvSpPr>
            <p:spPr bwMode="auto">
              <a:xfrm>
                <a:off x="911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8" name="Oval 154"/>
              <p:cNvSpPr>
                <a:spLocks noChangeArrowheads="1"/>
              </p:cNvSpPr>
              <p:nvPr>
                <p:custDataLst>
                  <p:tags r:id="rId49"/>
                </p:custDataLst>
              </p:nvPr>
            </p:nvSpPr>
            <p:spPr bwMode="auto">
              <a:xfrm>
                <a:off x="902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9" name="Oval 155"/>
              <p:cNvSpPr>
                <a:spLocks noChangeArrowheads="1"/>
              </p:cNvSpPr>
              <p:nvPr>
                <p:custDataLst>
                  <p:tags r:id="rId50"/>
                </p:custDataLst>
              </p:nvPr>
            </p:nvSpPr>
            <p:spPr bwMode="auto">
              <a:xfrm>
                <a:off x="894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0" name="Oval 156"/>
              <p:cNvSpPr>
                <a:spLocks noChangeArrowheads="1"/>
              </p:cNvSpPr>
              <p:nvPr>
                <p:custDataLst>
                  <p:tags r:id="rId51"/>
                </p:custDataLst>
              </p:nvPr>
            </p:nvSpPr>
            <p:spPr bwMode="auto">
              <a:xfrm>
                <a:off x="88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1" name="Oval 157"/>
              <p:cNvSpPr>
                <a:spLocks noChangeArrowheads="1"/>
              </p:cNvSpPr>
              <p:nvPr>
                <p:custDataLst>
                  <p:tags r:id="rId52"/>
                </p:custDataLst>
              </p:nvPr>
            </p:nvSpPr>
            <p:spPr bwMode="auto">
              <a:xfrm>
                <a:off x="877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2" name="Oval 158"/>
              <p:cNvSpPr>
                <a:spLocks noChangeArrowheads="1"/>
              </p:cNvSpPr>
              <p:nvPr>
                <p:custDataLst>
                  <p:tags r:id="rId53"/>
                </p:custDataLst>
              </p:nvPr>
            </p:nvSpPr>
            <p:spPr bwMode="auto">
              <a:xfrm>
                <a:off x="869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3" name="Oval 159"/>
              <p:cNvSpPr>
                <a:spLocks noChangeArrowheads="1"/>
              </p:cNvSpPr>
              <p:nvPr>
                <p:custDataLst>
                  <p:tags r:id="rId54"/>
                </p:custDataLst>
              </p:nvPr>
            </p:nvSpPr>
            <p:spPr bwMode="auto">
              <a:xfrm>
                <a:off x="8607"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4" name="Oval 160"/>
              <p:cNvSpPr>
                <a:spLocks noChangeArrowheads="1"/>
              </p:cNvSpPr>
              <p:nvPr>
                <p:custDataLst>
                  <p:tags r:id="rId55"/>
                </p:custDataLst>
              </p:nvPr>
            </p:nvSpPr>
            <p:spPr bwMode="auto">
              <a:xfrm>
                <a:off x="8525"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5" name="Oval 161"/>
              <p:cNvSpPr>
                <a:spLocks noChangeArrowheads="1"/>
              </p:cNvSpPr>
              <p:nvPr>
                <p:custDataLst>
                  <p:tags r:id="rId56"/>
                </p:custDataLst>
              </p:nvPr>
            </p:nvSpPr>
            <p:spPr bwMode="auto">
              <a:xfrm>
                <a:off x="8440"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6" name="Oval 162"/>
              <p:cNvSpPr>
                <a:spLocks noChangeArrowheads="1"/>
              </p:cNvSpPr>
              <p:nvPr>
                <p:custDataLst>
                  <p:tags r:id="rId57"/>
                </p:custDataLst>
              </p:nvPr>
            </p:nvSpPr>
            <p:spPr bwMode="auto">
              <a:xfrm>
                <a:off x="8356"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7" name="Oval 163"/>
              <p:cNvSpPr>
                <a:spLocks noChangeArrowheads="1"/>
              </p:cNvSpPr>
              <p:nvPr>
                <p:custDataLst>
                  <p:tags r:id="rId58"/>
                </p:custDataLst>
              </p:nvPr>
            </p:nvSpPr>
            <p:spPr bwMode="auto">
              <a:xfrm>
                <a:off x="8271"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8" name="Oval 164"/>
              <p:cNvSpPr>
                <a:spLocks noChangeArrowheads="1"/>
              </p:cNvSpPr>
              <p:nvPr>
                <p:custDataLst>
                  <p:tags r:id="rId59"/>
                </p:custDataLst>
              </p:nvPr>
            </p:nvSpPr>
            <p:spPr bwMode="auto">
              <a:xfrm>
                <a:off x="818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9" name="Oval 165"/>
              <p:cNvSpPr>
                <a:spLocks noChangeArrowheads="1"/>
              </p:cNvSpPr>
              <p:nvPr>
                <p:custDataLst>
                  <p:tags r:id="rId60"/>
                </p:custDataLst>
              </p:nvPr>
            </p:nvSpPr>
            <p:spPr bwMode="auto">
              <a:xfrm>
                <a:off x="810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0" name="Oval 166"/>
              <p:cNvSpPr>
                <a:spLocks noChangeArrowheads="1"/>
              </p:cNvSpPr>
              <p:nvPr>
                <p:custDataLst>
                  <p:tags r:id="rId61"/>
                </p:custDataLst>
              </p:nvPr>
            </p:nvSpPr>
            <p:spPr bwMode="auto">
              <a:xfrm>
                <a:off x="8019"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1" name="Oval 167"/>
              <p:cNvSpPr>
                <a:spLocks noChangeArrowheads="1"/>
              </p:cNvSpPr>
              <p:nvPr>
                <p:custDataLst>
                  <p:tags r:id="rId62"/>
                </p:custDataLst>
              </p:nvPr>
            </p:nvSpPr>
            <p:spPr bwMode="auto">
              <a:xfrm>
                <a:off x="7935" y="6922"/>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2" name="Oval 168"/>
              <p:cNvSpPr>
                <a:spLocks noChangeArrowheads="1"/>
              </p:cNvSpPr>
              <p:nvPr>
                <p:custDataLst>
                  <p:tags r:id="rId63"/>
                </p:custDataLst>
              </p:nvPr>
            </p:nvSpPr>
            <p:spPr bwMode="auto">
              <a:xfrm>
                <a:off x="7853"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3" name="Oval 169"/>
              <p:cNvSpPr>
                <a:spLocks noChangeArrowheads="1"/>
              </p:cNvSpPr>
              <p:nvPr>
                <p:custDataLst>
                  <p:tags r:id="rId64"/>
                </p:custDataLst>
              </p:nvPr>
            </p:nvSpPr>
            <p:spPr bwMode="auto">
              <a:xfrm>
                <a:off x="776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4" name="Oval 170"/>
              <p:cNvSpPr>
                <a:spLocks noChangeArrowheads="1"/>
              </p:cNvSpPr>
              <p:nvPr>
                <p:custDataLst>
                  <p:tags r:id="rId65"/>
                </p:custDataLst>
              </p:nvPr>
            </p:nvSpPr>
            <p:spPr bwMode="auto">
              <a:xfrm>
                <a:off x="768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5" name="Oval 171"/>
              <p:cNvSpPr>
                <a:spLocks noChangeArrowheads="1"/>
              </p:cNvSpPr>
              <p:nvPr>
                <p:custDataLst>
                  <p:tags r:id="rId66"/>
                </p:custDataLst>
              </p:nvPr>
            </p:nvSpPr>
            <p:spPr bwMode="auto">
              <a:xfrm>
                <a:off x="75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6" name="Oval 172"/>
              <p:cNvSpPr>
                <a:spLocks noChangeArrowheads="1"/>
              </p:cNvSpPr>
              <p:nvPr>
                <p:custDataLst>
                  <p:tags r:id="rId67"/>
                </p:custDataLst>
              </p:nvPr>
            </p:nvSpPr>
            <p:spPr bwMode="auto">
              <a:xfrm>
                <a:off x="751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7" name="Oval 173"/>
              <p:cNvSpPr>
                <a:spLocks noChangeArrowheads="1"/>
              </p:cNvSpPr>
              <p:nvPr>
                <p:custDataLst>
                  <p:tags r:id="rId68"/>
                </p:custDataLst>
              </p:nvPr>
            </p:nvSpPr>
            <p:spPr bwMode="auto">
              <a:xfrm>
                <a:off x="74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8" name="Oval 174"/>
              <p:cNvSpPr>
                <a:spLocks noChangeArrowheads="1"/>
              </p:cNvSpPr>
              <p:nvPr>
                <p:custDataLst>
                  <p:tags r:id="rId69"/>
                </p:custDataLst>
              </p:nvPr>
            </p:nvSpPr>
            <p:spPr bwMode="auto">
              <a:xfrm>
                <a:off x="73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9" name="Oval 175"/>
              <p:cNvSpPr>
                <a:spLocks noChangeArrowheads="1"/>
              </p:cNvSpPr>
              <p:nvPr>
                <p:custDataLst>
                  <p:tags r:id="rId70"/>
                </p:custDataLst>
              </p:nvPr>
            </p:nvSpPr>
            <p:spPr bwMode="auto">
              <a:xfrm>
                <a:off x="725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0" name="Oval 176"/>
              <p:cNvSpPr>
                <a:spLocks noChangeArrowheads="1"/>
              </p:cNvSpPr>
              <p:nvPr>
                <p:custDataLst>
                  <p:tags r:id="rId71"/>
                </p:custDataLst>
              </p:nvPr>
            </p:nvSpPr>
            <p:spPr bwMode="auto">
              <a:xfrm>
                <a:off x="71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1" name="Oval 177"/>
              <p:cNvSpPr>
                <a:spLocks noChangeArrowheads="1"/>
              </p:cNvSpPr>
              <p:nvPr>
                <p:custDataLst>
                  <p:tags r:id="rId72"/>
                </p:custDataLst>
              </p:nvPr>
            </p:nvSpPr>
            <p:spPr bwMode="auto">
              <a:xfrm>
                <a:off x="7092"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2" name="Oval 178"/>
              <p:cNvSpPr>
                <a:spLocks noChangeArrowheads="1"/>
              </p:cNvSpPr>
              <p:nvPr>
                <p:custDataLst>
                  <p:tags r:id="rId73"/>
                </p:custDataLst>
              </p:nvPr>
            </p:nvSpPr>
            <p:spPr bwMode="auto">
              <a:xfrm>
                <a:off x="700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3" name="Oval 179"/>
              <p:cNvSpPr>
                <a:spLocks noChangeArrowheads="1"/>
              </p:cNvSpPr>
              <p:nvPr>
                <p:custDataLst>
                  <p:tags r:id="rId74"/>
                </p:custDataLst>
              </p:nvPr>
            </p:nvSpPr>
            <p:spPr bwMode="auto">
              <a:xfrm>
                <a:off x="69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4" name="Oval 180"/>
              <p:cNvSpPr>
                <a:spLocks noChangeArrowheads="1"/>
              </p:cNvSpPr>
              <p:nvPr>
                <p:custDataLst>
                  <p:tags r:id="rId75"/>
                </p:custDataLst>
              </p:nvPr>
            </p:nvSpPr>
            <p:spPr bwMode="auto">
              <a:xfrm>
                <a:off x="683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5" name="Oval 181"/>
              <p:cNvSpPr>
                <a:spLocks noChangeArrowheads="1"/>
              </p:cNvSpPr>
              <p:nvPr>
                <p:custDataLst>
                  <p:tags r:id="rId76"/>
                </p:custDataLst>
              </p:nvPr>
            </p:nvSpPr>
            <p:spPr bwMode="auto">
              <a:xfrm>
                <a:off x="675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6" name="Oval 182"/>
              <p:cNvSpPr>
                <a:spLocks noChangeArrowheads="1"/>
              </p:cNvSpPr>
              <p:nvPr>
                <p:custDataLst>
                  <p:tags r:id="rId77"/>
                </p:custDataLst>
              </p:nvPr>
            </p:nvSpPr>
            <p:spPr bwMode="auto">
              <a:xfrm>
                <a:off x="66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7" name="Oval 183"/>
              <p:cNvSpPr>
                <a:spLocks noChangeArrowheads="1"/>
              </p:cNvSpPr>
              <p:nvPr>
                <p:custDataLst>
                  <p:tags r:id="rId78"/>
                </p:custDataLst>
              </p:nvPr>
            </p:nvSpPr>
            <p:spPr bwMode="auto">
              <a:xfrm>
                <a:off x="658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8" name="Oval 184"/>
              <p:cNvSpPr>
                <a:spLocks noChangeArrowheads="1"/>
              </p:cNvSpPr>
              <p:nvPr>
                <p:custDataLst>
                  <p:tags r:id="rId79"/>
                </p:custDataLst>
              </p:nvPr>
            </p:nvSpPr>
            <p:spPr bwMode="auto">
              <a:xfrm>
                <a:off x="65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9" name="Oval 185"/>
              <p:cNvSpPr>
                <a:spLocks noChangeArrowheads="1"/>
              </p:cNvSpPr>
              <p:nvPr>
                <p:custDataLst>
                  <p:tags r:id="rId80"/>
                </p:custDataLst>
              </p:nvPr>
            </p:nvSpPr>
            <p:spPr bwMode="auto">
              <a:xfrm>
                <a:off x="642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0" name="Oval 186"/>
              <p:cNvSpPr>
                <a:spLocks noChangeArrowheads="1"/>
              </p:cNvSpPr>
              <p:nvPr>
                <p:custDataLst>
                  <p:tags r:id="rId81"/>
                </p:custDataLst>
              </p:nvPr>
            </p:nvSpPr>
            <p:spPr bwMode="auto">
              <a:xfrm>
                <a:off x="633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1" name="Oval 187"/>
              <p:cNvSpPr>
                <a:spLocks noChangeArrowheads="1"/>
              </p:cNvSpPr>
              <p:nvPr>
                <p:custDataLst>
                  <p:tags r:id="rId82"/>
                </p:custDataLst>
              </p:nvPr>
            </p:nvSpPr>
            <p:spPr bwMode="auto">
              <a:xfrm>
                <a:off x="625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2" name="Oval 188"/>
              <p:cNvSpPr>
                <a:spLocks noChangeArrowheads="1"/>
              </p:cNvSpPr>
              <p:nvPr>
                <p:custDataLst>
                  <p:tags r:id="rId83"/>
                </p:custDataLst>
              </p:nvPr>
            </p:nvSpPr>
            <p:spPr bwMode="auto">
              <a:xfrm>
                <a:off x="617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3" name="Oval 189"/>
              <p:cNvSpPr>
                <a:spLocks noChangeArrowheads="1"/>
              </p:cNvSpPr>
              <p:nvPr>
                <p:custDataLst>
                  <p:tags r:id="rId84"/>
                </p:custDataLst>
              </p:nvPr>
            </p:nvSpPr>
            <p:spPr bwMode="auto">
              <a:xfrm>
                <a:off x="608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4" name="Oval 190"/>
              <p:cNvSpPr>
                <a:spLocks noChangeArrowheads="1"/>
              </p:cNvSpPr>
              <p:nvPr>
                <p:custDataLst>
                  <p:tags r:id="rId85"/>
                </p:custDataLst>
              </p:nvPr>
            </p:nvSpPr>
            <p:spPr bwMode="auto">
              <a:xfrm>
                <a:off x="600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5" name="Oval 191"/>
              <p:cNvSpPr>
                <a:spLocks noChangeArrowheads="1"/>
              </p:cNvSpPr>
              <p:nvPr>
                <p:custDataLst>
                  <p:tags r:id="rId86"/>
                </p:custDataLst>
              </p:nvPr>
            </p:nvSpPr>
            <p:spPr bwMode="auto">
              <a:xfrm>
                <a:off x="591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6" name="Oval 192"/>
              <p:cNvSpPr>
                <a:spLocks noChangeArrowheads="1"/>
              </p:cNvSpPr>
              <p:nvPr>
                <p:custDataLst>
                  <p:tags r:id="rId87"/>
                </p:custDataLst>
              </p:nvPr>
            </p:nvSpPr>
            <p:spPr bwMode="auto">
              <a:xfrm>
                <a:off x="583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7" name="Freeform 193"/>
              <p:cNvSpPr/>
              <p:nvPr>
                <p:custDataLst>
                  <p:tags r:id="rId88"/>
                </p:custDataLst>
              </p:nvPr>
            </p:nvSpPr>
            <p:spPr bwMode="auto">
              <a:xfrm>
                <a:off x="5750" y="6915"/>
                <a:ext cx="46" cy="46"/>
              </a:xfrm>
              <a:custGeom>
                <a:avLst/>
                <a:gdLst>
                  <a:gd name="T0" fmla="*/ 0 w 7"/>
                  <a:gd name="T1" fmla="*/ 2 h 7"/>
                  <a:gd name="T2" fmla="*/ 4 w 7"/>
                  <a:gd name="T3" fmla="*/ 0 h 7"/>
                  <a:gd name="T4" fmla="*/ 7 w 7"/>
                  <a:gd name="T5" fmla="*/ 4 h 7"/>
                  <a:gd name="T6" fmla="*/ 3 w 7"/>
                  <a:gd name="T7" fmla="*/ 7 h 7"/>
                  <a:gd name="T8" fmla="*/ 0 w 7"/>
                  <a:gd name="T9" fmla="*/ 2 h 7"/>
                </a:gdLst>
                <a:ahLst/>
                <a:cxnLst>
                  <a:cxn ang="0">
                    <a:pos x="T0" y="T1"/>
                  </a:cxn>
                  <a:cxn ang="0">
                    <a:pos x="T2" y="T3"/>
                  </a:cxn>
                  <a:cxn ang="0">
                    <a:pos x="T4" y="T5"/>
                  </a:cxn>
                  <a:cxn ang="0">
                    <a:pos x="T6" y="T7"/>
                  </a:cxn>
                  <a:cxn ang="0">
                    <a:pos x="T8" y="T9"/>
                  </a:cxn>
                </a:cxnLst>
                <a:rect l="0" t="0" r="r" b="b"/>
                <a:pathLst>
                  <a:path w="7" h="7">
                    <a:moveTo>
                      <a:pt x="0" y="2"/>
                    </a:moveTo>
                    <a:cubicBezTo>
                      <a:pt x="1" y="1"/>
                      <a:pt x="3" y="0"/>
                      <a:pt x="4" y="0"/>
                    </a:cubicBezTo>
                    <a:cubicBezTo>
                      <a:pt x="6" y="0"/>
                      <a:pt x="7" y="2"/>
                      <a:pt x="7" y="4"/>
                    </a:cubicBezTo>
                    <a:cubicBezTo>
                      <a:pt x="7" y="6"/>
                      <a:pt x="5" y="7"/>
                      <a:pt x="3" y="7"/>
                    </a:cubicBezTo>
                    <a:cubicBezTo>
                      <a:pt x="1" y="6"/>
                      <a:pt x="0" y="4"/>
                      <a:pt x="0"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8" name="Freeform 194"/>
              <p:cNvSpPr/>
              <p:nvPr>
                <p:custDataLst>
                  <p:tags r:id="rId89"/>
                </p:custDataLst>
              </p:nvPr>
            </p:nvSpPr>
            <p:spPr bwMode="auto">
              <a:xfrm>
                <a:off x="5666" y="6881"/>
                <a:ext cx="53" cy="53"/>
              </a:xfrm>
              <a:custGeom>
                <a:avLst/>
                <a:gdLst>
                  <a:gd name="T0" fmla="*/ 1 w 8"/>
                  <a:gd name="T1" fmla="*/ 2 h 8"/>
                  <a:gd name="T2" fmla="*/ 6 w 8"/>
                  <a:gd name="T3" fmla="*/ 1 h 8"/>
                  <a:gd name="T4" fmla="*/ 7 w 8"/>
                  <a:gd name="T5" fmla="*/ 5 h 8"/>
                  <a:gd name="T6" fmla="*/ 3 w 8"/>
                  <a:gd name="T7" fmla="*/ 7 h 8"/>
                  <a:gd name="T8" fmla="*/ 1 w 8"/>
                  <a:gd name="T9" fmla="*/ 2 h 8"/>
                </a:gdLst>
                <a:ahLst/>
                <a:cxnLst>
                  <a:cxn ang="0">
                    <a:pos x="T0" y="T1"/>
                  </a:cxn>
                  <a:cxn ang="0">
                    <a:pos x="T2" y="T3"/>
                  </a:cxn>
                  <a:cxn ang="0">
                    <a:pos x="T4" y="T5"/>
                  </a:cxn>
                  <a:cxn ang="0">
                    <a:pos x="T6" y="T7"/>
                  </a:cxn>
                  <a:cxn ang="0">
                    <a:pos x="T8" y="T9"/>
                  </a:cxn>
                </a:cxnLst>
                <a:rect l="0" t="0" r="r" b="b"/>
                <a:pathLst>
                  <a:path w="8" h="8">
                    <a:moveTo>
                      <a:pt x="1" y="2"/>
                    </a:moveTo>
                    <a:cubicBezTo>
                      <a:pt x="2" y="1"/>
                      <a:pt x="4" y="0"/>
                      <a:pt x="6" y="1"/>
                    </a:cubicBezTo>
                    <a:cubicBezTo>
                      <a:pt x="8" y="2"/>
                      <a:pt x="8" y="4"/>
                      <a:pt x="7" y="5"/>
                    </a:cubicBezTo>
                    <a:cubicBezTo>
                      <a:pt x="7" y="7"/>
                      <a:pt x="5" y="8"/>
                      <a:pt x="3" y="7"/>
                    </a:cubicBezTo>
                    <a:cubicBezTo>
                      <a:pt x="1" y="6"/>
                      <a:pt x="0" y="4"/>
                      <a:pt x="1"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9" name="Freeform 195"/>
              <p:cNvSpPr/>
              <p:nvPr>
                <p:custDataLst>
                  <p:tags r:id="rId90"/>
                </p:custDataLst>
              </p:nvPr>
            </p:nvSpPr>
            <p:spPr bwMode="auto">
              <a:xfrm>
                <a:off x="5603" y="6838"/>
                <a:ext cx="51" cy="43"/>
              </a:xfrm>
              <a:custGeom>
                <a:avLst/>
                <a:gdLst>
                  <a:gd name="T0" fmla="*/ 2 w 8"/>
                  <a:gd name="T1" fmla="*/ 1 h 7"/>
                  <a:gd name="T2" fmla="*/ 6 w 8"/>
                  <a:gd name="T3" fmla="*/ 1 h 7"/>
                  <a:gd name="T4" fmla="*/ 6 w 8"/>
                  <a:gd name="T5" fmla="*/ 6 h 7"/>
                  <a:gd name="T6" fmla="*/ 2 w 8"/>
                  <a:gd name="T7" fmla="*/ 6 h 7"/>
                  <a:gd name="T8" fmla="*/ 2 w 8"/>
                  <a:gd name="T9" fmla="*/ 1 h 7"/>
                </a:gdLst>
                <a:ahLst/>
                <a:cxnLst>
                  <a:cxn ang="0">
                    <a:pos x="T0" y="T1"/>
                  </a:cxn>
                  <a:cxn ang="0">
                    <a:pos x="T2" y="T3"/>
                  </a:cxn>
                  <a:cxn ang="0">
                    <a:pos x="T4" y="T5"/>
                  </a:cxn>
                  <a:cxn ang="0">
                    <a:pos x="T6" y="T7"/>
                  </a:cxn>
                  <a:cxn ang="0">
                    <a:pos x="T8" y="T9"/>
                  </a:cxn>
                </a:cxnLst>
                <a:rect l="0" t="0" r="r" b="b"/>
                <a:pathLst>
                  <a:path w="8" h="7">
                    <a:moveTo>
                      <a:pt x="2" y="1"/>
                    </a:moveTo>
                    <a:cubicBezTo>
                      <a:pt x="3" y="0"/>
                      <a:pt x="5" y="0"/>
                      <a:pt x="6" y="1"/>
                    </a:cubicBezTo>
                    <a:cubicBezTo>
                      <a:pt x="8" y="2"/>
                      <a:pt x="8" y="4"/>
                      <a:pt x="6" y="6"/>
                    </a:cubicBezTo>
                    <a:cubicBezTo>
                      <a:pt x="5" y="7"/>
                      <a:pt x="3" y="7"/>
                      <a:pt x="2" y="6"/>
                    </a:cubicBezTo>
                    <a:cubicBezTo>
                      <a:pt x="0" y="4"/>
                      <a:pt x="0"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0" name="Freeform 196"/>
              <p:cNvSpPr/>
              <p:nvPr>
                <p:custDataLst>
                  <p:tags r:id="rId91"/>
                </p:custDataLst>
              </p:nvPr>
            </p:nvSpPr>
            <p:spPr bwMode="auto">
              <a:xfrm>
                <a:off x="5550" y="6766"/>
                <a:ext cx="53" cy="53"/>
              </a:xfrm>
              <a:custGeom>
                <a:avLst/>
                <a:gdLst>
                  <a:gd name="T0" fmla="*/ 2 w 8"/>
                  <a:gd name="T1" fmla="*/ 1 h 8"/>
                  <a:gd name="T2" fmla="*/ 7 w 8"/>
                  <a:gd name="T3" fmla="*/ 2 h 8"/>
                  <a:gd name="T4" fmla="*/ 6 w 8"/>
                  <a:gd name="T5" fmla="*/ 7 h 8"/>
                  <a:gd name="T6" fmla="*/ 1 w 8"/>
                  <a:gd name="T7" fmla="*/ 6 h 8"/>
                  <a:gd name="T8" fmla="*/ 2 w 8"/>
                  <a:gd name="T9" fmla="*/ 1 h 8"/>
                </a:gdLst>
                <a:ahLst/>
                <a:cxnLst>
                  <a:cxn ang="0">
                    <a:pos x="T0" y="T1"/>
                  </a:cxn>
                  <a:cxn ang="0">
                    <a:pos x="T2" y="T3"/>
                  </a:cxn>
                  <a:cxn ang="0">
                    <a:pos x="T4" y="T5"/>
                  </a:cxn>
                  <a:cxn ang="0">
                    <a:pos x="T6" y="T7"/>
                  </a:cxn>
                  <a:cxn ang="0">
                    <a:pos x="T8" y="T9"/>
                  </a:cxn>
                </a:cxnLst>
                <a:rect l="0" t="0" r="r" b="b"/>
                <a:pathLst>
                  <a:path w="8" h="8">
                    <a:moveTo>
                      <a:pt x="2" y="1"/>
                    </a:moveTo>
                    <a:cubicBezTo>
                      <a:pt x="4" y="0"/>
                      <a:pt x="6" y="1"/>
                      <a:pt x="7" y="2"/>
                    </a:cubicBezTo>
                    <a:cubicBezTo>
                      <a:pt x="8" y="4"/>
                      <a:pt x="7" y="6"/>
                      <a:pt x="6" y="7"/>
                    </a:cubicBezTo>
                    <a:cubicBezTo>
                      <a:pt x="4" y="8"/>
                      <a:pt x="2" y="8"/>
                      <a:pt x="1" y="6"/>
                    </a:cubicBezTo>
                    <a:cubicBezTo>
                      <a:pt x="0" y="4"/>
                      <a:pt x="1"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1" name="Freeform 197"/>
              <p:cNvSpPr/>
              <p:nvPr>
                <p:custDataLst>
                  <p:tags r:id="rId92"/>
                </p:custDataLst>
              </p:nvPr>
            </p:nvSpPr>
            <p:spPr bwMode="auto">
              <a:xfrm>
                <a:off x="5518" y="6688"/>
                <a:ext cx="51" cy="53"/>
              </a:xfrm>
              <a:custGeom>
                <a:avLst/>
                <a:gdLst>
                  <a:gd name="T0" fmla="*/ 4 w 8"/>
                  <a:gd name="T1" fmla="*/ 1 h 8"/>
                  <a:gd name="T2" fmla="*/ 8 w 8"/>
                  <a:gd name="T3" fmla="*/ 3 h 8"/>
                  <a:gd name="T4" fmla="*/ 5 w 8"/>
                  <a:gd name="T5" fmla="*/ 7 h 8"/>
                  <a:gd name="T6" fmla="*/ 1 w 8"/>
                  <a:gd name="T7" fmla="*/ 5 h 8"/>
                  <a:gd name="T8" fmla="*/ 4 w 8"/>
                  <a:gd name="T9" fmla="*/ 1 h 8"/>
                </a:gdLst>
                <a:ahLst/>
                <a:cxnLst>
                  <a:cxn ang="0">
                    <a:pos x="T0" y="T1"/>
                  </a:cxn>
                  <a:cxn ang="0">
                    <a:pos x="T2" y="T3"/>
                  </a:cxn>
                  <a:cxn ang="0">
                    <a:pos x="T4" y="T5"/>
                  </a:cxn>
                  <a:cxn ang="0">
                    <a:pos x="T6" y="T7"/>
                  </a:cxn>
                  <a:cxn ang="0">
                    <a:pos x="T8" y="T9"/>
                  </a:cxn>
                </a:cxnLst>
                <a:rect l="0" t="0" r="r" b="b"/>
                <a:pathLst>
                  <a:path w="8" h="8">
                    <a:moveTo>
                      <a:pt x="4" y="1"/>
                    </a:moveTo>
                    <a:cubicBezTo>
                      <a:pt x="6" y="0"/>
                      <a:pt x="7" y="2"/>
                      <a:pt x="8" y="3"/>
                    </a:cubicBezTo>
                    <a:cubicBezTo>
                      <a:pt x="8" y="5"/>
                      <a:pt x="7" y="7"/>
                      <a:pt x="5" y="7"/>
                    </a:cubicBezTo>
                    <a:cubicBezTo>
                      <a:pt x="3" y="8"/>
                      <a:pt x="1" y="7"/>
                      <a:pt x="1" y="5"/>
                    </a:cubicBezTo>
                    <a:cubicBezTo>
                      <a:pt x="0" y="3"/>
                      <a:pt x="2" y="1"/>
                      <a:pt x="4"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2" name="Freeform 198"/>
              <p:cNvSpPr/>
              <p:nvPr>
                <p:custDataLst>
                  <p:tags r:id="rId93"/>
                </p:custDataLst>
              </p:nvPr>
            </p:nvSpPr>
            <p:spPr bwMode="auto">
              <a:xfrm>
                <a:off x="5518" y="6611"/>
                <a:ext cx="43" cy="46"/>
              </a:xfrm>
              <a:custGeom>
                <a:avLst/>
                <a:gdLst>
                  <a:gd name="T0" fmla="*/ 3 w 7"/>
                  <a:gd name="T1" fmla="*/ 0 h 7"/>
                  <a:gd name="T2" fmla="*/ 7 w 7"/>
                  <a:gd name="T3" fmla="*/ 3 h 7"/>
                  <a:gd name="T4" fmla="*/ 3 w 7"/>
                  <a:gd name="T5" fmla="*/ 6 h 7"/>
                  <a:gd name="T6" fmla="*/ 0 w 7"/>
                  <a:gd name="T7" fmla="*/ 3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1"/>
                      <a:pt x="7" y="3"/>
                    </a:cubicBezTo>
                    <a:cubicBezTo>
                      <a:pt x="7" y="5"/>
                      <a:pt x="5" y="6"/>
                      <a:pt x="3" y="6"/>
                    </a:cubicBezTo>
                    <a:cubicBezTo>
                      <a:pt x="1" y="7"/>
                      <a:pt x="0" y="5"/>
                      <a:pt x="0" y="3"/>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3" name="Oval 199"/>
              <p:cNvSpPr>
                <a:spLocks noChangeArrowheads="1"/>
              </p:cNvSpPr>
              <p:nvPr>
                <p:custDataLst>
                  <p:tags r:id="rId94"/>
                </p:custDataLst>
              </p:nvPr>
            </p:nvSpPr>
            <p:spPr bwMode="auto">
              <a:xfrm>
                <a:off x="5518" y="652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4" name="Oval 200"/>
              <p:cNvSpPr>
                <a:spLocks noChangeArrowheads="1"/>
              </p:cNvSpPr>
              <p:nvPr>
                <p:custDataLst>
                  <p:tags r:id="rId95"/>
                </p:custDataLst>
              </p:nvPr>
            </p:nvSpPr>
            <p:spPr bwMode="auto">
              <a:xfrm>
                <a:off x="5518" y="644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5" name="Oval 201"/>
              <p:cNvSpPr>
                <a:spLocks noChangeArrowheads="1"/>
              </p:cNvSpPr>
              <p:nvPr>
                <p:custDataLst>
                  <p:tags r:id="rId96"/>
                </p:custDataLst>
              </p:nvPr>
            </p:nvSpPr>
            <p:spPr bwMode="auto">
              <a:xfrm>
                <a:off x="5518" y="635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6" name="Oval 202"/>
              <p:cNvSpPr>
                <a:spLocks noChangeArrowheads="1"/>
              </p:cNvSpPr>
              <p:nvPr>
                <p:custDataLst>
                  <p:tags r:id="rId97"/>
                </p:custDataLst>
              </p:nvPr>
            </p:nvSpPr>
            <p:spPr bwMode="auto">
              <a:xfrm>
                <a:off x="5518" y="6275"/>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7" name="Oval 203"/>
              <p:cNvSpPr>
                <a:spLocks noChangeArrowheads="1"/>
              </p:cNvSpPr>
              <p:nvPr>
                <p:custDataLst>
                  <p:tags r:id="rId98"/>
                </p:custDataLst>
              </p:nvPr>
            </p:nvSpPr>
            <p:spPr bwMode="auto">
              <a:xfrm>
                <a:off x="5518" y="6191"/>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8" name="Oval 204"/>
              <p:cNvSpPr>
                <a:spLocks noChangeArrowheads="1"/>
              </p:cNvSpPr>
              <p:nvPr>
                <p:custDataLst>
                  <p:tags r:id="rId99"/>
                </p:custDataLst>
              </p:nvPr>
            </p:nvSpPr>
            <p:spPr bwMode="auto">
              <a:xfrm>
                <a:off x="5518" y="610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9" name="Oval 205"/>
              <p:cNvSpPr>
                <a:spLocks noChangeArrowheads="1"/>
              </p:cNvSpPr>
              <p:nvPr>
                <p:custDataLst>
                  <p:tags r:id="rId100"/>
                </p:custDataLst>
              </p:nvPr>
            </p:nvSpPr>
            <p:spPr bwMode="auto">
              <a:xfrm>
                <a:off x="5518" y="602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0" name="Oval 206"/>
              <p:cNvSpPr>
                <a:spLocks noChangeArrowheads="1"/>
              </p:cNvSpPr>
              <p:nvPr>
                <p:custDataLst>
                  <p:tags r:id="rId101"/>
                </p:custDataLst>
              </p:nvPr>
            </p:nvSpPr>
            <p:spPr bwMode="auto">
              <a:xfrm>
                <a:off x="5518" y="593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1" name="Oval 207"/>
              <p:cNvSpPr>
                <a:spLocks noChangeArrowheads="1"/>
              </p:cNvSpPr>
              <p:nvPr>
                <p:custDataLst>
                  <p:tags r:id="rId102"/>
                </p:custDataLst>
              </p:nvPr>
            </p:nvSpPr>
            <p:spPr bwMode="auto">
              <a:xfrm>
                <a:off x="5518" y="5853"/>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2" name="Oval 208"/>
              <p:cNvSpPr>
                <a:spLocks noChangeArrowheads="1"/>
              </p:cNvSpPr>
              <p:nvPr>
                <p:custDataLst>
                  <p:tags r:id="rId103"/>
                </p:custDataLst>
              </p:nvPr>
            </p:nvSpPr>
            <p:spPr bwMode="auto">
              <a:xfrm>
                <a:off x="5518" y="5768"/>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3" name="Oval 209"/>
              <p:cNvSpPr>
                <a:spLocks noChangeArrowheads="1"/>
              </p:cNvSpPr>
              <p:nvPr>
                <p:custDataLst>
                  <p:tags r:id="rId104"/>
                </p:custDataLst>
              </p:nvPr>
            </p:nvSpPr>
            <p:spPr bwMode="auto">
              <a:xfrm>
                <a:off x="5518" y="567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4" name="Oval 210"/>
              <p:cNvSpPr>
                <a:spLocks noChangeArrowheads="1"/>
              </p:cNvSpPr>
              <p:nvPr>
                <p:custDataLst>
                  <p:tags r:id="rId105"/>
                </p:custDataLst>
              </p:nvPr>
            </p:nvSpPr>
            <p:spPr bwMode="auto">
              <a:xfrm>
                <a:off x="5518" y="559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5" name="Oval 211"/>
              <p:cNvSpPr>
                <a:spLocks noChangeArrowheads="1"/>
              </p:cNvSpPr>
              <p:nvPr>
                <p:custDataLst>
                  <p:tags r:id="rId106"/>
                </p:custDataLst>
              </p:nvPr>
            </p:nvSpPr>
            <p:spPr bwMode="auto">
              <a:xfrm>
                <a:off x="5518" y="55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6" name="Oval 212"/>
              <p:cNvSpPr>
                <a:spLocks noChangeArrowheads="1"/>
              </p:cNvSpPr>
              <p:nvPr>
                <p:custDataLst>
                  <p:tags r:id="rId107"/>
                </p:custDataLst>
              </p:nvPr>
            </p:nvSpPr>
            <p:spPr bwMode="auto">
              <a:xfrm>
                <a:off x="5518" y="542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7" name="Oval 213"/>
              <p:cNvSpPr>
                <a:spLocks noChangeArrowheads="1"/>
              </p:cNvSpPr>
              <p:nvPr>
                <p:custDataLst>
                  <p:tags r:id="rId108"/>
                </p:custDataLst>
              </p:nvPr>
            </p:nvSpPr>
            <p:spPr bwMode="auto">
              <a:xfrm>
                <a:off x="5518" y="534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8" name="Oval 214"/>
              <p:cNvSpPr>
                <a:spLocks noChangeArrowheads="1"/>
              </p:cNvSpPr>
              <p:nvPr>
                <p:custDataLst>
                  <p:tags r:id="rId109"/>
                </p:custDataLst>
              </p:nvPr>
            </p:nvSpPr>
            <p:spPr bwMode="auto">
              <a:xfrm>
                <a:off x="5518" y="5258"/>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9" name="Oval 215"/>
              <p:cNvSpPr>
                <a:spLocks noChangeArrowheads="1"/>
              </p:cNvSpPr>
              <p:nvPr>
                <p:custDataLst>
                  <p:tags r:id="rId110"/>
                </p:custDataLst>
              </p:nvPr>
            </p:nvSpPr>
            <p:spPr bwMode="auto">
              <a:xfrm>
                <a:off x="5518" y="5173"/>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0" name="Oval 216"/>
              <p:cNvSpPr>
                <a:spLocks noChangeArrowheads="1"/>
              </p:cNvSpPr>
              <p:nvPr>
                <p:custDataLst>
                  <p:tags r:id="rId111"/>
                </p:custDataLst>
              </p:nvPr>
            </p:nvSpPr>
            <p:spPr bwMode="auto">
              <a:xfrm>
                <a:off x="5518" y="508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1" name="Oval 217"/>
              <p:cNvSpPr>
                <a:spLocks noChangeArrowheads="1"/>
              </p:cNvSpPr>
              <p:nvPr>
                <p:custDataLst>
                  <p:tags r:id="rId112"/>
                </p:custDataLst>
              </p:nvPr>
            </p:nvSpPr>
            <p:spPr bwMode="auto">
              <a:xfrm>
                <a:off x="5518" y="500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2" name="Oval 218"/>
              <p:cNvSpPr>
                <a:spLocks noChangeArrowheads="1"/>
              </p:cNvSpPr>
              <p:nvPr>
                <p:custDataLst>
                  <p:tags r:id="rId113"/>
                </p:custDataLst>
              </p:nvPr>
            </p:nvSpPr>
            <p:spPr bwMode="auto">
              <a:xfrm>
                <a:off x="5518" y="492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3" name="Oval 219"/>
              <p:cNvSpPr>
                <a:spLocks noChangeArrowheads="1"/>
              </p:cNvSpPr>
              <p:nvPr>
                <p:custDataLst>
                  <p:tags r:id="rId114"/>
                </p:custDataLst>
              </p:nvPr>
            </p:nvSpPr>
            <p:spPr bwMode="auto">
              <a:xfrm>
                <a:off x="5518" y="483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4" name="Oval 220"/>
              <p:cNvSpPr>
                <a:spLocks noChangeArrowheads="1"/>
              </p:cNvSpPr>
              <p:nvPr>
                <p:custDataLst>
                  <p:tags r:id="rId115"/>
                </p:custDataLst>
              </p:nvPr>
            </p:nvSpPr>
            <p:spPr bwMode="auto">
              <a:xfrm>
                <a:off x="5518" y="4753"/>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5" name="Oval 221"/>
              <p:cNvSpPr>
                <a:spLocks noChangeArrowheads="1"/>
              </p:cNvSpPr>
              <p:nvPr>
                <p:custDataLst>
                  <p:tags r:id="rId116"/>
                </p:custDataLst>
              </p:nvPr>
            </p:nvSpPr>
            <p:spPr bwMode="auto">
              <a:xfrm>
                <a:off x="5518" y="4669"/>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6" name="Oval 222"/>
              <p:cNvSpPr>
                <a:spLocks noChangeArrowheads="1"/>
              </p:cNvSpPr>
              <p:nvPr>
                <p:custDataLst>
                  <p:tags r:id="rId117"/>
                </p:custDataLst>
              </p:nvPr>
            </p:nvSpPr>
            <p:spPr bwMode="auto">
              <a:xfrm>
                <a:off x="5518" y="458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 name="Oval 223"/>
              <p:cNvSpPr>
                <a:spLocks noChangeArrowheads="1"/>
              </p:cNvSpPr>
              <p:nvPr>
                <p:custDataLst>
                  <p:tags r:id="rId118"/>
                </p:custDataLst>
              </p:nvPr>
            </p:nvSpPr>
            <p:spPr bwMode="auto">
              <a:xfrm>
                <a:off x="5518" y="450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8" name="Oval 224"/>
              <p:cNvSpPr>
                <a:spLocks noChangeArrowheads="1"/>
              </p:cNvSpPr>
              <p:nvPr>
                <p:custDataLst>
                  <p:tags r:id="rId119"/>
                </p:custDataLst>
              </p:nvPr>
            </p:nvSpPr>
            <p:spPr bwMode="auto">
              <a:xfrm>
                <a:off x="5518" y="441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9" name="Oval 225"/>
              <p:cNvSpPr>
                <a:spLocks noChangeArrowheads="1"/>
              </p:cNvSpPr>
              <p:nvPr>
                <p:custDataLst>
                  <p:tags r:id="rId120"/>
                </p:custDataLst>
              </p:nvPr>
            </p:nvSpPr>
            <p:spPr bwMode="auto">
              <a:xfrm>
                <a:off x="5518" y="433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0" name="Oval 226"/>
              <p:cNvSpPr>
                <a:spLocks noChangeArrowheads="1"/>
              </p:cNvSpPr>
              <p:nvPr>
                <p:custDataLst>
                  <p:tags r:id="rId121"/>
                </p:custDataLst>
              </p:nvPr>
            </p:nvSpPr>
            <p:spPr bwMode="auto">
              <a:xfrm>
                <a:off x="5518" y="4246"/>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1" name="Oval 227"/>
              <p:cNvSpPr>
                <a:spLocks noChangeArrowheads="1"/>
              </p:cNvSpPr>
              <p:nvPr>
                <p:custDataLst>
                  <p:tags r:id="rId122"/>
                </p:custDataLst>
              </p:nvPr>
            </p:nvSpPr>
            <p:spPr bwMode="auto">
              <a:xfrm>
                <a:off x="5518" y="4164"/>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2" name="Oval 228"/>
              <p:cNvSpPr>
                <a:spLocks noChangeArrowheads="1"/>
              </p:cNvSpPr>
              <p:nvPr>
                <p:custDataLst>
                  <p:tags r:id="rId123"/>
                </p:custDataLst>
              </p:nvPr>
            </p:nvSpPr>
            <p:spPr bwMode="auto">
              <a:xfrm>
                <a:off x="5518" y="4080"/>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3" name="Freeform 229"/>
              <p:cNvSpPr/>
              <p:nvPr>
                <p:custDataLst>
                  <p:tags r:id="rId124"/>
                </p:custDataLst>
              </p:nvPr>
            </p:nvSpPr>
            <p:spPr bwMode="auto">
              <a:xfrm>
                <a:off x="5518" y="3995"/>
                <a:ext cx="43" cy="46"/>
              </a:xfrm>
              <a:custGeom>
                <a:avLst/>
                <a:gdLst>
                  <a:gd name="T0" fmla="*/ 3 w 7"/>
                  <a:gd name="T1" fmla="*/ 0 h 7"/>
                  <a:gd name="T2" fmla="*/ 7 w 7"/>
                  <a:gd name="T3" fmla="*/ 4 h 7"/>
                  <a:gd name="T4" fmla="*/ 3 w 7"/>
                  <a:gd name="T5" fmla="*/ 7 h 7"/>
                  <a:gd name="T6" fmla="*/ 0 w 7"/>
                  <a:gd name="T7" fmla="*/ 4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2"/>
                      <a:pt x="7" y="4"/>
                    </a:cubicBezTo>
                    <a:cubicBezTo>
                      <a:pt x="6" y="5"/>
                      <a:pt x="5" y="7"/>
                      <a:pt x="3" y="7"/>
                    </a:cubicBezTo>
                    <a:cubicBezTo>
                      <a:pt x="1" y="7"/>
                      <a:pt x="0" y="6"/>
                      <a:pt x="0" y="4"/>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4" name="Freeform 230"/>
              <p:cNvSpPr/>
              <p:nvPr>
                <p:custDataLst>
                  <p:tags r:id="rId125"/>
                </p:custDataLst>
              </p:nvPr>
            </p:nvSpPr>
            <p:spPr bwMode="auto">
              <a:xfrm>
                <a:off x="5523" y="3911"/>
                <a:ext cx="53" cy="51"/>
              </a:xfrm>
              <a:custGeom>
                <a:avLst/>
                <a:gdLst>
                  <a:gd name="T0" fmla="*/ 5 w 8"/>
                  <a:gd name="T1" fmla="*/ 1 h 8"/>
                  <a:gd name="T2" fmla="*/ 8 w 8"/>
                  <a:gd name="T3" fmla="*/ 5 h 8"/>
                  <a:gd name="T4" fmla="*/ 3 w 8"/>
                  <a:gd name="T5" fmla="*/ 7 h 8"/>
                  <a:gd name="T6" fmla="*/ 1 w 8"/>
                  <a:gd name="T7" fmla="*/ 3 h 8"/>
                  <a:gd name="T8" fmla="*/ 5 w 8"/>
                  <a:gd name="T9" fmla="*/ 1 h 8"/>
                </a:gdLst>
                <a:ahLst/>
                <a:cxnLst>
                  <a:cxn ang="0">
                    <a:pos x="T0" y="T1"/>
                  </a:cxn>
                  <a:cxn ang="0">
                    <a:pos x="T2" y="T3"/>
                  </a:cxn>
                  <a:cxn ang="0">
                    <a:pos x="T4" y="T5"/>
                  </a:cxn>
                  <a:cxn ang="0">
                    <a:pos x="T6" y="T7"/>
                  </a:cxn>
                  <a:cxn ang="0">
                    <a:pos x="T8" y="T9"/>
                  </a:cxn>
                </a:cxnLst>
                <a:rect l="0" t="0" r="r" b="b"/>
                <a:pathLst>
                  <a:path w="8" h="8">
                    <a:moveTo>
                      <a:pt x="5" y="1"/>
                    </a:moveTo>
                    <a:cubicBezTo>
                      <a:pt x="7" y="1"/>
                      <a:pt x="8" y="3"/>
                      <a:pt x="8" y="5"/>
                    </a:cubicBezTo>
                    <a:cubicBezTo>
                      <a:pt x="7" y="7"/>
                      <a:pt x="5" y="8"/>
                      <a:pt x="3" y="7"/>
                    </a:cubicBezTo>
                    <a:cubicBezTo>
                      <a:pt x="2" y="7"/>
                      <a:pt x="0" y="5"/>
                      <a:pt x="1" y="3"/>
                    </a:cubicBezTo>
                    <a:cubicBezTo>
                      <a:pt x="2" y="1"/>
                      <a:pt x="4" y="0"/>
                      <a:pt x="5"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5" name="Freeform 231"/>
              <p:cNvSpPr/>
              <p:nvPr>
                <p:custDataLst>
                  <p:tags r:id="rId126"/>
                </p:custDataLst>
              </p:nvPr>
            </p:nvSpPr>
            <p:spPr bwMode="auto">
              <a:xfrm>
                <a:off x="5561" y="3834"/>
                <a:ext cx="53" cy="51"/>
              </a:xfrm>
              <a:custGeom>
                <a:avLst/>
                <a:gdLst>
                  <a:gd name="T0" fmla="*/ 6 w 8"/>
                  <a:gd name="T1" fmla="*/ 1 h 8"/>
                  <a:gd name="T2" fmla="*/ 7 w 8"/>
                  <a:gd name="T3" fmla="*/ 6 h 8"/>
                  <a:gd name="T4" fmla="*/ 2 w 8"/>
                  <a:gd name="T5" fmla="*/ 7 h 8"/>
                  <a:gd name="T6" fmla="*/ 1 w 8"/>
                  <a:gd name="T7" fmla="*/ 2 h 8"/>
                  <a:gd name="T8" fmla="*/ 6 w 8"/>
                  <a:gd name="T9" fmla="*/ 1 h 8"/>
                </a:gdLst>
                <a:ahLst/>
                <a:cxnLst>
                  <a:cxn ang="0">
                    <a:pos x="T0" y="T1"/>
                  </a:cxn>
                  <a:cxn ang="0">
                    <a:pos x="T2" y="T3"/>
                  </a:cxn>
                  <a:cxn ang="0">
                    <a:pos x="T4" y="T5"/>
                  </a:cxn>
                  <a:cxn ang="0">
                    <a:pos x="T6" y="T7"/>
                  </a:cxn>
                  <a:cxn ang="0">
                    <a:pos x="T8" y="T9"/>
                  </a:cxn>
                </a:cxnLst>
                <a:rect l="0" t="0" r="r" b="b"/>
                <a:pathLst>
                  <a:path w="8" h="8">
                    <a:moveTo>
                      <a:pt x="6" y="1"/>
                    </a:moveTo>
                    <a:cubicBezTo>
                      <a:pt x="8" y="3"/>
                      <a:pt x="8" y="5"/>
                      <a:pt x="7" y="6"/>
                    </a:cubicBezTo>
                    <a:cubicBezTo>
                      <a:pt x="6" y="8"/>
                      <a:pt x="4" y="8"/>
                      <a:pt x="2" y="7"/>
                    </a:cubicBezTo>
                    <a:cubicBezTo>
                      <a:pt x="1" y="6"/>
                      <a:pt x="0" y="4"/>
                      <a:pt x="1" y="2"/>
                    </a:cubicBezTo>
                    <a:cubicBezTo>
                      <a:pt x="2" y="1"/>
                      <a:pt x="5" y="0"/>
                      <a:pt x="6"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6" name="Freeform 232"/>
              <p:cNvSpPr/>
              <p:nvPr>
                <p:custDataLst>
                  <p:tags r:id="rId127"/>
                </p:custDataLst>
              </p:nvPr>
            </p:nvSpPr>
            <p:spPr bwMode="auto">
              <a:xfrm>
                <a:off x="5622" y="3776"/>
                <a:ext cx="51" cy="43"/>
              </a:xfrm>
              <a:custGeom>
                <a:avLst/>
                <a:gdLst>
                  <a:gd name="T0" fmla="*/ 7 w 8"/>
                  <a:gd name="T1" fmla="*/ 2 h 7"/>
                  <a:gd name="T2" fmla="*/ 6 w 8"/>
                  <a:gd name="T3" fmla="*/ 6 h 7"/>
                  <a:gd name="T4" fmla="*/ 1 w 8"/>
                  <a:gd name="T5" fmla="*/ 6 h 7"/>
                  <a:gd name="T6" fmla="*/ 2 w 8"/>
                  <a:gd name="T7" fmla="*/ 1 h 7"/>
                  <a:gd name="T8" fmla="*/ 7 w 8"/>
                  <a:gd name="T9" fmla="*/ 2 h 7"/>
                </a:gdLst>
                <a:ahLst/>
                <a:cxnLst>
                  <a:cxn ang="0">
                    <a:pos x="T0" y="T1"/>
                  </a:cxn>
                  <a:cxn ang="0">
                    <a:pos x="T2" y="T3"/>
                  </a:cxn>
                  <a:cxn ang="0">
                    <a:pos x="T4" y="T5"/>
                  </a:cxn>
                  <a:cxn ang="0">
                    <a:pos x="T6" y="T7"/>
                  </a:cxn>
                  <a:cxn ang="0">
                    <a:pos x="T8" y="T9"/>
                  </a:cxn>
                </a:cxnLst>
                <a:rect l="0" t="0" r="r" b="b"/>
                <a:pathLst>
                  <a:path w="8" h="7">
                    <a:moveTo>
                      <a:pt x="7" y="2"/>
                    </a:moveTo>
                    <a:cubicBezTo>
                      <a:pt x="8" y="3"/>
                      <a:pt x="7" y="5"/>
                      <a:pt x="6" y="6"/>
                    </a:cubicBezTo>
                    <a:cubicBezTo>
                      <a:pt x="5" y="7"/>
                      <a:pt x="3" y="7"/>
                      <a:pt x="1" y="6"/>
                    </a:cubicBezTo>
                    <a:cubicBezTo>
                      <a:pt x="0" y="5"/>
                      <a:pt x="0" y="2"/>
                      <a:pt x="2" y="1"/>
                    </a:cubicBezTo>
                    <a:cubicBezTo>
                      <a:pt x="3" y="0"/>
                      <a:pt x="5" y="0"/>
                      <a:pt x="7"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7" name="Freeform 233"/>
              <p:cNvSpPr/>
              <p:nvPr>
                <p:custDataLst>
                  <p:tags r:id="rId128"/>
                </p:custDataLst>
              </p:nvPr>
            </p:nvSpPr>
            <p:spPr bwMode="auto">
              <a:xfrm>
                <a:off x="5692" y="3729"/>
                <a:ext cx="51" cy="51"/>
              </a:xfrm>
              <a:custGeom>
                <a:avLst/>
                <a:gdLst>
                  <a:gd name="T0" fmla="*/ 7 w 8"/>
                  <a:gd name="T1" fmla="*/ 3 h 8"/>
                  <a:gd name="T2" fmla="*/ 5 w 8"/>
                  <a:gd name="T3" fmla="*/ 7 h 8"/>
                  <a:gd name="T4" fmla="*/ 1 w 8"/>
                  <a:gd name="T5" fmla="*/ 5 h 8"/>
                  <a:gd name="T6" fmla="*/ 3 w 8"/>
                  <a:gd name="T7" fmla="*/ 1 h 8"/>
                  <a:gd name="T8" fmla="*/ 7 w 8"/>
                  <a:gd name="T9" fmla="*/ 3 h 8"/>
                </a:gdLst>
                <a:ahLst/>
                <a:cxnLst>
                  <a:cxn ang="0">
                    <a:pos x="T0" y="T1"/>
                  </a:cxn>
                  <a:cxn ang="0">
                    <a:pos x="T2" y="T3"/>
                  </a:cxn>
                  <a:cxn ang="0">
                    <a:pos x="T4" y="T5"/>
                  </a:cxn>
                  <a:cxn ang="0">
                    <a:pos x="T6" y="T7"/>
                  </a:cxn>
                  <a:cxn ang="0">
                    <a:pos x="T8" y="T9"/>
                  </a:cxn>
                </a:cxnLst>
                <a:rect l="0" t="0" r="r" b="b"/>
                <a:pathLst>
                  <a:path w="8" h="8">
                    <a:moveTo>
                      <a:pt x="7" y="3"/>
                    </a:moveTo>
                    <a:cubicBezTo>
                      <a:pt x="8" y="5"/>
                      <a:pt x="7" y="7"/>
                      <a:pt x="5" y="7"/>
                    </a:cubicBezTo>
                    <a:cubicBezTo>
                      <a:pt x="4" y="8"/>
                      <a:pt x="2" y="7"/>
                      <a:pt x="1" y="5"/>
                    </a:cubicBezTo>
                    <a:cubicBezTo>
                      <a:pt x="0" y="4"/>
                      <a:pt x="1" y="2"/>
                      <a:pt x="3" y="1"/>
                    </a:cubicBezTo>
                    <a:cubicBezTo>
                      <a:pt x="5" y="0"/>
                      <a:pt x="7" y="1"/>
                      <a:pt x="7" y="3"/>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8" name="Freeform 234"/>
              <p:cNvSpPr/>
              <p:nvPr>
                <p:custDataLst>
                  <p:tags r:id="rId129"/>
                </p:custDataLst>
              </p:nvPr>
            </p:nvSpPr>
            <p:spPr bwMode="auto">
              <a:xfrm>
                <a:off x="5777" y="3710"/>
                <a:ext cx="43" cy="46"/>
              </a:xfrm>
              <a:custGeom>
                <a:avLst/>
                <a:gdLst>
                  <a:gd name="T0" fmla="*/ 7 w 7"/>
                  <a:gd name="T1" fmla="*/ 4 h 7"/>
                  <a:gd name="T2" fmla="*/ 4 w 7"/>
                  <a:gd name="T3" fmla="*/ 7 h 7"/>
                  <a:gd name="T4" fmla="*/ 0 w 7"/>
                  <a:gd name="T5" fmla="*/ 4 h 7"/>
                  <a:gd name="T6" fmla="*/ 3 w 7"/>
                  <a:gd name="T7" fmla="*/ 0 h 7"/>
                  <a:gd name="T8" fmla="*/ 7 w 7"/>
                  <a:gd name="T9" fmla="*/ 4 h 7"/>
                </a:gdLst>
                <a:ahLst/>
                <a:cxnLst>
                  <a:cxn ang="0">
                    <a:pos x="T0" y="T1"/>
                  </a:cxn>
                  <a:cxn ang="0">
                    <a:pos x="T2" y="T3"/>
                  </a:cxn>
                  <a:cxn ang="0">
                    <a:pos x="T4" y="T5"/>
                  </a:cxn>
                  <a:cxn ang="0">
                    <a:pos x="T6" y="T7"/>
                  </a:cxn>
                  <a:cxn ang="0">
                    <a:pos x="T8" y="T9"/>
                  </a:cxn>
                </a:cxnLst>
                <a:rect l="0" t="0" r="r" b="b"/>
                <a:pathLst>
                  <a:path w="7" h="7">
                    <a:moveTo>
                      <a:pt x="7" y="4"/>
                    </a:moveTo>
                    <a:cubicBezTo>
                      <a:pt x="7" y="5"/>
                      <a:pt x="6" y="7"/>
                      <a:pt x="4" y="7"/>
                    </a:cubicBezTo>
                    <a:cubicBezTo>
                      <a:pt x="2" y="7"/>
                      <a:pt x="0" y="6"/>
                      <a:pt x="0" y="4"/>
                    </a:cubicBezTo>
                    <a:cubicBezTo>
                      <a:pt x="0" y="2"/>
                      <a:pt x="1" y="1"/>
                      <a:pt x="3" y="0"/>
                    </a:cubicBezTo>
                    <a:cubicBezTo>
                      <a:pt x="5" y="0"/>
                      <a:pt x="7" y="2"/>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9" name="Oval 235"/>
              <p:cNvSpPr>
                <a:spLocks noChangeArrowheads="1"/>
              </p:cNvSpPr>
              <p:nvPr>
                <p:custDataLst>
                  <p:tags r:id="rId130"/>
                </p:custDataLst>
              </p:nvPr>
            </p:nvSpPr>
            <p:spPr bwMode="auto">
              <a:xfrm>
                <a:off x="585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0" name="Oval 236"/>
              <p:cNvSpPr>
                <a:spLocks noChangeArrowheads="1"/>
              </p:cNvSpPr>
              <p:nvPr>
                <p:custDataLst>
                  <p:tags r:id="rId131"/>
                </p:custDataLst>
              </p:nvPr>
            </p:nvSpPr>
            <p:spPr bwMode="auto">
              <a:xfrm>
                <a:off x="594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1" name="Oval 237"/>
              <p:cNvSpPr>
                <a:spLocks noChangeArrowheads="1"/>
              </p:cNvSpPr>
              <p:nvPr>
                <p:custDataLst>
                  <p:tags r:id="rId132"/>
                </p:custDataLst>
              </p:nvPr>
            </p:nvSpPr>
            <p:spPr bwMode="auto">
              <a:xfrm>
                <a:off x="602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2" name="Oval 238"/>
              <p:cNvSpPr>
                <a:spLocks noChangeArrowheads="1"/>
              </p:cNvSpPr>
              <p:nvPr>
                <p:custDataLst>
                  <p:tags r:id="rId133"/>
                </p:custDataLst>
              </p:nvPr>
            </p:nvSpPr>
            <p:spPr bwMode="auto">
              <a:xfrm>
                <a:off x="611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3" name="Oval 239"/>
              <p:cNvSpPr>
                <a:spLocks noChangeArrowheads="1"/>
              </p:cNvSpPr>
              <p:nvPr>
                <p:custDataLst>
                  <p:tags r:id="rId134"/>
                </p:custDataLst>
              </p:nvPr>
            </p:nvSpPr>
            <p:spPr bwMode="auto">
              <a:xfrm>
                <a:off x="619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4" name="Oval 240"/>
              <p:cNvSpPr>
                <a:spLocks noChangeArrowheads="1"/>
              </p:cNvSpPr>
              <p:nvPr>
                <p:custDataLst>
                  <p:tags r:id="rId135"/>
                </p:custDataLst>
              </p:nvPr>
            </p:nvSpPr>
            <p:spPr bwMode="auto">
              <a:xfrm>
                <a:off x="627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5" name="Oval 241"/>
              <p:cNvSpPr>
                <a:spLocks noChangeArrowheads="1"/>
              </p:cNvSpPr>
              <p:nvPr>
                <p:custDataLst>
                  <p:tags r:id="rId136"/>
                </p:custDataLst>
              </p:nvPr>
            </p:nvSpPr>
            <p:spPr bwMode="auto">
              <a:xfrm>
                <a:off x="636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6" name="Oval 242"/>
              <p:cNvSpPr>
                <a:spLocks noChangeArrowheads="1"/>
              </p:cNvSpPr>
              <p:nvPr>
                <p:custDataLst>
                  <p:tags r:id="rId137"/>
                </p:custDataLst>
              </p:nvPr>
            </p:nvSpPr>
            <p:spPr bwMode="auto">
              <a:xfrm>
                <a:off x="64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7" name="Oval 243"/>
              <p:cNvSpPr>
                <a:spLocks noChangeArrowheads="1"/>
              </p:cNvSpPr>
              <p:nvPr>
                <p:custDataLst>
                  <p:tags r:id="rId138"/>
                </p:custDataLst>
              </p:nvPr>
            </p:nvSpPr>
            <p:spPr bwMode="auto">
              <a:xfrm>
                <a:off x="653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8" name="Oval 244"/>
              <p:cNvSpPr>
                <a:spLocks noChangeArrowheads="1"/>
              </p:cNvSpPr>
              <p:nvPr>
                <p:custDataLst>
                  <p:tags r:id="rId139"/>
                </p:custDataLst>
              </p:nvPr>
            </p:nvSpPr>
            <p:spPr bwMode="auto">
              <a:xfrm>
                <a:off x="66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9" name="Oval 245"/>
              <p:cNvSpPr>
                <a:spLocks noChangeArrowheads="1"/>
              </p:cNvSpPr>
              <p:nvPr>
                <p:custDataLst>
                  <p:tags r:id="rId140"/>
                </p:custDataLst>
              </p:nvPr>
            </p:nvSpPr>
            <p:spPr bwMode="auto">
              <a:xfrm>
                <a:off x="669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0" name="Oval 246"/>
              <p:cNvSpPr>
                <a:spLocks noChangeArrowheads="1"/>
              </p:cNvSpPr>
              <p:nvPr>
                <p:custDataLst>
                  <p:tags r:id="rId141"/>
                </p:custDataLst>
              </p:nvPr>
            </p:nvSpPr>
            <p:spPr bwMode="auto">
              <a:xfrm>
                <a:off x="678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1" name="Oval 247"/>
              <p:cNvSpPr>
                <a:spLocks noChangeArrowheads="1"/>
              </p:cNvSpPr>
              <p:nvPr>
                <p:custDataLst>
                  <p:tags r:id="rId142"/>
                </p:custDataLst>
              </p:nvPr>
            </p:nvSpPr>
            <p:spPr bwMode="auto">
              <a:xfrm>
                <a:off x="68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2" name="Oval 248"/>
              <p:cNvSpPr>
                <a:spLocks noChangeArrowheads="1"/>
              </p:cNvSpPr>
              <p:nvPr>
                <p:custDataLst>
                  <p:tags r:id="rId143"/>
                </p:custDataLst>
              </p:nvPr>
            </p:nvSpPr>
            <p:spPr bwMode="auto">
              <a:xfrm>
                <a:off x="695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3" name="Oval 249"/>
              <p:cNvSpPr>
                <a:spLocks noChangeArrowheads="1"/>
              </p:cNvSpPr>
              <p:nvPr>
                <p:custDataLst>
                  <p:tags r:id="rId144"/>
                </p:custDataLst>
              </p:nvPr>
            </p:nvSpPr>
            <p:spPr bwMode="auto">
              <a:xfrm>
                <a:off x="7034"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4" name="Oval 250"/>
              <p:cNvSpPr>
                <a:spLocks noChangeArrowheads="1"/>
              </p:cNvSpPr>
              <p:nvPr>
                <p:custDataLst>
                  <p:tags r:id="rId145"/>
                </p:custDataLst>
              </p:nvPr>
            </p:nvSpPr>
            <p:spPr bwMode="auto">
              <a:xfrm>
                <a:off x="71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5" name="Oval 251"/>
              <p:cNvSpPr>
                <a:spLocks noChangeArrowheads="1"/>
              </p:cNvSpPr>
              <p:nvPr>
                <p:custDataLst>
                  <p:tags r:id="rId146"/>
                </p:custDataLst>
              </p:nvPr>
            </p:nvSpPr>
            <p:spPr bwMode="auto">
              <a:xfrm>
                <a:off x="720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6" name="Oval 252"/>
              <p:cNvSpPr>
                <a:spLocks noChangeArrowheads="1"/>
              </p:cNvSpPr>
              <p:nvPr>
                <p:custDataLst>
                  <p:tags r:id="rId147"/>
                </p:custDataLst>
              </p:nvPr>
            </p:nvSpPr>
            <p:spPr bwMode="auto">
              <a:xfrm>
                <a:off x="72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7" name="Oval 253"/>
              <p:cNvSpPr>
                <a:spLocks noChangeArrowheads="1"/>
              </p:cNvSpPr>
              <p:nvPr>
                <p:custDataLst>
                  <p:tags r:id="rId148"/>
                </p:custDataLst>
              </p:nvPr>
            </p:nvSpPr>
            <p:spPr bwMode="auto">
              <a:xfrm>
                <a:off x="73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8" name="Oval 254"/>
              <p:cNvSpPr>
                <a:spLocks noChangeArrowheads="1"/>
              </p:cNvSpPr>
              <p:nvPr>
                <p:custDataLst>
                  <p:tags r:id="rId149"/>
                </p:custDataLst>
              </p:nvPr>
            </p:nvSpPr>
            <p:spPr bwMode="auto">
              <a:xfrm>
                <a:off x="745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9" name="Oval 255"/>
              <p:cNvSpPr>
                <a:spLocks noChangeArrowheads="1"/>
              </p:cNvSpPr>
              <p:nvPr>
                <p:custDataLst>
                  <p:tags r:id="rId150"/>
                </p:custDataLst>
              </p:nvPr>
            </p:nvSpPr>
            <p:spPr bwMode="auto">
              <a:xfrm>
                <a:off x="75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0" name="Oval 256"/>
              <p:cNvSpPr>
                <a:spLocks noChangeArrowheads="1"/>
              </p:cNvSpPr>
              <p:nvPr>
                <p:custDataLst>
                  <p:tags r:id="rId151"/>
                </p:custDataLst>
              </p:nvPr>
            </p:nvSpPr>
            <p:spPr bwMode="auto">
              <a:xfrm>
                <a:off x="762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1" name="Oval 257"/>
              <p:cNvSpPr>
                <a:spLocks noChangeArrowheads="1"/>
              </p:cNvSpPr>
              <p:nvPr>
                <p:custDataLst>
                  <p:tags r:id="rId152"/>
                </p:custDataLst>
              </p:nvPr>
            </p:nvSpPr>
            <p:spPr bwMode="auto">
              <a:xfrm>
                <a:off x="770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2" name="Oval 258"/>
              <p:cNvSpPr>
                <a:spLocks noChangeArrowheads="1"/>
              </p:cNvSpPr>
              <p:nvPr>
                <p:custDataLst>
                  <p:tags r:id="rId153"/>
                </p:custDataLst>
              </p:nvPr>
            </p:nvSpPr>
            <p:spPr bwMode="auto">
              <a:xfrm>
                <a:off x="77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3" name="Oval 259"/>
              <p:cNvSpPr>
                <a:spLocks noChangeArrowheads="1"/>
              </p:cNvSpPr>
              <p:nvPr>
                <p:custDataLst>
                  <p:tags r:id="rId154"/>
                </p:custDataLst>
              </p:nvPr>
            </p:nvSpPr>
            <p:spPr bwMode="auto">
              <a:xfrm>
                <a:off x="787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4" name="Oval 260"/>
              <p:cNvSpPr>
                <a:spLocks noChangeArrowheads="1"/>
              </p:cNvSpPr>
              <p:nvPr>
                <p:custDataLst>
                  <p:tags r:id="rId155"/>
                </p:custDataLst>
              </p:nvPr>
            </p:nvSpPr>
            <p:spPr bwMode="auto">
              <a:xfrm>
                <a:off x="79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5" name="Oval 261"/>
              <p:cNvSpPr>
                <a:spLocks noChangeArrowheads="1"/>
              </p:cNvSpPr>
              <p:nvPr>
                <p:custDataLst>
                  <p:tags r:id="rId156"/>
                </p:custDataLst>
              </p:nvPr>
            </p:nvSpPr>
            <p:spPr bwMode="auto">
              <a:xfrm>
                <a:off x="803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6" name="Oval 262"/>
              <p:cNvSpPr>
                <a:spLocks noChangeArrowheads="1"/>
              </p:cNvSpPr>
              <p:nvPr>
                <p:custDataLst>
                  <p:tags r:id="rId157"/>
                </p:custDataLst>
              </p:nvPr>
            </p:nvSpPr>
            <p:spPr bwMode="auto">
              <a:xfrm>
                <a:off x="81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7" name="Oval 263"/>
              <p:cNvSpPr>
                <a:spLocks noChangeArrowheads="1"/>
              </p:cNvSpPr>
              <p:nvPr>
                <p:custDataLst>
                  <p:tags r:id="rId158"/>
                </p:custDataLst>
              </p:nvPr>
            </p:nvSpPr>
            <p:spPr bwMode="auto">
              <a:xfrm>
                <a:off x="820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8" name="Oval 264"/>
              <p:cNvSpPr>
                <a:spLocks noChangeArrowheads="1"/>
              </p:cNvSpPr>
              <p:nvPr>
                <p:custDataLst>
                  <p:tags r:id="rId159"/>
                </p:custDataLst>
              </p:nvPr>
            </p:nvSpPr>
            <p:spPr bwMode="auto">
              <a:xfrm>
                <a:off x="829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9" name="Oval 265"/>
              <p:cNvSpPr>
                <a:spLocks noChangeArrowheads="1"/>
              </p:cNvSpPr>
              <p:nvPr>
                <p:custDataLst>
                  <p:tags r:id="rId160"/>
                </p:custDataLst>
              </p:nvPr>
            </p:nvSpPr>
            <p:spPr bwMode="auto">
              <a:xfrm>
                <a:off x="8382"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0" name="Oval 266"/>
              <p:cNvSpPr>
                <a:spLocks noChangeArrowheads="1"/>
              </p:cNvSpPr>
              <p:nvPr>
                <p:custDataLst>
                  <p:tags r:id="rId161"/>
                </p:custDataLst>
              </p:nvPr>
            </p:nvSpPr>
            <p:spPr bwMode="auto">
              <a:xfrm>
                <a:off x="8467"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1" name="Oval 267"/>
              <p:cNvSpPr>
                <a:spLocks noChangeArrowheads="1"/>
              </p:cNvSpPr>
              <p:nvPr>
                <p:custDataLst>
                  <p:tags r:id="rId162"/>
                </p:custDataLst>
              </p:nvPr>
            </p:nvSpPr>
            <p:spPr bwMode="auto">
              <a:xfrm>
                <a:off x="854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2" name="Oval 268"/>
              <p:cNvSpPr>
                <a:spLocks noChangeArrowheads="1"/>
              </p:cNvSpPr>
              <p:nvPr>
                <p:custDataLst>
                  <p:tags r:id="rId163"/>
                </p:custDataLst>
              </p:nvPr>
            </p:nvSpPr>
            <p:spPr bwMode="auto">
              <a:xfrm>
                <a:off x="863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3" name="Oval 269"/>
              <p:cNvSpPr>
                <a:spLocks noChangeArrowheads="1"/>
              </p:cNvSpPr>
              <p:nvPr>
                <p:custDataLst>
                  <p:tags r:id="rId164"/>
                </p:custDataLst>
              </p:nvPr>
            </p:nvSpPr>
            <p:spPr bwMode="auto">
              <a:xfrm>
                <a:off x="8718"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4" name="Oval 270"/>
              <p:cNvSpPr>
                <a:spLocks noChangeArrowheads="1"/>
              </p:cNvSpPr>
              <p:nvPr>
                <p:custDataLst>
                  <p:tags r:id="rId165"/>
                </p:custDataLst>
              </p:nvPr>
            </p:nvSpPr>
            <p:spPr bwMode="auto">
              <a:xfrm>
                <a:off x="880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5" name="Oval 271"/>
              <p:cNvSpPr>
                <a:spLocks noChangeArrowheads="1"/>
              </p:cNvSpPr>
              <p:nvPr>
                <p:custDataLst>
                  <p:tags r:id="rId166"/>
                </p:custDataLst>
              </p:nvPr>
            </p:nvSpPr>
            <p:spPr bwMode="auto">
              <a:xfrm>
                <a:off x="888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6" name="Oval 272"/>
              <p:cNvSpPr>
                <a:spLocks noChangeArrowheads="1"/>
              </p:cNvSpPr>
              <p:nvPr>
                <p:custDataLst>
                  <p:tags r:id="rId167"/>
                </p:custDataLst>
              </p:nvPr>
            </p:nvSpPr>
            <p:spPr bwMode="auto">
              <a:xfrm>
                <a:off x="896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7" name="Oval 273"/>
              <p:cNvSpPr>
                <a:spLocks noChangeArrowheads="1"/>
              </p:cNvSpPr>
              <p:nvPr>
                <p:custDataLst>
                  <p:tags r:id="rId168"/>
                </p:custDataLst>
              </p:nvPr>
            </p:nvSpPr>
            <p:spPr bwMode="auto">
              <a:xfrm>
                <a:off x="905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8" name="Oval 274"/>
              <p:cNvSpPr>
                <a:spLocks noChangeArrowheads="1"/>
              </p:cNvSpPr>
              <p:nvPr>
                <p:custDataLst>
                  <p:tags r:id="rId169"/>
                </p:custDataLst>
              </p:nvPr>
            </p:nvSpPr>
            <p:spPr bwMode="auto">
              <a:xfrm>
                <a:off x="9135"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9" name="Oval 275"/>
              <p:cNvSpPr>
                <a:spLocks noChangeArrowheads="1"/>
              </p:cNvSpPr>
              <p:nvPr>
                <p:custDataLst>
                  <p:tags r:id="rId170"/>
                </p:custDataLst>
              </p:nvPr>
            </p:nvSpPr>
            <p:spPr bwMode="auto">
              <a:xfrm>
                <a:off x="922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0" name="Oval 276"/>
              <p:cNvSpPr>
                <a:spLocks noChangeArrowheads="1"/>
              </p:cNvSpPr>
              <p:nvPr>
                <p:custDataLst>
                  <p:tags r:id="rId171"/>
                </p:custDataLst>
              </p:nvPr>
            </p:nvSpPr>
            <p:spPr bwMode="auto">
              <a:xfrm>
                <a:off x="930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1" name="Oval 277"/>
              <p:cNvSpPr>
                <a:spLocks noChangeArrowheads="1"/>
              </p:cNvSpPr>
              <p:nvPr>
                <p:custDataLst>
                  <p:tags r:id="rId172"/>
                </p:custDataLst>
              </p:nvPr>
            </p:nvSpPr>
            <p:spPr bwMode="auto">
              <a:xfrm>
                <a:off x="93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2" name="Oval 278"/>
              <p:cNvSpPr>
                <a:spLocks noChangeArrowheads="1"/>
              </p:cNvSpPr>
              <p:nvPr>
                <p:custDataLst>
                  <p:tags r:id="rId173"/>
                </p:custDataLst>
              </p:nvPr>
            </p:nvSpPr>
            <p:spPr bwMode="auto">
              <a:xfrm>
                <a:off x="947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3" name="Oval 279"/>
              <p:cNvSpPr>
                <a:spLocks noChangeArrowheads="1"/>
              </p:cNvSpPr>
              <p:nvPr>
                <p:custDataLst>
                  <p:tags r:id="rId174"/>
                </p:custDataLst>
              </p:nvPr>
            </p:nvSpPr>
            <p:spPr bwMode="auto">
              <a:xfrm>
                <a:off x="95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4" name="Oval 280"/>
              <p:cNvSpPr>
                <a:spLocks noChangeArrowheads="1"/>
              </p:cNvSpPr>
              <p:nvPr>
                <p:custDataLst>
                  <p:tags r:id="rId175"/>
                </p:custDataLst>
              </p:nvPr>
            </p:nvSpPr>
            <p:spPr bwMode="auto">
              <a:xfrm>
                <a:off x="964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5" name="Oval 281"/>
              <p:cNvSpPr>
                <a:spLocks noChangeArrowheads="1"/>
              </p:cNvSpPr>
              <p:nvPr>
                <p:custDataLst>
                  <p:tags r:id="rId176"/>
                </p:custDataLst>
              </p:nvPr>
            </p:nvSpPr>
            <p:spPr bwMode="auto">
              <a:xfrm>
                <a:off x="97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6" name="Oval 282"/>
              <p:cNvSpPr>
                <a:spLocks noChangeArrowheads="1"/>
              </p:cNvSpPr>
              <p:nvPr>
                <p:custDataLst>
                  <p:tags r:id="rId177"/>
                </p:custDataLst>
              </p:nvPr>
            </p:nvSpPr>
            <p:spPr bwMode="auto">
              <a:xfrm>
                <a:off x="980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7" name="Oval 283"/>
              <p:cNvSpPr>
                <a:spLocks noChangeArrowheads="1"/>
              </p:cNvSpPr>
              <p:nvPr>
                <p:custDataLst>
                  <p:tags r:id="rId178"/>
                </p:custDataLst>
              </p:nvPr>
            </p:nvSpPr>
            <p:spPr bwMode="auto">
              <a:xfrm>
                <a:off x="989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8" name="Oval 284"/>
              <p:cNvSpPr>
                <a:spLocks noChangeArrowheads="1"/>
              </p:cNvSpPr>
              <p:nvPr>
                <p:custDataLst>
                  <p:tags r:id="rId179"/>
                </p:custDataLst>
              </p:nvPr>
            </p:nvSpPr>
            <p:spPr bwMode="auto">
              <a:xfrm>
                <a:off x="997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9" name="Oval 285"/>
              <p:cNvSpPr>
                <a:spLocks noChangeArrowheads="1"/>
              </p:cNvSpPr>
              <p:nvPr>
                <p:custDataLst>
                  <p:tags r:id="rId180"/>
                </p:custDataLst>
              </p:nvPr>
            </p:nvSpPr>
            <p:spPr bwMode="auto">
              <a:xfrm>
                <a:off x="1005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0" name="Oval 286"/>
              <p:cNvSpPr>
                <a:spLocks noChangeArrowheads="1"/>
              </p:cNvSpPr>
              <p:nvPr>
                <p:custDataLst>
                  <p:tags r:id="rId181"/>
                </p:custDataLst>
              </p:nvPr>
            </p:nvSpPr>
            <p:spPr bwMode="auto">
              <a:xfrm>
                <a:off x="1014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1" name="Oval 287"/>
              <p:cNvSpPr>
                <a:spLocks noChangeArrowheads="1"/>
              </p:cNvSpPr>
              <p:nvPr>
                <p:custDataLst>
                  <p:tags r:id="rId182"/>
                </p:custDataLst>
              </p:nvPr>
            </p:nvSpPr>
            <p:spPr bwMode="auto">
              <a:xfrm>
                <a:off x="1022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2" name="Oval 288"/>
              <p:cNvSpPr>
                <a:spLocks noChangeArrowheads="1"/>
              </p:cNvSpPr>
              <p:nvPr>
                <p:custDataLst>
                  <p:tags r:id="rId183"/>
                </p:custDataLst>
              </p:nvPr>
            </p:nvSpPr>
            <p:spPr bwMode="auto">
              <a:xfrm>
                <a:off x="103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3" name="Oval 289"/>
              <p:cNvSpPr>
                <a:spLocks noChangeArrowheads="1"/>
              </p:cNvSpPr>
              <p:nvPr>
                <p:custDataLst>
                  <p:tags r:id="rId184"/>
                </p:custDataLst>
              </p:nvPr>
            </p:nvSpPr>
            <p:spPr bwMode="auto">
              <a:xfrm>
                <a:off x="1039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4" name="Oval 290"/>
              <p:cNvSpPr>
                <a:spLocks noChangeArrowheads="1"/>
              </p:cNvSpPr>
              <p:nvPr>
                <p:custDataLst>
                  <p:tags r:id="rId185"/>
                </p:custDataLst>
              </p:nvPr>
            </p:nvSpPr>
            <p:spPr bwMode="auto">
              <a:xfrm>
                <a:off x="1047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5" name="Oval 291"/>
              <p:cNvSpPr>
                <a:spLocks noChangeArrowheads="1"/>
              </p:cNvSpPr>
              <p:nvPr>
                <p:custDataLst>
                  <p:tags r:id="rId186"/>
                </p:custDataLst>
              </p:nvPr>
            </p:nvSpPr>
            <p:spPr bwMode="auto">
              <a:xfrm>
                <a:off x="1056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6" name="Oval 292"/>
              <p:cNvSpPr>
                <a:spLocks noChangeArrowheads="1"/>
              </p:cNvSpPr>
              <p:nvPr>
                <p:custDataLst>
                  <p:tags r:id="rId187"/>
                </p:custDataLst>
              </p:nvPr>
            </p:nvSpPr>
            <p:spPr bwMode="auto">
              <a:xfrm>
                <a:off x="106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7" name="Oval 293"/>
              <p:cNvSpPr>
                <a:spLocks noChangeArrowheads="1"/>
              </p:cNvSpPr>
              <p:nvPr>
                <p:custDataLst>
                  <p:tags r:id="rId188"/>
                </p:custDataLst>
              </p:nvPr>
            </p:nvSpPr>
            <p:spPr bwMode="auto">
              <a:xfrm>
                <a:off x="1072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8" name="Oval 294"/>
              <p:cNvSpPr>
                <a:spLocks noChangeArrowheads="1"/>
              </p:cNvSpPr>
              <p:nvPr>
                <p:custDataLst>
                  <p:tags r:id="rId189"/>
                </p:custDataLst>
              </p:nvPr>
            </p:nvSpPr>
            <p:spPr bwMode="auto">
              <a:xfrm>
                <a:off x="108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9" name="Oval 295"/>
              <p:cNvSpPr>
                <a:spLocks noChangeArrowheads="1"/>
              </p:cNvSpPr>
              <p:nvPr>
                <p:custDataLst>
                  <p:tags r:id="rId190"/>
                </p:custDataLst>
              </p:nvPr>
            </p:nvSpPr>
            <p:spPr bwMode="auto">
              <a:xfrm>
                <a:off x="1089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0" name="Oval 296"/>
              <p:cNvSpPr>
                <a:spLocks noChangeArrowheads="1"/>
              </p:cNvSpPr>
              <p:nvPr>
                <p:custDataLst>
                  <p:tags r:id="rId191"/>
                </p:custDataLst>
              </p:nvPr>
            </p:nvSpPr>
            <p:spPr bwMode="auto">
              <a:xfrm>
                <a:off x="1098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1" name="Oval 297"/>
              <p:cNvSpPr>
                <a:spLocks noChangeArrowheads="1"/>
              </p:cNvSpPr>
              <p:nvPr>
                <p:custDataLst>
                  <p:tags r:id="rId192"/>
                </p:custDataLst>
              </p:nvPr>
            </p:nvSpPr>
            <p:spPr bwMode="auto">
              <a:xfrm>
                <a:off x="110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2" name="Oval 298"/>
              <p:cNvSpPr>
                <a:spLocks noChangeArrowheads="1"/>
              </p:cNvSpPr>
              <p:nvPr>
                <p:custDataLst>
                  <p:tags r:id="rId193"/>
                </p:custDataLst>
              </p:nvPr>
            </p:nvSpPr>
            <p:spPr bwMode="auto">
              <a:xfrm>
                <a:off x="1114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3" name="Oval 299"/>
              <p:cNvSpPr>
                <a:spLocks noChangeArrowheads="1"/>
              </p:cNvSpPr>
              <p:nvPr>
                <p:custDataLst>
                  <p:tags r:id="rId194"/>
                </p:custDataLst>
              </p:nvPr>
            </p:nvSpPr>
            <p:spPr bwMode="auto">
              <a:xfrm>
                <a:off x="1123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4" name="Oval 300"/>
              <p:cNvSpPr>
                <a:spLocks noChangeArrowheads="1"/>
              </p:cNvSpPr>
              <p:nvPr>
                <p:custDataLst>
                  <p:tags r:id="rId195"/>
                </p:custDataLst>
              </p:nvPr>
            </p:nvSpPr>
            <p:spPr bwMode="auto">
              <a:xfrm>
                <a:off x="113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5" name="Oval 301"/>
              <p:cNvSpPr>
                <a:spLocks noChangeArrowheads="1"/>
              </p:cNvSpPr>
              <p:nvPr>
                <p:custDataLst>
                  <p:tags r:id="rId196"/>
                </p:custDataLst>
              </p:nvPr>
            </p:nvSpPr>
            <p:spPr bwMode="auto">
              <a:xfrm>
                <a:off x="1140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6" name="Oval 302"/>
              <p:cNvSpPr>
                <a:spLocks noChangeArrowheads="1"/>
              </p:cNvSpPr>
              <p:nvPr>
                <p:custDataLst>
                  <p:tags r:id="rId197"/>
                </p:custDataLst>
              </p:nvPr>
            </p:nvSpPr>
            <p:spPr bwMode="auto">
              <a:xfrm>
                <a:off x="114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7" name="Oval 303"/>
              <p:cNvSpPr>
                <a:spLocks noChangeArrowheads="1"/>
              </p:cNvSpPr>
              <p:nvPr>
                <p:custDataLst>
                  <p:tags r:id="rId198"/>
                </p:custDataLst>
              </p:nvPr>
            </p:nvSpPr>
            <p:spPr bwMode="auto">
              <a:xfrm>
                <a:off x="115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8" name="Oval 304"/>
              <p:cNvSpPr>
                <a:spLocks noChangeArrowheads="1"/>
              </p:cNvSpPr>
              <p:nvPr>
                <p:custDataLst>
                  <p:tags r:id="rId199"/>
                </p:custDataLst>
              </p:nvPr>
            </p:nvSpPr>
            <p:spPr bwMode="auto">
              <a:xfrm>
                <a:off x="1165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9" name="Oval 305"/>
              <p:cNvSpPr>
                <a:spLocks noChangeArrowheads="1"/>
              </p:cNvSpPr>
              <p:nvPr>
                <p:custDataLst>
                  <p:tags r:id="rId200"/>
                </p:custDataLst>
              </p:nvPr>
            </p:nvSpPr>
            <p:spPr bwMode="auto">
              <a:xfrm>
                <a:off x="1173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80" name="Oval 306"/>
              <p:cNvSpPr>
                <a:spLocks noChangeArrowheads="1"/>
              </p:cNvSpPr>
              <p:nvPr>
                <p:custDataLst>
                  <p:tags r:id="rId201"/>
                </p:custDataLst>
              </p:nvPr>
            </p:nvSpPr>
            <p:spPr bwMode="auto">
              <a:xfrm>
                <a:off x="1182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5" name="Oval 308"/>
              <p:cNvSpPr>
                <a:spLocks noChangeArrowheads="1"/>
              </p:cNvSpPr>
              <p:nvPr>
                <p:custDataLst>
                  <p:tags r:id="rId202"/>
                </p:custDataLst>
              </p:nvPr>
            </p:nvSpPr>
            <p:spPr bwMode="auto">
              <a:xfrm>
                <a:off x="1190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6" name="Oval 309"/>
              <p:cNvSpPr>
                <a:spLocks noChangeArrowheads="1"/>
              </p:cNvSpPr>
              <p:nvPr>
                <p:custDataLst>
                  <p:tags r:id="rId203"/>
                </p:custDataLst>
              </p:nvPr>
            </p:nvSpPr>
            <p:spPr bwMode="auto">
              <a:xfrm>
                <a:off x="119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7" name="Oval 310"/>
              <p:cNvSpPr>
                <a:spLocks noChangeArrowheads="1"/>
              </p:cNvSpPr>
              <p:nvPr>
                <p:custDataLst>
                  <p:tags r:id="rId204"/>
                </p:custDataLst>
              </p:nvPr>
            </p:nvSpPr>
            <p:spPr bwMode="auto">
              <a:xfrm>
                <a:off x="1207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8" name="Oval 311"/>
              <p:cNvSpPr>
                <a:spLocks noChangeArrowheads="1"/>
              </p:cNvSpPr>
              <p:nvPr>
                <p:custDataLst>
                  <p:tags r:id="rId205"/>
                </p:custDataLst>
              </p:nvPr>
            </p:nvSpPr>
            <p:spPr bwMode="auto">
              <a:xfrm>
                <a:off x="1215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9" name="Oval 312"/>
              <p:cNvSpPr>
                <a:spLocks noChangeArrowheads="1"/>
              </p:cNvSpPr>
              <p:nvPr>
                <p:custDataLst>
                  <p:tags r:id="rId206"/>
                </p:custDataLst>
              </p:nvPr>
            </p:nvSpPr>
            <p:spPr bwMode="auto">
              <a:xfrm>
                <a:off x="122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0" name="Oval 313"/>
              <p:cNvSpPr>
                <a:spLocks noChangeArrowheads="1"/>
              </p:cNvSpPr>
              <p:nvPr>
                <p:custDataLst>
                  <p:tags r:id="rId207"/>
                </p:custDataLst>
              </p:nvPr>
            </p:nvSpPr>
            <p:spPr bwMode="auto">
              <a:xfrm>
                <a:off x="123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 name="Oval 314"/>
              <p:cNvSpPr>
                <a:spLocks noChangeArrowheads="1"/>
              </p:cNvSpPr>
              <p:nvPr>
                <p:custDataLst>
                  <p:tags r:id="rId208"/>
                </p:custDataLst>
              </p:nvPr>
            </p:nvSpPr>
            <p:spPr bwMode="auto">
              <a:xfrm>
                <a:off x="1240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2" name="Oval 315"/>
              <p:cNvSpPr>
                <a:spLocks noChangeArrowheads="1"/>
              </p:cNvSpPr>
              <p:nvPr>
                <p:custDataLst>
                  <p:tags r:id="rId209"/>
                </p:custDataLst>
              </p:nvPr>
            </p:nvSpPr>
            <p:spPr bwMode="auto">
              <a:xfrm>
                <a:off x="124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3" name="Oval 316"/>
              <p:cNvSpPr>
                <a:spLocks noChangeArrowheads="1"/>
              </p:cNvSpPr>
              <p:nvPr>
                <p:custDataLst>
                  <p:tags r:id="rId210"/>
                </p:custDataLst>
              </p:nvPr>
            </p:nvSpPr>
            <p:spPr bwMode="auto">
              <a:xfrm>
                <a:off x="1257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4" name="Oval 317"/>
              <p:cNvSpPr>
                <a:spLocks noChangeArrowheads="1"/>
              </p:cNvSpPr>
              <p:nvPr>
                <p:custDataLst>
                  <p:tags r:id="rId211"/>
                </p:custDataLst>
              </p:nvPr>
            </p:nvSpPr>
            <p:spPr bwMode="auto">
              <a:xfrm>
                <a:off x="12657"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Oval 318"/>
              <p:cNvSpPr>
                <a:spLocks noChangeArrowheads="1"/>
              </p:cNvSpPr>
              <p:nvPr>
                <p:custDataLst>
                  <p:tags r:id="rId212"/>
                </p:custDataLst>
              </p:nvPr>
            </p:nvSpPr>
            <p:spPr bwMode="auto">
              <a:xfrm>
                <a:off x="1274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6" name="Oval 319"/>
              <p:cNvSpPr>
                <a:spLocks noChangeArrowheads="1"/>
              </p:cNvSpPr>
              <p:nvPr>
                <p:custDataLst>
                  <p:tags r:id="rId213"/>
                </p:custDataLst>
              </p:nvPr>
            </p:nvSpPr>
            <p:spPr bwMode="auto">
              <a:xfrm>
                <a:off x="128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7" name="Oval 320"/>
              <p:cNvSpPr>
                <a:spLocks noChangeArrowheads="1"/>
              </p:cNvSpPr>
              <p:nvPr>
                <p:custDataLst>
                  <p:tags r:id="rId214"/>
                </p:custDataLst>
              </p:nvPr>
            </p:nvSpPr>
            <p:spPr bwMode="auto">
              <a:xfrm>
                <a:off x="129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8" name="Oval 321"/>
              <p:cNvSpPr>
                <a:spLocks noChangeArrowheads="1"/>
              </p:cNvSpPr>
              <p:nvPr>
                <p:custDataLst>
                  <p:tags r:id="rId215"/>
                </p:custDataLst>
              </p:nvPr>
            </p:nvSpPr>
            <p:spPr bwMode="auto">
              <a:xfrm>
                <a:off x="1299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9" name="Oval 322"/>
              <p:cNvSpPr>
                <a:spLocks noChangeArrowheads="1"/>
              </p:cNvSpPr>
              <p:nvPr>
                <p:custDataLst>
                  <p:tags r:id="rId216"/>
                </p:custDataLst>
              </p:nvPr>
            </p:nvSpPr>
            <p:spPr bwMode="auto">
              <a:xfrm>
                <a:off x="1307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0" name="Oval 323"/>
              <p:cNvSpPr>
                <a:spLocks noChangeArrowheads="1"/>
              </p:cNvSpPr>
              <p:nvPr>
                <p:custDataLst>
                  <p:tags r:id="rId217"/>
                </p:custDataLst>
              </p:nvPr>
            </p:nvSpPr>
            <p:spPr bwMode="auto">
              <a:xfrm>
                <a:off x="1316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1" name="Oval 324"/>
              <p:cNvSpPr>
                <a:spLocks noChangeArrowheads="1"/>
              </p:cNvSpPr>
              <p:nvPr>
                <p:custDataLst>
                  <p:tags r:id="rId218"/>
                </p:custDataLst>
              </p:nvPr>
            </p:nvSpPr>
            <p:spPr bwMode="auto">
              <a:xfrm>
                <a:off x="132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2" name="Oval 325"/>
              <p:cNvSpPr>
                <a:spLocks noChangeArrowheads="1"/>
              </p:cNvSpPr>
              <p:nvPr>
                <p:custDataLst>
                  <p:tags r:id="rId219"/>
                </p:custDataLst>
              </p:nvPr>
            </p:nvSpPr>
            <p:spPr bwMode="auto">
              <a:xfrm>
                <a:off x="1332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3" name="Freeform 326"/>
              <p:cNvSpPr/>
              <p:nvPr>
                <p:custDataLst>
                  <p:tags r:id="rId220"/>
                </p:custDataLst>
              </p:nvPr>
            </p:nvSpPr>
            <p:spPr bwMode="auto">
              <a:xfrm>
                <a:off x="13411" y="3717"/>
                <a:ext cx="53" cy="43"/>
              </a:xfrm>
              <a:custGeom>
                <a:avLst/>
                <a:gdLst>
                  <a:gd name="T0" fmla="*/ 7 w 8"/>
                  <a:gd name="T1" fmla="*/ 4 h 7"/>
                  <a:gd name="T2" fmla="*/ 3 w 8"/>
                  <a:gd name="T3" fmla="*/ 7 h 7"/>
                  <a:gd name="T4" fmla="*/ 0 w 8"/>
                  <a:gd name="T5" fmla="*/ 3 h 7"/>
                  <a:gd name="T6" fmla="*/ 4 w 8"/>
                  <a:gd name="T7" fmla="*/ 0 h 7"/>
                  <a:gd name="T8" fmla="*/ 7 w 8"/>
                  <a:gd name="T9" fmla="*/ 4 h 7"/>
                </a:gdLst>
                <a:ahLst/>
                <a:cxnLst>
                  <a:cxn ang="0">
                    <a:pos x="T0" y="T1"/>
                  </a:cxn>
                  <a:cxn ang="0">
                    <a:pos x="T2" y="T3"/>
                  </a:cxn>
                  <a:cxn ang="0">
                    <a:pos x="T4" y="T5"/>
                  </a:cxn>
                  <a:cxn ang="0">
                    <a:pos x="T6" y="T7"/>
                  </a:cxn>
                  <a:cxn ang="0">
                    <a:pos x="T8" y="T9"/>
                  </a:cxn>
                </a:cxnLst>
                <a:rect l="0" t="0" r="r" b="b"/>
                <a:pathLst>
                  <a:path w="8" h="7">
                    <a:moveTo>
                      <a:pt x="7" y="4"/>
                    </a:moveTo>
                    <a:cubicBezTo>
                      <a:pt x="6" y="6"/>
                      <a:pt x="5" y="7"/>
                      <a:pt x="3" y="7"/>
                    </a:cubicBezTo>
                    <a:cubicBezTo>
                      <a:pt x="1" y="6"/>
                      <a:pt x="0" y="5"/>
                      <a:pt x="0" y="3"/>
                    </a:cubicBezTo>
                    <a:cubicBezTo>
                      <a:pt x="1" y="1"/>
                      <a:pt x="2" y="0"/>
                      <a:pt x="4" y="0"/>
                    </a:cubicBezTo>
                    <a:cubicBezTo>
                      <a:pt x="6" y="1"/>
                      <a:pt x="8" y="3"/>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4" name="Freeform 327"/>
              <p:cNvSpPr/>
              <p:nvPr>
                <p:custDataLst>
                  <p:tags r:id="rId221"/>
                </p:custDataLst>
              </p:nvPr>
            </p:nvSpPr>
            <p:spPr bwMode="auto">
              <a:xfrm>
                <a:off x="13488" y="3741"/>
                <a:ext cx="53" cy="53"/>
              </a:xfrm>
              <a:custGeom>
                <a:avLst/>
                <a:gdLst>
                  <a:gd name="T0" fmla="*/ 7 w 8"/>
                  <a:gd name="T1" fmla="*/ 6 h 8"/>
                  <a:gd name="T2" fmla="*/ 2 w 8"/>
                  <a:gd name="T3" fmla="*/ 7 h 8"/>
                  <a:gd name="T4" fmla="*/ 1 w 8"/>
                  <a:gd name="T5" fmla="*/ 3 h 8"/>
                  <a:gd name="T6" fmla="*/ 5 w 8"/>
                  <a:gd name="T7" fmla="*/ 1 h 8"/>
                  <a:gd name="T8" fmla="*/ 7 w 8"/>
                  <a:gd name="T9" fmla="*/ 6 h 8"/>
                </a:gdLst>
                <a:ahLst/>
                <a:cxnLst>
                  <a:cxn ang="0">
                    <a:pos x="T0" y="T1"/>
                  </a:cxn>
                  <a:cxn ang="0">
                    <a:pos x="T2" y="T3"/>
                  </a:cxn>
                  <a:cxn ang="0">
                    <a:pos x="T4" y="T5"/>
                  </a:cxn>
                  <a:cxn ang="0">
                    <a:pos x="T6" y="T7"/>
                  </a:cxn>
                  <a:cxn ang="0">
                    <a:pos x="T8" y="T9"/>
                  </a:cxn>
                </a:cxnLst>
                <a:rect l="0" t="0" r="r" b="b"/>
                <a:pathLst>
                  <a:path w="8" h="8">
                    <a:moveTo>
                      <a:pt x="7" y="6"/>
                    </a:moveTo>
                    <a:cubicBezTo>
                      <a:pt x="6" y="8"/>
                      <a:pt x="4" y="8"/>
                      <a:pt x="2" y="7"/>
                    </a:cubicBezTo>
                    <a:cubicBezTo>
                      <a:pt x="1" y="6"/>
                      <a:pt x="0" y="4"/>
                      <a:pt x="1" y="3"/>
                    </a:cubicBezTo>
                    <a:cubicBezTo>
                      <a:pt x="2" y="1"/>
                      <a:pt x="4" y="0"/>
                      <a:pt x="5" y="1"/>
                    </a:cubicBezTo>
                    <a:cubicBezTo>
                      <a:pt x="7" y="2"/>
                      <a:pt x="8" y="4"/>
                      <a:pt x="7"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5" name="Freeform 328"/>
              <p:cNvSpPr/>
              <p:nvPr>
                <p:custDataLst>
                  <p:tags r:id="rId222"/>
                </p:custDataLst>
              </p:nvPr>
            </p:nvSpPr>
            <p:spPr bwMode="auto">
              <a:xfrm>
                <a:off x="13554" y="3794"/>
                <a:ext cx="51" cy="51"/>
              </a:xfrm>
              <a:custGeom>
                <a:avLst/>
                <a:gdLst>
                  <a:gd name="T0" fmla="*/ 6 w 8"/>
                  <a:gd name="T1" fmla="*/ 7 h 8"/>
                  <a:gd name="T2" fmla="*/ 2 w 8"/>
                  <a:gd name="T3" fmla="*/ 7 h 8"/>
                  <a:gd name="T4" fmla="*/ 2 w 8"/>
                  <a:gd name="T5" fmla="*/ 2 h 8"/>
                  <a:gd name="T6" fmla="*/ 7 w 8"/>
                  <a:gd name="T7" fmla="*/ 2 h 8"/>
                  <a:gd name="T8" fmla="*/ 6 w 8"/>
                  <a:gd name="T9" fmla="*/ 7 h 8"/>
                </a:gdLst>
                <a:ahLst/>
                <a:cxnLst>
                  <a:cxn ang="0">
                    <a:pos x="T0" y="T1"/>
                  </a:cxn>
                  <a:cxn ang="0">
                    <a:pos x="T2" y="T3"/>
                  </a:cxn>
                  <a:cxn ang="0">
                    <a:pos x="T4" y="T5"/>
                  </a:cxn>
                  <a:cxn ang="0">
                    <a:pos x="T6" y="T7"/>
                  </a:cxn>
                  <a:cxn ang="0">
                    <a:pos x="T8" y="T9"/>
                  </a:cxn>
                </a:cxnLst>
                <a:rect l="0" t="0" r="r" b="b"/>
                <a:pathLst>
                  <a:path w="8" h="8">
                    <a:moveTo>
                      <a:pt x="6" y="7"/>
                    </a:moveTo>
                    <a:cubicBezTo>
                      <a:pt x="5" y="8"/>
                      <a:pt x="3" y="8"/>
                      <a:pt x="2" y="7"/>
                    </a:cubicBezTo>
                    <a:cubicBezTo>
                      <a:pt x="0" y="5"/>
                      <a:pt x="0" y="3"/>
                      <a:pt x="2" y="2"/>
                    </a:cubicBezTo>
                    <a:cubicBezTo>
                      <a:pt x="3" y="0"/>
                      <a:pt x="5" y="0"/>
                      <a:pt x="7" y="2"/>
                    </a:cubicBezTo>
                    <a:cubicBezTo>
                      <a:pt x="8" y="3"/>
                      <a:pt x="8" y="5"/>
                      <a:pt x="6"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6" name="Freeform 329"/>
              <p:cNvSpPr/>
              <p:nvPr>
                <p:custDataLst>
                  <p:tags r:id="rId223"/>
                </p:custDataLst>
              </p:nvPr>
            </p:nvSpPr>
            <p:spPr bwMode="auto">
              <a:xfrm>
                <a:off x="13604" y="3864"/>
                <a:ext cx="53" cy="46"/>
              </a:xfrm>
              <a:custGeom>
                <a:avLst/>
                <a:gdLst>
                  <a:gd name="T0" fmla="*/ 5 w 8"/>
                  <a:gd name="T1" fmla="*/ 7 h 7"/>
                  <a:gd name="T2" fmla="*/ 1 w 8"/>
                  <a:gd name="T3" fmla="*/ 5 h 7"/>
                  <a:gd name="T4" fmla="*/ 2 w 8"/>
                  <a:gd name="T5" fmla="*/ 1 h 7"/>
                  <a:gd name="T6" fmla="*/ 7 w 8"/>
                  <a:gd name="T7" fmla="*/ 2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7"/>
                      <a:pt x="1" y="5"/>
                    </a:cubicBezTo>
                    <a:cubicBezTo>
                      <a:pt x="0" y="4"/>
                      <a:pt x="0" y="2"/>
                      <a:pt x="2" y="1"/>
                    </a:cubicBezTo>
                    <a:cubicBezTo>
                      <a:pt x="4" y="0"/>
                      <a:pt x="6" y="0"/>
                      <a:pt x="7" y="2"/>
                    </a:cubicBezTo>
                    <a:cubicBezTo>
                      <a:pt x="8" y="4"/>
                      <a:pt x="7" y="6"/>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7" name="Freeform 330"/>
              <p:cNvSpPr/>
              <p:nvPr>
                <p:custDataLst>
                  <p:tags r:id="rId224"/>
                </p:custDataLst>
              </p:nvPr>
            </p:nvSpPr>
            <p:spPr bwMode="auto">
              <a:xfrm>
                <a:off x="13631" y="3942"/>
                <a:ext cx="53" cy="46"/>
              </a:xfrm>
              <a:custGeom>
                <a:avLst/>
                <a:gdLst>
                  <a:gd name="T0" fmla="*/ 5 w 8"/>
                  <a:gd name="T1" fmla="*/ 7 h 7"/>
                  <a:gd name="T2" fmla="*/ 1 w 8"/>
                  <a:gd name="T3" fmla="*/ 5 h 7"/>
                  <a:gd name="T4" fmla="*/ 3 w 8"/>
                  <a:gd name="T5" fmla="*/ 1 h 7"/>
                  <a:gd name="T6" fmla="*/ 7 w 8"/>
                  <a:gd name="T7" fmla="*/ 3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6"/>
                      <a:pt x="1" y="5"/>
                    </a:cubicBezTo>
                    <a:cubicBezTo>
                      <a:pt x="0" y="3"/>
                      <a:pt x="1" y="1"/>
                      <a:pt x="3" y="1"/>
                    </a:cubicBezTo>
                    <a:cubicBezTo>
                      <a:pt x="5" y="0"/>
                      <a:pt x="7" y="1"/>
                      <a:pt x="7" y="3"/>
                    </a:cubicBezTo>
                    <a:cubicBezTo>
                      <a:pt x="8" y="5"/>
                      <a:pt x="6" y="7"/>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8" name="Oval 331"/>
              <p:cNvSpPr>
                <a:spLocks noChangeArrowheads="1"/>
              </p:cNvSpPr>
              <p:nvPr>
                <p:custDataLst>
                  <p:tags r:id="rId225"/>
                </p:custDataLst>
              </p:nvPr>
            </p:nvSpPr>
            <p:spPr bwMode="auto">
              <a:xfrm>
                <a:off x="13643" y="402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9" name="Oval 332"/>
              <p:cNvSpPr>
                <a:spLocks noChangeArrowheads="1"/>
              </p:cNvSpPr>
              <p:nvPr>
                <p:custDataLst>
                  <p:tags r:id="rId226"/>
                </p:custDataLst>
              </p:nvPr>
            </p:nvSpPr>
            <p:spPr bwMode="auto">
              <a:xfrm>
                <a:off x="13643" y="411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0" name="Oval 333"/>
              <p:cNvSpPr>
                <a:spLocks noChangeArrowheads="1"/>
              </p:cNvSpPr>
              <p:nvPr>
                <p:custDataLst>
                  <p:tags r:id="rId227"/>
                </p:custDataLst>
              </p:nvPr>
            </p:nvSpPr>
            <p:spPr bwMode="auto">
              <a:xfrm>
                <a:off x="13643" y="4195"/>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1" name="Oval 334"/>
              <p:cNvSpPr>
                <a:spLocks noChangeArrowheads="1"/>
              </p:cNvSpPr>
              <p:nvPr>
                <p:custDataLst>
                  <p:tags r:id="rId228"/>
                </p:custDataLst>
              </p:nvPr>
            </p:nvSpPr>
            <p:spPr bwMode="auto">
              <a:xfrm>
                <a:off x="13643" y="4280"/>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2" name="Oval 335"/>
              <p:cNvSpPr>
                <a:spLocks noChangeArrowheads="1"/>
              </p:cNvSpPr>
              <p:nvPr>
                <p:custDataLst>
                  <p:tags r:id="rId229"/>
                </p:custDataLst>
              </p:nvPr>
            </p:nvSpPr>
            <p:spPr bwMode="auto">
              <a:xfrm>
                <a:off x="13643" y="4364"/>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3" name="Oval 336"/>
              <p:cNvSpPr>
                <a:spLocks noChangeArrowheads="1"/>
              </p:cNvSpPr>
              <p:nvPr>
                <p:custDataLst>
                  <p:tags r:id="rId230"/>
                </p:custDataLst>
              </p:nvPr>
            </p:nvSpPr>
            <p:spPr bwMode="auto">
              <a:xfrm>
                <a:off x="13643" y="4449"/>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4" name="Oval 337"/>
              <p:cNvSpPr>
                <a:spLocks noChangeArrowheads="1"/>
              </p:cNvSpPr>
              <p:nvPr>
                <p:custDataLst>
                  <p:tags r:id="rId231"/>
                </p:custDataLst>
              </p:nvPr>
            </p:nvSpPr>
            <p:spPr bwMode="auto">
              <a:xfrm>
                <a:off x="13643" y="453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5" name="Oval 338"/>
              <p:cNvSpPr>
                <a:spLocks noChangeArrowheads="1"/>
              </p:cNvSpPr>
              <p:nvPr>
                <p:custDataLst>
                  <p:tags r:id="rId232"/>
                </p:custDataLst>
              </p:nvPr>
            </p:nvSpPr>
            <p:spPr bwMode="auto">
              <a:xfrm>
                <a:off x="13643" y="462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6" name="Oval 339"/>
              <p:cNvSpPr>
                <a:spLocks noChangeArrowheads="1"/>
              </p:cNvSpPr>
              <p:nvPr>
                <p:custDataLst>
                  <p:tags r:id="rId233"/>
                </p:custDataLst>
              </p:nvPr>
            </p:nvSpPr>
            <p:spPr bwMode="auto">
              <a:xfrm>
                <a:off x="13643" y="470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7" name="Oval 340"/>
              <p:cNvSpPr>
                <a:spLocks noChangeArrowheads="1"/>
              </p:cNvSpPr>
              <p:nvPr>
                <p:custDataLst>
                  <p:tags r:id="rId234"/>
                </p:custDataLst>
              </p:nvPr>
            </p:nvSpPr>
            <p:spPr bwMode="auto">
              <a:xfrm>
                <a:off x="13643" y="479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8" name="Oval 341"/>
              <p:cNvSpPr>
                <a:spLocks noChangeArrowheads="1"/>
              </p:cNvSpPr>
              <p:nvPr>
                <p:custDataLst>
                  <p:tags r:id="rId235"/>
                </p:custDataLst>
              </p:nvPr>
            </p:nvSpPr>
            <p:spPr bwMode="auto">
              <a:xfrm>
                <a:off x="13643" y="4874"/>
                <a:ext cx="42" cy="42"/>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9" name="Oval 342"/>
              <p:cNvSpPr>
                <a:spLocks noChangeArrowheads="1"/>
              </p:cNvSpPr>
              <p:nvPr>
                <p:custDataLst>
                  <p:tags r:id="rId236"/>
                </p:custDataLst>
              </p:nvPr>
            </p:nvSpPr>
            <p:spPr bwMode="auto">
              <a:xfrm>
                <a:off x="13643" y="4958"/>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0" name="Oval 343"/>
              <p:cNvSpPr>
                <a:spLocks noChangeArrowheads="1"/>
              </p:cNvSpPr>
              <p:nvPr>
                <p:custDataLst>
                  <p:tags r:id="rId237"/>
                </p:custDataLst>
              </p:nvPr>
            </p:nvSpPr>
            <p:spPr bwMode="auto">
              <a:xfrm>
                <a:off x="13643" y="504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1" name="Oval 344"/>
              <p:cNvSpPr>
                <a:spLocks noChangeArrowheads="1"/>
              </p:cNvSpPr>
              <p:nvPr>
                <p:custDataLst>
                  <p:tags r:id="rId238"/>
                </p:custDataLst>
              </p:nvPr>
            </p:nvSpPr>
            <p:spPr bwMode="auto">
              <a:xfrm>
                <a:off x="13643" y="512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2" name="Oval 345"/>
              <p:cNvSpPr>
                <a:spLocks noChangeArrowheads="1"/>
              </p:cNvSpPr>
              <p:nvPr>
                <p:custDataLst>
                  <p:tags r:id="rId239"/>
                </p:custDataLst>
              </p:nvPr>
            </p:nvSpPr>
            <p:spPr bwMode="auto">
              <a:xfrm>
                <a:off x="13643" y="521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3" name="Oval 346"/>
              <p:cNvSpPr>
                <a:spLocks noChangeArrowheads="1"/>
              </p:cNvSpPr>
              <p:nvPr>
                <p:custDataLst>
                  <p:tags r:id="rId240"/>
                </p:custDataLst>
              </p:nvPr>
            </p:nvSpPr>
            <p:spPr bwMode="auto">
              <a:xfrm>
                <a:off x="13643" y="5296"/>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4" name="Oval 347"/>
              <p:cNvSpPr>
                <a:spLocks noChangeArrowheads="1"/>
              </p:cNvSpPr>
              <p:nvPr>
                <p:custDataLst>
                  <p:tags r:id="rId241"/>
                </p:custDataLst>
              </p:nvPr>
            </p:nvSpPr>
            <p:spPr bwMode="auto">
              <a:xfrm>
                <a:off x="13643" y="5381"/>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5" name="Oval 348"/>
              <p:cNvSpPr>
                <a:spLocks noChangeArrowheads="1"/>
              </p:cNvSpPr>
              <p:nvPr>
                <p:custDataLst>
                  <p:tags r:id="rId242"/>
                </p:custDataLst>
              </p:nvPr>
            </p:nvSpPr>
            <p:spPr bwMode="auto">
              <a:xfrm>
                <a:off x="13643" y="546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6" name="Oval 349"/>
              <p:cNvSpPr>
                <a:spLocks noChangeArrowheads="1"/>
              </p:cNvSpPr>
              <p:nvPr>
                <p:custDataLst>
                  <p:tags r:id="rId243"/>
                </p:custDataLst>
              </p:nvPr>
            </p:nvSpPr>
            <p:spPr bwMode="auto">
              <a:xfrm>
                <a:off x="13643" y="554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7" name="Oval 350"/>
              <p:cNvSpPr>
                <a:spLocks noChangeArrowheads="1"/>
              </p:cNvSpPr>
              <p:nvPr>
                <p:custDataLst>
                  <p:tags r:id="rId244"/>
                </p:custDataLst>
              </p:nvPr>
            </p:nvSpPr>
            <p:spPr bwMode="auto">
              <a:xfrm>
                <a:off x="13643" y="563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8" name="Oval 351"/>
              <p:cNvSpPr>
                <a:spLocks noChangeArrowheads="1"/>
              </p:cNvSpPr>
              <p:nvPr>
                <p:custDataLst>
                  <p:tags r:id="rId245"/>
                </p:custDataLst>
              </p:nvPr>
            </p:nvSpPr>
            <p:spPr bwMode="auto">
              <a:xfrm>
                <a:off x="13643" y="571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9" name="Oval 352"/>
              <p:cNvSpPr>
                <a:spLocks noChangeArrowheads="1"/>
              </p:cNvSpPr>
              <p:nvPr>
                <p:custDataLst>
                  <p:tags r:id="rId246"/>
                </p:custDataLst>
              </p:nvPr>
            </p:nvSpPr>
            <p:spPr bwMode="auto">
              <a:xfrm>
                <a:off x="13643" y="580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0" name="Oval 353"/>
              <p:cNvSpPr>
                <a:spLocks noChangeArrowheads="1"/>
              </p:cNvSpPr>
              <p:nvPr>
                <p:custDataLst>
                  <p:tags r:id="rId247"/>
                </p:custDataLst>
              </p:nvPr>
            </p:nvSpPr>
            <p:spPr bwMode="auto">
              <a:xfrm>
                <a:off x="13643" y="588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1" name="Oval 354"/>
              <p:cNvSpPr>
                <a:spLocks noChangeArrowheads="1"/>
              </p:cNvSpPr>
              <p:nvPr>
                <p:custDataLst>
                  <p:tags r:id="rId248"/>
                </p:custDataLst>
              </p:nvPr>
            </p:nvSpPr>
            <p:spPr bwMode="auto">
              <a:xfrm>
                <a:off x="13643" y="5970"/>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2" name="Oval 355"/>
              <p:cNvSpPr>
                <a:spLocks noChangeArrowheads="1"/>
              </p:cNvSpPr>
              <p:nvPr>
                <p:custDataLst>
                  <p:tags r:id="rId249"/>
                </p:custDataLst>
              </p:nvPr>
            </p:nvSpPr>
            <p:spPr bwMode="auto">
              <a:xfrm>
                <a:off x="13643" y="6053"/>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3" name="Oval 356"/>
              <p:cNvSpPr>
                <a:spLocks noChangeArrowheads="1"/>
              </p:cNvSpPr>
              <p:nvPr>
                <p:custDataLst>
                  <p:tags r:id="rId250"/>
                </p:custDataLst>
              </p:nvPr>
            </p:nvSpPr>
            <p:spPr bwMode="auto">
              <a:xfrm>
                <a:off x="13643" y="613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4" name="Oval 357"/>
              <p:cNvSpPr>
                <a:spLocks noChangeArrowheads="1"/>
              </p:cNvSpPr>
              <p:nvPr>
                <p:custDataLst>
                  <p:tags r:id="rId251"/>
                </p:custDataLst>
              </p:nvPr>
            </p:nvSpPr>
            <p:spPr bwMode="auto">
              <a:xfrm>
                <a:off x="13643" y="622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5" name="Oval 358"/>
              <p:cNvSpPr>
                <a:spLocks noChangeArrowheads="1"/>
              </p:cNvSpPr>
              <p:nvPr>
                <p:custDataLst>
                  <p:tags r:id="rId252"/>
                </p:custDataLst>
              </p:nvPr>
            </p:nvSpPr>
            <p:spPr bwMode="auto">
              <a:xfrm>
                <a:off x="13643" y="630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6" name="Oval 359"/>
              <p:cNvSpPr>
                <a:spLocks noChangeArrowheads="1"/>
              </p:cNvSpPr>
              <p:nvPr>
                <p:custDataLst>
                  <p:tags r:id="rId253"/>
                </p:custDataLst>
              </p:nvPr>
            </p:nvSpPr>
            <p:spPr bwMode="auto">
              <a:xfrm>
                <a:off x="13643" y="639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7" name="Oval 360"/>
              <p:cNvSpPr>
                <a:spLocks noChangeArrowheads="1"/>
              </p:cNvSpPr>
              <p:nvPr>
                <p:custDataLst>
                  <p:tags r:id="rId254"/>
                </p:custDataLst>
              </p:nvPr>
            </p:nvSpPr>
            <p:spPr bwMode="auto">
              <a:xfrm>
                <a:off x="13643" y="647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8" name="Oval 361"/>
              <p:cNvSpPr>
                <a:spLocks noChangeArrowheads="1"/>
              </p:cNvSpPr>
              <p:nvPr>
                <p:custDataLst>
                  <p:tags r:id="rId255"/>
                </p:custDataLst>
              </p:nvPr>
            </p:nvSpPr>
            <p:spPr bwMode="auto">
              <a:xfrm>
                <a:off x="13643" y="655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9" name="Freeform 362"/>
              <p:cNvSpPr/>
              <p:nvPr>
                <p:custDataLst>
                  <p:tags r:id="rId256"/>
                </p:custDataLst>
              </p:nvPr>
            </p:nvSpPr>
            <p:spPr bwMode="auto">
              <a:xfrm>
                <a:off x="13638" y="6642"/>
                <a:ext cx="46" cy="46"/>
              </a:xfrm>
              <a:custGeom>
                <a:avLst/>
                <a:gdLst>
                  <a:gd name="T0" fmla="*/ 4 w 7"/>
                  <a:gd name="T1" fmla="*/ 7 h 7"/>
                  <a:gd name="T2" fmla="*/ 0 w 7"/>
                  <a:gd name="T3" fmla="*/ 3 h 7"/>
                  <a:gd name="T4" fmla="*/ 4 w 7"/>
                  <a:gd name="T5" fmla="*/ 0 h 7"/>
                  <a:gd name="T6" fmla="*/ 7 w 7"/>
                  <a:gd name="T7" fmla="*/ 3 h 7"/>
                  <a:gd name="T8" fmla="*/ 4 w 7"/>
                  <a:gd name="T9" fmla="*/ 7 h 7"/>
                </a:gdLst>
                <a:ahLst/>
                <a:cxnLst>
                  <a:cxn ang="0">
                    <a:pos x="T0" y="T1"/>
                  </a:cxn>
                  <a:cxn ang="0">
                    <a:pos x="T2" y="T3"/>
                  </a:cxn>
                  <a:cxn ang="0">
                    <a:pos x="T4" y="T5"/>
                  </a:cxn>
                  <a:cxn ang="0">
                    <a:pos x="T6" y="T7"/>
                  </a:cxn>
                  <a:cxn ang="0">
                    <a:pos x="T8" y="T9"/>
                  </a:cxn>
                </a:cxnLst>
                <a:rect l="0" t="0" r="r" b="b"/>
                <a:pathLst>
                  <a:path w="7" h="7">
                    <a:moveTo>
                      <a:pt x="4" y="7"/>
                    </a:moveTo>
                    <a:cubicBezTo>
                      <a:pt x="2" y="6"/>
                      <a:pt x="0" y="5"/>
                      <a:pt x="0" y="3"/>
                    </a:cubicBezTo>
                    <a:cubicBezTo>
                      <a:pt x="1" y="1"/>
                      <a:pt x="2" y="0"/>
                      <a:pt x="4" y="0"/>
                    </a:cubicBezTo>
                    <a:cubicBezTo>
                      <a:pt x="6" y="0"/>
                      <a:pt x="7" y="1"/>
                      <a:pt x="7" y="3"/>
                    </a:cubicBezTo>
                    <a:cubicBezTo>
                      <a:pt x="7" y="6"/>
                      <a:pt x="5" y="7"/>
                      <a:pt x="4"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0" name="Freeform 363"/>
              <p:cNvSpPr/>
              <p:nvPr>
                <p:custDataLst>
                  <p:tags r:id="rId257"/>
                </p:custDataLst>
              </p:nvPr>
            </p:nvSpPr>
            <p:spPr bwMode="auto">
              <a:xfrm>
                <a:off x="13623" y="6719"/>
                <a:ext cx="46" cy="53"/>
              </a:xfrm>
              <a:custGeom>
                <a:avLst/>
                <a:gdLst>
                  <a:gd name="T0" fmla="*/ 2 w 7"/>
                  <a:gd name="T1" fmla="*/ 7 h 8"/>
                  <a:gd name="T2" fmla="*/ 0 w 7"/>
                  <a:gd name="T3" fmla="*/ 3 h 8"/>
                  <a:gd name="T4" fmla="*/ 4 w 7"/>
                  <a:gd name="T5" fmla="*/ 1 h 8"/>
                  <a:gd name="T6" fmla="*/ 7 w 7"/>
                  <a:gd name="T7" fmla="*/ 5 h 8"/>
                  <a:gd name="T8" fmla="*/ 2 w 7"/>
                  <a:gd name="T9" fmla="*/ 7 h 8"/>
                </a:gdLst>
                <a:ahLst/>
                <a:cxnLst>
                  <a:cxn ang="0">
                    <a:pos x="T0" y="T1"/>
                  </a:cxn>
                  <a:cxn ang="0">
                    <a:pos x="T2" y="T3"/>
                  </a:cxn>
                  <a:cxn ang="0">
                    <a:pos x="T4" y="T5"/>
                  </a:cxn>
                  <a:cxn ang="0">
                    <a:pos x="T6" y="T7"/>
                  </a:cxn>
                  <a:cxn ang="0">
                    <a:pos x="T8" y="T9"/>
                  </a:cxn>
                </a:cxnLst>
                <a:rect l="0" t="0" r="r" b="b"/>
                <a:pathLst>
                  <a:path w="7" h="8">
                    <a:moveTo>
                      <a:pt x="2" y="7"/>
                    </a:moveTo>
                    <a:cubicBezTo>
                      <a:pt x="0" y="6"/>
                      <a:pt x="0" y="4"/>
                      <a:pt x="0" y="3"/>
                    </a:cubicBezTo>
                    <a:cubicBezTo>
                      <a:pt x="1" y="1"/>
                      <a:pt x="2" y="0"/>
                      <a:pt x="4" y="1"/>
                    </a:cubicBezTo>
                    <a:cubicBezTo>
                      <a:pt x="6" y="1"/>
                      <a:pt x="7" y="3"/>
                      <a:pt x="7" y="5"/>
                    </a:cubicBezTo>
                    <a:cubicBezTo>
                      <a:pt x="6" y="7"/>
                      <a:pt x="4" y="8"/>
                      <a:pt x="2"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1" name="Freeform 364"/>
              <p:cNvSpPr/>
              <p:nvPr>
                <p:custDataLst>
                  <p:tags r:id="rId258"/>
                </p:custDataLst>
              </p:nvPr>
            </p:nvSpPr>
            <p:spPr bwMode="auto">
              <a:xfrm>
                <a:off x="13580" y="6798"/>
                <a:ext cx="51" cy="43"/>
              </a:xfrm>
              <a:custGeom>
                <a:avLst/>
                <a:gdLst>
                  <a:gd name="T0" fmla="*/ 2 w 8"/>
                  <a:gd name="T1" fmla="*/ 6 h 7"/>
                  <a:gd name="T2" fmla="*/ 1 w 8"/>
                  <a:gd name="T3" fmla="*/ 1 h 7"/>
                  <a:gd name="T4" fmla="*/ 6 w 8"/>
                  <a:gd name="T5" fmla="*/ 1 h 7"/>
                  <a:gd name="T6" fmla="*/ 7 w 8"/>
                  <a:gd name="T7" fmla="*/ 5 h 7"/>
                  <a:gd name="T8" fmla="*/ 2 w 8"/>
                  <a:gd name="T9" fmla="*/ 6 h 7"/>
                </a:gdLst>
                <a:ahLst/>
                <a:cxnLst>
                  <a:cxn ang="0">
                    <a:pos x="T0" y="T1"/>
                  </a:cxn>
                  <a:cxn ang="0">
                    <a:pos x="T2" y="T3"/>
                  </a:cxn>
                  <a:cxn ang="0">
                    <a:pos x="T4" y="T5"/>
                  </a:cxn>
                  <a:cxn ang="0">
                    <a:pos x="T6" y="T7"/>
                  </a:cxn>
                  <a:cxn ang="0">
                    <a:pos x="T8" y="T9"/>
                  </a:cxn>
                </a:cxnLst>
                <a:rect l="0" t="0" r="r" b="b"/>
                <a:pathLst>
                  <a:path w="8" h="7">
                    <a:moveTo>
                      <a:pt x="2" y="6"/>
                    </a:moveTo>
                    <a:cubicBezTo>
                      <a:pt x="1" y="5"/>
                      <a:pt x="0" y="3"/>
                      <a:pt x="1" y="1"/>
                    </a:cubicBezTo>
                    <a:cubicBezTo>
                      <a:pt x="3" y="0"/>
                      <a:pt x="5" y="0"/>
                      <a:pt x="6" y="1"/>
                    </a:cubicBezTo>
                    <a:cubicBezTo>
                      <a:pt x="8" y="2"/>
                      <a:pt x="8" y="4"/>
                      <a:pt x="7" y="5"/>
                    </a:cubicBezTo>
                    <a:cubicBezTo>
                      <a:pt x="6" y="7"/>
                      <a:pt x="4" y="7"/>
                      <a:pt x="2"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2" name="Freeform 365"/>
              <p:cNvSpPr/>
              <p:nvPr>
                <p:custDataLst>
                  <p:tags r:id="rId259"/>
                </p:custDataLst>
              </p:nvPr>
            </p:nvSpPr>
            <p:spPr bwMode="auto">
              <a:xfrm>
                <a:off x="13522" y="6856"/>
                <a:ext cx="51" cy="51"/>
              </a:xfrm>
              <a:custGeom>
                <a:avLst/>
                <a:gdLst>
                  <a:gd name="T0" fmla="*/ 1 w 8"/>
                  <a:gd name="T1" fmla="*/ 6 h 8"/>
                  <a:gd name="T2" fmla="*/ 2 w 8"/>
                  <a:gd name="T3" fmla="*/ 1 h 8"/>
                  <a:gd name="T4" fmla="*/ 7 w 8"/>
                  <a:gd name="T5" fmla="*/ 2 h 8"/>
                  <a:gd name="T6" fmla="*/ 6 w 8"/>
                  <a:gd name="T7" fmla="*/ 6 h 8"/>
                  <a:gd name="T8" fmla="*/ 1 w 8"/>
                  <a:gd name="T9" fmla="*/ 6 h 8"/>
                </a:gdLst>
                <a:ahLst/>
                <a:cxnLst>
                  <a:cxn ang="0">
                    <a:pos x="T0" y="T1"/>
                  </a:cxn>
                  <a:cxn ang="0">
                    <a:pos x="T2" y="T3"/>
                  </a:cxn>
                  <a:cxn ang="0">
                    <a:pos x="T4" y="T5"/>
                  </a:cxn>
                  <a:cxn ang="0">
                    <a:pos x="T6" y="T7"/>
                  </a:cxn>
                  <a:cxn ang="0">
                    <a:pos x="T8" y="T9"/>
                  </a:cxn>
                </a:cxnLst>
                <a:rect l="0" t="0" r="r" b="b"/>
                <a:pathLst>
                  <a:path w="8" h="8">
                    <a:moveTo>
                      <a:pt x="1" y="6"/>
                    </a:moveTo>
                    <a:cubicBezTo>
                      <a:pt x="0" y="4"/>
                      <a:pt x="1" y="2"/>
                      <a:pt x="2" y="1"/>
                    </a:cubicBezTo>
                    <a:cubicBezTo>
                      <a:pt x="4" y="0"/>
                      <a:pt x="6" y="0"/>
                      <a:pt x="7" y="2"/>
                    </a:cubicBezTo>
                    <a:cubicBezTo>
                      <a:pt x="8" y="3"/>
                      <a:pt x="8" y="5"/>
                      <a:pt x="6" y="6"/>
                    </a:cubicBezTo>
                    <a:cubicBezTo>
                      <a:pt x="5" y="8"/>
                      <a:pt x="2" y="7"/>
                      <a:pt x="1"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3" name="Freeform 366"/>
              <p:cNvSpPr/>
              <p:nvPr>
                <p:custDataLst>
                  <p:tags r:id="rId260"/>
                </p:custDataLst>
              </p:nvPr>
            </p:nvSpPr>
            <p:spPr bwMode="auto">
              <a:xfrm>
                <a:off x="13449" y="6895"/>
                <a:ext cx="53" cy="51"/>
              </a:xfrm>
              <a:custGeom>
                <a:avLst/>
                <a:gdLst>
                  <a:gd name="T0" fmla="*/ 1 w 8"/>
                  <a:gd name="T1" fmla="*/ 5 h 8"/>
                  <a:gd name="T2" fmla="*/ 3 w 8"/>
                  <a:gd name="T3" fmla="*/ 1 h 8"/>
                  <a:gd name="T4" fmla="*/ 7 w 8"/>
                  <a:gd name="T5" fmla="*/ 3 h 8"/>
                  <a:gd name="T6" fmla="*/ 5 w 8"/>
                  <a:gd name="T7" fmla="*/ 7 h 8"/>
                  <a:gd name="T8" fmla="*/ 1 w 8"/>
                  <a:gd name="T9" fmla="*/ 5 h 8"/>
                </a:gdLst>
                <a:ahLst/>
                <a:cxnLst>
                  <a:cxn ang="0">
                    <a:pos x="T0" y="T1"/>
                  </a:cxn>
                  <a:cxn ang="0">
                    <a:pos x="T2" y="T3"/>
                  </a:cxn>
                  <a:cxn ang="0">
                    <a:pos x="T4" y="T5"/>
                  </a:cxn>
                  <a:cxn ang="0">
                    <a:pos x="T6" y="T7"/>
                  </a:cxn>
                  <a:cxn ang="0">
                    <a:pos x="T8" y="T9"/>
                  </a:cxn>
                </a:cxnLst>
                <a:rect l="0" t="0" r="r" b="b"/>
                <a:pathLst>
                  <a:path w="8" h="8">
                    <a:moveTo>
                      <a:pt x="1" y="5"/>
                    </a:moveTo>
                    <a:cubicBezTo>
                      <a:pt x="0" y="3"/>
                      <a:pt x="1" y="1"/>
                      <a:pt x="3" y="1"/>
                    </a:cubicBezTo>
                    <a:cubicBezTo>
                      <a:pt x="4" y="0"/>
                      <a:pt x="6" y="1"/>
                      <a:pt x="7" y="3"/>
                    </a:cubicBezTo>
                    <a:cubicBezTo>
                      <a:pt x="8" y="4"/>
                      <a:pt x="7" y="7"/>
                      <a:pt x="5" y="7"/>
                    </a:cubicBezTo>
                    <a:cubicBezTo>
                      <a:pt x="3" y="8"/>
                      <a:pt x="1" y="7"/>
                      <a:pt x="1" y="5"/>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4" name="Freeform 367"/>
              <p:cNvSpPr/>
              <p:nvPr>
                <p:custDataLst>
                  <p:tags r:id="rId261"/>
                </p:custDataLst>
              </p:nvPr>
            </p:nvSpPr>
            <p:spPr bwMode="auto">
              <a:xfrm>
                <a:off x="13372" y="6914"/>
                <a:ext cx="46" cy="46"/>
              </a:xfrm>
              <a:custGeom>
                <a:avLst/>
                <a:gdLst>
                  <a:gd name="T0" fmla="*/ 0 w 7"/>
                  <a:gd name="T1" fmla="*/ 4 h 7"/>
                  <a:gd name="T2" fmla="*/ 3 w 7"/>
                  <a:gd name="T3" fmla="*/ 1 h 7"/>
                  <a:gd name="T4" fmla="*/ 7 w 7"/>
                  <a:gd name="T5" fmla="*/ 4 h 7"/>
                  <a:gd name="T6" fmla="*/ 4 w 7"/>
                  <a:gd name="T7" fmla="*/ 7 h 7"/>
                  <a:gd name="T8" fmla="*/ 0 w 7"/>
                  <a:gd name="T9" fmla="*/ 4 h 7"/>
                </a:gdLst>
                <a:ahLst/>
                <a:cxnLst>
                  <a:cxn ang="0">
                    <a:pos x="T0" y="T1"/>
                  </a:cxn>
                  <a:cxn ang="0">
                    <a:pos x="T2" y="T3"/>
                  </a:cxn>
                  <a:cxn ang="0">
                    <a:pos x="T4" y="T5"/>
                  </a:cxn>
                  <a:cxn ang="0">
                    <a:pos x="T6" y="T7"/>
                  </a:cxn>
                  <a:cxn ang="0">
                    <a:pos x="T8" y="T9"/>
                  </a:cxn>
                </a:cxnLst>
                <a:rect l="0" t="0" r="r" b="b"/>
                <a:pathLst>
                  <a:path w="7" h="7">
                    <a:moveTo>
                      <a:pt x="0" y="4"/>
                    </a:moveTo>
                    <a:cubicBezTo>
                      <a:pt x="0" y="2"/>
                      <a:pt x="1" y="1"/>
                      <a:pt x="3" y="1"/>
                    </a:cubicBezTo>
                    <a:cubicBezTo>
                      <a:pt x="5" y="0"/>
                      <a:pt x="6" y="2"/>
                      <a:pt x="7" y="4"/>
                    </a:cubicBezTo>
                    <a:cubicBezTo>
                      <a:pt x="7" y="5"/>
                      <a:pt x="6" y="7"/>
                      <a:pt x="4" y="7"/>
                    </a:cubicBezTo>
                    <a:cubicBezTo>
                      <a:pt x="1" y="7"/>
                      <a:pt x="0" y="6"/>
                      <a:pt x="0"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5" name="Oval 368"/>
              <p:cNvSpPr>
                <a:spLocks noChangeArrowheads="1"/>
              </p:cNvSpPr>
              <p:nvPr>
                <p:custDataLst>
                  <p:tags r:id="rId262"/>
                </p:custDataLst>
              </p:nvPr>
            </p:nvSpPr>
            <p:spPr bwMode="auto">
              <a:xfrm>
                <a:off x="1329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6" name="Oval 369"/>
              <p:cNvSpPr>
                <a:spLocks noChangeArrowheads="1"/>
              </p:cNvSpPr>
              <p:nvPr>
                <p:custDataLst>
                  <p:tags r:id="rId263"/>
                </p:custDataLst>
              </p:nvPr>
            </p:nvSpPr>
            <p:spPr bwMode="auto">
              <a:xfrm>
                <a:off x="1320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7" name="Rectangle 370"/>
              <p:cNvSpPr>
                <a:spLocks noChangeArrowheads="1"/>
              </p:cNvSpPr>
              <p:nvPr>
                <p:custDataLst>
                  <p:tags r:id="rId264"/>
                </p:custDataLst>
              </p:nvPr>
            </p:nvSpPr>
            <p:spPr bwMode="auto">
              <a:xfrm>
                <a:off x="12781" y="6999"/>
                <a:ext cx="58" cy="66"/>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8" name="Rectangle 371"/>
              <p:cNvSpPr>
                <a:spLocks noChangeArrowheads="1"/>
              </p:cNvSpPr>
              <p:nvPr>
                <p:custDataLst>
                  <p:tags r:id="rId265"/>
                </p:custDataLst>
              </p:nvPr>
            </p:nvSpPr>
            <p:spPr bwMode="auto">
              <a:xfrm>
                <a:off x="12870" y="6922"/>
                <a:ext cx="58" cy="143"/>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9" name="Rectangle 372"/>
              <p:cNvSpPr>
                <a:spLocks noChangeArrowheads="1"/>
              </p:cNvSpPr>
              <p:nvPr>
                <p:custDataLst>
                  <p:tags r:id="rId266"/>
                </p:custDataLst>
              </p:nvPr>
            </p:nvSpPr>
            <p:spPr bwMode="auto">
              <a:xfrm>
                <a:off x="12960" y="6876"/>
                <a:ext cx="58" cy="188"/>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0" name="Freeform 373"/>
              <p:cNvSpPr>
                <a:spLocks noEditPoints="1"/>
              </p:cNvSpPr>
              <p:nvPr>
                <p:custDataLst>
                  <p:tags r:id="rId267"/>
                </p:custDataLst>
              </p:nvPr>
            </p:nvSpPr>
            <p:spPr bwMode="auto">
              <a:xfrm>
                <a:off x="12677" y="6740"/>
                <a:ext cx="457" cy="467"/>
              </a:xfrm>
              <a:custGeom>
                <a:avLst/>
                <a:gdLst>
                  <a:gd name="T0" fmla="*/ 35 w 69"/>
                  <a:gd name="T1" fmla="*/ 70 h 70"/>
                  <a:gd name="T2" fmla="*/ 0 w 69"/>
                  <a:gd name="T3" fmla="*/ 35 h 70"/>
                  <a:gd name="T4" fmla="*/ 35 w 69"/>
                  <a:gd name="T5" fmla="*/ 0 h 70"/>
                  <a:gd name="T6" fmla="*/ 69 w 69"/>
                  <a:gd name="T7" fmla="*/ 35 h 70"/>
                  <a:gd name="T8" fmla="*/ 35 w 69"/>
                  <a:gd name="T9" fmla="*/ 70 h 70"/>
                  <a:gd name="T10" fmla="*/ 35 w 69"/>
                  <a:gd name="T11" fmla="*/ 6 h 70"/>
                  <a:gd name="T12" fmla="*/ 6 w 69"/>
                  <a:gd name="T13" fmla="*/ 35 h 70"/>
                  <a:gd name="T14" fmla="*/ 35 w 69"/>
                  <a:gd name="T15" fmla="*/ 64 h 70"/>
                  <a:gd name="T16" fmla="*/ 63 w 69"/>
                  <a:gd name="T17" fmla="*/ 35 h 70"/>
                  <a:gd name="T18" fmla="*/ 35 w 69"/>
                  <a:gd name="T19" fmla="*/ 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70">
                    <a:moveTo>
                      <a:pt x="35" y="70"/>
                    </a:moveTo>
                    <a:cubicBezTo>
                      <a:pt x="16" y="70"/>
                      <a:pt x="0" y="54"/>
                      <a:pt x="0" y="35"/>
                    </a:cubicBezTo>
                    <a:cubicBezTo>
                      <a:pt x="0" y="16"/>
                      <a:pt x="16" y="0"/>
                      <a:pt x="35" y="0"/>
                    </a:cubicBezTo>
                    <a:cubicBezTo>
                      <a:pt x="54" y="0"/>
                      <a:pt x="69" y="16"/>
                      <a:pt x="69" y="35"/>
                    </a:cubicBezTo>
                    <a:cubicBezTo>
                      <a:pt x="69" y="54"/>
                      <a:pt x="54" y="70"/>
                      <a:pt x="35" y="70"/>
                    </a:cubicBezTo>
                    <a:close/>
                    <a:moveTo>
                      <a:pt x="35" y="6"/>
                    </a:moveTo>
                    <a:cubicBezTo>
                      <a:pt x="19" y="6"/>
                      <a:pt x="6" y="19"/>
                      <a:pt x="6" y="35"/>
                    </a:cubicBezTo>
                    <a:cubicBezTo>
                      <a:pt x="6" y="51"/>
                      <a:pt x="19" y="64"/>
                      <a:pt x="35" y="64"/>
                    </a:cubicBezTo>
                    <a:cubicBezTo>
                      <a:pt x="50" y="64"/>
                      <a:pt x="63" y="51"/>
                      <a:pt x="63" y="35"/>
                    </a:cubicBezTo>
                    <a:cubicBezTo>
                      <a:pt x="63" y="19"/>
                      <a:pt x="50" y="6"/>
                      <a:pt x="35" y="6"/>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75" name="文本框 74"/>
            <p:cNvSpPr txBox="1"/>
            <p:nvPr>
              <p:custDataLst>
                <p:tags r:id="rId1"/>
              </p:custDataLst>
            </p:nvPr>
          </p:nvSpPr>
          <p:spPr>
            <a:xfrm>
              <a:off x="5919" y="4045"/>
              <a:ext cx="7365" cy="2447"/>
            </a:xfrm>
            <a:prstGeom prst="rect">
              <a:avLst/>
            </a:prstGeom>
            <a:noFill/>
          </p:spPr>
          <p:txBody>
            <a:bodyPr wrap="square" rtlCol="0" anchor="ctr">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fontAlgn="auto">
                <a:lnSpc>
                  <a:spcPts val="3400"/>
                </a:lnSpc>
                <a:spcBef>
                  <a:spcPts val="0"/>
                </a:spcBef>
                <a:spcAft>
                  <a:spcPts val="0"/>
                </a:spcAft>
              </a:pPr>
              <a:r>
                <a:rPr lang="zh-CN" sz="2400"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现场检查正在实施的作业或者对已经实施的作业过程记录进行抽查</a:t>
              </a:r>
            </a:p>
          </p:txBody>
        </p:sp>
      </p:grpSp>
    </p:spTree>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nvPicPr>
        <p:blipFill>
          <a:blip r:embed="rId271"/>
          <a:stretch>
            <a:fillRect/>
          </a:stretch>
        </p:blipFill>
        <p:spPr>
          <a:xfrm>
            <a:off x="0" y="0"/>
            <a:ext cx="12202795" cy="6857365"/>
          </a:xfrm>
          <a:prstGeom prst="rect">
            <a:avLst/>
          </a:prstGeom>
        </p:spPr>
      </p:pic>
      <p:sp>
        <p:nvSpPr>
          <p:cNvPr id="7" name="文本框 6"/>
          <p:cNvSpPr txBox="1"/>
          <p:nvPr>
            <p:custDataLst>
              <p:tags r:id="rId1"/>
            </p:custDataLst>
          </p:nvPr>
        </p:nvSpPr>
        <p:spPr>
          <a:xfrm>
            <a:off x="400685" y="287020"/>
            <a:ext cx="11578590" cy="768350"/>
          </a:xfrm>
          <a:prstGeom prst="rect">
            <a:avLst/>
          </a:prstGeom>
          <a:gradFill>
            <a:gsLst>
              <a:gs pos="0">
                <a:srgbClr val="E30000"/>
              </a:gs>
              <a:gs pos="100000">
                <a:srgbClr val="760303"/>
              </a:gs>
            </a:gsLst>
            <a:lin ang="5400000" scaled="0"/>
          </a:gradFill>
          <a:ln>
            <a:noFill/>
          </a:ln>
        </p:spPr>
        <p:txBody>
          <a:bodyPr wrap="square" rtlCol="0">
            <a:spAutoFit/>
          </a:bodyPr>
          <a:lstStyle/>
          <a:p>
            <a:pPr algn="l"/>
            <a:r>
              <a:rPr lang="en-US" sz="2200">
                <a:solidFill>
                  <a:schemeClr val="bg1"/>
                </a:solidFill>
                <a:latin typeface="思源黑体 Medium" panose="020B0600000000000000" charset="-122"/>
                <a:ea typeface="思源黑体 Medium" panose="020B0600000000000000" charset="-122"/>
                <a:cs typeface="思源黑体 Medium" panose="020B0600000000000000" charset="-122"/>
              </a:rPr>
              <a:t>4</a:t>
            </a:r>
            <a:r>
              <a:rPr lang="zh-CN" altLang="en-US" sz="2200">
                <a:solidFill>
                  <a:schemeClr val="bg1"/>
                </a:solidFill>
                <a:latin typeface="思源黑体 Medium" panose="020B0600000000000000" charset="-122"/>
                <a:ea typeface="思源黑体 Medium" panose="020B0600000000000000" charset="-122"/>
                <a:cs typeface="思源黑体 Medium" panose="020B0600000000000000" charset="-122"/>
              </a:rPr>
              <a:t>、</a:t>
            </a:r>
            <a:r>
              <a:rPr sz="2200">
                <a:solidFill>
                  <a:schemeClr val="bg1"/>
                </a:solidFill>
                <a:latin typeface="思源黑体 Medium" panose="020B0600000000000000" charset="-122"/>
                <a:ea typeface="思源黑体 Medium" panose="020B0600000000000000" charset="-122"/>
                <a:cs typeface="思源黑体 Medium" panose="020B0600000000000000" charset="-122"/>
              </a:rPr>
              <a:t>未采取可靠的隔断（隔离）措施，将可能危及作业安全的设施设备、存在有毒有害物质的空间与作业地点隔开</a:t>
            </a:r>
          </a:p>
        </p:txBody>
      </p:sp>
      <p:sp>
        <p:nvSpPr>
          <p:cNvPr id="9" name="文本框 8"/>
          <p:cNvSpPr txBox="1"/>
          <p:nvPr>
            <p:custDataLst>
              <p:tags r:id="rId2"/>
            </p:custDataLst>
          </p:nvPr>
        </p:nvSpPr>
        <p:spPr>
          <a:xfrm>
            <a:off x="400685" y="1429385"/>
            <a:ext cx="5695315" cy="3838575"/>
          </a:xfrm>
          <a:prstGeom prst="rect">
            <a:avLst/>
          </a:prstGeom>
          <a:solidFill>
            <a:schemeClr val="bg2">
              <a:alpha val="48000"/>
            </a:schemeClr>
          </a:solidFill>
        </p:spPr>
        <p:txBody>
          <a:bodyPr wrap="square" rtlCol="0">
            <a:noAutofit/>
          </a:bodyPr>
          <a:lstStyle/>
          <a:p>
            <a:pPr>
              <a:lnSpc>
                <a:spcPct val="150000"/>
              </a:lnSpc>
            </a:pPr>
            <a:r>
              <a:rPr lang="zh-CN" altLang="en-US" sz="2400"/>
              <a:t>《工贸企业有限空间作业安全管理与监督暂行规定》第十一条 工贸企业应当采取可靠的隔断（隔离）措施，将可能危及作业安全的设施设备、存在有毒有害物质的空间与作业地点隔开。</a:t>
            </a:r>
          </a:p>
        </p:txBody>
      </p:sp>
      <p:grpSp>
        <p:nvGrpSpPr>
          <p:cNvPr id="2" name="组合 1" descr="7b0a202020202274657874626f78223a20227b5c2269645c223a32303334353032302c5c2263617465676f72795f69645c223a5c225c227d220a7d0a"/>
          <p:cNvGrpSpPr/>
          <p:nvPr/>
        </p:nvGrpSpPr>
        <p:grpSpPr>
          <a:xfrm>
            <a:off x="6506845" y="1764665"/>
            <a:ext cx="4793615" cy="3538220"/>
            <a:chOff x="5402" y="3594"/>
            <a:chExt cx="8398" cy="3612"/>
          </a:xfrm>
        </p:grpSpPr>
        <p:grpSp>
          <p:nvGrpSpPr>
            <p:cNvPr id="8" name="组合 7"/>
            <p:cNvGrpSpPr/>
            <p:nvPr/>
          </p:nvGrpSpPr>
          <p:grpSpPr>
            <a:xfrm>
              <a:off x="5402" y="3594"/>
              <a:ext cx="8398" cy="3612"/>
              <a:chOff x="5402" y="3594"/>
              <a:chExt cx="8398" cy="3612"/>
            </a:xfrm>
          </p:grpSpPr>
          <p:sp>
            <p:nvSpPr>
              <p:cNvPr id="181" name="Freeform 107"/>
              <p:cNvSpPr>
                <a:spLocks noEditPoints="1"/>
              </p:cNvSpPr>
              <p:nvPr>
                <p:custDataLst>
                  <p:tags r:id="rId4"/>
                </p:custDataLst>
              </p:nvPr>
            </p:nvSpPr>
            <p:spPr bwMode="auto">
              <a:xfrm>
                <a:off x="13134" y="6734"/>
                <a:ext cx="124" cy="128"/>
              </a:xfrm>
              <a:custGeom>
                <a:avLst/>
                <a:gdLst>
                  <a:gd name="T0" fmla="*/ 18 w 19"/>
                  <a:gd name="T1" fmla="*/ 15 h 20"/>
                  <a:gd name="T2" fmla="*/ 19 w 19"/>
                  <a:gd name="T3" fmla="*/ 13 h 20"/>
                  <a:gd name="T4" fmla="*/ 17 w 19"/>
                  <a:gd name="T5" fmla="*/ 11 h 20"/>
                  <a:gd name="T6" fmla="*/ 17 w 19"/>
                  <a:gd name="T7" fmla="*/ 9 h 20"/>
                  <a:gd name="T8" fmla="*/ 19 w 19"/>
                  <a:gd name="T9" fmla="*/ 7 h 20"/>
                  <a:gd name="T10" fmla="*/ 18 w 19"/>
                  <a:gd name="T11" fmla="*/ 5 h 20"/>
                  <a:gd name="T12" fmla="*/ 15 w 19"/>
                  <a:gd name="T13" fmla="*/ 5 h 20"/>
                  <a:gd name="T14" fmla="*/ 14 w 19"/>
                  <a:gd name="T15" fmla="*/ 4 h 20"/>
                  <a:gd name="T16" fmla="*/ 14 w 19"/>
                  <a:gd name="T17" fmla="*/ 1 h 20"/>
                  <a:gd name="T18" fmla="*/ 12 w 19"/>
                  <a:gd name="T19" fmla="*/ 0 h 20"/>
                  <a:gd name="T20" fmla="*/ 10 w 19"/>
                  <a:gd name="T21" fmla="*/ 2 h 20"/>
                  <a:gd name="T22" fmla="*/ 8 w 19"/>
                  <a:gd name="T23" fmla="*/ 2 h 20"/>
                  <a:gd name="T24" fmla="*/ 7 w 19"/>
                  <a:gd name="T25" fmla="*/ 0 h 20"/>
                  <a:gd name="T26" fmla="*/ 4 w 19"/>
                  <a:gd name="T27" fmla="*/ 1 h 20"/>
                  <a:gd name="T28" fmla="*/ 5 w 19"/>
                  <a:gd name="T29" fmla="*/ 4 h 20"/>
                  <a:gd name="T30" fmla="*/ 3 w 19"/>
                  <a:gd name="T31" fmla="*/ 5 h 20"/>
                  <a:gd name="T32" fmla="*/ 0 w 19"/>
                  <a:gd name="T33" fmla="*/ 5 h 20"/>
                  <a:gd name="T34" fmla="*/ 0 w 19"/>
                  <a:gd name="T35" fmla="*/ 7 h 20"/>
                  <a:gd name="T36" fmla="*/ 2 w 19"/>
                  <a:gd name="T37" fmla="*/ 9 h 20"/>
                  <a:gd name="T38" fmla="*/ 2 w 19"/>
                  <a:gd name="T39" fmla="*/ 11 h 20"/>
                  <a:gd name="T40" fmla="*/ 0 w 19"/>
                  <a:gd name="T41" fmla="*/ 13 h 20"/>
                  <a:gd name="T42" fmla="*/ 1 w 19"/>
                  <a:gd name="T43" fmla="*/ 15 h 20"/>
                  <a:gd name="T44" fmla="*/ 3 w 19"/>
                  <a:gd name="T45" fmla="*/ 15 h 20"/>
                  <a:gd name="T46" fmla="*/ 5 w 19"/>
                  <a:gd name="T47" fmla="*/ 16 h 20"/>
                  <a:gd name="T48" fmla="*/ 4 w 19"/>
                  <a:gd name="T49" fmla="*/ 19 h 20"/>
                  <a:gd name="T50" fmla="*/ 7 w 19"/>
                  <a:gd name="T51" fmla="*/ 20 h 20"/>
                  <a:gd name="T52" fmla="*/ 9 w 19"/>
                  <a:gd name="T53" fmla="*/ 18 h 20"/>
                  <a:gd name="T54" fmla="*/ 10 w 19"/>
                  <a:gd name="T55" fmla="*/ 18 h 20"/>
                  <a:gd name="T56" fmla="*/ 12 w 19"/>
                  <a:gd name="T57" fmla="*/ 20 h 20"/>
                  <a:gd name="T58" fmla="*/ 14 w 19"/>
                  <a:gd name="T59" fmla="*/ 19 h 20"/>
                  <a:gd name="T60" fmla="*/ 14 w 19"/>
                  <a:gd name="T61" fmla="*/ 16 h 20"/>
                  <a:gd name="T62" fmla="*/ 15 w 19"/>
                  <a:gd name="T63" fmla="*/ 15 h 20"/>
                  <a:gd name="T64" fmla="*/ 18 w 19"/>
                  <a:gd name="T65" fmla="*/ 15 h 20"/>
                  <a:gd name="T66" fmla="*/ 8 w 19"/>
                  <a:gd name="T67" fmla="*/ 13 h 20"/>
                  <a:gd name="T68" fmla="*/ 6 w 19"/>
                  <a:gd name="T69" fmla="*/ 9 h 20"/>
                  <a:gd name="T70" fmla="*/ 11 w 19"/>
                  <a:gd name="T71" fmla="*/ 6 h 20"/>
                  <a:gd name="T72" fmla="*/ 13 w 19"/>
                  <a:gd name="T73" fmla="*/ 11 h 20"/>
                  <a:gd name="T74" fmla="*/ 8 w 19"/>
                  <a:gd name="T75"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 h="20">
                    <a:moveTo>
                      <a:pt x="18" y="15"/>
                    </a:moveTo>
                    <a:cubicBezTo>
                      <a:pt x="19" y="13"/>
                      <a:pt x="19" y="13"/>
                      <a:pt x="19" y="13"/>
                    </a:cubicBezTo>
                    <a:cubicBezTo>
                      <a:pt x="17" y="11"/>
                      <a:pt x="17" y="11"/>
                      <a:pt x="17" y="11"/>
                    </a:cubicBezTo>
                    <a:cubicBezTo>
                      <a:pt x="17" y="10"/>
                      <a:pt x="17" y="10"/>
                      <a:pt x="17" y="9"/>
                    </a:cubicBezTo>
                    <a:cubicBezTo>
                      <a:pt x="19" y="7"/>
                      <a:pt x="19" y="7"/>
                      <a:pt x="19" y="7"/>
                    </a:cubicBezTo>
                    <a:cubicBezTo>
                      <a:pt x="18" y="5"/>
                      <a:pt x="18" y="5"/>
                      <a:pt x="18" y="5"/>
                    </a:cubicBezTo>
                    <a:cubicBezTo>
                      <a:pt x="15" y="5"/>
                      <a:pt x="15" y="5"/>
                      <a:pt x="15" y="5"/>
                    </a:cubicBezTo>
                    <a:cubicBezTo>
                      <a:pt x="15" y="5"/>
                      <a:pt x="15" y="4"/>
                      <a:pt x="14" y="4"/>
                    </a:cubicBezTo>
                    <a:cubicBezTo>
                      <a:pt x="14" y="1"/>
                      <a:pt x="14" y="1"/>
                      <a:pt x="14" y="1"/>
                    </a:cubicBezTo>
                    <a:cubicBezTo>
                      <a:pt x="12" y="0"/>
                      <a:pt x="12" y="0"/>
                      <a:pt x="12" y="0"/>
                    </a:cubicBezTo>
                    <a:cubicBezTo>
                      <a:pt x="10" y="2"/>
                      <a:pt x="10" y="2"/>
                      <a:pt x="10" y="2"/>
                    </a:cubicBezTo>
                    <a:cubicBezTo>
                      <a:pt x="10" y="2"/>
                      <a:pt x="9" y="2"/>
                      <a:pt x="8" y="2"/>
                    </a:cubicBezTo>
                    <a:cubicBezTo>
                      <a:pt x="7" y="0"/>
                      <a:pt x="7" y="0"/>
                      <a:pt x="7" y="0"/>
                    </a:cubicBezTo>
                    <a:cubicBezTo>
                      <a:pt x="4" y="1"/>
                      <a:pt x="4" y="1"/>
                      <a:pt x="4" y="1"/>
                    </a:cubicBezTo>
                    <a:cubicBezTo>
                      <a:pt x="5" y="4"/>
                      <a:pt x="5" y="4"/>
                      <a:pt x="5" y="4"/>
                    </a:cubicBezTo>
                    <a:cubicBezTo>
                      <a:pt x="4" y="4"/>
                      <a:pt x="4" y="5"/>
                      <a:pt x="3" y="5"/>
                    </a:cubicBezTo>
                    <a:cubicBezTo>
                      <a:pt x="0" y="5"/>
                      <a:pt x="0" y="5"/>
                      <a:pt x="0" y="5"/>
                    </a:cubicBezTo>
                    <a:cubicBezTo>
                      <a:pt x="0" y="7"/>
                      <a:pt x="0" y="7"/>
                      <a:pt x="0" y="7"/>
                    </a:cubicBezTo>
                    <a:cubicBezTo>
                      <a:pt x="2" y="9"/>
                      <a:pt x="2" y="9"/>
                      <a:pt x="2" y="9"/>
                    </a:cubicBezTo>
                    <a:cubicBezTo>
                      <a:pt x="2" y="10"/>
                      <a:pt x="2" y="10"/>
                      <a:pt x="2" y="11"/>
                    </a:cubicBezTo>
                    <a:cubicBezTo>
                      <a:pt x="0" y="13"/>
                      <a:pt x="0" y="13"/>
                      <a:pt x="0" y="13"/>
                    </a:cubicBezTo>
                    <a:cubicBezTo>
                      <a:pt x="1" y="15"/>
                      <a:pt x="1" y="15"/>
                      <a:pt x="1" y="15"/>
                    </a:cubicBezTo>
                    <a:cubicBezTo>
                      <a:pt x="3" y="15"/>
                      <a:pt x="3" y="15"/>
                      <a:pt x="3" y="15"/>
                    </a:cubicBezTo>
                    <a:cubicBezTo>
                      <a:pt x="4" y="15"/>
                      <a:pt x="4" y="16"/>
                      <a:pt x="5" y="16"/>
                    </a:cubicBezTo>
                    <a:cubicBezTo>
                      <a:pt x="4" y="19"/>
                      <a:pt x="4" y="19"/>
                      <a:pt x="4" y="19"/>
                    </a:cubicBezTo>
                    <a:cubicBezTo>
                      <a:pt x="7" y="20"/>
                      <a:pt x="7" y="20"/>
                      <a:pt x="7" y="20"/>
                    </a:cubicBezTo>
                    <a:cubicBezTo>
                      <a:pt x="9" y="18"/>
                      <a:pt x="9" y="18"/>
                      <a:pt x="9" y="18"/>
                    </a:cubicBezTo>
                    <a:cubicBezTo>
                      <a:pt x="9" y="18"/>
                      <a:pt x="10" y="18"/>
                      <a:pt x="10" y="18"/>
                    </a:cubicBezTo>
                    <a:cubicBezTo>
                      <a:pt x="12" y="20"/>
                      <a:pt x="12" y="20"/>
                      <a:pt x="12" y="20"/>
                    </a:cubicBezTo>
                    <a:cubicBezTo>
                      <a:pt x="14" y="19"/>
                      <a:pt x="14" y="19"/>
                      <a:pt x="14" y="19"/>
                    </a:cubicBezTo>
                    <a:cubicBezTo>
                      <a:pt x="14" y="16"/>
                      <a:pt x="14" y="16"/>
                      <a:pt x="14" y="16"/>
                    </a:cubicBezTo>
                    <a:cubicBezTo>
                      <a:pt x="15" y="16"/>
                      <a:pt x="15" y="15"/>
                      <a:pt x="15" y="15"/>
                    </a:cubicBezTo>
                    <a:lnTo>
                      <a:pt x="18" y="15"/>
                    </a:lnTo>
                    <a:close/>
                    <a:moveTo>
                      <a:pt x="8" y="13"/>
                    </a:moveTo>
                    <a:cubicBezTo>
                      <a:pt x="6" y="13"/>
                      <a:pt x="5" y="10"/>
                      <a:pt x="6" y="9"/>
                    </a:cubicBezTo>
                    <a:cubicBezTo>
                      <a:pt x="7" y="7"/>
                      <a:pt x="9" y="6"/>
                      <a:pt x="11" y="6"/>
                    </a:cubicBezTo>
                    <a:cubicBezTo>
                      <a:pt x="13" y="7"/>
                      <a:pt x="14" y="9"/>
                      <a:pt x="13" y="11"/>
                    </a:cubicBezTo>
                    <a:cubicBezTo>
                      <a:pt x="12" y="13"/>
                      <a:pt x="10" y="14"/>
                      <a:pt x="8" y="13"/>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2" name="Freeform 108"/>
              <p:cNvSpPr>
                <a:spLocks noEditPoints="1"/>
              </p:cNvSpPr>
              <p:nvPr>
                <p:custDataLst>
                  <p:tags r:id="rId5"/>
                </p:custDataLst>
              </p:nvPr>
            </p:nvSpPr>
            <p:spPr bwMode="auto">
              <a:xfrm>
                <a:off x="5757" y="3807"/>
                <a:ext cx="186" cy="188"/>
              </a:xfrm>
              <a:custGeom>
                <a:avLst/>
                <a:gdLst>
                  <a:gd name="T0" fmla="*/ 23 w 29"/>
                  <a:gd name="T1" fmla="*/ 26 h 29"/>
                  <a:gd name="T2" fmla="*/ 26 w 29"/>
                  <a:gd name="T3" fmla="*/ 24 h 29"/>
                  <a:gd name="T4" fmla="*/ 24 w 29"/>
                  <a:gd name="T5" fmla="*/ 20 h 29"/>
                  <a:gd name="T6" fmla="*/ 25 w 29"/>
                  <a:gd name="T7" fmla="*/ 18 h 29"/>
                  <a:gd name="T8" fmla="*/ 29 w 29"/>
                  <a:gd name="T9" fmla="*/ 17 h 29"/>
                  <a:gd name="T10" fmla="*/ 29 w 29"/>
                  <a:gd name="T11" fmla="*/ 13 h 29"/>
                  <a:gd name="T12" fmla="*/ 25 w 29"/>
                  <a:gd name="T13" fmla="*/ 12 h 29"/>
                  <a:gd name="T14" fmla="*/ 24 w 29"/>
                  <a:gd name="T15" fmla="*/ 10 h 29"/>
                  <a:gd name="T16" fmla="*/ 26 w 29"/>
                  <a:gd name="T17" fmla="*/ 6 h 29"/>
                  <a:gd name="T18" fmla="*/ 24 w 29"/>
                  <a:gd name="T19" fmla="*/ 3 h 29"/>
                  <a:gd name="T20" fmla="*/ 20 w 29"/>
                  <a:gd name="T21" fmla="*/ 5 h 29"/>
                  <a:gd name="T22" fmla="*/ 18 w 29"/>
                  <a:gd name="T23" fmla="*/ 4 h 29"/>
                  <a:gd name="T24" fmla="*/ 17 w 29"/>
                  <a:gd name="T25" fmla="*/ 0 h 29"/>
                  <a:gd name="T26" fmla="*/ 13 w 29"/>
                  <a:gd name="T27" fmla="*/ 0 h 29"/>
                  <a:gd name="T28" fmla="*/ 12 w 29"/>
                  <a:gd name="T29" fmla="*/ 4 h 29"/>
                  <a:gd name="T30" fmla="*/ 10 w 29"/>
                  <a:gd name="T31" fmla="*/ 5 h 29"/>
                  <a:gd name="T32" fmla="*/ 6 w 29"/>
                  <a:gd name="T33" fmla="*/ 3 h 29"/>
                  <a:gd name="T34" fmla="*/ 4 w 29"/>
                  <a:gd name="T35" fmla="*/ 5 h 29"/>
                  <a:gd name="T36" fmla="*/ 5 w 29"/>
                  <a:gd name="T37" fmla="*/ 9 h 29"/>
                  <a:gd name="T38" fmla="*/ 4 w 29"/>
                  <a:gd name="T39" fmla="*/ 11 h 29"/>
                  <a:gd name="T40" fmla="*/ 0 w 29"/>
                  <a:gd name="T41" fmla="*/ 12 h 29"/>
                  <a:gd name="T42" fmla="*/ 0 w 29"/>
                  <a:gd name="T43" fmla="*/ 16 h 29"/>
                  <a:gd name="T44" fmla="*/ 4 w 29"/>
                  <a:gd name="T45" fmla="*/ 17 h 29"/>
                  <a:gd name="T46" fmla="*/ 5 w 29"/>
                  <a:gd name="T47" fmla="*/ 19 h 29"/>
                  <a:gd name="T48" fmla="*/ 3 w 29"/>
                  <a:gd name="T49" fmla="*/ 23 h 29"/>
                  <a:gd name="T50" fmla="*/ 5 w 29"/>
                  <a:gd name="T51" fmla="*/ 25 h 29"/>
                  <a:gd name="T52" fmla="*/ 9 w 29"/>
                  <a:gd name="T53" fmla="*/ 24 h 29"/>
                  <a:gd name="T54" fmla="*/ 11 w 29"/>
                  <a:gd name="T55" fmla="*/ 25 h 29"/>
                  <a:gd name="T56" fmla="*/ 12 w 29"/>
                  <a:gd name="T57" fmla="*/ 29 h 29"/>
                  <a:gd name="T58" fmla="*/ 16 w 29"/>
                  <a:gd name="T59" fmla="*/ 29 h 29"/>
                  <a:gd name="T60" fmla="*/ 17 w 29"/>
                  <a:gd name="T61" fmla="*/ 25 h 29"/>
                  <a:gd name="T62" fmla="*/ 20 w 29"/>
                  <a:gd name="T63" fmla="*/ 24 h 29"/>
                  <a:gd name="T64" fmla="*/ 23 w 29"/>
                  <a:gd name="T65" fmla="*/ 26 h 29"/>
                  <a:gd name="T66" fmla="*/ 11 w 29"/>
                  <a:gd name="T67" fmla="*/ 18 h 29"/>
                  <a:gd name="T68" fmla="*/ 11 w 29"/>
                  <a:gd name="T69" fmla="*/ 11 h 29"/>
                  <a:gd name="T70" fmla="*/ 19 w 29"/>
                  <a:gd name="T71" fmla="*/ 11 h 29"/>
                  <a:gd name="T72" fmla="*/ 18 w 29"/>
                  <a:gd name="T73" fmla="*/ 18 h 29"/>
                  <a:gd name="T74" fmla="*/ 11 w 29"/>
                  <a:gd name="T75" fmla="*/ 1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 h="29">
                    <a:moveTo>
                      <a:pt x="23" y="26"/>
                    </a:moveTo>
                    <a:cubicBezTo>
                      <a:pt x="26" y="24"/>
                      <a:pt x="26" y="24"/>
                      <a:pt x="26" y="24"/>
                    </a:cubicBezTo>
                    <a:cubicBezTo>
                      <a:pt x="24" y="20"/>
                      <a:pt x="24" y="20"/>
                      <a:pt x="24" y="20"/>
                    </a:cubicBezTo>
                    <a:cubicBezTo>
                      <a:pt x="24" y="19"/>
                      <a:pt x="25" y="19"/>
                      <a:pt x="25" y="18"/>
                    </a:cubicBezTo>
                    <a:cubicBezTo>
                      <a:pt x="29" y="17"/>
                      <a:pt x="29" y="17"/>
                      <a:pt x="29" y="17"/>
                    </a:cubicBezTo>
                    <a:cubicBezTo>
                      <a:pt x="29" y="13"/>
                      <a:pt x="29" y="13"/>
                      <a:pt x="29" y="13"/>
                    </a:cubicBezTo>
                    <a:cubicBezTo>
                      <a:pt x="25" y="12"/>
                      <a:pt x="25" y="12"/>
                      <a:pt x="25" y="12"/>
                    </a:cubicBezTo>
                    <a:cubicBezTo>
                      <a:pt x="25" y="11"/>
                      <a:pt x="25" y="10"/>
                      <a:pt x="24" y="10"/>
                    </a:cubicBezTo>
                    <a:cubicBezTo>
                      <a:pt x="26" y="6"/>
                      <a:pt x="26" y="6"/>
                      <a:pt x="26" y="6"/>
                    </a:cubicBezTo>
                    <a:cubicBezTo>
                      <a:pt x="24" y="3"/>
                      <a:pt x="24" y="3"/>
                      <a:pt x="24" y="3"/>
                    </a:cubicBezTo>
                    <a:cubicBezTo>
                      <a:pt x="20" y="5"/>
                      <a:pt x="20" y="5"/>
                      <a:pt x="20" y="5"/>
                    </a:cubicBezTo>
                    <a:cubicBezTo>
                      <a:pt x="20" y="5"/>
                      <a:pt x="19" y="4"/>
                      <a:pt x="18" y="4"/>
                    </a:cubicBezTo>
                    <a:cubicBezTo>
                      <a:pt x="17" y="0"/>
                      <a:pt x="17" y="0"/>
                      <a:pt x="17" y="0"/>
                    </a:cubicBezTo>
                    <a:cubicBezTo>
                      <a:pt x="13" y="0"/>
                      <a:pt x="13" y="0"/>
                      <a:pt x="13" y="0"/>
                    </a:cubicBezTo>
                    <a:cubicBezTo>
                      <a:pt x="12" y="4"/>
                      <a:pt x="12" y="4"/>
                      <a:pt x="12" y="4"/>
                    </a:cubicBezTo>
                    <a:cubicBezTo>
                      <a:pt x="11" y="4"/>
                      <a:pt x="11" y="4"/>
                      <a:pt x="10" y="5"/>
                    </a:cubicBezTo>
                    <a:cubicBezTo>
                      <a:pt x="6" y="3"/>
                      <a:pt x="6" y="3"/>
                      <a:pt x="6" y="3"/>
                    </a:cubicBezTo>
                    <a:cubicBezTo>
                      <a:pt x="4" y="5"/>
                      <a:pt x="4" y="5"/>
                      <a:pt x="4" y="5"/>
                    </a:cubicBezTo>
                    <a:cubicBezTo>
                      <a:pt x="5" y="9"/>
                      <a:pt x="5" y="9"/>
                      <a:pt x="5" y="9"/>
                    </a:cubicBezTo>
                    <a:cubicBezTo>
                      <a:pt x="5" y="9"/>
                      <a:pt x="5" y="10"/>
                      <a:pt x="4" y="11"/>
                    </a:cubicBezTo>
                    <a:cubicBezTo>
                      <a:pt x="0" y="12"/>
                      <a:pt x="0" y="12"/>
                      <a:pt x="0" y="12"/>
                    </a:cubicBezTo>
                    <a:cubicBezTo>
                      <a:pt x="0" y="16"/>
                      <a:pt x="0" y="16"/>
                      <a:pt x="0" y="16"/>
                    </a:cubicBezTo>
                    <a:cubicBezTo>
                      <a:pt x="4" y="17"/>
                      <a:pt x="4" y="17"/>
                      <a:pt x="4" y="17"/>
                    </a:cubicBezTo>
                    <a:cubicBezTo>
                      <a:pt x="4" y="18"/>
                      <a:pt x="5" y="19"/>
                      <a:pt x="5" y="19"/>
                    </a:cubicBezTo>
                    <a:cubicBezTo>
                      <a:pt x="3" y="23"/>
                      <a:pt x="3" y="23"/>
                      <a:pt x="3" y="23"/>
                    </a:cubicBezTo>
                    <a:cubicBezTo>
                      <a:pt x="5" y="25"/>
                      <a:pt x="5" y="25"/>
                      <a:pt x="5" y="25"/>
                    </a:cubicBezTo>
                    <a:cubicBezTo>
                      <a:pt x="9" y="24"/>
                      <a:pt x="9" y="24"/>
                      <a:pt x="9" y="24"/>
                    </a:cubicBezTo>
                    <a:cubicBezTo>
                      <a:pt x="10" y="24"/>
                      <a:pt x="10" y="24"/>
                      <a:pt x="11" y="25"/>
                    </a:cubicBezTo>
                    <a:cubicBezTo>
                      <a:pt x="12" y="29"/>
                      <a:pt x="12" y="29"/>
                      <a:pt x="12" y="29"/>
                    </a:cubicBezTo>
                    <a:cubicBezTo>
                      <a:pt x="16" y="29"/>
                      <a:pt x="16" y="29"/>
                      <a:pt x="16" y="29"/>
                    </a:cubicBezTo>
                    <a:cubicBezTo>
                      <a:pt x="17" y="25"/>
                      <a:pt x="17" y="25"/>
                      <a:pt x="17" y="25"/>
                    </a:cubicBezTo>
                    <a:cubicBezTo>
                      <a:pt x="18" y="25"/>
                      <a:pt x="19" y="24"/>
                      <a:pt x="20" y="24"/>
                    </a:cubicBezTo>
                    <a:lnTo>
                      <a:pt x="23" y="26"/>
                    </a:lnTo>
                    <a:close/>
                    <a:moveTo>
                      <a:pt x="11" y="18"/>
                    </a:moveTo>
                    <a:cubicBezTo>
                      <a:pt x="9" y="16"/>
                      <a:pt x="9" y="12"/>
                      <a:pt x="11" y="11"/>
                    </a:cubicBezTo>
                    <a:cubicBezTo>
                      <a:pt x="13" y="9"/>
                      <a:pt x="17" y="9"/>
                      <a:pt x="19" y="11"/>
                    </a:cubicBezTo>
                    <a:cubicBezTo>
                      <a:pt x="21" y="13"/>
                      <a:pt x="20" y="16"/>
                      <a:pt x="18" y="18"/>
                    </a:cubicBezTo>
                    <a:cubicBezTo>
                      <a:pt x="16" y="20"/>
                      <a:pt x="13" y="20"/>
                      <a:pt x="11" y="18"/>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3" name="Freeform 109"/>
              <p:cNvSpPr>
                <a:spLocks noEditPoints="1"/>
              </p:cNvSpPr>
              <p:nvPr>
                <p:custDataLst>
                  <p:tags r:id="rId6"/>
                </p:custDataLst>
              </p:nvPr>
            </p:nvSpPr>
            <p:spPr bwMode="auto">
              <a:xfrm>
                <a:off x="5646" y="3969"/>
                <a:ext cx="97" cy="92"/>
              </a:xfrm>
              <a:custGeom>
                <a:avLst/>
                <a:gdLst>
                  <a:gd name="T0" fmla="*/ 12 w 15"/>
                  <a:gd name="T1" fmla="*/ 13 h 14"/>
                  <a:gd name="T2" fmla="*/ 13 w 15"/>
                  <a:gd name="T3" fmla="*/ 12 h 14"/>
                  <a:gd name="T4" fmla="*/ 12 w 15"/>
                  <a:gd name="T5" fmla="*/ 10 h 14"/>
                  <a:gd name="T6" fmla="*/ 13 w 15"/>
                  <a:gd name="T7" fmla="*/ 9 h 14"/>
                  <a:gd name="T8" fmla="*/ 15 w 15"/>
                  <a:gd name="T9" fmla="*/ 8 h 14"/>
                  <a:gd name="T10" fmla="*/ 15 w 15"/>
                  <a:gd name="T11" fmla="*/ 6 h 14"/>
                  <a:gd name="T12" fmla="*/ 13 w 15"/>
                  <a:gd name="T13" fmla="*/ 6 h 14"/>
                  <a:gd name="T14" fmla="*/ 12 w 15"/>
                  <a:gd name="T15" fmla="*/ 5 h 14"/>
                  <a:gd name="T16" fmla="*/ 14 w 15"/>
                  <a:gd name="T17" fmla="*/ 3 h 14"/>
                  <a:gd name="T18" fmla="*/ 12 w 15"/>
                  <a:gd name="T19" fmla="*/ 2 h 14"/>
                  <a:gd name="T20" fmla="*/ 10 w 15"/>
                  <a:gd name="T21" fmla="*/ 2 h 14"/>
                  <a:gd name="T22" fmla="*/ 9 w 15"/>
                  <a:gd name="T23" fmla="*/ 2 h 14"/>
                  <a:gd name="T24" fmla="*/ 9 w 15"/>
                  <a:gd name="T25" fmla="*/ 0 h 14"/>
                  <a:gd name="T26" fmla="*/ 7 w 15"/>
                  <a:gd name="T27" fmla="*/ 0 h 14"/>
                  <a:gd name="T28" fmla="*/ 6 w 15"/>
                  <a:gd name="T29" fmla="*/ 2 h 14"/>
                  <a:gd name="T30" fmla="*/ 5 w 15"/>
                  <a:gd name="T31" fmla="*/ 2 h 14"/>
                  <a:gd name="T32" fmla="*/ 3 w 15"/>
                  <a:gd name="T33" fmla="*/ 1 h 14"/>
                  <a:gd name="T34" fmla="*/ 2 w 15"/>
                  <a:gd name="T35" fmla="*/ 2 h 14"/>
                  <a:gd name="T36" fmla="*/ 3 w 15"/>
                  <a:gd name="T37" fmla="*/ 4 h 14"/>
                  <a:gd name="T38" fmla="*/ 2 w 15"/>
                  <a:gd name="T39" fmla="*/ 5 h 14"/>
                  <a:gd name="T40" fmla="*/ 0 w 15"/>
                  <a:gd name="T41" fmla="*/ 6 h 14"/>
                  <a:gd name="T42" fmla="*/ 0 w 15"/>
                  <a:gd name="T43" fmla="*/ 8 h 14"/>
                  <a:gd name="T44" fmla="*/ 2 w 15"/>
                  <a:gd name="T45" fmla="*/ 8 h 14"/>
                  <a:gd name="T46" fmla="*/ 3 w 15"/>
                  <a:gd name="T47" fmla="*/ 9 h 14"/>
                  <a:gd name="T48" fmla="*/ 2 w 15"/>
                  <a:gd name="T49" fmla="*/ 11 h 14"/>
                  <a:gd name="T50" fmla="*/ 3 w 15"/>
                  <a:gd name="T51" fmla="*/ 13 h 14"/>
                  <a:gd name="T52" fmla="*/ 5 w 15"/>
                  <a:gd name="T53" fmla="*/ 12 h 14"/>
                  <a:gd name="T54" fmla="*/ 6 w 15"/>
                  <a:gd name="T55" fmla="*/ 12 h 14"/>
                  <a:gd name="T56" fmla="*/ 6 w 15"/>
                  <a:gd name="T57" fmla="*/ 14 h 14"/>
                  <a:gd name="T58" fmla="*/ 8 w 15"/>
                  <a:gd name="T59" fmla="*/ 14 h 14"/>
                  <a:gd name="T60" fmla="*/ 9 w 15"/>
                  <a:gd name="T61" fmla="*/ 12 h 14"/>
                  <a:gd name="T62" fmla="*/ 10 w 15"/>
                  <a:gd name="T63" fmla="*/ 12 h 14"/>
                  <a:gd name="T64" fmla="*/ 12 w 15"/>
                  <a:gd name="T65" fmla="*/ 13 h 14"/>
                  <a:gd name="T66" fmla="*/ 6 w 15"/>
                  <a:gd name="T67" fmla="*/ 9 h 14"/>
                  <a:gd name="T68" fmla="*/ 6 w 15"/>
                  <a:gd name="T69" fmla="*/ 5 h 14"/>
                  <a:gd name="T70" fmla="*/ 10 w 15"/>
                  <a:gd name="T71" fmla="*/ 5 h 14"/>
                  <a:gd name="T72" fmla="*/ 9 w 15"/>
                  <a:gd name="T73" fmla="*/ 9 h 14"/>
                  <a:gd name="T74" fmla="*/ 6 w 15"/>
                  <a:gd name="T7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 h="14">
                    <a:moveTo>
                      <a:pt x="12" y="13"/>
                    </a:moveTo>
                    <a:cubicBezTo>
                      <a:pt x="13" y="12"/>
                      <a:pt x="13" y="12"/>
                      <a:pt x="13" y="12"/>
                    </a:cubicBezTo>
                    <a:cubicBezTo>
                      <a:pt x="12" y="10"/>
                      <a:pt x="12" y="10"/>
                      <a:pt x="12" y="10"/>
                    </a:cubicBezTo>
                    <a:cubicBezTo>
                      <a:pt x="12" y="10"/>
                      <a:pt x="13" y="9"/>
                      <a:pt x="13" y="9"/>
                    </a:cubicBezTo>
                    <a:cubicBezTo>
                      <a:pt x="15" y="8"/>
                      <a:pt x="15" y="8"/>
                      <a:pt x="15" y="8"/>
                    </a:cubicBezTo>
                    <a:cubicBezTo>
                      <a:pt x="15" y="6"/>
                      <a:pt x="15" y="6"/>
                      <a:pt x="15" y="6"/>
                    </a:cubicBezTo>
                    <a:cubicBezTo>
                      <a:pt x="13" y="6"/>
                      <a:pt x="13" y="6"/>
                      <a:pt x="13" y="6"/>
                    </a:cubicBezTo>
                    <a:cubicBezTo>
                      <a:pt x="13" y="5"/>
                      <a:pt x="13" y="5"/>
                      <a:pt x="12" y="5"/>
                    </a:cubicBezTo>
                    <a:cubicBezTo>
                      <a:pt x="14" y="3"/>
                      <a:pt x="14" y="3"/>
                      <a:pt x="14" y="3"/>
                    </a:cubicBezTo>
                    <a:cubicBezTo>
                      <a:pt x="12" y="2"/>
                      <a:pt x="12" y="2"/>
                      <a:pt x="12" y="2"/>
                    </a:cubicBezTo>
                    <a:cubicBezTo>
                      <a:pt x="10" y="2"/>
                      <a:pt x="10" y="2"/>
                      <a:pt x="10" y="2"/>
                    </a:cubicBezTo>
                    <a:cubicBezTo>
                      <a:pt x="10" y="2"/>
                      <a:pt x="10" y="2"/>
                      <a:pt x="9" y="2"/>
                    </a:cubicBezTo>
                    <a:cubicBezTo>
                      <a:pt x="9" y="0"/>
                      <a:pt x="9" y="0"/>
                      <a:pt x="9" y="0"/>
                    </a:cubicBezTo>
                    <a:cubicBezTo>
                      <a:pt x="7" y="0"/>
                      <a:pt x="7" y="0"/>
                      <a:pt x="7" y="0"/>
                    </a:cubicBezTo>
                    <a:cubicBezTo>
                      <a:pt x="6" y="2"/>
                      <a:pt x="6" y="2"/>
                      <a:pt x="6" y="2"/>
                    </a:cubicBezTo>
                    <a:cubicBezTo>
                      <a:pt x="6" y="2"/>
                      <a:pt x="6" y="2"/>
                      <a:pt x="5" y="2"/>
                    </a:cubicBezTo>
                    <a:cubicBezTo>
                      <a:pt x="3" y="1"/>
                      <a:pt x="3" y="1"/>
                      <a:pt x="3" y="1"/>
                    </a:cubicBezTo>
                    <a:cubicBezTo>
                      <a:pt x="2" y="2"/>
                      <a:pt x="2" y="2"/>
                      <a:pt x="2" y="2"/>
                    </a:cubicBezTo>
                    <a:cubicBezTo>
                      <a:pt x="3" y="4"/>
                      <a:pt x="3" y="4"/>
                      <a:pt x="3" y="4"/>
                    </a:cubicBezTo>
                    <a:cubicBezTo>
                      <a:pt x="3" y="5"/>
                      <a:pt x="3" y="5"/>
                      <a:pt x="2" y="5"/>
                    </a:cubicBezTo>
                    <a:cubicBezTo>
                      <a:pt x="0" y="6"/>
                      <a:pt x="0" y="6"/>
                      <a:pt x="0" y="6"/>
                    </a:cubicBezTo>
                    <a:cubicBezTo>
                      <a:pt x="0" y="8"/>
                      <a:pt x="0" y="8"/>
                      <a:pt x="0" y="8"/>
                    </a:cubicBezTo>
                    <a:cubicBezTo>
                      <a:pt x="2" y="8"/>
                      <a:pt x="2" y="8"/>
                      <a:pt x="2" y="8"/>
                    </a:cubicBezTo>
                    <a:cubicBezTo>
                      <a:pt x="2" y="9"/>
                      <a:pt x="3" y="9"/>
                      <a:pt x="3" y="9"/>
                    </a:cubicBezTo>
                    <a:cubicBezTo>
                      <a:pt x="2" y="11"/>
                      <a:pt x="2" y="11"/>
                      <a:pt x="2" y="11"/>
                    </a:cubicBezTo>
                    <a:cubicBezTo>
                      <a:pt x="3" y="13"/>
                      <a:pt x="3" y="13"/>
                      <a:pt x="3" y="13"/>
                    </a:cubicBezTo>
                    <a:cubicBezTo>
                      <a:pt x="5" y="12"/>
                      <a:pt x="5" y="12"/>
                      <a:pt x="5" y="12"/>
                    </a:cubicBezTo>
                    <a:cubicBezTo>
                      <a:pt x="5" y="12"/>
                      <a:pt x="6" y="12"/>
                      <a:pt x="6" y="12"/>
                    </a:cubicBezTo>
                    <a:cubicBezTo>
                      <a:pt x="6" y="14"/>
                      <a:pt x="6" y="14"/>
                      <a:pt x="6" y="14"/>
                    </a:cubicBezTo>
                    <a:cubicBezTo>
                      <a:pt x="8" y="14"/>
                      <a:pt x="8" y="14"/>
                      <a:pt x="8" y="14"/>
                    </a:cubicBezTo>
                    <a:cubicBezTo>
                      <a:pt x="9" y="12"/>
                      <a:pt x="9" y="12"/>
                      <a:pt x="9" y="12"/>
                    </a:cubicBezTo>
                    <a:cubicBezTo>
                      <a:pt x="9" y="12"/>
                      <a:pt x="10" y="12"/>
                      <a:pt x="10" y="12"/>
                    </a:cubicBezTo>
                    <a:lnTo>
                      <a:pt x="12" y="13"/>
                    </a:lnTo>
                    <a:close/>
                    <a:moveTo>
                      <a:pt x="6" y="9"/>
                    </a:moveTo>
                    <a:cubicBezTo>
                      <a:pt x="5" y="8"/>
                      <a:pt x="5" y="6"/>
                      <a:pt x="6" y="5"/>
                    </a:cubicBezTo>
                    <a:cubicBezTo>
                      <a:pt x="7" y="4"/>
                      <a:pt x="9" y="4"/>
                      <a:pt x="10" y="5"/>
                    </a:cubicBezTo>
                    <a:cubicBezTo>
                      <a:pt x="11" y="6"/>
                      <a:pt x="10" y="8"/>
                      <a:pt x="9" y="9"/>
                    </a:cubicBezTo>
                    <a:cubicBezTo>
                      <a:pt x="8" y="10"/>
                      <a:pt x="7" y="10"/>
                      <a:pt x="6" y="9"/>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4" name="Line 110"/>
              <p:cNvSpPr>
                <a:spLocks noChangeShapeType="1"/>
              </p:cNvSpPr>
              <p:nvPr>
                <p:custDataLst>
                  <p:tags r:id="rId7"/>
                </p:custDataLst>
              </p:nvPr>
            </p:nvSpPr>
            <p:spPr bwMode="auto">
              <a:xfrm>
                <a:off x="12651" y="7051"/>
                <a:ext cx="0" cy="0"/>
              </a:xfrm>
              <a:prstGeom prst="line">
                <a:avLst/>
              </a:prstGeom>
              <a:solidFill>
                <a:srgbClr val="4A7CC6"/>
              </a:solidFill>
              <a:ln w="34925" cap="flat">
                <a:solidFill>
                  <a:srgbClr val="172A88"/>
                </a:solidFill>
                <a:prstDash val="solid"/>
                <a:miter lim="800000"/>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 name="Freeform 111"/>
              <p:cNvSpPr/>
              <p:nvPr>
                <p:custDataLst>
                  <p:tags r:id="rId8"/>
                </p:custDataLst>
              </p:nvPr>
            </p:nvSpPr>
            <p:spPr bwMode="auto">
              <a:xfrm>
                <a:off x="5402" y="3594"/>
                <a:ext cx="8398" cy="3483"/>
              </a:xfrm>
              <a:custGeom>
                <a:avLst/>
                <a:gdLst>
                  <a:gd name="T0" fmla="*/ 1236 w 1302"/>
                  <a:gd name="T1" fmla="*/ 538 h 538"/>
                  <a:gd name="T2" fmla="*/ 1201 w 1302"/>
                  <a:gd name="T3" fmla="*/ 538 h 538"/>
                  <a:gd name="T4" fmla="*/ 1201 w 1302"/>
                  <a:gd name="T5" fmla="*/ 530 h 538"/>
                  <a:gd name="T6" fmla="*/ 1236 w 1302"/>
                  <a:gd name="T7" fmla="*/ 530 h 538"/>
                  <a:gd name="T8" fmla="*/ 1294 w 1302"/>
                  <a:gd name="T9" fmla="*/ 472 h 538"/>
                  <a:gd name="T10" fmla="*/ 1294 w 1302"/>
                  <a:gd name="T11" fmla="*/ 67 h 538"/>
                  <a:gd name="T12" fmla="*/ 1236 w 1302"/>
                  <a:gd name="T13" fmla="*/ 8 h 538"/>
                  <a:gd name="T14" fmla="*/ 66 w 1302"/>
                  <a:gd name="T15" fmla="*/ 8 h 538"/>
                  <a:gd name="T16" fmla="*/ 8 w 1302"/>
                  <a:gd name="T17" fmla="*/ 67 h 538"/>
                  <a:gd name="T18" fmla="*/ 8 w 1302"/>
                  <a:gd name="T19" fmla="*/ 472 h 538"/>
                  <a:gd name="T20" fmla="*/ 66 w 1302"/>
                  <a:gd name="T21" fmla="*/ 530 h 538"/>
                  <a:gd name="T22" fmla="*/ 1124 w 1302"/>
                  <a:gd name="T23" fmla="*/ 530 h 538"/>
                  <a:gd name="T24" fmla="*/ 1124 w 1302"/>
                  <a:gd name="T25" fmla="*/ 538 h 538"/>
                  <a:gd name="T26" fmla="*/ 66 w 1302"/>
                  <a:gd name="T27" fmla="*/ 538 h 538"/>
                  <a:gd name="T28" fmla="*/ 0 w 1302"/>
                  <a:gd name="T29" fmla="*/ 472 h 538"/>
                  <a:gd name="T30" fmla="*/ 0 w 1302"/>
                  <a:gd name="T31" fmla="*/ 67 h 538"/>
                  <a:gd name="T32" fmla="*/ 66 w 1302"/>
                  <a:gd name="T33" fmla="*/ 0 h 538"/>
                  <a:gd name="T34" fmla="*/ 1236 w 1302"/>
                  <a:gd name="T35" fmla="*/ 0 h 538"/>
                  <a:gd name="T36" fmla="*/ 1302 w 1302"/>
                  <a:gd name="T37" fmla="*/ 67 h 538"/>
                  <a:gd name="T38" fmla="*/ 1302 w 1302"/>
                  <a:gd name="T39" fmla="*/ 472 h 538"/>
                  <a:gd name="T40" fmla="*/ 1236 w 1302"/>
                  <a:gd name="T41" fmla="*/ 538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2" h="538">
                    <a:moveTo>
                      <a:pt x="1236" y="538"/>
                    </a:moveTo>
                    <a:cubicBezTo>
                      <a:pt x="1201" y="538"/>
                      <a:pt x="1201" y="538"/>
                      <a:pt x="1201" y="538"/>
                    </a:cubicBezTo>
                    <a:cubicBezTo>
                      <a:pt x="1201" y="530"/>
                      <a:pt x="1201" y="530"/>
                      <a:pt x="1201" y="530"/>
                    </a:cubicBezTo>
                    <a:cubicBezTo>
                      <a:pt x="1236" y="530"/>
                      <a:pt x="1236" y="530"/>
                      <a:pt x="1236" y="530"/>
                    </a:cubicBezTo>
                    <a:cubicBezTo>
                      <a:pt x="1268" y="530"/>
                      <a:pt x="1294" y="504"/>
                      <a:pt x="1294" y="472"/>
                    </a:cubicBezTo>
                    <a:cubicBezTo>
                      <a:pt x="1294" y="67"/>
                      <a:pt x="1294" y="67"/>
                      <a:pt x="1294" y="67"/>
                    </a:cubicBezTo>
                    <a:cubicBezTo>
                      <a:pt x="1294" y="35"/>
                      <a:pt x="1268" y="8"/>
                      <a:pt x="1236" y="8"/>
                    </a:cubicBezTo>
                    <a:cubicBezTo>
                      <a:pt x="66" y="8"/>
                      <a:pt x="66" y="8"/>
                      <a:pt x="66" y="8"/>
                    </a:cubicBezTo>
                    <a:cubicBezTo>
                      <a:pt x="34" y="8"/>
                      <a:pt x="8" y="35"/>
                      <a:pt x="8" y="67"/>
                    </a:cubicBezTo>
                    <a:cubicBezTo>
                      <a:pt x="8" y="472"/>
                      <a:pt x="8" y="472"/>
                      <a:pt x="8" y="472"/>
                    </a:cubicBezTo>
                    <a:cubicBezTo>
                      <a:pt x="8" y="504"/>
                      <a:pt x="34" y="530"/>
                      <a:pt x="66" y="530"/>
                    </a:cubicBezTo>
                    <a:cubicBezTo>
                      <a:pt x="1124" y="530"/>
                      <a:pt x="1124" y="530"/>
                      <a:pt x="1124" y="530"/>
                    </a:cubicBezTo>
                    <a:cubicBezTo>
                      <a:pt x="1124" y="538"/>
                      <a:pt x="1124" y="538"/>
                      <a:pt x="1124" y="538"/>
                    </a:cubicBezTo>
                    <a:cubicBezTo>
                      <a:pt x="66" y="538"/>
                      <a:pt x="66" y="538"/>
                      <a:pt x="66" y="538"/>
                    </a:cubicBezTo>
                    <a:cubicBezTo>
                      <a:pt x="30" y="538"/>
                      <a:pt x="0" y="508"/>
                      <a:pt x="0" y="472"/>
                    </a:cubicBezTo>
                    <a:cubicBezTo>
                      <a:pt x="0" y="67"/>
                      <a:pt x="0" y="67"/>
                      <a:pt x="0" y="67"/>
                    </a:cubicBezTo>
                    <a:cubicBezTo>
                      <a:pt x="0" y="30"/>
                      <a:pt x="30" y="0"/>
                      <a:pt x="66" y="0"/>
                    </a:cubicBezTo>
                    <a:cubicBezTo>
                      <a:pt x="1236" y="0"/>
                      <a:pt x="1236" y="0"/>
                      <a:pt x="1236" y="0"/>
                    </a:cubicBezTo>
                    <a:cubicBezTo>
                      <a:pt x="1272" y="0"/>
                      <a:pt x="1302" y="30"/>
                      <a:pt x="1302" y="67"/>
                    </a:cubicBezTo>
                    <a:cubicBezTo>
                      <a:pt x="1302" y="472"/>
                      <a:pt x="1302" y="472"/>
                      <a:pt x="1302" y="472"/>
                    </a:cubicBezTo>
                    <a:cubicBezTo>
                      <a:pt x="1302" y="508"/>
                      <a:pt x="1272" y="538"/>
                      <a:pt x="1236" y="538"/>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6" name="Oval 112"/>
              <p:cNvSpPr>
                <a:spLocks noChangeArrowheads="1"/>
              </p:cNvSpPr>
              <p:nvPr>
                <p:custDataLst>
                  <p:tags r:id="rId9"/>
                </p:custDataLst>
              </p:nvPr>
            </p:nvSpPr>
            <p:spPr bwMode="auto">
              <a:xfrm>
                <a:off x="1256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7" name="Oval 113"/>
              <p:cNvSpPr>
                <a:spLocks noChangeArrowheads="1"/>
              </p:cNvSpPr>
              <p:nvPr>
                <p:custDataLst>
                  <p:tags r:id="rId10"/>
                </p:custDataLst>
              </p:nvPr>
            </p:nvSpPr>
            <p:spPr bwMode="auto">
              <a:xfrm>
                <a:off x="1246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8" name="Oval 114"/>
              <p:cNvSpPr>
                <a:spLocks noChangeArrowheads="1"/>
              </p:cNvSpPr>
              <p:nvPr>
                <p:custDataLst>
                  <p:tags r:id="rId11"/>
                </p:custDataLst>
              </p:nvPr>
            </p:nvSpPr>
            <p:spPr bwMode="auto">
              <a:xfrm>
                <a:off x="123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9" name="Oval 115"/>
              <p:cNvSpPr>
                <a:spLocks noChangeArrowheads="1"/>
              </p:cNvSpPr>
              <p:nvPr>
                <p:custDataLst>
                  <p:tags r:id="rId12"/>
                </p:custDataLst>
              </p:nvPr>
            </p:nvSpPr>
            <p:spPr bwMode="auto">
              <a:xfrm>
                <a:off x="1229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0" name="Oval 116"/>
              <p:cNvSpPr>
                <a:spLocks noChangeArrowheads="1"/>
              </p:cNvSpPr>
              <p:nvPr>
                <p:custDataLst>
                  <p:tags r:id="rId13"/>
                </p:custDataLst>
              </p:nvPr>
            </p:nvSpPr>
            <p:spPr bwMode="auto">
              <a:xfrm>
                <a:off x="1221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1" name="Oval 117"/>
              <p:cNvSpPr>
                <a:spLocks noChangeArrowheads="1"/>
              </p:cNvSpPr>
              <p:nvPr>
                <p:custDataLst>
                  <p:tags r:id="rId14"/>
                </p:custDataLst>
              </p:nvPr>
            </p:nvSpPr>
            <p:spPr bwMode="auto">
              <a:xfrm>
                <a:off x="1212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2" name="Oval 118"/>
              <p:cNvSpPr>
                <a:spLocks noChangeArrowheads="1"/>
              </p:cNvSpPr>
              <p:nvPr>
                <p:custDataLst>
                  <p:tags r:id="rId15"/>
                </p:custDataLst>
              </p:nvPr>
            </p:nvSpPr>
            <p:spPr bwMode="auto">
              <a:xfrm>
                <a:off x="1204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3" name="Oval 119"/>
              <p:cNvSpPr>
                <a:spLocks noChangeArrowheads="1"/>
              </p:cNvSpPr>
              <p:nvPr>
                <p:custDataLst>
                  <p:tags r:id="rId16"/>
                </p:custDataLst>
              </p:nvPr>
            </p:nvSpPr>
            <p:spPr bwMode="auto">
              <a:xfrm>
                <a:off x="1196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4" name="Oval 120"/>
              <p:cNvSpPr>
                <a:spLocks noChangeArrowheads="1"/>
              </p:cNvSpPr>
              <p:nvPr>
                <p:custDataLst>
                  <p:tags r:id="rId17"/>
                </p:custDataLst>
              </p:nvPr>
            </p:nvSpPr>
            <p:spPr bwMode="auto">
              <a:xfrm>
                <a:off x="1187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5" name="Oval 121"/>
              <p:cNvSpPr>
                <a:spLocks noChangeArrowheads="1"/>
              </p:cNvSpPr>
              <p:nvPr>
                <p:custDataLst>
                  <p:tags r:id="rId18"/>
                </p:custDataLst>
              </p:nvPr>
            </p:nvSpPr>
            <p:spPr bwMode="auto">
              <a:xfrm>
                <a:off x="117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6" name="Oval 122"/>
              <p:cNvSpPr>
                <a:spLocks noChangeArrowheads="1"/>
              </p:cNvSpPr>
              <p:nvPr>
                <p:custDataLst>
                  <p:tags r:id="rId19"/>
                </p:custDataLst>
              </p:nvPr>
            </p:nvSpPr>
            <p:spPr bwMode="auto">
              <a:xfrm>
                <a:off x="1170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7" name="Oval 123"/>
              <p:cNvSpPr>
                <a:spLocks noChangeArrowheads="1"/>
              </p:cNvSpPr>
              <p:nvPr>
                <p:custDataLst>
                  <p:tags r:id="rId20"/>
                </p:custDataLst>
              </p:nvPr>
            </p:nvSpPr>
            <p:spPr bwMode="auto">
              <a:xfrm>
                <a:off x="116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8" name="Oval 124"/>
              <p:cNvSpPr>
                <a:spLocks noChangeArrowheads="1"/>
              </p:cNvSpPr>
              <p:nvPr>
                <p:custDataLst>
                  <p:tags r:id="rId21"/>
                </p:custDataLst>
              </p:nvPr>
            </p:nvSpPr>
            <p:spPr bwMode="auto">
              <a:xfrm>
                <a:off x="115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 name="Oval 125"/>
              <p:cNvSpPr>
                <a:spLocks noChangeArrowheads="1"/>
              </p:cNvSpPr>
              <p:nvPr>
                <p:custDataLst>
                  <p:tags r:id="rId22"/>
                </p:custDataLst>
              </p:nvPr>
            </p:nvSpPr>
            <p:spPr bwMode="auto">
              <a:xfrm>
                <a:off x="114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0" name="Oval 126"/>
              <p:cNvSpPr>
                <a:spLocks noChangeArrowheads="1"/>
              </p:cNvSpPr>
              <p:nvPr>
                <p:custDataLst>
                  <p:tags r:id="rId23"/>
                </p:custDataLst>
              </p:nvPr>
            </p:nvSpPr>
            <p:spPr bwMode="auto">
              <a:xfrm>
                <a:off x="113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1" name="Oval 127"/>
              <p:cNvSpPr>
                <a:spLocks noChangeArrowheads="1"/>
              </p:cNvSpPr>
              <p:nvPr>
                <p:custDataLst>
                  <p:tags r:id="rId24"/>
                </p:custDataLst>
              </p:nvPr>
            </p:nvSpPr>
            <p:spPr bwMode="auto">
              <a:xfrm>
                <a:off x="1128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2" name="Oval 128"/>
              <p:cNvSpPr>
                <a:spLocks noChangeArrowheads="1"/>
              </p:cNvSpPr>
              <p:nvPr>
                <p:custDataLst>
                  <p:tags r:id="rId25"/>
                </p:custDataLst>
              </p:nvPr>
            </p:nvSpPr>
            <p:spPr bwMode="auto">
              <a:xfrm>
                <a:off x="1120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3" name="Oval 129"/>
              <p:cNvSpPr>
                <a:spLocks noChangeArrowheads="1"/>
              </p:cNvSpPr>
              <p:nvPr>
                <p:custDataLst>
                  <p:tags r:id="rId26"/>
                </p:custDataLst>
              </p:nvPr>
            </p:nvSpPr>
            <p:spPr bwMode="auto">
              <a:xfrm>
                <a:off x="111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4" name="Oval 130"/>
              <p:cNvSpPr>
                <a:spLocks noChangeArrowheads="1"/>
              </p:cNvSpPr>
              <p:nvPr>
                <p:custDataLst>
                  <p:tags r:id="rId27"/>
                </p:custDataLst>
              </p:nvPr>
            </p:nvSpPr>
            <p:spPr bwMode="auto">
              <a:xfrm>
                <a:off x="1103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5" name="Oval 131"/>
              <p:cNvSpPr>
                <a:spLocks noChangeArrowheads="1"/>
              </p:cNvSpPr>
              <p:nvPr>
                <p:custDataLst>
                  <p:tags r:id="rId28"/>
                </p:custDataLst>
              </p:nvPr>
            </p:nvSpPr>
            <p:spPr bwMode="auto">
              <a:xfrm>
                <a:off x="1095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6" name="Oval 132"/>
              <p:cNvSpPr>
                <a:spLocks noChangeArrowheads="1"/>
              </p:cNvSpPr>
              <p:nvPr>
                <p:custDataLst>
                  <p:tags r:id="rId29"/>
                </p:custDataLst>
              </p:nvPr>
            </p:nvSpPr>
            <p:spPr bwMode="auto">
              <a:xfrm>
                <a:off x="108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7" name="Oval 133"/>
              <p:cNvSpPr>
                <a:spLocks noChangeArrowheads="1"/>
              </p:cNvSpPr>
              <p:nvPr>
                <p:custDataLst>
                  <p:tags r:id="rId30"/>
                </p:custDataLst>
              </p:nvPr>
            </p:nvSpPr>
            <p:spPr bwMode="auto">
              <a:xfrm>
                <a:off x="1078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8" name="Oval 134"/>
              <p:cNvSpPr>
                <a:spLocks noChangeArrowheads="1"/>
              </p:cNvSpPr>
              <p:nvPr>
                <p:custDataLst>
                  <p:tags r:id="rId31"/>
                </p:custDataLst>
              </p:nvPr>
            </p:nvSpPr>
            <p:spPr bwMode="auto">
              <a:xfrm>
                <a:off x="107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 name="Oval 135"/>
              <p:cNvSpPr>
                <a:spLocks noChangeArrowheads="1"/>
              </p:cNvSpPr>
              <p:nvPr>
                <p:custDataLst>
                  <p:tags r:id="rId32"/>
                </p:custDataLst>
              </p:nvPr>
            </p:nvSpPr>
            <p:spPr bwMode="auto">
              <a:xfrm>
                <a:off x="1062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0" name="Oval 136"/>
              <p:cNvSpPr>
                <a:spLocks noChangeArrowheads="1"/>
              </p:cNvSpPr>
              <p:nvPr>
                <p:custDataLst>
                  <p:tags r:id="rId33"/>
                </p:custDataLst>
              </p:nvPr>
            </p:nvSpPr>
            <p:spPr bwMode="auto">
              <a:xfrm>
                <a:off x="1053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1" name="Oval 137"/>
              <p:cNvSpPr>
                <a:spLocks noChangeArrowheads="1"/>
              </p:cNvSpPr>
              <p:nvPr>
                <p:custDataLst>
                  <p:tags r:id="rId34"/>
                </p:custDataLst>
              </p:nvPr>
            </p:nvSpPr>
            <p:spPr bwMode="auto">
              <a:xfrm>
                <a:off x="1045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2" name="Oval 138"/>
              <p:cNvSpPr>
                <a:spLocks noChangeArrowheads="1"/>
              </p:cNvSpPr>
              <p:nvPr>
                <p:custDataLst>
                  <p:tags r:id="rId35"/>
                </p:custDataLst>
              </p:nvPr>
            </p:nvSpPr>
            <p:spPr bwMode="auto">
              <a:xfrm>
                <a:off x="1036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3" name="Oval 139"/>
              <p:cNvSpPr>
                <a:spLocks noChangeArrowheads="1"/>
              </p:cNvSpPr>
              <p:nvPr>
                <p:custDataLst>
                  <p:tags r:id="rId36"/>
                </p:custDataLst>
              </p:nvPr>
            </p:nvSpPr>
            <p:spPr bwMode="auto">
              <a:xfrm>
                <a:off x="10284"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4" name="Oval 140"/>
              <p:cNvSpPr>
                <a:spLocks noChangeArrowheads="1"/>
              </p:cNvSpPr>
              <p:nvPr>
                <p:custDataLst>
                  <p:tags r:id="rId37"/>
                </p:custDataLst>
              </p:nvPr>
            </p:nvSpPr>
            <p:spPr bwMode="auto">
              <a:xfrm>
                <a:off x="1020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5" name="Oval 141"/>
              <p:cNvSpPr>
                <a:spLocks noChangeArrowheads="1"/>
              </p:cNvSpPr>
              <p:nvPr>
                <p:custDataLst>
                  <p:tags r:id="rId38"/>
                </p:custDataLst>
              </p:nvPr>
            </p:nvSpPr>
            <p:spPr bwMode="auto">
              <a:xfrm>
                <a:off x="1011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6" name="Oval 142"/>
              <p:cNvSpPr>
                <a:spLocks noChangeArrowheads="1"/>
              </p:cNvSpPr>
              <p:nvPr>
                <p:custDataLst>
                  <p:tags r:id="rId39"/>
                </p:custDataLst>
              </p:nvPr>
            </p:nvSpPr>
            <p:spPr bwMode="auto">
              <a:xfrm>
                <a:off x="1003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7" name="Oval 143"/>
              <p:cNvSpPr>
                <a:spLocks noChangeArrowheads="1"/>
              </p:cNvSpPr>
              <p:nvPr>
                <p:custDataLst>
                  <p:tags r:id="rId40"/>
                </p:custDataLst>
              </p:nvPr>
            </p:nvSpPr>
            <p:spPr bwMode="auto">
              <a:xfrm>
                <a:off x="994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8" name="Oval 144"/>
              <p:cNvSpPr>
                <a:spLocks noChangeArrowheads="1"/>
              </p:cNvSpPr>
              <p:nvPr>
                <p:custDataLst>
                  <p:tags r:id="rId41"/>
                </p:custDataLst>
              </p:nvPr>
            </p:nvSpPr>
            <p:spPr bwMode="auto">
              <a:xfrm>
                <a:off x="986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9" name="Oval 145"/>
              <p:cNvSpPr>
                <a:spLocks noChangeArrowheads="1"/>
              </p:cNvSpPr>
              <p:nvPr>
                <p:custDataLst>
                  <p:tags r:id="rId42"/>
                </p:custDataLst>
              </p:nvPr>
            </p:nvSpPr>
            <p:spPr bwMode="auto">
              <a:xfrm>
                <a:off x="97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0" name="Oval 146"/>
              <p:cNvSpPr>
                <a:spLocks noChangeArrowheads="1"/>
              </p:cNvSpPr>
              <p:nvPr>
                <p:custDataLst>
                  <p:tags r:id="rId43"/>
                </p:custDataLst>
              </p:nvPr>
            </p:nvSpPr>
            <p:spPr bwMode="auto">
              <a:xfrm>
                <a:off x="969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1" name="Oval 147"/>
              <p:cNvSpPr>
                <a:spLocks noChangeArrowheads="1"/>
              </p:cNvSpPr>
              <p:nvPr>
                <p:custDataLst>
                  <p:tags r:id="rId44"/>
                </p:custDataLst>
              </p:nvPr>
            </p:nvSpPr>
            <p:spPr bwMode="auto">
              <a:xfrm>
                <a:off x="961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2" name="Oval 148"/>
              <p:cNvSpPr>
                <a:spLocks noChangeArrowheads="1"/>
              </p:cNvSpPr>
              <p:nvPr>
                <p:custDataLst>
                  <p:tags r:id="rId45"/>
                </p:custDataLst>
              </p:nvPr>
            </p:nvSpPr>
            <p:spPr bwMode="auto">
              <a:xfrm>
                <a:off x="952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3" name="Oval 149"/>
              <p:cNvSpPr>
                <a:spLocks noChangeArrowheads="1"/>
              </p:cNvSpPr>
              <p:nvPr>
                <p:custDataLst>
                  <p:tags r:id="rId46"/>
                </p:custDataLst>
              </p:nvPr>
            </p:nvSpPr>
            <p:spPr bwMode="auto">
              <a:xfrm>
                <a:off x="944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4" name="Oval 150"/>
              <p:cNvSpPr>
                <a:spLocks noChangeArrowheads="1"/>
              </p:cNvSpPr>
              <p:nvPr>
                <p:custDataLst>
                  <p:tags r:id="rId47"/>
                </p:custDataLst>
              </p:nvPr>
            </p:nvSpPr>
            <p:spPr bwMode="auto">
              <a:xfrm>
                <a:off x="936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5" name="Oval 151"/>
              <p:cNvSpPr>
                <a:spLocks noChangeArrowheads="1"/>
              </p:cNvSpPr>
              <p:nvPr>
                <p:custDataLst>
                  <p:tags r:id="rId48"/>
                </p:custDataLst>
              </p:nvPr>
            </p:nvSpPr>
            <p:spPr bwMode="auto">
              <a:xfrm>
                <a:off x="927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6" name="Oval 152"/>
              <p:cNvSpPr>
                <a:spLocks noChangeArrowheads="1"/>
              </p:cNvSpPr>
              <p:nvPr>
                <p:custDataLst>
                  <p:tags r:id="rId49"/>
                </p:custDataLst>
              </p:nvPr>
            </p:nvSpPr>
            <p:spPr bwMode="auto">
              <a:xfrm>
                <a:off x="919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7" name="Oval 153"/>
              <p:cNvSpPr>
                <a:spLocks noChangeArrowheads="1"/>
              </p:cNvSpPr>
              <p:nvPr>
                <p:custDataLst>
                  <p:tags r:id="rId50"/>
                </p:custDataLst>
              </p:nvPr>
            </p:nvSpPr>
            <p:spPr bwMode="auto">
              <a:xfrm>
                <a:off x="911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8" name="Oval 154"/>
              <p:cNvSpPr>
                <a:spLocks noChangeArrowheads="1"/>
              </p:cNvSpPr>
              <p:nvPr>
                <p:custDataLst>
                  <p:tags r:id="rId51"/>
                </p:custDataLst>
              </p:nvPr>
            </p:nvSpPr>
            <p:spPr bwMode="auto">
              <a:xfrm>
                <a:off x="902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9" name="Oval 155"/>
              <p:cNvSpPr>
                <a:spLocks noChangeArrowheads="1"/>
              </p:cNvSpPr>
              <p:nvPr>
                <p:custDataLst>
                  <p:tags r:id="rId52"/>
                </p:custDataLst>
              </p:nvPr>
            </p:nvSpPr>
            <p:spPr bwMode="auto">
              <a:xfrm>
                <a:off x="894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0" name="Oval 156"/>
              <p:cNvSpPr>
                <a:spLocks noChangeArrowheads="1"/>
              </p:cNvSpPr>
              <p:nvPr>
                <p:custDataLst>
                  <p:tags r:id="rId53"/>
                </p:custDataLst>
              </p:nvPr>
            </p:nvSpPr>
            <p:spPr bwMode="auto">
              <a:xfrm>
                <a:off x="88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1" name="Oval 157"/>
              <p:cNvSpPr>
                <a:spLocks noChangeArrowheads="1"/>
              </p:cNvSpPr>
              <p:nvPr>
                <p:custDataLst>
                  <p:tags r:id="rId54"/>
                </p:custDataLst>
              </p:nvPr>
            </p:nvSpPr>
            <p:spPr bwMode="auto">
              <a:xfrm>
                <a:off x="877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2" name="Oval 158"/>
              <p:cNvSpPr>
                <a:spLocks noChangeArrowheads="1"/>
              </p:cNvSpPr>
              <p:nvPr>
                <p:custDataLst>
                  <p:tags r:id="rId55"/>
                </p:custDataLst>
              </p:nvPr>
            </p:nvSpPr>
            <p:spPr bwMode="auto">
              <a:xfrm>
                <a:off x="869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3" name="Oval 159"/>
              <p:cNvSpPr>
                <a:spLocks noChangeArrowheads="1"/>
              </p:cNvSpPr>
              <p:nvPr>
                <p:custDataLst>
                  <p:tags r:id="rId56"/>
                </p:custDataLst>
              </p:nvPr>
            </p:nvSpPr>
            <p:spPr bwMode="auto">
              <a:xfrm>
                <a:off x="8607"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4" name="Oval 160"/>
              <p:cNvSpPr>
                <a:spLocks noChangeArrowheads="1"/>
              </p:cNvSpPr>
              <p:nvPr>
                <p:custDataLst>
                  <p:tags r:id="rId57"/>
                </p:custDataLst>
              </p:nvPr>
            </p:nvSpPr>
            <p:spPr bwMode="auto">
              <a:xfrm>
                <a:off x="8525"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5" name="Oval 161"/>
              <p:cNvSpPr>
                <a:spLocks noChangeArrowheads="1"/>
              </p:cNvSpPr>
              <p:nvPr>
                <p:custDataLst>
                  <p:tags r:id="rId58"/>
                </p:custDataLst>
              </p:nvPr>
            </p:nvSpPr>
            <p:spPr bwMode="auto">
              <a:xfrm>
                <a:off x="8440"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6" name="Oval 162"/>
              <p:cNvSpPr>
                <a:spLocks noChangeArrowheads="1"/>
              </p:cNvSpPr>
              <p:nvPr>
                <p:custDataLst>
                  <p:tags r:id="rId59"/>
                </p:custDataLst>
              </p:nvPr>
            </p:nvSpPr>
            <p:spPr bwMode="auto">
              <a:xfrm>
                <a:off x="8356"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7" name="Oval 163"/>
              <p:cNvSpPr>
                <a:spLocks noChangeArrowheads="1"/>
              </p:cNvSpPr>
              <p:nvPr>
                <p:custDataLst>
                  <p:tags r:id="rId60"/>
                </p:custDataLst>
              </p:nvPr>
            </p:nvSpPr>
            <p:spPr bwMode="auto">
              <a:xfrm>
                <a:off x="8271"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8" name="Oval 164"/>
              <p:cNvSpPr>
                <a:spLocks noChangeArrowheads="1"/>
              </p:cNvSpPr>
              <p:nvPr>
                <p:custDataLst>
                  <p:tags r:id="rId61"/>
                </p:custDataLst>
              </p:nvPr>
            </p:nvSpPr>
            <p:spPr bwMode="auto">
              <a:xfrm>
                <a:off x="818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9" name="Oval 165"/>
              <p:cNvSpPr>
                <a:spLocks noChangeArrowheads="1"/>
              </p:cNvSpPr>
              <p:nvPr>
                <p:custDataLst>
                  <p:tags r:id="rId62"/>
                </p:custDataLst>
              </p:nvPr>
            </p:nvSpPr>
            <p:spPr bwMode="auto">
              <a:xfrm>
                <a:off x="810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0" name="Oval 166"/>
              <p:cNvSpPr>
                <a:spLocks noChangeArrowheads="1"/>
              </p:cNvSpPr>
              <p:nvPr>
                <p:custDataLst>
                  <p:tags r:id="rId63"/>
                </p:custDataLst>
              </p:nvPr>
            </p:nvSpPr>
            <p:spPr bwMode="auto">
              <a:xfrm>
                <a:off x="8019"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1" name="Oval 167"/>
              <p:cNvSpPr>
                <a:spLocks noChangeArrowheads="1"/>
              </p:cNvSpPr>
              <p:nvPr>
                <p:custDataLst>
                  <p:tags r:id="rId64"/>
                </p:custDataLst>
              </p:nvPr>
            </p:nvSpPr>
            <p:spPr bwMode="auto">
              <a:xfrm>
                <a:off x="7935" y="6922"/>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2" name="Oval 168"/>
              <p:cNvSpPr>
                <a:spLocks noChangeArrowheads="1"/>
              </p:cNvSpPr>
              <p:nvPr>
                <p:custDataLst>
                  <p:tags r:id="rId65"/>
                </p:custDataLst>
              </p:nvPr>
            </p:nvSpPr>
            <p:spPr bwMode="auto">
              <a:xfrm>
                <a:off x="7853"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3" name="Oval 169"/>
              <p:cNvSpPr>
                <a:spLocks noChangeArrowheads="1"/>
              </p:cNvSpPr>
              <p:nvPr>
                <p:custDataLst>
                  <p:tags r:id="rId66"/>
                </p:custDataLst>
              </p:nvPr>
            </p:nvSpPr>
            <p:spPr bwMode="auto">
              <a:xfrm>
                <a:off x="776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4" name="Oval 170"/>
              <p:cNvSpPr>
                <a:spLocks noChangeArrowheads="1"/>
              </p:cNvSpPr>
              <p:nvPr>
                <p:custDataLst>
                  <p:tags r:id="rId67"/>
                </p:custDataLst>
              </p:nvPr>
            </p:nvSpPr>
            <p:spPr bwMode="auto">
              <a:xfrm>
                <a:off x="768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5" name="Oval 171"/>
              <p:cNvSpPr>
                <a:spLocks noChangeArrowheads="1"/>
              </p:cNvSpPr>
              <p:nvPr>
                <p:custDataLst>
                  <p:tags r:id="rId68"/>
                </p:custDataLst>
              </p:nvPr>
            </p:nvSpPr>
            <p:spPr bwMode="auto">
              <a:xfrm>
                <a:off x="75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6" name="Oval 172"/>
              <p:cNvSpPr>
                <a:spLocks noChangeArrowheads="1"/>
              </p:cNvSpPr>
              <p:nvPr>
                <p:custDataLst>
                  <p:tags r:id="rId69"/>
                </p:custDataLst>
              </p:nvPr>
            </p:nvSpPr>
            <p:spPr bwMode="auto">
              <a:xfrm>
                <a:off x="751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7" name="Oval 173"/>
              <p:cNvSpPr>
                <a:spLocks noChangeArrowheads="1"/>
              </p:cNvSpPr>
              <p:nvPr>
                <p:custDataLst>
                  <p:tags r:id="rId70"/>
                </p:custDataLst>
              </p:nvPr>
            </p:nvSpPr>
            <p:spPr bwMode="auto">
              <a:xfrm>
                <a:off x="74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8" name="Oval 174"/>
              <p:cNvSpPr>
                <a:spLocks noChangeArrowheads="1"/>
              </p:cNvSpPr>
              <p:nvPr>
                <p:custDataLst>
                  <p:tags r:id="rId71"/>
                </p:custDataLst>
              </p:nvPr>
            </p:nvSpPr>
            <p:spPr bwMode="auto">
              <a:xfrm>
                <a:off x="73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9" name="Oval 175"/>
              <p:cNvSpPr>
                <a:spLocks noChangeArrowheads="1"/>
              </p:cNvSpPr>
              <p:nvPr>
                <p:custDataLst>
                  <p:tags r:id="rId72"/>
                </p:custDataLst>
              </p:nvPr>
            </p:nvSpPr>
            <p:spPr bwMode="auto">
              <a:xfrm>
                <a:off x="725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0" name="Oval 176"/>
              <p:cNvSpPr>
                <a:spLocks noChangeArrowheads="1"/>
              </p:cNvSpPr>
              <p:nvPr>
                <p:custDataLst>
                  <p:tags r:id="rId73"/>
                </p:custDataLst>
              </p:nvPr>
            </p:nvSpPr>
            <p:spPr bwMode="auto">
              <a:xfrm>
                <a:off x="71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1" name="Oval 177"/>
              <p:cNvSpPr>
                <a:spLocks noChangeArrowheads="1"/>
              </p:cNvSpPr>
              <p:nvPr>
                <p:custDataLst>
                  <p:tags r:id="rId74"/>
                </p:custDataLst>
              </p:nvPr>
            </p:nvSpPr>
            <p:spPr bwMode="auto">
              <a:xfrm>
                <a:off x="7092"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2" name="Oval 178"/>
              <p:cNvSpPr>
                <a:spLocks noChangeArrowheads="1"/>
              </p:cNvSpPr>
              <p:nvPr>
                <p:custDataLst>
                  <p:tags r:id="rId75"/>
                </p:custDataLst>
              </p:nvPr>
            </p:nvSpPr>
            <p:spPr bwMode="auto">
              <a:xfrm>
                <a:off x="700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3" name="Oval 179"/>
              <p:cNvSpPr>
                <a:spLocks noChangeArrowheads="1"/>
              </p:cNvSpPr>
              <p:nvPr>
                <p:custDataLst>
                  <p:tags r:id="rId76"/>
                </p:custDataLst>
              </p:nvPr>
            </p:nvSpPr>
            <p:spPr bwMode="auto">
              <a:xfrm>
                <a:off x="69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4" name="Oval 180"/>
              <p:cNvSpPr>
                <a:spLocks noChangeArrowheads="1"/>
              </p:cNvSpPr>
              <p:nvPr>
                <p:custDataLst>
                  <p:tags r:id="rId77"/>
                </p:custDataLst>
              </p:nvPr>
            </p:nvSpPr>
            <p:spPr bwMode="auto">
              <a:xfrm>
                <a:off x="683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5" name="Oval 181"/>
              <p:cNvSpPr>
                <a:spLocks noChangeArrowheads="1"/>
              </p:cNvSpPr>
              <p:nvPr>
                <p:custDataLst>
                  <p:tags r:id="rId78"/>
                </p:custDataLst>
              </p:nvPr>
            </p:nvSpPr>
            <p:spPr bwMode="auto">
              <a:xfrm>
                <a:off x="675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6" name="Oval 182"/>
              <p:cNvSpPr>
                <a:spLocks noChangeArrowheads="1"/>
              </p:cNvSpPr>
              <p:nvPr>
                <p:custDataLst>
                  <p:tags r:id="rId79"/>
                </p:custDataLst>
              </p:nvPr>
            </p:nvSpPr>
            <p:spPr bwMode="auto">
              <a:xfrm>
                <a:off x="66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7" name="Oval 183"/>
              <p:cNvSpPr>
                <a:spLocks noChangeArrowheads="1"/>
              </p:cNvSpPr>
              <p:nvPr>
                <p:custDataLst>
                  <p:tags r:id="rId80"/>
                </p:custDataLst>
              </p:nvPr>
            </p:nvSpPr>
            <p:spPr bwMode="auto">
              <a:xfrm>
                <a:off x="658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8" name="Oval 184"/>
              <p:cNvSpPr>
                <a:spLocks noChangeArrowheads="1"/>
              </p:cNvSpPr>
              <p:nvPr>
                <p:custDataLst>
                  <p:tags r:id="rId81"/>
                </p:custDataLst>
              </p:nvPr>
            </p:nvSpPr>
            <p:spPr bwMode="auto">
              <a:xfrm>
                <a:off x="65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9" name="Oval 185"/>
              <p:cNvSpPr>
                <a:spLocks noChangeArrowheads="1"/>
              </p:cNvSpPr>
              <p:nvPr>
                <p:custDataLst>
                  <p:tags r:id="rId82"/>
                </p:custDataLst>
              </p:nvPr>
            </p:nvSpPr>
            <p:spPr bwMode="auto">
              <a:xfrm>
                <a:off x="642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0" name="Oval 186"/>
              <p:cNvSpPr>
                <a:spLocks noChangeArrowheads="1"/>
              </p:cNvSpPr>
              <p:nvPr>
                <p:custDataLst>
                  <p:tags r:id="rId83"/>
                </p:custDataLst>
              </p:nvPr>
            </p:nvSpPr>
            <p:spPr bwMode="auto">
              <a:xfrm>
                <a:off x="633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1" name="Oval 187"/>
              <p:cNvSpPr>
                <a:spLocks noChangeArrowheads="1"/>
              </p:cNvSpPr>
              <p:nvPr>
                <p:custDataLst>
                  <p:tags r:id="rId84"/>
                </p:custDataLst>
              </p:nvPr>
            </p:nvSpPr>
            <p:spPr bwMode="auto">
              <a:xfrm>
                <a:off x="625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2" name="Oval 188"/>
              <p:cNvSpPr>
                <a:spLocks noChangeArrowheads="1"/>
              </p:cNvSpPr>
              <p:nvPr>
                <p:custDataLst>
                  <p:tags r:id="rId85"/>
                </p:custDataLst>
              </p:nvPr>
            </p:nvSpPr>
            <p:spPr bwMode="auto">
              <a:xfrm>
                <a:off x="617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3" name="Oval 189"/>
              <p:cNvSpPr>
                <a:spLocks noChangeArrowheads="1"/>
              </p:cNvSpPr>
              <p:nvPr>
                <p:custDataLst>
                  <p:tags r:id="rId86"/>
                </p:custDataLst>
              </p:nvPr>
            </p:nvSpPr>
            <p:spPr bwMode="auto">
              <a:xfrm>
                <a:off x="608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4" name="Oval 190"/>
              <p:cNvSpPr>
                <a:spLocks noChangeArrowheads="1"/>
              </p:cNvSpPr>
              <p:nvPr>
                <p:custDataLst>
                  <p:tags r:id="rId87"/>
                </p:custDataLst>
              </p:nvPr>
            </p:nvSpPr>
            <p:spPr bwMode="auto">
              <a:xfrm>
                <a:off x="600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5" name="Oval 191"/>
              <p:cNvSpPr>
                <a:spLocks noChangeArrowheads="1"/>
              </p:cNvSpPr>
              <p:nvPr>
                <p:custDataLst>
                  <p:tags r:id="rId88"/>
                </p:custDataLst>
              </p:nvPr>
            </p:nvSpPr>
            <p:spPr bwMode="auto">
              <a:xfrm>
                <a:off x="591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6" name="Oval 192"/>
              <p:cNvSpPr>
                <a:spLocks noChangeArrowheads="1"/>
              </p:cNvSpPr>
              <p:nvPr>
                <p:custDataLst>
                  <p:tags r:id="rId89"/>
                </p:custDataLst>
              </p:nvPr>
            </p:nvSpPr>
            <p:spPr bwMode="auto">
              <a:xfrm>
                <a:off x="583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7" name="Freeform 193"/>
              <p:cNvSpPr/>
              <p:nvPr>
                <p:custDataLst>
                  <p:tags r:id="rId90"/>
                </p:custDataLst>
              </p:nvPr>
            </p:nvSpPr>
            <p:spPr bwMode="auto">
              <a:xfrm>
                <a:off x="5750" y="6915"/>
                <a:ext cx="46" cy="46"/>
              </a:xfrm>
              <a:custGeom>
                <a:avLst/>
                <a:gdLst>
                  <a:gd name="T0" fmla="*/ 0 w 7"/>
                  <a:gd name="T1" fmla="*/ 2 h 7"/>
                  <a:gd name="T2" fmla="*/ 4 w 7"/>
                  <a:gd name="T3" fmla="*/ 0 h 7"/>
                  <a:gd name="T4" fmla="*/ 7 w 7"/>
                  <a:gd name="T5" fmla="*/ 4 h 7"/>
                  <a:gd name="T6" fmla="*/ 3 w 7"/>
                  <a:gd name="T7" fmla="*/ 7 h 7"/>
                  <a:gd name="T8" fmla="*/ 0 w 7"/>
                  <a:gd name="T9" fmla="*/ 2 h 7"/>
                </a:gdLst>
                <a:ahLst/>
                <a:cxnLst>
                  <a:cxn ang="0">
                    <a:pos x="T0" y="T1"/>
                  </a:cxn>
                  <a:cxn ang="0">
                    <a:pos x="T2" y="T3"/>
                  </a:cxn>
                  <a:cxn ang="0">
                    <a:pos x="T4" y="T5"/>
                  </a:cxn>
                  <a:cxn ang="0">
                    <a:pos x="T6" y="T7"/>
                  </a:cxn>
                  <a:cxn ang="0">
                    <a:pos x="T8" y="T9"/>
                  </a:cxn>
                </a:cxnLst>
                <a:rect l="0" t="0" r="r" b="b"/>
                <a:pathLst>
                  <a:path w="7" h="7">
                    <a:moveTo>
                      <a:pt x="0" y="2"/>
                    </a:moveTo>
                    <a:cubicBezTo>
                      <a:pt x="1" y="1"/>
                      <a:pt x="3" y="0"/>
                      <a:pt x="4" y="0"/>
                    </a:cubicBezTo>
                    <a:cubicBezTo>
                      <a:pt x="6" y="0"/>
                      <a:pt x="7" y="2"/>
                      <a:pt x="7" y="4"/>
                    </a:cubicBezTo>
                    <a:cubicBezTo>
                      <a:pt x="7" y="6"/>
                      <a:pt x="5" y="7"/>
                      <a:pt x="3" y="7"/>
                    </a:cubicBezTo>
                    <a:cubicBezTo>
                      <a:pt x="1" y="6"/>
                      <a:pt x="0" y="4"/>
                      <a:pt x="0"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8" name="Freeform 194"/>
              <p:cNvSpPr/>
              <p:nvPr>
                <p:custDataLst>
                  <p:tags r:id="rId91"/>
                </p:custDataLst>
              </p:nvPr>
            </p:nvSpPr>
            <p:spPr bwMode="auto">
              <a:xfrm>
                <a:off x="5666" y="6881"/>
                <a:ext cx="53" cy="53"/>
              </a:xfrm>
              <a:custGeom>
                <a:avLst/>
                <a:gdLst>
                  <a:gd name="T0" fmla="*/ 1 w 8"/>
                  <a:gd name="T1" fmla="*/ 2 h 8"/>
                  <a:gd name="T2" fmla="*/ 6 w 8"/>
                  <a:gd name="T3" fmla="*/ 1 h 8"/>
                  <a:gd name="T4" fmla="*/ 7 w 8"/>
                  <a:gd name="T5" fmla="*/ 5 h 8"/>
                  <a:gd name="T6" fmla="*/ 3 w 8"/>
                  <a:gd name="T7" fmla="*/ 7 h 8"/>
                  <a:gd name="T8" fmla="*/ 1 w 8"/>
                  <a:gd name="T9" fmla="*/ 2 h 8"/>
                </a:gdLst>
                <a:ahLst/>
                <a:cxnLst>
                  <a:cxn ang="0">
                    <a:pos x="T0" y="T1"/>
                  </a:cxn>
                  <a:cxn ang="0">
                    <a:pos x="T2" y="T3"/>
                  </a:cxn>
                  <a:cxn ang="0">
                    <a:pos x="T4" y="T5"/>
                  </a:cxn>
                  <a:cxn ang="0">
                    <a:pos x="T6" y="T7"/>
                  </a:cxn>
                  <a:cxn ang="0">
                    <a:pos x="T8" y="T9"/>
                  </a:cxn>
                </a:cxnLst>
                <a:rect l="0" t="0" r="r" b="b"/>
                <a:pathLst>
                  <a:path w="8" h="8">
                    <a:moveTo>
                      <a:pt x="1" y="2"/>
                    </a:moveTo>
                    <a:cubicBezTo>
                      <a:pt x="2" y="1"/>
                      <a:pt x="4" y="0"/>
                      <a:pt x="6" y="1"/>
                    </a:cubicBezTo>
                    <a:cubicBezTo>
                      <a:pt x="8" y="2"/>
                      <a:pt x="8" y="4"/>
                      <a:pt x="7" y="5"/>
                    </a:cubicBezTo>
                    <a:cubicBezTo>
                      <a:pt x="7" y="7"/>
                      <a:pt x="5" y="8"/>
                      <a:pt x="3" y="7"/>
                    </a:cubicBezTo>
                    <a:cubicBezTo>
                      <a:pt x="1" y="6"/>
                      <a:pt x="0" y="4"/>
                      <a:pt x="1"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9" name="Freeform 195"/>
              <p:cNvSpPr/>
              <p:nvPr>
                <p:custDataLst>
                  <p:tags r:id="rId92"/>
                </p:custDataLst>
              </p:nvPr>
            </p:nvSpPr>
            <p:spPr bwMode="auto">
              <a:xfrm>
                <a:off x="5603" y="6838"/>
                <a:ext cx="51" cy="43"/>
              </a:xfrm>
              <a:custGeom>
                <a:avLst/>
                <a:gdLst>
                  <a:gd name="T0" fmla="*/ 2 w 8"/>
                  <a:gd name="T1" fmla="*/ 1 h 7"/>
                  <a:gd name="T2" fmla="*/ 6 w 8"/>
                  <a:gd name="T3" fmla="*/ 1 h 7"/>
                  <a:gd name="T4" fmla="*/ 6 w 8"/>
                  <a:gd name="T5" fmla="*/ 6 h 7"/>
                  <a:gd name="T6" fmla="*/ 2 w 8"/>
                  <a:gd name="T7" fmla="*/ 6 h 7"/>
                  <a:gd name="T8" fmla="*/ 2 w 8"/>
                  <a:gd name="T9" fmla="*/ 1 h 7"/>
                </a:gdLst>
                <a:ahLst/>
                <a:cxnLst>
                  <a:cxn ang="0">
                    <a:pos x="T0" y="T1"/>
                  </a:cxn>
                  <a:cxn ang="0">
                    <a:pos x="T2" y="T3"/>
                  </a:cxn>
                  <a:cxn ang="0">
                    <a:pos x="T4" y="T5"/>
                  </a:cxn>
                  <a:cxn ang="0">
                    <a:pos x="T6" y="T7"/>
                  </a:cxn>
                  <a:cxn ang="0">
                    <a:pos x="T8" y="T9"/>
                  </a:cxn>
                </a:cxnLst>
                <a:rect l="0" t="0" r="r" b="b"/>
                <a:pathLst>
                  <a:path w="8" h="7">
                    <a:moveTo>
                      <a:pt x="2" y="1"/>
                    </a:moveTo>
                    <a:cubicBezTo>
                      <a:pt x="3" y="0"/>
                      <a:pt x="5" y="0"/>
                      <a:pt x="6" y="1"/>
                    </a:cubicBezTo>
                    <a:cubicBezTo>
                      <a:pt x="8" y="2"/>
                      <a:pt x="8" y="4"/>
                      <a:pt x="6" y="6"/>
                    </a:cubicBezTo>
                    <a:cubicBezTo>
                      <a:pt x="5" y="7"/>
                      <a:pt x="3" y="7"/>
                      <a:pt x="2" y="6"/>
                    </a:cubicBezTo>
                    <a:cubicBezTo>
                      <a:pt x="0" y="4"/>
                      <a:pt x="0"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0" name="Freeform 196"/>
              <p:cNvSpPr/>
              <p:nvPr>
                <p:custDataLst>
                  <p:tags r:id="rId93"/>
                </p:custDataLst>
              </p:nvPr>
            </p:nvSpPr>
            <p:spPr bwMode="auto">
              <a:xfrm>
                <a:off x="5550" y="6766"/>
                <a:ext cx="53" cy="53"/>
              </a:xfrm>
              <a:custGeom>
                <a:avLst/>
                <a:gdLst>
                  <a:gd name="T0" fmla="*/ 2 w 8"/>
                  <a:gd name="T1" fmla="*/ 1 h 8"/>
                  <a:gd name="T2" fmla="*/ 7 w 8"/>
                  <a:gd name="T3" fmla="*/ 2 h 8"/>
                  <a:gd name="T4" fmla="*/ 6 w 8"/>
                  <a:gd name="T5" fmla="*/ 7 h 8"/>
                  <a:gd name="T6" fmla="*/ 1 w 8"/>
                  <a:gd name="T7" fmla="*/ 6 h 8"/>
                  <a:gd name="T8" fmla="*/ 2 w 8"/>
                  <a:gd name="T9" fmla="*/ 1 h 8"/>
                </a:gdLst>
                <a:ahLst/>
                <a:cxnLst>
                  <a:cxn ang="0">
                    <a:pos x="T0" y="T1"/>
                  </a:cxn>
                  <a:cxn ang="0">
                    <a:pos x="T2" y="T3"/>
                  </a:cxn>
                  <a:cxn ang="0">
                    <a:pos x="T4" y="T5"/>
                  </a:cxn>
                  <a:cxn ang="0">
                    <a:pos x="T6" y="T7"/>
                  </a:cxn>
                  <a:cxn ang="0">
                    <a:pos x="T8" y="T9"/>
                  </a:cxn>
                </a:cxnLst>
                <a:rect l="0" t="0" r="r" b="b"/>
                <a:pathLst>
                  <a:path w="8" h="8">
                    <a:moveTo>
                      <a:pt x="2" y="1"/>
                    </a:moveTo>
                    <a:cubicBezTo>
                      <a:pt x="4" y="0"/>
                      <a:pt x="6" y="1"/>
                      <a:pt x="7" y="2"/>
                    </a:cubicBezTo>
                    <a:cubicBezTo>
                      <a:pt x="8" y="4"/>
                      <a:pt x="7" y="6"/>
                      <a:pt x="6" y="7"/>
                    </a:cubicBezTo>
                    <a:cubicBezTo>
                      <a:pt x="4" y="8"/>
                      <a:pt x="2" y="8"/>
                      <a:pt x="1" y="6"/>
                    </a:cubicBezTo>
                    <a:cubicBezTo>
                      <a:pt x="0" y="4"/>
                      <a:pt x="1"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1" name="Freeform 197"/>
              <p:cNvSpPr/>
              <p:nvPr>
                <p:custDataLst>
                  <p:tags r:id="rId94"/>
                </p:custDataLst>
              </p:nvPr>
            </p:nvSpPr>
            <p:spPr bwMode="auto">
              <a:xfrm>
                <a:off x="5518" y="6688"/>
                <a:ext cx="51" cy="53"/>
              </a:xfrm>
              <a:custGeom>
                <a:avLst/>
                <a:gdLst>
                  <a:gd name="T0" fmla="*/ 4 w 8"/>
                  <a:gd name="T1" fmla="*/ 1 h 8"/>
                  <a:gd name="T2" fmla="*/ 8 w 8"/>
                  <a:gd name="T3" fmla="*/ 3 h 8"/>
                  <a:gd name="T4" fmla="*/ 5 w 8"/>
                  <a:gd name="T5" fmla="*/ 7 h 8"/>
                  <a:gd name="T6" fmla="*/ 1 w 8"/>
                  <a:gd name="T7" fmla="*/ 5 h 8"/>
                  <a:gd name="T8" fmla="*/ 4 w 8"/>
                  <a:gd name="T9" fmla="*/ 1 h 8"/>
                </a:gdLst>
                <a:ahLst/>
                <a:cxnLst>
                  <a:cxn ang="0">
                    <a:pos x="T0" y="T1"/>
                  </a:cxn>
                  <a:cxn ang="0">
                    <a:pos x="T2" y="T3"/>
                  </a:cxn>
                  <a:cxn ang="0">
                    <a:pos x="T4" y="T5"/>
                  </a:cxn>
                  <a:cxn ang="0">
                    <a:pos x="T6" y="T7"/>
                  </a:cxn>
                  <a:cxn ang="0">
                    <a:pos x="T8" y="T9"/>
                  </a:cxn>
                </a:cxnLst>
                <a:rect l="0" t="0" r="r" b="b"/>
                <a:pathLst>
                  <a:path w="8" h="8">
                    <a:moveTo>
                      <a:pt x="4" y="1"/>
                    </a:moveTo>
                    <a:cubicBezTo>
                      <a:pt x="6" y="0"/>
                      <a:pt x="7" y="2"/>
                      <a:pt x="8" y="3"/>
                    </a:cubicBezTo>
                    <a:cubicBezTo>
                      <a:pt x="8" y="5"/>
                      <a:pt x="7" y="7"/>
                      <a:pt x="5" y="7"/>
                    </a:cubicBezTo>
                    <a:cubicBezTo>
                      <a:pt x="3" y="8"/>
                      <a:pt x="1" y="7"/>
                      <a:pt x="1" y="5"/>
                    </a:cubicBezTo>
                    <a:cubicBezTo>
                      <a:pt x="0" y="3"/>
                      <a:pt x="2" y="1"/>
                      <a:pt x="4"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2" name="Freeform 198"/>
              <p:cNvSpPr/>
              <p:nvPr>
                <p:custDataLst>
                  <p:tags r:id="rId95"/>
                </p:custDataLst>
              </p:nvPr>
            </p:nvSpPr>
            <p:spPr bwMode="auto">
              <a:xfrm>
                <a:off x="5518" y="6611"/>
                <a:ext cx="43" cy="46"/>
              </a:xfrm>
              <a:custGeom>
                <a:avLst/>
                <a:gdLst>
                  <a:gd name="T0" fmla="*/ 3 w 7"/>
                  <a:gd name="T1" fmla="*/ 0 h 7"/>
                  <a:gd name="T2" fmla="*/ 7 w 7"/>
                  <a:gd name="T3" fmla="*/ 3 h 7"/>
                  <a:gd name="T4" fmla="*/ 3 w 7"/>
                  <a:gd name="T5" fmla="*/ 6 h 7"/>
                  <a:gd name="T6" fmla="*/ 0 w 7"/>
                  <a:gd name="T7" fmla="*/ 3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1"/>
                      <a:pt x="7" y="3"/>
                    </a:cubicBezTo>
                    <a:cubicBezTo>
                      <a:pt x="7" y="5"/>
                      <a:pt x="5" y="6"/>
                      <a:pt x="3" y="6"/>
                    </a:cubicBezTo>
                    <a:cubicBezTo>
                      <a:pt x="1" y="7"/>
                      <a:pt x="0" y="5"/>
                      <a:pt x="0" y="3"/>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3" name="Oval 199"/>
              <p:cNvSpPr>
                <a:spLocks noChangeArrowheads="1"/>
              </p:cNvSpPr>
              <p:nvPr>
                <p:custDataLst>
                  <p:tags r:id="rId96"/>
                </p:custDataLst>
              </p:nvPr>
            </p:nvSpPr>
            <p:spPr bwMode="auto">
              <a:xfrm>
                <a:off x="5518" y="652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4" name="Oval 200"/>
              <p:cNvSpPr>
                <a:spLocks noChangeArrowheads="1"/>
              </p:cNvSpPr>
              <p:nvPr>
                <p:custDataLst>
                  <p:tags r:id="rId97"/>
                </p:custDataLst>
              </p:nvPr>
            </p:nvSpPr>
            <p:spPr bwMode="auto">
              <a:xfrm>
                <a:off x="5518" y="644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5" name="Oval 201"/>
              <p:cNvSpPr>
                <a:spLocks noChangeArrowheads="1"/>
              </p:cNvSpPr>
              <p:nvPr>
                <p:custDataLst>
                  <p:tags r:id="rId98"/>
                </p:custDataLst>
              </p:nvPr>
            </p:nvSpPr>
            <p:spPr bwMode="auto">
              <a:xfrm>
                <a:off x="5518" y="635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6" name="Oval 202"/>
              <p:cNvSpPr>
                <a:spLocks noChangeArrowheads="1"/>
              </p:cNvSpPr>
              <p:nvPr>
                <p:custDataLst>
                  <p:tags r:id="rId99"/>
                </p:custDataLst>
              </p:nvPr>
            </p:nvSpPr>
            <p:spPr bwMode="auto">
              <a:xfrm>
                <a:off x="5518" y="6275"/>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7" name="Oval 203"/>
              <p:cNvSpPr>
                <a:spLocks noChangeArrowheads="1"/>
              </p:cNvSpPr>
              <p:nvPr>
                <p:custDataLst>
                  <p:tags r:id="rId100"/>
                </p:custDataLst>
              </p:nvPr>
            </p:nvSpPr>
            <p:spPr bwMode="auto">
              <a:xfrm>
                <a:off x="5518" y="6191"/>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8" name="Oval 204"/>
              <p:cNvSpPr>
                <a:spLocks noChangeArrowheads="1"/>
              </p:cNvSpPr>
              <p:nvPr>
                <p:custDataLst>
                  <p:tags r:id="rId101"/>
                </p:custDataLst>
              </p:nvPr>
            </p:nvSpPr>
            <p:spPr bwMode="auto">
              <a:xfrm>
                <a:off x="5518" y="610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9" name="Oval 205"/>
              <p:cNvSpPr>
                <a:spLocks noChangeArrowheads="1"/>
              </p:cNvSpPr>
              <p:nvPr>
                <p:custDataLst>
                  <p:tags r:id="rId102"/>
                </p:custDataLst>
              </p:nvPr>
            </p:nvSpPr>
            <p:spPr bwMode="auto">
              <a:xfrm>
                <a:off x="5518" y="602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0" name="Oval 206"/>
              <p:cNvSpPr>
                <a:spLocks noChangeArrowheads="1"/>
              </p:cNvSpPr>
              <p:nvPr>
                <p:custDataLst>
                  <p:tags r:id="rId103"/>
                </p:custDataLst>
              </p:nvPr>
            </p:nvSpPr>
            <p:spPr bwMode="auto">
              <a:xfrm>
                <a:off x="5518" y="593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1" name="Oval 207"/>
              <p:cNvSpPr>
                <a:spLocks noChangeArrowheads="1"/>
              </p:cNvSpPr>
              <p:nvPr>
                <p:custDataLst>
                  <p:tags r:id="rId104"/>
                </p:custDataLst>
              </p:nvPr>
            </p:nvSpPr>
            <p:spPr bwMode="auto">
              <a:xfrm>
                <a:off x="5518" y="5853"/>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2" name="Oval 208"/>
              <p:cNvSpPr>
                <a:spLocks noChangeArrowheads="1"/>
              </p:cNvSpPr>
              <p:nvPr>
                <p:custDataLst>
                  <p:tags r:id="rId105"/>
                </p:custDataLst>
              </p:nvPr>
            </p:nvSpPr>
            <p:spPr bwMode="auto">
              <a:xfrm>
                <a:off x="5518" y="5768"/>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3" name="Oval 209"/>
              <p:cNvSpPr>
                <a:spLocks noChangeArrowheads="1"/>
              </p:cNvSpPr>
              <p:nvPr>
                <p:custDataLst>
                  <p:tags r:id="rId106"/>
                </p:custDataLst>
              </p:nvPr>
            </p:nvSpPr>
            <p:spPr bwMode="auto">
              <a:xfrm>
                <a:off x="5518" y="567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4" name="Oval 210"/>
              <p:cNvSpPr>
                <a:spLocks noChangeArrowheads="1"/>
              </p:cNvSpPr>
              <p:nvPr>
                <p:custDataLst>
                  <p:tags r:id="rId107"/>
                </p:custDataLst>
              </p:nvPr>
            </p:nvSpPr>
            <p:spPr bwMode="auto">
              <a:xfrm>
                <a:off x="5518" y="559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5" name="Oval 211"/>
              <p:cNvSpPr>
                <a:spLocks noChangeArrowheads="1"/>
              </p:cNvSpPr>
              <p:nvPr>
                <p:custDataLst>
                  <p:tags r:id="rId108"/>
                </p:custDataLst>
              </p:nvPr>
            </p:nvSpPr>
            <p:spPr bwMode="auto">
              <a:xfrm>
                <a:off x="5518" y="55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6" name="Oval 212"/>
              <p:cNvSpPr>
                <a:spLocks noChangeArrowheads="1"/>
              </p:cNvSpPr>
              <p:nvPr>
                <p:custDataLst>
                  <p:tags r:id="rId109"/>
                </p:custDataLst>
              </p:nvPr>
            </p:nvSpPr>
            <p:spPr bwMode="auto">
              <a:xfrm>
                <a:off x="5518" y="542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7" name="Oval 213"/>
              <p:cNvSpPr>
                <a:spLocks noChangeArrowheads="1"/>
              </p:cNvSpPr>
              <p:nvPr>
                <p:custDataLst>
                  <p:tags r:id="rId110"/>
                </p:custDataLst>
              </p:nvPr>
            </p:nvSpPr>
            <p:spPr bwMode="auto">
              <a:xfrm>
                <a:off x="5518" y="534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8" name="Oval 214"/>
              <p:cNvSpPr>
                <a:spLocks noChangeArrowheads="1"/>
              </p:cNvSpPr>
              <p:nvPr>
                <p:custDataLst>
                  <p:tags r:id="rId111"/>
                </p:custDataLst>
              </p:nvPr>
            </p:nvSpPr>
            <p:spPr bwMode="auto">
              <a:xfrm>
                <a:off x="5518" y="5258"/>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9" name="Oval 215"/>
              <p:cNvSpPr>
                <a:spLocks noChangeArrowheads="1"/>
              </p:cNvSpPr>
              <p:nvPr>
                <p:custDataLst>
                  <p:tags r:id="rId112"/>
                </p:custDataLst>
              </p:nvPr>
            </p:nvSpPr>
            <p:spPr bwMode="auto">
              <a:xfrm>
                <a:off x="5518" y="5173"/>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0" name="Oval 216"/>
              <p:cNvSpPr>
                <a:spLocks noChangeArrowheads="1"/>
              </p:cNvSpPr>
              <p:nvPr>
                <p:custDataLst>
                  <p:tags r:id="rId113"/>
                </p:custDataLst>
              </p:nvPr>
            </p:nvSpPr>
            <p:spPr bwMode="auto">
              <a:xfrm>
                <a:off x="5518" y="508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1" name="Oval 217"/>
              <p:cNvSpPr>
                <a:spLocks noChangeArrowheads="1"/>
              </p:cNvSpPr>
              <p:nvPr>
                <p:custDataLst>
                  <p:tags r:id="rId114"/>
                </p:custDataLst>
              </p:nvPr>
            </p:nvSpPr>
            <p:spPr bwMode="auto">
              <a:xfrm>
                <a:off x="5518" y="500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2" name="Oval 218"/>
              <p:cNvSpPr>
                <a:spLocks noChangeArrowheads="1"/>
              </p:cNvSpPr>
              <p:nvPr>
                <p:custDataLst>
                  <p:tags r:id="rId115"/>
                </p:custDataLst>
              </p:nvPr>
            </p:nvSpPr>
            <p:spPr bwMode="auto">
              <a:xfrm>
                <a:off x="5518" y="492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3" name="Oval 219"/>
              <p:cNvSpPr>
                <a:spLocks noChangeArrowheads="1"/>
              </p:cNvSpPr>
              <p:nvPr>
                <p:custDataLst>
                  <p:tags r:id="rId116"/>
                </p:custDataLst>
              </p:nvPr>
            </p:nvSpPr>
            <p:spPr bwMode="auto">
              <a:xfrm>
                <a:off x="5518" y="483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4" name="Oval 220"/>
              <p:cNvSpPr>
                <a:spLocks noChangeArrowheads="1"/>
              </p:cNvSpPr>
              <p:nvPr>
                <p:custDataLst>
                  <p:tags r:id="rId117"/>
                </p:custDataLst>
              </p:nvPr>
            </p:nvSpPr>
            <p:spPr bwMode="auto">
              <a:xfrm>
                <a:off x="5518" y="4753"/>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5" name="Oval 221"/>
              <p:cNvSpPr>
                <a:spLocks noChangeArrowheads="1"/>
              </p:cNvSpPr>
              <p:nvPr>
                <p:custDataLst>
                  <p:tags r:id="rId118"/>
                </p:custDataLst>
              </p:nvPr>
            </p:nvSpPr>
            <p:spPr bwMode="auto">
              <a:xfrm>
                <a:off x="5518" y="4669"/>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6" name="Oval 222"/>
              <p:cNvSpPr>
                <a:spLocks noChangeArrowheads="1"/>
              </p:cNvSpPr>
              <p:nvPr>
                <p:custDataLst>
                  <p:tags r:id="rId119"/>
                </p:custDataLst>
              </p:nvPr>
            </p:nvSpPr>
            <p:spPr bwMode="auto">
              <a:xfrm>
                <a:off x="5518" y="458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 name="Oval 223"/>
              <p:cNvSpPr>
                <a:spLocks noChangeArrowheads="1"/>
              </p:cNvSpPr>
              <p:nvPr>
                <p:custDataLst>
                  <p:tags r:id="rId120"/>
                </p:custDataLst>
              </p:nvPr>
            </p:nvSpPr>
            <p:spPr bwMode="auto">
              <a:xfrm>
                <a:off x="5518" y="450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8" name="Oval 224"/>
              <p:cNvSpPr>
                <a:spLocks noChangeArrowheads="1"/>
              </p:cNvSpPr>
              <p:nvPr>
                <p:custDataLst>
                  <p:tags r:id="rId121"/>
                </p:custDataLst>
              </p:nvPr>
            </p:nvSpPr>
            <p:spPr bwMode="auto">
              <a:xfrm>
                <a:off x="5518" y="441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9" name="Oval 225"/>
              <p:cNvSpPr>
                <a:spLocks noChangeArrowheads="1"/>
              </p:cNvSpPr>
              <p:nvPr>
                <p:custDataLst>
                  <p:tags r:id="rId122"/>
                </p:custDataLst>
              </p:nvPr>
            </p:nvSpPr>
            <p:spPr bwMode="auto">
              <a:xfrm>
                <a:off x="5518" y="433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0" name="Oval 226"/>
              <p:cNvSpPr>
                <a:spLocks noChangeArrowheads="1"/>
              </p:cNvSpPr>
              <p:nvPr>
                <p:custDataLst>
                  <p:tags r:id="rId123"/>
                </p:custDataLst>
              </p:nvPr>
            </p:nvSpPr>
            <p:spPr bwMode="auto">
              <a:xfrm>
                <a:off x="5518" y="4246"/>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1" name="Oval 227"/>
              <p:cNvSpPr>
                <a:spLocks noChangeArrowheads="1"/>
              </p:cNvSpPr>
              <p:nvPr>
                <p:custDataLst>
                  <p:tags r:id="rId124"/>
                </p:custDataLst>
              </p:nvPr>
            </p:nvSpPr>
            <p:spPr bwMode="auto">
              <a:xfrm>
                <a:off x="5518" y="4164"/>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2" name="Oval 228"/>
              <p:cNvSpPr>
                <a:spLocks noChangeArrowheads="1"/>
              </p:cNvSpPr>
              <p:nvPr>
                <p:custDataLst>
                  <p:tags r:id="rId125"/>
                </p:custDataLst>
              </p:nvPr>
            </p:nvSpPr>
            <p:spPr bwMode="auto">
              <a:xfrm>
                <a:off x="5518" y="4080"/>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3" name="Freeform 229"/>
              <p:cNvSpPr/>
              <p:nvPr>
                <p:custDataLst>
                  <p:tags r:id="rId126"/>
                </p:custDataLst>
              </p:nvPr>
            </p:nvSpPr>
            <p:spPr bwMode="auto">
              <a:xfrm>
                <a:off x="5518" y="3995"/>
                <a:ext cx="43" cy="46"/>
              </a:xfrm>
              <a:custGeom>
                <a:avLst/>
                <a:gdLst>
                  <a:gd name="T0" fmla="*/ 3 w 7"/>
                  <a:gd name="T1" fmla="*/ 0 h 7"/>
                  <a:gd name="T2" fmla="*/ 7 w 7"/>
                  <a:gd name="T3" fmla="*/ 4 h 7"/>
                  <a:gd name="T4" fmla="*/ 3 w 7"/>
                  <a:gd name="T5" fmla="*/ 7 h 7"/>
                  <a:gd name="T6" fmla="*/ 0 w 7"/>
                  <a:gd name="T7" fmla="*/ 4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2"/>
                      <a:pt x="7" y="4"/>
                    </a:cubicBezTo>
                    <a:cubicBezTo>
                      <a:pt x="6" y="5"/>
                      <a:pt x="5" y="7"/>
                      <a:pt x="3" y="7"/>
                    </a:cubicBezTo>
                    <a:cubicBezTo>
                      <a:pt x="1" y="7"/>
                      <a:pt x="0" y="6"/>
                      <a:pt x="0" y="4"/>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4" name="Freeform 230"/>
              <p:cNvSpPr/>
              <p:nvPr>
                <p:custDataLst>
                  <p:tags r:id="rId127"/>
                </p:custDataLst>
              </p:nvPr>
            </p:nvSpPr>
            <p:spPr bwMode="auto">
              <a:xfrm>
                <a:off x="5523" y="3911"/>
                <a:ext cx="53" cy="51"/>
              </a:xfrm>
              <a:custGeom>
                <a:avLst/>
                <a:gdLst>
                  <a:gd name="T0" fmla="*/ 5 w 8"/>
                  <a:gd name="T1" fmla="*/ 1 h 8"/>
                  <a:gd name="T2" fmla="*/ 8 w 8"/>
                  <a:gd name="T3" fmla="*/ 5 h 8"/>
                  <a:gd name="T4" fmla="*/ 3 w 8"/>
                  <a:gd name="T5" fmla="*/ 7 h 8"/>
                  <a:gd name="T6" fmla="*/ 1 w 8"/>
                  <a:gd name="T7" fmla="*/ 3 h 8"/>
                  <a:gd name="T8" fmla="*/ 5 w 8"/>
                  <a:gd name="T9" fmla="*/ 1 h 8"/>
                </a:gdLst>
                <a:ahLst/>
                <a:cxnLst>
                  <a:cxn ang="0">
                    <a:pos x="T0" y="T1"/>
                  </a:cxn>
                  <a:cxn ang="0">
                    <a:pos x="T2" y="T3"/>
                  </a:cxn>
                  <a:cxn ang="0">
                    <a:pos x="T4" y="T5"/>
                  </a:cxn>
                  <a:cxn ang="0">
                    <a:pos x="T6" y="T7"/>
                  </a:cxn>
                  <a:cxn ang="0">
                    <a:pos x="T8" y="T9"/>
                  </a:cxn>
                </a:cxnLst>
                <a:rect l="0" t="0" r="r" b="b"/>
                <a:pathLst>
                  <a:path w="8" h="8">
                    <a:moveTo>
                      <a:pt x="5" y="1"/>
                    </a:moveTo>
                    <a:cubicBezTo>
                      <a:pt x="7" y="1"/>
                      <a:pt x="8" y="3"/>
                      <a:pt x="8" y="5"/>
                    </a:cubicBezTo>
                    <a:cubicBezTo>
                      <a:pt x="7" y="7"/>
                      <a:pt x="5" y="8"/>
                      <a:pt x="3" y="7"/>
                    </a:cubicBezTo>
                    <a:cubicBezTo>
                      <a:pt x="2" y="7"/>
                      <a:pt x="0" y="5"/>
                      <a:pt x="1" y="3"/>
                    </a:cubicBezTo>
                    <a:cubicBezTo>
                      <a:pt x="2" y="1"/>
                      <a:pt x="4" y="0"/>
                      <a:pt x="5"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5" name="Freeform 231"/>
              <p:cNvSpPr/>
              <p:nvPr>
                <p:custDataLst>
                  <p:tags r:id="rId128"/>
                </p:custDataLst>
              </p:nvPr>
            </p:nvSpPr>
            <p:spPr bwMode="auto">
              <a:xfrm>
                <a:off x="5561" y="3834"/>
                <a:ext cx="53" cy="51"/>
              </a:xfrm>
              <a:custGeom>
                <a:avLst/>
                <a:gdLst>
                  <a:gd name="T0" fmla="*/ 6 w 8"/>
                  <a:gd name="T1" fmla="*/ 1 h 8"/>
                  <a:gd name="T2" fmla="*/ 7 w 8"/>
                  <a:gd name="T3" fmla="*/ 6 h 8"/>
                  <a:gd name="T4" fmla="*/ 2 w 8"/>
                  <a:gd name="T5" fmla="*/ 7 h 8"/>
                  <a:gd name="T6" fmla="*/ 1 w 8"/>
                  <a:gd name="T7" fmla="*/ 2 h 8"/>
                  <a:gd name="T8" fmla="*/ 6 w 8"/>
                  <a:gd name="T9" fmla="*/ 1 h 8"/>
                </a:gdLst>
                <a:ahLst/>
                <a:cxnLst>
                  <a:cxn ang="0">
                    <a:pos x="T0" y="T1"/>
                  </a:cxn>
                  <a:cxn ang="0">
                    <a:pos x="T2" y="T3"/>
                  </a:cxn>
                  <a:cxn ang="0">
                    <a:pos x="T4" y="T5"/>
                  </a:cxn>
                  <a:cxn ang="0">
                    <a:pos x="T6" y="T7"/>
                  </a:cxn>
                  <a:cxn ang="0">
                    <a:pos x="T8" y="T9"/>
                  </a:cxn>
                </a:cxnLst>
                <a:rect l="0" t="0" r="r" b="b"/>
                <a:pathLst>
                  <a:path w="8" h="8">
                    <a:moveTo>
                      <a:pt x="6" y="1"/>
                    </a:moveTo>
                    <a:cubicBezTo>
                      <a:pt x="8" y="3"/>
                      <a:pt x="8" y="5"/>
                      <a:pt x="7" y="6"/>
                    </a:cubicBezTo>
                    <a:cubicBezTo>
                      <a:pt x="6" y="8"/>
                      <a:pt x="4" y="8"/>
                      <a:pt x="2" y="7"/>
                    </a:cubicBezTo>
                    <a:cubicBezTo>
                      <a:pt x="1" y="6"/>
                      <a:pt x="0" y="4"/>
                      <a:pt x="1" y="2"/>
                    </a:cubicBezTo>
                    <a:cubicBezTo>
                      <a:pt x="2" y="1"/>
                      <a:pt x="5" y="0"/>
                      <a:pt x="6"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6" name="Freeform 232"/>
              <p:cNvSpPr/>
              <p:nvPr>
                <p:custDataLst>
                  <p:tags r:id="rId129"/>
                </p:custDataLst>
              </p:nvPr>
            </p:nvSpPr>
            <p:spPr bwMode="auto">
              <a:xfrm>
                <a:off x="5622" y="3776"/>
                <a:ext cx="51" cy="43"/>
              </a:xfrm>
              <a:custGeom>
                <a:avLst/>
                <a:gdLst>
                  <a:gd name="T0" fmla="*/ 7 w 8"/>
                  <a:gd name="T1" fmla="*/ 2 h 7"/>
                  <a:gd name="T2" fmla="*/ 6 w 8"/>
                  <a:gd name="T3" fmla="*/ 6 h 7"/>
                  <a:gd name="T4" fmla="*/ 1 w 8"/>
                  <a:gd name="T5" fmla="*/ 6 h 7"/>
                  <a:gd name="T6" fmla="*/ 2 w 8"/>
                  <a:gd name="T7" fmla="*/ 1 h 7"/>
                  <a:gd name="T8" fmla="*/ 7 w 8"/>
                  <a:gd name="T9" fmla="*/ 2 h 7"/>
                </a:gdLst>
                <a:ahLst/>
                <a:cxnLst>
                  <a:cxn ang="0">
                    <a:pos x="T0" y="T1"/>
                  </a:cxn>
                  <a:cxn ang="0">
                    <a:pos x="T2" y="T3"/>
                  </a:cxn>
                  <a:cxn ang="0">
                    <a:pos x="T4" y="T5"/>
                  </a:cxn>
                  <a:cxn ang="0">
                    <a:pos x="T6" y="T7"/>
                  </a:cxn>
                  <a:cxn ang="0">
                    <a:pos x="T8" y="T9"/>
                  </a:cxn>
                </a:cxnLst>
                <a:rect l="0" t="0" r="r" b="b"/>
                <a:pathLst>
                  <a:path w="8" h="7">
                    <a:moveTo>
                      <a:pt x="7" y="2"/>
                    </a:moveTo>
                    <a:cubicBezTo>
                      <a:pt x="8" y="3"/>
                      <a:pt x="7" y="5"/>
                      <a:pt x="6" y="6"/>
                    </a:cubicBezTo>
                    <a:cubicBezTo>
                      <a:pt x="5" y="7"/>
                      <a:pt x="3" y="7"/>
                      <a:pt x="1" y="6"/>
                    </a:cubicBezTo>
                    <a:cubicBezTo>
                      <a:pt x="0" y="5"/>
                      <a:pt x="0" y="2"/>
                      <a:pt x="2" y="1"/>
                    </a:cubicBezTo>
                    <a:cubicBezTo>
                      <a:pt x="3" y="0"/>
                      <a:pt x="5" y="0"/>
                      <a:pt x="7"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7" name="Freeform 233"/>
              <p:cNvSpPr/>
              <p:nvPr>
                <p:custDataLst>
                  <p:tags r:id="rId130"/>
                </p:custDataLst>
              </p:nvPr>
            </p:nvSpPr>
            <p:spPr bwMode="auto">
              <a:xfrm>
                <a:off x="5692" y="3729"/>
                <a:ext cx="51" cy="51"/>
              </a:xfrm>
              <a:custGeom>
                <a:avLst/>
                <a:gdLst>
                  <a:gd name="T0" fmla="*/ 7 w 8"/>
                  <a:gd name="T1" fmla="*/ 3 h 8"/>
                  <a:gd name="T2" fmla="*/ 5 w 8"/>
                  <a:gd name="T3" fmla="*/ 7 h 8"/>
                  <a:gd name="T4" fmla="*/ 1 w 8"/>
                  <a:gd name="T5" fmla="*/ 5 h 8"/>
                  <a:gd name="T6" fmla="*/ 3 w 8"/>
                  <a:gd name="T7" fmla="*/ 1 h 8"/>
                  <a:gd name="T8" fmla="*/ 7 w 8"/>
                  <a:gd name="T9" fmla="*/ 3 h 8"/>
                </a:gdLst>
                <a:ahLst/>
                <a:cxnLst>
                  <a:cxn ang="0">
                    <a:pos x="T0" y="T1"/>
                  </a:cxn>
                  <a:cxn ang="0">
                    <a:pos x="T2" y="T3"/>
                  </a:cxn>
                  <a:cxn ang="0">
                    <a:pos x="T4" y="T5"/>
                  </a:cxn>
                  <a:cxn ang="0">
                    <a:pos x="T6" y="T7"/>
                  </a:cxn>
                  <a:cxn ang="0">
                    <a:pos x="T8" y="T9"/>
                  </a:cxn>
                </a:cxnLst>
                <a:rect l="0" t="0" r="r" b="b"/>
                <a:pathLst>
                  <a:path w="8" h="8">
                    <a:moveTo>
                      <a:pt x="7" y="3"/>
                    </a:moveTo>
                    <a:cubicBezTo>
                      <a:pt x="8" y="5"/>
                      <a:pt x="7" y="7"/>
                      <a:pt x="5" y="7"/>
                    </a:cubicBezTo>
                    <a:cubicBezTo>
                      <a:pt x="4" y="8"/>
                      <a:pt x="2" y="7"/>
                      <a:pt x="1" y="5"/>
                    </a:cubicBezTo>
                    <a:cubicBezTo>
                      <a:pt x="0" y="4"/>
                      <a:pt x="1" y="2"/>
                      <a:pt x="3" y="1"/>
                    </a:cubicBezTo>
                    <a:cubicBezTo>
                      <a:pt x="5" y="0"/>
                      <a:pt x="7" y="1"/>
                      <a:pt x="7" y="3"/>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8" name="Freeform 234"/>
              <p:cNvSpPr/>
              <p:nvPr>
                <p:custDataLst>
                  <p:tags r:id="rId131"/>
                </p:custDataLst>
              </p:nvPr>
            </p:nvSpPr>
            <p:spPr bwMode="auto">
              <a:xfrm>
                <a:off x="5777" y="3710"/>
                <a:ext cx="43" cy="46"/>
              </a:xfrm>
              <a:custGeom>
                <a:avLst/>
                <a:gdLst>
                  <a:gd name="T0" fmla="*/ 7 w 7"/>
                  <a:gd name="T1" fmla="*/ 4 h 7"/>
                  <a:gd name="T2" fmla="*/ 4 w 7"/>
                  <a:gd name="T3" fmla="*/ 7 h 7"/>
                  <a:gd name="T4" fmla="*/ 0 w 7"/>
                  <a:gd name="T5" fmla="*/ 4 h 7"/>
                  <a:gd name="T6" fmla="*/ 3 w 7"/>
                  <a:gd name="T7" fmla="*/ 0 h 7"/>
                  <a:gd name="T8" fmla="*/ 7 w 7"/>
                  <a:gd name="T9" fmla="*/ 4 h 7"/>
                </a:gdLst>
                <a:ahLst/>
                <a:cxnLst>
                  <a:cxn ang="0">
                    <a:pos x="T0" y="T1"/>
                  </a:cxn>
                  <a:cxn ang="0">
                    <a:pos x="T2" y="T3"/>
                  </a:cxn>
                  <a:cxn ang="0">
                    <a:pos x="T4" y="T5"/>
                  </a:cxn>
                  <a:cxn ang="0">
                    <a:pos x="T6" y="T7"/>
                  </a:cxn>
                  <a:cxn ang="0">
                    <a:pos x="T8" y="T9"/>
                  </a:cxn>
                </a:cxnLst>
                <a:rect l="0" t="0" r="r" b="b"/>
                <a:pathLst>
                  <a:path w="7" h="7">
                    <a:moveTo>
                      <a:pt x="7" y="4"/>
                    </a:moveTo>
                    <a:cubicBezTo>
                      <a:pt x="7" y="5"/>
                      <a:pt x="6" y="7"/>
                      <a:pt x="4" y="7"/>
                    </a:cubicBezTo>
                    <a:cubicBezTo>
                      <a:pt x="2" y="7"/>
                      <a:pt x="0" y="6"/>
                      <a:pt x="0" y="4"/>
                    </a:cubicBezTo>
                    <a:cubicBezTo>
                      <a:pt x="0" y="2"/>
                      <a:pt x="1" y="1"/>
                      <a:pt x="3" y="0"/>
                    </a:cubicBezTo>
                    <a:cubicBezTo>
                      <a:pt x="5" y="0"/>
                      <a:pt x="7" y="2"/>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9" name="Oval 235"/>
              <p:cNvSpPr>
                <a:spLocks noChangeArrowheads="1"/>
              </p:cNvSpPr>
              <p:nvPr>
                <p:custDataLst>
                  <p:tags r:id="rId132"/>
                </p:custDataLst>
              </p:nvPr>
            </p:nvSpPr>
            <p:spPr bwMode="auto">
              <a:xfrm>
                <a:off x="585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0" name="Oval 236"/>
              <p:cNvSpPr>
                <a:spLocks noChangeArrowheads="1"/>
              </p:cNvSpPr>
              <p:nvPr>
                <p:custDataLst>
                  <p:tags r:id="rId133"/>
                </p:custDataLst>
              </p:nvPr>
            </p:nvSpPr>
            <p:spPr bwMode="auto">
              <a:xfrm>
                <a:off x="594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1" name="Oval 237"/>
              <p:cNvSpPr>
                <a:spLocks noChangeArrowheads="1"/>
              </p:cNvSpPr>
              <p:nvPr>
                <p:custDataLst>
                  <p:tags r:id="rId134"/>
                </p:custDataLst>
              </p:nvPr>
            </p:nvSpPr>
            <p:spPr bwMode="auto">
              <a:xfrm>
                <a:off x="602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2" name="Oval 238"/>
              <p:cNvSpPr>
                <a:spLocks noChangeArrowheads="1"/>
              </p:cNvSpPr>
              <p:nvPr>
                <p:custDataLst>
                  <p:tags r:id="rId135"/>
                </p:custDataLst>
              </p:nvPr>
            </p:nvSpPr>
            <p:spPr bwMode="auto">
              <a:xfrm>
                <a:off x="611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3" name="Oval 239"/>
              <p:cNvSpPr>
                <a:spLocks noChangeArrowheads="1"/>
              </p:cNvSpPr>
              <p:nvPr>
                <p:custDataLst>
                  <p:tags r:id="rId136"/>
                </p:custDataLst>
              </p:nvPr>
            </p:nvSpPr>
            <p:spPr bwMode="auto">
              <a:xfrm>
                <a:off x="619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4" name="Oval 240"/>
              <p:cNvSpPr>
                <a:spLocks noChangeArrowheads="1"/>
              </p:cNvSpPr>
              <p:nvPr>
                <p:custDataLst>
                  <p:tags r:id="rId137"/>
                </p:custDataLst>
              </p:nvPr>
            </p:nvSpPr>
            <p:spPr bwMode="auto">
              <a:xfrm>
                <a:off x="627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5" name="Oval 241"/>
              <p:cNvSpPr>
                <a:spLocks noChangeArrowheads="1"/>
              </p:cNvSpPr>
              <p:nvPr>
                <p:custDataLst>
                  <p:tags r:id="rId138"/>
                </p:custDataLst>
              </p:nvPr>
            </p:nvSpPr>
            <p:spPr bwMode="auto">
              <a:xfrm>
                <a:off x="636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6" name="Oval 242"/>
              <p:cNvSpPr>
                <a:spLocks noChangeArrowheads="1"/>
              </p:cNvSpPr>
              <p:nvPr>
                <p:custDataLst>
                  <p:tags r:id="rId139"/>
                </p:custDataLst>
              </p:nvPr>
            </p:nvSpPr>
            <p:spPr bwMode="auto">
              <a:xfrm>
                <a:off x="64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7" name="Oval 243"/>
              <p:cNvSpPr>
                <a:spLocks noChangeArrowheads="1"/>
              </p:cNvSpPr>
              <p:nvPr>
                <p:custDataLst>
                  <p:tags r:id="rId140"/>
                </p:custDataLst>
              </p:nvPr>
            </p:nvSpPr>
            <p:spPr bwMode="auto">
              <a:xfrm>
                <a:off x="653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8" name="Oval 244"/>
              <p:cNvSpPr>
                <a:spLocks noChangeArrowheads="1"/>
              </p:cNvSpPr>
              <p:nvPr>
                <p:custDataLst>
                  <p:tags r:id="rId141"/>
                </p:custDataLst>
              </p:nvPr>
            </p:nvSpPr>
            <p:spPr bwMode="auto">
              <a:xfrm>
                <a:off x="66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9" name="Oval 245"/>
              <p:cNvSpPr>
                <a:spLocks noChangeArrowheads="1"/>
              </p:cNvSpPr>
              <p:nvPr>
                <p:custDataLst>
                  <p:tags r:id="rId142"/>
                </p:custDataLst>
              </p:nvPr>
            </p:nvSpPr>
            <p:spPr bwMode="auto">
              <a:xfrm>
                <a:off x="669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0" name="Oval 246"/>
              <p:cNvSpPr>
                <a:spLocks noChangeArrowheads="1"/>
              </p:cNvSpPr>
              <p:nvPr>
                <p:custDataLst>
                  <p:tags r:id="rId143"/>
                </p:custDataLst>
              </p:nvPr>
            </p:nvSpPr>
            <p:spPr bwMode="auto">
              <a:xfrm>
                <a:off x="678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1" name="Oval 247"/>
              <p:cNvSpPr>
                <a:spLocks noChangeArrowheads="1"/>
              </p:cNvSpPr>
              <p:nvPr>
                <p:custDataLst>
                  <p:tags r:id="rId144"/>
                </p:custDataLst>
              </p:nvPr>
            </p:nvSpPr>
            <p:spPr bwMode="auto">
              <a:xfrm>
                <a:off x="68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2" name="Oval 248"/>
              <p:cNvSpPr>
                <a:spLocks noChangeArrowheads="1"/>
              </p:cNvSpPr>
              <p:nvPr>
                <p:custDataLst>
                  <p:tags r:id="rId145"/>
                </p:custDataLst>
              </p:nvPr>
            </p:nvSpPr>
            <p:spPr bwMode="auto">
              <a:xfrm>
                <a:off x="695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3" name="Oval 249"/>
              <p:cNvSpPr>
                <a:spLocks noChangeArrowheads="1"/>
              </p:cNvSpPr>
              <p:nvPr>
                <p:custDataLst>
                  <p:tags r:id="rId146"/>
                </p:custDataLst>
              </p:nvPr>
            </p:nvSpPr>
            <p:spPr bwMode="auto">
              <a:xfrm>
                <a:off x="7034"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4" name="Oval 250"/>
              <p:cNvSpPr>
                <a:spLocks noChangeArrowheads="1"/>
              </p:cNvSpPr>
              <p:nvPr>
                <p:custDataLst>
                  <p:tags r:id="rId147"/>
                </p:custDataLst>
              </p:nvPr>
            </p:nvSpPr>
            <p:spPr bwMode="auto">
              <a:xfrm>
                <a:off x="71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5" name="Oval 251"/>
              <p:cNvSpPr>
                <a:spLocks noChangeArrowheads="1"/>
              </p:cNvSpPr>
              <p:nvPr>
                <p:custDataLst>
                  <p:tags r:id="rId148"/>
                </p:custDataLst>
              </p:nvPr>
            </p:nvSpPr>
            <p:spPr bwMode="auto">
              <a:xfrm>
                <a:off x="720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6" name="Oval 252"/>
              <p:cNvSpPr>
                <a:spLocks noChangeArrowheads="1"/>
              </p:cNvSpPr>
              <p:nvPr>
                <p:custDataLst>
                  <p:tags r:id="rId149"/>
                </p:custDataLst>
              </p:nvPr>
            </p:nvSpPr>
            <p:spPr bwMode="auto">
              <a:xfrm>
                <a:off x="72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7" name="Oval 253"/>
              <p:cNvSpPr>
                <a:spLocks noChangeArrowheads="1"/>
              </p:cNvSpPr>
              <p:nvPr>
                <p:custDataLst>
                  <p:tags r:id="rId150"/>
                </p:custDataLst>
              </p:nvPr>
            </p:nvSpPr>
            <p:spPr bwMode="auto">
              <a:xfrm>
                <a:off x="73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8" name="Oval 254"/>
              <p:cNvSpPr>
                <a:spLocks noChangeArrowheads="1"/>
              </p:cNvSpPr>
              <p:nvPr>
                <p:custDataLst>
                  <p:tags r:id="rId151"/>
                </p:custDataLst>
              </p:nvPr>
            </p:nvSpPr>
            <p:spPr bwMode="auto">
              <a:xfrm>
                <a:off x="745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9" name="Oval 255"/>
              <p:cNvSpPr>
                <a:spLocks noChangeArrowheads="1"/>
              </p:cNvSpPr>
              <p:nvPr>
                <p:custDataLst>
                  <p:tags r:id="rId152"/>
                </p:custDataLst>
              </p:nvPr>
            </p:nvSpPr>
            <p:spPr bwMode="auto">
              <a:xfrm>
                <a:off x="75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0" name="Oval 256"/>
              <p:cNvSpPr>
                <a:spLocks noChangeArrowheads="1"/>
              </p:cNvSpPr>
              <p:nvPr>
                <p:custDataLst>
                  <p:tags r:id="rId153"/>
                </p:custDataLst>
              </p:nvPr>
            </p:nvSpPr>
            <p:spPr bwMode="auto">
              <a:xfrm>
                <a:off x="762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1" name="Oval 257"/>
              <p:cNvSpPr>
                <a:spLocks noChangeArrowheads="1"/>
              </p:cNvSpPr>
              <p:nvPr>
                <p:custDataLst>
                  <p:tags r:id="rId154"/>
                </p:custDataLst>
              </p:nvPr>
            </p:nvSpPr>
            <p:spPr bwMode="auto">
              <a:xfrm>
                <a:off x="770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2" name="Oval 258"/>
              <p:cNvSpPr>
                <a:spLocks noChangeArrowheads="1"/>
              </p:cNvSpPr>
              <p:nvPr>
                <p:custDataLst>
                  <p:tags r:id="rId155"/>
                </p:custDataLst>
              </p:nvPr>
            </p:nvSpPr>
            <p:spPr bwMode="auto">
              <a:xfrm>
                <a:off x="77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3" name="Oval 259"/>
              <p:cNvSpPr>
                <a:spLocks noChangeArrowheads="1"/>
              </p:cNvSpPr>
              <p:nvPr>
                <p:custDataLst>
                  <p:tags r:id="rId156"/>
                </p:custDataLst>
              </p:nvPr>
            </p:nvSpPr>
            <p:spPr bwMode="auto">
              <a:xfrm>
                <a:off x="787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4" name="Oval 260"/>
              <p:cNvSpPr>
                <a:spLocks noChangeArrowheads="1"/>
              </p:cNvSpPr>
              <p:nvPr>
                <p:custDataLst>
                  <p:tags r:id="rId157"/>
                </p:custDataLst>
              </p:nvPr>
            </p:nvSpPr>
            <p:spPr bwMode="auto">
              <a:xfrm>
                <a:off x="79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5" name="Oval 261"/>
              <p:cNvSpPr>
                <a:spLocks noChangeArrowheads="1"/>
              </p:cNvSpPr>
              <p:nvPr>
                <p:custDataLst>
                  <p:tags r:id="rId158"/>
                </p:custDataLst>
              </p:nvPr>
            </p:nvSpPr>
            <p:spPr bwMode="auto">
              <a:xfrm>
                <a:off x="803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6" name="Oval 262"/>
              <p:cNvSpPr>
                <a:spLocks noChangeArrowheads="1"/>
              </p:cNvSpPr>
              <p:nvPr>
                <p:custDataLst>
                  <p:tags r:id="rId159"/>
                </p:custDataLst>
              </p:nvPr>
            </p:nvSpPr>
            <p:spPr bwMode="auto">
              <a:xfrm>
                <a:off x="81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7" name="Oval 263"/>
              <p:cNvSpPr>
                <a:spLocks noChangeArrowheads="1"/>
              </p:cNvSpPr>
              <p:nvPr>
                <p:custDataLst>
                  <p:tags r:id="rId160"/>
                </p:custDataLst>
              </p:nvPr>
            </p:nvSpPr>
            <p:spPr bwMode="auto">
              <a:xfrm>
                <a:off x="820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8" name="Oval 264"/>
              <p:cNvSpPr>
                <a:spLocks noChangeArrowheads="1"/>
              </p:cNvSpPr>
              <p:nvPr>
                <p:custDataLst>
                  <p:tags r:id="rId161"/>
                </p:custDataLst>
              </p:nvPr>
            </p:nvSpPr>
            <p:spPr bwMode="auto">
              <a:xfrm>
                <a:off x="829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9" name="Oval 265"/>
              <p:cNvSpPr>
                <a:spLocks noChangeArrowheads="1"/>
              </p:cNvSpPr>
              <p:nvPr>
                <p:custDataLst>
                  <p:tags r:id="rId162"/>
                </p:custDataLst>
              </p:nvPr>
            </p:nvSpPr>
            <p:spPr bwMode="auto">
              <a:xfrm>
                <a:off x="8382"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0" name="Oval 266"/>
              <p:cNvSpPr>
                <a:spLocks noChangeArrowheads="1"/>
              </p:cNvSpPr>
              <p:nvPr>
                <p:custDataLst>
                  <p:tags r:id="rId163"/>
                </p:custDataLst>
              </p:nvPr>
            </p:nvSpPr>
            <p:spPr bwMode="auto">
              <a:xfrm>
                <a:off x="8467"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1" name="Oval 267"/>
              <p:cNvSpPr>
                <a:spLocks noChangeArrowheads="1"/>
              </p:cNvSpPr>
              <p:nvPr>
                <p:custDataLst>
                  <p:tags r:id="rId164"/>
                </p:custDataLst>
              </p:nvPr>
            </p:nvSpPr>
            <p:spPr bwMode="auto">
              <a:xfrm>
                <a:off x="854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2" name="Oval 268"/>
              <p:cNvSpPr>
                <a:spLocks noChangeArrowheads="1"/>
              </p:cNvSpPr>
              <p:nvPr>
                <p:custDataLst>
                  <p:tags r:id="rId165"/>
                </p:custDataLst>
              </p:nvPr>
            </p:nvSpPr>
            <p:spPr bwMode="auto">
              <a:xfrm>
                <a:off x="863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3" name="Oval 269"/>
              <p:cNvSpPr>
                <a:spLocks noChangeArrowheads="1"/>
              </p:cNvSpPr>
              <p:nvPr>
                <p:custDataLst>
                  <p:tags r:id="rId166"/>
                </p:custDataLst>
              </p:nvPr>
            </p:nvSpPr>
            <p:spPr bwMode="auto">
              <a:xfrm>
                <a:off x="8718"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4" name="Oval 270"/>
              <p:cNvSpPr>
                <a:spLocks noChangeArrowheads="1"/>
              </p:cNvSpPr>
              <p:nvPr>
                <p:custDataLst>
                  <p:tags r:id="rId167"/>
                </p:custDataLst>
              </p:nvPr>
            </p:nvSpPr>
            <p:spPr bwMode="auto">
              <a:xfrm>
                <a:off x="880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5" name="Oval 271"/>
              <p:cNvSpPr>
                <a:spLocks noChangeArrowheads="1"/>
              </p:cNvSpPr>
              <p:nvPr>
                <p:custDataLst>
                  <p:tags r:id="rId168"/>
                </p:custDataLst>
              </p:nvPr>
            </p:nvSpPr>
            <p:spPr bwMode="auto">
              <a:xfrm>
                <a:off x="888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6" name="Oval 272"/>
              <p:cNvSpPr>
                <a:spLocks noChangeArrowheads="1"/>
              </p:cNvSpPr>
              <p:nvPr>
                <p:custDataLst>
                  <p:tags r:id="rId169"/>
                </p:custDataLst>
              </p:nvPr>
            </p:nvSpPr>
            <p:spPr bwMode="auto">
              <a:xfrm>
                <a:off x="896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7" name="Oval 273"/>
              <p:cNvSpPr>
                <a:spLocks noChangeArrowheads="1"/>
              </p:cNvSpPr>
              <p:nvPr>
                <p:custDataLst>
                  <p:tags r:id="rId170"/>
                </p:custDataLst>
              </p:nvPr>
            </p:nvSpPr>
            <p:spPr bwMode="auto">
              <a:xfrm>
                <a:off x="905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8" name="Oval 274"/>
              <p:cNvSpPr>
                <a:spLocks noChangeArrowheads="1"/>
              </p:cNvSpPr>
              <p:nvPr>
                <p:custDataLst>
                  <p:tags r:id="rId171"/>
                </p:custDataLst>
              </p:nvPr>
            </p:nvSpPr>
            <p:spPr bwMode="auto">
              <a:xfrm>
                <a:off x="9135"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9" name="Oval 275"/>
              <p:cNvSpPr>
                <a:spLocks noChangeArrowheads="1"/>
              </p:cNvSpPr>
              <p:nvPr>
                <p:custDataLst>
                  <p:tags r:id="rId172"/>
                </p:custDataLst>
              </p:nvPr>
            </p:nvSpPr>
            <p:spPr bwMode="auto">
              <a:xfrm>
                <a:off x="922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0" name="Oval 276"/>
              <p:cNvSpPr>
                <a:spLocks noChangeArrowheads="1"/>
              </p:cNvSpPr>
              <p:nvPr>
                <p:custDataLst>
                  <p:tags r:id="rId173"/>
                </p:custDataLst>
              </p:nvPr>
            </p:nvSpPr>
            <p:spPr bwMode="auto">
              <a:xfrm>
                <a:off x="930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1" name="Oval 277"/>
              <p:cNvSpPr>
                <a:spLocks noChangeArrowheads="1"/>
              </p:cNvSpPr>
              <p:nvPr>
                <p:custDataLst>
                  <p:tags r:id="rId174"/>
                </p:custDataLst>
              </p:nvPr>
            </p:nvSpPr>
            <p:spPr bwMode="auto">
              <a:xfrm>
                <a:off x="93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2" name="Oval 278"/>
              <p:cNvSpPr>
                <a:spLocks noChangeArrowheads="1"/>
              </p:cNvSpPr>
              <p:nvPr>
                <p:custDataLst>
                  <p:tags r:id="rId175"/>
                </p:custDataLst>
              </p:nvPr>
            </p:nvSpPr>
            <p:spPr bwMode="auto">
              <a:xfrm>
                <a:off x="947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3" name="Oval 279"/>
              <p:cNvSpPr>
                <a:spLocks noChangeArrowheads="1"/>
              </p:cNvSpPr>
              <p:nvPr>
                <p:custDataLst>
                  <p:tags r:id="rId176"/>
                </p:custDataLst>
              </p:nvPr>
            </p:nvSpPr>
            <p:spPr bwMode="auto">
              <a:xfrm>
                <a:off x="95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4" name="Oval 280"/>
              <p:cNvSpPr>
                <a:spLocks noChangeArrowheads="1"/>
              </p:cNvSpPr>
              <p:nvPr>
                <p:custDataLst>
                  <p:tags r:id="rId177"/>
                </p:custDataLst>
              </p:nvPr>
            </p:nvSpPr>
            <p:spPr bwMode="auto">
              <a:xfrm>
                <a:off x="964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5" name="Oval 281"/>
              <p:cNvSpPr>
                <a:spLocks noChangeArrowheads="1"/>
              </p:cNvSpPr>
              <p:nvPr>
                <p:custDataLst>
                  <p:tags r:id="rId178"/>
                </p:custDataLst>
              </p:nvPr>
            </p:nvSpPr>
            <p:spPr bwMode="auto">
              <a:xfrm>
                <a:off x="97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6" name="Oval 282"/>
              <p:cNvSpPr>
                <a:spLocks noChangeArrowheads="1"/>
              </p:cNvSpPr>
              <p:nvPr>
                <p:custDataLst>
                  <p:tags r:id="rId179"/>
                </p:custDataLst>
              </p:nvPr>
            </p:nvSpPr>
            <p:spPr bwMode="auto">
              <a:xfrm>
                <a:off x="980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7" name="Oval 283"/>
              <p:cNvSpPr>
                <a:spLocks noChangeArrowheads="1"/>
              </p:cNvSpPr>
              <p:nvPr>
                <p:custDataLst>
                  <p:tags r:id="rId180"/>
                </p:custDataLst>
              </p:nvPr>
            </p:nvSpPr>
            <p:spPr bwMode="auto">
              <a:xfrm>
                <a:off x="989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8" name="Oval 284"/>
              <p:cNvSpPr>
                <a:spLocks noChangeArrowheads="1"/>
              </p:cNvSpPr>
              <p:nvPr>
                <p:custDataLst>
                  <p:tags r:id="rId181"/>
                </p:custDataLst>
              </p:nvPr>
            </p:nvSpPr>
            <p:spPr bwMode="auto">
              <a:xfrm>
                <a:off x="997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9" name="Oval 285"/>
              <p:cNvSpPr>
                <a:spLocks noChangeArrowheads="1"/>
              </p:cNvSpPr>
              <p:nvPr>
                <p:custDataLst>
                  <p:tags r:id="rId182"/>
                </p:custDataLst>
              </p:nvPr>
            </p:nvSpPr>
            <p:spPr bwMode="auto">
              <a:xfrm>
                <a:off x="1005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0" name="Oval 286"/>
              <p:cNvSpPr>
                <a:spLocks noChangeArrowheads="1"/>
              </p:cNvSpPr>
              <p:nvPr>
                <p:custDataLst>
                  <p:tags r:id="rId183"/>
                </p:custDataLst>
              </p:nvPr>
            </p:nvSpPr>
            <p:spPr bwMode="auto">
              <a:xfrm>
                <a:off x="1014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1" name="Oval 287"/>
              <p:cNvSpPr>
                <a:spLocks noChangeArrowheads="1"/>
              </p:cNvSpPr>
              <p:nvPr>
                <p:custDataLst>
                  <p:tags r:id="rId184"/>
                </p:custDataLst>
              </p:nvPr>
            </p:nvSpPr>
            <p:spPr bwMode="auto">
              <a:xfrm>
                <a:off x="1022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2" name="Oval 288"/>
              <p:cNvSpPr>
                <a:spLocks noChangeArrowheads="1"/>
              </p:cNvSpPr>
              <p:nvPr>
                <p:custDataLst>
                  <p:tags r:id="rId185"/>
                </p:custDataLst>
              </p:nvPr>
            </p:nvSpPr>
            <p:spPr bwMode="auto">
              <a:xfrm>
                <a:off x="103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3" name="Oval 289"/>
              <p:cNvSpPr>
                <a:spLocks noChangeArrowheads="1"/>
              </p:cNvSpPr>
              <p:nvPr>
                <p:custDataLst>
                  <p:tags r:id="rId186"/>
                </p:custDataLst>
              </p:nvPr>
            </p:nvSpPr>
            <p:spPr bwMode="auto">
              <a:xfrm>
                <a:off x="1039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4" name="Oval 290"/>
              <p:cNvSpPr>
                <a:spLocks noChangeArrowheads="1"/>
              </p:cNvSpPr>
              <p:nvPr>
                <p:custDataLst>
                  <p:tags r:id="rId187"/>
                </p:custDataLst>
              </p:nvPr>
            </p:nvSpPr>
            <p:spPr bwMode="auto">
              <a:xfrm>
                <a:off x="1047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5" name="Oval 291"/>
              <p:cNvSpPr>
                <a:spLocks noChangeArrowheads="1"/>
              </p:cNvSpPr>
              <p:nvPr>
                <p:custDataLst>
                  <p:tags r:id="rId188"/>
                </p:custDataLst>
              </p:nvPr>
            </p:nvSpPr>
            <p:spPr bwMode="auto">
              <a:xfrm>
                <a:off x="1056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6" name="Oval 292"/>
              <p:cNvSpPr>
                <a:spLocks noChangeArrowheads="1"/>
              </p:cNvSpPr>
              <p:nvPr>
                <p:custDataLst>
                  <p:tags r:id="rId189"/>
                </p:custDataLst>
              </p:nvPr>
            </p:nvSpPr>
            <p:spPr bwMode="auto">
              <a:xfrm>
                <a:off x="106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7" name="Oval 293"/>
              <p:cNvSpPr>
                <a:spLocks noChangeArrowheads="1"/>
              </p:cNvSpPr>
              <p:nvPr>
                <p:custDataLst>
                  <p:tags r:id="rId190"/>
                </p:custDataLst>
              </p:nvPr>
            </p:nvSpPr>
            <p:spPr bwMode="auto">
              <a:xfrm>
                <a:off x="1072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8" name="Oval 294"/>
              <p:cNvSpPr>
                <a:spLocks noChangeArrowheads="1"/>
              </p:cNvSpPr>
              <p:nvPr>
                <p:custDataLst>
                  <p:tags r:id="rId191"/>
                </p:custDataLst>
              </p:nvPr>
            </p:nvSpPr>
            <p:spPr bwMode="auto">
              <a:xfrm>
                <a:off x="108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9" name="Oval 295"/>
              <p:cNvSpPr>
                <a:spLocks noChangeArrowheads="1"/>
              </p:cNvSpPr>
              <p:nvPr>
                <p:custDataLst>
                  <p:tags r:id="rId192"/>
                </p:custDataLst>
              </p:nvPr>
            </p:nvSpPr>
            <p:spPr bwMode="auto">
              <a:xfrm>
                <a:off x="1089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0" name="Oval 296"/>
              <p:cNvSpPr>
                <a:spLocks noChangeArrowheads="1"/>
              </p:cNvSpPr>
              <p:nvPr>
                <p:custDataLst>
                  <p:tags r:id="rId193"/>
                </p:custDataLst>
              </p:nvPr>
            </p:nvSpPr>
            <p:spPr bwMode="auto">
              <a:xfrm>
                <a:off x="1098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1" name="Oval 297"/>
              <p:cNvSpPr>
                <a:spLocks noChangeArrowheads="1"/>
              </p:cNvSpPr>
              <p:nvPr>
                <p:custDataLst>
                  <p:tags r:id="rId194"/>
                </p:custDataLst>
              </p:nvPr>
            </p:nvSpPr>
            <p:spPr bwMode="auto">
              <a:xfrm>
                <a:off x="110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2" name="Oval 298"/>
              <p:cNvSpPr>
                <a:spLocks noChangeArrowheads="1"/>
              </p:cNvSpPr>
              <p:nvPr>
                <p:custDataLst>
                  <p:tags r:id="rId195"/>
                </p:custDataLst>
              </p:nvPr>
            </p:nvSpPr>
            <p:spPr bwMode="auto">
              <a:xfrm>
                <a:off x="1114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3" name="Oval 299"/>
              <p:cNvSpPr>
                <a:spLocks noChangeArrowheads="1"/>
              </p:cNvSpPr>
              <p:nvPr>
                <p:custDataLst>
                  <p:tags r:id="rId196"/>
                </p:custDataLst>
              </p:nvPr>
            </p:nvSpPr>
            <p:spPr bwMode="auto">
              <a:xfrm>
                <a:off x="1123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4" name="Oval 300"/>
              <p:cNvSpPr>
                <a:spLocks noChangeArrowheads="1"/>
              </p:cNvSpPr>
              <p:nvPr>
                <p:custDataLst>
                  <p:tags r:id="rId197"/>
                </p:custDataLst>
              </p:nvPr>
            </p:nvSpPr>
            <p:spPr bwMode="auto">
              <a:xfrm>
                <a:off x="113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5" name="Oval 301"/>
              <p:cNvSpPr>
                <a:spLocks noChangeArrowheads="1"/>
              </p:cNvSpPr>
              <p:nvPr>
                <p:custDataLst>
                  <p:tags r:id="rId198"/>
                </p:custDataLst>
              </p:nvPr>
            </p:nvSpPr>
            <p:spPr bwMode="auto">
              <a:xfrm>
                <a:off x="1140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6" name="Oval 302"/>
              <p:cNvSpPr>
                <a:spLocks noChangeArrowheads="1"/>
              </p:cNvSpPr>
              <p:nvPr>
                <p:custDataLst>
                  <p:tags r:id="rId199"/>
                </p:custDataLst>
              </p:nvPr>
            </p:nvSpPr>
            <p:spPr bwMode="auto">
              <a:xfrm>
                <a:off x="114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7" name="Oval 303"/>
              <p:cNvSpPr>
                <a:spLocks noChangeArrowheads="1"/>
              </p:cNvSpPr>
              <p:nvPr>
                <p:custDataLst>
                  <p:tags r:id="rId200"/>
                </p:custDataLst>
              </p:nvPr>
            </p:nvSpPr>
            <p:spPr bwMode="auto">
              <a:xfrm>
                <a:off x="115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8" name="Oval 304"/>
              <p:cNvSpPr>
                <a:spLocks noChangeArrowheads="1"/>
              </p:cNvSpPr>
              <p:nvPr>
                <p:custDataLst>
                  <p:tags r:id="rId201"/>
                </p:custDataLst>
              </p:nvPr>
            </p:nvSpPr>
            <p:spPr bwMode="auto">
              <a:xfrm>
                <a:off x="1165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9" name="Oval 305"/>
              <p:cNvSpPr>
                <a:spLocks noChangeArrowheads="1"/>
              </p:cNvSpPr>
              <p:nvPr>
                <p:custDataLst>
                  <p:tags r:id="rId202"/>
                </p:custDataLst>
              </p:nvPr>
            </p:nvSpPr>
            <p:spPr bwMode="auto">
              <a:xfrm>
                <a:off x="1173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80" name="Oval 306"/>
              <p:cNvSpPr>
                <a:spLocks noChangeArrowheads="1"/>
              </p:cNvSpPr>
              <p:nvPr>
                <p:custDataLst>
                  <p:tags r:id="rId203"/>
                </p:custDataLst>
              </p:nvPr>
            </p:nvSpPr>
            <p:spPr bwMode="auto">
              <a:xfrm>
                <a:off x="1182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5" name="Oval 308"/>
              <p:cNvSpPr>
                <a:spLocks noChangeArrowheads="1"/>
              </p:cNvSpPr>
              <p:nvPr>
                <p:custDataLst>
                  <p:tags r:id="rId204"/>
                </p:custDataLst>
              </p:nvPr>
            </p:nvSpPr>
            <p:spPr bwMode="auto">
              <a:xfrm>
                <a:off x="1190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6" name="Oval 309"/>
              <p:cNvSpPr>
                <a:spLocks noChangeArrowheads="1"/>
              </p:cNvSpPr>
              <p:nvPr>
                <p:custDataLst>
                  <p:tags r:id="rId205"/>
                </p:custDataLst>
              </p:nvPr>
            </p:nvSpPr>
            <p:spPr bwMode="auto">
              <a:xfrm>
                <a:off x="119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7" name="Oval 310"/>
              <p:cNvSpPr>
                <a:spLocks noChangeArrowheads="1"/>
              </p:cNvSpPr>
              <p:nvPr>
                <p:custDataLst>
                  <p:tags r:id="rId206"/>
                </p:custDataLst>
              </p:nvPr>
            </p:nvSpPr>
            <p:spPr bwMode="auto">
              <a:xfrm>
                <a:off x="1207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8" name="Oval 311"/>
              <p:cNvSpPr>
                <a:spLocks noChangeArrowheads="1"/>
              </p:cNvSpPr>
              <p:nvPr>
                <p:custDataLst>
                  <p:tags r:id="rId207"/>
                </p:custDataLst>
              </p:nvPr>
            </p:nvSpPr>
            <p:spPr bwMode="auto">
              <a:xfrm>
                <a:off x="1215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9" name="Oval 312"/>
              <p:cNvSpPr>
                <a:spLocks noChangeArrowheads="1"/>
              </p:cNvSpPr>
              <p:nvPr>
                <p:custDataLst>
                  <p:tags r:id="rId208"/>
                </p:custDataLst>
              </p:nvPr>
            </p:nvSpPr>
            <p:spPr bwMode="auto">
              <a:xfrm>
                <a:off x="122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0" name="Oval 313"/>
              <p:cNvSpPr>
                <a:spLocks noChangeArrowheads="1"/>
              </p:cNvSpPr>
              <p:nvPr>
                <p:custDataLst>
                  <p:tags r:id="rId209"/>
                </p:custDataLst>
              </p:nvPr>
            </p:nvSpPr>
            <p:spPr bwMode="auto">
              <a:xfrm>
                <a:off x="123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 name="Oval 314"/>
              <p:cNvSpPr>
                <a:spLocks noChangeArrowheads="1"/>
              </p:cNvSpPr>
              <p:nvPr>
                <p:custDataLst>
                  <p:tags r:id="rId210"/>
                </p:custDataLst>
              </p:nvPr>
            </p:nvSpPr>
            <p:spPr bwMode="auto">
              <a:xfrm>
                <a:off x="1240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2" name="Oval 315"/>
              <p:cNvSpPr>
                <a:spLocks noChangeArrowheads="1"/>
              </p:cNvSpPr>
              <p:nvPr>
                <p:custDataLst>
                  <p:tags r:id="rId211"/>
                </p:custDataLst>
              </p:nvPr>
            </p:nvSpPr>
            <p:spPr bwMode="auto">
              <a:xfrm>
                <a:off x="124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3" name="Oval 316"/>
              <p:cNvSpPr>
                <a:spLocks noChangeArrowheads="1"/>
              </p:cNvSpPr>
              <p:nvPr>
                <p:custDataLst>
                  <p:tags r:id="rId212"/>
                </p:custDataLst>
              </p:nvPr>
            </p:nvSpPr>
            <p:spPr bwMode="auto">
              <a:xfrm>
                <a:off x="1257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4" name="Oval 317"/>
              <p:cNvSpPr>
                <a:spLocks noChangeArrowheads="1"/>
              </p:cNvSpPr>
              <p:nvPr>
                <p:custDataLst>
                  <p:tags r:id="rId213"/>
                </p:custDataLst>
              </p:nvPr>
            </p:nvSpPr>
            <p:spPr bwMode="auto">
              <a:xfrm>
                <a:off x="12657"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Oval 318"/>
              <p:cNvSpPr>
                <a:spLocks noChangeArrowheads="1"/>
              </p:cNvSpPr>
              <p:nvPr>
                <p:custDataLst>
                  <p:tags r:id="rId214"/>
                </p:custDataLst>
              </p:nvPr>
            </p:nvSpPr>
            <p:spPr bwMode="auto">
              <a:xfrm>
                <a:off x="1274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6" name="Oval 319"/>
              <p:cNvSpPr>
                <a:spLocks noChangeArrowheads="1"/>
              </p:cNvSpPr>
              <p:nvPr>
                <p:custDataLst>
                  <p:tags r:id="rId215"/>
                </p:custDataLst>
              </p:nvPr>
            </p:nvSpPr>
            <p:spPr bwMode="auto">
              <a:xfrm>
                <a:off x="128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7" name="Oval 320"/>
              <p:cNvSpPr>
                <a:spLocks noChangeArrowheads="1"/>
              </p:cNvSpPr>
              <p:nvPr>
                <p:custDataLst>
                  <p:tags r:id="rId216"/>
                </p:custDataLst>
              </p:nvPr>
            </p:nvSpPr>
            <p:spPr bwMode="auto">
              <a:xfrm>
                <a:off x="129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8" name="Oval 321"/>
              <p:cNvSpPr>
                <a:spLocks noChangeArrowheads="1"/>
              </p:cNvSpPr>
              <p:nvPr>
                <p:custDataLst>
                  <p:tags r:id="rId217"/>
                </p:custDataLst>
              </p:nvPr>
            </p:nvSpPr>
            <p:spPr bwMode="auto">
              <a:xfrm>
                <a:off x="1299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9" name="Oval 322"/>
              <p:cNvSpPr>
                <a:spLocks noChangeArrowheads="1"/>
              </p:cNvSpPr>
              <p:nvPr>
                <p:custDataLst>
                  <p:tags r:id="rId218"/>
                </p:custDataLst>
              </p:nvPr>
            </p:nvSpPr>
            <p:spPr bwMode="auto">
              <a:xfrm>
                <a:off x="1307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0" name="Oval 323"/>
              <p:cNvSpPr>
                <a:spLocks noChangeArrowheads="1"/>
              </p:cNvSpPr>
              <p:nvPr>
                <p:custDataLst>
                  <p:tags r:id="rId219"/>
                </p:custDataLst>
              </p:nvPr>
            </p:nvSpPr>
            <p:spPr bwMode="auto">
              <a:xfrm>
                <a:off x="1316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1" name="Oval 324"/>
              <p:cNvSpPr>
                <a:spLocks noChangeArrowheads="1"/>
              </p:cNvSpPr>
              <p:nvPr>
                <p:custDataLst>
                  <p:tags r:id="rId220"/>
                </p:custDataLst>
              </p:nvPr>
            </p:nvSpPr>
            <p:spPr bwMode="auto">
              <a:xfrm>
                <a:off x="132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2" name="Oval 325"/>
              <p:cNvSpPr>
                <a:spLocks noChangeArrowheads="1"/>
              </p:cNvSpPr>
              <p:nvPr>
                <p:custDataLst>
                  <p:tags r:id="rId221"/>
                </p:custDataLst>
              </p:nvPr>
            </p:nvSpPr>
            <p:spPr bwMode="auto">
              <a:xfrm>
                <a:off x="1332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3" name="Freeform 326"/>
              <p:cNvSpPr/>
              <p:nvPr>
                <p:custDataLst>
                  <p:tags r:id="rId222"/>
                </p:custDataLst>
              </p:nvPr>
            </p:nvSpPr>
            <p:spPr bwMode="auto">
              <a:xfrm>
                <a:off x="13411" y="3717"/>
                <a:ext cx="53" cy="43"/>
              </a:xfrm>
              <a:custGeom>
                <a:avLst/>
                <a:gdLst>
                  <a:gd name="T0" fmla="*/ 7 w 8"/>
                  <a:gd name="T1" fmla="*/ 4 h 7"/>
                  <a:gd name="T2" fmla="*/ 3 w 8"/>
                  <a:gd name="T3" fmla="*/ 7 h 7"/>
                  <a:gd name="T4" fmla="*/ 0 w 8"/>
                  <a:gd name="T5" fmla="*/ 3 h 7"/>
                  <a:gd name="T6" fmla="*/ 4 w 8"/>
                  <a:gd name="T7" fmla="*/ 0 h 7"/>
                  <a:gd name="T8" fmla="*/ 7 w 8"/>
                  <a:gd name="T9" fmla="*/ 4 h 7"/>
                </a:gdLst>
                <a:ahLst/>
                <a:cxnLst>
                  <a:cxn ang="0">
                    <a:pos x="T0" y="T1"/>
                  </a:cxn>
                  <a:cxn ang="0">
                    <a:pos x="T2" y="T3"/>
                  </a:cxn>
                  <a:cxn ang="0">
                    <a:pos x="T4" y="T5"/>
                  </a:cxn>
                  <a:cxn ang="0">
                    <a:pos x="T6" y="T7"/>
                  </a:cxn>
                  <a:cxn ang="0">
                    <a:pos x="T8" y="T9"/>
                  </a:cxn>
                </a:cxnLst>
                <a:rect l="0" t="0" r="r" b="b"/>
                <a:pathLst>
                  <a:path w="8" h="7">
                    <a:moveTo>
                      <a:pt x="7" y="4"/>
                    </a:moveTo>
                    <a:cubicBezTo>
                      <a:pt x="6" y="6"/>
                      <a:pt x="5" y="7"/>
                      <a:pt x="3" y="7"/>
                    </a:cubicBezTo>
                    <a:cubicBezTo>
                      <a:pt x="1" y="6"/>
                      <a:pt x="0" y="5"/>
                      <a:pt x="0" y="3"/>
                    </a:cubicBezTo>
                    <a:cubicBezTo>
                      <a:pt x="1" y="1"/>
                      <a:pt x="2" y="0"/>
                      <a:pt x="4" y="0"/>
                    </a:cubicBezTo>
                    <a:cubicBezTo>
                      <a:pt x="6" y="1"/>
                      <a:pt x="8" y="3"/>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4" name="Freeform 327"/>
              <p:cNvSpPr/>
              <p:nvPr>
                <p:custDataLst>
                  <p:tags r:id="rId223"/>
                </p:custDataLst>
              </p:nvPr>
            </p:nvSpPr>
            <p:spPr bwMode="auto">
              <a:xfrm>
                <a:off x="13488" y="3741"/>
                <a:ext cx="53" cy="53"/>
              </a:xfrm>
              <a:custGeom>
                <a:avLst/>
                <a:gdLst>
                  <a:gd name="T0" fmla="*/ 7 w 8"/>
                  <a:gd name="T1" fmla="*/ 6 h 8"/>
                  <a:gd name="T2" fmla="*/ 2 w 8"/>
                  <a:gd name="T3" fmla="*/ 7 h 8"/>
                  <a:gd name="T4" fmla="*/ 1 w 8"/>
                  <a:gd name="T5" fmla="*/ 3 h 8"/>
                  <a:gd name="T6" fmla="*/ 5 w 8"/>
                  <a:gd name="T7" fmla="*/ 1 h 8"/>
                  <a:gd name="T8" fmla="*/ 7 w 8"/>
                  <a:gd name="T9" fmla="*/ 6 h 8"/>
                </a:gdLst>
                <a:ahLst/>
                <a:cxnLst>
                  <a:cxn ang="0">
                    <a:pos x="T0" y="T1"/>
                  </a:cxn>
                  <a:cxn ang="0">
                    <a:pos x="T2" y="T3"/>
                  </a:cxn>
                  <a:cxn ang="0">
                    <a:pos x="T4" y="T5"/>
                  </a:cxn>
                  <a:cxn ang="0">
                    <a:pos x="T6" y="T7"/>
                  </a:cxn>
                  <a:cxn ang="0">
                    <a:pos x="T8" y="T9"/>
                  </a:cxn>
                </a:cxnLst>
                <a:rect l="0" t="0" r="r" b="b"/>
                <a:pathLst>
                  <a:path w="8" h="8">
                    <a:moveTo>
                      <a:pt x="7" y="6"/>
                    </a:moveTo>
                    <a:cubicBezTo>
                      <a:pt x="6" y="8"/>
                      <a:pt x="4" y="8"/>
                      <a:pt x="2" y="7"/>
                    </a:cubicBezTo>
                    <a:cubicBezTo>
                      <a:pt x="1" y="6"/>
                      <a:pt x="0" y="4"/>
                      <a:pt x="1" y="3"/>
                    </a:cubicBezTo>
                    <a:cubicBezTo>
                      <a:pt x="2" y="1"/>
                      <a:pt x="4" y="0"/>
                      <a:pt x="5" y="1"/>
                    </a:cubicBezTo>
                    <a:cubicBezTo>
                      <a:pt x="7" y="2"/>
                      <a:pt x="8" y="4"/>
                      <a:pt x="7"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5" name="Freeform 328"/>
              <p:cNvSpPr/>
              <p:nvPr>
                <p:custDataLst>
                  <p:tags r:id="rId224"/>
                </p:custDataLst>
              </p:nvPr>
            </p:nvSpPr>
            <p:spPr bwMode="auto">
              <a:xfrm>
                <a:off x="13554" y="3794"/>
                <a:ext cx="51" cy="51"/>
              </a:xfrm>
              <a:custGeom>
                <a:avLst/>
                <a:gdLst>
                  <a:gd name="T0" fmla="*/ 6 w 8"/>
                  <a:gd name="T1" fmla="*/ 7 h 8"/>
                  <a:gd name="T2" fmla="*/ 2 w 8"/>
                  <a:gd name="T3" fmla="*/ 7 h 8"/>
                  <a:gd name="T4" fmla="*/ 2 w 8"/>
                  <a:gd name="T5" fmla="*/ 2 h 8"/>
                  <a:gd name="T6" fmla="*/ 7 w 8"/>
                  <a:gd name="T7" fmla="*/ 2 h 8"/>
                  <a:gd name="T8" fmla="*/ 6 w 8"/>
                  <a:gd name="T9" fmla="*/ 7 h 8"/>
                </a:gdLst>
                <a:ahLst/>
                <a:cxnLst>
                  <a:cxn ang="0">
                    <a:pos x="T0" y="T1"/>
                  </a:cxn>
                  <a:cxn ang="0">
                    <a:pos x="T2" y="T3"/>
                  </a:cxn>
                  <a:cxn ang="0">
                    <a:pos x="T4" y="T5"/>
                  </a:cxn>
                  <a:cxn ang="0">
                    <a:pos x="T6" y="T7"/>
                  </a:cxn>
                  <a:cxn ang="0">
                    <a:pos x="T8" y="T9"/>
                  </a:cxn>
                </a:cxnLst>
                <a:rect l="0" t="0" r="r" b="b"/>
                <a:pathLst>
                  <a:path w="8" h="8">
                    <a:moveTo>
                      <a:pt x="6" y="7"/>
                    </a:moveTo>
                    <a:cubicBezTo>
                      <a:pt x="5" y="8"/>
                      <a:pt x="3" y="8"/>
                      <a:pt x="2" y="7"/>
                    </a:cubicBezTo>
                    <a:cubicBezTo>
                      <a:pt x="0" y="5"/>
                      <a:pt x="0" y="3"/>
                      <a:pt x="2" y="2"/>
                    </a:cubicBezTo>
                    <a:cubicBezTo>
                      <a:pt x="3" y="0"/>
                      <a:pt x="5" y="0"/>
                      <a:pt x="7" y="2"/>
                    </a:cubicBezTo>
                    <a:cubicBezTo>
                      <a:pt x="8" y="3"/>
                      <a:pt x="8" y="5"/>
                      <a:pt x="6"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6" name="Freeform 329"/>
              <p:cNvSpPr/>
              <p:nvPr>
                <p:custDataLst>
                  <p:tags r:id="rId225"/>
                </p:custDataLst>
              </p:nvPr>
            </p:nvSpPr>
            <p:spPr bwMode="auto">
              <a:xfrm>
                <a:off x="13604" y="3864"/>
                <a:ext cx="53" cy="46"/>
              </a:xfrm>
              <a:custGeom>
                <a:avLst/>
                <a:gdLst>
                  <a:gd name="T0" fmla="*/ 5 w 8"/>
                  <a:gd name="T1" fmla="*/ 7 h 7"/>
                  <a:gd name="T2" fmla="*/ 1 w 8"/>
                  <a:gd name="T3" fmla="*/ 5 h 7"/>
                  <a:gd name="T4" fmla="*/ 2 w 8"/>
                  <a:gd name="T5" fmla="*/ 1 h 7"/>
                  <a:gd name="T6" fmla="*/ 7 w 8"/>
                  <a:gd name="T7" fmla="*/ 2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7"/>
                      <a:pt x="1" y="5"/>
                    </a:cubicBezTo>
                    <a:cubicBezTo>
                      <a:pt x="0" y="4"/>
                      <a:pt x="0" y="2"/>
                      <a:pt x="2" y="1"/>
                    </a:cubicBezTo>
                    <a:cubicBezTo>
                      <a:pt x="4" y="0"/>
                      <a:pt x="6" y="0"/>
                      <a:pt x="7" y="2"/>
                    </a:cubicBezTo>
                    <a:cubicBezTo>
                      <a:pt x="8" y="4"/>
                      <a:pt x="7" y="6"/>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7" name="Freeform 330"/>
              <p:cNvSpPr/>
              <p:nvPr>
                <p:custDataLst>
                  <p:tags r:id="rId226"/>
                </p:custDataLst>
              </p:nvPr>
            </p:nvSpPr>
            <p:spPr bwMode="auto">
              <a:xfrm>
                <a:off x="13631" y="3942"/>
                <a:ext cx="53" cy="46"/>
              </a:xfrm>
              <a:custGeom>
                <a:avLst/>
                <a:gdLst>
                  <a:gd name="T0" fmla="*/ 5 w 8"/>
                  <a:gd name="T1" fmla="*/ 7 h 7"/>
                  <a:gd name="T2" fmla="*/ 1 w 8"/>
                  <a:gd name="T3" fmla="*/ 5 h 7"/>
                  <a:gd name="T4" fmla="*/ 3 w 8"/>
                  <a:gd name="T5" fmla="*/ 1 h 7"/>
                  <a:gd name="T6" fmla="*/ 7 w 8"/>
                  <a:gd name="T7" fmla="*/ 3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6"/>
                      <a:pt x="1" y="5"/>
                    </a:cubicBezTo>
                    <a:cubicBezTo>
                      <a:pt x="0" y="3"/>
                      <a:pt x="1" y="1"/>
                      <a:pt x="3" y="1"/>
                    </a:cubicBezTo>
                    <a:cubicBezTo>
                      <a:pt x="5" y="0"/>
                      <a:pt x="7" y="1"/>
                      <a:pt x="7" y="3"/>
                    </a:cubicBezTo>
                    <a:cubicBezTo>
                      <a:pt x="8" y="5"/>
                      <a:pt x="6" y="7"/>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8" name="Oval 331"/>
              <p:cNvSpPr>
                <a:spLocks noChangeArrowheads="1"/>
              </p:cNvSpPr>
              <p:nvPr>
                <p:custDataLst>
                  <p:tags r:id="rId227"/>
                </p:custDataLst>
              </p:nvPr>
            </p:nvSpPr>
            <p:spPr bwMode="auto">
              <a:xfrm>
                <a:off x="13643" y="402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9" name="Oval 332"/>
              <p:cNvSpPr>
                <a:spLocks noChangeArrowheads="1"/>
              </p:cNvSpPr>
              <p:nvPr>
                <p:custDataLst>
                  <p:tags r:id="rId228"/>
                </p:custDataLst>
              </p:nvPr>
            </p:nvSpPr>
            <p:spPr bwMode="auto">
              <a:xfrm>
                <a:off x="13643" y="411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0" name="Oval 333"/>
              <p:cNvSpPr>
                <a:spLocks noChangeArrowheads="1"/>
              </p:cNvSpPr>
              <p:nvPr>
                <p:custDataLst>
                  <p:tags r:id="rId229"/>
                </p:custDataLst>
              </p:nvPr>
            </p:nvSpPr>
            <p:spPr bwMode="auto">
              <a:xfrm>
                <a:off x="13643" y="4195"/>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1" name="Oval 334"/>
              <p:cNvSpPr>
                <a:spLocks noChangeArrowheads="1"/>
              </p:cNvSpPr>
              <p:nvPr>
                <p:custDataLst>
                  <p:tags r:id="rId230"/>
                </p:custDataLst>
              </p:nvPr>
            </p:nvSpPr>
            <p:spPr bwMode="auto">
              <a:xfrm>
                <a:off x="13643" y="4280"/>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2" name="Oval 335"/>
              <p:cNvSpPr>
                <a:spLocks noChangeArrowheads="1"/>
              </p:cNvSpPr>
              <p:nvPr>
                <p:custDataLst>
                  <p:tags r:id="rId231"/>
                </p:custDataLst>
              </p:nvPr>
            </p:nvSpPr>
            <p:spPr bwMode="auto">
              <a:xfrm>
                <a:off x="13643" y="4364"/>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3" name="Oval 336"/>
              <p:cNvSpPr>
                <a:spLocks noChangeArrowheads="1"/>
              </p:cNvSpPr>
              <p:nvPr>
                <p:custDataLst>
                  <p:tags r:id="rId232"/>
                </p:custDataLst>
              </p:nvPr>
            </p:nvSpPr>
            <p:spPr bwMode="auto">
              <a:xfrm>
                <a:off x="13643" y="4449"/>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4" name="Oval 337"/>
              <p:cNvSpPr>
                <a:spLocks noChangeArrowheads="1"/>
              </p:cNvSpPr>
              <p:nvPr>
                <p:custDataLst>
                  <p:tags r:id="rId233"/>
                </p:custDataLst>
              </p:nvPr>
            </p:nvSpPr>
            <p:spPr bwMode="auto">
              <a:xfrm>
                <a:off x="13643" y="453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5" name="Oval 338"/>
              <p:cNvSpPr>
                <a:spLocks noChangeArrowheads="1"/>
              </p:cNvSpPr>
              <p:nvPr>
                <p:custDataLst>
                  <p:tags r:id="rId234"/>
                </p:custDataLst>
              </p:nvPr>
            </p:nvSpPr>
            <p:spPr bwMode="auto">
              <a:xfrm>
                <a:off x="13643" y="462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6" name="Oval 339"/>
              <p:cNvSpPr>
                <a:spLocks noChangeArrowheads="1"/>
              </p:cNvSpPr>
              <p:nvPr>
                <p:custDataLst>
                  <p:tags r:id="rId235"/>
                </p:custDataLst>
              </p:nvPr>
            </p:nvSpPr>
            <p:spPr bwMode="auto">
              <a:xfrm>
                <a:off x="13643" y="470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7" name="Oval 340"/>
              <p:cNvSpPr>
                <a:spLocks noChangeArrowheads="1"/>
              </p:cNvSpPr>
              <p:nvPr>
                <p:custDataLst>
                  <p:tags r:id="rId236"/>
                </p:custDataLst>
              </p:nvPr>
            </p:nvSpPr>
            <p:spPr bwMode="auto">
              <a:xfrm>
                <a:off x="13643" y="479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8" name="Oval 341"/>
              <p:cNvSpPr>
                <a:spLocks noChangeArrowheads="1"/>
              </p:cNvSpPr>
              <p:nvPr>
                <p:custDataLst>
                  <p:tags r:id="rId237"/>
                </p:custDataLst>
              </p:nvPr>
            </p:nvSpPr>
            <p:spPr bwMode="auto">
              <a:xfrm>
                <a:off x="13643" y="4874"/>
                <a:ext cx="42" cy="42"/>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9" name="Oval 342"/>
              <p:cNvSpPr>
                <a:spLocks noChangeArrowheads="1"/>
              </p:cNvSpPr>
              <p:nvPr>
                <p:custDataLst>
                  <p:tags r:id="rId238"/>
                </p:custDataLst>
              </p:nvPr>
            </p:nvSpPr>
            <p:spPr bwMode="auto">
              <a:xfrm>
                <a:off x="13643" y="4958"/>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0" name="Oval 343"/>
              <p:cNvSpPr>
                <a:spLocks noChangeArrowheads="1"/>
              </p:cNvSpPr>
              <p:nvPr>
                <p:custDataLst>
                  <p:tags r:id="rId239"/>
                </p:custDataLst>
              </p:nvPr>
            </p:nvSpPr>
            <p:spPr bwMode="auto">
              <a:xfrm>
                <a:off x="13643" y="504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1" name="Oval 344"/>
              <p:cNvSpPr>
                <a:spLocks noChangeArrowheads="1"/>
              </p:cNvSpPr>
              <p:nvPr>
                <p:custDataLst>
                  <p:tags r:id="rId240"/>
                </p:custDataLst>
              </p:nvPr>
            </p:nvSpPr>
            <p:spPr bwMode="auto">
              <a:xfrm>
                <a:off x="13643" y="512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2" name="Oval 345"/>
              <p:cNvSpPr>
                <a:spLocks noChangeArrowheads="1"/>
              </p:cNvSpPr>
              <p:nvPr>
                <p:custDataLst>
                  <p:tags r:id="rId241"/>
                </p:custDataLst>
              </p:nvPr>
            </p:nvSpPr>
            <p:spPr bwMode="auto">
              <a:xfrm>
                <a:off x="13643" y="521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3" name="Oval 346"/>
              <p:cNvSpPr>
                <a:spLocks noChangeArrowheads="1"/>
              </p:cNvSpPr>
              <p:nvPr>
                <p:custDataLst>
                  <p:tags r:id="rId242"/>
                </p:custDataLst>
              </p:nvPr>
            </p:nvSpPr>
            <p:spPr bwMode="auto">
              <a:xfrm>
                <a:off x="13643" y="5296"/>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4" name="Oval 347"/>
              <p:cNvSpPr>
                <a:spLocks noChangeArrowheads="1"/>
              </p:cNvSpPr>
              <p:nvPr>
                <p:custDataLst>
                  <p:tags r:id="rId243"/>
                </p:custDataLst>
              </p:nvPr>
            </p:nvSpPr>
            <p:spPr bwMode="auto">
              <a:xfrm>
                <a:off x="13643" y="5381"/>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5" name="Oval 348"/>
              <p:cNvSpPr>
                <a:spLocks noChangeArrowheads="1"/>
              </p:cNvSpPr>
              <p:nvPr>
                <p:custDataLst>
                  <p:tags r:id="rId244"/>
                </p:custDataLst>
              </p:nvPr>
            </p:nvSpPr>
            <p:spPr bwMode="auto">
              <a:xfrm>
                <a:off x="13643" y="546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6" name="Oval 349"/>
              <p:cNvSpPr>
                <a:spLocks noChangeArrowheads="1"/>
              </p:cNvSpPr>
              <p:nvPr>
                <p:custDataLst>
                  <p:tags r:id="rId245"/>
                </p:custDataLst>
              </p:nvPr>
            </p:nvSpPr>
            <p:spPr bwMode="auto">
              <a:xfrm>
                <a:off x="13643" y="554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7" name="Oval 350"/>
              <p:cNvSpPr>
                <a:spLocks noChangeArrowheads="1"/>
              </p:cNvSpPr>
              <p:nvPr>
                <p:custDataLst>
                  <p:tags r:id="rId246"/>
                </p:custDataLst>
              </p:nvPr>
            </p:nvSpPr>
            <p:spPr bwMode="auto">
              <a:xfrm>
                <a:off x="13643" y="563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8" name="Oval 351"/>
              <p:cNvSpPr>
                <a:spLocks noChangeArrowheads="1"/>
              </p:cNvSpPr>
              <p:nvPr>
                <p:custDataLst>
                  <p:tags r:id="rId247"/>
                </p:custDataLst>
              </p:nvPr>
            </p:nvSpPr>
            <p:spPr bwMode="auto">
              <a:xfrm>
                <a:off x="13643" y="571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9" name="Oval 352"/>
              <p:cNvSpPr>
                <a:spLocks noChangeArrowheads="1"/>
              </p:cNvSpPr>
              <p:nvPr>
                <p:custDataLst>
                  <p:tags r:id="rId248"/>
                </p:custDataLst>
              </p:nvPr>
            </p:nvSpPr>
            <p:spPr bwMode="auto">
              <a:xfrm>
                <a:off x="13643" y="580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0" name="Oval 353"/>
              <p:cNvSpPr>
                <a:spLocks noChangeArrowheads="1"/>
              </p:cNvSpPr>
              <p:nvPr>
                <p:custDataLst>
                  <p:tags r:id="rId249"/>
                </p:custDataLst>
              </p:nvPr>
            </p:nvSpPr>
            <p:spPr bwMode="auto">
              <a:xfrm>
                <a:off x="13643" y="588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1" name="Oval 354"/>
              <p:cNvSpPr>
                <a:spLocks noChangeArrowheads="1"/>
              </p:cNvSpPr>
              <p:nvPr>
                <p:custDataLst>
                  <p:tags r:id="rId250"/>
                </p:custDataLst>
              </p:nvPr>
            </p:nvSpPr>
            <p:spPr bwMode="auto">
              <a:xfrm>
                <a:off x="13643" y="5970"/>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2" name="Oval 355"/>
              <p:cNvSpPr>
                <a:spLocks noChangeArrowheads="1"/>
              </p:cNvSpPr>
              <p:nvPr>
                <p:custDataLst>
                  <p:tags r:id="rId251"/>
                </p:custDataLst>
              </p:nvPr>
            </p:nvSpPr>
            <p:spPr bwMode="auto">
              <a:xfrm>
                <a:off x="13643" y="6053"/>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3" name="Oval 356"/>
              <p:cNvSpPr>
                <a:spLocks noChangeArrowheads="1"/>
              </p:cNvSpPr>
              <p:nvPr>
                <p:custDataLst>
                  <p:tags r:id="rId252"/>
                </p:custDataLst>
              </p:nvPr>
            </p:nvSpPr>
            <p:spPr bwMode="auto">
              <a:xfrm>
                <a:off x="13643" y="613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4" name="Oval 357"/>
              <p:cNvSpPr>
                <a:spLocks noChangeArrowheads="1"/>
              </p:cNvSpPr>
              <p:nvPr>
                <p:custDataLst>
                  <p:tags r:id="rId253"/>
                </p:custDataLst>
              </p:nvPr>
            </p:nvSpPr>
            <p:spPr bwMode="auto">
              <a:xfrm>
                <a:off x="13643" y="622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5" name="Oval 358"/>
              <p:cNvSpPr>
                <a:spLocks noChangeArrowheads="1"/>
              </p:cNvSpPr>
              <p:nvPr>
                <p:custDataLst>
                  <p:tags r:id="rId254"/>
                </p:custDataLst>
              </p:nvPr>
            </p:nvSpPr>
            <p:spPr bwMode="auto">
              <a:xfrm>
                <a:off x="13643" y="630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6" name="Oval 359"/>
              <p:cNvSpPr>
                <a:spLocks noChangeArrowheads="1"/>
              </p:cNvSpPr>
              <p:nvPr>
                <p:custDataLst>
                  <p:tags r:id="rId255"/>
                </p:custDataLst>
              </p:nvPr>
            </p:nvSpPr>
            <p:spPr bwMode="auto">
              <a:xfrm>
                <a:off x="13643" y="639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7" name="Oval 360"/>
              <p:cNvSpPr>
                <a:spLocks noChangeArrowheads="1"/>
              </p:cNvSpPr>
              <p:nvPr>
                <p:custDataLst>
                  <p:tags r:id="rId256"/>
                </p:custDataLst>
              </p:nvPr>
            </p:nvSpPr>
            <p:spPr bwMode="auto">
              <a:xfrm>
                <a:off x="13643" y="647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8" name="Oval 361"/>
              <p:cNvSpPr>
                <a:spLocks noChangeArrowheads="1"/>
              </p:cNvSpPr>
              <p:nvPr>
                <p:custDataLst>
                  <p:tags r:id="rId257"/>
                </p:custDataLst>
              </p:nvPr>
            </p:nvSpPr>
            <p:spPr bwMode="auto">
              <a:xfrm>
                <a:off x="13643" y="655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9" name="Freeform 362"/>
              <p:cNvSpPr/>
              <p:nvPr>
                <p:custDataLst>
                  <p:tags r:id="rId258"/>
                </p:custDataLst>
              </p:nvPr>
            </p:nvSpPr>
            <p:spPr bwMode="auto">
              <a:xfrm>
                <a:off x="13638" y="6642"/>
                <a:ext cx="46" cy="46"/>
              </a:xfrm>
              <a:custGeom>
                <a:avLst/>
                <a:gdLst>
                  <a:gd name="T0" fmla="*/ 4 w 7"/>
                  <a:gd name="T1" fmla="*/ 7 h 7"/>
                  <a:gd name="T2" fmla="*/ 0 w 7"/>
                  <a:gd name="T3" fmla="*/ 3 h 7"/>
                  <a:gd name="T4" fmla="*/ 4 w 7"/>
                  <a:gd name="T5" fmla="*/ 0 h 7"/>
                  <a:gd name="T6" fmla="*/ 7 w 7"/>
                  <a:gd name="T7" fmla="*/ 3 h 7"/>
                  <a:gd name="T8" fmla="*/ 4 w 7"/>
                  <a:gd name="T9" fmla="*/ 7 h 7"/>
                </a:gdLst>
                <a:ahLst/>
                <a:cxnLst>
                  <a:cxn ang="0">
                    <a:pos x="T0" y="T1"/>
                  </a:cxn>
                  <a:cxn ang="0">
                    <a:pos x="T2" y="T3"/>
                  </a:cxn>
                  <a:cxn ang="0">
                    <a:pos x="T4" y="T5"/>
                  </a:cxn>
                  <a:cxn ang="0">
                    <a:pos x="T6" y="T7"/>
                  </a:cxn>
                  <a:cxn ang="0">
                    <a:pos x="T8" y="T9"/>
                  </a:cxn>
                </a:cxnLst>
                <a:rect l="0" t="0" r="r" b="b"/>
                <a:pathLst>
                  <a:path w="7" h="7">
                    <a:moveTo>
                      <a:pt x="4" y="7"/>
                    </a:moveTo>
                    <a:cubicBezTo>
                      <a:pt x="2" y="6"/>
                      <a:pt x="0" y="5"/>
                      <a:pt x="0" y="3"/>
                    </a:cubicBezTo>
                    <a:cubicBezTo>
                      <a:pt x="1" y="1"/>
                      <a:pt x="2" y="0"/>
                      <a:pt x="4" y="0"/>
                    </a:cubicBezTo>
                    <a:cubicBezTo>
                      <a:pt x="6" y="0"/>
                      <a:pt x="7" y="1"/>
                      <a:pt x="7" y="3"/>
                    </a:cubicBezTo>
                    <a:cubicBezTo>
                      <a:pt x="7" y="6"/>
                      <a:pt x="5" y="7"/>
                      <a:pt x="4"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0" name="Freeform 363"/>
              <p:cNvSpPr/>
              <p:nvPr>
                <p:custDataLst>
                  <p:tags r:id="rId259"/>
                </p:custDataLst>
              </p:nvPr>
            </p:nvSpPr>
            <p:spPr bwMode="auto">
              <a:xfrm>
                <a:off x="13623" y="6719"/>
                <a:ext cx="46" cy="53"/>
              </a:xfrm>
              <a:custGeom>
                <a:avLst/>
                <a:gdLst>
                  <a:gd name="T0" fmla="*/ 2 w 7"/>
                  <a:gd name="T1" fmla="*/ 7 h 8"/>
                  <a:gd name="T2" fmla="*/ 0 w 7"/>
                  <a:gd name="T3" fmla="*/ 3 h 8"/>
                  <a:gd name="T4" fmla="*/ 4 w 7"/>
                  <a:gd name="T5" fmla="*/ 1 h 8"/>
                  <a:gd name="T6" fmla="*/ 7 w 7"/>
                  <a:gd name="T7" fmla="*/ 5 h 8"/>
                  <a:gd name="T8" fmla="*/ 2 w 7"/>
                  <a:gd name="T9" fmla="*/ 7 h 8"/>
                </a:gdLst>
                <a:ahLst/>
                <a:cxnLst>
                  <a:cxn ang="0">
                    <a:pos x="T0" y="T1"/>
                  </a:cxn>
                  <a:cxn ang="0">
                    <a:pos x="T2" y="T3"/>
                  </a:cxn>
                  <a:cxn ang="0">
                    <a:pos x="T4" y="T5"/>
                  </a:cxn>
                  <a:cxn ang="0">
                    <a:pos x="T6" y="T7"/>
                  </a:cxn>
                  <a:cxn ang="0">
                    <a:pos x="T8" y="T9"/>
                  </a:cxn>
                </a:cxnLst>
                <a:rect l="0" t="0" r="r" b="b"/>
                <a:pathLst>
                  <a:path w="7" h="8">
                    <a:moveTo>
                      <a:pt x="2" y="7"/>
                    </a:moveTo>
                    <a:cubicBezTo>
                      <a:pt x="0" y="6"/>
                      <a:pt x="0" y="4"/>
                      <a:pt x="0" y="3"/>
                    </a:cubicBezTo>
                    <a:cubicBezTo>
                      <a:pt x="1" y="1"/>
                      <a:pt x="2" y="0"/>
                      <a:pt x="4" y="1"/>
                    </a:cubicBezTo>
                    <a:cubicBezTo>
                      <a:pt x="6" y="1"/>
                      <a:pt x="7" y="3"/>
                      <a:pt x="7" y="5"/>
                    </a:cubicBezTo>
                    <a:cubicBezTo>
                      <a:pt x="6" y="7"/>
                      <a:pt x="4" y="8"/>
                      <a:pt x="2"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1" name="Freeform 364"/>
              <p:cNvSpPr/>
              <p:nvPr>
                <p:custDataLst>
                  <p:tags r:id="rId260"/>
                </p:custDataLst>
              </p:nvPr>
            </p:nvSpPr>
            <p:spPr bwMode="auto">
              <a:xfrm>
                <a:off x="13580" y="6798"/>
                <a:ext cx="51" cy="43"/>
              </a:xfrm>
              <a:custGeom>
                <a:avLst/>
                <a:gdLst>
                  <a:gd name="T0" fmla="*/ 2 w 8"/>
                  <a:gd name="T1" fmla="*/ 6 h 7"/>
                  <a:gd name="T2" fmla="*/ 1 w 8"/>
                  <a:gd name="T3" fmla="*/ 1 h 7"/>
                  <a:gd name="T4" fmla="*/ 6 w 8"/>
                  <a:gd name="T5" fmla="*/ 1 h 7"/>
                  <a:gd name="T6" fmla="*/ 7 w 8"/>
                  <a:gd name="T7" fmla="*/ 5 h 7"/>
                  <a:gd name="T8" fmla="*/ 2 w 8"/>
                  <a:gd name="T9" fmla="*/ 6 h 7"/>
                </a:gdLst>
                <a:ahLst/>
                <a:cxnLst>
                  <a:cxn ang="0">
                    <a:pos x="T0" y="T1"/>
                  </a:cxn>
                  <a:cxn ang="0">
                    <a:pos x="T2" y="T3"/>
                  </a:cxn>
                  <a:cxn ang="0">
                    <a:pos x="T4" y="T5"/>
                  </a:cxn>
                  <a:cxn ang="0">
                    <a:pos x="T6" y="T7"/>
                  </a:cxn>
                  <a:cxn ang="0">
                    <a:pos x="T8" y="T9"/>
                  </a:cxn>
                </a:cxnLst>
                <a:rect l="0" t="0" r="r" b="b"/>
                <a:pathLst>
                  <a:path w="8" h="7">
                    <a:moveTo>
                      <a:pt x="2" y="6"/>
                    </a:moveTo>
                    <a:cubicBezTo>
                      <a:pt x="1" y="5"/>
                      <a:pt x="0" y="3"/>
                      <a:pt x="1" y="1"/>
                    </a:cubicBezTo>
                    <a:cubicBezTo>
                      <a:pt x="3" y="0"/>
                      <a:pt x="5" y="0"/>
                      <a:pt x="6" y="1"/>
                    </a:cubicBezTo>
                    <a:cubicBezTo>
                      <a:pt x="8" y="2"/>
                      <a:pt x="8" y="4"/>
                      <a:pt x="7" y="5"/>
                    </a:cubicBezTo>
                    <a:cubicBezTo>
                      <a:pt x="6" y="7"/>
                      <a:pt x="4" y="7"/>
                      <a:pt x="2"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2" name="Freeform 365"/>
              <p:cNvSpPr/>
              <p:nvPr>
                <p:custDataLst>
                  <p:tags r:id="rId261"/>
                </p:custDataLst>
              </p:nvPr>
            </p:nvSpPr>
            <p:spPr bwMode="auto">
              <a:xfrm>
                <a:off x="13522" y="6856"/>
                <a:ext cx="51" cy="51"/>
              </a:xfrm>
              <a:custGeom>
                <a:avLst/>
                <a:gdLst>
                  <a:gd name="T0" fmla="*/ 1 w 8"/>
                  <a:gd name="T1" fmla="*/ 6 h 8"/>
                  <a:gd name="T2" fmla="*/ 2 w 8"/>
                  <a:gd name="T3" fmla="*/ 1 h 8"/>
                  <a:gd name="T4" fmla="*/ 7 w 8"/>
                  <a:gd name="T5" fmla="*/ 2 h 8"/>
                  <a:gd name="T6" fmla="*/ 6 w 8"/>
                  <a:gd name="T7" fmla="*/ 6 h 8"/>
                  <a:gd name="T8" fmla="*/ 1 w 8"/>
                  <a:gd name="T9" fmla="*/ 6 h 8"/>
                </a:gdLst>
                <a:ahLst/>
                <a:cxnLst>
                  <a:cxn ang="0">
                    <a:pos x="T0" y="T1"/>
                  </a:cxn>
                  <a:cxn ang="0">
                    <a:pos x="T2" y="T3"/>
                  </a:cxn>
                  <a:cxn ang="0">
                    <a:pos x="T4" y="T5"/>
                  </a:cxn>
                  <a:cxn ang="0">
                    <a:pos x="T6" y="T7"/>
                  </a:cxn>
                  <a:cxn ang="0">
                    <a:pos x="T8" y="T9"/>
                  </a:cxn>
                </a:cxnLst>
                <a:rect l="0" t="0" r="r" b="b"/>
                <a:pathLst>
                  <a:path w="8" h="8">
                    <a:moveTo>
                      <a:pt x="1" y="6"/>
                    </a:moveTo>
                    <a:cubicBezTo>
                      <a:pt x="0" y="4"/>
                      <a:pt x="1" y="2"/>
                      <a:pt x="2" y="1"/>
                    </a:cubicBezTo>
                    <a:cubicBezTo>
                      <a:pt x="4" y="0"/>
                      <a:pt x="6" y="0"/>
                      <a:pt x="7" y="2"/>
                    </a:cubicBezTo>
                    <a:cubicBezTo>
                      <a:pt x="8" y="3"/>
                      <a:pt x="8" y="5"/>
                      <a:pt x="6" y="6"/>
                    </a:cubicBezTo>
                    <a:cubicBezTo>
                      <a:pt x="5" y="8"/>
                      <a:pt x="2" y="7"/>
                      <a:pt x="1"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3" name="Freeform 366"/>
              <p:cNvSpPr/>
              <p:nvPr>
                <p:custDataLst>
                  <p:tags r:id="rId262"/>
                </p:custDataLst>
              </p:nvPr>
            </p:nvSpPr>
            <p:spPr bwMode="auto">
              <a:xfrm>
                <a:off x="13449" y="6895"/>
                <a:ext cx="53" cy="51"/>
              </a:xfrm>
              <a:custGeom>
                <a:avLst/>
                <a:gdLst>
                  <a:gd name="T0" fmla="*/ 1 w 8"/>
                  <a:gd name="T1" fmla="*/ 5 h 8"/>
                  <a:gd name="T2" fmla="*/ 3 w 8"/>
                  <a:gd name="T3" fmla="*/ 1 h 8"/>
                  <a:gd name="T4" fmla="*/ 7 w 8"/>
                  <a:gd name="T5" fmla="*/ 3 h 8"/>
                  <a:gd name="T6" fmla="*/ 5 w 8"/>
                  <a:gd name="T7" fmla="*/ 7 h 8"/>
                  <a:gd name="T8" fmla="*/ 1 w 8"/>
                  <a:gd name="T9" fmla="*/ 5 h 8"/>
                </a:gdLst>
                <a:ahLst/>
                <a:cxnLst>
                  <a:cxn ang="0">
                    <a:pos x="T0" y="T1"/>
                  </a:cxn>
                  <a:cxn ang="0">
                    <a:pos x="T2" y="T3"/>
                  </a:cxn>
                  <a:cxn ang="0">
                    <a:pos x="T4" y="T5"/>
                  </a:cxn>
                  <a:cxn ang="0">
                    <a:pos x="T6" y="T7"/>
                  </a:cxn>
                  <a:cxn ang="0">
                    <a:pos x="T8" y="T9"/>
                  </a:cxn>
                </a:cxnLst>
                <a:rect l="0" t="0" r="r" b="b"/>
                <a:pathLst>
                  <a:path w="8" h="8">
                    <a:moveTo>
                      <a:pt x="1" y="5"/>
                    </a:moveTo>
                    <a:cubicBezTo>
                      <a:pt x="0" y="3"/>
                      <a:pt x="1" y="1"/>
                      <a:pt x="3" y="1"/>
                    </a:cubicBezTo>
                    <a:cubicBezTo>
                      <a:pt x="4" y="0"/>
                      <a:pt x="6" y="1"/>
                      <a:pt x="7" y="3"/>
                    </a:cubicBezTo>
                    <a:cubicBezTo>
                      <a:pt x="8" y="4"/>
                      <a:pt x="7" y="7"/>
                      <a:pt x="5" y="7"/>
                    </a:cubicBezTo>
                    <a:cubicBezTo>
                      <a:pt x="3" y="8"/>
                      <a:pt x="1" y="7"/>
                      <a:pt x="1" y="5"/>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4" name="Freeform 367"/>
              <p:cNvSpPr/>
              <p:nvPr>
                <p:custDataLst>
                  <p:tags r:id="rId263"/>
                </p:custDataLst>
              </p:nvPr>
            </p:nvSpPr>
            <p:spPr bwMode="auto">
              <a:xfrm>
                <a:off x="13372" y="6914"/>
                <a:ext cx="46" cy="46"/>
              </a:xfrm>
              <a:custGeom>
                <a:avLst/>
                <a:gdLst>
                  <a:gd name="T0" fmla="*/ 0 w 7"/>
                  <a:gd name="T1" fmla="*/ 4 h 7"/>
                  <a:gd name="T2" fmla="*/ 3 w 7"/>
                  <a:gd name="T3" fmla="*/ 1 h 7"/>
                  <a:gd name="T4" fmla="*/ 7 w 7"/>
                  <a:gd name="T5" fmla="*/ 4 h 7"/>
                  <a:gd name="T6" fmla="*/ 4 w 7"/>
                  <a:gd name="T7" fmla="*/ 7 h 7"/>
                  <a:gd name="T8" fmla="*/ 0 w 7"/>
                  <a:gd name="T9" fmla="*/ 4 h 7"/>
                </a:gdLst>
                <a:ahLst/>
                <a:cxnLst>
                  <a:cxn ang="0">
                    <a:pos x="T0" y="T1"/>
                  </a:cxn>
                  <a:cxn ang="0">
                    <a:pos x="T2" y="T3"/>
                  </a:cxn>
                  <a:cxn ang="0">
                    <a:pos x="T4" y="T5"/>
                  </a:cxn>
                  <a:cxn ang="0">
                    <a:pos x="T6" y="T7"/>
                  </a:cxn>
                  <a:cxn ang="0">
                    <a:pos x="T8" y="T9"/>
                  </a:cxn>
                </a:cxnLst>
                <a:rect l="0" t="0" r="r" b="b"/>
                <a:pathLst>
                  <a:path w="7" h="7">
                    <a:moveTo>
                      <a:pt x="0" y="4"/>
                    </a:moveTo>
                    <a:cubicBezTo>
                      <a:pt x="0" y="2"/>
                      <a:pt x="1" y="1"/>
                      <a:pt x="3" y="1"/>
                    </a:cubicBezTo>
                    <a:cubicBezTo>
                      <a:pt x="5" y="0"/>
                      <a:pt x="6" y="2"/>
                      <a:pt x="7" y="4"/>
                    </a:cubicBezTo>
                    <a:cubicBezTo>
                      <a:pt x="7" y="5"/>
                      <a:pt x="6" y="7"/>
                      <a:pt x="4" y="7"/>
                    </a:cubicBezTo>
                    <a:cubicBezTo>
                      <a:pt x="1" y="7"/>
                      <a:pt x="0" y="6"/>
                      <a:pt x="0"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5" name="Oval 368"/>
              <p:cNvSpPr>
                <a:spLocks noChangeArrowheads="1"/>
              </p:cNvSpPr>
              <p:nvPr>
                <p:custDataLst>
                  <p:tags r:id="rId264"/>
                </p:custDataLst>
              </p:nvPr>
            </p:nvSpPr>
            <p:spPr bwMode="auto">
              <a:xfrm>
                <a:off x="1329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6" name="Oval 369"/>
              <p:cNvSpPr>
                <a:spLocks noChangeArrowheads="1"/>
              </p:cNvSpPr>
              <p:nvPr>
                <p:custDataLst>
                  <p:tags r:id="rId265"/>
                </p:custDataLst>
              </p:nvPr>
            </p:nvSpPr>
            <p:spPr bwMode="auto">
              <a:xfrm>
                <a:off x="1320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7" name="Rectangle 370"/>
              <p:cNvSpPr>
                <a:spLocks noChangeArrowheads="1"/>
              </p:cNvSpPr>
              <p:nvPr>
                <p:custDataLst>
                  <p:tags r:id="rId266"/>
                </p:custDataLst>
              </p:nvPr>
            </p:nvSpPr>
            <p:spPr bwMode="auto">
              <a:xfrm>
                <a:off x="12781" y="6999"/>
                <a:ext cx="58" cy="66"/>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8" name="Rectangle 371"/>
              <p:cNvSpPr>
                <a:spLocks noChangeArrowheads="1"/>
              </p:cNvSpPr>
              <p:nvPr>
                <p:custDataLst>
                  <p:tags r:id="rId267"/>
                </p:custDataLst>
              </p:nvPr>
            </p:nvSpPr>
            <p:spPr bwMode="auto">
              <a:xfrm>
                <a:off x="12870" y="6922"/>
                <a:ext cx="58" cy="143"/>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9" name="Rectangle 372"/>
              <p:cNvSpPr>
                <a:spLocks noChangeArrowheads="1"/>
              </p:cNvSpPr>
              <p:nvPr>
                <p:custDataLst>
                  <p:tags r:id="rId268"/>
                </p:custDataLst>
              </p:nvPr>
            </p:nvSpPr>
            <p:spPr bwMode="auto">
              <a:xfrm>
                <a:off x="12960" y="6876"/>
                <a:ext cx="58" cy="188"/>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0" name="Freeform 373"/>
              <p:cNvSpPr>
                <a:spLocks noEditPoints="1"/>
              </p:cNvSpPr>
              <p:nvPr>
                <p:custDataLst>
                  <p:tags r:id="rId269"/>
                </p:custDataLst>
              </p:nvPr>
            </p:nvSpPr>
            <p:spPr bwMode="auto">
              <a:xfrm>
                <a:off x="12677" y="6740"/>
                <a:ext cx="457" cy="467"/>
              </a:xfrm>
              <a:custGeom>
                <a:avLst/>
                <a:gdLst>
                  <a:gd name="T0" fmla="*/ 35 w 69"/>
                  <a:gd name="T1" fmla="*/ 70 h 70"/>
                  <a:gd name="T2" fmla="*/ 0 w 69"/>
                  <a:gd name="T3" fmla="*/ 35 h 70"/>
                  <a:gd name="T4" fmla="*/ 35 w 69"/>
                  <a:gd name="T5" fmla="*/ 0 h 70"/>
                  <a:gd name="T6" fmla="*/ 69 w 69"/>
                  <a:gd name="T7" fmla="*/ 35 h 70"/>
                  <a:gd name="T8" fmla="*/ 35 w 69"/>
                  <a:gd name="T9" fmla="*/ 70 h 70"/>
                  <a:gd name="T10" fmla="*/ 35 w 69"/>
                  <a:gd name="T11" fmla="*/ 6 h 70"/>
                  <a:gd name="T12" fmla="*/ 6 w 69"/>
                  <a:gd name="T13" fmla="*/ 35 h 70"/>
                  <a:gd name="T14" fmla="*/ 35 w 69"/>
                  <a:gd name="T15" fmla="*/ 64 h 70"/>
                  <a:gd name="T16" fmla="*/ 63 w 69"/>
                  <a:gd name="T17" fmla="*/ 35 h 70"/>
                  <a:gd name="T18" fmla="*/ 35 w 69"/>
                  <a:gd name="T19" fmla="*/ 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70">
                    <a:moveTo>
                      <a:pt x="35" y="70"/>
                    </a:moveTo>
                    <a:cubicBezTo>
                      <a:pt x="16" y="70"/>
                      <a:pt x="0" y="54"/>
                      <a:pt x="0" y="35"/>
                    </a:cubicBezTo>
                    <a:cubicBezTo>
                      <a:pt x="0" y="16"/>
                      <a:pt x="16" y="0"/>
                      <a:pt x="35" y="0"/>
                    </a:cubicBezTo>
                    <a:cubicBezTo>
                      <a:pt x="54" y="0"/>
                      <a:pt x="69" y="16"/>
                      <a:pt x="69" y="35"/>
                    </a:cubicBezTo>
                    <a:cubicBezTo>
                      <a:pt x="69" y="54"/>
                      <a:pt x="54" y="70"/>
                      <a:pt x="35" y="70"/>
                    </a:cubicBezTo>
                    <a:close/>
                    <a:moveTo>
                      <a:pt x="35" y="6"/>
                    </a:moveTo>
                    <a:cubicBezTo>
                      <a:pt x="19" y="6"/>
                      <a:pt x="6" y="19"/>
                      <a:pt x="6" y="35"/>
                    </a:cubicBezTo>
                    <a:cubicBezTo>
                      <a:pt x="6" y="51"/>
                      <a:pt x="19" y="64"/>
                      <a:pt x="35" y="64"/>
                    </a:cubicBezTo>
                    <a:cubicBezTo>
                      <a:pt x="50" y="64"/>
                      <a:pt x="63" y="51"/>
                      <a:pt x="63" y="35"/>
                    </a:cubicBezTo>
                    <a:cubicBezTo>
                      <a:pt x="63" y="19"/>
                      <a:pt x="50" y="6"/>
                      <a:pt x="35" y="6"/>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75" name="文本框 74"/>
            <p:cNvSpPr txBox="1"/>
            <p:nvPr>
              <p:custDataLst>
                <p:tags r:id="rId3"/>
              </p:custDataLst>
            </p:nvPr>
          </p:nvSpPr>
          <p:spPr>
            <a:xfrm>
              <a:off x="5919" y="4045"/>
              <a:ext cx="7365" cy="2447"/>
            </a:xfrm>
            <a:prstGeom prst="rect">
              <a:avLst/>
            </a:prstGeom>
            <a:noFill/>
          </p:spPr>
          <p:txBody>
            <a:bodyPr wrap="square" rtlCol="0" anchor="ctr">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fontAlgn="auto">
                <a:lnSpc>
                  <a:spcPts val="3400"/>
                </a:lnSpc>
                <a:spcBef>
                  <a:spcPts val="0"/>
                </a:spcBef>
                <a:spcAft>
                  <a:spcPts val="0"/>
                </a:spcAft>
              </a:pPr>
              <a:r>
                <a:rPr lang="zh-CN" sz="2800"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现场检查正在实施的作业或者对已经实施的作业过程记录进行抽查</a:t>
              </a:r>
            </a:p>
          </p:txBody>
        </p:sp>
      </p:grpSp>
    </p:spTree>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nvPicPr>
        <p:blipFill>
          <a:blip r:embed="rId269"/>
          <a:stretch>
            <a:fillRect/>
          </a:stretch>
        </p:blipFill>
        <p:spPr>
          <a:xfrm>
            <a:off x="0" y="0"/>
            <a:ext cx="12202795" cy="6857365"/>
          </a:xfrm>
          <a:prstGeom prst="rect">
            <a:avLst/>
          </a:prstGeom>
        </p:spPr>
      </p:pic>
      <p:sp>
        <p:nvSpPr>
          <p:cNvPr id="47" name="文本框 46"/>
          <p:cNvSpPr txBox="1"/>
          <p:nvPr/>
        </p:nvSpPr>
        <p:spPr>
          <a:xfrm>
            <a:off x="306705" y="595630"/>
            <a:ext cx="11578590" cy="429895"/>
          </a:xfrm>
          <a:prstGeom prst="rect">
            <a:avLst/>
          </a:prstGeom>
          <a:gradFill>
            <a:gsLst>
              <a:gs pos="0">
                <a:srgbClr val="E30000"/>
              </a:gs>
              <a:gs pos="100000">
                <a:srgbClr val="760303"/>
              </a:gs>
            </a:gsLst>
            <a:lin ang="5400000" scaled="0"/>
          </a:gradFill>
          <a:ln>
            <a:noFill/>
          </a:ln>
        </p:spPr>
        <p:txBody>
          <a:bodyPr wrap="square" rtlCol="0">
            <a:spAutoFit/>
          </a:bodyPr>
          <a:lstStyle/>
          <a:p>
            <a:pPr algn="l"/>
            <a:r>
              <a:rPr lang="en-US" altLang="zh-CN" sz="2200">
                <a:solidFill>
                  <a:schemeClr val="bg1"/>
                </a:solidFill>
                <a:latin typeface="思源黑体 Medium" panose="020B0600000000000000" charset="-122"/>
                <a:ea typeface="思源黑体 Medium" panose="020B0600000000000000" charset="-122"/>
                <a:cs typeface="思源黑体 Medium" panose="020B0600000000000000" charset="-122"/>
              </a:rPr>
              <a:t>5</a:t>
            </a:r>
            <a:r>
              <a:rPr lang="zh-CN" altLang="en-US" sz="2200">
                <a:solidFill>
                  <a:schemeClr val="bg1"/>
                </a:solidFill>
                <a:latin typeface="思源黑体 Medium" panose="020B0600000000000000" charset="-122"/>
                <a:ea typeface="思源黑体 Medium" panose="020B0600000000000000" charset="-122"/>
                <a:cs typeface="思源黑体 Medium" panose="020B0600000000000000" charset="-122"/>
              </a:rPr>
              <a:t>、未对有限空间作业的现场负责人、监护人员、作业人员和应急救援人员进行安全培训</a:t>
            </a:r>
          </a:p>
        </p:txBody>
      </p:sp>
      <p:sp>
        <p:nvSpPr>
          <p:cNvPr id="5" name="文本框 4"/>
          <p:cNvSpPr txBox="1"/>
          <p:nvPr/>
        </p:nvSpPr>
        <p:spPr>
          <a:xfrm>
            <a:off x="306705" y="1341755"/>
            <a:ext cx="6516370" cy="4736465"/>
          </a:xfrm>
          <a:prstGeom prst="rect">
            <a:avLst/>
          </a:prstGeom>
          <a:solidFill>
            <a:schemeClr val="bg2">
              <a:alpha val="48000"/>
            </a:schemeClr>
          </a:solidFill>
        </p:spPr>
        <p:txBody>
          <a:bodyPr wrap="square" rtlCol="0">
            <a:noAutofit/>
          </a:bodyPr>
          <a:lstStyle/>
          <a:p>
            <a:pPr>
              <a:lnSpc>
                <a:spcPct val="150000"/>
              </a:lnSpc>
            </a:pPr>
            <a:r>
              <a:rPr lang="zh-CN" altLang="en-US" sz="2000"/>
              <a:t>《工贸企业有限空间作业安全管理与监督暂行规定》第六条 </a:t>
            </a:r>
            <a:r>
              <a:rPr lang="zh-CN" altLang="en-US" sz="2000">
                <a:solidFill>
                  <a:srgbClr val="FF0000"/>
                </a:solidFill>
              </a:rPr>
              <a:t>工贸企业应当对从事有限空间作业的现场负责人、监护人员、作业人员、应急救援人员进行专项安全培训</a:t>
            </a:r>
            <a:r>
              <a:rPr lang="zh-CN" altLang="en-US" sz="2000"/>
              <a:t>。专项安全培训应当包括下列内容：</a:t>
            </a:r>
          </a:p>
          <a:p>
            <a:pPr>
              <a:lnSpc>
                <a:spcPct val="150000"/>
              </a:lnSpc>
            </a:pPr>
            <a:r>
              <a:rPr lang="zh-CN" altLang="en-US" sz="2000"/>
              <a:t>（一）有限空间作业的危险有害因素和安全防范措施；</a:t>
            </a:r>
          </a:p>
          <a:p>
            <a:pPr>
              <a:lnSpc>
                <a:spcPct val="150000"/>
              </a:lnSpc>
            </a:pPr>
            <a:r>
              <a:rPr lang="zh-CN" altLang="en-US" sz="2000"/>
              <a:t>（二）有限空间作业的安全操作规程；</a:t>
            </a:r>
          </a:p>
          <a:p>
            <a:pPr>
              <a:lnSpc>
                <a:spcPct val="150000"/>
              </a:lnSpc>
            </a:pPr>
            <a:r>
              <a:rPr lang="zh-CN" altLang="en-US" sz="2000"/>
              <a:t>（三）检测仪器、劳动防护用品的正确使用；</a:t>
            </a:r>
          </a:p>
          <a:p>
            <a:pPr>
              <a:lnSpc>
                <a:spcPct val="150000"/>
              </a:lnSpc>
            </a:pPr>
            <a:r>
              <a:rPr lang="zh-CN" altLang="en-US" sz="2000"/>
              <a:t>（四）紧急情况下的应急处置措施。</a:t>
            </a:r>
          </a:p>
          <a:p>
            <a:pPr>
              <a:lnSpc>
                <a:spcPct val="150000"/>
              </a:lnSpc>
            </a:pPr>
            <a:r>
              <a:rPr lang="zh-CN" altLang="en-US" sz="2000"/>
              <a:t>安全培训应当有专门记录，并由参加培训的人员签字确认。</a:t>
            </a:r>
          </a:p>
        </p:txBody>
      </p:sp>
      <p:grpSp>
        <p:nvGrpSpPr>
          <p:cNvPr id="2" name="组合 1" descr="7b0a202020202274657874626f78223a20227b5c2269645c223a32303334353032302c5c2263617465676f72795f69645c223a5c225c227d220a7d0a"/>
          <p:cNvGrpSpPr/>
          <p:nvPr/>
        </p:nvGrpSpPr>
        <p:grpSpPr>
          <a:xfrm>
            <a:off x="7312025" y="1764665"/>
            <a:ext cx="3988435" cy="3538220"/>
            <a:chOff x="5402" y="3594"/>
            <a:chExt cx="8398" cy="3612"/>
          </a:xfrm>
        </p:grpSpPr>
        <p:grpSp>
          <p:nvGrpSpPr>
            <p:cNvPr id="8" name="组合 7"/>
            <p:cNvGrpSpPr/>
            <p:nvPr/>
          </p:nvGrpSpPr>
          <p:grpSpPr>
            <a:xfrm>
              <a:off x="5402" y="3594"/>
              <a:ext cx="8398" cy="3612"/>
              <a:chOff x="5402" y="3594"/>
              <a:chExt cx="8398" cy="3612"/>
            </a:xfrm>
          </p:grpSpPr>
          <p:sp>
            <p:nvSpPr>
              <p:cNvPr id="181" name="Freeform 107"/>
              <p:cNvSpPr>
                <a:spLocks noEditPoints="1"/>
              </p:cNvSpPr>
              <p:nvPr>
                <p:custDataLst>
                  <p:tags r:id="rId2"/>
                </p:custDataLst>
              </p:nvPr>
            </p:nvSpPr>
            <p:spPr bwMode="auto">
              <a:xfrm>
                <a:off x="13134" y="6734"/>
                <a:ext cx="124" cy="128"/>
              </a:xfrm>
              <a:custGeom>
                <a:avLst/>
                <a:gdLst>
                  <a:gd name="T0" fmla="*/ 18 w 19"/>
                  <a:gd name="T1" fmla="*/ 15 h 20"/>
                  <a:gd name="T2" fmla="*/ 19 w 19"/>
                  <a:gd name="T3" fmla="*/ 13 h 20"/>
                  <a:gd name="T4" fmla="*/ 17 w 19"/>
                  <a:gd name="T5" fmla="*/ 11 h 20"/>
                  <a:gd name="T6" fmla="*/ 17 w 19"/>
                  <a:gd name="T7" fmla="*/ 9 h 20"/>
                  <a:gd name="T8" fmla="*/ 19 w 19"/>
                  <a:gd name="T9" fmla="*/ 7 h 20"/>
                  <a:gd name="T10" fmla="*/ 18 w 19"/>
                  <a:gd name="T11" fmla="*/ 5 h 20"/>
                  <a:gd name="T12" fmla="*/ 15 w 19"/>
                  <a:gd name="T13" fmla="*/ 5 h 20"/>
                  <a:gd name="T14" fmla="*/ 14 w 19"/>
                  <a:gd name="T15" fmla="*/ 4 h 20"/>
                  <a:gd name="T16" fmla="*/ 14 w 19"/>
                  <a:gd name="T17" fmla="*/ 1 h 20"/>
                  <a:gd name="T18" fmla="*/ 12 w 19"/>
                  <a:gd name="T19" fmla="*/ 0 h 20"/>
                  <a:gd name="T20" fmla="*/ 10 w 19"/>
                  <a:gd name="T21" fmla="*/ 2 h 20"/>
                  <a:gd name="T22" fmla="*/ 8 w 19"/>
                  <a:gd name="T23" fmla="*/ 2 h 20"/>
                  <a:gd name="T24" fmla="*/ 7 w 19"/>
                  <a:gd name="T25" fmla="*/ 0 h 20"/>
                  <a:gd name="T26" fmla="*/ 4 w 19"/>
                  <a:gd name="T27" fmla="*/ 1 h 20"/>
                  <a:gd name="T28" fmla="*/ 5 w 19"/>
                  <a:gd name="T29" fmla="*/ 4 h 20"/>
                  <a:gd name="T30" fmla="*/ 3 w 19"/>
                  <a:gd name="T31" fmla="*/ 5 h 20"/>
                  <a:gd name="T32" fmla="*/ 0 w 19"/>
                  <a:gd name="T33" fmla="*/ 5 h 20"/>
                  <a:gd name="T34" fmla="*/ 0 w 19"/>
                  <a:gd name="T35" fmla="*/ 7 h 20"/>
                  <a:gd name="T36" fmla="*/ 2 w 19"/>
                  <a:gd name="T37" fmla="*/ 9 h 20"/>
                  <a:gd name="T38" fmla="*/ 2 w 19"/>
                  <a:gd name="T39" fmla="*/ 11 h 20"/>
                  <a:gd name="T40" fmla="*/ 0 w 19"/>
                  <a:gd name="T41" fmla="*/ 13 h 20"/>
                  <a:gd name="T42" fmla="*/ 1 w 19"/>
                  <a:gd name="T43" fmla="*/ 15 h 20"/>
                  <a:gd name="T44" fmla="*/ 3 w 19"/>
                  <a:gd name="T45" fmla="*/ 15 h 20"/>
                  <a:gd name="T46" fmla="*/ 5 w 19"/>
                  <a:gd name="T47" fmla="*/ 16 h 20"/>
                  <a:gd name="T48" fmla="*/ 4 w 19"/>
                  <a:gd name="T49" fmla="*/ 19 h 20"/>
                  <a:gd name="T50" fmla="*/ 7 w 19"/>
                  <a:gd name="T51" fmla="*/ 20 h 20"/>
                  <a:gd name="T52" fmla="*/ 9 w 19"/>
                  <a:gd name="T53" fmla="*/ 18 h 20"/>
                  <a:gd name="T54" fmla="*/ 10 w 19"/>
                  <a:gd name="T55" fmla="*/ 18 h 20"/>
                  <a:gd name="T56" fmla="*/ 12 w 19"/>
                  <a:gd name="T57" fmla="*/ 20 h 20"/>
                  <a:gd name="T58" fmla="*/ 14 w 19"/>
                  <a:gd name="T59" fmla="*/ 19 h 20"/>
                  <a:gd name="T60" fmla="*/ 14 w 19"/>
                  <a:gd name="T61" fmla="*/ 16 h 20"/>
                  <a:gd name="T62" fmla="*/ 15 w 19"/>
                  <a:gd name="T63" fmla="*/ 15 h 20"/>
                  <a:gd name="T64" fmla="*/ 18 w 19"/>
                  <a:gd name="T65" fmla="*/ 15 h 20"/>
                  <a:gd name="T66" fmla="*/ 8 w 19"/>
                  <a:gd name="T67" fmla="*/ 13 h 20"/>
                  <a:gd name="T68" fmla="*/ 6 w 19"/>
                  <a:gd name="T69" fmla="*/ 9 h 20"/>
                  <a:gd name="T70" fmla="*/ 11 w 19"/>
                  <a:gd name="T71" fmla="*/ 6 h 20"/>
                  <a:gd name="T72" fmla="*/ 13 w 19"/>
                  <a:gd name="T73" fmla="*/ 11 h 20"/>
                  <a:gd name="T74" fmla="*/ 8 w 19"/>
                  <a:gd name="T75"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 h="20">
                    <a:moveTo>
                      <a:pt x="18" y="15"/>
                    </a:moveTo>
                    <a:cubicBezTo>
                      <a:pt x="19" y="13"/>
                      <a:pt x="19" y="13"/>
                      <a:pt x="19" y="13"/>
                    </a:cubicBezTo>
                    <a:cubicBezTo>
                      <a:pt x="17" y="11"/>
                      <a:pt x="17" y="11"/>
                      <a:pt x="17" y="11"/>
                    </a:cubicBezTo>
                    <a:cubicBezTo>
                      <a:pt x="17" y="10"/>
                      <a:pt x="17" y="10"/>
                      <a:pt x="17" y="9"/>
                    </a:cubicBezTo>
                    <a:cubicBezTo>
                      <a:pt x="19" y="7"/>
                      <a:pt x="19" y="7"/>
                      <a:pt x="19" y="7"/>
                    </a:cubicBezTo>
                    <a:cubicBezTo>
                      <a:pt x="18" y="5"/>
                      <a:pt x="18" y="5"/>
                      <a:pt x="18" y="5"/>
                    </a:cubicBezTo>
                    <a:cubicBezTo>
                      <a:pt x="15" y="5"/>
                      <a:pt x="15" y="5"/>
                      <a:pt x="15" y="5"/>
                    </a:cubicBezTo>
                    <a:cubicBezTo>
                      <a:pt x="15" y="5"/>
                      <a:pt x="15" y="4"/>
                      <a:pt x="14" y="4"/>
                    </a:cubicBezTo>
                    <a:cubicBezTo>
                      <a:pt x="14" y="1"/>
                      <a:pt x="14" y="1"/>
                      <a:pt x="14" y="1"/>
                    </a:cubicBezTo>
                    <a:cubicBezTo>
                      <a:pt x="12" y="0"/>
                      <a:pt x="12" y="0"/>
                      <a:pt x="12" y="0"/>
                    </a:cubicBezTo>
                    <a:cubicBezTo>
                      <a:pt x="10" y="2"/>
                      <a:pt x="10" y="2"/>
                      <a:pt x="10" y="2"/>
                    </a:cubicBezTo>
                    <a:cubicBezTo>
                      <a:pt x="10" y="2"/>
                      <a:pt x="9" y="2"/>
                      <a:pt x="8" y="2"/>
                    </a:cubicBezTo>
                    <a:cubicBezTo>
                      <a:pt x="7" y="0"/>
                      <a:pt x="7" y="0"/>
                      <a:pt x="7" y="0"/>
                    </a:cubicBezTo>
                    <a:cubicBezTo>
                      <a:pt x="4" y="1"/>
                      <a:pt x="4" y="1"/>
                      <a:pt x="4" y="1"/>
                    </a:cubicBezTo>
                    <a:cubicBezTo>
                      <a:pt x="5" y="4"/>
                      <a:pt x="5" y="4"/>
                      <a:pt x="5" y="4"/>
                    </a:cubicBezTo>
                    <a:cubicBezTo>
                      <a:pt x="4" y="4"/>
                      <a:pt x="4" y="5"/>
                      <a:pt x="3" y="5"/>
                    </a:cubicBezTo>
                    <a:cubicBezTo>
                      <a:pt x="0" y="5"/>
                      <a:pt x="0" y="5"/>
                      <a:pt x="0" y="5"/>
                    </a:cubicBezTo>
                    <a:cubicBezTo>
                      <a:pt x="0" y="7"/>
                      <a:pt x="0" y="7"/>
                      <a:pt x="0" y="7"/>
                    </a:cubicBezTo>
                    <a:cubicBezTo>
                      <a:pt x="2" y="9"/>
                      <a:pt x="2" y="9"/>
                      <a:pt x="2" y="9"/>
                    </a:cubicBezTo>
                    <a:cubicBezTo>
                      <a:pt x="2" y="10"/>
                      <a:pt x="2" y="10"/>
                      <a:pt x="2" y="11"/>
                    </a:cubicBezTo>
                    <a:cubicBezTo>
                      <a:pt x="0" y="13"/>
                      <a:pt x="0" y="13"/>
                      <a:pt x="0" y="13"/>
                    </a:cubicBezTo>
                    <a:cubicBezTo>
                      <a:pt x="1" y="15"/>
                      <a:pt x="1" y="15"/>
                      <a:pt x="1" y="15"/>
                    </a:cubicBezTo>
                    <a:cubicBezTo>
                      <a:pt x="3" y="15"/>
                      <a:pt x="3" y="15"/>
                      <a:pt x="3" y="15"/>
                    </a:cubicBezTo>
                    <a:cubicBezTo>
                      <a:pt x="4" y="15"/>
                      <a:pt x="4" y="16"/>
                      <a:pt x="5" y="16"/>
                    </a:cubicBezTo>
                    <a:cubicBezTo>
                      <a:pt x="4" y="19"/>
                      <a:pt x="4" y="19"/>
                      <a:pt x="4" y="19"/>
                    </a:cubicBezTo>
                    <a:cubicBezTo>
                      <a:pt x="7" y="20"/>
                      <a:pt x="7" y="20"/>
                      <a:pt x="7" y="20"/>
                    </a:cubicBezTo>
                    <a:cubicBezTo>
                      <a:pt x="9" y="18"/>
                      <a:pt x="9" y="18"/>
                      <a:pt x="9" y="18"/>
                    </a:cubicBezTo>
                    <a:cubicBezTo>
                      <a:pt x="9" y="18"/>
                      <a:pt x="10" y="18"/>
                      <a:pt x="10" y="18"/>
                    </a:cubicBezTo>
                    <a:cubicBezTo>
                      <a:pt x="12" y="20"/>
                      <a:pt x="12" y="20"/>
                      <a:pt x="12" y="20"/>
                    </a:cubicBezTo>
                    <a:cubicBezTo>
                      <a:pt x="14" y="19"/>
                      <a:pt x="14" y="19"/>
                      <a:pt x="14" y="19"/>
                    </a:cubicBezTo>
                    <a:cubicBezTo>
                      <a:pt x="14" y="16"/>
                      <a:pt x="14" y="16"/>
                      <a:pt x="14" y="16"/>
                    </a:cubicBezTo>
                    <a:cubicBezTo>
                      <a:pt x="15" y="16"/>
                      <a:pt x="15" y="15"/>
                      <a:pt x="15" y="15"/>
                    </a:cubicBezTo>
                    <a:lnTo>
                      <a:pt x="18" y="15"/>
                    </a:lnTo>
                    <a:close/>
                    <a:moveTo>
                      <a:pt x="8" y="13"/>
                    </a:moveTo>
                    <a:cubicBezTo>
                      <a:pt x="6" y="13"/>
                      <a:pt x="5" y="10"/>
                      <a:pt x="6" y="9"/>
                    </a:cubicBezTo>
                    <a:cubicBezTo>
                      <a:pt x="7" y="7"/>
                      <a:pt x="9" y="6"/>
                      <a:pt x="11" y="6"/>
                    </a:cubicBezTo>
                    <a:cubicBezTo>
                      <a:pt x="13" y="7"/>
                      <a:pt x="14" y="9"/>
                      <a:pt x="13" y="11"/>
                    </a:cubicBezTo>
                    <a:cubicBezTo>
                      <a:pt x="12" y="13"/>
                      <a:pt x="10" y="14"/>
                      <a:pt x="8" y="13"/>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2" name="Freeform 108"/>
              <p:cNvSpPr>
                <a:spLocks noEditPoints="1"/>
              </p:cNvSpPr>
              <p:nvPr>
                <p:custDataLst>
                  <p:tags r:id="rId3"/>
                </p:custDataLst>
              </p:nvPr>
            </p:nvSpPr>
            <p:spPr bwMode="auto">
              <a:xfrm>
                <a:off x="5757" y="3807"/>
                <a:ext cx="186" cy="188"/>
              </a:xfrm>
              <a:custGeom>
                <a:avLst/>
                <a:gdLst>
                  <a:gd name="T0" fmla="*/ 23 w 29"/>
                  <a:gd name="T1" fmla="*/ 26 h 29"/>
                  <a:gd name="T2" fmla="*/ 26 w 29"/>
                  <a:gd name="T3" fmla="*/ 24 h 29"/>
                  <a:gd name="T4" fmla="*/ 24 w 29"/>
                  <a:gd name="T5" fmla="*/ 20 h 29"/>
                  <a:gd name="T6" fmla="*/ 25 w 29"/>
                  <a:gd name="T7" fmla="*/ 18 h 29"/>
                  <a:gd name="T8" fmla="*/ 29 w 29"/>
                  <a:gd name="T9" fmla="*/ 17 h 29"/>
                  <a:gd name="T10" fmla="*/ 29 w 29"/>
                  <a:gd name="T11" fmla="*/ 13 h 29"/>
                  <a:gd name="T12" fmla="*/ 25 w 29"/>
                  <a:gd name="T13" fmla="*/ 12 h 29"/>
                  <a:gd name="T14" fmla="*/ 24 w 29"/>
                  <a:gd name="T15" fmla="*/ 10 h 29"/>
                  <a:gd name="T16" fmla="*/ 26 w 29"/>
                  <a:gd name="T17" fmla="*/ 6 h 29"/>
                  <a:gd name="T18" fmla="*/ 24 w 29"/>
                  <a:gd name="T19" fmla="*/ 3 h 29"/>
                  <a:gd name="T20" fmla="*/ 20 w 29"/>
                  <a:gd name="T21" fmla="*/ 5 h 29"/>
                  <a:gd name="T22" fmla="*/ 18 w 29"/>
                  <a:gd name="T23" fmla="*/ 4 h 29"/>
                  <a:gd name="T24" fmla="*/ 17 w 29"/>
                  <a:gd name="T25" fmla="*/ 0 h 29"/>
                  <a:gd name="T26" fmla="*/ 13 w 29"/>
                  <a:gd name="T27" fmla="*/ 0 h 29"/>
                  <a:gd name="T28" fmla="*/ 12 w 29"/>
                  <a:gd name="T29" fmla="*/ 4 h 29"/>
                  <a:gd name="T30" fmla="*/ 10 w 29"/>
                  <a:gd name="T31" fmla="*/ 5 h 29"/>
                  <a:gd name="T32" fmla="*/ 6 w 29"/>
                  <a:gd name="T33" fmla="*/ 3 h 29"/>
                  <a:gd name="T34" fmla="*/ 4 w 29"/>
                  <a:gd name="T35" fmla="*/ 5 h 29"/>
                  <a:gd name="T36" fmla="*/ 5 w 29"/>
                  <a:gd name="T37" fmla="*/ 9 h 29"/>
                  <a:gd name="T38" fmla="*/ 4 w 29"/>
                  <a:gd name="T39" fmla="*/ 11 h 29"/>
                  <a:gd name="T40" fmla="*/ 0 w 29"/>
                  <a:gd name="T41" fmla="*/ 12 h 29"/>
                  <a:gd name="T42" fmla="*/ 0 w 29"/>
                  <a:gd name="T43" fmla="*/ 16 h 29"/>
                  <a:gd name="T44" fmla="*/ 4 w 29"/>
                  <a:gd name="T45" fmla="*/ 17 h 29"/>
                  <a:gd name="T46" fmla="*/ 5 w 29"/>
                  <a:gd name="T47" fmla="*/ 19 h 29"/>
                  <a:gd name="T48" fmla="*/ 3 w 29"/>
                  <a:gd name="T49" fmla="*/ 23 h 29"/>
                  <a:gd name="T50" fmla="*/ 5 w 29"/>
                  <a:gd name="T51" fmla="*/ 25 h 29"/>
                  <a:gd name="T52" fmla="*/ 9 w 29"/>
                  <a:gd name="T53" fmla="*/ 24 h 29"/>
                  <a:gd name="T54" fmla="*/ 11 w 29"/>
                  <a:gd name="T55" fmla="*/ 25 h 29"/>
                  <a:gd name="T56" fmla="*/ 12 w 29"/>
                  <a:gd name="T57" fmla="*/ 29 h 29"/>
                  <a:gd name="T58" fmla="*/ 16 w 29"/>
                  <a:gd name="T59" fmla="*/ 29 h 29"/>
                  <a:gd name="T60" fmla="*/ 17 w 29"/>
                  <a:gd name="T61" fmla="*/ 25 h 29"/>
                  <a:gd name="T62" fmla="*/ 20 w 29"/>
                  <a:gd name="T63" fmla="*/ 24 h 29"/>
                  <a:gd name="T64" fmla="*/ 23 w 29"/>
                  <a:gd name="T65" fmla="*/ 26 h 29"/>
                  <a:gd name="T66" fmla="*/ 11 w 29"/>
                  <a:gd name="T67" fmla="*/ 18 h 29"/>
                  <a:gd name="T68" fmla="*/ 11 w 29"/>
                  <a:gd name="T69" fmla="*/ 11 h 29"/>
                  <a:gd name="T70" fmla="*/ 19 w 29"/>
                  <a:gd name="T71" fmla="*/ 11 h 29"/>
                  <a:gd name="T72" fmla="*/ 18 w 29"/>
                  <a:gd name="T73" fmla="*/ 18 h 29"/>
                  <a:gd name="T74" fmla="*/ 11 w 29"/>
                  <a:gd name="T75" fmla="*/ 1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 h="29">
                    <a:moveTo>
                      <a:pt x="23" y="26"/>
                    </a:moveTo>
                    <a:cubicBezTo>
                      <a:pt x="26" y="24"/>
                      <a:pt x="26" y="24"/>
                      <a:pt x="26" y="24"/>
                    </a:cubicBezTo>
                    <a:cubicBezTo>
                      <a:pt x="24" y="20"/>
                      <a:pt x="24" y="20"/>
                      <a:pt x="24" y="20"/>
                    </a:cubicBezTo>
                    <a:cubicBezTo>
                      <a:pt x="24" y="19"/>
                      <a:pt x="25" y="19"/>
                      <a:pt x="25" y="18"/>
                    </a:cubicBezTo>
                    <a:cubicBezTo>
                      <a:pt x="29" y="17"/>
                      <a:pt x="29" y="17"/>
                      <a:pt x="29" y="17"/>
                    </a:cubicBezTo>
                    <a:cubicBezTo>
                      <a:pt x="29" y="13"/>
                      <a:pt x="29" y="13"/>
                      <a:pt x="29" y="13"/>
                    </a:cubicBezTo>
                    <a:cubicBezTo>
                      <a:pt x="25" y="12"/>
                      <a:pt x="25" y="12"/>
                      <a:pt x="25" y="12"/>
                    </a:cubicBezTo>
                    <a:cubicBezTo>
                      <a:pt x="25" y="11"/>
                      <a:pt x="25" y="10"/>
                      <a:pt x="24" y="10"/>
                    </a:cubicBezTo>
                    <a:cubicBezTo>
                      <a:pt x="26" y="6"/>
                      <a:pt x="26" y="6"/>
                      <a:pt x="26" y="6"/>
                    </a:cubicBezTo>
                    <a:cubicBezTo>
                      <a:pt x="24" y="3"/>
                      <a:pt x="24" y="3"/>
                      <a:pt x="24" y="3"/>
                    </a:cubicBezTo>
                    <a:cubicBezTo>
                      <a:pt x="20" y="5"/>
                      <a:pt x="20" y="5"/>
                      <a:pt x="20" y="5"/>
                    </a:cubicBezTo>
                    <a:cubicBezTo>
                      <a:pt x="20" y="5"/>
                      <a:pt x="19" y="4"/>
                      <a:pt x="18" y="4"/>
                    </a:cubicBezTo>
                    <a:cubicBezTo>
                      <a:pt x="17" y="0"/>
                      <a:pt x="17" y="0"/>
                      <a:pt x="17" y="0"/>
                    </a:cubicBezTo>
                    <a:cubicBezTo>
                      <a:pt x="13" y="0"/>
                      <a:pt x="13" y="0"/>
                      <a:pt x="13" y="0"/>
                    </a:cubicBezTo>
                    <a:cubicBezTo>
                      <a:pt x="12" y="4"/>
                      <a:pt x="12" y="4"/>
                      <a:pt x="12" y="4"/>
                    </a:cubicBezTo>
                    <a:cubicBezTo>
                      <a:pt x="11" y="4"/>
                      <a:pt x="11" y="4"/>
                      <a:pt x="10" y="5"/>
                    </a:cubicBezTo>
                    <a:cubicBezTo>
                      <a:pt x="6" y="3"/>
                      <a:pt x="6" y="3"/>
                      <a:pt x="6" y="3"/>
                    </a:cubicBezTo>
                    <a:cubicBezTo>
                      <a:pt x="4" y="5"/>
                      <a:pt x="4" y="5"/>
                      <a:pt x="4" y="5"/>
                    </a:cubicBezTo>
                    <a:cubicBezTo>
                      <a:pt x="5" y="9"/>
                      <a:pt x="5" y="9"/>
                      <a:pt x="5" y="9"/>
                    </a:cubicBezTo>
                    <a:cubicBezTo>
                      <a:pt x="5" y="9"/>
                      <a:pt x="5" y="10"/>
                      <a:pt x="4" y="11"/>
                    </a:cubicBezTo>
                    <a:cubicBezTo>
                      <a:pt x="0" y="12"/>
                      <a:pt x="0" y="12"/>
                      <a:pt x="0" y="12"/>
                    </a:cubicBezTo>
                    <a:cubicBezTo>
                      <a:pt x="0" y="16"/>
                      <a:pt x="0" y="16"/>
                      <a:pt x="0" y="16"/>
                    </a:cubicBezTo>
                    <a:cubicBezTo>
                      <a:pt x="4" y="17"/>
                      <a:pt x="4" y="17"/>
                      <a:pt x="4" y="17"/>
                    </a:cubicBezTo>
                    <a:cubicBezTo>
                      <a:pt x="4" y="18"/>
                      <a:pt x="5" y="19"/>
                      <a:pt x="5" y="19"/>
                    </a:cubicBezTo>
                    <a:cubicBezTo>
                      <a:pt x="3" y="23"/>
                      <a:pt x="3" y="23"/>
                      <a:pt x="3" y="23"/>
                    </a:cubicBezTo>
                    <a:cubicBezTo>
                      <a:pt x="5" y="25"/>
                      <a:pt x="5" y="25"/>
                      <a:pt x="5" y="25"/>
                    </a:cubicBezTo>
                    <a:cubicBezTo>
                      <a:pt x="9" y="24"/>
                      <a:pt x="9" y="24"/>
                      <a:pt x="9" y="24"/>
                    </a:cubicBezTo>
                    <a:cubicBezTo>
                      <a:pt x="10" y="24"/>
                      <a:pt x="10" y="24"/>
                      <a:pt x="11" y="25"/>
                    </a:cubicBezTo>
                    <a:cubicBezTo>
                      <a:pt x="12" y="29"/>
                      <a:pt x="12" y="29"/>
                      <a:pt x="12" y="29"/>
                    </a:cubicBezTo>
                    <a:cubicBezTo>
                      <a:pt x="16" y="29"/>
                      <a:pt x="16" y="29"/>
                      <a:pt x="16" y="29"/>
                    </a:cubicBezTo>
                    <a:cubicBezTo>
                      <a:pt x="17" y="25"/>
                      <a:pt x="17" y="25"/>
                      <a:pt x="17" y="25"/>
                    </a:cubicBezTo>
                    <a:cubicBezTo>
                      <a:pt x="18" y="25"/>
                      <a:pt x="19" y="24"/>
                      <a:pt x="20" y="24"/>
                    </a:cubicBezTo>
                    <a:lnTo>
                      <a:pt x="23" y="26"/>
                    </a:lnTo>
                    <a:close/>
                    <a:moveTo>
                      <a:pt x="11" y="18"/>
                    </a:moveTo>
                    <a:cubicBezTo>
                      <a:pt x="9" y="16"/>
                      <a:pt x="9" y="12"/>
                      <a:pt x="11" y="11"/>
                    </a:cubicBezTo>
                    <a:cubicBezTo>
                      <a:pt x="13" y="9"/>
                      <a:pt x="17" y="9"/>
                      <a:pt x="19" y="11"/>
                    </a:cubicBezTo>
                    <a:cubicBezTo>
                      <a:pt x="21" y="13"/>
                      <a:pt x="20" y="16"/>
                      <a:pt x="18" y="18"/>
                    </a:cubicBezTo>
                    <a:cubicBezTo>
                      <a:pt x="16" y="20"/>
                      <a:pt x="13" y="20"/>
                      <a:pt x="11" y="18"/>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3" name="Freeform 109"/>
              <p:cNvSpPr>
                <a:spLocks noEditPoints="1"/>
              </p:cNvSpPr>
              <p:nvPr>
                <p:custDataLst>
                  <p:tags r:id="rId4"/>
                </p:custDataLst>
              </p:nvPr>
            </p:nvSpPr>
            <p:spPr bwMode="auto">
              <a:xfrm>
                <a:off x="5646" y="3969"/>
                <a:ext cx="97" cy="92"/>
              </a:xfrm>
              <a:custGeom>
                <a:avLst/>
                <a:gdLst>
                  <a:gd name="T0" fmla="*/ 12 w 15"/>
                  <a:gd name="T1" fmla="*/ 13 h 14"/>
                  <a:gd name="T2" fmla="*/ 13 w 15"/>
                  <a:gd name="T3" fmla="*/ 12 h 14"/>
                  <a:gd name="T4" fmla="*/ 12 w 15"/>
                  <a:gd name="T5" fmla="*/ 10 h 14"/>
                  <a:gd name="T6" fmla="*/ 13 w 15"/>
                  <a:gd name="T7" fmla="*/ 9 h 14"/>
                  <a:gd name="T8" fmla="*/ 15 w 15"/>
                  <a:gd name="T9" fmla="*/ 8 h 14"/>
                  <a:gd name="T10" fmla="*/ 15 w 15"/>
                  <a:gd name="T11" fmla="*/ 6 h 14"/>
                  <a:gd name="T12" fmla="*/ 13 w 15"/>
                  <a:gd name="T13" fmla="*/ 6 h 14"/>
                  <a:gd name="T14" fmla="*/ 12 w 15"/>
                  <a:gd name="T15" fmla="*/ 5 h 14"/>
                  <a:gd name="T16" fmla="*/ 14 w 15"/>
                  <a:gd name="T17" fmla="*/ 3 h 14"/>
                  <a:gd name="T18" fmla="*/ 12 w 15"/>
                  <a:gd name="T19" fmla="*/ 2 h 14"/>
                  <a:gd name="T20" fmla="*/ 10 w 15"/>
                  <a:gd name="T21" fmla="*/ 2 h 14"/>
                  <a:gd name="T22" fmla="*/ 9 w 15"/>
                  <a:gd name="T23" fmla="*/ 2 h 14"/>
                  <a:gd name="T24" fmla="*/ 9 w 15"/>
                  <a:gd name="T25" fmla="*/ 0 h 14"/>
                  <a:gd name="T26" fmla="*/ 7 w 15"/>
                  <a:gd name="T27" fmla="*/ 0 h 14"/>
                  <a:gd name="T28" fmla="*/ 6 w 15"/>
                  <a:gd name="T29" fmla="*/ 2 h 14"/>
                  <a:gd name="T30" fmla="*/ 5 w 15"/>
                  <a:gd name="T31" fmla="*/ 2 h 14"/>
                  <a:gd name="T32" fmla="*/ 3 w 15"/>
                  <a:gd name="T33" fmla="*/ 1 h 14"/>
                  <a:gd name="T34" fmla="*/ 2 w 15"/>
                  <a:gd name="T35" fmla="*/ 2 h 14"/>
                  <a:gd name="T36" fmla="*/ 3 w 15"/>
                  <a:gd name="T37" fmla="*/ 4 h 14"/>
                  <a:gd name="T38" fmla="*/ 2 w 15"/>
                  <a:gd name="T39" fmla="*/ 5 h 14"/>
                  <a:gd name="T40" fmla="*/ 0 w 15"/>
                  <a:gd name="T41" fmla="*/ 6 h 14"/>
                  <a:gd name="T42" fmla="*/ 0 w 15"/>
                  <a:gd name="T43" fmla="*/ 8 h 14"/>
                  <a:gd name="T44" fmla="*/ 2 w 15"/>
                  <a:gd name="T45" fmla="*/ 8 h 14"/>
                  <a:gd name="T46" fmla="*/ 3 w 15"/>
                  <a:gd name="T47" fmla="*/ 9 h 14"/>
                  <a:gd name="T48" fmla="*/ 2 w 15"/>
                  <a:gd name="T49" fmla="*/ 11 h 14"/>
                  <a:gd name="T50" fmla="*/ 3 w 15"/>
                  <a:gd name="T51" fmla="*/ 13 h 14"/>
                  <a:gd name="T52" fmla="*/ 5 w 15"/>
                  <a:gd name="T53" fmla="*/ 12 h 14"/>
                  <a:gd name="T54" fmla="*/ 6 w 15"/>
                  <a:gd name="T55" fmla="*/ 12 h 14"/>
                  <a:gd name="T56" fmla="*/ 6 w 15"/>
                  <a:gd name="T57" fmla="*/ 14 h 14"/>
                  <a:gd name="T58" fmla="*/ 8 w 15"/>
                  <a:gd name="T59" fmla="*/ 14 h 14"/>
                  <a:gd name="T60" fmla="*/ 9 w 15"/>
                  <a:gd name="T61" fmla="*/ 12 h 14"/>
                  <a:gd name="T62" fmla="*/ 10 w 15"/>
                  <a:gd name="T63" fmla="*/ 12 h 14"/>
                  <a:gd name="T64" fmla="*/ 12 w 15"/>
                  <a:gd name="T65" fmla="*/ 13 h 14"/>
                  <a:gd name="T66" fmla="*/ 6 w 15"/>
                  <a:gd name="T67" fmla="*/ 9 h 14"/>
                  <a:gd name="T68" fmla="*/ 6 w 15"/>
                  <a:gd name="T69" fmla="*/ 5 h 14"/>
                  <a:gd name="T70" fmla="*/ 10 w 15"/>
                  <a:gd name="T71" fmla="*/ 5 h 14"/>
                  <a:gd name="T72" fmla="*/ 9 w 15"/>
                  <a:gd name="T73" fmla="*/ 9 h 14"/>
                  <a:gd name="T74" fmla="*/ 6 w 15"/>
                  <a:gd name="T7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 h="14">
                    <a:moveTo>
                      <a:pt x="12" y="13"/>
                    </a:moveTo>
                    <a:cubicBezTo>
                      <a:pt x="13" y="12"/>
                      <a:pt x="13" y="12"/>
                      <a:pt x="13" y="12"/>
                    </a:cubicBezTo>
                    <a:cubicBezTo>
                      <a:pt x="12" y="10"/>
                      <a:pt x="12" y="10"/>
                      <a:pt x="12" y="10"/>
                    </a:cubicBezTo>
                    <a:cubicBezTo>
                      <a:pt x="12" y="10"/>
                      <a:pt x="13" y="9"/>
                      <a:pt x="13" y="9"/>
                    </a:cubicBezTo>
                    <a:cubicBezTo>
                      <a:pt x="15" y="8"/>
                      <a:pt x="15" y="8"/>
                      <a:pt x="15" y="8"/>
                    </a:cubicBezTo>
                    <a:cubicBezTo>
                      <a:pt x="15" y="6"/>
                      <a:pt x="15" y="6"/>
                      <a:pt x="15" y="6"/>
                    </a:cubicBezTo>
                    <a:cubicBezTo>
                      <a:pt x="13" y="6"/>
                      <a:pt x="13" y="6"/>
                      <a:pt x="13" y="6"/>
                    </a:cubicBezTo>
                    <a:cubicBezTo>
                      <a:pt x="13" y="5"/>
                      <a:pt x="13" y="5"/>
                      <a:pt x="12" y="5"/>
                    </a:cubicBezTo>
                    <a:cubicBezTo>
                      <a:pt x="14" y="3"/>
                      <a:pt x="14" y="3"/>
                      <a:pt x="14" y="3"/>
                    </a:cubicBezTo>
                    <a:cubicBezTo>
                      <a:pt x="12" y="2"/>
                      <a:pt x="12" y="2"/>
                      <a:pt x="12" y="2"/>
                    </a:cubicBezTo>
                    <a:cubicBezTo>
                      <a:pt x="10" y="2"/>
                      <a:pt x="10" y="2"/>
                      <a:pt x="10" y="2"/>
                    </a:cubicBezTo>
                    <a:cubicBezTo>
                      <a:pt x="10" y="2"/>
                      <a:pt x="10" y="2"/>
                      <a:pt x="9" y="2"/>
                    </a:cubicBezTo>
                    <a:cubicBezTo>
                      <a:pt x="9" y="0"/>
                      <a:pt x="9" y="0"/>
                      <a:pt x="9" y="0"/>
                    </a:cubicBezTo>
                    <a:cubicBezTo>
                      <a:pt x="7" y="0"/>
                      <a:pt x="7" y="0"/>
                      <a:pt x="7" y="0"/>
                    </a:cubicBezTo>
                    <a:cubicBezTo>
                      <a:pt x="6" y="2"/>
                      <a:pt x="6" y="2"/>
                      <a:pt x="6" y="2"/>
                    </a:cubicBezTo>
                    <a:cubicBezTo>
                      <a:pt x="6" y="2"/>
                      <a:pt x="6" y="2"/>
                      <a:pt x="5" y="2"/>
                    </a:cubicBezTo>
                    <a:cubicBezTo>
                      <a:pt x="3" y="1"/>
                      <a:pt x="3" y="1"/>
                      <a:pt x="3" y="1"/>
                    </a:cubicBezTo>
                    <a:cubicBezTo>
                      <a:pt x="2" y="2"/>
                      <a:pt x="2" y="2"/>
                      <a:pt x="2" y="2"/>
                    </a:cubicBezTo>
                    <a:cubicBezTo>
                      <a:pt x="3" y="4"/>
                      <a:pt x="3" y="4"/>
                      <a:pt x="3" y="4"/>
                    </a:cubicBezTo>
                    <a:cubicBezTo>
                      <a:pt x="3" y="5"/>
                      <a:pt x="3" y="5"/>
                      <a:pt x="2" y="5"/>
                    </a:cubicBezTo>
                    <a:cubicBezTo>
                      <a:pt x="0" y="6"/>
                      <a:pt x="0" y="6"/>
                      <a:pt x="0" y="6"/>
                    </a:cubicBezTo>
                    <a:cubicBezTo>
                      <a:pt x="0" y="8"/>
                      <a:pt x="0" y="8"/>
                      <a:pt x="0" y="8"/>
                    </a:cubicBezTo>
                    <a:cubicBezTo>
                      <a:pt x="2" y="8"/>
                      <a:pt x="2" y="8"/>
                      <a:pt x="2" y="8"/>
                    </a:cubicBezTo>
                    <a:cubicBezTo>
                      <a:pt x="2" y="9"/>
                      <a:pt x="3" y="9"/>
                      <a:pt x="3" y="9"/>
                    </a:cubicBezTo>
                    <a:cubicBezTo>
                      <a:pt x="2" y="11"/>
                      <a:pt x="2" y="11"/>
                      <a:pt x="2" y="11"/>
                    </a:cubicBezTo>
                    <a:cubicBezTo>
                      <a:pt x="3" y="13"/>
                      <a:pt x="3" y="13"/>
                      <a:pt x="3" y="13"/>
                    </a:cubicBezTo>
                    <a:cubicBezTo>
                      <a:pt x="5" y="12"/>
                      <a:pt x="5" y="12"/>
                      <a:pt x="5" y="12"/>
                    </a:cubicBezTo>
                    <a:cubicBezTo>
                      <a:pt x="5" y="12"/>
                      <a:pt x="6" y="12"/>
                      <a:pt x="6" y="12"/>
                    </a:cubicBezTo>
                    <a:cubicBezTo>
                      <a:pt x="6" y="14"/>
                      <a:pt x="6" y="14"/>
                      <a:pt x="6" y="14"/>
                    </a:cubicBezTo>
                    <a:cubicBezTo>
                      <a:pt x="8" y="14"/>
                      <a:pt x="8" y="14"/>
                      <a:pt x="8" y="14"/>
                    </a:cubicBezTo>
                    <a:cubicBezTo>
                      <a:pt x="9" y="12"/>
                      <a:pt x="9" y="12"/>
                      <a:pt x="9" y="12"/>
                    </a:cubicBezTo>
                    <a:cubicBezTo>
                      <a:pt x="9" y="12"/>
                      <a:pt x="10" y="12"/>
                      <a:pt x="10" y="12"/>
                    </a:cubicBezTo>
                    <a:lnTo>
                      <a:pt x="12" y="13"/>
                    </a:lnTo>
                    <a:close/>
                    <a:moveTo>
                      <a:pt x="6" y="9"/>
                    </a:moveTo>
                    <a:cubicBezTo>
                      <a:pt x="5" y="8"/>
                      <a:pt x="5" y="6"/>
                      <a:pt x="6" y="5"/>
                    </a:cubicBezTo>
                    <a:cubicBezTo>
                      <a:pt x="7" y="4"/>
                      <a:pt x="9" y="4"/>
                      <a:pt x="10" y="5"/>
                    </a:cubicBezTo>
                    <a:cubicBezTo>
                      <a:pt x="11" y="6"/>
                      <a:pt x="10" y="8"/>
                      <a:pt x="9" y="9"/>
                    </a:cubicBezTo>
                    <a:cubicBezTo>
                      <a:pt x="8" y="10"/>
                      <a:pt x="7" y="10"/>
                      <a:pt x="6" y="9"/>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4" name="Line 110"/>
              <p:cNvSpPr>
                <a:spLocks noChangeShapeType="1"/>
              </p:cNvSpPr>
              <p:nvPr>
                <p:custDataLst>
                  <p:tags r:id="rId5"/>
                </p:custDataLst>
              </p:nvPr>
            </p:nvSpPr>
            <p:spPr bwMode="auto">
              <a:xfrm>
                <a:off x="12651" y="7051"/>
                <a:ext cx="0" cy="0"/>
              </a:xfrm>
              <a:prstGeom prst="line">
                <a:avLst/>
              </a:prstGeom>
              <a:solidFill>
                <a:srgbClr val="4A7CC6"/>
              </a:solidFill>
              <a:ln w="34925" cap="flat">
                <a:solidFill>
                  <a:srgbClr val="172A88"/>
                </a:solidFill>
                <a:prstDash val="solid"/>
                <a:miter lim="800000"/>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 name="Freeform 111"/>
              <p:cNvSpPr/>
              <p:nvPr>
                <p:custDataLst>
                  <p:tags r:id="rId6"/>
                </p:custDataLst>
              </p:nvPr>
            </p:nvSpPr>
            <p:spPr bwMode="auto">
              <a:xfrm>
                <a:off x="5402" y="3594"/>
                <a:ext cx="8398" cy="3483"/>
              </a:xfrm>
              <a:custGeom>
                <a:avLst/>
                <a:gdLst>
                  <a:gd name="T0" fmla="*/ 1236 w 1302"/>
                  <a:gd name="T1" fmla="*/ 538 h 538"/>
                  <a:gd name="T2" fmla="*/ 1201 w 1302"/>
                  <a:gd name="T3" fmla="*/ 538 h 538"/>
                  <a:gd name="T4" fmla="*/ 1201 w 1302"/>
                  <a:gd name="T5" fmla="*/ 530 h 538"/>
                  <a:gd name="T6" fmla="*/ 1236 w 1302"/>
                  <a:gd name="T7" fmla="*/ 530 h 538"/>
                  <a:gd name="T8" fmla="*/ 1294 w 1302"/>
                  <a:gd name="T9" fmla="*/ 472 h 538"/>
                  <a:gd name="T10" fmla="*/ 1294 w 1302"/>
                  <a:gd name="T11" fmla="*/ 67 h 538"/>
                  <a:gd name="T12" fmla="*/ 1236 w 1302"/>
                  <a:gd name="T13" fmla="*/ 8 h 538"/>
                  <a:gd name="T14" fmla="*/ 66 w 1302"/>
                  <a:gd name="T15" fmla="*/ 8 h 538"/>
                  <a:gd name="T16" fmla="*/ 8 w 1302"/>
                  <a:gd name="T17" fmla="*/ 67 h 538"/>
                  <a:gd name="T18" fmla="*/ 8 w 1302"/>
                  <a:gd name="T19" fmla="*/ 472 h 538"/>
                  <a:gd name="T20" fmla="*/ 66 w 1302"/>
                  <a:gd name="T21" fmla="*/ 530 h 538"/>
                  <a:gd name="T22" fmla="*/ 1124 w 1302"/>
                  <a:gd name="T23" fmla="*/ 530 h 538"/>
                  <a:gd name="T24" fmla="*/ 1124 w 1302"/>
                  <a:gd name="T25" fmla="*/ 538 h 538"/>
                  <a:gd name="T26" fmla="*/ 66 w 1302"/>
                  <a:gd name="T27" fmla="*/ 538 h 538"/>
                  <a:gd name="T28" fmla="*/ 0 w 1302"/>
                  <a:gd name="T29" fmla="*/ 472 h 538"/>
                  <a:gd name="T30" fmla="*/ 0 w 1302"/>
                  <a:gd name="T31" fmla="*/ 67 h 538"/>
                  <a:gd name="T32" fmla="*/ 66 w 1302"/>
                  <a:gd name="T33" fmla="*/ 0 h 538"/>
                  <a:gd name="T34" fmla="*/ 1236 w 1302"/>
                  <a:gd name="T35" fmla="*/ 0 h 538"/>
                  <a:gd name="T36" fmla="*/ 1302 w 1302"/>
                  <a:gd name="T37" fmla="*/ 67 h 538"/>
                  <a:gd name="T38" fmla="*/ 1302 w 1302"/>
                  <a:gd name="T39" fmla="*/ 472 h 538"/>
                  <a:gd name="T40" fmla="*/ 1236 w 1302"/>
                  <a:gd name="T41" fmla="*/ 538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2" h="538">
                    <a:moveTo>
                      <a:pt x="1236" y="538"/>
                    </a:moveTo>
                    <a:cubicBezTo>
                      <a:pt x="1201" y="538"/>
                      <a:pt x="1201" y="538"/>
                      <a:pt x="1201" y="538"/>
                    </a:cubicBezTo>
                    <a:cubicBezTo>
                      <a:pt x="1201" y="530"/>
                      <a:pt x="1201" y="530"/>
                      <a:pt x="1201" y="530"/>
                    </a:cubicBezTo>
                    <a:cubicBezTo>
                      <a:pt x="1236" y="530"/>
                      <a:pt x="1236" y="530"/>
                      <a:pt x="1236" y="530"/>
                    </a:cubicBezTo>
                    <a:cubicBezTo>
                      <a:pt x="1268" y="530"/>
                      <a:pt x="1294" y="504"/>
                      <a:pt x="1294" y="472"/>
                    </a:cubicBezTo>
                    <a:cubicBezTo>
                      <a:pt x="1294" y="67"/>
                      <a:pt x="1294" y="67"/>
                      <a:pt x="1294" y="67"/>
                    </a:cubicBezTo>
                    <a:cubicBezTo>
                      <a:pt x="1294" y="35"/>
                      <a:pt x="1268" y="8"/>
                      <a:pt x="1236" y="8"/>
                    </a:cubicBezTo>
                    <a:cubicBezTo>
                      <a:pt x="66" y="8"/>
                      <a:pt x="66" y="8"/>
                      <a:pt x="66" y="8"/>
                    </a:cubicBezTo>
                    <a:cubicBezTo>
                      <a:pt x="34" y="8"/>
                      <a:pt x="8" y="35"/>
                      <a:pt x="8" y="67"/>
                    </a:cubicBezTo>
                    <a:cubicBezTo>
                      <a:pt x="8" y="472"/>
                      <a:pt x="8" y="472"/>
                      <a:pt x="8" y="472"/>
                    </a:cubicBezTo>
                    <a:cubicBezTo>
                      <a:pt x="8" y="504"/>
                      <a:pt x="34" y="530"/>
                      <a:pt x="66" y="530"/>
                    </a:cubicBezTo>
                    <a:cubicBezTo>
                      <a:pt x="1124" y="530"/>
                      <a:pt x="1124" y="530"/>
                      <a:pt x="1124" y="530"/>
                    </a:cubicBezTo>
                    <a:cubicBezTo>
                      <a:pt x="1124" y="538"/>
                      <a:pt x="1124" y="538"/>
                      <a:pt x="1124" y="538"/>
                    </a:cubicBezTo>
                    <a:cubicBezTo>
                      <a:pt x="66" y="538"/>
                      <a:pt x="66" y="538"/>
                      <a:pt x="66" y="538"/>
                    </a:cubicBezTo>
                    <a:cubicBezTo>
                      <a:pt x="30" y="538"/>
                      <a:pt x="0" y="508"/>
                      <a:pt x="0" y="472"/>
                    </a:cubicBezTo>
                    <a:cubicBezTo>
                      <a:pt x="0" y="67"/>
                      <a:pt x="0" y="67"/>
                      <a:pt x="0" y="67"/>
                    </a:cubicBezTo>
                    <a:cubicBezTo>
                      <a:pt x="0" y="30"/>
                      <a:pt x="30" y="0"/>
                      <a:pt x="66" y="0"/>
                    </a:cubicBezTo>
                    <a:cubicBezTo>
                      <a:pt x="1236" y="0"/>
                      <a:pt x="1236" y="0"/>
                      <a:pt x="1236" y="0"/>
                    </a:cubicBezTo>
                    <a:cubicBezTo>
                      <a:pt x="1272" y="0"/>
                      <a:pt x="1302" y="30"/>
                      <a:pt x="1302" y="67"/>
                    </a:cubicBezTo>
                    <a:cubicBezTo>
                      <a:pt x="1302" y="472"/>
                      <a:pt x="1302" y="472"/>
                      <a:pt x="1302" y="472"/>
                    </a:cubicBezTo>
                    <a:cubicBezTo>
                      <a:pt x="1302" y="508"/>
                      <a:pt x="1272" y="538"/>
                      <a:pt x="1236" y="538"/>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6" name="Oval 112"/>
              <p:cNvSpPr>
                <a:spLocks noChangeArrowheads="1"/>
              </p:cNvSpPr>
              <p:nvPr>
                <p:custDataLst>
                  <p:tags r:id="rId7"/>
                </p:custDataLst>
              </p:nvPr>
            </p:nvSpPr>
            <p:spPr bwMode="auto">
              <a:xfrm>
                <a:off x="1256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7" name="Oval 113"/>
              <p:cNvSpPr>
                <a:spLocks noChangeArrowheads="1"/>
              </p:cNvSpPr>
              <p:nvPr>
                <p:custDataLst>
                  <p:tags r:id="rId8"/>
                </p:custDataLst>
              </p:nvPr>
            </p:nvSpPr>
            <p:spPr bwMode="auto">
              <a:xfrm>
                <a:off x="1246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8" name="Oval 114"/>
              <p:cNvSpPr>
                <a:spLocks noChangeArrowheads="1"/>
              </p:cNvSpPr>
              <p:nvPr>
                <p:custDataLst>
                  <p:tags r:id="rId9"/>
                </p:custDataLst>
              </p:nvPr>
            </p:nvSpPr>
            <p:spPr bwMode="auto">
              <a:xfrm>
                <a:off x="123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9" name="Oval 115"/>
              <p:cNvSpPr>
                <a:spLocks noChangeArrowheads="1"/>
              </p:cNvSpPr>
              <p:nvPr>
                <p:custDataLst>
                  <p:tags r:id="rId10"/>
                </p:custDataLst>
              </p:nvPr>
            </p:nvSpPr>
            <p:spPr bwMode="auto">
              <a:xfrm>
                <a:off x="1229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0" name="Oval 116"/>
              <p:cNvSpPr>
                <a:spLocks noChangeArrowheads="1"/>
              </p:cNvSpPr>
              <p:nvPr>
                <p:custDataLst>
                  <p:tags r:id="rId11"/>
                </p:custDataLst>
              </p:nvPr>
            </p:nvSpPr>
            <p:spPr bwMode="auto">
              <a:xfrm>
                <a:off x="1221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1" name="Oval 117"/>
              <p:cNvSpPr>
                <a:spLocks noChangeArrowheads="1"/>
              </p:cNvSpPr>
              <p:nvPr>
                <p:custDataLst>
                  <p:tags r:id="rId12"/>
                </p:custDataLst>
              </p:nvPr>
            </p:nvSpPr>
            <p:spPr bwMode="auto">
              <a:xfrm>
                <a:off x="1212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2" name="Oval 118"/>
              <p:cNvSpPr>
                <a:spLocks noChangeArrowheads="1"/>
              </p:cNvSpPr>
              <p:nvPr>
                <p:custDataLst>
                  <p:tags r:id="rId13"/>
                </p:custDataLst>
              </p:nvPr>
            </p:nvSpPr>
            <p:spPr bwMode="auto">
              <a:xfrm>
                <a:off x="1204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3" name="Oval 119"/>
              <p:cNvSpPr>
                <a:spLocks noChangeArrowheads="1"/>
              </p:cNvSpPr>
              <p:nvPr>
                <p:custDataLst>
                  <p:tags r:id="rId14"/>
                </p:custDataLst>
              </p:nvPr>
            </p:nvSpPr>
            <p:spPr bwMode="auto">
              <a:xfrm>
                <a:off x="1196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4" name="Oval 120"/>
              <p:cNvSpPr>
                <a:spLocks noChangeArrowheads="1"/>
              </p:cNvSpPr>
              <p:nvPr>
                <p:custDataLst>
                  <p:tags r:id="rId15"/>
                </p:custDataLst>
              </p:nvPr>
            </p:nvSpPr>
            <p:spPr bwMode="auto">
              <a:xfrm>
                <a:off x="1187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5" name="Oval 121"/>
              <p:cNvSpPr>
                <a:spLocks noChangeArrowheads="1"/>
              </p:cNvSpPr>
              <p:nvPr>
                <p:custDataLst>
                  <p:tags r:id="rId16"/>
                </p:custDataLst>
              </p:nvPr>
            </p:nvSpPr>
            <p:spPr bwMode="auto">
              <a:xfrm>
                <a:off x="117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6" name="Oval 122"/>
              <p:cNvSpPr>
                <a:spLocks noChangeArrowheads="1"/>
              </p:cNvSpPr>
              <p:nvPr>
                <p:custDataLst>
                  <p:tags r:id="rId17"/>
                </p:custDataLst>
              </p:nvPr>
            </p:nvSpPr>
            <p:spPr bwMode="auto">
              <a:xfrm>
                <a:off x="1170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7" name="Oval 123"/>
              <p:cNvSpPr>
                <a:spLocks noChangeArrowheads="1"/>
              </p:cNvSpPr>
              <p:nvPr>
                <p:custDataLst>
                  <p:tags r:id="rId18"/>
                </p:custDataLst>
              </p:nvPr>
            </p:nvSpPr>
            <p:spPr bwMode="auto">
              <a:xfrm>
                <a:off x="116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8" name="Oval 124"/>
              <p:cNvSpPr>
                <a:spLocks noChangeArrowheads="1"/>
              </p:cNvSpPr>
              <p:nvPr>
                <p:custDataLst>
                  <p:tags r:id="rId19"/>
                </p:custDataLst>
              </p:nvPr>
            </p:nvSpPr>
            <p:spPr bwMode="auto">
              <a:xfrm>
                <a:off x="115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 name="Oval 125"/>
              <p:cNvSpPr>
                <a:spLocks noChangeArrowheads="1"/>
              </p:cNvSpPr>
              <p:nvPr>
                <p:custDataLst>
                  <p:tags r:id="rId20"/>
                </p:custDataLst>
              </p:nvPr>
            </p:nvSpPr>
            <p:spPr bwMode="auto">
              <a:xfrm>
                <a:off x="114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0" name="Oval 126"/>
              <p:cNvSpPr>
                <a:spLocks noChangeArrowheads="1"/>
              </p:cNvSpPr>
              <p:nvPr>
                <p:custDataLst>
                  <p:tags r:id="rId21"/>
                </p:custDataLst>
              </p:nvPr>
            </p:nvSpPr>
            <p:spPr bwMode="auto">
              <a:xfrm>
                <a:off x="113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1" name="Oval 127"/>
              <p:cNvSpPr>
                <a:spLocks noChangeArrowheads="1"/>
              </p:cNvSpPr>
              <p:nvPr>
                <p:custDataLst>
                  <p:tags r:id="rId22"/>
                </p:custDataLst>
              </p:nvPr>
            </p:nvSpPr>
            <p:spPr bwMode="auto">
              <a:xfrm>
                <a:off x="1128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2" name="Oval 128"/>
              <p:cNvSpPr>
                <a:spLocks noChangeArrowheads="1"/>
              </p:cNvSpPr>
              <p:nvPr>
                <p:custDataLst>
                  <p:tags r:id="rId23"/>
                </p:custDataLst>
              </p:nvPr>
            </p:nvSpPr>
            <p:spPr bwMode="auto">
              <a:xfrm>
                <a:off x="1120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3" name="Oval 129"/>
              <p:cNvSpPr>
                <a:spLocks noChangeArrowheads="1"/>
              </p:cNvSpPr>
              <p:nvPr>
                <p:custDataLst>
                  <p:tags r:id="rId24"/>
                </p:custDataLst>
              </p:nvPr>
            </p:nvSpPr>
            <p:spPr bwMode="auto">
              <a:xfrm>
                <a:off x="111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4" name="Oval 130"/>
              <p:cNvSpPr>
                <a:spLocks noChangeArrowheads="1"/>
              </p:cNvSpPr>
              <p:nvPr>
                <p:custDataLst>
                  <p:tags r:id="rId25"/>
                </p:custDataLst>
              </p:nvPr>
            </p:nvSpPr>
            <p:spPr bwMode="auto">
              <a:xfrm>
                <a:off x="1103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5" name="Oval 131"/>
              <p:cNvSpPr>
                <a:spLocks noChangeArrowheads="1"/>
              </p:cNvSpPr>
              <p:nvPr>
                <p:custDataLst>
                  <p:tags r:id="rId26"/>
                </p:custDataLst>
              </p:nvPr>
            </p:nvSpPr>
            <p:spPr bwMode="auto">
              <a:xfrm>
                <a:off x="1095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6" name="Oval 132"/>
              <p:cNvSpPr>
                <a:spLocks noChangeArrowheads="1"/>
              </p:cNvSpPr>
              <p:nvPr>
                <p:custDataLst>
                  <p:tags r:id="rId27"/>
                </p:custDataLst>
              </p:nvPr>
            </p:nvSpPr>
            <p:spPr bwMode="auto">
              <a:xfrm>
                <a:off x="108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7" name="Oval 133"/>
              <p:cNvSpPr>
                <a:spLocks noChangeArrowheads="1"/>
              </p:cNvSpPr>
              <p:nvPr>
                <p:custDataLst>
                  <p:tags r:id="rId28"/>
                </p:custDataLst>
              </p:nvPr>
            </p:nvSpPr>
            <p:spPr bwMode="auto">
              <a:xfrm>
                <a:off x="1078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8" name="Oval 134"/>
              <p:cNvSpPr>
                <a:spLocks noChangeArrowheads="1"/>
              </p:cNvSpPr>
              <p:nvPr>
                <p:custDataLst>
                  <p:tags r:id="rId29"/>
                </p:custDataLst>
              </p:nvPr>
            </p:nvSpPr>
            <p:spPr bwMode="auto">
              <a:xfrm>
                <a:off x="107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 name="Oval 135"/>
              <p:cNvSpPr>
                <a:spLocks noChangeArrowheads="1"/>
              </p:cNvSpPr>
              <p:nvPr>
                <p:custDataLst>
                  <p:tags r:id="rId30"/>
                </p:custDataLst>
              </p:nvPr>
            </p:nvSpPr>
            <p:spPr bwMode="auto">
              <a:xfrm>
                <a:off x="1062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0" name="Oval 136"/>
              <p:cNvSpPr>
                <a:spLocks noChangeArrowheads="1"/>
              </p:cNvSpPr>
              <p:nvPr>
                <p:custDataLst>
                  <p:tags r:id="rId31"/>
                </p:custDataLst>
              </p:nvPr>
            </p:nvSpPr>
            <p:spPr bwMode="auto">
              <a:xfrm>
                <a:off x="1053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1" name="Oval 137"/>
              <p:cNvSpPr>
                <a:spLocks noChangeArrowheads="1"/>
              </p:cNvSpPr>
              <p:nvPr>
                <p:custDataLst>
                  <p:tags r:id="rId32"/>
                </p:custDataLst>
              </p:nvPr>
            </p:nvSpPr>
            <p:spPr bwMode="auto">
              <a:xfrm>
                <a:off x="1045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2" name="Oval 138"/>
              <p:cNvSpPr>
                <a:spLocks noChangeArrowheads="1"/>
              </p:cNvSpPr>
              <p:nvPr>
                <p:custDataLst>
                  <p:tags r:id="rId33"/>
                </p:custDataLst>
              </p:nvPr>
            </p:nvSpPr>
            <p:spPr bwMode="auto">
              <a:xfrm>
                <a:off x="1036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3" name="Oval 139"/>
              <p:cNvSpPr>
                <a:spLocks noChangeArrowheads="1"/>
              </p:cNvSpPr>
              <p:nvPr>
                <p:custDataLst>
                  <p:tags r:id="rId34"/>
                </p:custDataLst>
              </p:nvPr>
            </p:nvSpPr>
            <p:spPr bwMode="auto">
              <a:xfrm>
                <a:off x="10284"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4" name="Oval 140"/>
              <p:cNvSpPr>
                <a:spLocks noChangeArrowheads="1"/>
              </p:cNvSpPr>
              <p:nvPr>
                <p:custDataLst>
                  <p:tags r:id="rId35"/>
                </p:custDataLst>
              </p:nvPr>
            </p:nvSpPr>
            <p:spPr bwMode="auto">
              <a:xfrm>
                <a:off x="1020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5" name="Oval 141"/>
              <p:cNvSpPr>
                <a:spLocks noChangeArrowheads="1"/>
              </p:cNvSpPr>
              <p:nvPr>
                <p:custDataLst>
                  <p:tags r:id="rId36"/>
                </p:custDataLst>
              </p:nvPr>
            </p:nvSpPr>
            <p:spPr bwMode="auto">
              <a:xfrm>
                <a:off x="1011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6" name="Oval 142"/>
              <p:cNvSpPr>
                <a:spLocks noChangeArrowheads="1"/>
              </p:cNvSpPr>
              <p:nvPr>
                <p:custDataLst>
                  <p:tags r:id="rId37"/>
                </p:custDataLst>
              </p:nvPr>
            </p:nvSpPr>
            <p:spPr bwMode="auto">
              <a:xfrm>
                <a:off x="1003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7" name="Oval 143"/>
              <p:cNvSpPr>
                <a:spLocks noChangeArrowheads="1"/>
              </p:cNvSpPr>
              <p:nvPr>
                <p:custDataLst>
                  <p:tags r:id="rId38"/>
                </p:custDataLst>
              </p:nvPr>
            </p:nvSpPr>
            <p:spPr bwMode="auto">
              <a:xfrm>
                <a:off x="994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8" name="Oval 144"/>
              <p:cNvSpPr>
                <a:spLocks noChangeArrowheads="1"/>
              </p:cNvSpPr>
              <p:nvPr>
                <p:custDataLst>
                  <p:tags r:id="rId39"/>
                </p:custDataLst>
              </p:nvPr>
            </p:nvSpPr>
            <p:spPr bwMode="auto">
              <a:xfrm>
                <a:off x="986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9" name="Oval 145"/>
              <p:cNvSpPr>
                <a:spLocks noChangeArrowheads="1"/>
              </p:cNvSpPr>
              <p:nvPr>
                <p:custDataLst>
                  <p:tags r:id="rId40"/>
                </p:custDataLst>
              </p:nvPr>
            </p:nvSpPr>
            <p:spPr bwMode="auto">
              <a:xfrm>
                <a:off x="97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0" name="Oval 146"/>
              <p:cNvSpPr>
                <a:spLocks noChangeArrowheads="1"/>
              </p:cNvSpPr>
              <p:nvPr>
                <p:custDataLst>
                  <p:tags r:id="rId41"/>
                </p:custDataLst>
              </p:nvPr>
            </p:nvSpPr>
            <p:spPr bwMode="auto">
              <a:xfrm>
                <a:off x="969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1" name="Oval 147"/>
              <p:cNvSpPr>
                <a:spLocks noChangeArrowheads="1"/>
              </p:cNvSpPr>
              <p:nvPr>
                <p:custDataLst>
                  <p:tags r:id="rId42"/>
                </p:custDataLst>
              </p:nvPr>
            </p:nvSpPr>
            <p:spPr bwMode="auto">
              <a:xfrm>
                <a:off x="961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2" name="Oval 148"/>
              <p:cNvSpPr>
                <a:spLocks noChangeArrowheads="1"/>
              </p:cNvSpPr>
              <p:nvPr>
                <p:custDataLst>
                  <p:tags r:id="rId43"/>
                </p:custDataLst>
              </p:nvPr>
            </p:nvSpPr>
            <p:spPr bwMode="auto">
              <a:xfrm>
                <a:off x="952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3" name="Oval 149"/>
              <p:cNvSpPr>
                <a:spLocks noChangeArrowheads="1"/>
              </p:cNvSpPr>
              <p:nvPr>
                <p:custDataLst>
                  <p:tags r:id="rId44"/>
                </p:custDataLst>
              </p:nvPr>
            </p:nvSpPr>
            <p:spPr bwMode="auto">
              <a:xfrm>
                <a:off x="944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4" name="Oval 150"/>
              <p:cNvSpPr>
                <a:spLocks noChangeArrowheads="1"/>
              </p:cNvSpPr>
              <p:nvPr>
                <p:custDataLst>
                  <p:tags r:id="rId45"/>
                </p:custDataLst>
              </p:nvPr>
            </p:nvSpPr>
            <p:spPr bwMode="auto">
              <a:xfrm>
                <a:off x="936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5" name="Oval 151"/>
              <p:cNvSpPr>
                <a:spLocks noChangeArrowheads="1"/>
              </p:cNvSpPr>
              <p:nvPr>
                <p:custDataLst>
                  <p:tags r:id="rId46"/>
                </p:custDataLst>
              </p:nvPr>
            </p:nvSpPr>
            <p:spPr bwMode="auto">
              <a:xfrm>
                <a:off x="927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6" name="Oval 152"/>
              <p:cNvSpPr>
                <a:spLocks noChangeArrowheads="1"/>
              </p:cNvSpPr>
              <p:nvPr>
                <p:custDataLst>
                  <p:tags r:id="rId47"/>
                </p:custDataLst>
              </p:nvPr>
            </p:nvSpPr>
            <p:spPr bwMode="auto">
              <a:xfrm>
                <a:off x="919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7" name="Oval 153"/>
              <p:cNvSpPr>
                <a:spLocks noChangeArrowheads="1"/>
              </p:cNvSpPr>
              <p:nvPr>
                <p:custDataLst>
                  <p:tags r:id="rId48"/>
                </p:custDataLst>
              </p:nvPr>
            </p:nvSpPr>
            <p:spPr bwMode="auto">
              <a:xfrm>
                <a:off x="911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8" name="Oval 154"/>
              <p:cNvSpPr>
                <a:spLocks noChangeArrowheads="1"/>
              </p:cNvSpPr>
              <p:nvPr>
                <p:custDataLst>
                  <p:tags r:id="rId49"/>
                </p:custDataLst>
              </p:nvPr>
            </p:nvSpPr>
            <p:spPr bwMode="auto">
              <a:xfrm>
                <a:off x="902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9" name="Oval 155"/>
              <p:cNvSpPr>
                <a:spLocks noChangeArrowheads="1"/>
              </p:cNvSpPr>
              <p:nvPr>
                <p:custDataLst>
                  <p:tags r:id="rId50"/>
                </p:custDataLst>
              </p:nvPr>
            </p:nvSpPr>
            <p:spPr bwMode="auto">
              <a:xfrm>
                <a:off x="894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0" name="Oval 156"/>
              <p:cNvSpPr>
                <a:spLocks noChangeArrowheads="1"/>
              </p:cNvSpPr>
              <p:nvPr>
                <p:custDataLst>
                  <p:tags r:id="rId51"/>
                </p:custDataLst>
              </p:nvPr>
            </p:nvSpPr>
            <p:spPr bwMode="auto">
              <a:xfrm>
                <a:off x="88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1" name="Oval 157"/>
              <p:cNvSpPr>
                <a:spLocks noChangeArrowheads="1"/>
              </p:cNvSpPr>
              <p:nvPr>
                <p:custDataLst>
                  <p:tags r:id="rId52"/>
                </p:custDataLst>
              </p:nvPr>
            </p:nvSpPr>
            <p:spPr bwMode="auto">
              <a:xfrm>
                <a:off x="877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2" name="Oval 158"/>
              <p:cNvSpPr>
                <a:spLocks noChangeArrowheads="1"/>
              </p:cNvSpPr>
              <p:nvPr>
                <p:custDataLst>
                  <p:tags r:id="rId53"/>
                </p:custDataLst>
              </p:nvPr>
            </p:nvSpPr>
            <p:spPr bwMode="auto">
              <a:xfrm>
                <a:off x="869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3" name="Oval 159"/>
              <p:cNvSpPr>
                <a:spLocks noChangeArrowheads="1"/>
              </p:cNvSpPr>
              <p:nvPr>
                <p:custDataLst>
                  <p:tags r:id="rId54"/>
                </p:custDataLst>
              </p:nvPr>
            </p:nvSpPr>
            <p:spPr bwMode="auto">
              <a:xfrm>
                <a:off x="8607"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4" name="Oval 160"/>
              <p:cNvSpPr>
                <a:spLocks noChangeArrowheads="1"/>
              </p:cNvSpPr>
              <p:nvPr>
                <p:custDataLst>
                  <p:tags r:id="rId55"/>
                </p:custDataLst>
              </p:nvPr>
            </p:nvSpPr>
            <p:spPr bwMode="auto">
              <a:xfrm>
                <a:off x="8525"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5" name="Oval 161"/>
              <p:cNvSpPr>
                <a:spLocks noChangeArrowheads="1"/>
              </p:cNvSpPr>
              <p:nvPr>
                <p:custDataLst>
                  <p:tags r:id="rId56"/>
                </p:custDataLst>
              </p:nvPr>
            </p:nvSpPr>
            <p:spPr bwMode="auto">
              <a:xfrm>
                <a:off x="8440"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6" name="Oval 162"/>
              <p:cNvSpPr>
                <a:spLocks noChangeArrowheads="1"/>
              </p:cNvSpPr>
              <p:nvPr>
                <p:custDataLst>
                  <p:tags r:id="rId57"/>
                </p:custDataLst>
              </p:nvPr>
            </p:nvSpPr>
            <p:spPr bwMode="auto">
              <a:xfrm>
                <a:off x="8356"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7" name="Oval 163"/>
              <p:cNvSpPr>
                <a:spLocks noChangeArrowheads="1"/>
              </p:cNvSpPr>
              <p:nvPr>
                <p:custDataLst>
                  <p:tags r:id="rId58"/>
                </p:custDataLst>
              </p:nvPr>
            </p:nvSpPr>
            <p:spPr bwMode="auto">
              <a:xfrm>
                <a:off x="8271"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8" name="Oval 164"/>
              <p:cNvSpPr>
                <a:spLocks noChangeArrowheads="1"/>
              </p:cNvSpPr>
              <p:nvPr>
                <p:custDataLst>
                  <p:tags r:id="rId59"/>
                </p:custDataLst>
              </p:nvPr>
            </p:nvSpPr>
            <p:spPr bwMode="auto">
              <a:xfrm>
                <a:off x="818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9" name="Oval 165"/>
              <p:cNvSpPr>
                <a:spLocks noChangeArrowheads="1"/>
              </p:cNvSpPr>
              <p:nvPr>
                <p:custDataLst>
                  <p:tags r:id="rId60"/>
                </p:custDataLst>
              </p:nvPr>
            </p:nvSpPr>
            <p:spPr bwMode="auto">
              <a:xfrm>
                <a:off x="810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0" name="Oval 166"/>
              <p:cNvSpPr>
                <a:spLocks noChangeArrowheads="1"/>
              </p:cNvSpPr>
              <p:nvPr>
                <p:custDataLst>
                  <p:tags r:id="rId61"/>
                </p:custDataLst>
              </p:nvPr>
            </p:nvSpPr>
            <p:spPr bwMode="auto">
              <a:xfrm>
                <a:off x="8019"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1" name="Oval 167"/>
              <p:cNvSpPr>
                <a:spLocks noChangeArrowheads="1"/>
              </p:cNvSpPr>
              <p:nvPr>
                <p:custDataLst>
                  <p:tags r:id="rId62"/>
                </p:custDataLst>
              </p:nvPr>
            </p:nvSpPr>
            <p:spPr bwMode="auto">
              <a:xfrm>
                <a:off x="7935" y="6922"/>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2" name="Oval 168"/>
              <p:cNvSpPr>
                <a:spLocks noChangeArrowheads="1"/>
              </p:cNvSpPr>
              <p:nvPr>
                <p:custDataLst>
                  <p:tags r:id="rId63"/>
                </p:custDataLst>
              </p:nvPr>
            </p:nvSpPr>
            <p:spPr bwMode="auto">
              <a:xfrm>
                <a:off x="7853"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3" name="Oval 169"/>
              <p:cNvSpPr>
                <a:spLocks noChangeArrowheads="1"/>
              </p:cNvSpPr>
              <p:nvPr>
                <p:custDataLst>
                  <p:tags r:id="rId64"/>
                </p:custDataLst>
              </p:nvPr>
            </p:nvSpPr>
            <p:spPr bwMode="auto">
              <a:xfrm>
                <a:off x="776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4" name="Oval 170"/>
              <p:cNvSpPr>
                <a:spLocks noChangeArrowheads="1"/>
              </p:cNvSpPr>
              <p:nvPr>
                <p:custDataLst>
                  <p:tags r:id="rId65"/>
                </p:custDataLst>
              </p:nvPr>
            </p:nvSpPr>
            <p:spPr bwMode="auto">
              <a:xfrm>
                <a:off x="768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5" name="Oval 171"/>
              <p:cNvSpPr>
                <a:spLocks noChangeArrowheads="1"/>
              </p:cNvSpPr>
              <p:nvPr>
                <p:custDataLst>
                  <p:tags r:id="rId66"/>
                </p:custDataLst>
              </p:nvPr>
            </p:nvSpPr>
            <p:spPr bwMode="auto">
              <a:xfrm>
                <a:off x="75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6" name="Oval 172"/>
              <p:cNvSpPr>
                <a:spLocks noChangeArrowheads="1"/>
              </p:cNvSpPr>
              <p:nvPr>
                <p:custDataLst>
                  <p:tags r:id="rId67"/>
                </p:custDataLst>
              </p:nvPr>
            </p:nvSpPr>
            <p:spPr bwMode="auto">
              <a:xfrm>
                <a:off x="751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7" name="Oval 173"/>
              <p:cNvSpPr>
                <a:spLocks noChangeArrowheads="1"/>
              </p:cNvSpPr>
              <p:nvPr>
                <p:custDataLst>
                  <p:tags r:id="rId68"/>
                </p:custDataLst>
              </p:nvPr>
            </p:nvSpPr>
            <p:spPr bwMode="auto">
              <a:xfrm>
                <a:off x="74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8" name="Oval 174"/>
              <p:cNvSpPr>
                <a:spLocks noChangeArrowheads="1"/>
              </p:cNvSpPr>
              <p:nvPr>
                <p:custDataLst>
                  <p:tags r:id="rId69"/>
                </p:custDataLst>
              </p:nvPr>
            </p:nvSpPr>
            <p:spPr bwMode="auto">
              <a:xfrm>
                <a:off x="73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9" name="Oval 175"/>
              <p:cNvSpPr>
                <a:spLocks noChangeArrowheads="1"/>
              </p:cNvSpPr>
              <p:nvPr>
                <p:custDataLst>
                  <p:tags r:id="rId70"/>
                </p:custDataLst>
              </p:nvPr>
            </p:nvSpPr>
            <p:spPr bwMode="auto">
              <a:xfrm>
                <a:off x="725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0" name="Oval 176"/>
              <p:cNvSpPr>
                <a:spLocks noChangeArrowheads="1"/>
              </p:cNvSpPr>
              <p:nvPr>
                <p:custDataLst>
                  <p:tags r:id="rId71"/>
                </p:custDataLst>
              </p:nvPr>
            </p:nvSpPr>
            <p:spPr bwMode="auto">
              <a:xfrm>
                <a:off x="71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1" name="Oval 177"/>
              <p:cNvSpPr>
                <a:spLocks noChangeArrowheads="1"/>
              </p:cNvSpPr>
              <p:nvPr>
                <p:custDataLst>
                  <p:tags r:id="rId72"/>
                </p:custDataLst>
              </p:nvPr>
            </p:nvSpPr>
            <p:spPr bwMode="auto">
              <a:xfrm>
                <a:off x="7092"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2" name="Oval 178"/>
              <p:cNvSpPr>
                <a:spLocks noChangeArrowheads="1"/>
              </p:cNvSpPr>
              <p:nvPr>
                <p:custDataLst>
                  <p:tags r:id="rId73"/>
                </p:custDataLst>
              </p:nvPr>
            </p:nvSpPr>
            <p:spPr bwMode="auto">
              <a:xfrm>
                <a:off x="700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3" name="Oval 179"/>
              <p:cNvSpPr>
                <a:spLocks noChangeArrowheads="1"/>
              </p:cNvSpPr>
              <p:nvPr>
                <p:custDataLst>
                  <p:tags r:id="rId74"/>
                </p:custDataLst>
              </p:nvPr>
            </p:nvSpPr>
            <p:spPr bwMode="auto">
              <a:xfrm>
                <a:off x="69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4" name="Oval 180"/>
              <p:cNvSpPr>
                <a:spLocks noChangeArrowheads="1"/>
              </p:cNvSpPr>
              <p:nvPr>
                <p:custDataLst>
                  <p:tags r:id="rId75"/>
                </p:custDataLst>
              </p:nvPr>
            </p:nvSpPr>
            <p:spPr bwMode="auto">
              <a:xfrm>
                <a:off x="683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5" name="Oval 181"/>
              <p:cNvSpPr>
                <a:spLocks noChangeArrowheads="1"/>
              </p:cNvSpPr>
              <p:nvPr>
                <p:custDataLst>
                  <p:tags r:id="rId76"/>
                </p:custDataLst>
              </p:nvPr>
            </p:nvSpPr>
            <p:spPr bwMode="auto">
              <a:xfrm>
                <a:off x="675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6" name="Oval 182"/>
              <p:cNvSpPr>
                <a:spLocks noChangeArrowheads="1"/>
              </p:cNvSpPr>
              <p:nvPr>
                <p:custDataLst>
                  <p:tags r:id="rId77"/>
                </p:custDataLst>
              </p:nvPr>
            </p:nvSpPr>
            <p:spPr bwMode="auto">
              <a:xfrm>
                <a:off x="66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7" name="Oval 183"/>
              <p:cNvSpPr>
                <a:spLocks noChangeArrowheads="1"/>
              </p:cNvSpPr>
              <p:nvPr>
                <p:custDataLst>
                  <p:tags r:id="rId78"/>
                </p:custDataLst>
              </p:nvPr>
            </p:nvSpPr>
            <p:spPr bwMode="auto">
              <a:xfrm>
                <a:off x="658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8" name="Oval 184"/>
              <p:cNvSpPr>
                <a:spLocks noChangeArrowheads="1"/>
              </p:cNvSpPr>
              <p:nvPr>
                <p:custDataLst>
                  <p:tags r:id="rId79"/>
                </p:custDataLst>
              </p:nvPr>
            </p:nvSpPr>
            <p:spPr bwMode="auto">
              <a:xfrm>
                <a:off x="65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9" name="Oval 185"/>
              <p:cNvSpPr>
                <a:spLocks noChangeArrowheads="1"/>
              </p:cNvSpPr>
              <p:nvPr>
                <p:custDataLst>
                  <p:tags r:id="rId80"/>
                </p:custDataLst>
              </p:nvPr>
            </p:nvSpPr>
            <p:spPr bwMode="auto">
              <a:xfrm>
                <a:off x="642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0" name="Oval 186"/>
              <p:cNvSpPr>
                <a:spLocks noChangeArrowheads="1"/>
              </p:cNvSpPr>
              <p:nvPr>
                <p:custDataLst>
                  <p:tags r:id="rId81"/>
                </p:custDataLst>
              </p:nvPr>
            </p:nvSpPr>
            <p:spPr bwMode="auto">
              <a:xfrm>
                <a:off x="633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1" name="Oval 187"/>
              <p:cNvSpPr>
                <a:spLocks noChangeArrowheads="1"/>
              </p:cNvSpPr>
              <p:nvPr>
                <p:custDataLst>
                  <p:tags r:id="rId82"/>
                </p:custDataLst>
              </p:nvPr>
            </p:nvSpPr>
            <p:spPr bwMode="auto">
              <a:xfrm>
                <a:off x="625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2" name="Oval 188"/>
              <p:cNvSpPr>
                <a:spLocks noChangeArrowheads="1"/>
              </p:cNvSpPr>
              <p:nvPr>
                <p:custDataLst>
                  <p:tags r:id="rId83"/>
                </p:custDataLst>
              </p:nvPr>
            </p:nvSpPr>
            <p:spPr bwMode="auto">
              <a:xfrm>
                <a:off x="617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3" name="Oval 189"/>
              <p:cNvSpPr>
                <a:spLocks noChangeArrowheads="1"/>
              </p:cNvSpPr>
              <p:nvPr>
                <p:custDataLst>
                  <p:tags r:id="rId84"/>
                </p:custDataLst>
              </p:nvPr>
            </p:nvSpPr>
            <p:spPr bwMode="auto">
              <a:xfrm>
                <a:off x="608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4" name="Oval 190"/>
              <p:cNvSpPr>
                <a:spLocks noChangeArrowheads="1"/>
              </p:cNvSpPr>
              <p:nvPr>
                <p:custDataLst>
                  <p:tags r:id="rId85"/>
                </p:custDataLst>
              </p:nvPr>
            </p:nvSpPr>
            <p:spPr bwMode="auto">
              <a:xfrm>
                <a:off x="600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5" name="Oval 191"/>
              <p:cNvSpPr>
                <a:spLocks noChangeArrowheads="1"/>
              </p:cNvSpPr>
              <p:nvPr>
                <p:custDataLst>
                  <p:tags r:id="rId86"/>
                </p:custDataLst>
              </p:nvPr>
            </p:nvSpPr>
            <p:spPr bwMode="auto">
              <a:xfrm>
                <a:off x="591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6" name="Oval 192"/>
              <p:cNvSpPr>
                <a:spLocks noChangeArrowheads="1"/>
              </p:cNvSpPr>
              <p:nvPr>
                <p:custDataLst>
                  <p:tags r:id="rId87"/>
                </p:custDataLst>
              </p:nvPr>
            </p:nvSpPr>
            <p:spPr bwMode="auto">
              <a:xfrm>
                <a:off x="583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7" name="Freeform 193"/>
              <p:cNvSpPr/>
              <p:nvPr>
                <p:custDataLst>
                  <p:tags r:id="rId88"/>
                </p:custDataLst>
              </p:nvPr>
            </p:nvSpPr>
            <p:spPr bwMode="auto">
              <a:xfrm>
                <a:off x="5750" y="6915"/>
                <a:ext cx="46" cy="46"/>
              </a:xfrm>
              <a:custGeom>
                <a:avLst/>
                <a:gdLst>
                  <a:gd name="T0" fmla="*/ 0 w 7"/>
                  <a:gd name="T1" fmla="*/ 2 h 7"/>
                  <a:gd name="T2" fmla="*/ 4 w 7"/>
                  <a:gd name="T3" fmla="*/ 0 h 7"/>
                  <a:gd name="T4" fmla="*/ 7 w 7"/>
                  <a:gd name="T5" fmla="*/ 4 h 7"/>
                  <a:gd name="T6" fmla="*/ 3 w 7"/>
                  <a:gd name="T7" fmla="*/ 7 h 7"/>
                  <a:gd name="T8" fmla="*/ 0 w 7"/>
                  <a:gd name="T9" fmla="*/ 2 h 7"/>
                </a:gdLst>
                <a:ahLst/>
                <a:cxnLst>
                  <a:cxn ang="0">
                    <a:pos x="T0" y="T1"/>
                  </a:cxn>
                  <a:cxn ang="0">
                    <a:pos x="T2" y="T3"/>
                  </a:cxn>
                  <a:cxn ang="0">
                    <a:pos x="T4" y="T5"/>
                  </a:cxn>
                  <a:cxn ang="0">
                    <a:pos x="T6" y="T7"/>
                  </a:cxn>
                  <a:cxn ang="0">
                    <a:pos x="T8" y="T9"/>
                  </a:cxn>
                </a:cxnLst>
                <a:rect l="0" t="0" r="r" b="b"/>
                <a:pathLst>
                  <a:path w="7" h="7">
                    <a:moveTo>
                      <a:pt x="0" y="2"/>
                    </a:moveTo>
                    <a:cubicBezTo>
                      <a:pt x="1" y="1"/>
                      <a:pt x="3" y="0"/>
                      <a:pt x="4" y="0"/>
                    </a:cubicBezTo>
                    <a:cubicBezTo>
                      <a:pt x="6" y="0"/>
                      <a:pt x="7" y="2"/>
                      <a:pt x="7" y="4"/>
                    </a:cubicBezTo>
                    <a:cubicBezTo>
                      <a:pt x="7" y="6"/>
                      <a:pt x="5" y="7"/>
                      <a:pt x="3" y="7"/>
                    </a:cubicBezTo>
                    <a:cubicBezTo>
                      <a:pt x="1" y="6"/>
                      <a:pt x="0" y="4"/>
                      <a:pt x="0"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8" name="Freeform 194"/>
              <p:cNvSpPr/>
              <p:nvPr>
                <p:custDataLst>
                  <p:tags r:id="rId89"/>
                </p:custDataLst>
              </p:nvPr>
            </p:nvSpPr>
            <p:spPr bwMode="auto">
              <a:xfrm>
                <a:off x="5666" y="6881"/>
                <a:ext cx="53" cy="53"/>
              </a:xfrm>
              <a:custGeom>
                <a:avLst/>
                <a:gdLst>
                  <a:gd name="T0" fmla="*/ 1 w 8"/>
                  <a:gd name="T1" fmla="*/ 2 h 8"/>
                  <a:gd name="T2" fmla="*/ 6 w 8"/>
                  <a:gd name="T3" fmla="*/ 1 h 8"/>
                  <a:gd name="T4" fmla="*/ 7 w 8"/>
                  <a:gd name="T5" fmla="*/ 5 h 8"/>
                  <a:gd name="T6" fmla="*/ 3 w 8"/>
                  <a:gd name="T7" fmla="*/ 7 h 8"/>
                  <a:gd name="T8" fmla="*/ 1 w 8"/>
                  <a:gd name="T9" fmla="*/ 2 h 8"/>
                </a:gdLst>
                <a:ahLst/>
                <a:cxnLst>
                  <a:cxn ang="0">
                    <a:pos x="T0" y="T1"/>
                  </a:cxn>
                  <a:cxn ang="0">
                    <a:pos x="T2" y="T3"/>
                  </a:cxn>
                  <a:cxn ang="0">
                    <a:pos x="T4" y="T5"/>
                  </a:cxn>
                  <a:cxn ang="0">
                    <a:pos x="T6" y="T7"/>
                  </a:cxn>
                  <a:cxn ang="0">
                    <a:pos x="T8" y="T9"/>
                  </a:cxn>
                </a:cxnLst>
                <a:rect l="0" t="0" r="r" b="b"/>
                <a:pathLst>
                  <a:path w="8" h="8">
                    <a:moveTo>
                      <a:pt x="1" y="2"/>
                    </a:moveTo>
                    <a:cubicBezTo>
                      <a:pt x="2" y="1"/>
                      <a:pt x="4" y="0"/>
                      <a:pt x="6" y="1"/>
                    </a:cubicBezTo>
                    <a:cubicBezTo>
                      <a:pt x="8" y="2"/>
                      <a:pt x="8" y="4"/>
                      <a:pt x="7" y="5"/>
                    </a:cubicBezTo>
                    <a:cubicBezTo>
                      <a:pt x="7" y="7"/>
                      <a:pt x="5" y="8"/>
                      <a:pt x="3" y="7"/>
                    </a:cubicBezTo>
                    <a:cubicBezTo>
                      <a:pt x="1" y="6"/>
                      <a:pt x="0" y="4"/>
                      <a:pt x="1"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9" name="Freeform 195"/>
              <p:cNvSpPr/>
              <p:nvPr>
                <p:custDataLst>
                  <p:tags r:id="rId90"/>
                </p:custDataLst>
              </p:nvPr>
            </p:nvSpPr>
            <p:spPr bwMode="auto">
              <a:xfrm>
                <a:off x="5603" y="6838"/>
                <a:ext cx="51" cy="43"/>
              </a:xfrm>
              <a:custGeom>
                <a:avLst/>
                <a:gdLst>
                  <a:gd name="T0" fmla="*/ 2 w 8"/>
                  <a:gd name="T1" fmla="*/ 1 h 7"/>
                  <a:gd name="T2" fmla="*/ 6 w 8"/>
                  <a:gd name="T3" fmla="*/ 1 h 7"/>
                  <a:gd name="T4" fmla="*/ 6 w 8"/>
                  <a:gd name="T5" fmla="*/ 6 h 7"/>
                  <a:gd name="T6" fmla="*/ 2 w 8"/>
                  <a:gd name="T7" fmla="*/ 6 h 7"/>
                  <a:gd name="T8" fmla="*/ 2 w 8"/>
                  <a:gd name="T9" fmla="*/ 1 h 7"/>
                </a:gdLst>
                <a:ahLst/>
                <a:cxnLst>
                  <a:cxn ang="0">
                    <a:pos x="T0" y="T1"/>
                  </a:cxn>
                  <a:cxn ang="0">
                    <a:pos x="T2" y="T3"/>
                  </a:cxn>
                  <a:cxn ang="0">
                    <a:pos x="T4" y="T5"/>
                  </a:cxn>
                  <a:cxn ang="0">
                    <a:pos x="T6" y="T7"/>
                  </a:cxn>
                  <a:cxn ang="0">
                    <a:pos x="T8" y="T9"/>
                  </a:cxn>
                </a:cxnLst>
                <a:rect l="0" t="0" r="r" b="b"/>
                <a:pathLst>
                  <a:path w="8" h="7">
                    <a:moveTo>
                      <a:pt x="2" y="1"/>
                    </a:moveTo>
                    <a:cubicBezTo>
                      <a:pt x="3" y="0"/>
                      <a:pt x="5" y="0"/>
                      <a:pt x="6" y="1"/>
                    </a:cubicBezTo>
                    <a:cubicBezTo>
                      <a:pt x="8" y="2"/>
                      <a:pt x="8" y="4"/>
                      <a:pt x="6" y="6"/>
                    </a:cubicBezTo>
                    <a:cubicBezTo>
                      <a:pt x="5" y="7"/>
                      <a:pt x="3" y="7"/>
                      <a:pt x="2" y="6"/>
                    </a:cubicBezTo>
                    <a:cubicBezTo>
                      <a:pt x="0" y="4"/>
                      <a:pt x="0"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0" name="Freeform 196"/>
              <p:cNvSpPr/>
              <p:nvPr>
                <p:custDataLst>
                  <p:tags r:id="rId91"/>
                </p:custDataLst>
              </p:nvPr>
            </p:nvSpPr>
            <p:spPr bwMode="auto">
              <a:xfrm>
                <a:off x="5550" y="6766"/>
                <a:ext cx="53" cy="53"/>
              </a:xfrm>
              <a:custGeom>
                <a:avLst/>
                <a:gdLst>
                  <a:gd name="T0" fmla="*/ 2 w 8"/>
                  <a:gd name="T1" fmla="*/ 1 h 8"/>
                  <a:gd name="T2" fmla="*/ 7 w 8"/>
                  <a:gd name="T3" fmla="*/ 2 h 8"/>
                  <a:gd name="T4" fmla="*/ 6 w 8"/>
                  <a:gd name="T5" fmla="*/ 7 h 8"/>
                  <a:gd name="T6" fmla="*/ 1 w 8"/>
                  <a:gd name="T7" fmla="*/ 6 h 8"/>
                  <a:gd name="T8" fmla="*/ 2 w 8"/>
                  <a:gd name="T9" fmla="*/ 1 h 8"/>
                </a:gdLst>
                <a:ahLst/>
                <a:cxnLst>
                  <a:cxn ang="0">
                    <a:pos x="T0" y="T1"/>
                  </a:cxn>
                  <a:cxn ang="0">
                    <a:pos x="T2" y="T3"/>
                  </a:cxn>
                  <a:cxn ang="0">
                    <a:pos x="T4" y="T5"/>
                  </a:cxn>
                  <a:cxn ang="0">
                    <a:pos x="T6" y="T7"/>
                  </a:cxn>
                  <a:cxn ang="0">
                    <a:pos x="T8" y="T9"/>
                  </a:cxn>
                </a:cxnLst>
                <a:rect l="0" t="0" r="r" b="b"/>
                <a:pathLst>
                  <a:path w="8" h="8">
                    <a:moveTo>
                      <a:pt x="2" y="1"/>
                    </a:moveTo>
                    <a:cubicBezTo>
                      <a:pt x="4" y="0"/>
                      <a:pt x="6" y="1"/>
                      <a:pt x="7" y="2"/>
                    </a:cubicBezTo>
                    <a:cubicBezTo>
                      <a:pt x="8" y="4"/>
                      <a:pt x="7" y="6"/>
                      <a:pt x="6" y="7"/>
                    </a:cubicBezTo>
                    <a:cubicBezTo>
                      <a:pt x="4" y="8"/>
                      <a:pt x="2" y="8"/>
                      <a:pt x="1" y="6"/>
                    </a:cubicBezTo>
                    <a:cubicBezTo>
                      <a:pt x="0" y="4"/>
                      <a:pt x="1"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1" name="Freeform 197"/>
              <p:cNvSpPr/>
              <p:nvPr>
                <p:custDataLst>
                  <p:tags r:id="rId92"/>
                </p:custDataLst>
              </p:nvPr>
            </p:nvSpPr>
            <p:spPr bwMode="auto">
              <a:xfrm>
                <a:off x="5518" y="6688"/>
                <a:ext cx="51" cy="53"/>
              </a:xfrm>
              <a:custGeom>
                <a:avLst/>
                <a:gdLst>
                  <a:gd name="T0" fmla="*/ 4 w 8"/>
                  <a:gd name="T1" fmla="*/ 1 h 8"/>
                  <a:gd name="T2" fmla="*/ 8 w 8"/>
                  <a:gd name="T3" fmla="*/ 3 h 8"/>
                  <a:gd name="T4" fmla="*/ 5 w 8"/>
                  <a:gd name="T5" fmla="*/ 7 h 8"/>
                  <a:gd name="T6" fmla="*/ 1 w 8"/>
                  <a:gd name="T7" fmla="*/ 5 h 8"/>
                  <a:gd name="T8" fmla="*/ 4 w 8"/>
                  <a:gd name="T9" fmla="*/ 1 h 8"/>
                </a:gdLst>
                <a:ahLst/>
                <a:cxnLst>
                  <a:cxn ang="0">
                    <a:pos x="T0" y="T1"/>
                  </a:cxn>
                  <a:cxn ang="0">
                    <a:pos x="T2" y="T3"/>
                  </a:cxn>
                  <a:cxn ang="0">
                    <a:pos x="T4" y="T5"/>
                  </a:cxn>
                  <a:cxn ang="0">
                    <a:pos x="T6" y="T7"/>
                  </a:cxn>
                  <a:cxn ang="0">
                    <a:pos x="T8" y="T9"/>
                  </a:cxn>
                </a:cxnLst>
                <a:rect l="0" t="0" r="r" b="b"/>
                <a:pathLst>
                  <a:path w="8" h="8">
                    <a:moveTo>
                      <a:pt x="4" y="1"/>
                    </a:moveTo>
                    <a:cubicBezTo>
                      <a:pt x="6" y="0"/>
                      <a:pt x="7" y="2"/>
                      <a:pt x="8" y="3"/>
                    </a:cubicBezTo>
                    <a:cubicBezTo>
                      <a:pt x="8" y="5"/>
                      <a:pt x="7" y="7"/>
                      <a:pt x="5" y="7"/>
                    </a:cubicBezTo>
                    <a:cubicBezTo>
                      <a:pt x="3" y="8"/>
                      <a:pt x="1" y="7"/>
                      <a:pt x="1" y="5"/>
                    </a:cubicBezTo>
                    <a:cubicBezTo>
                      <a:pt x="0" y="3"/>
                      <a:pt x="2" y="1"/>
                      <a:pt x="4"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2" name="Freeform 198"/>
              <p:cNvSpPr/>
              <p:nvPr>
                <p:custDataLst>
                  <p:tags r:id="rId93"/>
                </p:custDataLst>
              </p:nvPr>
            </p:nvSpPr>
            <p:spPr bwMode="auto">
              <a:xfrm>
                <a:off x="5518" y="6611"/>
                <a:ext cx="43" cy="46"/>
              </a:xfrm>
              <a:custGeom>
                <a:avLst/>
                <a:gdLst>
                  <a:gd name="T0" fmla="*/ 3 w 7"/>
                  <a:gd name="T1" fmla="*/ 0 h 7"/>
                  <a:gd name="T2" fmla="*/ 7 w 7"/>
                  <a:gd name="T3" fmla="*/ 3 h 7"/>
                  <a:gd name="T4" fmla="*/ 3 w 7"/>
                  <a:gd name="T5" fmla="*/ 6 h 7"/>
                  <a:gd name="T6" fmla="*/ 0 w 7"/>
                  <a:gd name="T7" fmla="*/ 3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1"/>
                      <a:pt x="7" y="3"/>
                    </a:cubicBezTo>
                    <a:cubicBezTo>
                      <a:pt x="7" y="5"/>
                      <a:pt x="5" y="6"/>
                      <a:pt x="3" y="6"/>
                    </a:cubicBezTo>
                    <a:cubicBezTo>
                      <a:pt x="1" y="7"/>
                      <a:pt x="0" y="5"/>
                      <a:pt x="0" y="3"/>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3" name="Oval 199"/>
              <p:cNvSpPr>
                <a:spLocks noChangeArrowheads="1"/>
              </p:cNvSpPr>
              <p:nvPr>
                <p:custDataLst>
                  <p:tags r:id="rId94"/>
                </p:custDataLst>
              </p:nvPr>
            </p:nvSpPr>
            <p:spPr bwMode="auto">
              <a:xfrm>
                <a:off x="5518" y="652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4" name="Oval 200"/>
              <p:cNvSpPr>
                <a:spLocks noChangeArrowheads="1"/>
              </p:cNvSpPr>
              <p:nvPr>
                <p:custDataLst>
                  <p:tags r:id="rId95"/>
                </p:custDataLst>
              </p:nvPr>
            </p:nvSpPr>
            <p:spPr bwMode="auto">
              <a:xfrm>
                <a:off x="5518" y="644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5" name="Oval 201"/>
              <p:cNvSpPr>
                <a:spLocks noChangeArrowheads="1"/>
              </p:cNvSpPr>
              <p:nvPr>
                <p:custDataLst>
                  <p:tags r:id="rId96"/>
                </p:custDataLst>
              </p:nvPr>
            </p:nvSpPr>
            <p:spPr bwMode="auto">
              <a:xfrm>
                <a:off x="5518" y="635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6" name="Oval 202"/>
              <p:cNvSpPr>
                <a:spLocks noChangeArrowheads="1"/>
              </p:cNvSpPr>
              <p:nvPr>
                <p:custDataLst>
                  <p:tags r:id="rId97"/>
                </p:custDataLst>
              </p:nvPr>
            </p:nvSpPr>
            <p:spPr bwMode="auto">
              <a:xfrm>
                <a:off x="5518" y="6275"/>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7" name="Oval 203"/>
              <p:cNvSpPr>
                <a:spLocks noChangeArrowheads="1"/>
              </p:cNvSpPr>
              <p:nvPr>
                <p:custDataLst>
                  <p:tags r:id="rId98"/>
                </p:custDataLst>
              </p:nvPr>
            </p:nvSpPr>
            <p:spPr bwMode="auto">
              <a:xfrm>
                <a:off x="5518" y="6191"/>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8" name="Oval 204"/>
              <p:cNvSpPr>
                <a:spLocks noChangeArrowheads="1"/>
              </p:cNvSpPr>
              <p:nvPr>
                <p:custDataLst>
                  <p:tags r:id="rId99"/>
                </p:custDataLst>
              </p:nvPr>
            </p:nvSpPr>
            <p:spPr bwMode="auto">
              <a:xfrm>
                <a:off x="5518" y="610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9" name="Oval 205"/>
              <p:cNvSpPr>
                <a:spLocks noChangeArrowheads="1"/>
              </p:cNvSpPr>
              <p:nvPr>
                <p:custDataLst>
                  <p:tags r:id="rId100"/>
                </p:custDataLst>
              </p:nvPr>
            </p:nvSpPr>
            <p:spPr bwMode="auto">
              <a:xfrm>
                <a:off x="5518" y="602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0" name="Oval 206"/>
              <p:cNvSpPr>
                <a:spLocks noChangeArrowheads="1"/>
              </p:cNvSpPr>
              <p:nvPr>
                <p:custDataLst>
                  <p:tags r:id="rId101"/>
                </p:custDataLst>
              </p:nvPr>
            </p:nvSpPr>
            <p:spPr bwMode="auto">
              <a:xfrm>
                <a:off x="5518" y="593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1" name="Oval 207"/>
              <p:cNvSpPr>
                <a:spLocks noChangeArrowheads="1"/>
              </p:cNvSpPr>
              <p:nvPr>
                <p:custDataLst>
                  <p:tags r:id="rId102"/>
                </p:custDataLst>
              </p:nvPr>
            </p:nvSpPr>
            <p:spPr bwMode="auto">
              <a:xfrm>
                <a:off x="5518" y="5853"/>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2" name="Oval 208"/>
              <p:cNvSpPr>
                <a:spLocks noChangeArrowheads="1"/>
              </p:cNvSpPr>
              <p:nvPr>
                <p:custDataLst>
                  <p:tags r:id="rId103"/>
                </p:custDataLst>
              </p:nvPr>
            </p:nvSpPr>
            <p:spPr bwMode="auto">
              <a:xfrm>
                <a:off x="5518" y="5768"/>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3" name="Oval 209"/>
              <p:cNvSpPr>
                <a:spLocks noChangeArrowheads="1"/>
              </p:cNvSpPr>
              <p:nvPr>
                <p:custDataLst>
                  <p:tags r:id="rId104"/>
                </p:custDataLst>
              </p:nvPr>
            </p:nvSpPr>
            <p:spPr bwMode="auto">
              <a:xfrm>
                <a:off x="5518" y="567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4" name="Oval 210"/>
              <p:cNvSpPr>
                <a:spLocks noChangeArrowheads="1"/>
              </p:cNvSpPr>
              <p:nvPr>
                <p:custDataLst>
                  <p:tags r:id="rId105"/>
                </p:custDataLst>
              </p:nvPr>
            </p:nvSpPr>
            <p:spPr bwMode="auto">
              <a:xfrm>
                <a:off x="5518" y="559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5" name="Oval 211"/>
              <p:cNvSpPr>
                <a:spLocks noChangeArrowheads="1"/>
              </p:cNvSpPr>
              <p:nvPr>
                <p:custDataLst>
                  <p:tags r:id="rId106"/>
                </p:custDataLst>
              </p:nvPr>
            </p:nvSpPr>
            <p:spPr bwMode="auto">
              <a:xfrm>
                <a:off x="5518" y="55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6" name="Oval 212"/>
              <p:cNvSpPr>
                <a:spLocks noChangeArrowheads="1"/>
              </p:cNvSpPr>
              <p:nvPr>
                <p:custDataLst>
                  <p:tags r:id="rId107"/>
                </p:custDataLst>
              </p:nvPr>
            </p:nvSpPr>
            <p:spPr bwMode="auto">
              <a:xfrm>
                <a:off x="5518" y="542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7" name="Oval 213"/>
              <p:cNvSpPr>
                <a:spLocks noChangeArrowheads="1"/>
              </p:cNvSpPr>
              <p:nvPr>
                <p:custDataLst>
                  <p:tags r:id="rId108"/>
                </p:custDataLst>
              </p:nvPr>
            </p:nvSpPr>
            <p:spPr bwMode="auto">
              <a:xfrm>
                <a:off x="5518" y="534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8" name="Oval 214"/>
              <p:cNvSpPr>
                <a:spLocks noChangeArrowheads="1"/>
              </p:cNvSpPr>
              <p:nvPr>
                <p:custDataLst>
                  <p:tags r:id="rId109"/>
                </p:custDataLst>
              </p:nvPr>
            </p:nvSpPr>
            <p:spPr bwMode="auto">
              <a:xfrm>
                <a:off x="5518" y="5258"/>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9" name="Oval 215"/>
              <p:cNvSpPr>
                <a:spLocks noChangeArrowheads="1"/>
              </p:cNvSpPr>
              <p:nvPr>
                <p:custDataLst>
                  <p:tags r:id="rId110"/>
                </p:custDataLst>
              </p:nvPr>
            </p:nvSpPr>
            <p:spPr bwMode="auto">
              <a:xfrm>
                <a:off x="5518" y="5173"/>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0" name="Oval 216"/>
              <p:cNvSpPr>
                <a:spLocks noChangeArrowheads="1"/>
              </p:cNvSpPr>
              <p:nvPr>
                <p:custDataLst>
                  <p:tags r:id="rId111"/>
                </p:custDataLst>
              </p:nvPr>
            </p:nvSpPr>
            <p:spPr bwMode="auto">
              <a:xfrm>
                <a:off x="5518" y="508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1" name="Oval 217"/>
              <p:cNvSpPr>
                <a:spLocks noChangeArrowheads="1"/>
              </p:cNvSpPr>
              <p:nvPr>
                <p:custDataLst>
                  <p:tags r:id="rId112"/>
                </p:custDataLst>
              </p:nvPr>
            </p:nvSpPr>
            <p:spPr bwMode="auto">
              <a:xfrm>
                <a:off x="5518" y="500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2" name="Oval 218"/>
              <p:cNvSpPr>
                <a:spLocks noChangeArrowheads="1"/>
              </p:cNvSpPr>
              <p:nvPr>
                <p:custDataLst>
                  <p:tags r:id="rId113"/>
                </p:custDataLst>
              </p:nvPr>
            </p:nvSpPr>
            <p:spPr bwMode="auto">
              <a:xfrm>
                <a:off x="5518" y="492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3" name="Oval 219"/>
              <p:cNvSpPr>
                <a:spLocks noChangeArrowheads="1"/>
              </p:cNvSpPr>
              <p:nvPr>
                <p:custDataLst>
                  <p:tags r:id="rId114"/>
                </p:custDataLst>
              </p:nvPr>
            </p:nvSpPr>
            <p:spPr bwMode="auto">
              <a:xfrm>
                <a:off x="5518" y="483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4" name="Oval 220"/>
              <p:cNvSpPr>
                <a:spLocks noChangeArrowheads="1"/>
              </p:cNvSpPr>
              <p:nvPr>
                <p:custDataLst>
                  <p:tags r:id="rId115"/>
                </p:custDataLst>
              </p:nvPr>
            </p:nvSpPr>
            <p:spPr bwMode="auto">
              <a:xfrm>
                <a:off x="5518" y="4753"/>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5" name="Oval 221"/>
              <p:cNvSpPr>
                <a:spLocks noChangeArrowheads="1"/>
              </p:cNvSpPr>
              <p:nvPr>
                <p:custDataLst>
                  <p:tags r:id="rId116"/>
                </p:custDataLst>
              </p:nvPr>
            </p:nvSpPr>
            <p:spPr bwMode="auto">
              <a:xfrm>
                <a:off x="5518" y="4669"/>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6" name="Oval 222"/>
              <p:cNvSpPr>
                <a:spLocks noChangeArrowheads="1"/>
              </p:cNvSpPr>
              <p:nvPr>
                <p:custDataLst>
                  <p:tags r:id="rId117"/>
                </p:custDataLst>
              </p:nvPr>
            </p:nvSpPr>
            <p:spPr bwMode="auto">
              <a:xfrm>
                <a:off x="5518" y="458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 name="Oval 223"/>
              <p:cNvSpPr>
                <a:spLocks noChangeArrowheads="1"/>
              </p:cNvSpPr>
              <p:nvPr>
                <p:custDataLst>
                  <p:tags r:id="rId118"/>
                </p:custDataLst>
              </p:nvPr>
            </p:nvSpPr>
            <p:spPr bwMode="auto">
              <a:xfrm>
                <a:off x="5518" y="450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8" name="Oval 224"/>
              <p:cNvSpPr>
                <a:spLocks noChangeArrowheads="1"/>
              </p:cNvSpPr>
              <p:nvPr>
                <p:custDataLst>
                  <p:tags r:id="rId119"/>
                </p:custDataLst>
              </p:nvPr>
            </p:nvSpPr>
            <p:spPr bwMode="auto">
              <a:xfrm>
                <a:off x="5518" y="441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9" name="Oval 225"/>
              <p:cNvSpPr>
                <a:spLocks noChangeArrowheads="1"/>
              </p:cNvSpPr>
              <p:nvPr>
                <p:custDataLst>
                  <p:tags r:id="rId120"/>
                </p:custDataLst>
              </p:nvPr>
            </p:nvSpPr>
            <p:spPr bwMode="auto">
              <a:xfrm>
                <a:off x="5518" y="433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0" name="Oval 226"/>
              <p:cNvSpPr>
                <a:spLocks noChangeArrowheads="1"/>
              </p:cNvSpPr>
              <p:nvPr>
                <p:custDataLst>
                  <p:tags r:id="rId121"/>
                </p:custDataLst>
              </p:nvPr>
            </p:nvSpPr>
            <p:spPr bwMode="auto">
              <a:xfrm>
                <a:off x="5518" y="4246"/>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1" name="Oval 227"/>
              <p:cNvSpPr>
                <a:spLocks noChangeArrowheads="1"/>
              </p:cNvSpPr>
              <p:nvPr>
                <p:custDataLst>
                  <p:tags r:id="rId122"/>
                </p:custDataLst>
              </p:nvPr>
            </p:nvSpPr>
            <p:spPr bwMode="auto">
              <a:xfrm>
                <a:off x="5518" y="4164"/>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2" name="Oval 228"/>
              <p:cNvSpPr>
                <a:spLocks noChangeArrowheads="1"/>
              </p:cNvSpPr>
              <p:nvPr>
                <p:custDataLst>
                  <p:tags r:id="rId123"/>
                </p:custDataLst>
              </p:nvPr>
            </p:nvSpPr>
            <p:spPr bwMode="auto">
              <a:xfrm>
                <a:off x="5518" y="4080"/>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3" name="Freeform 229"/>
              <p:cNvSpPr/>
              <p:nvPr>
                <p:custDataLst>
                  <p:tags r:id="rId124"/>
                </p:custDataLst>
              </p:nvPr>
            </p:nvSpPr>
            <p:spPr bwMode="auto">
              <a:xfrm>
                <a:off x="5518" y="3995"/>
                <a:ext cx="43" cy="46"/>
              </a:xfrm>
              <a:custGeom>
                <a:avLst/>
                <a:gdLst>
                  <a:gd name="T0" fmla="*/ 3 w 7"/>
                  <a:gd name="T1" fmla="*/ 0 h 7"/>
                  <a:gd name="T2" fmla="*/ 7 w 7"/>
                  <a:gd name="T3" fmla="*/ 4 h 7"/>
                  <a:gd name="T4" fmla="*/ 3 w 7"/>
                  <a:gd name="T5" fmla="*/ 7 h 7"/>
                  <a:gd name="T6" fmla="*/ 0 w 7"/>
                  <a:gd name="T7" fmla="*/ 4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2"/>
                      <a:pt x="7" y="4"/>
                    </a:cubicBezTo>
                    <a:cubicBezTo>
                      <a:pt x="6" y="5"/>
                      <a:pt x="5" y="7"/>
                      <a:pt x="3" y="7"/>
                    </a:cubicBezTo>
                    <a:cubicBezTo>
                      <a:pt x="1" y="7"/>
                      <a:pt x="0" y="6"/>
                      <a:pt x="0" y="4"/>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4" name="Freeform 230"/>
              <p:cNvSpPr/>
              <p:nvPr>
                <p:custDataLst>
                  <p:tags r:id="rId125"/>
                </p:custDataLst>
              </p:nvPr>
            </p:nvSpPr>
            <p:spPr bwMode="auto">
              <a:xfrm>
                <a:off x="5523" y="3911"/>
                <a:ext cx="53" cy="51"/>
              </a:xfrm>
              <a:custGeom>
                <a:avLst/>
                <a:gdLst>
                  <a:gd name="T0" fmla="*/ 5 w 8"/>
                  <a:gd name="T1" fmla="*/ 1 h 8"/>
                  <a:gd name="T2" fmla="*/ 8 w 8"/>
                  <a:gd name="T3" fmla="*/ 5 h 8"/>
                  <a:gd name="T4" fmla="*/ 3 w 8"/>
                  <a:gd name="T5" fmla="*/ 7 h 8"/>
                  <a:gd name="T6" fmla="*/ 1 w 8"/>
                  <a:gd name="T7" fmla="*/ 3 h 8"/>
                  <a:gd name="T8" fmla="*/ 5 w 8"/>
                  <a:gd name="T9" fmla="*/ 1 h 8"/>
                </a:gdLst>
                <a:ahLst/>
                <a:cxnLst>
                  <a:cxn ang="0">
                    <a:pos x="T0" y="T1"/>
                  </a:cxn>
                  <a:cxn ang="0">
                    <a:pos x="T2" y="T3"/>
                  </a:cxn>
                  <a:cxn ang="0">
                    <a:pos x="T4" y="T5"/>
                  </a:cxn>
                  <a:cxn ang="0">
                    <a:pos x="T6" y="T7"/>
                  </a:cxn>
                  <a:cxn ang="0">
                    <a:pos x="T8" y="T9"/>
                  </a:cxn>
                </a:cxnLst>
                <a:rect l="0" t="0" r="r" b="b"/>
                <a:pathLst>
                  <a:path w="8" h="8">
                    <a:moveTo>
                      <a:pt x="5" y="1"/>
                    </a:moveTo>
                    <a:cubicBezTo>
                      <a:pt x="7" y="1"/>
                      <a:pt x="8" y="3"/>
                      <a:pt x="8" y="5"/>
                    </a:cubicBezTo>
                    <a:cubicBezTo>
                      <a:pt x="7" y="7"/>
                      <a:pt x="5" y="8"/>
                      <a:pt x="3" y="7"/>
                    </a:cubicBezTo>
                    <a:cubicBezTo>
                      <a:pt x="2" y="7"/>
                      <a:pt x="0" y="5"/>
                      <a:pt x="1" y="3"/>
                    </a:cubicBezTo>
                    <a:cubicBezTo>
                      <a:pt x="2" y="1"/>
                      <a:pt x="4" y="0"/>
                      <a:pt x="5"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5" name="Freeform 231"/>
              <p:cNvSpPr/>
              <p:nvPr>
                <p:custDataLst>
                  <p:tags r:id="rId126"/>
                </p:custDataLst>
              </p:nvPr>
            </p:nvSpPr>
            <p:spPr bwMode="auto">
              <a:xfrm>
                <a:off x="5561" y="3834"/>
                <a:ext cx="53" cy="51"/>
              </a:xfrm>
              <a:custGeom>
                <a:avLst/>
                <a:gdLst>
                  <a:gd name="T0" fmla="*/ 6 w 8"/>
                  <a:gd name="T1" fmla="*/ 1 h 8"/>
                  <a:gd name="T2" fmla="*/ 7 w 8"/>
                  <a:gd name="T3" fmla="*/ 6 h 8"/>
                  <a:gd name="T4" fmla="*/ 2 w 8"/>
                  <a:gd name="T5" fmla="*/ 7 h 8"/>
                  <a:gd name="T6" fmla="*/ 1 w 8"/>
                  <a:gd name="T7" fmla="*/ 2 h 8"/>
                  <a:gd name="T8" fmla="*/ 6 w 8"/>
                  <a:gd name="T9" fmla="*/ 1 h 8"/>
                </a:gdLst>
                <a:ahLst/>
                <a:cxnLst>
                  <a:cxn ang="0">
                    <a:pos x="T0" y="T1"/>
                  </a:cxn>
                  <a:cxn ang="0">
                    <a:pos x="T2" y="T3"/>
                  </a:cxn>
                  <a:cxn ang="0">
                    <a:pos x="T4" y="T5"/>
                  </a:cxn>
                  <a:cxn ang="0">
                    <a:pos x="T6" y="T7"/>
                  </a:cxn>
                  <a:cxn ang="0">
                    <a:pos x="T8" y="T9"/>
                  </a:cxn>
                </a:cxnLst>
                <a:rect l="0" t="0" r="r" b="b"/>
                <a:pathLst>
                  <a:path w="8" h="8">
                    <a:moveTo>
                      <a:pt x="6" y="1"/>
                    </a:moveTo>
                    <a:cubicBezTo>
                      <a:pt x="8" y="3"/>
                      <a:pt x="8" y="5"/>
                      <a:pt x="7" y="6"/>
                    </a:cubicBezTo>
                    <a:cubicBezTo>
                      <a:pt x="6" y="8"/>
                      <a:pt x="4" y="8"/>
                      <a:pt x="2" y="7"/>
                    </a:cubicBezTo>
                    <a:cubicBezTo>
                      <a:pt x="1" y="6"/>
                      <a:pt x="0" y="4"/>
                      <a:pt x="1" y="2"/>
                    </a:cubicBezTo>
                    <a:cubicBezTo>
                      <a:pt x="2" y="1"/>
                      <a:pt x="5" y="0"/>
                      <a:pt x="6"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6" name="Freeform 232"/>
              <p:cNvSpPr/>
              <p:nvPr>
                <p:custDataLst>
                  <p:tags r:id="rId127"/>
                </p:custDataLst>
              </p:nvPr>
            </p:nvSpPr>
            <p:spPr bwMode="auto">
              <a:xfrm>
                <a:off x="5622" y="3776"/>
                <a:ext cx="51" cy="43"/>
              </a:xfrm>
              <a:custGeom>
                <a:avLst/>
                <a:gdLst>
                  <a:gd name="T0" fmla="*/ 7 w 8"/>
                  <a:gd name="T1" fmla="*/ 2 h 7"/>
                  <a:gd name="T2" fmla="*/ 6 w 8"/>
                  <a:gd name="T3" fmla="*/ 6 h 7"/>
                  <a:gd name="T4" fmla="*/ 1 w 8"/>
                  <a:gd name="T5" fmla="*/ 6 h 7"/>
                  <a:gd name="T6" fmla="*/ 2 w 8"/>
                  <a:gd name="T7" fmla="*/ 1 h 7"/>
                  <a:gd name="T8" fmla="*/ 7 w 8"/>
                  <a:gd name="T9" fmla="*/ 2 h 7"/>
                </a:gdLst>
                <a:ahLst/>
                <a:cxnLst>
                  <a:cxn ang="0">
                    <a:pos x="T0" y="T1"/>
                  </a:cxn>
                  <a:cxn ang="0">
                    <a:pos x="T2" y="T3"/>
                  </a:cxn>
                  <a:cxn ang="0">
                    <a:pos x="T4" y="T5"/>
                  </a:cxn>
                  <a:cxn ang="0">
                    <a:pos x="T6" y="T7"/>
                  </a:cxn>
                  <a:cxn ang="0">
                    <a:pos x="T8" y="T9"/>
                  </a:cxn>
                </a:cxnLst>
                <a:rect l="0" t="0" r="r" b="b"/>
                <a:pathLst>
                  <a:path w="8" h="7">
                    <a:moveTo>
                      <a:pt x="7" y="2"/>
                    </a:moveTo>
                    <a:cubicBezTo>
                      <a:pt x="8" y="3"/>
                      <a:pt x="7" y="5"/>
                      <a:pt x="6" y="6"/>
                    </a:cubicBezTo>
                    <a:cubicBezTo>
                      <a:pt x="5" y="7"/>
                      <a:pt x="3" y="7"/>
                      <a:pt x="1" y="6"/>
                    </a:cubicBezTo>
                    <a:cubicBezTo>
                      <a:pt x="0" y="5"/>
                      <a:pt x="0" y="2"/>
                      <a:pt x="2" y="1"/>
                    </a:cubicBezTo>
                    <a:cubicBezTo>
                      <a:pt x="3" y="0"/>
                      <a:pt x="5" y="0"/>
                      <a:pt x="7"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7" name="Freeform 233"/>
              <p:cNvSpPr/>
              <p:nvPr>
                <p:custDataLst>
                  <p:tags r:id="rId128"/>
                </p:custDataLst>
              </p:nvPr>
            </p:nvSpPr>
            <p:spPr bwMode="auto">
              <a:xfrm>
                <a:off x="5692" y="3729"/>
                <a:ext cx="51" cy="51"/>
              </a:xfrm>
              <a:custGeom>
                <a:avLst/>
                <a:gdLst>
                  <a:gd name="T0" fmla="*/ 7 w 8"/>
                  <a:gd name="T1" fmla="*/ 3 h 8"/>
                  <a:gd name="T2" fmla="*/ 5 w 8"/>
                  <a:gd name="T3" fmla="*/ 7 h 8"/>
                  <a:gd name="T4" fmla="*/ 1 w 8"/>
                  <a:gd name="T5" fmla="*/ 5 h 8"/>
                  <a:gd name="T6" fmla="*/ 3 w 8"/>
                  <a:gd name="T7" fmla="*/ 1 h 8"/>
                  <a:gd name="T8" fmla="*/ 7 w 8"/>
                  <a:gd name="T9" fmla="*/ 3 h 8"/>
                </a:gdLst>
                <a:ahLst/>
                <a:cxnLst>
                  <a:cxn ang="0">
                    <a:pos x="T0" y="T1"/>
                  </a:cxn>
                  <a:cxn ang="0">
                    <a:pos x="T2" y="T3"/>
                  </a:cxn>
                  <a:cxn ang="0">
                    <a:pos x="T4" y="T5"/>
                  </a:cxn>
                  <a:cxn ang="0">
                    <a:pos x="T6" y="T7"/>
                  </a:cxn>
                  <a:cxn ang="0">
                    <a:pos x="T8" y="T9"/>
                  </a:cxn>
                </a:cxnLst>
                <a:rect l="0" t="0" r="r" b="b"/>
                <a:pathLst>
                  <a:path w="8" h="8">
                    <a:moveTo>
                      <a:pt x="7" y="3"/>
                    </a:moveTo>
                    <a:cubicBezTo>
                      <a:pt x="8" y="5"/>
                      <a:pt x="7" y="7"/>
                      <a:pt x="5" y="7"/>
                    </a:cubicBezTo>
                    <a:cubicBezTo>
                      <a:pt x="4" y="8"/>
                      <a:pt x="2" y="7"/>
                      <a:pt x="1" y="5"/>
                    </a:cubicBezTo>
                    <a:cubicBezTo>
                      <a:pt x="0" y="4"/>
                      <a:pt x="1" y="2"/>
                      <a:pt x="3" y="1"/>
                    </a:cubicBezTo>
                    <a:cubicBezTo>
                      <a:pt x="5" y="0"/>
                      <a:pt x="7" y="1"/>
                      <a:pt x="7" y="3"/>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8" name="Freeform 234"/>
              <p:cNvSpPr/>
              <p:nvPr>
                <p:custDataLst>
                  <p:tags r:id="rId129"/>
                </p:custDataLst>
              </p:nvPr>
            </p:nvSpPr>
            <p:spPr bwMode="auto">
              <a:xfrm>
                <a:off x="5777" y="3710"/>
                <a:ext cx="43" cy="46"/>
              </a:xfrm>
              <a:custGeom>
                <a:avLst/>
                <a:gdLst>
                  <a:gd name="T0" fmla="*/ 7 w 7"/>
                  <a:gd name="T1" fmla="*/ 4 h 7"/>
                  <a:gd name="T2" fmla="*/ 4 w 7"/>
                  <a:gd name="T3" fmla="*/ 7 h 7"/>
                  <a:gd name="T4" fmla="*/ 0 w 7"/>
                  <a:gd name="T5" fmla="*/ 4 h 7"/>
                  <a:gd name="T6" fmla="*/ 3 w 7"/>
                  <a:gd name="T7" fmla="*/ 0 h 7"/>
                  <a:gd name="T8" fmla="*/ 7 w 7"/>
                  <a:gd name="T9" fmla="*/ 4 h 7"/>
                </a:gdLst>
                <a:ahLst/>
                <a:cxnLst>
                  <a:cxn ang="0">
                    <a:pos x="T0" y="T1"/>
                  </a:cxn>
                  <a:cxn ang="0">
                    <a:pos x="T2" y="T3"/>
                  </a:cxn>
                  <a:cxn ang="0">
                    <a:pos x="T4" y="T5"/>
                  </a:cxn>
                  <a:cxn ang="0">
                    <a:pos x="T6" y="T7"/>
                  </a:cxn>
                  <a:cxn ang="0">
                    <a:pos x="T8" y="T9"/>
                  </a:cxn>
                </a:cxnLst>
                <a:rect l="0" t="0" r="r" b="b"/>
                <a:pathLst>
                  <a:path w="7" h="7">
                    <a:moveTo>
                      <a:pt x="7" y="4"/>
                    </a:moveTo>
                    <a:cubicBezTo>
                      <a:pt x="7" y="5"/>
                      <a:pt x="6" y="7"/>
                      <a:pt x="4" y="7"/>
                    </a:cubicBezTo>
                    <a:cubicBezTo>
                      <a:pt x="2" y="7"/>
                      <a:pt x="0" y="6"/>
                      <a:pt x="0" y="4"/>
                    </a:cubicBezTo>
                    <a:cubicBezTo>
                      <a:pt x="0" y="2"/>
                      <a:pt x="1" y="1"/>
                      <a:pt x="3" y="0"/>
                    </a:cubicBezTo>
                    <a:cubicBezTo>
                      <a:pt x="5" y="0"/>
                      <a:pt x="7" y="2"/>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9" name="Oval 235"/>
              <p:cNvSpPr>
                <a:spLocks noChangeArrowheads="1"/>
              </p:cNvSpPr>
              <p:nvPr>
                <p:custDataLst>
                  <p:tags r:id="rId130"/>
                </p:custDataLst>
              </p:nvPr>
            </p:nvSpPr>
            <p:spPr bwMode="auto">
              <a:xfrm>
                <a:off x="585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0" name="Oval 236"/>
              <p:cNvSpPr>
                <a:spLocks noChangeArrowheads="1"/>
              </p:cNvSpPr>
              <p:nvPr>
                <p:custDataLst>
                  <p:tags r:id="rId131"/>
                </p:custDataLst>
              </p:nvPr>
            </p:nvSpPr>
            <p:spPr bwMode="auto">
              <a:xfrm>
                <a:off x="594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1" name="Oval 237"/>
              <p:cNvSpPr>
                <a:spLocks noChangeArrowheads="1"/>
              </p:cNvSpPr>
              <p:nvPr>
                <p:custDataLst>
                  <p:tags r:id="rId132"/>
                </p:custDataLst>
              </p:nvPr>
            </p:nvSpPr>
            <p:spPr bwMode="auto">
              <a:xfrm>
                <a:off x="602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2" name="Oval 238"/>
              <p:cNvSpPr>
                <a:spLocks noChangeArrowheads="1"/>
              </p:cNvSpPr>
              <p:nvPr>
                <p:custDataLst>
                  <p:tags r:id="rId133"/>
                </p:custDataLst>
              </p:nvPr>
            </p:nvSpPr>
            <p:spPr bwMode="auto">
              <a:xfrm>
                <a:off x="611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3" name="Oval 239"/>
              <p:cNvSpPr>
                <a:spLocks noChangeArrowheads="1"/>
              </p:cNvSpPr>
              <p:nvPr>
                <p:custDataLst>
                  <p:tags r:id="rId134"/>
                </p:custDataLst>
              </p:nvPr>
            </p:nvSpPr>
            <p:spPr bwMode="auto">
              <a:xfrm>
                <a:off x="619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4" name="Oval 240"/>
              <p:cNvSpPr>
                <a:spLocks noChangeArrowheads="1"/>
              </p:cNvSpPr>
              <p:nvPr>
                <p:custDataLst>
                  <p:tags r:id="rId135"/>
                </p:custDataLst>
              </p:nvPr>
            </p:nvSpPr>
            <p:spPr bwMode="auto">
              <a:xfrm>
                <a:off x="627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5" name="Oval 241"/>
              <p:cNvSpPr>
                <a:spLocks noChangeArrowheads="1"/>
              </p:cNvSpPr>
              <p:nvPr>
                <p:custDataLst>
                  <p:tags r:id="rId136"/>
                </p:custDataLst>
              </p:nvPr>
            </p:nvSpPr>
            <p:spPr bwMode="auto">
              <a:xfrm>
                <a:off x="636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6" name="Oval 242"/>
              <p:cNvSpPr>
                <a:spLocks noChangeArrowheads="1"/>
              </p:cNvSpPr>
              <p:nvPr>
                <p:custDataLst>
                  <p:tags r:id="rId137"/>
                </p:custDataLst>
              </p:nvPr>
            </p:nvSpPr>
            <p:spPr bwMode="auto">
              <a:xfrm>
                <a:off x="64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7" name="Oval 243"/>
              <p:cNvSpPr>
                <a:spLocks noChangeArrowheads="1"/>
              </p:cNvSpPr>
              <p:nvPr>
                <p:custDataLst>
                  <p:tags r:id="rId138"/>
                </p:custDataLst>
              </p:nvPr>
            </p:nvSpPr>
            <p:spPr bwMode="auto">
              <a:xfrm>
                <a:off x="653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8" name="Oval 244"/>
              <p:cNvSpPr>
                <a:spLocks noChangeArrowheads="1"/>
              </p:cNvSpPr>
              <p:nvPr>
                <p:custDataLst>
                  <p:tags r:id="rId139"/>
                </p:custDataLst>
              </p:nvPr>
            </p:nvSpPr>
            <p:spPr bwMode="auto">
              <a:xfrm>
                <a:off x="66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9" name="Oval 245"/>
              <p:cNvSpPr>
                <a:spLocks noChangeArrowheads="1"/>
              </p:cNvSpPr>
              <p:nvPr>
                <p:custDataLst>
                  <p:tags r:id="rId140"/>
                </p:custDataLst>
              </p:nvPr>
            </p:nvSpPr>
            <p:spPr bwMode="auto">
              <a:xfrm>
                <a:off x="669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0" name="Oval 246"/>
              <p:cNvSpPr>
                <a:spLocks noChangeArrowheads="1"/>
              </p:cNvSpPr>
              <p:nvPr>
                <p:custDataLst>
                  <p:tags r:id="rId141"/>
                </p:custDataLst>
              </p:nvPr>
            </p:nvSpPr>
            <p:spPr bwMode="auto">
              <a:xfrm>
                <a:off x="678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1" name="Oval 247"/>
              <p:cNvSpPr>
                <a:spLocks noChangeArrowheads="1"/>
              </p:cNvSpPr>
              <p:nvPr>
                <p:custDataLst>
                  <p:tags r:id="rId142"/>
                </p:custDataLst>
              </p:nvPr>
            </p:nvSpPr>
            <p:spPr bwMode="auto">
              <a:xfrm>
                <a:off x="68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2" name="Oval 248"/>
              <p:cNvSpPr>
                <a:spLocks noChangeArrowheads="1"/>
              </p:cNvSpPr>
              <p:nvPr>
                <p:custDataLst>
                  <p:tags r:id="rId143"/>
                </p:custDataLst>
              </p:nvPr>
            </p:nvSpPr>
            <p:spPr bwMode="auto">
              <a:xfrm>
                <a:off x="695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3" name="Oval 249"/>
              <p:cNvSpPr>
                <a:spLocks noChangeArrowheads="1"/>
              </p:cNvSpPr>
              <p:nvPr>
                <p:custDataLst>
                  <p:tags r:id="rId144"/>
                </p:custDataLst>
              </p:nvPr>
            </p:nvSpPr>
            <p:spPr bwMode="auto">
              <a:xfrm>
                <a:off x="7034"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4" name="Oval 250"/>
              <p:cNvSpPr>
                <a:spLocks noChangeArrowheads="1"/>
              </p:cNvSpPr>
              <p:nvPr>
                <p:custDataLst>
                  <p:tags r:id="rId145"/>
                </p:custDataLst>
              </p:nvPr>
            </p:nvSpPr>
            <p:spPr bwMode="auto">
              <a:xfrm>
                <a:off x="71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5" name="Oval 251"/>
              <p:cNvSpPr>
                <a:spLocks noChangeArrowheads="1"/>
              </p:cNvSpPr>
              <p:nvPr>
                <p:custDataLst>
                  <p:tags r:id="rId146"/>
                </p:custDataLst>
              </p:nvPr>
            </p:nvSpPr>
            <p:spPr bwMode="auto">
              <a:xfrm>
                <a:off x="720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6" name="Oval 252"/>
              <p:cNvSpPr>
                <a:spLocks noChangeArrowheads="1"/>
              </p:cNvSpPr>
              <p:nvPr>
                <p:custDataLst>
                  <p:tags r:id="rId147"/>
                </p:custDataLst>
              </p:nvPr>
            </p:nvSpPr>
            <p:spPr bwMode="auto">
              <a:xfrm>
                <a:off x="72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7" name="Oval 253"/>
              <p:cNvSpPr>
                <a:spLocks noChangeArrowheads="1"/>
              </p:cNvSpPr>
              <p:nvPr>
                <p:custDataLst>
                  <p:tags r:id="rId148"/>
                </p:custDataLst>
              </p:nvPr>
            </p:nvSpPr>
            <p:spPr bwMode="auto">
              <a:xfrm>
                <a:off x="73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8" name="Oval 254"/>
              <p:cNvSpPr>
                <a:spLocks noChangeArrowheads="1"/>
              </p:cNvSpPr>
              <p:nvPr>
                <p:custDataLst>
                  <p:tags r:id="rId149"/>
                </p:custDataLst>
              </p:nvPr>
            </p:nvSpPr>
            <p:spPr bwMode="auto">
              <a:xfrm>
                <a:off x="745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9" name="Oval 255"/>
              <p:cNvSpPr>
                <a:spLocks noChangeArrowheads="1"/>
              </p:cNvSpPr>
              <p:nvPr>
                <p:custDataLst>
                  <p:tags r:id="rId150"/>
                </p:custDataLst>
              </p:nvPr>
            </p:nvSpPr>
            <p:spPr bwMode="auto">
              <a:xfrm>
                <a:off x="75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0" name="Oval 256"/>
              <p:cNvSpPr>
                <a:spLocks noChangeArrowheads="1"/>
              </p:cNvSpPr>
              <p:nvPr>
                <p:custDataLst>
                  <p:tags r:id="rId151"/>
                </p:custDataLst>
              </p:nvPr>
            </p:nvSpPr>
            <p:spPr bwMode="auto">
              <a:xfrm>
                <a:off x="762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1" name="Oval 257"/>
              <p:cNvSpPr>
                <a:spLocks noChangeArrowheads="1"/>
              </p:cNvSpPr>
              <p:nvPr>
                <p:custDataLst>
                  <p:tags r:id="rId152"/>
                </p:custDataLst>
              </p:nvPr>
            </p:nvSpPr>
            <p:spPr bwMode="auto">
              <a:xfrm>
                <a:off x="770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2" name="Oval 258"/>
              <p:cNvSpPr>
                <a:spLocks noChangeArrowheads="1"/>
              </p:cNvSpPr>
              <p:nvPr>
                <p:custDataLst>
                  <p:tags r:id="rId153"/>
                </p:custDataLst>
              </p:nvPr>
            </p:nvSpPr>
            <p:spPr bwMode="auto">
              <a:xfrm>
                <a:off x="77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3" name="Oval 259"/>
              <p:cNvSpPr>
                <a:spLocks noChangeArrowheads="1"/>
              </p:cNvSpPr>
              <p:nvPr>
                <p:custDataLst>
                  <p:tags r:id="rId154"/>
                </p:custDataLst>
              </p:nvPr>
            </p:nvSpPr>
            <p:spPr bwMode="auto">
              <a:xfrm>
                <a:off x="787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4" name="Oval 260"/>
              <p:cNvSpPr>
                <a:spLocks noChangeArrowheads="1"/>
              </p:cNvSpPr>
              <p:nvPr>
                <p:custDataLst>
                  <p:tags r:id="rId155"/>
                </p:custDataLst>
              </p:nvPr>
            </p:nvSpPr>
            <p:spPr bwMode="auto">
              <a:xfrm>
                <a:off x="79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5" name="Oval 261"/>
              <p:cNvSpPr>
                <a:spLocks noChangeArrowheads="1"/>
              </p:cNvSpPr>
              <p:nvPr>
                <p:custDataLst>
                  <p:tags r:id="rId156"/>
                </p:custDataLst>
              </p:nvPr>
            </p:nvSpPr>
            <p:spPr bwMode="auto">
              <a:xfrm>
                <a:off x="803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6" name="Oval 262"/>
              <p:cNvSpPr>
                <a:spLocks noChangeArrowheads="1"/>
              </p:cNvSpPr>
              <p:nvPr>
                <p:custDataLst>
                  <p:tags r:id="rId157"/>
                </p:custDataLst>
              </p:nvPr>
            </p:nvSpPr>
            <p:spPr bwMode="auto">
              <a:xfrm>
                <a:off x="81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7" name="Oval 263"/>
              <p:cNvSpPr>
                <a:spLocks noChangeArrowheads="1"/>
              </p:cNvSpPr>
              <p:nvPr>
                <p:custDataLst>
                  <p:tags r:id="rId158"/>
                </p:custDataLst>
              </p:nvPr>
            </p:nvSpPr>
            <p:spPr bwMode="auto">
              <a:xfrm>
                <a:off x="820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8" name="Oval 264"/>
              <p:cNvSpPr>
                <a:spLocks noChangeArrowheads="1"/>
              </p:cNvSpPr>
              <p:nvPr>
                <p:custDataLst>
                  <p:tags r:id="rId159"/>
                </p:custDataLst>
              </p:nvPr>
            </p:nvSpPr>
            <p:spPr bwMode="auto">
              <a:xfrm>
                <a:off x="829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9" name="Oval 265"/>
              <p:cNvSpPr>
                <a:spLocks noChangeArrowheads="1"/>
              </p:cNvSpPr>
              <p:nvPr>
                <p:custDataLst>
                  <p:tags r:id="rId160"/>
                </p:custDataLst>
              </p:nvPr>
            </p:nvSpPr>
            <p:spPr bwMode="auto">
              <a:xfrm>
                <a:off x="8382"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0" name="Oval 266"/>
              <p:cNvSpPr>
                <a:spLocks noChangeArrowheads="1"/>
              </p:cNvSpPr>
              <p:nvPr>
                <p:custDataLst>
                  <p:tags r:id="rId161"/>
                </p:custDataLst>
              </p:nvPr>
            </p:nvSpPr>
            <p:spPr bwMode="auto">
              <a:xfrm>
                <a:off x="8467"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1" name="Oval 267"/>
              <p:cNvSpPr>
                <a:spLocks noChangeArrowheads="1"/>
              </p:cNvSpPr>
              <p:nvPr>
                <p:custDataLst>
                  <p:tags r:id="rId162"/>
                </p:custDataLst>
              </p:nvPr>
            </p:nvSpPr>
            <p:spPr bwMode="auto">
              <a:xfrm>
                <a:off x="854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2" name="Oval 268"/>
              <p:cNvSpPr>
                <a:spLocks noChangeArrowheads="1"/>
              </p:cNvSpPr>
              <p:nvPr>
                <p:custDataLst>
                  <p:tags r:id="rId163"/>
                </p:custDataLst>
              </p:nvPr>
            </p:nvSpPr>
            <p:spPr bwMode="auto">
              <a:xfrm>
                <a:off x="863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3" name="Oval 269"/>
              <p:cNvSpPr>
                <a:spLocks noChangeArrowheads="1"/>
              </p:cNvSpPr>
              <p:nvPr>
                <p:custDataLst>
                  <p:tags r:id="rId164"/>
                </p:custDataLst>
              </p:nvPr>
            </p:nvSpPr>
            <p:spPr bwMode="auto">
              <a:xfrm>
                <a:off x="8718"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4" name="Oval 270"/>
              <p:cNvSpPr>
                <a:spLocks noChangeArrowheads="1"/>
              </p:cNvSpPr>
              <p:nvPr>
                <p:custDataLst>
                  <p:tags r:id="rId165"/>
                </p:custDataLst>
              </p:nvPr>
            </p:nvSpPr>
            <p:spPr bwMode="auto">
              <a:xfrm>
                <a:off x="880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5" name="Oval 271"/>
              <p:cNvSpPr>
                <a:spLocks noChangeArrowheads="1"/>
              </p:cNvSpPr>
              <p:nvPr>
                <p:custDataLst>
                  <p:tags r:id="rId166"/>
                </p:custDataLst>
              </p:nvPr>
            </p:nvSpPr>
            <p:spPr bwMode="auto">
              <a:xfrm>
                <a:off x="888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6" name="Oval 272"/>
              <p:cNvSpPr>
                <a:spLocks noChangeArrowheads="1"/>
              </p:cNvSpPr>
              <p:nvPr>
                <p:custDataLst>
                  <p:tags r:id="rId167"/>
                </p:custDataLst>
              </p:nvPr>
            </p:nvSpPr>
            <p:spPr bwMode="auto">
              <a:xfrm>
                <a:off x="896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7" name="Oval 273"/>
              <p:cNvSpPr>
                <a:spLocks noChangeArrowheads="1"/>
              </p:cNvSpPr>
              <p:nvPr>
                <p:custDataLst>
                  <p:tags r:id="rId168"/>
                </p:custDataLst>
              </p:nvPr>
            </p:nvSpPr>
            <p:spPr bwMode="auto">
              <a:xfrm>
                <a:off x="905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8" name="Oval 274"/>
              <p:cNvSpPr>
                <a:spLocks noChangeArrowheads="1"/>
              </p:cNvSpPr>
              <p:nvPr>
                <p:custDataLst>
                  <p:tags r:id="rId169"/>
                </p:custDataLst>
              </p:nvPr>
            </p:nvSpPr>
            <p:spPr bwMode="auto">
              <a:xfrm>
                <a:off x="9135"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9" name="Oval 275"/>
              <p:cNvSpPr>
                <a:spLocks noChangeArrowheads="1"/>
              </p:cNvSpPr>
              <p:nvPr>
                <p:custDataLst>
                  <p:tags r:id="rId170"/>
                </p:custDataLst>
              </p:nvPr>
            </p:nvSpPr>
            <p:spPr bwMode="auto">
              <a:xfrm>
                <a:off x="922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0" name="Oval 276"/>
              <p:cNvSpPr>
                <a:spLocks noChangeArrowheads="1"/>
              </p:cNvSpPr>
              <p:nvPr>
                <p:custDataLst>
                  <p:tags r:id="rId171"/>
                </p:custDataLst>
              </p:nvPr>
            </p:nvSpPr>
            <p:spPr bwMode="auto">
              <a:xfrm>
                <a:off x="930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1" name="Oval 277"/>
              <p:cNvSpPr>
                <a:spLocks noChangeArrowheads="1"/>
              </p:cNvSpPr>
              <p:nvPr>
                <p:custDataLst>
                  <p:tags r:id="rId172"/>
                </p:custDataLst>
              </p:nvPr>
            </p:nvSpPr>
            <p:spPr bwMode="auto">
              <a:xfrm>
                <a:off x="93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2" name="Oval 278"/>
              <p:cNvSpPr>
                <a:spLocks noChangeArrowheads="1"/>
              </p:cNvSpPr>
              <p:nvPr>
                <p:custDataLst>
                  <p:tags r:id="rId173"/>
                </p:custDataLst>
              </p:nvPr>
            </p:nvSpPr>
            <p:spPr bwMode="auto">
              <a:xfrm>
                <a:off x="947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3" name="Oval 279"/>
              <p:cNvSpPr>
                <a:spLocks noChangeArrowheads="1"/>
              </p:cNvSpPr>
              <p:nvPr>
                <p:custDataLst>
                  <p:tags r:id="rId174"/>
                </p:custDataLst>
              </p:nvPr>
            </p:nvSpPr>
            <p:spPr bwMode="auto">
              <a:xfrm>
                <a:off x="95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4" name="Oval 280"/>
              <p:cNvSpPr>
                <a:spLocks noChangeArrowheads="1"/>
              </p:cNvSpPr>
              <p:nvPr>
                <p:custDataLst>
                  <p:tags r:id="rId175"/>
                </p:custDataLst>
              </p:nvPr>
            </p:nvSpPr>
            <p:spPr bwMode="auto">
              <a:xfrm>
                <a:off x="964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5" name="Oval 281"/>
              <p:cNvSpPr>
                <a:spLocks noChangeArrowheads="1"/>
              </p:cNvSpPr>
              <p:nvPr>
                <p:custDataLst>
                  <p:tags r:id="rId176"/>
                </p:custDataLst>
              </p:nvPr>
            </p:nvSpPr>
            <p:spPr bwMode="auto">
              <a:xfrm>
                <a:off x="97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6" name="Oval 282"/>
              <p:cNvSpPr>
                <a:spLocks noChangeArrowheads="1"/>
              </p:cNvSpPr>
              <p:nvPr>
                <p:custDataLst>
                  <p:tags r:id="rId177"/>
                </p:custDataLst>
              </p:nvPr>
            </p:nvSpPr>
            <p:spPr bwMode="auto">
              <a:xfrm>
                <a:off x="980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7" name="Oval 283"/>
              <p:cNvSpPr>
                <a:spLocks noChangeArrowheads="1"/>
              </p:cNvSpPr>
              <p:nvPr>
                <p:custDataLst>
                  <p:tags r:id="rId178"/>
                </p:custDataLst>
              </p:nvPr>
            </p:nvSpPr>
            <p:spPr bwMode="auto">
              <a:xfrm>
                <a:off x="989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8" name="Oval 284"/>
              <p:cNvSpPr>
                <a:spLocks noChangeArrowheads="1"/>
              </p:cNvSpPr>
              <p:nvPr>
                <p:custDataLst>
                  <p:tags r:id="rId179"/>
                </p:custDataLst>
              </p:nvPr>
            </p:nvSpPr>
            <p:spPr bwMode="auto">
              <a:xfrm>
                <a:off x="997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9" name="Oval 285"/>
              <p:cNvSpPr>
                <a:spLocks noChangeArrowheads="1"/>
              </p:cNvSpPr>
              <p:nvPr>
                <p:custDataLst>
                  <p:tags r:id="rId180"/>
                </p:custDataLst>
              </p:nvPr>
            </p:nvSpPr>
            <p:spPr bwMode="auto">
              <a:xfrm>
                <a:off x="1005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0" name="Oval 286"/>
              <p:cNvSpPr>
                <a:spLocks noChangeArrowheads="1"/>
              </p:cNvSpPr>
              <p:nvPr>
                <p:custDataLst>
                  <p:tags r:id="rId181"/>
                </p:custDataLst>
              </p:nvPr>
            </p:nvSpPr>
            <p:spPr bwMode="auto">
              <a:xfrm>
                <a:off x="1014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1" name="Oval 287"/>
              <p:cNvSpPr>
                <a:spLocks noChangeArrowheads="1"/>
              </p:cNvSpPr>
              <p:nvPr>
                <p:custDataLst>
                  <p:tags r:id="rId182"/>
                </p:custDataLst>
              </p:nvPr>
            </p:nvSpPr>
            <p:spPr bwMode="auto">
              <a:xfrm>
                <a:off x="1022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2" name="Oval 288"/>
              <p:cNvSpPr>
                <a:spLocks noChangeArrowheads="1"/>
              </p:cNvSpPr>
              <p:nvPr>
                <p:custDataLst>
                  <p:tags r:id="rId183"/>
                </p:custDataLst>
              </p:nvPr>
            </p:nvSpPr>
            <p:spPr bwMode="auto">
              <a:xfrm>
                <a:off x="103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3" name="Oval 289"/>
              <p:cNvSpPr>
                <a:spLocks noChangeArrowheads="1"/>
              </p:cNvSpPr>
              <p:nvPr>
                <p:custDataLst>
                  <p:tags r:id="rId184"/>
                </p:custDataLst>
              </p:nvPr>
            </p:nvSpPr>
            <p:spPr bwMode="auto">
              <a:xfrm>
                <a:off x="1039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4" name="Oval 290"/>
              <p:cNvSpPr>
                <a:spLocks noChangeArrowheads="1"/>
              </p:cNvSpPr>
              <p:nvPr>
                <p:custDataLst>
                  <p:tags r:id="rId185"/>
                </p:custDataLst>
              </p:nvPr>
            </p:nvSpPr>
            <p:spPr bwMode="auto">
              <a:xfrm>
                <a:off x="1047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5" name="Oval 291"/>
              <p:cNvSpPr>
                <a:spLocks noChangeArrowheads="1"/>
              </p:cNvSpPr>
              <p:nvPr>
                <p:custDataLst>
                  <p:tags r:id="rId186"/>
                </p:custDataLst>
              </p:nvPr>
            </p:nvSpPr>
            <p:spPr bwMode="auto">
              <a:xfrm>
                <a:off x="1056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6" name="Oval 292"/>
              <p:cNvSpPr>
                <a:spLocks noChangeArrowheads="1"/>
              </p:cNvSpPr>
              <p:nvPr>
                <p:custDataLst>
                  <p:tags r:id="rId187"/>
                </p:custDataLst>
              </p:nvPr>
            </p:nvSpPr>
            <p:spPr bwMode="auto">
              <a:xfrm>
                <a:off x="106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7" name="Oval 293"/>
              <p:cNvSpPr>
                <a:spLocks noChangeArrowheads="1"/>
              </p:cNvSpPr>
              <p:nvPr>
                <p:custDataLst>
                  <p:tags r:id="rId188"/>
                </p:custDataLst>
              </p:nvPr>
            </p:nvSpPr>
            <p:spPr bwMode="auto">
              <a:xfrm>
                <a:off x="1072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8" name="Oval 294"/>
              <p:cNvSpPr>
                <a:spLocks noChangeArrowheads="1"/>
              </p:cNvSpPr>
              <p:nvPr>
                <p:custDataLst>
                  <p:tags r:id="rId189"/>
                </p:custDataLst>
              </p:nvPr>
            </p:nvSpPr>
            <p:spPr bwMode="auto">
              <a:xfrm>
                <a:off x="108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9" name="Oval 295"/>
              <p:cNvSpPr>
                <a:spLocks noChangeArrowheads="1"/>
              </p:cNvSpPr>
              <p:nvPr>
                <p:custDataLst>
                  <p:tags r:id="rId190"/>
                </p:custDataLst>
              </p:nvPr>
            </p:nvSpPr>
            <p:spPr bwMode="auto">
              <a:xfrm>
                <a:off x="1089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0" name="Oval 296"/>
              <p:cNvSpPr>
                <a:spLocks noChangeArrowheads="1"/>
              </p:cNvSpPr>
              <p:nvPr>
                <p:custDataLst>
                  <p:tags r:id="rId191"/>
                </p:custDataLst>
              </p:nvPr>
            </p:nvSpPr>
            <p:spPr bwMode="auto">
              <a:xfrm>
                <a:off x="1098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1" name="Oval 297"/>
              <p:cNvSpPr>
                <a:spLocks noChangeArrowheads="1"/>
              </p:cNvSpPr>
              <p:nvPr>
                <p:custDataLst>
                  <p:tags r:id="rId192"/>
                </p:custDataLst>
              </p:nvPr>
            </p:nvSpPr>
            <p:spPr bwMode="auto">
              <a:xfrm>
                <a:off x="110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2" name="Oval 298"/>
              <p:cNvSpPr>
                <a:spLocks noChangeArrowheads="1"/>
              </p:cNvSpPr>
              <p:nvPr>
                <p:custDataLst>
                  <p:tags r:id="rId193"/>
                </p:custDataLst>
              </p:nvPr>
            </p:nvSpPr>
            <p:spPr bwMode="auto">
              <a:xfrm>
                <a:off x="1114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3" name="Oval 299"/>
              <p:cNvSpPr>
                <a:spLocks noChangeArrowheads="1"/>
              </p:cNvSpPr>
              <p:nvPr>
                <p:custDataLst>
                  <p:tags r:id="rId194"/>
                </p:custDataLst>
              </p:nvPr>
            </p:nvSpPr>
            <p:spPr bwMode="auto">
              <a:xfrm>
                <a:off x="1123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4" name="Oval 300"/>
              <p:cNvSpPr>
                <a:spLocks noChangeArrowheads="1"/>
              </p:cNvSpPr>
              <p:nvPr>
                <p:custDataLst>
                  <p:tags r:id="rId195"/>
                </p:custDataLst>
              </p:nvPr>
            </p:nvSpPr>
            <p:spPr bwMode="auto">
              <a:xfrm>
                <a:off x="113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5" name="Oval 301"/>
              <p:cNvSpPr>
                <a:spLocks noChangeArrowheads="1"/>
              </p:cNvSpPr>
              <p:nvPr>
                <p:custDataLst>
                  <p:tags r:id="rId196"/>
                </p:custDataLst>
              </p:nvPr>
            </p:nvSpPr>
            <p:spPr bwMode="auto">
              <a:xfrm>
                <a:off x="1140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6" name="Oval 302"/>
              <p:cNvSpPr>
                <a:spLocks noChangeArrowheads="1"/>
              </p:cNvSpPr>
              <p:nvPr>
                <p:custDataLst>
                  <p:tags r:id="rId197"/>
                </p:custDataLst>
              </p:nvPr>
            </p:nvSpPr>
            <p:spPr bwMode="auto">
              <a:xfrm>
                <a:off x="114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7" name="Oval 303"/>
              <p:cNvSpPr>
                <a:spLocks noChangeArrowheads="1"/>
              </p:cNvSpPr>
              <p:nvPr>
                <p:custDataLst>
                  <p:tags r:id="rId198"/>
                </p:custDataLst>
              </p:nvPr>
            </p:nvSpPr>
            <p:spPr bwMode="auto">
              <a:xfrm>
                <a:off x="115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8" name="Oval 304"/>
              <p:cNvSpPr>
                <a:spLocks noChangeArrowheads="1"/>
              </p:cNvSpPr>
              <p:nvPr>
                <p:custDataLst>
                  <p:tags r:id="rId199"/>
                </p:custDataLst>
              </p:nvPr>
            </p:nvSpPr>
            <p:spPr bwMode="auto">
              <a:xfrm>
                <a:off x="1165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9" name="Oval 305"/>
              <p:cNvSpPr>
                <a:spLocks noChangeArrowheads="1"/>
              </p:cNvSpPr>
              <p:nvPr>
                <p:custDataLst>
                  <p:tags r:id="rId200"/>
                </p:custDataLst>
              </p:nvPr>
            </p:nvSpPr>
            <p:spPr bwMode="auto">
              <a:xfrm>
                <a:off x="1173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80" name="Oval 306"/>
              <p:cNvSpPr>
                <a:spLocks noChangeArrowheads="1"/>
              </p:cNvSpPr>
              <p:nvPr>
                <p:custDataLst>
                  <p:tags r:id="rId201"/>
                </p:custDataLst>
              </p:nvPr>
            </p:nvSpPr>
            <p:spPr bwMode="auto">
              <a:xfrm>
                <a:off x="1182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5" name="Oval 308"/>
              <p:cNvSpPr>
                <a:spLocks noChangeArrowheads="1"/>
              </p:cNvSpPr>
              <p:nvPr>
                <p:custDataLst>
                  <p:tags r:id="rId202"/>
                </p:custDataLst>
              </p:nvPr>
            </p:nvSpPr>
            <p:spPr bwMode="auto">
              <a:xfrm>
                <a:off x="1190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6" name="Oval 309"/>
              <p:cNvSpPr>
                <a:spLocks noChangeArrowheads="1"/>
              </p:cNvSpPr>
              <p:nvPr>
                <p:custDataLst>
                  <p:tags r:id="rId203"/>
                </p:custDataLst>
              </p:nvPr>
            </p:nvSpPr>
            <p:spPr bwMode="auto">
              <a:xfrm>
                <a:off x="119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7" name="Oval 310"/>
              <p:cNvSpPr>
                <a:spLocks noChangeArrowheads="1"/>
              </p:cNvSpPr>
              <p:nvPr>
                <p:custDataLst>
                  <p:tags r:id="rId204"/>
                </p:custDataLst>
              </p:nvPr>
            </p:nvSpPr>
            <p:spPr bwMode="auto">
              <a:xfrm>
                <a:off x="1207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8" name="Oval 311"/>
              <p:cNvSpPr>
                <a:spLocks noChangeArrowheads="1"/>
              </p:cNvSpPr>
              <p:nvPr>
                <p:custDataLst>
                  <p:tags r:id="rId205"/>
                </p:custDataLst>
              </p:nvPr>
            </p:nvSpPr>
            <p:spPr bwMode="auto">
              <a:xfrm>
                <a:off x="1215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9" name="Oval 312"/>
              <p:cNvSpPr>
                <a:spLocks noChangeArrowheads="1"/>
              </p:cNvSpPr>
              <p:nvPr>
                <p:custDataLst>
                  <p:tags r:id="rId206"/>
                </p:custDataLst>
              </p:nvPr>
            </p:nvSpPr>
            <p:spPr bwMode="auto">
              <a:xfrm>
                <a:off x="122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0" name="Oval 313"/>
              <p:cNvSpPr>
                <a:spLocks noChangeArrowheads="1"/>
              </p:cNvSpPr>
              <p:nvPr>
                <p:custDataLst>
                  <p:tags r:id="rId207"/>
                </p:custDataLst>
              </p:nvPr>
            </p:nvSpPr>
            <p:spPr bwMode="auto">
              <a:xfrm>
                <a:off x="123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 name="Oval 314"/>
              <p:cNvSpPr>
                <a:spLocks noChangeArrowheads="1"/>
              </p:cNvSpPr>
              <p:nvPr>
                <p:custDataLst>
                  <p:tags r:id="rId208"/>
                </p:custDataLst>
              </p:nvPr>
            </p:nvSpPr>
            <p:spPr bwMode="auto">
              <a:xfrm>
                <a:off x="1240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2" name="Oval 315"/>
              <p:cNvSpPr>
                <a:spLocks noChangeArrowheads="1"/>
              </p:cNvSpPr>
              <p:nvPr>
                <p:custDataLst>
                  <p:tags r:id="rId209"/>
                </p:custDataLst>
              </p:nvPr>
            </p:nvSpPr>
            <p:spPr bwMode="auto">
              <a:xfrm>
                <a:off x="124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3" name="Oval 316"/>
              <p:cNvSpPr>
                <a:spLocks noChangeArrowheads="1"/>
              </p:cNvSpPr>
              <p:nvPr>
                <p:custDataLst>
                  <p:tags r:id="rId210"/>
                </p:custDataLst>
              </p:nvPr>
            </p:nvSpPr>
            <p:spPr bwMode="auto">
              <a:xfrm>
                <a:off x="1257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4" name="Oval 317"/>
              <p:cNvSpPr>
                <a:spLocks noChangeArrowheads="1"/>
              </p:cNvSpPr>
              <p:nvPr>
                <p:custDataLst>
                  <p:tags r:id="rId211"/>
                </p:custDataLst>
              </p:nvPr>
            </p:nvSpPr>
            <p:spPr bwMode="auto">
              <a:xfrm>
                <a:off x="12657"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Oval 318"/>
              <p:cNvSpPr>
                <a:spLocks noChangeArrowheads="1"/>
              </p:cNvSpPr>
              <p:nvPr>
                <p:custDataLst>
                  <p:tags r:id="rId212"/>
                </p:custDataLst>
              </p:nvPr>
            </p:nvSpPr>
            <p:spPr bwMode="auto">
              <a:xfrm>
                <a:off x="1274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6" name="Oval 319"/>
              <p:cNvSpPr>
                <a:spLocks noChangeArrowheads="1"/>
              </p:cNvSpPr>
              <p:nvPr>
                <p:custDataLst>
                  <p:tags r:id="rId213"/>
                </p:custDataLst>
              </p:nvPr>
            </p:nvSpPr>
            <p:spPr bwMode="auto">
              <a:xfrm>
                <a:off x="128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7" name="Oval 320"/>
              <p:cNvSpPr>
                <a:spLocks noChangeArrowheads="1"/>
              </p:cNvSpPr>
              <p:nvPr>
                <p:custDataLst>
                  <p:tags r:id="rId214"/>
                </p:custDataLst>
              </p:nvPr>
            </p:nvSpPr>
            <p:spPr bwMode="auto">
              <a:xfrm>
                <a:off x="129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8" name="Oval 321"/>
              <p:cNvSpPr>
                <a:spLocks noChangeArrowheads="1"/>
              </p:cNvSpPr>
              <p:nvPr>
                <p:custDataLst>
                  <p:tags r:id="rId215"/>
                </p:custDataLst>
              </p:nvPr>
            </p:nvSpPr>
            <p:spPr bwMode="auto">
              <a:xfrm>
                <a:off x="1299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9" name="Oval 322"/>
              <p:cNvSpPr>
                <a:spLocks noChangeArrowheads="1"/>
              </p:cNvSpPr>
              <p:nvPr>
                <p:custDataLst>
                  <p:tags r:id="rId216"/>
                </p:custDataLst>
              </p:nvPr>
            </p:nvSpPr>
            <p:spPr bwMode="auto">
              <a:xfrm>
                <a:off x="1307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0" name="Oval 323"/>
              <p:cNvSpPr>
                <a:spLocks noChangeArrowheads="1"/>
              </p:cNvSpPr>
              <p:nvPr>
                <p:custDataLst>
                  <p:tags r:id="rId217"/>
                </p:custDataLst>
              </p:nvPr>
            </p:nvSpPr>
            <p:spPr bwMode="auto">
              <a:xfrm>
                <a:off x="1316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1" name="Oval 324"/>
              <p:cNvSpPr>
                <a:spLocks noChangeArrowheads="1"/>
              </p:cNvSpPr>
              <p:nvPr>
                <p:custDataLst>
                  <p:tags r:id="rId218"/>
                </p:custDataLst>
              </p:nvPr>
            </p:nvSpPr>
            <p:spPr bwMode="auto">
              <a:xfrm>
                <a:off x="132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2" name="Oval 325"/>
              <p:cNvSpPr>
                <a:spLocks noChangeArrowheads="1"/>
              </p:cNvSpPr>
              <p:nvPr>
                <p:custDataLst>
                  <p:tags r:id="rId219"/>
                </p:custDataLst>
              </p:nvPr>
            </p:nvSpPr>
            <p:spPr bwMode="auto">
              <a:xfrm>
                <a:off x="1332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3" name="Freeform 326"/>
              <p:cNvSpPr/>
              <p:nvPr>
                <p:custDataLst>
                  <p:tags r:id="rId220"/>
                </p:custDataLst>
              </p:nvPr>
            </p:nvSpPr>
            <p:spPr bwMode="auto">
              <a:xfrm>
                <a:off x="13411" y="3717"/>
                <a:ext cx="53" cy="43"/>
              </a:xfrm>
              <a:custGeom>
                <a:avLst/>
                <a:gdLst>
                  <a:gd name="T0" fmla="*/ 7 w 8"/>
                  <a:gd name="T1" fmla="*/ 4 h 7"/>
                  <a:gd name="T2" fmla="*/ 3 w 8"/>
                  <a:gd name="T3" fmla="*/ 7 h 7"/>
                  <a:gd name="T4" fmla="*/ 0 w 8"/>
                  <a:gd name="T5" fmla="*/ 3 h 7"/>
                  <a:gd name="T6" fmla="*/ 4 w 8"/>
                  <a:gd name="T7" fmla="*/ 0 h 7"/>
                  <a:gd name="T8" fmla="*/ 7 w 8"/>
                  <a:gd name="T9" fmla="*/ 4 h 7"/>
                </a:gdLst>
                <a:ahLst/>
                <a:cxnLst>
                  <a:cxn ang="0">
                    <a:pos x="T0" y="T1"/>
                  </a:cxn>
                  <a:cxn ang="0">
                    <a:pos x="T2" y="T3"/>
                  </a:cxn>
                  <a:cxn ang="0">
                    <a:pos x="T4" y="T5"/>
                  </a:cxn>
                  <a:cxn ang="0">
                    <a:pos x="T6" y="T7"/>
                  </a:cxn>
                  <a:cxn ang="0">
                    <a:pos x="T8" y="T9"/>
                  </a:cxn>
                </a:cxnLst>
                <a:rect l="0" t="0" r="r" b="b"/>
                <a:pathLst>
                  <a:path w="8" h="7">
                    <a:moveTo>
                      <a:pt x="7" y="4"/>
                    </a:moveTo>
                    <a:cubicBezTo>
                      <a:pt x="6" y="6"/>
                      <a:pt x="5" y="7"/>
                      <a:pt x="3" y="7"/>
                    </a:cubicBezTo>
                    <a:cubicBezTo>
                      <a:pt x="1" y="6"/>
                      <a:pt x="0" y="5"/>
                      <a:pt x="0" y="3"/>
                    </a:cubicBezTo>
                    <a:cubicBezTo>
                      <a:pt x="1" y="1"/>
                      <a:pt x="2" y="0"/>
                      <a:pt x="4" y="0"/>
                    </a:cubicBezTo>
                    <a:cubicBezTo>
                      <a:pt x="6" y="1"/>
                      <a:pt x="8" y="3"/>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4" name="Freeform 327"/>
              <p:cNvSpPr/>
              <p:nvPr>
                <p:custDataLst>
                  <p:tags r:id="rId221"/>
                </p:custDataLst>
              </p:nvPr>
            </p:nvSpPr>
            <p:spPr bwMode="auto">
              <a:xfrm>
                <a:off x="13488" y="3741"/>
                <a:ext cx="53" cy="53"/>
              </a:xfrm>
              <a:custGeom>
                <a:avLst/>
                <a:gdLst>
                  <a:gd name="T0" fmla="*/ 7 w 8"/>
                  <a:gd name="T1" fmla="*/ 6 h 8"/>
                  <a:gd name="T2" fmla="*/ 2 w 8"/>
                  <a:gd name="T3" fmla="*/ 7 h 8"/>
                  <a:gd name="T4" fmla="*/ 1 w 8"/>
                  <a:gd name="T5" fmla="*/ 3 h 8"/>
                  <a:gd name="T6" fmla="*/ 5 w 8"/>
                  <a:gd name="T7" fmla="*/ 1 h 8"/>
                  <a:gd name="T8" fmla="*/ 7 w 8"/>
                  <a:gd name="T9" fmla="*/ 6 h 8"/>
                </a:gdLst>
                <a:ahLst/>
                <a:cxnLst>
                  <a:cxn ang="0">
                    <a:pos x="T0" y="T1"/>
                  </a:cxn>
                  <a:cxn ang="0">
                    <a:pos x="T2" y="T3"/>
                  </a:cxn>
                  <a:cxn ang="0">
                    <a:pos x="T4" y="T5"/>
                  </a:cxn>
                  <a:cxn ang="0">
                    <a:pos x="T6" y="T7"/>
                  </a:cxn>
                  <a:cxn ang="0">
                    <a:pos x="T8" y="T9"/>
                  </a:cxn>
                </a:cxnLst>
                <a:rect l="0" t="0" r="r" b="b"/>
                <a:pathLst>
                  <a:path w="8" h="8">
                    <a:moveTo>
                      <a:pt x="7" y="6"/>
                    </a:moveTo>
                    <a:cubicBezTo>
                      <a:pt x="6" y="8"/>
                      <a:pt x="4" y="8"/>
                      <a:pt x="2" y="7"/>
                    </a:cubicBezTo>
                    <a:cubicBezTo>
                      <a:pt x="1" y="6"/>
                      <a:pt x="0" y="4"/>
                      <a:pt x="1" y="3"/>
                    </a:cubicBezTo>
                    <a:cubicBezTo>
                      <a:pt x="2" y="1"/>
                      <a:pt x="4" y="0"/>
                      <a:pt x="5" y="1"/>
                    </a:cubicBezTo>
                    <a:cubicBezTo>
                      <a:pt x="7" y="2"/>
                      <a:pt x="8" y="4"/>
                      <a:pt x="7"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5" name="Freeform 328"/>
              <p:cNvSpPr/>
              <p:nvPr>
                <p:custDataLst>
                  <p:tags r:id="rId222"/>
                </p:custDataLst>
              </p:nvPr>
            </p:nvSpPr>
            <p:spPr bwMode="auto">
              <a:xfrm>
                <a:off x="13554" y="3794"/>
                <a:ext cx="51" cy="51"/>
              </a:xfrm>
              <a:custGeom>
                <a:avLst/>
                <a:gdLst>
                  <a:gd name="T0" fmla="*/ 6 w 8"/>
                  <a:gd name="T1" fmla="*/ 7 h 8"/>
                  <a:gd name="T2" fmla="*/ 2 w 8"/>
                  <a:gd name="T3" fmla="*/ 7 h 8"/>
                  <a:gd name="T4" fmla="*/ 2 w 8"/>
                  <a:gd name="T5" fmla="*/ 2 h 8"/>
                  <a:gd name="T6" fmla="*/ 7 w 8"/>
                  <a:gd name="T7" fmla="*/ 2 h 8"/>
                  <a:gd name="T8" fmla="*/ 6 w 8"/>
                  <a:gd name="T9" fmla="*/ 7 h 8"/>
                </a:gdLst>
                <a:ahLst/>
                <a:cxnLst>
                  <a:cxn ang="0">
                    <a:pos x="T0" y="T1"/>
                  </a:cxn>
                  <a:cxn ang="0">
                    <a:pos x="T2" y="T3"/>
                  </a:cxn>
                  <a:cxn ang="0">
                    <a:pos x="T4" y="T5"/>
                  </a:cxn>
                  <a:cxn ang="0">
                    <a:pos x="T6" y="T7"/>
                  </a:cxn>
                  <a:cxn ang="0">
                    <a:pos x="T8" y="T9"/>
                  </a:cxn>
                </a:cxnLst>
                <a:rect l="0" t="0" r="r" b="b"/>
                <a:pathLst>
                  <a:path w="8" h="8">
                    <a:moveTo>
                      <a:pt x="6" y="7"/>
                    </a:moveTo>
                    <a:cubicBezTo>
                      <a:pt x="5" y="8"/>
                      <a:pt x="3" y="8"/>
                      <a:pt x="2" y="7"/>
                    </a:cubicBezTo>
                    <a:cubicBezTo>
                      <a:pt x="0" y="5"/>
                      <a:pt x="0" y="3"/>
                      <a:pt x="2" y="2"/>
                    </a:cubicBezTo>
                    <a:cubicBezTo>
                      <a:pt x="3" y="0"/>
                      <a:pt x="5" y="0"/>
                      <a:pt x="7" y="2"/>
                    </a:cubicBezTo>
                    <a:cubicBezTo>
                      <a:pt x="8" y="3"/>
                      <a:pt x="8" y="5"/>
                      <a:pt x="6"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6" name="Freeform 329"/>
              <p:cNvSpPr/>
              <p:nvPr>
                <p:custDataLst>
                  <p:tags r:id="rId223"/>
                </p:custDataLst>
              </p:nvPr>
            </p:nvSpPr>
            <p:spPr bwMode="auto">
              <a:xfrm>
                <a:off x="13604" y="3864"/>
                <a:ext cx="53" cy="46"/>
              </a:xfrm>
              <a:custGeom>
                <a:avLst/>
                <a:gdLst>
                  <a:gd name="T0" fmla="*/ 5 w 8"/>
                  <a:gd name="T1" fmla="*/ 7 h 7"/>
                  <a:gd name="T2" fmla="*/ 1 w 8"/>
                  <a:gd name="T3" fmla="*/ 5 h 7"/>
                  <a:gd name="T4" fmla="*/ 2 w 8"/>
                  <a:gd name="T5" fmla="*/ 1 h 7"/>
                  <a:gd name="T6" fmla="*/ 7 w 8"/>
                  <a:gd name="T7" fmla="*/ 2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7"/>
                      <a:pt x="1" y="5"/>
                    </a:cubicBezTo>
                    <a:cubicBezTo>
                      <a:pt x="0" y="4"/>
                      <a:pt x="0" y="2"/>
                      <a:pt x="2" y="1"/>
                    </a:cubicBezTo>
                    <a:cubicBezTo>
                      <a:pt x="4" y="0"/>
                      <a:pt x="6" y="0"/>
                      <a:pt x="7" y="2"/>
                    </a:cubicBezTo>
                    <a:cubicBezTo>
                      <a:pt x="8" y="4"/>
                      <a:pt x="7" y="6"/>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7" name="Freeform 330"/>
              <p:cNvSpPr/>
              <p:nvPr>
                <p:custDataLst>
                  <p:tags r:id="rId224"/>
                </p:custDataLst>
              </p:nvPr>
            </p:nvSpPr>
            <p:spPr bwMode="auto">
              <a:xfrm>
                <a:off x="13631" y="3942"/>
                <a:ext cx="53" cy="46"/>
              </a:xfrm>
              <a:custGeom>
                <a:avLst/>
                <a:gdLst>
                  <a:gd name="T0" fmla="*/ 5 w 8"/>
                  <a:gd name="T1" fmla="*/ 7 h 7"/>
                  <a:gd name="T2" fmla="*/ 1 w 8"/>
                  <a:gd name="T3" fmla="*/ 5 h 7"/>
                  <a:gd name="T4" fmla="*/ 3 w 8"/>
                  <a:gd name="T5" fmla="*/ 1 h 7"/>
                  <a:gd name="T6" fmla="*/ 7 w 8"/>
                  <a:gd name="T7" fmla="*/ 3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6"/>
                      <a:pt x="1" y="5"/>
                    </a:cubicBezTo>
                    <a:cubicBezTo>
                      <a:pt x="0" y="3"/>
                      <a:pt x="1" y="1"/>
                      <a:pt x="3" y="1"/>
                    </a:cubicBezTo>
                    <a:cubicBezTo>
                      <a:pt x="5" y="0"/>
                      <a:pt x="7" y="1"/>
                      <a:pt x="7" y="3"/>
                    </a:cubicBezTo>
                    <a:cubicBezTo>
                      <a:pt x="8" y="5"/>
                      <a:pt x="6" y="7"/>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8" name="Oval 331"/>
              <p:cNvSpPr>
                <a:spLocks noChangeArrowheads="1"/>
              </p:cNvSpPr>
              <p:nvPr>
                <p:custDataLst>
                  <p:tags r:id="rId225"/>
                </p:custDataLst>
              </p:nvPr>
            </p:nvSpPr>
            <p:spPr bwMode="auto">
              <a:xfrm>
                <a:off x="13643" y="402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9" name="Oval 332"/>
              <p:cNvSpPr>
                <a:spLocks noChangeArrowheads="1"/>
              </p:cNvSpPr>
              <p:nvPr>
                <p:custDataLst>
                  <p:tags r:id="rId226"/>
                </p:custDataLst>
              </p:nvPr>
            </p:nvSpPr>
            <p:spPr bwMode="auto">
              <a:xfrm>
                <a:off x="13643" y="411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0" name="Oval 333"/>
              <p:cNvSpPr>
                <a:spLocks noChangeArrowheads="1"/>
              </p:cNvSpPr>
              <p:nvPr>
                <p:custDataLst>
                  <p:tags r:id="rId227"/>
                </p:custDataLst>
              </p:nvPr>
            </p:nvSpPr>
            <p:spPr bwMode="auto">
              <a:xfrm>
                <a:off x="13643" y="4195"/>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1" name="Oval 334"/>
              <p:cNvSpPr>
                <a:spLocks noChangeArrowheads="1"/>
              </p:cNvSpPr>
              <p:nvPr>
                <p:custDataLst>
                  <p:tags r:id="rId228"/>
                </p:custDataLst>
              </p:nvPr>
            </p:nvSpPr>
            <p:spPr bwMode="auto">
              <a:xfrm>
                <a:off x="13643" y="4280"/>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2" name="Oval 335"/>
              <p:cNvSpPr>
                <a:spLocks noChangeArrowheads="1"/>
              </p:cNvSpPr>
              <p:nvPr>
                <p:custDataLst>
                  <p:tags r:id="rId229"/>
                </p:custDataLst>
              </p:nvPr>
            </p:nvSpPr>
            <p:spPr bwMode="auto">
              <a:xfrm>
                <a:off x="13643" y="4364"/>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3" name="Oval 336"/>
              <p:cNvSpPr>
                <a:spLocks noChangeArrowheads="1"/>
              </p:cNvSpPr>
              <p:nvPr>
                <p:custDataLst>
                  <p:tags r:id="rId230"/>
                </p:custDataLst>
              </p:nvPr>
            </p:nvSpPr>
            <p:spPr bwMode="auto">
              <a:xfrm>
                <a:off x="13643" y="4449"/>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4" name="Oval 337"/>
              <p:cNvSpPr>
                <a:spLocks noChangeArrowheads="1"/>
              </p:cNvSpPr>
              <p:nvPr>
                <p:custDataLst>
                  <p:tags r:id="rId231"/>
                </p:custDataLst>
              </p:nvPr>
            </p:nvSpPr>
            <p:spPr bwMode="auto">
              <a:xfrm>
                <a:off x="13643" y="453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5" name="Oval 338"/>
              <p:cNvSpPr>
                <a:spLocks noChangeArrowheads="1"/>
              </p:cNvSpPr>
              <p:nvPr>
                <p:custDataLst>
                  <p:tags r:id="rId232"/>
                </p:custDataLst>
              </p:nvPr>
            </p:nvSpPr>
            <p:spPr bwMode="auto">
              <a:xfrm>
                <a:off x="13643" y="462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6" name="Oval 339"/>
              <p:cNvSpPr>
                <a:spLocks noChangeArrowheads="1"/>
              </p:cNvSpPr>
              <p:nvPr>
                <p:custDataLst>
                  <p:tags r:id="rId233"/>
                </p:custDataLst>
              </p:nvPr>
            </p:nvSpPr>
            <p:spPr bwMode="auto">
              <a:xfrm>
                <a:off x="13643" y="470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7" name="Oval 340"/>
              <p:cNvSpPr>
                <a:spLocks noChangeArrowheads="1"/>
              </p:cNvSpPr>
              <p:nvPr>
                <p:custDataLst>
                  <p:tags r:id="rId234"/>
                </p:custDataLst>
              </p:nvPr>
            </p:nvSpPr>
            <p:spPr bwMode="auto">
              <a:xfrm>
                <a:off x="13643" y="479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8" name="Oval 341"/>
              <p:cNvSpPr>
                <a:spLocks noChangeArrowheads="1"/>
              </p:cNvSpPr>
              <p:nvPr>
                <p:custDataLst>
                  <p:tags r:id="rId235"/>
                </p:custDataLst>
              </p:nvPr>
            </p:nvSpPr>
            <p:spPr bwMode="auto">
              <a:xfrm>
                <a:off x="13643" y="4874"/>
                <a:ext cx="42" cy="42"/>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9" name="Oval 342"/>
              <p:cNvSpPr>
                <a:spLocks noChangeArrowheads="1"/>
              </p:cNvSpPr>
              <p:nvPr>
                <p:custDataLst>
                  <p:tags r:id="rId236"/>
                </p:custDataLst>
              </p:nvPr>
            </p:nvSpPr>
            <p:spPr bwMode="auto">
              <a:xfrm>
                <a:off x="13643" y="4958"/>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0" name="Oval 343"/>
              <p:cNvSpPr>
                <a:spLocks noChangeArrowheads="1"/>
              </p:cNvSpPr>
              <p:nvPr>
                <p:custDataLst>
                  <p:tags r:id="rId237"/>
                </p:custDataLst>
              </p:nvPr>
            </p:nvSpPr>
            <p:spPr bwMode="auto">
              <a:xfrm>
                <a:off x="13643" y="504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1" name="Oval 344"/>
              <p:cNvSpPr>
                <a:spLocks noChangeArrowheads="1"/>
              </p:cNvSpPr>
              <p:nvPr>
                <p:custDataLst>
                  <p:tags r:id="rId238"/>
                </p:custDataLst>
              </p:nvPr>
            </p:nvSpPr>
            <p:spPr bwMode="auto">
              <a:xfrm>
                <a:off x="13643" y="512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2" name="Oval 345"/>
              <p:cNvSpPr>
                <a:spLocks noChangeArrowheads="1"/>
              </p:cNvSpPr>
              <p:nvPr>
                <p:custDataLst>
                  <p:tags r:id="rId239"/>
                </p:custDataLst>
              </p:nvPr>
            </p:nvSpPr>
            <p:spPr bwMode="auto">
              <a:xfrm>
                <a:off x="13643" y="521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3" name="Oval 346"/>
              <p:cNvSpPr>
                <a:spLocks noChangeArrowheads="1"/>
              </p:cNvSpPr>
              <p:nvPr>
                <p:custDataLst>
                  <p:tags r:id="rId240"/>
                </p:custDataLst>
              </p:nvPr>
            </p:nvSpPr>
            <p:spPr bwMode="auto">
              <a:xfrm>
                <a:off x="13643" y="5296"/>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4" name="Oval 347"/>
              <p:cNvSpPr>
                <a:spLocks noChangeArrowheads="1"/>
              </p:cNvSpPr>
              <p:nvPr>
                <p:custDataLst>
                  <p:tags r:id="rId241"/>
                </p:custDataLst>
              </p:nvPr>
            </p:nvSpPr>
            <p:spPr bwMode="auto">
              <a:xfrm>
                <a:off x="13643" y="5381"/>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5" name="Oval 348"/>
              <p:cNvSpPr>
                <a:spLocks noChangeArrowheads="1"/>
              </p:cNvSpPr>
              <p:nvPr>
                <p:custDataLst>
                  <p:tags r:id="rId242"/>
                </p:custDataLst>
              </p:nvPr>
            </p:nvSpPr>
            <p:spPr bwMode="auto">
              <a:xfrm>
                <a:off x="13643" y="546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6" name="Oval 349"/>
              <p:cNvSpPr>
                <a:spLocks noChangeArrowheads="1"/>
              </p:cNvSpPr>
              <p:nvPr>
                <p:custDataLst>
                  <p:tags r:id="rId243"/>
                </p:custDataLst>
              </p:nvPr>
            </p:nvSpPr>
            <p:spPr bwMode="auto">
              <a:xfrm>
                <a:off x="13643" y="554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7" name="Oval 350"/>
              <p:cNvSpPr>
                <a:spLocks noChangeArrowheads="1"/>
              </p:cNvSpPr>
              <p:nvPr>
                <p:custDataLst>
                  <p:tags r:id="rId244"/>
                </p:custDataLst>
              </p:nvPr>
            </p:nvSpPr>
            <p:spPr bwMode="auto">
              <a:xfrm>
                <a:off x="13643" y="563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8" name="Oval 351"/>
              <p:cNvSpPr>
                <a:spLocks noChangeArrowheads="1"/>
              </p:cNvSpPr>
              <p:nvPr>
                <p:custDataLst>
                  <p:tags r:id="rId245"/>
                </p:custDataLst>
              </p:nvPr>
            </p:nvSpPr>
            <p:spPr bwMode="auto">
              <a:xfrm>
                <a:off x="13643" y="571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9" name="Oval 352"/>
              <p:cNvSpPr>
                <a:spLocks noChangeArrowheads="1"/>
              </p:cNvSpPr>
              <p:nvPr>
                <p:custDataLst>
                  <p:tags r:id="rId246"/>
                </p:custDataLst>
              </p:nvPr>
            </p:nvSpPr>
            <p:spPr bwMode="auto">
              <a:xfrm>
                <a:off x="13643" y="580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0" name="Oval 353"/>
              <p:cNvSpPr>
                <a:spLocks noChangeArrowheads="1"/>
              </p:cNvSpPr>
              <p:nvPr>
                <p:custDataLst>
                  <p:tags r:id="rId247"/>
                </p:custDataLst>
              </p:nvPr>
            </p:nvSpPr>
            <p:spPr bwMode="auto">
              <a:xfrm>
                <a:off x="13643" y="588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1" name="Oval 354"/>
              <p:cNvSpPr>
                <a:spLocks noChangeArrowheads="1"/>
              </p:cNvSpPr>
              <p:nvPr>
                <p:custDataLst>
                  <p:tags r:id="rId248"/>
                </p:custDataLst>
              </p:nvPr>
            </p:nvSpPr>
            <p:spPr bwMode="auto">
              <a:xfrm>
                <a:off x="13643" y="5970"/>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2" name="Oval 355"/>
              <p:cNvSpPr>
                <a:spLocks noChangeArrowheads="1"/>
              </p:cNvSpPr>
              <p:nvPr>
                <p:custDataLst>
                  <p:tags r:id="rId249"/>
                </p:custDataLst>
              </p:nvPr>
            </p:nvSpPr>
            <p:spPr bwMode="auto">
              <a:xfrm>
                <a:off x="13643" y="6053"/>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3" name="Oval 356"/>
              <p:cNvSpPr>
                <a:spLocks noChangeArrowheads="1"/>
              </p:cNvSpPr>
              <p:nvPr>
                <p:custDataLst>
                  <p:tags r:id="rId250"/>
                </p:custDataLst>
              </p:nvPr>
            </p:nvSpPr>
            <p:spPr bwMode="auto">
              <a:xfrm>
                <a:off x="13643" y="613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4" name="Oval 357"/>
              <p:cNvSpPr>
                <a:spLocks noChangeArrowheads="1"/>
              </p:cNvSpPr>
              <p:nvPr>
                <p:custDataLst>
                  <p:tags r:id="rId251"/>
                </p:custDataLst>
              </p:nvPr>
            </p:nvSpPr>
            <p:spPr bwMode="auto">
              <a:xfrm>
                <a:off x="13643" y="622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5" name="Oval 358"/>
              <p:cNvSpPr>
                <a:spLocks noChangeArrowheads="1"/>
              </p:cNvSpPr>
              <p:nvPr>
                <p:custDataLst>
                  <p:tags r:id="rId252"/>
                </p:custDataLst>
              </p:nvPr>
            </p:nvSpPr>
            <p:spPr bwMode="auto">
              <a:xfrm>
                <a:off x="13643" y="630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6" name="Oval 359"/>
              <p:cNvSpPr>
                <a:spLocks noChangeArrowheads="1"/>
              </p:cNvSpPr>
              <p:nvPr>
                <p:custDataLst>
                  <p:tags r:id="rId253"/>
                </p:custDataLst>
              </p:nvPr>
            </p:nvSpPr>
            <p:spPr bwMode="auto">
              <a:xfrm>
                <a:off x="13643" y="639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7" name="Oval 360"/>
              <p:cNvSpPr>
                <a:spLocks noChangeArrowheads="1"/>
              </p:cNvSpPr>
              <p:nvPr>
                <p:custDataLst>
                  <p:tags r:id="rId254"/>
                </p:custDataLst>
              </p:nvPr>
            </p:nvSpPr>
            <p:spPr bwMode="auto">
              <a:xfrm>
                <a:off x="13643" y="647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8" name="Oval 361"/>
              <p:cNvSpPr>
                <a:spLocks noChangeArrowheads="1"/>
              </p:cNvSpPr>
              <p:nvPr>
                <p:custDataLst>
                  <p:tags r:id="rId255"/>
                </p:custDataLst>
              </p:nvPr>
            </p:nvSpPr>
            <p:spPr bwMode="auto">
              <a:xfrm>
                <a:off x="13643" y="655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9" name="Freeform 362"/>
              <p:cNvSpPr/>
              <p:nvPr>
                <p:custDataLst>
                  <p:tags r:id="rId256"/>
                </p:custDataLst>
              </p:nvPr>
            </p:nvSpPr>
            <p:spPr bwMode="auto">
              <a:xfrm>
                <a:off x="13638" y="6642"/>
                <a:ext cx="46" cy="46"/>
              </a:xfrm>
              <a:custGeom>
                <a:avLst/>
                <a:gdLst>
                  <a:gd name="T0" fmla="*/ 4 w 7"/>
                  <a:gd name="T1" fmla="*/ 7 h 7"/>
                  <a:gd name="T2" fmla="*/ 0 w 7"/>
                  <a:gd name="T3" fmla="*/ 3 h 7"/>
                  <a:gd name="T4" fmla="*/ 4 w 7"/>
                  <a:gd name="T5" fmla="*/ 0 h 7"/>
                  <a:gd name="T6" fmla="*/ 7 w 7"/>
                  <a:gd name="T7" fmla="*/ 3 h 7"/>
                  <a:gd name="T8" fmla="*/ 4 w 7"/>
                  <a:gd name="T9" fmla="*/ 7 h 7"/>
                </a:gdLst>
                <a:ahLst/>
                <a:cxnLst>
                  <a:cxn ang="0">
                    <a:pos x="T0" y="T1"/>
                  </a:cxn>
                  <a:cxn ang="0">
                    <a:pos x="T2" y="T3"/>
                  </a:cxn>
                  <a:cxn ang="0">
                    <a:pos x="T4" y="T5"/>
                  </a:cxn>
                  <a:cxn ang="0">
                    <a:pos x="T6" y="T7"/>
                  </a:cxn>
                  <a:cxn ang="0">
                    <a:pos x="T8" y="T9"/>
                  </a:cxn>
                </a:cxnLst>
                <a:rect l="0" t="0" r="r" b="b"/>
                <a:pathLst>
                  <a:path w="7" h="7">
                    <a:moveTo>
                      <a:pt x="4" y="7"/>
                    </a:moveTo>
                    <a:cubicBezTo>
                      <a:pt x="2" y="6"/>
                      <a:pt x="0" y="5"/>
                      <a:pt x="0" y="3"/>
                    </a:cubicBezTo>
                    <a:cubicBezTo>
                      <a:pt x="1" y="1"/>
                      <a:pt x="2" y="0"/>
                      <a:pt x="4" y="0"/>
                    </a:cubicBezTo>
                    <a:cubicBezTo>
                      <a:pt x="6" y="0"/>
                      <a:pt x="7" y="1"/>
                      <a:pt x="7" y="3"/>
                    </a:cubicBezTo>
                    <a:cubicBezTo>
                      <a:pt x="7" y="6"/>
                      <a:pt x="5" y="7"/>
                      <a:pt x="4"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0" name="Freeform 363"/>
              <p:cNvSpPr/>
              <p:nvPr>
                <p:custDataLst>
                  <p:tags r:id="rId257"/>
                </p:custDataLst>
              </p:nvPr>
            </p:nvSpPr>
            <p:spPr bwMode="auto">
              <a:xfrm>
                <a:off x="13623" y="6719"/>
                <a:ext cx="46" cy="53"/>
              </a:xfrm>
              <a:custGeom>
                <a:avLst/>
                <a:gdLst>
                  <a:gd name="T0" fmla="*/ 2 w 7"/>
                  <a:gd name="T1" fmla="*/ 7 h 8"/>
                  <a:gd name="T2" fmla="*/ 0 w 7"/>
                  <a:gd name="T3" fmla="*/ 3 h 8"/>
                  <a:gd name="T4" fmla="*/ 4 w 7"/>
                  <a:gd name="T5" fmla="*/ 1 h 8"/>
                  <a:gd name="T6" fmla="*/ 7 w 7"/>
                  <a:gd name="T7" fmla="*/ 5 h 8"/>
                  <a:gd name="T8" fmla="*/ 2 w 7"/>
                  <a:gd name="T9" fmla="*/ 7 h 8"/>
                </a:gdLst>
                <a:ahLst/>
                <a:cxnLst>
                  <a:cxn ang="0">
                    <a:pos x="T0" y="T1"/>
                  </a:cxn>
                  <a:cxn ang="0">
                    <a:pos x="T2" y="T3"/>
                  </a:cxn>
                  <a:cxn ang="0">
                    <a:pos x="T4" y="T5"/>
                  </a:cxn>
                  <a:cxn ang="0">
                    <a:pos x="T6" y="T7"/>
                  </a:cxn>
                  <a:cxn ang="0">
                    <a:pos x="T8" y="T9"/>
                  </a:cxn>
                </a:cxnLst>
                <a:rect l="0" t="0" r="r" b="b"/>
                <a:pathLst>
                  <a:path w="7" h="8">
                    <a:moveTo>
                      <a:pt x="2" y="7"/>
                    </a:moveTo>
                    <a:cubicBezTo>
                      <a:pt x="0" y="6"/>
                      <a:pt x="0" y="4"/>
                      <a:pt x="0" y="3"/>
                    </a:cubicBezTo>
                    <a:cubicBezTo>
                      <a:pt x="1" y="1"/>
                      <a:pt x="2" y="0"/>
                      <a:pt x="4" y="1"/>
                    </a:cubicBezTo>
                    <a:cubicBezTo>
                      <a:pt x="6" y="1"/>
                      <a:pt x="7" y="3"/>
                      <a:pt x="7" y="5"/>
                    </a:cubicBezTo>
                    <a:cubicBezTo>
                      <a:pt x="6" y="7"/>
                      <a:pt x="4" y="8"/>
                      <a:pt x="2"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1" name="Freeform 364"/>
              <p:cNvSpPr/>
              <p:nvPr>
                <p:custDataLst>
                  <p:tags r:id="rId258"/>
                </p:custDataLst>
              </p:nvPr>
            </p:nvSpPr>
            <p:spPr bwMode="auto">
              <a:xfrm>
                <a:off x="13580" y="6798"/>
                <a:ext cx="51" cy="43"/>
              </a:xfrm>
              <a:custGeom>
                <a:avLst/>
                <a:gdLst>
                  <a:gd name="T0" fmla="*/ 2 w 8"/>
                  <a:gd name="T1" fmla="*/ 6 h 7"/>
                  <a:gd name="T2" fmla="*/ 1 w 8"/>
                  <a:gd name="T3" fmla="*/ 1 h 7"/>
                  <a:gd name="T4" fmla="*/ 6 w 8"/>
                  <a:gd name="T5" fmla="*/ 1 h 7"/>
                  <a:gd name="T6" fmla="*/ 7 w 8"/>
                  <a:gd name="T7" fmla="*/ 5 h 7"/>
                  <a:gd name="T8" fmla="*/ 2 w 8"/>
                  <a:gd name="T9" fmla="*/ 6 h 7"/>
                </a:gdLst>
                <a:ahLst/>
                <a:cxnLst>
                  <a:cxn ang="0">
                    <a:pos x="T0" y="T1"/>
                  </a:cxn>
                  <a:cxn ang="0">
                    <a:pos x="T2" y="T3"/>
                  </a:cxn>
                  <a:cxn ang="0">
                    <a:pos x="T4" y="T5"/>
                  </a:cxn>
                  <a:cxn ang="0">
                    <a:pos x="T6" y="T7"/>
                  </a:cxn>
                  <a:cxn ang="0">
                    <a:pos x="T8" y="T9"/>
                  </a:cxn>
                </a:cxnLst>
                <a:rect l="0" t="0" r="r" b="b"/>
                <a:pathLst>
                  <a:path w="8" h="7">
                    <a:moveTo>
                      <a:pt x="2" y="6"/>
                    </a:moveTo>
                    <a:cubicBezTo>
                      <a:pt x="1" y="5"/>
                      <a:pt x="0" y="3"/>
                      <a:pt x="1" y="1"/>
                    </a:cubicBezTo>
                    <a:cubicBezTo>
                      <a:pt x="3" y="0"/>
                      <a:pt x="5" y="0"/>
                      <a:pt x="6" y="1"/>
                    </a:cubicBezTo>
                    <a:cubicBezTo>
                      <a:pt x="8" y="2"/>
                      <a:pt x="8" y="4"/>
                      <a:pt x="7" y="5"/>
                    </a:cubicBezTo>
                    <a:cubicBezTo>
                      <a:pt x="6" y="7"/>
                      <a:pt x="4" y="7"/>
                      <a:pt x="2"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2" name="Freeform 365"/>
              <p:cNvSpPr/>
              <p:nvPr>
                <p:custDataLst>
                  <p:tags r:id="rId259"/>
                </p:custDataLst>
              </p:nvPr>
            </p:nvSpPr>
            <p:spPr bwMode="auto">
              <a:xfrm>
                <a:off x="13522" y="6856"/>
                <a:ext cx="51" cy="51"/>
              </a:xfrm>
              <a:custGeom>
                <a:avLst/>
                <a:gdLst>
                  <a:gd name="T0" fmla="*/ 1 w 8"/>
                  <a:gd name="T1" fmla="*/ 6 h 8"/>
                  <a:gd name="T2" fmla="*/ 2 w 8"/>
                  <a:gd name="T3" fmla="*/ 1 h 8"/>
                  <a:gd name="T4" fmla="*/ 7 w 8"/>
                  <a:gd name="T5" fmla="*/ 2 h 8"/>
                  <a:gd name="T6" fmla="*/ 6 w 8"/>
                  <a:gd name="T7" fmla="*/ 6 h 8"/>
                  <a:gd name="T8" fmla="*/ 1 w 8"/>
                  <a:gd name="T9" fmla="*/ 6 h 8"/>
                </a:gdLst>
                <a:ahLst/>
                <a:cxnLst>
                  <a:cxn ang="0">
                    <a:pos x="T0" y="T1"/>
                  </a:cxn>
                  <a:cxn ang="0">
                    <a:pos x="T2" y="T3"/>
                  </a:cxn>
                  <a:cxn ang="0">
                    <a:pos x="T4" y="T5"/>
                  </a:cxn>
                  <a:cxn ang="0">
                    <a:pos x="T6" y="T7"/>
                  </a:cxn>
                  <a:cxn ang="0">
                    <a:pos x="T8" y="T9"/>
                  </a:cxn>
                </a:cxnLst>
                <a:rect l="0" t="0" r="r" b="b"/>
                <a:pathLst>
                  <a:path w="8" h="8">
                    <a:moveTo>
                      <a:pt x="1" y="6"/>
                    </a:moveTo>
                    <a:cubicBezTo>
                      <a:pt x="0" y="4"/>
                      <a:pt x="1" y="2"/>
                      <a:pt x="2" y="1"/>
                    </a:cubicBezTo>
                    <a:cubicBezTo>
                      <a:pt x="4" y="0"/>
                      <a:pt x="6" y="0"/>
                      <a:pt x="7" y="2"/>
                    </a:cubicBezTo>
                    <a:cubicBezTo>
                      <a:pt x="8" y="3"/>
                      <a:pt x="8" y="5"/>
                      <a:pt x="6" y="6"/>
                    </a:cubicBezTo>
                    <a:cubicBezTo>
                      <a:pt x="5" y="8"/>
                      <a:pt x="2" y="7"/>
                      <a:pt x="1"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3" name="Freeform 366"/>
              <p:cNvSpPr/>
              <p:nvPr>
                <p:custDataLst>
                  <p:tags r:id="rId260"/>
                </p:custDataLst>
              </p:nvPr>
            </p:nvSpPr>
            <p:spPr bwMode="auto">
              <a:xfrm>
                <a:off x="13449" y="6895"/>
                <a:ext cx="53" cy="51"/>
              </a:xfrm>
              <a:custGeom>
                <a:avLst/>
                <a:gdLst>
                  <a:gd name="T0" fmla="*/ 1 w 8"/>
                  <a:gd name="T1" fmla="*/ 5 h 8"/>
                  <a:gd name="T2" fmla="*/ 3 w 8"/>
                  <a:gd name="T3" fmla="*/ 1 h 8"/>
                  <a:gd name="T4" fmla="*/ 7 w 8"/>
                  <a:gd name="T5" fmla="*/ 3 h 8"/>
                  <a:gd name="T6" fmla="*/ 5 w 8"/>
                  <a:gd name="T7" fmla="*/ 7 h 8"/>
                  <a:gd name="T8" fmla="*/ 1 w 8"/>
                  <a:gd name="T9" fmla="*/ 5 h 8"/>
                </a:gdLst>
                <a:ahLst/>
                <a:cxnLst>
                  <a:cxn ang="0">
                    <a:pos x="T0" y="T1"/>
                  </a:cxn>
                  <a:cxn ang="0">
                    <a:pos x="T2" y="T3"/>
                  </a:cxn>
                  <a:cxn ang="0">
                    <a:pos x="T4" y="T5"/>
                  </a:cxn>
                  <a:cxn ang="0">
                    <a:pos x="T6" y="T7"/>
                  </a:cxn>
                  <a:cxn ang="0">
                    <a:pos x="T8" y="T9"/>
                  </a:cxn>
                </a:cxnLst>
                <a:rect l="0" t="0" r="r" b="b"/>
                <a:pathLst>
                  <a:path w="8" h="8">
                    <a:moveTo>
                      <a:pt x="1" y="5"/>
                    </a:moveTo>
                    <a:cubicBezTo>
                      <a:pt x="0" y="3"/>
                      <a:pt x="1" y="1"/>
                      <a:pt x="3" y="1"/>
                    </a:cubicBezTo>
                    <a:cubicBezTo>
                      <a:pt x="4" y="0"/>
                      <a:pt x="6" y="1"/>
                      <a:pt x="7" y="3"/>
                    </a:cubicBezTo>
                    <a:cubicBezTo>
                      <a:pt x="8" y="4"/>
                      <a:pt x="7" y="7"/>
                      <a:pt x="5" y="7"/>
                    </a:cubicBezTo>
                    <a:cubicBezTo>
                      <a:pt x="3" y="8"/>
                      <a:pt x="1" y="7"/>
                      <a:pt x="1" y="5"/>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4" name="Freeform 367"/>
              <p:cNvSpPr/>
              <p:nvPr>
                <p:custDataLst>
                  <p:tags r:id="rId261"/>
                </p:custDataLst>
              </p:nvPr>
            </p:nvSpPr>
            <p:spPr bwMode="auto">
              <a:xfrm>
                <a:off x="13372" y="6914"/>
                <a:ext cx="46" cy="46"/>
              </a:xfrm>
              <a:custGeom>
                <a:avLst/>
                <a:gdLst>
                  <a:gd name="T0" fmla="*/ 0 w 7"/>
                  <a:gd name="T1" fmla="*/ 4 h 7"/>
                  <a:gd name="T2" fmla="*/ 3 w 7"/>
                  <a:gd name="T3" fmla="*/ 1 h 7"/>
                  <a:gd name="T4" fmla="*/ 7 w 7"/>
                  <a:gd name="T5" fmla="*/ 4 h 7"/>
                  <a:gd name="T6" fmla="*/ 4 w 7"/>
                  <a:gd name="T7" fmla="*/ 7 h 7"/>
                  <a:gd name="T8" fmla="*/ 0 w 7"/>
                  <a:gd name="T9" fmla="*/ 4 h 7"/>
                </a:gdLst>
                <a:ahLst/>
                <a:cxnLst>
                  <a:cxn ang="0">
                    <a:pos x="T0" y="T1"/>
                  </a:cxn>
                  <a:cxn ang="0">
                    <a:pos x="T2" y="T3"/>
                  </a:cxn>
                  <a:cxn ang="0">
                    <a:pos x="T4" y="T5"/>
                  </a:cxn>
                  <a:cxn ang="0">
                    <a:pos x="T6" y="T7"/>
                  </a:cxn>
                  <a:cxn ang="0">
                    <a:pos x="T8" y="T9"/>
                  </a:cxn>
                </a:cxnLst>
                <a:rect l="0" t="0" r="r" b="b"/>
                <a:pathLst>
                  <a:path w="7" h="7">
                    <a:moveTo>
                      <a:pt x="0" y="4"/>
                    </a:moveTo>
                    <a:cubicBezTo>
                      <a:pt x="0" y="2"/>
                      <a:pt x="1" y="1"/>
                      <a:pt x="3" y="1"/>
                    </a:cubicBezTo>
                    <a:cubicBezTo>
                      <a:pt x="5" y="0"/>
                      <a:pt x="6" y="2"/>
                      <a:pt x="7" y="4"/>
                    </a:cubicBezTo>
                    <a:cubicBezTo>
                      <a:pt x="7" y="5"/>
                      <a:pt x="6" y="7"/>
                      <a:pt x="4" y="7"/>
                    </a:cubicBezTo>
                    <a:cubicBezTo>
                      <a:pt x="1" y="7"/>
                      <a:pt x="0" y="6"/>
                      <a:pt x="0"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5" name="Oval 368"/>
              <p:cNvSpPr>
                <a:spLocks noChangeArrowheads="1"/>
              </p:cNvSpPr>
              <p:nvPr>
                <p:custDataLst>
                  <p:tags r:id="rId262"/>
                </p:custDataLst>
              </p:nvPr>
            </p:nvSpPr>
            <p:spPr bwMode="auto">
              <a:xfrm>
                <a:off x="1329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6" name="Oval 369"/>
              <p:cNvSpPr>
                <a:spLocks noChangeArrowheads="1"/>
              </p:cNvSpPr>
              <p:nvPr>
                <p:custDataLst>
                  <p:tags r:id="rId263"/>
                </p:custDataLst>
              </p:nvPr>
            </p:nvSpPr>
            <p:spPr bwMode="auto">
              <a:xfrm>
                <a:off x="1320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7" name="Rectangle 370"/>
              <p:cNvSpPr>
                <a:spLocks noChangeArrowheads="1"/>
              </p:cNvSpPr>
              <p:nvPr>
                <p:custDataLst>
                  <p:tags r:id="rId264"/>
                </p:custDataLst>
              </p:nvPr>
            </p:nvSpPr>
            <p:spPr bwMode="auto">
              <a:xfrm>
                <a:off x="12781" y="6999"/>
                <a:ext cx="58" cy="66"/>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8" name="Rectangle 371"/>
              <p:cNvSpPr>
                <a:spLocks noChangeArrowheads="1"/>
              </p:cNvSpPr>
              <p:nvPr>
                <p:custDataLst>
                  <p:tags r:id="rId265"/>
                </p:custDataLst>
              </p:nvPr>
            </p:nvSpPr>
            <p:spPr bwMode="auto">
              <a:xfrm>
                <a:off x="12870" y="6922"/>
                <a:ext cx="58" cy="143"/>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9" name="Rectangle 372"/>
              <p:cNvSpPr>
                <a:spLocks noChangeArrowheads="1"/>
              </p:cNvSpPr>
              <p:nvPr>
                <p:custDataLst>
                  <p:tags r:id="rId266"/>
                </p:custDataLst>
              </p:nvPr>
            </p:nvSpPr>
            <p:spPr bwMode="auto">
              <a:xfrm>
                <a:off x="12960" y="6876"/>
                <a:ext cx="58" cy="188"/>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0" name="Freeform 373"/>
              <p:cNvSpPr>
                <a:spLocks noEditPoints="1"/>
              </p:cNvSpPr>
              <p:nvPr>
                <p:custDataLst>
                  <p:tags r:id="rId267"/>
                </p:custDataLst>
              </p:nvPr>
            </p:nvSpPr>
            <p:spPr bwMode="auto">
              <a:xfrm>
                <a:off x="12677" y="6740"/>
                <a:ext cx="457" cy="467"/>
              </a:xfrm>
              <a:custGeom>
                <a:avLst/>
                <a:gdLst>
                  <a:gd name="T0" fmla="*/ 35 w 69"/>
                  <a:gd name="T1" fmla="*/ 70 h 70"/>
                  <a:gd name="T2" fmla="*/ 0 w 69"/>
                  <a:gd name="T3" fmla="*/ 35 h 70"/>
                  <a:gd name="T4" fmla="*/ 35 w 69"/>
                  <a:gd name="T5" fmla="*/ 0 h 70"/>
                  <a:gd name="T6" fmla="*/ 69 w 69"/>
                  <a:gd name="T7" fmla="*/ 35 h 70"/>
                  <a:gd name="T8" fmla="*/ 35 w 69"/>
                  <a:gd name="T9" fmla="*/ 70 h 70"/>
                  <a:gd name="T10" fmla="*/ 35 w 69"/>
                  <a:gd name="T11" fmla="*/ 6 h 70"/>
                  <a:gd name="T12" fmla="*/ 6 w 69"/>
                  <a:gd name="T13" fmla="*/ 35 h 70"/>
                  <a:gd name="T14" fmla="*/ 35 w 69"/>
                  <a:gd name="T15" fmla="*/ 64 h 70"/>
                  <a:gd name="T16" fmla="*/ 63 w 69"/>
                  <a:gd name="T17" fmla="*/ 35 h 70"/>
                  <a:gd name="T18" fmla="*/ 35 w 69"/>
                  <a:gd name="T19" fmla="*/ 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70">
                    <a:moveTo>
                      <a:pt x="35" y="70"/>
                    </a:moveTo>
                    <a:cubicBezTo>
                      <a:pt x="16" y="70"/>
                      <a:pt x="0" y="54"/>
                      <a:pt x="0" y="35"/>
                    </a:cubicBezTo>
                    <a:cubicBezTo>
                      <a:pt x="0" y="16"/>
                      <a:pt x="16" y="0"/>
                      <a:pt x="35" y="0"/>
                    </a:cubicBezTo>
                    <a:cubicBezTo>
                      <a:pt x="54" y="0"/>
                      <a:pt x="69" y="16"/>
                      <a:pt x="69" y="35"/>
                    </a:cubicBezTo>
                    <a:cubicBezTo>
                      <a:pt x="69" y="54"/>
                      <a:pt x="54" y="70"/>
                      <a:pt x="35" y="70"/>
                    </a:cubicBezTo>
                    <a:close/>
                    <a:moveTo>
                      <a:pt x="35" y="6"/>
                    </a:moveTo>
                    <a:cubicBezTo>
                      <a:pt x="19" y="6"/>
                      <a:pt x="6" y="19"/>
                      <a:pt x="6" y="35"/>
                    </a:cubicBezTo>
                    <a:cubicBezTo>
                      <a:pt x="6" y="51"/>
                      <a:pt x="19" y="64"/>
                      <a:pt x="35" y="64"/>
                    </a:cubicBezTo>
                    <a:cubicBezTo>
                      <a:pt x="50" y="64"/>
                      <a:pt x="63" y="51"/>
                      <a:pt x="63" y="35"/>
                    </a:cubicBezTo>
                    <a:cubicBezTo>
                      <a:pt x="63" y="19"/>
                      <a:pt x="50" y="6"/>
                      <a:pt x="35" y="6"/>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75" name="文本框 74"/>
            <p:cNvSpPr txBox="1"/>
            <p:nvPr>
              <p:custDataLst>
                <p:tags r:id="rId1"/>
              </p:custDataLst>
            </p:nvPr>
          </p:nvSpPr>
          <p:spPr>
            <a:xfrm>
              <a:off x="5919" y="4045"/>
              <a:ext cx="7365" cy="2447"/>
            </a:xfrm>
            <a:prstGeom prst="rect">
              <a:avLst/>
            </a:prstGeom>
            <a:noFill/>
          </p:spPr>
          <p:txBody>
            <a:bodyPr wrap="square" rtlCol="0" anchor="ctr">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fontAlgn="auto">
                <a:lnSpc>
                  <a:spcPts val="3400"/>
                </a:lnSpc>
                <a:spcBef>
                  <a:spcPts val="0"/>
                </a:spcBef>
                <a:spcAft>
                  <a:spcPts val="0"/>
                </a:spcAft>
              </a:pPr>
              <a:r>
                <a:rPr lang="zh-CN" sz="2800"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现场检查正在实施的作业或者对已经实施的作业安全培训记录进行抽查</a:t>
              </a: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custDataLst>
              <p:tags r:id="rId1"/>
            </p:custDataLst>
          </p:nvPr>
        </p:nvPicPr>
        <p:blipFill>
          <a:blip r:embed="rId3"/>
          <a:stretch>
            <a:fillRect/>
          </a:stretch>
        </p:blipFill>
        <p:spPr>
          <a:xfrm>
            <a:off x="0" y="0"/>
            <a:ext cx="12202795" cy="6857365"/>
          </a:xfrm>
          <a:prstGeom prst="rect">
            <a:avLst/>
          </a:prstGeom>
        </p:spPr>
      </p:pic>
      <p:pic>
        <p:nvPicPr>
          <p:cNvPr id="6" name="图片 5"/>
          <p:cNvPicPr>
            <a:picLocks noChangeAspect="1"/>
          </p:cNvPicPr>
          <p:nvPr/>
        </p:nvPicPr>
        <p:blipFill>
          <a:blip r:embed="rId4"/>
          <a:stretch>
            <a:fillRect/>
          </a:stretch>
        </p:blipFill>
        <p:spPr>
          <a:xfrm>
            <a:off x="86995" y="108585"/>
            <a:ext cx="6195695" cy="6639560"/>
          </a:xfrm>
          <a:prstGeom prst="rect">
            <a:avLst/>
          </a:prstGeom>
        </p:spPr>
      </p:pic>
      <p:pic>
        <p:nvPicPr>
          <p:cNvPr id="7" name="图片 6"/>
          <p:cNvPicPr>
            <a:picLocks noChangeAspect="1"/>
          </p:cNvPicPr>
          <p:nvPr/>
        </p:nvPicPr>
        <p:blipFill>
          <a:blip r:embed="rId5"/>
          <a:stretch>
            <a:fillRect/>
          </a:stretch>
        </p:blipFill>
        <p:spPr>
          <a:xfrm>
            <a:off x="6306820" y="114300"/>
            <a:ext cx="5895975" cy="2563495"/>
          </a:xfrm>
          <a:prstGeom prst="rect">
            <a:avLst/>
          </a:prstGeom>
        </p:spPr>
      </p:pic>
      <p:pic>
        <p:nvPicPr>
          <p:cNvPr id="8" name="图片 7"/>
          <p:cNvPicPr>
            <a:picLocks noChangeAspect="1"/>
          </p:cNvPicPr>
          <p:nvPr/>
        </p:nvPicPr>
        <p:blipFill>
          <a:blip r:embed="rId6"/>
          <a:stretch>
            <a:fillRect/>
          </a:stretch>
        </p:blipFill>
        <p:spPr>
          <a:xfrm>
            <a:off x="6695440" y="2677795"/>
            <a:ext cx="5419725" cy="3879850"/>
          </a:xfrm>
          <a:prstGeom prst="rect">
            <a:avLst/>
          </a:prstGeom>
        </p:spPr>
      </p:pic>
    </p:spTree>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nvPicPr>
        <p:blipFill>
          <a:blip r:embed="rId271"/>
          <a:stretch>
            <a:fillRect/>
          </a:stretch>
        </p:blipFill>
        <p:spPr>
          <a:xfrm>
            <a:off x="0" y="0"/>
            <a:ext cx="12202795" cy="6857365"/>
          </a:xfrm>
          <a:prstGeom prst="rect">
            <a:avLst/>
          </a:prstGeom>
        </p:spPr>
      </p:pic>
      <p:sp>
        <p:nvSpPr>
          <p:cNvPr id="7" name="文本框 6"/>
          <p:cNvSpPr txBox="1"/>
          <p:nvPr>
            <p:custDataLst>
              <p:tags r:id="rId1"/>
            </p:custDataLst>
          </p:nvPr>
        </p:nvSpPr>
        <p:spPr>
          <a:xfrm>
            <a:off x="477520" y="300990"/>
            <a:ext cx="11578590" cy="429895"/>
          </a:xfrm>
          <a:prstGeom prst="rect">
            <a:avLst/>
          </a:prstGeom>
          <a:gradFill>
            <a:gsLst>
              <a:gs pos="0">
                <a:srgbClr val="E30000"/>
              </a:gs>
              <a:gs pos="100000">
                <a:srgbClr val="760303"/>
              </a:gs>
            </a:gsLst>
            <a:lin ang="5400000" scaled="0"/>
          </a:gradFill>
          <a:ln>
            <a:noFill/>
          </a:ln>
        </p:spPr>
        <p:txBody>
          <a:bodyPr wrap="square" rtlCol="0">
            <a:spAutoFit/>
          </a:bodyPr>
          <a:lstStyle/>
          <a:p>
            <a:pPr algn="l"/>
            <a:r>
              <a:rPr lang="en-US" sz="2200">
                <a:solidFill>
                  <a:schemeClr val="bg1"/>
                </a:solidFill>
                <a:latin typeface="思源黑体 Medium" panose="020B0600000000000000" charset="-122"/>
                <a:ea typeface="思源黑体 Medium" panose="020B0600000000000000" charset="-122"/>
                <a:cs typeface="思源黑体 Medium" panose="020B0600000000000000" charset="-122"/>
              </a:rPr>
              <a:t>6</a:t>
            </a:r>
            <a:r>
              <a:rPr lang="zh-CN" altLang="en-US" sz="2200">
                <a:solidFill>
                  <a:schemeClr val="bg1"/>
                </a:solidFill>
                <a:latin typeface="思源黑体 Medium" panose="020B0600000000000000" charset="-122"/>
                <a:ea typeface="思源黑体 Medium" panose="020B0600000000000000" charset="-122"/>
                <a:cs typeface="思源黑体 Medium" panose="020B0600000000000000" charset="-122"/>
              </a:rPr>
              <a:t>、</a:t>
            </a:r>
            <a:r>
              <a:rPr sz="2200">
                <a:solidFill>
                  <a:schemeClr val="bg1"/>
                </a:solidFill>
                <a:latin typeface="思源黑体 Medium" panose="020B0600000000000000" charset="-122"/>
                <a:ea typeface="思源黑体 Medium" panose="020B0600000000000000" charset="-122"/>
                <a:cs typeface="思源黑体 Medium" panose="020B0600000000000000" charset="-122"/>
              </a:rPr>
              <a:t>未制定有限空间作业应急预案，或者定期进行演练</a:t>
            </a:r>
          </a:p>
        </p:txBody>
      </p:sp>
      <p:sp>
        <p:nvSpPr>
          <p:cNvPr id="9" name="文本框 8"/>
          <p:cNvSpPr txBox="1"/>
          <p:nvPr>
            <p:custDataLst>
              <p:tags r:id="rId2"/>
            </p:custDataLst>
          </p:nvPr>
        </p:nvSpPr>
        <p:spPr>
          <a:xfrm>
            <a:off x="409575" y="1515110"/>
            <a:ext cx="7209155" cy="4640580"/>
          </a:xfrm>
          <a:prstGeom prst="rect">
            <a:avLst/>
          </a:prstGeom>
          <a:solidFill>
            <a:schemeClr val="bg2">
              <a:alpha val="48000"/>
            </a:schemeClr>
          </a:solidFill>
        </p:spPr>
        <p:txBody>
          <a:bodyPr wrap="square" rtlCol="0">
            <a:noAutofit/>
          </a:bodyPr>
          <a:lstStyle/>
          <a:p>
            <a:pPr>
              <a:lnSpc>
                <a:spcPct val="150000"/>
              </a:lnSpc>
            </a:pPr>
            <a:r>
              <a:rPr lang="zh-CN" altLang="en-US" sz="2400"/>
              <a:t>《工贸企业有限空间作业安全管理与监督暂行规定》第二十一条 </a:t>
            </a:r>
            <a:r>
              <a:rPr lang="zh-CN" altLang="en-US" sz="2400">
                <a:solidFill>
                  <a:srgbClr val="FF0000"/>
                </a:solidFill>
              </a:rPr>
              <a:t>工贸企业应当根据本企业有限空间作业的特点，制定应急预案，</a:t>
            </a:r>
            <a:r>
              <a:rPr lang="zh-CN" altLang="en-US" sz="2400"/>
              <a:t>并配备相关的呼吸器、防毒面罩、通讯设备、安全绳索等应急装备和器材。</a:t>
            </a:r>
            <a:r>
              <a:rPr lang="zh-CN" altLang="en-US" sz="2400">
                <a:solidFill>
                  <a:srgbClr val="FF0000"/>
                </a:solidFill>
              </a:rPr>
              <a:t>有限空间作业的现场负责人、监护人员、作业人员和应急救援人员应当掌握相关应急预案内容，定期进行演练</a:t>
            </a:r>
            <a:r>
              <a:rPr lang="zh-CN" altLang="en-US" sz="2400"/>
              <a:t>，提高应急处置能力。</a:t>
            </a:r>
          </a:p>
        </p:txBody>
      </p:sp>
      <p:grpSp>
        <p:nvGrpSpPr>
          <p:cNvPr id="2" name="组合 1" descr="7b0a202020202274657874626f78223a20227b5c2269645c223a32303334353032302c5c2263617465676f72795f69645c223a5c225c227d220a7d0a"/>
          <p:cNvGrpSpPr/>
          <p:nvPr/>
        </p:nvGrpSpPr>
        <p:grpSpPr>
          <a:xfrm>
            <a:off x="7828915" y="1764665"/>
            <a:ext cx="3471545" cy="3538220"/>
            <a:chOff x="5402" y="3594"/>
            <a:chExt cx="8398" cy="3612"/>
          </a:xfrm>
        </p:grpSpPr>
        <p:grpSp>
          <p:nvGrpSpPr>
            <p:cNvPr id="8" name="组合 7"/>
            <p:cNvGrpSpPr/>
            <p:nvPr/>
          </p:nvGrpSpPr>
          <p:grpSpPr>
            <a:xfrm>
              <a:off x="5402" y="3594"/>
              <a:ext cx="8398" cy="3612"/>
              <a:chOff x="5402" y="3594"/>
              <a:chExt cx="8398" cy="3612"/>
            </a:xfrm>
          </p:grpSpPr>
          <p:sp>
            <p:nvSpPr>
              <p:cNvPr id="181" name="Freeform 107"/>
              <p:cNvSpPr>
                <a:spLocks noEditPoints="1"/>
              </p:cNvSpPr>
              <p:nvPr>
                <p:custDataLst>
                  <p:tags r:id="rId4"/>
                </p:custDataLst>
              </p:nvPr>
            </p:nvSpPr>
            <p:spPr bwMode="auto">
              <a:xfrm>
                <a:off x="13134" y="6734"/>
                <a:ext cx="124" cy="128"/>
              </a:xfrm>
              <a:custGeom>
                <a:avLst/>
                <a:gdLst>
                  <a:gd name="T0" fmla="*/ 18 w 19"/>
                  <a:gd name="T1" fmla="*/ 15 h 20"/>
                  <a:gd name="T2" fmla="*/ 19 w 19"/>
                  <a:gd name="T3" fmla="*/ 13 h 20"/>
                  <a:gd name="T4" fmla="*/ 17 w 19"/>
                  <a:gd name="T5" fmla="*/ 11 h 20"/>
                  <a:gd name="T6" fmla="*/ 17 w 19"/>
                  <a:gd name="T7" fmla="*/ 9 h 20"/>
                  <a:gd name="T8" fmla="*/ 19 w 19"/>
                  <a:gd name="T9" fmla="*/ 7 h 20"/>
                  <a:gd name="T10" fmla="*/ 18 w 19"/>
                  <a:gd name="T11" fmla="*/ 5 h 20"/>
                  <a:gd name="T12" fmla="*/ 15 w 19"/>
                  <a:gd name="T13" fmla="*/ 5 h 20"/>
                  <a:gd name="T14" fmla="*/ 14 w 19"/>
                  <a:gd name="T15" fmla="*/ 4 h 20"/>
                  <a:gd name="T16" fmla="*/ 14 w 19"/>
                  <a:gd name="T17" fmla="*/ 1 h 20"/>
                  <a:gd name="T18" fmla="*/ 12 w 19"/>
                  <a:gd name="T19" fmla="*/ 0 h 20"/>
                  <a:gd name="T20" fmla="*/ 10 w 19"/>
                  <a:gd name="T21" fmla="*/ 2 h 20"/>
                  <a:gd name="T22" fmla="*/ 8 w 19"/>
                  <a:gd name="T23" fmla="*/ 2 h 20"/>
                  <a:gd name="T24" fmla="*/ 7 w 19"/>
                  <a:gd name="T25" fmla="*/ 0 h 20"/>
                  <a:gd name="T26" fmla="*/ 4 w 19"/>
                  <a:gd name="T27" fmla="*/ 1 h 20"/>
                  <a:gd name="T28" fmla="*/ 5 w 19"/>
                  <a:gd name="T29" fmla="*/ 4 h 20"/>
                  <a:gd name="T30" fmla="*/ 3 w 19"/>
                  <a:gd name="T31" fmla="*/ 5 h 20"/>
                  <a:gd name="T32" fmla="*/ 0 w 19"/>
                  <a:gd name="T33" fmla="*/ 5 h 20"/>
                  <a:gd name="T34" fmla="*/ 0 w 19"/>
                  <a:gd name="T35" fmla="*/ 7 h 20"/>
                  <a:gd name="T36" fmla="*/ 2 w 19"/>
                  <a:gd name="T37" fmla="*/ 9 h 20"/>
                  <a:gd name="T38" fmla="*/ 2 w 19"/>
                  <a:gd name="T39" fmla="*/ 11 h 20"/>
                  <a:gd name="T40" fmla="*/ 0 w 19"/>
                  <a:gd name="T41" fmla="*/ 13 h 20"/>
                  <a:gd name="T42" fmla="*/ 1 w 19"/>
                  <a:gd name="T43" fmla="*/ 15 h 20"/>
                  <a:gd name="T44" fmla="*/ 3 w 19"/>
                  <a:gd name="T45" fmla="*/ 15 h 20"/>
                  <a:gd name="T46" fmla="*/ 5 w 19"/>
                  <a:gd name="T47" fmla="*/ 16 h 20"/>
                  <a:gd name="T48" fmla="*/ 4 w 19"/>
                  <a:gd name="T49" fmla="*/ 19 h 20"/>
                  <a:gd name="T50" fmla="*/ 7 w 19"/>
                  <a:gd name="T51" fmla="*/ 20 h 20"/>
                  <a:gd name="T52" fmla="*/ 9 w 19"/>
                  <a:gd name="T53" fmla="*/ 18 h 20"/>
                  <a:gd name="T54" fmla="*/ 10 w 19"/>
                  <a:gd name="T55" fmla="*/ 18 h 20"/>
                  <a:gd name="T56" fmla="*/ 12 w 19"/>
                  <a:gd name="T57" fmla="*/ 20 h 20"/>
                  <a:gd name="T58" fmla="*/ 14 w 19"/>
                  <a:gd name="T59" fmla="*/ 19 h 20"/>
                  <a:gd name="T60" fmla="*/ 14 w 19"/>
                  <a:gd name="T61" fmla="*/ 16 h 20"/>
                  <a:gd name="T62" fmla="*/ 15 w 19"/>
                  <a:gd name="T63" fmla="*/ 15 h 20"/>
                  <a:gd name="T64" fmla="*/ 18 w 19"/>
                  <a:gd name="T65" fmla="*/ 15 h 20"/>
                  <a:gd name="T66" fmla="*/ 8 w 19"/>
                  <a:gd name="T67" fmla="*/ 13 h 20"/>
                  <a:gd name="T68" fmla="*/ 6 w 19"/>
                  <a:gd name="T69" fmla="*/ 9 h 20"/>
                  <a:gd name="T70" fmla="*/ 11 w 19"/>
                  <a:gd name="T71" fmla="*/ 6 h 20"/>
                  <a:gd name="T72" fmla="*/ 13 w 19"/>
                  <a:gd name="T73" fmla="*/ 11 h 20"/>
                  <a:gd name="T74" fmla="*/ 8 w 19"/>
                  <a:gd name="T75"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 h="20">
                    <a:moveTo>
                      <a:pt x="18" y="15"/>
                    </a:moveTo>
                    <a:cubicBezTo>
                      <a:pt x="19" y="13"/>
                      <a:pt x="19" y="13"/>
                      <a:pt x="19" y="13"/>
                    </a:cubicBezTo>
                    <a:cubicBezTo>
                      <a:pt x="17" y="11"/>
                      <a:pt x="17" y="11"/>
                      <a:pt x="17" y="11"/>
                    </a:cubicBezTo>
                    <a:cubicBezTo>
                      <a:pt x="17" y="10"/>
                      <a:pt x="17" y="10"/>
                      <a:pt x="17" y="9"/>
                    </a:cubicBezTo>
                    <a:cubicBezTo>
                      <a:pt x="19" y="7"/>
                      <a:pt x="19" y="7"/>
                      <a:pt x="19" y="7"/>
                    </a:cubicBezTo>
                    <a:cubicBezTo>
                      <a:pt x="18" y="5"/>
                      <a:pt x="18" y="5"/>
                      <a:pt x="18" y="5"/>
                    </a:cubicBezTo>
                    <a:cubicBezTo>
                      <a:pt x="15" y="5"/>
                      <a:pt x="15" y="5"/>
                      <a:pt x="15" y="5"/>
                    </a:cubicBezTo>
                    <a:cubicBezTo>
                      <a:pt x="15" y="5"/>
                      <a:pt x="15" y="4"/>
                      <a:pt x="14" y="4"/>
                    </a:cubicBezTo>
                    <a:cubicBezTo>
                      <a:pt x="14" y="1"/>
                      <a:pt x="14" y="1"/>
                      <a:pt x="14" y="1"/>
                    </a:cubicBezTo>
                    <a:cubicBezTo>
                      <a:pt x="12" y="0"/>
                      <a:pt x="12" y="0"/>
                      <a:pt x="12" y="0"/>
                    </a:cubicBezTo>
                    <a:cubicBezTo>
                      <a:pt x="10" y="2"/>
                      <a:pt x="10" y="2"/>
                      <a:pt x="10" y="2"/>
                    </a:cubicBezTo>
                    <a:cubicBezTo>
                      <a:pt x="10" y="2"/>
                      <a:pt x="9" y="2"/>
                      <a:pt x="8" y="2"/>
                    </a:cubicBezTo>
                    <a:cubicBezTo>
                      <a:pt x="7" y="0"/>
                      <a:pt x="7" y="0"/>
                      <a:pt x="7" y="0"/>
                    </a:cubicBezTo>
                    <a:cubicBezTo>
                      <a:pt x="4" y="1"/>
                      <a:pt x="4" y="1"/>
                      <a:pt x="4" y="1"/>
                    </a:cubicBezTo>
                    <a:cubicBezTo>
                      <a:pt x="5" y="4"/>
                      <a:pt x="5" y="4"/>
                      <a:pt x="5" y="4"/>
                    </a:cubicBezTo>
                    <a:cubicBezTo>
                      <a:pt x="4" y="4"/>
                      <a:pt x="4" y="5"/>
                      <a:pt x="3" y="5"/>
                    </a:cubicBezTo>
                    <a:cubicBezTo>
                      <a:pt x="0" y="5"/>
                      <a:pt x="0" y="5"/>
                      <a:pt x="0" y="5"/>
                    </a:cubicBezTo>
                    <a:cubicBezTo>
                      <a:pt x="0" y="7"/>
                      <a:pt x="0" y="7"/>
                      <a:pt x="0" y="7"/>
                    </a:cubicBezTo>
                    <a:cubicBezTo>
                      <a:pt x="2" y="9"/>
                      <a:pt x="2" y="9"/>
                      <a:pt x="2" y="9"/>
                    </a:cubicBezTo>
                    <a:cubicBezTo>
                      <a:pt x="2" y="10"/>
                      <a:pt x="2" y="10"/>
                      <a:pt x="2" y="11"/>
                    </a:cubicBezTo>
                    <a:cubicBezTo>
                      <a:pt x="0" y="13"/>
                      <a:pt x="0" y="13"/>
                      <a:pt x="0" y="13"/>
                    </a:cubicBezTo>
                    <a:cubicBezTo>
                      <a:pt x="1" y="15"/>
                      <a:pt x="1" y="15"/>
                      <a:pt x="1" y="15"/>
                    </a:cubicBezTo>
                    <a:cubicBezTo>
                      <a:pt x="3" y="15"/>
                      <a:pt x="3" y="15"/>
                      <a:pt x="3" y="15"/>
                    </a:cubicBezTo>
                    <a:cubicBezTo>
                      <a:pt x="4" y="15"/>
                      <a:pt x="4" y="16"/>
                      <a:pt x="5" y="16"/>
                    </a:cubicBezTo>
                    <a:cubicBezTo>
                      <a:pt x="4" y="19"/>
                      <a:pt x="4" y="19"/>
                      <a:pt x="4" y="19"/>
                    </a:cubicBezTo>
                    <a:cubicBezTo>
                      <a:pt x="7" y="20"/>
                      <a:pt x="7" y="20"/>
                      <a:pt x="7" y="20"/>
                    </a:cubicBezTo>
                    <a:cubicBezTo>
                      <a:pt x="9" y="18"/>
                      <a:pt x="9" y="18"/>
                      <a:pt x="9" y="18"/>
                    </a:cubicBezTo>
                    <a:cubicBezTo>
                      <a:pt x="9" y="18"/>
                      <a:pt x="10" y="18"/>
                      <a:pt x="10" y="18"/>
                    </a:cubicBezTo>
                    <a:cubicBezTo>
                      <a:pt x="12" y="20"/>
                      <a:pt x="12" y="20"/>
                      <a:pt x="12" y="20"/>
                    </a:cubicBezTo>
                    <a:cubicBezTo>
                      <a:pt x="14" y="19"/>
                      <a:pt x="14" y="19"/>
                      <a:pt x="14" y="19"/>
                    </a:cubicBezTo>
                    <a:cubicBezTo>
                      <a:pt x="14" y="16"/>
                      <a:pt x="14" y="16"/>
                      <a:pt x="14" y="16"/>
                    </a:cubicBezTo>
                    <a:cubicBezTo>
                      <a:pt x="15" y="16"/>
                      <a:pt x="15" y="15"/>
                      <a:pt x="15" y="15"/>
                    </a:cubicBezTo>
                    <a:lnTo>
                      <a:pt x="18" y="15"/>
                    </a:lnTo>
                    <a:close/>
                    <a:moveTo>
                      <a:pt x="8" y="13"/>
                    </a:moveTo>
                    <a:cubicBezTo>
                      <a:pt x="6" y="13"/>
                      <a:pt x="5" y="10"/>
                      <a:pt x="6" y="9"/>
                    </a:cubicBezTo>
                    <a:cubicBezTo>
                      <a:pt x="7" y="7"/>
                      <a:pt x="9" y="6"/>
                      <a:pt x="11" y="6"/>
                    </a:cubicBezTo>
                    <a:cubicBezTo>
                      <a:pt x="13" y="7"/>
                      <a:pt x="14" y="9"/>
                      <a:pt x="13" y="11"/>
                    </a:cubicBezTo>
                    <a:cubicBezTo>
                      <a:pt x="12" y="13"/>
                      <a:pt x="10" y="14"/>
                      <a:pt x="8" y="13"/>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2" name="Freeform 108"/>
              <p:cNvSpPr>
                <a:spLocks noEditPoints="1"/>
              </p:cNvSpPr>
              <p:nvPr>
                <p:custDataLst>
                  <p:tags r:id="rId5"/>
                </p:custDataLst>
              </p:nvPr>
            </p:nvSpPr>
            <p:spPr bwMode="auto">
              <a:xfrm>
                <a:off x="5757" y="3807"/>
                <a:ext cx="186" cy="188"/>
              </a:xfrm>
              <a:custGeom>
                <a:avLst/>
                <a:gdLst>
                  <a:gd name="T0" fmla="*/ 23 w 29"/>
                  <a:gd name="T1" fmla="*/ 26 h 29"/>
                  <a:gd name="T2" fmla="*/ 26 w 29"/>
                  <a:gd name="T3" fmla="*/ 24 h 29"/>
                  <a:gd name="T4" fmla="*/ 24 w 29"/>
                  <a:gd name="T5" fmla="*/ 20 h 29"/>
                  <a:gd name="T6" fmla="*/ 25 w 29"/>
                  <a:gd name="T7" fmla="*/ 18 h 29"/>
                  <a:gd name="T8" fmla="*/ 29 w 29"/>
                  <a:gd name="T9" fmla="*/ 17 h 29"/>
                  <a:gd name="T10" fmla="*/ 29 w 29"/>
                  <a:gd name="T11" fmla="*/ 13 h 29"/>
                  <a:gd name="T12" fmla="*/ 25 w 29"/>
                  <a:gd name="T13" fmla="*/ 12 h 29"/>
                  <a:gd name="T14" fmla="*/ 24 w 29"/>
                  <a:gd name="T15" fmla="*/ 10 h 29"/>
                  <a:gd name="T16" fmla="*/ 26 w 29"/>
                  <a:gd name="T17" fmla="*/ 6 h 29"/>
                  <a:gd name="T18" fmla="*/ 24 w 29"/>
                  <a:gd name="T19" fmla="*/ 3 h 29"/>
                  <a:gd name="T20" fmla="*/ 20 w 29"/>
                  <a:gd name="T21" fmla="*/ 5 h 29"/>
                  <a:gd name="T22" fmla="*/ 18 w 29"/>
                  <a:gd name="T23" fmla="*/ 4 h 29"/>
                  <a:gd name="T24" fmla="*/ 17 w 29"/>
                  <a:gd name="T25" fmla="*/ 0 h 29"/>
                  <a:gd name="T26" fmla="*/ 13 w 29"/>
                  <a:gd name="T27" fmla="*/ 0 h 29"/>
                  <a:gd name="T28" fmla="*/ 12 w 29"/>
                  <a:gd name="T29" fmla="*/ 4 h 29"/>
                  <a:gd name="T30" fmla="*/ 10 w 29"/>
                  <a:gd name="T31" fmla="*/ 5 h 29"/>
                  <a:gd name="T32" fmla="*/ 6 w 29"/>
                  <a:gd name="T33" fmla="*/ 3 h 29"/>
                  <a:gd name="T34" fmla="*/ 4 w 29"/>
                  <a:gd name="T35" fmla="*/ 5 h 29"/>
                  <a:gd name="T36" fmla="*/ 5 w 29"/>
                  <a:gd name="T37" fmla="*/ 9 h 29"/>
                  <a:gd name="T38" fmla="*/ 4 w 29"/>
                  <a:gd name="T39" fmla="*/ 11 h 29"/>
                  <a:gd name="T40" fmla="*/ 0 w 29"/>
                  <a:gd name="T41" fmla="*/ 12 h 29"/>
                  <a:gd name="T42" fmla="*/ 0 w 29"/>
                  <a:gd name="T43" fmla="*/ 16 h 29"/>
                  <a:gd name="T44" fmla="*/ 4 w 29"/>
                  <a:gd name="T45" fmla="*/ 17 h 29"/>
                  <a:gd name="T46" fmla="*/ 5 w 29"/>
                  <a:gd name="T47" fmla="*/ 19 h 29"/>
                  <a:gd name="T48" fmla="*/ 3 w 29"/>
                  <a:gd name="T49" fmla="*/ 23 h 29"/>
                  <a:gd name="T50" fmla="*/ 5 w 29"/>
                  <a:gd name="T51" fmla="*/ 25 h 29"/>
                  <a:gd name="T52" fmla="*/ 9 w 29"/>
                  <a:gd name="T53" fmla="*/ 24 h 29"/>
                  <a:gd name="T54" fmla="*/ 11 w 29"/>
                  <a:gd name="T55" fmla="*/ 25 h 29"/>
                  <a:gd name="T56" fmla="*/ 12 w 29"/>
                  <a:gd name="T57" fmla="*/ 29 h 29"/>
                  <a:gd name="T58" fmla="*/ 16 w 29"/>
                  <a:gd name="T59" fmla="*/ 29 h 29"/>
                  <a:gd name="T60" fmla="*/ 17 w 29"/>
                  <a:gd name="T61" fmla="*/ 25 h 29"/>
                  <a:gd name="T62" fmla="*/ 20 w 29"/>
                  <a:gd name="T63" fmla="*/ 24 h 29"/>
                  <a:gd name="T64" fmla="*/ 23 w 29"/>
                  <a:gd name="T65" fmla="*/ 26 h 29"/>
                  <a:gd name="T66" fmla="*/ 11 w 29"/>
                  <a:gd name="T67" fmla="*/ 18 h 29"/>
                  <a:gd name="T68" fmla="*/ 11 w 29"/>
                  <a:gd name="T69" fmla="*/ 11 h 29"/>
                  <a:gd name="T70" fmla="*/ 19 w 29"/>
                  <a:gd name="T71" fmla="*/ 11 h 29"/>
                  <a:gd name="T72" fmla="*/ 18 w 29"/>
                  <a:gd name="T73" fmla="*/ 18 h 29"/>
                  <a:gd name="T74" fmla="*/ 11 w 29"/>
                  <a:gd name="T75" fmla="*/ 1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 h="29">
                    <a:moveTo>
                      <a:pt x="23" y="26"/>
                    </a:moveTo>
                    <a:cubicBezTo>
                      <a:pt x="26" y="24"/>
                      <a:pt x="26" y="24"/>
                      <a:pt x="26" y="24"/>
                    </a:cubicBezTo>
                    <a:cubicBezTo>
                      <a:pt x="24" y="20"/>
                      <a:pt x="24" y="20"/>
                      <a:pt x="24" y="20"/>
                    </a:cubicBezTo>
                    <a:cubicBezTo>
                      <a:pt x="24" y="19"/>
                      <a:pt x="25" y="19"/>
                      <a:pt x="25" y="18"/>
                    </a:cubicBezTo>
                    <a:cubicBezTo>
                      <a:pt x="29" y="17"/>
                      <a:pt x="29" y="17"/>
                      <a:pt x="29" y="17"/>
                    </a:cubicBezTo>
                    <a:cubicBezTo>
                      <a:pt x="29" y="13"/>
                      <a:pt x="29" y="13"/>
                      <a:pt x="29" y="13"/>
                    </a:cubicBezTo>
                    <a:cubicBezTo>
                      <a:pt x="25" y="12"/>
                      <a:pt x="25" y="12"/>
                      <a:pt x="25" y="12"/>
                    </a:cubicBezTo>
                    <a:cubicBezTo>
                      <a:pt x="25" y="11"/>
                      <a:pt x="25" y="10"/>
                      <a:pt x="24" y="10"/>
                    </a:cubicBezTo>
                    <a:cubicBezTo>
                      <a:pt x="26" y="6"/>
                      <a:pt x="26" y="6"/>
                      <a:pt x="26" y="6"/>
                    </a:cubicBezTo>
                    <a:cubicBezTo>
                      <a:pt x="24" y="3"/>
                      <a:pt x="24" y="3"/>
                      <a:pt x="24" y="3"/>
                    </a:cubicBezTo>
                    <a:cubicBezTo>
                      <a:pt x="20" y="5"/>
                      <a:pt x="20" y="5"/>
                      <a:pt x="20" y="5"/>
                    </a:cubicBezTo>
                    <a:cubicBezTo>
                      <a:pt x="20" y="5"/>
                      <a:pt x="19" y="4"/>
                      <a:pt x="18" y="4"/>
                    </a:cubicBezTo>
                    <a:cubicBezTo>
                      <a:pt x="17" y="0"/>
                      <a:pt x="17" y="0"/>
                      <a:pt x="17" y="0"/>
                    </a:cubicBezTo>
                    <a:cubicBezTo>
                      <a:pt x="13" y="0"/>
                      <a:pt x="13" y="0"/>
                      <a:pt x="13" y="0"/>
                    </a:cubicBezTo>
                    <a:cubicBezTo>
                      <a:pt x="12" y="4"/>
                      <a:pt x="12" y="4"/>
                      <a:pt x="12" y="4"/>
                    </a:cubicBezTo>
                    <a:cubicBezTo>
                      <a:pt x="11" y="4"/>
                      <a:pt x="11" y="4"/>
                      <a:pt x="10" y="5"/>
                    </a:cubicBezTo>
                    <a:cubicBezTo>
                      <a:pt x="6" y="3"/>
                      <a:pt x="6" y="3"/>
                      <a:pt x="6" y="3"/>
                    </a:cubicBezTo>
                    <a:cubicBezTo>
                      <a:pt x="4" y="5"/>
                      <a:pt x="4" y="5"/>
                      <a:pt x="4" y="5"/>
                    </a:cubicBezTo>
                    <a:cubicBezTo>
                      <a:pt x="5" y="9"/>
                      <a:pt x="5" y="9"/>
                      <a:pt x="5" y="9"/>
                    </a:cubicBezTo>
                    <a:cubicBezTo>
                      <a:pt x="5" y="9"/>
                      <a:pt x="5" y="10"/>
                      <a:pt x="4" y="11"/>
                    </a:cubicBezTo>
                    <a:cubicBezTo>
                      <a:pt x="0" y="12"/>
                      <a:pt x="0" y="12"/>
                      <a:pt x="0" y="12"/>
                    </a:cubicBezTo>
                    <a:cubicBezTo>
                      <a:pt x="0" y="16"/>
                      <a:pt x="0" y="16"/>
                      <a:pt x="0" y="16"/>
                    </a:cubicBezTo>
                    <a:cubicBezTo>
                      <a:pt x="4" y="17"/>
                      <a:pt x="4" y="17"/>
                      <a:pt x="4" y="17"/>
                    </a:cubicBezTo>
                    <a:cubicBezTo>
                      <a:pt x="4" y="18"/>
                      <a:pt x="5" y="19"/>
                      <a:pt x="5" y="19"/>
                    </a:cubicBezTo>
                    <a:cubicBezTo>
                      <a:pt x="3" y="23"/>
                      <a:pt x="3" y="23"/>
                      <a:pt x="3" y="23"/>
                    </a:cubicBezTo>
                    <a:cubicBezTo>
                      <a:pt x="5" y="25"/>
                      <a:pt x="5" y="25"/>
                      <a:pt x="5" y="25"/>
                    </a:cubicBezTo>
                    <a:cubicBezTo>
                      <a:pt x="9" y="24"/>
                      <a:pt x="9" y="24"/>
                      <a:pt x="9" y="24"/>
                    </a:cubicBezTo>
                    <a:cubicBezTo>
                      <a:pt x="10" y="24"/>
                      <a:pt x="10" y="24"/>
                      <a:pt x="11" y="25"/>
                    </a:cubicBezTo>
                    <a:cubicBezTo>
                      <a:pt x="12" y="29"/>
                      <a:pt x="12" y="29"/>
                      <a:pt x="12" y="29"/>
                    </a:cubicBezTo>
                    <a:cubicBezTo>
                      <a:pt x="16" y="29"/>
                      <a:pt x="16" y="29"/>
                      <a:pt x="16" y="29"/>
                    </a:cubicBezTo>
                    <a:cubicBezTo>
                      <a:pt x="17" y="25"/>
                      <a:pt x="17" y="25"/>
                      <a:pt x="17" y="25"/>
                    </a:cubicBezTo>
                    <a:cubicBezTo>
                      <a:pt x="18" y="25"/>
                      <a:pt x="19" y="24"/>
                      <a:pt x="20" y="24"/>
                    </a:cubicBezTo>
                    <a:lnTo>
                      <a:pt x="23" y="26"/>
                    </a:lnTo>
                    <a:close/>
                    <a:moveTo>
                      <a:pt x="11" y="18"/>
                    </a:moveTo>
                    <a:cubicBezTo>
                      <a:pt x="9" y="16"/>
                      <a:pt x="9" y="12"/>
                      <a:pt x="11" y="11"/>
                    </a:cubicBezTo>
                    <a:cubicBezTo>
                      <a:pt x="13" y="9"/>
                      <a:pt x="17" y="9"/>
                      <a:pt x="19" y="11"/>
                    </a:cubicBezTo>
                    <a:cubicBezTo>
                      <a:pt x="21" y="13"/>
                      <a:pt x="20" y="16"/>
                      <a:pt x="18" y="18"/>
                    </a:cubicBezTo>
                    <a:cubicBezTo>
                      <a:pt x="16" y="20"/>
                      <a:pt x="13" y="20"/>
                      <a:pt x="11" y="18"/>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3" name="Freeform 109"/>
              <p:cNvSpPr>
                <a:spLocks noEditPoints="1"/>
              </p:cNvSpPr>
              <p:nvPr>
                <p:custDataLst>
                  <p:tags r:id="rId6"/>
                </p:custDataLst>
              </p:nvPr>
            </p:nvSpPr>
            <p:spPr bwMode="auto">
              <a:xfrm>
                <a:off x="5646" y="3969"/>
                <a:ext cx="97" cy="92"/>
              </a:xfrm>
              <a:custGeom>
                <a:avLst/>
                <a:gdLst>
                  <a:gd name="T0" fmla="*/ 12 w 15"/>
                  <a:gd name="T1" fmla="*/ 13 h 14"/>
                  <a:gd name="T2" fmla="*/ 13 w 15"/>
                  <a:gd name="T3" fmla="*/ 12 h 14"/>
                  <a:gd name="T4" fmla="*/ 12 w 15"/>
                  <a:gd name="T5" fmla="*/ 10 h 14"/>
                  <a:gd name="T6" fmla="*/ 13 w 15"/>
                  <a:gd name="T7" fmla="*/ 9 h 14"/>
                  <a:gd name="T8" fmla="*/ 15 w 15"/>
                  <a:gd name="T9" fmla="*/ 8 h 14"/>
                  <a:gd name="T10" fmla="*/ 15 w 15"/>
                  <a:gd name="T11" fmla="*/ 6 h 14"/>
                  <a:gd name="T12" fmla="*/ 13 w 15"/>
                  <a:gd name="T13" fmla="*/ 6 h 14"/>
                  <a:gd name="T14" fmla="*/ 12 w 15"/>
                  <a:gd name="T15" fmla="*/ 5 h 14"/>
                  <a:gd name="T16" fmla="*/ 14 w 15"/>
                  <a:gd name="T17" fmla="*/ 3 h 14"/>
                  <a:gd name="T18" fmla="*/ 12 w 15"/>
                  <a:gd name="T19" fmla="*/ 2 h 14"/>
                  <a:gd name="T20" fmla="*/ 10 w 15"/>
                  <a:gd name="T21" fmla="*/ 2 h 14"/>
                  <a:gd name="T22" fmla="*/ 9 w 15"/>
                  <a:gd name="T23" fmla="*/ 2 h 14"/>
                  <a:gd name="T24" fmla="*/ 9 w 15"/>
                  <a:gd name="T25" fmla="*/ 0 h 14"/>
                  <a:gd name="T26" fmla="*/ 7 w 15"/>
                  <a:gd name="T27" fmla="*/ 0 h 14"/>
                  <a:gd name="T28" fmla="*/ 6 w 15"/>
                  <a:gd name="T29" fmla="*/ 2 h 14"/>
                  <a:gd name="T30" fmla="*/ 5 w 15"/>
                  <a:gd name="T31" fmla="*/ 2 h 14"/>
                  <a:gd name="T32" fmla="*/ 3 w 15"/>
                  <a:gd name="T33" fmla="*/ 1 h 14"/>
                  <a:gd name="T34" fmla="*/ 2 w 15"/>
                  <a:gd name="T35" fmla="*/ 2 h 14"/>
                  <a:gd name="T36" fmla="*/ 3 w 15"/>
                  <a:gd name="T37" fmla="*/ 4 h 14"/>
                  <a:gd name="T38" fmla="*/ 2 w 15"/>
                  <a:gd name="T39" fmla="*/ 5 h 14"/>
                  <a:gd name="T40" fmla="*/ 0 w 15"/>
                  <a:gd name="T41" fmla="*/ 6 h 14"/>
                  <a:gd name="T42" fmla="*/ 0 w 15"/>
                  <a:gd name="T43" fmla="*/ 8 h 14"/>
                  <a:gd name="T44" fmla="*/ 2 w 15"/>
                  <a:gd name="T45" fmla="*/ 8 h 14"/>
                  <a:gd name="T46" fmla="*/ 3 w 15"/>
                  <a:gd name="T47" fmla="*/ 9 h 14"/>
                  <a:gd name="T48" fmla="*/ 2 w 15"/>
                  <a:gd name="T49" fmla="*/ 11 h 14"/>
                  <a:gd name="T50" fmla="*/ 3 w 15"/>
                  <a:gd name="T51" fmla="*/ 13 h 14"/>
                  <a:gd name="T52" fmla="*/ 5 w 15"/>
                  <a:gd name="T53" fmla="*/ 12 h 14"/>
                  <a:gd name="T54" fmla="*/ 6 w 15"/>
                  <a:gd name="T55" fmla="*/ 12 h 14"/>
                  <a:gd name="T56" fmla="*/ 6 w 15"/>
                  <a:gd name="T57" fmla="*/ 14 h 14"/>
                  <a:gd name="T58" fmla="*/ 8 w 15"/>
                  <a:gd name="T59" fmla="*/ 14 h 14"/>
                  <a:gd name="T60" fmla="*/ 9 w 15"/>
                  <a:gd name="T61" fmla="*/ 12 h 14"/>
                  <a:gd name="T62" fmla="*/ 10 w 15"/>
                  <a:gd name="T63" fmla="*/ 12 h 14"/>
                  <a:gd name="T64" fmla="*/ 12 w 15"/>
                  <a:gd name="T65" fmla="*/ 13 h 14"/>
                  <a:gd name="T66" fmla="*/ 6 w 15"/>
                  <a:gd name="T67" fmla="*/ 9 h 14"/>
                  <a:gd name="T68" fmla="*/ 6 w 15"/>
                  <a:gd name="T69" fmla="*/ 5 h 14"/>
                  <a:gd name="T70" fmla="*/ 10 w 15"/>
                  <a:gd name="T71" fmla="*/ 5 h 14"/>
                  <a:gd name="T72" fmla="*/ 9 w 15"/>
                  <a:gd name="T73" fmla="*/ 9 h 14"/>
                  <a:gd name="T74" fmla="*/ 6 w 15"/>
                  <a:gd name="T7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 h="14">
                    <a:moveTo>
                      <a:pt x="12" y="13"/>
                    </a:moveTo>
                    <a:cubicBezTo>
                      <a:pt x="13" y="12"/>
                      <a:pt x="13" y="12"/>
                      <a:pt x="13" y="12"/>
                    </a:cubicBezTo>
                    <a:cubicBezTo>
                      <a:pt x="12" y="10"/>
                      <a:pt x="12" y="10"/>
                      <a:pt x="12" y="10"/>
                    </a:cubicBezTo>
                    <a:cubicBezTo>
                      <a:pt x="12" y="10"/>
                      <a:pt x="13" y="9"/>
                      <a:pt x="13" y="9"/>
                    </a:cubicBezTo>
                    <a:cubicBezTo>
                      <a:pt x="15" y="8"/>
                      <a:pt x="15" y="8"/>
                      <a:pt x="15" y="8"/>
                    </a:cubicBezTo>
                    <a:cubicBezTo>
                      <a:pt x="15" y="6"/>
                      <a:pt x="15" y="6"/>
                      <a:pt x="15" y="6"/>
                    </a:cubicBezTo>
                    <a:cubicBezTo>
                      <a:pt x="13" y="6"/>
                      <a:pt x="13" y="6"/>
                      <a:pt x="13" y="6"/>
                    </a:cubicBezTo>
                    <a:cubicBezTo>
                      <a:pt x="13" y="5"/>
                      <a:pt x="13" y="5"/>
                      <a:pt x="12" y="5"/>
                    </a:cubicBezTo>
                    <a:cubicBezTo>
                      <a:pt x="14" y="3"/>
                      <a:pt x="14" y="3"/>
                      <a:pt x="14" y="3"/>
                    </a:cubicBezTo>
                    <a:cubicBezTo>
                      <a:pt x="12" y="2"/>
                      <a:pt x="12" y="2"/>
                      <a:pt x="12" y="2"/>
                    </a:cubicBezTo>
                    <a:cubicBezTo>
                      <a:pt x="10" y="2"/>
                      <a:pt x="10" y="2"/>
                      <a:pt x="10" y="2"/>
                    </a:cubicBezTo>
                    <a:cubicBezTo>
                      <a:pt x="10" y="2"/>
                      <a:pt x="10" y="2"/>
                      <a:pt x="9" y="2"/>
                    </a:cubicBezTo>
                    <a:cubicBezTo>
                      <a:pt x="9" y="0"/>
                      <a:pt x="9" y="0"/>
                      <a:pt x="9" y="0"/>
                    </a:cubicBezTo>
                    <a:cubicBezTo>
                      <a:pt x="7" y="0"/>
                      <a:pt x="7" y="0"/>
                      <a:pt x="7" y="0"/>
                    </a:cubicBezTo>
                    <a:cubicBezTo>
                      <a:pt x="6" y="2"/>
                      <a:pt x="6" y="2"/>
                      <a:pt x="6" y="2"/>
                    </a:cubicBezTo>
                    <a:cubicBezTo>
                      <a:pt x="6" y="2"/>
                      <a:pt x="6" y="2"/>
                      <a:pt x="5" y="2"/>
                    </a:cubicBezTo>
                    <a:cubicBezTo>
                      <a:pt x="3" y="1"/>
                      <a:pt x="3" y="1"/>
                      <a:pt x="3" y="1"/>
                    </a:cubicBezTo>
                    <a:cubicBezTo>
                      <a:pt x="2" y="2"/>
                      <a:pt x="2" y="2"/>
                      <a:pt x="2" y="2"/>
                    </a:cubicBezTo>
                    <a:cubicBezTo>
                      <a:pt x="3" y="4"/>
                      <a:pt x="3" y="4"/>
                      <a:pt x="3" y="4"/>
                    </a:cubicBezTo>
                    <a:cubicBezTo>
                      <a:pt x="3" y="5"/>
                      <a:pt x="3" y="5"/>
                      <a:pt x="2" y="5"/>
                    </a:cubicBezTo>
                    <a:cubicBezTo>
                      <a:pt x="0" y="6"/>
                      <a:pt x="0" y="6"/>
                      <a:pt x="0" y="6"/>
                    </a:cubicBezTo>
                    <a:cubicBezTo>
                      <a:pt x="0" y="8"/>
                      <a:pt x="0" y="8"/>
                      <a:pt x="0" y="8"/>
                    </a:cubicBezTo>
                    <a:cubicBezTo>
                      <a:pt x="2" y="8"/>
                      <a:pt x="2" y="8"/>
                      <a:pt x="2" y="8"/>
                    </a:cubicBezTo>
                    <a:cubicBezTo>
                      <a:pt x="2" y="9"/>
                      <a:pt x="3" y="9"/>
                      <a:pt x="3" y="9"/>
                    </a:cubicBezTo>
                    <a:cubicBezTo>
                      <a:pt x="2" y="11"/>
                      <a:pt x="2" y="11"/>
                      <a:pt x="2" y="11"/>
                    </a:cubicBezTo>
                    <a:cubicBezTo>
                      <a:pt x="3" y="13"/>
                      <a:pt x="3" y="13"/>
                      <a:pt x="3" y="13"/>
                    </a:cubicBezTo>
                    <a:cubicBezTo>
                      <a:pt x="5" y="12"/>
                      <a:pt x="5" y="12"/>
                      <a:pt x="5" y="12"/>
                    </a:cubicBezTo>
                    <a:cubicBezTo>
                      <a:pt x="5" y="12"/>
                      <a:pt x="6" y="12"/>
                      <a:pt x="6" y="12"/>
                    </a:cubicBezTo>
                    <a:cubicBezTo>
                      <a:pt x="6" y="14"/>
                      <a:pt x="6" y="14"/>
                      <a:pt x="6" y="14"/>
                    </a:cubicBezTo>
                    <a:cubicBezTo>
                      <a:pt x="8" y="14"/>
                      <a:pt x="8" y="14"/>
                      <a:pt x="8" y="14"/>
                    </a:cubicBezTo>
                    <a:cubicBezTo>
                      <a:pt x="9" y="12"/>
                      <a:pt x="9" y="12"/>
                      <a:pt x="9" y="12"/>
                    </a:cubicBezTo>
                    <a:cubicBezTo>
                      <a:pt x="9" y="12"/>
                      <a:pt x="10" y="12"/>
                      <a:pt x="10" y="12"/>
                    </a:cubicBezTo>
                    <a:lnTo>
                      <a:pt x="12" y="13"/>
                    </a:lnTo>
                    <a:close/>
                    <a:moveTo>
                      <a:pt x="6" y="9"/>
                    </a:moveTo>
                    <a:cubicBezTo>
                      <a:pt x="5" y="8"/>
                      <a:pt x="5" y="6"/>
                      <a:pt x="6" y="5"/>
                    </a:cubicBezTo>
                    <a:cubicBezTo>
                      <a:pt x="7" y="4"/>
                      <a:pt x="9" y="4"/>
                      <a:pt x="10" y="5"/>
                    </a:cubicBezTo>
                    <a:cubicBezTo>
                      <a:pt x="11" y="6"/>
                      <a:pt x="10" y="8"/>
                      <a:pt x="9" y="9"/>
                    </a:cubicBezTo>
                    <a:cubicBezTo>
                      <a:pt x="8" y="10"/>
                      <a:pt x="7" y="10"/>
                      <a:pt x="6" y="9"/>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4" name="Line 110"/>
              <p:cNvSpPr>
                <a:spLocks noChangeShapeType="1"/>
              </p:cNvSpPr>
              <p:nvPr>
                <p:custDataLst>
                  <p:tags r:id="rId7"/>
                </p:custDataLst>
              </p:nvPr>
            </p:nvSpPr>
            <p:spPr bwMode="auto">
              <a:xfrm>
                <a:off x="12651" y="7051"/>
                <a:ext cx="0" cy="0"/>
              </a:xfrm>
              <a:prstGeom prst="line">
                <a:avLst/>
              </a:prstGeom>
              <a:solidFill>
                <a:srgbClr val="4A7CC6"/>
              </a:solidFill>
              <a:ln w="34925" cap="flat">
                <a:solidFill>
                  <a:srgbClr val="172A88"/>
                </a:solidFill>
                <a:prstDash val="solid"/>
                <a:miter lim="800000"/>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 name="Freeform 111"/>
              <p:cNvSpPr/>
              <p:nvPr>
                <p:custDataLst>
                  <p:tags r:id="rId8"/>
                </p:custDataLst>
              </p:nvPr>
            </p:nvSpPr>
            <p:spPr bwMode="auto">
              <a:xfrm>
                <a:off x="5402" y="3594"/>
                <a:ext cx="8398" cy="3483"/>
              </a:xfrm>
              <a:custGeom>
                <a:avLst/>
                <a:gdLst>
                  <a:gd name="T0" fmla="*/ 1236 w 1302"/>
                  <a:gd name="T1" fmla="*/ 538 h 538"/>
                  <a:gd name="T2" fmla="*/ 1201 w 1302"/>
                  <a:gd name="T3" fmla="*/ 538 h 538"/>
                  <a:gd name="T4" fmla="*/ 1201 w 1302"/>
                  <a:gd name="T5" fmla="*/ 530 h 538"/>
                  <a:gd name="T6" fmla="*/ 1236 w 1302"/>
                  <a:gd name="T7" fmla="*/ 530 h 538"/>
                  <a:gd name="T8" fmla="*/ 1294 w 1302"/>
                  <a:gd name="T9" fmla="*/ 472 h 538"/>
                  <a:gd name="T10" fmla="*/ 1294 w 1302"/>
                  <a:gd name="T11" fmla="*/ 67 h 538"/>
                  <a:gd name="T12" fmla="*/ 1236 w 1302"/>
                  <a:gd name="T13" fmla="*/ 8 h 538"/>
                  <a:gd name="T14" fmla="*/ 66 w 1302"/>
                  <a:gd name="T15" fmla="*/ 8 h 538"/>
                  <a:gd name="T16" fmla="*/ 8 w 1302"/>
                  <a:gd name="T17" fmla="*/ 67 h 538"/>
                  <a:gd name="T18" fmla="*/ 8 w 1302"/>
                  <a:gd name="T19" fmla="*/ 472 h 538"/>
                  <a:gd name="T20" fmla="*/ 66 w 1302"/>
                  <a:gd name="T21" fmla="*/ 530 h 538"/>
                  <a:gd name="T22" fmla="*/ 1124 w 1302"/>
                  <a:gd name="T23" fmla="*/ 530 h 538"/>
                  <a:gd name="T24" fmla="*/ 1124 w 1302"/>
                  <a:gd name="T25" fmla="*/ 538 h 538"/>
                  <a:gd name="T26" fmla="*/ 66 w 1302"/>
                  <a:gd name="T27" fmla="*/ 538 h 538"/>
                  <a:gd name="T28" fmla="*/ 0 w 1302"/>
                  <a:gd name="T29" fmla="*/ 472 h 538"/>
                  <a:gd name="T30" fmla="*/ 0 w 1302"/>
                  <a:gd name="T31" fmla="*/ 67 h 538"/>
                  <a:gd name="T32" fmla="*/ 66 w 1302"/>
                  <a:gd name="T33" fmla="*/ 0 h 538"/>
                  <a:gd name="T34" fmla="*/ 1236 w 1302"/>
                  <a:gd name="T35" fmla="*/ 0 h 538"/>
                  <a:gd name="T36" fmla="*/ 1302 w 1302"/>
                  <a:gd name="T37" fmla="*/ 67 h 538"/>
                  <a:gd name="T38" fmla="*/ 1302 w 1302"/>
                  <a:gd name="T39" fmla="*/ 472 h 538"/>
                  <a:gd name="T40" fmla="*/ 1236 w 1302"/>
                  <a:gd name="T41" fmla="*/ 538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2" h="538">
                    <a:moveTo>
                      <a:pt x="1236" y="538"/>
                    </a:moveTo>
                    <a:cubicBezTo>
                      <a:pt x="1201" y="538"/>
                      <a:pt x="1201" y="538"/>
                      <a:pt x="1201" y="538"/>
                    </a:cubicBezTo>
                    <a:cubicBezTo>
                      <a:pt x="1201" y="530"/>
                      <a:pt x="1201" y="530"/>
                      <a:pt x="1201" y="530"/>
                    </a:cubicBezTo>
                    <a:cubicBezTo>
                      <a:pt x="1236" y="530"/>
                      <a:pt x="1236" y="530"/>
                      <a:pt x="1236" y="530"/>
                    </a:cubicBezTo>
                    <a:cubicBezTo>
                      <a:pt x="1268" y="530"/>
                      <a:pt x="1294" y="504"/>
                      <a:pt x="1294" y="472"/>
                    </a:cubicBezTo>
                    <a:cubicBezTo>
                      <a:pt x="1294" y="67"/>
                      <a:pt x="1294" y="67"/>
                      <a:pt x="1294" y="67"/>
                    </a:cubicBezTo>
                    <a:cubicBezTo>
                      <a:pt x="1294" y="35"/>
                      <a:pt x="1268" y="8"/>
                      <a:pt x="1236" y="8"/>
                    </a:cubicBezTo>
                    <a:cubicBezTo>
                      <a:pt x="66" y="8"/>
                      <a:pt x="66" y="8"/>
                      <a:pt x="66" y="8"/>
                    </a:cubicBezTo>
                    <a:cubicBezTo>
                      <a:pt x="34" y="8"/>
                      <a:pt x="8" y="35"/>
                      <a:pt x="8" y="67"/>
                    </a:cubicBezTo>
                    <a:cubicBezTo>
                      <a:pt x="8" y="472"/>
                      <a:pt x="8" y="472"/>
                      <a:pt x="8" y="472"/>
                    </a:cubicBezTo>
                    <a:cubicBezTo>
                      <a:pt x="8" y="504"/>
                      <a:pt x="34" y="530"/>
                      <a:pt x="66" y="530"/>
                    </a:cubicBezTo>
                    <a:cubicBezTo>
                      <a:pt x="1124" y="530"/>
                      <a:pt x="1124" y="530"/>
                      <a:pt x="1124" y="530"/>
                    </a:cubicBezTo>
                    <a:cubicBezTo>
                      <a:pt x="1124" y="538"/>
                      <a:pt x="1124" y="538"/>
                      <a:pt x="1124" y="538"/>
                    </a:cubicBezTo>
                    <a:cubicBezTo>
                      <a:pt x="66" y="538"/>
                      <a:pt x="66" y="538"/>
                      <a:pt x="66" y="538"/>
                    </a:cubicBezTo>
                    <a:cubicBezTo>
                      <a:pt x="30" y="538"/>
                      <a:pt x="0" y="508"/>
                      <a:pt x="0" y="472"/>
                    </a:cubicBezTo>
                    <a:cubicBezTo>
                      <a:pt x="0" y="67"/>
                      <a:pt x="0" y="67"/>
                      <a:pt x="0" y="67"/>
                    </a:cubicBezTo>
                    <a:cubicBezTo>
                      <a:pt x="0" y="30"/>
                      <a:pt x="30" y="0"/>
                      <a:pt x="66" y="0"/>
                    </a:cubicBezTo>
                    <a:cubicBezTo>
                      <a:pt x="1236" y="0"/>
                      <a:pt x="1236" y="0"/>
                      <a:pt x="1236" y="0"/>
                    </a:cubicBezTo>
                    <a:cubicBezTo>
                      <a:pt x="1272" y="0"/>
                      <a:pt x="1302" y="30"/>
                      <a:pt x="1302" y="67"/>
                    </a:cubicBezTo>
                    <a:cubicBezTo>
                      <a:pt x="1302" y="472"/>
                      <a:pt x="1302" y="472"/>
                      <a:pt x="1302" y="472"/>
                    </a:cubicBezTo>
                    <a:cubicBezTo>
                      <a:pt x="1302" y="508"/>
                      <a:pt x="1272" y="538"/>
                      <a:pt x="1236" y="538"/>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6" name="Oval 112"/>
              <p:cNvSpPr>
                <a:spLocks noChangeArrowheads="1"/>
              </p:cNvSpPr>
              <p:nvPr>
                <p:custDataLst>
                  <p:tags r:id="rId9"/>
                </p:custDataLst>
              </p:nvPr>
            </p:nvSpPr>
            <p:spPr bwMode="auto">
              <a:xfrm>
                <a:off x="1256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7" name="Oval 113"/>
              <p:cNvSpPr>
                <a:spLocks noChangeArrowheads="1"/>
              </p:cNvSpPr>
              <p:nvPr>
                <p:custDataLst>
                  <p:tags r:id="rId10"/>
                </p:custDataLst>
              </p:nvPr>
            </p:nvSpPr>
            <p:spPr bwMode="auto">
              <a:xfrm>
                <a:off x="1246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8" name="Oval 114"/>
              <p:cNvSpPr>
                <a:spLocks noChangeArrowheads="1"/>
              </p:cNvSpPr>
              <p:nvPr>
                <p:custDataLst>
                  <p:tags r:id="rId11"/>
                </p:custDataLst>
              </p:nvPr>
            </p:nvSpPr>
            <p:spPr bwMode="auto">
              <a:xfrm>
                <a:off x="123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9" name="Oval 115"/>
              <p:cNvSpPr>
                <a:spLocks noChangeArrowheads="1"/>
              </p:cNvSpPr>
              <p:nvPr>
                <p:custDataLst>
                  <p:tags r:id="rId12"/>
                </p:custDataLst>
              </p:nvPr>
            </p:nvSpPr>
            <p:spPr bwMode="auto">
              <a:xfrm>
                <a:off x="1229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0" name="Oval 116"/>
              <p:cNvSpPr>
                <a:spLocks noChangeArrowheads="1"/>
              </p:cNvSpPr>
              <p:nvPr>
                <p:custDataLst>
                  <p:tags r:id="rId13"/>
                </p:custDataLst>
              </p:nvPr>
            </p:nvSpPr>
            <p:spPr bwMode="auto">
              <a:xfrm>
                <a:off x="1221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1" name="Oval 117"/>
              <p:cNvSpPr>
                <a:spLocks noChangeArrowheads="1"/>
              </p:cNvSpPr>
              <p:nvPr>
                <p:custDataLst>
                  <p:tags r:id="rId14"/>
                </p:custDataLst>
              </p:nvPr>
            </p:nvSpPr>
            <p:spPr bwMode="auto">
              <a:xfrm>
                <a:off x="1212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2" name="Oval 118"/>
              <p:cNvSpPr>
                <a:spLocks noChangeArrowheads="1"/>
              </p:cNvSpPr>
              <p:nvPr>
                <p:custDataLst>
                  <p:tags r:id="rId15"/>
                </p:custDataLst>
              </p:nvPr>
            </p:nvSpPr>
            <p:spPr bwMode="auto">
              <a:xfrm>
                <a:off x="1204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3" name="Oval 119"/>
              <p:cNvSpPr>
                <a:spLocks noChangeArrowheads="1"/>
              </p:cNvSpPr>
              <p:nvPr>
                <p:custDataLst>
                  <p:tags r:id="rId16"/>
                </p:custDataLst>
              </p:nvPr>
            </p:nvSpPr>
            <p:spPr bwMode="auto">
              <a:xfrm>
                <a:off x="1196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4" name="Oval 120"/>
              <p:cNvSpPr>
                <a:spLocks noChangeArrowheads="1"/>
              </p:cNvSpPr>
              <p:nvPr>
                <p:custDataLst>
                  <p:tags r:id="rId17"/>
                </p:custDataLst>
              </p:nvPr>
            </p:nvSpPr>
            <p:spPr bwMode="auto">
              <a:xfrm>
                <a:off x="1187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5" name="Oval 121"/>
              <p:cNvSpPr>
                <a:spLocks noChangeArrowheads="1"/>
              </p:cNvSpPr>
              <p:nvPr>
                <p:custDataLst>
                  <p:tags r:id="rId18"/>
                </p:custDataLst>
              </p:nvPr>
            </p:nvSpPr>
            <p:spPr bwMode="auto">
              <a:xfrm>
                <a:off x="117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6" name="Oval 122"/>
              <p:cNvSpPr>
                <a:spLocks noChangeArrowheads="1"/>
              </p:cNvSpPr>
              <p:nvPr>
                <p:custDataLst>
                  <p:tags r:id="rId19"/>
                </p:custDataLst>
              </p:nvPr>
            </p:nvSpPr>
            <p:spPr bwMode="auto">
              <a:xfrm>
                <a:off x="1170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7" name="Oval 123"/>
              <p:cNvSpPr>
                <a:spLocks noChangeArrowheads="1"/>
              </p:cNvSpPr>
              <p:nvPr>
                <p:custDataLst>
                  <p:tags r:id="rId20"/>
                </p:custDataLst>
              </p:nvPr>
            </p:nvSpPr>
            <p:spPr bwMode="auto">
              <a:xfrm>
                <a:off x="116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8" name="Oval 124"/>
              <p:cNvSpPr>
                <a:spLocks noChangeArrowheads="1"/>
              </p:cNvSpPr>
              <p:nvPr>
                <p:custDataLst>
                  <p:tags r:id="rId21"/>
                </p:custDataLst>
              </p:nvPr>
            </p:nvSpPr>
            <p:spPr bwMode="auto">
              <a:xfrm>
                <a:off x="115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 name="Oval 125"/>
              <p:cNvSpPr>
                <a:spLocks noChangeArrowheads="1"/>
              </p:cNvSpPr>
              <p:nvPr>
                <p:custDataLst>
                  <p:tags r:id="rId22"/>
                </p:custDataLst>
              </p:nvPr>
            </p:nvSpPr>
            <p:spPr bwMode="auto">
              <a:xfrm>
                <a:off x="114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0" name="Oval 126"/>
              <p:cNvSpPr>
                <a:spLocks noChangeArrowheads="1"/>
              </p:cNvSpPr>
              <p:nvPr>
                <p:custDataLst>
                  <p:tags r:id="rId23"/>
                </p:custDataLst>
              </p:nvPr>
            </p:nvSpPr>
            <p:spPr bwMode="auto">
              <a:xfrm>
                <a:off x="113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1" name="Oval 127"/>
              <p:cNvSpPr>
                <a:spLocks noChangeArrowheads="1"/>
              </p:cNvSpPr>
              <p:nvPr>
                <p:custDataLst>
                  <p:tags r:id="rId24"/>
                </p:custDataLst>
              </p:nvPr>
            </p:nvSpPr>
            <p:spPr bwMode="auto">
              <a:xfrm>
                <a:off x="1128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2" name="Oval 128"/>
              <p:cNvSpPr>
                <a:spLocks noChangeArrowheads="1"/>
              </p:cNvSpPr>
              <p:nvPr>
                <p:custDataLst>
                  <p:tags r:id="rId25"/>
                </p:custDataLst>
              </p:nvPr>
            </p:nvSpPr>
            <p:spPr bwMode="auto">
              <a:xfrm>
                <a:off x="1120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3" name="Oval 129"/>
              <p:cNvSpPr>
                <a:spLocks noChangeArrowheads="1"/>
              </p:cNvSpPr>
              <p:nvPr>
                <p:custDataLst>
                  <p:tags r:id="rId26"/>
                </p:custDataLst>
              </p:nvPr>
            </p:nvSpPr>
            <p:spPr bwMode="auto">
              <a:xfrm>
                <a:off x="111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4" name="Oval 130"/>
              <p:cNvSpPr>
                <a:spLocks noChangeArrowheads="1"/>
              </p:cNvSpPr>
              <p:nvPr>
                <p:custDataLst>
                  <p:tags r:id="rId27"/>
                </p:custDataLst>
              </p:nvPr>
            </p:nvSpPr>
            <p:spPr bwMode="auto">
              <a:xfrm>
                <a:off x="1103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5" name="Oval 131"/>
              <p:cNvSpPr>
                <a:spLocks noChangeArrowheads="1"/>
              </p:cNvSpPr>
              <p:nvPr>
                <p:custDataLst>
                  <p:tags r:id="rId28"/>
                </p:custDataLst>
              </p:nvPr>
            </p:nvSpPr>
            <p:spPr bwMode="auto">
              <a:xfrm>
                <a:off x="1095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6" name="Oval 132"/>
              <p:cNvSpPr>
                <a:spLocks noChangeArrowheads="1"/>
              </p:cNvSpPr>
              <p:nvPr>
                <p:custDataLst>
                  <p:tags r:id="rId29"/>
                </p:custDataLst>
              </p:nvPr>
            </p:nvSpPr>
            <p:spPr bwMode="auto">
              <a:xfrm>
                <a:off x="108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7" name="Oval 133"/>
              <p:cNvSpPr>
                <a:spLocks noChangeArrowheads="1"/>
              </p:cNvSpPr>
              <p:nvPr>
                <p:custDataLst>
                  <p:tags r:id="rId30"/>
                </p:custDataLst>
              </p:nvPr>
            </p:nvSpPr>
            <p:spPr bwMode="auto">
              <a:xfrm>
                <a:off x="1078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8" name="Oval 134"/>
              <p:cNvSpPr>
                <a:spLocks noChangeArrowheads="1"/>
              </p:cNvSpPr>
              <p:nvPr>
                <p:custDataLst>
                  <p:tags r:id="rId31"/>
                </p:custDataLst>
              </p:nvPr>
            </p:nvSpPr>
            <p:spPr bwMode="auto">
              <a:xfrm>
                <a:off x="107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 name="Oval 135"/>
              <p:cNvSpPr>
                <a:spLocks noChangeArrowheads="1"/>
              </p:cNvSpPr>
              <p:nvPr>
                <p:custDataLst>
                  <p:tags r:id="rId32"/>
                </p:custDataLst>
              </p:nvPr>
            </p:nvSpPr>
            <p:spPr bwMode="auto">
              <a:xfrm>
                <a:off x="1062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0" name="Oval 136"/>
              <p:cNvSpPr>
                <a:spLocks noChangeArrowheads="1"/>
              </p:cNvSpPr>
              <p:nvPr>
                <p:custDataLst>
                  <p:tags r:id="rId33"/>
                </p:custDataLst>
              </p:nvPr>
            </p:nvSpPr>
            <p:spPr bwMode="auto">
              <a:xfrm>
                <a:off x="1053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1" name="Oval 137"/>
              <p:cNvSpPr>
                <a:spLocks noChangeArrowheads="1"/>
              </p:cNvSpPr>
              <p:nvPr>
                <p:custDataLst>
                  <p:tags r:id="rId34"/>
                </p:custDataLst>
              </p:nvPr>
            </p:nvSpPr>
            <p:spPr bwMode="auto">
              <a:xfrm>
                <a:off x="1045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2" name="Oval 138"/>
              <p:cNvSpPr>
                <a:spLocks noChangeArrowheads="1"/>
              </p:cNvSpPr>
              <p:nvPr>
                <p:custDataLst>
                  <p:tags r:id="rId35"/>
                </p:custDataLst>
              </p:nvPr>
            </p:nvSpPr>
            <p:spPr bwMode="auto">
              <a:xfrm>
                <a:off x="1036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3" name="Oval 139"/>
              <p:cNvSpPr>
                <a:spLocks noChangeArrowheads="1"/>
              </p:cNvSpPr>
              <p:nvPr>
                <p:custDataLst>
                  <p:tags r:id="rId36"/>
                </p:custDataLst>
              </p:nvPr>
            </p:nvSpPr>
            <p:spPr bwMode="auto">
              <a:xfrm>
                <a:off x="10284"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4" name="Oval 140"/>
              <p:cNvSpPr>
                <a:spLocks noChangeArrowheads="1"/>
              </p:cNvSpPr>
              <p:nvPr>
                <p:custDataLst>
                  <p:tags r:id="rId37"/>
                </p:custDataLst>
              </p:nvPr>
            </p:nvSpPr>
            <p:spPr bwMode="auto">
              <a:xfrm>
                <a:off x="1020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5" name="Oval 141"/>
              <p:cNvSpPr>
                <a:spLocks noChangeArrowheads="1"/>
              </p:cNvSpPr>
              <p:nvPr>
                <p:custDataLst>
                  <p:tags r:id="rId38"/>
                </p:custDataLst>
              </p:nvPr>
            </p:nvSpPr>
            <p:spPr bwMode="auto">
              <a:xfrm>
                <a:off x="1011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6" name="Oval 142"/>
              <p:cNvSpPr>
                <a:spLocks noChangeArrowheads="1"/>
              </p:cNvSpPr>
              <p:nvPr>
                <p:custDataLst>
                  <p:tags r:id="rId39"/>
                </p:custDataLst>
              </p:nvPr>
            </p:nvSpPr>
            <p:spPr bwMode="auto">
              <a:xfrm>
                <a:off x="1003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7" name="Oval 143"/>
              <p:cNvSpPr>
                <a:spLocks noChangeArrowheads="1"/>
              </p:cNvSpPr>
              <p:nvPr>
                <p:custDataLst>
                  <p:tags r:id="rId40"/>
                </p:custDataLst>
              </p:nvPr>
            </p:nvSpPr>
            <p:spPr bwMode="auto">
              <a:xfrm>
                <a:off x="994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8" name="Oval 144"/>
              <p:cNvSpPr>
                <a:spLocks noChangeArrowheads="1"/>
              </p:cNvSpPr>
              <p:nvPr>
                <p:custDataLst>
                  <p:tags r:id="rId41"/>
                </p:custDataLst>
              </p:nvPr>
            </p:nvSpPr>
            <p:spPr bwMode="auto">
              <a:xfrm>
                <a:off x="986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9" name="Oval 145"/>
              <p:cNvSpPr>
                <a:spLocks noChangeArrowheads="1"/>
              </p:cNvSpPr>
              <p:nvPr>
                <p:custDataLst>
                  <p:tags r:id="rId42"/>
                </p:custDataLst>
              </p:nvPr>
            </p:nvSpPr>
            <p:spPr bwMode="auto">
              <a:xfrm>
                <a:off x="97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0" name="Oval 146"/>
              <p:cNvSpPr>
                <a:spLocks noChangeArrowheads="1"/>
              </p:cNvSpPr>
              <p:nvPr>
                <p:custDataLst>
                  <p:tags r:id="rId43"/>
                </p:custDataLst>
              </p:nvPr>
            </p:nvSpPr>
            <p:spPr bwMode="auto">
              <a:xfrm>
                <a:off x="969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1" name="Oval 147"/>
              <p:cNvSpPr>
                <a:spLocks noChangeArrowheads="1"/>
              </p:cNvSpPr>
              <p:nvPr>
                <p:custDataLst>
                  <p:tags r:id="rId44"/>
                </p:custDataLst>
              </p:nvPr>
            </p:nvSpPr>
            <p:spPr bwMode="auto">
              <a:xfrm>
                <a:off x="961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2" name="Oval 148"/>
              <p:cNvSpPr>
                <a:spLocks noChangeArrowheads="1"/>
              </p:cNvSpPr>
              <p:nvPr>
                <p:custDataLst>
                  <p:tags r:id="rId45"/>
                </p:custDataLst>
              </p:nvPr>
            </p:nvSpPr>
            <p:spPr bwMode="auto">
              <a:xfrm>
                <a:off x="952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3" name="Oval 149"/>
              <p:cNvSpPr>
                <a:spLocks noChangeArrowheads="1"/>
              </p:cNvSpPr>
              <p:nvPr>
                <p:custDataLst>
                  <p:tags r:id="rId46"/>
                </p:custDataLst>
              </p:nvPr>
            </p:nvSpPr>
            <p:spPr bwMode="auto">
              <a:xfrm>
                <a:off x="944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4" name="Oval 150"/>
              <p:cNvSpPr>
                <a:spLocks noChangeArrowheads="1"/>
              </p:cNvSpPr>
              <p:nvPr>
                <p:custDataLst>
                  <p:tags r:id="rId47"/>
                </p:custDataLst>
              </p:nvPr>
            </p:nvSpPr>
            <p:spPr bwMode="auto">
              <a:xfrm>
                <a:off x="936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5" name="Oval 151"/>
              <p:cNvSpPr>
                <a:spLocks noChangeArrowheads="1"/>
              </p:cNvSpPr>
              <p:nvPr>
                <p:custDataLst>
                  <p:tags r:id="rId48"/>
                </p:custDataLst>
              </p:nvPr>
            </p:nvSpPr>
            <p:spPr bwMode="auto">
              <a:xfrm>
                <a:off x="927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6" name="Oval 152"/>
              <p:cNvSpPr>
                <a:spLocks noChangeArrowheads="1"/>
              </p:cNvSpPr>
              <p:nvPr>
                <p:custDataLst>
                  <p:tags r:id="rId49"/>
                </p:custDataLst>
              </p:nvPr>
            </p:nvSpPr>
            <p:spPr bwMode="auto">
              <a:xfrm>
                <a:off x="919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7" name="Oval 153"/>
              <p:cNvSpPr>
                <a:spLocks noChangeArrowheads="1"/>
              </p:cNvSpPr>
              <p:nvPr>
                <p:custDataLst>
                  <p:tags r:id="rId50"/>
                </p:custDataLst>
              </p:nvPr>
            </p:nvSpPr>
            <p:spPr bwMode="auto">
              <a:xfrm>
                <a:off x="911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8" name="Oval 154"/>
              <p:cNvSpPr>
                <a:spLocks noChangeArrowheads="1"/>
              </p:cNvSpPr>
              <p:nvPr>
                <p:custDataLst>
                  <p:tags r:id="rId51"/>
                </p:custDataLst>
              </p:nvPr>
            </p:nvSpPr>
            <p:spPr bwMode="auto">
              <a:xfrm>
                <a:off x="902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9" name="Oval 155"/>
              <p:cNvSpPr>
                <a:spLocks noChangeArrowheads="1"/>
              </p:cNvSpPr>
              <p:nvPr>
                <p:custDataLst>
                  <p:tags r:id="rId52"/>
                </p:custDataLst>
              </p:nvPr>
            </p:nvSpPr>
            <p:spPr bwMode="auto">
              <a:xfrm>
                <a:off x="894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0" name="Oval 156"/>
              <p:cNvSpPr>
                <a:spLocks noChangeArrowheads="1"/>
              </p:cNvSpPr>
              <p:nvPr>
                <p:custDataLst>
                  <p:tags r:id="rId53"/>
                </p:custDataLst>
              </p:nvPr>
            </p:nvSpPr>
            <p:spPr bwMode="auto">
              <a:xfrm>
                <a:off x="88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1" name="Oval 157"/>
              <p:cNvSpPr>
                <a:spLocks noChangeArrowheads="1"/>
              </p:cNvSpPr>
              <p:nvPr>
                <p:custDataLst>
                  <p:tags r:id="rId54"/>
                </p:custDataLst>
              </p:nvPr>
            </p:nvSpPr>
            <p:spPr bwMode="auto">
              <a:xfrm>
                <a:off x="877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2" name="Oval 158"/>
              <p:cNvSpPr>
                <a:spLocks noChangeArrowheads="1"/>
              </p:cNvSpPr>
              <p:nvPr>
                <p:custDataLst>
                  <p:tags r:id="rId55"/>
                </p:custDataLst>
              </p:nvPr>
            </p:nvSpPr>
            <p:spPr bwMode="auto">
              <a:xfrm>
                <a:off x="869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3" name="Oval 159"/>
              <p:cNvSpPr>
                <a:spLocks noChangeArrowheads="1"/>
              </p:cNvSpPr>
              <p:nvPr>
                <p:custDataLst>
                  <p:tags r:id="rId56"/>
                </p:custDataLst>
              </p:nvPr>
            </p:nvSpPr>
            <p:spPr bwMode="auto">
              <a:xfrm>
                <a:off x="8607"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4" name="Oval 160"/>
              <p:cNvSpPr>
                <a:spLocks noChangeArrowheads="1"/>
              </p:cNvSpPr>
              <p:nvPr>
                <p:custDataLst>
                  <p:tags r:id="rId57"/>
                </p:custDataLst>
              </p:nvPr>
            </p:nvSpPr>
            <p:spPr bwMode="auto">
              <a:xfrm>
                <a:off x="8525"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5" name="Oval 161"/>
              <p:cNvSpPr>
                <a:spLocks noChangeArrowheads="1"/>
              </p:cNvSpPr>
              <p:nvPr>
                <p:custDataLst>
                  <p:tags r:id="rId58"/>
                </p:custDataLst>
              </p:nvPr>
            </p:nvSpPr>
            <p:spPr bwMode="auto">
              <a:xfrm>
                <a:off x="8440"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6" name="Oval 162"/>
              <p:cNvSpPr>
                <a:spLocks noChangeArrowheads="1"/>
              </p:cNvSpPr>
              <p:nvPr>
                <p:custDataLst>
                  <p:tags r:id="rId59"/>
                </p:custDataLst>
              </p:nvPr>
            </p:nvSpPr>
            <p:spPr bwMode="auto">
              <a:xfrm>
                <a:off x="8356"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7" name="Oval 163"/>
              <p:cNvSpPr>
                <a:spLocks noChangeArrowheads="1"/>
              </p:cNvSpPr>
              <p:nvPr>
                <p:custDataLst>
                  <p:tags r:id="rId60"/>
                </p:custDataLst>
              </p:nvPr>
            </p:nvSpPr>
            <p:spPr bwMode="auto">
              <a:xfrm>
                <a:off x="8271"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8" name="Oval 164"/>
              <p:cNvSpPr>
                <a:spLocks noChangeArrowheads="1"/>
              </p:cNvSpPr>
              <p:nvPr>
                <p:custDataLst>
                  <p:tags r:id="rId61"/>
                </p:custDataLst>
              </p:nvPr>
            </p:nvSpPr>
            <p:spPr bwMode="auto">
              <a:xfrm>
                <a:off x="818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9" name="Oval 165"/>
              <p:cNvSpPr>
                <a:spLocks noChangeArrowheads="1"/>
              </p:cNvSpPr>
              <p:nvPr>
                <p:custDataLst>
                  <p:tags r:id="rId62"/>
                </p:custDataLst>
              </p:nvPr>
            </p:nvSpPr>
            <p:spPr bwMode="auto">
              <a:xfrm>
                <a:off x="810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0" name="Oval 166"/>
              <p:cNvSpPr>
                <a:spLocks noChangeArrowheads="1"/>
              </p:cNvSpPr>
              <p:nvPr>
                <p:custDataLst>
                  <p:tags r:id="rId63"/>
                </p:custDataLst>
              </p:nvPr>
            </p:nvSpPr>
            <p:spPr bwMode="auto">
              <a:xfrm>
                <a:off x="8019"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1" name="Oval 167"/>
              <p:cNvSpPr>
                <a:spLocks noChangeArrowheads="1"/>
              </p:cNvSpPr>
              <p:nvPr>
                <p:custDataLst>
                  <p:tags r:id="rId64"/>
                </p:custDataLst>
              </p:nvPr>
            </p:nvSpPr>
            <p:spPr bwMode="auto">
              <a:xfrm>
                <a:off x="7935" y="6922"/>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2" name="Oval 168"/>
              <p:cNvSpPr>
                <a:spLocks noChangeArrowheads="1"/>
              </p:cNvSpPr>
              <p:nvPr>
                <p:custDataLst>
                  <p:tags r:id="rId65"/>
                </p:custDataLst>
              </p:nvPr>
            </p:nvSpPr>
            <p:spPr bwMode="auto">
              <a:xfrm>
                <a:off x="7853"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3" name="Oval 169"/>
              <p:cNvSpPr>
                <a:spLocks noChangeArrowheads="1"/>
              </p:cNvSpPr>
              <p:nvPr>
                <p:custDataLst>
                  <p:tags r:id="rId66"/>
                </p:custDataLst>
              </p:nvPr>
            </p:nvSpPr>
            <p:spPr bwMode="auto">
              <a:xfrm>
                <a:off x="776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4" name="Oval 170"/>
              <p:cNvSpPr>
                <a:spLocks noChangeArrowheads="1"/>
              </p:cNvSpPr>
              <p:nvPr>
                <p:custDataLst>
                  <p:tags r:id="rId67"/>
                </p:custDataLst>
              </p:nvPr>
            </p:nvSpPr>
            <p:spPr bwMode="auto">
              <a:xfrm>
                <a:off x="768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5" name="Oval 171"/>
              <p:cNvSpPr>
                <a:spLocks noChangeArrowheads="1"/>
              </p:cNvSpPr>
              <p:nvPr>
                <p:custDataLst>
                  <p:tags r:id="rId68"/>
                </p:custDataLst>
              </p:nvPr>
            </p:nvSpPr>
            <p:spPr bwMode="auto">
              <a:xfrm>
                <a:off x="75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6" name="Oval 172"/>
              <p:cNvSpPr>
                <a:spLocks noChangeArrowheads="1"/>
              </p:cNvSpPr>
              <p:nvPr>
                <p:custDataLst>
                  <p:tags r:id="rId69"/>
                </p:custDataLst>
              </p:nvPr>
            </p:nvSpPr>
            <p:spPr bwMode="auto">
              <a:xfrm>
                <a:off x="751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7" name="Oval 173"/>
              <p:cNvSpPr>
                <a:spLocks noChangeArrowheads="1"/>
              </p:cNvSpPr>
              <p:nvPr>
                <p:custDataLst>
                  <p:tags r:id="rId70"/>
                </p:custDataLst>
              </p:nvPr>
            </p:nvSpPr>
            <p:spPr bwMode="auto">
              <a:xfrm>
                <a:off x="74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8" name="Oval 174"/>
              <p:cNvSpPr>
                <a:spLocks noChangeArrowheads="1"/>
              </p:cNvSpPr>
              <p:nvPr>
                <p:custDataLst>
                  <p:tags r:id="rId71"/>
                </p:custDataLst>
              </p:nvPr>
            </p:nvSpPr>
            <p:spPr bwMode="auto">
              <a:xfrm>
                <a:off x="73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9" name="Oval 175"/>
              <p:cNvSpPr>
                <a:spLocks noChangeArrowheads="1"/>
              </p:cNvSpPr>
              <p:nvPr>
                <p:custDataLst>
                  <p:tags r:id="rId72"/>
                </p:custDataLst>
              </p:nvPr>
            </p:nvSpPr>
            <p:spPr bwMode="auto">
              <a:xfrm>
                <a:off x="725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0" name="Oval 176"/>
              <p:cNvSpPr>
                <a:spLocks noChangeArrowheads="1"/>
              </p:cNvSpPr>
              <p:nvPr>
                <p:custDataLst>
                  <p:tags r:id="rId73"/>
                </p:custDataLst>
              </p:nvPr>
            </p:nvSpPr>
            <p:spPr bwMode="auto">
              <a:xfrm>
                <a:off x="71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1" name="Oval 177"/>
              <p:cNvSpPr>
                <a:spLocks noChangeArrowheads="1"/>
              </p:cNvSpPr>
              <p:nvPr>
                <p:custDataLst>
                  <p:tags r:id="rId74"/>
                </p:custDataLst>
              </p:nvPr>
            </p:nvSpPr>
            <p:spPr bwMode="auto">
              <a:xfrm>
                <a:off x="7092"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2" name="Oval 178"/>
              <p:cNvSpPr>
                <a:spLocks noChangeArrowheads="1"/>
              </p:cNvSpPr>
              <p:nvPr>
                <p:custDataLst>
                  <p:tags r:id="rId75"/>
                </p:custDataLst>
              </p:nvPr>
            </p:nvSpPr>
            <p:spPr bwMode="auto">
              <a:xfrm>
                <a:off x="700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3" name="Oval 179"/>
              <p:cNvSpPr>
                <a:spLocks noChangeArrowheads="1"/>
              </p:cNvSpPr>
              <p:nvPr>
                <p:custDataLst>
                  <p:tags r:id="rId76"/>
                </p:custDataLst>
              </p:nvPr>
            </p:nvSpPr>
            <p:spPr bwMode="auto">
              <a:xfrm>
                <a:off x="69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4" name="Oval 180"/>
              <p:cNvSpPr>
                <a:spLocks noChangeArrowheads="1"/>
              </p:cNvSpPr>
              <p:nvPr>
                <p:custDataLst>
                  <p:tags r:id="rId77"/>
                </p:custDataLst>
              </p:nvPr>
            </p:nvSpPr>
            <p:spPr bwMode="auto">
              <a:xfrm>
                <a:off x="683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5" name="Oval 181"/>
              <p:cNvSpPr>
                <a:spLocks noChangeArrowheads="1"/>
              </p:cNvSpPr>
              <p:nvPr>
                <p:custDataLst>
                  <p:tags r:id="rId78"/>
                </p:custDataLst>
              </p:nvPr>
            </p:nvSpPr>
            <p:spPr bwMode="auto">
              <a:xfrm>
                <a:off x="675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6" name="Oval 182"/>
              <p:cNvSpPr>
                <a:spLocks noChangeArrowheads="1"/>
              </p:cNvSpPr>
              <p:nvPr>
                <p:custDataLst>
                  <p:tags r:id="rId79"/>
                </p:custDataLst>
              </p:nvPr>
            </p:nvSpPr>
            <p:spPr bwMode="auto">
              <a:xfrm>
                <a:off x="66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7" name="Oval 183"/>
              <p:cNvSpPr>
                <a:spLocks noChangeArrowheads="1"/>
              </p:cNvSpPr>
              <p:nvPr>
                <p:custDataLst>
                  <p:tags r:id="rId80"/>
                </p:custDataLst>
              </p:nvPr>
            </p:nvSpPr>
            <p:spPr bwMode="auto">
              <a:xfrm>
                <a:off x="658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8" name="Oval 184"/>
              <p:cNvSpPr>
                <a:spLocks noChangeArrowheads="1"/>
              </p:cNvSpPr>
              <p:nvPr>
                <p:custDataLst>
                  <p:tags r:id="rId81"/>
                </p:custDataLst>
              </p:nvPr>
            </p:nvSpPr>
            <p:spPr bwMode="auto">
              <a:xfrm>
                <a:off x="65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9" name="Oval 185"/>
              <p:cNvSpPr>
                <a:spLocks noChangeArrowheads="1"/>
              </p:cNvSpPr>
              <p:nvPr>
                <p:custDataLst>
                  <p:tags r:id="rId82"/>
                </p:custDataLst>
              </p:nvPr>
            </p:nvSpPr>
            <p:spPr bwMode="auto">
              <a:xfrm>
                <a:off x="642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0" name="Oval 186"/>
              <p:cNvSpPr>
                <a:spLocks noChangeArrowheads="1"/>
              </p:cNvSpPr>
              <p:nvPr>
                <p:custDataLst>
                  <p:tags r:id="rId83"/>
                </p:custDataLst>
              </p:nvPr>
            </p:nvSpPr>
            <p:spPr bwMode="auto">
              <a:xfrm>
                <a:off x="633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1" name="Oval 187"/>
              <p:cNvSpPr>
                <a:spLocks noChangeArrowheads="1"/>
              </p:cNvSpPr>
              <p:nvPr>
                <p:custDataLst>
                  <p:tags r:id="rId84"/>
                </p:custDataLst>
              </p:nvPr>
            </p:nvSpPr>
            <p:spPr bwMode="auto">
              <a:xfrm>
                <a:off x="625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2" name="Oval 188"/>
              <p:cNvSpPr>
                <a:spLocks noChangeArrowheads="1"/>
              </p:cNvSpPr>
              <p:nvPr>
                <p:custDataLst>
                  <p:tags r:id="rId85"/>
                </p:custDataLst>
              </p:nvPr>
            </p:nvSpPr>
            <p:spPr bwMode="auto">
              <a:xfrm>
                <a:off x="617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3" name="Oval 189"/>
              <p:cNvSpPr>
                <a:spLocks noChangeArrowheads="1"/>
              </p:cNvSpPr>
              <p:nvPr>
                <p:custDataLst>
                  <p:tags r:id="rId86"/>
                </p:custDataLst>
              </p:nvPr>
            </p:nvSpPr>
            <p:spPr bwMode="auto">
              <a:xfrm>
                <a:off x="608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4" name="Oval 190"/>
              <p:cNvSpPr>
                <a:spLocks noChangeArrowheads="1"/>
              </p:cNvSpPr>
              <p:nvPr>
                <p:custDataLst>
                  <p:tags r:id="rId87"/>
                </p:custDataLst>
              </p:nvPr>
            </p:nvSpPr>
            <p:spPr bwMode="auto">
              <a:xfrm>
                <a:off x="600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5" name="Oval 191"/>
              <p:cNvSpPr>
                <a:spLocks noChangeArrowheads="1"/>
              </p:cNvSpPr>
              <p:nvPr>
                <p:custDataLst>
                  <p:tags r:id="rId88"/>
                </p:custDataLst>
              </p:nvPr>
            </p:nvSpPr>
            <p:spPr bwMode="auto">
              <a:xfrm>
                <a:off x="591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6" name="Oval 192"/>
              <p:cNvSpPr>
                <a:spLocks noChangeArrowheads="1"/>
              </p:cNvSpPr>
              <p:nvPr>
                <p:custDataLst>
                  <p:tags r:id="rId89"/>
                </p:custDataLst>
              </p:nvPr>
            </p:nvSpPr>
            <p:spPr bwMode="auto">
              <a:xfrm>
                <a:off x="583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7" name="Freeform 193"/>
              <p:cNvSpPr/>
              <p:nvPr>
                <p:custDataLst>
                  <p:tags r:id="rId90"/>
                </p:custDataLst>
              </p:nvPr>
            </p:nvSpPr>
            <p:spPr bwMode="auto">
              <a:xfrm>
                <a:off x="5750" y="6915"/>
                <a:ext cx="46" cy="46"/>
              </a:xfrm>
              <a:custGeom>
                <a:avLst/>
                <a:gdLst>
                  <a:gd name="T0" fmla="*/ 0 w 7"/>
                  <a:gd name="T1" fmla="*/ 2 h 7"/>
                  <a:gd name="T2" fmla="*/ 4 w 7"/>
                  <a:gd name="T3" fmla="*/ 0 h 7"/>
                  <a:gd name="T4" fmla="*/ 7 w 7"/>
                  <a:gd name="T5" fmla="*/ 4 h 7"/>
                  <a:gd name="T6" fmla="*/ 3 w 7"/>
                  <a:gd name="T7" fmla="*/ 7 h 7"/>
                  <a:gd name="T8" fmla="*/ 0 w 7"/>
                  <a:gd name="T9" fmla="*/ 2 h 7"/>
                </a:gdLst>
                <a:ahLst/>
                <a:cxnLst>
                  <a:cxn ang="0">
                    <a:pos x="T0" y="T1"/>
                  </a:cxn>
                  <a:cxn ang="0">
                    <a:pos x="T2" y="T3"/>
                  </a:cxn>
                  <a:cxn ang="0">
                    <a:pos x="T4" y="T5"/>
                  </a:cxn>
                  <a:cxn ang="0">
                    <a:pos x="T6" y="T7"/>
                  </a:cxn>
                  <a:cxn ang="0">
                    <a:pos x="T8" y="T9"/>
                  </a:cxn>
                </a:cxnLst>
                <a:rect l="0" t="0" r="r" b="b"/>
                <a:pathLst>
                  <a:path w="7" h="7">
                    <a:moveTo>
                      <a:pt x="0" y="2"/>
                    </a:moveTo>
                    <a:cubicBezTo>
                      <a:pt x="1" y="1"/>
                      <a:pt x="3" y="0"/>
                      <a:pt x="4" y="0"/>
                    </a:cubicBezTo>
                    <a:cubicBezTo>
                      <a:pt x="6" y="0"/>
                      <a:pt x="7" y="2"/>
                      <a:pt x="7" y="4"/>
                    </a:cubicBezTo>
                    <a:cubicBezTo>
                      <a:pt x="7" y="6"/>
                      <a:pt x="5" y="7"/>
                      <a:pt x="3" y="7"/>
                    </a:cubicBezTo>
                    <a:cubicBezTo>
                      <a:pt x="1" y="6"/>
                      <a:pt x="0" y="4"/>
                      <a:pt x="0"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8" name="Freeform 194"/>
              <p:cNvSpPr/>
              <p:nvPr>
                <p:custDataLst>
                  <p:tags r:id="rId91"/>
                </p:custDataLst>
              </p:nvPr>
            </p:nvSpPr>
            <p:spPr bwMode="auto">
              <a:xfrm>
                <a:off x="5666" y="6881"/>
                <a:ext cx="53" cy="53"/>
              </a:xfrm>
              <a:custGeom>
                <a:avLst/>
                <a:gdLst>
                  <a:gd name="T0" fmla="*/ 1 w 8"/>
                  <a:gd name="T1" fmla="*/ 2 h 8"/>
                  <a:gd name="T2" fmla="*/ 6 w 8"/>
                  <a:gd name="T3" fmla="*/ 1 h 8"/>
                  <a:gd name="T4" fmla="*/ 7 w 8"/>
                  <a:gd name="T5" fmla="*/ 5 h 8"/>
                  <a:gd name="T6" fmla="*/ 3 w 8"/>
                  <a:gd name="T7" fmla="*/ 7 h 8"/>
                  <a:gd name="T8" fmla="*/ 1 w 8"/>
                  <a:gd name="T9" fmla="*/ 2 h 8"/>
                </a:gdLst>
                <a:ahLst/>
                <a:cxnLst>
                  <a:cxn ang="0">
                    <a:pos x="T0" y="T1"/>
                  </a:cxn>
                  <a:cxn ang="0">
                    <a:pos x="T2" y="T3"/>
                  </a:cxn>
                  <a:cxn ang="0">
                    <a:pos x="T4" y="T5"/>
                  </a:cxn>
                  <a:cxn ang="0">
                    <a:pos x="T6" y="T7"/>
                  </a:cxn>
                  <a:cxn ang="0">
                    <a:pos x="T8" y="T9"/>
                  </a:cxn>
                </a:cxnLst>
                <a:rect l="0" t="0" r="r" b="b"/>
                <a:pathLst>
                  <a:path w="8" h="8">
                    <a:moveTo>
                      <a:pt x="1" y="2"/>
                    </a:moveTo>
                    <a:cubicBezTo>
                      <a:pt x="2" y="1"/>
                      <a:pt x="4" y="0"/>
                      <a:pt x="6" y="1"/>
                    </a:cubicBezTo>
                    <a:cubicBezTo>
                      <a:pt x="8" y="2"/>
                      <a:pt x="8" y="4"/>
                      <a:pt x="7" y="5"/>
                    </a:cubicBezTo>
                    <a:cubicBezTo>
                      <a:pt x="7" y="7"/>
                      <a:pt x="5" y="8"/>
                      <a:pt x="3" y="7"/>
                    </a:cubicBezTo>
                    <a:cubicBezTo>
                      <a:pt x="1" y="6"/>
                      <a:pt x="0" y="4"/>
                      <a:pt x="1"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9" name="Freeform 195"/>
              <p:cNvSpPr/>
              <p:nvPr>
                <p:custDataLst>
                  <p:tags r:id="rId92"/>
                </p:custDataLst>
              </p:nvPr>
            </p:nvSpPr>
            <p:spPr bwMode="auto">
              <a:xfrm>
                <a:off x="5603" y="6838"/>
                <a:ext cx="51" cy="43"/>
              </a:xfrm>
              <a:custGeom>
                <a:avLst/>
                <a:gdLst>
                  <a:gd name="T0" fmla="*/ 2 w 8"/>
                  <a:gd name="T1" fmla="*/ 1 h 7"/>
                  <a:gd name="T2" fmla="*/ 6 w 8"/>
                  <a:gd name="T3" fmla="*/ 1 h 7"/>
                  <a:gd name="T4" fmla="*/ 6 w 8"/>
                  <a:gd name="T5" fmla="*/ 6 h 7"/>
                  <a:gd name="T6" fmla="*/ 2 w 8"/>
                  <a:gd name="T7" fmla="*/ 6 h 7"/>
                  <a:gd name="T8" fmla="*/ 2 w 8"/>
                  <a:gd name="T9" fmla="*/ 1 h 7"/>
                </a:gdLst>
                <a:ahLst/>
                <a:cxnLst>
                  <a:cxn ang="0">
                    <a:pos x="T0" y="T1"/>
                  </a:cxn>
                  <a:cxn ang="0">
                    <a:pos x="T2" y="T3"/>
                  </a:cxn>
                  <a:cxn ang="0">
                    <a:pos x="T4" y="T5"/>
                  </a:cxn>
                  <a:cxn ang="0">
                    <a:pos x="T6" y="T7"/>
                  </a:cxn>
                  <a:cxn ang="0">
                    <a:pos x="T8" y="T9"/>
                  </a:cxn>
                </a:cxnLst>
                <a:rect l="0" t="0" r="r" b="b"/>
                <a:pathLst>
                  <a:path w="8" h="7">
                    <a:moveTo>
                      <a:pt x="2" y="1"/>
                    </a:moveTo>
                    <a:cubicBezTo>
                      <a:pt x="3" y="0"/>
                      <a:pt x="5" y="0"/>
                      <a:pt x="6" y="1"/>
                    </a:cubicBezTo>
                    <a:cubicBezTo>
                      <a:pt x="8" y="2"/>
                      <a:pt x="8" y="4"/>
                      <a:pt x="6" y="6"/>
                    </a:cubicBezTo>
                    <a:cubicBezTo>
                      <a:pt x="5" y="7"/>
                      <a:pt x="3" y="7"/>
                      <a:pt x="2" y="6"/>
                    </a:cubicBezTo>
                    <a:cubicBezTo>
                      <a:pt x="0" y="4"/>
                      <a:pt x="0"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0" name="Freeform 196"/>
              <p:cNvSpPr/>
              <p:nvPr>
                <p:custDataLst>
                  <p:tags r:id="rId93"/>
                </p:custDataLst>
              </p:nvPr>
            </p:nvSpPr>
            <p:spPr bwMode="auto">
              <a:xfrm>
                <a:off x="5550" y="6766"/>
                <a:ext cx="53" cy="53"/>
              </a:xfrm>
              <a:custGeom>
                <a:avLst/>
                <a:gdLst>
                  <a:gd name="T0" fmla="*/ 2 w 8"/>
                  <a:gd name="T1" fmla="*/ 1 h 8"/>
                  <a:gd name="T2" fmla="*/ 7 w 8"/>
                  <a:gd name="T3" fmla="*/ 2 h 8"/>
                  <a:gd name="T4" fmla="*/ 6 w 8"/>
                  <a:gd name="T5" fmla="*/ 7 h 8"/>
                  <a:gd name="T6" fmla="*/ 1 w 8"/>
                  <a:gd name="T7" fmla="*/ 6 h 8"/>
                  <a:gd name="T8" fmla="*/ 2 w 8"/>
                  <a:gd name="T9" fmla="*/ 1 h 8"/>
                </a:gdLst>
                <a:ahLst/>
                <a:cxnLst>
                  <a:cxn ang="0">
                    <a:pos x="T0" y="T1"/>
                  </a:cxn>
                  <a:cxn ang="0">
                    <a:pos x="T2" y="T3"/>
                  </a:cxn>
                  <a:cxn ang="0">
                    <a:pos x="T4" y="T5"/>
                  </a:cxn>
                  <a:cxn ang="0">
                    <a:pos x="T6" y="T7"/>
                  </a:cxn>
                  <a:cxn ang="0">
                    <a:pos x="T8" y="T9"/>
                  </a:cxn>
                </a:cxnLst>
                <a:rect l="0" t="0" r="r" b="b"/>
                <a:pathLst>
                  <a:path w="8" h="8">
                    <a:moveTo>
                      <a:pt x="2" y="1"/>
                    </a:moveTo>
                    <a:cubicBezTo>
                      <a:pt x="4" y="0"/>
                      <a:pt x="6" y="1"/>
                      <a:pt x="7" y="2"/>
                    </a:cubicBezTo>
                    <a:cubicBezTo>
                      <a:pt x="8" y="4"/>
                      <a:pt x="7" y="6"/>
                      <a:pt x="6" y="7"/>
                    </a:cubicBezTo>
                    <a:cubicBezTo>
                      <a:pt x="4" y="8"/>
                      <a:pt x="2" y="8"/>
                      <a:pt x="1" y="6"/>
                    </a:cubicBezTo>
                    <a:cubicBezTo>
                      <a:pt x="0" y="4"/>
                      <a:pt x="1"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1" name="Freeform 197"/>
              <p:cNvSpPr/>
              <p:nvPr>
                <p:custDataLst>
                  <p:tags r:id="rId94"/>
                </p:custDataLst>
              </p:nvPr>
            </p:nvSpPr>
            <p:spPr bwMode="auto">
              <a:xfrm>
                <a:off x="5518" y="6688"/>
                <a:ext cx="51" cy="53"/>
              </a:xfrm>
              <a:custGeom>
                <a:avLst/>
                <a:gdLst>
                  <a:gd name="T0" fmla="*/ 4 w 8"/>
                  <a:gd name="T1" fmla="*/ 1 h 8"/>
                  <a:gd name="T2" fmla="*/ 8 w 8"/>
                  <a:gd name="T3" fmla="*/ 3 h 8"/>
                  <a:gd name="T4" fmla="*/ 5 w 8"/>
                  <a:gd name="T5" fmla="*/ 7 h 8"/>
                  <a:gd name="T6" fmla="*/ 1 w 8"/>
                  <a:gd name="T7" fmla="*/ 5 h 8"/>
                  <a:gd name="T8" fmla="*/ 4 w 8"/>
                  <a:gd name="T9" fmla="*/ 1 h 8"/>
                </a:gdLst>
                <a:ahLst/>
                <a:cxnLst>
                  <a:cxn ang="0">
                    <a:pos x="T0" y="T1"/>
                  </a:cxn>
                  <a:cxn ang="0">
                    <a:pos x="T2" y="T3"/>
                  </a:cxn>
                  <a:cxn ang="0">
                    <a:pos x="T4" y="T5"/>
                  </a:cxn>
                  <a:cxn ang="0">
                    <a:pos x="T6" y="T7"/>
                  </a:cxn>
                  <a:cxn ang="0">
                    <a:pos x="T8" y="T9"/>
                  </a:cxn>
                </a:cxnLst>
                <a:rect l="0" t="0" r="r" b="b"/>
                <a:pathLst>
                  <a:path w="8" h="8">
                    <a:moveTo>
                      <a:pt x="4" y="1"/>
                    </a:moveTo>
                    <a:cubicBezTo>
                      <a:pt x="6" y="0"/>
                      <a:pt x="7" y="2"/>
                      <a:pt x="8" y="3"/>
                    </a:cubicBezTo>
                    <a:cubicBezTo>
                      <a:pt x="8" y="5"/>
                      <a:pt x="7" y="7"/>
                      <a:pt x="5" y="7"/>
                    </a:cubicBezTo>
                    <a:cubicBezTo>
                      <a:pt x="3" y="8"/>
                      <a:pt x="1" y="7"/>
                      <a:pt x="1" y="5"/>
                    </a:cubicBezTo>
                    <a:cubicBezTo>
                      <a:pt x="0" y="3"/>
                      <a:pt x="2" y="1"/>
                      <a:pt x="4"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2" name="Freeform 198"/>
              <p:cNvSpPr/>
              <p:nvPr>
                <p:custDataLst>
                  <p:tags r:id="rId95"/>
                </p:custDataLst>
              </p:nvPr>
            </p:nvSpPr>
            <p:spPr bwMode="auto">
              <a:xfrm>
                <a:off x="5518" y="6611"/>
                <a:ext cx="43" cy="46"/>
              </a:xfrm>
              <a:custGeom>
                <a:avLst/>
                <a:gdLst>
                  <a:gd name="T0" fmla="*/ 3 w 7"/>
                  <a:gd name="T1" fmla="*/ 0 h 7"/>
                  <a:gd name="T2" fmla="*/ 7 w 7"/>
                  <a:gd name="T3" fmla="*/ 3 h 7"/>
                  <a:gd name="T4" fmla="*/ 3 w 7"/>
                  <a:gd name="T5" fmla="*/ 6 h 7"/>
                  <a:gd name="T6" fmla="*/ 0 w 7"/>
                  <a:gd name="T7" fmla="*/ 3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1"/>
                      <a:pt x="7" y="3"/>
                    </a:cubicBezTo>
                    <a:cubicBezTo>
                      <a:pt x="7" y="5"/>
                      <a:pt x="5" y="6"/>
                      <a:pt x="3" y="6"/>
                    </a:cubicBezTo>
                    <a:cubicBezTo>
                      <a:pt x="1" y="7"/>
                      <a:pt x="0" y="5"/>
                      <a:pt x="0" y="3"/>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3" name="Oval 199"/>
              <p:cNvSpPr>
                <a:spLocks noChangeArrowheads="1"/>
              </p:cNvSpPr>
              <p:nvPr>
                <p:custDataLst>
                  <p:tags r:id="rId96"/>
                </p:custDataLst>
              </p:nvPr>
            </p:nvSpPr>
            <p:spPr bwMode="auto">
              <a:xfrm>
                <a:off x="5518" y="652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4" name="Oval 200"/>
              <p:cNvSpPr>
                <a:spLocks noChangeArrowheads="1"/>
              </p:cNvSpPr>
              <p:nvPr>
                <p:custDataLst>
                  <p:tags r:id="rId97"/>
                </p:custDataLst>
              </p:nvPr>
            </p:nvSpPr>
            <p:spPr bwMode="auto">
              <a:xfrm>
                <a:off x="5518" y="644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5" name="Oval 201"/>
              <p:cNvSpPr>
                <a:spLocks noChangeArrowheads="1"/>
              </p:cNvSpPr>
              <p:nvPr>
                <p:custDataLst>
                  <p:tags r:id="rId98"/>
                </p:custDataLst>
              </p:nvPr>
            </p:nvSpPr>
            <p:spPr bwMode="auto">
              <a:xfrm>
                <a:off x="5518" y="635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6" name="Oval 202"/>
              <p:cNvSpPr>
                <a:spLocks noChangeArrowheads="1"/>
              </p:cNvSpPr>
              <p:nvPr>
                <p:custDataLst>
                  <p:tags r:id="rId99"/>
                </p:custDataLst>
              </p:nvPr>
            </p:nvSpPr>
            <p:spPr bwMode="auto">
              <a:xfrm>
                <a:off x="5518" y="6275"/>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7" name="Oval 203"/>
              <p:cNvSpPr>
                <a:spLocks noChangeArrowheads="1"/>
              </p:cNvSpPr>
              <p:nvPr>
                <p:custDataLst>
                  <p:tags r:id="rId100"/>
                </p:custDataLst>
              </p:nvPr>
            </p:nvSpPr>
            <p:spPr bwMode="auto">
              <a:xfrm>
                <a:off x="5518" y="6191"/>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8" name="Oval 204"/>
              <p:cNvSpPr>
                <a:spLocks noChangeArrowheads="1"/>
              </p:cNvSpPr>
              <p:nvPr>
                <p:custDataLst>
                  <p:tags r:id="rId101"/>
                </p:custDataLst>
              </p:nvPr>
            </p:nvSpPr>
            <p:spPr bwMode="auto">
              <a:xfrm>
                <a:off x="5518" y="610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9" name="Oval 205"/>
              <p:cNvSpPr>
                <a:spLocks noChangeArrowheads="1"/>
              </p:cNvSpPr>
              <p:nvPr>
                <p:custDataLst>
                  <p:tags r:id="rId102"/>
                </p:custDataLst>
              </p:nvPr>
            </p:nvSpPr>
            <p:spPr bwMode="auto">
              <a:xfrm>
                <a:off x="5518" y="602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0" name="Oval 206"/>
              <p:cNvSpPr>
                <a:spLocks noChangeArrowheads="1"/>
              </p:cNvSpPr>
              <p:nvPr>
                <p:custDataLst>
                  <p:tags r:id="rId103"/>
                </p:custDataLst>
              </p:nvPr>
            </p:nvSpPr>
            <p:spPr bwMode="auto">
              <a:xfrm>
                <a:off x="5518" y="593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1" name="Oval 207"/>
              <p:cNvSpPr>
                <a:spLocks noChangeArrowheads="1"/>
              </p:cNvSpPr>
              <p:nvPr>
                <p:custDataLst>
                  <p:tags r:id="rId104"/>
                </p:custDataLst>
              </p:nvPr>
            </p:nvSpPr>
            <p:spPr bwMode="auto">
              <a:xfrm>
                <a:off x="5518" y="5853"/>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2" name="Oval 208"/>
              <p:cNvSpPr>
                <a:spLocks noChangeArrowheads="1"/>
              </p:cNvSpPr>
              <p:nvPr>
                <p:custDataLst>
                  <p:tags r:id="rId105"/>
                </p:custDataLst>
              </p:nvPr>
            </p:nvSpPr>
            <p:spPr bwMode="auto">
              <a:xfrm>
                <a:off x="5518" y="5768"/>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3" name="Oval 209"/>
              <p:cNvSpPr>
                <a:spLocks noChangeArrowheads="1"/>
              </p:cNvSpPr>
              <p:nvPr>
                <p:custDataLst>
                  <p:tags r:id="rId106"/>
                </p:custDataLst>
              </p:nvPr>
            </p:nvSpPr>
            <p:spPr bwMode="auto">
              <a:xfrm>
                <a:off x="5518" y="567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4" name="Oval 210"/>
              <p:cNvSpPr>
                <a:spLocks noChangeArrowheads="1"/>
              </p:cNvSpPr>
              <p:nvPr>
                <p:custDataLst>
                  <p:tags r:id="rId107"/>
                </p:custDataLst>
              </p:nvPr>
            </p:nvSpPr>
            <p:spPr bwMode="auto">
              <a:xfrm>
                <a:off x="5518" y="559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5" name="Oval 211"/>
              <p:cNvSpPr>
                <a:spLocks noChangeArrowheads="1"/>
              </p:cNvSpPr>
              <p:nvPr>
                <p:custDataLst>
                  <p:tags r:id="rId108"/>
                </p:custDataLst>
              </p:nvPr>
            </p:nvSpPr>
            <p:spPr bwMode="auto">
              <a:xfrm>
                <a:off x="5518" y="55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6" name="Oval 212"/>
              <p:cNvSpPr>
                <a:spLocks noChangeArrowheads="1"/>
              </p:cNvSpPr>
              <p:nvPr>
                <p:custDataLst>
                  <p:tags r:id="rId109"/>
                </p:custDataLst>
              </p:nvPr>
            </p:nvSpPr>
            <p:spPr bwMode="auto">
              <a:xfrm>
                <a:off x="5518" y="542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7" name="Oval 213"/>
              <p:cNvSpPr>
                <a:spLocks noChangeArrowheads="1"/>
              </p:cNvSpPr>
              <p:nvPr>
                <p:custDataLst>
                  <p:tags r:id="rId110"/>
                </p:custDataLst>
              </p:nvPr>
            </p:nvSpPr>
            <p:spPr bwMode="auto">
              <a:xfrm>
                <a:off x="5518" y="534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8" name="Oval 214"/>
              <p:cNvSpPr>
                <a:spLocks noChangeArrowheads="1"/>
              </p:cNvSpPr>
              <p:nvPr>
                <p:custDataLst>
                  <p:tags r:id="rId111"/>
                </p:custDataLst>
              </p:nvPr>
            </p:nvSpPr>
            <p:spPr bwMode="auto">
              <a:xfrm>
                <a:off x="5518" y="5258"/>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9" name="Oval 215"/>
              <p:cNvSpPr>
                <a:spLocks noChangeArrowheads="1"/>
              </p:cNvSpPr>
              <p:nvPr>
                <p:custDataLst>
                  <p:tags r:id="rId112"/>
                </p:custDataLst>
              </p:nvPr>
            </p:nvSpPr>
            <p:spPr bwMode="auto">
              <a:xfrm>
                <a:off x="5518" y="5173"/>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0" name="Oval 216"/>
              <p:cNvSpPr>
                <a:spLocks noChangeArrowheads="1"/>
              </p:cNvSpPr>
              <p:nvPr>
                <p:custDataLst>
                  <p:tags r:id="rId113"/>
                </p:custDataLst>
              </p:nvPr>
            </p:nvSpPr>
            <p:spPr bwMode="auto">
              <a:xfrm>
                <a:off x="5518" y="508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1" name="Oval 217"/>
              <p:cNvSpPr>
                <a:spLocks noChangeArrowheads="1"/>
              </p:cNvSpPr>
              <p:nvPr>
                <p:custDataLst>
                  <p:tags r:id="rId114"/>
                </p:custDataLst>
              </p:nvPr>
            </p:nvSpPr>
            <p:spPr bwMode="auto">
              <a:xfrm>
                <a:off x="5518" y="500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2" name="Oval 218"/>
              <p:cNvSpPr>
                <a:spLocks noChangeArrowheads="1"/>
              </p:cNvSpPr>
              <p:nvPr>
                <p:custDataLst>
                  <p:tags r:id="rId115"/>
                </p:custDataLst>
              </p:nvPr>
            </p:nvSpPr>
            <p:spPr bwMode="auto">
              <a:xfrm>
                <a:off x="5518" y="492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3" name="Oval 219"/>
              <p:cNvSpPr>
                <a:spLocks noChangeArrowheads="1"/>
              </p:cNvSpPr>
              <p:nvPr>
                <p:custDataLst>
                  <p:tags r:id="rId116"/>
                </p:custDataLst>
              </p:nvPr>
            </p:nvSpPr>
            <p:spPr bwMode="auto">
              <a:xfrm>
                <a:off x="5518" y="483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4" name="Oval 220"/>
              <p:cNvSpPr>
                <a:spLocks noChangeArrowheads="1"/>
              </p:cNvSpPr>
              <p:nvPr>
                <p:custDataLst>
                  <p:tags r:id="rId117"/>
                </p:custDataLst>
              </p:nvPr>
            </p:nvSpPr>
            <p:spPr bwMode="auto">
              <a:xfrm>
                <a:off x="5518" y="4753"/>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5" name="Oval 221"/>
              <p:cNvSpPr>
                <a:spLocks noChangeArrowheads="1"/>
              </p:cNvSpPr>
              <p:nvPr>
                <p:custDataLst>
                  <p:tags r:id="rId118"/>
                </p:custDataLst>
              </p:nvPr>
            </p:nvSpPr>
            <p:spPr bwMode="auto">
              <a:xfrm>
                <a:off x="5518" y="4669"/>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6" name="Oval 222"/>
              <p:cNvSpPr>
                <a:spLocks noChangeArrowheads="1"/>
              </p:cNvSpPr>
              <p:nvPr>
                <p:custDataLst>
                  <p:tags r:id="rId119"/>
                </p:custDataLst>
              </p:nvPr>
            </p:nvSpPr>
            <p:spPr bwMode="auto">
              <a:xfrm>
                <a:off x="5518" y="458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 name="Oval 223"/>
              <p:cNvSpPr>
                <a:spLocks noChangeArrowheads="1"/>
              </p:cNvSpPr>
              <p:nvPr>
                <p:custDataLst>
                  <p:tags r:id="rId120"/>
                </p:custDataLst>
              </p:nvPr>
            </p:nvSpPr>
            <p:spPr bwMode="auto">
              <a:xfrm>
                <a:off x="5518" y="450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8" name="Oval 224"/>
              <p:cNvSpPr>
                <a:spLocks noChangeArrowheads="1"/>
              </p:cNvSpPr>
              <p:nvPr>
                <p:custDataLst>
                  <p:tags r:id="rId121"/>
                </p:custDataLst>
              </p:nvPr>
            </p:nvSpPr>
            <p:spPr bwMode="auto">
              <a:xfrm>
                <a:off x="5518" y="441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9" name="Oval 225"/>
              <p:cNvSpPr>
                <a:spLocks noChangeArrowheads="1"/>
              </p:cNvSpPr>
              <p:nvPr>
                <p:custDataLst>
                  <p:tags r:id="rId122"/>
                </p:custDataLst>
              </p:nvPr>
            </p:nvSpPr>
            <p:spPr bwMode="auto">
              <a:xfrm>
                <a:off x="5518" y="433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0" name="Oval 226"/>
              <p:cNvSpPr>
                <a:spLocks noChangeArrowheads="1"/>
              </p:cNvSpPr>
              <p:nvPr>
                <p:custDataLst>
                  <p:tags r:id="rId123"/>
                </p:custDataLst>
              </p:nvPr>
            </p:nvSpPr>
            <p:spPr bwMode="auto">
              <a:xfrm>
                <a:off x="5518" y="4246"/>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1" name="Oval 227"/>
              <p:cNvSpPr>
                <a:spLocks noChangeArrowheads="1"/>
              </p:cNvSpPr>
              <p:nvPr>
                <p:custDataLst>
                  <p:tags r:id="rId124"/>
                </p:custDataLst>
              </p:nvPr>
            </p:nvSpPr>
            <p:spPr bwMode="auto">
              <a:xfrm>
                <a:off x="5518" y="4164"/>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2" name="Oval 228"/>
              <p:cNvSpPr>
                <a:spLocks noChangeArrowheads="1"/>
              </p:cNvSpPr>
              <p:nvPr>
                <p:custDataLst>
                  <p:tags r:id="rId125"/>
                </p:custDataLst>
              </p:nvPr>
            </p:nvSpPr>
            <p:spPr bwMode="auto">
              <a:xfrm>
                <a:off x="5518" y="4080"/>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3" name="Freeform 229"/>
              <p:cNvSpPr/>
              <p:nvPr>
                <p:custDataLst>
                  <p:tags r:id="rId126"/>
                </p:custDataLst>
              </p:nvPr>
            </p:nvSpPr>
            <p:spPr bwMode="auto">
              <a:xfrm>
                <a:off x="5518" y="3995"/>
                <a:ext cx="43" cy="46"/>
              </a:xfrm>
              <a:custGeom>
                <a:avLst/>
                <a:gdLst>
                  <a:gd name="T0" fmla="*/ 3 w 7"/>
                  <a:gd name="T1" fmla="*/ 0 h 7"/>
                  <a:gd name="T2" fmla="*/ 7 w 7"/>
                  <a:gd name="T3" fmla="*/ 4 h 7"/>
                  <a:gd name="T4" fmla="*/ 3 w 7"/>
                  <a:gd name="T5" fmla="*/ 7 h 7"/>
                  <a:gd name="T6" fmla="*/ 0 w 7"/>
                  <a:gd name="T7" fmla="*/ 4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2"/>
                      <a:pt x="7" y="4"/>
                    </a:cubicBezTo>
                    <a:cubicBezTo>
                      <a:pt x="6" y="5"/>
                      <a:pt x="5" y="7"/>
                      <a:pt x="3" y="7"/>
                    </a:cubicBezTo>
                    <a:cubicBezTo>
                      <a:pt x="1" y="7"/>
                      <a:pt x="0" y="6"/>
                      <a:pt x="0" y="4"/>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4" name="Freeform 230"/>
              <p:cNvSpPr/>
              <p:nvPr>
                <p:custDataLst>
                  <p:tags r:id="rId127"/>
                </p:custDataLst>
              </p:nvPr>
            </p:nvSpPr>
            <p:spPr bwMode="auto">
              <a:xfrm>
                <a:off x="5523" y="3911"/>
                <a:ext cx="53" cy="51"/>
              </a:xfrm>
              <a:custGeom>
                <a:avLst/>
                <a:gdLst>
                  <a:gd name="T0" fmla="*/ 5 w 8"/>
                  <a:gd name="T1" fmla="*/ 1 h 8"/>
                  <a:gd name="T2" fmla="*/ 8 w 8"/>
                  <a:gd name="T3" fmla="*/ 5 h 8"/>
                  <a:gd name="T4" fmla="*/ 3 w 8"/>
                  <a:gd name="T5" fmla="*/ 7 h 8"/>
                  <a:gd name="T6" fmla="*/ 1 w 8"/>
                  <a:gd name="T7" fmla="*/ 3 h 8"/>
                  <a:gd name="T8" fmla="*/ 5 w 8"/>
                  <a:gd name="T9" fmla="*/ 1 h 8"/>
                </a:gdLst>
                <a:ahLst/>
                <a:cxnLst>
                  <a:cxn ang="0">
                    <a:pos x="T0" y="T1"/>
                  </a:cxn>
                  <a:cxn ang="0">
                    <a:pos x="T2" y="T3"/>
                  </a:cxn>
                  <a:cxn ang="0">
                    <a:pos x="T4" y="T5"/>
                  </a:cxn>
                  <a:cxn ang="0">
                    <a:pos x="T6" y="T7"/>
                  </a:cxn>
                  <a:cxn ang="0">
                    <a:pos x="T8" y="T9"/>
                  </a:cxn>
                </a:cxnLst>
                <a:rect l="0" t="0" r="r" b="b"/>
                <a:pathLst>
                  <a:path w="8" h="8">
                    <a:moveTo>
                      <a:pt x="5" y="1"/>
                    </a:moveTo>
                    <a:cubicBezTo>
                      <a:pt x="7" y="1"/>
                      <a:pt x="8" y="3"/>
                      <a:pt x="8" y="5"/>
                    </a:cubicBezTo>
                    <a:cubicBezTo>
                      <a:pt x="7" y="7"/>
                      <a:pt x="5" y="8"/>
                      <a:pt x="3" y="7"/>
                    </a:cubicBezTo>
                    <a:cubicBezTo>
                      <a:pt x="2" y="7"/>
                      <a:pt x="0" y="5"/>
                      <a:pt x="1" y="3"/>
                    </a:cubicBezTo>
                    <a:cubicBezTo>
                      <a:pt x="2" y="1"/>
                      <a:pt x="4" y="0"/>
                      <a:pt x="5"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5" name="Freeform 231"/>
              <p:cNvSpPr/>
              <p:nvPr>
                <p:custDataLst>
                  <p:tags r:id="rId128"/>
                </p:custDataLst>
              </p:nvPr>
            </p:nvSpPr>
            <p:spPr bwMode="auto">
              <a:xfrm>
                <a:off x="5561" y="3834"/>
                <a:ext cx="53" cy="51"/>
              </a:xfrm>
              <a:custGeom>
                <a:avLst/>
                <a:gdLst>
                  <a:gd name="T0" fmla="*/ 6 w 8"/>
                  <a:gd name="T1" fmla="*/ 1 h 8"/>
                  <a:gd name="T2" fmla="*/ 7 w 8"/>
                  <a:gd name="T3" fmla="*/ 6 h 8"/>
                  <a:gd name="T4" fmla="*/ 2 w 8"/>
                  <a:gd name="T5" fmla="*/ 7 h 8"/>
                  <a:gd name="T6" fmla="*/ 1 w 8"/>
                  <a:gd name="T7" fmla="*/ 2 h 8"/>
                  <a:gd name="T8" fmla="*/ 6 w 8"/>
                  <a:gd name="T9" fmla="*/ 1 h 8"/>
                </a:gdLst>
                <a:ahLst/>
                <a:cxnLst>
                  <a:cxn ang="0">
                    <a:pos x="T0" y="T1"/>
                  </a:cxn>
                  <a:cxn ang="0">
                    <a:pos x="T2" y="T3"/>
                  </a:cxn>
                  <a:cxn ang="0">
                    <a:pos x="T4" y="T5"/>
                  </a:cxn>
                  <a:cxn ang="0">
                    <a:pos x="T6" y="T7"/>
                  </a:cxn>
                  <a:cxn ang="0">
                    <a:pos x="T8" y="T9"/>
                  </a:cxn>
                </a:cxnLst>
                <a:rect l="0" t="0" r="r" b="b"/>
                <a:pathLst>
                  <a:path w="8" h="8">
                    <a:moveTo>
                      <a:pt x="6" y="1"/>
                    </a:moveTo>
                    <a:cubicBezTo>
                      <a:pt x="8" y="3"/>
                      <a:pt x="8" y="5"/>
                      <a:pt x="7" y="6"/>
                    </a:cubicBezTo>
                    <a:cubicBezTo>
                      <a:pt x="6" y="8"/>
                      <a:pt x="4" y="8"/>
                      <a:pt x="2" y="7"/>
                    </a:cubicBezTo>
                    <a:cubicBezTo>
                      <a:pt x="1" y="6"/>
                      <a:pt x="0" y="4"/>
                      <a:pt x="1" y="2"/>
                    </a:cubicBezTo>
                    <a:cubicBezTo>
                      <a:pt x="2" y="1"/>
                      <a:pt x="5" y="0"/>
                      <a:pt x="6"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6" name="Freeform 232"/>
              <p:cNvSpPr/>
              <p:nvPr>
                <p:custDataLst>
                  <p:tags r:id="rId129"/>
                </p:custDataLst>
              </p:nvPr>
            </p:nvSpPr>
            <p:spPr bwMode="auto">
              <a:xfrm>
                <a:off x="5622" y="3776"/>
                <a:ext cx="51" cy="43"/>
              </a:xfrm>
              <a:custGeom>
                <a:avLst/>
                <a:gdLst>
                  <a:gd name="T0" fmla="*/ 7 w 8"/>
                  <a:gd name="T1" fmla="*/ 2 h 7"/>
                  <a:gd name="T2" fmla="*/ 6 w 8"/>
                  <a:gd name="T3" fmla="*/ 6 h 7"/>
                  <a:gd name="T4" fmla="*/ 1 w 8"/>
                  <a:gd name="T5" fmla="*/ 6 h 7"/>
                  <a:gd name="T6" fmla="*/ 2 w 8"/>
                  <a:gd name="T7" fmla="*/ 1 h 7"/>
                  <a:gd name="T8" fmla="*/ 7 w 8"/>
                  <a:gd name="T9" fmla="*/ 2 h 7"/>
                </a:gdLst>
                <a:ahLst/>
                <a:cxnLst>
                  <a:cxn ang="0">
                    <a:pos x="T0" y="T1"/>
                  </a:cxn>
                  <a:cxn ang="0">
                    <a:pos x="T2" y="T3"/>
                  </a:cxn>
                  <a:cxn ang="0">
                    <a:pos x="T4" y="T5"/>
                  </a:cxn>
                  <a:cxn ang="0">
                    <a:pos x="T6" y="T7"/>
                  </a:cxn>
                  <a:cxn ang="0">
                    <a:pos x="T8" y="T9"/>
                  </a:cxn>
                </a:cxnLst>
                <a:rect l="0" t="0" r="r" b="b"/>
                <a:pathLst>
                  <a:path w="8" h="7">
                    <a:moveTo>
                      <a:pt x="7" y="2"/>
                    </a:moveTo>
                    <a:cubicBezTo>
                      <a:pt x="8" y="3"/>
                      <a:pt x="7" y="5"/>
                      <a:pt x="6" y="6"/>
                    </a:cubicBezTo>
                    <a:cubicBezTo>
                      <a:pt x="5" y="7"/>
                      <a:pt x="3" y="7"/>
                      <a:pt x="1" y="6"/>
                    </a:cubicBezTo>
                    <a:cubicBezTo>
                      <a:pt x="0" y="5"/>
                      <a:pt x="0" y="2"/>
                      <a:pt x="2" y="1"/>
                    </a:cubicBezTo>
                    <a:cubicBezTo>
                      <a:pt x="3" y="0"/>
                      <a:pt x="5" y="0"/>
                      <a:pt x="7"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7" name="Freeform 233"/>
              <p:cNvSpPr/>
              <p:nvPr>
                <p:custDataLst>
                  <p:tags r:id="rId130"/>
                </p:custDataLst>
              </p:nvPr>
            </p:nvSpPr>
            <p:spPr bwMode="auto">
              <a:xfrm>
                <a:off x="5692" y="3729"/>
                <a:ext cx="51" cy="51"/>
              </a:xfrm>
              <a:custGeom>
                <a:avLst/>
                <a:gdLst>
                  <a:gd name="T0" fmla="*/ 7 w 8"/>
                  <a:gd name="T1" fmla="*/ 3 h 8"/>
                  <a:gd name="T2" fmla="*/ 5 w 8"/>
                  <a:gd name="T3" fmla="*/ 7 h 8"/>
                  <a:gd name="T4" fmla="*/ 1 w 8"/>
                  <a:gd name="T5" fmla="*/ 5 h 8"/>
                  <a:gd name="T6" fmla="*/ 3 w 8"/>
                  <a:gd name="T7" fmla="*/ 1 h 8"/>
                  <a:gd name="T8" fmla="*/ 7 w 8"/>
                  <a:gd name="T9" fmla="*/ 3 h 8"/>
                </a:gdLst>
                <a:ahLst/>
                <a:cxnLst>
                  <a:cxn ang="0">
                    <a:pos x="T0" y="T1"/>
                  </a:cxn>
                  <a:cxn ang="0">
                    <a:pos x="T2" y="T3"/>
                  </a:cxn>
                  <a:cxn ang="0">
                    <a:pos x="T4" y="T5"/>
                  </a:cxn>
                  <a:cxn ang="0">
                    <a:pos x="T6" y="T7"/>
                  </a:cxn>
                  <a:cxn ang="0">
                    <a:pos x="T8" y="T9"/>
                  </a:cxn>
                </a:cxnLst>
                <a:rect l="0" t="0" r="r" b="b"/>
                <a:pathLst>
                  <a:path w="8" h="8">
                    <a:moveTo>
                      <a:pt x="7" y="3"/>
                    </a:moveTo>
                    <a:cubicBezTo>
                      <a:pt x="8" y="5"/>
                      <a:pt x="7" y="7"/>
                      <a:pt x="5" y="7"/>
                    </a:cubicBezTo>
                    <a:cubicBezTo>
                      <a:pt x="4" y="8"/>
                      <a:pt x="2" y="7"/>
                      <a:pt x="1" y="5"/>
                    </a:cubicBezTo>
                    <a:cubicBezTo>
                      <a:pt x="0" y="4"/>
                      <a:pt x="1" y="2"/>
                      <a:pt x="3" y="1"/>
                    </a:cubicBezTo>
                    <a:cubicBezTo>
                      <a:pt x="5" y="0"/>
                      <a:pt x="7" y="1"/>
                      <a:pt x="7" y="3"/>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8" name="Freeform 234"/>
              <p:cNvSpPr/>
              <p:nvPr>
                <p:custDataLst>
                  <p:tags r:id="rId131"/>
                </p:custDataLst>
              </p:nvPr>
            </p:nvSpPr>
            <p:spPr bwMode="auto">
              <a:xfrm>
                <a:off x="5777" y="3710"/>
                <a:ext cx="43" cy="46"/>
              </a:xfrm>
              <a:custGeom>
                <a:avLst/>
                <a:gdLst>
                  <a:gd name="T0" fmla="*/ 7 w 7"/>
                  <a:gd name="T1" fmla="*/ 4 h 7"/>
                  <a:gd name="T2" fmla="*/ 4 w 7"/>
                  <a:gd name="T3" fmla="*/ 7 h 7"/>
                  <a:gd name="T4" fmla="*/ 0 w 7"/>
                  <a:gd name="T5" fmla="*/ 4 h 7"/>
                  <a:gd name="T6" fmla="*/ 3 w 7"/>
                  <a:gd name="T7" fmla="*/ 0 h 7"/>
                  <a:gd name="T8" fmla="*/ 7 w 7"/>
                  <a:gd name="T9" fmla="*/ 4 h 7"/>
                </a:gdLst>
                <a:ahLst/>
                <a:cxnLst>
                  <a:cxn ang="0">
                    <a:pos x="T0" y="T1"/>
                  </a:cxn>
                  <a:cxn ang="0">
                    <a:pos x="T2" y="T3"/>
                  </a:cxn>
                  <a:cxn ang="0">
                    <a:pos x="T4" y="T5"/>
                  </a:cxn>
                  <a:cxn ang="0">
                    <a:pos x="T6" y="T7"/>
                  </a:cxn>
                  <a:cxn ang="0">
                    <a:pos x="T8" y="T9"/>
                  </a:cxn>
                </a:cxnLst>
                <a:rect l="0" t="0" r="r" b="b"/>
                <a:pathLst>
                  <a:path w="7" h="7">
                    <a:moveTo>
                      <a:pt x="7" y="4"/>
                    </a:moveTo>
                    <a:cubicBezTo>
                      <a:pt x="7" y="5"/>
                      <a:pt x="6" y="7"/>
                      <a:pt x="4" y="7"/>
                    </a:cubicBezTo>
                    <a:cubicBezTo>
                      <a:pt x="2" y="7"/>
                      <a:pt x="0" y="6"/>
                      <a:pt x="0" y="4"/>
                    </a:cubicBezTo>
                    <a:cubicBezTo>
                      <a:pt x="0" y="2"/>
                      <a:pt x="1" y="1"/>
                      <a:pt x="3" y="0"/>
                    </a:cubicBezTo>
                    <a:cubicBezTo>
                      <a:pt x="5" y="0"/>
                      <a:pt x="7" y="2"/>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9" name="Oval 235"/>
              <p:cNvSpPr>
                <a:spLocks noChangeArrowheads="1"/>
              </p:cNvSpPr>
              <p:nvPr>
                <p:custDataLst>
                  <p:tags r:id="rId132"/>
                </p:custDataLst>
              </p:nvPr>
            </p:nvSpPr>
            <p:spPr bwMode="auto">
              <a:xfrm>
                <a:off x="585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0" name="Oval 236"/>
              <p:cNvSpPr>
                <a:spLocks noChangeArrowheads="1"/>
              </p:cNvSpPr>
              <p:nvPr>
                <p:custDataLst>
                  <p:tags r:id="rId133"/>
                </p:custDataLst>
              </p:nvPr>
            </p:nvSpPr>
            <p:spPr bwMode="auto">
              <a:xfrm>
                <a:off x="594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1" name="Oval 237"/>
              <p:cNvSpPr>
                <a:spLocks noChangeArrowheads="1"/>
              </p:cNvSpPr>
              <p:nvPr>
                <p:custDataLst>
                  <p:tags r:id="rId134"/>
                </p:custDataLst>
              </p:nvPr>
            </p:nvSpPr>
            <p:spPr bwMode="auto">
              <a:xfrm>
                <a:off x="602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2" name="Oval 238"/>
              <p:cNvSpPr>
                <a:spLocks noChangeArrowheads="1"/>
              </p:cNvSpPr>
              <p:nvPr>
                <p:custDataLst>
                  <p:tags r:id="rId135"/>
                </p:custDataLst>
              </p:nvPr>
            </p:nvSpPr>
            <p:spPr bwMode="auto">
              <a:xfrm>
                <a:off x="611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3" name="Oval 239"/>
              <p:cNvSpPr>
                <a:spLocks noChangeArrowheads="1"/>
              </p:cNvSpPr>
              <p:nvPr>
                <p:custDataLst>
                  <p:tags r:id="rId136"/>
                </p:custDataLst>
              </p:nvPr>
            </p:nvSpPr>
            <p:spPr bwMode="auto">
              <a:xfrm>
                <a:off x="619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4" name="Oval 240"/>
              <p:cNvSpPr>
                <a:spLocks noChangeArrowheads="1"/>
              </p:cNvSpPr>
              <p:nvPr>
                <p:custDataLst>
                  <p:tags r:id="rId137"/>
                </p:custDataLst>
              </p:nvPr>
            </p:nvSpPr>
            <p:spPr bwMode="auto">
              <a:xfrm>
                <a:off x="627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5" name="Oval 241"/>
              <p:cNvSpPr>
                <a:spLocks noChangeArrowheads="1"/>
              </p:cNvSpPr>
              <p:nvPr>
                <p:custDataLst>
                  <p:tags r:id="rId138"/>
                </p:custDataLst>
              </p:nvPr>
            </p:nvSpPr>
            <p:spPr bwMode="auto">
              <a:xfrm>
                <a:off x="636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6" name="Oval 242"/>
              <p:cNvSpPr>
                <a:spLocks noChangeArrowheads="1"/>
              </p:cNvSpPr>
              <p:nvPr>
                <p:custDataLst>
                  <p:tags r:id="rId139"/>
                </p:custDataLst>
              </p:nvPr>
            </p:nvSpPr>
            <p:spPr bwMode="auto">
              <a:xfrm>
                <a:off x="64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7" name="Oval 243"/>
              <p:cNvSpPr>
                <a:spLocks noChangeArrowheads="1"/>
              </p:cNvSpPr>
              <p:nvPr>
                <p:custDataLst>
                  <p:tags r:id="rId140"/>
                </p:custDataLst>
              </p:nvPr>
            </p:nvSpPr>
            <p:spPr bwMode="auto">
              <a:xfrm>
                <a:off x="653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8" name="Oval 244"/>
              <p:cNvSpPr>
                <a:spLocks noChangeArrowheads="1"/>
              </p:cNvSpPr>
              <p:nvPr>
                <p:custDataLst>
                  <p:tags r:id="rId141"/>
                </p:custDataLst>
              </p:nvPr>
            </p:nvSpPr>
            <p:spPr bwMode="auto">
              <a:xfrm>
                <a:off x="66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9" name="Oval 245"/>
              <p:cNvSpPr>
                <a:spLocks noChangeArrowheads="1"/>
              </p:cNvSpPr>
              <p:nvPr>
                <p:custDataLst>
                  <p:tags r:id="rId142"/>
                </p:custDataLst>
              </p:nvPr>
            </p:nvSpPr>
            <p:spPr bwMode="auto">
              <a:xfrm>
                <a:off x="669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0" name="Oval 246"/>
              <p:cNvSpPr>
                <a:spLocks noChangeArrowheads="1"/>
              </p:cNvSpPr>
              <p:nvPr>
                <p:custDataLst>
                  <p:tags r:id="rId143"/>
                </p:custDataLst>
              </p:nvPr>
            </p:nvSpPr>
            <p:spPr bwMode="auto">
              <a:xfrm>
                <a:off x="678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1" name="Oval 247"/>
              <p:cNvSpPr>
                <a:spLocks noChangeArrowheads="1"/>
              </p:cNvSpPr>
              <p:nvPr>
                <p:custDataLst>
                  <p:tags r:id="rId144"/>
                </p:custDataLst>
              </p:nvPr>
            </p:nvSpPr>
            <p:spPr bwMode="auto">
              <a:xfrm>
                <a:off x="68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2" name="Oval 248"/>
              <p:cNvSpPr>
                <a:spLocks noChangeArrowheads="1"/>
              </p:cNvSpPr>
              <p:nvPr>
                <p:custDataLst>
                  <p:tags r:id="rId145"/>
                </p:custDataLst>
              </p:nvPr>
            </p:nvSpPr>
            <p:spPr bwMode="auto">
              <a:xfrm>
                <a:off x="695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3" name="Oval 249"/>
              <p:cNvSpPr>
                <a:spLocks noChangeArrowheads="1"/>
              </p:cNvSpPr>
              <p:nvPr>
                <p:custDataLst>
                  <p:tags r:id="rId146"/>
                </p:custDataLst>
              </p:nvPr>
            </p:nvSpPr>
            <p:spPr bwMode="auto">
              <a:xfrm>
                <a:off x="7034"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4" name="Oval 250"/>
              <p:cNvSpPr>
                <a:spLocks noChangeArrowheads="1"/>
              </p:cNvSpPr>
              <p:nvPr>
                <p:custDataLst>
                  <p:tags r:id="rId147"/>
                </p:custDataLst>
              </p:nvPr>
            </p:nvSpPr>
            <p:spPr bwMode="auto">
              <a:xfrm>
                <a:off x="71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5" name="Oval 251"/>
              <p:cNvSpPr>
                <a:spLocks noChangeArrowheads="1"/>
              </p:cNvSpPr>
              <p:nvPr>
                <p:custDataLst>
                  <p:tags r:id="rId148"/>
                </p:custDataLst>
              </p:nvPr>
            </p:nvSpPr>
            <p:spPr bwMode="auto">
              <a:xfrm>
                <a:off x="720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6" name="Oval 252"/>
              <p:cNvSpPr>
                <a:spLocks noChangeArrowheads="1"/>
              </p:cNvSpPr>
              <p:nvPr>
                <p:custDataLst>
                  <p:tags r:id="rId149"/>
                </p:custDataLst>
              </p:nvPr>
            </p:nvSpPr>
            <p:spPr bwMode="auto">
              <a:xfrm>
                <a:off x="72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7" name="Oval 253"/>
              <p:cNvSpPr>
                <a:spLocks noChangeArrowheads="1"/>
              </p:cNvSpPr>
              <p:nvPr>
                <p:custDataLst>
                  <p:tags r:id="rId150"/>
                </p:custDataLst>
              </p:nvPr>
            </p:nvSpPr>
            <p:spPr bwMode="auto">
              <a:xfrm>
                <a:off x="73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8" name="Oval 254"/>
              <p:cNvSpPr>
                <a:spLocks noChangeArrowheads="1"/>
              </p:cNvSpPr>
              <p:nvPr>
                <p:custDataLst>
                  <p:tags r:id="rId151"/>
                </p:custDataLst>
              </p:nvPr>
            </p:nvSpPr>
            <p:spPr bwMode="auto">
              <a:xfrm>
                <a:off x="745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9" name="Oval 255"/>
              <p:cNvSpPr>
                <a:spLocks noChangeArrowheads="1"/>
              </p:cNvSpPr>
              <p:nvPr>
                <p:custDataLst>
                  <p:tags r:id="rId152"/>
                </p:custDataLst>
              </p:nvPr>
            </p:nvSpPr>
            <p:spPr bwMode="auto">
              <a:xfrm>
                <a:off x="75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0" name="Oval 256"/>
              <p:cNvSpPr>
                <a:spLocks noChangeArrowheads="1"/>
              </p:cNvSpPr>
              <p:nvPr>
                <p:custDataLst>
                  <p:tags r:id="rId153"/>
                </p:custDataLst>
              </p:nvPr>
            </p:nvSpPr>
            <p:spPr bwMode="auto">
              <a:xfrm>
                <a:off x="762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1" name="Oval 257"/>
              <p:cNvSpPr>
                <a:spLocks noChangeArrowheads="1"/>
              </p:cNvSpPr>
              <p:nvPr>
                <p:custDataLst>
                  <p:tags r:id="rId154"/>
                </p:custDataLst>
              </p:nvPr>
            </p:nvSpPr>
            <p:spPr bwMode="auto">
              <a:xfrm>
                <a:off x="770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2" name="Oval 258"/>
              <p:cNvSpPr>
                <a:spLocks noChangeArrowheads="1"/>
              </p:cNvSpPr>
              <p:nvPr>
                <p:custDataLst>
                  <p:tags r:id="rId155"/>
                </p:custDataLst>
              </p:nvPr>
            </p:nvSpPr>
            <p:spPr bwMode="auto">
              <a:xfrm>
                <a:off x="77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3" name="Oval 259"/>
              <p:cNvSpPr>
                <a:spLocks noChangeArrowheads="1"/>
              </p:cNvSpPr>
              <p:nvPr>
                <p:custDataLst>
                  <p:tags r:id="rId156"/>
                </p:custDataLst>
              </p:nvPr>
            </p:nvSpPr>
            <p:spPr bwMode="auto">
              <a:xfrm>
                <a:off x="787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4" name="Oval 260"/>
              <p:cNvSpPr>
                <a:spLocks noChangeArrowheads="1"/>
              </p:cNvSpPr>
              <p:nvPr>
                <p:custDataLst>
                  <p:tags r:id="rId157"/>
                </p:custDataLst>
              </p:nvPr>
            </p:nvSpPr>
            <p:spPr bwMode="auto">
              <a:xfrm>
                <a:off x="79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5" name="Oval 261"/>
              <p:cNvSpPr>
                <a:spLocks noChangeArrowheads="1"/>
              </p:cNvSpPr>
              <p:nvPr>
                <p:custDataLst>
                  <p:tags r:id="rId158"/>
                </p:custDataLst>
              </p:nvPr>
            </p:nvSpPr>
            <p:spPr bwMode="auto">
              <a:xfrm>
                <a:off x="803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6" name="Oval 262"/>
              <p:cNvSpPr>
                <a:spLocks noChangeArrowheads="1"/>
              </p:cNvSpPr>
              <p:nvPr>
                <p:custDataLst>
                  <p:tags r:id="rId159"/>
                </p:custDataLst>
              </p:nvPr>
            </p:nvSpPr>
            <p:spPr bwMode="auto">
              <a:xfrm>
                <a:off x="81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7" name="Oval 263"/>
              <p:cNvSpPr>
                <a:spLocks noChangeArrowheads="1"/>
              </p:cNvSpPr>
              <p:nvPr>
                <p:custDataLst>
                  <p:tags r:id="rId160"/>
                </p:custDataLst>
              </p:nvPr>
            </p:nvSpPr>
            <p:spPr bwMode="auto">
              <a:xfrm>
                <a:off x="820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8" name="Oval 264"/>
              <p:cNvSpPr>
                <a:spLocks noChangeArrowheads="1"/>
              </p:cNvSpPr>
              <p:nvPr>
                <p:custDataLst>
                  <p:tags r:id="rId161"/>
                </p:custDataLst>
              </p:nvPr>
            </p:nvSpPr>
            <p:spPr bwMode="auto">
              <a:xfrm>
                <a:off x="829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9" name="Oval 265"/>
              <p:cNvSpPr>
                <a:spLocks noChangeArrowheads="1"/>
              </p:cNvSpPr>
              <p:nvPr>
                <p:custDataLst>
                  <p:tags r:id="rId162"/>
                </p:custDataLst>
              </p:nvPr>
            </p:nvSpPr>
            <p:spPr bwMode="auto">
              <a:xfrm>
                <a:off x="8382"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0" name="Oval 266"/>
              <p:cNvSpPr>
                <a:spLocks noChangeArrowheads="1"/>
              </p:cNvSpPr>
              <p:nvPr>
                <p:custDataLst>
                  <p:tags r:id="rId163"/>
                </p:custDataLst>
              </p:nvPr>
            </p:nvSpPr>
            <p:spPr bwMode="auto">
              <a:xfrm>
                <a:off x="8467"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1" name="Oval 267"/>
              <p:cNvSpPr>
                <a:spLocks noChangeArrowheads="1"/>
              </p:cNvSpPr>
              <p:nvPr>
                <p:custDataLst>
                  <p:tags r:id="rId164"/>
                </p:custDataLst>
              </p:nvPr>
            </p:nvSpPr>
            <p:spPr bwMode="auto">
              <a:xfrm>
                <a:off x="854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2" name="Oval 268"/>
              <p:cNvSpPr>
                <a:spLocks noChangeArrowheads="1"/>
              </p:cNvSpPr>
              <p:nvPr>
                <p:custDataLst>
                  <p:tags r:id="rId165"/>
                </p:custDataLst>
              </p:nvPr>
            </p:nvSpPr>
            <p:spPr bwMode="auto">
              <a:xfrm>
                <a:off x="863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3" name="Oval 269"/>
              <p:cNvSpPr>
                <a:spLocks noChangeArrowheads="1"/>
              </p:cNvSpPr>
              <p:nvPr>
                <p:custDataLst>
                  <p:tags r:id="rId166"/>
                </p:custDataLst>
              </p:nvPr>
            </p:nvSpPr>
            <p:spPr bwMode="auto">
              <a:xfrm>
                <a:off x="8718"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4" name="Oval 270"/>
              <p:cNvSpPr>
                <a:spLocks noChangeArrowheads="1"/>
              </p:cNvSpPr>
              <p:nvPr>
                <p:custDataLst>
                  <p:tags r:id="rId167"/>
                </p:custDataLst>
              </p:nvPr>
            </p:nvSpPr>
            <p:spPr bwMode="auto">
              <a:xfrm>
                <a:off x="880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5" name="Oval 271"/>
              <p:cNvSpPr>
                <a:spLocks noChangeArrowheads="1"/>
              </p:cNvSpPr>
              <p:nvPr>
                <p:custDataLst>
                  <p:tags r:id="rId168"/>
                </p:custDataLst>
              </p:nvPr>
            </p:nvSpPr>
            <p:spPr bwMode="auto">
              <a:xfrm>
                <a:off x="888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6" name="Oval 272"/>
              <p:cNvSpPr>
                <a:spLocks noChangeArrowheads="1"/>
              </p:cNvSpPr>
              <p:nvPr>
                <p:custDataLst>
                  <p:tags r:id="rId169"/>
                </p:custDataLst>
              </p:nvPr>
            </p:nvSpPr>
            <p:spPr bwMode="auto">
              <a:xfrm>
                <a:off x="896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7" name="Oval 273"/>
              <p:cNvSpPr>
                <a:spLocks noChangeArrowheads="1"/>
              </p:cNvSpPr>
              <p:nvPr>
                <p:custDataLst>
                  <p:tags r:id="rId170"/>
                </p:custDataLst>
              </p:nvPr>
            </p:nvSpPr>
            <p:spPr bwMode="auto">
              <a:xfrm>
                <a:off x="905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8" name="Oval 274"/>
              <p:cNvSpPr>
                <a:spLocks noChangeArrowheads="1"/>
              </p:cNvSpPr>
              <p:nvPr>
                <p:custDataLst>
                  <p:tags r:id="rId171"/>
                </p:custDataLst>
              </p:nvPr>
            </p:nvSpPr>
            <p:spPr bwMode="auto">
              <a:xfrm>
                <a:off x="9135"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9" name="Oval 275"/>
              <p:cNvSpPr>
                <a:spLocks noChangeArrowheads="1"/>
              </p:cNvSpPr>
              <p:nvPr>
                <p:custDataLst>
                  <p:tags r:id="rId172"/>
                </p:custDataLst>
              </p:nvPr>
            </p:nvSpPr>
            <p:spPr bwMode="auto">
              <a:xfrm>
                <a:off x="922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0" name="Oval 276"/>
              <p:cNvSpPr>
                <a:spLocks noChangeArrowheads="1"/>
              </p:cNvSpPr>
              <p:nvPr>
                <p:custDataLst>
                  <p:tags r:id="rId173"/>
                </p:custDataLst>
              </p:nvPr>
            </p:nvSpPr>
            <p:spPr bwMode="auto">
              <a:xfrm>
                <a:off x="930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1" name="Oval 277"/>
              <p:cNvSpPr>
                <a:spLocks noChangeArrowheads="1"/>
              </p:cNvSpPr>
              <p:nvPr>
                <p:custDataLst>
                  <p:tags r:id="rId174"/>
                </p:custDataLst>
              </p:nvPr>
            </p:nvSpPr>
            <p:spPr bwMode="auto">
              <a:xfrm>
                <a:off x="93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2" name="Oval 278"/>
              <p:cNvSpPr>
                <a:spLocks noChangeArrowheads="1"/>
              </p:cNvSpPr>
              <p:nvPr>
                <p:custDataLst>
                  <p:tags r:id="rId175"/>
                </p:custDataLst>
              </p:nvPr>
            </p:nvSpPr>
            <p:spPr bwMode="auto">
              <a:xfrm>
                <a:off x="947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3" name="Oval 279"/>
              <p:cNvSpPr>
                <a:spLocks noChangeArrowheads="1"/>
              </p:cNvSpPr>
              <p:nvPr>
                <p:custDataLst>
                  <p:tags r:id="rId176"/>
                </p:custDataLst>
              </p:nvPr>
            </p:nvSpPr>
            <p:spPr bwMode="auto">
              <a:xfrm>
                <a:off x="95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4" name="Oval 280"/>
              <p:cNvSpPr>
                <a:spLocks noChangeArrowheads="1"/>
              </p:cNvSpPr>
              <p:nvPr>
                <p:custDataLst>
                  <p:tags r:id="rId177"/>
                </p:custDataLst>
              </p:nvPr>
            </p:nvSpPr>
            <p:spPr bwMode="auto">
              <a:xfrm>
                <a:off x="964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5" name="Oval 281"/>
              <p:cNvSpPr>
                <a:spLocks noChangeArrowheads="1"/>
              </p:cNvSpPr>
              <p:nvPr>
                <p:custDataLst>
                  <p:tags r:id="rId178"/>
                </p:custDataLst>
              </p:nvPr>
            </p:nvSpPr>
            <p:spPr bwMode="auto">
              <a:xfrm>
                <a:off x="97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6" name="Oval 282"/>
              <p:cNvSpPr>
                <a:spLocks noChangeArrowheads="1"/>
              </p:cNvSpPr>
              <p:nvPr>
                <p:custDataLst>
                  <p:tags r:id="rId179"/>
                </p:custDataLst>
              </p:nvPr>
            </p:nvSpPr>
            <p:spPr bwMode="auto">
              <a:xfrm>
                <a:off x="980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7" name="Oval 283"/>
              <p:cNvSpPr>
                <a:spLocks noChangeArrowheads="1"/>
              </p:cNvSpPr>
              <p:nvPr>
                <p:custDataLst>
                  <p:tags r:id="rId180"/>
                </p:custDataLst>
              </p:nvPr>
            </p:nvSpPr>
            <p:spPr bwMode="auto">
              <a:xfrm>
                <a:off x="989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8" name="Oval 284"/>
              <p:cNvSpPr>
                <a:spLocks noChangeArrowheads="1"/>
              </p:cNvSpPr>
              <p:nvPr>
                <p:custDataLst>
                  <p:tags r:id="rId181"/>
                </p:custDataLst>
              </p:nvPr>
            </p:nvSpPr>
            <p:spPr bwMode="auto">
              <a:xfrm>
                <a:off x="997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9" name="Oval 285"/>
              <p:cNvSpPr>
                <a:spLocks noChangeArrowheads="1"/>
              </p:cNvSpPr>
              <p:nvPr>
                <p:custDataLst>
                  <p:tags r:id="rId182"/>
                </p:custDataLst>
              </p:nvPr>
            </p:nvSpPr>
            <p:spPr bwMode="auto">
              <a:xfrm>
                <a:off x="1005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0" name="Oval 286"/>
              <p:cNvSpPr>
                <a:spLocks noChangeArrowheads="1"/>
              </p:cNvSpPr>
              <p:nvPr>
                <p:custDataLst>
                  <p:tags r:id="rId183"/>
                </p:custDataLst>
              </p:nvPr>
            </p:nvSpPr>
            <p:spPr bwMode="auto">
              <a:xfrm>
                <a:off x="1014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1" name="Oval 287"/>
              <p:cNvSpPr>
                <a:spLocks noChangeArrowheads="1"/>
              </p:cNvSpPr>
              <p:nvPr>
                <p:custDataLst>
                  <p:tags r:id="rId184"/>
                </p:custDataLst>
              </p:nvPr>
            </p:nvSpPr>
            <p:spPr bwMode="auto">
              <a:xfrm>
                <a:off x="1022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2" name="Oval 288"/>
              <p:cNvSpPr>
                <a:spLocks noChangeArrowheads="1"/>
              </p:cNvSpPr>
              <p:nvPr>
                <p:custDataLst>
                  <p:tags r:id="rId185"/>
                </p:custDataLst>
              </p:nvPr>
            </p:nvSpPr>
            <p:spPr bwMode="auto">
              <a:xfrm>
                <a:off x="103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3" name="Oval 289"/>
              <p:cNvSpPr>
                <a:spLocks noChangeArrowheads="1"/>
              </p:cNvSpPr>
              <p:nvPr>
                <p:custDataLst>
                  <p:tags r:id="rId186"/>
                </p:custDataLst>
              </p:nvPr>
            </p:nvSpPr>
            <p:spPr bwMode="auto">
              <a:xfrm>
                <a:off x="1039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4" name="Oval 290"/>
              <p:cNvSpPr>
                <a:spLocks noChangeArrowheads="1"/>
              </p:cNvSpPr>
              <p:nvPr>
                <p:custDataLst>
                  <p:tags r:id="rId187"/>
                </p:custDataLst>
              </p:nvPr>
            </p:nvSpPr>
            <p:spPr bwMode="auto">
              <a:xfrm>
                <a:off x="1047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5" name="Oval 291"/>
              <p:cNvSpPr>
                <a:spLocks noChangeArrowheads="1"/>
              </p:cNvSpPr>
              <p:nvPr>
                <p:custDataLst>
                  <p:tags r:id="rId188"/>
                </p:custDataLst>
              </p:nvPr>
            </p:nvSpPr>
            <p:spPr bwMode="auto">
              <a:xfrm>
                <a:off x="1056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6" name="Oval 292"/>
              <p:cNvSpPr>
                <a:spLocks noChangeArrowheads="1"/>
              </p:cNvSpPr>
              <p:nvPr>
                <p:custDataLst>
                  <p:tags r:id="rId189"/>
                </p:custDataLst>
              </p:nvPr>
            </p:nvSpPr>
            <p:spPr bwMode="auto">
              <a:xfrm>
                <a:off x="106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7" name="Oval 293"/>
              <p:cNvSpPr>
                <a:spLocks noChangeArrowheads="1"/>
              </p:cNvSpPr>
              <p:nvPr>
                <p:custDataLst>
                  <p:tags r:id="rId190"/>
                </p:custDataLst>
              </p:nvPr>
            </p:nvSpPr>
            <p:spPr bwMode="auto">
              <a:xfrm>
                <a:off x="1072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8" name="Oval 294"/>
              <p:cNvSpPr>
                <a:spLocks noChangeArrowheads="1"/>
              </p:cNvSpPr>
              <p:nvPr>
                <p:custDataLst>
                  <p:tags r:id="rId191"/>
                </p:custDataLst>
              </p:nvPr>
            </p:nvSpPr>
            <p:spPr bwMode="auto">
              <a:xfrm>
                <a:off x="108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9" name="Oval 295"/>
              <p:cNvSpPr>
                <a:spLocks noChangeArrowheads="1"/>
              </p:cNvSpPr>
              <p:nvPr>
                <p:custDataLst>
                  <p:tags r:id="rId192"/>
                </p:custDataLst>
              </p:nvPr>
            </p:nvSpPr>
            <p:spPr bwMode="auto">
              <a:xfrm>
                <a:off x="1089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0" name="Oval 296"/>
              <p:cNvSpPr>
                <a:spLocks noChangeArrowheads="1"/>
              </p:cNvSpPr>
              <p:nvPr>
                <p:custDataLst>
                  <p:tags r:id="rId193"/>
                </p:custDataLst>
              </p:nvPr>
            </p:nvSpPr>
            <p:spPr bwMode="auto">
              <a:xfrm>
                <a:off x="1098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1" name="Oval 297"/>
              <p:cNvSpPr>
                <a:spLocks noChangeArrowheads="1"/>
              </p:cNvSpPr>
              <p:nvPr>
                <p:custDataLst>
                  <p:tags r:id="rId194"/>
                </p:custDataLst>
              </p:nvPr>
            </p:nvSpPr>
            <p:spPr bwMode="auto">
              <a:xfrm>
                <a:off x="110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2" name="Oval 298"/>
              <p:cNvSpPr>
                <a:spLocks noChangeArrowheads="1"/>
              </p:cNvSpPr>
              <p:nvPr>
                <p:custDataLst>
                  <p:tags r:id="rId195"/>
                </p:custDataLst>
              </p:nvPr>
            </p:nvSpPr>
            <p:spPr bwMode="auto">
              <a:xfrm>
                <a:off x="1114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3" name="Oval 299"/>
              <p:cNvSpPr>
                <a:spLocks noChangeArrowheads="1"/>
              </p:cNvSpPr>
              <p:nvPr>
                <p:custDataLst>
                  <p:tags r:id="rId196"/>
                </p:custDataLst>
              </p:nvPr>
            </p:nvSpPr>
            <p:spPr bwMode="auto">
              <a:xfrm>
                <a:off x="1123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4" name="Oval 300"/>
              <p:cNvSpPr>
                <a:spLocks noChangeArrowheads="1"/>
              </p:cNvSpPr>
              <p:nvPr>
                <p:custDataLst>
                  <p:tags r:id="rId197"/>
                </p:custDataLst>
              </p:nvPr>
            </p:nvSpPr>
            <p:spPr bwMode="auto">
              <a:xfrm>
                <a:off x="113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5" name="Oval 301"/>
              <p:cNvSpPr>
                <a:spLocks noChangeArrowheads="1"/>
              </p:cNvSpPr>
              <p:nvPr>
                <p:custDataLst>
                  <p:tags r:id="rId198"/>
                </p:custDataLst>
              </p:nvPr>
            </p:nvSpPr>
            <p:spPr bwMode="auto">
              <a:xfrm>
                <a:off x="1140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6" name="Oval 302"/>
              <p:cNvSpPr>
                <a:spLocks noChangeArrowheads="1"/>
              </p:cNvSpPr>
              <p:nvPr>
                <p:custDataLst>
                  <p:tags r:id="rId199"/>
                </p:custDataLst>
              </p:nvPr>
            </p:nvSpPr>
            <p:spPr bwMode="auto">
              <a:xfrm>
                <a:off x="114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7" name="Oval 303"/>
              <p:cNvSpPr>
                <a:spLocks noChangeArrowheads="1"/>
              </p:cNvSpPr>
              <p:nvPr>
                <p:custDataLst>
                  <p:tags r:id="rId200"/>
                </p:custDataLst>
              </p:nvPr>
            </p:nvSpPr>
            <p:spPr bwMode="auto">
              <a:xfrm>
                <a:off x="115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8" name="Oval 304"/>
              <p:cNvSpPr>
                <a:spLocks noChangeArrowheads="1"/>
              </p:cNvSpPr>
              <p:nvPr>
                <p:custDataLst>
                  <p:tags r:id="rId201"/>
                </p:custDataLst>
              </p:nvPr>
            </p:nvSpPr>
            <p:spPr bwMode="auto">
              <a:xfrm>
                <a:off x="1165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9" name="Oval 305"/>
              <p:cNvSpPr>
                <a:spLocks noChangeArrowheads="1"/>
              </p:cNvSpPr>
              <p:nvPr>
                <p:custDataLst>
                  <p:tags r:id="rId202"/>
                </p:custDataLst>
              </p:nvPr>
            </p:nvSpPr>
            <p:spPr bwMode="auto">
              <a:xfrm>
                <a:off x="1173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80" name="Oval 306"/>
              <p:cNvSpPr>
                <a:spLocks noChangeArrowheads="1"/>
              </p:cNvSpPr>
              <p:nvPr>
                <p:custDataLst>
                  <p:tags r:id="rId203"/>
                </p:custDataLst>
              </p:nvPr>
            </p:nvSpPr>
            <p:spPr bwMode="auto">
              <a:xfrm>
                <a:off x="1182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5" name="Oval 308"/>
              <p:cNvSpPr>
                <a:spLocks noChangeArrowheads="1"/>
              </p:cNvSpPr>
              <p:nvPr>
                <p:custDataLst>
                  <p:tags r:id="rId204"/>
                </p:custDataLst>
              </p:nvPr>
            </p:nvSpPr>
            <p:spPr bwMode="auto">
              <a:xfrm>
                <a:off x="1190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6" name="Oval 309"/>
              <p:cNvSpPr>
                <a:spLocks noChangeArrowheads="1"/>
              </p:cNvSpPr>
              <p:nvPr>
                <p:custDataLst>
                  <p:tags r:id="rId205"/>
                </p:custDataLst>
              </p:nvPr>
            </p:nvSpPr>
            <p:spPr bwMode="auto">
              <a:xfrm>
                <a:off x="119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7" name="Oval 310"/>
              <p:cNvSpPr>
                <a:spLocks noChangeArrowheads="1"/>
              </p:cNvSpPr>
              <p:nvPr>
                <p:custDataLst>
                  <p:tags r:id="rId206"/>
                </p:custDataLst>
              </p:nvPr>
            </p:nvSpPr>
            <p:spPr bwMode="auto">
              <a:xfrm>
                <a:off x="1207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8" name="Oval 311"/>
              <p:cNvSpPr>
                <a:spLocks noChangeArrowheads="1"/>
              </p:cNvSpPr>
              <p:nvPr>
                <p:custDataLst>
                  <p:tags r:id="rId207"/>
                </p:custDataLst>
              </p:nvPr>
            </p:nvSpPr>
            <p:spPr bwMode="auto">
              <a:xfrm>
                <a:off x="1215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9" name="Oval 312"/>
              <p:cNvSpPr>
                <a:spLocks noChangeArrowheads="1"/>
              </p:cNvSpPr>
              <p:nvPr>
                <p:custDataLst>
                  <p:tags r:id="rId208"/>
                </p:custDataLst>
              </p:nvPr>
            </p:nvSpPr>
            <p:spPr bwMode="auto">
              <a:xfrm>
                <a:off x="122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0" name="Oval 313"/>
              <p:cNvSpPr>
                <a:spLocks noChangeArrowheads="1"/>
              </p:cNvSpPr>
              <p:nvPr>
                <p:custDataLst>
                  <p:tags r:id="rId209"/>
                </p:custDataLst>
              </p:nvPr>
            </p:nvSpPr>
            <p:spPr bwMode="auto">
              <a:xfrm>
                <a:off x="123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 name="Oval 314"/>
              <p:cNvSpPr>
                <a:spLocks noChangeArrowheads="1"/>
              </p:cNvSpPr>
              <p:nvPr>
                <p:custDataLst>
                  <p:tags r:id="rId210"/>
                </p:custDataLst>
              </p:nvPr>
            </p:nvSpPr>
            <p:spPr bwMode="auto">
              <a:xfrm>
                <a:off x="1240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2" name="Oval 315"/>
              <p:cNvSpPr>
                <a:spLocks noChangeArrowheads="1"/>
              </p:cNvSpPr>
              <p:nvPr>
                <p:custDataLst>
                  <p:tags r:id="rId211"/>
                </p:custDataLst>
              </p:nvPr>
            </p:nvSpPr>
            <p:spPr bwMode="auto">
              <a:xfrm>
                <a:off x="124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3" name="Oval 316"/>
              <p:cNvSpPr>
                <a:spLocks noChangeArrowheads="1"/>
              </p:cNvSpPr>
              <p:nvPr>
                <p:custDataLst>
                  <p:tags r:id="rId212"/>
                </p:custDataLst>
              </p:nvPr>
            </p:nvSpPr>
            <p:spPr bwMode="auto">
              <a:xfrm>
                <a:off x="1257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4" name="Oval 317"/>
              <p:cNvSpPr>
                <a:spLocks noChangeArrowheads="1"/>
              </p:cNvSpPr>
              <p:nvPr>
                <p:custDataLst>
                  <p:tags r:id="rId213"/>
                </p:custDataLst>
              </p:nvPr>
            </p:nvSpPr>
            <p:spPr bwMode="auto">
              <a:xfrm>
                <a:off x="12657"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Oval 318"/>
              <p:cNvSpPr>
                <a:spLocks noChangeArrowheads="1"/>
              </p:cNvSpPr>
              <p:nvPr>
                <p:custDataLst>
                  <p:tags r:id="rId214"/>
                </p:custDataLst>
              </p:nvPr>
            </p:nvSpPr>
            <p:spPr bwMode="auto">
              <a:xfrm>
                <a:off x="1274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6" name="Oval 319"/>
              <p:cNvSpPr>
                <a:spLocks noChangeArrowheads="1"/>
              </p:cNvSpPr>
              <p:nvPr>
                <p:custDataLst>
                  <p:tags r:id="rId215"/>
                </p:custDataLst>
              </p:nvPr>
            </p:nvSpPr>
            <p:spPr bwMode="auto">
              <a:xfrm>
                <a:off x="128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7" name="Oval 320"/>
              <p:cNvSpPr>
                <a:spLocks noChangeArrowheads="1"/>
              </p:cNvSpPr>
              <p:nvPr>
                <p:custDataLst>
                  <p:tags r:id="rId216"/>
                </p:custDataLst>
              </p:nvPr>
            </p:nvSpPr>
            <p:spPr bwMode="auto">
              <a:xfrm>
                <a:off x="129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8" name="Oval 321"/>
              <p:cNvSpPr>
                <a:spLocks noChangeArrowheads="1"/>
              </p:cNvSpPr>
              <p:nvPr>
                <p:custDataLst>
                  <p:tags r:id="rId217"/>
                </p:custDataLst>
              </p:nvPr>
            </p:nvSpPr>
            <p:spPr bwMode="auto">
              <a:xfrm>
                <a:off x="1299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9" name="Oval 322"/>
              <p:cNvSpPr>
                <a:spLocks noChangeArrowheads="1"/>
              </p:cNvSpPr>
              <p:nvPr>
                <p:custDataLst>
                  <p:tags r:id="rId218"/>
                </p:custDataLst>
              </p:nvPr>
            </p:nvSpPr>
            <p:spPr bwMode="auto">
              <a:xfrm>
                <a:off x="1307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0" name="Oval 323"/>
              <p:cNvSpPr>
                <a:spLocks noChangeArrowheads="1"/>
              </p:cNvSpPr>
              <p:nvPr>
                <p:custDataLst>
                  <p:tags r:id="rId219"/>
                </p:custDataLst>
              </p:nvPr>
            </p:nvSpPr>
            <p:spPr bwMode="auto">
              <a:xfrm>
                <a:off x="1316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1" name="Oval 324"/>
              <p:cNvSpPr>
                <a:spLocks noChangeArrowheads="1"/>
              </p:cNvSpPr>
              <p:nvPr>
                <p:custDataLst>
                  <p:tags r:id="rId220"/>
                </p:custDataLst>
              </p:nvPr>
            </p:nvSpPr>
            <p:spPr bwMode="auto">
              <a:xfrm>
                <a:off x="132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2" name="Oval 325"/>
              <p:cNvSpPr>
                <a:spLocks noChangeArrowheads="1"/>
              </p:cNvSpPr>
              <p:nvPr>
                <p:custDataLst>
                  <p:tags r:id="rId221"/>
                </p:custDataLst>
              </p:nvPr>
            </p:nvSpPr>
            <p:spPr bwMode="auto">
              <a:xfrm>
                <a:off x="1332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3" name="Freeform 326"/>
              <p:cNvSpPr/>
              <p:nvPr>
                <p:custDataLst>
                  <p:tags r:id="rId222"/>
                </p:custDataLst>
              </p:nvPr>
            </p:nvSpPr>
            <p:spPr bwMode="auto">
              <a:xfrm>
                <a:off x="13411" y="3717"/>
                <a:ext cx="53" cy="43"/>
              </a:xfrm>
              <a:custGeom>
                <a:avLst/>
                <a:gdLst>
                  <a:gd name="T0" fmla="*/ 7 w 8"/>
                  <a:gd name="T1" fmla="*/ 4 h 7"/>
                  <a:gd name="T2" fmla="*/ 3 w 8"/>
                  <a:gd name="T3" fmla="*/ 7 h 7"/>
                  <a:gd name="T4" fmla="*/ 0 w 8"/>
                  <a:gd name="T5" fmla="*/ 3 h 7"/>
                  <a:gd name="T6" fmla="*/ 4 w 8"/>
                  <a:gd name="T7" fmla="*/ 0 h 7"/>
                  <a:gd name="T8" fmla="*/ 7 w 8"/>
                  <a:gd name="T9" fmla="*/ 4 h 7"/>
                </a:gdLst>
                <a:ahLst/>
                <a:cxnLst>
                  <a:cxn ang="0">
                    <a:pos x="T0" y="T1"/>
                  </a:cxn>
                  <a:cxn ang="0">
                    <a:pos x="T2" y="T3"/>
                  </a:cxn>
                  <a:cxn ang="0">
                    <a:pos x="T4" y="T5"/>
                  </a:cxn>
                  <a:cxn ang="0">
                    <a:pos x="T6" y="T7"/>
                  </a:cxn>
                  <a:cxn ang="0">
                    <a:pos x="T8" y="T9"/>
                  </a:cxn>
                </a:cxnLst>
                <a:rect l="0" t="0" r="r" b="b"/>
                <a:pathLst>
                  <a:path w="8" h="7">
                    <a:moveTo>
                      <a:pt x="7" y="4"/>
                    </a:moveTo>
                    <a:cubicBezTo>
                      <a:pt x="6" y="6"/>
                      <a:pt x="5" y="7"/>
                      <a:pt x="3" y="7"/>
                    </a:cubicBezTo>
                    <a:cubicBezTo>
                      <a:pt x="1" y="6"/>
                      <a:pt x="0" y="5"/>
                      <a:pt x="0" y="3"/>
                    </a:cubicBezTo>
                    <a:cubicBezTo>
                      <a:pt x="1" y="1"/>
                      <a:pt x="2" y="0"/>
                      <a:pt x="4" y="0"/>
                    </a:cubicBezTo>
                    <a:cubicBezTo>
                      <a:pt x="6" y="1"/>
                      <a:pt x="8" y="3"/>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4" name="Freeform 327"/>
              <p:cNvSpPr/>
              <p:nvPr>
                <p:custDataLst>
                  <p:tags r:id="rId223"/>
                </p:custDataLst>
              </p:nvPr>
            </p:nvSpPr>
            <p:spPr bwMode="auto">
              <a:xfrm>
                <a:off x="13488" y="3741"/>
                <a:ext cx="53" cy="53"/>
              </a:xfrm>
              <a:custGeom>
                <a:avLst/>
                <a:gdLst>
                  <a:gd name="T0" fmla="*/ 7 w 8"/>
                  <a:gd name="T1" fmla="*/ 6 h 8"/>
                  <a:gd name="T2" fmla="*/ 2 w 8"/>
                  <a:gd name="T3" fmla="*/ 7 h 8"/>
                  <a:gd name="T4" fmla="*/ 1 w 8"/>
                  <a:gd name="T5" fmla="*/ 3 h 8"/>
                  <a:gd name="T6" fmla="*/ 5 w 8"/>
                  <a:gd name="T7" fmla="*/ 1 h 8"/>
                  <a:gd name="T8" fmla="*/ 7 w 8"/>
                  <a:gd name="T9" fmla="*/ 6 h 8"/>
                </a:gdLst>
                <a:ahLst/>
                <a:cxnLst>
                  <a:cxn ang="0">
                    <a:pos x="T0" y="T1"/>
                  </a:cxn>
                  <a:cxn ang="0">
                    <a:pos x="T2" y="T3"/>
                  </a:cxn>
                  <a:cxn ang="0">
                    <a:pos x="T4" y="T5"/>
                  </a:cxn>
                  <a:cxn ang="0">
                    <a:pos x="T6" y="T7"/>
                  </a:cxn>
                  <a:cxn ang="0">
                    <a:pos x="T8" y="T9"/>
                  </a:cxn>
                </a:cxnLst>
                <a:rect l="0" t="0" r="r" b="b"/>
                <a:pathLst>
                  <a:path w="8" h="8">
                    <a:moveTo>
                      <a:pt x="7" y="6"/>
                    </a:moveTo>
                    <a:cubicBezTo>
                      <a:pt x="6" y="8"/>
                      <a:pt x="4" y="8"/>
                      <a:pt x="2" y="7"/>
                    </a:cubicBezTo>
                    <a:cubicBezTo>
                      <a:pt x="1" y="6"/>
                      <a:pt x="0" y="4"/>
                      <a:pt x="1" y="3"/>
                    </a:cubicBezTo>
                    <a:cubicBezTo>
                      <a:pt x="2" y="1"/>
                      <a:pt x="4" y="0"/>
                      <a:pt x="5" y="1"/>
                    </a:cubicBezTo>
                    <a:cubicBezTo>
                      <a:pt x="7" y="2"/>
                      <a:pt x="8" y="4"/>
                      <a:pt x="7"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5" name="Freeform 328"/>
              <p:cNvSpPr/>
              <p:nvPr>
                <p:custDataLst>
                  <p:tags r:id="rId224"/>
                </p:custDataLst>
              </p:nvPr>
            </p:nvSpPr>
            <p:spPr bwMode="auto">
              <a:xfrm>
                <a:off x="13554" y="3794"/>
                <a:ext cx="51" cy="51"/>
              </a:xfrm>
              <a:custGeom>
                <a:avLst/>
                <a:gdLst>
                  <a:gd name="T0" fmla="*/ 6 w 8"/>
                  <a:gd name="T1" fmla="*/ 7 h 8"/>
                  <a:gd name="T2" fmla="*/ 2 w 8"/>
                  <a:gd name="T3" fmla="*/ 7 h 8"/>
                  <a:gd name="T4" fmla="*/ 2 w 8"/>
                  <a:gd name="T5" fmla="*/ 2 h 8"/>
                  <a:gd name="T6" fmla="*/ 7 w 8"/>
                  <a:gd name="T7" fmla="*/ 2 h 8"/>
                  <a:gd name="T8" fmla="*/ 6 w 8"/>
                  <a:gd name="T9" fmla="*/ 7 h 8"/>
                </a:gdLst>
                <a:ahLst/>
                <a:cxnLst>
                  <a:cxn ang="0">
                    <a:pos x="T0" y="T1"/>
                  </a:cxn>
                  <a:cxn ang="0">
                    <a:pos x="T2" y="T3"/>
                  </a:cxn>
                  <a:cxn ang="0">
                    <a:pos x="T4" y="T5"/>
                  </a:cxn>
                  <a:cxn ang="0">
                    <a:pos x="T6" y="T7"/>
                  </a:cxn>
                  <a:cxn ang="0">
                    <a:pos x="T8" y="T9"/>
                  </a:cxn>
                </a:cxnLst>
                <a:rect l="0" t="0" r="r" b="b"/>
                <a:pathLst>
                  <a:path w="8" h="8">
                    <a:moveTo>
                      <a:pt x="6" y="7"/>
                    </a:moveTo>
                    <a:cubicBezTo>
                      <a:pt x="5" y="8"/>
                      <a:pt x="3" y="8"/>
                      <a:pt x="2" y="7"/>
                    </a:cubicBezTo>
                    <a:cubicBezTo>
                      <a:pt x="0" y="5"/>
                      <a:pt x="0" y="3"/>
                      <a:pt x="2" y="2"/>
                    </a:cubicBezTo>
                    <a:cubicBezTo>
                      <a:pt x="3" y="0"/>
                      <a:pt x="5" y="0"/>
                      <a:pt x="7" y="2"/>
                    </a:cubicBezTo>
                    <a:cubicBezTo>
                      <a:pt x="8" y="3"/>
                      <a:pt x="8" y="5"/>
                      <a:pt x="6"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6" name="Freeform 329"/>
              <p:cNvSpPr/>
              <p:nvPr>
                <p:custDataLst>
                  <p:tags r:id="rId225"/>
                </p:custDataLst>
              </p:nvPr>
            </p:nvSpPr>
            <p:spPr bwMode="auto">
              <a:xfrm>
                <a:off x="13604" y="3864"/>
                <a:ext cx="53" cy="46"/>
              </a:xfrm>
              <a:custGeom>
                <a:avLst/>
                <a:gdLst>
                  <a:gd name="T0" fmla="*/ 5 w 8"/>
                  <a:gd name="T1" fmla="*/ 7 h 7"/>
                  <a:gd name="T2" fmla="*/ 1 w 8"/>
                  <a:gd name="T3" fmla="*/ 5 h 7"/>
                  <a:gd name="T4" fmla="*/ 2 w 8"/>
                  <a:gd name="T5" fmla="*/ 1 h 7"/>
                  <a:gd name="T6" fmla="*/ 7 w 8"/>
                  <a:gd name="T7" fmla="*/ 2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7"/>
                      <a:pt x="1" y="5"/>
                    </a:cubicBezTo>
                    <a:cubicBezTo>
                      <a:pt x="0" y="4"/>
                      <a:pt x="0" y="2"/>
                      <a:pt x="2" y="1"/>
                    </a:cubicBezTo>
                    <a:cubicBezTo>
                      <a:pt x="4" y="0"/>
                      <a:pt x="6" y="0"/>
                      <a:pt x="7" y="2"/>
                    </a:cubicBezTo>
                    <a:cubicBezTo>
                      <a:pt x="8" y="4"/>
                      <a:pt x="7" y="6"/>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7" name="Freeform 330"/>
              <p:cNvSpPr/>
              <p:nvPr>
                <p:custDataLst>
                  <p:tags r:id="rId226"/>
                </p:custDataLst>
              </p:nvPr>
            </p:nvSpPr>
            <p:spPr bwMode="auto">
              <a:xfrm>
                <a:off x="13631" y="3942"/>
                <a:ext cx="53" cy="46"/>
              </a:xfrm>
              <a:custGeom>
                <a:avLst/>
                <a:gdLst>
                  <a:gd name="T0" fmla="*/ 5 w 8"/>
                  <a:gd name="T1" fmla="*/ 7 h 7"/>
                  <a:gd name="T2" fmla="*/ 1 w 8"/>
                  <a:gd name="T3" fmla="*/ 5 h 7"/>
                  <a:gd name="T4" fmla="*/ 3 w 8"/>
                  <a:gd name="T5" fmla="*/ 1 h 7"/>
                  <a:gd name="T6" fmla="*/ 7 w 8"/>
                  <a:gd name="T7" fmla="*/ 3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6"/>
                      <a:pt x="1" y="5"/>
                    </a:cubicBezTo>
                    <a:cubicBezTo>
                      <a:pt x="0" y="3"/>
                      <a:pt x="1" y="1"/>
                      <a:pt x="3" y="1"/>
                    </a:cubicBezTo>
                    <a:cubicBezTo>
                      <a:pt x="5" y="0"/>
                      <a:pt x="7" y="1"/>
                      <a:pt x="7" y="3"/>
                    </a:cubicBezTo>
                    <a:cubicBezTo>
                      <a:pt x="8" y="5"/>
                      <a:pt x="6" y="7"/>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8" name="Oval 331"/>
              <p:cNvSpPr>
                <a:spLocks noChangeArrowheads="1"/>
              </p:cNvSpPr>
              <p:nvPr>
                <p:custDataLst>
                  <p:tags r:id="rId227"/>
                </p:custDataLst>
              </p:nvPr>
            </p:nvSpPr>
            <p:spPr bwMode="auto">
              <a:xfrm>
                <a:off x="13643" y="402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9" name="Oval 332"/>
              <p:cNvSpPr>
                <a:spLocks noChangeArrowheads="1"/>
              </p:cNvSpPr>
              <p:nvPr>
                <p:custDataLst>
                  <p:tags r:id="rId228"/>
                </p:custDataLst>
              </p:nvPr>
            </p:nvSpPr>
            <p:spPr bwMode="auto">
              <a:xfrm>
                <a:off x="13643" y="411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0" name="Oval 333"/>
              <p:cNvSpPr>
                <a:spLocks noChangeArrowheads="1"/>
              </p:cNvSpPr>
              <p:nvPr>
                <p:custDataLst>
                  <p:tags r:id="rId229"/>
                </p:custDataLst>
              </p:nvPr>
            </p:nvSpPr>
            <p:spPr bwMode="auto">
              <a:xfrm>
                <a:off x="13643" y="4195"/>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1" name="Oval 334"/>
              <p:cNvSpPr>
                <a:spLocks noChangeArrowheads="1"/>
              </p:cNvSpPr>
              <p:nvPr>
                <p:custDataLst>
                  <p:tags r:id="rId230"/>
                </p:custDataLst>
              </p:nvPr>
            </p:nvSpPr>
            <p:spPr bwMode="auto">
              <a:xfrm>
                <a:off x="13643" y="4280"/>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2" name="Oval 335"/>
              <p:cNvSpPr>
                <a:spLocks noChangeArrowheads="1"/>
              </p:cNvSpPr>
              <p:nvPr>
                <p:custDataLst>
                  <p:tags r:id="rId231"/>
                </p:custDataLst>
              </p:nvPr>
            </p:nvSpPr>
            <p:spPr bwMode="auto">
              <a:xfrm>
                <a:off x="13643" y="4364"/>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3" name="Oval 336"/>
              <p:cNvSpPr>
                <a:spLocks noChangeArrowheads="1"/>
              </p:cNvSpPr>
              <p:nvPr>
                <p:custDataLst>
                  <p:tags r:id="rId232"/>
                </p:custDataLst>
              </p:nvPr>
            </p:nvSpPr>
            <p:spPr bwMode="auto">
              <a:xfrm>
                <a:off x="13643" y="4449"/>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4" name="Oval 337"/>
              <p:cNvSpPr>
                <a:spLocks noChangeArrowheads="1"/>
              </p:cNvSpPr>
              <p:nvPr>
                <p:custDataLst>
                  <p:tags r:id="rId233"/>
                </p:custDataLst>
              </p:nvPr>
            </p:nvSpPr>
            <p:spPr bwMode="auto">
              <a:xfrm>
                <a:off x="13643" y="453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5" name="Oval 338"/>
              <p:cNvSpPr>
                <a:spLocks noChangeArrowheads="1"/>
              </p:cNvSpPr>
              <p:nvPr>
                <p:custDataLst>
                  <p:tags r:id="rId234"/>
                </p:custDataLst>
              </p:nvPr>
            </p:nvSpPr>
            <p:spPr bwMode="auto">
              <a:xfrm>
                <a:off x="13643" y="462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6" name="Oval 339"/>
              <p:cNvSpPr>
                <a:spLocks noChangeArrowheads="1"/>
              </p:cNvSpPr>
              <p:nvPr>
                <p:custDataLst>
                  <p:tags r:id="rId235"/>
                </p:custDataLst>
              </p:nvPr>
            </p:nvSpPr>
            <p:spPr bwMode="auto">
              <a:xfrm>
                <a:off x="13643" y="470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7" name="Oval 340"/>
              <p:cNvSpPr>
                <a:spLocks noChangeArrowheads="1"/>
              </p:cNvSpPr>
              <p:nvPr>
                <p:custDataLst>
                  <p:tags r:id="rId236"/>
                </p:custDataLst>
              </p:nvPr>
            </p:nvSpPr>
            <p:spPr bwMode="auto">
              <a:xfrm>
                <a:off x="13643" y="479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8" name="Oval 341"/>
              <p:cNvSpPr>
                <a:spLocks noChangeArrowheads="1"/>
              </p:cNvSpPr>
              <p:nvPr>
                <p:custDataLst>
                  <p:tags r:id="rId237"/>
                </p:custDataLst>
              </p:nvPr>
            </p:nvSpPr>
            <p:spPr bwMode="auto">
              <a:xfrm>
                <a:off x="13643" y="4874"/>
                <a:ext cx="42" cy="42"/>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9" name="Oval 342"/>
              <p:cNvSpPr>
                <a:spLocks noChangeArrowheads="1"/>
              </p:cNvSpPr>
              <p:nvPr>
                <p:custDataLst>
                  <p:tags r:id="rId238"/>
                </p:custDataLst>
              </p:nvPr>
            </p:nvSpPr>
            <p:spPr bwMode="auto">
              <a:xfrm>
                <a:off x="13643" y="4958"/>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0" name="Oval 343"/>
              <p:cNvSpPr>
                <a:spLocks noChangeArrowheads="1"/>
              </p:cNvSpPr>
              <p:nvPr>
                <p:custDataLst>
                  <p:tags r:id="rId239"/>
                </p:custDataLst>
              </p:nvPr>
            </p:nvSpPr>
            <p:spPr bwMode="auto">
              <a:xfrm>
                <a:off x="13643" y="504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1" name="Oval 344"/>
              <p:cNvSpPr>
                <a:spLocks noChangeArrowheads="1"/>
              </p:cNvSpPr>
              <p:nvPr>
                <p:custDataLst>
                  <p:tags r:id="rId240"/>
                </p:custDataLst>
              </p:nvPr>
            </p:nvSpPr>
            <p:spPr bwMode="auto">
              <a:xfrm>
                <a:off x="13643" y="512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2" name="Oval 345"/>
              <p:cNvSpPr>
                <a:spLocks noChangeArrowheads="1"/>
              </p:cNvSpPr>
              <p:nvPr>
                <p:custDataLst>
                  <p:tags r:id="rId241"/>
                </p:custDataLst>
              </p:nvPr>
            </p:nvSpPr>
            <p:spPr bwMode="auto">
              <a:xfrm>
                <a:off x="13643" y="521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3" name="Oval 346"/>
              <p:cNvSpPr>
                <a:spLocks noChangeArrowheads="1"/>
              </p:cNvSpPr>
              <p:nvPr>
                <p:custDataLst>
                  <p:tags r:id="rId242"/>
                </p:custDataLst>
              </p:nvPr>
            </p:nvSpPr>
            <p:spPr bwMode="auto">
              <a:xfrm>
                <a:off x="13643" y="5296"/>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4" name="Oval 347"/>
              <p:cNvSpPr>
                <a:spLocks noChangeArrowheads="1"/>
              </p:cNvSpPr>
              <p:nvPr>
                <p:custDataLst>
                  <p:tags r:id="rId243"/>
                </p:custDataLst>
              </p:nvPr>
            </p:nvSpPr>
            <p:spPr bwMode="auto">
              <a:xfrm>
                <a:off x="13643" y="5381"/>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5" name="Oval 348"/>
              <p:cNvSpPr>
                <a:spLocks noChangeArrowheads="1"/>
              </p:cNvSpPr>
              <p:nvPr>
                <p:custDataLst>
                  <p:tags r:id="rId244"/>
                </p:custDataLst>
              </p:nvPr>
            </p:nvSpPr>
            <p:spPr bwMode="auto">
              <a:xfrm>
                <a:off x="13643" y="546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6" name="Oval 349"/>
              <p:cNvSpPr>
                <a:spLocks noChangeArrowheads="1"/>
              </p:cNvSpPr>
              <p:nvPr>
                <p:custDataLst>
                  <p:tags r:id="rId245"/>
                </p:custDataLst>
              </p:nvPr>
            </p:nvSpPr>
            <p:spPr bwMode="auto">
              <a:xfrm>
                <a:off x="13643" y="554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7" name="Oval 350"/>
              <p:cNvSpPr>
                <a:spLocks noChangeArrowheads="1"/>
              </p:cNvSpPr>
              <p:nvPr>
                <p:custDataLst>
                  <p:tags r:id="rId246"/>
                </p:custDataLst>
              </p:nvPr>
            </p:nvSpPr>
            <p:spPr bwMode="auto">
              <a:xfrm>
                <a:off x="13643" y="563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8" name="Oval 351"/>
              <p:cNvSpPr>
                <a:spLocks noChangeArrowheads="1"/>
              </p:cNvSpPr>
              <p:nvPr>
                <p:custDataLst>
                  <p:tags r:id="rId247"/>
                </p:custDataLst>
              </p:nvPr>
            </p:nvSpPr>
            <p:spPr bwMode="auto">
              <a:xfrm>
                <a:off x="13643" y="571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9" name="Oval 352"/>
              <p:cNvSpPr>
                <a:spLocks noChangeArrowheads="1"/>
              </p:cNvSpPr>
              <p:nvPr>
                <p:custDataLst>
                  <p:tags r:id="rId248"/>
                </p:custDataLst>
              </p:nvPr>
            </p:nvSpPr>
            <p:spPr bwMode="auto">
              <a:xfrm>
                <a:off x="13643" y="580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0" name="Oval 353"/>
              <p:cNvSpPr>
                <a:spLocks noChangeArrowheads="1"/>
              </p:cNvSpPr>
              <p:nvPr>
                <p:custDataLst>
                  <p:tags r:id="rId249"/>
                </p:custDataLst>
              </p:nvPr>
            </p:nvSpPr>
            <p:spPr bwMode="auto">
              <a:xfrm>
                <a:off x="13643" y="588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1" name="Oval 354"/>
              <p:cNvSpPr>
                <a:spLocks noChangeArrowheads="1"/>
              </p:cNvSpPr>
              <p:nvPr>
                <p:custDataLst>
                  <p:tags r:id="rId250"/>
                </p:custDataLst>
              </p:nvPr>
            </p:nvSpPr>
            <p:spPr bwMode="auto">
              <a:xfrm>
                <a:off x="13643" y="5970"/>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2" name="Oval 355"/>
              <p:cNvSpPr>
                <a:spLocks noChangeArrowheads="1"/>
              </p:cNvSpPr>
              <p:nvPr>
                <p:custDataLst>
                  <p:tags r:id="rId251"/>
                </p:custDataLst>
              </p:nvPr>
            </p:nvSpPr>
            <p:spPr bwMode="auto">
              <a:xfrm>
                <a:off x="13643" y="6053"/>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3" name="Oval 356"/>
              <p:cNvSpPr>
                <a:spLocks noChangeArrowheads="1"/>
              </p:cNvSpPr>
              <p:nvPr>
                <p:custDataLst>
                  <p:tags r:id="rId252"/>
                </p:custDataLst>
              </p:nvPr>
            </p:nvSpPr>
            <p:spPr bwMode="auto">
              <a:xfrm>
                <a:off x="13643" y="613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4" name="Oval 357"/>
              <p:cNvSpPr>
                <a:spLocks noChangeArrowheads="1"/>
              </p:cNvSpPr>
              <p:nvPr>
                <p:custDataLst>
                  <p:tags r:id="rId253"/>
                </p:custDataLst>
              </p:nvPr>
            </p:nvSpPr>
            <p:spPr bwMode="auto">
              <a:xfrm>
                <a:off x="13643" y="622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5" name="Oval 358"/>
              <p:cNvSpPr>
                <a:spLocks noChangeArrowheads="1"/>
              </p:cNvSpPr>
              <p:nvPr>
                <p:custDataLst>
                  <p:tags r:id="rId254"/>
                </p:custDataLst>
              </p:nvPr>
            </p:nvSpPr>
            <p:spPr bwMode="auto">
              <a:xfrm>
                <a:off x="13643" y="630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6" name="Oval 359"/>
              <p:cNvSpPr>
                <a:spLocks noChangeArrowheads="1"/>
              </p:cNvSpPr>
              <p:nvPr>
                <p:custDataLst>
                  <p:tags r:id="rId255"/>
                </p:custDataLst>
              </p:nvPr>
            </p:nvSpPr>
            <p:spPr bwMode="auto">
              <a:xfrm>
                <a:off x="13643" y="639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7" name="Oval 360"/>
              <p:cNvSpPr>
                <a:spLocks noChangeArrowheads="1"/>
              </p:cNvSpPr>
              <p:nvPr>
                <p:custDataLst>
                  <p:tags r:id="rId256"/>
                </p:custDataLst>
              </p:nvPr>
            </p:nvSpPr>
            <p:spPr bwMode="auto">
              <a:xfrm>
                <a:off x="13643" y="647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8" name="Oval 361"/>
              <p:cNvSpPr>
                <a:spLocks noChangeArrowheads="1"/>
              </p:cNvSpPr>
              <p:nvPr>
                <p:custDataLst>
                  <p:tags r:id="rId257"/>
                </p:custDataLst>
              </p:nvPr>
            </p:nvSpPr>
            <p:spPr bwMode="auto">
              <a:xfrm>
                <a:off x="13643" y="655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9" name="Freeform 362"/>
              <p:cNvSpPr/>
              <p:nvPr>
                <p:custDataLst>
                  <p:tags r:id="rId258"/>
                </p:custDataLst>
              </p:nvPr>
            </p:nvSpPr>
            <p:spPr bwMode="auto">
              <a:xfrm>
                <a:off x="13638" y="6642"/>
                <a:ext cx="46" cy="46"/>
              </a:xfrm>
              <a:custGeom>
                <a:avLst/>
                <a:gdLst>
                  <a:gd name="T0" fmla="*/ 4 w 7"/>
                  <a:gd name="T1" fmla="*/ 7 h 7"/>
                  <a:gd name="T2" fmla="*/ 0 w 7"/>
                  <a:gd name="T3" fmla="*/ 3 h 7"/>
                  <a:gd name="T4" fmla="*/ 4 w 7"/>
                  <a:gd name="T5" fmla="*/ 0 h 7"/>
                  <a:gd name="T6" fmla="*/ 7 w 7"/>
                  <a:gd name="T7" fmla="*/ 3 h 7"/>
                  <a:gd name="T8" fmla="*/ 4 w 7"/>
                  <a:gd name="T9" fmla="*/ 7 h 7"/>
                </a:gdLst>
                <a:ahLst/>
                <a:cxnLst>
                  <a:cxn ang="0">
                    <a:pos x="T0" y="T1"/>
                  </a:cxn>
                  <a:cxn ang="0">
                    <a:pos x="T2" y="T3"/>
                  </a:cxn>
                  <a:cxn ang="0">
                    <a:pos x="T4" y="T5"/>
                  </a:cxn>
                  <a:cxn ang="0">
                    <a:pos x="T6" y="T7"/>
                  </a:cxn>
                  <a:cxn ang="0">
                    <a:pos x="T8" y="T9"/>
                  </a:cxn>
                </a:cxnLst>
                <a:rect l="0" t="0" r="r" b="b"/>
                <a:pathLst>
                  <a:path w="7" h="7">
                    <a:moveTo>
                      <a:pt x="4" y="7"/>
                    </a:moveTo>
                    <a:cubicBezTo>
                      <a:pt x="2" y="6"/>
                      <a:pt x="0" y="5"/>
                      <a:pt x="0" y="3"/>
                    </a:cubicBezTo>
                    <a:cubicBezTo>
                      <a:pt x="1" y="1"/>
                      <a:pt x="2" y="0"/>
                      <a:pt x="4" y="0"/>
                    </a:cubicBezTo>
                    <a:cubicBezTo>
                      <a:pt x="6" y="0"/>
                      <a:pt x="7" y="1"/>
                      <a:pt x="7" y="3"/>
                    </a:cubicBezTo>
                    <a:cubicBezTo>
                      <a:pt x="7" y="6"/>
                      <a:pt x="5" y="7"/>
                      <a:pt x="4"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0" name="Freeform 363"/>
              <p:cNvSpPr/>
              <p:nvPr>
                <p:custDataLst>
                  <p:tags r:id="rId259"/>
                </p:custDataLst>
              </p:nvPr>
            </p:nvSpPr>
            <p:spPr bwMode="auto">
              <a:xfrm>
                <a:off x="13623" y="6719"/>
                <a:ext cx="46" cy="53"/>
              </a:xfrm>
              <a:custGeom>
                <a:avLst/>
                <a:gdLst>
                  <a:gd name="T0" fmla="*/ 2 w 7"/>
                  <a:gd name="T1" fmla="*/ 7 h 8"/>
                  <a:gd name="T2" fmla="*/ 0 w 7"/>
                  <a:gd name="T3" fmla="*/ 3 h 8"/>
                  <a:gd name="T4" fmla="*/ 4 w 7"/>
                  <a:gd name="T5" fmla="*/ 1 h 8"/>
                  <a:gd name="T6" fmla="*/ 7 w 7"/>
                  <a:gd name="T7" fmla="*/ 5 h 8"/>
                  <a:gd name="T8" fmla="*/ 2 w 7"/>
                  <a:gd name="T9" fmla="*/ 7 h 8"/>
                </a:gdLst>
                <a:ahLst/>
                <a:cxnLst>
                  <a:cxn ang="0">
                    <a:pos x="T0" y="T1"/>
                  </a:cxn>
                  <a:cxn ang="0">
                    <a:pos x="T2" y="T3"/>
                  </a:cxn>
                  <a:cxn ang="0">
                    <a:pos x="T4" y="T5"/>
                  </a:cxn>
                  <a:cxn ang="0">
                    <a:pos x="T6" y="T7"/>
                  </a:cxn>
                  <a:cxn ang="0">
                    <a:pos x="T8" y="T9"/>
                  </a:cxn>
                </a:cxnLst>
                <a:rect l="0" t="0" r="r" b="b"/>
                <a:pathLst>
                  <a:path w="7" h="8">
                    <a:moveTo>
                      <a:pt x="2" y="7"/>
                    </a:moveTo>
                    <a:cubicBezTo>
                      <a:pt x="0" y="6"/>
                      <a:pt x="0" y="4"/>
                      <a:pt x="0" y="3"/>
                    </a:cubicBezTo>
                    <a:cubicBezTo>
                      <a:pt x="1" y="1"/>
                      <a:pt x="2" y="0"/>
                      <a:pt x="4" y="1"/>
                    </a:cubicBezTo>
                    <a:cubicBezTo>
                      <a:pt x="6" y="1"/>
                      <a:pt x="7" y="3"/>
                      <a:pt x="7" y="5"/>
                    </a:cubicBezTo>
                    <a:cubicBezTo>
                      <a:pt x="6" y="7"/>
                      <a:pt x="4" y="8"/>
                      <a:pt x="2"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1" name="Freeform 364"/>
              <p:cNvSpPr/>
              <p:nvPr>
                <p:custDataLst>
                  <p:tags r:id="rId260"/>
                </p:custDataLst>
              </p:nvPr>
            </p:nvSpPr>
            <p:spPr bwMode="auto">
              <a:xfrm>
                <a:off x="13580" y="6798"/>
                <a:ext cx="51" cy="43"/>
              </a:xfrm>
              <a:custGeom>
                <a:avLst/>
                <a:gdLst>
                  <a:gd name="T0" fmla="*/ 2 w 8"/>
                  <a:gd name="T1" fmla="*/ 6 h 7"/>
                  <a:gd name="T2" fmla="*/ 1 w 8"/>
                  <a:gd name="T3" fmla="*/ 1 h 7"/>
                  <a:gd name="T4" fmla="*/ 6 w 8"/>
                  <a:gd name="T5" fmla="*/ 1 h 7"/>
                  <a:gd name="T6" fmla="*/ 7 w 8"/>
                  <a:gd name="T7" fmla="*/ 5 h 7"/>
                  <a:gd name="T8" fmla="*/ 2 w 8"/>
                  <a:gd name="T9" fmla="*/ 6 h 7"/>
                </a:gdLst>
                <a:ahLst/>
                <a:cxnLst>
                  <a:cxn ang="0">
                    <a:pos x="T0" y="T1"/>
                  </a:cxn>
                  <a:cxn ang="0">
                    <a:pos x="T2" y="T3"/>
                  </a:cxn>
                  <a:cxn ang="0">
                    <a:pos x="T4" y="T5"/>
                  </a:cxn>
                  <a:cxn ang="0">
                    <a:pos x="T6" y="T7"/>
                  </a:cxn>
                  <a:cxn ang="0">
                    <a:pos x="T8" y="T9"/>
                  </a:cxn>
                </a:cxnLst>
                <a:rect l="0" t="0" r="r" b="b"/>
                <a:pathLst>
                  <a:path w="8" h="7">
                    <a:moveTo>
                      <a:pt x="2" y="6"/>
                    </a:moveTo>
                    <a:cubicBezTo>
                      <a:pt x="1" y="5"/>
                      <a:pt x="0" y="3"/>
                      <a:pt x="1" y="1"/>
                    </a:cubicBezTo>
                    <a:cubicBezTo>
                      <a:pt x="3" y="0"/>
                      <a:pt x="5" y="0"/>
                      <a:pt x="6" y="1"/>
                    </a:cubicBezTo>
                    <a:cubicBezTo>
                      <a:pt x="8" y="2"/>
                      <a:pt x="8" y="4"/>
                      <a:pt x="7" y="5"/>
                    </a:cubicBezTo>
                    <a:cubicBezTo>
                      <a:pt x="6" y="7"/>
                      <a:pt x="4" y="7"/>
                      <a:pt x="2"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2" name="Freeform 365"/>
              <p:cNvSpPr/>
              <p:nvPr>
                <p:custDataLst>
                  <p:tags r:id="rId261"/>
                </p:custDataLst>
              </p:nvPr>
            </p:nvSpPr>
            <p:spPr bwMode="auto">
              <a:xfrm>
                <a:off x="13522" y="6856"/>
                <a:ext cx="51" cy="51"/>
              </a:xfrm>
              <a:custGeom>
                <a:avLst/>
                <a:gdLst>
                  <a:gd name="T0" fmla="*/ 1 w 8"/>
                  <a:gd name="T1" fmla="*/ 6 h 8"/>
                  <a:gd name="T2" fmla="*/ 2 w 8"/>
                  <a:gd name="T3" fmla="*/ 1 h 8"/>
                  <a:gd name="T4" fmla="*/ 7 w 8"/>
                  <a:gd name="T5" fmla="*/ 2 h 8"/>
                  <a:gd name="T6" fmla="*/ 6 w 8"/>
                  <a:gd name="T7" fmla="*/ 6 h 8"/>
                  <a:gd name="T8" fmla="*/ 1 w 8"/>
                  <a:gd name="T9" fmla="*/ 6 h 8"/>
                </a:gdLst>
                <a:ahLst/>
                <a:cxnLst>
                  <a:cxn ang="0">
                    <a:pos x="T0" y="T1"/>
                  </a:cxn>
                  <a:cxn ang="0">
                    <a:pos x="T2" y="T3"/>
                  </a:cxn>
                  <a:cxn ang="0">
                    <a:pos x="T4" y="T5"/>
                  </a:cxn>
                  <a:cxn ang="0">
                    <a:pos x="T6" y="T7"/>
                  </a:cxn>
                  <a:cxn ang="0">
                    <a:pos x="T8" y="T9"/>
                  </a:cxn>
                </a:cxnLst>
                <a:rect l="0" t="0" r="r" b="b"/>
                <a:pathLst>
                  <a:path w="8" h="8">
                    <a:moveTo>
                      <a:pt x="1" y="6"/>
                    </a:moveTo>
                    <a:cubicBezTo>
                      <a:pt x="0" y="4"/>
                      <a:pt x="1" y="2"/>
                      <a:pt x="2" y="1"/>
                    </a:cubicBezTo>
                    <a:cubicBezTo>
                      <a:pt x="4" y="0"/>
                      <a:pt x="6" y="0"/>
                      <a:pt x="7" y="2"/>
                    </a:cubicBezTo>
                    <a:cubicBezTo>
                      <a:pt x="8" y="3"/>
                      <a:pt x="8" y="5"/>
                      <a:pt x="6" y="6"/>
                    </a:cubicBezTo>
                    <a:cubicBezTo>
                      <a:pt x="5" y="8"/>
                      <a:pt x="2" y="7"/>
                      <a:pt x="1"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3" name="Freeform 366"/>
              <p:cNvSpPr/>
              <p:nvPr>
                <p:custDataLst>
                  <p:tags r:id="rId262"/>
                </p:custDataLst>
              </p:nvPr>
            </p:nvSpPr>
            <p:spPr bwMode="auto">
              <a:xfrm>
                <a:off x="13449" y="6895"/>
                <a:ext cx="53" cy="51"/>
              </a:xfrm>
              <a:custGeom>
                <a:avLst/>
                <a:gdLst>
                  <a:gd name="T0" fmla="*/ 1 w 8"/>
                  <a:gd name="T1" fmla="*/ 5 h 8"/>
                  <a:gd name="T2" fmla="*/ 3 w 8"/>
                  <a:gd name="T3" fmla="*/ 1 h 8"/>
                  <a:gd name="T4" fmla="*/ 7 w 8"/>
                  <a:gd name="T5" fmla="*/ 3 h 8"/>
                  <a:gd name="T6" fmla="*/ 5 w 8"/>
                  <a:gd name="T7" fmla="*/ 7 h 8"/>
                  <a:gd name="T8" fmla="*/ 1 w 8"/>
                  <a:gd name="T9" fmla="*/ 5 h 8"/>
                </a:gdLst>
                <a:ahLst/>
                <a:cxnLst>
                  <a:cxn ang="0">
                    <a:pos x="T0" y="T1"/>
                  </a:cxn>
                  <a:cxn ang="0">
                    <a:pos x="T2" y="T3"/>
                  </a:cxn>
                  <a:cxn ang="0">
                    <a:pos x="T4" y="T5"/>
                  </a:cxn>
                  <a:cxn ang="0">
                    <a:pos x="T6" y="T7"/>
                  </a:cxn>
                  <a:cxn ang="0">
                    <a:pos x="T8" y="T9"/>
                  </a:cxn>
                </a:cxnLst>
                <a:rect l="0" t="0" r="r" b="b"/>
                <a:pathLst>
                  <a:path w="8" h="8">
                    <a:moveTo>
                      <a:pt x="1" y="5"/>
                    </a:moveTo>
                    <a:cubicBezTo>
                      <a:pt x="0" y="3"/>
                      <a:pt x="1" y="1"/>
                      <a:pt x="3" y="1"/>
                    </a:cubicBezTo>
                    <a:cubicBezTo>
                      <a:pt x="4" y="0"/>
                      <a:pt x="6" y="1"/>
                      <a:pt x="7" y="3"/>
                    </a:cubicBezTo>
                    <a:cubicBezTo>
                      <a:pt x="8" y="4"/>
                      <a:pt x="7" y="7"/>
                      <a:pt x="5" y="7"/>
                    </a:cubicBezTo>
                    <a:cubicBezTo>
                      <a:pt x="3" y="8"/>
                      <a:pt x="1" y="7"/>
                      <a:pt x="1" y="5"/>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4" name="Freeform 367"/>
              <p:cNvSpPr/>
              <p:nvPr>
                <p:custDataLst>
                  <p:tags r:id="rId263"/>
                </p:custDataLst>
              </p:nvPr>
            </p:nvSpPr>
            <p:spPr bwMode="auto">
              <a:xfrm>
                <a:off x="13372" y="6914"/>
                <a:ext cx="46" cy="46"/>
              </a:xfrm>
              <a:custGeom>
                <a:avLst/>
                <a:gdLst>
                  <a:gd name="T0" fmla="*/ 0 w 7"/>
                  <a:gd name="T1" fmla="*/ 4 h 7"/>
                  <a:gd name="T2" fmla="*/ 3 w 7"/>
                  <a:gd name="T3" fmla="*/ 1 h 7"/>
                  <a:gd name="T4" fmla="*/ 7 w 7"/>
                  <a:gd name="T5" fmla="*/ 4 h 7"/>
                  <a:gd name="T6" fmla="*/ 4 w 7"/>
                  <a:gd name="T7" fmla="*/ 7 h 7"/>
                  <a:gd name="T8" fmla="*/ 0 w 7"/>
                  <a:gd name="T9" fmla="*/ 4 h 7"/>
                </a:gdLst>
                <a:ahLst/>
                <a:cxnLst>
                  <a:cxn ang="0">
                    <a:pos x="T0" y="T1"/>
                  </a:cxn>
                  <a:cxn ang="0">
                    <a:pos x="T2" y="T3"/>
                  </a:cxn>
                  <a:cxn ang="0">
                    <a:pos x="T4" y="T5"/>
                  </a:cxn>
                  <a:cxn ang="0">
                    <a:pos x="T6" y="T7"/>
                  </a:cxn>
                  <a:cxn ang="0">
                    <a:pos x="T8" y="T9"/>
                  </a:cxn>
                </a:cxnLst>
                <a:rect l="0" t="0" r="r" b="b"/>
                <a:pathLst>
                  <a:path w="7" h="7">
                    <a:moveTo>
                      <a:pt x="0" y="4"/>
                    </a:moveTo>
                    <a:cubicBezTo>
                      <a:pt x="0" y="2"/>
                      <a:pt x="1" y="1"/>
                      <a:pt x="3" y="1"/>
                    </a:cubicBezTo>
                    <a:cubicBezTo>
                      <a:pt x="5" y="0"/>
                      <a:pt x="6" y="2"/>
                      <a:pt x="7" y="4"/>
                    </a:cubicBezTo>
                    <a:cubicBezTo>
                      <a:pt x="7" y="5"/>
                      <a:pt x="6" y="7"/>
                      <a:pt x="4" y="7"/>
                    </a:cubicBezTo>
                    <a:cubicBezTo>
                      <a:pt x="1" y="7"/>
                      <a:pt x="0" y="6"/>
                      <a:pt x="0"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5" name="Oval 368"/>
              <p:cNvSpPr>
                <a:spLocks noChangeArrowheads="1"/>
              </p:cNvSpPr>
              <p:nvPr>
                <p:custDataLst>
                  <p:tags r:id="rId264"/>
                </p:custDataLst>
              </p:nvPr>
            </p:nvSpPr>
            <p:spPr bwMode="auto">
              <a:xfrm>
                <a:off x="1329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6" name="Oval 369"/>
              <p:cNvSpPr>
                <a:spLocks noChangeArrowheads="1"/>
              </p:cNvSpPr>
              <p:nvPr>
                <p:custDataLst>
                  <p:tags r:id="rId265"/>
                </p:custDataLst>
              </p:nvPr>
            </p:nvSpPr>
            <p:spPr bwMode="auto">
              <a:xfrm>
                <a:off x="1320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7" name="Rectangle 370"/>
              <p:cNvSpPr>
                <a:spLocks noChangeArrowheads="1"/>
              </p:cNvSpPr>
              <p:nvPr>
                <p:custDataLst>
                  <p:tags r:id="rId266"/>
                </p:custDataLst>
              </p:nvPr>
            </p:nvSpPr>
            <p:spPr bwMode="auto">
              <a:xfrm>
                <a:off x="12781" y="6999"/>
                <a:ext cx="58" cy="66"/>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8" name="Rectangle 371"/>
              <p:cNvSpPr>
                <a:spLocks noChangeArrowheads="1"/>
              </p:cNvSpPr>
              <p:nvPr>
                <p:custDataLst>
                  <p:tags r:id="rId267"/>
                </p:custDataLst>
              </p:nvPr>
            </p:nvSpPr>
            <p:spPr bwMode="auto">
              <a:xfrm>
                <a:off x="12870" y="6922"/>
                <a:ext cx="58" cy="143"/>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9" name="Rectangle 372"/>
              <p:cNvSpPr>
                <a:spLocks noChangeArrowheads="1"/>
              </p:cNvSpPr>
              <p:nvPr>
                <p:custDataLst>
                  <p:tags r:id="rId268"/>
                </p:custDataLst>
              </p:nvPr>
            </p:nvSpPr>
            <p:spPr bwMode="auto">
              <a:xfrm>
                <a:off x="12960" y="6876"/>
                <a:ext cx="58" cy="188"/>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0" name="Freeform 373"/>
              <p:cNvSpPr>
                <a:spLocks noEditPoints="1"/>
              </p:cNvSpPr>
              <p:nvPr>
                <p:custDataLst>
                  <p:tags r:id="rId269"/>
                </p:custDataLst>
              </p:nvPr>
            </p:nvSpPr>
            <p:spPr bwMode="auto">
              <a:xfrm>
                <a:off x="12677" y="6740"/>
                <a:ext cx="457" cy="467"/>
              </a:xfrm>
              <a:custGeom>
                <a:avLst/>
                <a:gdLst>
                  <a:gd name="T0" fmla="*/ 35 w 69"/>
                  <a:gd name="T1" fmla="*/ 70 h 70"/>
                  <a:gd name="T2" fmla="*/ 0 w 69"/>
                  <a:gd name="T3" fmla="*/ 35 h 70"/>
                  <a:gd name="T4" fmla="*/ 35 w 69"/>
                  <a:gd name="T5" fmla="*/ 0 h 70"/>
                  <a:gd name="T6" fmla="*/ 69 w 69"/>
                  <a:gd name="T7" fmla="*/ 35 h 70"/>
                  <a:gd name="T8" fmla="*/ 35 w 69"/>
                  <a:gd name="T9" fmla="*/ 70 h 70"/>
                  <a:gd name="T10" fmla="*/ 35 w 69"/>
                  <a:gd name="T11" fmla="*/ 6 h 70"/>
                  <a:gd name="T12" fmla="*/ 6 w 69"/>
                  <a:gd name="T13" fmla="*/ 35 h 70"/>
                  <a:gd name="T14" fmla="*/ 35 w 69"/>
                  <a:gd name="T15" fmla="*/ 64 h 70"/>
                  <a:gd name="T16" fmla="*/ 63 w 69"/>
                  <a:gd name="T17" fmla="*/ 35 h 70"/>
                  <a:gd name="T18" fmla="*/ 35 w 69"/>
                  <a:gd name="T19" fmla="*/ 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70">
                    <a:moveTo>
                      <a:pt x="35" y="70"/>
                    </a:moveTo>
                    <a:cubicBezTo>
                      <a:pt x="16" y="70"/>
                      <a:pt x="0" y="54"/>
                      <a:pt x="0" y="35"/>
                    </a:cubicBezTo>
                    <a:cubicBezTo>
                      <a:pt x="0" y="16"/>
                      <a:pt x="16" y="0"/>
                      <a:pt x="35" y="0"/>
                    </a:cubicBezTo>
                    <a:cubicBezTo>
                      <a:pt x="54" y="0"/>
                      <a:pt x="69" y="16"/>
                      <a:pt x="69" y="35"/>
                    </a:cubicBezTo>
                    <a:cubicBezTo>
                      <a:pt x="69" y="54"/>
                      <a:pt x="54" y="70"/>
                      <a:pt x="35" y="70"/>
                    </a:cubicBezTo>
                    <a:close/>
                    <a:moveTo>
                      <a:pt x="35" y="6"/>
                    </a:moveTo>
                    <a:cubicBezTo>
                      <a:pt x="19" y="6"/>
                      <a:pt x="6" y="19"/>
                      <a:pt x="6" y="35"/>
                    </a:cubicBezTo>
                    <a:cubicBezTo>
                      <a:pt x="6" y="51"/>
                      <a:pt x="19" y="64"/>
                      <a:pt x="35" y="64"/>
                    </a:cubicBezTo>
                    <a:cubicBezTo>
                      <a:pt x="50" y="64"/>
                      <a:pt x="63" y="51"/>
                      <a:pt x="63" y="35"/>
                    </a:cubicBezTo>
                    <a:cubicBezTo>
                      <a:pt x="63" y="19"/>
                      <a:pt x="50" y="6"/>
                      <a:pt x="35" y="6"/>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75" name="文本框 74"/>
            <p:cNvSpPr txBox="1"/>
            <p:nvPr>
              <p:custDataLst>
                <p:tags r:id="rId3"/>
              </p:custDataLst>
            </p:nvPr>
          </p:nvSpPr>
          <p:spPr>
            <a:xfrm>
              <a:off x="5919" y="4045"/>
              <a:ext cx="7365" cy="2447"/>
            </a:xfrm>
            <a:prstGeom prst="rect">
              <a:avLst/>
            </a:prstGeom>
            <a:noFill/>
          </p:spPr>
          <p:txBody>
            <a:bodyPr wrap="square" rtlCol="0" anchor="ctr">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fontAlgn="auto">
                <a:lnSpc>
                  <a:spcPts val="3400"/>
                </a:lnSpc>
                <a:spcBef>
                  <a:spcPts val="0"/>
                </a:spcBef>
                <a:spcAft>
                  <a:spcPts val="0"/>
                </a:spcAft>
              </a:pPr>
              <a:r>
                <a:rPr lang="zh-CN" sz="2800"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检查预案和演练记录资料</a:t>
              </a:r>
            </a:p>
          </p:txBody>
        </p:sp>
      </p:grpSp>
    </p:spTree>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nvPicPr>
        <p:blipFill>
          <a:blip r:embed="rId269"/>
          <a:stretch>
            <a:fillRect/>
          </a:stretch>
        </p:blipFill>
        <p:spPr>
          <a:xfrm>
            <a:off x="0" y="0"/>
            <a:ext cx="12202795" cy="6857365"/>
          </a:xfrm>
          <a:prstGeom prst="rect">
            <a:avLst/>
          </a:prstGeom>
        </p:spPr>
      </p:pic>
      <p:sp>
        <p:nvSpPr>
          <p:cNvPr id="47" name="文本框 46"/>
          <p:cNvSpPr txBox="1"/>
          <p:nvPr/>
        </p:nvSpPr>
        <p:spPr>
          <a:xfrm>
            <a:off x="846455" y="315595"/>
            <a:ext cx="10452735" cy="768350"/>
          </a:xfrm>
          <a:prstGeom prst="rect">
            <a:avLst/>
          </a:prstGeom>
          <a:gradFill>
            <a:gsLst>
              <a:gs pos="0">
                <a:srgbClr val="E30000"/>
              </a:gs>
              <a:gs pos="100000">
                <a:srgbClr val="760303"/>
              </a:gs>
            </a:gsLst>
            <a:lin ang="5400000" scaled="0"/>
          </a:gradFill>
          <a:ln>
            <a:noFill/>
          </a:ln>
        </p:spPr>
        <p:txBody>
          <a:bodyPr wrap="square" rtlCol="0">
            <a:spAutoFit/>
          </a:bodyPr>
          <a:lstStyle/>
          <a:p>
            <a:pPr algn="l"/>
            <a:r>
              <a:rPr lang="zh-CN" altLang="en-US" sz="2200">
                <a:solidFill>
                  <a:schemeClr val="bg1"/>
                </a:solidFill>
                <a:latin typeface="思源黑体 Medium" panose="020B0600000000000000" charset="-122"/>
                <a:ea typeface="思源黑体 Medium" panose="020B0600000000000000" charset="-122"/>
                <a:cs typeface="思源黑体 Medium" panose="020B0600000000000000" charset="-122"/>
              </a:rPr>
              <a:t>7、未为有限空间作业人员提供符合国家标准或者行业标准的劳动防护用品，未配备相关的呼吸器、防毒面罩、通讯设备、安全绳索等应急装备和器材</a:t>
            </a:r>
          </a:p>
        </p:txBody>
      </p:sp>
      <p:sp>
        <p:nvSpPr>
          <p:cNvPr id="5" name="文本框 4"/>
          <p:cNvSpPr txBox="1"/>
          <p:nvPr/>
        </p:nvSpPr>
        <p:spPr>
          <a:xfrm>
            <a:off x="847090" y="1296670"/>
            <a:ext cx="7107555" cy="4986020"/>
          </a:xfrm>
          <a:prstGeom prst="rect">
            <a:avLst/>
          </a:prstGeom>
          <a:solidFill>
            <a:schemeClr val="bg2">
              <a:alpha val="48000"/>
            </a:schemeClr>
          </a:solidFill>
        </p:spPr>
        <p:txBody>
          <a:bodyPr wrap="square" rtlCol="0">
            <a:noAutofit/>
          </a:bodyPr>
          <a:lstStyle/>
          <a:p>
            <a:pPr>
              <a:lnSpc>
                <a:spcPct val="150000"/>
              </a:lnSpc>
            </a:pPr>
            <a:r>
              <a:rPr lang="zh-CN" altLang="en-US" sz="2000"/>
              <a:t>《中华人民共和国安全生产法》第四十五条 　生产经营单位必须为从业人员提供符合国家标准或者行业标准的劳动防护用品，并监督、教育从业人员按照使用规则佩戴、使用。</a:t>
            </a:r>
          </a:p>
          <a:p>
            <a:pPr>
              <a:lnSpc>
                <a:spcPct val="150000"/>
              </a:lnSpc>
            </a:pPr>
            <a:r>
              <a:rPr lang="zh-CN" altLang="en-US" sz="2000"/>
              <a:t>《工贸企业有限空间作业安全管理与监督暂行规定》第十八条 工贸企业应当根据有限空间存在危险有害因素的种类和危害程度，</a:t>
            </a:r>
            <a:r>
              <a:rPr lang="zh-CN" altLang="en-US" sz="2000">
                <a:solidFill>
                  <a:srgbClr val="FF0000"/>
                </a:solidFill>
              </a:rPr>
              <a:t>为作业人员提供符合国家标准或者行业标准规定的劳动防护用品</a:t>
            </a:r>
            <a:r>
              <a:rPr lang="zh-CN" altLang="en-US" sz="2000"/>
              <a:t>，并教育监督作业人员正确佩戴与使用。</a:t>
            </a:r>
          </a:p>
          <a:p>
            <a:pPr>
              <a:lnSpc>
                <a:spcPct val="150000"/>
              </a:lnSpc>
            </a:pPr>
            <a:r>
              <a:rPr lang="zh-CN" altLang="en-US" sz="2000">
                <a:sym typeface="+mn-ea"/>
              </a:rPr>
              <a:t>第二十一条 </a:t>
            </a:r>
            <a:r>
              <a:rPr lang="zh-CN" altLang="en-US" sz="2000">
                <a:solidFill>
                  <a:schemeClr val="tx1"/>
                </a:solidFill>
                <a:sym typeface="+mn-ea"/>
              </a:rPr>
              <a:t>工贸企业应当根据本企业有限空间作业的特点，制定应急预案，</a:t>
            </a:r>
            <a:r>
              <a:rPr lang="zh-CN" altLang="en-US" sz="2000">
                <a:solidFill>
                  <a:srgbClr val="FF0000"/>
                </a:solidFill>
                <a:sym typeface="+mn-ea"/>
              </a:rPr>
              <a:t>并配备相关的呼吸器、防毒面罩、通讯设备、安全绳索等应急装备和器材。</a:t>
            </a:r>
          </a:p>
        </p:txBody>
      </p:sp>
      <p:grpSp>
        <p:nvGrpSpPr>
          <p:cNvPr id="2" name="组合 1" descr="7b0a202020202274657874626f78223a20227b5c2269645c223a32303334353032302c5c2263617465676f72795f69645c223a5c225c227d220a7d0a"/>
          <p:cNvGrpSpPr/>
          <p:nvPr/>
        </p:nvGrpSpPr>
        <p:grpSpPr>
          <a:xfrm>
            <a:off x="8251190" y="1764665"/>
            <a:ext cx="3049270" cy="3538220"/>
            <a:chOff x="5402" y="3594"/>
            <a:chExt cx="8398" cy="3612"/>
          </a:xfrm>
        </p:grpSpPr>
        <p:grpSp>
          <p:nvGrpSpPr>
            <p:cNvPr id="8" name="组合 7"/>
            <p:cNvGrpSpPr/>
            <p:nvPr/>
          </p:nvGrpSpPr>
          <p:grpSpPr>
            <a:xfrm>
              <a:off x="5402" y="3594"/>
              <a:ext cx="8398" cy="3612"/>
              <a:chOff x="5402" y="3594"/>
              <a:chExt cx="8398" cy="3612"/>
            </a:xfrm>
          </p:grpSpPr>
          <p:sp>
            <p:nvSpPr>
              <p:cNvPr id="181" name="Freeform 107"/>
              <p:cNvSpPr>
                <a:spLocks noEditPoints="1"/>
              </p:cNvSpPr>
              <p:nvPr>
                <p:custDataLst>
                  <p:tags r:id="rId2"/>
                </p:custDataLst>
              </p:nvPr>
            </p:nvSpPr>
            <p:spPr bwMode="auto">
              <a:xfrm>
                <a:off x="13134" y="6734"/>
                <a:ext cx="124" cy="128"/>
              </a:xfrm>
              <a:custGeom>
                <a:avLst/>
                <a:gdLst>
                  <a:gd name="T0" fmla="*/ 18 w 19"/>
                  <a:gd name="T1" fmla="*/ 15 h 20"/>
                  <a:gd name="T2" fmla="*/ 19 w 19"/>
                  <a:gd name="T3" fmla="*/ 13 h 20"/>
                  <a:gd name="T4" fmla="*/ 17 w 19"/>
                  <a:gd name="T5" fmla="*/ 11 h 20"/>
                  <a:gd name="T6" fmla="*/ 17 w 19"/>
                  <a:gd name="T7" fmla="*/ 9 h 20"/>
                  <a:gd name="T8" fmla="*/ 19 w 19"/>
                  <a:gd name="T9" fmla="*/ 7 h 20"/>
                  <a:gd name="T10" fmla="*/ 18 w 19"/>
                  <a:gd name="T11" fmla="*/ 5 h 20"/>
                  <a:gd name="T12" fmla="*/ 15 w 19"/>
                  <a:gd name="T13" fmla="*/ 5 h 20"/>
                  <a:gd name="T14" fmla="*/ 14 w 19"/>
                  <a:gd name="T15" fmla="*/ 4 h 20"/>
                  <a:gd name="T16" fmla="*/ 14 w 19"/>
                  <a:gd name="T17" fmla="*/ 1 h 20"/>
                  <a:gd name="T18" fmla="*/ 12 w 19"/>
                  <a:gd name="T19" fmla="*/ 0 h 20"/>
                  <a:gd name="T20" fmla="*/ 10 w 19"/>
                  <a:gd name="T21" fmla="*/ 2 h 20"/>
                  <a:gd name="T22" fmla="*/ 8 w 19"/>
                  <a:gd name="T23" fmla="*/ 2 h 20"/>
                  <a:gd name="T24" fmla="*/ 7 w 19"/>
                  <a:gd name="T25" fmla="*/ 0 h 20"/>
                  <a:gd name="T26" fmla="*/ 4 w 19"/>
                  <a:gd name="T27" fmla="*/ 1 h 20"/>
                  <a:gd name="T28" fmla="*/ 5 w 19"/>
                  <a:gd name="T29" fmla="*/ 4 h 20"/>
                  <a:gd name="T30" fmla="*/ 3 w 19"/>
                  <a:gd name="T31" fmla="*/ 5 h 20"/>
                  <a:gd name="T32" fmla="*/ 0 w 19"/>
                  <a:gd name="T33" fmla="*/ 5 h 20"/>
                  <a:gd name="T34" fmla="*/ 0 w 19"/>
                  <a:gd name="T35" fmla="*/ 7 h 20"/>
                  <a:gd name="T36" fmla="*/ 2 w 19"/>
                  <a:gd name="T37" fmla="*/ 9 h 20"/>
                  <a:gd name="T38" fmla="*/ 2 w 19"/>
                  <a:gd name="T39" fmla="*/ 11 h 20"/>
                  <a:gd name="T40" fmla="*/ 0 w 19"/>
                  <a:gd name="T41" fmla="*/ 13 h 20"/>
                  <a:gd name="T42" fmla="*/ 1 w 19"/>
                  <a:gd name="T43" fmla="*/ 15 h 20"/>
                  <a:gd name="T44" fmla="*/ 3 w 19"/>
                  <a:gd name="T45" fmla="*/ 15 h 20"/>
                  <a:gd name="T46" fmla="*/ 5 w 19"/>
                  <a:gd name="T47" fmla="*/ 16 h 20"/>
                  <a:gd name="T48" fmla="*/ 4 w 19"/>
                  <a:gd name="T49" fmla="*/ 19 h 20"/>
                  <a:gd name="T50" fmla="*/ 7 w 19"/>
                  <a:gd name="T51" fmla="*/ 20 h 20"/>
                  <a:gd name="T52" fmla="*/ 9 w 19"/>
                  <a:gd name="T53" fmla="*/ 18 h 20"/>
                  <a:gd name="T54" fmla="*/ 10 w 19"/>
                  <a:gd name="T55" fmla="*/ 18 h 20"/>
                  <a:gd name="T56" fmla="*/ 12 w 19"/>
                  <a:gd name="T57" fmla="*/ 20 h 20"/>
                  <a:gd name="T58" fmla="*/ 14 w 19"/>
                  <a:gd name="T59" fmla="*/ 19 h 20"/>
                  <a:gd name="T60" fmla="*/ 14 w 19"/>
                  <a:gd name="T61" fmla="*/ 16 h 20"/>
                  <a:gd name="T62" fmla="*/ 15 w 19"/>
                  <a:gd name="T63" fmla="*/ 15 h 20"/>
                  <a:gd name="T64" fmla="*/ 18 w 19"/>
                  <a:gd name="T65" fmla="*/ 15 h 20"/>
                  <a:gd name="T66" fmla="*/ 8 w 19"/>
                  <a:gd name="T67" fmla="*/ 13 h 20"/>
                  <a:gd name="T68" fmla="*/ 6 w 19"/>
                  <a:gd name="T69" fmla="*/ 9 h 20"/>
                  <a:gd name="T70" fmla="*/ 11 w 19"/>
                  <a:gd name="T71" fmla="*/ 6 h 20"/>
                  <a:gd name="T72" fmla="*/ 13 w 19"/>
                  <a:gd name="T73" fmla="*/ 11 h 20"/>
                  <a:gd name="T74" fmla="*/ 8 w 19"/>
                  <a:gd name="T75"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 h="20">
                    <a:moveTo>
                      <a:pt x="18" y="15"/>
                    </a:moveTo>
                    <a:cubicBezTo>
                      <a:pt x="19" y="13"/>
                      <a:pt x="19" y="13"/>
                      <a:pt x="19" y="13"/>
                    </a:cubicBezTo>
                    <a:cubicBezTo>
                      <a:pt x="17" y="11"/>
                      <a:pt x="17" y="11"/>
                      <a:pt x="17" y="11"/>
                    </a:cubicBezTo>
                    <a:cubicBezTo>
                      <a:pt x="17" y="10"/>
                      <a:pt x="17" y="10"/>
                      <a:pt x="17" y="9"/>
                    </a:cubicBezTo>
                    <a:cubicBezTo>
                      <a:pt x="19" y="7"/>
                      <a:pt x="19" y="7"/>
                      <a:pt x="19" y="7"/>
                    </a:cubicBezTo>
                    <a:cubicBezTo>
                      <a:pt x="18" y="5"/>
                      <a:pt x="18" y="5"/>
                      <a:pt x="18" y="5"/>
                    </a:cubicBezTo>
                    <a:cubicBezTo>
                      <a:pt x="15" y="5"/>
                      <a:pt x="15" y="5"/>
                      <a:pt x="15" y="5"/>
                    </a:cubicBezTo>
                    <a:cubicBezTo>
                      <a:pt x="15" y="5"/>
                      <a:pt x="15" y="4"/>
                      <a:pt x="14" y="4"/>
                    </a:cubicBezTo>
                    <a:cubicBezTo>
                      <a:pt x="14" y="1"/>
                      <a:pt x="14" y="1"/>
                      <a:pt x="14" y="1"/>
                    </a:cubicBezTo>
                    <a:cubicBezTo>
                      <a:pt x="12" y="0"/>
                      <a:pt x="12" y="0"/>
                      <a:pt x="12" y="0"/>
                    </a:cubicBezTo>
                    <a:cubicBezTo>
                      <a:pt x="10" y="2"/>
                      <a:pt x="10" y="2"/>
                      <a:pt x="10" y="2"/>
                    </a:cubicBezTo>
                    <a:cubicBezTo>
                      <a:pt x="10" y="2"/>
                      <a:pt x="9" y="2"/>
                      <a:pt x="8" y="2"/>
                    </a:cubicBezTo>
                    <a:cubicBezTo>
                      <a:pt x="7" y="0"/>
                      <a:pt x="7" y="0"/>
                      <a:pt x="7" y="0"/>
                    </a:cubicBezTo>
                    <a:cubicBezTo>
                      <a:pt x="4" y="1"/>
                      <a:pt x="4" y="1"/>
                      <a:pt x="4" y="1"/>
                    </a:cubicBezTo>
                    <a:cubicBezTo>
                      <a:pt x="5" y="4"/>
                      <a:pt x="5" y="4"/>
                      <a:pt x="5" y="4"/>
                    </a:cubicBezTo>
                    <a:cubicBezTo>
                      <a:pt x="4" y="4"/>
                      <a:pt x="4" y="5"/>
                      <a:pt x="3" y="5"/>
                    </a:cubicBezTo>
                    <a:cubicBezTo>
                      <a:pt x="0" y="5"/>
                      <a:pt x="0" y="5"/>
                      <a:pt x="0" y="5"/>
                    </a:cubicBezTo>
                    <a:cubicBezTo>
                      <a:pt x="0" y="7"/>
                      <a:pt x="0" y="7"/>
                      <a:pt x="0" y="7"/>
                    </a:cubicBezTo>
                    <a:cubicBezTo>
                      <a:pt x="2" y="9"/>
                      <a:pt x="2" y="9"/>
                      <a:pt x="2" y="9"/>
                    </a:cubicBezTo>
                    <a:cubicBezTo>
                      <a:pt x="2" y="10"/>
                      <a:pt x="2" y="10"/>
                      <a:pt x="2" y="11"/>
                    </a:cubicBezTo>
                    <a:cubicBezTo>
                      <a:pt x="0" y="13"/>
                      <a:pt x="0" y="13"/>
                      <a:pt x="0" y="13"/>
                    </a:cubicBezTo>
                    <a:cubicBezTo>
                      <a:pt x="1" y="15"/>
                      <a:pt x="1" y="15"/>
                      <a:pt x="1" y="15"/>
                    </a:cubicBezTo>
                    <a:cubicBezTo>
                      <a:pt x="3" y="15"/>
                      <a:pt x="3" y="15"/>
                      <a:pt x="3" y="15"/>
                    </a:cubicBezTo>
                    <a:cubicBezTo>
                      <a:pt x="4" y="15"/>
                      <a:pt x="4" y="16"/>
                      <a:pt x="5" y="16"/>
                    </a:cubicBezTo>
                    <a:cubicBezTo>
                      <a:pt x="4" y="19"/>
                      <a:pt x="4" y="19"/>
                      <a:pt x="4" y="19"/>
                    </a:cubicBezTo>
                    <a:cubicBezTo>
                      <a:pt x="7" y="20"/>
                      <a:pt x="7" y="20"/>
                      <a:pt x="7" y="20"/>
                    </a:cubicBezTo>
                    <a:cubicBezTo>
                      <a:pt x="9" y="18"/>
                      <a:pt x="9" y="18"/>
                      <a:pt x="9" y="18"/>
                    </a:cubicBezTo>
                    <a:cubicBezTo>
                      <a:pt x="9" y="18"/>
                      <a:pt x="10" y="18"/>
                      <a:pt x="10" y="18"/>
                    </a:cubicBezTo>
                    <a:cubicBezTo>
                      <a:pt x="12" y="20"/>
                      <a:pt x="12" y="20"/>
                      <a:pt x="12" y="20"/>
                    </a:cubicBezTo>
                    <a:cubicBezTo>
                      <a:pt x="14" y="19"/>
                      <a:pt x="14" y="19"/>
                      <a:pt x="14" y="19"/>
                    </a:cubicBezTo>
                    <a:cubicBezTo>
                      <a:pt x="14" y="16"/>
                      <a:pt x="14" y="16"/>
                      <a:pt x="14" y="16"/>
                    </a:cubicBezTo>
                    <a:cubicBezTo>
                      <a:pt x="15" y="16"/>
                      <a:pt x="15" y="15"/>
                      <a:pt x="15" y="15"/>
                    </a:cubicBezTo>
                    <a:lnTo>
                      <a:pt x="18" y="15"/>
                    </a:lnTo>
                    <a:close/>
                    <a:moveTo>
                      <a:pt x="8" y="13"/>
                    </a:moveTo>
                    <a:cubicBezTo>
                      <a:pt x="6" y="13"/>
                      <a:pt x="5" y="10"/>
                      <a:pt x="6" y="9"/>
                    </a:cubicBezTo>
                    <a:cubicBezTo>
                      <a:pt x="7" y="7"/>
                      <a:pt x="9" y="6"/>
                      <a:pt x="11" y="6"/>
                    </a:cubicBezTo>
                    <a:cubicBezTo>
                      <a:pt x="13" y="7"/>
                      <a:pt x="14" y="9"/>
                      <a:pt x="13" y="11"/>
                    </a:cubicBezTo>
                    <a:cubicBezTo>
                      <a:pt x="12" y="13"/>
                      <a:pt x="10" y="14"/>
                      <a:pt x="8" y="13"/>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2" name="Freeform 108"/>
              <p:cNvSpPr>
                <a:spLocks noEditPoints="1"/>
              </p:cNvSpPr>
              <p:nvPr>
                <p:custDataLst>
                  <p:tags r:id="rId3"/>
                </p:custDataLst>
              </p:nvPr>
            </p:nvSpPr>
            <p:spPr bwMode="auto">
              <a:xfrm>
                <a:off x="5757" y="3807"/>
                <a:ext cx="186" cy="188"/>
              </a:xfrm>
              <a:custGeom>
                <a:avLst/>
                <a:gdLst>
                  <a:gd name="T0" fmla="*/ 23 w 29"/>
                  <a:gd name="T1" fmla="*/ 26 h 29"/>
                  <a:gd name="T2" fmla="*/ 26 w 29"/>
                  <a:gd name="T3" fmla="*/ 24 h 29"/>
                  <a:gd name="T4" fmla="*/ 24 w 29"/>
                  <a:gd name="T5" fmla="*/ 20 h 29"/>
                  <a:gd name="T6" fmla="*/ 25 w 29"/>
                  <a:gd name="T7" fmla="*/ 18 h 29"/>
                  <a:gd name="T8" fmla="*/ 29 w 29"/>
                  <a:gd name="T9" fmla="*/ 17 h 29"/>
                  <a:gd name="T10" fmla="*/ 29 w 29"/>
                  <a:gd name="T11" fmla="*/ 13 h 29"/>
                  <a:gd name="T12" fmla="*/ 25 w 29"/>
                  <a:gd name="T13" fmla="*/ 12 h 29"/>
                  <a:gd name="T14" fmla="*/ 24 w 29"/>
                  <a:gd name="T15" fmla="*/ 10 h 29"/>
                  <a:gd name="T16" fmla="*/ 26 w 29"/>
                  <a:gd name="T17" fmla="*/ 6 h 29"/>
                  <a:gd name="T18" fmla="*/ 24 w 29"/>
                  <a:gd name="T19" fmla="*/ 3 h 29"/>
                  <a:gd name="T20" fmla="*/ 20 w 29"/>
                  <a:gd name="T21" fmla="*/ 5 h 29"/>
                  <a:gd name="T22" fmla="*/ 18 w 29"/>
                  <a:gd name="T23" fmla="*/ 4 h 29"/>
                  <a:gd name="T24" fmla="*/ 17 w 29"/>
                  <a:gd name="T25" fmla="*/ 0 h 29"/>
                  <a:gd name="T26" fmla="*/ 13 w 29"/>
                  <a:gd name="T27" fmla="*/ 0 h 29"/>
                  <a:gd name="T28" fmla="*/ 12 w 29"/>
                  <a:gd name="T29" fmla="*/ 4 h 29"/>
                  <a:gd name="T30" fmla="*/ 10 w 29"/>
                  <a:gd name="T31" fmla="*/ 5 h 29"/>
                  <a:gd name="T32" fmla="*/ 6 w 29"/>
                  <a:gd name="T33" fmla="*/ 3 h 29"/>
                  <a:gd name="T34" fmla="*/ 4 w 29"/>
                  <a:gd name="T35" fmla="*/ 5 h 29"/>
                  <a:gd name="T36" fmla="*/ 5 w 29"/>
                  <a:gd name="T37" fmla="*/ 9 h 29"/>
                  <a:gd name="T38" fmla="*/ 4 w 29"/>
                  <a:gd name="T39" fmla="*/ 11 h 29"/>
                  <a:gd name="T40" fmla="*/ 0 w 29"/>
                  <a:gd name="T41" fmla="*/ 12 h 29"/>
                  <a:gd name="T42" fmla="*/ 0 w 29"/>
                  <a:gd name="T43" fmla="*/ 16 h 29"/>
                  <a:gd name="T44" fmla="*/ 4 w 29"/>
                  <a:gd name="T45" fmla="*/ 17 h 29"/>
                  <a:gd name="T46" fmla="*/ 5 w 29"/>
                  <a:gd name="T47" fmla="*/ 19 h 29"/>
                  <a:gd name="T48" fmla="*/ 3 w 29"/>
                  <a:gd name="T49" fmla="*/ 23 h 29"/>
                  <a:gd name="T50" fmla="*/ 5 w 29"/>
                  <a:gd name="T51" fmla="*/ 25 h 29"/>
                  <a:gd name="T52" fmla="*/ 9 w 29"/>
                  <a:gd name="T53" fmla="*/ 24 h 29"/>
                  <a:gd name="T54" fmla="*/ 11 w 29"/>
                  <a:gd name="T55" fmla="*/ 25 h 29"/>
                  <a:gd name="T56" fmla="*/ 12 w 29"/>
                  <a:gd name="T57" fmla="*/ 29 h 29"/>
                  <a:gd name="T58" fmla="*/ 16 w 29"/>
                  <a:gd name="T59" fmla="*/ 29 h 29"/>
                  <a:gd name="T60" fmla="*/ 17 w 29"/>
                  <a:gd name="T61" fmla="*/ 25 h 29"/>
                  <a:gd name="T62" fmla="*/ 20 w 29"/>
                  <a:gd name="T63" fmla="*/ 24 h 29"/>
                  <a:gd name="T64" fmla="*/ 23 w 29"/>
                  <a:gd name="T65" fmla="*/ 26 h 29"/>
                  <a:gd name="T66" fmla="*/ 11 w 29"/>
                  <a:gd name="T67" fmla="*/ 18 h 29"/>
                  <a:gd name="T68" fmla="*/ 11 w 29"/>
                  <a:gd name="T69" fmla="*/ 11 h 29"/>
                  <a:gd name="T70" fmla="*/ 19 w 29"/>
                  <a:gd name="T71" fmla="*/ 11 h 29"/>
                  <a:gd name="T72" fmla="*/ 18 w 29"/>
                  <a:gd name="T73" fmla="*/ 18 h 29"/>
                  <a:gd name="T74" fmla="*/ 11 w 29"/>
                  <a:gd name="T75" fmla="*/ 1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 h="29">
                    <a:moveTo>
                      <a:pt x="23" y="26"/>
                    </a:moveTo>
                    <a:cubicBezTo>
                      <a:pt x="26" y="24"/>
                      <a:pt x="26" y="24"/>
                      <a:pt x="26" y="24"/>
                    </a:cubicBezTo>
                    <a:cubicBezTo>
                      <a:pt x="24" y="20"/>
                      <a:pt x="24" y="20"/>
                      <a:pt x="24" y="20"/>
                    </a:cubicBezTo>
                    <a:cubicBezTo>
                      <a:pt x="24" y="19"/>
                      <a:pt x="25" y="19"/>
                      <a:pt x="25" y="18"/>
                    </a:cubicBezTo>
                    <a:cubicBezTo>
                      <a:pt x="29" y="17"/>
                      <a:pt x="29" y="17"/>
                      <a:pt x="29" y="17"/>
                    </a:cubicBezTo>
                    <a:cubicBezTo>
                      <a:pt x="29" y="13"/>
                      <a:pt x="29" y="13"/>
                      <a:pt x="29" y="13"/>
                    </a:cubicBezTo>
                    <a:cubicBezTo>
                      <a:pt x="25" y="12"/>
                      <a:pt x="25" y="12"/>
                      <a:pt x="25" y="12"/>
                    </a:cubicBezTo>
                    <a:cubicBezTo>
                      <a:pt x="25" y="11"/>
                      <a:pt x="25" y="10"/>
                      <a:pt x="24" y="10"/>
                    </a:cubicBezTo>
                    <a:cubicBezTo>
                      <a:pt x="26" y="6"/>
                      <a:pt x="26" y="6"/>
                      <a:pt x="26" y="6"/>
                    </a:cubicBezTo>
                    <a:cubicBezTo>
                      <a:pt x="24" y="3"/>
                      <a:pt x="24" y="3"/>
                      <a:pt x="24" y="3"/>
                    </a:cubicBezTo>
                    <a:cubicBezTo>
                      <a:pt x="20" y="5"/>
                      <a:pt x="20" y="5"/>
                      <a:pt x="20" y="5"/>
                    </a:cubicBezTo>
                    <a:cubicBezTo>
                      <a:pt x="20" y="5"/>
                      <a:pt x="19" y="4"/>
                      <a:pt x="18" y="4"/>
                    </a:cubicBezTo>
                    <a:cubicBezTo>
                      <a:pt x="17" y="0"/>
                      <a:pt x="17" y="0"/>
                      <a:pt x="17" y="0"/>
                    </a:cubicBezTo>
                    <a:cubicBezTo>
                      <a:pt x="13" y="0"/>
                      <a:pt x="13" y="0"/>
                      <a:pt x="13" y="0"/>
                    </a:cubicBezTo>
                    <a:cubicBezTo>
                      <a:pt x="12" y="4"/>
                      <a:pt x="12" y="4"/>
                      <a:pt x="12" y="4"/>
                    </a:cubicBezTo>
                    <a:cubicBezTo>
                      <a:pt x="11" y="4"/>
                      <a:pt x="11" y="4"/>
                      <a:pt x="10" y="5"/>
                    </a:cubicBezTo>
                    <a:cubicBezTo>
                      <a:pt x="6" y="3"/>
                      <a:pt x="6" y="3"/>
                      <a:pt x="6" y="3"/>
                    </a:cubicBezTo>
                    <a:cubicBezTo>
                      <a:pt x="4" y="5"/>
                      <a:pt x="4" y="5"/>
                      <a:pt x="4" y="5"/>
                    </a:cubicBezTo>
                    <a:cubicBezTo>
                      <a:pt x="5" y="9"/>
                      <a:pt x="5" y="9"/>
                      <a:pt x="5" y="9"/>
                    </a:cubicBezTo>
                    <a:cubicBezTo>
                      <a:pt x="5" y="9"/>
                      <a:pt x="5" y="10"/>
                      <a:pt x="4" y="11"/>
                    </a:cubicBezTo>
                    <a:cubicBezTo>
                      <a:pt x="0" y="12"/>
                      <a:pt x="0" y="12"/>
                      <a:pt x="0" y="12"/>
                    </a:cubicBezTo>
                    <a:cubicBezTo>
                      <a:pt x="0" y="16"/>
                      <a:pt x="0" y="16"/>
                      <a:pt x="0" y="16"/>
                    </a:cubicBezTo>
                    <a:cubicBezTo>
                      <a:pt x="4" y="17"/>
                      <a:pt x="4" y="17"/>
                      <a:pt x="4" y="17"/>
                    </a:cubicBezTo>
                    <a:cubicBezTo>
                      <a:pt x="4" y="18"/>
                      <a:pt x="5" y="19"/>
                      <a:pt x="5" y="19"/>
                    </a:cubicBezTo>
                    <a:cubicBezTo>
                      <a:pt x="3" y="23"/>
                      <a:pt x="3" y="23"/>
                      <a:pt x="3" y="23"/>
                    </a:cubicBezTo>
                    <a:cubicBezTo>
                      <a:pt x="5" y="25"/>
                      <a:pt x="5" y="25"/>
                      <a:pt x="5" y="25"/>
                    </a:cubicBezTo>
                    <a:cubicBezTo>
                      <a:pt x="9" y="24"/>
                      <a:pt x="9" y="24"/>
                      <a:pt x="9" y="24"/>
                    </a:cubicBezTo>
                    <a:cubicBezTo>
                      <a:pt x="10" y="24"/>
                      <a:pt x="10" y="24"/>
                      <a:pt x="11" y="25"/>
                    </a:cubicBezTo>
                    <a:cubicBezTo>
                      <a:pt x="12" y="29"/>
                      <a:pt x="12" y="29"/>
                      <a:pt x="12" y="29"/>
                    </a:cubicBezTo>
                    <a:cubicBezTo>
                      <a:pt x="16" y="29"/>
                      <a:pt x="16" y="29"/>
                      <a:pt x="16" y="29"/>
                    </a:cubicBezTo>
                    <a:cubicBezTo>
                      <a:pt x="17" y="25"/>
                      <a:pt x="17" y="25"/>
                      <a:pt x="17" y="25"/>
                    </a:cubicBezTo>
                    <a:cubicBezTo>
                      <a:pt x="18" y="25"/>
                      <a:pt x="19" y="24"/>
                      <a:pt x="20" y="24"/>
                    </a:cubicBezTo>
                    <a:lnTo>
                      <a:pt x="23" y="26"/>
                    </a:lnTo>
                    <a:close/>
                    <a:moveTo>
                      <a:pt x="11" y="18"/>
                    </a:moveTo>
                    <a:cubicBezTo>
                      <a:pt x="9" y="16"/>
                      <a:pt x="9" y="12"/>
                      <a:pt x="11" y="11"/>
                    </a:cubicBezTo>
                    <a:cubicBezTo>
                      <a:pt x="13" y="9"/>
                      <a:pt x="17" y="9"/>
                      <a:pt x="19" y="11"/>
                    </a:cubicBezTo>
                    <a:cubicBezTo>
                      <a:pt x="21" y="13"/>
                      <a:pt x="20" y="16"/>
                      <a:pt x="18" y="18"/>
                    </a:cubicBezTo>
                    <a:cubicBezTo>
                      <a:pt x="16" y="20"/>
                      <a:pt x="13" y="20"/>
                      <a:pt x="11" y="18"/>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3" name="Freeform 109"/>
              <p:cNvSpPr>
                <a:spLocks noEditPoints="1"/>
              </p:cNvSpPr>
              <p:nvPr>
                <p:custDataLst>
                  <p:tags r:id="rId4"/>
                </p:custDataLst>
              </p:nvPr>
            </p:nvSpPr>
            <p:spPr bwMode="auto">
              <a:xfrm>
                <a:off x="5646" y="3969"/>
                <a:ext cx="97" cy="92"/>
              </a:xfrm>
              <a:custGeom>
                <a:avLst/>
                <a:gdLst>
                  <a:gd name="T0" fmla="*/ 12 w 15"/>
                  <a:gd name="T1" fmla="*/ 13 h 14"/>
                  <a:gd name="T2" fmla="*/ 13 w 15"/>
                  <a:gd name="T3" fmla="*/ 12 h 14"/>
                  <a:gd name="T4" fmla="*/ 12 w 15"/>
                  <a:gd name="T5" fmla="*/ 10 h 14"/>
                  <a:gd name="T6" fmla="*/ 13 w 15"/>
                  <a:gd name="T7" fmla="*/ 9 h 14"/>
                  <a:gd name="T8" fmla="*/ 15 w 15"/>
                  <a:gd name="T9" fmla="*/ 8 h 14"/>
                  <a:gd name="T10" fmla="*/ 15 w 15"/>
                  <a:gd name="T11" fmla="*/ 6 h 14"/>
                  <a:gd name="T12" fmla="*/ 13 w 15"/>
                  <a:gd name="T13" fmla="*/ 6 h 14"/>
                  <a:gd name="T14" fmla="*/ 12 w 15"/>
                  <a:gd name="T15" fmla="*/ 5 h 14"/>
                  <a:gd name="T16" fmla="*/ 14 w 15"/>
                  <a:gd name="T17" fmla="*/ 3 h 14"/>
                  <a:gd name="T18" fmla="*/ 12 w 15"/>
                  <a:gd name="T19" fmla="*/ 2 h 14"/>
                  <a:gd name="T20" fmla="*/ 10 w 15"/>
                  <a:gd name="T21" fmla="*/ 2 h 14"/>
                  <a:gd name="T22" fmla="*/ 9 w 15"/>
                  <a:gd name="T23" fmla="*/ 2 h 14"/>
                  <a:gd name="T24" fmla="*/ 9 w 15"/>
                  <a:gd name="T25" fmla="*/ 0 h 14"/>
                  <a:gd name="T26" fmla="*/ 7 w 15"/>
                  <a:gd name="T27" fmla="*/ 0 h 14"/>
                  <a:gd name="T28" fmla="*/ 6 w 15"/>
                  <a:gd name="T29" fmla="*/ 2 h 14"/>
                  <a:gd name="T30" fmla="*/ 5 w 15"/>
                  <a:gd name="T31" fmla="*/ 2 h 14"/>
                  <a:gd name="T32" fmla="*/ 3 w 15"/>
                  <a:gd name="T33" fmla="*/ 1 h 14"/>
                  <a:gd name="T34" fmla="*/ 2 w 15"/>
                  <a:gd name="T35" fmla="*/ 2 h 14"/>
                  <a:gd name="T36" fmla="*/ 3 w 15"/>
                  <a:gd name="T37" fmla="*/ 4 h 14"/>
                  <a:gd name="T38" fmla="*/ 2 w 15"/>
                  <a:gd name="T39" fmla="*/ 5 h 14"/>
                  <a:gd name="T40" fmla="*/ 0 w 15"/>
                  <a:gd name="T41" fmla="*/ 6 h 14"/>
                  <a:gd name="T42" fmla="*/ 0 w 15"/>
                  <a:gd name="T43" fmla="*/ 8 h 14"/>
                  <a:gd name="T44" fmla="*/ 2 w 15"/>
                  <a:gd name="T45" fmla="*/ 8 h 14"/>
                  <a:gd name="T46" fmla="*/ 3 w 15"/>
                  <a:gd name="T47" fmla="*/ 9 h 14"/>
                  <a:gd name="T48" fmla="*/ 2 w 15"/>
                  <a:gd name="T49" fmla="*/ 11 h 14"/>
                  <a:gd name="T50" fmla="*/ 3 w 15"/>
                  <a:gd name="T51" fmla="*/ 13 h 14"/>
                  <a:gd name="T52" fmla="*/ 5 w 15"/>
                  <a:gd name="T53" fmla="*/ 12 h 14"/>
                  <a:gd name="T54" fmla="*/ 6 w 15"/>
                  <a:gd name="T55" fmla="*/ 12 h 14"/>
                  <a:gd name="T56" fmla="*/ 6 w 15"/>
                  <a:gd name="T57" fmla="*/ 14 h 14"/>
                  <a:gd name="T58" fmla="*/ 8 w 15"/>
                  <a:gd name="T59" fmla="*/ 14 h 14"/>
                  <a:gd name="T60" fmla="*/ 9 w 15"/>
                  <a:gd name="T61" fmla="*/ 12 h 14"/>
                  <a:gd name="T62" fmla="*/ 10 w 15"/>
                  <a:gd name="T63" fmla="*/ 12 h 14"/>
                  <a:gd name="T64" fmla="*/ 12 w 15"/>
                  <a:gd name="T65" fmla="*/ 13 h 14"/>
                  <a:gd name="T66" fmla="*/ 6 w 15"/>
                  <a:gd name="T67" fmla="*/ 9 h 14"/>
                  <a:gd name="T68" fmla="*/ 6 w 15"/>
                  <a:gd name="T69" fmla="*/ 5 h 14"/>
                  <a:gd name="T70" fmla="*/ 10 w 15"/>
                  <a:gd name="T71" fmla="*/ 5 h 14"/>
                  <a:gd name="T72" fmla="*/ 9 w 15"/>
                  <a:gd name="T73" fmla="*/ 9 h 14"/>
                  <a:gd name="T74" fmla="*/ 6 w 15"/>
                  <a:gd name="T7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 h="14">
                    <a:moveTo>
                      <a:pt x="12" y="13"/>
                    </a:moveTo>
                    <a:cubicBezTo>
                      <a:pt x="13" y="12"/>
                      <a:pt x="13" y="12"/>
                      <a:pt x="13" y="12"/>
                    </a:cubicBezTo>
                    <a:cubicBezTo>
                      <a:pt x="12" y="10"/>
                      <a:pt x="12" y="10"/>
                      <a:pt x="12" y="10"/>
                    </a:cubicBezTo>
                    <a:cubicBezTo>
                      <a:pt x="12" y="10"/>
                      <a:pt x="13" y="9"/>
                      <a:pt x="13" y="9"/>
                    </a:cubicBezTo>
                    <a:cubicBezTo>
                      <a:pt x="15" y="8"/>
                      <a:pt x="15" y="8"/>
                      <a:pt x="15" y="8"/>
                    </a:cubicBezTo>
                    <a:cubicBezTo>
                      <a:pt x="15" y="6"/>
                      <a:pt x="15" y="6"/>
                      <a:pt x="15" y="6"/>
                    </a:cubicBezTo>
                    <a:cubicBezTo>
                      <a:pt x="13" y="6"/>
                      <a:pt x="13" y="6"/>
                      <a:pt x="13" y="6"/>
                    </a:cubicBezTo>
                    <a:cubicBezTo>
                      <a:pt x="13" y="5"/>
                      <a:pt x="13" y="5"/>
                      <a:pt x="12" y="5"/>
                    </a:cubicBezTo>
                    <a:cubicBezTo>
                      <a:pt x="14" y="3"/>
                      <a:pt x="14" y="3"/>
                      <a:pt x="14" y="3"/>
                    </a:cubicBezTo>
                    <a:cubicBezTo>
                      <a:pt x="12" y="2"/>
                      <a:pt x="12" y="2"/>
                      <a:pt x="12" y="2"/>
                    </a:cubicBezTo>
                    <a:cubicBezTo>
                      <a:pt x="10" y="2"/>
                      <a:pt x="10" y="2"/>
                      <a:pt x="10" y="2"/>
                    </a:cubicBezTo>
                    <a:cubicBezTo>
                      <a:pt x="10" y="2"/>
                      <a:pt x="10" y="2"/>
                      <a:pt x="9" y="2"/>
                    </a:cubicBezTo>
                    <a:cubicBezTo>
                      <a:pt x="9" y="0"/>
                      <a:pt x="9" y="0"/>
                      <a:pt x="9" y="0"/>
                    </a:cubicBezTo>
                    <a:cubicBezTo>
                      <a:pt x="7" y="0"/>
                      <a:pt x="7" y="0"/>
                      <a:pt x="7" y="0"/>
                    </a:cubicBezTo>
                    <a:cubicBezTo>
                      <a:pt x="6" y="2"/>
                      <a:pt x="6" y="2"/>
                      <a:pt x="6" y="2"/>
                    </a:cubicBezTo>
                    <a:cubicBezTo>
                      <a:pt x="6" y="2"/>
                      <a:pt x="6" y="2"/>
                      <a:pt x="5" y="2"/>
                    </a:cubicBezTo>
                    <a:cubicBezTo>
                      <a:pt x="3" y="1"/>
                      <a:pt x="3" y="1"/>
                      <a:pt x="3" y="1"/>
                    </a:cubicBezTo>
                    <a:cubicBezTo>
                      <a:pt x="2" y="2"/>
                      <a:pt x="2" y="2"/>
                      <a:pt x="2" y="2"/>
                    </a:cubicBezTo>
                    <a:cubicBezTo>
                      <a:pt x="3" y="4"/>
                      <a:pt x="3" y="4"/>
                      <a:pt x="3" y="4"/>
                    </a:cubicBezTo>
                    <a:cubicBezTo>
                      <a:pt x="3" y="5"/>
                      <a:pt x="3" y="5"/>
                      <a:pt x="2" y="5"/>
                    </a:cubicBezTo>
                    <a:cubicBezTo>
                      <a:pt x="0" y="6"/>
                      <a:pt x="0" y="6"/>
                      <a:pt x="0" y="6"/>
                    </a:cubicBezTo>
                    <a:cubicBezTo>
                      <a:pt x="0" y="8"/>
                      <a:pt x="0" y="8"/>
                      <a:pt x="0" y="8"/>
                    </a:cubicBezTo>
                    <a:cubicBezTo>
                      <a:pt x="2" y="8"/>
                      <a:pt x="2" y="8"/>
                      <a:pt x="2" y="8"/>
                    </a:cubicBezTo>
                    <a:cubicBezTo>
                      <a:pt x="2" y="9"/>
                      <a:pt x="3" y="9"/>
                      <a:pt x="3" y="9"/>
                    </a:cubicBezTo>
                    <a:cubicBezTo>
                      <a:pt x="2" y="11"/>
                      <a:pt x="2" y="11"/>
                      <a:pt x="2" y="11"/>
                    </a:cubicBezTo>
                    <a:cubicBezTo>
                      <a:pt x="3" y="13"/>
                      <a:pt x="3" y="13"/>
                      <a:pt x="3" y="13"/>
                    </a:cubicBezTo>
                    <a:cubicBezTo>
                      <a:pt x="5" y="12"/>
                      <a:pt x="5" y="12"/>
                      <a:pt x="5" y="12"/>
                    </a:cubicBezTo>
                    <a:cubicBezTo>
                      <a:pt x="5" y="12"/>
                      <a:pt x="6" y="12"/>
                      <a:pt x="6" y="12"/>
                    </a:cubicBezTo>
                    <a:cubicBezTo>
                      <a:pt x="6" y="14"/>
                      <a:pt x="6" y="14"/>
                      <a:pt x="6" y="14"/>
                    </a:cubicBezTo>
                    <a:cubicBezTo>
                      <a:pt x="8" y="14"/>
                      <a:pt x="8" y="14"/>
                      <a:pt x="8" y="14"/>
                    </a:cubicBezTo>
                    <a:cubicBezTo>
                      <a:pt x="9" y="12"/>
                      <a:pt x="9" y="12"/>
                      <a:pt x="9" y="12"/>
                    </a:cubicBezTo>
                    <a:cubicBezTo>
                      <a:pt x="9" y="12"/>
                      <a:pt x="10" y="12"/>
                      <a:pt x="10" y="12"/>
                    </a:cubicBezTo>
                    <a:lnTo>
                      <a:pt x="12" y="13"/>
                    </a:lnTo>
                    <a:close/>
                    <a:moveTo>
                      <a:pt x="6" y="9"/>
                    </a:moveTo>
                    <a:cubicBezTo>
                      <a:pt x="5" y="8"/>
                      <a:pt x="5" y="6"/>
                      <a:pt x="6" y="5"/>
                    </a:cubicBezTo>
                    <a:cubicBezTo>
                      <a:pt x="7" y="4"/>
                      <a:pt x="9" y="4"/>
                      <a:pt x="10" y="5"/>
                    </a:cubicBezTo>
                    <a:cubicBezTo>
                      <a:pt x="11" y="6"/>
                      <a:pt x="10" y="8"/>
                      <a:pt x="9" y="9"/>
                    </a:cubicBezTo>
                    <a:cubicBezTo>
                      <a:pt x="8" y="10"/>
                      <a:pt x="7" y="10"/>
                      <a:pt x="6" y="9"/>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4" name="Line 110"/>
              <p:cNvSpPr>
                <a:spLocks noChangeShapeType="1"/>
              </p:cNvSpPr>
              <p:nvPr>
                <p:custDataLst>
                  <p:tags r:id="rId5"/>
                </p:custDataLst>
              </p:nvPr>
            </p:nvSpPr>
            <p:spPr bwMode="auto">
              <a:xfrm>
                <a:off x="12651" y="7051"/>
                <a:ext cx="0" cy="0"/>
              </a:xfrm>
              <a:prstGeom prst="line">
                <a:avLst/>
              </a:prstGeom>
              <a:solidFill>
                <a:srgbClr val="4A7CC6"/>
              </a:solidFill>
              <a:ln w="34925" cap="flat">
                <a:solidFill>
                  <a:srgbClr val="172A88"/>
                </a:solidFill>
                <a:prstDash val="solid"/>
                <a:miter lim="800000"/>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 name="Freeform 111"/>
              <p:cNvSpPr/>
              <p:nvPr>
                <p:custDataLst>
                  <p:tags r:id="rId6"/>
                </p:custDataLst>
              </p:nvPr>
            </p:nvSpPr>
            <p:spPr bwMode="auto">
              <a:xfrm>
                <a:off x="5402" y="3594"/>
                <a:ext cx="8398" cy="3483"/>
              </a:xfrm>
              <a:custGeom>
                <a:avLst/>
                <a:gdLst>
                  <a:gd name="T0" fmla="*/ 1236 w 1302"/>
                  <a:gd name="T1" fmla="*/ 538 h 538"/>
                  <a:gd name="T2" fmla="*/ 1201 w 1302"/>
                  <a:gd name="T3" fmla="*/ 538 h 538"/>
                  <a:gd name="T4" fmla="*/ 1201 w 1302"/>
                  <a:gd name="T5" fmla="*/ 530 h 538"/>
                  <a:gd name="T6" fmla="*/ 1236 w 1302"/>
                  <a:gd name="T7" fmla="*/ 530 h 538"/>
                  <a:gd name="T8" fmla="*/ 1294 w 1302"/>
                  <a:gd name="T9" fmla="*/ 472 h 538"/>
                  <a:gd name="T10" fmla="*/ 1294 w 1302"/>
                  <a:gd name="T11" fmla="*/ 67 h 538"/>
                  <a:gd name="T12" fmla="*/ 1236 w 1302"/>
                  <a:gd name="T13" fmla="*/ 8 h 538"/>
                  <a:gd name="T14" fmla="*/ 66 w 1302"/>
                  <a:gd name="T15" fmla="*/ 8 h 538"/>
                  <a:gd name="T16" fmla="*/ 8 w 1302"/>
                  <a:gd name="T17" fmla="*/ 67 h 538"/>
                  <a:gd name="T18" fmla="*/ 8 w 1302"/>
                  <a:gd name="T19" fmla="*/ 472 h 538"/>
                  <a:gd name="T20" fmla="*/ 66 w 1302"/>
                  <a:gd name="T21" fmla="*/ 530 h 538"/>
                  <a:gd name="T22" fmla="*/ 1124 w 1302"/>
                  <a:gd name="T23" fmla="*/ 530 h 538"/>
                  <a:gd name="T24" fmla="*/ 1124 w 1302"/>
                  <a:gd name="T25" fmla="*/ 538 h 538"/>
                  <a:gd name="T26" fmla="*/ 66 w 1302"/>
                  <a:gd name="T27" fmla="*/ 538 h 538"/>
                  <a:gd name="T28" fmla="*/ 0 w 1302"/>
                  <a:gd name="T29" fmla="*/ 472 h 538"/>
                  <a:gd name="T30" fmla="*/ 0 w 1302"/>
                  <a:gd name="T31" fmla="*/ 67 h 538"/>
                  <a:gd name="T32" fmla="*/ 66 w 1302"/>
                  <a:gd name="T33" fmla="*/ 0 h 538"/>
                  <a:gd name="T34" fmla="*/ 1236 w 1302"/>
                  <a:gd name="T35" fmla="*/ 0 h 538"/>
                  <a:gd name="T36" fmla="*/ 1302 w 1302"/>
                  <a:gd name="T37" fmla="*/ 67 h 538"/>
                  <a:gd name="T38" fmla="*/ 1302 w 1302"/>
                  <a:gd name="T39" fmla="*/ 472 h 538"/>
                  <a:gd name="T40" fmla="*/ 1236 w 1302"/>
                  <a:gd name="T41" fmla="*/ 538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2" h="538">
                    <a:moveTo>
                      <a:pt x="1236" y="538"/>
                    </a:moveTo>
                    <a:cubicBezTo>
                      <a:pt x="1201" y="538"/>
                      <a:pt x="1201" y="538"/>
                      <a:pt x="1201" y="538"/>
                    </a:cubicBezTo>
                    <a:cubicBezTo>
                      <a:pt x="1201" y="530"/>
                      <a:pt x="1201" y="530"/>
                      <a:pt x="1201" y="530"/>
                    </a:cubicBezTo>
                    <a:cubicBezTo>
                      <a:pt x="1236" y="530"/>
                      <a:pt x="1236" y="530"/>
                      <a:pt x="1236" y="530"/>
                    </a:cubicBezTo>
                    <a:cubicBezTo>
                      <a:pt x="1268" y="530"/>
                      <a:pt x="1294" y="504"/>
                      <a:pt x="1294" y="472"/>
                    </a:cubicBezTo>
                    <a:cubicBezTo>
                      <a:pt x="1294" y="67"/>
                      <a:pt x="1294" y="67"/>
                      <a:pt x="1294" y="67"/>
                    </a:cubicBezTo>
                    <a:cubicBezTo>
                      <a:pt x="1294" y="35"/>
                      <a:pt x="1268" y="8"/>
                      <a:pt x="1236" y="8"/>
                    </a:cubicBezTo>
                    <a:cubicBezTo>
                      <a:pt x="66" y="8"/>
                      <a:pt x="66" y="8"/>
                      <a:pt x="66" y="8"/>
                    </a:cubicBezTo>
                    <a:cubicBezTo>
                      <a:pt x="34" y="8"/>
                      <a:pt x="8" y="35"/>
                      <a:pt x="8" y="67"/>
                    </a:cubicBezTo>
                    <a:cubicBezTo>
                      <a:pt x="8" y="472"/>
                      <a:pt x="8" y="472"/>
                      <a:pt x="8" y="472"/>
                    </a:cubicBezTo>
                    <a:cubicBezTo>
                      <a:pt x="8" y="504"/>
                      <a:pt x="34" y="530"/>
                      <a:pt x="66" y="530"/>
                    </a:cubicBezTo>
                    <a:cubicBezTo>
                      <a:pt x="1124" y="530"/>
                      <a:pt x="1124" y="530"/>
                      <a:pt x="1124" y="530"/>
                    </a:cubicBezTo>
                    <a:cubicBezTo>
                      <a:pt x="1124" y="538"/>
                      <a:pt x="1124" y="538"/>
                      <a:pt x="1124" y="538"/>
                    </a:cubicBezTo>
                    <a:cubicBezTo>
                      <a:pt x="66" y="538"/>
                      <a:pt x="66" y="538"/>
                      <a:pt x="66" y="538"/>
                    </a:cubicBezTo>
                    <a:cubicBezTo>
                      <a:pt x="30" y="538"/>
                      <a:pt x="0" y="508"/>
                      <a:pt x="0" y="472"/>
                    </a:cubicBezTo>
                    <a:cubicBezTo>
                      <a:pt x="0" y="67"/>
                      <a:pt x="0" y="67"/>
                      <a:pt x="0" y="67"/>
                    </a:cubicBezTo>
                    <a:cubicBezTo>
                      <a:pt x="0" y="30"/>
                      <a:pt x="30" y="0"/>
                      <a:pt x="66" y="0"/>
                    </a:cubicBezTo>
                    <a:cubicBezTo>
                      <a:pt x="1236" y="0"/>
                      <a:pt x="1236" y="0"/>
                      <a:pt x="1236" y="0"/>
                    </a:cubicBezTo>
                    <a:cubicBezTo>
                      <a:pt x="1272" y="0"/>
                      <a:pt x="1302" y="30"/>
                      <a:pt x="1302" y="67"/>
                    </a:cubicBezTo>
                    <a:cubicBezTo>
                      <a:pt x="1302" y="472"/>
                      <a:pt x="1302" y="472"/>
                      <a:pt x="1302" y="472"/>
                    </a:cubicBezTo>
                    <a:cubicBezTo>
                      <a:pt x="1302" y="508"/>
                      <a:pt x="1272" y="538"/>
                      <a:pt x="1236" y="538"/>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6" name="Oval 112"/>
              <p:cNvSpPr>
                <a:spLocks noChangeArrowheads="1"/>
              </p:cNvSpPr>
              <p:nvPr>
                <p:custDataLst>
                  <p:tags r:id="rId7"/>
                </p:custDataLst>
              </p:nvPr>
            </p:nvSpPr>
            <p:spPr bwMode="auto">
              <a:xfrm>
                <a:off x="1256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7" name="Oval 113"/>
              <p:cNvSpPr>
                <a:spLocks noChangeArrowheads="1"/>
              </p:cNvSpPr>
              <p:nvPr>
                <p:custDataLst>
                  <p:tags r:id="rId8"/>
                </p:custDataLst>
              </p:nvPr>
            </p:nvSpPr>
            <p:spPr bwMode="auto">
              <a:xfrm>
                <a:off x="1246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8" name="Oval 114"/>
              <p:cNvSpPr>
                <a:spLocks noChangeArrowheads="1"/>
              </p:cNvSpPr>
              <p:nvPr>
                <p:custDataLst>
                  <p:tags r:id="rId9"/>
                </p:custDataLst>
              </p:nvPr>
            </p:nvSpPr>
            <p:spPr bwMode="auto">
              <a:xfrm>
                <a:off x="123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9" name="Oval 115"/>
              <p:cNvSpPr>
                <a:spLocks noChangeArrowheads="1"/>
              </p:cNvSpPr>
              <p:nvPr>
                <p:custDataLst>
                  <p:tags r:id="rId10"/>
                </p:custDataLst>
              </p:nvPr>
            </p:nvSpPr>
            <p:spPr bwMode="auto">
              <a:xfrm>
                <a:off x="1229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0" name="Oval 116"/>
              <p:cNvSpPr>
                <a:spLocks noChangeArrowheads="1"/>
              </p:cNvSpPr>
              <p:nvPr>
                <p:custDataLst>
                  <p:tags r:id="rId11"/>
                </p:custDataLst>
              </p:nvPr>
            </p:nvSpPr>
            <p:spPr bwMode="auto">
              <a:xfrm>
                <a:off x="1221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1" name="Oval 117"/>
              <p:cNvSpPr>
                <a:spLocks noChangeArrowheads="1"/>
              </p:cNvSpPr>
              <p:nvPr>
                <p:custDataLst>
                  <p:tags r:id="rId12"/>
                </p:custDataLst>
              </p:nvPr>
            </p:nvSpPr>
            <p:spPr bwMode="auto">
              <a:xfrm>
                <a:off x="1212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2" name="Oval 118"/>
              <p:cNvSpPr>
                <a:spLocks noChangeArrowheads="1"/>
              </p:cNvSpPr>
              <p:nvPr>
                <p:custDataLst>
                  <p:tags r:id="rId13"/>
                </p:custDataLst>
              </p:nvPr>
            </p:nvSpPr>
            <p:spPr bwMode="auto">
              <a:xfrm>
                <a:off x="1204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3" name="Oval 119"/>
              <p:cNvSpPr>
                <a:spLocks noChangeArrowheads="1"/>
              </p:cNvSpPr>
              <p:nvPr>
                <p:custDataLst>
                  <p:tags r:id="rId14"/>
                </p:custDataLst>
              </p:nvPr>
            </p:nvSpPr>
            <p:spPr bwMode="auto">
              <a:xfrm>
                <a:off x="1196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4" name="Oval 120"/>
              <p:cNvSpPr>
                <a:spLocks noChangeArrowheads="1"/>
              </p:cNvSpPr>
              <p:nvPr>
                <p:custDataLst>
                  <p:tags r:id="rId15"/>
                </p:custDataLst>
              </p:nvPr>
            </p:nvSpPr>
            <p:spPr bwMode="auto">
              <a:xfrm>
                <a:off x="1187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5" name="Oval 121"/>
              <p:cNvSpPr>
                <a:spLocks noChangeArrowheads="1"/>
              </p:cNvSpPr>
              <p:nvPr>
                <p:custDataLst>
                  <p:tags r:id="rId16"/>
                </p:custDataLst>
              </p:nvPr>
            </p:nvSpPr>
            <p:spPr bwMode="auto">
              <a:xfrm>
                <a:off x="117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6" name="Oval 122"/>
              <p:cNvSpPr>
                <a:spLocks noChangeArrowheads="1"/>
              </p:cNvSpPr>
              <p:nvPr>
                <p:custDataLst>
                  <p:tags r:id="rId17"/>
                </p:custDataLst>
              </p:nvPr>
            </p:nvSpPr>
            <p:spPr bwMode="auto">
              <a:xfrm>
                <a:off x="1170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7" name="Oval 123"/>
              <p:cNvSpPr>
                <a:spLocks noChangeArrowheads="1"/>
              </p:cNvSpPr>
              <p:nvPr>
                <p:custDataLst>
                  <p:tags r:id="rId18"/>
                </p:custDataLst>
              </p:nvPr>
            </p:nvSpPr>
            <p:spPr bwMode="auto">
              <a:xfrm>
                <a:off x="116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8" name="Oval 124"/>
              <p:cNvSpPr>
                <a:spLocks noChangeArrowheads="1"/>
              </p:cNvSpPr>
              <p:nvPr>
                <p:custDataLst>
                  <p:tags r:id="rId19"/>
                </p:custDataLst>
              </p:nvPr>
            </p:nvSpPr>
            <p:spPr bwMode="auto">
              <a:xfrm>
                <a:off x="115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 name="Oval 125"/>
              <p:cNvSpPr>
                <a:spLocks noChangeArrowheads="1"/>
              </p:cNvSpPr>
              <p:nvPr>
                <p:custDataLst>
                  <p:tags r:id="rId20"/>
                </p:custDataLst>
              </p:nvPr>
            </p:nvSpPr>
            <p:spPr bwMode="auto">
              <a:xfrm>
                <a:off x="114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0" name="Oval 126"/>
              <p:cNvSpPr>
                <a:spLocks noChangeArrowheads="1"/>
              </p:cNvSpPr>
              <p:nvPr>
                <p:custDataLst>
                  <p:tags r:id="rId21"/>
                </p:custDataLst>
              </p:nvPr>
            </p:nvSpPr>
            <p:spPr bwMode="auto">
              <a:xfrm>
                <a:off x="113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1" name="Oval 127"/>
              <p:cNvSpPr>
                <a:spLocks noChangeArrowheads="1"/>
              </p:cNvSpPr>
              <p:nvPr>
                <p:custDataLst>
                  <p:tags r:id="rId22"/>
                </p:custDataLst>
              </p:nvPr>
            </p:nvSpPr>
            <p:spPr bwMode="auto">
              <a:xfrm>
                <a:off x="1128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2" name="Oval 128"/>
              <p:cNvSpPr>
                <a:spLocks noChangeArrowheads="1"/>
              </p:cNvSpPr>
              <p:nvPr>
                <p:custDataLst>
                  <p:tags r:id="rId23"/>
                </p:custDataLst>
              </p:nvPr>
            </p:nvSpPr>
            <p:spPr bwMode="auto">
              <a:xfrm>
                <a:off x="1120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3" name="Oval 129"/>
              <p:cNvSpPr>
                <a:spLocks noChangeArrowheads="1"/>
              </p:cNvSpPr>
              <p:nvPr>
                <p:custDataLst>
                  <p:tags r:id="rId24"/>
                </p:custDataLst>
              </p:nvPr>
            </p:nvSpPr>
            <p:spPr bwMode="auto">
              <a:xfrm>
                <a:off x="111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4" name="Oval 130"/>
              <p:cNvSpPr>
                <a:spLocks noChangeArrowheads="1"/>
              </p:cNvSpPr>
              <p:nvPr>
                <p:custDataLst>
                  <p:tags r:id="rId25"/>
                </p:custDataLst>
              </p:nvPr>
            </p:nvSpPr>
            <p:spPr bwMode="auto">
              <a:xfrm>
                <a:off x="1103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5" name="Oval 131"/>
              <p:cNvSpPr>
                <a:spLocks noChangeArrowheads="1"/>
              </p:cNvSpPr>
              <p:nvPr>
                <p:custDataLst>
                  <p:tags r:id="rId26"/>
                </p:custDataLst>
              </p:nvPr>
            </p:nvSpPr>
            <p:spPr bwMode="auto">
              <a:xfrm>
                <a:off x="1095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6" name="Oval 132"/>
              <p:cNvSpPr>
                <a:spLocks noChangeArrowheads="1"/>
              </p:cNvSpPr>
              <p:nvPr>
                <p:custDataLst>
                  <p:tags r:id="rId27"/>
                </p:custDataLst>
              </p:nvPr>
            </p:nvSpPr>
            <p:spPr bwMode="auto">
              <a:xfrm>
                <a:off x="108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7" name="Oval 133"/>
              <p:cNvSpPr>
                <a:spLocks noChangeArrowheads="1"/>
              </p:cNvSpPr>
              <p:nvPr>
                <p:custDataLst>
                  <p:tags r:id="rId28"/>
                </p:custDataLst>
              </p:nvPr>
            </p:nvSpPr>
            <p:spPr bwMode="auto">
              <a:xfrm>
                <a:off x="1078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8" name="Oval 134"/>
              <p:cNvSpPr>
                <a:spLocks noChangeArrowheads="1"/>
              </p:cNvSpPr>
              <p:nvPr>
                <p:custDataLst>
                  <p:tags r:id="rId29"/>
                </p:custDataLst>
              </p:nvPr>
            </p:nvSpPr>
            <p:spPr bwMode="auto">
              <a:xfrm>
                <a:off x="107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 name="Oval 135"/>
              <p:cNvSpPr>
                <a:spLocks noChangeArrowheads="1"/>
              </p:cNvSpPr>
              <p:nvPr>
                <p:custDataLst>
                  <p:tags r:id="rId30"/>
                </p:custDataLst>
              </p:nvPr>
            </p:nvSpPr>
            <p:spPr bwMode="auto">
              <a:xfrm>
                <a:off x="1062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0" name="Oval 136"/>
              <p:cNvSpPr>
                <a:spLocks noChangeArrowheads="1"/>
              </p:cNvSpPr>
              <p:nvPr>
                <p:custDataLst>
                  <p:tags r:id="rId31"/>
                </p:custDataLst>
              </p:nvPr>
            </p:nvSpPr>
            <p:spPr bwMode="auto">
              <a:xfrm>
                <a:off x="1053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1" name="Oval 137"/>
              <p:cNvSpPr>
                <a:spLocks noChangeArrowheads="1"/>
              </p:cNvSpPr>
              <p:nvPr>
                <p:custDataLst>
                  <p:tags r:id="rId32"/>
                </p:custDataLst>
              </p:nvPr>
            </p:nvSpPr>
            <p:spPr bwMode="auto">
              <a:xfrm>
                <a:off x="1045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2" name="Oval 138"/>
              <p:cNvSpPr>
                <a:spLocks noChangeArrowheads="1"/>
              </p:cNvSpPr>
              <p:nvPr>
                <p:custDataLst>
                  <p:tags r:id="rId33"/>
                </p:custDataLst>
              </p:nvPr>
            </p:nvSpPr>
            <p:spPr bwMode="auto">
              <a:xfrm>
                <a:off x="1036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3" name="Oval 139"/>
              <p:cNvSpPr>
                <a:spLocks noChangeArrowheads="1"/>
              </p:cNvSpPr>
              <p:nvPr>
                <p:custDataLst>
                  <p:tags r:id="rId34"/>
                </p:custDataLst>
              </p:nvPr>
            </p:nvSpPr>
            <p:spPr bwMode="auto">
              <a:xfrm>
                <a:off x="10284"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4" name="Oval 140"/>
              <p:cNvSpPr>
                <a:spLocks noChangeArrowheads="1"/>
              </p:cNvSpPr>
              <p:nvPr>
                <p:custDataLst>
                  <p:tags r:id="rId35"/>
                </p:custDataLst>
              </p:nvPr>
            </p:nvSpPr>
            <p:spPr bwMode="auto">
              <a:xfrm>
                <a:off x="1020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5" name="Oval 141"/>
              <p:cNvSpPr>
                <a:spLocks noChangeArrowheads="1"/>
              </p:cNvSpPr>
              <p:nvPr>
                <p:custDataLst>
                  <p:tags r:id="rId36"/>
                </p:custDataLst>
              </p:nvPr>
            </p:nvSpPr>
            <p:spPr bwMode="auto">
              <a:xfrm>
                <a:off x="1011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6" name="Oval 142"/>
              <p:cNvSpPr>
                <a:spLocks noChangeArrowheads="1"/>
              </p:cNvSpPr>
              <p:nvPr>
                <p:custDataLst>
                  <p:tags r:id="rId37"/>
                </p:custDataLst>
              </p:nvPr>
            </p:nvSpPr>
            <p:spPr bwMode="auto">
              <a:xfrm>
                <a:off x="1003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7" name="Oval 143"/>
              <p:cNvSpPr>
                <a:spLocks noChangeArrowheads="1"/>
              </p:cNvSpPr>
              <p:nvPr>
                <p:custDataLst>
                  <p:tags r:id="rId38"/>
                </p:custDataLst>
              </p:nvPr>
            </p:nvSpPr>
            <p:spPr bwMode="auto">
              <a:xfrm>
                <a:off x="994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8" name="Oval 144"/>
              <p:cNvSpPr>
                <a:spLocks noChangeArrowheads="1"/>
              </p:cNvSpPr>
              <p:nvPr>
                <p:custDataLst>
                  <p:tags r:id="rId39"/>
                </p:custDataLst>
              </p:nvPr>
            </p:nvSpPr>
            <p:spPr bwMode="auto">
              <a:xfrm>
                <a:off x="986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9" name="Oval 145"/>
              <p:cNvSpPr>
                <a:spLocks noChangeArrowheads="1"/>
              </p:cNvSpPr>
              <p:nvPr>
                <p:custDataLst>
                  <p:tags r:id="rId40"/>
                </p:custDataLst>
              </p:nvPr>
            </p:nvSpPr>
            <p:spPr bwMode="auto">
              <a:xfrm>
                <a:off x="97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0" name="Oval 146"/>
              <p:cNvSpPr>
                <a:spLocks noChangeArrowheads="1"/>
              </p:cNvSpPr>
              <p:nvPr>
                <p:custDataLst>
                  <p:tags r:id="rId41"/>
                </p:custDataLst>
              </p:nvPr>
            </p:nvSpPr>
            <p:spPr bwMode="auto">
              <a:xfrm>
                <a:off x="969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1" name="Oval 147"/>
              <p:cNvSpPr>
                <a:spLocks noChangeArrowheads="1"/>
              </p:cNvSpPr>
              <p:nvPr>
                <p:custDataLst>
                  <p:tags r:id="rId42"/>
                </p:custDataLst>
              </p:nvPr>
            </p:nvSpPr>
            <p:spPr bwMode="auto">
              <a:xfrm>
                <a:off x="961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2" name="Oval 148"/>
              <p:cNvSpPr>
                <a:spLocks noChangeArrowheads="1"/>
              </p:cNvSpPr>
              <p:nvPr>
                <p:custDataLst>
                  <p:tags r:id="rId43"/>
                </p:custDataLst>
              </p:nvPr>
            </p:nvSpPr>
            <p:spPr bwMode="auto">
              <a:xfrm>
                <a:off x="952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3" name="Oval 149"/>
              <p:cNvSpPr>
                <a:spLocks noChangeArrowheads="1"/>
              </p:cNvSpPr>
              <p:nvPr>
                <p:custDataLst>
                  <p:tags r:id="rId44"/>
                </p:custDataLst>
              </p:nvPr>
            </p:nvSpPr>
            <p:spPr bwMode="auto">
              <a:xfrm>
                <a:off x="944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4" name="Oval 150"/>
              <p:cNvSpPr>
                <a:spLocks noChangeArrowheads="1"/>
              </p:cNvSpPr>
              <p:nvPr>
                <p:custDataLst>
                  <p:tags r:id="rId45"/>
                </p:custDataLst>
              </p:nvPr>
            </p:nvSpPr>
            <p:spPr bwMode="auto">
              <a:xfrm>
                <a:off x="936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5" name="Oval 151"/>
              <p:cNvSpPr>
                <a:spLocks noChangeArrowheads="1"/>
              </p:cNvSpPr>
              <p:nvPr>
                <p:custDataLst>
                  <p:tags r:id="rId46"/>
                </p:custDataLst>
              </p:nvPr>
            </p:nvSpPr>
            <p:spPr bwMode="auto">
              <a:xfrm>
                <a:off x="927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6" name="Oval 152"/>
              <p:cNvSpPr>
                <a:spLocks noChangeArrowheads="1"/>
              </p:cNvSpPr>
              <p:nvPr>
                <p:custDataLst>
                  <p:tags r:id="rId47"/>
                </p:custDataLst>
              </p:nvPr>
            </p:nvSpPr>
            <p:spPr bwMode="auto">
              <a:xfrm>
                <a:off x="919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7" name="Oval 153"/>
              <p:cNvSpPr>
                <a:spLocks noChangeArrowheads="1"/>
              </p:cNvSpPr>
              <p:nvPr>
                <p:custDataLst>
                  <p:tags r:id="rId48"/>
                </p:custDataLst>
              </p:nvPr>
            </p:nvSpPr>
            <p:spPr bwMode="auto">
              <a:xfrm>
                <a:off x="911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8" name="Oval 154"/>
              <p:cNvSpPr>
                <a:spLocks noChangeArrowheads="1"/>
              </p:cNvSpPr>
              <p:nvPr>
                <p:custDataLst>
                  <p:tags r:id="rId49"/>
                </p:custDataLst>
              </p:nvPr>
            </p:nvSpPr>
            <p:spPr bwMode="auto">
              <a:xfrm>
                <a:off x="902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9" name="Oval 155"/>
              <p:cNvSpPr>
                <a:spLocks noChangeArrowheads="1"/>
              </p:cNvSpPr>
              <p:nvPr>
                <p:custDataLst>
                  <p:tags r:id="rId50"/>
                </p:custDataLst>
              </p:nvPr>
            </p:nvSpPr>
            <p:spPr bwMode="auto">
              <a:xfrm>
                <a:off x="894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0" name="Oval 156"/>
              <p:cNvSpPr>
                <a:spLocks noChangeArrowheads="1"/>
              </p:cNvSpPr>
              <p:nvPr>
                <p:custDataLst>
                  <p:tags r:id="rId51"/>
                </p:custDataLst>
              </p:nvPr>
            </p:nvSpPr>
            <p:spPr bwMode="auto">
              <a:xfrm>
                <a:off x="88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1" name="Oval 157"/>
              <p:cNvSpPr>
                <a:spLocks noChangeArrowheads="1"/>
              </p:cNvSpPr>
              <p:nvPr>
                <p:custDataLst>
                  <p:tags r:id="rId52"/>
                </p:custDataLst>
              </p:nvPr>
            </p:nvSpPr>
            <p:spPr bwMode="auto">
              <a:xfrm>
                <a:off x="877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2" name="Oval 158"/>
              <p:cNvSpPr>
                <a:spLocks noChangeArrowheads="1"/>
              </p:cNvSpPr>
              <p:nvPr>
                <p:custDataLst>
                  <p:tags r:id="rId53"/>
                </p:custDataLst>
              </p:nvPr>
            </p:nvSpPr>
            <p:spPr bwMode="auto">
              <a:xfrm>
                <a:off x="869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3" name="Oval 159"/>
              <p:cNvSpPr>
                <a:spLocks noChangeArrowheads="1"/>
              </p:cNvSpPr>
              <p:nvPr>
                <p:custDataLst>
                  <p:tags r:id="rId54"/>
                </p:custDataLst>
              </p:nvPr>
            </p:nvSpPr>
            <p:spPr bwMode="auto">
              <a:xfrm>
                <a:off x="8607"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4" name="Oval 160"/>
              <p:cNvSpPr>
                <a:spLocks noChangeArrowheads="1"/>
              </p:cNvSpPr>
              <p:nvPr>
                <p:custDataLst>
                  <p:tags r:id="rId55"/>
                </p:custDataLst>
              </p:nvPr>
            </p:nvSpPr>
            <p:spPr bwMode="auto">
              <a:xfrm>
                <a:off x="8525"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5" name="Oval 161"/>
              <p:cNvSpPr>
                <a:spLocks noChangeArrowheads="1"/>
              </p:cNvSpPr>
              <p:nvPr>
                <p:custDataLst>
                  <p:tags r:id="rId56"/>
                </p:custDataLst>
              </p:nvPr>
            </p:nvSpPr>
            <p:spPr bwMode="auto">
              <a:xfrm>
                <a:off x="8440"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6" name="Oval 162"/>
              <p:cNvSpPr>
                <a:spLocks noChangeArrowheads="1"/>
              </p:cNvSpPr>
              <p:nvPr>
                <p:custDataLst>
                  <p:tags r:id="rId57"/>
                </p:custDataLst>
              </p:nvPr>
            </p:nvSpPr>
            <p:spPr bwMode="auto">
              <a:xfrm>
                <a:off x="8356"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7" name="Oval 163"/>
              <p:cNvSpPr>
                <a:spLocks noChangeArrowheads="1"/>
              </p:cNvSpPr>
              <p:nvPr>
                <p:custDataLst>
                  <p:tags r:id="rId58"/>
                </p:custDataLst>
              </p:nvPr>
            </p:nvSpPr>
            <p:spPr bwMode="auto">
              <a:xfrm>
                <a:off x="8271"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8" name="Oval 164"/>
              <p:cNvSpPr>
                <a:spLocks noChangeArrowheads="1"/>
              </p:cNvSpPr>
              <p:nvPr>
                <p:custDataLst>
                  <p:tags r:id="rId59"/>
                </p:custDataLst>
              </p:nvPr>
            </p:nvSpPr>
            <p:spPr bwMode="auto">
              <a:xfrm>
                <a:off x="818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9" name="Oval 165"/>
              <p:cNvSpPr>
                <a:spLocks noChangeArrowheads="1"/>
              </p:cNvSpPr>
              <p:nvPr>
                <p:custDataLst>
                  <p:tags r:id="rId60"/>
                </p:custDataLst>
              </p:nvPr>
            </p:nvSpPr>
            <p:spPr bwMode="auto">
              <a:xfrm>
                <a:off x="810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0" name="Oval 166"/>
              <p:cNvSpPr>
                <a:spLocks noChangeArrowheads="1"/>
              </p:cNvSpPr>
              <p:nvPr>
                <p:custDataLst>
                  <p:tags r:id="rId61"/>
                </p:custDataLst>
              </p:nvPr>
            </p:nvSpPr>
            <p:spPr bwMode="auto">
              <a:xfrm>
                <a:off x="8019"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1" name="Oval 167"/>
              <p:cNvSpPr>
                <a:spLocks noChangeArrowheads="1"/>
              </p:cNvSpPr>
              <p:nvPr>
                <p:custDataLst>
                  <p:tags r:id="rId62"/>
                </p:custDataLst>
              </p:nvPr>
            </p:nvSpPr>
            <p:spPr bwMode="auto">
              <a:xfrm>
                <a:off x="7935" y="6922"/>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2" name="Oval 168"/>
              <p:cNvSpPr>
                <a:spLocks noChangeArrowheads="1"/>
              </p:cNvSpPr>
              <p:nvPr>
                <p:custDataLst>
                  <p:tags r:id="rId63"/>
                </p:custDataLst>
              </p:nvPr>
            </p:nvSpPr>
            <p:spPr bwMode="auto">
              <a:xfrm>
                <a:off x="7853"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3" name="Oval 169"/>
              <p:cNvSpPr>
                <a:spLocks noChangeArrowheads="1"/>
              </p:cNvSpPr>
              <p:nvPr>
                <p:custDataLst>
                  <p:tags r:id="rId64"/>
                </p:custDataLst>
              </p:nvPr>
            </p:nvSpPr>
            <p:spPr bwMode="auto">
              <a:xfrm>
                <a:off x="776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4" name="Oval 170"/>
              <p:cNvSpPr>
                <a:spLocks noChangeArrowheads="1"/>
              </p:cNvSpPr>
              <p:nvPr>
                <p:custDataLst>
                  <p:tags r:id="rId65"/>
                </p:custDataLst>
              </p:nvPr>
            </p:nvSpPr>
            <p:spPr bwMode="auto">
              <a:xfrm>
                <a:off x="768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5" name="Oval 171"/>
              <p:cNvSpPr>
                <a:spLocks noChangeArrowheads="1"/>
              </p:cNvSpPr>
              <p:nvPr>
                <p:custDataLst>
                  <p:tags r:id="rId66"/>
                </p:custDataLst>
              </p:nvPr>
            </p:nvSpPr>
            <p:spPr bwMode="auto">
              <a:xfrm>
                <a:off x="75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6" name="Oval 172"/>
              <p:cNvSpPr>
                <a:spLocks noChangeArrowheads="1"/>
              </p:cNvSpPr>
              <p:nvPr>
                <p:custDataLst>
                  <p:tags r:id="rId67"/>
                </p:custDataLst>
              </p:nvPr>
            </p:nvSpPr>
            <p:spPr bwMode="auto">
              <a:xfrm>
                <a:off x="751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7" name="Oval 173"/>
              <p:cNvSpPr>
                <a:spLocks noChangeArrowheads="1"/>
              </p:cNvSpPr>
              <p:nvPr>
                <p:custDataLst>
                  <p:tags r:id="rId68"/>
                </p:custDataLst>
              </p:nvPr>
            </p:nvSpPr>
            <p:spPr bwMode="auto">
              <a:xfrm>
                <a:off x="74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8" name="Oval 174"/>
              <p:cNvSpPr>
                <a:spLocks noChangeArrowheads="1"/>
              </p:cNvSpPr>
              <p:nvPr>
                <p:custDataLst>
                  <p:tags r:id="rId69"/>
                </p:custDataLst>
              </p:nvPr>
            </p:nvSpPr>
            <p:spPr bwMode="auto">
              <a:xfrm>
                <a:off x="73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9" name="Oval 175"/>
              <p:cNvSpPr>
                <a:spLocks noChangeArrowheads="1"/>
              </p:cNvSpPr>
              <p:nvPr>
                <p:custDataLst>
                  <p:tags r:id="rId70"/>
                </p:custDataLst>
              </p:nvPr>
            </p:nvSpPr>
            <p:spPr bwMode="auto">
              <a:xfrm>
                <a:off x="725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0" name="Oval 176"/>
              <p:cNvSpPr>
                <a:spLocks noChangeArrowheads="1"/>
              </p:cNvSpPr>
              <p:nvPr>
                <p:custDataLst>
                  <p:tags r:id="rId71"/>
                </p:custDataLst>
              </p:nvPr>
            </p:nvSpPr>
            <p:spPr bwMode="auto">
              <a:xfrm>
                <a:off x="71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1" name="Oval 177"/>
              <p:cNvSpPr>
                <a:spLocks noChangeArrowheads="1"/>
              </p:cNvSpPr>
              <p:nvPr>
                <p:custDataLst>
                  <p:tags r:id="rId72"/>
                </p:custDataLst>
              </p:nvPr>
            </p:nvSpPr>
            <p:spPr bwMode="auto">
              <a:xfrm>
                <a:off x="7092"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2" name="Oval 178"/>
              <p:cNvSpPr>
                <a:spLocks noChangeArrowheads="1"/>
              </p:cNvSpPr>
              <p:nvPr>
                <p:custDataLst>
                  <p:tags r:id="rId73"/>
                </p:custDataLst>
              </p:nvPr>
            </p:nvSpPr>
            <p:spPr bwMode="auto">
              <a:xfrm>
                <a:off x="700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3" name="Oval 179"/>
              <p:cNvSpPr>
                <a:spLocks noChangeArrowheads="1"/>
              </p:cNvSpPr>
              <p:nvPr>
                <p:custDataLst>
                  <p:tags r:id="rId74"/>
                </p:custDataLst>
              </p:nvPr>
            </p:nvSpPr>
            <p:spPr bwMode="auto">
              <a:xfrm>
                <a:off x="69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4" name="Oval 180"/>
              <p:cNvSpPr>
                <a:spLocks noChangeArrowheads="1"/>
              </p:cNvSpPr>
              <p:nvPr>
                <p:custDataLst>
                  <p:tags r:id="rId75"/>
                </p:custDataLst>
              </p:nvPr>
            </p:nvSpPr>
            <p:spPr bwMode="auto">
              <a:xfrm>
                <a:off x="683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5" name="Oval 181"/>
              <p:cNvSpPr>
                <a:spLocks noChangeArrowheads="1"/>
              </p:cNvSpPr>
              <p:nvPr>
                <p:custDataLst>
                  <p:tags r:id="rId76"/>
                </p:custDataLst>
              </p:nvPr>
            </p:nvSpPr>
            <p:spPr bwMode="auto">
              <a:xfrm>
                <a:off x="675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6" name="Oval 182"/>
              <p:cNvSpPr>
                <a:spLocks noChangeArrowheads="1"/>
              </p:cNvSpPr>
              <p:nvPr>
                <p:custDataLst>
                  <p:tags r:id="rId77"/>
                </p:custDataLst>
              </p:nvPr>
            </p:nvSpPr>
            <p:spPr bwMode="auto">
              <a:xfrm>
                <a:off x="66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7" name="Oval 183"/>
              <p:cNvSpPr>
                <a:spLocks noChangeArrowheads="1"/>
              </p:cNvSpPr>
              <p:nvPr>
                <p:custDataLst>
                  <p:tags r:id="rId78"/>
                </p:custDataLst>
              </p:nvPr>
            </p:nvSpPr>
            <p:spPr bwMode="auto">
              <a:xfrm>
                <a:off x="658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8" name="Oval 184"/>
              <p:cNvSpPr>
                <a:spLocks noChangeArrowheads="1"/>
              </p:cNvSpPr>
              <p:nvPr>
                <p:custDataLst>
                  <p:tags r:id="rId79"/>
                </p:custDataLst>
              </p:nvPr>
            </p:nvSpPr>
            <p:spPr bwMode="auto">
              <a:xfrm>
                <a:off x="65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9" name="Oval 185"/>
              <p:cNvSpPr>
                <a:spLocks noChangeArrowheads="1"/>
              </p:cNvSpPr>
              <p:nvPr>
                <p:custDataLst>
                  <p:tags r:id="rId80"/>
                </p:custDataLst>
              </p:nvPr>
            </p:nvSpPr>
            <p:spPr bwMode="auto">
              <a:xfrm>
                <a:off x="642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0" name="Oval 186"/>
              <p:cNvSpPr>
                <a:spLocks noChangeArrowheads="1"/>
              </p:cNvSpPr>
              <p:nvPr>
                <p:custDataLst>
                  <p:tags r:id="rId81"/>
                </p:custDataLst>
              </p:nvPr>
            </p:nvSpPr>
            <p:spPr bwMode="auto">
              <a:xfrm>
                <a:off x="633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1" name="Oval 187"/>
              <p:cNvSpPr>
                <a:spLocks noChangeArrowheads="1"/>
              </p:cNvSpPr>
              <p:nvPr>
                <p:custDataLst>
                  <p:tags r:id="rId82"/>
                </p:custDataLst>
              </p:nvPr>
            </p:nvSpPr>
            <p:spPr bwMode="auto">
              <a:xfrm>
                <a:off x="625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2" name="Oval 188"/>
              <p:cNvSpPr>
                <a:spLocks noChangeArrowheads="1"/>
              </p:cNvSpPr>
              <p:nvPr>
                <p:custDataLst>
                  <p:tags r:id="rId83"/>
                </p:custDataLst>
              </p:nvPr>
            </p:nvSpPr>
            <p:spPr bwMode="auto">
              <a:xfrm>
                <a:off x="617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3" name="Oval 189"/>
              <p:cNvSpPr>
                <a:spLocks noChangeArrowheads="1"/>
              </p:cNvSpPr>
              <p:nvPr>
                <p:custDataLst>
                  <p:tags r:id="rId84"/>
                </p:custDataLst>
              </p:nvPr>
            </p:nvSpPr>
            <p:spPr bwMode="auto">
              <a:xfrm>
                <a:off x="608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4" name="Oval 190"/>
              <p:cNvSpPr>
                <a:spLocks noChangeArrowheads="1"/>
              </p:cNvSpPr>
              <p:nvPr>
                <p:custDataLst>
                  <p:tags r:id="rId85"/>
                </p:custDataLst>
              </p:nvPr>
            </p:nvSpPr>
            <p:spPr bwMode="auto">
              <a:xfrm>
                <a:off x="600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5" name="Oval 191"/>
              <p:cNvSpPr>
                <a:spLocks noChangeArrowheads="1"/>
              </p:cNvSpPr>
              <p:nvPr>
                <p:custDataLst>
                  <p:tags r:id="rId86"/>
                </p:custDataLst>
              </p:nvPr>
            </p:nvSpPr>
            <p:spPr bwMode="auto">
              <a:xfrm>
                <a:off x="591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6" name="Oval 192"/>
              <p:cNvSpPr>
                <a:spLocks noChangeArrowheads="1"/>
              </p:cNvSpPr>
              <p:nvPr>
                <p:custDataLst>
                  <p:tags r:id="rId87"/>
                </p:custDataLst>
              </p:nvPr>
            </p:nvSpPr>
            <p:spPr bwMode="auto">
              <a:xfrm>
                <a:off x="583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7" name="Freeform 193"/>
              <p:cNvSpPr/>
              <p:nvPr>
                <p:custDataLst>
                  <p:tags r:id="rId88"/>
                </p:custDataLst>
              </p:nvPr>
            </p:nvSpPr>
            <p:spPr bwMode="auto">
              <a:xfrm>
                <a:off x="5750" y="6915"/>
                <a:ext cx="46" cy="46"/>
              </a:xfrm>
              <a:custGeom>
                <a:avLst/>
                <a:gdLst>
                  <a:gd name="T0" fmla="*/ 0 w 7"/>
                  <a:gd name="T1" fmla="*/ 2 h 7"/>
                  <a:gd name="T2" fmla="*/ 4 w 7"/>
                  <a:gd name="T3" fmla="*/ 0 h 7"/>
                  <a:gd name="T4" fmla="*/ 7 w 7"/>
                  <a:gd name="T5" fmla="*/ 4 h 7"/>
                  <a:gd name="T6" fmla="*/ 3 w 7"/>
                  <a:gd name="T7" fmla="*/ 7 h 7"/>
                  <a:gd name="T8" fmla="*/ 0 w 7"/>
                  <a:gd name="T9" fmla="*/ 2 h 7"/>
                </a:gdLst>
                <a:ahLst/>
                <a:cxnLst>
                  <a:cxn ang="0">
                    <a:pos x="T0" y="T1"/>
                  </a:cxn>
                  <a:cxn ang="0">
                    <a:pos x="T2" y="T3"/>
                  </a:cxn>
                  <a:cxn ang="0">
                    <a:pos x="T4" y="T5"/>
                  </a:cxn>
                  <a:cxn ang="0">
                    <a:pos x="T6" y="T7"/>
                  </a:cxn>
                  <a:cxn ang="0">
                    <a:pos x="T8" y="T9"/>
                  </a:cxn>
                </a:cxnLst>
                <a:rect l="0" t="0" r="r" b="b"/>
                <a:pathLst>
                  <a:path w="7" h="7">
                    <a:moveTo>
                      <a:pt x="0" y="2"/>
                    </a:moveTo>
                    <a:cubicBezTo>
                      <a:pt x="1" y="1"/>
                      <a:pt x="3" y="0"/>
                      <a:pt x="4" y="0"/>
                    </a:cubicBezTo>
                    <a:cubicBezTo>
                      <a:pt x="6" y="0"/>
                      <a:pt x="7" y="2"/>
                      <a:pt x="7" y="4"/>
                    </a:cubicBezTo>
                    <a:cubicBezTo>
                      <a:pt x="7" y="6"/>
                      <a:pt x="5" y="7"/>
                      <a:pt x="3" y="7"/>
                    </a:cubicBezTo>
                    <a:cubicBezTo>
                      <a:pt x="1" y="6"/>
                      <a:pt x="0" y="4"/>
                      <a:pt x="0"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8" name="Freeform 194"/>
              <p:cNvSpPr/>
              <p:nvPr>
                <p:custDataLst>
                  <p:tags r:id="rId89"/>
                </p:custDataLst>
              </p:nvPr>
            </p:nvSpPr>
            <p:spPr bwMode="auto">
              <a:xfrm>
                <a:off x="5666" y="6881"/>
                <a:ext cx="53" cy="53"/>
              </a:xfrm>
              <a:custGeom>
                <a:avLst/>
                <a:gdLst>
                  <a:gd name="T0" fmla="*/ 1 w 8"/>
                  <a:gd name="T1" fmla="*/ 2 h 8"/>
                  <a:gd name="T2" fmla="*/ 6 w 8"/>
                  <a:gd name="T3" fmla="*/ 1 h 8"/>
                  <a:gd name="T4" fmla="*/ 7 w 8"/>
                  <a:gd name="T5" fmla="*/ 5 h 8"/>
                  <a:gd name="T6" fmla="*/ 3 w 8"/>
                  <a:gd name="T7" fmla="*/ 7 h 8"/>
                  <a:gd name="T8" fmla="*/ 1 w 8"/>
                  <a:gd name="T9" fmla="*/ 2 h 8"/>
                </a:gdLst>
                <a:ahLst/>
                <a:cxnLst>
                  <a:cxn ang="0">
                    <a:pos x="T0" y="T1"/>
                  </a:cxn>
                  <a:cxn ang="0">
                    <a:pos x="T2" y="T3"/>
                  </a:cxn>
                  <a:cxn ang="0">
                    <a:pos x="T4" y="T5"/>
                  </a:cxn>
                  <a:cxn ang="0">
                    <a:pos x="T6" y="T7"/>
                  </a:cxn>
                  <a:cxn ang="0">
                    <a:pos x="T8" y="T9"/>
                  </a:cxn>
                </a:cxnLst>
                <a:rect l="0" t="0" r="r" b="b"/>
                <a:pathLst>
                  <a:path w="8" h="8">
                    <a:moveTo>
                      <a:pt x="1" y="2"/>
                    </a:moveTo>
                    <a:cubicBezTo>
                      <a:pt x="2" y="1"/>
                      <a:pt x="4" y="0"/>
                      <a:pt x="6" y="1"/>
                    </a:cubicBezTo>
                    <a:cubicBezTo>
                      <a:pt x="8" y="2"/>
                      <a:pt x="8" y="4"/>
                      <a:pt x="7" y="5"/>
                    </a:cubicBezTo>
                    <a:cubicBezTo>
                      <a:pt x="7" y="7"/>
                      <a:pt x="5" y="8"/>
                      <a:pt x="3" y="7"/>
                    </a:cubicBezTo>
                    <a:cubicBezTo>
                      <a:pt x="1" y="6"/>
                      <a:pt x="0" y="4"/>
                      <a:pt x="1"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9" name="Freeform 195"/>
              <p:cNvSpPr/>
              <p:nvPr>
                <p:custDataLst>
                  <p:tags r:id="rId90"/>
                </p:custDataLst>
              </p:nvPr>
            </p:nvSpPr>
            <p:spPr bwMode="auto">
              <a:xfrm>
                <a:off x="5603" y="6838"/>
                <a:ext cx="51" cy="43"/>
              </a:xfrm>
              <a:custGeom>
                <a:avLst/>
                <a:gdLst>
                  <a:gd name="T0" fmla="*/ 2 w 8"/>
                  <a:gd name="T1" fmla="*/ 1 h 7"/>
                  <a:gd name="T2" fmla="*/ 6 w 8"/>
                  <a:gd name="T3" fmla="*/ 1 h 7"/>
                  <a:gd name="T4" fmla="*/ 6 w 8"/>
                  <a:gd name="T5" fmla="*/ 6 h 7"/>
                  <a:gd name="T6" fmla="*/ 2 w 8"/>
                  <a:gd name="T7" fmla="*/ 6 h 7"/>
                  <a:gd name="T8" fmla="*/ 2 w 8"/>
                  <a:gd name="T9" fmla="*/ 1 h 7"/>
                </a:gdLst>
                <a:ahLst/>
                <a:cxnLst>
                  <a:cxn ang="0">
                    <a:pos x="T0" y="T1"/>
                  </a:cxn>
                  <a:cxn ang="0">
                    <a:pos x="T2" y="T3"/>
                  </a:cxn>
                  <a:cxn ang="0">
                    <a:pos x="T4" y="T5"/>
                  </a:cxn>
                  <a:cxn ang="0">
                    <a:pos x="T6" y="T7"/>
                  </a:cxn>
                  <a:cxn ang="0">
                    <a:pos x="T8" y="T9"/>
                  </a:cxn>
                </a:cxnLst>
                <a:rect l="0" t="0" r="r" b="b"/>
                <a:pathLst>
                  <a:path w="8" h="7">
                    <a:moveTo>
                      <a:pt x="2" y="1"/>
                    </a:moveTo>
                    <a:cubicBezTo>
                      <a:pt x="3" y="0"/>
                      <a:pt x="5" y="0"/>
                      <a:pt x="6" y="1"/>
                    </a:cubicBezTo>
                    <a:cubicBezTo>
                      <a:pt x="8" y="2"/>
                      <a:pt x="8" y="4"/>
                      <a:pt x="6" y="6"/>
                    </a:cubicBezTo>
                    <a:cubicBezTo>
                      <a:pt x="5" y="7"/>
                      <a:pt x="3" y="7"/>
                      <a:pt x="2" y="6"/>
                    </a:cubicBezTo>
                    <a:cubicBezTo>
                      <a:pt x="0" y="4"/>
                      <a:pt x="0"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0" name="Freeform 196"/>
              <p:cNvSpPr/>
              <p:nvPr>
                <p:custDataLst>
                  <p:tags r:id="rId91"/>
                </p:custDataLst>
              </p:nvPr>
            </p:nvSpPr>
            <p:spPr bwMode="auto">
              <a:xfrm>
                <a:off x="5550" y="6766"/>
                <a:ext cx="53" cy="53"/>
              </a:xfrm>
              <a:custGeom>
                <a:avLst/>
                <a:gdLst>
                  <a:gd name="T0" fmla="*/ 2 w 8"/>
                  <a:gd name="T1" fmla="*/ 1 h 8"/>
                  <a:gd name="T2" fmla="*/ 7 w 8"/>
                  <a:gd name="T3" fmla="*/ 2 h 8"/>
                  <a:gd name="T4" fmla="*/ 6 w 8"/>
                  <a:gd name="T5" fmla="*/ 7 h 8"/>
                  <a:gd name="T6" fmla="*/ 1 w 8"/>
                  <a:gd name="T7" fmla="*/ 6 h 8"/>
                  <a:gd name="T8" fmla="*/ 2 w 8"/>
                  <a:gd name="T9" fmla="*/ 1 h 8"/>
                </a:gdLst>
                <a:ahLst/>
                <a:cxnLst>
                  <a:cxn ang="0">
                    <a:pos x="T0" y="T1"/>
                  </a:cxn>
                  <a:cxn ang="0">
                    <a:pos x="T2" y="T3"/>
                  </a:cxn>
                  <a:cxn ang="0">
                    <a:pos x="T4" y="T5"/>
                  </a:cxn>
                  <a:cxn ang="0">
                    <a:pos x="T6" y="T7"/>
                  </a:cxn>
                  <a:cxn ang="0">
                    <a:pos x="T8" y="T9"/>
                  </a:cxn>
                </a:cxnLst>
                <a:rect l="0" t="0" r="r" b="b"/>
                <a:pathLst>
                  <a:path w="8" h="8">
                    <a:moveTo>
                      <a:pt x="2" y="1"/>
                    </a:moveTo>
                    <a:cubicBezTo>
                      <a:pt x="4" y="0"/>
                      <a:pt x="6" y="1"/>
                      <a:pt x="7" y="2"/>
                    </a:cubicBezTo>
                    <a:cubicBezTo>
                      <a:pt x="8" y="4"/>
                      <a:pt x="7" y="6"/>
                      <a:pt x="6" y="7"/>
                    </a:cubicBezTo>
                    <a:cubicBezTo>
                      <a:pt x="4" y="8"/>
                      <a:pt x="2" y="8"/>
                      <a:pt x="1" y="6"/>
                    </a:cubicBezTo>
                    <a:cubicBezTo>
                      <a:pt x="0" y="4"/>
                      <a:pt x="1"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1" name="Freeform 197"/>
              <p:cNvSpPr/>
              <p:nvPr>
                <p:custDataLst>
                  <p:tags r:id="rId92"/>
                </p:custDataLst>
              </p:nvPr>
            </p:nvSpPr>
            <p:spPr bwMode="auto">
              <a:xfrm>
                <a:off x="5518" y="6688"/>
                <a:ext cx="51" cy="53"/>
              </a:xfrm>
              <a:custGeom>
                <a:avLst/>
                <a:gdLst>
                  <a:gd name="T0" fmla="*/ 4 w 8"/>
                  <a:gd name="T1" fmla="*/ 1 h 8"/>
                  <a:gd name="T2" fmla="*/ 8 w 8"/>
                  <a:gd name="T3" fmla="*/ 3 h 8"/>
                  <a:gd name="T4" fmla="*/ 5 w 8"/>
                  <a:gd name="T5" fmla="*/ 7 h 8"/>
                  <a:gd name="T6" fmla="*/ 1 w 8"/>
                  <a:gd name="T7" fmla="*/ 5 h 8"/>
                  <a:gd name="T8" fmla="*/ 4 w 8"/>
                  <a:gd name="T9" fmla="*/ 1 h 8"/>
                </a:gdLst>
                <a:ahLst/>
                <a:cxnLst>
                  <a:cxn ang="0">
                    <a:pos x="T0" y="T1"/>
                  </a:cxn>
                  <a:cxn ang="0">
                    <a:pos x="T2" y="T3"/>
                  </a:cxn>
                  <a:cxn ang="0">
                    <a:pos x="T4" y="T5"/>
                  </a:cxn>
                  <a:cxn ang="0">
                    <a:pos x="T6" y="T7"/>
                  </a:cxn>
                  <a:cxn ang="0">
                    <a:pos x="T8" y="T9"/>
                  </a:cxn>
                </a:cxnLst>
                <a:rect l="0" t="0" r="r" b="b"/>
                <a:pathLst>
                  <a:path w="8" h="8">
                    <a:moveTo>
                      <a:pt x="4" y="1"/>
                    </a:moveTo>
                    <a:cubicBezTo>
                      <a:pt x="6" y="0"/>
                      <a:pt x="7" y="2"/>
                      <a:pt x="8" y="3"/>
                    </a:cubicBezTo>
                    <a:cubicBezTo>
                      <a:pt x="8" y="5"/>
                      <a:pt x="7" y="7"/>
                      <a:pt x="5" y="7"/>
                    </a:cubicBezTo>
                    <a:cubicBezTo>
                      <a:pt x="3" y="8"/>
                      <a:pt x="1" y="7"/>
                      <a:pt x="1" y="5"/>
                    </a:cubicBezTo>
                    <a:cubicBezTo>
                      <a:pt x="0" y="3"/>
                      <a:pt x="2" y="1"/>
                      <a:pt x="4"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2" name="Freeform 198"/>
              <p:cNvSpPr/>
              <p:nvPr>
                <p:custDataLst>
                  <p:tags r:id="rId93"/>
                </p:custDataLst>
              </p:nvPr>
            </p:nvSpPr>
            <p:spPr bwMode="auto">
              <a:xfrm>
                <a:off x="5518" y="6611"/>
                <a:ext cx="43" cy="46"/>
              </a:xfrm>
              <a:custGeom>
                <a:avLst/>
                <a:gdLst>
                  <a:gd name="T0" fmla="*/ 3 w 7"/>
                  <a:gd name="T1" fmla="*/ 0 h 7"/>
                  <a:gd name="T2" fmla="*/ 7 w 7"/>
                  <a:gd name="T3" fmla="*/ 3 h 7"/>
                  <a:gd name="T4" fmla="*/ 3 w 7"/>
                  <a:gd name="T5" fmla="*/ 6 h 7"/>
                  <a:gd name="T6" fmla="*/ 0 w 7"/>
                  <a:gd name="T7" fmla="*/ 3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1"/>
                      <a:pt x="7" y="3"/>
                    </a:cubicBezTo>
                    <a:cubicBezTo>
                      <a:pt x="7" y="5"/>
                      <a:pt x="5" y="6"/>
                      <a:pt x="3" y="6"/>
                    </a:cubicBezTo>
                    <a:cubicBezTo>
                      <a:pt x="1" y="7"/>
                      <a:pt x="0" y="5"/>
                      <a:pt x="0" y="3"/>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3" name="Oval 199"/>
              <p:cNvSpPr>
                <a:spLocks noChangeArrowheads="1"/>
              </p:cNvSpPr>
              <p:nvPr>
                <p:custDataLst>
                  <p:tags r:id="rId94"/>
                </p:custDataLst>
              </p:nvPr>
            </p:nvSpPr>
            <p:spPr bwMode="auto">
              <a:xfrm>
                <a:off x="5518" y="652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4" name="Oval 200"/>
              <p:cNvSpPr>
                <a:spLocks noChangeArrowheads="1"/>
              </p:cNvSpPr>
              <p:nvPr>
                <p:custDataLst>
                  <p:tags r:id="rId95"/>
                </p:custDataLst>
              </p:nvPr>
            </p:nvSpPr>
            <p:spPr bwMode="auto">
              <a:xfrm>
                <a:off x="5518" y="644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5" name="Oval 201"/>
              <p:cNvSpPr>
                <a:spLocks noChangeArrowheads="1"/>
              </p:cNvSpPr>
              <p:nvPr>
                <p:custDataLst>
                  <p:tags r:id="rId96"/>
                </p:custDataLst>
              </p:nvPr>
            </p:nvSpPr>
            <p:spPr bwMode="auto">
              <a:xfrm>
                <a:off x="5518" y="635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6" name="Oval 202"/>
              <p:cNvSpPr>
                <a:spLocks noChangeArrowheads="1"/>
              </p:cNvSpPr>
              <p:nvPr>
                <p:custDataLst>
                  <p:tags r:id="rId97"/>
                </p:custDataLst>
              </p:nvPr>
            </p:nvSpPr>
            <p:spPr bwMode="auto">
              <a:xfrm>
                <a:off x="5518" y="6275"/>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7" name="Oval 203"/>
              <p:cNvSpPr>
                <a:spLocks noChangeArrowheads="1"/>
              </p:cNvSpPr>
              <p:nvPr>
                <p:custDataLst>
                  <p:tags r:id="rId98"/>
                </p:custDataLst>
              </p:nvPr>
            </p:nvSpPr>
            <p:spPr bwMode="auto">
              <a:xfrm>
                <a:off x="5518" y="6191"/>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8" name="Oval 204"/>
              <p:cNvSpPr>
                <a:spLocks noChangeArrowheads="1"/>
              </p:cNvSpPr>
              <p:nvPr>
                <p:custDataLst>
                  <p:tags r:id="rId99"/>
                </p:custDataLst>
              </p:nvPr>
            </p:nvSpPr>
            <p:spPr bwMode="auto">
              <a:xfrm>
                <a:off x="5518" y="610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9" name="Oval 205"/>
              <p:cNvSpPr>
                <a:spLocks noChangeArrowheads="1"/>
              </p:cNvSpPr>
              <p:nvPr>
                <p:custDataLst>
                  <p:tags r:id="rId100"/>
                </p:custDataLst>
              </p:nvPr>
            </p:nvSpPr>
            <p:spPr bwMode="auto">
              <a:xfrm>
                <a:off x="5518" y="602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0" name="Oval 206"/>
              <p:cNvSpPr>
                <a:spLocks noChangeArrowheads="1"/>
              </p:cNvSpPr>
              <p:nvPr>
                <p:custDataLst>
                  <p:tags r:id="rId101"/>
                </p:custDataLst>
              </p:nvPr>
            </p:nvSpPr>
            <p:spPr bwMode="auto">
              <a:xfrm>
                <a:off x="5518" y="593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1" name="Oval 207"/>
              <p:cNvSpPr>
                <a:spLocks noChangeArrowheads="1"/>
              </p:cNvSpPr>
              <p:nvPr>
                <p:custDataLst>
                  <p:tags r:id="rId102"/>
                </p:custDataLst>
              </p:nvPr>
            </p:nvSpPr>
            <p:spPr bwMode="auto">
              <a:xfrm>
                <a:off x="5518" y="5853"/>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2" name="Oval 208"/>
              <p:cNvSpPr>
                <a:spLocks noChangeArrowheads="1"/>
              </p:cNvSpPr>
              <p:nvPr>
                <p:custDataLst>
                  <p:tags r:id="rId103"/>
                </p:custDataLst>
              </p:nvPr>
            </p:nvSpPr>
            <p:spPr bwMode="auto">
              <a:xfrm>
                <a:off x="5518" y="5768"/>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3" name="Oval 209"/>
              <p:cNvSpPr>
                <a:spLocks noChangeArrowheads="1"/>
              </p:cNvSpPr>
              <p:nvPr>
                <p:custDataLst>
                  <p:tags r:id="rId104"/>
                </p:custDataLst>
              </p:nvPr>
            </p:nvSpPr>
            <p:spPr bwMode="auto">
              <a:xfrm>
                <a:off x="5518" y="567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4" name="Oval 210"/>
              <p:cNvSpPr>
                <a:spLocks noChangeArrowheads="1"/>
              </p:cNvSpPr>
              <p:nvPr>
                <p:custDataLst>
                  <p:tags r:id="rId105"/>
                </p:custDataLst>
              </p:nvPr>
            </p:nvSpPr>
            <p:spPr bwMode="auto">
              <a:xfrm>
                <a:off x="5518" y="559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5" name="Oval 211"/>
              <p:cNvSpPr>
                <a:spLocks noChangeArrowheads="1"/>
              </p:cNvSpPr>
              <p:nvPr>
                <p:custDataLst>
                  <p:tags r:id="rId106"/>
                </p:custDataLst>
              </p:nvPr>
            </p:nvSpPr>
            <p:spPr bwMode="auto">
              <a:xfrm>
                <a:off x="5518" y="55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6" name="Oval 212"/>
              <p:cNvSpPr>
                <a:spLocks noChangeArrowheads="1"/>
              </p:cNvSpPr>
              <p:nvPr>
                <p:custDataLst>
                  <p:tags r:id="rId107"/>
                </p:custDataLst>
              </p:nvPr>
            </p:nvSpPr>
            <p:spPr bwMode="auto">
              <a:xfrm>
                <a:off x="5518" y="542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7" name="Oval 213"/>
              <p:cNvSpPr>
                <a:spLocks noChangeArrowheads="1"/>
              </p:cNvSpPr>
              <p:nvPr>
                <p:custDataLst>
                  <p:tags r:id="rId108"/>
                </p:custDataLst>
              </p:nvPr>
            </p:nvSpPr>
            <p:spPr bwMode="auto">
              <a:xfrm>
                <a:off x="5518" y="534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8" name="Oval 214"/>
              <p:cNvSpPr>
                <a:spLocks noChangeArrowheads="1"/>
              </p:cNvSpPr>
              <p:nvPr>
                <p:custDataLst>
                  <p:tags r:id="rId109"/>
                </p:custDataLst>
              </p:nvPr>
            </p:nvSpPr>
            <p:spPr bwMode="auto">
              <a:xfrm>
                <a:off x="5518" y="5258"/>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9" name="Oval 215"/>
              <p:cNvSpPr>
                <a:spLocks noChangeArrowheads="1"/>
              </p:cNvSpPr>
              <p:nvPr>
                <p:custDataLst>
                  <p:tags r:id="rId110"/>
                </p:custDataLst>
              </p:nvPr>
            </p:nvSpPr>
            <p:spPr bwMode="auto">
              <a:xfrm>
                <a:off x="5518" y="5173"/>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0" name="Oval 216"/>
              <p:cNvSpPr>
                <a:spLocks noChangeArrowheads="1"/>
              </p:cNvSpPr>
              <p:nvPr>
                <p:custDataLst>
                  <p:tags r:id="rId111"/>
                </p:custDataLst>
              </p:nvPr>
            </p:nvSpPr>
            <p:spPr bwMode="auto">
              <a:xfrm>
                <a:off x="5518" y="508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1" name="Oval 217"/>
              <p:cNvSpPr>
                <a:spLocks noChangeArrowheads="1"/>
              </p:cNvSpPr>
              <p:nvPr>
                <p:custDataLst>
                  <p:tags r:id="rId112"/>
                </p:custDataLst>
              </p:nvPr>
            </p:nvSpPr>
            <p:spPr bwMode="auto">
              <a:xfrm>
                <a:off x="5518" y="500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2" name="Oval 218"/>
              <p:cNvSpPr>
                <a:spLocks noChangeArrowheads="1"/>
              </p:cNvSpPr>
              <p:nvPr>
                <p:custDataLst>
                  <p:tags r:id="rId113"/>
                </p:custDataLst>
              </p:nvPr>
            </p:nvSpPr>
            <p:spPr bwMode="auto">
              <a:xfrm>
                <a:off x="5518" y="492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3" name="Oval 219"/>
              <p:cNvSpPr>
                <a:spLocks noChangeArrowheads="1"/>
              </p:cNvSpPr>
              <p:nvPr>
                <p:custDataLst>
                  <p:tags r:id="rId114"/>
                </p:custDataLst>
              </p:nvPr>
            </p:nvSpPr>
            <p:spPr bwMode="auto">
              <a:xfrm>
                <a:off x="5518" y="483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4" name="Oval 220"/>
              <p:cNvSpPr>
                <a:spLocks noChangeArrowheads="1"/>
              </p:cNvSpPr>
              <p:nvPr>
                <p:custDataLst>
                  <p:tags r:id="rId115"/>
                </p:custDataLst>
              </p:nvPr>
            </p:nvSpPr>
            <p:spPr bwMode="auto">
              <a:xfrm>
                <a:off x="5518" y="4753"/>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5" name="Oval 221"/>
              <p:cNvSpPr>
                <a:spLocks noChangeArrowheads="1"/>
              </p:cNvSpPr>
              <p:nvPr>
                <p:custDataLst>
                  <p:tags r:id="rId116"/>
                </p:custDataLst>
              </p:nvPr>
            </p:nvSpPr>
            <p:spPr bwMode="auto">
              <a:xfrm>
                <a:off x="5518" y="4669"/>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6" name="Oval 222"/>
              <p:cNvSpPr>
                <a:spLocks noChangeArrowheads="1"/>
              </p:cNvSpPr>
              <p:nvPr>
                <p:custDataLst>
                  <p:tags r:id="rId117"/>
                </p:custDataLst>
              </p:nvPr>
            </p:nvSpPr>
            <p:spPr bwMode="auto">
              <a:xfrm>
                <a:off x="5518" y="458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 name="Oval 223"/>
              <p:cNvSpPr>
                <a:spLocks noChangeArrowheads="1"/>
              </p:cNvSpPr>
              <p:nvPr>
                <p:custDataLst>
                  <p:tags r:id="rId118"/>
                </p:custDataLst>
              </p:nvPr>
            </p:nvSpPr>
            <p:spPr bwMode="auto">
              <a:xfrm>
                <a:off x="5518" y="450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8" name="Oval 224"/>
              <p:cNvSpPr>
                <a:spLocks noChangeArrowheads="1"/>
              </p:cNvSpPr>
              <p:nvPr>
                <p:custDataLst>
                  <p:tags r:id="rId119"/>
                </p:custDataLst>
              </p:nvPr>
            </p:nvSpPr>
            <p:spPr bwMode="auto">
              <a:xfrm>
                <a:off x="5518" y="441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9" name="Oval 225"/>
              <p:cNvSpPr>
                <a:spLocks noChangeArrowheads="1"/>
              </p:cNvSpPr>
              <p:nvPr>
                <p:custDataLst>
                  <p:tags r:id="rId120"/>
                </p:custDataLst>
              </p:nvPr>
            </p:nvSpPr>
            <p:spPr bwMode="auto">
              <a:xfrm>
                <a:off x="5518" y="433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0" name="Oval 226"/>
              <p:cNvSpPr>
                <a:spLocks noChangeArrowheads="1"/>
              </p:cNvSpPr>
              <p:nvPr>
                <p:custDataLst>
                  <p:tags r:id="rId121"/>
                </p:custDataLst>
              </p:nvPr>
            </p:nvSpPr>
            <p:spPr bwMode="auto">
              <a:xfrm>
                <a:off x="5518" y="4246"/>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1" name="Oval 227"/>
              <p:cNvSpPr>
                <a:spLocks noChangeArrowheads="1"/>
              </p:cNvSpPr>
              <p:nvPr>
                <p:custDataLst>
                  <p:tags r:id="rId122"/>
                </p:custDataLst>
              </p:nvPr>
            </p:nvSpPr>
            <p:spPr bwMode="auto">
              <a:xfrm>
                <a:off x="5518" y="4164"/>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2" name="Oval 228"/>
              <p:cNvSpPr>
                <a:spLocks noChangeArrowheads="1"/>
              </p:cNvSpPr>
              <p:nvPr>
                <p:custDataLst>
                  <p:tags r:id="rId123"/>
                </p:custDataLst>
              </p:nvPr>
            </p:nvSpPr>
            <p:spPr bwMode="auto">
              <a:xfrm>
                <a:off x="5518" y="4080"/>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3" name="Freeform 229"/>
              <p:cNvSpPr/>
              <p:nvPr>
                <p:custDataLst>
                  <p:tags r:id="rId124"/>
                </p:custDataLst>
              </p:nvPr>
            </p:nvSpPr>
            <p:spPr bwMode="auto">
              <a:xfrm>
                <a:off x="5518" y="3995"/>
                <a:ext cx="43" cy="46"/>
              </a:xfrm>
              <a:custGeom>
                <a:avLst/>
                <a:gdLst>
                  <a:gd name="T0" fmla="*/ 3 w 7"/>
                  <a:gd name="T1" fmla="*/ 0 h 7"/>
                  <a:gd name="T2" fmla="*/ 7 w 7"/>
                  <a:gd name="T3" fmla="*/ 4 h 7"/>
                  <a:gd name="T4" fmla="*/ 3 w 7"/>
                  <a:gd name="T5" fmla="*/ 7 h 7"/>
                  <a:gd name="T6" fmla="*/ 0 w 7"/>
                  <a:gd name="T7" fmla="*/ 4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2"/>
                      <a:pt x="7" y="4"/>
                    </a:cubicBezTo>
                    <a:cubicBezTo>
                      <a:pt x="6" y="5"/>
                      <a:pt x="5" y="7"/>
                      <a:pt x="3" y="7"/>
                    </a:cubicBezTo>
                    <a:cubicBezTo>
                      <a:pt x="1" y="7"/>
                      <a:pt x="0" y="6"/>
                      <a:pt x="0" y="4"/>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4" name="Freeform 230"/>
              <p:cNvSpPr/>
              <p:nvPr>
                <p:custDataLst>
                  <p:tags r:id="rId125"/>
                </p:custDataLst>
              </p:nvPr>
            </p:nvSpPr>
            <p:spPr bwMode="auto">
              <a:xfrm>
                <a:off x="5523" y="3911"/>
                <a:ext cx="53" cy="51"/>
              </a:xfrm>
              <a:custGeom>
                <a:avLst/>
                <a:gdLst>
                  <a:gd name="T0" fmla="*/ 5 w 8"/>
                  <a:gd name="T1" fmla="*/ 1 h 8"/>
                  <a:gd name="T2" fmla="*/ 8 w 8"/>
                  <a:gd name="T3" fmla="*/ 5 h 8"/>
                  <a:gd name="T4" fmla="*/ 3 w 8"/>
                  <a:gd name="T5" fmla="*/ 7 h 8"/>
                  <a:gd name="T6" fmla="*/ 1 w 8"/>
                  <a:gd name="T7" fmla="*/ 3 h 8"/>
                  <a:gd name="T8" fmla="*/ 5 w 8"/>
                  <a:gd name="T9" fmla="*/ 1 h 8"/>
                </a:gdLst>
                <a:ahLst/>
                <a:cxnLst>
                  <a:cxn ang="0">
                    <a:pos x="T0" y="T1"/>
                  </a:cxn>
                  <a:cxn ang="0">
                    <a:pos x="T2" y="T3"/>
                  </a:cxn>
                  <a:cxn ang="0">
                    <a:pos x="T4" y="T5"/>
                  </a:cxn>
                  <a:cxn ang="0">
                    <a:pos x="T6" y="T7"/>
                  </a:cxn>
                  <a:cxn ang="0">
                    <a:pos x="T8" y="T9"/>
                  </a:cxn>
                </a:cxnLst>
                <a:rect l="0" t="0" r="r" b="b"/>
                <a:pathLst>
                  <a:path w="8" h="8">
                    <a:moveTo>
                      <a:pt x="5" y="1"/>
                    </a:moveTo>
                    <a:cubicBezTo>
                      <a:pt x="7" y="1"/>
                      <a:pt x="8" y="3"/>
                      <a:pt x="8" y="5"/>
                    </a:cubicBezTo>
                    <a:cubicBezTo>
                      <a:pt x="7" y="7"/>
                      <a:pt x="5" y="8"/>
                      <a:pt x="3" y="7"/>
                    </a:cubicBezTo>
                    <a:cubicBezTo>
                      <a:pt x="2" y="7"/>
                      <a:pt x="0" y="5"/>
                      <a:pt x="1" y="3"/>
                    </a:cubicBezTo>
                    <a:cubicBezTo>
                      <a:pt x="2" y="1"/>
                      <a:pt x="4" y="0"/>
                      <a:pt x="5"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5" name="Freeform 231"/>
              <p:cNvSpPr/>
              <p:nvPr>
                <p:custDataLst>
                  <p:tags r:id="rId126"/>
                </p:custDataLst>
              </p:nvPr>
            </p:nvSpPr>
            <p:spPr bwMode="auto">
              <a:xfrm>
                <a:off x="5561" y="3834"/>
                <a:ext cx="53" cy="51"/>
              </a:xfrm>
              <a:custGeom>
                <a:avLst/>
                <a:gdLst>
                  <a:gd name="T0" fmla="*/ 6 w 8"/>
                  <a:gd name="T1" fmla="*/ 1 h 8"/>
                  <a:gd name="T2" fmla="*/ 7 w 8"/>
                  <a:gd name="T3" fmla="*/ 6 h 8"/>
                  <a:gd name="T4" fmla="*/ 2 w 8"/>
                  <a:gd name="T5" fmla="*/ 7 h 8"/>
                  <a:gd name="T6" fmla="*/ 1 w 8"/>
                  <a:gd name="T7" fmla="*/ 2 h 8"/>
                  <a:gd name="T8" fmla="*/ 6 w 8"/>
                  <a:gd name="T9" fmla="*/ 1 h 8"/>
                </a:gdLst>
                <a:ahLst/>
                <a:cxnLst>
                  <a:cxn ang="0">
                    <a:pos x="T0" y="T1"/>
                  </a:cxn>
                  <a:cxn ang="0">
                    <a:pos x="T2" y="T3"/>
                  </a:cxn>
                  <a:cxn ang="0">
                    <a:pos x="T4" y="T5"/>
                  </a:cxn>
                  <a:cxn ang="0">
                    <a:pos x="T6" y="T7"/>
                  </a:cxn>
                  <a:cxn ang="0">
                    <a:pos x="T8" y="T9"/>
                  </a:cxn>
                </a:cxnLst>
                <a:rect l="0" t="0" r="r" b="b"/>
                <a:pathLst>
                  <a:path w="8" h="8">
                    <a:moveTo>
                      <a:pt x="6" y="1"/>
                    </a:moveTo>
                    <a:cubicBezTo>
                      <a:pt x="8" y="3"/>
                      <a:pt x="8" y="5"/>
                      <a:pt x="7" y="6"/>
                    </a:cubicBezTo>
                    <a:cubicBezTo>
                      <a:pt x="6" y="8"/>
                      <a:pt x="4" y="8"/>
                      <a:pt x="2" y="7"/>
                    </a:cubicBezTo>
                    <a:cubicBezTo>
                      <a:pt x="1" y="6"/>
                      <a:pt x="0" y="4"/>
                      <a:pt x="1" y="2"/>
                    </a:cubicBezTo>
                    <a:cubicBezTo>
                      <a:pt x="2" y="1"/>
                      <a:pt x="5" y="0"/>
                      <a:pt x="6"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6" name="Freeform 232"/>
              <p:cNvSpPr/>
              <p:nvPr>
                <p:custDataLst>
                  <p:tags r:id="rId127"/>
                </p:custDataLst>
              </p:nvPr>
            </p:nvSpPr>
            <p:spPr bwMode="auto">
              <a:xfrm>
                <a:off x="5622" y="3776"/>
                <a:ext cx="51" cy="43"/>
              </a:xfrm>
              <a:custGeom>
                <a:avLst/>
                <a:gdLst>
                  <a:gd name="T0" fmla="*/ 7 w 8"/>
                  <a:gd name="T1" fmla="*/ 2 h 7"/>
                  <a:gd name="T2" fmla="*/ 6 w 8"/>
                  <a:gd name="T3" fmla="*/ 6 h 7"/>
                  <a:gd name="T4" fmla="*/ 1 w 8"/>
                  <a:gd name="T5" fmla="*/ 6 h 7"/>
                  <a:gd name="T6" fmla="*/ 2 w 8"/>
                  <a:gd name="T7" fmla="*/ 1 h 7"/>
                  <a:gd name="T8" fmla="*/ 7 w 8"/>
                  <a:gd name="T9" fmla="*/ 2 h 7"/>
                </a:gdLst>
                <a:ahLst/>
                <a:cxnLst>
                  <a:cxn ang="0">
                    <a:pos x="T0" y="T1"/>
                  </a:cxn>
                  <a:cxn ang="0">
                    <a:pos x="T2" y="T3"/>
                  </a:cxn>
                  <a:cxn ang="0">
                    <a:pos x="T4" y="T5"/>
                  </a:cxn>
                  <a:cxn ang="0">
                    <a:pos x="T6" y="T7"/>
                  </a:cxn>
                  <a:cxn ang="0">
                    <a:pos x="T8" y="T9"/>
                  </a:cxn>
                </a:cxnLst>
                <a:rect l="0" t="0" r="r" b="b"/>
                <a:pathLst>
                  <a:path w="8" h="7">
                    <a:moveTo>
                      <a:pt x="7" y="2"/>
                    </a:moveTo>
                    <a:cubicBezTo>
                      <a:pt x="8" y="3"/>
                      <a:pt x="7" y="5"/>
                      <a:pt x="6" y="6"/>
                    </a:cubicBezTo>
                    <a:cubicBezTo>
                      <a:pt x="5" y="7"/>
                      <a:pt x="3" y="7"/>
                      <a:pt x="1" y="6"/>
                    </a:cubicBezTo>
                    <a:cubicBezTo>
                      <a:pt x="0" y="5"/>
                      <a:pt x="0" y="2"/>
                      <a:pt x="2" y="1"/>
                    </a:cubicBezTo>
                    <a:cubicBezTo>
                      <a:pt x="3" y="0"/>
                      <a:pt x="5" y="0"/>
                      <a:pt x="7"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7" name="Freeform 233"/>
              <p:cNvSpPr/>
              <p:nvPr>
                <p:custDataLst>
                  <p:tags r:id="rId128"/>
                </p:custDataLst>
              </p:nvPr>
            </p:nvSpPr>
            <p:spPr bwMode="auto">
              <a:xfrm>
                <a:off x="5692" y="3729"/>
                <a:ext cx="51" cy="51"/>
              </a:xfrm>
              <a:custGeom>
                <a:avLst/>
                <a:gdLst>
                  <a:gd name="T0" fmla="*/ 7 w 8"/>
                  <a:gd name="T1" fmla="*/ 3 h 8"/>
                  <a:gd name="T2" fmla="*/ 5 w 8"/>
                  <a:gd name="T3" fmla="*/ 7 h 8"/>
                  <a:gd name="T4" fmla="*/ 1 w 8"/>
                  <a:gd name="T5" fmla="*/ 5 h 8"/>
                  <a:gd name="T6" fmla="*/ 3 w 8"/>
                  <a:gd name="T7" fmla="*/ 1 h 8"/>
                  <a:gd name="T8" fmla="*/ 7 w 8"/>
                  <a:gd name="T9" fmla="*/ 3 h 8"/>
                </a:gdLst>
                <a:ahLst/>
                <a:cxnLst>
                  <a:cxn ang="0">
                    <a:pos x="T0" y="T1"/>
                  </a:cxn>
                  <a:cxn ang="0">
                    <a:pos x="T2" y="T3"/>
                  </a:cxn>
                  <a:cxn ang="0">
                    <a:pos x="T4" y="T5"/>
                  </a:cxn>
                  <a:cxn ang="0">
                    <a:pos x="T6" y="T7"/>
                  </a:cxn>
                  <a:cxn ang="0">
                    <a:pos x="T8" y="T9"/>
                  </a:cxn>
                </a:cxnLst>
                <a:rect l="0" t="0" r="r" b="b"/>
                <a:pathLst>
                  <a:path w="8" h="8">
                    <a:moveTo>
                      <a:pt x="7" y="3"/>
                    </a:moveTo>
                    <a:cubicBezTo>
                      <a:pt x="8" y="5"/>
                      <a:pt x="7" y="7"/>
                      <a:pt x="5" y="7"/>
                    </a:cubicBezTo>
                    <a:cubicBezTo>
                      <a:pt x="4" y="8"/>
                      <a:pt x="2" y="7"/>
                      <a:pt x="1" y="5"/>
                    </a:cubicBezTo>
                    <a:cubicBezTo>
                      <a:pt x="0" y="4"/>
                      <a:pt x="1" y="2"/>
                      <a:pt x="3" y="1"/>
                    </a:cubicBezTo>
                    <a:cubicBezTo>
                      <a:pt x="5" y="0"/>
                      <a:pt x="7" y="1"/>
                      <a:pt x="7" y="3"/>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8" name="Freeform 234"/>
              <p:cNvSpPr/>
              <p:nvPr>
                <p:custDataLst>
                  <p:tags r:id="rId129"/>
                </p:custDataLst>
              </p:nvPr>
            </p:nvSpPr>
            <p:spPr bwMode="auto">
              <a:xfrm>
                <a:off x="5777" y="3710"/>
                <a:ext cx="43" cy="46"/>
              </a:xfrm>
              <a:custGeom>
                <a:avLst/>
                <a:gdLst>
                  <a:gd name="T0" fmla="*/ 7 w 7"/>
                  <a:gd name="T1" fmla="*/ 4 h 7"/>
                  <a:gd name="T2" fmla="*/ 4 w 7"/>
                  <a:gd name="T3" fmla="*/ 7 h 7"/>
                  <a:gd name="T4" fmla="*/ 0 w 7"/>
                  <a:gd name="T5" fmla="*/ 4 h 7"/>
                  <a:gd name="T6" fmla="*/ 3 w 7"/>
                  <a:gd name="T7" fmla="*/ 0 h 7"/>
                  <a:gd name="T8" fmla="*/ 7 w 7"/>
                  <a:gd name="T9" fmla="*/ 4 h 7"/>
                </a:gdLst>
                <a:ahLst/>
                <a:cxnLst>
                  <a:cxn ang="0">
                    <a:pos x="T0" y="T1"/>
                  </a:cxn>
                  <a:cxn ang="0">
                    <a:pos x="T2" y="T3"/>
                  </a:cxn>
                  <a:cxn ang="0">
                    <a:pos x="T4" y="T5"/>
                  </a:cxn>
                  <a:cxn ang="0">
                    <a:pos x="T6" y="T7"/>
                  </a:cxn>
                  <a:cxn ang="0">
                    <a:pos x="T8" y="T9"/>
                  </a:cxn>
                </a:cxnLst>
                <a:rect l="0" t="0" r="r" b="b"/>
                <a:pathLst>
                  <a:path w="7" h="7">
                    <a:moveTo>
                      <a:pt x="7" y="4"/>
                    </a:moveTo>
                    <a:cubicBezTo>
                      <a:pt x="7" y="5"/>
                      <a:pt x="6" y="7"/>
                      <a:pt x="4" y="7"/>
                    </a:cubicBezTo>
                    <a:cubicBezTo>
                      <a:pt x="2" y="7"/>
                      <a:pt x="0" y="6"/>
                      <a:pt x="0" y="4"/>
                    </a:cubicBezTo>
                    <a:cubicBezTo>
                      <a:pt x="0" y="2"/>
                      <a:pt x="1" y="1"/>
                      <a:pt x="3" y="0"/>
                    </a:cubicBezTo>
                    <a:cubicBezTo>
                      <a:pt x="5" y="0"/>
                      <a:pt x="7" y="2"/>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9" name="Oval 235"/>
              <p:cNvSpPr>
                <a:spLocks noChangeArrowheads="1"/>
              </p:cNvSpPr>
              <p:nvPr>
                <p:custDataLst>
                  <p:tags r:id="rId130"/>
                </p:custDataLst>
              </p:nvPr>
            </p:nvSpPr>
            <p:spPr bwMode="auto">
              <a:xfrm>
                <a:off x="585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0" name="Oval 236"/>
              <p:cNvSpPr>
                <a:spLocks noChangeArrowheads="1"/>
              </p:cNvSpPr>
              <p:nvPr>
                <p:custDataLst>
                  <p:tags r:id="rId131"/>
                </p:custDataLst>
              </p:nvPr>
            </p:nvSpPr>
            <p:spPr bwMode="auto">
              <a:xfrm>
                <a:off x="594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1" name="Oval 237"/>
              <p:cNvSpPr>
                <a:spLocks noChangeArrowheads="1"/>
              </p:cNvSpPr>
              <p:nvPr>
                <p:custDataLst>
                  <p:tags r:id="rId132"/>
                </p:custDataLst>
              </p:nvPr>
            </p:nvSpPr>
            <p:spPr bwMode="auto">
              <a:xfrm>
                <a:off x="602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2" name="Oval 238"/>
              <p:cNvSpPr>
                <a:spLocks noChangeArrowheads="1"/>
              </p:cNvSpPr>
              <p:nvPr>
                <p:custDataLst>
                  <p:tags r:id="rId133"/>
                </p:custDataLst>
              </p:nvPr>
            </p:nvSpPr>
            <p:spPr bwMode="auto">
              <a:xfrm>
                <a:off x="611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3" name="Oval 239"/>
              <p:cNvSpPr>
                <a:spLocks noChangeArrowheads="1"/>
              </p:cNvSpPr>
              <p:nvPr>
                <p:custDataLst>
                  <p:tags r:id="rId134"/>
                </p:custDataLst>
              </p:nvPr>
            </p:nvSpPr>
            <p:spPr bwMode="auto">
              <a:xfrm>
                <a:off x="619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4" name="Oval 240"/>
              <p:cNvSpPr>
                <a:spLocks noChangeArrowheads="1"/>
              </p:cNvSpPr>
              <p:nvPr>
                <p:custDataLst>
                  <p:tags r:id="rId135"/>
                </p:custDataLst>
              </p:nvPr>
            </p:nvSpPr>
            <p:spPr bwMode="auto">
              <a:xfrm>
                <a:off x="627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5" name="Oval 241"/>
              <p:cNvSpPr>
                <a:spLocks noChangeArrowheads="1"/>
              </p:cNvSpPr>
              <p:nvPr>
                <p:custDataLst>
                  <p:tags r:id="rId136"/>
                </p:custDataLst>
              </p:nvPr>
            </p:nvSpPr>
            <p:spPr bwMode="auto">
              <a:xfrm>
                <a:off x="636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6" name="Oval 242"/>
              <p:cNvSpPr>
                <a:spLocks noChangeArrowheads="1"/>
              </p:cNvSpPr>
              <p:nvPr>
                <p:custDataLst>
                  <p:tags r:id="rId137"/>
                </p:custDataLst>
              </p:nvPr>
            </p:nvSpPr>
            <p:spPr bwMode="auto">
              <a:xfrm>
                <a:off x="64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7" name="Oval 243"/>
              <p:cNvSpPr>
                <a:spLocks noChangeArrowheads="1"/>
              </p:cNvSpPr>
              <p:nvPr>
                <p:custDataLst>
                  <p:tags r:id="rId138"/>
                </p:custDataLst>
              </p:nvPr>
            </p:nvSpPr>
            <p:spPr bwMode="auto">
              <a:xfrm>
                <a:off x="653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8" name="Oval 244"/>
              <p:cNvSpPr>
                <a:spLocks noChangeArrowheads="1"/>
              </p:cNvSpPr>
              <p:nvPr>
                <p:custDataLst>
                  <p:tags r:id="rId139"/>
                </p:custDataLst>
              </p:nvPr>
            </p:nvSpPr>
            <p:spPr bwMode="auto">
              <a:xfrm>
                <a:off x="66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9" name="Oval 245"/>
              <p:cNvSpPr>
                <a:spLocks noChangeArrowheads="1"/>
              </p:cNvSpPr>
              <p:nvPr>
                <p:custDataLst>
                  <p:tags r:id="rId140"/>
                </p:custDataLst>
              </p:nvPr>
            </p:nvSpPr>
            <p:spPr bwMode="auto">
              <a:xfrm>
                <a:off x="669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0" name="Oval 246"/>
              <p:cNvSpPr>
                <a:spLocks noChangeArrowheads="1"/>
              </p:cNvSpPr>
              <p:nvPr>
                <p:custDataLst>
                  <p:tags r:id="rId141"/>
                </p:custDataLst>
              </p:nvPr>
            </p:nvSpPr>
            <p:spPr bwMode="auto">
              <a:xfrm>
                <a:off x="678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1" name="Oval 247"/>
              <p:cNvSpPr>
                <a:spLocks noChangeArrowheads="1"/>
              </p:cNvSpPr>
              <p:nvPr>
                <p:custDataLst>
                  <p:tags r:id="rId142"/>
                </p:custDataLst>
              </p:nvPr>
            </p:nvSpPr>
            <p:spPr bwMode="auto">
              <a:xfrm>
                <a:off x="68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2" name="Oval 248"/>
              <p:cNvSpPr>
                <a:spLocks noChangeArrowheads="1"/>
              </p:cNvSpPr>
              <p:nvPr>
                <p:custDataLst>
                  <p:tags r:id="rId143"/>
                </p:custDataLst>
              </p:nvPr>
            </p:nvSpPr>
            <p:spPr bwMode="auto">
              <a:xfrm>
                <a:off x="695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3" name="Oval 249"/>
              <p:cNvSpPr>
                <a:spLocks noChangeArrowheads="1"/>
              </p:cNvSpPr>
              <p:nvPr>
                <p:custDataLst>
                  <p:tags r:id="rId144"/>
                </p:custDataLst>
              </p:nvPr>
            </p:nvSpPr>
            <p:spPr bwMode="auto">
              <a:xfrm>
                <a:off x="7034"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4" name="Oval 250"/>
              <p:cNvSpPr>
                <a:spLocks noChangeArrowheads="1"/>
              </p:cNvSpPr>
              <p:nvPr>
                <p:custDataLst>
                  <p:tags r:id="rId145"/>
                </p:custDataLst>
              </p:nvPr>
            </p:nvSpPr>
            <p:spPr bwMode="auto">
              <a:xfrm>
                <a:off x="71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5" name="Oval 251"/>
              <p:cNvSpPr>
                <a:spLocks noChangeArrowheads="1"/>
              </p:cNvSpPr>
              <p:nvPr>
                <p:custDataLst>
                  <p:tags r:id="rId146"/>
                </p:custDataLst>
              </p:nvPr>
            </p:nvSpPr>
            <p:spPr bwMode="auto">
              <a:xfrm>
                <a:off x="720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6" name="Oval 252"/>
              <p:cNvSpPr>
                <a:spLocks noChangeArrowheads="1"/>
              </p:cNvSpPr>
              <p:nvPr>
                <p:custDataLst>
                  <p:tags r:id="rId147"/>
                </p:custDataLst>
              </p:nvPr>
            </p:nvSpPr>
            <p:spPr bwMode="auto">
              <a:xfrm>
                <a:off x="72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7" name="Oval 253"/>
              <p:cNvSpPr>
                <a:spLocks noChangeArrowheads="1"/>
              </p:cNvSpPr>
              <p:nvPr>
                <p:custDataLst>
                  <p:tags r:id="rId148"/>
                </p:custDataLst>
              </p:nvPr>
            </p:nvSpPr>
            <p:spPr bwMode="auto">
              <a:xfrm>
                <a:off x="73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8" name="Oval 254"/>
              <p:cNvSpPr>
                <a:spLocks noChangeArrowheads="1"/>
              </p:cNvSpPr>
              <p:nvPr>
                <p:custDataLst>
                  <p:tags r:id="rId149"/>
                </p:custDataLst>
              </p:nvPr>
            </p:nvSpPr>
            <p:spPr bwMode="auto">
              <a:xfrm>
                <a:off x="745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9" name="Oval 255"/>
              <p:cNvSpPr>
                <a:spLocks noChangeArrowheads="1"/>
              </p:cNvSpPr>
              <p:nvPr>
                <p:custDataLst>
                  <p:tags r:id="rId150"/>
                </p:custDataLst>
              </p:nvPr>
            </p:nvSpPr>
            <p:spPr bwMode="auto">
              <a:xfrm>
                <a:off x="75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0" name="Oval 256"/>
              <p:cNvSpPr>
                <a:spLocks noChangeArrowheads="1"/>
              </p:cNvSpPr>
              <p:nvPr>
                <p:custDataLst>
                  <p:tags r:id="rId151"/>
                </p:custDataLst>
              </p:nvPr>
            </p:nvSpPr>
            <p:spPr bwMode="auto">
              <a:xfrm>
                <a:off x="762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1" name="Oval 257"/>
              <p:cNvSpPr>
                <a:spLocks noChangeArrowheads="1"/>
              </p:cNvSpPr>
              <p:nvPr>
                <p:custDataLst>
                  <p:tags r:id="rId152"/>
                </p:custDataLst>
              </p:nvPr>
            </p:nvSpPr>
            <p:spPr bwMode="auto">
              <a:xfrm>
                <a:off x="770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2" name="Oval 258"/>
              <p:cNvSpPr>
                <a:spLocks noChangeArrowheads="1"/>
              </p:cNvSpPr>
              <p:nvPr>
                <p:custDataLst>
                  <p:tags r:id="rId153"/>
                </p:custDataLst>
              </p:nvPr>
            </p:nvSpPr>
            <p:spPr bwMode="auto">
              <a:xfrm>
                <a:off x="77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3" name="Oval 259"/>
              <p:cNvSpPr>
                <a:spLocks noChangeArrowheads="1"/>
              </p:cNvSpPr>
              <p:nvPr>
                <p:custDataLst>
                  <p:tags r:id="rId154"/>
                </p:custDataLst>
              </p:nvPr>
            </p:nvSpPr>
            <p:spPr bwMode="auto">
              <a:xfrm>
                <a:off x="787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4" name="Oval 260"/>
              <p:cNvSpPr>
                <a:spLocks noChangeArrowheads="1"/>
              </p:cNvSpPr>
              <p:nvPr>
                <p:custDataLst>
                  <p:tags r:id="rId155"/>
                </p:custDataLst>
              </p:nvPr>
            </p:nvSpPr>
            <p:spPr bwMode="auto">
              <a:xfrm>
                <a:off x="79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5" name="Oval 261"/>
              <p:cNvSpPr>
                <a:spLocks noChangeArrowheads="1"/>
              </p:cNvSpPr>
              <p:nvPr>
                <p:custDataLst>
                  <p:tags r:id="rId156"/>
                </p:custDataLst>
              </p:nvPr>
            </p:nvSpPr>
            <p:spPr bwMode="auto">
              <a:xfrm>
                <a:off x="803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6" name="Oval 262"/>
              <p:cNvSpPr>
                <a:spLocks noChangeArrowheads="1"/>
              </p:cNvSpPr>
              <p:nvPr>
                <p:custDataLst>
                  <p:tags r:id="rId157"/>
                </p:custDataLst>
              </p:nvPr>
            </p:nvSpPr>
            <p:spPr bwMode="auto">
              <a:xfrm>
                <a:off x="81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7" name="Oval 263"/>
              <p:cNvSpPr>
                <a:spLocks noChangeArrowheads="1"/>
              </p:cNvSpPr>
              <p:nvPr>
                <p:custDataLst>
                  <p:tags r:id="rId158"/>
                </p:custDataLst>
              </p:nvPr>
            </p:nvSpPr>
            <p:spPr bwMode="auto">
              <a:xfrm>
                <a:off x="820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8" name="Oval 264"/>
              <p:cNvSpPr>
                <a:spLocks noChangeArrowheads="1"/>
              </p:cNvSpPr>
              <p:nvPr>
                <p:custDataLst>
                  <p:tags r:id="rId159"/>
                </p:custDataLst>
              </p:nvPr>
            </p:nvSpPr>
            <p:spPr bwMode="auto">
              <a:xfrm>
                <a:off x="829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9" name="Oval 265"/>
              <p:cNvSpPr>
                <a:spLocks noChangeArrowheads="1"/>
              </p:cNvSpPr>
              <p:nvPr>
                <p:custDataLst>
                  <p:tags r:id="rId160"/>
                </p:custDataLst>
              </p:nvPr>
            </p:nvSpPr>
            <p:spPr bwMode="auto">
              <a:xfrm>
                <a:off x="8382"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0" name="Oval 266"/>
              <p:cNvSpPr>
                <a:spLocks noChangeArrowheads="1"/>
              </p:cNvSpPr>
              <p:nvPr>
                <p:custDataLst>
                  <p:tags r:id="rId161"/>
                </p:custDataLst>
              </p:nvPr>
            </p:nvSpPr>
            <p:spPr bwMode="auto">
              <a:xfrm>
                <a:off x="8467"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1" name="Oval 267"/>
              <p:cNvSpPr>
                <a:spLocks noChangeArrowheads="1"/>
              </p:cNvSpPr>
              <p:nvPr>
                <p:custDataLst>
                  <p:tags r:id="rId162"/>
                </p:custDataLst>
              </p:nvPr>
            </p:nvSpPr>
            <p:spPr bwMode="auto">
              <a:xfrm>
                <a:off x="854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2" name="Oval 268"/>
              <p:cNvSpPr>
                <a:spLocks noChangeArrowheads="1"/>
              </p:cNvSpPr>
              <p:nvPr>
                <p:custDataLst>
                  <p:tags r:id="rId163"/>
                </p:custDataLst>
              </p:nvPr>
            </p:nvSpPr>
            <p:spPr bwMode="auto">
              <a:xfrm>
                <a:off x="863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3" name="Oval 269"/>
              <p:cNvSpPr>
                <a:spLocks noChangeArrowheads="1"/>
              </p:cNvSpPr>
              <p:nvPr>
                <p:custDataLst>
                  <p:tags r:id="rId164"/>
                </p:custDataLst>
              </p:nvPr>
            </p:nvSpPr>
            <p:spPr bwMode="auto">
              <a:xfrm>
                <a:off x="8718"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4" name="Oval 270"/>
              <p:cNvSpPr>
                <a:spLocks noChangeArrowheads="1"/>
              </p:cNvSpPr>
              <p:nvPr>
                <p:custDataLst>
                  <p:tags r:id="rId165"/>
                </p:custDataLst>
              </p:nvPr>
            </p:nvSpPr>
            <p:spPr bwMode="auto">
              <a:xfrm>
                <a:off x="880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5" name="Oval 271"/>
              <p:cNvSpPr>
                <a:spLocks noChangeArrowheads="1"/>
              </p:cNvSpPr>
              <p:nvPr>
                <p:custDataLst>
                  <p:tags r:id="rId166"/>
                </p:custDataLst>
              </p:nvPr>
            </p:nvSpPr>
            <p:spPr bwMode="auto">
              <a:xfrm>
                <a:off x="888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6" name="Oval 272"/>
              <p:cNvSpPr>
                <a:spLocks noChangeArrowheads="1"/>
              </p:cNvSpPr>
              <p:nvPr>
                <p:custDataLst>
                  <p:tags r:id="rId167"/>
                </p:custDataLst>
              </p:nvPr>
            </p:nvSpPr>
            <p:spPr bwMode="auto">
              <a:xfrm>
                <a:off x="896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7" name="Oval 273"/>
              <p:cNvSpPr>
                <a:spLocks noChangeArrowheads="1"/>
              </p:cNvSpPr>
              <p:nvPr>
                <p:custDataLst>
                  <p:tags r:id="rId168"/>
                </p:custDataLst>
              </p:nvPr>
            </p:nvSpPr>
            <p:spPr bwMode="auto">
              <a:xfrm>
                <a:off x="905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8" name="Oval 274"/>
              <p:cNvSpPr>
                <a:spLocks noChangeArrowheads="1"/>
              </p:cNvSpPr>
              <p:nvPr>
                <p:custDataLst>
                  <p:tags r:id="rId169"/>
                </p:custDataLst>
              </p:nvPr>
            </p:nvSpPr>
            <p:spPr bwMode="auto">
              <a:xfrm>
                <a:off x="9135"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9" name="Oval 275"/>
              <p:cNvSpPr>
                <a:spLocks noChangeArrowheads="1"/>
              </p:cNvSpPr>
              <p:nvPr>
                <p:custDataLst>
                  <p:tags r:id="rId170"/>
                </p:custDataLst>
              </p:nvPr>
            </p:nvSpPr>
            <p:spPr bwMode="auto">
              <a:xfrm>
                <a:off x="922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0" name="Oval 276"/>
              <p:cNvSpPr>
                <a:spLocks noChangeArrowheads="1"/>
              </p:cNvSpPr>
              <p:nvPr>
                <p:custDataLst>
                  <p:tags r:id="rId171"/>
                </p:custDataLst>
              </p:nvPr>
            </p:nvSpPr>
            <p:spPr bwMode="auto">
              <a:xfrm>
                <a:off x="930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1" name="Oval 277"/>
              <p:cNvSpPr>
                <a:spLocks noChangeArrowheads="1"/>
              </p:cNvSpPr>
              <p:nvPr>
                <p:custDataLst>
                  <p:tags r:id="rId172"/>
                </p:custDataLst>
              </p:nvPr>
            </p:nvSpPr>
            <p:spPr bwMode="auto">
              <a:xfrm>
                <a:off x="93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2" name="Oval 278"/>
              <p:cNvSpPr>
                <a:spLocks noChangeArrowheads="1"/>
              </p:cNvSpPr>
              <p:nvPr>
                <p:custDataLst>
                  <p:tags r:id="rId173"/>
                </p:custDataLst>
              </p:nvPr>
            </p:nvSpPr>
            <p:spPr bwMode="auto">
              <a:xfrm>
                <a:off x="947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3" name="Oval 279"/>
              <p:cNvSpPr>
                <a:spLocks noChangeArrowheads="1"/>
              </p:cNvSpPr>
              <p:nvPr>
                <p:custDataLst>
                  <p:tags r:id="rId174"/>
                </p:custDataLst>
              </p:nvPr>
            </p:nvSpPr>
            <p:spPr bwMode="auto">
              <a:xfrm>
                <a:off x="95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4" name="Oval 280"/>
              <p:cNvSpPr>
                <a:spLocks noChangeArrowheads="1"/>
              </p:cNvSpPr>
              <p:nvPr>
                <p:custDataLst>
                  <p:tags r:id="rId175"/>
                </p:custDataLst>
              </p:nvPr>
            </p:nvSpPr>
            <p:spPr bwMode="auto">
              <a:xfrm>
                <a:off x="964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5" name="Oval 281"/>
              <p:cNvSpPr>
                <a:spLocks noChangeArrowheads="1"/>
              </p:cNvSpPr>
              <p:nvPr>
                <p:custDataLst>
                  <p:tags r:id="rId176"/>
                </p:custDataLst>
              </p:nvPr>
            </p:nvSpPr>
            <p:spPr bwMode="auto">
              <a:xfrm>
                <a:off x="97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6" name="Oval 282"/>
              <p:cNvSpPr>
                <a:spLocks noChangeArrowheads="1"/>
              </p:cNvSpPr>
              <p:nvPr>
                <p:custDataLst>
                  <p:tags r:id="rId177"/>
                </p:custDataLst>
              </p:nvPr>
            </p:nvSpPr>
            <p:spPr bwMode="auto">
              <a:xfrm>
                <a:off x="980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7" name="Oval 283"/>
              <p:cNvSpPr>
                <a:spLocks noChangeArrowheads="1"/>
              </p:cNvSpPr>
              <p:nvPr>
                <p:custDataLst>
                  <p:tags r:id="rId178"/>
                </p:custDataLst>
              </p:nvPr>
            </p:nvSpPr>
            <p:spPr bwMode="auto">
              <a:xfrm>
                <a:off x="989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8" name="Oval 284"/>
              <p:cNvSpPr>
                <a:spLocks noChangeArrowheads="1"/>
              </p:cNvSpPr>
              <p:nvPr>
                <p:custDataLst>
                  <p:tags r:id="rId179"/>
                </p:custDataLst>
              </p:nvPr>
            </p:nvSpPr>
            <p:spPr bwMode="auto">
              <a:xfrm>
                <a:off x="997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9" name="Oval 285"/>
              <p:cNvSpPr>
                <a:spLocks noChangeArrowheads="1"/>
              </p:cNvSpPr>
              <p:nvPr>
                <p:custDataLst>
                  <p:tags r:id="rId180"/>
                </p:custDataLst>
              </p:nvPr>
            </p:nvSpPr>
            <p:spPr bwMode="auto">
              <a:xfrm>
                <a:off x="1005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0" name="Oval 286"/>
              <p:cNvSpPr>
                <a:spLocks noChangeArrowheads="1"/>
              </p:cNvSpPr>
              <p:nvPr>
                <p:custDataLst>
                  <p:tags r:id="rId181"/>
                </p:custDataLst>
              </p:nvPr>
            </p:nvSpPr>
            <p:spPr bwMode="auto">
              <a:xfrm>
                <a:off x="1014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1" name="Oval 287"/>
              <p:cNvSpPr>
                <a:spLocks noChangeArrowheads="1"/>
              </p:cNvSpPr>
              <p:nvPr>
                <p:custDataLst>
                  <p:tags r:id="rId182"/>
                </p:custDataLst>
              </p:nvPr>
            </p:nvSpPr>
            <p:spPr bwMode="auto">
              <a:xfrm>
                <a:off x="1022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2" name="Oval 288"/>
              <p:cNvSpPr>
                <a:spLocks noChangeArrowheads="1"/>
              </p:cNvSpPr>
              <p:nvPr>
                <p:custDataLst>
                  <p:tags r:id="rId183"/>
                </p:custDataLst>
              </p:nvPr>
            </p:nvSpPr>
            <p:spPr bwMode="auto">
              <a:xfrm>
                <a:off x="103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3" name="Oval 289"/>
              <p:cNvSpPr>
                <a:spLocks noChangeArrowheads="1"/>
              </p:cNvSpPr>
              <p:nvPr>
                <p:custDataLst>
                  <p:tags r:id="rId184"/>
                </p:custDataLst>
              </p:nvPr>
            </p:nvSpPr>
            <p:spPr bwMode="auto">
              <a:xfrm>
                <a:off x="1039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4" name="Oval 290"/>
              <p:cNvSpPr>
                <a:spLocks noChangeArrowheads="1"/>
              </p:cNvSpPr>
              <p:nvPr>
                <p:custDataLst>
                  <p:tags r:id="rId185"/>
                </p:custDataLst>
              </p:nvPr>
            </p:nvSpPr>
            <p:spPr bwMode="auto">
              <a:xfrm>
                <a:off x="1047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5" name="Oval 291"/>
              <p:cNvSpPr>
                <a:spLocks noChangeArrowheads="1"/>
              </p:cNvSpPr>
              <p:nvPr>
                <p:custDataLst>
                  <p:tags r:id="rId186"/>
                </p:custDataLst>
              </p:nvPr>
            </p:nvSpPr>
            <p:spPr bwMode="auto">
              <a:xfrm>
                <a:off x="1056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6" name="Oval 292"/>
              <p:cNvSpPr>
                <a:spLocks noChangeArrowheads="1"/>
              </p:cNvSpPr>
              <p:nvPr>
                <p:custDataLst>
                  <p:tags r:id="rId187"/>
                </p:custDataLst>
              </p:nvPr>
            </p:nvSpPr>
            <p:spPr bwMode="auto">
              <a:xfrm>
                <a:off x="106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7" name="Oval 293"/>
              <p:cNvSpPr>
                <a:spLocks noChangeArrowheads="1"/>
              </p:cNvSpPr>
              <p:nvPr>
                <p:custDataLst>
                  <p:tags r:id="rId188"/>
                </p:custDataLst>
              </p:nvPr>
            </p:nvSpPr>
            <p:spPr bwMode="auto">
              <a:xfrm>
                <a:off x="1072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8" name="Oval 294"/>
              <p:cNvSpPr>
                <a:spLocks noChangeArrowheads="1"/>
              </p:cNvSpPr>
              <p:nvPr>
                <p:custDataLst>
                  <p:tags r:id="rId189"/>
                </p:custDataLst>
              </p:nvPr>
            </p:nvSpPr>
            <p:spPr bwMode="auto">
              <a:xfrm>
                <a:off x="108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9" name="Oval 295"/>
              <p:cNvSpPr>
                <a:spLocks noChangeArrowheads="1"/>
              </p:cNvSpPr>
              <p:nvPr>
                <p:custDataLst>
                  <p:tags r:id="rId190"/>
                </p:custDataLst>
              </p:nvPr>
            </p:nvSpPr>
            <p:spPr bwMode="auto">
              <a:xfrm>
                <a:off x="1089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0" name="Oval 296"/>
              <p:cNvSpPr>
                <a:spLocks noChangeArrowheads="1"/>
              </p:cNvSpPr>
              <p:nvPr>
                <p:custDataLst>
                  <p:tags r:id="rId191"/>
                </p:custDataLst>
              </p:nvPr>
            </p:nvSpPr>
            <p:spPr bwMode="auto">
              <a:xfrm>
                <a:off x="1098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1" name="Oval 297"/>
              <p:cNvSpPr>
                <a:spLocks noChangeArrowheads="1"/>
              </p:cNvSpPr>
              <p:nvPr>
                <p:custDataLst>
                  <p:tags r:id="rId192"/>
                </p:custDataLst>
              </p:nvPr>
            </p:nvSpPr>
            <p:spPr bwMode="auto">
              <a:xfrm>
                <a:off x="110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2" name="Oval 298"/>
              <p:cNvSpPr>
                <a:spLocks noChangeArrowheads="1"/>
              </p:cNvSpPr>
              <p:nvPr>
                <p:custDataLst>
                  <p:tags r:id="rId193"/>
                </p:custDataLst>
              </p:nvPr>
            </p:nvSpPr>
            <p:spPr bwMode="auto">
              <a:xfrm>
                <a:off x="1114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3" name="Oval 299"/>
              <p:cNvSpPr>
                <a:spLocks noChangeArrowheads="1"/>
              </p:cNvSpPr>
              <p:nvPr>
                <p:custDataLst>
                  <p:tags r:id="rId194"/>
                </p:custDataLst>
              </p:nvPr>
            </p:nvSpPr>
            <p:spPr bwMode="auto">
              <a:xfrm>
                <a:off x="1123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4" name="Oval 300"/>
              <p:cNvSpPr>
                <a:spLocks noChangeArrowheads="1"/>
              </p:cNvSpPr>
              <p:nvPr>
                <p:custDataLst>
                  <p:tags r:id="rId195"/>
                </p:custDataLst>
              </p:nvPr>
            </p:nvSpPr>
            <p:spPr bwMode="auto">
              <a:xfrm>
                <a:off x="113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5" name="Oval 301"/>
              <p:cNvSpPr>
                <a:spLocks noChangeArrowheads="1"/>
              </p:cNvSpPr>
              <p:nvPr>
                <p:custDataLst>
                  <p:tags r:id="rId196"/>
                </p:custDataLst>
              </p:nvPr>
            </p:nvSpPr>
            <p:spPr bwMode="auto">
              <a:xfrm>
                <a:off x="1140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6" name="Oval 302"/>
              <p:cNvSpPr>
                <a:spLocks noChangeArrowheads="1"/>
              </p:cNvSpPr>
              <p:nvPr>
                <p:custDataLst>
                  <p:tags r:id="rId197"/>
                </p:custDataLst>
              </p:nvPr>
            </p:nvSpPr>
            <p:spPr bwMode="auto">
              <a:xfrm>
                <a:off x="114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7" name="Oval 303"/>
              <p:cNvSpPr>
                <a:spLocks noChangeArrowheads="1"/>
              </p:cNvSpPr>
              <p:nvPr>
                <p:custDataLst>
                  <p:tags r:id="rId198"/>
                </p:custDataLst>
              </p:nvPr>
            </p:nvSpPr>
            <p:spPr bwMode="auto">
              <a:xfrm>
                <a:off x="115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8" name="Oval 304"/>
              <p:cNvSpPr>
                <a:spLocks noChangeArrowheads="1"/>
              </p:cNvSpPr>
              <p:nvPr>
                <p:custDataLst>
                  <p:tags r:id="rId199"/>
                </p:custDataLst>
              </p:nvPr>
            </p:nvSpPr>
            <p:spPr bwMode="auto">
              <a:xfrm>
                <a:off x="1165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9" name="Oval 305"/>
              <p:cNvSpPr>
                <a:spLocks noChangeArrowheads="1"/>
              </p:cNvSpPr>
              <p:nvPr>
                <p:custDataLst>
                  <p:tags r:id="rId200"/>
                </p:custDataLst>
              </p:nvPr>
            </p:nvSpPr>
            <p:spPr bwMode="auto">
              <a:xfrm>
                <a:off x="1173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80" name="Oval 306"/>
              <p:cNvSpPr>
                <a:spLocks noChangeArrowheads="1"/>
              </p:cNvSpPr>
              <p:nvPr>
                <p:custDataLst>
                  <p:tags r:id="rId201"/>
                </p:custDataLst>
              </p:nvPr>
            </p:nvSpPr>
            <p:spPr bwMode="auto">
              <a:xfrm>
                <a:off x="1182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5" name="Oval 308"/>
              <p:cNvSpPr>
                <a:spLocks noChangeArrowheads="1"/>
              </p:cNvSpPr>
              <p:nvPr>
                <p:custDataLst>
                  <p:tags r:id="rId202"/>
                </p:custDataLst>
              </p:nvPr>
            </p:nvSpPr>
            <p:spPr bwMode="auto">
              <a:xfrm>
                <a:off x="1190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6" name="Oval 309"/>
              <p:cNvSpPr>
                <a:spLocks noChangeArrowheads="1"/>
              </p:cNvSpPr>
              <p:nvPr>
                <p:custDataLst>
                  <p:tags r:id="rId203"/>
                </p:custDataLst>
              </p:nvPr>
            </p:nvSpPr>
            <p:spPr bwMode="auto">
              <a:xfrm>
                <a:off x="119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7" name="Oval 310"/>
              <p:cNvSpPr>
                <a:spLocks noChangeArrowheads="1"/>
              </p:cNvSpPr>
              <p:nvPr>
                <p:custDataLst>
                  <p:tags r:id="rId204"/>
                </p:custDataLst>
              </p:nvPr>
            </p:nvSpPr>
            <p:spPr bwMode="auto">
              <a:xfrm>
                <a:off x="1207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8" name="Oval 311"/>
              <p:cNvSpPr>
                <a:spLocks noChangeArrowheads="1"/>
              </p:cNvSpPr>
              <p:nvPr>
                <p:custDataLst>
                  <p:tags r:id="rId205"/>
                </p:custDataLst>
              </p:nvPr>
            </p:nvSpPr>
            <p:spPr bwMode="auto">
              <a:xfrm>
                <a:off x="1215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9" name="Oval 312"/>
              <p:cNvSpPr>
                <a:spLocks noChangeArrowheads="1"/>
              </p:cNvSpPr>
              <p:nvPr>
                <p:custDataLst>
                  <p:tags r:id="rId206"/>
                </p:custDataLst>
              </p:nvPr>
            </p:nvSpPr>
            <p:spPr bwMode="auto">
              <a:xfrm>
                <a:off x="122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0" name="Oval 313"/>
              <p:cNvSpPr>
                <a:spLocks noChangeArrowheads="1"/>
              </p:cNvSpPr>
              <p:nvPr>
                <p:custDataLst>
                  <p:tags r:id="rId207"/>
                </p:custDataLst>
              </p:nvPr>
            </p:nvSpPr>
            <p:spPr bwMode="auto">
              <a:xfrm>
                <a:off x="123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 name="Oval 314"/>
              <p:cNvSpPr>
                <a:spLocks noChangeArrowheads="1"/>
              </p:cNvSpPr>
              <p:nvPr>
                <p:custDataLst>
                  <p:tags r:id="rId208"/>
                </p:custDataLst>
              </p:nvPr>
            </p:nvSpPr>
            <p:spPr bwMode="auto">
              <a:xfrm>
                <a:off x="1240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2" name="Oval 315"/>
              <p:cNvSpPr>
                <a:spLocks noChangeArrowheads="1"/>
              </p:cNvSpPr>
              <p:nvPr>
                <p:custDataLst>
                  <p:tags r:id="rId209"/>
                </p:custDataLst>
              </p:nvPr>
            </p:nvSpPr>
            <p:spPr bwMode="auto">
              <a:xfrm>
                <a:off x="124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3" name="Oval 316"/>
              <p:cNvSpPr>
                <a:spLocks noChangeArrowheads="1"/>
              </p:cNvSpPr>
              <p:nvPr>
                <p:custDataLst>
                  <p:tags r:id="rId210"/>
                </p:custDataLst>
              </p:nvPr>
            </p:nvSpPr>
            <p:spPr bwMode="auto">
              <a:xfrm>
                <a:off x="1257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4" name="Oval 317"/>
              <p:cNvSpPr>
                <a:spLocks noChangeArrowheads="1"/>
              </p:cNvSpPr>
              <p:nvPr>
                <p:custDataLst>
                  <p:tags r:id="rId211"/>
                </p:custDataLst>
              </p:nvPr>
            </p:nvSpPr>
            <p:spPr bwMode="auto">
              <a:xfrm>
                <a:off x="12657"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Oval 318"/>
              <p:cNvSpPr>
                <a:spLocks noChangeArrowheads="1"/>
              </p:cNvSpPr>
              <p:nvPr>
                <p:custDataLst>
                  <p:tags r:id="rId212"/>
                </p:custDataLst>
              </p:nvPr>
            </p:nvSpPr>
            <p:spPr bwMode="auto">
              <a:xfrm>
                <a:off x="1274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6" name="Oval 319"/>
              <p:cNvSpPr>
                <a:spLocks noChangeArrowheads="1"/>
              </p:cNvSpPr>
              <p:nvPr>
                <p:custDataLst>
                  <p:tags r:id="rId213"/>
                </p:custDataLst>
              </p:nvPr>
            </p:nvSpPr>
            <p:spPr bwMode="auto">
              <a:xfrm>
                <a:off x="128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7" name="Oval 320"/>
              <p:cNvSpPr>
                <a:spLocks noChangeArrowheads="1"/>
              </p:cNvSpPr>
              <p:nvPr>
                <p:custDataLst>
                  <p:tags r:id="rId214"/>
                </p:custDataLst>
              </p:nvPr>
            </p:nvSpPr>
            <p:spPr bwMode="auto">
              <a:xfrm>
                <a:off x="129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8" name="Oval 321"/>
              <p:cNvSpPr>
                <a:spLocks noChangeArrowheads="1"/>
              </p:cNvSpPr>
              <p:nvPr>
                <p:custDataLst>
                  <p:tags r:id="rId215"/>
                </p:custDataLst>
              </p:nvPr>
            </p:nvSpPr>
            <p:spPr bwMode="auto">
              <a:xfrm>
                <a:off x="1299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9" name="Oval 322"/>
              <p:cNvSpPr>
                <a:spLocks noChangeArrowheads="1"/>
              </p:cNvSpPr>
              <p:nvPr>
                <p:custDataLst>
                  <p:tags r:id="rId216"/>
                </p:custDataLst>
              </p:nvPr>
            </p:nvSpPr>
            <p:spPr bwMode="auto">
              <a:xfrm>
                <a:off x="1307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0" name="Oval 323"/>
              <p:cNvSpPr>
                <a:spLocks noChangeArrowheads="1"/>
              </p:cNvSpPr>
              <p:nvPr>
                <p:custDataLst>
                  <p:tags r:id="rId217"/>
                </p:custDataLst>
              </p:nvPr>
            </p:nvSpPr>
            <p:spPr bwMode="auto">
              <a:xfrm>
                <a:off x="1316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1" name="Oval 324"/>
              <p:cNvSpPr>
                <a:spLocks noChangeArrowheads="1"/>
              </p:cNvSpPr>
              <p:nvPr>
                <p:custDataLst>
                  <p:tags r:id="rId218"/>
                </p:custDataLst>
              </p:nvPr>
            </p:nvSpPr>
            <p:spPr bwMode="auto">
              <a:xfrm>
                <a:off x="132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2" name="Oval 325"/>
              <p:cNvSpPr>
                <a:spLocks noChangeArrowheads="1"/>
              </p:cNvSpPr>
              <p:nvPr>
                <p:custDataLst>
                  <p:tags r:id="rId219"/>
                </p:custDataLst>
              </p:nvPr>
            </p:nvSpPr>
            <p:spPr bwMode="auto">
              <a:xfrm>
                <a:off x="1332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3" name="Freeform 326"/>
              <p:cNvSpPr/>
              <p:nvPr>
                <p:custDataLst>
                  <p:tags r:id="rId220"/>
                </p:custDataLst>
              </p:nvPr>
            </p:nvSpPr>
            <p:spPr bwMode="auto">
              <a:xfrm>
                <a:off x="13411" y="3717"/>
                <a:ext cx="53" cy="43"/>
              </a:xfrm>
              <a:custGeom>
                <a:avLst/>
                <a:gdLst>
                  <a:gd name="T0" fmla="*/ 7 w 8"/>
                  <a:gd name="T1" fmla="*/ 4 h 7"/>
                  <a:gd name="T2" fmla="*/ 3 w 8"/>
                  <a:gd name="T3" fmla="*/ 7 h 7"/>
                  <a:gd name="T4" fmla="*/ 0 w 8"/>
                  <a:gd name="T5" fmla="*/ 3 h 7"/>
                  <a:gd name="T6" fmla="*/ 4 w 8"/>
                  <a:gd name="T7" fmla="*/ 0 h 7"/>
                  <a:gd name="T8" fmla="*/ 7 w 8"/>
                  <a:gd name="T9" fmla="*/ 4 h 7"/>
                </a:gdLst>
                <a:ahLst/>
                <a:cxnLst>
                  <a:cxn ang="0">
                    <a:pos x="T0" y="T1"/>
                  </a:cxn>
                  <a:cxn ang="0">
                    <a:pos x="T2" y="T3"/>
                  </a:cxn>
                  <a:cxn ang="0">
                    <a:pos x="T4" y="T5"/>
                  </a:cxn>
                  <a:cxn ang="0">
                    <a:pos x="T6" y="T7"/>
                  </a:cxn>
                  <a:cxn ang="0">
                    <a:pos x="T8" y="T9"/>
                  </a:cxn>
                </a:cxnLst>
                <a:rect l="0" t="0" r="r" b="b"/>
                <a:pathLst>
                  <a:path w="8" h="7">
                    <a:moveTo>
                      <a:pt x="7" y="4"/>
                    </a:moveTo>
                    <a:cubicBezTo>
                      <a:pt x="6" y="6"/>
                      <a:pt x="5" y="7"/>
                      <a:pt x="3" y="7"/>
                    </a:cubicBezTo>
                    <a:cubicBezTo>
                      <a:pt x="1" y="6"/>
                      <a:pt x="0" y="5"/>
                      <a:pt x="0" y="3"/>
                    </a:cubicBezTo>
                    <a:cubicBezTo>
                      <a:pt x="1" y="1"/>
                      <a:pt x="2" y="0"/>
                      <a:pt x="4" y="0"/>
                    </a:cubicBezTo>
                    <a:cubicBezTo>
                      <a:pt x="6" y="1"/>
                      <a:pt x="8" y="3"/>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4" name="Freeform 327"/>
              <p:cNvSpPr/>
              <p:nvPr>
                <p:custDataLst>
                  <p:tags r:id="rId221"/>
                </p:custDataLst>
              </p:nvPr>
            </p:nvSpPr>
            <p:spPr bwMode="auto">
              <a:xfrm>
                <a:off x="13488" y="3741"/>
                <a:ext cx="53" cy="53"/>
              </a:xfrm>
              <a:custGeom>
                <a:avLst/>
                <a:gdLst>
                  <a:gd name="T0" fmla="*/ 7 w 8"/>
                  <a:gd name="T1" fmla="*/ 6 h 8"/>
                  <a:gd name="T2" fmla="*/ 2 w 8"/>
                  <a:gd name="T3" fmla="*/ 7 h 8"/>
                  <a:gd name="T4" fmla="*/ 1 w 8"/>
                  <a:gd name="T5" fmla="*/ 3 h 8"/>
                  <a:gd name="T6" fmla="*/ 5 w 8"/>
                  <a:gd name="T7" fmla="*/ 1 h 8"/>
                  <a:gd name="T8" fmla="*/ 7 w 8"/>
                  <a:gd name="T9" fmla="*/ 6 h 8"/>
                </a:gdLst>
                <a:ahLst/>
                <a:cxnLst>
                  <a:cxn ang="0">
                    <a:pos x="T0" y="T1"/>
                  </a:cxn>
                  <a:cxn ang="0">
                    <a:pos x="T2" y="T3"/>
                  </a:cxn>
                  <a:cxn ang="0">
                    <a:pos x="T4" y="T5"/>
                  </a:cxn>
                  <a:cxn ang="0">
                    <a:pos x="T6" y="T7"/>
                  </a:cxn>
                  <a:cxn ang="0">
                    <a:pos x="T8" y="T9"/>
                  </a:cxn>
                </a:cxnLst>
                <a:rect l="0" t="0" r="r" b="b"/>
                <a:pathLst>
                  <a:path w="8" h="8">
                    <a:moveTo>
                      <a:pt x="7" y="6"/>
                    </a:moveTo>
                    <a:cubicBezTo>
                      <a:pt x="6" y="8"/>
                      <a:pt x="4" y="8"/>
                      <a:pt x="2" y="7"/>
                    </a:cubicBezTo>
                    <a:cubicBezTo>
                      <a:pt x="1" y="6"/>
                      <a:pt x="0" y="4"/>
                      <a:pt x="1" y="3"/>
                    </a:cubicBezTo>
                    <a:cubicBezTo>
                      <a:pt x="2" y="1"/>
                      <a:pt x="4" y="0"/>
                      <a:pt x="5" y="1"/>
                    </a:cubicBezTo>
                    <a:cubicBezTo>
                      <a:pt x="7" y="2"/>
                      <a:pt x="8" y="4"/>
                      <a:pt x="7"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5" name="Freeform 328"/>
              <p:cNvSpPr/>
              <p:nvPr>
                <p:custDataLst>
                  <p:tags r:id="rId222"/>
                </p:custDataLst>
              </p:nvPr>
            </p:nvSpPr>
            <p:spPr bwMode="auto">
              <a:xfrm>
                <a:off x="13554" y="3794"/>
                <a:ext cx="51" cy="51"/>
              </a:xfrm>
              <a:custGeom>
                <a:avLst/>
                <a:gdLst>
                  <a:gd name="T0" fmla="*/ 6 w 8"/>
                  <a:gd name="T1" fmla="*/ 7 h 8"/>
                  <a:gd name="T2" fmla="*/ 2 w 8"/>
                  <a:gd name="T3" fmla="*/ 7 h 8"/>
                  <a:gd name="T4" fmla="*/ 2 w 8"/>
                  <a:gd name="T5" fmla="*/ 2 h 8"/>
                  <a:gd name="T6" fmla="*/ 7 w 8"/>
                  <a:gd name="T7" fmla="*/ 2 h 8"/>
                  <a:gd name="T8" fmla="*/ 6 w 8"/>
                  <a:gd name="T9" fmla="*/ 7 h 8"/>
                </a:gdLst>
                <a:ahLst/>
                <a:cxnLst>
                  <a:cxn ang="0">
                    <a:pos x="T0" y="T1"/>
                  </a:cxn>
                  <a:cxn ang="0">
                    <a:pos x="T2" y="T3"/>
                  </a:cxn>
                  <a:cxn ang="0">
                    <a:pos x="T4" y="T5"/>
                  </a:cxn>
                  <a:cxn ang="0">
                    <a:pos x="T6" y="T7"/>
                  </a:cxn>
                  <a:cxn ang="0">
                    <a:pos x="T8" y="T9"/>
                  </a:cxn>
                </a:cxnLst>
                <a:rect l="0" t="0" r="r" b="b"/>
                <a:pathLst>
                  <a:path w="8" h="8">
                    <a:moveTo>
                      <a:pt x="6" y="7"/>
                    </a:moveTo>
                    <a:cubicBezTo>
                      <a:pt x="5" y="8"/>
                      <a:pt x="3" y="8"/>
                      <a:pt x="2" y="7"/>
                    </a:cubicBezTo>
                    <a:cubicBezTo>
                      <a:pt x="0" y="5"/>
                      <a:pt x="0" y="3"/>
                      <a:pt x="2" y="2"/>
                    </a:cubicBezTo>
                    <a:cubicBezTo>
                      <a:pt x="3" y="0"/>
                      <a:pt x="5" y="0"/>
                      <a:pt x="7" y="2"/>
                    </a:cubicBezTo>
                    <a:cubicBezTo>
                      <a:pt x="8" y="3"/>
                      <a:pt x="8" y="5"/>
                      <a:pt x="6"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6" name="Freeform 329"/>
              <p:cNvSpPr/>
              <p:nvPr>
                <p:custDataLst>
                  <p:tags r:id="rId223"/>
                </p:custDataLst>
              </p:nvPr>
            </p:nvSpPr>
            <p:spPr bwMode="auto">
              <a:xfrm>
                <a:off x="13604" y="3864"/>
                <a:ext cx="53" cy="46"/>
              </a:xfrm>
              <a:custGeom>
                <a:avLst/>
                <a:gdLst>
                  <a:gd name="T0" fmla="*/ 5 w 8"/>
                  <a:gd name="T1" fmla="*/ 7 h 7"/>
                  <a:gd name="T2" fmla="*/ 1 w 8"/>
                  <a:gd name="T3" fmla="*/ 5 h 7"/>
                  <a:gd name="T4" fmla="*/ 2 w 8"/>
                  <a:gd name="T5" fmla="*/ 1 h 7"/>
                  <a:gd name="T6" fmla="*/ 7 w 8"/>
                  <a:gd name="T7" fmla="*/ 2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7"/>
                      <a:pt x="1" y="5"/>
                    </a:cubicBezTo>
                    <a:cubicBezTo>
                      <a:pt x="0" y="4"/>
                      <a:pt x="0" y="2"/>
                      <a:pt x="2" y="1"/>
                    </a:cubicBezTo>
                    <a:cubicBezTo>
                      <a:pt x="4" y="0"/>
                      <a:pt x="6" y="0"/>
                      <a:pt x="7" y="2"/>
                    </a:cubicBezTo>
                    <a:cubicBezTo>
                      <a:pt x="8" y="4"/>
                      <a:pt x="7" y="6"/>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7" name="Freeform 330"/>
              <p:cNvSpPr/>
              <p:nvPr>
                <p:custDataLst>
                  <p:tags r:id="rId224"/>
                </p:custDataLst>
              </p:nvPr>
            </p:nvSpPr>
            <p:spPr bwMode="auto">
              <a:xfrm>
                <a:off x="13631" y="3942"/>
                <a:ext cx="53" cy="46"/>
              </a:xfrm>
              <a:custGeom>
                <a:avLst/>
                <a:gdLst>
                  <a:gd name="T0" fmla="*/ 5 w 8"/>
                  <a:gd name="T1" fmla="*/ 7 h 7"/>
                  <a:gd name="T2" fmla="*/ 1 w 8"/>
                  <a:gd name="T3" fmla="*/ 5 h 7"/>
                  <a:gd name="T4" fmla="*/ 3 w 8"/>
                  <a:gd name="T5" fmla="*/ 1 h 7"/>
                  <a:gd name="T6" fmla="*/ 7 w 8"/>
                  <a:gd name="T7" fmla="*/ 3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6"/>
                      <a:pt x="1" y="5"/>
                    </a:cubicBezTo>
                    <a:cubicBezTo>
                      <a:pt x="0" y="3"/>
                      <a:pt x="1" y="1"/>
                      <a:pt x="3" y="1"/>
                    </a:cubicBezTo>
                    <a:cubicBezTo>
                      <a:pt x="5" y="0"/>
                      <a:pt x="7" y="1"/>
                      <a:pt x="7" y="3"/>
                    </a:cubicBezTo>
                    <a:cubicBezTo>
                      <a:pt x="8" y="5"/>
                      <a:pt x="6" y="7"/>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8" name="Oval 331"/>
              <p:cNvSpPr>
                <a:spLocks noChangeArrowheads="1"/>
              </p:cNvSpPr>
              <p:nvPr>
                <p:custDataLst>
                  <p:tags r:id="rId225"/>
                </p:custDataLst>
              </p:nvPr>
            </p:nvSpPr>
            <p:spPr bwMode="auto">
              <a:xfrm>
                <a:off x="13643" y="402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9" name="Oval 332"/>
              <p:cNvSpPr>
                <a:spLocks noChangeArrowheads="1"/>
              </p:cNvSpPr>
              <p:nvPr>
                <p:custDataLst>
                  <p:tags r:id="rId226"/>
                </p:custDataLst>
              </p:nvPr>
            </p:nvSpPr>
            <p:spPr bwMode="auto">
              <a:xfrm>
                <a:off x="13643" y="411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0" name="Oval 333"/>
              <p:cNvSpPr>
                <a:spLocks noChangeArrowheads="1"/>
              </p:cNvSpPr>
              <p:nvPr>
                <p:custDataLst>
                  <p:tags r:id="rId227"/>
                </p:custDataLst>
              </p:nvPr>
            </p:nvSpPr>
            <p:spPr bwMode="auto">
              <a:xfrm>
                <a:off x="13643" y="4195"/>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1" name="Oval 334"/>
              <p:cNvSpPr>
                <a:spLocks noChangeArrowheads="1"/>
              </p:cNvSpPr>
              <p:nvPr>
                <p:custDataLst>
                  <p:tags r:id="rId228"/>
                </p:custDataLst>
              </p:nvPr>
            </p:nvSpPr>
            <p:spPr bwMode="auto">
              <a:xfrm>
                <a:off x="13643" y="4280"/>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2" name="Oval 335"/>
              <p:cNvSpPr>
                <a:spLocks noChangeArrowheads="1"/>
              </p:cNvSpPr>
              <p:nvPr>
                <p:custDataLst>
                  <p:tags r:id="rId229"/>
                </p:custDataLst>
              </p:nvPr>
            </p:nvSpPr>
            <p:spPr bwMode="auto">
              <a:xfrm>
                <a:off x="13643" y="4364"/>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3" name="Oval 336"/>
              <p:cNvSpPr>
                <a:spLocks noChangeArrowheads="1"/>
              </p:cNvSpPr>
              <p:nvPr>
                <p:custDataLst>
                  <p:tags r:id="rId230"/>
                </p:custDataLst>
              </p:nvPr>
            </p:nvSpPr>
            <p:spPr bwMode="auto">
              <a:xfrm>
                <a:off x="13643" y="4449"/>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4" name="Oval 337"/>
              <p:cNvSpPr>
                <a:spLocks noChangeArrowheads="1"/>
              </p:cNvSpPr>
              <p:nvPr>
                <p:custDataLst>
                  <p:tags r:id="rId231"/>
                </p:custDataLst>
              </p:nvPr>
            </p:nvSpPr>
            <p:spPr bwMode="auto">
              <a:xfrm>
                <a:off x="13643" y="453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5" name="Oval 338"/>
              <p:cNvSpPr>
                <a:spLocks noChangeArrowheads="1"/>
              </p:cNvSpPr>
              <p:nvPr>
                <p:custDataLst>
                  <p:tags r:id="rId232"/>
                </p:custDataLst>
              </p:nvPr>
            </p:nvSpPr>
            <p:spPr bwMode="auto">
              <a:xfrm>
                <a:off x="13643" y="462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6" name="Oval 339"/>
              <p:cNvSpPr>
                <a:spLocks noChangeArrowheads="1"/>
              </p:cNvSpPr>
              <p:nvPr>
                <p:custDataLst>
                  <p:tags r:id="rId233"/>
                </p:custDataLst>
              </p:nvPr>
            </p:nvSpPr>
            <p:spPr bwMode="auto">
              <a:xfrm>
                <a:off x="13643" y="470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7" name="Oval 340"/>
              <p:cNvSpPr>
                <a:spLocks noChangeArrowheads="1"/>
              </p:cNvSpPr>
              <p:nvPr>
                <p:custDataLst>
                  <p:tags r:id="rId234"/>
                </p:custDataLst>
              </p:nvPr>
            </p:nvSpPr>
            <p:spPr bwMode="auto">
              <a:xfrm>
                <a:off x="13643" y="479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8" name="Oval 341"/>
              <p:cNvSpPr>
                <a:spLocks noChangeArrowheads="1"/>
              </p:cNvSpPr>
              <p:nvPr>
                <p:custDataLst>
                  <p:tags r:id="rId235"/>
                </p:custDataLst>
              </p:nvPr>
            </p:nvSpPr>
            <p:spPr bwMode="auto">
              <a:xfrm>
                <a:off x="13643" y="4874"/>
                <a:ext cx="42" cy="42"/>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9" name="Oval 342"/>
              <p:cNvSpPr>
                <a:spLocks noChangeArrowheads="1"/>
              </p:cNvSpPr>
              <p:nvPr>
                <p:custDataLst>
                  <p:tags r:id="rId236"/>
                </p:custDataLst>
              </p:nvPr>
            </p:nvSpPr>
            <p:spPr bwMode="auto">
              <a:xfrm>
                <a:off x="13643" y="4958"/>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0" name="Oval 343"/>
              <p:cNvSpPr>
                <a:spLocks noChangeArrowheads="1"/>
              </p:cNvSpPr>
              <p:nvPr>
                <p:custDataLst>
                  <p:tags r:id="rId237"/>
                </p:custDataLst>
              </p:nvPr>
            </p:nvSpPr>
            <p:spPr bwMode="auto">
              <a:xfrm>
                <a:off x="13643" y="504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1" name="Oval 344"/>
              <p:cNvSpPr>
                <a:spLocks noChangeArrowheads="1"/>
              </p:cNvSpPr>
              <p:nvPr>
                <p:custDataLst>
                  <p:tags r:id="rId238"/>
                </p:custDataLst>
              </p:nvPr>
            </p:nvSpPr>
            <p:spPr bwMode="auto">
              <a:xfrm>
                <a:off x="13643" y="512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2" name="Oval 345"/>
              <p:cNvSpPr>
                <a:spLocks noChangeArrowheads="1"/>
              </p:cNvSpPr>
              <p:nvPr>
                <p:custDataLst>
                  <p:tags r:id="rId239"/>
                </p:custDataLst>
              </p:nvPr>
            </p:nvSpPr>
            <p:spPr bwMode="auto">
              <a:xfrm>
                <a:off x="13643" y="521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3" name="Oval 346"/>
              <p:cNvSpPr>
                <a:spLocks noChangeArrowheads="1"/>
              </p:cNvSpPr>
              <p:nvPr>
                <p:custDataLst>
                  <p:tags r:id="rId240"/>
                </p:custDataLst>
              </p:nvPr>
            </p:nvSpPr>
            <p:spPr bwMode="auto">
              <a:xfrm>
                <a:off x="13643" y="5296"/>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4" name="Oval 347"/>
              <p:cNvSpPr>
                <a:spLocks noChangeArrowheads="1"/>
              </p:cNvSpPr>
              <p:nvPr>
                <p:custDataLst>
                  <p:tags r:id="rId241"/>
                </p:custDataLst>
              </p:nvPr>
            </p:nvSpPr>
            <p:spPr bwMode="auto">
              <a:xfrm>
                <a:off x="13643" y="5381"/>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5" name="Oval 348"/>
              <p:cNvSpPr>
                <a:spLocks noChangeArrowheads="1"/>
              </p:cNvSpPr>
              <p:nvPr>
                <p:custDataLst>
                  <p:tags r:id="rId242"/>
                </p:custDataLst>
              </p:nvPr>
            </p:nvSpPr>
            <p:spPr bwMode="auto">
              <a:xfrm>
                <a:off x="13643" y="546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6" name="Oval 349"/>
              <p:cNvSpPr>
                <a:spLocks noChangeArrowheads="1"/>
              </p:cNvSpPr>
              <p:nvPr>
                <p:custDataLst>
                  <p:tags r:id="rId243"/>
                </p:custDataLst>
              </p:nvPr>
            </p:nvSpPr>
            <p:spPr bwMode="auto">
              <a:xfrm>
                <a:off x="13643" y="554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7" name="Oval 350"/>
              <p:cNvSpPr>
                <a:spLocks noChangeArrowheads="1"/>
              </p:cNvSpPr>
              <p:nvPr>
                <p:custDataLst>
                  <p:tags r:id="rId244"/>
                </p:custDataLst>
              </p:nvPr>
            </p:nvSpPr>
            <p:spPr bwMode="auto">
              <a:xfrm>
                <a:off x="13643" y="563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8" name="Oval 351"/>
              <p:cNvSpPr>
                <a:spLocks noChangeArrowheads="1"/>
              </p:cNvSpPr>
              <p:nvPr>
                <p:custDataLst>
                  <p:tags r:id="rId245"/>
                </p:custDataLst>
              </p:nvPr>
            </p:nvSpPr>
            <p:spPr bwMode="auto">
              <a:xfrm>
                <a:off x="13643" y="571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9" name="Oval 352"/>
              <p:cNvSpPr>
                <a:spLocks noChangeArrowheads="1"/>
              </p:cNvSpPr>
              <p:nvPr>
                <p:custDataLst>
                  <p:tags r:id="rId246"/>
                </p:custDataLst>
              </p:nvPr>
            </p:nvSpPr>
            <p:spPr bwMode="auto">
              <a:xfrm>
                <a:off x="13643" y="580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0" name="Oval 353"/>
              <p:cNvSpPr>
                <a:spLocks noChangeArrowheads="1"/>
              </p:cNvSpPr>
              <p:nvPr>
                <p:custDataLst>
                  <p:tags r:id="rId247"/>
                </p:custDataLst>
              </p:nvPr>
            </p:nvSpPr>
            <p:spPr bwMode="auto">
              <a:xfrm>
                <a:off x="13643" y="588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1" name="Oval 354"/>
              <p:cNvSpPr>
                <a:spLocks noChangeArrowheads="1"/>
              </p:cNvSpPr>
              <p:nvPr>
                <p:custDataLst>
                  <p:tags r:id="rId248"/>
                </p:custDataLst>
              </p:nvPr>
            </p:nvSpPr>
            <p:spPr bwMode="auto">
              <a:xfrm>
                <a:off x="13643" y="5970"/>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2" name="Oval 355"/>
              <p:cNvSpPr>
                <a:spLocks noChangeArrowheads="1"/>
              </p:cNvSpPr>
              <p:nvPr>
                <p:custDataLst>
                  <p:tags r:id="rId249"/>
                </p:custDataLst>
              </p:nvPr>
            </p:nvSpPr>
            <p:spPr bwMode="auto">
              <a:xfrm>
                <a:off x="13643" y="6053"/>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3" name="Oval 356"/>
              <p:cNvSpPr>
                <a:spLocks noChangeArrowheads="1"/>
              </p:cNvSpPr>
              <p:nvPr>
                <p:custDataLst>
                  <p:tags r:id="rId250"/>
                </p:custDataLst>
              </p:nvPr>
            </p:nvSpPr>
            <p:spPr bwMode="auto">
              <a:xfrm>
                <a:off x="13643" y="613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4" name="Oval 357"/>
              <p:cNvSpPr>
                <a:spLocks noChangeArrowheads="1"/>
              </p:cNvSpPr>
              <p:nvPr>
                <p:custDataLst>
                  <p:tags r:id="rId251"/>
                </p:custDataLst>
              </p:nvPr>
            </p:nvSpPr>
            <p:spPr bwMode="auto">
              <a:xfrm>
                <a:off x="13643" y="622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5" name="Oval 358"/>
              <p:cNvSpPr>
                <a:spLocks noChangeArrowheads="1"/>
              </p:cNvSpPr>
              <p:nvPr>
                <p:custDataLst>
                  <p:tags r:id="rId252"/>
                </p:custDataLst>
              </p:nvPr>
            </p:nvSpPr>
            <p:spPr bwMode="auto">
              <a:xfrm>
                <a:off x="13643" y="630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6" name="Oval 359"/>
              <p:cNvSpPr>
                <a:spLocks noChangeArrowheads="1"/>
              </p:cNvSpPr>
              <p:nvPr>
                <p:custDataLst>
                  <p:tags r:id="rId253"/>
                </p:custDataLst>
              </p:nvPr>
            </p:nvSpPr>
            <p:spPr bwMode="auto">
              <a:xfrm>
                <a:off x="13643" y="639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7" name="Oval 360"/>
              <p:cNvSpPr>
                <a:spLocks noChangeArrowheads="1"/>
              </p:cNvSpPr>
              <p:nvPr>
                <p:custDataLst>
                  <p:tags r:id="rId254"/>
                </p:custDataLst>
              </p:nvPr>
            </p:nvSpPr>
            <p:spPr bwMode="auto">
              <a:xfrm>
                <a:off x="13643" y="647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8" name="Oval 361"/>
              <p:cNvSpPr>
                <a:spLocks noChangeArrowheads="1"/>
              </p:cNvSpPr>
              <p:nvPr>
                <p:custDataLst>
                  <p:tags r:id="rId255"/>
                </p:custDataLst>
              </p:nvPr>
            </p:nvSpPr>
            <p:spPr bwMode="auto">
              <a:xfrm>
                <a:off x="13643" y="655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9" name="Freeform 362"/>
              <p:cNvSpPr/>
              <p:nvPr>
                <p:custDataLst>
                  <p:tags r:id="rId256"/>
                </p:custDataLst>
              </p:nvPr>
            </p:nvSpPr>
            <p:spPr bwMode="auto">
              <a:xfrm>
                <a:off x="13638" y="6642"/>
                <a:ext cx="46" cy="46"/>
              </a:xfrm>
              <a:custGeom>
                <a:avLst/>
                <a:gdLst>
                  <a:gd name="T0" fmla="*/ 4 w 7"/>
                  <a:gd name="T1" fmla="*/ 7 h 7"/>
                  <a:gd name="T2" fmla="*/ 0 w 7"/>
                  <a:gd name="T3" fmla="*/ 3 h 7"/>
                  <a:gd name="T4" fmla="*/ 4 w 7"/>
                  <a:gd name="T5" fmla="*/ 0 h 7"/>
                  <a:gd name="T6" fmla="*/ 7 w 7"/>
                  <a:gd name="T7" fmla="*/ 3 h 7"/>
                  <a:gd name="T8" fmla="*/ 4 w 7"/>
                  <a:gd name="T9" fmla="*/ 7 h 7"/>
                </a:gdLst>
                <a:ahLst/>
                <a:cxnLst>
                  <a:cxn ang="0">
                    <a:pos x="T0" y="T1"/>
                  </a:cxn>
                  <a:cxn ang="0">
                    <a:pos x="T2" y="T3"/>
                  </a:cxn>
                  <a:cxn ang="0">
                    <a:pos x="T4" y="T5"/>
                  </a:cxn>
                  <a:cxn ang="0">
                    <a:pos x="T6" y="T7"/>
                  </a:cxn>
                  <a:cxn ang="0">
                    <a:pos x="T8" y="T9"/>
                  </a:cxn>
                </a:cxnLst>
                <a:rect l="0" t="0" r="r" b="b"/>
                <a:pathLst>
                  <a:path w="7" h="7">
                    <a:moveTo>
                      <a:pt x="4" y="7"/>
                    </a:moveTo>
                    <a:cubicBezTo>
                      <a:pt x="2" y="6"/>
                      <a:pt x="0" y="5"/>
                      <a:pt x="0" y="3"/>
                    </a:cubicBezTo>
                    <a:cubicBezTo>
                      <a:pt x="1" y="1"/>
                      <a:pt x="2" y="0"/>
                      <a:pt x="4" y="0"/>
                    </a:cubicBezTo>
                    <a:cubicBezTo>
                      <a:pt x="6" y="0"/>
                      <a:pt x="7" y="1"/>
                      <a:pt x="7" y="3"/>
                    </a:cubicBezTo>
                    <a:cubicBezTo>
                      <a:pt x="7" y="6"/>
                      <a:pt x="5" y="7"/>
                      <a:pt x="4"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0" name="Freeform 363"/>
              <p:cNvSpPr/>
              <p:nvPr>
                <p:custDataLst>
                  <p:tags r:id="rId257"/>
                </p:custDataLst>
              </p:nvPr>
            </p:nvSpPr>
            <p:spPr bwMode="auto">
              <a:xfrm>
                <a:off x="13623" y="6719"/>
                <a:ext cx="46" cy="53"/>
              </a:xfrm>
              <a:custGeom>
                <a:avLst/>
                <a:gdLst>
                  <a:gd name="T0" fmla="*/ 2 w 7"/>
                  <a:gd name="T1" fmla="*/ 7 h 8"/>
                  <a:gd name="T2" fmla="*/ 0 w 7"/>
                  <a:gd name="T3" fmla="*/ 3 h 8"/>
                  <a:gd name="T4" fmla="*/ 4 w 7"/>
                  <a:gd name="T5" fmla="*/ 1 h 8"/>
                  <a:gd name="T6" fmla="*/ 7 w 7"/>
                  <a:gd name="T7" fmla="*/ 5 h 8"/>
                  <a:gd name="T8" fmla="*/ 2 w 7"/>
                  <a:gd name="T9" fmla="*/ 7 h 8"/>
                </a:gdLst>
                <a:ahLst/>
                <a:cxnLst>
                  <a:cxn ang="0">
                    <a:pos x="T0" y="T1"/>
                  </a:cxn>
                  <a:cxn ang="0">
                    <a:pos x="T2" y="T3"/>
                  </a:cxn>
                  <a:cxn ang="0">
                    <a:pos x="T4" y="T5"/>
                  </a:cxn>
                  <a:cxn ang="0">
                    <a:pos x="T6" y="T7"/>
                  </a:cxn>
                  <a:cxn ang="0">
                    <a:pos x="T8" y="T9"/>
                  </a:cxn>
                </a:cxnLst>
                <a:rect l="0" t="0" r="r" b="b"/>
                <a:pathLst>
                  <a:path w="7" h="8">
                    <a:moveTo>
                      <a:pt x="2" y="7"/>
                    </a:moveTo>
                    <a:cubicBezTo>
                      <a:pt x="0" y="6"/>
                      <a:pt x="0" y="4"/>
                      <a:pt x="0" y="3"/>
                    </a:cubicBezTo>
                    <a:cubicBezTo>
                      <a:pt x="1" y="1"/>
                      <a:pt x="2" y="0"/>
                      <a:pt x="4" y="1"/>
                    </a:cubicBezTo>
                    <a:cubicBezTo>
                      <a:pt x="6" y="1"/>
                      <a:pt x="7" y="3"/>
                      <a:pt x="7" y="5"/>
                    </a:cubicBezTo>
                    <a:cubicBezTo>
                      <a:pt x="6" y="7"/>
                      <a:pt x="4" y="8"/>
                      <a:pt x="2"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1" name="Freeform 364"/>
              <p:cNvSpPr/>
              <p:nvPr>
                <p:custDataLst>
                  <p:tags r:id="rId258"/>
                </p:custDataLst>
              </p:nvPr>
            </p:nvSpPr>
            <p:spPr bwMode="auto">
              <a:xfrm>
                <a:off x="13580" y="6798"/>
                <a:ext cx="51" cy="43"/>
              </a:xfrm>
              <a:custGeom>
                <a:avLst/>
                <a:gdLst>
                  <a:gd name="T0" fmla="*/ 2 w 8"/>
                  <a:gd name="T1" fmla="*/ 6 h 7"/>
                  <a:gd name="T2" fmla="*/ 1 w 8"/>
                  <a:gd name="T3" fmla="*/ 1 h 7"/>
                  <a:gd name="T4" fmla="*/ 6 w 8"/>
                  <a:gd name="T5" fmla="*/ 1 h 7"/>
                  <a:gd name="T6" fmla="*/ 7 w 8"/>
                  <a:gd name="T7" fmla="*/ 5 h 7"/>
                  <a:gd name="T8" fmla="*/ 2 w 8"/>
                  <a:gd name="T9" fmla="*/ 6 h 7"/>
                </a:gdLst>
                <a:ahLst/>
                <a:cxnLst>
                  <a:cxn ang="0">
                    <a:pos x="T0" y="T1"/>
                  </a:cxn>
                  <a:cxn ang="0">
                    <a:pos x="T2" y="T3"/>
                  </a:cxn>
                  <a:cxn ang="0">
                    <a:pos x="T4" y="T5"/>
                  </a:cxn>
                  <a:cxn ang="0">
                    <a:pos x="T6" y="T7"/>
                  </a:cxn>
                  <a:cxn ang="0">
                    <a:pos x="T8" y="T9"/>
                  </a:cxn>
                </a:cxnLst>
                <a:rect l="0" t="0" r="r" b="b"/>
                <a:pathLst>
                  <a:path w="8" h="7">
                    <a:moveTo>
                      <a:pt x="2" y="6"/>
                    </a:moveTo>
                    <a:cubicBezTo>
                      <a:pt x="1" y="5"/>
                      <a:pt x="0" y="3"/>
                      <a:pt x="1" y="1"/>
                    </a:cubicBezTo>
                    <a:cubicBezTo>
                      <a:pt x="3" y="0"/>
                      <a:pt x="5" y="0"/>
                      <a:pt x="6" y="1"/>
                    </a:cubicBezTo>
                    <a:cubicBezTo>
                      <a:pt x="8" y="2"/>
                      <a:pt x="8" y="4"/>
                      <a:pt x="7" y="5"/>
                    </a:cubicBezTo>
                    <a:cubicBezTo>
                      <a:pt x="6" y="7"/>
                      <a:pt x="4" y="7"/>
                      <a:pt x="2"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2" name="Freeform 365"/>
              <p:cNvSpPr/>
              <p:nvPr>
                <p:custDataLst>
                  <p:tags r:id="rId259"/>
                </p:custDataLst>
              </p:nvPr>
            </p:nvSpPr>
            <p:spPr bwMode="auto">
              <a:xfrm>
                <a:off x="13522" y="6856"/>
                <a:ext cx="51" cy="51"/>
              </a:xfrm>
              <a:custGeom>
                <a:avLst/>
                <a:gdLst>
                  <a:gd name="T0" fmla="*/ 1 w 8"/>
                  <a:gd name="T1" fmla="*/ 6 h 8"/>
                  <a:gd name="T2" fmla="*/ 2 w 8"/>
                  <a:gd name="T3" fmla="*/ 1 h 8"/>
                  <a:gd name="T4" fmla="*/ 7 w 8"/>
                  <a:gd name="T5" fmla="*/ 2 h 8"/>
                  <a:gd name="T6" fmla="*/ 6 w 8"/>
                  <a:gd name="T7" fmla="*/ 6 h 8"/>
                  <a:gd name="T8" fmla="*/ 1 w 8"/>
                  <a:gd name="T9" fmla="*/ 6 h 8"/>
                </a:gdLst>
                <a:ahLst/>
                <a:cxnLst>
                  <a:cxn ang="0">
                    <a:pos x="T0" y="T1"/>
                  </a:cxn>
                  <a:cxn ang="0">
                    <a:pos x="T2" y="T3"/>
                  </a:cxn>
                  <a:cxn ang="0">
                    <a:pos x="T4" y="T5"/>
                  </a:cxn>
                  <a:cxn ang="0">
                    <a:pos x="T6" y="T7"/>
                  </a:cxn>
                  <a:cxn ang="0">
                    <a:pos x="T8" y="T9"/>
                  </a:cxn>
                </a:cxnLst>
                <a:rect l="0" t="0" r="r" b="b"/>
                <a:pathLst>
                  <a:path w="8" h="8">
                    <a:moveTo>
                      <a:pt x="1" y="6"/>
                    </a:moveTo>
                    <a:cubicBezTo>
                      <a:pt x="0" y="4"/>
                      <a:pt x="1" y="2"/>
                      <a:pt x="2" y="1"/>
                    </a:cubicBezTo>
                    <a:cubicBezTo>
                      <a:pt x="4" y="0"/>
                      <a:pt x="6" y="0"/>
                      <a:pt x="7" y="2"/>
                    </a:cubicBezTo>
                    <a:cubicBezTo>
                      <a:pt x="8" y="3"/>
                      <a:pt x="8" y="5"/>
                      <a:pt x="6" y="6"/>
                    </a:cubicBezTo>
                    <a:cubicBezTo>
                      <a:pt x="5" y="8"/>
                      <a:pt x="2" y="7"/>
                      <a:pt x="1"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3" name="Freeform 366"/>
              <p:cNvSpPr/>
              <p:nvPr>
                <p:custDataLst>
                  <p:tags r:id="rId260"/>
                </p:custDataLst>
              </p:nvPr>
            </p:nvSpPr>
            <p:spPr bwMode="auto">
              <a:xfrm>
                <a:off x="13449" y="6895"/>
                <a:ext cx="53" cy="51"/>
              </a:xfrm>
              <a:custGeom>
                <a:avLst/>
                <a:gdLst>
                  <a:gd name="T0" fmla="*/ 1 w 8"/>
                  <a:gd name="T1" fmla="*/ 5 h 8"/>
                  <a:gd name="T2" fmla="*/ 3 w 8"/>
                  <a:gd name="T3" fmla="*/ 1 h 8"/>
                  <a:gd name="T4" fmla="*/ 7 w 8"/>
                  <a:gd name="T5" fmla="*/ 3 h 8"/>
                  <a:gd name="T6" fmla="*/ 5 w 8"/>
                  <a:gd name="T7" fmla="*/ 7 h 8"/>
                  <a:gd name="T8" fmla="*/ 1 w 8"/>
                  <a:gd name="T9" fmla="*/ 5 h 8"/>
                </a:gdLst>
                <a:ahLst/>
                <a:cxnLst>
                  <a:cxn ang="0">
                    <a:pos x="T0" y="T1"/>
                  </a:cxn>
                  <a:cxn ang="0">
                    <a:pos x="T2" y="T3"/>
                  </a:cxn>
                  <a:cxn ang="0">
                    <a:pos x="T4" y="T5"/>
                  </a:cxn>
                  <a:cxn ang="0">
                    <a:pos x="T6" y="T7"/>
                  </a:cxn>
                  <a:cxn ang="0">
                    <a:pos x="T8" y="T9"/>
                  </a:cxn>
                </a:cxnLst>
                <a:rect l="0" t="0" r="r" b="b"/>
                <a:pathLst>
                  <a:path w="8" h="8">
                    <a:moveTo>
                      <a:pt x="1" y="5"/>
                    </a:moveTo>
                    <a:cubicBezTo>
                      <a:pt x="0" y="3"/>
                      <a:pt x="1" y="1"/>
                      <a:pt x="3" y="1"/>
                    </a:cubicBezTo>
                    <a:cubicBezTo>
                      <a:pt x="4" y="0"/>
                      <a:pt x="6" y="1"/>
                      <a:pt x="7" y="3"/>
                    </a:cubicBezTo>
                    <a:cubicBezTo>
                      <a:pt x="8" y="4"/>
                      <a:pt x="7" y="7"/>
                      <a:pt x="5" y="7"/>
                    </a:cubicBezTo>
                    <a:cubicBezTo>
                      <a:pt x="3" y="8"/>
                      <a:pt x="1" y="7"/>
                      <a:pt x="1" y="5"/>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4" name="Freeform 367"/>
              <p:cNvSpPr/>
              <p:nvPr>
                <p:custDataLst>
                  <p:tags r:id="rId261"/>
                </p:custDataLst>
              </p:nvPr>
            </p:nvSpPr>
            <p:spPr bwMode="auto">
              <a:xfrm>
                <a:off x="13372" y="6914"/>
                <a:ext cx="46" cy="46"/>
              </a:xfrm>
              <a:custGeom>
                <a:avLst/>
                <a:gdLst>
                  <a:gd name="T0" fmla="*/ 0 w 7"/>
                  <a:gd name="T1" fmla="*/ 4 h 7"/>
                  <a:gd name="T2" fmla="*/ 3 w 7"/>
                  <a:gd name="T3" fmla="*/ 1 h 7"/>
                  <a:gd name="T4" fmla="*/ 7 w 7"/>
                  <a:gd name="T5" fmla="*/ 4 h 7"/>
                  <a:gd name="T6" fmla="*/ 4 w 7"/>
                  <a:gd name="T7" fmla="*/ 7 h 7"/>
                  <a:gd name="T8" fmla="*/ 0 w 7"/>
                  <a:gd name="T9" fmla="*/ 4 h 7"/>
                </a:gdLst>
                <a:ahLst/>
                <a:cxnLst>
                  <a:cxn ang="0">
                    <a:pos x="T0" y="T1"/>
                  </a:cxn>
                  <a:cxn ang="0">
                    <a:pos x="T2" y="T3"/>
                  </a:cxn>
                  <a:cxn ang="0">
                    <a:pos x="T4" y="T5"/>
                  </a:cxn>
                  <a:cxn ang="0">
                    <a:pos x="T6" y="T7"/>
                  </a:cxn>
                  <a:cxn ang="0">
                    <a:pos x="T8" y="T9"/>
                  </a:cxn>
                </a:cxnLst>
                <a:rect l="0" t="0" r="r" b="b"/>
                <a:pathLst>
                  <a:path w="7" h="7">
                    <a:moveTo>
                      <a:pt x="0" y="4"/>
                    </a:moveTo>
                    <a:cubicBezTo>
                      <a:pt x="0" y="2"/>
                      <a:pt x="1" y="1"/>
                      <a:pt x="3" y="1"/>
                    </a:cubicBezTo>
                    <a:cubicBezTo>
                      <a:pt x="5" y="0"/>
                      <a:pt x="6" y="2"/>
                      <a:pt x="7" y="4"/>
                    </a:cubicBezTo>
                    <a:cubicBezTo>
                      <a:pt x="7" y="5"/>
                      <a:pt x="6" y="7"/>
                      <a:pt x="4" y="7"/>
                    </a:cubicBezTo>
                    <a:cubicBezTo>
                      <a:pt x="1" y="7"/>
                      <a:pt x="0" y="6"/>
                      <a:pt x="0"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5" name="Oval 368"/>
              <p:cNvSpPr>
                <a:spLocks noChangeArrowheads="1"/>
              </p:cNvSpPr>
              <p:nvPr>
                <p:custDataLst>
                  <p:tags r:id="rId262"/>
                </p:custDataLst>
              </p:nvPr>
            </p:nvSpPr>
            <p:spPr bwMode="auto">
              <a:xfrm>
                <a:off x="1329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6" name="Oval 369"/>
              <p:cNvSpPr>
                <a:spLocks noChangeArrowheads="1"/>
              </p:cNvSpPr>
              <p:nvPr>
                <p:custDataLst>
                  <p:tags r:id="rId263"/>
                </p:custDataLst>
              </p:nvPr>
            </p:nvSpPr>
            <p:spPr bwMode="auto">
              <a:xfrm>
                <a:off x="1320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7" name="Rectangle 370"/>
              <p:cNvSpPr>
                <a:spLocks noChangeArrowheads="1"/>
              </p:cNvSpPr>
              <p:nvPr>
                <p:custDataLst>
                  <p:tags r:id="rId264"/>
                </p:custDataLst>
              </p:nvPr>
            </p:nvSpPr>
            <p:spPr bwMode="auto">
              <a:xfrm>
                <a:off x="12781" y="6999"/>
                <a:ext cx="58" cy="66"/>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8" name="Rectangle 371"/>
              <p:cNvSpPr>
                <a:spLocks noChangeArrowheads="1"/>
              </p:cNvSpPr>
              <p:nvPr>
                <p:custDataLst>
                  <p:tags r:id="rId265"/>
                </p:custDataLst>
              </p:nvPr>
            </p:nvSpPr>
            <p:spPr bwMode="auto">
              <a:xfrm>
                <a:off x="12870" y="6922"/>
                <a:ext cx="58" cy="143"/>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9" name="Rectangle 372"/>
              <p:cNvSpPr>
                <a:spLocks noChangeArrowheads="1"/>
              </p:cNvSpPr>
              <p:nvPr>
                <p:custDataLst>
                  <p:tags r:id="rId266"/>
                </p:custDataLst>
              </p:nvPr>
            </p:nvSpPr>
            <p:spPr bwMode="auto">
              <a:xfrm>
                <a:off x="12960" y="6876"/>
                <a:ext cx="58" cy="188"/>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0" name="Freeform 373"/>
              <p:cNvSpPr>
                <a:spLocks noEditPoints="1"/>
              </p:cNvSpPr>
              <p:nvPr>
                <p:custDataLst>
                  <p:tags r:id="rId267"/>
                </p:custDataLst>
              </p:nvPr>
            </p:nvSpPr>
            <p:spPr bwMode="auto">
              <a:xfrm>
                <a:off x="12677" y="6740"/>
                <a:ext cx="457" cy="467"/>
              </a:xfrm>
              <a:custGeom>
                <a:avLst/>
                <a:gdLst>
                  <a:gd name="T0" fmla="*/ 35 w 69"/>
                  <a:gd name="T1" fmla="*/ 70 h 70"/>
                  <a:gd name="T2" fmla="*/ 0 w 69"/>
                  <a:gd name="T3" fmla="*/ 35 h 70"/>
                  <a:gd name="T4" fmla="*/ 35 w 69"/>
                  <a:gd name="T5" fmla="*/ 0 h 70"/>
                  <a:gd name="T6" fmla="*/ 69 w 69"/>
                  <a:gd name="T7" fmla="*/ 35 h 70"/>
                  <a:gd name="T8" fmla="*/ 35 w 69"/>
                  <a:gd name="T9" fmla="*/ 70 h 70"/>
                  <a:gd name="T10" fmla="*/ 35 w 69"/>
                  <a:gd name="T11" fmla="*/ 6 h 70"/>
                  <a:gd name="T12" fmla="*/ 6 w 69"/>
                  <a:gd name="T13" fmla="*/ 35 h 70"/>
                  <a:gd name="T14" fmla="*/ 35 w 69"/>
                  <a:gd name="T15" fmla="*/ 64 h 70"/>
                  <a:gd name="T16" fmla="*/ 63 w 69"/>
                  <a:gd name="T17" fmla="*/ 35 h 70"/>
                  <a:gd name="T18" fmla="*/ 35 w 69"/>
                  <a:gd name="T19" fmla="*/ 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70">
                    <a:moveTo>
                      <a:pt x="35" y="70"/>
                    </a:moveTo>
                    <a:cubicBezTo>
                      <a:pt x="16" y="70"/>
                      <a:pt x="0" y="54"/>
                      <a:pt x="0" y="35"/>
                    </a:cubicBezTo>
                    <a:cubicBezTo>
                      <a:pt x="0" y="16"/>
                      <a:pt x="16" y="0"/>
                      <a:pt x="35" y="0"/>
                    </a:cubicBezTo>
                    <a:cubicBezTo>
                      <a:pt x="54" y="0"/>
                      <a:pt x="69" y="16"/>
                      <a:pt x="69" y="35"/>
                    </a:cubicBezTo>
                    <a:cubicBezTo>
                      <a:pt x="69" y="54"/>
                      <a:pt x="54" y="70"/>
                      <a:pt x="35" y="70"/>
                    </a:cubicBezTo>
                    <a:close/>
                    <a:moveTo>
                      <a:pt x="35" y="6"/>
                    </a:moveTo>
                    <a:cubicBezTo>
                      <a:pt x="19" y="6"/>
                      <a:pt x="6" y="19"/>
                      <a:pt x="6" y="35"/>
                    </a:cubicBezTo>
                    <a:cubicBezTo>
                      <a:pt x="6" y="51"/>
                      <a:pt x="19" y="64"/>
                      <a:pt x="35" y="64"/>
                    </a:cubicBezTo>
                    <a:cubicBezTo>
                      <a:pt x="50" y="64"/>
                      <a:pt x="63" y="51"/>
                      <a:pt x="63" y="35"/>
                    </a:cubicBezTo>
                    <a:cubicBezTo>
                      <a:pt x="63" y="19"/>
                      <a:pt x="50" y="6"/>
                      <a:pt x="35" y="6"/>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75" name="文本框 74"/>
            <p:cNvSpPr txBox="1"/>
            <p:nvPr>
              <p:custDataLst>
                <p:tags r:id="rId1"/>
              </p:custDataLst>
            </p:nvPr>
          </p:nvSpPr>
          <p:spPr>
            <a:xfrm>
              <a:off x="5919" y="4045"/>
              <a:ext cx="7365" cy="2447"/>
            </a:xfrm>
            <a:prstGeom prst="rect">
              <a:avLst/>
            </a:prstGeom>
            <a:noFill/>
          </p:spPr>
          <p:txBody>
            <a:bodyPr wrap="square" rtlCol="0" anchor="ctr">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fontAlgn="auto">
                <a:lnSpc>
                  <a:spcPts val="3400"/>
                </a:lnSpc>
                <a:spcBef>
                  <a:spcPts val="0"/>
                </a:spcBef>
                <a:spcAft>
                  <a:spcPts val="0"/>
                </a:spcAft>
              </a:pPr>
              <a:r>
                <a:rPr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《个体防护装备选用规范》GB/T 11651</a:t>
              </a:r>
            </a:p>
          </p:txBody>
        </p:sp>
      </p:grpSp>
    </p:spTree>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模板"/>
          <p:cNvPicPr>
            <a:picLocks noChangeAspect="1"/>
          </p:cNvPicPr>
          <p:nvPr/>
        </p:nvPicPr>
        <p:blipFill>
          <a:blip r:embed="rId3"/>
          <a:stretch>
            <a:fillRect/>
          </a:stretch>
        </p:blipFill>
        <p:spPr>
          <a:xfrm>
            <a:off x="0" y="0"/>
            <a:ext cx="12202795" cy="6857365"/>
          </a:xfrm>
          <a:prstGeom prst="rect">
            <a:avLst/>
          </a:prstGeom>
        </p:spPr>
      </p:pic>
      <p:pic>
        <p:nvPicPr>
          <p:cNvPr id="5" name="图片 4" descr="2"/>
          <p:cNvPicPr>
            <a:picLocks noChangeAspect="1"/>
          </p:cNvPicPr>
          <p:nvPr/>
        </p:nvPicPr>
        <p:blipFill>
          <a:blip r:embed="rId4"/>
          <a:stretch>
            <a:fillRect/>
          </a:stretch>
        </p:blipFill>
        <p:spPr>
          <a:xfrm>
            <a:off x="480060" y="548005"/>
            <a:ext cx="3302000" cy="1893570"/>
          </a:xfrm>
          <a:prstGeom prst="rect">
            <a:avLst/>
          </a:prstGeom>
        </p:spPr>
      </p:pic>
      <p:sp>
        <p:nvSpPr>
          <p:cNvPr id="3" name="文本框 2"/>
          <p:cNvSpPr txBox="1"/>
          <p:nvPr/>
        </p:nvSpPr>
        <p:spPr>
          <a:xfrm>
            <a:off x="3692525" y="2774315"/>
            <a:ext cx="6896100" cy="1309370"/>
          </a:xfrm>
          <a:prstGeom prst="rect">
            <a:avLst/>
          </a:prstGeom>
          <a:noFill/>
          <a:extLst>
            <a:ext uri="{909E8E84-426E-40DD-AFC4-6F175D3DCCD1}">
              <a14:hiddenFill xmlns:a14="http://schemas.microsoft.com/office/drawing/2010/main">
                <a:solidFill>
                  <a:schemeClr val="bg1"/>
                </a:solidFill>
              </a14:hiddenFill>
            </a:ext>
          </a:extLst>
        </p:spPr>
        <p:txBody>
          <a:bodyPr wrap="square" rtlCol="0">
            <a:spAutoFit/>
          </a:bodyPr>
          <a:lstStyle/>
          <a:p>
            <a:pPr algn="ctr">
              <a:lnSpc>
                <a:spcPct val="120000"/>
              </a:lnSpc>
              <a:spcBef>
                <a:spcPts val="0"/>
              </a:spcBef>
              <a:spcAft>
                <a:spcPts val="0"/>
              </a:spcAft>
            </a:pPr>
            <a:r>
              <a:rPr lang="zh-CN" altLang="en-US" sz="6600">
                <a:solidFill>
                  <a:srgbClr val="C00000"/>
                </a:solidFill>
                <a:latin typeface="方正小标宋简体" panose="02000000000000000000" charset="-122"/>
                <a:ea typeface="方正小标宋简体" panose="02000000000000000000" charset="-122"/>
              </a:rPr>
              <a:t>八、粉尘涉爆</a:t>
            </a:r>
          </a:p>
        </p:txBody>
      </p:sp>
      <p:sp>
        <p:nvSpPr>
          <p:cNvPr id="2" name="文本框 1"/>
          <p:cNvSpPr txBox="1"/>
          <p:nvPr>
            <p:custDataLst>
              <p:tags r:id="rId1"/>
            </p:custDataLst>
          </p:nvPr>
        </p:nvSpPr>
        <p:spPr>
          <a:xfrm>
            <a:off x="6421120" y="4291330"/>
            <a:ext cx="4064000" cy="583565"/>
          </a:xfrm>
          <a:prstGeom prst="rect">
            <a:avLst/>
          </a:prstGeom>
          <a:noFill/>
        </p:spPr>
        <p:txBody>
          <a:bodyPr wrap="square" rtlCol="0">
            <a:spAutoFit/>
          </a:bodyPr>
          <a:lstStyle/>
          <a:p>
            <a:r>
              <a:rPr lang="zh-CN" altLang="en-US" sz="3200">
                <a:solidFill>
                  <a:srgbClr val="FF0000"/>
                </a:solidFill>
              </a:rPr>
              <a:t>整治内容</a:t>
            </a:r>
            <a:r>
              <a:rPr lang="en-US" altLang="zh-CN" sz="3200">
                <a:solidFill>
                  <a:srgbClr val="FF0000"/>
                </a:solidFill>
              </a:rPr>
              <a:t>6</a:t>
            </a:r>
            <a:r>
              <a:rPr lang="zh-CN" altLang="en-US" sz="3200">
                <a:solidFill>
                  <a:srgbClr val="FF0000"/>
                </a:solidFill>
              </a:rPr>
              <a:t>项</a:t>
            </a:r>
          </a:p>
        </p:txBody>
      </p:sp>
    </p:spTree>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nvPicPr>
        <p:blipFill>
          <a:blip r:embed="rId269"/>
          <a:stretch>
            <a:fillRect/>
          </a:stretch>
        </p:blipFill>
        <p:spPr>
          <a:xfrm>
            <a:off x="0" y="0"/>
            <a:ext cx="12202795" cy="6857365"/>
          </a:xfrm>
          <a:prstGeom prst="rect">
            <a:avLst/>
          </a:prstGeom>
        </p:spPr>
      </p:pic>
      <p:sp>
        <p:nvSpPr>
          <p:cNvPr id="47" name="文本框 46"/>
          <p:cNvSpPr txBox="1"/>
          <p:nvPr/>
        </p:nvSpPr>
        <p:spPr>
          <a:xfrm>
            <a:off x="304165" y="603885"/>
            <a:ext cx="11578590" cy="768350"/>
          </a:xfrm>
          <a:prstGeom prst="rect">
            <a:avLst/>
          </a:prstGeom>
          <a:gradFill>
            <a:gsLst>
              <a:gs pos="0">
                <a:srgbClr val="E30000"/>
              </a:gs>
              <a:gs pos="100000">
                <a:srgbClr val="760303"/>
              </a:gs>
            </a:gsLst>
            <a:lin ang="5400000" scaled="0"/>
          </a:gradFill>
          <a:ln>
            <a:noFill/>
          </a:ln>
        </p:spPr>
        <p:txBody>
          <a:bodyPr wrap="square" rtlCol="0">
            <a:spAutoFit/>
          </a:bodyPr>
          <a:lstStyle/>
          <a:p>
            <a:pPr algn="l"/>
            <a:r>
              <a:rPr lang="zh-CN" altLang="en-US" sz="2200">
                <a:solidFill>
                  <a:schemeClr val="bg1"/>
                </a:solidFill>
                <a:latin typeface="思源黑体 Medium" panose="020B0600000000000000" charset="-122"/>
                <a:ea typeface="思源黑体 Medium" panose="020B0600000000000000" charset="-122"/>
                <a:cs typeface="思源黑体 Medium" panose="020B0600000000000000" charset="-122"/>
              </a:rPr>
              <a:t>1、不同种类的可燃性粉尘、可燃性粉尘与可燃气体等易加剧爆炸危险的介质共用一套除尘系统，不同防火分区的除尘系统互联互通</a:t>
            </a:r>
          </a:p>
        </p:txBody>
      </p:sp>
      <p:sp>
        <p:nvSpPr>
          <p:cNvPr id="5" name="文本框 4"/>
          <p:cNvSpPr txBox="1"/>
          <p:nvPr/>
        </p:nvSpPr>
        <p:spPr>
          <a:xfrm>
            <a:off x="239395" y="1803400"/>
            <a:ext cx="7256780" cy="3415030"/>
          </a:xfrm>
          <a:prstGeom prst="rect">
            <a:avLst/>
          </a:prstGeom>
          <a:solidFill>
            <a:schemeClr val="bg2">
              <a:alpha val="48000"/>
            </a:schemeClr>
          </a:solidFill>
        </p:spPr>
        <p:txBody>
          <a:bodyPr wrap="square" rtlCol="0">
            <a:spAutoFit/>
          </a:bodyPr>
          <a:lstStyle/>
          <a:p>
            <a:pPr>
              <a:lnSpc>
                <a:spcPct val="150000"/>
              </a:lnSpc>
            </a:pPr>
            <a:r>
              <a:rPr lang="zh-CN" altLang="en-US" sz="2400"/>
              <a:t>《工贸企业粉尘防爆安全规定》第十五条 粉尘涉爆企业应当按照《粉尘防爆安全规程》等有关国家标准或者行业标准规定，</a:t>
            </a:r>
            <a:r>
              <a:rPr lang="zh-CN" altLang="en-US" sz="2400">
                <a:solidFill>
                  <a:srgbClr val="FF0000"/>
                </a:solidFill>
              </a:rPr>
              <a:t>将粉尘爆炸危险场所除尘系统按照不同工艺分区域相对独立设置</a:t>
            </a:r>
            <a:r>
              <a:rPr lang="zh-CN" altLang="en-US" sz="2400"/>
              <a:t>，</a:t>
            </a:r>
            <a:r>
              <a:rPr lang="zh-CN" altLang="en-US" sz="2400">
                <a:solidFill>
                  <a:srgbClr val="FF0000"/>
                </a:solidFill>
              </a:rPr>
              <a:t>可燃性粉尘不得与可燃气体等易加剧爆炸危险的介质共用一套除尘系统</a:t>
            </a:r>
            <a:r>
              <a:rPr lang="zh-CN" altLang="en-US" sz="2400"/>
              <a:t>，</a:t>
            </a:r>
            <a:r>
              <a:rPr lang="zh-CN" altLang="en-US" sz="2400">
                <a:solidFill>
                  <a:srgbClr val="FF0000"/>
                </a:solidFill>
              </a:rPr>
              <a:t>不同防火分区的除尘系统禁止互联互通</a:t>
            </a:r>
            <a:r>
              <a:rPr lang="zh-CN" altLang="en-US" sz="2400"/>
              <a:t>。</a:t>
            </a:r>
          </a:p>
        </p:txBody>
      </p:sp>
      <p:grpSp>
        <p:nvGrpSpPr>
          <p:cNvPr id="2" name="组合 1" descr="7b0a202020202274657874626f78223a20227b5c2269645c223a32303334353032302c5c2263617465676f72795f69645c223a5c225c227d220a7d0a"/>
          <p:cNvGrpSpPr/>
          <p:nvPr/>
        </p:nvGrpSpPr>
        <p:grpSpPr>
          <a:xfrm>
            <a:off x="8251190" y="1764665"/>
            <a:ext cx="3049270" cy="3538220"/>
            <a:chOff x="5402" y="3594"/>
            <a:chExt cx="8398" cy="3612"/>
          </a:xfrm>
        </p:grpSpPr>
        <p:grpSp>
          <p:nvGrpSpPr>
            <p:cNvPr id="8" name="组合 7"/>
            <p:cNvGrpSpPr/>
            <p:nvPr/>
          </p:nvGrpSpPr>
          <p:grpSpPr>
            <a:xfrm>
              <a:off x="5402" y="3594"/>
              <a:ext cx="8398" cy="3612"/>
              <a:chOff x="5402" y="3594"/>
              <a:chExt cx="8398" cy="3612"/>
            </a:xfrm>
          </p:grpSpPr>
          <p:sp>
            <p:nvSpPr>
              <p:cNvPr id="181" name="Freeform 107"/>
              <p:cNvSpPr>
                <a:spLocks noEditPoints="1"/>
              </p:cNvSpPr>
              <p:nvPr>
                <p:custDataLst>
                  <p:tags r:id="rId2"/>
                </p:custDataLst>
              </p:nvPr>
            </p:nvSpPr>
            <p:spPr bwMode="auto">
              <a:xfrm>
                <a:off x="13134" y="6734"/>
                <a:ext cx="124" cy="128"/>
              </a:xfrm>
              <a:custGeom>
                <a:avLst/>
                <a:gdLst>
                  <a:gd name="T0" fmla="*/ 18 w 19"/>
                  <a:gd name="T1" fmla="*/ 15 h 20"/>
                  <a:gd name="T2" fmla="*/ 19 w 19"/>
                  <a:gd name="T3" fmla="*/ 13 h 20"/>
                  <a:gd name="T4" fmla="*/ 17 w 19"/>
                  <a:gd name="T5" fmla="*/ 11 h 20"/>
                  <a:gd name="T6" fmla="*/ 17 w 19"/>
                  <a:gd name="T7" fmla="*/ 9 h 20"/>
                  <a:gd name="T8" fmla="*/ 19 w 19"/>
                  <a:gd name="T9" fmla="*/ 7 h 20"/>
                  <a:gd name="T10" fmla="*/ 18 w 19"/>
                  <a:gd name="T11" fmla="*/ 5 h 20"/>
                  <a:gd name="T12" fmla="*/ 15 w 19"/>
                  <a:gd name="T13" fmla="*/ 5 h 20"/>
                  <a:gd name="T14" fmla="*/ 14 w 19"/>
                  <a:gd name="T15" fmla="*/ 4 h 20"/>
                  <a:gd name="T16" fmla="*/ 14 w 19"/>
                  <a:gd name="T17" fmla="*/ 1 h 20"/>
                  <a:gd name="T18" fmla="*/ 12 w 19"/>
                  <a:gd name="T19" fmla="*/ 0 h 20"/>
                  <a:gd name="T20" fmla="*/ 10 w 19"/>
                  <a:gd name="T21" fmla="*/ 2 h 20"/>
                  <a:gd name="T22" fmla="*/ 8 w 19"/>
                  <a:gd name="T23" fmla="*/ 2 h 20"/>
                  <a:gd name="T24" fmla="*/ 7 w 19"/>
                  <a:gd name="T25" fmla="*/ 0 h 20"/>
                  <a:gd name="T26" fmla="*/ 4 w 19"/>
                  <a:gd name="T27" fmla="*/ 1 h 20"/>
                  <a:gd name="T28" fmla="*/ 5 w 19"/>
                  <a:gd name="T29" fmla="*/ 4 h 20"/>
                  <a:gd name="T30" fmla="*/ 3 w 19"/>
                  <a:gd name="T31" fmla="*/ 5 h 20"/>
                  <a:gd name="T32" fmla="*/ 0 w 19"/>
                  <a:gd name="T33" fmla="*/ 5 h 20"/>
                  <a:gd name="T34" fmla="*/ 0 w 19"/>
                  <a:gd name="T35" fmla="*/ 7 h 20"/>
                  <a:gd name="T36" fmla="*/ 2 w 19"/>
                  <a:gd name="T37" fmla="*/ 9 h 20"/>
                  <a:gd name="T38" fmla="*/ 2 w 19"/>
                  <a:gd name="T39" fmla="*/ 11 h 20"/>
                  <a:gd name="T40" fmla="*/ 0 w 19"/>
                  <a:gd name="T41" fmla="*/ 13 h 20"/>
                  <a:gd name="T42" fmla="*/ 1 w 19"/>
                  <a:gd name="T43" fmla="*/ 15 h 20"/>
                  <a:gd name="T44" fmla="*/ 3 w 19"/>
                  <a:gd name="T45" fmla="*/ 15 h 20"/>
                  <a:gd name="T46" fmla="*/ 5 w 19"/>
                  <a:gd name="T47" fmla="*/ 16 h 20"/>
                  <a:gd name="T48" fmla="*/ 4 w 19"/>
                  <a:gd name="T49" fmla="*/ 19 h 20"/>
                  <a:gd name="T50" fmla="*/ 7 w 19"/>
                  <a:gd name="T51" fmla="*/ 20 h 20"/>
                  <a:gd name="T52" fmla="*/ 9 w 19"/>
                  <a:gd name="T53" fmla="*/ 18 h 20"/>
                  <a:gd name="T54" fmla="*/ 10 w 19"/>
                  <a:gd name="T55" fmla="*/ 18 h 20"/>
                  <a:gd name="T56" fmla="*/ 12 w 19"/>
                  <a:gd name="T57" fmla="*/ 20 h 20"/>
                  <a:gd name="T58" fmla="*/ 14 w 19"/>
                  <a:gd name="T59" fmla="*/ 19 h 20"/>
                  <a:gd name="T60" fmla="*/ 14 w 19"/>
                  <a:gd name="T61" fmla="*/ 16 h 20"/>
                  <a:gd name="T62" fmla="*/ 15 w 19"/>
                  <a:gd name="T63" fmla="*/ 15 h 20"/>
                  <a:gd name="T64" fmla="*/ 18 w 19"/>
                  <a:gd name="T65" fmla="*/ 15 h 20"/>
                  <a:gd name="T66" fmla="*/ 8 w 19"/>
                  <a:gd name="T67" fmla="*/ 13 h 20"/>
                  <a:gd name="T68" fmla="*/ 6 w 19"/>
                  <a:gd name="T69" fmla="*/ 9 h 20"/>
                  <a:gd name="T70" fmla="*/ 11 w 19"/>
                  <a:gd name="T71" fmla="*/ 6 h 20"/>
                  <a:gd name="T72" fmla="*/ 13 w 19"/>
                  <a:gd name="T73" fmla="*/ 11 h 20"/>
                  <a:gd name="T74" fmla="*/ 8 w 19"/>
                  <a:gd name="T75"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 h="20">
                    <a:moveTo>
                      <a:pt x="18" y="15"/>
                    </a:moveTo>
                    <a:cubicBezTo>
                      <a:pt x="19" y="13"/>
                      <a:pt x="19" y="13"/>
                      <a:pt x="19" y="13"/>
                    </a:cubicBezTo>
                    <a:cubicBezTo>
                      <a:pt x="17" y="11"/>
                      <a:pt x="17" y="11"/>
                      <a:pt x="17" y="11"/>
                    </a:cubicBezTo>
                    <a:cubicBezTo>
                      <a:pt x="17" y="10"/>
                      <a:pt x="17" y="10"/>
                      <a:pt x="17" y="9"/>
                    </a:cubicBezTo>
                    <a:cubicBezTo>
                      <a:pt x="19" y="7"/>
                      <a:pt x="19" y="7"/>
                      <a:pt x="19" y="7"/>
                    </a:cubicBezTo>
                    <a:cubicBezTo>
                      <a:pt x="18" y="5"/>
                      <a:pt x="18" y="5"/>
                      <a:pt x="18" y="5"/>
                    </a:cubicBezTo>
                    <a:cubicBezTo>
                      <a:pt x="15" y="5"/>
                      <a:pt x="15" y="5"/>
                      <a:pt x="15" y="5"/>
                    </a:cubicBezTo>
                    <a:cubicBezTo>
                      <a:pt x="15" y="5"/>
                      <a:pt x="15" y="4"/>
                      <a:pt x="14" y="4"/>
                    </a:cubicBezTo>
                    <a:cubicBezTo>
                      <a:pt x="14" y="1"/>
                      <a:pt x="14" y="1"/>
                      <a:pt x="14" y="1"/>
                    </a:cubicBezTo>
                    <a:cubicBezTo>
                      <a:pt x="12" y="0"/>
                      <a:pt x="12" y="0"/>
                      <a:pt x="12" y="0"/>
                    </a:cubicBezTo>
                    <a:cubicBezTo>
                      <a:pt x="10" y="2"/>
                      <a:pt x="10" y="2"/>
                      <a:pt x="10" y="2"/>
                    </a:cubicBezTo>
                    <a:cubicBezTo>
                      <a:pt x="10" y="2"/>
                      <a:pt x="9" y="2"/>
                      <a:pt x="8" y="2"/>
                    </a:cubicBezTo>
                    <a:cubicBezTo>
                      <a:pt x="7" y="0"/>
                      <a:pt x="7" y="0"/>
                      <a:pt x="7" y="0"/>
                    </a:cubicBezTo>
                    <a:cubicBezTo>
                      <a:pt x="4" y="1"/>
                      <a:pt x="4" y="1"/>
                      <a:pt x="4" y="1"/>
                    </a:cubicBezTo>
                    <a:cubicBezTo>
                      <a:pt x="5" y="4"/>
                      <a:pt x="5" y="4"/>
                      <a:pt x="5" y="4"/>
                    </a:cubicBezTo>
                    <a:cubicBezTo>
                      <a:pt x="4" y="4"/>
                      <a:pt x="4" y="5"/>
                      <a:pt x="3" y="5"/>
                    </a:cubicBezTo>
                    <a:cubicBezTo>
                      <a:pt x="0" y="5"/>
                      <a:pt x="0" y="5"/>
                      <a:pt x="0" y="5"/>
                    </a:cubicBezTo>
                    <a:cubicBezTo>
                      <a:pt x="0" y="7"/>
                      <a:pt x="0" y="7"/>
                      <a:pt x="0" y="7"/>
                    </a:cubicBezTo>
                    <a:cubicBezTo>
                      <a:pt x="2" y="9"/>
                      <a:pt x="2" y="9"/>
                      <a:pt x="2" y="9"/>
                    </a:cubicBezTo>
                    <a:cubicBezTo>
                      <a:pt x="2" y="10"/>
                      <a:pt x="2" y="10"/>
                      <a:pt x="2" y="11"/>
                    </a:cubicBezTo>
                    <a:cubicBezTo>
                      <a:pt x="0" y="13"/>
                      <a:pt x="0" y="13"/>
                      <a:pt x="0" y="13"/>
                    </a:cubicBezTo>
                    <a:cubicBezTo>
                      <a:pt x="1" y="15"/>
                      <a:pt x="1" y="15"/>
                      <a:pt x="1" y="15"/>
                    </a:cubicBezTo>
                    <a:cubicBezTo>
                      <a:pt x="3" y="15"/>
                      <a:pt x="3" y="15"/>
                      <a:pt x="3" y="15"/>
                    </a:cubicBezTo>
                    <a:cubicBezTo>
                      <a:pt x="4" y="15"/>
                      <a:pt x="4" y="16"/>
                      <a:pt x="5" y="16"/>
                    </a:cubicBezTo>
                    <a:cubicBezTo>
                      <a:pt x="4" y="19"/>
                      <a:pt x="4" y="19"/>
                      <a:pt x="4" y="19"/>
                    </a:cubicBezTo>
                    <a:cubicBezTo>
                      <a:pt x="7" y="20"/>
                      <a:pt x="7" y="20"/>
                      <a:pt x="7" y="20"/>
                    </a:cubicBezTo>
                    <a:cubicBezTo>
                      <a:pt x="9" y="18"/>
                      <a:pt x="9" y="18"/>
                      <a:pt x="9" y="18"/>
                    </a:cubicBezTo>
                    <a:cubicBezTo>
                      <a:pt x="9" y="18"/>
                      <a:pt x="10" y="18"/>
                      <a:pt x="10" y="18"/>
                    </a:cubicBezTo>
                    <a:cubicBezTo>
                      <a:pt x="12" y="20"/>
                      <a:pt x="12" y="20"/>
                      <a:pt x="12" y="20"/>
                    </a:cubicBezTo>
                    <a:cubicBezTo>
                      <a:pt x="14" y="19"/>
                      <a:pt x="14" y="19"/>
                      <a:pt x="14" y="19"/>
                    </a:cubicBezTo>
                    <a:cubicBezTo>
                      <a:pt x="14" y="16"/>
                      <a:pt x="14" y="16"/>
                      <a:pt x="14" y="16"/>
                    </a:cubicBezTo>
                    <a:cubicBezTo>
                      <a:pt x="15" y="16"/>
                      <a:pt x="15" y="15"/>
                      <a:pt x="15" y="15"/>
                    </a:cubicBezTo>
                    <a:lnTo>
                      <a:pt x="18" y="15"/>
                    </a:lnTo>
                    <a:close/>
                    <a:moveTo>
                      <a:pt x="8" y="13"/>
                    </a:moveTo>
                    <a:cubicBezTo>
                      <a:pt x="6" y="13"/>
                      <a:pt x="5" y="10"/>
                      <a:pt x="6" y="9"/>
                    </a:cubicBezTo>
                    <a:cubicBezTo>
                      <a:pt x="7" y="7"/>
                      <a:pt x="9" y="6"/>
                      <a:pt x="11" y="6"/>
                    </a:cubicBezTo>
                    <a:cubicBezTo>
                      <a:pt x="13" y="7"/>
                      <a:pt x="14" y="9"/>
                      <a:pt x="13" y="11"/>
                    </a:cubicBezTo>
                    <a:cubicBezTo>
                      <a:pt x="12" y="13"/>
                      <a:pt x="10" y="14"/>
                      <a:pt x="8" y="13"/>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2" name="Freeform 108"/>
              <p:cNvSpPr>
                <a:spLocks noEditPoints="1"/>
              </p:cNvSpPr>
              <p:nvPr>
                <p:custDataLst>
                  <p:tags r:id="rId3"/>
                </p:custDataLst>
              </p:nvPr>
            </p:nvSpPr>
            <p:spPr bwMode="auto">
              <a:xfrm>
                <a:off x="5757" y="3807"/>
                <a:ext cx="186" cy="188"/>
              </a:xfrm>
              <a:custGeom>
                <a:avLst/>
                <a:gdLst>
                  <a:gd name="T0" fmla="*/ 23 w 29"/>
                  <a:gd name="T1" fmla="*/ 26 h 29"/>
                  <a:gd name="T2" fmla="*/ 26 w 29"/>
                  <a:gd name="T3" fmla="*/ 24 h 29"/>
                  <a:gd name="T4" fmla="*/ 24 w 29"/>
                  <a:gd name="T5" fmla="*/ 20 h 29"/>
                  <a:gd name="T6" fmla="*/ 25 w 29"/>
                  <a:gd name="T7" fmla="*/ 18 h 29"/>
                  <a:gd name="T8" fmla="*/ 29 w 29"/>
                  <a:gd name="T9" fmla="*/ 17 h 29"/>
                  <a:gd name="T10" fmla="*/ 29 w 29"/>
                  <a:gd name="T11" fmla="*/ 13 h 29"/>
                  <a:gd name="T12" fmla="*/ 25 w 29"/>
                  <a:gd name="T13" fmla="*/ 12 h 29"/>
                  <a:gd name="T14" fmla="*/ 24 w 29"/>
                  <a:gd name="T15" fmla="*/ 10 h 29"/>
                  <a:gd name="T16" fmla="*/ 26 w 29"/>
                  <a:gd name="T17" fmla="*/ 6 h 29"/>
                  <a:gd name="T18" fmla="*/ 24 w 29"/>
                  <a:gd name="T19" fmla="*/ 3 h 29"/>
                  <a:gd name="T20" fmla="*/ 20 w 29"/>
                  <a:gd name="T21" fmla="*/ 5 h 29"/>
                  <a:gd name="T22" fmla="*/ 18 w 29"/>
                  <a:gd name="T23" fmla="*/ 4 h 29"/>
                  <a:gd name="T24" fmla="*/ 17 w 29"/>
                  <a:gd name="T25" fmla="*/ 0 h 29"/>
                  <a:gd name="T26" fmla="*/ 13 w 29"/>
                  <a:gd name="T27" fmla="*/ 0 h 29"/>
                  <a:gd name="T28" fmla="*/ 12 w 29"/>
                  <a:gd name="T29" fmla="*/ 4 h 29"/>
                  <a:gd name="T30" fmla="*/ 10 w 29"/>
                  <a:gd name="T31" fmla="*/ 5 h 29"/>
                  <a:gd name="T32" fmla="*/ 6 w 29"/>
                  <a:gd name="T33" fmla="*/ 3 h 29"/>
                  <a:gd name="T34" fmla="*/ 4 w 29"/>
                  <a:gd name="T35" fmla="*/ 5 h 29"/>
                  <a:gd name="T36" fmla="*/ 5 w 29"/>
                  <a:gd name="T37" fmla="*/ 9 h 29"/>
                  <a:gd name="T38" fmla="*/ 4 w 29"/>
                  <a:gd name="T39" fmla="*/ 11 h 29"/>
                  <a:gd name="T40" fmla="*/ 0 w 29"/>
                  <a:gd name="T41" fmla="*/ 12 h 29"/>
                  <a:gd name="T42" fmla="*/ 0 w 29"/>
                  <a:gd name="T43" fmla="*/ 16 h 29"/>
                  <a:gd name="T44" fmla="*/ 4 w 29"/>
                  <a:gd name="T45" fmla="*/ 17 h 29"/>
                  <a:gd name="T46" fmla="*/ 5 w 29"/>
                  <a:gd name="T47" fmla="*/ 19 h 29"/>
                  <a:gd name="T48" fmla="*/ 3 w 29"/>
                  <a:gd name="T49" fmla="*/ 23 h 29"/>
                  <a:gd name="T50" fmla="*/ 5 w 29"/>
                  <a:gd name="T51" fmla="*/ 25 h 29"/>
                  <a:gd name="T52" fmla="*/ 9 w 29"/>
                  <a:gd name="T53" fmla="*/ 24 h 29"/>
                  <a:gd name="T54" fmla="*/ 11 w 29"/>
                  <a:gd name="T55" fmla="*/ 25 h 29"/>
                  <a:gd name="T56" fmla="*/ 12 w 29"/>
                  <a:gd name="T57" fmla="*/ 29 h 29"/>
                  <a:gd name="T58" fmla="*/ 16 w 29"/>
                  <a:gd name="T59" fmla="*/ 29 h 29"/>
                  <a:gd name="T60" fmla="*/ 17 w 29"/>
                  <a:gd name="T61" fmla="*/ 25 h 29"/>
                  <a:gd name="T62" fmla="*/ 20 w 29"/>
                  <a:gd name="T63" fmla="*/ 24 h 29"/>
                  <a:gd name="T64" fmla="*/ 23 w 29"/>
                  <a:gd name="T65" fmla="*/ 26 h 29"/>
                  <a:gd name="T66" fmla="*/ 11 w 29"/>
                  <a:gd name="T67" fmla="*/ 18 h 29"/>
                  <a:gd name="T68" fmla="*/ 11 w 29"/>
                  <a:gd name="T69" fmla="*/ 11 h 29"/>
                  <a:gd name="T70" fmla="*/ 19 w 29"/>
                  <a:gd name="T71" fmla="*/ 11 h 29"/>
                  <a:gd name="T72" fmla="*/ 18 w 29"/>
                  <a:gd name="T73" fmla="*/ 18 h 29"/>
                  <a:gd name="T74" fmla="*/ 11 w 29"/>
                  <a:gd name="T75" fmla="*/ 1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 h="29">
                    <a:moveTo>
                      <a:pt x="23" y="26"/>
                    </a:moveTo>
                    <a:cubicBezTo>
                      <a:pt x="26" y="24"/>
                      <a:pt x="26" y="24"/>
                      <a:pt x="26" y="24"/>
                    </a:cubicBezTo>
                    <a:cubicBezTo>
                      <a:pt x="24" y="20"/>
                      <a:pt x="24" y="20"/>
                      <a:pt x="24" y="20"/>
                    </a:cubicBezTo>
                    <a:cubicBezTo>
                      <a:pt x="24" y="19"/>
                      <a:pt x="25" y="19"/>
                      <a:pt x="25" y="18"/>
                    </a:cubicBezTo>
                    <a:cubicBezTo>
                      <a:pt x="29" y="17"/>
                      <a:pt x="29" y="17"/>
                      <a:pt x="29" y="17"/>
                    </a:cubicBezTo>
                    <a:cubicBezTo>
                      <a:pt x="29" y="13"/>
                      <a:pt x="29" y="13"/>
                      <a:pt x="29" y="13"/>
                    </a:cubicBezTo>
                    <a:cubicBezTo>
                      <a:pt x="25" y="12"/>
                      <a:pt x="25" y="12"/>
                      <a:pt x="25" y="12"/>
                    </a:cubicBezTo>
                    <a:cubicBezTo>
                      <a:pt x="25" y="11"/>
                      <a:pt x="25" y="10"/>
                      <a:pt x="24" y="10"/>
                    </a:cubicBezTo>
                    <a:cubicBezTo>
                      <a:pt x="26" y="6"/>
                      <a:pt x="26" y="6"/>
                      <a:pt x="26" y="6"/>
                    </a:cubicBezTo>
                    <a:cubicBezTo>
                      <a:pt x="24" y="3"/>
                      <a:pt x="24" y="3"/>
                      <a:pt x="24" y="3"/>
                    </a:cubicBezTo>
                    <a:cubicBezTo>
                      <a:pt x="20" y="5"/>
                      <a:pt x="20" y="5"/>
                      <a:pt x="20" y="5"/>
                    </a:cubicBezTo>
                    <a:cubicBezTo>
                      <a:pt x="20" y="5"/>
                      <a:pt x="19" y="4"/>
                      <a:pt x="18" y="4"/>
                    </a:cubicBezTo>
                    <a:cubicBezTo>
                      <a:pt x="17" y="0"/>
                      <a:pt x="17" y="0"/>
                      <a:pt x="17" y="0"/>
                    </a:cubicBezTo>
                    <a:cubicBezTo>
                      <a:pt x="13" y="0"/>
                      <a:pt x="13" y="0"/>
                      <a:pt x="13" y="0"/>
                    </a:cubicBezTo>
                    <a:cubicBezTo>
                      <a:pt x="12" y="4"/>
                      <a:pt x="12" y="4"/>
                      <a:pt x="12" y="4"/>
                    </a:cubicBezTo>
                    <a:cubicBezTo>
                      <a:pt x="11" y="4"/>
                      <a:pt x="11" y="4"/>
                      <a:pt x="10" y="5"/>
                    </a:cubicBezTo>
                    <a:cubicBezTo>
                      <a:pt x="6" y="3"/>
                      <a:pt x="6" y="3"/>
                      <a:pt x="6" y="3"/>
                    </a:cubicBezTo>
                    <a:cubicBezTo>
                      <a:pt x="4" y="5"/>
                      <a:pt x="4" y="5"/>
                      <a:pt x="4" y="5"/>
                    </a:cubicBezTo>
                    <a:cubicBezTo>
                      <a:pt x="5" y="9"/>
                      <a:pt x="5" y="9"/>
                      <a:pt x="5" y="9"/>
                    </a:cubicBezTo>
                    <a:cubicBezTo>
                      <a:pt x="5" y="9"/>
                      <a:pt x="5" y="10"/>
                      <a:pt x="4" y="11"/>
                    </a:cubicBezTo>
                    <a:cubicBezTo>
                      <a:pt x="0" y="12"/>
                      <a:pt x="0" y="12"/>
                      <a:pt x="0" y="12"/>
                    </a:cubicBezTo>
                    <a:cubicBezTo>
                      <a:pt x="0" y="16"/>
                      <a:pt x="0" y="16"/>
                      <a:pt x="0" y="16"/>
                    </a:cubicBezTo>
                    <a:cubicBezTo>
                      <a:pt x="4" y="17"/>
                      <a:pt x="4" y="17"/>
                      <a:pt x="4" y="17"/>
                    </a:cubicBezTo>
                    <a:cubicBezTo>
                      <a:pt x="4" y="18"/>
                      <a:pt x="5" y="19"/>
                      <a:pt x="5" y="19"/>
                    </a:cubicBezTo>
                    <a:cubicBezTo>
                      <a:pt x="3" y="23"/>
                      <a:pt x="3" y="23"/>
                      <a:pt x="3" y="23"/>
                    </a:cubicBezTo>
                    <a:cubicBezTo>
                      <a:pt x="5" y="25"/>
                      <a:pt x="5" y="25"/>
                      <a:pt x="5" y="25"/>
                    </a:cubicBezTo>
                    <a:cubicBezTo>
                      <a:pt x="9" y="24"/>
                      <a:pt x="9" y="24"/>
                      <a:pt x="9" y="24"/>
                    </a:cubicBezTo>
                    <a:cubicBezTo>
                      <a:pt x="10" y="24"/>
                      <a:pt x="10" y="24"/>
                      <a:pt x="11" y="25"/>
                    </a:cubicBezTo>
                    <a:cubicBezTo>
                      <a:pt x="12" y="29"/>
                      <a:pt x="12" y="29"/>
                      <a:pt x="12" y="29"/>
                    </a:cubicBezTo>
                    <a:cubicBezTo>
                      <a:pt x="16" y="29"/>
                      <a:pt x="16" y="29"/>
                      <a:pt x="16" y="29"/>
                    </a:cubicBezTo>
                    <a:cubicBezTo>
                      <a:pt x="17" y="25"/>
                      <a:pt x="17" y="25"/>
                      <a:pt x="17" y="25"/>
                    </a:cubicBezTo>
                    <a:cubicBezTo>
                      <a:pt x="18" y="25"/>
                      <a:pt x="19" y="24"/>
                      <a:pt x="20" y="24"/>
                    </a:cubicBezTo>
                    <a:lnTo>
                      <a:pt x="23" y="26"/>
                    </a:lnTo>
                    <a:close/>
                    <a:moveTo>
                      <a:pt x="11" y="18"/>
                    </a:moveTo>
                    <a:cubicBezTo>
                      <a:pt x="9" y="16"/>
                      <a:pt x="9" y="12"/>
                      <a:pt x="11" y="11"/>
                    </a:cubicBezTo>
                    <a:cubicBezTo>
                      <a:pt x="13" y="9"/>
                      <a:pt x="17" y="9"/>
                      <a:pt x="19" y="11"/>
                    </a:cubicBezTo>
                    <a:cubicBezTo>
                      <a:pt x="21" y="13"/>
                      <a:pt x="20" y="16"/>
                      <a:pt x="18" y="18"/>
                    </a:cubicBezTo>
                    <a:cubicBezTo>
                      <a:pt x="16" y="20"/>
                      <a:pt x="13" y="20"/>
                      <a:pt x="11" y="18"/>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3" name="Freeform 109"/>
              <p:cNvSpPr>
                <a:spLocks noEditPoints="1"/>
              </p:cNvSpPr>
              <p:nvPr>
                <p:custDataLst>
                  <p:tags r:id="rId4"/>
                </p:custDataLst>
              </p:nvPr>
            </p:nvSpPr>
            <p:spPr bwMode="auto">
              <a:xfrm>
                <a:off x="5646" y="3969"/>
                <a:ext cx="97" cy="92"/>
              </a:xfrm>
              <a:custGeom>
                <a:avLst/>
                <a:gdLst>
                  <a:gd name="T0" fmla="*/ 12 w 15"/>
                  <a:gd name="T1" fmla="*/ 13 h 14"/>
                  <a:gd name="T2" fmla="*/ 13 w 15"/>
                  <a:gd name="T3" fmla="*/ 12 h 14"/>
                  <a:gd name="T4" fmla="*/ 12 w 15"/>
                  <a:gd name="T5" fmla="*/ 10 h 14"/>
                  <a:gd name="T6" fmla="*/ 13 w 15"/>
                  <a:gd name="T7" fmla="*/ 9 h 14"/>
                  <a:gd name="T8" fmla="*/ 15 w 15"/>
                  <a:gd name="T9" fmla="*/ 8 h 14"/>
                  <a:gd name="T10" fmla="*/ 15 w 15"/>
                  <a:gd name="T11" fmla="*/ 6 h 14"/>
                  <a:gd name="T12" fmla="*/ 13 w 15"/>
                  <a:gd name="T13" fmla="*/ 6 h 14"/>
                  <a:gd name="T14" fmla="*/ 12 w 15"/>
                  <a:gd name="T15" fmla="*/ 5 h 14"/>
                  <a:gd name="T16" fmla="*/ 14 w 15"/>
                  <a:gd name="T17" fmla="*/ 3 h 14"/>
                  <a:gd name="T18" fmla="*/ 12 w 15"/>
                  <a:gd name="T19" fmla="*/ 2 h 14"/>
                  <a:gd name="T20" fmla="*/ 10 w 15"/>
                  <a:gd name="T21" fmla="*/ 2 h 14"/>
                  <a:gd name="T22" fmla="*/ 9 w 15"/>
                  <a:gd name="T23" fmla="*/ 2 h 14"/>
                  <a:gd name="T24" fmla="*/ 9 w 15"/>
                  <a:gd name="T25" fmla="*/ 0 h 14"/>
                  <a:gd name="T26" fmla="*/ 7 w 15"/>
                  <a:gd name="T27" fmla="*/ 0 h 14"/>
                  <a:gd name="T28" fmla="*/ 6 w 15"/>
                  <a:gd name="T29" fmla="*/ 2 h 14"/>
                  <a:gd name="T30" fmla="*/ 5 w 15"/>
                  <a:gd name="T31" fmla="*/ 2 h 14"/>
                  <a:gd name="T32" fmla="*/ 3 w 15"/>
                  <a:gd name="T33" fmla="*/ 1 h 14"/>
                  <a:gd name="T34" fmla="*/ 2 w 15"/>
                  <a:gd name="T35" fmla="*/ 2 h 14"/>
                  <a:gd name="T36" fmla="*/ 3 w 15"/>
                  <a:gd name="T37" fmla="*/ 4 h 14"/>
                  <a:gd name="T38" fmla="*/ 2 w 15"/>
                  <a:gd name="T39" fmla="*/ 5 h 14"/>
                  <a:gd name="T40" fmla="*/ 0 w 15"/>
                  <a:gd name="T41" fmla="*/ 6 h 14"/>
                  <a:gd name="T42" fmla="*/ 0 w 15"/>
                  <a:gd name="T43" fmla="*/ 8 h 14"/>
                  <a:gd name="T44" fmla="*/ 2 w 15"/>
                  <a:gd name="T45" fmla="*/ 8 h 14"/>
                  <a:gd name="T46" fmla="*/ 3 w 15"/>
                  <a:gd name="T47" fmla="*/ 9 h 14"/>
                  <a:gd name="T48" fmla="*/ 2 w 15"/>
                  <a:gd name="T49" fmla="*/ 11 h 14"/>
                  <a:gd name="T50" fmla="*/ 3 w 15"/>
                  <a:gd name="T51" fmla="*/ 13 h 14"/>
                  <a:gd name="T52" fmla="*/ 5 w 15"/>
                  <a:gd name="T53" fmla="*/ 12 h 14"/>
                  <a:gd name="T54" fmla="*/ 6 w 15"/>
                  <a:gd name="T55" fmla="*/ 12 h 14"/>
                  <a:gd name="T56" fmla="*/ 6 w 15"/>
                  <a:gd name="T57" fmla="*/ 14 h 14"/>
                  <a:gd name="T58" fmla="*/ 8 w 15"/>
                  <a:gd name="T59" fmla="*/ 14 h 14"/>
                  <a:gd name="T60" fmla="*/ 9 w 15"/>
                  <a:gd name="T61" fmla="*/ 12 h 14"/>
                  <a:gd name="T62" fmla="*/ 10 w 15"/>
                  <a:gd name="T63" fmla="*/ 12 h 14"/>
                  <a:gd name="T64" fmla="*/ 12 w 15"/>
                  <a:gd name="T65" fmla="*/ 13 h 14"/>
                  <a:gd name="T66" fmla="*/ 6 w 15"/>
                  <a:gd name="T67" fmla="*/ 9 h 14"/>
                  <a:gd name="T68" fmla="*/ 6 w 15"/>
                  <a:gd name="T69" fmla="*/ 5 h 14"/>
                  <a:gd name="T70" fmla="*/ 10 w 15"/>
                  <a:gd name="T71" fmla="*/ 5 h 14"/>
                  <a:gd name="T72" fmla="*/ 9 w 15"/>
                  <a:gd name="T73" fmla="*/ 9 h 14"/>
                  <a:gd name="T74" fmla="*/ 6 w 15"/>
                  <a:gd name="T7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 h="14">
                    <a:moveTo>
                      <a:pt x="12" y="13"/>
                    </a:moveTo>
                    <a:cubicBezTo>
                      <a:pt x="13" y="12"/>
                      <a:pt x="13" y="12"/>
                      <a:pt x="13" y="12"/>
                    </a:cubicBezTo>
                    <a:cubicBezTo>
                      <a:pt x="12" y="10"/>
                      <a:pt x="12" y="10"/>
                      <a:pt x="12" y="10"/>
                    </a:cubicBezTo>
                    <a:cubicBezTo>
                      <a:pt x="12" y="10"/>
                      <a:pt x="13" y="9"/>
                      <a:pt x="13" y="9"/>
                    </a:cubicBezTo>
                    <a:cubicBezTo>
                      <a:pt x="15" y="8"/>
                      <a:pt x="15" y="8"/>
                      <a:pt x="15" y="8"/>
                    </a:cubicBezTo>
                    <a:cubicBezTo>
                      <a:pt x="15" y="6"/>
                      <a:pt x="15" y="6"/>
                      <a:pt x="15" y="6"/>
                    </a:cubicBezTo>
                    <a:cubicBezTo>
                      <a:pt x="13" y="6"/>
                      <a:pt x="13" y="6"/>
                      <a:pt x="13" y="6"/>
                    </a:cubicBezTo>
                    <a:cubicBezTo>
                      <a:pt x="13" y="5"/>
                      <a:pt x="13" y="5"/>
                      <a:pt x="12" y="5"/>
                    </a:cubicBezTo>
                    <a:cubicBezTo>
                      <a:pt x="14" y="3"/>
                      <a:pt x="14" y="3"/>
                      <a:pt x="14" y="3"/>
                    </a:cubicBezTo>
                    <a:cubicBezTo>
                      <a:pt x="12" y="2"/>
                      <a:pt x="12" y="2"/>
                      <a:pt x="12" y="2"/>
                    </a:cubicBezTo>
                    <a:cubicBezTo>
                      <a:pt x="10" y="2"/>
                      <a:pt x="10" y="2"/>
                      <a:pt x="10" y="2"/>
                    </a:cubicBezTo>
                    <a:cubicBezTo>
                      <a:pt x="10" y="2"/>
                      <a:pt x="10" y="2"/>
                      <a:pt x="9" y="2"/>
                    </a:cubicBezTo>
                    <a:cubicBezTo>
                      <a:pt x="9" y="0"/>
                      <a:pt x="9" y="0"/>
                      <a:pt x="9" y="0"/>
                    </a:cubicBezTo>
                    <a:cubicBezTo>
                      <a:pt x="7" y="0"/>
                      <a:pt x="7" y="0"/>
                      <a:pt x="7" y="0"/>
                    </a:cubicBezTo>
                    <a:cubicBezTo>
                      <a:pt x="6" y="2"/>
                      <a:pt x="6" y="2"/>
                      <a:pt x="6" y="2"/>
                    </a:cubicBezTo>
                    <a:cubicBezTo>
                      <a:pt x="6" y="2"/>
                      <a:pt x="6" y="2"/>
                      <a:pt x="5" y="2"/>
                    </a:cubicBezTo>
                    <a:cubicBezTo>
                      <a:pt x="3" y="1"/>
                      <a:pt x="3" y="1"/>
                      <a:pt x="3" y="1"/>
                    </a:cubicBezTo>
                    <a:cubicBezTo>
                      <a:pt x="2" y="2"/>
                      <a:pt x="2" y="2"/>
                      <a:pt x="2" y="2"/>
                    </a:cubicBezTo>
                    <a:cubicBezTo>
                      <a:pt x="3" y="4"/>
                      <a:pt x="3" y="4"/>
                      <a:pt x="3" y="4"/>
                    </a:cubicBezTo>
                    <a:cubicBezTo>
                      <a:pt x="3" y="5"/>
                      <a:pt x="3" y="5"/>
                      <a:pt x="2" y="5"/>
                    </a:cubicBezTo>
                    <a:cubicBezTo>
                      <a:pt x="0" y="6"/>
                      <a:pt x="0" y="6"/>
                      <a:pt x="0" y="6"/>
                    </a:cubicBezTo>
                    <a:cubicBezTo>
                      <a:pt x="0" y="8"/>
                      <a:pt x="0" y="8"/>
                      <a:pt x="0" y="8"/>
                    </a:cubicBezTo>
                    <a:cubicBezTo>
                      <a:pt x="2" y="8"/>
                      <a:pt x="2" y="8"/>
                      <a:pt x="2" y="8"/>
                    </a:cubicBezTo>
                    <a:cubicBezTo>
                      <a:pt x="2" y="9"/>
                      <a:pt x="3" y="9"/>
                      <a:pt x="3" y="9"/>
                    </a:cubicBezTo>
                    <a:cubicBezTo>
                      <a:pt x="2" y="11"/>
                      <a:pt x="2" y="11"/>
                      <a:pt x="2" y="11"/>
                    </a:cubicBezTo>
                    <a:cubicBezTo>
                      <a:pt x="3" y="13"/>
                      <a:pt x="3" y="13"/>
                      <a:pt x="3" y="13"/>
                    </a:cubicBezTo>
                    <a:cubicBezTo>
                      <a:pt x="5" y="12"/>
                      <a:pt x="5" y="12"/>
                      <a:pt x="5" y="12"/>
                    </a:cubicBezTo>
                    <a:cubicBezTo>
                      <a:pt x="5" y="12"/>
                      <a:pt x="6" y="12"/>
                      <a:pt x="6" y="12"/>
                    </a:cubicBezTo>
                    <a:cubicBezTo>
                      <a:pt x="6" y="14"/>
                      <a:pt x="6" y="14"/>
                      <a:pt x="6" y="14"/>
                    </a:cubicBezTo>
                    <a:cubicBezTo>
                      <a:pt x="8" y="14"/>
                      <a:pt x="8" y="14"/>
                      <a:pt x="8" y="14"/>
                    </a:cubicBezTo>
                    <a:cubicBezTo>
                      <a:pt x="9" y="12"/>
                      <a:pt x="9" y="12"/>
                      <a:pt x="9" y="12"/>
                    </a:cubicBezTo>
                    <a:cubicBezTo>
                      <a:pt x="9" y="12"/>
                      <a:pt x="10" y="12"/>
                      <a:pt x="10" y="12"/>
                    </a:cubicBezTo>
                    <a:lnTo>
                      <a:pt x="12" y="13"/>
                    </a:lnTo>
                    <a:close/>
                    <a:moveTo>
                      <a:pt x="6" y="9"/>
                    </a:moveTo>
                    <a:cubicBezTo>
                      <a:pt x="5" y="8"/>
                      <a:pt x="5" y="6"/>
                      <a:pt x="6" y="5"/>
                    </a:cubicBezTo>
                    <a:cubicBezTo>
                      <a:pt x="7" y="4"/>
                      <a:pt x="9" y="4"/>
                      <a:pt x="10" y="5"/>
                    </a:cubicBezTo>
                    <a:cubicBezTo>
                      <a:pt x="11" y="6"/>
                      <a:pt x="10" y="8"/>
                      <a:pt x="9" y="9"/>
                    </a:cubicBezTo>
                    <a:cubicBezTo>
                      <a:pt x="8" y="10"/>
                      <a:pt x="7" y="10"/>
                      <a:pt x="6" y="9"/>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4" name="Line 110"/>
              <p:cNvSpPr>
                <a:spLocks noChangeShapeType="1"/>
              </p:cNvSpPr>
              <p:nvPr>
                <p:custDataLst>
                  <p:tags r:id="rId5"/>
                </p:custDataLst>
              </p:nvPr>
            </p:nvSpPr>
            <p:spPr bwMode="auto">
              <a:xfrm>
                <a:off x="12651" y="7051"/>
                <a:ext cx="0" cy="0"/>
              </a:xfrm>
              <a:prstGeom prst="line">
                <a:avLst/>
              </a:prstGeom>
              <a:solidFill>
                <a:srgbClr val="4A7CC6"/>
              </a:solidFill>
              <a:ln w="34925" cap="flat">
                <a:solidFill>
                  <a:srgbClr val="172A88"/>
                </a:solidFill>
                <a:prstDash val="solid"/>
                <a:miter lim="800000"/>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 name="Freeform 111"/>
              <p:cNvSpPr/>
              <p:nvPr>
                <p:custDataLst>
                  <p:tags r:id="rId6"/>
                </p:custDataLst>
              </p:nvPr>
            </p:nvSpPr>
            <p:spPr bwMode="auto">
              <a:xfrm>
                <a:off x="5402" y="3594"/>
                <a:ext cx="8398" cy="3483"/>
              </a:xfrm>
              <a:custGeom>
                <a:avLst/>
                <a:gdLst>
                  <a:gd name="T0" fmla="*/ 1236 w 1302"/>
                  <a:gd name="T1" fmla="*/ 538 h 538"/>
                  <a:gd name="T2" fmla="*/ 1201 w 1302"/>
                  <a:gd name="T3" fmla="*/ 538 h 538"/>
                  <a:gd name="T4" fmla="*/ 1201 w 1302"/>
                  <a:gd name="T5" fmla="*/ 530 h 538"/>
                  <a:gd name="T6" fmla="*/ 1236 w 1302"/>
                  <a:gd name="T7" fmla="*/ 530 h 538"/>
                  <a:gd name="T8" fmla="*/ 1294 w 1302"/>
                  <a:gd name="T9" fmla="*/ 472 h 538"/>
                  <a:gd name="T10" fmla="*/ 1294 w 1302"/>
                  <a:gd name="T11" fmla="*/ 67 h 538"/>
                  <a:gd name="T12" fmla="*/ 1236 w 1302"/>
                  <a:gd name="T13" fmla="*/ 8 h 538"/>
                  <a:gd name="T14" fmla="*/ 66 w 1302"/>
                  <a:gd name="T15" fmla="*/ 8 h 538"/>
                  <a:gd name="T16" fmla="*/ 8 w 1302"/>
                  <a:gd name="T17" fmla="*/ 67 h 538"/>
                  <a:gd name="T18" fmla="*/ 8 w 1302"/>
                  <a:gd name="T19" fmla="*/ 472 h 538"/>
                  <a:gd name="T20" fmla="*/ 66 w 1302"/>
                  <a:gd name="T21" fmla="*/ 530 h 538"/>
                  <a:gd name="T22" fmla="*/ 1124 w 1302"/>
                  <a:gd name="T23" fmla="*/ 530 h 538"/>
                  <a:gd name="T24" fmla="*/ 1124 w 1302"/>
                  <a:gd name="T25" fmla="*/ 538 h 538"/>
                  <a:gd name="T26" fmla="*/ 66 w 1302"/>
                  <a:gd name="T27" fmla="*/ 538 h 538"/>
                  <a:gd name="T28" fmla="*/ 0 w 1302"/>
                  <a:gd name="T29" fmla="*/ 472 h 538"/>
                  <a:gd name="T30" fmla="*/ 0 w 1302"/>
                  <a:gd name="T31" fmla="*/ 67 h 538"/>
                  <a:gd name="T32" fmla="*/ 66 w 1302"/>
                  <a:gd name="T33" fmla="*/ 0 h 538"/>
                  <a:gd name="T34" fmla="*/ 1236 w 1302"/>
                  <a:gd name="T35" fmla="*/ 0 h 538"/>
                  <a:gd name="T36" fmla="*/ 1302 w 1302"/>
                  <a:gd name="T37" fmla="*/ 67 h 538"/>
                  <a:gd name="T38" fmla="*/ 1302 w 1302"/>
                  <a:gd name="T39" fmla="*/ 472 h 538"/>
                  <a:gd name="T40" fmla="*/ 1236 w 1302"/>
                  <a:gd name="T41" fmla="*/ 538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2" h="538">
                    <a:moveTo>
                      <a:pt x="1236" y="538"/>
                    </a:moveTo>
                    <a:cubicBezTo>
                      <a:pt x="1201" y="538"/>
                      <a:pt x="1201" y="538"/>
                      <a:pt x="1201" y="538"/>
                    </a:cubicBezTo>
                    <a:cubicBezTo>
                      <a:pt x="1201" y="530"/>
                      <a:pt x="1201" y="530"/>
                      <a:pt x="1201" y="530"/>
                    </a:cubicBezTo>
                    <a:cubicBezTo>
                      <a:pt x="1236" y="530"/>
                      <a:pt x="1236" y="530"/>
                      <a:pt x="1236" y="530"/>
                    </a:cubicBezTo>
                    <a:cubicBezTo>
                      <a:pt x="1268" y="530"/>
                      <a:pt x="1294" y="504"/>
                      <a:pt x="1294" y="472"/>
                    </a:cubicBezTo>
                    <a:cubicBezTo>
                      <a:pt x="1294" y="67"/>
                      <a:pt x="1294" y="67"/>
                      <a:pt x="1294" y="67"/>
                    </a:cubicBezTo>
                    <a:cubicBezTo>
                      <a:pt x="1294" y="35"/>
                      <a:pt x="1268" y="8"/>
                      <a:pt x="1236" y="8"/>
                    </a:cubicBezTo>
                    <a:cubicBezTo>
                      <a:pt x="66" y="8"/>
                      <a:pt x="66" y="8"/>
                      <a:pt x="66" y="8"/>
                    </a:cubicBezTo>
                    <a:cubicBezTo>
                      <a:pt x="34" y="8"/>
                      <a:pt x="8" y="35"/>
                      <a:pt x="8" y="67"/>
                    </a:cubicBezTo>
                    <a:cubicBezTo>
                      <a:pt x="8" y="472"/>
                      <a:pt x="8" y="472"/>
                      <a:pt x="8" y="472"/>
                    </a:cubicBezTo>
                    <a:cubicBezTo>
                      <a:pt x="8" y="504"/>
                      <a:pt x="34" y="530"/>
                      <a:pt x="66" y="530"/>
                    </a:cubicBezTo>
                    <a:cubicBezTo>
                      <a:pt x="1124" y="530"/>
                      <a:pt x="1124" y="530"/>
                      <a:pt x="1124" y="530"/>
                    </a:cubicBezTo>
                    <a:cubicBezTo>
                      <a:pt x="1124" y="538"/>
                      <a:pt x="1124" y="538"/>
                      <a:pt x="1124" y="538"/>
                    </a:cubicBezTo>
                    <a:cubicBezTo>
                      <a:pt x="66" y="538"/>
                      <a:pt x="66" y="538"/>
                      <a:pt x="66" y="538"/>
                    </a:cubicBezTo>
                    <a:cubicBezTo>
                      <a:pt x="30" y="538"/>
                      <a:pt x="0" y="508"/>
                      <a:pt x="0" y="472"/>
                    </a:cubicBezTo>
                    <a:cubicBezTo>
                      <a:pt x="0" y="67"/>
                      <a:pt x="0" y="67"/>
                      <a:pt x="0" y="67"/>
                    </a:cubicBezTo>
                    <a:cubicBezTo>
                      <a:pt x="0" y="30"/>
                      <a:pt x="30" y="0"/>
                      <a:pt x="66" y="0"/>
                    </a:cubicBezTo>
                    <a:cubicBezTo>
                      <a:pt x="1236" y="0"/>
                      <a:pt x="1236" y="0"/>
                      <a:pt x="1236" y="0"/>
                    </a:cubicBezTo>
                    <a:cubicBezTo>
                      <a:pt x="1272" y="0"/>
                      <a:pt x="1302" y="30"/>
                      <a:pt x="1302" y="67"/>
                    </a:cubicBezTo>
                    <a:cubicBezTo>
                      <a:pt x="1302" y="472"/>
                      <a:pt x="1302" y="472"/>
                      <a:pt x="1302" y="472"/>
                    </a:cubicBezTo>
                    <a:cubicBezTo>
                      <a:pt x="1302" y="508"/>
                      <a:pt x="1272" y="538"/>
                      <a:pt x="1236" y="538"/>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6" name="Oval 112"/>
              <p:cNvSpPr>
                <a:spLocks noChangeArrowheads="1"/>
              </p:cNvSpPr>
              <p:nvPr>
                <p:custDataLst>
                  <p:tags r:id="rId7"/>
                </p:custDataLst>
              </p:nvPr>
            </p:nvSpPr>
            <p:spPr bwMode="auto">
              <a:xfrm>
                <a:off x="1256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7" name="Oval 113"/>
              <p:cNvSpPr>
                <a:spLocks noChangeArrowheads="1"/>
              </p:cNvSpPr>
              <p:nvPr>
                <p:custDataLst>
                  <p:tags r:id="rId8"/>
                </p:custDataLst>
              </p:nvPr>
            </p:nvSpPr>
            <p:spPr bwMode="auto">
              <a:xfrm>
                <a:off x="1246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8" name="Oval 114"/>
              <p:cNvSpPr>
                <a:spLocks noChangeArrowheads="1"/>
              </p:cNvSpPr>
              <p:nvPr>
                <p:custDataLst>
                  <p:tags r:id="rId9"/>
                </p:custDataLst>
              </p:nvPr>
            </p:nvSpPr>
            <p:spPr bwMode="auto">
              <a:xfrm>
                <a:off x="123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9" name="Oval 115"/>
              <p:cNvSpPr>
                <a:spLocks noChangeArrowheads="1"/>
              </p:cNvSpPr>
              <p:nvPr>
                <p:custDataLst>
                  <p:tags r:id="rId10"/>
                </p:custDataLst>
              </p:nvPr>
            </p:nvSpPr>
            <p:spPr bwMode="auto">
              <a:xfrm>
                <a:off x="1229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0" name="Oval 116"/>
              <p:cNvSpPr>
                <a:spLocks noChangeArrowheads="1"/>
              </p:cNvSpPr>
              <p:nvPr>
                <p:custDataLst>
                  <p:tags r:id="rId11"/>
                </p:custDataLst>
              </p:nvPr>
            </p:nvSpPr>
            <p:spPr bwMode="auto">
              <a:xfrm>
                <a:off x="1221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1" name="Oval 117"/>
              <p:cNvSpPr>
                <a:spLocks noChangeArrowheads="1"/>
              </p:cNvSpPr>
              <p:nvPr>
                <p:custDataLst>
                  <p:tags r:id="rId12"/>
                </p:custDataLst>
              </p:nvPr>
            </p:nvSpPr>
            <p:spPr bwMode="auto">
              <a:xfrm>
                <a:off x="1212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2" name="Oval 118"/>
              <p:cNvSpPr>
                <a:spLocks noChangeArrowheads="1"/>
              </p:cNvSpPr>
              <p:nvPr>
                <p:custDataLst>
                  <p:tags r:id="rId13"/>
                </p:custDataLst>
              </p:nvPr>
            </p:nvSpPr>
            <p:spPr bwMode="auto">
              <a:xfrm>
                <a:off x="1204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3" name="Oval 119"/>
              <p:cNvSpPr>
                <a:spLocks noChangeArrowheads="1"/>
              </p:cNvSpPr>
              <p:nvPr>
                <p:custDataLst>
                  <p:tags r:id="rId14"/>
                </p:custDataLst>
              </p:nvPr>
            </p:nvSpPr>
            <p:spPr bwMode="auto">
              <a:xfrm>
                <a:off x="1196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4" name="Oval 120"/>
              <p:cNvSpPr>
                <a:spLocks noChangeArrowheads="1"/>
              </p:cNvSpPr>
              <p:nvPr>
                <p:custDataLst>
                  <p:tags r:id="rId15"/>
                </p:custDataLst>
              </p:nvPr>
            </p:nvSpPr>
            <p:spPr bwMode="auto">
              <a:xfrm>
                <a:off x="1187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5" name="Oval 121"/>
              <p:cNvSpPr>
                <a:spLocks noChangeArrowheads="1"/>
              </p:cNvSpPr>
              <p:nvPr>
                <p:custDataLst>
                  <p:tags r:id="rId16"/>
                </p:custDataLst>
              </p:nvPr>
            </p:nvSpPr>
            <p:spPr bwMode="auto">
              <a:xfrm>
                <a:off x="117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6" name="Oval 122"/>
              <p:cNvSpPr>
                <a:spLocks noChangeArrowheads="1"/>
              </p:cNvSpPr>
              <p:nvPr>
                <p:custDataLst>
                  <p:tags r:id="rId17"/>
                </p:custDataLst>
              </p:nvPr>
            </p:nvSpPr>
            <p:spPr bwMode="auto">
              <a:xfrm>
                <a:off x="1170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7" name="Oval 123"/>
              <p:cNvSpPr>
                <a:spLocks noChangeArrowheads="1"/>
              </p:cNvSpPr>
              <p:nvPr>
                <p:custDataLst>
                  <p:tags r:id="rId18"/>
                </p:custDataLst>
              </p:nvPr>
            </p:nvSpPr>
            <p:spPr bwMode="auto">
              <a:xfrm>
                <a:off x="116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8" name="Oval 124"/>
              <p:cNvSpPr>
                <a:spLocks noChangeArrowheads="1"/>
              </p:cNvSpPr>
              <p:nvPr>
                <p:custDataLst>
                  <p:tags r:id="rId19"/>
                </p:custDataLst>
              </p:nvPr>
            </p:nvSpPr>
            <p:spPr bwMode="auto">
              <a:xfrm>
                <a:off x="115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 name="Oval 125"/>
              <p:cNvSpPr>
                <a:spLocks noChangeArrowheads="1"/>
              </p:cNvSpPr>
              <p:nvPr>
                <p:custDataLst>
                  <p:tags r:id="rId20"/>
                </p:custDataLst>
              </p:nvPr>
            </p:nvSpPr>
            <p:spPr bwMode="auto">
              <a:xfrm>
                <a:off x="114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0" name="Oval 126"/>
              <p:cNvSpPr>
                <a:spLocks noChangeArrowheads="1"/>
              </p:cNvSpPr>
              <p:nvPr>
                <p:custDataLst>
                  <p:tags r:id="rId21"/>
                </p:custDataLst>
              </p:nvPr>
            </p:nvSpPr>
            <p:spPr bwMode="auto">
              <a:xfrm>
                <a:off x="113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1" name="Oval 127"/>
              <p:cNvSpPr>
                <a:spLocks noChangeArrowheads="1"/>
              </p:cNvSpPr>
              <p:nvPr>
                <p:custDataLst>
                  <p:tags r:id="rId22"/>
                </p:custDataLst>
              </p:nvPr>
            </p:nvSpPr>
            <p:spPr bwMode="auto">
              <a:xfrm>
                <a:off x="1128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2" name="Oval 128"/>
              <p:cNvSpPr>
                <a:spLocks noChangeArrowheads="1"/>
              </p:cNvSpPr>
              <p:nvPr>
                <p:custDataLst>
                  <p:tags r:id="rId23"/>
                </p:custDataLst>
              </p:nvPr>
            </p:nvSpPr>
            <p:spPr bwMode="auto">
              <a:xfrm>
                <a:off x="1120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3" name="Oval 129"/>
              <p:cNvSpPr>
                <a:spLocks noChangeArrowheads="1"/>
              </p:cNvSpPr>
              <p:nvPr>
                <p:custDataLst>
                  <p:tags r:id="rId24"/>
                </p:custDataLst>
              </p:nvPr>
            </p:nvSpPr>
            <p:spPr bwMode="auto">
              <a:xfrm>
                <a:off x="111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4" name="Oval 130"/>
              <p:cNvSpPr>
                <a:spLocks noChangeArrowheads="1"/>
              </p:cNvSpPr>
              <p:nvPr>
                <p:custDataLst>
                  <p:tags r:id="rId25"/>
                </p:custDataLst>
              </p:nvPr>
            </p:nvSpPr>
            <p:spPr bwMode="auto">
              <a:xfrm>
                <a:off x="1103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5" name="Oval 131"/>
              <p:cNvSpPr>
                <a:spLocks noChangeArrowheads="1"/>
              </p:cNvSpPr>
              <p:nvPr>
                <p:custDataLst>
                  <p:tags r:id="rId26"/>
                </p:custDataLst>
              </p:nvPr>
            </p:nvSpPr>
            <p:spPr bwMode="auto">
              <a:xfrm>
                <a:off x="1095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6" name="Oval 132"/>
              <p:cNvSpPr>
                <a:spLocks noChangeArrowheads="1"/>
              </p:cNvSpPr>
              <p:nvPr>
                <p:custDataLst>
                  <p:tags r:id="rId27"/>
                </p:custDataLst>
              </p:nvPr>
            </p:nvSpPr>
            <p:spPr bwMode="auto">
              <a:xfrm>
                <a:off x="108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7" name="Oval 133"/>
              <p:cNvSpPr>
                <a:spLocks noChangeArrowheads="1"/>
              </p:cNvSpPr>
              <p:nvPr>
                <p:custDataLst>
                  <p:tags r:id="rId28"/>
                </p:custDataLst>
              </p:nvPr>
            </p:nvSpPr>
            <p:spPr bwMode="auto">
              <a:xfrm>
                <a:off x="1078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8" name="Oval 134"/>
              <p:cNvSpPr>
                <a:spLocks noChangeArrowheads="1"/>
              </p:cNvSpPr>
              <p:nvPr>
                <p:custDataLst>
                  <p:tags r:id="rId29"/>
                </p:custDataLst>
              </p:nvPr>
            </p:nvSpPr>
            <p:spPr bwMode="auto">
              <a:xfrm>
                <a:off x="107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 name="Oval 135"/>
              <p:cNvSpPr>
                <a:spLocks noChangeArrowheads="1"/>
              </p:cNvSpPr>
              <p:nvPr>
                <p:custDataLst>
                  <p:tags r:id="rId30"/>
                </p:custDataLst>
              </p:nvPr>
            </p:nvSpPr>
            <p:spPr bwMode="auto">
              <a:xfrm>
                <a:off x="1062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0" name="Oval 136"/>
              <p:cNvSpPr>
                <a:spLocks noChangeArrowheads="1"/>
              </p:cNvSpPr>
              <p:nvPr>
                <p:custDataLst>
                  <p:tags r:id="rId31"/>
                </p:custDataLst>
              </p:nvPr>
            </p:nvSpPr>
            <p:spPr bwMode="auto">
              <a:xfrm>
                <a:off x="1053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1" name="Oval 137"/>
              <p:cNvSpPr>
                <a:spLocks noChangeArrowheads="1"/>
              </p:cNvSpPr>
              <p:nvPr>
                <p:custDataLst>
                  <p:tags r:id="rId32"/>
                </p:custDataLst>
              </p:nvPr>
            </p:nvSpPr>
            <p:spPr bwMode="auto">
              <a:xfrm>
                <a:off x="1045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2" name="Oval 138"/>
              <p:cNvSpPr>
                <a:spLocks noChangeArrowheads="1"/>
              </p:cNvSpPr>
              <p:nvPr>
                <p:custDataLst>
                  <p:tags r:id="rId33"/>
                </p:custDataLst>
              </p:nvPr>
            </p:nvSpPr>
            <p:spPr bwMode="auto">
              <a:xfrm>
                <a:off x="1036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3" name="Oval 139"/>
              <p:cNvSpPr>
                <a:spLocks noChangeArrowheads="1"/>
              </p:cNvSpPr>
              <p:nvPr>
                <p:custDataLst>
                  <p:tags r:id="rId34"/>
                </p:custDataLst>
              </p:nvPr>
            </p:nvSpPr>
            <p:spPr bwMode="auto">
              <a:xfrm>
                <a:off x="10284"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4" name="Oval 140"/>
              <p:cNvSpPr>
                <a:spLocks noChangeArrowheads="1"/>
              </p:cNvSpPr>
              <p:nvPr>
                <p:custDataLst>
                  <p:tags r:id="rId35"/>
                </p:custDataLst>
              </p:nvPr>
            </p:nvSpPr>
            <p:spPr bwMode="auto">
              <a:xfrm>
                <a:off x="1020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5" name="Oval 141"/>
              <p:cNvSpPr>
                <a:spLocks noChangeArrowheads="1"/>
              </p:cNvSpPr>
              <p:nvPr>
                <p:custDataLst>
                  <p:tags r:id="rId36"/>
                </p:custDataLst>
              </p:nvPr>
            </p:nvSpPr>
            <p:spPr bwMode="auto">
              <a:xfrm>
                <a:off x="1011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6" name="Oval 142"/>
              <p:cNvSpPr>
                <a:spLocks noChangeArrowheads="1"/>
              </p:cNvSpPr>
              <p:nvPr>
                <p:custDataLst>
                  <p:tags r:id="rId37"/>
                </p:custDataLst>
              </p:nvPr>
            </p:nvSpPr>
            <p:spPr bwMode="auto">
              <a:xfrm>
                <a:off x="1003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7" name="Oval 143"/>
              <p:cNvSpPr>
                <a:spLocks noChangeArrowheads="1"/>
              </p:cNvSpPr>
              <p:nvPr>
                <p:custDataLst>
                  <p:tags r:id="rId38"/>
                </p:custDataLst>
              </p:nvPr>
            </p:nvSpPr>
            <p:spPr bwMode="auto">
              <a:xfrm>
                <a:off x="994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8" name="Oval 144"/>
              <p:cNvSpPr>
                <a:spLocks noChangeArrowheads="1"/>
              </p:cNvSpPr>
              <p:nvPr>
                <p:custDataLst>
                  <p:tags r:id="rId39"/>
                </p:custDataLst>
              </p:nvPr>
            </p:nvSpPr>
            <p:spPr bwMode="auto">
              <a:xfrm>
                <a:off x="986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9" name="Oval 145"/>
              <p:cNvSpPr>
                <a:spLocks noChangeArrowheads="1"/>
              </p:cNvSpPr>
              <p:nvPr>
                <p:custDataLst>
                  <p:tags r:id="rId40"/>
                </p:custDataLst>
              </p:nvPr>
            </p:nvSpPr>
            <p:spPr bwMode="auto">
              <a:xfrm>
                <a:off x="97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0" name="Oval 146"/>
              <p:cNvSpPr>
                <a:spLocks noChangeArrowheads="1"/>
              </p:cNvSpPr>
              <p:nvPr>
                <p:custDataLst>
                  <p:tags r:id="rId41"/>
                </p:custDataLst>
              </p:nvPr>
            </p:nvSpPr>
            <p:spPr bwMode="auto">
              <a:xfrm>
                <a:off x="969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1" name="Oval 147"/>
              <p:cNvSpPr>
                <a:spLocks noChangeArrowheads="1"/>
              </p:cNvSpPr>
              <p:nvPr>
                <p:custDataLst>
                  <p:tags r:id="rId42"/>
                </p:custDataLst>
              </p:nvPr>
            </p:nvSpPr>
            <p:spPr bwMode="auto">
              <a:xfrm>
                <a:off x="961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2" name="Oval 148"/>
              <p:cNvSpPr>
                <a:spLocks noChangeArrowheads="1"/>
              </p:cNvSpPr>
              <p:nvPr>
                <p:custDataLst>
                  <p:tags r:id="rId43"/>
                </p:custDataLst>
              </p:nvPr>
            </p:nvSpPr>
            <p:spPr bwMode="auto">
              <a:xfrm>
                <a:off x="952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3" name="Oval 149"/>
              <p:cNvSpPr>
                <a:spLocks noChangeArrowheads="1"/>
              </p:cNvSpPr>
              <p:nvPr>
                <p:custDataLst>
                  <p:tags r:id="rId44"/>
                </p:custDataLst>
              </p:nvPr>
            </p:nvSpPr>
            <p:spPr bwMode="auto">
              <a:xfrm>
                <a:off x="944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4" name="Oval 150"/>
              <p:cNvSpPr>
                <a:spLocks noChangeArrowheads="1"/>
              </p:cNvSpPr>
              <p:nvPr>
                <p:custDataLst>
                  <p:tags r:id="rId45"/>
                </p:custDataLst>
              </p:nvPr>
            </p:nvSpPr>
            <p:spPr bwMode="auto">
              <a:xfrm>
                <a:off x="936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5" name="Oval 151"/>
              <p:cNvSpPr>
                <a:spLocks noChangeArrowheads="1"/>
              </p:cNvSpPr>
              <p:nvPr>
                <p:custDataLst>
                  <p:tags r:id="rId46"/>
                </p:custDataLst>
              </p:nvPr>
            </p:nvSpPr>
            <p:spPr bwMode="auto">
              <a:xfrm>
                <a:off x="927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6" name="Oval 152"/>
              <p:cNvSpPr>
                <a:spLocks noChangeArrowheads="1"/>
              </p:cNvSpPr>
              <p:nvPr>
                <p:custDataLst>
                  <p:tags r:id="rId47"/>
                </p:custDataLst>
              </p:nvPr>
            </p:nvSpPr>
            <p:spPr bwMode="auto">
              <a:xfrm>
                <a:off x="919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7" name="Oval 153"/>
              <p:cNvSpPr>
                <a:spLocks noChangeArrowheads="1"/>
              </p:cNvSpPr>
              <p:nvPr>
                <p:custDataLst>
                  <p:tags r:id="rId48"/>
                </p:custDataLst>
              </p:nvPr>
            </p:nvSpPr>
            <p:spPr bwMode="auto">
              <a:xfrm>
                <a:off x="911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8" name="Oval 154"/>
              <p:cNvSpPr>
                <a:spLocks noChangeArrowheads="1"/>
              </p:cNvSpPr>
              <p:nvPr>
                <p:custDataLst>
                  <p:tags r:id="rId49"/>
                </p:custDataLst>
              </p:nvPr>
            </p:nvSpPr>
            <p:spPr bwMode="auto">
              <a:xfrm>
                <a:off x="902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9" name="Oval 155"/>
              <p:cNvSpPr>
                <a:spLocks noChangeArrowheads="1"/>
              </p:cNvSpPr>
              <p:nvPr>
                <p:custDataLst>
                  <p:tags r:id="rId50"/>
                </p:custDataLst>
              </p:nvPr>
            </p:nvSpPr>
            <p:spPr bwMode="auto">
              <a:xfrm>
                <a:off x="894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0" name="Oval 156"/>
              <p:cNvSpPr>
                <a:spLocks noChangeArrowheads="1"/>
              </p:cNvSpPr>
              <p:nvPr>
                <p:custDataLst>
                  <p:tags r:id="rId51"/>
                </p:custDataLst>
              </p:nvPr>
            </p:nvSpPr>
            <p:spPr bwMode="auto">
              <a:xfrm>
                <a:off x="88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1" name="Oval 157"/>
              <p:cNvSpPr>
                <a:spLocks noChangeArrowheads="1"/>
              </p:cNvSpPr>
              <p:nvPr>
                <p:custDataLst>
                  <p:tags r:id="rId52"/>
                </p:custDataLst>
              </p:nvPr>
            </p:nvSpPr>
            <p:spPr bwMode="auto">
              <a:xfrm>
                <a:off x="877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2" name="Oval 158"/>
              <p:cNvSpPr>
                <a:spLocks noChangeArrowheads="1"/>
              </p:cNvSpPr>
              <p:nvPr>
                <p:custDataLst>
                  <p:tags r:id="rId53"/>
                </p:custDataLst>
              </p:nvPr>
            </p:nvSpPr>
            <p:spPr bwMode="auto">
              <a:xfrm>
                <a:off x="869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3" name="Oval 159"/>
              <p:cNvSpPr>
                <a:spLocks noChangeArrowheads="1"/>
              </p:cNvSpPr>
              <p:nvPr>
                <p:custDataLst>
                  <p:tags r:id="rId54"/>
                </p:custDataLst>
              </p:nvPr>
            </p:nvSpPr>
            <p:spPr bwMode="auto">
              <a:xfrm>
                <a:off x="8607"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4" name="Oval 160"/>
              <p:cNvSpPr>
                <a:spLocks noChangeArrowheads="1"/>
              </p:cNvSpPr>
              <p:nvPr>
                <p:custDataLst>
                  <p:tags r:id="rId55"/>
                </p:custDataLst>
              </p:nvPr>
            </p:nvSpPr>
            <p:spPr bwMode="auto">
              <a:xfrm>
                <a:off x="8525"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5" name="Oval 161"/>
              <p:cNvSpPr>
                <a:spLocks noChangeArrowheads="1"/>
              </p:cNvSpPr>
              <p:nvPr>
                <p:custDataLst>
                  <p:tags r:id="rId56"/>
                </p:custDataLst>
              </p:nvPr>
            </p:nvSpPr>
            <p:spPr bwMode="auto">
              <a:xfrm>
                <a:off x="8440"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6" name="Oval 162"/>
              <p:cNvSpPr>
                <a:spLocks noChangeArrowheads="1"/>
              </p:cNvSpPr>
              <p:nvPr>
                <p:custDataLst>
                  <p:tags r:id="rId57"/>
                </p:custDataLst>
              </p:nvPr>
            </p:nvSpPr>
            <p:spPr bwMode="auto">
              <a:xfrm>
                <a:off x="8356"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7" name="Oval 163"/>
              <p:cNvSpPr>
                <a:spLocks noChangeArrowheads="1"/>
              </p:cNvSpPr>
              <p:nvPr>
                <p:custDataLst>
                  <p:tags r:id="rId58"/>
                </p:custDataLst>
              </p:nvPr>
            </p:nvSpPr>
            <p:spPr bwMode="auto">
              <a:xfrm>
                <a:off x="8271"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8" name="Oval 164"/>
              <p:cNvSpPr>
                <a:spLocks noChangeArrowheads="1"/>
              </p:cNvSpPr>
              <p:nvPr>
                <p:custDataLst>
                  <p:tags r:id="rId59"/>
                </p:custDataLst>
              </p:nvPr>
            </p:nvSpPr>
            <p:spPr bwMode="auto">
              <a:xfrm>
                <a:off x="818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9" name="Oval 165"/>
              <p:cNvSpPr>
                <a:spLocks noChangeArrowheads="1"/>
              </p:cNvSpPr>
              <p:nvPr>
                <p:custDataLst>
                  <p:tags r:id="rId60"/>
                </p:custDataLst>
              </p:nvPr>
            </p:nvSpPr>
            <p:spPr bwMode="auto">
              <a:xfrm>
                <a:off x="810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0" name="Oval 166"/>
              <p:cNvSpPr>
                <a:spLocks noChangeArrowheads="1"/>
              </p:cNvSpPr>
              <p:nvPr>
                <p:custDataLst>
                  <p:tags r:id="rId61"/>
                </p:custDataLst>
              </p:nvPr>
            </p:nvSpPr>
            <p:spPr bwMode="auto">
              <a:xfrm>
                <a:off x="8019"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1" name="Oval 167"/>
              <p:cNvSpPr>
                <a:spLocks noChangeArrowheads="1"/>
              </p:cNvSpPr>
              <p:nvPr>
                <p:custDataLst>
                  <p:tags r:id="rId62"/>
                </p:custDataLst>
              </p:nvPr>
            </p:nvSpPr>
            <p:spPr bwMode="auto">
              <a:xfrm>
                <a:off x="7935" y="6922"/>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2" name="Oval 168"/>
              <p:cNvSpPr>
                <a:spLocks noChangeArrowheads="1"/>
              </p:cNvSpPr>
              <p:nvPr>
                <p:custDataLst>
                  <p:tags r:id="rId63"/>
                </p:custDataLst>
              </p:nvPr>
            </p:nvSpPr>
            <p:spPr bwMode="auto">
              <a:xfrm>
                <a:off x="7853"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3" name="Oval 169"/>
              <p:cNvSpPr>
                <a:spLocks noChangeArrowheads="1"/>
              </p:cNvSpPr>
              <p:nvPr>
                <p:custDataLst>
                  <p:tags r:id="rId64"/>
                </p:custDataLst>
              </p:nvPr>
            </p:nvSpPr>
            <p:spPr bwMode="auto">
              <a:xfrm>
                <a:off x="776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4" name="Oval 170"/>
              <p:cNvSpPr>
                <a:spLocks noChangeArrowheads="1"/>
              </p:cNvSpPr>
              <p:nvPr>
                <p:custDataLst>
                  <p:tags r:id="rId65"/>
                </p:custDataLst>
              </p:nvPr>
            </p:nvSpPr>
            <p:spPr bwMode="auto">
              <a:xfrm>
                <a:off x="768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5" name="Oval 171"/>
              <p:cNvSpPr>
                <a:spLocks noChangeArrowheads="1"/>
              </p:cNvSpPr>
              <p:nvPr>
                <p:custDataLst>
                  <p:tags r:id="rId66"/>
                </p:custDataLst>
              </p:nvPr>
            </p:nvSpPr>
            <p:spPr bwMode="auto">
              <a:xfrm>
                <a:off x="75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6" name="Oval 172"/>
              <p:cNvSpPr>
                <a:spLocks noChangeArrowheads="1"/>
              </p:cNvSpPr>
              <p:nvPr>
                <p:custDataLst>
                  <p:tags r:id="rId67"/>
                </p:custDataLst>
              </p:nvPr>
            </p:nvSpPr>
            <p:spPr bwMode="auto">
              <a:xfrm>
                <a:off x="751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7" name="Oval 173"/>
              <p:cNvSpPr>
                <a:spLocks noChangeArrowheads="1"/>
              </p:cNvSpPr>
              <p:nvPr>
                <p:custDataLst>
                  <p:tags r:id="rId68"/>
                </p:custDataLst>
              </p:nvPr>
            </p:nvSpPr>
            <p:spPr bwMode="auto">
              <a:xfrm>
                <a:off x="74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8" name="Oval 174"/>
              <p:cNvSpPr>
                <a:spLocks noChangeArrowheads="1"/>
              </p:cNvSpPr>
              <p:nvPr>
                <p:custDataLst>
                  <p:tags r:id="rId69"/>
                </p:custDataLst>
              </p:nvPr>
            </p:nvSpPr>
            <p:spPr bwMode="auto">
              <a:xfrm>
                <a:off x="73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9" name="Oval 175"/>
              <p:cNvSpPr>
                <a:spLocks noChangeArrowheads="1"/>
              </p:cNvSpPr>
              <p:nvPr>
                <p:custDataLst>
                  <p:tags r:id="rId70"/>
                </p:custDataLst>
              </p:nvPr>
            </p:nvSpPr>
            <p:spPr bwMode="auto">
              <a:xfrm>
                <a:off x="725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0" name="Oval 176"/>
              <p:cNvSpPr>
                <a:spLocks noChangeArrowheads="1"/>
              </p:cNvSpPr>
              <p:nvPr>
                <p:custDataLst>
                  <p:tags r:id="rId71"/>
                </p:custDataLst>
              </p:nvPr>
            </p:nvSpPr>
            <p:spPr bwMode="auto">
              <a:xfrm>
                <a:off x="71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1" name="Oval 177"/>
              <p:cNvSpPr>
                <a:spLocks noChangeArrowheads="1"/>
              </p:cNvSpPr>
              <p:nvPr>
                <p:custDataLst>
                  <p:tags r:id="rId72"/>
                </p:custDataLst>
              </p:nvPr>
            </p:nvSpPr>
            <p:spPr bwMode="auto">
              <a:xfrm>
                <a:off x="7092"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2" name="Oval 178"/>
              <p:cNvSpPr>
                <a:spLocks noChangeArrowheads="1"/>
              </p:cNvSpPr>
              <p:nvPr>
                <p:custDataLst>
                  <p:tags r:id="rId73"/>
                </p:custDataLst>
              </p:nvPr>
            </p:nvSpPr>
            <p:spPr bwMode="auto">
              <a:xfrm>
                <a:off x="700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3" name="Oval 179"/>
              <p:cNvSpPr>
                <a:spLocks noChangeArrowheads="1"/>
              </p:cNvSpPr>
              <p:nvPr>
                <p:custDataLst>
                  <p:tags r:id="rId74"/>
                </p:custDataLst>
              </p:nvPr>
            </p:nvSpPr>
            <p:spPr bwMode="auto">
              <a:xfrm>
                <a:off x="69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4" name="Oval 180"/>
              <p:cNvSpPr>
                <a:spLocks noChangeArrowheads="1"/>
              </p:cNvSpPr>
              <p:nvPr>
                <p:custDataLst>
                  <p:tags r:id="rId75"/>
                </p:custDataLst>
              </p:nvPr>
            </p:nvSpPr>
            <p:spPr bwMode="auto">
              <a:xfrm>
                <a:off x="683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5" name="Oval 181"/>
              <p:cNvSpPr>
                <a:spLocks noChangeArrowheads="1"/>
              </p:cNvSpPr>
              <p:nvPr>
                <p:custDataLst>
                  <p:tags r:id="rId76"/>
                </p:custDataLst>
              </p:nvPr>
            </p:nvSpPr>
            <p:spPr bwMode="auto">
              <a:xfrm>
                <a:off x="675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6" name="Oval 182"/>
              <p:cNvSpPr>
                <a:spLocks noChangeArrowheads="1"/>
              </p:cNvSpPr>
              <p:nvPr>
                <p:custDataLst>
                  <p:tags r:id="rId77"/>
                </p:custDataLst>
              </p:nvPr>
            </p:nvSpPr>
            <p:spPr bwMode="auto">
              <a:xfrm>
                <a:off x="66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7" name="Oval 183"/>
              <p:cNvSpPr>
                <a:spLocks noChangeArrowheads="1"/>
              </p:cNvSpPr>
              <p:nvPr>
                <p:custDataLst>
                  <p:tags r:id="rId78"/>
                </p:custDataLst>
              </p:nvPr>
            </p:nvSpPr>
            <p:spPr bwMode="auto">
              <a:xfrm>
                <a:off x="658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8" name="Oval 184"/>
              <p:cNvSpPr>
                <a:spLocks noChangeArrowheads="1"/>
              </p:cNvSpPr>
              <p:nvPr>
                <p:custDataLst>
                  <p:tags r:id="rId79"/>
                </p:custDataLst>
              </p:nvPr>
            </p:nvSpPr>
            <p:spPr bwMode="auto">
              <a:xfrm>
                <a:off x="65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9" name="Oval 185"/>
              <p:cNvSpPr>
                <a:spLocks noChangeArrowheads="1"/>
              </p:cNvSpPr>
              <p:nvPr>
                <p:custDataLst>
                  <p:tags r:id="rId80"/>
                </p:custDataLst>
              </p:nvPr>
            </p:nvSpPr>
            <p:spPr bwMode="auto">
              <a:xfrm>
                <a:off x="642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0" name="Oval 186"/>
              <p:cNvSpPr>
                <a:spLocks noChangeArrowheads="1"/>
              </p:cNvSpPr>
              <p:nvPr>
                <p:custDataLst>
                  <p:tags r:id="rId81"/>
                </p:custDataLst>
              </p:nvPr>
            </p:nvSpPr>
            <p:spPr bwMode="auto">
              <a:xfrm>
                <a:off x="633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1" name="Oval 187"/>
              <p:cNvSpPr>
                <a:spLocks noChangeArrowheads="1"/>
              </p:cNvSpPr>
              <p:nvPr>
                <p:custDataLst>
                  <p:tags r:id="rId82"/>
                </p:custDataLst>
              </p:nvPr>
            </p:nvSpPr>
            <p:spPr bwMode="auto">
              <a:xfrm>
                <a:off x="625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2" name="Oval 188"/>
              <p:cNvSpPr>
                <a:spLocks noChangeArrowheads="1"/>
              </p:cNvSpPr>
              <p:nvPr>
                <p:custDataLst>
                  <p:tags r:id="rId83"/>
                </p:custDataLst>
              </p:nvPr>
            </p:nvSpPr>
            <p:spPr bwMode="auto">
              <a:xfrm>
                <a:off x="617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3" name="Oval 189"/>
              <p:cNvSpPr>
                <a:spLocks noChangeArrowheads="1"/>
              </p:cNvSpPr>
              <p:nvPr>
                <p:custDataLst>
                  <p:tags r:id="rId84"/>
                </p:custDataLst>
              </p:nvPr>
            </p:nvSpPr>
            <p:spPr bwMode="auto">
              <a:xfrm>
                <a:off x="608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4" name="Oval 190"/>
              <p:cNvSpPr>
                <a:spLocks noChangeArrowheads="1"/>
              </p:cNvSpPr>
              <p:nvPr>
                <p:custDataLst>
                  <p:tags r:id="rId85"/>
                </p:custDataLst>
              </p:nvPr>
            </p:nvSpPr>
            <p:spPr bwMode="auto">
              <a:xfrm>
                <a:off x="600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5" name="Oval 191"/>
              <p:cNvSpPr>
                <a:spLocks noChangeArrowheads="1"/>
              </p:cNvSpPr>
              <p:nvPr>
                <p:custDataLst>
                  <p:tags r:id="rId86"/>
                </p:custDataLst>
              </p:nvPr>
            </p:nvSpPr>
            <p:spPr bwMode="auto">
              <a:xfrm>
                <a:off x="591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6" name="Oval 192"/>
              <p:cNvSpPr>
                <a:spLocks noChangeArrowheads="1"/>
              </p:cNvSpPr>
              <p:nvPr>
                <p:custDataLst>
                  <p:tags r:id="rId87"/>
                </p:custDataLst>
              </p:nvPr>
            </p:nvSpPr>
            <p:spPr bwMode="auto">
              <a:xfrm>
                <a:off x="583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7" name="Freeform 193"/>
              <p:cNvSpPr/>
              <p:nvPr>
                <p:custDataLst>
                  <p:tags r:id="rId88"/>
                </p:custDataLst>
              </p:nvPr>
            </p:nvSpPr>
            <p:spPr bwMode="auto">
              <a:xfrm>
                <a:off x="5750" y="6915"/>
                <a:ext cx="46" cy="46"/>
              </a:xfrm>
              <a:custGeom>
                <a:avLst/>
                <a:gdLst>
                  <a:gd name="T0" fmla="*/ 0 w 7"/>
                  <a:gd name="T1" fmla="*/ 2 h 7"/>
                  <a:gd name="T2" fmla="*/ 4 w 7"/>
                  <a:gd name="T3" fmla="*/ 0 h 7"/>
                  <a:gd name="T4" fmla="*/ 7 w 7"/>
                  <a:gd name="T5" fmla="*/ 4 h 7"/>
                  <a:gd name="T6" fmla="*/ 3 w 7"/>
                  <a:gd name="T7" fmla="*/ 7 h 7"/>
                  <a:gd name="T8" fmla="*/ 0 w 7"/>
                  <a:gd name="T9" fmla="*/ 2 h 7"/>
                </a:gdLst>
                <a:ahLst/>
                <a:cxnLst>
                  <a:cxn ang="0">
                    <a:pos x="T0" y="T1"/>
                  </a:cxn>
                  <a:cxn ang="0">
                    <a:pos x="T2" y="T3"/>
                  </a:cxn>
                  <a:cxn ang="0">
                    <a:pos x="T4" y="T5"/>
                  </a:cxn>
                  <a:cxn ang="0">
                    <a:pos x="T6" y="T7"/>
                  </a:cxn>
                  <a:cxn ang="0">
                    <a:pos x="T8" y="T9"/>
                  </a:cxn>
                </a:cxnLst>
                <a:rect l="0" t="0" r="r" b="b"/>
                <a:pathLst>
                  <a:path w="7" h="7">
                    <a:moveTo>
                      <a:pt x="0" y="2"/>
                    </a:moveTo>
                    <a:cubicBezTo>
                      <a:pt x="1" y="1"/>
                      <a:pt x="3" y="0"/>
                      <a:pt x="4" y="0"/>
                    </a:cubicBezTo>
                    <a:cubicBezTo>
                      <a:pt x="6" y="0"/>
                      <a:pt x="7" y="2"/>
                      <a:pt x="7" y="4"/>
                    </a:cubicBezTo>
                    <a:cubicBezTo>
                      <a:pt x="7" y="6"/>
                      <a:pt x="5" y="7"/>
                      <a:pt x="3" y="7"/>
                    </a:cubicBezTo>
                    <a:cubicBezTo>
                      <a:pt x="1" y="6"/>
                      <a:pt x="0" y="4"/>
                      <a:pt x="0"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8" name="Freeform 194"/>
              <p:cNvSpPr/>
              <p:nvPr>
                <p:custDataLst>
                  <p:tags r:id="rId89"/>
                </p:custDataLst>
              </p:nvPr>
            </p:nvSpPr>
            <p:spPr bwMode="auto">
              <a:xfrm>
                <a:off x="5666" y="6881"/>
                <a:ext cx="53" cy="53"/>
              </a:xfrm>
              <a:custGeom>
                <a:avLst/>
                <a:gdLst>
                  <a:gd name="T0" fmla="*/ 1 w 8"/>
                  <a:gd name="T1" fmla="*/ 2 h 8"/>
                  <a:gd name="T2" fmla="*/ 6 w 8"/>
                  <a:gd name="T3" fmla="*/ 1 h 8"/>
                  <a:gd name="T4" fmla="*/ 7 w 8"/>
                  <a:gd name="T5" fmla="*/ 5 h 8"/>
                  <a:gd name="T6" fmla="*/ 3 w 8"/>
                  <a:gd name="T7" fmla="*/ 7 h 8"/>
                  <a:gd name="T8" fmla="*/ 1 w 8"/>
                  <a:gd name="T9" fmla="*/ 2 h 8"/>
                </a:gdLst>
                <a:ahLst/>
                <a:cxnLst>
                  <a:cxn ang="0">
                    <a:pos x="T0" y="T1"/>
                  </a:cxn>
                  <a:cxn ang="0">
                    <a:pos x="T2" y="T3"/>
                  </a:cxn>
                  <a:cxn ang="0">
                    <a:pos x="T4" y="T5"/>
                  </a:cxn>
                  <a:cxn ang="0">
                    <a:pos x="T6" y="T7"/>
                  </a:cxn>
                  <a:cxn ang="0">
                    <a:pos x="T8" y="T9"/>
                  </a:cxn>
                </a:cxnLst>
                <a:rect l="0" t="0" r="r" b="b"/>
                <a:pathLst>
                  <a:path w="8" h="8">
                    <a:moveTo>
                      <a:pt x="1" y="2"/>
                    </a:moveTo>
                    <a:cubicBezTo>
                      <a:pt x="2" y="1"/>
                      <a:pt x="4" y="0"/>
                      <a:pt x="6" y="1"/>
                    </a:cubicBezTo>
                    <a:cubicBezTo>
                      <a:pt x="8" y="2"/>
                      <a:pt x="8" y="4"/>
                      <a:pt x="7" y="5"/>
                    </a:cubicBezTo>
                    <a:cubicBezTo>
                      <a:pt x="7" y="7"/>
                      <a:pt x="5" y="8"/>
                      <a:pt x="3" y="7"/>
                    </a:cubicBezTo>
                    <a:cubicBezTo>
                      <a:pt x="1" y="6"/>
                      <a:pt x="0" y="4"/>
                      <a:pt x="1"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9" name="Freeform 195"/>
              <p:cNvSpPr/>
              <p:nvPr>
                <p:custDataLst>
                  <p:tags r:id="rId90"/>
                </p:custDataLst>
              </p:nvPr>
            </p:nvSpPr>
            <p:spPr bwMode="auto">
              <a:xfrm>
                <a:off x="5603" y="6838"/>
                <a:ext cx="51" cy="43"/>
              </a:xfrm>
              <a:custGeom>
                <a:avLst/>
                <a:gdLst>
                  <a:gd name="T0" fmla="*/ 2 w 8"/>
                  <a:gd name="T1" fmla="*/ 1 h 7"/>
                  <a:gd name="T2" fmla="*/ 6 w 8"/>
                  <a:gd name="T3" fmla="*/ 1 h 7"/>
                  <a:gd name="T4" fmla="*/ 6 w 8"/>
                  <a:gd name="T5" fmla="*/ 6 h 7"/>
                  <a:gd name="T6" fmla="*/ 2 w 8"/>
                  <a:gd name="T7" fmla="*/ 6 h 7"/>
                  <a:gd name="T8" fmla="*/ 2 w 8"/>
                  <a:gd name="T9" fmla="*/ 1 h 7"/>
                </a:gdLst>
                <a:ahLst/>
                <a:cxnLst>
                  <a:cxn ang="0">
                    <a:pos x="T0" y="T1"/>
                  </a:cxn>
                  <a:cxn ang="0">
                    <a:pos x="T2" y="T3"/>
                  </a:cxn>
                  <a:cxn ang="0">
                    <a:pos x="T4" y="T5"/>
                  </a:cxn>
                  <a:cxn ang="0">
                    <a:pos x="T6" y="T7"/>
                  </a:cxn>
                  <a:cxn ang="0">
                    <a:pos x="T8" y="T9"/>
                  </a:cxn>
                </a:cxnLst>
                <a:rect l="0" t="0" r="r" b="b"/>
                <a:pathLst>
                  <a:path w="8" h="7">
                    <a:moveTo>
                      <a:pt x="2" y="1"/>
                    </a:moveTo>
                    <a:cubicBezTo>
                      <a:pt x="3" y="0"/>
                      <a:pt x="5" y="0"/>
                      <a:pt x="6" y="1"/>
                    </a:cubicBezTo>
                    <a:cubicBezTo>
                      <a:pt x="8" y="2"/>
                      <a:pt x="8" y="4"/>
                      <a:pt x="6" y="6"/>
                    </a:cubicBezTo>
                    <a:cubicBezTo>
                      <a:pt x="5" y="7"/>
                      <a:pt x="3" y="7"/>
                      <a:pt x="2" y="6"/>
                    </a:cubicBezTo>
                    <a:cubicBezTo>
                      <a:pt x="0" y="4"/>
                      <a:pt x="0"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0" name="Freeform 196"/>
              <p:cNvSpPr/>
              <p:nvPr>
                <p:custDataLst>
                  <p:tags r:id="rId91"/>
                </p:custDataLst>
              </p:nvPr>
            </p:nvSpPr>
            <p:spPr bwMode="auto">
              <a:xfrm>
                <a:off x="5550" y="6766"/>
                <a:ext cx="53" cy="53"/>
              </a:xfrm>
              <a:custGeom>
                <a:avLst/>
                <a:gdLst>
                  <a:gd name="T0" fmla="*/ 2 w 8"/>
                  <a:gd name="T1" fmla="*/ 1 h 8"/>
                  <a:gd name="T2" fmla="*/ 7 w 8"/>
                  <a:gd name="T3" fmla="*/ 2 h 8"/>
                  <a:gd name="T4" fmla="*/ 6 w 8"/>
                  <a:gd name="T5" fmla="*/ 7 h 8"/>
                  <a:gd name="T6" fmla="*/ 1 w 8"/>
                  <a:gd name="T7" fmla="*/ 6 h 8"/>
                  <a:gd name="T8" fmla="*/ 2 w 8"/>
                  <a:gd name="T9" fmla="*/ 1 h 8"/>
                </a:gdLst>
                <a:ahLst/>
                <a:cxnLst>
                  <a:cxn ang="0">
                    <a:pos x="T0" y="T1"/>
                  </a:cxn>
                  <a:cxn ang="0">
                    <a:pos x="T2" y="T3"/>
                  </a:cxn>
                  <a:cxn ang="0">
                    <a:pos x="T4" y="T5"/>
                  </a:cxn>
                  <a:cxn ang="0">
                    <a:pos x="T6" y="T7"/>
                  </a:cxn>
                  <a:cxn ang="0">
                    <a:pos x="T8" y="T9"/>
                  </a:cxn>
                </a:cxnLst>
                <a:rect l="0" t="0" r="r" b="b"/>
                <a:pathLst>
                  <a:path w="8" h="8">
                    <a:moveTo>
                      <a:pt x="2" y="1"/>
                    </a:moveTo>
                    <a:cubicBezTo>
                      <a:pt x="4" y="0"/>
                      <a:pt x="6" y="1"/>
                      <a:pt x="7" y="2"/>
                    </a:cubicBezTo>
                    <a:cubicBezTo>
                      <a:pt x="8" y="4"/>
                      <a:pt x="7" y="6"/>
                      <a:pt x="6" y="7"/>
                    </a:cubicBezTo>
                    <a:cubicBezTo>
                      <a:pt x="4" y="8"/>
                      <a:pt x="2" y="8"/>
                      <a:pt x="1" y="6"/>
                    </a:cubicBezTo>
                    <a:cubicBezTo>
                      <a:pt x="0" y="4"/>
                      <a:pt x="1"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1" name="Freeform 197"/>
              <p:cNvSpPr/>
              <p:nvPr>
                <p:custDataLst>
                  <p:tags r:id="rId92"/>
                </p:custDataLst>
              </p:nvPr>
            </p:nvSpPr>
            <p:spPr bwMode="auto">
              <a:xfrm>
                <a:off x="5518" y="6688"/>
                <a:ext cx="51" cy="53"/>
              </a:xfrm>
              <a:custGeom>
                <a:avLst/>
                <a:gdLst>
                  <a:gd name="T0" fmla="*/ 4 w 8"/>
                  <a:gd name="T1" fmla="*/ 1 h 8"/>
                  <a:gd name="T2" fmla="*/ 8 w 8"/>
                  <a:gd name="T3" fmla="*/ 3 h 8"/>
                  <a:gd name="T4" fmla="*/ 5 w 8"/>
                  <a:gd name="T5" fmla="*/ 7 h 8"/>
                  <a:gd name="T6" fmla="*/ 1 w 8"/>
                  <a:gd name="T7" fmla="*/ 5 h 8"/>
                  <a:gd name="T8" fmla="*/ 4 w 8"/>
                  <a:gd name="T9" fmla="*/ 1 h 8"/>
                </a:gdLst>
                <a:ahLst/>
                <a:cxnLst>
                  <a:cxn ang="0">
                    <a:pos x="T0" y="T1"/>
                  </a:cxn>
                  <a:cxn ang="0">
                    <a:pos x="T2" y="T3"/>
                  </a:cxn>
                  <a:cxn ang="0">
                    <a:pos x="T4" y="T5"/>
                  </a:cxn>
                  <a:cxn ang="0">
                    <a:pos x="T6" y="T7"/>
                  </a:cxn>
                  <a:cxn ang="0">
                    <a:pos x="T8" y="T9"/>
                  </a:cxn>
                </a:cxnLst>
                <a:rect l="0" t="0" r="r" b="b"/>
                <a:pathLst>
                  <a:path w="8" h="8">
                    <a:moveTo>
                      <a:pt x="4" y="1"/>
                    </a:moveTo>
                    <a:cubicBezTo>
                      <a:pt x="6" y="0"/>
                      <a:pt x="7" y="2"/>
                      <a:pt x="8" y="3"/>
                    </a:cubicBezTo>
                    <a:cubicBezTo>
                      <a:pt x="8" y="5"/>
                      <a:pt x="7" y="7"/>
                      <a:pt x="5" y="7"/>
                    </a:cubicBezTo>
                    <a:cubicBezTo>
                      <a:pt x="3" y="8"/>
                      <a:pt x="1" y="7"/>
                      <a:pt x="1" y="5"/>
                    </a:cubicBezTo>
                    <a:cubicBezTo>
                      <a:pt x="0" y="3"/>
                      <a:pt x="2" y="1"/>
                      <a:pt x="4"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2" name="Freeform 198"/>
              <p:cNvSpPr/>
              <p:nvPr>
                <p:custDataLst>
                  <p:tags r:id="rId93"/>
                </p:custDataLst>
              </p:nvPr>
            </p:nvSpPr>
            <p:spPr bwMode="auto">
              <a:xfrm>
                <a:off x="5518" y="6611"/>
                <a:ext cx="43" cy="46"/>
              </a:xfrm>
              <a:custGeom>
                <a:avLst/>
                <a:gdLst>
                  <a:gd name="T0" fmla="*/ 3 w 7"/>
                  <a:gd name="T1" fmla="*/ 0 h 7"/>
                  <a:gd name="T2" fmla="*/ 7 w 7"/>
                  <a:gd name="T3" fmla="*/ 3 h 7"/>
                  <a:gd name="T4" fmla="*/ 3 w 7"/>
                  <a:gd name="T5" fmla="*/ 6 h 7"/>
                  <a:gd name="T6" fmla="*/ 0 w 7"/>
                  <a:gd name="T7" fmla="*/ 3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1"/>
                      <a:pt x="7" y="3"/>
                    </a:cubicBezTo>
                    <a:cubicBezTo>
                      <a:pt x="7" y="5"/>
                      <a:pt x="5" y="6"/>
                      <a:pt x="3" y="6"/>
                    </a:cubicBezTo>
                    <a:cubicBezTo>
                      <a:pt x="1" y="7"/>
                      <a:pt x="0" y="5"/>
                      <a:pt x="0" y="3"/>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3" name="Oval 199"/>
              <p:cNvSpPr>
                <a:spLocks noChangeArrowheads="1"/>
              </p:cNvSpPr>
              <p:nvPr>
                <p:custDataLst>
                  <p:tags r:id="rId94"/>
                </p:custDataLst>
              </p:nvPr>
            </p:nvSpPr>
            <p:spPr bwMode="auto">
              <a:xfrm>
                <a:off x="5518" y="652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4" name="Oval 200"/>
              <p:cNvSpPr>
                <a:spLocks noChangeArrowheads="1"/>
              </p:cNvSpPr>
              <p:nvPr>
                <p:custDataLst>
                  <p:tags r:id="rId95"/>
                </p:custDataLst>
              </p:nvPr>
            </p:nvSpPr>
            <p:spPr bwMode="auto">
              <a:xfrm>
                <a:off x="5518" y="644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5" name="Oval 201"/>
              <p:cNvSpPr>
                <a:spLocks noChangeArrowheads="1"/>
              </p:cNvSpPr>
              <p:nvPr>
                <p:custDataLst>
                  <p:tags r:id="rId96"/>
                </p:custDataLst>
              </p:nvPr>
            </p:nvSpPr>
            <p:spPr bwMode="auto">
              <a:xfrm>
                <a:off x="5518" y="635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6" name="Oval 202"/>
              <p:cNvSpPr>
                <a:spLocks noChangeArrowheads="1"/>
              </p:cNvSpPr>
              <p:nvPr>
                <p:custDataLst>
                  <p:tags r:id="rId97"/>
                </p:custDataLst>
              </p:nvPr>
            </p:nvSpPr>
            <p:spPr bwMode="auto">
              <a:xfrm>
                <a:off x="5518" y="6275"/>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7" name="Oval 203"/>
              <p:cNvSpPr>
                <a:spLocks noChangeArrowheads="1"/>
              </p:cNvSpPr>
              <p:nvPr>
                <p:custDataLst>
                  <p:tags r:id="rId98"/>
                </p:custDataLst>
              </p:nvPr>
            </p:nvSpPr>
            <p:spPr bwMode="auto">
              <a:xfrm>
                <a:off x="5518" y="6191"/>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8" name="Oval 204"/>
              <p:cNvSpPr>
                <a:spLocks noChangeArrowheads="1"/>
              </p:cNvSpPr>
              <p:nvPr>
                <p:custDataLst>
                  <p:tags r:id="rId99"/>
                </p:custDataLst>
              </p:nvPr>
            </p:nvSpPr>
            <p:spPr bwMode="auto">
              <a:xfrm>
                <a:off x="5518" y="610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9" name="Oval 205"/>
              <p:cNvSpPr>
                <a:spLocks noChangeArrowheads="1"/>
              </p:cNvSpPr>
              <p:nvPr>
                <p:custDataLst>
                  <p:tags r:id="rId100"/>
                </p:custDataLst>
              </p:nvPr>
            </p:nvSpPr>
            <p:spPr bwMode="auto">
              <a:xfrm>
                <a:off x="5518" y="602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0" name="Oval 206"/>
              <p:cNvSpPr>
                <a:spLocks noChangeArrowheads="1"/>
              </p:cNvSpPr>
              <p:nvPr>
                <p:custDataLst>
                  <p:tags r:id="rId101"/>
                </p:custDataLst>
              </p:nvPr>
            </p:nvSpPr>
            <p:spPr bwMode="auto">
              <a:xfrm>
                <a:off x="5518" y="593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1" name="Oval 207"/>
              <p:cNvSpPr>
                <a:spLocks noChangeArrowheads="1"/>
              </p:cNvSpPr>
              <p:nvPr>
                <p:custDataLst>
                  <p:tags r:id="rId102"/>
                </p:custDataLst>
              </p:nvPr>
            </p:nvSpPr>
            <p:spPr bwMode="auto">
              <a:xfrm>
                <a:off x="5518" y="5853"/>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2" name="Oval 208"/>
              <p:cNvSpPr>
                <a:spLocks noChangeArrowheads="1"/>
              </p:cNvSpPr>
              <p:nvPr>
                <p:custDataLst>
                  <p:tags r:id="rId103"/>
                </p:custDataLst>
              </p:nvPr>
            </p:nvSpPr>
            <p:spPr bwMode="auto">
              <a:xfrm>
                <a:off x="5518" y="5768"/>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3" name="Oval 209"/>
              <p:cNvSpPr>
                <a:spLocks noChangeArrowheads="1"/>
              </p:cNvSpPr>
              <p:nvPr>
                <p:custDataLst>
                  <p:tags r:id="rId104"/>
                </p:custDataLst>
              </p:nvPr>
            </p:nvSpPr>
            <p:spPr bwMode="auto">
              <a:xfrm>
                <a:off x="5518" y="567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4" name="Oval 210"/>
              <p:cNvSpPr>
                <a:spLocks noChangeArrowheads="1"/>
              </p:cNvSpPr>
              <p:nvPr>
                <p:custDataLst>
                  <p:tags r:id="rId105"/>
                </p:custDataLst>
              </p:nvPr>
            </p:nvSpPr>
            <p:spPr bwMode="auto">
              <a:xfrm>
                <a:off x="5518" y="559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5" name="Oval 211"/>
              <p:cNvSpPr>
                <a:spLocks noChangeArrowheads="1"/>
              </p:cNvSpPr>
              <p:nvPr>
                <p:custDataLst>
                  <p:tags r:id="rId106"/>
                </p:custDataLst>
              </p:nvPr>
            </p:nvSpPr>
            <p:spPr bwMode="auto">
              <a:xfrm>
                <a:off x="5518" y="55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6" name="Oval 212"/>
              <p:cNvSpPr>
                <a:spLocks noChangeArrowheads="1"/>
              </p:cNvSpPr>
              <p:nvPr>
                <p:custDataLst>
                  <p:tags r:id="rId107"/>
                </p:custDataLst>
              </p:nvPr>
            </p:nvSpPr>
            <p:spPr bwMode="auto">
              <a:xfrm>
                <a:off x="5518" y="542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7" name="Oval 213"/>
              <p:cNvSpPr>
                <a:spLocks noChangeArrowheads="1"/>
              </p:cNvSpPr>
              <p:nvPr>
                <p:custDataLst>
                  <p:tags r:id="rId108"/>
                </p:custDataLst>
              </p:nvPr>
            </p:nvSpPr>
            <p:spPr bwMode="auto">
              <a:xfrm>
                <a:off x="5518" y="534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8" name="Oval 214"/>
              <p:cNvSpPr>
                <a:spLocks noChangeArrowheads="1"/>
              </p:cNvSpPr>
              <p:nvPr>
                <p:custDataLst>
                  <p:tags r:id="rId109"/>
                </p:custDataLst>
              </p:nvPr>
            </p:nvSpPr>
            <p:spPr bwMode="auto">
              <a:xfrm>
                <a:off x="5518" y="5258"/>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9" name="Oval 215"/>
              <p:cNvSpPr>
                <a:spLocks noChangeArrowheads="1"/>
              </p:cNvSpPr>
              <p:nvPr>
                <p:custDataLst>
                  <p:tags r:id="rId110"/>
                </p:custDataLst>
              </p:nvPr>
            </p:nvSpPr>
            <p:spPr bwMode="auto">
              <a:xfrm>
                <a:off x="5518" y="5173"/>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0" name="Oval 216"/>
              <p:cNvSpPr>
                <a:spLocks noChangeArrowheads="1"/>
              </p:cNvSpPr>
              <p:nvPr>
                <p:custDataLst>
                  <p:tags r:id="rId111"/>
                </p:custDataLst>
              </p:nvPr>
            </p:nvSpPr>
            <p:spPr bwMode="auto">
              <a:xfrm>
                <a:off x="5518" y="508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1" name="Oval 217"/>
              <p:cNvSpPr>
                <a:spLocks noChangeArrowheads="1"/>
              </p:cNvSpPr>
              <p:nvPr>
                <p:custDataLst>
                  <p:tags r:id="rId112"/>
                </p:custDataLst>
              </p:nvPr>
            </p:nvSpPr>
            <p:spPr bwMode="auto">
              <a:xfrm>
                <a:off x="5518" y="500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2" name="Oval 218"/>
              <p:cNvSpPr>
                <a:spLocks noChangeArrowheads="1"/>
              </p:cNvSpPr>
              <p:nvPr>
                <p:custDataLst>
                  <p:tags r:id="rId113"/>
                </p:custDataLst>
              </p:nvPr>
            </p:nvSpPr>
            <p:spPr bwMode="auto">
              <a:xfrm>
                <a:off x="5518" y="492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3" name="Oval 219"/>
              <p:cNvSpPr>
                <a:spLocks noChangeArrowheads="1"/>
              </p:cNvSpPr>
              <p:nvPr>
                <p:custDataLst>
                  <p:tags r:id="rId114"/>
                </p:custDataLst>
              </p:nvPr>
            </p:nvSpPr>
            <p:spPr bwMode="auto">
              <a:xfrm>
                <a:off x="5518" y="483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4" name="Oval 220"/>
              <p:cNvSpPr>
                <a:spLocks noChangeArrowheads="1"/>
              </p:cNvSpPr>
              <p:nvPr>
                <p:custDataLst>
                  <p:tags r:id="rId115"/>
                </p:custDataLst>
              </p:nvPr>
            </p:nvSpPr>
            <p:spPr bwMode="auto">
              <a:xfrm>
                <a:off x="5518" y="4753"/>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5" name="Oval 221"/>
              <p:cNvSpPr>
                <a:spLocks noChangeArrowheads="1"/>
              </p:cNvSpPr>
              <p:nvPr>
                <p:custDataLst>
                  <p:tags r:id="rId116"/>
                </p:custDataLst>
              </p:nvPr>
            </p:nvSpPr>
            <p:spPr bwMode="auto">
              <a:xfrm>
                <a:off x="5518" y="4669"/>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6" name="Oval 222"/>
              <p:cNvSpPr>
                <a:spLocks noChangeArrowheads="1"/>
              </p:cNvSpPr>
              <p:nvPr>
                <p:custDataLst>
                  <p:tags r:id="rId117"/>
                </p:custDataLst>
              </p:nvPr>
            </p:nvSpPr>
            <p:spPr bwMode="auto">
              <a:xfrm>
                <a:off x="5518" y="458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 name="Oval 223"/>
              <p:cNvSpPr>
                <a:spLocks noChangeArrowheads="1"/>
              </p:cNvSpPr>
              <p:nvPr>
                <p:custDataLst>
                  <p:tags r:id="rId118"/>
                </p:custDataLst>
              </p:nvPr>
            </p:nvSpPr>
            <p:spPr bwMode="auto">
              <a:xfrm>
                <a:off x="5518" y="450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8" name="Oval 224"/>
              <p:cNvSpPr>
                <a:spLocks noChangeArrowheads="1"/>
              </p:cNvSpPr>
              <p:nvPr>
                <p:custDataLst>
                  <p:tags r:id="rId119"/>
                </p:custDataLst>
              </p:nvPr>
            </p:nvSpPr>
            <p:spPr bwMode="auto">
              <a:xfrm>
                <a:off x="5518" y="441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9" name="Oval 225"/>
              <p:cNvSpPr>
                <a:spLocks noChangeArrowheads="1"/>
              </p:cNvSpPr>
              <p:nvPr>
                <p:custDataLst>
                  <p:tags r:id="rId120"/>
                </p:custDataLst>
              </p:nvPr>
            </p:nvSpPr>
            <p:spPr bwMode="auto">
              <a:xfrm>
                <a:off x="5518" y="433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0" name="Oval 226"/>
              <p:cNvSpPr>
                <a:spLocks noChangeArrowheads="1"/>
              </p:cNvSpPr>
              <p:nvPr>
                <p:custDataLst>
                  <p:tags r:id="rId121"/>
                </p:custDataLst>
              </p:nvPr>
            </p:nvSpPr>
            <p:spPr bwMode="auto">
              <a:xfrm>
                <a:off x="5518" y="4246"/>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1" name="Oval 227"/>
              <p:cNvSpPr>
                <a:spLocks noChangeArrowheads="1"/>
              </p:cNvSpPr>
              <p:nvPr>
                <p:custDataLst>
                  <p:tags r:id="rId122"/>
                </p:custDataLst>
              </p:nvPr>
            </p:nvSpPr>
            <p:spPr bwMode="auto">
              <a:xfrm>
                <a:off x="5518" y="4164"/>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2" name="Oval 228"/>
              <p:cNvSpPr>
                <a:spLocks noChangeArrowheads="1"/>
              </p:cNvSpPr>
              <p:nvPr>
                <p:custDataLst>
                  <p:tags r:id="rId123"/>
                </p:custDataLst>
              </p:nvPr>
            </p:nvSpPr>
            <p:spPr bwMode="auto">
              <a:xfrm>
                <a:off x="5518" y="4080"/>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3" name="Freeform 229"/>
              <p:cNvSpPr/>
              <p:nvPr>
                <p:custDataLst>
                  <p:tags r:id="rId124"/>
                </p:custDataLst>
              </p:nvPr>
            </p:nvSpPr>
            <p:spPr bwMode="auto">
              <a:xfrm>
                <a:off x="5518" y="3995"/>
                <a:ext cx="43" cy="46"/>
              </a:xfrm>
              <a:custGeom>
                <a:avLst/>
                <a:gdLst>
                  <a:gd name="T0" fmla="*/ 3 w 7"/>
                  <a:gd name="T1" fmla="*/ 0 h 7"/>
                  <a:gd name="T2" fmla="*/ 7 w 7"/>
                  <a:gd name="T3" fmla="*/ 4 h 7"/>
                  <a:gd name="T4" fmla="*/ 3 w 7"/>
                  <a:gd name="T5" fmla="*/ 7 h 7"/>
                  <a:gd name="T6" fmla="*/ 0 w 7"/>
                  <a:gd name="T7" fmla="*/ 4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2"/>
                      <a:pt x="7" y="4"/>
                    </a:cubicBezTo>
                    <a:cubicBezTo>
                      <a:pt x="6" y="5"/>
                      <a:pt x="5" y="7"/>
                      <a:pt x="3" y="7"/>
                    </a:cubicBezTo>
                    <a:cubicBezTo>
                      <a:pt x="1" y="7"/>
                      <a:pt x="0" y="6"/>
                      <a:pt x="0" y="4"/>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4" name="Freeform 230"/>
              <p:cNvSpPr/>
              <p:nvPr>
                <p:custDataLst>
                  <p:tags r:id="rId125"/>
                </p:custDataLst>
              </p:nvPr>
            </p:nvSpPr>
            <p:spPr bwMode="auto">
              <a:xfrm>
                <a:off x="5523" y="3911"/>
                <a:ext cx="53" cy="51"/>
              </a:xfrm>
              <a:custGeom>
                <a:avLst/>
                <a:gdLst>
                  <a:gd name="T0" fmla="*/ 5 w 8"/>
                  <a:gd name="T1" fmla="*/ 1 h 8"/>
                  <a:gd name="T2" fmla="*/ 8 w 8"/>
                  <a:gd name="T3" fmla="*/ 5 h 8"/>
                  <a:gd name="T4" fmla="*/ 3 w 8"/>
                  <a:gd name="T5" fmla="*/ 7 h 8"/>
                  <a:gd name="T6" fmla="*/ 1 w 8"/>
                  <a:gd name="T7" fmla="*/ 3 h 8"/>
                  <a:gd name="T8" fmla="*/ 5 w 8"/>
                  <a:gd name="T9" fmla="*/ 1 h 8"/>
                </a:gdLst>
                <a:ahLst/>
                <a:cxnLst>
                  <a:cxn ang="0">
                    <a:pos x="T0" y="T1"/>
                  </a:cxn>
                  <a:cxn ang="0">
                    <a:pos x="T2" y="T3"/>
                  </a:cxn>
                  <a:cxn ang="0">
                    <a:pos x="T4" y="T5"/>
                  </a:cxn>
                  <a:cxn ang="0">
                    <a:pos x="T6" y="T7"/>
                  </a:cxn>
                  <a:cxn ang="0">
                    <a:pos x="T8" y="T9"/>
                  </a:cxn>
                </a:cxnLst>
                <a:rect l="0" t="0" r="r" b="b"/>
                <a:pathLst>
                  <a:path w="8" h="8">
                    <a:moveTo>
                      <a:pt x="5" y="1"/>
                    </a:moveTo>
                    <a:cubicBezTo>
                      <a:pt x="7" y="1"/>
                      <a:pt x="8" y="3"/>
                      <a:pt x="8" y="5"/>
                    </a:cubicBezTo>
                    <a:cubicBezTo>
                      <a:pt x="7" y="7"/>
                      <a:pt x="5" y="8"/>
                      <a:pt x="3" y="7"/>
                    </a:cubicBezTo>
                    <a:cubicBezTo>
                      <a:pt x="2" y="7"/>
                      <a:pt x="0" y="5"/>
                      <a:pt x="1" y="3"/>
                    </a:cubicBezTo>
                    <a:cubicBezTo>
                      <a:pt x="2" y="1"/>
                      <a:pt x="4" y="0"/>
                      <a:pt x="5"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5" name="Freeform 231"/>
              <p:cNvSpPr/>
              <p:nvPr>
                <p:custDataLst>
                  <p:tags r:id="rId126"/>
                </p:custDataLst>
              </p:nvPr>
            </p:nvSpPr>
            <p:spPr bwMode="auto">
              <a:xfrm>
                <a:off x="5561" y="3834"/>
                <a:ext cx="53" cy="51"/>
              </a:xfrm>
              <a:custGeom>
                <a:avLst/>
                <a:gdLst>
                  <a:gd name="T0" fmla="*/ 6 w 8"/>
                  <a:gd name="T1" fmla="*/ 1 h 8"/>
                  <a:gd name="T2" fmla="*/ 7 w 8"/>
                  <a:gd name="T3" fmla="*/ 6 h 8"/>
                  <a:gd name="T4" fmla="*/ 2 w 8"/>
                  <a:gd name="T5" fmla="*/ 7 h 8"/>
                  <a:gd name="T6" fmla="*/ 1 w 8"/>
                  <a:gd name="T7" fmla="*/ 2 h 8"/>
                  <a:gd name="T8" fmla="*/ 6 w 8"/>
                  <a:gd name="T9" fmla="*/ 1 h 8"/>
                </a:gdLst>
                <a:ahLst/>
                <a:cxnLst>
                  <a:cxn ang="0">
                    <a:pos x="T0" y="T1"/>
                  </a:cxn>
                  <a:cxn ang="0">
                    <a:pos x="T2" y="T3"/>
                  </a:cxn>
                  <a:cxn ang="0">
                    <a:pos x="T4" y="T5"/>
                  </a:cxn>
                  <a:cxn ang="0">
                    <a:pos x="T6" y="T7"/>
                  </a:cxn>
                  <a:cxn ang="0">
                    <a:pos x="T8" y="T9"/>
                  </a:cxn>
                </a:cxnLst>
                <a:rect l="0" t="0" r="r" b="b"/>
                <a:pathLst>
                  <a:path w="8" h="8">
                    <a:moveTo>
                      <a:pt x="6" y="1"/>
                    </a:moveTo>
                    <a:cubicBezTo>
                      <a:pt x="8" y="3"/>
                      <a:pt x="8" y="5"/>
                      <a:pt x="7" y="6"/>
                    </a:cubicBezTo>
                    <a:cubicBezTo>
                      <a:pt x="6" y="8"/>
                      <a:pt x="4" y="8"/>
                      <a:pt x="2" y="7"/>
                    </a:cubicBezTo>
                    <a:cubicBezTo>
                      <a:pt x="1" y="6"/>
                      <a:pt x="0" y="4"/>
                      <a:pt x="1" y="2"/>
                    </a:cubicBezTo>
                    <a:cubicBezTo>
                      <a:pt x="2" y="1"/>
                      <a:pt x="5" y="0"/>
                      <a:pt x="6"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6" name="Freeform 232"/>
              <p:cNvSpPr/>
              <p:nvPr>
                <p:custDataLst>
                  <p:tags r:id="rId127"/>
                </p:custDataLst>
              </p:nvPr>
            </p:nvSpPr>
            <p:spPr bwMode="auto">
              <a:xfrm>
                <a:off x="5622" y="3776"/>
                <a:ext cx="51" cy="43"/>
              </a:xfrm>
              <a:custGeom>
                <a:avLst/>
                <a:gdLst>
                  <a:gd name="T0" fmla="*/ 7 w 8"/>
                  <a:gd name="T1" fmla="*/ 2 h 7"/>
                  <a:gd name="T2" fmla="*/ 6 w 8"/>
                  <a:gd name="T3" fmla="*/ 6 h 7"/>
                  <a:gd name="T4" fmla="*/ 1 w 8"/>
                  <a:gd name="T5" fmla="*/ 6 h 7"/>
                  <a:gd name="T6" fmla="*/ 2 w 8"/>
                  <a:gd name="T7" fmla="*/ 1 h 7"/>
                  <a:gd name="T8" fmla="*/ 7 w 8"/>
                  <a:gd name="T9" fmla="*/ 2 h 7"/>
                </a:gdLst>
                <a:ahLst/>
                <a:cxnLst>
                  <a:cxn ang="0">
                    <a:pos x="T0" y="T1"/>
                  </a:cxn>
                  <a:cxn ang="0">
                    <a:pos x="T2" y="T3"/>
                  </a:cxn>
                  <a:cxn ang="0">
                    <a:pos x="T4" y="T5"/>
                  </a:cxn>
                  <a:cxn ang="0">
                    <a:pos x="T6" y="T7"/>
                  </a:cxn>
                  <a:cxn ang="0">
                    <a:pos x="T8" y="T9"/>
                  </a:cxn>
                </a:cxnLst>
                <a:rect l="0" t="0" r="r" b="b"/>
                <a:pathLst>
                  <a:path w="8" h="7">
                    <a:moveTo>
                      <a:pt x="7" y="2"/>
                    </a:moveTo>
                    <a:cubicBezTo>
                      <a:pt x="8" y="3"/>
                      <a:pt x="7" y="5"/>
                      <a:pt x="6" y="6"/>
                    </a:cubicBezTo>
                    <a:cubicBezTo>
                      <a:pt x="5" y="7"/>
                      <a:pt x="3" y="7"/>
                      <a:pt x="1" y="6"/>
                    </a:cubicBezTo>
                    <a:cubicBezTo>
                      <a:pt x="0" y="5"/>
                      <a:pt x="0" y="2"/>
                      <a:pt x="2" y="1"/>
                    </a:cubicBezTo>
                    <a:cubicBezTo>
                      <a:pt x="3" y="0"/>
                      <a:pt x="5" y="0"/>
                      <a:pt x="7"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7" name="Freeform 233"/>
              <p:cNvSpPr/>
              <p:nvPr>
                <p:custDataLst>
                  <p:tags r:id="rId128"/>
                </p:custDataLst>
              </p:nvPr>
            </p:nvSpPr>
            <p:spPr bwMode="auto">
              <a:xfrm>
                <a:off x="5692" y="3729"/>
                <a:ext cx="51" cy="51"/>
              </a:xfrm>
              <a:custGeom>
                <a:avLst/>
                <a:gdLst>
                  <a:gd name="T0" fmla="*/ 7 w 8"/>
                  <a:gd name="T1" fmla="*/ 3 h 8"/>
                  <a:gd name="T2" fmla="*/ 5 w 8"/>
                  <a:gd name="T3" fmla="*/ 7 h 8"/>
                  <a:gd name="T4" fmla="*/ 1 w 8"/>
                  <a:gd name="T5" fmla="*/ 5 h 8"/>
                  <a:gd name="T6" fmla="*/ 3 w 8"/>
                  <a:gd name="T7" fmla="*/ 1 h 8"/>
                  <a:gd name="T8" fmla="*/ 7 w 8"/>
                  <a:gd name="T9" fmla="*/ 3 h 8"/>
                </a:gdLst>
                <a:ahLst/>
                <a:cxnLst>
                  <a:cxn ang="0">
                    <a:pos x="T0" y="T1"/>
                  </a:cxn>
                  <a:cxn ang="0">
                    <a:pos x="T2" y="T3"/>
                  </a:cxn>
                  <a:cxn ang="0">
                    <a:pos x="T4" y="T5"/>
                  </a:cxn>
                  <a:cxn ang="0">
                    <a:pos x="T6" y="T7"/>
                  </a:cxn>
                  <a:cxn ang="0">
                    <a:pos x="T8" y="T9"/>
                  </a:cxn>
                </a:cxnLst>
                <a:rect l="0" t="0" r="r" b="b"/>
                <a:pathLst>
                  <a:path w="8" h="8">
                    <a:moveTo>
                      <a:pt x="7" y="3"/>
                    </a:moveTo>
                    <a:cubicBezTo>
                      <a:pt x="8" y="5"/>
                      <a:pt x="7" y="7"/>
                      <a:pt x="5" y="7"/>
                    </a:cubicBezTo>
                    <a:cubicBezTo>
                      <a:pt x="4" y="8"/>
                      <a:pt x="2" y="7"/>
                      <a:pt x="1" y="5"/>
                    </a:cubicBezTo>
                    <a:cubicBezTo>
                      <a:pt x="0" y="4"/>
                      <a:pt x="1" y="2"/>
                      <a:pt x="3" y="1"/>
                    </a:cubicBezTo>
                    <a:cubicBezTo>
                      <a:pt x="5" y="0"/>
                      <a:pt x="7" y="1"/>
                      <a:pt x="7" y="3"/>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8" name="Freeform 234"/>
              <p:cNvSpPr/>
              <p:nvPr>
                <p:custDataLst>
                  <p:tags r:id="rId129"/>
                </p:custDataLst>
              </p:nvPr>
            </p:nvSpPr>
            <p:spPr bwMode="auto">
              <a:xfrm>
                <a:off x="5777" y="3710"/>
                <a:ext cx="43" cy="46"/>
              </a:xfrm>
              <a:custGeom>
                <a:avLst/>
                <a:gdLst>
                  <a:gd name="T0" fmla="*/ 7 w 7"/>
                  <a:gd name="T1" fmla="*/ 4 h 7"/>
                  <a:gd name="T2" fmla="*/ 4 w 7"/>
                  <a:gd name="T3" fmla="*/ 7 h 7"/>
                  <a:gd name="T4" fmla="*/ 0 w 7"/>
                  <a:gd name="T5" fmla="*/ 4 h 7"/>
                  <a:gd name="T6" fmla="*/ 3 w 7"/>
                  <a:gd name="T7" fmla="*/ 0 h 7"/>
                  <a:gd name="T8" fmla="*/ 7 w 7"/>
                  <a:gd name="T9" fmla="*/ 4 h 7"/>
                </a:gdLst>
                <a:ahLst/>
                <a:cxnLst>
                  <a:cxn ang="0">
                    <a:pos x="T0" y="T1"/>
                  </a:cxn>
                  <a:cxn ang="0">
                    <a:pos x="T2" y="T3"/>
                  </a:cxn>
                  <a:cxn ang="0">
                    <a:pos x="T4" y="T5"/>
                  </a:cxn>
                  <a:cxn ang="0">
                    <a:pos x="T6" y="T7"/>
                  </a:cxn>
                  <a:cxn ang="0">
                    <a:pos x="T8" y="T9"/>
                  </a:cxn>
                </a:cxnLst>
                <a:rect l="0" t="0" r="r" b="b"/>
                <a:pathLst>
                  <a:path w="7" h="7">
                    <a:moveTo>
                      <a:pt x="7" y="4"/>
                    </a:moveTo>
                    <a:cubicBezTo>
                      <a:pt x="7" y="5"/>
                      <a:pt x="6" y="7"/>
                      <a:pt x="4" y="7"/>
                    </a:cubicBezTo>
                    <a:cubicBezTo>
                      <a:pt x="2" y="7"/>
                      <a:pt x="0" y="6"/>
                      <a:pt x="0" y="4"/>
                    </a:cubicBezTo>
                    <a:cubicBezTo>
                      <a:pt x="0" y="2"/>
                      <a:pt x="1" y="1"/>
                      <a:pt x="3" y="0"/>
                    </a:cubicBezTo>
                    <a:cubicBezTo>
                      <a:pt x="5" y="0"/>
                      <a:pt x="7" y="2"/>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9" name="Oval 235"/>
              <p:cNvSpPr>
                <a:spLocks noChangeArrowheads="1"/>
              </p:cNvSpPr>
              <p:nvPr>
                <p:custDataLst>
                  <p:tags r:id="rId130"/>
                </p:custDataLst>
              </p:nvPr>
            </p:nvSpPr>
            <p:spPr bwMode="auto">
              <a:xfrm>
                <a:off x="585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0" name="Oval 236"/>
              <p:cNvSpPr>
                <a:spLocks noChangeArrowheads="1"/>
              </p:cNvSpPr>
              <p:nvPr>
                <p:custDataLst>
                  <p:tags r:id="rId131"/>
                </p:custDataLst>
              </p:nvPr>
            </p:nvSpPr>
            <p:spPr bwMode="auto">
              <a:xfrm>
                <a:off x="594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1" name="Oval 237"/>
              <p:cNvSpPr>
                <a:spLocks noChangeArrowheads="1"/>
              </p:cNvSpPr>
              <p:nvPr>
                <p:custDataLst>
                  <p:tags r:id="rId132"/>
                </p:custDataLst>
              </p:nvPr>
            </p:nvSpPr>
            <p:spPr bwMode="auto">
              <a:xfrm>
                <a:off x="602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2" name="Oval 238"/>
              <p:cNvSpPr>
                <a:spLocks noChangeArrowheads="1"/>
              </p:cNvSpPr>
              <p:nvPr>
                <p:custDataLst>
                  <p:tags r:id="rId133"/>
                </p:custDataLst>
              </p:nvPr>
            </p:nvSpPr>
            <p:spPr bwMode="auto">
              <a:xfrm>
                <a:off x="611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3" name="Oval 239"/>
              <p:cNvSpPr>
                <a:spLocks noChangeArrowheads="1"/>
              </p:cNvSpPr>
              <p:nvPr>
                <p:custDataLst>
                  <p:tags r:id="rId134"/>
                </p:custDataLst>
              </p:nvPr>
            </p:nvSpPr>
            <p:spPr bwMode="auto">
              <a:xfrm>
                <a:off x="619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4" name="Oval 240"/>
              <p:cNvSpPr>
                <a:spLocks noChangeArrowheads="1"/>
              </p:cNvSpPr>
              <p:nvPr>
                <p:custDataLst>
                  <p:tags r:id="rId135"/>
                </p:custDataLst>
              </p:nvPr>
            </p:nvSpPr>
            <p:spPr bwMode="auto">
              <a:xfrm>
                <a:off x="627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5" name="Oval 241"/>
              <p:cNvSpPr>
                <a:spLocks noChangeArrowheads="1"/>
              </p:cNvSpPr>
              <p:nvPr>
                <p:custDataLst>
                  <p:tags r:id="rId136"/>
                </p:custDataLst>
              </p:nvPr>
            </p:nvSpPr>
            <p:spPr bwMode="auto">
              <a:xfrm>
                <a:off x="636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6" name="Oval 242"/>
              <p:cNvSpPr>
                <a:spLocks noChangeArrowheads="1"/>
              </p:cNvSpPr>
              <p:nvPr>
                <p:custDataLst>
                  <p:tags r:id="rId137"/>
                </p:custDataLst>
              </p:nvPr>
            </p:nvSpPr>
            <p:spPr bwMode="auto">
              <a:xfrm>
                <a:off x="64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7" name="Oval 243"/>
              <p:cNvSpPr>
                <a:spLocks noChangeArrowheads="1"/>
              </p:cNvSpPr>
              <p:nvPr>
                <p:custDataLst>
                  <p:tags r:id="rId138"/>
                </p:custDataLst>
              </p:nvPr>
            </p:nvSpPr>
            <p:spPr bwMode="auto">
              <a:xfrm>
                <a:off x="653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8" name="Oval 244"/>
              <p:cNvSpPr>
                <a:spLocks noChangeArrowheads="1"/>
              </p:cNvSpPr>
              <p:nvPr>
                <p:custDataLst>
                  <p:tags r:id="rId139"/>
                </p:custDataLst>
              </p:nvPr>
            </p:nvSpPr>
            <p:spPr bwMode="auto">
              <a:xfrm>
                <a:off x="66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9" name="Oval 245"/>
              <p:cNvSpPr>
                <a:spLocks noChangeArrowheads="1"/>
              </p:cNvSpPr>
              <p:nvPr>
                <p:custDataLst>
                  <p:tags r:id="rId140"/>
                </p:custDataLst>
              </p:nvPr>
            </p:nvSpPr>
            <p:spPr bwMode="auto">
              <a:xfrm>
                <a:off x="669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0" name="Oval 246"/>
              <p:cNvSpPr>
                <a:spLocks noChangeArrowheads="1"/>
              </p:cNvSpPr>
              <p:nvPr>
                <p:custDataLst>
                  <p:tags r:id="rId141"/>
                </p:custDataLst>
              </p:nvPr>
            </p:nvSpPr>
            <p:spPr bwMode="auto">
              <a:xfrm>
                <a:off x="678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1" name="Oval 247"/>
              <p:cNvSpPr>
                <a:spLocks noChangeArrowheads="1"/>
              </p:cNvSpPr>
              <p:nvPr>
                <p:custDataLst>
                  <p:tags r:id="rId142"/>
                </p:custDataLst>
              </p:nvPr>
            </p:nvSpPr>
            <p:spPr bwMode="auto">
              <a:xfrm>
                <a:off x="68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2" name="Oval 248"/>
              <p:cNvSpPr>
                <a:spLocks noChangeArrowheads="1"/>
              </p:cNvSpPr>
              <p:nvPr>
                <p:custDataLst>
                  <p:tags r:id="rId143"/>
                </p:custDataLst>
              </p:nvPr>
            </p:nvSpPr>
            <p:spPr bwMode="auto">
              <a:xfrm>
                <a:off x="695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3" name="Oval 249"/>
              <p:cNvSpPr>
                <a:spLocks noChangeArrowheads="1"/>
              </p:cNvSpPr>
              <p:nvPr>
                <p:custDataLst>
                  <p:tags r:id="rId144"/>
                </p:custDataLst>
              </p:nvPr>
            </p:nvSpPr>
            <p:spPr bwMode="auto">
              <a:xfrm>
                <a:off x="7034"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4" name="Oval 250"/>
              <p:cNvSpPr>
                <a:spLocks noChangeArrowheads="1"/>
              </p:cNvSpPr>
              <p:nvPr>
                <p:custDataLst>
                  <p:tags r:id="rId145"/>
                </p:custDataLst>
              </p:nvPr>
            </p:nvSpPr>
            <p:spPr bwMode="auto">
              <a:xfrm>
                <a:off x="71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5" name="Oval 251"/>
              <p:cNvSpPr>
                <a:spLocks noChangeArrowheads="1"/>
              </p:cNvSpPr>
              <p:nvPr>
                <p:custDataLst>
                  <p:tags r:id="rId146"/>
                </p:custDataLst>
              </p:nvPr>
            </p:nvSpPr>
            <p:spPr bwMode="auto">
              <a:xfrm>
                <a:off x="720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6" name="Oval 252"/>
              <p:cNvSpPr>
                <a:spLocks noChangeArrowheads="1"/>
              </p:cNvSpPr>
              <p:nvPr>
                <p:custDataLst>
                  <p:tags r:id="rId147"/>
                </p:custDataLst>
              </p:nvPr>
            </p:nvSpPr>
            <p:spPr bwMode="auto">
              <a:xfrm>
                <a:off x="72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7" name="Oval 253"/>
              <p:cNvSpPr>
                <a:spLocks noChangeArrowheads="1"/>
              </p:cNvSpPr>
              <p:nvPr>
                <p:custDataLst>
                  <p:tags r:id="rId148"/>
                </p:custDataLst>
              </p:nvPr>
            </p:nvSpPr>
            <p:spPr bwMode="auto">
              <a:xfrm>
                <a:off x="73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8" name="Oval 254"/>
              <p:cNvSpPr>
                <a:spLocks noChangeArrowheads="1"/>
              </p:cNvSpPr>
              <p:nvPr>
                <p:custDataLst>
                  <p:tags r:id="rId149"/>
                </p:custDataLst>
              </p:nvPr>
            </p:nvSpPr>
            <p:spPr bwMode="auto">
              <a:xfrm>
                <a:off x="745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9" name="Oval 255"/>
              <p:cNvSpPr>
                <a:spLocks noChangeArrowheads="1"/>
              </p:cNvSpPr>
              <p:nvPr>
                <p:custDataLst>
                  <p:tags r:id="rId150"/>
                </p:custDataLst>
              </p:nvPr>
            </p:nvSpPr>
            <p:spPr bwMode="auto">
              <a:xfrm>
                <a:off x="75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0" name="Oval 256"/>
              <p:cNvSpPr>
                <a:spLocks noChangeArrowheads="1"/>
              </p:cNvSpPr>
              <p:nvPr>
                <p:custDataLst>
                  <p:tags r:id="rId151"/>
                </p:custDataLst>
              </p:nvPr>
            </p:nvSpPr>
            <p:spPr bwMode="auto">
              <a:xfrm>
                <a:off x="762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1" name="Oval 257"/>
              <p:cNvSpPr>
                <a:spLocks noChangeArrowheads="1"/>
              </p:cNvSpPr>
              <p:nvPr>
                <p:custDataLst>
                  <p:tags r:id="rId152"/>
                </p:custDataLst>
              </p:nvPr>
            </p:nvSpPr>
            <p:spPr bwMode="auto">
              <a:xfrm>
                <a:off x="770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2" name="Oval 258"/>
              <p:cNvSpPr>
                <a:spLocks noChangeArrowheads="1"/>
              </p:cNvSpPr>
              <p:nvPr>
                <p:custDataLst>
                  <p:tags r:id="rId153"/>
                </p:custDataLst>
              </p:nvPr>
            </p:nvSpPr>
            <p:spPr bwMode="auto">
              <a:xfrm>
                <a:off x="77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3" name="Oval 259"/>
              <p:cNvSpPr>
                <a:spLocks noChangeArrowheads="1"/>
              </p:cNvSpPr>
              <p:nvPr>
                <p:custDataLst>
                  <p:tags r:id="rId154"/>
                </p:custDataLst>
              </p:nvPr>
            </p:nvSpPr>
            <p:spPr bwMode="auto">
              <a:xfrm>
                <a:off x="787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4" name="Oval 260"/>
              <p:cNvSpPr>
                <a:spLocks noChangeArrowheads="1"/>
              </p:cNvSpPr>
              <p:nvPr>
                <p:custDataLst>
                  <p:tags r:id="rId155"/>
                </p:custDataLst>
              </p:nvPr>
            </p:nvSpPr>
            <p:spPr bwMode="auto">
              <a:xfrm>
                <a:off x="79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5" name="Oval 261"/>
              <p:cNvSpPr>
                <a:spLocks noChangeArrowheads="1"/>
              </p:cNvSpPr>
              <p:nvPr>
                <p:custDataLst>
                  <p:tags r:id="rId156"/>
                </p:custDataLst>
              </p:nvPr>
            </p:nvSpPr>
            <p:spPr bwMode="auto">
              <a:xfrm>
                <a:off x="803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6" name="Oval 262"/>
              <p:cNvSpPr>
                <a:spLocks noChangeArrowheads="1"/>
              </p:cNvSpPr>
              <p:nvPr>
                <p:custDataLst>
                  <p:tags r:id="rId157"/>
                </p:custDataLst>
              </p:nvPr>
            </p:nvSpPr>
            <p:spPr bwMode="auto">
              <a:xfrm>
                <a:off x="81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7" name="Oval 263"/>
              <p:cNvSpPr>
                <a:spLocks noChangeArrowheads="1"/>
              </p:cNvSpPr>
              <p:nvPr>
                <p:custDataLst>
                  <p:tags r:id="rId158"/>
                </p:custDataLst>
              </p:nvPr>
            </p:nvSpPr>
            <p:spPr bwMode="auto">
              <a:xfrm>
                <a:off x="820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8" name="Oval 264"/>
              <p:cNvSpPr>
                <a:spLocks noChangeArrowheads="1"/>
              </p:cNvSpPr>
              <p:nvPr>
                <p:custDataLst>
                  <p:tags r:id="rId159"/>
                </p:custDataLst>
              </p:nvPr>
            </p:nvSpPr>
            <p:spPr bwMode="auto">
              <a:xfrm>
                <a:off x="829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9" name="Oval 265"/>
              <p:cNvSpPr>
                <a:spLocks noChangeArrowheads="1"/>
              </p:cNvSpPr>
              <p:nvPr>
                <p:custDataLst>
                  <p:tags r:id="rId160"/>
                </p:custDataLst>
              </p:nvPr>
            </p:nvSpPr>
            <p:spPr bwMode="auto">
              <a:xfrm>
                <a:off x="8382"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0" name="Oval 266"/>
              <p:cNvSpPr>
                <a:spLocks noChangeArrowheads="1"/>
              </p:cNvSpPr>
              <p:nvPr>
                <p:custDataLst>
                  <p:tags r:id="rId161"/>
                </p:custDataLst>
              </p:nvPr>
            </p:nvSpPr>
            <p:spPr bwMode="auto">
              <a:xfrm>
                <a:off x="8467"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1" name="Oval 267"/>
              <p:cNvSpPr>
                <a:spLocks noChangeArrowheads="1"/>
              </p:cNvSpPr>
              <p:nvPr>
                <p:custDataLst>
                  <p:tags r:id="rId162"/>
                </p:custDataLst>
              </p:nvPr>
            </p:nvSpPr>
            <p:spPr bwMode="auto">
              <a:xfrm>
                <a:off x="854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2" name="Oval 268"/>
              <p:cNvSpPr>
                <a:spLocks noChangeArrowheads="1"/>
              </p:cNvSpPr>
              <p:nvPr>
                <p:custDataLst>
                  <p:tags r:id="rId163"/>
                </p:custDataLst>
              </p:nvPr>
            </p:nvSpPr>
            <p:spPr bwMode="auto">
              <a:xfrm>
                <a:off x="863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3" name="Oval 269"/>
              <p:cNvSpPr>
                <a:spLocks noChangeArrowheads="1"/>
              </p:cNvSpPr>
              <p:nvPr>
                <p:custDataLst>
                  <p:tags r:id="rId164"/>
                </p:custDataLst>
              </p:nvPr>
            </p:nvSpPr>
            <p:spPr bwMode="auto">
              <a:xfrm>
                <a:off x="8718"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4" name="Oval 270"/>
              <p:cNvSpPr>
                <a:spLocks noChangeArrowheads="1"/>
              </p:cNvSpPr>
              <p:nvPr>
                <p:custDataLst>
                  <p:tags r:id="rId165"/>
                </p:custDataLst>
              </p:nvPr>
            </p:nvSpPr>
            <p:spPr bwMode="auto">
              <a:xfrm>
                <a:off x="880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5" name="Oval 271"/>
              <p:cNvSpPr>
                <a:spLocks noChangeArrowheads="1"/>
              </p:cNvSpPr>
              <p:nvPr>
                <p:custDataLst>
                  <p:tags r:id="rId166"/>
                </p:custDataLst>
              </p:nvPr>
            </p:nvSpPr>
            <p:spPr bwMode="auto">
              <a:xfrm>
                <a:off x="888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6" name="Oval 272"/>
              <p:cNvSpPr>
                <a:spLocks noChangeArrowheads="1"/>
              </p:cNvSpPr>
              <p:nvPr>
                <p:custDataLst>
                  <p:tags r:id="rId167"/>
                </p:custDataLst>
              </p:nvPr>
            </p:nvSpPr>
            <p:spPr bwMode="auto">
              <a:xfrm>
                <a:off x="896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7" name="Oval 273"/>
              <p:cNvSpPr>
                <a:spLocks noChangeArrowheads="1"/>
              </p:cNvSpPr>
              <p:nvPr>
                <p:custDataLst>
                  <p:tags r:id="rId168"/>
                </p:custDataLst>
              </p:nvPr>
            </p:nvSpPr>
            <p:spPr bwMode="auto">
              <a:xfrm>
                <a:off x="905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8" name="Oval 274"/>
              <p:cNvSpPr>
                <a:spLocks noChangeArrowheads="1"/>
              </p:cNvSpPr>
              <p:nvPr>
                <p:custDataLst>
                  <p:tags r:id="rId169"/>
                </p:custDataLst>
              </p:nvPr>
            </p:nvSpPr>
            <p:spPr bwMode="auto">
              <a:xfrm>
                <a:off x="9135"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9" name="Oval 275"/>
              <p:cNvSpPr>
                <a:spLocks noChangeArrowheads="1"/>
              </p:cNvSpPr>
              <p:nvPr>
                <p:custDataLst>
                  <p:tags r:id="rId170"/>
                </p:custDataLst>
              </p:nvPr>
            </p:nvSpPr>
            <p:spPr bwMode="auto">
              <a:xfrm>
                <a:off x="922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0" name="Oval 276"/>
              <p:cNvSpPr>
                <a:spLocks noChangeArrowheads="1"/>
              </p:cNvSpPr>
              <p:nvPr>
                <p:custDataLst>
                  <p:tags r:id="rId171"/>
                </p:custDataLst>
              </p:nvPr>
            </p:nvSpPr>
            <p:spPr bwMode="auto">
              <a:xfrm>
                <a:off x="930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1" name="Oval 277"/>
              <p:cNvSpPr>
                <a:spLocks noChangeArrowheads="1"/>
              </p:cNvSpPr>
              <p:nvPr>
                <p:custDataLst>
                  <p:tags r:id="rId172"/>
                </p:custDataLst>
              </p:nvPr>
            </p:nvSpPr>
            <p:spPr bwMode="auto">
              <a:xfrm>
                <a:off x="93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2" name="Oval 278"/>
              <p:cNvSpPr>
                <a:spLocks noChangeArrowheads="1"/>
              </p:cNvSpPr>
              <p:nvPr>
                <p:custDataLst>
                  <p:tags r:id="rId173"/>
                </p:custDataLst>
              </p:nvPr>
            </p:nvSpPr>
            <p:spPr bwMode="auto">
              <a:xfrm>
                <a:off x="947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3" name="Oval 279"/>
              <p:cNvSpPr>
                <a:spLocks noChangeArrowheads="1"/>
              </p:cNvSpPr>
              <p:nvPr>
                <p:custDataLst>
                  <p:tags r:id="rId174"/>
                </p:custDataLst>
              </p:nvPr>
            </p:nvSpPr>
            <p:spPr bwMode="auto">
              <a:xfrm>
                <a:off x="95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4" name="Oval 280"/>
              <p:cNvSpPr>
                <a:spLocks noChangeArrowheads="1"/>
              </p:cNvSpPr>
              <p:nvPr>
                <p:custDataLst>
                  <p:tags r:id="rId175"/>
                </p:custDataLst>
              </p:nvPr>
            </p:nvSpPr>
            <p:spPr bwMode="auto">
              <a:xfrm>
                <a:off x="964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5" name="Oval 281"/>
              <p:cNvSpPr>
                <a:spLocks noChangeArrowheads="1"/>
              </p:cNvSpPr>
              <p:nvPr>
                <p:custDataLst>
                  <p:tags r:id="rId176"/>
                </p:custDataLst>
              </p:nvPr>
            </p:nvSpPr>
            <p:spPr bwMode="auto">
              <a:xfrm>
                <a:off x="97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6" name="Oval 282"/>
              <p:cNvSpPr>
                <a:spLocks noChangeArrowheads="1"/>
              </p:cNvSpPr>
              <p:nvPr>
                <p:custDataLst>
                  <p:tags r:id="rId177"/>
                </p:custDataLst>
              </p:nvPr>
            </p:nvSpPr>
            <p:spPr bwMode="auto">
              <a:xfrm>
                <a:off x="980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7" name="Oval 283"/>
              <p:cNvSpPr>
                <a:spLocks noChangeArrowheads="1"/>
              </p:cNvSpPr>
              <p:nvPr>
                <p:custDataLst>
                  <p:tags r:id="rId178"/>
                </p:custDataLst>
              </p:nvPr>
            </p:nvSpPr>
            <p:spPr bwMode="auto">
              <a:xfrm>
                <a:off x="989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8" name="Oval 284"/>
              <p:cNvSpPr>
                <a:spLocks noChangeArrowheads="1"/>
              </p:cNvSpPr>
              <p:nvPr>
                <p:custDataLst>
                  <p:tags r:id="rId179"/>
                </p:custDataLst>
              </p:nvPr>
            </p:nvSpPr>
            <p:spPr bwMode="auto">
              <a:xfrm>
                <a:off x="997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9" name="Oval 285"/>
              <p:cNvSpPr>
                <a:spLocks noChangeArrowheads="1"/>
              </p:cNvSpPr>
              <p:nvPr>
                <p:custDataLst>
                  <p:tags r:id="rId180"/>
                </p:custDataLst>
              </p:nvPr>
            </p:nvSpPr>
            <p:spPr bwMode="auto">
              <a:xfrm>
                <a:off x="1005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0" name="Oval 286"/>
              <p:cNvSpPr>
                <a:spLocks noChangeArrowheads="1"/>
              </p:cNvSpPr>
              <p:nvPr>
                <p:custDataLst>
                  <p:tags r:id="rId181"/>
                </p:custDataLst>
              </p:nvPr>
            </p:nvSpPr>
            <p:spPr bwMode="auto">
              <a:xfrm>
                <a:off x="1014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1" name="Oval 287"/>
              <p:cNvSpPr>
                <a:spLocks noChangeArrowheads="1"/>
              </p:cNvSpPr>
              <p:nvPr>
                <p:custDataLst>
                  <p:tags r:id="rId182"/>
                </p:custDataLst>
              </p:nvPr>
            </p:nvSpPr>
            <p:spPr bwMode="auto">
              <a:xfrm>
                <a:off x="1022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2" name="Oval 288"/>
              <p:cNvSpPr>
                <a:spLocks noChangeArrowheads="1"/>
              </p:cNvSpPr>
              <p:nvPr>
                <p:custDataLst>
                  <p:tags r:id="rId183"/>
                </p:custDataLst>
              </p:nvPr>
            </p:nvSpPr>
            <p:spPr bwMode="auto">
              <a:xfrm>
                <a:off x="103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3" name="Oval 289"/>
              <p:cNvSpPr>
                <a:spLocks noChangeArrowheads="1"/>
              </p:cNvSpPr>
              <p:nvPr>
                <p:custDataLst>
                  <p:tags r:id="rId184"/>
                </p:custDataLst>
              </p:nvPr>
            </p:nvSpPr>
            <p:spPr bwMode="auto">
              <a:xfrm>
                <a:off x="1039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4" name="Oval 290"/>
              <p:cNvSpPr>
                <a:spLocks noChangeArrowheads="1"/>
              </p:cNvSpPr>
              <p:nvPr>
                <p:custDataLst>
                  <p:tags r:id="rId185"/>
                </p:custDataLst>
              </p:nvPr>
            </p:nvSpPr>
            <p:spPr bwMode="auto">
              <a:xfrm>
                <a:off x="1047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5" name="Oval 291"/>
              <p:cNvSpPr>
                <a:spLocks noChangeArrowheads="1"/>
              </p:cNvSpPr>
              <p:nvPr>
                <p:custDataLst>
                  <p:tags r:id="rId186"/>
                </p:custDataLst>
              </p:nvPr>
            </p:nvSpPr>
            <p:spPr bwMode="auto">
              <a:xfrm>
                <a:off x="1056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6" name="Oval 292"/>
              <p:cNvSpPr>
                <a:spLocks noChangeArrowheads="1"/>
              </p:cNvSpPr>
              <p:nvPr>
                <p:custDataLst>
                  <p:tags r:id="rId187"/>
                </p:custDataLst>
              </p:nvPr>
            </p:nvSpPr>
            <p:spPr bwMode="auto">
              <a:xfrm>
                <a:off x="106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7" name="Oval 293"/>
              <p:cNvSpPr>
                <a:spLocks noChangeArrowheads="1"/>
              </p:cNvSpPr>
              <p:nvPr>
                <p:custDataLst>
                  <p:tags r:id="rId188"/>
                </p:custDataLst>
              </p:nvPr>
            </p:nvSpPr>
            <p:spPr bwMode="auto">
              <a:xfrm>
                <a:off x="1072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8" name="Oval 294"/>
              <p:cNvSpPr>
                <a:spLocks noChangeArrowheads="1"/>
              </p:cNvSpPr>
              <p:nvPr>
                <p:custDataLst>
                  <p:tags r:id="rId189"/>
                </p:custDataLst>
              </p:nvPr>
            </p:nvSpPr>
            <p:spPr bwMode="auto">
              <a:xfrm>
                <a:off x="108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9" name="Oval 295"/>
              <p:cNvSpPr>
                <a:spLocks noChangeArrowheads="1"/>
              </p:cNvSpPr>
              <p:nvPr>
                <p:custDataLst>
                  <p:tags r:id="rId190"/>
                </p:custDataLst>
              </p:nvPr>
            </p:nvSpPr>
            <p:spPr bwMode="auto">
              <a:xfrm>
                <a:off x="1089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0" name="Oval 296"/>
              <p:cNvSpPr>
                <a:spLocks noChangeArrowheads="1"/>
              </p:cNvSpPr>
              <p:nvPr>
                <p:custDataLst>
                  <p:tags r:id="rId191"/>
                </p:custDataLst>
              </p:nvPr>
            </p:nvSpPr>
            <p:spPr bwMode="auto">
              <a:xfrm>
                <a:off x="1098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1" name="Oval 297"/>
              <p:cNvSpPr>
                <a:spLocks noChangeArrowheads="1"/>
              </p:cNvSpPr>
              <p:nvPr>
                <p:custDataLst>
                  <p:tags r:id="rId192"/>
                </p:custDataLst>
              </p:nvPr>
            </p:nvSpPr>
            <p:spPr bwMode="auto">
              <a:xfrm>
                <a:off x="110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2" name="Oval 298"/>
              <p:cNvSpPr>
                <a:spLocks noChangeArrowheads="1"/>
              </p:cNvSpPr>
              <p:nvPr>
                <p:custDataLst>
                  <p:tags r:id="rId193"/>
                </p:custDataLst>
              </p:nvPr>
            </p:nvSpPr>
            <p:spPr bwMode="auto">
              <a:xfrm>
                <a:off x="1114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3" name="Oval 299"/>
              <p:cNvSpPr>
                <a:spLocks noChangeArrowheads="1"/>
              </p:cNvSpPr>
              <p:nvPr>
                <p:custDataLst>
                  <p:tags r:id="rId194"/>
                </p:custDataLst>
              </p:nvPr>
            </p:nvSpPr>
            <p:spPr bwMode="auto">
              <a:xfrm>
                <a:off x="1123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4" name="Oval 300"/>
              <p:cNvSpPr>
                <a:spLocks noChangeArrowheads="1"/>
              </p:cNvSpPr>
              <p:nvPr>
                <p:custDataLst>
                  <p:tags r:id="rId195"/>
                </p:custDataLst>
              </p:nvPr>
            </p:nvSpPr>
            <p:spPr bwMode="auto">
              <a:xfrm>
                <a:off x="113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5" name="Oval 301"/>
              <p:cNvSpPr>
                <a:spLocks noChangeArrowheads="1"/>
              </p:cNvSpPr>
              <p:nvPr>
                <p:custDataLst>
                  <p:tags r:id="rId196"/>
                </p:custDataLst>
              </p:nvPr>
            </p:nvSpPr>
            <p:spPr bwMode="auto">
              <a:xfrm>
                <a:off x="1140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6" name="Oval 302"/>
              <p:cNvSpPr>
                <a:spLocks noChangeArrowheads="1"/>
              </p:cNvSpPr>
              <p:nvPr>
                <p:custDataLst>
                  <p:tags r:id="rId197"/>
                </p:custDataLst>
              </p:nvPr>
            </p:nvSpPr>
            <p:spPr bwMode="auto">
              <a:xfrm>
                <a:off x="114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7" name="Oval 303"/>
              <p:cNvSpPr>
                <a:spLocks noChangeArrowheads="1"/>
              </p:cNvSpPr>
              <p:nvPr>
                <p:custDataLst>
                  <p:tags r:id="rId198"/>
                </p:custDataLst>
              </p:nvPr>
            </p:nvSpPr>
            <p:spPr bwMode="auto">
              <a:xfrm>
                <a:off x="115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8" name="Oval 304"/>
              <p:cNvSpPr>
                <a:spLocks noChangeArrowheads="1"/>
              </p:cNvSpPr>
              <p:nvPr>
                <p:custDataLst>
                  <p:tags r:id="rId199"/>
                </p:custDataLst>
              </p:nvPr>
            </p:nvSpPr>
            <p:spPr bwMode="auto">
              <a:xfrm>
                <a:off x="1165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9" name="Oval 305"/>
              <p:cNvSpPr>
                <a:spLocks noChangeArrowheads="1"/>
              </p:cNvSpPr>
              <p:nvPr>
                <p:custDataLst>
                  <p:tags r:id="rId200"/>
                </p:custDataLst>
              </p:nvPr>
            </p:nvSpPr>
            <p:spPr bwMode="auto">
              <a:xfrm>
                <a:off x="1173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80" name="Oval 306"/>
              <p:cNvSpPr>
                <a:spLocks noChangeArrowheads="1"/>
              </p:cNvSpPr>
              <p:nvPr>
                <p:custDataLst>
                  <p:tags r:id="rId201"/>
                </p:custDataLst>
              </p:nvPr>
            </p:nvSpPr>
            <p:spPr bwMode="auto">
              <a:xfrm>
                <a:off x="1182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5" name="Oval 308"/>
              <p:cNvSpPr>
                <a:spLocks noChangeArrowheads="1"/>
              </p:cNvSpPr>
              <p:nvPr>
                <p:custDataLst>
                  <p:tags r:id="rId202"/>
                </p:custDataLst>
              </p:nvPr>
            </p:nvSpPr>
            <p:spPr bwMode="auto">
              <a:xfrm>
                <a:off x="1190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6" name="Oval 309"/>
              <p:cNvSpPr>
                <a:spLocks noChangeArrowheads="1"/>
              </p:cNvSpPr>
              <p:nvPr>
                <p:custDataLst>
                  <p:tags r:id="rId203"/>
                </p:custDataLst>
              </p:nvPr>
            </p:nvSpPr>
            <p:spPr bwMode="auto">
              <a:xfrm>
                <a:off x="119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7" name="Oval 310"/>
              <p:cNvSpPr>
                <a:spLocks noChangeArrowheads="1"/>
              </p:cNvSpPr>
              <p:nvPr>
                <p:custDataLst>
                  <p:tags r:id="rId204"/>
                </p:custDataLst>
              </p:nvPr>
            </p:nvSpPr>
            <p:spPr bwMode="auto">
              <a:xfrm>
                <a:off x="1207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8" name="Oval 311"/>
              <p:cNvSpPr>
                <a:spLocks noChangeArrowheads="1"/>
              </p:cNvSpPr>
              <p:nvPr>
                <p:custDataLst>
                  <p:tags r:id="rId205"/>
                </p:custDataLst>
              </p:nvPr>
            </p:nvSpPr>
            <p:spPr bwMode="auto">
              <a:xfrm>
                <a:off x="1215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9" name="Oval 312"/>
              <p:cNvSpPr>
                <a:spLocks noChangeArrowheads="1"/>
              </p:cNvSpPr>
              <p:nvPr>
                <p:custDataLst>
                  <p:tags r:id="rId206"/>
                </p:custDataLst>
              </p:nvPr>
            </p:nvSpPr>
            <p:spPr bwMode="auto">
              <a:xfrm>
                <a:off x="122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0" name="Oval 313"/>
              <p:cNvSpPr>
                <a:spLocks noChangeArrowheads="1"/>
              </p:cNvSpPr>
              <p:nvPr>
                <p:custDataLst>
                  <p:tags r:id="rId207"/>
                </p:custDataLst>
              </p:nvPr>
            </p:nvSpPr>
            <p:spPr bwMode="auto">
              <a:xfrm>
                <a:off x="123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 name="Oval 314"/>
              <p:cNvSpPr>
                <a:spLocks noChangeArrowheads="1"/>
              </p:cNvSpPr>
              <p:nvPr>
                <p:custDataLst>
                  <p:tags r:id="rId208"/>
                </p:custDataLst>
              </p:nvPr>
            </p:nvSpPr>
            <p:spPr bwMode="auto">
              <a:xfrm>
                <a:off x="1240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2" name="Oval 315"/>
              <p:cNvSpPr>
                <a:spLocks noChangeArrowheads="1"/>
              </p:cNvSpPr>
              <p:nvPr>
                <p:custDataLst>
                  <p:tags r:id="rId209"/>
                </p:custDataLst>
              </p:nvPr>
            </p:nvSpPr>
            <p:spPr bwMode="auto">
              <a:xfrm>
                <a:off x="124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3" name="Oval 316"/>
              <p:cNvSpPr>
                <a:spLocks noChangeArrowheads="1"/>
              </p:cNvSpPr>
              <p:nvPr>
                <p:custDataLst>
                  <p:tags r:id="rId210"/>
                </p:custDataLst>
              </p:nvPr>
            </p:nvSpPr>
            <p:spPr bwMode="auto">
              <a:xfrm>
                <a:off x="1257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4" name="Oval 317"/>
              <p:cNvSpPr>
                <a:spLocks noChangeArrowheads="1"/>
              </p:cNvSpPr>
              <p:nvPr>
                <p:custDataLst>
                  <p:tags r:id="rId211"/>
                </p:custDataLst>
              </p:nvPr>
            </p:nvSpPr>
            <p:spPr bwMode="auto">
              <a:xfrm>
                <a:off x="12657"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Oval 318"/>
              <p:cNvSpPr>
                <a:spLocks noChangeArrowheads="1"/>
              </p:cNvSpPr>
              <p:nvPr>
                <p:custDataLst>
                  <p:tags r:id="rId212"/>
                </p:custDataLst>
              </p:nvPr>
            </p:nvSpPr>
            <p:spPr bwMode="auto">
              <a:xfrm>
                <a:off x="1274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6" name="Oval 319"/>
              <p:cNvSpPr>
                <a:spLocks noChangeArrowheads="1"/>
              </p:cNvSpPr>
              <p:nvPr>
                <p:custDataLst>
                  <p:tags r:id="rId213"/>
                </p:custDataLst>
              </p:nvPr>
            </p:nvSpPr>
            <p:spPr bwMode="auto">
              <a:xfrm>
                <a:off x="128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7" name="Oval 320"/>
              <p:cNvSpPr>
                <a:spLocks noChangeArrowheads="1"/>
              </p:cNvSpPr>
              <p:nvPr>
                <p:custDataLst>
                  <p:tags r:id="rId214"/>
                </p:custDataLst>
              </p:nvPr>
            </p:nvSpPr>
            <p:spPr bwMode="auto">
              <a:xfrm>
                <a:off x="129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8" name="Oval 321"/>
              <p:cNvSpPr>
                <a:spLocks noChangeArrowheads="1"/>
              </p:cNvSpPr>
              <p:nvPr>
                <p:custDataLst>
                  <p:tags r:id="rId215"/>
                </p:custDataLst>
              </p:nvPr>
            </p:nvSpPr>
            <p:spPr bwMode="auto">
              <a:xfrm>
                <a:off x="1299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9" name="Oval 322"/>
              <p:cNvSpPr>
                <a:spLocks noChangeArrowheads="1"/>
              </p:cNvSpPr>
              <p:nvPr>
                <p:custDataLst>
                  <p:tags r:id="rId216"/>
                </p:custDataLst>
              </p:nvPr>
            </p:nvSpPr>
            <p:spPr bwMode="auto">
              <a:xfrm>
                <a:off x="1307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0" name="Oval 323"/>
              <p:cNvSpPr>
                <a:spLocks noChangeArrowheads="1"/>
              </p:cNvSpPr>
              <p:nvPr>
                <p:custDataLst>
                  <p:tags r:id="rId217"/>
                </p:custDataLst>
              </p:nvPr>
            </p:nvSpPr>
            <p:spPr bwMode="auto">
              <a:xfrm>
                <a:off x="1316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1" name="Oval 324"/>
              <p:cNvSpPr>
                <a:spLocks noChangeArrowheads="1"/>
              </p:cNvSpPr>
              <p:nvPr>
                <p:custDataLst>
                  <p:tags r:id="rId218"/>
                </p:custDataLst>
              </p:nvPr>
            </p:nvSpPr>
            <p:spPr bwMode="auto">
              <a:xfrm>
                <a:off x="132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2" name="Oval 325"/>
              <p:cNvSpPr>
                <a:spLocks noChangeArrowheads="1"/>
              </p:cNvSpPr>
              <p:nvPr>
                <p:custDataLst>
                  <p:tags r:id="rId219"/>
                </p:custDataLst>
              </p:nvPr>
            </p:nvSpPr>
            <p:spPr bwMode="auto">
              <a:xfrm>
                <a:off x="1332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3" name="Freeform 326"/>
              <p:cNvSpPr/>
              <p:nvPr>
                <p:custDataLst>
                  <p:tags r:id="rId220"/>
                </p:custDataLst>
              </p:nvPr>
            </p:nvSpPr>
            <p:spPr bwMode="auto">
              <a:xfrm>
                <a:off x="13411" y="3717"/>
                <a:ext cx="53" cy="43"/>
              </a:xfrm>
              <a:custGeom>
                <a:avLst/>
                <a:gdLst>
                  <a:gd name="T0" fmla="*/ 7 w 8"/>
                  <a:gd name="T1" fmla="*/ 4 h 7"/>
                  <a:gd name="T2" fmla="*/ 3 w 8"/>
                  <a:gd name="T3" fmla="*/ 7 h 7"/>
                  <a:gd name="T4" fmla="*/ 0 w 8"/>
                  <a:gd name="T5" fmla="*/ 3 h 7"/>
                  <a:gd name="T6" fmla="*/ 4 w 8"/>
                  <a:gd name="T7" fmla="*/ 0 h 7"/>
                  <a:gd name="T8" fmla="*/ 7 w 8"/>
                  <a:gd name="T9" fmla="*/ 4 h 7"/>
                </a:gdLst>
                <a:ahLst/>
                <a:cxnLst>
                  <a:cxn ang="0">
                    <a:pos x="T0" y="T1"/>
                  </a:cxn>
                  <a:cxn ang="0">
                    <a:pos x="T2" y="T3"/>
                  </a:cxn>
                  <a:cxn ang="0">
                    <a:pos x="T4" y="T5"/>
                  </a:cxn>
                  <a:cxn ang="0">
                    <a:pos x="T6" y="T7"/>
                  </a:cxn>
                  <a:cxn ang="0">
                    <a:pos x="T8" y="T9"/>
                  </a:cxn>
                </a:cxnLst>
                <a:rect l="0" t="0" r="r" b="b"/>
                <a:pathLst>
                  <a:path w="8" h="7">
                    <a:moveTo>
                      <a:pt x="7" y="4"/>
                    </a:moveTo>
                    <a:cubicBezTo>
                      <a:pt x="6" y="6"/>
                      <a:pt x="5" y="7"/>
                      <a:pt x="3" y="7"/>
                    </a:cubicBezTo>
                    <a:cubicBezTo>
                      <a:pt x="1" y="6"/>
                      <a:pt x="0" y="5"/>
                      <a:pt x="0" y="3"/>
                    </a:cubicBezTo>
                    <a:cubicBezTo>
                      <a:pt x="1" y="1"/>
                      <a:pt x="2" y="0"/>
                      <a:pt x="4" y="0"/>
                    </a:cubicBezTo>
                    <a:cubicBezTo>
                      <a:pt x="6" y="1"/>
                      <a:pt x="8" y="3"/>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4" name="Freeform 327"/>
              <p:cNvSpPr/>
              <p:nvPr>
                <p:custDataLst>
                  <p:tags r:id="rId221"/>
                </p:custDataLst>
              </p:nvPr>
            </p:nvSpPr>
            <p:spPr bwMode="auto">
              <a:xfrm>
                <a:off x="13488" y="3741"/>
                <a:ext cx="53" cy="53"/>
              </a:xfrm>
              <a:custGeom>
                <a:avLst/>
                <a:gdLst>
                  <a:gd name="T0" fmla="*/ 7 w 8"/>
                  <a:gd name="T1" fmla="*/ 6 h 8"/>
                  <a:gd name="T2" fmla="*/ 2 w 8"/>
                  <a:gd name="T3" fmla="*/ 7 h 8"/>
                  <a:gd name="T4" fmla="*/ 1 w 8"/>
                  <a:gd name="T5" fmla="*/ 3 h 8"/>
                  <a:gd name="T6" fmla="*/ 5 w 8"/>
                  <a:gd name="T7" fmla="*/ 1 h 8"/>
                  <a:gd name="T8" fmla="*/ 7 w 8"/>
                  <a:gd name="T9" fmla="*/ 6 h 8"/>
                </a:gdLst>
                <a:ahLst/>
                <a:cxnLst>
                  <a:cxn ang="0">
                    <a:pos x="T0" y="T1"/>
                  </a:cxn>
                  <a:cxn ang="0">
                    <a:pos x="T2" y="T3"/>
                  </a:cxn>
                  <a:cxn ang="0">
                    <a:pos x="T4" y="T5"/>
                  </a:cxn>
                  <a:cxn ang="0">
                    <a:pos x="T6" y="T7"/>
                  </a:cxn>
                  <a:cxn ang="0">
                    <a:pos x="T8" y="T9"/>
                  </a:cxn>
                </a:cxnLst>
                <a:rect l="0" t="0" r="r" b="b"/>
                <a:pathLst>
                  <a:path w="8" h="8">
                    <a:moveTo>
                      <a:pt x="7" y="6"/>
                    </a:moveTo>
                    <a:cubicBezTo>
                      <a:pt x="6" y="8"/>
                      <a:pt x="4" y="8"/>
                      <a:pt x="2" y="7"/>
                    </a:cubicBezTo>
                    <a:cubicBezTo>
                      <a:pt x="1" y="6"/>
                      <a:pt x="0" y="4"/>
                      <a:pt x="1" y="3"/>
                    </a:cubicBezTo>
                    <a:cubicBezTo>
                      <a:pt x="2" y="1"/>
                      <a:pt x="4" y="0"/>
                      <a:pt x="5" y="1"/>
                    </a:cubicBezTo>
                    <a:cubicBezTo>
                      <a:pt x="7" y="2"/>
                      <a:pt x="8" y="4"/>
                      <a:pt x="7"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5" name="Freeform 328"/>
              <p:cNvSpPr/>
              <p:nvPr>
                <p:custDataLst>
                  <p:tags r:id="rId222"/>
                </p:custDataLst>
              </p:nvPr>
            </p:nvSpPr>
            <p:spPr bwMode="auto">
              <a:xfrm>
                <a:off x="13554" y="3794"/>
                <a:ext cx="51" cy="51"/>
              </a:xfrm>
              <a:custGeom>
                <a:avLst/>
                <a:gdLst>
                  <a:gd name="T0" fmla="*/ 6 w 8"/>
                  <a:gd name="T1" fmla="*/ 7 h 8"/>
                  <a:gd name="T2" fmla="*/ 2 w 8"/>
                  <a:gd name="T3" fmla="*/ 7 h 8"/>
                  <a:gd name="T4" fmla="*/ 2 w 8"/>
                  <a:gd name="T5" fmla="*/ 2 h 8"/>
                  <a:gd name="T6" fmla="*/ 7 w 8"/>
                  <a:gd name="T7" fmla="*/ 2 h 8"/>
                  <a:gd name="T8" fmla="*/ 6 w 8"/>
                  <a:gd name="T9" fmla="*/ 7 h 8"/>
                </a:gdLst>
                <a:ahLst/>
                <a:cxnLst>
                  <a:cxn ang="0">
                    <a:pos x="T0" y="T1"/>
                  </a:cxn>
                  <a:cxn ang="0">
                    <a:pos x="T2" y="T3"/>
                  </a:cxn>
                  <a:cxn ang="0">
                    <a:pos x="T4" y="T5"/>
                  </a:cxn>
                  <a:cxn ang="0">
                    <a:pos x="T6" y="T7"/>
                  </a:cxn>
                  <a:cxn ang="0">
                    <a:pos x="T8" y="T9"/>
                  </a:cxn>
                </a:cxnLst>
                <a:rect l="0" t="0" r="r" b="b"/>
                <a:pathLst>
                  <a:path w="8" h="8">
                    <a:moveTo>
                      <a:pt x="6" y="7"/>
                    </a:moveTo>
                    <a:cubicBezTo>
                      <a:pt x="5" y="8"/>
                      <a:pt x="3" y="8"/>
                      <a:pt x="2" y="7"/>
                    </a:cubicBezTo>
                    <a:cubicBezTo>
                      <a:pt x="0" y="5"/>
                      <a:pt x="0" y="3"/>
                      <a:pt x="2" y="2"/>
                    </a:cubicBezTo>
                    <a:cubicBezTo>
                      <a:pt x="3" y="0"/>
                      <a:pt x="5" y="0"/>
                      <a:pt x="7" y="2"/>
                    </a:cubicBezTo>
                    <a:cubicBezTo>
                      <a:pt x="8" y="3"/>
                      <a:pt x="8" y="5"/>
                      <a:pt x="6"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6" name="Freeform 329"/>
              <p:cNvSpPr/>
              <p:nvPr>
                <p:custDataLst>
                  <p:tags r:id="rId223"/>
                </p:custDataLst>
              </p:nvPr>
            </p:nvSpPr>
            <p:spPr bwMode="auto">
              <a:xfrm>
                <a:off x="13604" y="3864"/>
                <a:ext cx="53" cy="46"/>
              </a:xfrm>
              <a:custGeom>
                <a:avLst/>
                <a:gdLst>
                  <a:gd name="T0" fmla="*/ 5 w 8"/>
                  <a:gd name="T1" fmla="*/ 7 h 7"/>
                  <a:gd name="T2" fmla="*/ 1 w 8"/>
                  <a:gd name="T3" fmla="*/ 5 h 7"/>
                  <a:gd name="T4" fmla="*/ 2 w 8"/>
                  <a:gd name="T5" fmla="*/ 1 h 7"/>
                  <a:gd name="T6" fmla="*/ 7 w 8"/>
                  <a:gd name="T7" fmla="*/ 2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7"/>
                      <a:pt x="1" y="5"/>
                    </a:cubicBezTo>
                    <a:cubicBezTo>
                      <a:pt x="0" y="4"/>
                      <a:pt x="0" y="2"/>
                      <a:pt x="2" y="1"/>
                    </a:cubicBezTo>
                    <a:cubicBezTo>
                      <a:pt x="4" y="0"/>
                      <a:pt x="6" y="0"/>
                      <a:pt x="7" y="2"/>
                    </a:cubicBezTo>
                    <a:cubicBezTo>
                      <a:pt x="8" y="4"/>
                      <a:pt x="7" y="6"/>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7" name="Freeform 330"/>
              <p:cNvSpPr/>
              <p:nvPr>
                <p:custDataLst>
                  <p:tags r:id="rId224"/>
                </p:custDataLst>
              </p:nvPr>
            </p:nvSpPr>
            <p:spPr bwMode="auto">
              <a:xfrm>
                <a:off x="13631" y="3942"/>
                <a:ext cx="53" cy="46"/>
              </a:xfrm>
              <a:custGeom>
                <a:avLst/>
                <a:gdLst>
                  <a:gd name="T0" fmla="*/ 5 w 8"/>
                  <a:gd name="T1" fmla="*/ 7 h 7"/>
                  <a:gd name="T2" fmla="*/ 1 w 8"/>
                  <a:gd name="T3" fmla="*/ 5 h 7"/>
                  <a:gd name="T4" fmla="*/ 3 w 8"/>
                  <a:gd name="T5" fmla="*/ 1 h 7"/>
                  <a:gd name="T6" fmla="*/ 7 w 8"/>
                  <a:gd name="T7" fmla="*/ 3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6"/>
                      <a:pt x="1" y="5"/>
                    </a:cubicBezTo>
                    <a:cubicBezTo>
                      <a:pt x="0" y="3"/>
                      <a:pt x="1" y="1"/>
                      <a:pt x="3" y="1"/>
                    </a:cubicBezTo>
                    <a:cubicBezTo>
                      <a:pt x="5" y="0"/>
                      <a:pt x="7" y="1"/>
                      <a:pt x="7" y="3"/>
                    </a:cubicBezTo>
                    <a:cubicBezTo>
                      <a:pt x="8" y="5"/>
                      <a:pt x="6" y="7"/>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8" name="Oval 331"/>
              <p:cNvSpPr>
                <a:spLocks noChangeArrowheads="1"/>
              </p:cNvSpPr>
              <p:nvPr>
                <p:custDataLst>
                  <p:tags r:id="rId225"/>
                </p:custDataLst>
              </p:nvPr>
            </p:nvSpPr>
            <p:spPr bwMode="auto">
              <a:xfrm>
                <a:off x="13643" y="402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9" name="Oval 332"/>
              <p:cNvSpPr>
                <a:spLocks noChangeArrowheads="1"/>
              </p:cNvSpPr>
              <p:nvPr>
                <p:custDataLst>
                  <p:tags r:id="rId226"/>
                </p:custDataLst>
              </p:nvPr>
            </p:nvSpPr>
            <p:spPr bwMode="auto">
              <a:xfrm>
                <a:off x="13643" y="411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0" name="Oval 333"/>
              <p:cNvSpPr>
                <a:spLocks noChangeArrowheads="1"/>
              </p:cNvSpPr>
              <p:nvPr>
                <p:custDataLst>
                  <p:tags r:id="rId227"/>
                </p:custDataLst>
              </p:nvPr>
            </p:nvSpPr>
            <p:spPr bwMode="auto">
              <a:xfrm>
                <a:off x="13643" y="4195"/>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1" name="Oval 334"/>
              <p:cNvSpPr>
                <a:spLocks noChangeArrowheads="1"/>
              </p:cNvSpPr>
              <p:nvPr>
                <p:custDataLst>
                  <p:tags r:id="rId228"/>
                </p:custDataLst>
              </p:nvPr>
            </p:nvSpPr>
            <p:spPr bwMode="auto">
              <a:xfrm>
                <a:off x="13643" y="4280"/>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2" name="Oval 335"/>
              <p:cNvSpPr>
                <a:spLocks noChangeArrowheads="1"/>
              </p:cNvSpPr>
              <p:nvPr>
                <p:custDataLst>
                  <p:tags r:id="rId229"/>
                </p:custDataLst>
              </p:nvPr>
            </p:nvSpPr>
            <p:spPr bwMode="auto">
              <a:xfrm>
                <a:off x="13643" y="4364"/>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3" name="Oval 336"/>
              <p:cNvSpPr>
                <a:spLocks noChangeArrowheads="1"/>
              </p:cNvSpPr>
              <p:nvPr>
                <p:custDataLst>
                  <p:tags r:id="rId230"/>
                </p:custDataLst>
              </p:nvPr>
            </p:nvSpPr>
            <p:spPr bwMode="auto">
              <a:xfrm>
                <a:off x="13643" y="4449"/>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4" name="Oval 337"/>
              <p:cNvSpPr>
                <a:spLocks noChangeArrowheads="1"/>
              </p:cNvSpPr>
              <p:nvPr>
                <p:custDataLst>
                  <p:tags r:id="rId231"/>
                </p:custDataLst>
              </p:nvPr>
            </p:nvSpPr>
            <p:spPr bwMode="auto">
              <a:xfrm>
                <a:off x="13643" y="453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5" name="Oval 338"/>
              <p:cNvSpPr>
                <a:spLocks noChangeArrowheads="1"/>
              </p:cNvSpPr>
              <p:nvPr>
                <p:custDataLst>
                  <p:tags r:id="rId232"/>
                </p:custDataLst>
              </p:nvPr>
            </p:nvSpPr>
            <p:spPr bwMode="auto">
              <a:xfrm>
                <a:off x="13643" y="462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6" name="Oval 339"/>
              <p:cNvSpPr>
                <a:spLocks noChangeArrowheads="1"/>
              </p:cNvSpPr>
              <p:nvPr>
                <p:custDataLst>
                  <p:tags r:id="rId233"/>
                </p:custDataLst>
              </p:nvPr>
            </p:nvSpPr>
            <p:spPr bwMode="auto">
              <a:xfrm>
                <a:off x="13643" y="470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7" name="Oval 340"/>
              <p:cNvSpPr>
                <a:spLocks noChangeArrowheads="1"/>
              </p:cNvSpPr>
              <p:nvPr>
                <p:custDataLst>
                  <p:tags r:id="rId234"/>
                </p:custDataLst>
              </p:nvPr>
            </p:nvSpPr>
            <p:spPr bwMode="auto">
              <a:xfrm>
                <a:off x="13643" y="479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8" name="Oval 341"/>
              <p:cNvSpPr>
                <a:spLocks noChangeArrowheads="1"/>
              </p:cNvSpPr>
              <p:nvPr>
                <p:custDataLst>
                  <p:tags r:id="rId235"/>
                </p:custDataLst>
              </p:nvPr>
            </p:nvSpPr>
            <p:spPr bwMode="auto">
              <a:xfrm>
                <a:off x="13643" y="4874"/>
                <a:ext cx="42" cy="42"/>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9" name="Oval 342"/>
              <p:cNvSpPr>
                <a:spLocks noChangeArrowheads="1"/>
              </p:cNvSpPr>
              <p:nvPr>
                <p:custDataLst>
                  <p:tags r:id="rId236"/>
                </p:custDataLst>
              </p:nvPr>
            </p:nvSpPr>
            <p:spPr bwMode="auto">
              <a:xfrm>
                <a:off x="13643" y="4958"/>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0" name="Oval 343"/>
              <p:cNvSpPr>
                <a:spLocks noChangeArrowheads="1"/>
              </p:cNvSpPr>
              <p:nvPr>
                <p:custDataLst>
                  <p:tags r:id="rId237"/>
                </p:custDataLst>
              </p:nvPr>
            </p:nvSpPr>
            <p:spPr bwMode="auto">
              <a:xfrm>
                <a:off x="13643" y="504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1" name="Oval 344"/>
              <p:cNvSpPr>
                <a:spLocks noChangeArrowheads="1"/>
              </p:cNvSpPr>
              <p:nvPr>
                <p:custDataLst>
                  <p:tags r:id="rId238"/>
                </p:custDataLst>
              </p:nvPr>
            </p:nvSpPr>
            <p:spPr bwMode="auto">
              <a:xfrm>
                <a:off x="13643" y="512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2" name="Oval 345"/>
              <p:cNvSpPr>
                <a:spLocks noChangeArrowheads="1"/>
              </p:cNvSpPr>
              <p:nvPr>
                <p:custDataLst>
                  <p:tags r:id="rId239"/>
                </p:custDataLst>
              </p:nvPr>
            </p:nvSpPr>
            <p:spPr bwMode="auto">
              <a:xfrm>
                <a:off x="13643" y="521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3" name="Oval 346"/>
              <p:cNvSpPr>
                <a:spLocks noChangeArrowheads="1"/>
              </p:cNvSpPr>
              <p:nvPr>
                <p:custDataLst>
                  <p:tags r:id="rId240"/>
                </p:custDataLst>
              </p:nvPr>
            </p:nvSpPr>
            <p:spPr bwMode="auto">
              <a:xfrm>
                <a:off x="13643" y="5296"/>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4" name="Oval 347"/>
              <p:cNvSpPr>
                <a:spLocks noChangeArrowheads="1"/>
              </p:cNvSpPr>
              <p:nvPr>
                <p:custDataLst>
                  <p:tags r:id="rId241"/>
                </p:custDataLst>
              </p:nvPr>
            </p:nvSpPr>
            <p:spPr bwMode="auto">
              <a:xfrm>
                <a:off x="13643" y="5381"/>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5" name="Oval 348"/>
              <p:cNvSpPr>
                <a:spLocks noChangeArrowheads="1"/>
              </p:cNvSpPr>
              <p:nvPr>
                <p:custDataLst>
                  <p:tags r:id="rId242"/>
                </p:custDataLst>
              </p:nvPr>
            </p:nvSpPr>
            <p:spPr bwMode="auto">
              <a:xfrm>
                <a:off x="13643" y="546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6" name="Oval 349"/>
              <p:cNvSpPr>
                <a:spLocks noChangeArrowheads="1"/>
              </p:cNvSpPr>
              <p:nvPr>
                <p:custDataLst>
                  <p:tags r:id="rId243"/>
                </p:custDataLst>
              </p:nvPr>
            </p:nvSpPr>
            <p:spPr bwMode="auto">
              <a:xfrm>
                <a:off x="13643" y="554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7" name="Oval 350"/>
              <p:cNvSpPr>
                <a:spLocks noChangeArrowheads="1"/>
              </p:cNvSpPr>
              <p:nvPr>
                <p:custDataLst>
                  <p:tags r:id="rId244"/>
                </p:custDataLst>
              </p:nvPr>
            </p:nvSpPr>
            <p:spPr bwMode="auto">
              <a:xfrm>
                <a:off x="13643" y="563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8" name="Oval 351"/>
              <p:cNvSpPr>
                <a:spLocks noChangeArrowheads="1"/>
              </p:cNvSpPr>
              <p:nvPr>
                <p:custDataLst>
                  <p:tags r:id="rId245"/>
                </p:custDataLst>
              </p:nvPr>
            </p:nvSpPr>
            <p:spPr bwMode="auto">
              <a:xfrm>
                <a:off x="13643" y="571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9" name="Oval 352"/>
              <p:cNvSpPr>
                <a:spLocks noChangeArrowheads="1"/>
              </p:cNvSpPr>
              <p:nvPr>
                <p:custDataLst>
                  <p:tags r:id="rId246"/>
                </p:custDataLst>
              </p:nvPr>
            </p:nvSpPr>
            <p:spPr bwMode="auto">
              <a:xfrm>
                <a:off x="13643" y="580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0" name="Oval 353"/>
              <p:cNvSpPr>
                <a:spLocks noChangeArrowheads="1"/>
              </p:cNvSpPr>
              <p:nvPr>
                <p:custDataLst>
                  <p:tags r:id="rId247"/>
                </p:custDataLst>
              </p:nvPr>
            </p:nvSpPr>
            <p:spPr bwMode="auto">
              <a:xfrm>
                <a:off x="13643" y="588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1" name="Oval 354"/>
              <p:cNvSpPr>
                <a:spLocks noChangeArrowheads="1"/>
              </p:cNvSpPr>
              <p:nvPr>
                <p:custDataLst>
                  <p:tags r:id="rId248"/>
                </p:custDataLst>
              </p:nvPr>
            </p:nvSpPr>
            <p:spPr bwMode="auto">
              <a:xfrm>
                <a:off x="13643" y="5970"/>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2" name="Oval 355"/>
              <p:cNvSpPr>
                <a:spLocks noChangeArrowheads="1"/>
              </p:cNvSpPr>
              <p:nvPr>
                <p:custDataLst>
                  <p:tags r:id="rId249"/>
                </p:custDataLst>
              </p:nvPr>
            </p:nvSpPr>
            <p:spPr bwMode="auto">
              <a:xfrm>
                <a:off x="13643" y="6053"/>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3" name="Oval 356"/>
              <p:cNvSpPr>
                <a:spLocks noChangeArrowheads="1"/>
              </p:cNvSpPr>
              <p:nvPr>
                <p:custDataLst>
                  <p:tags r:id="rId250"/>
                </p:custDataLst>
              </p:nvPr>
            </p:nvSpPr>
            <p:spPr bwMode="auto">
              <a:xfrm>
                <a:off x="13643" y="613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4" name="Oval 357"/>
              <p:cNvSpPr>
                <a:spLocks noChangeArrowheads="1"/>
              </p:cNvSpPr>
              <p:nvPr>
                <p:custDataLst>
                  <p:tags r:id="rId251"/>
                </p:custDataLst>
              </p:nvPr>
            </p:nvSpPr>
            <p:spPr bwMode="auto">
              <a:xfrm>
                <a:off x="13643" y="622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5" name="Oval 358"/>
              <p:cNvSpPr>
                <a:spLocks noChangeArrowheads="1"/>
              </p:cNvSpPr>
              <p:nvPr>
                <p:custDataLst>
                  <p:tags r:id="rId252"/>
                </p:custDataLst>
              </p:nvPr>
            </p:nvSpPr>
            <p:spPr bwMode="auto">
              <a:xfrm>
                <a:off x="13643" y="630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6" name="Oval 359"/>
              <p:cNvSpPr>
                <a:spLocks noChangeArrowheads="1"/>
              </p:cNvSpPr>
              <p:nvPr>
                <p:custDataLst>
                  <p:tags r:id="rId253"/>
                </p:custDataLst>
              </p:nvPr>
            </p:nvSpPr>
            <p:spPr bwMode="auto">
              <a:xfrm>
                <a:off x="13643" y="639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7" name="Oval 360"/>
              <p:cNvSpPr>
                <a:spLocks noChangeArrowheads="1"/>
              </p:cNvSpPr>
              <p:nvPr>
                <p:custDataLst>
                  <p:tags r:id="rId254"/>
                </p:custDataLst>
              </p:nvPr>
            </p:nvSpPr>
            <p:spPr bwMode="auto">
              <a:xfrm>
                <a:off x="13643" y="647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8" name="Oval 361"/>
              <p:cNvSpPr>
                <a:spLocks noChangeArrowheads="1"/>
              </p:cNvSpPr>
              <p:nvPr>
                <p:custDataLst>
                  <p:tags r:id="rId255"/>
                </p:custDataLst>
              </p:nvPr>
            </p:nvSpPr>
            <p:spPr bwMode="auto">
              <a:xfrm>
                <a:off x="13643" y="655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9" name="Freeform 362"/>
              <p:cNvSpPr/>
              <p:nvPr>
                <p:custDataLst>
                  <p:tags r:id="rId256"/>
                </p:custDataLst>
              </p:nvPr>
            </p:nvSpPr>
            <p:spPr bwMode="auto">
              <a:xfrm>
                <a:off x="13638" y="6642"/>
                <a:ext cx="46" cy="46"/>
              </a:xfrm>
              <a:custGeom>
                <a:avLst/>
                <a:gdLst>
                  <a:gd name="T0" fmla="*/ 4 w 7"/>
                  <a:gd name="T1" fmla="*/ 7 h 7"/>
                  <a:gd name="T2" fmla="*/ 0 w 7"/>
                  <a:gd name="T3" fmla="*/ 3 h 7"/>
                  <a:gd name="T4" fmla="*/ 4 w 7"/>
                  <a:gd name="T5" fmla="*/ 0 h 7"/>
                  <a:gd name="T6" fmla="*/ 7 w 7"/>
                  <a:gd name="T7" fmla="*/ 3 h 7"/>
                  <a:gd name="T8" fmla="*/ 4 w 7"/>
                  <a:gd name="T9" fmla="*/ 7 h 7"/>
                </a:gdLst>
                <a:ahLst/>
                <a:cxnLst>
                  <a:cxn ang="0">
                    <a:pos x="T0" y="T1"/>
                  </a:cxn>
                  <a:cxn ang="0">
                    <a:pos x="T2" y="T3"/>
                  </a:cxn>
                  <a:cxn ang="0">
                    <a:pos x="T4" y="T5"/>
                  </a:cxn>
                  <a:cxn ang="0">
                    <a:pos x="T6" y="T7"/>
                  </a:cxn>
                  <a:cxn ang="0">
                    <a:pos x="T8" y="T9"/>
                  </a:cxn>
                </a:cxnLst>
                <a:rect l="0" t="0" r="r" b="b"/>
                <a:pathLst>
                  <a:path w="7" h="7">
                    <a:moveTo>
                      <a:pt x="4" y="7"/>
                    </a:moveTo>
                    <a:cubicBezTo>
                      <a:pt x="2" y="6"/>
                      <a:pt x="0" y="5"/>
                      <a:pt x="0" y="3"/>
                    </a:cubicBezTo>
                    <a:cubicBezTo>
                      <a:pt x="1" y="1"/>
                      <a:pt x="2" y="0"/>
                      <a:pt x="4" y="0"/>
                    </a:cubicBezTo>
                    <a:cubicBezTo>
                      <a:pt x="6" y="0"/>
                      <a:pt x="7" y="1"/>
                      <a:pt x="7" y="3"/>
                    </a:cubicBezTo>
                    <a:cubicBezTo>
                      <a:pt x="7" y="6"/>
                      <a:pt x="5" y="7"/>
                      <a:pt x="4"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0" name="Freeform 363"/>
              <p:cNvSpPr/>
              <p:nvPr>
                <p:custDataLst>
                  <p:tags r:id="rId257"/>
                </p:custDataLst>
              </p:nvPr>
            </p:nvSpPr>
            <p:spPr bwMode="auto">
              <a:xfrm>
                <a:off x="13623" y="6719"/>
                <a:ext cx="46" cy="53"/>
              </a:xfrm>
              <a:custGeom>
                <a:avLst/>
                <a:gdLst>
                  <a:gd name="T0" fmla="*/ 2 w 7"/>
                  <a:gd name="T1" fmla="*/ 7 h 8"/>
                  <a:gd name="T2" fmla="*/ 0 w 7"/>
                  <a:gd name="T3" fmla="*/ 3 h 8"/>
                  <a:gd name="T4" fmla="*/ 4 w 7"/>
                  <a:gd name="T5" fmla="*/ 1 h 8"/>
                  <a:gd name="T6" fmla="*/ 7 w 7"/>
                  <a:gd name="T7" fmla="*/ 5 h 8"/>
                  <a:gd name="T8" fmla="*/ 2 w 7"/>
                  <a:gd name="T9" fmla="*/ 7 h 8"/>
                </a:gdLst>
                <a:ahLst/>
                <a:cxnLst>
                  <a:cxn ang="0">
                    <a:pos x="T0" y="T1"/>
                  </a:cxn>
                  <a:cxn ang="0">
                    <a:pos x="T2" y="T3"/>
                  </a:cxn>
                  <a:cxn ang="0">
                    <a:pos x="T4" y="T5"/>
                  </a:cxn>
                  <a:cxn ang="0">
                    <a:pos x="T6" y="T7"/>
                  </a:cxn>
                  <a:cxn ang="0">
                    <a:pos x="T8" y="T9"/>
                  </a:cxn>
                </a:cxnLst>
                <a:rect l="0" t="0" r="r" b="b"/>
                <a:pathLst>
                  <a:path w="7" h="8">
                    <a:moveTo>
                      <a:pt x="2" y="7"/>
                    </a:moveTo>
                    <a:cubicBezTo>
                      <a:pt x="0" y="6"/>
                      <a:pt x="0" y="4"/>
                      <a:pt x="0" y="3"/>
                    </a:cubicBezTo>
                    <a:cubicBezTo>
                      <a:pt x="1" y="1"/>
                      <a:pt x="2" y="0"/>
                      <a:pt x="4" y="1"/>
                    </a:cubicBezTo>
                    <a:cubicBezTo>
                      <a:pt x="6" y="1"/>
                      <a:pt x="7" y="3"/>
                      <a:pt x="7" y="5"/>
                    </a:cubicBezTo>
                    <a:cubicBezTo>
                      <a:pt x="6" y="7"/>
                      <a:pt x="4" y="8"/>
                      <a:pt x="2"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1" name="Freeform 364"/>
              <p:cNvSpPr/>
              <p:nvPr>
                <p:custDataLst>
                  <p:tags r:id="rId258"/>
                </p:custDataLst>
              </p:nvPr>
            </p:nvSpPr>
            <p:spPr bwMode="auto">
              <a:xfrm>
                <a:off x="13580" y="6798"/>
                <a:ext cx="51" cy="43"/>
              </a:xfrm>
              <a:custGeom>
                <a:avLst/>
                <a:gdLst>
                  <a:gd name="T0" fmla="*/ 2 w 8"/>
                  <a:gd name="T1" fmla="*/ 6 h 7"/>
                  <a:gd name="T2" fmla="*/ 1 w 8"/>
                  <a:gd name="T3" fmla="*/ 1 h 7"/>
                  <a:gd name="T4" fmla="*/ 6 w 8"/>
                  <a:gd name="T5" fmla="*/ 1 h 7"/>
                  <a:gd name="T6" fmla="*/ 7 w 8"/>
                  <a:gd name="T7" fmla="*/ 5 h 7"/>
                  <a:gd name="T8" fmla="*/ 2 w 8"/>
                  <a:gd name="T9" fmla="*/ 6 h 7"/>
                </a:gdLst>
                <a:ahLst/>
                <a:cxnLst>
                  <a:cxn ang="0">
                    <a:pos x="T0" y="T1"/>
                  </a:cxn>
                  <a:cxn ang="0">
                    <a:pos x="T2" y="T3"/>
                  </a:cxn>
                  <a:cxn ang="0">
                    <a:pos x="T4" y="T5"/>
                  </a:cxn>
                  <a:cxn ang="0">
                    <a:pos x="T6" y="T7"/>
                  </a:cxn>
                  <a:cxn ang="0">
                    <a:pos x="T8" y="T9"/>
                  </a:cxn>
                </a:cxnLst>
                <a:rect l="0" t="0" r="r" b="b"/>
                <a:pathLst>
                  <a:path w="8" h="7">
                    <a:moveTo>
                      <a:pt x="2" y="6"/>
                    </a:moveTo>
                    <a:cubicBezTo>
                      <a:pt x="1" y="5"/>
                      <a:pt x="0" y="3"/>
                      <a:pt x="1" y="1"/>
                    </a:cubicBezTo>
                    <a:cubicBezTo>
                      <a:pt x="3" y="0"/>
                      <a:pt x="5" y="0"/>
                      <a:pt x="6" y="1"/>
                    </a:cubicBezTo>
                    <a:cubicBezTo>
                      <a:pt x="8" y="2"/>
                      <a:pt x="8" y="4"/>
                      <a:pt x="7" y="5"/>
                    </a:cubicBezTo>
                    <a:cubicBezTo>
                      <a:pt x="6" y="7"/>
                      <a:pt x="4" y="7"/>
                      <a:pt x="2"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2" name="Freeform 365"/>
              <p:cNvSpPr/>
              <p:nvPr>
                <p:custDataLst>
                  <p:tags r:id="rId259"/>
                </p:custDataLst>
              </p:nvPr>
            </p:nvSpPr>
            <p:spPr bwMode="auto">
              <a:xfrm>
                <a:off x="13522" y="6856"/>
                <a:ext cx="51" cy="51"/>
              </a:xfrm>
              <a:custGeom>
                <a:avLst/>
                <a:gdLst>
                  <a:gd name="T0" fmla="*/ 1 w 8"/>
                  <a:gd name="T1" fmla="*/ 6 h 8"/>
                  <a:gd name="T2" fmla="*/ 2 w 8"/>
                  <a:gd name="T3" fmla="*/ 1 h 8"/>
                  <a:gd name="T4" fmla="*/ 7 w 8"/>
                  <a:gd name="T5" fmla="*/ 2 h 8"/>
                  <a:gd name="T6" fmla="*/ 6 w 8"/>
                  <a:gd name="T7" fmla="*/ 6 h 8"/>
                  <a:gd name="T8" fmla="*/ 1 w 8"/>
                  <a:gd name="T9" fmla="*/ 6 h 8"/>
                </a:gdLst>
                <a:ahLst/>
                <a:cxnLst>
                  <a:cxn ang="0">
                    <a:pos x="T0" y="T1"/>
                  </a:cxn>
                  <a:cxn ang="0">
                    <a:pos x="T2" y="T3"/>
                  </a:cxn>
                  <a:cxn ang="0">
                    <a:pos x="T4" y="T5"/>
                  </a:cxn>
                  <a:cxn ang="0">
                    <a:pos x="T6" y="T7"/>
                  </a:cxn>
                  <a:cxn ang="0">
                    <a:pos x="T8" y="T9"/>
                  </a:cxn>
                </a:cxnLst>
                <a:rect l="0" t="0" r="r" b="b"/>
                <a:pathLst>
                  <a:path w="8" h="8">
                    <a:moveTo>
                      <a:pt x="1" y="6"/>
                    </a:moveTo>
                    <a:cubicBezTo>
                      <a:pt x="0" y="4"/>
                      <a:pt x="1" y="2"/>
                      <a:pt x="2" y="1"/>
                    </a:cubicBezTo>
                    <a:cubicBezTo>
                      <a:pt x="4" y="0"/>
                      <a:pt x="6" y="0"/>
                      <a:pt x="7" y="2"/>
                    </a:cubicBezTo>
                    <a:cubicBezTo>
                      <a:pt x="8" y="3"/>
                      <a:pt x="8" y="5"/>
                      <a:pt x="6" y="6"/>
                    </a:cubicBezTo>
                    <a:cubicBezTo>
                      <a:pt x="5" y="8"/>
                      <a:pt x="2" y="7"/>
                      <a:pt x="1"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3" name="Freeform 366"/>
              <p:cNvSpPr/>
              <p:nvPr>
                <p:custDataLst>
                  <p:tags r:id="rId260"/>
                </p:custDataLst>
              </p:nvPr>
            </p:nvSpPr>
            <p:spPr bwMode="auto">
              <a:xfrm>
                <a:off x="13449" y="6895"/>
                <a:ext cx="53" cy="51"/>
              </a:xfrm>
              <a:custGeom>
                <a:avLst/>
                <a:gdLst>
                  <a:gd name="T0" fmla="*/ 1 w 8"/>
                  <a:gd name="T1" fmla="*/ 5 h 8"/>
                  <a:gd name="T2" fmla="*/ 3 w 8"/>
                  <a:gd name="T3" fmla="*/ 1 h 8"/>
                  <a:gd name="T4" fmla="*/ 7 w 8"/>
                  <a:gd name="T5" fmla="*/ 3 h 8"/>
                  <a:gd name="T6" fmla="*/ 5 w 8"/>
                  <a:gd name="T7" fmla="*/ 7 h 8"/>
                  <a:gd name="T8" fmla="*/ 1 w 8"/>
                  <a:gd name="T9" fmla="*/ 5 h 8"/>
                </a:gdLst>
                <a:ahLst/>
                <a:cxnLst>
                  <a:cxn ang="0">
                    <a:pos x="T0" y="T1"/>
                  </a:cxn>
                  <a:cxn ang="0">
                    <a:pos x="T2" y="T3"/>
                  </a:cxn>
                  <a:cxn ang="0">
                    <a:pos x="T4" y="T5"/>
                  </a:cxn>
                  <a:cxn ang="0">
                    <a:pos x="T6" y="T7"/>
                  </a:cxn>
                  <a:cxn ang="0">
                    <a:pos x="T8" y="T9"/>
                  </a:cxn>
                </a:cxnLst>
                <a:rect l="0" t="0" r="r" b="b"/>
                <a:pathLst>
                  <a:path w="8" h="8">
                    <a:moveTo>
                      <a:pt x="1" y="5"/>
                    </a:moveTo>
                    <a:cubicBezTo>
                      <a:pt x="0" y="3"/>
                      <a:pt x="1" y="1"/>
                      <a:pt x="3" y="1"/>
                    </a:cubicBezTo>
                    <a:cubicBezTo>
                      <a:pt x="4" y="0"/>
                      <a:pt x="6" y="1"/>
                      <a:pt x="7" y="3"/>
                    </a:cubicBezTo>
                    <a:cubicBezTo>
                      <a:pt x="8" y="4"/>
                      <a:pt x="7" y="7"/>
                      <a:pt x="5" y="7"/>
                    </a:cubicBezTo>
                    <a:cubicBezTo>
                      <a:pt x="3" y="8"/>
                      <a:pt x="1" y="7"/>
                      <a:pt x="1" y="5"/>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4" name="Freeform 367"/>
              <p:cNvSpPr/>
              <p:nvPr>
                <p:custDataLst>
                  <p:tags r:id="rId261"/>
                </p:custDataLst>
              </p:nvPr>
            </p:nvSpPr>
            <p:spPr bwMode="auto">
              <a:xfrm>
                <a:off x="13372" y="6914"/>
                <a:ext cx="46" cy="46"/>
              </a:xfrm>
              <a:custGeom>
                <a:avLst/>
                <a:gdLst>
                  <a:gd name="T0" fmla="*/ 0 w 7"/>
                  <a:gd name="T1" fmla="*/ 4 h 7"/>
                  <a:gd name="T2" fmla="*/ 3 w 7"/>
                  <a:gd name="T3" fmla="*/ 1 h 7"/>
                  <a:gd name="T4" fmla="*/ 7 w 7"/>
                  <a:gd name="T5" fmla="*/ 4 h 7"/>
                  <a:gd name="T6" fmla="*/ 4 w 7"/>
                  <a:gd name="T7" fmla="*/ 7 h 7"/>
                  <a:gd name="T8" fmla="*/ 0 w 7"/>
                  <a:gd name="T9" fmla="*/ 4 h 7"/>
                </a:gdLst>
                <a:ahLst/>
                <a:cxnLst>
                  <a:cxn ang="0">
                    <a:pos x="T0" y="T1"/>
                  </a:cxn>
                  <a:cxn ang="0">
                    <a:pos x="T2" y="T3"/>
                  </a:cxn>
                  <a:cxn ang="0">
                    <a:pos x="T4" y="T5"/>
                  </a:cxn>
                  <a:cxn ang="0">
                    <a:pos x="T6" y="T7"/>
                  </a:cxn>
                  <a:cxn ang="0">
                    <a:pos x="T8" y="T9"/>
                  </a:cxn>
                </a:cxnLst>
                <a:rect l="0" t="0" r="r" b="b"/>
                <a:pathLst>
                  <a:path w="7" h="7">
                    <a:moveTo>
                      <a:pt x="0" y="4"/>
                    </a:moveTo>
                    <a:cubicBezTo>
                      <a:pt x="0" y="2"/>
                      <a:pt x="1" y="1"/>
                      <a:pt x="3" y="1"/>
                    </a:cubicBezTo>
                    <a:cubicBezTo>
                      <a:pt x="5" y="0"/>
                      <a:pt x="6" y="2"/>
                      <a:pt x="7" y="4"/>
                    </a:cubicBezTo>
                    <a:cubicBezTo>
                      <a:pt x="7" y="5"/>
                      <a:pt x="6" y="7"/>
                      <a:pt x="4" y="7"/>
                    </a:cubicBezTo>
                    <a:cubicBezTo>
                      <a:pt x="1" y="7"/>
                      <a:pt x="0" y="6"/>
                      <a:pt x="0"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5" name="Oval 368"/>
              <p:cNvSpPr>
                <a:spLocks noChangeArrowheads="1"/>
              </p:cNvSpPr>
              <p:nvPr>
                <p:custDataLst>
                  <p:tags r:id="rId262"/>
                </p:custDataLst>
              </p:nvPr>
            </p:nvSpPr>
            <p:spPr bwMode="auto">
              <a:xfrm>
                <a:off x="1329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6" name="Oval 369"/>
              <p:cNvSpPr>
                <a:spLocks noChangeArrowheads="1"/>
              </p:cNvSpPr>
              <p:nvPr>
                <p:custDataLst>
                  <p:tags r:id="rId263"/>
                </p:custDataLst>
              </p:nvPr>
            </p:nvSpPr>
            <p:spPr bwMode="auto">
              <a:xfrm>
                <a:off x="1320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7" name="Rectangle 370"/>
              <p:cNvSpPr>
                <a:spLocks noChangeArrowheads="1"/>
              </p:cNvSpPr>
              <p:nvPr>
                <p:custDataLst>
                  <p:tags r:id="rId264"/>
                </p:custDataLst>
              </p:nvPr>
            </p:nvSpPr>
            <p:spPr bwMode="auto">
              <a:xfrm>
                <a:off x="12781" y="6999"/>
                <a:ext cx="58" cy="66"/>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8" name="Rectangle 371"/>
              <p:cNvSpPr>
                <a:spLocks noChangeArrowheads="1"/>
              </p:cNvSpPr>
              <p:nvPr>
                <p:custDataLst>
                  <p:tags r:id="rId265"/>
                </p:custDataLst>
              </p:nvPr>
            </p:nvSpPr>
            <p:spPr bwMode="auto">
              <a:xfrm>
                <a:off x="12870" y="6922"/>
                <a:ext cx="58" cy="143"/>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9" name="Rectangle 372"/>
              <p:cNvSpPr>
                <a:spLocks noChangeArrowheads="1"/>
              </p:cNvSpPr>
              <p:nvPr>
                <p:custDataLst>
                  <p:tags r:id="rId266"/>
                </p:custDataLst>
              </p:nvPr>
            </p:nvSpPr>
            <p:spPr bwMode="auto">
              <a:xfrm>
                <a:off x="12960" y="6876"/>
                <a:ext cx="58" cy="188"/>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0" name="Freeform 373"/>
              <p:cNvSpPr>
                <a:spLocks noEditPoints="1"/>
              </p:cNvSpPr>
              <p:nvPr>
                <p:custDataLst>
                  <p:tags r:id="rId267"/>
                </p:custDataLst>
              </p:nvPr>
            </p:nvSpPr>
            <p:spPr bwMode="auto">
              <a:xfrm>
                <a:off x="12677" y="6740"/>
                <a:ext cx="457" cy="467"/>
              </a:xfrm>
              <a:custGeom>
                <a:avLst/>
                <a:gdLst>
                  <a:gd name="T0" fmla="*/ 35 w 69"/>
                  <a:gd name="T1" fmla="*/ 70 h 70"/>
                  <a:gd name="T2" fmla="*/ 0 w 69"/>
                  <a:gd name="T3" fmla="*/ 35 h 70"/>
                  <a:gd name="T4" fmla="*/ 35 w 69"/>
                  <a:gd name="T5" fmla="*/ 0 h 70"/>
                  <a:gd name="T6" fmla="*/ 69 w 69"/>
                  <a:gd name="T7" fmla="*/ 35 h 70"/>
                  <a:gd name="T8" fmla="*/ 35 w 69"/>
                  <a:gd name="T9" fmla="*/ 70 h 70"/>
                  <a:gd name="T10" fmla="*/ 35 w 69"/>
                  <a:gd name="T11" fmla="*/ 6 h 70"/>
                  <a:gd name="T12" fmla="*/ 6 w 69"/>
                  <a:gd name="T13" fmla="*/ 35 h 70"/>
                  <a:gd name="T14" fmla="*/ 35 w 69"/>
                  <a:gd name="T15" fmla="*/ 64 h 70"/>
                  <a:gd name="T16" fmla="*/ 63 w 69"/>
                  <a:gd name="T17" fmla="*/ 35 h 70"/>
                  <a:gd name="T18" fmla="*/ 35 w 69"/>
                  <a:gd name="T19" fmla="*/ 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70">
                    <a:moveTo>
                      <a:pt x="35" y="70"/>
                    </a:moveTo>
                    <a:cubicBezTo>
                      <a:pt x="16" y="70"/>
                      <a:pt x="0" y="54"/>
                      <a:pt x="0" y="35"/>
                    </a:cubicBezTo>
                    <a:cubicBezTo>
                      <a:pt x="0" y="16"/>
                      <a:pt x="16" y="0"/>
                      <a:pt x="35" y="0"/>
                    </a:cubicBezTo>
                    <a:cubicBezTo>
                      <a:pt x="54" y="0"/>
                      <a:pt x="69" y="16"/>
                      <a:pt x="69" y="35"/>
                    </a:cubicBezTo>
                    <a:cubicBezTo>
                      <a:pt x="69" y="54"/>
                      <a:pt x="54" y="70"/>
                      <a:pt x="35" y="70"/>
                    </a:cubicBezTo>
                    <a:close/>
                    <a:moveTo>
                      <a:pt x="35" y="6"/>
                    </a:moveTo>
                    <a:cubicBezTo>
                      <a:pt x="19" y="6"/>
                      <a:pt x="6" y="19"/>
                      <a:pt x="6" y="35"/>
                    </a:cubicBezTo>
                    <a:cubicBezTo>
                      <a:pt x="6" y="51"/>
                      <a:pt x="19" y="64"/>
                      <a:pt x="35" y="64"/>
                    </a:cubicBezTo>
                    <a:cubicBezTo>
                      <a:pt x="50" y="64"/>
                      <a:pt x="63" y="51"/>
                      <a:pt x="63" y="35"/>
                    </a:cubicBezTo>
                    <a:cubicBezTo>
                      <a:pt x="63" y="19"/>
                      <a:pt x="50" y="6"/>
                      <a:pt x="35" y="6"/>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75" name="文本框 74"/>
            <p:cNvSpPr txBox="1"/>
            <p:nvPr>
              <p:custDataLst>
                <p:tags r:id="rId1"/>
              </p:custDataLst>
            </p:nvPr>
          </p:nvSpPr>
          <p:spPr>
            <a:xfrm>
              <a:off x="6027" y="4080"/>
              <a:ext cx="7365" cy="2447"/>
            </a:xfrm>
            <a:prstGeom prst="rect">
              <a:avLst/>
            </a:prstGeom>
            <a:noFill/>
          </p:spPr>
          <p:txBody>
            <a:bodyPr wrap="square" rtlCol="0" anchor="ctr">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fontAlgn="auto">
                <a:lnSpc>
                  <a:spcPts val="3400"/>
                </a:lnSpc>
                <a:spcBef>
                  <a:spcPts val="0"/>
                </a:spcBef>
                <a:spcAft>
                  <a:spcPts val="0"/>
                </a:spcAft>
              </a:pPr>
              <a:r>
                <a:rPr lang="zh-CN" sz="3200"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现场勘察</a:t>
              </a:r>
            </a:p>
          </p:txBody>
        </p:sp>
      </p:grpSp>
    </p:spTree>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nvPicPr>
        <p:blipFill>
          <a:blip r:embed="rId271"/>
          <a:stretch>
            <a:fillRect/>
          </a:stretch>
        </p:blipFill>
        <p:spPr>
          <a:xfrm>
            <a:off x="0" y="0"/>
            <a:ext cx="12202795" cy="6857365"/>
          </a:xfrm>
          <a:prstGeom prst="rect">
            <a:avLst/>
          </a:prstGeom>
        </p:spPr>
      </p:pic>
      <p:sp>
        <p:nvSpPr>
          <p:cNvPr id="7" name="文本框 6"/>
          <p:cNvSpPr txBox="1"/>
          <p:nvPr>
            <p:custDataLst>
              <p:tags r:id="rId1"/>
            </p:custDataLst>
          </p:nvPr>
        </p:nvSpPr>
        <p:spPr>
          <a:xfrm>
            <a:off x="431800" y="671830"/>
            <a:ext cx="11578590" cy="429895"/>
          </a:xfrm>
          <a:prstGeom prst="rect">
            <a:avLst/>
          </a:prstGeom>
          <a:gradFill>
            <a:gsLst>
              <a:gs pos="0">
                <a:srgbClr val="E30000"/>
              </a:gs>
              <a:gs pos="100000">
                <a:srgbClr val="760303"/>
              </a:gs>
            </a:gsLst>
            <a:lin ang="5400000" scaled="0"/>
          </a:gradFill>
          <a:ln>
            <a:noFill/>
          </a:ln>
        </p:spPr>
        <p:txBody>
          <a:bodyPr wrap="square" rtlCol="0">
            <a:spAutoFit/>
          </a:bodyPr>
          <a:lstStyle/>
          <a:p>
            <a:pPr algn="l"/>
            <a:r>
              <a:rPr lang="en-US" sz="2200">
                <a:solidFill>
                  <a:schemeClr val="bg1"/>
                </a:solidFill>
                <a:latin typeface="思源黑体 Medium" panose="020B0600000000000000" charset="-122"/>
                <a:ea typeface="思源黑体 Medium" panose="020B0600000000000000" charset="-122"/>
                <a:cs typeface="思源黑体 Medium" panose="020B0600000000000000" charset="-122"/>
              </a:rPr>
              <a:t>2</a:t>
            </a:r>
            <a:r>
              <a:rPr lang="zh-CN" altLang="en-US" sz="2200">
                <a:solidFill>
                  <a:schemeClr val="bg1"/>
                </a:solidFill>
                <a:latin typeface="思源黑体 Medium" panose="020B0600000000000000" charset="-122"/>
                <a:ea typeface="思源黑体 Medium" panose="020B0600000000000000" charset="-122"/>
                <a:cs typeface="思源黑体 Medium" panose="020B0600000000000000" charset="-122"/>
              </a:rPr>
              <a:t>、</a:t>
            </a:r>
            <a:r>
              <a:rPr sz="2200">
                <a:solidFill>
                  <a:schemeClr val="bg1"/>
                </a:solidFill>
                <a:latin typeface="思源黑体 Medium" panose="020B0600000000000000" charset="-122"/>
                <a:ea typeface="思源黑体 Medium" panose="020B0600000000000000" charset="-122"/>
                <a:cs typeface="思源黑体 Medium" panose="020B0600000000000000" charset="-122"/>
              </a:rPr>
              <a:t>干式除尘系统未规范采用泄爆、惰化、抑爆、抗爆等控爆措施</a:t>
            </a:r>
          </a:p>
        </p:txBody>
      </p:sp>
      <p:sp>
        <p:nvSpPr>
          <p:cNvPr id="9" name="文本框 8"/>
          <p:cNvSpPr txBox="1"/>
          <p:nvPr>
            <p:custDataLst>
              <p:tags r:id="rId2"/>
            </p:custDataLst>
          </p:nvPr>
        </p:nvSpPr>
        <p:spPr>
          <a:xfrm>
            <a:off x="431800" y="1830070"/>
            <a:ext cx="5789930" cy="3415030"/>
          </a:xfrm>
          <a:prstGeom prst="rect">
            <a:avLst/>
          </a:prstGeom>
          <a:solidFill>
            <a:schemeClr val="bg2">
              <a:alpha val="48000"/>
            </a:schemeClr>
          </a:solidFill>
        </p:spPr>
        <p:txBody>
          <a:bodyPr wrap="square" rtlCol="0">
            <a:spAutoFit/>
          </a:bodyPr>
          <a:lstStyle/>
          <a:p>
            <a:pPr>
              <a:lnSpc>
                <a:spcPct val="150000"/>
              </a:lnSpc>
            </a:pPr>
            <a:r>
              <a:rPr lang="zh-CN" altLang="en-US" sz="2400"/>
              <a:t>《工贸企业粉尘防爆安全规定》第十五条 粉尘涉爆企业应当按照《粉尘防爆安全规程》等有关国家标准或者行业标准规定。</a:t>
            </a:r>
            <a:r>
              <a:rPr lang="zh-CN" altLang="en-US" sz="2400">
                <a:solidFill>
                  <a:srgbClr val="FF0000"/>
                </a:solidFill>
              </a:rPr>
              <a:t>存在粉尘爆炸危险的工艺设备应当采用泄爆、隔爆、惰化、抑爆、抗爆等一种或者多种控爆措施</a:t>
            </a:r>
            <a:r>
              <a:rPr lang="zh-CN" altLang="en-US" sz="2400"/>
              <a:t>，但不得单独采取隔爆措施。</a:t>
            </a:r>
          </a:p>
        </p:txBody>
      </p:sp>
      <p:grpSp>
        <p:nvGrpSpPr>
          <p:cNvPr id="2" name="组合 1" descr="7b0a202020202274657874626f78223a20227b5c2269645c223a32303334353032302c5c2263617465676f72795f69645c223a5c225c227d220a7d0a"/>
          <p:cNvGrpSpPr/>
          <p:nvPr/>
        </p:nvGrpSpPr>
        <p:grpSpPr>
          <a:xfrm>
            <a:off x="8251190" y="1764665"/>
            <a:ext cx="3049270" cy="3538220"/>
            <a:chOff x="5402" y="3594"/>
            <a:chExt cx="8398" cy="3612"/>
          </a:xfrm>
        </p:grpSpPr>
        <p:grpSp>
          <p:nvGrpSpPr>
            <p:cNvPr id="8" name="组合 7"/>
            <p:cNvGrpSpPr/>
            <p:nvPr/>
          </p:nvGrpSpPr>
          <p:grpSpPr>
            <a:xfrm>
              <a:off x="5402" y="3594"/>
              <a:ext cx="8398" cy="3612"/>
              <a:chOff x="5402" y="3594"/>
              <a:chExt cx="8398" cy="3612"/>
            </a:xfrm>
          </p:grpSpPr>
          <p:sp>
            <p:nvSpPr>
              <p:cNvPr id="181" name="Freeform 107"/>
              <p:cNvSpPr>
                <a:spLocks noEditPoints="1"/>
              </p:cNvSpPr>
              <p:nvPr>
                <p:custDataLst>
                  <p:tags r:id="rId4"/>
                </p:custDataLst>
              </p:nvPr>
            </p:nvSpPr>
            <p:spPr bwMode="auto">
              <a:xfrm>
                <a:off x="13134" y="6734"/>
                <a:ext cx="124" cy="128"/>
              </a:xfrm>
              <a:custGeom>
                <a:avLst/>
                <a:gdLst>
                  <a:gd name="T0" fmla="*/ 18 w 19"/>
                  <a:gd name="T1" fmla="*/ 15 h 20"/>
                  <a:gd name="T2" fmla="*/ 19 w 19"/>
                  <a:gd name="T3" fmla="*/ 13 h 20"/>
                  <a:gd name="T4" fmla="*/ 17 w 19"/>
                  <a:gd name="T5" fmla="*/ 11 h 20"/>
                  <a:gd name="T6" fmla="*/ 17 w 19"/>
                  <a:gd name="T7" fmla="*/ 9 h 20"/>
                  <a:gd name="T8" fmla="*/ 19 w 19"/>
                  <a:gd name="T9" fmla="*/ 7 h 20"/>
                  <a:gd name="T10" fmla="*/ 18 w 19"/>
                  <a:gd name="T11" fmla="*/ 5 h 20"/>
                  <a:gd name="T12" fmla="*/ 15 w 19"/>
                  <a:gd name="T13" fmla="*/ 5 h 20"/>
                  <a:gd name="T14" fmla="*/ 14 w 19"/>
                  <a:gd name="T15" fmla="*/ 4 h 20"/>
                  <a:gd name="T16" fmla="*/ 14 w 19"/>
                  <a:gd name="T17" fmla="*/ 1 h 20"/>
                  <a:gd name="T18" fmla="*/ 12 w 19"/>
                  <a:gd name="T19" fmla="*/ 0 h 20"/>
                  <a:gd name="T20" fmla="*/ 10 w 19"/>
                  <a:gd name="T21" fmla="*/ 2 h 20"/>
                  <a:gd name="T22" fmla="*/ 8 w 19"/>
                  <a:gd name="T23" fmla="*/ 2 h 20"/>
                  <a:gd name="T24" fmla="*/ 7 w 19"/>
                  <a:gd name="T25" fmla="*/ 0 h 20"/>
                  <a:gd name="T26" fmla="*/ 4 w 19"/>
                  <a:gd name="T27" fmla="*/ 1 h 20"/>
                  <a:gd name="T28" fmla="*/ 5 w 19"/>
                  <a:gd name="T29" fmla="*/ 4 h 20"/>
                  <a:gd name="T30" fmla="*/ 3 w 19"/>
                  <a:gd name="T31" fmla="*/ 5 h 20"/>
                  <a:gd name="T32" fmla="*/ 0 w 19"/>
                  <a:gd name="T33" fmla="*/ 5 h 20"/>
                  <a:gd name="T34" fmla="*/ 0 w 19"/>
                  <a:gd name="T35" fmla="*/ 7 h 20"/>
                  <a:gd name="T36" fmla="*/ 2 w 19"/>
                  <a:gd name="T37" fmla="*/ 9 h 20"/>
                  <a:gd name="T38" fmla="*/ 2 w 19"/>
                  <a:gd name="T39" fmla="*/ 11 h 20"/>
                  <a:gd name="T40" fmla="*/ 0 w 19"/>
                  <a:gd name="T41" fmla="*/ 13 h 20"/>
                  <a:gd name="T42" fmla="*/ 1 w 19"/>
                  <a:gd name="T43" fmla="*/ 15 h 20"/>
                  <a:gd name="T44" fmla="*/ 3 w 19"/>
                  <a:gd name="T45" fmla="*/ 15 h 20"/>
                  <a:gd name="T46" fmla="*/ 5 w 19"/>
                  <a:gd name="T47" fmla="*/ 16 h 20"/>
                  <a:gd name="T48" fmla="*/ 4 w 19"/>
                  <a:gd name="T49" fmla="*/ 19 h 20"/>
                  <a:gd name="T50" fmla="*/ 7 w 19"/>
                  <a:gd name="T51" fmla="*/ 20 h 20"/>
                  <a:gd name="T52" fmla="*/ 9 w 19"/>
                  <a:gd name="T53" fmla="*/ 18 h 20"/>
                  <a:gd name="T54" fmla="*/ 10 w 19"/>
                  <a:gd name="T55" fmla="*/ 18 h 20"/>
                  <a:gd name="T56" fmla="*/ 12 w 19"/>
                  <a:gd name="T57" fmla="*/ 20 h 20"/>
                  <a:gd name="T58" fmla="*/ 14 w 19"/>
                  <a:gd name="T59" fmla="*/ 19 h 20"/>
                  <a:gd name="T60" fmla="*/ 14 w 19"/>
                  <a:gd name="T61" fmla="*/ 16 h 20"/>
                  <a:gd name="T62" fmla="*/ 15 w 19"/>
                  <a:gd name="T63" fmla="*/ 15 h 20"/>
                  <a:gd name="T64" fmla="*/ 18 w 19"/>
                  <a:gd name="T65" fmla="*/ 15 h 20"/>
                  <a:gd name="T66" fmla="*/ 8 w 19"/>
                  <a:gd name="T67" fmla="*/ 13 h 20"/>
                  <a:gd name="T68" fmla="*/ 6 w 19"/>
                  <a:gd name="T69" fmla="*/ 9 h 20"/>
                  <a:gd name="T70" fmla="*/ 11 w 19"/>
                  <a:gd name="T71" fmla="*/ 6 h 20"/>
                  <a:gd name="T72" fmla="*/ 13 w 19"/>
                  <a:gd name="T73" fmla="*/ 11 h 20"/>
                  <a:gd name="T74" fmla="*/ 8 w 19"/>
                  <a:gd name="T75"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 h="20">
                    <a:moveTo>
                      <a:pt x="18" y="15"/>
                    </a:moveTo>
                    <a:cubicBezTo>
                      <a:pt x="19" y="13"/>
                      <a:pt x="19" y="13"/>
                      <a:pt x="19" y="13"/>
                    </a:cubicBezTo>
                    <a:cubicBezTo>
                      <a:pt x="17" y="11"/>
                      <a:pt x="17" y="11"/>
                      <a:pt x="17" y="11"/>
                    </a:cubicBezTo>
                    <a:cubicBezTo>
                      <a:pt x="17" y="10"/>
                      <a:pt x="17" y="10"/>
                      <a:pt x="17" y="9"/>
                    </a:cubicBezTo>
                    <a:cubicBezTo>
                      <a:pt x="19" y="7"/>
                      <a:pt x="19" y="7"/>
                      <a:pt x="19" y="7"/>
                    </a:cubicBezTo>
                    <a:cubicBezTo>
                      <a:pt x="18" y="5"/>
                      <a:pt x="18" y="5"/>
                      <a:pt x="18" y="5"/>
                    </a:cubicBezTo>
                    <a:cubicBezTo>
                      <a:pt x="15" y="5"/>
                      <a:pt x="15" y="5"/>
                      <a:pt x="15" y="5"/>
                    </a:cubicBezTo>
                    <a:cubicBezTo>
                      <a:pt x="15" y="5"/>
                      <a:pt x="15" y="4"/>
                      <a:pt x="14" y="4"/>
                    </a:cubicBezTo>
                    <a:cubicBezTo>
                      <a:pt x="14" y="1"/>
                      <a:pt x="14" y="1"/>
                      <a:pt x="14" y="1"/>
                    </a:cubicBezTo>
                    <a:cubicBezTo>
                      <a:pt x="12" y="0"/>
                      <a:pt x="12" y="0"/>
                      <a:pt x="12" y="0"/>
                    </a:cubicBezTo>
                    <a:cubicBezTo>
                      <a:pt x="10" y="2"/>
                      <a:pt x="10" y="2"/>
                      <a:pt x="10" y="2"/>
                    </a:cubicBezTo>
                    <a:cubicBezTo>
                      <a:pt x="10" y="2"/>
                      <a:pt x="9" y="2"/>
                      <a:pt x="8" y="2"/>
                    </a:cubicBezTo>
                    <a:cubicBezTo>
                      <a:pt x="7" y="0"/>
                      <a:pt x="7" y="0"/>
                      <a:pt x="7" y="0"/>
                    </a:cubicBezTo>
                    <a:cubicBezTo>
                      <a:pt x="4" y="1"/>
                      <a:pt x="4" y="1"/>
                      <a:pt x="4" y="1"/>
                    </a:cubicBezTo>
                    <a:cubicBezTo>
                      <a:pt x="5" y="4"/>
                      <a:pt x="5" y="4"/>
                      <a:pt x="5" y="4"/>
                    </a:cubicBezTo>
                    <a:cubicBezTo>
                      <a:pt x="4" y="4"/>
                      <a:pt x="4" y="5"/>
                      <a:pt x="3" y="5"/>
                    </a:cubicBezTo>
                    <a:cubicBezTo>
                      <a:pt x="0" y="5"/>
                      <a:pt x="0" y="5"/>
                      <a:pt x="0" y="5"/>
                    </a:cubicBezTo>
                    <a:cubicBezTo>
                      <a:pt x="0" y="7"/>
                      <a:pt x="0" y="7"/>
                      <a:pt x="0" y="7"/>
                    </a:cubicBezTo>
                    <a:cubicBezTo>
                      <a:pt x="2" y="9"/>
                      <a:pt x="2" y="9"/>
                      <a:pt x="2" y="9"/>
                    </a:cubicBezTo>
                    <a:cubicBezTo>
                      <a:pt x="2" y="10"/>
                      <a:pt x="2" y="10"/>
                      <a:pt x="2" y="11"/>
                    </a:cubicBezTo>
                    <a:cubicBezTo>
                      <a:pt x="0" y="13"/>
                      <a:pt x="0" y="13"/>
                      <a:pt x="0" y="13"/>
                    </a:cubicBezTo>
                    <a:cubicBezTo>
                      <a:pt x="1" y="15"/>
                      <a:pt x="1" y="15"/>
                      <a:pt x="1" y="15"/>
                    </a:cubicBezTo>
                    <a:cubicBezTo>
                      <a:pt x="3" y="15"/>
                      <a:pt x="3" y="15"/>
                      <a:pt x="3" y="15"/>
                    </a:cubicBezTo>
                    <a:cubicBezTo>
                      <a:pt x="4" y="15"/>
                      <a:pt x="4" y="16"/>
                      <a:pt x="5" y="16"/>
                    </a:cubicBezTo>
                    <a:cubicBezTo>
                      <a:pt x="4" y="19"/>
                      <a:pt x="4" y="19"/>
                      <a:pt x="4" y="19"/>
                    </a:cubicBezTo>
                    <a:cubicBezTo>
                      <a:pt x="7" y="20"/>
                      <a:pt x="7" y="20"/>
                      <a:pt x="7" y="20"/>
                    </a:cubicBezTo>
                    <a:cubicBezTo>
                      <a:pt x="9" y="18"/>
                      <a:pt x="9" y="18"/>
                      <a:pt x="9" y="18"/>
                    </a:cubicBezTo>
                    <a:cubicBezTo>
                      <a:pt x="9" y="18"/>
                      <a:pt x="10" y="18"/>
                      <a:pt x="10" y="18"/>
                    </a:cubicBezTo>
                    <a:cubicBezTo>
                      <a:pt x="12" y="20"/>
                      <a:pt x="12" y="20"/>
                      <a:pt x="12" y="20"/>
                    </a:cubicBezTo>
                    <a:cubicBezTo>
                      <a:pt x="14" y="19"/>
                      <a:pt x="14" y="19"/>
                      <a:pt x="14" y="19"/>
                    </a:cubicBezTo>
                    <a:cubicBezTo>
                      <a:pt x="14" y="16"/>
                      <a:pt x="14" y="16"/>
                      <a:pt x="14" y="16"/>
                    </a:cubicBezTo>
                    <a:cubicBezTo>
                      <a:pt x="15" y="16"/>
                      <a:pt x="15" y="15"/>
                      <a:pt x="15" y="15"/>
                    </a:cubicBezTo>
                    <a:lnTo>
                      <a:pt x="18" y="15"/>
                    </a:lnTo>
                    <a:close/>
                    <a:moveTo>
                      <a:pt x="8" y="13"/>
                    </a:moveTo>
                    <a:cubicBezTo>
                      <a:pt x="6" y="13"/>
                      <a:pt x="5" y="10"/>
                      <a:pt x="6" y="9"/>
                    </a:cubicBezTo>
                    <a:cubicBezTo>
                      <a:pt x="7" y="7"/>
                      <a:pt x="9" y="6"/>
                      <a:pt x="11" y="6"/>
                    </a:cubicBezTo>
                    <a:cubicBezTo>
                      <a:pt x="13" y="7"/>
                      <a:pt x="14" y="9"/>
                      <a:pt x="13" y="11"/>
                    </a:cubicBezTo>
                    <a:cubicBezTo>
                      <a:pt x="12" y="13"/>
                      <a:pt x="10" y="14"/>
                      <a:pt x="8" y="13"/>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2" name="Freeform 108"/>
              <p:cNvSpPr>
                <a:spLocks noEditPoints="1"/>
              </p:cNvSpPr>
              <p:nvPr>
                <p:custDataLst>
                  <p:tags r:id="rId5"/>
                </p:custDataLst>
              </p:nvPr>
            </p:nvSpPr>
            <p:spPr bwMode="auto">
              <a:xfrm>
                <a:off x="5757" y="3807"/>
                <a:ext cx="186" cy="188"/>
              </a:xfrm>
              <a:custGeom>
                <a:avLst/>
                <a:gdLst>
                  <a:gd name="T0" fmla="*/ 23 w 29"/>
                  <a:gd name="T1" fmla="*/ 26 h 29"/>
                  <a:gd name="T2" fmla="*/ 26 w 29"/>
                  <a:gd name="T3" fmla="*/ 24 h 29"/>
                  <a:gd name="T4" fmla="*/ 24 w 29"/>
                  <a:gd name="T5" fmla="*/ 20 h 29"/>
                  <a:gd name="T6" fmla="*/ 25 w 29"/>
                  <a:gd name="T7" fmla="*/ 18 h 29"/>
                  <a:gd name="T8" fmla="*/ 29 w 29"/>
                  <a:gd name="T9" fmla="*/ 17 h 29"/>
                  <a:gd name="T10" fmla="*/ 29 w 29"/>
                  <a:gd name="T11" fmla="*/ 13 h 29"/>
                  <a:gd name="T12" fmla="*/ 25 w 29"/>
                  <a:gd name="T13" fmla="*/ 12 h 29"/>
                  <a:gd name="T14" fmla="*/ 24 w 29"/>
                  <a:gd name="T15" fmla="*/ 10 h 29"/>
                  <a:gd name="T16" fmla="*/ 26 w 29"/>
                  <a:gd name="T17" fmla="*/ 6 h 29"/>
                  <a:gd name="T18" fmla="*/ 24 w 29"/>
                  <a:gd name="T19" fmla="*/ 3 h 29"/>
                  <a:gd name="T20" fmla="*/ 20 w 29"/>
                  <a:gd name="T21" fmla="*/ 5 h 29"/>
                  <a:gd name="T22" fmla="*/ 18 w 29"/>
                  <a:gd name="T23" fmla="*/ 4 h 29"/>
                  <a:gd name="T24" fmla="*/ 17 w 29"/>
                  <a:gd name="T25" fmla="*/ 0 h 29"/>
                  <a:gd name="T26" fmla="*/ 13 w 29"/>
                  <a:gd name="T27" fmla="*/ 0 h 29"/>
                  <a:gd name="T28" fmla="*/ 12 w 29"/>
                  <a:gd name="T29" fmla="*/ 4 h 29"/>
                  <a:gd name="T30" fmla="*/ 10 w 29"/>
                  <a:gd name="T31" fmla="*/ 5 h 29"/>
                  <a:gd name="T32" fmla="*/ 6 w 29"/>
                  <a:gd name="T33" fmla="*/ 3 h 29"/>
                  <a:gd name="T34" fmla="*/ 4 w 29"/>
                  <a:gd name="T35" fmla="*/ 5 h 29"/>
                  <a:gd name="T36" fmla="*/ 5 w 29"/>
                  <a:gd name="T37" fmla="*/ 9 h 29"/>
                  <a:gd name="T38" fmla="*/ 4 w 29"/>
                  <a:gd name="T39" fmla="*/ 11 h 29"/>
                  <a:gd name="T40" fmla="*/ 0 w 29"/>
                  <a:gd name="T41" fmla="*/ 12 h 29"/>
                  <a:gd name="T42" fmla="*/ 0 w 29"/>
                  <a:gd name="T43" fmla="*/ 16 h 29"/>
                  <a:gd name="T44" fmla="*/ 4 w 29"/>
                  <a:gd name="T45" fmla="*/ 17 h 29"/>
                  <a:gd name="T46" fmla="*/ 5 w 29"/>
                  <a:gd name="T47" fmla="*/ 19 h 29"/>
                  <a:gd name="T48" fmla="*/ 3 w 29"/>
                  <a:gd name="T49" fmla="*/ 23 h 29"/>
                  <a:gd name="T50" fmla="*/ 5 w 29"/>
                  <a:gd name="T51" fmla="*/ 25 h 29"/>
                  <a:gd name="T52" fmla="*/ 9 w 29"/>
                  <a:gd name="T53" fmla="*/ 24 h 29"/>
                  <a:gd name="T54" fmla="*/ 11 w 29"/>
                  <a:gd name="T55" fmla="*/ 25 h 29"/>
                  <a:gd name="T56" fmla="*/ 12 w 29"/>
                  <a:gd name="T57" fmla="*/ 29 h 29"/>
                  <a:gd name="T58" fmla="*/ 16 w 29"/>
                  <a:gd name="T59" fmla="*/ 29 h 29"/>
                  <a:gd name="T60" fmla="*/ 17 w 29"/>
                  <a:gd name="T61" fmla="*/ 25 h 29"/>
                  <a:gd name="T62" fmla="*/ 20 w 29"/>
                  <a:gd name="T63" fmla="*/ 24 h 29"/>
                  <a:gd name="T64" fmla="*/ 23 w 29"/>
                  <a:gd name="T65" fmla="*/ 26 h 29"/>
                  <a:gd name="T66" fmla="*/ 11 w 29"/>
                  <a:gd name="T67" fmla="*/ 18 h 29"/>
                  <a:gd name="T68" fmla="*/ 11 w 29"/>
                  <a:gd name="T69" fmla="*/ 11 h 29"/>
                  <a:gd name="T70" fmla="*/ 19 w 29"/>
                  <a:gd name="T71" fmla="*/ 11 h 29"/>
                  <a:gd name="T72" fmla="*/ 18 w 29"/>
                  <a:gd name="T73" fmla="*/ 18 h 29"/>
                  <a:gd name="T74" fmla="*/ 11 w 29"/>
                  <a:gd name="T75" fmla="*/ 1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 h="29">
                    <a:moveTo>
                      <a:pt x="23" y="26"/>
                    </a:moveTo>
                    <a:cubicBezTo>
                      <a:pt x="26" y="24"/>
                      <a:pt x="26" y="24"/>
                      <a:pt x="26" y="24"/>
                    </a:cubicBezTo>
                    <a:cubicBezTo>
                      <a:pt x="24" y="20"/>
                      <a:pt x="24" y="20"/>
                      <a:pt x="24" y="20"/>
                    </a:cubicBezTo>
                    <a:cubicBezTo>
                      <a:pt x="24" y="19"/>
                      <a:pt x="25" y="19"/>
                      <a:pt x="25" y="18"/>
                    </a:cubicBezTo>
                    <a:cubicBezTo>
                      <a:pt x="29" y="17"/>
                      <a:pt x="29" y="17"/>
                      <a:pt x="29" y="17"/>
                    </a:cubicBezTo>
                    <a:cubicBezTo>
                      <a:pt x="29" y="13"/>
                      <a:pt x="29" y="13"/>
                      <a:pt x="29" y="13"/>
                    </a:cubicBezTo>
                    <a:cubicBezTo>
                      <a:pt x="25" y="12"/>
                      <a:pt x="25" y="12"/>
                      <a:pt x="25" y="12"/>
                    </a:cubicBezTo>
                    <a:cubicBezTo>
                      <a:pt x="25" y="11"/>
                      <a:pt x="25" y="10"/>
                      <a:pt x="24" y="10"/>
                    </a:cubicBezTo>
                    <a:cubicBezTo>
                      <a:pt x="26" y="6"/>
                      <a:pt x="26" y="6"/>
                      <a:pt x="26" y="6"/>
                    </a:cubicBezTo>
                    <a:cubicBezTo>
                      <a:pt x="24" y="3"/>
                      <a:pt x="24" y="3"/>
                      <a:pt x="24" y="3"/>
                    </a:cubicBezTo>
                    <a:cubicBezTo>
                      <a:pt x="20" y="5"/>
                      <a:pt x="20" y="5"/>
                      <a:pt x="20" y="5"/>
                    </a:cubicBezTo>
                    <a:cubicBezTo>
                      <a:pt x="20" y="5"/>
                      <a:pt x="19" y="4"/>
                      <a:pt x="18" y="4"/>
                    </a:cubicBezTo>
                    <a:cubicBezTo>
                      <a:pt x="17" y="0"/>
                      <a:pt x="17" y="0"/>
                      <a:pt x="17" y="0"/>
                    </a:cubicBezTo>
                    <a:cubicBezTo>
                      <a:pt x="13" y="0"/>
                      <a:pt x="13" y="0"/>
                      <a:pt x="13" y="0"/>
                    </a:cubicBezTo>
                    <a:cubicBezTo>
                      <a:pt x="12" y="4"/>
                      <a:pt x="12" y="4"/>
                      <a:pt x="12" y="4"/>
                    </a:cubicBezTo>
                    <a:cubicBezTo>
                      <a:pt x="11" y="4"/>
                      <a:pt x="11" y="4"/>
                      <a:pt x="10" y="5"/>
                    </a:cubicBezTo>
                    <a:cubicBezTo>
                      <a:pt x="6" y="3"/>
                      <a:pt x="6" y="3"/>
                      <a:pt x="6" y="3"/>
                    </a:cubicBezTo>
                    <a:cubicBezTo>
                      <a:pt x="4" y="5"/>
                      <a:pt x="4" y="5"/>
                      <a:pt x="4" y="5"/>
                    </a:cubicBezTo>
                    <a:cubicBezTo>
                      <a:pt x="5" y="9"/>
                      <a:pt x="5" y="9"/>
                      <a:pt x="5" y="9"/>
                    </a:cubicBezTo>
                    <a:cubicBezTo>
                      <a:pt x="5" y="9"/>
                      <a:pt x="5" y="10"/>
                      <a:pt x="4" y="11"/>
                    </a:cubicBezTo>
                    <a:cubicBezTo>
                      <a:pt x="0" y="12"/>
                      <a:pt x="0" y="12"/>
                      <a:pt x="0" y="12"/>
                    </a:cubicBezTo>
                    <a:cubicBezTo>
                      <a:pt x="0" y="16"/>
                      <a:pt x="0" y="16"/>
                      <a:pt x="0" y="16"/>
                    </a:cubicBezTo>
                    <a:cubicBezTo>
                      <a:pt x="4" y="17"/>
                      <a:pt x="4" y="17"/>
                      <a:pt x="4" y="17"/>
                    </a:cubicBezTo>
                    <a:cubicBezTo>
                      <a:pt x="4" y="18"/>
                      <a:pt x="5" y="19"/>
                      <a:pt x="5" y="19"/>
                    </a:cubicBezTo>
                    <a:cubicBezTo>
                      <a:pt x="3" y="23"/>
                      <a:pt x="3" y="23"/>
                      <a:pt x="3" y="23"/>
                    </a:cubicBezTo>
                    <a:cubicBezTo>
                      <a:pt x="5" y="25"/>
                      <a:pt x="5" y="25"/>
                      <a:pt x="5" y="25"/>
                    </a:cubicBezTo>
                    <a:cubicBezTo>
                      <a:pt x="9" y="24"/>
                      <a:pt x="9" y="24"/>
                      <a:pt x="9" y="24"/>
                    </a:cubicBezTo>
                    <a:cubicBezTo>
                      <a:pt x="10" y="24"/>
                      <a:pt x="10" y="24"/>
                      <a:pt x="11" y="25"/>
                    </a:cubicBezTo>
                    <a:cubicBezTo>
                      <a:pt x="12" y="29"/>
                      <a:pt x="12" y="29"/>
                      <a:pt x="12" y="29"/>
                    </a:cubicBezTo>
                    <a:cubicBezTo>
                      <a:pt x="16" y="29"/>
                      <a:pt x="16" y="29"/>
                      <a:pt x="16" y="29"/>
                    </a:cubicBezTo>
                    <a:cubicBezTo>
                      <a:pt x="17" y="25"/>
                      <a:pt x="17" y="25"/>
                      <a:pt x="17" y="25"/>
                    </a:cubicBezTo>
                    <a:cubicBezTo>
                      <a:pt x="18" y="25"/>
                      <a:pt x="19" y="24"/>
                      <a:pt x="20" y="24"/>
                    </a:cubicBezTo>
                    <a:lnTo>
                      <a:pt x="23" y="26"/>
                    </a:lnTo>
                    <a:close/>
                    <a:moveTo>
                      <a:pt x="11" y="18"/>
                    </a:moveTo>
                    <a:cubicBezTo>
                      <a:pt x="9" y="16"/>
                      <a:pt x="9" y="12"/>
                      <a:pt x="11" y="11"/>
                    </a:cubicBezTo>
                    <a:cubicBezTo>
                      <a:pt x="13" y="9"/>
                      <a:pt x="17" y="9"/>
                      <a:pt x="19" y="11"/>
                    </a:cubicBezTo>
                    <a:cubicBezTo>
                      <a:pt x="21" y="13"/>
                      <a:pt x="20" y="16"/>
                      <a:pt x="18" y="18"/>
                    </a:cubicBezTo>
                    <a:cubicBezTo>
                      <a:pt x="16" y="20"/>
                      <a:pt x="13" y="20"/>
                      <a:pt x="11" y="18"/>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3" name="Freeform 109"/>
              <p:cNvSpPr>
                <a:spLocks noEditPoints="1"/>
              </p:cNvSpPr>
              <p:nvPr>
                <p:custDataLst>
                  <p:tags r:id="rId6"/>
                </p:custDataLst>
              </p:nvPr>
            </p:nvSpPr>
            <p:spPr bwMode="auto">
              <a:xfrm>
                <a:off x="5646" y="3969"/>
                <a:ext cx="97" cy="92"/>
              </a:xfrm>
              <a:custGeom>
                <a:avLst/>
                <a:gdLst>
                  <a:gd name="T0" fmla="*/ 12 w 15"/>
                  <a:gd name="T1" fmla="*/ 13 h 14"/>
                  <a:gd name="T2" fmla="*/ 13 w 15"/>
                  <a:gd name="T3" fmla="*/ 12 h 14"/>
                  <a:gd name="T4" fmla="*/ 12 w 15"/>
                  <a:gd name="T5" fmla="*/ 10 h 14"/>
                  <a:gd name="T6" fmla="*/ 13 w 15"/>
                  <a:gd name="T7" fmla="*/ 9 h 14"/>
                  <a:gd name="T8" fmla="*/ 15 w 15"/>
                  <a:gd name="T9" fmla="*/ 8 h 14"/>
                  <a:gd name="T10" fmla="*/ 15 w 15"/>
                  <a:gd name="T11" fmla="*/ 6 h 14"/>
                  <a:gd name="T12" fmla="*/ 13 w 15"/>
                  <a:gd name="T13" fmla="*/ 6 h 14"/>
                  <a:gd name="T14" fmla="*/ 12 w 15"/>
                  <a:gd name="T15" fmla="*/ 5 h 14"/>
                  <a:gd name="T16" fmla="*/ 14 w 15"/>
                  <a:gd name="T17" fmla="*/ 3 h 14"/>
                  <a:gd name="T18" fmla="*/ 12 w 15"/>
                  <a:gd name="T19" fmla="*/ 2 h 14"/>
                  <a:gd name="T20" fmla="*/ 10 w 15"/>
                  <a:gd name="T21" fmla="*/ 2 h 14"/>
                  <a:gd name="T22" fmla="*/ 9 w 15"/>
                  <a:gd name="T23" fmla="*/ 2 h 14"/>
                  <a:gd name="T24" fmla="*/ 9 w 15"/>
                  <a:gd name="T25" fmla="*/ 0 h 14"/>
                  <a:gd name="T26" fmla="*/ 7 w 15"/>
                  <a:gd name="T27" fmla="*/ 0 h 14"/>
                  <a:gd name="T28" fmla="*/ 6 w 15"/>
                  <a:gd name="T29" fmla="*/ 2 h 14"/>
                  <a:gd name="T30" fmla="*/ 5 w 15"/>
                  <a:gd name="T31" fmla="*/ 2 h 14"/>
                  <a:gd name="T32" fmla="*/ 3 w 15"/>
                  <a:gd name="T33" fmla="*/ 1 h 14"/>
                  <a:gd name="T34" fmla="*/ 2 w 15"/>
                  <a:gd name="T35" fmla="*/ 2 h 14"/>
                  <a:gd name="T36" fmla="*/ 3 w 15"/>
                  <a:gd name="T37" fmla="*/ 4 h 14"/>
                  <a:gd name="T38" fmla="*/ 2 w 15"/>
                  <a:gd name="T39" fmla="*/ 5 h 14"/>
                  <a:gd name="T40" fmla="*/ 0 w 15"/>
                  <a:gd name="T41" fmla="*/ 6 h 14"/>
                  <a:gd name="T42" fmla="*/ 0 w 15"/>
                  <a:gd name="T43" fmla="*/ 8 h 14"/>
                  <a:gd name="T44" fmla="*/ 2 w 15"/>
                  <a:gd name="T45" fmla="*/ 8 h 14"/>
                  <a:gd name="T46" fmla="*/ 3 w 15"/>
                  <a:gd name="T47" fmla="*/ 9 h 14"/>
                  <a:gd name="T48" fmla="*/ 2 w 15"/>
                  <a:gd name="T49" fmla="*/ 11 h 14"/>
                  <a:gd name="T50" fmla="*/ 3 w 15"/>
                  <a:gd name="T51" fmla="*/ 13 h 14"/>
                  <a:gd name="T52" fmla="*/ 5 w 15"/>
                  <a:gd name="T53" fmla="*/ 12 h 14"/>
                  <a:gd name="T54" fmla="*/ 6 w 15"/>
                  <a:gd name="T55" fmla="*/ 12 h 14"/>
                  <a:gd name="T56" fmla="*/ 6 w 15"/>
                  <a:gd name="T57" fmla="*/ 14 h 14"/>
                  <a:gd name="T58" fmla="*/ 8 w 15"/>
                  <a:gd name="T59" fmla="*/ 14 h 14"/>
                  <a:gd name="T60" fmla="*/ 9 w 15"/>
                  <a:gd name="T61" fmla="*/ 12 h 14"/>
                  <a:gd name="T62" fmla="*/ 10 w 15"/>
                  <a:gd name="T63" fmla="*/ 12 h 14"/>
                  <a:gd name="T64" fmla="*/ 12 w 15"/>
                  <a:gd name="T65" fmla="*/ 13 h 14"/>
                  <a:gd name="T66" fmla="*/ 6 w 15"/>
                  <a:gd name="T67" fmla="*/ 9 h 14"/>
                  <a:gd name="T68" fmla="*/ 6 w 15"/>
                  <a:gd name="T69" fmla="*/ 5 h 14"/>
                  <a:gd name="T70" fmla="*/ 10 w 15"/>
                  <a:gd name="T71" fmla="*/ 5 h 14"/>
                  <a:gd name="T72" fmla="*/ 9 w 15"/>
                  <a:gd name="T73" fmla="*/ 9 h 14"/>
                  <a:gd name="T74" fmla="*/ 6 w 15"/>
                  <a:gd name="T7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 h="14">
                    <a:moveTo>
                      <a:pt x="12" y="13"/>
                    </a:moveTo>
                    <a:cubicBezTo>
                      <a:pt x="13" y="12"/>
                      <a:pt x="13" y="12"/>
                      <a:pt x="13" y="12"/>
                    </a:cubicBezTo>
                    <a:cubicBezTo>
                      <a:pt x="12" y="10"/>
                      <a:pt x="12" y="10"/>
                      <a:pt x="12" y="10"/>
                    </a:cubicBezTo>
                    <a:cubicBezTo>
                      <a:pt x="12" y="10"/>
                      <a:pt x="13" y="9"/>
                      <a:pt x="13" y="9"/>
                    </a:cubicBezTo>
                    <a:cubicBezTo>
                      <a:pt x="15" y="8"/>
                      <a:pt x="15" y="8"/>
                      <a:pt x="15" y="8"/>
                    </a:cubicBezTo>
                    <a:cubicBezTo>
                      <a:pt x="15" y="6"/>
                      <a:pt x="15" y="6"/>
                      <a:pt x="15" y="6"/>
                    </a:cubicBezTo>
                    <a:cubicBezTo>
                      <a:pt x="13" y="6"/>
                      <a:pt x="13" y="6"/>
                      <a:pt x="13" y="6"/>
                    </a:cubicBezTo>
                    <a:cubicBezTo>
                      <a:pt x="13" y="5"/>
                      <a:pt x="13" y="5"/>
                      <a:pt x="12" y="5"/>
                    </a:cubicBezTo>
                    <a:cubicBezTo>
                      <a:pt x="14" y="3"/>
                      <a:pt x="14" y="3"/>
                      <a:pt x="14" y="3"/>
                    </a:cubicBezTo>
                    <a:cubicBezTo>
                      <a:pt x="12" y="2"/>
                      <a:pt x="12" y="2"/>
                      <a:pt x="12" y="2"/>
                    </a:cubicBezTo>
                    <a:cubicBezTo>
                      <a:pt x="10" y="2"/>
                      <a:pt x="10" y="2"/>
                      <a:pt x="10" y="2"/>
                    </a:cubicBezTo>
                    <a:cubicBezTo>
                      <a:pt x="10" y="2"/>
                      <a:pt x="10" y="2"/>
                      <a:pt x="9" y="2"/>
                    </a:cubicBezTo>
                    <a:cubicBezTo>
                      <a:pt x="9" y="0"/>
                      <a:pt x="9" y="0"/>
                      <a:pt x="9" y="0"/>
                    </a:cubicBezTo>
                    <a:cubicBezTo>
                      <a:pt x="7" y="0"/>
                      <a:pt x="7" y="0"/>
                      <a:pt x="7" y="0"/>
                    </a:cubicBezTo>
                    <a:cubicBezTo>
                      <a:pt x="6" y="2"/>
                      <a:pt x="6" y="2"/>
                      <a:pt x="6" y="2"/>
                    </a:cubicBezTo>
                    <a:cubicBezTo>
                      <a:pt x="6" y="2"/>
                      <a:pt x="6" y="2"/>
                      <a:pt x="5" y="2"/>
                    </a:cubicBezTo>
                    <a:cubicBezTo>
                      <a:pt x="3" y="1"/>
                      <a:pt x="3" y="1"/>
                      <a:pt x="3" y="1"/>
                    </a:cubicBezTo>
                    <a:cubicBezTo>
                      <a:pt x="2" y="2"/>
                      <a:pt x="2" y="2"/>
                      <a:pt x="2" y="2"/>
                    </a:cubicBezTo>
                    <a:cubicBezTo>
                      <a:pt x="3" y="4"/>
                      <a:pt x="3" y="4"/>
                      <a:pt x="3" y="4"/>
                    </a:cubicBezTo>
                    <a:cubicBezTo>
                      <a:pt x="3" y="5"/>
                      <a:pt x="3" y="5"/>
                      <a:pt x="2" y="5"/>
                    </a:cubicBezTo>
                    <a:cubicBezTo>
                      <a:pt x="0" y="6"/>
                      <a:pt x="0" y="6"/>
                      <a:pt x="0" y="6"/>
                    </a:cubicBezTo>
                    <a:cubicBezTo>
                      <a:pt x="0" y="8"/>
                      <a:pt x="0" y="8"/>
                      <a:pt x="0" y="8"/>
                    </a:cubicBezTo>
                    <a:cubicBezTo>
                      <a:pt x="2" y="8"/>
                      <a:pt x="2" y="8"/>
                      <a:pt x="2" y="8"/>
                    </a:cubicBezTo>
                    <a:cubicBezTo>
                      <a:pt x="2" y="9"/>
                      <a:pt x="3" y="9"/>
                      <a:pt x="3" y="9"/>
                    </a:cubicBezTo>
                    <a:cubicBezTo>
                      <a:pt x="2" y="11"/>
                      <a:pt x="2" y="11"/>
                      <a:pt x="2" y="11"/>
                    </a:cubicBezTo>
                    <a:cubicBezTo>
                      <a:pt x="3" y="13"/>
                      <a:pt x="3" y="13"/>
                      <a:pt x="3" y="13"/>
                    </a:cubicBezTo>
                    <a:cubicBezTo>
                      <a:pt x="5" y="12"/>
                      <a:pt x="5" y="12"/>
                      <a:pt x="5" y="12"/>
                    </a:cubicBezTo>
                    <a:cubicBezTo>
                      <a:pt x="5" y="12"/>
                      <a:pt x="6" y="12"/>
                      <a:pt x="6" y="12"/>
                    </a:cubicBezTo>
                    <a:cubicBezTo>
                      <a:pt x="6" y="14"/>
                      <a:pt x="6" y="14"/>
                      <a:pt x="6" y="14"/>
                    </a:cubicBezTo>
                    <a:cubicBezTo>
                      <a:pt x="8" y="14"/>
                      <a:pt x="8" y="14"/>
                      <a:pt x="8" y="14"/>
                    </a:cubicBezTo>
                    <a:cubicBezTo>
                      <a:pt x="9" y="12"/>
                      <a:pt x="9" y="12"/>
                      <a:pt x="9" y="12"/>
                    </a:cubicBezTo>
                    <a:cubicBezTo>
                      <a:pt x="9" y="12"/>
                      <a:pt x="10" y="12"/>
                      <a:pt x="10" y="12"/>
                    </a:cubicBezTo>
                    <a:lnTo>
                      <a:pt x="12" y="13"/>
                    </a:lnTo>
                    <a:close/>
                    <a:moveTo>
                      <a:pt x="6" y="9"/>
                    </a:moveTo>
                    <a:cubicBezTo>
                      <a:pt x="5" y="8"/>
                      <a:pt x="5" y="6"/>
                      <a:pt x="6" y="5"/>
                    </a:cubicBezTo>
                    <a:cubicBezTo>
                      <a:pt x="7" y="4"/>
                      <a:pt x="9" y="4"/>
                      <a:pt x="10" y="5"/>
                    </a:cubicBezTo>
                    <a:cubicBezTo>
                      <a:pt x="11" y="6"/>
                      <a:pt x="10" y="8"/>
                      <a:pt x="9" y="9"/>
                    </a:cubicBezTo>
                    <a:cubicBezTo>
                      <a:pt x="8" y="10"/>
                      <a:pt x="7" y="10"/>
                      <a:pt x="6" y="9"/>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4" name="Line 110"/>
              <p:cNvSpPr>
                <a:spLocks noChangeShapeType="1"/>
              </p:cNvSpPr>
              <p:nvPr>
                <p:custDataLst>
                  <p:tags r:id="rId7"/>
                </p:custDataLst>
              </p:nvPr>
            </p:nvSpPr>
            <p:spPr bwMode="auto">
              <a:xfrm>
                <a:off x="12651" y="7051"/>
                <a:ext cx="0" cy="0"/>
              </a:xfrm>
              <a:prstGeom prst="line">
                <a:avLst/>
              </a:prstGeom>
              <a:solidFill>
                <a:srgbClr val="4A7CC6"/>
              </a:solidFill>
              <a:ln w="34925" cap="flat">
                <a:solidFill>
                  <a:srgbClr val="172A88"/>
                </a:solidFill>
                <a:prstDash val="solid"/>
                <a:miter lim="800000"/>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 name="Freeform 111"/>
              <p:cNvSpPr/>
              <p:nvPr>
                <p:custDataLst>
                  <p:tags r:id="rId8"/>
                </p:custDataLst>
              </p:nvPr>
            </p:nvSpPr>
            <p:spPr bwMode="auto">
              <a:xfrm>
                <a:off x="5402" y="3594"/>
                <a:ext cx="8398" cy="3483"/>
              </a:xfrm>
              <a:custGeom>
                <a:avLst/>
                <a:gdLst>
                  <a:gd name="T0" fmla="*/ 1236 w 1302"/>
                  <a:gd name="T1" fmla="*/ 538 h 538"/>
                  <a:gd name="T2" fmla="*/ 1201 w 1302"/>
                  <a:gd name="T3" fmla="*/ 538 h 538"/>
                  <a:gd name="T4" fmla="*/ 1201 w 1302"/>
                  <a:gd name="T5" fmla="*/ 530 h 538"/>
                  <a:gd name="T6" fmla="*/ 1236 w 1302"/>
                  <a:gd name="T7" fmla="*/ 530 h 538"/>
                  <a:gd name="T8" fmla="*/ 1294 w 1302"/>
                  <a:gd name="T9" fmla="*/ 472 h 538"/>
                  <a:gd name="T10" fmla="*/ 1294 w 1302"/>
                  <a:gd name="T11" fmla="*/ 67 h 538"/>
                  <a:gd name="T12" fmla="*/ 1236 w 1302"/>
                  <a:gd name="T13" fmla="*/ 8 h 538"/>
                  <a:gd name="T14" fmla="*/ 66 w 1302"/>
                  <a:gd name="T15" fmla="*/ 8 h 538"/>
                  <a:gd name="T16" fmla="*/ 8 w 1302"/>
                  <a:gd name="T17" fmla="*/ 67 h 538"/>
                  <a:gd name="T18" fmla="*/ 8 w 1302"/>
                  <a:gd name="T19" fmla="*/ 472 h 538"/>
                  <a:gd name="T20" fmla="*/ 66 w 1302"/>
                  <a:gd name="T21" fmla="*/ 530 h 538"/>
                  <a:gd name="T22" fmla="*/ 1124 w 1302"/>
                  <a:gd name="T23" fmla="*/ 530 h 538"/>
                  <a:gd name="T24" fmla="*/ 1124 w 1302"/>
                  <a:gd name="T25" fmla="*/ 538 h 538"/>
                  <a:gd name="T26" fmla="*/ 66 w 1302"/>
                  <a:gd name="T27" fmla="*/ 538 h 538"/>
                  <a:gd name="T28" fmla="*/ 0 w 1302"/>
                  <a:gd name="T29" fmla="*/ 472 h 538"/>
                  <a:gd name="T30" fmla="*/ 0 w 1302"/>
                  <a:gd name="T31" fmla="*/ 67 h 538"/>
                  <a:gd name="T32" fmla="*/ 66 w 1302"/>
                  <a:gd name="T33" fmla="*/ 0 h 538"/>
                  <a:gd name="T34" fmla="*/ 1236 w 1302"/>
                  <a:gd name="T35" fmla="*/ 0 h 538"/>
                  <a:gd name="T36" fmla="*/ 1302 w 1302"/>
                  <a:gd name="T37" fmla="*/ 67 h 538"/>
                  <a:gd name="T38" fmla="*/ 1302 w 1302"/>
                  <a:gd name="T39" fmla="*/ 472 h 538"/>
                  <a:gd name="T40" fmla="*/ 1236 w 1302"/>
                  <a:gd name="T41" fmla="*/ 538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2" h="538">
                    <a:moveTo>
                      <a:pt x="1236" y="538"/>
                    </a:moveTo>
                    <a:cubicBezTo>
                      <a:pt x="1201" y="538"/>
                      <a:pt x="1201" y="538"/>
                      <a:pt x="1201" y="538"/>
                    </a:cubicBezTo>
                    <a:cubicBezTo>
                      <a:pt x="1201" y="530"/>
                      <a:pt x="1201" y="530"/>
                      <a:pt x="1201" y="530"/>
                    </a:cubicBezTo>
                    <a:cubicBezTo>
                      <a:pt x="1236" y="530"/>
                      <a:pt x="1236" y="530"/>
                      <a:pt x="1236" y="530"/>
                    </a:cubicBezTo>
                    <a:cubicBezTo>
                      <a:pt x="1268" y="530"/>
                      <a:pt x="1294" y="504"/>
                      <a:pt x="1294" y="472"/>
                    </a:cubicBezTo>
                    <a:cubicBezTo>
                      <a:pt x="1294" y="67"/>
                      <a:pt x="1294" y="67"/>
                      <a:pt x="1294" y="67"/>
                    </a:cubicBezTo>
                    <a:cubicBezTo>
                      <a:pt x="1294" y="35"/>
                      <a:pt x="1268" y="8"/>
                      <a:pt x="1236" y="8"/>
                    </a:cubicBezTo>
                    <a:cubicBezTo>
                      <a:pt x="66" y="8"/>
                      <a:pt x="66" y="8"/>
                      <a:pt x="66" y="8"/>
                    </a:cubicBezTo>
                    <a:cubicBezTo>
                      <a:pt x="34" y="8"/>
                      <a:pt x="8" y="35"/>
                      <a:pt x="8" y="67"/>
                    </a:cubicBezTo>
                    <a:cubicBezTo>
                      <a:pt x="8" y="472"/>
                      <a:pt x="8" y="472"/>
                      <a:pt x="8" y="472"/>
                    </a:cubicBezTo>
                    <a:cubicBezTo>
                      <a:pt x="8" y="504"/>
                      <a:pt x="34" y="530"/>
                      <a:pt x="66" y="530"/>
                    </a:cubicBezTo>
                    <a:cubicBezTo>
                      <a:pt x="1124" y="530"/>
                      <a:pt x="1124" y="530"/>
                      <a:pt x="1124" y="530"/>
                    </a:cubicBezTo>
                    <a:cubicBezTo>
                      <a:pt x="1124" y="538"/>
                      <a:pt x="1124" y="538"/>
                      <a:pt x="1124" y="538"/>
                    </a:cubicBezTo>
                    <a:cubicBezTo>
                      <a:pt x="66" y="538"/>
                      <a:pt x="66" y="538"/>
                      <a:pt x="66" y="538"/>
                    </a:cubicBezTo>
                    <a:cubicBezTo>
                      <a:pt x="30" y="538"/>
                      <a:pt x="0" y="508"/>
                      <a:pt x="0" y="472"/>
                    </a:cubicBezTo>
                    <a:cubicBezTo>
                      <a:pt x="0" y="67"/>
                      <a:pt x="0" y="67"/>
                      <a:pt x="0" y="67"/>
                    </a:cubicBezTo>
                    <a:cubicBezTo>
                      <a:pt x="0" y="30"/>
                      <a:pt x="30" y="0"/>
                      <a:pt x="66" y="0"/>
                    </a:cubicBezTo>
                    <a:cubicBezTo>
                      <a:pt x="1236" y="0"/>
                      <a:pt x="1236" y="0"/>
                      <a:pt x="1236" y="0"/>
                    </a:cubicBezTo>
                    <a:cubicBezTo>
                      <a:pt x="1272" y="0"/>
                      <a:pt x="1302" y="30"/>
                      <a:pt x="1302" y="67"/>
                    </a:cubicBezTo>
                    <a:cubicBezTo>
                      <a:pt x="1302" y="472"/>
                      <a:pt x="1302" y="472"/>
                      <a:pt x="1302" y="472"/>
                    </a:cubicBezTo>
                    <a:cubicBezTo>
                      <a:pt x="1302" y="508"/>
                      <a:pt x="1272" y="538"/>
                      <a:pt x="1236" y="538"/>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6" name="Oval 112"/>
              <p:cNvSpPr>
                <a:spLocks noChangeArrowheads="1"/>
              </p:cNvSpPr>
              <p:nvPr>
                <p:custDataLst>
                  <p:tags r:id="rId9"/>
                </p:custDataLst>
              </p:nvPr>
            </p:nvSpPr>
            <p:spPr bwMode="auto">
              <a:xfrm>
                <a:off x="1256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7" name="Oval 113"/>
              <p:cNvSpPr>
                <a:spLocks noChangeArrowheads="1"/>
              </p:cNvSpPr>
              <p:nvPr>
                <p:custDataLst>
                  <p:tags r:id="rId10"/>
                </p:custDataLst>
              </p:nvPr>
            </p:nvSpPr>
            <p:spPr bwMode="auto">
              <a:xfrm>
                <a:off x="1246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8" name="Oval 114"/>
              <p:cNvSpPr>
                <a:spLocks noChangeArrowheads="1"/>
              </p:cNvSpPr>
              <p:nvPr>
                <p:custDataLst>
                  <p:tags r:id="rId11"/>
                </p:custDataLst>
              </p:nvPr>
            </p:nvSpPr>
            <p:spPr bwMode="auto">
              <a:xfrm>
                <a:off x="123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9" name="Oval 115"/>
              <p:cNvSpPr>
                <a:spLocks noChangeArrowheads="1"/>
              </p:cNvSpPr>
              <p:nvPr>
                <p:custDataLst>
                  <p:tags r:id="rId12"/>
                </p:custDataLst>
              </p:nvPr>
            </p:nvSpPr>
            <p:spPr bwMode="auto">
              <a:xfrm>
                <a:off x="1229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0" name="Oval 116"/>
              <p:cNvSpPr>
                <a:spLocks noChangeArrowheads="1"/>
              </p:cNvSpPr>
              <p:nvPr>
                <p:custDataLst>
                  <p:tags r:id="rId13"/>
                </p:custDataLst>
              </p:nvPr>
            </p:nvSpPr>
            <p:spPr bwMode="auto">
              <a:xfrm>
                <a:off x="1221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1" name="Oval 117"/>
              <p:cNvSpPr>
                <a:spLocks noChangeArrowheads="1"/>
              </p:cNvSpPr>
              <p:nvPr>
                <p:custDataLst>
                  <p:tags r:id="rId14"/>
                </p:custDataLst>
              </p:nvPr>
            </p:nvSpPr>
            <p:spPr bwMode="auto">
              <a:xfrm>
                <a:off x="1212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2" name="Oval 118"/>
              <p:cNvSpPr>
                <a:spLocks noChangeArrowheads="1"/>
              </p:cNvSpPr>
              <p:nvPr>
                <p:custDataLst>
                  <p:tags r:id="rId15"/>
                </p:custDataLst>
              </p:nvPr>
            </p:nvSpPr>
            <p:spPr bwMode="auto">
              <a:xfrm>
                <a:off x="1204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3" name="Oval 119"/>
              <p:cNvSpPr>
                <a:spLocks noChangeArrowheads="1"/>
              </p:cNvSpPr>
              <p:nvPr>
                <p:custDataLst>
                  <p:tags r:id="rId16"/>
                </p:custDataLst>
              </p:nvPr>
            </p:nvSpPr>
            <p:spPr bwMode="auto">
              <a:xfrm>
                <a:off x="1196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4" name="Oval 120"/>
              <p:cNvSpPr>
                <a:spLocks noChangeArrowheads="1"/>
              </p:cNvSpPr>
              <p:nvPr>
                <p:custDataLst>
                  <p:tags r:id="rId17"/>
                </p:custDataLst>
              </p:nvPr>
            </p:nvSpPr>
            <p:spPr bwMode="auto">
              <a:xfrm>
                <a:off x="1187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5" name="Oval 121"/>
              <p:cNvSpPr>
                <a:spLocks noChangeArrowheads="1"/>
              </p:cNvSpPr>
              <p:nvPr>
                <p:custDataLst>
                  <p:tags r:id="rId18"/>
                </p:custDataLst>
              </p:nvPr>
            </p:nvSpPr>
            <p:spPr bwMode="auto">
              <a:xfrm>
                <a:off x="117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6" name="Oval 122"/>
              <p:cNvSpPr>
                <a:spLocks noChangeArrowheads="1"/>
              </p:cNvSpPr>
              <p:nvPr>
                <p:custDataLst>
                  <p:tags r:id="rId19"/>
                </p:custDataLst>
              </p:nvPr>
            </p:nvSpPr>
            <p:spPr bwMode="auto">
              <a:xfrm>
                <a:off x="1170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7" name="Oval 123"/>
              <p:cNvSpPr>
                <a:spLocks noChangeArrowheads="1"/>
              </p:cNvSpPr>
              <p:nvPr>
                <p:custDataLst>
                  <p:tags r:id="rId20"/>
                </p:custDataLst>
              </p:nvPr>
            </p:nvSpPr>
            <p:spPr bwMode="auto">
              <a:xfrm>
                <a:off x="116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8" name="Oval 124"/>
              <p:cNvSpPr>
                <a:spLocks noChangeArrowheads="1"/>
              </p:cNvSpPr>
              <p:nvPr>
                <p:custDataLst>
                  <p:tags r:id="rId21"/>
                </p:custDataLst>
              </p:nvPr>
            </p:nvSpPr>
            <p:spPr bwMode="auto">
              <a:xfrm>
                <a:off x="115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 name="Oval 125"/>
              <p:cNvSpPr>
                <a:spLocks noChangeArrowheads="1"/>
              </p:cNvSpPr>
              <p:nvPr>
                <p:custDataLst>
                  <p:tags r:id="rId22"/>
                </p:custDataLst>
              </p:nvPr>
            </p:nvSpPr>
            <p:spPr bwMode="auto">
              <a:xfrm>
                <a:off x="114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0" name="Oval 126"/>
              <p:cNvSpPr>
                <a:spLocks noChangeArrowheads="1"/>
              </p:cNvSpPr>
              <p:nvPr>
                <p:custDataLst>
                  <p:tags r:id="rId23"/>
                </p:custDataLst>
              </p:nvPr>
            </p:nvSpPr>
            <p:spPr bwMode="auto">
              <a:xfrm>
                <a:off x="113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1" name="Oval 127"/>
              <p:cNvSpPr>
                <a:spLocks noChangeArrowheads="1"/>
              </p:cNvSpPr>
              <p:nvPr>
                <p:custDataLst>
                  <p:tags r:id="rId24"/>
                </p:custDataLst>
              </p:nvPr>
            </p:nvSpPr>
            <p:spPr bwMode="auto">
              <a:xfrm>
                <a:off x="1128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2" name="Oval 128"/>
              <p:cNvSpPr>
                <a:spLocks noChangeArrowheads="1"/>
              </p:cNvSpPr>
              <p:nvPr>
                <p:custDataLst>
                  <p:tags r:id="rId25"/>
                </p:custDataLst>
              </p:nvPr>
            </p:nvSpPr>
            <p:spPr bwMode="auto">
              <a:xfrm>
                <a:off x="1120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3" name="Oval 129"/>
              <p:cNvSpPr>
                <a:spLocks noChangeArrowheads="1"/>
              </p:cNvSpPr>
              <p:nvPr>
                <p:custDataLst>
                  <p:tags r:id="rId26"/>
                </p:custDataLst>
              </p:nvPr>
            </p:nvSpPr>
            <p:spPr bwMode="auto">
              <a:xfrm>
                <a:off x="111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4" name="Oval 130"/>
              <p:cNvSpPr>
                <a:spLocks noChangeArrowheads="1"/>
              </p:cNvSpPr>
              <p:nvPr>
                <p:custDataLst>
                  <p:tags r:id="rId27"/>
                </p:custDataLst>
              </p:nvPr>
            </p:nvSpPr>
            <p:spPr bwMode="auto">
              <a:xfrm>
                <a:off x="1103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5" name="Oval 131"/>
              <p:cNvSpPr>
                <a:spLocks noChangeArrowheads="1"/>
              </p:cNvSpPr>
              <p:nvPr>
                <p:custDataLst>
                  <p:tags r:id="rId28"/>
                </p:custDataLst>
              </p:nvPr>
            </p:nvSpPr>
            <p:spPr bwMode="auto">
              <a:xfrm>
                <a:off x="1095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6" name="Oval 132"/>
              <p:cNvSpPr>
                <a:spLocks noChangeArrowheads="1"/>
              </p:cNvSpPr>
              <p:nvPr>
                <p:custDataLst>
                  <p:tags r:id="rId29"/>
                </p:custDataLst>
              </p:nvPr>
            </p:nvSpPr>
            <p:spPr bwMode="auto">
              <a:xfrm>
                <a:off x="108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7" name="Oval 133"/>
              <p:cNvSpPr>
                <a:spLocks noChangeArrowheads="1"/>
              </p:cNvSpPr>
              <p:nvPr>
                <p:custDataLst>
                  <p:tags r:id="rId30"/>
                </p:custDataLst>
              </p:nvPr>
            </p:nvSpPr>
            <p:spPr bwMode="auto">
              <a:xfrm>
                <a:off x="1078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8" name="Oval 134"/>
              <p:cNvSpPr>
                <a:spLocks noChangeArrowheads="1"/>
              </p:cNvSpPr>
              <p:nvPr>
                <p:custDataLst>
                  <p:tags r:id="rId31"/>
                </p:custDataLst>
              </p:nvPr>
            </p:nvSpPr>
            <p:spPr bwMode="auto">
              <a:xfrm>
                <a:off x="107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 name="Oval 135"/>
              <p:cNvSpPr>
                <a:spLocks noChangeArrowheads="1"/>
              </p:cNvSpPr>
              <p:nvPr>
                <p:custDataLst>
                  <p:tags r:id="rId32"/>
                </p:custDataLst>
              </p:nvPr>
            </p:nvSpPr>
            <p:spPr bwMode="auto">
              <a:xfrm>
                <a:off x="1062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0" name="Oval 136"/>
              <p:cNvSpPr>
                <a:spLocks noChangeArrowheads="1"/>
              </p:cNvSpPr>
              <p:nvPr>
                <p:custDataLst>
                  <p:tags r:id="rId33"/>
                </p:custDataLst>
              </p:nvPr>
            </p:nvSpPr>
            <p:spPr bwMode="auto">
              <a:xfrm>
                <a:off x="1053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1" name="Oval 137"/>
              <p:cNvSpPr>
                <a:spLocks noChangeArrowheads="1"/>
              </p:cNvSpPr>
              <p:nvPr>
                <p:custDataLst>
                  <p:tags r:id="rId34"/>
                </p:custDataLst>
              </p:nvPr>
            </p:nvSpPr>
            <p:spPr bwMode="auto">
              <a:xfrm>
                <a:off x="1045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2" name="Oval 138"/>
              <p:cNvSpPr>
                <a:spLocks noChangeArrowheads="1"/>
              </p:cNvSpPr>
              <p:nvPr>
                <p:custDataLst>
                  <p:tags r:id="rId35"/>
                </p:custDataLst>
              </p:nvPr>
            </p:nvSpPr>
            <p:spPr bwMode="auto">
              <a:xfrm>
                <a:off x="1036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3" name="Oval 139"/>
              <p:cNvSpPr>
                <a:spLocks noChangeArrowheads="1"/>
              </p:cNvSpPr>
              <p:nvPr>
                <p:custDataLst>
                  <p:tags r:id="rId36"/>
                </p:custDataLst>
              </p:nvPr>
            </p:nvSpPr>
            <p:spPr bwMode="auto">
              <a:xfrm>
                <a:off x="10284"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4" name="Oval 140"/>
              <p:cNvSpPr>
                <a:spLocks noChangeArrowheads="1"/>
              </p:cNvSpPr>
              <p:nvPr>
                <p:custDataLst>
                  <p:tags r:id="rId37"/>
                </p:custDataLst>
              </p:nvPr>
            </p:nvSpPr>
            <p:spPr bwMode="auto">
              <a:xfrm>
                <a:off x="1020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5" name="Oval 141"/>
              <p:cNvSpPr>
                <a:spLocks noChangeArrowheads="1"/>
              </p:cNvSpPr>
              <p:nvPr>
                <p:custDataLst>
                  <p:tags r:id="rId38"/>
                </p:custDataLst>
              </p:nvPr>
            </p:nvSpPr>
            <p:spPr bwMode="auto">
              <a:xfrm>
                <a:off x="1011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6" name="Oval 142"/>
              <p:cNvSpPr>
                <a:spLocks noChangeArrowheads="1"/>
              </p:cNvSpPr>
              <p:nvPr>
                <p:custDataLst>
                  <p:tags r:id="rId39"/>
                </p:custDataLst>
              </p:nvPr>
            </p:nvSpPr>
            <p:spPr bwMode="auto">
              <a:xfrm>
                <a:off x="1003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7" name="Oval 143"/>
              <p:cNvSpPr>
                <a:spLocks noChangeArrowheads="1"/>
              </p:cNvSpPr>
              <p:nvPr>
                <p:custDataLst>
                  <p:tags r:id="rId40"/>
                </p:custDataLst>
              </p:nvPr>
            </p:nvSpPr>
            <p:spPr bwMode="auto">
              <a:xfrm>
                <a:off x="994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8" name="Oval 144"/>
              <p:cNvSpPr>
                <a:spLocks noChangeArrowheads="1"/>
              </p:cNvSpPr>
              <p:nvPr>
                <p:custDataLst>
                  <p:tags r:id="rId41"/>
                </p:custDataLst>
              </p:nvPr>
            </p:nvSpPr>
            <p:spPr bwMode="auto">
              <a:xfrm>
                <a:off x="986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9" name="Oval 145"/>
              <p:cNvSpPr>
                <a:spLocks noChangeArrowheads="1"/>
              </p:cNvSpPr>
              <p:nvPr>
                <p:custDataLst>
                  <p:tags r:id="rId42"/>
                </p:custDataLst>
              </p:nvPr>
            </p:nvSpPr>
            <p:spPr bwMode="auto">
              <a:xfrm>
                <a:off x="97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0" name="Oval 146"/>
              <p:cNvSpPr>
                <a:spLocks noChangeArrowheads="1"/>
              </p:cNvSpPr>
              <p:nvPr>
                <p:custDataLst>
                  <p:tags r:id="rId43"/>
                </p:custDataLst>
              </p:nvPr>
            </p:nvSpPr>
            <p:spPr bwMode="auto">
              <a:xfrm>
                <a:off x="969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1" name="Oval 147"/>
              <p:cNvSpPr>
                <a:spLocks noChangeArrowheads="1"/>
              </p:cNvSpPr>
              <p:nvPr>
                <p:custDataLst>
                  <p:tags r:id="rId44"/>
                </p:custDataLst>
              </p:nvPr>
            </p:nvSpPr>
            <p:spPr bwMode="auto">
              <a:xfrm>
                <a:off x="961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2" name="Oval 148"/>
              <p:cNvSpPr>
                <a:spLocks noChangeArrowheads="1"/>
              </p:cNvSpPr>
              <p:nvPr>
                <p:custDataLst>
                  <p:tags r:id="rId45"/>
                </p:custDataLst>
              </p:nvPr>
            </p:nvSpPr>
            <p:spPr bwMode="auto">
              <a:xfrm>
                <a:off x="952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3" name="Oval 149"/>
              <p:cNvSpPr>
                <a:spLocks noChangeArrowheads="1"/>
              </p:cNvSpPr>
              <p:nvPr>
                <p:custDataLst>
                  <p:tags r:id="rId46"/>
                </p:custDataLst>
              </p:nvPr>
            </p:nvSpPr>
            <p:spPr bwMode="auto">
              <a:xfrm>
                <a:off x="944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4" name="Oval 150"/>
              <p:cNvSpPr>
                <a:spLocks noChangeArrowheads="1"/>
              </p:cNvSpPr>
              <p:nvPr>
                <p:custDataLst>
                  <p:tags r:id="rId47"/>
                </p:custDataLst>
              </p:nvPr>
            </p:nvSpPr>
            <p:spPr bwMode="auto">
              <a:xfrm>
                <a:off x="936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5" name="Oval 151"/>
              <p:cNvSpPr>
                <a:spLocks noChangeArrowheads="1"/>
              </p:cNvSpPr>
              <p:nvPr>
                <p:custDataLst>
                  <p:tags r:id="rId48"/>
                </p:custDataLst>
              </p:nvPr>
            </p:nvSpPr>
            <p:spPr bwMode="auto">
              <a:xfrm>
                <a:off x="927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6" name="Oval 152"/>
              <p:cNvSpPr>
                <a:spLocks noChangeArrowheads="1"/>
              </p:cNvSpPr>
              <p:nvPr>
                <p:custDataLst>
                  <p:tags r:id="rId49"/>
                </p:custDataLst>
              </p:nvPr>
            </p:nvSpPr>
            <p:spPr bwMode="auto">
              <a:xfrm>
                <a:off x="919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7" name="Oval 153"/>
              <p:cNvSpPr>
                <a:spLocks noChangeArrowheads="1"/>
              </p:cNvSpPr>
              <p:nvPr>
                <p:custDataLst>
                  <p:tags r:id="rId50"/>
                </p:custDataLst>
              </p:nvPr>
            </p:nvSpPr>
            <p:spPr bwMode="auto">
              <a:xfrm>
                <a:off x="911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8" name="Oval 154"/>
              <p:cNvSpPr>
                <a:spLocks noChangeArrowheads="1"/>
              </p:cNvSpPr>
              <p:nvPr>
                <p:custDataLst>
                  <p:tags r:id="rId51"/>
                </p:custDataLst>
              </p:nvPr>
            </p:nvSpPr>
            <p:spPr bwMode="auto">
              <a:xfrm>
                <a:off x="902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9" name="Oval 155"/>
              <p:cNvSpPr>
                <a:spLocks noChangeArrowheads="1"/>
              </p:cNvSpPr>
              <p:nvPr>
                <p:custDataLst>
                  <p:tags r:id="rId52"/>
                </p:custDataLst>
              </p:nvPr>
            </p:nvSpPr>
            <p:spPr bwMode="auto">
              <a:xfrm>
                <a:off x="894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0" name="Oval 156"/>
              <p:cNvSpPr>
                <a:spLocks noChangeArrowheads="1"/>
              </p:cNvSpPr>
              <p:nvPr>
                <p:custDataLst>
                  <p:tags r:id="rId53"/>
                </p:custDataLst>
              </p:nvPr>
            </p:nvSpPr>
            <p:spPr bwMode="auto">
              <a:xfrm>
                <a:off x="88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1" name="Oval 157"/>
              <p:cNvSpPr>
                <a:spLocks noChangeArrowheads="1"/>
              </p:cNvSpPr>
              <p:nvPr>
                <p:custDataLst>
                  <p:tags r:id="rId54"/>
                </p:custDataLst>
              </p:nvPr>
            </p:nvSpPr>
            <p:spPr bwMode="auto">
              <a:xfrm>
                <a:off x="877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2" name="Oval 158"/>
              <p:cNvSpPr>
                <a:spLocks noChangeArrowheads="1"/>
              </p:cNvSpPr>
              <p:nvPr>
                <p:custDataLst>
                  <p:tags r:id="rId55"/>
                </p:custDataLst>
              </p:nvPr>
            </p:nvSpPr>
            <p:spPr bwMode="auto">
              <a:xfrm>
                <a:off x="869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3" name="Oval 159"/>
              <p:cNvSpPr>
                <a:spLocks noChangeArrowheads="1"/>
              </p:cNvSpPr>
              <p:nvPr>
                <p:custDataLst>
                  <p:tags r:id="rId56"/>
                </p:custDataLst>
              </p:nvPr>
            </p:nvSpPr>
            <p:spPr bwMode="auto">
              <a:xfrm>
                <a:off x="8607"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4" name="Oval 160"/>
              <p:cNvSpPr>
                <a:spLocks noChangeArrowheads="1"/>
              </p:cNvSpPr>
              <p:nvPr>
                <p:custDataLst>
                  <p:tags r:id="rId57"/>
                </p:custDataLst>
              </p:nvPr>
            </p:nvSpPr>
            <p:spPr bwMode="auto">
              <a:xfrm>
                <a:off x="8525"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5" name="Oval 161"/>
              <p:cNvSpPr>
                <a:spLocks noChangeArrowheads="1"/>
              </p:cNvSpPr>
              <p:nvPr>
                <p:custDataLst>
                  <p:tags r:id="rId58"/>
                </p:custDataLst>
              </p:nvPr>
            </p:nvSpPr>
            <p:spPr bwMode="auto">
              <a:xfrm>
                <a:off x="8440"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6" name="Oval 162"/>
              <p:cNvSpPr>
                <a:spLocks noChangeArrowheads="1"/>
              </p:cNvSpPr>
              <p:nvPr>
                <p:custDataLst>
                  <p:tags r:id="rId59"/>
                </p:custDataLst>
              </p:nvPr>
            </p:nvSpPr>
            <p:spPr bwMode="auto">
              <a:xfrm>
                <a:off x="8356"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7" name="Oval 163"/>
              <p:cNvSpPr>
                <a:spLocks noChangeArrowheads="1"/>
              </p:cNvSpPr>
              <p:nvPr>
                <p:custDataLst>
                  <p:tags r:id="rId60"/>
                </p:custDataLst>
              </p:nvPr>
            </p:nvSpPr>
            <p:spPr bwMode="auto">
              <a:xfrm>
                <a:off x="8271"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8" name="Oval 164"/>
              <p:cNvSpPr>
                <a:spLocks noChangeArrowheads="1"/>
              </p:cNvSpPr>
              <p:nvPr>
                <p:custDataLst>
                  <p:tags r:id="rId61"/>
                </p:custDataLst>
              </p:nvPr>
            </p:nvSpPr>
            <p:spPr bwMode="auto">
              <a:xfrm>
                <a:off x="818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9" name="Oval 165"/>
              <p:cNvSpPr>
                <a:spLocks noChangeArrowheads="1"/>
              </p:cNvSpPr>
              <p:nvPr>
                <p:custDataLst>
                  <p:tags r:id="rId62"/>
                </p:custDataLst>
              </p:nvPr>
            </p:nvSpPr>
            <p:spPr bwMode="auto">
              <a:xfrm>
                <a:off x="810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0" name="Oval 166"/>
              <p:cNvSpPr>
                <a:spLocks noChangeArrowheads="1"/>
              </p:cNvSpPr>
              <p:nvPr>
                <p:custDataLst>
                  <p:tags r:id="rId63"/>
                </p:custDataLst>
              </p:nvPr>
            </p:nvSpPr>
            <p:spPr bwMode="auto">
              <a:xfrm>
                <a:off x="8019"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1" name="Oval 167"/>
              <p:cNvSpPr>
                <a:spLocks noChangeArrowheads="1"/>
              </p:cNvSpPr>
              <p:nvPr>
                <p:custDataLst>
                  <p:tags r:id="rId64"/>
                </p:custDataLst>
              </p:nvPr>
            </p:nvSpPr>
            <p:spPr bwMode="auto">
              <a:xfrm>
                <a:off x="7935" y="6922"/>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2" name="Oval 168"/>
              <p:cNvSpPr>
                <a:spLocks noChangeArrowheads="1"/>
              </p:cNvSpPr>
              <p:nvPr>
                <p:custDataLst>
                  <p:tags r:id="rId65"/>
                </p:custDataLst>
              </p:nvPr>
            </p:nvSpPr>
            <p:spPr bwMode="auto">
              <a:xfrm>
                <a:off x="7853"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3" name="Oval 169"/>
              <p:cNvSpPr>
                <a:spLocks noChangeArrowheads="1"/>
              </p:cNvSpPr>
              <p:nvPr>
                <p:custDataLst>
                  <p:tags r:id="rId66"/>
                </p:custDataLst>
              </p:nvPr>
            </p:nvSpPr>
            <p:spPr bwMode="auto">
              <a:xfrm>
                <a:off x="776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4" name="Oval 170"/>
              <p:cNvSpPr>
                <a:spLocks noChangeArrowheads="1"/>
              </p:cNvSpPr>
              <p:nvPr>
                <p:custDataLst>
                  <p:tags r:id="rId67"/>
                </p:custDataLst>
              </p:nvPr>
            </p:nvSpPr>
            <p:spPr bwMode="auto">
              <a:xfrm>
                <a:off x="768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5" name="Oval 171"/>
              <p:cNvSpPr>
                <a:spLocks noChangeArrowheads="1"/>
              </p:cNvSpPr>
              <p:nvPr>
                <p:custDataLst>
                  <p:tags r:id="rId68"/>
                </p:custDataLst>
              </p:nvPr>
            </p:nvSpPr>
            <p:spPr bwMode="auto">
              <a:xfrm>
                <a:off x="75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6" name="Oval 172"/>
              <p:cNvSpPr>
                <a:spLocks noChangeArrowheads="1"/>
              </p:cNvSpPr>
              <p:nvPr>
                <p:custDataLst>
                  <p:tags r:id="rId69"/>
                </p:custDataLst>
              </p:nvPr>
            </p:nvSpPr>
            <p:spPr bwMode="auto">
              <a:xfrm>
                <a:off x="751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7" name="Oval 173"/>
              <p:cNvSpPr>
                <a:spLocks noChangeArrowheads="1"/>
              </p:cNvSpPr>
              <p:nvPr>
                <p:custDataLst>
                  <p:tags r:id="rId70"/>
                </p:custDataLst>
              </p:nvPr>
            </p:nvSpPr>
            <p:spPr bwMode="auto">
              <a:xfrm>
                <a:off x="74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8" name="Oval 174"/>
              <p:cNvSpPr>
                <a:spLocks noChangeArrowheads="1"/>
              </p:cNvSpPr>
              <p:nvPr>
                <p:custDataLst>
                  <p:tags r:id="rId71"/>
                </p:custDataLst>
              </p:nvPr>
            </p:nvSpPr>
            <p:spPr bwMode="auto">
              <a:xfrm>
                <a:off x="73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9" name="Oval 175"/>
              <p:cNvSpPr>
                <a:spLocks noChangeArrowheads="1"/>
              </p:cNvSpPr>
              <p:nvPr>
                <p:custDataLst>
                  <p:tags r:id="rId72"/>
                </p:custDataLst>
              </p:nvPr>
            </p:nvSpPr>
            <p:spPr bwMode="auto">
              <a:xfrm>
                <a:off x="725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0" name="Oval 176"/>
              <p:cNvSpPr>
                <a:spLocks noChangeArrowheads="1"/>
              </p:cNvSpPr>
              <p:nvPr>
                <p:custDataLst>
                  <p:tags r:id="rId73"/>
                </p:custDataLst>
              </p:nvPr>
            </p:nvSpPr>
            <p:spPr bwMode="auto">
              <a:xfrm>
                <a:off x="71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1" name="Oval 177"/>
              <p:cNvSpPr>
                <a:spLocks noChangeArrowheads="1"/>
              </p:cNvSpPr>
              <p:nvPr>
                <p:custDataLst>
                  <p:tags r:id="rId74"/>
                </p:custDataLst>
              </p:nvPr>
            </p:nvSpPr>
            <p:spPr bwMode="auto">
              <a:xfrm>
                <a:off x="7092"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2" name="Oval 178"/>
              <p:cNvSpPr>
                <a:spLocks noChangeArrowheads="1"/>
              </p:cNvSpPr>
              <p:nvPr>
                <p:custDataLst>
                  <p:tags r:id="rId75"/>
                </p:custDataLst>
              </p:nvPr>
            </p:nvSpPr>
            <p:spPr bwMode="auto">
              <a:xfrm>
                <a:off x="700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3" name="Oval 179"/>
              <p:cNvSpPr>
                <a:spLocks noChangeArrowheads="1"/>
              </p:cNvSpPr>
              <p:nvPr>
                <p:custDataLst>
                  <p:tags r:id="rId76"/>
                </p:custDataLst>
              </p:nvPr>
            </p:nvSpPr>
            <p:spPr bwMode="auto">
              <a:xfrm>
                <a:off x="69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4" name="Oval 180"/>
              <p:cNvSpPr>
                <a:spLocks noChangeArrowheads="1"/>
              </p:cNvSpPr>
              <p:nvPr>
                <p:custDataLst>
                  <p:tags r:id="rId77"/>
                </p:custDataLst>
              </p:nvPr>
            </p:nvSpPr>
            <p:spPr bwMode="auto">
              <a:xfrm>
                <a:off x="683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5" name="Oval 181"/>
              <p:cNvSpPr>
                <a:spLocks noChangeArrowheads="1"/>
              </p:cNvSpPr>
              <p:nvPr>
                <p:custDataLst>
                  <p:tags r:id="rId78"/>
                </p:custDataLst>
              </p:nvPr>
            </p:nvSpPr>
            <p:spPr bwMode="auto">
              <a:xfrm>
                <a:off x="675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6" name="Oval 182"/>
              <p:cNvSpPr>
                <a:spLocks noChangeArrowheads="1"/>
              </p:cNvSpPr>
              <p:nvPr>
                <p:custDataLst>
                  <p:tags r:id="rId79"/>
                </p:custDataLst>
              </p:nvPr>
            </p:nvSpPr>
            <p:spPr bwMode="auto">
              <a:xfrm>
                <a:off x="66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7" name="Oval 183"/>
              <p:cNvSpPr>
                <a:spLocks noChangeArrowheads="1"/>
              </p:cNvSpPr>
              <p:nvPr>
                <p:custDataLst>
                  <p:tags r:id="rId80"/>
                </p:custDataLst>
              </p:nvPr>
            </p:nvSpPr>
            <p:spPr bwMode="auto">
              <a:xfrm>
                <a:off x="658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8" name="Oval 184"/>
              <p:cNvSpPr>
                <a:spLocks noChangeArrowheads="1"/>
              </p:cNvSpPr>
              <p:nvPr>
                <p:custDataLst>
                  <p:tags r:id="rId81"/>
                </p:custDataLst>
              </p:nvPr>
            </p:nvSpPr>
            <p:spPr bwMode="auto">
              <a:xfrm>
                <a:off x="65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9" name="Oval 185"/>
              <p:cNvSpPr>
                <a:spLocks noChangeArrowheads="1"/>
              </p:cNvSpPr>
              <p:nvPr>
                <p:custDataLst>
                  <p:tags r:id="rId82"/>
                </p:custDataLst>
              </p:nvPr>
            </p:nvSpPr>
            <p:spPr bwMode="auto">
              <a:xfrm>
                <a:off x="642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0" name="Oval 186"/>
              <p:cNvSpPr>
                <a:spLocks noChangeArrowheads="1"/>
              </p:cNvSpPr>
              <p:nvPr>
                <p:custDataLst>
                  <p:tags r:id="rId83"/>
                </p:custDataLst>
              </p:nvPr>
            </p:nvSpPr>
            <p:spPr bwMode="auto">
              <a:xfrm>
                <a:off x="633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1" name="Oval 187"/>
              <p:cNvSpPr>
                <a:spLocks noChangeArrowheads="1"/>
              </p:cNvSpPr>
              <p:nvPr>
                <p:custDataLst>
                  <p:tags r:id="rId84"/>
                </p:custDataLst>
              </p:nvPr>
            </p:nvSpPr>
            <p:spPr bwMode="auto">
              <a:xfrm>
                <a:off x="625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2" name="Oval 188"/>
              <p:cNvSpPr>
                <a:spLocks noChangeArrowheads="1"/>
              </p:cNvSpPr>
              <p:nvPr>
                <p:custDataLst>
                  <p:tags r:id="rId85"/>
                </p:custDataLst>
              </p:nvPr>
            </p:nvSpPr>
            <p:spPr bwMode="auto">
              <a:xfrm>
                <a:off x="617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3" name="Oval 189"/>
              <p:cNvSpPr>
                <a:spLocks noChangeArrowheads="1"/>
              </p:cNvSpPr>
              <p:nvPr>
                <p:custDataLst>
                  <p:tags r:id="rId86"/>
                </p:custDataLst>
              </p:nvPr>
            </p:nvSpPr>
            <p:spPr bwMode="auto">
              <a:xfrm>
                <a:off x="608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4" name="Oval 190"/>
              <p:cNvSpPr>
                <a:spLocks noChangeArrowheads="1"/>
              </p:cNvSpPr>
              <p:nvPr>
                <p:custDataLst>
                  <p:tags r:id="rId87"/>
                </p:custDataLst>
              </p:nvPr>
            </p:nvSpPr>
            <p:spPr bwMode="auto">
              <a:xfrm>
                <a:off x="600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5" name="Oval 191"/>
              <p:cNvSpPr>
                <a:spLocks noChangeArrowheads="1"/>
              </p:cNvSpPr>
              <p:nvPr>
                <p:custDataLst>
                  <p:tags r:id="rId88"/>
                </p:custDataLst>
              </p:nvPr>
            </p:nvSpPr>
            <p:spPr bwMode="auto">
              <a:xfrm>
                <a:off x="591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6" name="Oval 192"/>
              <p:cNvSpPr>
                <a:spLocks noChangeArrowheads="1"/>
              </p:cNvSpPr>
              <p:nvPr>
                <p:custDataLst>
                  <p:tags r:id="rId89"/>
                </p:custDataLst>
              </p:nvPr>
            </p:nvSpPr>
            <p:spPr bwMode="auto">
              <a:xfrm>
                <a:off x="583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7" name="Freeform 193"/>
              <p:cNvSpPr/>
              <p:nvPr>
                <p:custDataLst>
                  <p:tags r:id="rId90"/>
                </p:custDataLst>
              </p:nvPr>
            </p:nvSpPr>
            <p:spPr bwMode="auto">
              <a:xfrm>
                <a:off x="5750" y="6915"/>
                <a:ext cx="46" cy="46"/>
              </a:xfrm>
              <a:custGeom>
                <a:avLst/>
                <a:gdLst>
                  <a:gd name="T0" fmla="*/ 0 w 7"/>
                  <a:gd name="T1" fmla="*/ 2 h 7"/>
                  <a:gd name="T2" fmla="*/ 4 w 7"/>
                  <a:gd name="T3" fmla="*/ 0 h 7"/>
                  <a:gd name="T4" fmla="*/ 7 w 7"/>
                  <a:gd name="T5" fmla="*/ 4 h 7"/>
                  <a:gd name="T6" fmla="*/ 3 w 7"/>
                  <a:gd name="T7" fmla="*/ 7 h 7"/>
                  <a:gd name="T8" fmla="*/ 0 w 7"/>
                  <a:gd name="T9" fmla="*/ 2 h 7"/>
                </a:gdLst>
                <a:ahLst/>
                <a:cxnLst>
                  <a:cxn ang="0">
                    <a:pos x="T0" y="T1"/>
                  </a:cxn>
                  <a:cxn ang="0">
                    <a:pos x="T2" y="T3"/>
                  </a:cxn>
                  <a:cxn ang="0">
                    <a:pos x="T4" y="T5"/>
                  </a:cxn>
                  <a:cxn ang="0">
                    <a:pos x="T6" y="T7"/>
                  </a:cxn>
                  <a:cxn ang="0">
                    <a:pos x="T8" y="T9"/>
                  </a:cxn>
                </a:cxnLst>
                <a:rect l="0" t="0" r="r" b="b"/>
                <a:pathLst>
                  <a:path w="7" h="7">
                    <a:moveTo>
                      <a:pt x="0" y="2"/>
                    </a:moveTo>
                    <a:cubicBezTo>
                      <a:pt x="1" y="1"/>
                      <a:pt x="3" y="0"/>
                      <a:pt x="4" y="0"/>
                    </a:cubicBezTo>
                    <a:cubicBezTo>
                      <a:pt x="6" y="0"/>
                      <a:pt x="7" y="2"/>
                      <a:pt x="7" y="4"/>
                    </a:cubicBezTo>
                    <a:cubicBezTo>
                      <a:pt x="7" y="6"/>
                      <a:pt x="5" y="7"/>
                      <a:pt x="3" y="7"/>
                    </a:cubicBezTo>
                    <a:cubicBezTo>
                      <a:pt x="1" y="6"/>
                      <a:pt x="0" y="4"/>
                      <a:pt x="0"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8" name="Freeform 194"/>
              <p:cNvSpPr/>
              <p:nvPr>
                <p:custDataLst>
                  <p:tags r:id="rId91"/>
                </p:custDataLst>
              </p:nvPr>
            </p:nvSpPr>
            <p:spPr bwMode="auto">
              <a:xfrm>
                <a:off x="5666" y="6881"/>
                <a:ext cx="53" cy="53"/>
              </a:xfrm>
              <a:custGeom>
                <a:avLst/>
                <a:gdLst>
                  <a:gd name="T0" fmla="*/ 1 w 8"/>
                  <a:gd name="T1" fmla="*/ 2 h 8"/>
                  <a:gd name="T2" fmla="*/ 6 w 8"/>
                  <a:gd name="T3" fmla="*/ 1 h 8"/>
                  <a:gd name="T4" fmla="*/ 7 w 8"/>
                  <a:gd name="T5" fmla="*/ 5 h 8"/>
                  <a:gd name="T6" fmla="*/ 3 w 8"/>
                  <a:gd name="T7" fmla="*/ 7 h 8"/>
                  <a:gd name="T8" fmla="*/ 1 w 8"/>
                  <a:gd name="T9" fmla="*/ 2 h 8"/>
                </a:gdLst>
                <a:ahLst/>
                <a:cxnLst>
                  <a:cxn ang="0">
                    <a:pos x="T0" y="T1"/>
                  </a:cxn>
                  <a:cxn ang="0">
                    <a:pos x="T2" y="T3"/>
                  </a:cxn>
                  <a:cxn ang="0">
                    <a:pos x="T4" y="T5"/>
                  </a:cxn>
                  <a:cxn ang="0">
                    <a:pos x="T6" y="T7"/>
                  </a:cxn>
                  <a:cxn ang="0">
                    <a:pos x="T8" y="T9"/>
                  </a:cxn>
                </a:cxnLst>
                <a:rect l="0" t="0" r="r" b="b"/>
                <a:pathLst>
                  <a:path w="8" h="8">
                    <a:moveTo>
                      <a:pt x="1" y="2"/>
                    </a:moveTo>
                    <a:cubicBezTo>
                      <a:pt x="2" y="1"/>
                      <a:pt x="4" y="0"/>
                      <a:pt x="6" y="1"/>
                    </a:cubicBezTo>
                    <a:cubicBezTo>
                      <a:pt x="8" y="2"/>
                      <a:pt x="8" y="4"/>
                      <a:pt x="7" y="5"/>
                    </a:cubicBezTo>
                    <a:cubicBezTo>
                      <a:pt x="7" y="7"/>
                      <a:pt x="5" y="8"/>
                      <a:pt x="3" y="7"/>
                    </a:cubicBezTo>
                    <a:cubicBezTo>
                      <a:pt x="1" y="6"/>
                      <a:pt x="0" y="4"/>
                      <a:pt x="1"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9" name="Freeform 195"/>
              <p:cNvSpPr/>
              <p:nvPr>
                <p:custDataLst>
                  <p:tags r:id="rId92"/>
                </p:custDataLst>
              </p:nvPr>
            </p:nvSpPr>
            <p:spPr bwMode="auto">
              <a:xfrm>
                <a:off x="5603" y="6838"/>
                <a:ext cx="51" cy="43"/>
              </a:xfrm>
              <a:custGeom>
                <a:avLst/>
                <a:gdLst>
                  <a:gd name="T0" fmla="*/ 2 w 8"/>
                  <a:gd name="T1" fmla="*/ 1 h 7"/>
                  <a:gd name="T2" fmla="*/ 6 w 8"/>
                  <a:gd name="T3" fmla="*/ 1 h 7"/>
                  <a:gd name="T4" fmla="*/ 6 w 8"/>
                  <a:gd name="T5" fmla="*/ 6 h 7"/>
                  <a:gd name="T6" fmla="*/ 2 w 8"/>
                  <a:gd name="T7" fmla="*/ 6 h 7"/>
                  <a:gd name="T8" fmla="*/ 2 w 8"/>
                  <a:gd name="T9" fmla="*/ 1 h 7"/>
                </a:gdLst>
                <a:ahLst/>
                <a:cxnLst>
                  <a:cxn ang="0">
                    <a:pos x="T0" y="T1"/>
                  </a:cxn>
                  <a:cxn ang="0">
                    <a:pos x="T2" y="T3"/>
                  </a:cxn>
                  <a:cxn ang="0">
                    <a:pos x="T4" y="T5"/>
                  </a:cxn>
                  <a:cxn ang="0">
                    <a:pos x="T6" y="T7"/>
                  </a:cxn>
                  <a:cxn ang="0">
                    <a:pos x="T8" y="T9"/>
                  </a:cxn>
                </a:cxnLst>
                <a:rect l="0" t="0" r="r" b="b"/>
                <a:pathLst>
                  <a:path w="8" h="7">
                    <a:moveTo>
                      <a:pt x="2" y="1"/>
                    </a:moveTo>
                    <a:cubicBezTo>
                      <a:pt x="3" y="0"/>
                      <a:pt x="5" y="0"/>
                      <a:pt x="6" y="1"/>
                    </a:cubicBezTo>
                    <a:cubicBezTo>
                      <a:pt x="8" y="2"/>
                      <a:pt x="8" y="4"/>
                      <a:pt x="6" y="6"/>
                    </a:cubicBezTo>
                    <a:cubicBezTo>
                      <a:pt x="5" y="7"/>
                      <a:pt x="3" y="7"/>
                      <a:pt x="2" y="6"/>
                    </a:cubicBezTo>
                    <a:cubicBezTo>
                      <a:pt x="0" y="4"/>
                      <a:pt x="0"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0" name="Freeform 196"/>
              <p:cNvSpPr/>
              <p:nvPr>
                <p:custDataLst>
                  <p:tags r:id="rId93"/>
                </p:custDataLst>
              </p:nvPr>
            </p:nvSpPr>
            <p:spPr bwMode="auto">
              <a:xfrm>
                <a:off x="5550" y="6766"/>
                <a:ext cx="53" cy="53"/>
              </a:xfrm>
              <a:custGeom>
                <a:avLst/>
                <a:gdLst>
                  <a:gd name="T0" fmla="*/ 2 w 8"/>
                  <a:gd name="T1" fmla="*/ 1 h 8"/>
                  <a:gd name="T2" fmla="*/ 7 w 8"/>
                  <a:gd name="T3" fmla="*/ 2 h 8"/>
                  <a:gd name="T4" fmla="*/ 6 w 8"/>
                  <a:gd name="T5" fmla="*/ 7 h 8"/>
                  <a:gd name="T6" fmla="*/ 1 w 8"/>
                  <a:gd name="T7" fmla="*/ 6 h 8"/>
                  <a:gd name="T8" fmla="*/ 2 w 8"/>
                  <a:gd name="T9" fmla="*/ 1 h 8"/>
                </a:gdLst>
                <a:ahLst/>
                <a:cxnLst>
                  <a:cxn ang="0">
                    <a:pos x="T0" y="T1"/>
                  </a:cxn>
                  <a:cxn ang="0">
                    <a:pos x="T2" y="T3"/>
                  </a:cxn>
                  <a:cxn ang="0">
                    <a:pos x="T4" y="T5"/>
                  </a:cxn>
                  <a:cxn ang="0">
                    <a:pos x="T6" y="T7"/>
                  </a:cxn>
                  <a:cxn ang="0">
                    <a:pos x="T8" y="T9"/>
                  </a:cxn>
                </a:cxnLst>
                <a:rect l="0" t="0" r="r" b="b"/>
                <a:pathLst>
                  <a:path w="8" h="8">
                    <a:moveTo>
                      <a:pt x="2" y="1"/>
                    </a:moveTo>
                    <a:cubicBezTo>
                      <a:pt x="4" y="0"/>
                      <a:pt x="6" y="1"/>
                      <a:pt x="7" y="2"/>
                    </a:cubicBezTo>
                    <a:cubicBezTo>
                      <a:pt x="8" y="4"/>
                      <a:pt x="7" y="6"/>
                      <a:pt x="6" y="7"/>
                    </a:cubicBezTo>
                    <a:cubicBezTo>
                      <a:pt x="4" y="8"/>
                      <a:pt x="2" y="8"/>
                      <a:pt x="1" y="6"/>
                    </a:cubicBezTo>
                    <a:cubicBezTo>
                      <a:pt x="0" y="4"/>
                      <a:pt x="1"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1" name="Freeform 197"/>
              <p:cNvSpPr/>
              <p:nvPr>
                <p:custDataLst>
                  <p:tags r:id="rId94"/>
                </p:custDataLst>
              </p:nvPr>
            </p:nvSpPr>
            <p:spPr bwMode="auto">
              <a:xfrm>
                <a:off x="5518" y="6688"/>
                <a:ext cx="51" cy="53"/>
              </a:xfrm>
              <a:custGeom>
                <a:avLst/>
                <a:gdLst>
                  <a:gd name="T0" fmla="*/ 4 w 8"/>
                  <a:gd name="T1" fmla="*/ 1 h 8"/>
                  <a:gd name="T2" fmla="*/ 8 w 8"/>
                  <a:gd name="T3" fmla="*/ 3 h 8"/>
                  <a:gd name="T4" fmla="*/ 5 w 8"/>
                  <a:gd name="T5" fmla="*/ 7 h 8"/>
                  <a:gd name="T6" fmla="*/ 1 w 8"/>
                  <a:gd name="T7" fmla="*/ 5 h 8"/>
                  <a:gd name="T8" fmla="*/ 4 w 8"/>
                  <a:gd name="T9" fmla="*/ 1 h 8"/>
                </a:gdLst>
                <a:ahLst/>
                <a:cxnLst>
                  <a:cxn ang="0">
                    <a:pos x="T0" y="T1"/>
                  </a:cxn>
                  <a:cxn ang="0">
                    <a:pos x="T2" y="T3"/>
                  </a:cxn>
                  <a:cxn ang="0">
                    <a:pos x="T4" y="T5"/>
                  </a:cxn>
                  <a:cxn ang="0">
                    <a:pos x="T6" y="T7"/>
                  </a:cxn>
                  <a:cxn ang="0">
                    <a:pos x="T8" y="T9"/>
                  </a:cxn>
                </a:cxnLst>
                <a:rect l="0" t="0" r="r" b="b"/>
                <a:pathLst>
                  <a:path w="8" h="8">
                    <a:moveTo>
                      <a:pt x="4" y="1"/>
                    </a:moveTo>
                    <a:cubicBezTo>
                      <a:pt x="6" y="0"/>
                      <a:pt x="7" y="2"/>
                      <a:pt x="8" y="3"/>
                    </a:cubicBezTo>
                    <a:cubicBezTo>
                      <a:pt x="8" y="5"/>
                      <a:pt x="7" y="7"/>
                      <a:pt x="5" y="7"/>
                    </a:cubicBezTo>
                    <a:cubicBezTo>
                      <a:pt x="3" y="8"/>
                      <a:pt x="1" y="7"/>
                      <a:pt x="1" y="5"/>
                    </a:cubicBezTo>
                    <a:cubicBezTo>
                      <a:pt x="0" y="3"/>
                      <a:pt x="2" y="1"/>
                      <a:pt x="4"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2" name="Freeform 198"/>
              <p:cNvSpPr/>
              <p:nvPr>
                <p:custDataLst>
                  <p:tags r:id="rId95"/>
                </p:custDataLst>
              </p:nvPr>
            </p:nvSpPr>
            <p:spPr bwMode="auto">
              <a:xfrm>
                <a:off x="5518" y="6611"/>
                <a:ext cx="43" cy="46"/>
              </a:xfrm>
              <a:custGeom>
                <a:avLst/>
                <a:gdLst>
                  <a:gd name="T0" fmla="*/ 3 w 7"/>
                  <a:gd name="T1" fmla="*/ 0 h 7"/>
                  <a:gd name="T2" fmla="*/ 7 w 7"/>
                  <a:gd name="T3" fmla="*/ 3 h 7"/>
                  <a:gd name="T4" fmla="*/ 3 w 7"/>
                  <a:gd name="T5" fmla="*/ 6 h 7"/>
                  <a:gd name="T6" fmla="*/ 0 w 7"/>
                  <a:gd name="T7" fmla="*/ 3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1"/>
                      <a:pt x="7" y="3"/>
                    </a:cubicBezTo>
                    <a:cubicBezTo>
                      <a:pt x="7" y="5"/>
                      <a:pt x="5" y="6"/>
                      <a:pt x="3" y="6"/>
                    </a:cubicBezTo>
                    <a:cubicBezTo>
                      <a:pt x="1" y="7"/>
                      <a:pt x="0" y="5"/>
                      <a:pt x="0" y="3"/>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3" name="Oval 199"/>
              <p:cNvSpPr>
                <a:spLocks noChangeArrowheads="1"/>
              </p:cNvSpPr>
              <p:nvPr>
                <p:custDataLst>
                  <p:tags r:id="rId96"/>
                </p:custDataLst>
              </p:nvPr>
            </p:nvSpPr>
            <p:spPr bwMode="auto">
              <a:xfrm>
                <a:off x="5518" y="652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4" name="Oval 200"/>
              <p:cNvSpPr>
                <a:spLocks noChangeArrowheads="1"/>
              </p:cNvSpPr>
              <p:nvPr>
                <p:custDataLst>
                  <p:tags r:id="rId97"/>
                </p:custDataLst>
              </p:nvPr>
            </p:nvSpPr>
            <p:spPr bwMode="auto">
              <a:xfrm>
                <a:off x="5518" y="644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5" name="Oval 201"/>
              <p:cNvSpPr>
                <a:spLocks noChangeArrowheads="1"/>
              </p:cNvSpPr>
              <p:nvPr>
                <p:custDataLst>
                  <p:tags r:id="rId98"/>
                </p:custDataLst>
              </p:nvPr>
            </p:nvSpPr>
            <p:spPr bwMode="auto">
              <a:xfrm>
                <a:off x="5518" y="635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6" name="Oval 202"/>
              <p:cNvSpPr>
                <a:spLocks noChangeArrowheads="1"/>
              </p:cNvSpPr>
              <p:nvPr>
                <p:custDataLst>
                  <p:tags r:id="rId99"/>
                </p:custDataLst>
              </p:nvPr>
            </p:nvSpPr>
            <p:spPr bwMode="auto">
              <a:xfrm>
                <a:off x="5518" y="6275"/>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7" name="Oval 203"/>
              <p:cNvSpPr>
                <a:spLocks noChangeArrowheads="1"/>
              </p:cNvSpPr>
              <p:nvPr>
                <p:custDataLst>
                  <p:tags r:id="rId100"/>
                </p:custDataLst>
              </p:nvPr>
            </p:nvSpPr>
            <p:spPr bwMode="auto">
              <a:xfrm>
                <a:off x="5518" y="6191"/>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8" name="Oval 204"/>
              <p:cNvSpPr>
                <a:spLocks noChangeArrowheads="1"/>
              </p:cNvSpPr>
              <p:nvPr>
                <p:custDataLst>
                  <p:tags r:id="rId101"/>
                </p:custDataLst>
              </p:nvPr>
            </p:nvSpPr>
            <p:spPr bwMode="auto">
              <a:xfrm>
                <a:off x="5518" y="610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9" name="Oval 205"/>
              <p:cNvSpPr>
                <a:spLocks noChangeArrowheads="1"/>
              </p:cNvSpPr>
              <p:nvPr>
                <p:custDataLst>
                  <p:tags r:id="rId102"/>
                </p:custDataLst>
              </p:nvPr>
            </p:nvSpPr>
            <p:spPr bwMode="auto">
              <a:xfrm>
                <a:off x="5518" y="602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0" name="Oval 206"/>
              <p:cNvSpPr>
                <a:spLocks noChangeArrowheads="1"/>
              </p:cNvSpPr>
              <p:nvPr>
                <p:custDataLst>
                  <p:tags r:id="rId103"/>
                </p:custDataLst>
              </p:nvPr>
            </p:nvSpPr>
            <p:spPr bwMode="auto">
              <a:xfrm>
                <a:off x="5518" y="593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1" name="Oval 207"/>
              <p:cNvSpPr>
                <a:spLocks noChangeArrowheads="1"/>
              </p:cNvSpPr>
              <p:nvPr>
                <p:custDataLst>
                  <p:tags r:id="rId104"/>
                </p:custDataLst>
              </p:nvPr>
            </p:nvSpPr>
            <p:spPr bwMode="auto">
              <a:xfrm>
                <a:off x="5518" y="5853"/>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2" name="Oval 208"/>
              <p:cNvSpPr>
                <a:spLocks noChangeArrowheads="1"/>
              </p:cNvSpPr>
              <p:nvPr>
                <p:custDataLst>
                  <p:tags r:id="rId105"/>
                </p:custDataLst>
              </p:nvPr>
            </p:nvSpPr>
            <p:spPr bwMode="auto">
              <a:xfrm>
                <a:off x="5518" y="5768"/>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3" name="Oval 209"/>
              <p:cNvSpPr>
                <a:spLocks noChangeArrowheads="1"/>
              </p:cNvSpPr>
              <p:nvPr>
                <p:custDataLst>
                  <p:tags r:id="rId106"/>
                </p:custDataLst>
              </p:nvPr>
            </p:nvSpPr>
            <p:spPr bwMode="auto">
              <a:xfrm>
                <a:off x="5518" y="567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4" name="Oval 210"/>
              <p:cNvSpPr>
                <a:spLocks noChangeArrowheads="1"/>
              </p:cNvSpPr>
              <p:nvPr>
                <p:custDataLst>
                  <p:tags r:id="rId107"/>
                </p:custDataLst>
              </p:nvPr>
            </p:nvSpPr>
            <p:spPr bwMode="auto">
              <a:xfrm>
                <a:off x="5518" y="559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5" name="Oval 211"/>
              <p:cNvSpPr>
                <a:spLocks noChangeArrowheads="1"/>
              </p:cNvSpPr>
              <p:nvPr>
                <p:custDataLst>
                  <p:tags r:id="rId108"/>
                </p:custDataLst>
              </p:nvPr>
            </p:nvSpPr>
            <p:spPr bwMode="auto">
              <a:xfrm>
                <a:off x="5518" y="55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6" name="Oval 212"/>
              <p:cNvSpPr>
                <a:spLocks noChangeArrowheads="1"/>
              </p:cNvSpPr>
              <p:nvPr>
                <p:custDataLst>
                  <p:tags r:id="rId109"/>
                </p:custDataLst>
              </p:nvPr>
            </p:nvSpPr>
            <p:spPr bwMode="auto">
              <a:xfrm>
                <a:off x="5518" y="542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7" name="Oval 213"/>
              <p:cNvSpPr>
                <a:spLocks noChangeArrowheads="1"/>
              </p:cNvSpPr>
              <p:nvPr>
                <p:custDataLst>
                  <p:tags r:id="rId110"/>
                </p:custDataLst>
              </p:nvPr>
            </p:nvSpPr>
            <p:spPr bwMode="auto">
              <a:xfrm>
                <a:off x="5518" y="534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8" name="Oval 214"/>
              <p:cNvSpPr>
                <a:spLocks noChangeArrowheads="1"/>
              </p:cNvSpPr>
              <p:nvPr>
                <p:custDataLst>
                  <p:tags r:id="rId111"/>
                </p:custDataLst>
              </p:nvPr>
            </p:nvSpPr>
            <p:spPr bwMode="auto">
              <a:xfrm>
                <a:off x="5518" y="5258"/>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9" name="Oval 215"/>
              <p:cNvSpPr>
                <a:spLocks noChangeArrowheads="1"/>
              </p:cNvSpPr>
              <p:nvPr>
                <p:custDataLst>
                  <p:tags r:id="rId112"/>
                </p:custDataLst>
              </p:nvPr>
            </p:nvSpPr>
            <p:spPr bwMode="auto">
              <a:xfrm>
                <a:off x="5518" y="5173"/>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0" name="Oval 216"/>
              <p:cNvSpPr>
                <a:spLocks noChangeArrowheads="1"/>
              </p:cNvSpPr>
              <p:nvPr>
                <p:custDataLst>
                  <p:tags r:id="rId113"/>
                </p:custDataLst>
              </p:nvPr>
            </p:nvSpPr>
            <p:spPr bwMode="auto">
              <a:xfrm>
                <a:off x="5518" y="508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1" name="Oval 217"/>
              <p:cNvSpPr>
                <a:spLocks noChangeArrowheads="1"/>
              </p:cNvSpPr>
              <p:nvPr>
                <p:custDataLst>
                  <p:tags r:id="rId114"/>
                </p:custDataLst>
              </p:nvPr>
            </p:nvSpPr>
            <p:spPr bwMode="auto">
              <a:xfrm>
                <a:off x="5518" y="500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2" name="Oval 218"/>
              <p:cNvSpPr>
                <a:spLocks noChangeArrowheads="1"/>
              </p:cNvSpPr>
              <p:nvPr>
                <p:custDataLst>
                  <p:tags r:id="rId115"/>
                </p:custDataLst>
              </p:nvPr>
            </p:nvSpPr>
            <p:spPr bwMode="auto">
              <a:xfrm>
                <a:off x="5518" y="492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3" name="Oval 219"/>
              <p:cNvSpPr>
                <a:spLocks noChangeArrowheads="1"/>
              </p:cNvSpPr>
              <p:nvPr>
                <p:custDataLst>
                  <p:tags r:id="rId116"/>
                </p:custDataLst>
              </p:nvPr>
            </p:nvSpPr>
            <p:spPr bwMode="auto">
              <a:xfrm>
                <a:off x="5518" y="483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4" name="Oval 220"/>
              <p:cNvSpPr>
                <a:spLocks noChangeArrowheads="1"/>
              </p:cNvSpPr>
              <p:nvPr>
                <p:custDataLst>
                  <p:tags r:id="rId117"/>
                </p:custDataLst>
              </p:nvPr>
            </p:nvSpPr>
            <p:spPr bwMode="auto">
              <a:xfrm>
                <a:off x="5518" y="4753"/>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5" name="Oval 221"/>
              <p:cNvSpPr>
                <a:spLocks noChangeArrowheads="1"/>
              </p:cNvSpPr>
              <p:nvPr>
                <p:custDataLst>
                  <p:tags r:id="rId118"/>
                </p:custDataLst>
              </p:nvPr>
            </p:nvSpPr>
            <p:spPr bwMode="auto">
              <a:xfrm>
                <a:off x="5518" y="4669"/>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6" name="Oval 222"/>
              <p:cNvSpPr>
                <a:spLocks noChangeArrowheads="1"/>
              </p:cNvSpPr>
              <p:nvPr>
                <p:custDataLst>
                  <p:tags r:id="rId119"/>
                </p:custDataLst>
              </p:nvPr>
            </p:nvSpPr>
            <p:spPr bwMode="auto">
              <a:xfrm>
                <a:off x="5518" y="458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 name="Oval 223"/>
              <p:cNvSpPr>
                <a:spLocks noChangeArrowheads="1"/>
              </p:cNvSpPr>
              <p:nvPr>
                <p:custDataLst>
                  <p:tags r:id="rId120"/>
                </p:custDataLst>
              </p:nvPr>
            </p:nvSpPr>
            <p:spPr bwMode="auto">
              <a:xfrm>
                <a:off x="5518" y="450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8" name="Oval 224"/>
              <p:cNvSpPr>
                <a:spLocks noChangeArrowheads="1"/>
              </p:cNvSpPr>
              <p:nvPr>
                <p:custDataLst>
                  <p:tags r:id="rId121"/>
                </p:custDataLst>
              </p:nvPr>
            </p:nvSpPr>
            <p:spPr bwMode="auto">
              <a:xfrm>
                <a:off x="5518" y="441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9" name="Oval 225"/>
              <p:cNvSpPr>
                <a:spLocks noChangeArrowheads="1"/>
              </p:cNvSpPr>
              <p:nvPr>
                <p:custDataLst>
                  <p:tags r:id="rId122"/>
                </p:custDataLst>
              </p:nvPr>
            </p:nvSpPr>
            <p:spPr bwMode="auto">
              <a:xfrm>
                <a:off x="5518" y="433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0" name="Oval 226"/>
              <p:cNvSpPr>
                <a:spLocks noChangeArrowheads="1"/>
              </p:cNvSpPr>
              <p:nvPr>
                <p:custDataLst>
                  <p:tags r:id="rId123"/>
                </p:custDataLst>
              </p:nvPr>
            </p:nvSpPr>
            <p:spPr bwMode="auto">
              <a:xfrm>
                <a:off x="5518" y="4246"/>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1" name="Oval 227"/>
              <p:cNvSpPr>
                <a:spLocks noChangeArrowheads="1"/>
              </p:cNvSpPr>
              <p:nvPr>
                <p:custDataLst>
                  <p:tags r:id="rId124"/>
                </p:custDataLst>
              </p:nvPr>
            </p:nvSpPr>
            <p:spPr bwMode="auto">
              <a:xfrm>
                <a:off x="5518" y="4164"/>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2" name="Oval 228"/>
              <p:cNvSpPr>
                <a:spLocks noChangeArrowheads="1"/>
              </p:cNvSpPr>
              <p:nvPr>
                <p:custDataLst>
                  <p:tags r:id="rId125"/>
                </p:custDataLst>
              </p:nvPr>
            </p:nvSpPr>
            <p:spPr bwMode="auto">
              <a:xfrm>
                <a:off x="5518" y="4080"/>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3" name="Freeform 229"/>
              <p:cNvSpPr/>
              <p:nvPr>
                <p:custDataLst>
                  <p:tags r:id="rId126"/>
                </p:custDataLst>
              </p:nvPr>
            </p:nvSpPr>
            <p:spPr bwMode="auto">
              <a:xfrm>
                <a:off x="5518" y="3995"/>
                <a:ext cx="43" cy="46"/>
              </a:xfrm>
              <a:custGeom>
                <a:avLst/>
                <a:gdLst>
                  <a:gd name="T0" fmla="*/ 3 w 7"/>
                  <a:gd name="T1" fmla="*/ 0 h 7"/>
                  <a:gd name="T2" fmla="*/ 7 w 7"/>
                  <a:gd name="T3" fmla="*/ 4 h 7"/>
                  <a:gd name="T4" fmla="*/ 3 w 7"/>
                  <a:gd name="T5" fmla="*/ 7 h 7"/>
                  <a:gd name="T6" fmla="*/ 0 w 7"/>
                  <a:gd name="T7" fmla="*/ 4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2"/>
                      <a:pt x="7" y="4"/>
                    </a:cubicBezTo>
                    <a:cubicBezTo>
                      <a:pt x="6" y="5"/>
                      <a:pt x="5" y="7"/>
                      <a:pt x="3" y="7"/>
                    </a:cubicBezTo>
                    <a:cubicBezTo>
                      <a:pt x="1" y="7"/>
                      <a:pt x="0" y="6"/>
                      <a:pt x="0" y="4"/>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4" name="Freeform 230"/>
              <p:cNvSpPr/>
              <p:nvPr>
                <p:custDataLst>
                  <p:tags r:id="rId127"/>
                </p:custDataLst>
              </p:nvPr>
            </p:nvSpPr>
            <p:spPr bwMode="auto">
              <a:xfrm>
                <a:off x="5523" y="3911"/>
                <a:ext cx="53" cy="51"/>
              </a:xfrm>
              <a:custGeom>
                <a:avLst/>
                <a:gdLst>
                  <a:gd name="T0" fmla="*/ 5 w 8"/>
                  <a:gd name="T1" fmla="*/ 1 h 8"/>
                  <a:gd name="T2" fmla="*/ 8 w 8"/>
                  <a:gd name="T3" fmla="*/ 5 h 8"/>
                  <a:gd name="T4" fmla="*/ 3 w 8"/>
                  <a:gd name="T5" fmla="*/ 7 h 8"/>
                  <a:gd name="T6" fmla="*/ 1 w 8"/>
                  <a:gd name="T7" fmla="*/ 3 h 8"/>
                  <a:gd name="T8" fmla="*/ 5 w 8"/>
                  <a:gd name="T9" fmla="*/ 1 h 8"/>
                </a:gdLst>
                <a:ahLst/>
                <a:cxnLst>
                  <a:cxn ang="0">
                    <a:pos x="T0" y="T1"/>
                  </a:cxn>
                  <a:cxn ang="0">
                    <a:pos x="T2" y="T3"/>
                  </a:cxn>
                  <a:cxn ang="0">
                    <a:pos x="T4" y="T5"/>
                  </a:cxn>
                  <a:cxn ang="0">
                    <a:pos x="T6" y="T7"/>
                  </a:cxn>
                  <a:cxn ang="0">
                    <a:pos x="T8" y="T9"/>
                  </a:cxn>
                </a:cxnLst>
                <a:rect l="0" t="0" r="r" b="b"/>
                <a:pathLst>
                  <a:path w="8" h="8">
                    <a:moveTo>
                      <a:pt x="5" y="1"/>
                    </a:moveTo>
                    <a:cubicBezTo>
                      <a:pt x="7" y="1"/>
                      <a:pt x="8" y="3"/>
                      <a:pt x="8" y="5"/>
                    </a:cubicBezTo>
                    <a:cubicBezTo>
                      <a:pt x="7" y="7"/>
                      <a:pt x="5" y="8"/>
                      <a:pt x="3" y="7"/>
                    </a:cubicBezTo>
                    <a:cubicBezTo>
                      <a:pt x="2" y="7"/>
                      <a:pt x="0" y="5"/>
                      <a:pt x="1" y="3"/>
                    </a:cubicBezTo>
                    <a:cubicBezTo>
                      <a:pt x="2" y="1"/>
                      <a:pt x="4" y="0"/>
                      <a:pt x="5"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5" name="Freeform 231"/>
              <p:cNvSpPr/>
              <p:nvPr>
                <p:custDataLst>
                  <p:tags r:id="rId128"/>
                </p:custDataLst>
              </p:nvPr>
            </p:nvSpPr>
            <p:spPr bwMode="auto">
              <a:xfrm>
                <a:off x="5561" y="3834"/>
                <a:ext cx="53" cy="51"/>
              </a:xfrm>
              <a:custGeom>
                <a:avLst/>
                <a:gdLst>
                  <a:gd name="T0" fmla="*/ 6 w 8"/>
                  <a:gd name="T1" fmla="*/ 1 h 8"/>
                  <a:gd name="T2" fmla="*/ 7 w 8"/>
                  <a:gd name="T3" fmla="*/ 6 h 8"/>
                  <a:gd name="T4" fmla="*/ 2 w 8"/>
                  <a:gd name="T5" fmla="*/ 7 h 8"/>
                  <a:gd name="T6" fmla="*/ 1 w 8"/>
                  <a:gd name="T7" fmla="*/ 2 h 8"/>
                  <a:gd name="T8" fmla="*/ 6 w 8"/>
                  <a:gd name="T9" fmla="*/ 1 h 8"/>
                </a:gdLst>
                <a:ahLst/>
                <a:cxnLst>
                  <a:cxn ang="0">
                    <a:pos x="T0" y="T1"/>
                  </a:cxn>
                  <a:cxn ang="0">
                    <a:pos x="T2" y="T3"/>
                  </a:cxn>
                  <a:cxn ang="0">
                    <a:pos x="T4" y="T5"/>
                  </a:cxn>
                  <a:cxn ang="0">
                    <a:pos x="T6" y="T7"/>
                  </a:cxn>
                  <a:cxn ang="0">
                    <a:pos x="T8" y="T9"/>
                  </a:cxn>
                </a:cxnLst>
                <a:rect l="0" t="0" r="r" b="b"/>
                <a:pathLst>
                  <a:path w="8" h="8">
                    <a:moveTo>
                      <a:pt x="6" y="1"/>
                    </a:moveTo>
                    <a:cubicBezTo>
                      <a:pt x="8" y="3"/>
                      <a:pt x="8" y="5"/>
                      <a:pt x="7" y="6"/>
                    </a:cubicBezTo>
                    <a:cubicBezTo>
                      <a:pt x="6" y="8"/>
                      <a:pt x="4" y="8"/>
                      <a:pt x="2" y="7"/>
                    </a:cubicBezTo>
                    <a:cubicBezTo>
                      <a:pt x="1" y="6"/>
                      <a:pt x="0" y="4"/>
                      <a:pt x="1" y="2"/>
                    </a:cubicBezTo>
                    <a:cubicBezTo>
                      <a:pt x="2" y="1"/>
                      <a:pt x="5" y="0"/>
                      <a:pt x="6"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6" name="Freeform 232"/>
              <p:cNvSpPr/>
              <p:nvPr>
                <p:custDataLst>
                  <p:tags r:id="rId129"/>
                </p:custDataLst>
              </p:nvPr>
            </p:nvSpPr>
            <p:spPr bwMode="auto">
              <a:xfrm>
                <a:off x="5622" y="3776"/>
                <a:ext cx="51" cy="43"/>
              </a:xfrm>
              <a:custGeom>
                <a:avLst/>
                <a:gdLst>
                  <a:gd name="T0" fmla="*/ 7 w 8"/>
                  <a:gd name="T1" fmla="*/ 2 h 7"/>
                  <a:gd name="T2" fmla="*/ 6 w 8"/>
                  <a:gd name="T3" fmla="*/ 6 h 7"/>
                  <a:gd name="T4" fmla="*/ 1 w 8"/>
                  <a:gd name="T5" fmla="*/ 6 h 7"/>
                  <a:gd name="T6" fmla="*/ 2 w 8"/>
                  <a:gd name="T7" fmla="*/ 1 h 7"/>
                  <a:gd name="T8" fmla="*/ 7 w 8"/>
                  <a:gd name="T9" fmla="*/ 2 h 7"/>
                </a:gdLst>
                <a:ahLst/>
                <a:cxnLst>
                  <a:cxn ang="0">
                    <a:pos x="T0" y="T1"/>
                  </a:cxn>
                  <a:cxn ang="0">
                    <a:pos x="T2" y="T3"/>
                  </a:cxn>
                  <a:cxn ang="0">
                    <a:pos x="T4" y="T5"/>
                  </a:cxn>
                  <a:cxn ang="0">
                    <a:pos x="T6" y="T7"/>
                  </a:cxn>
                  <a:cxn ang="0">
                    <a:pos x="T8" y="T9"/>
                  </a:cxn>
                </a:cxnLst>
                <a:rect l="0" t="0" r="r" b="b"/>
                <a:pathLst>
                  <a:path w="8" h="7">
                    <a:moveTo>
                      <a:pt x="7" y="2"/>
                    </a:moveTo>
                    <a:cubicBezTo>
                      <a:pt x="8" y="3"/>
                      <a:pt x="7" y="5"/>
                      <a:pt x="6" y="6"/>
                    </a:cubicBezTo>
                    <a:cubicBezTo>
                      <a:pt x="5" y="7"/>
                      <a:pt x="3" y="7"/>
                      <a:pt x="1" y="6"/>
                    </a:cubicBezTo>
                    <a:cubicBezTo>
                      <a:pt x="0" y="5"/>
                      <a:pt x="0" y="2"/>
                      <a:pt x="2" y="1"/>
                    </a:cubicBezTo>
                    <a:cubicBezTo>
                      <a:pt x="3" y="0"/>
                      <a:pt x="5" y="0"/>
                      <a:pt x="7"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7" name="Freeform 233"/>
              <p:cNvSpPr/>
              <p:nvPr>
                <p:custDataLst>
                  <p:tags r:id="rId130"/>
                </p:custDataLst>
              </p:nvPr>
            </p:nvSpPr>
            <p:spPr bwMode="auto">
              <a:xfrm>
                <a:off x="5692" y="3729"/>
                <a:ext cx="51" cy="51"/>
              </a:xfrm>
              <a:custGeom>
                <a:avLst/>
                <a:gdLst>
                  <a:gd name="T0" fmla="*/ 7 w 8"/>
                  <a:gd name="T1" fmla="*/ 3 h 8"/>
                  <a:gd name="T2" fmla="*/ 5 w 8"/>
                  <a:gd name="T3" fmla="*/ 7 h 8"/>
                  <a:gd name="T4" fmla="*/ 1 w 8"/>
                  <a:gd name="T5" fmla="*/ 5 h 8"/>
                  <a:gd name="T6" fmla="*/ 3 w 8"/>
                  <a:gd name="T7" fmla="*/ 1 h 8"/>
                  <a:gd name="T8" fmla="*/ 7 w 8"/>
                  <a:gd name="T9" fmla="*/ 3 h 8"/>
                </a:gdLst>
                <a:ahLst/>
                <a:cxnLst>
                  <a:cxn ang="0">
                    <a:pos x="T0" y="T1"/>
                  </a:cxn>
                  <a:cxn ang="0">
                    <a:pos x="T2" y="T3"/>
                  </a:cxn>
                  <a:cxn ang="0">
                    <a:pos x="T4" y="T5"/>
                  </a:cxn>
                  <a:cxn ang="0">
                    <a:pos x="T6" y="T7"/>
                  </a:cxn>
                  <a:cxn ang="0">
                    <a:pos x="T8" y="T9"/>
                  </a:cxn>
                </a:cxnLst>
                <a:rect l="0" t="0" r="r" b="b"/>
                <a:pathLst>
                  <a:path w="8" h="8">
                    <a:moveTo>
                      <a:pt x="7" y="3"/>
                    </a:moveTo>
                    <a:cubicBezTo>
                      <a:pt x="8" y="5"/>
                      <a:pt x="7" y="7"/>
                      <a:pt x="5" y="7"/>
                    </a:cubicBezTo>
                    <a:cubicBezTo>
                      <a:pt x="4" y="8"/>
                      <a:pt x="2" y="7"/>
                      <a:pt x="1" y="5"/>
                    </a:cubicBezTo>
                    <a:cubicBezTo>
                      <a:pt x="0" y="4"/>
                      <a:pt x="1" y="2"/>
                      <a:pt x="3" y="1"/>
                    </a:cubicBezTo>
                    <a:cubicBezTo>
                      <a:pt x="5" y="0"/>
                      <a:pt x="7" y="1"/>
                      <a:pt x="7" y="3"/>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8" name="Freeform 234"/>
              <p:cNvSpPr/>
              <p:nvPr>
                <p:custDataLst>
                  <p:tags r:id="rId131"/>
                </p:custDataLst>
              </p:nvPr>
            </p:nvSpPr>
            <p:spPr bwMode="auto">
              <a:xfrm>
                <a:off x="5777" y="3710"/>
                <a:ext cx="43" cy="46"/>
              </a:xfrm>
              <a:custGeom>
                <a:avLst/>
                <a:gdLst>
                  <a:gd name="T0" fmla="*/ 7 w 7"/>
                  <a:gd name="T1" fmla="*/ 4 h 7"/>
                  <a:gd name="T2" fmla="*/ 4 w 7"/>
                  <a:gd name="T3" fmla="*/ 7 h 7"/>
                  <a:gd name="T4" fmla="*/ 0 w 7"/>
                  <a:gd name="T5" fmla="*/ 4 h 7"/>
                  <a:gd name="T6" fmla="*/ 3 w 7"/>
                  <a:gd name="T7" fmla="*/ 0 h 7"/>
                  <a:gd name="T8" fmla="*/ 7 w 7"/>
                  <a:gd name="T9" fmla="*/ 4 h 7"/>
                </a:gdLst>
                <a:ahLst/>
                <a:cxnLst>
                  <a:cxn ang="0">
                    <a:pos x="T0" y="T1"/>
                  </a:cxn>
                  <a:cxn ang="0">
                    <a:pos x="T2" y="T3"/>
                  </a:cxn>
                  <a:cxn ang="0">
                    <a:pos x="T4" y="T5"/>
                  </a:cxn>
                  <a:cxn ang="0">
                    <a:pos x="T6" y="T7"/>
                  </a:cxn>
                  <a:cxn ang="0">
                    <a:pos x="T8" y="T9"/>
                  </a:cxn>
                </a:cxnLst>
                <a:rect l="0" t="0" r="r" b="b"/>
                <a:pathLst>
                  <a:path w="7" h="7">
                    <a:moveTo>
                      <a:pt x="7" y="4"/>
                    </a:moveTo>
                    <a:cubicBezTo>
                      <a:pt x="7" y="5"/>
                      <a:pt x="6" y="7"/>
                      <a:pt x="4" y="7"/>
                    </a:cubicBezTo>
                    <a:cubicBezTo>
                      <a:pt x="2" y="7"/>
                      <a:pt x="0" y="6"/>
                      <a:pt x="0" y="4"/>
                    </a:cubicBezTo>
                    <a:cubicBezTo>
                      <a:pt x="0" y="2"/>
                      <a:pt x="1" y="1"/>
                      <a:pt x="3" y="0"/>
                    </a:cubicBezTo>
                    <a:cubicBezTo>
                      <a:pt x="5" y="0"/>
                      <a:pt x="7" y="2"/>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9" name="Oval 235"/>
              <p:cNvSpPr>
                <a:spLocks noChangeArrowheads="1"/>
              </p:cNvSpPr>
              <p:nvPr>
                <p:custDataLst>
                  <p:tags r:id="rId132"/>
                </p:custDataLst>
              </p:nvPr>
            </p:nvSpPr>
            <p:spPr bwMode="auto">
              <a:xfrm>
                <a:off x="585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0" name="Oval 236"/>
              <p:cNvSpPr>
                <a:spLocks noChangeArrowheads="1"/>
              </p:cNvSpPr>
              <p:nvPr>
                <p:custDataLst>
                  <p:tags r:id="rId133"/>
                </p:custDataLst>
              </p:nvPr>
            </p:nvSpPr>
            <p:spPr bwMode="auto">
              <a:xfrm>
                <a:off x="594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1" name="Oval 237"/>
              <p:cNvSpPr>
                <a:spLocks noChangeArrowheads="1"/>
              </p:cNvSpPr>
              <p:nvPr>
                <p:custDataLst>
                  <p:tags r:id="rId134"/>
                </p:custDataLst>
              </p:nvPr>
            </p:nvSpPr>
            <p:spPr bwMode="auto">
              <a:xfrm>
                <a:off x="602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2" name="Oval 238"/>
              <p:cNvSpPr>
                <a:spLocks noChangeArrowheads="1"/>
              </p:cNvSpPr>
              <p:nvPr>
                <p:custDataLst>
                  <p:tags r:id="rId135"/>
                </p:custDataLst>
              </p:nvPr>
            </p:nvSpPr>
            <p:spPr bwMode="auto">
              <a:xfrm>
                <a:off x="611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3" name="Oval 239"/>
              <p:cNvSpPr>
                <a:spLocks noChangeArrowheads="1"/>
              </p:cNvSpPr>
              <p:nvPr>
                <p:custDataLst>
                  <p:tags r:id="rId136"/>
                </p:custDataLst>
              </p:nvPr>
            </p:nvSpPr>
            <p:spPr bwMode="auto">
              <a:xfrm>
                <a:off x="619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4" name="Oval 240"/>
              <p:cNvSpPr>
                <a:spLocks noChangeArrowheads="1"/>
              </p:cNvSpPr>
              <p:nvPr>
                <p:custDataLst>
                  <p:tags r:id="rId137"/>
                </p:custDataLst>
              </p:nvPr>
            </p:nvSpPr>
            <p:spPr bwMode="auto">
              <a:xfrm>
                <a:off x="627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5" name="Oval 241"/>
              <p:cNvSpPr>
                <a:spLocks noChangeArrowheads="1"/>
              </p:cNvSpPr>
              <p:nvPr>
                <p:custDataLst>
                  <p:tags r:id="rId138"/>
                </p:custDataLst>
              </p:nvPr>
            </p:nvSpPr>
            <p:spPr bwMode="auto">
              <a:xfrm>
                <a:off x="636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6" name="Oval 242"/>
              <p:cNvSpPr>
                <a:spLocks noChangeArrowheads="1"/>
              </p:cNvSpPr>
              <p:nvPr>
                <p:custDataLst>
                  <p:tags r:id="rId139"/>
                </p:custDataLst>
              </p:nvPr>
            </p:nvSpPr>
            <p:spPr bwMode="auto">
              <a:xfrm>
                <a:off x="64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7" name="Oval 243"/>
              <p:cNvSpPr>
                <a:spLocks noChangeArrowheads="1"/>
              </p:cNvSpPr>
              <p:nvPr>
                <p:custDataLst>
                  <p:tags r:id="rId140"/>
                </p:custDataLst>
              </p:nvPr>
            </p:nvSpPr>
            <p:spPr bwMode="auto">
              <a:xfrm>
                <a:off x="653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8" name="Oval 244"/>
              <p:cNvSpPr>
                <a:spLocks noChangeArrowheads="1"/>
              </p:cNvSpPr>
              <p:nvPr>
                <p:custDataLst>
                  <p:tags r:id="rId141"/>
                </p:custDataLst>
              </p:nvPr>
            </p:nvSpPr>
            <p:spPr bwMode="auto">
              <a:xfrm>
                <a:off x="66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9" name="Oval 245"/>
              <p:cNvSpPr>
                <a:spLocks noChangeArrowheads="1"/>
              </p:cNvSpPr>
              <p:nvPr>
                <p:custDataLst>
                  <p:tags r:id="rId142"/>
                </p:custDataLst>
              </p:nvPr>
            </p:nvSpPr>
            <p:spPr bwMode="auto">
              <a:xfrm>
                <a:off x="669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0" name="Oval 246"/>
              <p:cNvSpPr>
                <a:spLocks noChangeArrowheads="1"/>
              </p:cNvSpPr>
              <p:nvPr>
                <p:custDataLst>
                  <p:tags r:id="rId143"/>
                </p:custDataLst>
              </p:nvPr>
            </p:nvSpPr>
            <p:spPr bwMode="auto">
              <a:xfrm>
                <a:off x="678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1" name="Oval 247"/>
              <p:cNvSpPr>
                <a:spLocks noChangeArrowheads="1"/>
              </p:cNvSpPr>
              <p:nvPr>
                <p:custDataLst>
                  <p:tags r:id="rId144"/>
                </p:custDataLst>
              </p:nvPr>
            </p:nvSpPr>
            <p:spPr bwMode="auto">
              <a:xfrm>
                <a:off x="68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2" name="Oval 248"/>
              <p:cNvSpPr>
                <a:spLocks noChangeArrowheads="1"/>
              </p:cNvSpPr>
              <p:nvPr>
                <p:custDataLst>
                  <p:tags r:id="rId145"/>
                </p:custDataLst>
              </p:nvPr>
            </p:nvSpPr>
            <p:spPr bwMode="auto">
              <a:xfrm>
                <a:off x="695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3" name="Oval 249"/>
              <p:cNvSpPr>
                <a:spLocks noChangeArrowheads="1"/>
              </p:cNvSpPr>
              <p:nvPr>
                <p:custDataLst>
                  <p:tags r:id="rId146"/>
                </p:custDataLst>
              </p:nvPr>
            </p:nvSpPr>
            <p:spPr bwMode="auto">
              <a:xfrm>
                <a:off x="7034"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4" name="Oval 250"/>
              <p:cNvSpPr>
                <a:spLocks noChangeArrowheads="1"/>
              </p:cNvSpPr>
              <p:nvPr>
                <p:custDataLst>
                  <p:tags r:id="rId147"/>
                </p:custDataLst>
              </p:nvPr>
            </p:nvSpPr>
            <p:spPr bwMode="auto">
              <a:xfrm>
                <a:off x="71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5" name="Oval 251"/>
              <p:cNvSpPr>
                <a:spLocks noChangeArrowheads="1"/>
              </p:cNvSpPr>
              <p:nvPr>
                <p:custDataLst>
                  <p:tags r:id="rId148"/>
                </p:custDataLst>
              </p:nvPr>
            </p:nvSpPr>
            <p:spPr bwMode="auto">
              <a:xfrm>
                <a:off x="720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6" name="Oval 252"/>
              <p:cNvSpPr>
                <a:spLocks noChangeArrowheads="1"/>
              </p:cNvSpPr>
              <p:nvPr>
                <p:custDataLst>
                  <p:tags r:id="rId149"/>
                </p:custDataLst>
              </p:nvPr>
            </p:nvSpPr>
            <p:spPr bwMode="auto">
              <a:xfrm>
                <a:off x="72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7" name="Oval 253"/>
              <p:cNvSpPr>
                <a:spLocks noChangeArrowheads="1"/>
              </p:cNvSpPr>
              <p:nvPr>
                <p:custDataLst>
                  <p:tags r:id="rId150"/>
                </p:custDataLst>
              </p:nvPr>
            </p:nvSpPr>
            <p:spPr bwMode="auto">
              <a:xfrm>
                <a:off x="73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8" name="Oval 254"/>
              <p:cNvSpPr>
                <a:spLocks noChangeArrowheads="1"/>
              </p:cNvSpPr>
              <p:nvPr>
                <p:custDataLst>
                  <p:tags r:id="rId151"/>
                </p:custDataLst>
              </p:nvPr>
            </p:nvSpPr>
            <p:spPr bwMode="auto">
              <a:xfrm>
                <a:off x="745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9" name="Oval 255"/>
              <p:cNvSpPr>
                <a:spLocks noChangeArrowheads="1"/>
              </p:cNvSpPr>
              <p:nvPr>
                <p:custDataLst>
                  <p:tags r:id="rId152"/>
                </p:custDataLst>
              </p:nvPr>
            </p:nvSpPr>
            <p:spPr bwMode="auto">
              <a:xfrm>
                <a:off x="75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0" name="Oval 256"/>
              <p:cNvSpPr>
                <a:spLocks noChangeArrowheads="1"/>
              </p:cNvSpPr>
              <p:nvPr>
                <p:custDataLst>
                  <p:tags r:id="rId153"/>
                </p:custDataLst>
              </p:nvPr>
            </p:nvSpPr>
            <p:spPr bwMode="auto">
              <a:xfrm>
                <a:off x="762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1" name="Oval 257"/>
              <p:cNvSpPr>
                <a:spLocks noChangeArrowheads="1"/>
              </p:cNvSpPr>
              <p:nvPr>
                <p:custDataLst>
                  <p:tags r:id="rId154"/>
                </p:custDataLst>
              </p:nvPr>
            </p:nvSpPr>
            <p:spPr bwMode="auto">
              <a:xfrm>
                <a:off x="770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2" name="Oval 258"/>
              <p:cNvSpPr>
                <a:spLocks noChangeArrowheads="1"/>
              </p:cNvSpPr>
              <p:nvPr>
                <p:custDataLst>
                  <p:tags r:id="rId155"/>
                </p:custDataLst>
              </p:nvPr>
            </p:nvSpPr>
            <p:spPr bwMode="auto">
              <a:xfrm>
                <a:off x="77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3" name="Oval 259"/>
              <p:cNvSpPr>
                <a:spLocks noChangeArrowheads="1"/>
              </p:cNvSpPr>
              <p:nvPr>
                <p:custDataLst>
                  <p:tags r:id="rId156"/>
                </p:custDataLst>
              </p:nvPr>
            </p:nvSpPr>
            <p:spPr bwMode="auto">
              <a:xfrm>
                <a:off x="787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4" name="Oval 260"/>
              <p:cNvSpPr>
                <a:spLocks noChangeArrowheads="1"/>
              </p:cNvSpPr>
              <p:nvPr>
                <p:custDataLst>
                  <p:tags r:id="rId157"/>
                </p:custDataLst>
              </p:nvPr>
            </p:nvSpPr>
            <p:spPr bwMode="auto">
              <a:xfrm>
                <a:off x="79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5" name="Oval 261"/>
              <p:cNvSpPr>
                <a:spLocks noChangeArrowheads="1"/>
              </p:cNvSpPr>
              <p:nvPr>
                <p:custDataLst>
                  <p:tags r:id="rId158"/>
                </p:custDataLst>
              </p:nvPr>
            </p:nvSpPr>
            <p:spPr bwMode="auto">
              <a:xfrm>
                <a:off x="803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6" name="Oval 262"/>
              <p:cNvSpPr>
                <a:spLocks noChangeArrowheads="1"/>
              </p:cNvSpPr>
              <p:nvPr>
                <p:custDataLst>
                  <p:tags r:id="rId159"/>
                </p:custDataLst>
              </p:nvPr>
            </p:nvSpPr>
            <p:spPr bwMode="auto">
              <a:xfrm>
                <a:off x="81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7" name="Oval 263"/>
              <p:cNvSpPr>
                <a:spLocks noChangeArrowheads="1"/>
              </p:cNvSpPr>
              <p:nvPr>
                <p:custDataLst>
                  <p:tags r:id="rId160"/>
                </p:custDataLst>
              </p:nvPr>
            </p:nvSpPr>
            <p:spPr bwMode="auto">
              <a:xfrm>
                <a:off x="820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8" name="Oval 264"/>
              <p:cNvSpPr>
                <a:spLocks noChangeArrowheads="1"/>
              </p:cNvSpPr>
              <p:nvPr>
                <p:custDataLst>
                  <p:tags r:id="rId161"/>
                </p:custDataLst>
              </p:nvPr>
            </p:nvSpPr>
            <p:spPr bwMode="auto">
              <a:xfrm>
                <a:off x="829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9" name="Oval 265"/>
              <p:cNvSpPr>
                <a:spLocks noChangeArrowheads="1"/>
              </p:cNvSpPr>
              <p:nvPr>
                <p:custDataLst>
                  <p:tags r:id="rId162"/>
                </p:custDataLst>
              </p:nvPr>
            </p:nvSpPr>
            <p:spPr bwMode="auto">
              <a:xfrm>
                <a:off x="8382"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0" name="Oval 266"/>
              <p:cNvSpPr>
                <a:spLocks noChangeArrowheads="1"/>
              </p:cNvSpPr>
              <p:nvPr>
                <p:custDataLst>
                  <p:tags r:id="rId163"/>
                </p:custDataLst>
              </p:nvPr>
            </p:nvSpPr>
            <p:spPr bwMode="auto">
              <a:xfrm>
                <a:off x="8467"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1" name="Oval 267"/>
              <p:cNvSpPr>
                <a:spLocks noChangeArrowheads="1"/>
              </p:cNvSpPr>
              <p:nvPr>
                <p:custDataLst>
                  <p:tags r:id="rId164"/>
                </p:custDataLst>
              </p:nvPr>
            </p:nvSpPr>
            <p:spPr bwMode="auto">
              <a:xfrm>
                <a:off x="854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2" name="Oval 268"/>
              <p:cNvSpPr>
                <a:spLocks noChangeArrowheads="1"/>
              </p:cNvSpPr>
              <p:nvPr>
                <p:custDataLst>
                  <p:tags r:id="rId165"/>
                </p:custDataLst>
              </p:nvPr>
            </p:nvSpPr>
            <p:spPr bwMode="auto">
              <a:xfrm>
                <a:off x="863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3" name="Oval 269"/>
              <p:cNvSpPr>
                <a:spLocks noChangeArrowheads="1"/>
              </p:cNvSpPr>
              <p:nvPr>
                <p:custDataLst>
                  <p:tags r:id="rId166"/>
                </p:custDataLst>
              </p:nvPr>
            </p:nvSpPr>
            <p:spPr bwMode="auto">
              <a:xfrm>
                <a:off x="8718"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4" name="Oval 270"/>
              <p:cNvSpPr>
                <a:spLocks noChangeArrowheads="1"/>
              </p:cNvSpPr>
              <p:nvPr>
                <p:custDataLst>
                  <p:tags r:id="rId167"/>
                </p:custDataLst>
              </p:nvPr>
            </p:nvSpPr>
            <p:spPr bwMode="auto">
              <a:xfrm>
                <a:off x="880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5" name="Oval 271"/>
              <p:cNvSpPr>
                <a:spLocks noChangeArrowheads="1"/>
              </p:cNvSpPr>
              <p:nvPr>
                <p:custDataLst>
                  <p:tags r:id="rId168"/>
                </p:custDataLst>
              </p:nvPr>
            </p:nvSpPr>
            <p:spPr bwMode="auto">
              <a:xfrm>
                <a:off x="888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6" name="Oval 272"/>
              <p:cNvSpPr>
                <a:spLocks noChangeArrowheads="1"/>
              </p:cNvSpPr>
              <p:nvPr>
                <p:custDataLst>
                  <p:tags r:id="rId169"/>
                </p:custDataLst>
              </p:nvPr>
            </p:nvSpPr>
            <p:spPr bwMode="auto">
              <a:xfrm>
                <a:off x="896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7" name="Oval 273"/>
              <p:cNvSpPr>
                <a:spLocks noChangeArrowheads="1"/>
              </p:cNvSpPr>
              <p:nvPr>
                <p:custDataLst>
                  <p:tags r:id="rId170"/>
                </p:custDataLst>
              </p:nvPr>
            </p:nvSpPr>
            <p:spPr bwMode="auto">
              <a:xfrm>
                <a:off x="905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8" name="Oval 274"/>
              <p:cNvSpPr>
                <a:spLocks noChangeArrowheads="1"/>
              </p:cNvSpPr>
              <p:nvPr>
                <p:custDataLst>
                  <p:tags r:id="rId171"/>
                </p:custDataLst>
              </p:nvPr>
            </p:nvSpPr>
            <p:spPr bwMode="auto">
              <a:xfrm>
                <a:off x="9135"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9" name="Oval 275"/>
              <p:cNvSpPr>
                <a:spLocks noChangeArrowheads="1"/>
              </p:cNvSpPr>
              <p:nvPr>
                <p:custDataLst>
                  <p:tags r:id="rId172"/>
                </p:custDataLst>
              </p:nvPr>
            </p:nvSpPr>
            <p:spPr bwMode="auto">
              <a:xfrm>
                <a:off x="922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0" name="Oval 276"/>
              <p:cNvSpPr>
                <a:spLocks noChangeArrowheads="1"/>
              </p:cNvSpPr>
              <p:nvPr>
                <p:custDataLst>
                  <p:tags r:id="rId173"/>
                </p:custDataLst>
              </p:nvPr>
            </p:nvSpPr>
            <p:spPr bwMode="auto">
              <a:xfrm>
                <a:off x="930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1" name="Oval 277"/>
              <p:cNvSpPr>
                <a:spLocks noChangeArrowheads="1"/>
              </p:cNvSpPr>
              <p:nvPr>
                <p:custDataLst>
                  <p:tags r:id="rId174"/>
                </p:custDataLst>
              </p:nvPr>
            </p:nvSpPr>
            <p:spPr bwMode="auto">
              <a:xfrm>
                <a:off x="93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2" name="Oval 278"/>
              <p:cNvSpPr>
                <a:spLocks noChangeArrowheads="1"/>
              </p:cNvSpPr>
              <p:nvPr>
                <p:custDataLst>
                  <p:tags r:id="rId175"/>
                </p:custDataLst>
              </p:nvPr>
            </p:nvSpPr>
            <p:spPr bwMode="auto">
              <a:xfrm>
                <a:off x="947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3" name="Oval 279"/>
              <p:cNvSpPr>
                <a:spLocks noChangeArrowheads="1"/>
              </p:cNvSpPr>
              <p:nvPr>
                <p:custDataLst>
                  <p:tags r:id="rId176"/>
                </p:custDataLst>
              </p:nvPr>
            </p:nvSpPr>
            <p:spPr bwMode="auto">
              <a:xfrm>
                <a:off x="95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4" name="Oval 280"/>
              <p:cNvSpPr>
                <a:spLocks noChangeArrowheads="1"/>
              </p:cNvSpPr>
              <p:nvPr>
                <p:custDataLst>
                  <p:tags r:id="rId177"/>
                </p:custDataLst>
              </p:nvPr>
            </p:nvSpPr>
            <p:spPr bwMode="auto">
              <a:xfrm>
                <a:off x="964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5" name="Oval 281"/>
              <p:cNvSpPr>
                <a:spLocks noChangeArrowheads="1"/>
              </p:cNvSpPr>
              <p:nvPr>
                <p:custDataLst>
                  <p:tags r:id="rId178"/>
                </p:custDataLst>
              </p:nvPr>
            </p:nvSpPr>
            <p:spPr bwMode="auto">
              <a:xfrm>
                <a:off x="97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6" name="Oval 282"/>
              <p:cNvSpPr>
                <a:spLocks noChangeArrowheads="1"/>
              </p:cNvSpPr>
              <p:nvPr>
                <p:custDataLst>
                  <p:tags r:id="rId179"/>
                </p:custDataLst>
              </p:nvPr>
            </p:nvSpPr>
            <p:spPr bwMode="auto">
              <a:xfrm>
                <a:off x="980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7" name="Oval 283"/>
              <p:cNvSpPr>
                <a:spLocks noChangeArrowheads="1"/>
              </p:cNvSpPr>
              <p:nvPr>
                <p:custDataLst>
                  <p:tags r:id="rId180"/>
                </p:custDataLst>
              </p:nvPr>
            </p:nvSpPr>
            <p:spPr bwMode="auto">
              <a:xfrm>
                <a:off x="989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8" name="Oval 284"/>
              <p:cNvSpPr>
                <a:spLocks noChangeArrowheads="1"/>
              </p:cNvSpPr>
              <p:nvPr>
                <p:custDataLst>
                  <p:tags r:id="rId181"/>
                </p:custDataLst>
              </p:nvPr>
            </p:nvSpPr>
            <p:spPr bwMode="auto">
              <a:xfrm>
                <a:off x="997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9" name="Oval 285"/>
              <p:cNvSpPr>
                <a:spLocks noChangeArrowheads="1"/>
              </p:cNvSpPr>
              <p:nvPr>
                <p:custDataLst>
                  <p:tags r:id="rId182"/>
                </p:custDataLst>
              </p:nvPr>
            </p:nvSpPr>
            <p:spPr bwMode="auto">
              <a:xfrm>
                <a:off x="1005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0" name="Oval 286"/>
              <p:cNvSpPr>
                <a:spLocks noChangeArrowheads="1"/>
              </p:cNvSpPr>
              <p:nvPr>
                <p:custDataLst>
                  <p:tags r:id="rId183"/>
                </p:custDataLst>
              </p:nvPr>
            </p:nvSpPr>
            <p:spPr bwMode="auto">
              <a:xfrm>
                <a:off x="1014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1" name="Oval 287"/>
              <p:cNvSpPr>
                <a:spLocks noChangeArrowheads="1"/>
              </p:cNvSpPr>
              <p:nvPr>
                <p:custDataLst>
                  <p:tags r:id="rId184"/>
                </p:custDataLst>
              </p:nvPr>
            </p:nvSpPr>
            <p:spPr bwMode="auto">
              <a:xfrm>
                <a:off x="1022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2" name="Oval 288"/>
              <p:cNvSpPr>
                <a:spLocks noChangeArrowheads="1"/>
              </p:cNvSpPr>
              <p:nvPr>
                <p:custDataLst>
                  <p:tags r:id="rId185"/>
                </p:custDataLst>
              </p:nvPr>
            </p:nvSpPr>
            <p:spPr bwMode="auto">
              <a:xfrm>
                <a:off x="103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3" name="Oval 289"/>
              <p:cNvSpPr>
                <a:spLocks noChangeArrowheads="1"/>
              </p:cNvSpPr>
              <p:nvPr>
                <p:custDataLst>
                  <p:tags r:id="rId186"/>
                </p:custDataLst>
              </p:nvPr>
            </p:nvSpPr>
            <p:spPr bwMode="auto">
              <a:xfrm>
                <a:off x="1039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4" name="Oval 290"/>
              <p:cNvSpPr>
                <a:spLocks noChangeArrowheads="1"/>
              </p:cNvSpPr>
              <p:nvPr>
                <p:custDataLst>
                  <p:tags r:id="rId187"/>
                </p:custDataLst>
              </p:nvPr>
            </p:nvSpPr>
            <p:spPr bwMode="auto">
              <a:xfrm>
                <a:off x="1047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5" name="Oval 291"/>
              <p:cNvSpPr>
                <a:spLocks noChangeArrowheads="1"/>
              </p:cNvSpPr>
              <p:nvPr>
                <p:custDataLst>
                  <p:tags r:id="rId188"/>
                </p:custDataLst>
              </p:nvPr>
            </p:nvSpPr>
            <p:spPr bwMode="auto">
              <a:xfrm>
                <a:off x="1056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6" name="Oval 292"/>
              <p:cNvSpPr>
                <a:spLocks noChangeArrowheads="1"/>
              </p:cNvSpPr>
              <p:nvPr>
                <p:custDataLst>
                  <p:tags r:id="rId189"/>
                </p:custDataLst>
              </p:nvPr>
            </p:nvSpPr>
            <p:spPr bwMode="auto">
              <a:xfrm>
                <a:off x="106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7" name="Oval 293"/>
              <p:cNvSpPr>
                <a:spLocks noChangeArrowheads="1"/>
              </p:cNvSpPr>
              <p:nvPr>
                <p:custDataLst>
                  <p:tags r:id="rId190"/>
                </p:custDataLst>
              </p:nvPr>
            </p:nvSpPr>
            <p:spPr bwMode="auto">
              <a:xfrm>
                <a:off x="1072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8" name="Oval 294"/>
              <p:cNvSpPr>
                <a:spLocks noChangeArrowheads="1"/>
              </p:cNvSpPr>
              <p:nvPr>
                <p:custDataLst>
                  <p:tags r:id="rId191"/>
                </p:custDataLst>
              </p:nvPr>
            </p:nvSpPr>
            <p:spPr bwMode="auto">
              <a:xfrm>
                <a:off x="108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9" name="Oval 295"/>
              <p:cNvSpPr>
                <a:spLocks noChangeArrowheads="1"/>
              </p:cNvSpPr>
              <p:nvPr>
                <p:custDataLst>
                  <p:tags r:id="rId192"/>
                </p:custDataLst>
              </p:nvPr>
            </p:nvSpPr>
            <p:spPr bwMode="auto">
              <a:xfrm>
                <a:off x="1089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0" name="Oval 296"/>
              <p:cNvSpPr>
                <a:spLocks noChangeArrowheads="1"/>
              </p:cNvSpPr>
              <p:nvPr>
                <p:custDataLst>
                  <p:tags r:id="rId193"/>
                </p:custDataLst>
              </p:nvPr>
            </p:nvSpPr>
            <p:spPr bwMode="auto">
              <a:xfrm>
                <a:off x="1098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1" name="Oval 297"/>
              <p:cNvSpPr>
                <a:spLocks noChangeArrowheads="1"/>
              </p:cNvSpPr>
              <p:nvPr>
                <p:custDataLst>
                  <p:tags r:id="rId194"/>
                </p:custDataLst>
              </p:nvPr>
            </p:nvSpPr>
            <p:spPr bwMode="auto">
              <a:xfrm>
                <a:off x="110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2" name="Oval 298"/>
              <p:cNvSpPr>
                <a:spLocks noChangeArrowheads="1"/>
              </p:cNvSpPr>
              <p:nvPr>
                <p:custDataLst>
                  <p:tags r:id="rId195"/>
                </p:custDataLst>
              </p:nvPr>
            </p:nvSpPr>
            <p:spPr bwMode="auto">
              <a:xfrm>
                <a:off x="1114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3" name="Oval 299"/>
              <p:cNvSpPr>
                <a:spLocks noChangeArrowheads="1"/>
              </p:cNvSpPr>
              <p:nvPr>
                <p:custDataLst>
                  <p:tags r:id="rId196"/>
                </p:custDataLst>
              </p:nvPr>
            </p:nvSpPr>
            <p:spPr bwMode="auto">
              <a:xfrm>
                <a:off x="1123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4" name="Oval 300"/>
              <p:cNvSpPr>
                <a:spLocks noChangeArrowheads="1"/>
              </p:cNvSpPr>
              <p:nvPr>
                <p:custDataLst>
                  <p:tags r:id="rId197"/>
                </p:custDataLst>
              </p:nvPr>
            </p:nvSpPr>
            <p:spPr bwMode="auto">
              <a:xfrm>
                <a:off x="113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5" name="Oval 301"/>
              <p:cNvSpPr>
                <a:spLocks noChangeArrowheads="1"/>
              </p:cNvSpPr>
              <p:nvPr>
                <p:custDataLst>
                  <p:tags r:id="rId198"/>
                </p:custDataLst>
              </p:nvPr>
            </p:nvSpPr>
            <p:spPr bwMode="auto">
              <a:xfrm>
                <a:off x="1140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6" name="Oval 302"/>
              <p:cNvSpPr>
                <a:spLocks noChangeArrowheads="1"/>
              </p:cNvSpPr>
              <p:nvPr>
                <p:custDataLst>
                  <p:tags r:id="rId199"/>
                </p:custDataLst>
              </p:nvPr>
            </p:nvSpPr>
            <p:spPr bwMode="auto">
              <a:xfrm>
                <a:off x="114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7" name="Oval 303"/>
              <p:cNvSpPr>
                <a:spLocks noChangeArrowheads="1"/>
              </p:cNvSpPr>
              <p:nvPr>
                <p:custDataLst>
                  <p:tags r:id="rId200"/>
                </p:custDataLst>
              </p:nvPr>
            </p:nvSpPr>
            <p:spPr bwMode="auto">
              <a:xfrm>
                <a:off x="115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8" name="Oval 304"/>
              <p:cNvSpPr>
                <a:spLocks noChangeArrowheads="1"/>
              </p:cNvSpPr>
              <p:nvPr>
                <p:custDataLst>
                  <p:tags r:id="rId201"/>
                </p:custDataLst>
              </p:nvPr>
            </p:nvSpPr>
            <p:spPr bwMode="auto">
              <a:xfrm>
                <a:off x="1165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9" name="Oval 305"/>
              <p:cNvSpPr>
                <a:spLocks noChangeArrowheads="1"/>
              </p:cNvSpPr>
              <p:nvPr>
                <p:custDataLst>
                  <p:tags r:id="rId202"/>
                </p:custDataLst>
              </p:nvPr>
            </p:nvSpPr>
            <p:spPr bwMode="auto">
              <a:xfrm>
                <a:off x="1173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80" name="Oval 306"/>
              <p:cNvSpPr>
                <a:spLocks noChangeArrowheads="1"/>
              </p:cNvSpPr>
              <p:nvPr>
                <p:custDataLst>
                  <p:tags r:id="rId203"/>
                </p:custDataLst>
              </p:nvPr>
            </p:nvSpPr>
            <p:spPr bwMode="auto">
              <a:xfrm>
                <a:off x="1182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5" name="Oval 308"/>
              <p:cNvSpPr>
                <a:spLocks noChangeArrowheads="1"/>
              </p:cNvSpPr>
              <p:nvPr>
                <p:custDataLst>
                  <p:tags r:id="rId204"/>
                </p:custDataLst>
              </p:nvPr>
            </p:nvSpPr>
            <p:spPr bwMode="auto">
              <a:xfrm>
                <a:off x="1190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6" name="Oval 309"/>
              <p:cNvSpPr>
                <a:spLocks noChangeArrowheads="1"/>
              </p:cNvSpPr>
              <p:nvPr>
                <p:custDataLst>
                  <p:tags r:id="rId205"/>
                </p:custDataLst>
              </p:nvPr>
            </p:nvSpPr>
            <p:spPr bwMode="auto">
              <a:xfrm>
                <a:off x="119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7" name="Oval 310"/>
              <p:cNvSpPr>
                <a:spLocks noChangeArrowheads="1"/>
              </p:cNvSpPr>
              <p:nvPr>
                <p:custDataLst>
                  <p:tags r:id="rId206"/>
                </p:custDataLst>
              </p:nvPr>
            </p:nvSpPr>
            <p:spPr bwMode="auto">
              <a:xfrm>
                <a:off x="1207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8" name="Oval 311"/>
              <p:cNvSpPr>
                <a:spLocks noChangeArrowheads="1"/>
              </p:cNvSpPr>
              <p:nvPr>
                <p:custDataLst>
                  <p:tags r:id="rId207"/>
                </p:custDataLst>
              </p:nvPr>
            </p:nvSpPr>
            <p:spPr bwMode="auto">
              <a:xfrm>
                <a:off x="1215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9" name="Oval 312"/>
              <p:cNvSpPr>
                <a:spLocks noChangeArrowheads="1"/>
              </p:cNvSpPr>
              <p:nvPr>
                <p:custDataLst>
                  <p:tags r:id="rId208"/>
                </p:custDataLst>
              </p:nvPr>
            </p:nvSpPr>
            <p:spPr bwMode="auto">
              <a:xfrm>
                <a:off x="122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0" name="Oval 313"/>
              <p:cNvSpPr>
                <a:spLocks noChangeArrowheads="1"/>
              </p:cNvSpPr>
              <p:nvPr>
                <p:custDataLst>
                  <p:tags r:id="rId209"/>
                </p:custDataLst>
              </p:nvPr>
            </p:nvSpPr>
            <p:spPr bwMode="auto">
              <a:xfrm>
                <a:off x="123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 name="Oval 314"/>
              <p:cNvSpPr>
                <a:spLocks noChangeArrowheads="1"/>
              </p:cNvSpPr>
              <p:nvPr>
                <p:custDataLst>
                  <p:tags r:id="rId210"/>
                </p:custDataLst>
              </p:nvPr>
            </p:nvSpPr>
            <p:spPr bwMode="auto">
              <a:xfrm>
                <a:off x="1240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2" name="Oval 315"/>
              <p:cNvSpPr>
                <a:spLocks noChangeArrowheads="1"/>
              </p:cNvSpPr>
              <p:nvPr>
                <p:custDataLst>
                  <p:tags r:id="rId211"/>
                </p:custDataLst>
              </p:nvPr>
            </p:nvSpPr>
            <p:spPr bwMode="auto">
              <a:xfrm>
                <a:off x="124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3" name="Oval 316"/>
              <p:cNvSpPr>
                <a:spLocks noChangeArrowheads="1"/>
              </p:cNvSpPr>
              <p:nvPr>
                <p:custDataLst>
                  <p:tags r:id="rId212"/>
                </p:custDataLst>
              </p:nvPr>
            </p:nvSpPr>
            <p:spPr bwMode="auto">
              <a:xfrm>
                <a:off x="1257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4" name="Oval 317"/>
              <p:cNvSpPr>
                <a:spLocks noChangeArrowheads="1"/>
              </p:cNvSpPr>
              <p:nvPr>
                <p:custDataLst>
                  <p:tags r:id="rId213"/>
                </p:custDataLst>
              </p:nvPr>
            </p:nvSpPr>
            <p:spPr bwMode="auto">
              <a:xfrm>
                <a:off x="12657"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Oval 318"/>
              <p:cNvSpPr>
                <a:spLocks noChangeArrowheads="1"/>
              </p:cNvSpPr>
              <p:nvPr>
                <p:custDataLst>
                  <p:tags r:id="rId214"/>
                </p:custDataLst>
              </p:nvPr>
            </p:nvSpPr>
            <p:spPr bwMode="auto">
              <a:xfrm>
                <a:off x="1274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6" name="Oval 319"/>
              <p:cNvSpPr>
                <a:spLocks noChangeArrowheads="1"/>
              </p:cNvSpPr>
              <p:nvPr>
                <p:custDataLst>
                  <p:tags r:id="rId215"/>
                </p:custDataLst>
              </p:nvPr>
            </p:nvSpPr>
            <p:spPr bwMode="auto">
              <a:xfrm>
                <a:off x="128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7" name="Oval 320"/>
              <p:cNvSpPr>
                <a:spLocks noChangeArrowheads="1"/>
              </p:cNvSpPr>
              <p:nvPr>
                <p:custDataLst>
                  <p:tags r:id="rId216"/>
                </p:custDataLst>
              </p:nvPr>
            </p:nvSpPr>
            <p:spPr bwMode="auto">
              <a:xfrm>
                <a:off x="129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8" name="Oval 321"/>
              <p:cNvSpPr>
                <a:spLocks noChangeArrowheads="1"/>
              </p:cNvSpPr>
              <p:nvPr>
                <p:custDataLst>
                  <p:tags r:id="rId217"/>
                </p:custDataLst>
              </p:nvPr>
            </p:nvSpPr>
            <p:spPr bwMode="auto">
              <a:xfrm>
                <a:off x="1299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9" name="Oval 322"/>
              <p:cNvSpPr>
                <a:spLocks noChangeArrowheads="1"/>
              </p:cNvSpPr>
              <p:nvPr>
                <p:custDataLst>
                  <p:tags r:id="rId218"/>
                </p:custDataLst>
              </p:nvPr>
            </p:nvSpPr>
            <p:spPr bwMode="auto">
              <a:xfrm>
                <a:off x="1307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0" name="Oval 323"/>
              <p:cNvSpPr>
                <a:spLocks noChangeArrowheads="1"/>
              </p:cNvSpPr>
              <p:nvPr>
                <p:custDataLst>
                  <p:tags r:id="rId219"/>
                </p:custDataLst>
              </p:nvPr>
            </p:nvSpPr>
            <p:spPr bwMode="auto">
              <a:xfrm>
                <a:off x="1316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1" name="Oval 324"/>
              <p:cNvSpPr>
                <a:spLocks noChangeArrowheads="1"/>
              </p:cNvSpPr>
              <p:nvPr>
                <p:custDataLst>
                  <p:tags r:id="rId220"/>
                </p:custDataLst>
              </p:nvPr>
            </p:nvSpPr>
            <p:spPr bwMode="auto">
              <a:xfrm>
                <a:off x="132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2" name="Oval 325"/>
              <p:cNvSpPr>
                <a:spLocks noChangeArrowheads="1"/>
              </p:cNvSpPr>
              <p:nvPr>
                <p:custDataLst>
                  <p:tags r:id="rId221"/>
                </p:custDataLst>
              </p:nvPr>
            </p:nvSpPr>
            <p:spPr bwMode="auto">
              <a:xfrm>
                <a:off x="1332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3" name="Freeform 326"/>
              <p:cNvSpPr/>
              <p:nvPr>
                <p:custDataLst>
                  <p:tags r:id="rId222"/>
                </p:custDataLst>
              </p:nvPr>
            </p:nvSpPr>
            <p:spPr bwMode="auto">
              <a:xfrm>
                <a:off x="13411" y="3717"/>
                <a:ext cx="53" cy="43"/>
              </a:xfrm>
              <a:custGeom>
                <a:avLst/>
                <a:gdLst>
                  <a:gd name="T0" fmla="*/ 7 w 8"/>
                  <a:gd name="T1" fmla="*/ 4 h 7"/>
                  <a:gd name="T2" fmla="*/ 3 w 8"/>
                  <a:gd name="T3" fmla="*/ 7 h 7"/>
                  <a:gd name="T4" fmla="*/ 0 w 8"/>
                  <a:gd name="T5" fmla="*/ 3 h 7"/>
                  <a:gd name="T6" fmla="*/ 4 w 8"/>
                  <a:gd name="T7" fmla="*/ 0 h 7"/>
                  <a:gd name="T8" fmla="*/ 7 w 8"/>
                  <a:gd name="T9" fmla="*/ 4 h 7"/>
                </a:gdLst>
                <a:ahLst/>
                <a:cxnLst>
                  <a:cxn ang="0">
                    <a:pos x="T0" y="T1"/>
                  </a:cxn>
                  <a:cxn ang="0">
                    <a:pos x="T2" y="T3"/>
                  </a:cxn>
                  <a:cxn ang="0">
                    <a:pos x="T4" y="T5"/>
                  </a:cxn>
                  <a:cxn ang="0">
                    <a:pos x="T6" y="T7"/>
                  </a:cxn>
                  <a:cxn ang="0">
                    <a:pos x="T8" y="T9"/>
                  </a:cxn>
                </a:cxnLst>
                <a:rect l="0" t="0" r="r" b="b"/>
                <a:pathLst>
                  <a:path w="8" h="7">
                    <a:moveTo>
                      <a:pt x="7" y="4"/>
                    </a:moveTo>
                    <a:cubicBezTo>
                      <a:pt x="6" y="6"/>
                      <a:pt x="5" y="7"/>
                      <a:pt x="3" y="7"/>
                    </a:cubicBezTo>
                    <a:cubicBezTo>
                      <a:pt x="1" y="6"/>
                      <a:pt x="0" y="5"/>
                      <a:pt x="0" y="3"/>
                    </a:cubicBezTo>
                    <a:cubicBezTo>
                      <a:pt x="1" y="1"/>
                      <a:pt x="2" y="0"/>
                      <a:pt x="4" y="0"/>
                    </a:cubicBezTo>
                    <a:cubicBezTo>
                      <a:pt x="6" y="1"/>
                      <a:pt x="8" y="3"/>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4" name="Freeform 327"/>
              <p:cNvSpPr/>
              <p:nvPr>
                <p:custDataLst>
                  <p:tags r:id="rId223"/>
                </p:custDataLst>
              </p:nvPr>
            </p:nvSpPr>
            <p:spPr bwMode="auto">
              <a:xfrm>
                <a:off x="13488" y="3741"/>
                <a:ext cx="53" cy="53"/>
              </a:xfrm>
              <a:custGeom>
                <a:avLst/>
                <a:gdLst>
                  <a:gd name="T0" fmla="*/ 7 w 8"/>
                  <a:gd name="T1" fmla="*/ 6 h 8"/>
                  <a:gd name="T2" fmla="*/ 2 w 8"/>
                  <a:gd name="T3" fmla="*/ 7 h 8"/>
                  <a:gd name="T4" fmla="*/ 1 w 8"/>
                  <a:gd name="T5" fmla="*/ 3 h 8"/>
                  <a:gd name="T6" fmla="*/ 5 w 8"/>
                  <a:gd name="T7" fmla="*/ 1 h 8"/>
                  <a:gd name="T8" fmla="*/ 7 w 8"/>
                  <a:gd name="T9" fmla="*/ 6 h 8"/>
                </a:gdLst>
                <a:ahLst/>
                <a:cxnLst>
                  <a:cxn ang="0">
                    <a:pos x="T0" y="T1"/>
                  </a:cxn>
                  <a:cxn ang="0">
                    <a:pos x="T2" y="T3"/>
                  </a:cxn>
                  <a:cxn ang="0">
                    <a:pos x="T4" y="T5"/>
                  </a:cxn>
                  <a:cxn ang="0">
                    <a:pos x="T6" y="T7"/>
                  </a:cxn>
                  <a:cxn ang="0">
                    <a:pos x="T8" y="T9"/>
                  </a:cxn>
                </a:cxnLst>
                <a:rect l="0" t="0" r="r" b="b"/>
                <a:pathLst>
                  <a:path w="8" h="8">
                    <a:moveTo>
                      <a:pt x="7" y="6"/>
                    </a:moveTo>
                    <a:cubicBezTo>
                      <a:pt x="6" y="8"/>
                      <a:pt x="4" y="8"/>
                      <a:pt x="2" y="7"/>
                    </a:cubicBezTo>
                    <a:cubicBezTo>
                      <a:pt x="1" y="6"/>
                      <a:pt x="0" y="4"/>
                      <a:pt x="1" y="3"/>
                    </a:cubicBezTo>
                    <a:cubicBezTo>
                      <a:pt x="2" y="1"/>
                      <a:pt x="4" y="0"/>
                      <a:pt x="5" y="1"/>
                    </a:cubicBezTo>
                    <a:cubicBezTo>
                      <a:pt x="7" y="2"/>
                      <a:pt x="8" y="4"/>
                      <a:pt x="7"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5" name="Freeform 328"/>
              <p:cNvSpPr/>
              <p:nvPr>
                <p:custDataLst>
                  <p:tags r:id="rId224"/>
                </p:custDataLst>
              </p:nvPr>
            </p:nvSpPr>
            <p:spPr bwMode="auto">
              <a:xfrm>
                <a:off x="13554" y="3794"/>
                <a:ext cx="51" cy="51"/>
              </a:xfrm>
              <a:custGeom>
                <a:avLst/>
                <a:gdLst>
                  <a:gd name="T0" fmla="*/ 6 w 8"/>
                  <a:gd name="T1" fmla="*/ 7 h 8"/>
                  <a:gd name="T2" fmla="*/ 2 w 8"/>
                  <a:gd name="T3" fmla="*/ 7 h 8"/>
                  <a:gd name="T4" fmla="*/ 2 w 8"/>
                  <a:gd name="T5" fmla="*/ 2 h 8"/>
                  <a:gd name="T6" fmla="*/ 7 w 8"/>
                  <a:gd name="T7" fmla="*/ 2 h 8"/>
                  <a:gd name="T8" fmla="*/ 6 w 8"/>
                  <a:gd name="T9" fmla="*/ 7 h 8"/>
                </a:gdLst>
                <a:ahLst/>
                <a:cxnLst>
                  <a:cxn ang="0">
                    <a:pos x="T0" y="T1"/>
                  </a:cxn>
                  <a:cxn ang="0">
                    <a:pos x="T2" y="T3"/>
                  </a:cxn>
                  <a:cxn ang="0">
                    <a:pos x="T4" y="T5"/>
                  </a:cxn>
                  <a:cxn ang="0">
                    <a:pos x="T6" y="T7"/>
                  </a:cxn>
                  <a:cxn ang="0">
                    <a:pos x="T8" y="T9"/>
                  </a:cxn>
                </a:cxnLst>
                <a:rect l="0" t="0" r="r" b="b"/>
                <a:pathLst>
                  <a:path w="8" h="8">
                    <a:moveTo>
                      <a:pt x="6" y="7"/>
                    </a:moveTo>
                    <a:cubicBezTo>
                      <a:pt x="5" y="8"/>
                      <a:pt x="3" y="8"/>
                      <a:pt x="2" y="7"/>
                    </a:cubicBezTo>
                    <a:cubicBezTo>
                      <a:pt x="0" y="5"/>
                      <a:pt x="0" y="3"/>
                      <a:pt x="2" y="2"/>
                    </a:cubicBezTo>
                    <a:cubicBezTo>
                      <a:pt x="3" y="0"/>
                      <a:pt x="5" y="0"/>
                      <a:pt x="7" y="2"/>
                    </a:cubicBezTo>
                    <a:cubicBezTo>
                      <a:pt x="8" y="3"/>
                      <a:pt x="8" y="5"/>
                      <a:pt x="6"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6" name="Freeform 329"/>
              <p:cNvSpPr/>
              <p:nvPr>
                <p:custDataLst>
                  <p:tags r:id="rId225"/>
                </p:custDataLst>
              </p:nvPr>
            </p:nvSpPr>
            <p:spPr bwMode="auto">
              <a:xfrm>
                <a:off x="13604" y="3864"/>
                <a:ext cx="53" cy="46"/>
              </a:xfrm>
              <a:custGeom>
                <a:avLst/>
                <a:gdLst>
                  <a:gd name="T0" fmla="*/ 5 w 8"/>
                  <a:gd name="T1" fmla="*/ 7 h 7"/>
                  <a:gd name="T2" fmla="*/ 1 w 8"/>
                  <a:gd name="T3" fmla="*/ 5 h 7"/>
                  <a:gd name="T4" fmla="*/ 2 w 8"/>
                  <a:gd name="T5" fmla="*/ 1 h 7"/>
                  <a:gd name="T6" fmla="*/ 7 w 8"/>
                  <a:gd name="T7" fmla="*/ 2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7"/>
                      <a:pt x="1" y="5"/>
                    </a:cubicBezTo>
                    <a:cubicBezTo>
                      <a:pt x="0" y="4"/>
                      <a:pt x="0" y="2"/>
                      <a:pt x="2" y="1"/>
                    </a:cubicBezTo>
                    <a:cubicBezTo>
                      <a:pt x="4" y="0"/>
                      <a:pt x="6" y="0"/>
                      <a:pt x="7" y="2"/>
                    </a:cubicBezTo>
                    <a:cubicBezTo>
                      <a:pt x="8" y="4"/>
                      <a:pt x="7" y="6"/>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7" name="Freeform 330"/>
              <p:cNvSpPr/>
              <p:nvPr>
                <p:custDataLst>
                  <p:tags r:id="rId226"/>
                </p:custDataLst>
              </p:nvPr>
            </p:nvSpPr>
            <p:spPr bwMode="auto">
              <a:xfrm>
                <a:off x="13631" y="3942"/>
                <a:ext cx="53" cy="46"/>
              </a:xfrm>
              <a:custGeom>
                <a:avLst/>
                <a:gdLst>
                  <a:gd name="T0" fmla="*/ 5 w 8"/>
                  <a:gd name="T1" fmla="*/ 7 h 7"/>
                  <a:gd name="T2" fmla="*/ 1 w 8"/>
                  <a:gd name="T3" fmla="*/ 5 h 7"/>
                  <a:gd name="T4" fmla="*/ 3 w 8"/>
                  <a:gd name="T5" fmla="*/ 1 h 7"/>
                  <a:gd name="T6" fmla="*/ 7 w 8"/>
                  <a:gd name="T7" fmla="*/ 3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6"/>
                      <a:pt x="1" y="5"/>
                    </a:cubicBezTo>
                    <a:cubicBezTo>
                      <a:pt x="0" y="3"/>
                      <a:pt x="1" y="1"/>
                      <a:pt x="3" y="1"/>
                    </a:cubicBezTo>
                    <a:cubicBezTo>
                      <a:pt x="5" y="0"/>
                      <a:pt x="7" y="1"/>
                      <a:pt x="7" y="3"/>
                    </a:cubicBezTo>
                    <a:cubicBezTo>
                      <a:pt x="8" y="5"/>
                      <a:pt x="6" y="7"/>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8" name="Oval 331"/>
              <p:cNvSpPr>
                <a:spLocks noChangeArrowheads="1"/>
              </p:cNvSpPr>
              <p:nvPr>
                <p:custDataLst>
                  <p:tags r:id="rId227"/>
                </p:custDataLst>
              </p:nvPr>
            </p:nvSpPr>
            <p:spPr bwMode="auto">
              <a:xfrm>
                <a:off x="13643" y="402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9" name="Oval 332"/>
              <p:cNvSpPr>
                <a:spLocks noChangeArrowheads="1"/>
              </p:cNvSpPr>
              <p:nvPr>
                <p:custDataLst>
                  <p:tags r:id="rId228"/>
                </p:custDataLst>
              </p:nvPr>
            </p:nvSpPr>
            <p:spPr bwMode="auto">
              <a:xfrm>
                <a:off x="13643" y="411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0" name="Oval 333"/>
              <p:cNvSpPr>
                <a:spLocks noChangeArrowheads="1"/>
              </p:cNvSpPr>
              <p:nvPr>
                <p:custDataLst>
                  <p:tags r:id="rId229"/>
                </p:custDataLst>
              </p:nvPr>
            </p:nvSpPr>
            <p:spPr bwMode="auto">
              <a:xfrm>
                <a:off x="13643" y="4195"/>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1" name="Oval 334"/>
              <p:cNvSpPr>
                <a:spLocks noChangeArrowheads="1"/>
              </p:cNvSpPr>
              <p:nvPr>
                <p:custDataLst>
                  <p:tags r:id="rId230"/>
                </p:custDataLst>
              </p:nvPr>
            </p:nvSpPr>
            <p:spPr bwMode="auto">
              <a:xfrm>
                <a:off x="13643" y="4280"/>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2" name="Oval 335"/>
              <p:cNvSpPr>
                <a:spLocks noChangeArrowheads="1"/>
              </p:cNvSpPr>
              <p:nvPr>
                <p:custDataLst>
                  <p:tags r:id="rId231"/>
                </p:custDataLst>
              </p:nvPr>
            </p:nvSpPr>
            <p:spPr bwMode="auto">
              <a:xfrm>
                <a:off x="13643" y="4364"/>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3" name="Oval 336"/>
              <p:cNvSpPr>
                <a:spLocks noChangeArrowheads="1"/>
              </p:cNvSpPr>
              <p:nvPr>
                <p:custDataLst>
                  <p:tags r:id="rId232"/>
                </p:custDataLst>
              </p:nvPr>
            </p:nvSpPr>
            <p:spPr bwMode="auto">
              <a:xfrm>
                <a:off x="13643" y="4449"/>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4" name="Oval 337"/>
              <p:cNvSpPr>
                <a:spLocks noChangeArrowheads="1"/>
              </p:cNvSpPr>
              <p:nvPr>
                <p:custDataLst>
                  <p:tags r:id="rId233"/>
                </p:custDataLst>
              </p:nvPr>
            </p:nvSpPr>
            <p:spPr bwMode="auto">
              <a:xfrm>
                <a:off x="13643" y="453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5" name="Oval 338"/>
              <p:cNvSpPr>
                <a:spLocks noChangeArrowheads="1"/>
              </p:cNvSpPr>
              <p:nvPr>
                <p:custDataLst>
                  <p:tags r:id="rId234"/>
                </p:custDataLst>
              </p:nvPr>
            </p:nvSpPr>
            <p:spPr bwMode="auto">
              <a:xfrm>
                <a:off x="13643" y="462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6" name="Oval 339"/>
              <p:cNvSpPr>
                <a:spLocks noChangeArrowheads="1"/>
              </p:cNvSpPr>
              <p:nvPr>
                <p:custDataLst>
                  <p:tags r:id="rId235"/>
                </p:custDataLst>
              </p:nvPr>
            </p:nvSpPr>
            <p:spPr bwMode="auto">
              <a:xfrm>
                <a:off x="13643" y="470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7" name="Oval 340"/>
              <p:cNvSpPr>
                <a:spLocks noChangeArrowheads="1"/>
              </p:cNvSpPr>
              <p:nvPr>
                <p:custDataLst>
                  <p:tags r:id="rId236"/>
                </p:custDataLst>
              </p:nvPr>
            </p:nvSpPr>
            <p:spPr bwMode="auto">
              <a:xfrm>
                <a:off x="13643" y="479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8" name="Oval 341"/>
              <p:cNvSpPr>
                <a:spLocks noChangeArrowheads="1"/>
              </p:cNvSpPr>
              <p:nvPr>
                <p:custDataLst>
                  <p:tags r:id="rId237"/>
                </p:custDataLst>
              </p:nvPr>
            </p:nvSpPr>
            <p:spPr bwMode="auto">
              <a:xfrm>
                <a:off x="13643" y="4874"/>
                <a:ext cx="42" cy="42"/>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9" name="Oval 342"/>
              <p:cNvSpPr>
                <a:spLocks noChangeArrowheads="1"/>
              </p:cNvSpPr>
              <p:nvPr>
                <p:custDataLst>
                  <p:tags r:id="rId238"/>
                </p:custDataLst>
              </p:nvPr>
            </p:nvSpPr>
            <p:spPr bwMode="auto">
              <a:xfrm>
                <a:off x="13643" y="4958"/>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0" name="Oval 343"/>
              <p:cNvSpPr>
                <a:spLocks noChangeArrowheads="1"/>
              </p:cNvSpPr>
              <p:nvPr>
                <p:custDataLst>
                  <p:tags r:id="rId239"/>
                </p:custDataLst>
              </p:nvPr>
            </p:nvSpPr>
            <p:spPr bwMode="auto">
              <a:xfrm>
                <a:off x="13643" y="504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1" name="Oval 344"/>
              <p:cNvSpPr>
                <a:spLocks noChangeArrowheads="1"/>
              </p:cNvSpPr>
              <p:nvPr>
                <p:custDataLst>
                  <p:tags r:id="rId240"/>
                </p:custDataLst>
              </p:nvPr>
            </p:nvSpPr>
            <p:spPr bwMode="auto">
              <a:xfrm>
                <a:off x="13643" y="512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2" name="Oval 345"/>
              <p:cNvSpPr>
                <a:spLocks noChangeArrowheads="1"/>
              </p:cNvSpPr>
              <p:nvPr>
                <p:custDataLst>
                  <p:tags r:id="rId241"/>
                </p:custDataLst>
              </p:nvPr>
            </p:nvSpPr>
            <p:spPr bwMode="auto">
              <a:xfrm>
                <a:off x="13643" y="521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3" name="Oval 346"/>
              <p:cNvSpPr>
                <a:spLocks noChangeArrowheads="1"/>
              </p:cNvSpPr>
              <p:nvPr>
                <p:custDataLst>
                  <p:tags r:id="rId242"/>
                </p:custDataLst>
              </p:nvPr>
            </p:nvSpPr>
            <p:spPr bwMode="auto">
              <a:xfrm>
                <a:off x="13643" y="5296"/>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4" name="Oval 347"/>
              <p:cNvSpPr>
                <a:spLocks noChangeArrowheads="1"/>
              </p:cNvSpPr>
              <p:nvPr>
                <p:custDataLst>
                  <p:tags r:id="rId243"/>
                </p:custDataLst>
              </p:nvPr>
            </p:nvSpPr>
            <p:spPr bwMode="auto">
              <a:xfrm>
                <a:off x="13643" y="5381"/>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5" name="Oval 348"/>
              <p:cNvSpPr>
                <a:spLocks noChangeArrowheads="1"/>
              </p:cNvSpPr>
              <p:nvPr>
                <p:custDataLst>
                  <p:tags r:id="rId244"/>
                </p:custDataLst>
              </p:nvPr>
            </p:nvSpPr>
            <p:spPr bwMode="auto">
              <a:xfrm>
                <a:off x="13643" y="546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6" name="Oval 349"/>
              <p:cNvSpPr>
                <a:spLocks noChangeArrowheads="1"/>
              </p:cNvSpPr>
              <p:nvPr>
                <p:custDataLst>
                  <p:tags r:id="rId245"/>
                </p:custDataLst>
              </p:nvPr>
            </p:nvSpPr>
            <p:spPr bwMode="auto">
              <a:xfrm>
                <a:off x="13643" y="554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7" name="Oval 350"/>
              <p:cNvSpPr>
                <a:spLocks noChangeArrowheads="1"/>
              </p:cNvSpPr>
              <p:nvPr>
                <p:custDataLst>
                  <p:tags r:id="rId246"/>
                </p:custDataLst>
              </p:nvPr>
            </p:nvSpPr>
            <p:spPr bwMode="auto">
              <a:xfrm>
                <a:off x="13643" y="563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8" name="Oval 351"/>
              <p:cNvSpPr>
                <a:spLocks noChangeArrowheads="1"/>
              </p:cNvSpPr>
              <p:nvPr>
                <p:custDataLst>
                  <p:tags r:id="rId247"/>
                </p:custDataLst>
              </p:nvPr>
            </p:nvSpPr>
            <p:spPr bwMode="auto">
              <a:xfrm>
                <a:off x="13643" y="571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9" name="Oval 352"/>
              <p:cNvSpPr>
                <a:spLocks noChangeArrowheads="1"/>
              </p:cNvSpPr>
              <p:nvPr>
                <p:custDataLst>
                  <p:tags r:id="rId248"/>
                </p:custDataLst>
              </p:nvPr>
            </p:nvSpPr>
            <p:spPr bwMode="auto">
              <a:xfrm>
                <a:off x="13643" y="580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0" name="Oval 353"/>
              <p:cNvSpPr>
                <a:spLocks noChangeArrowheads="1"/>
              </p:cNvSpPr>
              <p:nvPr>
                <p:custDataLst>
                  <p:tags r:id="rId249"/>
                </p:custDataLst>
              </p:nvPr>
            </p:nvSpPr>
            <p:spPr bwMode="auto">
              <a:xfrm>
                <a:off x="13643" y="588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1" name="Oval 354"/>
              <p:cNvSpPr>
                <a:spLocks noChangeArrowheads="1"/>
              </p:cNvSpPr>
              <p:nvPr>
                <p:custDataLst>
                  <p:tags r:id="rId250"/>
                </p:custDataLst>
              </p:nvPr>
            </p:nvSpPr>
            <p:spPr bwMode="auto">
              <a:xfrm>
                <a:off x="13643" y="5970"/>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2" name="Oval 355"/>
              <p:cNvSpPr>
                <a:spLocks noChangeArrowheads="1"/>
              </p:cNvSpPr>
              <p:nvPr>
                <p:custDataLst>
                  <p:tags r:id="rId251"/>
                </p:custDataLst>
              </p:nvPr>
            </p:nvSpPr>
            <p:spPr bwMode="auto">
              <a:xfrm>
                <a:off x="13643" y="6053"/>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3" name="Oval 356"/>
              <p:cNvSpPr>
                <a:spLocks noChangeArrowheads="1"/>
              </p:cNvSpPr>
              <p:nvPr>
                <p:custDataLst>
                  <p:tags r:id="rId252"/>
                </p:custDataLst>
              </p:nvPr>
            </p:nvSpPr>
            <p:spPr bwMode="auto">
              <a:xfrm>
                <a:off x="13643" y="613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4" name="Oval 357"/>
              <p:cNvSpPr>
                <a:spLocks noChangeArrowheads="1"/>
              </p:cNvSpPr>
              <p:nvPr>
                <p:custDataLst>
                  <p:tags r:id="rId253"/>
                </p:custDataLst>
              </p:nvPr>
            </p:nvSpPr>
            <p:spPr bwMode="auto">
              <a:xfrm>
                <a:off x="13643" y="622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5" name="Oval 358"/>
              <p:cNvSpPr>
                <a:spLocks noChangeArrowheads="1"/>
              </p:cNvSpPr>
              <p:nvPr>
                <p:custDataLst>
                  <p:tags r:id="rId254"/>
                </p:custDataLst>
              </p:nvPr>
            </p:nvSpPr>
            <p:spPr bwMode="auto">
              <a:xfrm>
                <a:off x="13643" y="630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6" name="Oval 359"/>
              <p:cNvSpPr>
                <a:spLocks noChangeArrowheads="1"/>
              </p:cNvSpPr>
              <p:nvPr>
                <p:custDataLst>
                  <p:tags r:id="rId255"/>
                </p:custDataLst>
              </p:nvPr>
            </p:nvSpPr>
            <p:spPr bwMode="auto">
              <a:xfrm>
                <a:off x="13643" y="639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7" name="Oval 360"/>
              <p:cNvSpPr>
                <a:spLocks noChangeArrowheads="1"/>
              </p:cNvSpPr>
              <p:nvPr>
                <p:custDataLst>
                  <p:tags r:id="rId256"/>
                </p:custDataLst>
              </p:nvPr>
            </p:nvSpPr>
            <p:spPr bwMode="auto">
              <a:xfrm>
                <a:off x="13643" y="647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8" name="Oval 361"/>
              <p:cNvSpPr>
                <a:spLocks noChangeArrowheads="1"/>
              </p:cNvSpPr>
              <p:nvPr>
                <p:custDataLst>
                  <p:tags r:id="rId257"/>
                </p:custDataLst>
              </p:nvPr>
            </p:nvSpPr>
            <p:spPr bwMode="auto">
              <a:xfrm>
                <a:off x="13643" y="655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9" name="Freeform 362"/>
              <p:cNvSpPr/>
              <p:nvPr>
                <p:custDataLst>
                  <p:tags r:id="rId258"/>
                </p:custDataLst>
              </p:nvPr>
            </p:nvSpPr>
            <p:spPr bwMode="auto">
              <a:xfrm>
                <a:off x="13638" y="6642"/>
                <a:ext cx="46" cy="46"/>
              </a:xfrm>
              <a:custGeom>
                <a:avLst/>
                <a:gdLst>
                  <a:gd name="T0" fmla="*/ 4 w 7"/>
                  <a:gd name="T1" fmla="*/ 7 h 7"/>
                  <a:gd name="T2" fmla="*/ 0 w 7"/>
                  <a:gd name="T3" fmla="*/ 3 h 7"/>
                  <a:gd name="T4" fmla="*/ 4 w 7"/>
                  <a:gd name="T5" fmla="*/ 0 h 7"/>
                  <a:gd name="T6" fmla="*/ 7 w 7"/>
                  <a:gd name="T7" fmla="*/ 3 h 7"/>
                  <a:gd name="T8" fmla="*/ 4 w 7"/>
                  <a:gd name="T9" fmla="*/ 7 h 7"/>
                </a:gdLst>
                <a:ahLst/>
                <a:cxnLst>
                  <a:cxn ang="0">
                    <a:pos x="T0" y="T1"/>
                  </a:cxn>
                  <a:cxn ang="0">
                    <a:pos x="T2" y="T3"/>
                  </a:cxn>
                  <a:cxn ang="0">
                    <a:pos x="T4" y="T5"/>
                  </a:cxn>
                  <a:cxn ang="0">
                    <a:pos x="T6" y="T7"/>
                  </a:cxn>
                  <a:cxn ang="0">
                    <a:pos x="T8" y="T9"/>
                  </a:cxn>
                </a:cxnLst>
                <a:rect l="0" t="0" r="r" b="b"/>
                <a:pathLst>
                  <a:path w="7" h="7">
                    <a:moveTo>
                      <a:pt x="4" y="7"/>
                    </a:moveTo>
                    <a:cubicBezTo>
                      <a:pt x="2" y="6"/>
                      <a:pt x="0" y="5"/>
                      <a:pt x="0" y="3"/>
                    </a:cubicBezTo>
                    <a:cubicBezTo>
                      <a:pt x="1" y="1"/>
                      <a:pt x="2" y="0"/>
                      <a:pt x="4" y="0"/>
                    </a:cubicBezTo>
                    <a:cubicBezTo>
                      <a:pt x="6" y="0"/>
                      <a:pt x="7" y="1"/>
                      <a:pt x="7" y="3"/>
                    </a:cubicBezTo>
                    <a:cubicBezTo>
                      <a:pt x="7" y="6"/>
                      <a:pt x="5" y="7"/>
                      <a:pt x="4"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0" name="Freeform 363"/>
              <p:cNvSpPr/>
              <p:nvPr>
                <p:custDataLst>
                  <p:tags r:id="rId259"/>
                </p:custDataLst>
              </p:nvPr>
            </p:nvSpPr>
            <p:spPr bwMode="auto">
              <a:xfrm>
                <a:off x="13623" y="6719"/>
                <a:ext cx="46" cy="53"/>
              </a:xfrm>
              <a:custGeom>
                <a:avLst/>
                <a:gdLst>
                  <a:gd name="T0" fmla="*/ 2 w 7"/>
                  <a:gd name="T1" fmla="*/ 7 h 8"/>
                  <a:gd name="T2" fmla="*/ 0 w 7"/>
                  <a:gd name="T3" fmla="*/ 3 h 8"/>
                  <a:gd name="T4" fmla="*/ 4 w 7"/>
                  <a:gd name="T5" fmla="*/ 1 h 8"/>
                  <a:gd name="T6" fmla="*/ 7 w 7"/>
                  <a:gd name="T7" fmla="*/ 5 h 8"/>
                  <a:gd name="T8" fmla="*/ 2 w 7"/>
                  <a:gd name="T9" fmla="*/ 7 h 8"/>
                </a:gdLst>
                <a:ahLst/>
                <a:cxnLst>
                  <a:cxn ang="0">
                    <a:pos x="T0" y="T1"/>
                  </a:cxn>
                  <a:cxn ang="0">
                    <a:pos x="T2" y="T3"/>
                  </a:cxn>
                  <a:cxn ang="0">
                    <a:pos x="T4" y="T5"/>
                  </a:cxn>
                  <a:cxn ang="0">
                    <a:pos x="T6" y="T7"/>
                  </a:cxn>
                  <a:cxn ang="0">
                    <a:pos x="T8" y="T9"/>
                  </a:cxn>
                </a:cxnLst>
                <a:rect l="0" t="0" r="r" b="b"/>
                <a:pathLst>
                  <a:path w="7" h="8">
                    <a:moveTo>
                      <a:pt x="2" y="7"/>
                    </a:moveTo>
                    <a:cubicBezTo>
                      <a:pt x="0" y="6"/>
                      <a:pt x="0" y="4"/>
                      <a:pt x="0" y="3"/>
                    </a:cubicBezTo>
                    <a:cubicBezTo>
                      <a:pt x="1" y="1"/>
                      <a:pt x="2" y="0"/>
                      <a:pt x="4" y="1"/>
                    </a:cubicBezTo>
                    <a:cubicBezTo>
                      <a:pt x="6" y="1"/>
                      <a:pt x="7" y="3"/>
                      <a:pt x="7" y="5"/>
                    </a:cubicBezTo>
                    <a:cubicBezTo>
                      <a:pt x="6" y="7"/>
                      <a:pt x="4" y="8"/>
                      <a:pt x="2"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1" name="Freeform 364"/>
              <p:cNvSpPr/>
              <p:nvPr>
                <p:custDataLst>
                  <p:tags r:id="rId260"/>
                </p:custDataLst>
              </p:nvPr>
            </p:nvSpPr>
            <p:spPr bwMode="auto">
              <a:xfrm>
                <a:off x="13580" y="6798"/>
                <a:ext cx="51" cy="43"/>
              </a:xfrm>
              <a:custGeom>
                <a:avLst/>
                <a:gdLst>
                  <a:gd name="T0" fmla="*/ 2 w 8"/>
                  <a:gd name="T1" fmla="*/ 6 h 7"/>
                  <a:gd name="T2" fmla="*/ 1 w 8"/>
                  <a:gd name="T3" fmla="*/ 1 h 7"/>
                  <a:gd name="T4" fmla="*/ 6 w 8"/>
                  <a:gd name="T5" fmla="*/ 1 h 7"/>
                  <a:gd name="T6" fmla="*/ 7 w 8"/>
                  <a:gd name="T7" fmla="*/ 5 h 7"/>
                  <a:gd name="T8" fmla="*/ 2 w 8"/>
                  <a:gd name="T9" fmla="*/ 6 h 7"/>
                </a:gdLst>
                <a:ahLst/>
                <a:cxnLst>
                  <a:cxn ang="0">
                    <a:pos x="T0" y="T1"/>
                  </a:cxn>
                  <a:cxn ang="0">
                    <a:pos x="T2" y="T3"/>
                  </a:cxn>
                  <a:cxn ang="0">
                    <a:pos x="T4" y="T5"/>
                  </a:cxn>
                  <a:cxn ang="0">
                    <a:pos x="T6" y="T7"/>
                  </a:cxn>
                  <a:cxn ang="0">
                    <a:pos x="T8" y="T9"/>
                  </a:cxn>
                </a:cxnLst>
                <a:rect l="0" t="0" r="r" b="b"/>
                <a:pathLst>
                  <a:path w="8" h="7">
                    <a:moveTo>
                      <a:pt x="2" y="6"/>
                    </a:moveTo>
                    <a:cubicBezTo>
                      <a:pt x="1" y="5"/>
                      <a:pt x="0" y="3"/>
                      <a:pt x="1" y="1"/>
                    </a:cubicBezTo>
                    <a:cubicBezTo>
                      <a:pt x="3" y="0"/>
                      <a:pt x="5" y="0"/>
                      <a:pt x="6" y="1"/>
                    </a:cubicBezTo>
                    <a:cubicBezTo>
                      <a:pt x="8" y="2"/>
                      <a:pt x="8" y="4"/>
                      <a:pt x="7" y="5"/>
                    </a:cubicBezTo>
                    <a:cubicBezTo>
                      <a:pt x="6" y="7"/>
                      <a:pt x="4" y="7"/>
                      <a:pt x="2"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2" name="Freeform 365"/>
              <p:cNvSpPr/>
              <p:nvPr>
                <p:custDataLst>
                  <p:tags r:id="rId261"/>
                </p:custDataLst>
              </p:nvPr>
            </p:nvSpPr>
            <p:spPr bwMode="auto">
              <a:xfrm>
                <a:off x="13522" y="6856"/>
                <a:ext cx="51" cy="51"/>
              </a:xfrm>
              <a:custGeom>
                <a:avLst/>
                <a:gdLst>
                  <a:gd name="T0" fmla="*/ 1 w 8"/>
                  <a:gd name="T1" fmla="*/ 6 h 8"/>
                  <a:gd name="T2" fmla="*/ 2 w 8"/>
                  <a:gd name="T3" fmla="*/ 1 h 8"/>
                  <a:gd name="T4" fmla="*/ 7 w 8"/>
                  <a:gd name="T5" fmla="*/ 2 h 8"/>
                  <a:gd name="T6" fmla="*/ 6 w 8"/>
                  <a:gd name="T7" fmla="*/ 6 h 8"/>
                  <a:gd name="T8" fmla="*/ 1 w 8"/>
                  <a:gd name="T9" fmla="*/ 6 h 8"/>
                </a:gdLst>
                <a:ahLst/>
                <a:cxnLst>
                  <a:cxn ang="0">
                    <a:pos x="T0" y="T1"/>
                  </a:cxn>
                  <a:cxn ang="0">
                    <a:pos x="T2" y="T3"/>
                  </a:cxn>
                  <a:cxn ang="0">
                    <a:pos x="T4" y="T5"/>
                  </a:cxn>
                  <a:cxn ang="0">
                    <a:pos x="T6" y="T7"/>
                  </a:cxn>
                  <a:cxn ang="0">
                    <a:pos x="T8" y="T9"/>
                  </a:cxn>
                </a:cxnLst>
                <a:rect l="0" t="0" r="r" b="b"/>
                <a:pathLst>
                  <a:path w="8" h="8">
                    <a:moveTo>
                      <a:pt x="1" y="6"/>
                    </a:moveTo>
                    <a:cubicBezTo>
                      <a:pt x="0" y="4"/>
                      <a:pt x="1" y="2"/>
                      <a:pt x="2" y="1"/>
                    </a:cubicBezTo>
                    <a:cubicBezTo>
                      <a:pt x="4" y="0"/>
                      <a:pt x="6" y="0"/>
                      <a:pt x="7" y="2"/>
                    </a:cubicBezTo>
                    <a:cubicBezTo>
                      <a:pt x="8" y="3"/>
                      <a:pt x="8" y="5"/>
                      <a:pt x="6" y="6"/>
                    </a:cubicBezTo>
                    <a:cubicBezTo>
                      <a:pt x="5" y="8"/>
                      <a:pt x="2" y="7"/>
                      <a:pt x="1"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3" name="Freeform 366"/>
              <p:cNvSpPr/>
              <p:nvPr>
                <p:custDataLst>
                  <p:tags r:id="rId262"/>
                </p:custDataLst>
              </p:nvPr>
            </p:nvSpPr>
            <p:spPr bwMode="auto">
              <a:xfrm>
                <a:off x="13449" y="6895"/>
                <a:ext cx="53" cy="51"/>
              </a:xfrm>
              <a:custGeom>
                <a:avLst/>
                <a:gdLst>
                  <a:gd name="T0" fmla="*/ 1 w 8"/>
                  <a:gd name="T1" fmla="*/ 5 h 8"/>
                  <a:gd name="T2" fmla="*/ 3 w 8"/>
                  <a:gd name="T3" fmla="*/ 1 h 8"/>
                  <a:gd name="T4" fmla="*/ 7 w 8"/>
                  <a:gd name="T5" fmla="*/ 3 h 8"/>
                  <a:gd name="T6" fmla="*/ 5 w 8"/>
                  <a:gd name="T7" fmla="*/ 7 h 8"/>
                  <a:gd name="T8" fmla="*/ 1 w 8"/>
                  <a:gd name="T9" fmla="*/ 5 h 8"/>
                </a:gdLst>
                <a:ahLst/>
                <a:cxnLst>
                  <a:cxn ang="0">
                    <a:pos x="T0" y="T1"/>
                  </a:cxn>
                  <a:cxn ang="0">
                    <a:pos x="T2" y="T3"/>
                  </a:cxn>
                  <a:cxn ang="0">
                    <a:pos x="T4" y="T5"/>
                  </a:cxn>
                  <a:cxn ang="0">
                    <a:pos x="T6" y="T7"/>
                  </a:cxn>
                  <a:cxn ang="0">
                    <a:pos x="T8" y="T9"/>
                  </a:cxn>
                </a:cxnLst>
                <a:rect l="0" t="0" r="r" b="b"/>
                <a:pathLst>
                  <a:path w="8" h="8">
                    <a:moveTo>
                      <a:pt x="1" y="5"/>
                    </a:moveTo>
                    <a:cubicBezTo>
                      <a:pt x="0" y="3"/>
                      <a:pt x="1" y="1"/>
                      <a:pt x="3" y="1"/>
                    </a:cubicBezTo>
                    <a:cubicBezTo>
                      <a:pt x="4" y="0"/>
                      <a:pt x="6" y="1"/>
                      <a:pt x="7" y="3"/>
                    </a:cubicBezTo>
                    <a:cubicBezTo>
                      <a:pt x="8" y="4"/>
                      <a:pt x="7" y="7"/>
                      <a:pt x="5" y="7"/>
                    </a:cubicBezTo>
                    <a:cubicBezTo>
                      <a:pt x="3" y="8"/>
                      <a:pt x="1" y="7"/>
                      <a:pt x="1" y="5"/>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4" name="Freeform 367"/>
              <p:cNvSpPr/>
              <p:nvPr>
                <p:custDataLst>
                  <p:tags r:id="rId263"/>
                </p:custDataLst>
              </p:nvPr>
            </p:nvSpPr>
            <p:spPr bwMode="auto">
              <a:xfrm>
                <a:off x="13372" y="6914"/>
                <a:ext cx="46" cy="46"/>
              </a:xfrm>
              <a:custGeom>
                <a:avLst/>
                <a:gdLst>
                  <a:gd name="T0" fmla="*/ 0 w 7"/>
                  <a:gd name="T1" fmla="*/ 4 h 7"/>
                  <a:gd name="T2" fmla="*/ 3 w 7"/>
                  <a:gd name="T3" fmla="*/ 1 h 7"/>
                  <a:gd name="T4" fmla="*/ 7 w 7"/>
                  <a:gd name="T5" fmla="*/ 4 h 7"/>
                  <a:gd name="T6" fmla="*/ 4 w 7"/>
                  <a:gd name="T7" fmla="*/ 7 h 7"/>
                  <a:gd name="T8" fmla="*/ 0 w 7"/>
                  <a:gd name="T9" fmla="*/ 4 h 7"/>
                </a:gdLst>
                <a:ahLst/>
                <a:cxnLst>
                  <a:cxn ang="0">
                    <a:pos x="T0" y="T1"/>
                  </a:cxn>
                  <a:cxn ang="0">
                    <a:pos x="T2" y="T3"/>
                  </a:cxn>
                  <a:cxn ang="0">
                    <a:pos x="T4" y="T5"/>
                  </a:cxn>
                  <a:cxn ang="0">
                    <a:pos x="T6" y="T7"/>
                  </a:cxn>
                  <a:cxn ang="0">
                    <a:pos x="T8" y="T9"/>
                  </a:cxn>
                </a:cxnLst>
                <a:rect l="0" t="0" r="r" b="b"/>
                <a:pathLst>
                  <a:path w="7" h="7">
                    <a:moveTo>
                      <a:pt x="0" y="4"/>
                    </a:moveTo>
                    <a:cubicBezTo>
                      <a:pt x="0" y="2"/>
                      <a:pt x="1" y="1"/>
                      <a:pt x="3" y="1"/>
                    </a:cubicBezTo>
                    <a:cubicBezTo>
                      <a:pt x="5" y="0"/>
                      <a:pt x="6" y="2"/>
                      <a:pt x="7" y="4"/>
                    </a:cubicBezTo>
                    <a:cubicBezTo>
                      <a:pt x="7" y="5"/>
                      <a:pt x="6" y="7"/>
                      <a:pt x="4" y="7"/>
                    </a:cubicBezTo>
                    <a:cubicBezTo>
                      <a:pt x="1" y="7"/>
                      <a:pt x="0" y="6"/>
                      <a:pt x="0"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5" name="Oval 368"/>
              <p:cNvSpPr>
                <a:spLocks noChangeArrowheads="1"/>
              </p:cNvSpPr>
              <p:nvPr>
                <p:custDataLst>
                  <p:tags r:id="rId264"/>
                </p:custDataLst>
              </p:nvPr>
            </p:nvSpPr>
            <p:spPr bwMode="auto">
              <a:xfrm>
                <a:off x="1329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6" name="Oval 369"/>
              <p:cNvSpPr>
                <a:spLocks noChangeArrowheads="1"/>
              </p:cNvSpPr>
              <p:nvPr>
                <p:custDataLst>
                  <p:tags r:id="rId265"/>
                </p:custDataLst>
              </p:nvPr>
            </p:nvSpPr>
            <p:spPr bwMode="auto">
              <a:xfrm>
                <a:off x="1320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7" name="Rectangle 370"/>
              <p:cNvSpPr>
                <a:spLocks noChangeArrowheads="1"/>
              </p:cNvSpPr>
              <p:nvPr>
                <p:custDataLst>
                  <p:tags r:id="rId266"/>
                </p:custDataLst>
              </p:nvPr>
            </p:nvSpPr>
            <p:spPr bwMode="auto">
              <a:xfrm>
                <a:off x="12781" y="6999"/>
                <a:ext cx="58" cy="66"/>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8" name="Rectangle 371"/>
              <p:cNvSpPr>
                <a:spLocks noChangeArrowheads="1"/>
              </p:cNvSpPr>
              <p:nvPr>
                <p:custDataLst>
                  <p:tags r:id="rId267"/>
                </p:custDataLst>
              </p:nvPr>
            </p:nvSpPr>
            <p:spPr bwMode="auto">
              <a:xfrm>
                <a:off x="12870" y="6922"/>
                <a:ext cx="58" cy="143"/>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9" name="Rectangle 372"/>
              <p:cNvSpPr>
                <a:spLocks noChangeArrowheads="1"/>
              </p:cNvSpPr>
              <p:nvPr>
                <p:custDataLst>
                  <p:tags r:id="rId268"/>
                </p:custDataLst>
              </p:nvPr>
            </p:nvSpPr>
            <p:spPr bwMode="auto">
              <a:xfrm>
                <a:off x="12960" y="6876"/>
                <a:ext cx="58" cy="188"/>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0" name="Freeform 373"/>
              <p:cNvSpPr>
                <a:spLocks noEditPoints="1"/>
              </p:cNvSpPr>
              <p:nvPr>
                <p:custDataLst>
                  <p:tags r:id="rId269"/>
                </p:custDataLst>
              </p:nvPr>
            </p:nvSpPr>
            <p:spPr bwMode="auto">
              <a:xfrm>
                <a:off x="12677" y="6740"/>
                <a:ext cx="457" cy="467"/>
              </a:xfrm>
              <a:custGeom>
                <a:avLst/>
                <a:gdLst>
                  <a:gd name="T0" fmla="*/ 35 w 69"/>
                  <a:gd name="T1" fmla="*/ 70 h 70"/>
                  <a:gd name="T2" fmla="*/ 0 w 69"/>
                  <a:gd name="T3" fmla="*/ 35 h 70"/>
                  <a:gd name="T4" fmla="*/ 35 w 69"/>
                  <a:gd name="T5" fmla="*/ 0 h 70"/>
                  <a:gd name="T6" fmla="*/ 69 w 69"/>
                  <a:gd name="T7" fmla="*/ 35 h 70"/>
                  <a:gd name="T8" fmla="*/ 35 w 69"/>
                  <a:gd name="T9" fmla="*/ 70 h 70"/>
                  <a:gd name="T10" fmla="*/ 35 w 69"/>
                  <a:gd name="T11" fmla="*/ 6 h 70"/>
                  <a:gd name="T12" fmla="*/ 6 w 69"/>
                  <a:gd name="T13" fmla="*/ 35 h 70"/>
                  <a:gd name="T14" fmla="*/ 35 w 69"/>
                  <a:gd name="T15" fmla="*/ 64 h 70"/>
                  <a:gd name="T16" fmla="*/ 63 w 69"/>
                  <a:gd name="T17" fmla="*/ 35 h 70"/>
                  <a:gd name="T18" fmla="*/ 35 w 69"/>
                  <a:gd name="T19" fmla="*/ 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70">
                    <a:moveTo>
                      <a:pt x="35" y="70"/>
                    </a:moveTo>
                    <a:cubicBezTo>
                      <a:pt x="16" y="70"/>
                      <a:pt x="0" y="54"/>
                      <a:pt x="0" y="35"/>
                    </a:cubicBezTo>
                    <a:cubicBezTo>
                      <a:pt x="0" y="16"/>
                      <a:pt x="16" y="0"/>
                      <a:pt x="35" y="0"/>
                    </a:cubicBezTo>
                    <a:cubicBezTo>
                      <a:pt x="54" y="0"/>
                      <a:pt x="69" y="16"/>
                      <a:pt x="69" y="35"/>
                    </a:cubicBezTo>
                    <a:cubicBezTo>
                      <a:pt x="69" y="54"/>
                      <a:pt x="54" y="70"/>
                      <a:pt x="35" y="70"/>
                    </a:cubicBezTo>
                    <a:close/>
                    <a:moveTo>
                      <a:pt x="35" y="6"/>
                    </a:moveTo>
                    <a:cubicBezTo>
                      <a:pt x="19" y="6"/>
                      <a:pt x="6" y="19"/>
                      <a:pt x="6" y="35"/>
                    </a:cubicBezTo>
                    <a:cubicBezTo>
                      <a:pt x="6" y="51"/>
                      <a:pt x="19" y="64"/>
                      <a:pt x="35" y="64"/>
                    </a:cubicBezTo>
                    <a:cubicBezTo>
                      <a:pt x="50" y="64"/>
                      <a:pt x="63" y="51"/>
                      <a:pt x="63" y="35"/>
                    </a:cubicBezTo>
                    <a:cubicBezTo>
                      <a:pt x="63" y="19"/>
                      <a:pt x="50" y="6"/>
                      <a:pt x="35" y="6"/>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75" name="文本框 74"/>
            <p:cNvSpPr txBox="1"/>
            <p:nvPr>
              <p:custDataLst>
                <p:tags r:id="rId3"/>
              </p:custDataLst>
            </p:nvPr>
          </p:nvSpPr>
          <p:spPr>
            <a:xfrm>
              <a:off x="6027" y="4080"/>
              <a:ext cx="7365" cy="2447"/>
            </a:xfrm>
            <a:prstGeom prst="rect">
              <a:avLst/>
            </a:prstGeom>
            <a:noFill/>
          </p:spPr>
          <p:txBody>
            <a:bodyPr wrap="square" rtlCol="0" anchor="ctr">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fontAlgn="auto">
                <a:lnSpc>
                  <a:spcPts val="3400"/>
                </a:lnSpc>
                <a:spcBef>
                  <a:spcPts val="0"/>
                </a:spcBef>
                <a:spcAft>
                  <a:spcPts val="0"/>
                </a:spcAft>
              </a:pPr>
              <a:r>
                <a:rPr lang="zh-CN" sz="3200" dirty="0">
                  <a:solidFill>
                    <a:schemeClr val="tx1">
                      <a:lumMod val="65000"/>
                      <a:lumOff val="35000"/>
                    </a:schemeClr>
                  </a:solidFill>
                  <a:latin typeface="汉仪中黑简" panose="02010600000101010101" charset="-122"/>
                  <a:ea typeface="汉仪中黑简" panose="02010600000101010101" charset="-122"/>
                  <a:cs typeface="汉仪中黑简" panose="02010600000101010101" charset="-122"/>
                  <a:sym typeface="+mn-ea"/>
                </a:rPr>
                <a:t>现场勘察</a:t>
              </a:r>
            </a:p>
          </p:txBody>
        </p:sp>
      </p:grpSp>
    </p:spTree>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nvPicPr>
        <p:blipFill>
          <a:blip r:embed="rId4"/>
          <a:stretch>
            <a:fillRect/>
          </a:stretch>
        </p:blipFill>
        <p:spPr>
          <a:xfrm>
            <a:off x="0" y="0"/>
            <a:ext cx="12202795" cy="6857365"/>
          </a:xfrm>
          <a:prstGeom prst="rect">
            <a:avLst/>
          </a:prstGeom>
        </p:spPr>
      </p:pic>
      <p:sp>
        <p:nvSpPr>
          <p:cNvPr id="47" name="文本框 46"/>
          <p:cNvSpPr txBox="1"/>
          <p:nvPr/>
        </p:nvSpPr>
        <p:spPr>
          <a:xfrm>
            <a:off x="304165" y="641985"/>
            <a:ext cx="11578590" cy="429895"/>
          </a:xfrm>
          <a:prstGeom prst="rect">
            <a:avLst/>
          </a:prstGeom>
          <a:gradFill>
            <a:gsLst>
              <a:gs pos="0">
                <a:srgbClr val="E30000"/>
              </a:gs>
              <a:gs pos="100000">
                <a:srgbClr val="760303"/>
              </a:gs>
            </a:gsLst>
            <a:lin ang="5400000" scaled="0"/>
          </a:gradFill>
          <a:ln>
            <a:noFill/>
          </a:ln>
        </p:spPr>
        <p:txBody>
          <a:bodyPr wrap="square" rtlCol="0">
            <a:spAutoFit/>
          </a:bodyPr>
          <a:lstStyle/>
          <a:p>
            <a:r>
              <a:rPr lang="en-US" altLang="zh-CN" sz="2200">
                <a:solidFill>
                  <a:schemeClr val="bg1"/>
                </a:solidFill>
                <a:latin typeface="思源黑体 Medium" panose="020B0600000000000000" charset="-122"/>
                <a:ea typeface="思源黑体 Medium" panose="020B0600000000000000" charset="-122"/>
                <a:cs typeface="思源黑体 Medium" panose="020B0600000000000000" charset="-122"/>
              </a:rPr>
              <a:t>3</a:t>
            </a:r>
            <a:r>
              <a:rPr lang="zh-CN" altLang="en-US" sz="2200">
                <a:solidFill>
                  <a:schemeClr val="bg1"/>
                </a:solidFill>
                <a:latin typeface="思源黑体 Medium" panose="020B0600000000000000" charset="-122"/>
                <a:ea typeface="思源黑体 Medium" panose="020B0600000000000000" charset="-122"/>
                <a:cs typeface="思源黑体 Medium" panose="020B0600000000000000" charset="-122"/>
              </a:rPr>
              <a:t>、除尘系统采用重力沉降方式除尘，或者采用干式巷道式构筑物作为除尘风道</a:t>
            </a:r>
          </a:p>
        </p:txBody>
      </p:sp>
      <p:sp>
        <p:nvSpPr>
          <p:cNvPr id="5" name="文本框 4"/>
          <p:cNvSpPr txBox="1"/>
          <p:nvPr/>
        </p:nvSpPr>
        <p:spPr>
          <a:xfrm>
            <a:off x="303530" y="1254125"/>
            <a:ext cx="4429760" cy="5262245"/>
          </a:xfrm>
          <a:prstGeom prst="rect">
            <a:avLst/>
          </a:prstGeom>
          <a:solidFill>
            <a:schemeClr val="bg2">
              <a:alpha val="48000"/>
            </a:schemeClr>
          </a:solidFill>
        </p:spPr>
        <p:txBody>
          <a:bodyPr wrap="square" rtlCol="0">
            <a:spAutoFit/>
          </a:bodyPr>
          <a:lstStyle/>
          <a:p>
            <a:pPr>
              <a:lnSpc>
                <a:spcPct val="150000"/>
              </a:lnSpc>
            </a:pPr>
            <a:r>
              <a:rPr lang="zh-CN" altLang="en-US" sz="2800"/>
              <a:t>《工贸企业粉尘防爆安全规定》第十五条 粉尘涉爆企业应当按照《粉尘防爆安全规程》等有关国家标准或者行业标准规定，禁止采用粉尘沉降室除尘或者采用巷道式构筑物作为除尘风道。</a:t>
            </a:r>
          </a:p>
        </p:txBody>
      </p:sp>
      <p:pic>
        <p:nvPicPr>
          <p:cNvPr id="100" name="图片 99"/>
          <p:cNvPicPr/>
          <p:nvPr>
            <p:custDataLst>
              <p:tags r:id="rId1"/>
            </p:custDataLst>
          </p:nvPr>
        </p:nvPicPr>
        <p:blipFill>
          <a:blip r:embed="rId5"/>
          <a:stretch>
            <a:fillRect/>
          </a:stretch>
        </p:blipFill>
        <p:spPr>
          <a:xfrm>
            <a:off x="4553356" y="1395109"/>
            <a:ext cx="2704289" cy="3686782"/>
          </a:xfrm>
          <a:prstGeom prst="rect">
            <a:avLst/>
          </a:prstGeom>
          <a:noFill/>
          <a:ln w="9525">
            <a:noFill/>
          </a:ln>
        </p:spPr>
      </p:pic>
      <p:pic>
        <p:nvPicPr>
          <p:cNvPr id="101" name="图片 100"/>
          <p:cNvPicPr/>
          <p:nvPr>
            <p:custDataLst>
              <p:tags r:id="rId2"/>
            </p:custDataLst>
          </p:nvPr>
        </p:nvPicPr>
        <p:blipFill>
          <a:blip r:embed="rId6"/>
          <a:stretch>
            <a:fillRect/>
          </a:stretch>
        </p:blipFill>
        <p:spPr>
          <a:xfrm>
            <a:off x="7494270" y="1254125"/>
            <a:ext cx="4388485" cy="4980940"/>
          </a:xfrm>
          <a:prstGeom prst="rect">
            <a:avLst/>
          </a:prstGeom>
          <a:noFill/>
          <a:ln w="9525">
            <a:noFill/>
          </a:ln>
        </p:spPr>
      </p:pic>
    </p:spTree>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nvPicPr>
        <p:blipFill>
          <a:blip r:embed="rId271"/>
          <a:stretch>
            <a:fillRect/>
          </a:stretch>
        </p:blipFill>
        <p:spPr>
          <a:xfrm>
            <a:off x="0" y="0"/>
            <a:ext cx="12202795" cy="6857365"/>
          </a:xfrm>
          <a:prstGeom prst="rect">
            <a:avLst/>
          </a:prstGeom>
        </p:spPr>
      </p:pic>
      <p:sp>
        <p:nvSpPr>
          <p:cNvPr id="7" name="文本框 6"/>
          <p:cNvSpPr txBox="1"/>
          <p:nvPr>
            <p:custDataLst>
              <p:tags r:id="rId1"/>
            </p:custDataLst>
          </p:nvPr>
        </p:nvSpPr>
        <p:spPr>
          <a:xfrm>
            <a:off x="307340" y="619125"/>
            <a:ext cx="11578590" cy="768350"/>
          </a:xfrm>
          <a:prstGeom prst="rect">
            <a:avLst/>
          </a:prstGeom>
          <a:gradFill>
            <a:gsLst>
              <a:gs pos="0">
                <a:srgbClr val="E30000"/>
              </a:gs>
              <a:gs pos="100000">
                <a:srgbClr val="760303"/>
              </a:gs>
            </a:gsLst>
            <a:lin ang="5400000" scaled="0"/>
          </a:gradFill>
          <a:ln>
            <a:noFill/>
          </a:ln>
        </p:spPr>
        <p:txBody>
          <a:bodyPr wrap="square" rtlCol="0">
            <a:spAutoFit/>
          </a:bodyPr>
          <a:lstStyle/>
          <a:p>
            <a:pPr algn="l"/>
            <a:r>
              <a:rPr lang="en-US" sz="2200">
                <a:solidFill>
                  <a:schemeClr val="bg1"/>
                </a:solidFill>
                <a:latin typeface="思源黑体 Medium" panose="020B0600000000000000" charset="-122"/>
                <a:ea typeface="思源黑体 Medium" panose="020B0600000000000000" charset="-122"/>
                <a:cs typeface="思源黑体 Medium" panose="020B0600000000000000" charset="-122"/>
              </a:rPr>
              <a:t>4</a:t>
            </a:r>
            <a:r>
              <a:rPr lang="zh-CN" altLang="en-US" sz="2200">
                <a:solidFill>
                  <a:schemeClr val="bg1"/>
                </a:solidFill>
                <a:latin typeface="思源黑体 Medium" panose="020B0600000000000000" charset="-122"/>
                <a:ea typeface="思源黑体 Medium" panose="020B0600000000000000" charset="-122"/>
                <a:cs typeface="思源黑体 Medium" panose="020B0600000000000000" charset="-122"/>
              </a:rPr>
              <a:t>、</a:t>
            </a:r>
            <a:r>
              <a:rPr sz="2200">
                <a:solidFill>
                  <a:schemeClr val="bg1"/>
                </a:solidFill>
                <a:latin typeface="思源黑体 Medium" panose="020B0600000000000000" charset="-122"/>
                <a:ea typeface="思源黑体 Medium" panose="020B0600000000000000" charset="-122"/>
                <a:cs typeface="思源黑体 Medium" panose="020B0600000000000000" charset="-122"/>
              </a:rPr>
              <a:t>铝镁等金属粉尘除尘系统未采用负压除尘方式。其他可燃性粉尘除尘系统采用正压吹送粉尘时，未规范采取火花探测消除等防范点燃源措施</a:t>
            </a:r>
          </a:p>
        </p:txBody>
      </p:sp>
      <p:sp>
        <p:nvSpPr>
          <p:cNvPr id="9" name="文本框 8"/>
          <p:cNvSpPr txBox="1"/>
          <p:nvPr>
            <p:custDataLst>
              <p:tags r:id="rId2"/>
            </p:custDataLst>
          </p:nvPr>
        </p:nvSpPr>
        <p:spPr>
          <a:xfrm>
            <a:off x="307340" y="1741805"/>
            <a:ext cx="5598160" cy="4372610"/>
          </a:xfrm>
          <a:prstGeom prst="rect">
            <a:avLst/>
          </a:prstGeom>
          <a:solidFill>
            <a:schemeClr val="bg2">
              <a:alpha val="48000"/>
            </a:schemeClr>
          </a:solidFill>
        </p:spPr>
        <p:txBody>
          <a:bodyPr wrap="square" rtlCol="0">
            <a:noAutofit/>
          </a:bodyPr>
          <a:lstStyle/>
          <a:p>
            <a:pPr>
              <a:lnSpc>
                <a:spcPct val="150000"/>
              </a:lnSpc>
            </a:pPr>
            <a:r>
              <a:rPr lang="zh-CN" altLang="en-US" sz="2400"/>
              <a:t>《工贸企业粉尘防爆安全规定》第十五条 粉尘涉爆企业应当按照《粉尘防爆安全规程》等有关国家标准或者行业标准规定，</a:t>
            </a:r>
            <a:r>
              <a:rPr lang="zh-CN" altLang="en-US" sz="2400">
                <a:solidFill>
                  <a:srgbClr val="FF0000"/>
                </a:solidFill>
              </a:rPr>
              <a:t>铝镁等金属粉尘应当采用负压方式除尘</a:t>
            </a:r>
            <a:r>
              <a:rPr lang="zh-CN" altLang="en-US" sz="2400"/>
              <a:t>，</a:t>
            </a:r>
            <a:r>
              <a:rPr lang="zh-CN" altLang="en-US" sz="2400">
                <a:solidFill>
                  <a:srgbClr val="FF0000"/>
                </a:solidFill>
              </a:rPr>
              <a:t>其他粉尘受工艺条件限制，采用正压方式吹送时，应当采取可靠的防范点燃源的措施。</a:t>
            </a:r>
          </a:p>
        </p:txBody>
      </p:sp>
      <p:grpSp>
        <p:nvGrpSpPr>
          <p:cNvPr id="2" name="组合 1" descr="7b0a202020202274657874626f78223a20227b5c2269645c223a32303334353032302c5c2263617465676f72795f69645c223a5c225c227d220a7d0a"/>
          <p:cNvGrpSpPr/>
          <p:nvPr/>
        </p:nvGrpSpPr>
        <p:grpSpPr>
          <a:xfrm>
            <a:off x="6450330" y="1960880"/>
            <a:ext cx="5090160" cy="4476115"/>
            <a:chOff x="5402" y="3594"/>
            <a:chExt cx="8398" cy="3612"/>
          </a:xfrm>
        </p:grpSpPr>
        <p:grpSp>
          <p:nvGrpSpPr>
            <p:cNvPr id="8" name="组合 7"/>
            <p:cNvGrpSpPr/>
            <p:nvPr/>
          </p:nvGrpSpPr>
          <p:grpSpPr>
            <a:xfrm>
              <a:off x="5402" y="3594"/>
              <a:ext cx="8398" cy="3612"/>
              <a:chOff x="5402" y="3594"/>
              <a:chExt cx="8398" cy="3612"/>
            </a:xfrm>
          </p:grpSpPr>
          <p:sp>
            <p:nvSpPr>
              <p:cNvPr id="181" name="Freeform 107"/>
              <p:cNvSpPr>
                <a:spLocks noEditPoints="1"/>
              </p:cNvSpPr>
              <p:nvPr>
                <p:custDataLst>
                  <p:tags r:id="rId4"/>
                </p:custDataLst>
              </p:nvPr>
            </p:nvSpPr>
            <p:spPr bwMode="auto">
              <a:xfrm>
                <a:off x="13134" y="6734"/>
                <a:ext cx="124" cy="128"/>
              </a:xfrm>
              <a:custGeom>
                <a:avLst/>
                <a:gdLst>
                  <a:gd name="T0" fmla="*/ 18 w 19"/>
                  <a:gd name="T1" fmla="*/ 15 h 20"/>
                  <a:gd name="T2" fmla="*/ 19 w 19"/>
                  <a:gd name="T3" fmla="*/ 13 h 20"/>
                  <a:gd name="T4" fmla="*/ 17 w 19"/>
                  <a:gd name="T5" fmla="*/ 11 h 20"/>
                  <a:gd name="T6" fmla="*/ 17 w 19"/>
                  <a:gd name="T7" fmla="*/ 9 h 20"/>
                  <a:gd name="T8" fmla="*/ 19 w 19"/>
                  <a:gd name="T9" fmla="*/ 7 h 20"/>
                  <a:gd name="T10" fmla="*/ 18 w 19"/>
                  <a:gd name="T11" fmla="*/ 5 h 20"/>
                  <a:gd name="T12" fmla="*/ 15 w 19"/>
                  <a:gd name="T13" fmla="*/ 5 h 20"/>
                  <a:gd name="T14" fmla="*/ 14 w 19"/>
                  <a:gd name="T15" fmla="*/ 4 h 20"/>
                  <a:gd name="T16" fmla="*/ 14 w 19"/>
                  <a:gd name="T17" fmla="*/ 1 h 20"/>
                  <a:gd name="T18" fmla="*/ 12 w 19"/>
                  <a:gd name="T19" fmla="*/ 0 h 20"/>
                  <a:gd name="T20" fmla="*/ 10 w 19"/>
                  <a:gd name="T21" fmla="*/ 2 h 20"/>
                  <a:gd name="T22" fmla="*/ 8 w 19"/>
                  <a:gd name="T23" fmla="*/ 2 h 20"/>
                  <a:gd name="T24" fmla="*/ 7 w 19"/>
                  <a:gd name="T25" fmla="*/ 0 h 20"/>
                  <a:gd name="T26" fmla="*/ 4 w 19"/>
                  <a:gd name="T27" fmla="*/ 1 h 20"/>
                  <a:gd name="T28" fmla="*/ 5 w 19"/>
                  <a:gd name="T29" fmla="*/ 4 h 20"/>
                  <a:gd name="T30" fmla="*/ 3 w 19"/>
                  <a:gd name="T31" fmla="*/ 5 h 20"/>
                  <a:gd name="T32" fmla="*/ 0 w 19"/>
                  <a:gd name="T33" fmla="*/ 5 h 20"/>
                  <a:gd name="T34" fmla="*/ 0 w 19"/>
                  <a:gd name="T35" fmla="*/ 7 h 20"/>
                  <a:gd name="T36" fmla="*/ 2 w 19"/>
                  <a:gd name="T37" fmla="*/ 9 h 20"/>
                  <a:gd name="T38" fmla="*/ 2 w 19"/>
                  <a:gd name="T39" fmla="*/ 11 h 20"/>
                  <a:gd name="T40" fmla="*/ 0 w 19"/>
                  <a:gd name="T41" fmla="*/ 13 h 20"/>
                  <a:gd name="T42" fmla="*/ 1 w 19"/>
                  <a:gd name="T43" fmla="*/ 15 h 20"/>
                  <a:gd name="T44" fmla="*/ 3 w 19"/>
                  <a:gd name="T45" fmla="*/ 15 h 20"/>
                  <a:gd name="T46" fmla="*/ 5 w 19"/>
                  <a:gd name="T47" fmla="*/ 16 h 20"/>
                  <a:gd name="T48" fmla="*/ 4 w 19"/>
                  <a:gd name="T49" fmla="*/ 19 h 20"/>
                  <a:gd name="T50" fmla="*/ 7 w 19"/>
                  <a:gd name="T51" fmla="*/ 20 h 20"/>
                  <a:gd name="T52" fmla="*/ 9 w 19"/>
                  <a:gd name="T53" fmla="*/ 18 h 20"/>
                  <a:gd name="T54" fmla="*/ 10 w 19"/>
                  <a:gd name="T55" fmla="*/ 18 h 20"/>
                  <a:gd name="T56" fmla="*/ 12 w 19"/>
                  <a:gd name="T57" fmla="*/ 20 h 20"/>
                  <a:gd name="T58" fmla="*/ 14 w 19"/>
                  <a:gd name="T59" fmla="*/ 19 h 20"/>
                  <a:gd name="T60" fmla="*/ 14 w 19"/>
                  <a:gd name="T61" fmla="*/ 16 h 20"/>
                  <a:gd name="T62" fmla="*/ 15 w 19"/>
                  <a:gd name="T63" fmla="*/ 15 h 20"/>
                  <a:gd name="T64" fmla="*/ 18 w 19"/>
                  <a:gd name="T65" fmla="*/ 15 h 20"/>
                  <a:gd name="T66" fmla="*/ 8 w 19"/>
                  <a:gd name="T67" fmla="*/ 13 h 20"/>
                  <a:gd name="T68" fmla="*/ 6 w 19"/>
                  <a:gd name="T69" fmla="*/ 9 h 20"/>
                  <a:gd name="T70" fmla="*/ 11 w 19"/>
                  <a:gd name="T71" fmla="*/ 6 h 20"/>
                  <a:gd name="T72" fmla="*/ 13 w 19"/>
                  <a:gd name="T73" fmla="*/ 11 h 20"/>
                  <a:gd name="T74" fmla="*/ 8 w 19"/>
                  <a:gd name="T75"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 h="20">
                    <a:moveTo>
                      <a:pt x="18" y="15"/>
                    </a:moveTo>
                    <a:cubicBezTo>
                      <a:pt x="19" y="13"/>
                      <a:pt x="19" y="13"/>
                      <a:pt x="19" y="13"/>
                    </a:cubicBezTo>
                    <a:cubicBezTo>
                      <a:pt x="17" y="11"/>
                      <a:pt x="17" y="11"/>
                      <a:pt x="17" y="11"/>
                    </a:cubicBezTo>
                    <a:cubicBezTo>
                      <a:pt x="17" y="10"/>
                      <a:pt x="17" y="10"/>
                      <a:pt x="17" y="9"/>
                    </a:cubicBezTo>
                    <a:cubicBezTo>
                      <a:pt x="19" y="7"/>
                      <a:pt x="19" y="7"/>
                      <a:pt x="19" y="7"/>
                    </a:cubicBezTo>
                    <a:cubicBezTo>
                      <a:pt x="18" y="5"/>
                      <a:pt x="18" y="5"/>
                      <a:pt x="18" y="5"/>
                    </a:cubicBezTo>
                    <a:cubicBezTo>
                      <a:pt x="15" y="5"/>
                      <a:pt x="15" y="5"/>
                      <a:pt x="15" y="5"/>
                    </a:cubicBezTo>
                    <a:cubicBezTo>
                      <a:pt x="15" y="5"/>
                      <a:pt x="15" y="4"/>
                      <a:pt x="14" y="4"/>
                    </a:cubicBezTo>
                    <a:cubicBezTo>
                      <a:pt x="14" y="1"/>
                      <a:pt x="14" y="1"/>
                      <a:pt x="14" y="1"/>
                    </a:cubicBezTo>
                    <a:cubicBezTo>
                      <a:pt x="12" y="0"/>
                      <a:pt x="12" y="0"/>
                      <a:pt x="12" y="0"/>
                    </a:cubicBezTo>
                    <a:cubicBezTo>
                      <a:pt x="10" y="2"/>
                      <a:pt x="10" y="2"/>
                      <a:pt x="10" y="2"/>
                    </a:cubicBezTo>
                    <a:cubicBezTo>
                      <a:pt x="10" y="2"/>
                      <a:pt x="9" y="2"/>
                      <a:pt x="8" y="2"/>
                    </a:cubicBezTo>
                    <a:cubicBezTo>
                      <a:pt x="7" y="0"/>
                      <a:pt x="7" y="0"/>
                      <a:pt x="7" y="0"/>
                    </a:cubicBezTo>
                    <a:cubicBezTo>
                      <a:pt x="4" y="1"/>
                      <a:pt x="4" y="1"/>
                      <a:pt x="4" y="1"/>
                    </a:cubicBezTo>
                    <a:cubicBezTo>
                      <a:pt x="5" y="4"/>
                      <a:pt x="5" y="4"/>
                      <a:pt x="5" y="4"/>
                    </a:cubicBezTo>
                    <a:cubicBezTo>
                      <a:pt x="4" y="4"/>
                      <a:pt x="4" y="5"/>
                      <a:pt x="3" y="5"/>
                    </a:cubicBezTo>
                    <a:cubicBezTo>
                      <a:pt x="0" y="5"/>
                      <a:pt x="0" y="5"/>
                      <a:pt x="0" y="5"/>
                    </a:cubicBezTo>
                    <a:cubicBezTo>
                      <a:pt x="0" y="7"/>
                      <a:pt x="0" y="7"/>
                      <a:pt x="0" y="7"/>
                    </a:cubicBezTo>
                    <a:cubicBezTo>
                      <a:pt x="2" y="9"/>
                      <a:pt x="2" y="9"/>
                      <a:pt x="2" y="9"/>
                    </a:cubicBezTo>
                    <a:cubicBezTo>
                      <a:pt x="2" y="10"/>
                      <a:pt x="2" y="10"/>
                      <a:pt x="2" y="11"/>
                    </a:cubicBezTo>
                    <a:cubicBezTo>
                      <a:pt x="0" y="13"/>
                      <a:pt x="0" y="13"/>
                      <a:pt x="0" y="13"/>
                    </a:cubicBezTo>
                    <a:cubicBezTo>
                      <a:pt x="1" y="15"/>
                      <a:pt x="1" y="15"/>
                      <a:pt x="1" y="15"/>
                    </a:cubicBezTo>
                    <a:cubicBezTo>
                      <a:pt x="3" y="15"/>
                      <a:pt x="3" y="15"/>
                      <a:pt x="3" y="15"/>
                    </a:cubicBezTo>
                    <a:cubicBezTo>
                      <a:pt x="4" y="15"/>
                      <a:pt x="4" y="16"/>
                      <a:pt x="5" y="16"/>
                    </a:cubicBezTo>
                    <a:cubicBezTo>
                      <a:pt x="4" y="19"/>
                      <a:pt x="4" y="19"/>
                      <a:pt x="4" y="19"/>
                    </a:cubicBezTo>
                    <a:cubicBezTo>
                      <a:pt x="7" y="20"/>
                      <a:pt x="7" y="20"/>
                      <a:pt x="7" y="20"/>
                    </a:cubicBezTo>
                    <a:cubicBezTo>
                      <a:pt x="9" y="18"/>
                      <a:pt x="9" y="18"/>
                      <a:pt x="9" y="18"/>
                    </a:cubicBezTo>
                    <a:cubicBezTo>
                      <a:pt x="9" y="18"/>
                      <a:pt x="10" y="18"/>
                      <a:pt x="10" y="18"/>
                    </a:cubicBezTo>
                    <a:cubicBezTo>
                      <a:pt x="12" y="20"/>
                      <a:pt x="12" y="20"/>
                      <a:pt x="12" y="20"/>
                    </a:cubicBezTo>
                    <a:cubicBezTo>
                      <a:pt x="14" y="19"/>
                      <a:pt x="14" y="19"/>
                      <a:pt x="14" y="19"/>
                    </a:cubicBezTo>
                    <a:cubicBezTo>
                      <a:pt x="14" y="16"/>
                      <a:pt x="14" y="16"/>
                      <a:pt x="14" y="16"/>
                    </a:cubicBezTo>
                    <a:cubicBezTo>
                      <a:pt x="15" y="16"/>
                      <a:pt x="15" y="15"/>
                      <a:pt x="15" y="15"/>
                    </a:cubicBezTo>
                    <a:lnTo>
                      <a:pt x="18" y="15"/>
                    </a:lnTo>
                    <a:close/>
                    <a:moveTo>
                      <a:pt x="8" y="13"/>
                    </a:moveTo>
                    <a:cubicBezTo>
                      <a:pt x="6" y="13"/>
                      <a:pt x="5" y="10"/>
                      <a:pt x="6" y="9"/>
                    </a:cubicBezTo>
                    <a:cubicBezTo>
                      <a:pt x="7" y="7"/>
                      <a:pt x="9" y="6"/>
                      <a:pt x="11" y="6"/>
                    </a:cubicBezTo>
                    <a:cubicBezTo>
                      <a:pt x="13" y="7"/>
                      <a:pt x="14" y="9"/>
                      <a:pt x="13" y="11"/>
                    </a:cubicBezTo>
                    <a:cubicBezTo>
                      <a:pt x="12" y="13"/>
                      <a:pt x="10" y="14"/>
                      <a:pt x="8" y="13"/>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2" name="Freeform 108"/>
              <p:cNvSpPr>
                <a:spLocks noEditPoints="1"/>
              </p:cNvSpPr>
              <p:nvPr>
                <p:custDataLst>
                  <p:tags r:id="rId5"/>
                </p:custDataLst>
              </p:nvPr>
            </p:nvSpPr>
            <p:spPr bwMode="auto">
              <a:xfrm>
                <a:off x="5757" y="3807"/>
                <a:ext cx="186" cy="188"/>
              </a:xfrm>
              <a:custGeom>
                <a:avLst/>
                <a:gdLst>
                  <a:gd name="T0" fmla="*/ 23 w 29"/>
                  <a:gd name="T1" fmla="*/ 26 h 29"/>
                  <a:gd name="T2" fmla="*/ 26 w 29"/>
                  <a:gd name="T3" fmla="*/ 24 h 29"/>
                  <a:gd name="T4" fmla="*/ 24 w 29"/>
                  <a:gd name="T5" fmla="*/ 20 h 29"/>
                  <a:gd name="T6" fmla="*/ 25 w 29"/>
                  <a:gd name="T7" fmla="*/ 18 h 29"/>
                  <a:gd name="T8" fmla="*/ 29 w 29"/>
                  <a:gd name="T9" fmla="*/ 17 h 29"/>
                  <a:gd name="T10" fmla="*/ 29 w 29"/>
                  <a:gd name="T11" fmla="*/ 13 h 29"/>
                  <a:gd name="T12" fmla="*/ 25 w 29"/>
                  <a:gd name="T13" fmla="*/ 12 h 29"/>
                  <a:gd name="T14" fmla="*/ 24 w 29"/>
                  <a:gd name="T15" fmla="*/ 10 h 29"/>
                  <a:gd name="T16" fmla="*/ 26 w 29"/>
                  <a:gd name="T17" fmla="*/ 6 h 29"/>
                  <a:gd name="T18" fmla="*/ 24 w 29"/>
                  <a:gd name="T19" fmla="*/ 3 h 29"/>
                  <a:gd name="T20" fmla="*/ 20 w 29"/>
                  <a:gd name="T21" fmla="*/ 5 h 29"/>
                  <a:gd name="T22" fmla="*/ 18 w 29"/>
                  <a:gd name="T23" fmla="*/ 4 h 29"/>
                  <a:gd name="T24" fmla="*/ 17 w 29"/>
                  <a:gd name="T25" fmla="*/ 0 h 29"/>
                  <a:gd name="T26" fmla="*/ 13 w 29"/>
                  <a:gd name="T27" fmla="*/ 0 h 29"/>
                  <a:gd name="T28" fmla="*/ 12 w 29"/>
                  <a:gd name="T29" fmla="*/ 4 h 29"/>
                  <a:gd name="T30" fmla="*/ 10 w 29"/>
                  <a:gd name="T31" fmla="*/ 5 h 29"/>
                  <a:gd name="T32" fmla="*/ 6 w 29"/>
                  <a:gd name="T33" fmla="*/ 3 h 29"/>
                  <a:gd name="T34" fmla="*/ 4 w 29"/>
                  <a:gd name="T35" fmla="*/ 5 h 29"/>
                  <a:gd name="T36" fmla="*/ 5 w 29"/>
                  <a:gd name="T37" fmla="*/ 9 h 29"/>
                  <a:gd name="T38" fmla="*/ 4 w 29"/>
                  <a:gd name="T39" fmla="*/ 11 h 29"/>
                  <a:gd name="T40" fmla="*/ 0 w 29"/>
                  <a:gd name="T41" fmla="*/ 12 h 29"/>
                  <a:gd name="T42" fmla="*/ 0 w 29"/>
                  <a:gd name="T43" fmla="*/ 16 h 29"/>
                  <a:gd name="T44" fmla="*/ 4 w 29"/>
                  <a:gd name="T45" fmla="*/ 17 h 29"/>
                  <a:gd name="T46" fmla="*/ 5 w 29"/>
                  <a:gd name="T47" fmla="*/ 19 h 29"/>
                  <a:gd name="T48" fmla="*/ 3 w 29"/>
                  <a:gd name="T49" fmla="*/ 23 h 29"/>
                  <a:gd name="T50" fmla="*/ 5 w 29"/>
                  <a:gd name="T51" fmla="*/ 25 h 29"/>
                  <a:gd name="T52" fmla="*/ 9 w 29"/>
                  <a:gd name="T53" fmla="*/ 24 h 29"/>
                  <a:gd name="T54" fmla="*/ 11 w 29"/>
                  <a:gd name="T55" fmla="*/ 25 h 29"/>
                  <a:gd name="T56" fmla="*/ 12 w 29"/>
                  <a:gd name="T57" fmla="*/ 29 h 29"/>
                  <a:gd name="T58" fmla="*/ 16 w 29"/>
                  <a:gd name="T59" fmla="*/ 29 h 29"/>
                  <a:gd name="T60" fmla="*/ 17 w 29"/>
                  <a:gd name="T61" fmla="*/ 25 h 29"/>
                  <a:gd name="T62" fmla="*/ 20 w 29"/>
                  <a:gd name="T63" fmla="*/ 24 h 29"/>
                  <a:gd name="T64" fmla="*/ 23 w 29"/>
                  <a:gd name="T65" fmla="*/ 26 h 29"/>
                  <a:gd name="T66" fmla="*/ 11 w 29"/>
                  <a:gd name="T67" fmla="*/ 18 h 29"/>
                  <a:gd name="T68" fmla="*/ 11 w 29"/>
                  <a:gd name="T69" fmla="*/ 11 h 29"/>
                  <a:gd name="T70" fmla="*/ 19 w 29"/>
                  <a:gd name="T71" fmla="*/ 11 h 29"/>
                  <a:gd name="T72" fmla="*/ 18 w 29"/>
                  <a:gd name="T73" fmla="*/ 18 h 29"/>
                  <a:gd name="T74" fmla="*/ 11 w 29"/>
                  <a:gd name="T75" fmla="*/ 1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 h="29">
                    <a:moveTo>
                      <a:pt x="23" y="26"/>
                    </a:moveTo>
                    <a:cubicBezTo>
                      <a:pt x="26" y="24"/>
                      <a:pt x="26" y="24"/>
                      <a:pt x="26" y="24"/>
                    </a:cubicBezTo>
                    <a:cubicBezTo>
                      <a:pt x="24" y="20"/>
                      <a:pt x="24" y="20"/>
                      <a:pt x="24" y="20"/>
                    </a:cubicBezTo>
                    <a:cubicBezTo>
                      <a:pt x="24" y="19"/>
                      <a:pt x="25" y="19"/>
                      <a:pt x="25" y="18"/>
                    </a:cubicBezTo>
                    <a:cubicBezTo>
                      <a:pt x="29" y="17"/>
                      <a:pt x="29" y="17"/>
                      <a:pt x="29" y="17"/>
                    </a:cubicBezTo>
                    <a:cubicBezTo>
                      <a:pt x="29" y="13"/>
                      <a:pt x="29" y="13"/>
                      <a:pt x="29" y="13"/>
                    </a:cubicBezTo>
                    <a:cubicBezTo>
                      <a:pt x="25" y="12"/>
                      <a:pt x="25" y="12"/>
                      <a:pt x="25" y="12"/>
                    </a:cubicBezTo>
                    <a:cubicBezTo>
                      <a:pt x="25" y="11"/>
                      <a:pt x="25" y="10"/>
                      <a:pt x="24" y="10"/>
                    </a:cubicBezTo>
                    <a:cubicBezTo>
                      <a:pt x="26" y="6"/>
                      <a:pt x="26" y="6"/>
                      <a:pt x="26" y="6"/>
                    </a:cubicBezTo>
                    <a:cubicBezTo>
                      <a:pt x="24" y="3"/>
                      <a:pt x="24" y="3"/>
                      <a:pt x="24" y="3"/>
                    </a:cubicBezTo>
                    <a:cubicBezTo>
                      <a:pt x="20" y="5"/>
                      <a:pt x="20" y="5"/>
                      <a:pt x="20" y="5"/>
                    </a:cubicBezTo>
                    <a:cubicBezTo>
                      <a:pt x="20" y="5"/>
                      <a:pt x="19" y="4"/>
                      <a:pt x="18" y="4"/>
                    </a:cubicBezTo>
                    <a:cubicBezTo>
                      <a:pt x="17" y="0"/>
                      <a:pt x="17" y="0"/>
                      <a:pt x="17" y="0"/>
                    </a:cubicBezTo>
                    <a:cubicBezTo>
                      <a:pt x="13" y="0"/>
                      <a:pt x="13" y="0"/>
                      <a:pt x="13" y="0"/>
                    </a:cubicBezTo>
                    <a:cubicBezTo>
                      <a:pt x="12" y="4"/>
                      <a:pt x="12" y="4"/>
                      <a:pt x="12" y="4"/>
                    </a:cubicBezTo>
                    <a:cubicBezTo>
                      <a:pt x="11" y="4"/>
                      <a:pt x="11" y="4"/>
                      <a:pt x="10" y="5"/>
                    </a:cubicBezTo>
                    <a:cubicBezTo>
                      <a:pt x="6" y="3"/>
                      <a:pt x="6" y="3"/>
                      <a:pt x="6" y="3"/>
                    </a:cubicBezTo>
                    <a:cubicBezTo>
                      <a:pt x="4" y="5"/>
                      <a:pt x="4" y="5"/>
                      <a:pt x="4" y="5"/>
                    </a:cubicBezTo>
                    <a:cubicBezTo>
                      <a:pt x="5" y="9"/>
                      <a:pt x="5" y="9"/>
                      <a:pt x="5" y="9"/>
                    </a:cubicBezTo>
                    <a:cubicBezTo>
                      <a:pt x="5" y="9"/>
                      <a:pt x="5" y="10"/>
                      <a:pt x="4" y="11"/>
                    </a:cubicBezTo>
                    <a:cubicBezTo>
                      <a:pt x="0" y="12"/>
                      <a:pt x="0" y="12"/>
                      <a:pt x="0" y="12"/>
                    </a:cubicBezTo>
                    <a:cubicBezTo>
                      <a:pt x="0" y="16"/>
                      <a:pt x="0" y="16"/>
                      <a:pt x="0" y="16"/>
                    </a:cubicBezTo>
                    <a:cubicBezTo>
                      <a:pt x="4" y="17"/>
                      <a:pt x="4" y="17"/>
                      <a:pt x="4" y="17"/>
                    </a:cubicBezTo>
                    <a:cubicBezTo>
                      <a:pt x="4" y="18"/>
                      <a:pt x="5" y="19"/>
                      <a:pt x="5" y="19"/>
                    </a:cubicBezTo>
                    <a:cubicBezTo>
                      <a:pt x="3" y="23"/>
                      <a:pt x="3" y="23"/>
                      <a:pt x="3" y="23"/>
                    </a:cubicBezTo>
                    <a:cubicBezTo>
                      <a:pt x="5" y="25"/>
                      <a:pt x="5" y="25"/>
                      <a:pt x="5" y="25"/>
                    </a:cubicBezTo>
                    <a:cubicBezTo>
                      <a:pt x="9" y="24"/>
                      <a:pt x="9" y="24"/>
                      <a:pt x="9" y="24"/>
                    </a:cubicBezTo>
                    <a:cubicBezTo>
                      <a:pt x="10" y="24"/>
                      <a:pt x="10" y="24"/>
                      <a:pt x="11" y="25"/>
                    </a:cubicBezTo>
                    <a:cubicBezTo>
                      <a:pt x="12" y="29"/>
                      <a:pt x="12" y="29"/>
                      <a:pt x="12" y="29"/>
                    </a:cubicBezTo>
                    <a:cubicBezTo>
                      <a:pt x="16" y="29"/>
                      <a:pt x="16" y="29"/>
                      <a:pt x="16" y="29"/>
                    </a:cubicBezTo>
                    <a:cubicBezTo>
                      <a:pt x="17" y="25"/>
                      <a:pt x="17" y="25"/>
                      <a:pt x="17" y="25"/>
                    </a:cubicBezTo>
                    <a:cubicBezTo>
                      <a:pt x="18" y="25"/>
                      <a:pt x="19" y="24"/>
                      <a:pt x="20" y="24"/>
                    </a:cubicBezTo>
                    <a:lnTo>
                      <a:pt x="23" y="26"/>
                    </a:lnTo>
                    <a:close/>
                    <a:moveTo>
                      <a:pt x="11" y="18"/>
                    </a:moveTo>
                    <a:cubicBezTo>
                      <a:pt x="9" y="16"/>
                      <a:pt x="9" y="12"/>
                      <a:pt x="11" y="11"/>
                    </a:cubicBezTo>
                    <a:cubicBezTo>
                      <a:pt x="13" y="9"/>
                      <a:pt x="17" y="9"/>
                      <a:pt x="19" y="11"/>
                    </a:cubicBezTo>
                    <a:cubicBezTo>
                      <a:pt x="21" y="13"/>
                      <a:pt x="20" y="16"/>
                      <a:pt x="18" y="18"/>
                    </a:cubicBezTo>
                    <a:cubicBezTo>
                      <a:pt x="16" y="20"/>
                      <a:pt x="13" y="20"/>
                      <a:pt x="11" y="18"/>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3" name="Freeform 109"/>
              <p:cNvSpPr>
                <a:spLocks noEditPoints="1"/>
              </p:cNvSpPr>
              <p:nvPr>
                <p:custDataLst>
                  <p:tags r:id="rId6"/>
                </p:custDataLst>
              </p:nvPr>
            </p:nvSpPr>
            <p:spPr bwMode="auto">
              <a:xfrm>
                <a:off x="5646" y="3969"/>
                <a:ext cx="97" cy="92"/>
              </a:xfrm>
              <a:custGeom>
                <a:avLst/>
                <a:gdLst>
                  <a:gd name="T0" fmla="*/ 12 w 15"/>
                  <a:gd name="T1" fmla="*/ 13 h 14"/>
                  <a:gd name="T2" fmla="*/ 13 w 15"/>
                  <a:gd name="T3" fmla="*/ 12 h 14"/>
                  <a:gd name="T4" fmla="*/ 12 w 15"/>
                  <a:gd name="T5" fmla="*/ 10 h 14"/>
                  <a:gd name="T6" fmla="*/ 13 w 15"/>
                  <a:gd name="T7" fmla="*/ 9 h 14"/>
                  <a:gd name="T8" fmla="*/ 15 w 15"/>
                  <a:gd name="T9" fmla="*/ 8 h 14"/>
                  <a:gd name="T10" fmla="*/ 15 w 15"/>
                  <a:gd name="T11" fmla="*/ 6 h 14"/>
                  <a:gd name="T12" fmla="*/ 13 w 15"/>
                  <a:gd name="T13" fmla="*/ 6 h 14"/>
                  <a:gd name="T14" fmla="*/ 12 w 15"/>
                  <a:gd name="T15" fmla="*/ 5 h 14"/>
                  <a:gd name="T16" fmla="*/ 14 w 15"/>
                  <a:gd name="T17" fmla="*/ 3 h 14"/>
                  <a:gd name="T18" fmla="*/ 12 w 15"/>
                  <a:gd name="T19" fmla="*/ 2 h 14"/>
                  <a:gd name="T20" fmla="*/ 10 w 15"/>
                  <a:gd name="T21" fmla="*/ 2 h 14"/>
                  <a:gd name="T22" fmla="*/ 9 w 15"/>
                  <a:gd name="T23" fmla="*/ 2 h 14"/>
                  <a:gd name="T24" fmla="*/ 9 w 15"/>
                  <a:gd name="T25" fmla="*/ 0 h 14"/>
                  <a:gd name="T26" fmla="*/ 7 w 15"/>
                  <a:gd name="T27" fmla="*/ 0 h 14"/>
                  <a:gd name="T28" fmla="*/ 6 w 15"/>
                  <a:gd name="T29" fmla="*/ 2 h 14"/>
                  <a:gd name="T30" fmla="*/ 5 w 15"/>
                  <a:gd name="T31" fmla="*/ 2 h 14"/>
                  <a:gd name="T32" fmla="*/ 3 w 15"/>
                  <a:gd name="T33" fmla="*/ 1 h 14"/>
                  <a:gd name="T34" fmla="*/ 2 w 15"/>
                  <a:gd name="T35" fmla="*/ 2 h 14"/>
                  <a:gd name="T36" fmla="*/ 3 w 15"/>
                  <a:gd name="T37" fmla="*/ 4 h 14"/>
                  <a:gd name="T38" fmla="*/ 2 w 15"/>
                  <a:gd name="T39" fmla="*/ 5 h 14"/>
                  <a:gd name="T40" fmla="*/ 0 w 15"/>
                  <a:gd name="T41" fmla="*/ 6 h 14"/>
                  <a:gd name="T42" fmla="*/ 0 w 15"/>
                  <a:gd name="T43" fmla="*/ 8 h 14"/>
                  <a:gd name="T44" fmla="*/ 2 w 15"/>
                  <a:gd name="T45" fmla="*/ 8 h 14"/>
                  <a:gd name="T46" fmla="*/ 3 w 15"/>
                  <a:gd name="T47" fmla="*/ 9 h 14"/>
                  <a:gd name="T48" fmla="*/ 2 w 15"/>
                  <a:gd name="T49" fmla="*/ 11 h 14"/>
                  <a:gd name="T50" fmla="*/ 3 w 15"/>
                  <a:gd name="T51" fmla="*/ 13 h 14"/>
                  <a:gd name="T52" fmla="*/ 5 w 15"/>
                  <a:gd name="T53" fmla="*/ 12 h 14"/>
                  <a:gd name="T54" fmla="*/ 6 w 15"/>
                  <a:gd name="T55" fmla="*/ 12 h 14"/>
                  <a:gd name="T56" fmla="*/ 6 w 15"/>
                  <a:gd name="T57" fmla="*/ 14 h 14"/>
                  <a:gd name="T58" fmla="*/ 8 w 15"/>
                  <a:gd name="T59" fmla="*/ 14 h 14"/>
                  <a:gd name="T60" fmla="*/ 9 w 15"/>
                  <a:gd name="T61" fmla="*/ 12 h 14"/>
                  <a:gd name="T62" fmla="*/ 10 w 15"/>
                  <a:gd name="T63" fmla="*/ 12 h 14"/>
                  <a:gd name="T64" fmla="*/ 12 w 15"/>
                  <a:gd name="T65" fmla="*/ 13 h 14"/>
                  <a:gd name="T66" fmla="*/ 6 w 15"/>
                  <a:gd name="T67" fmla="*/ 9 h 14"/>
                  <a:gd name="T68" fmla="*/ 6 w 15"/>
                  <a:gd name="T69" fmla="*/ 5 h 14"/>
                  <a:gd name="T70" fmla="*/ 10 w 15"/>
                  <a:gd name="T71" fmla="*/ 5 h 14"/>
                  <a:gd name="T72" fmla="*/ 9 w 15"/>
                  <a:gd name="T73" fmla="*/ 9 h 14"/>
                  <a:gd name="T74" fmla="*/ 6 w 15"/>
                  <a:gd name="T7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 h="14">
                    <a:moveTo>
                      <a:pt x="12" y="13"/>
                    </a:moveTo>
                    <a:cubicBezTo>
                      <a:pt x="13" y="12"/>
                      <a:pt x="13" y="12"/>
                      <a:pt x="13" y="12"/>
                    </a:cubicBezTo>
                    <a:cubicBezTo>
                      <a:pt x="12" y="10"/>
                      <a:pt x="12" y="10"/>
                      <a:pt x="12" y="10"/>
                    </a:cubicBezTo>
                    <a:cubicBezTo>
                      <a:pt x="12" y="10"/>
                      <a:pt x="13" y="9"/>
                      <a:pt x="13" y="9"/>
                    </a:cubicBezTo>
                    <a:cubicBezTo>
                      <a:pt x="15" y="8"/>
                      <a:pt x="15" y="8"/>
                      <a:pt x="15" y="8"/>
                    </a:cubicBezTo>
                    <a:cubicBezTo>
                      <a:pt x="15" y="6"/>
                      <a:pt x="15" y="6"/>
                      <a:pt x="15" y="6"/>
                    </a:cubicBezTo>
                    <a:cubicBezTo>
                      <a:pt x="13" y="6"/>
                      <a:pt x="13" y="6"/>
                      <a:pt x="13" y="6"/>
                    </a:cubicBezTo>
                    <a:cubicBezTo>
                      <a:pt x="13" y="5"/>
                      <a:pt x="13" y="5"/>
                      <a:pt x="12" y="5"/>
                    </a:cubicBezTo>
                    <a:cubicBezTo>
                      <a:pt x="14" y="3"/>
                      <a:pt x="14" y="3"/>
                      <a:pt x="14" y="3"/>
                    </a:cubicBezTo>
                    <a:cubicBezTo>
                      <a:pt x="12" y="2"/>
                      <a:pt x="12" y="2"/>
                      <a:pt x="12" y="2"/>
                    </a:cubicBezTo>
                    <a:cubicBezTo>
                      <a:pt x="10" y="2"/>
                      <a:pt x="10" y="2"/>
                      <a:pt x="10" y="2"/>
                    </a:cubicBezTo>
                    <a:cubicBezTo>
                      <a:pt x="10" y="2"/>
                      <a:pt x="10" y="2"/>
                      <a:pt x="9" y="2"/>
                    </a:cubicBezTo>
                    <a:cubicBezTo>
                      <a:pt x="9" y="0"/>
                      <a:pt x="9" y="0"/>
                      <a:pt x="9" y="0"/>
                    </a:cubicBezTo>
                    <a:cubicBezTo>
                      <a:pt x="7" y="0"/>
                      <a:pt x="7" y="0"/>
                      <a:pt x="7" y="0"/>
                    </a:cubicBezTo>
                    <a:cubicBezTo>
                      <a:pt x="6" y="2"/>
                      <a:pt x="6" y="2"/>
                      <a:pt x="6" y="2"/>
                    </a:cubicBezTo>
                    <a:cubicBezTo>
                      <a:pt x="6" y="2"/>
                      <a:pt x="6" y="2"/>
                      <a:pt x="5" y="2"/>
                    </a:cubicBezTo>
                    <a:cubicBezTo>
                      <a:pt x="3" y="1"/>
                      <a:pt x="3" y="1"/>
                      <a:pt x="3" y="1"/>
                    </a:cubicBezTo>
                    <a:cubicBezTo>
                      <a:pt x="2" y="2"/>
                      <a:pt x="2" y="2"/>
                      <a:pt x="2" y="2"/>
                    </a:cubicBezTo>
                    <a:cubicBezTo>
                      <a:pt x="3" y="4"/>
                      <a:pt x="3" y="4"/>
                      <a:pt x="3" y="4"/>
                    </a:cubicBezTo>
                    <a:cubicBezTo>
                      <a:pt x="3" y="5"/>
                      <a:pt x="3" y="5"/>
                      <a:pt x="2" y="5"/>
                    </a:cubicBezTo>
                    <a:cubicBezTo>
                      <a:pt x="0" y="6"/>
                      <a:pt x="0" y="6"/>
                      <a:pt x="0" y="6"/>
                    </a:cubicBezTo>
                    <a:cubicBezTo>
                      <a:pt x="0" y="8"/>
                      <a:pt x="0" y="8"/>
                      <a:pt x="0" y="8"/>
                    </a:cubicBezTo>
                    <a:cubicBezTo>
                      <a:pt x="2" y="8"/>
                      <a:pt x="2" y="8"/>
                      <a:pt x="2" y="8"/>
                    </a:cubicBezTo>
                    <a:cubicBezTo>
                      <a:pt x="2" y="9"/>
                      <a:pt x="3" y="9"/>
                      <a:pt x="3" y="9"/>
                    </a:cubicBezTo>
                    <a:cubicBezTo>
                      <a:pt x="2" y="11"/>
                      <a:pt x="2" y="11"/>
                      <a:pt x="2" y="11"/>
                    </a:cubicBezTo>
                    <a:cubicBezTo>
                      <a:pt x="3" y="13"/>
                      <a:pt x="3" y="13"/>
                      <a:pt x="3" y="13"/>
                    </a:cubicBezTo>
                    <a:cubicBezTo>
                      <a:pt x="5" y="12"/>
                      <a:pt x="5" y="12"/>
                      <a:pt x="5" y="12"/>
                    </a:cubicBezTo>
                    <a:cubicBezTo>
                      <a:pt x="5" y="12"/>
                      <a:pt x="6" y="12"/>
                      <a:pt x="6" y="12"/>
                    </a:cubicBezTo>
                    <a:cubicBezTo>
                      <a:pt x="6" y="14"/>
                      <a:pt x="6" y="14"/>
                      <a:pt x="6" y="14"/>
                    </a:cubicBezTo>
                    <a:cubicBezTo>
                      <a:pt x="8" y="14"/>
                      <a:pt x="8" y="14"/>
                      <a:pt x="8" y="14"/>
                    </a:cubicBezTo>
                    <a:cubicBezTo>
                      <a:pt x="9" y="12"/>
                      <a:pt x="9" y="12"/>
                      <a:pt x="9" y="12"/>
                    </a:cubicBezTo>
                    <a:cubicBezTo>
                      <a:pt x="9" y="12"/>
                      <a:pt x="10" y="12"/>
                      <a:pt x="10" y="12"/>
                    </a:cubicBezTo>
                    <a:lnTo>
                      <a:pt x="12" y="13"/>
                    </a:lnTo>
                    <a:close/>
                    <a:moveTo>
                      <a:pt x="6" y="9"/>
                    </a:moveTo>
                    <a:cubicBezTo>
                      <a:pt x="5" y="8"/>
                      <a:pt x="5" y="6"/>
                      <a:pt x="6" y="5"/>
                    </a:cubicBezTo>
                    <a:cubicBezTo>
                      <a:pt x="7" y="4"/>
                      <a:pt x="9" y="4"/>
                      <a:pt x="10" y="5"/>
                    </a:cubicBezTo>
                    <a:cubicBezTo>
                      <a:pt x="11" y="6"/>
                      <a:pt x="10" y="8"/>
                      <a:pt x="9" y="9"/>
                    </a:cubicBezTo>
                    <a:cubicBezTo>
                      <a:pt x="8" y="10"/>
                      <a:pt x="7" y="10"/>
                      <a:pt x="6" y="9"/>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4" name="Line 110"/>
              <p:cNvSpPr>
                <a:spLocks noChangeShapeType="1"/>
              </p:cNvSpPr>
              <p:nvPr>
                <p:custDataLst>
                  <p:tags r:id="rId7"/>
                </p:custDataLst>
              </p:nvPr>
            </p:nvSpPr>
            <p:spPr bwMode="auto">
              <a:xfrm>
                <a:off x="12651" y="7051"/>
                <a:ext cx="0" cy="0"/>
              </a:xfrm>
              <a:prstGeom prst="line">
                <a:avLst/>
              </a:prstGeom>
              <a:solidFill>
                <a:srgbClr val="4A7CC6"/>
              </a:solidFill>
              <a:ln w="34925" cap="flat">
                <a:solidFill>
                  <a:srgbClr val="172A88"/>
                </a:solidFill>
                <a:prstDash val="solid"/>
                <a:miter lim="800000"/>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 name="Freeform 111"/>
              <p:cNvSpPr/>
              <p:nvPr>
                <p:custDataLst>
                  <p:tags r:id="rId8"/>
                </p:custDataLst>
              </p:nvPr>
            </p:nvSpPr>
            <p:spPr bwMode="auto">
              <a:xfrm>
                <a:off x="5402" y="3594"/>
                <a:ext cx="8398" cy="3483"/>
              </a:xfrm>
              <a:custGeom>
                <a:avLst/>
                <a:gdLst>
                  <a:gd name="T0" fmla="*/ 1236 w 1302"/>
                  <a:gd name="T1" fmla="*/ 538 h 538"/>
                  <a:gd name="T2" fmla="*/ 1201 w 1302"/>
                  <a:gd name="T3" fmla="*/ 538 h 538"/>
                  <a:gd name="T4" fmla="*/ 1201 w 1302"/>
                  <a:gd name="T5" fmla="*/ 530 h 538"/>
                  <a:gd name="T6" fmla="*/ 1236 w 1302"/>
                  <a:gd name="T7" fmla="*/ 530 h 538"/>
                  <a:gd name="T8" fmla="*/ 1294 w 1302"/>
                  <a:gd name="T9" fmla="*/ 472 h 538"/>
                  <a:gd name="T10" fmla="*/ 1294 w 1302"/>
                  <a:gd name="T11" fmla="*/ 67 h 538"/>
                  <a:gd name="T12" fmla="*/ 1236 w 1302"/>
                  <a:gd name="T13" fmla="*/ 8 h 538"/>
                  <a:gd name="T14" fmla="*/ 66 w 1302"/>
                  <a:gd name="T15" fmla="*/ 8 h 538"/>
                  <a:gd name="T16" fmla="*/ 8 w 1302"/>
                  <a:gd name="T17" fmla="*/ 67 h 538"/>
                  <a:gd name="T18" fmla="*/ 8 w 1302"/>
                  <a:gd name="T19" fmla="*/ 472 h 538"/>
                  <a:gd name="T20" fmla="*/ 66 w 1302"/>
                  <a:gd name="T21" fmla="*/ 530 h 538"/>
                  <a:gd name="T22" fmla="*/ 1124 w 1302"/>
                  <a:gd name="T23" fmla="*/ 530 h 538"/>
                  <a:gd name="T24" fmla="*/ 1124 w 1302"/>
                  <a:gd name="T25" fmla="*/ 538 h 538"/>
                  <a:gd name="T26" fmla="*/ 66 w 1302"/>
                  <a:gd name="T27" fmla="*/ 538 h 538"/>
                  <a:gd name="T28" fmla="*/ 0 w 1302"/>
                  <a:gd name="T29" fmla="*/ 472 h 538"/>
                  <a:gd name="T30" fmla="*/ 0 w 1302"/>
                  <a:gd name="T31" fmla="*/ 67 h 538"/>
                  <a:gd name="T32" fmla="*/ 66 w 1302"/>
                  <a:gd name="T33" fmla="*/ 0 h 538"/>
                  <a:gd name="T34" fmla="*/ 1236 w 1302"/>
                  <a:gd name="T35" fmla="*/ 0 h 538"/>
                  <a:gd name="T36" fmla="*/ 1302 w 1302"/>
                  <a:gd name="T37" fmla="*/ 67 h 538"/>
                  <a:gd name="T38" fmla="*/ 1302 w 1302"/>
                  <a:gd name="T39" fmla="*/ 472 h 538"/>
                  <a:gd name="T40" fmla="*/ 1236 w 1302"/>
                  <a:gd name="T41" fmla="*/ 538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2" h="538">
                    <a:moveTo>
                      <a:pt x="1236" y="538"/>
                    </a:moveTo>
                    <a:cubicBezTo>
                      <a:pt x="1201" y="538"/>
                      <a:pt x="1201" y="538"/>
                      <a:pt x="1201" y="538"/>
                    </a:cubicBezTo>
                    <a:cubicBezTo>
                      <a:pt x="1201" y="530"/>
                      <a:pt x="1201" y="530"/>
                      <a:pt x="1201" y="530"/>
                    </a:cubicBezTo>
                    <a:cubicBezTo>
                      <a:pt x="1236" y="530"/>
                      <a:pt x="1236" y="530"/>
                      <a:pt x="1236" y="530"/>
                    </a:cubicBezTo>
                    <a:cubicBezTo>
                      <a:pt x="1268" y="530"/>
                      <a:pt x="1294" y="504"/>
                      <a:pt x="1294" y="472"/>
                    </a:cubicBezTo>
                    <a:cubicBezTo>
                      <a:pt x="1294" y="67"/>
                      <a:pt x="1294" y="67"/>
                      <a:pt x="1294" y="67"/>
                    </a:cubicBezTo>
                    <a:cubicBezTo>
                      <a:pt x="1294" y="35"/>
                      <a:pt x="1268" y="8"/>
                      <a:pt x="1236" y="8"/>
                    </a:cubicBezTo>
                    <a:cubicBezTo>
                      <a:pt x="66" y="8"/>
                      <a:pt x="66" y="8"/>
                      <a:pt x="66" y="8"/>
                    </a:cubicBezTo>
                    <a:cubicBezTo>
                      <a:pt x="34" y="8"/>
                      <a:pt x="8" y="35"/>
                      <a:pt x="8" y="67"/>
                    </a:cubicBezTo>
                    <a:cubicBezTo>
                      <a:pt x="8" y="472"/>
                      <a:pt x="8" y="472"/>
                      <a:pt x="8" y="472"/>
                    </a:cubicBezTo>
                    <a:cubicBezTo>
                      <a:pt x="8" y="504"/>
                      <a:pt x="34" y="530"/>
                      <a:pt x="66" y="530"/>
                    </a:cubicBezTo>
                    <a:cubicBezTo>
                      <a:pt x="1124" y="530"/>
                      <a:pt x="1124" y="530"/>
                      <a:pt x="1124" y="530"/>
                    </a:cubicBezTo>
                    <a:cubicBezTo>
                      <a:pt x="1124" y="538"/>
                      <a:pt x="1124" y="538"/>
                      <a:pt x="1124" y="538"/>
                    </a:cubicBezTo>
                    <a:cubicBezTo>
                      <a:pt x="66" y="538"/>
                      <a:pt x="66" y="538"/>
                      <a:pt x="66" y="538"/>
                    </a:cubicBezTo>
                    <a:cubicBezTo>
                      <a:pt x="30" y="538"/>
                      <a:pt x="0" y="508"/>
                      <a:pt x="0" y="472"/>
                    </a:cubicBezTo>
                    <a:cubicBezTo>
                      <a:pt x="0" y="67"/>
                      <a:pt x="0" y="67"/>
                      <a:pt x="0" y="67"/>
                    </a:cubicBezTo>
                    <a:cubicBezTo>
                      <a:pt x="0" y="30"/>
                      <a:pt x="30" y="0"/>
                      <a:pt x="66" y="0"/>
                    </a:cubicBezTo>
                    <a:cubicBezTo>
                      <a:pt x="1236" y="0"/>
                      <a:pt x="1236" y="0"/>
                      <a:pt x="1236" y="0"/>
                    </a:cubicBezTo>
                    <a:cubicBezTo>
                      <a:pt x="1272" y="0"/>
                      <a:pt x="1302" y="30"/>
                      <a:pt x="1302" y="67"/>
                    </a:cubicBezTo>
                    <a:cubicBezTo>
                      <a:pt x="1302" y="472"/>
                      <a:pt x="1302" y="472"/>
                      <a:pt x="1302" y="472"/>
                    </a:cubicBezTo>
                    <a:cubicBezTo>
                      <a:pt x="1302" y="508"/>
                      <a:pt x="1272" y="538"/>
                      <a:pt x="1236" y="538"/>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6" name="Oval 112"/>
              <p:cNvSpPr>
                <a:spLocks noChangeArrowheads="1"/>
              </p:cNvSpPr>
              <p:nvPr>
                <p:custDataLst>
                  <p:tags r:id="rId9"/>
                </p:custDataLst>
              </p:nvPr>
            </p:nvSpPr>
            <p:spPr bwMode="auto">
              <a:xfrm>
                <a:off x="1256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7" name="Oval 113"/>
              <p:cNvSpPr>
                <a:spLocks noChangeArrowheads="1"/>
              </p:cNvSpPr>
              <p:nvPr>
                <p:custDataLst>
                  <p:tags r:id="rId10"/>
                </p:custDataLst>
              </p:nvPr>
            </p:nvSpPr>
            <p:spPr bwMode="auto">
              <a:xfrm>
                <a:off x="1246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8" name="Oval 114"/>
              <p:cNvSpPr>
                <a:spLocks noChangeArrowheads="1"/>
              </p:cNvSpPr>
              <p:nvPr>
                <p:custDataLst>
                  <p:tags r:id="rId11"/>
                </p:custDataLst>
              </p:nvPr>
            </p:nvSpPr>
            <p:spPr bwMode="auto">
              <a:xfrm>
                <a:off x="123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9" name="Oval 115"/>
              <p:cNvSpPr>
                <a:spLocks noChangeArrowheads="1"/>
              </p:cNvSpPr>
              <p:nvPr>
                <p:custDataLst>
                  <p:tags r:id="rId12"/>
                </p:custDataLst>
              </p:nvPr>
            </p:nvSpPr>
            <p:spPr bwMode="auto">
              <a:xfrm>
                <a:off x="1229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0" name="Oval 116"/>
              <p:cNvSpPr>
                <a:spLocks noChangeArrowheads="1"/>
              </p:cNvSpPr>
              <p:nvPr>
                <p:custDataLst>
                  <p:tags r:id="rId13"/>
                </p:custDataLst>
              </p:nvPr>
            </p:nvSpPr>
            <p:spPr bwMode="auto">
              <a:xfrm>
                <a:off x="1221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1" name="Oval 117"/>
              <p:cNvSpPr>
                <a:spLocks noChangeArrowheads="1"/>
              </p:cNvSpPr>
              <p:nvPr>
                <p:custDataLst>
                  <p:tags r:id="rId14"/>
                </p:custDataLst>
              </p:nvPr>
            </p:nvSpPr>
            <p:spPr bwMode="auto">
              <a:xfrm>
                <a:off x="1212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2" name="Oval 118"/>
              <p:cNvSpPr>
                <a:spLocks noChangeArrowheads="1"/>
              </p:cNvSpPr>
              <p:nvPr>
                <p:custDataLst>
                  <p:tags r:id="rId15"/>
                </p:custDataLst>
              </p:nvPr>
            </p:nvSpPr>
            <p:spPr bwMode="auto">
              <a:xfrm>
                <a:off x="1204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3" name="Oval 119"/>
              <p:cNvSpPr>
                <a:spLocks noChangeArrowheads="1"/>
              </p:cNvSpPr>
              <p:nvPr>
                <p:custDataLst>
                  <p:tags r:id="rId16"/>
                </p:custDataLst>
              </p:nvPr>
            </p:nvSpPr>
            <p:spPr bwMode="auto">
              <a:xfrm>
                <a:off x="1196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4" name="Oval 120"/>
              <p:cNvSpPr>
                <a:spLocks noChangeArrowheads="1"/>
              </p:cNvSpPr>
              <p:nvPr>
                <p:custDataLst>
                  <p:tags r:id="rId17"/>
                </p:custDataLst>
              </p:nvPr>
            </p:nvSpPr>
            <p:spPr bwMode="auto">
              <a:xfrm>
                <a:off x="1187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5" name="Oval 121"/>
              <p:cNvSpPr>
                <a:spLocks noChangeArrowheads="1"/>
              </p:cNvSpPr>
              <p:nvPr>
                <p:custDataLst>
                  <p:tags r:id="rId18"/>
                </p:custDataLst>
              </p:nvPr>
            </p:nvSpPr>
            <p:spPr bwMode="auto">
              <a:xfrm>
                <a:off x="117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6" name="Oval 122"/>
              <p:cNvSpPr>
                <a:spLocks noChangeArrowheads="1"/>
              </p:cNvSpPr>
              <p:nvPr>
                <p:custDataLst>
                  <p:tags r:id="rId19"/>
                </p:custDataLst>
              </p:nvPr>
            </p:nvSpPr>
            <p:spPr bwMode="auto">
              <a:xfrm>
                <a:off x="1170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7" name="Oval 123"/>
              <p:cNvSpPr>
                <a:spLocks noChangeArrowheads="1"/>
              </p:cNvSpPr>
              <p:nvPr>
                <p:custDataLst>
                  <p:tags r:id="rId20"/>
                </p:custDataLst>
              </p:nvPr>
            </p:nvSpPr>
            <p:spPr bwMode="auto">
              <a:xfrm>
                <a:off x="116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8" name="Oval 124"/>
              <p:cNvSpPr>
                <a:spLocks noChangeArrowheads="1"/>
              </p:cNvSpPr>
              <p:nvPr>
                <p:custDataLst>
                  <p:tags r:id="rId21"/>
                </p:custDataLst>
              </p:nvPr>
            </p:nvSpPr>
            <p:spPr bwMode="auto">
              <a:xfrm>
                <a:off x="115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 name="Oval 125"/>
              <p:cNvSpPr>
                <a:spLocks noChangeArrowheads="1"/>
              </p:cNvSpPr>
              <p:nvPr>
                <p:custDataLst>
                  <p:tags r:id="rId22"/>
                </p:custDataLst>
              </p:nvPr>
            </p:nvSpPr>
            <p:spPr bwMode="auto">
              <a:xfrm>
                <a:off x="114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0" name="Oval 126"/>
              <p:cNvSpPr>
                <a:spLocks noChangeArrowheads="1"/>
              </p:cNvSpPr>
              <p:nvPr>
                <p:custDataLst>
                  <p:tags r:id="rId23"/>
                </p:custDataLst>
              </p:nvPr>
            </p:nvSpPr>
            <p:spPr bwMode="auto">
              <a:xfrm>
                <a:off x="113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1" name="Oval 127"/>
              <p:cNvSpPr>
                <a:spLocks noChangeArrowheads="1"/>
              </p:cNvSpPr>
              <p:nvPr>
                <p:custDataLst>
                  <p:tags r:id="rId24"/>
                </p:custDataLst>
              </p:nvPr>
            </p:nvSpPr>
            <p:spPr bwMode="auto">
              <a:xfrm>
                <a:off x="1128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2" name="Oval 128"/>
              <p:cNvSpPr>
                <a:spLocks noChangeArrowheads="1"/>
              </p:cNvSpPr>
              <p:nvPr>
                <p:custDataLst>
                  <p:tags r:id="rId25"/>
                </p:custDataLst>
              </p:nvPr>
            </p:nvSpPr>
            <p:spPr bwMode="auto">
              <a:xfrm>
                <a:off x="1120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3" name="Oval 129"/>
              <p:cNvSpPr>
                <a:spLocks noChangeArrowheads="1"/>
              </p:cNvSpPr>
              <p:nvPr>
                <p:custDataLst>
                  <p:tags r:id="rId26"/>
                </p:custDataLst>
              </p:nvPr>
            </p:nvSpPr>
            <p:spPr bwMode="auto">
              <a:xfrm>
                <a:off x="111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4" name="Oval 130"/>
              <p:cNvSpPr>
                <a:spLocks noChangeArrowheads="1"/>
              </p:cNvSpPr>
              <p:nvPr>
                <p:custDataLst>
                  <p:tags r:id="rId27"/>
                </p:custDataLst>
              </p:nvPr>
            </p:nvSpPr>
            <p:spPr bwMode="auto">
              <a:xfrm>
                <a:off x="1103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5" name="Oval 131"/>
              <p:cNvSpPr>
                <a:spLocks noChangeArrowheads="1"/>
              </p:cNvSpPr>
              <p:nvPr>
                <p:custDataLst>
                  <p:tags r:id="rId28"/>
                </p:custDataLst>
              </p:nvPr>
            </p:nvSpPr>
            <p:spPr bwMode="auto">
              <a:xfrm>
                <a:off x="1095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6" name="Oval 132"/>
              <p:cNvSpPr>
                <a:spLocks noChangeArrowheads="1"/>
              </p:cNvSpPr>
              <p:nvPr>
                <p:custDataLst>
                  <p:tags r:id="rId29"/>
                </p:custDataLst>
              </p:nvPr>
            </p:nvSpPr>
            <p:spPr bwMode="auto">
              <a:xfrm>
                <a:off x="108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7" name="Oval 133"/>
              <p:cNvSpPr>
                <a:spLocks noChangeArrowheads="1"/>
              </p:cNvSpPr>
              <p:nvPr>
                <p:custDataLst>
                  <p:tags r:id="rId30"/>
                </p:custDataLst>
              </p:nvPr>
            </p:nvSpPr>
            <p:spPr bwMode="auto">
              <a:xfrm>
                <a:off x="1078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8" name="Oval 134"/>
              <p:cNvSpPr>
                <a:spLocks noChangeArrowheads="1"/>
              </p:cNvSpPr>
              <p:nvPr>
                <p:custDataLst>
                  <p:tags r:id="rId31"/>
                </p:custDataLst>
              </p:nvPr>
            </p:nvSpPr>
            <p:spPr bwMode="auto">
              <a:xfrm>
                <a:off x="107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 name="Oval 135"/>
              <p:cNvSpPr>
                <a:spLocks noChangeArrowheads="1"/>
              </p:cNvSpPr>
              <p:nvPr>
                <p:custDataLst>
                  <p:tags r:id="rId32"/>
                </p:custDataLst>
              </p:nvPr>
            </p:nvSpPr>
            <p:spPr bwMode="auto">
              <a:xfrm>
                <a:off x="1062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0" name="Oval 136"/>
              <p:cNvSpPr>
                <a:spLocks noChangeArrowheads="1"/>
              </p:cNvSpPr>
              <p:nvPr>
                <p:custDataLst>
                  <p:tags r:id="rId33"/>
                </p:custDataLst>
              </p:nvPr>
            </p:nvSpPr>
            <p:spPr bwMode="auto">
              <a:xfrm>
                <a:off x="1053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1" name="Oval 137"/>
              <p:cNvSpPr>
                <a:spLocks noChangeArrowheads="1"/>
              </p:cNvSpPr>
              <p:nvPr>
                <p:custDataLst>
                  <p:tags r:id="rId34"/>
                </p:custDataLst>
              </p:nvPr>
            </p:nvSpPr>
            <p:spPr bwMode="auto">
              <a:xfrm>
                <a:off x="1045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2" name="Oval 138"/>
              <p:cNvSpPr>
                <a:spLocks noChangeArrowheads="1"/>
              </p:cNvSpPr>
              <p:nvPr>
                <p:custDataLst>
                  <p:tags r:id="rId35"/>
                </p:custDataLst>
              </p:nvPr>
            </p:nvSpPr>
            <p:spPr bwMode="auto">
              <a:xfrm>
                <a:off x="1036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3" name="Oval 139"/>
              <p:cNvSpPr>
                <a:spLocks noChangeArrowheads="1"/>
              </p:cNvSpPr>
              <p:nvPr>
                <p:custDataLst>
                  <p:tags r:id="rId36"/>
                </p:custDataLst>
              </p:nvPr>
            </p:nvSpPr>
            <p:spPr bwMode="auto">
              <a:xfrm>
                <a:off x="10284"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4" name="Oval 140"/>
              <p:cNvSpPr>
                <a:spLocks noChangeArrowheads="1"/>
              </p:cNvSpPr>
              <p:nvPr>
                <p:custDataLst>
                  <p:tags r:id="rId37"/>
                </p:custDataLst>
              </p:nvPr>
            </p:nvSpPr>
            <p:spPr bwMode="auto">
              <a:xfrm>
                <a:off x="1020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5" name="Oval 141"/>
              <p:cNvSpPr>
                <a:spLocks noChangeArrowheads="1"/>
              </p:cNvSpPr>
              <p:nvPr>
                <p:custDataLst>
                  <p:tags r:id="rId38"/>
                </p:custDataLst>
              </p:nvPr>
            </p:nvSpPr>
            <p:spPr bwMode="auto">
              <a:xfrm>
                <a:off x="1011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6" name="Oval 142"/>
              <p:cNvSpPr>
                <a:spLocks noChangeArrowheads="1"/>
              </p:cNvSpPr>
              <p:nvPr>
                <p:custDataLst>
                  <p:tags r:id="rId39"/>
                </p:custDataLst>
              </p:nvPr>
            </p:nvSpPr>
            <p:spPr bwMode="auto">
              <a:xfrm>
                <a:off x="1003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7" name="Oval 143"/>
              <p:cNvSpPr>
                <a:spLocks noChangeArrowheads="1"/>
              </p:cNvSpPr>
              <p:nvPr>
                <p:custDataLst>
                  <p:tags r:id="rId40"/>
                </p:custDataLst>
              </p:nvPr>
            </p:nvSpPr>
            <p:spPr bwMode="auto">
              <a:xfrm>
                <a:off x="994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8" name="Oval 144"/>
              <p:cNvSpPr>
                <a:spLocks noChangeArrowheads="1"/>
              </p:cNvSpPr>
              <p:nvPr>
                <p:custDataLst>
                  <p:tags r:id="rId41"/>
                </p:custDataLst>
              </p:nvPr>
            </p:nvSpPr>
            <p:spPr bwMode="auto">
              <a:xfrm>
                <a:off x="986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9" name="Oval 145"/>
              <p:cNvSpPr>
                <a:spLocks noChangeArrowheads="1"/>
              </p:cNvSpPr>
              <p:nvPr>
                <p:custDataLst>
                  <p:tags r:id="rId42"/>
                </p:custDataLst>
              </p:nvPr>
            </p:nvSpPr>
            <p:spPr bwMode="auto">
              <a:xfrm>
                <a:off x="97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0" name="Oval 146"/>
              <p:cNvSpPr>
                <a:spLocks noChangeArrowheads="1"/>
              </p:cNvSpPr>
              <p:nvPr>
                <p:custDataLst>
                  <p:tags r:id="rId43"/>
                </p:custDataLst>
              </p:nvPr>
            </p:nvSpPr>
            <p:spPr bwMode="auto">
              <a:xfrm>
                <a:off x="969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1" name="Oval 147"/>
              <p:cNvSpPr>
                <a:spLocks noChangeArrowheads="1"/>
              </p:cNvSpPr>
              <p:nvPr>
                <p:custDataLst>
                  <p:tags r:id="rId44"/>
                </p:custDataLst>
              </p:nvPr>
            </p:nvSpPr>
            <p:spPr bwMode="auto">
              <a:xfrm>
                <a:off x="961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2" name="Oval 148"/>
              <p:cNvSpPr>
                <a:spLocks noChangeArrowheads="1"/>
              </p:cNvSpPr>
              <p:nvPr>
                <p:custDataLst>
                  <p:tags r:id="rId45"/>
                </p:custDataLst>
              </p:nvPr>
            </p:nvSpPr>
            <p:spPr bwMode="auto">
              <a:xfrm>
                <a:off x="952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3" name="Oval 149"/>
              <p:cNvSpPr>
                <a:spLocks noChangeArrowheads="1"/>
              </p:cNvSpPr>
              <p:nvPr>
                <p:custDataLst>
                  <p:tags r:id="rId46"/>
                </p:custDataLst>
              </p:nvPr>
            </p:nvSpPr>
            <p:spPr bwMode="auto">
              <a:xfrm>
                <a:off x="944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4" name="Oval 150"/>
              <p:cNvSpPr>
                <a:spLocks noChangeArrowheads="1"/>
              </p:cNvSpPr>
              <p:nvPr>
                <p:custDataLst>
                  <p:tags r:id="rId47"/>
                </p:custDataLst>
              </p:nvPr>
            </p:nvSpPr>
            <p:spPr bwMode="auto">
              <a:xfrm>
                <a:off x="936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5" name="Oval 151"/>
              <p:cNvSpPr>
                <a:spLocks noChangeArrowheads="1"/>
              </p:cNvSpPr>
              <p:nvPr>
                <p:custDataLst>
                  <p:tags r:id="rId48"/>
                </p:custDataLst>
              </p:nvPr>
            </p:nvSpPr>
            <p:spPr bwMode="auto">
              <a:xfrm>
                <a:off x="927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6" name="Oval 152"/>
              <p:cNvSpPr>
                <a:spLocks noChangeArrowheads="1"/>
              </p:cNvSpPr>
              <p:nvPr>
                <p:custDataLst>
                  <p:tags r:id="rId49"/>
                </p:custDataLst>
              </p:nvPr>
            </p:nvSpPr>
            <p:spPr bwMode="auto">
              <a:xfrm>
                <a:off x="919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7" name="Oval 153"/>
              <p:cNvSpPr>
                <a:spLocks noChangeArrowheads="1"/>
              </p:cNvSpPr>
              <p:nvPr>
                <p:custDataLst>
                  <p:tags r:id="rId50"/>
                </p:custDataLst>
              </p:nvPr>
            </p:nvSpPr>
            <p:spPr bwMode="auto">
              <a:xfrm>
                <a:off x="911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8" name="Oval 154"/>
              <p:cNvSpPr>
                <a:spLocks noChangeArrowheads="1"/>
              </p:cNvSpPr>
              <p:nvPr>
                <p:custDataLst>
                  <p:tags r:id="rId51"/>
                </p:custDataLst>
              </p:nvPr>
            </p:nvSpPr>
            <p:spPr bwMode="auto">
              <a:xfrm>
                <a:off x="902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9" name="Oval 155"/>
              <p:cNvSpPr>
                <a:spLocks noChangeArrowheads="1"/>
              </p:cNvSpPr>
              <p:nvPr>
                <p:custDataLst>
                  <p:tags r:id="rId52"/>
                </p:custDataLst>
              </p:nvPr>
            </p:nvSpPr>
            <p:spPr bwMode="auto">
              <a:xfrm>
                <a:off x="894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0" name="Oval 156"/>
              <p:cNvSpPr>
                <a:spLocks noChangeArrowheads="1"/>
              </p:cNvSpPr>
              <p:nvPr>
                <p:custDataLst>
                  <p:tags r:id="rId53"/>
                </p:custDataLst>
              </p:nvPr>
            </p:nvSpPr>
            <p:spPr bwMode="auto">
              <a:xfrm>
                <a:off x="88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1" name="Oval 157"/>
              <p:cNvSpPr>
                <a:spLocks noChangeArrowheads="1"/>
              </p:cNvSpPr>
              <p:nvPr>
                <p:custDataLst>
                  <p:tags r:id="rId54"/>
                </p:custDataLst>
              </p:nvPr>
            </p:nvSpPr>
            <p:spPr bwMode="auto">
              <a:xfrm>
                <a:off x="877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2" name="Oval 158"/>
              <p:cNvSpPr>
                <a:spLocks noChangeArrowheads="1"/>
              </p:cNvSpPr>
              <p:nvPr>
                <p:custDataLst>
                  <p:tags r:id="rId55"/>
                </p:custDataLst>
              </p:nvPr>
            </p:nvSpPr>
            <p:spPr bwMode="auto">
              <a:xfrm>
                <a:off x="869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3" name="Oval 159"/>
              <p:cNvSpPr>
                <a:spLocks noChangeArrowheads="1"/>
              </p:cNvSpPr>
              <p:nvPr>
                <p:custDataLst>
                  <p:tags r:id="rId56"/>
                </p:custDataLst>
              </p:nvPr>
            </p:nvSpPr>
            <p:spPr bwMode="auto">
              <a:xfrm>
                <a:off x="8607"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4" name="Oval 160"/>
              <p:cNvSpPr>
                <a:spLocks noChangeArrowheads="1"/>
              </p:cNvSpPr>
              <p:nvPr>
                <p:custDataLst>
                  <p:tags r:id="rId57"/>
                </p:custDataLst>
              </p:nvPr>
            </p:nvSpPr>
            <p:spPr bwMode="auto">
              <a:xfrm>
                <a:off x="8525"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5" name="Oval 161"/>
              <p:cNvSpPr>
                <a:spLocks noChangeArrowheads="1"/>
              </p:cNvSpPr>
              <p:nvPr>
                <p:custDataLst>
                  <p:tags r:id="rId58"/>
                </p:custDataLst>
              </p:nvPr>
            </p:nvSpPr>
            <p:spPr bwMode="auto">
              <a:xfrm>
                <a:off x="8440"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6" name="Oval 162"/>
              <p:cNvSpPr>
                <a:spLocks noChangeArrowheads="1"/>
              </p:cNvSpPr>
              <p:nvPr>
                <p:custDataLst>
                  <p:tags r:id="rId59"/>
                </p:custDataLst>
              </p:nvPr>
            </p:nvSpPr>
            <p:spPr bwMode="auto">
              <a:xfrm>
                <a:off x="8356"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7" name="Oval 163"/>
              <p:cNvSpPr>
                <a:spLocks noChangeArrowheads="1"/>
              </p:cNvSpPr>
              <p:nvPr>
                <p:custDataLst>
                  <p:tags r:id="rId60"/>
                </p:custDataLst>
              </p:nvPr>
            </p:nvSpPr>
            <p:spPr bwMode="auto">
              <a:xfrm>
                <a:off x="8271"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8" name="Oval 164"/>
              <p:cNvSpPr>
                <a:spLocks noChangeArrowheads="1"/>
              </p:cNvSpPr>
              <p:nvPr>
                <p:custDataLst>
                  <p:tags r:id="rId61"/>
                </p:custDataLst>
              </p:nvPr>
            </p:nvSpPr>
            <p:spPr bwMode="auto">
              <a:xfrm>
                <a:off x="818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9" name="Oval 165"/>
              <p:cNvSpPr>
                <a:spLocks noChangeArrowheads="1"/>
              </p:cNvSpPr>
              <p:nvPr>
                <p:custDataLst>
                  <p:tags r:id="rId62"/>
                </p:custDataLst>
              </p:nvPr>
            </p:nvSpPr>
            <p:spPr bwMode="auto">
              <a:xfrm>
                <a:off x="810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0" name="Oval 166"/>
              <p:cNvSpPr>
                <a:spLocks noChangeArrowheads="1"/>
              </p:cNvSpPr>
              <p:nvPr>
                <p:custDataLst>
                  <p:tags r:id="rId63"/>
                </p:custDataLst>
              </p:nvPr>
            </p:nvSpPr>
            <p:spPr bwMode="auto">
              <a:xfrm>
                <a:off x="8019"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1" name="Oval 167"/>
              <p:cNvSpPr>
                <a:spLocks noChangeArrowheads="1"/>
              </p:cNvSpPr>
              <p:nvPr>
                <p:custDataLst>
                  <p:tags r:id="rId64"/>
                </p:custDataLst>
              </p:nvPr>
            </p:nvSpPr>
            <p:spPr bwMode="auto">
              <a:xfrm>
                <a:off x="7935" y="6922"/>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2" name="Oval 168"/>
              <p:cNvSpPr>
                <a:spLocks noChangeArrowheads="1"/>
              </p:cNvSpPr>
              <p:nvPr>
                <p:custDataLst>
                  <p:tags r:id="rId65"/>
                </p:custDataLst>
              </p:nvPr>
            </p:nvSpPr>
            <p:spPr bwMode="auto">
              <a:xfrm>
                <a:off x="7853"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3" name="Oval 169"/>
              <p:cNvSpPr>
                <a:spLocks noChangeArrowheads="1"/>
              </p:cNvSpPr>
              <p:nvPr>
                <p:custDataLst>
                  <p:tags r:id="rId66"/>
                </p:custDataLst>
              </p:nvPr>
            </p:nvSpPr>
            <p:spPr bwMode="auto">
              <a:xfrm>
                <a:off x="776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4" name="Oval 170"/>
              <p:cNvSpPr>
                <a:spLocks noChangeArrowheads="1"/>
              </p:cNvSpPr>
              <p:nvPr>
                <p:custDataLst>
                  <p:tags r:id="rId67"/>
                </p:custDataLst>
              </p:nvPr>
            </p:nvSpPr>
            <p:spPr bwMode="auto">
              <a:xfrm>
                <a:off x="768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5" name="Oval 171"/>
              <p:cNvSpPr>
                <a:spLocks noChangeArrowheads="1"/>
              </p:cNvSpPr>
              <p:nvPr>
                <p:custDataLst>
                  <p:tags r:id="rId68"/>
                </p:custDataLst>
              </p:nvPr>
            </p:nvSpPr>
            <p:spPr bwMode="auto">
              <a:xfrm>
                <a:off x="75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6" name="Oval 172"/>
              <p:cNvSpPr>
                <a:spLocks noChangeArrowheads="1"/>
              </p:cNvSpPr>
              <p:nvPr>
                <p:custDataLst>
                  <p:tags r:id="rId69"/>
                </p:custDataLst>
              </p:nvPr>
            </p:nvSpPr>
            <p:spPr bwMode="auto">
              <a:xfrm>
                <a:off x="751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7" name="Oval 173"/>
              <p:cNvSpPr>
                <a:spLocks noChangeArrowheads="1"/>
              </p:cNvSpPr>
              <p:nvPr>
                <p:custDataLst>
                  <p:tags r:id="rId70"/>
                </p:custDataLst>
              </p:nvPr>
            </p:nvSpPr>
            <p:spPr bwMode="auto">
              <a:xfrm>
                <a:off x="74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8" name="Oval 174"/>
              <p:cNvSpPr>
                <a:spLocks noChangeArrowheads="1"/>
              </p:cNvSpPr>
              <p:nvPr>
                <p:custDataLst>
                  <p:tags r:id="rId71"/>
                </p:custDataLst>
              </p:nvPr>
            </p:nvSpPr>
            <p:spPr bwMode="auto">
              <a:xfrm>
                <a:off x="73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9" name="Oval 175"/>
              <p:cNvSpPr>
                <a:spLocks noChangeArrowheads="1"/>
              </p:cNvSpPr>
              <p:nvPr>
                <p:custDataLst>
                  <p:tags r:id="rId72"/>
                </p:custDataLst>
              </p:nvPr>
            </p:nvSpPr>
            <p:spPr bwMode="auto">
              <a:xfrm>
                <a:off x="725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0" name="Oval 176"/>
              <p:cNvSpPr>
                <a:spLocks noChangeArrowheads="1"/>
              </p:cNvSpPr>
              <p:nvPr>
                <p:custDataLst>
                  <p:tags r:id="rId73"/>
                </p:custDataLst>
              </p:nvPr>
            </p:nvSpPr>
            <p:spPr bwMode="auto">
              <a:xfrm>
                <a:off x="71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1" name="Oval 177"/>
              <p:cNvSpPr>
                <a:spLocks noChangeArrowheads="1"/>
              </p:cNvSpPr>
              <p:nvPr>
                <p:custDataLst>
                  <p:tags r:id="rId74"/>
                </p:custDataLst>
              </p:nvPr>
            </p:nvSpPr>
            <p:spPr bwMode="auto">
              <a:xfrm>
                <a:off x="7092"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2" name="Oval 178"/>
              <p:cNvSpPr>
                <a:spLocks noChangeArrowheads="1"/>
              </p:cNvSpPr>
              <p:nvPr>
                <p:custDataLst>
                  <p:tags r:id="rId75"/>
                </p:custDataLst>
              </p:nvPr>
            </p:nvSpPr>
            <p:spPr bwMode="auto">
              <a:xfrm>
                <a:off x="700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3" name="Oval 179"/>
              <p:cNvSpPr>
                <a:spLocks noChangeArrowheads="1"/>
              </p:cNvSpPr>
              <p:nvPr>
                <p:custDataLst>
                  <p:tags r:id="rId76"/>
                </p:custDataLst>
              </p:nvPr>
            </p:nvSpPr>
            <p:spPr bwMode="auto">
              <a:xfrm>
                <a:off x="69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4" name="Oval 180"/>
              <p:cNvSpPr>
                <a:spLocks noChangeArrowheads="1"/>
              </p:cNvSpPr>
              <p:nvPr>
                <p:custDataLst>
                  <p:tags r:id="rId77"/>
                </p:custDataLst>
              </p:nvPr>
            </p:nvSpPr>
            <p:spPr bwMode="auto">
              <a:xfrm>
                <a:off x="683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5" name="Oval 181"/>
              <p:cNvSpPr>
                <a:spLocks noChangeArrowheads="1"/>
              </p:cNvSpPr>
              <p:nvPr>
                <p:custDataLst>
                  <p:tags r:id="rId78"/>
                </p:custDataLst>
              </p:nvPr>
            </p:nvSpPr>
            <p:spPr bwMode="auto">
              <a:xfrm>
                <a:off x="675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6" name="Oval 182"/>
              <p:cNvSpPr>
                <a:spLocks noChangeArrowheads="1"/>
              </p:cNvSpPr>
              <p:nvPr>
                <p:custDataLst>
                  <p:tags r:id="rId79"/>
                </p:custDataLst>
              </p:nvPr>
            </p:nvSpPr>
            <p:spPr bwMode="auto">
              <a:xfrm>
                <a:off x="66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7" name="Oval 183"/>
              <p:cNvSpPr>
                <a:spLocks noChangeArrowheads="1"/>
              </p:cNvSpPr>
              <p:nvPr>
                <p:custDataLst>
                  <p:tags r:id="rId80"/>
                </p:custDataLst>
              </p:nvPr>
            </p:nvSpPr>
            <p:spPr bwMode="auto">
              <a:xfrm>
                <a:off x="658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8" name="Oval 184"/>
              <p:cNvSpPr>
                <a:spLocks noChangeArrowheads="1"/>
              </p:cNvSpPr>
              <p:nvPr>
                <p:custDataLst>
                  <p:tags r:id="rId81"/>
                </p:custDataLst>
              </p:nvPr>
            </p:nvSpPr>
            <p:spPr bwMode="auto">
              <a:xfrm>
                <a:off x="65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9" name="Oval 185"/>
              <p:cNvSpPr>
                <a:spLocks noChangeArrowheads="1"/>
              </p:cNvSpPr>
              <p:nvPr>
                <p:custDataLst>
                  <p:tags r:id="rId82"/>
                </p:custDataLst>
              </p:nvPr>
            </p:nvSpPr>
            <p:spPr bwMode="auto">
              <a:xfrm>
                <a:off x="642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0" name="Oval 186"/>
              <p:cNvSpPr>
                <a:spLocks noChangeArrowheads="1"/>
              </p:cNvSpPr>
              <p:nvPr>
                <p:custDataLst>
                  <p:tags r:id="rId83"/>
                </p:custDataLst>
              </p:nvPr>
            </p:nvSpPr>
            <p:spPr bwMode="auto">
              <a:xfrm>
                <a:off x="633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1" name="Oval 187"/>
              <p:cNvSpPr>
                <a:spLocks noChangeArrowheads="1"/>
              </p:cNvSpPr>
              <p:nvPr>
                <p:custDataLst>
                  <p:tags r:id="rId84"/>
                </p:custDataLst>
              </p:nvPr>
            </p:nvSpPr>
            <p:spPr bwMode="auto">
              <a:xfrm>
                <a:off x="625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2" name="Oval 188"/>
              <p:cNvSpPr>
                <a:spLocks noChangeArrowheads="1"/>
              </p:cNvSpPr>
              <p:nvPr>
                <p:custDataLst>
                  <p:tags r:id="rId85"/>
                </p:custDataLst>
              </p:nvPr>
            </p:nvSpPr>
            <p:spPr bwMode="auto">
              <a:xfrm>
                <a:off x="617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3" name="Oval 189"/>
              <p:cNvSpPr>
                <a:spLocks noChangeArrowheads="1"/>
              </p:cNvSpPr>
              <p:nvPr>
                <p:custDataLst>
                  <p:tags r:id="rId86"/>
                </p:custDataLst>
              </p:nvPr>
            </p:nvSpPr>
            <p:spPr bwMode="auto">
              <a:xfrm>
                <a:off x="608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4" name="Oval 190"/>
              <p:cNvSpPr>
                <a:spLocks noChangeArrowheads="1"/>
              </p:cNvSpPr>
              <p:nvPr>
                <p:custDataLst>
                  <p:tags r:id="rId87"/>
                </p:custDataLst>
              </p:nvPr>
            </p:nvSpPr>
            <p:spPr bwMode="auto">
              <a:xfrm>
                <a:off x="600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5" name="Oval 191"/>
              <p:cNvSpPr>
                <a:spLocks noChangeArrowheads="1"/>
              </p:cNvSpPr>
              <p:nvPr>
                <p:custDataLst>
                  <p:tags r:id="rId88"/>
                </p:custDataLst>
              </p:nvPr>
            </p:nvSpPr>
            <p:spPr bwMode="auto">
              <a:xfrm>
                <a:off x="591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6" name="Oval 192"/>
              <p:cNvSpPr>
                <a:spLocks noChangeArrowheads="1"/>
              </p:cNvSpPr>
              <p:nvPr>
                <p:custDataLst>
                  <p:tags r:id="rId89"/>
                </p:custDataLst>
              </p:nvPr>
            </p:nvSpPr>
            <p:spPr bwMode="auto">
              <a:xfrm>
                <a:off x="583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7" name="Freeform 193"/>
              <p:cNvSpPr/>
              <p:nvPr>
                <p:custDataLst>
                  <p:tags r:id="rId90"/>
                </p:custDataLst>
              </p:nvPr>
            </p:nvSpPr>
            <p:spPr bwMode="auto">
              <a:xfrm>
                <a:off x="5750" y="6915"/>
                <a:ext cx="46" cy="46"/>
              </a:xfrm>
              <a:custGeom>
                <a:avLst/>
                <a:gdLst>
                  <a:gd name="T0" fmla="*/ 0 w 7"/>
                  <a:gd name="T1" fmla="*/ 2 h 7"/>
                  <a:gd name="T2" fmla="*/ 4 w 7"/>
                  <a:gd name="T3" fmla="*/ 0 h 7"/>
                  <a:gd name="T4" fmla="*/ 7 w 7"/>
                  <a:gd name="T5" fmla="*/ 4 h 7"/>
                  <a:gd name="T6" fmla="*/ 3 w 7"/>
                  <a:gd name="T7" fmla="*/ 7 h 7"/>
                  <a:gd name="T8" fmla="*/ 0 w 7"/>
                  <a:gd name="T9" fmla="*/ 2 h 7"/>
                </a:gdLst>
                <a:ahLst/>
                <a:cxnLst>
                  <a:cxn ang="0">
                    <a:pos x="T0" y="T1"/>
                  </a:cxn>
                  <a:cxn ang="0">
                    <a:pos x="T2" y="T3"/>
                  </a:cxn>
                  <a:cxn ang="0">
                    <a:pos x="T4" y="T5"/>
                  </a:cxn>
                  <a:cxn ang="0">
                    <a:pos x="T6" y="T7"/>
                  </a:cxn>
                  <a:cxn ang="0">
                    <a:pos x="T8" y="T9"/>
                  </a:cxn>
                </a:cxnLst>
                <a:rect l="0" t="0" r="r" b="b"/>
                <a:pathLst>
                  <a:path w="7" h="7">
                    <a:moveTo>
                      <a:pt x="0" y="2"/>
                    </a:moveTo>
                    <a:cubicBezTo>
                      <a:pt x="1" y="1"/>
                      <a:pt x="3" y="0"/>
                      <a:pt x="4" y="0"/>
                    </a:cubicBezTo>
                    <a:cubicBezTo>
                      <a:pt x="6" y="0"/>
                      <a:pt x="7" y="2"/>
                      <a:pt x="7" y="4"/>
                    </a:cubicBezTo>
                    <a:cubicBezTo>
                      <a:pt x="7" y="6"/>
                      <a:pt x="5" y="7"/>
                      <a:pt x="3" y="7"/>
                    </a:cubicBezTo>
                    <a:cubicBezTo>
                      <a:pt x="1" y="6"/>
                      <a:pt x="0" y="4"/>
                      <a:pt x="0"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8" name="Freeform 194"/>
              <p:cNvSpPr/>
              <p:nvPr>
                <p:custDataLst>
                  <p:tags r:id="rId91"/>
                </p:custDataLst>
              </p:nvPr>
            </p:nvSpPr>
            <p:spPr bwMode="auto">
              <a:xfrm>
                <a:off x="5666" y="6881"/>
                <a:ext cx="53" cy="53"/>
              </a:xfrm>
              <a:custGeom>
                <a:avLst/>
                <a:gdLst>
                  <a:gd name="T0" fmla="*/ 1 w 8"/>
                  <a:gd name="T1" fmla="*/ 2 h 8"/>
                  <a:gd name="T2" fmla="*/ 6 w 8"/>
                  <a:gd name="T3" fmla="*/ 1 h 8"/>
                  <a:gd name="T4" fmla="*/ 7 w 8"/>
                  <a:gd name="T5" fmla="*/ 5 h 8"/>
                  <a:gd name="T6" fmla="*/ 3 w 8"/>
                  <a:gd name="T7" fmla="*/ 7 h 8"/>
                  <a:gd name="T8" fmla="*/ 1 w 8"/>
                  <a:gd name="T9" fmla="*/ 2 h 8"/>
                </a:gdLst>
                <a:ahLst/>
                <a:cxnLst>
                  <a:cxn ang="0">
                    <a:pos x="T0" y="T1"/>
                  </a:cxn>
                  <a:cxn ang="0">
                    <a:pos x="T2" y="T3"/>
                  </a:cxn>
                  <a:cxn ang="0">
                    <a:pos x="T4" y="T5"/>
                  </a:cxn>
                  <a:cxn ang="0">
                    <a:pos x="T6" y="T7"/>
                  </a:cxn>
                  <a:cxn ang="0">
                    <a:pos x="T8" y="T9"/>
                  </a:cxn>
                </a:cxnLst>
                <a:rect l="0" t="0" r="r" b="b"/>
                <a:pathLst>
                  <a:path w="8" h="8">
                    <a:moveTo>
                      <a:pt x="1" y="2"/>
                    </a:moveTo>
                    <a:cubicBezTo>
                      <a:pt x="2" y="1"/>
                      <a:pt x="4" y="0"/>
                      <a:pt x="6" y="1"/>
                    </a:cubicBezTo>
                    <a:cubicBezTo>
                      <a:pt x="8" y="2"/>
                      <a:pt x="8" y="4"/>
                      <a:pt x="7" y="5"/>
                    </a:cubicBezTo>
                    <a:cubicBezTo>
                      <a:pt x="7" y="7"/>
                      <a:pt x="5" y="8"/>
                      <a:pt x="3" y="7"/>
                    </a:cubicBezTo>
                    <a:cubicBezTo>
                      <a:pt x="1" y="6"/>
                      <a:pt x="0" y="4"/>
                      <a:pt x="1"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9" name="Freeform 195"/>
              <p:cNvSpPr/>
              <p:nvPr>
                <p:custDataLst>
                  <p:tags r:id="rId92"/>
                </p:custDataLst>
              </p:nvPr>
            </p:nvSpPr>
            <p:spPr bwMode="auto">
              <a:xfrm>
                <a:off x="5603" y="6838"/>
                <a:ext cx="51" cy="43"/>
              </a:xfrm>
              <a:custGeom>
                <a:avLst/>
                <a:gdLst>
                  <a:gd name="T0" fmla="*/ 2 w 8"/>
                  <a:gd name="T1" fmla="*/ 1 h 7"/>
                  <a:gd name="T2" fmla="*/ 6 w 8"/>
                  <a:gd name="T3" fmla="*/ 1 h 7"/>
                  <a:gd name="T4" fmla="*/ 6 w 8"/>
                  <a:gd name="T5" fmla="*/ 6 h 7"/>
                  <a:gd name="T6" fmla="*/ 2 w 8"/>
                  <a:gd name="T7" fmla="*/ 6 h 7"/>
                  <a:gd name="T8" fmla="*/ 2 w 8"/>
                  <a:gd name="T9" fmla="*/ 1 h 7"/>
                </a:gdLst>
                <a:ahLst/>
                <a:cxnLst>
                  <a:cxn ang="0">
                    <a:pos x="T0" y="T1"/>
                  </a:cxn>
                  <a:cxn ang="0">
                    <a:pos x="T2" y="T3"/>
                  </a:cxn>
                  <a:cxn ang="0">
                    <a:pos x="T4" y="T5"/>
                  </a:cxn>
                  <a:cxn ang="0">
                    <a:pos x="T6" y="T7"/>
                  </a:cxn>
                  <a:cxn ang="0">
                    <a:pos x="T8" y="T9"/>
                  </a:cxn>
                </a:cxnLst>
                <a:rect l="0" t="0" r="r" b="b"/>
                <a:pathLst>
                  <a:path w="8" h="7">
                    <a:moveTo>
                      <a:pt x="2" y="1"/>
                    </a:moveTo>
                    <a:cubicBezTo>
                      <a:pt x="3" y="0"/>
                      <a:pt x="5" y="0"/>
                      <a:pt x="6" y="1"/>
                    </a:cubicBezTo>
                    <a:cubicBezTo>
                      <a:pt x="8" y="2"/>
                      <a:pt x="8" y="4"/>
                      <a:pt x="6" y="6"/>
                    </a:cubicBezTo>
                    <a:cubicBezTo>
                      <a:pt x="5" y="7"/>
                      <a:pt x="3" y="7"/>
                      <a:pt x="2" y="6"/>
                    </a:cubicBezTo>
                    <a:cubicBezTo>
                      <a:pt x="0" y="4"/>
                      <a:pt x="0"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0" name="Freeform 196"/>
              <p:cNvSpPr/>
              <p:nvPr>
                <p:custDataLst>
                  <p:tags r:id="rId93"/>
                </p:custDataLst>
              </p:nvPr>
            </p:nvSpPr>
            <p:spPr bwMode="auto">
              <a:xfrm>
                <a:off x="5550" y="6766"/>
                <a:ext cx="53" cy="53"/>
              </a:xfrm>
              <a:custGeom>
                <a:avLst/>
                <a:gdLst>
                  <a:gd name="T0" fmla="*/ 2 w 8"/>
                  <a:gd name="T1" fmla="*/ 1 h 8"/>
                  <a:gd name="T2" fmla="*/ 7 w 8"/>
                  <a:gd name="T3" fmla="*/ 2 h 8"/>
                  <a:gd name="T4" fmla="*/ 6 w 8"/>
                  <a:gd name="T5" fmla="*/ 7 h 8"/>
                  <a:gd name="T6" fmla="*/ 1 w 8"/>
                  <a:gd name="T7" fmla="*/ 6 h 8"/>
                  <a:gd name="T8" fmla="*/ 2 w 8"/>
                  <a:gd name="T9" fmla="*/ 1 h 8"/>
                </a:gdLst>
                <a:ahLst/>
                <a:cxnLst>
                  <a:cxn ang="0">
                    <a:pos x="T0" y="T1"/>
                  </a:cxn>
                  <a:cxn ang="0">
                    <a:pos x="T2" y="T3"/>
                  </a:cxn>
                  <a:cxn ang="0">
                    <a:pos x="T4" y="T5"/>
                  </a:cxn>
                  <a:cxn ang="0">
                    <a:pos x="T6" y="T7"/>
                  </a:cxn>
                  <a:cxn ang="0">
                    <a:pos x="T8" y="T9"/>
                  </a:cxn>
                </a:cxnLst>
                <a:rect l="0" t="0" r="r" b="b"/>
                <a:pathLst>
                  <a:path w="8" h="8">
                    <a:moveTo>
                      <a:pt x="2" y="1"/>
                    </a:moveTo>
                    <a:cubicBezTo>
                      <a:pt x="4" y="0"/>
                      <a:pt x="6" y="1"/>
                      <a:pt x="7" y="2"/>
                    </a:cubicBezTo>
                    <a:cubicBezTo>
                      <a:pt x="8" y="4"/>
                      <a:pt x="7" y="6"/>
                      <a:pt x="6" y="7"/>
                    </a:cubicBezTo>
                    <a:cubicBezTo>
                      <a:pt x="4" y="8"/>
                      <a:pt x="2" y="8"/>
                      <a:pt x="1" y="6"/>
                    </a:cubicBezTo>
                    <a:cubicBezTo>
                      <a:pt x="0" y="4"/>
                      <a:pt x="1"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1" name="Freeform 197"/>
              <p:cNvSpPr/>
              <p:nvPr>
                <p:custDataLst>
                  <p:tags r:id="rId94"/>
                </p:custDataLst>
              </p:nvPr>
            </p:nvSpPr>
            <p:spPr bwMode="auto">
              <a:xfrm>
                <a:off x="5518" y="6688"/>
                <a:ext cx="51" cy="53"/>
              </a:xfrm>
              <a:custGeom>
                <a:avLst/>
                <a:gdLst>
                  <a:gd name="T0" fmla="*/ 4 w 8"/>
                  <a:gd name="T1" fmla="*/ 1 h 8"/>
                  <a:gd name="T2" fmla="*/ 8 w 8"/>
                  <a:gd name="T3" fmla="*/ 3 h 8"/>
                  <a:gd name="T4" fmla="*/ 5 w 8"/>
                  <a:gd name="T5" fmla="*/ 7 h 8"/>
                  <a:gd name="T6" fmla="*/ 1 w 8"/>
                  <a:gd name="T7" fmla="*/ 5 h 8"/>
                  <a:gd name="T8" fmla="*/ 4 w 8"/>
                  <a:gd name="T9" fmla="*/ 1 h 8"/>
                </a:gdLst>
                <a:ahLst/>
                <a:cxnLst>
                  <a:cxn ang="0">
                    <a:pos x="T0" y="T1"/>
                  </a:cxn>
                  <a:cxn ang="0">
                    <a:pos x="T2" y="T3"/>
                  </a:cxn>
                  <a:cxn ang="0">
                    <a:pos x="T4" y="T5"/>
                  </a:cxn>
                  <a:cxn ang="0">
                    <a:pos x="T6" y="T7"/>
                  </a:cxn>
                  <a:cxn ang="0">
                    <a:pos x="T8" y="T9"/>
                  </a:cxn>
                </a:cxnLst>
                <a:rect l="0" t="0" r="r" b="b"/>
                <a:pathLst>
                  <a:path w="8" h="8">
                    <a:moveTo>
                      <a:pt x="4" y="1"/>
                    </a:moveTo>
                    <a:cubicBezTo>
                      <a:pt x="6" y="0"/>
                      <a:pt x="7" y="2"/>
                      <a:pt x="8" y="3"/>
                    </a:cubicBezTo>
                    <a:cubicBezTo>
                      <a:pt x="8" y="5"/>
                      <a:pt x="7" y="7"/>
                      <a:pt x="5" y="7"/>
                    </a:cubicBezTo>
                    <a:cubicBezTo>
                      <a:pt x="3" y="8"/>
                      <a:pt x="1" y="7"/>
                      <a:pt x="1" y="5"/>
                    </a:cubicBezTo>
                    <a:cubicBezTo>
                      <a:pt x="0" y="3"/>
                      <a:pt x="2" y="1"/>
                      <a:pt x="4"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2" name="Freeform 198"/>
              <p:cNvSpPr/>
              <p:nvPr>
                <p:custDataLst>
                  <p:tags r:id="rId95"/>
                </p:custDataLst>
              </p:nvPr>
            </p:nvSpPr>
            <p:spPr bwMode="auto">
              <a:xfrm>
                <a:off x="5518" y="6611"/>
                <a:ext cx="43" cy="46"/>
              </a:xfrm>
              <a:custGeom>
                <a:avLst/>
                <a:gdLst>
                  <a:gd name="T0" fmla="*/ 3 w 7"/>
                  <a:gd name="T1" fmla="*/ 0 h 7"/>
                  <a:gd name="T2" fmla="*/ 7 w 7"/>
                  <a:gd name="T3" fmla="*/ 3 h 7"/>
                  <a:gd name="T4" fmla="*/ 3 w 7"/>
                  <a:gd name="T5" fmla="*/ 6 h 7"/>
                  <a:gd name="T6" fmla="*/ 0 w 7"/>
                  <a:gd name="T7" fmla="*/ 3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1"/>
                      <a:pt x="7" y="3"/>
                    </a:cubicBezTo>
                    <a:cubicBezTo>
                      <a:pt x="7" y="5"/>
                      <a:pt x="5" y="6"/>
                      <a:pt x="3" y="6"/>
                    </a:cubicBezTo>
                    <a:cubicBezTo>
                      <a:pt x="1" y="7"/>
                      <a:pt x="0" y="5"/>
                      <a:pt x="0" y="3"/>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3" name="Oval 199"/>
              <p:cNvSpPr>
                <a:spLocks noChangeArrowheads="1"/>
              </p:cNvSpPr>
              <p:nvPr>
                <p:custDataLst>
                  <p:tags r:id="rId96"/>
                </p:custDataLst>
              </p:nvPr>
            </p:nvSpPr>
            <p:spPr bwMode="auto">
              <a:xfrm>
                <a:off x="5518" y="652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4" name="Oval 200"/>
              <p:cNvSpPr>
                <a:spLocks noChangeArrowheads="1"/>
              </p:cNvSpPr>
              <p:nvPr>
                <p:custDataLst>
                  <p:tags r:id="rId97"/>
                </p:custDataLst>
              </p:nvPr>
            </p:nvSpPr>
            <p:spPr bwMode="auto">
              <a:xfrm>
                <a:off x="5518" y="644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5" name="Oval 201"/>
              <p:cNvSpPr>
                <a:spLocks noChangeArrowheads="1"/>
              </p:cNvSpPr>
              <p:nvPr>
                <p:custDataLst>
                  <p:tags r:id="rId98"/>
                </p:custDataLst>
              </p:nvPr>
            </p:nvSpPr>
            <p:spPr bwMode="auto">
              <a:xfrm>
                <a:off x="5518" y="635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6" name="Oval 202"/>
              <p:cNvSpPr>
                <a:spLocks noChangeArrowheads="1"/>
              </p:cNvSpPr>
              <p:nvPr>
                <p:custDataLst>
                  <p:tags r:id="rId99"/>
                </p:custDataLst>
              </p:nvPr>
            </p:nvSpPr>
            <p:spPr bwMode="auto">
              <a:xfrm>
                <a:off x="5518" y="6275"/>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7" name="Oval 203"/>
              <p:cNvSpPr>
                <a:spLocks noChangeArrowheads="1"/>
              </p:cNvSpPr>
              <p:nvPr>
                <p:custDataLst>
                  <p:tags r:id="rId100"/>
                </p:custDataLst>
              </p:nvPr>
            </p:nvSpPr>
            <p:spPr bwMode="auto">
              <a:xfrm>
                <a:off x="5518" y="6191"/>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8" name="Oval 204"/>
              <p:cNvSpPr>
                <a:spLocks noChangeArrowheads="1"/>
              </p:cNvSpPr>
              <p:nvPr>
                <p:custDataLst>
                  <p:tags r:id="rId101"/>
                </p:custDataLst>
              </p:nvPr>
            </p:nvSpPr>
            <p:spPr bwMode="auto">
              <a:xfrm>
                <a:off x="5518" y="610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9" name="Oval 205"/>
              <p:cNvSpPr>
                <a:spLocks noChangeArrowheads="1"/>
              </p:cNvSpPr>
              <p:nvPr>
                <p:custDataLst>
                  <p:tags r:id="rId102"/>
                </p:custDataLst>
              </p:nvPr>
            </p:nvSpPr>
            <p:spPr bwMode="auto">
              <a:xfrm>
                <a:off x="5518" y="602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0" name="Oval 206"/>
              <p:cNvSpPr>
                <a:spLocks noChangeArrowheads="1"/>
              </p:cNvSpPr>
              <p:nvPr>
                <p:custDataLst>
                  <p:tags r:id="rId103"/>
                </p:custDataLst>
              </p:nvPr>
            </p:nvSpPr>
            <p:spPr bwMode="auto">
              <a:xfrm>
                <a:off x="5518" y="593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1" name="Oval 207"/>
              <p:cNvSpPr>
                <a:spLocks noChangeArrowheads="1"/>
              </p:cNvSpPr>
              <p:nvPr>
                <p:custDataLst>
                  <p:tags r:id="rId104"/>
                </p:custDataLst>
              </p:nvPr>
            </p:nvSpPr>
            <p:spPr bwMode="auto">
              <a:xfrm>
                <a:off x="5518" y="5853"/>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2" name="Oval 208"/>
              <p:cNvSpPr>
                <a:spLocks noChangeArrowheads="1"/>
              </p:cNvSpPr>
              <p:nvPr>
                <p:custDataLst>
                  <p:tags r:id="rId105"/>
                </p:custDataLst>
              </p:nvPr>
            </p:nvSpPr>
            <p:spPr bwMode="auto">
              <a:xfrm>
                <a:off x="5518" y="5768"/>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3" name="Oval 209"/>
              <p:cNvSpPr>
                <a:spLocks noChangeArrowheads="1"/>
              </p:cNvSpPr>
              <p:nvPr>
                <p:custDataLst>
                  <p:tags r:id="rId106"/>
                </p:custDataLst>
              </p:nvPr>
            </p:nvSpPr>
            <p:spPr bwMode="auto">
              <a:xfrm>
                <a:off x="5518" y="567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4" name="Oval 210"/>
              <p:cNvSpPr>
                <a:spLocks noChangeArrowheads="1"/>
              </p:cNvSpPr>
              <p:nvPr>
                <p:custDataLst>
                  <p:tags r:id="rId107"/>
                </p:custDataLst>
              </p:nvPr>
            </p:nvSpPr>
            <p:spPr bwMode="auto">
              <a:xfrm>
                <a:off x="5518" y="559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5" name="Oval 211"/>
              <p:cNvSpPr>
                <a:spLocks noChangeArrowheads="1"/>
              </p:cNvSpPr>
              <p:nvPr>
                <p:custDataLst>
                  <p:tags r:id="rId108"/>
                </p:custDataLst>
              </p:nvPr>
            </p:nvSpPr>
            <p:spPr bwMode="auto">
              <a:xfrm>
                <a:off x="5518" y="55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6" name="Oval 212"/>
              <p:cNvSpPr>
                <a:spLocks noChangeArrowheads="1"/>
              </p:cNvSpPr>
              <p:nvPr>
                <p:custDataLst>
                  <p:tags r:id="rId109"/>
                </p:custDataLst>
              </p:nvPr>
            </p:nvSpPr>
            <p:spPr bwMode="auto">
              <a:xfrm>
                <a:off x="5518" y="542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7" name="Oval 213"/>
              <p:cNvSpPr>
                <a:spLocks noChangeArrowheads="1"/>
              </p:cNvSpPr>
              <p:nvPr>
                <p:custDataLst>
                  <p:tags r:id="rId110"/>
                </p:custDataLst>
              </p:nvPr>
            </p:nvSpPr>
            <p:spPr bwMode="auto">
              <a:xfrm>
                <a:off x="5518" y="534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8" name="Oval 214"/>
              <p:cNvSpPr>
                <a:spLocks noChangeArrowheads="1"/>
              </p:cNvSpPr>
              <p:nvPr>
                <p:custDataLst>
                  <p:tags r:id="rId111"/>
                </p:custDataLst>
              </p:nvPr>
            </p:nvSpPr>
            <p:spPr bwMode="auto">
              <a:xfrm>
                <a:off x="5518" y="5258"/>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9" name="Oval 215"/>
              <p:cNvSpPr>
                <a:spLocks noChangeArrowheads="1"/>
              </p:cNvSpPr>
              <p:nvPr>
                <p:custDataLst>
                  <p:tags r:id="rId112"/>
                </p:custDataLst>
              </p:nvPr>
            </p:nvSpPr>
            <p:spPr bwMode="auto">
              <a:xfrm>
                <a:off x="5518" y="5173"/>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0" name="Oval 216"/>
              <p:cNvSpPr>
                <a:spLocks noChangeArrowheads="1"/>
              </p:cNvSpPr>
              <p:nvPr>
                <p:custDataLst>
                  <p:tags r:id="rId113"/>
                </p:custDataLst>
              </p:nvPr>
            </p:nvSpPr>
            <p:spPr bwMode="auto">
              <a:xfrm>
                <a:off x="5518" y="508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1" name="Oval 217"/>
              <p:cNvSpPr>
                <a:spLocks noChangeArrowheads="1"/>
              </p:cNvSpPr>
              <p:nvPr>
                <p:custDataLst>
                  <p:tags r:id="rId114"/>
                </p:custDataLst>
              </p:nvPr>
            </p:nvSpPr>
            <p:spPr bwMode="auto">
              <a:xfrm>
                <a:off x="5518" y="500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2" name="Oval 218"/>
              <p:cNvSpPr>
                <a:spLocks noChangeArrowheads="1"/>
              </p:cNvSpPr>
              <p:nvPr>
                <p:custDataLst>
                  <p:tags r:id="rId115"/>
                </p:custDataLst>
              </p:nvPr>
            </p:nvSpPr>
            <p:spPr bwMode="auto">
              <a:xfrm>
                <a:off x="5518" y="492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3" name="Oval 219"/>
              <p:cNvSpPr>
                <a:spLocks noChangeArrowheads="1"/>
              </p:cNvSpPr>
              <p:nvPr>
                <p:custDataLst>
                  <p:tags r:id="rId116"/>
                </p:custDataLst>
              </p:nvPr>
            </p:nvSpPr>
            <p:spPr bwMode="auto">
              <a:xfrm>
                <a:off x="5518" y="483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4" name="Oval 220"/>
              <p:cNvSpPr>
                <a:spLocks noChangeArrowheads="1"/>
              </p:cNvSpPr>
              <p:nvPr>
                <p:custDataLst>
                  <p:tags r:id="rId117"/>
                </p:custDataLst>
              </p:nvPr>
            </p:nvSpPr>
            <p:spPr bwMode="auto">
              <a:xfrm>
                <a:off x="5518" y="4753"/>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5" name="Oval 221"/>
              <p:cNvSpPr>
                <a:spLocks noChangeArrowheads="1"/>
              </p:cNvSpPr>
              <p:nvPr>
                <p:custDataLst>
                  <p:tags r:id="rId118"/>
                </p:custDataLst>
              </p:nvPr>
            </p:nvSpPr>
            <p:spPr bwMode="auto">
              <a:xfrm>
                <a:off x="5518" y="4669"/>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6" name="Oval 222"/>
              <p:cNvSpPr>
                <a:spLocks noChangeArrowheads="1"/>
              </p:cNvSpPr>
              <p:nvPr>
                <p:custDataLst>
                  <p:tags r:id="rId119"/>
                </p:custDataLst>
              </p:nvPr>
            </p:nvSpPr>
            <p:spPr bwMode="auto">
              <a:xfrm>
                <a:off x="5518" y="458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 name="Oval 223"/>
              <p:cNvSpPr>
                <a:spLocks noChangeArrowheads="1"/>
              </p:cNvSpPr>
              <p:nvPr>
                <p:custDataLst>
                  <p:tags r:id="rId120"/>
                </p:custDataLst>
              </p:nvPr>
            </p:nvSpPr>
            <p:spPr bwMode="auto">
              <a:xfrm>
                <a:off x="5518" y="450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8" name="Oval 224"/>
              <p:cNvSpPr>
                <a:spLocks noChangeArrowheads="1"/>
              </p:cNvSpPr>
              <p:nvPr>
                <p:custDataLst>
                  <p:tags r:id="rId121"/>
                </p:custDataLst>
              </p:nvPr>
            </p:nvSpPr>
            <p:spPr bwMode="auto">
              <a:xfrm>
                <a:off x="5518" y="441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9" name="Oval 225"/>
              <p:cNvSpPr>
                <a:spLocks noChangeArrowheads="1"/>
              </p:cNvSpPr>
              <p:nvPr>
                <p:custDataLst>
                  <p:tags r:id="rId122"/>
                </p:custDataLst>
              </p:nvPr>
            </p:nvSpPr>
            <p:spPr bwMode="auto">
              <a:xfrm>
                <a:off x="5518" y="433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0" name="Oval 226"/>
              <p:cNvSpPr>
                <a:spLocks noChangeArrowheads="1"/>
              </p:cNvSpPr>
              <p:nvPr>
                <p:custDataLst>
                  <p:tags r:id="rId123"/>
                </p:custDataLst>
              </p:nvPr>
            </p:nvSpPr>
            <p:spPr bwMode="auto">
              <a:xfrm>
                <a:off x="5518" y="4246"/>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1" name="Oval 227"/>
              <p:cNvSpPr>
                <a:spLocks noChangeArrowheads="1"/>
              </p:cNvSpPr>
              <p:nvPr>
                <p:custDataLst>
                  <p:tags r:id="rId124"/>
                </p:custDataLst>
              </p:nvPr>
            </p:nvSpPr>
            <p:spPr bwMode="auto">
              <a:xfrm>
                <a:off x="5518" y="4164"/>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2" name="Oval 228"/>
              <p:cNvSpPr>
                <a:spLocks noChangeArrowheads="1"/>
              </p:cNvSpPr>
              <p:nvPr>
                <p:custDataLst>
                  <p:tags r:id="rId125"/>
                </p:custDataLst>
              </p:nvPr>
            </p:nvSpPr>
            <p:spPr bwMode="auto">
              <a:xfrm>
                <a:off x="5518" y="4080"/>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3" name="Freeform 229"/>
              <p:cNvSpPr/>
              <p:nvPr>
                <p:custDataLst>
                  <p:tags r:id="rId126"/>
                </p:custDataLst>
              </p:nvPr>
            </p:nvSpPr>
            <p:spPr bwMode="auto">
              <a:xfrm>
                <a:off x="5518" y="3995"/>
                <a:ext cx="43" cy="46"/>
              </a:xfrm>
              <a:custGeom>
                <a:avLst/>
                <a:gdLst>
                  <a:gd name="T0" fmla="*/ 3 w 7"/>
                  <a:gd name="T1" fmla="*/ 0 h 7"/>
                  <a:gd name="T2" fmla="*/ 7 w 7"/>
                  <a:gd name="T3" fmla="*/ 4 h 7"/>
                  <a:gd name="T4" fmla="*/ 3 w 7"/>
                  <a:gd name="T5" fmla="*/ 7 h 7"/>
                  <a:gd name="T6" fmla="*/ 0 w 7"/>
                  <a:gd name="T7" fmla="*/ 4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2"/>
                      <a:pt x="7" y="4"/>
                    </a:cubicBezTo>
                    <a:cubicBezTo>
                      <a:pt x="6" y="5"/>
                      <a:pt x="5" y="7"/>
                      <a:pt x="3" y="7"/>
                    </a:cubicBezTo>
                    <a:cubicBezTo>
                      <a:pt x="1" y="7"/>
                      <a:pt x="0" y="6"/>
                      <a:pt x="0" y="4"/>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4" name="Freeform 230"/>
              <p:cNvSpPr/>
              <p:nvPr>
                <p:custDataLst>
                  <p:tags r:id="rId127"/>
                </p:custDataLst>
              </p:nvPr>
            </p:nvSpPr>
            <p:spPr bwMode="auto">
              <a:xfrm>
                <a:off x="5523" y="3911"/>
                <a:ext cx="53" cy="51"/>
              </a:xfrm>
              <a:custGeom>
                <a:avLst/>
                <a:gdLst>
                  <a:gd name="T0" fmla="*/ 5 w 8"/>
                  <a:gd name="T1" fmla="*/ 1 h 8"/>
                  <a:gd name="T2" fmla="*/ 8 w 8"/>
                  <a:gd name="T3" fmla="*/ 5 h 8"/>
                  <a:gd name="T4" fmla="*/ 3 w 8"/>
                  <a:gd name="T5" fmla="*/ 7 h 8"/>
                  <a:gd name="T6" fmla="*/ 1 w 8"/>
                  <a:gd name="T7" fmla="*/ 3 h 8"/>
                  <a:gd name="T8" fmla="*/ 5 w 8"/>
                  <a:gd name="T9" fmla="*/ 1 h 8"/>
                </a:gdLst>
                <a:ahLst/>
                <a:cxnLst>
                  <a:cxn ang="0">
                    <a:pos x="T0" y="T1"/>
                  </a:cxn>
                  <a:cxn ang="0">
                    <a:pos x="T2" y="T3"/>
                  </a:cxn>
                  <a:cxn ang="0">
                    <a:pos x="T4" y="T5"/>
                  </a:cxn>
                  <a:cxn ang="0">
                    <a:pos x="T6" y="T7"/>
                  </a:cxn>
                  <a:cxn ang="0">
                    <a:pos x="T8" y="T9"/>
                  </a:cxn>
                </a:cxnLst>
                <a:rect l="0" t="0" r="r" b="b"/>
                <a:pathLst>
                  <a:path w="8" h="8">
                    <a:moveTo>
                      <a:pt x="5" y="1"/>
                    </a:moveTo>
                    <a:cubicBezTo>
                      <a:pt x="7" y="1"/>
                      <a:pt x="8" y="3"/>
                      <a:pt x="8" y="5"/>
                    </a:cubicBezTo>
                    <a:cubicBezTo>
                      <a:pt x="7" y="7"/>
                      <a:pt x="5" y="8"/>
                      <a:pt x="3" y="7"/>
                    </a:cubicBezTo>
                    <a:cubicBezTo>
                      <a:pt x="2" y="7"/>
                      <a:pt x="0" y="5"/>
                      <a:pt x="1" y="3"/>
                    </a:cubicBezTo>
                    <a:cubicBezTo>
                      <a:pt x="2" y="1"/>
                      <a:pt x="4" y="0"/>
                      <a:pt x="5"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5" name="Freeform 231"/>
              <p:cNvSpPr/>
              <p:nvPr>
                <p:custDataLst>
                  <p:tags r:id="rId128"/>
                </p:custDataLst>
              </p:nvPr>
            </p:nvSpPr>
            <p:spPr bwMode="auto">
              <a:xfrm>
                <a:off x="5561" y="3834"/>
                <a:ext cx="53" cy="51"/>
              </a:xfrm>
              <a:custGeom>
                <a:avLst/>
                <a:gdLst>
                  <a:gd name="T0" fmla="*/ 6 w 8"/>
                  <a:gd name="T1" fmla="*/ 1 h 8"/>
                  <a:gd name="T2" fmla="*/ 7 w 8"/>
                  <a:gd name="T3" fmla="*/ 6 h 8"/>
                  <a:gd name="T4" fmla="*/ 2 w 8"/>
                  <a:gd name="T5" fmla="*/ 7 h 8"/>
                  <a:gd name="T6" fmla="*/ 1 w 8"/>
                  <a:gd name="T7" fmla="*/ 2 h 8"/>
                  <a:gd name="T8" fmla="*/ 6 w 8"/>
                  <a:gd name="T9" fmla="*/ 1 h 8"/>
                </a:gdLst>
                <a:ahLst/>
                <a:cxnLst>
                  <a:cxn ang="0">
                    <a:pos x="T0" y="T1"/>
                  </a:cxn>
                  <a:cxn ang="0">
                    <a:pos x="T2" y="T3"/>
                  </a:cxn>
                  <a:cxn ang="0">
                    <a:pos x="T4" y="T5"/>
                  </a:cxn>
                  <a:cxn ang="0">
                    <a:pos x="T6" y="T7"/>
                  </a:cxn>
                  <a:cxn ang="0">
                    <a:pos x="T8" y="T9"/>
                  </a:cxn>
                </a:cxnLst>
                <a:rect l="0" t="0" r="r" b="b"/>
                <a:pathLst>
                  <a:path w="8" h="8">
                    <a:moveTo>
                      <a:pt x="6" y="1"/>
                    </a:moveTo>
                    <a:cubicBezTo>
                      <a:pt x="8" y="3"/>
                      <a:pt x="8" y="5"/>
                      <a:pt x="7" y="6"/>
                    </a:cubicBezTo>
                    <a:cubicBezTo>
                      <a:pt x="6" y="8"/>
                      <a:pt x="4" y="8"/>
                      <a:pt x="2" y="7"/>
                    </a:cubicBezTo>
                    <a:cubicBezTo>
                      <a:pt x="1" y="6"/>
                      <a:pt x="0" y="4"/>
                      <a:pt x="1" y="2"/>
                    </a:cubicBezTo>
                    <a:cubicBezTo>
                      <a:pt x="2" y="1"/>
                      <a:pt x="5" y="0"/>
                      <a:pt x="6"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6" name="Freeform 232"/>
              <p:cNvSpPr/>
              <p:nvPr>
                <p:custDataLst>
                  <p:tags r:id="rId129"/>
                </p:custDataLst>
              </p:nvPr>
            </p:nvSpPr>
            <p:spPr bwMode="auto">
              <a:xfrm>
                <a:off x="5622" y="3776"/>
                <a:ext cx="51" cy="43"/>
              </a:xfrm>
              <a:custGeom>
                <a:avLst/>
                <a:gdLst>
                  <a:gd name="T0" fmla="*/ 7 w 8"/>
                  <a:gd name="T1" fmla="*/ 2 h 7"/>
                  <a:gd name="T2" fmla="*/ 6 w 8"/>
                  <a:gd name="T3" fmla="*/ 6 h 7"/>
                  <a:gd name="T4" fmla="*/ 1 w 8"/>
                  <a:gd name="T5" fmla="*/ 6 h 7"/>
                  <a:gd name="T6" fmla="*/ 2 w 8"/>
                  <a:gd name="T7" fmla="*/ 1 h 7"/>
                  <a:gd name="T8" fmla="*/ 7 w 8"/>
                  <a:gd name="T9" fmla="*/ 2 h 7"/>
                </a:gdLst>
                <a:ahLst/>
                <a:cxnLst>
                  <a:cxn ang="0">
                    <a:pos x="T0" y="T1"/>
                  </a:cxn>
                  <a:cxn ang="0">
                    <a:pos x="T2" y="T3"/>
                  </a:cxn>
                  <a:cxn ang="0">
                    <a:pos x="T4" y="T5"/>
                  </a:cxn>
                  <a:cxn ang="0">
                    <a:pos x="T6" y="T7"/>
                  </a:cxn>
                  <a:cxn ang="0">
                    <a:pos x="T8" y="T9"/>
                  </a:cxn>
                </a:cxnLst>
                <a:rect l="0" t="0" r="r" b="b"/>
                <a:pathLst>
                  <a:path w="8" h="7">
                    <a:moveTo>
                      <a:pt x="7" y="2"/>
                    </a:moveTo>
                    <a:cubicBezTo>
                      <a:pt x="8" y="3"/>
                      <a:pt x="7" y="5"/>
                      <a:pt x="6" y="6"/>
                    </a:cubicBezTo>
                    <a:cubicBezTo>
                      <a:pt x="5" y="7"/>
                      <a:pt x="3" y="7"/>
                      <a:pt x="1" y="6"/>
                    </a:cubicBezTo>
                    <a:cubicBezTo>
                      <a:pt x="0" y="5"/>
                      <a:pt x="0" y="2"/>
                      <a:pt x="2" y="1"/>
                    </a:cubicBezTo>
                    <a:cubicBezTo>
                      <a:pt x="3" y="0"/>
                      <a:pt x="5" y="0"/>
                      <a:pt x="7"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7" name="Freeform 233"/>
              <p:cNvSpPr/>
              <p:nvPr>
                <p:custDataLst>
                  <p:tags r:id="rId130"/>
                </p:custDataLst>
              </p:nvPr>
            </p:nvSpPr>
            <p:spPr bwMode="auto">
              <a:xfrm>
                <a:off x="5692" y="3729"/>
                <a:ext cx="51" cy="51"/>
              </a:xfrm>
              <a:custGeom>
                <a:avLst/>
                <a:gdLst>
                  <a:gd name="T0" fmla="*/ 7 w 8"/>
                  <a:gd name="T1" fmla="*/ 3 h 8"/>
                  <a:gd name="T2" fmla="*/ 5 w 8"/>
                  <a:gd name="T3" fmla="*/ 7 h 8"/>
                  <a:gd name="T4" fmla="*/ 1 w 8"/>
                  <a:gd name="T5" fmla="*/ 5 h 8"/>
                  <a:gd name="T6" fmla="*/ 3 w 8"/>
                  <a:gd name="T7" fmla="*/ 1 h 8"/>
                  <a:gd name="T8" fmla="*/ 7 w 8"/>
                  <a:gd name="T9" fmla="*/ 3 h 8"/>
                </a:gdLst>
                <a:ahLst/>
                <a:cxnLst>
                  <a:cxn ang="0">
                    <a:pos x="T0" y="T1"/>
                  </a:cxn>
                  <a:cxn ang="0">
                    <a:pos x="T2" y="T3"/>
                  </a:cxn>
                  <a:cxn ang="0">
                    <a:pos x="T4" y="T5"/>
                  </a:cxn>
                  <a:cxn ang="0">
                    <a:pos x="T6" y="T7"/>
                  </a:cxn>
                  <a:cxn ang="0">
                    <a:pos x="T8" y="T9"/>
                  </a:cxn>
                </a:cxnLst>
                <a:rect l="0" t="0" r="r" b="b"/>
                <a:pathLst>
                  <a:path w="8" h="8">
                    <a:moveTo>
                      <a:pt x="7" y="3"/>
                    </a:moveTo>
                    <a:cubicBezTo>
                      <a:pt x="8" y="5"/>
                      <a:pt x="7" y="7"/>
                      <a:pt x="5" y="7"/>
                    </a:cubicBezTo>
                    <a:cubicBezTo>
                      <a:pt x="4" y="8"/>
                      <a:pt x="2" y="7"/>
                      <a:pt x="1" y="5"/>
                    </a:cubicBezTo>
                    <a:cubicBezTo>
                      <a:pt x="0" y="4"/>
                      <a:pt x="1" y="2"/>
                      <a:pt x="3" y="1"/>
                    </a:cubicBezTo>
                    <a:cubicBezTo>
                      <a:pt x="5" y="0"/>
                      <a:pt x="7" y="1"/>
                      <a:pt x="7" y="3"/>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8" name="Freeform 234"/>
              <p:cNvSpPr/>
              <p:nvPr>
                <p:custDataLst>
                  <p:tags r:id="rId131"/>
                </p:custDataLst>
              </p:nvPr>
            </p:nvSpPr>
            <p:spPr bwMode="auto">
              <a:xfrm>
                <a:off x="5777" y="3710"/>
                <a:ext cx="43" cy="46"/>
              </a:xfrm>
              <a:custGeom>
                <a:avLst/>
                <a:gdLst>
                  <a:gd name="T0" fmla="*/ 7 w 7"/>
                  <a:gd name="T1" fmla="*/ 4 h 7"/>
                  <a:gd name="T2" fmla="*/ 4 w 7"/>
                  <a:gd name="T3" fmla="*/ 7 h 7"/>
                  <a:gd name="T4" fmla="*/ 0 w 7"/>
                  <a:gd name="T5" fmla="*/ 4 h 7"/>
                  <a:gd name="T6" fmla="*/ 3 w 7"/>
                  <a:gd name="T7" fmla="*/ 0 h 7"/>
                  <a:gd name="T8" fmla="*/ 7 w 7"/>
                  <a:gd name="T9" fmla="*/ 4 h 7"/>
                </a:gdLst>
                <a:ahLst/>
                <a:cxnLst>
                  <a:cxn ang="0">
                    <a:pos x="T0" y="T1"/>
                  </a:cxn>
                  <a:cxn ang="0">
                    <a:pos x="T2" y="T3"/>
                  </a:cxn>
                  <a:cxn ang="0">
                    <a:pos x="T4" y="T5"/>
                  </a:cxn>
                  <a:cxn ang="0">
                    <a:pos x="T6" y="T7"/>
                  </a:cxn>
                  <a:cxn ang="0">
                    <a:pos x="T8" y="T9"/>
                  </a:cxn>
                </a:cxnLst>
                <a:rect l="0" t="0" r="r" b="b"/>
                <a:pathLst>
                  <a:path w="7" h="7">
                    <a:moveTo>
                      <a:pt x="7" y="4"/>
                    </a:moveTo>
                    <a:cubicBezTo>
                      <a:pt x="7" y="5"/>
                      <a:pt x="6" y="7"/>
                      <a:pt x="4" y="7"/>
                    </a:cubicBezTo>
                    <a:cubicBezTo>
                      <a:pt x="2" y="7"/>
                      <a:pt x="0" y="6"/>
                      <a:pt x="0" y="4"/>
                    </a:cubicBezTo>
                    <a:cubicBezTo>
                      <a:pt x="0" y="2"/>
                      <a:pt x="1" y="1"/>
                      <a:pt x="3" y="0"/>
                    </a:cubicBezTo>
                    <a:cubicBezTo>
                      <a:pt x="5" y="0"/>
                      <a:pt x="7" y="2"/>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9" name="Oval 235"/>
              <p:cNvSpPr>
                <a:spLocks noChangeArrowheads="1"/>
              </p:cNvSpPr>
              <p:nvPr>
                <p:custDataLst>
                  <p:tags r:id="rId132"/>
                </p:custDataLst>
              </p:nvPr>
            </p:nvSpPr>
            <p:spPr bwMode="auto">
              <a:xfrm>
                <a:off x="585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0" name="Oval 236"/>
              <p:cNvSpPr>
                <a:spLocks noChangeArrowheads="1"/>
              </p:cNvSpPr>
              <p:nvPr>
                <p:custDataLst>
                  <p:tags r:id="rId133"/>
                </p:custDataLst>
              </p:nvPr>
            </p:nvSpPr>
            <p:spPr bwMode="auto">
              <a:xfrm>
                <a:off x="594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1" name="Oval 237"/>
              <p:cNvSpPr>
                <a:spLocks noChangeArrowheads="1"/>
              </p:cNvSpPr>
              <p:nvPr>
                <p:custDataLst>
                  <p:tags r:id="rId134"/>
                </p:custDataLst>
              </p:nvPr>
            </p:nvSpPr>
            <p:spPr bwMode="auto">
              <a:xfrm>
                <a:off x="602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2" name="Oval 238"/>
              <p:cNvSpPr>
                <a:spLocks noChangeArrowheads="1"/>
              </p:cNvSpPr>
              <p:nvPr>
                <p:custDataLst>
                  <p:tags r:id="rId135"/>
                </p:custDataLst>
              </p:nvPr>
            </p:nvSpPr>
            <p:spPr bwMode="auto">
              <a:xfrm>
                <a:off x="611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3" name="Oval 239"/>
              <p:cNvSpPr>
                <a:spLocks noChangeArrowheads="1"/>
              </p:cNvSpPr>
              <p:nvPr>
                <p:custDataLst>
                  <p:tags r:id="rId136"/>
                </p:custDataLst>
              </p:nvPr>
            </p:nvSpPr>
            <p:spPr bwMode="auto">
              <a:xfrm>
                <a:off x="619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4" name="Oval 240"/>
              <p:cNvSpPr>
                <a:spLocks noChangeArrowheads="1"/>
              </p:cNvSpPr>
              <p:nvPr>
                <p:custDataLst>
                  <p:tags r:id="rId137"/>
                </p:custDataLst>
              </p:nvPr>
            </p:nvSpPr>
            <p:spPr bwMode="auto">
              <a:xfrm>
                <a:off x="627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5" name="Oval 241"/>
              <p:cNvSpPr>
                <a:spLocks noChangeArrowheads="1"/>
              </p:cNvSpPr>
              <p:nvPr>
                <p:custDataLst>
                  <p:tags r:id="rId138"/>
                </p:custDataLst>
              </p:nvPr>
            </p:nvSpPr>
            <p:spPr bwMode="auto">
              <a:xfrm>
                <a:off x="636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6" name="Oval 242"/>
              <p:cNvSpPr>
                <a:spLocks noChangeArrowheads="1"/>
              </p:cNvSpPr>
              <p:nvPr>
                <p:custDataLst>
                  <p:tags r:id="rId139"/>
                </p:custDataLst>
              </p:nvPr>
            </p:nvSpPr>
            <p:spPr bwMode="auto">
              <a:xfrm>
                <a:off x="64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7" name="Oval 243"/>
              <p:cNvSpPr>
                <a:spLocks noChangeArrowheads="1"/>
              </p:cNvSpPr>
              <p:nvPr>
                <p:custDataLst>
                  <p:tags r:id="rId140"/>
                </p:custDataLst>
              </p:nvPr>
            </p:nvSpPr>
            <p:spPr bwMode="auto">
              <a:xfrm>
                <a:off x="653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8" name="Oval 244"/>
              <p:cNvSpPr>
                <a:spLocks noChangeArrowheads="1"/>
              </p:cNvSpPr>
              <p:nvPr>
                <p:custDataLst>
                  <p:tags r:id="rId141"/>
                </p:custDataLst>
              </p:nvPr>
            </p:nvSpPr>
            <p:spPr bwMode="auto">
              <a:xfrm>
                <a:off x="66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9" name="Oval 245"/>
              <p:cNvSpPr>
                <a:spLocks noChangeArrowheads="1"/>
              </p:cNvSpPr>
              <p:nvPr>
                <p:custDataLst>
                  <p:tags r:id="rId142"/>
                </p:custDataLst>
              </p:nvPr>
            </p:nvSpPr>
            <p:spPr bwMode="auto">
              <a:xfrm>
                <a:off x="669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0" name="Oval 246"/>
              <p:cNvSpPr>
                <a:spLocks noChangeArrowheads="1"/>
              </p:cNvSpPr>
              <p:nvPr>
                <p:custDataLst>
                  <p:tags r:id="rId143"/>
                </p:custDataLst>
              </p:nvPr>
            </p:nvSpPr>
            <p:spPr bwMode="auto">
              <a:xfrm>
                <a:off x="678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1" name="Oval 247"/>
              <p:cNvSpPr>
                <a:spLocks noChangeArrowheads="1"/>
              </p:cNvSpPr>
              <p:nvPr>
                <p:custDataLst>
                  <p:tags r:id="rId144"/>
                </p:custDataLst>
              </p:nvPr>
            </p:nvSpPr>
            <p:spPr bwMode="auto">
              <a:xfrm>
                <a:off x="68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2" name="Oval 248"/>
              <p:cNvSpPr>
                <a:spLocks noChangeArrowheads="1"/>
              </p:cNvSpPr>
              <p:nvPr>
                <p:custDataLst>
                  <p:tags r:id="rId145"/>
                </p:custDataLst>
              </p:nvPr>
            </p:nvSpPr>
            <p:spPr bwMode="auto">
              <a:xfrm>
                <a:off x="695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3" name="Oval 249"/>
              <p:cNvSpPr>
                <a:spLocks noChangeArrowheads="1"/>
              </p:cNvSpPr>
              <p:nvPr>
                <p:custDataLst>
                  <p:tags r:id="rId146"/>
                </p:custDataLst>
              </p:nvPr>
            </p:nvSpPr>
            <p:spPr bwMode="auto">
              <a:xfrm>
                <a:off x="7034"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4" name="Oval 250"/>
              <p:cNvSpPr>
                <a:spLocks noChangeArrowheads="1"/>
              </p:cNvSpPr>
              <p:nvPr>
                <p:custDataLst>
                  <p:tags r:id="rId147"/>
                </p:custDataLst>
              </p:nvPr>
            </p:nvSpPr>
            <p:spPr bwMode="auto">
              <a:xfrm>
                <a:off x="71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5" name="Oval 251"/>
              <p:cNvSpPr>
                <a:spLocks noChangeArrowheads="1"/>
              </p:cNvSpPr>
              <p:nvPr>
                <p:custDataLst>
                  <p:tags r:id="rId148"/>
                </p:custDataLst>
              </p:nvPr>
            </p:nvSpPr>
            <p:spPr bwMode="auto">
              <a:xfrm>
                <a:off x="720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6" name="Oval 252"/>
              <p:cNvSpPr>
                <a:spLocks noChangeArrowheads="1"/>
              </p:cNvSpPr>
              <p:nvPr>
                <p:custDataLst>
                  <p:tags r:id="rId149"/>
                </p:custDataLst>
              </p:nvPr>
            </p:nvSpPr>
            <p:spPr bwMode="auto">
              <a:xfrm>
                <a:off x="72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7" name="Oval 253"/>
              <p:cNvSpPr>
                <a:spLocks noChangeArrowheads="1"/>
              </p:cNvSpPr>
              <p:nvPr>
                <p:custDataLst>
                  <p:tags r:id="rId150"/>
                </p:custDataLst>
              </p:nvPr>
            </p:nvSpPr>
            <p:spPr bwMode="auto">
              <a:xfrm>
                <a:off x="73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8" name="Oval 254"/>
              <p:cNvSpPr>
                <a:spLocks noChangeArrowheads="1"/>
              </p:cNvSpPr>
              <p:nvPr>
                <p:custDataLst>
                  <p:tags r:id="rId151"/>
                </p:custDataLst>
              </p:nvPr>
            </p:nvSpPr>
            <p:spPr bwMode="auto">
              <a:xfrm>
                <a:off x="745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9" name="Oval 255"/>
              <p:cNvSpPr>
                <a:spLocks noChangeArrowheads="1"/>
              </p:cNvSpPr>
              <p:nvPr>
                <p:custDataLst>
                  <p:tags r:id="rId152"/>
                </p:custDataLst>
              </p:nvPr>
            </p:nvSpPr>
            <p:spPr bwMode="auto">
              <a:xfrm>
                <a:off x="75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0" name="Oval 256"/>
              <p:cNvSpPr>
                <a:spLocks noChangeArrowheads="1"/>
              </p:cNvSpPr>
              <p:nvPr>
                <p:custDataLst>
                  <p:tags r:id="rId153"/>
                </p:custDataLst>
              </p:nvPr>
            </p:nvSpPr>
            <p:spPr bwMode="auto">
              <a:xfrm>
                <a:off x="762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1" name="Oval 257"/>
              <p:cNvSpPr>
                <a:spLocks noChangeArrowheads="1"/>
              </p:cNvSpPr>
              <p:nvPr>
                <p:custDataLst>
                  <p:tags r:id="rId154"/>
                </p:custDataLst>
              </p:nvPr>
            </p:nvSpPr>
            <p:spPr bwMode="auto">
              <a:xfrm>
                <a:off x="770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2" name="Oval 258"/>
              <p:cNvSpPr>
                <a:spLocks noChangeArrowheads="1"/>
              </p:cNvSpPr>
              <p:nvPr>
                <p:custDataLst>
                  <p:tags r:id="rId155"/>
                </p:custDataLst>
              </p:nvPr>
            </p:nvSpPr>
            <p:spPr bwMode="auto">
              <a:xfrm>
                <a:off x="77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3" name="Oval 259"/>
              <p:cNvSpPr>
                <a:spLocks noChangeArrowheads="1"/>
              </p:cNvSpPr>
              <p:nvPr>
                <p:custDataLst>
                  <p:tags r:id="rId156"/>
                </p:custDataLst>
              </p:nvPr>
            </p:nvSpPr>
            <p:spPr bwMode="auto">
              <a:xfrm>
                <a:off x="787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4" name="Oval 260"/>
              <p:cNvSpPr>
                <a:spLocks noChangeArrowheads="1"/>
              </p:cNvSpPr>
              <p:nvPr>
                <p:custDataLst>
                  <p:tags r:id="rId157"/>
                </p:custDataLst>
              </p:nvPr>
            </p:nvSpPr>
            <p:spPr bwMode="auto">
              <a:xfrm>
                <a:off x="79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5" name="Oval 261"/>
              <p:cNvSpPr>
                <a:spLocks noChangeArrowheads="1"/>
              </p:cNvSpPr>
              <p:nvPr>
                <p:custDataLst>
                  <p:tags r:id="rId158"/>
                </p:custDataLst>
              </p:nvPr>
            </p:nvSpPr>
            <p:spPr bwMode="auto">
              <a:xfrm>
                <a:off x="803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6" name="Oval 262"/>
              <p:cNvSpPr>
                <a:spLocks noChangeArrowheads="1"/>
              </p:cNvSpPr>
              <p:nvPr>
                <p:custDataLst>
                  <p:tags r:id="rId159"/>
                </p:custDataLst>
              </p:nvPr>
            </p:nvSpPr>
            <p:spPr bwMode="auto">
              <a:xfrm>
                <a:off x="81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7" name="Oval 263"/>
              <p:cNvSpPr>
                <a:spLocks noChangeArrowheads="1"/>
              </p:cNvSpPr>
              <p:nvPr>
                <p:custDataLst>
                  <p:tags r:id="rId160"/>
                </p:custDataLst>
              </p:nvPr>
            </p:nvSpPr>
            <p:spPr bwMode="auto">
              <a:xfrm>
                <a:off x="820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8" name="Oval 264"/>
              <p:cNvSpPr>
                <a:spLocks noChangeArrowheads="1"/>
              </p:cNvSpPr>
              <p:nvPr>
                <p:custDataLst>
                  <p:tags r:id="rId161"/>
                </p:custDataLst>
              </p:nvPr>
            </p:nvSpPr>
            <p:spPr bwMode="auto">
              <a:xfrm>
                <a:off x="829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9" name="Oval 265"/>
              <p:cNvSpPr>
                <a:spLocks noChangeArrowheads="1"/>
              </p:cNvSpPr>
              <p:nvPr>
                <p:custDataLst>
                  <p:tags r:id="rId162"/>
                </p:custDataLst>
              </p:nvPr>
            </p:nvSpPr>
            <p:spPr bwMode="auto">
              <a:xfrm>
                <a:off x="8382"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0" name="Oval 266"/>
              <p:cNvSpPr>
                <a:spLocks noChangeArrowheads="1"/>
              </p:cNvSpPr>
              <p:nvPr>
                <p:custDataLst>
                  <p:tags r:id="rId163"/>
                </p:custDataLst>
              </p:nvPr>
            </p:nvSpPr>
            <p:spPr bwMode="auto">
              <a:xfrm>
                <a:off x="8467"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1" name="Oval 267"/>
              <p:cNvSpPr>
                <a:spLocks noChangeArrowheads="1"/>
              </p:cNvSpPr>
              <p:nvPr>
                <p:custDataLst>
                  <p:tags r:id="rId164"/>
                </p:custDataLst>
              </p:nvPr>
            </p:nvSpPr>
            <p:spPr bwMode="auto">
              <a:xfrm>
                <a:off x="854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2" name="Oval 268"/>
              <p:cNvSpPr>
                <a:spLocks noChangeArrowheads="1"/>
              </p:cNvSpPr>
              <p:nvPr>
                <p:custDataLst>
                  <p:tags r:id="rId165"/>
                </p:custDataLst>
              </p:nvPr>
            </p:nvSpPr>
            <p:spPr bwMode="auto">
              <a:xfrm>
                <a:off x="863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3" name="Oval 269"/>
              <p:cNvSpPr>
                <a:spLocks noChangeArrowheads="1"/>
              </p:cNvSpPr>
              <p:nvPr>
                <p:custDataLst>
                  <p:tags r:id="rId166"/>
                </p:custDataLst>
              </p:nvPr>
            </p:nvSpPr>
            <p:spPr bwMode="auto">
              <a:xfrm>
                <a:off x="8718"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4" name="Oval 270"/>
              <p:cNvSpPr>
                <a:spLocks noChangeArrowheads="1"/>
              </p:cNvSpPr>
              <p:nvPr>
                <p:custDataLst>
                  <p:tags r:id="rId167"/>
                </p:custDataLst>
              </p:nvPr>
            </p:nvSpPr>
            <p:spPr bwMode="auto">
              <a:xfrm>
                <a:off x="880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5" name="Oval 271"/>
              <p:cNvSpPr>
                <a:spLocks noChangeArrowheads="1"/>
              </p:cNvSpPr>
              <p:nvPr>
                <p:custDataLst>
                  <p:tags r:id="rId168"/>
                </p:custDataLst>
              </p:nvPr>
            </p:nvSpPr>
            <p:spPr bwMode="auto">
              <a:xfrm>
                <a:off x="888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6" name="Oval 272"/>
              <p:cNvSpPr>
                <a:spLocks noChangeArrowheads="1"/>
              </p:cNvSpPr>
              <p:nvPr>
                <p:custDataLst>
                  <p:tags r:id="rId169"/>
                </p:custDataLst>
              </p:nvPr>
            </p:nvSpPr>
            <p:spPr bwMode="auto">
              <a:xfrm>
                <a:off x="896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7" name="Oval 273"/>
              <p:cNvSpPr>
                <a:spLocks noChangeArrowheads="1"/>
              </p:cNvSpPr>
              <p:nvPr>
                <p:custDataLst>
                  <p:tags r:id="rId170"/>
                </p:custDataLst>
              </p:nvPr>
            </p:nvSpPr>
            <p:spPr bwMode="auto">
              <a:xfrm>
                <a:off x="905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8" name="Oval 274"/>
              <p:cNvSpPr>
                <a:spLocks noChangeArrowheads="1"/>
              </p:cNvSpPr>
              <p:nvPr>
                <p:custDataLst>
                  <p:tags r:id="rId171"/>
                </p:custDataLst>
              </p:nvPr>
            </p:nvSpPr>
            <p:spPr bwMode="auto">
              <a:xfrm>
                <a:off x="9135"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9" name="Oval 275"/>
              <p:cNvSpPr>
                <a:spLocks noChangeArrowheads="1"/>
              </p:cNvSpPr>
              <p:nvPr>
                <p:custDataLst>
                  <p:tags r:id="rId172"/>
                </p:custDataLst>
              </p:nvPr>
            </p:nvSpPr>
            <p:spPr bwMode="auto">
              <a:xfrm>
                <a:off x="922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0" name="Oval 276"/>
              <p:cNvSpPr>
                <a:spLocks noChangeArrowheads="1"/>
              </p:cNvSpPr>
              <p:nvPr>
                <p:custDataLst>
                  <p:tags r:id="rId173"/>
                </p:custDataLst>
              </p:nvPr>
            </p:nvSpPr>
            <p:spPr bwMode="auto">
              <a:xfrm>
                <a:off x="930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1" name="Oval 277"/>
              <p:cNvSpPr>
                <a:spLocks noChangeArrowheads="1"/>
              </p:cNvSpPr>
              <p:nvPr>
                <p:custDataLst>
                  <p:tags r:id="rId174"/>
                </p:custDataLst>
              </p:nvPr>
            </p:nvSpPr>
            <p:spPr bwMode="auto">
              <a:xfrm>
                <a:off x="93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2" name="Oval 278"/>
              <p:cNvSpPr>
                <a:spLocks noChangeArrowheads="1"/>
              </p:cNvSpPr>
              <p:nvPr>
                <p:custDataLst>
                  <p:tags r:id="rId175"/>
                </p:custDataLst>
              </p:nvPr>
            </p:nvSpPr>
            <p:spPr bwMode="auto">
              <a:xfrm>
                <a:off x="947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3" name="Oval 279"/>
              <p:cNvSpPr>
                <a:spLocks noChangeArrowheads="1"/>
              </p:cNvSpPr>
              <p:nvPr>
                <p:custDataLst>
                  <p:tags r:id="rId176"/>
                </p:custDataLst>
              </p:nvPr>
            </p:nvSpPr>
            <p:spPr bwMode="auto">
              <a:xfrm>
                <a:off x="95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4" name="Oval 280"/>
              <p:cNvSpPr>
                <a:spLocks noChangeArrowheads="1"/>
              </p:cNvSpPr>
              <p:nvPr>
                <p:custDataLst>
                  <p:tags r:id="rId177"/>
                </p:custDataLst>
              </p:nvPr>
            </p:nvSpPr>
            <p:spPr bwMode="auto">
              <a:xfrm>
                <a:off x="964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5" name="Oval 281"/>
              <p:cNvSpPr>
                <a:spLocks noChangeArrowheads="1"/>
              </p:cNvSpPr>
              <p:nvPr>
                <p:custDataLst>
                  <p:tags r:id="rId178"/>
                </p:custDataLst>
              </p:nvPr>
            </p:nvSpPr>
            <p:spPr bwMode="auto">
              <a:xfrm>
                <a:off x="97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6" name="Oval 282"/>
              <p:cNvSpPr>
                <a:spLocks noChangeArrowheads="1"/>
              </p:cNvSpPr>
              <p:nvPr>
                <p:custDataLst>
                  <p:tags r:id="rId179"/>
                </p:custDataLst>
              </p:nvPr>
            </p:nvSpPr>
            <p:spPr bwMode="auto">
              <a:xfrm>
                <a:off x="980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7" name="Oval 283"/>
              <p:cNvSpPr>
                <a:spLocks noChangeArrowheads="1"/>
              </p:cNvSpPr>
              <p:nvPr>
                <p:custDataLst>
                  <p:tags r:id="rId180"/>
                </p:custDataLst>
              </p:nvPr>
            </p:nvSpPr>
            <p:spPr bwMode="auto">
              <a:xfrm>
                <a:off x="989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8" name="Oval 284"/>
              <p:cNvSpPr>
                <a:spLocks noChangeArrowheads="1"/>
              </p:cNvSpPr>
              <p:nvPr>
                <p:custDataLst>
                  <p:tags r:id="rId181"/>
                </p:custDataLst>
              </p:nvPr>
            </p:nvSpPr>
            <p:spPr bwMode="auto">
              <a:xfrm>
                <a:off x="997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9" name="Oval 285"/>
              <p:cNvSpPr>
                <a:spLocks noChangeArrowheads="1"/>
              </p:cNvSpPr>
              <p:nvPr>
                <p:custDataLst>
                  <p:tags r:id="rId182"/>
                </p:custDataLst>
              </p:nvPr>
            </p:nvSpPr>
            <p:spPr bwMode="auto">
              <a:xfrm>
                <a:off x="1005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0" name="Oval 286"/>
              <p:cNvSpPr>
                <a:spLocks noChangeArrowheads="1"/>
              </p:cNvSpPr>
              <p:nvPr>
                <p:custDataLst>
                  <p:tags r:id="rId183"/>
                </p:custDataLst>
              </p:nvPr>
            </p:nvSpPr>
            <p:spPr bwMode="auto">
              <a:xfrm>
                <a:off x="1014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1" name="Oval 287"/>
              <p:cNvSpPr>
                <a:spLocks noChangeArrowheads="1"/>
              </p:cNvSpPr>
              <p:nvPr>
                <p:custDataLst>
                  <p:tags r:id="rId184"/>
                </p:custDataLst>
              </p:nvPr>
            </p:nvSpPr>
            <p:spPr bwMode="auto">
              <a:xfrm>
                <a:off x="1022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2" name="Oval 288"/>
              <p:cNvSpPr>
                <a:spLocks noChangeArrowheads="1"/>
              </p:cNvSpPr>
              <p:nvPr>
                <p:custDataLst>
                  <p:tags r:id="rId185"/>
                </p:custDataLst>
              </p:nvPr>
            </p:nvSpPr>
            <p:spPr bwMode="auto">
              <a:xfrm>
                <a:off x="103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3" name="Oval 289"/>
              <p:cNvSpPr>
                <a:spLocks noChangeArrowheads="1"/>
              </p:cNvSpPr>
              <p:nvPr>
                <p:custDataLst>
                  <p:tags r:id="rId186"/>
                </p:custDataLst>
              </p:nvPr>
            </p:nvSpPr>
            <p:spPr bwMode="auto">
              <a:xfrm>
                <a:off x="1039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4" name="Oval 290"/>
              <p:cNvSpPr>
                <a:spLocks noChangeArrowheads="1"/>
              </p:cNvSpPr>
              <p:nvPr>
                <p:custDataLst>
                  <p:tags r:id="rId187"/>
                </p:custDataLst>
              </p:nvPr>
            </p:nvSpPr>
            <p:spPr bwMode="auto">
              <a:xfrm>
                <a:off x="1047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5" name="Oval 291"/>
              <p:cNvSpPr>
                <a:spLocks noChangeArrowheads="1"/>
              </p:cNvSpPr>
              <p:nvPr>
                <p:custDataLst>
                  <p:tags r:id="rId188"/>
                </p:custDataLst>
              </p:nvPr>
            </p:nvSpPr>
            <p:spPr bwMode="auto">
              <a:xfrm>
                <a:off x="1056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6" name="Oval 292"/>
              <p:cNvSpPr>
                <a:spLocks noChangeArrowheads="1"/>
              </p:cNvSpPr>
              <p:nvPr>
                <p:custDataLst>
                  <p:tags r:id="rId189"/>
                </p:custDataLst>
              </p:nvPr>
            </p:nvSpPr>
            <p:spPr bwMode="auto">
              <a:xfrm>
                <a:off x="106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7" name="Oval 293"/>
              <p:cNvSpPr>
                <a:spLocks noChangeArrowheads="1"/>
              </p:cNvSpPr>
              <p:nvPr>
                <p:custDataLst>
                  <p:tags r:id="rId190"/>
                </p:custDataLst>
              </p:nvPr>
            </p:nvSpPr>
            <p:spPr bwMode="auto">
              <a:xfrm>
                <a:off x="1072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8" name="Oval 294"/>
              <p:cNvSpPr>
                <a:spLocks noChangeArrowheads="1"/>
              </p:cNvSpPr>
              <p:nvPr>
                <p:custDataLst>
                  <p:tags r:id="rId191"/>
                </p:custDataLst>
              </p:nvPr>
            </p:nvSpPr>
            <p:spPr bwMode="auto">
              <a:xfrm>
                <a:off x="108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9" name="Oval 295"/>
              <p:cNvSpPr>
                <a:spLocks noChangeArrowheads="1"/>
              </p:cNvSpPr>
              <p:nvPr>
                <p:custDataLst>
                  <p:tags r:id="rId192"/>
                </p:custDataLst>
              </p:nvPr>
            </p:nvSpPr>
            <p:spPr bwMode="auto">
              <a:xfrm>
                <a:off x="1089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0" name="Oval 296"/>
              <p:cNvSpPr>
                <a:spLocks noChangeArrowheads="1"/>
              </p:cNvSpPr>
              <p:nvPr>
                <p:custDataLst>
                  <p:tags r:id="rId193"/>
                </p:custDataLst>
              </p:nvPr>
            </p:nvSpPr>
            <p:spPr bwMode="auto">
              <a:xfrm>
                <a:off x="1098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1" name="Oval 297"/>
              <p:cNvSpPr>
                <a:spLocks noChangeArrowheads="1"/>
              </p:cNvSpPr>
              <p:nvPr>
                <p:custDataLst>
                  <p:tags r:id="rId194"/>
                </p:custDataLst>
              </p:nvPr>
            </p:nvSpPr>
            <p:spPr bwMode="auto">
              <a:xfrm>
                <a:off x="110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2" name="Oval 298"/>
              <p:cNvSpPr>
                <a:spLocks noChangeArrowheads="1"/>
              </p:cNvSpPr>
              <p:nvPr>
                <p:custDataLst>
                  <p:tags r:id="rId195"/>
                </p:custDataLst>
              </p:nvPr>
            </p:nvSpPr>
            <p:spPr bwMode="auto">
              <a:xfrm>
                <a:off x="1114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3" name="Oval 299"/>
              <p:cNvSpPr>
                <a:spLocks noChangeArrowheads="1"/>
              </p:cNvSpPr>
              <p:nvPr>
                <p:custDataLst>
                  <p:tags r:id="rId196"/>
                </p:custDataLst>
              </p:nvPr>
            </p:nvSpPr>
            <p:spPr bwMode="auto">
              <a:xfrm>
                <a:off x="1123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4" name="Oval 300"/>
              <p:cNvSpPr>
                <a:spLocks noChangeArrowheads="1"/>
              </p:cNvSpPr>
              <p:nvPr>
                <p:custDataLst>
                  <p:tags r:id="rId197"/>
                </p:custDataLst>
              </p:nvPr>
            </p:nvSpPr>
            <p:spPr bwMode="auto">
              <a:xfrm>
                <a:off x="113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5" name="Oval 301"/>
              <p:cNvSpPr>
                <a:spLocks noChangeArrowheads="1"/>
              </p:cNvSpPr>
              <p:nvPr>
                <p:custDataLst>
                  <p:tags r:id="rId198"/>
                </p:custDataLst>
              </p:nvPr>
            </p:nvSpPr>
            <p:spPr bwMode="auto">
              <a:xfrm>
                <a:off x="1140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6" name="Oval 302"/>
              <p:cNvSpPr>
                <a:spLocks noChangeArrowheads="1"/>
              </p:cNvSpPr>
              <p:nvPr>
                <p:custDataLst>
                  <p:tags r:id="rId199"/>
                </p:custDataLst>
              </p:nvPr>
            </p:nvSpPr>
            <p:spPr bwMode="auto">
              <a:xfrm>
                <a:off x="114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7" name="Oval 303"/>
              <p:cNvSpPr>
                <a:spLocks noChangeArrowheads="1"/>
              </p:cNvSpPr>
              <p:nvPr>
                <p:custDataLst>
                  <p:tags r:id="rId200"/>
                </p:custDataLst>
              </p:nvPr>
            </p:nvSpPr>
            <p:spPr bwMode="auto">
              <a:xfrm>
                <a:off x="115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8" name="Oval 304"/>
              <p:cNvSpPr>
                <a:spLocks noChangeArrowheads="1"/>
              </p:cNvSpPr>
              <p:nvPr>
                <p:custDataLst>
                  <p:tags r:id="rId201"/>
                </p:custDataLst>
              </p:nvPr>
            </p:nvSpPr>
            <p:spPr bwMode="auto">
              <a:xfrm>
                <a:off x="1165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9" name="Oval 305"/>
              <p:cNvSpPr>
                <a:spLocks noChangeArrowheads="1"/>
              </p:cNvSpPr>
              <p:nvPr>
                <p:custDataLst>
                  <p:tags r:id="rId202"/>
                </p:custDataLst>
              </p:nvPr>
            </p:nvSpPr>
            <p:spPr bwMode="auto">
              <a:xfrm>
                <a:off x="1173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80" name="Oval 306"/>
              <p:cNvSpPr>
                <a:spLocks noChangeArrowheads="1"/>
              </p:cNvSpPr>
              <p:nvPr>
                <p:custDataLst>
                  <p:tags r:id="rId203"/>
                </p:custDataLst>
              </p:nvPr>
            </p:nvSpPr>
            <p:spPr bwMode="auto">
              <a:xfrm>
                <a:off x="1182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5" name="Oval 308"/>
              <p:cNvSpPr>
                <a:spLocks noChangeArrowheads="1"/>
              </p:cNvSpPr>
              <p:nvPr>
                <p:custDataLst>
                  <p:tags r:id="rId204"/>
                </p:custDataLst>
              </p:nvPr>
            </p:nvSpPr>
            <p:spPr bwMode="auto">
              <a:xfrm>
                <a:off x="1190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6" name="Oval 309"/>
              <p:cNvSpPr>
                <a:spLocks noChangeArrowheads="1"/>
              </p:cNvSpPr>
              <p:nvPr>
                <p:custDataLst>
                  <p:tags r:id="rId205"/>
                </p:custDataLst>
              </p:nvPr>
            </p:nvSpPr>
            <p:spPr bwMode="auto">
              <a:xfrm>
                <a:off x="119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7" name="Oval 310"/>
              <p:cNvSpPr>
                <a:spLocks noChangeArrowheads="1"/>
              </p:cNvSpPr>
              <p:nvPr>
                <p:custDataLst>
                  <p:tags r:id="rId206"/>
                </p:custDataLst>
              </p:nvPr>
            </p:nvSpPr>
            <p:spPr bwMode="auto">
              <a:xfrm>
                <a:off x="1207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8" name="Oval 311"/>
              <p:cNvSpPr>
                <a:spLocks noChangeArrowheads="1"/>
              </p:cNvSpPr>
              <p:nvPr>
                <p:custDataLst>
                  <p:tags r:id="rId207"/>
                </p:custDataLst>
              </p:nvPr>
            </p:nvSpPr>
            <p:spPr bwMode="auto">
              <a:xfrm>
                <a:off x="1215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9" name="Oval 312"/>
              <p:cNvSpPr>
                <a:spLocks noChangeArrowheads="1"/>
              </p:cNvSpPr>
              <p:nvPr>
                <p:custDataLst>
                  <p:tags r:id="rId208"/>
                </p:custDataLst>
              </p:nvPr>
            </p:nvSpPr>
            <p:spPr bwMode="auto">
              <a:xfrm>
                <a:off x="122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0" name="Oval 313"/>
              <p:cNvSpPr>
                <a:spLocks noChangeArrowheads="1"/>
              </p:cNvSpPr>
              <p:nvPr>
                <p:custDataLst>
                  <p:tags r:id="rId209"/>
                </p:custDataLst>
              </p:nvPr>
            </p:nvSpPr>
            <p:spPr bwMode="auto">
              <a:xfrm>
                <a:off x="123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 name="Oval 314"/>
              <p:cNvSpPr>
                <a:spLocks noChangeArrowheads="1"/>
              </p:cNvSpPr>
              <p:nvPr>
                <p:custDataLst>
                  <p:tags r:id="rId210"/>
                </p:custDataLst>
              </p:nvPr>
            </p:nvSpPr>
            <p:spPr bwMode="auto">
              <a:xfrm>
                <a:off x="1240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2" name="Oval 315"/>
              <p:cNvSpPr>
                <a:spLocks noChangeArrowheads="1"/>
              </p:cNvSpPr>
              <p:nvPr>
                <p:custDataLst>
                  <p:tags r:id="rId211"/>
                </p:custDataLst>
              </p:nvPr>
            </p:nvSpPr>
            <p:spPr bwMode="auto">
              <a:xfrm>
                <a:off x="124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3" name="Oval 316"/>
              <p:cNvSpPr>
                <a:spLocks noChangeArrowheads="1"/>
              </p:cNvSpPr>
              <p:nvPr>
                <p:custDataLst>
                  <p:tags r:id="rId212"/>
                </p:custDataLst>
              </p:nvPr>
            </p:nvSpPr>
            <p:spPr bwMode="auto">
              <a:xfrm>
                <a:off x="1257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4" name="Oval 317"/>
              <p:cNvSpPr>
                <a:spLocks noChangeArrowheads="1"/>
              </p:cNvSpPr>
              <p:nvPr>
                <p:custDataLst>
                  <p:tags r:id="rId213"/>
                </p:custDataLst>
              </p:nvPr>
            </p:nvSpPr>
            <p:spPr bwMode="auto">
              <a:xfrm>
                <a:off x="12657"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Oval 318"/>
              <p:cNvSpPr>
                <a:spLocks noChangeArrowheads="1"/>
              </p:cNvSpPr>
              <p:nvPr>
                <p:custDataLst>
                  <p:tags r:id="rId214"/>
                </p:custDataLst>
              </p:nvPr>
            </p:nvSpPr>
            <p:spPr bwMode="auto">
              <a:xfrm>
                <a:off x="1274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6" name="Oval 319"/>
              <p:cNvSpPr>
                <a:spLocks noChangeArrowheads="1"/>
              </p:cNvSpPr>
              <p:nvPr>
                <p:custDataLst>
                  <p:tags r:id="rId215"/>
                </p:custDataLst>
              </p:nvPr>
            </p:nvSpPr>
            <p:spPr bwMode="auto">
              <a:xfrm>
                <a:off x="128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7" name="Oval 320"/>
              <p:cNvSpPr>
                <a:spLocks noChangeArrowheads="1"/>
              </p:cNvSpPr>
              <p:nvPr>
                <p:custDataLst>
                  <p:tags r:id="rId216"/>
                </p:custDataLst>
              </p:nvPr>
            </p:nvSpPr>
            <p:spPr bwMode="auto">
              <a:xfrm>
                <a:off x="129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8" name="Oval 321"/>
              <p:cNvSpPr>
                <a:spLocks noChangeArrowheads="1"/>
              </p:cNvSpPr>
              <p:nvPr>
                <p:custDataLst>
                  <p:tags r:id="rId217"/>
                </p:custDataLst>
              </p:nvPr>
            </p:nvSpPr>
            <p:spPr bwMode="auto">
              <a:xfrm>
                <a:off x="1299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9" name="Oval 322"/>
              <p:cNvSpPr>
                <a:spLocks noChangeArrowheads="1"/>
              </p:cNvSpPr>
              <p:nvPr>
                <p:custDataLst>
                  <p:tags r:id="rId218"/>
                </p:custDataLst>
              </p:nvPr>
            </p:nvSpPr>
            <p:spPr bwMode="auto">
              <a:xfrm>
                <a:off x="1307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0" name="Oval 323"/>
              <p:cNvSpPr>
                <a:spLocks noChangeArrowheads="1"/>
              </p:cNvSpPr>
              <p:nvPr>
                <p:custDataLst>
                  <p:tags r:id="rId219"/>
                </p:custDataLst>
              </p:nvPr>
            </p:nvSpPr>
            <p:spPr bwMode="auto">
              <a:xfrm>
                <a:off x="1316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1" name="Oval 324"/>
              <p:cNvSpPr>
                <a:spLocks noChangeArrowheads="1"/>
              </p:cNvSpPr>
              <p:nvPr>
                <p:custDataLst>
                  <p:tags r:id="rId220"/>
                </p:custDataLst>
              </p:nvPr>
            </p:nvSpPr>
            <p:spPr bwMode="auto">
              <a:xfrm>
                <a:off x="132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2" name="Oval 325"/>
              <p:cNvSpPr>
                <a:spLocks noChangeArrowheads="1"/>
              </p:cNvSpPr>
              <p:nvPr>
                <p:custDataLst>
                  <p:tags r:id="rId221"/>
                </p:custDataLst>
              </p:nvPr>
            </p:nvSpPr>
            <p:spPr bwMode="auto">
              <a:xfrm>
                <a:off x="1332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3" name="Freeform 326"/>
              <p:cNvSpPr/>
              <p:nvPr>
                <p:custDataLst>
                  <p:tags r:id="rId222"/>
                </p:custDataLst>
              </p:nvPr>
            </p:nvSpPr>
            <p:spPr bwMode="auto">
              <a:xfrm>
                <a:off x="13411" y="3717"/>
                <a:ext cx="53" cy="43"/>
              </a:xfrm>
              <a:custGeom>
                <a:avLst/>
                <a:gdLst>
                  <a:gd name="T0" fmla="*/ 7 w 8"/>
                  <a:gd name="T1" fmla="*/ 4 h 7"/>
                  <a:gd name="T2" fmla="*/ 3 w 8"/>
                  <a:gd name="T3" fmla="*/ 7 h 7"/>
                  <a:gd name="T4" fmla="*/ 0 w 8"/>
                  <a:gd name="T5" fmla="*/ 3 h 7"/>
                  <a:gd name="T6" fmla="*/ 4 w 8"/>
                  <a:gd name="T7" fmla="*/ 0 h 7"/>
                  <a:gd name="T8" fmla="*/ 7 w 8"/>
                  <a:gd name="T9" fmla="*/ 4 h 7"/>
                </a:gdLst>
                <a:ahLst/>
                <a:cxnLst>
                  <a:cxn ang="0">
                    <a:pos x="T0" y="T1"/>
                  </a:cxn>
                  <a:cxn ang="0">
                    <a:pos x="T2" y="T3"/>
                  </a:cxn>
                  <a:cxn ang="0">
                    <a:pos x="T4" y="T5"/>
                  </a:cxn>
                  <a:cxn ang="0">
                    <a:pos x="T6" y="T7"/>
                  </a:cxn>
                  <a:cxn ang="0">
                    <a:pos x="T8" y="T9"/>
                  </a:cxn>
                </a:cxnLst>
                <a:rect l="0" t="0" r="r" b="b"/>
                <a:pathLst>
                  <a:path w="8" h="7">
                    <a:moveTo>
                      <a:pt x="7" y="4"/>
                    </a:moveTo>
                    <a:cubicBezTo>
                      <a:pt x="6" y="6"/>
                      <a:pt x="5" y="7"/>
                      <a:pt x="3" y="7"/>
                    </a:cubicBezTo>
                    <a:cubicBezTo>
                      <a:pt x="1" y="6"/>
                      <a:pt x="0" y="5"/>
                      <a:pt x="0" y="3"/>
                    </a:cubicBezTo>
                    <a:cubicBezTo>
                      <a:pt x="1" y="1"/>
                      <a:pt x="2" y="0"/>
                      <a:pt x="4" y="0"/>
                    </a:cubicBezTo>
                    <a:cubicBezTo>
                      <a:pt x="6" y="1"/>
                      <a:pt x="8" y="3"/>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4" name="Freeform 327"/>
              <p:cNvSpPr/>
              <p:nvPr>
                <p:custDataLst>
                  <p:tags r:id="rId223"/>
                </p:custDataLst>
              </p:nvPr>
            </p:nvSpPr>
            <p:spPr bwMode="auto">
              <a:xfrm>
                <a:off x="13488" y="3741"/>
                <a:ext cx="53" cy="53"/>
              </a:xfrm>
              <a:custGeom>
                <a:avLst/>
                <a:gdLst>
                  <a:gd name="T0" fmla="*/ 7 w 8"/>
                  <a:gd name="T1" fmla="*/ 6 h 8"/>
                  <a:gd name="T2" fmla="*/ 2 w 8"/>
                  <a:gd name="T3" fmla="*/ 7 h 8"/>
                  <a:gd name="T4" fmla="*/ 1 w 8"/>
                  <a:gd name="T5" fmla="*/ 3 h 8"/>
                  <a:gd name="T6" fmla="*/ 5 w 8"/>
                  <a:gd name="T7" fmla="*/ 1 h 8"/>
                  <a:gd name="T8" fmla="*/ 7 w 8"/>
                  <a:gd name="T9" fmla="*/ 6 h 8"/>
                </a:gdLst>
                <a:ahLst/>
                <a:cxnLst>
                  <a:cxn ang="0">
                    <a:pos x="T0" y="T1"/>
                  </a:cxn>
                  <a:cxn ang="0">
                    <a:pos x="T2" y="T3"/>
                  </a:cxn>
                  <a:cxn ang="0">
                    <a:pos x="T4" y="T5"/>
                  </a:cxn>
                  <a:cxn ang="0">
                    <a:pos x="T6" y="T7"/>
                  </a:cxn>
                  <a:cxn ang="0">
                    <a:pos x="T8" y="T9"/>
                  </a:cxn>
                </a:cxnLst>
                <a:rect l="0" t="0" r="r" b="b"/>
                <a:pathLst>
                  <a:path w="8" h="8">
                    <a:moveTo>
                      <a:pt x="7" y="6"/>
                    </a:moveTo>
                    <a:cubicBezTo>
                      <a:pt x="6" y="8"/>
                      <a:pt x="4" y="8"/>
                      <a:pt x="2" y="7"/>
                    </a:cubicBezTo>
                    <a:cubicBezTo>
                      <a:pt x="1" y="6"/>
                      <a:pt x="0" y="4"/>
                      <a:pt x="1" y="3"/>
                    </a:cubicBezTo>
                    <a:cubicBezTo>
                      <a:pt x="2" y="1"/>
                      <a:pt x="4" y="0"/>
                      <a:pt x="5" y="1"/>
                    </a:cubicBezTo>
                    <a:cubicBezTo>
                      <a:pt x="7" y="2"/>
                      <a:pt x="8" y="4"/>
                      <a:pt x="7"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5" name="Freeform 328"/>
              <p:cNvSpPr/>
              <p:nvPr>
                <p:custDataLst>
                  <p:tags r:id="rId224"/>
                </p:custDataLst>
              </p:nvPr>
            </p:nvSpPr>
            <p:spPr bwMode="auto">
              <a:xfrm>
                <a:off x="13554" y="3794"/>
                <a:ext cx="51" cy="51"/>
              </a:xfrm>
              <a:custGeom>
                <a:avLst/>
                <a:gdLst>
                  <a:gd name="T0" fmla="*/ 6 w 8"/>
                  <a:gd name="T1" fmla="*/ 7 h 8"/>
                  <a:gd name="T2" fmla="*/ 2 w 8"/>
                  <a:gd name="T3" fmla="*/ 7 h 8"/>
                  <a:gd name="T4" fmla="*/ 2 w 8"/>
                  <a:gd name="T5" fmla="*/ 2 h 8"/>
                  <a:gd name="T6" fmla="*/ 7 w 8"/>
                  <a:gd name="T7" fmla="*/ 2 h 8"/>
                  <a:gd name="T8" fmla="*/ 6 w 8"/>
                  <a:gd name="T9" fmla="*/ 7 h 8"/>
                </a:gdLst>
                <a:ahLst/>
                <a:cxnLst>
                  <a:cxn ang="0">
                    <a:pos x="T0" y="T1"/>
                  </a:cxn>
                  <a:cxn ang="0">
                    <a:pos x="T2" y="T3"/>
                  </a:cxn>
                  <a:cxn ang="0">
                    <a:pos x="T4" y="T5"/>
                  </a:cxn>
                  <a:cxn ang="0">
                    <a:pos x="T6" y="T7"/>
                  </a:cxn>
                  <a:cxn ang="0">
                    <a:pos x="T8" y="T9"/>
                  </a:cxn>
                </a:cxnLst>
                <a:rect l="0" t="0" r="r" b="b"/>
                <a:pathLst>
                  <a:path w="8" h="8">
                    <a:moveTo>
                      <a:pt x="6" y="7"/>
                    </a:moveTo>
                    <a:cubicBezTo>
                      <a:pt x="5" y="8"/>
                      <a:pt x="3" y="8"/>
                      <a:pt x="2" y="7"/>
                    </a:cubicBezTo>
                    <a:cubicBezTo>
                      <a:pt x="0" y="5"/>
                      <a:pt x="0" y="3"/>
                      <a:pt x="2" y="2"/>
                    </a:cubicBezTo>
                    <a:cubicBezTo>
                      <a:pt x="3" y="0"/>
                      <a:pt x="5" y="0"/>
                      <a:pt x="7" y="2"/>
                    </a:cubicBezTo>
                    <a:cubicBezTo>
                      <a:pt x="8" y="3"/>
                      <a:pt x="8" y="5"/>
                      <a:pt x="6"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6" name="Freeform 329"/>
              <p:cNvSpPr/>
              <p:nvPr>
                <p:custDataLst>
                  <p:tags r:id="rId225"/>
                </p:custDataLst>
              </p:nvPr>
            </p:nvSpPr>
            <p:spPr bwMode="auto">
              <a:xfrm>
                <a:off x="13604" y="3864"/>
                <a:ext cx="53" cy="46"/>
              </a:xfrm>
              <a:custGeom>
                <a:avLst/>
                <a:gdLst>
                  <a:gd name="T0" fmla="*/ 5 w 8"/>
                  <a:gd name="T1" fmla="*/ 7 h 7"/>
                  <a:gd name="T2" fmla="*/ 1 w 8"/>
                  <a:gd name="T3" fmla="*/ 5 h 7"/>
                  <a:gd name="T4" fmla="*/ 2 w 8"/>
                  <a:gd name="T5" fmla="*/ 1 h 7"/>
                  <a:gd name="T6" fmla="*/ 7 w 8"/>
                  <a:gd name="T7" fmla="*/ 2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7"/>
                      <a:pt x="1" y="5"/>
                    </a:cubicBezTo>
                    <a:cubicBezTo>
                      <a:pt x="0" y="4"/>
                      <a:pt x="0" y="2"/>
                      <a:pt x="2" y="1"/>
                    </a:cubicBezTo>
                    <a:cubicBezTo>
                      <a:pt x="4" y="0"/>
                      <a:pt x="6" y="0"/>
                      <a:pt x="7" y="2"/>
                    </a:cubicBezTo>
                    <a:cubicBezTo>
                      <a:pt x="8" y="4"/>
                      <a:pt x="7" y="6"/>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7" name="Freeform 330"/>
              <p:cNvSpPr/>
              <p:nvPr>
                <p:custDataLst>
                  <p:tags r:id="rId226"/>
                </p:custDataLst>
              </p:nvPr>
            </p:nvSpPr>
            <p:spPr bwMode="auto">
              <a:xfrm>
                <a:off x="13631" y="3942"/>
                <a:ext cx="53" cy="46"/>
              </a:xfrm>
              <a:custGeom>
                <a:avLst/>
                <a:gdLst>
                  <a:gd name="T0" fmla="*/ 5 w 8"/>
                  <a:gd name="T1" fmla="*/ 7 h 7"/>
                  <a:gd name="T2" fmla="*/ 1 w 8"/>
                  <a:gd name="T3" fmla="*/ 5 h 7"/>
                  <a:gd name="T4" fmla="*/ 3 w 8"/>
                  <a:gd name="T5" fmla="*/ 1 h 7"/>
                  <a:gd name="T6" fmla="*/ 7 w 8"/>
                  <a:gd name="T7" fmla="*/ 3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6"/>
                      <a:pt x="1" y="5"/>
                    </a:cubicBezTo>
                    <a:cubicBezTo>
                      <a:pt x="0" y="3"/>
                      <a:pt x="1" y="1"/>
                      <a:pt x="3" y="1"/>
                    </a:cubicBezTo>
                    <a:cubicBezTo>
                      <a:pt x="5" y="0"/>
                      <a:pt x="7" y="1"/>
                      <a:pt x="7" y="3"/>
                    </a:cubicBezTo>
                    <a:cubicBezTo>
                      <a:pt x="8" y="5"/>
                      <a:pt x="6" y="7"/>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8" name="Oval 331"/>
              <p:cNvSpPr>
                <a:spLocks noChangeArrowheads="1"/>
              </p:cNvSpPr>
              <p:nvPr>
                <p:custDataLst>
                  <p:tags r:id="rId227"/>
                </p:custDataLst>
              </p:nvPr>
            </p:nvSpPr>
            <p:spPr bwMode="auto">
              <a:xfrm>
                <a:off x="13643" y="402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9" name="Oval 332"/>
              <p:cNvSpPr>
                <a:spLocks noChangeArrowheads="1"/>
              </p:cNvSpPr>
              <p:nvPr>
                <p:custDataLst>
                  <p:tags r:id="rId228"/>
                </p:custDataLst>
              </p:nvPr>
            </p:nvSpPr>
            <p:spPr bwMode="auto">
              <a:xfrm>
                <a:off x="13643" y="411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0" name="Oval 333"/>
              <p:cNvSpPr>
                <a:spLocks noChangeArrowheads="1"/>
              </p:cNvSpPr>
              <p:nvPr>
                <p:custDataLst>
                  <p:tags r:id="rId229"/>
                </p:custDataLst>
              </p:nvPr>
            </p:nvSpPr>
            <p:spPr bwMode="auto">
              <a:xfrm>
                <a:off x="13643" y="4195"/>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1" name="Oval 334"/>
              <p:cNvSpPr>
                <a:spLocks noChangeArrowheads="1"/>
              </p:cNvSpPr>
              <p:nvPr>
                <p:custDataLst>
                  <p:tags r:id="rId230"/>
                </p:custDataLst>
              </p:nvPr>
            </p:nvSpPr>
            <p:spPr bwMode="auto">
              <a:xfrm>
                <a:off x="13643" y="4280"/>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2" name="Oval 335"/>
              <p:cNvSpPr>
                <a:spLocks noChangeArrowheads="1"/>
              </p:cNvSpPr>
              <p:nvPr>
                <p:custDataLst>
                  <p:tags r:id="rId231"/>
                </p:custDataLst>
              </p:nvPr>
            </p:nvSpPr>
            <p:spPr bwMode="auto">
              <a:xfrm>
                <a:off x="13643" y="4364"/>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3" name="Oval 336"/>
              <p:cNvSpPr>
                <a:spLocks noChangeArrowheads="1"/>
              </p:cNvSpPr>
              <p:nvPr>
                <p:custDataLst>
                  <p:tags r:id="rId232"/>
                </p:custDataLst>
              </p:nvPr>
            </p:nvSpPr>
            <p:spPr bwMode="auto">
              <a:xfrm>
                <a:off x="13643" y="4449"/>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4" name="Oval 337"/>
              <p:cNvSpPr>
                <a:spLocks noChangeArrowheads="1"/>
              </p:cNvSpPr>
              <p:nvPr>
                <p:custDataLst>
                  <p:tags r:id="rId233"/>
                </p:custDataLst>
              </p:nvPr>
            </p:nvSpPr>
            <p:spPr bwMode="auto">
              <a:xfrm>
                <a:off x="13643" y="453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5" name="Oval 338"/>
              <p:cNvSpPr>
                <a:spLocks noChangeArrowheads="1"/>
              </p:cNvSpPr>
              <p:nvPr>
                <p:custDataLst>
                  <p:tags r:id="rId234"/>
                </p:custDataLst>
              </p:nvPr>
            </p:nvSpPr>
            <p:spPr bwMode="auto">
              <a:xfrm>
                <a:off x="13643" y="462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6" name="Oval 339"/>
              <p:cNvSpPr>
                <a:spLocks noChangeArrowheads="1"/>
              </p:cNvSpPr>
              <p:nvPr>
                <p:custDataLst>
                  <p:tags r:id="rId235"/>
                </p:custDataLst>
              </p:nvPr>
            </p:nvSpPr>
            <p:spPr bwMode="auto">
              <a:xfrm>
                <a:off x="13643" y="470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7" name="Oval 340"/>
              <p:cNvSpPr>
                <a:spLocks noChangeArrowheads="1"/>
              </p:cNvSpPr>
              <p:nvPr>
                <p:custDataLst>
                  <p:tags r:id="rId236"/>
                </p:custDataLst>
              </p:nvPr>
            </p:nvSpPr>
            <p:spPr bwMode="auto">
              <a:xfrm>
                <a:off x="13643" y="479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8" name="Oval 341"/>
              <p:cNvSpPr>
                <a:spLocks noChangeArrowheads="1"/>
              </p:cNvSpPr>
              <p:nvPr>
                <p:custDataLst>
                  <p:tags r:id="rId237"/>
                </p:custDataLst>
              </p:nvPr>
            </p:nvSpPr>
            <p:spPr bwMode="auto">
              <a:xfrm>
                <a:off x="13643" y="4874"/>
                <a:ext cx="42" cy="42"/>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9" name="Oval 342"/>
              <p:cNvSpPr>
                <a:spLocks noChangeArrowheads="1"/>
              </p:cNvSpPr>
              <p:nvPr>
                <p:custDataLst>
                  <p:tags r:id="rId238"/>
                </p:custDataLst>
              </p:nvPr>
            </p:nvSpPr>
            <p:spPr bwMode="auto">
              <a:xfrm>
                <a:off x="13643" y="4958"/>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0" name="Oval 343"/>
              <p:cNvSpPr>
                <a:spLocks noChangeArrowheads="1"/>
              </p:cNvSpPr>
              <p:nvPr>
                <p:custDataLst>
                  <p:tags r:id="rId239"/>
                </p:custDataLst>
              </p:nvPr>
            </p:nvSpPr>
            <p:spPr bwMode="auto">
              <a:xfrm>
                <a:off x="13643" y="504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1" name="Oval 344"/>
              <p:cNvSpPr>
                <a:spLocks noChangeArrowheads="1"/>
              </p:cNvSpPr>
              <p:nvPr>
                <p:custDataLst>
                  <p:tags r:id="rId240"/>
                </p:custDataLst>
              </p:nvPr>
            </p:nvSpPr>
            <p:spPr bwMode="auto">
              <a:xfrm>
                <a:off x="13643" y="512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2" name="Oval 345"/>
              <p:cNvSpPr>
                <a:spLocks noChangeArrowheads="1"/>
              </p:cNvSpPr>
              <p:nvPr>
                <p:custDataLst>
                  <p:tags r:id="rId241"/>
                </p:custDataLst>
              </p:nvPr>
            </p:nvSpPr>
            <p:spPr bwMode="auto">
              <a:xfrm>
                <a:off x="13643" y="521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3" name="Oval 346"/>
              <p:cNvSpPr>
                <a:spLocks noChangeArrowheads="1"/>
              </p:cNvSpPr>
              <p:nvPr>
                <p:custDataLst>
                  <p:tags r:id="rId242"/>
                </p:custDataLst>
              </p:nvPr>
            </p:nvSpPr>
            <p:spPr bwMode="auto">
              <a:xfrm>
                <a:off x="13643" y="5296"/>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4" name="Oval 347"/>
              <p:cNvSpPr>
                <a:spLocks noChangeArrowheads="1"/>
              </p:cNvSpPr>
              <p:nvPr>
                <p:custDataLst>
                  <p:tags r:id="rId243"/>
                </p:custDataLst>
              </p:nvPr>
            </p:nvSpPr>
            <p:spPr bwMode="auto">
              <a:xfrm>
                <a:off x="13643" y="5381"/>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5" name="Oval 348"/>
              <p:cNvSpPr>
                <a:spLocks noChangeArrowheads="1"/>
              </p:cNvSpPr>
              <p:nvPr>
                <p:custDataLst>
                  <p:tags r:id="rId244"/>
                </p:custDataLst>
              </p:nvPr>
            </p:nvSpPr>
            <p:spPr bwMode="auto">
              <a:xfrm>
                <a:off x="13643" y="546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6" name="Oval 349"/>
              <p:cNvSpPr>
                <a:spLocks noChangeArrowheads="1"/>
              </p:cNvSpPr>
              <p:nvPr>
                <p:custDataLst>
                  <p:tags r:id="rId245"/>
                </p:custDataLst>
              </p:nvPr>
            </p:nvSpPr>
            <p:spPr bwMode="auto">
              <a:xfrm>
                <a:off x="13643" y="554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7" name="Oval 350"/>
              <p:cNvSpPr>
                <a:spLocks noChangeArrowheads="1"/>
              </p:cNvSpPr>
              <p:nvPr>
                <p:custDataLst>
                  <p:tags r:id="rId246"/>
                </p:custDataLst>
              </p:nvPr>
            </p:nvSpPr>
            <p:spPr bwMode="auto">
              <a:xfrm>
                <a:off x="13643" y="563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8" name="Oval 351"/>
              <p:cNvSpPr>
                <a:spLocks noChangeArrowheads="1"/>
              </p:cNvSpPr>
              <p:nvPr>
                <p:custDataLst>
                  <p:tags r:id="rId247"/>
                </p:custDataLst>
              </p:nvPr>
            </p:nvSpPr>
            <p:spPr bwMode="auto">
              <a:xfrm>
                <a:off x="13643" y="571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9" name="Oval 352"/>
              <p:cNvSpPr>
                <a:spLocks noChangeArrowheads="1"/>
              </p:cNvSpPr>
              <p:nvPr>
                <p:custDataLst>
                  <p:tags r:id="rId248"/>
                </p:custDataLst>
              </p:nvPr>
            </p:nvSpPr>
            <p:spPr bwMode="auto">
              <a:xfrm>
                <a:off x="13643" y="580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0" name="Oval 353"/>
              <p:cNvSpPr>
                <a:spLocks noChangeArrowheads="1"/>
              </p:cNvSpPr>
              <p:nvPr>
                <p:custDataLst>
                  <p:tags r:id="rId249"/>
                </p:custDataLst>
              </p:nvPr>
            </p:nvSpPr>
            <p:spPr bwMode="auto">
              <a:xfrm>
                <a:off x="13643" y="588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1" name="Oval 354"/>
              <p:cNvSpPr>
                <a:spLocks noChangeArrowheads="1"/>
              </p:cNvSpPr>
              <p:nvPr>
                <p:custDataLst>
                  <p:tags r:id="rId250"/>
                </p:custDataLst>
              </p:nvPr>
            </p:nvSpPr>
            <p:spPr bwMode="auto">
              <a:xfrm>
                <a:off x="13643" y="5970"/>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2" name="Oval 355"/>
              <p:cNvSpPr>
                <a:spLocks noChangeArrowheads="1"/>
              </p:cNvSpPr>
              <p:nvPr>
                <p:custDataLst>
                  <p:tags r:id="rId251"/>
                </p:custDataLst>
              </p:nvPr>
            </p:nvSpPr>
            <p:spPr bwMode="auto">
              <a:xfrm>
                <a:off x="13643" y="6053"/>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3" name="Oval 356"/>
              <p:cNvSpPr>
                <a:spLocks noChangeArrowheads="1"/>
              </p:cNvSpPr>
              <p:nvPr>
                <p:custDataLst>
                  <p:tags r:id="rId252"/>
                </p:custDataLst>
              </p:nvPr>
            </p:nvSpPr>
            <p:spPr bwMode="auto">
              <a:xfrm>
                <a:off x="13643" y="613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4" name="Oval 357"/>
              <p:cNvSpPr>
                <a:spLocks noChangeArrowheads="1"/>
              </p:cNvSpPr>
              <p:nvPr>
                <p:custDataLst>
                  <p:tags r:id="rId253"/>
                </p:custDataLst>
              </p:nvPr>
            </p:nvSpPr>
            <p:spPr bwMode="auto">
              <a:xfrm>
                <a:off x="13643" y="622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5" name="Oval 358"/>
              <p:cNvSpPr>
                <a:spLocks noChangeArrowheads="1"/>
              </p:cNvSpPr>
              <p:nvPr>
                <p:custDataLst>
                  <p:tags r:id="rId254"/>
                </p:custDataLst>
              </p:nvPr>
            </p:nvSpPr>
            <p:spPr bwMode="auto">
              <a:xfrm>
                <a:off x="13643" y="630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6" name="Oval 359"/>
              <p:cNvSpPr>
                <a:spLocks noChangeArrowheads="1"/>
              </p:cNvSpPr>
              <p:nvPr>
                <p:custDataLst>
                  <p:tags r:id="rId255"/>
                </p:custDataLst>
              </p:nvPr>
            </p:nvSpPr>
            <p:spPr bwMode="auto">
              <a:xfrm>
                <a:off x="13643" y="639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7" name="Oval 360"/>
              <p:cNvSpPr>
                <a:spLocks noChangeArrowheads="1"/>
              </p:cNvSpPr>
              <p:nvPr>
                <p:custDataLst>
                  <p:tags r:id="rId256"/>
                </p:custDataLst>
              </p:nvPr>
            </p:nvSpPr>
            <p:spPr bwMode="auto">
              <a:xfrm>
                <a:off x="13643" y="647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8" name="Oval 361"/>
              <p:cNvSpPr>
                <a:spLocks noChangeArrowheads="1"/>
              </p:cNvSpPr>
              <p:nvPr>
                <p:custDataLst>
                  <p:tags r:id="rId257"/>
                </p:custDataLst>
              </p:nvPr>
            </p:nvSpPr>
            <p:spPr bwMode="auto">
              <a:xfrm>
                <a:off x="13643" y="655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9" name="Freeform 362"/>
              <p:cNvSpPr/>
              <p:nvPr>
                <p:custDataLst>
                  <p:tags r:id="rId258"/>
                </p:custDataLst>
              </p:nvPr>
            </p:nvSpPr>
            <p:spPr bwMode="auto">
              <a:xfrm>
                <a:off x="13638" y="6642"/>
                <a:ext cx="46" cy="46"/>
              </a:xfrm>
              <a:custGeom>
                <a:avLst/>
                <a:gdLst>
                  <a:gd name="T0" fmla="*/ 4 w 7"/>
                  <a:gd name="T1" fmla="*/ 7 h 7"/>
                  <a:gd name="T2" fmla="*/ 0 w 7"/>
                  <a:gd name="T3" fmla="*/ 3 h 7"/>
                  <a:gd name="T4" fmla="*/ 4 w 7"/>
                  <a:gd name="T5" fmla="*/ 0 h 7"/>
                  <a:gd name="T6" fmla="*/ 7 w 7"/>
                  <a:gd name="T7" fmla="*/ 3 h 7"/>
                  <a:gd name="T8" fmla="*/ 4 w 7"/>
                  <a:gd name="T9" fmla="*/ 7 h 7"/>
                </a:gdLst>
                <a:ahLst/>
                <a:cxnLst>
                  <a:cxn ang="0">
                    <a:pos x="T0" y="T1"/>
                  </a:cxn>
                  <a:cxn ang="0">
                    <a:pos x="T2" y="T3"/>
                  </a:cxn>
                  <a:cxn ang="0">
                    <a:pos x="T4" y="T5"/>
                  </a:cxn>
                  <a:cxn ang="0">
                    <a:pos x="T6" y="T7"/>
                  </a:cxn>
                  <a:cxn ang="0">
                    <a:pos x="T8" y="T9"/>
                  </a:cxn>
                </a:cxnLst>
                <a:rect l="0" t="0" r="r" b="b"/>
                <a:pathLst>
                  <a:path w="7" h="7">
                    <a:moveTo>
                      <a:pt x="4" y="7"/>
                    </a:moveTo>
                    <a:cubicBezTo>
                      <a:pt x="2" y="6"/>
                      <a:pt x="0" y="5"/>
                      <a:pt x="0" y="3"/>
                    </a:cubicBezTo>
                    <a:cubicBezTo>
                      <a:pt x="1" y="1"/>
                      <a:pt x="2" y="0"/>
                      <a:pt x="4" y="0"/>
                    </a:cubicBezTo>
                    <a:cubicBezTo>
                      <a:pt x="6" y="0"/>
                      <a:pt x="7" y="1"/>
                      <a:pt x="7" y="3"/>
                    </a:cubicBezTo>
                    <a:cubicBezTo>
                      <a:pt x="7" y="6"/>
                      <a:pt x="5" y="7"/>
                      <a:pt x="4"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0" name="Freeform 363"/>
              <p:cNvSpPr/>
              <p:nvPr>
                <p:custDataLst>
                  <p:tags r:id="rId259"/>
                </p:custDataLst>
              </p:nvPr>
            </p:nvSpPr>
            <p:spPr bwMode="auto">
              <a:xfrm>
                <a:off x="13623" y="6719"/>
                <a:ext cx="46" cy="53"/>
              </a:xfrm>
              <a:custGeom>
                <a:avLst/>
                <a:gdLst>
                  <a:gd name="T0" fmla="*/ 2 w 7"/>
                  <a:gd name="T1" fmla="*/ 7 h 8"/>
                  <a:gd name="T2" fmla="*/ 0 w 7"/>
                  <a:gd name="T3" fmla="*/ 3 h 8"/>
                  <a:gd name="T4" fmla="*/ 4 w 7"/>
                  <a:gd name="T5" fmla="*/ 1 h 8"/>
                  <a:gd name="T6" fmla="*/ 7 w 7"/>
                  <a:gd name="T7" fmla="*/ 5 h 8"/>
                  <a:gd name="T8" fmla="*/ 2 w 7"/>
                  <a:gd name="T9" fmla="*/ 7 h 8"/>
                </a:gdLst>
                <a:ahLst/>
                <a:cxnLst>
                  <a:cxn ang="0">
                    <a:pos x="T0" y="T1"/>
                  </a:cxn>
                  <a:cxn ang="0">
                    <a:pos x="T2" y="T3"/>
                  </a:cxn>
                  <a:cxn ang="0">
                    <a:pos x="T4" y="T5"/>
                  </a:cxn>
                  <a:cxn ang="0">
                    <a:pos x="T6" y="T7"/>
                  </a:cxn>
                  <a:cxn ang="0">
                    <a:pos x="T8" y="T9"/>
                  </a:cxn>
                </a:cxnLst>
                <a:rect l="0" t="0" r="r" b="b"/>
                <a:pathLst>
                  <a:path w="7" h="8">
                    <a:moveTo>
                      <a:pt x="2" y="7"/>
                    </a:moveTo>
                    <a:cubicBezTo>
                      <a:pt x="0" y="6"/>
                      <a:pt x="0" y="4"/>
                      <a:pt x="0" y="3"/>
                    </a:cubicBezTo>
                    <a:cubicBezTo>
                      <a:pt x="1" y="1"/>
                      <a:pt x="2" y="0"/>
                      <a:pt x="4" y="1"/>
                    </a:cubicBezTo>
                    <a:cubicBezTo>
                      <a:pt x="6" y="1"/>
                      <a:pt x="7" y="3"/>
                      <a:pt x="7" y="5"/>
                    </a:cubicBezTo>
                    <a:cubicBezTo>
                      <a:pt x="6" y="7"/>
                      <a:pt x="4" y="8"/>
                      <a:pt x="2"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1" name="Freeform 364"/>
              <p:cNvSpPr/>
              <p:nvPr>
                <p:custDataLst>
                  <p:tags r:id="rId260"/>
                </p:custDataLst>
              </p:nvPr>
            </p:nvSpPr>
            <p:spPr bwMode="auto">
              <a:xfrm>
                <a:off x="13580" y="6798"/>
                <a:ext cx="51" cy="43"/>
              </a:xfrm>
              <a:custGeom>
                <a:avLst/>
                <a:gdLst>
                  <a:gd name="T0" fmla="*/ 2 w 8"/>
                  <a:gd name="T1" fmla="*/ 6 h 7"/>
                  <a:gd name="T2" fmla="*/ 1 w 8"/>
                  <a:gd name="T3" fmla="*/ 1 h 7"/>
                  <a:gd name="T4" fmla="*/ 6 w 8"/>
                  <a:gd name="T5" fmla="*/ 1 h 7"/>
                  <a:gd name="T6" fmla="*/ 7 w 8"/>
                  <a:gd name="T7" fmla="*/ 5 h 7"/>
                  <a:gd name="T8" fmla="*/ 2 w 8"/>
                  <a:gd name="T9" fmla="*/ 6 h 7"/>
                </a:gdLst>
                <a:ahLst/>
                <a:cxnLst>
                  <a:cxn ang="0">
                    <a:pos x="T0" y="T1"/>
                  </a:cxn>
                  <a:cxn ang="0">
                    <a:pos x="T2" y="T3"/>
                  </a:cxn>
                  <a:cxn ang="0">
                    <a:pos x="T4" y="T5"/>
                  </a:cxn>
                  <a:cxn ang="0">
                    <a:pos x="T6" y="T7"/>
                  </a:cxn>
                  <a:cxn ang="0">
                    <a:pos x="T8" y="T9"/>
                  </a:cxn>
                </a:cxnLst>
                <a:rect l="0" t="0" r="r" b="b"/>
                <a:pathLst>
                  <a:path w="8" h="7">
                    <a:moveTo>
                      <a:pt x="2" y="6"/>
                    </a:moveTo>
                    <a:cubicBezTo>
                      <a:pt x="1" y="5"/>
                      <a:pt x="0" y="3"/>
                      <a:pt x="1" y="1"/>
                    </a:cubicBezTo>
                    <a:cubicBezTo>
                      <a:pt x="3" y="0"/>
                      <a:pt x="5" y="0"/>
                      <a:pt x="6" y="1"/>
                    </a:cubicBezTo>
                    <a:cubicBezTo>
                      <a:pt x="8" y="2"/>
                      <a:pt x="8" y="4"/>
                      <a:pt x="7" y="5"/>
                    </a:cubicBezTo>
                    <a:cubicBezTo>
                      <a:pt x="6" y="7"/>
                      <a:pt x="4" y="7"/>
                      <a:pt x="2"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2" name="Freeform 365"/>
              <p:cNvSpPr/>
              <p:nvPr>
                <p:custDataLst>
                  <p:tags r:id="rId261"/>
                </p:custDataLst>
              </p:nvPr>
            </p:nvSpPr>
            <p:spPr bwMode="auto">
              <a:xfrm>
                <a:off x="13522" y="6856"/>
                <a:ext cx="51" cy="51"/>
              </a:xfrm>
              <a:custGeom>
                <a:avLst/>
                <a:gdLst>
                  <a:gd name="T0" fmla="*/ 1 w 8"/>
                  <a:gd name="T1" fmla="*/ 6 h 8"/>
                  <a:gd name="T2" fmla="*/ 2 w 8"/>
                  <a:gd name="T3" fmla="*/ 1 h 8"/>
                  <a:gd name="T4" fmla="*/ 7 w 8"/>
                  <a:gd name="T5" fmla="*/ 2 h 8"/>
                  <a:gd name="T6" fmla="*/ 6 w 8"/>
                  <a:gd name="T7" fmla="*/ 6 h 8"/>
                  <a:gd name="T8" fmla="*/ 1 w 8"/>
                  <a:gd name="T9" fmla="*/ 6 h 8"/>
                </a:gdLst>
                <a:ahLst/>
                <a:cxnLst>
                  <a:cxn ang="0">
                    <a:pos x="T0" y="T1"/>
                  </a:cxn>
                  <a:cxn ang="0">
                    <a:pos x="T2" y="T3"/>
                  </a:cxn>
                  <a:cxn ang="0">
                    <a:pos x="T4" y="T5"/>
                  </a:cxn>
                  <a:cxn ang="0">
                    <a:pos x="T6" y="T7"/>
                  </a:cxn>
                  <a:cxn ang="0">
                    <a:pos x="T8" y="T9"/>
                  </a:cxn>
                </a:cxnLst>
                <a:rect l="0" t="0" r="r" b="b"/>
                <a:pathLst>
                  <a:path w="8" h="8">
                    <a:moveTo>
                      <a:pt x="1" y="6"/>
                    </a:moveTo>
                    <a:cubicBezTo>
                      <a:pt x="0" y="4"/>
                      <a:pt x="1" y="2"/>
                      <a:pt x="2" y="1"/>
                    </a:cubicBezTo>
                    <a:cubicBezTo>
                      <a:pt x="4" y="0"/>
                      <a:pt x="6" y="0"/>
                      <a:pt x="7" y="2"/>
                    </a:cubicBezTo>
                    <a:cubicBezTo>
                      <a:pt x="8" y="3"/>
                      <a:pt x="8" y="5"/>
                      <a:pt x="6" y="6"/>
                    </a:cubicBezTo>
                    <a:cubicBezTo>
                      <a:pt x="5" y="8"/>
                      <a:pt x="2" y="7"/>
                      <a:pt x="1"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3" name="Freeform 366"/>
              <p:cNvSpPr/>
              <p:nvPr>
                <p:custDataLst>
                  <p:tags r:id="rId262"/>
                </p:custDataLst>
              </p:nvPr>
            </p:nvSpPr>
            <p:spPr bwMode="auto">
              <a:xfrm>
                <a:off x="13449" y="6895"/>
                <a:ext cx="53" cy="51"/>
              </a:xfrm>
              <a:custGeom>
                <a:avLst/>
                <a:gdLst>
                  <a:gd name="T0" fmla="*/ 1 w 8"/>
                  <a:gd name="T1" fmla="*/ 5 h 8"/>
                  <a:gd name="T2" fmla="*/ 3 w 8"/>
                  <a:gd name="T3" fmla="*/ 1 h 8"/>
                  <a:gd name="T4" fmla="*/ 7 w 8"/>
                  <a:gd name="T5" fmla="*/ 3 h 8"/>
                  <a:gd name="T6" fmla="*/ 5 w 8"/>
                  <a:gd name="T7" fmla="*/ 7 h 8"/>
                  <a:gd name="T8" fmla="*/ 1 w 8"/>
                  <a:gd name="T9" fmla="*/ 5 h 8"/>
                </a:gdLst>
                <a:ahLst/>
                <a:cxnLst>
                  <a:cxn ang="0">
                    <a:pos x="T0" y="T1"/>
                  </a:cxn>
                  <a:cxn ang="0">
                    <a:pos x="T2" y="T3"/>
                  </a:cxn>
                  <a:cxn ang="0">
                    <a:pos x="T4" y="T5"/>
                  </a:cxn>
                  <a:cxn ang="0">
                    <a:pos x="T6" y="T7"/>
                  </a:cxn>
                  <a:cxn ang="0">
                    <a:pos x="T8" y="T9"/>
                  </a:cxn>
                </a:cxnLst>
                <a:rect l="0" t="0" r="r" b="b"/>
                <a:pathLst>
                  <a:path w="8" h="8">
                    <a:moveTo>
                      <a:pt x="1" y="5"/>
                    </a:moveTo>
                    <a:cubicBezTo>
                      <a:pt x="0" y="3"/>
                      <a:pt x="1" y="1"/>
                      <a:pt x="3" y="1"/>
                    </a:cubicBezTo>
                    <a:cubicBezTo>
                      <a:pt x="4" y="0"/>
                      <a:pt x="6" y="1"/>
                      <a:pt x="7" y="3"/>
                    </a:cubicBezTo>
                    <a:cubicBezTo>
                      <a:pt x="8" y="4"/>
                      <a:pt x="7" y="7"/>
                      <a:pt x="5" y="7"/>
                    </a:cubicBezTo>
                    <a:cubicBezTo>
                      <a:pt x="3" y="8"/>
                      <a:pt x="1" y="7"/>
                      <a:pt x="1" y="5"/>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4" name="Freeform 367"/>
              <p:cNvSpPr/>
              <p:nvPr>
                <p:custDataLst>
                  <p:tags r:id="rId263"/>
                </p:custDataLst>
              </p:nvPr>
            </p:nvSpPr>
            <p:spPr bwMode="auto">
              <a:xfrm>
                <a:off x="13372" y="6914"/>
                <a:ext cx="46" cy="46"/>
              </a:xfrm>
              <a:custGeom>
                <a:avLst/>
                <a:gdLst>
                  <a:gd name="T0" fmla="*/ 0 w 7"/>
                  <a:gd name="T1" fmla="*/ 4 h 7"/>
                  <a:gd name="T2" fmla="*/ 3 w 7"/>
                  <a:gd name="T3" fmla="*/ 1 h 7"/>
                  <a:gd name="T4" fmla="*/ 7 w 7"/>
                  <a:gd name="T5" fmla="*/ 4 h 7"/>
                  <a:gd name="T6" fmla="*/ 4 w 7"/>
                  <a:gd name="T7" fmla="*/ 7 h 7"/>
                  <a:gd name="T8" fmla="*/ 0 w 7"/>
                  <a:gd name="T9" fmla="*/ 4 h 7"/>
                </a:gdLst>
                <a:ahLst/>
                <a:cxnLst>
                  <a:cxn ang="0">
                    <a:pos x="T0" y="T1"/>
                  </a:cxn>
                  <a:cxn ang="0">
                    <a:pos x="T2" y="T3"/>
                  </a:cxn>
                  <a:cxn ang="0">
                    <a:pos x="T4" y="T5"/>
                  </a:cxn>
                  <a:cxn ang="0">
                    <a:pos x="T6" y="T7"/>
                  </a:cxn>
                  <a:cxn ang="0">
                    <a:pos x="T8" y="T9"/>
                  </a:cxn>
                </a:cxnLst>
                <a:rect l="0" t="0" r="r" b="b"/>
                <a:pathLst>
                  <a:path w="7" h="7">
                    <a:moveTo>
                      <a:pt x="0" y="4"/>
                    </a:moveTo>
                    <a:cubicBezTo>
                      <a:pt x="0" y="2"/>
                      <a:pt x="1" y="1"/>
                      <a:pt x="3" y="1"/>
                    </a:cubicBezTo>
                    <a:cubicBezTo>
                      <a:pt x="5" y="0"/>
                      <a:pt x="6" y="2"/>
                      <a:pt x="7" y="4"/>
                    </a:cubicBezTo>
                    <a:cubicBezTo>
                      <a:pt x="7" y="5"/>
                      <a:pt x="6" y="7"/>
                      <a:pt x="4" y="7"/>
                    </a:cubicBezTo>
                    <a:cubicBezTo>
                      <a:pt x="1" y="7"/>
                      <a:pt x="0" y="6"/>
                      <a:pt x="0"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5" name="Oval 368"/>
              <p:cNvSpPr>
                <a:spLocks noChangeArrowheads="1"/>
              </p:cNvSpPr>
              <p:nvPr>
                <p:custDataLst>
                  <p:tags r:id="rId264"/>
                </p:custDataLst>
              </p:nvPr>
            </p:nvSpPr>
            <p:spPr bwMode="auto">
              <a:xfrm>
                <a:off x="1329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6" name="Oval 369"/>
              <p:cNvSpPr>
                <a:spLocks noChangeArrowheads="1"/>
              </p:cNvSpPr>
              <p:nvPr>
                <p:custDataLst>
                  <p:tags r:id="rId265"/>
                </p:custDataLst>
              </p:nvPr>
            </p:nvSpPr>
            <p:spPr bwMode="auto">
              <a:xfrm>
                <a:off x="1320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7" name="Rectangle 370"/>
              <p:cNvSpPr>
                <a:spLocks noChangeArrowheads="1"/>
              </p:cNvSpPr>
              <p:nvPr>
                <p:custDataLst>
                  <p:tags r:id="rId266"/>
                </p:custDataLst>
              </p:nvPr>
            </p:nvSpPr>
            <p:spPr bwMode="auto">
              <a:xfrm>
                <a:off x="12781" y="6999"/>
                <a:ext cx="58" cy="66"/>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8" name="Rectangle 371"/>
              <p:cNvSpPr>
                <a:spLocks noChangeArrowheads="1"/>
              </p:cNvSpPr>
              <p:nvPr>
                <p:custDataLst>
                  <p:tags r:id="rId267"/>
                </p:custDataLst>
              </p:nvPr>
            </p:nvSpPr>
            <p:spPr bwMode="auto">
              <a:xfrm>
                <a:off x="12870" y="6922"/>
                <a:ext cx="58" cy="143"/>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9" name="Rectangle 372"/>
              <p:cNvSpPr>
                <a:spLocks noChangeArrowheads="1"/>
              </p:cNvSpPr>
              <p:nvPr>
                <p:custDataLst>
                  <p:tags r:id="rId268"/>
                </p:custDataLst>
              </p:nvPr>
            </p:nvSpPr>
            <p:spPr bwMode="auto">
              <a:xfrm>
                <a:off x="12960" y="6876"/>
                <a:ext cx="58" cy="188"/>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0" name="Freeform 373"/>
              <p:cNvSpPr>
                <a:spLocks noEditPoints="1"/>
              </p:cNvSpPr>
              <p:nvPr>
                <p:custDataLst>
                  <p:tags r:id="rId269"/>
                </p:custDataLst>
              </p:nvPr>
            </p:nvSpPr>
            <p:spPr bwMode="auto">
              <a:xfrm>
                <a:off x="12677" y="6740"/>
                <a:ext cx="457" cy="467"/>
              </a:xfrm>
              <a:custGeom>
                <a:avLst/>
                <a:gdLst>
                  <a:gd name="T0" fmla="*/ 35 w 69"/>
                  <a:gd name="T1" fmla="*/ 70 h 70"/>
                  <a:gd name="T2" fmla="*/ 0 w 69"/>
                  <a:gd name="T3" fmla="*/ 35 h 70"/>
                  <a:gd name="T4" fmla="*/ 35 w 69"/>
                  <a:gd name="T5" fmla="*/ 0 h 70"/>
                  <a:gd name="T6" fmla="*/ 69 w 69"/>
                  <a:gd name="T7" fmla="*/ 35 h 70"/>
                  <a:gd name="T8" fmla="*/ 35 w 69"/>
                  <a:gd name="T9" fmla="*/ 70 h 70"/>
                  <a:gd name="T10" fmla="*/ 35 w 69"/>
                  <a:gd name="T11" fmla="*/ 6 h 70"/>
                  <a:gd name="T12" fmla="*/ 6 w 69"/>
                  <a:gd name="T13" fmla="*/ 35 h 70"/>
                  <a:gd name="T14" fmla="*/ 35 w 69"/>
                  <a:gd name="T15" fmla="*/ 64 h 70"/>
                  <a:gd name="T16" fmla="*/ 63 w 69"/>
                  <a:gd name="T17" fmla="*/ 35 h 70"/>
                  <a:gd name="T18" fmla="*/ 35 w 69"/>
                  <a:gd name="T19" fmla="*/ 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70">
                    <a:moveTo>
                      <a:pt x="35" y="70"/>
                    </a:moveTo>
                    <a:cubicBezTo>
                      <a:pt x="16" y="70"/>
                      <a:pt x="0" y="54"/>
                      <a:pt x="0" y="35"/>
                    </a:cubicBezTo>
                    <a:cubicBezTo>
                      <a:pt x="0" y="16"/>
                      <a:pt x="16" y="0"/>
                      <a:pt x="35" y="0"/>
                    </a:cubicBezTo>
                    <a:cubicBezTo>
                      <a:pt x="54" y="0"/>
                      <a:pt x="69" y="16"/>
                      <a:pt x="69" y="35"/>
                    </a:cubicBezTo>
                    <a:cubicBezTo>
                      <a:pt x="69" y="54"/>
                      <a:pt x="54" y="70"/>
                      <a:pt x="35" y="70"/>
                    </a:cubicBezTo>
                    <a:close/>
                    <a:moveTo>
                      <a:pt x="35" y="6"/>
                    </a:moveTo>
                    <a:cubicBezTo>
                      <a:pt x="19" y="6"/>
                      <a:pt x="6" y="19"/>
                      <a:pt x="6" y="35"/>
                    </a:cubicBezTo>
                    <a:cubicBezTo>
                      <a:pt x="6" y="51"/>
                      <a:pt x="19" y="64"/>
                      <a:pt x="35" y="64"/>
                    </a:cubicBezTo>
                    <a:cubicBezTo>
                      <a:pt x="50" y="64"/>
                      <a:pt x="63" y="51"/>
                      <a:pt x="63" y="35"/>
                    </a:cubicBezTo>
                    <a:cubicBezTo>
                      <a:pt x="63" y="19"/>
                      <a:pt x="50" y="6"/>
                      <a:pt x="35" y="6"/>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75" name="文本框 74"/>
            <p:cNvSpPr txBox="1"/>
            <p:nvPr>
              <p:custDataLst>
                <p:tags r:id="rId3"/>
              </p:custDataLst>
            </p:nvPr>
          </p:nvSpPr>
          <p:spPr>
            <a:xfrm>
              <a:off x="6027" y="4080"/>
              <a:ext cx="7365" cy="2447"/>
            </a:xfrm>
            <a:prstGeom prst="rect">
              <a:avLst/>
            </a:prstGeom>
            <a:noFill/>
          </p:spPr>
          <p:txBody>
            <a:bodyPr wrap="square" rtlCol="0" anchor="ctr">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fontAlgn="auto">
                <a:lnSpc>
                  <a:spcPts val="3400"/>
                </a:lnSpc>
                <a:spcBef>
                  <a:spcPts val="0"/>
                </a:spcBef>
                <a:spcAft>
                  <a:spcPts val="0"/>
                </a:spcAft>
              </a:pPr>
              <a:r>
                <a:rPr sz="2400">
                  <a:solidFill>
                    <a:schemeClr val="tx1"/>
                  </a:solidFill>
                  <a:latin typeface="思源黑体 Medium" panose="020B0600000000000000" charset="-122"/>
                  <a:ea typeface="思源黑体 Medium" panose="020B0600000000000000" charset="-122"/>
                  <a:cs typeface="思源黑体 Medium" panose="020B0600000000000000" charset="-122"/>
                  <a:sym typeface="+mn-ea"/>
                </a:rPr>
                <a:t>正压吹送粉尘</a:t>
              </a:r>
              <a:r>
                <a:rPr lang="zh-CN" sz="2400">
                  <a:solidFill>
                    <a:schemeClr val="tx1"/>
                  </a:solidFill>
                  <a:latin typeface="思源黑体 Medium" panose="020B0600000000000000" charset="-122"/>
                  <a:ea typeface="思源黑体 Medium" panose="020B0600000000000000" charset="-122"/>
                  <a:cs typeface="思源黑体 Medium" panose="020B0600000000000000" charset="-122"/>
                  <a:sym typeface="+mn-ea"/>
                </a:rPr>
                <a:t>的除尘系统，粉尘通过风机风扇时，可能产生火花（撞击、摩擦等</a:t>
              </a:r>
              <a:r>
                <a:rPr lang="en-US" altLang="zh-CN" sz="2400">
                  <a:solidFill>
                    <a:schemeClr val="tx1"/>
                  </a:solidFill>
                  <a:latin typeface="思源黑体 Medium" panose="020B0600000000000000" charset="-122"/>
                  <a:ea typeface="思源黑体 Medium" panose="020B0600000000000000" charset="-122"/>
                  <a:cs typeface="思源黑体 Medium" panose="020B0600000000000000" charset="-122"/>
                  <a:sym typeface="+mn-ea"/>
                </a:rPr>
                <a:t>)</a:t>
              </a:r>
              <a:r>
                <a:rPr lang="zh-CN" altLang="en-US" sz="2400">
                  <a:solidFill>
                    <a:schemeClr val="tx1"/>
                  </a:solidFill>
                  <a:latin typeface="思源黑体 Medium" panose="020B0600000000000000" charset="-122"/>
                  <a:ea typeface="思源黑体 Medium" panose="020B0600000000000000" charset="-122"/>
                  <a:cs typeface="思源黑体 Medium" panose="020B0600000000000000" charset="-122"/>
                  <a:sym typeface="+mn-ea"/>
                </a:rPr>
                <a:t>，进入除尘机中引起火灾或爆炸。</a:t>
              </a:r>
            </a:p>
            <a:p>
              <a:pPr algn="just" fontAlgn="auto">
                <a:lnSpc>
                  <a:spcPts val="3400"/>
                </a:lnSpc>
                <a:spcBef>
                  <a:spcPts val="0"/>
                </a:spcBef>
                <a:spcAft>
                  <a:spcPts val="0"/>
                </a:spcAft>
              </a:pPr>
              <a:r>
                <a:rPr lang="zh-CN" altLang="en-US" sz="2400">
                  <a:solidFill>
                    <a:schemeClr val="tx1"/>
                  </a:solidFill>
                  <a:latin typeface="思源黑体 Medium" panose="020B0600000000000000" charset="-122"/>
                  <a:ea typeface="思源黑体 Medium" panose="020B0600000000000000" charset="-122"/>
                  <a:cs typeface="思源黑体 Medium" panose="020B0600000000000000" charset="-122"/>
                  <a:sym typeface="+mn-ea"/>
                </a:rPr>
                <a:t>采取防爆型风机或在风机出口到除尘机之间安全火花探测或熄灭装置等措施。</a:t>
              </a:r>
            </a:p>
          </p:txBody>
        </p:sp>
      </p:grpSp>
    </p:spTree>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nvPicPr>
        <p:blipFill>
          <a:blip r:embed="rId269"/>
          <a:stretch>
            <a:fillRect/>
          </a:stretch>
        </p:blipFill>
        <p:spPr>
          <a:xfrm>
            <a:off x="0" y="0"/>
            <a:ext cx="12202795" cy="6857365"/>
          </a:xfrm>
          <a:prstGeom prst="rect">
            <a:avLst/>
          </a:prstGeom>
        </p:spPr>
      </p:pic>
      <p:sp>
        <p:nvSpPr>
          <p:cNvPr id="47" name="文本框 46"/>
          <p:cNvSpPr txBox="1"/>
          <p:nvPr/>
        </p:nvSpPr>
        <p:spPr>
          <a:xfrm>
            <a:off x="304165" y="779145"/>
            <a:ext cx="11578590" cy="768350"/>
          </a:xfrm>
          <a:prstGeom prst="rect">
            <a:avLst/>
          </a:prstGeom>
          <a:gradFill>
            <a:gsLst>
              <a:gs pos="0">
                <a:srgbClr val="E30000"/>
              </a:gs>
              <a:gs pos="100000">
                <a:srgbClr val="760303"/>
              </a:gs>
            </a:gsLst>
            <a:lin ang="5400000" scaled="0"/>
          </a:gradFill>
          <a:ln>
            <a:noFill/>
          </a:ln>
        </p:spPr>
        <p:txBody>
          <a:bodyPr wrap="square" rtlCol="0">
            <a:spAutoFit/>
          </a:bodyPr>
          <a:lstStyle/>
          <a:p>
            <a:pPr algn="l"/>
            <a:r>
              <a:rPr lang="en-US" altLang="zh-CN" sz="2200">
                <a:solidFill>
                  <a:schemeClr val="bg1"/>
                </a:solidFill>
                <a:latin typeface="思源黑体 Medium" panose="020B0600000000000000" charset="-122"/>
                <a:ea typeface="思源黑体 Medium" panose="020B0600000000000000" charset="-122"/>
                <a:cs typeface="思源黑体 Medium" panose="020B0600000000000000" charset="-122"/>
              </a:rPr>
              <a:t>5</a:t>
            </a:r>
            <a:r>
              <a:rPr lang="zh-CN" altLang="en-US" sz="2200">
                <a:solidFill>
                  <a:schemeClr val="bg1"/>
                </a:solidFill>
                <a:latin typeface="思源黑体 Medium" panose="020B0600000000000000" charset="-122"/>
                <a:ea typeface="思源黑体 Medium" panose="020B0600000000000000" charset="-122"/>
                <a:cs typeface="思源黑体 Medium" panose="020B0600000000000000" charset="-122"/>
              </a:rPr>
              <a:t>、粉碎、研磨、造粒、砂光等易产生机械火花的工艺，未规范采取杂物去除或火花探测消除等防范点燃源措施</a:t>
            </a:r>
          </a:p>
        </p:txBody>
      </p:sp>
      <p:sp>
        <p:nvSpPr>
          <p:cNvPr id="5" name="文本框 4"/>
          <p:cNvSpPr txBox="1"/>
          <p:nvPr/>
        </p:nvSpPr>
        <p:spPr>
          <a:xfrm>
            <a:off x="306705" y="1844675"/>
            <a:ext cx="4438650" cy="3969385"/>
          </a:xfrm>
          <a:prstGeom prst="rect">
            <a:avLst/>
          </a:prstGeom>
          <a:solidFill>
            <a:schemeClr val="bg2">
              <a:alpha val="48000"/>
            </a:schemeClr>
          </a:solidFill>
        </p:spPr>
        <p:txBody>
          <a:bodyPr wrap="square" rtlCol="0">
            <a:spAutoFit/>
          </a:bodyPr>
          <a:lstStyle/>
          <a:p>
            <a:pPr>
              <a:lnSpc>
                <a:spcPct val="150000"/>
              </a:lnSpc>
            </a:pPr>
            <a:r>
              <a:rPr lang="zh-CN" altLang="en-US" sz="2400"/>
              <a:t>《工贸企业粉尘防爆安全规定》第十六条 针对粉碎、研磨、造粒、砂光等易产生机械点燃源的工艺，粉尘涉爆企业应当规范采取杂物去除或者火花探测消除等防范点燃源措施，并定期清理维护，做好相关记录。</a:t>
            </a:r>
          </a:p>
        </p:txBody>
      </p:sp>
      <p:grpSp>
        <p:nvGrpSpPr>
          <p:cNvPr id="2" name="组合 1" descr="7b0a202020202274657874626f78223a20227b5c2269645c223a32303334353032302c5c2263617465676f72795f69645c223a5c225c227d220a7d0a"/>
          <p:cNvGrpSpPr/>
          <p:nvPr/>
        </p:nvGrpSpPr>
        <p:grpSpPr>
          <a:xfrm>
            <a:off x="4859655" y="1960880"/>
            <a:ext cx="6680835" cy="4476115"/>
            <a:chOff x="5402" y="3594"/>
            <a:chExt cx="8398" cy="3612"/>
          </a:xfrm>
        </p:grpSpPr>
        <p:grpSp>
          <p:nvGrpSpPr>
            <p:cNvPr id="8" name="组合 7"/>
            <p:cNvGrpSpPr/>
            <p:nvPr/>
          </p:nvGrpSpPr>
          <p:grpSpPr>
            <a:xfrm>
              <a:off x="5402" y="3594"/>
              <a:ext cx="8398" cy="3612"/>
              <a:chOff x="5402" y="3594"/>
              <a:chExt cx="8398" cy="3612"/>
            </a:xfrm>
          </p:grpSpPr>
          <p:sp>
            <p:nvSpPr>
              <p:cNvPr id="181" name="Freeform 107"/>
              <p:cNvSpPr>
                <a:spLocks noEditPoints="1"/>
              </p:cNvSpPr>
              <p:nvPr>
                <p:custDataLst>
                  <p:tags r:id="rId2"/>
                </p:custDataLst>
              </p:nvPr>
            </p:nvSpPr>
            <p:spPr bwMode="auto">
              <a:xfrm>
                <a:off x="13134" y="6734"/>
                <a:ext cx="124" cy="128"/>
              </a:xfrm>
              <a:custGeom>
                <a:avLst/>
                <a:gdLst>
                  <a:gd name="T0" fmla="*/ 18 w 19"/>
                  <a:gd name="T1" fmla="*/ 15 h 20"/>
                  <a:gd name="T2" fmla="*/ 19 w 19"/>
                  <a:gd name="T3" fmla="*/ 13 h 20"/>
                  <a:gd name="T4" fmla="*/ 17 w 19"/>
                  <a:gd name="T5" fmla="*/ 11 h 20"/>
                  <a:gd name="T6" fmla="*/ 17 w 19"/>
                  <a:gd name="T7" fmla="*/ 9 h 20"/>
                  <a:gd name="T8" fmla="*/ 19 w 19"/>
                  <a:gd name="T9" fmla="*/ 7 h 20"/>
                  <a:gd name="T10" fmla="*/ 18 w 19"/>
                  <a:gd name="T11" fmla="*/ 5 h 20"/>
                  <a:gd name="T12" fmla="*/ 15 w 19"/>
                  <a:gd name="T13" fmla="*/ 5 h 20"/>
                  <a:gd name="T14" fmla="*/ 14 w 19"/>
                  <a:gd name="T15" fmla="*/ 4 h 20"/>
                  <a:gd name="T16" fmla="*/ 14 w 19"/>
                  <a:gd name="T17" fmla="*/ 1 h 20"/>
                  <a:gd name="T18" fmla="*/ 12 w 19"/>
                  <a:gd name="T19" fmla="*/ 0 h 20"/>
                  <a:gd name="T20" fmla="*/ 10 w 19"/>
                  <a:gd name="T21" fmla="*/ 2 h 20"/>
                  <a:gd name="T22" fmla="*/ 8 w 19"/>
                  <a:gd name="T23" fmla="*/ 2 h 20"/>
                  <a:gd name="T24" fmla="*/ 7 w 19"/>
                  <a:gd name="T25" fmla="*/ 0 h 20"/>
                  <a:gd name="T26" fmla="*/ 4 w 19"/>
                  <a:gd name="T27" fmla="*/ 1 h 20"/>
                  <a:gd name="T28" fmla="*/ 5 w 19"/>
                  <a:gd name="T29" fmla="*/ 4 h 20"/>
                  <a:gd name="T30" fmla="*/ 3 w 19"/>
                  <a:gd name="T31" fmla="*/ 5 h 20"/>
                  <a:gd name="T32" fmla="*/ 0 w 19"/>
                  <a:gd name="T33" fmla="*/ 5 h 20"/>
                  <a:gd name="T34" fmla="*/ 0 w 19"/>
                  <a:gd name="T35" fmla="*/ 7 h 20"/>
                  <a:gd name="T36" fmla="*/ 2 w 19"/>
                  <a:gd name="T37" fmla="*/ 9 h 20"/>
                  <a:gd name="T38" fmla="*/ 2 w 19"/>
                  <a:gd name="T39" fmla="*/ 11 h 20"/>
                  <a:gd name="T40" fmla="*/ 0 w 19"/>
                  <a:gd name="T41" fmla="*/ 13 h 20"/>
                  <a:gd name="T42" fmla="*/ 1 w 19"/>
                  <a:gd name="T43" fmla="*/ 15 h 20"/>
                  <a:gd name="T44" fmla="*/ 3 w 19"/>
                  <a:gd name="T45" fmla="*/ 15 h 20"/>
                  <a:gd name="T46" fmla="*/ 5 w 19"/>
                  <a:gd name="T47" fmla="*/ 16 h 20"/>
                  <a:gd name="T48" fmla="*/ 4 w 19"/>
                  <a:gd name="T49" fmla="*/ 19 h 20"/>
                  <a:gd name="T50" fmla="*/ 7 w 19"/>
                  <a:gd name="T51" fmla="*/ 20 h 20"/>
                  <a:gd name="T52" fmla="*/ 9 w 19"/>
                  <a:gd name="T53" fmla="*/ 18 h 20"/>
                  <a:gd name="T54" fmla="*/ 10 w 19"/>
                  <a:gd name="T55" fmla="*/ 18 h 20"/>
                  <a:gd name="T56" fmla="*/ 12 w 19"/>
                  <a:gd name="T57" fmla="*/ 20 h 20"/>
                  <a:gd name="T58" fmla="*/ 14 w 19"/>
                  <a:gd name="T59" fmla="*/ 19 h 20"/>
                  <a:gd name="T60" fmla="*/ 14 w 19"/>
                  <a:gd name="T61" fmla="*/ 16 h 20"/>
                  <a:gd name="T62" fmla="*/ 15 w 19"/>
                  <a:gd name="T63" fmla="*/ 15 h 20"/>
                  <a:gd name="T64" fmla="*/ 18 w 19"/>
                  <a:gd name="T65" fmla="*/ 15 h 20"/>
                  <a:gd name="T66" fmla="*/ 8 w 19"/>
                  <a:gd name="T67" fmla="*/ 13 h 20"/>
                  <a:gd name="T68" fmla="*/ 6 w 19"/>
                  <a:gd name="T69" fmla="*/ 9 h 20"/>
                  <a:gd name="T70" fmla="*/ 11 w 19"/>
                  <a:gd name="T71" fmla="*/ 6 h 20"/>
                  <a:gd name="T72" fmla="*/ 13 w 19"/>
                  <a:gd name="T73" fmla="*/ 11 h 20"/>
                  <a:gd name="T74" fmla="*/ 8 w 19"/>
                  <a:gd name="T75"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 h="20">
                    <a:moveTo>
                      <a:pt x="18" y="15"/>
                    </a:moveTo>
                    <a:cubicBezTo>
                      <a:pt x="19" y="13"/>
                      <a:pt x="19" y="13"/>
                      <a:pt x="19" y="13"/>
                    </a:cubicBezTo>
                    <a:cubicBezTo>
                      <a:pt x="17" y="11"/>
                      <a:pt x="17" y="11"/>
                      <a:pt x="17" y="11"/>
                    </a:cubicBezTo>
                    <a:cubicBezTo>
                      <a:pt x="17" y="10"/>
                      <a:pt x="17" y="10"/>
                      <a:pt x="17" y="9"/>
                    </a:cubicBezTo>
                    <a:cubicBezTo>
                      <a:pt x="19" y="7"/>
                      <a:pt x="19" y="7"/>
                      <a:pt x="19" y="7"/>
                    </a:cubicBezTo>
                    <a:cubicBezTo>
                      <a:pt x="18" y="5"/>
                      <a:pt x="18" y="5"/>
                      <a:pt x="18" y="5"/>
                    </a:cubicBezTo>
                    <a:cubicBezTo>
                      <a:pt x="15" y="5"/>
                      <a:pt x="15" y="5"/>
                      <a:pt x="15" y="5"/>
                    </a:cubicBezTo>
                    <a:cubicBezTo>
                      <a:pt x="15" y="5"/>
                      <a:pt x="15" y="4"/>
                      <a:pt x="14" y="4"/>
                    </a:cubicBezTo>
                    <a:cubicBezTo>
                      <a:pt x="14" y="1"/>
                      <a:pt x="14" y="1"/>
                      <a:pt x="14" y="1"/>
                    </a:cubicBezTo>
                    <a:cubicBezTo>
                      <a:pt x="12" y="0"/>
                      <a:pt x="12" y="0"/>
                      <a:pt x="12" y="0"/>
                    </a:cubicBezTo>
                    <a:cubicBezTo>
                      <a:pt x="10" y="2"/>
                      <a:pt x="10" y="2"/>
                      <a:pt x="10" y="2"/>
                    </a:cubicBezTo>
                    <a:cubicBezTo>
                      <a:pt x="10" y="2"/>
                      <a:pt x="9" y="2"/>
                      <a:pt x="8" y="2"/>
                    </a:cubicBezTo>
                    <a:cubicBezTo>
                      <a:pt x="7" y="0"/>
                      <a:pt x="7" y="0"/>
                      <a:pt x="7" y="0"/>
                    </a:cubicBezTo>
                    <a:cubicBezTo>
                      <a:pt x="4" y="1"/>
                      <a:pt x="4" y="1"/>
                      <a:pt x="4" y="1"/>
                    </a:cubicBezTo>
                    <a:cubicBezTo>
                      <a:pt x="5" y="4"/>
                      <a:pt x="5" y="4"/>
                      <a:pt x="5" y="4"/>
                    </a:cubicBezTo>
                    <a:cubicBezTo>
                      <a:pt x="4" y="4"/>
                      <a:pt x="4" y="5"/>
                      <a:pt x="3" y="5"/>
                    </a:cubicBezTo>
                    <a:cubicBezTo>
                      <a:pt x="0" y="5"/>
                      <a:pt x="0" y="5"/>
                      <a:pt x="0" y="5"/>
                    </a:cubicBezTo>
                    <a:cubicBezTo>
                      <a:pt x="0" y="7"/>
                      <a:pt x="0" y="7"/>
                      <a:pt x="0" y="7"/>
                    </a:cubicBezTo>
                    <a:cubicBezTo>
                      <a:pt x="2" y="9"/>
                      <a:pt x="2" y="9"/>
                      <a:pt x="2" y="9"/>
                    </a:cubicBezTo>
                    <a:cubicBezTo>
                      <a:pt x="2" y="10"/>
                      <a:pt x="2" y="10"/>
                      <a:pt x="2" y="11"/>
                    </a:cubicBezTo>
                    <a:cubicBezTo>
                      <a:pt x="0" y="13"/>
                      <a:pt x="0" y="13"/>
                      <a:pt x="0" y="13"/>
                    </a:cubicBezTo>
                    <a:cubicBezTo>
                      <a:pt x="1" y="15"/>
                      <a:pt x="1" y="15"/>
                      <a:pt x="1" y="15"/>
                    </a:cubicBezTo>
                    <a:cubicBezTo>
                      <a:pt x="3" y="15"/>
                      <a:pt x="3" y="15"/>
                      <a:pt x="3" y="15"/>
                    </a:cubicBezTo>
                    <a:cubicBezTo>
                      <a:pt x="4" y="15"/>
                      <a:pt x="4" y="16"/>
                      <a:pt x="5" y="16"/>
                    </a:cubicBezTo>
                    <a:cubicBezTo>
                      <a:pt x="4" y="19"/>
                      <a:pt x="4" y="19"/>
                      <a:pt x="4" y="19"/>
                    </a:cubicBezTo>
                    <a:cubicBezTo>
                      <a:pt x="7" y="20"/>
                      <a:pt x="7" y="20"/>
                      <a:pt x="7" y="20"/>
                    </a:cubicBezTo>
                    <a:cubicBezTo>
                      <a:pt x="9" y="18"/>
                      <a:pt x="9" y="18"/>
                      <a:pt x="9" y="18"/>
                    </a:cubicBezTo>
                    <a:cubicBezTo>
                      <a:pt x="9" y="18"/>
                      <a:pt x="10" y="18"/>
                      <a:pt x="10" y="18"/>
                    </a:cubicBezTo>
                    <a:cubicBezTo>
                      <a:pt x="12" y="20"/>
                      <a:pt x="12" y="20"/>
                      <a:pt x="12" y="20"/>
                    </a:cubicBezTo>
                    <a:cubicBezTo>
                      <a:pt x="14" y="19"/>
                      <a:pt x="14" y="19"/>
                      <a:pt x="14" y="19"/>
                    </a:cubicBezTo>
                    <a:cubicBezTo>
                      <a:pt x="14" y="16"/>
                      <a:pt x="14" y="16"/>
                      <a:pt x="14" y="16"/>
                    </a:cubicBezTo>
                    <a:cubicBezTo>
                      <a:pt x="15" y="16"/>
                      <a:pt x="15" y="15"/>
                      <a:pt x="15" y="15"/>
                    </a:cubicBezTo>
                    <a:lnTo>
                      <a:pt x="18" y="15"/>
                    </a:lnTo>
                    <a:close/>
                    <a:moveTo>
                      <a:pt x="8" y="13"/>
                    </a:moveTo>
                    <a:cubicBezTo>
                      <a:pt x="6" y="13"/>
                      <a:pt x="5" y="10"/>
                      <a:pt x="6" y="9"/>
                    </a:cubicBezTo>
                    <a:cubicBezTo>
                      <a:pt x="7" y="7"/>
                      <a:pt x="9" y="6"/>
                      <a:pt x="11" y="6"/>
                    </a:cubicBezTo>
                    <a:cubicBezTo>
                      <a:pt x="13" y="7"/>
                      <a:pt x="14" y="9"/>
                      <a:pt x="13" y="11"/>
                    </a:cubicBezTo>
                    <a:cubicBezTo>
                      <a:pt x="12" y="13"/>
                      <a:pt x="10" y="14"/>
                      <a:pt x="8" y="13"/>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2" name="Freeform 108"/>
              <p:cNvSpPr>
                <a:spLocks noEditPoints="1"/>
              </p:cNvSpPr>
              <p:nvPr>
                <p:custDataLst>
                  <p:tags r:id="rId3"/>
                </p:custDataLst>
              </p:nvPr>
            </p:nvSpPr>
            <p:spPr bwMode="auto">
              <a:xfrm>
                <a:off x="5757" y="3807"/>
                <a:ext cx="186" cy="188"/>
              </a:xfrm>
              <a:custGeom>
                <a:avLst/>
                <a:gdLst>
                  <a:gd name="T0" fmla="*/ 23 w 29"/>
                  <a:gd name="T1" fmla="*/ 26 h 29"/>
                  <a:gd name="T2" fmla="*/ 26 w 29"/>
                  <a:gd name="T3" fmla="*/ 24 h 29"/>
                  <a:gd name="T4" fmla="*/ 24 w 29"/>
                  <a:gd name="T5" fmla="*/ 20 h 29"/>
                  <a:gd name="T6" fmla="*/ 25 w 29"/>
                  <a:gd name="T7" fmla="*/ 18 h 29"/>
                  <a:gd name="T8" fmla="*/ 29 w 29"/>
                  <a:gd name="T9" fmla="*/ 17 h 29"/>
                  <a:gd name="T10" fmla="*/ 29 w 29"/>
                  <a:gd name="T11" fmla="*/ 13 h 29"/>
                  <a:gd name="T12" fmla="*/ 25 w 29"/>
                  <a:gd name="T13" fmla="*/ 12 h 29"/>
                  <a:gd name="T14" fmla="*/ 24 w 29"/>
                  <a:gd name="T15" fmla="*/ 10 h 29"/>
                  <a:gd name="T16" fmla="*/ 26 w 29"/>
                  <a:gd name="T17" fmla="*/ 6 h 29"/>
                  <a:gd name="T18" fmla="*/ 24 w 29"/>
                  <a:gd name="T19" fmla="*/ 3 h 29"/>
                  <a:gd name="T20" fmla="*/ 20 w 29"/>
                  <a:gd name="T21" fmla="*/ 5 h 29"/>
                  <a:gd name="T22" fmla="*/ 18 w 29"/>
                  <a:gd name="T23" fmla="*/ 4 h 29"/>
                  <a:gd name="T24" fmla="*/ 17 w 29"/>
                  <a:gd name="T25" fmla="*/ 0 h 29"/>
                  <a:gd name="T26" fmla="*/ 13 w 29"/>
                  <a:gd name="T27" fmla="*/ 0 h 29"/>
                  <a:gd name="T28" fmla="*/ 12 w 29"/>
                  <a:gd name="T29" fmla="*/ 4 h 29"/>
                  <a:gd name="T30" fmla="*/ 10 w 29"/>
                  <a:gd name="T31" fmla="*/ 5 h 29"/>
                  <a:gd name="T32" fmla="*/ 6 w 29"/>
                  <a:gd name="T33" fmla="*/ 3 h 29"/>
                  <a:gd name="T34" fmla="*/ 4 w 29"/>
                  <a:gd name="T35" fmla="*/ 5 h 29"/>
                  <a:gd name="T36" fmla="*/ 5 w 29"/>
                  <a:gd name="T37" fmla="*/ 9 h 29"/>
                  <a:gd name="T38" fmla="*/ 4 w 29"/>
                  <a:gd name="T39" fmla="*/ 11 h 29"/>
                  <a:gd name="T40" fmla="*/ 0 w 29"/>
                  <a:gd name="T41" fmla="*/ 12 h 29"/>
                  <a:gd name="T42" fmla="*/ 0 w 29"/>
                  <a:gd name="T43" fmla="*/ 16 h 29"/>
                  <a:gd name="T44" fmla="*/ 4 w 29"/>
                  <a:gd name="T45" fmla="*/ 17 h 29"/>
                  <a:gd name="T46" fmla="*/ 5 w 29"/>
                  <a:gd name="T47" fmla="*/ 19 h 29"/>
                  <a:gd name="T48" fmla="*/ 3 w 29"/>
                  <a:gd name="T49" fmla="*/ 23 h 29"/>
                  <a:gd name="T50" fmla="*/ 5 w 29"/>
                  <a:gd name="T51" fmla="*/ 25 h 29"/>
                  <a:gd name="T52" fmla="*/ 9 w 29"/>
                  <a:gd name="T53" fmla="*/ 24 h 29"/>
                  <a:gd name="T54" fmla="*/ 11 w 29"/>
                  <a:gd name="T55" fmla="*/ 25 h 29"/>
                  <a:gd name="T56" fmla="*/ 12 w 29"/>
                  <a:gd name="T57" fmla="*/ 29 h 29"/>
                  <a:gd name="T58" fmla="*/ 16 w 29"/>
                  <a:gd name="T59" fmla="*/ 29 h 29"/>
                  <a:gd name="T60" fmla="*/ 17 w 29"/>
                  <a:gd name="T61" fmla="*/ 25 h 29"/>
                  <a:gd name="T62" fmla="*/ 20 w 29"/>
                  <a:gd name="T63" fmla="*/ 24 h 29"/>
                  <a:gd name="T64" fmla="*/ 23 w 29"/>
                  <a:gd name="T65" fmla="*/ 26 h 29"/>
                  <a:gd name="T66" fmla="*/ 11 w 29"/>
                  <a:gd name="T67" fmla="*/ 18 h 29"/>
                  <a:gd name="T68" fmla="*/ 11 w 29"/>
                  <a:gd name="T69" fmla="*/ 11 h 29"/>
                  <a:gd name="T70" fmla="*/ 19 w 29"/>
                  <a:gd name="T71" fmla="*/ 11 h 29"/>
                  <a:gd name="T72" fmla="*/ 18 w 29"/>
                  <a:gd name="T73" fmla="*/ 18 h 29"/>
                  <a:gd name="T74" fmla="*/ 11 w 29"/>
                  <a:gd name="T75" fmla="*/ 1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 h="29">
                    <a:moveTo>
                      <a:pt x="23" y="26"/>
                    </a:moveTo>
                    <a:cubicBezTo>
                      <a:pt x="26" y="24"/>
                      <a:pt x="26" y="24"/>
                      <a:pt x="26" y="24"/>
                    </a:cubicBezTo>
                    <a:cubicBezTo>
                      <a:pt x="24" y="20"/>
                      <a:pt x="24" y="20"/>
                      <a:pt x="24" y="20"/>
                    </a:cubicBezTo>
                    <a:cubicBezTo>
                      <a:pt x="24" y="19"/>
                      <a:pt x="25" y="19"/>
                      <a:pt x="25" y="18"/>
                    </a:cubicBezTo>
                    <a:cubicBezTo>
                      <a:pt x="29" y="17"/>
                      <a:pt x="29" y="17"/>
                      <a:pt x="29" y="17"/>
                    </a:cubicBezTo>
                    <a:cubicBezTo>
                      <a:pt x="29" y="13"/>
                      <a:pt x="29" y="13"/>
                      <a:pt x="29" y="13"/>
                    </a:cubicBezTo>
                    <a:cubicBezTo>
                      <a:pt x="25" y="12"/>
                      <a:pt x="25" y="12"/>
                      <a:pt x="25" y="12"/>
                    </a:cubicBezTo>
                    <a:cubicBezTo>
                      <a:pt x="25" y="11"/>
                      <a:pt x="25" y="10"/>
                      <a:pt x="24" y="10"/>
                    </a:cubicBezTo>
                    <a:cubicBezTo>
                      <a:pt x="26" y="6"/>
                      <a:pt x="26" y="6"/>
                      <a:pt x="26" y="6"/>
                    </a:cubicBezTo>
                    <a:cubicBezTo>
                      <a:pt x="24" y="3"/>
                      <a:pt x="24" y="3"/>
                      <a:pt x="24" y="3"/>
                    </a:cubicBezTo>
                    <a:cubicBezTo>
                      <a:pt x="20" y="5"/>
                      <a:pt x="20" y="5"/>
                      <a:pt x="20" y="5"/>
                    </a:cubicBezTo>
                    <a:cubicBezTo>
                      <a:pt x="20" y="5"/>
                      <a:pt x="19" y="4"/>
                      <a:pt x="18" y="4"/>
                    </a:cubicBezTo>
                    <a:cubicBezTo>
                      <a:pt x="17" y="0"/>
                      <a:pt x="17" y="0"/>
                      <a:pt x="17" y="0"/>
                    </a:cubicBezTo>
                    <a:cubicBezTo>
                      <a:pt x="13" y="0"/>
                      <a:pt x="13" y="0"/>
                      <a:pt x="13" y="0"/>
                    </a:cubicBezTo>
                    <a:cubicBezTo>
                      <a:pt x="12" y="4"/>
                      <a:pt x="12" y="4"/>
                      <a:pt x="12" y="4"/>
                    </a:cubicBezTo>
                    <a:cubicBezTo>
                      <a:pt x="11" y="4"/>
                      <a:pt x="11" y="4"/>
                      <a:pt x="10" y="5"/>
                    </a:cubicBezTo>
                    <a:cubicBezTo>
                      <a:pt x="6" y="3"/>
                      <a:pt x="6" y="3"/>
                      <a:pt x="6" y="3"/>
                    </a:cubicBezTo>
                    <a:cubicBezTo>
                      <a:pt x="4" y="5"/>
                      <a:pt x="4" y="5"/>
                      <a:pt x="4" y="5"/>
                    </a:cubicBezTo>
                    <a:cubicBezTo>
                      <a:pt x="5" y="9"/>
                      <a:pt x="5" y="9"/>
                      <a:pt x="5" y="9"/>
                    </a:cubicBezTo>
                    <a:cubicBezTo>
                      <a:pt x="5" y="9"/>
                      <a:pt x="5" y="10"/>
                      <a:pt x="4" y="11"/>
                    </a:cubicBezTo>
                    <a:cubicBezTo>
                      <a:pt x="0" y="12"/>
                      <a:pt x="0" y="12"/>
                      <a:pt x="0" y="12"/>
                    </a:cubicBezTo>
                    <a:cubicBezTo>
                      <a:pt x="0" y="16"/>
                      <a:pt x="0" y="16"/>
                      <a:pt x="0" y="16"/>
                    </a:cubicBezTo>
                    <a:cubicBezTo>
                      <a:pt x="4" y="17"/>
                      <a:pt x="4" y="17"/>
                      <a:pt x="4" y="17"/>
                    </a:cubicBezTo>
                    <a:cubicBezTo>
                      <a:pt x="4" y="18"/>
                      <a:pt x="5" y="19"/>
                      <a:pt x="5" y="19"/>
                    </a:cubicBezTo>
                    <a:cubicBezTo>
                      <a:pt x="3" y="23"/>
                      <a:pt x="3" y="23"/>
                      <a:pt x="3" y="23"/>
                    </a:cubicBezTo>
                    <a:cubicBezTo>
                      <a:pt x="5" y="25"/>
                      <a:pt x="5" y="25"/>
                      <a:pt x="5" y="25"/>
                    </a:cubicBezTo>
                    <a:cubicBezTo>
                      <a:pt x="9" y="24"/>
                      <a:pt x="9" y="24"/>
                      <a:pt x="9" y="24"/>
                    </a:cubicBezTo>
                    <a:cubicBezTo>
                      <a:pt x="10" y="24"/>
                      <a:pt x="10" y="24"/>
                      <a:pt x="11" y="25"/>
                    </a:cubicBezTo>
                    <a:cubicBezTo>
                      <a:pt x="12" y="29"/>
                      <a:pt x="12" y="29"/>
                      <a:pt x="12" y="29"/>
                    </a:cubicBezTo>
                    <a:cubicBezTo>
                      <a:pt x="16" y="29"/>
                      <a:pt x="16" y="29"/>
                      <a:pt x="16" y="29"/>
                    </a:cubicBezTo>
                    <a:cubicBezTo>
                      <a:pt x="17" y="25"/>
                      <a:pt x="17" y="25"/>
                      <a:pt x="17" y="25"/>
                    </a:cubicBezTo>
                    <a:cubicBezTo>
                      <a:pt x="18" y="25"/>
                      <a:pt x="19" y="24"/>
                      <a:pt x="20" y="24"/>
                    </a:cubicBezTo>
                    <a:lnTo>
                      <a:pt x="23" y="26"/>
                    </a:lnTo>
                    <a:close/>
                    <a:moveTo>
                      <a:pt x="11" y="18"/>
                    </a:moveTo>
                    <a:cubicBezTo>
                      <a:pt x="9" y="16"/>
                      <a:pt x="9" y="12"/>
                      <a:pt x="11" y="11"/>
                    </a:cubicBezTo>
                    <a:cubicBezTo>
                      <a:pt x="13" y="9"/>
                      <a:pt x="17" y="9"/>
                      <a:pt x="19" y="11"/>
                    </a:cubicBezTo>
                    <a:cubicBezTo>
                      <a:pt x="21" y="13"/>
                      <a:pt x="20" y="16"/>
                      <a:pt x="18" y="18"/>
                    </a:cubicBezTo>
                    <a:cubicBezTo>
                      <a:pt x="16" y="20"/>
                      <a:pt x="13" y="20"/>
                      <a:pt x="11" y="18"/>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3" name="Freeform 109"/>
              <p:cNvSpPr>
                <a:spLocks noEditPoints="1"/>
              </p:cNvSpPr>
              <p:nvPr>
                <p:custDataLst>
                  <p:tags r:id="rId4"/>
                </p:custDataLst>
              </p:nvPr>
            </p:nvSpPr>
            <p:spPr bwMode="auto">
              <a:xfrm>
                <a:off x="5646" y="3969"/>
                <a:ext cx="97" cy="92"/>
              </a:xfrm>
              <a:custGeom>
                <a:avLst/>
                <a:gdLst>
                  <a:gd name="T0" fmla="*/ 12 w 15"/>
                  <a:gd name="T1" fmla="*/ 13 h 14"/>
                  <a:gd name="T2" fmla="*/ 13 w 15"/>
                  <a:gd name="T3" fmla="*/ 12 h 14"/>
                  <a:gd name="T4" fmla="*/ 12 w 15"/>
                  <a:gd name="T5" fmla="*/ 10 h 14"/>
                  <a:gd name="T6" fmla="*/ 13 w 15"/>
                  <a:gd name="T7" fmla="*/ 9 h 14"/>
                  <a:gd name="T8" fmla="*/ 15 w 15"/>
                  <a:gd name="T9" fmla="*/ 8 h 14"/>
                  <a:gd name="T10" fmla="*/ 15 w 15"/>
                  <a:gd name="T11" fmla="*/ 6 h 14"/>
                  <a:gd name="T12" fmla="*/ 13 w 15"/>
                  <a:gd name="T13" fmla="*/ 6 h 14"/>
                  <a:gd name="T14" fmla="*/ 12 w 15"/>
                  <a:gd name="T15" fmla="*/ 5 h 14"/>
                  <a:gd name="T16" fmla="*/ 14 w 15"/>
                  <a:gd name="T17" fmla="*/ 3 h 14"/>
                  <a:gd name="T18" fmla="*/ 12 w 15"/>
                  <a:gd name="T19" fmla="*/ 2 h 14"/>
                  <a:gd name="T20" fmla="*/ 10 w 15"/>
                  <a:gd name="T21" fmla="*/ 2 h 14"/>
                  <a:gd name="T22" fmla="*/ 9 w 15"/>
                  <a:gd name="T23" fmla="*/ 2 h 14"/>
                  <a:gd name="T24" fmla="*/ 9 w 15"/>
                  <a:gd name="T25" fmla="*/ 0 h 14"/>
                  <a:gd name="T26" fmla="*/ 7 w 15"/>
                  <a:gd name="T27" fmla="*/ 0 h 14"/>
                  <a:gd name="T28" fmla="*/ 6 w 15"/>
                  <a:gd name="T29" fmla="*/ 2 h 14"/>
                  <a:gd name="T30" fmla="*/ 5 w 15"/>
                  <a:gd name="T31" fmla="*/ 2 h 14"/>
                  <a:gd name="T32" fmla="*/ 3 w 15"/>
                  <a:gd name="T33" fmla="*/ 1 h 14"/>
                  <a:gd name="T34" fmla="*/ 2 w 15"/>
                  <a:gd name="T35" fmla="*/ 2 h 14"/>
                  <a:gd name="T36" fmla="*/ 3 w 15"/>
                  <a:gd name="T37" fmla="*/ 4 h 14"/>
                  <a:gd name="T38" fmla="*/ 2 w 15"/>
                  <a:gd name="T39" fmla="*/ 5 h 14"/>
                  <a:gd name="T40" fmla="*/ 0 w 15"/>
                  <a:gd name="T41" fmla="*/ 6 h 14"/>
                  <a:gd name="T42" fmla="*/ 0 w 15"/>
                  <a:gd name="T43" fmla="*/ 8 h 14"/>
                  <a:gd name="T44" fmla="*/ 2 w 15"/>
                  <a:gd name="T45" fmla="*/ 8 h 14"/>
                  <a:gd name="T46" fmla="*/ 3 w 15"/>
                  <a:gd name="T47" fmla="*/ 9 h 14"/>
                  <a:gd name="T48" fmla="*/ 2 w 15"/>
                  <a:gd name="T49" fmla="*/ 11 h 14"/>
                  <a:gd name="T50" fmla="*/ 3 w 15"/>
                  <a:gd name="T51" fmla="*/ 13 h 14"/>
                  <a:gd name="T52" fmla="*/ 5 w 15"/>
                  <a:gd name="T53" fmla="*/ 12 h 14"/>
                  <a:gd name="T54" fmla="*/ 6 w 15"/>
                  <a:gd name="T55" fmla="*/ 12 h 14"/>
                  <a:gd name="T56" fmla="*/ 6 w 15"/>
                  <a:gd name="T57" fmla="*/ 14 h 14"/>
                  <a:gd name="T58" fmla="*/ 8 w 15"/>
                  <a:gd name="T59" fmla="*/ 14 h 14"/>
                  <a:gd name="T60" fmla="*/ 9 w 15"/>
                  <a:gd name="T61" fmla="*/ 12 h 14"/>
                  <a:gd name="T62" fmla="*/ 10 w 15"/>
                  <a:gd name="T63" fmla="*/ 12 h 14"/>
                  <a:gd name="T64" fmla="*/ 12 w 15"/>
                  <a:gd name="T65" fmla="*/ 13 h 14"/>
                  <a:gd name="T66" fmla="*/ 6 w 15"/>
                  <a:gd name="T67" fmla="*/ 9 h 14"/>
                  <a:gd name="T68" fmla="*/ 6 w 15"/>
                  <a:gd name="T69" fmla="*/ 5 h 14"/>
                  <a:gd name="T70" fmla="*/ 10 w 15"/>
                  <a:gd name="T71" fmla="*/ 5 h 14"/>
                  <a:gd name="T72" fmla="*/ 9 w 15"/>
                  <a:gd name="T73" fmla="*/ 9 h 14"/>
                  <a:gd name="T74" fmla="*/ 6 w 15"/>
                  <a:gd name="T7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 h="14">
                    <a:moveTo>
                      <a:pt x="12" y="13"/>
                    </a:moveTo>
                    <a:cubicBezTo>
                      <a:pt x="13" y="12"/>
                      <a:pt x="13" y="12"/>
                      <a:pt x="13" y="12"/>
                    </a:cubicBezTo>
                    <a:cubicBezTo>
                      <a:pt x="12" y="10"/>
                      <a:pt x="12" y="10"/>
                      <a:pt x="12" y="10"/>
                    </a:cubicBezTo>
                    <a:cubicBezTo>
                      <a:pt x="12" y="10"/>
                      <a:pt x="13" y="9"/>
                      <a:pt x="13" y="9"/>
                    </a:cubicBezTo>
                    <a:cubicBezTo>
                      <a:pt x="15" y="8"/>
                      <a:pt x="15" y="8"/>
                      <a:pt x="15" y="8"/>
                    </a:cubicBezTo>
                    <a:cubicBezTo>
                      <a:pt x="15" y="6"/>
                      <a:pt x="15" y="6"/>
                      <a:pt x="15" y="6"/>
                    </a:cubicBezTo>
                    <a:cubicBezTo>
                      <a:pt x="13" y="6"/>
                      <a:pt x="13" y="6"/>
                      <a:pt x="13" y="6"/>
                    </a:cubicBezTo>
                    <a:cubicBezTo>
                      <a:pt x="13" y="5"/>
                      <a:pt x="13" y="5"/>
                      <a:pt x="12" y="5"/>
                    </a:cubicBezTo>
                    <a:cubicBezTo>
                      <a:pt x="14" y="3"/>
                      <a:pt x="14" y="3"/>
                      <a:pt x="14" y="3"/>
                    </a:cubicBezTo>
                    <a:cubicBezTo>
                      <a:pt x="12" y="2"/>
                      <a:pt x="12" y="2"/>
                      <a:pt x="12" y="2"/>
                    </a:cubicBezTo>
                    <a:cubicBezTo>
                      <a:pt x="10" y="2"/>
                      <a:pt x="10" y="2"/>
                      <a:pt x="10" y="2"/>
                    </a:cubicBezTo>
                    <a:cubicBezTo>
                      <a:pt x="10" y="2"/>
                      <a:pt x="10" y="2"/>
                      <a:pt x="9" y="2"/>
                    </a:cubicBezTo>
                    <a:cubicBezTo>
                      <a:pt x="9" y="0"/>
                      <a:pt x="9" y="0"/>
                      <a:pt x="9" y="0"/>
                    </a:cubicBezTo>
                    <a:cubicBezTo>
                      <a:pt x="7" y="0"/>
                      <a:pt x="7" y="0"/>
                      <a:pt x="7" y="0"/>
                    </a:cubicBezTo>
                    <a:cubicBezTo>
                      <a:pt x="6" y="2"/>
                      <a:pt x="6" y="2"/>
                      <a:pt x="6" y="2"/>
                    </a:cubicBezTo>
                    <a:cubicBezTo>
                      <a:pt x="6" y="2"/>
                      <a:pt x="6" y="2"/>
                      <a:pt x="5" y="2"/>
                    </a:cubicBezTo>
                    <a:cubicBezTo>
                      <a:pt x="3" y="1"/>
                      <a:pt x="3" y="1"/>
                      <a:pt x="3" y="1"/>
                    </a:cubicBezTo>
                    <a:cubicBezTo>
                      <a:pt x="2" y="2"/>
                      <a:pt x="2" y="2"/>
                      <a:pt x="2" y="2"/>
                    </a:cubicBezTo>
                    <a:cubicBezTo>
                      <a:pt x="3" y="4"/>
                      <a:pt x="3" y="4"/>
                      <a:pt x="3" y="4"/>
                    </a:cubicBezTo>
                    <a:cubicBezTo>
                      <a:pt x="3" y="5"/>
                      <a:pt x="3" y="5"/>
                      <a:pt x="2" y="5"/>
                    </a:cubicBezTo>
                    <a:cubicBezTo>
                      <a:pt x="0" y="6"/>
                      <a:pt x="0" y="6"/>
                      <a:pt x="0" y="6"/>
                    </a:cubicBezTo>
                    <a:cubicBezTo>
                      <a:pt x="0" y="8"/>
                      <a:pt x="0" y="8"/>
                      <a:pt x="0" y="8"/>
                    </a:cubicBezTo>
                    <a:cubicBezTo>
                      <a:pt x="2" y="8"/>
                      <a:pt x="2" y="8"/>
                      <a:pt x="2" y="8"/>
                    </a:cubicBezTo>
                    <a:cubicBezTo>
                      <a:pt x="2" y="9"/>
                      <a:pt x="3" y="9"/>
                      <a:pt x="3" y="9"/>
                    </a:cubicBezTo>
                    <a:cubicBezTo>
                      <a:pt x="2" y="11"/>
                      <a:pt x="2" y="11"/>
                      <a:pt x="2" y="11"/>
                    </a:cubicBezTo>
                    <a:cubicBezTo>
                      <a:pt x="3" y="13"/>
                      <a:pt x="3" y="13"/>
                      <a:pt x="3" y="13"/>
                    </a:cubicBezTo>
                    <a:cubicBezTo>
                      <a:pt x="5" y="12"/>
                      <a:pt x="5" y="12"/>
                      <a:pt x="5" y="12"/>
                    </a:cubicBezTo>
                    <a:cubicBezTo>
                      <a:pt x="5" y="12"/>
                      <a:pt x="6" y="12"/>
                      <a:pt x="6" y="12"/>
                    </a:cubicBezTo>
                    <a:cubicBezTo>
                      <a:pt x="6" y="14"/>
                      <a:pt x="6" y="14"/>
                      <a:pt x="6" y="14"/>
                    </a:cubicBezTo>
                    <a:cubicBezTo>
                      <a:pt x="8" y="14"/>
                      <a:pt x="8" y="14"/>
                      <a:pt x="8" y="14"/>
                    </a:cubicBezTo>
                    <a:cubicBezTo>
                      <a:pt x="9" y="12"/>
                      <a:pt x="9" y="12"/>
                      <a:pt x="9" y="12"/>
                    </a:cubicBezTo>
                    <a:cubicBezTo>
                      <a:pt x="9" y="12"/>
                      <a:pt x="10" y="12"/>
                      <a:pt x="10" y="12"/>
                    </a:cubicBezTo>
                    <a:lnTo>
                      <a:pt x="12" y="13"/>
                    </a:lnTo>
                    <a:close/>
                    <a:moveTo>
                      <a:pt x="6" y="9"/>
                    </a:moveTo>
                    <a:cubicBezTo>
                      <a:pt x="5" y="8"/>
                      <a:pt x="5" y="6"/>
                      <a:pt x="6" y="5"/>
                    </a:cubicBezTo>
                    <a:cubicBezTo>
                      <a:pt x="7" y="4"/>
                      <a:pt x="9" y="4"/>
                      <a:pt x="10" y="5"/>
                    </a:cubicBezTo>
                    <a:cubicBezTo>
                      <a:pt x="11" y="6"/>
                      <a:pt x="10" y="8"/>
                      <a:pt x="9" y="9"/>
                    </a:cubicBezTo>
                    <a:cubicBezTo>
                      <a:pt x="8" y="10"/>
                      <a:pt x="7" y="10"/>
                      <a:pt x="6" y="9"/>
                    </a:cubicBezTo>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4" name="Line 110"/>
              <p:cNvSpPr>
                <a:spLocks noChangeShapeType="1"/>
              </p:cNvSpPr>
              <p:nvPr>
                <p:custDataLst>
                  <p:tags r:id="rId5"/>
                </p:custDataLst>
              </p:nvPr>
            </p:nvSpPr>
            <p:spPr bwMode="auto">
              <a:xfrm>
                <a:off x="12651" y="7051"/>
                <a:ext cx="0" cy="0"/>
              </a:xfrm>
              <a:prstGeom prst="line">
                <a:avLst/>
              </a:prstGeom>
              <a:solidFill>
                <a:srgbClr val="4A7CC6"/>
              </a:solidFill>
              <a:ln w="34925" cap="flat">
                <a:solidFill>
                  <a:srgbClr val="172A88"/>
                </a:solidFill>
                <a:prstDash val="solid"/>
                <a:miter lim="800000"/>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 name="Freeform 111"/>
              <p:cNvSpPr/>
              <p:nvPr>
                <p:custDataLst>
                  <p:tags r:id="rId6"/>
                </p:custDataLst>
              </p:nvPr>
            </p:nvSpPr>
            <p:spPr bwMode="auto">
              <a:xfrm>
                <a:off x="5402" y="3594"/>
                <a:ext cx="8398" cy="3483"/>
              </a:xfrm>
              <a:custGeom>
                <a:avLst/>
                <a:gdLst>
                  <a:gd name="T0" fmla="*/ 1236 w 1302"/>
                  <a:gd name="T1" fmla="*/ 538 h 538"/>
                  <a:gd name="T2" fmla="*/ 1201 w 1302"/>
                  <a:gd name="T3" fmla="*/ 538 h 538"/>
                  <a:gd name="T4" fmla="*/ 1201 w 1302"/>
                  <a:gd name="T5" fmla="*/ 530 h 538"/>
                  <a:gd name="T6" fmla="*/ 1236 w 1302"/>
                  <a:gd name="T7" fmla="*/ 530 h 538"/>
                  <a:gd name="T8" fmla="*/ 1294 w 1302"/>
                  <a:gd name="T9" fmla="*/ 472 h 538"/>
                  <a:gd name="T10" fmla="*/ 1294 w 1302"/>
                  <a:gd name="T11" fmla="*/ 67 h 538"/>
                  <a:gd name="T12" fmla="*/ 1236 w 1302"/>
                  <a:gd name="T13" fmla="*/ 8 h 538"/>
                  <a:gd name="T14" fmla="*/ 66 w 1302"/>
                  <a:gd name="T15" fmla="*/ 8 h 538"/>
                  <a:gd name="T16" fmla="*/ 8 w 1302"/>
                  <a:gd name="T17" fmla="*/ 67 h 538"/>
                  <a:gd name="T18" fmla="*/ 8 w 1302"/>
                  <a:gd name="T19" fmla="*/ 472 h 538"/>
                  <a:gd name="T20" fmla="*/ 66 w 1302"/>
                  <a:gd name="T21" fmla="*/ 530 h 538"/>
                  <a:gd name="T22" fmla="*/ 1124 w 1302"/>
                  <a:gd name="T23" fmla="*/ 530 h 538"/>
                  <a:gd name="T24" fmla="*/ 1124 w 1302"/>
                  <a:gd name="T25" fmla="*/ 538 h 538"/>
                  <a:gd name="T26" fmla="*/ 66 w 1302"/>
                  <a:gd name="T27" fmla="*/ 538 h 538"/>
                  <a:gd name="T28" fmla="*/ 0 w 1302"/>
                  <a:gd name="T29" fmla="*/ 472 h 538"/>
                  <a:gd name="T30" fmla="*/ 0 w 1302"/>
                  <a:gd name="T31" fmla="*/ 67 h 538"/>
                  <a:gd name="T32" fmla="*/ 66 w 1302"/>
                  <a:gd name="T33" fmla="*/ 0 h 538"/>
                  <a:gd name="T34" fmla="*/ 1236 w 1302"/>
                  <a:gd name="T35" fmla="*/ 0 h 538"/>
                  <a:gd name="T36" fmla="*/ 1302 w 1302"/>
                  <a:gd name="T37" fmla="*/ 67 h 538"/>
                  <a:gd name="T38" fmla="*/ 1302 w 1302"/>
                  <a:gd name="T39" fmla="*/ 472 h 538"/>
                  <a:gd name="T40" fmla="*/ 1236 w 1302"/>
                  <a:gd name="T41" fmla="*/ 538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2" h="538">
                    <a:moveTo>
                      <a:pt x="1236" y="538"/>
                    </a:moveTo>
                    <a:cubicBezTo>
                      <a:pt x="1201" y="538"/>
                      <a:pt x="1201" y="538"/>
                      <a:pt x="1201" y="538"/>
                    </a:cubicBezTo>
                    <a:cubicBezTo>
                      <a:pt x="1201" y="530"/>
                      <a:pt x="1201" y="530"/>
                      <a:pt x="1201" y="530"/>
                    </a:cubicBezTo>
                    <a:cubicBezTo>
                      <a:pt x="1236" y="530"/>
                      <a:pt x="1236" y="530"/>
                      <a:pt x="1236" y="530"/>
                    </a:cubicBezTo>
                    <a:cubicBezTo>
                      <a:pt x="1268" y="530"/>
                      <a:pt x="1294" y="504"/>
                      <a:pt x="1294" y="472"/>
                    </a:cubicBezTo>
                    <a:cubicBezTo>
                      <a:pt x="1294" y="67"/>
                      <a:pt x="1294" y="67"/>
                      <a:pt x="1294" y="67"/>
                    </a:cubicBezTo>
                    <a:cubicBezTo>
                      <a:pt x="1294" y="35"/>
                      <a:pt x="1268" y="8"/>
                      <a:pt x="1236" y="8"/>
                    </a:cubicBezTo>
                    <a:cubicBezTo>
                      <a:pt x="66" y="8"/>
                      <a:pt x="66" y="8"/>
                      <a:pt x="66" y="8"/>
                    </a:cubicBezTo>
                    <a:cubicBezTo>
                      <a:pt x="34" y="8"/>
                      <a:pt x="8" y="35"/>
                      <a:pt x="8" y="67"/>
                    </a:cubicBezTo>
                    <a:cubicBezTo>
                      <a:pt x="8" y="472"/>
                      <a:pt x="8" y="472"/>
                      <a:pt x="8" y="472"/>
                    </a:cubicBezTo>
                    <a:cubicBezTo>
                      <a:pt x="8" y="504"/>
                      <a:pt x="34" y="530"/>
                      <a:pt x="66" y="530"/>
                    </a:cubicBezTo>
                    <a:cubicBezTo>
                      <a:pt x="1124" y="530"/>
                      <a:pt x="1124" y="530"/>
                      <a:pt x="1124" y="530"/>
                    </a:cubicBezTo>
                    <a:cubicBezTo>
                      <a:pt x="1124" y="538"/>
                      <a:pt x="1124" y="538"/>
                      <a:pt x="1124" y="538"/>
                    </a:cubicBezTo>
                    <a:cubicBezTo>
                      <a:pt x="66" y="538"/>
                      <a:pt x="66" y="538"/>
                      <a:pt x="66" y="538"/>
                    </a:cubicBezTo>
                    <a:cubicBezTo>
                      <a:pt x="30" y="538"/>
                      <a:pt x="0" y="508"/>
                      <a:pt x="0" y="472"/>
                    </a:cubicBezTo>
                    <a:cubicBezTo>
                      <a:pt x="0" y="67"/>
                      <a:pt x="0" y="67"/>
                      <a:pt x="0" y="67"/>
                    </a:cubicBezTo>
                    <a:cubicBezTo>
                      <a:pt x="0" y="30"/>
                      <a:pt x="30" y="0"/>
                      <a:pt x="66" y="0"/>
                    </a:cubicBezTo>
                    <a:cubicBezTo>
                      <a:pt x="1236" y="0"/>
                      <a:pt x="1236" y="0"/>
                      <a:pt x="1236" y="0"/>
                    </a:cubicBezTo>
                    <a:cubicBezTo>
                      <a:pt x="1272" y="0"/>
                      <a:pt x="1302" y="30"/>
                      <a:pt x="1302" y="67"/>
                    </a:cubicBezTo>
                    <a:cubicBezTo>
                      <a:pt x="1302" y="472"/>
                      <a:pt x="1302" y="472"/>
                      <a:pt x="1302" y="472"/>
                    </a:cubicBezTo>
                    <a:cubicBezTo>
                      <a:pt x="1302" y="508"/>
                      <a:pt x="1272" y="538"/>
                      <a:pt x="1236" y="538"/>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6" name="Oval 112"/>
              <p:cNvSpPr>
                <a:spLocks noChangeArrowheads="1"/>
              </p:cNvSpPr>
              <p:nvPr>
                <p:custDataLst>
                  <p:tags r:id="rId7"/>
                </p:custDataLst>
              </p:nvPr>
            </p:nvSpPr>
            <p:spPr bwMode="auto">
              <a:xfrm>
                <a:off x="1256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7" name="Oval 113"/>
              <p:cNvSpPr>
                <a:spLocks noChangeArrowheads="1"/>
              </p:cNvSpPr>
              <p:nvPr>
                <p:custDataLst>
                  <p:tags r:id="rId8"/>
                </p:custDataLst>
              </p:nvPr>
            </p:nvSpPr>
            <p:spPr bwMode="auto">
              <a:xfrm>
                <a:off x="1246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8" name="Oval 114"/>
              <p:cNvSpPr>
                <a:spLocks noChangeArrowheads="1"/>
              </p:cNvSpPr>
              <p:nvPr>
                <p:custDataLst>
                  <p:tags r:id="rId9"/>
                </p:custDataLst>
              </p:nvPr>
            </p:nvSpPr>
            <p:spPr bwMode="auto">
              <a:xfrm>
                <a:off x="123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9" name="Oval 115"/>
              <p:cNvSpPr>
                <a:spLocks noChangeArrowheads="1"/>
              </p:cNvSpPr>
              <p:nvPr>
                <p:custDataLst>
                  <p:tags r:id="rId10"/>
                </p:custDataLst>
              </p:nvPr>
            </p:nvSpPr>
            <p:spPr bwMode="auto">
              <a:xfrm>
                <a:off x="1229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0" name="Oval 116"/>
              <p:cNvSpPr>
                <a:spLocks noChangeArrowheads="1"/>
              </p:cNvSpPr>
              <p:nvPr>
                <p:custDataLst>
                  <p:tags r:id="rId11"/>
                </p:custDataLst>
              </p:nvPr>
            </p:nvSpPr>
            <p:spPr bwMode="auto">
              <a:xfrm>
                <a:off x="1221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1" name="Oval 117"/>
              <p:cNvSpPr>
                <a:spLocks noChangeArrowheads="1"/>
              </p:cNvSpPr>
              <p:nvPr>
                <p:custDataLst>
                  <p:tags r:id="rId12"/>
                </p:custDataLst>
              </p:nvPr>
            </p:nvSpPr>
            <p:spPr bwMode="auto">
              <a:xfrm>
                <a:off x="1212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2" name="Oval 118"/>
              <p:cNvSpPr>
                <a:spLocks noChangeArrowheads="1"/>
              </p:cNvSpPr>
              <p:nvPr>
                <p:custDataLst>
                  <p:tags r:id="rId13"/>
                </p:custDataLst>
              </p:nvPr>
            </p:nvSpPr>
            <p:spPr bwMode="auto">
              <a:xfrm>
                <a:off x="1204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3" name="Oval 119"/>
              <p:cNvSpPr>
                <a:spLocks noChangeArrowheads="1"/>
              </p:cNvSpPr>
              <p:nvPr>
                <p:custDataLst>
                  <p:tags r:id="rId14"/>
                </p:custDataLst>
              </p:nvPr>
            </p:nvSpPr>
            <p:spPr bwMode="auto">
              <a:xfrm>
                <a:off x="1196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4" name="Oval 120"/>
              <p:cNvSpPr>
                <a:spLocks noChangeArrowheads="1"/>
              </p:cNvSpPr>
              <p:nvPr>
                <p:custDataLst>
                  <p:tags r:id="rId15"/>
                </p:custDataLst>
              </p:nvPr>
            </p:nvSpPr>
            <p:spPr bwMode="auto">
              <a:xfrm>
                <a:off x="1187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5" name="Oval 121"/>
              <p:cNvSpPr>
                <a:spLocks noChangeArrowheads="1"/>
              </p:cNvSpPr>
              <p:nvPr>
                <p:custDataLst>
                  <p:tags r:id="rId16"/>
                </p:custDataLst>
              </p:nvPr>
            </p:nvSpPr>
            <p:spPr bwMode="auto">
              <a:xfrm>
                <a:off x="117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6" name="Oval 122"/>
              <p:cNvSpPr>
                <a:spLocks noChangeArrowheads="1"/>
              </p:cNvSpPr>
              <p:nvPr>
                <p:custDataLst>
                  <p:tags r:id="rId17"/>
                </p:custDataLst>
              </p:nvPr>
            </p:nvSpPr>
            <p:spPr bwMode="auto">
              <a:xfrm>
                <a:off x="1170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7" name="Oval 123"/>
              <p:cNvSpPr>
                <a:spLocks noChangeArrowheads="1"/>
              </p:cNvSpPr>
              <p:nvPr>
                <p:custDataLst>
                  <p:tags r:id="rId18"/>
                </p:custDataLst>
              </p:nvPr>
            </p:nvSpPr>
            <p:spPr bwMode="auto">
              <a:xfrm>
                <a:off x="116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8" name="Oval 124"/>
              <p:cNvSpPr>
                <a:spLocks noChangeArrowheads="1"/>
              </p:cNvSpPr>
              <p:nvPr>
                <p:custDataLst>
                  <p:tags r:id="rId19"/>
                </p:custDataLst>
              </p:nvPr>
            </p:nvSpPr>
            <p:spPr bwMode="auto">
              <a:xfrm>
                <a:off x="115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 name="Oval 125"/>
              <p:cNvSpPr>
                <a:spLocks noChangeArrowheads="1"/>
              </p:cNvSpPr>
              <p:nvPr>
                <p:custDataLst>
                  <p:tags r:id="rId20"/>
                </p:custDataLst>
              </p:nvPr>
            </p:nvSpPr>
            <p:spPr bwMode="auto">
              <a:xfrm>
                <a:off x="114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0" name="Oval 126"/>
              <p:cNvSpPr>
                <a:spLocks noChangeArrowheads="1"/>
              </p:cNvSpPr>
              <p:nvPr>
                <p:custDataLst>
                  <p:tags r:id="rId21"/>
                </p:custDataLst>
              </p:nvPr>
            </p:nvSpPr>
            <p:spPr bwMode="auto">
              <a:xfrm>
                <a:off x="113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1" name="Oval 127"/>
              <p:cNvSpPr>
                <a:spLocks noChangeArrowheads="1"/>
              </p:cNvSpPr>
              <p:nvPr>
                <p:custDataLst>
                  <p:tags r:id="rId22"/>
                </p:custDataLst>
              </p:nvPr>
            </p:nvSpPr>
            <p:spPr bwMode="auto">
              <a:xfrm>
                <a:off x="1128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2" name="Oval 128"/>
              <p:cNvSpPr>
                <a:spLocks noChangeArrowheads="1"/>
              </p:cNvSpPr>
              <p:nvPr>
                <p:custDataLst>
                  <p:tags r:id="rId23"/>
                </p:custDataLst>
              </p:nvPr>
            </p:nvSpPr>
            <p:spPr bwMode="auto">
              <a:xfrm>
                <a:off x="1120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3" name="Oval 129"/>
              <p:cNvSpPr>
                <a:spLocks noChangeArrowheads="1"/>
              </p:cNvSpPr>
              <p:nvPr>
                <p:custDataLst>
                  <p:tags r:id="rId24"/>
                </p:custDataLst>
              </p:nvPr>
            </p:nvSpPr>
            <p:spPr bwMode="auto">
              <a:xfrm>
                <a:off x="111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4" name="Oval 130"/>
              <p:cNvSpPr>
                <a:spLocks noChangeArrowheads="1"/>
              </p:cNvSpPr>
              <p:nvPr>
                <p:custDataLst>
                  <p:tags r:id="rId25"/>
                </p:custDataLst>
              </p:nvPr>
            </p:nvSpPr>
            <p:spPr bwMode="auto">
              <a:xfrm>
                <a:off x="1103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5" name="Oval 131"/>
              <p:cNvSpPr>
                <a:spLocks noChangeArrowheads="1"/>
              </p:cNvSpPr>
              <p:nvPr>
                <p:custDataLst>
                  <p:tags r:id="rId26"/>
                </p:custDataLst>
              </p:nvPr>
            </p:nvSpPr>
            <p:spPr bwMode="auto">
              <a:xfrm>
                <a:off x="1095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6" name="Oval 132"/>
              <p:cNvSpPr>
                <a:spLocks noChangeArrowheads="1"/>
              </p:cNvSpPr>
              <p:nvPr>
                <p:custDataLst>
                  <p:tags r:id="rId27"/>
                </p:custDataLst>
              </p:nvPr>
            </p:nvSpPr>
            <p:spPr bwMode="auto">
              <a:xfrm>
                <a:off x="108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7" name="Oval 133"/>
              <p:cNvSpPr>
                <a:spLocks noChangeArrowheads="1"/>
              </p:cNvSpPr>
              <p:nvPr>
                <p:custDataLst>
                  <p:tags r:id="rId28"/>
                </p:custDataLst>
              </p:nvPr>
            </p:nvSpPr>
            <p:spPr bwMode="auto">
              <a:xfrm>
                <a:off x="1078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8" name="Oval 134"/>
              <p:cNvSpPr>
                <a:spLocks noChangeArrowheads="1"/>
              </p:cNvSpPr>
              <p:nvPr>
                <p:custDataLst>
                  <p:tags r:id="rId29"/>
                </p:custDataLst>
              </p:nvPr>
            </p:nvSpPr>
            <p:spPr bwMode="auto">
              <a:xfrm>
                <a:off x="107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 name="Oval 135"/>
              <p:cNvSpPr>
                <a:spLocks noChangeArrowheads="1"/>
              </p:cNvSpPr>
              <p:nvPr>
                <p:custDataLst>
                  <p:tags r:id="rId30"/>
                </p:custDataLst>
              </p:nvPr>
            </p:nvSpPr>
            <p:spPr bwMode="auto">
              <a:xfrm>
                <a:off x="1062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0" name="Oval 136"/>
              <p:cNvSpPr>
                <a:spLocks noChangeArrowheads="1"/>
              </p:cNvSpPr>
              <p:nvPr>
                <p:custDataLst>
                  <p:tags r:id="rId31"/>
                </p:custDataLst>
              </p:nvPr>
            </p:nvSpPr>
            <p:spPr bwMode="auto">
              <a:xfrm>
                <a:off x="1053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1" name="Oval 137"/>
              <p:cNvSpPr>
                <a:spLocks noChangeArrowheads="1"/>
              </p:cNvSpPr>
              <p:nvPr>
                <p:custDataLst>
                  <p:tags r:id="rId32"/>
                </p:custDataLst>
              </p:nvPr>
            </p:nvSpPr>
            <p:spPr bwMode="auto">
              <a:xfrm>
                <a:off x="1045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2" name="Oval 138"/>
              <p:cNvSpPr>
                <a:spLocks noChangeArrowheads="1"/>
              </p:cNvSpPr>
              <p:nvPr>
                <p:custDataLst>
                  <p:tags r:id="rId33"/>
                </p:custDataLst>
              </p:nvPr>
            </p:nvSpPr>
            <p:spPr bwMode="auto">
              <a:xfrm>
                <a:off x="10369"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3" name="Oval 139"/>
              <p:cNvSpPr>
                <a:spLocks noChangeArrowheads="1"/>
              </p:cNvSpPr>
              <p:nvPr>
                <p:custDataLst>
                  <p:tags r:id="rId34"/>
                </p:custDataLst>
              </p:nvPr>
            </p:nvSpPr>
            <p:spPr bwMode="auto">
              <a:xfrm>
                <a:off x="10284"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4" name="Oval 140"/>
              <p:cNvSpPr>
                <a:spLocks noChangeArrowheads="1"/>
              </p:cNvSpPr>
              <p:nvPr>
                <p:custDataLst>
                  <p:tags r:id="rId35"/>
                </p:custDataLst>
              </p:nvPr>
            </p:nvSpPr>
            <p:spPr bwMode="auto">
              <a:xfrm>
                <a:off x="1020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5" name="Oval 141"/>
              <p:cNvSpPr>
                <a:spLocks noChangeArrowheads="1"/>
              </p:cNvSpPr>
              <p:nvPr>
                <p:custDataLst>
                  <p:tags r:id="rId36"/>
                </p:custDataLst>
              </p:nvPr>
            </p:nvSpPr>
            <p:spPr bwMode="auto">
              <a:xfrm>
                <a:off x="1011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6" name="Oval 142"/>
              <p:cNvSpPr>
                <a:spLocks noChangeArrowheads="1"/>
              </p:cNvSpPr>
              <p:nvPr>
                <p:custDataLst>
                  <p:tags r:id="rId37"/>
                </p:custDataLst>
              </p:nvPr>
            </p:nvSpPr>
            <p:spPr bwMode="auto">
              <a:xfrm>
                <a:off x="1003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7" name="Oval 143"/>
              <p:cNvSpPr>
                <a:spLocks noChangeArrowheads="1"/>
              </p:cNvSpPr>
              <p:nvPr>
                <p:custDataLst>
                  <p:tags r:id="rId38"/>
                </p:custDataLst>
              </p:nvPr>
            </p:nvSpPr>
            <p:spPr bwMode="auto">
              <a:xfrm>
                <a:off x="994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8" name="Oval 144"/>
              <p:cNvSpPr>
                <a:spLocks noChangeArrowheads="1"/>
              </p:cNvSpPr>
              <p:nvPr>
                <p:custDataLst>
                  <p:tags r:id="rId39"/>
                </p:custDataLst>
              </p:nvPr>
            </p:nvSpPr>
            <p:spPr bwMode="auto">
              <a:xfrm>
                <a:off x="986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9" name="Oval 145"/>
              <p:cNvSpPr>
                <a:spLocks noChangeArrowheads="1"/>
              </p:cNvSpPr>
              <p:nvPr>
                <p:custDataLst>
                  <p:tags r:id="rId40"/>
                </p:custDataLst>
              </p:nvPr>
            </p:nvSpPr>
            <p:spPr bwMode="auto">
              <a:xfrm>
                <a:off x="978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0" name="Oval 146"/>
              <p:cNvSpPr>
                <a:spLocks noChangeArrowheads="1"/>
              </p:cNvSpPr>
              <p:nvPr>
                <p:custDataLst>
                  <p:tags r:id="rId41"/>
                </p:custDataLst>
              </p:nvPr>
            </p:nvSpPr>
            <p:spPr bwMode="auto">
              <a:xfrm>
                <a:off x="9698"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1" name="Oval 147"/>
              <p:cNvSpPr>
                <a:spLocks noChangeArrowheads="1"/>
              </p:cNvSpPr>
              <p:nvPr>
                <p:custDataLst>
                  <p:tags r:id="rId42"/>
                </p:custDataLst>
              </p:nvPr>
            </p:nvSpPr>
            <p:spPr bwMode="auto">
              <a:xfrm>
                <a:off x="961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2" name="Oval 148"/>
              <p:cNvSpPr>
                <a:spLocks noChangeArrowheads="1"/>
              </p:cNvSpPr>
              <p:nvPr>
                <p:custDataLst>
                  <p:tags r:id="rId43"/>
                </p:custDataLst>
              </p:nvPr>
            </p:nvSpPr>
            <p:spPr bwMode="auto">
              <a:xfrm>
                <a:off x="952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3" name="Oval 149"/>
              <p:cNvSpPr>
                <a:spLocks noChangeArrowheads="1"/>
              </p:cNvSpPr>
              <p:nvPr>
                <p:custDataLst>
                  <p:tags r:id="rId44"/>
                </p:custDataLst>
              </p:nvPr>
            </p:nvSpPr>
            <p:spPr bwMode="auto">
              <a:xfrm>
                <a:off x="944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4" name="Oval 150"/>
              <p:cNvSpPr>
                <a:spLocks noChangeArrowheads="1"/>
              </p:cNvSpPr>
              <p:nvPr>
                <p:custDataLst>
                  <p:tags r:id="rId45"/>
                </p:custDataLst>
              </p:nvPr>
            </p:nvSpPr>
            <p:spPr bwMode="auto">
              <a:xfrm>
                <a:off x="936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5" name="Oval 151"/>
              <p:cNvSpPr>
                <a:spLocks noChangeArrowheads="1"/>
              </p:cNvSpPr>
              <p:nvPr>
                <p:custDataLst>
                  <p:tags r:id="rId46"/>
                </p:custDataLst>
              </p:nvPr>
            </p:nvSpPr>
            <p:spPr bwMode="auto">
              <a:xfrm>
                <a:off x="927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6" name="Oval 152"/>
              <p:cNvSpPr>
                <a:spLocks noChangeArrowheads="1"/>
              </p:cNvSpPr>
              <p:nvPr>
                <p:custDataLst>
                  <p:tags r:id="rId47"/>
                </p:custDataLst>
              </p:nvPr>
            </p:nvSpPr>
            <p:spPr bwMode="auto">
              <a:xfrm>
                <a:off x="919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7" name="Oval 153"/>
              <p:cNvSpPr>
                <a:spLocks noChangeArrowheads="1"/>
              </p:cNvSpPr>
              <p:nvPr>
                <p:custDataLst>
                  <p:tags r:id="rId48"/>
                </p:custDataLst>
              </p:nvPr>
            </p:nvSpPr>
            <p:spPr bwMode="auto">
              <a:xfrm>
                <a:off x="911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8" name="Oval 154"/>
              <p:cNvSpPr>
                <a:spLocks noChangeArrowheads="1"/>
              </p:cNvSpPr>
              <p:nvPr>
                <p:custDataLst>
                  <p:tags r:id="rId49"/>
                </p:custDataLst>
              </p:nvPr>
            </p:nvSpPr>
            <p:spPr bwMode="auto">
              <a:xfrm>
                <a:off x="902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9" name="Oval 155"/>
              <p:cNvSpPr>
                <a:spLocks noChangeArrowheads="1"/>
              </p:cNvSpPr>
              <p:nvPr>
                <p:custDataLst>
                  <p:tags r:id="rId50"/>
                </p:custDataLst>
              </p:nvPr>
            </p:nvSpPr>
            <p:spPr bwMode="auto">
              <a:xfrm>
                <a:off x="894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0" name="Oval 156"/>
              <p:cNvSpPr>
                <a:spLocks noChangeArrowheads="1"/>
              </p:cNvSpPr>
              <p:nvPr>
                <p:custDataLst>
                  <p:tags r:id="rId51"/>
                </p:custDataLst>
              </p:nvPr>
            </p:nvSpPr>
            <p:spPr bwMode="auto">
              <a:xfrm>
                <a:off x="885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1" name="Oval 157"/>
              <p:cNvSpPr>
                <a:spLocks noChangeArrowheads="1"/>
              </p:cNvSpPr>
              <p:nvPr>
                <p:custDataLst>
                  <p:tags r:id="rId52"/>
                </p:custDataLst>
              </p:nvPr>
            </p:nvSpPr>
            <p:spPr bwMode="auto">
              <a:xfrm>
                <a:off x="8776"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2" name="Oval 158"/>
              <p:cNvSpPr>
                <a:spLocks noChangeArrowheads="1"/>
              </p:cNvSpPr>
              <p:nvPr>
                <p:custDataLst>
                  <p:tags r:id="rId53"/>
                </p:custDataLst>
              </p:nvPr>
            </p:nvSpPr>
            <p:spPr bwMode="auto">
              <a:xfrm>
                <a:off x="869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3" name="Oval 159"/>
              <p:cNvSpPr>
                <a:spLocks noChangeArrowheads="1"/>
              </p:cNvSpPr>
              <p:nvPr>
                <p:custDataLst>
                  <p:tags r:id="rId54"/>
                </p:custDataLst>
              </p:nvPr>
            </p:nvSpPr>
            <p:spPr bwMode="auto">
              <a:xfrm>
                <a:off x="8607"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4" name="Oval 160"/>
              <p:cNvSpPr>
                <a:spLocks noChangeArrowheads="1"/>
              </p:cNvSpPr>
              <p:nvPr>
                <p:custDataLst>
                  <p:tags r:id="rId55"/>
                </p:custDataLst>
              </p:nvPr>
            </p:nvSpPr>
            <p:spPr bwMode="auto">
              <a:xfrm>
                <a:off x="8525"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5" name="Oval 161"/>
              <p:cNvSpPr>
                <a:spLocks noChangeArrowheads="1"/>
              </p:cNvSpPr>
              <p:nvPr>
                <p:custDataLst>
                  <p:tags r:id="rId56"/>
                </p:custDataLst>
              </p:nvPr>
            </p:nvSpPr>
            <p:spPr bwMode="auto">
              <a:xfrm>
                <a:off x="8440"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6" name="Oval 162"/>
              <p:cNvSpPr>
                <a:spLocks noChangeArrowheads="1"/>
              </p:cNvSpPr>
              <p:nvPr>
                <p:custDataLst>
                  <p:tags r:id="rId57"/>
                </p:custDataLst>
              </p:nvPr>
            </p:nvSpPr>
            <p:spPr bwMode="auto">
              <a:xfrm>
                <a:off x="8356"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7" name="Oval 163"/>
              <p:cNvSpPr>
                <a:spLocks noChangeArrowheads="1"/>
              </p:cNvSpPr>
              <p:nvPr>
                <p:custDataLst>
                  <p:tags r:id="rId58"/>
                </p:custDataLst>
              </p:nvPr>
            </p:nvSpPr>
            <p:spPr bwMode="auto">
              <a:xfrm>
                <a:off x="8271"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8" name="Oval 164"/>
              <p:cNvSpPr>
                <a:spLocks noChangeArrowheads="1"/>
              </p:cNvSpPr>
              <p:nvPr>
                <p:custDataLst>
                  <p:tags r:id="rId59"/>
                </p:custDataLst>
              </p:nvPr>
            </p:nvSpPr>
            <p:spPr bwMode="auto">
              <a:xfrm>
                <a:off x="818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9" name="Oval 165"/>
              <p:cNvSpPr>
                <a:spLocks noChangeArrowheads="1"/>
              </p:cNvSpPr>
              <p:nvPr>
                <p:custDataLst>
                  <p:tags r:id="rId60"/>
                </p:custDataLst>
              </p:nvPr>
            </p:nvSpPr>
            <p:spPr bwMode="auto">
              <a:xfrm>
                <a:off x="810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0" name="Oval 166"/>
              <p:cNvSpPr>
                <a:spLocks noChangeArrowheads="1"/>
              </p:cNvSpPr>
              <p:nvPr>
                <p:custDataLst>
                  <p:tags r:id="rId61"/>
                </p:custDataLst>
              </p:nvPr>
            </p:nvSpPr>
            <p:spPr bwMode="auto">
              <a:xfrm>
                <a:off x="8019"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1" name="Oval 167"/>
              <p:cNvSpPr>
                <a:spLocks noChangeArrowheads="1"/>
              </p:cNvSpPr>
              <p:nvPr>
                <p:custDataLst>
                  <p:tags r:id="rId62"/>
                </p:custDataLst>
              </p:nvPr>
            </p:nvSpPr>
            <p:spPr bwMode="auto">
              <a:xfrm>
                <a:off x="7935" y="6922"/>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2" name="Oval 168"/>
              <p:cNvSpPr>
                <a:spLocks noChangeArrowheads="1"/>
              </p:cNvSpPr>
              <p:nvPr>
                <p:custDataLst>
                  <p:tags r:id="rId63"/>
                </p:custDataLst>
              </p:nvPr>
            </p:nvSpPr>
            <p:spPr bwMode="auto">
              <a:xfrm>
                <a:off x="7853"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3" name="Oval 169"/>
              <p:cNvSpPr>
                <a:spLocks noChangeArrowheads="1"/>
              </p:cNvSpPr>
              <p:nvPr>
                <p:custDataLst>
                  <p:tags r:id="rId64"/>
                </p:custDataLst>
              </p:nvPr>
            </p:nvSpPr>
            <p:spPr bwMode="auto">
              <a:xfrm>
                <a:off x="7768"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4" name="Oval 170"/>
              <p:cNvSpPr>
                <a:spLocks noChangeArrowheads="1"/>
              </p:cNvSpPr>
              <p:nvPr>
                <p:custDataLst>
                  <p:tags r:id="rId65"/>
                </p:custDataLst>
              </p:nvPr>
            </p:nvSpPr>
            <p:spPr bwMode="auto">
              <a:xfrm>
                <a:off x="7684" y="6922"/>
                <a:ext cx="39"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5" name="Oval 171"/>
              <p:cNvSpPr>
                <a:spLocks noChangeArrowheads="1"/>
              </p:cNvSpPr>
              <p:nvPr>
                <p:custDataLst>
                  <p:tags r:id="rId66"/>
                </p:custDataLst>
              </p:nvPr>
            </p:nvSpPr>
            <p:spPr bwMode="auto">
              <a:xfrm>
                <a:off x="759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6" name="Oval 172"/>
              <p:cNvSpPr>
                <a:spLocks noChangeArrowheads="1"/>
              </p:cNvSpPr>
              <p:nvPr>
                <p:custDataLst>
                  <p:tags r:id="rId67"/>
                </p:custDataLst>
              </p:nvPr>
            </p:nvSpPr>
            <p:spPr bwMode="auto">
              <a:xfrm>
                <a:off x="7510"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7" name="Oval 173"/>
              <p:cNvSpPr>
                <a:spLocks noChangeArrowheads="1"/>
              </p:cNvSpPr>
              <p:nvPr>
                <p:custDataLst>
                  <p:tags r:id="rId68"/>
                </p:custDataLst>
              </p:nvPr>
            </p:nvSpPr>
            <p:spPr bwMode="auto">
              <a:xfrm>
                <a:off x="7425"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8" name="Oval 174"/>
              <p:cNvSpPr>
                <a:spLocks noChangeArrowheads="1"/>
              </p:cNvSpPr>
              <p:nvPr>
                <p:custDataLst>
                  <p:tags r:id="rId69"/>
                </p:custDataLst>
              </p:nvPr>
            </p:nvSpPr>
            <p:spPr bwMode="auto">
              <a:xfrm>
                <a:off x="7343"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9" name="Oval 175"/>
              <p:cNvSpPr>
                <a:spLocks noChangeArrowheads="1"/>
              </p:cNvSpPr>
              <p:nvPr>
                <p:custDataLst>
                  <p:tags r:id="rId70"/>
                </p:custDataLst>
              </p:nvPr>
            </p:nvSpPr>
            <p:spPr bwMode="auto">
              <a:xfrm>
                <a:off x="725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0" name="Oval 176"/>
              <p:cNvSpPr>
                <a:spLocks noChangeArrowheads="1"/>
              </p:cNvSpPr>
              <p:nvPr>
                <p:custDataLst>
                  <p:tags r:id="rId71"/>
                </p:custDataLst>
              </p:nvPr>
            </p:nvSpPr>
            <p:spPr bwMode="auto">
              <a:xfrm>
                <a:off x="7174"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1" name="Oval 177"/>
              <p:cNvSpPr>
                <a:spLocks noChangeArrowheads="1"/>
              </p:cNvSpPr>
              <p:nvPr>
                <p:custDataLst>
                  <p:tags r:id="rId72"/>
                </p:custDataLst>
              </p:nvPr>
            </p:nvSpPr>
            <p:spPr bwMode="auto">
              <a:xfrm>
                <a:off x="7092"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2" name="Oval 178"/>
              <p:cNvSpPr>
                <a:spLocks noChangeArrowheads="1"/>
              </p:cNvSpPr>
              <p:nvPr>
                <p:custDataLst>
                  <p:tags r:id="rId73"/>
                </p:custDataLst>
              </p:nvPr>
            </p:nvSpPr>
            <p:spPr bwMode="auto">
              <a:xfrm>
                <a:off x="700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3" name="Oval 179"/>
              <p:cNvSpPr>
                <a:spLocks noChangeArrowheads="1"/>
              </p:cNvSpPr>
              <p:nvPr>
                <p:custDataLst>
                  <p:tags r:id="rId74"/>
                </p:custDataLst>
              </p:nvPr>
            </p:nvSpPr>
            <p:spPr bwMode="auto">
              <a:xfrm>
                <a:off x="692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4" name="Oval 180"/>
              <p:cNvSpPr>
                <a:spLocks noChangeArrowheads="1"/>
              </p:cNvSpPr>
              <p:nvPr>
                <p:custDataLst>
                  <p:tags r:id="rId75"/>
                </p:custDataLst>
              </p:nvPr>
            </p:nvSpPr>
            <p:spPr bwMode="auto">
              <a:xfrm>
                <a:off x="6839"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5" name="Oval 181"/>
              <p:cNvSpPr>
                <a:spLocks noChangeArrowheads="1"/>
              </p:cNvSpPr>
              <p:nvPr>
                <p:custDataLst>
                  <p:tags r:id="rId76"/>
                </p:custDataLst>
              </p:nvPr>
            </p:nvSpPr>
            <p:spPr bwMode="auto">
              <a:xfrm>
                <a:off x="6757"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6" name="Oval 182"/>
              <p:cNvSpPr>
                <a:spLocks noChangeArrowheads="1"/>
              </p:cNvSpPr>
              <p:nvPr>
                <p:custDataLst>
                  <p:tags r:id="rId77"/>
                </p:custDataLst>
              </p:nvPr>
            </p:nvSpPr>
            <p:spPr bwMode="auto">
              <a:xfrm>
                <a:off x="667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7" name="Oval 183"/>
              <p:cNvSpPr>
                <a:spLocks noChangeArrowheads="1"/>
              </p:cNvSpPr>
              <p:nvPr>
                <p:custDataLst>
                  <p:tags r:id="rId78"/>
                </p:custDataLst>
              </p:nvPr>
            </p:nvSpPr>
            <p:spPr bwMode="auto">
              <a:xfrm>
                <a:off x="6588"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8" name="Oval 184"/>
              <p:cNvSpPr>
                <a:spLocks noChangeArrowheads="1"/>
              </p:cNvSpPr>
              <p:nvPr>
                <p:custDataLst>
                  <p:tags r:id="rId79"/>
                </p:custDataLst>
              </p:nvPr>
            </p:nvSpPr>
            <p:spPr bwMode="auto">
              <a:xfrm>
                <a:off x="6503"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9" name="Oval 185"/>
              <p:cNvSpPr>
                <a:spLocks noChangeArrowheads="1"/>
              </p:cNvSpPr>
              <p:nvPr>
                <p:custDataLst>
                  <p:tags r:id="rId80"/>
                </p:custDataLst>
              </p:nvPr>
            </p:nvSpPr>
            <p:spPr bwMode="auto">
              <a:xfrm>
                <a:off x="6421"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0" name="Oval 186"/>
              <p:cNvSpPr>
                <a:spLocks noChangeArrowheads="1"/>
              </p:cNvSpPr>
              <p:nvPr>
                <p:custDataLst>
                  <p:tags r:id="rId81"/>
                </p:custDataLst>
              </p:nvPr>
            </p:nvSpPr>
            <p:spPr bwMode="auto">
              <a:xfrm>
                <a:off x="633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1" name="Oval 187"/>
              <p:cNvSpPr>
                <a:spLocks noChangeArrowheads="1"/>
              </p:cNvSpPr>
              <p:nvPr>
                <p:custDataLst>
                  <p:tags r:id="rId82"/>
                </p:custDataLst>
              </p:nvPr>
            </p:nvSpPr>
            <p:spPr bwMode="auto">
              <a:xfrm>
                <a:off x="6252"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2" name="Oval 188"/>
              <p:cNvSpPr>
                <a:spLocks noChangeArrowheads="1"/>
              </p:cNvSpPr>
              <p:nvPr>
                <p:custDataLst>
                  <p:tags r:id="rId83"/>
                </p:custDataLst>
              </p:nvPr>
            </p:nvSpPr>
            <p:spPr bwMode="auto">
              <a:xfrm>
                <a:off x="617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3" name="Oval 189"/>
              <p:cNvSpPr>
                <a:spLocks noChangeArrowheads="1"/>
              </p:cNvSpPr>
              <p:nvPr>
                <p:custDataLst>
                  <p:tags r:id="rId84"/>
                </p:custDataLst>
              </p:nvPr>
            </p:nvSpPr>
            <p:spPr bwMode="auto">
              <a:xfrm>
                <a:off x="608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4" name="Oval 190"/>
              <p:cNvSpPr>
                <a:spLocks noChangeArrowheads="1"/>
              </p:cNvSpPr>
              <p:nvPr>
                <p:custDataLst>
                  <p:tags r:id="rId85"/>
                </p:custDataLst>
              </p:nvPr>
            </p:nvSpPr>
            <p:spPr bwMode="auto">
              <a:xfrm>
                <a:off x="6001"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5" name="Oval 191"/>
              <p:cNvSpPr>
                <a:spLocks noChangeArrowheads="1"/>
              </p:cNvSpPr>
              <p:nvPr>
                <p:custDataLst>
                  <p:tags r:id="rId86"/>
                </p:custDataLst>
              </p:nvPr>
            </p:nvSpPr>
            <p:spPr bwMode="auto">
              <a:xfrm>
                <a:off x="5917"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6" name="Oval 192"/>
              <p:cNvSpPr>
                <a:spLocks noChangeArrowheads="1"/>
              </p:cNvSpPr>
              <p:nvPr>
                <p:custDataLst>
                  <p:tags r:id="rId87"/>
                </p:custDataLst>
              </p:nvPr>
            </p:nvSpPr>
            <p:spPr bwMode="auto">
              <a:xfrm>
                <a:off x="5835"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7" name="Freeform 193"/>
              <p:cNvSpPr/>
              <p:nvPr>
                <p:custDataLst>
                  <p:tags r:id="rId88"/>
                </p:custDataLst>
              </p:nvPr>
            </p:nvSpPr>
            <p:spPr bwMode="auto">
              <a:xfrm>
                <a:off x="5750" y="6915"/>
                <a:ext cx="46" cy="46"/>
              </a:xfrm>
              <a:custGeom>
                <a:avLst/>
                <a:gdLst>
                  <a:gd name="T0" fmla="*/ 0 w 7"/>
                  <a:gd name="T1" fmla="*/ 2 h 7"/>
                  <a:gd name="T2" fmla="*/ 4 w 7"/>
                  <a:gd name="T3" fmla="*/ 0 h 7"/>
                  <a:gd name="T4" fmla="*/ 7 w 7"/>
                  <a:gd name="T5" fmla="*/ 4 h 7"/>
                  <a:gd name="T6" fmla="*/ 3 w 7"/>
                  <a:gd name="T7" fmla="*/ 7 h 7"/>
                  <a:gd name="T8" fmla="*/ 0 w 7"/>
                  <a:gd name="T9" fmla="*/ 2 h 7"/>
                </a:gdLst>
                <a:ahLst/>
                <a:cxnLst>
                  <a:cxn ang="0">
                    <a:pos x="T0" y="T1"/>
                  </a:cxn>
                  <a:cxn ang="0">
                    <a:pos x="T2" y="T3"/>
                  </a:cxn>
                  <a:cxn ang="0">
                    <a:pos x="T4" y="T5"/>
                  </a:cxn>
                  <a:cxn ang="0">
                    <a:pos x="T6" y="T7"/>
                  </a:cxn>
                  <a:cxn ang="0">
                    <a:pos x="T8" y="T9"/>
                  </a:cxn>
                </a:cxnLst>
                <a:rect l="0" t="0" r="r" b="b"/>
                <a:pathLst>
                  <a:path w="7" h="7">
                    <a:moveTo>
                      <a:pt x="0" y="2"/>
                    </a:moveTo>
                    <a:cubicBezTo>
                      <a:pt x="1" y="1"/>
                      <a:pt x="3" y="0"/>
                      <a:pt x="4" y="0"/>
                    </a:cubicBezTo>
                    <a:cubicBezTo>
                      <a:pt x="6" y="0"/>
                      <a:pt x="7" y="2"/>
                      <a:pt x="7" y="4"/>
                    </a:cubicBezTo>
                    <a:cubicBezTo>
                      <a:pt x="7" y="6"/>
                      <a:pt x="5" y="7"/>
                      <a:pt x="3" y="7"/>
                    </a:cubicBezTo>
                    <a:cubicBezTo>
                      <a:pt x="1" y="6"/>
                      <a:pt x="0" y="4"/>
                      <a:pt x="0"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8" name="Freeform 194"/>
              <p:cNvSpPr/>
              <p:nvPr>
                <p:custDataLst>
                  <p:tags r:id="rId89"/>
                </p:custDataLst>
              </p:nvPr>
            </p:nvSpPr>
            <p:spPr bwMode="auto">
              <a:xfrm>
                <a:off x="5666" y="6881"/>
                <a:ext cx="53" cy="53"/>
              </a:xfrm>
              <a:custGeom>
                <a:avLst/>
                <a:gdLst>
                  <a:gd name="T0" fmla="*/ 1 w 8"/>
                  <a:gd name="T1" fmla="*/ 2 h 8"/>
                  <a:gd name="T2" fmla="*/ 6 w 8"/>
                  <a:gd name="T3" fmla="*/ 1 h 8"/>
                  <a:gd name="T4" fmla="*/ 7 w 8"/>
                  <a:gd name="T5" fmla="*/ 5 h 8"/>
                  <a:gd name="T6" fmla="*/ 3 w 8"/>
                  <a:gd name="T7" fmla="*/ 7 h 8"/>
                  <a:gd name="T8" fmla="*/ 1 w 8"/>
                  <a:gd name="T9" fmla="*/ 2 h 8"/>
                </a:gdLst>
                <a:ahLst/>
                <a:cxnLst>
                  <a:cxn ang="0">
                    <a:pos x="T0" y="T1"/>
                  </a:cxn>
                  <a:cxn ang="0">
                    <a:pos x="T2" y="T3"/>
                  </a:cxn>
                  <a:cxn ang="0">
                    <a:pos x="T4" y="T5"/>
                  </a:cxn>
                  <a:cxn ang="0">
                    <a:pos x="T6" y="T7"/>
                  </a:cxn>
                  <a:cxn ang="0">
                    <a:pos x="T8" y="T9"/>
                  </a:cxn>
                </a:cxnLst>
                <a:rect l="0" t="0" r="r" b="b"/>
                <a:pathLst>
                  <a:path w="8" h="8">
                    <a:moveTo>
                      <a:pt x="1" y="2"/>
                    </a:moveTo>
                    <a:cubicBezTo>
                      <a:pt x="2" y="1"/>
                      <a:pt x="4" y="0"/>
                      <a:pt x="6" y="1"/>
                    </a:cubicBezTo>
                    <a:cubicBezTo>
                      <a:pt x="8" y="2"/>
                      <a:pt x="8" y="4"/>
                      <a:pt x="7" y="5"/>
                    </a:cubicBezTo>
                    <a:cubicBezTo>
                      <a:pt x="7" y="7"/>
                      <a:pt x="5" y="8"/>
                      <a:pt x="3" y="7"/>
                    </a:cubicBezTo>
                    <a:cubicBezTo>
                      <a:pt x="1" y="6"/>
                      <a:pt x="0" y="4"/>
                      <a:pt x="1"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9" name="Freeform 195"/>
              <p:cNvSpPr/>
              <p:nvPr>
                <p:custDataLst>
                  <p:tags r:id="rId90"/>
                </p:custDataLst>
              </p:nvPr>
            </p:nvSpPr>
            <p:spPr bwMode="auto">
              <a:xfrm>
                <a:off x="5603" y="6838"/>
                <a:ext cx="51" cy="43"/>
              </a:xfrm>
              <a:custGeom>
                <a:avLst/>
                <a:gdLst>
                  <a:gd name="T0" fmla="*/ 2 w 8"/>
                  <a:gd name="T1" fmla="*/ 1 h 7"/>
                  <a:gd name="T2" fmla="*/ 6 w 8"/>
                  <a:gd name="T3" fmla="*/ 1 h 7"/>
                  <a:gd name="T4" fmla="*/ 6 w 8"/>
                  <a:gd name="T5" fmla="*/ 6 h 7"/>
                  <a:gd name="T6" fmla="*/ 2 w 8"/>
                  <a:gd name="T7" fmla="*/ 6 h 7"/>
                  <a:gd name="T8" fmla="*/ 2 w 8"/>
                  <a:gd name="T9" fmla="*/ 1 h 7"/>
                </a:gdLst>
                <a:ahLst/>
                <a:cxnLst>
                  <a:cxn ang="0">
                    <a:pos x="T0" y="T1"/>
                  </a:cxn>
                  <a:cxn ang="0">
                    <a:pos x="T2" y="T3"/>
                  </a:cxn>
                  <a:cxn ang="0">
                    <a:pos x="T4" y="T5"/>
                  </a:cxn>
                  <a:cxn ang="0">
                    <a:pos x="T6" y="T7"/>
                  </a:cxn>
                  <a:cxn ang="0">
                    <a:pos x="T8" y="T9"/>
                  </a:cxn>
                </a:cxnLst>
                <a:rect l="0" t="0" r="r" b="b"/>
                <a:pathLst>
                  <a:path w="8" h="7">
                    <a:moveTo>
                      <a:pt x="2" y="1"/>
                    </a:moveTo>
                    <a:cubicBezTo>
                      <a:pt x="3" y="0"/>
                      <a:pt x="5" y="0"/>
                      <a:pt x="6" y="1"/>
                    </a:cubicBezTo>
                    <a:cubicBezTo>
                      <a:pt x="8" y="2"/>
                      <a:pt x="8" y="4"/>
                      <a:pt x="6" y="6"/>
                    </a:cubicBezTo>
                    <a:cubicBezTo>
                      <a:pt x="5" y="7"/>
                      <a:pt x="3" y="7"/>
                      <a:pt x="2" y="6"/>
                    </a:cubicBezTo>
                    <a:cubicBezTo>
                      <a:pt x="0" y="4"/>
                      <a:pt x="0"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0" name="Freeform 196"/>
              <p:cNvSpPr/>
              <p:nvPr>
                <p:custDataLst>
                  <p:tags r:id="rId91"/>
                </p:custDataLst>
              </p:nvPr>
            </p:nvSpPr>
            <p:spPr bwMode="auto">
              <a:xfrm>
                <a:off x="5550" y="6766"/>
                <a:ext cx="53" cy="53"/>
              </a:xfrm>
              <a:custGeom>
                <a:avLst/>
                <a:gdLst>
                  <a:gd name="T0" fmla="*/ 2 w 8"/>
                  <a:gd name="T1" fmla="*/ 1 h 8"/>
                  <a:gd name="T2" fmla="*/ 7 w 8"/>
                  <a:gd name="T3" fmla="*/ 2 h 8"/>
                  <a:gd name="T4" fmla="*/ 6 w 8"/>
                  <a:gd name="T5" fmla="*/ 7 h 8"/>
                  <a:gd name="T6" fmla="*/ 1 w 8"/>
                  <a:gd name="T7" fmla="*/ 6 h 8"/>
                  <a:gd name="T8" fmla="*/ 2 w 8"/>
                  <a:gd name="T9" fmla="*/ 1 h 8"/>
                </a:gdLst>
                <a:ahLst/>
                <a:cxnLst>
                  <a:cxn ang="0">
                    <a:pos x="T0" y="T1"/>
                  </a:cxn>
                  <a:cxn ang="0">
                    <a:pos x="T2" y="T3"/>
                  </a:cxn>
                  <a:cxn ang="0">
                    <a:pos x="T4" y="T5"/>
                  </a:cxn>
                  <a:cxn ang="0">
                    <a:pos x="T6" y="T7"/>
                  </a:cxn>
                  <a:cxn ang="0">
                    <a:pos x="T8" y="T9"/>
                  </a:cxn>
                </a:cxnLst>
                <a:rect l="0" t="0" r="r" b="b"/>
                <a:pathLst>
                  <a:path w="8" h="8">
                    <a:moveTo>
                      <a:pt x="2" y="1"/>
                    </a:moveTo>
                    <a:cubicBezTo>
                      <a:pt x="4" y="0"/>
                      <a:pt x="6" y="1"/>
                      <a:pt x="7" y="2"/>
                    </a:cubicBezTo>
                    <a:cubicBezTo>
                      <a:pt x="8" y="4"/>
                      <a:pt x="7" y="6"/>
                      <a:pt x="6" y="7"/>
                    </a:cubicBezTo>
                    <a:cubicBezTo>
                      <a:pt x="4" y="8"/>
                      <a:pt x="2" y="8"/>
                      <a:pt x="1" y="6"/>
                    </a:cubicBezTo>
                    <a:cubicBezTo>
                      <a:pt x="0" y="4"/>
                      <a:pt x="1" y="2"/>
                      <a:pt x="2"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1" name="Freeform 197"/>
              <p:cNvSpPr/>
              <p:nvPr>
                <p:custDataLst>
                  <p:tags r:id="rId92"/>
                </p:custDataLst>
              </p:nvPr>
            </p:nvSpPr>
            <p:spPr bwMode="auto">
              <a:xfrm>
                <a:off x="5518" y="6688"/>
                <a:ext cx="51" cy="53"/>
              </a:xfrm>
              <a:custGeom>
                <a:avLst/>
                <a:gdLst>
                  <a:gd name="T0" fmla="*/ 4 w 8"/>
                  <a:gd name="T1" fmla="*/ 1 h 8"/>
                  <a:gd name="T2" fmla="*/ 8 w 8"/>
                  <a:gd name="T3" fmla="*/ 3 h 8"/>
                  <a:gd name="T4" fmla="*/ 5 w 8"/>
                  <a:gd name="T5" fmla="*/ 7 h 8"/>
                  <a:gd name="T6" fmla="*/ 1 w 8"/>
                  <a:gd name="T7" fmla="*/ 5 h 8"/>
                  <a:gd name="T8" fmla="*/ 4 w 8"/>
                  <a:gd name="T9" fmla="*/ 1 h 8"/>
                </a:gdLst>
                <a:ahLst/>
                <a:cxnLst>
                  <a:cxn ang="0">
                    <a:pos x="T0" y="T1"/>
                  </a:cxn>
                  <a:cxn ang="0">
                    <a:pos x="T2" y="T3"/>
                  </a:cxn>
                  <a:cxn ang="0">
                    <a:pos x="T4" y="T5"/>
                  </a:cxn>
                  <a:cxn ang="0">
                    <a:pos x="T6" y="T7"/>
                  </a:cxn>
                  <a:cxn ang="0">
                    <a:pos x="T8" y="T9"/>
                  </a:cxn>
                </a:cxnLst>
                <a:rect l="0" t="0" r="r" b="b"/>
                <a:pathLst>
                  <a:path w="8" h="8">
                    <a:moveTo>
                      <a:pt x="4" y="1"/>
                    </a:moveTo>
                    <a:cubicBezTo>
                      <a:pt x="6" y="0"/>
                      <a:pt x="7" y="2"/>
                      <a:pt x="8" y="3"/>
                    </a:cubicBezTo>
                    <a:cubicBezTo>
                      <a:pt x="8" y="5"/>
                      <a:pt x="7" y="7"/>
                      <a:pt x="5" y="7"/>
                    </a:cubicBezTo>
                    <a:cubicBezTo>
                      <a:pt x="3" y="8"/>
                      <a:pt x="1" y="7"/>
                      <a:pt x="1" y="5"/>
                    </a:cubicBezTo>
                    <a:cubicBezTo>
                      <a:pt x="0" y="3"/>
                      <a:pt x="2" y="1"/>
                      <a:pt x="4"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2" name="Freeform 198"/>
              <p:cNvSpPr/>
              <p:nvPr>
                <p:custDataLst>
                  <p:tags r:id="rId93"/>
                </p:custDataLst>
              </p:nvPr>
            </p:nvSpPr>
            <p:spPr bwMode="auto">
              <a:xfrm>
                <a:off x="5518" y="6611"/>
                <a:ext cx="43" cy="46"/>
              </a:xfrm>
              <a:custGeom>
                <a:avLst/>
                <a:gdLst>
                  <a:gd name="T0" fmla="*/ 3 w 7"/>
                  <a:gd name="T1" fmla="*/ 0 h 7"/>
                  <a:gd name="T2" fmla="*/ 7 w 7"/>
                  <a:gd name="T3" fmla="*/ 3 h 7"/>
                  <a:gd name="T4" fmla="*/ 3 w 7"/>
                  <a:gd name="T5" fmla="*/ 6 h 7"/>
                  <a:gd name="T6" fmla="*/ 0 w 7"/>
                  <a:gd name="T7" fmla="*/ 3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1"/>
                      <a:pt x="7" y="3"/>
                    </a:cubicBezTo>
                    <a:cubicBezTo>
                      <a:pt x="7" y="5"/>
                      <a:pt x="5" y="6"/>
                      <a:pt x="3" y="6"/>
                    </a:cubicBezTo>
                    <a:cubicBezTo>
                      <a:pt x="1" y="7"/>
                      <a:pt x="0" y="5"/>
                      <a:pt x="0" y="3"/>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3" name="Oval 199"/>
              <p:cNvSpPr>
                <a:spLocks noChangeArrowheads="1"/>
              </p:cNvSpPr>
              <p:nvPr>
                <p:custDataLst>
                  <p:tags r:id="rId94"/>
                </p:custDataLst>
              </p:nvPr>
            </p:nvSpPr>
            <p:spPr bwMode="auto">
              <a:xfrm>
                <a:off x="5518" y="652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4" name="Oval 200"/>
              <p:cNvSpPr>
                <a:spLocks noChangeArrowheads="1"/>
              </p:cNvSpPr>
              <p:nvPr>
                <p:custDataLst>
                  <p:tags r:id="rId95"/>
                </p:custDataLst>
              </p:nvPr>
            </p:nvSpPr>
            <p:spPr bwMode="auto">
              <a:xfrm>
                <a:off x="5518" y="644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5" name="Oval 201"/>
              <p:cNvSpPr>
                <a:spLocks noChangeArrowheads="1"/>
              </p:cNvSpPr>
              <p:nvPr>
                <p:custDataLst>
                  <p:tags r:id="rId96"/>
                </p:custDataLst>
              </p:nvPr>
            </p:nvSpPr>
            <p:spPr bwMode="auto">
              <a:xfrm>
                <a:off x="5518" y="635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6" name="Oval 202"/>
              <p:cNvSpPr>
                <a:spLocks noChangeArrowheads="1"/>
              </p:cNvSpPr>
              <p:nvPr>
                <p:custDataLst>
                  <p:tags r:id="rId97"/>
                </p:custDataLst>
              </p:nvPr>
            </p:nvSpPr>
            <p:spPr bwMode="auto">
              <a:xfrm>
                <a:off x="5518" y="6275"/>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7" name="Oval 203"/>
              <p:cNvSpPr>
                <a:spLocks noChangeArrowheads="1"/>
              </p:cNvSpPr>
              <p:nvPr>
                <p:custDataLst>
                  <p:tags r:id="rId98"/>
                </p:custDataLst>
              </p:nvPr>
            </p:nvSpPr>
            <p:spPr bwMode="auto">
              <a:xfrm>
                <a:off x="5518" y="6191"/>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8" name="Oval 204"/>
              <p:cNvSpPr>
                <a:spLocks noChangeArrowheads="1"/>
              </p:cNvSpPr>
              <p:nvPr>
                <p:custDataLst>
                  <p:tags r:id="rId99"/>
                </p:custDataLst>
              </p:nvPr>
            </p:nvSpPr>
            <p:spPr bwMode="auto">
              <a:xfrm>
                <a:off x="5518" y="6106"/>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9" name="Oval 205"/>
              <p:cNvSpPr>
                <a:spLocks noChangeArrowheads="1"/>
              </p:cNvSpPr>
              <p:nvPr>
                <p:custDataLst>
                  <p:tags r:id="rId100"/>
                </p:custDataLst>
              </p:nvPr>
            </p:nvSpPr>
            <p:spPr bwMode="auto">
              <a:xfrm>
                <a:off x="5518" y="6022"/>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0" name="Oval 206"/>
              <p:cNvSpPr>
                <a:spLocks noChangeArrowheads="1"/>
              </p:cNvSpPr>
              <p:nvPr>
                <p:custDataLst>
                  <p:tags r:id="rId101"/>
                </p:custDataLst>
              </p:nvPr>
            </p:nvSpPr>
            <p:spPr bwMode="auto">
              <a:xfrm>
                <a:off x="5518" y="5937"/>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1" name="Oval 207"/>
              <p:cNvSpPr>
                <a:spLocks noChangeArrowheads="1"/>
              </p:cNvSpPr>
              <p:nvPr>
                <p:custDataLst>
                  <p:tags r:id="rId102"/>
                </p:custDataLst>
              </p:nvPr>
            </p:nvSpPr>
            <p:spPr bwMode="auto">
              <a:xfrm>
                <a:off x="5518" y="5853"/>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2" name="Oval 208"/>
              <p:cNvSpPr>
                <a:spLocks noChangeArrowheads="1"/>
              </p:cNvSpPr>
              <p:nvPr>
                <p:custDataLst>
                  <p:tags r:id="rId103"/>
                </p:custDataLst>
              </p:nvPr>
            </p:nvSpPr>
            <p:spPr bwMode="auto">
              <a:xfrm>
                <a:off x="5518" y="5768"/>
                <a:ext cx="43"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3" name="Oval 209"/>
              <p:cNvSpPr>
                <a:spLocks noChangeArrowheads="1"/>
              </p:cNvSpPr>
              <p:nvPr>
                <p:custDataLst>
                  <p:tags r:id="rId104"/>
                </p:custDataLst>
              </p:nvPr>
            </p:nvSpPr>
            <p:spPr bwMode="auto">
              <a:xfrm>
                <a:off x="5518" y="567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4" name="Oval 210"/>
              <p:cNvSpPr>
                <a:spLocks noChangeArrowheads="1"/>
              </p:cNvSpPr>
              <p:nvPr>
                <p:custDataLst>
                  <p:tags r:id="rId105"/>
                </p:custDataLst>
              </p:nvPr>
            </p:nvSpPr>
            <p:spPr bwMode="auto">
              <a:xfrm>
                <a:off x="5518" y="559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5" name="Oval 211"/>
              <p:cNvSpPr>
                <a:spLocks noChangeArrowheads="1"/>
              </p:cNvSpPr>
              <p:nvPr>
                <p:custDataLst>
                  <p:tags r:id="rId106"/>
                </p:custDataLst>
              </p:nvPr>
            </p:nvSpPr>
            <p:spPr bwMode="auto">
              <a:xfrm>
                <a:off x="5518" y="55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6" name="Oval 212"/>
              <p:cNvSpPr>
                <a:spLocks noChangeArrowheads="1"/>
              </p:cNvSpPr>
              <p:nvPr>
                <p:custDataLst>
                  <p:tags r:id="rId107"/>
                </p:custDataLst>
              </p:nvPr>
            </p:nvSpPr>
            <p:spPr bwMode="auto">
              <a:xfrm>
                <a:off x="5518" y="542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7" name="Oval 213"/>
              <p:cNvSpPr>
                <a:spLocks noChangeArrowheads="1"/>
              </p:cNvSpPr>
              <p:nvPr>
                <p:custDataLst>
                  <p:tags r:id="rId108"/>
                </p:custDataLst>
              </p:nvPr>
            </p:nvSpPr>
            <p:spPr bwMode="auto">
              <a:xfrm>
                <a:off x="5518" y="534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8" name="Oval 214"/>
              <p:cNvSpPr>
                <a:spLocks noChangeArrowheads="1"/>
              </p:cNvSpPr>
              <p:nvPr>
                <p:custDataLst>
                  <p:tags r:id="rId109"/>
                </p:custDataLst>
              </p:nvPr>
            </p:nvSpPr>
            <p:spPr bwMode="auto">
              <a:xfrm>
                <a:off x="5518" y="5258"/>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9" name="Oval 215"/>
              <p:cNvSpPr>
                <a:spLocks noChangeArrowheads="1"/>
              </p:cNvSpPr>
              <p:nvPr>
                <p:custDataLst>
                  <p:tags r:id="rId110"/>
                </p:custDataLst>
              </p:nvPr>
            </p:nvSpPr>
            <p:spPr bwMode="auto">
              <a:xfrm>
                <a:off x="5518" y="5173"/>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0" name="Oval 216"/>
              <p:cNvSpPr>
                <a:spLocks noChangeArrowheads="1"/>
              </p:cNvSpPr>
              <p:nvPr>
                <p:custDataLst>
                  <p:tags r:id="rId111"/>
                </p:custDataLst>
              </p:nvPr>
            </p:nvSpPr>
            <p:spPr bwMode="auto">
              <a:xfrm>
                <a:off x="5518" y="5089"/>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1" name="Oval 217"/>
              <p:cNvSpPr>
                <a:spLocks noChangeArrowheads="1"/>
              </p:cNvSpPr>
              <p:nvPr>
                <p:custDataLst>
                  <p:tags r:id="rId112"/>
                </p:custDataLst>
              </p:nvPr>
            </p:nvSpPr>
            <p:spPr bwMode="auto">
              <a:xfrm>
                <a:off x="5518" y="500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2" name="Oval 218"/>
              <p:cNvSpPr>
                <a:spLocks noChangeArrowheads="1"/>
              </p:cNvSpPr>
              <p:nvPr>
                <p:custDataLst>
                  <p:tags r:id="rId113"/>
                </p:custDataLst>
              </p:nvPr>
            </p:nvSpPr>
            <p:spPr bwMode="auto">
              <a:xfrm>
                <a:off x="5518" y="492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3" name="Oval 219"/>
              <p:cNvSpPr>
                <a:spLocks noChangeArrowheads="1"/>
              </p:cNvSpPr>
              <p:nvPr>
                <p:custDataLst>
                  <p:tags r:id="rId114"/>
                </p:custDataLst>
              </p:nvPr>
            </p:nvSpPr>
            <p:spPr bwMode="auto">
              <a:xfrm>
                <a:off x="5518" y="483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4" name="Oval 220"/>
              <p:cNvSpPr>
                <a:spLocks noChangeArrowheads="1"/>
              </p:cNvSpPr>
              <p:nvPr>
                <p:custDataLst>
                  <p:tags r:id="rId115"/>
                </p:custDataLst>
              </p:nvPr>
            </p:nvSpPr>
            <p:spPr bwMode="auto">
              <a:xfrm>
                <a:off x="5518" y="4753"/>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5" name="Oval 221"/>
              <p:cNvSpPr>
                <a:spLocks noChangeArrowheads="1"/>
              </p:cNvSpPr>
              <p:nvPr>
                <p:custDataLst>
                  <p:tags r:id="rId116"/>
                </p:custDataLst>
              </p:nvPr>
            </p:nvSpPr>
            <p:spPr bwMode="auto">
              <a:xfrm>
                <a:off x="5518" y="4669"/>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6" name="Oval 222"/>
              <p:cNvSpPr>
                <a:spLocks noChangeArrowheads="1"/>
              </p:cNvSpPr>
              <p:nvPr>
                <p:custDataLst>
                  <p:tags r:id="rId117"/>
                </p:custDataLst>
              </p:nvPr>
            </p:nvSpPr>
            <p:spPr bwMode="auto">
              <a:xfrm>
                <a:off x="5518" y="4584"/>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 name="Oval 223"/>
              <p:cNvSpPr>
                <a:spLocks noChangeArrowheads="1"/>
              </p:cNvSpPr>
              <p:nvPr>
                <p:custDataLst>
                  <p:tags r:id="rId118"/>
                </p:custDataLst>
              </p:nvPr>
            </p:nvSpPr>
            <p:spPr bwMode="auto">
              <a:xfrm>
                <a:off x="5518" y="450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8" name="Oval 224"/>
              <p:cNvSpPr>
                <a:spLocks noChangeArrowheads="1"/>
              </p:cNvSpPr>
              <p:nvPr>
                <p:custDataLst>
                  <p:tags r:id="rId119"/>
                </p:custDataLst>
              </p:nvPr>
            </p:nvSpPr>
            <p:spPr bwMode="auto">
              <a:xfrm>
                <a:off x="5518" y="4415"/>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9" name="Oval 225"/>
              <p:cNvSpPr>
                <a:spLocks noChangeArrowheads="1"/>
              </p:cNvSpPr>
              <p:nvPr>
                <p:custDataLst>
                  <p:tags r:id="rId120"/>
                </p:custDataLst>
              </p:nvPr>
            </p:nvSpPr>
            <p:spPr bwMode="auto">
              <a:xfrm>
                <a:off x="5518" y="4331"/>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0" name="Oval 226"/>
              <p:cNvSpPr>
                <a:spLocks noChangeArrowheads="1"/>
              </p:cNvSpPr>
              <p:nvPr>
                <p:custDataLst>
                  <p:tags r:id="rId121"/>
                </p:custDataLst>
              </p:nvPr>
            </p:nvSpPr>
            <p:spPr bwMode="auto">
              <a:xfrm>
                <a:off x="5518" y="4246"/>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1" name="Oval 227"/>
              <p:cNvSpPr>
                <a:spLocks noChangeArrowheads="1"/>
              </p:cNvSpPr>
              <p:nvPr>
                <p:custDataLst>
                  <p:tags r:id="rId122"/>
                </p:custDataLst>
              </p:nvPr>
            </p:nvSpPr>
            <p:spPr bwMode="auto">
              <a:xfrm>
                <a:off x="5518" y="4164"/>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2" name="Oval 228"/>
              <p:cNvSpPr>
                <a:spLocks noChangeArrowheads="1"/>
              </p:cNvSpPr>
              <p:nvPr>
                <p:custDataLst>
                  <p:tags r:id="rId123"/>
                </p:custDataLst>
              </p:nvPr>
            </p:nvSpPr>
            <p:spPr bwMode="auto">
              <a:xfrm>
                <a:off x="5518" y="4080"/>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3" name="Freeform 229"/>
              <p:cNvSpPr/>
              <p:nvPr>
                <p:custDataLst>
                  <p:tags r:id="rId124"/>
                </p:custDataLst>
              </p:nvPr>
            </p:nvSpPr>
            <p:spPr bwMode="auto">
              <a:xfrm>
                <a:off x="5518" y="3995"/>
                <a:ext cx="43" cy="46"/>
              </a:xfrm>
              <a:custGeom>
                <a:avLst/>
                <a:gdLst>
                  <a:gd name="T0" fmla="*/ 3 w 7"/>
                  <a:gd name="T1" fmla="*/ 0 h 7"/>
                  <a:gd name="T2" fmla="*/ 7 w 7"/>
                  <a:gd name="T3" fmla="*/ 4 h 7"/>
                  <a:gd name="T4" fmla="*/ 3 w 7"/>
                  <a:gd name="T5" fmla="*/ 7 h 7"/>
                  <a:gd name="T6" fmla="*/ 0 w 7"/>
                  <a:gd name="T7" fmla="*/ 4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2"/>
                      <a:pt x="7" y="4"/>
                    </a:cubicBezTo>
                    <a:cubicBezTo>
                      <a:pt x="6" y="5"/>
                      <a:pt x="5" y="7"/>
                      <a:pt x="3" y="7"/>
                    </a:cubicBezTo>
                    <a:cubicBezTo>
                      <a:pt x="1" y="7"/>
                      <a:pt x="0" y="6"/>
                      <a:pt x="0" y="4"/>
                    </a:cubicBezTo>
                    <a:cubicBezTo>
                      <a:pt x="0" y="1"/>
                      <a:pt x="1" y="0"/>
                      <a:pt x="3" y="0"/>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4" name="Freeform 230"/>
              <p:cNvSpPr/>
              <p:nvPr>
                <p:custDataLst>
                  <p:tags r:id="rId125"/>
                </p:custDataLst>
              </p:nvPr>
            </p:nvSpPr>
            <p:spPr bwMode="auto">
              <a:xfrm>
                <a:off x="5523" y="3911"/>
                <a:ext cx="53" cy="51"/>
              </a:xfrm>
              <a:custGeom>
                <a:avLst/>
                <a:gdLst>
                  <a:gd name="T0" fmla="*/ 5 w 8"/>
                  <a:gd name="T1" fmla="*/ 1 h 8"/>
                  <a:gd name="T2" fmla="*/ 8 w 8"/>
                  <a:gd name="T3" fmla="*/ 5 h 8"/>
                  <a:gd name="T4" fmla="*/ 3 w 8"/>
                  <a:gd name="T5" fmla="*/ 7 h 8"/>
                  <a:gd name="T6" fmla="*/ 1 w 8"/>
                  <a:gd name="T7" fmla="*/ 3 h 8"/>
                  <a:gd name="T8" fmla="*/ 5 w 8"/>
                  <a:gd name="T9" fmla="*/ 1 h 8"/>
                </a:gdLst>
                <a:ahLst/>
                <a:cxnLst>
                  <a:cxn ang="0">
                    <a:pos x="T0" y="T1"/>
                  </a:cxn>
                  <a:cxn ang="0">
                    <a:pos x="T2" y="T3"/>
                  </a:cxn>
                  <a:cxn ang="0">
                    <a:pos x="T4" y="T5"/>
                  </a:cxn>
                  <a:cxn ang="0">
                    <a:pos x="T6" y="T7"/>
                  </a:cxn>
                  <a:cxn ang="0">
                    <a:pos x="T8" y="T9"/>
                  </a:cxn>
                </a:cxnLst>
                <a:rect l="0" t="0" r="r" b="b"/>
                <a:pathLst>
                  <a:path w="8" h="8">
                    <a:moveTo>
                      <a:pt x="5" y="1"/>
                    </a:moveTo>
                    <a:cubicBezTo>
                      <a:pt x="7" y="1"/>
                      <a:pt x="8" y="3"/>
                      <a:pt x="8" y="5"/>
                    </a:cubicBezTo>
                    <a:cubicBezTo>
                      <a:pt x="7" y="7"/>
                      <a:pt x="5" y="8"/>
                      <a:pt x="3" y="7"/>
                    </a:cubicBezTo>
                    <a:cubicBezTo>
                      <a:pt x="2" y="7"/>
                      <a:pt x="0" y="5"/>
                      <a:pt x="1" y="3"/>
                    </a:cubicBezTo>
                    <a:cubicBezTo>
                      <a:pt x="2" y="1"/>
                      <a:pt x="4" y="0"/>
                      <a:pt x="5"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5" name="Freeform 231"/>
              <p:cNvSpPr/>
              <p:nvPr>
                <p:custDataLst>
                  <p:tags r:id="rId126"/>
                </p:custDataLst>
              </p:nvPr>
            </p:nvSpPr>
            <p:spPr bwMode="auto">
              <a:xfrm>
                <a:off x="5561" y="3834"/>
                <a:ext cx="53" cy="51"/>
              </a:xfrm>
              <a:custGeom>
                <a:avLst/>
                <a:gdLst>
                  <a:gd name="T0" fmla="*/ 6 w 8"/>
                  <a:gd name="T1" fmla="*/ 1 h 8"/>
                  <a:gd name="T2" fmla="*/ 7 w 8"/>
                  <a:gd name="T3" fmla="*/ 6 h 8"/>
                  <a:gd name="T4" fmla="*/ 2 w 8"/>
                  <a:gd name="T5" fmla="*/ 7 h 8"/>
                  <a:gd name="T6" fmla="*/ 1 w 8"/>
                  <a:gd name="T7" fmla="*/ 2 h 8"/>
                  <a:gd name="T8" fmla="*/ 6 w 8"/>
                  <a:gd name="T9" fmla="*/ 1 h 8"/>
                </a:gdLst>
                <a:ahLst/>
                <a:cxnLst>
                  <a:cxn ang="0">
                    <a:pos x="T0" y="T1"/>
                  </a:cxn>
                  <a:cxn ang="0">
                    <a:pos x="T2" y="T3"/>
                  </a:cxn>
                  <a:cxn ang="0">
                    <a:pos x="T4" y="T5"/>
                  </a:cxn>
                  <a:cxn ang="0">
                    <a:pos x="T6" y="T7"/>
                  </a:cxn>
                  <a:cxn ang="0">
                    <a:pos x="T8" y="T9"/>
                  </a:cxn>
                </a:cxnLst>
                <a:rect l="0" t="0" r="r" b="b"/>
                <a:pathLst>
                  <a:path w="8" h="8">
                    <a:moveTo>
                      <a:pt x="6" y="1"/>
                    </a:moveTo>
                    <a:cubicBezTo>
                      <a:pt x="8" y="3"/>
                      <a:pt x="8" y="5"/>
                      <a:pt x="7" y="6"/>
                    </a:cubicBezTo>
                    <a:cubicBezTo>
                      <a:pt x="6" y="8"/>
                      <a:pt x="4" y="8"/>
                      <a:pt x="2" y="7"/>
                    </a:cubicBezTo>
                    <a:cubicBezTo>
                      <a:pt x="1" y="6"/>
                      <a:pt x="0" y="4"/>
                      <a:pt x="1" y="2"/>
                    </a:cubicBezTo>
                    <a:cubicBezTo>
                      <a:pt x="2" y="1"/>
                      <a:pt x="5" y="0"/>
                      <a:pt x="6" y="1"/>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6" name="Freeform 232"/>
              <p:cNvSpPr/>
              <p:nvPr>
                <p:custDataLst>
                  <p:tags r:id="rId127"/>
                </p:custDataLst>
              </p:nvPr>
            </p:nvSpPr>
            <p:spPr bwMode="auto">
              <a:xfrm>
                <a:off x="5622" y="3776"/>
                <a:ext cx="51" cy="43"/>
              </a:xfrm>
              <a:custGeom>
                <a:avLst/>
                <a:gdLst>
                  <a:gd name="T0" fmla="*/ 7 w 8"/>
                  <a:gd name="T1" fmla="*/ 2 h 7"/>
                  <a:gd name="T2" fmla="*/ 6 w 8"/>
                  <a:gd name="T3" fmla="*/ 6 h 7"/>
                  <a:gd name="T4" fmla="*/ 1 w 8"/>
                  <a:gd name="T5" fmla="*/ 6 h 7"/>
                  <a:gd name="T6" fmla="*/ 2 w 8"/>
                  <a:gd name="T7" fmla="*/ 1 h 7"/>
                  <a:gd name="T8" fmla="*/ 7 w 8"/>
                  <a:gd name="T9" fmla="*/ 2 h 7"/>
                </a:gdLst>
                <a:ahLst/>
                <a:cxnLst>
                  <a:cxn ang="0">
                    <a:pos x="T0" y="T1"/>
                  </a:cxn>
                  <a:cxn ang="0">
                    <a:pos x="T2" y="T3"/>
                  </a:cxn>
                  <a:cxn ang="0">
                    <a:pos x="T4" y="T5"/>
                  </a:cxn>
                  <a:cxn ang="0">
                    <a:pos x="T6" y="T7"/>
                  </a:cxn>
                  <a:cxn ang="0">
                    <a:pos x="T8" y="T9"/>
                  </a:cxn>
                </a:cxnLst>
                <a:rect l="0" t="0" r="r" b="b"/>
                <a:pathLst>
                  <a:path w="8" h="7">
                    <a:moveTo>
                      <a:pt x="7" y="2"/>
                    </a:moveTo>
                    <a:cubicBezTo>
                      <a:pt x="8" y="3"/>
                      <a:pt x="7" y="5"/>
                      <a:pt x="6" y="6"/>
                    </a:cubicBezTo>
                    <a:cubicBezTo>
                      <a:pt x="5" y="7"/>
                      <a:pt x="3" y="7"/>
                      <a:pt x="1" y="6"/>
                    </a:cubicBezTo>
                    <a:cubicBezTo>
                      <a:pt x="0" y="5"/>
                      <a:pt x="0" y="2"/>
                      <a:pt x="2" y="1"/>
                    </a:cubicBezTo>
                    <a:cubicBezTo>
                      <a:pt x="3" y="0"/>
                      <a:pt x="5" y="0"/>
                      <a:pt x="7" y="2"/>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7" name="Freeform 233"/>
              <p:cNvSpPr/>
              <p:nvPr>
                <p:custDataLst>
                  <p:tags r:id="rId128"/>
                </p:custDataLst>
              </p:nvPr>
            </p:nvSpPr>
            <p:spPr bwMode="auto">
              <a:xfrm>
                <a:off x="5692" y="3729"/>
                <a:ext cx="51" cy="51"/>
              </a:xfrm>
              <a:custGeom>
                <a:avLst/>
                <a:gdLst>
                  <a:gd name="T0" fmla="*/ 7 w 8"/>
                  <a:gd name="T1" fmla="*/ 3 h 8"/>
                  <a:gd name="T2" fmla="*/ 5 w 8"/>
                  <a:gd name="T3" fmla="*/ 7 h 8"/>
                  <a:gd name="T4" fmla="*/ 1 w 8"/>
                  <a:gd name="T5" fmla="*/ 5 h 8"/>
                  <a:gd name="T6" fmla="*/ 3 w 8"/>
                  <a:gd name="T7" fmla="*/ 1 h 8"/>
                  <a:gd name="T8" fmla="*/ 7 w 8"/>
                  <a:gd name="T9" fmla="*/ 3 h 8"/>
                </a:gdLst>
                <a:ahLst/>
                <a:cxnLst>
                  <a:cxn ang="0">
                    <a:pos x="T0" y="T1"/>
                  </a:cxn>
                  <a:cxn ang="0">
                    <a:pos x="T2" y="T3"/>
                  </a:cxn>
                  <a:cxn ang="0">
                    <a:pos x="T4" y="T5"/>
                  </a:cxn>
                  <a:cxn ang="0">
                    <a:pos x="T6" y="T7"/>
                  </a:cxn>
                  <a:cxn ang="0">
                    <a:pos x="T8" y="T9"/>
                  </a:cxn>
                </a:cxnLst>
                <a:rect l="0" t="0" r="r" b="b"/>
                <a:pathLst>
                  <a:path w="8" h="8">
                    <a:moveTo>
                      <a:pt x="7" y="3"/>
                    </a:moveTo>
                    <a:cubicBezTo>
                      <a:pt x="8" y="5"/>
                      <a:pt x="7" y="7"/>
                      <a:pt x="5" y="7"/>
                    </a:cubicBezTo>
                    <a:cubicBezTo>
                      <a:pt x="4" y="8"/>
                      <a:pt x="2" y="7"/>
                      <a:pt x="1" y="5"/>
                    </a:cubicBezTo>
                    <a:cubicBezTo>
                      <a:pt x="0" y="4"/>
                      <a:pt x="1" y="2"/>
                      <a:pt x="3" y="1"/>
                    </a:cubicBezTo>
                    <a:cubicBezTo>
                      <a:pt x="5" y="0"/>
                      <a:pt x="7" y="1"/>
                      <a:pt x="7" y="3"/>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8" name="Freeform 234"/>
              <p:cNvSpPr/>
              <p:nvPr>
                <p:custDataLst>
                  <p:tags r:id="rId129"/>
                </p:custDataLst>
              </p:nvPr>
            </p:nvSpPr>
            <p:spPr bwMode="auto">
              <a:xfrm>
                <a:off x="5777" y="3710"/>
                <a:ext cx="43" cy="46"/>
              </a:xfrm>
              <a:custGeom>
                <a:avLst/>
                <a:gdLst>
                  <a:gd name="T0" fmla="*/ 7 w 7"/>
                  <a:gd name="T1" fmla="*/ 4 h 7"/>
                  <a:gd name="T2" fmla="*/ 4 w 7"/>
                  <a:gd name="T3" fmla="*/ 7 h 7"/>
                  <a:gd name="T4" fmla="*/ 0 w 7"/>
                  <a:gd name="T5" fmla="*/ 4 h 7"/>
                  <a:gd name="T6" fmla="*/ 3 w 7"/>
                  <a:gd name="T7" fmla="*/ 0 h 7"/>
                  <a:gd name="T8" fmla="*/ 7 w 7"/>
                  <a:gd name="T9" fmla="*/ 4 h 7"/>
                </a:gdLst>
                <a:ahLst/>
                <a:cxnLst>
                  <a:cxn ang="0">
                    <a:pos x="T0" y="T1"/>
                  </a:cxn>
                  <a:cxn ang="0">
                    <a:pos x="T2" y="T3"/>
                  </a:cxn>
                  <a:cxn ang="0">
                    <a:pos x="T4" y="T5"/>
                  </a:cxn>
                  <a:cxn ang="0">
                    <a:pos x="T6" y="T7"/>
                  </a:cxn>
                  <a:cxn ang="0">
                    <a:pos x="T8" y="T9"/>
                  </a:cxn>
                </a:cxnLst>
                <a:rect l="0" t="0" r="r" b="b"/>
                <a:pathLst>
                  <a:path w="7" h="7">
                    <a:moveTo>
                      <a:pt x="7" y="4"/>
                    </a:moveTo>
                    <a:cubicBezTo>
                      <a:pt x="7" y="5"/>
                      <a:pt x="6" y="7"/>
                      <a:pt x="4" y="7"/>
                    </a:cubicBezTo>
                    <a:cubicBezTo>
                      <a:pt x="2" y="7"/>
                      <a:pt x="0" y="6"/>
                      <a:pt x="0" y="4"/>
                    </a:cubicBezTo>
                    <a:cubicBezTo>
                      <a:pt x="0" y="2"/>
                      <a:pt x="1" y="1"/>
                      <a:pt x="3" y="0"/>
                    </a:cubicBezTo>
                    <a:cubicBezTo>
                      <a:pt x="5" y="0"/>
                      <a:pt x="7" y="2"/>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9" name="Oval 235"/>
              <p:cNvSpPr>
                <a:spLocks noChangeArrowheads="1"/>
              </p:cNvSpPr>
              <p:nvPr>
                <p:custDataLst>
                  <p:tags r:id="rId130"/>
                </p:custDataLst>
              </p:nvPr>
            </p:nvSpPr>
            <p:spPr bwMode="auto">
              <a:xfrm>
                <a:off x="585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0" name="Oval 236"/>
              <p:cNvSpPr>
                <a:spLocks noChangeArrowheads="1"/>
              </p:cNvSpPr>
              <p:nvPr>
                <p:custDataLst>
                  <p:tags r:id="rId131"/>
                </p:custDataLst>
              </p:nvPr>
            </p:nvSpPr>
            <p:spPr bwMode="auto">
              <a:xfrm>
                <a:off x="594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1" name="Oval 237"/>
              <p:cNvSpPr>
                <a:spLocks noChangeArrowheads="1"/>
              </p:cNvSpPr>
              <p:nvPr>
                <p:custDataLst>
                  <p:tags r:id="rId132"/>
                </p:custDataLst>
              </p:nvPr>
            </p:nvSpPr>
            <p:spPr bwMode="auto">
              <a:xfrm>
                <a:off x="602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2" name="Oval 238"/>
              <p:cNvSpPr>
                <a:spLocks noChangeArrowheads="1"/>
              </p:cNvSpPr>
              <p:nvPr>
                <p:custDataLst>
                  <p:tags r:id="rId133"/>
                </p:custDataLst>
              </p:nvPr>
            </p:nvSpPr>
            <p:spPr bwMode="auto">
              <a:xfrm>
                <a:off x="611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3" name="Oval 239"/>
              <p:cNvSpPr>
                <a:spLocks noChangeArrowheads="1"/>
              </p:cNvSpPr>
              <p:nvPr>
                <p:custDataLst>
                  <p:tags r:id="rId134"/>
                </p:custDataLst>
              </p:nvPr>
            </p:nvSpPr>
            <p:spPr bwMode="auto">
              <a:xfrm>
                <a:off x="619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4" name="Oval 240"/>
              <p:cNvSpPr>
                <a:spLocks noChangeArrowheads="1"/>
              </p:cNvSpPr>
              <p:nvPr>
                <p:custDataLst>
                  <p:tags r:id="rId135"/>
                </p:custDataLst>
              </p:nvPr>
            </p:nvSpPr>
            <p:spPr bwMode="auto">
              <a:xfrm>
                <a:off x="627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5" name="Oval 241"/>
              <p:cNvSpPr>
                <a:spLocks noChangeArrowheads="1"/>
              </p:cNvSpPr>
              <p:nvPr>
                <p:custDataLst>
                  <p:tags r:id="rId136"/>
                </p:custDataLst>
              </p:nvPr>
            </p:nvSpPr>
            <p:spPr bwMode="auto">
              <a:xfrm>
                <a:off x="636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6" name="Oval 242"/>
              <p:cNvSpPr>
                <a:spLocks noChangeArrowheads="1"/>
              </p:cNvSpPr>
              <p:nvPr>
                <p:custDataLst>
                  <p:tags r:id="rId137"/>
                </p:custDataLst>
              </p:nvPr>
            </p:nvSpPr>
            <p:spPr bwMode="auto">
              <a:xfrm>
                <a:off x="64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7" name="Oval 243"/>
              <p:cNvSpPr>
                <a:spLocks noChangeArrowheads="1"/>
              </p:cNvSpPr>
              <p:nvPr>
                <p:custDataLst>
                  <p:tags r:id="rId138"/>
                </p:custDataLst>
              </p:nvPr>
            </p:nvSpPr>
            <p:spPr bwMode="auto">
              <a:xfrm>
                <a:off x="653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8" name="Oval 244"/>
              <p:cNvSpPr>
                <a:spLocks noChangeArrowheads="1"/>
              </p:cNvSpPr>
              <p:nvPr>
                <p:custDataLst>
                  <p:tags r:id="rId139"/>
                </p:custDataLst>
              </p:nvPr>
            </p:nvSpPr>
            <p:spPr bwMode="auto">
              <a:xfrm>
                <a:off x="66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9" name="Oval 245"/>
              <p:cNvSpPr>
                <a:spLocks noChangeArrowheads="1"/>
              </p:cNvSpPr>
              <p:nvPr>
                <p:custDataLst>
                  <p:tags r:id="rId140"/>
                </p:custDataLst>
              </p:nvPr>
            </p:nvSpPr>
            <p:spPr bwMode="auto">
              <a:xfrm>
                <a:off x="669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0" name="Oval 246"/>
              <p:cNvSpPr>
                <a:spLocks noChangeArrowheads="1"/>
              </p:cNvSpPr>
              <p:nvPr>
                <p:custDataLst>
                  <p:tags r:id="rId141"/>
                </p:custDataLst>
              </p:nvPr>
            </p:nvSpPr>
            <p:spPr bwMode="auto">
              <a:xfrm>
                <a:off x="678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1" name="Oval 247"/>
              <p:cNvSpPr>
                <a:spLocks noChangeArrowheads="1"/>
              </p:cNvSpPr>
              <p:nvPr>
                <p:custDataLst>
                  <p:tags r:id="rId142"/>
                </p:custDataLst>
              </p:nvPr>
            </p:nvSpPr>
            <p:spPr bwMode="auto">
              <a:xfrm>
                <a:off x="68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2" name="Oval 248"/>
              <p:cNvSpPr>
                <a:spLocks noChangeArrowheads="1"/>
              </p:cNvSpPr>
              <p:nvPr>
                <p:custDataLst>
                  <p:tags r:id="rId143"/>
                </p:custDataLst>
              </p:nvPr>
            </p:nvSpPr>
            <p:spPr bwMode="auto">
              <a:xfrm>
                <a:off x="695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3" name="Oval 249"/>
              <p:cNvSpPr>
                <a:spLocks noChangeArrowheads="1"/>
              </p:cNvSpPr>
              <p:nvPr>
                <p:custDataLst>
                  <p:tags r:id="rId144"/>
                </p:custDataLst>
              </p:nvPr>
            </p:nvSpPr>
            <p:spPr bwMode="auto">
              <a:xfrm>
                <a:off x="7034"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4" name="Oval 250"/>
              <p:cNvSpPr>
                <a:spLocks noChangeArrowheads="1"/>
              </p:cNvSpPr>
              <p:nvPr>
                <p:custDataLst>
                  <p:tags r:id="rId145"/>
                </p:custDataLst>
              </p:nvPr>
            </p:nvSpPr>
            <p:spPr bwMode="auto">
              <a:xfrm>
                <a:off x="71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5" name="Oval 251"/>
              <p:cNvSpPr>
                <a:spLocks noChangeArrowheads="1"/>
              </p:cNvSpPr>
              <p:nvPr>
                <p:custDataLst>
                  <p:tags r:id="rId146"/>
                </p:custDataLst>
              </p:nvPr>
            </p:nvSpPr>
            <p:spPr bwMode="auto">
              <a:xfrm>
                <a:off x="720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6" name="Oval 252"/>
              <p:cNvSpPr>
                <a:spLocks noChangeArrowheads="1"/>
              </p:cNvSpPr>
              <p:nvPr>
                <p:custDataLst>
                  <p:tags r:id="rId147"/>
                </p:custDataLst>
              </p:nvPr>
            </p:nvSpPr>
            <p:spPr bwMode="auto">
              <a:xfrm>
                <a:off x="72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7" name="Oval 253"/>
              <p:cNvSpPr>
                <a:spLocks noChangeArrowheads="1"/>
              </p:cNvSpPr>
              <p:nvPr>
                <p:custDataLst>
                  <p:tags r:id="rId148"/>
                </p:custDataLst>
              </p:nvPr>
            </p:nvSpPr>
            <p:spPr bwMode="auto">
              <a:xfrm>
                <a:off x="73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8" name="Oval 254"/>
              <p:cNvSpPr>
                <a:spLocks noChangeArrowheads="1"/>
              </p:cNvSpPr>
              <p:nvPr>
                <p:custDataLst>
                  <p:tags r:id="rId149"/>
                </p:custDataLst>
              </p:nvPr>
            </p:nvSpPr>
            <p:spPr bwMode="auto">
              <a:xfrm>
                <a:off x="745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9" name="Oval 255"/>
              <p:cNvSpPr>
                <a:spLocks noChangeArrowheads="1"/>
              </p:cNvSpPr>
              <p:nvPr>
                <p:custDataLst>
                  <p:tags r:id="rId150"/>
                </p:custDataLst>
              </p:nvPr>
            </p:nvSpPr>
            <p:spPr bwMode="auto">
              <a:xfrm>
                <a:off x="75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0" name="Oval 256"/>
              <p:cNvSpPr>
                <a:spLocks noChangeArrowheads="1"/>
              </p:cNvSpPr>
              <p:nvPr>
                <p:custDataLst>
                  <p:tags r:id="rId151"/>
                </p:custDataLst>
              </p:nvPr>
            </p:nvSpPr>
            <p:spPr bwMode="auto">
              <a:xfrm>
                <a:off x="762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1" name="Oval 257"/>
              <p:cNvSpPr>
                <a:spLocks noChangeArrowheads="1"/>
              </p:cNvSpPr>
              <p:nvPr>
                <p:custDataLst>
                  <p:tags r:id="rId152"/>
                </p:custDataLst>
              </p:nvPr>
            </p:nvSpPr>
            <p:spPr bwMode="auto">
              <a:xfrm>
                <a:off x="770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2" name="Oval 258"/>
              <p:cNvSpPr>
                <a:spLocks noChangeArrowheads="1"/>
              </p:cNvSpPr>
              <p:nvPr>
                <p:custDataLst>
                  <p:tags r:id="rId153"/>
                </p:custDataLst>
              </p:nvPr>
            </p:nvSpPr>
            <p:spPr bwMode="auto">
              <a:xfrm>
                <a:off x="77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3" name="Oval 259"/>
              <p:cNvSpPr>
                <a:spLocks noChangeArrowheads="1"/>
              </p:cNvSpPr>
              <p:nvPr>
                <p:custDataLst>
                  <p:tags r:id="rId154"/>
                </p:custDataLst>
              </p:nvPr>
            </p:nvSpPr>
            <p:spPr bwMode="auto">
              <a:xfrm>
                <a:off x="787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4" name="Oval 260"/>
              <p:cNvSpPr>
                <a:spLocks noChangeArrowheads="1"/>
              </p:cNvSpPr>
              <p:nvPr>
                <p:custDataLst>
                  <p:tags r:id="rId155"/>
                </p:custDataLst>
              </p:nvPr>
            </p:nvSpPr>
            <p:spPr bwMode="auto">
              <a:xfrm>
                <a:off x="79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5" name="Oval 261"/>
              <p:cNvSpPr>
                <a:spLocks noChangeArrowheads="1"/>
              </p:cNvSpPr>
              <p:nvPr>
                <p:custDataLst>
                  <p:tags r:id="rId156"/>
                </p:custDataLst>
              </p:nvPr>
            </p:nvSpPr>
            <p:spPr bwMode="auto">
              <a:xfrm>
                <a:off x="803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6" name="Oval 262"/>
              <p:cNvSpPr>
                <a:spLocks noChangeArrowheads="1"/>
              </p:cNvSpPr>
              <p:nvPr>
                <p:custDataLst>
                  <p:tags r:id="rId157"/>
                </p:custDataLst>
              </p:nvPr>
            </p:nvSpPr>
            <p:spPr bwMode="auto">
              <a:xfrm>
                <a:off x="81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7" name="Oval 263"/>
              <p:cNvSpPr>
                <a:spLocks noChangeArrowheads="1"/>
              </p:cNvSpPr>
              <p:nvPr>
                <p:custDataLst>
                  <p:tags r:id="rId158"/>
                </p:custDataLst>
              </p:nvPr>
            </p:nvSpPr>
            <p:spPr bwMode="auto">
              <a:xfrm>
                <a:off x="820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8" name="Oval 264"/>
              <p:cNvSpPr>
                <a:spLocks noChangeArrowheads="1"/>
              </p:cNvSpPr>
              <p:nvPr>
                <p:custDataLst>
                  <p:tags r:id="rId159"/>
                </p:custDataLst>
              </p:nvPr>
            </p:nvSpPr>
            <p:spPr bwMode="auto">
              <a:xfrm>
                <a:off x="829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9" name="Oval 265"/>
              <p:cNvSpPr>
                <a:spLocks noChangeArrowheads="1"/>
              </p:cNvSpPr>
              <p:nvPr>
                <p:custDataLst>
                  <p:tags r:id="rId160"/>
                </p:custDataLst>
              </p:nvPr>
            </p:nvSpPr>
            <p:spPr bwMode="auto">
              <a:xfrm>
                <a:off x="8382"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0" name="Oval 266"/>
              <p:cNvSpPr>
                <a:spLocks noChangeArrowheads="1"/>
              </p:cNvSpPr>
              <p:nvPr>
                <p:custDataLst>
                  <p:tags r:id="rId161"/>
                </p:custDataLst>
              </p:nvPr>
            </p:nvSpPr>
            <p:spPr bwMode="auto">
              <a:xfrm>
                <a:off x="8467"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1" name="Oval 267"/>
              <p:cNvSpPr>
                <a:spLocks noChangeArrowheads="1"/>
              </p:cNvSpPr>
              <p:nvPr>
                <p:custDataLst>
                  <p:tags r:id="rId162"/>
                </p:custDataLst>
              </p:nvPr>
            </p:nvSpPr>
            <p:spPr bwMode="auto">
              <a:xfrm>
                <a:off x="854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2" name="Oval 268"/>
              <p:cNvSpPr>
                <a:spLocks noChangeArrowheads="1"/>
              </p:cNvSpPr>
              <p:nvPr>
                <p:custDataLst>
                  <p:tags r:id="rId163"/>
                </p:custDataLst>
              </p:nvPr>
            </p:nvSpPr>
            <p:spPr bwMode="auto">
              <a:xfrm>
                <a:off x="863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3" name="Oval 269"/>
              <p:cNvSpPr>
                <a:spLocks noChangeArrowheads="1"/>
              </p:cNvSpPr>
              <p:nvPr>
                <p:custDataLst>
                  <p:tags r:id="rId164"/>
                </p:custDataLst>
              </p:nvPr>
            </p:nvSpPr>
            <p:spPr bwMode="auto">
              <a:xfrm>
                <a:off x="8718"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4" name="Oval 270"/>
              <p:cNvSpPr>
                <a:spLocks noChangeArrowheads="1"/>
              </p:cNvSpPr>
              <p:nvPr>
                <p:custDataLst>
                  <p:tags r:id="rId165"/>
                </p:custDataLst>
              </p:nvPr>
            </p:nvSpPr>
            <p:spPr bwMode="auto">
              <a:xfrm>
                <a:off x="880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5" name="Oval 271"/>
              <p:cNvSpPr>
                <a:spLocks noChangeArrowheads="1"/>
              </p:cNvSpPr>
              <p:nvPr>
                <p:custDataLst>
                  <p:tags r:id="rId166"/>
                </p:custDataLst>
              </p:nvPr>
            </p:nvSpPr>
            <p:spPr bwMode="auto">
              <a:xfrm>
                <a:off x="888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6" name="Oval 272"/>
              <p:cNvSpPr>
                <a:spLocks noChangeArrowheads="1"/>
              </p:cNvSpPr>
              <p:nvPr>
                <p:custDataLst>
                  <p:tags r:id="rId167"/>
                </p:custDataLst>
              </p:nvPr>
            </p:nvSpPr>
            <p:spPr bwMode="auto">
              <a:xfrm>
                <a:off x="8969"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7" name="Oval 273"/>
              <p:cNvSpPr>
                <a:spLocks noChangeArrowheads="1"/>
              </p:cNvSpPr>
              <p:nvPr>
                <p:custDataLst>
                  <p:tags r:id="rId168"/>
                </p:custDataLst>
              </p:nvPr>
            </p:nvSpPr>
            <p:spPr bwMode="auto">
              <a:xfrm>
                <a:off x="9053"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8" name="Oval 274"/>
              <p:cNvSpPr>
                <a:spLocks noChangeArrowheads="1"/>
              </p:cNvSpPr>
              <p:nvPr>
                <p:custDataLst>
                  <p:tags r:id="rId169"/>
                </p:custDataLst>
              </p:nvPr>
            </p:nvSpPr>
            <p:spPr bwMode="auto">
              <a:xfrm>
                <a:off x="9135"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9" name="Oval 275"/>
              <p:cNvSpPr>
                <a:spLocks noChangeArrowheads="1"/>
              </p:cNvSpPr>
              <p:nvPr>
                <p:custDataLst>
                  <p:tags r:id="rId170"/>
                </p:custDataLst>
              </p:nvPr>
            </p:nvSpPr>
            <p:spPr bwMode="auto">
              <a:xfrm>
                <a:off x="9220"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0" name="Oval 276"/>
              <p:cNvSpPr>
                <a:spLocks noChangeArrowheads="1"/>
              </p:cNvSpPr>
              <p:nvPr>
                <p:custDataLst>
                  <p:tags r:id="rId171"/>
                </p:custDataLst>
              </p:nvPr>
            </p:nvSpPr>
            <p:spPr bwMode="auto">
              <a:xfrm>
                <a:off x="9304" y="3710"/>
                <a:ext cx="39"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1" name="Oval 277"/>
              <p:cNvSpPr>
                <a:spLocks noChangeArrowheads="1"/>
              </p:cNvSpPr>
              <p:nvPr>
                <p:custDataLst>
                  <p:tags r:id="rId172"/>
                </p:custDataLst>
              </p:nvPr>
            </p:nvSpPr>
            <p:spPr bwMode="auto">
              <a:xfrm>
                <a:off x="93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2" name="Oval 278"/>
              <p:cNvSpPr>
                <a:spLocks noChangeArrowheads="1"/>
              </p:cNvSpPr>
              <p:nvPr>
                <p:custDataLst>
                  <p:tags r:id="rId173"/>
                </p:custDataLst>
              </p:nvPr>
            </p:nvSpPr>
            <p:spPr bwMode="auto">
              <a:xfrm>
                <a:off x="947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3" name="Oval 279"/>
              <p:cNvSpPr>
                <a:spLocks noChangeArrowheads="1"/>
              </p:cNvSpPr>
              <p:nvPr>
                <p:custDataLst>
                  <p:tags r:id="rId174"/>
                </p:custDataLst>
              </p:nvPr>
            </p:nvSpPr>
            <p:spPr bwMode="auto">
              <a:xfrm>
                <a:off x="955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4" name="Oval 280"/>
              <p:cNvSpPr>
                <a:spLocks noChangeArrowheads="1"/>
              </p:cNvSpPr>
              <p:nvPr>
                <p:custDataLst>
                  <p:tags r:id="rId175"/>
                </p:custDataLst>
              </p:nvPr>
            </p:nvSpPr>
            <p:spPr bwMode="auto">
              <a:xfrm>
                <a:off x="964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5" name="Oval 281"/>
              <p:cNvSpPr>
                <a:spLocks noChangeArrowheads="1"/>
              </p:cNvSpPr>
              <p:nvPr>
                <p:custDataLst>
                  <p:tags r:id="rId176"/>
                </p:custDataLst>
              </p:nvPr>
            </p:nvSpPr>
            <p:spPr bwMode="auto">
              <a:xfrm>
                <a:off x="97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6" name="Oval 282"/>
              <p:cNvSpPr>
                <a:spLocks noChangeArrowheads="1"/>
              </p:cNvSpPr>
              <p:nvPr>
                <p:custDataLst>
                  <p:tags r:id="rId177"/>
                </p:custDataLst>
              </p:nvPr>
            </p:nvSpPr>
            <p:spPr bwMode="auto">
              <a:xfrm>
                <a:off x="980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7" name="Oval 283"/>
              <p:cNvSpPr>
                <a:spLocks noChangeArrowheads="1"/>
              </p:cNvSpPr>
              <p:nvPr>
                <p:custDataLst>
                  <p:tags r:id="rId178"/>
                </p:custDataLst>
              </p:nvPr>
            </p:nvSpPr>
            <p:spPr bwMode="auto">
              <a:xfrm>
                <a:off x="989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8" name="Oval 284"/>
              <p:cNvSpPr>
                <a:spLocks noChangeArrowheads="1"/>
              </p:cNvSpPr>
              <p:nvPr>
                <p:custDataLst>
                  <p:tags r:id="rId179"/>
                </p:custDataLst>
              </p:nvPr>
            </p:nvSpPr>
            <p:spPr bwMode="auto">
              <a:xfrm>
                <a:off x="997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9" name="Oval 285"/>
              <p:cNvSpPr>
                <a:spLocks noChangeArrowheads="1"/>
              </p:cNvSpPr>
              <p:nvPr>
                <p:custDataLst>
                  <p:tags r:id="rId180"/>
                </p:custDataLst>
              </p:nvPr>
            </p:nvSpPr>
            <p:spPr bwMode="auto">
              <a:xfrm>
                <a:off x="1005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0" name="Oval 286"/>
              <p:cNvSpPr>
                <a:spLocks noChangeArrowheads="1"/>
              </p:cNvSpPr>
              <p:nvPr>
                <p:custDataLst>
                  <p:tags r:id="rId181"/>
                </p:custDataLst>
              </p:nvPr>
            </p:nvSpPr>
            <p:spPr bwMode="auto">
              <a:xfrm>
                <a:off x="1014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1" name="Oval 287"/>
              <p:cNvSpPr>
                <a:spLocks noChangeArrowheads="1"/>
              </p:cNvSpPr>
              <p:nvPr>
                <p:custDataLst>
                  <p:tags r:id="rId182"/>
                </p:custDataLst>
              </p:nvPr>
            </p:nvSpPr>
            <p:spPr bwMode="auto">
              <a:xfrm>
                <a:off x="1022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2" name="Oval 288"/>
              <p:cNvSpPr>
                <a:spLocks noChangeArrowheads="1"/>
              </p:cNvSpPr>
              <p:nvPr>
                <p:custDataLst>
                  <p:tags r:id="rId183"/>
                </p:custDataLst>
              </p:nvPr>
            </p:nvSpPr>
            <p:spPr bwMode="auto">
              <a:xfrm>
                <a:off x="103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3" name="Oval 289"/>
              <p:cNvSpPr>
                <a:spLocks noChangeArrowheads="1"/>
              </p:cNvSpPr>
              <p:nvPr>
                <p:custDataLst>
                  <p:tags r:id="rId184"/>
                </p:custDataLst>
              </p:nvPr>
            </p:nvSpPr>
            <p:spPr bwMode="auto">
              <a:xfrm>
                <a:off x="1039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4" name="Oval 290"/>
              <p:cNvSpPr>
                <a:spLocks noChangeArrowheads="1"/>
              </p:cNvSpPr>
              <p:nvPr>
                <p:custDataLst>
                  <p:tags r:id="rId185"/>
                </p:custDataLst>
              </p:nvPr>
            </p:nvSpPr>
            <p:spPr bwMode="auto">
              <a:xfrm>
                <a:off x="1047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5" name="Oval 291"/>
              <p:cNvSpPr>
                <a:spLocks noChangeArrowheads="1"/>
              </p:cNvSpPr>
              <p:nvPr>
                <p:custDataLst>
                  <p:tags r:id="rId186"/>
                </p:custDataLst>
              </p:nvPr>
            </p:nvSpPr>
            <p:spPr bwMode="auto">
              <a:xfrm>
                <a:off x="1056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6" name="Oval 292"/>
              <p:cNvSpPr>
                <a:spLocks noChangeArrowheads="1"/>
              </p:cNvSpPr>
              <p:nvPr>
                <p:custDataLst>
                  <p:tags r:id="rId187"/>
                </p:custDataLst>
              </p:nvPr>
            </p:nvSpPr>
            <p:spPr bwMode="auto">
              <a:xfrm>
                <a:off x="106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7" name="Oval 293"/>
              <p:cNvSpPr>
                <a:spLocks noChangeArrowheads="1"/>
              </p:cNvSpPr>
              <p:nvPr>
                <p:custDataLst>
                  <p:tags r:id="rId188"/>
                </p:custDataLst>
              </p:nvPr>
            </p:nvSpPr>
            <p:spPr bwMode="auto">
              <a:xfrm>
                <a:off x="10729"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8" name="Oval 294"/>
              <p:cNvSpPr>
                <a:spLocks noChangeArrowheads="1"/>
              </p:cNvSpPr>
              <p:nvPr>
                <p:custDataLst>
                  <p:tags r:id="rId189"/>
                </p:custDataLst>
              </p:nvPr>
            </p:nvSpPr>
            <p:spPr bwMode="auto">
              <a:xfrm>
                <a:off x="1081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9" name="Oval 295"/>
              <p:cNvSpPr>
                <a:spLocks noChangeArrowheads="1"/>
              </p:cNvSpPr>
              <p:nvPr>
                <p:custDataLst>
                  <p:tags r:id="rId190"/>
                </p:custDataLst>
              </p:nvPr>
            </p:nvSpPr>
            <p:spPr bwMode="auto">
              <a:xfrm>
                <a:off x="10898"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0" name="Oval 296"/>
              <p:cNvSpPr>
                <a:spLocks noChangeArrowheads="1"/>
              </p:cNvSpPr>
              <p:nvPr>
                <p:custDataLst>
                  <p:tags r:id="rId191"/>
                </p:custDataLst>
              </p:nvPr>
            </p:nvSpPr>
            <p:spPr bwMode="auto">
              <a:xfrm>
                <a:off x="1098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1" name="Oval 297"/>
              <p:cNvSpPr>
                <a:spLocks noChangeArrowheads="1"/>
              </p:cNvSpPr>
              <p:nvPr>
                <p:custDataLst>
                  <p:tags r:id="rId192"/>
                </p:custDataLst>
              </p:nvPr>
            </p:nvSpPr>
            <p:spPr bwMode="auto">
              <a:xfrm>
                <a:off x="1106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2" name="Oval 298"/>
              <p:cNvSpPr>
                <a:spLocks noChangeArrowheads="1"/>
              </p:cNvSpPr>
              <p:nvPr>
                <p:custDataLst>
                  <p:tags r:id="rId193"/>
                </p:custDataLst>
              </p:nvPr>
            </p:nvSpPr>
            <p:spPr bwMode="auto">
              <a:xfrm>
                <a:off x="1114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3" name="Oval 299"/>
              <p:cNvSpPr>
                <a:spLocks noChangeArrowheads="1"/>
              </p:cNvSpPr>
              <p:nvPr>
                <p:custDataLst>
                  <p:tags r:id="rId194"/>
                </p:custDataLst>
              </p:nvPr>
            </p:nvSpPr>
            <p:spPr bwMode="auto">
              <a:xfrm>
                <a:off x="1123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4" name="Oval 300"/>
              <p:cNvSpPr>
                <a:spLocks noChangeArrowheads="1"/>
              </p:cNvSpPr>
              <p:nvPr>
                <p:custDataLst>
                  <p:tags r:id="rId195"/>
                </p:custDataLst>
              </p:nvPr>
            </p:nvSpPr>
            <p:spPr bwMode="auto">
              <a:xfrm>
                <a:off x="1131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5" name="Oval 301"/>
              <p:cNvSpPr>
                <a:spLocks noChangeArrowheads="1"/>
              </p:cNvSpPr>
              <p:nvPr>
                <p:custDataLst>
                  <p:tags r:id="rId196"/>
                </p:custDataLst>
              </p:nvPr>
            </p:nvSpPr>
            <p:spPr bwMode="auto">
              <a:xfrm>
                <a:off x="1140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6" name="Oval 302"/>
              <p:cNvSpPr>
                <a:spLocks noChangeArrowheads="1"/>
              </p:cNvSpPr>
              <p:nvPr>
                <p:custDataLst>
                  <p:tags r:id="rId197"/>
                </p:custDataLst>
              </p:nvPr>
            </p:nvSpPr>
            <p:spPr bwMode="auto">
              <a:xfrm>
                <a:off x="11485"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7" name="Oval 303"/>
              <p:cNvSpPr>
                <a:spLocks noChangeArrowheads="1"/>
              </p:cNvSpPr>
              <p:nvPr>
                <p:custDataLst>
                  <p:tags r:id="rId198"/>
                </p:custDataLst>
              </p:nvPr>
            </p:nvSpPr>
            <p:spPr bwMode="auto">
              <a:xfrm>
                <a:off x="1156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8" name="Oval 304"/>
              <p:cNvSpPr>
                <a:spLocks noChangeArrowheads="1"/>
              </p:cNvSpPr>
              <p:nvPr>
                <p:custDataLst>
                  <p:tags r:id="rId199"/>
                </p:custDataLst>
              </p:nvPr>
            </p:nvSpPr>
            <p:spPr bwMode="auto">
              <a:xfrm>
                <a:off x="11651"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9" name="Oval 305"/>
              <p:cNvSpPr>
                <a:spLocks noChangeArrowheads="1"/>
              </p:cNvSpPr>
              <p:nvPr>
                <p:custDataLst>
                  <p:tags r:id="rId200"/>
                </p:custDataLst>
              </p:nvPr>
            </p:nvSpPr>
            <p:spPr bwMode="auto">
              <a:xfrm>
                <a:off x="1173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80" name="Oval 306"/>
              <p:cNvSpPr>
                <a:spLocks noChangeArrowheads="1"/>
              </p:cNvSpPr>
              <p:nvPr>
                <p:custDataLst>
                  <p:tags r:id="rId201"/>
                </p:custDataLst>
              </p:nvPr>
            </p:nvSpPr>
            <p:spPr bwMode="auto">
              <a:xfrm>
                <a:off x="11820"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5" name="Oval 308"/>
              <p:cNvSpPr>
                <a:spLocks noChangeArrowheads="1"/>
              </p:cNvSpPr>
              <p:nvPr>
                <p:custDataLst>
                  <p:tags r:id="rId202"/>
                </p:custDataLst>
              </p:nvPr>
            </p:nvSpPr>
            <p:spPr bwMode="auto">
              <a:xfrm>
                <a:off x="1190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6" name="Oval 309"/>
              <p:cNvSpPr>
                <a:spLocks noChangeArrowheads="1"/>
              </p:cNvSpPr>
              <p:nvPr>
                <p:custDataLst>
                  <p:tags r:id="rId203"/>
                </p:custDataLst>
              </p:nvPr>
            </p:nvSpPr>
            <p:spPr bwMode="auto">
              <a:xfrm>
                <a:off x="1198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7" name="Oval 310"/>
              <p:cNvSpPr>
                <a:spLocks noChangeArrowheads="1"/>
              </p:cNvSpPr>
              <p:nvPr>
                <p:custDataLst>
                  <p:tags r:id="rId204"/>
                </p:custDataLst>
              </p:nvPr>
            </p:nvSpPr>
            <p:spPr bwMode="auto">
              <a:xfrm>
                <a:off x="12071"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8" name="Oval 311"/>
              <p:cNvSpPr>
                <a:spLocks noChangeArrowheads="1"/>
              </p:cNvSpPr>
              <p:nvPr>
                <p:custDataLst>
                  <p:tags r:id="rId205"/>
                </p:custDataLst>
              </p:nvPr>
            </p:nvSpPr>
            <p:spPr bwMode="auto">
              <a:xfrm>
                <a:off x="1215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9" name="Oval 312"/>
              <p:cNvSpPr>
                <a:spLocks noChangeArrowheads="1"/>
              </p:cNvSpPr>
              <p:nvPr>
                <p:custDataLst>
                  <p:tags r:id="rId206"/>
                </p:custDataLst>
              </p:nvPr>
            </p:nvSpPr>
            <p:spPr bwMode="auto">
              <a:xfrm>
                <a:off x="12237"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0" name="Oval 313"/>
              <p:cNvSpPr>
                <a:spLocks noChangeArrowheads="1"/>
              </p:cNvSpPr>
              <p:nvPr>
                <p:custDataLst>
                  <p:tags r:id="rId207"/>
                </p:custDataLst>
              </p:nvPr>
            </p:nvSpPr>
            <p:spPr bwMode="auto">
              <a:xfrm>
                <a:off x="12322"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 name="Oval 314"/>
              <p:cNvSpPr>
                <a:spLocks noChangeArrowheads="1"/>
              </p:cNvSpPr>
              <p:nvPr>
                <p:custDataLst>
                  <p:tags r:id="rId208"/>
                </p:custDataLst>
              </p:nvPr>
            </p:nvSpPr>
            <p:spPr bwMode="auto">
              <a:xfrm>
                <a:off x="12406"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2" name="Oval 315"/>
              <p:cNvSpPr>
                <a:spLocks noChangeArrowheads="1"/>
              </p:cNvSpPr>
              <p:nvPr>
                <p:custDataLst>
                  <p:tags r:id="rId209"/>
                </p:custDataLst>
              </p:nvPr>
            </p:nvSpPr>
            <p:spPr bwMode="auto">
              <a:xfrm>
                <a:off x="1248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3" name="Oval 316"/>
              <p:cNvSpPr>
                <a:spLocks noChangeArrowheads="1"/>
              </p:cNvSpPr>
              <p:nvPr>
                <p:custDataLst>
                  <p:tags r:id="rId210"/>
                </p:custDataLst>
              </p:nvPr>
            </p:nvSpPr>
            <p:spPr bwMode="auto">
              <a:xfrm>
                <a:off x="12573"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4" name="Oval 317"/>
              <p:cNvSpPr>
                <a:spLocks noChangeArrowheads="1"/>
              </p:cNvSpPr>
              <p:nvPr>
                <p:custDataLst>
                  <p:tags r:id="rId211"/>
                </p:custDataLst>
              </p:nvPr>
            </p:nvSpPr>
            <p:spPr bwMode="auto">
              <a:xfrm>
                <a:off x="12657"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Oval 318"/>
              <p:cNvSpPr>
                <a:spLocks noChangeArrowheads="1"/>
              </p:cNvSpPr>
              <p:nvPr>
                <p:custDataLst>
                  <p:tags r:id="rId212"/>
                </p:custDataLst>
              </p:nvPr>
            </p:nvSpPr>
            <p:spPr bwMode="auto">
              <a:xfrm>
                <a:off x="12742"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6" name="Oval 319"/>
              <p:cNvSpPr>
                <a:spLocks noChangeArrowheads="1"/>
              </p:cNvSpPr>
              <p:nvPr>
                <p:custDataLst>
                  <p:tags r:id="rId213"/>
                </p:custDataLst>
              </p:nvPr>
            </p:nvSpPr>
            <p:spPr bwMode="auto">
              <a:xfrm>
                <a:off x="12824"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7" name="Oval 320"/>
              <p:cNvSpPr>
                <a:spLocks noChangeArrowheads="1"/>
              </p:cNvSpPr>
              <p:nvPr>
                <p:custDataLst>
                  <p:tags r:id="rId214"/>
                </p:custDataLst>
              </p:nvPr>
            </p:nvSpPr>
            <p:spPr bwMode="auto">
              <a:xfrm>
                <a:off x="12908"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8" name="Oval 321"/>
              <p:cNvSpPr>
                <a:spLocks noChangeArrowheads="1"/>
              </p:cNvSpPr>
              <p:nvPr>
                <p:custDataLst>
                  <p:tags r:id="rId215"/>
                </p:custDataLst>
              </p:nvPr>
            </p:nvSpPr>
            <p:spPr bwMode="auto">
              <a:xfrm>
                <a:off x="12993"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9" name="Oval 322"/>
              <p:cNvSpPr>
                <a:spLocks noChangeArrowheads="1"/>
              </p:cNvSpPr>
              <p:nvPr>
                <p:custDataLst>
                  <p:tags r:id="rId216"/>
                </p:custDataLst>
              </p:nvPr>
            </p:nvSpPr>
            <p:spPr bwMode="auto">
              <a:xfrm>
                <a:off x="13076"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0" name="Oval 323"/>
              <p:cNvSpPr>
                <a:spLocks noChangeArrowheads="1"/>
              </p:cNvSpPr>
              <p:nvPr>
                <p:custDataLst>
                  <p:tags r:id="rId217"/>
                </p:custDataLst>
              </p:nvPr>
            </p:nvSpPr>
            <p:spPr bwMode="auto">
              <a:xfrm>
                <a:off x="13160"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1" name="Oval 324"/>
              <p:cNvSpPr>
                <a:spLocks noChangeArrowheads="1"/>
              </p:cNvSpPr>
              <p:nvPr>
                <p:custDataLst>
                  <p:tags r:id="rId218"/>
                </p:custDataLst>
              </p:nvPr>
            </p:nvSpPr>
            <p:spPr bwMode="auto">
              <a:xfrm>
                <a:off x="13245" y="3710"/>
                <a:ext cx="46"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2" name="Oval 325"/>
              <p:cNvSpPr>
                <a:spLocks noChangeArrowheads="1"/>
              </p:cNvSpPr>
              <p:nvPr>
                <p:custDataLst>
                  <p:tags r:id="rId219"/>
                </p:custDataLst>
              </p:nvPr>
            </p:nvSpPr>
            <p:spPr bwMode="auto">
              <a:xfrm>
                <a:off x="13329" y="3710"/>
                <a:ext cx="43"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3" name="Freeform 326"/>
              <p:cNvSpPr/>
              <p:nvPr>
                <p:custDataLst>
                  <p:tags r:id="rId220"/>
                </p:custDataLst>
              </p:nvPr>
            </p:nvSpPr>
            <p:spPr bwMode="auto">
              <a:xfrm>
                <a:off x="13411" y="3717"/>
                <a:ext cx="53" cy="43"/>
              </a:xfrm>
              <a:custGeom>
                <a:avLst/>
                <a:gdLst>
                  <a:gd name="T0" fmla="*/ 7 w 8"/>
                  <a:gd name="T1" fmla="*/ 4 h 7"/>
                  <a:gd name="T2" fmla="*/ 3 w 8"/>
                  <a:gd name="T3" fmla="*/ 7 h 7"/>
                  <a:gd name="T4" fmla="*/ 0 w 8"/>
                  <a:gd name="T5" fmla="*/ 3 h 7"/>
                  <a:gd name="T6" fmla="*/ 4 w 8"/>
                  <a:gd name="T7" fmla="*/ 0 h 7"/>
                  <a:gd name="T8" fmla="*/ 7 w 8"/>
                  <a:gd name="T9" fmla="*/ 4 h 7"/>
                </a:gdLst>
                <a:ahLst/>
                <a:cxnLst>
                  <a:cxn ang="0">
                    <a:pos x="T0" y="T1"/>
                  </a:cxn>
                  <a:cxn ang="0">
                    <a:pos x="T2" y="T3"/>
                  </a:cxn>
                  <a:cxn ang="0">
                    <a:pos x="T4" y="T5"/>
                  </a:cxn>
                  <a:cxn ang="0">
                    <a:pos x="T6" y="T7"/>
                  </a:cxn>
                  <a:cxn ang="0">
                    <a:pos x="T8" y="T9"/>
                  </a:cxn>
                </a:cxnLst>
                <a:rect l="0" t="0" r="r" b="b"/>
                <a:pathLst>
                  <a:path w="8" h="7">
                    <a:moveTo>
                      <a:pt x="7" y="4"/>
                    </a:moveTo>
                    <a:cubicBezTo>
                      <a:pt x="6" y="6"/>
                      <a:pt x="5" y="7"/>
                      <a:pt x="3" y="7"/>
                    </a:cubicBezTo>
                    <a:cubicBezTo>
                      <a:pt x="1" y="6"/>
                      <a:pt x="0" y="5"/>
                      <a:pt x="0" y="3"/>
                    </a:cubicBezTo>
                    <a:cubicBezTo>
                      <a:pt x="1" y="1"/>
                      <a:pt x="2" y="0"/>
                      <a:pt x="4" y="0"/>
                    </a:cubicBezTo>
                    <a:cubicBezTo>
                      <a:pt x="6" y="1"/>
                      <a:pt x="8" y="3"/>
                      <a:pt x="7"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4" name="Freeform 327"/>
              <p:cNvSpPr/>
              <p:nvPr>
                <p:custDataLst>
                  <p:tags r:id="rId221"/>
                </p:custDataLst>
              </p:nvPr>
            </p:nvSpPr>
            <p:spPr bwMode="auto">
              <a:xfrm>
                <a:off x="13488" y="3741"/>
                <a:ext cx="53" cy="53"/>
              </a:xfrm>
              <a:custGeom>
                <a:avLst/>
                <a:gdLst>
                  <a:gd name="T0" fmla="*/ 7 w 8"/>
                  <a:gd name="T1" fmla="*/ 6 h 8"/>
                  <a:gd name="T2" fmla="*/ 2 w 8"/>
                  <a:gd name="T3" fmla="*/ 7 h 8"/>
                  <a:gd name="T4" fmla="*/ 1 w 8"/>
                  <a:gd name="T5" fmla="*/ 3 h 8"/>
                  <a:gd name="T6" fmla="*/ 5 w 8"/>
                  <a:gd name="T7" fmla="*/ 1 h 8"/>
                  <a:gd name="T8" fmla="*/ 7 w 8"/>
                  <a:gd name="T9" fmla="*/ 6 h 8"/>
                </a:gdLst>
                <a:ahLst/>
                <a:cxnLst>
                  <a:cxn ang="0">
                    <a:pos x="T0" y="T1"/>
                  </a:cxn>
                  <a:cxn ang="0">
                    <a:pos x="T2" y="T3"/>
                  </a:cxn>
                  <a:cxn ang="0">
                    <a:pos x="T4" y="T5"/>
                  </a:cxn>
                  <a:cxn ang="0">
                    <a:pos x="T6" y="T7"/>
                  </a:cxn>
                  <a:cxn ang="0">
                    <a:pos x="T8" y="T9"/>
                  </a:cxn>
                </a:cxnLst>
                <a:rect l="0" t="0" r="r" b="b"/>
                <a:pathLst>
                  <a:path w="8" h="8">
                    <a:moveTo>
                      <a:pt x="7" y="6"/>
                    </a:moveTo>
                    <a:cubicBezTo>
                      <a:pt x="6" y="8"/>
                      <a:pt x="4" y="8"/>
                      <a:pt x="2" y="7"/>
                    </a:cubicBezTo>
                    <a:cubicBezTo>
                      <a:pt x="1" y="6"/>
                      <a:pt x="0" y="4"/>
                      <a:pt x="1" y="3"/>
                    </a:cubicBezTo>
                    <a:cubicBezTo>
                      <a:pt x="2" y="1"/>
                      <a:pt x="4" y="0"/>
                      <a:pt x="5" y="1"/>
                    </a:cubicBezTo>
                    <a:cubicBezTo>
                      <a:pt x="7" y="2"/>
                      <a:pt x="8" y="4"/>
                      <a:pt x="7"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5" name="Freeform 328"/>
              <p:cNvSpPr/>
              <p:nvPr>
                <p:custDataLst>
                  <p:tags r:id="rId222"/>
                </p:custDataLst>
              </p:nvPr>
            </p:nvSpPr>
            <p:spPr bwMode="auto">
              <a:xfrm>
                <a:off x="13554" y="3794"/>
                <a:ext cx="51" cy="51"/>
              </a:xfrm>
              <a:custGeom>
                <a:avLst/>
                <a:gdLst>
                  <a:gd name="T0" fmla="*/ 6 w 8"/>
                  <a:gd name="T1" fmla="*/ 7 h 8"/>
                  <a:gd name="T2" fmla="*/ 2 w 8"/>
                  <a:gd name="T3" fmla="*/ 7 h 8"/>
                  <a:gd name="T4" fmla="*/ 2 w 8"/>
                  <a:gd name="T5" fmla="*/ 2 h 8"/>
                  <a:gd name="T6" fmla="*/ 7 w 8"/>
                  <a:gd name="T7" fmla="*/ 2 h 8"/>
                  <a:gd name="T8" fmla="*/ 6 w 8"/>
                  <a:gd name="T9" fmla="*/ 7 h 8"/>
                </a:gdLst>
                <a:ahLst/>
                <a:cxnLst>
                  <a:cxn ang="0">
                    <a:pos x="T0" y="T1"/>
                  </a:cxn>
                  <a:cxn ang="0">
                    <a:pos x="T2" y="T3"/>
                  </a:cxn>
                  <a:cxn ang="0">
                    <a:pos x="T4" y="T5"/>
                  </a:cxn>
                  <a:cxn ang="0">
                    <a:pos x="T6" y="T7"/>
                  </a:cxn>
                  <a:cxn ang="0">
                    <a:pos x="T8" y="T9"/>
                  </a:cxn>
                </a:cxnLst>
                <a:rect l="0" t="0" r="r" b="b"/>
                <a:pathLst>
                  <a:path w="8" h="8">
                    <a:moveTo>
                      <a:pt x="6" y="7"/>
                    </a:moveTo>
                    <a:cubicBezTo>
                      <a:pt x="5" y="8"/>
                      <a:pt x="3" y="8"/>
                      <a:pt x="2" y="7"/>
                    </a:cubicBezTo>
                    <a:cubicBezTo>
                      <a:pt x="0" y="5"/>
                      <a:pt x="0" y="3"/>
                      <a:pt x="2" y="2"/>
                    </a:cubicBezTo>
                    <a:cubicBezTo>
                      <a:pt x="3" y="0"/>
                      <a:pt x="5" y="0"/>
                      <a:pt x="7" y="2"/>
                    </a:cubicBezTo>
                    <a:cubicBezTo>
                      <a:pt x="8" y="3"/>
                      <a:pt x="8" y="5"/>
                      <a:pt x="6"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6" name="Freeform 329"/>
              <p:cNvSpPr/>
              <p:nvPr>
                <p:custDataLst>
                  <p:tags r:id="rId223"/>
                </p:custDataLst>
              </p:nvPr>
            </p:nvSpPr>
            <p:spPr bwMode="auto">
              <a:xfrm>
                <a:off x="13604" y="3864"/>
                <a:ext cx="53" cy="46"/>
              </a:xfrm>
              <a:custGeom>
                <a:avLst/>
                <a:gdLst>
                  <a:gd name="T0" fmla="*/ 5 w 8"/>
                  <a:gd name="T1" fmla="*/ 7 h 7"/>
                  <a:gd name="T2" fmla="*/ 1 w 8"/>
                  <a:gd name="T3" fmla="*/ 5 h 7"/>
                  <a:gd name="T4" fmla="*/ 2 w 8"/>
                  <a:gd name="T5" fmla="*/ 1 h 7"/>
                  <a:gd name="T6" fmla="*/ 7 w 8"/>
                  <a:gd name="T7" fmla="*/ 2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7"/>
                      <a:pt x="1" y="5"/>
                    </a:cubicBezTo>
                    <a:cubicBezTo>
                      <a:pt x="0" y="4"/>
                      <a:pt x="0" y="2"/>
                      <a:pt x="2" y="1"/>
                    </a:cubicBezTo>
                    <a:cubicBezTo>
                      <a:pt x="4" y="0"/>
                      <a:pt x="6" y="0"/>
                      <a:pt x="7" y="2"/>
                    </a:cubicBezTo>
                    <a:cubicBezTo>
                      <a:pt x="8" y="4"/>
                      <a:pt x="7" y="6"/>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7" name="Freeform 330"/>
              <p:cNvSpPr/>
              <p:nvPr>
                <p:custDataLst>
                  <p:tags r:id="rId224"/>
                </p:custDataLst>
              </p:nvPr>
            </p:nvSpPr>
            <p:spPr bwMode="auto">
              <a:xfrm>
                <a:off x="13631" y="3942"/>
                <a:ext cx="53" cy="46"/>
              </a:xfrm>
              <a:custGeom>
                <a:avLst/>
                <a:gdLst>
                  <a:gd name="T0" fmla="*/ 5 w 8"/>
                  <a:gd name="T1" fmla="*/ 7 h 7"/>
                  <a:gd name="T2" fmla="*/ 1 w 8"/>
                  <a:gd name="T3" fmla="*/ 5 h 7"/>
                  <a:gd name="T4" fmla="*/ 3 w 8"/>
                  <a:gd name="T5" fmla="*/ 1 h 7"/>
                  <a:gd name="T6" fmla="*/ 7 w 8"/>
                  <a:gd name="T7" fmla="*/ 3 h 7"/>
                  <a:gd name="T8" fmla="*/ 5 w 8"/>
                  <a:gd name="T9" fmla="*/ 7 h 7"/>
                </a:gdLst>
                <a:ahLst/>
                <a:cxnLst>
                  <a:cxn ang="0">
                    <a:pos x="T0" y="T1"/>
                  </a:cxn>
                  <a:cxn ang="0">
                    <a:pos x="T2" y="T3"/>
                  </a:cxn>
                  <a:cxn ang="0">
                    <a:pos x="T4" y="T5"/>
                  </a:cxn>
                  <a:cxn ang="0">
                    <a:pos x="T6" y="T7"/>
                  </a:cxn>
                  <a:cxn ang="0">
                    <a:pos x="T8" y="T9"/>
                  </a:cxn>
                </a:cxnLst>
                <a:rect l="0" t="0" r="r" b="b"/>
                <a:pathLst>
                  <a:path w="8" h="7">
                    <a:moveTo>
                      <a:pt x="5" y="7"/>
                    </a:moveTo>
                    <a:cubicBezTo>
                      <a:pt x="3" y="7"/>
                      <a:pt x="1" y="6"/>
                      <a:pt x="1" y="5"/>
                    </a:cubicBezTo>
                    <a:cubicBezTo>
                      <a:pt x="0" y="3"/>
                      <a:pt x="1" y="1"/>
                      <a:pt x="3" y="1"/>
                    </a:cubicBezTo>
                    <a:cubicBezTo>
                      <a:pt x="5" y="0"/>
                      <a:pt x="7" y="1"/>
                      <a:pt x="7" y="3"/>
                    </a:cubicBezTo>
                    <a:cubicBezTo>
                      <a:pt x="8" y="5"/>
                      <a:pt x="6" y="7"/>
                      <a:pt x="5"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8" name="Oval 331"/>
              <p:cNvSpPr>
                <a:spLocks noChangeArrowheads="1"/>
              </p:cNvSpPr>
              <p:nvPr>
                <p:custDataLst>
                  <p:tags r:id="rId225"/>
                </p:custDataLst>
              </p:nvPr>
            </p:nvSpPr>
            <p:spPr bwMode="auto">
              <a:xfrm>
                <a:off x="13643" y="402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9" name="Oval 332"/>
              <p:cNvSpPr>
                <a:spLocks noChangeArrowheads="1"/>
              </p:cNvSpPr>
              <p:nvPr>
                <p:custDataLst>
                  <p:tags r:id="rId226"/>
                </p:custDataLst>
              </p:nvPr>
            </p:nvSpPr>
            <p:spPr bwMode="auto">
              <a:xfrm>
                <a:off x="13643" y="411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0" name="Oval 333"/>
              <p:cNvSpPr>
                <a:spLocks noChangeArrowheads="1"/>
              </p:cNvSpPr>
              <p:nvPr>
                <p:custDataLst>
                  <p:tags r:id="rId227"/>
                </p:custDataLst>
              </p:nvPr>
            </p:nvSpPr>
            <p:spPr bwMode="auto">
              <a:xfrm>
                <a:off x="13643" y="4195"/>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1" name="Oval 334"/>
              <p:cNvSpPr>
                <a:spLocks noChangeArrowheads="1"/>
              </p:cNvSpPr>
              <p:nvPr>
                <p:custDataLst>
                  <p:tags r:id="rId228"/>
                </p:custDataLst>
              </p:nvPr>
            </p:nvSpPr>
            <p:spPr bwMode="auto">
              <a:xfrm>
                <a:off x="13643" y="4280"/>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2" name="Oval 335"/>
              <p:cNvSpPr>
                <a:spLocks noChangeArrowheads="1"/>
              </p:cNvSpPr>
              <p:nvPr>
                <p:custDataLst>
                  <p:tags r:id="rId229"/>
                </p:custDataLst>
              </p:nvPr>
            </p:nvSpPr>
            <p:spPr bwMode="auto">
              <a:xfrm>
                <a:off x="13643" y="4364"/>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3" name="Oval 336"/>
              <p:cNvSpPr>
                <a:spLocks noChangeArrowheads="1"/>
              </p:cNvSpPr>
              <p:nvPr>
                <p:custDataLst>
                  <p:tags r:id="rId230"/>
                </p:custDataLst>
              </p:nvPr>
            </p:nvSpPr>
            <p:spPr bwMode="auto">
              <a:xfrm>
                <a:off x="13643" y="4449"/>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4" name="Oval 337"/>
              <p:cNvSpPr>
                <a:spLocks noChangeArrowheads="1"/>
              </p:cNvSpPr>
              <p:nvPr>
                <p:custDataLst>
                  <p:tags r:id="rId231"/>
                </p:custDataLst>
              </p:nvPr>
            </p:nvSpPr>
            <p:spPr bwMode="auto">
              <a:xfrm>
                <a:off x="13643" y="453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5" name="Oval 338"/>
              <p:cNvSpPr>
                <a:spLocks noChangeArrowheads="1"/>
              </p:cNvSpPr>
              <p:nvPr>
                <p:custDataLst>
                  <p:tags r:id="rId232"/>
                </p:custDataLst>
              </p:nvPr>
            </p:nvSpPr>
            <p:spPr bwMode="auto">
              <a:xfrm>
                <a:off x="13643" y="462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6" name="Oval 339"/>
              <p:cNvSpPr>
                <a:spLocks noChangeArrowheads="1"/>
              </p:cNvSpPr>
              <p:nvPr>
                <p:custDataLst>
                  <p:tags r:id="rId233"/>
                </p:custDataLst>
              </p:nvPr>
            </p:nvSpPr>
            <p:spPr bwMode="auto">
              <a:xfrm>
                <a:off x="13643" y="470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7" name="Oval 340"/>
              <p:cNvSpPr>
                <a:spLocks noChangeArrowheads="1"/>
              </p:cNvSpPr>
              <p:nvPr>
                <p:custDataLst>
                  <p:tags r:id="rId234"/>
                </p:custDataLst>
              </p:nvPr>
            </p:nvSpPr>
            <p:spPr bwMode="auto">
              <a:xfrm>
                <a:off x="13643" y="479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8" name="Oval 341"/>
              <p:cNvSpPr>
                <a:spLocks noChangeArrowheads="1"/>
              </p:cNvSpPr>
              <p:nvPr>
                <p:custDataLst>
                  <p:tags r:id="rId235"/>
                </p:custDataLst>
              </p:nvPr>
            </p:nvSpPr>
            <p:spPr bwMode="auto">
              <a:xfrm>
                <a:off x="13643" y="4874"/>
                <a:ext cx="42" cy="42"/>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9" name="Oval 342"/>
              <p:cNvSpPr>
                <a:spLocks noChangeArrowheads="1"/>
              </p:cNvSpPr>
              <p:nvPr>
                <p:custDataLst>
                  <p:tags r:id="rId236"/>
                </p:custDataLst>
              </p:nvPr>
            </p:nvSpPr>
            <p:spPr bwMode="auto">
              <a:xfrm>
                <a:off x="13643" y="4958"/>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0" name="Oval 343"/>
              <p:cNvSpPr>
                <a:spLocks noChangeArrowheads="1"/>
              </p:cNvSpPr>
              <p:nvPr>
                <p:custDataLst>
                  <p:tags r:id="rId237"/>
                </p:custDataLst>
              </p:nvPr>
            </p:nvSpPr>
            <p:spPr bwMode="auto">
              <a:xfrm>
                <a:off x="13643" y="504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1" name="Oval 344"/>
              <p:cNvSpPr>
                <a:spLocks noChangeArrowheads="1"/>
              </p:cNvSpPr>
              <p:nvPr>
                <p:custDataLst>
                  <p:tags r:id="rId238"/>
                </p:custDataLst>
              </p:nvPr>
            </p:nvSpPr>
            <p:spPr bwMode="auto">
              <a:xfrm>
                <a:off x="13643" y="512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2" name="Oval 345"/>
              <p:cNvSpPr>
                <a:spLocks noChangeArrowheads="1"/>
              </p:cNvSpPr>
              <p:nvPr>
                <p:custDataLst>
                  <p:tags r:id="rId239"/>
                </p:custDataLst>
              </p:nvPr>
            </p:nvSpPr>
            <p:spPr bwMode="auto">
              <a:xfrm>
                <a:off x="13643" y="5212"/>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3" name="Oval 346"/>
              <p:cNvSpPr>
                <a:spLocks noChangeArrowheads="1"/>
              </p:cNvSpPr>
              <p:nvPr>
                <p:custDataLst>
                  <p:tags r:id="rId240"/>
                </p:custDataLst>
              </p:nvPr>
            </p:nvSpPr>
            <p:spPr bwMode="auto">
              <a:xfrm>
                <a:off x="13643" y="5296"/>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4" name="Oval 347"/>
              <p:cNvSpPr>
                <a:spLocks noChangeArrowheads="1"/>
              </p:cNvSpPr>
              <p:nvPr>
                <p:custDataLst>
                  <p:tags r:id="rId241"/>
                </p:custDataLst>
              </p:nvPr>
            </p:nvSpPr>
            <p:spPr bwMode="auto">
              <a:xfrm>
                <a:off x="13643" y="5381"/>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5" name="Oval 348"/>
              <p:cNvSpPr>
                <a:spLocks noChangeArrowheads="1"/>
              </p:cNvSpPr>
              <p:nvPr>
                <p:custDataLst>
                  <p:tags r:id="rId242"/>
                </p:custDataLst>
              </p:nvPr>
            </p:nvSpPr>
            <p:spPr bwMode="auto">
              <a:xfrm>
                <a:off x="13643" y="5463"/>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6" name="Oval 349"/>
              <p:cNvSpPr>
                <a:spLocks noChangeArrowheads="1"/>
              </p:cNvSpPr>
              <p:nvPr>
                <p:custDataLst>
                  <p:tags r:id="rId243"/>
                </p:custDataLst>
              </p:nvPr>
            </p:nvSpPr>
            <p:spPr bwMode="auto">
              <a:xfrm>
                <a:off x="13643" y="5547"/>
                <a:ext cx="42" cy="39"/>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7" name="Oval 350"/>
              <p:cNvSpPr>
                <a:spLocks noChangeArrowheads="1"/>
              </p:cNvSpPr>
              <p:nvPr>
                <p:custDataLst>
                  <p:tags r:id="rId244"/>
                </p:custDataLst>
              </p:nvPr>
            </p:nvSpPr>
            <p:spPr bwMode="auto">
              <a:xfrm>
                <a:off x="13643" y="563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8" name="Oval 351"/>
              <p:cNvSpPr>
                <a:spLocks noChangeArrowheads="1"/>
              </p:cNvSpPr>
              <p:nvPr>
                <p:custDataLst>
                  <p:tags r:id="rId245"/>
                </p:custDataLst>
              </p:nvPr>
            </p:nvSpPr>
            <p:spPr bwMode="auto">
              <a:xfrm>
                <a:off x="13643" y="571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9" name="Oval 352"/>
              <p:cNvSpPr>
                <a:spLocks noChangeArrowheads="1"/>
              </p:cNvSpPr>
              <p:nvPr>
                <p:custDataLst>
                  <p:tags r:id="rId246"/>
                </p:custDataLst>
              </p:nvPr>
            </p:nvSpPr>
            <p:spPr bwMode="auto">
              <a:xfrm>
                <a:off x="13643" y="580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0" name="Oval 353"/>
              <p:cNvSpPr>
                <a:spLocks noChangeArrowheads="1"/>
              </p:cNvSpPr>
              <p:nvPr>
                <p:custDataLst>
                  <p:tags r:id="rId247"/>
                </p:custDataLst>
              </p:nvPr>
            </p:nvSpPr>
            <p:spPr bwMode="auto">
              <a:xfrm>
                <a:off x="13643" y="588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1" name="Oval 354"/>
              <p:cNvSpPr>
                <a:spLocks noChangeArrowheads="1"/>
              </p:cNvSpPr>
              <p:nvPr>
                <p:custDataLst>
                  <p:tags r:id="rId248"/>
                </p:custDataLst>
              </p:nvPr>
            </p:nvSpPr>
            <p:spPr bwMode="auto">
              <a:xfrm>
                <a:off x="13643" y="5970"/>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2" name="Oval 355"/>
              <p:cNvSpPr>
                <a:spLocks noChangeArrowheads="1"/>
              </p:cNvSpPr>
              <p:nvPr>
                <p:custDataLst>
                  <p:tags r:id="rId249"/>
                </p:custDataLst>
              </p:nvPr>
            </p:nvSpPr>
            <p:spPr bwMode="auto">
              <a:xfrm>
                <a:off x="13643" y="6053"/>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3" name="Oval 356"/>
              <p:cNvSpPr>
                <a:spLocks noChangeArrowheads="1"/>
              </p:cNvSpPr>
              <p:nvPr>
                <p:custDataLst>
                  <p:tags r:id="rId250"/>
                </p:custDataLst>
              </p:nvPr>
            </p:nvSpPr>
            <p:spPr bwMode="auto">
              <a:xfrm>
                <a:off x="13643" y="613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4" name="Oval 357"/>
              <p:cNvSpPr>
                <a:spLocks noChangeArrowheads="1"/>
              </p:cNvSpPr>
              <p:nvPr>
                <p:custDataLst>
                  <p:tags r:id="rId251"/>
                </p:custDataLst>
              </p:nvPr>
            </p:nvSpPr>
            <p:spPr bwMode="auto">
              <a:xfrm>
                <a:off x="13643" y="6222"/>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5" name="Oval 358"/>
              <p:cNvSpPr>
                <a:spLocks noChangeArrowheads="1"/>
              </p:cNvSpPr>
              <p:nvPr>
                <p:custDataLst>
                  <p:tags r:id="rId252"/>
                </p:custDataLst>
              </p:nvPr>
            </p:nvSpPr>
            <p:spPr bwMode="auto">
              <a:xfrm>
                <a:off x="13643" y="6306"/>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6" name="Oval 359"/>
              <p:cNvSpPr>
                <a:spLocks noChangeArrowheads="1"/>
              </p:cNvSpPr>
              <p:nvPr>
                <p:custDataLst>
                  <p:tags r:id="rId253"/>
                </p:custDataLst>
              </p:nvPr>
            </p:nvSpPr>
            <p:spPr bwMode="auto">
              <a:xfrm>
                <a:off x="13643" y="6391"/>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7" name="Oval 360"/>
              <p:cNvSpPr>
                <a:spLocks noChangeArrowheads="1"/>
              </p:cNvSpPr>
              <p:nvPr>
                <p:custDataLst>
                  <p:tags r:id="rId254"/>
                </p:custDataLst>
              </p:nvPr>
            </p:nvSpPr>
            <p:spPr bwMode="auto">
              <a:xfrm>
                <a:off x="13643" y="6475"/>
                <a:ext cx="42"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8" name="Oval 361"/>
              <p:cNvSpPr>
                <a:spLocks noChangeArrowheads="1"/>
              </p:cNvSpPr>
              <p:nvPr>
                <p:custDataLst>
                  <p:tags r:id="rId255"/>
                </p:custDataLst>
              </p:nvPr>
            </p:nvSpPr>
            <p:spPr bwMode="auto">
              <a:xfrm>
                <a:off x="13643" y="6557"/>
                <a:ext cx="42" cy="46"/>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9" name="Freeform 362"/>
              <p:cNvSpPr/>
              <p:nvPr>
                <p:custDataLst>
                  <p:tags r:id="rId256"/>
                </p:custDataLst>
              </p:nvPr>
            </p:nvSpPr>
            <p:spPr bwMode="auto">
              <a:xfrm>
                <a:off x="13638" y="6642"/>
                <a:ext cx="46" cy="46"/>
              </a:xfrm>
              <a:custGeom>
                <a:avLst/>
                <a:gdLst>
                  <a:gd name="T0" fmla="*/ 4 w 7"/>
                  <a:gd name="T1" fmla="*/ 7 h 7"/>
                  <a:gd name="T2" fmla="*/ 0 w 7"/>
                  <a:gd name="T3" fmla="*/ 3 h 7"/>
                  <a:gd name="T4" fmla="*/ 4 w 7"/>
                  <a:gd name="T5" fmla="*/ 0 h 7"/>
                  <a:gd name="T6" fmla="*/ 7 w 7"/>
                  <a:gd name="T7" fmla="*/ 3 h 7"/>
                  <a:gd name="T8" fmla="*/ 4 w 7"/>
                  <a:gd name="T9" fmla="*/ 7 h 7"/>
                </a:gdLst>
                <a:ahLst/>
                <a:cxnLst>
                  <a:cxn ang="0">
                    <a:pos x="T0" y="T1"/>
                  </a:cxn>
                  <a:cxn ang="0">
                    <a:pos x="T2" y="T3"/>
                  </a:cxn>
                  <a:cxn ang="0">
                    <a:pos x="T4" y="T5"/>
                  </a:cxn>
                  <a:cxn ang="0">
                    <a:pos x="T6" y="T7"/>
                  </a:cxn>
                  <a:cxn ang="0">
                    <a:pos x="T8" y="T9"/>
                  </a:cxn>
                </a:cxnLst>
                <a:rect l="0" t="0" r="r" b="b"/>
                <a:pathLst>
                  <a:path w="7" h="7">
                    <a:moveTo>
                      <a:pt x="4" y="7"/>
                    </a:moveTo>
                    <a:cubicBezTo>
                      <a:pt x="2" y="6"/>
                      <a:pt x="0" y="5"/>
                      <a:pt x="0" y="3"/>
                    </a:cubicBezTo>
                    <a:cubicBezTo>
                      <a:pt x="1" y="1"/>
                      <a:pt x="2" y="0"/>
                      <a:pt x="4" y="0"/>
                    </a:cubicBezTo>
                    <a:cubicBezTo>
                      <a:pt x="6" y="0"/>
                      <a:pt x="7" y="1"/>
                      <a:pt x="7" y="3"/>
                    </a:cubicBezTo>
                    <a:cubicBezTo>
                      <a:pt x="7" y="6"/>
                      <a:pt x="5" y="7"/>
                      <a:pt x="4"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0" name="Freeform 363"/>
              <p:cNvSpPr/>
              <p:nvPr>
                <p:custDataLst>
                  <p:tags r:id="rId257"/>
                </p:custDataLst>
              </p:nvPr>
            </p:nvSpPr>
            <p:spPr bwMode="auto">
              <a:xfrm>
                <a:off x="13623" y="6719"/>
                <a:ext cx="46" cy="53"/>
              </a:xfrm>
              <a:custGeom>
                <a:avLst/>
                <a:gdLst>
                  <a:gd name="T0" fmla="*/ 2 w 7"/>
                  <a:gd name="T1" fmla="*/ 7 h 8"/>
                  <a:gd name="T2" fmla="*/ 0 w 7"/>
                  <a:gd name="T3" fmla="*/ 3 h 8"/>
                  <a:gd name="T4" fmla="*/ 4 w 7"/>
                  <a:gd name="T5" fmla="*/ 1 h 8"/>
                  <a:gd name="T6" fmla="*/ 7 w 7"/>
                  <a:gd name="T7" fmla="*/ 5 h 8"/>
                  <a:gd name="T8" fmla="*/ 2 w 7"/>
                  <a:gd name="T9" fmla="*/ 7 h 8"/>
                </a:gdLst>
                <a:ahLst/>
                <a:cxnLst>
                  <a:cxn ang="0">
                    <a:pos x="T0" y="T1"/>
                  </a:cxn>
                  <a:cxn ang="0">
                    <a:pos x="T2" y="T3"/>
                  </a:cxn>
                  <a:cxn ang="0">
                    <a:pos x="T4" y="T5"/>
                  </a:cxn>
                  <a:cxn ang="0">
                    <a:pos x="T6" y="T7"/>
                  </a:cxn>
                  <a:cxn ang="0">
                    <a:pos x="T8" y="T9"/>
                  </a:cxn>
                </a:cxnLst>
                <a:rect l="0" t="0" r="r" b="b"/>
                <a:pathLst>
                  <a:path w="7" h="8">
                    <a:moveTo>
                      <a:pt x="2" y="7"/>
                    </a:moveTo>
                    <a:cubicBezTo>
                      <a:pt x="0" y="6"/>
                      <a:pt x="0" y="4"/>
                      <a:pt x="0" y="3"/>
                    </a:cubicBezTo>
                    <a:cubicBezTo>
                      <a:pt x="1" y="1"/>
                      <a:pt x="2" y="0"/>
                      <a:pt x="4" y="1"/>
                    </a:cubicBezTo>
                    <a:cubicBezTo>
                      <a:pt x="6" y="1"/>
                      <a:pt x="7" y="3"/>
                      <a:pt x="7" y="5"/>
                    </a:cubicBezTo>
                    <a:cubicBezTo>
                      <a:pt x="6" y="7"/>
                      <a:pt x="4" y="8"/>
                      <a:pt x="2" y="7"/>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1" name="Freeform 364"/>
              <p:cNvSpPr/>
              <p:nvPr>
                <p:custDataLst>
                  <p:tags r:id="rId258"/>
                </p:custDataLst>
              </p:nvPr>
            </p:nvSpPr>
            <p:spPr bwMode="auto">
              <a:xfrm>
                <a:off x="13580" y="6798"/>
                <a:ext cx="51" cy="43"/>
              </a:xfrm>
              <a:custGeom>
                <a:avLst/>
                <a:gdLst>
                  <a:gd name="T0" fmla="*/ 2 w 8"/>
                  <a:gd name="T1" fmla="*/ 6 h 7"/>
                  <a:gd name="T2" fmla="*/ 1 w 8"/>
                  <a:gd name="T3" fmla="*/ 1 h 7"/>
                  <a:gd name="T4" fmla="*/ 6 w 8"/>
                  <a:gd name="T5" fmla="*/ 1 h 7"/>
                  <a:gd name="T6" fmla="*/ 7 w 8"/>
                  <a:gd name="T7" fmla="*/ 5 h 7"/>
                  <a:gd name="T8" fmla="*/ 2 w 8"/>
                  <a:gd name="T9" fmla="*/ 6 h 7"/>
                </a:gdLst>
                <a:ahLst/>
                <a:cxnLst>
                  <a:cxn ang="0">
                    <a:pos x="T0" y="T1"/>
                  </a:cxn>
                  <a:cxn ang="0">
                    <a:pos x="T2" y="T3"/>
                  </a:cxn>
                  <a:cxn ang="0">
                    <a:pos x="T4" y="T5"/>
                  </a:cxn>
                  <a:cxn ang="0">
                    <a:pos x="T6" y="T7"/>
                  </a:cxn>
                  <a:cxn ang="0">
                    <a:pos x="T8" y="T9"/>
                  </a:cxn>
                </a:cxnLst>
                <a:rect l="0" t="0" r="r" b="b"/>
                <a:pathLst>
                  <a:path w="8" h="7">
                    <a:moveTo>
                      <a:pt x="2" y="6"/>
                    </a:moveTo>
                    <a:cubicBezTo>
                      <a:pt x="1" y="5"/>
                      <a:pt x="0" y="3"/>
                      <a:pt x="1" y="1"/>
                    </a:cubicBezTo>
                    <a:cubicBezTo>
                      <a:pt x="3" y="0"/>
                      <a:pt x="5" y="0"/>
                      <a:pt x="6" y="1"/>
                    </a:cubicBezTo>
                    <a:cubicBezTo>
                      <a:pt x="8" y="2"/>
                      <a:pt x="8" y="4"/>
                      <a:pt x="7" y="5"/>
                    </a:cubicBezTo>
                    <a:cubicBezTo>
                      <a:pt x="6" y="7"/>
                      <a:pt x="4" y="7"/>
                      <a:pt x="2"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2" name="Freeform 365"/>
              <p:cNvSpPr/>
              <p:nvPr>
                <p:custDataLst>
                  <p:tags r:id="rId259"/>
                </p:custDataLst>
              </p:nvPr>
            </p:nvSpPr>
            <p:spPr bwMode="auto">
              <a:xfrm>
                <a:off x="13522" y="6856"/>
                <a:ext cx="51" cy="51"/>
              </a:xfrm>
              <a:custGeom>
                <a:avLst/>
                <a:gdLst>
                  <a:gd name="T0" fmla="*/ 1 w 8"/>
                  <a:gd name="T1" fmla="*/ 6 h 8"/>
                  <a:gd name="T2" fmla="*/ 2 w 8"/>
                  <a:gd name="T3" fmla="*/ 1 h 8"/>
                  <a:gd name="T4" fmla="*/ 7 w 8"/>
                  <a:gd name="T5" fmla="*/ 2 h 8"/>
                  <a:gd name="T6" fmla="*/ 6 w 8"/>
                  <a:gd name="T7" fmla="*/ 6 h 8"/>
                  <a:gd name="T8" fmla="*/ 1 w 8"/>
                  <a:gd name="T9" fmla="*/ 6 h 8"/>
                </a:gdLst>
                <a:ahLst/>
                <a:cxnLst>
                  <a:cxn ang="0">
                    <a:pos x="T0" y="T1"/>
                  </a:cxn>
                  <a:cxn ang="0">
                    <a:pos x="T2" y="T3"/>
                  </a:cxn>
                  <a:cxn ang="0">
                    <a:pos x="T4" y="T5"/>
                  </a:cxn>
                  <a:cxn ang="0">
                    <a:pos x="T6" y="T7"/>
                  </a:cxn>
                  <a:cxn ang="0">
                    <a:pos x="T8" y="T9"/>
                  </a:cxn>
                </a:cxnLst>
                <a:rect l="0" t="0" r="r" b="b"/>
                <a:pathLst>
                  <a:path w="8" h="8">
                    <a:moveTo>
                      <a:pt x="1" y="6"/>
                    </a:moveTo>
                    <a:cubicBezTo>
                      <a:pt x="0" y="4"/>
                      <a:pt x="1" y="2"/>
                      <a:pt x="2" y="1"/>
                    </a:cubicBezTo>
                    <a:cubicBezTo>
                      <a:pt x="4" y="0"/>
                      <a:pt x="6" y="0"/>
                      <a:pt x="7" y="2"/>
                    </a:cubicBezTo>
                    <a:cubicBezTo>
                      <a:pt x="8" y="3"/>
                      <a:pt x="8" y="5"/>
                      <a:pt x="6" y="6"/>
                    </a:cubicBezTo>
                    <a:cubicBezTo>
                      <a:pt x="5" y="8"/>
                      <a:pt x="2" y="7"/>
                      <a:pt x="1" y="6"/>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3" name="Freeform 366"/>
              <p:cNvSpPr/>
              <p:nvPr>
                <p:custDataLst>
                  <p:tags r:id="rId260"/>
                </p:custDataLst>
              </p:nvPr>
            </p:nvSpPr>
            <p:spPr bwMode="auto">
              <a:xfrm>
                <a:off x="13449" y="6895"/>
                <a:ext cx="53" cy="51"/>
              </a:xfrm>
              <a:custGeom>
                <a:avLst/>
                <a:gdLst>
                  <a:gd name="T0" fmla="*/ 1 w 8"/>
                  <a:gd name="T1" fmla="*/ 5 h 8"/>
                  <a:gd name="T2" fmla="*/ 3 w 8"/>
                  <a:gd name="T3" fmla="*/ 1 h 8"/>
                  <a:gd name="T4" fmla="*/ 7 w 8"/>
                  <a:gd name="T5" fmla="*/ 3 h 8"/>
                  <a:gd name="T6" fmla="*/ 5 w 8"/>
                  <a:gd name="T7" fmla="*/ 7 h 8"/>
                  <a:gd name="T8" fmla="*/ 1 w 8"/>
                  <a:gd name="T9" fmla="*/ 5 h 8"/>
                </a:gdLst>
                <a:ahLst/>
                <a:cxnLst>
                  <a:cxn ang="0">
                    <a:pos x="T0" y="T1"/>
                  </a:cxn>
                  <a:cxn ang="0">
                    <a:pos x="T2" y="T3"/>
                  </a:cxn>
                  <a:cxn ang="0">
                    <a:pos x="T4" y="T5"/>
                  </a:cxn>
                  <a:cxn ang="0">
                    <a:pos x="T6" y="T7"/>
                  </a:cxn>
                  <a:cxn ang="0">
                    <a:pos x="T8" y="T9"/>
                  </a:cxn>
                </a:cxnLst>
                <a:rect l="0" t="0" r="r" b="b"/>
                <a:pathLst>
                  <a:path w="8" h="8">
                    <a:moveTo>
                      <a:pt x="1" y="5"/>
                    </a:moveTo>
                    <a:cubicBezTo>
                      <a:pt x="0" y="3"/>
                      <a:pt x="1" y="1"/>
                      <a:pt x="3" y="1"/>
                    </a:cubicBezTo>
                    <a:cubicBezTo>
                      <a:pt x="4" y="0"/>
                      <a:pt x="6" y="1"/>
                      <a:pt x="7" y="3"/>
                    </a:cubicBezTo>
                    <a:cubicBezTo>
                      <a:pt x="8" y="4"/>
                      <a:pt x="7" y="7"/>
                      <a:pt x="5" y="7"/>
                    </a:cubicBezTo>
                    <a:cubicBezTo>
                      <a:pt x="3" y="8"/>
                      <a:pt x="1" y="7"/>
                      <a:pt x="1" y="5"/>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4" name="Freeform 367"/>
              <p:cNvSpPr/>
              <p:nvPr>
                <p:custDataLst>
                  <p:tags r:id="rId261"/>
                </p:custDataLst>
              </p:nvPr>
            </p:nvSpPr>
            <p:spPr bwMode="auto">
              <a:xfrm>
                <a:off x="13372" y="6914"/>
                <a:ext cx="46" cy="46"/>
              </a:xfrm>
              <a:custGeom>
                <a:avLst/>
                <a:gdLst>
                  <a:gd name="T0" fmla="*/ 0 w 7"/>
                  <a:gd name="T1" fmla="*/ 4 h 7"/>
                  <a:gd name="T2" fmla="*/ 3 w 7"/>
                  <a:gd name="T3" fmla="*/ 1 h 7"/>
                  <a:gd name="T4" fmla="*/ 7 w 7"/>
                  <a:gd name="T5" fmla="*/ 4 h 7"/>
                  <a:gd name="T6" fmla="*/ 4 w 7"/>
                  <a:gd name="T7" fmla="*/ 7 h 7"/>
                  <a:gd name="T8" fmla="*/ 0 w 7"/>
                  <a:gd name="T9" fmla="*/ 4 h 7"/>
                </a:gdLst>
                <a:ahLst/>
                <a:cxnLst>
                  <a:cxn ang="0">
                    <a:pos x="T0" y="T1"/>
                  </a:cxn>
                  <a:cxn ang="0">
                    <a:pos x="T2" y="T3"/>
                  </a:cxn>
                  <a:cxn ang="0">
                    <a:pos x="T4" y="T5"/>
                  </a:cxn>
                  <a:cxn ang="0">
                    <a:pos x="T6" y="T7"/>
                  </a:cxn>
                  <a:cxn ang="0">
                    <a:pos x="T8" y="T9"/>
                  </a:cxn>
                </a:cxnLst>
                <a:rect l="0" t="0" r="r" b="b"/>
                <a:pathLst>
                  <a:path w="7" h="7">
                    <a:moveTo>
                      <a:pt x="0" y="4"/>
                    </a:moveTo>
                    <a:cubicBezTo>
                      <a:pt x="0" y="2"/>
                      <a:pt x="1" y="1"/>
                      <a:pt x="3" y="1"/>
                    </a:cubicBezTo>
                    <a:cubicBezTo>
                      <a:pt x="5" y="0"/>
                      <a:pt x="6" y="2"/>
                      <a:pt x="7" y="4"/>
                    </a:cubicBezTo>
                    <a:cubicBezTo>
                      <a:pt x="7" y="5"/>
                      <a:pt x="6" y="7"/>
                      <a:pt x="4" y="7"/>
                    </a:cubicBezTo>
                    <a:cubicBezTo>
                      <a:pt x="1" y="7"/>
                      <a:pt x="0" y="6"/>
                      <a:pt x="0" y="4"/>
                    </a:cubicBezTo>
                    <a:close/>
                  </a:path>
                </a:pathLst>
              </a:cu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5" name="Oval 368"/>
              <p:cNvSpPr>
                <a:spLocks noChangeArrowheads="1"/>
              </p:cNvSpPr>
              <p:nvPr>
                <p:custDataLst>
                  <p:tags r:id="rId262"/>
                </p:custDataLst>
              </p:nvPr>
            </p:nvSpPr>
            <p:spPr bwMode="auto">
              <a:xfrm>
                <a:off x="13290" y="6922"/>
                <a:ext cx="43"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6" name="Oval 369"/>
              <p:cNvSpPr>
                <a:spLocks noChangeArrowheads="1"/>
              </p:cNvSpPr>
              <p:nvPr>
                <p:custDataLst>
                  <p:tags r:id="rId263"/>
                </p:custDataLst>
              </p:nvPr>
            </p:nvSpPr>
            <p:spPr bwMode="auto">
              <a:xfrm>
                <a:off x="13206" y="6922"/>
                <a:ext cx="46" cy="43"/>
              </a:xfrm>
              <a:prstGeom prst="ellipse">
                <a:avLst/>
              </a:prstGeom>
              <a:solidFill>
                <a:srgbClr val="4A7CC6"/>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7" name="Rectangle 370"/>
              <p:cNvSpPr>
                <a:spLocks noChangeArrowheads="1"/>
              </p:cNvSpPr>
              <p:nvPr>
                <p:custDataLst>
                  <p:tags r:id="rId264"/>
                </p:custDataLst>
              </p:nvPr>
            </p:nvSpPr>
            <p:spPr bwMode="auto">
              <a:xfrm>
                <a:off x="12781" y="6999"/>
                <a:ext cx="58" cy="66"/>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8" name="Rectangle 371"/>
              <p:cNvSpPr>
                <a:spLocks noChangeArrowheads="1"/>
              </p:cNvSpPr>
              <p:nvPr>
                <p:custDataLst>
                  <p:tags r:id="rId265"/>
                </p:custDataLst>
              </p:nvPr>
            </p:nvSpPr>
            <p:spPr bwMode="auto">
              <a:xfrm>
                <a:off x="12870" y="6922"/>
                <a:ext cx="58" cy="143"/>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9" name="Rectangle 372"/>
              <p:cNvSpPr>
                <a:spLocks noChangeArrowheads="1"/>
              </p:cNvSpPr>
              <p:nvPr>
                <p:custDataLst>
                  <p:tags r:id="rId266"/>
                </p:custDataLst>
              </p:nvPr>
            </p:nvSpPr>
            <p:spPr bwMode="auto">
              <a:xfrm>
                <a:off x="12960" y="6876"/>
                <a:ext cx="58" cy="188"/>
              </a:xfrm>
              <a:prstGeom prst="rect">
                <a:avLst/>
              </a:prstGeom>
              <a:solidFill>
                <a:srgbClr val="2F55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0" name="Freeform 373"/>
              <p:cNvSpPr>
                <a:spLocks noEditPoints="1"/>
              </p:cNvSpPr>
              <p:nvPr>
                <p:custDataLst>
                  <p:tags r:id="rId267"/>
                </p:custDataLst>
              </p:nvPr>
            </p:nvSpPr>
            <p:spPr bwMode="auto">
              <a:xfrm>
                <a:off x="12677" y="6740"/>
                <a:ext cx="457" cy="467"/>
              </a:xfrm>
              <a:custGeom>
                <a:avLst/>
                <a:gdLst>
                  <a:gd name="T0" fmla="*/ 35 w 69"/>
                  <a:gd name="T1" fmla="*/ 70 h 70"/>
                  <a:gd name="T2" fmla="*/ 0 w 69"/>
                  <a:gd name="T3" fmla="*/ 35 h 70"/>
                  <a:gd name="T4" fmla="*/ 35 w 69"/>
                  <a:gd name="T5" fmla="*/ 0 h 70"/>
                  <a:gd name="T6" fmla="*/ 69 w 69"/>
                  <a:gd name="T7" fmla="*/ 35 h 70"/>
                  <a:gd name="T8" fmla="*/ 35 w 69"/>
                  <a:gd name="T9" fmla="*/ 70 h 70"/>
                  <a:gd name="T10" fmla="*/ 35 w 69"/>
                  <a:gd name="T11" fmla="*/ 6 h 70"/>
                  <a:gd name="T12" fmla="*/ 6 w 69"/>
                  <a:gd name="T13" fmla="*/ 35 h 70"/>
                  <a:gd name="T14" fmla="*/ 35 w 69"/>
                  <a:gd name="T15" fmla="*/ 64 h 70"/>
                  <a:gd name="T16" fmla="*/ 63 w 69"/>
                  <a:gd name="T17" fmla="*/ 35 h 70"/>
                  <a:gd name="T18" fmla="*/ 35 w 69"/>
                  <a:gd name="T19" fmla="*/ 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70">
                    <a:moveTo>
                      <a:pt x="35" y="70"/>
                    </a:moveTo>
                    <a:cubicBezTo>
                      <a:pt x="16" y="70"/>
                      <a:pt x="0" y="54"/>
                      <a:pt x="0" y="35"/>
                    </a:cubicBezTo>
                    <a:cubicBezTo>
                      <a:pt x="0" y="16"/>
                      <a:pt x="16" y="0"/>
                      <a:pt x="35" y="0"/>
                    </a:cubicBezTo>
                    <a:cubicBezTo>
                      <a:pt x="54" y="0"/>
                      <a:pt x="69" y="16"/>
                      <a:pt x="69" y="35"/>
                    </a:cubicBezTo>
                    <a:cubicBezTo>
                      <a:pt x="69" y="54"/>
                      <a:pt x="54" y="70"/>
                      <a:pt x="35" y="70"/>
                    </a:cubicBezTo>
                    <a:close/>
                    <a:moveTo>
                      <a:pt x="35" y="6"/>
                    </a:moveTo>
                    <a:cubicBezTo>
                      <a:pt x="19" y="6"/>
                      <a:pt x="6" y="19"/>
                      <a:pt x="6" y="35"/>
                    </a:cubicBezTo>
                    <a:cubicBezTo>
                      <a:pt x="6" y="51"/>
                      <a:pt x="19" y="64"/>
                      <a:pt x="35" y="64"/>
                    </a:cubicBezTo>
                    <a:cubicBezTo>
                      <a:pt x="50" y="64"/>
                      <a:pt x="63" y="51"/>
                      <a:pt x="63" y="35"/>
                    </a:cubicBezTo>
                    <a:cubicBezTo>
                      <a:pt x="63" y="19"/>
                      <a:pt x="50" y="6"/>
                      <a:pt x="35" y="6"/>
                    </a:cubicBezTo>
                    <a:close/>
                  </a:path>
                </a:pathLst>
              </a:custGeom>
              <a:solidFill>
                <a:srgbClr val="2F5597"/>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75" name="文本框 74"/>
            <p:cNvSpPr txBox="1"/>
            <p:nvPr>
              <p:custDataLst>
                <p:tags r:id="rId1"/>
              </p:custDataLst>
            </p:nvPr>
          </p:nvSpPr>
          <p:spPr>
            <a:xfrm>
              <a:off x="6027" y="4080"/>
              <a:ext cx="7365" cy="2447"/>
            </a:xfrm>
            <a:prstGeom prst="rect">
              <a:avLst/>
            </a:prstGeom>
            <a:noFill/>
          </p:spPr>
          <p:txBody>
            <a:bodyPr wrap="square" rtlCol="0" anchor="ctr">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fontAlgn="auto">
                <a:lnSpc>
                  <a:spcPts val="3400"/>
                </a:lnSpc>
                <a:spcBef>
                  <a:spcPts val="0"/>
                </a:spcBef>
                <a:spcAft>
                  <a:spcPts val="0"/>
                </a:spcAft>
              </a:pPr>
              <a:r>
                <a:rPr lang="zh-CN" altLang="en-US" sz="2400">
                  <a:sym typeface="+mn-ea"/>
                </a:rPr>
                <a:t>粉碎、研磨、造粒等易产生机械点燃源的工艺设备前（进料口）设置磁铁、气动分离或筛子等去除杂物（金属、石子等）的装置。砂光机主要是对吸尘口管线采取火花探测及熄灭装置。</a:t>
              </a:r>
            </a:p>
            <a:p>
              <a:pPr algn="just" fontAlgn="auto">
                <a:lnSpc>
                  <a:spcPts val="3400"/>
                </a:lnSpc>
                <a:spcBef>
                  <a:spcPts val="0"/>
                </a:spcBef>
                <a:spcAft>
                  <a:spcPts val="0"/>
                </a:spcAft>
              </a:pPr>
              <a:r>
                <a:rPr lang="zh-CN" altLang="en-US" sz="2400">
                  <a:sym typeface="+mn-ea"/>
                </a:rPr>
                <a:t>而对于一些如纺织厂开棉花包后通过气力输送的生产线的进口也应当安装磁铁去杂装置。</a:t>
              </a:r>
            </a:p>
          </p:txBody>
        </p:sp>
      </p:grpSp>
    </p:spTree>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nvPicPr>
        <p:blipFill>
          <a:blip r:embed="rId4"/>
          <a:stretch>
            <a:fillRect/>
          </a:stretch>
        </p:blipFill>
        <p:spPr>
          <a:xfrm>
            <a:off x="0" y="0"/>
            <a:ext cx="12202795" cy="6857365"/>
          </a:xfrm>
          <a:prstGeom prst="rect">
            <a:avLst/>
          </a:prstGeom>
        </p:spPr>
      </p:pic>
      <p:sp>
        <p:nvSpPr>
          <p:cNvPr id="7" name="文本框 6"/>
          <p:cNvSpPr txBox="1"/>
          <p:nvPr>
            <p:custDataLst>
              <p:tags r:id="rId1"/>
            </p:custDataLst>
          </p:nvPr>
        </p:nvSpPr>
        <p:spPr>
          <a:xfrm>
            <a:off x="307340" y="713740"/>
            <a:ext cx="11578590" cy="768350"/>
          </a:xfrm>
          <a:prstGeom prst="rect">
            <a:avLst/>
          </a:prstGeom>
          <a:gradFill>
            <a:gsLst>
              <a:gs pos="0">
                <a:srgbClr val="E30000"/>
              </a:gs>
              <a:gs pos="100000">
                <a:srgbClr val="760303"/>
              </a:gs>
            </a:gsLst>
            <a:lin ang="5400000" scaled="0"/>
          </a:gradFill>
          <a:ln>
            <a:noFill/>
          </a:ln>
        </p:spPr>
        <p:txBody>
          <a:bodyPr wrap="square" rtlCol="0">
            <a:spAutoFit/>
          </a:bodyPr>
          <a:lstStyle/>
          <a:p>
            <a:pPr algn="l"/>
            <a:r>
              <a:rPr lang="en-US" sz="2200">
                <a:solidFill>
                  <a:schemeClr val="bg1"/>
                </a:solidFill>
                <a:latin typeface="思源黑体 Medium" panose="020B0600000000000000" charset="-122"/>
                <a:ea typeface="思源黑体 Medium" panose="020B0600000000000000" charset="-122"/>
                <a:cs typeface="思源黑体 Medium" panose="020B0600000000000000" charset="-122"/>
              </a:rPr>
              <a:t>6</a:t>
            </a:r>
            <a:r>
              <a:rPr lang="zh-CN" altLang="en-US" sz="2200">
                <a:solidFill>
                  <a:schemeClr val="bg1"/>
                </a:solidFill>
                <a:latin typeface="思源黑体 Medium" panose="020B0600000000000000" charset="-122"/>
                <a:ea typeface="思源黑体 Medium" panose="020B0600000000000000" charset="-122"/>
                <a:cs typeface="思源黑体 Medium" panose="020B0600000000000000" charset="-122"/>
              </a:rPr>
              <a:t>、</a:t>
            </a:r>
            <a:r>
              <a:rPr sz="2200">
                <a:solidFill>
                  <a:schemeClr val="bg1"/>
                </a:solidFill>
                <a:latin typeface="思源黑体 Medium" panose="020B0600000000000000" charset="-122"/>
                <a:ea typeface="思源黑体 Medium" panose="020B0600000000000000" charset="-122"/>
                <a:cs typeface="思源黑体 Medium" panose="020B0600000000000000" charset="-122"/>
              </a:rPr>
              <a:t>未按规范制定粉尘清理制度，作业现场和相关设备设施积尘未及时规范清扫。铝镁等金属粉尘的收集、贮存等处置环节未落实防水防潮、通风、氢气监测等必要的防爆措施</a:t>
            </a:r>
          </a:p>
        </p:txBody>
      </p:sp>
      <p:sp>
        <p:nvSpPr>
          <p:cNvPr id="9" name="文本框 8"/>
          <p:cNvSpPr txBox="1"/>
          <p:nvPr>
            <p:custDataLst>
              <p:tags r:id="rId2"/>
            </p:custDataLst>
          </p:nvPr>
        </p:nvSpPr>
        <p:spPr>
          <a:xfrm>
            <a:off x="307340" y="1684020"/>
            <a:ext cx="11577955" cy="4688840"/>
          </a:xfrm>
          <a:prstGeom prst="rect">
            <a:avLst/>
          </a:prstGeom>
          <a:solidFill>
            <a:schemeClr val="bg2">
              <a:alpha val="48000"/>
            </a:schemeClr>
          </a:solidFill>
        </p:spPr>
        <p:txBody>
          <a:bodyPr wrap="square" rtlCol="0">
            <a:noAutofit/>
          </a:bodyPr>
          <a:lstStyle/>
          <a:p>
            <a:pPr>
              <a:lnSpc>
                <a:spcPct val="150000"/>
              </a:lnSpc>
            </a:pPr>
            <a:r>
              <a:rPr lang="zh-CN" altLang="en-US" sz="1600"/>
              <a:t>《工贸企业粉尘防爆安全规定》第十八条 粉尘涉爆企业应当按照《粉尘防爆安全规程》等有关国家标准或者行业标准，</a:t>
            </a:r>
            <a:r>
              <a:rPr lang="zh-CN" altLang="en-US" sz="2400">
                <a:solidFill>
                  <a:srgbClr val="FF0000"/>
                </a:solidFill>
              </a:rPr>
              <a:t>制定并严格落实粉尘爆炸危险场所的粉尘清理制度</a:t>
            </a:r>
            <a:r>
              <a:rPr lang="zh-CN" altLang="en-US" sz="1600"/>
              <a:t>，明确清理范围、清理周期、清理方式和责任人员，并在相关粉尘爆炸危险场所醒目位置张贴。相关责任人员应当定期清理粉尘并如实记录，确保可能积尘的粉尘作业区域和设备设施全面及时规范清理。</a:t>
            </a:r>
            <a:r>
              <a:rPr lang="zh-CN" altLang="en-US" sz="2400">
                <a:solidFill>
                  <a:srgbClr val="FF0000"/>
                </a:solidFill>
              </a:rPr>
              <a:t>粉尘作业区域应当保证每班清理。</a:t>
            </a:r>
            <a:endParaRPr lang="zh-CN" altLang="en-US" sz="1600"/>
          </a:p>
          <a:p>
            <a:pPr>
              <a:lnSpc>
                <a:spcPct val="150000"/>
              </a:lnSpc>
            </a:pPr>
            <a:r>
              <a:rPr lang="zh-CN" altLang="en-US" sz="2400">
                <a:solidFill>
                  <a:srgbClr val="FF0000"/>
                </a:solidFill>
              </a:rPr>
              <a:t>铝镁等金属粉尘和镁合金废屑的收集、贮存等处置环节，应当避免粉尘废屑大量堆积或者装袋后多层堆垛码放</a:t>
            </a:r>
            <a:r>
              <a:rPr lang="zh-CN" altLang="en-US" sz="1600"/>
              <a:t>；需要</a:t>
            </a:r>
            <a:r>
              <a:rPr lang="zh-CN" altLang="en-US" sz="2400">
                <a:solidFill>
                  <a:srgbClr val="FF0000"/>
                </a:solidFill>
              </a:rPr>
              <a:t>临时存放的</a:t>
            </a:r>
            <a:r>
              <a:rPr lang="zh-CN" altLang="en-US" sz="2000"/>
              <a:t>，应当设置相对独立的暂存场所，远离作业现场等人员密集场所，</a:t>
            </a:r>
            <a:r>
              <a:rPr lang="zh-CN" altLang="en-US" sz="2400">
                <a:solidFill>
                  <a:srgbClr val="FF0000"/>
                </a:solidFill>
              </a:rPr>
              <a:t>并采取防水防潮、通风、氢气监测等必要的防火防爆措施</a:t>
            </a:r>
            <a:r>
              <a:rPr lang="zh-CN" altLang="en-US" sz="2000">
                <a:solidFill>
                  <a:srgbClr val="FF0000"/>
                </a:solidFill>
              </a:rPr>
              <a:t>。</a:t>
            </a:r>
            <a:r>
              <a:rPr lang="zh-CN" altLang="en-US" sz="1600"/>
              <a:t>含水镁合金废屑应当优先采用机械压块处理方式，镁合金粉尘应当优先采用大量水浸泡方式暂存。</a:t>
            </a:r>
          </a:p>
        </p:txBody>
      </p:sp>
    </p:spTree>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nvPicPr>
        <p:blipFill>
          <a:blip r:embed="rId2"/>
          <a:stretch>
            <a:fillRect/>
          </a:stretch>
        </p:blipFill>
        <p:spPr>
          <a:xfrm>
            <a:off x="0" y="635"/>
            <a:ext cx="12202795" cy="6857365"/>
          </a:xfrm>
          <a:prstGeom prst="rect">
            <a:avLst/>
          </a:prstGeom>
        </p:spPr>
      </p:pic>
      <p:sp>
        <p:nvSpPr>
          <p:cNvPr id="5" name="文本框 4"/>
          <p:cNvSpPr txBox="1"/>
          <p:nvPr/>
        </p:nvSpPr>
        <p:spPr>
          <a:xfrm>
            <a:off x="2918398" y="2392277"/>
            <a:ext cx="5982970" cy="1198880"/>
          </a:xfrm>
          <a:prstGeom prst="rect">
            <a:avLst/>
          </a:prstGeom>
          <a:noFill/>
        </p:spPr>
        <p:txBody>
          <a:bodyPr wrap="square" rtlCol="0">
            <a:spAutoFit/>
          </a:bodyPr>
          <a:lstStyle/>
          <a:p>
            <a:pPr algn="ctr"/>
            <a:r>
              <a:rPr lang="zh-CN" altLang="en-US" sz="7200" dirty="0" smtClean="0">
                <a:solidFill>
                  <a:srgbClr val="C01920"/>
                </a:solidFill>
                <a:latin typeface="思源黑体 Medium" panose="020B0600000000000000" charset="-122"/>
                <a:ea typeface="思源黑体 Medium" panose="020B0600000000000000" charset="-122"/>
                <a:cs typeface="思源黑体 Medium" panose="020B0600000000000000" charset="-122"/>
              </a:rPr>
              <a:t>感谢聆听！</a:t>
            </a:r>
            <a:endParaRPr lang="en-US" altLang="zh-CN" sz="7200" dirty="0">
              <a:solidFill>
                <a:srgbClr val="C01920"/>
              </a:solidFill>
              <a:latin typeface="思源黑体 Medium" panose="020B0600000000000000" charset="-122"/>
              <a:ea typeface="思源黑体 Medium" panose="020B0600000000000000" charset="-122"/>
              <a:cs typeface="思源黑体 Medium" panose="020B0600000000000000" charset="-122"/>
            </a:endParaRPr>
          </a:p>
        </p:txBody>
      </p:sp>
    </p:spTree>
    <p:extLst>
      <p:ext uri="{BB962C8B-B14F-4D97-AF65-F5344CB8AC3E}">
        <p14:creationId xmlns:p14="http://schemas.microsoft.com/office/powerpoint/2010/main" val="1680410678"/>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nvPicPr>
        <p:blipFill>
          <a:blip r:embed="rId4"/>
          <a:stretch>
            <a:fillRect/>
          </a:stretch>
        </p:blipFill>
        <p:spPr>
          <a:xfrm>
            <a:off x="0" y="0"/>
            <a:ext cx="12202795" cy="6857365"/>
          </a:xfrm>
          <a:prstGeom prst="rect">
            <a:avLst/>
          </a:prstGeom>
        </p:spPr>
      </p:pic>
      <p:sp>
        <p:nvSpPr>
          <p:cNvPr id="47" name="文本框 46"/>
          <p:cNvSpPr txBox="1"/>
          <p:nvPr/>
        </p:nvSpPr>
        <p:spPr>
          <a:xfrm>
            <a:off x="847090" y="980440"/>
            <a:ext cx="10372725" cy="429895"/>
          </a:xfrm>
          <a:prstGeom prst="rect">
            <a:avLst/>
          </a:prstGeom>
          <a:gradFill>
            <a:gsLst>
              <a:gs pos="0">
                <a:srgbClr val="E30000"/>
              </a:gs>
              <a:gs pos="100000">
                <a:srgbClr val="760303"/>
              </a:gs>
            </a:gsLst>
            <a:lin ang="5400000" scaled="0"/>
          </a:gradFill>
          <a:ln>
            <a:noFill/>
          </a:ln>
        </p:spPr>
        <p:txBody>
          <a:bodyPr wrap="square" rtlCol="0">
            <a:spAutoFit/>
          </a:bodyPr>
          <a:lstStyle/>
          <a:p>
            <a:pPr algn="l"/>
            <a:r>
              <a:rPr lang="en-US" altLang="zh-CN" sz="2200">
                <a:solidFill>
                  <a:schemeClr val="bg1"/>
                </a:solidFill>
                <a:latin typeface="思源黑体 Medium" panose="020B0600000000000000" charset="-122"/>
                <a:ea typeface="思源黑体 Medium" panose="020B0600000000000000" charset="-122"/>
                <a:cs typeface="思源黑体 Medium" panose="020B0600000000000000" charset="-122"/>
              </a:rPr>
              <a:t>3</a:t>
            </a:r>
            <a:r>
              <a:rPr lang="zh-CN" altLang="en-US" sz="2200">
                <a:solidFill>
                  <a:schemeClr val="bg1"/>
                </a:solidFill>
                <a:latin typeface="思源黑体 Medium" panose="020B0600000000000000" charset="-122"/>
                <a:ea typeface="思源黑体 Medium" panose="020B0600000000000000" charset="-122"/>
                <a:cs typeface="思源黑体 Medium" panose="020B0600000000000000" charset="-122"/>
              </a:rPr>
              <a:t>、动火现场未安排专门人员进行现场安全管理的</a:t>
            </a:r>
          </a:p>
        </p:txBody>
      </p:sp>
      <p:sp>
        <p:nvSpPr>
          <p:cNvPr id="5" name="文本框 4"/>
          <p:cNvSpPr txBox="1"/>
          <p:nvPr/>
        </p:nvSpPr>
        <p:spPr>
          <a:xfrm>
            <a:off x="847090" y="1423670"/>
            <a:ext cx="10372725" cy="1568450"/>
          </a:xfrm>
          <a:prstGeom prst="rect">
            <a:avLst/>
          </a:prstGeom>
          <a:solidFill>
            <a:schemeClr val="bg2">
              <a:alpha val="48000"/>
            </a:schemeClr>
          </a:solidFill>
        </p:spPr>
        <p:txBody>
          <a:bodyPr wrap="square" rtlCol="0">
            <a:spAutoFit/>
          </a:bodyPr>
          <a:lstStyle/>
          <a:p>
            <a:pPr>
              <a:lnSpc>
                <a:spcPct val="150000"/>
              </a:lnSpc>
            </a:pPr>
            <a:r>
              <a:rPr lang="zh-CN" altLang="en-US" sz="1600"/>
              <a:t>《中华人民共和国安全生产法》第四十三条 生产经营单位进行爆破、吊装、</a:t>
            </a:r>
            <a:r>
              <a:rPr lang="zh-CN" altLang="en-US" sz="2400">
                <a:solidFill>
                  <a:srgbClr val="FF0000"/>
                </a:solidFill>
              </a:rPr>
              <a:t>动火</a:t>
            </a:r>
            <a:r>
              <a:rPr lang="zh-CN" altLang="en-US" sz="1600"/>
              <a:t>、临时用电以及国务院应急管理部门会同国务院有关部门规定的其他危险作业，</a:t>
            </a:r>
            <a:r>
              <a:rPr lang="zh-CN" altLang="en-US" sz="2400">
                <a:solidFill>
                  <a:srgbClr val="FF0000"/>
                </a:solidFill>
              </a:rPr>
              <a:t>应当安排专门人员进行现场安全管理</a:t>
            </a:r>
            <a:r>
              <a:rPr lang="zh-CN" altLang="en-US" sz="1600"/>
              <a:t>，确保操作规程的遵守和安全措施的落实。</a:t>
            </a:r>
          </a:p>
        </p:txBody>
      </p:sp>
      <p:grpSp>
        <p:nvGrpSpPr>
          <p:cNvPr id="2" name="沟通技巧" descr="7b0a202020202274657874626f78223a20227b5c2269645c223a32303334313338372c5c2263617465676f72795f69645c223a5c225c227d220a7d0a"/>
          <p:cNvGrpSpPr/>
          <p:nvPr/>
        </p:nvGrpSpPr>
        <p:grpSpPr>
          <a:xfrm>
            <a:off x="1781175" y="3204845"/>
            <a:ext cx="8954770" cy="3302000"/>
            <a:chOff x="2188" y="2801"/>
            <a:chExt cx="14102" cy="5200"/>
          </a:xfrm>
        </p:grpSpPr>
        <p:pic>
          <p:nvPicPr>
            <p:cNvPr id="32" name="图片 31" descr="横-对话框--3"/>
            <p:cNvPicPr>
              <a:picLocks noChangeAspect="1"/>
            </p:cNvPicPr>
            <p:nvPr>
              <p:custDataLst>
                <p:tags r:id="rId1"/>
              </p:custDataLst>
            </p:nvPr>
          </p:nvPicPr>
          <p:blipFill>
            <a:blip r:embed="rId5">
              <a:extLst>
                <a:ext uri="{96DAC541-7B7A-43D3-8B79-37D633B846F1}">
                  <asvg:svgBlip xmlns:asvg="http://schemas.microsoft.com/office/drawing/2016/SVG/main" xmlns="" r:embed="rId6"/>
                </a:ext>
              </a:extLst>
            </a:blip>
            <a:stretch>
              <a:fillRect/>
            </a:stretch>
          </p:blipFill>
          <p:spPr>
            <a:xfrm>
              <a:off x="2188" y="2801"/>
              <a:ext cx="14102" cy="5200"/>
            </a:xfrm>
            <a:prstGeom prst="rect">
              <a:avLst/>
            </a:prstGeom>
          </p:spPr>
        </p:pic>
        <p:sp>
          <p:nvSpPr>
            <p:cNvPr id="35" name="文本框 34"/>
            <p:cNvSpPr txBox="1"/>
            <p:nvPr>
              <p:custDataLst>
                <p:tags r:id="rId2"/>
              </p:custDataLst>
            </p:nvPr>
          </p:nvSpPr>
          <p:spPr>
            <a:xfrm>
              <a:off x="4649" y="4081"/>
              <a:ext cx="9936" cy="2338"/>
            </a:xfrm>
            <a:prstGeom prst="rect">
              <a:avLst/>
            </a:prstGeom>
            <a:noFill/>
          </p:spPr>
          <p:txBody>
            <a:bodyPr wrap="none" rtlCol="0" anchor="t">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zh-CN" altLang="en-US" sz="4000" b="1">
                  <a:solidFill>
                    <a:srgbClr val="5398F7"/>
                  </a:solidFill>
                  <a:latin typeface="黑体" panose="02010609060101010101" charset="-122"/>
                  <a:ea typeface="黑体" panose="02010609060101010101" charset="-122"/>
                  <a:cs typeface="汉仪刚艺体-85W" panose="00020600040101010101" charset="-122"/>
                </a:rPr>
                <a:t>专门人员没有限定是安全员</a:t>
              </a:r>
            </a:p>
            <a:p>
              <a:pPr algn="ctr"/>
              <a:r>
                <a:rPr lang="zh-CN" altLang="en-US" sz="4000" b="1">
                  <a:solidFill>
                    <a:srgbClr val="5398F7"/>
                  </a:solidFill>
                  <a:latin typeface="黑体" panose="02010609060101010101" charset="-122"/>
                  <a:ea typeface="黑体" panose="02010609060101010101" charset="-122"/>
                  <a:cs typeface="汉仪刚艺体-85W" panose="00020600040101010101" charset="-122"/>
                </a:rPr>
                <a:t>等岗位人员或资质人员</a:t>
              </a: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descr="1"/>
          <p:cNvPicPr>
            <a:picLocks noChangeAspect="1"/>
          </p:cNvPicPr>
          <p:nvPr/>
        </p:nvPicPr>
        <p:blipFill>
          <a:blip r:embed="rId1298"/>
          <a:stretch>
            <a:fillRect/>
          </a:stretch>
        </p:blipFill>
        <p:spPr>
          <a:xfrm>
            <a:off x="86360" y="207010"/>
            <a:ext cx="12202795" cy="6857365"/>
          </a:xfrm>
          <a:prstGeom prst="rect">
            <a:avLst/>
          </a:prstGeom>
        </p:spPr>
      </p:pic>
      <p:sp>
        <p:nvSpPr>
          <p:cNvPr id="7" name="文本框 6"/>
          <p:cNvSpPr txBox="1"/>
          <p:nvPr>
            <p:custDataLst>
              <p:tags r:id="rId1"/>
            </p:custDataLst>
          </p:nvPr>
        </p:nvSpPr>
        <p:spPr>
          <a:xfrm>
            <a:off x="463550" y="574675"/>
            <a:ext cx="2254885" cy="5169535"/>
          </a:xfrm>
          <a:prstGeom prst="rect">
            <a:avLst/>
          </a:prstGeom>
          <a:gradFill>
            <a:gsLst>
              <a:gs pos="0">
                <a:srgbClr val="E30000"/>
              </a:gs>
              <a:gs pos="100000">
                <a:srgbClr val="760303"/>
              </a:gs>
            </a:gsLst>
            <a:lin ang="5400000" scaled="0"/>
          </a:gradFill>
          <a:ln>
            <a:noFill/>
          </a:ln>
        </p:spPr>
        <p:txBody>
          <a:bodyPr wrap="square" rtlCol="0">
            <a:spAutoFit/>
          </a:bodyPr>
          <a:lstStyle/>
          <a:p>
            <a:pPr algn="l"/>
            <a:r>
              <a:rPr lang="en-US" sz="2200">
                <a:solidFill>
                  <a:schemeClr val="bg1"/>
                </a:solidFill>
                <a:latin typeface="思源黑体 Medium" panose="020B0600000000000000" charset="-122"/>
                <a:ea typeface="思源黑体 Medium" panose="020B0600000000000000" charset="-122"/>
                <a:cs typeface="思源黑体 Medium" panose="020B0600000000000000" charset="-122"/>
              </a:rPr>
              <a:t>4</a:t>
            </a:r>
            <a:r>
              <a:rPr lang="zh-CN" altLang="en-US" sz="2200">
                <a:solidFill>
                  <a:schemeClr val="bg1"/>
                </a:solidFill>
                <a:latin typeface="思源黑体 Medium" panose="020B0600000000000000" charset="-122"/>
                <a:ea typeface="思源黑体 Medium" panose="020B0600000000000000" charset="-122"/>
                <a:cs typeface="思源黑体 Medium" panose="020B0600000000000000" charset="-122"/>
              </a:rPr>
              <a:t>、</a:t>
            </a:r>
            <a:r>
              <a:rPr sz="2200">
                <a:solidFill>
                  <a:schemeClr val="bg1"/>
                </a:solidFill>
                <a:latin typeface="思源黑体 Medium" panose="020B0600000000000000" charset="-122"/>
                <a:ea typeface="思源黑体 Medium" panose="020B0600000000000000" charset="-122"/>
                <a:cs typeface="思源黑体 Medium" panose="020B0600000000000000" charset="-122"/>
              </a:rPr>
              <a:t>作业前未作好防火措施准备：对除尘器、管道等设施设备动火作业前，粉尘清扫未落实、</a:t>
            </a:r>
            <a:r>
              <a:rPr sz="2200" u="sng">
                <a:solidFill>
                  <a:schemeClr val="bg1"/>
                </a:solidFill>
                <a:latin typeface="思源黑体 Medium" panose="020B0600000000000000" charset="-122"/>
                <a:ea typeface="思源黑体 Medium" panose="020B0600000000000000" charset="-122"/>
                <a:cs typeface="思源黑体 Medium" panose="020B0600000000000000" charset="-122"/>
              </a:rPr>
              <a:t>未对可燃介质进行惰性置换；</a:t>
            </a:r>
          </a:p>
          <a:p>
            <a:pPr algn="l"/>
            <a:r>
              <a:rPr sz="2200" i="1">
                <a:solidFill>
                  <a:schemeClr val="bg1"/>
                </a:solidFill>
                <a:latin typeface="思源黑体 Medium" panose="020B0600000000000000" charset="-122"/>
                <a:ea typeface="思源黑体 Medium" panose="020B0600000000000000" charset="-122"/>
                <a:cs typeface="思源黑体 Medium" panose="020B0600000000000000" charset="-122"/>
              </a:rPr>
              <a:t>作业场所设备、系统无有效隔离、相关管道未加盲板隔断，易燃易爆介质未及时排除、冲洗、惰性置换干净</a:t>
            </a:r>
          </a:p>
        </p:txBody>
      </p:sp>
      <p:sp>
        <p:nvSpPr>
          <p:cNvPr id="11" name="下箭头 10"/>
          <p:cNvSpPr/>
          <p:nvPr/>
        </p:nvSpPr>
        <p:spPr>
          <a:xfrm rot="16200000">
            <a:off x="3159125" y="827405"/>
            <a:ext cx="537210" cy="141859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3" name="组合 12" descr="7b0a202020202274657874626f78223a20227b5c2269645c223a32303334323939322c5c2263617465676f72795f69645c223a5c225c227d220a7d0a"/>
          <p:cNvGrpSpPr/>
          <p:nvPr/>
        </p:nvGrpSpPr>
        <p:grpSpPr>
          <a:xfrm>
            <a:off x="4502150" y="3340735"/>
            <a:ext cx="7150100" cy="3341370"/>
            <a:chOff x="5822" y="3275"/>
            <a:chExt cx="7562" cy="4203"/>
          </a:xfrm>
        </p:grpSpPr>
        <p:grpSp>
          <p:nvGrpSpPr>
            <p:cNvPr id="14" name="图形 573"/>
            <p:cNvGrpSpPr/>
            <p:nvPr/>
          </p:nvGrpSpPr>
          <p:grpSpPr>
            <a:xfrm>
              <a:off x="5984" y="4307"/>
              <a:ext cx="7400" cy="3171"/>
              <a:chOff x="3799710" y="2734804"/>
              <a:chExt cx="4699215" cy="2013433"/>
            </a:xfrm>
          </p:grpSpPr>
          <p:sp>
            <p:nvSpPr>
              <p:cNvPr id="15" name="任意多边形: 形状 575"/>
              <p:cNvSpPr/>
              <p:nvPr>
                <p:custDataLst>
                  <p:tags r:id="rId30"/>
                </p:custDataLst>
              </p:nvPr>
            </p:nvSpPr>
            <p:spPr>
              <a:xfrm>
                <a:off x="3799710" y="2734804"/>
                <a:ext cx="4699215" cy="2013433"/>
              </a:xfrm>
              <a:custGeom>
                <a:avLst/>
                <a:gdLst>
                  <a:gd name="connsiteX0" fmla="*/ 0 w 4699215"/>
                  <a:gd name="connsiteY0" fmla="*/ 0 h 2013433"/>
                  <a:gd name="connsiteX1" fmla="*/ 4699216 w 4699215"/>
                  <a:gd name="connsiteY1" fmla="*/ 0 h 2013433"/>
                  <a:gd name="connsiteX2" fmla="*/ 4699216 w 4699215"/>
                  <a:gd name="connsiteY2" fmla="*/ 2013433 h 2013433"/>
                  <a:gd name="connsiteX3" fmla="*/ 0 w 4699215"/>
                  <a:gd name="connsiteY3" fmla="*/ 2013433 h 2013433"/>
                </a:gdLst>
                <a:ahLst/>
                <a:cxnLst>
                  <a:cxn ang="0">
                    <a:pos x="connsiteX0" y="connsiteY0"/>
                  </a:cxn>
                  <a:cxn ang="0">
                    <a:pos x="connsiteX1" y="connsiteY1"/>
                  </a:cxn>
                  <a:cxn ang="0">
                    <a:pos x="connsiteX2" y="connsiteY2"/>
                  </a:cxn>
                  <a:cxn ang="0">
                    <a:pos x="connsiteX3" y="connsiteY3"/>
                  </a:cxn>
                </a:cxnLst>
                <a:rect l="l" t="t" r="r" b="b"/>
                <a:pathLst>
                  <a:path w="4699215" h="2013433">
                    <a:moveTo>
                      <a:pt x="0" y="0"/>
                    </a:moveTo>
                    <a:lnTo>
                      <a:pt x="4699216" y="0"/>
                    </a:lnTo>
                    <a:lnTo>
                      <a:pt x="4699216" y="2013433"/>
                    </a:lnTo>
                    <a:lnTo>
                      <a:pt x="0" y="2013433"/>
                    </a:lnTo>
                    <a:close/>
                  </a:path>
                </a:pathLst>
              </a:custGeom>
              <a:solidFill>
                <a:srgbClr val="FDD06B"/>
              </a:solidFill>
              <a:ln w="18049" cap="flat">
                <a:solidFill>
                  <a:srgbClr val="231815"/>
                </a:solidFill>
                <a:prstDash val="solid"/>
                <a:miter/>
              </a:ln>
            </p:spPr>
            <p:txBody>
              <a:bodyPr rtlCol="0" anchor="ctr"/>
              <a:lstStyle/>
              <a:p>
                <a:endParaRPr lang="zh-CN" altLang="en-US"/>
              </a:p>
            </p:txBody>
          </p:sp>
          <p:sp>
            <p:nvSpPr>
              <p:cNvPr id="16" name="任意多边形: 形状 576"/>
              <p:cNvSpPr/>
              <p:nvPr>
                <p:custDataLst>
                  <p:tags r:id="rId31"/>
                </p:custDataLst>
              </p:nvPr>
            </p:nvSpPr>
            <p:spPr>
              <a:xfrm>
                <a:off x="7837420"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 name="任意多边形: 形状 577"/>
              <p:cNvSpPr/>
              <p:nvPr>
                <p:custDataLst>
                  <p:tags r:id="rId32"/>
                </p:custDataLst>
              </p:nvPr>
            </p:nvSpPr>
            <p:spPr>
              <a:xfrm>
                <a:off x="7837420"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 name="任意多边形: 形状 578"/>
              <p:cNvSpPr/>
              <p:nvPr>
                <p:custDataLst>
                  <p:tags r:id="rId33"/>
                </p:custDataLst>
              </p:nvPr>
            </p:nvSpPr>
            <p:spPr>
              <a:xfrm>
                <a:off x="7837420"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 name="任意多边形: 形状 579"/>
              <p:cNvSpPr/>
              <p:nvPr>
                <p:custDataLst>
                  <p:tags r:id="rId34"/>
                </p:custDataLst>
              </p:nvPr>
            </p:nvSpPr>
            <p:spPr>
              <a:xfrm>
                <a:off x="7837420"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 name="任意多边形: 形状 580"/>
              <p:cNvSpPr/>
              <p:nvPr>
                <p:custDataLst>
                  <p:tags r:id="rId35"/>
                </p:custDataLst>
              </p:nvPr>
            </p:nvSpPr>
            <p:spPr>
              <a:xfrm>
                <a:off x="7837420"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 name="任意多边形: 形状 581"/>
              <p:cNvSpPr/>
              <p:nvPr>
                <p:custDataLst>
                  <p:tags r:id="rId36"/>
                </p:custDataLst>
              </p:nvPr>
            </p:nvSpPr>
            <p:spPr>
              <a:xfrm>
                <a:off x="7837420"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 name="任意多边形: 形状 582"/>
              <p:cNvSpPr/>
              <p:nvPr>
                <p:custDataLst>
                  <p:tags r:id="rId37"/>
                </p:custDataLst>
              </p:nvPr>
            </p:nvSpPr>
            <p:spPr>
              <a:xfrm>
                <a:off x="7837420"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 name="任意多边形: 形状 583"/>
              <p:cNvSpPr/>
              <p:nvPr>
                <p:custDataLst>
                  <p:tags r:id="rId38"/>
                </p:custDataLst>
              </p:nvPr>
            </p:nvSpPr>
            <p:spPr>
              <a:xfrm>
                <a:off x="7837420"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 name="任意多边形: 形状 584"/>
              <p:cNvSpPr/>
              <p:nvPr>
                <p:custDataLst>
                  <p:tags r:id="rId39"/>
                </p:custDataLst>
              </p:nvPr>
            </p:nvSpPr>
            <p:spPr>
              <a:xfrm>
                <a:off x="7837420"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 name="任意多边形: 形状 585"/>
              <p:cNvSpPr/>
              <p:nvPr>
                <p:custDataLst>
                  <p:tags r:id="rId40"/>
                </p:custDataLst>
              </p:nvPr>
            </p:nvSpPr>
            <p:spPr>
              <a:xfrm>
                <a:off x="7837420"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6" name="任意多边形: 形状 586"/>
              <p:cNvSpPr/>
              <p:nvPr>
                <p:custDataLst>
                  <p:tags r:id="rId41"/>
                </p:custDataLst>
              </p:nvPr>
            </p:nvSpPr>
            <p:spPr>
              <a:xfrm>
                <a:off x="7837420"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7" name="任意多边形: 形状 587"/>
              <p:cNvSpPr/>
              <p:nvPr>
                <p:custDataLst>
                  <p:tags r:id="rId42"/>
                </p:custDataLst>
              </p:nvPr>
            </p:nvSpPr>
            <p:spPr>
              <a:xfrm>
                <a:off x="7837420"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8" name="任意多边形: 形状 588"/>
              <p:cNvSpPr/>
              <p:nvPr>
                <p:custDataLst>
                  <p:tags r:id="rId43"/>
                </p:custDataLst>
              </p:nvPr>
            </p:nvSpPr>
            <p:spPr>
              <a:xfrm>
                <a:off x="7837420"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9" name="任意多边形: 形状 589"/>
              <p:cNvSpPr/>
              <p:nvPr>
                <p:custDataLst>
                  <p:tags r:id="rId44"/>
                </p:custDataLst>
              </p:nvPr>
            </p:nvSpPr>
            <p:spPr>
              <a:xfrm>
                <a:off x="7837420"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0" name="任意多边形: 形状 590"/>
              <p:cNvSpPr/>
              <p:nvPr>
                <p:custDataLst>
                  <p:tags r:id="rId45"/>
                </p:custDataLst>
              </p:nvPr>
            </p:nvSpPr>
            <p:spPr>
              <a:xfrm>
                <a:off x="7837420"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1" name="任意多边形: 形状 591"/>
              <p:cNvSpPr/>
              <p:nvPr>
                <p:custDataLst>
                  <p:tags r:id="rId46"/>
                </p:custDataLst>
              </p:nvPr>
            </p:nvSpPr>
            <p:spPr>
              <a:xfrm>
                <a:off x="7837420"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2" name="任意多边形: 形状 592"/>
              <p:cNvSpPr/>
              <p:nvPr>
                <p:custDataLst>
                  <p:tags r:id="rId47"/>
                </p:custDataLst>
              </p:nvPr>
            </p:nvSpPr>
            <p:spPr>
              <a:xfrm>
                <a:off x="7837420"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3" name="任意多边形: 形状 593"/>
              <p:cNvSpPr/>
              <p:nvPr>
                <p:custDataLst>
                  <p:tags r:id="rId48"/>
                </p:custDataLst>
              </p:nvPr>
            </p:nvSpPr>
            <p:spPr>
              <a:xfrm>
                <a:off x="7837420"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4" name="任意多边形: 形状 594"/>
              <p:cNvSpPr/>
              <p:nvPr>
                <p:custDataLst>
                  <p:tags r:id="rId49"/>
                </p:custDataLst>
              </p:nvPr>
            </p:nvSpPr>
            <p:spPr>
              <a:xfrm>
                <a:off x="7837420"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5" name="任意多边形: 形状 595"/>
              <p:cNvSpPr/>
              <p:nvPr>
                <p:custDataLst>
                  <p:tags r:id="rId50"/>
                </p:custDataLst>
              </p:nvPr>
            </p:nvSpPr>
            <p:spPr>
              <a:xfrm>
                <a:off x="7837420"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6" name="任意多边形: 形状 596"/>
              <p:cNvSpPr/>
              <p:nvPr>
                <p:custDataLst>
                  <p:tags r:id="rId51"/>
                </p:custDataLst>
              </p:nvPr>
            </p:nvSpPr>
            <p:spPr>
              <a:xfrm>
                <a:off x="7837420"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7" name="任意多边形: 形状 597"/>
              <p:cNvSpPr/>
              <p:nvPr>
                <p:custDataLst>
                  <p:tags r:id="rId52"/>
                </p:custDataLst>
              </p:nvPr>
            </p:nvSpPr>
            <p:spPr>
              <a:xfrm>
                <a:off x="7837420"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8" name="任意多边形: 形状 598"/>
              <p:cNvSpPr/>
              <p:nvPr>
                <p:custDataLst>
                  <p:tags r:id="rId53"/>
                </p:custDataLst>
              </p:nvPr>
            </p:nvSpPr>
            <p:spPr>
              <a:xfrm>
                <a:off x="7837420"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9" name="任意多边形: 形状 599"/>
              <p:cNvSpPr/>
              <p:nvPr>
                <p:custDataLst>
                  <p:tags r:id="rId54"/>
                </p:custDataLst>
              </p:nvPr>
            </p:nvSpPr>
            <p:spPr>
              <a:xfrm>
                <a:off x="7752473"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0" name="任意多边形: 形状 600"/>
              <p:cNvSpPr/>
              <p:nvPr>
                <p:custDataLst>
                  <p:tags r:id="rId55"/>
                </p:custDataLst>
              </p:nvPr>
            </p:nvSpPr>
            <p:spPr>
              <a:xfrm>
                <a:off x="7752473"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1" name="任意多边形: 形状 601"/>
              <p:cNvSpPr/>
              <p:nvPr>
                <p:custDataLst>
                  <p:tags r:id="rId56"/>
                </p:custDataLst>
              </p:nvPr>
            </p:nvSpPr>
            <p:spPr>
              <a:xfrm>
                <a:off x="7752473"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2" name="任意多边形: 形状 602"/>
              <p:cNvSpPr/>
              <p:nvPr>
                <p:custDataLst>
                  <p:tags r:id="rId57"/>
                </p:custDataLst>
              </p:nvPr>
            </p:nvSpPr>
            <p:spPr>
              <a:xfrm>
                <a:off x="7752473"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3" name="任意多边形: 形状 603"/>
              <p:cNvSpPr/>
              <p:nvPr>
                <p:custDataLst>
                  <p:tags r:id="rId58"/>
                </p:custDataLst>
              </p:nvPr>
            </p:nvSpPr>
            <p:spPr>
              <a:xfrm>
                <a:off x="7752473"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4" name="任意多边形: 形状 604"/>
              <p:cNvSpPr/>
              <p:nvPr>
                <p:custDataLst>
                  <p:tags r:id="rId59"/>
                </p:custDataLst>
              </p:nvPr>
            </p:nvSpPr>
            <p:spPr>
              <a:xfrm>
                <a:off x="7752473"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5" name="任意多边形: 形状 605"/>
              <p:cNvSpPr/>
              <p:nvPr>
                <p:custDataLst>
                  <p:tags r:id="rId60"/>
                </p:custDataLst>
              </p:nvPr>
            </p:nvSpPr>
            <p:spPr>
              <a:xfrm>
                <a:off x="7752473"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6" name="任意多边形: 形状 606"/>
              <p:cNvSpPr/>
              <p:nvPr>
                <p:custDataLst>
                  <p:tags r:id="rId61"/>
                </p:custDataLst>
              </p:nvPr>
            </p:nvSpPr>
            <p:spPr>
              <a:xfrm>
                <a:off x="7752473"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8" name="任意多边形: 形状 607"/>
              <p:cNvSpPr/>
              <p:nvPr>
                <p:custDataLst>
                  <p:tags r:id="rId62"/>
                </p:custDataLst>
              </p:nvPr>
            </p:nvSpPr>
            <p:spPr>
              <a:xfrm>
                <a:off x="7752473"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9" name="任意多边形: 形状 608"/>
              <p:cNvSpPr/>
              <p:nvPr>
                <p:custDataLst>
                  <p:tags r:id="rId63"/>
                </p:custDataLst>
              </p:nvPr>
            </p:nvSpPr>
            <p:spPr>
              <a:xfrm>
                <a:off x="7752473"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0" name="任意多边形: 形状 609"/>
              <p:cNvSpPr/>
              <p:nvPr>
                <p:custDataLst>
                  <p:tags r:id="rId64"/>
                </p:custDataLst>
              </p:nvPr>
            </p:nvSpPr>
            <p:spPr>
              <a:xfrm>
                <a:off x="7752473"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1" name="任意多边形: 形状 610"/>
              <p:cNvSpPr/>
              <p:nvPr>
                <p:custDataLst>
                  <p:tags r:id="rId65"/>
                </p:custDataLst>
              </p:nvPr>
            </p:nvSpPr>
            <p:spPr>
              <a:xfrm>
                <a:off x="7752473"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2" name="任意多边形: 形状 611"/>
              <p:cNvSpPr/>
              <p:nvPr>
                <p:custDataLst>
                  <p:tags r:id="rId66"/>
                </p:custDataLst>
              </p:nvPr>
            </p:nvSpPr>
            <p:spPr>
              <a:xfrm>
                <a:off x="7752473"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3" name="任意多边形: 形状 612"/>
              <p:cNvSpPr/>
              <p:nvPr>
                <p:custDataLst>
                  <p:tags r:id="rId67"/>
                </p:custDataLst>
              </p:nvPr>
            </p:nvSpPr>
            <p:spPr>
              <a:xfrm>
                <a:off x="7752473"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4" name="任意多边形: 形状 613"/>
              <p:cNvSpPr/>
              <p:nvPr>
                <p:custDataLst>
                  <p:tags r:id="rId68"/>
                </p:custDataLst>
              </p:nvPr>
            </p:nvSpPr>
            <p:spPr>
              <a:xfrm>
                <a:off x="7752473"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5" name="任意多边形: 形状 614"/>
              <p:cNvSpPr/>
              <p:nvPr>
                <p:custDataLst>
                  <p:tags r:id="rId69"/>
                </p:custDataLst>
              </p:nvPr>
            </p:nvSpPr>
            <p:spPr>
              <a:xfrm>
                <a:off x="7752473"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6" name="任意多边形: 形状 615"/>
              <p:cNvSpPr/>
              <p:nvPr>
                <p:custDataLst>
                  <p:tags r:id="rId70"/>
                </p:custDataLst>
              </p:nvPr>
            </p:nvSpPr>
            <p:spPr>
              <a:xfrm>
                <a:off x="7752473"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7" name="任意多边形: 形状 616"/>
              <p:cNvSpPr/>
              <p:nvPr>
                <p:custDataLst>
                  <p:tags r:id="rId71"/>
                </p:custDataLst>
              </p:nvPr>
            </p:nvSpPr>
            <p:spPr>
              <a:xfrm>
                <a:off x="7752473"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8" name="任意多边形: 形状 617"/>
              <p:cNvSpPr/>
              <p:nvPr>
                <p:custDataLst>
                  <p:tags r:id="rId72"/>
                </p:custDataLst>
              </p:nvPr>
            </p:nvSpPr>
            <p:spPr>
              <a:xfrm>
                <a:off x="7752473"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9" name="任意多边形: 形状 618"/>
              <p:cNvSpPr/>
              <p:nvPr>
                <p:custDataLst>
                  <p:tags r:id="rId73"/>
                </p:custDataLst>
              </p:nvPr>
            </p:nvSpPr>
            <p:spPr>
              <a:xfrm>
                <a:off x="7752473"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0" name="任意多边形: 形状 619"/>
              <p:cNvSpPr/>
              <p:nvPr>
                <p:custDataLst>
                  <p:tags r:id="rId74"/>
                </p:custDataLst>
              </p:nvPr>
            </p:nvSpPr>
            <p:spPr>
              <a:xfrm>
                <a:off x="7752473"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1" name="任意多边形: 形状 620"/>
              <p:cNvSpPr/>
              <p:nvPr>
                <p:custDataLst>
                  <p:tags r:id="rId75"/>
                </p:custDataLst>
              </p:nvPr>
            </p:nvSpPr>
            <p:spPr>
              <a:xfrm>
                <a:off x="7752473"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2" name="任意多边形: 形状 621"/>
              <p:cNvSpPr/>
              <p:nvPr>
                <p:custDataLst>
                  <p:tags r:id="rId76"/>
                </p:custDataLst>
              </p:nvPr>
            </p:nvSpPr>
            <p:spPr>
              <a:xfrm>
                <a:off x="7752473"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3" name="任意多边形: 形状 622"/>
              <p:cNvSpPr/>
              <p:nvPr>
                <p:custDataLst>
                  <p:tags r:id="rId77"/>
                </p:custDataLst>
              </p:nvPr>
            </p:nvSpPr>
            <p:spPr>
              <a:xfrm>
                <a:off x="7668429"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4" name="任意多边形: 形状 623"/>
              <p:cNvSpPr/>
              <p:nvPr>
                <p:custDataLst>
                  <p:tags r:id="rId78"/>
                </p:custDataLst>
              </p:nvPr>
            </p:nvSpPr>
            <p:spPr>
              <a:xfrm>
                <a:off x="7668429"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5" name="任意多边形: 形状 624"/>
              <p:cNvSpPr/>
              <p:nvPr>
                <p:custDataLst>
                  <p:tags r:id="rId79"/>
                </p:custDataLst>
              </p:nvPr>
            </p:nvSpPr>
            <p:spPr>
              <a:xfrm>
                <a:off x="7668429"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6" name="任意多边形: 形状 625"/>
              <p:cNvSpPr/>
              <p:nvPr>
                <p:custDataLst>
                  <p:tags r:id="rId80"/>
                </p:custDataLst>
              </p:nvPr>
            </p:nvSpPr>
            <p:spPr>
              <a:xfrm>
                <a:off x="7668429"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7" name="任意多边形: 形状 626"/>
              <p:cNvSpPr/>
              <p:nvPr>
                <p:custDataLst>
                  <p:tags r:id="rId81"/>
                </p:custDataLst>
              </p:nvPr>
            </p:nvSpPr>
            <p:spPr>
              <a:xfrm>
                <a:off x="7668429"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8" name="任意多边形: 形状 627"/>
              <p:cNvSpPr/>
              <p:nvPr>
                <p:custDataLst>
                  <p:tags r:id="rId82"/>
                </p:custDataLst>
              </p:nvPr>
            </p:nvSpPr>
            <p:spPr>
              <a:xfrm>
                <a:off x="7668429"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69" name="任意多边形: 形状 628"/>
              <p:cNvSpPr/>
              <p:nvPr>
                <p:custDataLst>
                  <p:tags r:id="rId83"/>
                </p:custDataLst>
              </p:nvPr>
            </p:nvSpPr>
            <p:spPr>
              <a:xfrm>
                <a:off x="7668429"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0" name="任意多边形: 形状 629"/>
              <p:cNvSpPr/>
              <p:nvPr>
                <p:custDataLst>
                  <p:tags r:id="rId84"/>
                </p:custDataLst>
              </p:nvPr>
            </p:nvSpPr>
            <p:spPr>
              <a:xfrm>
                <a:off x="7668429"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1" name="任意多边形: 形状 630"/>
              <p:cNvSpPr/>
              <p:nvPr>
                <p:custDataLst>
                  <p:tags r:id="rId85"/>
                </p:custDataLst>
              </p:nvPr>
            </p:nvSpPr>
            <p:spPr>
              <a:xfrm>
                <a:off x="7668429"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2" name="任意多边形: 形状 631"/>
              <p:cNvSpPr/>
              <p:nvPr>
                <p:custDataLst>
                  <p:tags r:id="rId86"/>
                </p:custDataLst>
              </p:nvPr>
            </p:nvSpPr>
            <p:spPr>
              <a:xfrm>
                <a:off x="7668429"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3" name="任意多边形: 形状 632"/>
              <p:cNvSpPr/>
              <p:nvPr>
                <p:custDataLst>
                  <p:tags r:id="rId87"/>
                </p:custDataLst>
              </p:nvPr>
            </p:nvSpPr>
            <p:spPr>
              <a:xfrm>
                <a:off x="7668429"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4" name="任意多边形: 形状 633"/>
              <p:cNvSpPr/>
              <p:nvPr>
                <p:custDataLst>
                  <p:tags r:id="rId88"/>
                </p:custDataLst>
              </p:nvPr>
            </p:nvSpPr>
            <p:spPr>
              <a:xfrm>
                <a:off x="7668429"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5" name="任意多边形: 形状 634"/>
              <p:cNvSpPr/>
              <p:nvPr>
                <p:custDataLst>
                  <p:tags r:id="rId89"/>
                </p:custDataLst>
              </p:nvPr>
            </p:nvSpPr>
            <p:spPr>
              <a:xfrm>
                <a:off x="7668429"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6" name="任意多边形: 形状 635"/>
              <p:cNvSpPr/>
              <p:nvPr>
                <p:custDataLst>
                  <p:tags r:id="rId90"/>
                </p:custDataLst>
              </p:nvPr>
            </p:nvSpPr>
            <p:spPr>
              <a:xfrm>
                <a:off x="7668429"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7" name="任意多边形: 形状 636"/>
              <p:cNvSpPr/>
              <p:nvPr>
                <p:custDataLst>
                  <p:tags r:id="rId91"/>
                </p:custDataLst>
              </p:nvPr>
            </p:nvSpPr>
            <p:spPr>
              <a:xfrm>
                <a:off x="7668429"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8" name="任意多边形: 形状 637"/>
              <p:cNvSpPr/>
              <p:nvPr>
                <p:custDataLst>
                  <p:tags r:id="rId92"/>
                </p:custDataLst>
              </p:nvPr>
            </p:nvSpPr>
            <p:spPr>
              <a:xfrm>
                <a:off x="7668429"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79" name="任意多边形: 形状 638"/>
              <p:cNvSpPr/>
              <p:nvPr>
                <p:custDataLst>
                  <p:tags r:id="rId93"/>
                </p:custDataLst>
              </p:nvPr>
            </p:nvSpPr>
            <p:spPr>
              <a:xfrm>
                <a:off x="7668429"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0" name="任意多边形: 形状 639"/>
              <p:cNvSpPr/>
              <p:nvPr>
                <p:custDataLst>
                  <p:tags r:id="rId94"/>
                </p:custDataLst>
              </p:nvPr>
            </p:nvSpPr>
            <p:spPr>
              <a:xfrm>
                <a:off x="7668429"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1" name="任意多边形: 形状 640"/>
              <p:cNvSpPr/>
              <p:nvPr>
                <p:custDataLst>
                  <p:tags r:id="rId95"/>
                </p:custDataLst>
              </p:nvPr>
            </p:nvSpPr>
            <p:spPr>
              <a:xfrm>
                <a:off x="7668429"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2" name="任意多边形: 形状 641"/>
              <p:cNvSpPr/>
              <p:nvPr>
                <p:custDataLst>
                  <p:tags r:id="rId96"/>
                </p:custDataLst>
              </p:nvPr>
            </p:nvSpPr>
            <p:spPr>
              <a:xfrm>
                <a:off x="7668429"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3" name="任意多边形: 形状 642"/>
              <p:cNvSpPr/>
              <p:nvPr>
                <p:custDataLst>
                  <p:tags r:id="rId97"/>
                </p:custDataLst>
              </p:nvPr>
            </p:nvSpPr>
            <p:spPr>
              <a:xfrm>
                <a:off x="7668429"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4" name="任意多边形: 形状 643"/>
              <p:cNvSpPr/>
              <p:nvPr>
                <p:custDataLst>
                  <p:tags r:id="rId98"/>
                </p:custDataLst>
              </p:nvPr>
            </p:nvSpPr>
            <p:spPr>
              <a:xfrm>
                <a:off x="7668429"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5" name="任意多边形: 形状 644"/>
              <p:cNvSpPr/>
              <p:nvPr>
                <p:custDataLst>
                  <p:tags r:id="rId99"/>
                </p:custDataLst>
              </p:nvPr>
            </p:nvSpPr>
            <p:spPr>
              <a:xfrm>
                <a:off x="7668429"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6" name="任意多边形: 形状 645"/>
              <p:cNvSpPr/>
              <p:nvPr>
                <p:custDataLst>
                  <p:tags r:id="rId100"/>
                </p:custDataLst>
              </p:nvPr>
            </p:nvSpPr>
            <p:spPr>
              <a:xfrm>
                <a:off x="7584386"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7" name="任意多边形: 形状 646"/>
              <p:cNvSpPr/>
              <p:nvPr>
                <p:custDataLst>
                  <p:tags r:id="rId101"/>
                </p:custDataLst>
              </p:nvPr>
            </p:nvSpPr>
            <p:spPr>
              <a:xfrm>
                <a:off x="7584386"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8" name="任意多边形: 形状 647"/>
              <p:cNvSpPr/>
              <p:nvPr>
                <p:custDataLst>
                  <p:tags r:id="rId102"/>
                </p:custDataLst>
              </p:nvPr>
            </p:nvSpPr>
            <p:spPr>
              <a:xfrm>
                <a:off x="7584386"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89" name="任意多边形: 形状 648"/>
              <p:cNvSpPr/>
              <p:nvPr>
                <p:custDataLst>
                  <p:tags r:id="rId103"/>
                </p:custDataLst>
              </p:nvPr>
            </p:nvSpPr>
            <p:spPr>
              <a:xfrm>
                <a:off x="7584386"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0" name="任意多边形: 形状 649"/>
              <p:cNvSpPr/>
              <p:nvPr>
                <p:custDataLst>
                  <p:tags r:id="rId104"/>
                </p:custDataLst>
              </p:nvPr>
            </p:nvSpPr>
            <p:spPr>
              <a:xfrm>
                <a:off x="7584386"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1" name="任意多边形: 形状 650"/>
              <p:cNvSpPr/>
              <p:nvPr>
                <p:custDataLst>
                  <p:tags r:id="rId105"/>
                </p:custDataLst>
              </p:nvPr>
            </p:nvSpPr>
            <p:spPr>
              <a:xfrm>
                <a:off x="7584386"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2" name="任意多边形: 形状 651"/>
              <p:cNvSpPr/>
              <p:nvPr>
                <p:custDataLst>
                  <p:tags r:id="rId106"/>
                </p:custDataLst>
              </p:nvPr>
            </p:nvSpPr>
            <p:spPr>
              <a:xfrm>
                <a:off x="7584386"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3" name="任意多边形: 形状 652"/>
              <p:cNvSpPr/>
              <p:nvPr>
                <p:custDataLst>
                  <p:tags r:id="rId107"/>
                </p:custDataLst>
              </p:nvPr>
            </p:nvSpPr>
            <p:spPr>
              <a:xfrm>
                <a:off x="7584386"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4" name="任意多边形: 形状 653"/>
              <p:cNvSpPr/>
              <p:nvPr>
                <p:custDataLst>
                  <p:tags r:id="rId108"/>
                </p:custDataLst>
              </p:nvPr>
            </p:nvSpPr>
            <p:spPr>
              <a:xfrm>
                <a:off x="7584386"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5" name="任意多边形: 形状 654"/>
              <p:cNvSpPr/>
              <p:nvPr>
                <p:custDataLst>
                  <p:tags r:id="rId109"/>
                </p:custDataLst>
              </p:nvPr>
            </p:nvSpPr>
            <p:spPr>
              <a:xfrm>
                <a:off x="7584386"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6" name="任意多边形: 形状 655"/>
              <p:cNvSpPr/>
              <p:nvPr>
                <p:custDataLst>
                  <p:tags r:id="rId110"/>
                </p:custDataLst>
              </p:nvPr>
            </p:nvSpPr>
            <p:spPr>
              <a:xfrm>
                <a:off x="7584386"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7" name="任意多边形: 形状 656"/>
              <p:cNvSpPr/>
              <p:nvPr>
                <p:custDataLst>
                  <p:tags r:id="rId111"/>
                </p:custDataLst>
              </p:nvPr>
            </p:nvSpPr>
            <p:spPr>
              <a:xfrm>
                <a:off x="7584386"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8" name="任意多边形: 形状 657"/>
              <p:cNvSpPr/>
              <p:nvPr>
                <p:custDataLst>
                  <p:tags r:id="rId112"/>
                </p:custDataLst>
              </p:nvPr>
            </p:nvSpPr>
            <p:spPr>
              <a:xfrm>
                <a:off x="7584386"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99" name="任意多边形: 形状 658"/>
              <p:cNvSpPr/>
              <p:nvPr>
                <p:custDataLst>
                  <p:tags r:id="rId113"/>
                </p:custDataLst>
              </p:nvPr>
            </p:nvSpPr>
            <p:spPr>
              <a:xfrm>
                <a:off x="7584386"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0" name="任意多边形: 形状 659"/>
              <p:cNvSpPr/>
              <p:nvPr>
                <p:custDataLst>
                  <p:tags r:id="rId114"/>
                </p:custDataLst>
              </p:nvPr>
            </p:nvSpPr>
            <p:spPr>
              <a:xfrm>
                <a:off x="7584386"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1" name="任意多边形: 形状 660"/>
              <p:cNvSpPr/>
              <p:nvPr>
                <p:custDataLst>
                  <p:tags r:id="rId115"/>
                </p:custDataLst>
              </p:nvPr>
            </p:nvSpPr>
            <p:spPr>
              <a:xfrm>
                <a:off x="7584386"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2" name="任意多边形: 形状 661"/>
              <p:cNvSpPr/>
              <p:nvPr>
                <p:custDataLst>
                  <p:tags r:id="rId116"/>
                </p:custDataLst>
              </p:nvPr>
            </p:nvSpPr>
            <p:spPr>
              <a:xfrm>
                <a:off x="7584386"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3" name="任意多边形: 形状 662"/>
              <p:cNvSpPr/>
              <p:nvPr>
                <p:custDataLst>
                  <p:tags r:id="rId117"/>
                </p:custDataLst>
              </p:nvPr>
            </p:nvSpPr>
            <p:spPr>
              <a:xfrm>
                <a:off x="7584386"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4" name="任意多边形: 形状 663"/>
              <p:cNvSpPr/>
              <p:nvPr>
                <p:custDataLst>
                  <p:tags r:id="rId118"/>
                </p:custDataLst>
              </p:nvPr>
            </p:nvSpPr>
            <p:spPr>
              <a:xfrm>
                <a:off x="7584386"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5" name="任意多边形: 形状 664"/>
              <p:cNvSpPr/>
              <p:nvPr>
                <p:custDataLst>
                  <p:tags r:id="rId119"/>
                </p:custDataLst>
              </p:nvPr>
            </p:nvSpPr>
            <p:spPr>
              <a:xfrm>
                <a:off x="7584386"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6" name="任意多边形: 形状 665"/>
              <p:cNvSpPr/>
              <p:nvPr>
                <p:custDataLst>
                  <p:tags r:id="rId120"/>
                </p:custDataLst>
              </p:nvPr>
            </p:nvSpPr>
            <p:spPr>
              <a:xfrm>
                <a:off x="7584386"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7" name="任意多边形: 形状 666"/>
              <p:cNvSpPr/>
              <p:nvPr>
                <p:custDataLst>
                  <p:tags r:id="rId121"/>
                </p:custDataLst>
              </p:nvPr>
            </p:nvSpPr>
            <p:spPr>
              <a:xfrm>
                <a:off x="7584386"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8" name="任意多边形: 形状 667"/>
              <p:cNvSpPr/>
              <p:nvPr>
                <p:custDataLst>
                  <p:tags r:id="rId122"/>
                </p:custDataLst>
              </p:nvPr>
            </p:nvSpPr>
            <p:spPr>
              <a:xfrm>
                <a:off x="7584386"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09" name="任意多边形: 形状 668"/>
              <p:cNvSpPr/>
              <p:nvPr>
                <p:custDataLst>
                  <p:tags r:id="rId123"/>
                </p:custDataLst>
              </p:nvPr>
            </p:nvSpPr>
            <p:spPr>
              <a:xfrm>
                <a:off x="7499438"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0" name="任意多边形: 形状 669"/>
              <p:cNvSpPr/>
              <p:nvPr>
                <p:custDataLst>
                  <p:tags r:id="rId124"/>
                </p:custDataLst>
              </p:nvPr>
            </p:nvSpPr>
            <p:spPr>
              <a:xfrm>
                <a:off x="7499438"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1" name="任意多边形: 形状 670"/>
              <p:cNvSpPr/>
              <p:nvPr>
                <p:custDataLst>
                  <p:tags r:id="rId125"/>
                </p:custDataLst>
              </p:nvPr>
            </p:nvSpPr>
            <p:spPr>
              <a:xfrm>
                <a:off x="7499438"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2" name="任意多边形: 形状 671"/>
              <p:cNvSpPr/>
              <p:nvPr>
                <p:custDataLst>
                  <p:tags r:id="rId126"/>
                </p:custDataLst>
              </p:nvPr>
            </p:nvSpPr>
            <p:spPr>
              <a:xfrm>
                <a:off x="7499438"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3" name="任意多边形: 形状 672"/>
              <p:cNvSpPr/>
              <p:nvPr>
                <p:custDataLst>
                  <p:tags r:id="rId127"/>
                </p:custDataLst>
              </p:nvPr>
            </p:nvSpPr>
            <p:spPr>
              <a:xfrm>
                <a:off x="7499438"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4" name="任意多边形: 形状 673"/>
              <p:cNvSpPr/>
              <p:nvPr>
                <p:custDataLst>
                  <p:tags r:id="rId128"/>
                </p:custDataLst>
              </p:nvPr>
            </p:nvSpPr>
            <p:spPr>
              <a:xfrm>
                <a:off x="7499438"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5" name="任意多边形: 形状 674"/>
              <p:cNvSpPr/>
              <p:nvPr>
                <p:custDataLst>
                  <p:tags r:id="rId129"/>
                </p:custDataLst>
              </p:nvPr>
            </p:nvSpPr>
            <p:spPr>
              <a:xfrm>
                <a:off x="7499438"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6" name="任意多边形: 形状 675"/>
              <p:cNvSpPr/>
              <p:nvPr>
                <p:custDataLst>
                  <p:tags r:id="rId130"/>
                </p:custDataLst>
              </p:nvPr>
            </p:nvSpPr>
            <p:spPr>
              <a:xfrm>
                <a:off x="7499438"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7" name="任意多边形: 形状 676"/>
              <p:cNvSpPr/>
              <p:nvPr>
                <p:custDataLst>
                  <p:tags r:id="rId131"/>
                </p:custDataLst>
              </p:nvPr>
            </p:nvSpPr>
            <p:spPr>
              <a:xfrm>
                <a:off x="7499438"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8" name="任意多边形: 形状 677"/>
              <p:cNvSpPr/>
              <p:nvPr>
                <p:custDataLst>
                  <p:tags r:id="rId132"/>
                </p:custDataLst>
              </p:nvPr>
            </p:nvSpPr>
            <p:spPr>
              <a:xfrm>
                <a:off x="7499438"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19" name="任意多边形: 形状 678"/>
              <p:cNvSpPr/>
              <p:nvPr>
                <p:custDataLst>
                  <p:tags r:id="rId133"/>
                </p:custDataLst>
              </p:nvPr>
            </p:nvSpPr>
            <p:spPr>
              <a:xfrm>
                <a:off x="7499438"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0" name="任意多边形: 形状 679"/>
              <p:cNvSpPr/>
              <p:nvPr>
                <p:custDataLst>
                  <p:tags r:id="rId134"/>
                </p:custDataLst>
              </p:nvPr>
            </p:nvSpPr>
            <p:spPr>
              <a:xfrm>
                <a:off x="7499438"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1" name="任意多边形: 形状 680"/>
              <p:cNvSpPr/>
              <p:nvPr>
                <p:custDataLst>
                  <p:tags r:id="rId135"/>
                </p:custDataLst>
              </p:nvPr>
            </p:nvSpPr>
            <p:spPr>
              <a:xfrm>
                <a:off x="7499438"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2" name="任意多边形: 形状 681"/>
              <p:cNvSpPr/>
              <p:nvPr>
                <p:custDataLst>
                  <p:tags r:id="rId136"/>
                </p:custDataLst>
              </p:nvPr>
            </p:nvSpPr>
            <p:spPr>
              <a:xfrm>
                <a:off x="7499438"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3" name="任意多边形: 形状 682"/>
              <p:cNvSpPr/>
              <p:nvPr>
                <p:custDataLst>
                  <p:tags r:id="rId137"/>
                </p:custDataLst>
              </p:nvPr>
            </p:nvSpPr>
            <p:spPr>
              <a:xfrm>
                <a:off x="7499438"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4" name="任意多边形: 形状 683"/>
              <p:cNvSpPr/>
              <p:nvPr>
                <p:custDataLst>
                  <p:tags r:id="rId138"/>
                </p:custDataLst>
              </p:nvPr>
            </p:nvSpPr>
            <p:spPr>
              <a:xfrm>
                <a:off x="7499438"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5" name="任意多边形: 形状 684"/>
              <p:cNvSpPr/>
              <p:nvPr>
                <p:custDataLst>
                  <p:tags r:id="rId139"/>
                </p:custDataLst>
              </p:nvPr>
            </p:nvSpPr>
            <p:spPr>
              <a:xfrm>
                <a:off x="7499438"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6" name="任意多边形: 形状 685"/>
              <p:cNvSpPr/>
              <p:nvPr>
                <p:custDataLst>
                  <p:tags r:id="rId140"/>
                </p:custDataLst>
              </p:nvPr>
            </p:nvSpPr>
            <p:spPr>
              <a:xfrm>
                <a:off x="7499438"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7" name="任意多边形: 形状 686"/>
              <p:cNvSpPr/>
              <p:nvPr>
                <p:custDataLst>
                  <p:tags r:id="rId141"/>
                </p:custDataLst>
              </p:nvPr>
            </p:nvSpPr>
            <p:spPr>
              <a:xfrm>
                <a:off x="7499438"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8" name="任意多边形: 形状 687"/>
              <p:cNvSpPr/>
              <p:nvPr>
                <p:custDataLst>
                  <p:tags r:id="rId142"/>
                </p:custDataLst>
              </p:nvPr>
            </p:nvSpPr>
            <p:spPr>
              <a:xfrm>
                <a:off x="7499438"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29" name="任意多边形: 形状 688"/>
              <p:cNvSpPr/>
              <p:nvPr>
                <p:custDataLst>
                  <p:tags r:id="rId143"/>
                </p:custDataLst>
              </p:nvPr>
            </p:nvSpPr>
            <p:spPr>
              <a:xfrm>
                <a:off x="7499438"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0" name="任意多边形: 形状 689"/>
              <p:cNvSpPr/>
              <p:nvPr>
                <p:custDataLst>
                  <p:tags r:id="rId144"/>
                </p:custDataLst>
              </p:nvPr>
            </p:nvSpPr>
            <p:spPr>
              <a:xfrm>
                <a:off x="7499438"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1" name="任意多边形: 形状 690"/>
              <p:cNvSpPr/>
              <p:nvPr>
                <p:custDataLst>
                  <p:tags r:id="rId145"/>
                </p:custDataLst>
              </p:nvPr>
            </p:nvSpPr>
            <p:spPr>
              <a:xfrm>
                <a:off x="7499438"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2" name="任意多边形: 形状 691"/>
              <p:cNvSpPr/>
              <p:nvPr>
                <p:custDataLst>
                  <p:tags r:id="rId146"/>
                </p:custDataLst>
              </p:nvPr>
            </p:nvSpPr>
            <p:spPr>
              <a:xfrm>
                <a:off x="7415395"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3" name="任意多边形: 形状 692"/>
              <p:cNvSpPr/>
              <p:nvPr>
                <p:custDataLst>
                  <p:tags r:id="rId147"/>
                </p:custDataLst>
              </p:nvPr>
            </p:nvSpPr>
            <p:spPr>
              <a:xfrm>
                <a:off x="7415395"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4" name="任意多边形: 形状 693"/>
              <p:cNvSpPr/>
              <p:nvPr>
                <p:custDataLst>
                  <p:tags r:id="rId148"/>
                </p:custDataLst>
              </p:nvPr>
            </p:nvSpPr>
            <p:spPr>
              <a:xfrm>
                <a:off x="7415395"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5" name="任意多边形: 形状 694"/>
              <p:cNvSpPr/>
              <p:nvPr>
                <p:custDataLst>
                  <p:tags r:id="rId149"/>
                </p:custDataLst>
              </p:nvPr>
            </p:nvSpPr>
            <p:spPr>
              <a:xfrm>
                <a:off x="7415395"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6" name="任意多边形: 形状 695"/>
              <p:cNvSpPr/>
              <p:nvPr>
                <p:custDataLst>
                  <p:tags r:id="rId150"/>
                </p:custDataLst>
              </p:nvPr>
            </p:nvSpPr>
            <p:spPr>
              <a:xfrm>
                <a:off x="7415395"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7" name="任意多边形: 形状 696"/>
              <p:cNvSpPr/>
              <p:nvPr>
                <p:custDataLst>
                  <p:tags r:id="rId151"/>
                </p:custDataLst>
              </p:nvPr>
            </p:nvSpPr>
            <p:spPr>
              <a:xfrm>
                <a:off x="7415395"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8" name="任意多边形: 形状 697"/>
              <p:cNvSpPr/>
              <p:nvPr>
                <p:custDataLst>
                  <p:tags r:id="rId152"/>
                </p:custDataLst>
              </p:nvPr>
            </p:nvSpPr>
            <p:spPr>
              <a:xfrm>
                <a:off x="7415395"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39" name="任意多边形: 形状 698"/>
              <p:cNvSpPr/>
              <p:nvPr>
                <p:custDataLst>
                  <p:tags r:id="rId153"/>
                </p:custDataLst>
              </p:nvPr>
            </p:nvSpPr>
            <p:spPr>
              <a:xfrm>
                <a:off x="7415395"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0" name="任意多边形: 形状 699"/>
              <p:cNvSpPr/>
              <p:nvPr>
                <p:custDataLst>
                  <p:tags r:id="rId154"/>
                </p:custDataLst>
              </p:nvPr>
            </p:nvSpPr>
            <p:spPr>
              <a:xfrm>
                <a:off x="7415395"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1" name="任意多边形: 形状 700"/>
              <p:cNvSpPr/>
              <p:nvPr>
                <p:custDataLst>
                  <p:tags r:id="rId155"/>
                </p:custDataLst>
              </p:nvPr>
            </p:nvSpPr>
            <p:spPr>
              <a:xfrm>
                <a:off x="7415395"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2" name="任意多边形: 形状 701"/>
              <p:cNvSpPr/>
              <p:nvPr>
                <p:custDataLst>
                  <p:tags r:id="rId156"/>
                </p:custDataLst>
              </p:nvPr>
            </p:nvSpPr>
            <p:spPr>
              <a:xfrm>
                <a:off x="7415395"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3" name="任意多边形: 形状 702"/>
              <p:cNvSpPr/>
              <p:nvPr>
                <p:custDataLst>
                  <p:tags r:id="rId157"/>
                </p:custDataLst>
              </p:nvPr>
            </p:nvSpPr>
            <p:spPr>
              <a:xfrm>
                <a:off x="7415395"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4" name="任意多边形: 形状 703"/>
              <p:cNvSpPr/>
              <p:nvPr>
                <p:custDataLst>
                  <p:tags r:id="rId158"/>
                </p:custDataLst>
              </p:nvPr>
            </p:nvSpPr>
            <p:spPr>
              <a:xfrm>
                <a:off x="7415395"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5" name="任意多边形: 形状 704"/>
              <p:cNvSpPr/>
              <p:nvPr>
                <p:custDataLst>
                  <p:tags r:id="rId159"/>
                </p:custDataLst>
              </p:nvPr>
            </p:nvSpPr>
            <p:spPr>
              <a:xfrm>
                <a:off x="7415395"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6" name="任意多边形: 形状 705"/>
              <p:cNvSpPr/>
              <p:nvPr>
                <p:custDataLst>
                  <p:tags r:id="rId160"/>
                </p:custDataLst>
              </p:nvPr>
            </p:nvSpPr>
            <p:spPr>
              <a:xfrm>
                <a:off x="7415395"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7" name="任意多边形: 形状 706"/>
              <p:cNvSpPr/>
              <p:nvPr>
                <p:custDataLst>
                  <p:tags r:id="rId161"/>
                </p:custDataLst>
              </p:nvPr>
            </p:nvSpPr>
            <p:spPr>
              <a:xfrm>
                <a:off x="7415395"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8" name="任意多边形: 形状 707"/>
              <p:cNvSpPr/>
              <p:nvPr>
                <p:custDataLst>
                  <p:tags r:id="rId162"/>
                </p:custDataLst>
              </p:nvPr>
            </p:nvSpPr>
            <p:spPr>
              <a:xfrm>
                <a:off x="7415395"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49" name="任意多边形: 形状 708"/>
              <p:cNvSpPr/>
              <p:nvPr>
                <p:custDataLst>
                  <p:tags r:id="rId163"/>
                </p:custDataLst>
              </p:nvPr>
            </p:nvSpPr>
            <p:spPr>
              <a:xfrm>
                <a:off x="7415395"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0" name="任意多边形: 形状 709"/>
              <p:cNvSpPr/>
              <p:nvPr>
                <p:custDataLst>
                  <p:tags r:id="rId164"/>
                </p:custDataLst>
              </p:nvPr>
            </p:nvSpPr>
            <p:spPr>
              <a:xfrm>
                <a:off x="7415395"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1" name="任意多边形: 形状 710"/>
              <p:cNvSpPr/>
              <p:nvPr>
                <p:custDataLst>
                  <p:tags r:id="rId165"/>
                </p:custDataLst>
              </p:nvPr>
            </p:nvSpPr>
            <p:spPr>
              <a:xfrm>
                <a:off x="7415395"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2" name="任意多边形: 形状 711"/>
              <p:cNvSpPr/>
              <p:nvPr>
                <p:custDataLst>
                  <p:tags r:id="rId166"/>
                </p:custDataLst>
              </p:nvPr>
            </p:nvSpPr>
            <p:spPr>
              <a:xfrm>
                <a:off x="7415395"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3" name="任意多边形: 形状 712"/>
              <p:cNvSpPr/>
              <p:nvPr>
                <p:custDataLst>
                  <p:tags r:id="rId167"/>
                </p:custDataLst>
              </p:nvPr>
            </p:nvSpPr>
            <p:spPr>
              <a:xfrm>
                <a:off x="7415395"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4" name="任意多边形: 形状 713"/>
              <p:cNvSpPr/>
              <p:nvPr>
                <p:custDataLst>
                  <p:tags r:id="rId168"/>
                </p:custDataLst>
              </p:nvPr>
            </p:nvSpPr>
            <p:spPr>
              <a:xfrm>
                <a:off x="7415395"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5" name="任意多边形: 形状 714"/>
              <p:cNvSpPr/>
              <p:nvPr>
                <p:custDataLst>
                  <p:tags r:id="rId169"/>
                </p:custDataLst>
              </p:nvPr>
            </p:nvSpPr>
            <p:spPr>
              <a:xfrm>
                <a:off x="7331351"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6" name="任意多边形: 形状 715"/>
              <p:cNvSpPr/>
              <p:nvPr>
                <p:custDataLst>
                  <p:tags r:id="rId170"/>
                </p:custDataLst>
              </p:nvPr>
            </p:nvSpPr>
            <p:spPr>
              <a:xfrm>
                <a:off x="7331351"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7" name="任意多边形: 形状 716"/>
              <p:cNvSpPr/>
              <p:nvPr>
                <p:custDataLst>
                  <p:tags r:id="rId171"/>
                </p:custDataLst>
              </p:nvPr>
            </p:nvSpPr>
            <p:spPr>
              <a:xfrm>
                <a:off x="7331351"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8" name="任意多边形: 形状 717"/>
              <p:cNvSpPr/>
              <p:nvPr>
                <p:custDataLst>
                  <p:tags r:id="rId172"/>
                </p:custDataLst>
              </p:nvPr>
            </p:nvSpPr>
            <p:spPr>
              <a:xfrm>
                <a:off x="7331351"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59" name="任意多边形: 形状 718"/>
              <p:cNvSpPr/>
              <p:nvPr>
                <p:custDataLst>
                  <p:tags r:id="rId173"/>
                </p:custDataLst>
              </p:nvPr>
            </p:nvSpPr>
            <p:spPr>
              <a:xfrm>
                <a:off x="7331351"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0" name="任意多边形: 形状 719"/>
              <p:cNvSpPr/>
              <p:nvPr>
                <p:custDataLst>
                  <p:tags r:id="rId174"/>
                </p:custDataLst>
              </p:nvPr>
            </p:nvSpPr>
            <p:spPr>
              <a:xfrm>
                <a:off x="7331351"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1" name="任意多边形: 形状 720"/>
              <p:cNvSpPr/>
              <p:nvPr>
                <p:custDataLst>
                  <p:tags r:id="rId175"/>
                </p:custDataLst>
              </p:nvPr>
            </p:nvSpPr>
            <p:spPr>
              <a:xfrm>
                <a:off x="7331351"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2" name="任意多边形: 形状 721"/>
              <p:cNvSpPr/>
              <p:nvPr>
                <p:custDataLst>
                  <p:tags r:id="rId176"/>
                </p:custDataLst>
              </p:nvPr>
            </p:nvSpPr>
            <p:spPr>
              <a:xfrm>
                <a:off x="7331351"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3" name="任意多边形: 形状 722"/>
              <p:cNvSpPr/>
              <p:nvPr>
                <p:custDataLst>
                  <p:tags r:id="rId177"/>
                </p:custDataLst>
              </p:nvPr>
            </p:nvSpPr>
            <p:spPr>
              <a:xfrm>
                <a:off x="7331351"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4" name="任意多边形: 形状 723"/>
              <p:cNvSpPr/>
              <p:nvPr>
                <p:custDataLst>
                  <p:tags r:id="rId178"/>
                </p:custDataLst>
              </p:nvPr>
            </p:nvSpPr>
            <p:spPr>
              <a:xfrm>
                <a:off x="7331351"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5" name="任意多边形: 形状 724"/>
              <p:cNvSpPr/>
              <p:nvPr>
                <p:custDataLst>
                  <p:tags r:id="rId179"/>
                </p:custDataLst>
              </p:nvPr>
            </p:nvSpPr>
            <p:spPr>
              <a:xfrm>
                <a:off x="7331351"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6" name="任意多边形: 形状 725"/>
              <p:cNvSpPr/>
              <p:nvPr>
                <p:custDataLst>
                  <p:tags r:id="rId180"/>
                </p:custDataLst>
              </p:nvPr>
            </p:nvSpPr>
            <p:spPr>
              <a:xfrm>
                <a:off x="7331351"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7" name="任意多边形: 形状 726"/>
              <p:cNvSpPr/>
              <p:nvPr>
                <p:custDataLst>
                  <p:tags r:id="rId181"/>
                </p:custDataLst>
              </p:nvPr>
            </p:nvSpPr>
            <p:spPr>
              <a:xfrm>
                <a:off x="7331351"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8" name="任意多边形: 形状 727"/>
              <p:cNvSpPr/>
              <p:nvPr>
                <p:custDataLst>
                  <p:tags r:id="rId182"/>
                </p:custDataLst>
              </p:nvPr>
            </p:nvSpPr>
            <p:spPr>
              <a:xfrm>
                <a:off x="7331351"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69" name="任意多边形: 形状 728"/>
              <p:cNvSpPr/>
              <p:nvPr>
                <p:custDataLst>
                  <p:tags r:id="rId183"/>
                </p:custDataLst>
              </p:nvPr>
            </p:nvSpPr>
            <p:spPr>
              <a:xfrm>
                <a:off x="7331351"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0" name="任意多边形: 形状 729"/>
              <p:cNvSpPr/>
              <p:nvPr>
                <p:custDataLst>
                  <p:tags r:id="rId184"/>
                </p:custDataLst>
              </p:nvPr>
            </p:nvSpPr>
            <p:spPr>
              <a:xfrm>
                <a:off x="7331351"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1" name="任意多边形: 形状 730"/>
              <p:cNvSpPr/>
              <p:nvPr>
                <p:custDataLst>
                  <p:tags r:id="rId185"/>
                </p:custDataLst>
              </p:nvPr>
            </p:nvSpPr>
            <p:spPr>
              <a:xfrm>
                <a:off x="7331351"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2" name="任意多边形: 形状 731"/>
              <p:cNvSpPr/>
              <p:nvPr>
                <p:custDataLst>
                  <p:tags r:id="rId186"/>
                </p:custDataLst>
              </p:nvPr>
            </p:nvSpPr>
            <p:spPr>
              <a:xfrm>
                <a:off x="7331351"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3" name="任意多边形: 形状 732"/>
              <p:cNvSpPr/>
              <p:nvPr>
                <p:custDataLst>
                  <p:tags r:id="rId187"/>
                </p:custDataLst>
              </p:nvPr>
            </p:nvSpPr>
            <p:spPr>
              <a:xfrm>
                <a:off x="7331351"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4" name="任意多边形: 形状 733"/>
              <p:cNvSpPr/>
              <p:nvPr>
                <p:custDataLst>
                  <p:tags r:id="rId188"/>
                </p:custDataLst>
              </p:nvPr>
            </p:nvSpPr>
            <p:spPr>
              <a:xfrm>
                <a:off x="7331351"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5" name="任意多边形: 形状 734"/>
              <p:cNvSpPr/>
              <p:nvPr>
                <p:custDataLst>
                  <p:tags r:id="rId189"/>
                </p:custDataLst>
              </p:nvPr>
            </p:nvSpPr>
            <p:spPr>
              <a:xfrm>
                <a:off x="7331351"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6" name="任意多边形: 形状 735"/>
              <p:cNvSpPr/>
              <p:nvPr>
                <p:custDataLst>
                  <p:tags r:id="rId190"/>
                </p:custDataLst>
              </p:nvPr>
            </p:nvSpPr>
            <p:spPr>
              <a:xfrm>
                <a:off x="7331351"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7" name="任意多边形: 形状 736"/>
              <p:cNvSpPr/>
              <p:nvPr>
                <p:custDataLst>
                  <p:tags r:id="rId191"/>
                </p:custDataLst>
              </p:nvPr>
            </p:nvSpPr>
            <p:spPr>
              <a:xfrm>
                <a:off x="7331351"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8" name="任意多边形: 形状 737"/>
              <p:cNvSpPr/>
              <p:nvPr>
                <p:custDataLst>
                  <p:tags r:id="rId192"/>
                </p:custDataLst>
              </p:nvPr>
            </p:nvSpPr>
            <p:spPr>
              <a:xfrm>
                <a:off x="7246404"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79" name="任意多边形: 形状 738"/>
              <p:cNvSpPr/>
              <p:nvPr>
                <p:custDataLst>
                  <p:tags r:id="rId193"/>
                </p:custDataLst>
              </p:nvPr>
            </p:nvSpPr>
            <p:spPr>
              <a:xfrm>
                <a:off x="7246404"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0" name="任意多边形: 形状 739"/>
              <p:cNvSpPr/>
              <p:nvPr>
                <p:custDataLst>
                  <p:tags r:id="rId194"/>
                </p:custDataLst>
              </p:nvPr>
            </p:nvSpPr>
            <p:spPr>
              <a:xfrm>
                <a:off x="7246404"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1" name="任意多边形: 形状 740"/>
              <p:cNvSpPr/>
              <p:nvPr>
                <p:custDataLst>
                  <p:tags r:id="rId195"/>
                </p:custDataLst>
              </p:nvPr>
            </p:nvSpPr>
            <p:spPr>
              <a:xfrm>
                <a:off x="7246404"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2" name="任意多边形: 形状 741"/>
              <p:cNvSpPr/>
              <p:nvPr>
                <p:custDataLst>
                  <p:tags r:id="rId196"/>
                </p:custDataLst>
              </p:nvPr>
            </p:nvSpPr>
            <p:spPr>
              <a:xfrm>
                <a:off x="7246404"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3" name="任意多边形: 形状 742"/>
              <p:cNvSpPr/>
              <p:nvPr>
                <p:custDataLst>
                  <p:tags r:id="rId197"/>
                </p:custDataLst>
              </p:nvPr>
            </p:nvSpPr>
            <p:spPr>
              <a:xfrm>
                <a:off x="7246404"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4" name="任意多边形: 形状 743"/>
              <p:cNvSpPr/>
              <p:nvPr>
                <p:custDataLst>
                  <p:tags r:id="rId198"/>
                </p:custDataLst>
              </p:nvPr>
            </p:nvSpPr>
            <p:spPr>
              <a:xfrm>
                <a:off x="7246404"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5" name="任意多边形: 形状 744"/>
              <p:cNvSpPr/>
              <p:nvPr>
                <p:custDataLst>
                  <p:tags r:id="rId199"/>
                </p:custDataLst>
              </p:nvPr>
            </p:nvSpPr>
            <p:spPr>
              <a:xfrm>
                <a:off x="7246404"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6" name="任意多边形: 形状 745"/>
              <p:cNvSpPr/>
              <p:nvPr>
                <p:custDataLst>
                  <p:tags r:id="rId200"/>
                </p:custDataLst>
              </p:nvPr>
            </p:nvSpPr>
            <p:spPr>
              <a:xfrm>
                <a:off x="7246404"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7" name="任意多边形: 形状 746"/>
              <p:cNvSpPr/>
              <p:nvPr>
                <p:custDataLst>
                  <p:tags r:id="rId201"/>
                </p:custDataLst>
              </p:nvPr>
            </p:nvSpPr>
            <p:spPr>
              <a:xfrm>
                <a:off x="7246404"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8" name="任意多边形: 形状 747"/>
              <p:cNvSpPr/>
              <p:nvPr>
                <p:custDataLst>
                  <p:tags r:id="rId202"/>
                </p:custDataLst>
              </p:nvPr>
            </p:nvSpPr>
            <p:spPr>
              <a:xfrm>
                <a:off x="7246404"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9" name="任意多边形: 形状 748"/>
              <p:cNvSpPr/>
              <p:nvPr>
                <p:custDataLst>
                  <p:tags r:id="rId203"/>
                </p:custDataLst>
              </p:nvPr>
            </p:nvSpPr>
            <p:spPr>
              <a:xfrm>
                <a:off x="7246404"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0" name="任意多边形: 形状 749"/>
              <p:cNvSpPr/>
              <p:nvPr>
                <p:custDataLst>
                  <p:tags r:id="rId204"/>
                </p:custDataLst>
              </p:nvPr>
            </p:nvSpPr>
            <p:spPr>
              <a:xfrm>
                <a:off x="7246404"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1" name="任意多边形: 形状 750"/>
              <p:cNvSpPr/>
              <p:nvPr>
                <p:custDataLst>
                  <p:tags r:id="rId205"/>
                </p:custDataLst>
              </p:nvPr>
            </p:nvSpPr>
            <p:spPr>
              <a:xfrm>
                <a:off x="7246404"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2" name="任意多边形: 形状 751"/>
              <p:cNvSpPr/>
              <p:nvPr>
                <p:custDataLst>
                  <p:tags r:id="rId206"/>
                </p:custDataLst>
              </p:nvPr>
            </p:nvSpPr>
            <p:spPr>
              <a:xfrm>
                <a:off x="7246404"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3" name="任意多边形: 形状 752"/>
              <p:cNvSpPr/>
              <p:nvPr>
                <p:custDataLst>
                  <p:tags r:id="rId207"/>
                </p:custDataLst>
              </p:nvPr>
            </p:nvSpPr>
            <p:spPr>
              <a:xfrm>
                <a:off x="7246404"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4" name="任意多边形: 形状 753"/>
              <p:cNvSpPr/>
              <p:nvPr>
                <p:custDataLst>
                  <p:tags r:id="rId208"/>
                </p:custDataLst>
              </p:nvPr>
            </p:nvSpPr>
            <p:spPr>
              <a:xfrm>
                <a:off x="7246404"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5" name="任意多边形: 形状 754"/>
              <p:cNvSpPr/>
              <p:nvPr>
                <p:custDataLst>
                  <p:tags r:id="rId209"/>
                </p:custDataLst>
              </p:nvPr>
            </p:nvSpPr>
            <p:spPr>
              <a:xfrm>
                <a:off x="7246404"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6" name="任意多边形: 形状 755"/>
              <p:cNvSpPr/>
              <p:nvPr>
                <p:custDataLst>
                  <p:tags r:id="rId210"/>
                </p:custDataLst>
              </p:nvPr>
            </p:nvSpPr>
            <p:spPr>
              <a:xfrm>
                <a:off x="7246404"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7" name="任意多边形: 形状 756"/>
              <p:cNvSpPr/>
              <p:nvPr>
                <p:custDataLst>
                  <p:tags r:id="rId211"/>
                </p:custDataLst>
              </p:nvPr>
            </p:nvSpPr>
            <p:spPr>
              <a:xfrm>
                <a:off x="7246404"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8" name="任意多边形: 形状 757"/>
              <p:cNvSpPr/>
              <p:nvPr>
                <p:custDataLst>
                  <p:tags r:id="rId212"/>
                </p:custDataLst>
              </p:nvPr>
            </p:nvSpPr>
            <p:spPr>
              <a:xfrm>
                <a:off x="7246404"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9" name="任意多边形: 形状 758"/>
              <p:cNvSpPr/>
              <p:nvPr>
                <p:custDataLst>
                  <p:tags r:id="rId213"/>
                </p:custDataLst>
              </p:nvPr>
            </p:nvSpPr>
            <p:spPr>
              <a:xfrm>
                <a:off x="7246404"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0" name="任意多边形: 形状 759"/>
              <p:cNvSpPr/>
              <p:nvPr>
                <p:custDataLst>
                  <p:tags r:id="rId214"/>
                </p:custDataLst>
              </p:nvPr>
            </p:nvSpPr>
            <p:spPr>
              <a:xfrm>
                <a:off x="7246404"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1" name="任意多边形: 形状 760"/>
              <p:cNvSpPr/>
              <p:nvPr>
                <p:custDataLst>
                  <p:tags r:id="rId215"/>
                </p:custDataLst>
              </p:nvPr>
            </p:nvSpPr>
            <p:spPr>
              <a:xfrm>
                <a:off x="7162360"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2" name="任意多边形: 形状 761"/>
              <p:cNvSpPr/>
              <p:nvPr>
                <p:custDataLst>
                  <p:tags r:id="rId216"/>
                </p:custDataLst>
              </p:nvPr>
            </p:nvSpPr>
            <p:spPr>
              <a:xfrm>
                <a:off x="7162360"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3" name="任意多边形: 形状 762"/>
              <p:cNvSpPr/>
              <p:nvPr>
                <p:custDataLst>
                  <p:tags r:id="rId217"/>
                </p:custDataLst>
              </p:nvPr>
            </p:nvSpPr>
            <p:spPr>
              <a:xfrm>
                <a:off x="7162360"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4" name="任意多边形: 形状 763"/>
              <p:cNvSpPr/>
              <p:nvPr>
                <p:custDataLst>
                  <p:tags r:id="rId218"/>
                </p:custDataLst>
              </p:nvPr>
            </p:nvSpPr>
            <p:spPr>
              <a:xfrm>
                <a:off x="7162360"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5" name="任意多边形: 形状 764"/>
              <p:cNvSpPr/>
              <p:nvPr>
                <p:custDataLst>
                  <p:tags r:id="rId219"/>
                </p:custDataLst>
              </p:nvPr>
            </p:nvSpPr>
            <p:spPr>
              <a:xfrm>
                <a:off x="7162360"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6" name="任意多边形: 形状 765"/>
              <p:cNvSpPr/>
              <p:nvPr>
                <p:custDataLst>
                  <p:tags r:id="rId220"/>
                </p:custDataLst>
              </p:nvPr>
            </p:nvSpPr>
            <p:spPr>
              <a:xfrm>
                <a:off x="7162360"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7" name="任意多边形: 形状 766"/>
              <p:cNvSpPr/>
              <p:nvPr>
                <p:custDataLst>
                  <p:tags r:id="rId221"/>
                </p:custDataLst>
              </p:nvPr>
            </p:nvSpPr>
            <p:spPr>
              <a:xfrm>
                <a:off x="7162360"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8" name="任意多边形: 形状 767"/>
              <p:cNvSpPr/>
              <p:nvPr>
                <p:custDataLst>
                  <p:tags r:id="rId222"/>
                </p:custDataLst>
              </p:nvPr>
            </p:nvSpPr>
            <p:spPr>
              <a:xfrm>
                <a:off x="7162360"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9" name="任意多边形: 形状 768"/>
              <p:cNvSpPr/>
              <p:nvPr>
                <p:custDataLst>
                  <p:tags r:id="rId223"/>
                </p:custDataLst>
              </p:nvPr>
            </p:nvSpPr>
            <p:spPr>
              <a:xfrm>
                <a:off x="7162360"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0" name="任意多边形: 形状 769"/>
              <p:cNvSpPr/>
              <p:nvPr>
                <p:custDataLst>
                  <p:tags r:id="rId224"/>
                </p:custDataLst>
              </p:nvPr>
            </p:nvSpPr>
            <p:spPr>
              <a:xfrm>
                <a:off x="7162360"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1" name="任意多边形: 形状 770"/>
              <p:cNvSpPr/>
              <p:nvPr>
                <p:custDataLst>
                  <p:tags r:id="rId225"/>
                </p:custDataLst>
              </p:nvPr>
            </p:nvSpPr>
            <p:spPr>
              <a:xfrm>
                <a:off x="7162360"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2" name="任意多边形: 形状 771"/>
              <p:cNvSpPr/>
              <p:nvPr>
                <p:custDataLst>
                  <p:tags r:id="rId226"/>
                </p:custDataLst>
              </p:nvPr>
            </p:nvSpPr>
            <p:spPr>
              <a:xfrm>
                <a:off x="7162360"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3" name="任意多边形: 形状 772"/>
              <p:cNvSpPr/>
              <p:nvPr>
                <p:custDataLst>
                  <p:tags r:id="rId227"/>
                </p:custDataLst>
              </p:nvPr>
            </p:nvSpPr>
            <p:spPr>
              <a:xfrm>
                <a:off x="7162360"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4" name="任意多边形: 形状 773"/>
              <p:cNvSpPr/>
              <p:nvPr>
                <p:custDataLst>
                  <p:tags r:id="rId228"/>
                </p:custDataLst>
              </p:nvPr>
            </p:nvSpPr>
            <p:spPr>
              <a:xfrm>
                <a:off x="7162360"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5" name="任意多边形: 形状 774"/>
              <p:cNvSpPr/>
              <p:nvPr>
                <p:custDataLst>
                  <p:tags r:id="rId229"/>
                </p:custDataLst>
              </p:nvPr>
            </p:nvSpPr>
            <p:spPr>
              <a:xfrm>
                <a:off x="7162360"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6" name="任意多边形: 形状 775"/>
              <p:cNvSpPr/>
              <p:nvPr>
                <p:custDataLst>
                  <p:tags r:id="rId230"/>
                </p:custDataLst>
              </p:nvPr>
            </p:nvSpPr>
            <p:spPr>
              <a:xfrm>
                <a:off x="7162360"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7" name="任意多边形: 形状 776"/>
              <p:cNvSpPr/>
              <p:nvPr>
                <p:custDataLst>
                  <p:tags r:id="rId231"/>
                </p:custDataLst>
              </p:nvPr>
            </p:nvSpPr>
            <p:spPr>
              <a:xfrm>
                <a:off x="7162360"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8" name="任意多边形: 形状 777"/>
              <p:cNvSpPr/>
              <p:nvPr>
                <p:custDataLst>
                  <p:tags r:id="rId232"/>
                </p:custDataLst>
              </p:nvPr>
            </p:nvSpPr>
            <p:spPr>
              <a:xfrm>
                <a:off x="7162360"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9" name="任意多边形: 形状 778"/>
              <p:cNvSpPr/>
              <p:nvPr>
                <p:custDataLst>
                  <p:tags r:id="rId233"/>
                </p:custDataLst>
              </p:nvPr>
            </p:nvSpPr>
            <p:spPr>
              <a:xfrm>
                <a:off x="7162360"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0" name="任意多边形: 形状 779"/>
              <p:cNvSpPr/>
              <p:nvPr>
                <p:custDataLst>
                  <p:tags r:id="rId234"/>
                </p:custDataLst>
              </p:nvPr>
            </p:nvSpPr>
            <p:spPr>
              <a:xfrm>
                <a:off x="7162360"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1" name="任意多边形: 形状 780"/>
              <p:cNvSpPr/>
              <p:nvPr>
                <p:custDataLst>
                  <p:tags r:id="rId235"/>
                </p:custDataLst>
              </p:nvPr>
            </p:nvSpPr>
            <p:spPr>
              <a:xfrm>
                <a:off x="7162360"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2" name="任意多边形: 形状 781"/>
              <p:cNvSpPr/>
              <p:nvPr>
                <p:custDataLst>
                  <p:tags r:id="rId236"/>
                </p:custDataLst>
              </p:nvPr>
            </p:nvSpPr>
            <p:spPr>
              <a:xfrm>
                <a:off x="7162360"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3" name="任意多边形: 形状 782"/>
              <p:cNvSpPr/>
              <p:nvPr>
                <p:custDataLst>
                  <p:tags r:id="rId237"/>
                </p:custDataLst>
              </p:nvPr>
            </p:nvSpPr>
            <p:spPr>
              <a:xfrm>
                <a:off x="7162360"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4" name="任意多边形: 形状 783"/>
              <p:cNvSpPr/>
              <p:nvPr>
                <p:custDataLst>
                  <p:tags r:id="rId238"/>
                </p:custDataLst>
              </p:nvPr>
            </p:nvSpPr>
            <p:spPr>
              <a:xfrm>
                <a:off x="7077413"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5" name="任意多边形: 形状 784"/>
              <p:cNvSpPr/>
              <p:nvPr>
                <p:custDataLst>
                  <p:tags r:id="rId239"/>
                </p:custDataLst>
              </p:nvPr>
            </p:nvSpPr>
            <p:spPr>
              <a:xfrm>
                <a:off x="7077413"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6" name="任意多边形: 形状 785"/>
              <p:cNvSpPr/>
              <p:nvPr>
                <p:custDataLst>
                  <p:tags r:id="rId240"/>
                </p:custDataLst>
              </p:nvPr>
            </p:nvSpPr>
            <p:spPr>
              <a:xfrm>
                <a:off x="7077413"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7" name="任意多边形: 形状 786"/>
              <p:cNvSpPr/>
              <p:nvPr>
                <p:custDataLst>
                  <p:tags r:id="rId241"/>
                </p:custDataLst>
              </p:nvPr>
            </p:nvSpPr>
            <p:spPr>
              <a:xfrm>
                <a:off x="7077413"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8" name="任意多边形: 形状 787"/>
              <p:cNvSpPr/>
              <p:nvPr>
                <p:custDataLst>
                  <p:tags r:id="rId242"/>
                </p:custDataLst>
              </p:nvPr>
            </p:nvSpPr>
            <p:spPr>
              <a:xfrm>
                <a:off x="7077413"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9" name="任意多边形: 形状 788"/>
              <p:cNvSpPr/>
              <p:nvPr>
                <p:custDataLst>
                  <p:tags r:id="rId243"/>
                </p:custDataLst>
              </p:nvPr>
            </p:nvSpPr>
            <p:spPr>
              <a:xfrm>
                <a:off x="7077413"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0" name="任意多边形: 形状 789"/>
              <p:cNvSpPr/>
              <p:nvPr>
                <p:custDataLst>
                  <p:tags r:id="rId244"/>
                </p:custDataLst>
              </p:nvPr>
            </p:nvSpPr>
            <p:spPr>
              <a:xfrm>
                <a:off x="7077413"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1" name="任意多边形: 形状 790"/>
              <p:cNvSpPr/>
              <p:nvPr>
                <p:custDataLst>
                  <p:tags r:id="rId245"/>
                </p:custDataLst>
              </p:nvPr>
            </p:nvSpPr>
            <p:spPr>
              <a:xfrm>
                <a:off x="7077413"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2" name="任意多边形: 形状 791"/>
              <p:cNvSpPr/>
              <p:nvPr>
                <p:custDataLst>
                  <p:tags r:id="rId246"/>
                </p:custDataLst>
              </p:nvPr>
            </p:nvSpPr>
            <p:spPr>
              <a:xfrm>
                <a:off x="7077413"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3" name="任意多边形: 形状 792"/>
              <p:cNvSpPr/>
              <p:nvPr>
                <p:custDataLst>
                  <p:tags r:id="rId247"/>
                </p:custDataLst>
              </p:nvPr>
            </p:nvSpPr>
            <p:spPr>
              <a:xfrm>
                <a:off x="7077413"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4" name="任意多边形: 形状 793"/>
              <p:cNvSpPr/>
              <p:nvPr>
                <p:custDataLst>
                  <p:tags r:id="rId248"/>
                </p:custDataLst>
              </p:nvPr>
            </p:nvSpPr>
            <p:spPr>
              <a:xfrm>
                <a:off x="7077413"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5" name="任意多边形: 形状 794"/>
              <p:cNvSpPr/>
              <p:nvPr>
                <p:custDataLst>
                  <p:tags r:id="rId249"/>
                </p:custDataLst>
              </p:nvPr>
            </p:nvSpPr>
            <p:spPr>
              <a:xfrm>
                <a:off x="7077413"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6" name="任意多边形: 形状 795"/>
              <p:cNvSpPr/>
              <p:nvPr>
                <p:custDataLst>
                  <p:tags r:id="rId250"/>
                </p:custDataLst>
              </p:nvPr>
            </p:nvSpPr>
            <p:spPr>
              <a:xfrm>
                <a:off x="7077413"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7" name="任意多边形: 形状 796"/>
              <p:cNvSpPr/>
              <p:nvPr>
                <p:custDataLst>
                  <p:tags r:id="rId251"/>
                </p:custDataLst>
              </p:nvPr>
            </p:nvSpPr>
            <p:spPr>
              <a:xfrm>
                <a:off x="7077413"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8" name="任意多边形: 形状 797"/>
              <p:cNvSpPr/>
              <p:nvPr>
                <p:custDataLst>
                  <p:tags r:id="rId252"/>
                </p:custDataLst>
              </p:nvPr>
            </p:nvSpPr>
            <p:spPr>
              <a:xfrm>
                <a:off x="7077413"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9" name="任意多边形: 形状 798"/>
              <p:cNvSpPr/>
              <p:nvPr>
                <p:custDataLst>
                  <p:tags r:id="rId253"/>
                </p:custDataLst>
              </p:nvPr>
            </p:nvSpPr>
            <p:spPr>
              <a:xfrm>
                <a:off x="7077413"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0" name="任意多边形: 形状 799"/>
              <p:cNvSpPr/>
              <p:nvPr>
                <p:custDataLst>
                  <p:tags r:id="rId254"/>
                </p:custDataLst>
              </p:nvPr>
            </p:nvSpPr>
            <p:spPr>
              <a:xfrm>
                <a:off x="7077413"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1" name="任意多边形: 形状 800"/>
              <p:cNvSpPr/>
              <p:nvPr>
                <p:custDataLst>
                  <p:tags r:id="rId255"/>
                </p:custDataLst>
              </p:nvPr>
            </p:nvSpPr>
            <p:spPr>
              <a:xfrm>
                <a:off x="7077413"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2" name="任意多边形: 形状 801"/>
              <p:cNvSpPr/>
              <p:nvPr>
                <p:custDataLst>
                  <p:tags r:id="rId256"/>
                </p:custDataLst>
              </p:nvPr>
            </p:nvSpPr>
            <p:spPr>
              <a:xfrm>
                <a:off x="7077413"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3" name="任意多边形: 形状 802"/>
              <p:cNvSpPr/>
              <p:nvPr>
                <p:custDataLst>
                  <p:tags r:id="rId257"/>
                </p:custDataLst>
              </p:nvPr>
            </p:nvSpPr>
            <p:spPr>
              <a:xfrm>
                <a:off x="7077413"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4" name="任意多边形: 形状 803"/>
              <p:cNvSpPr/>
              <p:nvPr>
                <p:custDataLst>
                  <p:tags r:id="rId258"/>
                </p:custDataLst>
              </p:nvPr>
            </p:nvSpPr>
            <p:spPr>
              <a:xfrm>
                <a:off x="7077413"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5" name="任意多边形: 形状 804"/>
              <p:cNvSpPr/>
              <p:nvPr>
                <p:custDataLst>
                  <p:tags r:id="rId259"/>
                </p:custDataLst>
              </p:nvPr>
            </p:nvSpPr>
            <p:spPr>
              <a:xfrm>
                <a:off x="7077413"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6" name="任意多边形: 形状 805"/>
              <p:cNvSpPr/>
              <p:nvPr>
                <p:custDataLst>
                  <p:tags r:id="rId260"/>
                </p:custDataLst>
              </p:nvPr>
            </p:nvSpPr>
            <p:spPr>
              <a:xfrm>
                <a:off x="7077413"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7" name="任意多边形: 形状 806"/>
              <p:cNvSpPr/>
              <p:nvPr>
                <p:custDataLst>
                  <p:tags r:id="rId261"/>
                </p:custDataLst>
              </p:nvPr>
            </p:nvSpPr>
            <p:spPr>
              <a:xfrm>
                <a:off x="6993369"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8" name="任意多边形: 形状 807"/>
              <p:cNvSpPr/>
              <p:nvPr>
                <p:custDataLst>
                  <p:tags r:id="rId262"/>
                </p:custDataLst>
              </p:nvPr>
            </p:nvSpPr>
            <p:spPr>
              <a:xfrm>
                <a:off x="6993369"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9" name="任意多边形: 形状 808"/>
              <p:cNvSpPr/>
              <p:nvPr>
                <p:custDataLst>
                  <p:tags r:id="rId263"/>
                </p:custDataLst>
              </p:nvPr>
            </p:nvSpPr>
            <p:spPr>
              <a:xfrm>
                <a:off x="6993369"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0" name="任意多边形: 形状 809"/>
              <p:cNvSpPr/>
              <p:nvPr>
                <p:custDataLst>
                  <p:tags r:id="rId264"/>
                </p:custDataLst>
              </p:nvPr>
            </p:nvSpPr>
            <p:spPr>
              <a:xfrm>
                <a:off x="6993369"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1" name="任意多边形: 形状 810"/>
              <p:cNvSpPr/>
              <p:nvPr>
                <p:custDataLst>
                  <p:tags r:id="rId265"/>
                </p:custDataLst>
              </p:nvPr>
            </p:nvSpPr>
            <p:spPr>
              <a:xfrm>
                <a:off x="6993369"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2" name="任意多边形: 形状 811"/>
              <p:cNvSpPr/>
              <p:nvPr>
                <p:custDataLst>
                  <p:tags r:id="rId266"/>
                </p:custDataLst>
              </p:nvPr>
            </p:nvSpPr>
            <p:spPr>
              <a:xfrm>
                <a:off x="6993369"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3" name="任意多边形: 形状 812"/>
              <p:cNvSpPr/>
              <p:nvPr>
                <p:custDataLst>
                  <p:tags r:id="rId267"/>
                </p:custDataLst>
              </p:nvPr>
            </p:nvSpPr>
            <p:spPr>
              <a:xfrm>
                <a:off x="6993369"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4" name="任意多边形: 形状 813"/>
              <p:cNvSpPr/>
              <p:nvPr>
                <p:custDataLst>
                  <p:tags r:id="rId268"/>
                </p:custDataLst>
              </p:nvPr>
            </p:nvSpPr>
            <p:spPr>
              <a:xfrm>
                <a:off x="6993369"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5" name="任意多边形: 形状 814"/>
              <p:cNvSpPr/>
              <p:nvPr>
                <p:custDataLst>
                  <p:tags r:id="rId269"/>
                </p:custDataLst>
              </p:nvPr>
            </p:nvSpPr>
            <p:spPr>
              <a:xfrm>
                <a:off x="6993369"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6" name="任意多边形: 形状 815"/>
              <p:cNvSpPr/>
              <p:nvPr>
                <p:custDataLst>
                  <p:tags r:id="rId270"/>
                </p:custDataLst>
              </p:nvPr>
            </p:nvSpPr>
            <p:spPr>
              <a:xfrm>
                <a:off x="6993369"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7" name="任意多边形: 形状 816"/>
              <p:cNvSpPr/>
              <p:nvPr>
                <p:custDataLst>
                  <p:tags r:id="rId271"/>
                </p:custDataLst>
              </p:nvPr>
            </p:nvSpPr>
            <p:spPr>
              <a:xfrm>
                <a:off x="6993369"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8" name="任意多边形: 形状 817"/>
              <p:cNvSpPr/>
              <p:nvPr>
                <p:custDataLst>
                  <p:tags r:id="rId272"/>
                </p:custDataLst>
              </p:nvPr>
            </p:nvSpPr>
            <p:spPr>
              <a:xfrm>
                <a:off x="6993369"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9" name="任意多边形: 形状 818"/>
              <p:cNvSpPr/>
              <p:nvPr>
                <p:custDataLst>
                  <p:tags r:id="rId273"/>
                </p:custDataLst>
              </p:nvPr>
            </p:nvSpPr>
            <p:spPr>
              <a:xfrm>
                <a:off x="6993369"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60" name="任意多边形: 形状 819"/>
              <p:cNvSpPr/>
              <p:nvPr>
                <p:custDataLst>
                  <p:tags r:id="rId274"/>
                </p:custDataLst>
              </p:nvPr>
            </p:nvSpPr>
            <p:spPr>
              <a:xfrm>
                <a:off x="6993369"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61" name="任意多边形: 形状 820"/>
              <p:cNvSpPr/>
              <p:nvPr>
                <p:custDataLst>
                  <p:tags r:id="rId275"/>
                </p:custDataLst>
              </p:nvPr>
            </p:nvSpPr>
            <p:spPr>
              <a:xfrm>
                <a:off x="6993369"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62" name="任意多边形: 形状 821"/>
              <p:cNvSpPr/>
              <p:nvPr>
                <p:custDataLst>
                  <p:tags r:id="rId276"/>
                </p:custDataLst>
              </p:nvPr>
            </p:nvSpPr>
            <p:spPr>
              <a:xfrm>
                <a:off x="6993369"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63" name="任意多边形: 形状 822"/>
              <p:cNvSpPr/>
              <p:nvPr>
                <p:custDataLst>
                  <p:tags r:id="rId277"/>
                </p:custDataLst>
              </p:nvPr>
            </p:nvSpPr>
            <p:spPr>
              <a:xfrm>
                <a:off x="6993369"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64" name="任意多边形: 形状 823"/>
              <p:cNvSpPr/>
              <p:nvPr>
                <p:custDataLst>
                  <p:tags r:id="rId278"/>
                </p:custDataLst>
              </p:nvPr>
            </p:nvSpPr>
            <p:spPr>
              <a:xfrm>
                <a:off x="6993369"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65" name="任意多边形: 形状 824"/>
              <p:cNvSpPr/>
              <p:nvPr>
                <p:custDataLst>
                  <p:tags r:id="rId279"/>
                </p:custDataLst>
              </p:nvPr>
            </p:nvSpPr>
            <p:spPr>
              <a:xfrm>
                <a:off x="6993369"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66" name="任意多边形: 形状 825"/>
              <p:cNvSpPr/>
              <p:nvPr>
                <p:custDataLst>
                  <p:tags r:id="rId280"/>
                </p:custDataLst>
              </p:nvPr>
            </p:nvSpPr>
            <p:spPr>
              <a:xfrm>
                <a:off x="6993369"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67" name="任意多边形: 形状 826"/>
              <p:cNvSpPr/>
              <p:nvPr>
                <p:custDataLst>
                  <p:tags r:id="rId281"/>
                </p:custDataLst>
              </p:nvPr>
            </p:nvSpPr>
            <p:spPr>
              <a:xfrm>
                <a:off x="6993369"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68" name="任意多边形: 形状 827"/>
              <p:cNvSpPr/>
              <p:nvPr>
                <p:custDataLst>
                  <p:tags r:id="rId282"/>
                </p:custDataLst>
              </p:nvPr>
            </p:nvSpPr>
            <p:spPr>
              <a:xfrm>
                <a:off x="6993369"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69" name="任意多边形: 形状 828"/>
              <p:cNvSpPr/>
              <p:nvPr>
                <p:custDataLst>
                  <p:tags r:id="rId283"/>
                </p:custDataLst>
              </p:nvPr>
            </p:nvSpPr>
            <p:spPr>
              <a:xfrm>
                <a:off x="6993369"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70" name="任意多边形: 形状 829"/>
              <p:cNvSpPr/>
              <p:nvPr>
                <p:custDataLst>
                  <p:tags r:id="rId284"/>
                </p:custDataLst>
              </p:nvPr>
            </p:nvSpPr>
            <p:spPr>
              <a:xfrm>
                <a:off x="6908422"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71" name="任意多边形: 形状 830"/>
              <p:cNvSpPr/>
              <p:nvPr>
                <p:custDataLst>
                  <p:tags r:id="rId285"/>
                </p:custDataLst>
              </p:nvPr>
            </p:nvSpPr>
            <p:spPr>
              <a:xfrm>
                <a:off x="6908422"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72" name="任意多边形: 形状 831"/>
              <p:cNvSpPr/>
              <p:nvPr>
                <p:custDataLst>
                  <p:tags r:id="rId286"/>
                </p:custDataLst>
              </p:nvPr>
            </p:nvSpPr>
            <p:spPr>
              <a:xfrm>
                <a:off x="6908422"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73" name="任意多边形: 形状 832"/>
              <p:cNvSpPr/>
              <p:nvPr>
                <p:custDataLst>
                  <p:tags r:id="rId287"/>
                </p:custDataLst>
              </p:nvPr>
            </p:nvSpPr>
            <p:spPr>
              <a:xfrm>
                <a:off x="6908422"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74" name="任意多边形: 形状 833"/>
              <p:cNvSpPr/>
              <p:nvPr>
                <p:custDataLst>
                  <p:tags r:id="rId288"/>
                </p:custDataLst>
              </p:nvPr>
            </p:nvSpPr>
            <p:spPr>
              <a:xfrm>
                <a:off x="6908422"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75" name="任意多边形: 形状 834"/>
              <p:cNvSpPr/>
              <p:nvPr>
                <p:custDataLst>
                  <p:tags r:id="rId289"/>
                </p:custDataLst>
              </p:nvPr>
            </p:nvSpPr>
            <p:spPr>
              <a:xfrm>
                <a:off x="6908422"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76" name="任意多边形: 形状 835"/>
              <p:cNvSpPr/>
              <p:nvPr>
                <p:custDataLst>
                  <p:tags r:id="rId290"/>
                </p:custDataLst>
              </p:nvPr>
            </p:nvSpPr>
            <p:spPr>
              <a:xfrm>
                <a:off x="6908422"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77" name="任意多边形: 形状 836"/>
              <p:cNvSpPr/>
              <p:nvPr>
                <p:custDataLst>
                  <p:tags r:id="rId291"/>
                </p:custDataLst>
              </p:nvPr>
            </p:nvSpPr>
            <p:spPr>
              <a:xfrm>
                <a:off x="6908422"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78" name="任意多边形: 形状 837"/>
              <p:cNvSpPr/>
              <p:nvPr>
                <p:custDataLst>
                  <p:tags r:id="rId292"/>
                </p:custDataLst>
              </p:nvPr>
            </p:nvSpPr>
            <p:spPr>
              <a:xfrm>
                <a:off x="6908422"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79" name="任意多边形: 形状 838"/>
              <p:cNvSpPr/>
              <p:nvPr>
                <p:custDataLst>
                  <p:tags r:id="rId293"/>
                </p:custDataLst>
              </p:nvPr>
            </p:nvSpPr>
            <p:spPr>
              <a:xfrm>
                <a:off x="6908422"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80" name="任意多边形: 形状 839"/>
              <p:cNvSpPr/>
              <p:nvPr>
                <p:custDataLst>
                  <p:tags r:id="rId294"/>
                </p:custDataLst>
              </p:nvPr>
            </p:nvSpPr>
            <p:spPr>
              <a:xfrm>
                <a:off x="6908422"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81" name="任意多边形: 形状 840"/>
              <p:cNvSpPr/>
              <p:nvPr>
                <p:custDataLst>
                  <p:tags r:id="rId295"/>
                </p:custDataLst>
              </p:nvPr>
            </p:nvSpPr>
            <p:spPr>
              <a:xfrm>
                <a:off x="6908422"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82" name="任意多边形: 形状 841"/>
              <p:cNvSpPr/>
              <p:nvPr>
                <p:custDataLst>
                  <p:tags r:id="rId296"/>
                </p:custDataLst>
              </p:nvPr>
            </p:nvSpPr>
            <p:spPr>
              <a:xfrm>
                <a:off x="6908422"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83" name="任意多边形: 形状 842"/>
              <p:cNvSpPr/>
              <p:nvPr>
                <p:custDataLst>
                  <p:tags r:id="rId297"/>
                </p:custDataLst>
              </p:nvPr>
            </p:nvSpPr>
            <p:spPr>
              <a:xfrm>
                <a:off x="6908422"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84" name="任意多边形: 形状 843"/>
              <p:cNvSpPr/>
              <p:nvPr>
                <p:custDataLst>
                  <p:tags r:id="rId298"/>
                </p:custDataLst>
              </p:nvPr>
            </p:nvSpPr>
            <p:spPr>
              <a:xfrm>
                <a:off x="6908422"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85" name="任意多边形: 形状 844"/>
              <p:cNvSpPr/>
              <p:nvPr>
                <p:custDataLst>
                  <p:tags r:id="rId299"/>
                </p:custDataLst>
              </p:nvPr>
            </p:nvSpPr>
            <p:spPr>
              <a:xfrm>
                <a:off x="6908422"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86" name="任意多边形: 形状 845"/>
              <p:cNvSpPr/>
              <p:nvPr>
                <p:custDataLst>
                  <p:tags r:id="rId300"/>
                </p:custDataLst>
              </p:nvPr>
            </p:nvSpPr>
            <p:spPr>
              <a:xfrm>
                <a:off x="6908422"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87" name="任意多边形: 形状 846"/>
              <p:cNvSpPr/>
              <p:nvPr>
                <p:custDataLst>
                  <p:tags r:id="rId301"/>
                </p:custDataLst>
              </p:nvPr>
            </p:nvSpPr>
            <p:spPr>
              <a:xfrm>
                <a:off x="6908422"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88" name="任意多边形: 形状 847"/>
              <p:cNvSpPr/>
              <p:nvPr>
                <p:custDataLst>
                  <p:tags r:id="rId302"/>
                </p:custDataLst>
              </p:nvPr>
            </p:nvSpPr>
            <p:spPr>
              <a:xfrm>
                <a:off x="6908422"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89" name="任意多边形: 形状 848"/>
              <p:cNvSpPr/>
              <p:nvPr>
                <p:custDataLst>
                  <p:tags r:id="rId303"/>
                </p:custDataLst>
              </p:nvPr>
            </p:nvSpPr>
            <p:spPr>
              <a:xfrm>
                <a:off x="6908422"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90" name="任意多边形: 形状 849"/>
              <p:cNvSpPr/>
              <p:nvPr>
                <p:custDataLst>
                  <p:tags r:id="rId304"/>
                </p:custDataLst>
              </p:nvPr>
            </p:nvSpPr>
            <p:spPr>
              <a:xfrm>
                <a:off x="6908422"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91" name="任意多边形: 形状 850"/>
              <p:cNvSpPr/>
              <p:nvPr>
                <p:custDataLst>
                  <p:tags r:id="rId305"/>
                </p:custDataLst>
              </p:nvPr>
            </p:nvSpPr>
            <p:spPr>
              <a:xfrm>
                <a:off x="6908422"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92" name="任意多边形: 形状 851"/>
              <p:cNvSpPr/>
              <p:nvPr>
                <p:custDataLst>
                  <p:tags r:id="rId306"/>
                </p:custDataLst>
              </p:nvPr>
            </p:nvSpPr>
            <p:spPr>
              <a:xfrm>
                <a:off x="6908422"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93" name="任意多边形: 形状 852"/>
              <p:cNvSpPr/>
              <p:nvPr>
                <p:custDataLst>
                  <p:tags r:id="rId307"/>
                </p:custDataLst>
              </p:nvPr>
            </p:nvSpPr>
            <p:spPr>
              <a:xfrm>
                <a:off x="6824378"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94" name="任意多边形: 形状 853"/>
              <p:cNvSpPr/>
              <p:nvPr>
                <p:custDataLst>
                  <p:tags r:id="rId308"/>
                </p:custDataLst>
              </p:nvPr>
            </p:nvSpPr>
            <p:spPr>
              <a:xfrm>
                <a:off x="6824378"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95" name="任意多边形: 形状 854"/>
              <p:cNvSpPr/>
              <p:nvPr>
                <p:custDataLst>
                  <p:tags r:id="rId309"/>
                </p:custDataLst>
              </p:nvPr>
            </p:nvSpPr>
            <p:spPr>
              <a:xfrm>
                <a:off x="6824378"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96" name="任意多边形: 形状 855"/>
              <p:cNvSpPr/>
              <p:nvPr>
                <p:custDataLst>
                  <p:tags r:id="rId310"/>
                </p:custDataLst>
              </p:nvPr>
            </p:nvSpPr>
            <p:spPr>
              <a:xfrm>
                <a:off x="6824378"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97" name="任意多边形: 形状 856"/>
              <p:cNvSpPr/>
              <p:nvPr>
                <p:custDataLst>
                  <p:tags r:id="rId311"/>
                </p:custDataLst>
              </p:nvPr>
            </p:nvSpPr>
            <p:spPr>
              <a:xfrm>
                <a:off x="6824378"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98" name="任意多边形: 形状 857"/>
              <p:cNvSpPr/>
              <p:nvPr>
                <p:custDataLst>
                  <p:tags r:id="rId312"/>
                </p:custDataLst>
              </p:nvPr>
            </p:nvSpPr>
            <p:spPr>
              <a:xfrm>
                <a:off x="6824378"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99" name="任意多边形: 形状 858"/>
              <p:cNvSpPr/>
              <p:nvPr>
                <p:custDataLst>
                  <p:tags r:id="rId313"/>
                </p:custDataLst>
              </p:nvPr>
            </p:nvSpPr>
            <p:spPr>
              <a:xfrm>
                <a:off x="6824378"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00" name="任意多边形: 形状 859"/>
              <p:cNvSpPr/>
              <p:nvPr>
                <p:custDataLst>
                  <p:tags r:id="rId314"/>
                </p:custDataLst>
              </p:nvPr>
            </p:nvSpPr>
            <p:spPr>
              <a:xfrm>
                <a:off x="6824378"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01" name="任意多边形: 形状 860"/>
              <p:cNvSpPr/>
              <p:nvPr>
                <p:custDataLst>
                  <p:tags r:id="rId315"/>
                </p:custDataLst>
              </p:nvPr>
            </p:nvSpPr>
            <p:spPr>
              <a:xfrm>
                <a:off x="6824378"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02" name="任意多边形: 形状 861"/>
              <p:cNvSpPr/>
              <p:nvPr>
                <p:custDataLst>
                  <p:tags r:id="rId316"/>
                </p:custDataLst>
              </p:nvPr>
            </p:nvSpPr>
            <p:spPr>
              <a:xfrm>
                <a:off x="6824378"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03" name="任意多边形: 形状 862"/>
              <p:cNvSpPr/>
              <p:nvPr>
                <p:custDataLst>
                  <p:tags r:id="rId317"/>
                </p:custDataLst>
              </p:nvPr>
            </p:nvSpPr>
            <p:spPr>
              <a:xfrm>
                <a:off x="6824378"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04" name="任意多边形: 形状 863"/>
              <p:cNvSpPr/>
              <p:nvPr>
                <p:custDataLst>
                  <p:tags r:id="rId318"/>
                </p:custDataLst>
              </p:nvPr>
            </p:nvSpPr>
            <p:spPr>
              <a:xfrm>
                <a:off x="6824378"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05" name="任意多边形: 形状 864"/>
              <p:cNvSpPr/>
              <p:nvPr>
                <p:custDataLst>
                  <p:tags r:id="rId319"/>
                </p:custDataLst>
              </p:nvPr>
            </p:nvSpPr>
            <p:spPr>
              <a:xfrm>
                <a:off x="6824378"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06" name="任意多边形: 形状 865"/>
              <p:cNvSpPr/>
              <p:nvPr>
                <p:custDataLst>
                  <p:tags r:id="rId320"/>
                </p:custDataLst>
              </p:nvPr>
            </p:nvSpPr>
            <p:spPr>
              <a:xfrm>
                <a:off x="6824378"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07" name="任意多边形: 形状 866"/>
              <p:cNvSpPr/>
              <p:nvPr>
                <p:custDataLst>
                  <p:tags r:id="rId321"/>
                </p:custDataLst>
              </p:nvPr>
            </p:nvSpPr>
            <p:spPr>
              <a:xfrm>
                <a:off x="6824378"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08" name="任意多边形: 形状 867"/>
              <p:cNvSpPr/>
              <p:nvPr>
                <p:custDataLst>
                  <p:tags r:id="rId322"/>
                </p:custDataLst>
              </p:nvPr>
            </p:nvSpPr>
            <p:spPr>
              <a:xfrm>
                <a:off x="6824378"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09" name="任意多边形: 形状 868"/>
              <p:cNvSpPr/>
              <p:nvPr>
                <p:custDataLst>
                  <p:tags r:id="rId323"/>
                </p:custDataLst>
              </p:nvPr>
            </p:nvSpPr>
            <p:spPr>
              <a:xfrm>
                <a:off x="6824378"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10" name="任意多边形: 形状 869"/>
              <p:cNvSpPr/>
              <p:nvPr>
                <p:custDataLst>
                  <p:tags r:id="rId324"/>
                </p:custDataLst>
              </p:nvPr>
            </p:nvSpPr>
            <p:spPr>
              <a:xfrm>
                <a:off x="6824378"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11" name="任意多边形: 形状 870"/>
              <p:cNvSpPr/>
              <p:nvPr>
                <p:custDataLst>
                  <p:tags r:id="rId325"/>
                </p:custDataLst>
              </p:nvPr>
            </p:nvSpPr>
            <p:spPr>
              <a:xfrm>
                <a:off x="6824378"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12" name="任意多边形: 形状 871"/>
              <p:cNvSpPr/>
              <p:nvPr>
                <p:custDataLst>
                  <p:tags r:id="rId326"/>
                </p:custDataLst>
              </p:nvPr>
            </p:nvSpPr>
            <p:spPr>
              <a:xfrm>
                <a:off x="6824378"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13" name="任意多边形: 形状 872"/>
              <p:cNvSpPr/>
              <p:nvPr>
                <p:custDataLst>
                  <p:tags r:id="rId327"/>
                </p:custDataLst>
              </p:nvPr>
            </p:nvSpPr>
            <p:spPr>
              <a:xfrm>
                <a:off x="6824378"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14" name="任意多边形: 形状 873"/>
              <p:cNvSpPr/>
              <p:nvPr>
                <p:custDataLst>
                  <p:tags r:id="rId328"/>
                </p:custDataLst>
              </p:nvPr>
            </p:nvSpPr>
            <p:spPr>
              <a:xfrm>
                <a:off x="6824378"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15" name="任意多边形: 形状 874"/>
              <p:cNvSpPr/>
              <p:nvPr>
                <p:custDataLst>
                  <p:tags r:id="rId329"/>
                </p:custDataLst>
              </p:nvPr>
            </p:nvSpPr>
            <p:spPr>
              <a:xfrm>
                <a:off x="6824378"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16" name="任意多边形: 形状 875"/>
              <p:cNvSpPr/>
              <p:nvPr>
                <p:custDataLst>
                  <p:tags r:id="rId330"/>
                </p:custDataLst>
              </p:nvPr>
            </p:nvSpPr>
            <p:spPr>
              <a:xfrm>
                <a:off x="6740334"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17" name="任意多边形: 形状 876"/>
              <p:cNvSpPr/>
              <p:nvPr>
                <p:custDataLst>
                  <p:tags r:id="rId331"/>
                </p:custDataLst>
              </p:nvPr>
            </p:nvSpPr>
            <p:spPr>
              <a:xfrm>
                <a:off x="6740334"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18" name="任意多边形: 形状 877"/>
              <p:cNvSpPr/>
              <p:nvPr>
                <p:custDataLst>
                  <p:tags r:id="rId332"/>
                </p:custDataLst>
              </p:nvPr>
            </p:nvSpPr>
            <p:spPr>
              <a:xfrm>
                <a:off x="6740334"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19" name="任意多边形: 形状 878"/>
              <p:cNvSpPr/>
              <p:nvPr>
                <p:custDataLst>
                  <p:tags r:id="rId333"/>
                </p:custDataLst>
              </p:nvPr>
            </p:nvSpPr>
            <p:spPr>
              <a:xfrm>
                <a:off x="6740334"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20" name="任意多边形: 形状 879"/>
              <p:cNvSpPr/>
              <p:nvPr>
                <p:custDataLst>
                  <p:tags r:id="rId334"/>
                </p:custDataLst>
              </p:nvPr>
            </p:nvSpPr>
            <p:spPr>
              <a:xfrm>
                <a:off x="6740334"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21" name="任意多边形: 形状 880"/>
              <p:cNvSpPr/>
              <p:nvPr>
                <p:custDataLst>
                  <p:tags r:id="rId335"/>
                </p:custDataLst>
              </p:nvPr>
            </p:nvSpPr>
            <p:spPr>
              <a:xfrm>
                <a:off x="6740334"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22" name="任意多边形: 形状 881"/>
              <p:cNvSpPr/>
              <p:nvPr>
                <p:custDataLst>
                  <p:tags r:id="rId336"/>
                </p:custDataLst>
              </p:nvPr>
            </p:nvSpPr>
            <p:spPr>
              <a:xfrm>
                <a:off x="6740334"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23" name="任意多边形: 形状 882"/>
              <p:cNvSpPr/>
              <p:nvPr>
                <p:custDataLst>
                  <p:tags r:id="rId337"/>
                </p:custDataLst>
              </p:nvPr>
            </p:nvSpPr>
            <p:spPr>
              <a:xfrm>
                <a:off x="6740334"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24" name="任意多边形: 形状 883"/>
              <p:cNvSpPr/>
              <p:nvPr>
                <p:custDataLst>
                  <p:tags r:id="rId338"/>
                </p:custDataLst>
              </p:nvPr>
            </p:nvSpPr>
            <p:spPr>
              <a:xfrm>
                <a:off x="6740334"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25" name="任意多边形: 形状 884"/>
              <p:cNvSpPr/>
              <p:nvPr>
                <p:custDataLst>
                  <p:tags r:id="rId339"/>
                </p:custDataLst>
              </p:nvPr>
            </p:nvSpPr>
            <p:spPr>
              <a:xfrm>
                <a:off x="6740334"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26" name="任意多边形: 形状 885"/>
              <p:cNvSpPr/>
              <p:nvPr>
                <p:custDataLst>
                  <p:tags r:id="rId340"/>
                </p:custDataLst>
              </p:nvPr>
            </p:nvSpPr>
            <p:spPr>
              <a:xfrm>
                <a:off x="6740334"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27" name="任意多边形: 形状 886"/>
              <p:cNvSpPr/>
              <p:nvPr>
                <p:custDataLst>
                  <p:tags r:id="rId341"/>
                </p:custDataLst>
              </p:nvPr>
            </p:nvSpPr>
            <p:spPr>
              <a:xfrm>
                <a:off x="6740334"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28" name="任意多边形: 形状 887"/>
              <p:cNvSpPr/>
              <p:nvPr>
                <p:custDataLst>
                  <p:tags r:id="rId342"/>
                </p:custDataLst>
              </p:nvPr>
            </p:nvSpPr>
            <p:spPr>
              <a:xfrm>
                <a:off x="6740334"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29" name="任意多边形: 形状 888"/>
              <p:cNvSpPr/>
              <p:nvPr>
                <p:custDataLst>
                  <p:tags r:id="rId343"/>
                </p:custDataLst>
              </p:nvPr>
            </p:nvSpPr>
            <p:spPr>
              <a:xfrm>
                <a:off x="6740334"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30" name="任意多边形: 形状 889"/>
              <p:cNvSpPr/>
              <p:nvPr>
                <p:custDataLst>
                  <p:tags r:id="rId344"/>
                </p:custDataLst>
              </p:nvPr>
            </p:nvSpPr>
            <p:spPr>
              <a:xfrm>
                <a:off x="6740334"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31" name="任意多边形: 形状 890"/>
              <p:cNvSpPr/>
              <p:nvPr>
                <p:custDataLst>
                  <p:tags r:id="rId345"/>
                </p:custDataLst>
              </p:nvPr>
            </p:nvSpPr>
            <p:spPr>
              <a:xfrm>
                <a:off x="6740334"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32" name="任意多边形: 形状 891"/>
              <p:cNvSpPr/>
              <p:nvPr>
                <p:custDataLst>
                  <p:tags r:id="rId346"/>
                </p:custDataLst>
              </p:nvPr>
            </p:nvSpPr>
            <p:spPr>
              <a:xfrm>
                <a:off x="6740334"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33" name="任意多边形: 形状 892"/>
              <p:cNvSpPr/>
              <p:nvPr>
                <p:custDataLst>
                  <p:tags r:id="rId347"/>
                </p:custDataLst>
              </p:nvPr>
            </p:nvSpPr>
            <p:spPr>
              <a:xfrm>
                <a:off x="6740334"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34" name="任意多边形: 形状 893"/>
              <p:cNvSpPr/>
              <p:nvPr>
                <p:custDataLst>
                  <p:tags r:id="rId348"/>
                </p:custDataLst>
              </p:nvPr>
            </p:nvSpPr>
            <p:spPr>
              <a:xfrm>
                <a:off x="6740334"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35" name="任意多边形: 形状 894"/>
              <p:cNvSpPr/>
              <p:nvPr>
                <p:custDataLst>
                  <p:tags r:id="rId349"/>
                </p:custDataLst>
              </p:nvPr>
            </p:nvSpPr>
            <p:spPr>
              <a:xfrm>
                <a:off x="6740334"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36" name="任意多边形: 形状 895"/>
              <p:cNvSpPr/>
              <p:nvPr>
                <p:custDataLst>
                  <p:tags r:id="rId350"/>
                </p:custDataLst>
              </p:nvPr>
            </p:nvSpPr>
            <p:spPr>
              <a:xfrm>
                <a:off x="6740334"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37" name="任意多边形: 形状 896"/>
              <p:cNvSpPr/>
              <p:nvPr>
                <p:custDataLst>
                  <p:tags r:id="rId351"/>
                </p:custDataLst>
              </p:nvPr>
            </p:nvSpPr>
            <p:spPr>
              <a:xfrm>
                <a:off x="6740334"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38" name="任意多边形: 形状 897"/>
              <p:cNvSpPr/>
              <p:nvPr>
                <p:custDataLst>
                  <p:tags r:id="rId352"/>
                </p:custDataLst>
              </p:nvPr>
            </p:nvSpPr>
            <p:spPr>
              <a:xfrm>
                <a:off x="6740334"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39" name="任意多边形: 形状 898"/>
              <p:cNvSpPr/>
              <p:nvPr>
                <p:custDataLst>
                  <p:tags r:id="rId353"/>
                </p:custDataLst>
              </p:nvPr>
            </p:nvSpPr>
            <p:spPr>
              <a:xfrm>
                <a:off x="6655387"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40" name="任意多边形: 形状 899"/>
              <p:cNvSpPr/>
              <p:nvPr>
                <p:custDataLst>
                  <p:tags r:id="rId354"/>
                </p:custDataLst>
              </p:nvPr>
            </p:nvSpPr>
            <p:spPr>
              <a:xfrm>
                <a:off x="6655387"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41" name="任意多边形: 形状 900"/>
              <p:cNvSpPr/>
              <p:nvPr>
                <p:custDataLst>
                  <p:tags r:id="rId355"/>
                </p:custDataLst>
              </p:nvPr>
            </p:nvSpPr>
            <p:spPr>
              <a:xfrm>
                <a:off x="6655387"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42" name="任意多边形: 形状 901"/>
              <p:cNvSpPr/>
              <p:nvPr>
                <p:custDataLst>
                  <p:tags r:id="rId356"/>
                </p:custDataLst>
              </p:nvPr>
            </p:nvSpPr>
            <p:spPr>
              <a:xfrm>
                <a:off x="6655387"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43" name="任意多边形: 形状 902"/>
              <p:cNvSpPr/>
              <p:nvPr>
                <p:custDataLst>
                  <p:tags r:id="rId357"/>
                </p:custDataLst>
              </p:nvPr>
            </p:nvSpPr>
            <p:spPr>
              <a:xfrm>
                <a:off x="6655387"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44" name="任意多边形: 形状 903"/>
              <p:cNvSpPr/>
              <p:nvPr>
                <p:custDataLst>
                  <p:tags r:id="rId358"/>
                </p:custDataLst>
              </p:nvPr>
            </p:nvSpPr>
            <p:spPr>
              <a:xfrm>
                <a:off x="6655387"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45" name="任意多边形: 形状 904"/>
              <p:cNvSpPr/>
              <p:nvPr>
                <p:custDataLst>
                  <p:tags r:id="rId359"/>
                </p:custDataLst>
              </p:nvPr>
            </p:nvSpPr>
            <p:spPr>
              <a:xfrm>
                <a:off x="6655387"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46" name="任意多边形: 形状 905"/>
              <p:cNvSpPr/>
              <p:nvPr>
                <p:custDataLst>
                  <p:tags r:id="rId360"/>
                </p:custDataLst>
              </p:nvPr>
            </p:nvSpPr>
            <p:spPr>
              <a:xfrm>
                <a:off x="6655387"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47" name="任意多边形: 形状 906"/>
              <p:cNvSpPr/>
              <p:nvPr>
                <p:custDataLst>
                  <p:tags r:id="rId361"/>
                </p:custDataLst>
              </p:nvPr>
            </p:nvSpPr>
            <p:spPr>
              <a:xfrm>
                <a:off x="6655387"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48" name="任意多边形: 形状 907"/>
              <p:cNvSpPr/>
              <p:nvPr>
                <p:custDataLst>
                  <p:tags r:id="rId362"/>
                </p:custDataLst>
              </p:nvPr>
            </p:nvSpPr>
            <p:spPr>
              <a:xfrm>
                <a:off x="6655387"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49" name="任意多边形: 形状 908"/>
              <p:cNvSpPr/>
              <p:nvPr>
                <p:custDataLst>
                  <p:tags r:id="rId363"/>
                </p:custDataLst>
              </p:nvPr>
            </p:nvSpPr>
            <p:spPr>
              <a:xfrm>
                <a:off x="6655387"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50" name="任意多边形: 形状 909"/>
              <p:cNvSpPr/>
              <p:nvPr>
                <p:custDataLst>
                  <p:tags r:id="rId364"/>
                </p:custDataLst>
              </p:nvPr>
            </p:nvSpPr>
            <p:spPr>
              <a:xfrm>
                <a:off x="6655387"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51" name="任意多边形: 形状 910"/>
              <p:cNvSpPr/>
              <p:nvPr>
                <p:custDataLst>
                  <p:tags r:id="rId365"/>
                </p:custDataLst>
              </p:nvPr>
            </p:nvSpPr>
            <p:spPr>
              <a:xfrm>
                <a:off x="6655387"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52" name="任意多边形: 形状 911"/>
              <p:cNvSpPr/>
              <p:nvPr>
                <p:custDataLst>
                  <p:tags r:id="rId366"/>
                </p:custDataLst>
              </p:nvPr>
            </p:nvSpPr>
            <p:spPr>
              <a:xfrm>
                <a:off x="6655387"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53" name="任意多边形: 形状 912"/>
              <p:cNvSpPr/>
              <p:nvPr>
                <p:custDataLst>
                  <p:tags r:id="rId367"/>
                </p:custDataLst>
              </p:nvPr>
            </p:nvSpPr>
            <p:spPr>
              <a:xfrm>
                <a:off x="6655387"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54" name="任意多边形: 形状 913"/>
              <p:cNvSpPr/>
              <p:nvPr>
                <p:custDataLst>
                  <p:tags r:id="rId368"/>
                </p:custDataLst>
              </p:nvPr>
            </p:nvSpPr>
            <p:spPr>
              <a:xfrm>
                <a:off x="6655387"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55" name="任意多边形: 形状 914"/>
              <p:cNvSpPr/>
              <p:nvPr>
                <p:custDataLst>
                  <p:tags r:id="rId369"/>
                </p:custDataLst>
              </p:nvPr>
            </p:nvSpPr>
            <p:spPr>
              <a:xfrm>
                <a:off x="6655387"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56" name="任意多边形: 形状 915"/>
              <p:cNvSpPr/>
              <p:nvPr>
                <p:custDataLst>
                  <p:tags r:id="rId370"/>
                </p:custDataLst>
              </p:nvPr>
            </p:nvSpPr>
            <p:spPr>
              <a:xfrm>
                <a:off x="6655387"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57" name="任意多边形: 形状 916"/>
              <p:cNvSpPr/>
              <p:nvPr>
                <p:custDataLst>
                  <p:tags r:id="rId371"/>
                </p:custDataLst>
              </p:nvPr>
            </p:nvSpPr>
            <p:spPr>
              <a:xfrm>
                <a:off x="6655387"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58" name="任意多边形: 形状 917"/>
              <p:cNvSpPr/>
              <p:nvPr>
                <p:custDataLst>
                  <p:tags r:id="rId372"/>
                </p:custDataLst>
              </p:nvPr>
            </p:nvSpPr>
            <p:spPr>
              <a:xfrm>
                <a:off x="6655387"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59" name="任意多边形: 形状 918"/>
              <p:cNvSpPr/>
              <p:nvPr>
                <p:custDataLst>
                  <p:tags r:id="rId373"/>
                </p:custDataLst>
              </p:nvPr>
            </p:nvSpPr>
            <p:spPr>
              <a:xfrm>
                <a:off x="6655387"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60" name="任意多边形: 形状 919"/>
              <p:cNvSpPr/>
              <p:nvPr>
                <p:custDataLst>
                  <p:tags r:id="rId374"/>
                </p:custDataLst>
              </p:nvPr>
            </p:nvSpPr>
            <p:spPr>
              <a:xfrm>
                <a:off x="6655387"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61" name="任意多边形: 形状 920"/>
              <p:cNvSpPr/>
              <p:nvPr>
                <p:custDataLst>
                  <p:tags r:id="rId375"/>
                </p:custDataLst>
              </p:nvPr>
            </p:nvSpPr>
            <p:spPr>
              <a:xfrm>
                <a:off x="6655387"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62" name="任意多边形: 形状 921"/>
              <p:cNvSpPr/>
              <p:nvPr>
                <p:custDataLst>
                  <p:tags r:id="rId376"/>
                </p:custDataLst>
              </p:nvPr>
            </p:nvSpPr>
            <p:spPr>
              <a:xfrm>
                <a:off x="6571343"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63" name="任意多边形: 形状 922"/>
              <p:cNvSpPr/>
              <p:nvPr>
                <p:custDataLst>
                  <p:tags r:id="rId377"/>
                </p:custDataLst>
              </p:nvPr>
            </p:nvSpPr>
            <p:spPr>
              <a:xfrm>
                <a:off x="6571343"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64" name="任意多边形: 形状 923"/>
              <p:cNvSpPr/>
              <p:nvPr>
                <p:custDataLst>
                  <p:tags r:id="rId378"/>
                </p:custDataLst>
              </p:nvPr>
            </p:nvSpPr>
            <p:spPr>
              <a:xfrm>
                <a:off x="6571343"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65" name="任意多边形: 形状 924"/>
              <p:cNvSpPr/>
              <p:nvPr>
                <p:custDataLst>
                  <p:tags r:id="rId379"/>
                </p:custDataLst>
              </p:nvPr>
            </p:nvSpPr>
            <p:spPr>
              <a:xfrm>
                <a:off x="6571343"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66" name="任意多边形: 形状 925"/>
              <p:cNvSpPr/>
              <p:nvPr>
                <p:custDataLst>
                  <p:tags r:id="rId380"/>
                </p:custDataLst>
              </p:nvPr>
            </p:nvSpPr>
            <p:spPr>
              <a:xfrm>
                <a:off x="6571343"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67" name="任意多边形: 形状 926"/>
              <p:cNvSpPr/>
              <p:nvPr>
                <p:custDataLst>
                  <p:tags r:id="rId381"/>
                </p:custDataLst>
              </p:nvPr>
            </p:nvSpPr>
            <p:spPr>
              <a:xfrm>
                <a:off x="6571343"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68" name="任意多边形: 形状 927"/>
              <p:cNvSpPr/>
              <p:nvPr>
                <p:custDataLst>
                  <p:tags r:id="rId382"/>
                </p:custDataLst>
              </p:nvPr>
            </p:nvSpPr>
            <p:spPr>
              <a:xfrm>
                <a:off x="6571343"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69" name="任意多边形: 形状 928"/>
              <p:cNvSpPr/>
              <p:nvPr>
                <p:custDataLst>
                  <p:tags r:id="rId383"/>
                </p:custDataLst>
              </p:nvPr>
            </p:nvSpPr>
            <p:spPr>
              <a:xfrm>
                <a:off x="6571343"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70" name="任意多边形: 形状 929"/>
              <p:cNvSpPr/>
              <p:nvPr>
                <p:custDataLst>
                  <p:tags r:id="rId384"/>
                </p:custDataLst>
              </p:nvPr>
            </p:nvSpPr>
            <p:spPr>
              <a:xfrm>
                <a:off x="6571343"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71" name="任意多边形: 形状 930"/>
              <p:cNvSpPr/>
              <p:nvPr>
                <p:custDataLst>
                  <p:tags r:id="rId385"/>
                </p:custDataLst>
              </p:nvPr>
            </p:nvSpPr>
            <p:spPr>
              <a:xfrm>
                <a:off x="6571343"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72" name="任意多边形: 形状 931"/>
              <p:cNvSpPr/>
              <p:nvPr>
                <p:custDataLst>
                  <p:tags r:id="rId386"/>
                </p:custDataLst>
              </p:nvPr>
            </p:nvSpPr>
            <p:spPr>
              <a:xfrm>
                <a:off x="6571343"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73" name="任意多边形: 形状 932"/>
              <p:cNvSpPr/>
              <p:nvPr>
                <p:custDataLst>
                  <p:tags r:id="rId387"/>
                </p:custDataLst>
              </p:nvPr>
            </p:nvSpPr>
            <p:spPr>
              <a:xfrm>
                <a:off x="6571343"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74" name="任意多边形: 形状 933"/>
              <p:cNvSpPr/>
              <p:nvPr>
                <p:custDataLst>
                  <p:tags r:id="rId388"/>
                </p:custDataLst>
              </p:nvPr>
            </p:nvSpPr>
            <p:spPr>
              <a:xfrm>
                <a:off x="6571343"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75" name="任意多边形: 形状 934"/>
              <p:cNvSpPr/>
              <p:nvPr>
                <p:custDataLst>
                  <p:tags r:id="rId389"/>
                </p:custDataLst>
              </p:nvPr>
            </p:nvSpPr>
            <p:spPr>
              <a:xfrm>
                <a:off x="6571343"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76" name="任意多边形: 形状 935"/>
              <p:cNvSpPr/>
              <p:nvPr>
                <p:custDataLst>
                  <p:tags r:id="rId390"/>
                </p:custDataLst>
              </p:nvPr>
            </p:nvSpPr>
            <p:spPr>
              <a:xfrm>
                <a:off x="6571343"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77" name="任意多边形: 形状 936"/>
              <p:cNvSpPr/>
              <p:nvPr>
                <p:custDataLst>
                  <p:tags r:id="rId391"/>
                </p:custDataLst>
              </p:nvPr>
            </p:nvSpPr>
            <p:spPr>
              <a:xfrm>
                <a:off x="6571343"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78" name="任意多边形: 形状 937"/>
              <p:cNvSpPr/>
              <p:nvPr>
                <p:custDataLst>
                  <p:tags r:id="rId392"/>
                </p:custDataLst>
              </p:nvPr>
            </p:nvSpPr>
            <p:spPr>
              <a:xfrm>
                <a:off x="6571343"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79" name="任意多边形: 形状 938"/>
              <p:cNvSpPr/>
              <p:nvPr>
                <p:custDataLst>
                  <p:tags r:id="rId393"/>
                </p:custDataLst>
              </p:nvPr>
            </p:nvSpPr>
            <p:spPr>
              <a:xfrm>
                <a:off x="6571343"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80" name="任意多边形: 形状 939"/>
              <p:cNvSpPr/>
              <p:nvPr>
                <p:custDataLst>
                  <p:tags r:id="rId394"/>
                </p:custDataLst>
              </p:nvPr>
            </p:nvSpPr>
            <p:spPr>
              <a:xfrm>
                <a:off x="6571343"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81" name="任意多边形: 形状 940"/>
              <p:cNvSpPr/>
              <p:nvPr>
                <p:custDataLst>
                  <p:tags r:id="rId395"/>
                </p:custDataLst>
              </p:nvPr>
            </p:nvSpPr>
            <p:spPr>
              <a:xfrm>
                <a:off x="6571343"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82" name="任意多边形: 形状 941"/>
              <p:cNvSpPr/>
              <p:nvPr>
                <p:custDataLst>
                  <p:tags r:id="rId396"/>
                </p:custDataLst>
              </p:nvPr>
            </p:nvSpPr>
            <p:spPr>
              <a:xfrm>
                <a:off x="6571343"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83" name="任意多边形: 形状 942"/>
              <p:cNvSpPr/>
              <p:nvPr>
                <p:custDataLst>
                  <p:tags r:id="rId397"/>
                </p:custDataLst>
              </p:nvPr>
            </p:nvSpPr>
            <p:spPr>
              <a:xfrm>
                <a:off x="6571343"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84" name="任意多边形: 形状 943"/>
              <p:cNvSpPr/>
              <p:nvPr>
                <p:custDataLst>
                  <p:tags r:id="rId398"/>
                </p:custDataLst>
              </p:nvPr>
            </p:nvSpPr>
            <p:spPr>
              <a:xfrm>
                <a:off x="6571343"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85" name="任意多边形: 形状 944"/>
              <p:cNvSpPr/>
              <p:nvPr>
                <p:custDataLst>
                  <p:tags r:id="rId399"/>
                </p:custDataLst>
              </p:nvPr>
            </p:nvSpPr>
            <p:spPr>
              <a:xfrm>
                <a:off x="6486396"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86" name="任意多边形: 形状 945"/>
              <p:cNvSpPr/>
              <p:nvPr>
                <p:custDataLst>
                  <p:tags r:id="rId400"/>
                </p:custDataLst>
              </p:nvPr>
            </p:nvSpPr>
            <p:spPr>
              <a:xfrm>
                <a:off x="6486396"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87" name="任意多边形: 形状 946"/>
              <p:cNvSpPr/>
              <p:nvPr>
                <p:custDataLst>
                  <p:tags r:id="rId401"/>
                </p:custDataLst>
              </p:nvPr>
            </p:nvSpPr>
            <p:spPr>
              <a:xfrm>
                <a:off x="6486396"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88" name="任意多边形: 形状 947"/>
              <p:cNvSpPr/>
              <p:nvPr>
                <p:custDataLst>
                  <p:tags r:id="rId402"/>
                </p:custDataLst>
              </p:nvPr>
            </p:nvSpPr>
            <p:spPr>
              <a:xfrm>
                <a:off x="6486396"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89" name="任意多边形: 形状 948"/>
              <p:cNvSpPr/>
              <p:nvPr>
                <p:custDataLst>
                  <p:tags r:id="rId403"/>
                </p:custDataLst>
              </p:nvPr>
            </p:nvSpPr>
            <p:spPr>
              <a:xfrm>
                <a:off x="6486396"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90" name="任意多边形: 形状 949"/>
              <p:cNvSpPr/>
              <p:nvPr>
                <p:custDataLst>
                  <p:tags r:id="rId404"/>
                </p:custDataLst>
              </p:nvPr>
            </p:nvSpPr>
            <p:spPr>
              <a:xfrm>
                <a:off x="6486396"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91" name="任意多边形: 形状 950"/>
              <p:cNvSpPr/>
              <p:nvPr>
                <p:custDataLst>
                  <p:tags r:id="rId405"/>
                </p:custDataLst>
              </p:nvPr>
            </p:nvSpPr>
            <p:spPr>
              <a:xfrm>
                <a:off x="6486396"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92" name="任意多边形: 形状 951"/>
              <p:cNvSpPr/>
              <p:nvPr>
                <p:custDataLst>
                  <p:tags r:id="rId406"/>
                </p:custDataLst>
              </p:nvPr>
            </p:nvSpPr>
            <p:spPr>
              <a:xfrm>
                <a:off x="6486396"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93" name="任意多边形: 形状 952"/>
              <p:cNvSpPr/>
              <p:nvPr>
                <p:custDataLst>
                  <p:tags r:id="rId407"/>
                </p:custDataLst>
              </p:nvPr>
            </p:nvSpPr>
            <p:spPr>
              <a:xfrm>
                <a:off x="6486396"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94" name="任意多边形: 形状 953"/>
              <p:cNvSpPr/>
              <p:nvPr>
                <p:custDataLst>
                  <p:tags r:id="rId408"/>
                </p:custDataLst>
              </p:nvPr>
            </p:nvSpPr>
            <p:spPr>
              <a:xfrm>
                <a:off x="6486396"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95" name="任意多边形: 形状 954"/>
              <p:cNvSpPr/>
              <p:nvPr>
                <p:custDataLst>
                  <p:tags r:id="rId409"/>
                </p:custDataLst>
              </p:nvPr>
            </p:nvSpPr>
            <p:spPr>
              <a:xfrm>
                <a:off x="6486396"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96" name="任意多边形: 形状 955"/>
              <p:cNvSpPr/>
              <p:nvPr>
                <p:custDataLst>
                  <p:tags r:id="rId410"/>
                </p:custDataLst>
              </p:nvPr>
            </p:nvSpPr>
            <p:spPr>
              <a:xfrm>
                <a:off x="6486396"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97" name="任意多边形: 形状 956"/>
              <p:cNvSpPr/>
              <p:nvPr>
                <p:custDataLst>
                  <p:tags r:id="rId411"/>
                </p:custDataLst>
              </p:nvPr>
            </p:nvSpPr>
            <p:spPr>
              <a:xfrm>
                <a:off x="6486396"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98" name="任意多边形: 形状 957"/>
              <p:cNvSpPr/>
              <p:nvPr>
                <p:custDataLst>
                  <p:tags r:id="rId412"/>
                </p:custDataLst>
              </p:nvPr>
            </p:nvSpPr>
            <p:spPr>
              <a:xfrm>
                <a:off x="6486396"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399" name="任意多边形: 形状 958"/>
              <p:cNvSpPr/>
              <p:nvPr>
                <p:custDataLst>
                  <p:tags r:id="rId413"/>
                </p:custDataLst>
              </p:nvPr>
            </p:nvSpPr>
            <p:spPr>
              <a:xfrm>
                <a:off x="6486396"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00" name="任意多边形: 形状 959"/>
              <p:cNvSpPr/>
              <p:nvPr>
                <p:custDataLst>
                  <p:tags r:id="rId414"/>
                </p:custDataLst>
              </p:nvPr>
            </p:nvSpPr>
            <p:spPr>
              <a:xfrm>
                <a:off x="6486396"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01" name="任意多边形: 形状 960"/>
              <p:cNvSpPr/>
              <p:nvPr>
                <p:custDataLst>
                  <p:tags r:id="rId415"/>
                </p:custDataLst>
              </p:nvPr>
            </p:nvSpPr>
            <p:spPr>
              <a:xfrm>
                <a:off x="6486396"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02" name="任意多边形: 形状 961"/>
              <p:cNvSpPr/>
              <p:nvPr>
                <p:custDataLst>
                  <p:tags r:id="rId416"/>
                </p:custDataLst>
              </p:nvPr>
            </p:nvSpPr>
            <p:spPr>
              <a:xfrm>
                <a:off x="6486396"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03" name="任意多边形: 形状 962"/>
              <p:cNvSpPr/>
              <p:nvPr>
                <p:custDataLst>
                  <p:tags r:id="rId417"/>
                </p:custDataLst>
              </p:nvPr>
            </p:nvSpPr>
            <p:spPr>
              <a:xfrm>
                <a:off x="6486396"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04" name="任意多边形: 形状 963"/>
              <p:cNvSpPr/>
              <p:nvPr>
                <p:custDataLst>
                  <p:tags r:id="rId418"/>
                </p:custDataLst>
              </p:nvPr>
            </p:nvSpPr>
            <p:spPr>
              <a:xfrm>
                <a:off x="6486396"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903"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05" name="任意多边形: 形状 964"/>
              <p:cNvSpPr/>
              <p:nvPr>
                <p:custDataLst>
                  <p:tags r:id="rId419"/>
                </p:custDataLst>
              </p:nvPr>
            </p:nvSpPr>
            <p:spPr>
              <a:xfrm>
                <a:off x="6486396"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06" name="任意多边形: 形状 965"/>
              <p:cNvSpPr/>
              <p:nvPr>
                <p:custDataLst>
                  <p:tags r:id="rId420"/>
                </p:custDataLst>
              </p:nvPr>
            </p:nvSpPr>
            <p:spPr>
              <a:xfrm>
                <a:off x="6486396"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07" name="任意多边形: 形状 966"/>
              <p:cNvSpPr/>
              <p:nvPr>
                <p:custDataLst>
                  <p:tags r:id="rId421"/>
                </p:custDataLst>
              </p:nvPr>
            </p:nvSpPr>
            <p:spPr>
              <a:xfrm>
                <a:off x="6486396"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3"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08" name="任意多边形: 形状 967"/>
              <p:cNvSpPr/>
              <p:nvPr>
                <p:custDataLst>
                  <p:tags r:id="rId422"/>
                </p:custDataLst>
              </p:nvPr>
            </p:nvSpPr>
            <p:spPr>
              <a:xfrm>
                <a:off x="6402352"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09" name="任意多边形: 形状 968"/>
              <p:cNvSpPr/>
              <p:nvPr>
                <p:custDataLst>
                  <p:tags r:id="rId423"/>
                </p:custDataLst>
              </p:nvPr>
            </p:nvSpPr>
            <p:spPr>
              <a:xfrm>
                <a:off x="6402352"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10" name="任意多边形: 形状 969"/>
              <p:cNvSpPr/>
              <p:nvPr>
                <p:custDataLst>
                  <p:tags r:id="rId424"/>
                </p:custDataLst>
              </p:nvPr>
            </p:nvSpPr>
            <p:spPr>
              <a:xfrm>
                <a:off x="6402352"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11" name="任意多边形: 形状 970"/>
              <p:cNvSpPr/>
              <p:nvPr>
                <p:custDataLst>
                  <p:tags r:id="rId425"/>
                </p:custDataLst>
              </p:nvPr>
            </p:nvSpPr>
            <p:spPr>
              <a:xfrm>
                <a:off x="6402352"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12" name="任意多边形: 形状 971"/>
              <p:cNvSpPr/>
              <p:nvPr>
                <p:custDataLst>
                  <p:tags r:id="rId426"/>
                </p:custDataLst>
              </p:nvPr>
            </p:nvSpPr>
            <p:spPr>
              <a:xfrm>
                <a:off x="6402352"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13" name="任意多边形: 形状 972"/>
              <p:cNvSpPr/>
              <p:nvPr>
                <p:custDataLst>
                  <p:tags r:id="rId427"/>
                </p:custDataLst>
              </p:nvPr>
            </p:nvSpPr>
            <p:spPr>
              <a:xfrm>
                <a:off x="6402352"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14" name="任意多边形: 形状 973"/>
              <p:cNvSpPr/>
              <p:nvPr>
                <p:custDataLst>
                  <p:tags r:id="rId428"/>
                </p:custDataLst>
              </p:nvPr>
            </p:nvSpPr>
            <p:spPr>
              <a:xfrm>
                <a:off x="6402352"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15" name="任意多边形: 形状 974"/>
              <p:cNvSpPr/>
              <p:nvPr>
                <p:custDataLst>
                  <p:tags r:id="rId429"/>
                </p:custDataLst>
              </p:nvPr>
            </p:nvSpPr>
            <p:spPr>
              <a:xfrm>
                <a:off x="6402352"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16" name="任意多边形: 形状 975"/>
              <p:cNvSpPr/>
              <p:nvPr>
                <p:custDataLst>
                  <p:tags r:id="rId430"/>
                </p:custDataLst>
              </p:nvPr>
            </p:nvSpPr>
            <p:spPr>
              <a:xfrm>
                <a:off x="6402352"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17" name="任意多边形: 形状 976"/>
              <p:cNvSpPr/>
              <p:nvPr>
                <p:custDataLst>
                  <p:tags r:id="rId431"/>
                </p:custDataLst>
              </p:nvPr>
            </p:nvSpPr>
            <p:spPr>
              <a:xfrm>
                <a:off x="6402352"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18" name="任意多边形: 形状 977"/>
              <p:cNvSpPr/>
              <p:nvPr>
                <p:custDataLst>
                  <p:tags r:id="rId432"/>
                </p:custDataLst>
              </p:nvPr>
            </p:nvSpPr>
            <p:spPr>
              <a:xfrm>
                <a:off x="6402352"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19" name="任意多边形: 形状 978"/>
              <p:cNvSpPr/>
              <p:nvPr>
                <p:custDataLst>
                  <p:tags r:id="rId433"/>
                </p:custDataLst>
              </p:nvPr>
            </p:nvSpPr>
            <p:spPr>
              <a:xfrm>
                <a:off x="6402352"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20" name="任意多边形: 形状 979"/>
              <p:cNvSpPr/>
              <p:nvPr>
                <p:custDataLst>
                  <p:tags r:id="rId434"/>
                </p:custDataLst>
              </p:nvPr>
            </p:nvSpPr>
            <p:spPr>
              <a:xfrm>
                <a:off x="6402352"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21" name="任意多边形: 形状 980"/>
              <p:cNvSpPr/>
              <p:nvPr>
                <p:custDataLst>
                  <p:tags r:id="rId435"/>
                </p:custDataLst>
              </p:nvPr>
            </p:nvSpPr>
            <p:spPr>
              <a:xfrm>
                <a:off x="6402352"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22" name="任意多边形: 形状 981"/>
              <p:cNvSpPr/>
              <p:nvPr>
                <p:custDataLst>
                  <p:tags r:id="rId436"/>
                </p:custDataLst>
              </p:nvPr>
            </p:nvSpPr>
            <p:spPr>
              <a:xfrm>
                <a:off x="6402352"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23" name="任意多边形: 形状 982"/>
              <p:cNvSpPr/>
              <p:nvPr>
                <p:custDataLst>
                  <p:tags r:id="rId437"/>
                </p:custDataLst>
              </p:nvPr>
            </p:nvSpPr>
            <p:spPr>
              <a:xfrm>
                <a:off x="6402352"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24" name="任意多边形: 形状 983"/>
              <p:cNvSpPr/>
              <p:nvPr>
                <p:custDataLst>
                  <p:tags r:id="rId438"/>
                </p:custDataLst>
              </p:nvPr>
            </p:nvSpPr>
            <p:spPr>
              <a:xfrm>
                <a:off x="6402352"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25" name="任意多边形: 形状 984"/>
              <p:cNvSpPr/>
              <p:nvPr>
                <p:custDataLst>
                  <p:tags r:id="rId439"/>
                </p:custDataLst>
              </p:nvPr>
            </p:nvSpPr>
            <p:spPr>
              <a:xfrm>
                <a:off x="6402352"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26" name="任意多边形: 形状 985"/>
              <p:cNvSpPr/>
              <p:nvPr>
                <p:custDataLst>
                  <p:tags r:id="rId440"/>
                </p:custDataLst>
              </p:nvPr>
            </p:nvSpPr>
            <p:spPr>
              <a:xfrm>
                <a:off x="6402352"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27" name="任意多边形: 形状 986"/>
              <p:cNvSpPr/>
              <p:nvPr>
                <p:custDataLst>
                  <p:tags r:id="rId441"/>
                </p:custDataLst>
              </p:nvPr>
            </p:nvSpPr>
            <p:spPr>
              <a:xfrm>
                <a:off x="6402352"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28" name="任意多边形: 形状 987"/>
              <p:cNvSpPr/>
              <p:nvPr>
                <p:custDataLst>
                  <p:tags r:id="rId442"/>
                </p:custDataLst>
              </p:nvPr>
            </p:nvSpPr>
            <p:spPr>
              <a:xfrm>
                <a:off x="6402352"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29" name="任意多边形: 形状 988"/>
              <p:cNvSpPr/>
              <p:nvPr>
                <p:custDataLst>
                  <p:tags r:id="rId443"/>
                </p:custDataLst>
              </p:nvPr>
            </p:nvSpPr>
            <p:spPr>
              <a:xfrm>
                <a:off x="6402352"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30" name="任意多边形: 形状 989"/>
              <p:cNvSpPr/>
              <p:nvPr>
                <p:custDataLst>
                  <p:tags r:id="rId444"/>
                </p:custDataLst>
              </p:nvPr>
            </p:nvSpPr>
            <p:spPr>
              <a:xfrm>
                <a:off x="6402352"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31" name="任意多边形: 形状 990"/>
              <p:cNvSpPr/>
              <p:nvPr>
                <p:custDataLst>
                  <p:tags r:id="rId445"/>
                </p:custDataLst>
              </p:nvPr>
            </p:nvSpPr>
            <p:spPr>
              <a:xfrm>
                <a:off x="6318309"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32" name="任意多边形: 形状 991"/>
              <p:cNvSpPr/>
              <p:nvPr>
                <p:custDataLst>
                  <p:tags r:id="rId446"/>
                </p:custDataLst>
              </p:nvPr>
            </p:nvSpPr>
            <p:spPr>
              <a:xfrm>
                <a:off x="6318309"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33" name="任意多边形: 形状 992"/>
              <p:cNvSpPr/>
              <p:nvPr>
                <p:custDataLst>
                  <p:tags r:id="rId447"/>
                </p:custDataLst>
              </p:nvPr>
            </p:nvSpPr>
            <p:spPr>
              <a:xfrm>
                <a:off x="6318309"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34" name="任意多边形: 形状 993"/>
              <p:cNvSpPr/>
              <p:nvPr>
                <p:custDataLst>
                  <p:tags r:id="rId448"/>
                </p:custDataLst>
              </p:nvPr>
            </p:nvSpPr>
            <p:spPr>
              <a:xfrm>
                <a:off x="6318309"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35" name="任意多边形: 形状 994"/>
              <p:cNvSpPr/>
              <p:nvPr>
                <p:custDataLst>
                  <p:tags r:id="rId449"/>
                </p:custDataLst>
              </p:nvPr>
            </p:nvSpPr>
            <p:spPr>
              <a:xfrm>
                <a:off x="6318309"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36" name="任意多边形: 形状 995"/>
              <p:cNvSpPr/>
              <p:nvPr>
                <p:custDataLst>
                  <p:tags r:id="rId450"/>
                </p:custDataLst>
              </p:nvPr>
            </p:nvSpPr>
            <p:spPr>
              <a:xfrm>
                <a:off x="6318309"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37" name="任意多边形: 形状 996"/>
              <p:cNvSpPr/>
              <p:nvPr>
                <p:custDataLst>
                  <p:tags r:id="rId451"/>
                </p:custDataLst>
              </p:nvPr>
            </p:nvSpPr>
            <p:spPr>
              <a:xfrm>
                <a:off x="6318309"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38" name="任意多边形: 形状 997"/>
              <p:cNvSpPr/>
              <p:nvPr>
                <p:custDataLst>
                  <p:tags r:id="rId452"/>
                </p:custDataLst>
              </p:nvPr>
            </p:nvSpPr>
            <p:spPr>
              <a:xfrm>
                <a:off x="6318309"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39" name="任意多边形: 形状 998"/>
              <p:cNvSpPr/>
              <p:nvPr>
                <p:custDataLst>
                  <p:tags r:id="rId453"/>
                </p:custDataLst>
              </p:nvPr>
            </p:nvSpPr>
            <p:spPr>
              <a:xfrm>
                <a:off x="6318309"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40" name="任意多边形: 形状 999"/>
              <p:cNvSpPr/>
              <p:nvPr>
                <p:custDataLst>
                  <p:tags r:id="rId454"/>
                </p:custDataLst>
              </p:nvPr>
            </p:nvSpPr>
            <p:spPr>
              <a:xfrm>
                <a:off x="6318309"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41" name="任意多边形: 形状 1000"/>
              <p:cNvSpPr/>
              <p:nvPr>
                <p:custDataLst>
                  <p:tags r:id="rId455"/>
                </p:custDataLst>
              </p:nvPr>
            </p:nvSpPr>
            <p:spPr>
              <a:xfrm>
                <a:off x="6318309"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42" name="任意多边形: 形状 1001"/>
              <p:cNvSpPr/>
              <p:nvPr>
                <p:custDataLst>
                  <p:tags r:id="rId456"/>
                </p:custDataLst>
              </p:nvPr>
            </p:nvSpPr>
            <p:spPr>
              <a:xfrm>
                <a:off x="6318309"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43" name="任意多边形: 形状 1002"/>
              <p:cNvSpPr/>
              <p:nvPr>
                <p:custDataLst>
                  <p:tags r:id="rId457"/>
                </p:custDataLst>
              </p:nvPr>
            </p:nvSpPr>
            <p:spPr>
              <a:xfrm>
                <a:off x="6318309"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44" name="任意多边形: 形状 1003"/>
              <p:cNvSpPr/>
              <p:nvPr>
                <p:custDataLst>
                  <p:tags r:id="rId458"/>
                </p:custDataLst>
              </p:nvPr>
            </p:nvSpPr>
            <p:spPr>
              <a:xfrm>
                <a:off x="6318309"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45" name="任意多边形: 形状 1004"/>
              <p:cNvSpPr/>
              <p:nvPr>
                <p:custDataLst>
                  <p:tags r:id="rId459"/>
                </p:custDataLst>
              </p:nvPr>
            </p:nvSpPr>
            <p:spPr>
              <a:xfrm>
                <a:off x="6318309"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46" name="任意多边形: 形状 1005"/>
              <p:cNvSpPr/>
              <p:nvPr>
                <p:custDataLst>
                  <p:tags r:id="rId460"/>
                </p:custDataLst>
              </p:nvPr>
            </p:nvSpPr>
            <p:spPr>
              <a:xfrm>
                <a:off x="6318309"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47" name="任意多边形: 形状 1006"/>
              <p:cNvSpPr/>
              <p:nvPr>
                <p:custDataLst>
                  <p:tags r:id="rId461"/>
                </p:custDataLst>
              </p:nvPr>
            </p:nvSpPr>
            <p:spPr>
              <a:xfrm>
                <a:off x="6318309"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48" name="任意多边形: 形状 1007"/>
              <p:cNvSpPr/>
              <p:nvPr>
                <p:custDataLst>
                  <p:tags r:id="rId462"/>
                </p:custDataLst>
              </p:nvPr>
            </p:nvSpPr>
            <p:spPr>
              <a:xfrm>
                <a:off x="6318309"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49" name="任意多边形: 形状 1008"/>
              <p:cNvSpPr/>
              <p:nvPr>
                <p:custDataLst>
                  <p:tags r:id="rId463"/>
                </p:custDataLst>
              </p:nvPr>
            </p:nvSpPr>
            <p:spPr>
              <a:xfrm>
                <a:off x="6318309"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50" name="任意多边形: 形状 1009"/>
              <p:cNvSpPr/>
              <p:nvPr>
                <p:custDataLst>
                  <p:tags r:id="rId464"/>
                </p:custDataLst>
              </p:nvPr>
            </p:nvSpPr>
            <p:spPr>
              <a:xfrm>
                <a:off x="6318309"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51" name="任意多边形: 形状 1010"/>
              <p:cNvSpPr/>
              <p:nvPr>
                <p:custDataLst>
                  <p:tags r:id="rId465"/>
                </p:custDataLst>
              </p:nvPr>
            </p:nvSpPr>
            <p:spPr>
              <a:xfrm>
                <a:off x="6318309"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52" name="任意多边形: 形状 1011"/>
              <p:cNvSpPr/>
              <p:nvPr>
                <p:custDataLst>
                  <p:tags r:id="rId466"/>
                </p:custDataLst>
              </p:nvPr>
            </p:nvSpPr>
            <p:spPr>
              <a:xfrm>
                <a:off x="6318309"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53" name="任意多边形: 形状 1012"/>
              <p:cNvSpPr/>
              <p:nvPr>
                <p:custDataLst>
                  <p:tags r:id="rId467"/>
                </p:custDataLst>
              </p:nvPr>
            </p:nvSpPr>
            <p:spPr>
              <a:xfrm>
                <a:off x="6318309"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54" name="任意多边形: 形状 1013"/>
              <p:cNvSpPr/>
              <p:nvPr>
                <p:custDataLst>
                  <p:tags r:id="rId468"/>
                </p:custDataLst>
              </p:nvPr>
            </p:nvSpPr>
            <p:spPr>
              <a:xfrm>
                <a:off x="6233361"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55" name="任意多边形: 形状 1014"/>
              <p:cNvSpPr/>
              <p:nvPr>
                <p:custDataLst>
                  <p:tags r:id="rId469"/>
                </p:custDataLst>
              </p:nvPr>
            </p:nvSpPr>
            <p:spPr>
              <a:xfrm>
                <a:off x="6233361"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56" name="任意多边形: 形状 1015"/>
              <p:cNvSpPr/>
              <p:nvPr>
                <p:custDataLst>
                  <p:tags r:id="rId470"/>
                </p:custDataLst>
              </p:nvPr>
            </p:nvSpPr>
            <p:spPr>
              <a:xfrm>
                <a:off x="6233361"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57" name="任意多边形: 形状 1016"/>
              <p:cNvSpPr/>
              <p:nvPr>
                <p:custDataLst>
                  <p:tags r:id="rId471"/>
                </p:custDataLst>
              </p:nvPr>
            </p:nvSpPr>
            <p:spPr>
              <a:xfrm>
                <a:off x="6233361"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58" name="任意多边形: 形状 1017"/>
              <p:cNvSpPr/>
              <p:nvPr>
                <p:custDataLst>
                  <p:tags r:id="rId472"/>
                </p:custDataLst>
              </p:nvPr>
            </p:nvSpPr>
            <p:spPr>
              <a:xfrm>
                <a:off x="6233361"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59" name="任意多边形: 形状 1018"/>
              <p:cNvSpPr/>
              <p:nvPr>
                <p:custDataLst>
                  <p:tags r:id="rId473"/>
                </p:custDataLst>
              </p:nvPr>
            </p:nvSpPr>
            <p:spPr>
              <a:xfrm>
                <a:off x="6233361"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60" name="任意多边形: 形状 1019"/>
              <p:cNvSpPr/>
              <p:nvPr>
                <p:custDataLst>
                  <p:tags r:id="rId474"/>
                </p:custDataLst>
              </p:nvPr>
            </p:nvSpPr>
            <p:spPr>
              <a:xfrm>
                <a:off x="6233361"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61" name="任意多边形: 形状 1020"/>
              <p:cNvSpPr/>
              <p:nvPr>
                <p:custDataLst>
                  <p:tags r:id="rId475"/>
                </p:custDataLst>
              </p:nvPr>
            </p:nvSpPr>
            <p:spPr>
              <a:xfrm>
                <a:off x="6233361"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62" name="任意多边形: 形状 1021"/>
              <p:cNvSpPr/>
              <p:nvPr>
                <p:custDataLst>
                  <p:tags r:id="rId476"/>
                </p:custDataLst>
              </p:nvPr>
            </p:nvSpPr>
            <p:spPr>
              <a:xfrm>
                <a:off x="6233361"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63" name="任意多边形: 形状 1022"/>
              <p:cNvSpPr/>
              <p:nvPr>
                <p:custDataLst>
                  <p:tags r:id="rId477"/>
                </p:custDataLst>
              </p:nvPr>
            </p:nvSpPr>
            <p:spPr>
              <a:xfrm>
                <a:off x="6233361"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64" name="任意多边形: 形状 1023"/>
              <p:cNvSpPr/>
              <p:nvPr>
                <p:custDataLst>
                  <p:tags r:id="rId478"/>
                </p:custDataLst>
              </p:nvPr>
            </p:nvSpPr>
            <p:spPr>
              <a:xfrm>
                <a:off x="6233361"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65" name="任意多边形: 形状 1024"/>
              <p:cNvSpPr/>
              <p:nvPr>
                <p:custDataLst>
                  <p:tags r:id="rId479"/>
                </p:custDataLst>
              </p:nvPr>
            </p:nvSpPr>
            <p:spPr>
              <a:xfrm>
                <a:off x="6233361"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66" name="任意多边形: 形状 1025"/>
              <p:cNvSpPr/>
              <p:nvPr>
                <p:custDataLst>
                  <p:tags r:id="rId480"/>
                </p:custDataLst>
              </p:nvPr>
            </p:nvSpPr>
            <p:spPr>
              <a:xfrm>
                <a:off x="6233361"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67" name="任意多边形: 形状 1026"/>
              <p:cNvSpPr/>
              <p:nvPr>
                <p:custDataLst>
                  <p:tags r:id="rId481"/>
                </p:custDataLst>
              </p:nvPr>
            </p:nvSpPr>
            <p:spPr>
              <a:xfrm>
                <a:off x="6233361"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68" name="任意多边形: 形状 1027"/>
              <p:cNvSpPr/>
              <p:nvPr>
                <p:custDataLst>
                  <p:tags r:id="rId482"/>
                </p:custDataLst>
              </p:nvPr>
            </p:nvSpPr>
            <p:spPr>
              <a:xfrm>
                <a:off x="6233361"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69" name="任意多边形: 形状 1028"/>
              <p:cNvSpPr/>
              <p:nvPr>
                <p:custDataLst>
                  <p:tags r:id="rId483"/>
                </p:custDataLst>
              </p:nvPr>
            </p:nvSpPr>
            <p:spPr>
              <a:xfrm>
                <a:off x="6233361"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70" name="任意多边形: 形状 1029"/>
              <p:cNvSpPr/>
              <p:nvPr>
                <p:custDataLst>
                  <p:tags r:id="rId484"/>
                </p:custDataLst>
              </p:nvPr>
            </p:nvSpPr>
            <p:spPr>
              <a:xfrm>
                <a:off x="6233361"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71" name="任意多边形: 形状 1030"/>
              <p:cNvSpPr/>
              <p:nvPr>
                <p:custDataLst>
                  <p:tags r:id="rId485"/>
                </p:custDataLst>
              </p:nvPr>
            </p:nvSpPr>
            <p:spPr>
              <a:xfrm>
                <a:off x="6233361"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72" name="任意多边形: 形状 1031"/>
              <p:cNvSpPr/>
              <p:nvPr>
                <p:custDataLst>
                  <p:tags r:id="rId486"/>
                </p:custDataLst>
              </p:nvPr>
            </p:nvSpPr>
            <p:spPr>
              <a:xfrm>
                <a:off x="6233361"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73" name="任意多边形: 形状 1032"/>
              <p:cNvSpPr/>
              <p:nvPr>
                <p:custDataLst>
                  <p:tags r:id="rId487"/>
                </p:custDataLst>
              </p:nvPr>
            </p:nvSpPr>
            <p:spPr>
              <a:xfrm>
                <a:off x="6233361"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74" name="任意多边形: 形状 1033"/>
              <p:cNvSpPr/>
              <p:nvPr>
                <p:custDataLst>
                  <p:tags r:id="rId488"/>
                </p:custDataLst>
              </p:nvPr>
            </p:nvSpPr>
            <p:spPr>
              <a:xfrm>
                <a:off x="6233361"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75" name="任意多边形: 形状 1034"/>
              <p:cNvSpPr/>
              <p:nvPr>
                <p:custDataLst>
                  <p:tags r:id="rId489"/>
                </p:custDataLst>
              </p:nvPr>
            </p:nvSpPr>
            <p:spPr>
              <a:xfrm>
                <a:off x="6233361"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76" name="任意多边形: 形状 1035"/>
              <p:cNvSpPr/>
              <p:nvPr>
                <p:custDataLst>
                  <p:tags r:id="rId490"/>
                </p:custDataLst>
              </p:nvPr>
            </p:nvSpPr>
            <p:spPr>
              <a:xfrm>
                <a:off x="6233361"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77" name="任意多边形: 形状 1036"/>
              <p:cNvSpPr/>
              <p:nvPr>
                <p:custDataLst>
                  <p:tags r:id="rId491"/>
                </p:custDataLst>
              </p:nvPr>
            </p:nvSpPr>
            <p:spPr>
              <a:xfrm>
                <a:off x="6149317"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78" name="任意多边形: 形状 1037"/>
              <p:cNvSpPr/>
              <p:nvPr>
                <p:custDataLst>
                  <p:tags r:id="rId492"/>
                </p:custDataLst>
              </p:nvPr>
            </p:nvSpPr>
            <p:spPr>
              <a:xfrm>
                <a:off x="6149317"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79" name="任意多边形: 形状 1038"/>
              <p:cNvSpPr/>
              <p:nvPr>
                <p:custDataLst>
                  <p:tags r:id="rId493"/>
                </p:custDataLst>
              </p:nvPr>
            </p:nvSpPr>
            <p:spPr>
              <a:xfrm>
                <a:off x="6149317"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80" name="任意多边形: 形状 1039"/>
              <p:cNvSpPr/>
              <p:nvPr>
                <p:custDataLst>
                  <p:tags r:id="rId494"/>
                </p:custDataLst>
              </p:nvPr>
            </p:nvSpPr>
            <p:spPr>
              <a:xfrm>
                <a:off x="6149317"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81" name="任意多边形: 形状 1040"/>
              <p:cNvSpPr/>
              <p:nvPr>
                <p:custDataLst>
                  <p:tags r:id="rId495"/>
                </p:custDataLst>
              </p:nvPr>
            </p:nvSpPr>
            <p:spPr>
              <a:xfrm>
                <a:off x="6149317"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82" name="任意多边形: 形状 1041"/>
              <p:cNvSpPr/>
              <p:nvPr>
                <p:custDataLst>
                  <p:tags r:id="rId496"/>
                </p:custDataLst>
              </p:nvPr>
            </p:nvSpPr>
            <p:spPr>
              <a:xfrm>
                <a:off x="6149317"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83" name="任意多边形: 形状 1042"/>
              <p:cNvSpPr/>
              <p:nvPr>
                <p:custDataLst>
                  <p:tags r:id="rId497"/>
                </p:custDataLst>
              </p:nvPr>
            </p:nvSpPr>
            <p:spPr>
              <a:xfrm>
                <a:off x="6149317"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84" name="任意多边形: 形状 1043"/>
              <p:cNvSpPr/>
              <p:nvPr>
                <p:custDataLst>
                  <p:tags r:id="rId498"/>
                </p:custDataLst>
              </p:nvPr>
            </p:nvSpPr>
            <p:spPr>
              <a:xfrm>
                <a:off x="6149317"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85" name="任意多边形: 形状 1044"/>
              <p:cNvSpPr/>
              <p:nvPr>
                <p:custDataLst>
                  <p:tags r:id="rId499"/>
                </p:custDataLst>
              </p:nvPr>
            </p:nvSpPr>
            <p:spPr>
              <a:xfrm>
                <a:off x="6149317"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86" name="任意多边形: 形状 1045"/>
              <p:cNvSpPr/>
              <p:nvPr>
                <p:custDataLst>
                  <p:tags r:id="rId500"/>
                </p:custDataLst>
              </p:nvPr>
            </p:nvSpPr>
            <p:spPr>
              <a:xfrm>
                <a:off x="6149317"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87" name="任意多边形: 形状 1046"/>
              <p:cNvSpPr/>
              <p:nvPr>
                <p:custDataLst>
                  <p:tags r:id="rId501"/>
                </p:custDataLst>
              </p:nvPr>
            </p:nvSpPr>
            <p:spPr>
              <a:xfrm>
                <a:off x="6149317"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88" name="任意多边形: 形状 1047"/>
              <p:cNvSpPr/>
              <p:nvPr>
                <p:custDataLst>
                  <p:tags r:id="rId502"/>
                </p:custDataLst>
              </p:nvPr>
            </p:nvSpPr>
            <p:spPr>
              <a:xfrm>
                <a:off x="6149317"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89" name="任意多边形: 形状 1048"/>
              <p:cNvSpPr/>
              <p:nvPr>
                <p:custDataLst>
                  <p:tags r:id="rId503"/>
                </p:custDataLst>
              </p:nvPr>
            </p:nvSpPr>
            <p:spPr>
              <a:xfrm>
                <a:off x="6149317"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90" name="任意多边形: 形状 1049"/>
              <p:cNvSpPr/>
              <p:nvPr>
                <p:custDataLst>
                  <p:tags r:id="rId504"/>
                </p:custDataLst>
              </p:nvPr>
            </p:nvSpPr>
            <p:spPr>
              <a:xfrm>
                <a:off x="6149317"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91" name="任意多边形: 形状 1050"/>
              <p:cNvSpPr/>
              <p:nvPr>
                <p:custDataLst>
                  <p:tags r:id="rId505"/>
                </p:custDataLst>
              </p:nvPr>
            </p:nvSpPr>
            <p:spPr>
              <a:xfrm>
                <a:off x="6149317"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92" name="任意多边形: 形状 1051"/>
              <p:cNvSpPr/>
              <p:nvPr>
                <p:custDataLst>
                  <p:tags r:id="rId506"/>
                </p:custDataLst>
              </p:nvPr>
            </p:nvSpPr>
            <p:spPr>
              <a:xfrm>
                <a:off x="6149317"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93" name="任意多边形: 形状 1052"/>
              <p:cNvSpPr/>
              <p:nvPr>
                <p:custDataLst>
                  <p:tags r:id="rId507"/>
                </p:custDataLst>
              </p:nvPr>
            </p:nvSpPr>
            <p:spPr>
              <a:xfrm>
                <a:off x="6149317"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94" name="任意多边形: 形状 1053"/>
              <p:cNvSpPr/>
              <p:nvPr>
                <p:custDataLst>
                  <p:tags r:id="rId508"/>
                </p:custDataLst>
              </p:nvPr>
            </p:nvSpPr>
            <p:spPr>
              <a:xfrm>
                <a:off x="6149317"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95" name="任意多边形: 形状 1054"/>
              <p:cNvSpPr/>
              <p:nvPr>
                <p:custDataLst>
                  <p:tags r:id="rId509"/>
                </p:custDataLst>
              </p:nvPr>
            </p:nvSpPr>
            <p:spPr>
              <a:xfrm>
                <a:off x="6149317"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96" name="任意多边形: 形状 1055"/>
              <p:cNvSpPr/>
              <p:nvPr>
                <p:custDataLst>
                  <p:tags r:id="rId510"/>
                </p:custDataLst>
              </p:nvPr>
            </p:nvSpPr>
            <p:spPr>
              <a:xfrm>
                <a:off x="6149317"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97" name="任意多边形: 形状 1056"/>
              <p:cNvSpPr/>
              <p:nvPr>
                <p:custDataLst>
                  <p:tags r:id="rId511"/>
                </p:custDataLst>
              </p:nvPr>
            </p:nvSpPr>
            <p:spPr>
              <a:xfrm>
                <a:off x="6149317"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98" name="任意多边形: 形状 1057"/>
              <p:cNvSpPr/>
              <p:nvPr>
                <p:custDataLst>
                  <p:tags r:id="rId512"/>
                </p:custDataLst>
              </p:nvPr>
            </p:nvSpPr>
            <p:spPr>
              <a:xfrm>
                <a:off x="6149317"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499" name="任意多边形: 形状 1058"/>
              <p:cNvSpPr/>
              <p:nvPr>
                <p:custDataLst>
                  <p:tags r:id="rId513"/>
                </p:custDataLst>
              </p:nvPr>
            </p:nvSpPr>
            <p:spPr>
              <a:xfrm>
                <a:off x="6149317"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00" name="任意多边形: 形状 1059"/>
              <p:cNvSpPr/>
              <p:nvPr>
                <p:custDataLst>
                  <p:tags r:id="rId514"/>
                </p:custDataLst>
              </p:nvPr>
            </p:nvSpPr>
            <p:spPr>
              <a:xfrm>
                <a:off x="6065274"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01" name="任意多边形: 形状 1060"/>
              <p:cNvSpPr/>
              <p:nvPr>
                <p:custDataLst>
                  <p:tags r:id="rId515"/>
                </p:custDataLst>
              </p:nvPr>
            </p:nvSpPr>
            <p:spPr>
              <a:xfrm>
                <a:off x="6065274"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02" name="任意多边形: 形状 1061"/>
              <p:cNvSpPr/>
              <p:nvPr>
                <p:custDataLst>
                  <p:tags r:id="rId516"/>
                </p:custDataLst>
              </p:nvPr>
            </p:nvSpPr>
            <p:spPr>
              <a:xfrm>
                <a:off x="6065274"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03" name="任意多边形: 形状 1062"/>
              <p:cNvSpPr/>
              <p:nvPr>
                <p:custDataLst>
                  <p:tags r:id="rId517"/>
                </p:custDataLst>
              </p:nvPr>
            </p:nvSpPr>
            <p:spPr>
              <a:xfrm>
                <a:off x="6065274"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04" name="任意多边形: 形状 1063"/>
              <p:cNvSpPr/>
              <p:nvPr>
                <p:custDataLst>
                  <p:tags r:id="rId518"/>
                </p:custDataLst>
              </p:nvPr>
            </p:nvSpPr>
            <p:spPr>
              <a:xfrm>
                <a:off x="6065274"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05" name="任意多边形: 形状 1064"/>
              <p:cNvSpPr/>
              <p:nvPr>
                <p:custDataLst>
                  <p:tags r:id="rId519"/>
                </p:custDataLst>
              </p:nvPr>
            </p:nvSpPr>
            <p:spPr>
              <a:xfrm>
                <a:off x="6065274"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06" name="任意多边形: 形状 1065"/>
              <p:cNvSpPr/>
              <p:nvPr>
                <p:custDataLst>
                  <p:tags r:id="rId520"/>
                </p:custDataLst>
              </p:nvPr>
            </p:nvSpPr>
            <p:spPr>
              <a:xfrm>
                <a:off x="6065274"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07" name="任意多边形: 形状 1066"/>
              <p:cNvSpPr/>
              <p:nvPr>
                <p:custDataLst>
                  <p:tags r:id="rId521"/>
                </p:custDataLst>
              </p:nvPr>
            </p:nvSpPr>
            <p:spPr>
              <a:xfrm>
                <a:off x="6065274"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08" name="任意多边形: 形状 1067"/>
              <p:cNvSpPr/>
              <p:nvPr>
                <p:custDataLst>
                  <p:tags r:id="rId522"/>
                </p:custDataLst>
              </p:nvPr>
            </p:nvSpPr>
            <p:spPr>
              <a:xfrm>
                <a:off x="6065274"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09" name="任意多边形: 形状 1068"/>
              <p:cNvSpPr/>
              <p:nvPr>
                <p:custDataLst>
                  <p:tags r:id="rId523"/>
                </p:custDataLst>
              </p:nvPr>
            </p:nvSpPr>
            <p:spPr>
              <a:xfrm>
                <a:off x="6065274"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10" name="任意多边形: 形状 1069"/>
              <p:cNvSpPr/>
              <p:nvPr>
                <p:custDataLst>
                  <p:tags r:id="rId524"/>
                </p:custDataLst>
              </p:nvPr>
            </p:nvSpPr>
            <p:spPr>
              <a:xfrm>
                <a:off x="6065274"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11" name="任意多边形: 形状 1070"/>
              <p:cNvSpPr/>
              <p:nvPr>
                <p:custDataLst>
                  <p:tags r:id="rId525"/>
                </p:custDataLst>
              </p:nvPr>
            </p:nvSpPr>
            <p:spPr>
              <a:xfrm>
                <a:off x="6065274"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12" name="任意多边形: 形状 1071"/>
              <p:cNvSpPr/>
              <p:nvPr>
                <p:custDataLst>
                  <p:tags r:id="rId526"/>
                </p:custDataLst>
              </p:nvPr>
            </p:nvSpPr>
            <p:spPr>
              <a:xfrm>
                <a:off x="6065274"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13" name="任意多边形: 形状 1072"/>
              <p:cNvSpPr/>
              <p:nvPr>
                <p:custDataLst>
                  <p:tags r:id="rId527"/>
                </p:custDataLst>
              </p:nvPr>
            </p:nvSpPr>
            <p:spPr>
              <a:xfrm>
                <a:off x="6065274"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14" name="任意多边形: 形状 1073"/>
              <p:cNvSpPr/>
              <p:nvPr>
                <p:custDataLst>
                  <p:tags r:id="rId528"/>
                </p:custDataLst>
              </p:nvPr>
            </p:nvSpPr>
            <p:spPr>
              <a:xfrm>
                <a:off x="6065274"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15" name="任意多边形: 形状 1074"/>
              <p:cNvSpPr/>
              <p:nvPr>
                <p:custDataLst>
                  <p:tags r:id="rId529"/>
                </p:custDataLst>
              </p:nvPr>
            </p:nvSpPr>
            <p:spPr>
              <a:xfrm>
                <a:off x="6065274"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16" name="任意多边形: 形状 1075"/>
              <p:cNvSpPr/>
              <p:nvPr>
                <p:custDataLst>
                  <p:tags r:id="rId530"/>
                </p:custDataLst>
              </p:nvPr>
            </p:nvSpPr>
            <p:spPr>
              <a:xfrm>
                <a:off x="6065274"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17" name="任意多边形: 形状 1076"/>
              <p:cNvSpPr/>
              <p:nvPr>
                <p:custDataLst>
                  <p:tags r:id="rId531"/>
                </p:custDataLst>
              </p:nvPr>
            </p:nvSpPr>
            <p:spPr>
              <a:xfrm>
                <a:off x="6065274"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18" name="任意多边形: 形状 1077"/>
              <p:cNvSpPr/>
              <p:nvPr>
                <p:custDataLst>
                  <p:tags r:id="rId532"/>
                </p:custDataLst>
              </p:nvPr>
            </p:nvSpPr>
            <p:spPr>
              <a:xfrm>
                <a:off x="6065274"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19" name="任意多边形: 形状 1078"/>
              <p:cNvSpPr/>
              <p:nvPr>
                <p:custDataLst>
                  <p:tags r:id="rId533"/>
                </p:custDataLst>
              </p:nvPr>
            </p:nvSpPr>
            <p:spPr>
              <a:xfrm>
                <a:off x="6065274"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20" name="任意多边形: 形状 1079"/>
              <p:cNvSpPr/>
              <p:nvPr>
                <p:custDataLst>
                  <p:tags r:id="rId534"/>
                </p:custDataLst>
              </p:nvPr>
            </p:nvSpPr>
            <p:spPr>
              <a:xfrm>
                <a:off x="6065274"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21" name="任意多边形: 形状 1080"/>
              <p:cNvSpPr/>
              <p:nvPr>
                <p:custDataLst>
                  <p:tags r:id="rId535"/>
                </p:custDataLst>
              </p:nvPr>
            </p:nvSpPr>
            <p:spPr>
              <a:xfrm>
                <a:off x="6065274"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22" name="任意多边形: 形状 1081"/>
              <p:cNvSpPr/>
              <p:nvPr>
                <p:custDataLst>
                  <p:tags r:id="rId536"/>
                </p:custDataLst>
              </p:nvPr>
            </p:nvSpPr>
            <p:spPr>
              <a:xfrm>
                <a:off x="6065274"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23" name="任意多边形: 形状 1082"/>
              <p:cNvSpPr/>
              <p:nvPr>
                <p:custDataLst>
                  <p:tags r:id="rId537"/>
                </p:custDataLst>
              </p:nvPr>
            </p:nvSpPr>
            <p:spPr>
              <a:xfrm>
                <a:off x="5980326"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24" name="任意多边形: 形状 1083"/>
              <p:cNvSpPr/>
              <p:nvPr>
                <p:custDataLst>
                  <p:tags r:id="rId538"/>
                </p:custDataLst>
              </p:nvPr>
            </p:nvSpPr>
            <p:spPr>
              <a:xfrm>
                <a:off x="5980326"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25" name="任意多边形: 形状 1084"/>
              <p:cNvSpPr/>
              <p:nvPr>
                <p:custDataLst>
                  <p:tags r:id="rId539"/>
                </p:custDataLst>
              </p:nvPr>
            </p:nvSpPr>
            <p:spPr>
              <a:xfrm>
                <a:off x="5980326"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26" name="任意多边形: 形状 1085"/>
              <p:cNvSpPr/>
              <p:nvPr>
                <p:custDataLst>
                  <p:tags r:id="rId540"/>
                </p:custDataLst>
              </p:nvPr>
            </p:nvSpPr>
            <p:spPr>
              <a:xfrm>
                <a:off x="5980326"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27" name="任意多边形: 形状 1086"/>
              <p:cNvSpPr/>
              <p:nvPr>
                <p:custDataLst>
                  <p:tags r:id="rId541"/>
                </p:custDataLst>
              </p:nvPr>
            </p:nvSpPr>
            <p:spPr>
              <a:xfrm>
                <a:off x="5980326"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28" name="任意多边形: 形状 1087"/>
              <p:cNvSpPr/>
              <p:nvPr>
                <p:custDataLst>
                  <p:tags r:id="rId542"/>
                </p:custDataLst>
              </p:nvPr>
            </p:nvSpPr>
            <p:spPr>
              <a:xfrm>
                <a:off x="5980326"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29" name="任意多边形: 形状 1088"/>
              <p:cNvSpPr/>
              <p:nvPr>
                <p:custDataLst>
                  <p:tags r:id="rId543"/>
                </p:custDataLst>
              </p:nvPr>
            </p:nvSpPr>
            <p:spPr>
              <a:xfrm>
                <a:off x="5980326"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30" name="任意多边形: 形状 1089"/>
              <p:cNvSpPr/>
              <p:nvPr>
                <p:custDataLst>
                  <p:tags r:id="rId544"/>
                </p:custDataLst>
              </p:nvPr>
            </p:nvSpPr>
            <p:spPr>
              <a:xfrm>
                <a:off x="5980326"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31" name="任意多边形: 形状 1090"/>
              <p:cNvSpPr/>
              <p:nvPr>
                <p:custDataLst>
                  <p:tags r:id="rId545"/>
                </p:custDataLst>
              </p:nvPr>
            </p:nvSpPr>
            <p:spPr>
              <a:xfrm>
                <a:off x="5980326"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32" name="任意多边形: 形状 1091"/>
              <p:cNvSpPr/>
              <p:nvPr>
                <p:custDataLst>
                  <p:tags r:id="rId546"/>
                </p:custDataLst>
              </p:nvPr>
            </p:nvSpPr>
            <p:spPr>
              <a:xfrm>
                <a:off x="5980326"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33" name="任意多边形: 形状 1092"/>
              <p:cNvSpPr/>
              <p:nvPr>
                <p:custDataLst>
                  <p:tags r:id="rId547"/>
                </p:custDataLst>
              </p:nvPr>
            </p:nvSpPr>
            <p:spPr>
              <a:xfrm>
                <a:off x="5980326"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34" name="任意多边形: 形状 1093"/>
              <p:cNvSpPr/>
              <p:nvPr>
                <p:custDataLst>
                  <p:tags r:id="rId548"/>
                </p:custDataLst>
              </p:nvPr>
            </p:nvSpPr>
            <p:spPr>
              <a:xfrm>
                <a:off x="5980326"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35" name="任意多边形: 形状 1094"/>
              <p:cNvSpPr/>
              <p:nvPr>
                <p:custDataLst>
                  <p:tags r:id="rId549"/>
                </p:custDataLst>
              </p:nvPr>
            </p:nvSpPr>
            <p:spPr>
              <a:xfrm>
                <a:off x="5980326"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36" name="任意多边形: 形状 1095"/>
              <p:cNvSpPr/>
              <p:nvPr>
                <p:custDataLst>
                  <p:tags r:id="rId550"/>
                </p:custDataLst>
              </p:nvPr>
            </p:nvSpPr>
            <p:spPr>
              <a:xfrm>
                <a:off x="5980326"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37" name="任意多边形: 形状 1096"/>
              <p:cNvSpPr/>
              <p:nvPr>
                <p:custDataLst>
                  <p:tags r:id="rId551"/>
                </p:custDataLst>
              </p:nvPr>
            </p:nvSpPr>
            <p:spPr>
              <a:xfrm>
                <a:off x="5980326"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38" name="任意多边形: 形状 1097"/>
              <p:cNvSpPr/>
              <p:nvPr>
                <p:custDataLst>
                  <p:tags r:id="rId552"/>
                </p:custDataLst>
              </p:nvPr>
            </p:nvSpPr>
            <p:spPr>
              <a:xfrm>
                <a:off x="5980326"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39" name="任意多边形: 形状 1098"/>
              <p:cNvSpPr/>
              <p:nvPr>
                <p:custDataLst>
                  <p:tags r:id="rId553"/>
                </p:custDataLst>
              </p:nvPr>
            </p:nvSpPr>
            <p:spPr>
              <a:xfrm>
                <a:off x="5980326"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40" name="任意多边形: 形状 1099"/>
              <p:cNvSpPr/>
              <p:nvPr>
                <p:custDataLst>
                  <p:tags r:id="rId554"/>
                </p:custDataLst>
              </p:nvPr>
            </p:nvSpPr>
            <p:spPr>
              <a:xfrm>
                <a:off x="5980326"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41" name="任意多边形: 形状 1100"/>
              <p:cNvSpPr/>
              <p:nvPr>
                <p:custDataLst>
                  <p:tags r:id="rId555"/>
                </p:custDataLst>
              </p:nvPr>
            </p:nvSpPr>
            <p:spPr>
              <a:xfrm>
                <a:off x="5980326"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42" name="任意多边形: 形状 1101"/>
              <p:cNvSpPr/>
              <p:nvPr>
                <p:custDataLst>
                  <p:tags r:id="rId556"/>
                </p:custDataLst>
              </p:nvPr>
            </p:nvSpPr>
            <p:spPr>
              <a:xfrm>
                <a:off x="5980326"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43" name="任意多边形: 形状 1102"/>
              <p:cNvSpPr/>
              <p:nvPr>
                <p:custDataLst>
                  <p:tags r:id="rId557"/>
                </p:custDataLst>
              </p:nvPr>
            </p:nvSpPr>
            <p:spPr>
              <a:xfrm>
                <a:off x="5980326"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44" name="任意多边形: 形状 1103"/>
              <p:cNvSpPr/>
              <p:nvPr>
                <p:custDataLst>
                  <p:tags r:id="rId558"/>
                </p:custDataLst>
              </p:nvPr>
            </p:nvSpPr>
            <p:spPr>
              <a:xfrm>
                <a:off x="5980326"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45" name="任意多边形: 形状 1104"/>
              <p:cNvSpPr/>
              <p:nvPr>
                <p:custDataLst>
                  <p:tags r:id="rId559"/>
                </p:custDataLst>
              </p:nvPr>
            </p:nvSpPr>
            <p:spPr>
              <a:xfrm>
                <a:off x="5980326"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46" name="任意多边形: 形状 1105"/>
              <p:cNvSpPr/>
              <p:nvPr>
                <p:custDataLst>
                  <p:tags r:id="rId560"/>
                </p:custDataLst>
              </p:nvPr>
            </p:nvSpPr>
            <p:spPr>
              <a:xfrm>
                <a:off x="5896283"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47" name="任意多边形: 形状 1106"/>
              <p:cNvSpPr/>
              <p:nvPr>
                <p:custDataLst>
                  <p:tags r:id="rId561"/>
                </p:custDataLst>
              </p:nvPr>
            </p:nvSpPr>
            <p:spPr>
              <a:xfrm>
                <a:off x="5896283"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48" name="任意多边形: 形状 1107"/>
              <p:cNvSpPr/>
              <p:nvPr>
                <p:custDataLst>
                  <p:tags r:id="rId562"/>
                </p:custDataLst>
              </p:nvPr>
            </p:nvSpPr>
            <p:spPr>
              <a:xfrm>
                <a:off x="5896283"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49" name="任意多边形: 形状 1108"/>
              <p:cNvSpPr/>
              <p:nvPr>
                <p:custDataLst>
                  <p:tags r:id="rId563"/>
                </p:custDataLst>
              </p:nvPr>
            </p:nvSpPr>
            <p:spPr>
              <a:xfrm>
                <a:off x="5896283"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50" name="任意多边形: 形状 1109"/>
              <p:cNvSpPr/>
              <p:nvPr>
                <p:custDataLst>
                  <p:tags r:id="rId564"/>
                </p:custDataLst>
              </p:nvPr>
            </p:nvSpPr>
            <p:spPr>
              <a:xfrm>
                <a:off x="5896283"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51" name="任意多边形: 形状 1110"/>
              <p:cNvSpPr/>
              <p:nvPr>
                <p:custDataLst>
                  <p:tags r:id="rId565"/>
                </p:custDataLst>
              </p:nvPr>
            </p:nvSpPr>
            <p:spPr>
              <a:xfrm>
                <a:off x="5896283"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52" name="任意多边形: 形状 1111"/>
              <p:cNvSpPr/>
              <p:nvPr>
                <p:custDataLst>
                  <p:tags r:id="rId566"/>
                </p:custDataLst>
              </p:nvPr>
            </p:nvSpPr>
            <p:spPr>
              <a:xfrm>
                <a:off x="5896283"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53" name="任意多边形: 形状 1112"/>
              <p:cNvSpPr/>
              <p:nvPr>
                <p:custDataLst>
                  <p:tags r:id="rId567"/>
                </p:custDataLst>
              </p:nvPr>
            </p:nvSpPr>
            <p:spPr>
              <a:xfrm>
                <a:off x="5896283"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54" name="任意多边形: 形状 1113"/>
              <p:cNvSpPr/>
              <p:nvPr>
                <p:custDataLst>
                  <p:tags r:id="rId568"/>
                </p:custDataLst>
              </p:nvPr>
            </p:nvSpPr>
            <p:spPr>
              <a:xfrm>
                <a:off x="5896283"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55" name="任意多边形: 形状 1114"/>
              <p:cNvSpPr/>
              <p:nvPr>
                <p:custDataLst>
                  <p:tags r:id="rId569"/>
                </p:custDataLst>
              </p:nvPr>
            </p:nvSpPr>
            <p:spPr>
              <a:xfrm>
                <a:off x="5896283"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56" name="任意多边形: 形状 1115"/>
              <p:cNvSpPr/>
              <p:nvPr>
                <p:custDataLst>
                  <p:tags r:id="rId570"/>
                </p:custDataLst>
              </p:nvPr>
            </p:nvSpPr>
            <p:spPr>
              <a:xfrm>
                <a:off x="5896283"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57" name="任意多边形: 形状 1116"/>
              <p:cNvSpPr/>
              <p:nvPr>
                <p:custDataLst>
                  <p:tags r:id="rId571"/>
                </p:custDataLst>
              </p:nvPr>
            </p:nvSpPr>
            <p:spPr>
              <a:xfrm>
                <a:off x="5896283"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58" name="任意多边形: 形状 1117"/>
              <p:cNvSpPr/>
              <p:nvPr>
                <p:custDataLst>
                  <p:tags r:id="rId572"/>
                </p:custDataLst>
              </p:nvPr>
            </p:nvSpPr>
            <p:spPr>
              <a:xfrm>
                <a:off x="5896283"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59" name="任意多边形: 形状 1118"/>
              <p:cNvSpPr/>
              <p:nvPr>
                <p:custDataLst>
                  <p:tags r:id="rId573"/>
                </p:custDataLst>
              </p:nvPr>
            </p:nvSpPr>
            <p:spPr>
              <a:xfrm>
                <a:off x="5896283"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60" name="任意多边形: 形状 1119"/>
              <p:cNvSpPr/>
              <p:nvPr>
                <p:custDataLst>
                  <p:tags r:id="rId574"/>
                </p:custDataLst>
              </p:nvPr>
            </p:nvSpPr>
            <p:spPr>
              <a:xfrm>
                <a:off x="5896283"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61" name="任意多边形: 形状 1120"/>
              <p:cNvSpPr/>
              <p:nvPr>
                <p:custDataLst>
                  <p:tags r:id="rId575"/>
                </p:custDataLst>
              </p:nvPr>
            </p:nvSpPr>
            <p:spPr>
              <a:xfrm>
                <a:off x="5896283"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62" name="任意多边形: 形状 1121"/>
              <p:cNvSpPr/>
              <p:nvPr>
                <p:custDataLst>
                  <p:tags r:id="rId576"/>
                </p:custDataLst>
              </p:nvPr>
            </p:nvSpPr>
            <p:spPr>
              <a:xfrm>
                <a:off x="5896283"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63" name="任意多边形: 形状 1122"/>
              <p:cNvSpPr/>
              <p:nvPr>
                <p:custDataLst>
                  <p:tags r:id="rId577"/>
                </p:custDataLst>
              </p:nvPr>
            </p:nvSpPr>
            <p:spPr>
              <a:xfrm>
                <a:off x="5896283"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64" name="任意多边形: 形状 1123"/>
              <p:cNvSpPr/>
              <p:nvPr>
                <p:custDataLst>
                  <p:tags r:id="rId578"/>
                </p:custDataLst>
              </p:nvPr>
            </p:nvSpPr>
            <p:spPr>
              <a:xfrm>
                <a:off x="5896283"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65" name="任意多边形: 形状 1124"/>
              <p:cNvSpPr/>
              <p:nvPr>
                <p:custDataLst>
                  <p:tags r:id="rId579"/>
                </p:custDataLst>
              </p:nvPr>
            </p:nvSpPr>
            <p:spPr>
              <a:xfrm>
                <a:off x="5896283"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66" name="任意多边形: 形状 1125"/>
              <p:cNvSpPr/>
              <p:nvPr>
                <p:custDataLst>
                  <p:tags r:id="rId580"/>
                </p:custDataLst>
              </p:nvPr>
            </p:nvSpPr>
            <p:spPr>
              <a:xfrm>
                <a:off x="5896283"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67" name="任意多边形: 形状 1126"/>
              <p:cNvSpPr/>
              <p:nvPr>
                <p:custDataLst>
                  <p:tags r:id="rId581"/>
                </p:custDataLst>
              </p:nvPr>
            </p:nvSpPr>
            <p:spPr>
              <a:xfrm>
                <a:off x="5896283"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68" name="任意多边形: 形状 1127"/>
              <p:cNvSpPr/>
              <p:nvPr>
                <p:custDataLst>
                  <p:tags r:id="rId582"/>
                </p:custDataLst>
              </p:nvPr>
            </p:nvSpPr>
            <p:spPr>
              <a:xfrm>
                <a:off x="5896283"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69" name="任意多边形: 形状 1128"/>
              <p:cNvSpPr/>
              <p:nvPr>
                <p:custDataLst>
                  <p:tags r:id="rId583"/>
                </p:custDataLst>
              </p:nvPr>
            </p:nvSpPr>
            <p:spPr>
              <a:xfrm>
                <a:off x="5811335"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70" name="任意多边形: 形状 1129"/>
              <p:cNvSpPr/>
              <p:nvPr>
                <p:custDataLst>
                  <p:tags r:id="rId584"/>
                </p:custDataLst>
              </p:nvPr>
            </p:nvSpPr>
            <p:spPr>
              <a:xfrm>
                <a:off x="5811335"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71" name="任意多边形: 形状 1130"/>
              <p:cNvSpPr/>
              <p:nvPr>
                <p:custDataLst>
                  <p:tags r:id="rId585"/>
                </p:custDataLst>
              </p:nvPr>
            </p:nvSpPr>
            <p:spPr>
              <a:xfrm>
                <a:off x="5811335"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72" name="任意多边形: 形状 1131"/>
              <p:cNvSpPr/>
              <p:nvPr>
                <p:custDataLst>
                  <p:tags r:id="rId586"/>
                </p:custDataLst>
              </p:nvPr>
            </p:nvSpPr>
            <p:spPr>
              <a:xfrm>
                <a:off x="5811335"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73" name="任意多边形: 形状 1132"/>
              <p:cNvSpPr/>
              <p:nvPr>
                <p:custDataLst>
                  <p:tags r:id="rId587"/>
                </p:custDataLst>
              </p:nvPr>
            </p:nvSpPr>
            <p:spPr>
              <a:xfrm>
                <a:off x="5811335"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574" name="任意多边形: 形状 1133"/>
              <p:cNvSpPr/>
              <p:nvPr>
                <p:custDataLst>
                  <p:tags r:id="rId588"/>
                </p:custDataLst>
              </p:nvPr>
            </p:nvSpPr>
            <p:spPr>
              <a:xfrm>
                <a:off x="5811335"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64" name="任意多边形: 形状 1134"/>
              <p:cNvSpPr/>
              <p:nvPr>
                <p:custDataLst>
                  <p:tags r:id="rId589"/>
                </p:custDataLst>
              </p:nvPr>
            </p:nvSpPr>
            <p:spPr>
              <a:xfrm>
                <a:off x="5811335"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65" name="任意多边形: 形状 1135"/>
              <p:cNvSpPr/>
              <p:nvPr>
                <p:custDataLst>
                  <p:tags r:id="rId590"/>
                </p:custDataLst>
              </p:nvPr>
            </p:nvSpPr>
            <p:spPr>
              <a:xfrm>
                <a:off x="5811335"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66" name="任意多边形: 形状 1136"/>
              <p:cNvSpPr/>
              <p:nvPr>
                <p:custDataLst>
                  <p:tags r:id="rId591"/>
                </p:custDataLst>
              </p:nvPr>
            </p:nvSpPr>
            <p:spPr>
              <a:xfrm>
                <a:off x="5811335"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67" name="任意多边形: 形状 1137"/>
              <p:cNvSpPr/>
              <p:nvPr>
                <p:custDataLst>
                  <p:tags r:id="rId592"/>
                </p:custDataLst>
              </p:nvPr>
            </p:nvSpPr>
            <p:spPr>
              <a:xfrm>
                <a:off x="5811335"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68" name="任意多边形: 形状 1138"/>
              <p:cNvSpPr/>
              <p:nvPr>
                <p:custDataLst>
                  <p:tags r:id="rId593"/>
                </p:custDataLst>
              </p:nvPr>
            </p:nvSpPr>
            <p:spPr>
              <a:xfrm>
                <a:off x="5811335"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69" name="任意多边形: 形状 1139"/>
              <p:cNvSpPr/>
              <p:nvPr>
                <p:custDataLst>
                  <p:tags r:id="rId594"/>
                </p:custDataLst>
              </p:nvPr>
            </p:nvSpPr>
            <p:spPr>
              <a:xfrm>
                <a:off x="5811335"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70" name="任意多边形: 形状 1140"/>
              <p:cNvSpPr/>
              <p:nvPr>
                <p:custDataLst>
                  <p:tags r:id="rId595"/>
                </p:custDataLst>
              </p:nvPr>
            </p:nvSpPr>
            <p:spPr>
              <a:xfrm>
                <a:off x="5811335"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71" name="任意多边形: 形状 1141"/>
              <p:cNvSpPr/>
              <p:nvPr>
                <p:custDataLst>
                  <p:tags r:id="rId596"/>
                </p:custDataLst>
              </p:nvPr>
            </p:nvSpPr>
            <p:spPr>
              <a:xfrm>
                <a:off x="5811335"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72" name="任意多边形: 形状 1142"/>
              <p:cNvSpPr/>
              <p:nvPr>
                <p:custDataLst>
                  <p:tags r:id="rId597"/>
                </p:custDataLst>
              </p:nvPr>
            </p:nvSpPr>
            <p:spPr>
              <a:xfrm>
                <a:off x="5811335"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73" name="任意多边形: 形状 1143"/>
              <p:cNvSpPr/>
              <p:nvPr>
                <p:custDataLst>
                  <p:tags r:id="rId598"/>
                </p:custDataLst>
              </p:nvPr>
            </p:nvSpPr>
            <p:spPr>
              <a:xfrm>
                <a:off x="5811335"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74" name="任意多边形: 形状 1144"/>
              <p:cNvSpPr/>
              <p:nvPr>
                <p:custDataLst>
                  <p:tags r:id="rId599"/>
                </p:custDataLst>
              </p:nvPr>
            </p:nvSpPr>
            <p:spPr>
              <a:xfrm>
                <a:off x="5811335"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75" name="任意多边形: 形状 1145"/>
              <p:cNvSpPr/>
              <p:nvPr>
                <p:custDataLst>
                  <p:tags r:id="rId600"/>
                </p:custDataLst>
              </p:nvPr>
            </p:nvSpPr>
            <p:spPr>
              <a:xfrm>
                <a:off x="5811335"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76" name="任意多边形: 形状 1146"/>
              <p:cNvSpPr/>
              <p:nvPr>
                <p:custDataLst>
                  <p:tags r:id="rId601"/>
                </p:custDataLst>
              </p:nvPr>
            </p:nvSpPr>
            <p:spPr>
              <a:xfrm>
                <a:off x="5811335"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77" name="任意多边形: 形状 1147"/>
              <p:cNvSpPr/>
              <p:nvPr>
                <p:custDataLst>
                  <p:tags r:id="rId602"/>
                </p:custDataLst>
              </p:nvPr>
            </p:nvSpPr>
            <p:spPr>
              <a:xfrm>
                <a:off x="5811335"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78" name="任意多边形: 形状 1148"/>
              <p:cNvSpPr/>
              <p:nvPr>
                <p:custDataLst>
                  <p:tags r:id="rId603"/>
                </p:custDataLst>
              </p:nvPr>
            </p:nvSpPr>
            <p:spPr>
              <a:xfrm>
                <a:off x="5811335"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79" name="任意多边形: 形状 1149"/>
              <p:cNvSpPr/>
              <p:nvPr>
                <p:custDataLst>
                  <p:tags r:id="rId604"/>
                </p:custDataLst>
              </p:nvPr>
            </p:nvSpPr>
            <p:spPr>
              <a:xfrm>
                <a:off x="5811335"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80" name="任意多边形: 形状 1150"/>
              <p:cNvSpPr/>
              <p:nvPr>
                <p:custDataLst>
                  <p:tags r:id="rId605"/>
                </p:custDataLst>
              </p:nvPr>
            </p:nvSpPr>
            <p:spPr>
              <a:xfrm>
                <a:off x="5811335"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81" name="任意多边形: 形状 1151"/>
              <p:cNvSpPr/>
              <p:nvPr>
                <p:custDataLst>
                  <p:tags r:id="rId606"/>
                </p:custDataLst>
              </p:nvPr>
            </p:nvSpPr>
            <p:spPr>
              <a:xfrm>
                <a:off x="5727292"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82" name="任意多边形: 形状 1152"/>
              <p:cNvSpPr/>
              <p:nvPr>
                <p:custDataLst>
                  <p:tags r:id="rId607"/>
                </p:custDataLst>
              </p:nvPr>
            </p:nvSpPr>
            <p:spPr>
              <a:xfrm>
                <a:off x="5727292"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83" name="任意多边形: 形状 1153"/>
              <p:cNvSpPr/>
              <p:nvPr>
                <p:custDataLst>
                  <p:tags r:id="rId608"/>
                </p:custDataLst>
              </p:nvPr>
            </p:nvSpPr>
            <p:spPr>
              <a:xfrm>
                <a:off x="5727292"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84" name="任意多边形: 形状 1154"/>
              <p:cNvSpPr/>
              <p:nvPr>
                <p:custDataLst>
                  <p:tags r:id="rId609"/>
                </p:custDataLst>
              </p:nvPr>
            </p:nvSpPr>
            <p:spPr>
              <a:xfrm>
                <a:off x="5727292"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85" name="任意多边形: 形状 1155"/>
              <p:cNvSpPr/>
              <p:nvPr>
                <p:custDataLst>
                  <p:tags r:id="rId610"/>
                </p:custDataLst>
              </p:nvPr>
            </p:nvSpPr>
            <p:spPr>
              <a:xfrm>
                <a:off x="5727292"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86" name="任意多边形: 形状 1156"/>
              <p:cNvSpPr/>
              <p:nvPr>
                <p:custDataLst>
                  <p:tags r:id="rId611"/>
                </p:custDataLst>
              </p:nvPr>
            </p:nvSpPr>
            <p:spPr>
              <a:xfrm>
                <a:off x="5727292"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87" name="任意多边形: 形状 1157"/>
              <p:cNvSpPr/>
              <p:nvPr>
                <p:custDataLst>
                  <p:tags r:id="rId612"/>
                </p:custDataLst>
              </p:nvPr>
            </p:nvSpPr>
            <p:spPr>
              <a:xfrm>
                <a:off x="5727292"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88" name="任意多边形: 形状 1158"/>
              <p:cNvSpPr/>
              <p:nvPr>
                <p:custDataLst>
                  <p:tags r:id="rId613"/>
                </p:custDataLst>
              </p:nvPr>
            </p:nvSpPr>
            <p:spPr>
              <a:xfrm>
                <a:off x="5727292"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89" name="任意多边形: 形状 1159"/>
              <p:cNvSpPr/>
              <p:nvPr>
                <p:custDataLst>
                  <p:tags r:id="rId614"/>
                </p:custDataLst>
              </p:nvPr>
            </p:nvSpPr>
            <p:spPr>
              <a:xfrm>
                <a:off x="5727292"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90" name="任意多边形: 形状 1160"/>
              <p:cNvSpPr/>
              <p:nvPr>
                <p:custDataLst>
                  <p:tags r:id="rId615"/>
                </p:custDataLst>
              </p:nvPr>
            </p:nvSpPr>
            <p:spPr>
              <a:xfrm>
                <a:off x="5727292"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91" name="任意多边形: 形状 1161"/>
              <p:cNvSpPr/>
              <p:nvPr>
                <p:custDataLst>
                  <p:tags r:id="rId616"/>
                </p:custDataLst>
              </p:nvPr>
            </p:nvSpPr>
            <p:spPr>
              <a:xfrm>
                <a:off x="5727292"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92" name="任意多边形: 形状 1162"/>
              <p:cNvSpPr/>
              <p:nvPr>
                <p:custDataLst>
                  <p:tags r:id="rId617"/>
                </p:custDataLst>
              </p:nvPr>
            </p:nvSpPr>
            <p:spPr>
              <a:xfrm>
                <a:off x="5727292"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93" name="任意多边形: 形状 1163"/>
              <p:cNvSpPr/>
              <p:nvPr>
                <p:custDataLst>
                  <p:tags r:id="rId618"/>
                </p:custDataLst>
              </p:nvPr>
            </p:nvSpPr>
            <p:spPr>
              <a:xfrm>
                <a:off x="5727292"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94" name="任意多边形: 形状 1164"/>
              <p:cNvSpPr/>
              <p:nvPr>
                <p:custDataLst>
                  <p:tags r:id="rId619"/>
                </p:custDataLst>
              </p:nvPr>
            </p:nvSpPr>
            <p:spPr>
              <a:xfrm>
                <a:off x="5727292"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95" name="任意多边形: 形状 1165"/>
              <p:cNvSpPr/>
              <p:nvPr>
                <p:custDataLst>
                  <p:tags r:id="rId620"/>
                </p:custDataLst>
              </p:nvPr>
            </p:nvSpPr>
            <p:spPr>
              <a:xfrm>
                <a:off x="5727292"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96" name="任意多边形: 形状 1166"/>
              <p:cNvSpPr/>
              <p:nvPr>
                <p:custDataLst>
                  <p:tags r:id="rId621"/>
                </p:custDataLst>
              </p:nvPr>
            </p:nvSpPr>
            <p:spPr>
              <a:xfrm>
                <a:off x="5727292"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97" name="任意多边形: 形状 1167"/>
              <p:cNvSpPr/>
              <p:nvPr>
                <p:custDataLst>
                  <p:tags r:id="rId622"/>
                </p:custDataLst>
              </p:nvPr>
            </p:nvSpPr>
            <p:spPr>
              <a:xfrm>
                <a:off x="5727292"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98" name="任意多边形: 形状 1168"/>
              <p:cNvSpPr/>
              <p:nvPr>
                <p:custDataLst>
                  <p:tags r:id="rId623"/>
                </p:custDataLst>
              </p:nvPr>
            </p:nvSpPr>
            <p:spPr>
              <a:xfrm>
                <a:off x="5727292"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899" name="任意多边形: 形状 1169"/>
              <p:cNvSpPr/>
              <p:nvPr>
                <p:custDataLst>
                  <p:tags r:id="rId624"/>
                </p:custDataLst>
              </p:nvPr>
            </p:nvSpPr>
            <p:spPr>
              <a:xfrm>
                <a:off x="5727292"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00" name="任意多边形: 形状 1170"/>
              <p:cNvSpPr/>
              <p:nvPr>
                <p:custDataLst>
                  <p:tags r:id="rId625"/>
                </p:custDataLst>
              </p:nvPr>
            </p:nvSpPr>
            <p:spPr>
              <a:xfrm>
                <a:off x="5727292"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01" name="任意多边形: 形状 1171"/>
              <p:cNvSpPr/>
              <p:nvPr>
                <p:custDataLst>
                  <p:tags r:id="rId626"/>
                </p:custDataLst>
              </p:nvPr>
            </p:nvSpPr>
            <p:spPr>
              <a:xfrm>
                <a:off x="5727292"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02" name="任意多边形: 形状 1172"/>
              <p:cNvSpPr/>
              <p:nvPr>
                <p:custDataLst>
                  <p:tags r:id="rId627"/>
                </p:custDataLst>
              </p:nvPr>
            </p:nvSpPr>
            <p:spPr>
              <a:xfrm>
                <a:off x="5727292"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03" name="任意多边形: 形状 1173"/>
              <p:cNvSpPr/>
              <p:nvPr>
                <p:custDataLst>
                  <p:tags r:id="rId628"/>
                </p:custDataLst>
              </p:nvPr>
            </p:nvSpPr>
            <p:spPr>
              <a:xfrm>
                <a:off x="5727292"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04" name="任意多边形: 形状 1174"/>
              <p:cNvSpPr/>
              <p:nvPr>
                <p:custDataLst>
                  <p:tags r:id="rId629"/>
                </p:custDataLst>
              </p:nvPr>
            </p:nvSpPr>
            <p:spPr>
              <a:xfrm>
                <a:off x="5642344"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05" name="任意多边形: 形状 1175"/>
              <p:cNvSpPr/>
              <p:nvPr>
                <p:custDataLst>
                  <p:tags r:id="rId630"/>
                </p:custDataLst>
              </p:nvPr>
            </p:nvSpPr>
            <p:spPr>
              <a:xfrm>
                <a:off x="5642344"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06" name="任意多边形: 形状 1176"/>
              <p:cNvSpPr/>
              <p:nvPr>
                <p:custDataLst>
                  <p:tags r:id="rId631"/>
                </p:custDataLst>
              </p:nvPr>
            </p:nvSpPr>
            <p:spPr>
              <a:xfrm>
                <a:off x="5642344"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07" name="任意多边形: 形状 1177"/>
              <p:cNvSpPr/>
              <p:nvPr>
                <p:custDataLst>
                  <p:tags r:id="rId632"/>
                </p:custDataLst>
              </p:nvPr>
            </p:nvSpPr>
            <p:spPr>
              <a:xfrm>
                <a:off x="5642344"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08" name="任意多边形: 形状 1178"/>
              <p:cNvSpPr/>
              <p:nvPr>
                <p:custDataLst>
                  <p:tags r:id="rId633"/>
                </p:custDataLst>
              </p:nvPr>
            </p:nvSpPr>
            <p:spPr>
              <a:xfrm>
                <a:off x="5642344"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09" name="任意多边形: 形状 1179"/>
              <p:cNvSpPr/>
              <p:nvPr>
                <p:custDataLst>
                  <p:tags r:id="rId634"/>
                </p:custDataLst>
              </p:nvPr>
            </p:nvSpPr>
            <p:spPr>
              <a:xfrm>
                <a:off x="5642344"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10" name="任意多边形: 形状 1180"/>
              <p:cNvSpPr/>
              <p:nvPr>
                <p:custDataLst>
                  <p:tags r:id="rId635"/>
                </p:custDataLst>
              </p:nvPr>
            </p:nvSpPr>
            <p:spPr>
              <a:xfrm>
                <a:off x="5642344"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11" name="任意多边形: 形状 1181"/>
              <p:cNvSpPr/>
              <p:nvPr>
                <p:custDataLst>
                  <p:tags r:id="rId636"/>
                </p:custDataLst>
              </p:nvPr>
            </p:nvSpPr>
            <p:spPr>
              <a:xfrm>
                <a:off x="5642344"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12" name="任意多边形: 形状 1182"/>
              <p:cNvSpPr/>
              <p:nvPr>
                <p:custDataLst>
                  <p:tags r:id="rId637"/>
                </p:custDataLst>
              </p:nvPr>
            </p:nvSpPr>
            <p:spPr>
              <a:xfrm>
                <a:off x="5642344"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13" name="任意多边形: 形状 1183"/>
              <p:cNvSpPr/>
              <p:nvPr>
                <p:custDataLst>
                  <p:tags r:id="rId638"/>
                </p:custDataLst>
              </p:nvPr>
            </p:nvSpPr>
            <p:spPr>
              <a:xfrm>
                <a:off x="5642344"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14" name="任意多边形: 形状 1184"/>
              <p:cNvSpPr/>
              <p:nvPr>
                <p:custDataLst>
                  <p:tags r:id="rId639"/>
                </p:custDataLst>
              </p:nvPr>
            </p:nvSpPr>
            <p:spPr>
              <a:xfrm>
                <a:off x="5642344"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15" name="任意多边形: 形状 1185"/>
              <p:cNvSpPr/>
              <p:nvPr>
                <p:custDataLst>
                  <p:tags r:id="rId640"/>
                </p:custDataLst>
              </p:nvPr>
            </p:nvSpPr>
            <p:spPr>
              <a:xfrm>
                <a:off x="5642344"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16" name="任意多边形: 形状 1186"/>
              <p:cNvSpPr/>
              <p:nvPr>
                <p:custDataLst>
                  <p:tags r:id="rId641"/>
                </p:custDataLst>
              </p:nvPr>
            </p:nvSpPr>
            <p:spPr>
              <a:xfrm>
                <a:off x="5642344"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17" name="任意多边形: 形状 1187"/>
              <p:cNvSpPr/>
              <p:nvPr>
                <p:custDataLst>
                  <p:tags r:id="rId642"/>
                </p:custDataLst>
              </p:nvPr>
            </p:nvSpPr>
            <p:spPr>
              <a:xfrm>
                <a:off x="5642344"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18" name="任意多边形: 形状 1188"/>
              <p:cNvSpPr/>
              <p:nvPr>
                <p:custDataLst>
                  <p:tags r:id="rId643"/>
                </p:custDataLst>
              </p:nvPr>
            </p:nvSpPr>
            <p:spPr>
              <a:xfrm>
                <a:off x="5642344"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19" name="任意多边形: 形状 1189"/>
              <p:cNvSpPr/>
              <p:nvPr>
                <p:custDataLst>
                  <p:tags r:id="rId644"/>
                </p:custDataLst>
              </p:nvPr>
            </p:nvSpPr>
            <p:spPr>
              <a:xfrm>
                <a:off x="5642344"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20" name="任意多边形: 形状 1190"/>
              <p:cNvSpPr/>
              <p:nvPr>
                <p:custDataLst>
                  <p:tags r:id="rId645"/>
                </p:custDataLst>
              </p:nvPr>
            </p:nvSpPr>
            <p:spPr>
              <a:xfrm>
                <a:off x="5642344"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21" name="任意多边形: 形状 1191"/>
              <p:cNvSpPr/>
              <p:nvPr>
                <p:custDataLst>
                  <p:tags r:id="rId646"/>
                </p:custDataLst>
              </p:nvPr>
            </p:nvSpPr>
            <p:spPr>
              <a:xfrm>
                <a:off x="5642344"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22" name="任意多边形: 形状 1192"/>
              <p:cNvSpPr/>
              <p:nvPr>
                <p:custDataLst>
                  <p:tags r:id="rId647"/>
                </p:custDataLst>
              </p:nvPr>
            </p:nvSpPr>
            <p:spPr>
              <a:xfrm>
                <a:off x="5642344"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23" name="任意多边形: 形状 1193"/>
              <p:cNvSpPr/>
              <p:nvPr>
                <p:custDataLst>
                  <p:tags r:id="rId648"/>
                </p:custDataLst>
              </p:nvPr>
            </p:nvSpPr>
            <p:spPr>
              <a:xfrm>
                <a:off x="5642344"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24" name="任意多边形: 形状 1194"/>
              <p:cNvSpPr/>
              <p:nvPr>
                <p:custDataLst>
                  <p:tags r:id="rId649"/>
                </p:custDataLst>
              </p:nvPr>
            </p:nvSpPr>
            <p:spPr>
              <a:xfrm>
                <a:off x="5642344"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25" name="任意多边形: 形状 1195"/>
              <p:cNvSpPr/>
              <p:nvPr>
                <p:custDataLst>
                  <p:tags r:id="rId650"/>
                </p:custDataLst>
              </p:nvPr>
            </p:nvSpPr>
            <p:spPr>
              <a:xfrm>
                <a:off x="5642344"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26" name="任意多边形: 形状 1196"/>
              <p:cNvSpPr/>
              <p:nvPr>
                <p:custDataLst>
                  <p:tags r:id="rId651"/>
                </p:custDataLst>
              </p:nvPr>
            </p:nvSpPr>
            <p:spPr>
              <a:xfrm>
                <a:off x="5642344"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27" name="任意多边形: 形状 1197"/>
              <p:cNvSpPr/>
              <p:nvPr>
                <p:custDataLst>
                  <p:tags r:id="rId652"/>
                </p:custDataLst>
              </p:nvPr>
            </p:nvSpPr>
            <p:spPr>
              <a:xfrm>
                <a:off x="5558301"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28" name="任意多边形: 形状 1198"/>
              <p:cNvSpPr/>
              <p:nvPr>
                <p:custDataLst>
                  <p:tags r:id="rId653"/>
                </p:custDataLst>
              </p:nvPr>
            </p:nvSpPr>
            <p:spPr>
              <a:xfrm>
                <a:off x="5558301"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29" name="任意多边形: 形状 1199"/>
              <p:cNvSpPr/>
              <p:nvPr>
                <p:custDataLst>
                  <p:tags r:id="rId654"/>
                </p:custDataLst>
              </p:nvPr>
            </p:nvSpPr>
            <p:spPr>
              <a:xfrm>
                <a:off x="5558301"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30" name="任意多边形: 形状 1200"/>
              <p:cNvSpPr/>
              <p:nvPr>
                <p:custDataLst>
                  <p:tags r:id="rId655"/>
                </p:custDataLst>
              </p:nvPr>
            </p:nvSpPr>
            <p:spPr>
              <a:xfrm>
                <a:off x="5558301"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31" name="任意多边形: 形状 1201"/>
              <p:cNvSpPr/>
              <p:nvPr>
                <p:custDataLst>
                  <p:tags r:id="rId656"/>
                </p:custDataLst>
              </p:nvPr>
            </p:nvSpPr>
            <p:spPr>
              <a:xfrm>
                <a:off x="5558301"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32" name="任意多边形: 形状 1202"/>
              <p:cNvSpPr/>
              <p:nvPr>
                <p:custDataLst>
                  <p:tags r:id="rId657"/>
                </p:custDataLst>
              </p:nvPr>
            </p:nvSpPr>
            <p:spPr>
              <a:xfrm>
                <a:off x="5558301"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33" name="任意多边形: 形状 1203"/>
              <p:cNvSpPr/>
              <p:nvPr>
                <p:custDataLst>
                  <p:tags r:id="rId658"/>
                </p:custDataLst>
              </p:nvPr>
            </p:nvSpPr>
            <p:spPr>
              <a:xfrm>
                <a:off x="5558301"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34" name="任意多边形: 形状 1204"/>
              <p:cNvSpPr/>
              <p:nvPr>
                <p:custDataLst>
                  <p:tags r:id="rId659"/>
                </p:custDataLst>
              </p:nvPr>
            </p:nvSpPr>
            <p:spPr>
              <a:xfrm>
                <a:off x="5558301"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35" name="任意多边形: 形状 1205"/>
              <p:cNvSpPr/>
              <p:nvPr>
                <p:custDataLst>
                  <p:tags r:id="rId660"/>
                </p:custDataLst>
              </p:nvPr>
            </p:nvSpPr>
            <p:spPr>
              <a:xfrm>
                <a:off x="5558301"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36" name="任意多边形: 形状 1206"/>
              <p:cNvSpPr/>
              <p:nvPr>
                <p:custDataLst>
                  <p:tags r:id="rId661"/>
                </p:custDataLst>
              </p:nvPr>
            </p:nvSpPr>
            <p:spPr>
              <a:xfrm>
                <a:off x="5558301"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37" name="任意多边形: 形状 1207"/>
              <p:cNvSpPr/>
              <p:nvPr>
                <p:custDataLst>
                  <p:tags r:id="rId662"/>
                </p:custDataLst>
              </p:nvPr>
            </p:nvSpPr>
            <p:spPr>
              <a:xfrm>
                <a:off x="5558301"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38" name="任意多边形: 形状 1208"/>
              <p:cNvSpPr/>
              <p:nvPr>
                <p:custDataLst>
                  <p:tags r:id="rId663"/>
                </p:custDataLst>
              </p:nvPr>
            </p:nvSpPr>
            <p:spPr>
              <a:xfrm>
                <a:off x="5558301"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39" name="任意多边形: 形状 1209"/>
              <p:cNvSpPr/>
              <p:nvPr>
                <p:custDataLst>
                  <p:tags r:id="rId664"/>
                </p:custDataLst>
              </p:nvPr>
            </p:nvSpPr>
            <p:spPr>
              <a:xfrm>
                <a:off x="5558301"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40" name="任意多边形: 形状 1210"/>
              <p:cNvSpPr/>
              <p:nvPr>
                <p:custDataLst>
                  <p:tags r:id="rId665"/>
                </p:custDataLst>
              </p:nvPr>
            </p:nvSpPr>
            <p:spPr>
              <a:xfrm>
                <a:off x="5558301"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41" name="任意多边形: 形状 1211"/>
              <p:cNvSpPr/>
              <p:nvPr>
                <p:custDataLst>
                  <p:tags r:id="rId666"/>
                </p:custDataLst>
              </p:nvPr>
            </p:nvSpPr>
            <p:spPr>
              <a:xfrm>
                <a:off x="5558301"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42" name="任意多边形: 形状 1212"/>
              <p:cNvSpPr/>
              <p:nvPr>
                <p:custDataLst>
                  <p:tags r:id="rId667"/>
                </p:custDataLst>
              </p:nvPr>
            </p:nvSpPr>
            <p:spPr>
              <a:xfrm>
                <a:off x="5558301"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43" name="任意多边形: 形状 1213"/>
              <p:cNvSpPr/>
              <p:nvPr>
                <p:custDataLst>
                  <p:tags r:id="rId668"/>
                </p:custDataLst>
              </p:nvPr>
            </p:nvSpPr>
            <p:spPr>
              <a:xfrm>
                <a:off x="5558301"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44" name="任意多边形: 形状 1214"/>
              <p:cNvSpPr/>
              <p:nvPr>
                <p:custDataLst>
                  <p:tags r:id="rId669"/>
                </p:custDataLst>
              </p:nvPr>
            </p:nvSpPr>
            <p:spPr>
              <a:xfrm>
                <a:off x="5558301"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45" name="任意多边形: 形状 1215"/>
              <p:cNvSpPr/>
              <p:nvPr>
                <p:custDataLst>
                  <p:tags r:id="rId670"/>
                </p:custDataLst>
              </p:nvPr>
            </p:nvSpPr>
            <p:spPr>
              <a:xfrm>
                <a:off x="5558301"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46" name="任意多边形: 形状 1216"/>
              <p:cNvSpPr/>
              <p:nvPr>
                <p:custDataLst>
                  <p:tags r:id="rId671"/>
                </p:custDataLst>
              </p:nvPr>
            </p:nvSpPr>
            <p:spPr>
              <a:xfrm>
                <a:off x="5558301"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47" name="任意多边形: 形状 1217"/>
              <p:cNvSpPr/>
              <p:nvPr>
                <p:custDataLst>
                  <p:tags r:id="rId672"/>
                </p:custDataLst>
              </p:nvPr>
            </p:nvSpPr>
            <p:spPr>
              <a:xfrm>
                <a:off x="5558301"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48" name="任意多边形: 形状 1218"/>
              <p:cNvSpPr/>
              <p:nvPr>
                <p:custDataLst>
                  <p:tags r:id="rId673"/>
                </p:custDataLst>
              </p:nvPr>
            </p:nvSpPr>
            <p:spPr>
              <a:xfrm>
                <a:off x="5558301"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49" name="任意多边形: 形状 1219"/>
              <p:cNvSpPr/>
              <p:nvPr>
                <p:custDataLst>
                  <p:tags r:id="rId674"/>
                </p:custDataLst>
              </p:nvPr>
            </p:nvSpPr>
            <p:spPr>
              <a:xfrm>
                <a:off x="5558301"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50" name="任意多边形: 形状 1220"/>
              <p:cNvSpPr/>
              <p:nvPr>
                <p:custDataLst>
                  <p:tags r:id="rId675"/>
                </p:custDataLst>
              </p:nvPr>
            </p:nvSpPr>
            <p:spPr>
              <a:xfrm>
                <a:off x="5474257"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51" name="任意多边形: 形状 1221"/>
              <p:cNvSpPr/>
              <p:nvPr>
                <p:custDataLst>
                  <p:tags r:id="rId676"/>
                </p:custDataLst>
              </p:nvPr>
            </p:nvSpPr>
            <p:spPr>
              <a:xfrm>
                <a:off x="5474257"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52" name="任意多边形: 形状 1222"/>
              <p:cNvSpPr/>
              <p:nvPr>
                <p:custDataLst>
                  <p:tags r:id="rId677"/>
                </p:custDataLst>
              </p:nvPr>
            </p:nvSpPr>
            <p:spPr>
              <a:xfrm>
                <a:off x="5474257"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53" name="任意多边形: 形状 1223"/>
              <p:cNvSpPr/>
              <p:nvPr>
                <p:custDataLst>
                  <p:tags r:id="rId678"/>
                </p:custDataLst>
              </p:nvPr>
            </p:nvSpPr>
            <p:spPr>
              <a:xfrm>
                <a:off x="5474257"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54" name="任意多边形: 形状 1224"/>
              <p:cNvSpPr/>
              <p:nvPr>
                <p:custDataLst>
                  <p:tags r:id="rId679"/>
                </p:custDataLst>
              </p:nvPr>
            </p:nvSpPr>
            <p:spPr>
              <a:xfrm>
                <a:off x="5474257"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55" name="任意多边形: 形状 1225"/>
              <p:cNvSpPr/>
              <p:nvPr>
                <p:custDataLst>
                  <p:tags r:id="rId680"/>
                </p:custDataLst>
              </p:nvPr>
            </p:nvSpPr>
            <p:spPr>
              <a:xfrm>
                <a:off x="5474257"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56" name="任意多边形: 形状 1226"/>
              <p:cNvSpPr/>
              <p:nvPr>
                <p:custDataLst>
                  <p:tags r:id="rId681"/>
                </p:custDataLst>
              </p:nvPr>
            </p:nvSpPr>
            <p:spPr>
              <a:xfrm>
                <a:off x="5474257"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57" name="任意多边形: 形状 1227"/>
              <p:cNvSpPr/>
              <p:nvPr>
                <p:custDataLst>
                  <p:tags r:id="rId682"/>
                </p:custDataLst>
              </p:nvPr>
            </p:nvSpPr>
            <p:spPr>
              <a:xfrm>
                <a:off x="5474257"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58" name="任意多边形: 形状 1228"/>
              <p:cNvSpPr/>
              <p:nvPr>
                <p:custDataLst>
                  <p:tags r:id="rId683"/>
                </p:custDataLst>
              </p:nvPr>
            </p:nvSpPr>
            <p:spPr>
              <a:xfrm>
                <a:off x="5474257"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59" name="任意多边形: 形状 1229"/>
              <p:cNvSpPr/>
              <p:nvPr>
                <p:custDataLst>
                  <p:tags r:id="rId684"/>
                </p:custDataLst>
              </p:nvPr>
            </p:nvSpPr>
            <p:spPr>
              <a:xfrm>
                <a:off x="5474257"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60" name="任意多边形: 形状 1230"/>
              <p:cNvSpPr/>
              <p:nvPr>
                <p:custDataLst>
                  <p:tags r:id="rId685"/>
                </p:custDataLst>
              </p:nvPr>
            </p:nvSpPr>
            <p:spPr>
              <a:xfrm>
                <a:off x="5474257"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61" name="任意多边形: 形状 1231"/>
              <p:cNvSpPr/>
              <p:nvPr>
                <p:custDataLst>
                  <p:tags r:id="rId686"/>
                </p:custDataLst>
              </p:nvPr>
            </p:nvSpPr>
            <p:spPr>
              <a:xfrm>
                <a:off x="5474257"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62" name="任意多边形: 形状 1232"/>
              <p:cNvSpPr/>
              <p:nvPr>
                <p:custDataLst>
                  <p:tags r:id="rId687"/>
                </p:custDataLst>
              </p:nvPr>
            </p:nvSpPr>
            <p:spPr>
              <a:xfrm>
                <a:off x="5474257"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63" name="任意多边形: 形状 1233"/>
              <p:cNvSpPr/>
              <p:nvPr>
                <p:custDataLst>
                  <p:tags r:id="rId688"/>
                </p:custDataLst>
              </p:nvPr>
            </p:nvSpPr>
            <p:spPr>
              <a:xfrm>
                <a:off x="5474257"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64" name="任意多边形: 形状 1234"/>
              <p:cNvSpPr/>
              <p:nvPr>
                <p:custDataLst>
                  <p:tags r:id="rId689"/>
                </p:custDataLst>
              </p:nvPr>
            </p:nvSpPr>
            <p:spPr>
              <a:xfrm>
                <a:off x="5474257"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65" name="任意多边形: 形状 1235"/>
              <p:cNvSpPr/>
              <p:nvPr>
                <p:custDataLst>
                  <p:tags r:id="rId690"/>
                </p:custDataLst>
              </p:nvPr>
            </p:nvSpPr>
            <p:spPr>
              <a:xfrm>
                <a:off x="5474257"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66" name="任意多边形: 形状 1236"/>
              <p:cNvSpPr/>
              <p:nvPr>
                <p:custDataLst>
                  <p:tags r:id="rId691"/>
                </p:custDataLst>
              </p:nvPr>
            </p:nvSpPr>
            <p:spPr>
              <a:xfrm>
                <a:off x="5474257"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67" name="任意多边形: 形状 1237"/>
              <p:cNvSpPr/>
              <p:nvPr>
                <p:custDataLst>
                  <p:tags r:id="rId692"/>
                </p:custDataLst>
              </p:nvPr>
            </p:nvSpPr>
            <p:spPr>
              <a:xfrm>
                <a:off x="5474257"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68" name="任意多边形: 形状 1238"/>
              <p:cNvSpPr/>
              <p:nvPr>
                <p:custDataLst>
                  <p:tags r:id="rId693"/>
                </p:custDataLst>
              </p:nvPr>
            </p:nvSpPr>
            <p:spPr>
              <a:xfrm>
                <a:off x="5474257"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69" name="任意多边形: 形状 1239"/>
              <p:cNvSpPr/>
              <p:nvPr>
                <p:custDataLst>
                  <p:tags r:id="rId694"/>
                </p:custDataLst>
              </p:nvPr>
            </p:nvSpPr>
            <p:spPr>
              <a:xfrm>
                <a:off x="5474257"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70" name="任意多边形: 形状 1240"/>
              <p:cNvSpPr/>
              <p:nvPr>
                <p:custDataLst>
                  <p:tags r:id="rId695"/>
                </p:custDataLst>
              </p:nvPr>
            </p:nvSpPr>
            <p:spPr>
              <a:xfrm>
                <a:off x="5474257"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71" name="任意多边形: 形状 1241"/>
              <p:cNvSpPr/>
              <p:nvPr>
                <p:custDataLst>
                  <p:tags r:id="rId696"/>
                </p:custDataLst>
              </p:nvPr>
            </p:nvSpPr>
            <p:spPr>
              <a:xfrm>
                <a:off x="5474257"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72" name="任意多边形: 形状 1242"/>
              <p:cNvSpPr/>
              <p:nvPr>
                <p:custDataLst>
                  <p:tags r:id="rId697"/>
                </p:custDataLst>
              </p:nvPr>
            </p:nvSpPr>
            <p:spPr>
              <a:xfrm>
                <a:off x="5474257"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73" name="任意多边形: 形状 1243"/>
              <p:cNvSpPr/>
              <p:nvPr>
                <p:custDataLst>
                  <p:tags r:id="rId698"/>
                </p:custDataLst>
              </p:nvPr>
            </p:nvSpPr>
            <p:spPr>
              <a:xfrm>
                <a:off x="5389310"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74" name="任意多边形: 形状 1244"/>
              <p:cNvSpPr/>
              <p:nvPr>
                <p:custDataLst>
                  <p:tags r:id="rId699"/>
                </p:custDataLst>
              </p:nvPr>
            </p:nvSpPr>
            <p:spPr>
              <a:xfrm>
                <a:off x="5389310"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75" name="任意多边形: 形状 1245"/>
              <p:cNvSpPr/>
              <p:nvPr>
                <p:custDataLst>
                  <p:tags r:id="rId700"/>
                </p:custDataLst>
              </p:nvPr>
            </p:nvSpPr>
            <p:spPr>
              <a:xfrm>
                <a:off x="5389310"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76" name="任意多边形: 形状 1246"/>
              <p:cNvSpPr/>
              <p:nvPr>
                <p:custDataLst>
                  <p:tags r:id="rId701"/>
                </p:custDataLst>
              </p:nvPr>
            </p:nvSpPr>
            <p:spPr>
              <a:xfrm>
                <a:off x="5389310"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77" name="任意多边形: 形状 1247"/>
              <p:cNvSpPr/>
              <p:nvPr>
                <p:custDataLst>
                  <p:tags r:id="rId702"/>
                </p:custDataLst>
              </p:nvPr>
            </p:nvSpPr>
            <p:spPr>
              <a:xfrm>
                <a:off x="5389310"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78" name="任意多边形: 形状 1248"/>
              <p:cNvSpPr/>
              <p:nvPr>
                <p:custDataLst>
                  <p:tags r:id="rId703"/>
                </p:custDataLst>
              </p:nvPr>
            </p:nvSpPr>
            <p:spPr>
              <a:xfrm>
                <a:off x="5389310"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79" name="任意多边形: 形状 1249"/>
              <p:cNvSpPr/>
              <p:nvPr>
                <p:custDataLst>
                  <p:tags r:id="rId704"/>
                </p:custDataLst>
              </p:nvPr>
            </p:nvSpPr>
            <p:spPr>
              <a:xfrm>
                <a:off x="5389310"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80" name="任意多边形: 形状 1250"/>
              <p:cNvSpPr/>
              <p:nvPr>
                <p:custDataLst>
                  <p:tags r:id="rId705"/>
                </p:custDataLst>
              </p:nvPr>
            </p:nvSpPr>
            <p:spPr>
              <a:xfrm>
                <a:off x="5389310"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81" name="任意多边形: 形状 1251"/>
              <p:cNvSpPr/>
              <p:nvPr>
                <p:custDataLst>
                  <p:tags r:id="rId706"/>
                </p:custDataLst>
              </p:nvPr>
            </p:nvSpPr>
            <p:spPr>
              <a:xfrm>
                <a:off x="5389310"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82" name="任意多边形: 形状 1252"/>
              <p:cNvSpPr/>
              <p:nvPr>
                <p:custDataLst>
                  <p:tags r:id="rId707"/>
                </p:custDataLst>
              </p:nvPr>
            </p:nvSpPr>
            <p:spPr>
              <a:xfrm>
                <a:off x="5389310"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83" name="任意多边形: 形状 1253"/>
              <p:cNvSpPr/>
              <p:nvPr>
                <p:custDataLst>
                  <p:tags r:id="rId708"/>
                </p:custDataLst>
              </p:nvPr>
            </p:nvSpPr>
            <p:spPr>
              <a:xfrm>
                <a:off x="5389310"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84" name="任意多边形: 形状 1254"/>
              <p:cNvSpPr/>
              <p:nvPr>
                <p:custDataLst>
                  <p:tags r:id="rId709"/>
                </p:custDataLst>
              </p:nvPr>
            </p:nvSpPr>
            <p:spPr>
              <a:xfrm>
                <a:off x="5389310"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85" name="任意多边形: 形状 1255"/>
              <p:cNvSpPr/>
              <p:nvPr>
                <p:custDataLst>
                  <p:tags r:id="rId710"/>
                </p:custDataLst>
              </p:nvPr>
            </p:nvSpPr>
            <p:spPr>
              <a:xfrm>
                <a:off x="5389310"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86" name="任意多边形: 形状 1256"/>
              <p:cNvSpPr/>
              <p:nvPr>
                <p:custDataLst>
                  <p:tags r:id="rId711"/>
                </p:custDataLst>
              </p:nvPr>
            </p:nvSpPr>
            <p:spPr>
              <a:xfrm>
                <a:off x="5389310"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87" name="任意多边形: 形状 1257"/>
              <p:cNvSpPr/>
              <p:nvPr>
                <p:custDataLst>
                  <p:tags r:id="rId712"/>
                </p:custDataLst>
              </p:nvPr>
            </p:nvSpPr>
            <p:spPr>
              <a:xfrm>
                <a:off x="5389310"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88" name="任意多边形: 形状 1258"/>
              <p:cNvSpPr/>
              <p:nvPr>
                <p:custDataLst>
                  <p:tags r:id="rId713"/>
                </p:custDataLst>
              </p:nvPr>
            </p:nvSpPr>
            <p:spPr>
              <a:xfrm>
                <a:off x="5389310"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89" name="任意多边形: 形状 1259"/>
              <p:cNvSpPr/>
              <p:nvPr>
                <p:custDataLst>
                  <p:tags r:id="rId714"/>
                </p:custDataLst>
              </p:nvPr>
            </p:nvSpPr>
            <p:spPr>
              <a:xfrm>
                <a:off x="5389310"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90" name="任意多边形: 形状 1260"/>
              <p:cNvSpPr/>
              <p:nvPr>
                <p:custDataLst>
                  <p:tags r:id="rId715"/>
                </p:custDataLst>
              </p:nvPr>
            </p:nvSpPr>
            <p:spPr>
              <a:xfrm>
                <a:off x="5389310"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91" name="任意多边形: 形状 1261"/>
              <p:cNvSpPr/>
              <p:nvPr>
                <p:custDataLst>
                  <p:tags r:id="rId716"/>
                </p:custDataLst>
              </p:nvPr>
            </p:nvSpPr>
            <p:spPr>
              <a:xfrm>
                <a:off x="5389310"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92" name="任意多边形: 形状 1262"/>
              <p:cNvSpPr/>
              <p:nvPr>
                <p:custDataLst>
                  <p:tags r:id="rId717"/>
                </p:custDataLst>
              </p:nvPr>
            </p:nvSpPr>
            <p:spPr>
              <a:xfrm>
                <a:off x="5389310"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93" name="任意多边形: 形状 1263"/>
              <p:cNvSpPr/>
              <p:nvPr>
                <p:custDataLst>
                  <p:tags r:id="rId718"/>
                </p:custDataLst>
              </p:nvPr>
            </p:nvSpPr>
            <p:spPr>
              <a:xfrm>
                <a:off x="5389310"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94" name="任意多边形: 形状 1264"/>
              <p:cNvSpPr/>
              <p:nvPr>
                <p:custDataLst>
                  <p:tags r:id="rId719"/>
                </p:custDataLst>
              </p:nvPr>
            </p:nvSpPr>
            <p:spPr>
              <a:xfrm>
                <a:off x="5389310"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95" name="任意多边形: 形状 1265"/>
              <p:cNvSpPr/>
              <p:nvPr>
                <p:custDataLst>
                  <p:tags r:id="rId720"/>
                </p:custDataLst>
              </p:nvPr>
            </p:nvSpPr>
            <p:spPr>
              <a:xfrm>
                <a:off x="5389310"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96" name="任意多边形: 形状 1266"/>
              <p:cNvSpPr/>
              <p:nvPr>
                <p:custDataLst>
                  <p:tags r:id="rId721"/>
                </p:custDataLst>
              </p:nvPr>
            </p:nvSpPr>
            <p:spPr>
              <a:xfrm>
                <a:off x="5305266"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97" name="任意多边形: 形状 1267"/>
              <p:cNvSpPr/>
              <p:nvPr>
                <p:custDataLst>
                  <p:tags r:id="rId722"/>
                </p:custDataLst>
              </p:nvPr>
            </p:nvSpPr>
            <p:spPr>
              <a:xfrm>
                <a:off x="5305266"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98" name="任意多边形: 形状 1268"/>
              <p:cNvSpPr/>
              <p:nvPr>
                <p:custDataLst>
                  <p:tags r:id="rId723"/>
                </p:custDataLst>
              </p:nvPr>
            </p:nvSpPr>
            <p:spPr>
              <a:xfrm>
                <a:off x="5305266"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1999" name="任意多边形: 形状 1269"/>
              <p:cNvSpPr/>
              <p:nvPr>
                <p:custDataLst>
                  <p:tags r:id="rId724"/>
                </p:custDataLst>
              </p:nvPr>
            </p:nvSpPr>
            <p:spPr>
              <a:xfrm>
                <a:off x="5305266"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00" name="任意多边形: 形状 1270"/>
              <p:cNvSpPr/>
              <p:nvPr>
                <p:custDataLst>
                  <p:tags r:id="rId725"/>
                </p:custDataLst>
              </p:nvPr>
            </p:nvSpPr>
            <p:spPr>
              <a:xfrm>
                <a:off x="5305266"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01" name="任意多边形: 形状 1271"/>
              <p:cNvSpPr/>
              <p:nvPr>
                <p:custDataLst>
                  <p:tags r:id="rId726"/>
                </p:custDataLst>
              </p:nvPr>
            </p:nvSpPr>
            <p:spPr>
              <a:xfrm>
                <a:off x="5305266"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02" name="任意多边形: 形状 1272"/>
              <p:cNvSpPr/>
              <p:nvPr>
                <p:custDataLst>
                  <p:tags r:id="rId727"/>
                </p:custDataLst>
              </p:nvPr>
            </p:nvSpPr>
            <p:spPr>
              <a:xfrm>
                <a:off x="5305266"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03" name="任意多边形: 形状 1273"/>
              <p:cNvSpPr/>
              <p:nvPr>
                <p:custDataLst>
                  <p:tags r:id="rId728"/>
                </p:custDataLst>
              </p:nvPr>
            </p:nvSpPr>
            <p:spPr>
              <a:xfrm>
                <a:off x="5305266"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04" name="任意多边形: 形状 1274"/>
              <p:cNvSpPr/>
              <p:nvPr>
                <p:custDataLst>
                  <p:tags r:id="rId729"/>
                </p:custDataLst>
              </p:nvPr>
            </p:nvSpPr>
            <p:spPr>
              <a:xfrm>
                <a:off x="5305266"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05" name="任意多边形: 形状 1275"/>
              <p:cNvSpPr/>
              <p:nvPr>
                <p:custDataLst>
                  <p:tags r:id="rId730"/>
                </p:custDataLst>
              </p:nvPr>
            </p:nvSpPr>
            <p:spPr>
              <a:xfrm>
                <a:off x="5305266"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06" name="任意多边形: 形状 1276"/>
              <p:cNvSpPr/>
              <p:nvPr>
                <p:custDataLst>
                  <p:tags r:id="rId731"/>
                </p:custDataLst>
              </p:nvPr>
            </p:nvSpPr>
            <p:spPr>
              <a:xfrm>
                <a:off x="5305266"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07" name="任意多边形: 形状 1277"/>
              <p:cNvSpPr/>
              <p:nvPr>
                <p:custDataLst>
                  <p:tags r:id="rId732"/>
                </p:custDataLst>
              </p:nvPr>
            </p:nvSpPr>
            <p:spPr>
              <a:xfrm>
                <a:off x="5305266"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08" name="任意多边形: 形状 1278"/>
              <p:cNvSpPr/>
              <p:nvPr>
                <p:custDataLst>
                  <p:tags r:id="rId733"/>
                </p:custDataLst>
              </p:nvPr>
            </p:nvSpPr>
            <p:spPr>
              <a:xfrm>
                <a:off x="5305266"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09" name="任意多边形: 形状 1279"/>
              <p:cNvSpPr/>
              <p:nvPr>
                <p:custDataLst>
                  <p:tags r:id="rId734"/>
                </p:custDataLst>
              </p:nvPr>
            </p:nvSpPr>
            <p:spPr>
              <a:xfrm>
                <a:off x="5305266"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10" name="任意多边形: 形状 1280"/>
              <p:cNvSpPr/>
              <p:nvPr>
                <p:custDataLst>
                  <p:tags r:id="rId735"/>
                </p:custDataLst>
              </p:nvPr>
            </p:nvSpPr>
            <p:spPr>
              <a:xfrm>
                <a:off x="5305266"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11" name="任意多边形: 形状 1281"/>
              <p:cNvSpPr/>
              <p:nvPr>
                <p:custDataLst>
                  <p:tags r:id="rId736"/>
                </p:custDataLst>
              </p:nvPr>
            </p:nvSpPr>
            <p:spPr>
              <a:xfrm>
                <a:off x="5305266"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12" name="任意多边形: 形状 1282"/>
              <p:cNvSpPr/>
              <p:nvPr>
                <p:custDataLst>
                  <p:tags r:id="rId737"/>
                </p:custDataLst>
              </p:nvPr>
            </p:nvSpPr>
            <p:spPr>
              <a:xfrm>
                <a:off x="5305266"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13" name="任意多边形: 形状 1283"/>
              <p:cNvSpPr/>
              <p:nvPr>
                <p:custDataLst>
                  <p:tags r:id="rId738"/>
                </p:custDataLst>
              </p:nvPr>
            </p:nvSpPr>
            <p:spPr>
              <a:xfrm>
                <a:off x="5305266"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14" name="任意多边形: 形状 1284"/>
              <p:cNvSpPr/>
              <p:nvPr>
                <p:custDataLst>
                  <p:tags r:id="rId739"/>
                </p:custDataLst>
              </p:nvPr>
            </p:nvSpPr>
            <p:spPr>
              <a:xfrm>
                <a:off x="5305266"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15" name="任意多边形: 形状 1285"/>
              <p:cNvSpPr/>
              <p:nvPr>
                <p:custDataLst>
                  <p:tags r:id="rId740"/>
                </p:custDataLst>
              </p:nvPr>
            </p:nvSpPr>
            <p:spPr>
              <a:xfrm>
                <a:off x="5305266"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16" name="任意多边形: 形状 1286"/>
              <p:cNvSpPr/>
              <p:nvPr>
                <p:custDataLst>
                  <p:tags r:id="rId741"/>
                </p:custDataLst>
              </p:nvPr>
            </p:nvSpPr>
            <p:spPr>
              <a:xfrm>
                <a:off x="5305266"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17" name="任意多边形: 形状 1287"/>
              <p:cNvSpPr/>
              <p:nvPr>
                <p:custDataLst>
                  <p:tags r:id="rId742"/>
                </p:custDataLst>
              </p:nvPr>
            </p:nvSpPr>
            <p:spPr>
              <a:xfrm>
                <a:off x="5305266"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18" name="任意多边形: 形状 1288"/>
              <p:cNvSpPr/>
              <p:nvPr>
                <p:custDataLst>
                  <p:tags r:id="rId743"/>
                </p:custDataLst>
              </p:nvPr>
            </p:nvSpPr>
            <p:spPr>
              <a:xfrm>
                <a:off x="5305266"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19" name="任意多边形: 形状 1289"/>
              <p:cNvSpPr/>
              <p:nvPr>
                <p:custDataLst>
                  <p:tags r:id="rId744"/>
                </p:custDataLst>
              </p:nvPr>
            </p:nvSpPr>
            <p:spPr>
              <a:xfrm>
                <a:off x="5220319"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20" name="任意多边形: 形状 1290"/>
              <p:cNvSpPr/>
              <p:nvPr>
                <p:custDataLst>
                  <p:tags r:id="rId745"/>
                </p:custDataLst>
              </p:nvPr>
            </p:nvSpPr>
            <p:spPr>
              <a:xfrm>
                <a:off x="5220319"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21" name="任意多边形: 形状 1291"/>
              <p:cNvSpPr/>
              <p:nvPr>
                <p:custDataLst>
                  <p:tags r:id="rId746"/>
                </p:custDataLst>
              </p:nvPr>
            </p:nvSpPr>
            <p:spPr>
              <a:xfrm>
                <a:off x="5220319"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22" name="任意多边形: 形状 1292"/>
              <p:cNvSpPr/>
              <p:nvPr>
                <p:custDataLst>
                  <p:tags r:id="rId747"/>
                </p:custDataLst>
              </p:nvPr>
            </p:nvSpPr>
            <p:spPr>
              <a:xfrm>
                <a:off x="5220319"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23" name="任意多边形: 形状 1293"/>
              <p:cNvSpPr/>
              <p:nvPr>
                <p:custDataLst>
                  <p:tags r:id="rId748"/>
                </p:custDataLst>
              </p:nvPr>
            </p:nvSpPr>
            <p:spPr>
              <a:xfrm>
                <a:off x="5220319"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24" name="任意多边形: 形状 1294"/>
              <p:cNvSpPr/>
              <p:nvPr>
                <p:custDataLst>
                  <p:tags r:id="rId749"/>
                </p:custDataLst>
              </p:nvPr>
            </p:nvSpPr>
            <p:spPr>
              <a:xfrm>
                <a:off x="5220319"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25" name="任意多边形: 形状 1295"/>
              <p:cNvSpPr/>
              <p:nvPr>
                <p:custDataLst>
                  <p:tags r:id="rId750"/>
                </p:custDataLst>
              </p:nvPr>
            </p:nvSpPr>
            <p:spPr>
              <a:xfrm>
                <a:off x="5220319"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26" name="任意多边形: 形状 1296"/>
              <p:cNvSpPr/>
              <p:nvPr>
                <p:custDataLst>
                  <p:tags r:id="rId751"/>
                </p:custDataLst>
              </p:nvPr>
            </p:nvSpPr>
            <p:spPr>
              <a:xfrm>
                <a:off x="5220319"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27" name="任意多边形: 形状 1297"/>
              <p:cNvSpPr/>
              <p:nvPr>
                <p:custDataLst>
                  <p:tags r:id="rId752"/>
                </p:custDataLst>
              </p:nvPr>
            </p:nvSpPr>
            <p:spPr>
              <a:xfrm>
                <a:off x="5220319"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28" name="任意多边形: 形状 1298"/>
              <p:cNvSpPr/>
              <p:nvPr>
                <p:custDataLst>
                  <p:tags r:id="rId753"/>
                </p:custDataLst>
              </p:nvPr>
            </p:nvSpPr>
            <p:spPr>
              <a:xfrm>
                <a:off x="5220319"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29" name="任意多边形: 形状 1299"/>
              <p:cNvSpPr/>
              <p:nvPr>
                <p:custDataLst>
                  <p:tags r:id="rId754"/>
                </p:custDataLst>
              </p:nvPr>
            </p:nvSpPr>
            <p:spPr>
              <a:xfrm>
                <a:off x="5220319"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30" name="任意多边形: 形状 1300"/>
              <p:cNvSpPr/>
              <p:nvPr>
                <p:custDataLst>
                  <p:tags r:id="rId755"/>
                </p:custDataLst>
              </p:nvPr>
            </p:nvSpPr>
            <p:spPr>
              <a:xfrm>
                <a:off x="5220319"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31" name="任意多边形: 形状 1301"/>
              <p:cNvSpPr/>
              <p:nvPr>
                <p:custDataLst>
                  <p:tags r:id="rId756"/>
                </p:custDataLst>
              </p:nvPr>
            </p:nvSpPr>
            <p:spPr>
              <a:xfrm>
                <a:off x="5220319"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32" name="任意多边形: 形状 1302"/>
              <p:cNvSpPr/>
              <p:nvPr>
                <p:custDataLst>
                  <p:tags r:id="rId757"/>
                </p:custDataLst>
              </p:nvPr>
            </p:nvSpPr>
            <p:spPr>
              <a:xfrm>
                <a:off x="5220319"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33" name="任意多边形: 形状 1303"/>
              <p:cNvSpPr/>
              <p:nvPr>
                <p:custDataLst>
                  <p:tags r:id="rId758"/>
                </p:custDataLst>
              </p:nvPr>
            </p:nvSpPr>
            <p:spPr>
              <a:xfrm>
                <a:off x="5220319"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34" name="任意多边形: 形状 1304"/>
              <p:cNvSpPr/>
              <p:nvPr>
                <p:custDataLst>
                  <p:tags r:id="rId759"/>
                </p:custDataLst>
              </p:nvPr>
            </p:nvSpPr>
            <p:spPr>
              <a:xfrm>
                <a:off x="5220319"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35" name="任意多边形: 形状 1305"/>
              <p:cNvSpPr/>
              <p:nvPr>
                <p:custDataLst>
                  <p:tags r:id="rId760"/>
                </p:custDataLst>
              </p:nvPr>
            </p:nvSpPr>
            <p:spPr>
              <a:xfrm>
                <a:off x="5220319"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36" name="任意多边形: 形状 1306"/>
              <p:cNvSpPr/>
              <p:nvPr>
                <p:custDataLst>
                  <p:tags r:id="rId761"/>
                </p:custDataLst>
              </p:nvPr>
            </p:nvSpPr>
            <p:spPr>
              <a:xfrm>
                <a:off x="5220319"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37" name="任意多边形: 形状 1307"/>
              <p:cNvSpPr/>
              <p:nvPr>
                <p:custDataLst>
                  <p:tags r:id="rId762"/>
                </p:custDataLst>
              </p:nvPr>
            </p:nvSpPr>
            <p:spPr>
              <a:xfrm>
                <a:off x="5220319"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38" name="任意多边形: 形状 1308"/>
              <p:cNvSpPr/>
              <p:nvPr>
                <p:custDataLst>
                  <p:tags r:id="rId763"/>
                </p:custDataLst>
              </p:nvPr>
            </p:nvSpPr>
            <p:spPr>
              <a:xfrm>
                <a:off x="5220319"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39" name="任意多边形: 形状 1309"/>
              <p:cNvSpPr/>
              <p:nvPr>
                <p:custDataLst>
                  <p:tags r:id="rId764"/>
                </p:custDataLst>
              </p:nvPr>
            </p:nvSpPr>
            <p:spPr>
              <a:xfrm>
                <a:off x="5220319"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40" name="任意多边形: 形状 1310"/>
              <p:cNvSpPr/>
              <p:nvPr>
                <p:custDataLst>
                  <p:tags r:id="rId765"/>
                </p:custDataLst>
              </p:nvPr>
            </p:nvSpPr>
            <p:spPr>
              <a:xfrm>
                <a:off x="5220319"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41" name="任意多边形: 形状 1311"/>
              <p:cNvSpPr/>
              <p:nvPr>
                <p:custDataLst>
                  <p:tags r:id="rId766"/>
                </p:custDataLst>
              </p:nvPr>
            </p:nvSpPr>
            <p:spPr>
              <a:xfrm>
                <a:off x="5220319"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42" name="任意多边形: 形状 1312"/>
              <p:cNvSpPr/>
              <p:nvPr>
                <p:custDataLst>
                  <p:tags r:id="rId767"/>
                </p:custDataLst>
              </p:nvPr>
            </p:nvSpPr>
            <p:spPr>
              <a:xfrm>
                <a:off x="5136275"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43" name="任意多边形: 形状 1313"/>
              <p:cNvSpPr/>
              <p:nvPr>
                <p:custDataLst>
                  <p:tags r:id="rId768"/>
                </p:custDataLst>
              </p:nvPr>
            </p:nvSpPr>
            <p:spPr>
              <a:xfrm>
                <a:off x="5136275"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44" name="任意多边形: 形状 1314"/>
              <p:cNvSpPr/>
              <p:nvPr>
                <p:custDataLst>
                  <p:tags r:id="rId769"/>
                </p:custDataLst>
              </p:nvPr>
            </p:nvSpPr>
            <p:spPr>
              <a:xfrm>
                <a:off x="5136275"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45" name="任意多边形: 形状 1315"/>
              <p:cNvSpPr/>
              <p:nvPr>
                <p:custDataLst>
                  <p:tags r:id="rId770"/>
                </p:custDataLst>
              </p:nvPr>
            </p:nvSpPr>
            <p:spPr>
              <a:xfrm>
                <a:off x="5136275"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46" name="任意多边形: 形状 1316"/>
              <p:cNvSpPr/>
              <p:nvPr>
                <p:custDataLst>
                  <p:tags r:id="rId771"/>
                </p:custDataLst>
              </p:nvPr>
            </p:nvSpPr>
            <p:spPr>
              <a:xfrm>
                <a:off x="5136275"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47" name="任意多边形: 形状 1317"/>
              <p:cNvSpPr/>
              <p:nvPr>
                <p:custDataLst>
                  <p:tags r:id="rId772"/>
                </p:custDataLst>
              </p:nvPr>
            </p:nvSpPr>
            <p:spPr>
              <a:xfrm>
                <a:off x="5136275"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48" name="任意多边形: 形状 1318"/>
              <p:cNvSpPr/>
              <p:nvPr>
                <p:custDataLst>
                  <p:tags r:id="rId773"/>
                </p:custDataLst>
              </p:nvPr>
            </p:nvSpPr>
            <p:spPr>
              <a:xfrm>
                <a:off x="5136275"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49" name="任意多边形: 形状 1319"/>
              <p:cNvSpPr/>
              <p:nvPr>
                <p:custDataLst>
                  <p:tags r:id="rId774"/>
                </p:custDataLst>
              </p:nvPr>
            </p:nvSpPr>
            <p:spPr>
              <a:xfrm>
                <a:off x="5136275"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50" name="任意多边形: 形状 1320"/>
              <p:cNvSpPr/>
              <p:nvPr>
                <p:custDataLst>
                  <p:tags r:id="rId775"/>
                </p:custDataLst>
              </p:nvPr>
            </p:nvSpPr>
            <p:spPr>
              <a:xfrm>
                <a:off x="5136275"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51" name="任意多边形: 形状 1321"/>
              <p:cNvSpPr/>
              <p:nvPr>
                <p:custDataLst>
                  <p:tags r:id="rId776"/>
                </p:custDataLst>
              </p:nvPr>
            </p:nvSpPr>
            <p:spPr>
              <a:xfrm>
                <a:off x="5136275"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52" name="任意多边形: 形状 1322"/>
              <p:cNvSpPr/>
              <p:nvPr>
                <p:custDataLst>
                  <p:tags r:id="rId777"/>
                </p:custDataLst>
              </p:nvPr>
            </p:nvSpPr>
            <p:spPr>
              <a:xfrm>
                <a:off x="5136275"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53" name="任意多边形: 形状 1323"/>
              <p:cNvSpPr/>
              <p:nvPr>
                <p:custDataLst>
                  <p:tags r:id="rId778"/>
                </p:custDataLst>
              </p:nvPr>
            </p:nvSpPr>
            <p:spPr>
              <a:xfrm>
                <a:off x="5136275"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54" name="任意多边形: 形状 1324"/>
              <p:cNvSpPr/>
              <p:nvPr>
                <p:custDataLst>
                  <p:tags r:id="rId779"/>
                </p:custDataLst>
              </p:nvPr>
            </p:nvSpPr>
            <p:spPr>
              <a:xfrm>
                <a:off x="5136275"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55" name="任意多边形: 形状 1325"/>
              <p:cNvSpPr/>
              <p:nvPr>
                <p:custDataLst>
                  <p:tags r:id="rId780"/>
                </p:custDataLst>
              </p:nvPr>
            </p:nvSpPr>
            <p:spPr>
              <a:xfrm>
                <a:off x="5136275"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56" name="任意多边形: 形状 1326"/>
              <p:cNvSpPr/>
              <p:nvPr>
                <p:custDataLst>
                  <p:tags r:id="rId781"/>
                </p:custDataLst>
              </p:nvPr>
            </p:nvSpPr>
            <p:spPr>
              <a:xfrm>
                <a:off x="5136275"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57" name="任意多边形: 形状 1327"/>
              <p:cNvSpPr/>
              <p:nvPr>
                <p:custDataLst>
                  <p:tags r:id="rId782"/>
                </p:custDataLst>
              </p:nvPr>
            </p:nvSpPr>
            <p:spPr>
              <a:xfrm>
                <a:off x="5136275"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58" name="任意多边形: 形状 1328"/>
              <p:cNvSpPr/>
              <p:nvPr>
                <p:custDataLst>
                  <p:tags r:id="rId783"/>
                </p:custDataLst>
              </p:nvPr>
            </p:nvSpPr>
            <p:spPr>
              <a:xfrm>
                <a:off x="5136275"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59" name="任意多边形: 形状 1329"/>
              <p:cNvSpPr/>
              <p:nvPr>
                <p:custDataLst>
                  <p:tags r:id="rId784"/>
                </p:custDataLst>
              </p:nvPr>
            </p:nvSpPr>
            <p:spPr>
              <a:xfrm>
                <a:off x="5136275"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60" name="任意多边形: 形状 1330"/>
              <p:cNvSpPr/>
              <p:nvPr>
                <p:custDataLst>
                  <p:tags r:id="rId785"/>
                </p:custDataLst>
              </p:nvPr>
            </p:nvSpPr>
            <p:spPr>
              <a:xfrm>
                <a:off x="5136275"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61" name="任意多边形: 形状 1331"/>
              <p:cNvSpPr/>
              <p:nvPr>
                <p:custDataLst>
                  <p:tags r:id="rId786"/>
                </p:custDataLst>
              </p:nvPr>
            </p:nvSpPr>
            <p:spPr>
              <a:xfrm>
                <a:off x="5136275"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62" name="任意多边形: 形状 1332"/>
              <p:cNvSpPr/>
              <p:nvPr>
                <p:custDataLst>
                  <p:tags r:id="rId787"/>
                </p:custDataLst>
              </p:nvPr>
            </p:nvSpPr>
            <p:spPr>
              <a:xfrm>
                <a:off x="5136275"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63" name="任意多边形: 形状 1333"/>
              <p:cNvSpPr/>
              <p:nvPr>
                <p:custDataLst>
                  <p:tags r:id="rId788"/>
                </p:custDataLst>
              </p:nvPr>
            </p:nvSpPr>
            <p:spPr>
              <a:xfrm>
                <a:off x="5136275"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64" name="任意多边形: 形状 1334"/>
              <p:cNvSpPr/>
              <p:nvPr>
                <p:custDataLst>
                  <p:tags r:id="rId789"/>
                </p:custDataLst>
              </p:nvPr>
            </p:nvSpPr>
            <p:spPr>
              <a:xfrm>
                <a:off x="5136275"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65" name="任意多边形: 形状 1335"/>
              <p:cNvSpPr/>
              <p:nvPr>
                <p:custDataLst>
                  <p:tags r:id="rId790"/>
                </p:custDataLst>
              </p:nvPr>
            </p:nvSpPr>
            <p:spPr>
              <a:xfrm>
                <a:off x="5052231"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66" name="任意多边形: 形状 1336"/>
              <p:cNvSpPr/>
              <p:nvPr>
                <p:custDataLst>
                  <p:tags r:id="rId791"/>
                </p:custDataLst>
              </p:nvPr>
            </p:nvSpPr>
            <p:spPr>
              <a:xfrm>
                <a:off x="5052231"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67" name="任意多边形: 形状 1337"/>
              <p:cNvSpPr/>
              <p:nvPr>
                <p:custDataLst>
                  <p:tags r:id="rId792"/>
                </p:custDataLst>
              </p:nvPr>
            </p:nvSpPr>
            <p:spPr>
              <a:xfrm>
                <a:off x="5052231"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68" name="任意多边形: 形状 1338"/>
              <p:cNvSpPr/>
              <p:nvPr>
                <p:custDataLst>
                  <p:tags r:id="rId793"/>
                </p:custDataLst>
              </p:nvPr>
            </p:nvSpPr>
            <p:spPr>
              <a:xfrm>
                <a:off x="5052231"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69" name="任意多边形: 形状 1339"/>
              <p:cNvSpPr/>
              <p:nvPr>
                <p:custDataLst>
                  <p:tags r:id="rId794"/>
                </p:custDataLst>
              </p:nvPr>
            </p:nvSpPr>
            <p:spPr>
              <a:xfrm>
                <a:off x="5052231"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70" name="任意多边形: 形状 1340"/>
              <p:cNvSpPr/>
              <p:nvPr>
                <p:custDataLst>
                  <p:tags r:id="rId795"/>
                </p:custDataLst>
              </p:nvPr>
            </p:nvSpPr>
            <p:spPr>
              <a:xfrm>
                <a:off x="5052231"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71" name="任意多边形: 形状 1341"/>
              <p:cNvSpPr/>
              <p:nvPr>
                <p:custDataLst>
                  <p:tags r:id="rId796"/>
                </p:custDataLst>
              </p:nvPr>
            </p:nvSpPr>
            <p:spPr>
              <a:xfrm>
                <a:off x="5052231"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72" name="任意多边形: 形状 1342"/>
              <p:cNvSpPr/>
              <p:nvPr>
                <p:custDataLst>
                  <p:tags r:id="rId797"/>
                </p:custDataLst>
              </p:nvPr>
            </p:nvSpPr>
            <p:spPr>
              <a:xfrm>
                <a:off x="5052231"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73" name="任意多边形: 形状 1343"/>
              <p:cNvSpPr/>
              <p:nvPr>
                <p:custDataLst>
                  <p:tags r:id="rId798"/>
                </p:custDataLst>
              </p:nvPr>
            </p:nvSpPr>
            <p:spPr>
              <a:xfrm>
                <a:off x="5052231"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74" name="任意多边形: 形状 1344"/>
              <p:cNvSpPr/>
              <p:nvPr>
                <p:custDataLst>
                  <p:tags r:id="rId799"/>
                </p:custDataLst>
              </p:nvPr>
            </p:nvSpPr>
            <p:spPr>
              <a:xfrm>
                <a:off x="5052231"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75" name="任意多边形: 形状 1345"/>
              <p:cNvSpPr/>
              <p:nvPr>
                <p:custDataLst>
                  <p:tags r:id="rId800"/>
                </p:custDataLst>
              </p:nvPr>
            </p:nvSpPr>
            <p:spPr>
              <a:xfrm>
                <a:off x="5052231"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76" name="任意多边形: 形状 1346"/>
              <p:cNvSpPr/>
              <p:nvPr>
                <p:custDataLst>
                  <p:tags r:id="rId801"/>
                </p:custDataLst>
              </p:nvPr>
            </p:nvSpPr>
            <p:spPr>
              <a:xfrm>
                <a:off x="5052231"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77" name="任意多边形: 形状 1347"/>
              <p:cNvSpPr/>
              <p:nvPr>
                <p:custDataLst>
                  <p:tags r:id="rId802"/>
                </p:custDataLst>
              </p:nvPr>
            </p:nvSpPr>
            <p:spPr>
              <a:xfrm>
                <a:off x="5052231"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78" name="任意多边形: 形状 1348"/>
              <p:cNvSpPr/>
              <p:nvPr>
                <p:custDataLst>
                  <p:tags r:id="rId803"/>
                </p:custDataLst>
              </p:nvPr>
            </p:nvSpPr>
            <p:spPr>
              <a:xfrm>
                <a:off x="5052231"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79" name="任意多边形: 形状 1349"/>
              <p:cNvSpPr/>
              <p:nvPr>
                <p:custDataLst>
                  <p:tags r:id="rId804"/>
                </p:custDataLst>
              </p:nvPr>
            </p:nvSpPr>
            <p:spPr>
              <a:xfrm>
                <a:off x="5052231"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80" name="任意多边形: 形状 1350"/>
              <p:cNvSpPr/>
              <p:nvPr>
                <p:custDataLst>
                  <p:tags r:id="rId805"/>
                </p:custDataLst>
              </p:nvPr>
            </p:nvSpPr>
            <p:spPr>
              <a:xfrm>
                <a:off x="5052231"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81" name="任意多边形: 形状 1351"/>
              <p:cNvSpPr/>
              <p:nvPr>
                <p:custDataLst>
                  <p:tags r:id="rId806"/>
                </p:custDataLst>
              </p:nvPr>
            </p:nvSpPr>
            <p:spPr>
              <a:xfrm>
                <a:off x="5052231"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82" name="任意多边形: 形状 1352"/>
              <p:cNvSpPr/>
              <p:nvPr>
                <p:custDataLst>
                  <p:tags r:id="rId807"/>
                </p:custDataLst>
              </p:nvPr>
            </p:nvSpPr>
            <p:spPr>
              <a:xfrm>
                <a:off x="5052231"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83" name="任意多边形: 形状 1353"/>
              <p:cNvSpPr/>
              <p:nvPr>
                <p:custDataLst>
                  <p:tags r:id="rId808"/>
                </p:custDataLst>
              </p:nvPr>
            </p:nvSpPr>
            <p:spPr>
              <a:xfrm>
                <a:off x="5052231"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84" name="任意多边形: 形状 1354"/>
              <p:cNvSpPr/>
              <p:nvPr>
                <p:custDataLst>
                  <p:tags r:id="rId809"/>
                </p:custDataLst>
              </p:nvPr>
            </p:nvSpPr>
            <p:spPr>
              <a:xfrm>
                <a:off x="5052231"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85" name="任意多边形: 形状 1355"/>
              <p:cNvSpPr/>
              <p:nvPr>
                <p:custDataLst>
                  <p:tags r:id="rId810"/>
                </p:custDataLst>
              </p:nvPr>
            </p:nvSpPr>
            <p:spPr>
              <a:xfrm>
                <a:off x="5052231"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86" name="任意多边形: 形状 1356"/>
              <p:cNvSpPr/>
              <p:nvPr>
                <p:custDataLst>
                  <p:tags r:id="rId811"/>
                </p:custDataLst>
              </p:nvPr>
            </p:nvSpPr>
            <p:spPr>
              <a:xfrm>
                <a:off x="5052231"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87" name="任意多边形: 形状 1357"/>
              <p:cNvSpPr/>
              <p:nvPr>
                <p:custDataLst>
                  <p:tags r:id="rId812"/>
                </p:custDataLst>
              </p:nvPr>
            </p:nvSpPr>
            <p:spPr>
              <a:xfrm>
                <a:off x="5052231"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88" name="任意多边形: 形状 1358"/>
              <p:cNvSpPr/>
              <p:nvPr>
                <p:custDataLst>
                  <p:tags r:id="rId813"/>
                </p:custDataLst>
              </p:nvPr>
            </p:nvSpPr>
            <p:spPr>
              <a:xfrm>
                <a:off x="4967284"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89" name="任意多边形: 形状 1359"/>
              <p:cNvSpPr/>
              <p:nvPr>
                <p:custDataLst>
                  <p:tags r:id="rId814"/>
                </p:custDataLst>
              </p:nvPr>
            </p:nvSpPr>
            <p:spPr>
              <a:xfrm>
                <a:off x="4967284"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90" name="任意多边形: 形状 1360"/>
              <p:cNvSpPr/>
              <p:nvPr>
                <p:custDataLst>
                  <p:tags r:id="rId815"/>
                </p:custDataLst>
              </p:nvPr>
            </p:nvSpPr>
            <p:spPr>
              <a:xfrm>
                <a:off x="4967284"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91" name="任意多边形: 形状 1361"/>
              <p:cNvSpPr/>
              <p:nvPr>
                <p:custDataLst>
                  <p:tags r:id="rId816"/>
                </p:custDataLst>
              </p:nvPr>
            </p:nvSpPr>
            <p:spPr>
              <a:xfrm>
                <a:off x="4967284"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92" name="任意多边形: 形状 1362"/>
              <p:cNvSpPr/>
              <p:nvPr>
                <p:custDataLst>
                  <p:tags r:id="rId817"/>
                </p:custDataLst>
              </p:nvPr>
            </p:nvSpPr>
            <p:spPr>
              <a:xfrm>
                <a:off x="4967284"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93" name="任意多边形: 形状 1363"/>
              <p:cNvSpPr/>
              <p:nvPr>
                <p:custDataLst>
                  <p:tags r:id="rId818"/>
                </p:custDataLst>
              </p:nvPr>
            </p:nvSpPr>
            <p:spPr>
              <a:xfrm>
                <a:off x="4967284"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94" name="任意多边形: 形状 1364"/>
              <p:cNvSpPr/>
              <p:nvPr>
                <p:custDataLst>
                  <p:tags r:id="rId819"/>
                </p:custDataLst>
              </p:nvPr>
            </p:nvSpPr>
            <p:spPr>
              <a:xfrm>
                <a:off x="4967284"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95" name="任意多边形: 形状 1365"/>
              <p:cNvSpPr/>
              <p:nvPr>
                <p:custDataLst>
                  <p:tags r:id="rId820"/>
                </p:custDataLst>
              </p:nvPr>
            </p:nvSpPr>
            <p:spPr>
              <a:xfrm>
                <a:off x="4967284"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96" name="任意多边形: 形状 1366"/>
              <p:cNvSpPr/>
              <p:nvPr>
                <p:custDataLst>
                  <p:tags r:id="rId821"/>
                </p:custDataLst>
              </p:nvPr>
            </p:nvSpPr>
            <p:spPr>
              <a:xfrm>
                <a:off x="4967284"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97" name="任意多边形: 形状 1367"/>
              <p:cNvSpPr/>
              <p:nvPr>
                <p:custDataLst>
                  <p:tags r:id="rId822"/>
                </p:custDataLst>
              </p:nvPr>
            </p:nvSpPr>
            <p:spPr>
              <a:xfrm>
                <a:off x="4967284"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98" name="任意多边形: 形状 1368"/>
              <p:cNvSpPr/>
              <p:nvPr>
                <p:custDataLst>
                  <p:tags r:id="rId823"/>
                </p:custDataLst>
              </p:nvPr>
            </p:nvSpPr>
            <p:spPr>
              <a:xfrm>
                <a:off x="4967284"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099" name="任意多边形: 形状 1369"/>
              <p:cNvSpPr/>
              <p:nvPr>
                <p:custDataLst>
                  <p:tags r:id="rId824"/>
                </p:custDataLst>
              </p:nvPr>
            </p:nvSpPr>
            <p:spPr>
              <a:xfrm>
                <a:off x="4967284"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00" name="任意多边形: 形状 1370"/>
              <p:cNvSpPr/>
              <p:nvPr>
                <p:custDataLst>
                  <p:tags r:id="rId825"/>
                </p:custDataLst>
              </p:nvPr>
            </p:nvSpPr>
            <p:spPr>
              <a:xfrm>
                <a:off x="4967284"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01" name="任意多边形: 形状 1371"/>
              <p:cNvSpPr/>
              <p:nvPr>
                <p:custDataLst>
                  <p:tags r:id="rId826"/>
                </p:custDataLst>
              </p:nvPr>
            </p:nvSpPr>
            <p:spPr>
              <a:xfrm>
                <a:off x="4967284"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02" name="任意多边形: 形状 1372"/>
              <p:cNvSpPr/>
              <p:nvPr>
                <p:custDataLst>
                  <p:tags r:id="rId827"/>
                </p:custDataLst>
              </p:nvPr>
            </p:nvSpPr>
            <p:spPr>
              <a:xfrm>
                <a:off x="4967284"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03" name="任意多边形: 形状 1373"/>
              <p:cNvSpPr/>
              <p:nvPr>
                <p:custDataLst>
                  <p:tags r:id="rId828"/>
                </p:custDataLst>
              </p:nvPr>
            </p:nvSpPr>
            <p:spPr>
              <a:xfrm>
                <a:off x="4967284"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04" name="任意多边形: 形状 1374"/>
              <p:cNvSpPr/>
              <p:nvPr>
                <p:custDataLst>
                  <p:tags r:id="rId829"/>
                </p:custDataLst>
              </p:nvPr>
            </p:nvSpPr>
            <p:spPr>
              <a:xfrm>
                <a:off x="4967284"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05" name="任意多边形: 形状 1375"/>
              <p:cNvSpPr/>
              <p:nvPr>
                <p:custDataLst>
                  <p:tags r:id="rId830"/>
                </p:custDataLst>
              </p:nvPr>
            </p:nvSpPr>
            <p:spPr>
              <a:xfrm>
                <a:off x="4967284"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06" name="任意多边形: 形状 1376"/>
              <p:cNvSpPr/>
              <p:nvPr>
                <p:custDataLst>
                  <p:tags r:id="rId831"/>
                </p:custDataLst>
              </p:nvPr>
            </p:nvSpPr>
            <p:spPr>
              <a:xfrm>
                <a:off x="4967284"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07" name="任意多边形: 形状 1377"/>
              <p:cNvSpPr/>
              <p:nvPr>
                <p:custDataLst>
                  <p:tags r:id="rId832"/>
                </p:custDataLst>
              </p:nvPr>
            </p:nvSpPr>
            <p:spPr>
              <a:xfrm>
                <a:off x="4967284"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08" name="任意多边形: 形状 1378"/>
              <p:cNvSpPr/>
              <p:nvPr>
                <p:custDataLst>
                  <p:tags r:id="rId833"/>
                </p:custDataLst>
              </p:nvPr>
            </p:nvSpPr>
            <p:spPr>
              <a:xfrm>
                <a:off x="4967284"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09" name="任意多边形: 形状 1379"/>
              <p:cNvSpPr/>
              <p:nvPr>
                <p:custDataLst>
                  <p:tags r:id="rId834"/>
                </p:custDataLst>
              </p:nvPr>
            </p:nvSpPr>
            <p:spPr>
              <a:xfrm>
                <a:off x="4967284"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10" name="任意多边形: 形状 1380"/>
              <p:cNvSpPr/>
              <p:nvPr>
                <p:custDataLst>
                  <p:tags r:id="rId835"/>
                </p:custDataLst>
              </p:nvPr>
            </p:nvSpPr>
            <p:spPr>
              <a:xfrm>
                <a:off x="4967284"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11" name="任意多边形: 形状 1381"/>
              <p:cNvSpPr/>
              <p:nvPr>
                <p:custDataLst>
                  <p:tags r:id="rId836"/>
                </p:custDataLst>
              </p:nvPr>
            </p:nvSpPr>
            <p:spPr>
              <a:xfrm>
                <a:off x="4883240"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12" name="任意多边形: 形状 1382"/>
              <p:cNvSpPr/>
              <p:nvPr>
                <p:custDataLst>
                  <p:tags r:id="rId837"/>
                </p:custDataLst>
              </p:nvPr>
            </p:nvSpPr>
            <p:spPr>
              <a:xfrm>
                <a:off x="4883240"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13" name="任意多边形: 形状 1383"/>
              <p:cNvSpPr/>
              <p:nvPr>
                <p:custDataLst>
                  <p:tags r:id="rId838"/>
                </p:custDataLst>
              </p:nvPr>
            </p:nvSpPr>
            <p:spPr>
              <a:xfrm>
                <a:off x="4883240"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14" name="任意多边形: 形状 1384"/>
              <p:cNvSpPr/>
              <p:nvPr>
                <p:custDataLst>
                  <p:tags r:id="rId839"/>
                </p:custDataLst>
              </p:nvPr>
            </p:nvSpPr>
            <p:spPr>
              <a:xfrm>
                <a:off x="4883240"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15" name="任意多边形: 形状 1385"/>
              <p:cNvSpPr/>
              <p:nvPr>
                <p:custDataLst>
                  <p:tags r:id="rId840"/>
                </p:custDataLst>
              </p:nvPr>
            </p:nvSpPr>
            <p:spPr>
              <a:xfrm>
                <a:off x="4883240"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16" name="任意多边形: 形状 1386"/>
              <p:cNvSpPr/>
              <p:nvPr>
                <p:custDataLst>
                  <p:tags r:id="rId841"/>
                </p:custDataLst>
              </p:nvPr>
            </p:nvSpPr>
            <p:spPr>
              <a:xfrm>
                <a:off x="4883240"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17" name="任意多边形: 形状 1387"/>
              <p:cNvSpPr/>
              <p:nvPr>
                <p:custDataLst>
                  <p:tags r:id="rId842"/>
                </p:custDataLst>
              </p:nvPr>
            </p:nvSpPr>
            <p:spPr>
              <a:xfrm>
                <a:off x="4883240"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18" name="任意多边形: 形状 1388"/>
              <p:cNvSpPr/>
              <p:nvPr>
                <p:custDataLst>
                  <p:tags r:id="rId843"/>
                </p:custDataLst>
              </p:nvPr>
            </p:nvSpPr>
            <p:spPr>
              <a:xfrm>
                <a:off x="4883240"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19" name="任意多边形: 形状 1389"/>
              <p:cNvSpPr/>
              <p:nvPr>
                <p:custDataLst>
                  <p:tags r:id="rId844"/>
                </p:custDataLst>
              </p:nvPr>
            </p:nvSpPr>
            <p:spPr>
              <a:xfrm>
                <a:off x="4883240"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20" name="任意多边形: 形状 1390"/>
              <p:cNvSpPr/>
              <p:nvPr>
                <p:custDataLst>
                  <p:tags r:id="rId845"/>
                </p:custDataLst>
              </p:nvPr>
            </p:nvSpPr>
            <p:spPr>
              <a:xfrm>
                <a:off x="4883240"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21" name="任意多边形: 形状 1391"/>
              <p:cNvSpPr/>
              <p:nvPr>
                <p:custDataLst>
                  <p:tags r:id="rId846"/>
                </p:custDataLst>
              </p:nvPr>
            </p:nvSpPr>
            <p:spPr>
              <a:xfrm>
                <a:off x="4883240"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22" name="任意多边形: 形状 1392"/>
              <p:cNvSpPr/>
              <p:nvPr>
                <p:custDataLst>
                  <p:tags r:id="rId847"/>
                </p:custDataLst>
              </p:nvPr>
            </p:nvSpPr>
            <p:spPr>
              <a:xfrm>
                <a:off x="4883240"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23" name="任意多边形: 形状 1393"/>
              <p:cNvSpPr/>
              <p:nvPr>
                <p:custDataLst>
                  <p:tags r:id="rId848"/>
                </p:custDataLst>
              </p:nvPr>
            </p:nvSpPr>
            <p:spPr>
              <a:xfrm>
                <a:off x="4883240"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24" name="任意多边形: 形状 1394"/>
              <p:cNvSpPr/>
              <p:nvPr>
                <p:custDataLst>
                  <p:tags r:id="rId849"/>
                </p:custDataLst>
              </p:nvPr>
            </p:nvSpPr>
            <p:spPr>
              <a:xfrm>
                <a:off x="4883240"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25" name="任意多边形: 形状 1395"/>
              <p:cNvSpPr/>
              <p:nvPr>
                <p:custDataLst>
                  <p:tags r:id="rId850"/>
                </p:custDataLst>
              </p:nvPr>
            </p:nvSpPr>
            <p:spPr>
              <a:xfrm>
                <a:off x="4883240"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26" name="任意多边形: 形状 1396"/>
              <p:cNvSpPr/>
              <p:nvPr>
                <p:custDataLst>
                  <p:tags r:id="rId851"/>
                </p:custDataLst>
              </p:nvPr>
            </p:nvSpPr>
            <p:spPr>
              <a:xfrm>
                <a:off x="4883240"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27" name="任意多边形: 形状 1397"/>
              <p:cNvSpPr/>
              <p:nvPr>
                <p:custDataLst>
                  <p:tags r:id="rId852"/>
                </p:custDataLst>
              </p:nvPr>
            </p:nvSpPr>
            <p:spPr>
              <a:xfrm>
                <a:off x="4883240"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28" name="任意多边形: 形状 1398"/>
              <p:cNvSpPr/>
              <p:nvPr>
                <p:custDataLst>
                  <p:tags r:id="rId853"/>
                </p:custDataLst>
              </p:nvPr>
            </p:nvSpPr>
            <p:spPr>
              <a:xfrm>
                <a:off x="4883240"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29" name="任意多边形: 形状 1399"/>
              <p:cNvSpPr/>
              <p:nvPr>
                <p:custDataLst>
                  <p:tags r:id="rId854"/>
                </p:custDataLst>
              </p:nvPr>
            </p:nvSpPr>
            <p:spPr>
              <a:xfrm>
                <a:off x="4883240"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30" name="任意多边形: 形状 1400"/>
              <p:cNvSpPr/>
              <p:nvPr>
                <p:custDataLst>
                  <p:tags r:id="rId855"/>
                </p:custDataLst>
              </p:nvPr>
            </p:nvSpPr>
            <p:spPr>
              <a:xfrm>
                <a:off x="4883240"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31" name="任意多边形: 形状 1401"/>
              <p:cNvSpPr/>
              <p:nvPr>
                <p:custDataLst>
                  <p:tags r:id="rId856"/>
                </p:custDataLst>
              </p:nvPr>
            </p:nvSpPr>
            <p:spPr>
              <a:xfrm>
                <a:off x="4883240"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32" name="任意多边形: 形状 1402"/>
              <p:cNvSpPr/>
              <p:nvPr>
                <p:custDataLst>
                  <p:tags r:id="rId857"/>
                </p:custDataLst>
              </p:nvPr>
            </p:nvSpPr>
            <p:spPr>
              <a:xfrm>
                <a:off x="4883240"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33" name="任意多边形: 形状 1403"/>
              <p:cNvSpPr/>
              <p:nvPr>
                <p:custDataLst>
                  <p:tags r:id="rId858"/>
                </p:custDataLst>
              </p:nvPr>
            </p:nvSpPr>
            <p:spPr>
              <a:xfrm>
                <a:off x="4883240"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34" name="任意多边形: 形状 1404"/>
              <p:cNvSpPr/>
              <p:nvPr>
                <p:custDataLst>
                  <p:tags r:id="rId859"/>
                </p:custDataLst>
              </p:nvPr>
            </p:nvSpPr>
            <p:spPr>
              <a:xfrm>
                <a:off x="4799197"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35" name="任意多边形: 形状 1405"/>
              <p:cNvSpPr/>
              <p:nvPr>
                <p:custDataLst>
                  <p:tags r:id="rId860"/>
                </p:custDataLst>
              </p:nvPr>
            </p:nvSpPr>
            <p:spPr>
              <a:xfrm>
                <a:off x="4799197"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36" name="任意多边形: 形状 1406"/>
              <p:cNvSpPr/>
              <p:nvPr>
                <p:custDataLst>
                  <p:tags r:id="rId861"/>
                </p:custDataLst>
              </p:nvPr>
            </p:nvSpPr>
            <p:spPr>
              <a:xfrm>
                <a:off x="4799197"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37" name="任意多边形: 形状 1407"/>
              <p:cNvSpPr/>
              <p:nvPr>
                <p:custDataLst>
                  <p:tags r:id="rId862"/>
                </p:custDataLst>
              </p:nvPr>
            </p:nvSpPr>
            <p:spPr>
              <a:xfrm>
                <a:off x="4799197"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38" name="任意多边形: 形状 1408"/>
              <p:cNvSpPr/>
              <p:nvPr>
                <p:custDataLst>
                  <p:tags r:id="rId863"/>
                </p:custDataLst>
              </p:nvPr>
            </p:nvSpPr>
            <p:spPr>
              <a:xfrm>
                <a:off x="4799197"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39" name="任意多边形: 形状 1409"/>
              <p:cNvSpPr/>
              <p:nvPr>
                <p:custDataLst>
                  <p:tags r:id="rId864"/>
                </p:custDataLst>
              </p:nvPr>
            </p:nvSpPr>
            <p:spPr>
              <a:xfrm>
                <a:off x="4799197"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40" name="任意多边形: 形状 1410"/>
              <p:cNvSpPr/>
              <p:nvPr>
                <p:custDataLst>
                  <p:tags r:id="rId865"/>
                </p:custDataLst>
              </p:nvPr>
            </p:nvSpPr>
            <p:spPr>
              <a:xfrm>
                <a:off x="4799197"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41" name="任意多边形: 形状 1411"/>
              <p:cNvSpPr/>
              <p:nvPr>
                <p:custDataLst>
                  <p:tags r:id="rId866"/>
                </p:custDataLst>
              </p:nvPr>
            </p:nvSpPr>
            <p:spPr>
              <a:xfrm>
                <a:off x="4799197"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42" name="任意多边形: 形状 1412"/>
              <p:cNvSpPr/>
              <p:nvPr>
                <p:custDataLst>
                  <p:tags r:id="rId867"/>
                </p:custDataLst>
              </p:nvPr>
            </p:nvSpPr>
            <p:spPr>
              <a:xfrm>
                <a:off x="4799197"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43" name="任意多边形: 形状 1413"/>
              <p:cNvSpPr/>
              <p:nvPr>
                <p:custDataLst>
                  <p:tags r:id="rId868"/>
                </p:custDataLst>
              </p:nvPr>
            </p:nvSpPr>
            <p:spPr>
              <a:xfrm>
                <a:off x="4799197"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44" name="任意多边形: 形状 1414"/>
              <p:cNvSpPr/>
              <p:nvPr>
                <p:custDataLst>
                  <p:tags r:id="rId869"/>
                </p:custDataLst>
              </p:nvPr>
            </p:nvSpPr>
            <p:spPr>
              <a:xfrm>
                <a:off x="4799197"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45" name="任意多边形: 形状 1415"/>
              <p:cNvSpPr/>
              <p:nvPr>
                <p:custDataLst>
                  <p:tags r:id="rId870"/>
                </p:custDataLst>
              </p:nvPr>
            </p:nvSpPr>
            <p:spPr>
              <a:xfrm>
                <a:off x="4799197"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46" name="任意多边形: 形状 1416"/>
              <p:cNvSpPr/>
              <p:nvPr>
                <p:custDataLst>
                  <p:tags r:id="rId871"/>
                </p:custDataLst>
              </p:nvPr>
            </p:nvSpPr>
            <p:spPr>
              <a:xfrm>
                <a:off x="4799197"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47" name="任意多边形: 形状 1417"/>
              <p:cNvSpPr/>
              <p:nvPr>
                <p:custDataLst>
                  <p:tags r:id="rId872"/>
                </p:custDataLst>
              </p:nvPr>
            </p:nvSpPr>
            <p:spPr>
              <a:xfrm>
                <a:off x="4799197"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48" name="任意多边形: 形状 1418"/>
              <p:cNvSpPr/>
              <p:nvPr>
                <p:custDataLst>
                  <p:tags r:id="rId873"/>
                </p:custDataLst>
              </p:nvPr>
            </p:nvSpPr>
            <p:spPr>
              <a:xfrm>
                <a:off x="4799197"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49" name="任意多边形: 形状 1419"/>
              <p:cNvSpPr/>
              <p:nvPr>
                <p:custDataLst>
                  <p:tags r:id="rId874"/>
                </p:custDataLst>
              </p:nvPr>
            </p:nvSpPr>
            <p:spPr>
              <a:xfrm>
                <a:off x="4799197"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50" name="任意多边形: 形状 1420"/>
              <p:cNvSpPr/>
              <p:nvPr>
                <p:custDataLst>
                  <p:tags r:id="rId875"/>
                </p:custDataLst>
              </p:nvPr>
            </p:nvSpPr>
            <p:spPr>
              <a:xfrm>
                <a:off x="4799197"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51" name="任意多边形: 形状 1421"/>
              <p:cNvSpPr/>
              <p:nvPr>
                <p:custDataLst>
                  <p:tags r:id="rId876"/>
                </p:custDataLst>
              </p:nvPr>
            </p:nvSpPr>
            <p:spPr>
              <a:xfrm>
                <a:off x="4799197"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52" name="任意多边形: 形状 1422"/>
              <p:cNvSpPr/>
              <p:nvPr>
                <p:custDataLst>
                  <p:tags r:id="rId877"/>
                </p:custDataLst>
              </p:nvPr>
            </p:nvSpPr>
            <p:spPr>
              <a:xfrm>
                <a:off x="4799197"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53" name="任意多边形: 形状 1423"/>
              <p:cNvSpPr/>
              <p:nvPr>
                <p:custDataLst>
                  <p:tags r:id="rId878"/>
                </p:custDataLst>
              </p:nvPr>
            </p:nvSpPr>
            <p:spPr>
              <a:xfrm>
                <a:off x="4799197"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54" name="任意多边形: 形状 1424"/>
              <p:cNvSpPr/>
              <p:nvPr>
                <p:custDataLst>
                  <p:tags r:id="rId879"/>
                </p:custDataLst>
              </p:nvPr>
            </p:nvSpPr>
            <p:spPr>
              <a:xfrm>
                <a:off x="4799197"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55" name="任意多边形: 形状 1425"/>
              <p:cNvSpPr/>
              <p:nvPr>
                <p:custDataLst>
                  <p:tags r:id="rId880"/>
                </p:custDataLst>
              </p:nvPr>
            </p:nvSpPr>
            <p:spPr>
              <a:xfrm>
                <a:off x="4799197"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56" name="任意多边形: 形状 1426"/>
              <p:cNvSpPr/>
              <p:nvPr>
                <p:custDataLst>
                  <p:tags r:id="rId881"/>
                </p:custDataLst>
              </p:nvPr>
            </p:nvSpPr>
            <p:spPr>
              <a:xfrm>
                <a:off x="4799197"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57" name="任意多边形: 形状 1427"/>
              <p:cNvSpPr/>
              <p:nvPr>
                <p:custDataLst>
                  <p:tags r:id="rId882"/>
                </p:custDataLst>
              </p:nvPr>
            </p:nvSpPr>
            <p:spPr>
              <a:xfrm>
                <a:off x="4714249"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58" name="任意多边形: 形状 1428"/>
              <p:cNvSpPr/>
              <p:nvPr>
                <p:custDataLst>
                  <p:tags r:id="rId883"/>
                </p:custDataLst>
              </p:nvPr>
            </p:nvSpPr>
            <p:spPr>
              <a:xfrm>
                <a:off x="4714249"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59" name="任意多边形: 形状 1429"/>
              <p:cNvSpPr/>
              <p:nvPr>
                <p:custDataLst>
                  <p:tags r:id="rId884"/>
                </p:custDataLst>
              </p:nvPr>
            </p:nvSpPr>
            <p:spPr>
              <a:xfrm>
                <a:off x="4714249"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60" name="任意多边形: 形状 1430"/>
              <p:cNvSpPr/>
              <p:nvPr>
                <p:custDataLst>
                  <p:tags r:id="rId885"/>
                </p:custDataLst>
              </p:nvPr>
            </p:nvSpPr>
            <p:spPr>
              <a:xfrm>
                <a:off x="4714249"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61" name="任意多边形: 形状 1431"/>
              <p:cNvSpPr/>
              <p:nvPr>
                <p:custDataLst>
                  <p:tags r:id="rId886"/>
                </p:custDataLst>
              </p:nvPr>
            </p:nvSpPr>
            <p:spPr>
              <a:xfrm>
                <a:off x="4714249"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62" name="任意多边形: 形状 1432"/>
              <p:cNvSpPr/>
              <p:nvPr>
                <p:custDataLst>
                  <p:tags r:id="rId887"/>
                </p:custDataLst>
              </p:nvPr>
            </p:nvSpPr>
            <p:spPr>
              <a:xfrm>
                <a:off x="4714249"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63" name="任意多边形: 形状 1433"/>
              <p:cNvSpPr/>
              <p:nvPr>
                <p:custDataLst>
                  <p:tags r:id="rId888"/>
                </p:custDataLst>
              </p:nvPr>
            </p:nvSpPr>
            <p:spPr>
              <a:xfrm>
                <a:off x="4714249"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64" name="任意多边形: 形状 1434"/>
              <p:cNvSpPr/>
              <p:nvPr>
                <p:custDataLst>
                  <p:tags r:id="rId889"/>
                </p:custDataLst>
              </p:nvPr>
            </p:nvSpPr>
            <p:spPr>
              <a:xfrm>
                <a:off x="4714249"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65" name="任意多边形: 形状 1435"/>
              <p:cNvSpPr/>
              <p:nvPr>
                <p:custDataLst>
                  <p:tags r:id="rId890"/>
                </p:custDataLst>
              </p:nvPr>
            </p:nvSpPr>
            <p:spPr>
              <a:xfrm>
                <a:off x="4714249"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66" name="任意多边形: 形状 1436"/>
              <p:cNvSpPr/>
              <p:nvPr>
                <p:custDataLst>
                  <p:tags r:id="rId891"/>
                </p:custDataLst>
              </p:nvPr>
            </p:nvSpPr>
            <p:spPr>
              <a:xfrm>
                <a:off x="4714249"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67" name="任意多边形: 形状 1437"/>
              <p:cNvSpPr/>
              <p:nvPr>
                <p:custDataLst>
                  <p:tags r:id="rId892"/>
                </p:custDataLst>
              </p:nvPr>
            </p:nvSpPr>
            <p:spPr>
              <a:xfrm>
                <a:off x="4714249"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68" name="任意多边形: 形状 1438"/>
              <p:cNvSpPr/>
              <p:nvPr>
                <p:custDataLst>
                  <p:tags r:id="rId893"/>
                </p:custDataLst>
              </p:nvPr>
            </p:nvSpPr>
            <p:spPr>
              <a:xfrm>
                <a:off x="4714249"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69" name="任意多边形: 形状 1439"/>
              <p:cNvSpPr/>
              <p:nvPr>
                <p:custDataLst>
                  <p:tags r:id="rId894"/>
                </p:custDataLst>
              </p:nvPr>
            </p:nvSpPr>
            <p:spPr>
              <a:xfrm>
                <a:off x="4714249"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70" name="任意多边形: 形状 1440"/>
              <p:cNvSpPr/>
              <p:nvPr>
                <p:custDataLst>
                  <p:tags r:id="rId895"/>
                </p:custDataLst>
              </p:nvPr>
            </p:nvSpPr>
            <p:spPr>
              <a:xfrm>
                <a:off x="4714249"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71" name="任意多边形: 形状 1441"/>
              <p:cNvSpPr/>
              <p:nvPr>
                <p:custDataLst>
                  <p:tags r:id="rId896"/>
                </p:custDataLst>
              </p:nvPr>
            </p:nvSpPr>
            <p:spPr>
              <a:xfrm>
                <a:off x="4714249"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72" name="任意多边形: 形状 1442"/>
              <p:cNvSpPr/>
              <p:nvPr>
                <p:custDataLst>
                  <p:tags r:id="rId897"/>
                </p:custDataLst>
              </p:nvPr>
            </p:nvSpPr>
            <p:spPr>
              <a:xfrm>
                <a:off x="4714249"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73" name="任意多边形: 形状 1443"/>
              <p:cNvSpPr/>
              <p:nvPr>
                <p:custDataLst>
                  <p:tags r:id="rId898"/>
                </p:custDataLst>
              </p:nvPr>
            </p:nvSpPr>
            <p:spPr>
              <a:xfrm>
                <a:off x="4714249"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74" name="任意多边形: 形状 1444"/>
              <p:cNvSpPr/>
              <p:nvPr>
                <p:custDataLst>
                  <p:tags r:id="rId899"/>
                </p:custDataLst>
              </p:nvPr>
            </p:nvSpPr>
            <p:spPr>
              <a:xfrm>
                <a:off x="4714249"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75" name="任意多边形: 形状 1445"/>
              <p:cNvSpPr/>
              <p:nvPr>
                <p:custDataLst>
                  <p:tags r:id="rId900"/>
                </p:custDataLst>
              </p:nvPr>
            </p:nvSpPr>
            <p:spPr>
              <a:xfrm>
                <a:off x="4714249"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76" name="任意多边形: 形状 1446"/>
              <p:cNvSpPr/>
              <p:nvPr>
                <p:custDataLst>
                  <p:tags r:id="rId901"/>
                </p:custDataLst>
              </p:nvPr>
            </p:nvSpPr>
            <p:spPr>
              <a:xfrm>
                <a:off x="4714249"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77" name="任意多边形: 形状 1447"/>
              <p:cNvSpPr/>
              <p:nvPr>
                <p:custDataLst>
                  <p:tags r:id="rId902"/>
                </p:custDataLst>
              </p:nvPr>
            </p:nvSpPr>
            <p:spPr>
              <a:xfrm>
                <a:off x="4714249"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78" name="任意多边形: 形状 1448"/>
              <p:cNvSpPr/>
              <p:nvPr>
                <p:custDataLst>
                  <p:tags r:id="rId903"/>
                </p:custDataLst>
              </p:nvPr>
            </p:nvSpPr>
            <p:spPr>
              <a:xfrm>
                <a:off x="4714249"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79" name="任意多边形: 形状 1449"/>
              <p:cNvSpPr/>
              <p:nvPr>
                <p:custDataLst>
                  <p:tags r:id="rId904"/>
                </p:custDataLst>
              </p:nvPr>
            </p:nvSpPr>
            <p:spPr>
              <a:xfrm>
                <a:off x="4714249"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80" name="任意多边形: 形状 1450"/>
              <p:cNvSpPr/>
              <p:nvPr>
                <p:custDataLst>
                  <p:tags r:id="rId905"/>
                </p:custDataLst>
              </p:nvPr>
            </p:nvSpPr>
            <p:spPr>
              <a:xfrm>
                <a:off x="4630206"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81" name="任意多边形: 形状 1451"/>
              <p:cNvSpPr/>
              <p:nvPr>
                <p:custDataLst>
                  <p:tags r:id="rId906"/>
                </p:custDataLst>
              </p:nvPr>
            </p:nvSpPr>
            <p:spPr>
              <a:xfrm>
                <a:off x="4630206"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82" name="任意多边形: 形状 1452"/>
              <p:cNvSpPr/>
              <p:nvPr>
                <p:custDataLst>
                  <p:tags r:id="rId907"/>
                </p:custDataLst>
              </p:nvPr>
            </p:nvSpPr>
            <p:spPr>
              <a:xfrm>
                <a:off x="4630206"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83" name="任意多边形: 形状 1453"/>
              <p:cNvSpPr/>
              <p:nvPr>
                <p:custDataLst>
                  <p:tags r:id="rId908"/>
                </p:custDataLst>
              </p:nvPr>
            </p:nvSpPr>
            <p:spPr>
              <a:xfrm>
                <a:off x="4630206"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84" name="任意多边形: 形状 1454"/>
              <p:cNvSpPr/>
              <p:nvPr>
                <p:custDataLst>
                  <p:tags r:id="rId909"/>
                </p:custDataLst>
              </p:nvPr>
            </p:nvSpPr>
            <p:spPr>
              <a:xfrm>
                <a:off x="4630206"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85" name="任意多边形: 形状 1455"/>
              <p:cNvSpPr/>
              <p:nvPr>
                <p:custDataLst>
                  <p:tags r:id="rId910"/>
                </p:custDataLst>
              </p:nvPr>
            </p:nvSpPr>
            <p:spPr>
              <a:xfrm>
                <a:off x="4630206"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86" name="任意多边形: 形状 1456"/>
              <p:cNvSpPr/>
              <p:nvPr>
                <p:custDataLst>
                  <p:tags r:id="rId911"/>
                </p:custDataLst>
              </p:nvPr>
            </p:nvSpPr>
            <p:spPr>
              <a:xfrm>
                <a:off x="4630206"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87" name="任意多边形: 形状 1457"/>
              <p:cNvSpPr/>
              <p:nvPr>
                <p:custDataLst>
                  <p:tags r:id="rId912"/>
                </p:custDataLst>
              </p:nvPr>
            </p:nvSpPr>
            <p:spPr>
              <a:xfrm>
                <a:off x="4630206"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88" name="任意多边形: 形状 1458"/>
              <p:cNvSpPr/>
              <p:nvPr>
                <p:custDataLst>
                  <p:tags r:id="rId913"/>
                </p:custDataLst>
              </p:nvPr>
            </p:nvSpPr>
            <p:spPr>
              <a:xfrm>
                <a:off x="4630206"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89" name="任意多边形: 形状 1459"/>
              <p:cNvSpPr/>
              <p:nvPr>
                <p:custDataLst>
                  <p:tags r:id="rId914"/>
                </p:custDataLst>
              </p:nvPr>
            </p:nvSpPr>
            <p:spPr>
              <a:xfrm>
                <a:off x="4630206"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90" name="任意多边形: 形状 1460"/>
              <p:cNvSpPr/>
              <p:nvPr>
                <p:custDataLst>
                  <p:tags r:id="rId915"/>
                </p:custDataLst>
              </p:nvPr>
            </p:nvSpPr>
            <p:spPr>
              <a:xfrm>
                <a:off x="4630206"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91" name="任意多边形: 形状 1461"/>
              <p:cNvSpPr/>
              <p:nvPr>
                <p:custDataLst>
                  <p:tags r:id="rId916"/>
                </p:custDataLst>
              </p:nvPr>
            </p:nvSpPr>
            <p:spPr>
              <a:xfrm>
                <a:off x="4630206"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92" name="任意多边形: 形状 1462"/>
              <p:cNvSpPr/>
              <p:nvPr>
                <p:custDataLst>
                  <p:tags r:id="rId917"/>
                </p:custDataLst>
              </p:nvPr>
            </p:nvSpPr>
            <p:spPr>
              <a:xfrm>
                <a:off x="4630206"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93" name="任意多边形: 形状 1463"/>
              <p:cNvSpPr/>
              <p:nvPr>
                <p:custDataLst>
                  <p:tags r:id="rId918"/>
                </p:custDataLst>
              </p:nvPr>
            </p:nvSpPr>
            <p:spPr>
              <a:xfrm>
                <a:off x="4630206"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94" name="任意多边形: 形状 1464"/>
              <p:cNvSpPr/>
              <p:nvPr>
                <p:custDataLst>
                  <p:tags r:id="rId919"/>
                </p:custDataLst>
              </p:nvPr>
            </p:nvSpPr>
            <p:spPr>
              <a:xfrm>
                <a:off x="4630206"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95" name="任意多边形: 形状 1465"/>
              <p:cNvSpPr/>
              <p:nvPr>
                <p:custDataLst>
                  <p:tags r:id="rId920"/>
                </p:custDataLst>
              </p:nvPr>
            </p:nvSpPr>
            <p:spPr>
              <a:xfrm>
                <a:off x="4630206"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96" name="任意多边形: 形状 1466"/>
              <p:cNvSpPr/>
              <p:nvPr>
                <p:custDataLst>
                  <p:tags r:id="rId921"/>
                </p:custDataLst>
              </p:nvPr>
            </p:nvSpPr>
            <p:spPr>
              <a:xfrm>
                <a:off x="4630206"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97" name="任意多边形: 形状 1467"/>
              <p:cNvSpPr/>
              <p:nvPr>
                <p:custDataLst>
                  <p:tags r:id="rId922"/>
                </p:custDataLst>
              </p:nvPr>
            </p:nvSpPr>
            <p:spPr>
              <a:xfrm>
                <a:off x="4630206"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98" name="任意多边形: 形状 1468"/>
              <p:cNvSpPr/>
              <p:nvPr>
                <p:custDataLst>
                  <p:tags r:id="rId923"/>
                </p:custDataLst>
              </p:nvPr>
            </p:nvSpPr>
            <p:spPr>
              <a:xfrm>
                <a:off x="4630206"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199" name="任意多边形: 形状 1469"/>
              <p:cNvSpPr/>
              <p:nvPr>
                <p:custDataLst>
                  <p:tags r:id="rId924"/>
                </p:custDataLst>
              </p:nvPr>
            </p:nvSpPr>
            <p:spPr>
              <a:xfrm>
                <a:off x="4630206"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00" name="任意多边形: 形状 1470"/>
              <p:cNvSpPr/>
              <p:nvPr>
                <p:custDataLst>
                  <p:tags r:id="rId925"/>
                </p:custDataLst>
              </p:nvPr>
            </p:nvSpPr>
            <p:spPr>
              <a:xfrm>
                <a:off x="4630206"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01" name="任意多边形: 形状 1471"/>
              <p:cNvSpPr/>
              <p:nvPr>
                <p:custDataLst>
                  <p:tags r:id="rId926"/>
                </p:custDataLst>
              </p:nvPr>
            </p:nvSpPr>
            <p:spPr>
              <a:xfrm>
                <a:off x="4630206"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02" name="任意多边形: 形状 1472"/>
              <p:cNvSpPr/>
              <p:nvPr>
                <p:custDataLst>
                  <p:tags r:id="rId927"/>
                </p:custDataLst>
              </p:nvPr>
            </p:nvSpPr>
            <p:spPr>
              <a:xfrm>
                <a:off x="4630206"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03" name="任意多边形: 形状 1473"/>
              <p:cNvSpPr/>
              <p:nvPr>
                <p:custDataLst>
                  <p:tags r:id="rId928"/>
                </p:custDataLst>
              </p:nvPr>
            </p:nvSpPr>
            <p:spPr>
              <a:xfrm>
                <a:off x="4545258"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04" name="任意多边形: 形状 1474"/>
              <p:cNvSpPr/>
              <p:nvPr>
                <p:custDataLst>
                  <p:tags r:id="rId929"/>
                </p:custDataLst>
              </p:nvPr>
            </p:nvSpPr>
            <p:spPr>
              <a:xfrm>
                <a:off x="4545258"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05" name="任意多边形: 形状 1475"/>
              <p:cNvSpPr/>
              <p:nvPr>
                <p:custDataLst>
                  <p:tags r:id="rId930"/>
                </p:custDataLst>
              </p:nvPr>
            </p:nvSpPr>
            <p:spPr>
              <a:xfrm>
                <a:off x="4545258"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06" name="任意多边形: 形状 1476"/>
              <p:cNvSpPr/>
              <p:nvPr>
                <p:custDataLst>
                  <p:tags r:id="rId931"/>
                </p:custDataLst>
              </p:nvPr>
            </p:nvSpPr>
            <p:spPr>
              <a:xfrm>
                <a:off x="4545258"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07" name="任意多边形: 形状 1477"/>
              <p:cNvSpPr/>
              <p:nvPr>
                <p:custDataLst>
                  <p:tags r:id="rId932"/>
                </p:custDataLst>
              </p:nvPr>
            </p:nvSpPr>
            <p:spPr>
              <a:xfrm>
                <a:off x="4545258"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08" name="任意多边形: 形状 1478"/>
              <p:cNvSpPr/>
              <p:nvPr>
                <p:custDataLst>
                  <p:tags r:id="rId933"/>
                </p:custDataLst>
              </p:nvPr>
            </p:nvSpPr>
            <p:spPr>
              <a:xfrm>
                <a:off x="4545258"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09" name="任意多边形: 形状 1479"/>
              <p:cNvSpPr/>
              <p:nvPr>
                <p:custDataLst>
                  <p:tags r:id="rId934"/>
                </p:custDataLst>
              </p:nvPr>
            </p:nvSpPr>
            <p:spPr>
              <a:xfrm>
                <a:off x="4545258"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10" name="任意多边形: 形状 1480"/>
              <p:cNvSpPr/>
              <p:nvPr>
                <p:custDataLst>
                  <p:tags r:id="rId935"/>
                </p:custDataLst>
              </p:nvPr>
            </p:nvSpPr>
            <p:spPr>
              <a:xfrm>
                <a:off x="4545258"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11" name="任意多边形: 形状 1481"/>
              <p:cNvSpPr/>
              <p:nvPr>
                <p:custDataLst>
                  <p:tags r:id="rId936"/>
                </p:custDataLst>
              </p:nvPr>
            </p:nvSpPr>
            <p:spPr>
              <a:xfrm>
                <a:off x="4545258"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12" name="任意多边形: 形状 1482"/>
              <p:cNvSpPr/>
              <p:nvPr>
                <p:custDataLst>
                  <p:tags r:id="rId937"/>
                </p:custDataLst>
              </p:nvPr>
            </p:nvSpPr>
            <p:spPr>
              <a:xfrm>
                <a:off x="4545258"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13" name="任意多边形: 形状 1483"/>
              <p:cNvSpPr/>
              <p:nvPr>
                <p:custDataLst>
                  <p:tags r:id="rId938"/>
                </p:custDataLst>
              </p:nvPr>
            </p:nvSpPr>
            <p:spPr>
              <a:xfrm>
                <a:off x="4545258"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14" name="任意多边形: 形状 1484"/>
              <p:cNvSpPr/>
              <p:nvPr>
                <p:custDataLst>
                  <p:tags r:id="rId939"/>
                </p:custDataLst>
              </p:nvPr>
            </p:nvSpPr>
            <p:spPr>
              <a:xfrm>
                <a:off x="4545258"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15" name="任意多边形: 形状 1485"/>
              <p:cNvSpPr/>
              <p:nvPr>
                <p:custDataLst>
                  <p:tags r:id="rId940"/>
                </p:custDataLst>
              </p:nvPr>
            </p:nvSpPr>
            <p:spPr>
              <a:xfrm>
                <a:off x="4545258"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16" name="任意多边形: 形状 1486"/>
              <p:cNvSpPr/>
              <p:nvPr>
                <p:custDataLst>
                  <p:tags r:id="rId941"/>
                </p:custDataLst>
              </p:nvPr>
            </p:nvSpPr>
            <p:spPr>
              <a:xfrm>
                <a:off x="4545258"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17" name="任意多边形: 形状 1487"/>
              <p:cNvSpPr/>
              <p:nvPr>
                <p:custDataLst>
                  <p:tags r:id="rId942"/>
                </p:custDataLst>
              </p:nvPr>
            </p:nvSpPr>
            <p:spPr>
              <a:xfrm>
                <a:off x="4545258"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18" name="任意多边形: 形状 1488"/>
              <p:cNvSpPr/>
              <p:nvPr>
                <p:custDataLst>
                  <p:tags r:id="rId943"/>
                </p:custDataLst>
              </p:nvPr>
            </p:nvSpPr>
            <p:spPr>
              <a:xfrm>
                <a:off x="4545258"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19" name="任意多边形: 形状 1489"/>
              <p:cNvSpPr/>
              <p:nvPr>
                <p:custDataLst>
                  <p:tags r:id="rId944"/>
                </p:custDataLst>
              </p:nvPr>
            </p:nvSpPr>
            <p:spPr>
              <a:xfrm>
                <a:off x="4545258"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20" name="任意多边形: 形状 1490"/>
              <p:cNvSpPr/>
              <p:nvPr>
                <p:custDataLst>
                  <p:tags r:id="rId945"/>
                </p:custDataLst>
              </p:nvPr>
            </p:nvSpPr>
            <p:spPr>
              <a:xfrm>
                <a:off x="4545258"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21" name="任意多边形: 形状 1491"/>
              <p:cNvSpPr/>
              <p:nvPr>
                <p:custDataLst>
                  <p:tags r:id="rId946"/>
                </p:custDataLst>
              </p:nvPr>
            </p:nvSpPr>
            <p:spPr>
              <a:xfrm>
                <a:off x="4545258"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22" name="任意多边形: 形状 1492"/>
              <p:cNvSpPr/>
              <p:nvPr>
                <p:custDataLst>
                  <p:tags r:id="rId947"/>
                </p:custDataLst>
              </p:nvPr>
            </p:nvSpPr>
            <p:spPr>
              <a:xfrm>
                <a:off x="4545258"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23" name="任意多边形: 形状 1493"/>
              <p:cNvSpPr/>
              <p:nvPr>
                <p:custDataLst>
                  <p:tags r:id="rId948"/>
                </p:custDataLst>
              </p:nvPr>
            </p:nvSpPr>
            <p:spPr>
              <a:xfrm>
                <a:off x="4545258"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24" name="任意多边形: 形状 1494"/>
              <p:cNvSpPr/>
              <p:nvPr>
                <p:custDataLst>
                  <p:tags r:id="rId949"/>
                </p:custDataLst>
              </p:nvPr>
            </p:nvSpPr>
            <p:spPr>
              <a:xfrm>
                <a:off x="4545258"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25" name="任意多边形: 形状 1495"/>
              <p:cNvSpPr/>
              <p:nvPr>
                <p:custDataLst>
                  <p:tags r:id="rId950"/>
                </p:custDataLst>
              </p:nvPr>
            </p:nvSpPr>
            <p:spPr>
              <a:xfrm>
                <a:off x="4545258"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26" name="任意多边形: 形状 1496"/>
              <p:cNvSpPr/>
              <p:nvPr>
                <p:custDataLst>
                  <p:tags r:id="rId951"/>
                </p:custDataLst>
              </p:nvPr>
            </p:nvSpPr>
            <p:spPr>
              <a:xfrm>
                <a:off x="4461215"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27" name="任意多边形: 形状 1497"/>
              <p:cNvSpPr/>
              <p:nvPr>
                <p:custDataLst>
                  <p:tags r:id="rId952"/>
                </p:custDataLst>
              </p:nvPr>
            </p:nvSpPr>
            <p:spPr>
              <a:xfrm>
                <a:off x="4461215"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28" name="任意多边形: 形状 1498"/>
              <p:cNvSpPr/>
              <p:nvPr>
                <p:custDataLst>
                  <p:tags r:id="rId953"/>
                </p:custDataLst>
              </p:nvPr>
            </p:nvSpPr>
            <p:spPr>
              <a:xfrm>
                <a:off x="4461215"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29" name="任意多边形: 形状 1499"/>
              <p:cNvSpPr/>
              <p:nvPr>
                <p:custDataLst>
                  <p:tags r:id="rId954"/>
                </p:custDataLst>
              </p:nvPr>
            </p:nvSpPr>
            <p:spPr>
              <a:xfrm>
                <a:off x="4461215"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30" name="任意多边形: 形状 1500"/>
              <p:cNvSpPr/>
              <p:nvPr>
                <p:custDataLst>
                  <p:tags r:id="rId955"/>
                </p:custDataLst>
              </p:nvPr>
            </p:nvSpPr>
            <p:spPr>
              <a:xfrm>
                <a:off x="4461215"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31" name="任意多边形: 形状 1501"/>
              <p:cNvSpPr/>
              <p:nvPr>
                <p:custDataLst>
                  <p:tags r:id="rId956"/>
                </p:custDataLst>
              </p:nvPr>
            </p:nvSpPr>
            <p:spPr>
              <a:xfrm>
                <a:off x="4461215"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32" name="任意多边形: 形状 1502"/>
              <p:cNvSpPr/>
              <p:nvPr>
                <p:custDataLst>
                  <p:tags r:id="rId957"/>
                </p:custDataLst>
              </p:nvPr>
            </p:nvSpPr>
            <p:spPr>
              <a:xfrm>
                <a:off x="4461215"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33" name="任意多边形: 形状 1503"/>
              <p:cNvSpPr/>
              <p:nvPr>
                <p:custDataLst>
                  <p:tags r:id="rId958"/>
                </p:custDataLst>
              </p:nvPr>
            </p:nvSpPr>
            <p:spPr>
              <a:xfrm>
                <a:off x="4461215"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34" name="任意多边形: 形状 1504"/>
              <p:cNvSpPr/>
              <p:nvPr>
                <p:custDataLst>
                  <p:tags r:id="rId959"/>
                </p:custDataLst>
              </p:nvPr>
            </p:nvSpPr>
            <p:spPr>
              <a:xfrm>
                <a:off x="4461215"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35" name="任意多边形: 形状 1505"/>
              <p:cNvSpPr/>
              <p:nvPr>
                <p:custDataLst>
                  <p:tags r:id="rId960"/>
                </p:custDataLst>
              </p:nvPr>
            </p:nvSpPr>
            <p:spPr>
              <a:xfrm>
                <a:off x="4461215"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36" name="任意多边形: 形状 1506"/>
              <p:cNvSpPr/>
              <p:nvPr>
                <p:custDataLst>
                  <p:tags r:id="rId961"/>
                </p:custDataLst>
              </p:nvPr>
            </p:nvSpPr>
            <p:spPr>
              <a:xfrm>
                <a:off x="4461215"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37" name="任意多边形: 形状 1507"/>
              <p:cNvSpPr/>
              <p:nvPr>
                <p:custDataLst>
                  <p:tags r:id="rId962"/>
                </p:custDataLst>
              </p:nvPr>
            </p:nvSpPr>
            <p:spPr>
              <a:xfrm>
                <a:off x="4461215"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38" name="任意多边形: 形状 1508"/>
              <p:cNvSpPr/>
              <p:nvPr>
                <p:custDataLst>
                  <p:tags r:id="rId963"/>
                </p:custDataLst>
              </p:nvPr>
            </p:nvSpPr>
            <p:spPr>
              <a:xfrm>
                <a:off x="4461215"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39" name="任意多边形: 形状 1509"/>
              <p:cNvSpPr/>
              <p:nvPr>
                <p:custDataLst>
                  <p:tags r:id="rId964"/>
                </p:custDataLst>
              </p:nvPr>
            </p:nvSpPr>
            <p:spPr>
              <a:xfrm>
                <a:off x="4461215"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40" name="任意多边形: 形状 1510"/>
              <p:cNvSpPr/>
              <p:nvPr>
                <p:custDataLst>
                  <p:tags r:id="rId965"/>
                </p:custDataLst>
              </p:nvPr>
            </p:nvSpPr>
            <p:spPr>
              <a:xfrm>
                <a:off x="4461215"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41" name="任意多边形: 形状 1511"/>
              <p:cNvSpPr/>
              <p:nvPr>
                <p:custDataLst>
                  <p:tags r:id="rId966"/>
                </p:custDataLst>
              </p:nvPr>
            </p:nvSpPr>
            <p:spPr>
              <a:xfrm>
                <a:off x="4461215"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42" name="任意多边形: 形状 1512"/>
              <p:cNvSpPr/>
              <p:nvPr>
                <p:custDataLst>
                  <p:tags r:id="rId967"/>
                </p:custDataLst>
              </p:nvPr>
            </p:nvSpPr>
            <p:spPr>
              <a:xfrm>
                <a:off x="4461215"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43" name="任意多边形: 形状 1513"/>
              <p:cNvSpPr/>
              <p:nvPr>
                <p:custDataLst>
                  <p:tags r:id="rId968"/>
                </p:custDataLst>
              </p:nvPr>
            </p:nvSpPr>
            <p:spPr>
              <a:xfrm>
                <a:off x="4461215"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44" name="任意多边形: 形状 1514"/>
              <p:cNvSpPr/>
              <p:nvPr>
                <p:custDataLst>
                  <p:tags r:id="rId969"/>
                </p:custDataLst>
              </p:nvPr>
            </p:nvSpPr>
            <p:spPr>
              <a:xfrm>
                <a:off x="4461215"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45" name="任意多边形: 形状 1515"/>
              <p:cNvSpPr/>
              <p:nvPr>
                <p:custDataLst>
                  <p:tags r:id="rId970"/>
                </p:custDataLst>
              </p:nvPr>
            </p:nvSpPr>
            <p:spPr>
              <a:xfrm>
                <a:off x="4461215"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46" name="任意多边形: 形状 1516"/>
              <p:cNvSpPr/>
              <p:nvPr>
                <p:custDataLst>
                  <p:tags r:id="rId971"/>
                </p:custDataLst>
              </p:nvPr>
            </p:nvSpPr>
            <p:spPr>
              <a:xfrm>
                <a:off x="4461215"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47" name="任意多边形: 形状 1517"/>
              <p:cNvSpPr/>
              <p:nvPr>
                <p:custDataLst>
                  <p:tags r:id="rId972"/>
                </p:custDataLst>
              </p:nvPr>
            </p:nvSpPr>
            <p:spPr>
              <a:xfrm>
                <a:off x="4461215"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48" name="任意多边形: 形状 1518"/>
              <p:cNvSpPr/>
              <p:nvPr>
                <p:custDataLst>
                  <p:tags r:id="rId973"/>
                </p:custDataLst>
              </p:nvPr>
            </p:nvSpPr>
            <p:spPr>
              <a:xfrm>
                <a:off x="4461215"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49" name="任意多边形: 形状 1519"/>
              <p:cNvSpPr/>
              <p:nvPr>
                <p:custDataLst>
                  <p:tags r:id="rId974"/>
                </p:custDataLst>
              </p:nvPr>
            </p:nvSpPr>
            <p:spPr>
              <a:xfrm>
                <a:off x="4377171"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50" name="任意多边形: 形状 1520"/>
              <p:cNvSpPr/>
              <p:nvPr>
                <p:custDataLst>
                  <p:tags r:id="rId975"/>
                </p:custDataLst>
              </p:nvPr>
            </p:nvSpPr>
            <p:spPr>
              <a:xfrm>
                <a:off x="4377171"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51" name="任意多边形: 形状 1521"/>
              <p:cNvSpPr/>
              <p:nvPr>
                <p:custDataLst>
                  <p:tags r:id="rId976"/>
                </p:custDataLst>
              </p:nvPr>
            </p:nvSpPr>
            <p:spPr>
              <a:xfrm>
                <a:off x="4377171"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52" name="任意多边形: 形状 1522"/>
              <p:cNvSpPr/>
              <p:nvPr>
                <p:custDataLst>
                  <p:tags r:id="rId977"/>
                </p:custDataLst>
              </p:nvPr>
            </p:nvSpPr>
            <p:spPr>
              <a:xfrm>
                <a:off x="4377171"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53" name="任意多边形: 形状 1523"/>
              <p:cNvSpPr/>
              <p:nvPr>
                <p:custDataLst>
                  <p:tags r:id="rId978"/>
                </p:custDataLst>
              </p:nvPr>
            </p:nvSpPr>
            <p:spPr>
              <a:xfrm>
                <a:off x="4377171"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54" name="任意多边形: 形状 1524"/>
              <p:cNvSpPr/>
              <p:nvPr>
                <p:custDataLst>
                  <p:tags r:id="rId979"/>
                </p:custDataLst>
              </p:nvPr>
            </p:nvSpPr>
            <p:spPr>
              <a:xfrm>
                <a:off x="4377171"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55" name="任意多边形: 形状 1525"/>
              <p:cNvSpPr/>
              <p:nvPr>
                <p:custDataLst>
                  <p:tags r:id="rId980"/>
                </p:custDataLst>
              </p:nvPr>
            </p:nvSpPr>
            <p:spPr>
              <a:xfrm>
                <a:off x="4377171"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56" name="任意多边形: 形状 1526"/>
              <p:cNvSpPr/>
              <p:nvPr>
                <p:custDataLst>
                  <p:tags r:id="rId981"/>
                </p:custDataLst>
              </p:nvPr>
            </p:nvSpPr>
            <p:spPr>
              <a:xfrm>
                <a:off x="4377171"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57" name="任意多边形: 形状 1527"/>
              <p:cNvSpPr/>
              <p:nvPr>
                <p:custDataLst>
                  <p:tags r:id="rId982"/>
                </p:custDataLst>
              </p:nvPr>
            </p:nvSpPr>
            <p:spPr>
              <a:xfrm>
                <a:off x="4377171"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58" name="任意多边形: 形状 1528"/>
              <p:cNvSpPr/>
              <p:nvPr>
                <p:custDataLst>
                  <p:tags r:id="rId983"/>
                </p:custDataLst>
              </p:nvPr>
            </p:nvSpPr>
            <p:spPr>
              <a:xfrm>
                <a:off x="4377171"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59" name="任意多边形: 形状 1529"/>
              <p:cNvSpPr/>
              <p:nvPr>
                <p:custDataLst>
                  <p:tags r:id="rId984"/>
                </p:custDataLst>
              </p:nvPr>
            </p:nvSpPr>
            <p:spPr>
              <a:xfrm>
                <a:off x="4377171"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60" name="任意多边形: 形状 1530"/>
              <p:cNvSpPr/>
              <p:nvPr>
                <p:custDataLst>
                  <p:tags r:id="rId985"/>
                </p:custDataLst>
              </p:nvPr>
            </p:nvSpPr>
            <p:spPr>
              <a:xfrm>
                <a:off x="4377171"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61" name="任意多边形: 形状 1531"/>
              <p:cNvSpPr/>
              <p:nvPr>
                <p:custDataLst>
                  <p:tags r:id="rId986"/>
                </p:custDataLst>
              </p:nvPr>
            </p:nvSpPr>
            <p:spPr>
              <a:xfrm>
                <a:off x="4377171"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62" name="任意多边形: 形状 1532"/>
              <p:cNvSpPr/>
              <p:nvPr>
                <p:custDataLst>
                  <p:tags r:id="rId987"/>
                </p:custDataLst>
              </p:nvPr>
            </p:nvSpPr>
            <p:spPr>
              <a:xfrm>
                <a:off x="4377171"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63" name="任意多边形: 形状 1533"/>
              <p:cNvSpPr/>
              <p:nvPr>
                <p:custDataLst>
                  <p:tags r:id="rId988"/>
                </p:custDataLst>
              </p:nvPr>
            </p:nvSpPr>
            <p:spPr>
              <a:xfrm>
                <a:off x="4377171"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64" name="任意多边形: 形状 1534"/>
              <p:cNvSpPr/>
              <p:nvPr>
                <p:custDataLst>
                  <p:tags r:id="rId989"/>
                </p:custDataLst>
              </p:nvPr>
            </p:nvSpPr>
            <p:spPr>
              <a:xfrm>
                <a:off x="4377171"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65" name="任意多边形: 形状 1535"/>
              <p:cNvSpPr/>
              <p:nvPr>
                <p:custDataLst>
                  <p:tags r:id="rId990"/>
                </p:custDataLst>
              </p:nvPr>
            </p:nvSpPr>
            <p:spPr>
              <a:xfrm>
                <a:off x="4377171"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66" name="任意多边形: 形状 1536"/>
              <p:cNvSpPr/>
              <p:nvPr>
                <p:custDataLst>
                  <p:tags r:id="rId991"/>
                </p:custDataLst>
              </p:nvPr>
            </p:nvSpPr>
            <p:spPr>
              <a:xfrm>
                <a:off x="4377171"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67" name="任意多边形: 形状 1537"/>
              <p:cNvSpPr/>
              <p:nvPr>
                <p:custDataLst>
                  <p:tags r:id="rId992"/>
                </p:custDataLst>
              </p:nvPr>
            </p:nvSpPr>
            <p:spPr>
              <a:xfrm>
                <a:off x="4377171"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68" name="任意多边形: 形状 1538"/>
              <p:cNvSpPr/>
              <p:nvPr>
                <p:custDataLst>
                  <p:tags r:id="rId993"/>
                </p:custDataLst>
              </p:nvPr>
            </p:nvSpPr>
            <p:spPr>
              <a:xfrm>
                <a:off x="4377171"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69" name="任意多边形: 形状 1539"/>
              <p:cNvSpPr/>
              <p:nvPr>
                <p:custDataLst>
                  <p:tags r:id="rId994"/>
                </p:custDataLst>
              </p:nvPr>
            </p:nvSpPr>
            <p:spPr>
              <a:xfrm>
                <a:off x="4377171"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70" name="任意多边形: 形状 1540"/>
              <p:cNvSpPr/>
              <p:nvPr>
                <p:custDataLst>
                  <p:tags r:id="rId995"/>
                </p:custDataLst>
              </p:nvPr>
            </p:nvSpPr>
            <p:spPr>
              <a:xfrm>
                <a:off x="4377171"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71" name="任意多边形: 形状 1541"/>
              <p:cNvSpPr/>
              <p:nvPr>
                <p:custDataLst>
                  <p:tags r:id="rId996"/>
                </p:custDataLst>
              </p:nvPr>
            </p:nvSpPr>
            <p:spPr>
              <a:xfrm>
                <a:off x="4377171"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72" name="任意多边形: 形状 1542"/>
              <p:cNvSpPr/>
              <p:nvPr>
                <p:custDataLst>
                  <p:tags r:id="rId997"/>
                </p:custDataLst>
              </p:nvPr>
            </p:nvSpPr>
            <p:spPr>
              <a:xfrm>
                <a:off x="8426630" y="281523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73" name="任意多边形: 形状 1543"/>
              <p:cNvSpPr/>
              <p:nvPr>
                <p:custDataLst>
                  <p:tags r:id="rId998"/>
                </p:custDataLst>
              </p:nvPr>
            </p:nvSpPr>
            <p:spPr>
              <a:xfrm>
                <a:off x="8426630" y="290018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74" name="任意多边形: 形状 1544"/>
              <p:cNvSpPr/>
              <p:nvPr>
                <p:custDataLst>
                  <p:tags r:id="rId999"/>
                </p:custDataLst>
              </p:nvPr>
            </p:nvSpPr>
            <p:spPr>
              <a:xfrm>
                <a:off x="8426630" y="29842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75" name="任意多边形: 形状 1545"/>
              <p:cNvSpPr/>
              <p:nvPr>
                <p:custDataLst>
                  <p:tags r:id="rId1000"/>
                </p:custDataLst>
              </p:nvPr>
            </p:nvSpPr>
            <p:spPr>
              <a:xfrm>
                <a:off x="8426630" y="306826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76" name="任意多边形: 形状 1546"/>
              <p:cNvSpPr/>
              <p:nvPr>
                <p:custDataLst>
                  <p:tags r:id="rId1001"/>
                </p:custDataLst>
              </p:nvPr>
            </p:nvSpPr>
            <p:spPr>
              <a:xfrm>
                <a:off x="8426630" y="315321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77" name="任意多边形: 形状 1547"/>
              <p:cNvSpPr/>
              <p:nvPr>
                <p:custDataLst>
                  <p:tags r:id="rId1002"/>
                </p:custDataLst>
              </p:nvPr>
            </p:nvSpPr>
            <p:spPr>
              <a:xfrm>
                <a:off x="8426630" y="323725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78" name="任意多边形: 形状 1548"/>
              <p:cNvSpPr/>
              <p:nvPr>
                <p:custDataLst>
                  <p:tags r:id="rId1003"/>
                </p:custDataLst>
              </p:nvPr>
            </p:nvSpPr>
            <p:spPr>
              <a:xfrm>
                <a:off x="8426630" y="33222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79" name="任意多边形: 形状 1549"/>
              <p:cNvSpPr/>
              <p:nvPr>
                <p:custDataLst>
                  <p:tags r:id="rId1004"/>
                </p:custDataLst>
              </p:nvPr>
            </p:nvSpPr>
            <p:spPr>
              <a:xfrm>
                <a:off x="8426630" y="340624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80" name="任意多边形: 形状 1550"/>
              <p:cNvSpPr/>
              <p:nvPr>
                <p:custDataLst>
                  <p:tags r:id="rId1005"/>
                </p:custDataLst>
              </p:nvPr>
            </p:nvSpPr>
            <p:spPr>
              <a:xfrm>
                <a:off x="8426630" y="34911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81" name="任意多边形: 形状 1551"/>
              <p:cNvSpPr/>
              <p:nvPr>
                <p:custDataLst>
                  <p:tags r:id="rId1006"/>
                </p:custDataLst>
              </p:nvPr>
            </p:nvSpPr>
            <p:spPr>
              <a:xfrm>
                <a:off x="8426630" y="35752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82" name="任意多边形: 形状 1552"/>
              <p:cNvSpPr/>
              <p:nvPr>
                <p:custDataLst>
                  <p:tags r:id="rId1007"/>
                </p:custDataLst>
              </p:nvPr>
            </p:nvSpPr>
            <p:spPr>
              <a:xfrm>
                <a:off x="8426630" y="365928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83" name="任意多边形: 形状 1553"/>
              <p:cNvSpPr/>
              <p:nvPr>
                <p:custDataLst>
                  <p:tags r:id="rId1008"/>
                </p:custDataLst>
              </p:nvPr>
            </p:nvSpPr>
            <p:spPr>
              <a:xfrm>
                <a:off x="8426630" y="37442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84" name="任意多边形: 形状 1554"/>
              <p:cNvSpPr/>
              <p:nvPr>
                <p:custDataLst>
                  <p:tags r:id="rId1009"/>
                </p:custDataLst>
              </p:nvPr>
            </p:nvSpPr>
            <p:spPr>
              <a:xfrm>
                <a:off x="8426630" y="382827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85" name="任意多边形: 形状 1555"/>
              <p:cNvSpPr/>
              <p:nvPr>
                <p:custDataLst>
                  <p:tags r:id="rId1010"/>
                </p:custDataLst>
              </p:nvPr>
            </p:nvSpPr>
            <p:spPr>
              <a:xfrm>
                <a:off x="8426630" y="391231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86" name="任意多边形: 形状 1556"/>
              <p:cNvSpPr/>
              <p:nvPr>
                <p:custDataLst>
                  <p:tags r:id="rId1011"/>
                </p:custDataLst>
              </p:nvPr>
            </p:nvSpPr>
            <p:spPr>
              <a:xfrm>
                <a:off x="8426630" y="39972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87" name="任意多边形: 形状 1557"/>
              <p:cNvSpPr/>
              <p:nvPr>
                <p:custDataLst>
                  <p:tags r:id="rId1012"/>
                </p:custDataLst>
              </p:nvPr>
            </p:nvSpPr>
            <p:spPr>
              <a:xfrm>
                <a:off x="8426630" y="408131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88" name="任意多边形: 形状 1558"/>
              <p:cNvSpPr/>
              <p:nvPr>
                <p:custDataLst>
                  <p:tags r:id="rId1013"/>
                </p:custDataLst>
              </p:nvPr>
            </p:nvSpPr>
            <p:spPr>
              <a:xfrm>
                <a:off x="8426630" y="41662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89" name="任意多边形: 形状 1559"/>
              <p:cNvSpPr/>
              <p:nvPr>
                <p:custDataLst>
                  <p:tags r:id="rId1014"/>
                </p:custDataLst>
              </p:nvPr>
            </p:nvSpPr>
            <p:spPr>
              <a:xfrm>
                <a:off x="8426630" y="425030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90" name="任意多边形: 形状 1560"/>
              <p:cNvSpPr/>
              <p:nvPr>
                <p:custDataLst>
                  <p:tags r:id="rId1015"/>
                </p:custDataLst>
              </p:nvPr>
            </p:nvSpPr>
            <p:spPr>
              <a:xfrm>
                <a:off x="8426630" y="433434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91" name="任意多边形: 形状 1561"/>
              <p:cNvSpPr/>
              <p:nvPr>
                <p:custDataLst>
                  <p:tags r:id="rId1016"/>
                </p:custDataLst>
              </p:nvPr>
            </p:nvSpPr>
            <p:spPr>
              <a:xfrm>
                <a:off x="8426630" y="44192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92" name="任意多边形: 形状 1562"/>
              <p:cNvSpPr/>
              <p:nvPr>
                <p:custDataLst>
                  <p:tags r:id="rId1017"/>
                </p:custDataLst>
              </p:nvPr>
            </p:nvSpPr>
            <p:spPr>
              <a:xfrm>
                <a:off x="8426630" y="45033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93" name="任意多边形: 形状 1563"/>
              <p:cNvSpPr/>
              <p:nvPr>
                <p:custDataLst>
                  <p:tags r:id="rId1018"/>
                </p:custDataLst>
              </p:nvPr>
            </p:nvSpPr>
            <p:spPr>
              <a:xfrm>
                <a:off x="8426630" y="45882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94" name="任意多边形: 形状 1564"/>
              <p:cNvSpPr/>
              <p:nvPr>
                <p:custDataLst>
                  <p:tags r:id="rId1019"/>
                </p:custDataLst>
              </p:nvPr>
            </p:nvSpPr>
            <p:spPr>
              <a:xfrm>
                <a:off x="8426630" y="467232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5"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95" name="任意多边形: 形状 1565"/>
              <p:cNvSpPr/>
              <p:nvPr>
                <p:custDataLst>
                  <p:tags r:id="rId1020"/>
                </p:custDataLst>
              </p:nvPr>
            </p:nvSpPr>
            <p:spPr>
              <a:xfrm>
                <a:off x="4292224"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96" name="任意多边形: 形状 1566"/>
              <p:cNvSpPr/>
              <p:nvPr>
                <p:custDataLst>
                  <p:tags r:id="rId1021"/>
                </p:custDataLst>
              </p:nvPr>
            </p:nvSpPr>
            <p:spPr>
              <a:xfrm>
                <a:off x="4292224"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97" name="任意多边形: 形状 1567"/>
              <p:cNvSpPr/>
              <p:nvPr>
                <p:custDataLst>
                  <p:tags r:id="rId1022"/>
                </p:custDataLst>
              </p:nvPr>
            </p:nvSpPr>
            <p:spPr>
              <a:xfrm>
                <a:off x="4292224"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98" name="任意多边形: 形状 1568"/>
              <p:cNvSpPr/>
              <p:nvPr>
                <p:custDataLst>
                  <p:tags r:id="rId1023"/>
                </p:custDataLst>
              </p:nvPr>
            </p:nvSpPr>
            <p:spPr>
              <a:xfrm>
                <a:off x="4292224"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299" name="任意多边形: 形状 1569"/>
              <p:cNvSpPr/>
              <p:nvPr>
                <p:custDataLst>
                  <p:tags r:id="rId1024"/>
                </p:custDataLst>
              </p:nvPr>
            </p:nvSpPr>
            <p:spPr>
              <a:xfrm>
                <a:off x="4292224"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00" name="任意多边形: 形状 1570"/>
              <p:cNvSpPr/>
              <p:nvPr>
                <p:custDataLst>
                  <p:tags r:id="rId1025"/>
                </p:custDataLst>
              </p:nvPr>
            </p:nvSpPr>
            <p:spPr>
              <a:xfrm>
                <a:off x="4292224"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01" name="任意多边形: 形状 1571"/>
              <p:cNvSpPr/>
              <p:nvPr>
                <p:custDataLst>
                  <p:tags r:id="rId1026"/>
                </p:custDataLst>
              </p:nvPr>
            </p:nvSpPr>
            <p:spPr>
              <a:xfrm>
                <a:off x="4292224"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02" name="任意多边形: 形状 1572"/>
              <p:cNvSpPr/>
              <p:nvPr>
                <p:custDataLst>
                  <p:tags r:id="rId1027"/>
                </p:custDataLst>
              </p:nvPr>
            </p:nvSpPr>
            <p:spPr>
              <a:xfrm>
                <a:off x="4292224"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03" name="任意多边形: 形状 1573"/>
              <p:cNvSpPr/>
              <p:nvPr>
                <p:custDataLst>
                  <p:tags r:id="rId1028"/>
                </p:custDataLst>
              </p:nvPr>
            </p:nvSpPr>
            <p:spPr>
              <a:xfrm>
                <a:off x="4292224"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04" name="任意多边形: 形状 1574"/>
              <p:cNvSpPr/>
              <p:nvPr>
                <p:custDataLst>
                  <p:tags r:id="rId1029"/>
                </p:custDataLst>
              </p:nvPr>
            </p:nvSpPr>
            <p:spPr>
              <a:xfrm>
                <a:off x="4292224"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05" name="任意多边形: 形状 1575"/>
              <p:cNvSpPr/>
              <p:nvPr>
                <p:custDataLst>
                  <p:tags r:id="rId1030"/>
                </p:custDataLst>
              </p:nvPr>
            </p:nvSpPr>
            <p:spPr>
              <a:xfrm>
                <a:off x="4292224"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06" name="任意多边形: 形状 1576"/>
              <p:cNvSpPr/>
              <p:nvPr>
                <p:custDataLst>
                  <p:tags r:id="rId1031"/>
                </p:custDataLst>
              </p:nvPr>
            </p:nvSpPr>
            <p:spPr>
              <a:xfrm>
                <a:off x="4292224"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07" name="任意多边形: 形状 1577"/>
              <p:cNvSpPr/>
              <p:nvPr>
                <p:custDataLst>
                  <p:tags r:id="rId1032"/>
                </p:custDataLst>
              </p:nvPr>
            </p:nvSpPr>
            <p:spPr>
              <a:xfrm>
                <a:off x="4292224"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08" name="任意多边形: 形状 1578"/>
              <p:cNvSpPr/>
              <p:nvPr>
                <p:custDataLst>
                  <p:tags r:id="rId1033"/>
                </p:custDataLst>
              </p:nvPr>
            </p:nvSpPr>
            <p:spPr>
              <a:xfrm>
                <a:off x="4292224"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09" name="任意多边形: 形状 1579"/>
              <p:cNvSpPr/>
              <p:nvPr>
                <p:custDataLst>
                  <p:tags r:id="rId1034"/>
                </p:custDataLst>
              </p:nvPr>
            </p:nvSpPr>
            <p:spPr>
              <a:xfrm>
                <a:off x="4292224"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10" name="任意多边形: 形状 1580"/>
              <p:cNvSpPr/>
              <p:nvPr>
                <p:custDataLst>
                  <p:tags r:id="rId1035"/>
                </p:custDataLst>
              </p:nvPr>
            </p:nvSpPr>
            <p:spPr>
              <a:xfrm>
                <a:off x="4292224"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11" name="任意多边形: 形状 1581"/>
              <p:cNvSpPr/>
              <p:nvPr>
                <p:custDataLst>
                  <p:tags r:id="rId1036"/>
                </p:custDataLst>
              </p:nvPr>
            </p:nvSpPr>
            <p:spPr>
              <a:xfrm>
                <a:off x="4292224"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12" name="任意多边形: 形状 1582"/>
              <p:cNvSpPr/>
              <p:nvPr>
                <p:custDataLst>
                  <p:tags r:id="rId1037"/>
                </p:custDataLst>
              </p:nvPr>
            </p:nvSpPr>
            <p:spPr>
              <a:xfrm>
                <a:off x="4292224"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13" name="任意多边形: 形状 1583"/>
              <p:cNvSpPr/>
              <p:nvPr>
                <p:custDataLst>
                  <p:tags r:id="rId1038"/>
                </p:custDataLst>
              </p:nvPr>
            </p:nvSpPr>
            <p:spPr>
              <a:xfrm>
                <a:off x="4292224"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14" name="任意多边形: 形状 1584"/>
              <p:cNvSpPr/>
              <p:nvPr>
                <p:custDataLst>
                  <p:tags r:id="rId1039"/>
                </p:custDataLst>
              </p:nvPr>
            </p:nvSpPr>
            <p:spPr>
              <a:xfrm>
                <a:off x="4292224"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15" name="任意多边形: 形状 1585"/>
              <p:cNvSpPr/>
              <p:nvPr>
                <p:custDataLst>
                  <p:tags r:id="rId1040"/>
                </p:custDataLst>
              </p:nvPr>
            </p:nvSpPr>
            <p:spPr>
              <a:xfrm>
                <a:off x="4292224"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16" name="任意多边形: 形状 1586"/>
              <p:cNvSpPr/>
              <p:nvPr>
                <p:custDataLst>
                  <p:tags r:id="rId1041"/>
                </p:custDataLst>
              </p:nvPr>
            </p:nvSpPr>
            <p:spPr>
              <a:xfrm>
                <a:off x="4292224"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17" name="任意多边形: 形状 1587"/>
              <p:cNvSpPr/>
              <p:nvPr>
                <p:custDataLst>
                  <p:tags r:id="rId1042"/>
                </p:custDataLst>
              </p:nvPr>
            </p:nvSpPr>
            <p:spPr>
              <a:xfrm>
                <a:off x="4292224"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18" name="任意多边形: 形状 1588"/>
              <p:cNvSpPr/>
              <p:nvPr>
                <p:custDataLst>
                  <p:tags r:id="rId1043"/>
                </p:custDataLst>
              </p:nvPr>
            </p:nvSpPr>
            <p:spPr>
              <a:xfrm>
                <a:off x="8341682" y="27736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19" name="任意多边形: 形状 1589"/>
              <p:cNvSpPr/>
              <p:nvPr>
                <p:custDataLst>
                  <p:tags r:id="rId1044"/>
                </p:custDataLst>
              </p:nvPr>
            </p:nvSpPr>
            <p:spPr>
              <a:xfrm>
                <a:off x="8341682" y="285770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20" name="任意多边形: 形状 1590"/>
              <p:cNvSpPr/>
              <p:nvPr>
                <p:custDataLst>
                  <p:tags r:id="rId1045"/>
                </p:custDataLst>
              </p:nvPr>
            </p:nvSpPr>
            <p:spPr>
              <a:xfrm>
                <a:off x="8341682" y="294175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21" name="任意多边形: 形状 1591"/>
              <p:cNvSpPr/>
              <p:nvPr>
                <p:custDataLst>
                  <p:tags r:id="rId1046"/>
                </p:custDataLst>
              </p:nvPr>
            </p:nvSpPr>
            <p:spPr>
              <a:xfrm>
                <a:off x="8341682" y="302669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22" name="任意多边形: 形状 1592"/>
              <p:cNvSpPr/>
              <p:nvPr>
                <p:custDataLst>
                  <p:tags r:id="rId1047"/>
                </p:custDataLst>
              </p:nvPr>
            </p:nvSpPr>
            <p:spPr>
              <a:xfrm>
                <a:off x="8341682" y="311074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23" name="任意多边形: 形状 1593"/>
              <p:cNvSpPr/>
              <p:nvPr>
                <p:custDataLst>
                  <p:tags r:id="rId1048"/>
                </p:custDataLst>
              </p:nvPr>
            </p:nvSpPr>
            <p:spPr>
              <a:xfrm>
                <a:off x="8341682" y="31956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24" name="任意多边形: 形状 1594"/>
              <p:cNvSpPr/>
              <p:nvPr>
                <p:custDataLst>
                  <p:tags r:id="rId1049"/>
                </p:custDataLst>
              </p:nvPr>
            </p:nvSpPr>
            <p:spPr>
              <a:xfrm>
                <a:off x="8341682" y="327973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25" name="任意多边形: 形状 1595"/>
              <p:cNvSpPr/>
              <p:nvPr>
                <p:custDataLst>
                  <p:tags r:id="rId1050"/>
                </p:custDataLst>
              </p:nvPr>
            </p:nvSpPr>
            <p:spPr>
              <a:xfrm>
                <a:off x="8341682" y="336377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26" name="任意多边形: 形状 1596"/>
              <p:cNvSpPr/>
              <p:nvPr>
                <p:custDataLst>
                  <p:tags r:id="rId1051"/>
                </p:custDataLst>
              </p:nvPr>
            </p:nvSpPr>
            <p:spPr>
              <a:xfrm>
                <a:off x="8341682" y="34487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27" name="任意多边形: 形状 1597"/>
              <p:cNvSpPr/>
              <p:nvPr>
                <p:custDataLst>
                  <p:tags r:id="rId1052"/>
                </p:custDataLst>
              </p:nvPr>
            </p:nvSpPr>
            <p:spPr>
              <a:xfrm>
                <a:off x="8341682" y="353276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28" name="任意多边形: 形状 1598"/>
              <p:cNvSpPr/>
              <p:nvPr>
                <p:custDataLst>
                  <p:tags r:id="rId1053"/>
                </p:custDataLst>
              </p:nvPr>
            </p:nvSpPr>
            <p:spPr>
              <a:xfrm>
                <a:off x="8341682" y="361681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29" name="任意多边形: 形状 1599"/>
              <p:cNvSpPr/>
              <p:nvPr>
                <p:custDataLst>
                  <p:tags r:id="rId1054"/>
                </p:custDataLst>
              </p:nvPr>
            </p:nvSpPr>
            <p:spPr>
              <a:xfrm>
                <a:off x="8341682" y="370175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30" name="任意多边形: 形状 1600"/>
              <p:cNvSpPr/>
              <p:nvPr>
                <p:custDataLst>
                  <p:tags r:id="rId1055"/>
                </p:custDataLst>
              </p:nvPr>
            </p:nvSpPr>
            <p:spPr>
              <a:xfrm>
                <a:off x="8341682" y="378580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31" name="任意多边形: 形状 1601"/>
              <p:cNvSpPr/>
              <p:nvPr>
                <p:custDataLst>
                  <p:tags r:id="rId1056"/>
                </p:custDataLst>
              </p:nvPr>
            </p:nvSpPr>
            <p:spPr>
              <a:xfrm>
                <a:off x="8341682" y="38707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32" name="任意多边形: 形状 1602"/>
              <p:cNvSpPr/>
              <p:nvPr>
                <p:custDataLst>
                  <p:tags r:id="rId1057"/>
                </p:custDataLst>
              </p:nvPr>
            </p:nvSpPr>
            <p:spPr>
              <a:xfrm>
                <a:off x="8341682" y="395479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33" name="任意多边形: 形状 1603"/>
              <p:cNvSpPr/>
              <p:nvPr>
                <p:custDataLst>
                  <p:tags r:id="rId1058"/>
                </p:custDataLst>
              </p:nvPr>
            </p:nvSpPr>
            <p:spPr>
              <a:xfrm>
                <a:off x="8341682" y="40397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34" name="任意多边形: 形状 1604"/>
              <p:cNvSpPr/>
              <p:nvPr>
                <p:custDataLst>
                  <p:tags r:id="rId1059"/>
                </p:custDataLst>
              </p:nvPr>
            </p:nvSpPr>
            <p:spPr>
              <a:xfrm>
                <a:off x="8341682" y="41237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35" name="任意多边形: 形状 1605"/>
              <p:cNvSpPr/>
              <p:nvPr>
                <p:custDataLst>
                  <p:tags r:id="rId1060"/>
                </p:custDataLst>
              </p:nvPr>
            </p:nvSpPr>
            <p:spPr>
              <a:xfrm>
                <a:off x="8341682" y="420782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36" name="任意多边形: 形状 1606"/>
              <p:cNvSpPr/>
              <p:nvPr>
                <p:custDataLst>
                  <p:tags r:id="rId1061"/>
                </p:custDataLst>
              </p:nvPr>
            </p:nvSpPr>
            <p:spPr>
              <a:xfrm>
                <a:off x="8341682" y="42927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37" name="任意多边形: 形状 1607"/>
              <p:cNvSpPr/>
              <p:nvPr>
                <p:custDataLst>
                  <p:tags r:id="rId1062"/>
                </p:custDataLst>
              </p:nvPr>
            </p:nvSpPr>
            <p:spPr>
              <a:xfrm>
                <a:off x="8341682" y="437681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38" name="任意多边形: 形状 1608"/>
              <p:cNvSpPr/>
              <p:nvPr>
                <p:custDataLst>
                  <p:tags r:id="rId1063"/>
                </p:custDataLst>
              </p:nvPr>
            </p:nvSpPr>
            <p:spPr>
              <a:xfrm>
                <a:off x="8341682" y="44617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39" name="任意多边形: 形状 1609"/>
              <p:cNvSpPr/>
              <p:nvPr>
                <p:custDataLst>
                  <p:tags r:id="rId1064"/>
                </p:custDataLst>
              </p:nvPr>
            </p:nvSpPr>
            <p:spPr>
              <a:xfrm>
                <a:off x="8341682" y="454580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40" name="任意多边形: 形状 1610"/>
              <p:cNvSpPr/>
              <p:nvPr>
                <p:custDataLst>
                  <p:tags r:id="rId1065"/>
                </p:custDataLst>
              </p:nvPr>
            </p:nvSpPr>
            <p:spPr>
              <a:xfrm>
                <a:off x="8341682" y="46298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41" name="任意多边形: 形状 1611"/>
              <p:cNvSpPr/>
              <p:nvPr>
                <p:custDataLst>
                  <p:tags r:id="rId1066"/>
                </p:custDataLst>
              </p:nvPr>
            </p:nvSpPr>
            <p:spPr>
              <a:xfrm>
                <a:off x="4208180"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42" name="任意多边形: 形状 1612"/>
              <p:cNvSpPr/>
              <p:nvPr>
                <p:custDataLst>
                  <p:tags r:id="rId1067"/>
                </p:custDataLst>
              </p:nvPr>
            </p:nvSpPr>
            <p:spPr>
              <a:xfrm>
                <a:off x="4208180"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43" name="任意多边形: 形状 1613"/>
              <p:cNvSpPr/>
              <p:nvPr>
                <p:custDataLst>
                  <p:tags r:id="rId1068"/>
                </p:custDataLst>
              </p:nvPr>
            </p:nvSpPr>
            <p:spPr>
              <a:xfrm>
                <a:off x="4208180"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44" name="任意多边形: 形状 1614"/>
              <p:cNvSpPr/>
              <p:nvPr>
                <p:custDataLst>
                  <p:tags r:id="rId1069"/>
                </p:custDataLst>
              </p:nvPr>
            </p:nvSpPr>
            <p:spPr>
              <a:xfrm>
                <a:off x="4208180"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45" name="任意多边形: 形状 1615"/>
              <p:cNvSpPr/>
              <p:nvPr>
                <p:custDataLst>
                  <p:tags r:id="rId1070"/>
                </p:custDataLst>
              </p:nvPr>
            </p:nvSpPr>
            <p:spPr>
              <a:xfrm>
                <a:off x="4208180"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46" name="任意多边形: 形状 1616"/>
              <p:cNvSpPr/>
              <p:nvPr>
                <p:custDataLst>
                  <p:tags r:id="rId1071"/>
                </p:custDataLst>
              </p:nvPr>
            </p:nvSpPr>
            <p:spPr>
              <a:xfrm>
                <a:off x="4208180"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47" name="任意多边形: 形状 1617"/>
              <p:cNvSpPr/>
              <p:nvPr>
                <p:custDataLst>
                  <p:tags r:id="rId1072"/>
                </p:custDataLst>
              </p:nvPr>
            </p:nvSpPr>
            <p:spPr>
              <a:xfrm>
                <a:off x="4208180"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48" name="任意多边形: 形状 1618"/>
              <p:cNvSpPr/>
              <p:nvPr>
                <p:custDataLst>
                  <p:tags r:id="rId1073"/>
                </p:custDataLst>
              </p:nvPr>
            </p:nvSpPr>
            <p:spPr>
              <a:xfrm>
                <a:off x="4208180"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49" name="任意多边形: 形状 1619"/>
              <p:cNvSpPr/>
              <p:nvPr>
                <p:custDataLst>
                  <p:tags r:id="rId1074"/>
                </p:custDataLst>
              </p:nvPr>
            </p:nvSpPr>
            <p:spPr>
              <a:xfrm>
                <a:off x="4208180"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50" name="任意多边形: 形状 1620"/>
              <p:cNvSpPr/>
              <p:nvPr>
                <p:custDataLst>
                  <p:tags r:id="rId1075"/>
                </p:custDataLst>
              </p:nvPr>
            </p:nvSpPr>
            <p:spPr>
              <a:xfrm>
                <a:off x="4208180"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51" name="任意多边形: 形状 1621"/>
              <p:cNvSpPr/>
              <p:nvPr>
                <p:custDataLst>
                  <p:tags r:id="rId1076"/>
                </p:custDataLst>
              </p:nvPr>
            </p:nvSpPr>
            <p:spPr>
              <a:xfrm>
                <a:off x="4208180"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52" name="任意多边形: 形状 1622"/>
              <p:cNvSpPr/>
              <p:nvPr>
                <p:custDataLst>
                  <p:tags r:id="rId1077"/>
                </p:custDataLst>
              </p:nvPr>
            </p:nvSpPr>
            <p:spPr>
              <a:xfrm>
                <a:off x="4208180"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53" name="任意多边形: 形状 1623"/>
              <p:cNvSpPr/>
              <p:nvPr>
                <p:custDataLst>
                  <p:tags r:id="rId1078"/>
                </p:custDataLst>
              </p:nvPr>
            </p:nvSpPr>
            <p:spPr>
              <a:xfrm>
                <a:off x="4208180"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54" name="任意多边形: 形状 1624"/>
              <p:cNvSpPr/>
              <p:nvPr>
                <p:custDataLst>
                  <p:tags r:id="rId1079"/>
                </p:custDataLst>
              </p:nvPr>
            </p:nvSpPr>
            <p:spPr>
              <a:xfrm>
                <a:off x="4208180"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55" name="任意多边形: 形状 1625"/>
              <p:cNvSpPr/>
              <p:nvPr>
                <p:custDataLst>
                  <p:tags r:id="rId1080"/>
                </p:custDataLst>
              </p:nvPr>
            </p:nvSpPr>
            <p:spPr>
              <a:xfrm>
                <a:off x="4208180"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56" name="任意多边形: 形状 1626"/>
              <p:cNvSpPr/>
              <p:nvPr>
                <p:custDataLst>
                  <p:tags r:id="rId1081"/>
                </p:custDataLst>
              </p:nvPr>
            </p:nvSpPr>
            <p:spPr>
              <a:xfrm>
                <a:off x="4208180"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57" name="任意多边形: 形状 1627"/>
              <p:cNvSpPr/>
              <p:nvPr>
                <p:custDataLst>
                  <p:tags r:id="rId1082"/>
                </p:custDataLst>
              </p:nvPr>
            </p:nvSpPr>
            <p:spPr>
              <a:xfrm>
                <a:off x="4208180"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58" name="任意多边形: 形状 1628"/>
              <p:cNvSpPr/>
              <p:nvPr>
                <p:custDataLst>
                  <p:tags r:id="rId1083"/>
                </p:custDataLst>
              </p:nvPr>
            </p:nvSpPr>
            <p:spPr>
              <a:xfrm>
                <a:off x="4208180"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59" name="任意多边形: 形状 1629"/>
              <p:cNvSpPr/>
              <p:nvPr>
                <p:custDataLst>
                  <p:tags r:id="rId1084"/>
                </p:custDataLst>
              </p:nvPr>
            </p:nvSpPr>
            <p:spPr>
              <a:xfrm>
                <a:off x="4208180"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60" name="任意多边形: 形状 1630"/>
              <p:cNvSpPr/>
              <p:nvPr>
                <p:custDataLst>
                  <p:tags r:id="rId1085"/>
                </p:custDataLst>
              </p:nvPr>
            </p:nvSpPr>
            <p:spPr>
              <a:xfrm>
                <a:off x="4208180"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61" name="任意多边形: 形状 1631"/>
              <p:cNvSpPr/>
              <p:nvPr>
                <p:custDataLst>
                  <p:tags r:id="rId1086"/>
                </p:custDataLst>
              </p:nvPr>
            </p:nvSpPr>
            <p:spPr>
              <a:xfrm>
                <a:off x="4208180"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62" name="任意多边形: 形状 1632"/>
              <p:cNvSpPr/>
              <p:nvPr>
                <p:custDataLst>
                  <p:tags r:id="rId1087"/>
                </p:custDataLst>
              </p:nvPr>
            </p:nvSpPr>
            <p:spPr>
              <a:xfrm>
                <a:off x="4208180"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63" name="任意多边形: 形状 1633"/>
              <p:cNvSpPr/>
              <p:nvPr>
                <p:custDataLst>
                  <p:tags r:id="rId1088"/>
                </p:custDataLst>
              </p:nvPr>
            </p:nvSpPr>
            <p:spPr>
              <a:xfrm>
                <a:off x="4208180"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64" name="任意多边形: 形状 1634"/>
              <p:cNvSpPr/>
              <p:nvPr>
                <p:custDataLst>
                  <p:tags r:id="rId1089"/>
                </p:custDataLst>
              </p:nvPr>
            </p:nvSpPr>
            <p:spPr>
              <a:xfrm>
                <a:off x="8257639" y="281523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65" name="任意多边形: 形状 1635"/>
              <p:cNvSpPr/>
              <p:nvPr>
                <p:custDataLst>
                  <p:tags r:id="rId1090"/>
                </p:custDataLst>
              </p:nvPr>
            </p:nvSpPr>
            <p:spPr>
              <a:xfrm>
                <a:off x="8257639" y="290018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66" name="任意多边形: 形状 1636"/>
              <p:cNvSpPr/>
              <p:nvPr>
                <p:custDataLst>
                  <p:tags r:id="rId1091"/>
                </p:custDataLst>
              </p:nvPr>
            </p:nvSpPr>
            <p:spPr>
              <a:xfrm>
                <a:off x="8257639" y="29842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67" name="任意多边形: 形状 1637"/>
              <p:cNvSpPr/>
              <p:nvPr>
                <p:custDataLst>
                  <p:tags r:id="rId1092"/>
                </p:custDataLst>
              </p:nvPr>
            </p:nvSpPr>
            <p:spPr>
              <a:xfrm>
                <a:off x="8257639" y="306826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68" name="任意多边形: 形状 1638"/>
              <p:cNvSpPr/>
              <p:nvPr>
                <p:custDataLst>
                  <p:tags r:id="rId1093"/>
                </p:custDataLst>
              </p:nvPr>
            </p:nvSpPr>
            <p:spPr>
              <a:xfrm>
                <a:off x="8257639" y="315321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69" name="任意多边形: 形状 1639"/>
              <p:cNvSpPr/>
              <p:nvPr>
                <p:custDataLst>
                  <p:tags r:id="rId1094"/>
                </p:custDataLst>
              </p:nvPr>
            </p:nvSpPr>
            <p:spPr>
              <a:xfrm>
                <a:off x="8257639" y="323725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70" name="任意多边形: 形状 1640"/>
              <p:cNvSpPr/>
              <p:nvPr>
                <p:custDataLst>
                  <p:tags r:id="rId1095"/>
                </p:custDataLst>
              </p:nvPr>
            </p:nvSpPr>
            <p:spPr>
              <a:xfrm>
                <a:off x="8257639" y="33222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71" name="任意多边形: 形状 1641"/>
              <p:cNvSpPr/>
              <p:nvPr>
                <p:custDataLst>
                  <p:tags r:id="rId1096"/>
                </p:custDataLst>
              </p:nvPr>
            </p:nvSpPr>
            <p:spPr>
              <a:xfrm>
                <a:off x="8257639" y="340624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72" name="任意多边形: 形状 1642"/>
              <p:cNvSpPr/>
              <p:nvPr>
                <p:custDataLst>
                  <p:tags r:id="rId1097"/>
                </p:custDataLst>
              </p:nvPr>
            </p:nvSpPr>
            <p:spPr>
              <a:xfrm>
                <a:off x="8257639" y="34911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73" name="任意多边形: 形状 1643"/>
              <p:cNvSpPr/>
              <p:nvPr>
                <p:custDataLst>
                  <p:tags r:id="rId1098"/>
                </p:custDataLst>
              </p:nvPr>
            </p:nvSpPr>
            <p:spPr>
              <a:xfrm>
                <a:off x="8257639" y="35752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74" name="任意多边形: 形状 1644"/>
              <p:cNvSpPr/>
              <p:nvPr>
                <p:custDataLst>
                  <p:tags r:id="rId1099"/>
                </p:custDataLst>
              </p:nvPr>
            </p:nvSpPr>
            <p:spPr>
              <a:xfrm>
                <a:off x="8257639" y="365928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75" name="任意多边形: 形状 1645"/>
              <p:cNvSpPr/>
              <p:nvPr>
                <p:custDataLst>
                  <p:tags r:id="rId1100"/>
                </p:custDataLst>
              </p:nvPr>
            </p:nvSpPr>
            <p:spPr>
              <a:xfrm>
                <a:off x="8257639" y="37442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76" name="任意多边形: 形状 1646"/>
              <p:cNvSpPr/>
              <p:nvPr>
                <p:custDataLst>
                  <p:tags r:id="rId1101"/>
                </p:custDataLst>
              </p:nvPr>
            </p:nvSpPr>
            <p:spPr>
              <a:xfrm>
                <a:off x="8257639" y="382827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77" name="任意多边形: 形状 1647"/>
              <p:cNvSpPr/>
              <p:nvPr>
                <p:custDataLst>
                  <p:tags r:id="rId1102"/>
                </p:custDataLst>
              </p:nvPr>
            </p:nvSpPr>
            <p:spPr>
              <a:xfrm>
                <a:off x="8257639" y="391231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78" name="任意多边形: 形状 1648"/>
              <p:cNvSpPr/>
              <p:nvPr>
                <p:custDataLst>
                  <p:tags r:id="rId1103"/>
                </p:custDataLst>
              </p:nvPr>
            </p:nvSpPr>
            <p:spPr>
              <a:xfrm>
                <a:off x="8257639" y="39972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79" name="任意多边形: 形状 1649"/>
              <p:cNvSpPr/>
              <p:nvPr>
                <p:custDataLst>
                  <p:tags r:id="rId1104"/>
                </p:custDataLst>
              </p:nvPr>
            </p:nvSpPr>
            <p:spPr>
              <a:xfrm>
                <a:off x="8257639" y="408131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80" name="任意多边形: 形状 1650"/>
              <p:cNvSpPr/>
              <p:nvPr>
                <p:custDataLst>
                  <p:tags r:id="rId1105"/>
                </p:custDataLst>
              </p:nvPr>
            </p:nvSpPr>
            <p:spPr>
              <a:xfrm>
                <a:off x="8257639" y="41662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81" name="任意多边形: 形状 1651"/>
              <p:cNvSpPr/>
              <p:nvPr>
                <p:custDataLst>
                  <p:tags r:id="rId1106"/>
                </p:custDataLst>
              </p:nvPr>
            </p:nvSpPr>
            <p:spPr>
              <a:xfrm>
                <a:off x="8257639" y="425030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82" name="任意多边形: 形状 1652"/>
              <p:cNvSpPr/>
              <p:nvPr>
                <p:custDataLst>
                  <p:tags r:id="rId1107"/>
                </p:custDataLst>
              </p:nvPr>
            </p:nvSpPr>
            <p:spPr>
              <a:xfrm>
                <a:off x="8257639" y="433434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83" name="任意多边形: 形状 1653"/>
              <p:cNvSpPr/>
              <p:nvPr>
                <p:custDataLst>
                  <p:tags r:id="rId1108"/>
                </p:custDataLst>
              </p:nvPr>
            </p:nvSpPr>
            <p:spPr>
              <a:xfrm>
                <a:off x="8257639" y="44192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84" name="任意多边形: 形状 1654"/>
              <p:cNvSpPr/>
              <p:nvPr>
                <p:custDataLst>
                  <p:tags r:id="rId1109"/>
                </p:custDataLst>
              </p:nvPr>
            </p:nvSpPr>
            <p:spPr>
              <a:xfrm>
                <a:off x="8257639" y="45033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85" name="任意多边形: 形状 1655"/>
              <p:cNvSpPr/>
              <p:nvPr>
                <p:custDataLst>
                  <p:tags r:id="rId1110"/>
                </p:custDataLst>
              </p:nvPr>
            </p:nvSpPr>
            <p:spPr>
              <a:xfrm>
                <a:off x="8257639" y="45882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86" name="任意多边形: 形状 1656"/>
              <p:cNvSpPr/>
              <p:nvPr>
                <p:custDataLst>
                  <p:tags r:id="rId1111"/>
                </p:custDataLst>
              </p:nvPr>
            </p:nvSpPr>
            <p:spPr>
              <a:xfrm>
                <a:off x="8257639" y="467232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87" name="任意多边形: 形状 1657"/>
              <p:cNvSpPr/>
              <p:nvPr>
                <p:custDataLst>
                  <p:tags r:id="rId1112"/>
                </p:custDataLst>
              </p:nvPr>
            </p:nvSpPr>
            <p:spPr>
              <a:xfrm>
                <a:off x="4123233"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88" name="任意多边形: 形状 1658"/>
              <p:cNvSpPr/>
              <p:nvPr>
                <p:custDataLst>
                  <p:tags r:id="rId1113"/>
                </p:custDataLst>
              </p:nvPr>
            </p:nvSpPr>
            <p:spPr>
              <a:xfrm>
                <a:off x="4123233"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89" name="任意多边形: 形状 1659"/>
              <p:cNvSpPr/>
              <p:nvPr>
                <p:custDataLst>
                  <p:tags r:id="rId1114"/>
                </p:custDataLst>
              </p:nvPr>
            </p:nvSpPr>
            <p:spPr>
              <a:xfrm>
                <a:off x="4123233"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90" name="任意多边形: 形状 1660"/>
              <p:cNvSpPr/>
              <p:nvPr>
                <p:custDataLst>
                  <p:tags r:id="rId1115"/>
                </p:custDataLst>
              </p:nvPr>
            </p:nvSpPr>
            <p:spPr>
              <a:xfrm>
                <a:off x="4123233"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91" name="任意多边形: 形状 1661"/>
              <p:cNvSpPr/>
              <p:nvPr>
                <p:custDataLst>
                  <p:tags r:id="rId1116"/>
                </p:custDataLst>
              </p:nvPr>
            </p:nvSpPr>
            <p:spPr>
              <a:xfrm>
                <a:off x="4123233"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92" name="任意多边形: 形状 1662"/>
              <p:cNvSpPr/>
              <p:nvPr>
                <p:custDataLst>
                  <p:tags r:id="rId1117"/>
                </p:custDataLst>
              </p:nvPr>
            </p:nvSpPr>
            <p:spPr>
              <a:xfrm>
                <a:off x="4123233"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93" name="任意多边形: 形状 1663"/>
              <p:cNvSpPr/>
              <p:nvPr>
                <p:custDataLst>
                  <p:tags r:id="rId1118"/>
                </p:custDataLst>
              </p:nvPr>
            </p:nvSpPr>
            <p:spPr>
              <a:xfrm>
                <a:off x="4123233"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94" name="任意多边形: 形状 1664"/>
              <p:cNvSpPr/>
              <p:nvPr>
                <p:custDataLst>
                  <p:tags r:id="rId1119"/>
                </p:custDataLst>
              </p:nvPr>
            </p:nvSpPr>
            <p:spPr>
              <a:xfrm>
                <a:off x="4123233"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95" name="任意多边形: 形状 1665"/>
              <p:cNvSpPr/>
              <p:nvPr>
                <p:custDataLst>
                  <p:tags r:id="rId1120"/>
                </p:custDataLst>
              </p:nvPr>
            </p:nvSpPr>
            <p:spPr>
              <a:xfrm>
                <a:off x="4123233"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96" name="任意多边形: 形状 1666"/>
              <p:cNvSpPr/>
              <p:nvPr>
                <p:custDataLst>
                  <p:tags r:id="rId1121"/>
                </p:custDataLst>
              </p:nvPr>
            </p:nvSpPr>
            <p:spPr>
              <a:xfrm>
                <a:off x="4123233"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97" name="任意多边形: 形状 1667"/>
              <p:cNvSpPr/>
              <p:nvPr>
                <p:custDataLst>
                  <p:tags r:id="rId1122"/>
                </p:custDataLst>
              </p:nvPr>
            </p:nvSpPr>
            <p:spPr>
              <a:xfrm>
                <a:off x="4123233"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98" name="任意多边形: 形状 1668"/>
              <p:cNvSpPr/>
              <p:nvPr>
                <p:custDataLst>
                  <p:tags r:id="rId1123"/>
                </p:custDataLst>
              </p:nvPr>
            </p:nvSpPr>
            <p:spPr>
              <a:xfrm>
                <a:off x="4123233"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399" name="任意多边形: 形状 1669"/>
              <p:cNvSpPr/>
              <p:nvPr>
                <p:custDataLst>
                  <p:tags r:id="rId1124"/>
                </p:custDataLst>
              </p:nvPr>
            </p:nvSpPr>
            <p:spPr>
              <a:xfrm>
                <a:off x="4123233"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00" name="任意多边形: 形状 1670"/>
              <p:cNvSpPr/>
              <p:nvPr>
                <p:custDataLst>
                  <p:tags r:id="rId1125"/>
                </p:custDataLst>
              </p:nvPr>
            </p:nvSpPr>
            <p:spPr>
              <a:xfrm>
                <a:off x="4123233"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01" name="任意多边形: 形状 1671"/>
              <p:cNvSpPr/>
              <p:nvPr>
                <p:custDataLst>
                  <p:tags r:id="rId1126"/>
                </p:custDataLst>
              </p:nvPr>
            </p:nvSpPr>
            <p:spPr>
              <a:xfrm>
                <a:off x="4123233"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02" name="任意多边形: 形状 1672"/>
              <p:cNvSpPr/>
              <p:nvPr>
                <p:custDataLst>
                  <p:tags r:id="rId1127"/>
                </p:custDataLst>
              </p:nvPr>
            </p:nvSpPr>
            <p:spPr>
              <a:xfrm>
                <a:off x="4123233"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03" name="任意多边形: 形状 1673"/>
              <p:cNvSpPr/>
              <p:nvPr>
                <p:custDataLst>
                  <p:tags r:id="rId1128"/>
                </p:custDataLst>
              </p:nvPr>
            </p:nvSpPr>
            <p:spPr>
              <a:xfrm>
                <a:off x="4123233"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04" name="任意多边形: 形状 1674"/>
              <p:cNvSpPr/>
              <p:nvPr>
                <p:custDataLst>
                  <p:tags r:id="rId1129"/>
                </p:custDataLst>
              </p:nvPr>
            </p:nvSpPr>
            <p:spPr>
              <a:xfrm>
                <a:off x="4123233"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05" name="任意多边形: 形状 1675"/>
              <p:cNvSpPr/>
              <p:nvPr>
                <p:custDataLst>
                  <p:tags r:id="rId1130"/>
                </p:custDataLst>
              </p:nvPr>
            </p:nvSpPr>
            <p:spPr>
              <a:xfrm>
                <a:off x="4123233"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06" name="任意多边形: 形状 1676"/>
              <p:cNvSpPr/>
              <p:nvPr>
                <p:custDataLst>
                  <p:tags r:id="rId1131"/>
                </p:custDataLst>
              </p:nvPr>
            </p:nvSpPr>
            <p:spPr>
              <a:xfrm>
                <a:off x="4123233"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07" name="任意多边形: 形状 1677"/>
              <p:cNvSpPr/>
              <p:nvPr>
                <p:custDataLst>
                  <p:tags r:id="rId1132"/>
                </p:custDataLst>
              </p:nvPr>
            </p:nvSpPr>
            <p:spPr>
              <a:xfrm>
                <a:off x="4123233"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08" name="任意多边形: 形状 1678"/>
              <p:cNvSpPr/>
              <p:nvPr>
                <p:custDataLst>
                  <p:tags r:id="rId1133"/>
                </p:custDataLst>
              </p:nvPr>
            </p:nvSpPr>
            <p:spPr>
              <a:xfrm>
                <a:off x="4123233"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09" name="任意多边形: 形状 1679"/>
              <p:cNvSpPr/>
              <p:nvPr>
                <p:custDataLst>
                  <p:tags r:id="rId1134"/>
                </p:custDataLst>
              </p:nvPr>
            </p:nvSpPr>
            <p:spPr>
              <a:xfrm>
                <a:off x="4123233"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10" name="任意多边形: 形状 1680"/>
              <p:cNvSpPr/>
              <p:nvPr>
                <p:custDataLst>
                  <p:tags r:id="rId1135"/>
                </p:custDataLst>
              </p:nvPr>
            </p:nvSpPr>
            <p:spPr>
              <a:xfrm>
                <a:off x="8172691" y="27736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11" name="任意多边形: 形状 1681"/>
              <p:cNvSpPr/>
              <p:nvPr>
                <p:custDataLst>
                  <p:tags r:id="rId1136"/>
                </p:custDataLst>
              </p:nvPr>
            </p:nvSpPr>
            <p:spPr>
              <a:xfrm>
                <a:off x="8172691" y="285770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12" name="任意多边形: 形状 1682"/>
              <p:cNvSpPr/>
              <p:nvPr>
                <p:custDataLst>
                  <p:tags r:id="rId1137"/>
                </p:custDataLst>
              </p:nvPr>
            </p:nvSpPr>
            <p:spPr>
              <a:xfrm>
                <a:off x="8172691" y="294175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13" name="任意多边形: 形状 1683"/>
              <p:cNvSpPr/>
              <p:nvPr>
                <p:custDataLst>
                  <p:tags r:id="rId1138"/>
                </p:custDataLst>
              </p:nvPr>
            </p:nvSpPr>
            <p:spPr>
              <a:xfrm>
                <a:off x="8172691" y="302669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14" name="任意多边形: 形状 1684"/>
              <p:cNvSpPr/>
              <p:nvPr>
                <p:custDataLst>
                  <p:tags r:id="rId1139"/>
                </p:custDataLst>
              </p:nvPr>
            </p:nvSpPr>
            <p:spPr>
              <a:xfrm>
                <a:off x="8172691" y="311074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15" name="任意多边形: 形状 1685"/>
              <p:cNvSpPr/>
              <p:nvPr>
                <p:custDataLst>
                  <p:tags r:id="rId1140"/>
                </p:custDataLst>
              </p:nvPr>
            </p:nvSpPr>
            <p:spPr>
              <a:xfrm>
                <a:off x="8172691" y="31956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16" name="任意多边形: 形状 1686"/>
              <p:cNvSpPr/>
              <p:nvPr>
                <p:custDataLst>
                  <p:tags r:id="rId1141"/>
                </p:custDataLst>
              </p:nvPr>
            </p:nvSpPr>
            <p:spPr>
              <a:xfrm>
                <a:off x="8172691" y="327973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17" name="任意多边形: 形状 1687"/>
              <p:cNvSpPr/>
              <p:nvPr>
                <p:custDataLst>
                  <p:tags r:id="rId1142"/>
                </p:custDataLst>
              </p:nvPr>
            </p:nvSpPr>
            <p:spPr>
              <a:xfrm>
                <a:off x="8172691" y="336377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18" name="任意多边形: 形状 1688"/>
              <p:cNvSpPr/>
              <p:nvPr>
                <p:custDataLst>
                  <p:tags r:id="rId1143"/>
                </p:custDataLst>
              </p:nvPr>
            </p:nvSpPr>
            <p:spPr>
              <a:xfrm>
                <a:off x="8172691" y="34487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19" name="任意多边形: 形状 1689"/>
              <p:cNvSpPr/>
              <p:nvPr>
                <p:custDataLst>
                  <p:tags r:id="rId1144"/>
                </p:custDataLst>
              </p:nvPr>
            </p:nvSpPr>
            <p:spPr>
              <a:xfrm>
                <a:off x="8172691" y="353276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20" name="任意多边形: 形状 1690"/>
              <p:cNvSpPr/>
              <p:nvPr>
                <p:custDataLst>
                  <p:tags r:id="rId1145"/>
                </p:custDataLst>
              </p:nvPr>
            </p:nvSpPr>
            <p:spPr>
              <a:xfrm>
                <a:off x="8172691" y="361681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21" name="任意多边形: 形状 1691"/>
              <p:cNvSpPr/>
              <p:nvPr>
                <p:custDataLst>
                  <p:tags r:id="rId1146"/>
                </p:custDataLst>
              </p:nvPr>
            </p:nvSpPr>
            <p:spPr>
              <a:xfrm>
                <a:off x="8172691" y="370175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22" name="任意多边形: 形状 1692"/>
              <p:cNvSpPr/>
              <p:nvPr>
                <p:custDataLst>
                  <p:tags r:id="rId1147"/>
                </p:custDataLst>
              </p:nvPr>
            </p:nvSpPr>
            <p:spPr>
              <a:xfrm>
                <a:off x="8172691" y="378580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23" name="任意多边形: 形状 1693"/>
              <p:cNvSpPr/>
              <p:nvPr>
                <p:custDataLst>
                  <p:tags r:id="rId1148"/>
                </p:custDataLst>
              </p:nvPr>
            </p:nvSpPr>
            <p:spPr>
              <a:xfrm>
                <a:off x="8172691" y="38707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24" name="任意多边形: 形状 1694"/>
              <p:cNvSpPr/>
              <p:nvPr>
                <p:custDataLst>
                  <p:tags r:id="rId1149"/>
                </p:custDataLst>
              </p:nvPr>
            </p:nvSpPr>
            <p:spPr>
              <a:xfrm>
                <a:off x="8172691" y="395479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25" name="任意多边形: 形状 1695"/>
              <p:cNvSpPr/>
              <p:nvPr>
                <p:custDataLst>
                  <p:tags r:id="rId1150"/>
                </p:custDataLst>
              </p:nvPr>
            </p:nvSpPr>
            <p:spPr>
              <a:xfrm>
                <a:off x="8172691" y="40397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26" name="任意多边形: 形状 1696"/>
              <p:cNvSpPr/>
              <p:nvPr>
                <p:custDataLst>
                  <p:tags r:id="rId1151"/>
                </p:custDataLst>
              </p:nvPr>
            </p:nvSpPr>
            <p:spPr>
              <a:xfrm>
                <a:off x="8172691" y="41237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27" name="任意多边形: 形状 1697"/>
              <p:cNvSpPr/>
              <p:nvPr>
                <p:custDataLst>
                  <p:tags r:id="rId1152"/>
                </p:custDataLst>
              </p:nvPr>
            </p:nvSpPr>
            <p:spPr>
              <a:xfrm>
                <a:off x="8172691" y="420782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28" name="任意多边形: 形状 1698"/>
              <p:cNvSpPr/>
              <p:nvPr>
                <p:custDataLst>
                  <p:tags r:id="rId1153"/>
                </p:custDataLst>
              </p:nvPr>
            </p:nvSpPr>
            <p:spPr>
              <a:xfrm>
                <a:off x="8172691" y="42927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29" name="任意多边形: 形状 1699"/>
              <p:cNvSpPr/>
              <p:nvPr>
                <p:custDataLst>
                  <p:tags r:id="rId1154"/>
                </p:custDataLst>
              </p:nvPr>
            </p:nvSpPr>
            <p:spPr>
              <a:xfrm>
                <a:off x="8172691" y="437681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30" name="任意多边形: 形状 1700"/>
              <p:cNvSpPr/>
              <p:nvPr>
                <p:custDataLst>
                  <p:tags r:id="rId1155"/>
                </p:custDataLst>
              </p:nvPr>
            </p:nvSpPr>
            <p:spPr>
              <a:xfrm>
                <a:off x="8172691" y="44617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31" name="任意多边形: 形状 1701"/>
              <p:cNvSpPr/>
              <p:nvPr>
                <p:custDataLst>
                  <p:tags r:id="rId1156"/>
                </p:custDataLst>
              </p:nvPr>
            </p:nvSpPr>
            <p:spPr>
              <a:xfrm>
                <a:off x="8172691" y="454580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32" name="任意多边形: 形状 1702"/>
              <p:cNvSpPr/>
              <p:nvPr>
                <p:custDataLst>
                  <p:tags r:id="rId1157"/>
                </p:custDataLst>
              </p:nvPr>
            </p:nvSpPr>
            <p:spPr>
              <a:xfrm>
                <a:off x="8172691" y="46298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33" name="任意多边形: 形状 1703"/>
              <p:cNvSpPr/>
              <p:nvPr>
                <p:custDataLst>
                  <p:tags r:id="rId1158"/>
                </p:custDataLst>
              </p:nvPr>
            </p:nvSpPr>
            <p:spPr>
              <a:xfrm>
                <a:off x="4039189"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34" name="任意多边形: 形状 1704"/>
              <p:cNvSpPr/>
              <p:nvPr>
                <p:custDataLst>
                  <p:tags r:id="rId1159"/>
                </p:custDataLst>
              </p:nvPr>
            </p:nvSpPr>
            <p:spPr>
              <a:xfrm>
                <a:off x="4039189"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35" name="任意多边形: 形状 1705"/>
              <p:cNvSpPr/>
              <p:nvPr>
                <p:custDataLst>
                  <p:tags r:id="rId1160"/>
                </p:custDataLst>
              </p:nvPr>
            </p:nvSpPr>
            <p:spPr>
              <a:xfrm>
                <a:off x="4039189"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36" name="任意多边形: 形状 1706"/>
              <p:cNvSpPr/>
              <p:nvPr>
                <p:custDataLst>
                  <p:tags r:id="rId1161"/>
                </p:custDataLst>
              </p:nvPr>
            </p:nvSpPr>
            <p:spPr>
              <a:xfrm>
                <a:off x="4039189"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37" name="任意多边形: 形状 1707"/>
              <p:cNvSpPr/>
              <p:nvPr>
                <p:custDataLst>
                  <p:tags r:id="rId1162"/>
                </p:custDataLst>
              </p:nvPr>
            </p:nvSpPr>
            <p:spPr>
              <a:xfrm>
                <a:off x="4039189"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38" name="任意多边形: 形状 1708"/>
              <p:cNvSpPr/>
              <p:nvPr>
                <p:custDataLst>
                  <p:tags r:id="rId1163"/>
                </p:custDataLst>
              </p:nvPr>
            </p:nvSpPr>
            <p:spPr>
              <a:xfrm>
                <a:off x="4039189"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39" name="任意多边形: 形状 1709"/>
              <p:cNvSpPr/>
              <p:nvPr>
                <p:custDataLst>
                  <p:tags r:id="rId1164"/>
                </p:custDataLst>
              </p:nvPr>
            </p:nvSpPr>
            <p:spPr>
              <a:xfrm>
                <a:off x="4039189"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40" name="任意多边形: 形状 1710"/>
              <p:cNvSpPr/>
              <p:nvPr>
                <p:custDataLst>
                  <p:tags r:id="rId1165"/>
                </p:custDataLst>
              </p:nvPr>
            </p:nvSpPr>
            <p:spPr>
              <a:xfrm>
                <a:off x="4039189"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41" name="任意多边形: 形状 1711"/>
              <p:cNvSpPr/>
              <p:nvPr>
                <p:custDataLst>
                  <p:tags r:id="rId1166"/>
                </p:custDataLst>
              </p:nvPr>
            </p:nvSpPr>
            <p:spPr>
              <a:xfrm>
                <a:off x="4039189"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42" name="任意多边形: 形状 1712"/>
              <p:cNvSpPr/>
              <p:nvPr>
                <p:custDataLst>
                  <p:tags r:id="rId1167"/>
                </p:custDataLst>
              </p:nvPr>
            </p:nvSpPr>
            <p:spPr>
              <a:xfrm>
                <a:off x="4039189"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43" name="任意多边形: 形状 1713"/>
              <p:cNvSpPr/>
              <p:nvPr>
                <p:custDataLst>
                  <p:tags r:id="rId1168"/>
                </p:custDataLst>
              </p:nvPr>
            </p:nvSpPr>
            <p:spPr>
              <a:xfrm>
                <a:off x="4039189"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44" name="任意多边形: 形状 1714"/>
              <p:cNvSpPr/>
              <p:nvPr>
                <p:custDataLst>
                  <p:tags r:id="rId1169"/>
                </p:custDataLst>
              </p:nvPr>
            </p:nvSpPr>
            <p:spPr>
              <a:xfrm>
                <a:off x="4039189"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45" name="任意多边形: 形状 1715"/>
              <p:cNvSpPr/>
              <p:nvPr>
                <p:custDataLst>
                  <p:tags r:id="rId1170"/>
                </p:custDataLst>
              </p:nvPr>
            </p:nvSpPr>
            <p:spPr>
              <a:xfrm>
                <a:off x="4039189"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46" name="任意多边形: 形状 1716"/>
              <p:cNvSpPr/>
              <p:nvPr>
                <p:custDataLst>
                  <p:tags r:id="rId1171"/>
                </p:custDataLst>
              </p:nvPr>
            </p:nvSpPr>
            <p:spPr>
              <a:xfrm>
                <a:off x="4039189"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47" name="任意多边形: 形状 1717"/>
              <p:cNvSpPr/>
              <p:nvPr>
                <p:custDataLst>
                  <p:tags r:id="rId1172"/>
                </p:custDataLst>
              </p:nvPr>
            </p:nvSpPr>
            <p:spPr>
              <a:xfrm>
                <a:off x="4039189"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48" name="任意多边形: 形状 1718"/>
              <p:cNvSpPr/>
              <p:nvPr>
                <p:custDataLst>
                  <p:tags r:id="rId1173"/>
                </p:custDataLst>
              </p:nvPr>
            </p:nvSpPr>
            <p:spPr>
              <a:xfrm>
                <a:off x="4039189"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49" name="任意多边形: 形状 1719"/>
              <p:cNvSpPr/>
              <p:nvPr>
                <p:custDataLst>
                  <p:tags r:id="rId1174"/>
                </p:custDataLst>
              </p:nvPr>
            </p:nvSpPr>
            <p:spPr>
              <a:xfrm>
                <a:off x="4039189"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50" name="任意多边形: 形状 1720"/>
              <p:cNvSpPr/>
              <p:nvPr>
                <p:custDataLst>
                  <p:tags r:id="rId1175"/>
                </p:custDataLst>
              </p:nvPr>
            </p:nvSpPr>
            <p:spPr>
              <a:xfrm>
                <a:off x="4039189"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51" name="任意多边形: 形状 1721"/>
              <p:cNvSpPr/>
              <p:nvPr>
                <p:custDataLst>
                  <p:tags r:id="rId1176"/>
                </p:custDataLst>
              </p:nvPr>
            </p:nvSpPr>
            <p:spPr>
              <a:xfrm>
                <a:off x="4039189"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52" name="任意多边形: 形状 1722"/>
              <p:cNvSpPr/>
              <p:nvPr>
                <p:custDataLst>
                  <p:tags r:id="rId1177"/>
                </p:custDataLst>
              </p:nvPr>
            </p:nvSpPr>
            <p:spPr>
              <a:xfrm>
                <a:off x="4039189"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53" name="任意多边形: 形状 1723"/>
              <p:cNvSpPr/>
              <p:nvPr>
                <p:custDataLst>
                  <p:tags r:id="rId1178"/>
                </p:custDataLst>
              </p:nvPr>
            </p:nvSpPr>
            <p:spPr>
              <a:xfrm>
                <a:off x="4039189"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54" name="任意多边形: 形状 1724"/>
              <p:cNvSpPr/>
              <p:nvPr>
                <p:custDataLst>
                  <p:tags r:id="rId1179"/>
                </p:custDataLst>
              </p:nvPr>
            </p:nvSpPr>
            <p:spPr>
              <a:xfrm>
                <a:off x="4039189"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55" name="任意多边形: 形状 1725"/>
              <p:cNvSpPr/>
              <p:nvPr>
                <p:custDataLst>
                  <p:tags r:id="rId1180"/>
                </p:custDataLst>
              </p:nvPr>
            </p:nvSpPr>
            <p:spPr>
              <a:xfrm>
                <a:off x="4039189"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56" name="任意多边形: 形状 1726"/>
              <p:cNvSpPr/>
              <p:nvPr>
                <p:custDataLst>
                  <p:tags r:id="rId1181"/>
                </p:custDataLst>
              </p:nvPr>
            </p:nvSpPr>
            <p:spPr>
              <a:xfrm>
                <a:off x="8088648" y="281523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57" name="任意多边形: 形状 1727"/>
              <p:cNvSpPr/>
              <p:nvPr>
                <p:custDataLst>
                  <p:tags r:id="rId1182"/>
                </p:custDataLst>
              </p:nvPr>
            </p:nvSpPr>
            <p:spPr>
              <a:xfrm>
                <a:off x="8088648" y="290018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58" name="任意多边形: 形状 1728"/>
              <p:cNvSpPr/>
              <p:nvPr>
                <p:custDataLst>
                  <p:tags r:id="rId1183"/>
                </p:custDataLst>
              </p:nvPr>
            </p:nvSpPr>
            <p:spPr>
              <a:xfrm>
                <a:off x="8088648" y="29842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59" name="任意多边形: 形状 1729"/>
              <p:cNvSpPr/>
              <p:nvPr>
                <p:custDataLst>
                  <p:tags r:id="rId1184"/>
                </p:custDataLst>
              </p:nvPr>
            </p:nvSpPr>
            <p:spPr>
              <a:xfrm>
                <a:off x="8088648" y="306826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60" name="任意多边形: 形状 1730"/>
              <p:cNvSpPr/>
              <p:nvPr>
                <p:custDataLst>
                  <p:tags r:id="rId1185"/>
                </p:custDataLst>
              </p:nvPr>
            </p:nvSpPr>
            <p:spPr>
              <a:xfrm>
                <a:off x="8088648" y="315321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61" name="任意多边形: 形状 1731"/>
              <p:cNvSpPr/>
              <p:nvPr>
                <p:custDataLst>
                  <p:tags r:id="rId1186"/>
                </p:custDataLst>
              </p:nvPr>
            </p:nvSpPr>
            <p:spPr>
              <a:xfrm>
                <a:off x="8088648" y="323725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62" name="任意多边形: 形状 1732"/>
              <p:cNvSpPr/>
              <p:nvPr>
                <p:custDataLst>
                  <p:tags r:id="rId1187"/>
                </p:custDataLst>
              </p:nvPr>
            </p:nvSpPr>
            <p:spPr>
              <a:xfrm>
                <a:off x="8088648" y="33222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63" name="任意多边形: 形状 1733"/>
              <p:cNvSpPr/>
              <p:nvPr>
                <p:custDataLst>
                  <p:tags r:id="rId1188"/>
                </p:custDataLst>
              </p:nvPr>
            </p:nvSpPr>
            <p:spPr>
              <a:xfrm>
                <a:off x="8088648" y="340624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64" name="任意多边形: 形状 1734"/>
              <p:cNvSpPr/>
              <p:nvPr>
                <p:custDataLst>
                  <p:tags r:id="rId1189"/>
                </p:custDataLst>
              </p:nvPr>
            </p:nvSpPr>
            <p:spPr>
              <a:xfrm>
                <a:off x="8088648" y="34911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65" name="任意多边形: 形状 1735"/>
              <p:cNvSpPr/>
              <p:nvPr>
                <p:custDataLst>
                  <p:tags r:id="rId1190"/>
                </p:custDataLst>
              </p:nvPr>
            </p:nvSpPr>
            <p:spPr>
              <a:xfrm>
                <a:off x="8088648" y="35752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66" name="任意多边形: 形状 1736"/>
              <p:cNvSpPr/>
              <p:nvPr>
                <p:custDataLst>
                  <p:tags r:id="rId1191"/>
                </p:custDataLst>
              </p:nvPr>
            </p:nvSpPr>
            <p:spPr>
              <a:xfrm>
                <a:off x="8088648" y="365928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67" name="任意多边形: 形状 1737"/>
              <p:cNvSpPr/>
              <p:nvPr>
                <p:custDataLst>
                  <p:tags r:id="rId1192"/>
                </p:custDataLst>
              </p:nvPr>
            </p:nvSpPr>
            <p:spPr>
              <a:xfrm>
                <a:off x="8088648" y="37442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68" name="任意多边形: 形状 1738"/>
              <p:cNvSpPr/>
              <p:nvPr>
                <p:custDataLst>
                  <p:tags r:id="rId1193"/>
                </p:custDataLst>
              </p:nvPr>
            </p:nvSpPr>
            <p:spPr>
              <a:xfrm>
                <a:off x="8088648" y="382827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69" name="任意多边形: 形状 1739"/>
              <p:cNvSpPr/>
              <p:nvPr>
                <p:custDataLst>
                  <p:tags r:id="rId1194"/>
                </p:custDataLst>
              </p:nvPr>
            </p:nvSpPr>
            <p:spPr>
              <a:xfrm>
                <a:off x="8088648" y="391231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70" name="任意多边形: 形状 1740"/>
              <p:cNvSpPr/>
              <p:nvPr>
                <p:custDataLst>
                  <p:tags r:id="rId1195"/>
                </p:custDataLst>
              </p:nvPr>
            </p:nvSpPr>
            <p:spPr>
              <a:xfrm>
                <a:off x="8088648" y="39972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71" name="任意多边形: 形状 1741"/>
              <p:cNvSpPr/>
              <p:nvPr>
                <p:custDataLst>
                  <p:tags r:id="rId1196"/>
                </p:custDataLst>
              </p:nvPr>
            </p:nvSpPr>
            <p:spPr>
              <a:xfrm>
                <a:off x="8088648" y="408131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72" name="任意多边形: 形状 1742"/>
              <p:cNvSpPr/>
              <p:nvPr>
                <p:custDataLst>
                  <p:tags r:id="rId1197"/>
                </p:custDataLst>
              </p:nvPr>
            </p:nvSpPr>
            <p:spPr>
              <a:xfrm>
                <a:off x="8088648" y="41662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73" name="任意多边形: 形状 1743"/>
              <p:cNvSpPr/>
              <p:nvPr>
                <p:custDataLst>
                  <p:tags r:id="rId1198"/>
                </p:custDataLst>
              </p:nvPr>
            </p:nvSpPr>
            <p:spPr>
              <a:xfrm>
                <a:off x="8088648" y="425030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74" name="任意多边形: 形状 1744"/>
              <p:cNvSpPr/>
              <p:nvPr>
                <p:custDataLst>
                  <p:tags r:id="rId1199"/>
                </p:custDataLst>
              </p:nvPr>
            </p:nvSpPr>
            <p:spPr>
              <a:xfrm>
                <a:off x="8088648" y="433434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75" name="任意多边形: 形状 1745"/>
              <p:cNvSpPr/>
              <p:nvPr>
                <p:custDataLst>
                  <p:tags r:id="rId1200"/>
                </p:custDataLst>
              </p:nvPr>
            </p:nvSpPr>
            <p:spPr>
              <a:xfrm>
                <a:off x="8088648" y="44192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76" name="任意多边形: 形状 1746"/>
              <p:cNvSpPr/>
              <p:nvPr>
                <p:custDataLst>
                  <p:tags r:id="rId1201"/>
                </p:custDataLst>
              </p:nvPr>
            </p:nvSpPr>
            <p:spPr>
              <a:xfrm>
                <a:off x="8088648" y="45033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77" name="任意多边形: 形状 1747"/>
              <p:cNvSpPr/>
              <p:nvPr>
                <p:custDataLst>
                  <p:tags r:id="rId1202"/>
                </p:custDataLst>
              </p:nvPr>
            </p:nvSpPr>
            <p:spPr>
              <a:xfrm>
                <a:off x="8088648" y="45882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78" name="任意多边形: 形状 1748"/>
              <p:cNvSpPr/>
              <p:nvPr>
                <p:custDataLst>
                  <p:tags r:id="rId1203"/>
                </p:custDataLst>
              </p:nvPr>
            </p:nvSpPr>
            <p:spPr>
              <a:xfrm>
                <a:off x="8088648" y="467232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79" name="任意多边形: 形状 1749"/>
              <p:cNvSpPr/>
              <p:nvPr>
                <p:custDataLst>
                  <p:tags r:id="rId1204"/>
                </p:custDataLst>
              </p:nvPr>
            </p:nvSpPr>
            <p:spPr>
              <a:xfrm>
                <a:off x="3954242" y="27863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80" name="任意多边形: 形状 1750"/>
              <p:cNvSpPr/>
              <p:nvPr>
                <p:custDataLst>
                  <p:tags r:id="rId1205"/>
                </p:custDataLst>
              </p:nvPr>
            </p:nvSpPr>
            <p:spPr>
              <a:xfrm>
                <a:off x="3954242" y="28712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81" name="任意多边形: 形状 1751"/>
              <p:cNvSpPr/>
              <p:nvPr>
                <p:custDataLst>
                  <p:tags r:id="rId1206"/>
                </p:custDataLst>
              </p:nvPr>
            </p:nvSpPr>
            <p:spPr>
              <a:xfrm>
                <a:off x="3954242" y="29553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82" name="任意多边形: 形状 1752"/>
              <p:cNvSpPr/>
              <p:nvPr>
                <p:custDataLst>
                  <p:tags r:id="rId1207"/>
                </p:custDataLst>
              </p:nvPr>
            </p:nvSpPr>
            <p:spPr>
              <a:xfrm>
                <a:off x="3954242" y="30402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83" name="任意多边形: 形状 1753"/>
              <p:cNvSpPr/>
              <p:nvPr>
                <p:custDataLst>
                  <p:tags r:id="rId1208"/>
                </p:custDataLst>
              </p:nvPr>
            </p:nvSpPr>
            <p:spPr>
              <a:xfrm>
                <a:off x="3954242" y="31242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84" name="任意多边形: 形状 1754"/>
              <p:cNvSpPr/>
              <p:nvPr>
                <p:custDataLst>
                  <p:tags r:id="rId1209"/>
                </p:custDataLst>
              </p:nvPr>
            </p:nvSpPr>
            <p:spPr>
              <a:xfrm>
                <a:off x="3954242" y="32083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85" name="任意多边形: 形状 1755"/>
              <p:cNvSpPr/>
              <p:nvPr>
                <p:custDataLst>
                  <p:tags r:id="rId1210"/>
                </p:custDataLst>
              </p:nvPr>
            </p:nvSpPr>
            <p:spPr>
              <a:xfrm>
                <a:off x="3954242" y="329328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86" name="任意多边形: 形状 1756"/>
              <p:cNvSpPr/>
              <p:nvPr>
                <p:custDataLst>
                  <p:tags r:id="rId1211"/>
                </p:custDataLst>
              </p:nvPr>
            </p:nvSpPr>
            <p:spPr>
              <a:xfrm>
                <a:off x="3954242" y="33773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87" name="任意多边形: 形状 1757"/>
              <p:cNvSpPr/>
              <p:nvPr>
                <p:custDataLst>
                  <p:tags r:id="rId1212"/>
                </p:custDataLst>
              </p:nvPr>
            </p:nvSpPr>
            <p:spPr>
              <a:xfrm>
                <a:off x="3954242" y="346227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88" name="任意多边形: 形状 1758"/>
              <p:cNvSpPr/>
              <p:nvPr>
                <p:custDataLst>
                  <p:tags r:id="rId1213"/>
                </p:custDataLst>
              </p:nvPr>
            </p:nvSpPr>
            <p:spPr>
              <a:xfrm>
                <a:off x="3954242" y="354632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89" name="任意多边形: 形状 1759"/>
              <p:cNvSpPr/>
              <p:nvPr>
                <p:custDataLst>
                  <p:tags r:id="rId1214"/>
                </p:custDataLst>
              </p:nvPr>
            </p:nvSpPr>
            <p:spPr>
              <a:xfrm>
                <a:off x="3954242" y="36303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90" name="任意多边形: 形状 1760"/>
              <p:cNvSpPr/>
              <p:nvPr>
                <p:custDataLst>
                  <p:tags r:id="rId1215"/>
                </p:custDataLst>
              </p:nvPr>
            </p:nvSpPr>
            <p:spPr>
              <a:xfrm>
                <a:off x="3954242" y="371531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91" name="任意多边形: 形状 1761"/>
              <p:cNvSpPr/>
              <p:nvPr>
                <p:custDataLst>
                  <p:tags r:id="rId1216"/>
                </p:custDataLst>
              </p:nvPr>
            </p:nvSpPr>
            <p:spPr>
              <a:xfrm>
                <a:off x="3954242" y="37993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92" name="任意多边形: 形状 1762"/>
              <p:cNvSpPr/>
              <p:nvPr>
                <p:custDataLst>
                  <p:tags r:id="rId1217"/>
                </p:custDataLst>
              </p:nvPr>
            </p:nvSpPr>
            <p:spPr>
              <a:xfrm>
                <a:off x="3954242" y="388430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93" name="任意多边形: 形状 1763"/>
              <p:cNvSpPr/>
              <p:nvPr>
                <p:custDataLst>
                  <p:tags r:id="rId1218"/>
                </p:custDataLst>
              </p:nvPr>
            </p:nvSpPr>
            <p:spPr>
              <a:xfrm>
                <a:off x="3954242" y="39683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94" name="任意多边形: 形状 1764"/>
              <p:cNvSpPr/>
              <p:nvPr>
                <p:custDataLst>
                  <p:tags r:id="rId1219"/>
                </p:custDataLst>
              </p:nvPr>
            </p:nvSpPr>
            <p:spPr>
              <a:xfrm>
                <a:off x="3954242" y="40523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95" name="任意多边形: 形状 1765"/>
              <p:cNvSpPr/>
              <p:nvPr>
                <p:custDataLst>
                  <p:tags r:id="rId1220"/>
                </p:custDataLst>
              </p:nvPr>
            </p:nvSpPr>
            <p:spPr>
              <a:xfrm>
                <a:off x="3954242" y="41373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96" name="任意多边形: 形状 1766"/>
              <p:cNvSpPr/>
              <p:nvPr>
                <p:custDataLst>
                  <p:tags r:id="rId1221"/>
                </p:custDataLst>
              </p:nvPr>
            </p:nvSpPr>
            <p:spPr>
              <a:xfrm>
                <a:off x="3954242" y="42213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97" name="任意多边形: 形状 1767"/>
              <p:cNvSpPr/>
              <p:nvPr>
                <p:custDataLst>
                  <p:tags r:id="rId1222"/>
                </p:custDataLst>
              </p:nvPr>
            </p:nvSpPr>
            <p:spPr>
              <a:xfrm>
                <a:off x="3954242" y="43063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98" name="任意多边形: 形状 1768"/>
              <p:cNvSpPr/>
              <p:nvPr>
                <p:custDataLst>
                  <p:tags r:id="rId1223"/>
                </p:custDataLst>
              </p:nvPr>
            </p:nvSpPr>
            <p:spPr>
              <a:xfrm>
                <a:off x="3954242" y="4390373"/>
                <a:ext cx="27110" cy="27110"/>
              </a:xfrm>
              <a:custGeom>
                <a:avLst/>
                <a:gdLst>
                  <a:gd name="connsiteX0" fmla="*/ 13555 w 27110"/>
                  <a:gd name="connsiteY0" fmla="*/ 0 h 27110"/>
                  <a:gd name="connsiteX1" fmla="*/ 27111 w 27110"/>
                  <a:gd name="connsiteY1" fmla="*/ 13556 h 27110"/>
                  <a:gd name="connsiteX2" fmla="*/ 13555 w 27110"/>
                  <a:gd name="connsiteY2" fmla="*/ 27111 h 27110"/>
                  <a:gd name="connsiteX3" fmla="*/ 0 w 27110"/>
                  <a:gd name="connsiteY3" fmla="*/ 13556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6"/>
                    </a:cubicBezTo>
                    <a:cubicBezTo>
                      <a:pt x="27111" y="20785"/>
                      <a:pt x="20785" y="27111"/>
                      <a:pt x="13555" y="27111"/>
                    </a:cubicBezTo>
                    <a:cubicBezTo>
                      <a:pt x="6326" y="27111"/>
                      <a:pt x="0" y="20785"/>
                      <a:pt x="0" y="13556"/>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499" name="任意多边形: 形状 1769"/>
              <p:cNvSpPr/>
              <p:nvPr>
                <p:custDataLst>
                  <p:tags r:id="rId1224"/>
                </p:custDataLst>
              </p:nvPr>
            </p:nvSpPr>
            <p:spPr>
              <a:xfrm>
                <a:off x="3954242" y="447441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00" name="任意多边形: 形状 1770"/>
              <p:cNvSpPr/>
              <p:nvPr>
                <p:custDataLst>
                  <p:tags r:id="rId1225"/>
                </p:custDataLst>
              </p:nvPr>
            </p:nvSpPr>
            <p:spPr>
              <a:xfrm>
                <a:off x="3954242" y="455936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01" name="任意多边形: 形状 1771"/>
              <p:cNvSpPr/>
              <p:nvPr>
                <p:custDataLst>
                  <p:tags r:id="rId1226"/>
                </p:custDataLst>
              </p:nvPr>
            </p:nvSpPr>
            <p:spPr>
              <a:xfrm>
                <a:off x="3954242" y="464340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904"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02" name="任意多边形: 形状 1772"/>
              <p:cNvSpPr/>
              <p:nvPr>
                <p:custDataLst>
                  <p:tags r:id="rId1227"/>
                </p:custDataLst>
              </p:nvPr>
            </p:nvSpPr>
            <p:spPr>
              <a:xfrm>
                <a:off x="8004604" y="277366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03" name="任意多边形: 形状 1773"/>
              <p:cNvSpPr/>
              <p:nvPr>
                <p:custDataLst>
                  <p:tags r:id="rId1228"/>
                </p:custDataLst>
              </p:nvPr>
            </p:nvSpPr>
            <p:spPr>
              <a:xfrm>
                <a:off x="8004604" y="285770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04" name="任意多边形: 形状 1774"/>
              <p:cNvSpPr/>
              <p:nvPr>
                <p:custDataLst>
                  <p:tags r:id="rId1229"/>
                </p:custDataLst>
              </p:nvPr>
            </p:nvSpPr>
            <p:spPr>
              <a:xfrm>
                <a:off x="8004604" y="294175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05" name="任意多边形: 形状 1775"/>
              <p:cNvSpPr/>
              <p:nvPr>
                <p:custDataLst>
                  <p:tags r:id="rId1230"/>
                </p:custDataLst>
              </p:nvPr>
            </p:nvSpPr>
            <p:spPr>
              <a:xfrm>
                <a:off x="8004604" y="302669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06" name="任意多边形: 形状 1776"/>
              <p:cNvSpPr/>
              <p:nvPr>
                <p:custDataLst>
                  <p:tags r:id="rId1231"/>
                </p:custDataLst>
              </p:nvPr>
            </p:nvSpPr>
            <p:spPr>
              <a:xfrm>
                <a:off x="8004604" y="311074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07" name="任意多边形: 形状 1777"/>
              <p:cNvSpPr/>
              <p:nvPr>
                <p:custDataLst>
                  <p:tags r:id="rId1232"/>
                </p:custDataLst>
              </p:nvPr>
            </p:nvSpPr>
            <p:spPr>
              <a:xfrm>
                <a:off x="8004604" y="31956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08" name="任意多边形: 形状 1778"/>
              <p:cNvSpPr/>
              <p:nvPr>
                <p:custDataLst>
                  <p:tags r:id="rId1233"/>
                </p:custDataLst>
              </p:nvPr>
            </p:nvSpPr>
            <p:spPr>
              <a:xfrm>
                <a:off x="8004604" y="327973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09" name="任意多边形: 形状 1779"/>
              <p:cNvSpPr/>
              <p:nvPr>
                <p:custDataLst>
                  <p:tags r:id="rId1234"/>
                </p:custDataLst>
              </p:nvPr>
            </p:nvSpPr>
            <p:spPr>
              <a:xfrm>
                <a:off x="8004604" y="336377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10" name="任意多边形: 形状 1780"/>
              <p:cNvSpPr/>
              <p:nvPr>
                <p:custDataLst>
                  <p:tags r:id="rId1235"/>
                </p:custDataLst>
              </p:nvPr>
            </p:nvSpPr>
            <p:spPr>
              <a:xfrm>
                <a:off x="8004604" y="34487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11" name="任意多边形: 形状 1781"/>
              <p:cNvSpPr/>
              <p:nvPr>
                <p:custDataLst>
                  <p:tags r:id="rId1236"/>
                </p:custDataLst>
              </p:nvPr>
            </p:nvSpPr>
            <p:spPr>
              <a:xfrm>
                <a:off x="8004604" y="353276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12" name="任意多边形: 形状 1782"/>
              <p:cNvSpPr/>
              <p:nvPr>
                <p:custDataLst>
                  <p:tags r:id="rId1237"/>
                </p:custDataLst>
              </p:nvPr>
            </p:nvSpPr>
            <p:spPr>
              <a:xfrm>
                <a:off x="8004604" y="361681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13" name="任意多边形: 形状 1783"/>
              <p:cNvSpPr/>
              <p:nvPr>
                <p:custDataLst>
                  <p:tags r:id="rId1238"/>
                </p:custDataLst>
              </p:nvPr>
            </p:nvSpPr>
            <p:spPr>
              <a:xfrm>
                <a:off x="8004604" y="370175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14" name="任意多边形: 形状 1784"/>
              <p:cNvSpPr/>
              <p:nvPr>
                <p:custDataLst>
                  <p:tags r:id="rId1239"/>
                </p:custDataLst>
              </p:nvPr>
            </p:nvSpPr>
            <p:spPr>
              <a:xfrm>
                <a:off x="8004604" y="378580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15" name="任意多边形: 形状 1785"/>
              <p:cNvSpPr/>
              <p:nvPr>
                <p:custDataLst>
                  <p:tags r:id="rId1240"/>
                </p:custDataLst>
              </p:nvPr>
            </p:nvSpPr>
            <p:spPr>
              <a:xfrm>
                <a:off x="8004604" y="38707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16" name="任意多边形: 形状 1786"/>
              <p:cNvSpPr/>
              <p:nvPr>
                <p:custDataLst>
                  <p:tags r:id="rId1241"/>
                </p:custDataLst>
              </p:nvPr>
            </p:nvSpPr>
            <p:spPr>
              <a:xfrm>
                <a:off x="8004604" y="395479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17" name="任意多边形: 形状 1787"/>
              <p:cNvSpPr/>
              <p:nvPr>
                <p:custDataLst>
                  <p:tags r:id="rId1242"/>
                </p:custDataLst>
              </p:nvPr>
            </p:nvSpPr>
            <p:spPr>
              <a:xfrm>
                <a:off x="8004604" y="40397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18" name="任意多边形: 形状 1788"/>
              <p:cNvSpPr/>
              <p:nvPr>
                <p:custDataLst>
                  <p:tags r:id="rId1243"/>
                </p:custDataLst>
              </p:nvPr>
            </p:nvSpPr>
            <p:spPr>
              <a:xfrm>
                <a:off x="8004604" y="41237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19" name="任意多边形: 形状 1789"/>
              <p:cNvSpPr/>
              <p:nvPr>
                <p:custDataLst>
                  <p:tags r:id="rId1244"/>
                </p:custDataLst>
              </p:nvPr>
            </p:nvSpPr>
            <p:spPr>
              <a:xfrm>
                <a:off x="8004604" y="420782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20" name="任意多边形: 形状 1790"/>
              <p:cNvSpPr/>
              <p:nvPr>
                <p:custDataLst>
                  <p:tags r:id="rId1245"/>
                </p:custDataLst>
              </p:nvPr>
            </p:nvSpPr>
            <p:spPr>
              <a:xfrm>
                <a:off x="8004604" y="42927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21" name="任意多边形: 形状 1791"/>
              <p:cNvSpPr/>
              <p:nvPr>
                <p:custDataLst>
                  <p:tags r:id="rId1246"/>
                </p:custDataLst>
              </p:nvPr>
            </p:nvSpPr>
            <p:spPr>
              <a:xfrm>
                <a:off x="8004604" y="437681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22" name="任意多边形: 形状 1792"/>
              <p:cNvSpPr/>
              <p:nvPr>
                <p:custDataLst>
                  <p:tags r:id="rId1247"/>
                </p:custDataLst>
              </p:nvPr>
            </p:nvSpPr>
            <p:spPr>
              <a:xfrm>
                <a:off x="8004604" y="44617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23" name="任意多边形: 形状 1793"/>
              <p:cNvSpPr/>
              <p:nvPr>
                <p:custDataLst>
                  <p:tags r:id="rId1248"/>
                </p:custDataLst>
              </p:nvPr>
            </p:nvSpPr>
            <p:spPr>
              <a:xfrm>
                <a:off x="8004604" y="454580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24" name="任意多边形: 形状 1794"/>
              <p:cNvSpPr/>
              <p:nvPr>
                <p:custDataLst>
                  <p:tags r:id="rId1249"/>
                </p:custDataLst>
              </p:nvPr>
            </p:nvSpPr>
            <p:spPr>
              <a:xfrm>
                <a:off x="8004604" y="462985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5422"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25" name="任意多边形: 形状 1795"/>
              <p:cNvSpPr/>
              <p:nvPr>
                <p:custDataLst>
                  <p:tags r:id="rId1250"/>
                </p:custDataLst>
              </p:nvPr>
            </p:nvSpPr>
            <p:spPr>
              <a:xfrm>
                <a:off x="3870198" y="282878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26" name="任意多边形: 形状 1796"/>
              <p:cNvSpPr/>
              <p:nvPr>
                <p:custDataLst>
                  <p:tags r:id="rId1251"/>
                </p:custDataLst>
              </p:nvPr>
            </p:nvSpPr>
            <p:spPr>
              <a:xfrm>
                <a:off x="3870198" y="29137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27" name="任意多边形: 形状 1797"/>
              <p:cNvSpPr/>
              <p:nvPr>
                <p:custDataLst>
                  <p:tags r:id="rId1252"/>
                </p:custDataLst>
              </p:nvPr>
            </p:nvSpPr>
            <p:spPr>
              <a:xfrm>
                <a:off x="3870198" y="299777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28" name="任意多边形: 形状 1798"/>
              <p:cNvSpPr/>
              <p:nvPr>
                <p:custDataLst>
                  <p:tags r:id="rId1253"/>
                </p:custDataLst>
              </p:nvPr>
            </p:nvSpPr>
            <p:spPr>
              <a:xfrm>
                <a:off x="3870198" y="30818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29" name="任意多边形: 形状 1799"/>
              <p:cNvSpPr/>
              <p:nvPr>
                <p:custDataLst>
                  <p:tags r:id="rId1254"/>
                </p:custDataLst>
              </p:nvPr>
            </p:nvSpPr>
            <p:spPr>
              <a:xfrm>
                <a:off x="3870198" y="316677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30" name="任意多边形: 形状 1800"/>
              <p:cNvSpPr/>
              <p:nvPr>
                <p:custDataLst>
                  <p:tags r:id="rId1255"/>
                </p:custDataLst>
              </p:nvPr>
            </p:nvSpPr>
            <p:spPr>
              <a:xfrm>
                <a:off x="3870198" y="325081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31" name="任意多边形: 形状 1801"/>
              <p:cNvSpPr/>
              <p:nvPr>
                <p:custDataLst>
                  <p:tags r:id="rId1256"/>
                </p:custDataLst>
              </p:nvPr>
            </p:nvSpPr>
            <p:spPr>
              <a:xfrm>
                <a:off x="3870198" y="33348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32" name="任意多边形: 形状 1802"/>
              <p:cNvSpPr/>
              <p:nvPr>
                <p:custDataLst>
                  <p:tags r:id="rId1257"/>
                </p:custDataLst>
              </p:nvPr>
            </p:nvSpPr>
            <p:spPr>
              <a:xfrm>
                <a:off x="3870198" y="34198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33" name="任意多边形: 形状 1803"/>
              <p:cNvSpPr/>
              <p:nvPr>
                <p:custDataLst>
                  <p:tags r:id="rId1258"/>
                </p:custDataLst>
              </p:nvPr>
            </p:nvSpPr>
            <p:spPr>
              <a:xfrm>
                <a:off x="3870198" y="350384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34" name="任意多边形: 形状 1804"/>
              <p:cNvSpPr/>
              <p:nvPr>
                <p:custDataLst>
                  <p:tags r:id="rId1259"/>
                </p:custDataLst>
              </p:nvPr>
            </p:nvSpPr>
            <p:spPr>
              <a:xfrm>
                <a:off x="3870198" y="35887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35" name="任意多边形: 形状 1805"/>
              <p:cNvSpPr/>
              <p:nvPr>
                <p:custDataLst>
                  <p:tags r:id="rId1260"/>
                </p:custDataLst>
              </p:nvPr>
            </p:nvSpPr>
            <p:spPr>
              <a:xfrm>
                <a:off x="3870198" y="367283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36" name="任意多边形: 形状 1806"/>
              <p:cNvSpPr/>
              <p:nvPr>
                <p:custDataLst>
                  <p:tags r:id="rId1261"/>
                </p:custDataLst>
              </p:nvPr>
            </p:nvSpPr>
            <p:spPr>
              <a:xfrm>
                <a:off x="3870198" y="37568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37" name="任意多边形: 形状 1807"/>
              <p:cNvSpPr/>
              <p:nvPr>
                <p:custDataLst>
                  <p:tags r:id="rId1262"/>
                </p:custDataLst>
              </p:nvPr>
            </p:nvSpPr>
            <p:spPr>
              <a:xfrm>
                <a:off x="3870198" y="384183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38" name="任意多边形: 形状 1808"/>
              <p:cNvSpPr/>
              <p:nvPr>
                <p:custDataLst>
                  <p:tags r:id="rId1263"/>
                </p:custDataLst>
              </p:nvPr>
            </p:nvSpPr>
            <p:spPr>
              <a:xfrm>
                <a:off x="3870198" y="392587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39" name="任意多边形: 形状 1809"/>
              <p:cNvSpPr/>
              <p:nvPr>
                <p:custDataLst>
                  <p:tags r:id="rId1264"/>
                </p:custDataLst>
              </p:nvPr>
            </p:nvSpPr>
            <p:spPr>
              <a:xfrm>
                <a:off x="3870198" y="401082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40" name="任意多边形: 形状 1810"/>
              <p:cNvSpPr/>
              <p:nvPr>
                <p:custDataLst>
                  <p:tags r:id="rId1265"/>
                </p:custDataLst>
              </p:nvPr>
            </p:nvSpPr>
            <p:spPr>
              <a:xfrm>
                <a:off x="3870198" y="409486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41" name="任意多边形: 形状 1811"/>
              <p:cNvSpPr/>
              <p:nvPr>
                <p:custDataLst>
                  <p:tags r:id="rId1266"/>
                </p:custDataLst>
              </p:nvPr>
            </p:nvSpPr>
            <p:spPr>
              <a:xfrm>
                <a:off x="3870198" y="417981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42" name="任意多边形: 形状 1812"/>
              <p:cNvSpPr/>
              <p:nvPr>
                <p:custDataLst>
                  <p:tags r:id="rId1267"/>
                </p:custDataLst>
              </p:nvPr>
            </p:nvSpPr>
            <p:spPr>
              <a:xfrm>
                <a:off x="3870198" y="426385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43" name="任意多边形: 形状 1813"/>
              <p:cNvSpPr/>
              <p:nvPr>
                <p:custDataLst>
                  <p:tags r:id="rId1268"/>
                </p:custDataLst>
              </p:nvPr>
            </p:nvSpPr>
            <p:spPr>
              <a:xfrm>
                <a:off x="3870198" y="434790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44" name="任意多边形: 形状 1814"/>
              <p:cNvSpPr/>
              <p:nvPr>
                <p:custDataLst>
                  <p:tags r:id="rId1269"/>
                </p:custDataLst>
              </p:nvPr>
            </p:nvSpPr>
            <p:spPr>
              <a:xfrm>
                <a:off x="3870198" y="443284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45" name="任意多边形: 形状 1815"/>
              <p:cNvSpPr/>
              <p:nvPr>
                <p:custDataLst>
                  <p:tags r:id="rId1270"/>
                </p:custDataLst>
              </p:nvPr>
            </p:nvSpPr>
            <p:spPr>
              <a:xfrm>
                <a:off x="3870198" y="45168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46" name="任意多边形: 形状 1816"/>
              <p:cNvSpPr/>
              <p:nvPr>
                <p:custDataLst>
                  <p:tags r:id="rId1271"/>
                </p:custDataLst>
              </p:nvPr>
            </p:nvSpPr>
            <p:spPr>
              <a:xfrm>
                <a:off x="3870198" y="460093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47" name="任意多边形: 形状 1817"/>
              <p:cNvSpPr/>
              <p:nvPr>
                <p:custDataLst>
                  <p:tags r:id="rId1272"/>
                </p:custDataLst>
              </p:nvPr>
            </p:nvSpPr>
            <p:spPr>
              <a:xfrm>
                <a:off x="3870198" y="468588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49" name="任意多边形: 形状 1818"/>
              <p:cNvSpPr/>
              <p:nvPr>
                <p:custDataLst>
                  <p:tags r:id="rId1273"/>
                </p:custDataLst>
              </p:nvPr>
            </p:nvSpPr>
            <p:spPr>
              <a:xfrm>
                <a:off x="7919657" y="2815232"/>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50" name="任意多边形: 形状 1819"/>
              <p:cNvSpPr/>
              <p:nvPr>
                <p:custDataLst>
                  <p:tags r:id="rId1274"/>
                </p:custDataLst>
              </p:nvPr>
            </p:nvSpPr>
            <p:spPr>
              <a:xfrm>
                <a:off x="7919657" y="290018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51" name="任意多边形: 形状 1820"/>
              <p:cNvSpPr/>
              <p:nvPr>
                <p:custDataLst>
                  <p:tags r:id="rId1275"/>
                </p:custDataLst>
              </p:nvPr>
            </p:nvSpPr>
            <p:spPr>
              <a:xfrm>
                <a:off x="7919657" y="298422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52" name="任意多边形: 形状 1821"/>
              <p:cNvSpPr/>
              <p:nvPr>
                <p:custDataLst>
                  <p:tags r:id="rId1276"/>
                </p:custDataLst>
              </p:nvPr>
            </p:nvSpPr>
            <p:spPr>
              <a:xfrm>
                <a:off x="7919657" y="306826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53" name="任意多边形: 形状 1822"/>
              <p:cNvSpPr/>
              <p:nvPr>
                <p:custDataLst>
                  <p:tags r:id="rId1277"/>
                </p:custDataLst>
              </p:nvPr>
            </p:nvSpPr>
            <p:spPr>
              <a:xfrm>
                <a:off x="7919657" y="315321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54" name="任意多边形: 形状 1823"/>
              <p:cNvSpPr/>
              <p:nvPr>
                <p:custDataLst>
                  <p:tags r:id="rId1278"/>
                </p:custDataLst>
              </p:nvPr>
            </p:nvSpPr>
            <p:spPr>
              <a:xfrm>
                <a:off x="7919657" y="3237258"/>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55" name="任意多边形: 形状 1824"/>
              <p:cNvSpPr/>
              <p:nvPr>
                <p:custDataLst>
                  <p:tags r:id="rId1279"/>
                </p:custDataLst>
              </p:nvPr>
            </p:nvSpPr>
            <p:spPr>
              <a:xfrm>
                <a:off x="7919657" y="332220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56" name="任意多边形: 形状 1825"/>
              <p:cNvSpPr/>
              <p:nvPr>
                <p:custDataLst>
                  <p:tags r:id="rId1280"/>
                </p:custDataLst>
              </p:nvPr>
            </p:nvSpPr>
            <p:spPr>
              <a:xfrm>
                <a:off x="7919657" y="340624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57" name="任意多边形: 形状 1826"/>
              <p:cNvSpPr/>
              <p:nvPr>
                <p:custDataLst>
                  <p:tags r:id="rId1281"/>
                </p:custDataLst>
              </p:nvPr>
            </p:nvSpPr>
            <p:spPr>
              <a:xfrm>
                <a:off x="7919657" y="349119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58" name="任意多边形: 形状 1827"/>
              <p:cNvSpPr/>
              <p:nvPr>
                <p:custDataLst>
                  <p:tags r:id="rId1282"/>
                </p:custDataLst>
              </p:nvPr>
            </p:nvSpPr>
            <p:spPr>
              <a:xfrm>
                <a:off x="7919657" y="357524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59" name="任意多边形: 形状 1828"/>
              <p:cNvSpPr/>
              <p:nvPr>
                <p:custDataLst>
                  <p:tags r:id="rId1283"/>
                </p:custDataLst>
              </p:nvPr>
            </p:nvSpPr>
            <p:spPr>
              <a:xfrm>
                <a:off x="7919657" y="365928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60" name="任意多边形: 形状 1829"/>
              <p:cNvSpPr/>
              <p:nvPr>
                <p:custDataLst>
                  <p:tags r:id="rId1284"/>
                </p:custDataLst>
              </p:nvPr>
            </p:nvSpPr>
            <p:spPr>
              <a:xfrm>
                <a:off x="7919657" y="374423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61" name="任意多边形: 形状 1830"/>
              <p:cNvSpPr/>
              <p:nvPr>
                <p:custDataLst>
                  <p:tags r:id="rId1285"/>
                </p:custDataLst>
              </p:nvPr>
            </p:nvSpPr>
            <p:spPr>
              <a:xfrm>
                <a:off x="7919657" y="382827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62" name="任意多边形: 形状 1831"/>
              <p:cNvSpPr/>
              <p:nvPr>
                <p:custDataLst>
                  <p:tags r:id="rId1286"/>
                </p:custDataLst>
              </p:nvPr>
            </p:nvSpPr>
            <p:spPr>
              <a:xfrm>
                <a:off x="7919657" y="3912319"/>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63" name="任意多边形: 形状 1832"/>
              <p:cNvSpPr/>
              <p:nvPr>
                <p:custDataLst>
                  <p:tags r:id="rId1287"/>
                </p:custDataLst>
              </p:nvPr>
            </p:nvSpPr>
            <p:spPr>
              <a:xfrm>
                <a:off x="7919657" y="399726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64" name="任意多边形: 形状 1833"/>
              <p:cNvSpPr/>
              <p:nvPr>
                <p:custDataLst>
                  <p:tags r:id="rId1288"/>
                </p:custDataLst>
              </p:nvPr>
            </p:nvSpPr>
            <p:spPr>
              <a:xfrm>
                <a:off x="7919657" y="4081310"/>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65" name="任意多边形: 形状 1834"/>
              <p:cNvSpPr/>
              <p:nvPr>
                <p:custDataLst>
                  <p:tags r:id="rId1289"/>
                </p:custDataLst>
              </p:nvPr>
            </p:nvSpPr>
            <p:spPr>
              <a:xfrm>
                <a:off x="7919657" y="4166257"/>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66" name="任意多边形: 形状 1835"/>
              <p:cNvSpPr/>
              <p:nvPr>
                <p:custDataLst>
                  <p:tags r:id="rId1290"/>
                </p:custDataLst>
              </p:nvPr>
            </p:nvSpPr>
            <p:spPr>
              <a:xfrm>
                <a:off x="7919657" y="425030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67" name="任意多边形: 形状 1836"/>
              <p:cNvSpPr/>
              <p:nvPr>
                <p:custDataLst>
                  <p:tags r:id="rId1291"/>
                </p:custDataLst>
              </p:nvPr>
            </p:nvSpPr>
            <p:spPr>
              <a:xfrm>
                <a:off x="7919657" y="4334344"/>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68" name="任意多边形: 形状 1837"/>
              <p:cNvSpPr/>
              <p:nvPr>
                <p:custDataLst>
                  <p:tags r:id="rId1292"/>
                </p:custDataLst>
              </p:nvPr>
            </p:nvSpPr>
            <p:spPr>
              <a:xfrm>
                <a:off x="7919657" y="4419291"/>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5422"/>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69" name="任意多边形: 形状 1838"/>
              <p:cNvSpPr/>
              <p:nvPr>
                <p:custDataLst>
                  <p:tags r:id="rId1293"/>
                </p:custDataLst>
              </p:nvPr>
            </p:nvSpPr>
            <p:spPr>
              <a:xfrm>
                <a:off x="7919657" y="4503335"/>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70" name="任意多边形: 形状 1839"/>
              <p:cNvSpPr/>
              <p:nvPr>
                <p:custDataLst>
                  <p:tags r:id="rId1294"/>
                </p:custDataLst>
              </p:nvPr>
            </p:nvSpPr>
            <p:spPr>
              <a:xfrm>
                <a:off x="7919657" y="4588283"/>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sp>
            <p:nvSpPr>
              <p:cNvPr id="2571" name="任意多边形: 形状 1840"/>
              <p:cNvSpPr/>
              <p:nvPr>
                <p:custDataLst>
                  <p:tags r:id="rId1295"/>
                </p:custDataLst>
              </p:nvPr>
            </p:nvSpPr>
            <p:spPr>
              <a:xfrm>
                <a:off x="7919657" y="4672326"/>
                <a:ext cx="27110" cy="27110"/>
              </a:xfrm>
              <a:custGeom>
                <a:avLst/>
                <a:gdLst>
                  <a:gd name="connsiteX0" fmla="*/ 13555 w 27110"/>
                  <a:gd name="connsiteY0" fmla="*/ 0 h 27110"/>
                  <a:gd name="connsiteX1" fmla="*/ 27111 w 27110"/>
                  <a:gd name="connsiteY1" fmla="*/ 13555 h 27110"/>
                  <a:gd name="connsiteX2" fmla="*/ 13555 w 27110"/>
                  <a:gd name="connsiteY2" fmla="*/ 27111 h 27110"/>
                  <a:gd name="connsiteX3" fmla="*/ 0 w 27110"/>
                  <a:gd name="connsiteY3" fmla="*/ 13555 h 27110"/>
                  <a:gd name="connsiteX4" fmla="*/ 13555 w 27110"/>
                  <a:gd name="connsiteY4" fmla="*/ 0 h 27110"/>
                  <a:gd name="connsiteX5" fmla="*/ 13555 w 27110"/>
                  <a:gd name="connsiteY5" fmla="*/ 0 h 2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10" h="27110">
                    <a:moveTo>
                      <a:pt x="13555" y="0"/>
                    </a:moveTo>
                    <a:cubicBezTo>
                      <a:pt x="20785" y="0"/>
                      <a:pt x="27111" y="6326"/>
                      <a:pt x="27111" y="13555"/>
                    </a:cubicBezTo>
                    <a:cubicBezTo>
                      <a:pt x="27111" y="20785"/>
                      <a:pt x="20785" y="27111"/>
                      <a:pt x="13555" y="27111"/>
                    </a:cubicBezTo>
                    <a:cubicBezTo>
                      <a:pt x="6326" y="27111"/>
                      <a:pt x="0" y="20785"/>
                      <a:pt x="0" y="13555"/>
                    </a:cubicBezTo>
                    <a:cubicBezTo>
                      <a:pt x="0" y="6326"/>
                      <a:pt x="6326" y="0"/>
                      <a:pt x="13555" y="0"/>
                    </a:cubicBezTo>
                    <a:lnTo>
                      <a:pt x="13555" y="0"/>
                    </a:lnTo>
                    <a:close/>
                  </a:path>
                </a:pathLst>
              </a:custGeom>
              <a:solidFill>
                <a:srgbClr val="CDA856"/>
              </a:solidFill>
              <a:ln w="9025" cap="flat">
                <a:noFill/>
                <a:prstDash val="solid"/>
                <a:miter/>
              </a:ln>
            </p:spPr>
            <p:txBody>
              <a:bodyPr rtlCol="0" anchor="ctr"/>
              <a:lstStyle/>
              <a:p>
                <a:endParaRPr lang="zh-CN" altLang="en-US"/>
              </a:p>
            </p:txBody>
          </p:sp>
        </p:grpSp>
        <p:sp>
          <p:nvSpPr>
            <p:cNvPr id="2572" name="图形 573"/>
            <p:cNvSpPr/>
            <p:nvPr>
              <p:custDataLst>
                <p:tags r:id="rId8"/>
              </p:custDataLst>
            </p:nvPr>
          </p:nvSpPr>
          <p:spPr>
            <a:xfrm>
              <a:off x="5822" y="4143"/>
              <a:ext cx="7400" cy="3171"/>
            </a:xfrm>
            <a:custGeom>
              <a:avLst/>
              <a:gdLst>
                <a:gd name="connsiteX0" fmla="*/ 0 w 4699215"/>
                <a:gd name="connsiteY0" fmla="*/ 0 h 2013433"/>
                <a:gd name="connsiteX1" fmla="*/ 4699216 w 4699215"/>
                <a:gd name="connsiteY1" fmla="*/ 0 h 2013433"/>
                <a:gd name="connsiteX2" fmla="*/ 4699216 w 4699215"/>
                <a:gd name="connsiteY2" fmla="*/ 2013433 h 2013433"/>
                <a:gd name="connsiteX3" fmla="*/ 0 w 4699215"/>
                <a:gd name="connsiteY3" fmla="*/ 2013433 h 2013433"/>
              </a:gdLst>
              <a:ahLst/>
              <a:cxnLst>
                <a:cxn ang="0">
                  <a:pos x="connsiteX0" y="connsiteY0"/>
                </a:cxn>
                <a:cxn ang="0">
                  <a:pos x="connsiteX1" y="connsiteY1"/>
                </a:cxn>
                <a:cxn ang="0">
                  <a:pos x="connsiteX2" y="connsiteY2"/>
                </a:cxn>
                <a:cxn ang="0">
                  <a:pos x="connsiteX3" y="connsiteY3"/>
                </a:cxn>
              </a:cxnLst>
              <a:rect l="l" t="t" r="r" b="b"/>
              <a:pathLst>
                <a:path w="4699215" h="2013433">
                  <a:moveTo>
                    <a:pt x="0" y="0"/>
                  </a:moveTo>
                  <a:lnTo>
                    <a:pt x="4699216" y="0"/>
                  </a:lnTo>
                  <a:lnTo>
                    <a:pt x="4699216" y="2013433"/>
                  </a:lnTo>
                  <a:lnTo>
                    <a:pt x="0" y="2013433"/>
                  </a:lnTo>
                  <a:close/>
                </a:path>
              </a:pathLst>
            </a:custGeom>
            <a:solidFill>
              <a:srgbClr val="FFFFFF"/>
            </a:solidFill>
            <a:ln w="18049" cap="flat">
              <a:solidFill>
                <a:srgbClr val="231815"/>
              </a:solidFill>
              <a:prstDash val="solid"/>
              <a:miter/>
            </a:ln>
          </p:spPr>
          <p:txBody>
            <a:bodyPr rtlCol="0" anchor="ctr"/>
            <a:lstStyle/>
            <a:p>
              <a:endParaRPr lang="zh-CN" altLang="en-US"/>
            </a:p>
          </p:txBody>
        </p:sp>
        <p:grpSp>
          <p:nvGrpSpPr>
            <p:cNvPr id="2573" name="图形 573"/>
            <p:cNvGrpSpPr/>
            <p:nvPr/>
          </p:nvGrpSpPr>
          <p:grpSpPr>
            <a:xfrm>
              <a:off x="6026" y="3275"/>
              <a:ext cx="1744" cy="1079"/>
              <a:chOff x="3826562" y="2079625"/>
              <a:chExt cx="1107285" cy="685037"/>
            </a:xfrm>
          </p:grpSpPr>
          <p:sp>
            <p:nvSpPr>
              <p:cNvPr id="2574" name="任意多边形: 形状 1843"/>
              <p:cNvSpPr/>
              <p:nvPr>
                <p:custDataLst>
                  <p:tags r:id="rId10"/>
                </p:custDataLst>
              </p:nvPr>
            </p:nvSpPr>
            <p:spPr>
              <a:xfrm>
                <a:off x="4794678" y="2569427"/>
                <a:ext cx="139169" cy="104518"/>
              </a:xfrm>
              <a:custGeom>
                <a:avLst/>
                <a:gdLst>
                  <a:gd name="connsiteX0" fmla="*/ 39763 w 139169"/>
                  <a:gd name="connsiteY0" fmla="*/ 94888 h 104518"/>
                  <a:gd name="connsiteX1" fmla="*/ 21689 w 139169"/>
                  <a:gd name="connsiteY1" fmla="*/ 95792 h 104518"/>
                  <a:gd name="connsiteX2" fmla="*/ 12652 w 139169"/>
                  <a:gd name="connsiteY2" fmla="*/ 80429 h 104518"/>
                  <a:gd name="connsiteX3" fmla="*/ 0 w 139169"/>
                  <a:gd name="connsiteY3" fmla="*/ 33437 h 104518"/>
                  <a:gd name="connsiteX4" fmla="*/ 31629 w 139169"/>
                  <a:gd name="connsiteY4" fmla="*/ 3615 h 104518"/>
                  <a:gd name="connsiteX5" fmla="*/ 52414 w 139169"/>
                  <a:gd name="connsiteY5" fmla="*/ 7230 h 104518"/>
                  <a:gd name="connsiteX6" fmla="*/ 66873 w 139169"/>
                  <a:gd name="connsiteY6" fmla="*/ 0 h 104518"/>
                  <a:gd name="connsiteX7" fmla="*/ 85851 w 139169"/>
                  <a:gd name="connsiteY7" fmla="*/ 9941 h 104518"/>
                  <a:gd name="connsiteX8" fmla="*/ 93081 w 139169"/>
                  <a:gd name="connsiteY8" fmla="*/ 9037 h 104518"/>
                  <a:gd name="connsiteX9" fmla="*/ 111155 w 139169"/>
                  <a:gd name="connsiteY9" fmla="*/ 20785 h 104518"/>
                  <a:gd name="connsiteX10" fmla="*/ 130132 w 139169"/>
                  <a:gd name="connsiteY10" fmla="*/ 30726 h 104518"/>
                  <a:gd name="connsiteX11" fmla="*/ 139169 w 139169"/>
                  <a:gd name="connsiteY11" fmla="*/ 51511 h 104518"/>
                  <a:gd name="connsiteX12" fmla="*/ 103925 w 139169"/>
                  <a:gd name="connsiteY12" fmla="*/ 51511 h 104518"/>
                  <a:gd name="connsiteX13" fmla="*/ 100310 w 139169"/>
                  <a:gd name="connsiteY13" fmla="*/ 59644 h 104518"/>
                  <a:gd name="connsiteX14" fmla="*/ 99406 w 139169"/>
                  <a:gd name="connsiteY14" fmla="*/ 79525 h 104518"/>
                  <a:gd name="connsiteX15" fmla="*/ 88562 w 139169"/>
                  <a:gd name="connsiteY15" fmla="*/ 81333 h 104518"/>
                  <a:gd name="connsiteX16" fmla="*/ 83140 w 139169"/>
                  <a:gd name="connsiteY16" fmla="*/ 74103 h 104518"/>
                  <a:gd name="connsiteX17" fmla="*/ 76814 w 139169"/>
                  <a:gd name="connsiteY17" fmla="*/ 97599 h 104518"/>
                  <a:gd name="connsiteX18" fmla="*/ 64162 w 139169"/>
                  <a:gd name="connsiteY18" fmla="*/ 96695 h 104518"/>
                  <a:gd name="connsiteX19" fmla="*/ 57836 w 139169"/>
                  <a:gd name="connsiteY19" fmla="*/ 103925 h 104518"/>
                  <a:gd name="connsiteX20" fmla="*/ 44281 w 139169"/>
                  <a:gd name="connsiteY20" fmla="*/ 103021 h 104518"/>
                  <a:gd name="connsiteX21" fmla="*/ 39763 w 139169"/>
                  <a:gd name="connsiteY21" fmla="*/ 94888 h 104518"/>
                  <a:gd name="connsiteX22" fmla="*/ 39763 w 139169"/>
                  <a:gd name="connsiteY22" fmla="*/ 94888 h 104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9169" h="104518">
                    <a:moveTo>
                      <a:pt x="39763" y="94888"/>
                    </a:moveTo>
                    <a:cubicBezTo>
                      <a:pt x="33437" y="98503"/>
                      <a:pt x="27111" y="98503"/>
                      <a:pt x="21689" y="95792"/>
                    </a:cubicBezTo>
                    <a:cubicBezTo>
                      <a:pt x="18978" y="90369"/>
                      <a:pt x="15363" y="85851"/>
                      <a:pt x="12652" y="80429"/>
                    </a:cubicBezTo>
                    <a:cubicBezTo>
                      <a:pt x="8133" y="65066"/>
                      <a:pt x="1807" y="48800"/>
                      <a:pt x="0" y="33437"/>
                    </a:cubicBezTo>
                    <a:cubicBezTo>
                      <a:pt x="7230" y="20785"/>
                      <a:pt x="20785" y="11748"/>
                      <a:pt x="31629" y="3615"/>
                    </a:cubicBezTo>
                    <a:cubicBezTo>
                      <a:pt x="38859" y="3615"/>
                      <a:pt x="46088" y="6326"/>
                      <a:pt x="52414" y="7230"/>
                    </a:cubicBezTo>
                    <a:cubicBezTo>
                      <a:pt x="57836" y="5422"/>
                      <a:pt x="62355" y="1807"/>
                      <a:pt x="66873" y="0"/>
                    </a:cubicBezTo>
                    <a:cubicBezTo>
                      <a:pt x="72296" y="904"/>
                      <a:pt x="79525" y="9037"/>
                      <a:pt x="85851" y="9941"/>
                    </a:cubicBezTo>
                    <a:cubicBezTo>
                      <a:pt x="87658" y="9941"/>
                      <a:pt x="90370" y="9037"/>
                      <a:pt x="93081" y="9037"/>
                    </a:cubicBezTo>
                    <a:cubicBezTo>
                      <a:pt x="98503" y="12652"/>
                      <a:pt x="105732" y="17170"/>
                      <a:pt x="111155" y="20785"/>
                    </a:cubicBezTo>
                    <a:cubicBezTo>
                      <a:pt x="121095" y="21689"/>
                      <a:pt x="126517" y="25303"/>
                      <a:pt x="130132" y="30726"/>
                    </a:cubicBezTo>
                    <a:cubicBezTo>
                      <a:pt x="135554" y="38859"/>
                      <a:pt x="138265" y="47896"/>
                      <a:pt x="139169" y="51511"/>
                    </a:cubicBezTo>
                    <a:cubicBezTo>
                      <a:pt x="128325" y="51511"/>
                      <a:pt x="114769" y="51511"/>
                      <a:pt x="103925" y="51511"/>
                    </a:cubicBezTo>
                    <a:cubicBezTo>
                      <a:pt x="103021" y="54222"/>
                      <a:pt x="102118" y="56933"/>
                      <a:pt x="100310" y="59644"/>
                    </a:cubicBezTo>
                    <a:cubicBezTo>
                      <a:pt x="101214" y="66873"/>
                      <a:pt x="101214" y="77718"/>
                      <a:pt x="99406" y="79525"/>
                    </a:cubicBezTo>
                    <a:cubicBezTo>
                      <a:pt x="97599" y="81333"/>
                      <a:pt x="92177" y="83140"/>
                      <a:pt x="88562" y="81333"/>
                    </a:cubicBezTo>
                    <a:cubicBezTo>
                      <a:pt x="86755" y="78621"/>
                      <a:pt x="84947" y="76814"/>
                      <a:pt x="83140" y="74103"/>
                    </a:cubicBezTo>
                    <a:cubicBezTo>
                      <a:pt x="84044" y="86755"/>
                      <a:pt x="83140" y="96695"/>
                      <a:pt x="76814" y="97599"/>
                    </a:cubicBezTo>
                    <a:cubicBezTo>
                      <a:pt x="72296" y="97599"/>
                      <a:pt x="68681" y="97599"/>
                      <a:pt x="64162" y="96695"/>
                    </a:cubicBezTo>
                    <a:cubicBezTo>
                      <a:pt x="62355" y="100310"/>
                      <a:pt x="61451" y="103021"/>
                      <a:pt x="57836" y="103925"/>
                    </a:cubicBezTo>
                    <a:cubicBezTo>
                      <a:pt x="54222" y="104829"/>
                      <a:pt x="47896" y="104829"/>
                      <a:pt x="44281" y="103021"/>
                    </a:cubicBezTo>
                    <a:cubicBezTo>
                      <a:pt x="41570" y="100310"/>
                      <a:pt x="42474" y="97599"/>
                      <a:pt x="39763" y="94888"/>
                    </a:cubicBezTo>
                    <a:lnTo>
                      <a:pt x="39763" y="94888"/>
                    </a:lnTo>
                    <a:close/>
                  </a:path>
                </a:pathLst>
              </a:custGeom>
              <a:solidFill>
                <a:srgbClr val="F9BB8A"/>
              </a:solidFill>
              <a:ln w="9025" cap="flat">
                <a:noFill/>
                <a:prstDash val="solid"/>
                <a:miter/>
              </a:ln>
            </p:spPr>
            <p:txBody>
              <a:bodyPr rtlCol="0" anchor="ctr"/>
              <a:lstStyle/>
              <a:p>
                <a:endParaRPr lang="zh-CN" altLang="en-US"/>
              </a:p>
            </p:txBody>
          </p:sp>
          <p:sp>
            <p:nvSpPr>
              <p:cNvPr id="2575" name="任意多边形: 形状 1844"/>
              <p:cNvSpPr/>
              <p:nvPr>
                <p:custDataLst>
                  <p:tags r:id="rId11"/>
                </p:custDataLst>
              </p:nvPr>
            </p:nvSpPr>
            <p:spPr>
              <a:xfrm>
                <a:off x="3880139" y="2546695"/>
                <a:ext cx="26226" cy="28058"/>
              </a:xfrm>
              <a:custGeom>
                <a:avLst/>
                <a:gdLst>
                  <a:gd name="connsiteX0" fmla="*/ 19881 w 26226"/>
                  <a:gd name="connsiteY0" fmla="*/ 6466 h 28058"/>
                  <a:gd name="connsiteX1" fmla="*/ 18978 w 26226"/>
                  <a:gd name="connsiteY1" fmla="*/ 1043 h 28058"/>
                  <a:gd name="connsiteX2" fmla="*/ 18978 w 26226"/>
                  <a:gd name="connsiteY2" fmla="*/ 1043 h 28058"/>
                  <a:gd name="connsiteX3" fmla="*/ 11748 w 26226"/>
                  <a:gd name="connsiteY3" fmla="*/ 1043 h 28058"/>
                  <a:gd name="connsiteX4" fmla="*/ 3615 w 26226"/>
                  <a:gd name="connsiteY4" fmla="*/ 6466 h 28058"/>
                  <a:gd name="connsiteX5" fmla="*/ 0 w 26226"/>
                  <a:gd name="connsiteY5" fmla="*/ 15503 h 28058"/>
                  <a:gd name="connsiteX6" fmla="*/ 4518 w 26226"/>
                  <a:gd name="connsiteY6" fmla="*/ 18214 h 28058"/>
                  <a:gd name="connsiteX7" fmla="*/ 5422 w 26226"/>
                  <a:gd name="connsiteY7" fmla="*/ 18214 h 28058"/>
                  <a:gd name="connsiteX8" fmla="*/ 8133 w 26226"/>
                  <a:gd name="connsiteY8" fmla="*/ 16406 h 28058"/>
                  <a:gd name="connsiteX9" fmla="*/ 8133 w 26226"/>
                  <a:gd name="connsiteY9" fmla="*/ 16406 h 28058"/>
                  <a:gd name="connsiteX10" fmla="*/ 5422 w 26226"/>
                  <a:gd name="connsiteY10" fmla="*/ 24540 h 28058"/>
                  <a:gd name="connsiteX11" fmla="*/ 5422 w 26226"/>
                  <a:gd name="connsiteY11" fmla="*/ 25443 h 28058"/>
                  <a:gd name="connsiteX12" fmla="*/ 14459 w 26226"/>
                  <a:gd name="connsiteY12" fmla="*/ 27251 h 28058"/>
                  <a:gd name="connsiteX13" fmla="*/ 21689 w 26226"/>
                  <a:gd name="connsiteY13" fmla="*/ 22732 h 28058"/>
                  <a:gd name="connsiteX14" fmla="*/ 24400 w 26226"/>
                  <a:gd name="connsiteY14" fmla="*/ 17310 h 28058"/>
                  <a:gd name="connsiteX15" fmla="*/ 24400 w 26226"/>
                  <a:gd name="connsiteY15" fmla="*/ 8273 h 28058"/>
                  <a:gd name="connsiteX16" fmla="*/ 20785 w 26226"/>
                  <a:gd name="connsiteY16" fmla="*/ 7369 h 28058"/>
                  <a:gd name="connsiteX17" fmla="*/ 19881 w 26226"/>
                  <a:gd name="connsiteY17" fmla="*/ 6466 h 28058"/>
                  <a:gd name="connsiteX18" fmla="*/ 19881 w 26226"/>
                  <a:gd name="connsiteY18" fmla="*/ 6466 h 28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226" h="28058">
                    <a:moveTo>
                      <a:pt x="19881" y="6466"/>
                    </a:moveTo>
                    <a:cubicBezTo>
                      <a:pt x="21689" y="4658"/>
                      <a:pt x="19881" y="2851"/>
                      <a:pt x="18978" y="1043"/>
                    </a:cubicBezTo>
                    <a:lnTo>
                      <a:pt x="18978" y="1043"/>
                    </a:lnTo>
                    <a:cubicBezTo>
                      <a:pt x="17170" y="-764"/>
                      <a:pt x="13555" y="140"/>
                      <a:pt x="11748" y="1043"/>
                    </a:cubicBezTo>
                    <a:cubicBezTo>
                      <a:pt x="6326" y="2851"/>
                      <a:pt x="6326" y="2851"/>
                      <a:pt x="3615" y="6466"/>
                    </a:cubicBezTo>
                    <a:cubicBezTo>
                      <a:pt x="0" y="10080"/>
                      <a:pt x="0" y="10080"/>
                      <a:pt x="0" y="15503"/>
                    </a:cubicBezTo>
                    <a:cubicBezTo>
                      <a:pt x="0" y="17310"/>
                      <a:pt x="2711" y="19117"/>
                      <a:pt x="4518" y="18214"/>
                    </a:cubicBezTo>
                    <a:lnTo>
                      <a:pt x="5422" y="18214"/>
                    </a:lnTo>
                    <a:cubicBezTo>
                      <a:pt x="7230" y="17310"/>
                      <a:pt x="7230" y="17310"/>
                      <a:pt x="8133" y="16406"/>
                    </a:cubicBezTo>
                    <a:lnTo>
                      <a:pt x="8133" y="16406"/>
                    </a:lnTo>
                    <a:cubicBezTo>
                      <a:pt x="7230" y="18214"/>
                      <a:pt x="5422" y="22732"/>
                      <a:pt x="5422" y="24540"/>
                    </a:cubicBezTo>
                    <a:cubicBezTo>
                      <a:pt x="5422" y="24540"/>
                      <a:pt x="5422" y="24540"/>
                      <a:pt x="5422" y="25443"/>
                    </a:cubicBezTo>
                    <a:cubicBezTo>
                      <a:pt x="6326" y="29058"/>
                      <a:pt x="11748" y="28154"/>
                      <a:pt x="14459" y="27251"/>
                    </a:cubicBezTo>
                    <a:cubicBezTo>
                      <a:pt x="16267" y="27251"/>
                      <a:pt x="20785" y="24540"/>
                      <a:pt x="21689" y="22732"/>
                    </a:cubicBezTo>
                    <a:cubicBezTo>
                      <a:pt x="23496" y="20925"/>
                      <a:pt x="23496" y="20021"/>
                      <a:pt x="24400" y="17310"/>
                    </a:cubicBezTo>
                    <a:cubicBezTo>
                      <a:pt x="25303" y="14599"/>
                      <a:pt x="28015" y="10080"/>
                      <a:pt x="24400" y="8273"/>
                    </a:cubicBezTo>
                    <a:cubicBezTo>
                      <a:pt x="22592" y="7369"/>
                      <a:pt x="22592" y="7369"/>
                      <a:pt x="20785" y="7369"/>
                    </a:cubicBezTo>
                    <a:cubicBezTo>
                      <a:pt x="19881" y="8273"/>
                      <a:pt x="19881" y="7369"/>
                      <a:pt x="19881" y="6466"/>
                    </a:cubicBezTo>
                    <a:lnTo>
                      <a:pt x="19881" y="6466"/>
                    </a:lnTo>
                    <a:close/>
                  </a:path>
                </a:pathLst>
              </a:custGeom>
              <a:solidFill>
                <a:srgbClr val="6B95A1"/>
              </a:solidFill>
              <a:ln w="9025" cap="flat">
                <a:noFill/>
                <a:prstDash val="solid"/>
                <a:miter/>
              </a:ln>
            </p:spPr>
            <p:txBody>
              <a:bodyPr rtlCol="0" anchor="ctr"/>
              <a:lstStyle/>
              <a:p>
                <a:endParaRPr lang="zh-CN" altLang="en-US"/>
              </a:p>
            </p:txBody>
          </p:sp>
          <p:sp>
            <p:nvSpPr>
              <p:cNvPr id="2576" name="任意多边形: 形状 1845"/>
              <p:cNvSpPr/>
              <p:nvPr>
                <p:custDataLst>
                  <p:tags r:id="rId12"/>
                </p:custDataLst>
              </p:nvPr>
            </p:nvSpPr>
            <p:spPr>
              <a:xfrm>
                <a:off x="3829532" y="2319104"/>
                <a:ext cx="1009480" cy="309063"/>
              </a:xfrm>
              <a:custGeom>
                <a:avLst/>
                <a:gdLst>
                  <a:gd name="connsiteX0" fmla="*/ 285568 w 1009480"/>
                  <a:gd name="connsiteY0" fmla="*/ 262975 h 309063"/>
                  <a:gd name="connsiteX1" fmla="*/ 147302 w 1009480"/>
                  <a:gd name="connsiteY1" fmla="*/ 298219 h 309063"/>
                  <a:gd name="connsiteX2" fmla="*/ 111155 w 1009480"/>
                  <a:gd name="connsiteY2" fmla="*/ 308160 h 309063"/>
                  <a:gd name="connsiteX3" fmla="*/ 92177 w 1009480"/>
                  <a:gd name="connsiteY3" fmla="*/ 309064 h 309063"/>
                  <a:gd name="connsiteX4" fmla="*/ 75910 w 1009480"/>
                  <a:gd name="connsiteY4" fmla="*/ 304545 h 309063"/>
                  <a:gd name="connsiteX5" fmla="*/ 48800 w 1009480"/>
                  <a:gd name="connsiteY5" fmla="*/ 258457 h 309063"/>
                  <a:gd name="connsiteX6" fmla="*/ 31629 w 1009480"/>
                  <a:gd name="connsiteY6" fmla="*/ 238576 h 309063"/>
                  <a:gd name="connsiteX7" fmla="*/ 11748 w 1009480"/>
                  <a:gd name="connsiteY7" fmla="*/ 220502 h 309063"/>
                  <a:gd name="connsiteX8" fmla="*/ 0 w 1009480"/>
                  <a:gd name="connsiteY8" fmla="*/ 179835 h 309063"/>
                  <a:gd name="connsiteX9" fmla="*/ 38859 w 1009480"/>
                  <a:gd name="connsiteY9" fmla="*/ 125614 h 309063"/>
                  <a:gd name="connsiteX10" fmla="*/ 60548 w 1009480"/>
                  <a:gd name="connsiteY10" fmla="*/ 112962 h 309063"/>
                  <a:gd name="connsiteX11" fmla="*/ 93984 w 1009480"/>
                  <a:gd name="connsiteY11" fmla="*/ 109347 h 309063"/>
                  <a:gd name="connsiteX12" fmla="*/ 115673 w 1009480"/>
                  <a:gd name="connsiteY12" fmla="*/ 111155 h 309063"/>
                  <a:gd name="connsiteX13" fmla="*/ 125614 w 1009480"/>
                  <a:gd name="connsiteY13" fmla="*/ 109347 h 309063"/>
                  <a:gd name="connsiteX14" fmla="*/ 188872 w 1009480"/>
                  <a:gd name="connsiteY14" fmla="*/ 108443 h 309063"/>
                  <a:gd name="connsiteX15" fmla="*/ 211465 w 1009480"/>
                  <a:gd name="connsiteY15" fmla="*/ 97599 h 309063"/>
                  <a:gd name="connsiteX16" fmla="*/ 266590 w 1009480"/>
                  <a:gd name="connsiteY16" fmla="*/ 103925 h 309063"/>
                  <a:gd name="connsiteX17" fmla="*/ 300931 w 1009480"/>
                  <a:gd name="connsiteY17" fmla="*/ 95792 h 309063"/>
                  <a:gd name="connsiteX18" fmla="*/ 317197 w 1009480"/>
                  <a:gd name="connsiteY18" fmla="*/ 86755 h 309063"/>
                  <a:gd name="connsiteX19" fmla="*/ 369611 w 1009480"/>
                  <a:gd name="connsiteY19" fmla="*/ 73199 h 309063"/>
                  <a:gd name="connsiteX20" fmla="*/ 364189 w 1009480"/>
                  <a:gd name="connsiteY20" fmla="*/ 62355 h 309063"/>
                  <a:gd name="connsiteX21" fmla="*/ 380456 w 1009480"/>
                  <a:gd name="connsiteY21" fmla="*/ 46992 h 309063"/>
                  <a:gd name="connsiteX22" fmla="*/ 398530 w 1009480"/>
                  <a:gd name="connsiteY22" fmla="*/ 21689 h 309063"/>
                  <a:gd name="connsiteX23" fmla="*/ 422026 w 1009480"/>
                  <a:gd name="connsiteY23" fmla="*/ 15363 h 309063"/>
                  <a:gd name="connsiteX24" fmla="*/ 439196 w 1009480"/>
                  <a:gd name="connsiteY24" fmla="*/ 18074 h 309063"/>
                  <a:gd name="connsiteX25" fmla="*/ 473536 w 1009480"/>
                  <a:gd name="connsiteY25" fmla="*/ 18074 h 309063"/>
                  <a:gd name="connsiteX26" fmla="*/ 497032 w 1009480"/>
                  <a:gd name="connsiteY26" fmla="*/ 21689 h 309063"/>
                  <a:gd name="connsiteX27" fmla="*/ 553965 w 1009480"/>
                  <a:gd name="connsiteY27" fmla="*/ 27111 h 309063"/>
                  <a:gd name="connsiteX28" fmla="*/ 581980 w 1009480"/>
                  <a:gd name="connsiteY28" fmla="*/ 15363 h 309063"/>
                  <a:gd name="connsiteX29" fmla="*/ 593728 w 1009480"/>
                  <a:gd name="connsiteY29" fmla="*/ 0 h 309063"/>
                  <a:gd name="connsiteX30" fmla="*/ 723860 w 1009480"/>
                  <a:gd name="connsiteY30" fmla="*/ 21689 h 309063"/>
                  <a:gd name="connsiteX31" fmla="*/ 784408 w 1009480"/>
                  <a:gd name="connsiteY31" fmla="*/ 37052 h 309063"/>
                  <a:gd name="connsiteX32" fmla="*/ 798867 w 1009480"/>
                  <a:gd name="connsiteY32" fmla="*/ 57837 h 309063"/>
                  <a:gd name="connsiteX33" fmla="*/ 810615 w 1009480"/>
                  <a:gd name="connsiteY33" fmla="*/ 66873 h 309063"/>
                  <a:gd name="connsiteX34" fmla="*/ 822363 w 1009480"/>
                  <a:gd name="connsiteY34" fmla="*/ 75007 h 309063"/>
                  <a:gd name="connsiteX35" fmla="*/ 876584 w 1009480"/>
                  <a:gd name="connsiteY35" fmla="*/ 95792 h 309063"/>
                  <a:gd name="connsiteX36" fmla="*/ 955206 w 1009480"/>
                  <a:gd name="connsiteY36" fmla="*/ 127421 h 309063"/>
                  <a:gd name="connsiteX37" fmla="*/ 971472 w 1009480"/>
                  <a:gd name="connsiteY37" fmla="*/ 141880 h 309063"/>
                  <a:gd name="connsiteX38" fmla="*/ 977798 w 1009480"/>
                  <a:gd name="connsiteY38" fmla="*/ 167184 h 309063"/>
                  <a:gd name="connsiteX39" fmla="*/ 975087 w 1009480"/>
                  <a:gd name="connsiteY39" fmla="*/ 181643 h 309063"/>
                  <a:gd name="connsiteX40" fmla="*/ 988643 w 1009480"/>
                  <a:gd name="connsiteY40" fmla="*/ 194294 h 309063"/>
                  <a:gd name="connsiteX41" fmla="*/ 988643 w 1009480"/>
                  <a:gd name="connsiteY41" fmla="*/ 209657 h 309063"/>
                  <a:gd name="connsiteX42" fmla="*/ 1007620 w 1009480"/>
                  <a:gd name="connsiteY42" fmla="*/ 253938 h 309063"/>
                  <a:gd name="connsiteX43" fmla="*/ 965147 w 1009480"/>
                  <a:gd name="connsiteY43" fmla="*/ 281049 h 309063"/>
                  <a:gd name="connsiteX44" fmla="*/ 967858 w 1009480"/>
                  <a:gd name="connsiteY44" fmla="*/ 301834 h 309063"/>
                  <a:gd name="connsiteX45" fmla="*/ 553965 w 1009480"/>
                  <a:gd name="connsiteY45" fmla="*/ 300931 h 309063"/>
                  <a:gd name="connsiteX46" fmla="*/ 335271 w 1009480"/>
                  <a:gd name="connsiteY46" fmla="*/ 301834 h 309063"/>
                  <a:gd name="connsiteX47" fmla="*/ 326234 w 1009480"/>
                  <a:gd name="connsiteY47" fmla="*/ 275627 h 309063"/>
                  <a:gd name="connsiteX48" fmla="*/ 303642 w 1009480"/>
                  <a:gd name="connsiteY48" fmla="*/ 262975 h 309063"/>
                  <a:gd name="connsiteX49" fmla="*/ 285568 w 1009480"/>
                  <a:gd name="connsiteY49" fmla="*/ 262975 h 309063"/>
                  <a:gd name="connsiteX50" fmla="*/ 285568 w 1009480"/>
                  <a:gd name="connsiteY50" fmla="*/ 262975 h 309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009480" h="309063">
                    <a:moveTo>
                      <a:pt x="285568" y="262975"/>
                    </a:moveTo>
                    <a:cubicBezTo>
                      <a:pt x="239479" y="274723"/>
                      <a:pt x="192487" y="286471"/>
                      <a:pt x="147302" y="298219"/>
                    </a:cubicBezTo>
                    <a:cubicBezTo>
                      <a:pt x="135554" y="301834"/>
                      <a:pt x="122903" y="304545"/>
                      <a:pt x="111155" y="308160"/>
                    </a:cubicBezTo>
                    <a:cubicBezTo>
                      <a:pt x="104829" y="308160"/>
                      <a:pt x="98503" y="309064"/>
                      <a:pt x="92177" y="309064"/>
                    </a:cubicBezTo>
                    <a:cubicBezTo>
                      <a:pt x="86755" y="307256"/>
                      <a:pt x="81333" y="306353"/>
                      <a:pt x="75910" y="304545"/>
                    </a:cubicBezTo>
                    <a:cubicBezTo>
                      <a:pt x="66873" y="289183"/>
                      <a:pt x="58740" y="273820"/>
                      <a:pt x="48800" y="258457"/>
                    </a:cubicBezTo>
                    <a:cubicBezTo>
                      <a:pt x="43377" y="252131"/>
                      <a:pt x="37052" y="244901"/>
                      <a:pt x="31629" y="238576"/>
                    </a:cubicBezTo>
                    <a:cubicBezTo>
                      <a:pt x="24400" y="232250"/>
                      <a:pt x="16267" y="227731"/>
                      <a:pt x="11748" y="220502"/>
                    </a:cubicBezTo>
                    <a:cubicBezTo>
                      <a:pt x="8133" y="207850"/>
                      <a:pt x="1807" y="195198"/>
                      <a:pt x="0" y="179835"/>
                    </a:cubicBezTo>
                    <a:cubicBezTo>
                      <a:pt x="10844" y="157243"/>
                      <a:pt x="24400" y="141880"/>
                      <a:pt x="38859" y="125614"/>
                    </a:cubicBezTo>
                    <a:cubicBezTo>
                      <a:pt x="46088" y="120191"/>
                      <a:pt x="50607" y="116577"/>
                      <a:pt x="60548" y="112962"/>
                    </a:cubicBezTo>
                    <a:cubicBezTo>
                      <a:pt x="71392" y="112058"/>
                      <a:pt x="80429" y="112962"/>
                      <a:pt x="93984" y="109347"/>
                    </a:cubicBezTo>
                    <a:cubicBezTo>
                      <a:pt x="102118" y="109347"/>
                      <a:pt x="109347" y="109347"/>
                      <a:pt x="115673" y="111155"/>
                    </a:cubicBezTo>
                    <a:cubicBezTo>
                      <a:pt x="118384" y="110251"/>
                      <a:pt x="122903" y="110251"/>
                      <a:pt x="125614" y="109347"/>
                    </a:cubicBezTo>
                    <a:cubicBezTo>
                      <a:pt x="148206" y="110251"/>
                      <a:pt x="168087" y="109347"/>
                      <a:pt x="188872" y="108443"/>
                    </a:cubicBezTo>
                    <a:cubicBezTo>
                      <a:pt x="200620" y="101214"/>
                      <a:pt x="202428" y="101214"/>
                      <a:pt x="211465" y="97599"/>
                    </a:cubicBezTo>
                    <a:cubicBezTo>
                      <a:pt x="226828" y="98503"/>
                      <a:pt x="250324" y="105732"/>
                      <a:pt x="266590" y="103925"/>
                    </a:cubicBezTo>
                    <a:cubicBezTo>
                      <a:pt x="272012" y="93081"/>
                      <a:pt x="284664" y="92177"/>
                      <a:pt x="300931" y="95792"/>
                    </a:cubicBezTo>
                    <a:cubicBezTo>
                      <a:pt x="307256" y="94888"/>
                      <a:pt x="311775" y="89466"/>
                      <a:pt x="317197" y="86755"/>
                    </a:cubicBezTo>
                    <a:cubicBezTo>
                      <a:pt x="334367" y="82236"/>
                      <a:pt x="363286" y="80429"/>
                      <a:pt x="369611" y="73199"/>
                    </a:cubicBezTo>
                    <a:cubicBezTo>
                      <a:pt x="367804" y="69585"/>
                      <a:pt x="366900" y="66873"/>
                      <a:pt x="364189" y="62355"/>
                    </a:cubicBezTo>
                    <a:cubicBezTo>
                      <a:pt x="370515" y="57837"/>
                      <a:pt x="375937" y="52414"/>
                      <a:pt x="380456" y="46992"/>
                    </a:cubicBezTo>
                    <a:cubicBezTo>
                      <a:pt x="386782" y="38859"/>
                      <a:pt x="391300" y="29822"/>
                      <a:pt x="398530" y="21689"/>
                    </a:cubicBezTo>
                    <a:cubicBezTo>
                      <a:pt x="404856" y="15363"/>
                      <a:pt x="412989" y="15363"/>
                      <a:pt x="422026" y="15363"/>
                    </a:cubicBezTo>
                    <a:cubicBezTo>
                      <a:pt x="427448" y="16267"/>
                      <a:pt x="433774" y="17170"/>
                      <a:pt x="439196" y="18074"/>
                    </a:cubicBezTo>
                    <a:cubicBezTo>
                      <a:pt x="450944" y="18074"/>
                      <a:pt x="460885" y="18074"/>
                      <a:pt x="473536" y="18074"/>
                    </a:cubicBezTo>
                    <a:cubicBezTo>
                      <a:pt x="480766" y="18978"/>
                      <a:pt x="489803" y="20785"/>
                      <a:pt x="497032" y="21689"/>
                    </a:cubicBezTo>
                    <a:cubicBezTo>
                      <a:pt x="516010" y="22592"/>
                      <a:pt x="535891" y="23496"/>
                      <a:pt x="553965" y="27111"/>
                    </a:cubicBezTo>
                    <a:cubicBezTo>
                      <a:pt x="563906" y="24400"/>
                      <a:pt x="572039" y="18074"/>
                      <a:pt x="581980" y="15363"/>
                    </a:cubicBezTo>
                    <a:cubicBezTo>
                      <a:pt x="586498" y="11748"/>
                      <a:pt x="590113" y="4518"/>
                      <a:pt x="593728" y="0"/>
                    </a:cubicBezTo>
                    <a:cubicBezTo>
                      <a:pt x="637105" y="7230"/>
                      <a:pt x="680483" y="14459"/>
                      <a:pt x="723860" y="21689"/>
                    </a:cubicBezTo>
                    <a:cubicBezTo>
                      <a:pt x="743741" y="27111"/>
                      <a:pt x="765430" y="31629"/>
                      <a:pt x="784408" y="37052"/>
                    </a:cubicBezTo>
                    <a:cubicBezTo>
                      <a:pt x="789830" y="43377"/>
                      <a:pt x="793445" y="50607"/>
                      <a:pt x="798867" y="57837"/>
                    </a:cubicBezTo>
                    <a:cubicBezTo>
                      <a:pt x="803385" y="60548"/>
                      <a:pt x="807000" y="64162"/>
                      <a:pt x="810615" y="66873"/>
                    </a:cubicBezTo>
                    <a:cubicBezTo>
                      <a:pt x="814230" y="69585"/>
                      <a:pt x="818748" y="72296"/>
                      <a:pt x="822363" y="75007"/>
                    </a:cubicBezTo>
                    <a:cubicBezTo>
                      <a:pt x="841340" y="82236"/>
                      <a:pt x="858511" y="89466"/>
                      <a:pt x="876584" y="95792"/>
                    </a:cubicBezTo>
                    <a:cubicBezTo>
                      <a:pt x="902792" y="106636"/>
                      <a:pt x="928999" y="116577"/>
                      <a:pt x="955206" y="127421"/>
                    </a:cubicBezTo>
                    <a:cubicBezTo>
                      <a:pt x="963339" y="128325"/>
                      <a:pt x="969665" y="132843"/>
                      <a:pt x="971472" y="141880"/>
                    </a:cubicBezTo>
                    <a:cubicBezTo>
                      <a:pt x="974184" y="150013"/>
                      <a:pt x="975991" y="159050"/>
                      <a:pt x="977798" y="167184"/>
                    </a:cubicBezTo>
                    <a:cubicBezTo>
                      <a:pt x="976895" y="171702"/>
                      <a:pt x="975991" y="177124"/>
                      <a:pt x="975087" y="181643"/>
                    </a:cubicBezTo>
                    <a:cubicBezTo>
                      <a:pt x="980509" y="183450"/>
                      <a:pt x="986835" y="187065"/>
                      <a:pt x="988643" y="194294"/>
                    </a:cubicBezTo>
                    <a:cubicBezTo>
                      <a:pt x="989546" y="199717"/>
                      <a:pt x="987739" y="204235"/>
                      <a:pt x="988643" y="209657"/>
                    </a:cubicBezTo>
                    <a:cubicBezTo>
                      <a:pt x="994969" y="225020"/>
                      <a:pt x="1015754" y="239479"/>
                      <a:pt x="1007620" y="253938"/>
                    </a:cubicBezTo>
                    <a:cubicBezTo>
                      <a:pt x="1002198" y="262072"/>
                      <a:pt x="1004006" y="230442"/>
                      <a:pt x="965147" y="281049"/>
                    </a:cubicBezTo>
                    <a:cubicBezTo>
                      <a:pt x="961532" y="285568"/>
                      <a:pt x="969665" y="297316"/>
                      <a:pt x="967858" y="301834"/>
                    </a:cubicBezTo>
                    <a:cubicBezTo>
                      <a:pt x="823266" y="301834"/>
                      <a:pt x="698557" y="300931"/>
                      <a:pt x="553965" y="300931"/>
                    </a:cubicBezTo>
                    <a:cubicBezTo>
                      <a:pt x="480766" y="300931"/>
                      <a:pt x="407567" y="301834"/>
                      <a:pt x="335271" y="301834"/>
                    </a:cubicBezTo>
                    <a:cubicBezTo>
                      <a:pt x="332560" y="292797"/>
                      <a:pt x="328945" y="284664"/>
                      <a:pt x="326234" y="275627"/>
                    </a:cubicBezTo>
                    <a:cubicBezTo>
                      <a:pt x="325330" y="267494"/>
                      <a:pt x="321716" y="260264"/>
                      <a:pt x="303642" y="262975"/>
                    </a:cubicBezTo>
                    <a:cubicBezTo>
                      <a:pt x="297316" y="262975"/>
                      <a:pt x="291894" y="262975"/>
                      <a:pt x="285568" y="262975"/>
                    </a:cubicBezTo>
                    <a:lnTo>
                      <a:pt x="285568" y="262975"/>
                    </a:lnTo>
                    <a:close/>
                  </a:path>
                </a:pathLst>
              </a:custGeom>
              <a:solidFill>
                <a:srgbClr val="6B95A1"/>
              </a:solidFill>
              <a:ln w="9025" cap="flat">
                <a:noFill/>
                <a:prstDash val="solid"/>
                <a:miter/>
              </a:ln>
            </p:spPr>
            <p:txBody>
              <a:bodyPr rtlCol="0" anchor="ctr"/>
              <a:lstStyle/>
              <a:p>
                <a:endParaRPr lang="zh-CN" altLang="en-US"/>
              </a:p>
            </p:txBody>
          </p:sp>
          <p:sp>
            <p:nvSpPr>
              <p:cNvPr id="2577" name="任意多边形: 形状 1846"/>
              <p:cNvSpPr/>
              <p:nvPr>
                <p:custDataLst>
                  <p:tags r:id="rId13"/>
                </p:custDataLst>
              </p:nvPr>
            </p:nvSpPr>
            <p:spPr>
              <a:xfrm>
                <a:off x="3828628" y="2321815"/>
                <a:ext cx="1010331" cy="303641"/>
              </a:xfrm>
              <a:custGeom>
                <a:avLst/>
                <a:gdLst>
                  <a:gd name="connsiteX0" fmla="*/ 286471 w 1010331"/>
                  <a:gd name="connsiteY0" fmla="*/ 260264 h 303641"/>
                  <a:gd name="connsiteX1" fmla="*/ 282857 w 1010331"/>
                  <a:gd name="connsiteY1" fmla="*/ 261168 h 303641"/>
                  <a:gd name="connsiteX2" fmla="*/ 281953 w 1010331"/>
                  <a:gd name="connsiteY2" fmla="*/ 259361 h 303641"/>
                  <a:gd name="connsiteX3" fmla="*/ 286471 w 1010331"/>
                  <a:gd name="connsiteY3" fmla="*/ 254842 h 303641"/>
                  <a:gd name="connsiteX4" fmla="*/ 290990 w 1010331"/>
                  <a:gd name="connsiteY4" fmla="*/ 259361 h 303641"/>
                  <a:gd name="connsiteX5" fmla="*/ 290990 w 1010331"/>
                  <a:gd name="connsiteY5" fmla="*/ 261168 h 303641"/>
                  <a:gd name="connsiteX6" fmla="*/ 286471 w 1010331"/>
                  <a:gd name="connsiteY6" fmla="*/ 260264 h 303641"/>
                  <a:gd name="connsiteX7" fmla="*/ 286471 w 1010331"/>
                  <a:gd name="connsiteY7" fmla="*/ 260264 h 303641"/>
                  <a:gd name="connsiteX8" fmla="*/ 261168 w 1010331"/>
                  <a:gd name="connsiteY8" fmla="*/ 266590 h 303641"/>
                  <a:gd name="connsiteX9" fmla="*/ 253035 w 1010331"/>
                  <a:gd name="connsiteY9" fmla="*/ 268398 h 303641"/>
                  <a:gd name="connsiteX10" fmla="*/ 257553 w 1010331"/>
                  <a:gd name="connsiteY10" fmla="*/ 264783 h 303641"/>
                  <a:gd name="connsiteX11" fmla="*/ 261168 w 1010331"/>
                  <a:gd name="connsiteY11" fmla="*/ 266590 h 303641"/>
                  <a:gd name="connsiteX12" fmla="*/ 261168 w 1010331"/>
                  <a:gd name="connsiteY12" fmla="*/ 266590 h 303641"/>
                  <a:gd name="connsiteX13" fmla="*/ 243094 w 1010331"/>
                  <a:gd name="connsiteY13" fmla="*/ 271109 h 303641"/>
                  <a:gd name="connsiteX14" fmla="*/ 235864 w 1010331"/>
                  <a:gd name="connsiteY14" fmla="*/ 272916 h 303641"/>
                  <a:gd name="connsiteX15" fmla="*/ 234961 w 1010331"/>
                  <a:gd name="connsiteY15" fmla="*/ 269301 h 303641"/>
                  <a:gd name="connsiteX16" fmla="*/ 239479 w 1010331"/>
                  <a:gd name="connsiteY16" fmla="*/ 264783 h 303641"/>
                  <a:gd name="connsiteX17" fmla="*/ 243998 w 1010331"/>
                  <a:gd name="connsiteY17" fmla="*/ 269301 h 303641"/>
                  <a:gd name="connsiteX18" fmla="*/ 243094 w 1010331"/>
                  <a:gd name="connsiteY18" fmla="*/ 271109 h 303641"/>
                  <a:gd name="connsiteX19" fmla="*/ 243094 w 1010331"/>
                  <a:gd name="connsiteY19" fmla="*/ 271109 h 303641"/>
                  <a:gd name="connsiteX20" fmla="*/ 229539 w 1010331"/>
                  <a:gd name="connsiteY20" fmla="*/ 274723 h 303641"/>
                  <a:gd name="connsiteX21" fmla="*/ 226828 w 1010331"/>
                  <a:gd name="connsiteY21" fmla="*/ 275627 h 303641"/>
                  <a:gd name="connsiteX22" fmla="*/ 229539 w 1010331"/>
                  <a:gd name="connsiteY22" fmla="*/ 274723 h 303641"/>
                  <a:gd name="connsiteX23" fmla="*/ 229539 w 1010331"/>
                  <a:gd name="connsiteY23" fmla="*/ 274723 h 303641"/>
                  <a:gd name="connsiteX24" fmla="*/ 215080 w 1010331"/>
                  <a:gd name="connsiteY24" fmla="*/ 278338 h 303641"/>
                  <a:gd name="connsiteX25" fmla="*/ 206043 w 1010331"/>
                  <a:gd name="connsiteY25" fmla="*/ 281049 h 303641"/>
                  <a:gd name="connsiteX26" fmla="*/ 206043 w 1010331"/>
                  <a:gd name="connsiteY26" fmla="*/ 280146 h 303641"/>
                  <a:gd name="connsiteX27" fmla="*/ 210561 w 1010331"/>
                  <a:gd name="connsiteY27" fmla="*/ 275627 h 303641"/>
                  <a:gd name="connsiteX28" fmla="*/ 215080 w 1010331"/>
                  <a:gd name="connsiteY28" fmla="*/ 278338 h 303641"/>
                  <a:gd name="connsiteX29" fmla="*/ 215080 w 1010331"/>
                  <a:gd name="connsiteY29" fmla="*/ 278338 h 303641"/>
                  <a:gd name="connsiteX30" fmla="*/ 194294 w 1010331"/>
                  <a:gd name="connsiteY30" fmla="*/ 283760 h 303641"/>
                  <a:gd name="connsiteX31" fmla="*/ 192487 w 1010331"/>
                  <a:gd name="connsiteY31" fmla="*/ 283760 h 303641"/>
                  <a:gd name="connsiteX32" fmla="*/ 192487 w 1010331"/>
                  <a:gd name="connsiteY32" fmla="*/ 283760 h 303641"/>
                  <a:gd name="connsiteX33" fmla="*/ 187969 w 1010331"/>
                  <a:gd name="connsiteY33" fmla="*/ 279242 h 303641"/>
                  <a:gd name="connsiteX34" fmla="*/ 192487 w 1010331"/>
                  <a:gd name="connsiteY34" fmla="*/ 274723 h 303641"/>
                  <a:gd name="connsiteX35" fmla="*/ 197006 w 1010331"/>
                  <a:gd name="connsiteY35" fmla="*/ 279242 h 303641"/>
                  <a:gd name="connsiteX36" fmla="*/ 194294 w 1010331"/>
                  <a:gd name="connsiteY36" fmla="*/ 283760 h 303641"/>
                  <a:gd name="connsiteX37" fmla="*/ 194294 w 1010331"/>
                  <a:gd name="connsiteY37" fmla="*/ 283760 h 303641"/>
                  <a:gd name="connsiteX38" fmla="*/ 184354 w 1010331"/>
                  <a:gd name="connsiteY38" fmla="*/ 285568 h 303641"/>
                  <a:gd name="connsiteX39" fmla="*/ 178932 w 1010331"/>
                  <a:gd name="connsiteY39" fmla="*/ 287375 h 303641"/>
                  <a:gd name="connsiteX40" fmla="*/ 182546 w 1010331"/>
                  <a:gd name="connsiteY40" fmla="*/ 285568 h 303641"/>
                  <a:gd name="connsiteX41" fmla="*/ 184354 w 1010331"/>
                  <a:gd name="connsiteY41" fmla="*/ 285568 h 303641"/>
                  <a:gd name="connsiteX42" fmla="*/ 184354 w 1010331"/>
                  <a:gd name="connsiteY42" fmla="*/ 285568 h 303641"/>
                  <a:gd name="connsiteX43" fmla="*/ 168087 w 1010331"/>
                  <a:gd name="connsiteY43" fmla="*/ 290086 h 303641"/>
                  <a:gd name="connsiteX44" fmla="*/ 159050 w 1010331"/>
                  <a:gd name="connsiteY44" fmla="*/ 291894 h 303641"/>
                  <a:gd name="connsiteX45" fmla="*/ 158147 w 1010331"/>
                  <a:gd name="connsiteY45" fmla="*/ 290086 h 303641"/>
                  <a:gd name="connsiteX46" fmla="*/ 162665 w 1010331"/>
                  <a:gd name="connsiteY46" fmla="*/ 285568 h 303641"/>
                  <a:gd name="connsiteX47" fmla="*/ 168087 w 1010331"/>
                  <a:gd name="connsiteY47" fmla="*/ 290086 h 303641"/>
                  <a:gd name="connsiteX48" fmla="*/ 168087 w 1010331"/>
                  <a:gd name="connsiteY48" fmla="*/ 290086 h 303641"/>
                  <a:gd name="connsiteX49" fmla="*/ 140073 w 1010331"/>
                  <a:gd name="connsiteY49" fmla="*/ 297316 h 303641"/>
                  <a:gd name="connsiteX50" fmla="*/ 131036 w 1010331"/>
                  <a:gd name="connsiteY50" fmla="*/ 300027 h 303641"/>
                  <a:gd name="connsiteX51" fmla="*/ 131036 w 1010331"/>
                  <a:gd name="connsiteY51" fmla="*/ 300027 h 303641"/>
                  <a:gd name="connsiteX52" fmla="*/ 135554 w 1010331"/>
                  <a:gd name="connsiteY52" fmla="*/ 295508 h 303641"/>
                  <a:gd name="connsiteX53" fmla="*/ 140073 w 1010331"/>
                  <a:gd name="connsiteY53" fmla="*/ 297316 h 303641"/>
                  <a:gd name="connsiteX54" fmla="*/ 140073 w 1010331"/>
                  <a:gd name="connsiteY54" fmla="*/ 297316 h 303641"/>
                  <a:gd name="connsiteX55" fmla="*/ 120191 w 1010331"/>
                  <a:gd name="connsiteY55" fmla="*/ 302738 h 303641"/>
                  <a:gd name="connsiteX56" fmla="*/ 114769 w 1010331"/>
                  <a:gd name="connsiteY56" fmla="*/ 303642 h 303641"/>
                  <a:gd name="connsiteX57" fmla="*/ 112058 w 1010331"/>
                  <a:gd name="connsiteY57" fmla="*/ 299123 h 303641"/>
                  <a:gd name="connsiteX58" fmla="*/ 116577 w 1010331"/>
                  <a:gd name="connsiteY58" fmla="*/ 294605 h 303641"/>
                  <a:gd name="connsiteX59" fmla="*/ 121095 w 1010331"/>
                  <a:gd name="connsiteY59" fmla="*/ 299123 h 303641"/>
                  <a:gd name="connsiteX60" fmla="*/ 120191 w 1010331"/>
                  <a:gd name="connsiteY60" fmla="*/ 302738 h 303641"/>
                  <a:gd name="connsiteX61" fmla="*/ 120191 w 1010331"/>
                  <a:gd name="connsiteY61" fmla="*/ 302738 h 303641"/>
                  <a:gd name="connsiteX62" fmla="*/ 81333 w 1010331"/>
                  <a:gd name="connsiteY62" fmla="*/ 303642 h 303641"/>
                  <a:gd name="connsiteX63" fmla="*/ 75910 w 1010331"/>
                  <a:gd name="connsiteY63" fmla="*/ 301834 h 303641"/>
                  <a:gd name="connsiteX64" fmla="*/ 75007 w 1010331"/>
                  <a:gd name="connsiteY64" fmla="*/ 300027 h 303641"/>
                  <a:gd name="connsiteX65" fmla="*/ 75007 w 1010331"/>
                  <a:gd name="connsiteY65" fmla="*/ 299123 h 303641"/>
                  <a:gd name="connsiteX66" fmla="*/ 79525 w 1010331"/>
                  <a:gd name="connsiteY66" fmla="*/ 294605 h 303641"/>
                  <a:gd name="connsiteX67" fmla="*/ 84044 w 1010331"/>
                  <a:gd name="connsiteY67" fmla="*/ 299123 h 303641"/>
                  <a:gd name="connsiteX68" fmla="*/ 81333 w 1010331"/>
                  <a:gd name="connsiteY68" fmla="*/ 303642 h 303641"/>
                  <a:gd name="connsiteX69" fmla="*/ 81333 w 1010331"/>
                  <a:gd name="connsiteY69" fmla="*/ 303642 h 303641"/>
                  <a:gd name="connsiteX70" fmla="*/ 71392 w 1010331"/>
                  <a:gd name="connsiteY70" fmla="*/ 294605 h 303641"/>
                  <a:gd name="connsiteX71" fmla="*/ 66873 w 1010331"/>
                  <a:gd name="connsiteY71" fmla="*/ 286471 h 303641"/>
                  <a:gd name="connsiteX72" fmla="*/ 69585 w 1010331"/>
                  <a:gd name="connsiteY72" fmla="*/ 285568 h 303641"/>
                  <a:gd name="connsiteX73" fmla="*/ 74103 w 1010331"/>
                  <a:gd name="connsiteY73" fmla="*/ 290086 h 303641"/>
                  <a:gd name="connsiteX74" fmla="*/ 71392 w 1010331"/>
                  <a:gd name="connsiteY74" fmla="*/ 294605 h 303641"/>
                  <a:gd name="connsiteX75" fmla="*/ 71392 w 1010331"/>
                  <a:gd name="connsiteY75" fmla="*/ 294605 h 303641"/>
                  <a:gd name="connsiteX76" fmla="*/ 64162 w 1010331"/>
                  <a:gd name="connsiteY76" fmla="*/ 281953 h 303641"/>
                  <a:gd name="connsiteX77" fmla="*/ 59644 w 1010331"/>
                  <a:gd name="connsiteY77" fmla="*/ 274723 h 303641"/>
                  <a:gd name="connsiteX78" fmla="*/ 60548 w 1010331"/>
                  <a:gd name="connsiteY78" fmla="*/ 274723 h 303641"/>
                  <a:gd name="connsiteX79" fmla="*/ 65066 w 1010331"/>
                  <a:gd name="connsiteY79" fmla="*/ 279242 h 303641"/>
                  <a:gd name="connsiteX80" fmla="*/ 64162 w 1010331"/>
                  <a:gd name="connsiteY80" fmla="*/ 281953 h 303641"/>
                  <a:gd name="connsiteX81" fmla="*/ 64162 w 1010331"/>
                  <a:gd name="connsiteY81" fmla="*/ 281953 h 303641"/>
                  <a:gd name="connsiteX82" fmla="*/ 9941 w 1010331"/>
                  <a:gd name="connsiteY82" fmla="*/ 212368 h 303641"/>
                  <a:gd name="connsiteX83" fmla="*/ 9037 w 1010331"/>
                  <a:gd name="connsiteY83" fmla="*/ 208754 h 303641"/>
                  <a:gd name="connsiteX84" fmla="*/ 13555 w 1010331"/>
                  <a:gd name="connsiteY84" fmla="*/ 204235 h 303641"/>
                  <a:gd name="connsiteX85" fmla="*/ 18074 w 1010331"/>
                  <a:gd name="connsiteY85" fmla="*/ 208754 h 303641"/>
                  <a:gd name="connsiteX86" fmla="*/ 13555 w 1010331"/>
                  <a:gd name="connsiteY86" fmla="*/ 213272 h 303641"/>
                  <a:gd name="connsiteX87" fmla="*/ 9941 w 1010331"/>
                  <a:gd name="connsiteY87" fmla="*/ 212368 h 303641"/>
                  <a:gd name="connsiteX88" fmla="*/ 9941 w 1010331"/>
                  <a:gd name="connsiteY88" fmla="*/ 212368 h 303641"/>
                  <a:gd name="connsiteX89" fmla="*/ 6326 w 1010331"/>
                  <a:gd name="connsiteY89" fmla="*/ 202428 h 303641"/>
                  <a:gd name="connsiteX90" fmla="*/ 3615 w 1010331"/>
                  <a:gd name="connsiteY90" fmla="*/ 193391 h 303641"/>
                  <a:gd name="connsiteX91" fmla="*/ 4518 w 1010331"/>
                  <a:gd name="connsiteY91" fmla="*/ 193391 h 303641"/>
                  <a:gd name="connsiteX92" fmla="*/ 9037 w 1010331"/>
                  <a:gd name="connsiteY92" fmla="*/ 197909 h 303641"/>
                  <a:gd name="connsiteX93" fmla="*/ 6326 w 1010331"/>
                  <a:gd name="connsiteY93" fmla="*/ 202428 h 303641"/>
                  <a:gd name="connsiteX94" fmla="*/ 6326 w 1010331"/>
                  <a:gd name="connsiteY94" fmla="*/ 202428 h 303641"/>
                  <a:gd name="connsiteX95" fmla="*/ 904 w 1010331"/>
                  <a:gd name="connsiteY95" fmla="*/ 180739 h 303641"/>
                  <a:gd name="connsiteX96" fmla="*/ 0 w 1010331"/>
                  <a:gd name="connsiteY96" fmla="*/ 176221 h 303641"/>
                  <a:gd name="connsiteX97" fmla="*/ 904 w 1010331"/>
                  <a:gd name="connsiteY97" fmla="*/ 174413 h 303641"/>
                  <a:gd name="connsiteX98" fmla="*/ 3615 w 1010331"/>
                  <a:gd name="connsiteY98" fmla="*/ 173510 h 303641"/>
                  <a:gd name="connsiteX99" fmla="*/ 8133 w 1010331"/>
                  <a:gd name="connsiteY99" fmla="*/ 178028 h 303641"/>
                  <a:gd name="connsiteX100" fmla="*/ 3615 w 1010331"/>
                  <a:gd name="connsiteY100" fmla="*/ 182546 h 303641"/>
                  <a:gd name="connsiteX101" fmla="*/ 904 w 1010331"/>
                  <a:gd name="connsiteY101" fmla="*/ 180739 h 303641"/>
                  <a:gd name="connsiteX102" fmla="*/ 904 w 1010331"/>
                  <a:gd name="connsiteY102" fmla="*/ 180739 h 303641"/>
                  <a:gd name="connsiteX103" fmla="*/ 13555 w 1010331"/>
                  <a:gd name="connsiteY103" fmla="*/ 152725 h 303641"/>
                  <a:gd name="connsiteX104" fmla="*/ 18074 w 1010331"/>
                  <a:gd name="connsiteY104" fmla="*/ 146399 h 303641"/>
                  <a:gd name="connsiteX105" fmla="*/ 18074 w 1010331"/>
                  <a:gd name="connsiteY105" fmla="*/ 147302 h 303641"/>
                  <a:gd name="connsiteX106" fmla="*/ 13555 w 1010331"/>
                  <a:gd name="connsiteY106" fmla="*/ 152725 h 303641"/>
                  <a:gd name="connsiteX107" fmla="*/ 13555 w 1010331"/>
                  <a:gd name="connsiteY107" fmla="*/ 152725 h 303641"/>
                  <a:gd name="connsiteX108" fmla="*/ 21689 w 1010331"/>
                  <a:gd name="connsiteY108" fmla="*/ 141880 h 303641"/>
                  <a:gd name="connsiteX109" fmla="*/ 27111 w 1010331"/>
                  <a:gd name="connsiteY109" fmla="*/ 135554 h 303641"/>
                  <a:gd name="connsiteX110" fmla="*/ 27111 w 1010331"/>
                  <a:gd name="connsiteY110" fmla="*/ 137362 h 303641"/>
                  <a:gd name="connsiteX111" fmla="*/ 22592 w 1010331"/>
                  <a:gd name="connsiteY111" fmla="*/ 141880 h 303641"/>
                  <a:gd name="connsiteX112" fmla="*/ 21689 w 1010331"/>
                  <a:gd name="connsiteY112" fmla="*/ 141880 h 303641"/>
                  <a:gd name="connsiteX113" fmla="*/ 21689 w 1010331"/>
                  <a:gd name="connsiteY113" fmla="*/ 141880 h 303641"/>
                  <a:gd name="connsiteX114" fmla="*/ 29822 w 1010331"/>
                  <a:gd name="connsiteY114" fmla="*/ 131940 h 303641"/>
                  <a:gd name="connsiteX115" fmla="*/ 36148 w 1010331"/>
                  <a:gd name="connsiteY115" fmla="*/ 124710 h 303641"/>
                  <a:gd name="connsiteX116" fmla="*/ 37052 w 1010331"/>
                  <a:gd name="connsiteY116" fmla="*/ 127421 h 303641"/>
                  <a:gd name="connsiteX117" fmla="*/ 32533 w 1010331"/>
                  <a:gd name="connsiteY117" fmla="*/ 131940 h 303641"/>
                  <a:gd name="connsiteX118" fmla="*/ 29822 w 1010331"/>
                  <a:gd name="connsiteY118" fmla="*/ 131940 h 303641"/>
                  <a:gd name="connsiteX119" fmla="*/ 29822 w 1010331"/>
                  <a:gd name="connsiteY119" fmla="*/ 131940 h 303641"/>
                  <a:gd name="connsiteX120" fmla="*/ 39763 w 1010331"/>
                  <a:gd name="connsiteY120" fmla="*/ 121095 h 303641"/>
                  <a:gd name="connsiteX121" fmla="*/ 46088 w 1010331"/>
                  <a:gd name="connsiteY121" fmla="*/ 116577 h 303641"/>
                  <a:gd name="connsiteX122" fmla="*/ 46088 w 1010331"/>
                  <a:gd name="connsiteY122" fmla="*/ 116577 h 303641"/>
                  <a:gd name="connsiteX123" fmla="*/ 41570 w 1010331"/>
                  <a:gd name="connsiteY123" fmla="*/ 121095 h 303641"/>
                  <a:gd name="connsiteX124" fmla="*/ 39763 w 1010331"/>
                  <a:gd name="connsiteY124" fmla="*/ 121095 h 303641"/>
                  <a:gd name="connsiteX125" fmla="*/ 39763 w 1010331"/>
                  <a:gd name="connsiteY125" fmla="*/ 121095 h 303641"/>
                  <a:gd name="connsiteX126" fmla="*/ 65066 w 1010331"/>
                  <a:gd name="connsiteY126" fmla="*/ 109347 h 303641"/>
                  <a:gd name="connsiteX127" fmla="*/ 74103 w 1010331"/>
                  <a:gd name="connsiteY127" fmla="*/ 109347 h 303641"/>
                  <a:gd name="connsiteX128" fmla="*/ 69585 w 1010331"/>
                  <a:gd name="connsiteY128" fmla="*/ 112058 h 303641"/>
                  <a:gd name="connsiteX129" fmla="*/ 65066 w 1010331"/>
                  <a:gd name="connsiteY129" fmla="*/ 109347 h 303641"/>
                  <a:gd name="connsiteX130" fmla="*/ 65066 w 1010331"/>
                  <a:gd name="connsiteY130" fmla="*/ 109347 h 303641"/>
                  <a:gd name="connsiteX131" fmla="*/ 84044 w 1010331"/>
                  <a:gd name="connsiteY131" fmla="*/ 108443 h 303641"/>
                  <a:gd name="connsiteX132" fmla="*/ 93081 w 1010331"/>
                  <a:gd name="connsiteY132" fmla="*/ 106636 h 303641"/>
                  <a:gd name="connsiteX133" fmla="*/ 93081 w 1010331"/>
                  <a:gd name="connsiteY133" fmla="*/ 107540 h 303641"/>
                  <a:gd name="connsiteX134" fmla="*/ 88562 w 1010331"/>
                  <a:gd name="connsiteY134" fmla="*/ 112058 h 303641"/>
                  <a:gd name="connsiteX135" fmla="*/ 84044 w 1010331"/>
                  <a:gd name="connsiteY135" fmla="*/ 108443 h 303641"/>
                  <a:gd name="connsiteX136" fmla="*/ 84044 w 1010331"/>
                  <a:gd name="connsiteY136" fmla="*/ 108443 h 303641"/>
                  <a:gd name="connsiteX137" fmla="*/ 103021 w 1010331"/>
                  <a:gd name="connsiteY137" fmla="*/ 106636 h 303641"/>
                  <a:gd name="connsiteX138" fmla="*/ 112058 w 1010331"/>
                  <a:gd name="connsiteY138" fmla="*/ 107540 h 303641"/>
                  <a:gd name="connsiteX139" fmla="*/ 112058 w 1010331"/>
                  <a:gd name="connsiteY139" fmla="*/ 107540 h 303641"/>
                  <a:gd name="connsiteX140" fmla="*/ 107540 w 1010331"/>
                  <a:gd name="connsiteY140" fmla="*/ 112058 h 303641"/>
                  <a:gd name="connsiteX141" fmla="*/ 103021 w 1010331"/>
                  <a:gd name="connsiteY141" fmla="*/ 107540 h 303641"/>
                  <a:gd name="connsiteX142" fmla="*/ 103021 w 1010331"/>
                  <a:gd name="connsiteY142" fmla="*/ 106636 h 303641"/>
                  <a:gd name="connsiteX143" fmla="*/ 103021 w 1010331"/>
                  <a:gd name="connsiteY143" fmla="*/ 106636 h 303641"/>
                  <a:gd name="connsiteX144" fmla="*/ 121095 w 1010331"/>
                  <a:gd name="connsiteY144" fmla="*/ 107540 h 303641"/>
                  <a:gd name="connsiteX145" fmla="*/ 125614 w 1010331"/>
                  <a:gd name="connsiteY145" fmla="*/ 106636 h 303641"/>
                  <a:gd name="connsiteX146" fmla="*/ 130132 w 1010331"/>
                  <a:gd name="connsiteY146" fmla="*/ 106636 h 303641"/>
                  <a:gd name="connsiteX147" fmla="*/ 130132 w 1010331"/>
                  <a:gd name="connsiteY147" fmla="*/ 107540 h 303641"/>
                  <a:gd name="connsiteX148" fmla="*/ 125614 w 1010331"/>
                  <a:gd name="connsiteY148" fmla="*/ 112058 h 303641"/>
                  <a:gd name="connsiteX149" fmla="*/ 121095 w 1010331"/>
                  <a:gd name="connsiteY149" fmla="*/ 107540 h 303641"/>
                  <a:gd name="connsiteX150" fmla="*/ 121095 w 1010331"/>
                  <a:gd name="connsiteY150" fmla="*/ 107540 h 303641"/>
                  <a:gd name="connsiteX151" fmla="*/ 121095 w 1010331"/>
                  <a:gd name="connsiteY151" fmla="*/ 107540 h 303641"/>
                  <a:gd name="connsiteX152" fmla="*/ 140073 w 1010331"/>
                  <a:gd name="connsiteY152" fmla="*/ 106636 h 303641"/>
                  <a:gd name="connsiteX153" fmla="*/ 149110 w 1010331"/>
                  <a:gd name="connsiteY153" fmla="*/ 106636 h 303641"/>
                  <a:gd name="connsiteX154" fmla="*/ 149110 w 1010331"/>
                  <a:gd name="connsiteY154" fmla="*/ 107540 h 303641"/>
                  <a:gd name="connsiteX155" fmla="*/ 144591 w 1010331"/>
                  <a:gd name="connsiteY155" fmla="*/ 112058 h 303641"/>
                  <a:gd name="connsiteX156" fmla="*/ 140073 w 1010331"/>
                  <a:gd name="connsiteY156" fmla="*/ 106636 h 303641"/>
                  <a:gd name="connsiteX157" fmla="*/ 140073 w 1010331"/>
                  <a:gd name="connsiteY157" fmla="*/ 106636 h 303641"/>
                  <a:gd name="connsiteX158" fmla="*/ 140073 w 1010331"/>
                  <a:gd name="connsiteY158" fmla="*/ 106636 h 303641"/>
                  <a:gd name="connsiteX159" fmla="*/ 159050 w 1010331"/>
                  <a:gd name="connsiteY159" fmla="*/ 106636 h 303641"/>
                  <a:gd name="connsiteX160" fmla="*/ 168087 w 1010331"/>
                  <a:gd name="connsiteY160" fmla="*/ 106636 h 303641"/>
                  <a:gd name="connsiteX161" fmla="*/ 168087 w 1010331"/>
                  <a:gd name="connsiteY161" fmla="*/ 107540 h 303641"/>
                  <a:gd name="connsiteX162" fmla="*/ 163569 w 1010331"/>
                  <a:gd name="connsiteY162" fmla="*/ 112058 h 303641"/>
                  <a:gd name="connsiteX163" fmla="*/ 159050 w 1010331"/>
                  <a:gd name="connsiteY163" fmla="*/ 106636 h 303641"/>
                  <a:gd name="connsiteX164" fmla="*/ 159050 w 1010331"/>
                  <a:gd name="connsiteY164" fmla="*/ 106636 h 303641"/>
                  <a:gd name="connsiteX165" fmla="*/ 159050 w 1010331"/>
                  <a:gd name="connsiteY165" fmla="*/ 106636 h 303641"/>
                  <a:gd name="connsiteX166" fmla="*/ 178028 w 1010331"/>
                  <a:gd name="connsiteY166" fmla="*/ 106636 h 303641"/>
                  <a:gd name="connsiteX167" fmla="*/ 187065 w 1010331"/>
                  <a:gd name="connsiteY167" fmla="*/ 106636 h 303641"/>
                  <a:gd name="connsiteX168" fmla="*/ 187065 w 1010331"/>
                  <a:gd name="connsiteY168" fmla="*/ 108443 h 303641"/>
                  <a:gd name="connsiteX169" fmla="*/ 182546 w 1010331"/>
                  <a:gd name="connsiteY169" fmla="*/ 112962 h 303641"/>
                  <a:gd name="connsiteX170" fmla="*/ 178028 w 1010331"/>
                  <a:gd name="connsiteY170" fmla="*/ 108443 h 303641"/>
                  <a:gd name="connsiteX171" fmla="*/ 178028 w 1010331"/>
                  <a:gd name="connsiteY171" fmla="*/ 106636 h 303641"/>
                  <a:gd name="connsiteX172" fmla="*/ 178028 w 1010331"/>
                  <a:gd name="connsiteY172" fmla="*/ 106636 h 303641"/>
                  <a:gd name="connsiteX173" fmla="*/ 206043 w 1010331"/>
                  <a:gd name="connsiteY173" fmla="*/ 97599 h 303641"/>
                  <a:gd name="connsiteX174" fmla="*/ 212368 w 1010331"/>
                  <a:gd name="connsiteY174" fmla="*/ 95792 h 303641"/>
                  <a:gd name="connsiteX175" fmla="*/ 215983 w 1010331"/>
                  <a:gd name="connsiteY175" fmla="*/ 95792 h 303641"/>
                  <a:gd name="connsiteX176" fmla="*/ 215983 w 1010331"/>
                  <a:gd name="connsiteY176" fmla="*/ 96695 h 303641"/>
                  <a:gd name="connsiteX177" fmla="*/ 211465 w 1010331"/>
                  <a:gd name="connsiteY177" fmla="*/ 101214 h 303641"/>
                  <a:gd name="connsiteX178" fmla="*/ 206043 w 1010331"/>
                  <a:gd name="connsiteY178" fmla="*/ 97599 h 303641"/>
                  <a:gd name="connsiteX179" fmla="*/ 206043 w 1010331"/>
                  <a:gd name="connsiteY179" fmla="*/ 97599 h 303641"/>
                  <a:gd name="connsiteX180" fmla="*/ 225020 w 1010331"/>
                  <a:gd name="connsiteY180" fmla="*/ 96695 h 303641"/>
                  <a:gd name="connsiteX181" fmla="*/ 234057 w 1010331"/>
                  <a:gd name="connsiteY181" fmla="*/ 98503 h 303641"/>
                  <a:gd name="connsiteX182" fmla="*/ 229539 w 1010331"/>
                  <a:gd name="connsiteY182" fmla="*/ 101214 h 303641"/>
                  <a:gd name="connsiteX183" fmla="*/ 225020 w 1010331"/>
                  <a:gd name="connsiteY183" fmla="*/ 96695 h 303641"/>
                  <a:gd name="connsiteX184" fmla="*/ 225020 w 1010331"/>
                  <a:gd name="connsiteY184" fmla="*/ 96695 h 303641"/>
                  <a:gd name="connsiteX185" fmla="*/ 245805 w 1010331"/>
                  <a:gd name="connsiteY185" fmla="*/ 100310 h 303641"/>
                  <a:gd name="connsiteX186" fmla="*/ 249420 w 1010331"/>
                  <a:gd name="connsiteY186" fmla="*/ 101214 h 303641"/>
                  <a:gd name="connsiteX187" fmla="*/ 248516 w 1010331"/>
                  <a:gd name="connsiteY187" fmla="*/ 101214 h 303641"/>
                  <a:gd name="connsiteX188" fmla="*/ 245805 w 1010331"/>
                  <a:gd name="connsiteY188" fmla="*/ 100310 h 303641"/>
                  <a:gd name="connsiteX189" fmla="*/ 245805 w 1010331"/>
                  <a:gd name="connsiteY189" fmla="*/ 100310 h 303641"/>
                  <a:gd name="connsiteX190" fmla="*/ 267494 w 1010331"/>
                  <a:gd name="connsiteY190" fmla="*/ 101214 h 303641"/>
                  <a:gd name="connsiteX191" fmla="*/ 271109 w 1010331"/>
                  <a:gd name="connsiteY191" fmla="*/ 96695 h 303641"/>
                  <a:gd name="connsiteX192" fmla="*/ 271109 w 1010331"/>
                  <a:gd name="connsiteY192" fmla="*/ 96695 h 303641"/>
                  <a:gd name="connsiteX193" fmla="*/ 267494 w 1010331"/>
                  <a:gd name="connsiteY193" fmla="*/ 101214 h 303641"/>
                  <a:gd name="connsiteX194" fmla="*/ 267494 w 1010331"/>
                  <a:gd name="connsiteY194" fmla="*/ 101214 h 303641"/>
                  <a:gd name="connsiteX195" fmla="*/ 284664 w 1010331"/>
                  <a:gd name="connsiteY195" fmla="*/ 92177 h 303641"/>
                  <a:gd name="connsiteX196" fmla="*/ 287375 w 1010331"/>
                  <a:gd name="connsiteY196" fmla="*/ 92177 h 303641"/>
                  <a:gd name="connsiteX197" fmla="*/ 290990 w 1010331"/>
                  <a:gd name="connsiteY197" fmla="*/ 96695 h 303641"/>
                  <a:gd name="connsiteX198" fmla="*/ 286471 w 1010331"/>
                  <a:gd name="connsiteY198" fmla="*/ 101214 h 303641"/>
                  <a:gd name="connsiteX199" fmla="*/ 281953 w 1010331"/>
                  <a:gd name="connsiteY199" fmla="*/ 96695 h 303641"/>
                  <a:gd name="connsiteX200" fmla="*/ 284664 w 1010331"/>
                  <a:gd name="connsiteY200" fmla="*/ 92177 h 303641"/>
                  <a:gd name="connsiteX201" fmla="*/ 284664 w 1010331"/>
                  <a:gd name="connsiteY201" fmla="*/ 92177 h 303641"/>
                  <a:gd name="connsiteX202" fmla="*/ 300931 w 1010331"/>
                  <a:gd name="connsiteY202" fmla="*/ 93984 h 303641"/>
                  <a:gd name="connsiteX203" fmla="*/ 300931 w 1010331"/>
                  <a:gd name="connsiteY203" fmla="*/ 93984 h 303641"/>
                  <a:gd name="connsiteX204" fmla="*/ 307256 w 1010331"/>
                  <a:gd name="connsiteY204" fmla="*/ 92177 h 303641"/>
                  <a:gd name="connsiteX205" fmla="*/ 309968 w 1010331"/>
                  <a:gd name="connsiteY205" fmla="*/ 96695 h 303641"/>
                  <a:gd name="connsiteX206" fmla="*/ 305449 w 1010331"/>
                  <a:gd name="connsiteY206" fmla="*/ 101214 h 303641"/>
                  <a:gd name="connsiteX207" fmla="*/ 300931 w 1010331"/>
                  <a:gd name="connsiteY207" fmla="*/ 96695 h 303641"/>
                  <a:gd name="connsiteX208" fmla="*/ 300931 w 1010331"/>
                  <a:gd name="connsiteY208" fmla="*/ 93984 h 303641"/>
                  <a:gd name="connsiteX209" fmla="*/ 300931 w 1010331"/>
                  <a:gd name="connsiteY209" fmla="*/ 93984 h 303641"/>
                  <a:gd name="connsiteX210" fmla="*/ 310871 w 1010331"/>
                  <a:gd name="connsiteY210" fmla="*/ 90370 h 303641"/>
                  <a:gd name="connsiteX211" fmla="*/ 319004 w 1010331"/>
                  <a:gd name="connsiteY211" fmla="*/ 84947 h 303641"/>
                  <a:gd name="connsiteX212" fmla="*/ 319908 w 1010331"/>
                  <a:gd name="connsiteY212" fmla="*/ 87658 h 303641"/>
                  <a:gd name="connsiteX213" fmla="*/ 315390 w 1010331"/>
                  <a:gd name="connsiteY213" fmla="*/ 92177 h 303641"/>
                  <a:gd name="connsiteX214" fmla="*/ 310871 w 1010331"/>
                  <a:gd name="connsiteY214" fmla="*/ 90370 h 303641"/>
                  <a:gd name="connsiteX215" fmla="*/ 310871 w 1010331"/>
                  <a:gd name="connsiteY215" fmla="*/ 90370 h 303641"/>
                  <a:gd name="connsiteX216" fmla="*/ 340693 w 1010331"/>
                  <a:gd name="connsiteY216" fmla="*/ 80429 h 303641"/>
                  <a:gd name="connsiteX217" fmla="*/ 346115 w 1010331"/>
                  <a:gd name="connsiteY217" fmla="*/ 79525 h 303641"/>
                  <a:gd name="connsiteX218" fmla="*/ 343404 w 1010331"/>
                  <a:gd name="connsiteY218" fmla="*/ 80429 h 303641"/>
                  <a:gd name="connsiteX219" fmla="*/ 340693 w 1010331"/>
                  <a:gd name="connsiteY219" fmla="*/ 80429 h 303641"/>
                  <a:gd name="connsiteX220" fmla="*/ 340693 w 1010331"/>
                  <a:gd name="connsiteY220" fmla="*/ 80429 h 303641"/>
                  <a:gd name="connsiteX221" fmla="*/ 356960 w 1010331"/>
                  <a:gd name="connsiteY221" fmla="*/ 77718 h 303641"/>
                  <a:gd name="connsiteX222" fmla="*/ 365997 w 1010331"/>
                  <a:gd name="connsiteY222" fmla="*/ 75007 h 303641"/>
                  <a:gd name="connsiteX223" fmla="*/ 365997 w 1010331"/>
                  <a:gd name="connsiteY223" fmla="*/ 76814 h 303641"/>
                  <a:gd name="connsiteX224" fmla="*/ 361478 w 1010331"/>
                  <a:gd name="connsiteY224" fmla="*/ 81333 h 303641"/>
                  <a:gd name="connsiteX225" fmla="*/ 356960 w 1010331"/>
                  <a:gd name="connsiteY225" fmla="*/ 77718 h 303641"/>
                  <a:gd name="connsiteX226" fmla="*/ 356960 w 1010331"/>
                  <a:gd name="connsiteY226" fmla="*/ 77718 h 303641"/>
                  <a:gd name="connsiteX227" fmla="*/ 370515 w 1010331"/>
                  <a:gd name="connsiteY227" fmla="*/ 71392 h 303641"/>
                  <a:gd name="connsiteX228" fmla="*/ 370515 w 1010331"/>
                  <a:gd name="connsiteY228" fmla="*/ 71392 h 303641"/>
                  <a:gd name="connsiteX229" fmla="*/ 366900 w 1010331"/>
                  <a:gd name="connsiteY229" fmla="*/ 63259 h 303641"/>
                  <a:gd name="connsiteX230" fmla="*/ 370515 w 1010331"/>
                  <a:gd name="connsiteY230" fmla="*/ 61451 h 303641"/>
                  <a:gd name="connsiteX231" fmla="*/ 375034 w 1010331"/>
                  <a:gd name="connsiteY231" fmla="*/ 65970 h 303641"/>
                  <a:gd name="connsiteX232" fmla="*/ 370515 w 1010331"/>
                  <a:gd name="connsiteY232" fmla="*/ 71392 h 303641"/>
                  <a:gd name="connsiteX233" fmla="*/ 370515 w 1010331"/>
                  <a:gd name="connsiteY233" fmla="*/ 71392 h 303641"/>
                  <a:gd name="connsiteX234" fmla="*/ 412989 w 1010331"/>
                  <a:gd name="connsiteY234" fmla="*/ 14459 h 303641"/>
                  <a:gd name="connsiteX235" fmla="*/ 422026 w 1010331"/>
                  <a:gd name="connsiteY235" fmla="*/ 14459 h 303641"/>
                  <a:gd name="connsiteX236" fmla="*/ 422026 w 1010331"/>
                  <a:gd name="connsiteY236" fmla="*/ 16267 h 303641"/>
                  <a:gd name="connsiteX237" fmla="*/ 417507 w 1010331"/>
                  <a:gd name="connsiteY237" fmla="*/ 20785 h 303641"/>
                  <a:gd name="connsiteX238" fmla="*/ 412989 w 1010331"/>
                  <a:gd name="connsiteY238" fmla="*/ 16267 h 303641"/>
                  <a:gd name="connsiteX239" fmla="*/ 412989 w 1010331"/>
                  <a:gd name="connsiteY239" fmla="*/ 14459 h 303641"/>
                  <a:gd name="connsiteX240" fmla="*/ 412989 w 1010331"/>
                  <a:gd name="connsiteY240" fmla="*/ 14459 h 303641"/>
                  <a:gd name="connsiteX241" fmla="*/ 431966 w 1010331"/>
                  <a:gd name="connsiteY241" fmla="*/ 15363 h 303641"/>
                  <a:gd name="connsiteX242" fmla="*/ 441003 w 1010331"/>
                  <a:gd name="connsiteY242" fmla="*/ 16267 h 303641"/>
                  <a:gd name="connsiteX243" fmla="*/ 436485 w 1010331"/>
                  <a:gd name="connsiteY243" fmla="*/ 19881 h 303641"/>
                  <a:gd name="connsiteX244" fmla="*/ 431966 w 1010331"/>
                  <a:gd name="connsiteY244" fmla="*/ 15363 h 303641"/>
                  <a:gd name="connsiteX245" fmla="*/ 431966 w 1010331"/>
                  <a:gd name="connsiteY245" fmla="*/ 15363 h 303641"/>
                  <a:gd name="connsiteX246" fmla="*/ 431966 w 1010331"/>
                  <a:gd name="connsiteY246" fmla="*/ 15363 h 303641"/>
                  <a:gd name="connsiteX247" fmla="*/ 450944 w 1010331"/>
                  <a:gd name="connsiteY247" fmla="*/ 17170 h 303641"/>
                  <a:gd name="connsiteX248" fmla="*/ 459981 w 1010331"/>
                  <a:gd name="connsiteY248" fmla="*/ 17170 h 303641"/>
                  <a:gd name="connsiteX249" fmla="*/ 455462 w 1010331"/>
                  <a:gd name="connsiteY249" fmla="*/ 19881 h 303641"/>
                  <a:gd name="connsiteX250" fmla="*/ 450944 w 1010331"/>
                  <a:gd name="connsiteY250" fmla="*/ 17170 h 303641"/>
                  <a:gd name="connsiteX251" fmla="*/ 450944 w 1010331"/>
                  <a:gd name="connsiteY251" fmla="*/ 17170 h 303641"/>
                  <a:gd name="connsiteX252" fmla="*/ 469922 w 1010331"/>
                  <a:gd name="connsiteY252" fmla="*/ 16267 h 303641"/>
                  <a:gd name="connsiteX253" fmla="*/ 476247 w 1010331"/>
                  <a:gd name="connsiteY253" fmla="*/ 16267 h 303641"/>
                  <a:gd name="connsiteX254" fmla="*/ 478959 w 1010331"/>
                  <a:gd name="connsiteY254" fmla="*/ 16267 h 303641"/>
                  <a:gd name="connsiteX255" fmla="*/ 474440 w 1010331"/>
                  <a:gd name="connsiteY255" fmla="*/ 19881 h 303641"/>
                  <a:gd name="connsiteX256" fmla="*/ 469922 w 1010331"/>
                  <a:gd name="connsiteY256" fmla="*/ 16267 h 303641"/>
                  <a:gd name="connsiteX257" fmla="*/ 469922 w 1010331"/>
                  <a:gd name="connsiteY257" fmla="*/ 16267 h 303641"/>
                  <a:gd name="connsiteX258" fmla="*/ 489803 w 1010331"/>
                  <a:gd name="connsiteY258" fmla="*/ 18978 h 303641"/>
                  <a:gd name="connsiteX259" fmla="*/ 495225 w 1010331"/>
                  <a:gd name="connsiteY259" fmla="*/ 19881 h 303641"/>
                  <a:gd name="connsiteX260" fmla="*/ 492514 w 1010331"/>
                  <a:gd name="connsiteY260" fmla="*/ 20785 h 303641"/>
                  <a:gd name="connsiteX261" fmla="*/ 489803 w 1010331"/>
                  <a:gd name="connsiteY261" fmla="*/ 18978 h 303641"/>
                  <a:gd name="connsiteX262" fmla="*/ 489803 w 1010331"/>
                  <a:gd name="connsiteY262" fmla="*/ 18978 h 303641"/>
                  <a:gd name="connsiteX263" fmla="*/ 536795 w 1010331"/>
                  <a:gd name="connsiteY263" fmla="*/ 22592 h 303641"/>
                  <a:gd name="connsiteX264" fmla="*/ 544025 w 1010331"/>
                  <a:gd name="connsiteY264" fmla="*/ 23496 h 303641"/>
                  <a:gd name="connsiteX265" fmla="*/ 544928 w 1010331"/>
                  <a:gd name="connsiteY265" fmla="*/ 26207 h 303641"/>
                  <a:gd name="connsiteX266" fmla="*/ 540410 w 1010331"/>
                  <a:gd name="connsiteY266" fmla="*/ 30726 h 303641"/>
                  <a:gd name="connsiteX267" fmla="*/ 535891 w 1010331"/>
                  <a:gd name="connsiteY267" fmla="*/ 26207 h 303641"/>
                  <a:gd name="connsiteX268" fmla="*/ 536795 w 1010331"/>
                  <a:gd name="connsiteY268" fmla="*/ 22592 h 303641"/>
                  <a:gd name="connsiteX269" fmla="*/ 536795 w 1010331"/>
                  <a:gd name="connsiteY269" fmla="*/ 22592 h 303641"/>
                  <a:gd name="connsiteX270" fmla="*/ 553965 w 1010331"/>
                  <a:gd name="connsiteY270" fmla="*/ 25303 h 303641"/>
                  <a:gd name="connsiteX271" fmla="*/ 555773 w 1010331"/>
                  <a:gd name="connsiteY271" fmla="*/ 25303 h 303641"/>
                  <a:gd name="connsiteX272" fmla="*/ 562099 w 1010331"/>
                  <a:gd name="connsiteY272" fmla="*/ 23496 h 303641"/>
                  <a:gd name="connsiteX273" fmla="*/ 563002 w 1010331"/>
                  <a:gd name="connsiteY273" fmla="*/ 26207 h 303641"/>
                  <a:gd name="connsiteX274" fmla="*/ 558484 w 1010331"/>
                  <a:gd name="connsiteY274" fmla="*/ 30726 h 303641"/>
                  <a:gd name="connsiteX275" fmla="*/ 553965 w 1010331"/>
                  <a:gd name="connsiteY275" fmla="*/ 26207 h 303641"/>
                  <a:gd name="connsiteX276" fmla="*/ 553965 w 1010331"/>
                  <a:gd name="connsiteY276" fmla="*/ 25303 h 303641"/>
                  <a:gd name="connsiteX277" fmla="*/ 553965 w 1010331"/>
                  <a:gd name="connsiteY277" fmla="*/ 25303 h 303641"/>
                  <a:gd name="connsiteX278" fmla="*/ 581980 w 1010331"/>
                  <a:gd name="connsiteY278" fmla="*/ 14459 h 303641"/>
                  <a:gd name="connsiteX279" fmla="*/ 583787 w 1010331"/>
                  <a:gd name="connsiteY279" fmla="*/ 13555 h 303641"/>
                  <a:gd name="connsiteX280" fmla="*/ 586498 w 1010331"/>
                  <a:gd name="connsiteY280" fmla="*/ 10844 h 303641"/>
                  <a:gd name="connsiteX281" fmla="*/ 591017 w 1010331"/>
                  <a:gd name="connsiteY281" fmla="*/ 15363 h 303641"/>
                  <a:gd name="connsiteX282" fmla="*/ 586498 w 1010331"/>
                  <a:gd name="connsiteY282" fmla="*/ 19881 h 303641"/>
                  <a:gd name="connsiteX283" fmla="*/ 581980 w 1010331"/>
                  <a:gd name="connsiteY283" fmla="*/ 15363 h 303641"/>
                  <a:gd name="connsiteX284" fmla="*/ 581980 w 1010331"/>
                  <a:gd name="connsiteY284" fmla="*/ 14459 h 303641"/>
                  <a:gd name="connsiteX285" fmla="*/ 581980 w 1010331"/>
                  <a:gd name="connsiteY285" fmla="*/ 14459 h 303641"/>
                  <a:gd name="connsiteX286" fmla="*/ 604572 w 1010331"/>
                  <a:gd name="connsiteY286" fmla="*/ 0 h 303641"/>
                  <a:gd name="connsiteX287" fmla="*/ 605476 w 1010331"/>
                  <a:gd name="connsiteY287" fmla="*/ 0 h 303641"/>
                  <a:gd name="connsiteX288" fmla="*/ 604572 w 1010331"/>
                  <a:gd name="connsiteY288" fmla="*/ 0 h 303641"/>
                  <a:gd name="connsiteX289" fmla="*/ 604572 w 1010331"/>
                  <a:gd name="connsiteY289" fmla="*/ 0 h 303641"/>
                  <a:gd name="connsiteX290" fmla="*/ 614513 w 1010331"/>
                  <a:gd name="connsiteY290" fmla="*/ 1807 h 303641"/>
                  <a:gd name="connsiteX291" fmla="*/ 617224 w 1010331"/>
                  <a:gd name="connsiteY291" fmla="*/ 1807 h 303641"/>
                  <a:gd name="connsiteX292" fmla="*/ 619935 w 1010331"/>
                  <a:gd name="connsiteY292" fmla="*/ 6326 h 303641"/>
                  <a:gd name="connsiteX293" fmla="*/ 615417 w 1010331"/>
                  <a:gd name="connsiteY293" fmla="*/ 10844 h 303641"/>
                  <a:gd name="connsiteX294" fmla="*/ 610898 w 1010331"/>
                  <a:gd name="connsiteY294" fmla="*/ 6326 h 303641"/>
                  <a:gd name="connsiteX295" fmla="*/ 614513 w 1010331"/>
                  <a:gd name="connsiteY295" fmla="*/ 1807 h 303641"/>
                  <a:gd name="connsiteX296" fmla="*/ 614513 w 1010331"/>
                  <a:gd name="connsiteY296" fmla="*/ 1807 h 303641"/>
                  <a:gd name="connsiteX297" fmla="*/ 629876 w 1010331"/>
                  <a:gd name="connsiteY297" fmla="*/ 3615 h 303641"/>
                  <a:gd name="connsiteX298" fmla="*/ 638913 w 1010331"/>
                  <a:gd name="connsiteY298" fmla="*/ 5422 h 303641"/>
                  <a:gd name="connsiteX299" fmla="*/ 638913 w 1010331"/>
                  <a:gd name="connsiteY299" fmla="*/ 6326 h 303641"/>
                  <a:gd name="connsiteX300" fmla="*/ 634394 w 1010331"/>
                  <a:gd name="connsiteY300" fmla="*/ 10844 h 303641"/>
                  <a:gd name="connsiteX301" fmla="*/ 629876 w 1010331"/>
                  <a:gd name="connsiteY301" fmla="*/ 6326 h 303641"/>
                  <a:gd name="connsiteX302" fmla="*/ 629876 w 1010331"/>
                  <a:gd name="connsiteY302" fmla="*/ 3615 h 303641"/>
                  <a:gd name="connsiteX303" fmla="*/ 629876 w 1010331"/>
                  <a:gd name="connsiteY303" fmla="*/ 3615 h 303641"/>
                  <a:gd name="connsiteX304" fmla="*/ 647950 w 1010331"/>
                  <a:gd name="connsiteY304" fmla="*/ 7230 h 303641"/>
                  <a:gd name="connsiteX305" fmla="*/ 656987 w 1010331"/>
                  <a:gd name="connsiteY305" fmla="*/ 9037 h 303641"/>
                  <a:gd name="connsiteX306" fmla="*/ 652468 w 1010331"/>
                  <a:gd name="connsiteY306" fmla="*/ 10844 h 303641"/>
                  <a:gd name="connsiteX307" fmla="*/ 647950 w 1010331"/>
                  <a:gd name="connsiteY307" fmla="*/ 7230 h 303641"/>
                  <a:gd name="connsiteX308" fmla="*/ 647950 w 1010331"/>
                  <a:gd name="connsiteY308" fmla="*/ 7230 h 303641"/>
                  <a:gd name="connsiteX309" fmla="*/ 669638 w 1010331"/>
                  <a:gd name="connsiteY309" fmla="*/ 10844 h 303641"/>
                  <a:gd name="connsiteX310" fmla="*/ 672349 w 1010331"/>
                  <a:gd name="connsiteY310" fmla="*/ 10844 h 303641"/>
                  <a:gd name="connsiteX311" fmla="*/ 671446 w 1010331"/>
                  <a:gd name="connsiteY311" fmla="*/ 10844 h 303641"/>
                  <a:gd name="connsiteX312" fmla="*/ 669638 w 1010331"/>
                  <a:gd name="connsiteY312" fmla="*/ 10844 h 303641"/>
                  <a:gd name="connsiteX313" fmla="*/ 669638 w 1010331"/>
                  <a:gd name="connsiteY313" fmla="*/ 10844 h 303641"/>
                  <a:gd name="connsiteX314" fmla="*/ 677771 w 1010331"/>
                  <a:gd name="connsiteY314" fmla="*/ 11748 h 303641"/>
                  <a:gd name="connsiteX315" fmla="*/ 684097 w 1010331"/>
                  <a:gd name="connsiteY315" fmla="*/ 12652 h 303641"/>
                  <a:gd name="connsiteX316" fmla="*/ 685001 w 1010331"/>
                  <a:gd name="connsiteY316" fmla="*/ 15363 h 303641"/>
                  <a:gd name="connsiteX317" fmla="*/ 680483 w 1010331"/>
                  <a:gd name="connsiteY317" fmla="*/ 19881 h 303641"/>
                  <a:gd name="connsiteX318" fmla="*/ 675964 w 1010331"/>
                  <a:gd name="connsiteY318" fmla="*/ 15363 h 303641"/>
                  <a:gd name="connsiteX319" fmla="*/ 677771 w 1010331"/>
                  <a:gd name="connsiteY319" fmla="*/ 11748 h 303641"/>
                  <a:gd name="connsiteX320" fmla="*/ 677771 w 1010331"/>
                  <a:gd name="connsiteY320" fmla="*/ 11748 h 303641"/>
                  <a:gd name="connsiteX321" fmla="*/ 694942 w 1010331"/>
                  <a:gd name="connsiteY321" fmla="*/ 14459 h 303641"/>
                  <a:gd name="connsiteX322" fmla="*/ 703979 w 1010331"/>
                  <a:gd name="connsiteY322" fmla="*/ 16267 h 303641"/>
                  <a:gd name="connsiteX323" fmla="*/ 699460 w 1010331"/>
                  <a:gd name="connsiteY323" fmla="*/ 20785 h 303641"/>
                  <a:gd name="connsiteX324" fmla="*/ 694942 w 1010331"/>
                  <a:gd name="connsiteY324" fmla="*/ 16267 h 303641"/>
                  <a:gd name="connsiteX325" fmla="*/ 694942 w 1010331"/>
                  <a:gd name="connsiteY325" fmla="*/ 14459 h 303641"/>
                  <a:gd name="connsiteX326" fmla="*/ 694942 w 1010331"/>
                  <a:gd name="connsiteY326" fmla="*/ 14459 h 303641"/>
                  <a:gd name="connsiteX327" fmla="*/ 713919 w 1010331"/>
                  <a:gd name="connsiteY327" fmla="*/ 18074 h 303641"/>
                  <a:gd name="connsiteX328" fmla="*/ 721149 w 1010331"/>
                  <a:gd name="connsiteY328" fmla="*/ 18978 h 303641"/>
                  <a:gd name="connsiteX329" fmla="*/ 718438 w 1010331"/>
                  <a:gd name="connsiteY329" fmla="*/ 19881 h 303641"/>
                  <a:gd name="connsiteX330" fmla="*/ 713919 w 1010331"/>
                  <a:gd name="connsiteY330" fmla="*/ 18074 h 303641"/>
                  <a:gd name="connsiteX331" fmla="*/ 713919 w 1010331"/>
                  <a:gd name="connsiteY331" fmla="*/ 18074 h 303641"/>
                  <a:gd name="connsiteX332" fmla="*/ 742838 w 1010331"/>
                  <a:gd name="connsiteY332" fmla="*/ 24400 h 303641"/>
                  <a:gd name="connsiteX333" fmla="*/ 751875 w 1010331"/>
                  <a:gd name="connsiteY333" fmla="*/ 26207 h 303641"/>
                  <a:gd name="connsiteX334" fmla="*/ 751875 w 1010331"/>
                  <a:gd name="connsiteY334" fmla="*/ 26207 h 303641"/>
                  <a:gd name="connsiteX335" fmla="*/ 747356 w 1010331"/>
                  <a:gd name="connsiteY335" fmla="*/ 30726 h 303641"/>
                  <a:gd name="connsiteX336" fmla="*/ 742838 w 1010331"/>
                  <a:gd name="connsiteY336" fmla="*/ 26207 h 303641"/>
                  <a:gd name="connsiteX337" fmla="*/ 742838 w 1010331"/>
                  <a:gd name="connsiteY337" fmla="*/ 24400 h 303641"/>
                  <a:gd name="connsiteX338" fmla="*/ 742838 w 1010331"/>
                  <a:gd name="connsiteY338" fmla="*/ 24400 h 303641"/>
                  <a:gd name="connsiteX339" fmla="*/ 760912 w 1010331"/>
                  <a:gd name="connsiteY339" fmla="*/ 28918 h 303641"/>
                  <a:gd name="connsiteX340" fmla="*/ 767237 w 1010331"/>
                  <a:gd name="connsiteY340" fmla="*/ 30726 h 303641"/>
                  <a:gd name="connsiteX341" fmla="*/ 764526 w 1010331"/>
                  <a:gd name="connsiteY341" fmla="*/ 31629 h 303641"/>
                  <a:gd name="connsiteX342" fmla="*/ 760912 w 1010331"/>
                  <a:gd name="connsiteY342" fmla="*/ 28918 h 303641"/>
                  <a:gd name="connsiteX343" fmla="*/ 760912 w 1010331"/>
                  <a:gd name="connsiteY343" fmla="*/ 28918 h 303641"/>
                  <a:gd name="connsiteX344" fmla="*/ 772660 w 1010331"/>
                  <a:gd name="connsiteY344" fmla="*/ 31629 h 303641"/>
                  <a:gd name="connsiteX345" fmla="*/ 778082 w 1010331"/>
                  <a:gd name="connsiteY345" fmla="*/ 33437 h 303641"/>
                  <a:gd name="connsiteX346" fmla="*/ 778985 w 1010331"/>
                  <a:gd name="connsiteY346" fmla="*/ 36148 h 303641"/>
                  <a:gd name="connsiteX347" fmla="*/ 774467 w 1010331"/>
                  <a:gd name="connsiteY347" fmla="*/ 40666 h 303641"/>
                  <a:gd name="connsiteX348" fmla="*/ 769948 w 1010331"/>
                  <a:gd name="connsiteY348" fmla="*/ 36148 h 303641"/>
                  <a:gd name="connsiteX349" fmla="*/ 772660 w 1010331"/>
                  <a:gd name="connsiteY349" fmla="*/ 31629 h 303641"/>
                  <a:gd name="connsiteX350" fmla="*/ 772660 w 1010331"/>
                  <a:gd name="connsiteY350" fmla="*/ 31629 h 303641"/>
                  <a:gd name="connsiteX351" fmla="*/ 816941 w 1010331"/>
                  <a:gd name="connsiteY351" fmla="*/ 67777 h 303641"/>
                  <a:gd name="connsiteX352" fmla="*/ 822363 w 1010331"/>
                  <a:gd name="connsiteY352" fmla="*/ 71392 h 303641"/>
                  <a:gd name="connsiteX353" fmla="*/ 821459 w 1010331"/>
                  <a:gd name="connsiteY353" fmla="*/ 71392 h 303641"/>
                  <a:gd name="connsiteX354" fmla="*/ 816941 w 1010331"/>
                  <a:gd name="connsiteY354" fmla="*/ 67777 h 303641"/>
                  <a:gd name="connsiteX355" fmla="*/ 816941 w 1010331"/>
                  <a:gd name="connsiteY355" fmla="*/ 67777 h 303641"/>
                  <a:gd name="connsiteX356" fmla="*/ 826881 w 1010331"/>
                  <a:gd name="connsiteY356" fmla="*/ 74103 h 303641"/>
                  <a:gd name="connsiteX357" fmla="*/ 835918 w 1010331"/>
                  <a:gd name="connsiteY357" fmla="*/ 77718 h 303641"/>
                  <a:gd name="connsiteX358" fmla="*/ 831400 w 1010331"/>
                  <a:gd name="connsiteY358" fmla="*/ 81333 h 303641"/>
                  <a:gd name="connsiteX359" fmla="*/ 826881 w 1010331"/>
                  <a:gd name="connsiteY359" fmla="*/ 76814 h 303641"/>
                  <a:gd name="connsiteX360" fmla="*/ 826881 w 1010331"/>
                  <a:gd name="connsiteY360" fmla="*/ 74103 h 303641"/>
                  <a:gd name="connsiteX361" fmla="*/ 826881 w 1010331"/>
                  <a:gd name="connsiteY361" fmla="*/ 74103 h 303641"/>
                  <a:gd name="connsiteX362" fmla="*/ 854896 w 1010331"/>
                  <a:gd name="connsiteY362" fmla="*/ 84947 h 303641"/>
                  <a:gd name="connsiteX363" fmla="*/ 863933 w 1010331"/>
                  <a:gd name="connsiteY363" fmla="*/ 88562 h 303641"/>
                  <a:gd name="connsiteX364" fmla="*/ 859414 w 1010331"/>
                  <a:gd name="connsiteY364" fmla="*/ 92177 h 303641"/>
                  <a:gd name="connsiteX365" fmla="*/ 854896 w 1010331"/>
                  <a:gd name="connsiteY365" fmla="*/ 87658 h 303641"/>
                  <a:gd name="connsiteX366" fmla="*/ 854896 w 1010331"/>
                  <a:gd name="connsiteY366" fmla="*/ 84947 h 303641"/>
                  <a:gd name="connsiteX367" fmla="*/ 854896 w 1010331"/>
                  <a:gd name="connsiteY367" fmla="*/ 84947 h 303641"/>
                  <a:gd name="connsiteX368" fmla="*/ 882910 w 1010331"/>
                  <a:gd name="connsiteY368" fmla="*/ 95792 h 303641"/>
                  <a:gd name="connsiteX369" fmla="*/ 891044 w 1010331"/>
                  <a:gd name="connsiteY369" fmla="*/ 99406 h 303641"/>
                  <a:gd name="connsiteX370" fmla="*/ 887429 w 1010331"/>
                  <a:gd name="connsiteY370" fmla="*/ 101214 h 303641"/>
                  <a:gd name="connsiteX371" fmla="*/ 882910 w 1010331"/>
                  <a:gd name="connsiteY371" fmla="*/ 95792 h 303641"/>
                  <a:gd name="connsiteX372" fmla="*/ 882910 w 1010331"/>
                  <a:gd name="connsiteY372" fmla="*/ 95792 h 303641"/>
                  <a:gd name="connsiteX373" fmla="*/ 882910 w 1010331"/>
                  <a:gd name="connsiteY373" fmla="*/ 95792 h 303641"/>
                  <a:gd name="connsiteX374" fmla="*/ 910925 w 1010331"/>
                  <a:gd name="connsiteY374" fmla="*/ 107540 h 303641"/>
                  <a:gd name="connsiteX375" fmla="*/ 919058 w 1010331"/>
                  <a:gd name="connsiteY375" fmla="*/ 111155 h 303641"/>
                  <a:gd name="connsiteX376" fmla="*/ 915443 w 1010331"/>
                  <a:gd name="connsiteY376" fmla="*/ 112962 h 303641"/>
                  <a:gd name="connsiteX377" fmla="*/ 910925 w 1010331"/>
                  <a:gd name="connsiteY377" fmla="*/ 107540 h 303641"/>
                  <a:gd name="connsiteX378" fmla="*/ 910925 w 1010331"/>
                  <a:gd name="connsiteY378" fmla="*/ 107540 h 303641"/>
                  <a:gd name="connsiteX379" fmla="*/ 910925 w 1010331"/>
                  <a:gd name="connsiteY379" fmla="*/ 107540 h 303641"/>
                  <a:gd name="connsiteX380" fmla="*/ 924480 w 1010331"/>
                  <a:gd name="connsiteY380" fmla="*/ 112058 h 303641"/>
                  <a:gd name="connsiteX381" fmla="*/ 929903 w 1010331"/>
                  <a:gd name="connsiteY381" fmla="*/ 113866 h 303641"/>
                  <a:gd name="connsiteX382" fmla="*/ 930806 w 1010331"/>
                  <a:gd name="connsiteY382" fmla="*/ 116577 h 303641"/>
                  <a:gd name="connsiteX383" fmla="*/ 926288 w 1010331"/>
                  <a:gd name="connsiteY383" fmla="*/ 121095 h 303641"/>
                  <a:gd name="connsiteX384" fmla="*/ 921769 w 1010331"/>
                  <a:gd name="connsiteY384" fmla="*/ 116577 h 303641"/>
                  <a:gd name="connsiteX385" fmla="*/ 924480 w 1010331"/>
                  <a:gd name="connsiteY385" fmla="*/ 112058 h 303641"/>
                  <a:gd name="connsiteX386" fmla="*/ 924480 w 1010331"/>
                  <a:gd name="connsiteY386" fmla="*/ 112058 h 303641"/>
                  <a:gd name="connsiteX387" fmla="*/ 939843 w 1010331"/>
                  <a:gd name="connsiteY387" fmla="*/ 118384 h 303641"/>
                  <a:gd name="connsiteX388" fmla="*/ 946169 w 1010331"/>
                  <a:gd name="connsiteY388" fmla="*/ 121095 h 303641"/>
                  <a:gd name="connsiteX389" fmla="*/ 944362 w 1010331"/>
                  <a:gd name="connsiteY389" fmla="*/ 121095 h 303641"/>
                  <a:gd name="connsiteX390" fmla="*/ 939843 w 1010331"/>
                  <a:gd name="connsiteY390" fmla="*/ 118384 h 303641"/>
                  <a:gd name="connsiteX391" fmla="*/ 939843 w 1010331"/>
                  <a:gd name="connsiteY391" fmla="*/ 118384 h 303641"/>
                  <a:gd name="connsiteX392" fmla="*/ 951591 w 1010331"/>
                  <a:gd name="connsiteY392" fmla="*/ 123806 h 303641"/>
                  <a:gd name="connsiteX393" fmla="*/ 957917 w 1010331"/>
                  <a:gd name="connsiteY393" fmla="*/ 126517 h 303641"/>
                  <a:gd name="connsiteX394" fmla="*/ 957917 w 1010331"/>
                  <a:gd name="connsiteY394" fmla="*/ 126517 h 303641"/>
                  <a:gd name="connsiteX395" fmla="*/ 957917 w 1010331"/>
                  <a:gd name="connsiteY395" fmla="*/ 128325 h 303641"/>
                  <a:gd name="connsiteX396" fmla="*/ 953399 w 1010331"/>
                  <a:gd name="connsiteY396" fmla="*/ 132843 h 303641"/>
                  <a:gd name="connsiteX397" fmla="*/ 948880 w 1010331"/>
                  <a:gd name="connsiteY397" fmla="*/ 128325 h 303641"/>
                  <a:gd name="connsiteX398" fmla="*/ 951591 w 1010331"/>
                  <a:gd name="connsiteY398" fmla="*/ 123806 h 303641"/>
                  <a:gd name="connsiteX399" fmla="*/ 951591 w 1010331"/>
                  <a:gd name="connsiteY399" fmla="*/ 123806 h 303641"/>
                  <a:gd name="connsiteX400" fmla="*/ 967858 w 1010331"/>
                  <a:gd name="connsiteY400" fmla="*/ 130132 h 303641"/>
                  <a:gd name="connsiteX401" fmla="*/ 969665 w 1010331"/>
                  <a:gd name="connsiteY401" fmla="*/ 131940 h 303641"/>
                  <a:gd name="connsiteX402" fmla="*/ 967858 w 1010331"/>
                  <a:gd name="connsiteY402" fmla="*/ 130132 h 303641"/>
                  <a:gd name="connsiteX403" fmla="*/ 967858 w 1010331"/>
                  <a:gd name="connsiteY403" fmla="*/ 130132 h 303641"/>
                  <a:gd name="connsiteX404" fmla="*/ 975087 w 1010331"/>
                  <a:gd name="connsiteY404" fmla="*/ 144591 h 303641"/>
                  <a:gd name="connsiteX405" fmla="*/ 976895 w 1010331"/>
                  <a:gd name="connsiteY405" fmla="*/ 150013 h 303641"/>
                  <a:gd name="connsiteX406" fmla="*/ 972376 w 1010331"/>
                  <a:gd name="connsiteY406" fmla="*/ 152725 h 303641"/>
                  <a:gd name="connsiteX407" fmla="*/ 967858 w 1010331"/>
                  <a:gd name="connsiteY407" fmla="*/ 148206 h 303641"/>
                  <a:gd name="connsiteX408" fmla="*/ 972376 w 1010331"/>
                  <a:gd name="connsiteY408" fmla="*/ 143688 h 303641"/>
                  <a:gd name="connsiteX409" fmla="*/ 975087 w 1010331"/>
                  <a:gd name="connsiteY409" fmla="*/ 144591 h 303641"/>
                  <a:gd name="connsiteX410" fmla="*/ 975087 w 1010331"/>
                  <a:gd name="connsiteY410" fmla="*/ 144591 h 303641"/>
                  <a:gd name="connsiteX411" fmla="*/ 977798 w 1010331"/>
                  <a:gd name="connsiteY411" fmla="*/ 155436 h 303641"/>
                  <a:gd name="connsiteX412" fmla="*/ 979606 w 1010331"/>
                  <a:gd name="connsiteY412" fmla="*/ 161761 h 303641"/>
                  <a:gd name="connsiteX413" fmla="*/ 976895 w 1010331"/>
                  <a:gd name="connsiteY413" fmla="*/ 157243 h 303641"/>
                  <a:gd name="connsiteX414" fmla="*/ 977798 w 1010331"/>
                  <a:gd name="connsiteY414" fmla="*/ 155436 h 303641"/>
                  <a:gd name="connsiteX415" fmla="*/ 977798 w 1010331"/>
                  <a:gd name="connsiteY415" fmla="*/ 155436 h 303641"/>
                  <a:gd name="connsiteX416" fmla="*/ 978702 w 1010331"/>
                  <a:gd name="connsiteY416" fmla="*/ 174413 h 303641"/>
                  <a:gd name="connsiteX417" fmla="*/ 977798 w 1010331"/>
                  <a:gd name="connsiteY417" fmla="*/ 180739 h 303641"/>
                  <a:gd name="connsiteX418" fmla="*/ 976895 w 1010331"/>
                  <a:gd name="connsiteY418" fmla="*/ 178028 h 303641"/>
                  <a:gd name="connsiteX419" fmla="*/ 978702 w 1010331"/>
                  <a:gd name="connsiteY419" fmla="*/ 174413 h 303641"/>
                  <a:gd name="connsiteX420" fmla="*/ 978702 w 1010331"/>
                  <a:gd name="connsiteY420" fmla="*/ 174413 h 303641"/>
                  <a:gd name="connsiteX421" fmla="*/ 977798 w 1010331"/>
                  <a:gd name="connsiteY421" fmla="*/ 180739 h 303641"/>
                  <a:gd name="connsiteX422" fmla="*/ 982317 w 1010331"/>
                  <a:gd name="connsiteY422" fmla="*/ 182546 h 303641"/>
                  <a:gd name="connsiteX423" fmla="*/ 981413 w 1010331"/>
                  <a:gd name="connsiteY423" fmla="*/ 182546 h 303641"/>
                  <a:gd name="connsiteX424" fmla="*/ 977798 w 1010331"/>
                  <a:gd name="connsiteY424" fmla="*/ 180739 h 303641"/>
                  <a:gd name="connsiteX425" fmla="*/ 977798 w 1010331"/>
                  <a:gd name="connsiteY425" fmla="*/ 180739 h 303641"/>
                  <a:gd name="connsiteX426" fmla="*/ 986835 w 1010331"/>
                  <a:gd name="connsiteY426" fmla="*/ 186161 h 303641"/>
                  <a:gd name="connsiteX427" fmla="*/ 991354 w 1010331"/>
                  <a:gd name="connsiteY427" fmla="*/ 193391 h 303641"/>
                  <a:gd name="connsiteX428" fmla="*/ 991354 w 1010331"/>
                  <a:gd name="connsiteY428" fmla="*/ 194294 h 303641"/>
                  <a:gd name="connsiteX429" fmla="*/ 990450 w 1010331"/>
                  <a:gd name="connsiteY429" fmla="*/ 194294 h 303641"/>
                  <a:gd name="connsiteX430" fmla="*/ 985932 w 1010331"/>
                  <a:gd name="connsiteY430" fmla="*/ 189776 h 303641"/>
                  <a:gd name="connsiteX431" fmla="*/ 986835 w 1010331"/>
                  <a:gd name="connsiteY431" fmla="*/ 186161 h 303641"/>
                  <a:gd name="connsiteX432" fmla="*/ 986835 w 1010331"/>
                  <a:gd name="connsiteY432" fmla="*/ 186161 h 303641"/>
                  <a:gd name="connsiteX433" fmla="*/ 991354 w 1010331"/>
                  <a:gd name="connsiteY433" fmla="*/ 204235 h 303641"/>
                  <a:gd name="connsiteX434" fmla="*/ 991354 w 1010331"/>
                  <a:gd name="connsiteY434" fmla="*/ 207850 h 303641"/>
                  <a:gd name="connsiteX435" fmla="*/ 993161 w 1010331"/>
                  <a:gd name="connsiteY435" fmla="*/ 212368 h 303641"/>
                  <a:gd name="connsiteX436" fmla="*/ 990450 w 1010331"/>
                  <a:gd name="connsiteY436" fmla="*/ 213272 h 303641"/>
                  <a:gd name="connsiteX437" fmla="*/ 985932 w 1010331"/>
                  <a:gd name="connsiteY437" fmla="*/ 208754 h 303641"/>
                  <a:gd name="connsiteX438" fmla="*/ 991354 w 1010331"/>
                  <a:gd name="connsiteY438" fmla="*/ 204235 h 303641"/>
                  <a:gd name="connsiteX439" fmla="*/ 991354 w 1010331"/>
                  <a:gd name="connsiteY439" fmla="*/ 204235 h 303641"/>
                  <a:gd name="connsiteX440" fmla="*/ 991354 w 1010331"/>
                  <a:gd name="connsiteY440" fmla="*/ 204235 h 303641"/>
                  <a:gd name="connsiteX441" fmla="*/ 995872 w 1010331"/>
                  <a:gd name="connsiteY441" fmla="*/ 219598 h 303641"/>
                  <a:gd name="connsiteX442" fmla="*/ 996776 w 1010331"/>
                  <a:gd name="connsiteY442" fmla="*/ 221405 h 303641"/>
                  <a:gd name="connsiteX443" fmla="*/ 995872 w 1010331"/>
                  <a:gd name="connsiteY443" fmla="*/ 219598 h 303641"/>
                  <a:gd name="connsiteX444" fmla="*/ 995872 w 1010331"/>
                  <a:gd name="connsiteY444" fmla="*/ 219598 h 303641"/>
                  <a:gd name="connsiteX445" fmla="*/ 1001294 w 1010331"/>
                  <a:gd name="connsiteY445" fmla="*/ 234057 h 303641"/>
                  <a:gd name="connsiteX446" fmla="*/ 1004005 w 1010331"/>
                  <a:gd name="connsiteY446" fmla="*/ 241287 h 303641"/>
                  <a:gd name="connsiteX447" fmla="*/ 999487 w 1010331"/>
                  <a:gd name="connsiteY447" fmla="*/ 243998 h 303641"/>
                  <a:gd name="connsiteX448" fmla="*/ 994969 w 1010331"/>
                  <a:gd name="connsiteY448" fmla="*/ 239479 h 303641"/>
                  <a:gd name="connsiteX449" fmla="*/ 999487 w 1010331"/>
                  <a:gd name="connsiteY449" fmla="*/ 234961 h 303641"/>
                  <a:gd name="connsiteX450" fmla="*/ 1001294 w 1010331"/>
                  <a:gd name="connsiteY450" fmla="*/ 234057 h 303641"/>
                  <a:gd name="connsiteX451" fmla="*/ 1001294 w 1010331"/>
                  <a:gd name="connsiteY451" fmla="*/ 234057 h 303641"/>
                  <a:gd name="connsiteX452" fmla="*/ 1006717 w 1010331"/>
                  <a:gd name="connsiteY452" fmla="*/ 245805 h 303641"/>
                  <a:gd name="connsiteX453" fmla="*/ 1010331 w 1010331"/>
                  <a:gd name="connsiteY453" fmla="*/ 253938 h 303641"/>
                  <a:gd name="connsiteX454" fmla="*/ 1009428 w 1010331"/>
                  <a:gd name="connsiteY454" fmla="*/ 253938 h 303641"/>
                  <a:gd name="connsiteX455" fmla="*/ 1004909 w 1010331"/>
                  <a:gd name="connsiteY455" fmla="*/ 249420 h 303641"/>
                  <a:gd name="connsiteX456" fmla="*/ 1006717 w 1010331"/>
                  <a:gd name="connsiteY456" fmla="*/ 245805 h 303641"/>
                  <a:gd name="connsiteX457" fmla="*/ 1006717 w 1010331"/>
                  <a:gd name="connsiteY457" fmla="*/ 245805 h 303641"/>
                  <a:gd name="connsiteX458" fmla="*/ 967858 w 1010331"/>
                  <a:gd name="connsiteY458" fmla="*/ 299123 h 303641"/>
                  <a:gd name="connsiteX459" fmla="*/ 958821 w 1010331"/>
                  <a:gd name="connsiteY459" fmla="*/ 299123 h 303641"/>
                  <a:gd name="connsiteX460" fmla="*/ 963339 w 1010331"/>
                  <a:gd name="connsiteY460" fmla="*/ 294605 h 303641"/>
                  <a:gd name="connsiteX461" fmla="*/ 967858 w 1010331"/>
                  <a:gd name="connsiteY461" fmla="*/ 299123 h 303641"/>
                  <a:gd name="connsiteX462" fmla="*/ 967858 w 1010331"/>
                  <a:gd name="connsiteY462" fmla="*/ 299123 h 303641"/>
                  <a:gd name="connsiteX463" fmla="*/ 948880 w 1010331"/>
                  <a:gd name="connsiteY463" fmla="*/ 299123 h 303641"/>
                  <a:gd name="connsiteX464" fmla="*/ 939843 w 1010331"/>
                  <a:gd name="connsiteY464" fmla="*/ 299123 h 303641"/>
                  <a:gd name="connsiteX465" fmla="*/ 944362 w 1010331"/>
                  <a:gd name="connsiteY465" fmla="*/ 294605 h 303641"/>
                  <a:gd name="connsiteX466" fmla="*/ 948880 w 1010331"/>
                  <a:gd name="connsiteY466" fmla="*/ 299123 h 303641"/>
                  <a:gd name="connsiteX467" fmla="*/ 948880 w 1010331"/>
                  <a:gd name="connsiteY467" fmla="*/ 299123 h 303641"/>
                  <a:gd name="connsiteX468" fmla="*/ 929903 w 1010331"/>
                  <a:gd name="connsiteY468" fmla="*/ 299123 h 303641"/>
                  <a:gd name="connsiteX469" fmla="*/ 920866 w 1010331"/>
                  <a:gd name="connsiteY469" fmla="*/ 299123 h 303641"/>
                  <a:gd name="connsiteX470" fmla="*/ 925384 w 1010331"/>
                  <a:gd name="connsiteY470" fmla="*/ 294605 h 303641"/>
                  <a:gd name="connsiteX471" fmla="*/ 929903 w 1010331"/>
                  <a:gd name="connsiteY471" fmla="*/ 299123 h 303641"/>
                  <a:gd name="connsiteX472" fmla="*/ 929903 w 1010331"/>
                  <a:gd name="connsiteY472" fmla="*/ 299123 h 303641"/>
                  <a:gd name="connsiteX473" fmla="*/ 910925 w 1010331"/>
                  <a:gd name="connsiteY473" fmla="*/ 299123 h 303641"/>
                  <a:gd name="connsiteX474" fmla="*/ 901888 w 1010331"/>
                  <a:gd name="connsiteY474" fmla="*/ 299123 h 303641"/>
                  <a:gd name="connsiteX475" fmla="*/ 906406 w 1010331"/>
                  <a:gd name="connsiteY475" fmla="*/ 294605 h 303641"/>
                  <a:gd name="connsiteX476" fmla="*/ 910925 w 1010331"/>
                  <a:gd name="connsiteY476" fmla="*/ 299123 h 303641"/>
                  <a:gd name="connsiteX477" fmla="*/ 910925 w 1010331"/>
                  <a:gd name="connsiteY477" fmla="*/ 299123 h 303641"/>
                  <a:gd name="connsiteX478" fmla="*/ 891947 w 1010331"/>
                  <a:gd name="connsiteY478" fmla="*/ 299123 h 303641"/>
                  <a:gd name="connsiteX479" fmla="*/ 882910 w 1010331"/>
                  <a:gd name="connsiteY479" fmla="*/ 299123 h 303641"/>
                  <a:gd name="connsiteX480" fmla="*/ 887429 w 1010331"/>
                  <a:gd name="connsiteY480" fmla="*/ 294605 h 303641"/>
                  <a:gd name="connsiteX481" fmla="*/ 891947 w 1010331"/>
                  <a:gd name="connsiteY481" fmla="*/ 299123 h 303641"/>
                  <a:gd name="connsiteX482" fmla="*/ 891947 w 1010331"/>
                  <a:gd name="connsiteY482" fmla="*/ 299123 h 303641"/>
                  <a:gd name="connsiteX483" fmla="*/ 873873 w 1010331"/>
                  <a:gd name="connsiteY483" fmla="*/ 299123 h 303641"/>
                  <a:gd name="connsiteX484" fmla="*/ 864836 w 1010331"/>
                  <a:gd name="connsiteY484" fmla="*/ 299123 h 303641"/>
                  <a:gd name="connsiteX485" fmla="*/ 869355 w 1010331"/>
                  <a:gd name="connsiteY485" fmla="*/ 294605 h 303641"/>
                  <a:gd name="connsiteX486" fmla="*/ 873873 w 1010331"/>
                  <a:gd name="connsiteY486" fmla="*/ 299123 h 303641"/>
                  <a:gd name="connsiteX487" fmla="*/ 873873 w 1010331"/>
                  <a:gd name="connsiteY487" fmla="*/ 299123 h 303641"/>
                  <a:gd name="connsiteX488" fmla="*/ 854896 w 1010331"/>
                  <a:gd name="connsiteY488" fmla="*/ 299123 h 303641"/>
                  <a:gd name="connsiteX489" fmla="*/ 845859 w 1010331"/>
                  <a:gd name="connsiteY489" fmla="*/ 299123 h 303641"/>
                  <a:gd name="connsiteX490" fmla="*/ 850377 w 1010331"/>
                  <a:gd name="connsiteY490" fmla="*/ 294605 h 303641"/>
                  <a:gd name="connsiteX491" fmla="*/ 854896 w 1010331"/>
                  <a:gd name="connsiteY491" fmla="*/ 299123 h 303641"/>
                  <a:gd name="connsiteX492" fmla="*/ 854896 w 1010331"/>
                  <a:gd name="connsiteY492" fmla="*/ 299123 h 303641"/>
                  <a:gd name="connsiteX493" fmla="*/ 835918 w 1010331"/>
                  <a:gd name="connsiteY493" fmla="*/ 299123 h 303641"/>
                  <a:gd name="connsiteX494" fmla="*/ 826881 w 1010331"/>
                  <a:gd name="connsiteY494" fmla="*/ 299123 h 303641"/>
                  <a:gd name="connsiteX495" fmla="*/ 831400 w 1010331"/>
                  <a:gd name="connsiteY495" fmla="*/ 294605 h 303641"/>
                  <a:gd name="connsiteX496" fmla="*/ 835918 w 1010331"/>
                  <a:gd name="connsiteY496" fmla="*/ 299123 h 303641"/>
                  <a:gd name="connsiteX497" fmla="*/ 835918 w 1010331"/>
                  <a:gd name="connsiteY497" fmla="*/ 299123 h 303641"/>
                  <a:gd name="connsiteX498" fmla="*/ 816941 w 1010331"/>
                  <a:gd name="connsiteY498" fmla="*/ 299123 h 303641"/>
                  <a:gd name="connsiteX499" fmla="*/ 807904 w 1010331"/>
                  <a:gd name="connsiteY499" fmla="*/ 299123 h 303641"/>
                  <a:gd name="connsiteX500" fmla="*/ 812422 w 1010331"/>
                  <a:gd name="connsiteY500" fmla="*/ 294605 h 303641"/>
                  <a:gd name="connsiteX501" fmla="*/ 816941 w 1010331"/>
                  <a:gd name="connsiteY501" fmla="*/ 299123 h 303641"/>
                  <a:gd name="connsiteX502" fmla="*/ 816941 w 1010331"/>
                  <a:gd name="connsiteY502" fmla="*/ 299123 h 303641"/>
                  <a:gd name="connsiteX503" fmla="*/ 797963 w 1010331"/>
                  <a:gd name="connsiteY503" fmla="*/ 299123 h 303641"/>
                  <a:gd name="connsiteX504" fmla="*/ 788926 w 1010331"/>
                  <a:gd name="connsiteY504" fmla="*/ 299123 h 303641"/>
                  <a:gd name="connsiteX505" fmla="*/ 793445 w 1010331"/>
                  <a:gd name="connsiteY505" fmla="*/ 294605 h 303641"/>
                  <a:gd name="connsiteX506" fmla="*/ 797963 w 1010331"/>
                  <a:gd name="connsiteY506" fmla="*/ 299123 h 303641"/>
                  <a:gd name="connsiteX507" fmla="*/ 797963 w 1010331"/>
                  <a:gd name="connsiteY507" fmla="*/ 299123 h 303641"/>
                  <a:gd name="connsiteX508" fmla="*/ 778985 w 1010331"/>
                  <a:gd name="connsiteY508" fmla="*/ 299123 h 303641"/>
                  <a:gd name="connsiteX509" fmla="*/ 769948 w 1010331"/>
                  <a:gd name="connsiteY509" fmla="*/ 299123 h 303641"/>
                  <a:gd name="connsiteX510" fmla="*/ 774467 w 1010331"/>
                  <a:gd name="connsiteY510" fmla="*/ 295508 h 303641"/>
                  <a:gd name="connsiteX511" fmla="*/ 778985 w 1010331"/>
                  <a:gd name="connsiteY511" fmla="*/ 299123 h 303641"/>
                  <a:gd name="connsiteX512" fmla="*/ 778985 w 1010331"/>
                  <a:gd name="connsiteY512" fmla="*/ 299123 h 303641"/>
                  <a:gd name="connsiteX513" fmla="*/ 760912 w 1010331"/>
                  <a:gd name="connsiteY513" fmla="*/ 299123 h 303641"/>
                  <a:gd name="connsiteX514" fmla="*/ 751875 w 1010331"/>
                  <a:gd name="connsiteY514" fmla="*/ 299123 h 303641"/>
                  <a:gd name="connsiteX515" fmla="*/ 756393 w 1010331"/>
                  <a:gd name="connsiteY515" fmla="*/ 295508 h 303641"/>
                  <a:gd name="connsiteX516" fmla="*/ 760912 w 1010331"/>
                  <a:gd name="connsiteY516" fmla="*/ 299123 h 303641"/>
                  <a:gd name="connsiteX517" fmla="*/ 760912 w 1010331"/>
                  <a:gd name="connsiteY517" fmla="*/ 299123 h 303641"/>
                  <a:gd name="connsiteX518" fmla="*/ 741934 w 1010331"/>
                  <a:gd name="connsiteY518" fmla="*/ 299123 h 303641"/>
                  <a:gd name="connsiteX519" fmla="*/ 732897 w 1010331"/>
                  <a:gd name="connsiteY519" fmla="*/ 299123 h 303641"/>
                  <a:gd name="connsiteX520" fmla="*/ 737415 w 1010331"/>
                  <a:gd name="connsiteY520" fmla="*/ 295508 h 303641"/>
                  <a:gd name="connsiteX521" fmla="*/ 741934 w 1010331"/>
                  <a:gd name="connsiteY521" fmla="*/ 299123 h 303641"/>
                  <a:gd name="connsiteX522" fmla="*/ 741934 w 1010331"/>
                  <a:gd name="connsiteY522" fmla="*/ 299123 h 303641"/>
                  <a:gd name="connsiteX523" fmla="*/ 722956 w 1010331"/>
                  <a:gd name="connsiteY523" fmla="*/ 299123 h 303641"/>
                  <a:gd name="connsiteX524" fmla="*/ 713919 w 1010331"/>
                  <a:gd name="connsiteY524" fmla="*/ 299123 h 303641"/>
                  <a:gd name="connsiteX525" fmla="*/ 718438 w 1010331"/>
                  <a:gd name="connsiteY525" fmla="*/ 295508 h 303641"/>
                  <a:gd name="connsiteX526" fmla="*/ 722956 w 1010331"/>
                  <a:gd name="connsiteY526" fmla="*/ 299123 h 303641"/>
                  <a:gd name="connsiteX527" fmla="*/ 722956 w 1010331"/>
                  <a:gd name="connsiteY527" fmla="*/ 299123 h 303641"/>
                  <a:gd name="connsiteX528" fmla="*/ 703979 w 1010331"/>
                  <a:gd name="connsiteY528" fmla="*/ 299123 h 303641"/>
                  <a:gd name="connsiteX529" fmla="*/ 694942 w 1010331"/>
                  <a:gd name="connsiteY529" fmla="*/ 299123 h 303641"/>
                  <a:gd name="connsiteX530" fmla="*/ 699460 w 1010331"/>
                  <a:gd name="connsiteY530" fmla="*/ 295508 h 303641"/>
                  <a:gd name="connsiteX531" fmla="*/ 703979 w 1010331"/>
                  <a:gd name="connsiteY531" fmla="*/ 299123 h 303641"/>
                  <a:gd name="connsiteX532" fmla="*/ 703979 w 1010331"/>
                  <a:gd name="connsiteY532" fmla="*/ 299123 h 303641"/>
                  <a:gd name="connsiteX533" fmla="*/ 685905 w 1010331"/>
                  <a:gd name="connsiteY533" fmla="*/ 298219 h 303641"/>
                  <a:gd name="connsiteX534" fmla="*/ 676868 w 1010331"/>
                  <a:gd name="connsiteY534" fmla="*/ 298219 h 303641"/>
                  <a:gd name="connsiteX535" fmla="*/ 681386 w 1010331"/>
                  <a:gd name="connsiteY535" fmla="*/ 294605 h 303641"/>
                  <a:gd name="connsiteX536" fmla="*/ 685905 w 1010331"/>
                  <a:gd name="connsiteY536" fmla="*/ 298219 h 303641"/>
                  <a:gd name="connsiteX537" fmla="*/ 685905 w 1010331"/>
                  <a:gd name="connsiteY537" fmla="*/ 298219 h 303641"/>
                  <a:gd name="connsiteX538" fmla="*/ 666927 w 1010331"/>
                  <a:gd name="connsiteY538" fmla="*/ 298219 h 303641"/>
                  <a:gd name="connsiteX539" fmla="*/ 657890 w 1010331"/>
                  <a:gd name="connsiteY539" fmla="*/ 298219 h 303641"/>
                  <a:gd name="connsiteX540" fmla="*/ 662409 w 1010331"/>
                  <a:gd name="connsiteY540" fmla="*/ 294605 h 303641"/>
                  <a:gd name="connsiteX541" fmla="*/ 666927 w 1010331"/>
                  <a:gd name="connsiteY541" fmla="*/ 298219 h 303641"/>
                  <a:gd name="connsiteX542" fmla="*/ 666927 w 1010331"/>
                  <a:gd name="connsiteY542" fmla="*/ 298219 h 303641"/>
                  <a:gd name="connsiteX543" fmla="*/ 647950 w 1010331"/>
                  <a:gd name="connsiteY543" fmla="*/ 298219 h 303641"/>
                  <a:gd name="connsiteX544" fmla="*/ 638913 w 1010331"/>
                  <a:gd name="connsiteY544" fmla="*/ 298219 h 303641"/>
                  <a:gd name="connsiteX545" fmla="*/ 643431 w 1010331"/>
                  <a:gd name="connsiteY545" fmla="*/ 294605 h 303641"/>
                  <a:gd name="connsiteX546" fmla="*/ 647950 w 1010331"/>
                  <a:gd name="connsiteY546" fmla="*/ 298219 h 303641"/>
                  <a:gd name="connsiteX547" fmla="*/ 647950 w 1010331"/>
                  <a:gd name="connsiteY547" fmla="*/ 298219 h 303641"/>
                  <a:gd name="connsiteX548" fmla="*/ 628972 w 1010331"/>
                  <a:gd name="connsiteY548" fmla="*/ 298219 h 303641"/>
                  <a:gd name="connsiteX549" fmla="*/ 619935 w 1010331"/>
                  <a:gd name="connsiteY549" fmla="*/ 298219 h 303641"/>
                  <a:gd name="connsiteX550" fmla="*/ 624453 w 1010331"/>
                  <a:gd name="connsiteY550" fmla="*/ 294605 h 303641"/>
                  <a:gd name="connsiteX551" fmla="*/ 628972 w 1010331"/>
                  <a:gd name="connsiteY551" fmla="*/ 298219 h 303641"/>
                  <a:gd name="connsiteX552" fmla="*/ 628972 w 1010331"/>
                  <a:gd name="connsiteY552" fmla="*/ 298219 h 303641"/>
                  <a:gd name="connsiteX553" fmla="*/ 609994 w 1010331"/>
                  <a:gd name="connsiteY553" fmla="*/ 298219 h 303641"/>
                  <a:gd name="connsiteX554" fmla="*/ 600957 w 1010331"/>
                  <a:gd name="connsiteY554" fmla="*/ 298219 h 303641"/>
                  <a:gd name="connsiteX555" fmla="*/ 605476 w 1010331"/>
                  <a:gd name="connsiteY555" fmla="*/ 294605 h 303641"/>
                  <a:gd name="connsiteX556" fmla="*/ 609994 w 1010331"/>
                  <a:gd name="connsiteY556" fmla="*/ 298219 h 303641"/>
                  <a:gd name="connsiteX557" fmla="*/ 609994 w 1010331"/>
                  <a:gd name="connsiteY557" fmla="*/ 298219 h 303641"/>
                  <a:gd name="connsiteX558" fmla="*/ 591920 w 1010331"/>
                  <a:gd name="connsiteY558" fmla="*/ 298219 h 303641"/>
                  <a:gd name="connsiteX559" fmla="*/ 582883 w 1010331"/>
                  <a:gd name="connsiteY559" fmla="*/ 298219 h 303641"/>
                  <a:gd name="connsiteX560" fmla="*/ 587402 w 1010331"/>
                  <a:gd name="connsiteY560" fmla="*/ 294605 h 303641"/>
                  <a:gd name="connsiteX561" fmla="*/ 591920 w 1010331"/>
                  <a:gd name="connsiteY561" fmla="*/ 298219 h 303641"/>
                  <a:gd name="connsiteX562" fmla="*/ 591920 w 1010331"/>
                  <a:gd name="connsiteY562" fmla="*/ 298219 h 303641"/>
                  <a:gd name="connsiteX563" fmla="*/ 572943 w 1010331"/>
                  <a:gd name="connsiteY563" fmla="*/ 298219 h 303641"/>
                  <a:gd name="connsiteX564" fmla="*/ 563906 w 1010331"/>
                  <a:gd name="connsiteY564" fmla="*/ 298219 h 303641"/>
                  <a:gd name="connsiteX565" fmla="*/ 568424 w 1010331"/>
                  <a:gd name="connsiteY565" fmla="*/ 294605 h 303641"/>
                  <a:gd name="connsiteX566" fmla="*/ 572943 w 1010331"/>
                  <a:gd name="connsiteY566" fmla="*/ 298219 h 303641"/>
                  <a:gd name="connsiteX567" fmla="*/ 572943 w 1010331"/>
                  <a:gd name="connsiteY567" fmla="*/ 298219 h 303641"/>
                  <a:gd name="connsiteX568" fmla="*/ 553965 w 1010331"/>
                  <a:gd name="connsiteY568" fmla="*/ 298219 h 303641"/>
                  <a:gd name="connsiteX569" fmla="*/ 544928 w 1010331"/>
                  <a:gd name="connsiteY569" fmla="*/ 298219 h 303641"/>
                  <a:gd name="connsiteX570" fmla="*/ 549447 w 1010331"/>
                  <a:gd name="connsiteY570" fmla="*/ 294605 h 303641"/>
                  <a:gd name="connsiteX571" fmla="*/ 553965 w 1010331"/>
                  <a:gd name="connsiteY571" fmla="*/ 298219 h 303641"/>
                  <a:gd name="connsiteX572" fmla="*/ 553965 w 1010331"/>
                  <a:gd name="connsiteY572" fmla="*/ 298219 h 303641"/>
                  <a:gd name="connsiteX573" fmla="*/ 534988 w 1010331"/>
                  <a:gd name="connsiteY573" fmla="*/ 298219 h 303641"/>
                  <a:gd name="connsiteX574" fmla="*/ 525951 w 1010331"/>
                  <a:gd name="connsiteY574" fmla="*/ 298219 h 303641"/>
                  <a:gd name="connsiteX575" fmla="*/ 530469 w 1010331"/>
                  <a:gd name="connsiteY575" fmla="*/ 294605 h 303641"/>
                  <a:gd name="connsiteX576" fmla="*/ 534988 w 1010331"/>
                  <a:gd name="connsiteY576" fmla="*/ 298219 h 303641"/>
                  <a:gd name="connsiteX577" fmla="*/ 534988 w 1010331"/>
                  <a:gd name="connsiteY577" fmla="*/ 298219 h 303641"/>
                  <a:gd name="connsiteX578" fmla="*/ 516010 w 1010331"/>
                  <a:gd name="connsiteY578" fmla="*/ 298219 h 303641"/>
                  <a:gd name="connsiteX579" fmla="*/ 506973 w 1010331"/>
                  <a:gd name="connsiteY579" fmla="*/ 298219 h 303641"/>
                  <a:gd name="connsiteX580" fmla="*/ 511492 w 1010331"/>
                  <a:gd name="connsiteY580" fmla="*/ 294605 h 303641"/>
                  <a:gd name="connsiteX581" fmla="*/ 516010 w 1010331"/>
                  <a:gd name="connsiteY581" fmla="*/ 298219 h 303641"/>
                  <a:gd name="connsiteX582" fmla="*/ 516010 w 1010331"/>
                  <a:gd name="connsiteY582" fmla="*/ 298219 h 303641"/>
                  <a:gd name="connsiteX583" fmla="*/ 497936 w 1010331"/>
                  <a:gd name="connsiteY583" fmla="*/ 298219 h 303641"/>
                  <a:gd name="connsiteX584" fmla="*/ 488899 w 1010331"/>
                  <a:gd name="connsiteY584" fmla="*/ 298219 h 303641"/>
                  <a:gd name="connsiteX585" fmla="*/ 493418 w 1010331"/>
                  <a:gd name="connsiteY585" fmla="*/ 294605 h 303641"/>
                  <a:gd name="connsiteX586" fmla="*/ 497936 w 1010331"/>
                  <a:gd name="connsiteY586" fmla="*/ 298219 h 303641"/>
                  <a:gd name="connsiteX587" fmla="*/ 497936 w 1010331"/>
                  <a:gd name="connsiteY587" fmla="*/ 298219 h 303641"/>
                  <a:gd name="connsiteX588" fmla="*/ 478959 w 1010331"/>
                  <a:gd name="connsiteY588" fmla="*/ 299123 h 303641"/>
                  <a:gd name="connsiteX589" fmla="*/ 469922 w 1010331"/>
                  <a:gd name="connsiteY589" fmla="*/ 299123 h 303641"/>
                  <a:gd name="connsiteX590" fmla="*/ 474440 w 1010331"/>
                  <a:gd name="connsiteY590" fmla="*/ 295508 h 303641"/>
                  <a:gd name="connsiteX591" fmla="*/ 478959 w 1010331"/>
                  <a:gd name="connsiteY591" fmla="*/ 299123 h 303641"/>
                  <a:gd name="connsiteX592" fmla="*/ 478959 w 1010331"/>
                  <a:gd name="connsiteY592" fmla="*/ 299123 h 303641"/>
                  <a:gd name="connsiteX593" fmla="*/ 459981 w 1010331"/>
                  <a:gd name="connsiteY593" fmla="*/ 299123 h 303641"/>
                  <a:gd name="connsiteX594" fmla="*/ 450944 w 1010331"/>
                  <a:gd name="connsiteY594" fmla="*/ 299123 h 303641"/>
                  <a:gd name="connsiteX595" fmla="*/ 455462 w 1010331"/>
                  <a:gd name="connsiteY595" fmla="*/ 295508 h 303641"/>
                  <a:gd name="connsiteX596" fmla="*/ 459981 w 1010331"/>
                  <a:gd name="connsiteY596" fmla="*/ 299123 h 303641"/>
                  <a:gd name="connsiteX597" fmla="*/ 459981 w 1010331"/>
                  <a:gd name="connsiteY597" fmla="*/ 299123 h 303641"/>
                  <a:gd name="connsiteX598" fmla="*/ 441003 w 1010331"/>
                  <a:gd name="connsiteY598" fmla="*/ 299123 h 303641"/>
                  <a:gd name="connsiteX599" fmla="*/ 431966 w 1010331"/>
                  <a:gd name="connsiteY599" fmla="*/ 299123 h 303641"/>
                  <a:gd name="connsiteX600" fmla="*/ 436485 w 1010331"/>
                  <a:gd name="connsiteY600" fmla="*/ 294605 h 303641"/>
                  <a:gd name="connsiteX601" fmla="*/ 441003 w 1010331"/>
                  <a:gd name="connsiteY601" fmla="*/ 299123 h 303641"/>
                  <a:gd name="connsiteX602" fmla="*/ 441003 w 1010331"/>
                  <a:gd name="connsiteY602" fmla="*/ 299123 h 303641"/>
                  <a:gd name="connsiteX603" fmla="*/ 422929 w 1010331"/>
                  <a:gd name="connsiteY603" fmla="*/ 299123 h 303641"/>
                  <a:gd name="connsiteX604" fmla="*/ 413892 w 1010331"/>
                  <a:gd name="connsiteY604" fmla="*/ 299123 h 303641"/>
                  <a:gd name="connsiteX605" fmla="*/ 418411 w 1010331"/>
                  <a:gd name="connsiteY605" fmla="*/ 294605 h 303641"/>
                  <a:gd name="connsiteX606" fmla="*/ 422929 w 1010331"/>
                  <a:gd name="connsiteY606" fmla="*/ 299123 h 303641"/>
                  <a:gd name="connsiteX607" fmla="*/ 422929 w 1010331"/>
                  <a:gd name="connsiteY607" fmla="*/ 299123 h 303641"/>
                  <a:gd name="connsiteX608" fmla="*/ 403952 w 1010331"/>
                  <a:gd name="connsiteY608" fmla="*/ 299123 h 303641"/>
                  <a:gd name="connsiteX609" fmla="*/ 394915 w 1010331"/>
                  <a:gd name="connsiteY609" fmla="*/ 299123 h 303641"/>
                  <a:gd name="connsiteX610" fmla="*/ 399433 w 1010331"/>
                  <a:gd name="connsiteY610" fmla="*/ 294605 h 303641"/>
                  <a:gd name="connsiteX611" fmla="*/ 403952 w 1010331"/>
                  <a:gd name="connsiteY611" fmla="*/ 299123 h 303641"/>
                  <a:gd name="connsiteX612" fmla="*/ 403952 w 1010331"/>
                  <a:gd name="connsiteY612" fmla="*/ 299123 h 303641"/>
                  <a:gd name="connsiteX613" fmla="*/ 384974 w 1010331"/>
                  <a:gd name="connsiteY613" fmla="*/ 299123 h 303641"/>
                  <a:gd name="connsiteX614" fmla="*/ 375937 w 1010331"/>
                  <a:gd name="connsiteY614" fmla="*/ 299123 h 303641"/>
                  <a:gd name="connsiteX615" fmla="*/ 380456 w 1010331"/>
                  <a:gd name="connsiteY615" fmla="*/ 294605 h 303641"/>
                  <a:gd name="connsiteX616" fmla="*/ 384974 w 1010331"/>
                  <a:gd name="connsiteY616" fmla="*/ 299123 h 303641"/>
                  <a:gd name="connsiteX617" fmla="*/ 384974 w 1010331"/>
                  <a:gd name="connsiteY617" fmla="*/ 299123 h 303641"/>
                  <a:gd name="connsiteX618" fmla="*/ 365997 w 1010331"/>
                  <a:gd name="connsiteY618" fmla="*/ 299123 h 303641"/>
                  <a:gd name="connsiteX619" fmla="*/ 356960 w 1010331"/>
                  <a:gd name="connsiteY619" fmla="*/ 299123 h 303641"/>
                  <a:gd name="connsiteX620" fmla="*/ 361478 w 1010331"/>
                  <a:gd name="connsiteY620" fmla="*/ 294605 h 303641"/>
                  <a:gd name="connsiteX621" fmla="*/ 365997 w 1010331"/>
                  <a:gd name="connsiteY621" fmla="*/ 299123 h 303641"/>
                  <a:gd name="connsiteX622" fmla="*/ 365997 w 1010331"/>
                  <a:gd name="connsiteY622" fmla="*/ 299123 h 303641"/>
                  <a:gd name="connsiteX623" fmla="*/ 347019 w 1010331"/>
                  <a:gd name="connsiteY623" fmla="*/ 299123 h 303641"/>
                  <a:gd name="connsiteX624" fmla="*/ 337982 w 1010331"/>
                  <a:gd name="connsiteY624" fmla="*/ 299123 h 303641"/>
                  <a:gd name="connsiteX625" fmla="*/ 342501 w 1010331"/>
                  <a:gd name="connsiteY625" fmla="*/ 294605 h 303641"/>
                  <a:gd name="connsiteX626" fmla="*/ 347019 w 1010331"/>
                  <a:gd name="connsiteY626" fmla="*/ 299123 h 303641"/>
                  <a:gd name="connsiteX627" fmla="*/ 347019 w 1010331"/>
                  <a:gd name="connsiteY627" fmla="*/ 299123 h 303641"/>
                  <a:gd name="connsiteX628" fmla="*/ 335271 w 1010331"/>
                  <a:gd name="connsiteY628" fmla="*/ 294605 h 303641"/>
                  <a:gd name="connsiteX629" fmla="*/ 332560 w 1010331"/>
                  <a:gd name="connsiteY629" fmla="*/ 285568 h 303641"/>
                  <a:gd name="connsiteX630" fmla="*/ 334367 w 1010331"/>
                  <a:gd name="connsiteY630" fmla="*/ 285568 h 303641"/>
                  <a:gd name="connsiteX631" fmla="*/ 338886 w 1010331"/>
                  <a:gd name="connsiteY631" fmla="*/ 290086 h 303641"/>
                  <a:gd name="connsiteX632" fmla="*/ 335271 w 1010331"/>
                  <a:gd name="connsiteY632" fmla="*/ 294605 h 303641"/>
                  <a:gd name="connsiteX633" fmla="*/ 335271 w 1010331"/>
                  <a:gd name="connsiteY633" fmla="*/ 294605 h 303641"/>
                  <a:gd name="connsiteX634" fmla="*/ 323523 w 1010331"/>
                  <a:gd name="connsiteY634" fmla="*/ 263879 h 303641"/>
                  <a:gd name="connsiteX635" fmla="*/ 319908 w 1010331"/>
                  <a:gd name="connsiteY635" fmla="*/ 262072 h 303641"/>
                  <a:gd name="connsiteX636" fmla="*/ 319004 w 1010331"/>
                  <a:gd name="connsiteY636" fmla="*/ 259361 h 303641"/>
                  <a:gd name="connsiteX637" fmla="*/ 323523 w 1010331"/>
                  <a:gd name="connsiteY637" fmla="*/ 254842 h 303641"/>
                  <a:gd name="connsiteX638" fmla="*/ 328041 w 1010331"/>
                  <a:gd name="connsiteY638" fmla="*/ 259361 h 303641"/>
                  <a:gd name="connsiteX639" fmla="*/ 323523 w 1010331"/>
                  <a:gd name="connsiteY639" fmla="*/ 263879 h 303641"/>
                  <a:gd name="connsiteX640" fmla="*/ 323523 w 1010331"/>
                  <a:gd name="connsiteY640" fmla="*/ 263879 h 303641"/>
                  <a:gd name="connsiteX641" fmla="*/ 323523 w 1010331"/>
                  <a:gd name="connsiteY641" fmla="*/ 263879 h 303641"/>
                  <a:gd name="connsiteX642" fmla="*/ 309968 w 1010331"/>
                  <a:gd name="connsiteY642" fmla="*/ 260264 h 303641"/>
                  <a:gd name="connsiteX643" fmla="*/ 304545 w 1010331"/>
                  <a:gd name="connsiteY643" fmla="*/ 261168 h 303641"/>
                  <a:gd name="connsiteX644" fmla="*/ 300931 w 1010331"/>
                  <a:gd name="connsiteY644" fmla="*/ 261168 h 303641"/>
                  <a:gd name="connsiteX645" fmla="*/ 300931 w 1010331"/>
                  <a:gd name="connsiteY645" fmla="*/ 259361 h 303641"/>
                  <a:gd name="connsiteX646" fmla="*/ 305449 w 1010331"/>
                  <a:gd name="connsiteY646" fmla="*/ 254842 h 303641"/>
                  <a:gd name="connsiteX647" fmla="*/ 309968 w 1010331"/>
                  <a:gd name="connsiteY647" fmla="*/ 259361 h 303641"/>
                  <a:gd name="connsiteX648" fmla="*/ 309968 w 1010331"/>
                  <a:gd name="connsiteY648" fmla="*/ 260264 h 303641"/>
                  <a:gd name="connsiteX649" fmla="*/ 309968 w 1010331"/>
                  <a:gd name="connsiteY649" fmla="*/ 260264 h 303641"/>
                  <a:gd name="connsiteX650" fmla="*/ 276531 w 1010331"/>
                  <a:gd name="connsiteY650" fmla="*/ 143688 h 303641"/>
                  <a:gd name="connsiteX651" fmla="*/ 281049 w 1010331"/>
                  <a:gd name="connsiteY651" fmla="*/ 148206 h 303641"/>
                  <a:gd name="connsiteX652" fmla="*/ 276531 w 1010331"/>
                  <a:gd name="connsiteY652" fmla="*/ 152725 h 303641"/>
                  <a:gd name="connsiteX653" fmla="*/ 272012 w 1010331"/>
                  <a:gd name="connsiteY653" fmla="*/ 148206 h 303641"/>
                  <a:gd name="connsiteX654" fmla="*/ 276531 w 1010331"/>
                  <a:gd name="connsiteY654" fmla="*/ 143688 h 303641"/>
                  <a:gd name="connsiteX655" fmla="*/ 276531 w 1010331"/>
                  <a:gd name="connsiteY655" fmla="*/ 143688 h 303641"/>
                  <a:gd name="connsiteX656" fmla="*/ 257553 w 1010331"/>
                  <a:gd name="connsiteY656" fmla="*/ 143688 h 303641"/>
                  <a:gd name="connsiteX657" fmla="*/ 262072 w 1010331"/>
                  <a:gd name="connsiteY657" fmla="*/ 148206 h 303641"/>
                  <a:gd name="connsiteX658" fmla="*/ 257553 w 1010331"/>
                  <a:gd name="connsiteY658" fmla="*/ 152725 h 303641"/>
                  <a:gd name="connsiteX659" fmla="*/ 253035 w 1010331"/>
                  <a:gd name="connsiteY659" fmla="*/ 148206 h 303641"/>
                  <a:gd name="connsiteX660" fmla="*/ 257553 w 1010331"/>
                  <a:gd name="connsiteY660" fmla="*/ 143688 h 303641"/>
                  <a:gd name="connsiteX661" fmla="*/ 257553 w 1010331"/>
                  <a:gd name="connsiteY661" fmla="*/ 143688 h 303641"/>
                  <a:gd name="connsiteX662" fmla="*/ 238576 w 1010331"/>
                  <a:gd name="connsiteY662" fmla="*/ 143688 h 303641"/>
                  <a:gd name="connsiteX663" fmla="*/ 243094 w 1010331"/>
                  <a:gd name="connsiteY663" fmla="*/ 148206 h 303641"/>
                  <a:gd name="connsiteX664" fmla="*/ 238576 w 1010331"/>
                  <a:gd name="connsiteY664" fmla="*/ 152725 h 303641"/>
                  <a:gd name="connsiteX665" fmla="*/ 234057 w 1010331"/>
                  <a:gd name="connsiteY665" fmla="*/ 148206 h 303641"/>
                  <a:gd name="connsiteX666" fmla="*/ 238576 w 1010331"/>
                  <a:gd name="connsiteY666" fmla="*/ 143688 h 303641"/>
                  <a:gd name="connsiteX667" fmla="*/ 238576 w 1010331"/>
                  <a:gd name="connsiteY667" fmla="*/ 143688 h 303641"/>
                  <a:gd name="connsiteX668" fmla="*/ 220502 w 1010331"/>
                  <a:gd name="connsiteY668" fmla="*/ 143688 h 303641"/>
                  <a:gd name="connsiteX669" fmla="*/ 225020 w 1010331"/>
                  <a:gd name="connsiteY669" fmla="*/ 148206 h 303641"/>
                  <a:gd name="connsiteX670" fmla="*/ 220502 w 1010331"/>
                  <a:gd name="connsiteY670" fmla="*/ 152725 h 303641"/>
                  <a:gd name="connsiteX671" fmla="*/ 215983 w 1010331"/>
                  <a:gd name="connsiteY671" fmla="*/ 148206 h 303641"/>
                  <a:gd name="connsiteX672" fmla="*/ 220502 w 1010331"/>
                  <a:gd name="connsiteY672" fmla="*/ 143688 h 303641"/>
                  <a:gd name="connsiteX673" fmla="*/ 220502 w 1010331"/>
                  <a:gd name="connsiteY673" fmla="*/ 143688 h 303641"/>
                  <a:gd name="connsiteX674" fmla="*/ 201524 w 1010331"/>
                  <a:gd name="connsiteY674" fmla="*/ 143688 h 303641"/>
                  <a:gd name="connsiteX675" fmla="*/ 206043 w 1010331"/>
                  <a:gd name="connsiteY675" fmla="*/ 148206 h 303641"/>
                  <a:gd name="connsiteX676" fmla="*/ 201524 w 1010331"/>
                  <a:gd name="connsiteY676" fmla="*/ 152725 h 303641"/>
                  <a:gd name="connsiteX677" fmla="*/ 197006 w 1010331"/>
                  <a:gd name="connsiteY677" fmla="*/ 148206 h 303641"/>
                  <a:gd name="connsiteX678" fmla="*/ 201524 w 1010331"/>
                  <a:gd name="connsiteY678" fmla="*/ 143688 h 303641"/>
                  <a:gd name="connsiteX679" fmla="*/ 201524 w 1010331"/>
                  <a:gd name="connsiteY679" fmla="*/ 143688 h 303641"/>
                  <a:gd name="connsiteX680" fmla="*/ 182546 w 1010331"/>
                  <a:gd name="connsiteY680" fmla="*/ 143688 h 303641"/>
                  <a:gd name="connsiteX681" fmla="*/ 187065 w 1010331"/>
                  <a:gd name="connsiteY681" fmla="*/ 148206 h 303641"/>
                  <a:gd name="connsiteX682" fmla="*/ 182546 w 1010331"/>
                  <a:gd name="connsiteY682" fmla="*/ 152725 h 303641"/>
                  <a:gd name="connsiteX683" fmla="*/ 178028 w 1010331"/>
                  <a:gd name="connsiteY683" fmla="*/ 148206 h 303641"/>
                  <a:gd name="connsiteX684" fmla="*/ 182546 w 1010331"/>
                  <a:gd name="connsiteY684" fmla="*/ 143688 h 303641"/>
                  <a:gd name="connsiteX685" fmla="*/ 182546 w 1010331"/>
                  <a:gd name="connsiteY685" fmla="*/ 143688 h 303641"/>
                  <a:gd name="connsiteX686" fmla="*/ 163569 w 1010331"/>
                  <a:gd name="connsiteY686" fmla="*/ 143688 h 303641"/>
                  <a:gd name="connsiteX687" fmla="*/ 168087 w 1010331"/>
                  <a:gd name="connsiteY687" fmla="*/ 148206 h 303641"/>
                  <a:gd name="connsiteX688" fmla="*/ 163569 w 1010331"/>
                  <a:gd name="connsiteY688" fmla="*/ 152725 h 303641"/>
                  <a:gd name="connsiteX689" fmla="*/ 159050 w 1010331"/>
                  <a:gd name="connsiteY689" fmla="*/ 148206 h 303641"/>
                  <a:gd name="connsiteX690" fmla="*/ 163569 w 1010331"/>
                  <a:gd name="connsiteY690" fmla="*/ 143688 h 303641"/>
                  <a:gd name="connsiteX691" fmla="*/ 163569 w 1010331"/>
                  <a:gd name="connsiteY691" fmla="*/ 143688 h 303641"/>
                  <a:gd name="connsiteX692" fmla="*/ 144591 w 1010331"/>
                  <a:gd name="connsiteY692" fmla="*/ 143688 h 303641"/>
                  <a:gd name="connsiteX693" fmla="*/ 149110 w 1010331"/>
                  <a:gd name="connsiteY693" fmla="*/ 148206 h 303641"/>
                  <a:gd name="connsiteX694" fmla="*/ 144591 w 1010331"/>
                  <a:gd name="connsiteY694" fmla="*/ 152725 h 303641"/>
                  <a:gd name="connsiteX695" fmla="*/ 140073 w 1010331"/>
                  <a:gd name="connsiteY695" fmla="*/ 148206 h 303641"/>
                  <a:gd name="connsiteX696" fmla="*/ 144591 w 1010331"/>
                  <a:gd name="connsiteY696" fmla="*/ 143688 h 303641"/>
                  <a:gd name="connsiteX697" fmla="*/ 144591 w 1010331"/>
                  <a:gd name="connsiteY697" fmla="*/ 143688 h 303641"/>
                  <a:gd name="connsiteX698" fmla="*/ 126517 w 1010331"/>
                  <a:gd name="connsiteY698" fmla="*/ 143688 h 303641"/>
                  <a:gd name="connsiteX699" fmla="*/ 131036 w 1010331"/>
                  <a:gd name="connsiteY699" fmla="*/ 148206 h 303641"/>
                  <a:gd name="connsiteX700" fmla="*/ 126517 w 1010331"/>
                  <a:gd name="connsiteY700" fmla="*/ 152725 h 303641"/>
                  <a:gd name="connsiteX701" fmla="*/ 121999 w 1010331"/>
                  <a:gd name="connsiteY701" fmla="*/ 148206 h 303641"/>
                  <a:gd name="connsiteX702" fmla="*/ 126517 w 1010331"/>
                  <a:gd name="connsiteY702" fmla="*/ 143688 h 303641"/>
                  <a:gd name="connsiteX703" fmla="*/ 126517 w 1010331"/>
                  <a:gd name="connsiteY703" fmla="*/ 143688 h 303641"/>
                  <a:gd name="connsiteX704" fmla="*/ 107540 w 1010331"/>
                  <a:gd name="connsiteY704" fmla="*/ 143688 h 303641"/>
                  <a:gd name="connsiteX705" fmla="*/ 112058 w 1010331"/>
                  <a:gd name="connsiteY705" fmla="*/ 148206 h 303641"/>
                  <a:gd name="connsiteX706" fmla="*/ 107540 w 1010331"/>
                  <a:gd name="connsiteY706" fmla="*/ 152725 h 303641"/>
                  <a:gd name="connsiteX707" fmla="*/ 103021 w 1010331"/>
                  <a:gd name="connsiteY707" fmla="*/ 148206 h 303641"/>
                  <a:gd name="connsiteX708" fmla="*/ 107540 w 1010331"/>
                  <a:gd name="connsiteY708" fmla="*/ 143688 h 303641"/>
                  <a:gd name="connsiteX709" fmla="*/ 107540 w 1010331"/>
                  <a:gd name="connsiteY709" fmla="*/ 143688 h 303641"/>
                  <a:gd name="connsiteX710" fmla="*/ 88562 w 1010331"/>
                  <a:gd name="connsiteY710" fmla="*/ 143688 h 303641"/>
                  <a:gd name="connsiteX711" fmla="*/ 93081 w 1010331"/>
                  <a:gd name="connsiteY711" fmla="*/ 148206 h 303641"/>
                  <a:gd name="connsiteX712" fmla="*/ 88562 w 1010331"/>
                  <a:gd name="connsiteY712" fmla="*/ 152725 h 303641"/>
                  <a:gd name="connsiteX713" fmla="*/ 84044 w 1010331"/>
                  <a:gd name="connsiteY713" fmla="*/ 148206 h 303641"/>
                  <a:gd name="connsiteX714" fmla="*/ 88562 w 1010331"/>
                  <a:gd name="connsiteY714" fmla="*/ 143688 h 303641"/>
                  <a:gd name="connsiteX715" fmla="*/ 88562 w 1010331"/>
                  <a:gd name="connsiteY715" fmla="*/ 143688 h 303641"/>
                  <a:gd name="connsiteX716" fmla="*/ 69585 w 1010331"/>
                  <a:gd name="connsiteY716" fmla="*/ 143688 h 303641"/>
                  <a:gd name="connsiteX717" fmla="*/ 74103 w 1010331"/>
                  <a:gd name="connsiteY717" fmla="*/ 148206 h 303641"/>
                  <a:gd name="connsiteX718" fmla="*/ 69585 w 1010331"/>
                  <a:gd name="connsiteY718" fmla="*/ 152725 h 303641"/>
                  <a:gd name="connsiteX719" fmla="*/ 65066 w 1010331"/>
                  <a:gd name="connsiteY719" fmla="*/ 148206 h 303641"/>
                  <a:gd name="connsiteX720" fmla="*/ 69585 w 1010331"/>
                  <a:gd name="connsiteY720" fmla="*/ 143688 h 303641"/>
                  <a:gd name="connsiteX721" fmla="*/ 69585 w 1010331"/>
                  <a:gd name="connsiteY721" fmla="*/ 143688 h 303641"/>
                  <a:gd name="connsiteX722" fmla="*/ 50607 w 1010331"/>
                  <a:gd name="connsiteY722" fmla="*/ 143688 h 303641"/>
                  <a:gd name="connsiteX723" fmla="*/ 55125 w 1010331"/>
                  <a:gd name="connsiteY723" fmla="*/ 148206 h 303641"/>
                  <a:gd name="connsiteX724" fmla="*/ 50607 w 1010331"/>
                  <a:gd name="connsiteY724" fmla="*/ 152725 h 303641"/>
                  <a:gd name="connsiteX725" fmla="*/ 46088 w 1010331"/>
                  <a:gd name="connsiteY725" fmla="*/ 148206 h 303641"/>
                  <a:gd name="connsiteX726" fmla="*/ 50607 w 1010331"/>
                  <a:gd name="connsiteY726" fmla="*/ 143688 h 303641"/>
                  <a:gd name="connsiteX727" fmla="*/ 50607 w 1010331"/>
                  <a:gd name="connsiteY727" fmla="*/ 143688 h 303641"/>
                  <a:gd name="connsiteX728" fmla="*/ 32533 w 1010331"/>
                  <a:gd name="connsiteY728" fmla="*/ 143688 h 303641"/>
                  <a:gd name="connsiteX729" fmla="*/ 37052 w 1010331"/>
                  <a:gd name="connsiteY729" fmla="*/ 148206 h 303641"/>
                  <a:gd name="connsiteX730" fmla="*/ 32533 w 1010331"/>
                  <a:gd name="connsiteY730" fmla="*/ 152725 h 303641"/>
                  <a:gd name="connsiteX731" fmla="*/ 28015 w 1010331"/>
                  <a:gd name="connsiteY731" fmla="*/ 148206 h 303641"/>
                  <a:gd name="connsiteX732" fmla="*/ 32533 w 1010331"/>
                  <a:gd name="connsiteY732" fmla="*/ 143688 h 303641"/>
                  <a:gd name="connsiteX733" fmla="*/ 32533 w 1010331"/>
                  <a:gd name="connsiteY733" fmla="*/ 143688 h 303641"/>
                  <a:gd name="connsiteX734" fmla="*/ 267494 w 1010331"/>
                  <a:gd name="connsiteY734" fmla="*/ 132843 h 303641"/>
                  <a:gd name="connsiteX735" fmla="*/ 272012 w 1010331"/>
                  <a:gd name="connsiteY735" fmla="*/ 137362 h 303641"/>
                  <a:gd name="connsiteX736" fmla="*/ 267494 w 1010331"/>
                  <a:gd name="connsiteY736" fmla="*/ 141880 h 303641"/>
                  <a:gd name="connsiteX737" fmla="*/ 262975 w 1010331"/>
                  <a:gd name="connsiteY737" fmla="*/ 137362 h 303641"/>
                  <a:gd name="connsiteX738" fmla="*/ 267494 w 1010331"/>
                  <a:gd name="connsiteY738" fmla="*/ 132843 h 303641"/>
                  <a:gd name="connsiteX739" fmla="*/ 267494 w 1010331"/>
                  <a:gd name="connsiteY739" fmla="*/ 132843 h 303641"/>
                  <a:gd name="connsiteX740" fmla="*/ 248516 w 1010331"/>
                  <a:gd name="connsiteY740" fmla="*/ 132843 h 303641"/>
                  <a:gd name="connsiteX741" fmla="*/ 253035 w 1010331"/>
                  <a:gd name="connsiteY741" fmla="*/ 137362 h 303641"/>
                  <a:gd name="connsiteX742" fmla="*/ 248516 w 1010331"/>
                  <a:gd name="connsiteY742" fmla="*/ 141880 h 303641"/>
                  <a:gd name="connsiteX743" fmla="*/ 243998 w 1010331"/>
                  <a:gd name="connsiteY743" fmla="*/ 137362 h 303641"/>
                  <a:gd name="connsiteX744" fmla="*/ 248516 w 1010331"/>
                  <a:gd name="connsiteY744" fmla="*/ 132843 h 303641"/>
                  <a:gd name="connsiteX745" fmla="*/ 248516 w 1010331"/>
                  <a:gd name="connsiteY745" fmla="*/ 132843 h 303641"/>
                  <a:gd name="connsiteX746" fmla="*/ 229539 w 1010331"/>
                  <a:gd name="connsiteY746" fmla="*/ 132843 h 303641"/>
                  <a:gd name="connsiteX747" fmla="*/ 234057 w 1010331"/>
                  <a:gd name="connsiteY747" fmla="*/ 137362 h 303641"/>
                  <a:gd name="connsiteX748" fmla="*/ 229539 w 1010331"/>
                  <a:gd name="connsiteY748" fmla="*/ 141880 h 303641"/>
                  <a:gd name="connsiteX749" fmla="*/ 225020 w 1010331"/>
                  <a:gd name="connsiteY749" fmla="*/ 137362 h 303641"/>
                  <a:gd name="connsiteX750" fmla="*/ 229539 w 1010331"/>
                  <a:gd name="connsiteY750" fmla="*/ 132843 h 303641"/>
                  <a:gd name="connsiteX751" fmla="*/ 229539 w 1010331"/>
                  <a:gd name="connsiteY751" fmla="*/ 132843 h 303641"/>
                  <a:gd name="connsiteX752" fmla="*/ 210561 w 1010331"/>
                  <a:gd name="connsiteY752" fmla="*/ 132843 h 303641"/>
                  <a:gd name="connsiteX753" fmla="*/ 215080 w 1010331"/>
                  <a:gd name="connsiteY753" fmla="*/ 137362 h 303641"/>
                  <a:gd name="connsiteX754" fmla="*/ 210561 w 1010331"/>
                  <a:gd name="connsiteY754" fmla="*/ 141880 h 303641"/>
                  <a:gd name="connsiteX755" fmla="*/ 206043 w 1010331"/>
                  <a:gd name="connsiteY755" fmla="*/ 137362 h 303641"/>
                  <a:gd name="connsiteX756" fmla="*/ 210561 w 1010331"/>
                  <a:gd name="connsiteY756" fmla="*/ 132843 h 303641"/>
                  <a:gd name="connsiteX757" fmla="*/ 210561 w 1010331"/>
                  <a:gd name="connsiteY757" fmla="*/ 132843 h 303641"/>
                  <a:gd name="connsiteX758" fmla="*/ 191583 w 1010331"/>
                  <a:gd name="connsiteY758" fmla="*/ 132843 h 303641"/>
                  <a:gd name="connsiteX759" fmla="*/ 196102 w 1010331"/>
                  <a:gd name="connsiteY759" fmla="*/ 137362 h 303641"/>
                  <a:gd name="connsiteX760" fmla="*/ 191583 w 1010331"/>
                  <a:gd name="connsiteY760" fmla="*/ 141880 h 303641"/>
                  <a:gd name="connsiteX761" fmla="*/ 187065 w 1010331"/>
                  <a:gd name="connsiteY761" fmla="*/ 137362 h 303641"/>
                  <a:gd name="connsiteX762" fmla="*/ 191583 w 1010331"/>
                  <a:gd name="connsiteY762" fmla="*/ 132843 h 303641"/>
                  <a:gd name="connsiteX763" fmla="*/ 191583 w 1010331"/>
                  <a:gd name="connsiteY763" fmla="*/ 132843 h 303641"/>
                  <a:gd name="connsiteX764" fmla="*/ 173509 w 1010331"/>
                  <a:gd name="connsiteY764" fmla="*/ 132843 h 303641"/>
                  <a:gd name="connsiteX765" fmla="*/ 178028 w 1010331"/>
                  <a:gd name="connsiteY765" fmla="*/ 137362 h 303641"/>
                  <a:gd name="connsiteX766" fmla="*/ 173509 w 1010331"/>
                  <a:gd name="connsiteY766" fmla="*/ 141880 h 303641"/>
                  <a:gd name="connsiteX767" fmla="*/ 168991 w 1010331"/>
                  <a:gd name="connsiteY767" fmla="*/ 137362 h 303641"/>
                  <a:gd name="connsiteX768" fmla="*/ 173509 w 1010331"/>
                  <a:gd name="connsiteY768" fmla="*/ 132843 h 303641"/>
                  <a:gd name="connsiteX769" fmla="*/ 173509 w 1010331"/>
                  <a:gd name="connsiteY769" fmla="*/ 132843 h 303641"/>
                  <a:gd name="connsiteX770" fmla="*/ 154532 w 1010331"/>
                  <a:gd name="connsiteY770" fmla="*/ 132843 h 303641"/>
                  <a:gd name="connsiteX771" fmla="*/ 159050 w 1010331"/>
                  <a:gd name="connsiteY771" fmla="*/ 137362 h 303641"/>
                  <a:gd name="connsiteX772" fmla="*/ 154532 w 1010331"/>
                  <a:gd name="connsiteY772" fmla="*/ 141880 h 303641"/>
                  <a:gd name="connsiteX773" fmla="*/ 150013 w 1010331"/>
                  <a:gd name="connsiteY773" fmla="*/ 137362 h 303641"/>
                  <a:gd name="connsiteX774" fmla="*/ 154532 w 1010331"/>
                  <a:gd name="connsiteY774" fmla="*/ 132843 h 303641"/>
                  <a:gd name="connsiteX775" fmla="*/ 154532 w 1010331"/>
                  <a:gd name="connsiteY775" fmla="*/ 132843 h 303641"/>
                  <a:gd name="connsiteX776" fmla="*/ 135554 w 1010331"/>
                  <a:gd name="connsiteY776" fmla="*/ 132843 h 303641"/>
                  <a:gd name="connsiteX777" fmla="*/ 140073 w 1010331"/>
                  <a:gd name="connsiteY777" fmla="*/ 137362 h 303641"/>
                  <a:gd name="connsiteX778" fmla="*/ 135554 w 1010331"/>
                  <a:gd name="connsiteY778" fmla="*/ 141880 h 303641"/>
                  <a:gd name="connsiteX779" fmla="*/ 131036 w 1010331"/>
                  <a:gd name="connsiteY779" fmla="*/ 137362 h 303641"/>
                  <a:gd name="connsiteX780" fmla="*/ 135554 w 1010331"/>
                  <a:gd name="connsiteY780" fmla="*/ 132843 h 303641"/>
                  <a:gd name="connsiteX781" fmla="*/ 135554 w 1010331"/>
                  <a:gd name="connsiteY781" fmla="*/ 132843 h 303641"/>
                  <a:gd name="connsiteX782" fmla="*/ 116577 w 1010331"/>
                  <a:gd name="connsiteY782" fmla="*/ 132843 h 303641"/>
                  <a:gd name="connsiteX783" fmla="*/ 121095 w 1010331"/>
                  <a:gd name="connsiteY783" fmla="*/ 137362 h 303641"/>
                  <a:gd name="connsiteX784" fmla="*/ 116577 w 1010331"/>
                  <a:gd name="connsiteY784" fmla="*/ 141880 h 303641"/>
                  <a:gd name="connsiteX785" fmla="*/ 112058 w 1010331"/>
                  <a:gd name="connsiteY785" fmla="*/ 137362 h 303641"/>
                  <a:gd name="connsiteX786" fmla="*/ 116577 w 1010331"/>
                  <a:gd name="connsiteY786" fmla="*/ 132843 h 303641"/>
                  <a:gd name="connsiteX787" fmla="*/ 116577 w 1010331"/>
                  <a:gd name="connsiteY787" fmla="*/ 132843 h 303641"/>
                  <a:gd name="connsiteX788" fmla="*/ 97599 w 1010331"/>
                  <a:gd name="connsiteY788" fmla="*/ 132843 h 303641"/>
                  <a:gd name="connsiteX789" fmla="*/ 102118 w 1010331"/>
                  <a:gd name="connsiteY789" fmla="*/ 137362 h 303641"/>
                  <a:gd name="connsiteX790" fmla="*/ 97599 w 1010331"/>
                  <a:gd name="connsiteY790" fmla="*/ 141880 h 303641"/>
                  <a:gd name="connsiteX791" fmla="*/ 93081 w 1010331"/>
                  <a:gd name="connsiteY791" fmla="*/ 137362 h 303641"/>
                  <a:gd name="connsiteX792" fmla="*/ 97599 w 1010331"/>
                  <a:gd name="connsiteY792" fmla="*/ 132843 h 303641"/>
                  <a:gd name="connsiteX793" fmla="*/ 97599 w 1010331"/>
                  <a:gd name="connsiteY793" fmla="*/ 132843 h 303641"/>
                  <a:gd name="connsiteX794" fmla="*/ 79525 w 1010331"/>
                  <a:gd name="connsiteY794" fmla="*/ 132843 h 303641"/>
                  <a:gd name="connsiteX795" fmla="*/ 84044 w 1010331"/>
                  <a:gd name="connsiteY795" fmla="*/ 137362 h 303641"/>
                  <a:gd name="connsiteX796" fmla="*/ 79525 w 1010331"/>
                  <a:gd name="connsiteY796" fmla="*/ 141880 h 303641"/>
                  <a:gd name="connsiteX797" fmla="*/ 75007 w 1010331"/>
                  <a:gd name="connsiteY797" fmla="*/ 137362 h 303641"/>
                  <a:gd name="connsiteX798" fmla="*/ 79525 w 1010331"/>
                  <a:gd name="connsiteY798" fmla="*/ 132843 h 303641"/>
                  <a:gd name="connsiteX799" fmla="*/ 79525 w 1010331"/>
                  <a:gd name="connsiteY799" fmla="*/ 132843 h 303641"/>
                  <a:gd name="connsiteX800" fmla="*/ 60548 w 1010331"/>
                  <a:gd name="connsiteY800" fmla="*/ 132843 h 303641"/>
                  <a:gd name="connsiteX801" fmla="*/ 65066 w 1010331"/>
                  <a:gd name="connsiteY801" fmla="*/ 137362 h 303641"/>
                  <a:gd name="connsiteX802" fmla="*/ 60548 w 1010331"/>
                  <a:gd name="connsiteY802" fmla="*/ 141880 h 303641"/>
                  <a:gd name="connsiteX803" fmla="*/ 56029 w 1010331"/>
                  <a:gd name="connsiteY803" fmla="*/ 137362 h 303641"/>
                  <a:gd name="connsiteX804" fmla="*/ 60548 w 1010331"/>
                  <a:gd name="connsiteY804" fmla="*/ 132843 h 303641"/>
                  <a:gd name="connsiteX805" fmla="*/ 60548 w 1010331"/>
                  <a:gd name="connsiteY805" fmla="*/ 132843 h 303641"/>
                  <a:gd name="connsiteX806" fmla="*/ 41570 w 1010331"/>
                  <a:gd name="connsiteY806" fmla="*/ 132843 h 303641"/>
                  <a:gd name="connsiteX807" fmla="*/ 46088 w 1010331"/>
                  <a:gd name="connsiteY807" fmla="*/ 137362 h 303641"/>
                  <a:gd name="connsiteX808" fmla="*/ 41570 w 1010331"/>
                  <a:gd name="connsiteY808" fmla="*/ 141880 h 303641"/>
                  <a:gd name="connsiteX809" fmla="*/ 37052 w 1010331"/>
                  <a:gd name="connsiteY809" fmla="*/ 137362 h 303641"/>
                  <a:gd name="connsiteX810" fmla="*/ 41570 w 1010331"/>
                  <a:gd name="connsiteY810" fmla="*/ 132843 h 303641"/>
                  <a:gd name="connsiteX811" fmla="*/ 41570 w 1010331"/>
                  <a:gd name="connsiteY811" fmla="*/ 132843 h 303641"/>
                  <a:gd name="connsiteX812" fmla="*/ 276531 w 1010331"/>
                  <a:gd name="connsiteY812" fmla="*/ 122903 h 303641"/>
                  <a:gd name="connsiteX813" fmla="*/ 281049 w 1010331"/>
                  <a:gd name="connsiteY813" fmla="*/ 127421 h 303641"/>
                  <a:gd name="connsiteX814" fmla="*/ 276531 w 1010331"/>
                  <a:gd name="connsiteY814" fmla="*/ 131940 h 303641"/>
                  <a:gd name="connsiteX815" fmla="*/ 272012 w 1010331"/>
                  <a:gd name="connsiteY815" fmla="*/ 127421 h 303641"/>
                  <a:gd name="connsiteX816" fmla="*/ 276531 w 1010331"/>
                  <a:gd name="connsiteY816" fmla="*/ 122903 h 303641"/>
                  <a:gd name="connsiteX817" fmla="*/ 276531 w 1010331"/>
                  <a:gd name="connsiteY817" fmla="*/ 122903 h 303641"/>
                  <a:gd name="connsiteX818" fmla="*/ 257553 w 1010331"/>
                  <a:gd name="connsiteY818" fmla="*/ 122903 h 303641"/>
                  <a:gd name="connsiteX819" fmla="*/ 262072 w 1010331"/>
                  <a:gd name="connsiteY819" fmla="*/ 127421 h 303641"/>
                  <a:gd name="connsiteX820" fmla="*/ 257553 w 1010331"/>
                  <a:gd name="connsiteY820" fmla="*/ 131940 h 303641"/>
                  <a:gd name="connsiteX821" fmla="*/ 253035 w 1010331"/>
                  <a:gd name="connsiteY821" fmla="*/ 127421 h 303641"/>
                  <a:gd name="connsiteX822" fmla="*/ 257553 w 1010331"/>
                  <a:gd name="connsiteY822" fmla="*/ 122903 h 303641"/>
                  <a:gd name="connsiteX823" fmla="*/ 257553 w 1010331"/>
                  <a:gd name="connsiteY823" fmla="*/ 122903 h 303641"/>
                  <a:gd name="connsiteX824" fmla="*/ 238576 w 1010331"/>
                  <a:gd name="connsiteY824" fmla="*/ 122903 h 303641"/>
                  <a:gd name="connsiteX825" fmla="*/ 243094 w 1010331"/>
                  <a:gd name="connsiteY825" fmla="*/ 127421 h 303641"/>
                  <a:gd name="connsiteX826" fmla="*/ 238576 w 1010331"/>
                  <a:gd name="connsiteY826" fmla="*/ 131940 h 303641"/>
                  <a:gd name="connsiteX827" fmla="*/ 234057 w 1010331"/>
                  <a:gd name="connsiteY827" fmla="*/ 127421 h 303641"/>
                  <a:gd name="connsiteX828" fmla="*/ 238576 w 1010331"/>
                  <a:gd name="connsiteY828" fmla="*/ 122903 h 303641"/>
                  <a:gd name="connsiteX829" fmla="*/ 238576 w 1010331"/>
                  <a:gd name="connsiteY829" fmla="*/ 122903 h 303641"/>
                  <a:gd name="connsiteX830" fmla="*/ 220502 w 1010331"/>
                  <a:gd name="connsiteY830" fmla="*/ 122903 h 303641"/>
                  <a:gd name="connsiteX831" fmla="*/ 225020 w 1010331"/>
                  <a:gd name="connsiteY831" fmla="*/ 127421 h 303641"/>
                  <a:gd name="connsiteX832" fmla="*/ 220502 w 1010331"/>
                  <a:gd name="connsiteY832" fmla="*/ 131940 h 303641"/>
                  <a:gd name="connsiteX833" fmla="*/ 215983 w 1010331"/>
                  <a:gd name="connsiteY833" fmla="*/ 127421 h 303641"/>
                  <a:gd name="connsiteX834" fmla="*/ 220502 w 1010331"/>
                  <a:gd name="connsiteY834" fmla="*/ 122903 h 303641"/>
                  <a:gd name="connsiteX835" fmla="*/ 220502 w 1010331"/>
                  <a:gd name="connsiteY835" fmla="*/ 122903 h 303641"/>
                  <a:gd name="connsiteX836" fmla="*/ 201524 w 1010331"/>
                  <a:gd name="connsiteY836" fmla="*/ 122903 h 303641"/>
                  <a:gd name="connsiteX837" fmla="*/ 206043 w 1010331"/>
                  <a:gd name="connsiteY837" fmla="*/ 127421 h 303641"/>
                  <a:gd name="connsiteX838" fmla="*/ 201524 w 1010331"/>
                  <a:gd name="connsiteY838" fmla="*/ 131940 h 303641"/>
                  <a:gd name="connsiteX839" fmla="*/ 197006 w 1010331"/>
                  <a:gd name="connsiteY839" fmla="*/ 127421 h 303641"/>
                  <a:gd name="connsiteX840" fmla="*/ 201524 w 1010331"/>
                  <a:gd name="connsiteY840" fmla="*/ 122903 h 303641"/>
                  <a:gd name="connsiteX841" fmla="*/ 201524 w 1010331"/>
                  <a:gd name="connsiteY841" fmla="*/ 122903 h 303641"/>
                  <a:gd name="connsiteX842" fmla="*/ 182546 w 1010331"/>
                  <a:gd name="connsiteY842" fmla="*/ 122903 h 303641"/>
                  <a:gd name="connsiteX843" fmla="*/ 187065 w 1010331"/>
                  <a:gd name="connsiteY843" fmla="*/ 127421 h 303641"/>
                  <a:gd name="connsiteX844" fmla="*/ 182546 w 1010331"/>
                  <a:gd name="connsiteY844" fmla="*/ 131940 h 303641"/>
                  <a:gd name="connsiteX845" fmla="*/ 178028 w 1010331"/>
                  <a:gd name="connsiteY845" fmla="*/ 127421 h 303641"/>
                  <a:gd name="connsiteX846" fmla="*/ 182546 w 1010331"/>
                  <a:gd name="connsiteY846" fmla="*/ 122903 h 303641"/>
                  <a:gd name="connsiteX847" fmla="*/ 182546 w 1010331"/>
                  <a:gd name="connsiteY847" fmla="*/ 122903 h 303641"/>
                  <a:gd name="connsiteX848" fmla="*/ 163569 w 1010331"/>
                  <a:gd name="connsiteY848" fmla="*/ 122903 h 303641"/>
                  <a:gd name="connsiteX849" fmla="*/ 168087 w 1010331"/>
                  <a:gd name="connsiteY849" fmla="*/ 127421 h 303641"/>
                  <a:gd name="connsiteX850" fmla="*/ 163569 w 1010331"/>
                  <a:gd name="connsiteY850" fmla="*/ 131940 h 303641"/>
                  <a:gd name="connsiteX851" fmla="*/ 159050 w 1010331"/>
                  <a:gd name="connsiteY851" fmla="*/ 127421 h 303641"/>
                  <a:gd name="connsiteX852" fmla="*/ 163569 w 1010331"/>
                  <a:gd name="connsiteY852" fmla="*/ 122903 h 303641"/>
                  <a:gd name="connsiteX853" fmla="*/ 163569 w 1010331"/>
                  <a:gd name="connsiteY853" fmla="*/ 122903 h 303641"/>
                  <a:gd name="connsiteX854" fmla="*/ 144591 w 1010331"/>
                  <a:gd name="connsiteY854" fmla="*/ 122903 h 303641"/>
                  <a:gd name="connsiteX855" fmla="*/ 149110 w 1010331"/>
                  <a:gd name="connsiteY855" fmla="*/ 127421 h 303641"/>
                  <a:gd name="connsiteX856" fmla="*/ 144591 w 1010331"/>
                  <a:gd name="connsiteY856" fmla="*/ 131940 h 303641"/>
                  <a:gd name="connsiteX857" fmla="*/ 140073 w 1010331"/>
                  <a:gd name="connsiteY857" fmla="*/ 127421 h 303641"/>
                  <a:gd name="connsiteX858" fmla="*/ 144591 w 1010331"/>
                  <a:gd name="connsiteY858" fmla="*/ 122903 h 303641"/>
                  <a:gd name="connsiteX859" fmla="*/ 144591 w 1010331"/>
                  <a:gd name="connsiteY859" fmla="*/ 122903 h 303641"/>
                  <a:gd name="connsiteX860" fmla="*/ 126517 w 1010331"/>
                  <a:gd name="connsiteY860" fmla="*/ 122903 h 303641"/>
                  <a:gd name="connsiteX861" fmla="*/ 131036 w 1010331"/>
                  <a:gd name="connsiteY861" fmla="*/ 127421 h 303641"/>
                  <a:gd name="connsiteX862" fmla="*/ 126517 w 1010331"/>
                  <a:gd name="connsiteY862" fmla="*/ 131940 h 303641"/>
                  <a:gd name="connsiteX863" fmla="*/ 121999 w 1010331"/>
                  <a:gd name="connsiteY863" fmla="*/ 127421 h 303641"/>
                  <a:gd name="connsiteX864" fmla="*/ 126517 w 1010331"/>
                  <a:gd name="connsiteY864" fmla="*/ 122903 h 303641"/>
                  <a:gd name="connsiteX865" fmla="*/ 126517 w 1010331"/>
                  <a:gd name="connsiteY865" fmla="*/ 122903 h 303641"/>
                  <a:gd name="connsiteX866" fmla="*/ 107540 w 1010331"/>
                  <a:gd name="connsiteY866" fmla="*/ 122903 h 303641"/>
                  <a:gd name="connsiteX867" fmla="*/ 112058 w 1010331"/>
                  <a:gd name="connsiteY867" fmla="*/ 127421 h 303641"/>
                  <a:gd name="connsiteX868" fmla="*/ 107540 w 1010331"/>
                  <a:gd name="connsiteY868" fmla="*/ 131940 h 303641"/>
                  <a:gd name="connsiteX869" fmla="*/ 103021 w 1010331"/>
                  <a:gd name="connsiteY869" fmla="*/ 127421 h 303641"/>
                  <a:gd name="connsiteX870" fmla="*/ 107540 w 1010331"/>
                  <a:gd name="connsiteY870" fmla="*/ 122903 h 303641"/>
                  <a:gd name="connsiteX871" fmla="*/ 107540 w 1010331"/>
                  <a:gd name="connsiteY871" fmla="*/ 122903 h 303641"/>
                  <a:gd name="connsiteX872" fmla="*/ 88562 w 1010331"/>
                  <a:gd name="connsiteY872" fmla="*/ 122903 h 303641"/>
                  <a:gd name="connsiteX873" fmla="*/ 93081 w 1010331"/>
                  <a:gd name="connsiteY873" fmla="*/ 127421 h 303641"/>
                  <a:gd name="connsiteX874" fmla="*/ 88562 w 1010331"/>
                  <a:gd name="connsiteY874" fmla="*/ 131940 h 303641"/>
                  <a:gd name="connsiteX875" fmla="*/ 84044 w 1010331"/>
                  <a:gd name="connsiteY875" fmla="*/ 127421 h 303641"/>
                  <a:gd name="connsiteX876" fmla="*/ 88562 w 1010331"/>
                  <a:gd name="connsiteY876" fmla="*/ 122903 h 303641"/>
                  <a:gd name="connsiteX877" fmla="*/ 88562 w 1010331"/>
                  <a:gd name="connsiteY877" fmla="*/ 122903 h 303641"/>
                  <a:gd name="connsiteX878" fmla="*/ 69585 w 1010331"/>
                  <a:gd name="connsiteY878" fmla="*/ 122903 h 303641"/>
                  <a:gd name="connsiteX879" fmla="*/ 74103 w 1010331"/>
                  <a:gd name="connsiteY879" fmla="*/ 127421 h 303641"/>
                  <a:gd name="connsiteX880" fmla="*/ 69585 w 1010331"/>
                  <a:gd name="connsiteY880" fmla="*/ 131940 h 303641"/>
                  <a:gd name="connsiteX881" fmla="*/ 65066 w 1010331"/>
                  <a:gd name="connsiteY881" fmla="*/ 127421 h 303641"/>
                  <a:gd name="connsiteX882" fmla="*/ 69585 w 1010331"/>
                  <a:gd name="connsiteY882" fmla="*/ 122903 h 303641"/>
                  <a:gd name="connsiteX883" fmla="*/ 69585 w 1010331"/>
                  <a:gd name="connsiteY883" fmla="*/ 122903 h 303641"/>
                  <a:gd name="connsiteX884" fmla="*/ 50607 w 1010331"/>
                  <a:gd name="connsiteY884" fmla="*/ 122903 h 303641"/>
                  <a:gd name="connsiteX885" fmla="*/ 55125 w 1010331"/>
                  <a:gd name="connsiteY885" fmla="*/ 127421 h 303641"/>
                  <a:gd name="connsiteX886" fmla="*/ 50607 w 1010331"/>
                  <a:gd name="connsiteY886" fmla="*/ 131940 h 303641"/>
                  <a:gd name="connsiteX887" fmla="*/ 46088 w 1010331"/>
                  <a:gd name="connsiteY887" fmla="*/ 127421 h 303641"/>
                  <a:gd name="connsiteX888" fmla="*/ 50607 w 1010331"/>
                  <a:gd name="connsiteY888" fmla="*/ 122903 h 303641"/>
                  <a:gd name="connsiteX889" fmla="*/ 50607 w 1010331"/>
                  <a:gd name="connsiteY889" fmla="*/ 122903 h 303641"/>
                  <a:gd name="connsiteX890" fmla="*/ 267494 w 1010331"/>
                  <a:gd name="connsiteY890" fmla="*/ 112058 h 303641"/>
                  <a:gd name="connsiteX891" fmla="*/ 272012 w 1010331"/>
                  <a:gd name="connsiteY891" fmla="*/ 116577 h 303641"/>
                  <a:gd name="connsiteX892" fmla="*/ 267494 w 1010331"/>
                  <a:gd name="connsiteY892" fmla="*/ 121095 h 303641"/>
                  <a:gd name="connsiteX893" fmla="*/ 262975 w 1010331"/>
                  <a:gd name="connsiteY893" fmla="*/ 116577 h 303641"/>
                  <a:gd name="connsiteX894" fmla="*/ 267494 w 1010331"/>
                  <a:gd name="connsiteY894" fmla="*/ 112058 h 303641"/>
                  <a:gd name="connsiteX895" fmla="*/ 267494 w 1010331"/>
                  <a:gd name="connsiteY895" fmla="*/ 112058 h 303641"/>
                  <a:gd name="connsiteX896" fmla="*/ 248516 w 1010331"/>
                  <a:gd name="connsiteY896" fmla="*/ 112058 h 303641"/>
                  <a:gd name="connsiteX897" fmla="*/ 253035 w 1010331"/>
                  <a:gd name="connsiteY897" fmla="*/ 116577 h 303641"/>
                  <a:gd name="connsiteX898" fmla="*/ 248516 w 1010331"/>
                  <a:gd name="connsiteY898" fmla="*/ 121095 h 303641"/>
                  <a:gd name="connsiteX899" fmla="*/ 243998 w 1010331"/>
                  <a:gd name="connsiteY899" fmla="*/ 116577 h 303641"/>
                  <a:gd name="connsiteX900" fmla="*/ 248516 w 1010331"/>
                  <a:gd name="connsiteY900" fmla="*/ 112058 h 303641"/>
                  <a:gd name="connsiteX901" fmla="*/ 248516 w 1010331"/>
                  <a:gd name="connsiteY901" fmla="*/ 112058 h 303641"/>
                  <a:gd name="connsiteX902" fmla="*/ 229539 w 1010331"/>
                  <a:gd name="connsiteY902" fmla="*/ 112058 h 303641"/>
                  <a:gd name="connsiteX903" fmla="*/ 234057 w 1010331"/>
                  <a:gd name="connsiteY903" fmla="*/ 116577 h 303641"/>
                  <a:gd name="connsiteX904" fmla="*/ 229539 w 1010331"/>
                  <a:gd name="connsiteY904" fmla="*/ 121095 h 303641"/>
                  <a:gd name="connsiteX905" fmla="*/ 225020 w 1010331"/>
                  <a:gd name="connsiteY905" fmla="*/ 116577 h 303641"/>
                  <a:gd name="connsiteX906" fmla="*/ 229539 w 1010331"/>
                  <a:gd name="connsiteY906" fmla="*/ 112058 h 303641"/>
                  <a:gd name="connsiteX907" fmla="*/ 229539 w 1010331"/>
                  <a:gd name="connsiteY907" fmla="*/ 112058 h 303641"/>
                  <a:gd name="connsiteX908" fmla="*/ 210561 w 1010331"/>
                  <a:gd name="connsiteY908" fmla="*/ 112058 h 303641"/>
                  <a:gd name="connsiteX909" fmla="*/ 215080 w 1010331"/>
                  <a:gd name="connsiteY909" fmla="*/ 116577 h 303641"/>
                  <a:gd name="connsiteX910" fmla="*/ 210561 w 1010331"/>
                  <a:gd name="connsiteY910" fmla="*/ 121095 h 303641"/>
                  <a:gd name="connsiteX911" fmla="*/ 206043 w 1010331"/>
                  <a:gd name="connsiteY911" fmla="*/ 116577 h 303641"/>
                  <a:gd name="connsiteX912" fmla="*/ 210561 w 1010331"/>
                  <a:gd name="connsiteY912" fmla="*/ 112058 h 303641"/>
                  <a:gd name="connsiteX913" fmla="*/ 210561 w 1010331"/>
                  <a:gd name="connsiteY913" fmla="*/ 112058 h 303641"/>
                  <a:gd name="connsiteX914" fmla="*/ 191583 w 1010331"/>
                  <a:gd name="connsiteY914" fmla="*/ 112058 h 303641"/>
                  <a:gd name="connsiteX915" fmla="*/ 196102 w 1010331"/>
                  <a:gd name="connsiteY915" fmla="*/ 116577 h 303641"/>
                  <a:gd name="connsiteX916" fmla="*/ 191583 w 1010331"/>
                  <a:gd name="connsiteY916" fmla="*/ 121095 h 303641"/>
                  <a:gd name="connsiteX917" fmla="*/ 187065 w 1010331"/>
                  <a:gd name="connsiteY917" fmla="*/ 116577 h 303641"/>
                  <a:gd name="connsiteX918" fmla="*/ 191583 w 1010331"/>
                  <a:gd name="connsiteY918" fmla="*/ 112058 h 303641"/>
                  <a:gd name="connsiteX919" fmla="*/ 191583 w 1010331"/>
                  <a:gd name="connsiteY919" fmla="*/ 112058 h 303641"/>
                  <a:gd name="connsiteX920" fmla="*/ 173509 w 1010331"/>
                  <a:gd name="connsiteY920" fmla="*/ 112058 h 303641"/>
                  <a:gd name="connsiteX921" fmla="*/ 178028 w 1010331"/>
                  <a:gd name="connsiteY921" fmla="*/ 116577 h 303641"/>
                  <a:gd name="connsiteX922" fmla="*/ 173509 w 1010331"/>
                  <a:gd name="connsiteY922" fmla="*/ 121095 h 303641"/>
                  <a:gd name="connsiteX923" fmla="*/ 168991 w 1010331"/>
                  <a:gd name="connsiteY923" fmla="*/ 116577 h 303641"/>
                  <a:gd name="connsiteX924" fmla="*/ 173509 w 1010331"/>
                  <a:gd name="connsiteY924" fmla="*/ 112058 h 303641"/>
                  <a:gd name="connsiteX925" fmla="*/ 173509 w 1010331"/>
                  <a:gd name="connsiteY925" fmla="*/ 112058 h 303641"/>
                  <a:gd name="connsiteX926" fmla="*/ 154532 w 1010331"/>
                  <a:gd name="connsiteY926" fmla="*/ 112058 h 303641"/>
                  <a:gd name="connsiteX927" fmla="*/ 159050 w 1010331"/>
                  <a:gd name="connsiteY927" fmla="*/ 116577 h 303641"/>
                  <a:gd name="connsiteX928" fmla="*/ 154532 w 1010331"/>
                  <a:gd name="connsiteY928" fmla="*/ 121095 h 303641"/>
                  <a:gd name="connsiteX929" fmla="*/ 150013 w 1010331"/>
                  <a:gd name="connsiteY929" fmla="*/ 116577 h 303641"/>
                  <a:gd name="connsiteX930" fmla="*/ 154532 w 1010331"/>
                  <a:gd name="connsiteY930" fmla="*/ 112058 h 303641"/>
                  <a:gd name="connsiteX931" fmla="*/ 154532 w 1010331"/>
                  <a:gd name="connsiteY931" fmla="*/ 112058 h 303641"/>
                  <a:gd name="connsiteX932" fmla="*/ 135554 w 1010331"/>
                  <a:gd name="connsiteY932" fmla="*/ 112058 h 303641"/>
                  <a:gd name="connsiteX933" fmla="*/ 140073 w 1010331"/>
                  <a:gd name="connsiteY933" fmla="*/ 116577 h 303641"/>
                  <a:gd name="connsiteX934" fmla="*/ 135554 w 1010331"/>
                  <a:gd name="connsiteY934" fmla="*/ 121095 h 303641"/>
                  <a:gd name="connsiteX935" fmla="*/ 131036 w 1010331"/>
                  <a:gd name="connsiteY935" fmla="*/ 116577 h 303641"/>
                  <a:gd name="connsiteX936" fmla="*/ 135554 w 1010331"/>
                  <a:gd name="connsiteY936" fmla="*/ 112058 h 303641"/>
                  <a:gd name="connsiteX937" fmla="*/ 135554 w 1010331"/>
                  <a:gd name="connsiteY937" fmla="*/ 112058 h 303641"/>
                  <a:gd name="connsiteX938" fmla="*/ 116577 w 1010331"/>
                  <a:gd name="connsiteY938" fmla="*/ 112058 h 303641"/>
                  <a:gd name="connsiteX939" fmla="*/ 121095 w 1010331"/>
                  <a:gd name="connsiteY939" fmla="*/ 116577 h 303641"/>
                  <a:gd name="connsiteX940" fmla="*/ 116577 w 1010331"/>
                  <a:gd name="connsiteY940" fmla="*/ 121095 h 303641"/>
                  <a:gd name="connsiteX941" fmla="*/ 112058 w 1010331"/>
                  <a:gd name="connsiteY941" fmla="*/ 116577 h 303641"/>
                  <a:gd name="connsiteX942" fmla="*/ 116577 w 1010331"/>
                  <a:gd name="connsiteY942" fmla="*/ 112058 h 303641"/>
                  <a:gd name="connsiteX943" fmla="*/ 116577 w 1010331"/>
                  <a:gd name="connsiteY943" fmla="*/ 112058 h 303641"/>
                  <a:gd name="connsiteX944" fmla="*/ 97599 w 1010331"/>
                  <a:gd name="connsiteY944" fmla="*/ 112058 h 303641"/>
                  <a:gd name="connsiteX945" fmla="*/ 102118 w 1010331"/>
                  <a:gd name="connsiteY945" fmla="*/ 116577 h 303641"/>
                  <a:gd name="connsiteX946" fmla="*/ 97599 w 1010331"/>
                  <a:gd name="connsiteY946" fmla="*/ 121095 h 303641"/>
                  <a:gd name="connsiteX947" fmla="*/ 93081 w 1010331"/>
                  <a:gd name="connsiteY947" fmla="*/ 116577 h 303641"/>
                  <a:gd name="connsiteX948" fmla="*/ 97599 w 1010331"/>
                  <a:gd name="connsiteY948" fmla="*/ 112058 h 303641"/>
                  <a:gd name="connsiteX949" fmla="*/ 97599 w 1010331"/>
                  <a:gd name="connsiteY949" fmla="*/ 112058 h 303641"/>
                  <a:gd name="connsiteX950" fmla="*/ 79525 w 1010331"/>
                  <a:gd name="connsiteY950" fmla="*/ 112058 h 303641"/>
                  <a:gd name="connsiteX951" fmla="*/ 84044 w 1010331"/>
                  <a:gd name="connsiteY951" fmla="*/ 116577 h 303641"/>
                  <a:gd name="connsiteX952" fmla="*/ 79525 w 1010331"/>
                  <a:gd name="connsiteY952" fmla="*/ 121095 h 303641"/>
                  <a:gd name="connsiteX953" fmla="*/ 75007 w 1010331"/>
                  <a:gd name="connsiteY953" fmla="*/ 116577 h 303641"/>
                  <a:gd name="connsiteX954" fmla="*/ 79525 w 1010331"/>
                  <a:gd name="connsiteY954" fmla="*/ 112058 h 303641"/>
                  <a:gd name="connsiteX955" fmla="*/ 79525 w 1010331"/>
                  <a:gd name="connsiteY955" fmla="*/ 112058 h 303641"/>
                  <a:gd name="connsiteX956" fmla="*/ 60548 w 1010331"/>
                  <a:gd name="connsiteY956" fmla="*/ 112058 h 303641"/>
                  <a:gd name="connsiteX957" fmla="*/ 65066 w 1010331"/>
                  <a:gd name="connsiteY957" fmla="*/ 116577 h 303641"/>
                  <a:gd name="connsiteX958" fmla="*/ 60548 w 1010331"/>
                  <a:gd name="connsiteY958" fmla="*/ 121095 h 303641"/>
                  <a:gd name="connsiteX959" fmla="*/ 56029 w 1010331"/>
                  <a:gd name="connsiteY959" fmla="*/ 116577 h 303641"/>
                  <a:gd name="connsiteX960" fmla="*/ 60548 w 1010331"/>
                  <a:gd name="connsiteY960" fmla="*/ 112058 h 303641"/>
                  <a:gd name="connsiteX961" fmla="*/ 60548 w 1010331"/>
                  <a:gd name="connsiteY961" fmla="*/ 112058 h 303641"/>
                  <a:gd name="connsiteX962" fmla="*/ 276531 w 1010331"/>
                  <a:gd name="connsiteY962" fmla="*/ 103021 h 303641"/>
                  <a:gd name="connsiteX963" fmla="*/ 281049 w 1010331"/>
                  <a:gd name="connsiteY963" fmla="*/ 107540 h 303641"/>
                  <a:gd name="connsiteX964" fmla="*/ 276531 w 1010331"/>
                  <a:gd name="connsiteY964" fmla="*/ 112058 h 303641"/>
                  <a:gd name="connsiteX965" fmla="*/ 272012 w 1010331"/>
                  <a:gd name="connsiteY965" fmla="*/ 107540 h 303641"/>
                  <a:gd name="connsiteX966" fmla="*/ 276531 w 1010331"/>
                  <a:gd name="connsiteY966" fmla="*/ 103021 h 303641"/>
                  <a:gd name="connsiteX967" fmla="*/ 276531 w 1010331"/>
                  <a:gd name="connsiteY967" fmla="*/ 103021 h 303641"/>
                  <a:gd name="connsiteX968" fmla="*/ 257553 w 1010331"/>
                  <a:gd name="connsiteY968" fmla="*/ 103021 h 303641"/>
                  <a:gd name="connsiteX969" fmla="*/ 262072 w 1010331"/>
                  <a:gd name="connsiteY969" fmla="*/ 107540 h 303641"/>
                  <a:gd name="connsiteX970" fmla="*/ 257553 w 1010331"/>
                  <a:gd name="connsiteY970" fmla="*/ 112058 h 303641"/>
                  <a:gd name="connsiteX971" fmla="*/ 253035 w 1010331"/>
                  <a:gd name="connsiteY971" fmla="*/ 107540 h 303641"/>
                  <a:gd name="connsiteX972" fmla="*/ 257553 w 1010331"/>
                  <a:gd name="connsiteY972" fmla="*/ 103021 h 303641"/>
                  <a:gd name="connsiteX973" fmla="*/ 257553 w 1010331"/>
                  <a:gd name="connsiteY973" fmla="*/ 103021 h 303641"/>
                  <a:gd name="connsiteX974" fmla="*/ 238576 w 1010331"/>
                  <a:gd name="connsiteY974" fmla="*/ 103021 h 303641"/>
                  <a:gd name="connsiteX975" fmla="*/ 243094 w 1010331"/>
                  <a:gd name="connsiteY975" fmla="*/ 107540 h 303641"/>
                  <a:gd name="connsiteX976" fmla="*/ 238576 w 1010331"/>
                  <a:gd name="connsiteY976" fmla="*/ 112058 h 303641"/>
                  <a:gd name="connsiteX977" fmla="*/ 234057 w 1010331"/>
                  <a:gd name="connsiteY977" fmla="*/ 107540 h 303641"/>
                  <a:gd name="connsiteX978" fmla="*/ 238576 w 1010331"/>
                  <a:gd name="connsiteY978" fmla="*/ 103021 h 303641"/>
                  <a:gd name="connsiteX979" fmla="*/ 238576 w 1010331"/>
                  <a:gd name="connsiteY979" fmla="*/ 103021 h 303641"/>
                  <a:gd name="connsiteX980" fmla="*/ 220502 w 1010331"/>
                  <a:gd name="connsiteY980" fmla="*/ 103021 h 303641"/>
                  <a:gd name="connsiteX981" fmla="*/ 225020 w 1010331"/>
                  <a:gd name="connsiteY981" fmla="*/ 107540 h 303641"/>
                  <a:gd name="connsiteX982" fmla="*/ 220502 w 1010331"/>
                  <a:gd name="connsiteY982" fmla="*/ 112058 h 303641"/>
                  <a:gd name="connsiteX983" fmla="*/ 215983 w 1010331"/>
                  <a:gd name="connsiteY983" fmla="*/ 107540 h 303641"/>
                  <a:gd name="connsiteX984" fmla="*/ 220502 w 1010331"/>
                  <a:gd name="connsiteY984" fmla="*/ 103021 h 303641"/>
                  <a:gd name="connsiteX985" fmla="*/ 220502 w 1010331"/>
                  <a:gd name="connsiteY985" fmla="*/ 103021 h 303641"/>
                  <a:gd name="connsiteX986" fmla="*/ 201524 w 1010331"/>
                  <a:gd name="connsiteY986" fmla="*/ 103021 h 303641"/>
                  <a:gd name="connsiteX987" fmla="*/ 206043 w 1010331"/>
                  <a:gd name="connsiteY987" fmla="*/ 107540 h 303641"/>
                  <a:gd name="connsiteX988" fmla="*/ 201524 w 1010331"/>
                  <a:gd name="connsiteY988" fmla="*/ 112058 h 303641"/>
                  <a:gd name="connsiteX989" fmla="*/ 197006 w 1010331"/>
                  <a:gd name="connsiteY989" fmla="*/ 107540 h 303641"/>
                  <a:gd name="connsiteX990" fmla="*/ 201524 w 1010331"/>
                  <a:gd name="connsiteY990" fmla="*/ 103021 h 303641"/>
                  <a:gd name="connsiteX991" fmla="*/ 201524 w 1010331"/>
                  <a:gd name="connsiteY991" fmla="*/ 103021 h 303641"/>
                  <a:gd name="connsiteX992" fmla="*/ 220502 w 1010331"/>
                  <a:gd name="connsiteY992" fmla="*/ 264783 h 303641"/>
                  <a:gd name="connsiteX993" fmla="*/ 225020 w 1010331"/>
                  <a:gd name="connsiteY993" fmla="*/ 269301 h 303641"/>
                  <a:gd name="connsiteX994" fmla="*/ 220502 w 1010331"/>
                  <a:gd name="connsiteY994" fmla="*/ 273820 h 303641"/>
                  <a:gd name="connsiteX995" fmla="*/ 215983 w 1010331"/>
                  <a:gd name="connsiteY995" fmla="*/ 269301 h 303641"/>
                  <a:gd name="connsiteX996" fmla="*/ 220502 w 1010331"/>
                  <a:gd name="connsiteY996" fmla="*/ 264783 h 303641"/>
                  <a:gd name="connsiteX997" fmla="*/ 220502 w 1010331"/>
                  <a:gd name="connsiteY997" fmla="*/ 264783 h 303641"/>
                  <a:gd name="connsiteX998" fmla="*/ 201524 w 1010331"/>
                  <a:gd name="connsiteY998" fmla="*/ 264783 h 303641"/>
                  <a:gd name="connsiteX999" fmla="*/ 206043 w 1010331"/>
                  <a:gd name="connsiteY999" fmla="*/ 269301 h 303641"/>
                  <a:gd name="connsiteX1000" fmla="*/ 201524 w 1010331"/>
                  <a:gd name="connsiteY1000" fmla="*/ 273820 h 303641"/>
                  <a:gd name="connsiteX1001" fmla="*/ 197006 w 1010331"/>
                  <a:gd name="connsiteY1001" fmla="*/ 269301 h 303641"/>
                  <a:gd name="connsiteX1002" fmla="*/ 201524 w 1010331"/>
                  <a:gd name="connsiteY1002" fmla="*/ 264783 h 303641"/>
                  <a:gd name="connsiteX1003" fmla="*/ 201524 w 1010331"/>
                  <a:gd name="connsiteY1003" fmla="*/ 264783 h 303641"/>
                  <a:gd name="connsiteX1004" fmla="*/ 182546 w 1010331"/>
                  <a:gd name="connsiteY1004" fmla="*/ 264783 h 303641"/>
                  <a:gd name="connsiteX1005" fmla="*/ 187065 w 1010331"/>
                  <a:gd name="connsiteY1005" fmla="*/ 269301 h 303641"/>
                  <a:gd name="connsiteX1006" fmla="*/ 182546 w 1010331"/>
                  <a:gd name="connsiteY1006" fmla="*/ 273820 h 303641"/>
                  <a:gd name="connsiteX1007" fmla="*/ 178028 w 1010331"/>
                  <a:gd name="connsiteY1007" fmla="*/ 269301 h 303641"/>
                  <a:gd name="connsiteX1008" fmla="*/ 182546 w 1010331"/>
                  <a:gd name="connsiteY1008" fmla="*/ 264783 h 303641"/>
                  <a:gd name="connsiteX1009" fmla="*/ 182546 w 1010331"/>
                  <a:gd name="connsiteY1009" fmla="*/ 264783 h 303641"/>
                  <a:gd name="connsiteX1010" fmla="*/ 163569 w 1010331"/>
                  <a:gd name="connsiteY1010" fmla="*/ 264783 h 303641"/>
                  <a:gd name="connsiteX1011" fmla="*/ 168087 w 1010331"/>
                  <a:gd name="connsiteY1011" fmla="*/ 269301 h 303641"/>
                  <a:gd name="connsiteX1012" fmla="*/ 163569 w 1010331"/>
                  <a:gd name="connsiteY1012" fmla="*/ 273820 h 303641"/>
                  <a:gd name="connsiteX1013" fmla="*/ 159050 w 1010331"/>
                  <a:gd name="connsiteY1013" fmla="*/ 269301 h 303641"/>
                  <a:gd name="connsiteX1014" fmla="*/ 163569 w 1010331"/>
                  <a:gd name="connsiteY1014" fmla="*/ 264783 h 303641"/>
                  <a:gd name="connsiteX1015" fmla="*/ 163569 w 1010331"/>
                  <a:gd name="connsiteY1015" fmla="*/ 264783 h 303641"/>
                  <a:gd name="connsiteX1016" fmla="*/ 144591 w 1010331"/>
                  <a:gd name="connsiteY1016" fmla="*/ 264783 h 303641"/>
                  <a:gd name="connsiteX1017" fmla="*/ 149110 w 1010331"/>
                  <a:gd name="connsiteY1017" fmla="*/ 269301 h 303641"/>
                  <a:gd name="connsiteX1018" fmla="*/ 144591 w 1010331"/>
                  <a:gd name="connsiteY1018" fmla="*/ 273820 h 303641"/>
                  <a:gd name="connsiteX1019" fmla="*/ 140073 w 1010331"/>
                  <a:gd name="connsiteY1019" fmla="*/ 269301 h 303641"/>
                  <a:gd name="connsiteX1020" fmla="*/ 144591 w 1010331"/>
                  <a:gd name="connsiteY1020" fmla="*/ 264783 h 303641"/>
                  <a:gd name="connsiteX1021" fmla="*/ 144591 w 1010331"/>
                  <a:gd name="connsiteY1021" fmla="*/ 264783 h 303641"/>
                  <a:gd name="connsiteX1022" fmla="*/ 126517 w 1010331"/>
                  <a:gd name="connsiteY1022" fmla="*/ 264783 h 303641"/>
                  <a:gd name="connsiteX1023" fmla="*/ 131036 w 1010331"/>
                  <a:gd name="connsiteY1023" fmla="*/ 269301 h 303641"/>
                  <a:gd name="connsiteX1024" fmla="*/ 126517 w 1010331"/>
                  <a:gd name="connsiteY1024" fmla="*/ 273820 h 303641"/>
                  <a:gd name="connsiteX1025" fmla="*/ 121999 w 1010331"/>
                  <a:gd name="connsiteY1025" fmla="*/ 269301 h 303641"/>
                  <a:gd name="connsiteX1026" fmla="*/ 126517 w 1010331"/>
                  <a:gd name="connsiteY1026" fmla="*/ 264783 h 303641"/>
                  <a:gd name="connsiteX1027" fmla="*/ 126517 w 1010331"/>
                  <a:gd name="connsiteY1027" fmla="*/ 264783 h 303641"/>
                  <a:gd name="connsiteX1028" fmla="*/ 107540 w 1010331"/>
                  <a:gd name="connsiteY1028" fmla="*/ 264783 h 303641"/>
                  <a:gd name="connsiteX1029" fmla="*/ 112058 w 1010331"/>
                  <a:gd name="connsiteY1029" fmla="*/ 269301 h 303641"/>
                  <a:gd name="connsiteX1030" fmla="*/ 107540 w 1010331"/>
                  <a:gd name="connsiteY1030" fmla="*/ 273820 h 303641"/>
                  <a:gd name="connsiteX1031" fmla="*/ 103021 w 1010331"/>
                  <a:gd name="connsiteY1031" fmla="*/ 269301 h 303641"/>
                  <a:gd name="connsiteX1032" fmla="*/ 107540 w 1010331"/>
                  <a:gd name="connsiteY1032" fmla="*/ 264783 h 303641"/>
                  <a:gd name="connsiteX1033" fmla="*/ 107540 w 1010331"/>
                  <a:gd name="connsiteY1033" fmla="*/ 264783 h 303641"/>
                  <a:gd name="connsiteX1034" fmla="*/ 88562 w 1010331"/>
                  <a:gd name="connsiteY1034" fmla="*/ 264783 h 303641"/>
                  <a:gd name="connsiteX1035" fmla="*/ 93081 w 1010331"/>
                  <a:gd name="connsiteY1035" fmla="*/ 269301 h 303641"/>
                  <a:gd name="connsiteX1036" fmla="*/ 88562 w 1010331"/>
                  <a:gd name="connsiteY1036" fmla="*/ 273820 h 303641"/>
                  <a:gd name="connsiteX1037" fmla="*/ 84044 w 1010331"/>
                  <a:gd name="connsiteY1037" fmla="*/ 269301 h 303641"/>
                  <a:gd name="connsiteX1038" fmla="*/ 88562 w 1010331"/>
                  <a:gd name="connsiteY1038" fmla="*/ 264783 h 303641"/>
                  <a:gd name="connsiteX1039" fmla="*/ 88562 w 1010331"/>
                  <a:gd name="connsiteY1039" fmla="*/ 264783 h 303641"/>
                  <a:gd name="connsiteX1040" fmla="*/ 69585 w 1010331"/>
                  <a:gd name="connsiteY1040" fmla="*/ 264783 h 303641"/>
                  <a:gd name="connsiteX1041" fmla="*/ 74103 w 1010331"/>
                  <a:gd name="connsiteY1041" fmla="*/ 269301 h 303641"/>
                  <a:gd name="connsiteX1042" fmla="*/ 69585 w 1010331"/>
                  <a:gd name="connsiteY1042" fmla="*/ 273820 h 303641"/>
                  <a:gd name="connsiteX1043" fmla="*/ 65066 w 1010331"/>
                  <a:gd name="connsiteY1043" fmla="*/ 269301 h 303641"/>
                  <a:gd name="connsiteX1044" fmla="*/ 69585 w 1010331"/>
                  <a:gd name="connsiteY1044" fmla="*/ 264783 h 303641"/>
                  <a:gd name="connsiteX1045" fmla="*/ 69585 w 1010331"/>
                  <a:gd name="connsiteY1045" fmla="*/ 264783 h 303641"/>
                  <a:gd name="connsiteX1046" fmla="*/ 267494 w 1010331"/>
                  <a:gd name="connsiteY1046" fmla="*/ 253938 h 303641"/>
                  <a:gd name="connsiteX1047" fmla="*/ 272012 w 1010331"/>
                  <a:gd name="connsiteY1047" fmla="*/ 258457 h 303641"/>
                  <a:gd name="connsiteX1048" fmla="*/ 267494 w 1010331"/>
                  <a:gd name="connsiteY1048" fmla="*/ 262975 h 303641"/>
                  <a:gd name="connsiteX1049" fmla="*/ 262975 w 1010331"/>
                  <a:gd name="connsiteY1049" fmla="*/ 258457 h 303641"/>
                  <a:gd name="connsiteX1050" fmla="*/ 267494 w 1010331"/>
                  <a:gd name="connsiteY1050" fmla="*/ 253938 h 303641"/>
                  <a:gd name="connsiteX1051" fmla="*/ 267494 w 1010331"/>
                  <a:gd name="connsiteY1051" fmla="*/ 253938 h 303641"/>
                  <a:gd name="connsiteX1052" fmla="*/ 248516 w 1010331"/>
                  <a:gd name="connsiteY1052" fmla="*/ 253938 h 303641"/>
                  <a:gd name="connsiteX1053" fmla="*/ 253035 w 1010331"/>
                  <a:gd name="connsiteY1053" fmla="*/ 258457 h 303641"/>
                  <a:gd name="connsiteX1054" fmla="*/ 248516 w 1010331"/>
                  <a:gd name="connsiteY1054" fmla="*/ 262975 h 303641"/>
                  <a:gd name="connsiteX1055" fmla="*/ 243998 w 1010331"/>
                  <a:gd name="connsiteY1055" fmla="*/ 258457 h 303641"/>
                  <a:gd name="connsiteX1056" fmla="*/ 248516 w 1010331"/>
                  <a:gd name="connsiteY1056" fmla="*/ 253938 h 303641"/>
                  <a:gd name="connsiteX1057" fmla="*/ 248516 w 1010331"/>
                  <a:gd name="connsiteY1057" fmla="*/ 253938 h 303641"/>
                  <a:gd name="connsiteX1058" fmla="*/ 229539 w 1010331"/>
                  <a:gd name="connsiteY1058" fmla="*/ 253938 h 303641"/>
                  <a:gd name="connsiteX1059" fmla="*/ 234057 w 1010331"/>
                  <a:gd name="connsiteY1059" fmla="*/ 258457 h 303641"/>
                  <a:gd name="connsiteX1060" fmla="*/ 229539 w 1010331"/>
                  <a:gd name="connsiteY1060" fmla="*/ 262975 h 303641"/>
                  <a:gd name="connsiteX1061" fmla="*/ 225020 w 1010331"/>
                  <a:gd name="connsiteY1061" fmla="*/ 258457 h 303641"/>
                  <a:gd name="connsiteX1062" fmla="*/ 229539 w 1010331"/>
                  <a:gd name="connsiteY1062" fmla="*/ 253938 h 303641"/>
                  <a:gd name="connsiteX1063" fmla="*/ 229539 w 1010331"/>
                  <a:gd name="connsiteY1063" fmla="*/ 253938 h 303641"/>
                  <a:gd name="connsiteX1064" fmla="*/ 210561 w 1010331"/>
                  <a:gd name="connsiteY1064" fmla="*/ 253938 h 303641"/>
                  <a:gd name="connsiteX1065" fmla="*/ 215080 w 1010331"/>
                  <a:gd name="connsiteY1065" fmla="*/ 258457 h 303641"/>
                  <a:gd name="connsiteX1066" fmla="*/ 210561 w 1010331"/>
                  <a:gd name="connsiteY1066" fmla="*/ 262975 h 303641"/>
                  <a:gd name="connsiteX1067" fmla="*/ 206043 w 1010331"/>
                  <a:gd name="connsiteY1067" fmla="*/ 258457 h 303641"/>
                  <a:gd name="connsiteX1068" fmla="*/ 210561 w 1010331"/>
                  <a:gd name="connsiteY1068" fmla="*/ 253938 h 303641"/>
                  <a:gd name="connsiteX1069" fmla="*/ 210561 w 1010331"/>
                  <a:gd name="connsiteY1069" fmla="*/ 253938 h 303641"/>
                  <a:gd name="connsiteX1070" fmla="*/ 191583 w 1010331"/>
                  <a:gd name="connsiteY1070" fmla="*/ 253938 h 303641"/>
                  <a:gd name="connsiteX1071" fmla="*/ 196102 w 1010331"/>
                  <a:gd name="connsiteY1071" fmla="*/ 258457 h 303641"/>
                  <a:gd name="connsiteX1072" fmla="*/ 191583 w 1010331"/>
                  <a:gd name="connsiteY1072" fmla="*/ 262975 h 303641"/>
                  <a:gd name="connsiteX1073" fmla="*/ 187065 w 1010331"/>
                  <a:gd name="connsiteY1073" fmla="*/ 258457 h 303641"/>
                  <a:gd name="connsiteX1074" fmla="*/ 191583 w 1010331"/>
                  <a:gd name="connsiteY1074" fmla="*/ 253938 h 303641"/>
                  <a:gd name="connsiteX1075" fmla="*/ 191583 w 1010331"/>
                  <a:gd name="connsiteY1075" fmla="*/ 253938 h 303641"/>
                  <a:gd name="connsiteX1076" fmla="*/ 173509 w 1010331"/>
                  <a:gd name="connsiteY1076" fmla="*/ 253938 h 303641"/>
                  <a:gd name="connsiteX1077" fmla="*/ 178028 w 1010331"/>
                  <a:gd name="connsiteY1077" fmla="*/ 258457 h 303641"/>
                  <a:gd name="connsiteX1078" fmla="*/ 173509 w 1010331"/>
                  <a:gd name="connsiteY1078" fmla="*/ 262975 h 303641"/>
                  <a:gd name="connsiteX1079" fmla="*/ 168991 w 1010331"/>
                  <a:gd name="connsiteY1079" fmla="*/ 258457 h 303641"/>
                  <a:gd name="connsiteX1080" fmla="*/ 173509 w 1010331"/>
                  <a:gd name="connsiteY1080" fmla="*/ 253938 h 303641"/>
                  <a:gd name="connsiteX1081" fmla="*/ 173509 w 1010331"/>
                  <a:gd name="connsiteY1081" fmla="*/ 253938 h 303641"/>
                  <a:gd name="connsiteX1082" fmla="*/ 154532 w 1010331"/>
                  <a:gd name="connsiteY1082" fmla="*/ 253938 h 303641"/>
                  <a:gd name="connsiteX1083" fmla="*/ 159050 w 1010331"/>
                  <a:gd name="connsiteY1083" fmla="*/ 258457 h 303641"/>
                  <a:gd name="connsiteX1084" fmla="*/ 154532 w 1010331"/>
                  <a:gd name="connsiteY1084" fmla="*/ 262975 h 303641"/>
                  <a:gd name="connsiteX1085" fmla="*/ 150013 w 1010331"/>
                  <a:gd name="connsiteY1085" fmla="*/ 258457 h 303641"/>
                  <a:gd name="connsiteX1086" fmla="*/ 154532 w 1010331"/>
                  <a:gd name="connsiteY1086" fmla="*/ 253938 h 303641"/>
                  <a:gd name="connsiteX1087" fmla="*/ 154532 w 1010331"/>
                  <a:gd name="connsiteY1087" fmla="*/ 253938 h 303641"/>
                  <a:gd name="connsiteX1088" fmla="*/ 135554 w 1010331"/>
                  <a:gd name="connsiteY1088" fmla="*/ 253938 h 303641"/>
                  <a:gd name="connsiteX1089" fmla="*/ 140073 w 1010331"/>
                  <a:gd name="connsiteY1089" fmla="*/ 258457 h 303641"/>
                  <a:gd name="connsiteX1090" fmla="*/ 135554 w 1010331"/>
                  <a:gd name="connsiteY1090" fmla="*/ 262975 h 303641"/>
                  <a:gd name="connsiteX1091" fmla="*/ 131036 w 1010331"/>
                  <a:gd name="connsiteY1091" fmla="*/ 258457 h 303641"/>
                  <a:gd name="connsiteX1092" fmla="*/ 135554 w 1010331"/>
                  <a:gd name="connsiteY1092" fmla="*/ 253938 h 303641"/>
                  <a:gd name="connsiteX1093" fmla="*/ 135554 w 1010331"/>
                  <a:gd name="connsiteY1093" fmla="*/ 253938 h 303641"/>
                  <a:gd name="connsiteX1094" fmla="*/ 116577 w 1010331"/>
                  <a:gd name="connsiteY1094" fmla="*/ 253938 h 303641"/>
                  <a:gd name="connsiteX1095" fmla="*/ 121095 w 1010331"/>
                  <a:gd name="connsiteY1095" fmla="*/ 258457 h 303641"/>
                  <a:gd name="connsiteX1096" fmla="*/ 116577 w 1010331"/>
                  <a:gd name="connsiteY1096" fmla="*/ 262975 h 303641"/>
                  <a:gd name="connsiteX1097" fmla="*/ 112058 w 1010331"/>
                  <a:gd name="connsiteY1097" fmla="*/ 258457 h 303641"/>
                  <a:gd name="connsiteX1098" fmla="*/ 116577 w 1010331"/>
                  <a:gd name="connsiteY1098" fmla="*/ 253938 h 303641"/>
                  <a:gd name="connsiteX1099" fmla="*/ 116577 w 1010331"/>
                  <a:gd name="connsiteY1099" fmla="*/ 253938 h 303641"/>
                  <a:gd name="connsiteX1100" fmla="*/ 97599 w 1010331"/>
                  <a:gd name="connsiteY1100" fmla="*/ 253938 h 303641"/>
                  <a:gd name="connsiteX1101" fmla="*/ 102118 w 1010331"/>
                  <a:gd name="connsiteY1101" fmla="*/ 258457 h 303641"/>
                  <a:gd name="connsiteX1102" fmla="*/ 97599 w 1010331"/>
                  <a:gd name="connsiteY1102" fmla="*/ 262975 h 303641"/>
                  <a:gd name="connsiteX1103" fmla="*/ 93081 w 1010331"/>
                  <a:gd name="connsiteY1103" fmla="*/ 258457 h 303641"/>
                  <a:gd name="connsiteX1104" fmla="*/ 97599 w 1010331"/>
                  <a:gd name="connsiteY1104" fmla="*/ 253938 h 303641"/>
                  <a:gd name="connsiteX1105" fmla="*/ 97599 w 1010331"/>
                  <a:gd name="connsiteY1105" fmla="*/ 253938 h 303641"/>
                  <a:gd name="connsiteX1106" fmla="*/ 79525 w 1010331"/>
                  <a:gd name="connsiteY1106" fmla="*/ 253938 h 303641"/>
                  <a:gd name="connsiteX1107" fmla="*/ 84044 w 1010331"/>
                  <a:gd name="connsiteY1107" fmla="*/ 258457 h 303641"/>
                  <a:gd name="connsiteX1108" fmla="*/ 79525 w 1010331"/>
                  <a:gd name="connsiteY1108" fmla="*/ 262975 h 303641"/>
                  <a:gd name="connsiteX1109" fmla="*/ 75007 w 1010331"/>
                  <a:gd name="connsiteY1109" fmla="*/ 258457 h 303641"/>
                  <a:gd name="connsiteX1110" fmla="*/ 79525 w 1010331"/>
                  <a:gd name="connsiteY1110" fmla="*/ 253938 h 303641"/>
                  <a:gd name="connsiteX1111" fmla="*/ 79525 w 1010331"/>
                  <a:gd name="connsiteY1111" fmla="*/ 253938 h 303641"/>
                  <a:gd name="connsiteX1112" fmla="*/ 60548 w 1010331"/>
                  <a:gd name="connsiteY1112" fmla="*/ 253938 h 303641"/>
                  <a:gd name="connsiteX1113" fmla="*/ 65066 w 1010331"/>
                  <a:gd name="connsiteY1113" fmla="*/ 258457 h 303641"/>
                  <a:gd name="connsiteX1114" fmla="*/ 60548 w 1010331"/>
                  <a:gd name="connsiteY1114" fmla="*/ 262975 h 303641"/>
                  <a:gd name="connsiteX1115" fmla="*/ 56029 w 1010331"/>
                  <a:gd name="connsiteY1115" fmla="*/ 258457 h 303641"/>
                  <a:gd name="connsiteX1116" fmla="*/ 60548 w 1010331"/>
                  <a:gd name="connsiteY1116" fmla="*/ 253938 h 303641"/>
                  <a:gd name="connsiteX1117" fmla="*/ 60548 w 1010331"/>
                  <a:gd name="connsiteY1117" fmla="*/ 253938 h 303641"/>
                  <a:gd name="connsiteX1118" fmla="*/ 276531 w 1010331"/>
                  <a:gd name="connsiteY1118" fmla="*/ 244901 h 303641"/>
                  <a:gd name="connsiteX1119" fmla="*/ 281049 w 1010331"/>
                  <a:gd name="connsiteY1119" fmla="*/ 249420 h 303641"/>
                  <a:gd name="connsiteX1120" fmla="*/ 276531 w 1010331"/>
                  <a:gd name="connsiteY1120" fmla="*/ 253938 h 303641"/>
                  <a:gd name="connsiteX1121" fmla="*/ 272012 w 1010331"/>
                  <a:gd name="connsiteY1121" fmla="*/ 249420 h 303641"/>
                  <a:gd name="connsiteX1122" fmla="*/ 276531 w 1010331"/>
                  <a:gd name="connsiteY1122" fmla="*/ 244901 h 303641"/>
                  <a:gd name="connsiteX1123" fmla="*/ 276531 w 1010331"/>
                  <a:gd name="connsiteY1123" fmla="*/ 244901 h 303641"/>
                  <a:gd name="connsiteX1124" fmla="*/ 257553 w 1010331"/>
                  <a:gd name="connsiteY1124" fmla="*/ 244901 h 303641"/>
                  <a:gd name="connsiteX1125" fmla="*/ 262072 w 1010331"/>
                  <a:gd name="connsiteY1125" fmla="*/ 249420 h 303641"/>
                  <a:gd name="connsiteX1126" fmla="*/ 257553 w 1010331"/>
                  <a:gd name="connsiteY1126" fmla="*/ 253938 h 303641"/>
                  <a:gd name="connsiteX1127" fmla="*/ 253035 w 1010331"/>
                  <a:gd name="connsiteY1127" fmla="*/ 249420 h 303641"/>
                  <a:gd name="connsiteX1128" fmla="*/ 257553 w 1010331"/>
                  <a:gd name="connsiteY1128" fmla="*/ 244901 h 303641"/>
                  <a:gd name="connsiteX1129" fmla="*/ 257553 w 1010331"/>
                  <a:gd name="connsiteY1129" fmla="*/ 244901 h 303641"/>
                  <a:gd name="connsiteX1130" fmla="*/ 238576 w 1010331"/>
                  <a:gd name="connsiteY1130" fmla="*/ 244901 h 303641"/>
                  <a:gd name="connsiteX1131" fmla="*/ 243094 w 1010331"/>
                  <a:gd name="connsiteY1131" fmla="*/ 249420 h 303641"/>
                  <a:gd name="connsiteX1132" fmla="*/ 238576 w 1010331"/>
                  <a:gd name="connsiteY1132" fmla="*/ 253938 h 303641"/>
                  <a:gd name="connsiteX1133" fmla="*/ 234057 w 1010331"/>
                  <a:gd name="connsiteY1133" fmla="*/ 249420 h 303641"/>
                  <a:gd name="connsiteX1134" fmla="*/ 238576 w 1010331"/>
                  <a:gd name="connsiteY1134" fmla="*/ 244901 h 303641"/>
                  <a:gd name="connsiteX1135" fmla="*/ 238576 w 1010331"/>
                  <a:gd name="connsiteY1135" fmla="*/ 244901 h 303641"/>
                  <a:gd name="connsiteX1136" fmla="*/ 220502 w 1010331"/>
                  <a:gd name="connsiteY1136" fmla="*/ 244901 h 303641"/>
                  <a:gd name="connsiteX1137" fmla="*/ 225020 w 1010331"/>
                  <a:gd name="connsiteY1137" fmla="*/ 249420 h 303641"/>
                  <a:gd name="connsiteX1138" fmla="*/ 220502 w 1010331"/>
                  <a:gd name="connsiteY1138" fmla="*/ 253938 h 303641"/>
                  <a:gd name="connsiteX1139" fmla="*/ 215983 w 1010331"/>
                  <a:gd name="connsiteY1139" fmla="*/ 249420 h 303641"/>
                  <a:gd name="connsiteX1140" fmla="*/ 220502 w 1010331"/>
                  <a:gd name="connsiteY1140" fmla="*/ 244901 h 303641"/>
                  <a:gd name="connsiteX1141" fmla="*/ 220502 w 1010331"/>
                  <a:gd name="connsiteY1141" fmla="*/ 244901 h 303641"/>
                  <a:gd name="connsiteX1142" fmla="*/ 201524 w 1010331"/>
                  <a:gd name="connsiteY1142" fmla="*/ 244901 h 303641"/>
                  <a:gd name="connsiteX1143" fmla="*/ 206043 w 1010331"/>
                  <a:gd name="connsiteY1143" fmla="*/ 249420 h 303641"/>
                  <a:gd name="connsiteX1144" fmla="*/ 201524 w 1010331"/>
                  <a:gd name="connsiteY1144" fmla="*/ 253938 h 303641"/>
                  <a:gd name="connsiteX1145" fmla="*/ 197006 w 1010331"/>
                  <a:gd name="connsiteY1145" fmla="*/ 249420 h 303641"/>
                  <a:gd name="connsiteX1146" fmla="*/ 201524 w 1010331"/>
                  <a:gd name="connsiteY1146" fmla="*/ 244901 h 303641"/>
                  <a:gd name="connsiteX1147" fmla="*/ 201524 w 1010331"/>
                  <a:gd name="connsiteY1147" fmla="*/ 244901 h 303641"/>
                  <a:gd name="connsiteX1148" fmla="*/ 182546 w 1010331"/>
                  <a:gd name="connsiteY1148" fmla="*/ 244901 h 303641"/>
                  <a:gd name="connsiteX1149" fmla="*/ 187065 w 1010331"/>
                  <a:gd name="connsiteY1149" fmla="*/ 249420 h 303641"/>
                  <a:gd name="connsiteX1150" fmla="*/ 182546 w 1010331"/>
                  <a:gd name="connsiteY1150" fmla="*/ 253938 h 303641"/>
                  <a:gd name="connsiteX1151" fmla="*/ 178028 w 1010331"/>
                  <a:gd name="connsiteY1151" fmla="*/ 249420 h 303641"/>
                  <a:gd name="connsiteX1152" fmla="*/ 182546 w 1010331"/>
                  <a:gd name="connsiteY1152" fmla="*/ 244901 h 303641"/>
                  <a:gd name="connsiteX1153" fmla="*/ 182546 w 1010331"/>
                  <a:gd name="connsiteY1153" fmla="*/ 244901 h 303641"/>
                  <a:gd name="connsiteX1154" fmla="*/ 163569 w 1010331"/>
                  <a:gd name="connsiteY1154" fmla="*/ 244901 h 303641"/>
                  <a:gd name="connsiteX1155" fmla="*/ 168087 w 1010331"/>
                  <a:gd name="connsiteY1155" fmla="*/ 249420 h 303641"/>
                  <a:gd name="connsiteX1156" fmla="*/ 163569 w 1010331"/>
                  <a:gd name="connsiteY1156" fmla="*/ 253938 h 303641"/>
                  <a:gd name="connsiteX1157" fmla="*/ 159050 w 1010331"/>
                  <a:gd name="connsiteY1157" fmla="*/ 249420 h 303641"/>
                  <a:gd name="connsiteX1158" fmla="*/ 163569 w 1010331"/>
                  <a:gd name="connsiteY1158" fmla="*/ 244901 h 303641"/>
                  <a:gd name="connsiteX1159" fmla="*/ 163569 w 1010331"/>
                  <a:gd name="connsiteY1159" fmla="*/ 244901 h 303641"/>
                  <a:gd name="connsiteX1160" fmla="*/ 144591 w 1010331"/>
                  <a:gd name="connsiteY1160" fmla="*/ 244901 h 303641"/>
                  <a:gd name="connsiteX1161" fmla="*/ 149110 w 1010331"/>
                  <a:gd name="connsiteY1161" fmla="*/ 249420 h 303641"/>
                  <a:gd name="connsiteX1162" fmla="*/ 144591 w 1010331"/>
                  <a:gd name="connsiteY1162" fmla="*/ 253938 h 303641"/>
                  <a:gd name="connsiteX1163" fmla="*/ 140073 w 1010331"/>
                  <a:gd name="connsiteY1163" fmla="*/ 249420 h 303641"/>
                  <a:gd name="connsiteX1164" fmla="*/ 144591 w 1010331"/>
                  <a:gd name="connsiteY1164" fmla="*/ 244901 h 303641"/>
                  <a:gd name="connsiteX1165" fmla="*/ 144591 w 1010331"/>
                  <a:gd name="connsiteY1165" fmla="*/ 244901 h 303641"/>
                  <a:gd name="connsiteX1166" fmla="*/ 126517 w 1010331"/>
                  <a:gd name="connsiteY1166" fmla="*/ 244901 h 303641"/>
                  <a:gd name="connsiteX1167" fmla="*/ 131036 w 1010331"/>
                  <a:gd name="connsiteY1167" fmla="*/ 249420 h 303641"/>
                  <a:gd name="connsiteX1168" fmla="*/ 126517 w 1010331"/>
                  <a:gd name="connsiteY1168" fmla="*/ 253938 h 303641"/>
                  <a:gd name="connsiteX1169" fmla="*/ 121999 w 1010331"/>
                  <a:gd name="connsiteY1169" fmla="*/ 249420 h 303641"/>
                  <a:gd name="connsiteX1170" fmla="*/ 126517 w 1010331"/>
                  <a:gd name="connsiteY1170" fmla="*/ 244901 h 303641"/>
                  <a:gd name="connsiteX1171" fmla="*/ 126517 w 1010331"/>
                  <a:gd name="connsiteY1171" fmla="*/ 244901 h 303641"/>
                  <a:gd name="connsiteX1172" fmla="*/ 107540 w 1010331"/>
                  <a:gd name="connsiteY1172" fmla="*/ 244901 h 303641"/>
                  <a:gd name="connsiteX1173" fmla="*/ 112058 w 1010331"/>
                  <a:gd name="connsiteY1173" fmla="*/ 249420 h 303641"/>
                  <a:gd name="connsiteX1174" fmla="*/ 107540 w 1010331"/>
                  <a:gd name="connsiteY1174" fmla="*/ 253938 h 303641"/>
                  <a:gd name="connsiteX1175" fmla="*/ 103021 w 1010331"/>
                  <a:gd name="connsiteY1175" fmla="*/ 249420 h 303641"/>
                  <a:gd name="connsiteX1176" fmla="*/ 107540 w 1010331"/>
                  <a:gd name="connsiteY1176" fmla="*/ 244901 h 303641"/>
                  <a:gd name="connsiteX1177" fmla="*/ 107540 w 1010331"/>
                  <a:gd name="connsiteY1177" fmla="*/ 244901 h 303641"/>
                  <a:gd name="connsiteX1178" fmla="*/ 88562 w 1010331"/>
                  <a:gd name="connsiteY1178" fmla="*/ 244901 h 303641"/>
                  <a:gd name="connsiteX1179" fmla="*/ 93081 w 1010331"/>
                  <a:gd name="connsiteY1179" fmla="*/ 249420 h 303641"/>
                  <a:gd name="connsiteX1180" fmla="*/ 88562 w 1010331"/>
                  <a:gd name="connsiteY1180" fmla="*/ 253938 h 303641"/>
                  <a:gd name="connsiteX1181" fmla="*/ 84044 w 1010331"/>
                  <a:gd name="connsiteY1181" fmla="*/ 249420 h 303641"/>
                  <a:gd name="connsiteX1182" fmla="*/ 88562 w 1010331"/>
                  <a:gd name="connsiteY1182" fmla="*/ 244901 h 303641"/>
                  <a:gd name="connsiteX1183" fmla="*/ 88562 w 1010331"/>
                  <a:gd name="connsiteY1183" fmla="*/ 244901 h 303641"/>
                  <a:gd name="connsiteX1184" fmla="*/ 69585 w 1010331"/>
                  <a:gd name="connsiteY1184" fmla="*/ 244901 h 303641"/>
                  <a:gd name="connsiteX1185" fmla="*/ 74103 w 1010331"/>
                  <a:gd name="connsiteY1185" fmla="*/ 249420 h 303641"/>
                  <a:gd name="connsiteX1186" fmla="*/ 69585 w 1010331"/>
                  <a:gd name="connsiteY1186" fmla="*/ 253938 h 303641"/>
                  <a:gd name="connsiteX1187" fmla="*/ 65066 w 1010331"/>
                  <a:gd name="connsiteY1187" fmla="*/ 249420 h 303641"/>
                  <a:gd name="connsiteX1188" fmla="*/ 69585 w 1010331"/>
                  <a:gd name="connsiteY1188" fmla="*/ 244901 h 303641"/>
                  <a:gd name="connsiteX1189" fmla="*/ 69585 w 1010331"/>
                  <a:gd name="connsiteY1189" fmla="*/ 244901 h 303641"/>
                  <a:gd name="connsiteX1190" fmla="*/ 50607 w 1010331"/>
                  <a:gd name="connsiteY1190" fmla="*/ 244901 h 303641"/>
                  <a:gd name="connsiteX1191" fmla="*/ 55125 w 1010331"/>
                  <a:gd name="connsiteY1191" fmla="*/ 249420 h 303641"/>
                  <a:gd name="connsiteX1192" fmla="*/ 50607 w 1010331"/>
                  <a:gd name="connsiteY1192" fmla="*/ 253938 h 303641"/>
                  <a:gd name="connsiteX1193" fmla="*/ 46088 w 1010331"/>
                  <a:gd name="connsiteY1193" fmla="*/ 249420 h 303641"/>
                  <a:gd name="connsiteX1194" fmla="*/ 50607 w 1010331"/>
                  <a:gd name="connsiteY1194" fmla="*/ 244901 h 303641"/>
                  <a:gd name="connsiteX1195" fmla="*/ 50607 w 1010331"/>
                  <a:gd name="connsiteY1195" fmla="*/ 244901 h 303641"/>
                  <a:gd name="connsiteX1196" fmla="*/ 267494 w 1010331"/>
                  <a:gd name="connsiteY1196" fmla="*/ 234057 h 303641"/>
                  <a:gd name="connsiteX1197" fmla="*/ 272012 w 1010331"/>
                  <a:gd name="connsiteY1197" fmla="*/ 238576 h 303641"/>
                  <a:gd name="connsiteX1198" fmla="*/ 267494 w 1010331"/>
                  <a:gd name="connsiteY1198" fmla="*/ 243094 h 303641"/>
                  <a:gd name="connsiteX1199" fmla="*/ 262975 w 1010331"/>
                  <a:gd name="connsiteY1199" fmla="*/ 238576 h 303641"/>
                  <a:gd name="connsiteX1200" fmla="*/ 267494 w 1010331"/>
                  <a:gd name="connsiteY1200" fmla="*/ 234057 h 303641"/>
                  <a:gd name="connsiteX1201" fmla="*/ 267494 w 1010331"/>
                  <a:gd name="connsiteY1201" fmla="*/ 234057 h 303641"/>
                  <a:gd name="connsiteX1202" fmla="*/ 248516 w 1010331"/>
                  <a:gd name="connsiteY1202" fmla="*/ 234057 h 303641"/>
                  <a:gd name="connsiteX1203" fmla="*/ 253035 w 1010331"/>
                  <a:gd name="connsiteY1203" fmla="*/ 238576 h 303641"/>
                  <a:gd name="connsiteX1204" fmla="*/ 248516 w 1010331"/>
                  <a:gd name="connsiteY1204" fmla="*/ 243094 h 303641"/>
                  <a:gd name="connsiteX1205" fmla="*/ 243998 w 1010331"/>
                  <a:gd name="connsiteY1205" fmla="*/ 238576 h 303641"/>
                  <a:gd name="connsiteX1206" fmla="*/ 248516 w 1010331"/>
                  <a:gd name="connsiteY1206" fmla="*/ 234057 h 303641"/>
                  <a:gd name="connsiteX1207" fmla="*/ 248516 w 1010331"/>
                  <a:gd name="connsiteY1207" fmla="*/ 234057 h 303641"/>
                  <a:gd name="connsiteX1208" fmla="*/ 229539 w 1010331"/>
                  <a:gd name="connsiteY1208" fmla="*/ 234057 h 303641"/>
                  <a:gd name="connsiteX1209" fmla="*/ 234057 w 1010331"/>
                  <a:gd name="connsiteY1209" fmla="*/ 238576 h 303641"/>
                  <a:gd name="connsiteX1210" fmla="*/ 229539 w 1010331"/>
                  <a:gd name="connsiteY1210" fmla="*/ 243094 h 303641"/>
                  <a:gd name="connsiteX1211" fmla="*/ 225020 w 1010331"/>
                  <a:gd name="connsiteY1211" fmla="*/ 238576 h 303641"/>
                  <a:gd name="connsiteX1212" fmla="*/ 229539 w 1010331"/>
                  <a:gd name="connsiteY1212" fmla="*/ 234057 h 303641"/>
                  <a:gd name="connsiteX1213" fmla="*/ 229539 w 1010331"/>
                  <a:gd name="connsiteY1213" fmla="*/ 234057 h 303641"/>
                  <a:gd name="connsiteX1214" fmla="*/ 210561 w 1010331"/>
                  <a:gd name="connsiteY1214" fmla="*/ 234057 h 303641"/>
                  <a:gd name="connsiteX1215" fmla="*/ 215080 w 1010331"/>
                  <a:gd name="connsiteY1215" fmla="*/ 238576 h 303641"/>
                  <a:gd name="connsiteX1216" fmla="*/ 210561 w 1010331"/>
                  <a:gd name="connsiteY1216" fmla="*/ 243094 h 303641"/>
                  <a:gd name="connsiteX1217" fmla="*/ 206043 w 1010331"/>
                  <a:gd name="connsiteY1217" fmla="*/ 238576 h 303641"/>
                  <a:gd name="connsiteX1218" fmla="*/ 210561 w 1010331"/>
                  <a:gd name="connsiteY1218" fmla="*/ 234057 h 303641"/>
                  <a:gd name="connsiteX1219" fmla="*/ 210561 w 1010331"/>
                  <a:gd name="connsiteY1219" fmla="*/ 234057 h 303641"/>
                  <a:gd name="connsiteX1220" fmla="*/ 191583 w 1010331"/>
                  <a:gd name="connsiteY1220" fmla="*/ 234057 h 303641"/>
                  <a:gd name="connsiteX1221" fmla="*/ 196102 w 1010331"/>
                  <a:gd name="connsiteY1221" fmla="*/ 238576 h 303641"/>
                  <a:gd name="connsiteX1222" fmla="*/ 191583 w 1010331"/>
                  <a:gd name="connsiteY1222" fmla="*/ 243094 h 303641"/>
                  <a:gd name="connsiteX1223" fmla="*/ 187065 w 1010331"/>
                  <a:gd name="connsiteY1223" fmla="*/ 238576 h 303641"/>
                  <a:gd name="connsiteX1224" fmla="*/ 191583 w 1010331"/>
                  <a:gd name="connsiteY1224" fmla="*/ 234057 h 303641"/>
                  <a:gd name="connsiteX1225" fmla="*/ 191583 w 1010331"/>
                  <a:gd name="connsiteY1225" fmla="*/ 234057 h 303641"/>
                  <a:gd name="connsiteX1226" fmla="*/ 173509 w 1010331"/>
                  <a:gd name="connsiteY1226" fmla="*/ 234057 h 303641"/>
                  <a:gd name="connsiteX1227" fmla="*/ 178028 w 1010331"/>
                  <a:gd name="connsiteY1227" fmla="*/ 238576 h 303641"/>
                  <a:gd name="connsiteX1228" fmla="*/ 173509 w 1010331"/>
                  <a:gd name="connsiteY1228" fmla="*/ 243094 h 303641"/>
                  <a:gd name="connsiteX1229" fmla="*/ 168991 w 1010331"/>
                  <a:gd name="connsiteY1229" fmla="*/ 238576 h 303641"/>
                  <a:gd name="connsiteX1230" fmla="*/ 173509 w 1010331"/>
                  <a:gd name="connsiteY1230" fmla="*/ 234057 h 303641"/>
                  <a:gd name="connsiteX1231" fmla="*/ 173509 w 1010331"/>
                  <a:gd name="connsiteY1231" fmla="*/ 234057 h 303641"/>
                  <a:gd name="connsiteX1232" fmla="*/ 154532 w 1010331"/>
                  <a:gd name="connsiteY1232" fmla="*/ 234057 h 303641"/>
                  <a:gd name="connsiteX1233" fmla="*/ 159050 w 1010331"/>
                  <a:gd name="connsiteY1233" fmla="*/ 238576 h 303641"/>
                  <a:gd name="connsiteX1234" fmla="*/ 154532 w 1010331"/>
                  <a:gd name="connsiteY1234" fmla="*/ 243094 h 303641"/>
                  <a:gd name="connsiteX1235" fmla="*/ 150013 w 1010331"/>
                  <a:gd name="connsiteY1235" fmla="*/ 238576 h 303641"/>
                  <a:gd name="connsiteX1236" fmla="*/ 154532 w 1010331"/>
                  <a:gd name="connsiteY1236" fmla="*/ 234057 h 303641"/>
                  <a:gd name="connsiteX1237" fmla="*/ 154532 w 1010331"/>
                  <a:gd name="connsiteY1237" fmla="*/ 234057 h 303641"/>
                  <a:gd name="connsiteX1238" fmla="*/ 135554 w 1010331"/>
                  <a:gd name="connsiteY1238" fmla="*/ 234057 h 303641"/>
                  <a:gd name="connsiteX1239" fmla="*/ 140073 w 1010331"/>
                  <a:gd name="connsiteY1239" fmla="*/ 238576 h 303641"/>
                  <a:gd name="connsiteX1240" fmla="*/ 135554 w 1010331"/>
                  <a:gd name="connsiteY1240" fmla="*/ 243094 h 303641"/>
                  <a:gd name="connsiteX1241" fmla="*/ 131036 w 1010331"/>
                  <a:gd name="connsiteY1241" fmla="*/ 238576 h 303641"/>
                  <a:gd name="connsiteX1242" fmla="*/ 135554 w 1010331"/>
                  <a:gd name="connsiteY1242" fmla="*/ 234057 h 303641"/>
                  <a:gd name="connsiteX1243" fmla="*/ 135554 w 1010331"/>
                  <a:gd name="connsiteY1243" fmla="*/ 234057 h 303641"/>
                  <a:gd name="connsiteX1244" fmla="*/ 116577 w 1010331"/>
                  <a:gd name="connsiteY1244" fmla="*/ 234057 h 303641"/>
                  <a:gd name="connsiteX1245" fmla="*/ 121095 w 1010331"/>
                  <a:gd name="connsiteY1245" fmla="*/ 238576 h 303641"/>
                  <a:gd name="connsiteX1246" fmla="*/ 116577 w 1010331"/>
                  <a:gd name="connsiteY1246" fmla="*/ 243094 h 303641"/>
                  <a:gd name="connsiteX1247" fmla="*/ 112058 w 1010331"/>
                  <a:gd name="connsiteY1247" fmla="*/ 238576 h 303641"/>
                  <a:gd name="connsiteX1248" fmla="*/ 116577 w 1010331"/>
                  <a:gd name="connsiteY1248" fmla="*/ 234057 h 303641"/>
                  <a:gd name="connsiteX1249" fmla="*/ 116577 w 1010331"/>
                  <a:gd name="connsiteY1249" fmla="*/ 234057 h 303641"/>
                  <a:gd name="connsiteX1250" fmla="*/ 97599 w 1010331"/>
                  <a:gd name="connsiteY1250" fmla="*/ 234057 h 303641"/>
                  <a:gd name="connsiteX1251" fmla="*/ 102118 w 1010331"/>
                  <a:gd name="connsiteY1251" fmla="*/ 238576 h 303641"/>
                  <a:gd name="connsiteX1252" fmla="*/ 97599 w 1010331"/>
                  <a:gd name="connsiteY1252" fmla="*/ 243094 h 303641"/>
                  <a:gd name="connsiteX1253" fmla="*/ 93081 w 1010331"/>
                  <a:gd name="connsiteY1253" fmla="*/ 238576 h 303641"/>
                  <a:gd name="connsiteX1254" fmla="*/ 97599 w 1010331"/>
                  <a:gd name="connsiteY1254" fmla="*/ 234057 h 303641"/>
                  <a:gd name="connsiteX1255" fmla="*/ 97599 w 1010331"/>
                  <a:gd name="connsiteY1255" fmla="*/ 234057 h 303641"/>
                  <a:gd name="connsiteX1256" fmla="*/ 79525 w 1010331"/>
                  <a:gd name="connsiteY1256" fmla="*/ 234057 h 303641"/>
                  <a:gd name="connsiteX1257" fmla="*/ 84044 w 1010331"/>
                  <a:gd name="connsiteY1257" fmla="*/ 238576 h 303641"/>
                  <a:gd name="connsiteX1258" fmla="*/ 79525 w 1010331"/>
                  <a:gd name="connsiteY1258" fmla="*/ 243094 h 303641"/>
                  <a:gd name="connsiteX1259" fmla="*/ 75007 w 1010331"/>
                  <a:gd name="connsiteY1259" fmla="*/ 238576 h 303641"/>
                  <a:gd name="connsiteX1260" fmla="*/ 79525 w 1010331"/>
                  <a:gd name="connsiteY1260" fmla="*/ 234057 h 303641"/>
                  <a:gd name="connsiteX1261" fmla="*/ 79525 w 1010331"/>
                  <a:gd name="connsiteY1261" fmla="*/ 234057 h 303641"/>
                  <a:gd name="connsiteX1262" fmla="*/ 60548 w 1010331"/>
                  <a:gd name="connsiteY1262" fmla="*/ 234057 h 303641"/>
                  <a:gd name="connsiteX1263" fmla="*/ 65066 w 1010331"/>
                  <a:gd name="connsiteY1263" fmla="*/ 238576 h 303641"/>
                  <a:gd name="connsiteX1264" fmla="*/ 60548 w 1010331"/>
                  <a:gd name="connsiteY1264" fmla="*/ 243094 h 303641"/>
                  <a:gd name="connsiteX1265" fmla="*/ 56029 w 1010331"/>
                  <a:gd name="connsiteY1265" fmla="*/ 238576 h 303641"/>
                  <a:gd name="connsiteX1266" fmla="*/ 60548 w 1010331"/>
                  <a:gd name="connsiteY1266" fmla="*/ 234057 h 303641"/>
                  <a:gd name="connsiteX1267" fmla="*/ 60548 w 1010331"/>
                  <a:gd name="connsiteY1267" fmla="*/ 234057 h 303641"/>
                  <a:gd name="connsiteX1268" fmla="*/ 41570 w 1010331"/>
                  <a:gd name="connsiteY1268" fmla="*/ 234057 h 303641"/>
                  <a:gd name="connsiteX1269" fmla="*/ 46088 w 1010331"/>
                  <a:gd name="connsiteY1269" fmla="*/ 238576 h 303641"/>
                  <a:gd name="connsiteX1270" fmla="*/ 41570 w 1010331"/>
                  <a:gd name="connsiteY1270" fmla="*/ 243094 h 303641"/>
                  <a:gd name="connsiteX1271" fmla="*/ 37052 w 1010331"/>
                  <a:gd name="connsiteY1271" fmla="*/ 238576 h 303641"/>
                  <a:gd name="connsiteX1272" fmla="*/ 41570 w 1010331"/>
                  <a:gd name="connsiteY1272" fmla="*/ 234057 h 303641"/>
                  <a:gd name="connsiteX1273" fmla="*/ 41570 w 1010331"/>
                  <a:gd name="connsiteY1273" fmla="*/ 234057 h 303641"/>
                  <a:gd name="connsiteX1274" fmla="*/ 276531 w 1010331"/>
                  <a:gd name="connsiteY1274" fmla="*/ 225020 h 303641"/>
                  <a:gd name="connsiteX1275" fmla="*/ 281049 w 1010331"/>
                  <a:gd name="connsiteY1275" fmla="*/ 229539 h 303641"/>
                  <a:gd name="connsiteX1276" fmla="*/ 276531 w 1010331"/>
                  <a:gd name="connsiteY1276" fmla="*/ 234057 h 303641"/>
                  <a:gd name="connsiteX1277" fmla="*/ 272012 w 1010331"/>
                  <a:gd name="connsiteY1277" fmla="*/ 229539 h 303641"/>
                  <a:gd name="connsiteX1278" fmla="*/ 276531 w 1010331"/>
                  <a:gd name="connsiteY1278" fmla="*/ 225020 h 303641"/>
                  <a:gd name="connsiteX1279" fmla="*/ 276531 w 1010331"/>
                  <a:gd name="connsiteY1279" fmla="*/ 225020 h 303641"/>
                  <a:gd name="connsiteX1280" fmla="*/ 257553 w 1010331"/>
                  <a:gd name="connsiteY1280" fmla="*/ 225020 h 303641"/>
                  <a:gd name="connsiteX1281" fmla="*/ 262072 w 1010331"/>
                  <a:gd name="connsiteY1281" fmla="*/ 229539 h 303641"/>
                  <a:gd name="connsiteX1282" fmla="*/ 257553 w 1010331"/>
                  <a:gd name="connsiteY1282" fmla="*/ 234057 h 303641"/>
                  <a:gd name="connsiteX1283" fmla="*/ 253035 w 1010331"/>
                  <a:gd name="connsiteY1283" fmla="*/ 229539 h 303641"/>
                  <a:gd name="connsiteX1284" fmla="*/ 257553 w 1010331"/>
                  <a:gd name="connsiteY1284" fmla="*/ 225020 h 303641"/>
                  <a:gd name="connsiteX1285" fmla="*/ 257553 w 1010331"/>
                  <a:gd name="connsiteY1285" fmla="*/ 225020 h 303641"/>
                  <a:gd name="connsiteX1286" fmla="*/ 238576 w 1010331"/>
                  <a:gd name="connsiteY1286" fmla="*/ 225020 h 303641"/>
                  <a:gd name="connsiteX1287" fmla="*/ 243094 w 1010331"/>
                  <a:gd name="connsiteY1287" fmla="*/ 229539 h 303641"/>
                  <a:gd name="connsiteX1288" fmla="*/ 238576 w 1010331"/>
                  <a:gd name="connsiteY1288" fmla="*/ 234057 h 303641"/>
                  <a:gd name="connsiteX1289" fmla="*/ 234057 w 1010331"/>
                  <a:gd name="connsiteY1289" fmla="*/ 229539 h 303641"/>
                  <a:gd name="connsiteX1290" fmla="*/ 238576 w 1010331"/>
                  <a:gd name="connsiteY1290" fmla="*/ 225020 h 303641"/>
                  <a:gd name="connsiteX1291" fmla="*/ 238576 w 1010331"/>
                  <a:gd name="connsiteY1291" fmla="*/ 225020 h 303641"/>
                  <a:gd name="connsiteX1292" fmla="*/ 220502 w 1010331"/>
                  <a:gd name="connsiteY1292" fmla="*/ 225020 h 303641"/>
                  <a:gd name="connsiteX1293" fmla="*/ 225020 w 1010331"/>
                  <a:gd name="connsiteY1293" fmla="*/ 229539 h 303641"/>
                  <a:gd name="connsiteX1294" fmla="*/ 220502 w 1010331"/>
                  <a:gd name="connsiteY1294" fmla="*/ 234057 h 303641"/>
                  <a:gd name="connsiteX1295" fmla="*/ 215983 w 1010331"/>
                  <a:gd name="connsiteY1295" fmla="*/ 229539 h 303641"/>
                  <a:gd name="connsiteX1296" fmla="*/ 220502 w 1010331"/>
                  <a:gd name="connsiteY1296" fmla="*/ 225020 h 303641"/>
                  <a:gd name="connsiteX1297" fmla="*/ 220502 w 1010331"/>
                  <a:gd name="connsiteY1297" fmla="*/ 225020 h 303641"/>
                  <a:gd name="connsiteX1298" fmla="*/ 201524 w 1010331"/>
                  <a:gd name="connsiteY1298" fmla="*/ 225020 h 303641"/>
                  <a:gd name="connsiteX1299" fmla="*/ 206043 w 1010331"/>
                  <a:gd name="connsiteY1299" fmla="*/ 229539 h 303641"/>
                  <a:gd name="connsiteX1300" fmla="*/ 201524 w 1010331"/>
                  <a:gd name="connsiteY1300" fmla="*/ 234057 h 303641"/>
                  <a:gd name="connsiteX1301" fmla="*/ 197006 w 1010331"/>
                  <a:gd name="connsiteY1301" fmla="*/ 229539 h 303641"/>
                  <a:gd name="connsiteX1302" fmla="*/ 201524 w 1010331"/>
                  <a:gd name="connsiteY1302" fmla="*/ 225020 h 303641"/>
                  <a:gd name="connsiteX1303" fmla="*/ 201524 w 1010331"/>
                  <a:gd name="connsiteY1303" fmla="*/ 225020 h 303641"/>
                  <a:gd name="connsiteX1304" fmla="*/ 182546 w 1010331"/>
                  <a:gd name="connsiteY1304" fmla="*/ 225020 h 303641"/>
                  <a:gd name="connsiteX1305" fmla="*/ 187065 w 1010331"/>
                  <a:gd name="connsiteY1305" fmla="*/ 229539 h 303641"/>
                  <a:gd name="connsiteX1306" fmla="*/ 182546 w 1010331"/>
                  <a:gd name="connsiteY1306" fmla="*/ 234057 h 303641"/>
                  <a:gd name="connsiteX1307" fmla="*/ 178028 w 1010331"/>
                  <a:gd name="connsiteY1307" fmla="*/ 229539 h 303641"/>
                  <a:gd name="connsiteX1308" fmla="*/ 182546 w 1010331"/>
                  <a:gd name="connsiteY1308" fmla="*/ 225020 h 303641"/>
                  <a:gd name="connsiteX1309" fmla="*/ 182546 w 1010331"/>
                  <a:gd name="connsiteY1309" fmla="*/ 225020 h 303641"/>
                  <a:gd name="connsiteX1310" fmla="*/ 163569 w 1010331"/>
                  <a:gd name="connsiteY1310" fmla="*/ 225020 h 303641"/>
                  <a:gd name="connsiteX1311" fmla="*/ 168087 w 1010331"/>
                  <a:gd name="connsiteY1311" fmla="*/ 229539 h 303641"/>
                  <a:gd name="connsiteX1312" fmla="*/ 163569 w 1010331"/>
                  <a:gd name="connsiteY1312" fmla="*/ 234057 h 303641"/>
                  <a:gd name="connsiteX1313" fmla="*/ 159050 w 1010331"/>
                  <a:gd name="connsiteY1313" fmla="*/ 229539 h 303641"/>
                  <a:gd name="connsiteX1314" fmla="*/ 163569 w 1010331"/>
                  <a:gd name="connsiteY1314" fmla="*/ 225020 h 303641"/>
                  <a:gd name="connsiteX1315" fmla="*/ 163569 w 1010331"/>
                  <a:gd name="connsiteY1315" fmla="*/ 225020 h 303641"/>
                  <a:gd name="connsiteX1316" fmla="*/ 144591 w 1010331"/>
                  <a:gd name="connsiteY1316" fmla="*/ 225020 h 303641"/>
                  <a:gd name="connsiteX1317" fmla="*/ 149110 w 1010331"/>
                  <a:gd name="connsiteY1317" fmla="*/ 229539 h 303641"/>
                  <a:gd name="connsiteX1318" fmla="*/ 144591 w 1010331"/>
                  <a:gd name="connsiteY1318" fmla="*/ 234057 h 303641"/>
                  <a:gd name="connsiteX1319" fmla="*/ 140073 w 1010331"/>
                  <a:gd name="connsiteY1319" fmla="*/ 229539 h 303641"/>
                  <a:gd name="connsiteX1320" fmla="*/ 144591 w 1010331"/>
                  <a:gd name="connsiteY1320" fmla="*/ 225020 h 303641"/>
                  <a:gd name="connsiteX1321" fmla="*/ 144591 w 1010331"/>
                  <a:gd name="connsiteY1321" fmla="*/ 225020 h 303641"/>
                  <a:gd name="connsiteX1322" fmla="*/ 126517 w 1010331"/>
                  <a:gd name="connsiteY1322" fmla="*/ 225020 h 303641"/>
                  <a:gd name="connsiteX1323" fmla="*/ 131036 w 1010331"/>
                  <a:gd name="connsiteY1323" fmla="*/ 229539 h 303641"/>
                  <a:gd name="connsiteX1324" fmla="*/ 126517 w 1010331"/>
                  <a:gd name="connsiteY1324" fmla="*/ 234057 h 303641"/>
                  <a:gd name="connsiteX1325" fmla="*/ 121999 w 1010331"/>
                  <a:gd name="connsiteY1325" fmla="*/ 229539 h 303641"/>
                  <a:gd name="connsiteX1326" fmla="*/ 126517 w 1010331"/>
                  <a:gd name="connsiteY1326" fmla="*/ 225020 h 303641"/>
                  <a:gd name="connsiteX1327" fmla="*/ 126517 w 1010331"/>
                  <a:gd name="connsiteY1327" fmla="*/ 225020 h 303641"/>
                  <a:gd name="connsiteX1328" fmla="*/ 107540 w 1010331"/>
                  <a:gd name="connsiteY1328" fmla="*/ 225020 h 303641"/>
                  <a:gd name="connsiteX1329" fmla="*/ 112058 w 1010331"/>
                  <a:gd name="connsiteY1329" fmla="*/ 229539 h 303641"/>
                  <a:gd name="connsiteX1330" fmla="*/ 107540 w 1010331"/>
                  <a:gd name="connsiteY1330" fmla="*/ 234057 h 303641"/>
                  <a:gd name="connsiteX1331" fmla="*/ 103021 w 1010331"/>
                  <a:gd name="connsiteY1331" fmla="*/ 229539 h 303641"/>
                  <a:gd name="connsiteX1332" fmla="*/ 107540 w 1010331"/>
                  <a:gd name="connsiteY1332" fmla="*/ 225020 h 303641"/>
                  <a:gd name="connsiteX1333" fmla="*/ 107540 w 1010331"/>
                  <a:gd name="connsiteY1333" fmla="*/ 225020 h 303641"/>
                  <a:gd name="connsiteX1334" fmla="*/ 88562 w 1010331"/>
                  <a:gd name="connsiteY1334" fmla="*/ 225020 h 303641"/>
                  <a:gd name="connsiteX1335" fmla="*/ 93081 w 1010331"/>
                  <a:gd name="connsiteY1335" fmla="*/ 229539 h 303641"/>
                  <a:gd name="connsiteX1336" fmla="*/ 88562 w 1010331"/>
                  <a:gd name="connsiteY1336" fmla="*/ 234057 h 303641"/>
                  <a:gd name="connsiteX1337" fmla="*/ 84044 w 1010331"/>
                  <a:gd name="connsiteY1337" fmla="*/ 229539 h 303641"/>
                  <a:gd name="connsiteX1338" fmla="*/ 88562 w 1010331"/>
                  <a:gd name="connsiteY1338" fmla="*/ 225020 h 303641"/>
                  <a:gd name="connsiteX1339" fmla="*/ 88562 w 1010331"/>
                  <a:gd name="connsiteY1339" fmla="*/ 225020 h 303641"/>
                  <a:gd name="connsiteX1340" fmla="*/ 69585 w 1010331"/>
                  <a:gd name="connsiteY1340" fmla="*/ 225020 h 303641"/>
                  <a:gd name="connsiteX1341" fmla="*/ 74103 w 1010331"/>
                  <a:gd name="connsiteY1341" fmla="*/ 229539 h 303641"/>
                  <a:gd name="connsiteX1342" fmla="*/ 69585 w 1010331"/>
                  <a:gd name="connsiteY1342" fmla="*/ 234057 h 303641"/>
                  <a:gd name="connsiteX1343" fmla="*/ 65066 w 1010331"/>
                  <a:gd name="connsiteY1343" fmla="*/ 229539 h 303641"/>
                  <a:gd name="connsiteX1344" fmla="*/ 69585 w 1010331"/>
                  <a:gd name="connsiteY1344" fmla="*/ 225020 h 303641"/>
                  <a:gd name="connsiteX1345" fmla="*/ 69585 w 1010331"/>
                  <a:gd name="connsiteY1345" fmla="*/ 225020 h 303641"/>
                  <a:gd name="connsiteX1346" fmla="*/ 50607 w 1010331"/>
                  <a:gd name="connsiteY1346" fmla="*/ 225020 h 303641"/>
                  <a:gd name="connsiteX1347" fmla="*/ 55125 w 1010331"/>
                  <a:gd name="connsiteY1347" fmla="*/ 229539 h 303641"/>
                  <a:gd name="connsiteX1348" fmla="*/ 50607 w 1010331"/>
                  <a:gd name="connsiteY1348" fmla="*/ 234057 h 303641"/>
                  <a:gd name="connsiteX1349" fmla="*/ 46088 w 1010331"/>
                  <a:gd name="connsiteY1349" fmla="*/ 229539 h 303641"/>
                  <a:gd name="connsiteX1350" fmla="*/ 50607 w 1010331"/>
                  <a:gd name="connsiteY1350" fmla="*/ 225020 h 303641"/>
                  <a:gd name="connsiteX1351" fmla="*/ 50607 w 1010331"/>
                  <a:gd name="connsiteY1351" fmla="*/ 225020 h 303641"/>
                  <a:gd name="connsiteX1352" fmla="*/ 32533 w 1010331"/>
                  <a:gd name="connsiteY1352" fmla="*/ 225020 h 303641"/>
                  <a:gd name="connsiteX1353" fmla="*/ 37052 w 1010331"/>
                  <a:gd name="connsiteY1353" fmla="*/ 229539 h 303641"/>
                  <a:gd name="connsiteX1354" fmla="*/ 32533 w 1010331"/>
                  <a:gd name="connsiteY1354" fmla="*/ 234057 h 303641"/>
                  <a:gd name="connsiteX1355" fmla="*/ 28015 w 1010331"/>
                  <a:gd name="connsiteY1355" fmla="*/ 229539 h 303641"/>
                  <a:gd name="connsiteX1356" fmla="*/ 32533 w 1010331"/>
                  <a:gd name="connsiteY1356" fmla="*/ 225020 h 303641"/>
                  <a:gd name="connsiteX1357" fmla="*/ 32533 w 1010331"/>
                  <a:gd name="connsiteY1357" fmla="*/ 225020 h 303641"/>
                  <a:gd name="connsiteX1358" fmla="*/ 267494 w 1010331"/>
                  <a:gd name="connsiteY1358" fmla="*/ 214176 h 303641"/>
                  <a:gd name="connsiteX1359" fmla="*/ 272012 w 1010331"/>
                  <a:gd name="connsiteY1359" fmla="*/ 218694 h 303641"/>
                  <a:gd name="connsiteX1360" fmla="*/ 267494 w 1010331"/>
                  <a:gd name="connsiteY1360" fmla="*/ 223213 h 303641"/>
                  <a:gd name="connsiteX1361" fmla="*/ 262975 w 1010331"/>
                  <a:gd name="connsiteY1361" fmla="*/ 218694 h 303641"/>
                  <a:gd name="connsiteX1362" fmla="*/ 267494 w 1010331"/>
                  <a:gd name="connsiteY1362" fmla="*/ 214176 h 303641"/>
                  <a:gd name="connsiteX1363" fmla="*/ 267494 w 1010331"/>
                  <a:gd name="connsiteY1363" fmla="*/ 214176 h 303641"/>
                  <a:gd name="connsiteX1364" fmla="*/ 248516 w 1010331"/>
                  <a:gd name="connsiteY1364" fmla="*/ 214176 h 303641"/>
                  <a:gd name="connsiteX1365" fmla="*/ 253035 w 1010331"/>
                  <a:gd name="connsiteY1365" fmla="*/ 218694 h 303641"/>
                  <a:gd name="connsiteX1366" fmla="*/ 248516 w 1010331"/>
                  <a:gd name="connsiteY1366" fmla="*/ 223213 h 303641"/>
                  <a:gd name="connsiteX1367" fmla="*/ 243998 w 1010331"/>
                  <a:gd name="connsiteY1367" fmla="*/ 218694 h 303641"/>
                  <a:gd name="connsiteX1368" fmla="*/ 248516 w 1010331"/>
                  <a:gd name="connsiteY1368" fmla="*/ 214176 h 303641"/>
                  <a:gd name="connsiteX1369" fmla="*/ 248516 w 1010331"/>
                  <a:gd name="connsiteY1369" fmla="*/ 214176 h 303641"/>
                  <a:gd name="connsiteX1370" fmla="*/ 229539 w 1010331"/>
                  <a:gd name="connsiteY1370" fmla="*/ 214176 h 303641"/>
                  <a:gd name="connsiteX1371" fmla="*/ 234057 w 1010331"/>
                  <a:gd name="connsiteY1371" fmla="*/ 218694 h 303641"/>
                  <a:gd name="connsiteX1372" fmla="*/ 229539 w 1010331"/>
                  <a:gd name="connsiteY1372" fmla="*/ 223213 h 303641"/>
                  <a:gd name="connsiteX1373" fmla="*/ 225020 w 1010331"/>
                  <a:gd name="connsiteY1373" fmla="*/ 218694 h 303641"/>
                  <a:gd name="connsiteX1374" fmla="*/ 229539 w 1010331"/>
                  <a:gd name="connsiteY1374" fmla="*/ 214176 h 303641"/>
                  <a:gd name="connsiteX1375" fmla="*/ 229539 w 1010331"/>
                  <a:gd name="connsiteY1375" fmla="*/ 214176 h 303641"/>
                  <a:gd name="connsiteX1376" fmla="*/ 210561 w 1010331"/>
                  <a:gd name="connsiteY1376" fmla="*/ 214176 h 303641"/>
                  <a:gd name="connsiteX1377" fmla="*/ 215080 w 1010331"/>
                  <a:gd name="connsiteY1377" fmla="*/ 218694 h 303641"/>
                  <a:gd name="connsiteX1378" fmla="*/ 210561 w 1010331"/>
                  <a:gd name="connsiteY1378" fmla="*/ 223213 h 303641"/>
                  <a:gd name="connsiteX1379" fmla="*/ 206043 w 1010331"/>
                  <a:gd name="connsiteY1379" fmla="*/ 218694 h 303641"/>
                  <a:gd name="connsiteX1380" fmla="*/ 210561 w 1010331"/>
                  <a:gd name="connsiteY1380" fmla="*/ 214176 h 303641"/>
                  <a:gd name="connsiteX1381" fmla="*/ 210561 w 1010331"/>
                  <a:gd name="connsiteY1381" fmla="*/ 214176 h 303641"/>
                  <a:gd name="connsiteX1382" fmla="*/ 191583 w 1010331"/>
                  <a:gd name="connsiteY1382" fmla="*/ 214176 h 303641"/>
                  <a:gd name="connsiteX1383" fmla="*/ 196102 w 1010331"/>
                  <a:gd name="connsiteY1383" fmla="*/ 218694 h 303641"/>
                  <a:gd name="connsiteX1384" fmla="*/ 191583 w 1010331"/>
                  <a:gd name="connsiteY1384" fmla="*/ 223213 h 303641"/>
                  <a:gd name="connsiteX1385" fmla="*/ 187065 w 1010331"/>
                  <a:gd name="connsiteY1385" fmla="*/ 218694 h 303641"/>
                  <a:gd name="connsiteX1386" fmla="*/ 191583 w 1010331"/>
                  <a:gd name="connsiteY1386" fmla="*/ 214176 h 303641"/>
                  <a:gd name="connsiteX1387" fmla="*/ 191583 w 1010331"/>
                  <a:gd name="connsiteY1387" fmla="*/ 214176 h 303641"/>
                  <a:gd name="connsiteX1388" fmla="*/ 173509 w 1010331"/>
                  <a:gd name="connsiteY1388" fmla="*/ 214176 h 303641"/>
                  <a:gd name="connsiteX1389" fmla="*/ 178028 w 1010331"/>
                  <a:gd name="connsiteY1389" fmla="*/ 218694 h 303641"/>
                  <a:gd name="connsiteX1390" fmla="*/ 173509 w 1010331"/>
                  <a:gd name="connsiteY1390" fmla="*/ 223213 h 303641"/>
                  <a:gd name="connsiteX1391" fmla="*/ 168991 w 1010331"/>
                  <a:gd name="connsiteY1391" fmla="*/ 218694 h 303641"/>
                  <a:gd name="connsiteX1392" fmla="*/ 173509 w 1010331"/>
                  <a:gd name="connsiteY1392" fmla="*/ 214176 h 303641"/>
                  <a:gd name="connsiteX1393" fmla="*/ 173509 w 1010331"/>
                  <a:gd name="connsiteY1393" fmla="*/ 214176 h 303641"/>
                  <a:gd name="connsiteX1394" fmla="*/ 154532 w 1010331"/>
                  <a:gd name="connsiteY1394" fmla="*/ 214176 h 303641"/>
                  <a:gd name="connsiteX1395" fmla="*/ 159050 w 1010331"/>
                  <a:gd name="connsiteY1395" fmla="*/ 218694 h 303641"/>
                  <a:gd name="connsiteX1396" fmla="*/ 154532 w 1010331"/>
                  <a:gd name="connsiteY1396" fmla="*/ 223213 h 303641"/>
                  <a:gd name="connsiteX1397" fmla="*/ 150013 w 1010331"/>
                  <a:gd name="connsiteY1397" fmla="*/ 218694 h 303641"/>
                  <a:gd name="connsiteX1398" fmla="*/ 154532 w 1010331"/>
                  <a:gd name="connsiteY1398" fmla="*/ 214176 h 303641"/>
                  <a:gd name="connsiteX1399" fmla="*/ 154532 w 1010331"/>
                  <a:gd name="connsiteY1399" fmla="*/ 214176 h 303641"/>
                  <a:gd name="connsiteX1400" fmla="*/ 135554 w 1010331"/>
                  <a:gd name="connsiteY1400" fmla="*/ 214176 h 303641"/>
                  <a:gd name="connsiteX1401" fmla="*/ 140073 w 1010331"/>
                  <a:gd name="connsiteY1401" fmla="*/ 218694 h 303641"/>
                  <a:gd name="connsiteX1402" fmla="*/ 135554 w 1010331"/>
                  <a:gd name="connsiteY1402" fmla="*/ 223213 h 303641"/>
                  <a:gd name="connsiteX1403" fmla="*/ 131036 w 1010331"/>
                  <a:gd name="connsiteY1403" fmla="*/ 218694 h 303641"/>
                  <a:gd name="connsiteX1404" fmla="*/ 135554 w 1010331"/>
                  <a:gd name="connsiteY1404" fmla="*/ 214176 h 303641"/>
                  <a:gd name="connsiteX1405" fmla="*/ 135554 w 1010331"/>
                  <a:gd name="connsiteY1405" fmla="*/ 214176 h 303641"/>
                  <a:gd name="connsiteX1406" fmla="*/ 116577 w 1010331"/>
                  <a:gd name="connsiteY1406" fmla="*/ 214176 h 303641"/>
                  <a:gd name="connsiteX1407" fmla="*/ 121095 w 1010331"/>
                  <a:gd name="connsiteY1407" fmla="*/ 218694 h 303641"/>
                  <a:gd name="connsiteX1408" fmla="*/ 116577 w 1010331"/>
                  <a:gd name="connsiteY1408" fmla="*/ 223213 h 303641"/>
                  <a:gd name="connsiteX1409" fmla="*/ 112058 w 1010331"/>
                  <a:gd name="connsiteY1409" fmla="*/ 218694 h 303641"/>
                  <a:gd name="connsiteX1410" fmla="*/ 116577 w 1010331"/>
                  <a:gd name="connsiteY1410" fmla="*/ 214176 h 303641"/>
                  <a:gd name="connsiteX1411" fmla="*/ 116577 w 1010331"/>
                  <a:gd name="connsiteY1411" fmla="*/ 214176 h 303641"/>
                  <a:gd name="connsiteX1412" fmla="*/ 97599 w 1010331"/>
                  <a:gd name="connsiteY1412" fmla="*/ 214176 h 303641"/>
                  <a:gd name="connsiteX1413" fmla="*/ 102118 w 1010331"/>
                  <a:gd name="connsiteY1413" fmla="*/ 218694 h 303641"/>
                  <a:gd name="connsiteX1414" fmla="*/ 97599 w 1010331"/>
                  <a:gd name="connsiteY1414" fmla="*/ 223213 h 303641"/>
                  <a:gd name="connsiteX1415" fmla="*/ 93081 w 1010331"/>
                  <a:gd name="connsiteY1415" fmla="*/ 218694 h 303641"/>
                  <a:gd name="connsiteX1416" fmla="*/ 97599 w 1010331"/>
                  <a:gd name="connsiteY1416" fmla="*/ 214176 h 303641"/>
                  <a:gd name="connsiteX1417" fmla="*/ 97599 w 1010331"/>
                  <a:gd name="connsiteY1417" fmla="*/ 214176 h 303641"/>
                  <a:gd name="connsiteX1418" fmla="*/ 79525 w 1010331"/>
                  <a:gd name="connsiteY1418" fmla="*/ 214176 h 303641"/>
                  <a:gd name="connsiteX1419" fmla="*/ 84044 w 1010331"/>
                  <a:gd name="connsiteY1419" fmla="*/ 218694 h 303641"/>
                  <a:gd name="connsiteX1420" fmla="*/ 79525 w 1010331"/>
                  <a:gd name="connsiteY1420" fmla="*/ 223213 h 303641"/>
                  <a:gd name="connsiteX1421" fmla="*/ 75007 w 1010331"/>
                  <a:gd name="connsiteY1421" fmla="*/ 218694 h 303641"/>
                  <a:gd name="connsiteX1422" fmla="*/ 79525 w 1010331"/>
                  <a:gd name="connsiteY1422" fmla="*/ 214176 h 303641"/>
                  <a:gd name="connsiteX1423" fmla="*/ 79525 w 1010331"/>
                  <a:gd name="connsiteY1423" fmla="*/ 214176 h 303641"/>
                  <a:gd name="connsiteX1424" fmla="*/ 60548 w 1010331"/>
                  <a:gd name="connsiteY1424" fmla="*/ 214176 h 303641"/>
                  <a:gd name="connsiteX1425" fmla="*/ 65066 w 1010331"/>
                  <a:gd name="connsiteY1425" fmla="*/ 218694 h 303641"/>
                  <a:gd name="connsiteX1426" fmla="*/ 60548 w 1010331"/>
                  <a:gd name="connsiteY1426" fmla="*/ 223213 h 303641"/>
                  <a:gd name="connsiteX1427" fmla="*/ 56029 w 1010331"/>
                  <a:gd name="connsiteY1427" fmla="*/ 218694 h 303641"/>
                  <a:gd name="connsiteX1428" fmla="*/ 60548 w 1010331"/>
                  <a:gd name="connsiteY1428" fmla="*/ 214176 h 303641"/>
                  <a:gd name="connsiteX1429" fmla="*/ 60548 w 1010331"/>
                  <a:gd name="connsiteY1429" fmla="*/ 214176 h 303641"/>
                  <a:gd name="connsiteX1430" fmla="*/ 41570 w 1010331"/>
                  <a:gd name="connsiteY1430" fmla="*/ 214176 h 303641"/>
                  <a:gd name="connsiteX1431" fmla="*/ 46088 w 1010331"/>
                  <a:gd name="connsiteY1431" fmla="*/ 218694 h 303641"/>
                  <a:gd name="connsiteX1432" fmla="*/ 41570 w 1010331"/>
                  <a:gd name="connsiteY1432" fmla="*/ 223213 h 303641"/>
                  <a:gd name="connsiteX1433" fmla="*/ 37052 w 1010331"/>
                  <a:gd name="connsiteY1433" fmla="*/ 218694 h 303641"/>
                  <a:gd name="connsiteX1434" fmla="*/ 41570 w 1010331"/>
                  <a:gd name="connsiteY1434" fmla="*/ 214176 h 303641"/>
                  <a:gd name="connsiteX1435" fmla="*/ 41570 w 1010331"/>
                  <a:gd name="connsiteY1435" fmla="*/ 214176 h 303641"/>
                  <a:gd name="connsiteX1436" fmla="*/ 22592 w 1010331"/>
                  <a:gd name="connsiteY1436" fmla="*/ 214176 h 303641"/>
                  <a:gd name="connsiteX1437" fmla="*/ 27111 w 1010331"/>
                  <a:gd name="connsiteY1437" fmla="*/ 218694 h 303641"/>
                  <a:gd name="connsiteX1438" fmla="*/ 22592 w 1010331"/>
                  <a:gd name="connsiteY1438" fmla="*/ 223213 h 303641"/>
                  <a:gd name="connsiteX1439" fmla="*/ 18074 w 1010331"/>
                  <a:gd name="connsiteY1439" fmla="*/ 218694 h 303641"/>
                  <a:gd name="connsiteX1440" fmla="*/ 22592 w 1010331"/>
                  <a:gd name="connsiteY1440" fmla="*/ 214176 h 303641"/>
                  <a:gd name="connsiteX1441" fmla="*/ 22592 w 1010331"/>
                  <a:gd name="connsiteY1441" fmla="*/ 214176 h 303641"/>
                  <a:gd name="connsiteX1442" fmla="*/ 276531 w 1010331"/>
                  <a:gd name="connsiteY1442" fmla="*/ 204235 h 303641"/>
                  <a:gd name="connsiteX1443" fmla="*/ 281049 w 1010331"/>
                  <a:gd name="connsiteY1443" fmla="*/ 208754 h 303641"/>
                  <a:gd name="connsiteX1444" fmla="*/ 276531 w 1010331"/>
                  <a:gd name="connsiteY1444" fmla="*/ 213272 h 303641"/>
                  <a:gd name="connsiteX1445" fmla="*/ 272012 w 1010331"/>
                  <a:gd name="connsiteY1445" fmla="*/ 208754 h 303641"/>
                  <a:gd name="connsiteX1446" fmla="*/ 276531 w 1010331"/>
                  <a:gd name="connsiteY1446" fmla="*/ 204235 h 303641"/>
                  <a:gd name="connsiteX1447" fmla="*/ 276531 w 1010331"/>
                  <a:gd name="connsiteY1447" fmla="*/ 204235 h 303641"/>
                  <a:gd name="connsiteX1448" fmla="*/ 257553 w 1010331"/>
                  <a:gd name="connsiteY1448" fmla="*/ 204235 h 303641"/>
                  <a:gd name="connsiteX1449" fmla="*/ 262072 w 1010331"/>
                  <a:gd name="connsiteY1449" fmla="*/ 208754 h 303641"/>
                  <a:gd name="connsiteX1450" fmla="*/ 257553 w 1010331"/>
                  <a:gd name="connsiteY1450" fmla="*/ 213272 h 303641"/>
                  <a:gd name="connsiteX1451" fmla="*/ 253035 w 1010331"/>
                  <a:gd name="connsiteY1451" fmla="*/ 208754 h 303641"/>
                  <a:gd name="connsiteX1452" fmla="*/ 257553 w 1010331"/>
                  <a:gd name="connsiteY1452" fmla="*/ 204235 h 303641"/>
                  <a:gd name="connsiteX1453" fmla="*/ 257553 w 1010331"/>
                  <a:gd name="connsiteY1453" fmla="*/ 204235 h 303641"/>
                  <a:gd name="connsiteX1454" fmla="*/ 238576 w 1010331"/>
                  <a:gd name="connsiteY1454" fmla="*/ 204235 h 303641"/>
                  <a:gd name="connsiteX1455" fmla="*/ 243094 w 1010331"/>
                  <a:gd name="connsiteY1455" fmla="*/ 208754 h 303641"/>
                  <a:gd name="connsiteX1456" fmla="*/ 238576 w 1010331"/>
                  <a:gd name="connsiteY1456" fmla="*/ 213272 h 303641"/>
                  <a:gd name="connsiteX1457" fmla="*/ 234057 w 1010331"/>
                  <a:gd name="connsiteY1457" fmla="*/ 208754 h 303641"/>
                  <a:gd name="connsiteX1458" fmla="*/ 238576 w 1010331"/>
                  <a:gd name="connsiteY1458" fmla="*/ 204235 h 303641"/>
                  <a:gd name="connsiteX1459" fmla="*/ 238576 w 1010331"/>
                  <a:gd name="connsiteY1459" fmla="*/ 204235 h 303641"/>
                  <a:gd name="connsiteX1460" fmla="*/ 220502 w 1010331"/>
                  <a:gd name="connsiteY1460" fmla="*/ 204235 h 303641"/>
                  <a:gd name="connsiteX1461" fmla="*/ 225020 w 1010331"/>
                  <a:gd name="connsiteY1461" fmla="*/ 208754 h 303641"/>
                  <a:gd name="connsiteX1462" fmla="*/ 220502 w 1010331"/>
                  <a:gd name="connsiteY1462" fmla="*/ 213272 h 303641"/>
                  <a:gd name="connsiteX1463" fmla="*/ 215983 w 1010331"/>
                  <a:gd name="connsiteY1463" fmla="*/ 208754 h 303641"/>
                  <a:gd name="connsiteX1464" fmla="*/ 220502 w 1010331"/>
                  <a:gd name="connsiteY1464" fmla="*/ 204235 h 303641"/>
                  <a:gd name="connsiteX1465" fmla="*/ 220502 w 1010331"/>
                  <a:gd name="connsiteY1465" fmla="*/ 204235 h 303641"/>
                  <a:gd name="connsiteX1466" fmla="*/ 201524 w 1010331"/>
                  <a:gd name="connsiteY1466" fmla="*/ 204235 h 303641"/>
                  <a:gd name="connsiteX1467" fmla="*/ 206043 w 1010331"/>
                  <a:gd name="connsiteY1467" fmla="*/ 208754 h 303641"/>
                  <a:gd name="connsiteX1468" fmla="*/ 201524 w 1010331"/>
                  <a:gd name="connsiteY1468" fmla="*/ 213272 h 303641"/>
                  <a:gd name="connsiteX1469" fmla="*/ 197006 w 1010331"/>
                  <a:gd name="connsiteY1469" fmla="*/ 208754 h 303641"/>
                  <a:gd name="connsiteX1470" fmla="*/ 201524 w 1010331"/>
                  <a:gd name="connsiteY1470" fmla="*/ 204235 h 303641"/>
                  <a:gd name="connsiteX1471" fmla="*/ 201524 w 1010331"/>
                  <a:gd name="connsiteY1471" fmla="*/ 204235 h 303641"/>
                  <a:gd name="connsiteX1472" fmla="*/ 182546 w 1010331"/>
                  <a:gd name="connsiteY1472" fmla="*/ 204235 h 303641"/>
                  <a:gd name="connsiteX1473" fmla="*/ 187065 w 1010331"/>
                  <a:gd name="connsiteY1473" fmla="*/ 208754 h 303641"/>
                  <a:gd name="connsiteX1474" fmla="*/ 182546 w 1010331"/>
                  <a:gd name="connsiteY1474" fmla="*/ 213272 h 303641"/>
                  <a:gd name="connsiteX1475" fmla="*/ 178028 w 1010331"/>
                  <a:gd name="connsiteY1475" fmla="*/ 208754 h 303641"/>
                  <a:gd name="connsiteX1476" fmla="*/ 182546 w 1010331"/>
                  <a:gd name="connsiteY1476" fmla="*/ 204235 h 303641"/>
                  <a:gd name="connsiteX1477" fmla="*/ 182546 w 1010331"/>
                  <a:gd name="connsiteY1477" fmla="*/ 204235 h 303641"/>
                  <a:gd name="connsiteX1478" fmla="*/ 163569 w 1010331"/>
                  <a:gd name="connsiteY1478" fmla="*/ 204235 h 303641"/>
                  <a:gd name="connsiteX1479" fmla="*/ 168087 w 1010331"/>
                  <a:gd name="connsiteY1479" fmla="*/ 208754 h 303641"/>
                  <a:gd name="connsiteX1480" fmla="*/ 163569 w 1010331"/>
                  <a:gd name="connsiteY1480" fmla="*/ 213272 h 303641"/>
                  <a:gd name="connsiteX1481" fmla="*/ 159050 w 1010331"/>
                  <a:gd name="connsiteY1481" fmla="*/ 208754 h 303641"/>
                  <a:gd name="connsiteX1482" fmla="*/ 163569 w 1010331"/>
                  <a:gd name="connsiteY1482" fmla="*/ 204235 h 303641"/>
                  <a:gd name="connsiteX1483" fmla="*/ 163569 w 1010331"/>
                  <a:gd name="connsiteY1483" fmla="*/ 204235 h 303641"/>
                  <a:gd name="connsiteX1484" fmla="*/ 144591 w 1010331"/>
                  <a:gd name="connsiteY1484" fmla="*/ 204235 h 303641"/>
                  <a:gd name="connsiteX1485" fmla="*/ 149110 w 1010331"/>
                  <a:gd name="connsiteY1485" fmla="*/ 208754 h 303641"/>
                  <a:gd name="connsiteX1486" fmla="*/ 144591 w 1010331"/>
                  <a:gd name="connsiteY1486" fmla="*/ 213272 h 303641"/>
                  <a:gd name="connsiteX1487" fmla="*/ 140073 w 1010331"/>
                  <a:gd name="connsiteY1487" fmla="*/ 208754 h 303641"/>
                  <a:gd name="connsiteX1488" fmla="*/ 144591 w 1010331"/>
                  <a:gd name="connsiteY1488" fmla="*/ 204235 h 303641"/>
                  <a:gd name="connsiteX1489" fmla="*/ 144591 w 1010331"/>
                  <a:gd name="connsiteY1489" fmla="*/ 204235 h 303641"/>
                  <a:gd name="connsiteX1490" fmla="*/ 126517 w 1010331"/>
                  <a:gd name="connsiteY1490" fmla="*/ 204235 h 303641"/>
                  <a:gd name="connsiteX1491" fmla="*/ 131036 w 1010331"/>
                  <a:gd name="connsiteY1491" fmla="*/ 208754 h 303641"/>
                  <a:gd name="connsiteX1492" fmla="*/ 126517 w 1010331"/>
                  <a:gd name="connsiteY1492" fmla="*/ 213272 h 303641"/>
                  <a:gd name="connsiteX1493" fmla="*/ 121999 w 1010331"/>
                  <a:gd name="connsiteY1493" fmla="*/ 208754 h 303641"/>
                  <a:gd name="connsiteX1494" fmla="*/ 126517 w 1010331"/>
                  <a:gd name="connsiteY1494" fmla="*/ 204235 h 303641"/>
                  <a:gd name="connsiteX1495" fmla="*/ 126517 w 1010331"/>
                  <a:gd name="connsiteY1495" fmla="*/ 204235 h 303641"/>
                  <a:gd name="connsiteX1496" fmla="*/ 107540 w 1010331"/>
                  <a:gd name="connsiteY1496" fmla="*/ 204235 h 303641"/>
                  <a:gd name="connsiteX1497" fmla="*/ 112058 w 1010331"/>
                  <a:gd name="connsiteY1497" fmla="*/ 208754 h 303641"/>
                  <a:gd name="connsiteX1498" fmla="*/ 107540 w 1010331"/>
                  <a:gd name="connsiteY1498" fmla="*/ 213272 h 303641"/>
                  <a:gd name="connsiteX1499" fmla="*/ 103021 w 1010331"/>
                  <a:gd name="connsiteY1499" fmla="*/ 208754 h 303641"/>
                  <a:gd name="connsiteX1500" fmla="*/ 107540 w 1010331"/>
                  <a:gd name="connsiteY1500" fmla="*/ 204235 h 303641"/>
                  <a:gd name="connsiteX1501" fmla="*/ 107540 w 1010331"/>
                  <a:gd name="connsiteY1501" fmla="*/ 204235 h 303641"/>
                  <a:gd name="connsiteX1502" fmla="*/ 88562 w 1010331"/>
                  <a:gd name="connsiteY1502" fmla="*/ 204235 h 303641"/>
                  <a:gd name="connsiteX1503" fmla="*/ 93081 w 1010331"/>
                  <a:gd name="connsiteY1503" fmla="*/ 208754 h 303641"/>
                  <a:gd name="connsiteX1504" fmla="*/ 88562 w 1010331"/>
                  <a:gd name="connsiteY1504" fmla="*/ 213272 h 303641"/>
                  <a:gd name="connsiteX1505" fmla="*/ 84044 w 1010331"/>
                  <a:gd name="connsiteY1505" fmla="*/ 208754 h 303641"/>
                  <a:gd name="connsiteX1506" fmla="*/ 88562 w 1010331"/>
                  <a:gd name="connsiteY1506" fmla="*/ 204235 h 303641"/>
                  <a:gd name="connsiteX1507" fmla="*/ 88562 w 1010331"/>
                  <a:gd name="connsiteY1507" fmla="*/ 204235 h 303641"/>
                  <a:gd name="connsiteX1508" fmla="*/ 69585 w 1010331"/>
                  <a:gd name="connsiteY1508" fmla="*/ 204235 h 303641"/>
                  <a:gd name="connsiteX1509" fmla="*/ 74103 w 1010331"/>
                  <a:gd name="connsiteY1509" fmla="*/ 208754 h 303641"/>
                  <a:gd name="connsiteX1510" fmla="*/ 69585 w 1010331"/>
                  <a:gd name="connsiteY1510" fmla="*/ 213272 h 303641"/>
                  <a:gd name="connsiteX1511" fmla="*/ 65066 w 1010331"/>
                  <a:gd name="connsiteY1511" fmla="*/ 208754 h 303641"/>
                  <a:gd name="connsiteX1512" fmla="*/ 69585 w 1010331"/>
                  <a:gd name="connsiteY1512" fmla="*/ 204235 h 303641"/>
                  <a:gd name="connsiteX1513" fmla="*/ 69585 w 1010331"/>
                  <a:gd name="connsiteY1513" fmla="*/ 204235 h 303641"/>
                  <a:gd name="connsiteX1514" fmla="*/ 50607 w 1010331"/>
                  <a:gd name="connsiteY1514" fmla="*/ 204235 h 303641"/>
                  <a:gd name="connsiteX1515" fmla="*/ 55125 w 1010331"/>
                  <a:gd name="connsiteY1515" fmla="*/ 208754 h 303641"/>
                  <a:gd name="connsiteX1516" fmla="*/ 50607 w 1010331"/>
                  <a:gd name="connsiteY1516" fmla="*/ 213272 h 303641"/>
                  <a:gd name="connsiteX1517" fmla="*/ 46088 w 1010331"/>
                  <a:gd name="connsiteY1517" fmla="*/ 208754 h 303641"/>
                  <a:gd name="connsiteX1518" fmla="*/ 50607 w 1010331"/>
                  <a:gd name="connsiteY1518" fmla="*/ 204235 h 303641"/>
                  <a:gd name="connsiteX1519" fmla="*/ 50607 w 1010331"/>
                  <a:gd name="connsiteY1519" fmla="*/ 204235 h 303641"/>
                  <a:gd name="connsiteX1520" fmla="*/ 32533 w 1010331"/>
                  <a:gd name="connsiteY1520" fmla="*/ 204235 h 303641"/>
                  <a:gd name="connsiteX1521" fmla="*/ 37052 w 1010331"/>
                  <a:gd name="connsiteY1521" fmla="*/ 208754 h 303641"/>
                  <a:gd name="connsiteX1522" fmla="*/ 32533 w 1010331"/>
                  <a:gd name="connsiteY1522" fmla="*/ 213272 h 303641"/>
                  <a:gd name="connsiteX1523" fmla="*/ 28015 w 1010331"/>
                  <a:gd name="connsiteY1523" fmla="*/ 208754 h 303641"/>
                  <a:gd name="connsiteX1524" fmla="*/ 32533 w 1010331"/>
                  <a:gd name="connsiteY1524" fmla="*/ 204235 h 303641"/>
                  <a:gd name="connsiteX1525" fmla="*/ 32533 w 1010331"/>
                  <a:gd name="connsiteY1525" fmla="*/ 204235 h 303641"/>
                  <a:gd name="connsiteX1526" fmla="*/ 267494 w 1010331"/>
                  <a:gd name="connsiteY1526" fmla="*/ 193391 h 303641"/>
                  <a:gd name="connsiteX1527" fmla="*/ 272012 w 1010331"/>
                  <a:gd name="connsiteY1527" fmla="*/ 197909 h 303641"/>
                  <a:gd name="connsiteX1528" fmla="*/ 267494 w 1010331"/>
                  <a:gd name="connsiteY1528" fmla="*/ 202428 h 303641"/>
                  <a:gd name="connsiteX1529" fmla="*/ 262975 w 1010331"/>
                  <a:gd name="connsiteY1529" fmla="*/ 197909 h 303641"/>
                  <a:gd name="connsiteX1530" fmla="*/ 267494 w 1010331"/>
                  <a:gd name="connsiteY1530" fmla="*/ 193391 h 303641"/>
                  <a:gd name="connsiteX1531" fmla="*/ 267494 w 1010331"/>
                  <a:gd name="connsiteY1531" fmla="*/ 193391 h 303641"/>
                  <a:gd name="connsiteX1532" fmla="*/ 248516 w 1010331"/>
                  <a:gd name="connsiteY1532" fmla="*/ 193391 h 303641"/>
                  <a:gd name="connsiteX1533" fmla="*/ 253035 w 1010331"/>
                  <a:gd name="connsiteY1533" fmla="*/ 197909 h 303641"/>
                  <a:gd name="connsiteX1534" fmla="*/ 248516 w 1010331"/>
                  <a:gd name="connsiteY1534" fmla="*/ 202428 h 303641"/>
                  <a:gd name="connsiteX1535" fmla="*/ 243998 w 1010331"/>
                  <a:gd name="connsiteY1535" fmla="*/ 197909 h 303641"/>
                  <a:gd name="connsiteX1536" fmla="*/ 248516 w 1010331"/>
                  <a:gd name="connsiteY1536" fmla="*/ 193391 h 303641"/>
                  <a:gd name="connsiteX1537" fmla="*/ 248516 w 1010331"/>
                  <a:gd name="connsiteY1537" fmla="*/ 193391 h 303641"/>
                  <a:gd name="connsiteX1538" fmla="*/ 229539 w 1010331"/>
                  <a:gd name="connsiteY1538" fmla="*/ 193391 h 303641"/>
                  <a:gd name="connsiteX1539" fmla="*/ 234057 w 1010331"/>
                  <a:gd name="connsiteY1539" fmla="*/ 197909 h 303641"/>
                  <a:gd name="connsiteX1540" fmla="*/ 229539 w 1010331"/>
                  <a:gd name="connsiteY1540" fmla="*/ 202428 h 303641"/>
                  <a:gd name="connsiteX1541" fmla="*/ 225020 w 1010331"/>
                  <a:gd name="connsiteY1541" fmla="*/ 197909 h 303641"/>
                  <a:gd name="connsiteX1542" fmla="*/ 229539 w 1010331"/>
                  <a:gd name="connsiteY1542" fmla="*/ 193391 h 303641"/>
                  <a:gd name="connsiteX1543" fmla="*/ 229539 w 1010331"/>
                  <a:gd name="connsiteY1543" fmla="*/ 193391 h 303641"/>
                  <a:gd name="connsiteX1544" fmla="*/ 210561 w 1010331"/>
                  <a:gd name="connsiteY1544" fmla="*/ 193391 h 303641"/>
                  <a:gd name="connsiteX1545" fmla="*/ 215080 w 1010331"/>
                  <a:gd name="connsiteY1545" fmla="*/ 197909 h 303641"/>
                  <a:gd name="connsiteX1546" fmla="*/ 210561 w 1010331"/>
                  <a:gd name="connsiteY1546" fmla="*/ 202428 h 303641"/>
                  <a:gd name="connsiteX1547" fmla="*/ 206043 w 1010331"/>
                  <a:gd name="connsiteY1547" fmla="*/ 197909 h 303641"/>
                  <a:gd name="connsiteX1548" fmla="*/ 210561 w 1010331"/>
                  <a:gd name="connsiteY1548" fmla="*/ 193391 h 303641"/>
                  <a:gd name="connsiteX1549" fmla="*/ 210561 w 1010331"/>
                  <a:gd name="connsiteY1549" fmla="*/ 193391 h 303641"/>
                  <a:gd name="connsiteX1550" fmla="*/ 191583 w 1010331"/>
                  <a:gd name="connsiteY1550" fmla="*/ 193391 h 303641"/>
                  <a:gd name="connsiteX1551" fmla="*/ 196102 w 1010331"/>
                  <a:gd name="connsiteY1551" fmla="*/ 197909 h 303641"/>
                  <a:gd name="connsiteX1552" fmla="*/ 191583 w 1010331"/>
                  <a:gd name="connsiteY1552" fmla="*/ 202428 h 303641"/>
                  <a:gd name="connsiteX1553" fmla="*/ 187065 w 1010331"/>
                  <a:gd name="connsiteY1553" fmla="*/ 197909 h 303641"/>
                  <a:gd name="connsiteX1554" fmla="*/ 191583 w 1010331"/>
                  <a:gd name="connsiteY1554" fmla="*/ 193391 h 303641"/>
                  <a:gd name="connsiteX1555" fmla="*/ 191583 w 1010331"/>
                  <a:gd name="connsiteY1555" fmla="*/ 193391 h 303641"/>
                  <a:gd name="connsiteX1556" fmla="*/ 173509 w 1010331"/>
                  <a:gd name="connsiteY1556" fmla="*/ 193391 h 303641"/>
                  <a:gd name="connsiteX1557" fmla="*/ 178028 w 1010331"/>
                  <a:gd name="connsiteY1557" fmla="*/ 197909 h 303641"/>
                  <a:gd name="connsiteX1558" fmla="*/ 173509 w 1010331"/>
                  <a:gd name="connsiteY1558" fmla="*/ 202428 h 303641"/>
                  <a:gd name="connsiteX1559" fmla="*/ 168991 w 1010331"/>
                  <a:gd name="connsiteY1559" fmla="*/ 197909 h 303641"/>
                  <a:gd name="connsiteX1560" fmla="*/ 173509 w 1010331"/>
                  <a:gd name="connsiteY1560" fmla="*/ 193391 h 303641"/>
                  <a:gd name="connsiteX1561" fmla="*/ 173509 w 1010331"/>
                  <a:gd name="connsiteY1561" fmla="*/ 193391 h 303641"/>
                  <a:gd name="connsiteX1562" fmla="*/ 154532 w 1010331"/>
                  <a:gd name="connsiteY1562" fmla="*/ 193391 h 303641"/>
                  <a:gd name="connsiteX1563" fmla="*/ 159050 w 1010331"/>
                  <a:gd name="connsiteY1563" fmla="*/ 197909 h 303641"/>
                  <a:gd name="connsiteX1564" fmla="*/ 154532 w 1010331"/>
                  <a:gd name="connsiteY1564" fmla="*/ 202428 h 303641"/>
                  <a:gd name="connsiteX1565" fmla="*/ 150013 w 1010331"/>
                  <a:gd name="connsiteY1565" fmla="*/ 197909 h 303641"/>
                  <a:gd name="connsiteX1566" fmla="*/ 154532 w 1010331"/>
                  <a:gd name="connsiteY1566" fmla="*/ 193391 h 303641"/>
                  <a:gd name="connsiteX1567" fmla="*/ 154532 w 1010331"/>
                  <a:gd name="connsiteY1567" fmla="*/ 193391 h 303641"/>
                  <a:gd name="connsiteX1568" fmla="*/ 135554 w 1010331"/>
                  <a:gd name="connsiteY1568" fmla="*/ 193391 h 303641"/>
                  <a:gd name="connsiteX1569" fmla="*/ 140073 w 1010331"/>
                  <a:gd name="connsiteY1569" fmla="*/ 197909 h 303641"/>
                  <a:gd name="connsiteX1570" fmla="*/ 135554 w 1010331"/>
                  <a:gd name="connsiteY1570" fmla="*/ 202428 h 303641"/>
                  <a:gd name="connsiteX1571" fmla="*/ 131036 w 1010331"/>
                  <a:gd name="connsiteY1571" fmla="*/ 197909 h 303641"/>
                  <a:gd name="connsiteX1572" fmla="*/ 135554 w 1010331"/>
                  <a:gd name="connsiteY1572" fmla="*/ 193391 h 303641"/>
                  <a:gd name="connsiteX1573" fmla="*/ 135554 w 1010331"/>
                  <a:gd name="connsiteY1573" fmla="*/ 193391 h 303641"/>
                  <a:gd name="connsiteX1574" fmla="*/ 116577 w 1010331"/>
                  <a:gd name="connsiteY1574" fmla="*/ 193391 h 303641"/>
                  <a:gd name="connsiteX1575" fmla="*/ 121095 w 1010331"/>
                  <a:gd name="connsiteY1575" fmla="*/ 197909 h 303641"/>
                  <a:gd name="connsiteX1576" fmla="*/ 116577 w 1010331"/>
                  <a:gd name="connsiteY1576" fmla="*/ 202428 h 303641"/>
                  <a:gd name="connsiteX1577" fmla="*/ 112058 w 1010331"/>
                  <a:gd name="connsiteY1577" fmla="*/ 197909 h 303641"/>
                  <a:gd name="connsiteX1578" fmla="*/ 116577 w 1010331"/>
                  <a:gd name="connsiteY1578" fmla="*/ 193391 h 303641"/>
                  <a:gd name="connsiteX1579" fmla="*/ 116577 w 1010331"/>
                  <a:gd name="connsiteY1579" fmla="*/ 193391 h 303641"/>
                  <a:gd name="connsiteX1580" fmla="*/ 97599 w 1010331"/>
                  <a:gd name="connsiteY1580" fmla="*/ 193391 h 303641"/>
                  <a:gd name="connsiteX1581" fmla="*/ 102118 w 1010331"/>
                  <a:gd name="connsiteY1581" fmla="*/ 197909 h 303641"/>
                  <a:gd name="connsiteX1582" fmla="*/ 97599 w 1010331"/>
                  <a:gd name="connsiteY1582" fmla="*/ 202428 h 303641"/>
                  <a:gd name="connsiteX1583" fmla="*/ 93081 w 1010331"/>
                  <a:gd name="connsiteY1583" fmla="*/ 197909 h 303641"/>
                  <a:gd name="connsiteX1584" fmla="*/ 97599 w 1010331"/>
                  <a:gd name="connsiteY1584" fmla="*/ 193391 h 303641"/>
                  <a:gd name="connsiteX1585" fmla="*/ 97599 w 1010331"/>
                  <a:gd name="connsiteY1585" fmla="*/ 193391 h 303641"/>
                  <a:gd name="connsiteX1586" fmla="*/ 79525 w 1010331"/>
                  <a:gd name="connsiteY1586" fmla="*/ 193391 h 303641"/>
                  <a:gd name="connsiteX1587" fmla="*/ 84044 w 1010331"/>
                  <a:gd name="connsiteY1587" fmla="*/ 197909 h 303641"/>
                  <a:gd name="connsiteX1588" fmla="*/ 79525 w 1010331"/>
                  <a:gd name="connsiteY1588" fmla="*/ 202428 h 303641"/>
                  <a:gd name="connsiteX1589" fmla="*/ 75007 w 1010331"/>
                  <a:gd name="connsiteY1589" fmla="*/ 197909 h 303641"/>
                  <a:gd name="connsiteX1590" fmla="*/ 79525 w 1010331"/>
                  <a:gd name="connsiteY1590" fmla="*/ 193391 h 303641"/>
                  <a:gd name="connsiteX1591" fmla="*/ 79525 w 1010331"/>
                  <a:gd name="connsiteY1591" fmla="*/ 193391 h 303641"/>
                  <a:gd name="connsiteX1592" fmla="*/ 60548 w 1010331"/>
                  <a:gd name="connsiteY1592" fmla="*/ 193391 h 303641"/>
                  <a:gd name="connsiteX1593" fmla="*/ 65066 w 1010331"/>
                  <a:gd name="connsiteY1593" fmla="*/ 197909 h 303641"/>
                  <a:gd name="connsiteX1594" fmla="*/ 60548 w 1010331"/>
                  <a:gd name="connsiteY1594" fmla="*/ 202428 h 303641"/>
                  <a:gd name="connsiteX1595" fmla="*/ 56029 w 1010331"/>
                  <a:gd name="connsiteY1595" fmla="*/ 197909 h 303641"/>
                  <a:gd name="connsiteX1596" fmla="*/ 60548 w 1010331"/>
                  <a:gd name="connsiteY1596" fmla="*/ 193391 h 303641"/>
                  <a:gd name="connsiteX1597" fmla="*/ 60548 w 1010331"/>
                  <a:gd name="connsiteY1597" fmla="*/ 193391 h 303641"/>
                  <a:gd name="connsiteX1598" fmla="*/ 41570 w 1010331"/>
                  <a:gd name="connsiteY1598" fmla="*/ 193391 h 303641"/>
                  <a:gd name="connsiteX1599" fmla="*/ 46088 w 1010331"/>
                  <a:gd name="connsiteY1599" fmla="*/ 197909 h 303641"/>
                  <a:gd name="connsiteX1600" fmla="*/ 41570 w 1010331"/>
                  <a:gd name="connsiteY1600" fmla="*/ 202428 h 303641"/>
                  <a:gd name="connsiteX1601" fmla="*/ 37052 w 1010331"/>
                  <a:gd name="connsiteY1601" fmla="*/ 197909 h 303641"/>
                  <a:gd name="connsiteX1602" fmla="*/ 41570 w 1010331"/>
                  <a:gd name="connsiteY1602" fmla="*/ 193391 h 303641"/>
                  <a:gd name="connsiteX1603" fmla="*/ 41570 w 1010331"/>
                  <a:gd name="connsiteY1603" fmla="*/ 193391 h 303641"/>
                  <a:gd name="connsiteX1604" fmla="*/ 22592 w 1010331"/>
                  <a:gd name="connsiteY1604" fmla="*/ 193391 h 303641"/>
                  <a:gd name="connsiteX1605" fmla="*/ 27111 w 1010331"/>
                  <a:gd name="connsiteY1605" fmla="*/ 197909 h 303641"/>
                  <a:gd name="connsiteX1606" fmla="*/ 22592 w 1010331"/>
                  <a:gd name="connsiteY1606" fmla="*/ 202428 h 303641"/>
                  <a:gd name="connsiteX1607" fmla="*/ 18074 w 1010331"/>
                  <a:gd name="connsiteY1607" fmla="*/ 197909 h 303641"/>
                  <a:gd name="connsiteX1608" fmla="*/ 22592 w 1010331"/>
                  <a:gd name="connsiteY1608" fmla="*/ 193391 h 303641"/>
                  <a:gd name="connsiteX1609" fmla="*/ 22592 w 1010331"/>
                  <a:gd name="connsiteY1609" fmla="*/ 193391 h 303641"/>
                  <a:gd name="connsiteX1610" fmla="*/ 276531 w 1010331"/>
                  <a:gd name="connsiteY1610" fmla="*/ 184354 h 303641"/>
                  <a:gd name="connsiteX1611" fmla="*/ 281049 w 1010331"/>
                  <a:gd name="connsiteY1611" fmla="*/ 188872 h 303641"/>
                  <a:gd name="connsiteX1612" fmla="*/ 276531 w 1010331"/>
                  <a:gd name="connsiteY1612" fmla="*/ 193391 h 303641"/>
                  <a:gd name="connsiteX1613" fmla="*/ 272012 w 1010331"/>
                  <a:gd name="connsiteY1613" fmla="*/ 188872 h 303641"/>
                  <a:gd name="connsiteX1614" fmla="*/ 276531 w 1010331"/>
                  <a:gd name="connsiteY1614" fmla="*/ 184354 h 303641"/>
                  <a:gd name="connsiteX1615" fmla="*/ 276531 w 1010331"/>
                  <a:gd name="connsiteY1615" fmla="*/ 184354 h 303641"/>
                  <a:gd name="connsiteX1616" fmla="*/ 257553 w 1010331"/>
                  <a:gd name="connsiteY1616" fmla="*/ 184354 h 303641"/>
                  <a:gd name="connsiteX1617" fmla="*/ 262072 w 1010331"/>
                  <a:gd name="connsiteY1617" fmla="*/ 188872 h 303641"/>
                  <a:gd name="connsiteX1618" fmla="*/ 257553 w 1010331"/>
                  <a:gd name="connsiteY1618" fmla="*/ 193391 h 303641"/>
                  <a:gd name="connsiteX1619" fmla="*/ 253035 w 1010331"/>
                  <a:gd name="connsiteY1619" fmla="*/ 188872 h 303641"/>
                  <a:gd name="connsiteX1620" fmla="*/ 257553 w 1010331"/>
                  <a:gd name="connsiteY1620" fmla="*/ 184354 h 303641"/>
                  <a:gd name="connsiteX1621" fmla="*/ 257553 w 1010331"/>
                  <a:gd name="connsiteY1621" fmla="*/ 184354 h 303641"/>
                  <a:gd name="connsiteX1622" fmla="*/ 238576 w 1010331"/>
                  <a:gd name="connsiteY1622" fmla="*/ 184354 h 303641"/>
                  <a:gd name="connsiteX1623" fmla="*/ 243094 w 1010331"/>
                  <a:gd name="connsiteY1623" fmla="*/ 188872 h 303641"/>
                  <a:gd name="connsiteX1624" fmla="*/ 238576 w 1010331"/>
                  <a:gd name="connsiteY1624" fmla="*/ 193391 h 303641"/>
                  <a:gd name="connsiteX1625" fmla="*/ 234057 w 1010331"/>
                  <a:gd name="connsiteY1625" fmla="*/ 188872 h 303641"/>
                  <a:gd name="connsiteX1626" fmla="*/ 238576 w 1010331"/>
                  <a:gd name="connsiteY1626" fmla="*/ 184354 h 303641"/>
                  <a:gd name="connsiteX1627" fmla="*/ 238576 w 1010331"/>
                  <a:gd name="connsiteY1627" fmla="*/ 184354 h 303641"/>
                  <a:gd name="connsiteX1628" fmla="*/ 220502 w 1010331"/>
                  <a:gd name="connsiteY1628" fmla="*/ 184354 h 303641"/>
                  <a:gd name="connsiteX1629" fmla="*/ 225020 w 1010331"/>
                  <a:gd name="connsiteY1629" fmla="*/ 188872 h 303641"/>
                  <a:gd name="connsiteX1630" fmla="*/ 220502 w 1010331"/>
                  <a:gd name="connsiteY1630" fmla="*/ 193391 h 303641"/>
                  <a:gd name="connsiteX1631" fmla="*/ 215983 w 1010331"/>
                  <a:gd name="connsiteY1631" fmla="*/ 188872 h 303641"/>
                  <a:gd name="connsiteX1632" fmla="*/ 220502 w 1010331"/>
                  <a:gd name="connsiteY1632" fmla="*/ 184354 h 303641"/>
                  <a:gd name="connsiteX1633" fmla="*/ 220502 w 1010331"/>
                  <a:gd name="connsiteY1633" fmla="*/ 184354 h 303641"/>
                  <a:gd name="connsiteX1634" fmla="*/ 201524 w 1010331"/>
                  <a:gd name="connsiteY1634" fmla="*/ 184354 h 303641"/>
                  <a:gd name="connsiteX1635" fmla="*/ 206043 w 1010331"/>
                  <a:gd name="connsiteY1635" fmla="*/ 188872 h 303641"/>
                  <a:gd name="connsiteX1636" fmla="*/ 201524 w 1010331"/>
                  <a:gd name="connsiteY1636" fmla="*/ 193391 h 303641"/>
                  <a:gd name="connsiteX1637" fmla="*/ 197006 w 1010331"/>
                  <a:gd name="connsiteY1637" fmla="*/ 188872 h 303641"/>
                  <a:gd name="connsiteX1638" fmla="*/ 201524 w 1010331"/>
                  <a:gd name="connsiteY1638" fmla="*/ 184354 h 303641"/>
                  <a:gd name="connsiteX1639" fmla="*/ 201524 w 1010331"/>
                  <a:gd name="connsiteY1639" fmla="*/ 184354 h 303641"/>
                  <a:gd name="connsiteX1640" fmla="*/ 182546 w 1010331"/>
                  <a:gd name="connsiteY1640" fmla="*/ 184354 h 303641"/>
                  <a:gd name="connsiteX1641" fmla="*/ 187065 w 1010331"/>
                  <a:gd name="connsiteY1641" fmla="*/ 188872 h 303641"/>
                  <a:gd name="connsiteX1642" fmla="*/ 182546 w 1010331"/>
                  <a:gd name="connsiteY1642" fmla="*/ 193391 h 303641"/>
                  <a:gd name="connsiteX1643" fmla="*/ 178028 w 1010331"/>
                  <a:gd name="connsiteY1643" fmla="*/ 188872 h 303641"/>
                  <a:gd name="connsiteX1644" fmla="*/ 182546 w 1010331"/>
                  <a:gd name="connsiteY1644" fmla="*/ 184354 h 303641"/>
                  <a:gd name="connsiteX1645" fmla="*/ 182546 w 1010331"/>
                  <a:gd name="connsiteY1645" fmla="*/ 184354 h 303641"/>
                  <a:gd name="connsiteX1646" fmla="*/ 163569 w 1010331"/>
                  <a:gd name="connsiteY1646" fmla="*/ 184354 h 303641"/>
                  <a:gd name="connsiteX1647" fmla="*/ 168087 w 1010331"/>
                  <a:gd name="connsiteY1647" fmla="*/ 188872 h 303641"/>
                  <a:gd name="connsiteX1648" fmla="*/ 163569 w 1010331"/>
                  <a:gd name="connsiteY1648" fmla="*/ 193391 h 303641"/>
                  <a:gd name="connsiteX1649" fmla="*/ 159050 w 1010331"/>
                  <a:gd name="connsiteY1649" fmla="*/ 188872 h 303641"/>
                  <a:gd name="connsiteX1650" fmla="*/ 163569 w 1010331"/>
                  <a:gd name="connsiteY1650" fmla="*/ 184354 h 303641"/>
                  <a:gd name="connsiteX1651" fmla="*/ 163569 w 1010331"/>
                  <a:gd name="connsiteY1651" fmla="*/ 184354 h 303641"/>
                  <a:gd name="connsiteX1652" fmla="*/ 144591 w 1010331"/>
                  <a:gd name="connsiteY1652" fmla="*/ 184354 h 303641"/>
                  <a:gd name="connsiteX1653" fmla="*/ 149110 w 1010331"/>
                  <a:gd name="connsiteY1653" fmla="*/ 188872 h 303641"/>
                  <a:gd name="connsiteX1654" fmla="*/ 144591 w 1010331"/>
                  <a:gd name="connsiteY1654" fmla="*/ 193391 h 303641"/>
                  <a:gd name="connsiteX1655" fmla="*/ 140073 w 1010331"/>
                  <a:gd name="connsiteY1655" fmla="*/ 188872 h 303641"/>
                  <a:gd name="connsiteX1656" fmla="*/ 144591 w 1010331"/>
                  <a:gd name="connsiteY1656" fmla="*/ 184354 h 303641"/>
                  <a:gd name="connsiteX1657" fmla="*/ 144591 w 1010331"/>
                  <a:gd name="connsiteY1657" fmla="*/ 184354 h 303641"/>
                  <a:gd name="connsiteX1658" fmla="*/ 126517 w 1010331"/>
                  <a:gd name="connsiteY1658" fmla="*/ 184354 h 303641"/>
                  <a:gd name="connsiteX1659" fmla="*/ 131036 w 1010331"/>
                  <a:gd name="connsiteY1659" fmla="*/ 188872 h 303641"/>
                  <a:gd name="connsiteX1660" fmla="*/ 126517 w 1010331"/>
                  <a:gd name="connsiteY1660" fmla="*/ 193391 h 303641"/>
                  <a:gd name="connsiteX1661" fmla="*/ 121999 w 1010331"/>
                  <a:gd name="connsiteY1661" fmla="*/ 188872 h 303641"/>
                  <a:gd name="connsiteX1662" fmla="*/ 126517 w 1010331"/>
                  <a:gd name="connsiteY1662" fmla="*/ 184354 h 303641"/>
                  <a:gd name="connsiteX1663" fmla="*/ 126517 w 1010331"/>
                  <a:gd name="connsiteY1663" fmla="*/ 184354 h 303641"/>
                  <a:gd name="connsiteX1664" fmla="*/ 107540 w 1010331"/>
                  <a:gd name="connsiteY1664" fmla="*/ 184354 h 303641"/>
                  <a:gd name="connsiteX1665" fmla="*/ 112058 w 1010331"/>
                  <a:gd name="connsiteY1665" fmla="*/ 188872 h 303641"/>
                  <a:gd name="connsiteX1666" fmla="*/ 107540 w 1010331"/>
                  <a:gd name="connsiteY1666" fmla="*/ 193391 h 303641"/>
                  <a:gd name="connsiteX1667" fmla="*/ 103021 w 1010331"/>
                  <a:gd name="connsiteY1667" fmla="*/ 188872 h 303641"/>
                  <a:gd name="connsiteX1668" fmla="*/ 107540 w 1010331"/>
                  <a:gd name="connsiteY1668" fmla="*/ 184354 h 303641"/>
                  <a:gd name="connsiteX1669" fmla="*/ 107540 w 1010331"/>
                  <a:gd name="connsiteY1669" fmla="*/ 184354 h 303641"/>
                  <a:gd name="connsiteX1670" fmla="*/ 88562 w 1010331"/>
                  <a:gd name="connsiteY1670" fmla="*/ 184354 h 303641"/>
                  <a:gd name="connsiteX1671" fmla="*/ 93081 w 1010331"/>
                  <a:gd name="connsiteY1671" fmla="*/ 188872 h 303641"/>
                  <a:gd name="connsiteX1672" fmla="*/ 88562 w 1010331"/>
                  <a:gd name="connsiteY1672" fmla="*/ 193391 h 303641"/>
                  <a:gd name="connsiteX1673" fmla="*/ 84044 w 1010331"/>
                  <a:gd name="connsiteY1673" fmla="*/ 188872 h 303641"/>
                  <a:gd name="connsiteX1674" fmla="*/ 88562 w 1010331"/>
                  <a:gd name="connsiteY1674" fmla="*/ 184354 h 303641"/>
                  <a:gd name="connsiteX1675" fmla="*/ 88562 w 1010331"/>
                  <a:gd name="connsiteY1675" fmla="*/ 184354 h 303641"/>
                  <a:gd name="connsiteX1676" fmla="*/ 69585 w 1010331"/>
                  <a:gd name="connsiteY1676" fmla="*/ 184354 h 303641"/>
                  <a:gd name="connsiteX1677" fmla="*/ 74103 w 1010331"/>
                  <a:gd name="connsiteY1677" fmla="*/ 188872 h 303641"/>
                  <a:gd name="connsiteX1678" fmla="*/ 69585 w 1010331"/>
                  <a:gd name="connsiteY1678" fmla="*/ 193391 h 303641"/>
                  <a:gd name="connsiteX1679" fmla="*/ 65066 w 1010331"/>
                  <a:gd name="connsiteY1679" fmla="*/ 188872 h 303641"/>
                  <a:gd name="connsiteX1680" fmla="*/ 69585 w 1010331"/>
                  <a:gd name="connsiteY1680" fmla="*/ 184354 h 303641"/>
                  <a:gd name="connsiteX1681" fmla="*/ 69585 w 1010331"/>
                  <a:gd name="connsiteY1681" fmla="*/ 184354 h 303641"/>
                  <a:gd name="connsiteX1682" fmla="*/ 50607 w 1010331"/>
                  <a:gd name="connsiteY1682" fmla="*/ 184354 h 303641"/>
                  <a:gd name="connsiteX1683" fmla="*/ 55125 w 1010331"/>
                  <a:gd name="connsiteY1683" fmla="*/ 188872 h 303641"/>
                  <a:gd name="connsiteX1684" fmla="*/ 50607 w 1010331"/>
                  <a:gd name="connsiteY1684" fmla="*/ 193391 h 303641"/>
                  <a:gd name="connsiteX1685" fmla="*/ 46088 w 1010331"/>
                  <a:gd name="connsiteY1685" fmla="*/ 188872 h 303641"/>
                  <a:gd name="connsiteX1686" fmla="*/ 50607 w 1010331"/>
                  <a:gd name="connsiteY1686" fmla="*/ 184354 h 303641"/>
                  <a:gd name="connsiteX1687" fmla="*/ 50607 w 1010331"/>
                  <a:gd name="connsiteY1687" fmla="*/ 184354 h 303641"/>
                  <a:gd name="connsiteX1688" fmla="*/ 32533 w 1010331"/>
                  <a:gd name="connsiteY1688" fmla="*/ 184354 h 303641"/>
                  <a:gd name="connsiteX1689" fmla="*/ 37052 w 1010331"/>
                  <a:gd name="connsiteY1689" fmla="*/ 188872 h 303641"/>
                  <a:gd name="connsiteX1690" fmla="*/ 32533 w 1010331"/>
                  <a:gd name="connsiteY1690" fmla="*/ 193391 h 303641"/>
                  <a:gd name="connsiteX1691" fmla="*/ 28015 w 1010331"/>
                  <a:gd name="connsiteY1691" fmla="*/ 188872 h 303641"/>
                  <a:gd name="connsiteX1692" fmla="*/ 32533 w 1010331"/>
                  <a:gd name="connsiteY1692" fmla="*/ 184354 h 303641"/>
                  <a:gd name="connsiteX1693" fmla="*/ 32533 w 1010331"/>
                  <a:gd name="connsiteY1693" fmla="*/ 184354 h 303641"/>
                  <a:gd name="connsiteX1694" fmla="*/ 13555 w 1010331"/>
                  <a:gd name="connsiteY1694" fmla="*/ 184354 h 303641"/>
                  <a:gd name="connsiteX1695" fmla="*/ 18074 w 1010331"/>
                  <a:gd name="connsiteY1695" fmla="*/ 188872 h 303641"/>
                  <a:gd name="connsiteX1696" fmla="*/ 13555 w 1010331"/>
                  <a:gd name="connsiteY1696" fmla="*/ 193391 h 303641"/>
                  <a:gd name="connsiteX1697" fmla="*/ 9037 w 1010331"/>
                  <a:gd name="connsiteY1697" fmla="*/ 188872 h 303641"/>
                  <a:gd name="connsiteX1698" fmla="*/ 13555 w 1010331"/>
                  <a:gd name="connsiteY1698" fmla="*/ 184354 h 303641"/>
                  <a:gd name="connsiteX1699" fmla="*/ 13555 w 1010331"/>
                  <a:gd name="connsiteY1699" fmla="*/ 184354 h 303641"/>
                  <a:gd name="connsiteX1700" fmla="*/ 267494 w 1010331"/>
                  <a:gd name="connsiteY1700" fmla="*/ 173510 h 303641"/>
                  <a:gd name="connsiteX1701" fmla="*/ 272012 w 1010331"/>
                  <a:gd name="connsiteY1701" fmla="*/ 178028 h 303641"/>
                  <a:gd name="connsiteX1702" fmla="*/ 267494 w 1010331"/>
                  <a:gd name="connsiteY1702" fmla="*/ 182546 h 303641"/>
                  <a:gd name="connsiteX1703" fmla="*/ 262975 w 1010331"/>
                  <a:gd name="connsiteY1703" fmla="*/ 178028 h 303641"/>
                  <a:gd name="connsiteX1704" fmla="*/ 267494 w 1010331"/>
                  <a:gd name="connsiteY1704" fmla="*/ 173510 h 303641"/>
                  <a:gd name="connsiteX1705" fmla="*/ 267494 w 1010331"/>
                  <a:gd name="connsiteY1705" fmla="*/ 173510 h 303641"/>
                  <a:gd name="connsiteX1706" fmla="*/ 248516 w 1010331"/>
                  <a:gd name="connsiteY1706" fmla="*/ 173510 h 303641"/>
                  <a:gd name="connsiteX1707" fmla="*/ 253035 w 1010331"/>
                  <a:gd name="connsiteY1707" fmla="*/ 178028 h 303641"/>
                  <a:gd name="connsiteX1708" fmla="*/ 248516 w 1010331"/>
                  <a:gd name="connsiteY1708" fmla="*/ 182546 h 303641"/>
                  <a:gd name="connsiteX1709" fmla="*/ 243998 w 1010331"/>
                  <a:gd name="connsiteY1709" fmla="*/ 178028 h 303641"/>
                  <a:gd name="connsiteX1710" fmla="*/ 248516 w 1010331"/>
                  <a:gd name="connsiteY1710" fmla="*/ 173510 h 303641"/>
                  <a:gd name="connsiteX1711" fmla="*/ 248516 w 1010331"/>
                  <a:gd name="connsiteY1711" fmla="*/ 173510 h 303641"/>
                  <a:gd name="connsiteX1712" fmla="*/ 229539 w 1010331"/>
                  <a:gd name="connsiteY1712" fmla="*/ 173510 h 303641"/>
                  <a:gd name="connsiteX1713" fmla="*/ 234057 w 1010331"/>
                  <a:gd name="connsiteY1713" fmla="*/ 178028 h 303641"/>
                  <a:gd name="connsiteX1714" fmla="*/ 229539 w 1010331"/>
                  <a:gd name="connsiteY1714" fmla="*/ 182546 h 303641"/>
                  <a:gd name="connsiteX1715" fmla="*/ 225020 w 1010331"/>
                  <a:gd name="connsiteY1715" fmla="*/ 178028 h 303641"/>
                  <a:gd name="connsiteX1716" fmla="*/ 229539 w 1010331"/>
                  <a:gd name="connsiteY1716" fmla="*/ 173510 h 303641"/>
                  <a:gd name="connsiteX1717" fmla="*/ 229539 w 1010331"/>
                  <a:gd name="connsiteY1717" fmla="*/ 173510 h 303641"/>
                  <a:gd name="connsiteX1718" fmla="*/ 210561 w 1010331"/>
                  <a:gd name="connsiteY1718" fmla="*/ 173510 h 303641"/>
                  <a:gd name="connsiteX1719" fmla="*/ 215080 w 1010331"/>
                  <a:gd name="connsiteY1719" fmla="*/ 178028 h 303641"/>
                  <a:gd name="connsiteX1720" fmla="*/ 210561 w 1010331"/>
                  <a:gd name="connsiteY1720" fmla="*/ 182546 h 303641"/>
                  <a:gd name="connsiteX1721" fmla="*/ 206043 w 1010331"/>
                  <a:gd name="connsiteY1721" fmla="*/ 178028 h 303641"/>
                  <a:gd name="connsiteX1722" fmla="*/ 210561 w 1010331"/>
                  <a:gd name="connsiteY1722" fmla="*/ 173510 h 303641"/>
                  <a:gd name="connsiteX1723" fmla="*/ 210561 w 1010331"/>
                  <a:gd name="connsiteY1723" fmla="*/ 173510 h 303641"/>
                  <a:gd name="connsiteX1724" fmla="*/ 191583 w 1010331"/>
                  <a:gd name="connsiteY1724" fmla="*/ 173510 h 303641"/>
                  <a:gd name="connsiteX1725" fmla="*/ 196102 w 1010331"/>
                  <a:gd name="connsiteY1725" fmla="*/ 178028 h 303641"/>
                  <a:gd name="connsiteX1726" fmla="*/ 191583 w 1010331"/>
                  <a:gd name="connsiteY1726" fmla="*/ 182546 h 303641"/>
                  <a:gd name="connsiteX1727" fmla="*/ 187065 w 1010331"/>
                  <a:gd name="connsiteY1727" fmla="*/ 178028 h 303641"/>
                  <a:gd name="connsiteX1728" fmla="*/ 191583 w 1010331"/>
                  <a:gd name="connsiteY1728" fmla="*/ 173510 h 303641"/>
                  <a:gd name="connsiteX1729" fmla="*/ 191583 w 1010331"/>
                  <a:gd name="connsiteY1729" fmla="*/ 173510 h 303641"/>
                  <a:gd name="connsiteX1730" fmla="*/ 173509 w 1010331"/>
                  <a:gd name="connsiteY1730" fmla="*/ 173510 h 303641"/>
                  <a:gd name="connsiteX1731" fmla="*/ 178028 w 1010331"/>
                  <a:gd name="connsiteY1731" fmla="*/ 178028 h 303641"/>
                  <a:gd name="connsiteX1732" fmla="*/ 173509 w 1010331"/>
                  <a:gd name="connsiteY1732" fmla="*/ 182546 h 303641"/>
                  <a:gd name="connsiteX1733" fmla="*/ 168991 w 1010331"/>
                  <a:gd name="connsiteY1733" fmla="*/ 178028 h 303641"/>
                  <a:gd name="connsiteX1734" fmla="*/ 173509 w 1010331"/>
                  <a:gd name="connsiteY1734" fmla="*/ 173510 h 303641"/>
                  <a:gd name="connsiteX1735" fmla="*/ 173509 w 1010331"/>
                  <a:gd name="connsiteY1735" fmla="*/ 173510 h 303641"/>
                  <a:gd name="connsiteX1736" fmla="*/ 154532 w 1010331"/>
                  <a:gd name="connsiteY1736" fmla="*/ 173510 h 303641"/>
                  <a:gd name="connsiteX1737" fmla="*/ 159050 w 1010331"/>
                  <a:gd name="connsiteY1737" fmla="*/ 178028 h 303641"/>
                  <a:gd name="connsiteX1738" fmla="*/ 154532 w 1010331"/>
                  <a:gd name="connsiteY1738" fmla="*/ 182546 h 303641"/>
                  <a:gd name="connsiteX1739" fmla="*/ 150013 w 1010331"/>
                  <a:gd name="connsiteY1739" fmla="*/ 178028 h 303641"/>
                  <a:gd name="connsiteX1740" fmla="*/ 154532 w 1010331"/>
                  <a:gd name="connsiteY1740" fmla="*/ 173510 h 303641"/>
                  <a:gd name="connsiteX1741" fmla="*/ 154532 w 1010331"/>
                  <a:gd name="connsiteY1741" fmla="*/ 173510 h 303641"/>
                  <a:gd name="connsiteX1742" fmla="*/ 135554 w 1010331"/>
                  <a:gd name="connsiteY1742" fmla="*/ 173510 h 303641"/>
                  <a:gd name="connsiteX1743" fmla="*/ 140073 w 1010331"/>
                  <a:gd name="connsiteY1743" fmla="*/ 178028 h 303641"/>
                  <a:gd name="connsiteX1744" fmla="*/ 135554 w 1010331"/>
                  <a:gd name="connsiteY1744" fmla="*/ 182546 h 303641"/>
                  <a:gd name="connsiteX1745" fmla="*/ 131036 w 1010331"/>
                  <a:gd name="connsiteY1745" fmla="*/ 178028 h 303641"/>
                  <a:gd name="connsiteX1746" fmla="*/ 135554 w 1010331"/>
                  <a:gd name="connsiteY1746" fmla="*/ 173510 h 303641"/>
                  <a:gd name="connsiteX1747" fmla="*/ 135554 w 1010331"/>
                  <a:gd name="connsiteY1747" fmla="*/ 173510 h 303641"/>
                  <a:gd name="connsiteX1748" fmla="*/ 116577 w 1010331"/>
                  <a:gd name="connsiteY1748" fmla="*/ 173510 h 303641"/>
                  <a:gd name="connsiteX1749" fmla="*/ 121095 w 1010331"/>
                  <a:gd name="connsiteY1749" fmla="*/ 178028 h 303641"/>
                  <a:gd name="connsiteX1750" fmla="*/ 116577 w 1010331"/>
                  <a:gd name="connsiteY1750" fmla="*/ 182546 h 303641"/>
                  <a:gd name="connsiteX1751" fmla="*/ 112058 w 1010331"/>
                  <a:gd name="connsiteY1751" fmla="*/ 178028 h 303641"/>
                  <a:gd name="connsiteX1752" fmla="*/ 116577 w 1010331"/>
                  <a:gd name="connsiteY1752" fmla="*/ 173510 h 303641"/>
                  <a:gd name="connsiteX1753" fmla="*/ 116577 w 1010331"/>
                  <a:gd name="connsiteY1753" fmla="*/ 173510 h 303641"/>
                  <a:gd name="connsiteX1754" fmla="*/ 97599 w 1010331"/>
                  <a:gd name="connsiteY1754" fmla="*/ 173510 h 303641"/>
                  <a:gd name="connsiteX1755" fmla="*/ 102118 w 1010331"/>
                  <a:gd name="connsiteY1755" fmla="*/ 178028 h 303641"/>
                  <a:gd name="connsiteX1756" fmla="*/ 97599 w 1010331"/>
                  <a:gd name="connsiteY1756" fmla="*/ 182546 h 303641"/>
                  <a:gd name="connsiteX1757" fmla="*/ 93081 w 1010331"/>
                  <a:gd name="connsiteY1757" fmla="*/ 178028 h 303641"/>
                  <a:gd name="connsiteX1758" fmla="*/ 97599 w 1010331"/>
                  <a:gd name="connsiteY1758" fmla="*/ 173510 h 303641"/>
                  <a:gd name="connsiteX1759" fmla="*/ 97599 w 1010331"/>
                  <a:gd name="connsiteY1759" fmla="*/ 173510 h 303641"/>
                  <a:gd name="connsiteX1760" fmla="*/ 79525 w 1010331"/>
                  <a:gd name="connsiteY1760" fmla="*/ 173510 h 303641"/>
                  <a:gd name="connsiteX1761" fmla="*/ 84044 w 1010331"/>
                  <a:gd name="connsiteY1761" fmla="*/ 178028 h 303641"/>
                  <a:gd name="connsiteX1762" fmla="*/ 79525 w 1010331"/>
                  <a:gd name="connsiteY1762" fmla="*/ 182546 h 303641"/>
                  <a:gd name="connsiteX1763" fmla="*/ 75007 w 1010331"/>
                  <a:gd name="connsiteY1763" fmla="*/ 178028 h 303641"/>
                  <a:gd name="connsiteX1764" fmla="*/ 79525 w 1010331"/>
                  <a:gd name="connsiteY1764" fmla="*/ 173510 h 303641"/>
                  <a:gd name="connsiteX1765" fmla="*/ 79525 w 1010331"/>
                  <a:gd name="connsiteY1765" fmla="*/ 173510 h 303641"/>
                  <a:gd name="connsiteX1766" fmla="*/ 60548 w 1010331"/>
                  <a:gd name="connsiteY1766" fmla="*/ 173510 h 303641"/>
                  <a:gd name="connsiteX1767" fmla="*/ 65066 w 1010331"/>
                  <a:gd name="connsiteY1767" fmla="*/ 178028 h 303641"/>
                  <a:gd name="connsiteX1768" fmla="*/ 60548 w 1010331"/>
                  <a:gd name="connsiteY1768" fmla="*/ 182546 h 303641"/>
                  <a:gd name="connsiteX1769" fmla="*/ 56029 w 1010331"/>
                  <a:gd name="connsiteY1769" fmla="*/ 178028 h 303641"/>
                  <a:gd name="connsiteX1770" fmla="*/ 60548 w 1010331"/>
                  <a:gd name="connsiteY1770" fmla="*/ 173510 h 303641"/>
                  <a:gd name="connsiteX1771" fmla="*/ 60548 w 1010331"/>
                  <a:gd name="connsiteY1771" fmla="*/ 173510 h 303641"/>
                  <a:gd name="connsiteX1772" fmla="*/ 41570 w 1010331"/>
                  <a:gd name="connsiteY1772" fmla="*/ 173510 h 303641"/>
                  <a:gd name="connsiteX1773" fmla="*/ 46088 w 1010331"/>
                  <a:gd name="connsiteY1773" fmla="*/ 178028 h 303641"/>
                  <a:gd name="connsiteX1774" fmla="*/ 41570 w 1010331"/>
                  <a:gd name="connsiteY1774" fmla="*/ 182546 h 303641"/>
                  <a:gd name="connsiteX1775" fmla="*/ 37052 w 1010331"/>
                  <a:gd name="connsiteY1775" fmla="*/ 178028 h 303641"/>
                  <a:gd name="connsiteX1776" fmla="*/ 41570 w 1010331"/>
                  <a:gd name="connsiteY1776" fmla="*/ 173510 h 303641"/>
                  <a:gd name="connsiteX1777" fmla="*/ 41570 w 1010331"/>
                  <a:gd name="connsiteY1777" fmla="*/ 173510 h 303641"/>
                  <a:gd name="connsiteX1778" fmla="*/ 22592 w 1010331"/>
                  <a:gd name="connsiteY1778" fmla="*/ 173510 h 303641"/>
                  <a:gd name="connsiteX1779" fmla="*/ 27111 w 1010331"/>
                  <a:gd name="connsiteY1779" fmla="*/ 178028 h 303641"/>
                  <a:gd name="connsiteX1780" fmla="*/ 22592 w 1010331"/>
                  <a:gd name="connsiteY1780" fmla="*/ 182546 h 303641"/>
                  <a:gd name="connsiteX1781" fmla="*/ 18074 w 1010331"/>
                  <a:gd name="connsiteY1781" fmla="*/ 178028 h 303641"/>
                  <a:gd name="connsiteX1782" fmla="*/ 22592 w 1010331"/>
                  <a:gd name="connsiteY1782" fmla="*/ 173510 h 303641"/>
                  <a:gd name="connsiteX1783" fmla="*/ 22592 w 1010331"/>
                  <a:gd name="connsiteY1783" fmla="*/ 173510 h 303641"/>
                  <a:gd name="connsiteX1784" fmla="*/ 276531 w 1010331"/>
                  <a:gd name="connsiteY1784" fmla="*/ 163569 h 303641"/>
                  <a:gd name="connsiteX1785" fmla="*/ 281049 w 1010331"/>
                  <a:gd name="connsiteY1785" fmla="*/ 168087 h 303641"/>
                  <a:gd name="connsiteX1786" fmla="*/ 276531 w 1010331"/>
                  <a:gd name="connsiteY1786" fmla="*/ 172606 h 303641"/>
                  <a:gd name="connsiteX1787" fmla="*/ 272012 w 1010331"/>
                  <a:gd name="connsiteY1787" fmla="*/ 168087 h 303641"/>
                  <a:gd name="connsiteX1788" fmla="*/ 276531 w 1010331"/>
                  <a:gd name="connsiteY1788" fmla="*/ 163569 h 303641"/>
                  <a:gd name="connsiteX1789" fmla="*/ 276531 w 1010331"/>
                  <a:gd name="connsiteY1789" fmla="*/ 163569 h 303641"/>
                  <a:gd name="connsiteX1790" fmla="*/ 257553 w 1010331"/>
                  <a:gd name="connsiteY1790" fmla="*/ 163569 h 303641"/>
                  <a:gd name="connsiteX1791" fmla="*/ 262072 w 1010331"/>
                  <a:gd name="connsiteY1791" fmla="*/ 168087 h 303641"/>
                  <a:gd name="connsiteX1792" fmla="*/ 257553 w 1010331"/>
                  <a:gd name="connsiteY1792" fmla="*/ 172606 h 303641"/>
                  <a:gd name="connsiteX1793" fmla="*/ 253035 w 1010331"/>
                  <a:gd name="connsiteY1793" fmla="*/ 168087 h 303641"/>
                  <a:gd name="connsiteX1794" fmla="*/ 257553 w 1010331"/>
                  <a:gd name="connsiteY1794" fmla="*/ 163569 h 303641"/>
                  <a:gd name="connsiteX1795" fmla="*/ 257553 w 1010331"/>
                  <a:gd name="connsiteY1795" fmla="*/ 163569 h 303641"/>
                  <a:gd name="connsiteX1796" fmla="*/ 238576 w 1010331"/>
                  <a:gd name="connsiteY1796" fmla="*/ 163569 h 303641"/>
                  <a:gd name="connsiteX1797" fmla="*/ 243094 w 1010331"/>
                  <a:gd name="connsiteY1797" fmla="*/ 168087 h 303641"/>
                  <a:gd name="connsiteX1798" fmla="*/ 238576 w 1010331"/>
                  <a:gd name="connsiteY1798" fmla="*/ 172606 h 303641"/>
                  <a:gd name="connsiteX1799" fmla="*/ 234057 w 1010331"/>
                  <a:gd name="connsiteY1799" fmla="*/ 168087 h 303641"/>
                  <a:gd name="connsiteX1800" fmla="*/ 238576 w 1010331"/>
                  <a:gd name="connsiteY1800" fmla="*/ 163569 h 303641"/>
                  <a:gd name="connsiteX1801" fmla="*/ 238576 w 1010331"/>
                  <a:gd name="connsiteY1801" fmla="*/ 163569 h 303641"/>
                  <a:gd name="connsiteX1802" fmla="*/ 220502 w 1010331"/>
                  <a:gd name="connsiteY1802" fmla="*/ 163569 h 303641"/>
                  <a:gd name="connsiteX1803" fmla="*/ 225020 w 1010331"/>
                  <a:gd name="connsiteY1803" fmla="*/ 168087 h 303641"/>
                  <a:gd name="connsiteX1804" fmla="*/ 220502 w 1010331"/>
                  <a:gd name="connsiteY1804" fmla="*/ 172606 h 303641"/>
                  <a:gd name="connsiteX1805" fmla="*/ 215983 w 1010331"/>
                  <a:gd name="connsiteY1805" fmla="*/ 168087 h 303641"/>
                  <a:gd name="connsiteX1806" fmla="*/ 220502 w 1010331"/>
                  <a:gd name="connsiteY1806" fmla="*/ 163569 h 303641"/>
                  <a:gd name="connsiteX1807" fmla="*/ 220502 w 1010331"/>
                  <a:gd name="connsiteY1807" fmla="*/ 163569 h 303641"/>
                  <a:gd name="connsiteX1808" fmla="*/ 201524 w 1010331"/>
                  <a:gd name="connsiteY1808" fmla="*/ 163569 h 303641"/>
                  <a:gd name="connsiteX1809" fmla="*/ 206043 w 1010331"/>
                  <a:gd name="connsiteY1809" fmla="*/ 168087 h 303641"/>
                  <a:gd name="connsiteX1810" fmla="*/ 201524 w 1010331"/>
                  <a:gd name="connsiteY1810" fmla="*/ 172606 h 303641"/>
                  <a:gd name="connsiteX1811" fmla="*/ 197006 w 1010331"/>
                  <a:gd name="connsiteY1811" fmla="*/ 168087 h 303641"/>
                  <a:gd name="connsiteX1812" fmla="*/ 201524 w 1010331"/>
                  <a:gd name="connsiteY1812" fmla="*/ 163569 h 303641"/>
                  <a:gd name="connsiteX1813" fmla="*/ 201524 w 1010331"/>
                  <a:gd name="connsiteY1813" fmla="*/ 163569 h 303641"/>
                  <a:gd name="connsiteX1814" fmla="*/ 182546 w 1010331"/>
                  <a:gd name="connsiteY1814" fmla="*/ 163569 h 303641"/>
                  <a:gd name="connsiteX1815" fmla="*/ 187065 w 1010331"/>
                  <a:gd name="connsiteY1815" fmla="*/ 168087 h 303641"/>
                  <a:gd name="connsiteX1816" fmla="*/ 182546 w 1010331"/>
                  <a:gd name="connsiteY1816" fmla="*/ 172606 h 303641"/>
                  <a:gd name="connsiteX1817" fmla="*/ 178028 w 1010331"/>
                  <a:gd name="connsiteY1817" fmla="*/ 168087 h 303641"/>
                  <a:gd name="connsiteX1818" fmla="*/ 182546 w 1010331"/>
                  <a:gd name="connsiteY1818" fmla="*/ 163569 h 303641"/>
                  <a:gd name="connsiteX1819" fmla="*/ 182546 w 1010331"/>
                  <a:gd name="connsiteY1819" fmla="*/ 163569 h 303641"/>
                  <a:gd name="connsiteX1820" fmla="*/ 163569 w 1010331"/>
                  <a:gd name="connsiteY1820" fmla="*/ 163569 h 303641"/>
                  <a:gd name="connsiteX1821" fmla="*/ 168087 w 1010331"/>
                  <a:gd name="connsiteY1821" fmla="*/ 168087 h 303641"/>
                  <a:gd name="connsiteX1822" fmla="*/ 163569 w 1010331"/>
                  <a:gd name="connsiteY1822" fmla="*/ 172606 h 303641"/>
                  <a:gd name="connsiteX1823" fmla="*/ 159050 w 1010331"/>
                  <a:gd name="connsiteY1823" fmla="*/ 168087 h 303641"/>
                  <a:gd name="connsiteX1824" fmla="*/ 163569 w 1010331"/>
                  <a:gd name="connsiteY1824" fmla="*/ 163569 h 303641"/>
                  <a:gd name="connsiteX1825" fmla="*/ 163569 w 1010331"/>
                  <a:gd name="connsiteY1825" fmla="*/ 163569 h 303641"/>
                  <a:gd name="connsiteX1826" fmla="*/ 144591 w 1010331"/>
                  <a:gd name="connsiteY1826" fmla="*/ 163569 h 303641"/>
                  <a:gd name="connsiteX1827" fmla="*/ 149110 w 1010331"/>
                  <a:gd name="connsiteY1827" fmla="*/ 168087 h 303641"/>
                  <a:gd name="connsiteX1828" fmla="*/ 144591 w 1010331"/>
                  <a:gd name="connsiteY1828" fmla="*/ 172606 h 303641"/>
                  <a:gd name="connsiteX1829" fmla="*/ 140073 w 1010331"/>
                  <a:gd name="connsiteY1829" fmla="*/ 168087 h 303641"/>
                  <a:gd name="connsiteX1830" fmla="*/ 144591 w 1010331"/>
                  <a:gd name="connsiteY1830" fmla="*/ 163569 h 303641"/>
                  <a:gd name="connsiteX1831" fmla="*/ 144591 w 1010331"/>
                  <a:gd name="connsiteY1831" fmla="*/ 163569 h 303641"/>
                  <a:gd name="connsiteX1832" fmla="*/ 126517 w 1010331"/>
                  <a:gd name="connsiteY1832" fmla="*/ 163569 h 303641"/>
                  <a:gd name="connsiteX1833" fmla="*/ 131036 w 1010331"/>
                  <a:gd name="connsiteY1833" fmla="*/ 168087 h 303641"/>
                  <a:gd name="connsiteX1834" fmla="*/ 126517 w 1010331"/>
                  <a:gd name="connsiteY1834" fmla="*/ 172606 h 303641"/>
                  <a:gd name="connsiteX1835" fmla="*/ 121999 w 1010331"/>
                  <a:gd name="connsiteY1835" fmla="*/ 168087 h 303641"/>
                  <a:gd name="connsiteX1836" fmla="*/ 126517 w 1010331"/>
                  <a:gd name="connsiteY1836" fmla="*/ 163569 h 303641"/>
                  <a:gd name="connsiteX1837" fmla="*/ 126517 w 1010331"/>
                  <a:gd name="connsiteY1837" fmla="*/ 163569 h 303641"/>
                  <a:gd name="connsiteX1838" fmla="*/ 107540 w 1010331"/>
                  <a:gd name="connsiteY1838" fmla="*/ 163569 h 303641"/>
                  <a:gd name="connsiteX1839" fmla="*/ 112058 w 1010331"/>
                  <a:gd name="connsiteY1839" fmla="*/ 168087 h 303641"/>
                  <a:gd name="connsiteX1840" fmla="*/ 107540 w 1010331"/>
                  <a:gd name="connsiteY1840" fmla="*/ 172606 h 303641"/>
                  <a:gd name="connsiteX1841" fmla="*/ 103021 w 1010331"/>
                  <a:gd name="connsiteY1841" fmla="*/ 168087 h 303641"/>
                  <a:gd name="connsiteX1842" fmla="*/ 107540 w 1010331"/>
                  <a:gd name="connsiteY1842" fmla="*/ 163569 h 303641"/>
                  <a:gd name="connsiteX1843" fmla="*/ 107540 w 1010331"/>
                  <a:gd name="connsiteY1843" fmla="*/ 163569 h 303641"/>
                  <a:gd name="connsiteX1844" fmla="*/ 88562 w 1010331"/>
                  <a:gd name="connsiteY1844" fmla="*/ 163569 h 303641"/>
                  <a:gd name="connsiteX1845" fmla="*/ 93081 w 1010331"/>
                  <a:gd name="connsiteY1845" fmla="*/ 168087 h 303641"/>
                  <a:gd name="connsiteX1846" fmla="*/ 88562 w 1010331"/>
                  <a:gd name="connsiteY1846" fmla="*/ 172606 h 303641"/>
                  <a:gd name="connsiteX1847" fmla="*/ 84044 w 1010331"/>
                  <a:gd name="connsiteY1847" fmla="*/ 168087 h 303641"/>
                  <a:gd name="connsiteX1848" fmla="*/ 88562 w 1010331"/>
                  <a:gd name="connsiteY1848" fmla="*/ 163569 h 303641"/>
                  <a:gd name="connsiteX1849" fmla="*/ 88562 w 1010331"/>
                  <a:gd name="connsiteY1849" fmla="*/ 163569 h 303641"/>
                  <a:gd name="connsiteX1850" fmla="*/ 69585 w 1010331"/>
                  <a:gd name="connsiteY1850" fmla="*/ 163569 h 303641"/>
                  <a:gd name="connsiteX1851" fmla="*/ 74103 w 1010331"/>
                  <a:gd name="connsiteY1851" fmla="*/ 168087 h 303641"/>
                  <a:gd name="connsiteX1852" fmla="*/ 69585 w 1010331"/>
                  <a:gd name="connsiteY1852" fmla="*/ 172606 h 303641"/>
                  <a:gd name="connsiteX1853" fmla="*/ 65066 w 1010331"/>
                  <a:gd name="connsiteY1853" fmla="*/ 168087 h 303641"/>
                  <a:gd name="connsiteX1854" fmla="*/ 69585 w 1010331"/>
                  <a:gd name="connsiteY1854" fmla="*/ 163569 h 303641"/>
                  <a:gd name="connsiteX1855" fmla="*/ 69585 w 1010331"/>
                  <a:gd name="connsiteY1855" fmla="*/ 163569 h 303641"/>
                  <a:gd name="connsiteX1856" fmla="*/ 50607 w 1010331"/>
                  <a:gd name="connsiteY1856" fmla="*/ 163569 h 303641"/>
                  <a:gd name="connsiteX1857" fmla="*/ 55125 w 1010331"/>
                  <a:gd name="connsiteY1857" fmla="*/ 168087 h 303641"/>
                  <a:gd name="connsiteX1858" fmla="*/ 50607 w 1010331"/>
                  <a:gd name="connsiteY1858" fmla="*/ 172606 h 303641"/>
                  <a:gd name="connsiteX1859" fmla="*/ 46088 w 1010331"/>
                  <a:gd name="connsiteY1859" fmla="*/ 168087 h 303641"/>
                  <a:gd name="connsiteX1860" fmla="*/ 50607 w 1010331"/>
                  <a:gd name="connsiteY1860" fmla="*/ 163569 h 303641"/>
                  <a:gd name="connsiteX1861" fmla="*/ 50607 w 1010331"/>
                  <a:gd name="connsiteY1861" fmla="*/ 163569 h 303641"/>
                  <a:gd name="connsiteX1862" fmla="*/ 32533 w 1010331"/>
                  <a:gd name="connsiteY1862" fmla="*/ 163569 h 303641"/>
                  <a:gd name="connsiteX1863" fmla="*/ 37052 w 1010331"/>
                  <a:gd name="connsiteY1863" fmla="*/ 168087 h 303641"/>
                  <a:gd name="connsiteX1864" fmla="*/ 32533 w 1010331"/>
                  <a:gd name="connsiteY1864" fmla="*/ 172606 h 303641"/>
                  <a:gd name="connsiteX1865" fmla="*/ 28015 w 1010331"/>
                  <a:gd name="connsiteY1865" fmla="*/ 168087 h 303641"/>
                  <a:gd name="connsiteX1866" fmla="*/ 32533 w 1010331"/>
                  <a:gd name="connsiteY1866" fmla="*/ 163569 h 303641"/>
                  <a:gd name="connsiteX1867" fmla="*/ 32533 w 1010331"/>
                  <a:gd name="connsiteY1867" fmla="*/ 163569 h 303641"/>
                  <a:gd name="connsiteX1868" fmla="*/ 13555 w 1010331"/>
                  <a:gd name="connsiteY1868" fmla="*/ 163569 h 303641"/>
                  <a:gd name="connsiteX1869" fmla="*/ 18074 w 1010331"/>
                  <a:gd name="connsiteY1869" fmla="*/ 168087 h 303641"/>
                  <a:gd name="connsiteX1870" fmla="*/ 13555 w 1010331"/>
                  <a:gd name="connsiteY1870" fmla="*/ 172606 h 303641"/>
                  <a:gd name="connsiteX1871" fmla="*/ 9037 w 1010331"/>
                  <a:gd name="connsiteY1871" fmla="*/ 168087 h 303641"/>
                  <a:gd name="connsiteX1872" fmla="*/ 13555 w 1010331"/>
                  <a:gd name="connsiteY1872" fmla="*/ 163569 h 303641"/>
                  <a:gd name="connsiteX1873" fmla="*/ 13555 w 1010331"/>
                  <a:gd name="connsiteY1873" fmla="*/ 163569 h 303641"/>
                  <a:gd name="connsiteX1874" fmla="*/ 267494 w 1010331"/>
                  <a:gd name="connsiteY1874" fmla="*/ 152725 h 303641"/>
                  <a:gd name="connsiteX1875" fmla="*/ 272012 w 1010331"/>
                  <a:gd name="connsiteY1875" fmla="*/ 157243 h 303641"/>
                  <a:gd name="connsiteX1876" fmla="*/ 267494 w 1010331"/>
                  <a:gd name="connsiteY1876" fmla="*/ 161761 h 303641"/>
                  <a:gd name="connsiteX1877" fmla="*/ 262975 w 1010331"/>
                  <a:gd name="connsiteY1877" fmla="*/ 157243 h 303641"/>
                  <a:gd name="connsiteX1878" fmla="*/ 267494 w 1010331"/>
                  <a:gd name="connsiteY1878" fmla="*/ 152725 h 303641"/>
                  <a:gd name="connsiteX1879" fmla="*/ 267494 w 1010331"/>
                  <a:gd name="connsiteY1879" fmla="*/ 152725 h 303641"/>
                  <a:gd name="connsiteX1880" fmla="*/ 248516 w 1010331"/>
                  <a:gd name="connsiteY1880" fmla="*/ 152725 h 303641"/>
                  <a:gd name="connsiteX1881" fmla="*/ 253035 w 1010331"/>
                  <a:gd name="connsiteY1881" fmla="*/ 157243 h 303641"/>
                  <a:gd name="connsiteX1882" fmla="*/ 248516 w 1010331"/>
                  <a:gd name="connsiteY1882" fmla="*/ 161761 h 303641"/>
                  <a:gd name="connsiteX1883" fmla="*/ 243998 w 1010331"/>
                  <a:gd name="connsiteY1883" fmla="*/ 157243 h 303641"/>
                  <a:gd name="connsiteX1884" fmla="*/ 248516 w 1010331"/>
                  <a:gd name="connsiteY1884" fmla="*/ 152725 h 303641"/>
                  <a:gd name="connsiteX1885" fmla="*/ 248516 w 1010331"/>
                  <a:gd name="connsiteY1885" fmla="*/ 152725 h 303641"/>
                  <a:gd name="connsiteX1886" fmla="*/ 229539 w 1010331"/>
                  <a:gd name="connsiteY1886" fmla="*/ 152725 h 303641"/>
                  <a:gd name="connsiteX1887" fmla="*/ 234057 w 1010331"/>
                  <a:gd name="connsiteY1887" fmla="*/ 157243 h 303641"/>
                  <a:gd name="connsiteX1888" fmla="*/ 229539 w 1010331"/>
                  <a:gd name="connsiteY1888" fmla="*/ 161761 h 303641"/>
                  <a:gd name="connsiteX1889" fmla="*/ 225020 w 1010331"/>
                  <a:gd name="connsiteY1889" fmla="*/ 157243 h 303641"/>
                  <a:gd name="connsiteX1890" fmla="*/ 229539 w 1010331"/>
                  <a:gd name="connsiteY1890" fmla="*/ 152725 h 303641"/>
                  <a:gd name="connsiteX1891" fmla="*/ 229539 w 1010331"/>
                  <a:gd name="connsiteY1891" fmla="*/ 152725 h 303641"/>
                  <a:gd name="connsiteX1892" fmla="*/ 210561 w 1010331"/>
                  <a:gd name="connsiteY1892" fmla="*/ 152725 h 303641"/>
                  <a:gd name="connsiteX1893" fmla="*/ 215080 w 1010331"/>
                  <a:gd name="connsiteY1893" fmla="*/ 157243 h 303641"/>
                  <a:gd name="connsiteX1894" fmla="*/ 210561 w 1010331"/>
                  <a:gd name="connsiteY1894" fmla="*/ 161761 h 303641"/>
                  <a:gd name="connsiteX1895" fmla="*/ 206043 w 1010331"/>
                  <a:gd name="connsiteY1895" fmla="*/ 157243 h 303641"/>
                  <a:gd name="connsiteX1896" fmla="*/ 210561 w 1010331"/>
                  <a:gd name="connsiteY1896" fmla="*/ 152725 h 303641"/>
                  <a:gd name="connsiteX1897" fmla="*/ 210561 w 1010331"/>
                  <a:gd name="connsiteY1897" fmla="*/ 152725 h 303641"/>
                  <a:gd name="connsiteX1898" fmla="*/ 191583 w 1010331"/>
                  <a:gd name="connsiteY1898" fmla="*/ 152725 h 303641"/>
                  <a:gd name="connsiteX1899" fmla="*/ 196102 w 1010331"/>
                  <a:gd name="connsiteY1899" fmla="*/ 157243 h 303641"/>
                  <a:gd name="connsiteX1900" fmla="*/ 191583 w 1010331"/>
                  <a:gd name="connsiteY1900" fmla="*/ 161761 h 303641"/>
                  <a:gd name="connsiteX1901" fmla="*/ 187065 w 1010331"/>
                  <a:gd name="connsiteY1901" fmla="*/ 157243 h 303641"/>
                  <a:gd name="connsiteX1902" fmla="*/ 191583 w 1010331"/>
                  <a:gd name="connsiteY1902" fmla="*/ 152725 h 303641"/>
                  <a:gd name="connsiteX1903" fmla="*/ 191583 w 1010331"/>
                  <a:gd name="connsiteY1903" fmla="*/ 152725 h 303641"/>
                  <a:gd name="connsiteX1904" fmla="*/ 173509 w 1010331"/>
                  <a:gd name="connsiteY1904" fmla="*/ 152725 h 303641"/>
                  <a:gd name="connsiteX1905" fmla="*/ 178028 w 1010331"/>
                  <a:gd name="connsiteY1905" fmla="*/ 157243 h 303641"/>
                  <a:gd name="connsiteX1906" fmla="*/ 173509 w 1010331"/>
                  <a:gd name="connsiteY1906" fmla="*/ 161761 h 303641"/>
                  <a:gd name="connsiteX1907" fmla="*/ 168991 w 1010331"/>
                  <a:gd name="connsiteY1907" fmla="*/ 157243 h 303641"/>
                  <a:gd name="connsiteX1908" fmla="*/ 173509 w 1010331"/>
                  <a:gd name="connsiteY1908" fmla="*/ 152725 h 303641"/>
                  <a:gd name="connsiteX1909" fmla="*/ 173509 w 1010331"/>
                  <a:gd name="connsiteY1909" fmla="*/ 152725 h 303641"/>
                  <a:gd name="connsiteX1910" fmla="*/ 154532 w 1010331"/>
                  <a:gd name="connsiteY1910" fmla="*/ 152725 h 303641"/>
                  <a:gd name="connsiteX1911" fmla="*/ 159050 w 1010331"/>
                  <a:gd name="connsiteY1911" fmla="*/ 157243 h 303641"/>
                  <a:gd name="connsiteX1912" fmla="*/ 154532 w 1010331"/>
                  <a:gd name="connsiteY1912" fmla="*/ 161761 h 303641"/>
                  <a:gd name="connsiteX1913" fmla="*/ 150013 w 1010331"/>
                  <a:gd name="connsiteY1913" fmla="*/ 157243 h 303641"/>
                  <a:gd name="connsiteX1914" fmla="*/ 154532 w 1010331"/>
                  <a:gd name="connsiteY1914" fmla="*/ 152725 h 303641"/>
                  <a:gd name="connsiteX1915" fmla="*/ 154532 w 1010331"/>
                  <a:gd name="connsiteY1915" fmla="*/ 152725 h 303641"/>
                  <a:gd name="connsiteX1916" fmla="*/ 135554 w 1010331"/>
                  <a:gd name="connsiteY1916" fmla="*/ 152725 h 303641"/>
                  <a:gd name="connsiteX1917" fmla="*/ 140073 w 1010331"/>
                  <a:gd name="connsiteY1917" fmla="*/ 157243 h 303641"/>
                  <a:gd name="connsiteX1918" fmla="*/ 135554 w 1010331"/>
                  <a:gd name="connsiteY1918" fmla="*/ 161761 h 303641"/>
                  <a:gd name="connsiteX1919" fmla="*/ 131036 w 1010331"/>
                  <a:gd name="connsiteY1919" fmla="*/ 157243 h 303641"/>
                  <a:gd name="connsiteX1920" fmla="*/ 135554 w 1010331"/>
                  <a:gd name="connsiteY1920" fmla="*/ 152725 h 303641"/>
                  <a:gd name="connsiteX1921" fmla="*/ 135554 w 1010331"/>
                  <a:gd name="connsiteY1921" fmla="*/ 152725 h 303641"/>
                  <a:gd name="connsiteX1922" fmla="*/ 116577 w 1010331"/>
                  <a:gd name="connsiteY1922" fmla="*/ 152725 h 303641"/>
                  <a:gd name="connsiteX1923" fmla="*/ 121095 w 1010331"/>
                  <a:gd name="connsiteY1923" fmla="*/ 157243 h 303641"/>
                  <a:gd name="connsiteX1924" fmla="*/ 116577 w 1010331"/>
                  <a:gd name="connsiteY1924" fmla="*/ 161761 h 303641"/>
                  <a:gd name="connsiteX1925" fmla="*/ 112058 w 1010331"/>
                  <a:gd name="connsiteY1925" fmla="*/ 157243 h 303641"/>
                  <a:gd name="connsiteX1926" fmla="*/ 116577 w 1010331"/>
                  <a:gd name="connsiteY1926" fmla="*/ 152725 h 303641"/>
                  <a:gd name="connsiteX1927" fmla="*/ 116577 w 1010331"/>
                  <a:gd name="connsiteY1927" fmla="*/ 152725 h 303641"/>
                  <a:gd name="connsiteX1928" fmla="*/ 97599 w 1010331"/>
                  <a:gd name="connsiteY1928" fmla="*/ 152725 h 303641"/>
                  <a:gd name="connsiteX1929" fmla="*/ 102118 w 1010331"/>
                  <a:gd name="connsiteY1929" fmla="*/ 157243 h 303641"/>
                  <a:gd name="connsiteX1930" fmla="*/ 97599 w 1010331"/>
                  <a:gd name="connsiteY1930" fmla="*/ 161761 h 303641"/>
                  <a:gd name="connsiteX1931" fmla="*/ 93081 w 1010331"/>
                  <a:gd name="connsiteY1931" fmla="*/ 157243 h 303641"/>
                  <a:gd name="connsiteX1932" fmla="*/ 97599 w 1010331"/>
                  <a:gd name="connsiteY1932" fmla="*/ 152725 h 303641"/>
                  <a:gd name="connsiteX1933" fmla="*/ 97599 w 1010331"/>
                  <a:gd name="connsiteY1933" fmla="*/ 152725 h 303641"/>
                  <a:gd name="connsiteX1934" fmla="*/ 79525 w 1010331"/>
                  <a:gd name="connsiteY1934" fmla="*/ 152725 h 303641"/>
                  <a:gd name="connsiteX1935" fmla="*/ 84044 w 1010331"/>
                  <a:gd name="connsiteY1935" fmla="*/ 157243 h 303641"/>
                  <a:gd name="connsiteX1936" fmla="*/ 79525 w 1010331"/>
                  <a:gd name="connsiteY1936" fmla="*/ 161761 h 303641"/>
                  <a:gd name="connsiteX1937" fmla="*/ 75007 w 1010331"/>
                  <a:gd name="connsiteY1937" fmla="*/ 157243 h 303641"/>
                  <a:gd name="connsiteX1938" fmla="*/ 79525 w 1010331"/>
                  <a:gd name="connsiteY1938" fmla="*/ 152725 h 303641"/>
                  <a:gd name="connsiteX1939" fmla="*/ 79525 w 1010331"/>
                  <a:gd name="connsiteY1939" fmla="*/ 152725 h 303641"/>
                  <a:gd name="connsiteX1940" fmla="*/ 60548 w 1010331"/>
                  <a:gd name="connsiteY1940" fmla="*/ 152725 h 303641"/>
                  <a:gd name="connsiteX1941" fmla="*/ 65066 w 1010331"/>
                  <a:gd name="connsiteY1941" fmla="*/ 157243 h 303641"/>
                  <a:gd name="connsiteX1942" fmla="*/ 60548 w 1010331"/>
                  <a:gd name="connsiteY1942" fmla="*/ 161761 h 303641"/>
                  <a:gd name="connsiteX1943" fmla="*/ 56029 w 1010331"/>
                  <a:gd name="connsiteY1943" fmla="*/ 157243 h 303641"/>
                  <a:gd name="connsiteX1944" fmla="*/ 60548 w 1010331"/>
                  <a:gd name="connsiteY1944" fmla="*/ 152725 h 303641"/>
                  <a:gd name="connsiteX1945" fmla="*/ 60548 w 1010331"/>
                  <a:gd name="connsiteY1945" fmla="*/ 152725 h 303641"/>
                  <a:gd name="connsiteX1946" fmla="*/ 41570 w 1010331"/>
                  <a:gd name="connsiteY1946" fmla="*/ 152725 h 303641"/>
                  <a:gd name="connsiteX1947" fmla="*/ 46088 w 1010331"/>
                  <a:gd name="connsiteY1947" fmla="*/ 157243 h 303641"/>
                  <a:gd name="connsiteX1948" fmla="*/ 41570 w 1010331"/>
                  <a:gd name="connsiteY1948" fmla="*/ 161761 h 303641"/>
                  <a:gd name="connsiteX1949" fmla="*/ 37052 w 1010331"/>
                  <a:gd name="connsiteY1949" fmla="*/ 157243 h 303641"/>
                  <a:gd name="connsiteX1950" fmla="*/ 41570 w 1010331"/>
                  <a:gd name="connsiteY1950" fmla="*/ 152725 h 303641"/>
                  <a:gd name="connsiteX1951" fmla="*/ 41570 w 1010331"/>
                  <a:gd name="connsiteY1951" fmla="*/ 152725 h 303641"/>
                  <a:gd name="connsiteX1952" fmla="*/ 22592 w 1010331"/>
                  <a:gd name="connsiteY1952" fmla="*/ 152725 h 303641"/>
                  <a:gd name="connsiteX1953" fmla="*/ 27111 w 1010331"/>
                  <a:gd name="connsiteY1953" fmla="*/ 157243 h 303641"/>
                  <a:gd name="connsiteX1954" fmla="*/ 22592 w 1010331"/>
                  <a:gd name="connsiteY1954" fmla="*/ 161761 h 303641"/>
                  <a:gd name="connsiteX1955" fmla="*/ 18074 w 1010331"/>
                  <a:gd name="connsiteY1955" fmla="*/ 157243 h 303641"/>
                  <a:gd name="connsiteX1956" fmla="*/ 22592 w 1010331"/>
                  <a:gd name="connsiteY1956" fmla="*/ 152725 h 303641"/>
                  <a:gd name="connsiteX1957" fmla="*/ 22592 w 1010331"/>
                  <a:gd name="connsiteY1957" fmla="*/ 152725 h 303641"/>
                  <a:gd name="connsiteX1958" fmla="*/ 97599 w 1010331"/>
                  <a:gd name="connsiteY1958" fmla="*/ 294605 h 303641"/>
                  <a:gd name="connsiteX1959" fmla="*/ 102118 w 1010331"/>
                  <a:gd name="connsiteY1959" fmla="*/ 299123 h 303641"/>
                  <a:gd name="connsiteX1960" fmla="*/ 97599 w 1010331"/>
                  <a:gd name="connsiteY1960" fmla="*/ 303642 h 303641"/>
                  <a:gd name="connsiteX1961" fmla="*/ 93081 w 1010331"/>
                  <a:gd name="connsiteY1961" fmla="*/ 299123 h 303641"/>
                  <a:gd name="connsiteX1962" fmla="*/ 97599 w 1010331"/>
                  <a:gd name="connsiteY1962" fmla="*/ 294605 h 303641"/>
                  <a:gd name="connsiteX1963" fmla="*/ 97599 w 1010331"/>
                  <a:gd name="connsiteY1963" fmla="*/ 294605 h 303641"/>
                  <a:gd name="connsiteX1964" fmla="*/ 144591 w 1010331"/>
                  <a:gd name="connsiteY1964" fmla="*/ 285568 h 303641"/>
                  <a:gd name="connsiteX1965" fmla="*/ 149110 w 1010331"/>
                  <a:gd name="connsiteY1965" fmla="*/ 290086 h 303641"/>
                  <a:gd name="connsiteX1966" fmla="*/ 144591 w 1010331"/>
                  <a:gd name="connsiteY1966" fmla="*/ 294605 h 303641"/>
                  <a:gd name="connsiteX1967" fmla="*/ 140073 w 1010331"/>
                  <a:gd name="connsiteY1967" fmla="*/ 290086 h 303641"/>
                  <a:gd name="connsiteX1968" fmla="*/ 144591 w 1010331"/>
                  <a:gd name="connsiteY1968" fmla="*/ 285568 h 303641"/>
                  <a:gd name="connsiteX1969" fmla="*/ 144591 w 1010331"/>
                  <a:gd name="connsiteY1969" fmla="*/ 285568 h 303641"/>
                  <a:gd name="connsiteX1970" fmla="*/ 126517 w 1010331"/>
                  <a:gd name="connsiteY1970" fmla="*/ 285568 h 303641"/>
                  <a:gd name="connsiteX1971" fmla="*/ 131036 w 1010331"/>
                  <a:gd name="connsiteY1971" fmla="*/ 290086 h 303641"/>
                  <a:gd name="connsiteX1972" fmla="*/ 126517 w 1010331"/>
                  <a:gd name="connsiteY1972" fmla="*/ 294605 h 303641"/>
                  <a:gd name="connsiteX1973" fmla="*/ 121999 w 1010331"/>
                  <a:gd name="connsiteY1973" fmla="*/ 290086 h 303641"/>
                  <a:gd name="connsiteX1974" fmla="*/ 126517 w 1010331"/>
                  <a:gd name="connsiteY1974" fmla="*/ 285568 h 303641"/>
                  <a:gd name="connsiteX1975" fmla="*/ 126517 w 1010331"/>
                  <a:gd name="connsiteY1975" fmla="*/ 285568 h 303641"/>
                  <a:gd name="connsiteX1976" fmla="*/ 107540 w 1010331"/>
                  <a:gd name="connsiteY1976" fmla="*/ 285568 h 303641"/>
                  <a:gd name="connsiteX1977" fmla="*/ 112058 w 1010331"/>
                  <a:gd name="connsiteY1977" fmla="*/ 290086 h 303641"/>
                  <a:gd name="connsiteX1978" fmla="*/ 107540 w 1010331"/>
                  <a:gd name="connsiteY1978" fmla="*/ 294605 h 303641"/>
                  <a:gd name="connsiteX1979" fmla="*/ 103021 w 1010331"/>
                  <a:gd name="connsiteY1979" fmla="*/ 290086 h 303641"/>
                  <a:gd name="connsiteX1980" fmla="*/ 107540 w 1010331"/>
                  <a:gd name="connsiteY1980" fmla="*/ 285568 h 303641"/>
                  <a:gd name="connsiteX1981" fmla="*/ 107540 w 1010331"/>
                  <a:gd name="connsiteY1981" fmla="*/ 285568 h 303641"/>
                  <a:gd name="connsiteX1982" fmla="*/ 88562 w 1010331"/>
                  <a:gd name="connsiteY1982" fmla="*/ 285568 h 303641"/>
                  <a:gd name="connsiteX1983" fmla="*/ 93081 w 1010331"/>
                  <a:gd name="connsiteY1983" fmla="*/ 290086 h 303641"/>
                  <a:gd name="connsiteX1984" fmla="*/ 88562 w 1010331"/>
                  <a:gd name="connsiteY1984" fmla="*/ 294605 h 303641"/>
                  <a:gd name="connsiteX1985" fmla="*/ 84044 w 1010331"/>
                  <a:gd name="connsiteY1985" fmla="*/ 290086 h 303641"/>
                  <a:gd name="connsiteX1986" fmla="*/ 88562 w 1010331"/>
                  <a:gd name="connsiteY1986" fmla="*/ 285568 h 303641"/>
                  <a:gd name="connsiteX1987" fmla="*/ 88562 w 1010331"/>
                  <a:gd name="connsiteY1987" fmla="*/ 285568 h 303641"/>
                  <a:gd name="connsiteX1988" fmla="*/ 173509 w 1010331"/>
                  <a:gd name="connsiteY1988" fmla="*/ 274723 h 303641"/>
                  <a:gd name="connsiteX1989" fmla="*/ 178028 w 1010331"/>
                  <a:gd name="connsiteY1989" fmla="*/ 279242 h 303641"/>
                  <a:gd name="connsiteX1990" fmla="*/ 173509 w 1010331"/>
                  <a:gd name="connsiteY1990" fmla="*/ 283760 h 303641"/>
                  <a:gd name="connsiteX1991" fmla="*/ 168991 w 1010331"/>
                  <a:gd name="connsiteY1991" fmla="*/ 279242 h 303641"/>
                  <a:gd name="connsiteX1992" fmla="*/ 173509 w 1010331"/>
                  <a:gd name="connsiteY1992" fmla="*/ 274723 h 303641"/>
                  <a:gd name="connsiteX1993" fmla="*/ 173509 w 1010331"/>
                  <a:gd name="connsiteY1993" fmla="*/ 274723 h 303641"/>
                  <a:gd name="connsiteX1994" fmla="*/ 154532 w 1010331"/>
                  <a:gd name="connsiteY1994" fmla="*/ 274723 h 303641"/>
                  <a:gd name="connsiteX1995" fmla="*/ 159050 w 1010331"/>
                  <a:gd name="connsiteY1995" fmla="*/ 279242 h 303641"/>
                  <a:gd name="connsiteX1996" fmla="*/ 154532 w 1010331"/>
                  <a:gd name="connsiteY1996" fmla="*/ 283760 h 303641"/>
                  <a:gd name="connsiteX1997" fmla="*/ 150013 w 1010331"/>
                  <a:gd name="connsiteY1997" fmla="*/ 279242 h 303641"/>
                  <a:gd name="connsiteX1998" fmla="*/ 154532 w 1010331"/>
                  <a:gd name="connsiteY1998" fmla="*/ 274723 h 303641"/>
                  <a:gd name="connsiteX1999" fmla="*/ 154532 w 1010331"/>
                  <a:gd name="connsiteY1999" fmla="*/ 274723 h 303641"/>
                  <a:gd name="connsiteX2000" fmla="*/ 135554 w 1010331"/>
                  <a:gd name="connsiteY2000" fmla="*/ 274723 h 303641"/>
                  <a:gd name="connsiteX2001" fmla="*/ 140073 w 1010331"/>
                  <a:gd name="connsiteY2001" fmla="*/ 279242 h 303641"/>
                  <a:gd name="connsiteX2002" fmla="*/ 135554 w 1010331"/>
                  <a:gd name="connsiteY2002" fmla="*/ 283760 h 303641"/>
                  <a:gd name="connsiteX2003" fmla="*/ 131036 w 1010331"/>
                  <a:gd name="connsiteY2003" fmla="*/ 279242 h 303641"/>
                  <a:gd name="connsiteX2004" fmla="*/ 135554 w 1010331"/>
                  <a:gd name="connsiteY2004" fmla="*/ 274723 h 303641"/>
                  <a:gd name="connsiteX2005" fmla="*/ 135554 w 1010331"/>
                  <a:gd name="connsiteY2005" fmla="*/ 274723 h 303641"/>
                  <a:gd name="connsiteX2006" fmla="*/ 116577 w 1010331"/>
                  <a:gd name="connsiteY2006" fmla="*/ 274723 h 303641"/>
                  <a:gd name="connsiteX2007" fmla="*/ 121095 w 1010331"/>
                  <a:gd name="connsiteY2007" fmla="*/ 279242 h 303641"/>
                  <a:gd name="connsiteX2008" fmla="*/ 116577 w 1010331"/>
                  <a:gd name="connsiteY2008" fmla="*/ 283760 h 303641"/>
                  <a:gd name="connsiteX2009" fmla="*/ 112058 w 1010331"/>
                  <a:gd name="connsiteY2009" fmla="*/ 279242 h 303641"/>
                  <a:gd name="connsiteX2010" fmla="*/ 116577 w 1010331"/>
                  <a:gd name="connsiteY2010" fmla="*/ 274723 h 303641"/>
                  <a:gd name="connsiteX2011" fmla="*/ 116577 w 1010331"/>
                  <a:gd name="connsiteY2011" fmla="*/ 274723 h 303641"/>
                  <a:gd name="connsiteX2012" fmla="*/ 97599 w 1010331"/>
                  <a:gd name="connsiteY2012" fmla="*/ 274723 h 303641"/>
                  <a:gd name="connsiteX2013" fmla="*/ 102118 w 1010331"/>
                  <a:gd name="connsiteY2013" fmla="*/ 279242 h 303641"/>
                  <a:gd name="connsiteX2014" fmla="*/ 97599 w 1010331"/>
                  <a:gd name="connsiteY2014" fmla="*/ 283760 h 303641"/>
                  <a:gd name="connsiteX2015" fmla="*/ 93081 w 1010331"/>
                  <a:gd name="connsiteY2015" fmla="*/ 279242 h 303641"/>
                  <a:gd name="connsiteX2016" fmla="*/ 97599 w 1010331"/>
                  <a:gd name="connsiteY2016" fmla="*/ 274723 h 303641"/>
                  <a:gd name="connsiteX2017" fmla="*/ 97599 w 1010331"/>
                  <a:gd name="connsiteY2017" fmla="*/ 274723 h 303641"/>
                  <a:gd name="connsiteX2018" fmla="*/ 79525 w 1010331"/>
                  <a:gd name="connsiteY2018" fmla="*/ 274723 h 303641"/>
                  <a:gd name="connsiteX2019" fmla="*/ 84044 w 1010331"/>
                  <a:gd name="connsiteY2019" fmla="*/ 279242 h 303641"/>
                  <a:gd name="connsiteX2020" fmla="*/ 79525 w 1010331"/>
                  <a:gd name="connsiteY2020" fmla="*/ 283760 h 303641"/>
                  <a:gd name="connsiteX2021" fmla="*/ 75007 w 1010331"/>
                  <a:gd name="connsiteY2021" fmla="*/ 279242 h 303641"/>
                  <a:gd name="connsiteX2022" fmla="*/ 79525 w 1010331"/>
                  <a:gd name="connsiteY2022" fmla="*/ 274723 h 303641"/>
                  <a:gd name="connsiteX2023" fmla="*/ 79525 w 1010331"/>
                  <a:gd name="connsiteY2023" fmla="*/ 274723 h 303641"/>
                  <a:gd name="connsiteX2024" fmla="*/ 727475 w 1010331"/>
                  <a:gd name="connsiteY2024" fmla="*/ 21689 h 303641"/>
                  <a:gd name="connsiteX2025" fmla="*/ 731993 w 1010331"/>
                  <a:gd name="connsiteY2025" fmla="*/ 26207 h 303641"/>
                  <a:gd name="connsiteX2026" fmla="*/ 727475 w 1010331"/>
                  <a:gd name="connsiteY2026" fmla="*/ 30726 h 303641"/>
                  <a:gd name="connsiteX2027" fmla="*/ 722956 w 1010331"/>
                  <a:gd name="connsiteY2027" fmla="*/ 26207 h 303641"/>
                  <a:gd name="connsiteX2028" fmla="*/ 727475 w 1010331"/>
                  <a:gd name="connsiteY2028" fmla="*/ 21689 h 303641"/>
                  <a:gd name="connsiteX2029" fmla="*/ 727475 w 1010331"/>
                  <a:gd name="connsiteY2029" fmla="*/ 21689 h 303641"/>
                  <a:gd name="connsiteX2030" fmla="*/ 709401 w 1010331"/>
                  <a:gd name="connsiteY2030" fmla="*/ 21689 h 303641"/>
                  <a:gd name="connsiteX2031" fmla="*/ 713919 w 1010331"/>
                  <a:gd name="connsiteY2031" fmla="*/ 26207 h 303641"/>
                  <a:gd name="connsiteX2032" fmla="*/ 709401 w 1010331"/>
                  <a:gd name="connsiteY2032" fmla="*/ 30726 h 303641"/>
                  <a:gd name="connsiteX2033" fmla="*/ 704882 w 1010331"/>
                  <a:gd name="connsiteY2033" fmla="*/ 26207 h 303641"/>
                  <a:gd name="connsiteX2034" fmla="*/ 709401 w 1010331"/>
                  <a:gd name="connsiteY2034" fmla="*/ 21689 h 303641"/>
                  <a:gd name="connsiteX2035" fmla="*/ 709401 w 1010331"/>
                  <a:gd name="connsiteY2035" fmla="*/ 21689 h 303641"/>
                  <a:gd name="connsiteX2036" fmla="*/ 690423 w 1010331"/>
                  <a:gd name="connsiteY2036" fmla="*/ 21689 h 303641"/>
                  <a:gd name="connsiteX2037" fmla="*/ 694942 w 1010331"/>
                  <a:gd name="connsiteY2037" fmla="*/ 26207 h 303641"/>
                  <a:gd name="connsiteX2038" fmla="*/ 690423 w 1010331"/>
                  <a:gd name="connsiteY2038" fmla="*/ 30726 h 303641"/>
                  <a:gd name="connsiteX2039" fmla="*/ 685905 w 1010331"/>
                  <a:gd name="connsiteY2039" fmla="*/ 26207 h 303641"/>
                  <a:gd name="connsiteX2040" fmla="*/ 690423 w 1010331"/>
                  <a:gd name="connsiteY2040" fmla="*/ 21689 h 303641"/>
                  <a:gd name="connsiteX2041" fmla="*/ 690423 w 1010331"/>
                  <a:gd name="connsiteY2041" fmla="*/ 21689 h 303641"/>
                  <a:gd name="connsiteX2042" fmla="*/ 671446 w 1010331"/>
                  <a:gd name="connsiteY2042" fmla="*/ 21689 h 303641"/>
                  <a:gd name="connsiteX2043" fmla="*/ 675964 w 1010331"/>
                  <a:gd name="connsiteY2043" fmla="*/ 26207 h 303641"/>
                  <a:gd name="connsiteX2044" fmla="*/ 671446 w 1010331"/>
                  <a:gd name="connsiteY2044" fmla="*/ 30726 h 303641"/>
                  <a:gd name="connsiteX2045" fmla="*/ 666927 w 1010331"/>
                  <a:gd name="connsiteY2045" fmla="*/ 26207 h 303641"/>
                  <a:gd name="connsiteX2046" fmla="*/ 671446 w 1010331"/>
                  <a:gd name="connsiteY2046" fmla="*/ 21689 h 303641"/>
                  <a:gd name="connsiteX2047" fmla="*/ 671446 w 1010331"/>
                  <a:gd name="connsiteY2047" fmla="*/ 21689 h 303641"/>
                  <a:gd name="connsiteX2048" fmla="*/ 652468 w 1010331"/>
                  <a:gd name="connsiteY2048" fmla="*/ 21689 h 303641"/>
                  <a:gd name="connsiteX2049" fmla="*/ 656987 w 1010331"/>
                  <a:gd name="connsiteY2049" fmla="*/ 26207 h 303641"/>
                  <a:gd name="connsiteX2050" fmla="*/ 652468 w 1010331"/>
                  <a:gd name="connsiteY2050" fmla="*/ 30726 h 303641"/>
                  <a:gd name="connsiteX2051" fmla="*/ 647950 w 1010331"/>
                  <a:gd name="connsiteY2051" fmla="*/ 26207 h 303641"/>
                  <a:gd name="connsiteX2052" fmla="*/ 652468 w 1010331"/>
                  <a:gd name="connsiteY2052" fmla="*/ 21689 h 303641"/>
                  <a:gd name="connsiteX2053" fmla="*/ 652468 w 1010331"/>
                  <a:gd name="connsiteY2053" fmla="*/ 21689 h 303641"/>
                  <a:gd name="connsiteX2054" fmla="*/ 633490 w 1010331"/>
                  <a:gd name="connsiteY2054" fmla="*/ 21689 h 303641"/>
                  <a:gd name="connsiteX2055" fmla="*/ 638009 w 1010331"/>
                  <a:gd name="connsiteY2055" fmla="*/ 26207 h 303641"/>
                  <a:gd name="connsiteX2056" fmla="*/ 633490 w 1010331"/>
                  <a:gd name="connsiteY2056" fmla="*/ 30726 h 303641"/>
                  <a:gd name="connsiteX2057" fmla="*/ 628972 w 1010331"/>
                  <a:gd name="connsiteY2057" fmla="*/ 26207 h 303641"/>
                  <a:gd name="connsiteX2058" fmla="*/ 633490 w 1010331"/>
                  <a:gd name="connsiteY2058" fmla="*/ 21689 h 303641"/>
                  <a:gd name="connsiteX2059" fmla="*/ 633490 w 1010331"/>
                  <a:gd name="connsiteY2059" fmla="*/ 21689 h 303641"/>
                  <a:gd name="connsiteX2060" fmla="*/ 615417 w 1010331"/>
                  <a:gd name="connsiteY2060" fmla="*/ 21689 h 303641"/>
                  <a:gd name="connsiteX2061" fmla="*/ 619935 w 1010331"/>
                  <a:gd name="connsiteY2061" fmla="*/ 26207 h 303641"/>
                  <a:gd name="connsiteX2062" fmla="*/ 615417 w 1010331"/>
                  <a:gd name="connsiteY2062" fmla="*/ 30726 h 303641"/>
                  <a:gd name="connsiteX2063" fmla="*/ 610898 w 1010331"/>
                  <a:gd name="connsiteY2063" fmla="*/ 26207 h 303641"/>
                  <a:gd name="connsiteX2064" fmla="*/ 615417 w 1010331"/>
                  <a:gd name="connsiteY2064" fmla="*/ 21689 h 303641"/>
                  <a:gd name="connsiteX2065" fmla="*/ 615417 w 1010331"/>
                  <a:gd name="connsiteY2065" fmla="*/ 21689 h 303641"/>
                  <a:gd name="connsiteX2066" fmla="*/ 596439 w 1010331"/>
                  <a:gd name="connsiteY2066" fmla="*/ 21689 h 303641"/>
                  <a:gd name="connsiteX2067" fmla="*/ 600957 w 1010331"/>
                  <a:gd name="connsiteY2067" fmla="*/ 26207 h 303641"/>
                  <a:gd name="connsiteX2068" fmla="*/ 596439 w 1010331"/>
                  <a:gd name="connsiteY2068" fmla="*/ 30726 h 303641"/>
                  <a:gd name="connsiteX2069" fmla="*/ 591920 w 1010331"/>
                  <a:gd name="connsiteY2069" fmla="*/ 26207 h 303641"/>
                  <a:gd name="connsiteX2070" fmla="*/ 596439 w 1010331"/>
                  <a:gd name="connsiteY2070" fmla="*/ 21689 h 303641"/>
                  <a:gd name="connsiteX2071" fmla="*/ 596439 w 1010331"/>
                  <a:gd name="connsiteY2071" fmla="*/ 21689 h 303641"/>
                  <a:gd name="connsiteX2072" fmla="*/ 577461 w 1010331"/>
                  <a:gd name="connsiteY2072" fmla="*/ 21689 h 303641"/>
                  <a:gd name="connsiteX2073" fmla="*/ 581980 w 1010331"/>
                  <a:gd name="connsiteY2073" fmla="*/ 26207 h 303641"/>
                  <a:gd name="connsiteX2074" fmla="*/ 577461 w 1010331"/>
                  <a:gd name="connsiteY2074" fmla="*/ 30726 h 303641"/>
                  <a:gd name="connsiteX2075" fmla="*/ 572943 w 1010331"/>
                  <a:gd name="connsiteY2075" fmla="*/ 26207 h 303641"/>
                  <a:gd name="connsiteX2076" fmla="*/ 577461 w 1010331"/>
                  <a:gd name="connsiteY2076" fmla="*/ 21689 h 303641"/>
                  <a:gd name="connsiteX2077" fmla="*/ 577461 w 1010331"/>
                  <a:gd name="connsiteY2077" fmla="*/ 21689 h 303641"/>
                  <a:gd name="connsiteX2078" fmla="*/ 521432 w 1010331"/>
                  <a:gd name="connsiteY2078" fmla="*/ 21689 h 303641"/>
                  <a:gd name="connsiteX2079" fmla="*/ 525951 w 1010331"/>
                  <a:gd name="connsiteY2079" fmla="*/ 26207 h 303641"/>
                  <a:gd name="connsiteX2080" fmla="*/ 521432 w 1010331"/>
                  <a:gd name="connsiteY2080" fmla="*/ 30726 h 303641"/>
                  <a:gd name="connsiteX2081" fmla="*/ 516914 w 1010331"/>
                  <a:gd name="connsiteY2081" fmla="*/ 26207 h 303641"/>
                  <a:gd name="connsiteX2082" fmla="*/ 521432 w 1010331"/>
                  <a:gd name="connsiteY2082" fmla="*/ 21689 h 303641"/>
                  <a:gd name="connsiteX2083" fmla="*/ 521432 w 1010331"/>
                  <a:gd name="connsiteY2083" fmla="*/ 21689 h 303641"/>
                  <a:gd name="connsiteX2084" fmla="*/ 502455 w 1010331"/>
                  <a:gd name="connsiteY2084" fmla="*/ 21689 h 303641"/>
                  <a:gd name="connsiteX2085" fmla="*/ 506973 w 1010331"/>
                  <a:gd name="connsiteY2085" fmla="*/ 26207 h 303641"/>
                  <a:gd name="connsiteX2086" fmla="*/ 502455 w 1010331"/>
                  <a:gd name="connsiteY2086" fmla="*/ 30726 h 303641"/>
                  <a:gd name="connsiteX2087" fmla="*/ 497936 w 1010331"/>
                  <a:gd name="connsiteY2087" fmla="*/ 26207 h 303641"/>
                  <a:gd name="connsiteX2088" fmla="*/ 502455 w 1010331"/>
                  <a:gd name="connsiteY2088" fmla="*/ 21689 h 303641"/>
                  <a:gd name="connsiteX2089" fmla="*/ 502455 w 1010331"/>
                  <a:gd name="connsiteY2089" fmla="*/ 21689 h 303641"/>
                  <a:gd name="connsiteX2090" fmla="*/ 483477 w 1010331"/>
                  <a:gd name="connsiteY2090" fmla="*/ 21689 h 303641"/>
                  <a:gd name="connsiteX2091" fmla="*/ 487995 w 1010331"/>
                  <a:gd name="connsiteY2091" fmla="*/ 26207 h 303641"/>
                  <a:gd name="connsiteX2092" fmla="*/ 483477 w 1010331"/>
                  <a:gd name="connsiteY2092" fmla="*/ 30726 h 303641"/>
                  <a:gd name="connsiteX2093" fmla="*/ 478959 w 1010331"/>
                  <a:gd name="connsiteY2093" fmla="*/ 26207 h 303641"/>
                  <a:gd name="connsiteX2094" fmla="*/ 483477 w 1010331"/>
                  <a:gd name="connsiteY2094" fmla="*/ 21689 h 303641"/>
                  <a:gd name="connsiteX2095" fmla="*/ 483477 w 1010331"/>
                  <a:gd name="connsiteY2095" fmla="*/ 21689 h 303641"/>
                  <a:gd name="connsiteX2096" fmla="*/ 464499 w 1010331"/>
                  <a:gd name="connsiteY2096" fmla="*/ 21689 h 303641"/>
                  <a:gd name="connsiteX2097" fmla="*/ 469018 w 1010331"/>
                  <a:gd name="connsiteY2097" fmla="*/ 26207 h 303641"/>
                  <a:gd name="connsiteX2098" fmla="*/ 464499 w 1010331"/>
                  <a:gd name="connsiteY2098" fmla="*/ 30726 h 303641"/>
                  <a:gd name="connsiteX2099" fmla="*/ 459981 w 1010331"/>
                  <a:gd name="connsiteY2099" fmla="*/ 26207 h 303641"/>
                  <a:gd name="connsiteX2100" fmla="*/ 464499 w 1010331"/>
                  <a:gd name="connsiteY2100" fmla="*/ 21689 h 303641"/>
                  <a:gd name="connsiteX2101" fmla="*/ 464499 w 1010331"/>
                  <a:gd name="connsiteY2101" fmla="*/ 21689 h 303641"/>
                  <a:gd name="connsiteX2102" fmla="*/ 446425 w 1010331"/>
                  <a:gd name="connsiteY2102" fmla="*/ 21689 h 303641"/>
                  <a:gd name="connsiteX2103" fmla="*/ 450944 w 1010331"/>
                  <a:gd name="connsiteY2103" fmla="*/ 26207 h 303641"/>
                  <a:gd name="connsiteX2104" fmla="*/ 446425 w 1010331"/>
                  <a:gd name="connsiteY2104" fmla="*/ 30726 h 303641"/>
                  <a:gd name="connsiteX2105" fmla="*/ 441907 w 1010331"/>
                  <a:gd name="connsiteY2105" fmla="*/ 26207 h 303641"/>
                  <a:gd name="connsiteX2106" fmla="*/ 446425 w 1010331"/>
                  <a:gd name="connsiteY2106" fmla="*/ 21689 h 303641"/>
                  <a:gd name="connsiteX2107" fmla="*/ 446425 w 1010331"/>
                  <a:gd name="connsiteY2107" fmla="*/ 21689 h 303641"/>
                  <a:gd name="connsiteX2108" fmla="*/ 427448 w 1010331"/>
                  <a:gd name="connsiteY2108" fmla="*/ 21689 h 303641"/>
                  <a:gd name="connsiteX2109" fmla="*/ 431966 w 1010331"/>
                  <a:gd name="connsiteY2109" fmla="*/ 26207 h 303641"/>
                  <a:gd name="connsiteX2110" fmla="*/ 427448 w 1010331"/>
                  <a:gd name="connsiteY2110" fmla="*/ 30726 h 303641"/>
                  <a:gd name="connsiteX2111" fmla="*/ 422929 w 1010331"/>
                  <a:gd name="connsiteY2111" fmla="*/ 26207 h 303641"/>
                  <a:gd name="connsiteX2112" fmla="*/ 427448 w 1010331"/>
                  <a:gd name="connsiteY2112" fmla="*/ 21689 h 303641"/>
                  <a:gd name="connsiteX2113" fmla="*/ 427448 w 1010331"/>
                  <a:gd name="connsiteY2113" fmla="*/ 21689 h 303641"/>
                  <a:gd name="connsiteX2114" fmla="*/ 408470 w 1010331"/>
                  <a:gd name="connsiteY2114" fmla="*/ 21689 h 303641"/>
                  <a:gd name="connsiteX2115" fmla="*/ 412989 w 1010331"/>
                  <a:gd name="connsiteY2115" fmla="*/ 26207 h 303641"/>
                  <a:gd name="connsiteX2116" fmla="*/ 408470 w 1010331"/>
                  <a:gd name="connsiteY2116" fmla="*/ 30726 h 303641"/>
                  <a:gd name="connsiteX2117" fmla="*/ 403952 w 1010331"/>
                  <a:gd name="connsiteY2117" fmla="*/ 26207 h 303641"/>
                  <a:gd name="connsiteX2118" fmla="*/ 408470 w 1010331"/>
                  <a:gd name="connsiteY2118" fmla="*/ 21689 h 303641"/>
                  <a:gd name="connsiteX2119" fmla="*/ 408470 w 1010331"/>
                  <a:gd name="connsiteY2119" fmla="*/ 21689 h 303641"/>
                  <a:gd name="connsiteX2120" fmla="*/ 662409 w 1010331"/>
                  <a:gd name="connsiteY2120" fmla="*/ 10844 h 303641"/>
                  <a:gd name="connsiteX2121" fmla="*/ 666927 w 1010331"/>
                  <a:gd name="connsiteY2121" fmla="*/ 15363 h 303641"/>
                  <a:gd name="connsiteX2122" fmla="*/ 662409 w 1010331"/>
                  <a:gd name="connsiteY2122" fmla="*/ 19881 h 303641"/>
                  <a:gd name="connsiteX2123" fmla="*/ 657890 w 1010331"/>
                  <a:gd name="connsiteY2123" fmla="*/ 15363 h 303641"/>
                  <a:gd name="connsiteX2124" fmla="*/ 662409 w 1010331"/>
                  <a:gd name="connsiteY2124" fmla="*/ 10844 h 303641"/>
                  <a:gd name="connsiteX2125" fmla="*/ 662409 w 1010331"/>
                  <a:gd name="connsiteY2125" fmla="*/ 10844 h 303641"/>
                  <a:gd name="connsiteX2126" fmla="*/ 643431 w 1010331"/>
                  <a:gd name="connsiteY2126" fmla="*/ 10844 h 303641"/>
                  <a:gd name="connsiteX2127" fmla="*/ 647950 w 1010331"/>
                  <a:gd name="connsiteY2127" fmla="*/ 15363 h 303641"/>
                  <a:gd name="connsiteX2128" fmla="*/ 643431 w 1010331"/>
                  <a:gd name="connsiteY2128" fmla="*/ 19881 h 303641"/>
                  <a:gd name="connsiteX2129" fmla="*/ 638913 w 1010331"/>
                  <a:gd name="connsiteY2129" fmla="*/ 15363 h 303641"/>
                  <a:gd name="connsiteX2130" fmla="*/ 643431 w 1010331"/>
                  <a:gd name="connsiteY2130" fmla="*/ 10844 h 303641"/>
                  <a:gd name="connsiteX2131" fmla="*/ 643431 w 1010331"/>
                  <a:gd name="connsiteY2131" fmla="*/ 10844 h 303641"/>
                  <a:gd name="connsiteX2132" fmla="*/ 624453 w 1010331"/>
                  <a:gd name="connsiteY2132" fmla="*/ 10844 h 303641"/>
                  <a:gd name="connsiteX2133" fmla="*/ 628972 w 1010331"/>
                  <a:gd name="connsiteY2133" fmla="*/ 15363 h 303641"/>
                  <a:gd name="connsiteX2134" fmla="*/ 624453 w 1010331"/>
                  <a:gd name="connsiteY2134" fmla="*/ 19881 h 303641"/>
                  <a:gd name="connsiteX2135" fmla="*/ 619935 w 1010331"/>
                  <a:gd name="connsiteY2135" fmla="*/ 15363 h 303641"/>
                  <a:gd name="connsiteX2136" fmla="*/ 624453 w 1010331"/>
                  <a:gd name="connsiteY2136" fmla="*/ 10844 h 303641"/>
                  <a:gd name="connsiteX2137" fmla="*/ 624453 w 1010331"/>
                  <a:gd name="connsiteY2137" fmla="*/ 10844 h 303641"/>
                  <a:gd name="connsiteX2138" fmla="*/ 605476 w 1010331"/>
                  <a:gd name="connsiteY2138" fmla="*/ 10844 h 303641"/>
                  <a:gd name="connsiteX2139" fmla="*/ 609994 w 1010331"/>
                  <a:gd name="connsiteY2139" fmla="*/ 15363 h 303641"/>
                  <a:gd name="connsiteX2140" fmla="*/ 605476 w 1010331"/>
                  <a:gd name="connsiteY2140" fmla="*/ 19881 h 303641"/>
                  <a:gd name="connsiteX2141" fmla="*/ 600957 w 1010331"/>
                  <a:gd name="connsiteY2141" fmla="*/ 15363 h 303641"/>
                  <a:gd name="connsiteX2142" fmla="*/ 605476 w 1010331"/>
                  <a:gd name="connsiteY2142" fmla="*/ 10844 h 303641"/>
                  <a:gd name="connsiteX2143" fmla="*/ 605476 w 1010331"/>
                  <a:gd name="connsiteY2143" fmla="*/ 10844 h 303641"/>
                  <a:gd name="connsiteX2144" fmla="*/ 596439 w 1010331"/>
                  <a:gd name="connsiteY2144" fmla="*/ 1807 h 303641"/>
                  <a:gd name="connsiteX2145" fmla="*/ 600957 w 1010331"/>
                  <a:gd name="connsiteY2145" fmla="*/ 6326 h 303641"/>
                  <a:gd name="connsiteX2146" fmla="*/ 596439 w 1010331"/>
                  <a:gd name="connsiteY2146" fmla="*/ 10844 h 303641"/>
                  <a:gd name="connsiteX2147" fmla="*/ 591920 w 1010331"/>
                  <a:gd name="connsiteY2147" fmla="*/ 6326 h 303641"/>
                  <a:gd name="connsiteX2148" fmla="*/ 596439 w 1010331"/>
                  <a:gd name="connsiteY2148" fmla="*/ 1807 h 303641"/>
                  <a:gd name="connsiteX2149" fmla="*/ 596439 w 1010331"/>
                  <a:gd name="connsiteY2149" fmla="*/ 1807 h 303641"/>
                  <a:gd name="connsiteX2150" fmla="*/ 840437 w 1010331"/>
                  <a:gd name="connsiteY2150" fmla="*/ 143688 h 303641"/>
                  <a:gd name="connsiteX2151" fmla="*/ 844955 w 1010331"/>
                  <a:gd name="connsiteY2151" fmla="*/ 148206 h 303641"/>
                  <a:gd name="connsiteX2152" fmla="*/ 840437 w 1010331"/>
                  <a:gd name="connsiteY2152" fmla="*/ 152725 h 303641"/>
                  <a:gd name="connsiteX2153" fmla="*/ 835918 w 1010331"/>
                  <a:gd name="connsiteY2153" fmla="*/ 148206 h 303641"/>
                  <a:gd name="connsiteX2154" fmla="*/ 840437 w 1010331"/>
                  <a:gd name="connsiteY2154" fmla="*/ 143688 h 303641"/>
                  <a:gd name="connsiteX2155" fmla="*/ 840437 w 1010331"/>
                  <a:gd name="connsiteY2155" fmla="*/ 143688 h 303641"/>
                  <a:gd name="connsiteX2156" fmla="*/ 821459 w 1010331"/>
                  <a:gd name="connsiteY2156" fmla="*/ 143688 h 303641"/>
                  <a:gd name="connsiteX2157" fmla="*/ 825978 w 1010331"/>
                  <a:gd name="connsiteY2157" fmla="*/ 148206 h 303641"/>
                  <a:gd name="connsiteX2158" fmla="*/ 821459 w 1010331"/>
                  <a:gd name="connsiteY2158" fmla="*/ 152725 h 303641"/>
                  <a:gd name="connsiteX2159" fmla="*/ 816941 w 1010331"/>
                  <a:gd name="connsiteY2159" fmla="*/ 148206 h 303641"/>
                  <a:gd name="connsiteX2160" fmla="*/ 821459 w 1010331"/>
                  <a:gd name="connsiteY2160" fmla="*/ 143688 h 303641"/>
                  <a:gd name="connsiteX2161" fmla="*/ 821459 w 1010331"/>
                  <a:gd name="connsiteY2161" fmla="*/ 143688 h 303641"/>
                  <a:gd name="connsiteX2162" fmla="*/ 803385 w 1010331"/>
                  <a:gd name="connsiteY2162" fmla="*/ 143688 h 303641"/>
                  <a:gd name="connsiteX2163" fmla="*/ 807904 w 1010331"/>
                  <a:gd name="connsiteY2163" fmla="*/ 148206 h 303641"/>
                  <a:gd name="connsiteX2164" fmla="*/ 803385 w 1010331"/>
                  <a:gd name="connsiteY2164" fmla="*/ 152725 h 303641"/>
                  <a:gd name="connsiteX2165" fmla="*/ 798867 w 1010331"/>
                  <a:gd name="connsiteY2165" fmla="*/ 148206 h 303641"/>
                  <a:gd name="connsiteX2166" fmla="*/ 803385 w 1010331"/>
                  <a:gd name="connsiteY2166" fmla="*/ 143688 h 303641"/>
                  <a:gd name="connsiteX2167" fmla="*/ 803385 w 1010331"/>
                  <a:gd name="connsiteY2167" fmla="*/ 143688 h 303641"/>
                  <a:gd name="connsiteX2168" fmla="*/ 784408 w 1010331"/>
                  <a:gd name="connsiteY2168" fmla="*/ 143688 h 303641"/>
                  <a:gd name="connsiteX2169" fmla="*/ 788926 w 1010331"/>
                  <a:gd name="connsiteY2169" fmla="*/ 148206 h 303641"/>
                  <a:gd name="connsiteX2170" fmla="*/ 784408 w 1010331"/>
                  <a:gd name="connsiteY2170" fmla="*/ 152725 h 303641"/>
                  <a:gd name="connsiteX2171" fmla="*/ 779889 w 1010331"/>
                  <a:gd name="connsiteY2171" fmla="*/ 148206 h 303641"/>
                  <a:gd name="connsiteX2172" fmla="*/ 784408 w 1010331"/>
                  <a:gd name="connsiteY2172" fmla="*/ 143688 h 303641"/>
                  <a:gd name="connsiteX2173" fmla="*/ 784408 w 1010331"/>
                  <a:gd name="connsiteY2173" fmla="*/ 143688 h 303641"/>
                  <a:gd name="connsiteX2174" fmla="*/ 765430 w 1010331"/>
                  <a:gd name="connsiteY2174" fmla="*/ 143688 h 303641"/>
                  <a:gd name="connsiteX2175" fmla="*/ 769948 w 1010331"/>
                  <a:gd name="connsiteY2175" fmla="*/ 148206 h 303641"/>
                  <a:gd name="connsiteX2176" fmla="*/ 765430 w 1010331"/>
                  <a:gd name="connsiteY2176" fmla="*/ 152725 h 303641"/>
                  <a:gd name="connsiteX2177" fmla="*/ 760912 w 1010331"/>
                  <a:gd name="connsiteY2177" fmla="*/ 148206 h 303641"/>
                  <a:gd name="connsiteX2178" fmla="*/ 765430 w 1010331"/>
                  <a:gd name="connsiteY2178" fmla="*/ 143688 h 303641"/>
                  <a:gd name="connsiteX2179" fmla="*/ 765430 w 1010331"/>
                  <a:gd name="connsiteY2179" fmla="*/ 143688 h 303641"/>
                  <a:gd name="connsiteX2180" fmla="*/ 746452 w 1010331"/>
                  <a:gd name="connsiteY2180" fmla="*/ 143688 h 303641"/>
                  <a:gd name="connsiteX2181" fmla="*/ 750971 w 1010331"/>
                  <a:gd name="connsiteY2181" fmla="*/ 148206 h 303641"/>
                  <a:gd name="connsiteX2182" fmla="*/ 746452 w 1010331"/>
                  <a:gd name="connsiteY2182" fmla="*/ 152725 h 303641"/>
                  <a:gd name="connsiteX2183" fmla="*/ 741934 w 1010331"/>
                  <a:gd name="connsiteY2183" fmla="*/ 148206 h 303641"/>
                  <a:gd name="connsiteX2184" fmla="*/ 746452 w 1010331"/>
                  <a:gd name="connsiteY2184" fmla="*/ 143688 h 303641"/>
                  <a:gd name="connsiteX2185" fmla="*/ 746452 w 1010331"/>
                  <a:gd name="connsiteY2185" fmla="*/ 143688 h 303641"/>
                  <a:gd name="connsiteX2186" fmla="*/ 727475 w 1010331"/>
                  <a:gd name="connsiteY2186" fmla="*/ 143688 h 303641"/>
                  <a:gd name="connsiteX2187" fmla="*/ 731993 w 1010331"/>
                  <a:gd name="connsiteY2187" fmla="*/ 148206 h 303641"/>
                  <a:gd name="connsiteX2188" fmla="*/ 727475 w 1010331"/>
                  <a:gd name="connsiteY2188" fmla="*/ 152725 h 303641"/>
                  <a:gd name="connsiteX2189" fmla="*/ 722956 w 1010331"/>
                  <a:gd name="connsiteY2189" fmla="*/ 148206 h 303641"/>
                  <a:gd name="connsiteX2190" fmla="*/ 727475 w 1010331"/>
                  <a:gd name="connsiteY2190" fmla="*/ 143688 h 303641"/>
                  <a:gd name="connsiteX2191" fmla="*/ 727475 w 1010331"/>
                  <a:gd name="connsiteY2191" fmla="*/ 143688 h 303641"/>
                  <a:gd name="connsiteX2192" fmla="*/ 709401 w 1010331"/>
                  <a:gd name="connsiteY2192" fmla="*/ 143688 h 303641"/>
                  <a:gd name="connsiteX2193" fmla="*/ 713919 w 1010331"/>
                  <a:gd name="connsiteY2193" fmla="*/ 148206 h 303641"/>
                  <a:gd name="connsiteX2194" fmla="*/ 709401 w 1010331"/>
                  <a:gd name="connsiteY2194" fmla="*/ 152725 h 303641"/>
                  <a:gd name="connsiteX2195" fmla="*/ 704882 w 1010331"/>
                  <a:gd name="connsiteY2195" fmla="*/ 148206 h 303641"/>
                  <a:gd name="connsiteX2196" fmla="*/ 709401 w 1010331"/>
                  <a:gd name="connsiteY2196" fmla="*/ 143688 h 303641"/>
                  <a:gd name="connsiteX2197" fmla="*/ 709401 w 1010331"/>
                  <a:gd name="connsiteY2197" fmla="*/ 143688 h 303641"/>
                  <a:gd name="connsiteX2198" fmla="*/ 690423 w 1010331"/>
                  <a:gd name="connsiteY2198" fmla="*/ 143688 h 303641"/>
                  <a:gd name="connsiteX2199" fmla="*/ 694942 w 1010331"/>
                  <a:gd name="connsiteY2199" fmla="*/ 148206 h 303641"/>
                  <a:gd name="connsiteX2200" fmla="*/ 690423 w 1010331"/>
                  <a:gd name="connsiteY2200" fmla="*/ 152725 h 303641"/>
                  <a:gd name="connsiteX2201" fmla="*/ 685905 w 1010331"/>
                  <a:gd name="connsiteY2201" fmla="*/ 148206 h 303641"/>
                  <a:gd name="connsiteX2202" fmla="*/ 690423 w 1010331"/>
                  <a:gd name="connsiteY2202" fmla="*/ 143688 h 303641"/>
                  <a:gd name="connsiteX2203" fmla="*/ 690423 w 1010331"/>
                  <a:gd name="connsiteY2203" fmla="*/ 143688 h 303641"/>
                  <a:gd name="connsiteX2204" fmla="*/ 671446 w 1010331"/>
                  <a:gd name="connsiteY2204" fmla="*/ 143688 h 303641"/>
                  <a:gd name="connsiteX2205" fmla="*/ 675964 w 1010331"/>
                  <a:gd name="connsiteY2205" fmla="*/ 148206 h 303641"/>
                  <a:gd name="connsiteX2206" fmla="*/ 671446 w 1010331"/>
                  <a:gd name="connsiteY2206" fmla="*/ 152725 h 303641"/>
                  <a:gd name="connsiteX2207" fmla="*/ 666927 w 1010331"/>
                  <a:gd name="connsiteY2207" fmla="*/ 148206 h 303641"/>
                  <a:gd name="connsiteX2208" fmla="*/ 671446 w 1010331"/>
                  <a:gd name="connsiteY2208" fmla="*/ 143688 h 303641"/>
                  <a:gd name="connsiteX2209" fmla="*/ 671446 w 1010331"/>
                  <a:gd name="connsiteY2209" fmla="*/ 143688 h 303641"/>
                  <a:gd name="connsiteX2210" fmla="*/ 652468 w 1010331"/>
                  <a:gd name="connsiteY2210" fmla="*/ 143688 h 303641"/>
                  <a:gd name="connsiteX2211" fmla="*/ 656987 w 1010331"/>
                  <a:gd name="connsiteY2211" fmla="*/ 148206 h 303641"/>
                  <a:gd name="connsiteX2212" fmla="*/ 652468 w 1010331"/>
                  <a:gd name="connsiteY2212" fmla="*/ 152725 h 303641"/>
                  <a:gd name="connsiteX2213" fmla="*/ 647950 w 1010331"/>
                  <a:gd name="connsiteY2213" fmla="*/ 148206 h 303641"/>
                  <a:gd name="connsiteX2214" fmla="*/ 652468 w 1010331"/>
                  <a:gd name="connsiteY2214" fmla="*/ 143688 h 303641"/>
                  <a:gd name="connsiteX2215" fmla="*/ 652468 w 1010331"/>
                  <a:gd name="connsiteY2215" fmla="*/ 143688 h 303641"/>
                  <a:gd name="connsiteX2216" fmla="*/ 633490 w 1010331"/>
                  <a:gd name="connsiteY2216" fmla="*/ 143688 h 303641"/>
                  <a:gd name="connsiteX2217" fmla="*/ 638009 w 1010331"/>
                  <a:gd name="connsiteY2217" fmla="*/ 148206 h 303641"/>
                  <a:gd name="connsiteX2218" fmla="*/ 633490 w 1010331"/>
                  <a:gd name="connsiteY2218" fmla="*/ 152725 h 303641"/>
                  <a:gd name="connsiteX2219" fmla="*/ 628972 w 1010331"/>
                  <a:gd name="connsiteY2219" fmla="*/ 148206 h 303641"/>
                  <a:gd name="connsiteX2220" fmla="*/ 633490 w 1010331"/>
                  <a:gd name="connsiteY2220" fmla="*/ 143688 h 303641"/>
                  <a:gd name="connsiteX2221" fmla="*/ 633490 w 1010331"/>
                  <a:gd name="connsiteY2221" fmla="*/ 143688 h 303641"/>
                  <a:gd name="connsiteX2222" fmla="*/ 615417 w 1010331"/>
                  <a:gd name="connsiteY2222" fmla="*/ 143688 h 303641"/>
                  <a:gd name="connsiteX2223" fmla="*/ 619935 w 1010331"/>
                  <a:gd name="connsiteY2223" fmla="*/ 148206 h 303641"/>
                  <a:gd name="connsiteX2224" fmla="*/ 615417 w 1010331"/>
                  <a:gd name="connsiteY2224" fmla="*/ 152725 h 303641"/>
                  <a:gd name="connsiteX2225" fmla="*/ 610898 w 1010331"/>
                  <a:gd name="connsiteY2225" fmla="*/ 148206 h 303641"/>
                  <a:gd name="connsiteX2226" fmla="*/ 615417 w 1010331"/>
                  <a:gd name="connsiteY2226" fmla="*/ 143688 h 303641"/>
                  <a:gd name="connsiteX2227" fmla="*/ 615417 w 1010331"/>
                  <a:gd name="connsiteY2227" fmla="*/ 143688 h 303641"/>
                  <a:gd name="connsiteX2228" fmla="*/ 596439 w 1010331"/>
                  <a:gd name="connsiteY2228" fmla="*/ 143688 h 303641"/>
                  <a:gd name="connsiteX2229" fmla="*/ 600957 w 1010331"/>
                  <a:gd name="connsiteY2229" fmla="*/ 148206 h 303641"/>
                  <a:gd name="connsiteX2230" fmla="*/ 596439 w 1010331"/>
                  <a:gd name="connsiteY2230" fmla="*/ 152725 h 303641"/>
                  <a:gd name="connsiteX2231" fmla="*/ 591920 w 1010331"/>
                  <a:gd name="connsiteY2231" fmla="*/ 148206 h 303641"/>
                  <a:gd name="connsiteX2232" fmla="*/ 596439 w 1010331"/>
                  <a:gd name="connsiteY2232" fmla="*/ 143688 h 303641"/>
                  <a:gd name="connsiteX2233" fmla="*/ 596439 w 1010331"/>
                  <a:gd name="connsiteY2233" fmla="*/ 143688 h 303641"/>
                  <a:gd name="connsiteX2234" fmla="*/ 577461 w 1010331"/>
                  <a:gd name="connsiteY2234" fmla="*/ 143688 h 303641"/>
                  <a:gd name="connsiteX2235" fmla="*/ 581980 w 1010331"/>
                  <a:gd name="connsiteY2235" fmla="*/ 148206 h 303641"/>
                  <a:gd name="connsiteX2236" fmla="*/ 577461 w 1010331"/>
                  <a:gd name="connsiteY2236" fmla="*/ 152725 h 303641"/>
                  <a:gd name="connsiteX2237" fmla="*/ 572943 w 1010331"/>
                  <a:gd name="connsiteY2237" fmla="*/ 148206 h 303641"/>
                  <a:gd name="connsiteX2238" fmla="*/ 577461 w 1010331"/>
                  <a:gd name="connsiteY2238" fmla="*/ 143688 h 303641"/>
                  <a:gd name="connsiteX2239" fmla="*/ 577461 w 1010331"/>
                  <a:gd name="connsiteY2239" fmla="*/ 143688 h 303641"/>
                  <a:gd name="connsiteX2240" fmla="*/ 558484 w 1010331"/>
                  <a:gd name="connsiteY2240" fmla="*/ 143688 h 303641"/>
                  <a:gd name="connsiteX2241" fmla="*/ 563002 w 1010331"/>
                  <a:gd name="connsiteY2241" fmla="*/ 148206 h 303641"/>
                  <a:gd name="connsiteX2242" fmla="*/ 558484 w 1010331"/>
                  <a:gd name="connsiteY2242" fmla="*/ 152725 h 303641"/>
                  <a:gd name="connsiteX2243" fmla="*/ 553965 w 1010331"/>
                  <a:gd name="connsiteY2243" fmla="*/ 148206 h 303641"/>
                  <a:gd name="connsiteX2244" fmla="*/ 558484 w 1010331"/>
                  <a:gd name="connsiteY2244" fmla="*/ 143688 h 303641"/>
                  <a:gd name="connsiteX2245" fmla="*/ 558484 w 1010331"/>
                  <a:gd name="connsiteY2245" fmla="*/ 143688 h 303641"/>
                  <a:gd name="connsiteX2246" fmla="*/ 539506 w 1010331"/>
                  <a:gd name="connsiteY2246" fmla="*/ 143688 h 303641"/>
                  <a:gd name="connsiteX2247" fmla="*/ 544025 w 1010331"/>
                  <a:gd name="connsiteY2247" fmla="*/ 148206 h 303641"/>
                  <a:gd name="connsiteX2248" fmla="*/ 539506 w 1010331"/>
                  <a:gd name="connsiteY2248" fmla="*/ 152725 h 303641"/>
                  <a:gd name="connsiteX2249" fmla="*/ 534988 w 1010331"/>
                  <a:gd name="connsiteY2249" fmla="*/ 148206 h 303641"/>
                  <a:gd name="connsiteX2250" fmla="*/ 539506 w 1010331"/>
                  <a:gd name="connsiteY2250" fmla="*/ 143688 h 303641"/>
                  <a:gd name="connsiteX2251" fmla="*/ 539506 w 1010331"/>
                  <a:gd name="connsiteY2251" fmla="*/ 143688 h 303641"/>
                  <a:gd name="connsiteX2252" fmla="*/ 521432 w 1010331"/>
                  <a:gd name="connsiteY2252" fmla="*/ 143688 h 303641"/>
                  <a:gd name="connsiteX2253" fmla="*/ 525951 w 1010331"/>
                  <a:gd name="connsiteY2253" fmla="*/ 148206 h 303641"/>
                  <a:gd name="connsiteX2254" fmla="*/ 521432 w 1010331"/>
                  <a:gd name="connsiteY2254" fmla="*/ 152725 h 303641"/>
                  <a:gd name="connsiteX2255" fmla="*/ 516914 w 1010331"/>
                  <a:gd name="connsiteY2255" fmla="*/ 148206 h 303641"/>
                  <a:gd name="connsiteX2256" fmla="*/ 521432 w 1010331"/>
                  <a:gd name="connsiteY2256" fmla="*/ 143688 h 303641"/>
                  <a:gd name="connsiteX2257" fmla="*/ 521432 w 1010331"/>
                  <a:gd name="connsiteY2257" fmla="*/ 143688 h 303641"/>
                  <a:gd name="connsiteX2258" fmla="*/ 502455 w 1010331"/>
                  <a:gd name="connsiteY2258" fmla="*/ 143688 h 303641"/>
                  <a:gd name="connsiteX2259" fmla="*/ 506973 w 1010331"/>
                  <a:gd name="connsiteY2259" fmla="*/ 148206 h 303641"/>
                  <a:gd name="connsiteX2260" fmla="*/ 502455 w 1010331"/>
                  <a:gd name="connsiteY2260" fmla="*/ 152725 h 303641"/>
                  <a:gd name="connsiteX2261" fmla="*/ 497936 w 1010331"/>
                  <a:gd name="connsiteY2261" fmla="*/ 148206 h 303641"/>
                  <a:gd name="connsiteX2262" fmla="*/ 502455 w 1010331"/>
                  <a:gd name="connsiteY2262" fmla="*/ 143688 h 303641"/>
                  <a:gd name="connsiteX2263" fmla="*/ 502455 w 1010331"/>
                  <a:gd name="connsiteY2263" fmla="*/ 143688 h 303641"/>
                  <a:gd name="connsiteX2264" fmla="*/ 483477 w 1010331"/>
                  <a:gd name="connsiteY2264" fmla="*/ 143688 h 303641"/>
                  <a:gd name="connsiteX2265" fmla="*/ 487995 w 1010331"/>
                  <a:gd name="connsiteY2265" fmla="*/ 148206 h 303641"/>
                  <a:gd name="connsiteX2266" fmla="*/ 483477 w 1010331"/>
                  <a:gd name="connsiteY2266" fmla="*/ 152725 h 303641"/>
                  <a:gd name="connsiteX2267" fmla="*/ 478959 w 1010331"/>
                  <a:gd name="connsiteY2267" fmla="*/ 148206 h 303641"/>
                  <a:gd name="connsiteX2268" fmla="*/ 483477 w 1010331"/>
                  <a:gd name="connsiteY2268" fmla="*/ 143688 h 303641"/>
                  <a:gd name="connsiteX2269" fmla="*/ 483477 w 1010331"/>
                  <a:gd name="connsiteY2269" fmla="*/ 143688 h 303641"/>
                  <a:gd name="connsiteX2270" fmla="*/ 464499 w 1010331"/>
                  <a:gd name="connsiteY2270" fmla="*/ 143688 h 303641"/>
                  <a:gd name="connsiteX2271" fmla="*/ 469018 w 1010331"/>
                  <a:gd name="connsiteY2271" fmla="*/ 148206 h 303641"/>
                  <a:gd name="connsiteX2272" fmla="*/ 464499 w 1010331"/>
                  <a:gd name="connsiteY2272" fmla="*/ 152725 h 303641"/>
                  <a:gd name="connsiteX2273" fmla="*/ 459981 w 1010331"/>
                  <a:gd name="connsiteY2273" fmla="*/ 148206 h 303641"/>
                  <a:gd name="connsiteX2274" fmla="*/ 464499 w 1010331"/>
                  <a:gd name="connsiteY2274" fmla="*/ 143688 h 303641"/>
                  <a:gd name="connsiteX2275" fmla="*/ 464499 w 1010331"/>
                  <a:gd name="connsiteY2275" fmla="*/ 143688 h 303641"/>
                  <a:gd name="connsiteX2276" fmla="*/ 446425 w 1010331"/>
                  <a:gd name="connsiteY2276" fmla="*/ 143688 h 303641"/>
                  <a:gd name="connsiteX2277" fmla="*/ 450944 w 1010331"/>
                  <a:gd name="connsiteY2277" fmla="*/ 148206 h 303641"/>
                  <a:gd name="connsiteX2278" fmla="*/ 446425 w 1010331"/>
                  <a:gd name="connsiteY2278" fmla="*/ 152725 h 303641"/>
                  <a:gd name="connsiteX2279" fmla="*/ 441907 w 1010331"/>
                  <a:gd name="connsiteY2279" fmla="*/ 148206 h 303641"/>
                  <a:gd name="connsiteX2280" fmla="*/ 446425 w 1010331"/>
                  <a:gd name="connsiteY2280" fmla="*/ 143688 h 303641"/>
                  <a:gd name="connsiteX2281" fmla="*/ 446425 w 1010331"/>
                  <a:gd name="connsiteY2281" fmla="*/ 143688 h 303641"/>
                  <a:gd name="connsiteX2282" fmla="*/ 427448 w 1010331"/>
                  <a:gd name="connsiteY2282" fmla="*/ 143688 h 303641"/>
                  <a:gd name="connsiteX2283" fmla="*/ 431966 w 1010331"/>
                  <a:gd name="connsiteY2283" fmla="*/ 148206 h 303641"/>
                  <a:gd name="connsiteX2284" fmla="*/ 427448 w 1010331"/>
                  <a:gd name="connsiteY2284" fmla="*/ 152725 h 303641"/>
                  <a:gd name="connsiteX2285" fmla="*/ 422929 w 1010331"/>
                  <a:gd name="connsiteY2285" fmla="*/ 148206 h 303641"/>
                  <a:gd name="connsiteX2286" fmla="*/ 427448 w 1010331"/>
                  <a:gd name="connsiteY2286" fmla="*/ 143688 h 303641"/>
                  <a:gd name="connsiteX2287" fmla="*/ 427448 w 1010331"/>
                  <a:gd name="connsiteY2287" fmla="*/ 143688 h 303641"/>
                  <a:gd name="connsiteX2288" fmla="*/ 408470 w 1010331"/>
                  <a:gd name="connsiteY2288" fmla="*/ 143688 h 303641"/>
                  <a:gd name="connsiteX2289" fmla="*/ 412989 w 1010331"/>
                  <a:gd name="connsiteY2289" fmla="*/ 148206 h 303641"/>
                  <a:gd name="connsiteX2290" fmla="*/ 408470 w 1010331"/>
                  <a:gd name="connsiteY2290" fmla="*/ 152725 h 303641"/>
                  <a:gd name="connsiteX2291" fmla="*/ 403952 w 1010331"/>
                  <a:gd name="connsiteY2291" fmla="*/ 148206 h 303641"/>
                  <a:gd name="connsiteX2292" fmla="*/ 408470 w 1010331"/>
                  <a:gd name="connsiteY2292" fmla="*/ 143688 h 303641"/>
                  <a:gd name="connsiteX2293" fmla="*/ 408470 w 1010331"/>
                  <a:gd name="connsiteY2293" fmla="*/ 143688 h 303641"/>
                  <a:gd name="connsiteX2294" fmla="*/ 389493 w 1010331"/>
                  <a:gd name="connsiteY2294" fmla="*/ 143688 h 303641"/>
                  <a:gd name="connsiteX2295" fmla="*/ 394011 w 1010331"/>
                  <a:gd name="connsiteY2295" fmla="*/ 148206 h 303641"/>
                  <a:gd name="connsiteX2296" fmla="*/ 389493 w 1010331"/>
                  <a:gd name="connsiteY2296" fmla="*/ 152725 h 303641"/>
                  <a:gd name="connsiteX2297" fmla="*/ 384974 w 1010331"/>
                  <a:gd name="connsiteY2297" fmla="*/ 148206 h 303641"/>
                  <a:gd name="connsiteX2298" fmla="*/ 389493 w 1010331"/>
                  <a:gd name="connsiteY2298" fmla="*/ 143688 h 303641"/>
                  <a:gd name="connsiteX2299" fmla="*/ 389493 w 1010331"/>
                  <a:gd name="connsiteY2299" fmla="*/ 143688 h 303641"/>
                  <a:gd name="connsiteX2300" fmla="*/ 370515 w 1010331"/>
                  <a:gd name="connsiteY2300" fmla="*/ 143688 h 303641"/>
                  <a:gd name="connsiteX2301" fmla="*/ 375034 w 1010331"/>
                  <a:gd name="connsiteY2301" fmla="*/ 148206 h 303641"/>
                  <a:gd name="connsiteX2302" fmla="*/ 370515 w 1010331"/>
                  <a:gd name="connsiteY2302" fmla="*/ 152725 h 303641"/>
                  <a:gd name="connsiteX2303" fmla="*/ 365997 w 1010331"/>
                  <a:gd name="connsiteY2303" fmla="*/ 148206 h 303641"/>
                  <a:gd name="connsiteX2304" fmla="*/ 370515 w 1010331"/>
                  <a:gd name="connsiteY2304" fmla="*/ 143688 h 303641"/>
                  <a:gd name="connsiteX2305" fmla="*/ 370515 w 1010331"/>
                  <a:gd name="connsiteY2305" fmla="*/ 143688 h 303641"/>
                  <a:gd name="connsiteX2306" fmla="*/ 352441 w 1010331"/>
                  <a:gd name="connsiteY2306" fmla="*/ 143688 h 303641"/>
                  <a:gd name="connsiteX2307" fmla="*/ 356960 w 1010331"/>
                  <a:gd name="connsiteY2307" fmla="*/ 148206 h 303641"/>
                  <a:gd name="connsiteX2308" fmla="*/ 352441 w 1010331"/>
                  <a:gd name="connsiteY2308" fmla="*/ 152725 h 303641"/>
                  <a:gd name="connsiteX2309" fmla="*/ 347923 w 1010331"/>
                  <a:gd name="connsiteY2309" fmla="*/ 148206 h 303641"/>
                  <a:gd name="connsiteX2310" fmla="*/ 352441 w 1010331"/>
                  <a:gd name="connsiteY2310" fmla="*/ 143688 h 303641"/>
                  <a:gd name="connsiteX2311" fmla="*/ 352441 w 1010331"/>
                  <a:gd name="connsiteY2311" fmla="*/ 143688 h 303641"/>
                  <a:gd name="connsiteX2312" fmla="*/ 333464 w 1010331"/>
                  <a:gd name="connsiteY2312" fmla="*/ 143688 h 303641"/>
                  <a:gd name="connsiteX2313" fmla="*/ 337982 w 1010331"/>
                  <a:gd name="connsiteY2313" fmla="*/ 148206 h 303641"/>
                  <a:gd name="connsiteX2314" fmla="*/ 333464 w 1010331"/>
                  <a:gd name="connsiteY2314" fmla="*/ 152725 h 303641"/>
                  <a:gd name="connsiteX2315" fmla="*/ 328945 w 1010331"/>
                  <a:gd name="connsiteY2315" fmla="*/ 148206 h 303641"/>
                  <a:gd name="connsiteX2316" fmla="*/ 333464 w 1010331"/>
                  <a:gd name="connsiteY2316" fmla="*/ 143688 h 303641"/>
                  <a:gd name="connsiteX2317" fmla="*/ 333464 w 1010331"/>
                  <a:gd name="connsiteY2317" fmla="*/ 143688 h 303641"/>
                  <a:gd name="connsiteX2318" fmla="*/ 314486 w 1010331"/>
                  <a:gd name="connsiteY2318" fmla="*/ 143688 h 303641"/>
                  <a:gd name="connsiteX2319" fmla="*/ 319004 w 1010331"/>
                  <a:gd name="connsiteY2319" fmla="*/ 148206 h 303641"/>
                  <a:gd name="connsiteX2320" fmla="*/ 314486 w 1010331"/>
                  <a:gd name="connsiteY2320" fmla="*/ 152725 h 303641"/>
                  <a:gd name="connsiteX2321" fmla="*/ 309968 w 1010331"/>
                  <a:gd name="connsiteY2321" fmla="*/ 148206 h 303641"/>
                  <a:gd name="connsiteX2322" fmla="*/ 314486 w 1010331"/>
                  <a:gd name="connsiteY2322" fmla="*/ 143688 h 303641"/>
                  <a:gd name="connsiteX2323" fmla="*/ 314486 w 1010331"/>
                  <a:gd name="connsiteY2323" fmla="*/ 143688 h 303641"/>
                  <a:gd name="connsiteX2324" fmla="*/ 295508 w 1010331"/>
                  <a:gd name="connsiteY2324" fmla="*/ 143688 h 303641"/>
                  <a:gd name="connsiteX2325" fmla="*/ 300027 w 1010331"/>
                  <a:gd name="connsiteY2325" fmla="*/ 148206 h 303641"/>
                  <a:gd name="connsiteX2326" fmla="*/ 295508 w 1010331"/>
                  <a:gd name="connsiteY2326" fmla="*/ 152725 h 303641"/>
                  <a:gd name="connsiteX2327" fmla="*/ 290990 w 1010331"/>
                  <a:gd name="connsiteY2327" fmla="*/ 148206 h 303641"/>
                  <a:gd name="connsiteX2328" fmla="*/ 295508 w 1010331"/>
                  <a:gd name="connsiteY2328" fmla="*/ 143688 h 303641"/>
                  <a:gd name="connsiteX2329" fmla="*/ 295508 w 1010331"/>
                  <a:gd name="connsiteY2329" fmla="*/ 143688 h 303641"/>
                  <a:gd name="connsiteX2330" fmla="*/ 831400 w 1010331"/>
                  <a:gd name="connsiteY2330" fmla="*/ 132843 h 303641"/>
                  <a:gd name="connsiteX2331" fmla="*/ 835918 w 1010331"/>
                  <a:gd name="connsiteY2331" fmla="*/ 137362 h 303641"/>
                  <a:gd name="connsiteX2332" fmla="*/ 831400 w 1010331"/>
                  <a:gd name="connsiteY2332" fmla="*/ 141880 h 303641"/>
                  <a:gd name="connsiteX2333" fmla="*/ 826881 w 1010331"/>
                  <a:gd name="connsiteY2333" fmla="*/ 137362 h 303641"/>
                  <a:gd name="connsiteX2334" fmla="*/ 831400 w 1010331"/>
                  <a:gd name="connsiteY2334" fmla="*/ 132843 h 303641"/>
                  <a:gd name="connsiteX2335" fmla="*/ 831400 w 1010331"/>
                  <a:gd name="connsiteY2335" fmla="*/ 132843 h 303641"/>
                  <a:gd name="connsiteX2336" fmla="*/ 812422 w 1010331"/>
                  <a:gd name="connsiteY2336" fmla="*/ 132843 h 303641"/>
                  <a:gd name="connsiteX2337" fmla="*/ 816941 w 1010331"/>
                  <a:gd name="connsiteY2337" fmla="*/ 137362 h 303641"/>
                  <a:gd name="connsiteX2338" fmla="*/ 812422 w 1010331"/>
                  <a:gd name="connsiteY2338" fmla="*/ 141880 h 303641"/>
                  <a:gd name="connsiteX2339" fmla="*/ 807904 w 1010331"/>
                  <a:gd name="connsiteY2339" fmla="*/ 137362 h 303641"/>
                  <a:gd name="connsiteX2340" fmla="*/ 812422 w 1010331"/>
                  <a:gd name="connsiteY2340" fmla="*/ 132843 h 303641"/>
                  <a:gd name="connsiteX2341" fmla="*/ 812422 w 1010331"/>
                  <a:gd name="connsiteY2341" fmla="*/ 132843 h 303641"/>
                  <a:gd name="connsiteX2342" fmla="*/ 793445 w 1010331"/>
                  <a:gd name="connsiteY2342" fmla="*/ 132843 h 303641"/>
                  <a:gd name="connsiteX2343" fmla="*/ 797963 w 1010331"/>
                  <a:gd name="connsiteY2343" fmla="*/ 137362 h 303641"/>
                  <a:gd name="connsiteX2344" fmla="*/ 793445 w 1010331"/>
                  <a:gd name="connsiteY2344" fmla="*/ 141880 h 303641"/>
                  <a:gd name="connsiteX2345" fmla="*/ 788926 w 1010331"/>
                  <a:gd name="connsiteY2345" fmla="*/ 137362 h 303641"/>
                  <a:gd name="connsiteX2346" fmla="*/ 793445 w 1010331"/>
                  <a:gd name="connsiteY2346" fmla="*/ 132843 h 303641"/>
                  <a:gd name="connsiteX2347" fmla="*/ 793445 w 1010331"/>
                  <a:gd name="connsiteY2347" fmla="*/ 132843 h 303641"/>
                  <a:gd name="connsiteX2348" fmla="*/ 774467 w 1010331"/>
                  <a:gd name="connsiteY2348" fmla="*/ 132843 h 303641"/>
                  <a:gd name="connsiteX2349" fmla="*/ 778985 w 1010331"/>
                  <a:gd name="connsiteY2349" fmla="*/ 137362 h 303641"/>
                  <a:gd name="connsiteX2350" fmla="*/ 774467 w 1010331"/>
                  <a:gd name="connsiteY2350" fmla="*/ 141880 h 303641"/>
                  <a:gd name="connsiteX2351" fmla="*/ 769948 w 1010331"/>
                  <a:gd name="connsiteY2351" fmla="*/ 137362 h 303641"/>
                  <a:gd name="connsiteX2352" fmla="*/ 774467 w 1010331"/>
                  <a:gd name="connsiteY2352" fmla="*/ 132843 h 303641"/>
                  <a:gd name="connsiteX2353" fmla="*/ 774467 w 1010331"/>
                  <a:gd name="connsiteY2353" fmla="*/ 132843 h 303641"/>
                  <a:gd name="connsiteX2354" fmla="*/ 756393 w 1010331"/>
                  <a:gd name="connsiteY2354" fmla="*/ 132843 h 303641"/>
                  <a:gd name="connsiteX2355" fmla="*/ 760912 w 1010331"/>
                  <a:gd name="connsiteY2355" fmla="*/ 137362 h 303641"/>
                  <a:gd name="connsiteX2356" fmla="*/ 756393 w 1010331"/>
                  <a:gd name="connsiteY2356" fmla="*/ 141880 h 303641"/>
                  <a:gd name="connsiteX2357" fmla="*/ 751875 w 1010331"/>
                  <a:gd name="connsiteY2357" fmla="*/ 137362 h 303641"/>
                  <a:gd name="connsiteX2358" fmla="*/ 756393 w 1010331"/>
                  <a:gd name="connsiteY2358" fmla="*/ 132843 h 303641"/>
                  <a:gd name="connsiteX2359" fmla="*/ 756393 w 1010331"/>
                  <a:gd name="connsiteY2359" fmla="*/ 132843 h 303641"/>
                  <a:gd name="connsiteX2360" fmla="*/ 737415 w 1010331"/>
                  <a:gd name="connsiteY2360" fmla="*/ 132843 h 303641"/>
                  <a:gd name="connsiteX2361" fmla="*/ 741934 w 1010331"/>
                  <a:gd name="connsiteY2361" fmla="*/ 137362 h 303641"/>
                  <a:gd name="connsiteX2362" fmla="*/ 737415 w 1010331"/>
                  <a:gd name="connsiteY2362" fmla="*/ 141880 h 303641"/>
                  <a:gd name="connsiteX2363" fmla="*/ 732897 w 1010331"/>
                  <a:gd name="connsiteY2363" fmla="*/ 137362 h 303641"/>
                  <a:gd name="connsiteX2364" fmla="*/ 737415 w 1010331"/>
                  <a:gd name="connsiteY2364" fmla="*/ 132843 h 303641"/>
                  <a:gd name="connsiteX2365" fmla="*/ 737415 w 1010331"/>
                  <a:gd name="connsiteY2365" fmla="*/ 132843 h 303641"/>
                  <a:gd name="connsiteX2366" fmla="*/ 718438 w 1010331"/>
                  <a:gd name="connsiteY2366" fmla="*/ 132843 h 303641"/>
                  <a:gd name="connsiteX2367" fmla="*/ 722956 w 1010331"/>
                  <a:gd name="connsiteY2367" fmla="*/ 137362 h 303641"/>
                  <a:gd name="connsiteX2368" fmla="*/ 718438 w 1010331"/>
                  <a:gd name="connsiteY2368" fmla="*/ 141880 h 303641"/>
                  <a:gd name="connsiteX2369" fmla="*/ 713919 w 1010331"/>
                  <a:gd name="connsiteY2369" fmla="*/ 137362 h 303641"/>
                  <a:gd name="connsiteX2370" fmla="*/ 718438 w 1010331"/>
                  <a:gd name="connsiteY2370" fmla="*/ 132843 h 303641"/>
                  <a:gd name="connsiteX2371" fmla="*/ 718438 w 1010331"/>
                  <a:gd name="connsiteY2371" fmla="*/ 132843 h 303641"/>
                  <a:gd name="connsiteX2372" fmla="*/ 699460 w 1010331"/>
                  <a:gd name="connsiteY2372" fmla="*/ 132843 h 303641"/>
                  <a:gd name="connsiteX2373" fmla="*/ 703979 w 1010331"/>
                  <a:gd name="connsiteY2373" fmla="*/ 137362 h 303641"/>
                  <a:gd name="connsiteX2374" fmla="*/ 699460 w 1010331"/>
                  <a:gd name="connsiteY2374" fmla="*/ 141880 h 303641"/>
                  <a:gd name="connsiteX2375" fmla="*/ 694942 w 1010331"/>
                  <a:gd name="connsiteY2375" fmla="*/ 137362 h 303641"/>
                  <a:gd name="connsiteX2376" fmla="*/ 699460 w 1010331"/>
                  <a:gd name="connsiteY2376" fmla="*/ 132843 h 303641"/>
                  <a:gd name="connsiteX2377" fmla="*/ 699460 w 1010331"/>
                  <a:gd name="connsiteY2377" fmla="*/ 132843 h 303641"/>
                  <a:gd name="connsiteX2378" fmla="*/ 680483 w 1010331"/>
                  <a:gd name="connsiteY2378" fmla="*/ 132843 h 303641"/>
                  <a:gd name="connsiteX2379" fmla="*/ 685001 w 1010331"/>
                  <a:gd name="connsiteY2379" fmla="*/ 137362 h 303641"/>
                  <a:gd name="connsiteX2380" fmla="*/ 680483 w 1010331"/>
                  <a:gd name="connsiteY2380" fmla="*/ 141880 h 303641"/>
                  <a:gd name="connsiteX2381" fmla="*/ 675964 w 1010331"/>
                  <a:gd name="connsiteY2381" fmla="*/ 137362 h 303641"/>
                  <a:gd name="connsiteX2382" fmla="*/ 680483 w 1010331"/>
                  <a:gd name="connsiteY2382" fmla="*/ 132843 h 303641"/>
                  <a:gd name="connsiteX2383" fmla="*/ 680483 w 1010331"/>
                  <a:gd name="connsiteY2383" fmla="*/ 132843 h 303641"/>
                  <a:gd name="connsiteX2384" fmla="*/ 662409 w 1010331"/>
                  <a:gd name="connsiteY2384" fmla="*/ 132843 h 303641"/>
                  <a:gd name="connsiteX2385" fmla="*/ 666927 w 1010331"/>
                  <a:gd name="connsiteY2385" fmla="*/ 137362 h 303641"/>
                  <a:gd name="connsiteX2386" fmla="*/ 662409 w 1010331"/>
                  <a:gd name="connsiteY2386" fmla="*/ 141880 h 303641"/>
                  <a:gd name="connsiteX2387" fmla="*/ 657890 w 1010331"/>
                  <a:gd name="connsiteY2387" fmla="*/ 137362 h 303641"/>
                  <a:gd name="connsiteX2388" fmla="*/ 662409 w 1010331"/>
                  <a:gd name="connsiteY2388" fmla="*/ 132843 h 303641"/>
                  <a:gd name="connsiteX2389" fmla="*/ 662409 w 1010331"/>
                  <a:gd name="connsiteY2389" fmla="*/ 132843 h 303641"/>
                  <a:gd name="connsiteX2390" fmla="*/ 643431 w 1010331"/>
                  <a:gd name="connsiteY2390" fmla="*/ 132843 h 303641"/>
                  <a:gd name="connsiteX2391" fmla="*/ 647950 w 1010331"/>
                  <a:gd name="connsiteY2391" fmla="*/ 137362 h 303641"/>
                  <a:gd name="connsiteX2392" fmla="*/ 643431 w 1010331"/>
                  <a:gd name="connsiteY2392" fmla="*/ 141880 h 303641"/>
                  <a:gd name="connsiteX2393" fmla="*/ 638913 w 1010331"/>
                  <a:gd name="connsiteY2393" fmla="*/ 137362 h 303641"/>
                  <a:gd name="connsiteX2394" fmla="*/ 643431 w 1010331"/>
                  <a:gd name="connsiteY2394" fmla="*/ 132843 h 303641"/>
                  <a:gd name="connsiteX2395" fmla="*/ 643431 w 1010331"/>
                  <a:gd name="connsiteY2395" fmla="*/ 132843 h 303641"/>
                  <a:gd name="connsiteX2396" fmla="*/ 624453 w 1010331"/>
                  <a:gd name="connsiteY2396" fmla="*/ 132843 h 303641"/>
                  <a:gd name="connsiteX2397" fmla="*/ 628972 w 1010331"/>
                  <a:gd name="connsiteY2397" fmla="*/ 137362 h 303641"/>
                  <a:gd name="connsiteX2398" fmla="*/ 624453 w 1010331"/>
                  <a:gd name="connsiteY2398" fmla="*/ 141880 h 303641"/>
                  <a:gd name="connsiteX2399" fmla="*/ 619935 w 1010331"/>
                  <a:gd name="connsiteY2399" fmla="*/ 137362 h 303641"/>
                  <a:gd name="connsiteX2400" fmla="*/ 624453 w 1010331"/>
                  <a:gd name="connsiteY2400" fmla="*/ 132843 h 303641"/>
                  <a:gd name="connsiteX2401" fmla="*/ 624453 w 1010331"/>
                  <a:gd name="connsiteY2401" fmla="*/ 132843 h 303641"/>
                  <a:gd name="connsiteX2402" fmla="*/ 605476 w 1010331"/>
                  <a:gd name="connsiteY2402" fmla="*/ 132843 h 303641"/>
                  <a:gd name="connsiteX2403" fmla="*/ 609994 w 1010331"/>
                  <a:gd name="connsiteY2403" fmla="*/ 137362 h 303641"/>
                  <a:gd name="connsiteX2404" fmla="*/ 605476 w 1010331"/>
                  <a:gd name="connsiteY2404" fmla="*/ 141880 h 303641"/>
                  <a:gd name="connsiteX2405" fmla="*/ 600957 w 1010331"/>
                  <a:gd name="connsiteY2405" fmla="*/ 137362 h 303641"/>
                  <a:gd name="connsiteX2406" fmla="*/ 605476 w 1010331"/>
                  <a:gd name="connsiteY2406" fmla="*/ 132843 h 303641"/>
                  <a:gd name="connsiteX2407" fmla="*/ 605476 w 1010331"/>
                  <a:gd name="connsiteY2407" fmla="*/ 132843 h 303641"/>
                  <a:gd name="connsiteX2408" fmla="*/ 586498 w 1010331"/>
                  <a:gd name="connsiteY2408" fmla="*/ 132843 h 303641"/>
                  <a:gd name="connsiteX2409" fmla="*/ 591017 w 1010331"/>
                  <a:gd name="connsiteY2409" fmla="*/ 137362 h 303641"/>
                  <a:gd name="connsiteX2410" fmla="*/ 586498 w 1010331"/>
                  <a:gd name="connsiteY2410" fmla="*/ 141880 h 303641"/>
                  <a:gd name="connsiteX2411" fmla="*/ 581980 w 1010331"/>
                  <a:gd name="connsiteY2411" fmla="*/ 137362 h 303641"/>
                  <a:gd name="connsiteX2412" fmla="*/ 586498 w 1010331"/>
                  <a:gd name="connsiteY2412" fmla="*/ 132843 h 303641"/>
                  <a:gd name="connsiteX2413" fmla="*/ 586498 w 1010331"/>
                  <a:gd name="connsiteY2413" fmla="*/ 132843 h 303641"/>
                  <a:gd name="connsiteX2414" fmla="*/ 568424 w 1010331"/>
                  <a:gd name="connsiteY2414" fmla="*/ 132843 h 303641"/>
                  <a:gd name="connsiteX2415" fmla="*/ 572943 w 1010331"/>
                  <a:gd name="connsiteY2415" fmla="*/ 137362 h 303641"/>
                  <a:gd name="connsiteX2416" fmla="*/ 568424 w 1010331"/>
                  <a:gd name="connsiteY2416" fmla="*/ 141880 h 303641"/>
                  <a:gd name="connsiteX2417" fmla="*/ 563906 w 1010331"/>
                  <a:gd name="connsiteY2417" fmla="*/ 137362 h 303641"/>
                  <a:gd name="connsiteX2418" fmla="*/ 568424 w 1010331"/>
                  <a:gd name="connsiteY2418" fmla="*/ 132843 h 303641"/>
                  <a:gd name="connsiteX2419" fmla="*/ 568424 w 1010331"/>
                  <a:gd name="connsiteY2419" fmla="*/ 132843 h 303641"/>
                  <a:gd name="connsiteX2420" fmla="*/ 549447 w 1010331"/>
                  <a:gd name="connsiteY2420" fmla="*/ 132843 h 303641"/>
                  <a:gd name="connsiteX2421" fmla="*/ 553965 w 1010331"/>
                  <a:gd name="connsiteY2421" fmla="*/ 137362 h 303641"/>
                  <a:gd name="connsiteX2422" fmla="*/ 549447 w 1010331"/>
                  <a:gd name="connsiteY2422" fmla="*/ 141880 h 303641"/>
                  <a:gd name="connsiteX2423" fmla="*/ 544928 w 1010331"/>
                  <a:gd name="connsiteY2423" fmla="*/ 137362 h 303641"/>
                  <a:gd name="connsiteX2424" fmla="*/ 549447 w 1010331"/>
                  <a:gd name="connsiteY2424" fmla="*/ 132843 h 303641"/>
                  <a:gd name="connsiteX2425" fmla="*/ 549447 w 1010331"/>
                  <a:gd name="connsiteY2425" fmla="*/ 132843 h 303641"/>
                  <a:gd name="connsiteX2426" fmla="*/ 530469 w 1010331"/>
                  <a:gd name="connsiteY2426" fmla="*/ 132843 h 303641"/>
                  <a:gd name="connsiteX2427" fmla="*/ 534988 w 1010331"/>
                  <a:gd name="connsiteY2427" fmla="*/ 137362 h 303641"/>
                  <a:gd name="connsiteX2428" fmla="*/ 530469 w 1010331"/>
                  <a:gd name="connsiteY2428" fmla="*/ 141880 h 303641"/>
                  <a:gd name="connsiteX2429" fmla="*/ 525951 w 1010331"/>
                  <a:gd name="connsiteY2429" fmla="*/ 137362 h 303641"/>
                  <a:gd name="connsiteX2430" fmla="*/ 530469 w 1010331"/>
                  <a:gd name="connsiteY2430" fmla="*/ 132843 h 303641"/>
                  <a:gd name="connsiteX2431" fmla="*/ 530469 w 1010331"/>
                  <a:gd name="connsiteY2431" fmla="*/ 132843 h 303641"/>
                  <a:gd name="connsiteX2432" fmla="*/ 511492 w 1010331"/>
                  <a:gd name="connsiteY2432" fmla="*/ 132843 h 303641"/>
                  <a:gd name="connsiteX2433" fmla="*/ 516010 w 1010331"/>
                  <a:gd name="connsiteY2433" fmla="*/ 137362 h 303641"/>
                  <a:gd name="connsiteX2434" fmla="*/ 511492 w 1010331"/>
                  <a:gd name="connsiteY2434" fmla="*/ 141880 h 303641"/>
                  <a:gd name="connsiteX2435" fmla="*/ 506973 w 1010331"/>
                  <a:gd name="connsiteY2435" fmla="*/ 137362 h 303641"/>
                  <a:gd name="connsiteX2436" fmla="*/ 511492 w 1010331"/>
                  <a:gd name="connsiteY2436" fmla="*/ 132843 h 303641"/>
                  <a:gd name="connsiteX2437" fmla="*/ 511492 w 1010331"/>
                  <a:gd name="connsiteY2437" fmla="*/ 132843 h 303641"/>
                  <a:gd name="connsiteX2438" fmla="*/ 493418 w 1010331"/>
                  <a:gd name="connsiteY2438" fmla="*/ 132843 h 303641"/>
                  <a:gd name="connsiteX2439" fmla="*/ 497936 w 1010331"/>
                  <a:gd name="connsiteY2439" fmla="*/ 137362 h 303641"/>
                  <a:gd name="connsiteX2440" fmla="*/ 493418 w 1010331"/>
                  <a:gd name="connsiteY2440" fmla="*/ 141880 h 303641"/>
                  <a:gd name="connsiteX2441" fmla="*/ 488899 w 1010331"/>
                  <a:gd name="connsiteY2441" fmla="*/ 137362 h 303641"/>
                  <a:gd name="connsiteX2442" fmla="*/ 493418 w 1010331"/>
                  <a:gd name="connsiteY2442" fmla="*/ 132843 h 303641"/>
                  <a:gd name="connsiteX2443" fmla="*/ 493418 w 1010331"/>
                  <a:gd name="connsiteY2443" fmla="*/ 132843 h 303641"/>
                  <a:gd name="connsiteX2444" fmla="*/ 474440 w 1010331"/>
                  <a:gd name="connsiteY2444" fmla="*/ 132843 h 303641"/>
                  <a:gd name="connsiteX2445" fmla="*/ 478959 w 1010331"/>
                  <a:gd name="connsiteY2445" fmla="*/ 137362 h 303641"/>
                  <a:gd name="connsiteX2446" fmla="*/ 474440 w 1010331"/>
                  <a:gd name="connsiteY2446" fmla="*/ 141880 h 303641"/>
                  <a:gd name="connsiteX2447" fmla="*/ 469922 w 1010331"/>
                  <a:gd name="connsiteY2447" fmla="*/ 137362 h 303641"/>
                  <a:gd name="connsiteX2448" fmla="*/ 474440 w 1010331"/>
                  <a:gd name="connsiteY2448" fmla="*/ 132843 h 303641"/>
                  <a:gd name="connsiteX2449" fmla="*/ 474440 w 1010331"/>
                  <a:gd name="connsiteY2449" fmla="*/ 132843 h 303641"/>
                  <a:gd name="connsiteX2450" fmla="*/ 455462 w 1010331"/>
                  <a:gd name="connsiteY2450" fmla="*/ 132843 h 303641"/>
                  <a:gd name="connsiteX2451" fmla="*/ 459981 w 1010331"/>
                  <a:gd name="connsiteY2451" fmla="*/ 137362 h 303641"/>
                  <a:gd name="connsiteX2452" fmla="*/ 455462 w 1010331"/>
                  <a:gd name="connsiteY2452" fmla="*/ 141880 h 303641"/>
                  <a:gd name="connsiteX2453" fmla="*/ 450944 w 1010331"/>
                  <a:gd name="connsiteY2453" fmla="*/ 137362 h 303641"/>
                  <a:gd name="connsiteX2454" fmla="*/ 455462 w 1010331"/>
                  <a:gd name="connsiteY2454" fmla="*/ 132843 h 303641"/>
                  <a:gd name="connsiteX2455" fmla="*/ 455462 w 1010331"/>
                  <a:gd name="connsiteY2455" fmla="*/ 132843 h 303641"/>
                  <a:gd name="connsiteX2456" fmla="*/ 436485 w 1010331"/>
                  <a:gd name="connsiteY2456" fmla="*/ 132843 h 303641"/>
                  <a:gd name="connsiteX2457" fmla="*/ 441003 w 1010331"/>
                  <a:gd name="connsiteY2457" fmla="*/ 137362 h 303641"/>
                  <a:gd name="connsiteX2458" fmla="*/ 436485 w 1010331"/>
                  <a:gd name="connsiteY2458" fmla="*/ 141880 h 303641"/>
                  <a:gd name="connsiteX2459" fmla="*/ 431966 w 1010331"/>
                  <a:gd name="connsiteY2459" fmla="*/ 137362 h 303641"/>
                  <a:gd name="connsiteX2460" fmla="*/ 436485 w 1010331"/>
                  <a:gd name="connsiteY2460" fmla="*/ 132843 h 303641"/>
                  <a:gd name="connsiteX2461" fmla="*/ 436485 w 1010331"/>
                  <a:gd name="connsiteY2461" fmla="*/ 132843 h 303641"/>
                  <a:gd name="connsiteX2462" fmla="*/ 417507 w 1010331"/>
                  <a:gd name="connsiteY2462" fmla="*/ 132843 h 303641"/>
                  <a:gd name="connsiteX2463" fmla="*/ 422026 w 1010331"/>
                  <a:gd name="connsiteY2463" fmla="*/ 137362 h 303641"/>
                  <a:gd name="connsiteX2464" fmla="*/ 417507 w 1010331"/>
                  <a:gd name="connsiteY2464" fmla="*/ 141880 h 303641"/>
                  <a:gd name="connsiteX2465" fmla="*/ 412989 w 1010331"/>
                  <a:gd name="connsiteY2465" fmla="*/ 137362 h 303641"/>
                  <a:gd name="connsiteX2466" fmla="*/ 417507 w 1010331"/>
                  <a:gd name="connsiteY2466" fmla="*/ 132843 h 303641"/>
                  <a:gd name="connsiteX2467" fmla="*/ 417507 w 1010331"/>
                  <a:gd name="connsiteY2467" fmla="*/ 132843 h 303641"/>
                  <a:gd name="connsiteX2468" fmla="*/ 399433 w 1010331"/>
                  <a:gd name="connsiteY2468" fmla="*/ 132843 h 303641"/>
                  <a:gd name="connsiteX2469" fmla="*/ 403952 w 1010331"/>
                  <a:gd name="connsiteY2469" fmla="*/ 137362 h 303641"/>
                  <a:gd name="connsiteX2470" fmla="*/ 399433 w 1010331"/>
                  <a:gd name="connsiteY2470" fmla="*/ 141880 h 303641"/>
                  <a:gd name="connsiteX2471" fmla="*/ 394915 w 1010331"/>
                  <a:gd name="connsiteY2471" fmla="*/ 137362 h 303641"/>
                  <a:gd name="connsiteX2472" fmla="*/ 399433 w 1010331"/>
                  <a:gd name="connsiteY2472" fmla="*/ 132843 h 303641"/>
                  <a:gd name="connsiteX2473" fmla="*/ 399433 w 1010331"/>
                  <a:gd name="connsiteY2473" fmla="*/ 132843 h 303641"/>
                  <a:gd name="connsiteX2474" fmla="*/ 380456 w 1010331"/>
                  <a:gd name="connsiteY2474" fmla="*/ 132843 h 303641"/>
                  <a:gd name="connsiteX2475" fmla="*/ 384974 w 1010331"/>
                  <a:gd name="connsiteY2475" fmla="*/ 137362 h 303641"/>
                  <a:gd name="connsiteX2476" fmla="*/ 380456 w 1010331"/>
                  <a:gd name="connsiteY2476" fmla="*/ 141880 h 303641"/>
                  <a:gd name="connsiteX2477" fmla="*/ 375937 w 1010331"/>
                  <a:gd name="connsiteY2477" fmla="*/ 137362 h 303641"/>
                  <a:gd name="connsiteX2478" fmla="*/ 380456 w 1010331"/>
                  <a:gd name="connsiteY2478" fmla="*/ 132843 h 303641"/>
                  <a:gd name="connsiteX2479" fmla="*/ 380456 w 1010331"/>
                  <a:gd name="connsiteY2479" fmla="*/ 132843 h 303641"/>
                  <a:gd name="connsiteX2480" fmla="*/ 361478 w 1010331"/>
                  <a:gd name="connsiteY2480" fmla="*/ 132843 h 303641"/>
                  <a:gd name="connsiteX2481" fmla="*/ 365997 w 1010331"/>
                  <a:gd name="connsiteY2481" fmla="*/ 137362 h 303641"/>
                  <a:gd name="connsiteX2482" fmla="*/ 361478 w 1010331"/>
                  <a:gd name="connsiteY2482" fmla="*/ 141880 h 303641"/>
                  <a:gd name="connsiteX2483" fmla="*/ 356960 w 1010331"/>
                  <a:gd name="connsiteY2483" fmla="*/ 137362 h 303641"/>
                  <a:gd name="connsiteX2484" fmla="*/ 361478 w 1010331"/>
                  <a:gd name="connsiteY2484" fmla="*/ 132843 h 303641"/>
                  <a:gd name="connsiteX2485" fmla="*/ 361478 w 1010331"/>
                  <a:gd name="connsiteY2485" fmla="*/ 132843 h 303641"/>
                  <a:gd name="connsiteX2486" fmla="*/ 342501 w 1010331"/>
                  <a:gd name="connsiteY2486" fmla="*/ 132843 h 303641"/>
                  <a:gd name="connsiteX2487" fmla="*/ 347019 w 1010331"/>
                  <a:gd name="connsiteY2487" fmla="*/ 137362 h 303641"/>
                  <a:gd name="connsiteX2488" fmla="*/ 342501 w 1010331"/>
                  <a:gd name="connsiteY2488" fmla="*/ 141880 h 303641"/>
                  <a:gd name="connsiteX2489" fmla="*/ 337982 w 1010331"/>
                  <a:gd name="connsiteY2489" fmla="*/ 137362 h 303641"/>
                  <a:gd name="connsiteX2490" fmla="*/ 342501 w 1010331"/>
                  <a:gd name="connsiteY2490" fmla="*/ 132843 h 303641"/>
                  <a:gd name="connsiteX2491" fmla="*/ 342501 w 1010331"/>
                  <a:gd name="connsiteY2491" fmla="*/ 132843 h 303641"/>
                  <a:gd name="connsiteX2492" fmla="*/ 323523 w 1010331"/>
                  <a:gd name="connsiteY2492" fmla="*/ 132843 h 303641"/>
                  <a:gd name="connsiteX2493" fmla="*/ 328041 w 1010331"/>
                  <a:gd name="connsiteY2493" fmla="*/ 137362 h 303641"/>
                  <a:gd name="connsiteX2494" fmla="*/ 323523 w 1010331"/>
                  <a:gd name="connsiteY2494" fmla="*/ 141880 h 303641"/>
                  <a:gd name="connsiteX2495" fmla="*/ 319004 w 1010331"/>
                  <a:gd name="connsiteY2495" fmla="*/ 137362 h 303641"/>
                  <a:gd name="connsiteX2496" fmla="*/ 323523 w 1010331"/>
                  <a:gd name="connsiteY2496" fmla="*/ 132843 h 303641"/>
                  <a:gd name="connsiteX2497" fmla="*/ 323523 w 1010331"/>
                  <a:gd name="connsiteY2497" fmla="*/ 132843 h 303641"/>
                  <a:gd name="connsiteX2498" fmla="*/ 305449 w 1010331"/>
                  <a:gd name="connsiteY2498" fmla="*/ 132843 h 303641"/>
                  <a:gd name="connsiteX2499" fmla="*/ 309968 w 1010331"/>
                  <a:gd name="connsiteY2499" fmla="*/ 137362 h 303641"/>
                  <a:gd name="connsiteX2500" fmla="*/ 305449 w 1010331"/>
                  <a:gd name="connsiteY2500" fmla="*/ 141880 h 303641"/>
                  <a:gd name="connsiteX2501" fmla="*/ 300931 w 1010331"/>
                  <a:gd name="connsiteY2501" fmla="*/ 137362 h 303641"/>
                  <a:gd name="connsiteX2502" fmla="*/ 305449 w 1010331"/>
                  <a:gd name="connsiteY2502" fmla="*/ 132843 h 303641"/>
                  <a:gd name="connsiteX2503" fmla="*/ 305449 w 1010331"/>
                  <a:gd name="connsiteY2503" fmla="*/ 132843 h 303641"/>
                  <a:gd name="connsiteX2504" fmla="*/ 286471 w 1010331"/>
                  <a:gd name="connsiteY2504" fmla="*/ 132843 h 303641"/>
                  <a:gd name="connsiteX2505" fmla="*/ 290990 w 1010331"/>
                  <a:gd name="connsiteY2505" fmla="*/ 137362 h 303641"/>
                  <a:gd name="connsiteX2506" fmla="*/ 286471 w 1010331"/>
                  <a:gd name="connsiteY2506" fmla="*/ 141880 h 303641"/>
                  <a:gd name="connsiteX2507" fmla="*/ 281953 w 1010331"/>
                  <a:gd name="connsiteY2507" fmla="*/ 137362 h 303641"/>
                  <a:gd name="connsiteX2508" fmla="*/ 286471 w 1010331"/>
                  <a:gd name="connsiteY2508" fmla="*/ 132843 h 303641"/>
                  <a:gd name="connsiteX2509" fmla="*/ 286471 w 1010331"/>
                  <a:gd name="connsiteY2509" fmla="*/ 132843 h 303641"/>
                  <a:gd name="connsiteX2510" fmla="*/ 840437 w 1010331"/>
                  <a:gd name="connsiteY2510" fmla="*/ 122903 h 303641"/>
                  <a:gd name="connsiteX2511" fmla="*/ 844955 w 1010331"/>
                  <a:gd name="connsiteY2511" fmla="*/ 127421 h 303641"/>
                  <a:gd name="connsiteX2512" fmla="*/ 840437 w 1010331"/>
                  <a:gd name="connsiteY2512" fmla="*/ 131940 h 303641"/>
                  <a:gd name="connsiteX2513" fmla="*/ 835918 w 1010331"/>
                  <a:gd name="connsiteY2513" fmla="*/ 127421 h 303641"/>
                  <a:gd name="connsiteX2514" fmla="*/ 840437 w 1010331"/>
                  <a:gd name="connsiteY2514" fmla="*/ 122903 h 303641"/>
                  <a:gd name="connsiteX2515" fmla="*/ 840437 w 1010331"/>
                  <a:gd name="connsiteY2515" fmla="*/ 122903 h 303641"/>
                  <a:gd name="connsiteX2516" fmla="*/ 821459 w 1010331"/>
                  <a:gd name="connsiteY2516" fmla="*/ 122903 h 303641"/>
                  <a:gd name="connsiteX2517" fmla="*/ 825978 w 1010331"/>
                  <a:gd name="connsiteY2517" fmla="*/ 127421 h 303641"/>
                  <a:gd name="connsiteX2518" fmla="*/ 821459 w 1010331"/>
                  <a:gd name="connsiteY2518" fmla="*/ 131940 h 303641"/>
                  <a:gd name="connsiteX2519" fmla="*/ 816941 w 1010331"/>
                  <a:gd name="connsiteY2519" fmla="*/ 127421 h 303641"/>
                  <a:gd name="connsiteX2520" fmla="*/ 821459 w 1010331"/>
                  <a:gd name="connsiteY2520" fmla="*/ 122903 h 303641"/>
                  <a:gd name="connsiteX2521" fmla="*/ 821459 w 1010331"/>
                  <a:gd name="connsiteY2521" fmla="*/ 122903 h 303641"/>
                  <a:gd name="connsiteX2522" fmla="*/ 803385 w 1010331"/>
                  <a:gd name="connsiteY2522" fmla="*/ 122903 h 303641"/>
                  <a:gd name="connsiteX2523" fmla="*/ 807904 w 1010331"/>
                  <a:gd name="connsiteY2523" fmla="*/ 127421 h 303641"/>
                  <a:gd name="connsiteX2524" fmla="*/ 803385 w 1010331"/>
                  <a:gd name="connsiteY2524" fmla="*/ 131940 h 303641"/>
                  <a:gd name="connsiteX2525" fmla="*/ 798867 w 1010331"/>
                  <a:gd name="connsiteY2525" fmla="*/ 127421 h 303641"/>
                  <a:gd name="connsiteX2526" fmla="*/ 803385 w 1010331"/>
                  <a:gd name="connsiteY2526" fmla="*/ 122903 h 303641"/>
                  <a:gd name="connsiteX2527" fmla="*/ 803385 w 1010331"/>
                  <a:gd name="connsiteY2527" fmla="*/ 122903 h 303641"/>
                  <a:gd name="connsiteX2528" fmla="*/ 784408 w 1010331"/>
                  <a:gd name="connsiteY2528" fmla="*/ 122903 h 303641"/>
                  <a:gd name="connsiteX2529" fmla="*/ 788926 w 1010331"/>
                  <a:gd name="connsiteY2529" fmla="*/ 127421 h 303641"/>
                  <a:gd name="connsiteX2530" fmla="*/ 784408 w 1010331"/>
                  <a:gd name="connsiteY2530" fmla="*/ 131940 h 303641"/>
                  <a:gd name="connsiteX2531" fmla="*/ 779889 w 1010331"/>
                  <a:gd name="connsiteY2531" fmla="*/ 127421 h 303641"/>
                  <a:gd name="connsiteX2532" fmla="*/ 784408 w 1010331"/>
                  <a:gd name="connsiteY2532" fmla="*/ 122903 h 303641"/>
                  <a:gd name="connsiteX2533" fmla="*/ 784408 w 1010331"/>
                  <a:gd name="connsiteY2533" fmla="*/ 122903 h 303641"/>
                  <a:gd name="connsiteX2534" fmla="*/ 765430 w 1010331"/>
                  <a:gd name="connsiteY2534" fmla="*/ 122903 h 303641"/>
                  <a:gd name="connsiteX2535" fmla="*/ 769948 w 1010331"/>
                  <a:gd name="connsiteY2535" fmla="*/ 127421 h 303641"/>
                  <a:gd name="connsiteX2536" fmla="*/ 765430 w 1010331"/>
                  <a:gd name="connsiteY2536" fmla="*/ 131940 h 303641"/>
                  <a:gd name="connsiteX2537" fmla="*/ 760912 w 1010331"/>
                  <a:gd name="connsiteY2537" fmla="*/ 127421 h 303641"/>
                  <a:gd name="connsiteX2538" fmla="*/ 765430 w 1010331"/>
                  <a:gd name="connsiteY2538" fmla="*/ 122903 h 303641"/>
                  <a:gd name="connsiteX2539" fmla="*/ 765430 w 1010331"/>
                  <a:gd name="connsiteY2539" fmla="*/ 122903 h 303641"/>
                  <a:gd name="connsiteX2540" fmla="*/ 746452 w 1010331"/>
                  <a:gd name="connsiteY2540" fmla="*/ 122903 h 303641"/>
                  <a:gd name="connsiteX2541" fmla="*/ 750971 w 1010331"/>
                  <a:gd name="connsiteY2541" fmla="*/ 127421 h 303641"/>
                  <a:gd name="connsiteX2542" fmla="*/ 746452 w 1010331"/>
                  <a:gd name="connsiteY2542" fmla="*/ 131940 h 303641"/>
                  <a:gd name="connsiteX2543" fmla="*/ 741934 w 1010331"/>
                  <a:gd name="connsiteY2543" fmla="*/ 127421 h 303641"/>
                  <a:gd name="connsiteX2544" fmla="*/ 746452 w 1010331"/>
                  <a:gd name="connsiteY2544" fmla="*/ 122903 h 303641"/>
                  <a:gd name="connsiteX2545" fmla="*/ 746452 w 1010331"/>
                  <a:gd name="connsiteY2545" fmla="*/ 122903 h 303641"/>
                  <a:gd name="connsiteX2546" fmla="*/ 727475 w 1010331"/>
                  <a:gd name="connsiteY2546" fmla="*/ 122903 h 303641"/>
                  <a:gd name="connsiteX2547" fmla="*/ 731993 w 1010331"/>
                  <a:gd name="connsiteY2547" fmla="*/ 127421 h 303641"/>
                  <a:gd name="connsiteX2548" fmla="*/ 727475 w 1010331"/>
                  <a:gd name="connsiteY2548" fmla="*/ 131940 h 303641"/>
                  <a:gd name="connsiteX2549" fmla="*/ 722956 w 1010331"/>
                  <a:gd name="connsiteY2549" fmla="*/ 127421 h 303641"/>
                  <a:gd name="connsiteX2550" fmla="*/ 727475 w 1010331"/>
                  <a:gd name="connsiteY2550" fmla="*/ 122903 h 303641"/>
                  <a:gd name="connsiteX2551" fmla="*/ 727475 w 1010331"/>
                  <a:gd name="connsiteY2551" fmla="*/ 122903 h 303641"/>
                  <a:gd name="connsiteX2552" fmla="*/ 709401 w 1010331"/>
                  <a:gd name="connsiteY2552" fmla="*/ 122903 h 303641"/>
                  <a:gd name="connsiteX2553" fmla="*/ 713919 w 1010331"/>
                  <a:gd name="connsiteY2553" fmla="*/ 127421 h 303641"/>
                  <a:gd name="connsiteX2554" fmla="*/ 709401 w 1010331"/>
                  <a:gd name="connsiteY2554" fmla="*/ 131940 h 303641"/>
                  <a:gd name="connsiteX2555" fmla="*/ 704882 w 1010331"/>
                  <a:gd name="connsiteY2555" fmla="*/ 127421 h 303641"/>
                  <a:gd name="connsiteX2556" fmla="*/ 709401 w 1010331"/>
                  <a:gd name="connsiteY2556" fmla="*/ 122903 h 303641"/>
                  <a:gd name="connsiteX2557" fmla="*/ 709401 w 1010331"/>
                  <a:gd name="connsiteY2557" fmla="*/ 122903 h 303641"/>
                  <a:gd name="connsiteX2558" fmla="*/ 690423 w 1010331"/>
                  <a:gd name="connsiteY2558" fmla="*/ 122903 h 303641"/>
                  <a:gd name="connsiteX2559" fmla="*/ 694942 w 1010331"/>
                  <a:gd name="connsiteY2559" fmla="*/ 127421 h 303641"/>
                  <a:gd name="connsiteX2560" fmla="*/ 690423 w 1010331"/>
                  <a:gd name="connsiteY2560" fmla="*/ 131940 h 303641"/>
                  <a:gd name="connsiteX2561" fmla="*/ 685905 w 1010331"/>
                  <a:gd name="connsiteY2561" fmla="*/ 127421 h 303641"/>
                  <a:gd name="connsiteX2562" fmla="*/ 690423 w 1010331"/>
                  <a:gd name="connsiteY2562" fmla="*/ 122903 h 303641"/>
                  <a:gd name="connsiteX2563" fmla="*/ 690423 w 1010331"/>
                  <a:gd name="connsiteY2563" fmla="*/ 122903 h 303641"/>
                  <a:gd name="connsiteX2564" fmla="*/ 671446 w 1010331"/>
                  <a:gd name="connsiteY2564" fmla="*/ 122903 h 303641"/>
                  <a:gd name="connsiteX2565" fmla="*/ 675964 w 1010331"/>
                  <a:gd name="connsiteY2565" fmla="*/ 127421 h 303641"/>
                  <a:gd name="connsiteX2566" fmla="*/ 671446 w 1010331"/>
                  <a:gd name="connsiteY2566" fmla="*/ 131940 h 303641"/>
                  <a:gd name="connsiteX2567" fmla="*/ 666927 w 1010331"/>
                  <a:gd name="connsiteY2567" fmla="*/ 127421 h 303641"/>
                  <a:gd name="connsiteX2568" fmla="*/ 671446 w 1010331"/>
                  <a:gd name="connsiteY2568" fmla="*/ 122903 h 303641"/>
                  <a:gd name="connsiteX2569" fmla="*/ 671446 w 1010331"/>
                  <a:gd name="connsiteY2569" fmla="*/ 122903 h 303641"/>
                  <a:gd name="connsiteX2570" fmla="*/ 652468 w 1010331"/>
                  <a:gd name="connsiteY2570" fmla="*/ 122903 h 303641"/>
                  <a:gd name="connsiteX2571" fmla="*/ 656987 w 1010331"/>
                  <a:gd name="connsiteY2571" fmla="*/ 127421 h 303641"/>
                  <a:gd name="connsiteX2572" fmla="*/ 652468 w 1010331"/>
                  <a:gd name="connsiteY2572" fmla="*/ 131940 h 303641"/>
                  <a:gd name="connsiteX2573" fmla="*/ 647950 w 1010331"/>
                  <a:gd name="connsiteY2573" fmla="*/ 127421 h 303641"/>
                  <a:gd name="connsiteX2574" fmla="*/ 652468 w 1010331"/>
                  <a:gd name="connsiteY2574" fmla="*/ 122903 h 303641"/>
                  <a:gd name="connsiteX2575" fmla="*/ 652468 w 1010331"/>
                  <a:gd name="connsiteY2575" fmla="*/ 122903 h 303641"/>
                  <a:gd name="connsiteX2576" fmla="*/ 633490 w 1010331"/>
                  <a:gd name="connsiteY2576" fmla="*/ 122903 h 303641"/>
                  <a:gd name="connsiteX2577" fmla="*/ 638009 w 1010331"/>
                  <a:gd name="connsiteY2577" fmla="*/ 127421 h 303641"/>
                  <a:gd name="connsiteX2578" fmla="*/ 633490 w 1010331"/>
                  <a:gd name="connsiteY2578" fmla="*/ 131940 h 303641"/>
                  <a:gd name="connsiteX2579" fmla="*/ 628972 w 1010331"/>
                  <a:gd name="connsiteY2579" fmla="*/ 127421 h 303641"/>
                  <a:gd name="connsiteX2580" fmla="*/ 633490 w 1010331"/>
                  <a:gd name="connsiteY2580" fmla="*/ 122903 h 303641"/>
                  <a:gd name="connsiteX2581" fmla="*/ 633490 w 1010331"/>
                  <a:gd name="connsiteY2581" fmla="*/ 122903 h 303641"/>
                  <a:gd name="connsiteX2582" fmla="*/ 615417 w 1010331"/>
                  <a:gd name="connsiteY2582" fmla="*/ 122903 h 303641"/>
                  <a:gd name="connsiteX2583" fmla="*/ 619935 w 1010331"/>
                  <a:gd name="connsiteY2583" fmla="*/ 127421 h 303641"/>
                  <a:gd name="connsiteX2584" fmla="*/ 615417 w 1010331"/>
                  <a:gd name="connsiteY2584" fmla="*/ 131940 h 303641"/>
                  <a:gd name="connsiteX2585" fmla="*/ 610898 w 1010331"/>
                  <a:gd name="connsiteY2585" fmla="*/ 127421 h 303641"/>
                  <a:gd name="connsiteX2586" fmla="*/ 615417 w 1010331"/>
                  <a:gd name="connsiteY2586" fmla="*/ 122903 h 303641"/>
                  <a:gd name="connsiteX2587" fmla="*/ 615417 w 1010331"/>
                  <a:gd name="connsiteY2587" fmla="*/ 122903 h 303641"/>
                  <a:gd name="connsiteX2588" fmla="*/ 596439 w 1010331"/>
                  <a:gd name="connsiteY2588" fmla="*/ 122903 h 303641"/>
                  <a:gd name="connsiteX2589" fmla="*/ 600957 w 1010331"/>
                  <a:gd name="connsiteY2589" fmla="*/ 127421 h 303641"/>
                  <a:gd name="connsiteX2590" fmla="*/ 596439 w 1010331"/>
                  <a:gd name="connsiteY2590" fmla="*/ 131940 h 303641"/>
                  <a:gd name="connsiteX2591" fmla="*/ 591920 w 1010331"/>
                  <a:gd name="connsiteY2591" fmla="*/ 127421 h 303641"/>
                  <a:gd name="connsiteX2592" fmla="*/ 596439 w 1010331"/>
                  <a:gd name="connsiteY2592" fmla="*/ 122903 h 303641"/>
                  <a:gd name="connsiteX2593" fmla="*/ 596439 w 1010331"/>
                  <a:gd name="connsiteY2593" fmla="*/ 122903 h 303641"/>
                  <a:gd name="connsiteX2594" fmla="*/ 577461 w 1010331"/>
                  <a:gd name="connsiteY2594" fmla="*/ 122903 h 303641"/>
                  <a:gd name="connsiteX2595" fmla="*/ 581980 w 1010331"/>
                  <a:gd name="connsiteY2595" fmla="*/ 127421 h 303641"/>
                  <a:gd name="connsiteX2596" fmla="*/ 577461 w 1010331"/>
                  <a:gd name="connsiteY2596" fmla="*/ 131940 h 303641"/>
                  <a:gd name="connsiteX2597" fmla="*/ 572943 w 1010331"/>
                  <a:gd name="connsiteY2597" fmla="*/ 127421 h 303641"/>
                  <a:gd name="connsiteX2598" fmla="*/ 577461 w 1010331"/>
                  <a:gd name="connsiteY2598" fmla="*/ 122903 h 303641"/>
                  <a:gd name="connsiteX2599" fmla="*/ 577461 w 1010331"/>
                  <a:gd name="connsiteY2599" fmla="*/ 122903 h 303641"/>
                  <a:gd name="connsiteX2600" fmla="*/ 558484 w 1010331"/>
                  <a:gd name="connsiteY2600" fmla="*/ 122903 h 303641"/>
                  <a:gd name="connsiteX2601" fmla="*/ 563002 w 1010331"/>
                  <a:gd name="connsiteY2601" fmla="*/ 127421 h 303641"/>
                  <a:gd name="connsiteX2602" fmla="*/ 558484 w 1010331"/>
                  <a:gd name="connsiteY2602" fmla="*/ 131940 h 303641"/>
                  <a:gd name="connsiteX2603" fmla="*/ 553965 w 1010331"/>
                  <a:gd name="connsiteY2603" fmla="*/ 127421 h 303641"/>
                  <a:gd name="connsiteX2604" fmla="*/ 558484 w 1010331"/>
                  <a:gd name="connsiteY2604" fmla="*/ 122903 h 303641"/>
                  <a:gd name="connsiteX2605" fmla="*/ 558484 w 1010331"/>
                  <a:gd name="connsiteY2605" fmla="*/ 122903 h 303641"/>
                  <a:gd name="connsiteX2606" fmla="*/ 539506 w 1010331"/>
                  <a:gd name="connsiteY2606" fmla="*/ 122903 h 303641"/>
                  <a:gd name="connsiteX2607" fmla="*/ 544025 w 1010331"/>
                  <a:gd name="connsiteY2607" fmla="*/ 127421 h 303641"/>
                  <a:gd name="connsiteX2608" fmla="*/ 539506 w 1010331"/>
                  <a:gd name="connsiteY2608" fmla="*/ 131940 h 303641"/>
                  <a:gd name="connsiteX2609" fmla="*/ 534988 w 1010331"/>
                  <a:gd name="connsiteY2609" fmla="*/ 127421 h 303641"/>
                  <a:gd name="connsiteX2610" fmla="*/ 539506 w 1010331"/>
                  <a:gd name="connsiteY2610" fmla="*/ 122903 h 303641"/>
                  <a:gd name="connsiteX2611" fmla="*/ 539506 w 1010331"/>
                  <a:gd name="connsiteY2611" fmla="*/ 122903 h 303641"/>
                  <a:gd name="connsiteX2612" fmla="*/ 521432 w 1010331"/>
                  <a:gd name="connsiteY2612" fmla="*/ 122903 h 303641"/>
                  <a:gd name="connsiteX2613" fmla="*/ 525951 w 1010331"/>
                  <a:gd name="connsiteY2613" fmla="*/ 127421 h 303641"/>
                  <a:gd name="connsiteX2614" fmla="*/ 521432 w 1010331"/>
                  <a:gd name="connsiteY2614" fmla="*/ 131940 h 303641"/>
                  <a:gd name="connsiteX2615" fmla="*/ 516914 w 1010331"/>
                  <a:gd name="connsiteY2615" fmla="*/ 127421 h 303641"/>
                  <a:gd name="connsiteX2616" fmla="*/ 521432 w 1010331"/>
                  <a:gd name="connsiteY2616" fmla="*/ 122903 h 303641"/>
                  <a:gd name="connsiteX2617" fmla="*/ 521432 w 1010331"/>
                  <a:gd name="connsiteY2617" fmla="*/ 122903 h 303641"/>
                  <a:gd name="connsiteX2618" fmla="*/ 502455 w 1010331"/>
                  <a:gd name="connsiteY2618" fmla="*/ 122903 h 303641"/>
                  <a:gd name="connsiteX2619" fmla="*/ 506973 w 1010331"/>
                  <a:gd name="connsiteY2619" fmla="*/ 127421 h 303641"/>
                  <a:gd name="connsiteX2620" fmla="*/ 502455 w 1010331"/>
                  <a:gd name="connsiteY2620" fmla="*/ 131940 h 303641"/>
                  <a:gd name="connsiteX2621" fmla="*/ 497936 w 1010331"/>
                  <a:gd name="connsiteY2621" fmla="*/ 127421 h 303641"/>
                  <a:gd name="connsiteX2622" fmla="*/ 502455 w 1010331"/>
                  <a:gd name="connsiteY2622" fmla="*/ 122903 h 303641"/>
                  <a:gd name="connsiteX2623" fmla="*/ 502455 w 1010331"/>
                  <a:gd name="connsiteY2623" fmla="*/ 122903 h 303641"/>
                  <a:gd name="connsiteX2624" fmla="*/ 483477 w 1010331"/>
                  <a:gd name="connsiteY2624" fmla="*/ 122903 h 303641"/>
                  <a:gd name="connsiteX2625" fmla="*/ 487995 w 1010331"/>
                  <a:gd name="connsiteY2625" fmla="*/ 127421 h 303641"/>
                  <a:gd name="connsiteX2626" fmla="*/ 483477 w 1010331"/>
                  <a:gd name="connsiteY2626" fmla="*/ 131940 h 303641"/>
                  <a:gd name="connsiteX2627" fmla="*/ 478959 w 1010331"/>
                  <a:gd name="connsiteY2627" fmla="*/ 127421 h 303641"/>
                  <a:gd name="connsiteX2628" fmla="*/ 483477 w 1010331"/>
                  <a:gd name="connsiteY2628" fmla="*/ 122903 h 303641"/>
                  <a:gd name="connsiteX2629" fmla="*/ 483477 w 1010331"/>
                  <a:gd name="connsiteY2629" fmla="*/ 122903 h 303641"/>
                  <a:gd name="connsiteX2630" fmla="*/ 464499 w 1010331"/>
                  <a:gd name="connsiteY2630" fmla="*/ 122903 h 303641"/>
                  <a:gd name="connsiteX2631" fmla="*/ 469018 w 1010331"/>
                  <a:gd name="connsiteY2631" fmla="*/ 127421 h 303641"/>
                  <a:gd name="connsiteX2632" fmla="*/ 464499 w 1010331"/>
                  <a:gd name="connsiteY2632" fmla="*/ 131940 h 303641"/>
                  <a:gd name="connsiteX2633" fmla="*/ 459981 w 1010331"/>
                  <a:gd name="connsiteY2633" fmla="*/ 127421 h 303641"/>
                  <a:gd name="connsiteX2634" fmla="*/ 464499 w 1010331"/>
                  <a:gd name="connsiteY2634" fmla="*/ 122903 h 303641"/>
                  <a:gd name="connsiteX2635" fmla="*/ 464499 w 1010331"/>
                  <a:gd name="connsiteY2635" fmla="*/ 122903 h 303641"/>
                  <a:gd name="connsiteX2636" fmla="*/ 446425 w 1010331"/>
                  <a:gd name="connsiteY2636" fmla="*/ 122903 h 303641"/>
                  <a:gd name="connsiteX2637" fmla="*/ 450944 w 1010331"/>
                  <a:gd name="connsiteY2637" fmla="*/ 127421 h 303641"/>
                  <a:gd name="connsiteX2638" fmla="*/ 446425 w 1010331"/>
                  <a:gd name="connsiteY2638" fmla="*/ 131940 h 303641"/>
                  <a:gd name="connsiteX2639" fmla="*/ 441907 w 1010331"/>
                  <a:gd name="connsiteY2639" fmla="*/ 127421 h 303641"/>
                  <a:gd name="connsiteX2640" fmla="*/ 446425 w 1010331"/>
                  <a:gd name="connsiteY2640" fmla="*/ 122903 h 303641"/>
                  <a:gd name="connsiteX2641" fmla="*/ 446425 w 1010331"/>
                  <a:gd name="connsiteY2641" fmla="*/ 122903 h 303641"/>
                  <a:gd name="connsiteX2642" fmla="*/ 427448 w 1010331"/>
                  <a:gd name="connsiteY2642" fmla="*/ 122903 h 303641"/>
                  <a:gd name="connsiteX2643" fmla="*/ 431966 w 1010331"/>
                  <a:gd name="connsiteY2643" fmla="*/ 127421 h 303641"/>
                  <a:gd name="connsiteX2644" fmla="*/ 427448 w 1010331"/>
                  <a:gd name="connsiteY2644" fmla="*/ 131940 h 303641"/>
                  <a:gd name="connsiteX2645" fmla="*/ 422929 w 1010331"/>
                  <a:gd name="connsiteY2645" fmla="*/ 127421 h 303641"/>
                  <a:gd name="connsiteX2646" fmla="*/ 427448 w 1010331"/>
                  <a:gd name="connsiteY2646" fmla="*/ 122903 h 303641"/>
                  <a:gd name="connsiteX2647" fmla="*/ 427448 w 1010331"/>
                  <a:gd name="connsiteY2647" fmla="*/ 122903 h 303641"/>
                  <a:gd name="connsiteX2648" fmla="*/ 408470 w 1010331"/>
                  <a:gd name="connsiteY2648" fmla="*/ 122903 h 303641"/>
                  <a:gd name="connsiteX2649" fmla="*/ 412989 w 1010331"/>
                  <a:gd name="connsiteY2649" fmla="*/ 127421 h 303641"/>
                  <a:gd name="connsiteX2650" fmla="*/ 408470 w 1010331"/>
                  <a:gd name="connsiteY2650" fmla="*/ 131940 h 303641"/>
                  <a:gd name="connsiteX2651" fmla="*/ 403952 w 1010331"/>
                  <a:gd name="connsiteY2651" fmla="*/ 127421 h 303641"/>
                  <a:gd name="connsiteX2652" fmla="*/ 408470 w 1010331"/>
                  <a:gd name="connsiteY2652" fmla="*/ 122903 h 303641"/>
                  <a:gd name="connsiteX2653" fmla="*/ 408470 w 1010331"/>
                  <a:gd name="connsiteY2653" fmla="*/ 122903 h 303641"/>
                  <a:gd name="connsiteX2654" fmla="*/ 389493 w 1010331"/>
                  <a:gd name="connsiteY2654" fmla="*/ 122903 h 303641"/>
                  <a:gd name="connsiteX2655" fmla="*/ 394011 w 1010331"/>
                  <a:gd name="connsiteY2655" fmla="*/ 127421 h 303641"/>
                  <a:gd name="connsiteX2656" fmla="*/ 389493 w 1010331"/>
                  <a:gd name="connsiteY2656" fmla="*/ 131940 h 303641"/>
                  <a:gd name="connsiteX2657" fmla="*/ 384974 w 1010331"/>
                  <a:gd name="connsiteY2657" fmla="*/ 127421 h 303641"/>
                  <a:gd name="connsiteX2658" fmla="*/ 389493 w 1010331"/>
                  <a:gd name="connsiteY2658" fmla="*/ 122903 h 303641"/>
                  <a:gd name="connsiteX2659" fmla="*/ 389493 w 1010331"/>
                  <a:gd name="connsiteY2659" fmla="*/ 122903 h 303641"/>
                  <a:gd name="connsiteX2660" fmla="*/ 370515 w 1010331"/>
                  <a:gd name="connsiteY2660" fmla="*/ 122903 h 303641"/>
                  <a:gd name="connsiteX2661" fmla="*/ 375034 w 1010331"/>
                  <a:gd name="connsiteY2661" fmla="*/ 127421 h 303641"/>
                  <a:gd name="connsiteX2662" fmla="*/ 370515 w 1010331"/>
                  <a:gd name="connsiteY2662" fmla="*/ 131940 h 303641"/>
                  <a:gd name="connsiteX2663" fmla="*/ 365997 w 1010331"/>
                  <a:gd name="connsiteY2663" fmla="*/ 127421 h 303641"/>
                  <a:gd name="connsiteX2664" fmla="*/ 370515 w 1010331"/>
                  <a:gd name="connsiteY2664" fmla="*/ 122903 h 303641"/>
                  <a:gd name="connsiteX2665" fmla="*/ 370515 w 1010331"/>
                  <a:gd name="connsiteY2665" fmla="*/ 122903 h 303641"/>
                  <a:gd name="connsiteX2666" fmla="*/ 352441 w 1010331"/>
                  <a:gd name="connsiteY2666" fmla="*/ 122903 h 303641"/>
                  <a:gd name="connsiteX2667" fmla="*/ 356960 w 1010331"/>
                  <a:gd name="connsiteY2667" fmla="*/ 127421 h 303641"/>
                  <a:gd name="connsiteX2668" fmla="*/ 352441 w 1010331"/>
                  <a:gd name="connsiteY2668" fmla="*/ 131940 h 303641"/>
                  <a:gd name="connsiteX2669" fmla="*/ 347923 w 1010331"/>
                  <a:gd name="connsiteY2669" fmla="*/ 127421 h 303641"/>
                  <a:gd name="connsiteX2670" fmla="*/ 352441 w 1010331"/>
                  <a:gd name="connsiteY2670" fmla="*/ 122903 h 303641"/>
                  <a:gd name="connsiteX2671" fmla="*/ 352441 w 1010331"/>
                  <a:gd name="connsiteY2671" fmla="*/ 122903 h 303641"/>
                  <a:gd name="connsiteX2672" fmla="*/ 333464 w 1010331"/>
                  <a:gd name="connsiteY2672" fmla="*/ 122903 h 303641"/>
                  <a:gd name="connsiteX2673" fmla="*/ 337982 w 1010331"/>
                  <a:gd name="connsiteY2673" fmla="*/ 127421 h 303641"/>
                  <a:gd name="connsiteX2674" fmla="*/ 333464 w 1010331"/>
                  <a:gd name="connsiteY2674" fmla="*/ 131940 h 303641"/>
                  <a:gd name="connsiteX2675" fmla="*/ 328945 w 1010331"/>
                  <a:gd name="connsiteY2675" fmla="*/ 127421 h 303641"/>
                  <a:gd name="connsiteX2676" fmla="*/ 333464 w 1010331"/>
                  <a:gd name="connsiteY2676" fmla="*/ 122903 h 303641"/>
                  <a:gd name="connsiteX2677" fmla="*/ 333464 w 1010331"/>
                  <a:gd name="connsiteY2677" fmla="*/ 122903 h 303641"/>
                  <a:gd name="connsiteX2678" fmla="*/ 314486 w 1010331"/>
                  <a:gd name="connsiteY2678" fmla="*/ 122903 h 303641"/>
                  <a:gd name="connsiteX2679" fmla="*/ 319004 w 1010331"/>
                  <a:gd name="connsiteY2679" fmla="*/ 127421 h 303641"/>
                  <a:gd name="connsiteX2680" fmla="*/ 314486 w 1010331"/>
                  <a:gd name="connsiteY2680" fmla="*/ 131940 h 303641"/>
                  <a:gd name="connsiteX2681" fmla="*/ 309968 w 1010331"/>
                  <a:gd name="connsiteY2681" fmla="*/ 127421 h 303641"/>
                  <a:gd name="connsiteX2682" fmla="*/ 314486 w 1010331"/>
                  <a:gd name="connsiteY2682" fmla="*/ 122903 h 303641"/>
                  <a:gd name="connsiteX2683" fmla="*/ 314486 w 1010331"/>
                  <a:gd name="connsiteY2683" fmla="*/ 122903 h 303641"/>
                  <a:gd name="connsiteX2684" fmla="*/ 295508 w 1010331"/>
                  <a:gd name="connsiteY2684" fmla="*/ 122903 h 303641"/>
                  <a:gd name="connsiteX2685" fmla="*/ 300027 w 1010331"/>
                  <a:gd name="connsiteY2685" fmla="*/ 127421 h 303641"/>
                  <a:gd name="connsiteX2686" fmla="*/ 295508 w 1010331"/>
                  <a:gd name="connsiteY2686" fmla="*/ 131940 h 303641"/>
                  <a:gd name="connsiteX2687" fmla="*/ 290990 w 1010331"/>
                  <a:gd name="connsiteY2687" fmla="*/ 127421 h 303641"/>
                  <a:gd name="connsiteX2688" fmla="*/ 295508 w 1010331"/>
                  <a:gd name="connsiteY2688" fmla="*/ 122903 h 303641"/>
                  <a:gd name="connsiteX2689" fmla="*/ 295508 w 1010331"/>
                  <a:gd name="connsiteY2689" fmla="*/ 122903 h 303641"/>
                  <a:gd name="connsiteX2690" fmla="*/ 831400 w 1010331"/>
                  <a:gd name="connsiteY2690" fmla="*/ 112058 h 303641"/>
                  <a:gd name="connsiteX2691" fmla="*/ 835918 w 1010331"/>
                  <a:gd name="connsiteY2691" fmla="*/ 116577 h 303641"/>
                  <a:gd name="connsiteX2692" fmla="*/ 831400 w 1010331"/>
                  <a:gd name="connsiteY2692" fmla="*/ 121095 h 303641"/>
                  <a:gd name="connsiteX2693" fmla="*/ 826881 w 1010331"/>
                  <a:gd name="connsiteY2693" fmla="*/ 116577 h 303641"/>
                  <a:gd name="connsiteX2694" fmla="*/ 831400 w 1010331"/>
                  <a:gd name="connsiteY2694" fmla="*/ 112058 h 303641"/>
                  <a:gd name="connsiteX2695" fmla="*/ 831400 w 1010331"/>
                  <a:gd name="connsiteY2695" fmla="*/ 112058 h 303641"/>
                  <a:gd name="connsiteX2696" fmla="*/ 812422 w 1010331"/>
                  <a:gd name="connsiteY2696" fmla="*/ 112058 h 303641"/>
                  <a:gd name="connsiteX2697" fmla="*/ 816941 w 1010331"/>
                  <a:gd name="connsiteY2697" fmla="*/ 116577 h 303641"/>
                  <a:gd name="connsiteX2698" fmla="*/ 812422 w 1010331"/>
                  <a:gd name="connsiteY2698" fmla="*/ 121095 h 303641"/>
                  <a:gd name="connsiteX2699" fmla="*/ 807904 w 1010331"/>
                  <a:gd name="connsiteY2699" fmla="*/ 116577 h 303641"/>
                  <a:gd name="connsiteX2700" fmla="*/ 812422 w 1010331"/>
                  <a:gd name="connsiteY2700" fmla="*/ 112058 h 303641"/>
                  <a:gd name="connsiteX2701" fmla="*/ 812422 w 1010331"/>
                  <a:gd name="connsiteY2701" fmla="*/ 112058 h 303641"/>
                  <a:gd name="connsiteX2702" fmla="*/ 793445 w 1010331"/>
                  <a:gd name="connsiteY2702" fmla="*/ 112058 h 303641"/>
                  <a:gd name="connsiteX2703" fmla="*/ 797963 w 1010331"/>
                  <a:gd name="connsiteY2703" fmla="*/ 116577 h 303641"/>
                  <a:gd name="connsiteX2704" fmla="*/ 793445 w 1010331"/>
                  <a:gd name="connsiteY2704" fmla="*/ 121095 h 303641"/>
                  <a:gd name="connsiteX2705" fmla="*/ 788926 w 1010331"/>
                  <a:gd name="connsiteY2705" fmla="*/ 116577 h 303641"/>
                  <a:gd name="connsiteX2706" fmla="*/ 793445 w 1010331"/>
                  <a:gd name="connsiteY2706" fmla="*/ 112058 h 303641"/>
                  <a:gd name="connsiteX2707" fmla="*/ 793445 w 1010331"/>
                  <a:gd name="connsiteY2707" fmla="*/ 112058 h 303641"/>
                  <a:gd name="connsiteX2708" fmla="*/ 774467 w 1010331"/>
                  <a:gd name="connsiteY2708" fmla="*/ 112058 h 303641"/>
                  <a:gd name="connsiteX2709" fmla="*/ 778985 w 1010331"/>
                  <a:gd name="connsiteY2709" fmla="*/ 116577 h 303641"/>
                  <a:gd name="connsiteX2710" fmla="*/ 774467 w 1010331"/>
                  <a:gd name="connsiteY2710" fmla="*/ 121095 h 303641"/>
                  <a:gd name="connsiteX2711" fmla="*/ 769948 w 1010331"/>
                  <a:gd name="connsiteY2711" fmla="*/ 116577 h 303641"/>
                  <a:gd name="connsiteX2712" fmla="*/ 774467 w 1010331"/>
                  <a:gd name="connsiteY2712" fmla="*/ 112058 h 303641"/>
                  <a:gd name="connsiteX2713" fmla="*/ 774467 w 1010331"/>
                  <a:gd name="connsiteY2713" fmla="*/ 112058 h 303641"/>
                  <a:gd name="connsiteX2714" fmla="*/ 756393 w 1010331"/>
                  <a:gd name="connsiteY2714" fmla="*/ 112058 h 303641"/>
                  <a:gd name="connsiteX2715" fmla="*/ 760912 w 1010331"/>
                  <a:gd name="connsiteY2715" fmla="*/ 116577 h 303641"/>
                  <a:gd name="connsiteX2716" fmla="*/ 756393 w 1010331"/>
                  <a:gd name="connsiteY2716" fmla="*/ 121095 h 303641"/>
                  <a:gd name="connsiteX2717" fmla="*/ 751875 w 1010331"/>
                  <a:gd name="connsiteY2717" fmla="*/ 116577 h 303641"/>
                  <a:gd name="connsiteX2718" fmla="*/ 756393 w 1010331"/>
                  <a:gd name="connsiteY2718" fmla="*/ 112058 h 303641"/>
                  <a:gd name="connsiteX2719" fmla="*/ 756393 w 1010331"/>
                  <a:gd name="connsiteY2719" fmla="*/ 112058 h 303641"/>
                  <a:gd name="connsiteX2720" fmla="*/ 737415 w 1010331"/>
                  <a:gd name="connsiteY2720" fmla="*/ 112058 h 303641"/>
                  <a:gd name="connsiteX2721" fmla="*/ 741934 w 1010331"/>
                  <a:gd name="connsiteY2721" fmla="*/ 116577 h 303641"/>
                  <a:gd name="connsiteX2722" fmla="*/ 737415 w 1010331"/>
                  <a:gd name="connsiteY2722" fmla="*/ 121095 h 303641"/>
                  <a:gd name="connsiteX2723" fmla="*/ 732897 w 1010331"/>
                  <a:gd name="connsiteY2723" fmla="*/ 116577 h 303641"/>
                  <a:gd name="connsiteX2724" fmla="*/ 737415 w 1010331"/>
                  <a:gd name="connsiteY2724" fmla="*/ 112058 h 303641"/>
                  <a:gd name="connsiteX2725" fmla="*/ 737415 w 1010331"/>
                  <a:gd name="connsiteY2725" fmla="*/ 112058 h 303641"/>
                  <a:gd name="connsiteX2726" fmla="*/ 718438 w 1010331"/>
                  <a:gd name="connsiteY2726" fmla="*/ 112058 h 303641"/>
                  <a:gd name="connsiteX2727" fmla="*/ 722956 w 1010331"/>
                  <a:gd name="connsiteY2727" fmla="*/ 116577 h 303641"/>
                  <a:gd name="connsiteX2728" fmla="*/ 718438 w 1010331"/>
                  <a:gd name="connsiteY2728" fmla="*/ 121095 h 303641"/>
                  <a:gd name="connsiteX2729" fmla="*/ 713919 w 1010331"/>
                  <a:gd name="connsiteY2729" fmla="*/ 116577 h 303641"/>
                  <a:gd name="connsiteX2730" fmla="*/ 718438 w 1010331"/>
                  <a:gd name="connsiteY2730" fmla="*/ 112058 h 303641"/>
                  <a:gd name="connsiteX2731" fmla="*/ 718438 w 1010331"/>
                  <a:gd name="connsiteY2731" fmla="*/ 112058 h 303641"/>
                  <a:gd name="connsiteX2732" fmla="*/ 699460 w 1010331"/>
                  <a:gd name="connsiteY2732" fmla="*/ 112058 h 303641"/>
                  <a:gd name="connsiteX2733" fmla="*/ 703979 w 1010331"/>
                  <a:gd name="connsiteY2733" fmla="*/ 116577 h 303641"/>
                  <a:gd name="connsiteX2734" fmla="*/ 699460 w 1010331"/>
                  <a:gd name="connsiteY2734" fmla="*/ 121095 h 303641"/>
                  <a:gd name="connsiteX2735" fmla="*/ 694942 w 1010331"/>
                  <a:gd name="connsiteY2735" fmla="*/ 116577 h 303641"/>
                  <a:gd name="connsiteX2736" fmla="*/ 699460 w 1010331"/>
                  <a:gd name="connsiteY2736" fmla="*/ 112058 h 303641"/>
                  <a:gd name="connsiteX2737" fmla="*/ 699460 w 1010331"/>
                  <a:gd name="connsiteY2737" fmla="*/ 112058 h 303641"/>
                  <a:gd name="connsiteX2738" fmla="*/ 680483 w 1010331"/>
                  <a:gd name="connsiteY2738" fmla="*/ 112058 h 303641"/>
                  <a:gd name="connsiteX2739" fmla="*/ 685001 w 1010331"/>
                  <a:gd name="connsiteY2739" fmla="*/ 116577 h 303641"/>
                  <a:gd name="connsiteX2740" fmla="*/ 680483 w 1010331"/>
                  <a:gd name="connsiteY2740" fmla="*/ 121095 h 303641"/>
                  <a:gd name="connsiteX2741" fmla="*/ 675964 w 1010331"/>
                  <a:gd name="connsiteY2741" fmla="*/ 116577 h 303641"/>
                  <a:gd name="connsiteX2742" fmla="*/ 680483 w 1010331"/>
                  <a:gd name="connsiteY2742" fmla="*/ 112058 h 303641"/>
                  <a:gd name="connsiteX2743" fmla="*/ 680483 w 1010331"/>
                  <a:gd name="connsiteY2743" fmla="*/ 112058 h 303641"/>
                  <a:gd name="connsiteX2744" fmla="*/ 662409 w 1010331"/>
                  <a:gd name="connsiteY2744" fmla="*/ 112058 h 303641"/>
                  <a:gd name="connsiteX2745" fmla="*/ 666927 w 1010331"/>
                  <a:gd name="connsiteY2745" fmla="*/ 116577 h 303641"/>
                  <a:gd name="connsiteX2746" fmla="*/ 662409 w 1010331"/>
                  <a:gd name="connsiteY2746" fmla="*/ 121095 h 303641"/>
                  <a:gd name="connsiteX2747" fmla="*/ 657890 w 1010331"/>
                  <a:gd name="connsiteY2747" fmla="*/ 116577 h 303641"/>
                  <a:gd name="connsiteX2748" fmla="*/ 662409 w 1010331"/>
                  <a:gd name="connsiteY2748" fmla="*/ 112058 h 303641"/>
                  <a:gd name="connsiteX2749" fmla="*/ 662409 w 1010331"/>
                  <a:gd name="connsiteY2749" fmla="*/ 112058 h 303641"/>
                  <a:gd name="connsiteX2750" fmla="*/ 643431 w 1010331"/>
                  <a:gd name="connsiteY2750" fmla="*/ 112058 h 303641"/>
                  <a:gd name="connsiteX2751" fmla="*/ 647950 w 1010331"/>
                  <a:gd name="connsiteY2751" fmla="*/ 116577 h 303641"/>
                  <a:gd name="connsiteX2752" fmla="*/ 643431 w 1010331"/>
                  <a:gd name="connsiteY2752" fmla="*/ 121095 h 303641"/>
                  <a:gd name="connsiteX2753" fmla="*/ 638913 w 1010331"/>
                  <a:gd name="connsiteY2753" fmla="*/ 116577 h 303641"/>
                  <a:gd name="connsiteX2754" fmla="*/ 643431 w 1010331"/>
                  <a:gd name="connsiteY2754" fmla="*/ 112058 h 303641"/>
                  <a:gd name="connsiteX2755" fmla="*/ 643431 w 1010331"/>
                  <a:gd name="connsiteY2755" fmla="*/ 112058 h 303641"/>
                  <a:gd name="connsiteX2756" fmla="*/ 624453 w 1010331"/>
                  <a:gd name="connsiteY2756" fmla="*/ 112058 h 303641"/>
                  <a:gd name="connsiteX2757" fmla="*/ 628972 w 1010331"/>
                  <a:gd name="connsiteY2757" fmla="*/ 116577 h 303641"/>
                  <a:gd name="connsiteX2758" fmla="*/ 624453 w 1010331"/>
                  <a:gd name="connsiteY2758" fmla="*/ 121095 h 303641"/>
                  <a:gd name="connsiteX2759" fmla="*/ 619935 w 1010331"/>
                  <a:gd name="connsiteY2759" fmla="*/ 116577 h 303641"/>
                  <a:gd name="connsiteX2760" fmla="*/ 624453 w 1010331"/>
                  <a:gd name="connsiteY2760" fmla="*/ 112058 h 303641"/>
                  <a:gd name="connsiteX2761" fmla="*/ 624453 w 1010331"/>
                  <a:gd name="connsiteY2761" fmla="*/ 112058 h 303641"/>
                  <a:gd name="connsiteX2762" fmla="*/ 605476 w 1010331"/>
                  <a:gd name="connsiteY2762" fmla="*/ 112058 h 303641"/>
                  <a:gd name="connsiteX2763" fmla="*/ 609994 w 1010331"/>
                  <a:gd name="connsiteY2763" fmla="*/ 116577 h 303641"/>
                  <a:gd name="connsiteX2764" fmla="*/ 605476 w 1010331"/>
                  <a:gd name="connsiteY2764" fmla="*/ 121095 h 303641"/>
                  <a:gd name="connsiteX2765" fmla="*/ 600957 w 1010331"/>
                  <a:gd name="connsiteY2765" fmla="*/ 116577 h 303641"/>
                  <a:gd name="connsiteX2766" fmla="*/ 605476 w 1010331"/>
                  <a:gd name="connsiteY2766" fmla="*/ 112058 h 303641"/>
                  <a:gd name="connsiteX2767" fmla="*/ 605476 w 1010331"/>
                  <a:gd name="connsiteY2767" fmla="*/ 112058 h 303641"/>
                  <a:gd name="connsiteX2768" fmla="*/ 586498 w 1010331"/>
                  <a:gd name="connsiteY2768" fmla="*/ 112058 h 303641"/>
                  <a:gd name="connsiteX2769" fmla="*/ 591017 w 1010331"/>
                  <a:gd name="connsiteY2769" fmla="*/ 116577 h 303641"/>
                  <a:gd name="connsiteX2770" fmla="*/ 586498 w 1010331"/>
                  <a:gd name="connsiteY2770" fmla="*/ 121095 h 303641"/>
                  <a:gd name="connsiteX2771" fmla="*/ 581980 w 1010331"/>
                  <a:gd name="connsiteY2771" fmla="*/ 116577 h 303641"/>
                  <a:gd name="connsiteX2772" fmla="*/ 586498 w 1010331"/>
                  <a:gd name="connsiteY2772" fmla="*/ 112058 h 303641"/>
                  <a:gd name="connsiteX2773" fmla="*/ 586498 w 1010331"/>
                  <a:gd name="connsiteY2773" fmla="*/ 112058 h 303641"/>
                  <a:gd name="connsiteX2774" fmla="*/ 568424 w 1010331"/>
                  <a:gd name="connsiteY2774" fmla="*/ 112058 h 303641"/>
                  <a:gd name="connsiteX2775" fmla="*/ 572943 w 1010331"/>
                  <a:gd name="connsiteY2775" fmla="*/ 116577 h 303641"/>
                  <a:gd name="connsiteX2776" fmla="*/ 568424 w 1010331"/>
                  <a:gd name="connsiteY2776" fmla="*/ 121095 h 303641"/>
                  <a:gd name="connsiteX2777" fmla="*/ 563906 w 1010331"/>
                  <a:gd name="connsiteY2777" fmla="*/ 116577 h 303641"/>
                  <a:gd name="connsiteX2778" fmla="*/ 568424 w 1010331"/>
                  <a:gd name="connsiteY2778" fmla="*/ 112058 h 303641"/>
                  <a:gd name="connsiteX2779" fmla="*/ 568424 w 1010331"/>
                  <a:gd name="connsiteY2779" fmla="*/ 112058 h 303641"/>
                  <a:gd name="connsiteX2780" fmla="*/ 549447 w 1010331"/>
                  <a:gd name="connsiteY2780" fmla="*/ 112058 h 303641"/>
                  <a:gd name="connsiteX2781" fmla="*/ 553965 w 1010331"/>
                  <a:gd name="connsiteY2781" fmla="*/ 116577 h 303641"/>
                  <a:gd name="connsiteX2782" fmla="*/ 549447 w 1010331"/>
                  <a:gd name="connsiteY2782" fmla="*/ 121095 h 303641"/>
                  <a:gd name="connsiteX2783" fmla="*/ 544928 w 1010331"/>
                  <a:gd name="connsiteY2783" fmla="*/ 116577 h 303641"/>
                  <a:gd name="connsiteX2784" fmla="*/ 549447 w 1010331"/>
                  <a:gd name="connsiteY2784" fmla="*/ 112058 h 303641"/>
                  <a:gd name="connsiteX2785" fmla="*/ 549447 w 1010331"/>
                  <a:gd name="connsiteY2785" fmla="*/ 112058 h 303641"/>
                  <a:gd name="connsiteX2786" fmla="*/ 530469 w 1010331"/>
                  <a:gd name="connsiteY2786" fmla="*/ 112058 h 303641"/>
                  <a:gd name="connsiteX2787" fmla="*/ 534988 w 1010331"/>
                  <a:gd name="connsiteY2787" fmla="*/ 116577 h 303641"/>
                  <a:gd name="connsiteX2788" fmla="*/ 530469 w 1010331"/>
                  <a:gd name="connsiteY2788" fmla="*/ 121095 h 303641"/>
                  <a:gd name="connsiteX2789" fmla="*/ 525951 w 1010331"/>
                  <a:gd name="connsiteY2789" fmla="*/ 116577 h 303641"/>
                  <a:gd name="connsiteX2790" fmla="*/ 530469 w 1010331"/>
                  <a:gd name="connsiteY2790" fmla="*/ 112058 h 303641"/>
                  <a:gd name="connsiteX2791" fmla="*/ 530469 w 1010331"/>
                  <a:gd name="connsiteY2791" fmla="*/ 112058 h 303641"/>
                  <a:gd name="connsiteX2792" fmla="*/ 511492 w 1010331"/>
                  <a:gd name="connsiteY2792" fmla="*/ 112058 h 303641"/>
                  <a:gd name="connsiteX2793" fmla="*/ 516010 w 1010331"/>
                  <a:gd name="connsiteY2793" fmla="*/ 116577 h 303641"/>
                  <a:gd name="connsiteX2794" fmla="*/ 511492 w 1010331"/>
                  <a:gd name="connsiteY2794" fmla="*/ 121095 h 303641"/>
                  <a:gd name="connsiteX2795" fmla="*/ 506973 w 1010331"/>
                  <a:gd name="connsiteY2795" fmla="*/ 116577 h 303641"/>
                  <a:gd name="connsiteX2796" fmla="*/ 511492 w 1010331"/>
                  <a:gd name="connsiteY2796" fmla="*/ 112058 h 303641"/>
                  <a:gd name="connsiteX2797" fmla="*/ 511492 w 1010331"/>
                  <a:gd name="connsiteY2797" fmla="*/ 112058 h 303641"/>
                  <a:gd name="connsiteX2798" fmla="*/ 493418 w 1010331"/>
                  <a:gd name="connsiteY2798" fmla="*/ 112058 h 303641"/>
                  <a:gd name="connsiteX2799" fmla="*/ 497936 w 1010331"/>
                  <a:gd name="connsiteY2799" fmla="*/ 116577 h 303641"/>
                  <a:gd name="connsiteX2800" fmla="*/ 493418 w 1010331"/>
                  <a:gd name="connsiteY2800" fmla="*/ 121095 h 303641"/>
                  <a:gd name="connsiteX2801" fmla="*/ 488899 w 1010331"/>
                  <a:gd name="connsiteY2801" fmla="*/ 116577 h 303641"/>
                  <a:gd name="connsiteX2802" fmla="*/ 493418 w 1010331"/>
                  <a:gd name="connsiteY2802" fmla="*/ 112058 h 303641"/>
                  <a:gd name="connsiteX2803" fmla="*/ 493418 w 1010331"/>
                  <a:gd name="connsiteY2803" fmla="*/ 112058 h 303641"/>
                  <a:gd name="connsiteX2804" fmla="*/ 474440 w 1010331"/>
                  <a:gd name="connsiteY2804" fmla="*/ 112058 h 303641"/>
                  <a:gd name="connsiteX2805" fmla="*/ 478959 w 1010331"/>
                  <a:gd name="connsiteY2805" fmla="*/ 116577 h 303641"/>
                  <a:gd name="connsiteX2806" fmla="*/ 474440 w 1010331"/>
                  <a:gd name="connsiteY2806" fmla="*/ 121095 h 303641"/>
                  <a:gd name="connsiteX2807" fmla="*/ 469922 w 1010331"/>
                  <a:gd name="connsiteY2807" fmla="*/ 116577 h 303641"/>
                  <a:gd name="connsiteX2808" fmla="*/ 474440 w 1010331"/>
                  <a:gd name="connsiteY2808" fmla="*/ 112058 h 303641"/>
                  <a:gd name="connsiteX2809" fmla="*/ 474440 w 1010331"/>
                  <a:gd name="connsiteY2809" fmla="*/ 112058 h 303641"/>
                  <a:gd name="connsiteX2810" fmla="*/ 455462 w 1010331"/>
                  <a:gd name="connsiteY2810" fmla="*/ 112058 h 303641"/>
                  <a:gd name="connsiteX2811" fmla="*/ 459981 w 1010331"/>
                  <a:gd name="connsiteY2811" fmla="*/ 116577 h 303641"/>
                  <a:gd name="connsiteX2812" fmla="*/ 455462 w 1010331"/>
                  <a:gd name="connsiteY2812" fmla="*/ 121095 h 303641"/>
                  <a:gd name="connsiteX2813" fmla="*/ 450944 w 1010331"/>
                  <a:gd name="connsiteY2813" fmla="*/ 116577 h 303641"/>
                  <a:gd name="connsiteX2814" fmla="*/ 455462 w 1010331"/>
                  <a:gd name="connsiteY2814" fmla="*/ 112058 h 303641"/>
                  <a:gd name="connsiteX2815" fmla="*/ 455462 w 1010331"/>
                  <a:gd name="connsiteY2815" fmla="*/ 112058 h 303641"/>
                  <a:gd name="connsiteX2816" fmla="*/ 436485 w 1010331"/>
                  <a:gd name="connsiteY2816" fmla="*/ 112058 h 303641"/>
                  <a:gd name="connsiteX2817" fmla="*/ 441003 w 1010331"/>
                  <a:gd name="connsiteY2817" fmla="*/ 116577 h 303641"/>
                  <a:gd name="connsiteX2818" fmla="*/ 436485 w 1010331"/>
                  <a:gd name="connsiteY2818" fmla="*/ 121095 h 303641"/>
                  <a:gd name="connsiteX2819" fmla="*/ 431966 w 1010331"/>
                  <a:gd name="connsiteY2819" fmla="*/ 116577 h 303641"/>
                  <a:gd name="connsiteX2820" fmla="*/ 436485 w 1010331"/>
                  <a:gd name="connsiteY2820" fmla="*/ 112058 h 303641"/>
                  <a:gd name="connsiteX2821" fmla="*/ 436485 w 1010331"/>
                  <a:gd name="connsiteY2821" fmla="*/ 112058 h 303641"/>
                  <a:gd name="connsiteX2822" fmla="*/ 417507 w 1010331"/>
                  <a:gd name="connsiteY2822" fmla="*/ 112058 h 303641"/>
                  <a:gd name="connsiteX2823" fmla="*/ 422026 w 1010331"/>
                  <a:gd name="connsiteY2823" fmla="*/ 116577 h 303641"/>
                  <a:gd name="connsiteX2824" fmla="*/ 417507 w 1010331"/>
                  <a:gd name="connsiteY2824" fmla="*/ 121095 h 303641"/>
                  <a:gd name="connsiteX2825" fmla="*/ 412989 w 1010331"/>
                  <a:gd name="connsiteY2825" fmla="*/ 116577 h 303641"/>
                  <a:gd name="connsiteX2826" fmla="*/ 417507 w 1010331"/>
                  <a:gd name="connsiteY2826" fmla="*/ 112058 h 303641"/>
                  <a:gd name="connsiteX2827" fmla="*/ 417507 w 1010331"/>
                  <a:gd name="connsiteY2827" fmla="*/ 112058 h 303641"/>
                  <a:gd name="connsiteX2828" fmla="*/ 399433 w 1010331"/>
                  <a:gd name="connsiteY2828" fmla="*/ 112058 h 303641"/>
                  <a:gd name="connsiteX2829" fmla="*/ 403952 w 1010331"/>
                  <a:gd name="connsiteY2829" fmla="*/ 116577 h 303641"/>
                  <a:gd name="connsiteX2830" fmla="*/ 399433 w 1010331"/>
                  <a:gd name="connsiteY2830" fmla="*/ 121095 h 303641"/>
                  <a:gd name="connsiteX2831" fmla="*/ 394915 w 1010331"/>
                  <a:gd name="connsiteY2831" fmla="*/ 116577 h 303641"/>
                  <a:gd name="connsiteX2832" fmla="*/ 399433 w 1010331"/>
                  <a:gd name="connsiteY2832" fmla="*/ 112058 h 303641"/>
                  <a:gd name="connsiteX2833" fmla="*/ 399433 w 1010331"/>
                  <a:gd name="connsiteY2833" fmla="*/ 112058 h 303641"/>
                  <a:gd name="connsiteX2834" fmla="*/ 380456 w 1010331"/>
                  <a:gd name="connsiteY2834" fmla="*/ 112058 h 303641"/>
                  <a:gd name="connsiteX2835" fmla="*/ 384974 w 1010331"/>
                  <a:gd name="connsiteY2835" fmla="*/ 116577 h 303641"/>
                  <a:gd name="connsiteX2836" fmla="*/ 380456 w 1010331"/>
                  <a:gd name="connsiteY2836" fmla="*/ 121095 h 303641"/>
                  <a:gd name="connsiteX2837" fmla="*/ 375937 w 1010331"/>
                  <a:gd name="connsiteY2837" fmla="*/ 116577 h 303641"/>
                  <a:gd name="connsiteX2838" fmla="*/ 380456 w 1010331"/>
                  <a:gd name="connsiteY2838" fmla="*/ 112058 h 303641"/>
                  <a:gd name="connsiteX2839" fmla="*/ 380456 w 1010331"/>
                  <a:gd name="connsiteY2839" fmla="*/ 112058 h 303641"/>
                  <a:gd name="connsiteX2840" fmla="*/ 361478 w 1010331"/>
                  <a:gd name="connsiteY2840" fmla="*/ 112058 h 303641"/>
                  <a:gd name="connsiteX2841" fmla="*/ 365997 w 1010331"/>
                  <a:gd name="connsiteY2841" fmla="*/ 116577 h 303641"/>
                  <a:gd name="connsiteX2842" fmla="*/ 361478 w 1010331"/>
                  <a:gd name="connsiteY2842" fmla="*/ 121095 h 303641"/>
                  <a:gd name="connsiteX2843" fmla="*/ 356960 w 1010331"/>
                  <a:gd name="connsiteY2843" fmla="*/ 116577 h 303641"/>
                  <a:gd name="connsiteX2844" fmla="*/ 361478 w 1010331"/>
                  <a:gd name="connsiteY2844" fmla="*/ 112058 h 303641"/>
                  <a:gd name="connsiteX2845" fmla="*/ 361478 w 1010331"/>
                  <a:gd name="connsiteY2845" fmla="*/ 112058 h 303641"/>
                  <a:gd name="connsiteX2846" fmla="*/ 342501 w 1010331"/>
                  <a:gd name="connsiteY2846" fmla="*/ 112058 h 303641"/>
                  <a:gd name="connsiteX2847" fmla="*/ 347019 w 1010331"/>
                  <a:gd name="connsiteY2847" fmla="*/ 116577 h 303641"/>
                  <a:gd name="connsiteX2848" fmla="*/ 342501 w 1010331"/>
                  <a:gd name="connsiteY2848" fmla="*/ 121095 h 303641"/>
                  <a:gd name="connsiteX2849" fmla="*/ 337982 w 1010331"/>
                  <a:gd name="connsiteY2849" fmla="*/ 116577 h 303641"/>
                  <a:gd name="connsiteX2850" fmla="*/ 342501 w 1010331"/>
                  <a:gd name="connsiteY2850" fmla="*/ 112058 h 303641"/>
                  <a:gd name="connsiteX2851" fmla="*/ 342501 w 1010331"/>
                  <a:gd name="connsiteY2851" fmla="*/ 112058 h 303641"/>
                  <a:gd name="connsiteX2852" fmla="*/ 323523 w 1010331"/>
                  <a:gd name="connsiteY2852" fmla="*/ 112058 h 303641"/>
                  <a:gd name="connsiteX2853" fmla="*/ 328041 w 1010331"/>
                  <a:gd name="connsiteY2853" fmla="*/ 116577 h 303641"/>
                  <a:gd name="connsiteX2854" fmla="*/ 323523 w 1010331"/>
                  <a:gd name="connsiteY2854" fmla="*/ 121095 h 303641"/>
                  <a:gd name="connsiteX2855" fmla="*/ 319004 w 1010331"/>
                  <a:gd name="connsiteY2855" fmla="*/ 116577 h 303641"/>
                  <a:gd name="connsiteX2856" fmla="*/ 323523 w 1010331"/>
                  <a:gd name="connsiteY2856" fmla="*/ 112058 h 303641"/>
                  <a:gd name="connsiteX2857" fmla="*/ 323523 w 1010331"/>
                  <a:gd name="connsiteY2857" fmla="*/ 112058 h 303641"/>
                  <a:gd name="connsiteX2858" fmla="*/ 305449 w 1010331"/>
                  <a:gd name="connsiteY2858" fmla="*/ 112058 h 303641"/>
                  <a:gd name="connsiteX2859" fmla="*/ 309968 w 1010331"/>
                  <a:gd name="connsiteY2859" fmla="*/ 116577 h 303641"/>
                  <a:gd name="connsiteX2860" fmla="*/ 305449 w 1010331"/>
                  <a:gd name="connsiteY2860" fmla="*/ 121095 h 303641"/>
                  <a:gd name="connsiteX2861" fmla="*/ 300931 w 1010331"/>
                  <a:gd name="connsiteY2861" fmla="*/ 116577 h 303641"/>
                  <a:gd name="connsiteX2862" fmla="*/ 305449 w 1010331"/>
                  <a:gd name="connsiteY2862" fmla="*/ 112058 h 303641"/>
                  <a:gd name="connsiteX2863" fmla="*/ 305449 w 1010331"/>
                  <a:gd name="connsiteY2863" fmla="*/ 112058 h 303641"/>
                  <a:gd name="connsiteX2864" fmla="*/ 286471 w 1010331"/>
                  <a:gd name="connsiteY2864" fmla="*/ 112058 h 303641"/>
                  <a:gd name="connsiteX2865" fmla="*/ 290990 w 1010331"/>
                  <a:gd name="connsiteY2865" fmla="*/ 116577 h 303641"/>
                  <a:gd name="connsiteX2866" fmla="*/ 286471 w 1010331"/>
                  <a:gd name="connsiteY2866" fmla="*/ 121095 h 303641"/>
                  <a:gd name="connsiteX2867" fmla="*/ 281953 w 1010331"/>
                  <a:gd name="connsiteY2867" fmla="*/ 116577 h 303641"/>
                  <a:gd name="connsiteX2868" fmla="*/ 286471 w 1010331"/>
                  <a:gd name="connsiteY2868" fmla="*/ 112058 h 303641"/>
                  <a:gd name="connsiteX2869" fmla="*/ 286471 w 1010331"/>
                  <a:gd name="connsiteY2869" fmla="*/ 112058 h 303641"/>
                  <a:gd name="connsiteX2870" fmla="*/ 840437 w 1010331"/>
                  <a:gd name="connsiteY2870" fmla="*/ 103021 h 303641"/>
                  <a:gd name="connsiteX2871" fmla="*/ 844955 w 1010331"/>
                  <a:gd name="connsiteY2871" fmla="*/ 107540 h 303641"/>
                  <a:gd name="connsiteX2872" fmla="*/ 840437 w 1010331"/>
                  <a:gd name="connsiteY2872" fmla="*/ 112058 h 303641"/>
                  <a:gd name="connsiteX2873" fmla="*/ 835918 w 1010331"/>
                  <a:gd name="connsiteY2873" fmla="*/ 107540 h 303641"/>
                  <a:gd name="connsiteX2874" fmla="*/ 840437 w 1010331"/>
                  <a:gd name="connsiteY2874" fmla="*/ 103021 h 303641"/>
                  <a:gd name="connsiteX2875" fmla="*/ 840437 w 1010331"/>
                  <a:gd name="connsiteY2875" fmla="*/ 103021 h 303641"/>
                  <a:gd name="connsiteX2876" fmla="*/ 821459 w 1010331"/>
                  <a:gd name="connsiteY2876" fmla="*/ 103021 h 303641"/>
                  <a:gd name="connsiteX2877" fmla="*/ 825978 w 1010331"/>
                  <a:gd name="connsiteY2877" fmla="*/ 107540 h 303641"/>
                  <a:gd name="connsiteX2878" fmla="*/ 821459 w 1010331"/>
                  <a:gd name="connsiteY2878" fmla="*/ 112058 h 303641"/>
                  <a:gd name="connsiteX2879" fmla="*/ 816941 w 1010331"/>
                  <a:gd name="connsiteY2879" fmla="*/ 107540 h 303641"/>
                  <a:gd name="connsiteX2880" fmla="*/ 821459 w 1010331"/>
                  <a:gd name="connsiteY2880" fmla="*/ 103021 h 303641"/>
                  <a:gd name="connsiteX2881" fmla="*/ 821459 w 1010331"/>
                  <a:gd name="connsiteY2881" fmla="*/ 103021 h 303641"/>
                  <a:gd name="connsiteX2882" fmla="*/ 803385 w 1010331"/>
                  <a:gd name="connsiteY2882" fmla="*/ 103021 h 303641"/>
                  <a:gd name="connsiteX2883" fmla="*/ 807904 w 1010331"/>
                  <a:gd name="connsiteY2883" fmla="*/ 107540 h 303641"/>
                  <a:gd name="connsiteX2884" fmla="*/ 803385 w 1010331"/>
                  <a:gd name="connsiteY2884" fmla="*/ 112058 h 303641"/>
                  <a:gd name="connsiteX2885" fmla="*/ 798867 w 1010331"/>
                  <a:gd name="connsiteY2885" fmla="*/ 107540 h 303641"/>
                  <a:gd name="connsiteX2886" fmla="*/ 803385 w 1010331"/>
                  <a:gd name="connsiteY2886" fmla="*/ 103021 h 303641"/>
                  <a:gd name="connsiteX2887" fmla="*/ 803385 w 1010331"/>
                  <a:gd name="connsiteY2887" fmla="*/ 103021 h 303641"/>
                  <a:gd name="connsiteX2888" fmla="*/ 784408 w 1010331"/>
                  <a:gd name="connsiteY2888" fmla="*/ 103021 h 303641"/>
                  <a:gd name="connsiteX2889" fmla="*/ 788926 w 1010331"/>
                  <a:gd name="connsiteY2889" fmla="*/ 107540 h 303641"/>
                  <a:gd name="connsiteX2890" fmla="*/ 784408 w 1010331"/>
                  <a:gd name="connsiteY2890" fmla="*/ 112058 h 303641"/>
                  <a:gd name="connsiteX2891" fmla="*/ 779889 w 1010331"/>
                  <a:gd name="connsiteY2891" fmla="*/ 107540 h 303641"/>
                  <a:gd name="connsiteX2892" fmla="*/ 784408 w 1010331"/>
                  <a:gd name="connsiteY2892" fmla="*/ 103021 h 303641"/>
                  <a:gd name="connsiteX2893" fmla="*/ 784408 w 1010331"/>
                  <a:gd name="connsiteY2893" fmla="*/ 103021 h 303641"/>
                  <a:gd name="connsiteX2894" fmla="*/ 765430 w 1010331"/>
                  <a:gd name="connsiteY2894" fmla="*/ 103021 h 303641"/>
                  <a:gd name="connsiteX2895" fmla="*/ 769948 w 1010331"/>
                  <a:gd name="connsiteY2895" fmla="*/ 107540 h 303641"/>
                  <a:gd name="connsiteX2896" fmla="*/ 765430 w 1010331"/>
                  <a:gd name="connsiteY2896" fmla="*/ 112058 h 303641"/>
                  <a:gd name="connsiteX2897" fmla="*/ 760912 w 1010331"/>
                  <a:gd name="connsiteY2897" fmla="*/ 107540 h 303641"/>
                  <a:gd name="connsiteX2898" fmla="*/ 765430 w 1010331"/>
                  <a:gd name="connsiteY2898" fmla="*/ 103021 h 303641"/>
                  <a:gd name="connsiteX2899" fmla="*/ 765430 w 1010331"/>
                  <a:gd name="connsiteY2899" fmla="*/ 103021 h 303641"/>
                  <a:gd name="connsiteX2900" fmla="*/ 746452 w 1010331"/>
                  <a:gd name="connsiteY2900" fmla="*/ 103021 h 303641"/>
                  <a:gd name="connsiteX2901" fmla="*/ 750971 w 1010331"/>
                  <a:gd name="connsiteY2901" fmla="*/ 107540 h 303641"/>
                  <a:gd name="connsiteX2902" fmla="*/ 746452 w 1010331"/>
                  <a:gd name="connsiteY2902" fmla="*/ 112058 h 303641"/>
                  <a:gd name="connsiteX2903" fmla="*/ 741934 w 1010331"/>
                  <a:gd name="connsiteY2903" fmla="*/ 107540 h 303641"/>
                  <a:gd name="connsiteX2904" fmla="*/ 746452 w 1010331"/>
                  <a:gd name="connsiteY2904" fmla="*/ 103021 h 303641"/>
                  <a:gd name="connsiteX2905" fmla="*/ 746452 w 1010331"/>
                  <a:gd name="connsiteY2905" fmla="*/ 103021 h 303641"/>
                  <a:gd name="connsiteX2906" fmla="*/ 727475 w 1010331"/>
                  <a:gd name="connsiteY2906" fmla="*/ 103021 h 303641"/>
                  <a:gd name="connsiteX2907" fmla="*/ 731993 w 1010331"/>
                  <a:gd name="connsiteY2907" fmla="*/ 107540 h 303641"/>
                  <a:gd name="connsiteX2908" fmla="*/ 727475 w 1010331"/>
                  <a:gd name="connsiteY2908" fmla="*/ 112058 h 303641"/>
                  <a:gd name="connsiteX2909" fmla="*/ 722956 w 1010331"/>
                  <a:gd name="connsiteY2909" fmla="*/ 107540 h 303641"/>
                  <a:gd name="connsiteX2910" fmla="*/ 727475 w 1010331"/>
                  <a:gd name="connsiteY2910" fmla="*/ 103021 h 303641"/>
                  <a:gd name="connsiteX2911" fmla="*/ 727475 w 1010331"/>
                  <a:gd name="connsiteY2911" fmla="*/ 103021 h 303641"/>
                  <a:gd name="connsiteX2912" fmla="*/ 709401 w 1010331"/>
                  <a:gd name="connsiteY2912" fmla="*/ 103021 h 303641"/>
                  <a:gd name="connsiteX2913" fmla="*/ 713919 w 1010331"/>
                  <a:gd name="connsiteY2913" fmla="*/ 107540 h 303641"/>
                  <a:gd name="connsiteX2914" fmla="*/ 709401 w 1010331"/>
                  <a:gd name="connsiteY2914" fmla="*/ 112058 h 303641"/>
                  <a:gd name="connsiteX2915" fmla="*/ 704882 w 1010331"/>
                  <a:gd name="connsiteY2915" fmla="*/ 107540 h 303641"/>
                  <a:gd name="connsiteX2916" fmla="*/ 709401 w 1010331"/>
                  <a:gd name="connsiteY2916" fmla="*/ 103021 h 303641"/>
                  <a:gd name="connsiteX2917" fmla="*/ 709401 w 1010331"/>
                  <a:gd name="connsiteY2917" fmla="*/ 103021 h 303641"/>
                  <a:gd name="connsiteX2918" fmla="*/ 690423 w 1010331"/>
                  <a:gd name="connsiteY2918" fmla="*/ 103021 h 303641"/>
                  <a:gd name="connsiteX2919" fmla="*/ 694942 w 1010331"/>
                  <a:gd name="connsiteY2919" fmla="*/ 107540 h 303641"/>
                  <a:gd name="connsiteX2920" fmla="*/ 690423 w 1010331"/>
                  <a:gd name="connsiteY2920" fmla="*/ 112058 h 303641"/>
                  <a:gd name="connsiteX2921" fmla="*/ 685905 w 1010331"/>
                  <a:gd name="connsiteY2921" fmla="*/ 107540 h 303641"/>
                  <a:gd name="connsiteX2922" fmla="*/ 690423 w 1010331"/>
                  <a:gd name="connsiteY2922" fmla="*/ 103021 h 303641"/>
                  <a:gd name="connsiteX2923" fmla="*/ 690423 w 1010331"/>
                  <a:gd name="connsiteY2923" fmla="*/ 103021 h 303641"/>
                  <a:gd name="connsiteX2924" fmla="*/ 671446 w 1010331"/>
                  <a:gd name="connsiteY2924" fmla="*/ 103021 h 303641"/>
                  <a:gd name="connsiteX2925" fmla="*/ 675964 w 1010331"/>
                  <a:gd name="connsiteY2925" fmla="*/ 107540 h 303641"/>
                  <a:gd name="connsiteX2926" fmla="*/ 671446 w 1010331"/>
                  <a:gd name="connsiteY2926" fmla="*/ 112058 h 303641"/>
                  <a:gd name="connsiteX2927" fmla="*/ 666927 w 1010331"/>
                  <a:gd name="connsiteY2927" fmla="*/ 107540 h 303641"/>
                  <a:gd name="connsiteX2928" fmla="*/ 671446 w 1010331"/>
                  <a:gd name="connsiteY2928" fmla="*/ 103021 h 303641"/>
                  <a:gd name="connsiteX2929" fmla="*/ 671446 w 1010331"/>
                  <a:gd name="connsiteY2929" fmla="*/ 103021 h 303641"/>
                  <a:gd name="connsiteX2930" fmla="*/ 652468 w 1010331"/>
                  <a:gd name="connsiteY2930" fmla="*/ 103021 h 303641"/>
                  <a:gd name="connsiteX2931" fmla="*/ 656987 w 1010331"/>
                  <a:gd name="connsiteY2931" fmla="*/ 107540 h 303641"/>
                  <a:gd name="connsiteX2932" fmla="*/ 652468 w 1010331"/>
                  <a:gd name="connsiteY2932" fmla="*/ 112058 h 303641"/>
                  <a:gd name="connsiteX2933" fmla="*/ 647950 w 1010331"/>
                  <a:gd name="connsiteY2933" fmla="*/ 107540 h 303641"/>
                  <a:gd name="connsiteX2934" fmla="*/ 652468 w 1010331"/>
                  <a:gd name="connsiteY2934" fmla="*/ 103021 h 303641"/>
                  <a:gd name="connsiteX2935" fmla="*/ 652468 w 1010331"/>
                  <a:gd name="connsiteY2935" fmla="*/ 103021 h 303641"/>
                  <a:gd name="connsiteX2936" fmla="*/ 633490 w 1010331"/>
                  <a:gd name="connsiteY2936" fmla="*/ 103021 h 303641"/>
                  <a:gd name="connsiteX2937" fmla="*/ 638009 w 1010331"/>
                  <a:gd name="connsiteY2937" fmla="*/ 107540 h 303641"/>
                  <a:gd name="connsiteX2938" fmla="*/ 633490 w 1010331"/>
                  <a:gd name="connsiteY2938" fmla="*/ 112058 h 303641"/>
                  <a:gd name="connsiteX2939" fmla="*/ 628972 w 1010331"/>
                  <a:gd name="connsiteY2939" fmla="*/ 107540 h 303641"/>
                  <a:gd name="connsiteX2940" fmla="*/ 633490 w 1010331"/>
                  <a:gd name="connsiteY2940" fmla="*/ 103021 h 303641"/>
                  <a:gd name="connsiteX2941" fmla="*/ 633490 w 1010331"/>
                  <a:gd name="connsiteY2941" fmla="*/ 103021 h 303641"/>
                  <a:gd name="connsiteX2942" fmla="*/ 615417 w 1010331"/>
                  <a:gd name="connsiteY2942" fmla="*/ 103021 h 303641"/>
                  <a:gd name="connsiteX2943" fmla="*/ 619935 w 1010331"/>
                  <a:gd name="connsiteY2943" fmla="*/ 107540 h 303641"/>
                  <a:gd name="connsiteX2944" fmla="*/ 615417 w 1010331"/>
                  <a:gd name="connsiteY2944" fmla="*/ 112058 h 303641"/>
                  <a:gd name="connsiteX2945" fmla="*/ 610898 w 1010331"/>
                  <a:gd name="connsiteY2945" fmla="*/ 107540 h 303641"/>
                  <a:gd name="connsiteX2946" fmla="*/ 615417 w 1010331"/>
                  <a:gd name="connsiteY2946" fmla="*/ 103021 h 303641"/>
                  <a:gd name="connsiteX2947" fmla="*/ 615417 w 1010331"/>
                  <a:gd name="connsiteY2947" fmla="*/ 103021 h 303641"/>
                  <a:gd name="connsiteX2948" fmla="*/ 596439 w 1010331"/>
                  <a:gd name="connsiteY2948" fmla="*/ 103021 h 303641"/>
                  <a:gd name="connsiteX2949" fmla="*/ 600957 w 1010331"/>
                  <a:gd name="connsiteY2949" fmla="*/ 107540 h 303641"/>
                  <a:gd name="connsiteX2950" fmla="*/ 596439 w 1010331"/>
                  <a:gd name="connsiteY2950" fmla="*/ 112058 h 303641"/>
                  <a:gd name="connsiteX2951" fmla="*/ 591920 w 1010331"/>
                  <a:gd name="connsiteY2951" fmla="*/ 107540 h 303641"/>
                  <a:gd name="connsiteX2952" fmla="*/ 596439 w 1010331"/>
                  <a:gd name="connsiteY2952" fmla="*/ 103021 h 303641"/>
                  <a:gd name="connsiteX2953" fmla="*/ 596439 w 1010331"/>
                  <a:gd name="connsiteY2953" fmla="*/ 103021 h 303641"/>
                  <a:gd name="connsiteX2954" fmla="*/ 577461 w 1010331"/>
                  <a:gd name="connsiteY2954" fmla="*/ 103021 h 303641"/>
                  <a:gd name="connsiteX2955" fmla="*/ 581980 w 1010331"/>
                  <a:gd name="connsiteY2955" fmla="*/ 107540 h 303641"/>
                  <a:gd name="connsiteX2956" fmla="*/ 577461 w 1010331"/>
                  <a:gd name="connsiteY2956" fmla="*/ 112058 h 303641"/>
                  <a:gd name="connsiteX2957" fmla="*/ 572943 w 1010331"/>
                  <a:gd name="connsiteY2957" fmla="*/ 107540 h 303641"/>
                  <a:gd name="connsiteX2958" fmla="*/ 577461 w 1010331"/>
                  <a:gd name="connsiteY2958" fmla="*/ 103021 h 303641"/>
                  <a:gd name="connsiteX2959" fmla="*/ 577461 w 1010331"/>
                  <a:gd name="connsiteY2959" fmla="*/ 103021 h 303641"/>
                  <a:gd name="connsiteX2960" fmla="*/ 558484 w 1010331"/>
                  <a:gd name="connsiteY2960" fmla="*/ 103021 h 303641"/>
                  <a:gd name="connsiteX2961" fmla="*/ 563002 w 1010331"/>
                  <a:gd name="connsiteY2961" fmla="*/ 107540 h 303641"/>
                  <a:gd name="connsiteX2962" fmla="*/ 558484 w 1010331"/>
                  <a:gd name="connsiteY2962" fmla="*/ 112058 h 303641"/>
                  <a:gd name="connsiteX2963" fmla="*/ 553965 w 1010331"/>
                  <a:gd name="connsiteY2963" fmla="*/ 107540 h 303641"/>
                  <a:gd name="connsiteX2964" fmla="*/ 558484 w 1010331"/>
                  <a:gd name="connsiteY2964" fmla="*/ 103021 h 303641"/>
                  <a:gd name="connsiteX2965" fmla="*/ 558484 w 1010331"/>
                  <a:gd name="connsiteY2965" fmla="*/ 103021 h 303641"/>
                  <a:gd name="connsiteX2966" fmla="*/ 539506 w 1010331"/>
                  <a:gd name="connsiteY2966" fmla="*/ 103021 h 303641"/>
                  <a:gd name="connsiteX2967" fmla="*/ 544025 w 1010331"/>
                  <a:gd name="connsiteY2967" fmla="*/ 107540 h 303641"/>
                  <a:gd name="connsiteX2968" fmla="*/ 539506 w 1010331"/>
                  <a:gd name="connsiteY2968" fmla="*/ 112058 h 303641"/>
                  <a:gd name="connsiteX2969" fmla="*/ 534988 w 1010331"/>
                  <a:gd name="connsiteY2969" fmla="*/ 107540 h 303641"/>
                  <a:gd name="connsiteX2970" fmla="*/ 539506 w 1010331"/>
                  <a:gd name="connsiteY2970" fmla="*/ 103021 h 303641"/>
                  <a:gd name="connsiteX2971" fmla="*/ 539506 w 1010331"/>
                  <a:gd name="connsiteY2971" fmla="*/ 103021 h 303641"/>
                  <a:gd name="connsiteX2972" fmla="*/ 521432 w 1010331"/>
                  <a:gd name="connsiteY2972" fmla="*/ 103021 h 303641"/>
                  <a:gd name="connsiteX2973" fmla="*/ 525951 w 1010331"/>
                  <a:gd name="connsiteY2973" fmla="*/ 107540 h 303641"/>
                  <a:gd name="connsiteX2974" fmla="*/ 521432 w 1010331"/>
                  <a:gd name="connsiteY2974" fmla="*/ 112058 h 303641"/>
                  <a:gd name="connsiteX2975" fmla="*/ 516914 w 1010331"/>
                  <a:gd name="connsiteY2975" fmla="*/ 107540 h 303641"/>
                  <a:gd name="connsiteX2976" fmla="*/ 521432 w 1010331"/>
                  <a:gd name="connsiteY2976" fmla="*/ 103021 h 303641"/>
                  <a:gd name="connsiteX2977" fmla="*/ 521432 w 1010331"/>
                  <a:gd name="connsiteY2977" fmla="*/ 103021 h 303641"/>
                  <a:gd name="connsiteX2978" fmla="*/ 502455 w 1010331"/>
                  <a:gd name="connsiteY2978" fmla="*/ 103021 h 303641"/>
                  <a:gd name="connsiteX2979" fmla="*/ 506973 w 1010331"/>
                  <a:gd name="connsiteY2979" fmla="*/ 107540 h 303641"/>
                  <a:gd name="connsiteX2980" fmla="*/ 502455 w 1010331"/>
                  <a:gd name="connsiteY2980" fmla="*/ 112058 h 303641"/>
                  <a:gd name="connsiteX2981" fmla="*/ 497936 w 1010331"/>
                  <a:gd name="connsiteY2981" fmla="*/ 107540 h 303641"/>
                  <a:gd name="connsiteX2982" fmla="*/ 502455 w 1010331"/>
                  <a:gd name="connsiteY2982" fmla="*/ 103021 h 303641"/>
                  <a:gd name="connsiteX2983" fmla="*/ 502455 w 1010331"/>
                  <a:gd name="connsiteY2983" fmla="*/ 103021 h 303641"/>
                  <a:gd name="connsiteX2984" fmla="*/ 483477 w 1010331"/>
                  <a:gd name="connsiteY2984" fmla="*/ 103021 h 303641"/>
                  <a:gd name="connsiteX2985" fmla="*/ 487995 w 1010331"/>
                  <a:gd name="connsiteY2985" fmla="*/ 107540 h 303641"/>
                  <a:gd name="connsiteX2986" fmla="*/ 483477 w 1010331"/>
                  <a:gd name="connsiteY2986" fmla="*/ 112058 h 303641"/>
                  <a:gd name="connsiteX2987" fmla="*/ 478959 w 1010331"/>
                  <a:gd name="connsiteY2987" fmla="*/ 107540 h 303641"/>
                  <a:gd name="connsiteX2988" fmla="*/ 483477 w 1010331"/>
                  <a:gd name="connsiteY2988" fmla="*/ 103021 h 303641"/>
                  <a:gd name="connsiteX2989" fmla="*/ 483477 w 1010331"/>
                  <a:gd name="connsiteY2989" fmla="*/ 103021 h 303641"/>
                  <a:gd name="connsiteX2990" fmla="*/ 464499 w 1010331"/>
                  <a:gd name="connsiteY2990" fmla="*/ 103021 h 303641"/>
                  <a:gd name="connsiteX2991" fmla="*/ 469018 w 1010331"/>
                  <a:gd name="connsiteY2991" fmla="*/ 107540 h 303641"/>
                  <a:gd name="connsiteX2992" fmla="*/ 464499 w 1010331"/>
                  <a:gd name="connsiteY2992" fmla="*/ 112058 h 303641"/>
                  <a:gd name="connsiteX2993" fmla="*/ 459981 w 1010331"/>
                  <a:gd name="connsiteY2993" fmla="*/ 107540 h 303641"/>
                  <a:gd name="connsiteX2994" fmla="*/ 464499 w 1010331"/>
                  <a:gd name="connsiteY2994" fmla="*/ 103021 h 303641"/>
                  <a:gd name="connsiteX2995" fmla="*/ 464499 w 1010331"/>
                  <a:gd name="connsiteY2995" fmla="*/ 103021 h 303641"/>
                  <a:gd name="connsiteX2996" fmla="*/ 446425 w 1010331"/>
                  <a:gd name="connsiteY2996" fmla="*/ 103021 h 303641"/>
                  <a:gd name="connsiteX2997" fmla="*/ 450944 w 1010331"/>
                  <a:gd name="connsiteY2997" fmla="*/ 107540 h 303641"/>
                  <a:gd name="connsiteX2998" fmla="*/ 446425 w 1010331"/>
                  <a:gd name="connsiteY2998" fmla="*/ 112058 h 303641"/>
                  <a:gd name="connsiteX2999" fmla="*/ 441907 w 1010331"/>
                  <a:gd name="connsiteY2999" fmla="*/ 107540 h 303641"/>
                  <a:gd name="connsiteX3000" fmla="*/ 446425 w 1010331"/>
                  <a:gd name="connsiteY3000" fmla="*/ 103021 h 303641"/>
                  <a:gd name="connsiteX3001" fmla="*/ 446425 w 1010331"/>
                  <a:gd name="connsiteY3001" fmla="*/ 103021 h 303641"/>
                  <a:gd name="connsiteX3002" fmla="*/ 427448 w 1010331"/>
                  <a:gd name="connsiteY3002" fmla="*/ 103021 h 303641"/>
                  <a:gd name="connsiteX3003" fmla="*/ 431966 w 1010331"/>
                  <a:gd name="connsiteY3003" fmla="*/ 107540 h 303641"/>
                  <a:gd name="connsiteX3004" fmla="*/ 427448 w 1010331"/>
                  <a:gd name="connsiteY3004" fmla="*/ 112058 h 303641"/>
                  <a:gd name="connsiteX3005" fmla="*/ 422929 w 1010331"/>
                  <a:gd name="connsiteY3005" fmla="*/ 107540 h 303641"/>
                  <a:gd name="connsiteX3006" fmla="*/ 427448 w 1010331"/>
                  <a:gd name="connsiteY3006" fmla="*/ 103021 h 303641"/>
                  <a:gd name="connsiteX3007" fmla="*/ 427448 w 1010331"/>
                  <a:gd name="connsiteY3007" fmla="*/ 103021 h 303641"/>
                  <a:gd name="connsiteX3008" fmla="*/ 408470 w 1010331"/>
                  <a:gd name="connsiteY3008" fmla="*/ 103021 h 303641"/>
                  <a:gd name="connsiteX3009" fmla="*/ 412989 w 1010331"/>
                  <a:gd name="connsiteY3009" fmla="*/ 107540 h 303641"/>
                  <a:gd name="connsiteX3010" fmla="*/ 408470 w 1010331"/>
                  <a:gd name="connsiteY3010" fmla="*/ 112058 h 303641"/>
                  <a:gd name="connsiteX3011" fmla="*/ 403952 w 1010331"/>
                  <a:gd name="connsiteY3011" fmla="*/ 107540 h 303641"/>
                  <a:gd name="connsiteX3012" fmla="*/ 408470 w 1010331"/>
                  <a:gd name="connsiteY3012" fmla="*/ 103021 h 303641"/>
                  <a:gd name="connsiteX3013" fmla="*/ 408470 w 1010331"/>
                  <a:gd name="connsiteY3013" fmla="*/ 103021 h 303641"/>
                  <a:gd name="connsiteX3014" fmla="*/ 389493 w 1010331"/>
                  <a:gd name="connsiteY3014" fmla="*/ 103021 h 303641"/>
                  <a:gd name="connsiteX3015" fmla="*/ 394011 w 1010331"/>
                  <a:gd name="connsiteY3015" fmla="*/ 107540 h 303641"/>
                  <a:gd name="connsiteX3016" fmla="*/ 389493 w 1010331"/>
                  <a:gd name="connsiteY3016" fmla="*/ 112058 h 303641"/>
                  <a:gd name="connsiteX3017" fmla="*/ 384974 w 1010331"/>
                  <a:gd name="connsiteY3017" fmla="*/ 107540 h 303641"/>
                  <a:gd name="connsiteX3018" fmla="*/ 389493 w 1010331"/>
                  <a:gd name="connsiteY3018" fmla="*/ 103021 h 303641"/>
                  <a:gd name="connsiteX3019" fmla="*/ 389493 w 1010331"/>
                  <a:gd name="connsiteY3019" fmla="*/ 103021 h 303641"/>
                  <a:gd name="connsiteX3020" fmla="*/ 370515 w 1010331"/>
                  <a:gd name="connsiteY3020" fmla="*/ 103021 h 303641"/>
                  <a:gd name="connsiteX3021" fmla="*/ 375034 w 1010331"/>
                  <a:gd name="connsiteY3021" fmla="*/ 107540 h 303641"/>
                  <a:gd name="connsiteX3022" fmla="*/ 370515 w 1010331"/>
                  <a:gd name="connsiteY3022" fmla="*/ 112058 h 303641"/>
                  <a:gd name="connsiteX3023" fmla="*/ 365997 w 1010331"/>
                  <a:gd name="connsiteY3023" fmla="*/ 107540 h 303641"/>
                  <a:gd name="connsiteX3024" fmla="*/ 370515 w 1010331"/>
                  <a:gd name="connsiteY3024" fmla="*/ 103021 h 303641"/>
                  <a:gd name="connsiteX3025" fmla="*/ 370515 w 1010331"/>
                  <a:gd name="connsiteY3025" fmla="*/ 103021 h 303641"/>
                  <a:gd name="connsiteX3026" fmla="*/ 352441 w 1010331"/>
                  <a:gd name="connsiteY3026" fmla="*/ 103021 h 303641"/>
                  <a:gd name="connsiteX3027" fmla="*/ 356960 w 1010331"/>
                  <a:gd name="connsiteY3027" fmla="*/ 107540 h 303641"/>
                  <a:gd name="connsiteX3028" fmla="*/ 352441 w 1010331"/>
                  <a:gd name="connsiteY3028" fmla="*/ 112058 h 303641"/>
                  <a:gd name="connsiteX3029" fmla="*/ 347923 w 1010331"/>
                  <a:gd name="connsiteY3029" fmla="*/ 107540 h 303641"/>
                  <a:gd name="connsiteX3030" fmla="*/ 352441 w 1010331"/>
                  <a:gd name="connsiteY3030" fmla="*/ 103021 h 303641"/>
                  <a:gd name="connsiteX3031" fmla="*/ 352441 w 1010331"/>
                  <a:gd name="connsiteY3031" fmla="*/ 103021 h 303641"/>
                  <a:gd name="connsiteX3032" fmla="*/ 333464 w 1010331"/>
                  <a:gd name="connsiteY3032" fmla="*/ 103021 h 303641"/>
                  <a:gd name="connsiteX3033" fmla="*/ 337982 w 1010331"/>
                  <a:gd name="connsiteY3033" fmla="*/ 107540 h 303641"/>
                  <a:gd name="connsiteX3034" fmla="*/ 333464 w 1010331"/>
                  <a:gd name="connsiteY3034" fmla="*/ 112058 h 303641"/>
                  <a:gd name="connsiteX3035" fmla="*/ 328945 w 1010331"/>
                  <a:gd name="connsiteY3035" fmla="*/ 107540 h 303641"/>
                  <a:gd name="connsiteX3036" fmla="*/ 333464 w 1010331"/>
                  <a:gd name="connsiteY3036" fmla="*/ 103021 h 303641"/>
                  <a:gd name="connsiteX3037" fmla="*/ 333464 w 1010331"/>
                  <a:gd name="connsiteY3037" fmla="*/ 103021 h 303641"/>
                  <a:gd name="connsiteX3038" fmla="*/ 314486 w 1010331"/>
                  <a:gd name="connsiteY3038" fmla="*/ 103021 h 303641"/>
                  <a:gd name="connsiteX3039" fmla="*/ 319004 w 1010331"/>
                  <a:gd name="connsiteY3039" fmla="*/ 107540 h 303641"/>
                  <a:gd name="connsiteX3040" fmla="*/ 314486 w 1010331"/>
                  <a:gd name="connsiteY3040" fmla="*/ 112058 h 303641"/>
                  <a:gd name="connsiteX3041" fmla="*/ 309968 w 1010331"/>
                  <a:gd name="connsiteY3041" fmla="*/ 107540 h 303641"/>
                  <a:gd name="connsiteX3042" fmla="*/ 314486 w 1010331"/>
                  <a:gd name="connsiteY3042" fmla="*/ 103021 h 303641"/>
                  <a:gd name="connsiteX3043" fmla="*/ 314486 w 1010331"/>
                  <a:gd name="connsiteY3043" fmla="*/ 103021 h 303641"/>
                  <a:gd name="connsiteX3044" fmla="*/ 295508 w 1010331"/>
                  <a:gd name="connsiteY3044" fmla="*/ 103021 h 303641"/>
                  <a:gd name="connsiteX3045" fmla="*/ 300027 w 1010331"/>
                  <a:gd name="connsiteY3045" fmla="*/ 107540 h 303641"/>
                  <a:gd name="connsiteX3046" fmla="*/ 295508 w 1010331"/>
                  <a:gd name="connsiteY3046" fmla="*/ 112058 h 303641"/>
                  <a:gd name="connsiteX3047" fmla="*/ 290990 w 1010331"/>
                  <a:gd name="connsiteY3047" fmla="*/ 107540 h 303641"/>
                  <a:gd name="connsiteX3048" fmla="*/ 295508 w 1010331"/>
                  <a:gd name="connsiteY3048" fmla="*/ 103021 h 303641"/>
                  <a:gd name="connsiteX3049" fmla="*/ 295508 w 1010331"/>
                  <a:gd name="connsiteY3049" fmla="*/ 103021 h 303641"/>
                  <a:gd name="connsiteX3050" fmla="*/ 831400 w 1010331"/>
                  <a:gd name="connsiteY3050" fmla="*/ 92177 h 303641"/>
                  <a:gd name="connsiteX3051" fmla="*/ 835918 w 1010331"/>
                  <a:gd name="connsiteY3051" fmla="*/ 96695 h 303641"/>
                  <a:gd name="connsiteX3052" fmla="*/ 831400 w 1010331"/>
                  <a:gd name="connsiteY3052" fmla="*/ 101214 h 303641"/>
                  <a:gd name="connsiteX3053" fmla="*/ 826881 w 1010331"/>
                  <a:gd name="connsiteY3053" fmla="*/ 96695 h 303641"/>
                  <a:gd name="connsiteX3054" fmla="*/ 831400 w 1010331"/>
                  <a:gd name="connsiteY3054" fmla="*/ 92177 h 303641"/>
                  <a:gd name="connsiteX3055" fmla="*/ 831400 w 1010331"/>
                  <a:gd name="connsiteY3055" fmla="*/ 92177 h 303641"/>
                  <a:gd name="connsiteX3056" fmla="*/ 812422 w 1010331"/>
                  <a:gd name="connsiteY3056" fmla="*/ 92177 h 303641"/>
                  <a:gd name="connsiteX3057" fmla="*/ 816941 w 1010331"/>
                  <a:gd name="connsiteY3057" fmla="*/ 96695 h 303641"/>
                  <a:gd name="connsiteX3058" fmla="*/ 812422 w 1010331"/>
                  <a:gd name="connsiteY3058" fmla="*/ 101214 h 303641"/>
                  <a:gd name="connsiteX3059" fmla="*/ 807904 w 1010331"/>
                  <a:gd name="connsiteY3059" fmla="*/ 96695 h 303641"/>
                  <a:gd name="connsiteX3060" fmla="*/ 812422 w 1010331"/>
                  <a:gd name="connsiteY3060" fmla="*/ 92177 h 303641"/>
                  <a:gd name="connsiteX3061" fmla="*/ 812422 w 1010331"/>
                  <a:gd name="connsiteY3061" fmla="*/ 92177 h 303641"/>
                  <a:gd name="connsiteX3062" fmla="*/ 793445 w 1010331"/>
                  <a:gd name="connsiteY3062" fmla="*/ 92177 h 303641"/>
                  <a:gd name="connsiteX3063" fmla="*/ 797963 w 1010331"/>
                  <a:gd name="connsiteY3063" fmla="*/ 96695 h 303641"/>
                  <a:gd name="connsiteX3064" fmla="*/ 793445 w 1010331"/>
                  <a:gd name="connsiteY3064" fmla="*/ 101214 h 303641"/>
                  <a:gd name="connsiteX3065" fmla="*/ 788926 w 1010331"/>
                  <a:gd name="connsiteY3065" fmla="*/ 96695 h 303641"/>
                  <a:gd name="connsiteX3066" fmla="*/ 793445 w 1010331"/>
                  <a:gd name="connsiteY3066" fmla="*/ 92177 h 303641"/>
                  <a:gd name="connsiteX3067" fmla="*/ 793445 w 1010331"/>
                  <a:gd name="connsiteY3067" fmla="*/ 92177 h 303641"/>
                  <a:gd name="connsiteX3068" fmla="*/ 774467 w 1010331"/>
                  <a:gd name="connsiteY3068" fmla="*/ 92177 h 303641"/>
                  <a:gd name="connsiteX3069" fmla="*/ 778985 w 1010331"/>
                  <a:gd name="connsiteY3069" fmla="*/ 96695 h 303641"/>
                  <a:gd name="connsiteX3070" fmla="*/ 774467 w 1010331"/>
                  <a:gd name="connsiteY3070" fmla="*/ 101214 h 303641"/>
                  <a:gd name="connsiteX3071" fmla="*/ 769948 w 1010331"/>
                  <a:gd name="connsiteY3071" fmla="*/ 96695 h 303641"/>
                  <a:gd name="connsiteX3072" fmla="*/ 774467 w 1010331"/>
                  <a:gd name="connsiteY3072" fmla="*/ 92177 h 303641"/>
                  <a:gd name="connsiteX3073" fmla="*/ 774467 w 1010331"/>
                  <a:gd name="connsiteY3073" fmla="*/ 92177 h 303641"/>
                  <a:gd name="connsiteX3074" fmla="*/ 756393 w 1010331"/>
                  <a:gd name="connsiteY3074" fmla="*/ 92177 h 303641"/>
                  <a:gd name="connsiteX3075" fmla="*/ 760912 w 1010331"/>
                  <a:gd name="connsiteY3075" fmla="*/ 96695 h 303641"/>
                  <a:gd name="connsiteX3076" fmla="*/ 756393 w 1010331"/>
                  <a:gd name="connsiteY3076" fmla="*/ 101214 h 303641"/>
                  <a:gd name="connsiteX3077" fmla="*/ 751875 w 1010331"/>
                  <a:gd name="connsiteY3077" fmla="*/ 96695 h 303641"/>
                  <a:gd name="connsiteX3078" fmla="*/ 756393 w 1010331"/>
                  <a:gd name="connsiteY3078" fmla="*/ 92177 h 303641"/>
                  <a:gd name="connsiteX3079" fmla="*/ 756393 w 1010331"/>
                  <a:gd name="connsiteY3079" fmla="*/ 92177 h 303641"/>
                  <a:gd name="connsiteX3080" fmla="*/ 737415 w 1010331"/>
                  <a:gd name="connsiteY3080" fmla="*/ 92177 h 303641"/>
                  <a:gd name="connsiteX3081" fmla="*/ 741934 w 1010331"/>
                  <a:gd name="connsiteY3081" fmla="*/ 96695 h 303641"/>
                  <a:gd name="connsiteX3082" fmla="*/ 737415 w 1010331"/>
                  <a:gd name="connsiteY3082" fmla="*/ 101214 h 303641"/>
                  <a:gd name="connsiteX3083" fmla="*/ 732897 w 1010331"/>
                  <a:gd name="connsiteY3083" fmla="*/ 96695 h 303641"/>
                  <a:gd name="connsiteX3084" fmla="*/ 737415 w 1010331"/>
                  <a:gd name="connsiteY3084" fmla="*/ 92177 h 303641"/>
                  <a:gd name="connsiteX3085" fmla="*/ 737415 w 1010331"/>
                  <a:gd name="connsiteY3085" fmla="*/ 92177 h 303641"/>
                  <a:gd name="connsiteX3086" fmla="*/ 718438 w 1010331"/>
                  <a:gd name="connsiteY3086" fmla="*/ 92177 h 303641"/>
                  <a:gd name="connsiteX3087" fmla="*/ 722956 w 1010331"/>
                  <a:gd name="connsiteY3087" fmla="*/ 96695 h 303641"/>
                  <a:gd name="connsiteX3088" fmla="*/ 718438 w 1010331"/>
                  <a:gd name="connsiteY3088" fmla="*/ 101214 h 303641"/>
                  <a:gd name="connsiteX3089" fmla="*/ 713919 w 1010331"/>
                  <a:gd name="connsiteY3089" fmla="*/ 96695 h 303641"/>
                  <a:gd name="connsiteX3090" fmla="*/ 718438 w 1010331"/>
                  <a:gd name="connsiteY3090" fmla="*/ 92177 h 303641"/>
                  <a:gd name="connsiteX3091" fmla="*/ 718438 w 1010331"/>
                  <a:gd name="connsiteY3091" fmla="*/ 92177 h 303641"/>
                  <a:gd name="connsiteX3092" fmla="*/ 699460 w 1010331"/>
                  <a:gd name="connsiteY3092" fmla="*/ 92177 h 303641"/>
                  <a:gd name="connsiteX3093" fmla="*/ 703979 w 1010331"/>
                  <a:gd name="connsiteY3093" fmla="*/ 96695 h 303641"/>
                  <a:gd name="connsiteX3094" fmla="*/ 699460 w 1010331"/>
                  <a:gd name="connsiteY3094" fmla="*/ 101214 h 303641"/>
                  <a:gd name="connsiteX3095" fmla="*/ 694942 w 1010331"/>
                  <a:gd name="connsiteY3095" fmla="*/ 96695 h 303641"/>
                  <a:gd name="connsiteX3096" fmla="*/ 699460 w 1010331"/>
                  <a:gd name="connsiteY3096" fmla="*/ 92177 h 303641"/>
                  <a:gd name="connsiteX3097" fmla="*/ 699460 w 1010331"/>
                  <a:gd name="connsiteY3097" fmla="*/ 92177 h 303641"/>
                  <a:gd name="connsiteX3098" fmla="*/ 680483 w 1010331"/>
                  <a:gd name="connsiteY3098" fmla="*/ 92177 h 303641"/>
                  <a:gd name="connsiteX3099" fmla="*/ 685001 w 1010331"/>
                  <a:gd name="connsiteY3099" fmla="*/ 96695 h 303641"/>
                  <a:gd name="connsiteX3100" fmla="*/ 680483 w 1010331"/>
                  <a:gd name="connsiteY3100" fmla="*/ 101214 h 303641"/>
                  <a:gd name="connsiteX3101" fmla="*/ 675964 w 1010331"/>
                  <a:gd name="connsiteY3101" fmla="*/ 96695 h 303641"/>
                  <a:gd name="connsiteX3102" fmla="*/ 680483 w 1010331"/>
                  <a:gd name="connsiteY3102" fmla="*/ 92177 h 303641"/>
                  <a:gd name="connsiteX3103" fmla="*/ 680483 w 1010331"/>
                  <a:gd name="connsiteY3103" fmla="*/ 92177 h 303641"/>
                  <a:gd name="connsiteX3104" fmla="*/ 662409 w 1010331"/>
                  <a:gd name="connsiteY3104" fmla="*/ 92177 h 303641"/>
                  <a:gd name="connsiteX3105" fmla="*/ 666927 w 1010331"/>
                  <a:gd name="connsiteY3105" fmla="*/ 96695 h 303641"/>
                  <a:gd name="connsiteX3106" fmla="*/ 662409 w 1010331"/>
                  <a:gd name="connsiteY3106" fmla="*/ 101214 h 303641"/>
                  <a:gd name="connsiteX3107" fmla="*/ 657890 w 1010331"/>
                  <a:gd name="connsiteY3107" fmla="*/ 96695 h 303641"/>
                  <a:gd name="connsiteX3108" fmla="*/ 662409 w 1010331"/>
                  <a:gd name="connsiteY3108" fmla="*/ 92177 h 303641"/>
                  <a:gd name="connsiteX3109" fmla="*/ 662409 w 1010331"/>
                  <a:gd name="connsiteY3109" fmla="*/ 92177 h 303641"/>
                  <a:gd name="connsiteX3110" fmla="*/ 643431 w 1010331"/>
                  <a:gd name="connsiteY3110" fmla="*/ 92177 h 303641"/>
                  <a:gd name="connsiteX3111" fmla="*/ 647950 w 1010331"/>
                  <a:gd name="connsiteY3111" fmla="*/ 96695 h 303641"/>
                  <a:gd name="connsiteX3112" fmla="*/ 643431 w 1010331"/>
                  <a:gd name="connsiteY3112" fmla="*/ 101214 h 303641"/>
                  <a:gd name="connsiteX3113" fmla="*/ 638913 w 1010331"/>
                  <a:gd name="connsiteY3113" fmla="*/ 96695 h 303641"/>
                  <a:gd name="connsiteX3114" fmla="*/ 643431 w 1010331"/>
                  <a:gd name="connsiteY3114" fmla="*/ 92177 h 303641"/>
                  <a:gd name="connsiteX3115" fmla="*/ 643431 w 1010331"/>
                  <a:gd name="connsiteY3115" fmla="*/ 92177 h 303641"/>
                  <a:gd name="connsiteX3116" fmla="*/ 624453 w 1010331"/>
                  <a:gd name="connsiteY3116" fmla="*/ 92177 h 303641"/>
                  <a:gd name="connsiteX3117" fmla="*/ 628972 w 1010331"/>
                  <a:gd name="connsiteY3117" fmla="*/ 96695 h 303641"/>
                  <a:gd name="connsiteX3118" fmla="*/ 624453 w 1010331"/>
                  <a:gd name="connsiteY3118" fmla="*/ 101214 h 303641"/>
                  <a:gd name="connsiteX3119" fmla="*/ 619935 w 1010331"/>
                  <a:gd name="connsiteY3119" fmla="*/ 96695 h 303641"/>
                  <a:gd name="connsiteX3120" fmla="*/ 624453 w 1010331"/>
                  <a:gd name="connsiteY3120" fmla="*/ 92177 h 303641"/>
                  <a:gd name="connsiteX3121" fmla="*/ 624453 w 1010331"/>
                  <a:gd name="connsiteY3121" fmla="*/ 92177 h 303641"/>
                  <a:gd name="connsiteX3122" fmla="*/ 605476 w 1010331"/>
                  <a:gd name="connsiteY3122" fmla="*/ 92177 h 303641"/>
                  <a:gd name="connsiteX3123" fmla="*/ 609994 w 1010331"/>
                  <a:gd name="connsiteY3123" fmla="*/ 96695 h 303641"/>
                  <a:gd name="connsiteX3124" fmla="*/ 605476 w 1010331"/>
                  <a:gd name="connsiteY3124" fmla="*/ 101214 h 303641"/>
                  <a:gd name="connsiteX3125" fmla="*/ 600957 w 1010331"/>
                  <a:gd name="connsiteY3125" fmla="*/ 96695 h 303641"/>
                  <a:gd name="connsiteX3126" fmla="*/ 605476 w 1010331"/>
                  <a:gd name="connsiteY3126" fmla="*/ 92177 h 303641"/>
                  <a:gd name="connsiteX3127" fmla="*/ 605476 w 1010331"/>
                  <a:gd name="connsiteY3127" fmla="*/ 92177 h 303641"/>
                  <a:gd name="connsiteX3128" fmla="*/ 586498 w 1010331"/>
                  <a:gd name="connsiteY3128" fmla="*/ 92177 h 303641"/>
                  <a:gd name="connsiteX3129" fmla="*/ 591017 w 1010331"/>
                  <a:gd name="connsiteY3129" fmla="*/ 96695 h 303641"/>
                  <a:gd name="connsiteX3130" fmla="*/ 586498 w 1010331"/>
                  <a:gd name="connsiteY3130" fmla="*/ 101214 h 303641"/>
                  <a:gd name="connsiteX3131" fmla="*/ 581980 w 1010331"/>
                  <a:gd name="connsiteY3131" fmla="*/ 96695 h 303641"/>
                  <a:gd name="connsiteX3132" fmla="*/ 586498 w 1010331"/>
                  <a:gd name="connsiteY3132" fmla="*/ 92177 h 303641"/>
                  <a:gd name="connsiteX3133" fmla="*/ 586498 w 1010331"/>
                  <a:gd name="connsiteY3133" fmla="*/ 92177 h 303641"/>
                  <a:gd name="connsiteX3134" fmla="*/ 568424 w 1010331"/>
                  <a:gd name="connsiteY3134" fmla="*/ 92177 h 303641"/>
                  <a:gd name="connsiteX3135" fmla="*/ 572943 w 1010331"/>
                  <a:gd name="connsiteY3135" fmla="*/ 96695 h 303641"/>
                  <a:gd name="connsiteX3136" fmla="*/ 568424 w 1010331"/>
                  <a:gd name="connsiteY3136" fmla="*/ 101214 h 303641"/>
                  <a:gd name="connsiteX3137" fmla="*/ 563906 w 1010331"/>
                  <a:gd name="connsiteY3137" fmla="*/ 96695 h 303641"/>
                  <a:gd name="connsiteX3138" fmla="*/ 568424 w 1010331"/>
                  <a:gd name="connsiteY3138" fmla="*/ 92177 h 303641"/>
                  <a:gd name="connsiteX3139" fmla="*/ 568424 w 1010331"/>
                  <a:gd name="connsiteY3139" fmla="*/ 92177 h 303641"/>
                  <a:gd name="connsiteX3140" fmla="*/ 549447 w 1010331"/>
                  <a:gd name="connsiteY3140" fmla="*/ 92177 h 303641"/>
                  <a:gd name="connsiteX3141" fmla="*/ 553965 w 1010331"/>
                  <a:gd name="connsiteY3141" fmla="*/ 96695 h 303641"/>
                  <a:gd name="connsiteX3142" fmla="*/ 549447 w 1010331"/>
                  <a:gd name="connsiteY3142" fmla="*/ 101214 h 303641"/>
                  <a:gd name="connsiteX3143" fmla="*/ 544928 w 1010331"/>
                  <a:gd name="connsiteY3143" fmla="*/ 96695 h 303641"/>
                  <a:gd name="connsiteX3144" fmla="*/ 549447 w 1010331"/>
                  <a:gd name="connsiteY3144" fmla="*/ 92177 h 303641"/>
                  <a:gd name="connsiteX3145" fmla="*/ 549447 w 1010331"/>
                  <a:gd name="connsiteY3145" fmla="*/ 92177 h 303641"/>
                  <a:gd name="connsiteX3146" fmla="*/ 530469 w 1010331"/>
                  <a:gd name="connsiteY3146" fmla="*/ 92177 h 303641"/>
                  <a:gd name="connsiteX3147" fmla="*/ 534988 w 1010331"/>
                  <a:gd name="connsiteY3147" fmla="*/ 96695 h 303641"/>
                  <a:gd name="connsiteX3148" fmla="*/ 530469 w 1010331"/>
                  <a:gd name="connsiteY3148" fmla="*/ 101214 h 303641"/>
                  <a:gd name="connsiteX3149" fmla="*/ 525951 w 1010331"/>
                  <a:gd name="connsiteY3149" fmla="*/ 96695 h 303641"/>
                  <a:gd name="connsiteX3150" fmla="*/ 530469 w 1010331"/>
                  <a:gd name="connsiteY3150" fmla="*/ 92177 h 303641"/>
                  <a:gd name="connsiteX3151" fmla="*/ 530469 w 1010331"/>
                  <a:gd name="connsiteY3151" fmla="*/ 92177 h 303641"/>
                  <a:gd name="connsiteX3152" fmla="*/ 511492 w 1010331"/>
                  <a:gd name="connsiteY3152" fmla="*/ 92177 h 303641"/>
                  <a:gd name="connsiteX3153" fmla="*/ 516010 w 1010331"/>
                  <a:gd name="connsiteY3153" fmla="*/ 96695 h 303641"/>
                  <a:gd name="connsiteX3154" fmla="*/ 511492 w 1010331"/>
                  <a:gd name="connsiteY3154" fmla="*/ 101214 h 303641"/>
                  <a:gd name="connsiteX3155" fmla="*/ 506973 w 1010331"/>
                  <a:gd name="connsiteY3155" fmla="*/ 96695 h 303641"/>
                  <a:gd name="connsiteX3156" fmla="*/ 511492 w 1010331"/>
                  <a:gd name="connsiteY3156" fmla="*/ 92177 h 303641"/>
                  <a:gd name="connsiteX3157" fmla="*/ 511492 w 1010331"/>
                  <a:gd name="connsiteY3157" fmla="*/ 92177 h 303641"/>
                  <a:gd name="connsiteX3158" fmla="*/ 493418 w 1010331"/>
                  <a:gd name="connsiteY3158" fmla="*/ 92177 h 303641"/>
                  <a:gd name="connsiteX3159" fmla="*/ 497936 w 1010331"/>
                  <a:gd name="connsiteY3159" fmla="*/ 96695 h 303641"/>
                  <a:gd name="connsiteX3160" fmla="*/ 493418 w 1010331"/>
                  <a:gd name="connsiteY3160" fmla="*/ 101214 h 303641"/>
                  <a:gd name="connsiteX3161" fmla="*/ 488899 w 1010331"/>
                  <a:gd name="connsiteY3161" fmla="*/ 96695 h 303641"/>
                  <a:gd name="connsiteX3162" fmla="*/ 493418 w 1010331"/>
                  <a:gd name="connsiteY3162" fmla="*/ 92177 h 303641"/>
                  <a:gd name="connsiteX3163" fmla="*/ 493418 w 1010331"/>
                  <a:gd name="connsiteY3163" fmla="*/ 92177 h 303641"/>
                  <a:gd name="connsiteX3164" fmla="*/ 474440 w 1010331"/>
                  <a:gd name="connsiteY3164" fmla="*/ 92177 h 303641"/>
                  <a:gd name="connsiteX3165" fmla="*/ 478959 w 1010331"/>
                  <a:gd name="connsiteY3165" fmla="*/ 96695 h 303641"/>
                  <a:gd name="connsiteX3166" fmla="*/ 474440 w 1010331"/>
                  <a:gd name="connsiteY3166" fmla="*/ 101214 h 303641"/>
                  <a:gd name="connsiteX3167" fmla="*/ 469922 w 1010331"/>
                  <a:gd name="connsiteY3167" fmla="*/ 96695 h 303641"/>
                  <a:gd name="connsiteX3168" fmla="*/ 474440 w 1010331"/>
                  <a:gd name="connsiteY3168" fmla="*/ 92177 h 303641"/>
                  <a:gd name="connsiteX3169" fmla="*/ 474440 w 1010331"/>
                  <a:gd name="connsiteY3169" fmla="*/ 92177 h 303641"/>
                  <a:gd name="connsiteX3170" fmla="*/ 455462 w 1010331"/>
                  <a:gd name="connsiteY3170" fmla="*/ 92177 h 303641"/>
                  <a:gd name="connsiteX3171" fmla="*/ 459981 w 1010331"/>
                  <a:gd name="connsiteY3171" fmla="*/ 96695 h 303641"/>
                  <a:gd name="connsiteX3172" fmla="*/ 455462 w 1010331"/>
                  <a:gd name="connsiteY3172" fmla="*/ 101214 h 303641"/>
                  <a:gd name="connsiteX3173" fmla="*/ 450944 w 1010331"/>
                  <a:gd name="connsiteY3173" fmla="*/ 96695 h 303641"/>
                  <a:gd name="connsiteX3174" fmla="*/ 455462 w 1010331"/>
                  <a:gd name="connsiteY3174" fmla="*/ 92177 h 303641"/>
                  <a:gd name="connsiteX3175" fmla="*/ 455462 w 1010331"/>
                  <a:gd name="connsiteY3175" fmla="*/ 92177 h 303641"/>
                  <a:gd name="connsiteX3176" fmla="*/ 436485 w 1010331"/>
                  <a:gd name="connsiteY3176" fmla="*/ 92177 h 303641"/>
                  <a:gd name="connsiteX3177" fmla="*/ 441003 w 1010331"/>
                  <a:gd name="connsiteY3177" fmla="*/ 96695 h 303641"/>
                  <a:gd name="connsiteX3178" fmla="*/ 436485 w 1010331"/>
                  <a:gd name="connsiteY3178" fmla="*/ 101214 h 303641"/>
                  <a:gd name="connsiteX3179" fmla="*/ 431966 w 1010331"/>
                  <a:gd name="connsiteY3179" fmla="*/ 96695 h 303641"/>
                  <a:gd name="connsiteX3180" fmla="*/ 436485 w 1010331"/>
                  <a:gd name="connsiteY3180" fmla="*/ 92177 h 303641"/>
                  <a:gd name="connsiteX3181" fmla="*/ 436485 w 1010331"/>
                  <a:gd name="connsiteY3181" fmla="*/ 92177 h 303641"/>
                  <a:gd name="connsiteX3182" fmla="*/ 417507 w 1010331"/>
                  <a:gd name="connsiteY3182" fmla="*/ 92177 h 303641"/>
                  <a:gd name="connsiteX3183" fmla="*/ 422026 w 1010331"/>
                  <a:gd name="connsiteY3183" fmla="*/ 96695 h 303641"/>
                  <a:gd name="connsiteX3184" fmla="*/ 417507 w 1010331"/>
                  <a:gd name="connsiteY3184" fmla="*/ 101214 h 303641"/>
                  <a:gd name="connsiteX3185" fmla="*/ 412989 w 1010331"/>
                  <a:gd name="connsiteY3185" fmla="*/ 96695 h 303641"/>
                  <a:gd name="connsiteX3186" fmla="*/ 417507 w 1010331"/>
                  <a:gd name="connsiteY3186" fmla="*/ 92177 h 303641"/>
                  <a:gd name="connsiteX3187" fmla="*/ 417507 w 1010331"/>
                  <a:gd name="connsiteY3187" fmla="*/ 92177 h 303641"/>
                  <a:gd name="connsiteX3188" fmla="*/ 399433 w 1010331"/>
                  <a:gd name="connsiteY3188" fmla="*/ 92177 h 303641"/>
                  <a:gd name="connsiteX3189" fmla="*/ 403952 w 1010331"/>
                  <a:gd name="connsiteY3189" fmla="*/ 96695 h 303641"/>
                  <a:gd name="connsiteX3190" fmla="*/ 399433 w 1010331"/>
                  <a:gd name="connsiteY3190" fmla="*/ 101214 h 303641"/>
                  <a:gd name="connsiteX3191" fmla="*/ 394915 w 1010331"/>
                  <a:gd name="connsiteY3191" fmla="*/ 96695 h 303641"/>
                  <a:gd name="connsiteX3192" fmla="*/ 399433 w 1010331"/>
                  <a:gd name="connsiteY3192" fmla="*/ 92177 h 303641"/>
                  <a:gd name="connsiteX3193" fmla="*/ 399433 w 1010331"/>
                  <a:gd name="connsiteY3193" fmla="*/ 92177 h 303641"/>
                  <a:gd name="connsiteX3194" fmla="*/ 380456 w 1010331"/>
                  <a:gd name="connsiteY3194" fmla="*/ 92177 h 303641"/>
                  <a:gd name="connsiteX3195" fmla="*/ 384974 w 1010331"/>
                  <a:gd name="connsiteY3195" fmla="*/ 96695 h 303641"/>
                  <a:gd name="connsiteX3196" fmla="*/ 380456 w 1010331"/>
                  <a:gd name="connsiteY3196" fmla="*/ 101214 h 303641"/>
                  <a:gd name="connsiteX3197" fmla="*/ 375937 w 1010331"/>
                  <a:gd name="connsiteY3197" fmla="*/ 96695 h 303641"/>
                  <a:gd name="connsiteX3198" fmla="*/ 380456 w 1010331"/>
                  <a:gd name="connsiteY3198" fmla="*/ 92177 h 303641"/>
                  <a:gd name="connsiteX3199" fmla="*/ 380456 w 1010331"/>
                  <a:gd name="connsiteY3199" fmla="*/ 92177 h 303641"/>
                  <a:gd name="connsiteX3200" fmla="*/ 361478 w 1010331"/>
                  <a:gd name="connsiteY3200" fmla="*/ 92177 h 303641"/>
                  <a:gd name="connsiteX3201" fmla="*/ 365997 w 1010331"/>
                  <a:gd name="connsiteY3201" fmla="*/ 96695 h 303641"/>
                  <a:gd name="connsiteX3202" fmla="*/ 361478 w 1010331"/>
                  <a:gd name="connsiteY3202" fmla="*/ 101214 h 303641"/>
                  <a:gd name="connsiteX3203" fmla="*/ 356960 w 1010331"/>
                  <a:gd name="connsiteY3203" fmla="*/ 96695 h 303641"/>
                  <a:gd name="connsiteX3204" fmla="*/ 361478 w 1010331"/>
                  <a:gd name="connsiteY3204" fmla="*/ 92177 h 303641"/>
                  <a:gd name="connsiteX3205" fmla="*/ 361478 w 1010331"/>
                  <a:gd name="connsiteY3205" fmla="*/ 92177 h 303641"/>
                  <a:gd name="connsiteX3206" fmla="*/ 342501 w 1010331"/>
                  <a:gd name="connsiteY3206" fmla="*/ 92177 h 303641"/>
                  <a:gd name="connsiteX3207" fmla="*/ 347019 w 1010331"/>
                  <a:gd name="connsiteY3207" fmla="*/ 96695 h 303641"/>
                  <a:gd name="connsiteX3208" fmla="*/ 342501 w 1010331"/>
                  <a:gd name="connsiteY3208" fmla="*/ 101214 h 303641"/>
                  <a:gd name="connsiteX3209" fmla="*/ 337982 w 1010331"/>
                  <a:gd name="connsiteY3209" fmla="*/ 96695 h 303641"/>
                  <a:gd name="connsiteX3210" fmla="*/ 342501 w 1010331"/>
                  <a:gd name="connsiteY3210" fmla="*/ 92177 h 303641"/>
                  <a:gd name="connsiteX3211" fmla="*/ 342501 w 1010331"/>
                  <a:gd name="connsiteY3211" fmla="*/ 92177 h 303641"/>
                  <a:gd name="connsiteX3212" fmla="*/ 323523 w 1010331"/>
                  <a:gd name="connsiteY3212" fmla="*/ 92177 h 303641"/>
                  <a:gd name="connsiteX3213" fmla="*/ 328041 w 1010331"/>
                  <a:gd name="connsiteY3213" fmla="*/ 96695 h 303641"/>
                  <a:gd name="connsiteX3214" fmla="*/ 323523 w 1010331"/>
                  <a:gd name="connsiteY3214" fmla="*/ 101214 h 303641"/>
                  <a:gd name="connsiteX3215" fmla="*/ 319004 w 1010331"/>
                  <a:gd name="connsiteY3215" fmla="*/ 96695 h 303641"/>
                  <a:gd name="connsiteX3216" fmla="*/ 323523 w 1010331"/>
                  <a:gd name="connsiteY3216" fmla="*/ 92177 h 303641"/>
                  <a:gd name="connsiteX3217" fmla="*/ 323523 w 1010331"/>
                  <a:gd name="connsiteY3217" fmla="*/ 92177 h 303641"/>
                  <a:gd name="connsiteX3218" fmla="*/ 840437 w 1010331"/>
                  <a:gd name="connsiteY3218" fmla="*/ 82236 h 303641"/>
                  <a:gd name="connsiteX3219" fmla="*/ 844955 w 1010331"/>
                  <a:gd name="connsiteY3219" fmla="*/ 86755 h 303641"/>
                  <a:gd name="connsiteX3220" fmla="*/ 840437 w 1010331"/>
                  <a:gd name="connsiteY3220" fmla="*/ 91273 h 303641"/>
                  <a:gd name="connsiteX3221" fmla="*/ 835918 w 1010331"/>
                  <a:gd name="connsiteY3221" fmla="*/ 86755 h 303641"/>
                  <a:gd name="connsiteX3222" fmla="*/ 840437 w 1010331"/>
                  <a:gd name="connsiteY3222" fmla="*/ 82236 h 303641"/>
                  <a:gd name="connsiteX3223" fmla="*/ 840437 w 1010331"/>
                  <a:gd name="connsiteY3223" fmla="*/ 82236 h 303641"/>
                  <a:gd name="connsiteX3224" fmla="*/ 821459 w 1010331"/>
                  <a:gd name="connsiteY3224" fmla="*/ 82236 h 303641"/>
                  <a:gd name="connsiteX3225" fmla="*/ 825978 w 1010331"/>
                  <a:gd name="connsiteY3225" fmla="*/ 86755 h 303641"/>
                  <a:gd name="connsiteX3226" fmla="*/ 821459 w 1010331"/>
                  <a:gd name="connsiteY3226" fmla="*/ 91273 h 303641"/>
                  <a:gd name="connsiteX3227" fmla="*/ 816941 w 1010331"/>
                  <a:gd name="connsiteY3227" fmla="*/ 86755 h 303641"/>
                  <a:gd name="connsiteX3228" fmla="*/ 821459 w 1010331"/>
                  <a:gd name="connsiteY3228" fmla="*/ 82236 h 303641"/>
                  <a:gd name="connsiteX3229" fmla="*/ 821459 w 1010331"/>
                  <a:gd name="connsiteY3229" fmla="*/ 82236 h 303641"/>
                  <a:gd name="connsiteX3230" fmla="*/ 803385 w 1010331"/>
                  <a:gd name="connsiteY3230" fmla="*/ 82236 h 303641"/>
                  <a:gd name="connsiteX3231" fmla="*/ 807904 w 1010331"/>
                  <a:gd name="connsiteY3231" fmla="*/ 86755 h 303641"/>
                  <a:gd name="connsiteX3232" fmla="*/ 803385 w 1010331"/>
                  <a:gd name="connsiteY3232" fmla="*/ 91273 h 303641"/>
                  <a:gd name="connsiteX3233" fmla="*/ 798867 w 1010331"/>
                  <a:gd name="connsiteY3233" fmla="*/ 86755 h 303641"/>
                  <a:gd name="connsiteX3234" fmla="*/ 803385 w 1010331"/>
                  <a:gd name="connsiteY3234" fmla="*/ 82236 h 303641"/>
                  <a:gd name="connsiteX3235" fmla="*/ 803385 w 1010331"/>
                  <a:gd name="connsiteY3235" fmla="*/ 82236 h 303641"/>
                  <a:gd name="connsiteX3236" fmla="*/ 784408 w 1010331"/>
                  <a:gd name="connsiteY3236" fmla="*/ 82236 h 303641"/>
                  <a:gd name="connsiteX3237" fmla="*/ 788926 w 1010331"/>
                  <a:gd name="connsiteY3237" fmla="*/ 86755 h 303641"/>
                  <a:gd name="connsiteX3238" fmla="*/ 784408 w 1010331"/>
                  <a:gd name="connsiteY3238" fmla="*/ 91273 h 303641"/>
                  <a:gd name="connsiteX3239" fmla="*/ 779889 w 1010331"/>
                  <a:gd name="connsiteY3239" fmla="*/ 86755 h 303641"/>
                  <a:gd name="connsiteX3240" fmla="*/ 784408 w 1010331"/>
                  <a:gd name="connsiteY3240" fmla="*/ 82236 h 303641"/>
                  <a:gd name="connsiteX3241" fmla="*/ 784408 w 1010331"/>
                  <a:gd name="connsiteY3241" fmla="*/ 82236 h 303641"/>
                  <a:gd name="connsiteX3242" fmla="*/ 765430 w 1010331"/>
                  <a:gd name="connsiteY3242" fmla="*/ 82236 h 303641"/>
                  <a:gd name="connsiteX3243" fmla="*/ 769948 w 1010331"/>
                  <a:gd name="connsiteY3243" fmla="*/ 86755 h 303641"/>
                  <a:gd name="connsiteX3244" fmla="*/ 765430 w 1010331"/>
                  <a:gd name="connsiteY3244" fmla="*/ 91273 h 303641"/>
                  <a:gd name="connsiteX3245" fmla="*/ 760912 w 1010331"/>
                  <a:gd name="connsiteY3245" fmla="*/ 86755 h 303641"/>
                  <a:gd name="connsiteX3246" fmla="*/ 765430 w 1010331"/>
                  <a:gd name="connsiteY3246" fmla="*/ 82236 h 303641"/>
                  <a:gd name="connsiteX3247" fmla="*/ 765430 w 1010331"/>
                  <a:gd name="connsiteY3247" fmla="*/ 82236 h 303641"/>
                  <a:gd name="connsiteX3248" fmla="*/ 746452 w 1010331"/>
                  <a:gd name="connsiteY3248" fmla="*/ 82236 h 303641"/>
                  <a:gd name="connsiteX3249" fmla="*/ 750971 w 1010331"/>
                  <a:gd name="connsiteY3249" fmla="*/ 86755 h 303641"/>
                  <a:gd name="connsiteX3250" fmla="*/ 746452 w 1010331"/>
                  <a:gd name="connsiteY3250" fmla="*/ 91273 h 303641"/>
                  <a:gd name="connsiteX3251" fmla="*/ 741934 w 1010331"/>
                  <a:gd name="connsiteY3251" fmla="*/ 86755 h 303641"/>
                  <a:gd name="connsiteX3252" fmla="*/ 746452 w 1010331"/>
                  <a:gd name="connsiteY3252" fmla="*/ 82236 h 303641"/>
                  <a:gd name="connsiteX3253" fmla="*/ 746452 w 1010331"/>
                  <a:gd name="connsiteY3253" fmla="*/ 82236 h 303641"/>
                  <a:gd name="connsiteX3254" fmla="*/ 727475 w 1010331"/>
                  <a:gd name="connsiteY3254" fmla="*/ 82236 h 303641"/>
                  <a:gd name="connsiteX3255" fmla="*/ 731993 w 1010331"/>
                  <a:gd name="connsiteY3255" fmla="*/ 86755 h 303641"/>
                  <a:gd name="connsiteX3256" fmla="*/ 727475 w 1010331"/>
                  <a:gd name="connsiteY3256" fmla="*/ 91273 h 303641"/>
                  <a:gd name="connsiteX3257" fmla="*/ 722956 w 1010331"/>
                  <a:gd name="connsiteY3257" fmla="*/ 86755 h 303641"/>
                  <a:gd name="connsiteX3258" fmla="*/ 727475 w 1010331"/>
                  <a:gd name="connsiteY3258" fmla="*/ 82236 h 303641"/>
                  <a:gd name="connsiteX3259" fmla="*/ 727475 w 1010331"/>
                  <a:gd name="connsiteY3259" fmla="*/ 82236 h 303641"/>
                  <a:gd name="connsiteX3260" fmla="*/ 709401 w 1010331"/>
                  <a:gd name="connsiteY3260" fmla="*/ 82236 h 303641"/>
                  <a:gd name="connsiteX3261" fmla="*/ 713919 w 1010331"/>
                  <a:gd name="connsiteY3261" fmla="*/ 86755 h 303641"/>
                  <a:gd name="connsiteX3262" fmla="*/ 709401 w 1010331"/>
                  <a:gd name="connsiteY3262" fmla="*/ 91273 h 303641"/>
                  <a:gd name="connsiteX3263" fmla="*/ 704882 w 1010331"/>
                  <a:gd name="connsiteY3263" fmla="*/ 86755 h 303641"/>
                  <a:gd name="connsiteX3264" fmla="*/ 709401 w 1010331"/>
                  <a:gd name="connsiteY3264" fmla="*/ 82236 h 303641"/>
                  <a:gd name="connsiteX3265" fmla="*/ 709401 w 1010331"/>
                  <a:gd name="connsiteY3265" fmla="*/ 82236 h 303641"/>
                  <a:gd name="connsiteX3266" fmla="*/ 690423 w 1010331"/>
                  <a:gd name="connsiteY3266" fmla="*/ 82236 h 303641"/>
                  <a:gd name="connsiteX3267" fmla="*/ 694942 w 1010331"/>
                  <a:gd name="connsiteY3267" fmla="*/ 86755 h 303641"/>
                  <a:gd name="connsiteX3268" fmla="*/ 690423 w 1010331"/>
                  <a:gd name="connsiteY3268" fmla="*/ 91273 h 303641"/>
                  <a:gd name="connsiteX3269" fmla="*/ 685905 w 1010331"/>
                  <a:gd name="connsiteY3269" fmla="*/ 86755 h 303641"/>
                  <a:gd name="connsiteX3270" fmla="*/ 690423 w 1010331"/>
                  <a:gd name="connsiteY3270" fmla="*/ 82236 h 303641"/>
                  <a:gd name="connsiteX3271" fmla="*/ 690423 w 1010331"/>
                  <a:gd name="connsiteY3271" fmla="*/ 82236 h 303641"/>
                  <a:gd name="connsiteX3272" fmla="*/ 671446 w 1010331"/>
                  <a:gd name="connsiteY3272" fmla="*/ 82236 h 303641"/>
                  <a:gd name="connsiteX3273" fmla="*/ 675964 w 1010331"/>
                  <a:gd name="connsiteY3273" fmla="*/ 86755 h 303641"/>
                  <a:gd name="connsiteX3274" fmla="*/ 671446 w 1010331"/>
                  <a:gd name="connsiteY3274" fmla="*/ 91273 h 303641"/>
                  <a:gd name="connsiteX3275" fmla="*/ 666927 w 1010331"/>
                  <a:gd name="connsiteY3275" fmla="*/ 86755 h 303641"/>
                  <a:gd name="connsiteX3276" fmla="*/ 671446 w 1010331"/>
                  <a:gd name="connsiteY3276" fmla="*/ 82236 h 303641"/>
                  <a:gd name="connsiteX3277" fmla="*/ 671446 w 1010331"/>
                  <a:gd name="connsiteY3277" fmla="*/ 82236 h 303641"/>
                  <a:gd name="connsiteX3278" fmla="*/ 652468 w 1010331"/>
                  <a:gd name="connsiteY3278" fmla="*/ 82236 h 303641"/>
                  <a:gd name="connsiteX3279" fmla="*/ 656987 w 1010331"/>
                  <a:gd name="connsiteY3279" fmla="*/ 86755 h 303641"/>
                  <a:gd name="connsiteX3280" fmla="*/ 652468 w 1010331"/>
                  <a:gd name="connsiteY3280" fmla="*/ 91273 h 303641"/>
                  <a:gd name="connsiteX3281" fmla="*/ 647950 w 1010331"/>
                  <a:gd name="connsiteY3281" fmla="*/ 86755 h 303641"/>
                  <a:gd name="connsiteX3282" fmla="*/ 652468 w 1010331"/>
                  <a:gd name="connsiteY3282" fmla="*/ 82236 h 303641"/>
                  <a:gd name="connsiteX3283" fmla="*/ 652468 w 1010331"/>
                  <a:gd name="connsiteY3283" fmla="*/ 82236 h 303641"/>
                  <a:gd name="connsiteX3284" fmla="*/ 633490 w 1010331"/>
                  <a:gd name="connsiteY3284" fmla="*/ 82236 h 303641"/>
                  <a:gd name="connsiteX3285" fmla="*/ 638009 w 1010331"/>
                  <a:gd name="connsiteY3285" fmla="*/ 86755 h 303641"/>
                  <a:gd name="connsiteX3286" fmla="*/ 633490 w 1010331"/>
                  <a:gd name="connsiteY3286" fmla="*/ 91273 h 303641"/>
                  <a:gd name="connsiteX3287" fmla="*/ 628972 w 1010331"/>
                  <a:gd name="connsiteY3287" fmla="*/ 86755 h 303641"/>
                  <a:gd name="connsiteX3288" fmla="*/ 633490 w 1010331"/>
                  <a:gd name="connsiteY3288" fmla="*/ 82236 h 303641"/>
                  <a:gd name="connsiteX3289" fmla="*/ 633490 w 1010331"/>
                  <a:gd name="connsiteY3289" fmla="*/ 82236 h 303641"/>
                  <a:gd name="connsiteX3290" fmla="*/ 615417 w 1010331"/>
                  <a:gd name="connsiteY3290" fmla="*/ 82236 h 303641"/>
                  <a:gd name="connsiteX3291" fmla="*/ 619935 w 1010331"/>
                  <a:gd name="connsiteY3291" fmla="*/ 86755 h 303641"/>
                  <a:gd name="connsiteX3292" fmla="*/ 615417 w 1010331"/>
                  <a:gd name="connsiteY3292" fmla="*/ 91273 h 303641"/>
                  <a:gd name="connsiteX3293" fmla="*/ 610898 w 1010331"/>
                  <a:gd name="connsiteY3293" fmla="*/ 86755 h 303641"/>
                  <a:gd name="connsiteX3294" fmla="*/ 615417 w 1010331"/>
                  <a:gd name="connsiteY3294" fmla="*/ 82236 h 303641"/>
                  <a:gd name="connsiteX3295" fmla="*/ 615417 w 1010331"/>
                  <a:gd name="connsiteY3295" fmla="*/ 82236 h 303641"/>
                  <a:gd name="connsiteX3296" fmla="*/ 596439 w 1010331"/>
                  <a:gd name="connsiteY3296" fmla="*/ 82236 h 303641"/>
                  <a:gd name="connsiteX3297" fmla="*/ 600957 w 1010331"/>
                  <a:gd name="connsiteY3297" fmla="*/ 86755 h 303641"/>
                  <a:gd name="connsiteX3298" fmla="*/ 596439 w 1010331"/>
                  <a:gd name="connsiteY3298" fmla="*/ 91273 h 303641"/>
                  <a:gd name="connsiteX3299" fmla="*/ 591920 w 1010331"/>
                  <a:gd name="connsiteY3299" fmla="*/ 86755 h 303641"/>
                  <a:gd name="connsiteX3300" fmla="*/ 596439 w 1010331"/>
                  <a:gd name="connsiteY3300" fmla="*/ 82236 h 303641"/>
                  <a:gd name="connsiteX3301" fmla="*/ 596439 w 1010331"/>
                  <a:gd name="connsiteY3301" fmla="*/ 82236 h 303641"/>
                  <a:gd name="connsiteX3302" fmla="*/ 577461 w 1010331"/>
                  <a:gd name="connsiteY3302" fmla="*/ 82236 h 303641"/>
                  <a:gd name="connsiteX3303" fmla="*/ 581980 w 1010331"/>
                  <a:gd name="connsiteY3303" fmla="*/ 86755 h 303641"/>
                  <a:gd name="connsiteX3304" fmla="*/ 577461 w 1010331"/>
                  <a:gd name="connsiteY3304" fmla="*/ 91273 h 303641"/>
                  <a:gd name="connsiteX3305" fmla="*/ 572943 w 1010331"/>
                  <a:gd name="connsiteY3305" fmla="*/ 86755 h 303641"/>
                  <a:gd name="connsiteX3306" fmla="*/ 577461 w 1010331"/>
                  <a:gd name="connsiteY3306" fmla="*/ 82236 h 303641"/>
                  <a:gd name="connsiteX3307" fmla="*/ 577461 w 1010331"/>
                  <a:gd name="connsiteY3307" fmla="*/ 82236 h 303641"/>
                  <a:gd name="connsiteX3308" fmla="*/ 558484 w 1010331"/>
                  <a:gd name="connsiteY3308" fmla="*/ 82236 h 303641"/>
                  <a:gd name="connsiteX3309" fmla="*/ 563002 w 1010331"/>
                  <a:gd name="connsiteY3309" fmla="*/ 86755 h 303641"/>
                  <a:gd name="connsiteX3310" fmla="*/ 558484 w 1010331"/>
                  <a:gd name="connsiteY3310" fmla="*/ 91273 h 303641"/>
                  <a:gd name="connsiteX3311" fmla="*/ 553965 w 1010331"/>
                  <a:gd name="connsiteY3311" fmla="*/ 86755 h 303641"/>
                  <a:gd name="connsiteX3312" fmla="*/ 558484 w 1010331"/>
                  <a:gd name="connsiteY3312" fmla="*/ 82236 h 303641"/>
                  <a:gd name="connsiteX3313" fmla="*/ 558484 w 1010331"/>
                  <a:gd name="connsiteY3313" fmla="*/ 82236 h 303641"/>
                  <a:gd name="connsiteX3314" fmla="*/ 539506 w 1010331"/>
                  <a:gd name="connsiteY3314" fmla="*/ 82236 h 303641"/>
                  <a:gd name="connsiteX3315" fmla="*/ 544025 w 1010331"/>
                  <a:gd name="connsiteY3315" fmla="*/ 86755 h 303641"/>
                  <a:gd name="connsiteX3316" fmla="*/ 539506 w 1010331"/>
                  <a:gd name="connsiteY3316" fmla="*/ 91273 h 303641"/>
                  <a:gd name="connsiteX3317" fmla="*/ 534988 w 1010331"/>
                  <a:gd name="connsiteY3317" fmla="*/ 86755 h 303641"/>
                  <a:gd name="connsiteX3318" fmla="*/ 539506 w 1010331"/>
                  <a:gd name="connsiteY3318" fmla="*/ 82236 h 303641"/>
                  <a:gd name="connsiteX3319" fmla="*/ 539506 w 1010331"/>
                  <a:gd name="connsiteY3319" fmla="*/ 82236 h 303641"/>
                  <a:gd name="connsiteX3320" fmla="*/ 521432 w 1010331"/>
                  <a:gd name="connsiteY3320" fmla="*/ 82236 h 303641"/>
                  <a:gd name="connsiteX3321" fmla="*/ 525951 w 1010331"/>
                  <a:gd name="connsiteY3321" fmla="*/ 86755 h 303641"/>
                  <a:gd name="connsiteX3322" fmla="*/ 521432 w 1010331"/>
                  <a:gd name="connsiteY3322" fmla="*/ 91273 h 303641"/>
                  <a:gd name="connsiteX3323" fmla="*/ 516914 w 1010331"/>
                  <a:gd name="connsiteY3323" fmla="*/ 86755 h 303641"/>
                  <a:gd name="connsiteX3324" fmla="*/ 521432 w 1010331"/>
                  <a:gd name="connsiteY3324" fmla="*/ 82236 h 303641"/>
                  <a:gd name="connsiteX3325" fmla="*/ 521432 w 1010331"/>
                  <a:gd name="connsiteY3325" fmla="*/ 82236 h 303641"/>
                  <a:gd name="connsiteX3326" fmla="*/ 502455 w 1010331"/>
                  <a:gd name="connsiteY3326" fmla="*/ 82236 h 303641"/>
                  <a:gd name="connsiteX3327" fmla="*/ 506973 w 1010331"/>
                  <a:gd name="connsiteY3327" fmla="*/ 86755 h 303641"/>
                  <a:gd name="connsiteX3328" fmla="*/ 502455 w 1010331"/>
                  <a:gd name="connsiteY3328" fmla="*/ 91273 h 303641"/>
                  <a:gd name="connsiteX3329" fmla="*/ 497936 w 1010331"/>
                  <a:gd name="connsiteY3329" fmla="*/ 86755 h 303641"/>
                  <a:gd name="connsiteX3330" fmla="*/ 502455 w 1010331"/>
                  <a:gd name="connsiteY3330" fmla="*/ 82236 h 303641"/>
                  <a:gd name="connsiteX3331" fmla="*/ 502455 w 1010331"/>
                  <a:gd name="connsiteY3331" fmla="*/ 82236 h 303641"/>
                  <a:gd name="connsiteX3332" fmla="*/ 483477 w 1010331"/>
                  <a:gd name="connsiteY3332" fmla="*/ 82236 h 303641"/>
                  <a:gd name="connsiteX3333" fmla="*/ 487995 w 1010331"/>
                  <a:gd name="connsiteY3333" fmla="*/ 86755 h 303641"/>
                  <a:gd name="connsiteX3334" fmla="*/ 483477 w 1010331"/>
                  <a:gd name="connsiteY3334" fmla="*/ 91273 h 303641"/>
                  <a:gd name="connsiteX3335" fmla="*/ 478959 w 1010331"/>
                  <a:gd name="connsiteY3335" fmla="*/ 86755 h 303641"/>
                  <a:gd name="connsiteX3336" fmla="*/ 483477 w 1010331"/>
                  <a:gd name="connsiteY3336" fmla="*/ 82236 h 303641"/>
                  <a:gd name="connsiteX3337" fmla="*/ 483477 w 1010331"/>
                  <a:gd name="connsiteY3337" fmla="*/ 82236 h 303641"/>
                  <a:gd name="connsiteX3338" fmla="*/ 464499 w 1010331"/>
                  <a:gd name="connsiteY3338" fmla="*/ 82236 h 303641"/>
                  <a:gd name="connsiteX3339" fmla="*/ 469018 w 1010331"/>
                  <a:gd name="connsiteY3339" fmla="*/ 86755 h 303641"/>
                  <a:gd name="connsiteX3340" fmla="*/ 464499 w 1010331"/>
                  <a:gd name="connsiteY3340" fmla="*/ 91273 h 303641"/>
                  <a:gd name="connsiteX3341" fmla="*/ 459981 w 1010331"/>
                  <a:gd name="connsiteY3341" fmla="*/ 86755 h 303641"/>
                  <a:gd name="connsiteX3342" fmla="*/ 464499 w 1010331"/>
                  <a:gd name="connsiteY3342" fmla="*/ 82236 h 303641"/>
                  <a:gd name="connsiteX3343" fmla="*/ 464499 w 1010331"/>
                  <a:gd name="connsiteY3343" fmla="*/ 82236 h 303641"/>
                  <a:gd name="connsiteX3344" fmla="*/ 446425 w 1010331"/>
                  <a:gd name="connsiteY3344" fmla="*/ 82236 h 303641"/>
                  <a:gd name="connsiteX3345" fmla="*/ 450944 w 1010331"/>
                  <a:gd name="connsiteY3345" fmla="*/ 86755 h 303641"/>
                  <a:gd name="connsiteX3346" fmla="*/ 446425 w 1010331"/>
                  <a:gd name="connsiteY3346" fmla="*/ 91273 h 303641"/>
                  <a:gd name="connsiteX3347" fmla="*/ 441907 w 1010331"/>
                  <a:gd name="connsiteY3347" fmla="*/ 86755 h 303641"/>
                  <a:gd name="connsiteX3348" fmla="*/ 446425 w 1010331"/>
                  <a:gd name="connsiteY3348" fmla="*/ 82236 h 303641"/>
                  <a:gd name="connsiteX3349" fmla="*/ 446425 w 1010331"/>
                  <a:gd name="connsiteY3349" fmla="*/ 82236 h 303641"/>
                  <a:gd name="connsiteX3350" fmla="*/ 427448 w 1010331"/>
                  <a:gd name="connsiteY3350" fmla="*/ 82236 h 303641"/>
                  <a:gd name="connsiteX3351" fmla="*/ 431966 w 1010331"/>
                  <a:gd name="connsiteY3351" fmla="*/ 86755 h 303641"/>
                  <a:gd name="connsiteX3352" fmla="*/ 427448 w 1010331"/>
                  <a:gd name="connsiteY3352" fmla="*/ 91273 h 303641"/>
                  <a:gd name="connsiteX3353" fmla="*/ 422929 w 1010331"/>
                  <a:gd name="connsiteY3353" fmla="*/ 86755 h 303641"/>
                  <a:gd name="connsiteX3354" fmla="*/ 427448 w 1010331"/>
                  <a:gd name="connsiteY3354" fmla="*/ 82236 h 303641"/>
                  <a:gd name="connsiteX3355" fmla="*/ 427448 w 1010331"/>
                  <a:gd name="connsiteY3355" fmla="*/ 82236 h 303641"/>
                  <a:gd name="connsiteX3356" fmla="*/ 408470 w 1010331"/>
                  <a:gd name="connsiteY3356" fmla="*/ 82236 h 303641"/>
                  <a:gd name="connsiteX3357" fmla="*/ 412989 w 1010331"/>
                  <a:gd name="connsiteY3357" fmla="*/ 86755 h 303641"/>
                  <a:gd name="connsiteX3358" fmla="*/ 408470 w 1010331"/>
                  <a:gd name="connsiteY3358" fmla="*/ 91273 h 303641"/>
                  <a:gd name="connsiteX3359" fmla="*/ 403952 w 1010331"/>
                  <a:gd name="connsiteY3359" fmla="*/ 86755 h 303641"/>
                  <a:gd name="connsiteX3360" fmla="*/ 408470 w 1010331"/>
                  <a:gd name="connsiteY3360" fmla="*/ 82236 h 303641"/>
                  <a:gd name="connsiteX3361" fmla="*/ 408470 w 1010331"/>
                  <a:gd name="connsiteY3361" fmla="*/ 82236 h 303641"/>
                  <a:gd name="connsiteX3362" fmla="*/ 389493 w 1010331"/>
                  <a:gd name="connsiteY3362" fmla="*/ 82236 h 303641"/>
                  <a:gd name="connsiteX3363" fmla="*/ 394011 w 1010331"/>
                  <a:gd name="connsiteY3363" fmla="*/ 86755 h 303641"/>
                  <a:gd name="connsiteX3364" fmla="*/ 389493 w 1010331"/>
                  <a:gd name="connsiteY3364" fmla="*/ 91273 h 303641"/>
                  <a:gd name="connsiteX3365" fmla="*/ 384974 w 1010331"/>
                  <a:gd name="connsiteY3365" fmla="*/ 86755 h 303641"/>
                  <a:gd name="connsiteX3366" fmla="*/ 389493 w 1010331"/>
                  <a:gd name="connsiteY3366" fmla="*/ 82236 h 303641"/>
                  <a:gd name="connsiteX3367" fmla="*/ 389493 w 1010331"/>
                  <a:gd name="connsiteY3367" fmla="*/ 82236 h 303641"/>
                  <a:gd name="connsiteX3368" fmla="*/ 370515 w 1010331"/>
                  <a:gd name="connsiteY3368" fmla="*/ 82236 h 303641"/>
                  <a:gd name="connsiteX3369" fmla="*/ 375034 w 1010331"/>
                  <a:gd name="connsiteY3369" fmla="*/ 86755 h 303641"/>
                  <a:gd name="connsiteX3370" fmla="*/ 370515 w 1010331"/>
                  <a:gd name="connsiteY3370" fmla="*/ 91273 h 303641"/>
                  <a:gd name="connsiteX3371" fmla="*/ 365997 w 1010331"/>
                  <a:gd name="connsiteY3371" fmla="*/ 86755 h 303641"/>
                  <a:gd name="connsiteX3372" fmla="*/ 370515 w 1010331"/>
                  <a:gd name="connsiteY3372" fmla="*/ 82236 h 303641"/>
                  <a:gd name="connsiteX3373" fmla="*/ 370515 w 1010331"/>
                  <a:gd name="connsiteY3373" fmla="*/ 82236 h 303641"/>
                  <a:gd name="connsiteX3374" fmla="*/ 352441 w 1010331"/>
                  <a:gd name="connsiteY3374" fmla="*/ 82236 h 303641"/>
                  <a:gd name="connsiteX3375" fmla="*/ 356960 w 1010331"/>
                  <a:gd name="connsiteY3375" fmla="*/ 86755 h 303641"/>
                  <a:gd name="connsiteX3376" fmla="*/ 352441 w 1010331"/>
                  <a:gd name="connsiteY3376" fmla="*/ 91273 h 303641"/>
                  <a:gd name="connsiteX3377" fmla="*/ 347923 w 1010331"/>
                  <a:gd name="connsiteY3377" fmla="*/ 86755 h 303641"/>
                  <a:gd name="connsiteX3378" fmla="*/ 352441 w 1010331"/>
                  <a:gd name="connsiteY3378" fmla="*/ 82236 h 303641"/>
                  <a:gd name="connsiteX3379" fmla="*/ 352441 w 1010331"/>
                  <a:gd name="connsiteY3379" fmla="*/ 82236 h 303641"/>
                  <a:gd name="connsiteX3380" fmla="*/ 333464 w 1010331"/>
                  <a:gd name="connsiteY3380" fmla="*/ 82236 h 303641"/>
                  <a:gd name="connsiteX3381" fmla="*/ 337982 w 1010331"/>
                  <a:gd name="connsiteY3381" fmla="*/ 86755 h 303641"/>
                  <a:gd name="connsiteX3382" fmla="*/ 333464 w 1010331"/>
                  <a:gd name="connsiteY3382" fmla="*/ 91273 h 303641"/>
                  <a:gd name="connsiteX3383" fmla="*/ 328945 w 1010331"/>
                  <a:gd name="connsiteY3383" fmla="*/ 86755 h 303641"/>
                  <a:gd name="connsiteX3384" fmla="*/ 333464 w 1010331"/>
                  <a:gd name="connsiteY3384" fmla="*/ 82236 h 303641"/>
                  <a:gd name="connsiteX3385" fmla="*/ 333464 w 1010331"/>
                  <a:gd name="connsiteY3385" fmla="*/ 82236 h 303641"/>
                  <a:gd name="connsiteX3386" fmla="*/ 812422 w 1010331"/>
                  <a:gd name="connsiteY3386" fmla="*/ 71392 h 303641"/>
                  <a:gd name="connsiteX3387" fmla="*/ 816941 w 1010331"/>
                  <a:gd name="connsiteY3387" fmla="*/ 75910 h 303641"/>
                  <a:gd name="connsiteX3388" fmla="*/ 812422 w 1010331"/>
                  <a:gd name="connsiteY3388" fmla="*/ 80429 h 303641"/>
                  <a:gd name="connsiteX3389" fmla="*/ 807904 w 1010331"/>
                  <a:gd name="connsiteY3389" fmla="*/ 75910 h 303641"/>
                  <a:gd name="connsiteX3390" fmla="*/ 812422 w 1010331"/>
                  <a:gd name="connsiteY3390" fmla="*/ 71392 h 303641"/>
                  <a:gd name="connsiteX3391" fmla="*/ 812422 w 1010331"/>
                  <a:gd name="connsiteY3391" fmla="*/ 71392 h 303641"/>
                  <a:gd name="connsiteX3392" fmla="*/ 793445 w 1010331"/>
                  <a:gd name="connsiteY3392" fmla="*/ 71392 h 303641"/>
                  <a:gd name="connsiteX3393" fmla="*/ 797963 w 1010331"/>
                  <a:gd name="connsiteY3393" fmla="*/ 75910 h 303641"/>
                  <a:gd name="connsiteX3394" fmla="*/ 793445 w 1010331"/>
                  <a:gd name="connsiteY3394" fmla="*/ 80429 h 303641"/>
                  <a:gd name="connsiteX3395" fmla="*/ 788926 w 1010331"/>
                  <a:gd name="connsiteY3395" fmla="*/ 75910 h 303641"/>
                  <a:gd name="connsiteX3396" fmla="*/ 793445 w 1010331"/>
                  <a:gd name="connsiteY3396" fmla="*/ 71392 h 303641"/>
                  <a:gd name="connsiteX3397" fmla="*/ 793445 w 1010331"/>
                  <a:gd name="connsiteY3397" fmla="*/ 71392 h 303641"/>
                  <a:gd name="connsiteX3398" fmla="*/ 774467 w 1010331"/>
                  <a:gd name="connsiteY3398" fmla="*/ 71392 h 303641"/>
                  <a:gd name="connsiteX3399" fmla="*/ 778985 w 1010331"/>
                  <a:gd name="connsiteY3399" fmla="*/ 75910 h 303641"/>
                  <a:gd name="connsiteX3400" fmla="*/ 774467 w 1010331"/>
                  <a:gd name="connsiteY3400" fmla="*/ 80429 h 303641"/>
                  <a:gd name="connsiteX3401" fmla="*/ 769948 w 1010331"/>
                  <a:gd name="connsiteY3401" fmla="*/ 75910 h 303641"/>
                  <a:gd name="connsiteX3402" fmla="*/ 774467 w 1010331"/>
                  <a:gd name="connsiteY3402" fmla="*/ 71392 h 303641"/>
                  <a:gd name="connsiteX3403" fmla="*/ 774467 w 1010331"/>
                  <a:gd name="connsiteY3403" fmla="*/ 71392 h 303641"/>
                  <a:gd name="connsiteX3404" fmla="*/ 756393 w 1010331"/>
                  <a:gd name="connsiteY3404" fmla="*/ 71392 h 303641"/>
                  <a:gd name="connsiteX3405" fmla="*/ 760912 w 1010331"/>
                  <a:gd name="connsiteY3405" fmla="*/ 75910 h 303641"/>
                  <a:gd name="connsiteX3406" fmla="*/ 756393 w 1010331"/>
                  <a:gd name="connsiteY3406" fmla="*/ 80429 h 303641"/>
                  <a:gd name="connsiteX3407" fmla="*/ 751875 w 1010331"/>
                  <a:gd name="connsiteY3407" fmla="*/ 75910 h 303641"/>
                  <a:gd name="connsiteX3408" fmla="*/ 756393 w 1010331"/>
                  <a:gd name="connsiteY3408" fmla="*/ 71392 h 303641"/>
                  <a:gd name="connsiteX3409" fmla="*/ 756393 w 1010331"/>
                  <a:gd name="connsiteY3409" fmla="*/ 71392 h 303641"/>
                  <a:gd name="connsiteX3410" fmla="*/ 737415 w 1010331"/>
                  <a:gd name="connsiteY3410" fmla="*/ 71392 h 303641"/>
                  <a:gd name="connsiteX3411" fmla="*/ 741934 w 1010331"/>
                  <a:gd name="connsiteY3411" fmla="*/ 75910 h 303641"/>
                  <a:gd name="connsiteX3412" fmla="*/ 737415 w 1010331"/>
                  <a:gd name="connsiteY3412" fmla="*/ 80429 h 303641"/>
                  <a:gd name="connsiteX3413" fmla="*/ 732897 w 1010331"/>
                  <a:gd name="connsiteY3413" fmla="*/ 75910 h 303641"/>
                  <a:gd name="connsiteX3414" fmla="*/ 737415 w 1010331"/>
                  <a:gd name="connsiteY3414" fmla="*/ 71392 h 303641"/>
                  <a:gd name="connsiteX3415" fmla="*/ 737415 w 1010331"/>
                  <a:gd name="connsiteY3415" fmla="*/ 71392 h 303641"/>
                  <a:gd name="connsiteX3416" fmla="*/ 718438 w 1010331"/>
                  <a:gd name="connsiteY3416" fmla="*/ 71392 h 303641"/>
                  <a:gd name="connsiteX3417" fmla="*/ 722956 w 1010331"/>
                  <a:gd name="connsiteY3417" fmla="*/ 75910 h 303641"/>
                  <a:gd name="connsiteX3418" fmla="*/ 718438 w 1010331"/>
                  <a:gd name="connsiteY3418" fmla="*/ 80429 h 303641"/>
                  <a:gd name="connsiteX3419" fmla="*/ 713919 w 1010331"/>
                  <a:gd name="connsiteY3419" fmla="*/ 75910 h 303641"/>
                  <a:gd name="connsiteX3420" fmla="*/ 718438 w 1010331"/>
                  <a:gd name="connsiteY3420" fmla="*/ 71392 h 303641"/>
                  <a:gd name="connsiteX3421" fmla="*/ 718438 w 1010331"/>
                  <a:gd name="connsiteY3421" fmla="*/ 71392 h 303641"/>
                  <a:gd name="connsiteX3422" fmla="*/ 699460 w 1010331"/>
                  <a:gd name="connsiteY3422" fmla="*/ 71392 h 303641"/>
                  <a:gd name="connsiteX3423" fmla="*/ 703979 w 1010331"/>
                  <a:gd name="connsiteY3423" fmla="*/ 75910 h 303641"/>
                  <a:gd name="connsiteX3424" fmla="*/ 699460 w 1010331"/>
                  <a:gd name="connsiteY3424" fmla="*/ 80429 h 303641"/>
                  <a:gd name="connsiteX3425" fmla="*/ 694942 w 1010331"/>
                  <a:gd name="connsiteY3425" fmla="*/ 75910 h 303641"/>
                  <a:gd name="connsiteX3426" fmla="*/ 699460 w 1010331"/>
                  <a:gd name="connsiteY3426" fmla="*/ 71392 h 303641"/>
                  <a:gd name="connsiteX3427" fmla="*/ 699460 w 1010331"/>
                  <a:gd name="connsiteY3427" fmla="*/ 71392 h 303641"/>
                  <a:gd name="connsiteX3428" fmla="*/ 680483 w 1010331"/>
                  <a:gd name="connsiteY3428" fmla="*/ 71392 h 303641"/>
                  <a:gd name="connsiteX3429" fmla="*/ 685001 w 1010331"/>
                  <a:gd name="connsiteY3429" fmla="*/ 75910 h 303641"/>
                  <a:gd name="connsiteX3430" fmla="*/ 680483 w 1010331"/>
                  <a:gd name="connsiteY3430" fmla="*/ 80429 h 303641"/>
                  <a:gd name="connsiteX3431" fmla="*/ 675964 w 1010331"/>
                  <a:gd name="connsiteY3431" fmla="*/ 75910 h 303641"/>
                  <a:gd name="connsiteX3432" fmla="*/ 680483 w 1010331"/>
                  <a:gd name="connsiteY3432" fmla="*/ 71392 h 303641"/>
                  <a:gd name="connsiteX3433" fmla="*/ 680483 w 1010331"/>
                  <a:gd name="connsiteY3433" fmla="*/ 71392 h 303641"/>
                  <a:gd name="connsiteX3434" fmla="*/ 662409 w 1010331"/>
                  <a:gd name="connsiteY3434" fmla="*/ 71392 h 303641"/>
                  <a:gd name="connsiteX3435" fmla="*/ 666927 w 1010331"/>
                  <a:gd name="connsiteY3435" fmla="*/ 75910 h 303641"/>
                  <a:gd name="connsiteX3436" fmla="*/ 662409 w 1010331"/>
                  <a:gd name="connsiteY3436" fmla="*/ 80429 h 303641"/>
                  <a:gd name="connsiteX3437" fmla="*/ 657890 w 1010331"/>
                  <a:gd name="connsiteY3437" fmla="*/ 75910 h 303641"/>
                  <a:gd name="connsiteX3438" fmla="*/ 662409 w 1010331"/>
                  <a:gd name="connsiteY3438" fmla="*/ 71392 h 303641"/>
                  <a:gd name="connsiteX3439" fmla="*/ 662409 w 1010331"/>
                  <a:gd name="connsiteY3439" fmla="*/ 71392 h 303641"/>
                  <a:gd name="connsiteX3440" fmla="*/ 643431 w 1010331"/>
                  <a:gd name="connsiteY3440" fmla="*/ 71392 h 303641"/>
                  <a:gd name="connsiteX3441" fmla="*/ 647950 w 1010331"/>
                  <a:gd name="connsiteY3441" fmla="*/ 75910 h 303641"/>
                  <a:gd name="connsiteX3442" fmla="*/ 643431 w 1010331"/>
                  <a:gd name="connsiteY3442" fmla="*/ 80429 h 303641"/>
                  <a:gd name="connsiteX3443" fmla="*/ 638913 w 1010331"/>
                  <a:gd name="connsiteY3443" fmla="*/ 75910 h 303641"/>
                  <a:gd name="connsiteX3444" fmla="*/ 643431 w 1010331"/>
                  <a:gd name="connsiteY3444" fmla="*/ 71392 h 303641"/>
                  <a:gd name="connsiteX3445" fmla="*/ 643431 w 1010331"/>
                  <a:gd name="connsiteY3445" fmla="*/ 71392 h 303641"/>
                  <a:gd name="connsiteX3446" fmla="*/ 624453 w 1010331"/>
                  <a:gd name="connsiteY3446" fmla="*/ 71392 h 303641"/>
                  <a:gd name="connsiteX3447" fmla="*/ 628972 w 1010331"/>
                  <a:gd name="connsiteY3447" fmla="*/ 75910 h 303641"/>
                  <a:gd name="connsiteX3448" fmla="*/ 624453 w 1010331"/>
                  <a:gd name="connsiteY3448" fmla="*/ 80429 h 303641"/>
                  <a:gd name="connsiteX3449" fmla="*/ 619935 w 1010331"/>
                  <a:gd name="connsiteY3449" fmla="*/ 75910 h 303641"/>
                  <a:gd name="connsiteX3450" fmla="*/ 624453 w 1010331"/>
                  <a:gd name="connsiteY3450" fmla="*/ 71392 h 303641"/>
                  <a:gd name="connsiteX3451" fmla="*/ 624453 w 1010331"/>
                  <a:gd name="connsiteY3451" fmla="*/ 71392 h 303641"/>
                  <a:gd name="connsiteX3452" fmla="*/ 605476 w 1010331"/>
                  <a:gd name="connsiteY3452" fmla="*/ 71392 h 303641"/>
                  <a:gd name="connsiteX3453" fmla="*/ 609994 w 1010331"/>
                  <a:gd name="connsiteY3453" fmla="*/ 75910 h 303641"/>
                  <a:gd name="connsiteX3454" fmla="*/ 605476 w 1010331"/>
                  <a:gd name="connsiteY3454" fmla="*/ 80429 h 303641"/>
                  <a:gd name="connsiteX3455" fmla="*/ 600957 w 1010331"/>
                  <a:gd name="connsiteY3455" fmla="*/ 75910 h 303641"/>
                  <a:gd name="connsiteX3456" fmla="*/ 605476 w 1010331"/>
                  <a:gd name="connsiteY3456" fmla="*/ 71392 h 303641"/>
                  <a:gd name="connsiteX3457" fmla="*/ 605476 w 1010331"/>
                  <a:gd name="connsiteY3457" fmla="*/ 71392 h 303641"/>
                  <a:gd name="connsiteX3458" fmla="*/ 586498 w 1010331"/>
                  <a:gd name="connsiteY3458" fmla="*/ 71392 h 303641"/>
                  <a:gd name="connsiteX3459" fmla="*/ 591017 w 1010331"/>
                  <a:gd name="connsiteY3459" fmla="*/ 75910 h 303641"/>
                  <a:gd name="connsiteX3460" fmla="*/ 586498 w 1010331"/>
                  <a:gd name="connsiteY3460" fmla="*/ 80429 h 303641"/>
                  <a:gd name="connsiteX3461" fmla="*/ 581980 w 1010331"/>
                  <a:gd name="connsiteY3461" fmla="*/ 75910 h 303641"/>
                  <a:gd name="connsiteX3462" fmla="*/ 586498 w 1010331"/>
                  <a:gd name="connsiteY3462" fmla="*/ 71392 h 303641"/>
                  <a:gd name="connsiteX3463" fmla="*/ 586498 w 1010331"/>
                  <a:gd name="connsiteY3463" fmla="*/ 71392 h 303641"/>
                  <a:gd name="connsiteX3464" fmla="*/ 568424 w 1010331"/>
                  <a:gd name="connsiteY3464" fmla="*/ 71392 h 303641"/>
                  <a:gd name="connsiteX3465" fmla="*/ 572943 w 1010331"/>
                  <a:gd name="connsiteY3465" fmla="*/ 75910 h 303641"/>
                  <a:gd name="connsiteX3466" fmla="*/ 568424 w 1010331"/>
                  <a:gd name="connsiteY3466" fmla="*/ 80429 h 303641"/>
                  <a:gd name="connsiteX3467" fmla="*/ 563906 w 1010331"/>
                  <a:gd name="connsiteY3467" fmla="*/ 75910 h 303641"/>
                  <a:gd name="connsiteX3468" fmla="*/ 568424 w 1010331"/>
                  <a:gd name="connsiteY3468" fmla="*/ 71392 h 303641"/>
                  <a:gd name="connsiteX3469" fmla="*/ 568424 w 1010331"/>
                  <a:gd name="connsiteY3469" fmla="*/ 71392 h 303641"/>
                  <a:gd name="connsiteX3470" fmla="*/ 549447 w 1010331"/>
                  <a:gd name="connsiteY3470" fmla="*/ 71392 h 303641"/>
                  <a:gd name="connsiteX3471" fmla="*/ 553965 w 1010331"/>
                  <a:gd name="connsiteY3471" fmla="*/ 75910 h 303641"/>
                  <a:gd name="connsiteX3472" fmla="*/ 549447 w 1010331"/>
                  <a:gd name="connsiteY3472" fmla="*/ 80429 h 303641"/>
                  <a:gd name="connsiteX3473" fmla="*/ 544928 w 1010331"/>
                  <a:gd name="connsiteY3473" fmla="*/ 75910 h 303641"/>
                  <a:gd name="connsiteX3474" fmla="*/ 549447 w 1010331"/>
                  <a:gd name="connsiteY3474" fmla="*/ 71392 h 303641"/>
                  <a:gd name="connsiteX3475" fmla="*/ 549447 w 1010331"/>
                  <a:gd name="connsiteY3475" fmla="*/ 71392 h 303641"/>
                  <a:gd name="connsiteX3476" fmla="*/ 530469 w 1010331"/>
                  <a:gd name="connsiteY3476" fmla="*/ 71392 h 303641"/>
                  <a:gd name="connsiteX3477" fmla="*/ 534988 w 1010331"/>
                  <a:gd name="connsiteY3477" fmla="*/ 75910 h 303641"/>
                  <a:gd name="connsiteX3478" fmla="*/ 530469 w 1010331"/>
                  <a:gd name="connsiteY3478" fmla="*/ 80429 h 303641"/>
                  <a:gd name="connsiteX3479" fmla="*/ 525951 w 1010331"/>
                  <a:gd name="connsiteY3479" fmla="*/ 75910 h 303641"/>
                  <a:gd name="connsiteX3480" fmla="*/ 530469 w 1010331"/>
                  <a:gd name="connsiteY3480" fmla="*/ 71392 h 303641"/>
                  <a:gd name="connsiteX3481" fmla="*/ 530469 w 1010331"/>
                  <a:gd name="connsiteY3481" fmla="*/ 71392 h 303641"/>
                  <a:gd name="connsiteX3482" fmla="*/ 511492 w 1010331"/>
                  <a:gd name="connsiteY3482" fmla="*/ 71392 h 303641"/>
                  <a:gd name="connsiteX3483" fmla="*/ 516010 w 1010331"/>
                  <a:gd name="connsiteY3483" fmla="*/ 75910 h 303641"/>
                  <a:gd name="connsiteX3484" fmla="*/ 511492 w 1010331"/>
                  <a:gd name="connsiteY3484" fmla="*/ 80429 h 303641"/>
                  <a:gd name="connsiteX3485" fmla="*/ 506973 w 1010331"/>
                  <a:gd name="connsiteY3485" fmla="*/ 75910 h 303641"/>
                  <a:gd name="connsiteX3486" fmla="*/ 511492 w 1010331"/>
                  <a:gd name="connsiteY3486" fmla="*/ 71392 h 303641"/>
                  <a:gd name="connsiteX3487" fmla="*/ 511492 w 1010331"/>
                  <a:gd name="connsiteY3487" fmla="*/ 71392 h 303641"/>
                  <a:gd name="connsiteX3488" fmla="*/ 493418 w 1010331"/>
                  <a:gd name="connsiteY3488" fmla="*/ 71392 h 303641"/>
                  <a:gd name="connsiteX3489" fmla="*/ 497936 w 1010331"/>
                  <a:gd name="connsiteY3489" fmla="*/ 75910 h 303641"/>
                  <a:gd name="connsiteX3490" fmla="*/ 493418 w 1010331"/>
                  <a:gd name="connsiteY3490" fmla="*/ 80429 h 303641"/>
                  <a:gd name="connsiteX3491" fmla="*/ 488899 w 1010331"/>
                  <a:gd name="connsiteY3491" fmla="*/ 75910 h 303641"/>
                  <a:gd name="connsiteX3492" fmla="*/ 493418 w 1010331"/>
                  <a:gd name="connsiteY3492" fmla="*/ 71392 h 303641"/>
                  <a:gd name="connsiteX3493" fmla="*/ 493418 w 1010331"/>
                  <a:gd name="connsiteY3493" fmla="*/ 71392 h 303641"/>
                  <a:gd name="connsiteX3494" fmla="*/ 474440 w 1010331"/>
                  <a:gd name="connsiteY3494" fmla="*/ 71392 h 303641"/>
                  <a:gd name="connsiteX3495" fmla="*/ 478959 w 1010331"/>
                  <a:gd name="connsiteY3495" fmla="*/ 75910 h 303641"/>
                  <a:gd name="connsiteX3496" fmla="*/ 474440 w 1010331"/>
                  <a:gd name="connsiteY3496" fmla="*/ 80429 h 303641"/>
                  <a:gd name="connsiteX3497" fmla="*/ 469922 w 1010331"/>
                  <a:gd name="connsiteY3497" fmla="*/ 75910 h 303641"/>
                  <a:gd name="connsiteX3498" fmla="*/ 474440 w 1010331"/>
                  <a:gd name="connsiteY3498" fmla="*/ 71392 h 303641"/>
                  <a:gd name="connsiteX3499" fmla="*/ 474440 w 1010331"/>
                  <a:gd name="connsiteY3499" fmla="*/ 71392 h 303641"/>
                  <a:gd name="connsiteX3500" fmla="*/ 455462 w 1010331"/>
                  <a:gd name="connsiteY3500" fmla="*/ 71392 h 303641"/>
                  <a:gd name="connsiteX3501" fmla="*/ 459981 w 1010331"/>
                  <a:gd name="connsiteY3501" fmla="*/ 75910 h 303641"/>
                  <a:gd name="connsiteX3502" fmla="*/ 455462 w 1010331"/>
                  <a:gd name="connsiteY3502" fmla="*/ 80429 h 303641"/>
                  <a:gd name="connsiteX3503" fmla="*/ 450944 w 1010331"/>
                  <a:gd name="connsiteY3503" fmla="*/ 75910 h 303641"/>
                  <a:gd name="connsiteX3504" fmla="*/ 455462 w 1010331"/>
                  <a:gd name="connsiteY3504" fmla="*/ 71392 h 303641"/>
                  <a:gd name="connsiteX3505" fmla="*/ 455462 w 1010331"/>
                  <a:gd name="connsiteY3505" fmla="*/ 71392 h 303641"/>
                  <a:gd name="connsiteX3506" fmla="*/ 436485 w 1010331"/>
                  <a:gd name="connsiteY3506" fmla="*/ 71392 h 303641"/>
                  <a:gd name="connsiteX3507" fmla="*/ 441003 w 1010331"/>
                  <a:gd name="connsiteY3507" fmla="*/ 75910 h 303641"/>
                  <a:gd name="connsiteX3508" fmla="*/ 436485 w 1010331"/>
                  <a:gd name="connsiteY3508" fmla="*/ 80429 h 303641"/>
                  <a:gd name="connsiteX3509" fmla="*/ 431966 w 1010331"/>
                  <a:gd name="connsiteY3509" fmla="*/ 75910 h 303641"/>
                  <a:gd name="connsiteX3510" fmla="*/ 436485 w 1010331"/>
                  <a:gd name="connsiteY3510" fmla="*/ 71392 h 303641"/>
                  <a:gd name="connsiteX3511" fmla="*/ 436485 w 1010331"/>
                  <a:gd name="connsiteY3511" fmla="*/ 71392 h 303641"/>
                  <a:gd name="connsiteX3512" fmla="*/ 417507 w 1010331"/>
                  <a:gd name="connsiteY3512" fmla="*/ 71392 h 303641"/>
                  <a:gd name="connsiteX3513" fmla="*/ 422026 w 1010331"/>
                  <a:gd name="connsiteY3513" fmla="*/ 75910 h 303641"/>
                  <a:gd name="connsiteX3514" fmla="*/ 417507 w 1010331"/>
                  <a:gd name="connsiteY3514" fmla="*/ 80429 h 303641"/>
                  <a:gd name="connsiteX3515" fmla="*/ 412989 w 1010331"/>
                  <a:gd name="connsiteY3515" fmla="*/ 75910 h 303641"/>
                  <a:gd name="connsiteX3516" fmla="*/ 417507 w 1010331"/>
                  <a:gd name="connsiteY3516" fmla="*/ 71392 h 303641"/>
                  <a:gd name="connsiteX3517" fmla="*/ 417507 w 1010331"/>
                  <a:gd name="connsiteY3517" fmla="*/ 71392 h 303641"/>
                  <a:gd name="connsiteX3518" fmla="*/ 399433 w 1010331"/>
                  <a:gd name="connsiteY3518" fmla="*/ 71392 h 303641"/>
                  <a:gd name="connsiteX3519" fmla="*/ 403952 w 1010331"/>
                  <a:gd name="connsiteY3519" fmla="*/ 75910 h 303641"/>
                  <a:gd name="connsiteX3520" fmla="*/ 399433 w 1010331"/>
                  <a:gd name="connsiteY3520" fmla="*/ 80429 h 303641"/>
                  <a:gd name="connsiteX3521" fmla="*/ 394915 w 1010331"/>
                  <a:gd name="connsiteY3521" fmla="*/ 75910 h 303641"/>
                  <a:gd name="connsiteX3522" fmla="*/ 399433 w 1010331"/>
                  <a:gd name="connsiteY3522" fmla="*/ 71392 h 303641"/>
                  <a:gd name="connsiteX3523" fmla="*/ 399433 w 1010331"/>
                  <a:gd name="connsiteY3523" fmla="*/ 71392 h 303641"/>
                  <a:gd name="connsiteX3524" fmla="*/ 380456 w 1010331"/>
                  <a:gd name="connsiteY3524" fmla="*/ 71392 h 303641"/>
                  <a:gd name="connsiteX3525" fmla="*/ 384974 w 1010331"/>
                  <a:gd name="connsiteY3525" fmla="*/ 75910 h 303641"/>
                  <a:gd name="connsiteX3526" fmla="*/ 380456 w 1010331"/>
                  <a:gd name="connsiteY3526" fmla="*/ 80429 h 303641"/>
                  <a:gd name="connsiteX3527" fmla="*/ 375937 w 1010331"/>
                  <a:gd name="connsiteY3527" fmla="*/ 75910 h 303641"/>
                  <a:gd name="connsiteX3528" fmla="*/ 380456 w 1010331"/>
                  <a:gd name="connsiteY3528" fmla="*/ 71392 h 303641"/>
                  <a:gd name="connsiteX3529" fmla="*/ 380456 w 1010331"/>
                  <a:gd name="connsiteY3529" fmla="*/ 71392 h 303641"/>
                  <a:gd name="connsiteX3530" fmla="*/ 803385 w 1010331"/>
                  <a:gd name="connsiteY3530" fmla="*/ 62355 h 303641"/>
                  <a:gd name="connsiteX3531" fmla="*/ 807904 w 1010331"/>
                  <a:gd name="connsiteY3531" fmla="*/ 66873 h 303641"/>
                  <a:gd name="connsiteX3532" fmla="*/ 803385 w 1010331"/>
                  <a:gd name="connsiteY3532" fmla="*/ 71392 h 303641"/>
                  <a:gd name="connsiteX3533" fmla="*/ 798867 w 1010331"/>
                  <a:gd name="connsiteY3533" fmla="*/ 66873 h 303641"/>
                  <a:gd name="connsiteX3534" fmla="*/ 803385 w 1010331"/>
                  <a:gd name="connsiteY3534" fmla="*/ 62355 h 303641"/>
                  <a:gd name="connsiteX3535" fmla="*/ 803385 w 1010331"/>
                  <a:gd name="connsiteY3535" fmla="*/ 62355 h 303641"/>
                  <a:gd name="connsiteX3536" fmla="*/ 784408 w 1010331"/>
                  <a:gd name="connsiteY3536" fmla="*/ 62355 h 303641"/>
                  <a:gd name="connsiteX3537" fmla="*/ 788926 w 1010331"/>
                  <a:gd name="connsiteY3537" fmla="*/ 66873 h 303641"/>
                  <a:gd name="connsiteX3538" fmla="*/ 784408 w 1010331"/>
                  <a:gd name="connsiteY3538" fmla="*/ 71392 h 303641"/>
                  <a:gd name="connsiteX3539" fmla="*/ 779889 w 1010331"/>
                  <a:gd name="connsiteY3539" fmla="*/ 66873 h 303641"/>
                  <a:gd name="connsiteX3540" fmla="*/ 784408 w 1010331"/>
                  <a:gd name="connsiteY3540" fmla="*/ 62355 h 303641"/>
                  <a:gd name="connsiteX3541" fmla="*/ 784408 w 1010331"/>
                  <a:gd name="connsiteY3541" fmla="*/ 62355 h 303641"/>
                  <a:gd name="connsiteX3542" fmla="*/ 765430 w 1010331"/>
                  <a:gd name="connsiteY3542" fmla="*/ 62355 h 303641"/>
                  <a:gd name="connsiteX3543" fmla="*/ 769948 w 1010331"/>
                  <a:gd name="connsiteY3543" fmla="*/ 66873 h 303641"/>
                  <a:gd name="connsiteX3544" fmla="*/ 765430 w 1010331"/>
                  <a:gd name="connsiteY3544" fmla="*/ 71392 h 303641"/>
                  <a:gd name="connsiteX3545" fmla="*/ 760912 w 1010331"/>
                  <a:gd name="connsiteY3545" fmla="*/ 66873 h 303641"/>
                  <a:gd name="connsiteX3546" fmla="*/ 765430 w 1010331"/>
                  <a:gd name="connsiteY3546" fmla="*/ 62355 h 303641"/>
                  <a:gd name="connsiteX3547" fmla="*/ 765430 w 1010331"/>
                  <a:gd name="connsiteY3547" fmla="*/ 62355 h 303641"/>
                  <a:gd name="connsiteX3548" fmla="*/ 746452 w 1010331"/>
                  <a:gd name="connsiteY3548" fmla="*/ 62355 h 303641"/>
                  <a:gd name="connsiteX3549" fmla="*/ 750971 w 1010331"/>
                  <a:gd name="connsiteY3549" fmla="*/ 66873 h 303641"/>
                  <a:gd name="connsiteX3550" fmla="*/ 746452 w 1010331"/>
                  <a:gd name="connsiteY3550" fmla="*/ 71392 h 303641"/>
                  <a:gd name="connsiteX3551" fmla="*/ 741934 w 1010331"/>
                  <a:gd name="connsiteY3551" fmla="*/ 66873 h 303641"/>
                  <a:gd name="connsiteX3552" fmla="*/ 746452 w 1010331"/>
                  <a:gd name="connsiteY3552" fmla="*/ 62355 h 303641"/>
                  <a:gd name="connsiteX3553" fmla="*/ 746452 w 1010331"/>
                  <a:gd name="connsiteY3553" fmla="*/ 62355 h 303641"/>
                  <a:gd name="connsiteX3554" fmla="*/ 727475 w 1010331"/>
                  <a:gd name="connsiteY3554" fmla="*/ 62355 h 303641"/>
                  <a:gd name="connsiteX3555" fmla="*/ 731993 w 1010331"/>
                  <a:gd name="connsiteY3555" fmla="*/ 66873 h 303641"/>
                  <a:gd name="connsiteX3556" fmla="*/ 727475 w 1010331"/>
                  <a:gd name="connsiteY3556" fmla="*/ 71392 h 303641"/>
                  <a:gd name="connsiteX3557" fmla="*/ 722956 w 1010331"/>
                  <a:gd name="connsiteY3557" fmla="*/ 66873 h 303641"/>
                  <a:gd name="connsiteX3558" fmla="*/ 727475 w 1010331"/>
                  <a:gd name="connsiteY3558" fmla="*/ 62355 h 303641"/>
                  <a:gd name="connsiteX3559" fmla="*/ 727475 w 1010331"/>
                  <a:gd name="connsiteY3559" fmla="*/ 62355 h 303641"/>
                  <a:gd name="connsiteX3560" fmla="*/ 709401 w 1010331"/>
                  <a:gd name="connsiteY3560" fmla="*/ 62355 h 303641"/>
                  <a:gd name="connsiteX3561" fmla="*/ 713919 w 1010331"/>
                  <a:gd name="connsiteY3561" fmla="*/ 66873 h 303641"/>
                  <a:gd name="connsiteX3562" fmla="*/ 709401 w 1010331"/>
                  <a:gd name="connsiteY3562" fmla="*/ 71392 h 303641"/>
                  <a:gd name="connsiteX3563" fmla="*/ 704882 w 1010331"/>
                  <a:gd name="connsiteY3563" fmla="*/ 66873 h 303641"/>
                  <a:gd name="connsiteX3564" fmla="*/ 709401 w 1010331"/>
                  <a:gd name="connsiteY3564" fmla="*/ 62355 h 303641"/>
                  <a:gd name="connsiteX3565" fmla="*/ 709401 w 1010331"/>
                  <a:gd name="connsiteY3565" fmla="*/ 62355 h 303641"/>
                  <a:gd name="connsiteX3566" fmla="*/ 690423 w 1010331"/>
                  <a:gd name="connsiteY3566" fmla="*/ 62355 h 303641"/>
                  <a:gd name="connsiteX3567" fmla="*/ 694942 w 1010331"/>
                  <a:gd name="connsiteY3567" fmla="*/ 66873 h 303641"/>
                  <a:gd name="connsiteX3568" fmla="*/ 690423 w 1010331"/>
                  <a:gd name="connsiteY3568" fmla="*/ 71392 h 303641"/>
                  <a:gd name="connsiteX3569" fmla="*/ 685905 w 1010331"/>
                  <a:gd name="connsiteY3569" fmla="*/ 66873 h 303641"/>
                  <a:gd name="connsiteX3570" fmla="*/ 690423 w 1010331"/>
                  <a:gd name="connsiteY3570" fmla="*/ 62355 h 303641"/>
                  <a:gd name="connsiteX3571" fmla="*/ 690423 w 1010331"/>
                  <a:gd name="connsiteY3571" fmla="*/ 62355 h 303641"/>
                  <a:gd name="connsiteX3572" fmla="*/ 671446 w 1010331"/>
                  <a:gd name="connsiteY3572" fmla="*/ 62355 h 303641"/>
                  <a:gd name="connsiteX3573" fmla="*/ 675964 w 1010331"/>
                  <a:gd name="connsiteY3573" fmla="*/ 66873 h 303641"/>
                  <a:gd name="connsiteX3574" fmla="*/ 671446 w 1010331"/>
                  <a:gd name="connsiteY3574" fmla="*/ 71392 h 303641"/>
                  <a:gd name="connsiteX3575" fmla="*/ 666927 w 1010331"/>
                  <a:gd name="connsiteY3575" fmla="*/ 66873 h 303641"/>
                  <a:gd name="connsiteX3576" fmla="*/ 671446 w 1010331"/>
                  <a:gd name="connsiteY3576" fmla="*/ 62355 h 303641"/>
                  <a:gd name="connsiteX3577" fmla="*/ 671446 w 1010331"/>
                  <a:gd name="connsiteY3577" fmla="*/ 62355 h 303641"/>
                  <a:gd name="connsiteX3578" fmla="*/ 652468 w 1010331"/>
                  <a:gd name="connsiteY3578" fmla="*/ 62355 h 303641"/>
                  <a:gd name="connsiteX3579" fmla="*/ 656987 w 1010331"/>
                  <a:gd name="connsiteY3579" fmla="*/ 66873 h 303641"/>
                  <a:gd name="connsiteX3580" fmla="*/ 652468 w 1010331"/>
                  <a:gd name="connsiteY3580" fmla="*/ 71392 h 303641"/>
                  <a:gd name="connsiteX3581" fmla="*/ 647950 w 1010331"/>
                  <a:gd name="connsiteY3581" fmla="*/ 66873 h 303641"/>
                  <a:gd name="connsiteX3582" fmla="*/ 652468 w 1010331"/>
                  <a:gd name="connsiteY3582" fmla="*/ 62355 h 303641"/>
                  <a:gd name="connsiteX3583" fmla="*/ 652468 w 1010331"/>
                  <a:gd name="connsiteY3583" fmla="*/ 62355 h 303641"/>
                  <a:gd name="connsiteX3584" fmla="*/ 633490 w 1010331"/>
                  <a:gd name="connsiteY3584" fmla="*/ 62355 h 303641"/>
                  <a:gd name="connsiteX3585" fmla="*/ 638009 w 1010331"/>
                  <a:gd name="connsiteY3585" fmla="*/ 66873 h 303641"/>
                  <a:gd name="connsiteX3586" fmla="*/ 633490 w 1010331"/>
                  <a:gd name="connsiteY3586" fmla="*/ 71392 h 303641"/>
                  <a:gd name="connsiteX3587" fmla="*/ 628972 w 1010331"/>
                  <a:gd name="connsiteY3587" fmla="*/ 66873 h 303641"/>
                  <a:gd name="connsiteX3588" fmla="*/ 633490 w 1010331"/>
                  <a:gd name="connsiteY3588" fmla="*/ 62355 h 303641"/>
                  <a:gd name="connsiteX3589" fmla="*/ 633490 w 1010331"/>
                  <a:gd name="connsiteY3589" fmla="*/ 62355 h 303641"/>
                  <a:gd name="connsiteX3590" fmla="*/ 615417 w 1010331"/>
                  <a:gd name="connsiteY3590" fmla="*/ 62355 h 303641"/>
                  <a:gd name="connsiteX3591" fmla="*/ 619935 w 1010331"/>
                  <a:gd name="connsiteY3591" fmla="*/ 66873 h 303641"/>
                  <a:gd name="connsiteX3592" fmla="*/ 615417 w 1010331"/>
                  <a:gd name="connsiteY3592" fmla="*/ 71392 h 303641"/>
                  <a:gd name="connsiteX3593" fmla="*/ 610898 w 1010331"/>
                  <a:gd name="connsiteY3593" fmla="*/ 66873 h 303641"/>
                  <a:gd name="connsiteX3594" fmla="*/ 615417 w 1010331"/>
                  <a:gd name="connsiteY3594" fmla="*/ 62355 h 303641"/>
                  <a:gd name="connsiteX3595" fmla="*/ 615417 w 1010331"/>
                  <a:gd name="connsiteY3595" fmla="*/ 62355 h 303641"/>
                  <a:gd name="connsiteX3596" fmla="*/ 596439 w 1010331"/>
                  <a:gd name="connsiteY3596" fmla="*/ 62355 h 303641"/>
                  <a:gd name="connsiteX3597" fmla="*/ 600957 w 1010331"/>
                  <a:gd name="connsiteY3597" fmla="*/ 66873 h 303641"/>
                  <a:gd name="connsiteX3598" fmla="*/ 596439 w 1010331"/>
                  <a:gd name="connsiteY3598" fmla="*/ 71392 h 303641"/>
                  <a:gd name="connsiteX3599" fmla="*/ 591920 w 1010331"/>
                  <a:gd name="connsiteY3599" fmla="*/ 66873 h 303641"/>
                  <a:gd name="connsiteX3600" fmla="*/ 596439 w 1010331"/>
                  <a:gd name="connsiteY3600" fmla="*/ 62355 h 303641"/>
                  <a:gd name="connsiteX3601" fmla="*/ 596439 w 1010331"/>
                  <a:gd name="connsiteY3601" fmla="*/ 62355 h 303641"/>
                  <a:gd name="connsiteX3602" fmla="*/ 577461 w 1010331"/>
                  <a:gd name="connsiteY3602" fmla="*/ 62355 h 303641"/>
                  <a:gd name="connsiteX3603" fmla="*/ 581980 w 1010331"/>
                  <a:gd name="connsiteY3603" fmla="*/ 66873 h 303641"/>
                  <a:gd name="connsiteX3604" fmla="*/ 577461 w 1010331"/>
                  <a:gd name="connsiteY3604" fmla="*/ 71392 h 303641"/>
                  <a:gd name="connsiteX3605" fmla="*/ 572943 w 1010331"/>
                  <a:gd name="connsiteY3605" fmla="*/ 66873 h 303641"/>
                  <a:gd name="connsiteX3606" fmla="*/ 577461 w 1010331"/>
                  <a:gd name="connsiteY3606" fmla="*/ 62355 h 303641"/>
                  <a:gd name="connsiteX3607" fmla="*/ 577461 w 1010331"/>
                  <a:gd name="connsiteY3607" fmla="*/ 62355 h 303641"/>
                  <a:gd name="connsiteX3608" fmla="*/ 558484 w 1010331"/>
                  <a:gd name="connsiteY3608" fmla="*/ 62355 h 303641"/>
                  <a:gd name="connsiteX3609" fmla="*/ 563002 w 1010331"/>
                  <a:gd name="connsiteY3609" fmla="*/ 66873 h 303641"/>
                  <a:gd name="connsiteX3610" fmla="*/ 558484 w 1010331"/>
                  <a:gd name="connsiteY3610" fmla="*/ 71392 h 303641"/>
                  <a:gd name="connsiteX3611" fmla="*/ 553965 w 1010331"/>
                  <a:gd name="connsiteY3611" fmla="*/ 66873 h 303641"/>
                  <a:gd name="connsiteX3612" fmla="*/ 558484 w 1010331"/>
                  <a:gd name="connsiteY3612" fmla="*/ 62355 h 303641"/>
                  <a:gd name="connsiteX3613" fmla="*/ 558484 w 1010331"/>
                  <a:gd name="connsiteY3613" fmla="*/ 62355 h 303641"/>
                  <a:gd name="connsiteX3614" fmla="*/ 539506 w 1010331"/>
                  <a:gd name="connsiteY3614" fmla="*/ 62355 h 303641"/>
                  <a:gd name="connsiteX3615" fmla="*/ 544025 w 1010331"/>
                  <a:gd name="connsiteY3615" fmla="*/ 66873 h 303641"/>
                  <a:gd name="connsiteX3616" fmla="*/ 539506 w 1010331"/>
                  <a:gd name="connsiteY3616" fmla="*/ 71392 h 303641"/>
                  <a:gd name="connsiteX3617" fmla="*/ 534988 w 1010331"/>
                  <a:gd name="connsiteY3617" fmla="*/ 66873 h 303641"/>
                  <a:gd name="connsiteX3618" fmla="*/ 539506 w 1010331"/>
                  <a:gd name="connsiteY3618" fmla="*/ 62355 h 303641"/>
                  <a:gd name="connsiteX3619" fmla="*/ 539506 w 1010331"/>
                  <a:gd name="connsiteY3619" fmla="*/ 62355 h 303641"/>
                  <a:gd name="connsiteX3620" fmla="*/ 521432 w 1010331"/>
                  <a:gd name="connsiteY3620" fmla="*/ 62355 h 303641"/>
                  <a:gd name="connsiteX3621" fmla="*/ 525951 w 1010331"/>
                  <a:gd name="connsiteY3621" fmla="*/ 66873 h 303641"/>
                  <a:gd name="connsiteX3622" fmla="*/ 521432 w 1010331"/>
                  <a:gd name="connsiteY3622" fmla="*/ 71392 h 303641"/>
                  <a:gd name="connsiteX3623" fmla="*/ 516914 w 1010331"/>
                  <a:gd name="connsiteY3623" fmla="*/ 66873 h 303641"/>
                  <a:gd name="connsiteX3624" fmla="*/ 521432 w 1010331"/>
                  <a:gd name="connsiteY3624" fmla="*/ 62355 h 303641"/>
                  <a:gd name="connsiteX3625" fmla="*/ 521432 w 1010331"/>
                  <a:gd name="connsiteY3625" fmla="*/ 62355 h 303641"/>
                  <a:gd name="connsiteX3626" fmla="*/ 502455 w 1010331"/>
                  <a:gd name="connsiteY3626" fmla="*/ 62355 h 303641"/>
                  <a:gd name="connsiteX3627" fmla="*/ 506973 w 1010331"/>
                  <a:gd name="connsiteY3627" fmla="*/ 66873 h 303641"/>
                  <a:gd name="connsiteX3628" fmla="*/ 502455 w 1010331"/>
                  <a:gd name="connsiteY3628" fmla="*/ 71392 h 303641"/>
                  <a:gd name="connsiteX3629" fmla="*/ 497936 w 1010331"/>
                  <a:gd name="connsiteY3629" fmla="*/ 66873 h 303641"/>
                  <a:gd name="connsiteX3630" fmla="*/ 502455 w 1010331"/>
                  <a:gd name="connsiteY3630" fmla="*/ 62355 h 303641"/>
                  <a:gd name="connsiteX3631" fmla="*/ 502455 w 1010331"/>
                  <a:gd name="connsiteY3631" fmla="*/ 62355 h 303641"/>
                  <a:gd name="connsiteX3632" fmla="*/ 483477 w 1010331"/>
                  <a:gd name="connsiteY3632" fmla="*/ 62355 h 303641"/>
                  <a:gd name="connsiteX3633" fmla="*/ 487995 w 1010331"/>
                  <a:gd name="connsiteY3633" fmla="*/ 66873 h 303641"/>
                  <a:gd name="connsiteX3634" fmla="*/ 483477 w 1010331"/>
                  <a:gd name="connsiteY3634" fmla="*/ 71392 h 303641"/>
                  <a:gd name="connsiteX3635" fmla="*/ 478959 w 1010331"/>
                  <a:gd name="connsiteY3635" fmla="*/ 66873 h 303641"/>
                  <a:gd name="connsiteX3636" fmla="*/ 483477 w 1010331"/>
                  <a:gd name="connsiteY3636" fmla="*/ 62355 h 303641"/>
                  <a:gd name="connsiteX3637" fmla="*/ 483477 w 1010331"/>
                  <a:gd name="connsiteY3637" fmla="*/ 62355 h 303641"/>
                  <a:gd name="connsiteX3638" fmla="*/ 464499 w 1010331"/>
                  <a:gd name="connsiteY3638" fmla="*/ 62355 h 303641"/>
                  <a:gd name="connsiteX3639" fmla="*/ 469018 w 1010331"/>
                  <a:gd name="connsiteY3639" fmla="*/ 66873 h 303641"/>
                  <a:gd name="connsiteX3640" fmla="*/ 464499 w 1010331"/>
                  <a:gd name="connsiteY3640" fmla="*/ 71392 h 303641"/>
                  <a:gd name="connsiteX3641" fmla="*/ 459981 w 1010331"/>
                  <a:gd name="connsiteY3641" fmla="*/ 66873 h 303641"/>
                  <a:gd name="connsiteX3642" fmla="*/ 464499 w 1010331"/>
                  <a:gd name="connsiteY3642" fmla="*/ 62355 h 303641"/>
                  <a:gd name="connsiteX3643" fmla="*/ 464499 w 1010331"/>
                  <a:gd name="connsiteY3643" fmla="*/ 62355 h 303641"/>
                  <a:gd name="connsiteX3644" fmla="*/ 446425 w 1010331"/>
                  <a:gd name="connsiteY3644" fmla="*/ 62355 h 303641"/>
                  <a:gd name="connsiteX3645" fmla="*/ 450944 w 1010331"/>
                  <a:gd name="connsiteY3645" fmla="*/ 66873 h 303641"/>
                  <a:gd name="connsiteX3646" fmla="*/ 446425 w 1010331"/>
                  <a:gd name="connsiteY3646" fmla="*/ 71392 h 303641"/>
                  <a:gd name="connsiteX3647" fmla="*/ 441907 w 1010331"/>
                  <a:gd name="connsiteY3647" fmla="*/ 66873 h 303641"/>
                  <a:gd name="connsiteX3648" fmla="*/ 446425 w 1010331"/>
                  <a:gd name="connsiteY3648" fmla="*/ 62355 h 303641"/>
                  <a:gd name="connsiteX3649" fmla="*/ 446425 w 1010331"/>
                  <a:gd name="connsiteY3649" fmla="*/ 62355 h 303641"/>
                  <a:gd name="connsiteX3650" fmla="*/ 427448 w 1010331"/>
                  <a:gd name="connsiteY3650" fmla="*/ 62355 h 303641"/>
                  <a:gd name="connsiteX3651" fmla="*/ 431966 w 1010331"/>
                  <a:gd name="connsiteY3651" fmla="*/ 66873 h 303641"/>
                  <a:gd name="connsiteX3652" fmla="*/ 427448 w 1010331"/>
                  <a:gd name="connsiteY3652" fmla="*/ 71392 h 303641"/>
                  <a:gd name="connsiteX3653" fmla="*/ 422929 w 1010331"/>
                  <a:gd name="connsiteY3653" fmla="*/ 66873 h 303641"/>
                  <a:gd name="connsiteX3654" fmla="*/ 427448 w 1010331"/>
                  <a:gd name="connsiteY3654" fmla="*/ 62355 h 303641"/>
                  <a:gd name="connsiteX3655" fmla="*/ 427448 w 1010331"/>
                  <a:gd name="connsiteY3655" fmla="*/ 62355 h 303641"/>
                  <a:gd name="connsiteX3656" fmla="*/ 408470 w 1010331"/>
                  <a:gd name="connsiteY3656" fmla="*/ 62355 h 303641"/>
                  <a:gd name="connsiteX3657" fmla="*/ 412989 w 1010331"/>
                  <a:gd name="connsiteY3657" fmla="*/ 66873 h 303641"/>
                  <a:gd name="connsiteX3658" fmla="*/ 408470 w 1010331"/>
                  <a:gd name="connsiteY3658" fmla="*/ 71392 h 303641"/>
                  <a:gd name="connsiteX3659" fmla="*/ 403952 w 1010331"/>
                  <a:gd name="connsiteY3659" fmla="*/ 66873 h 303641"/>
                  <a:gd name="connsiteX3660" fmla="*/ 408470 w 1010331"/>
                  <a:gd name="connsiteY3660" fmla="*/ 62355 h 303641"/>
                  <a:gd name="connsiteX3661" fmla="*/ 408470 w 1010331"/>
                  <a:gd name="connsiteY3661" fmla="*/ 62355 h 303641"/>
                  <a:gd name="connsiteX3662" fmla="*/ 389493 w 1010331"/>
                  <a:gd name="connsiteY3662" fmla="*/ 62355 h 303641"/>
                  <a:gd name="connsiteX3663" fmla="*/ 394011 w 1010331"/>
                  <a:gd name="connsiteY3663" fmla="*/ 66873 h 303641"/>
                  <a:gd name="connsiteX3664" fmla="*/ 389493 w 1010331"/>
                  <a:gd name="connsiteY3664" fmla="*/ 71392 h 303641"/>
                  <a:gd name="connsiteX3665" fmla="*/ 384974 w 1010331"/>
                  <a:gd name="connsiteY3665" fmla="*/ 66873 h 303641"/>
                  <a:gd name="connsiteX3666" fmla="*/ 389493 w 1010331"/>
                  <a:gd name="connsiteY3666" fmla="*/ 62355 h 303641"/>
                  <a:gd name="connsiteX3667" fmla="*/ 389493 w 1010331"/>
                  <a:gd name="connsiteY3667" fmla="*/ 62355 h 303641"/>
                  <a:gd name="connsiteX3668" fmla="*/ 793445 w 1010331"/>
                  <a:gd name="connsiteY3668" fmla="*/ 51511 h 303641"/>
                  <a:gd name="connsiteX3669" fmla="*/ 797963 w 1010331"/>
                  <a:gd name="connsiteY3669" fmla="*/ 56029 h 303641"/>
                  <a:gd name="connsiteX3670" fmla="*/ 793445 w 1010331"/>
                  <a:gd name="connsiteY3670" fmla="*/ 60548 h 303641"/>
                  <a:gd name="connsiteX3671" fmla="*/ 788926 w 1010331"/>
                  <a:gd name="connsiteY3671" fmla="*/ 56029 h 303641"/>
                  <a:gd name="connsiteX3672" fmla="*/ 793445 w 1010331"/>
                  <a:gd name="connsiteY3672" fmla="*/ 51511 h 303641"/>
                  <a:gd name="connsiteX3673" fmla="*/ 793445 w 1010331"/>
                  <a:gd name="connsiteY3673" fmla="*/ 51511 h 303641"/>
                  <a:gd name="connsiteX3674" fmla="*/ 774467 w 1010331"/>
                  <a:gd name="connsiteY3674" fmla="*/ 51511 h 303641"/>
                  <a:gd name="connsiteX3675" fmla="*/ 778985 w 1010331"/>
                  <a:gd name="connsiteY3675" fmla="*/ 56029 h 303641"/>
                  <a:gd name="connsiteX3676" fmla="*/ 774467 w 1010331"/>
                  <a:gd name="connsiteY3676" fmla="*/ 60548 h 303641"/>
                  <a:gd name="connsiteX3677" fmla="*/ 769948 w 1010331"/>
                  <a:gd name="connsiteY3677" fmla="*/ 56029 h 303641"/>
                  <a:gd name="connsiteX3678" fmla="*/ 774467 w 1010331"/>
                  <a:gd name="connsiteY3678" fmla="*/ 51511 h 303641"/>
                  <a:gd name="connsiteX3679" fmla="*/ 774467 w 1010331"/>
                  <a:gd name="connsiteY3679" fmla="*/ 51511 h 303641"/>
                  <a:gd name="connsiteX3680" fmla="*/ 756393 w 1010331"/>
                  <a:gd name="connsiteY3680" fmla="*/ 51511 h 303641"/>
                  <a:gd name="connsiteX3681" fmla="*/ 760912 w 1010331"/>
                  <a:gd name="connsiteY3681" fmla="*/ 56029 h 303641"/>
                  <a:gd name="connsiteX3682" fmla="*/ 756393 w 1010331"/>
                  <a:gd name="connsiteY3682" fmla="*/ 60548 h 303641"/>
                  <a:gd name="connsiteX3683" fmla="*/ 751875 w 1010331"/>
                  <a:gd name="connsiteY3683" fmla="*/ 56029 h 303641"/>
                  <a:gd name="connsiteX3684" fmla="*/ 756393 w 1010331"/>
                  <a:gd name="connsiteY3684" fmla="*/ 51511 h 303641"/>
                  <a:gd name="connsiteX3685" fmla="*/ 756393 w 1010331"/>
                  <a:gd name="connsiteY3685" fmla="*/ 51511 h 303641"/>
                  <a:gd name="connsiteX3686" fmla="*/ 737415 w 1010331"/>
                  <a:gd name="connsiteY3686" fmla="*/ 51511 h 303641"/>
                  <a:gd name="connsiteX3687" fmla="*/ 741934 w 1010331"/>
                  <a:gd name="connsiteY3687" fmla="*/ 56029 h 303641"/>
                  <a:gd name="connsiteX3688" fmla="*/ 737415 w 1010331"/>
                  <a:gd name="connsiteY3688" fmla="*/ 60548 h 303641"/>
                  <a:gd name="connsiteX3689" fmla="*/ 732897 w 1010331"/>
                  <a:gd name="connsiteY3689" fmla="*/ 56029 h 303641"/>
                  <a:gd name="connsiteX3690" fmla="*/ 737415 w 1010331"/>
                  <a:gd name="connsiteY3690" fmla="*/ 51511 h 303641"/>
                  <a:gd name="connsiteX3691" fmla="*/ 737415 w 1010331"/>
                  <a:gd name="connsiteY3691" fmla="*/ 51511 h 303641"/>
                  <a:gd name="connsiteX3692" fmla="*/ 718438 w 1010331"/>
                  <a:gd name="connsiteY3692" fmla="*/ 51511 h 303641"/>
                  <a:gd name="connsiteX3693" fmla="*/ 722956 w 1010331"/>
                  <a:gd name="connsiteY3693" fmla="*/ 56029 h 303641"/>
                  <a:gd name="connsiteX3694" fmla="*/ 718438 w 1010331"/>
                  <a:gd name="connsiteY3694" fmla="*/ 60548 h 303641"/>
                  <a:gd name="connsiteX3695" fmla="*/ 713919 w 1010331"/>
                  <a:gd name="connsiteY3695" fmla="*/ 56029 h 303641"/>
                  <a:gd name="connsiteX3696" fmla="*/ 718438 w 1010331"/>
                  <a:gd name="connsiteY3696" fmla="*/ 51511 h 303641"/>
                  <a:gd name="connsiteX3697" fmla="*/ 718438 w 1010331"/>
                  <a:gd name="connsiteY3697" fmla="*/ 51511 h 303641"/>
                  <a:gd name="connsiteX3698" fmla="*/ 699460 w 1010331"/>
                  <a:gd name="connsiteY3698" fmla="*/ 51511 h 303641"/>
                  <a:gd name="connsiteX3699" fmla="*/ 703979 w 1010331"/>
                  <a:gd name="connsiteY3699" fmla="*/ 56029 h 303641"/>
                  <a:gd name="connsiteX3700" fmla="*/ 699460 w 1010331"/>
                  <a:gd name="connsiteY3700" fmla="*/ 60548 h 303641"/>
                  <a:gd name="connsiteX3701" fmla="*/ 694942 w 1010331"/>
                  <a:gd name="connsiteY3701" fmla="*/ 56029 h 303641"/>
                  <a:gd name="connsiteX3702" fmla="*/ 699460 w 1010331"/>
                  <a:gd name="connsiteY3702" fmla="*/ 51511 h 303641"/>
                  <a:gd name="connsiteX3703" fmla="*/ 699460 w 1010331"/>
                  <a:gd name="connsiteY3703" fmla="*/ 51511 h 303641"/>
                  <a:gd name="connsiteX3704" fmla="*/ 680483 w 1010331"/>
                  <a:gd name="connsiteY3704" fmla="*/ 51511 h 303641"/>
                  <a:gd name="connsiteX3705" fmla="*/ 685001 w 1010331"/>
                  <a:gd name="connsiteY3705" fmla="*/ 56029 h 303641"/>
                  <a:gd name="connsiteX3706" fmla="*/ 680483 w 1010331"/>
                  <a:gd name="connsiteY3706" fmla="*/ 60548 h 303641"/>
                  <a:gd name="connsiteX3707" fmla="*/ 675964 w 1010331"/>
                  <a:gd name="connsiteY3707" fmla="*/ 56029 h 303641"/>
                  <a:gd name="connsiteX3708" fmla="*/ 680483 w 1010331"/>
                  <a:gd name="connsiteY3708" fmla="*/ 51511 h 303641"/>
                  <a:gd name="connsiteX3709" fmla="*/ 680483 w 1010331"/>
                  <a:gd name="connsiteY3709" fmla="*/ 51511 h 303641"/>
                  <a:gd name="connsiteX3710" fmla="*/ 662409 w 1010331"/>
                  <a:gd name="connsiteY3710" fmla="*/ 51511 h 303641"/>
                  <a:gd name="connsiteX3711" fmla="*/ 666927 w 1010331"/>
                  <a:gd name="connsiteY3711" fmla="*/ 56029 h 303641"/>
                  <a:gd name="connsiteX3712" fmla="*/ 662409 w 1010331"/>
                  <a:gd name="connsiteY3712" fmla="*/ 60548 h 303641"/>
                  <a:gd name="connsiteX3713" fmla="*/ 657890 w 1010331"/>
                  <a:gd name="connsiteY3713" fmla="*/ 56029 h 303641"/>
                  <a:gd name="connsiteX3714" fmla="*/ 662409 w 1010331"/>
                  <a:gd name="connsiteY3714" fmla="*/ 51511 h 303641"/>
                  <a:gd name="connsiteX3715" fmla="*/ 662409 w 1010331"/>
                  <a:gd name="connsiteY3715" fmla="*/ 51511 h 303641"/>
                  <a:gd name="connsiteX3716" fmla="*/ 643431 w 1010331"/>
                  <a:gd name="connsiteY3716" fmla="*/ 51511 h 303641"/>
                  <a:gd name="connsiteX3717" fmla="*/ 647950 w 1010331"/>
                  <a:gd name="connsiteY3717" fmla="*/ 56029 h 303641"/>
                  <a:gd name="connsiteX3718" fmla="*/ 643431 w 1010331"/>
                  <a:gd name="connsiteY3718" fmla="*/ 60548 h 303641"/>
                  <a:gd name="connsiteX3719" fmla="*/ 638913 w 1010331"/>
                  <a:gd name="connsiteY3719" fmla="*/ 56029 h 303641"/>
                  <a:gd name="connsiteX3720" fmla="*/ 643431 w 1010331"/>
                  <a:gd name="connsiteY3720" fmla="*/ 51511 h 303641"/>
                  <a:gd name="connsiteX3721" fmla="*/ 643431 w 1010331"/>
                  <a:gd name="connsiteY3721" fmla="*/ 51511 h 303641"/>
                  <a:gd name="connsiteX3722" fmla="*/ 624453 w 1010331"/>
                  <a:gd name="connsiteY3722" fmla="*/ 51511 h 303641"/>
                  <a:gd name="connsiteX3723" fmla="*/ 628972 w 1010331"/>
                  <a:gd name="connsiteY3723" fmla="*/ 56029 h 303641"/>
                  <a:gd name="connsiteX3724" fmla="*/ 624453 w 1010331"/>
                  <a:gd name="connsiteY3724" fmla="*/ 60548 h 303641"/>
                  <a:gd name="connsiteX3725" fmla="*/ 619935 w 1010331"/>
                  <a:gd name="connsiteY3725" fmla="*/ 56029 h 303641"/>
                  <a:gd name="connsiteX3726" fmla="*/ 624453 w 1010331"/>
                  <a:gd name="connsiteY3726" fmla="*/ 51511 h 303641"/>
                  <a:gd name="connsiteX3727" fmla="*/ 624453 w 1010331"/>
                  <a:gd name="connsiteY3727" fmla="*/ 51511 h 303641"/>
                  <a:gd name="connsiteX3728" fmla="*/ 605476 w 1010331"/>
                  <a:gd name="connsiteY3728" fmla="*/ 51511 h 303641"/>
                  <a:gd name="connsiteX3729" fmla="*/ 609994 w 1010331"/>
                  <a:gd name="connsiteY3729" fmla="*/ 56029 h 303641"/>
                  <a:gd name="connsiteX3730" fmla="*/ 605476 w 1010331"/>
                  <a:gd name="connsiteY3730" fmla="*/ 60548 h 303641"/>
                  <a:gd name="connsiteX3731" fmla="*/ 600957 w 1010331"/>
                  <a:gd name="connsiteY3731" fmla="*/ 56029 h 303641"/>
                  <a:gd name="connsiteX3732" fmla="*/ 605476 w 1010331"/>
                  <a:gd name="connsiteY3732" fmla="*/ 51511 h 303641"/>
                  <a:gd name="connsiteX3733" fmla="*/ 605476 w 1010331"/>
                  <a:gd name="connsiteY3733" fmla="*/ 51511 h 303641"/>
                  <a:gd name="connsiteX3734" fmla="*/ 586498 w 1010331"/>
                  <a:gd name="connsiteY3734" fmla="*/ 51511 h 303641"/>
                  <a:gd name="connsiteX3735" fmla="*/ 591017 w 1010331"/>
                  <a:gd name="connsiteY3735" fmla="*/ 56029 h 303641"/>
                  <a:gd name="connsiteX3736" fmla="*/ 586498 w 1010331"/>
                  <a:gd name="connsiteY3736" fmla="*/ 60548 h 303641"/>
                  <a:gd name="connsiteX3737" fmla="*/ 581980 w 1010331"/>
                  <a:gd name="connsiteY3737" fmla="*/ 56029 h 303641"/>
                  <a:gd name="connsiteX3738" fmla="*/ 586498 w 1010331"/>
                  <a:gd name="connsiteY3738" fmla="*/ 51511 h 303641"/>
                  <a:gd name="connsiteX3739" fmla="*/ 586498 w 1010331"/>
                  <a:gd name="connsiteY3739" fmla="*/ 51511 h 303641"/>
                  <a:gd name="connsiteX3740" fmla="*/ 568424 w 1010331"/>
                  <a:gd name="connsiteY3740" fmla="*/ 51511 h 303641"/>
                  <a:gd name="connsiteX3741" fmla="*/ 572943 w 1010331"/>
                  <a:gd name="connsiteY3741" fmla="*/ 56029 h 303641"/>
                  <a:gd name="connsiteX3742" fmla="*/ 568424 w 1010331"/>
                  <a:gd name="connsiteY3742" fmla="*/ 60548 h 303641"/>
                  <a:gd name="connsiteX3743" fmla="*/ 563906 w 1010331"/>
                  <a:gd name="connsiteY3743" fmla="*/ 56029 h 303641"/>
                  <a:gd name="connsiteX3744" fmla="*/ 568424 w 1010331"/>
                  <a:gd name="connsiteY3744" fmla="*/ 51511 h 303641"/>
                  <a:gd name="connsiteX3745" fmla="*/ 568424 w 1010331"/>
                  <a:gd name="connsiteY3745" fmla="*/ 51511 h 303641"/>
                  <a:gd name="connsiteX3746" fmla="*/ 549447 w 1010331"/>
                  <a:gd name="connsiteY3746" fmla="*/ 51511 h 303641"/>
                  <a:gd name="connsiteX3747" fmla="*/ 553965 w 1010331"/>
                  <a:gd name="connsiteY3747" fmla="*/ 56029 h 303641"/>
                  <a:gd name="connsiteX3748" fmla="*/ 549447 w 1010331"/>
                  <a:gd name="connsiteY3748" fmla="*/ 60548 h 303641"/>
                  <a:gd name="connsiteX3749" fmla="*/ 544928 w 1010331"/>
                  <a:gd name="connsiteY3749" fmla="*/ 56029 h 303641"/>
                  <a:gd name="connsiteX3750" fmla="*/ 549447 w 1010331"/>
                  <a:gd name="connsiteY3750" fmla="*/ 51511 h 303641"/>
                  <a:gd name="connsiteX3751" fmla="*/ 549447 w 1010331"/>
                  <a:gd name="connsiteY3751" fmla="*/ 51511 h 303641"/>
                  <a:gd name="connsiteX3752" fmla="*/ 530469 w 1010331"/>
                  <a:gd name="connsiteY3752" fmla="*/ 51511 h 303641"/>
                  <a:gd name="connsiteX3753" fmla="*/ 534988 w 1010331"/>
                  <a:gd name="connsiteY3753" fmla="*/ 56029 h 303641"/>
                  <a:gd name="connsiteX3754" fmla="*/ 530469 w 1010331"/>
                  <a:gd name="connsiteY3754" fmla="*/ 60548 h 303641"/>
                  <a:gd name="connsiteX3755" fmla="*/ 525951 w 1010331"/>
                  <a:gd name="connsiteY3755" fmla="*/ 56029 h 303641"/>
                  <a:gd name="connsiteX3756" fmla="*/ 530469 w 1010331"/>
                  <a:gd name="connsiteY3756" fmla="*/ 51511 h 303641"/>
                  <a:gd name="connsiteX3757" fmla="*/ 530469 w 1010331"/>
                  <a:gd name="connsiteY3757" fmla="*/ 51511 h 303641"/>
                  <a:gd name="connsiteX3758" fmla="*/ 511492 w 1010331"/>
                  <a:gd name="connsiteY3758" fmla="*/ 51511 h 303641"/>
                  <a:gd name="connsiteX3759" fmla="*/ 516010 w 1010331"/>
                  <a:gd name="connsiteY3759" fmla="*/ 56029 h 303641"/>
                  <a:gd name="connsiteX3760" fmla="*/ 511492 w 1010331"/>
                  <a:gd name="connsiteY3760" fmla="*/ 60548 h 303641"/>
                  <a:gd name="connsiteX3761" fmla="*/ 506973 w 1010331"/>
                  <a:gd name="connsiteY3761" fmla="*/ 56029 h 303641"/>
                  <a:gd name="connsiteX3762" fmla="*/ 511492 w 1010331"/>
                  <a:gd name="connsiteY3762" fmla="*/ 51511 h 303641"/>
                  <a:gd name="connsiteX3763" fmla="*/ 511492 w 1010331"/>
                  <a:gd name="connsiteY3763" fmla="*/ 51511 h 303641"/>
                  <a:gd name="connsiteX3764" fmla="*/ 493418 w 1010331"/>
                  <a:gd name="connsiteY3764" fmla="*/ 51511 h 303641"/>
                  <a:gd name="connsiteX3765" fmla="*/ 497936 w 1010331"/>
                  <a:gd name="connsiteY3765" fmla="*/ 56029 h 303641"/>
                  <a:gd name="connsiteX3766" fmla="*/ 493418 w 1010331"/>
                  <a:gd name="connsiteY3766" fmla="*/ 60548 h 303641"/>
                  <a:gd name="connsiteX3767" fmla="*/ 488899 w 1010331"/>
                  <a:gd name="connsiteY3767" fmla="*/ 56029 h 303641"/>
                  <a:gd name="connsiteX3768" fmla="*/ 493418 w 1010331"/>
                  <a:gd name="connsiteY3768" fmla="*/ 51511 h 303641"/>
                  <a:gd name="connsiteX3769" fmla="*/ 493418 w 1010331"/>
                  <a:gd name="connsiteY3769" fmla="*/ 51511 h 303641"/>
                  <a:gd name="connsiteX3770" fmla="*/ 474440 w 1010331"/>
                  <a:gd name="connsiteY3770" fmla="*/ 51511 h 303641"/>
                  <a:gd name="connsiteX3771" fmla="*/ 478959 w 1010331"/>
                  <a:gd name="connsiteY3771" fmla="*/ 56029 h 303641"/>
                  <a:gd name="connsiteX3772" fmla="*/ 474440 w 1010331"/>
                  <a:gd name="connsiteY3772" fmla="*/ 60548 h 303641"/>
                  <a:gd name="connsiteX3773" fmla="*/ 469922 w 1010331"/>
                  <a:gd name="connsiteY3773" fmla="*/ 56029 h 303641"/>
                  <a:gd name="connsiteX3774" fmla="*/ 474440 w 1010331"/>
                  <a:gd name="connsiteY3774" fmla="*/ 51511 h 303641"/>
                  <a:gd name="connsiteX3775" fmla="*/ 474440 w 1010331"/>
                  <a:gd name="connsiteY3775" fmla="*/ 51511 h 303641"/>
                  <a:gd name="connsiteX3776" fmla="*/ 455462 w 1010331"/>
                  <a:gd name="connsiteY3776" fmla="*/ 51511 h 303641"/>
                  <a:gd name="connsiteX3777" fmla="*/ 459981 w 1010331"/>
                  <a:gd name="connsiteY3777" fmla="*/ 56029 h 303641"/>
                  <a:gd name="connsiteX3778" fmla="*/ 455462 w 1010331"/>
                  <a:gd name="connsiteY3778" fmla="*/ 60548 h 303641"/>
                  <a:gd name="connsiteX3779" fmla="*/ 450944 w 1010331"/>
                  <a:gd name="connsiteY3779" fmla="*/ 56029 h 303641"/>
                  <a:gd name="connsiteX3780" fmla="*/ 455462 w 1010331"/>
                  <a:gd name="connsiteY3780" fmla="*/ 51511 h 303641"/>
                  <a:gd name="connsiteX3781" fmla="*/ 455462 w 1010331"/>
                  <a:gd name="connsiteY3781" fmla="*/ 51511 h 303641"/>
                  <a:gd name="connsiteX3782" fmla="*/ 436485 w 1010331"/>
                  <a:gd name="connsiteY3782" fmla="*/ 51511 h 303641"/>
                  <a:gd name="connsiteX3783" fmla="*/ 441003 w 1010331"/>
                  <a:gd name="connsiteY3783" fmla="*/ 56029 h 303641"/>
                  <a:gd name="connsiteX3784" fmla="*/ 436485 w 1010331"/>
                  <a:gd name="connsiteY3784" fmla="*/ 60548 h 303641"/>
                  <a:gd name="connsiteX3785" fmla="*/ 431966 w 1010331"/>
                  <a:gd name="connsiteY3785" fmla="*/ 56029 h 303641"/>
                  <a:gd name="connsiteX3786" fmla="*/ 436485 w 1010331"/>
                  <a:gd name="connsiteY3786" fmla="*/ 51511 h 303641"/>
                  <a:gd name="connsiteX3787" fmla="*/ 436485 w 1010331"/>
                  <a:gd name="connsiteY3787" fmla="*/ 51511 h 303641"/>
                  <a:gd name="connsiteX3788" fmla="*/ 417507 w 1010331"/>
                  <a:gd name="connsiteY3788" fmla="*/ 51511 h 303641"/>
                  <a:gd name="connsiteX3789" fmla="*/ 422026 w 1010331"/>
                  <a:gd name="connsiteY3789" fmla="*/ 56029 h 303641"/>
                  <a:gd name="connsiteX3790" fmla="*/ 417507 w 1010331"/>
                  <a:gd name="connsiteY3790" fmla="*/ 60548 h 303641"/>
                  <a:gd name="connsiteX3791" fmla="*/ 412989 w 1010331"/>
                  <a:gd name="connsiteY3791" fmla="*/ 56029 h 303641"/>
                  <a:gd name="connsiteX3792" fmla="*/ 417507 w 1010331"/>
                  <a:gd name="connsiteY3792" fmla="*/ 51511 h 303641"/>
                  <a:gd name="connsiteX3793" fmla="*/ 417507 w 1010331"/>
                  <a:gd name="connsiteY3793" fmla="*/ 51511 h 303641"/>
                  <a:gd name="connsiteX3794" fmla="*/ 399433 w 1010331"/>
                  <a:gd name="connsiteY3794" fmla="*/ 51511 h 303641"/>
                  <a:gd name="connsiteX3795" fmla="*/ 403952 w 1010331"/>
                  <a:gd name="connsiteY3795" fmla="*/ 56029 h 303641"/>
                  <a:gd name="connsiteX3796" fmla="*/ 399433 w 1010331"/>
                  <a:gd name="connsiteY3796" fmla="*/ 60548 h 303641"/>
                  <a:gd name="connsiteX3797" fmla="*/ 394915 w 1010331"/>
                  <a:gd name="connsiteY3797" fmla="*/ 56029 h 303641"/>
                  <a:gd name="connsiteX3798" fmla="*/ 399433 w 1010331"/>
                  <a:gd name="connsiteY3798" fmla="*/ 51511 h 303641"/>
                  <a:gd name="connsiteX3799" fmla="*/ 399433 w 1010331"/>
                  <a:gd name="connsiteY3799" fmla="*/ 51511 h 303641"/>
                  <a:gd name="connsiteX3800" fmla="*/ 380456 w 1010331"/>
                  <a:gd name="connsiteY3800" fmla="*/ 51511 h 303641"/>
                  <a:gd name="connsiteX3801" fmla="*/ 384974 w 1010331"/>
                  <a:gd name="connsiteY3801" fmla="*/ 56029 h 303641"/>
                  <a:gd name="connsiteX3802" fmla="*/ 380456 w 1010331"/>
                  <a:gd name="connsiteY3802" fmla="*/ 60548 h 303641"/>
                  <a:gd name="connsiteX3803" fmla="*/ 375937 w 1010331"/>
                  <a:gd name="connsiteY3803" fmla="*/ 56029 h 303641"/>
                  <a:gd name="connsiteX3804" fmla="*/ 380456 w 1010331"/>
                  <a:gd name="connsiteY3804" fmla="*/ 51511 h 303641"/>
                  <a:gd name="connsiteX3805" fmla="*/ 380456 w 1010331"/>
                  <a:gd name="connsiteY3805" fmla="*/ 51511 h 303641"/>
                  <a:gd name="connsiteX3806" fmla="*/ 784408 w 1010331"/>
                  <a:gd name="connsiteY3806" fmla="*/ 42474 h 303641"/>
                  <a:gd name="connsiteX3807" fmla="*/ 788926 w 1010331"/>
                  <a:gd name="connsiteY3807" fmla="*/ 46992 h 303641"/>
                  <a:gd name="connsiteX3808" fmla="*/ 784408 w 1010331"/>
                  <a:gd name="connsiteY3808" fmla="*/ 51511 h 303641"/>
                  <a:gd name="connsiteX3809" fmla="*/ 779889 w 1010331"/>
                  <a:gd name="connsiteY3809" fmla="*/ 46992 h 303641"/>
                  <a:gd name="connsiteX3810" fmla="*/ 784408 w 1010331"/>
                  <a:gd name="connsiteY3810" fmla="*/ 42474 h 303641"/>
                  <a:gd name="connsiteX3811" fmla="*/ 784408 w 1010331"/>
                  <a:gd name="connsiteY3811" fmla="*/ 42474 h 303641"/>
                  <a:gd name="connsiteX3812" fmla="*/ 765430 w 1010331"/>
                  <a:gd name="connsiteY3812" fmla="*/ 42474 h 303641"/>
                  <a:gd name="connsiteX3813" fmla="*/ 769948 w 1010331"/>
                  <a:gd name="connsiteY3813" fmla="*/ 46992 h 303641"/>
                  <a:gd name="connsiteX3814" fmla="*/ 765430 w 1010331"/>
                  <a:gd name="connsiteY3814" fmla="*/ 51511 h 303641"/>
                  <a:gd name="connsiteX3815" fmla="*/ 760912 w 1010331"/>
                  <a:gd name="connsiteY3815" fmla="*/ 46992 h 303641"/>
                  <a:gd name="connsiteX3816" fmla="*/ 765430 w 1010331"/>
                  <a:gd name="connsiteY3816" fmla="*/ 42474 h 303641"/>
                  <a:gd name="connsiteX3817" fmla="*/ 765430 w 1010331"/>
                  <a:gd name="connsiteY3817" fmla="*/ 42474 h 303641"/>
                  <a:gd name="connsiteX3818" fmla="*/ 746452 w 1010331"/>
                  <a:gd name="connsiteY3818" fmla="*/ 42474 h 303641"/>
                  <a:gd name="connsiteX3819" fmla="*/ 750971 w 1010331"/>
                  <a:gd name="connsiteY3819" fmla="*/ 46992 h 303641"/>
                  <a:gd name="connsiteX3820" fmla="*/ 746452 w 1010331"/>
                  <a:gd name="connsiteY3820" fmla="*/ 51511 h 303641"/>
                  <a:gd name="connsiteX3821" fmla="*/ 741934 w 1010331"/>
                  <a:gd name="connsiteY3821" fmla="*/ 46992 h 303641"/>
                  <a:gd name="connsiteX3822" fmla="*/ 746452 w 1010331"/>
                  <a:gd name="connsiteY3822" fmla="*/ 42474 h 303641"/>
                  <a:gd name="connsiteX3823" fmla="*/ 746452 w 1010331"/>
                  <a:gd name="connsiteY3823" fmla="*/ 42474 h 303641"/>
                  <a:gd name="connsiteX3824" fmla="*/ 727475 w 1010331"/>
                  <a:gd name="connsiteY3824" fmla="*/ 42474 h 303641"/>
                  <a:gd name="connsiteX3825" fmla="*/ 731993 w 1010331"/>
                  <a:gd name="connsiteY3825" fmla="*/ 46992 h 303641"/>
                  <a:gd name="connsiteX3826" fmla="*/ 727475 w 1010331"/>
                  <a:gd name="connsiteY3826" fmla="*/ 51511 h 303641"/>
                  <a:gd name="connsiteX3827" fmla="*/ 722956 w 1010331"/>
                  <a:gd name="connsiteY3827" fmla="*/ 46992 h 303641"/>
                  <a:gd name="connsiteX3828" fmla="*/ 727475 w 1010331"/>
                  <a:gd name="connsiteY3828" fmla="*/ 42474 h 303641"/>
                  <a:gd name="connsiteX3829" fmla="*/ 727475 w 1010331"/>
                  <a:gd name="connsiteY3829" fmla="*/ 42474 h 303641"/>
                  <a:gd name="connsiteX3830" fmla="*/ 709401 w 1010331"/>
                  <a:gd name="connsiteY3830" fmla="*/ 42474 h 303641"/>
                  <a:gd name="connsiteX3831" fmla="*/ 713919 w 1010331"/>
                  <a:gd name="connsiteY3831" fmla="*/ 46992 h 303641"/>
                  <a:gd name="connsiteX3832" fmla="*/ 709401 w 1010331"/>
                  <a:gd name="connsiteY3832" fmla="*/ 51511 h 303641"/>
                  <a:gd name="connsiteX3833" fmla="*/ 704882 w 1010331"/>
                  <a:gd name="connsiteY3833" fmla="*/ 46992 h 303641"/>
                  <a:gd name="connsiteX3834" fmla="*/ 709401 w 1010331"/>
                  <a:gd name="connsiteY3834" fmla="*/ 42474 h 303641"/>
                  <a:gd name="connsiteX3835" fmla="*/ 709401 w 1010331"/>
                  <a:gd name="connsiteY3835" fmla="*/ 42474 h 303641"/>
                  <a:gd name="connsiteX3836" fmla="*/ 690423 w 1010331"/>
                  <a:gd name="connsiteY3836" fmla="*/ 42474 h 303641"/>
                  <a:gd name="connsiteX3837" fmla="*/ 694942 w 1010331"/>
                  <a:gd name="connsiteY3837" fmla="*/ 46992 h 303641"/>
                  <a:gd name="connsiteX3838" fmla="*/ 690423 w 1010331"/>
                  <a:gd name="connsiteY3838" fmla="*/ 51511 h 303641"/>
                  <a:gd name="connsiteX3839" fmla="*/ 685905 w 1010331"/>
                  <a:gd name="connsiteY3839" fmla="*/ 46992 h 303641"/>
                  <a:gd name="connsiteX3840" fmla="*/ 690423 w 1010331"/>
                  <a:gd name="connsiteY3840" fmla="*/ 42474 h 303641"/>
                  <a:gd name="connsiteX3841" fmla="*/ 690423 w 1010331"/>
                  <a:gd name="connsiteY3841" fmla="*/ 42474 h 303641"/>
                  <a:gd name="connsiteX3842" fmla="*/ 671446 w 1010331"/>
                  <a:gd name="connsiteY3842" fmla="*/ 42474 h 303641"/>
                  <a:gd name="connsiteX3843" fmla="*/ 675964 w 1010331"/>
                  <a:gd name="connsiteY3843" fmla="*/ 46992 h 303641"/>
                  <a:gd name="connsiteX3844" fmla="*/ 671446 w 1010331"/>
                  <a:gd name="connsiteY3844" fmla="*/ 51511 h 303641"/>
                  <a:gd name="connsiteX3845" fmla="*/ 666927 w 1010331"/>
                  <a:gd name="connsiteY3845" fmla="*/ 46992 h 303641"/>
                  <a:gd name="connsiteX3846" fmla="*/ 671446 w 1010331"/>
                  <a:gd name="connsiteY3846" fmla="*/ 42474 h 303641"/>
                  <a:gd name="connsiteX3847" fmla="*/ 671446 w 1010331"/>
                  <a:gd name="connsiteY3847" fmla="*/ 42474 h 303641"/>
                  <a:gd name="connsiteX3848" fmla="*/ 652468 w 1010331"/>
                  <a:gd name="connsiteY3848" fmla="*/ 42474 h 303641"/>
                  <a:gd name="connsiteX3849" fmla="*/ 656987 w 1010331"/>
                  <a:gd name="connsiteY3849" fmla="*/ 46992 h 303641"/>
                  <a:gd name="connsiteX3850" fmla="*/ 652468 w 1010331"/>
                  <a:gd name="connsiteY3850" fmla="*/ 51511 h 303641"/>
                  <a:gd name="connsiteX3851" fmla="*/ 647950 w 1010331"/>
                  <a:gd name="connsiteY3851" fmla="*/ 46992 h 303641"/>
                  <a:gd name="connsiteX3852" fmla="*/ 652468 w 1010331"/>
                  <a:gd name="connsiteY3852" fmla="*/ 42474 h 303641"/>
                  <a:gd name="connsiteX3853" fmla="*/ 652468 w 1010331"/>
                  <a:gd name="connsiteY3853" fmla="*/ 42474 h 303641"/>
                  <a:gd name="connsiteX3854" fmla="*/ 633490 w 1010331"/>
                  <a:gd name="connsiteY3854" fmla="*/ 42474 h 303641"/>
                  <a:gd name="connsiteX3855" fmla="*/ 638009 w 1010331"/>
                  <a:gd name="connsiteY3855" fmla="*/ 46992 h 303641"/>
                  <a:gd name="connsiteX3856" fmla="*/ 633490 w 1010331"/>
                  <a:gd name="connsiteY3856" fmla="*/ 51511 h 303641"/>
                  <a:gd name="connsiteX3857" fmla="*/ 628972 w 1010331"/>
                  <a:gd name="connsiteY3857" fmla="*/ 46992 h 303641"/>
                  <a:gd name="connsiteX3858" fmla="*/ 633490 w 1010331"/>
                  <a:gd name="connsiteY3858" fmla="*/ 42474 h 303641"/>
                  <a:gd name="connsiteX3859" fmla="*/ 633490 w 1010331"/>
                  <a:gd name="connsiteY3859" fmla="*/ 42474 h 303641"/>
                  <a:gd name="connsiteX3860" fmla="*/ 615417 w 1010331"/>
                  <a:gd name="connsiteY3860" fmla="*/ 42474 h 303641"/>
                  <a:gd name="connsiteX3861" fmla="*/ 619935 w 1010331"/>
                  <a:gd name="connsiteY3861" fmla="*/ 46992 h 303641"/>
                  <a:gd name="connsiteX3862" fmla="*/ 615417 w 1010331"/>
                  <a:gd name="connsiteY3862" fmla="*/ 51511 h 303641"/>
                  <a:gd name="connsiteX3863" fmla="*/ 610898 w 1010331"/>
                  <a:gd name="connsiteY3863" fmla="*/ 46992 h 303641"/>
                  <a:gd name="connsiteX3864" fmla="*/ 615417 w 1010331"/>
                  <a:gd name="connsiteY3864" fmla="*/ 42474 h 303641"/>
                  <a:gd name="connsiteX3865" fmla="*/ 615417 w 1010331"/>
                  <a:gd name="connsiteY3865" fmla="*/ 42474 h 303641"/>
                  <a:gd name="connsiteX3866" fmla="*/ 596439 w 1010331"/>
                  <a:gd name="connsiteY3866" fmla="*/ 42474 h 303641"/>
                  <a:gd name="connsiteX3867" fmla="*/ 600957 w 1010331"/>
                  <a:gd name="connsiteY3867" fmla="*/ 46992 h 303641"/>
                  <a:gd name="connsiteX3868" fmla="*/ 596439 w 1010331"/>
                  <a:gd name="connsiteY3868" fmla="*/ 51511 h 303641"/>
                  <a:gd name="connsiteX3869" fmla="*/ 591920 w 1010331"/>
                  <a:gd name="connsiteY3869" fmla="*/ 46992 h 303641"/>
                  <a:gd name="connsiteX3870" fmla="*/ 596439 w 1010331"/>
                  <a:gd name="connsiteY3870" fmla="*/ 42474 h 303641"/>
                  <a:gd name="connsiteX3871" fmla="*/ 596439 w 1010331"/>
                  <a:gd name="connsiteY3871" fmla="*/ 42474 h 303641"/>
                  <a:gd name="connsiteX3872" fmla="*/ 577461 w 1010331"/>
                  <a:gd name="connsiteY3872" fmla="*/ 42474 h 303641"/>
                  <a:gd name="connsiteX3873" fmla="*/ 581980 w 1010331"/>
                  <a:gd name="connsiteY3873" fmla="*/ 46992 h 303641"/>
                  <a:gd name="connsiteX3874" fmla="*/ 577461 w 1010331"/>
                  <a:gd name="connsiteY3874" fmla="*/ 51511 h 303641"/>
                  <a:gd name="connsiteX3875" fmla="*/ 572943 w 1010331"/>
                  <a:gd name="connsiteY3875" fmla="*/ 46992 h 303641"/>
                  <a:gd name="connsiteX3876" fmla="*/ 577461 w 1010331"/>
                  <a:gd name="connsiteY3876" fmla="*/ 42474 h 303641"/>
                  <a:gd name="connsiteX3877" fmla="*/ 577461 w 1010331"/>
                  <a:gd name="connsiteY3877" fmla="*/ 42474 h 303641"/>
                  <a:gd name="connsiteX3878" fmla="*/ 558484 w 1010331"/>
                  <a:gd name="connsiteY3878" fmla="*/ 42474 h 303641"/>
                  <a:gd name="connsiteX3879" fmla="*/ 563002 w 1010331"/>
                  <a:gd name="connsiteY3879" fmla="*/ 46992 h 303641"/>
                  <a:gd name="connsiteX3880" fmla="*/ 558484 w 1010331"/>
                  <a:gd name="connsiteY3880" fmla="*/ 51511 h 303641"/>
                  <a:gd name="connsiteX3881" fmla="*/ 553965 w 1010331"/>
                  <a:gd name="connsiteY3881" fmla="*/ 46992 h 303641"/>
                  <a:gd name="connsiteX3882" fmla="*/ 558484 w 1010331"/>
                  <a:gd name="connsiteY3882" fmla="*/ 42474 h 303641"/>
                  <a:gd name="connsiteX3883" fmla="*/ 558484 w 1010331"/>
                  <a:gd name="connsiteY3883" fmla="*/ 42474 h 303641"/>
                  <a:gd name="connsiteX3884" fmla="*/ 539506 w 1010331"/>
                  <a:gd name="connsiteY3884" fmla="*/ 42474 h 303641"/>
                  <a:gd name="connsiteX3885" fmla="*/ 544025 w 1010331"/>
                  <a:gd name="connsiteY3885" fmla="*/ 46992 h 303641"/>
                  <a:gd name="connsiteX3886" fmla="*/ 539506 w 1010331"/>
                  <a:gd name="connsiteY3886" fmla="*/ 51511 h 303641"/>
                  <a:gd name="connsiteX3887" fmla="*/ 534988 w 1010331"/>
                  <a:gd name="connsiteY3887" fmla="*/ 46992 h 303641"/>
                  <a:gd name="connsiteX3888" fmla="*/ 539506 w 1010331"/>
                  <a:gd name="connsiteY3888" fmla="*/ 42474 h 303641"/>
                  <a:gd name="connsiteX3889" fmla="*/ 539506 w 1010331"/>
                  <a:gd name="connsiteY3889" fmla="*/ 42474 h 303641"/>
                  <a:gd name="connsiteX3890" fmla="*/ 521432 w 1010331"/>
                  <a:gd name="connsiteY3890" fmla="*/ 42474 h 303641"/>
                  <a:gd name="connsiteX3891" fmla="*/ 525951 w 1010331"/>
                  <a:gd name="connsiteY3891" fmla="*/ 46992 h 303641"/>
                  <a:gd name="connsiteX3892" fmla="*/ 521432 w 1010331"/>
                  <a:gd name="connsiteY3892" fmla="*/ 51511 h 303641"/>
                  <a:gd name="connsiteX3893" fmla="*/ 516914 w 1010331"/>
                  <a:gd name="connsiteY3893" fmla="*/ 46992 h 303641"/>
                  <a:gd name="connsiteX3894" fmla="*/ 521432 w 1010331"/>
                  <a:gd name="connsiteY3894" fmla="*/ 42474 h 303641"/>
                  <a:gd name="connsiteX3895" fmla="*/ 521432 w 1010331"/>
                  <a:gd name="connsiteY3895" fmla="*/ 42474 h 303641"/>
                  <a:gd name="connsiteX3896" fmla="*/ 502455 w 1010331"/>
                  <a:gd name="connsiteY3896" fmla="*/ 42474 h 303641"/>
                  <a:gd name="connsiteX3897" fmla="*/ 506973 w 1010331"/>
                  <a:gd name="connsiteY3897" fmla="*/ 46992 h 303641"/>
                  <a:gd name="connsiteX3898" fmla="*/ 502455 w 1010331"/>
                  <a:gd name="connsiteY3898" fmla="*/ 51511 h 303641"/>
                  <a:gd name="connsiteX3899" fmla="*/ 497936 w 1010331"/>
                  <a:gd name="connsiteY3899" fmla="*/ 46992 h 303641"/>
                  <a:gd name="connsiteX3900" fmla="*/ 502455 w 1010331"/>
                  <a:gd name="connsiteY3900" fmla="*/ 42474 h 303641"/>
                  <a:gd name="connsiteX3901" fmla="*/ 502455 w 1010331"/>
                  <a:gd name="connsiteY3901" fmla="*/ 42474 h 303641"/>
                  <a:gd name="connsiteX3902" fmla="*/ 483477 w 1010331"/>
                  <a:gd name="connsiteY3902" fmla="*/ 42474 h 303641"/>
                  <a:gd name="connsiteX3903" fmla="*/ 487995 w 1010331"/>
                  <a:gd name="connsiteY3903" fmla="*/ 46992 h 303641"/>
                  <a:gd name="connsiteX3904" fmla="*/ 483477 w 1010331"/>
                  <a:gd name="connsiteY3904" fmla="*/ 51511 h 303641"/>
                  <a:gd name="connsiteX3905" fmla="*/ 478959 w 1010331"/>
                  <a:gd name="connsiteY3905" fmla="*/ 46992 h 303641"/>
                  <a:gd name="connsiteX3906" fmla="*/ 483477 w 1010331"/>
                  <a:gd name="connsiteY3906" fmla="*/ 42474 h 303641"/>
                  <a:gd name="connsiteX3907" fmla="*/ 483477 w 1010331"/>
                  <a:gd name="connsiteY3907" fmla="*/ 42474 h 303641"/>
                  <a:gd name="connsiteX3908" fmla="*/ 464499 w 1010331"/>
                  <a:gd name="connsiteY3908" fmla="*/ 42474 h 303641"/>
                  <a:gd name="connsiteX3909" fmla="*/ 469018 w 1010331"/>
                  <a:gd name="connsiteY3909" fmla="*/ 46992 h 303641"/>
                  <a:gd name="connsiteX3910" fmla="*/ 464499 w 1010331"/>
                  <a:gd name="connsiteY3910" fmla="*/ 51511 h 303641"/>
                  <a:gd name="connsiteX3911" fmla="*/ 459981 w 1010331"/>
                  <a:gd name="connsiteY3911" fmla="*/ 46992 h 303641"/>
                  <a:gd name="connsiteX3912" fmla="*/ 464499 w 1010331"/>
                  <a:gd name="connsiteY3912" fmla="*/ 42474 h 303641"/>
                  <a:gd name="connsiteX3913" fmla="*/ 464499 w 1010331"/>
                  <a:gd name="connsiteY3913" fmla="*/ 42474 h 303641"/>
                  <a:gd name="connsiteX3914" fmla="*/ 446425 w 1010331"/>
                  <a:gd name="connsiteY3914" fmla="*/ 42474 h 303641"/>
                  <a:gd name="connsiteX3915" fmla="*/ 450944 w 1010331"/>
                  <a:gd name="connsiteY3915" fmla="*/ 46992 h 303641"/>
                  <a:gd name="connsiteX3916" fmla="*/ 446425 w 1010331"/>
                  <a:gd name="connsiteY3916" fmla="*/ 51511 h 303641"/>
                  <a:gd name="connsiteX3917" fmla="*/ 441907 w 1010331"/>
                  <a:gd name="connsiteY3917" fmla="*/ 46992 h 303641"/>
                  <a:gd name="connsiteX3918" fmla="*/ 446425 w 1010331"/>
                  <a:gd name="connsiteY3918" fmla="*/ 42474 h 303641"/>
                  <a:gd name="connsiteX3919" fmla="*/ 446425 w 1010331"/>
                  <a:gd name="connsiteY3919" fmla="*/ 42474 h 303641"/>
                  <a:gd name="connsiteX3920" fmla="*/ 427448 w 1010331"/>
                  <a:gd name="connsiteY3920" fmla="*/ 42474 h 303641"/>
                  <a:gd name="connsiteX3921" fmla="*/ 431966 w 1010331"/>
                  <a:gd name="connsiteY3921" fmla="*/ 46992 h 303641"/>
                  <a:gd name="connsiteX3922" fmla="*/ 427448 w 1010331"/>
                  <a:gd name="connsiteY3922" fmla="*/ 51511 h 303641"/>
                  <a:gd name="connsiteX3923" fmla="*/ 422929 w 1010331"/>
                  <a:gd name="connsiteY3923" fmla="*/ 46992 h 303641"/>
                  <a:gd name="connsiteX3924" fmla="*/ 427448 w 1010331"/>
                  <a:gd name="connsiteY3924" fmla="*/ 42474 h 303641"/>
                  <a:gd name="connsiteX3925" fmla="*/ 427448 w 1010331"/>
                  <a:gd name="connsiteY3925" fmla="*/ 42474 h 303641"/>
                  <a:gd name="connsiteX3926" fmla="*/ 408470 w 1010331"/>
                  <a:gd name="connsiteY3926" fmla="*/ 42474 h 303641"/>
                  <a:gd name="connsiteX3927" fmla="*/ 412989 w 1010331"/>
                  <a:gd name="connsiteY3927" fmla="*/ 46992 h 303641"/>
                  <a:gd name="connsiteX3928" fmla="*/ 408470 w 1010331"/>
                  <a:gd name="connsiteY3928" fmla="*/ 51511 h 303641"/>
                  <a:gd name="connsiteX3929" fmla="*/ 403952 w 1010331"/>
                  <a:gd name="connsiteY3929" fmla="*/ 46992 h 303641"/>
                  <a:gd name="connsiteX3930" fmla="*/ 408470 w 1010331"/>
                  <a:gd name="connsiteY3930" fmla="*/ 42474 h 303641"/>
                  <a:gd name="connsiteX3931" fmla="*/ 408470 w 1010331"/>
                  <a:gd name="connsiteY3931" fmla="*/ 42474 h 303641"/>
                  <a:gd name="connsiteX3932" fmla="*/ 389493 w 1010331"/>
                  <a:gd name="connsiteY3932" fmla="*/ 42474 h 303641"/>
                  <a:gd name="connsiteX3933" fmla="*/ 394011 w 1010331"/>
                  <a:gd name="connsiteY3933" fmla="*/ 46992 h 303641"/>
                  <a:gd name="connsiteX3934" fmla="*/ 389493 w 1010331"/>
                  <a:gd name="connsiteY3934" fmla="*/ 51511 h 303641"/>
                  <a:gd name="connsiteX3935" fmla="*/ 384974 w 1010331"/>
                  <a:gd name="connsiteY3935" fmla="*/ 46992 h 303641"/>
                  <a:gd name="connsiteX3936" fmla="*/ 389493 w 1010331"/>
                  <a:gd name="connsiteY3936" fmla="*/ 42474 h 303641"/>
                  <a:gd name="connsiteX3937" fmla="*/ 389493 w 1010331"/>
                  <a:gd name="connsiteY3937" fmla="*/ 42474 h 303641"/>
                  <a:gd name="connsiteX3938" fmla="*/ 756393 w 1010331"/>
                  <a:gd name="connsiteY3938" fmla="*/ 30726 h 303641"/>
                  <a:gd name="connsiteX3939" fmla="*/ 760912 w 1010331"/>
                  <a:gd name="connsiteY3939" fmla="*/ 35244 h 303641"/>
                  <a:gd name="connsiteX3940" fmla="*/ 756393 w 1010331"/>
                  <a:gd name="connsiteY3940" fmla="*/ 39763 h 303641"/>
                  <a:gd name="connsiteX3941" fmla="*/ 751875 w 1010331"/>
                  <a:gd name="connsiteY3941" fmla="*/ 35244 h 303641"/>
                  <a:gd name="connsiteX3942" fmla="*/ 756393 w 1010331"/>
                  <a:gd name="connsiteY3942" fmla="*/ 30726 h 303641"/>
                  <a:gd name="connsiteX3943" fmla="*/ 756393 w 1010331"/>
                  <a:gd name="connsiteY3943" fmla="*/ 30726 h 303641"/>
                  <a:gd name="connsiteX3944" fmla="*/ 737415 w 1010331"/>
                  <a:gd name="connsiteY3944" fmla="*/ 30726 h 303641"/>
                  <a:gd name="connsiteX3945" fmla="*/ 741934 w 1010331"/>
                  <a:gd name="connsiteY3945" fmla="*/ 35244 h 303641"/>
                  <a:gd name="connsiteX3946" fmla="*/ 737415 w 1010331"/>
                  <a:gd name="connsiteY3946" fmla="*/ 39763 h 303641"/>
                  <a:gd name="connsiteX3947" fmla="*/ 732897 w 1010331"/>
                  <a:gd name="connsiteY3947" fmla="*/ 35244 h 303641"/>
                  <a:gd name="connsiteX3948" fmla="*/ 737415 w 1010331"/>
                  <a:gd name="connsiteY3948" fmla="*/ 30726 h 303641"/>
                  <a:gd name="connsiteX3949" fmla="*/ 737415 w 1010331"/>
                  <a:gd name="connsiteY3949" fmla="*/ 30726 h 303641"/>
                  <a:gd name="connsiteX3950" fmla="*/ 718438 w 1010331"/>
                  <a:gd name="connsiteY3950" fmla="*/ 30726 h 303641"/>
                  <a:gd name="connsiteX3951" fmla="*/ 722956 w 1010331"/>
                  <a:gd name="connsiteY3951" fmla="*/ 35244 h 303641"/>
                  <a:gd name="connsiteX3952" fmla="*/ 718438 w 1010331"/>
                  <a:gd name="connsiteY3952" fmla="*/ 39763 h 303641"/>
                  <a:gd name="connsiteX3953" fmla="*/ 713919 w 1010331"/>
                  <a:gd name="connsiteY3953" fmla="*/ 35244 h 303641"/>
                  <a:gd name="connsiteX3954" fmla="*/ 718438 w 1010331"/>
                  <a:gd name="connsiteY3954" fmla="*/ 30726 h 303641"/>
                  <a:gd name="connsiteX3955" fmla="*/ 718438 w 1010331"/>
                  <a:gd name="connsiteY3955" fmla="*/ 30726 h 303641"/>
                  <a:gd name="connsiteX3956" fmla="*/ 699460 w 1010331"/>
                  <a:gd name="connsiteY3956" fmla="*/ 30726 h 303641"/>
                  <a:gd name="connsiteX3957" fmla="*/ 703979 w 1010331"/>
                  <a:gd name="connsiteY3957" fmla="*/ 35244 h 303641"/>
                  <a:gd name="connsiteX3958" fmla="*/ 699460 w 1010331"/>
                  <a:gd name="connsiteY3958" fmla="*/ 39763 h 303641"/>
                  <a:gd name="connsiteX3959" fmla="*/ 694942 w 1010331"/>
                  <a:gd name="connsiteY3959" fmla="*/ 35244 h 303641"/>
                  <a:gd name="connsiteX3960" fmla="*/ 699460 w 1010331"/>
                  <a:gd name="connsiteY3960" fmla="*/ 30726 h 303641"/>
                  <a:gd name="connsiteX3961" fmla="*/ 699460 w 1010331"/>
                  <a:gd name="connsiteY3961" fmla="*/ 30726 h 303641"/>
                  <a:gd name="connsiteX3962" fmla="*/ 680483 w 1010331"/>
                  <a:gd name="connsiteY3962" fmla="*/ 30726 h 303641"/>
                  <a:gd name="connsiteX3963" fmla="*/ 685001 w 1010331"/>
                  <a:gd name="connsiteY3963" fmla="*/ 35244 h 303641"/>
                  <a:gd name="connsiteX3964" fmla="*/ 680483 w 1010331"/>
                  <a:gd name="connsiteY3964" fmla="*/ 39763 h 303641"/>
                  <a:gd name="connsiteX3965" fmla="*/ 675964 w 1010331"/>
                  <a:gd name="connsiteY3965" fmla="*/ 35244 h 303641"/>
                  <a:gd name="connsiteX3966" fmla="*/ 680483 w 1010331"/>
                  <a:gd name="connsiteY3966" fmla="*/ 30726 h 303641"/>
                  <a:gd name="connsiteX3967" fmla="*/ 680483 w 1010331"/>
                  <a:gd name="connsiteY3967" fmla="*/ 30726 h 303641"/>
                  <a:gd name="connsiteX3968" fmla="*/ 662409 w 1010331"/>
                  <a:gd name="connsiteY3968" fmla="*/ 30726 h 303641"/>
                  <a:gd name="connsiteX3969" fmla="*/ 666927 w 1010331"/>
                  <a:gd name="connsiteY3969" fmla="*/ 35244 h 303641"/>
                  <a:gd name="connsiteX3970" fmla="*/ 662409 w 1010331"/>
                  <a:gd name="connsiteY3970" fmla="*/ 39763 h 303641"/>
                  <a:gd name="connsiteX3971" fmla="*/ 657890 w 1010331"/>
                  <a:gd name="connsiteY3971" fmla="*/ 35244 h 303641"/>
                  <a:gd name="connsiteX3972" fmla="*/ 662409 w 1010331"/>
                  <a:gd name="connsiteY3972" fmla="*/ 30726 h 303641"/>
                  <a:gd name="connsiteX3973" fmla="*/ 662409 w 1010331"/>
                  <a:gd name="connsiteY3973" fmla="*/ 30726 h 303641"/>
                  <a:gd name="connsiteX3974" fmla="*/ 643431 w 1010331"/>
                  <a:gd name="connsiteY3974" fmla="*/ 30726 h 303641"/>
                  <a:gd name="connsiteX3975" fmla="*/ 647950 w 1010331"/>
                  <a:gd name="connsiteY3975" fmla="*/ 35244 h 303641"/>
                  <a:gd name="connsiteX3976" fmla="*/ 643431 w 1010331"/>
                  <a:gd name="connsiteY3976" fmla="*/ 39763 h 303641"/>
                  <a:gd name="connsiteX3977" fmla="*/ 638913 w 1010331"/>
                  <a:gd name="connsiteY3977" fmla="*/ 35244 h 303641"/>
                  <a:gd name="connsiteX3978" fmla="*/ 643431 w 1010331"/>
                  <a:gd name="connsiteY3978" fmla="*/ 30726 h 303641"/>
                  <a:gd name="connsiteX3979" fmla="*/ 643431 w 1010331"/>
                  <a:gd name="connsiteY3979" fmla="*/ 30726 h 303641"/>
                  <a:gd name="connsiteX3980" fmla="*/ 624453 w 1010331"/>
                  <a:gd name="connsiteY3980" fmla="*/ 30726 h 303641"/>
                  <a:gd name="connsiteX3981" fmla="*/ 628972 w 1010331"/>
                  <a:gd name="connsiteY3981" fmla="*/ 35244 h 303641"/>
                  <a:gd name="connsiteX3982" fmla="*/ 624453 w 1010331"/>
                  <a:gd name="connsiteY3982" fmla="*/ 39763 h 303641"/>
                  <a:gd name="connsiteX3983" fmla="*/ 619935 w 1010331"/>
                  <a:gd name="connsiteY3983" fmla="*/ 35244 h 303641"/>
                  <a:gd name="connsiteX3984" fmla="*/ 624453 w 1010331"/>
                  <a:gd name="connsiteY3984" fmla="*/ 30726 h 303641"/>
                  <a:gd name="connsiteX3985" fmla="*/ 624453 w 1010331"/>
                  <a:gd name="connsiteY3985" fmla="*/ 30726 h 303641"/>
                  <a:gd name="connsiteX3986" fmla="*/ 605476 w 1010331"/>
                  <a:gd name="connsiteY3986" fmla="*/ 30726 h 303641"/>
                  <a:gd name="connsiteX3987" fmla="*/ 609994 w 1010331"/>
                  <a:gd name="connsiteY3987" fmla="*/ 35244 h 303641"/>
                  <a:gd name="connsiteX3988" fmla="*/ 605476 w 1010331"/>
                  <a:gd name="connsiteY3988" fmla="*/ 39763 h 303641"/>
                  <a:gd name="connsiteX3989" fmla="*/ 600957 w 1010331"/>
                  <a:gd name="connsiteY3989" fmla="*/ 35244 h 303641"/>
                  <a:gd name="connsiteX3990" fmla="*/ 605476 w 1010331"/>
                  <a:gd name="connsiteY3990" fmla="*/ 30726 h 303641"/>
                  <a:gd name="connsiteX3991" fmla="*/ 605476 w 1010331"/>
                  <a:gd name="connsiteY3991" fmla="*/ 30726 h 303641"/>
                  <a:gd name="connsiteX3992" fmla="*/ 586498 w 1010331"/>
                  <a:gd name="connsiteY3992" fmla="*/ 30726 h 303641"/>
                  <a:gd name="connsiteX3993" fmla="*/ 591017 w 1010331"/>
                  <a:gd name="connsiteY3993" fmla="*/ 35244 h 303641"/>
                  <a:gd name="connsiteX3994" fmla="*/ 586498 w 1010331"/>
                  <a:gd name="connsiteY3994" fmla="*/ 39763 h 303641"/>
                  <a:gd name="connsiteX3995" fmla="*/ 581980 w 1010331"/>
                  <a:gd name="connsiteY3995" fmla="*/ 35244 h 303641"/>
                  <a:gd name="connsiteX3996" fmla="*/ 586498 w 1010331"/>
                  <a:gd name="connsiteY3996" fmla="*/ 30726 h 303641"/>
                  <a:gd name="connsiteX3997" fmla="*/ 586498 w 1010331"/>
                  <a:gd name="connsiteY3997" fmla="*/ 30726 h 303641"/>
                  <a:gd name="connsiteX3998" fmla="*/ 568424 w 1010331"/>
                  <a:gd name="connsiteY3998" fmla="*/ 30726 h 303641"/>
                  <a:gd name="connsiteX3999" fmla="*/ 572943 w 1010331"/>
                  <a:gd name="connsiteY3999" fmla="*/ 35244 h 303641"/>
                  <a:gd name="connsiteX4000" fmla="*/ 568424 w 1010331"/>
                  <a:gd name="connsiteY4000" fmla="*/ 39763 h 303641"/>
                  <a:gd name="connsiteX4001" fmla="*/ 563906 w 1010331"/>
                  <a:gd name="connsiteY4001" fmla="*/ 35244 h 303641"/>
                  <a:gd name="connsiteX4002" fmla="*/ 568424 w 1010331"/>
                  <a:gd name="connsiteY4002" fmla="*/ 30726 h 303641"/>
                  <a:gd name="connsiteX4003" fmla="*/ 568424 w 1010331"/>
                  <a:gd name="connsiteY4003" fmla="*/ 30726 h 303641"/>
                  <a:gd name="connsiteX4004" fmla="*/ 549447 w 1010331"/>
                  <a:gd name="connsiteY4004" fmla="*/ 30726 h 303641"/>
                  <a:gd name="connsiteX4005" fmla="*/ 553965 w 1010331"/>
                  <a:gd name="connsiteY4005" fmla="*/ 35244 h 303641"/>
                  <a:gd name="connsiteX4006" fmla="*/ 549447 w 1010331"/>
                  <a:gd name="connsiteY4006" fmla="*/ 39763 h 303641"/>
                  <a:gd name="connsiteX4007" fmla="*/ 544928 w 1010331"/>
                  <a:gd name="connsiteY4007" fmla="*/ 35244 h 303641"/>
                  <a:gd name="connsiteX4008" fmla="*/ 549447 w 1010331"/>
                  <a:gd name="connsiteY4008" fmla="*/ 30726 h 303641"/>
                  <a:gd name="connsiteX4009" fmla="*/ 549447 w 1010331"/>
                  <a:gd name="connsiteY4009" fmla="*/ 30726 h 303641"/>
                  <a:gd name="connsiteX4010" fmla="*/ 530469 w 1010331"/>
                  <a:gd name="connsiteY4010" fmla="*/ 30726 h 303641"/>
                  <a:gd name="connsiteX4011" fmla="*/ 534988 w 1010331"/>
                  <a:gd name="connsiteY4011" fmla="*/ 35244 h 303641"/>
                  <a:gd name="connsiteX4012" fmla="*/ 530469 w 1010331"/>
                  <a:gd name="connsiteY4012" fmla="*/ 39763 h 303641"/>
                  <a:gd name="connsiteX4013" fmla="*/ 525951 w 1010331"/>
                  <a:gd name="connsiteY4013" fmla="*/ 35244 h 303641"/>
                  <a:gd name="connsiteX4014" fmla="*/ 530469 w 1010331"/>
                  <a:gd name="connsiteY4014" fmla="*/ 30726 h 303641"/>
                  <a:gd name="connsiteX4015" fmla="*/ 530469 w 1010331"/>
                  <a:gd name="connsiteY4015" fmla="*/ 30726 h 303641"/>
                  <a:gd name="connsiteX4016" fmla="*/ 511492 w 1010331"/>
                  <a:gd name="connsiteY4016" fmla="*/ 30726 h 303641"/>
                  <a:gd name="connsiteX4017" fmla="*/ 516010 w 1010331"/>
                  <a:gd name="connsiteY4017" fmla="*/ 35244 h 303641"/>
                  <a:gd name="connsiteX4018" fmla="*/ 511492 w 1010331"/>
                  <a:gd name="connsiteY4018" fmla="*/ 39763 h 303641"/>
                  <a:gd name="connsiteX4019" fmla="*/ 506973 w 1010331"/>
                  <a:gd name="connsiteY4019" fmla="*/ 35244 h 303641"/>
                  <a:gd name="connsiteX4020" fmla="*/ 511492 w 1010331"/>
                  <a:gd name="connsiteY4020" fmla="*/ 30726 h 303641"/>
                  <a:gd name="connsiteX4021" fmla="*/ 511492 w 1010331"/>
                  <a:gd name="connsiteY4021" fmla="*/ 30726 h 303641"/>
                  <a:gd name="connsiteX4022" fmla="*/ 493418 w 1010331"/>
                  <a:gd name="connsiteY4022" fmla="*/ 30726 h 303641"/>
                  <a:gd name="connsiteX4023" fmla="*/ 497936 w 1010331"/>
                  <a:gd name="connsiteY4023" fmla="*/ 35244 h 303641"/>
                  <a:gd name="connsiteX4024" fmla="*/ 493418 w 1010331"/>
                  <a:gd name="connsiteY4024" fmla="*/ 39763 h 303641"/>
                  <a:gd name="connsiteX4025" fmla="*/ 488899 w 1010331"/>
                  <a:gd name="connsiteY4025" fmla="*/ 35244 h 303641"/>
                  <a:gd name="connsiteX4026" fmla="*/ 493418 w 1010331"/>
                  <a:gd name="connsiteY4026" fmla="*/ 30726 h 303641"/>
                  <a:gd name="connsiteX4027" fmla="*/ 493418 w 1010331"/>
                  <a:gd name="connsiteY4027" fmla="*/ 30726 h 303641"/>
                  <a:gd name="connsiteX4028" fmla="*/ 474440 w 1010331"/>
                  <a:gd name="connsiteY4028" fmla="*/ 30726 h 303641"/>
                  <a:gd name="connsiteX4029" fmla="*/ 478959 w 1010331"/>
                  <a:gd name="connsiteY4029" fmla="*/ 35244 h 303641"/>
                  <a:gd name="connsiteX4030" fmla="*/ 474440 w 1010331"/>
                  <a:gd name="connsiteY4030" fmla="*/ 39763 h 303641"/>
                  <a:gd name="connsiteX4031" fmla="*/ 469922 w 1010331"/>
                  <a:gd name="connsiteY4031" fmla="*/ 35244 h 303641"/>
                  <a:gd name="connsiteX4032" fmla="*/ 474440 w 1010331"/>
                  <a:gd name="connsiteY4032" fmla="*/ 30726 h 303641"/>
                  <a:gd name="connsiteX4033" fmla="*/ 474440 w 1010331"/>
                  <a:gd name="connsiteY4033" fmla="*/ 30726 h 303641"/>
                  <a:gd name="connsiteX4034" fmla="*/ 455462 w 1010331"/>
                  <a:gd name="connsiteY4034" fmla="*/ 30726 h 303641"/>
                  <a:gd name="connsiteX4035" fmla="*/ 459981 w 1010331"/>
                  <a:gd name="connsiteY4035" fmla="*/ 35244 h 303641"/>
                  <a:gd name="connsiteX4036" fmla="*/ 455462 w 1010331"/>
                  <a:gd name="connsiteY4036" fmla="*/ 39763 h 303641"/>
                  <a:gd name="connsiteX4037" fmla="*/ 450944 w 1010331"/>
                  <a:gd name="connsiteY4037" fmla="*/ 35244 h 303641"/>
                  <a:gd name="connsiteX4038" fmla="*/ 455462 w 1010331"/>
                  <a:gd name="connsiteY4038" fmla="*/ 30726 h 303641"/>
                  <a:gd name="connsiteX4039" fmla="*/ 455462 w 1010331"/>
                  <a:gd name="connsiteY4039" fmla="*/ 30726 h 303641"/>
                  <a:gd name="connsiteX4040" fmla="*/ 436485 w 1010331"/>
                  <a:gd name="connsiteY4040" fmla="*/ 30726 h 303641"/>
                  <a:gd name="connsiteX4041" fmla="*/ 441003 w 1010331"/>
                  <a:gd name="connsiteY4041" fmla="*/ 35244 h 303641"/>
                  <a:gd name="connsiteX4042" fmla="*/ 436485 w 1010331"/>
                  <a:gd name="connsiteY4042" fmla="*/ 39763 h 303641"/>
                  <a:gd name="connsiteX4043" fmla="*/ 431966 w 1010331"/>
                  <a:gd name="connsiteY4043" fmla="*/ 35244 h 303641"/>
                  <a:gd name="connsiteX4044" fmla="*/ 436485 w 1010331"/>
                  <a:gd name="connsiteY4044" fmla="*/ 30726 h 303641"/>
                  <a:gd name="connsiteX4045" fmla="*/ 436485 w 1010331"/>
                  <a:gd name="connsiteY4045" fmla="*/ 30726 h 303641"/>
                  <a:gd name="connsiteX4046" fmla="*/ 417507 w 1010331"/>
                  <a:gd name="connsiteY4046" fmla="*/ 30726 h 303641"/>
                  <a:gd name="connsiteX4047" fmla="*/ 422026 w 1010331"/>
                  <a:gd name="connsiteY4047" fmla="*/ 35244 h 303641"/>
                  <a:gd name="connsiteX4048" fmla="*/ 417507 w 1010331"/>
                  <a:gd name="connsiteY4048" fmla="*/ 39763 h 303641"/>
                  <a:gd name="connsiteX4049" fmla="*/ 412989 w 1010331"/>
                  <a:gd name="connsiteY4049" fmla="*/ 35244 h 303641"/>
                  <a:gd name="connsiteX4050" fmla="*/ 417507 w 1010331"/>
                  <a:gd name="connsiteY4050" fmla="*/ 30726 h 303641"/>
                  <a:gd name="connsiteX4051" fmla="*/ 417507 w 1010331"/>
                  <a:gd name="connsiteY4051" fmla="*/ 30726 h 303641"/>
                  <a:gd name="connsiteX4052" fmla="*/ 399433 w 1010331"/>
                  <a:gd name="connsiteY4052" fmla="*/ 30726 h 303641"/>
                  <a:gd name="connsiteX4053" fmla="*/ 403952 w 1010331"/>
                  <a:gd name="connsiteY4053" fmla="*/ 35244 h 303641"/>
                  <a:gd name="connsiteX4054" fmla="*/ 399433 w 1010331"/>
                  <a:gd name="connsiteY4054" fmla="*/ 39763 h 303641"/>
                  <a:gd name="connsiteX4055" fmla="*/ 394915 w 1010331"/>
                  <a:gd name="connsiteY4055" fmla="*/ 35244 h 303641"/>
                  <a:gd name="connsiteX4056" fmla="*/ 399433 w 1010331"/>
                  <a:gd name="connsiteY4056" fmla="*/ 30726 h 303641"/>
                  <a:gd name="connsiteX4057" fmla="*/ 399433 w 1010331"/>
                  <a:gd name="connsiteY4057" fmla="*/ 30726 h 303641"/>
                  <a:gd name="connsiteX4058" fmla="*/ 840437 w 1010331"/>
                  <a:gd name="connsiteY4058" fmla="*/ 264783 h 303641"/>
                  <a:gd name="connsiteX4059" fmla="*/ 844955 w 1010331"/>
                  <a:gd name="connsiteY4059" fmla="*/ 269301 h 303641"/>
                  <a:gd name="connsiteX4060" fmla="*/ 840437 w 1010331"/>
                  <a:gd name="connsiteY4060" fmla="*/ 273820 h 303641"/>
                  <a:gd name="connsiteX4061" fmla="*/ 835918 w 1010331"/>
                  <a:gd name="connsiteY4061" fmla="*/ 269301 h 303641"/>
                  <a:gd name="connsiteX4062" fmla="*/ 840437 w 1010331"/>
                  <a:gd name="connsiteY4062" fmla="*/ 264783 h 303641"/>
                  <a:gd name="connsiteX4063" fmla="*/ 840437 w 1010331"/>
                  <a:gd name="connsiteY4063" fmla="*/ 264783 h 303641"/>
                  <a:gd name="connsiteX4064" fmla="*/ 821459 w 1010331"/>
                  <a:gd name="connsiteY4064" fmla="*/ 264783 h 303641"/>
                  <a:gd name="connsiteX4065" fmla="*/ 825978 w 1010331"/>
                  <a:gd name="connsiteY4065" fmla="*/ 269301 h 303641"/>
                  <a:gd name="connsiteX4066" fmla="*/ 821459 w 1010331"/>
                  <a:gd name="connsiteY4066" fmla="*/ 273820 h 303641"/>
                  <a:gd name="connsiteX4067" fmla="*/ 816941 w 1010331"/>
                  <a:gd name="connsiteY4067" fmla="*/ 269301 h 303641"/>
                  <a:gd name="connsiteX4068" fmla="*/ 821459 w 1010331"/>
                  <a:gd name="connsiteY4068" fmla="*/ 264783 h 303641"/>
                  <a:gd name="connsiteX4069" fmla="*/ 821459 w 1010331"/>
                  <a:gd name="connsiteY4069" fmla="*/ 264783 h 303641"/>
                  <a:gd name="connsiteX4070" fmla="*/ 803385 w 1010331"/>
                  <a:gd name="connsiteY4070" fmla="*/ 264783 h 303641"/>
                  <a:gd name="connsiteX4071" fmla="*/ 807904 w 1010331"/>
                  <a:gd name="connsiteY4071" fmla="*/ 269301 h 303641"/>
                  <a:gd name="connsiteX4072" fmla="*/ 803385 w 1010331"/>
                  <a:gd name="connsiteY4072" fmla="*/ 273820 h 303641"/>
                  <a:gd name="connsiteX4073" fmla="*/ 798867 w 1010331"/>
                  <a:gd name="connsiteY4073" fmla="*/ 269301 h 303641"/>
                  <a:gd name="connsiteX4074" fmla="*/ 803385 w 1010331"/>
                  <a:gd name="connsiteY4074" fmla="*/ 264783 h 303641"/>
                  <a:gd name="connsiteX4075" fmla="*/ 803385 w 1010331"/>
                  <a:gd name="connsiteY4075" fmla="*/ 264783 h 303641"/>
                  <a:gd name="connsiteX4076" fmla="*/ 784408 w 1010331"/>
                  <a:gd name="connsiteY4076" fmla="*/ 264783 h 303641"/>
                  <a:gd name="connsiteX4077" fmla="*/ 788926 w 1010331"/>
                  <a:gd name="connsiteY4077" fmla="*/ 269301 h 303641"/>
                  <a:gd name="connsiteX4078" fmla="*/ 784408 w 1010331"/>
                  <a:gd name="connsiteY4078" fmla="*/ 273820 h 303641"/>
                  <a:gd name="connsiteX4079" fmla="*/ 779889 w 1010331"/>
                  <a:gd name="connsiteY4079" fmla="*/ 269301 h 303641"/>
                  <a:gd name="connsiteX4080" fmla="*/ 784408 w 1010331"/>
                  <a:gd name="connsiteY4080" fmla="*/ 264783 h 303641"/>
                  <a:gd name="connsiteX4081" fmla="*/ 784408 w 1010331"/>
                  <a:gd name="connsiteY4081" fmla="*/ 264783 h 303641"/>
                  <a:gd name="connsiteX4082" fmla="*/ 765430 w 1010331"/>
                  <a:gd name="connsiteY4082" fmla="*/ 264783 h 303641"/>
                  <a:gd name="connsiteX4083" fmla="*/ 769948 w 1010331"/>
                  <a:gd name="connsiteY4083" fmla="*/ 269301 h 303641"/>
                  <a:gd name="connsiteX4084" fmla="*/ 765430 w 1010331"/>
                  <a:gd name="connsiteY4084" fmla="*/ 273820 h 303641"/>
                  <a:gd name="connsiteX4085" fmla="*/ 760912 w 1010331"/>
                  <a:gd name="connsiteY4085" fmla="*/ 269301 h 303641"/>
                  <a:gd name="connsiteX4086" fmla="*/ 765430 w 1010331"/>
                  <a:gd name="connsiteY4086" fmla="*/ 264783 h 303641"/>
                  <a:gd name="connsiteX4087" fmla="*/ 765430 w 1010331"/>
                  <a:gd name="connsiteY4087" fmla="*/ 264783 h 303641"/>
                  <a:gd name="connsiteX4088" fmla="*/ 746452 w 1010331"/>
                  <a:gd name="connsiteY4088" fmla="*/ 264783 h 303641"/>
                  <a:gd name="connsiteX4089" fmla="*/ 750971 w 1010331"/>
                  <a:gd name="connsiteY4089" fmla="*/ 269301 h 303641"/>
                  <a:gd name="connsiteX4090" fmla="*/ 746452 w 1010331"/>
                  <a:gd name="connsiteY4090" fmla="*/ 273820 h 303641"/>
                  <a:gd name="connsiteX4091" fmla="*/ 741934 w 1010331"/>
                  <a:gd name="connsiteY4091" fmla="*/ 269301 h 303641"/>
                  <a:gd name="connsiteX4092" fmla="*/ 746452 w 1010331"/>
                  <a:gd name="connsiteY4092" fmla="*/ 264783 h 303641"/>
                  <a:gd name="connsiteX4093" fmla="*/ 746452 w 1010331"/>
                  <a:gd name="connsiteY4093" fmla="*/ 264783 h 303641"/>
                  <a:gd name="connsiteX4094" fmla="*/ 727475 w 1010331"/>
                  <a:gd name="connsiteY4094" fmla="*/ 264783 h 303641"/>
                  <a:gd name="connsiteX4095" fmla="*/ 731993 w 1010331"/>
                  <a:gd name="connsiteY4095" fmla="*/ 269301 h 303641"/>
                  <a:gd name="connsiteX4096" fmla="*/ 727475 w 1010331"/>
                  <a:gd name="connsiteY4096" fmla="*/ 273820 h 303641"/>
                  <a:gd name="connsiteX4097" fmla="*/ 722956 w 1010331"/>
                  <a:gd name="connsiteY4097" fmla="*/ 269301 h 303641"/>
                  <a:gd name="connsiteX4098" fmla="*/ 727475 w 1010331"/>
                  <a:gd name="connsiteY4098" fmla="*/ 264783 h 303641"/>
                  <a:gd name="connsiteX4099" fmla="*/ 727475 w 1010331"/>
                  <a:gd name="connsiteY4099" fmla="*/ 264783 h 303641"/>
                  <a:gd name="connsiteX4100" fmla="*/ 709401 w 1010331"/>
                  <a:gd name="connsiteY4100" fmla="*/ 264783 h 303641"/>
                  <a:gd name="connsiteX4101" fmla="*/ 713919 w 1010331"/>
                  <a:gd name="connsiteY4101" fmla="*/ 269301 h 303641"/>
                  <a:gd name="connsiteX4102" fmla="*/ 709401 w 1010331"/>
                  <a:gd name="connsiteY4102" fmla="*/ 273820 h 303641"/>
                  <a:gd name="connsiteX4103" fmla="*/ 704882 w 1010331"/>
                  <a:gd name="connsiteY4103" fmla="*/ 269301 h 303641"/>
                  <a:gd name="connsiteX4104" fmla="*/ 709401 w 1010331"/>
                  <a:gd name="connsiteY4104" fmla="*/ 264783 h 303641"/>
                  <a:gd name="connsiteX4105" fmla="*/ 709401 w 1010331"/>
                  <a:gd name="connsiteY4105" fmla="*/ 264783 h 303641"/>
                  <a:gd name="connsiteX4106" fmla="*/ 690423 w 1010331"/>
                  <a:gd name="connsiteY4106" fmla="*/ 264783 h 303641"/>
                  <a:gd name="connsiteX4107" fmla="*/ 694942 w 1010331"/>
                  <a:gd name="connsiteY4107" fmla="*/ 269301 h 303641"/>
                  <a:gd name="connsiteX4108" fmla="*/ 690423 w 1010331"/>
                  <a:gd name="connsiteY4108" fmla="*/ 273820 h 303641"/>
                  <a:gd name="connsiteX4109" fmla="*/ 685905 w 1010331"/>
                  <a:gd name="connsiteY4109" fmla="*/ 269301 h 303641"/>
                  <a:gd name="connsiteX4110" fmla="*/ 690423 w 1010331"/>
                  <a:gd name="connsiteY4110" fmla="*/ 264783 h 303641"/>
                  <a:gd name="connsiteX4111" fmla="*/ 690423 w 1010331"/>
                  <a:gd name="connsiteY4111" fmla="*/ 264783 h 303641"/>
                  <a:gd name="connsiteX4112" fmla="*/ 671446 w 1010331"/>
                  <a:gd name="connsiteY4112" fmla="*/ 264783 h 303641"/>
                  <a:gd name="connsiteX4113" fmla="*/ 675964 w 1010331"/>
                  <a:gd name="connsiteY4113" fmla="*/ 269301 h 303641"/>
                  <a:gd name="connsiteX4114" fmla="*/ 671446 w 1010331"/>
                  <a:gd name="connsiteY4114" fmla="*/ 273820 h 303641"/>
                  <a:gd name="connsiteX4115" fmla="*/ 666927 w 1010331"/>
                  <a:gd name="connsiteY4115" fmla="*/ 269301 h 303641"/>
                  <a:gd name="connsiteX4116" fmla="*/ 671446 w 1010331"/>
                  <a:gd name="connsiteY4116" fmla="*/ 264783 h 303641"/>
                  <a:gd name="connsiteX4117" fmla="*/ 671446 w 1010331"/>
                  <a:gd name="connsiteY4117" fmla="*/ 264783 h 303641"/>
                  <a:gd name="connsiteX4118" fmla="*/ 652468 w 1010331"/>
                  <a:gd name="connsiteY4118" fmla="*/ 264783 h 303641"/>
                  <a:gd name="connsiteX4119" fmla="*/ 656987 w 1010331"/>
                  <a:gd name="connsiteY4119" fmla="*/ 269301 h 303641"/>
                  <a:gd name="connsiteX4120" fmla="*/ 652468 w 1010331"/>
                  <a:gd name="connsiteY4120" fmla="*/ 273820 h 303641"/>
                  <a:gd name="connsiteX4121" fmla="*/ 647950 w 1010331"/>
                  <a:gd name="connsiteY4121" fmla="*/ 269301 h 303641"/>
                  <a:gd name="connsiteX4122" fmla="*/ 652468 w 1010331"/>
                  <a:gd name="connsiteY4122" fmla="*/ 264783 h 303641"/>
                  <a:gd name="connsiteX4123" fmla="*/ 652468 w 1010331"/>
                  <a:gd name="connsiteY4123" fmla="*/ 264783 h 303641"/>
                  <a:gd name="connsiteX4124" fmla="*/ 633490 w 1010331"/>
                  <a:gd name="connsiteY4124" fmla="*/ 264783 h 303641"/>
                  <a:gd name="connsiteX4125" fmla="*/ 638009 w 1010331"/>
                  <a:gd name="connsiteY4125" fmla="*/ 269301 h 303641"/>
                  <a:gd name="connsiteX4126" fmla="*/ 633490 w 1010331"/>
                  <a:gd name="connsiteY4126" fmla="*/ 273820 h 303641"/>
                  <a:gd name="connsiteX4127" fmla="*/ 628972 w 1010331"/>
                  <a:gd name="connsiteY4127" fmla="*/ 269301 h 303641"/>
                  <a:gd name="connsiteX4128" fmla="*/ 633490 w 1010331"/>
                  <a:gd name="connsiteY4128" fmla="*/ 264783 h 303641"/>
                  <a:gd name="connsiteX4129" fmla="*/ 633490 w 1010331"/>
                  <a:gd name="connsiteY4129" fmla="*/ 264783 h 303641"/>
                  <a:gd name="connsiteX4130" fmla="*/ 615417 w 1010331"/>
                  <a:gd name="connsiteY4130" fmla="*/ 264783 h 303641"/>
                  <a:gd name="connsiteX4131" fmla="*/ 619935 w 1010331"/>
                  <a:gd name="connsiteY4131" fmla="*/ 269301 h 303641"/>
                  <a:gd name="connsiteX4132" fmla="*/ 615417 w 1010331"/>
                  <a:gd name="connsiteY4132" fmla="*/ 273820 h 303641"/>
                  <a:gd name="connsiteX4133" fmla="*/ 610898 w 1010331"/>
                  <a:gd name="connsiteY4133" fmla="*/ 269301 h 303641"/>
                  <a:gd name="connsiteX4134" fmla="*/ 615417 w 1010331"/>
                  <a:gd name="connsiteY4134" fmla="*/ 264783 h 303641"/>
                  <a:gd name="connsiteX4135" fmla="*/ 615417 w 1010331"/>
                  <a:gd name="connsiteY4135" fmla="*/ 264783 h 303641"/>
                  <a:gd name="connsiteX4136" fmla="*/ 596439 w 1010331"/>
                  <a:gd name="connsiteY4136" fmla="*/ 264783 h 303641"/>
                  <a:gd name="connsiteX4137" fmla="*/ 600957 w 1010331"/>
                  <a:gd name="connsiteY4137" fmla="*/ 269301 h 303641"/>
                  <a:gd name="connsiteX4138" fmla="*/ 596439 w 1010331"/>
                  <a:gd name="connsiteY4138" fmla="*/ 273820 h 303641"/>
                  <a:gd name="connsiteX4139" fmla="*/ 591920 w 1010331"/>
                  <a:gd name="connsiteY4139" fmla="*/ 269301 h 303641"/>
                  <a:gd name="connsiteX4140" fmla="*/ 596439 w 1010331"/>
                  <a:gd name="connsiteY4140" fmla="*/ 264783 h 303641"/>
                  <a:gd name="connsiteX4141" fmla="*/ 596439 w 1010331"/>
                  <a:gd name="connsiteY4141" fmla="*/ 264783 h 303641"/>
                  <a:gd name="connsiteX4142" fmla="*/ 577461 w 1010331"/>
                  <a:gd name="connsiteY4142" fmla="*/ 264783 h 303641"/>
                  <a:gd name="connsiteX4143" fmla="*/ 581980 w 1010331"/>
                  <a:gd name="connsiteY4143" fmla="*/ 269301 h 303641"/>
                  <a:gd name="connsiteX4144" fmla="*/ 577461 w 1010331"/>
                  <a:gd name="connsiteY4144" fmla="*/ 273820 h 303641"/>
                  <a:gd name="connsiteX4145" fmla="*/ 572943 w 1010331"/>
                  <a:gd name="connsiteY4145" fmla="*/ 269301 h 303641"/>
                  <a:gd name="connsiteX4146" fmla="*/ 577461 w 1010331"/>
                  <a:gd name="connsiteY4146" fmla="*/ 264783 h 303641"/>
                  <a:gd name="connsiteX4147" fmla="*/ 577461 w 1010331"/>
                  <a:gd name="connsiteY4147" fmla="*/ 264783 h 303641"/>
                  <a:gd name="connsiteX4148" fmla="*/ 558484 w 1010331"/>
                  <a:gd name="connsiteY4148" fmla="*/ 264783 h 303641"/>
                  <a:gd name="connsiteX4149" fmla="*/ 563002 w 1010331"/>
                  <a:gd name="connsiteY4149" fmla="*/ 269301 h 303641"/>
                  <a:gd name="connsiteX4150" fmla="*/ 558484 w 1010331"/>
                  <a:gd name="connsiteY4150" fmla="*/ 273820 h 303641"/>
                  <a:gd name="connsiteX4151" fmla="*/ 553965 w 1010331"/>
                  <a:gd name="connsiteY4151" fmla="*/ 269301 h 303641"/>
                  <a:gd name="connsiteX4152" fmla="*/ 558484 w 1010331"/>
                  <a:gd name="connsiteY4152" fmla="*/ 264783 h 303641"/>
                  <a:gd name="connsiteX4153" fmla="*/ 558484 w 1010331"/>
                  <a:gd name="connsiteY4153" fmla="*/ 264783 h 303641"/>
                  <a:gd name="connsiteX4154" fmla="*/ 539506 w 1010331"/>
                  <a:gd name="connsiteY4154" fmla="*/ 264783 h 303641"/>
                  <a:gd name="connsiteX4155" fmla="*/ 544025 w 1010331"/>
                  <a:gd name="connsiteY4155" fmla="*/ 269301 h 303641"/>
                  <a:gd name="connsiteX4156" fmla="*/ 539506 w 1010331"/>
                  <a:gd name="connsiteY4156" fmla="*/ 273820 h 303641"/>
                  <a:gd name="connsiteX4157" fmla="*/ 534988 w 1010331"/>
                  <a:gd name="connsiteY4157" fmla="*/ 269301 h 303641"/>
                  <a:gd name="connsiteX4158" fmla="*/ 539506 w 1010331"/>
                  <a:gd name="connsiteY4158" fmla="*/ 264783 h 303641"/>
                  <a:gd name="connsiteX4159" fmla="*/ 539506 w 1010331"/>
                  <a:gd name="connsiteY4159" fmla="*/ 264783 h 303641"/>
                  <a:gd name="connsiteX4160" fmla="*/ 521432 w 1010331"/>
                  <a:gd name="connsiteY4160" fmla="*/ 264783 h 303641"/>
                  <a:gd name="connsiteX4161" fmla="*/ 525951 w 1010331"/>
                  <a:gd name="connsiteY4161" fmla="*/ 269301 h 303641"/>
                  <a:gd name="connsiteX4162" fmla="*/ 521432 w 1010331"/>
                  <a:gd name="connsiteY4162" fmla="*/ 273820 h 303641"/>
                  <a:gd name="connsiteX4163" fmla="*/ 516914 w 1010331"/>
                  <a:gd name="connsiteY4163" fmla="*/ 269301 h 303641"/>
                  <a:gd name="connsiteX4164" fmla="*/ 521432 w 1010331"/>
                  <a:gd name="connsiteY4164" fmla="*/ 264783 h 303641"/>
                  <a:gd name="connsiteX4165" fmla="*/ 521432 w 1010331"/>
                  <a:gd name="connsiteY4165" fmla="*/ 264783 h 303641"/>
                  <a:gd name="connsiteX4166" fmla="*/ 502455 w 1010331"/>
                  <a:gd name="connsiteY4166" fmla="*/ 264783 h 303641"/>
                  <a:gd name="connsiteX4167" fmla="*/ 506973 w 1010331"/>
                  <a:gd name="connsiteY4167" fmla="*/ 269301 h 303641"/>
                  <a:gd name="connsiteX4168" fmla="*/ 502455 w 1010331"/>
                  <a:gd name="connsiteY4168" fmla="*/ 273820 h 303641"/>
                  <a:gd name="connsiteX4169" fmla="*/ 497936 w 1010331"/>
                  <a:gd name="connsiteY4169" fmla="*/ 269301 h 303641"/>
                  <a:gd name="connsiteX4170" fmla="*/ 502455 w 1010331"/>
                  <a:gd name="connsiteY4170" fmla="*/ 264783 h 303641"/>
                  <a:gd name="connsiteX4171" fmla="*/ 502455 w 1010331"/>
                  <a:gd name="connsiteY4171" fmla="*/ 264783 h 303641"/>
                  <a:gd name="connsiteX4172" fmla="*/ 483477 w 1010331"/>
                  <a:gd name="connsiteY4172" fmla="*/ 264783 h 303641"/>
                  <a:gd name="connsiteX4173" fmla="*/ 487995 w 1010331"/>
                  <a:gd name="connsiteY4173" fmla="*/ 269301 h 303641"/>
                  <a:gd name="connsiteX4174" fmla="*/ 483477 w 1010331"/>
                  <a:gd name="connsiteY4174" fmla="*/ 273820 h 303641"/>
                  <a:gd name="connsiteX4175" fmla="*/ 478959 w 1010331"/>
                  <a:gd name="connsiteY4175" fmla="*/ 269301 h 303641"/>
                  <a:gd name="connsiteX4176" fmla="*/ 483477 w 1010331"/>
                  <a:gd name="connsiteY4176" fmla="*/ 264783 h 303641"/>
                  <a:gd name="connsiteX4177" fmla="*/ 483477 w 1010331"/>
                  <a:gd name="connsiteY4177" fmla="*/ 264783 h 303641"/>
                  <a:gd name="connsiteX4178" fmla="*/ 464499 w 1010331"/>
                  <a:gd name="connsiteY4178" fmla="*/ 264783 h 303641"/>
                  <a:gd name="connsiteX4179" fmla="*/ 469018 w 1010331"/>
                  <a:gd name="connsiteY4179" fmla="*/ 269301 h 303641"/>
                  <a:gd name="connsiteX4180" fmla="*/ 464499 w 1010331"/>
                  <a:gd name="connsiteY4180" fmla="*/ 273820 h 303641"/>
                  <a:gd name="connsiteX4181" fmla="*/ 459981 w 1010331"/>
                  <a:gd name="connsiteY4181" fmla="*/ 269301 h 303641"/>
                  <a:gd name="connsiteX4182" fmla="*/ 464499 w 1010331"/>
                  <a:gd name="connsiteY4182" fmla="*/ 264783 h 303641"/>
                  <a:gd name="connsiteX4183" fmla="*/ 464499 w 1010331"/>
                  <a:gd name="connsiteY4183" fmla="*/ 264783 h 303641"/>
                  <a:gd name="connsiteX4184" fmla="*/ 446425 w 1010331"/>
                  <a:gd name="connsiteY4184" fmla="*/ 264783 h 303641"/>
                  <a:gd name="connsiteX4185" fmla="*/ 450944 w 1010331"/>
                  <a:gd name="connsiteY4185" fmla="*/ 269301 h 303641"/>
                  <a:gd name="connsiteX4186" fmla="*/ 446425 w 1010331"/>
                  <a:gd name="connsiteY4186" fmla="*/ 273820 h 303641"/>
                  <a:gd name="connsiteX4187" fmla="*/ 441907 w 1010331"/>
                  <a:gd name="connsiteY4187" fmla="*/ 269301 h 303641"/>
                  <a:gd name="connsiteX4188" fmla="*/ 446425 w 1010331"/>
                  <a:gd name="connsiteY4188" fmla="*/ 264783 h 303641"/>
                  <a:gd name="connsiteX4189" fmla="*/ 446425 w 1010331"/>
                  <a:gd name="connsiteY4189" fmla="*/ 264783 h 303641"/>
                  <a:gd name="connsiteX4190" fmla="*/ 427448 w 1010331"/>
                  <a:gd name="connsiteY4190" fmla="*/ 264783 h 303641"/>
                  <a:gd name="connsiteX4191" fmla="*/ 431966 w 1010331"/>
                  <a:gd name="connsiteY4191" fmla="*/ 269301 h 303641"/>
                  <a:gd name="connsiteX4192" fmla="*/ 427448 w 1010331"/>
                  <a:gd name="connsiteY4192" fmla="*/ 273820 h 303641"/>
                  <a:gd name="connsiteX4193" fmla="*/ 422929 w 1010331"/>
                  <a:gd name="connsiteY4193" fmla="*/ 269301 h 303641"/>
                  <a:gd name="connsiteX4194" fmla="*/ 427448 w 1010331"/>
                  <a:gd name="connsiteY4194" fmla="*/ 264783 h 303641"/>
                  <a:gd name="connsiteX4195" fmla="*/ 427448 w 1010331"/>
                  <a:gd name="connsiteY4195" fmla="*/ 264783 h 303641"/>
                  <a:gd name="connsiteX4196" fmla="*/ 408470 w 1010331"/>
                  <a:gd name="connsiteY4196" fmla="*/ 264783 h 303641"/>
                  <a:gd name="connsiteX4197" fmla="*/ 412989 w 1010331"/>
                  <a:gd name="connsiteY4197" fmla="*/ 269301 h 303641"/>
                  <a:gd name="connsiteX4198" fmla="*/ 408470 w 1010331"/>
                  <a:gd name="connsiteY4198" fmla="*/ 273820 h 303641"/>
                  <a:gd name="connsiteX4199" fmla="*/ 403952 w 1010331"/>
                  <a:gd name="connsiteY4199" fmla="*/ 269301 h 303641"/>
                  <a:gd name="connsiteX4200" fmla="*/ 408470 w 1010331"/>
                  <a:gd name="connsiteY4200" fmla="*/ 264783 h 303641"/>
                  <a:gd name="connsiteX4201" fmla="*/ 408470 w 1010331"/>
                  <a:gd name="connsiteY4201" fmla="*/ 264783 h 303641"/>
                  <a:gd name="connsiteX4202" fmla="*/ 389493 w 1010331"/>
                  <a:gd name="connsiteY4202" fmla="*/ 264783 h 303641"/>
                  <a:gd name="connsiteX4203" fmla="*/ 394011 w 1010331"/>
                  <a:gd name="connsiteY4203" fmla="*/ 269301 h 303641"/>
                  <a:gd name="connsiteX4204" fmla="*/ 389493 w 1010331"/>
                  <a:gd name="connsiteY4204" fmla="*/ 273820 h 303641"/>
                  <a:gd name="connsiteX4205" fmla="*/ 384974 w 1010331"/>
                  <a:gd name="connsiteY4205" fmla="*/ 269301 h 303641"/>
                  <a:gd name="connsiteX4206" fmla="*/ 389493 w 1010331"/>
                  <a:gd name="connsiteY4206" fmla="*/ 264783 h 303641"/>
                  <a:gd name="connsiteX4207" fmla="*/ 389493 w 1010331"/>
                  <a:gd name="connsiteY4207" fmla="*/ 264783 h 303641"/>
                  <a:gd name="connsiteX4208" fmla="*/ 370515 w 1010331"/>
                  <a:gd name="connsiteY4208" fmla="*/ 264783 h 303641"/>
                  <a:gd name="connsiteX4209" fmla="*/ 375034 w 1010331"/>
                  <a:gd name="connsiteY4209" fmla="*/ 269301 h 303641"/>
                  <a:gd name="connsiteX4210" fmla="*/ 370515 w 1010331"/>
                  <a:gd name="connsiteY4210" fmla="*/ 273820 h 303641"/>
                  <a:gd name="connsiteX4211" fmla="*/ 365997 w 1010331"/>
                  <a:gd name="connsiteY4211" fmla="*/ 269301 h 303641"/>
                  <a:gd name="connsiteX4212" fmla="*/ 370515 w 1010331"/>
                  <a:gd name="connsiteY4212" fmla="*/ 264783 h 303641"/>
                  <a:gd name="connsiteX4213" fmla="*/ 370515 w 1010331"/>
                  <a:gd name="connsiteY4213" fmla="*/ 264783 h 303641"/>
                  <a:gd name="connsiteX4214" fmla="*/ 352441 w 1010331"/>
                  <a:gd name="connsiteY4214" fmla="*/ 264783 h 303641"/>
                  <a:gd name="connsiteX4215" fmla="*/ 356960 w 1010331"/>
                  <a:gd name="connsiteY4215" fmla="*/ 269301 h 303641"/>
                  <a:gd name="connsiteX4216" fmla="*/ 352441 w 1010331"/>
                  <a:gd name="connsiteY4216" fmla="*/ 273820 h 303641"/>
                  <a:gd name="connsiteX4217" fmla="*/ 347923 w 1010331"/>
                  <a:gd name="connsiteY4217" fmla="*/ 269301 h 303641"/>
                  <a:gd name="connsiteX4218" fmla="*/ 352441 w 1010331"/>
                  <a:gd name="connsiteY4218" fmla="*/ 264783 h 303641"/>
                  <a:gd name="connsiteX4219" fmla="*/ 352441 w 1010331"/>
                  <a:gd name="connsiteY4219" fmla="*/ 264783 h 303641"/>
                  <a:gd name="connsiteX4220" fmla="*/ 333464 w 1010331"/>
                  <a:gd name="connsiteY4220" fmla="*/ 264783 h 303641"/>
                  <a:gd name="connsiteX4221" fmla="*/ 337982 w 1010331"/>
                  <a:gd name="connsiteY4221" fmla="*/ 269301 h 303641"/>
                  <a:gd name="connsiteX4222" fmla="*/ 333464 w 1010331"/>
                  <a:gd name="connsiteY4222" fmla="*/ 273820 h 303641"/>
                  <a:gd name="connsiteX4223" fmla="*/ 328945 w 1010331"/>
                  <a:gd name="connsiteY4223" fmla="*/ 269301 h 303641"/>
                  <a:gd name="connsiteX4224" fmla="*/ 333464 w 1010331"/>
                  <a:gd name="connsiteY4224" fmla="*/ 264783 h 303641"/>
                  <a:gd name="connsiteX4225" fmla="*/ 333464 w 1010331"/>
                  <a:gd name="connsiteY4225" fmla="*/ 264783 h 303641"/>
                  <a:gd name="connsiteX4226" fmla="*/ 831400 w 1010331"/>
                  <a:gd name="connsiteY4226" fmla="*/ 253938 h 303641"/>
                  <a:gd name="connsiteX4227" fmla="*/ 835918 w 1010331"/>
                  <a:gd name="connsiteY4227" fmla="*/ 258457 h 303641"/>
                  <a:gd name="connsiteX4228" fmla="*/ 831400 w 1010331"/>
                  <a:gd name="connsiteY4228" fmla="*/ 262975 h 303641"/>
                  <a:gd name="connsiteX4229" fmla="*/ 826881 w 1010331"/>
                  <a:gd name="connsiteY4229" fmla="*/ 258457 h 303641"/>
                  <a:gd name="connsiteX4230" fmla="*/ 831400 w 1010331"/>
                  <a:gd name="connsiteY4230" fmla="*/ 253938 h 303641"/>
                  <a:gd name="connsiteX4231" fmla="*/ 831400 w 1010331"/>
                  <a:gd name="connsiteY4231" fmla="*/ 253938 h 303641"/>
                  <a:gd name="connsiteX4232" fmla="*/ 812422 w 1010331"/>
                  <a:gd name="connsiteY4232" fmla="*/ 253938 h 303641"/>
                  <a:gd name="connsiteX4233" fmla="*/ 816941 w 1010331"/>
                  <a:gd name="connsiteY4233" fmla="*/ 258457 h 303641"/>
                  <a:gd name="connsiteX4234" fmla="*/ 812422 w 1010331"/>
                  <a:gd name="connsiteY4234" fmla="*/ 262975 h 303641"/>
                  <a:gd name="connsiteX4235" fmla="*/ 807904 w 1010331"/>
                  <a:gd name="connsiteY4235" fmla="*/ 258457 h 303641"/>
                  <a:gd name="connsiteX4236" fmla="*/ 812422 w 1010331"/>
                  <a:gd name="connsiteY4236" fmla="*/ 253938 h 303641"/>
                  <a:gd name="connsiteX4237" fmla="*/ 812422 w 1010331"/>
                  <a:gd name="connsiteY4237" fmla="*/ 253938 h 303641"/>
                  <a:gd name="connsiteX4238" fmla="*/ 793445 w 1010331"/>
                  <a:gd name="connsiteY4238" fmla="*/ 253938 h 303641"/>
                  <a:gd name="connsiteX4239" fmla="*/ 797963 w 1010331"/>
                  <a:gd name="connsiteY4239" fmla="*/ 258457 h 303641"/>
                  <a:gd name="connsiteX4240" fmla="*/ 793445 w 1010331"/>
                  <a:gd name="connsiteY4240" fmla="*/ 262975 h 303641"/>
                  <a:gd name="connsiteX4241" fmla="*/ 788926 w 1010331"/>
                  <a:gd name="connsiteY4241" fmla="*/ 258457 h 303641"/>
                  <a:gd name="connsiteX4242" fmla="*/ 793445 w 1010331"/>
                  <a:gd name="connsiteY4242" fmla="*/ 253938 h 303641"/>
                  <a:gd name="connsiteX4243" fmla="*/ 793445 w 1010331"/>
                  <a:gd name="connsiteY4243" fmla="*/ 253938 h 303641"/>
                  <a:gd name="connsiteX4244" fmla="*/ 774467 w 1010331"/>
                  <a:gd name="connsiteY4244" fmla="*/ 253938 h 303641"/>
                  <a:gd name="connsiteX4245" fmla="*/ 778985 w 1010331"/>
                  <a:gd name="connsiteY4245" fmla="*/ 258457 h 303641"/>
                  <a:gd name="connsiteX4246" fmla="*/ 774467 w 1010331"/>
                  <a:gd name="connsiteY4246" fmla="*/ 262975 h 303641"/>
                  <a:gd name="connsiteX4247" fmla="*/ 769948 w 1010331"/>
                  <a:gd name="connsiteY4247" fmla="*/ 258457 h 303641"/>
                  <a:gd name="connsiteX4248" fmla="*/ 774467 w 1010331"/>
                  <a:gd name="connsiteY4248" fmla="*/ 253938 h 303641"/>
                  <a:gd name="connsiteX4249" fmla="*/ 774467 w 1010331"/>
                  <a:gd name="connsiteY4249" fmla="*/ 253938 h 303641"/>
                  <a:gd name="connsiteX4250" fmla="*/ 756393 w 1010331"/>
                  <a:gd name="connsiteY4250" fmla="*/ 253938 h 303641"/>
                  <a:gd name="connsiteX4251" fmla="*/ 760912 w 1010331"/>
                  <a:gd name="connsiteY4251" fmla="*/ 258457 h 303641"/>
                  <a:gd name="connsiteX4252" fmla="*/ 756393 w 1010331"/>
                  <a:gd name="connsiteY4252" fmla="*/ 262975 h 303641"/>
                  <a:gd name="connsiteX4253" fmla="*/ 751875 w 1010331"/>
                  <a:gd name="connsiteY4253" fmla="*/ 258457 h 303641"/>
                  <a:gd name="connsiteX4254" fmla="*/ 756393 w 1010331"/>
                  <a:gd name="connsiteY4254" fmla="*/ 253938 h 303641"/>
                  <a:gd name="connsiteX4255" fmla="*/ 756393 w 1010331"/>
                  <a:gd name="connsiteY4255" fmla="*/ 253938 h 303641"/>
                  <a:gd name="connsiteX4256" fmla="*/ 737415 w 1010331"/>
                  <a:gd name="connsiteY4256" fmla="*/ 253938 h 303641"/>
                  <a:gd name="connsiteX4257" fmla="*/ 741934 w 1010331"/>
                  <a:gd name="connsiteY4257" fmla="*/ 258457 h 303641"/>
                  <a:gd name="connsiteX4258" fmla="*/ 737415 w 1010331"/>
                  <a:gd name="connsiteY4258" fmla="*/ 262975 h 303641"/>
                  <a:gd name="connsiteX4259" fmla="*/ 732897 w 1010331"/>
                  <a:gd name="connsiteY4259" fmla="*/ 258457 h 303641"/>
                  <a:gd name="connsiteX4260" fmla="*/ 737415 w 1010331"/>
                  <a:gd name="connsiteY4260" fmla="*/ 253938 h 303641"/>
                  <a:gd name="connsiteX4261" fmla="*/ 737415 w 1010331"/>
                  <a:gd name="connsiteY4261" fmla="*/ 253938 h 303641"/>
                  <a:gd name="connsiteX4262" fmla="*/ 718438 w 1010331"/>
                  <a:gd name="connsiteY4262" fmla="*/ 253938 h 303641"/>
                  <a:gd name="connsiteX4263" fmla="*/ 722956 w 1010331"/>
                  <a:gd name="connsiteY4263" fmla="*/ 258457 h 303641"/>
                  <a:gd name="connsiteX4264" fmla="*/ 718438 w 1010331"/>
                  <a:gd name="connsiteY4264" fmla="*/ 262975 h 303641"/>
                  <a:gd name="connsiteX4265" fmla="*/ 713919 w 1010331"/>
                  <a:gd name="connsiteY4265" fmla="*/ 258457 h 303641"/>
                  <a:gd name="connsiteX4266" fmla="*/ 718438 w 1010331"/>
                  <a:gd name="connsiteY4266" fmla="*/ 253938 h 303641"/>
                  <a:gd name="connsiteX4267" fmla="*/ 718438 w 1010331"/>
                  <a:gd name="connsiteY4267" fmla="*/ 253938 h 303641"/>
                  <a:gd name="connsiteX4268" fmla="*/ 699460 w 1010331"/>
                  <a:gd name="connsiteY4268" fmla="*/ 253938 h 303641"/>
                  <a:gd name="connsiteX4269" fmla="*/ 703979 w 1010331"/>
                  <a:gd name="connsiteY4269" fmla="*/ 258457 h 303641"/>
                  <a:gd name="connsiteX4270" fmla="*/ 699460 w 1010331"/>
                  <a:gd name="connsiteY4270" fmla="*/ 262975 h 303641"/>
                  <a:gd name="connsiteX4271" fmla="*/ 694942 w 1010331"/>
                  <a:gd name="connsiteY4271" fmla="*/ 258457 h 303641"/>
                  <a:gd name="connsiteX4272" fmla="*/ 699460 w 1010331"/>
                  <a:gd name="connsiteY4272" fmla="*/ 253938 h 303641"/>
                  <a:gd name="connsiteX4273" fmla="*/ 699460 w 1010331"/>
                  <a:gd name="connsiteY4273" fmla="*/ 253938 h 303641"/>
                  <a:gd name="connsiteX4274" fmla="*/ 680483 w 1010331"/>
                  <a:gd name="connsiteY4274" fmla="*/ 253938 h 303641"/>
                  <a:gd name="connsiteX4275" fmla="*/ 685001 w 1010331"/>
                  <a:gd name="connsiteY4275" fmla="*/ 258457 h 303641"/>
                  <a:gd name="connsiteX4276" fmla="*/ 680483 w 1010331"/>
                  <a:gd name="connsiteY4276" fmla="*/ 262975 h 303641"/>
                  <a:gd name="connsiteX4277" fmla="*/ 675964 w 1010331"/>
                  <a:gd name="connsiteY4277" fmla="*/ 258457 h 303641"/>
                  <a:gd name="connsiteX4278" fmla="*/ 680483 w 1010331"/>
                  <a:gd name="connsiteY4278" fmla="*/ 253938 h 303641"/>
                  <a:gd name="connsiteX4279" fmla="*/ 680483 w 1010331"/>
                  <a:gd name="connsiteY4279" fmla="*/ 253938 h 303641"/>
                  <a:gd name="connsiteX4280" fmla="*/ 662409 w 1010331"/>
                  <a:gd name="connsiteY4280" fmla="*/ 253938 h 303641"/>
                  <a:gd name="connsiteX4281" fmla="*/ 666927 w 1010331"/>
                  <a:gd name="connsiteY4281" fmla="*/ 258457 h 303641"/>
                  <a:gd name="connsiteX4282" fmla="*/ 662409 w 1010331"/>
                  <a:gd name="connsiteY4282" fmla="*/ 262975 h 303641"/>
                  <a:gd name="connsiteX4283" fmla="*/ 657890 w 1010331"/>
                  <a:gd name="connsiteY4283" fmla="*/ 258457 h 303641"/>
                  <a:gd name="connsiteX4284" fmla="*/ 662409 w 1010331"/>
                  <a:gd name="connsiteY4284" fmla="*/ 253938 h 303641"/>
                  <a:gd name="connsiteX4285" fmla="*/ 662409 w 1010331"/>
                  <a:gd name="connsiteY4285" fmla="*/ 253938 h 303641"/>
                  <a:gd name="connsiteX4286" fmla="*/ 643431 w 1010331"/>
                  <a:gd name="connsiteY4286" fmla="*/ 253938 h 303641"/>
                  <a:gd name="connsiteX4287" fmla="*/ 647950 w 1010331"/>
                  <a:gd name="connsiteY4287" fmla="*/ 258457 h 303641"/>
                  <a:gd name="connsiteX4288" fmla="*/ 643431 w 1010331"/>
                  <a:gd name="connsiteY4288" fmla="*/ 262975 h 303641"/>
                  <a:gd name="connsiteX4289" fmla="*/ 638913 w 1010331"/>
                  <a:gd name="connsiteY4289" fmla="*/ 258457 h 303641"/>
                  <a:gd name="connsiteX4290" fmla="*/ 643431 w 1010331"/>
                  <a:gd name="connsiteY4290" fmla="*/ 253938 h 303641"/>
                  <a:gd name="connsiteX4291" fmla="*/ 643431 w 1010331"/>
                  <a:gd name="connsiteY4291" fmla="*/ 253938 h 303641"/>
                  <a:gd name="connsiteX4292" fmla="*/ 624453 w 1010331"/>
                  <a:gd name="connsiteY4292" fmla="*/ 253938 h 303641"/>
                  <a:gd name="connsiteX4293" fmla="*/ 628972 w 1010331"/>
                  <a:gd name="connsiteY4293" fmla="*/ 258457 h 303641"/>
                  <a:gd name="connsiteX4294" fmla="*/ 624453 w 1010331"/>
                  <a:gd name="connsiteY4294" fmla="*/ 262975 h 303641"/>
                  <a:gd name="connsiteX4295" fmla="*/ 619935 w 1010331"/>
                  <a:gd name="connsiteY4295" fmla="*/ 258457 h 303641"/>
                  <a:gd name="connsiteX4296" fmla="*/ 624453 w 1010331"/>
                  <a:gd name="connsiteY4296" fmla="*/ 253938 h 303641"/>
                  <a:gd name="connsiteX4297" fmla="*/ 624453 w 1010331"/>
                  <a:gd name="connsiteY4297" fmla="*/ 253938 h 303641"/>
                  <a:gd name="connsiteX4298" fmla="*/ 605476 w 1010331"/>
                  <a:gd name="connsiteY4298" fmla="*/ 253938 h 303641"/>
                  <a:gd name="connsiteX4299" fmla="*/ 609994 w 1010331"/>
                  <a:gd name="connsiteY4299" fmla="*/ 258457 h 303641"/>
                  <a:gd name="connsiteX4300" fmla="*/ 605476 w 1010331"/>
                  <a:gd name="connsiteY4300" fmla="*/ 262975 h 303641"/>
                  <a:gd name="connsiteX4301" fmla="*/ 600957 w 1010331"/>
                  <a:gd name="connsiteY4301" fmla="*/ 258457 h 303641"/>
                  <a:gd name="connsiteX4302" fmla="*/ 605476 w 1010331"/>
                  <a:gd name="connsiteY4302" fmla="*/ 253938 h 303641"/>
                  <a:gd name="connsiteX4303" fmla="*/ 605476 w 1010331"/>
                  <a:gd name="connsiteY4303" fmla="*/ 253938 h 303641"/>
                  <a:gd name="connsiteX4304" fmla="*/ 586498 w 1010331"/>
                  <a:gd name="connsiteY4304" fmla="*/ 253938 h 303641"/>
                  <a:gd name="connsiteX4305" fmla="*/ 591017 w 1010331"/>
                  <a:gd name="connsiteY4305" fmla="*/ 258457 h 303641"/>
                  <a:gd name="connsiteX4306" fmla="*/ 586498 w 1010331"/>
                  <a:gd name="connsiteY4306" fmla="*/ 262975 h 303641"/>
                  <a:gd name="connsiteX4307" fmla="*/ 581980 w 1010331"/>
                  <a:gd name="connsiteY4307" fmla="*/ 258457 h 303641"/>
                  <a:gd name="connsiteX4308" fmla="*/ 586498 w 1010331"/>
                  <a:gd name="connsiteY4308" fmla="*/ 253938 h 303641"/>
                  <a:gd name="connsiteX4309" fmla="*/ 586498 w 1010331"/>
                  <a:gd name="connsiteY4309" fmla="*/ 253938 h 303641"/>
                  <a:gd name="connsiteX4310" fmla="*/ 568424 w 1010331"/>
                  <a:gd name="connsiteY4310" fmla="*/ 253938 h 303641"/>
                  <a:gd name="connsiteX4311" fmla="*/ 572943 w 1010331"/>
                  <a:gd name="connsiteY4311" fmla="*/ 258457 h 303641"/>
                  <a:gd name="connsiteX4312" fmla="*/ 568424 w 1010331"/>
                  <a:gd name="connsiteY4312" fmla="*/ 262975 h 303641"/>
                  <a:gd name="connsiteX4313" fmla="*/ 563906 w 1010331"/>
                  <a:gd name="connsiteY4313" fmla="*/ 258457 h 303641"/>
                  <a:gd name="connsiteX4314" fmla="*/ 568424 w 1010331"/>
                  <a:gd name="connsiteY4314" fmla="*/ 253938 h 303641"/>
                  <a:gd name="connsiteX4315" fmla="*/ 568424 w 1010331"/>
                  <a:gd name="connsiteY4315" fmla="*/ 253938 h 303641"/>
                  <a:gd name="connsiteX4316" fmla="*/ 549447 w 1010331"/>
                  <a:gd name="connsiteY4316" fmla="*/ 253938 h 303641"/>
                  <a:gd name="connsiteX4317" fmla="*/ 553965 w 1010331"/>
                  <a:gd name="connsiteY4317" fmla="*/ 258457 h 303641"/>
                  <a:gd name="connsiteX4318" fmla="*/ 549447 w 1010331"/>
                  <a:gd name="connsiteY4318" fmla="*/ 262975 h 303641"/>
                  <a:gd name="connsiteX4319" fmla="*/ 544928 w 1010331"/>
                  <a:gd name="connsiteY4319" fmla="*/ 258457 h 303641"/>
                  <a:gd name="connsiteX4320" fmla="*/ 549447 w 1010331"/>
                  <a:gd name="connsiteY4320" fmla="*/ 253938 h 303641"/>
                  <a:gd name="connsiteX4321" fmla="*/ 549447 w 1010331"/>
                  <a:gd name="connsiteY4321" fmla="*/ 253938 h 303641"/>
                  <a:gd name="connsiteX4322" fmla="*/ 530469 w 1010331"/>
                  <a:gd name="connsiteY4322" fmla="*/ 253938 h 303641"/>
                  <a:gd name="connsiteX4323" fmla="*/ 534988 w 1010331"/>
                  <a:gd name="connsiteY4323" fmla="*/ 258457 h 303641"/>
                  <a:gd name="connsiteX4324" fmla="*/ 530469 w 1010331"/>
                  <a:gd name="connsiteY4324" fmla="*/ 262975 h 303641"/>
                  <a:gd name="connsiteX4325" fmla="*/ 525951 w 1010331"/>
                  <a:gd name="connsiteY4325" fmla="*/ 258457 h 303641"/>
                  <a:gd name="connsiteX4326" fmla="*/ 530469 w 1010331"/>
                  <a:gd name="connsiteY4326" fmla="*/ 253938 h 303641"/>
                  <a:gd name="connsiteX4327" fmla="*/ 530469 w 1010331"/>
                  <a:gd name="connsiteY4327" fmla="*/ 253938 h 303641"/>
                  <a:gd name="connsiteX4328" fmla="*/ 511492 w 1010331"/>
                  <a:gd name="connsiteY4328" fmla="*/ 253938 h 303641"/>
                  <a:gd name="connsiteX4329" fmla="*/ 516010 w 1010331"/>
                  <a:gd name="connsiteY4329" fmla="*/ 258457 h 303641"/>
                  <a:gd name="connsiteX4330" fmla="*/ 511492 w 1010331"/>
                  <a:gd name="connsiteY4330" fmla="*/ 262975 h 303641"/>
                  <a:gd name="connsiteX4331" fmla="*/ 506973 w 1010331"/>
                  <a:gd name="connsiteY4331" fmla="*/ 258457 h 303641"/>
                  <a:gd name="connsiteX4332" fmla="*/ 511492 w 1010331"/>
                  <a:gd name="connsiteY4332" fmla="*/ 253938 h 303641"/>
                  <a:gd name="connsiteX4333" fmla="*/ 511492 w 1010331"/>
                  <a:gd name="connsiteY4333" fmla="*/ 253938 h 303641"/>
                  <a:gd name="connsiteX4334" fmla="*/ 493418 w 1010331"/>
                  <a:gd name="connsiteY4334" fmla="*/ 253938 h 303641"/>
                  <a:gd name="connsiteX4335" fmla="*/ 497936 w 1010331"/>
                  <a:gd name="connsiteY4335" fmla="*/ 258457 h 303641"/>
                  <a:gd name="connsiteX4336" fmla="*/ 493418 w 1010331"/>
                  <a:gd name="connsiteY4336" fmla="*/ 262975 h 303641"/>
                  <a:gd name="connsiteX4337" fmla="*/ 488899 w 1010331"/>
                  <a:gd name="connsiteY4337" fmla="*/ 258457 h 303641"/>
                  <a:gd name="connsiteX4338" fmla="*/ 493418 w 1010331"/>
                  <a:gd name="connsiteY4338" fmla="*/ 253938 h 303641"/>
                  <a:gd name="connsiteX4339" fmla="*/ 493418 w 1010331"/>
                  <a:gd name="connsiteY4339" fmla="*/ 253938 h 303641"/>
                  <a:gd name="connsiteX4340" fmla="*/ 474440 w 1010331"/>
                  <a:gd name="connsiteY4340" fmla="*/ 253938 h 303641"/>
                  <a:gd name="connsiteX4341" fmla="*/ 478959 w 1010331"/>
                  <a:gd name="connsiteY4341" fmla="*/ 258457 h 303641"/>
                  <a:gd name="connsiteX4342" fmla="*/ 474440 w 1010331"/>
                  <a:gd name="connsiteY4342" fmla="*/ 262975 h 303641"/>
                  <a:gd name="connsiteX4343" fmla="*/ 469922 w 1010331"/>
                  <a:gd name="connsiteY4343" fmla="*/ 258457 h 303641"/>
                  <a:gd name="connsiteX4344" fmla="*/ 474440 w 1010331"/>
                  <a:gd name="connsiteY4344" fmla="*/ 253938 h 303641"/>
                  <a:gd name="connsiteX4345" fmla="*/ 474440 w 1010331"/>
                  <a:gd name="connsiteY4345" fmla="*/ 253938 h 303641"/>
                  <a:gd name="connsiteX4346" fmla="*/ 455462 w 1010331"/>
                  <a:gd name="connsiteY4346" fmla="*/ 253938 h 303641"/>
                  <a:gd name="connsiteX4347" fmla="*/ 459981 w 1010331"/>
                  <a:gd name="connsiteY4347" fmla="*/ 258457 h 303641"/>
                  <a:gd name="connsiteX4348" fmla="*/ 455462 w 1010331"/>
                  <a:gd name="connsiteY4348" fmla="*/ 262975 h 303641"/>
                  <a:gd name="connsiteX4349" fmla="*/ 450944 w 1010331"/>
                  <a:gd name="connsiteY4349" fmla="*/ 258457 h 303641"/>
                  <a:gd name="connsiteX4350" fmla="*/ 455462 w 1010331"/>
                  <a:gd name="connsiteY4350" fmla="*/ 253938 h 303641"/>
                  <a:gd name="connsiteX4351" fmla="*/ 455462 w 1010331"/>
                  <a:gd name="connsiteY4351" fmla="*/ 253938 h 303641"/>
                  <a:gd name="connsiteX4352" fmla="*/ 436485 w 1010331"/>
                  <a:gd name="connsiteY4352" fmla="*/ 253938 h 303641"/>
                  <a:gd name="connsiteX4353" fmla="*/ 441003 w 1010331"/>
                  <a:gd name="connsiteY4353" fmla="*/ 258457 h 303641"/>
                  <a:gd name="connsiteX4354" fmla="*/ 436485 w 1010331"/>
                  <a:gd name="connsiteY4354" fmla="*/ 262975 h 303641"/>
                  <a:gd name="connsiteX4355" fmla="*/ 431966 w 1010331"/>
                  <a:gd name="connsiteY4355" fmla="*/ 258457 h 303641"/>
                  <a:gd name="connsiteX4356" fmla="*/ 436485 w 1010331"/>
                  <a:gd name="connsiteY4356" fmla="*/ 253938 h 303641"/>
                  <a:gd name="connsiteX4357" fmla="*/ 436485 w 1010331"/>
                  <a:gd name="connsiteY4357" fmla="*/ 253938 h 303641"/>
                  <a:gd name="connsiteX4358" fmla="*/ 417507 w 1010331"/>
                  <a:gd name="connsiteY4358" fmla="*/ 253938 h 303641"/>
                  <a:gd name="connsiteX4359" fmla="*/ 422026 w 1010331"/>
                  <a:gd name="connsiteY4359" fmla="*/ 258457 h 303641"/>
                  <a:gd name="connsiteX4360" fmla="*/ 417507 w 1010331"/>
                  <a:gd name="connsiteY4360" fmla="*/ 262975 h 303641"/>
                  <a:gd name="connsiteX4361" fmla="*/ 412989 w 1010331"/>
                  <a:gd name="connsiteY4361" fmla="*/ 258457 h 303641"/>
                  <a:gd name="connsiteX4362" fmla="*/ 417507 w 1010331"/>
                  <a:gd name="connsiteY4362" fmla="*/ 253938 h 303641"/>
                  <a:gd name="connsiteX4363" fmla="*/ 417507 w 1010331"/>
                  <a:gd name="connsiteY4363" fmla="*/ 253938 h 303641"/>
                  <a:gd name="connsiteX4364" fmla="*/ 399433 w 1010331"/>
                  <a:gd name="connsiteY4364" fmla="*/ 253938 h 303641"/>
                  <a:gd name="connsiteX4365" fmla="*/ 403952 w 1010331"/>
                  <a:gd name="connsiteY4365" fmla="*/ 258457 h 303641"/>
                  <a:gd name="connsiteX4366" fmla="*/ 399433 w 1010331"/>
                  <a:gd name="connsiteY4366" fmla="*/ 262975 h 303641"/>
                  <a:gd name="connsiteX4367" fmla="*/ 394915 w 1010331"/>
                  <a:gd name="connsiteY4367" fmla="*/ 258457 h 303641"/>
                  <a:gd name="connsiteX4368" fmla="*/ 399433 w 1010331"/>
                  <a:gd name="connsiteY4368" fmla="*/ 253938 h 303641"/>
                  <a:gd name="connsiteX4369" fmla="*/ 399433 w 1010331"/>
                  <a:gd name="connsiteY4369" fmla="*/ 253938 h 303641"/>
                  <a:gd name="connsiteX4370" fmla="*/ 380456 w 1010331"/>
                  <a:gd name="connsiteY4370" fmla="*/ 253938 h 303641"/>
                  <a:gd name="connsiteX4371" fmla="*/ 384974 w 1010331"/>
                  <a:gd name="connsiteY4371" fmla="*/ 258457 h 303641"/>
                  <a:gd name="connsiteX4372" fmla="*/ 380456 w 1010331"/>
                  <a:gd name="connsiteY4372" fmla="*/ 262975 h 303641"/>
                  <a:gd name="connsiteX4373" fmla="*/ 375937 w 1010331"/>
                  <a:gd name="connsiteY4373" fmla="*/ 258457 h 303641"/>
                  <a:gd name="connsiteX4374" fmla="*/ 380456 w 1010331"/>
                  <a:gd name="connsiteY4374" fmla="*/ 253938 h 303641"/>
                  <a:gd name="connsiteX4375" fmla="*/ 380456 w 1010331"/>
                  <a:gd name="connsiteY4375" fmla="*/ 253938 h 303641"/>
                  <a:gd name="connsiteX4376" fmla="*/ 361478 w 1010331"/>
                  <a:gd name="connsiteY4376" fmla="*/ 253938 h 303641"/>
                  <a:gd name="connsiteX4377" fmla="*/ 365997 w 1010331"/>
                  <a:gd name="connsiteY4377" fmla="*/ 258457 h 303641"/>
                  <a:gd name="connsiteX4378" fmla="*/ 361478 w 1010331"/>
                  <a:gd name="connsiteY4378" fmla="*/ 262975 h 303641"/>
                  <a:gd name="connsiteX4379" fmla="*/ 356960 w 1010331"/>
                  <a:gd name="connsiteY4379" fmla="*/ 258457 h 303641"/>
                  <a:gd name="connsiteX4380" fmla="*/ 361478 w 1010331"/>
                  <a:gd name="connsiteY4380" fmla="*/ 253938 h 303641"/>
                  <a:gd name="connsiteX4381" fmla="*/ 361478 w 1010331"/>
                  <a:gd name="connsiteY4381" fmla="*/ 253938 h 303641"/>
                  <a:gd name="connsiteX4382" fmla="*/ 342501 w 1010331"/>
                  <a:gd name="connsiteY4382" fmla="*/ 253938 h 303641"/>
                  <a:gd name="connsiteX4383" fmla="*/ 347019 w 1010331"/>
                  <a:gd name="connsiteY4383" fmla="*/ 258457 h 303641"/>
                  <a:gd name="connsiteX4384" fmla="*/ 342501 w 1010331"/>
                  <a:gd name="connsiteY4384" fmla="*/ 262975 h 303641"/>
                  <a:gd name="connsiteX4385" fmla="*/ 337982 w 1010331"/>
                  <a:gd name="connsiteY4385" fmla="*/ 258457 h 303641"/>
                  <a:gd name="connsiteX4386" fmla="*/ 342501 w 1010331"/>
                  <a:gd name="connsiteY4386" fmla="*/ 253938 h 303641"/>
                  <a:gd name="connsiteX4387" fmla="*/ 342501 w 1010331"/>
                  <a:gd name="connsiteY4387" fmla="*/ 253938 h 303641"/>
                  <a:gd name="connsiteX4388" fmla="*/ 840437 w 1010331"/>
                  <a:gd name="connsiteY4388" fmla="*/ 244901 h 303641"/>
                  <a:gd name="connsiteX4389" fmla="*/ 844955 w 1010331"/>
                  <a:gd name="connsiteY4389" fmla="*/ 249420 h 303641"/>
                  <a:gd name="connsiteX4390" fmla="*/ 840437 w 1010331"/>
                  <a:gd name="connsiteY4390" fmla="*/ 253938 h 303641"/>
                  <a:gd name="connsiteX4391" fmla="*/ 835918 w 1010331"/>
                  <a:gd name="connsiteY4391" fmla="*/ 249420 h 303641"/>
                  <a:gd name="connsiteX4392" fmla="*/ 840437 w 1010331"/>
                  <a:gd name="connsiteY4392" fmla="*/ 244901 h 303641"/>
                  <a:gd name="connsiteX4393" fmla="*/ 840437 w 1010331"/>
                  <a:gd name="connsiteY4393" fmla="*/ 244901 h 303641"/>
                  <a:gd name="connsiteX4394" fmla="*/ 821459 w 1010331"/>
                  <a:gd name="connsiteY4394" fmla="*/ 244901 h 303641"/>
                  <a:gd name="connsiteX4395" fmla="*/ 825978 w 1010331"/>
                  <a:gd name="connsiteY4395" fmla="*/ 249420 h 303641"/>
                  <a:gd name="connsiteX4396" fmla="*/ 821459 w 1010331"/>
                  <a:gd name="connsiteY4396" fmla="*/ 253938 h 303641"/>
                  <a:gd name="connsiteX4397" fmla="*/ 816941 w 1010331"/>
                  <a:gd name="connsiteY4397" fmla="*/ 249420 h 303641"/>
                  <a:gd name="connsiteX4398" fmla="*/ 821459 w 1010331"/>
                  <a:gd name="connsiteY4398" fmla="*/ 244901 h 303641"/>
                  <a:gd name="connsiteX4399" fmla="*/ 821459 w 1010331"/>
                  <a:gd name="connsiteY4399" fmla="*/ 244901 h 303641"/>
                  <a:gd name="connsiteX4400" fmla="*/ 803385 w 1010331"/>
                  <a:gd name="connsiteY4400" fmla="*/ 244901 h 303641"/>
                  <a:gd name="connsiteX4401" fmla="*/ 807904 w 1010331"/>
                  <a:gd name="connsiteY4401" fmla="*/ 249420 h 303641"/>
                  <a:gd name="connsiteX4402" fmla="*/ 803385 w 1010331"/>
                  <a:gd name="connsiteY4402" fmla="*/ 253938 h 303641"/>
                  <a:gd name="connsiteX4403" fmla="*/ 798867 w 1010331"/>
                  <a:gd name="connsiteY4403" fmla="*/ 249420 h 303641"/>
                  <a:gd name="connsiteX4404" fmla="*/ 803385 w 1010331"/>
                  <a:gd name="connsiteY4404" fmla="*/ 244901 h 303641"/>
                  <a:gd name="connsiteX4405" fmla="*/ 803385 w 1010331"/>
                  <a:gd name="connsiteY4405" fmla="*/ 244901 h 303641"/>
                  <a:gd name="connsiteX4406" fmla="*/ 784408 w 1010331"/>
                  <a:gd name="connsiteY4406" fmla="*/ 244901 h 303641"/>
                  <a:gd name="connsiteX4407" fmla="*/ 788926 w 1010331"/>
                  <a:gd name="connsiteY4407" fmla="*/ 249420 h 303641"/>
                  <a:gd name="connsiteX4408" fmla="*/ 784408 w 1010331"/>
                  <a:gd name="connsiteY4408" fmla="*/ 253938 h 303641"/>
                  <a:gd name="connsiteX4409" fmla="*/ 779889 w 1010331"/>
                  <a:gd name="connsiteY4409" fmla="*/ 249420 h 303641"/>
                  <a:gd name="connsiteX4410" fmla="*/ 784408 w 1010331"/>
                  <a:gd name="connsiteY4410" fmla="*/ 244901 h 303641"/>
                  <a:gd name="connsiteX4411" fmla="*/ 784408 w 1010331"/>
                  <a:gd name="connsiteY4411" fmla="*/ 244901 h 303641"/>
                  <a:gd name="connsiteX4412" fmla="*/ 765430 w 1010331"/>
                  <a:gd name="connsiteY4412" fmla="*/ 244901 h 303641"/>
                  <a:gd name="connsiteX4413" fmla="*/ 769948 w 1010331"/>
                  <a:gd name="connsiteY4413" fmla="*/ 249420 h 303641"/>
                  <a:gd name="connsiteX4414" fmla="*/ 765430 w 1010331"/>
                  <a:gd name="connsiteY4414" fmla="*/ 253938 h 303641"/>
                  <a:gd name="connsiteX4415" fmla="*/ 760912 w 1010331"/>
                  <a:gd name="connsiteY4415" fmla="*/ 249420 h 303641"/>
                  <a:gd name="connsiteX4416" fmla="*/ 765430 w 1010331"/>
                  <a:gd name="connsiteY4416" fmla="*/ 244901 h 303641"/>
                  <a:gd name="connsiteX4417" fmla="*/ 765430 w 1010331"/>
                  <a:gd name="connsiteY4417" fmla="*/ 244901 h 303641"/>
                  <a:gd name="connsiteX4418" fmla="*/ 746452 w 1010331"/>
                  <a:gd name="connsiteY4418" fmla="*/ 244901 h 303641"/>
                  <a:gd name="connsiteX4419" fmla="*/ 750971 w 1010331"/>
                  <a:gd name="connsiteY4419" fmla="*/ 249420 h 303641"/>
                  <a:gd name="connsiteX4420" fmla="*/ 746452 w 1010331"/>
                  <a:gd name="connsiteY4420" fmla="*/ 253938 h 303641"/>
                  <a:gd name="connsiteX4421" fmla="*/ 741934 w 1010331"/>
                  <a:gd name="connsiteY4421" fmla="*/ 249420 h 303641"/>
                  <a:gd name="connsiteX4422" fmla="*/ 746452 w 1010331"/>
                  <a:gd name="connsiteY4422" fmla="*/ 244901 h 303641"/>
                  <a:gd name="connsiteX4423" fmla="*/ 746452 w 1010331"/>
                  <a:gd name="connsiteY4423" fmla="*/ 244901 h 303641"/>
                  <a:gd name="connsiteX4424" fmla="*/ 727475 w 1010331"/>
                  <a:gd name="connsiteY4424" fmla="*/ 244901 h 303641"/>
                  <a:gd name="connsiteX4425" fmla="*/ 731993 w 1010331"/>
                  <a:gd name="connsiteY4425" fmla="*/ 249420 h 303641"/>
                  <a:gd name="connsiteX4426" fmla="*/ 727475 w 1010331"/>
                  <a:gd name="connsiteY4426" fmla="*/ 253938 h 303641"/>
                  <a:gd name="connsiteX4427" fmla="*/ 722956 w 1010331"/>
                  <a:gd name="connsiteY4427" fmla="*/ 249420 h 303641"/>
                  <a:gd name="connsiteX4428" fmla="*/ 727475 w 1010331"/>
                  <a:gd name="connsiteY4428" fmla="*/ 244901 h 303641"/>
                  <a:gd name="connsiteX4429" fmla="*/ 727475 w 1010331"/>
                  <a:gd name="connsiteY4429" fmla="*/ 244901 h 303641"/>
                  <a:gd name="connsiteX4430" fmla="*/ 709401 w 1010331"/>
                  <a:gd name="connsiteY4430" fmla="*/ 244901 h 303641"/>
                  <a:gd name="connsiteX4431" fmla="*/ 713919 w 1010331"/>
                  <a:gd name="connsiteY4431" fmla="*/ 249420 h 303641"/>
                  <a:gd name="connsiteX4432" fmla="*/ 709401 w 1010331"/>
                  <a:gd name="connsiteY4432" fmla="*/ 253938 h 303641"/>
                  <a:gd name="connsiteX4433" fmla="*/ 704882 w 1010331"/>
                  <a:gd name="connsiteY4433" fmla="*/ 249420 h 303641"/>
                  <a:gd name="connsiteX4434" fmla="*/ 709401 w 1010331"/>
                  <a:gd name="connsiteY4434" fmla="*/ 244901 h 303641"/>
                  <a:gd name="connsiteX4435" fmla="*/ 709401 w 1010331"/>
                  <a:gd name="connsiteY4435" fmla="*/ 244901 h 303641"/>
                  <a:gd name="connsiteX4436" fmla="*/ 690423 w 1010331"/>
                  <a:gd name="connsiteY4436" fmla="*/ 244901 h 303641"/>
                  <a:gd name="connsiteX4437" fmla="*/ 694942 w 1010331"/>
                  <a:gd name="connsiteY4437" fmla="*/ 249420 h 303641"/>
                  <a:gd name="connsiteX4438" fmla="*/ 690423 w 1010331"/>
                  <a:gd name="connsiteY4438" fmla="*/ 253938 h 303641"/>
                  <a:gd name="connsiteX4439" fmla="*/ 685905 w 1010331"/>
                  <a:gd name="connsiteY4439" fmla="*/ 249420 h 303641"/>
                  <a:gd name="connsiteX4440" fmla="*/ 690423 w 1010331"/>
                  <a:gd name="connsiteY4440" fmla="*/ 244901 h 303641"/>
                  <a:gd name="connsiteX4441" fmla="*/ 690423 w 1010331"/>
                  <a:gd name="connsiteY4441" fmla="*/ 244901 h 303641"/>
                  <a:gd name="connsiteX4442" fmla="*/ 671446 w 1010331"/>
                  <a:gd name="connsiteY4442" fmla="*/ 244901 h 303641"/>
                  <a:gd name="connsiteX4443" fmla="*/ 675964 w 1010331"/>
                  <a:gd name="connsiteY4443" fmla="*/ 249420 h 303641"/>
                  <a:gd name="connsiteX4444" fmla="*/ 671446 w 1010331"/>
                  <a:gd name="connsiteY4444" fmla="*/ 253938 h 303641"/>
                  <a:gd name="connsiteX4445" fmla="*/ 666927 w 1010331"/>
                  <a:gd name="connsiteY4445" fmla="*/ 249420 h 303641"/>
                  <a:gd name="connsiteX4446" fmla="*/ 671446 w 1010331"/>
                  <a:gd name="connsiteY4446" fmla="*/ 244901 h 303641"/>
                  <a:gd name="connsiteX4447" fmla="*/ 671446 w 1010331"/>
                  <a:gd name="connsiteY4447" fmla="*/ 244901 h 303641"/>
                  <a:gd name="connsiteX4448" fmla="*/ 652468 w 1010331"/>
                  <a:gd name="connsiteY4448" fmla="*/ 244901 h 303641"/>
                  <a:gd name="connsiteX4449" fmla="*/ 656987 w 1010331"/>
                  <a:gd name="connsiteY4449" fmla="*/ 249420 h 303641"/>
                  <a:gd name="connsiteX4450" fmla="*/ 652468 w 1010331"/>
                  <a:gd name="connsiteY4450" fmla="*/ 253938 h 303641"/>
                  <a:gd name="connsiteX4451" fmla="*/ 647950 w 1010331"/>
                  <a:gd name="connsiteY4451" fmla="*/ 249420 h 303641"/>
                  <a:gd name="connsiteX4452" fmla="*/ 652468 w 1010331"/>
                  <a:gd name="connsiteY4452" fmla="*/ 244901 h 303641"/>
                  <a:gd name="connsiteX4453" fmla="*/ 652468 w 1010331"/>
                  <a:gd name="connsiteY4453" fmla="*/ 244901 h 303641"/>
                  <a:gd name="connsiteX4454" fmla="*/ 633490 w 1010331"/>
                  <a:gd name="connsiteY4454" fmla="*/ 244901 h 303641"/>
                  <a:gd name="connsiteX4455" fmla="*/ 638009 w 1010331"/>
                  <a:gd name="connsiteY4455" fmla="*/ 249420 h 303641"/>
                  <a:gd name="connsiteX4456" fmla="*/ 633490 w 1010331"/>
                  <a:gd name="connsiteY4456" fmla="*/ 253938 h 303641"/>
                  <a:gd name="connsiteX4457" fmla="*/ 628972 w 1010331"/>
                  <a:gd name="connsiteY4457" fmla="*/ 249420 h 303641"/>
                  <a:gd name="connsiteX4458" fmla="*/ 633490 w 1010331"/>
                  <a:gd name="connsiteY4458" fmla="*/ 244901 h 303641"/>
                  <a:gd name="connsiteX4459" fmla="*/ 633490 w 1010331"/>
                  <a:gd name="connsiteY4459" fmla="*/ 244901 h 303641"/>
                  <a:gd name="connsiteX4460" fmla="*/ 615417 w 1010331"/>
                  <a:gd name="connsiteY4460" fmla="*/ 244901 h 303641"/>
                  <a:gd name="connsiteX4461" fmla="*/ 619935 w 1010331"/>
                  <a:gd name="connsiteY4461" fmla="*/ 249420 h 303641"/>
                  <a:gd name="connsiteX4462" fmla="*/ 615417 w 1010331"/>
                  <a:gd name="connsiteY4462" fmla="*/ 253938 h 303641"/>
                  <a:gd name="connsiteX4463" fmla="*/ 610898 w 1010331"/>
                  <a:gd name="connsiteY4463" fmla="*/ 249420 h 303641"/>
                  <a:gd name="connsiteX4464" fmla="*/ 615417 w 1010331"/>
                  <a:gd name="connsiteY4464" fmla="*/ 244901 h 303641"/>
                  <a:gd name="connsiteX4465" fmla="*/ 615417 w 1010331"/>
                  <a:gd name="connsiteY4465" fmla="*/ 244901 h 303641"/>
                  <a:gd name="connsiteX4466" fmla="*/ 596439 w 1010331"/>
                  <a:gd name="connsiteY4466" fmla="*/ 244901 h 303641"/>
                  <a:gd name="connsiteX4467" fmla="*/ 600957 w 1010331"/>
                  <a:gd name="connsiteY4467" fmla="*/ 249420 h 303641"/>
                  <a:gd name="connsiteX4468" fmla="*/ 596439 w 1010331"/>
                  <a:gd name="connsiteY4468" fmla="*/ 253938 h 303641"/>
                  <a:gd name="connsiteX4469" fmla="*/ 591920 w 1010331"/>
                  <a:gd name="connsiteY4469" fmla="*/ 249420 h 303641"/>
                  <a:gd name="connsiteX4470" fmla="*/ 596439 w 1010331"/>
                  <a:gd name="connsiteY4470" fmla="*/ 244901 h 303641"/>
                  <a:gd name="connsiteX4471" fmla="*/ 596439 w 1010331"/>
                  <a:gd name="connsiteY4471" fmla="*/ 244901 h 303641"/>
                  <a:gd name="connsiteX4472" fmla="*/ 577461 w 1010331"/>
                  <a:gd name="connsiteY4472" fmla="*/ 244901 h 303641"/>
                  <a:gd name="connsiteX4473" fmla="*/ 581980 w 1010331"/>
                  <a:gd name="connsiteY4473" fmla="*/ 249420 h 303641"/>
                  <a:gd name="connsiteX4474" fmla="*/ 577461 w 1010331"/>
                  <a:gd name="connsiteY4474" fmla="*/ 253938 h 303641"/>
                  <a:gd name="connsiteX4475" fmla="*/ 572943 w 1010331"/>
                  <a:gd name="connsiteY4475" fmla="*/ 249420 h 303641"/>
                  <a:gd name="connsiteX4476" fmla="*/ 577461 w 1010331"/>
                  <a:gd name="connsiteY4476" fmla="*/ 244901 h 303641"/>
                  <a:gd name="connsiteX4477" fmla="*/ 577461 w 1010331"/>
                  <a:gd name="connsiteY4477" fmla="*/ 244901 h 303641"/>
                  <a:gd name="connsiteX4478" fmla="*/ 558484 w 1010331"/>
                  <a:gd name="connsiteY4478" fmla="*/ 244901 h 303641"/>
                  <a:gd name="connsiteX4479" fmla="*/ 563002 w 1010331"/>
                  <a:gd name="connsiteY4479" fmla="*/ 249420 h 303641"/>
                  <a:gd name="connsiteX4480" fmla="*/ 558484 w 1010331"/>
                  <a:gd name="connsiteY4480" fmla="*/ 253938 h 303641"/>
                  <a:gd name="connsiteX4481" fmla="*/ 553965 w 1010331"/>
                  <a:gd name="connsiteY4481" fmla="*/ 249420 h 303641"/>
                  <a:gd name="connsiteX4482" fmla="*/ 558484 w 1010331"/>
                  <a:gd name="connsiteY4482" fmla="*/ 244901 h 303641"/>
                  <a:gd name="connsiteX4483" fmla="*/ 558484 w 1010331"/>
                  <a:gd name="connsiteY4483" fmla="*/ 244901 h 303641"/>
                  <a:gd name="connsiteX4484" fmla="*/ 539506 w 1010331"/>
                  <a:gd name="connsiteY4484" fmla="*/ 244901 h 303641"/>
                  <a:gd name="connsiteX4485" fmla="*/ 544025 w 1010331"/>
                  <a:gd name="connsiteY4485" fmla="*/ 249420 h 303641"/>
                  <a:gd name="connsiteX4486" fmla="*/ 539506 w 1010331"/>
                  <a:gd name="connsiteY4486" fmla="*/ 253938 h 303641"/>
                  <a:gd name="connsiteX4487" fmla="*/ 534988 w 1010331"/>
                  <a:gd name="connsiteY4487" fmla="*/ 249420 h 303641"/>
                  <a:gd name="connsiteX4488" fmla="*/ 539506 w 1010331"/>
                  <a:gd name="connsiteY4488" fmla="*/ 244901 h 303641"/>
                  <a:gd name="connsiteX4489" fmla="*/ 539506 w 1010331"/>
                  <a:gd name="connsiteY4489" fmla="*/ 244901 h 303641"/>
                  <a:gd name="connsiteX4490" fmla="*/ 521432 w 1010331"/>
                  <a:gd name="connsiteY4490" fmla="*/ 244901 h 303641"/>
                  <a:gd name="connsiteX4491" fmla="*/ 525951 w 1010331"/>
                  <a:gd name="connsiteY4491" fmla="*/ 249420 h 303641"/>
                  <a:gd name="connsiteX4492" fmla="*/ 521432 w 1010331"/>
                  <a:gd name="connsiteY4492" fmla="*/ 253938 h 303641"/>
                  <a:gd name="connsiteX4493" fmla="*/ 516914 w 1010331"/>
                  <a:gd name="connsiteY4493" fmla="*/ 249420 h 303641"/>
                  <a:gd name="connsiteX4494" fmla="*/ 521432 w 1010331"/>
                  <a:gd name="connsiteY4494" fmla="*/ 244901 h 303641"/>
                  <a:gd name="connsiteX4495" fmla="*/ 521432 w 1010331"/>
                  <a:gd name="connsiteY4495" fmla="*/ 244901 h 303641"/>
                  <a:gd name="connsiteX4496" fmla="*/ 502455 w 1010331"/>
                  <a:gd name="connsiteY4496" fmla="*/ 244901 h 303641"/>
                  <a:gd name="connsiteX4497" fmla="*/ 506973 w 1010331"/>
                  <a:gd name="connsiteY4497" fmla="*/ 249420 h 303641"/>
                  <a:gd name="connsiteX4498" fmla="*/ 502455 w 1010331"/>
                  <a:gd name="connsiteY4498" fmla="*/ 253938 h 303641"/>
                  <a:gd name="connsiteX4499" fmla="*/ 497936 w 1010331"/>
                  <a:gd name="connsiteY4499" fmla="*/ 249420 h 303641"/>
                  <a:gd name="connsiteX4500" fmla="*/ 502455 w 1010331"/>
                  <a:gd name="connsiteY4500" fmla="*/ 244901 h 303641"/>
                  <a:gd name="connsiteX4501" fmla="*/ 502455 w 1010331"/>
                  <a:gd name="connsiteY4501" fmla="*/ 244901 h 303641"/>
                  <a:gd name="connsiteX4502" fmla="*/ 483477 w 1010331"/>
                  <a:gd name="connsiteY4502" fmla="*/ 244901 h 303641"/>
                  <a:gd name="connsiteX4503" fmla="*/ 487995 w 1010331"/>
                  <a:gd name="connsiteY4503" fmla="*/ 249420 h 303641"/>
                  <a:gd name="connsiteX4504" fmla="*/ 483477 w 1010331"/>
                  <a:gd name="connsiteY4504" fmla="*/ 253938 h 303641"/>
                  <a:gd name="connsiteX4505" fmla="*/ 478959 w 1010331"/>
                  <a:gd name="connsiteY4505" fmla="*/ 249420 h 303641"/>
                  <a:gd name="connsiteX4506" fmla="*/ 483477 w 1010331"/>
                  <a:gd name="connsiteY4506" fmla="*/ 244901 h 303641"/>
                  <a:gd name="connsiteX4507" fmla="*/ 483477 w 1010331"/>
                  <a:gd name="connsiteY4507" fmla="*/ 244901 h 303641"/>
                  <a:gd name="connsiteX4508" fmla="*/ 464499 w 1010331"/>
                  <a:gd name="connsiteY4508" fmla="*/ 244901 h 303641"/>
                  <a:gd name="connsiteX4509" fmla="*/ 469018 w 1010331"/>
                  <a:gd name="connsiteY4509" fmla="*/ 249420 h 303641"/>
                  <a:gd name="connsiteX4510" fmla="*/ 464499 w 1010331"/>
                  <a:gd name="connsiteY4510" fmla="*/ 253938 h 303641"/>
                  <a:gd name="connsiteX4511" fmla="*/ 459981 w 1010331"/>
                  <a:gd name="connsiteY4511" fmla="*/ 249420 h 303641"/>
                  <a:gd name="connsiteX4512" fmla="*/ 464499 w 1010331"/>
                  <a:gd name="connsiteY4512" fmla="*/ 244901 h 303641"/>
                  <a:gd name="connsiteX4513" fmla="*/ 464499 w 1010331"/>
                  <a:gd name="connsiteY4513" fmla="*/ 244901 h 303641"/>
                  <a:gd name="connsiteX4514" fmla="*/ 446425 w 1010331"/>
                  <a:gd name="connsiteY4514" fmla="*/ 244901 h 303641"/>
                  <a:gd name="connsiteX4515" fmla="*/ 450944 w 1010331"/>
                  <a:gd name="connsiteY4515" fmla="*/ 249420 h 303641"/>
                  <a:gd name="connsiteX4516" fmla="*/ 446425 w 1010331"/>
                  <a:gd name="connsiteY4516" fmla="*/ 253938 h 303641"/>
                  <a:gd name="connsiteX4517" fmla="*/ 441907 w 1010331"/>
                  <a:gd name="connsiteY4517" fmla="*/ 249420 h 303641"/>
                  <a:gd name="connsiteX4518" fmla="*/ 446425 w 1010331"/>
                  <a:gd name="connsiteY4518" fmla="*/ 244901 h 303641"/>
                  <a:gd name="connsiteX4519" fmla="*/ 446425 w 1010331"/>
                  <a:gd name="connsiteY4519" fmla="*/ 244901 h 303641"/>
                  <a:gd name="connsiteX4520" fmla="*/ 427448 w 1010331"/>
                  <a:gd name="connsiteY4520" fmla="*/ 244901 h 303641"/>
                  <a:gd name="connsiteX4521" fmla="*/ 431966 w 1010331"/>
                  <a:gd name="connsiteY4521" fmla="*/ 249420 h 303641"/>
                  <a:gd name="connsiteX4522" fmla="*/ 427448 w 1010331"/>
                  <a:gd name="connsiteY4522" fmla="*/ 253938 h 303641"/>
                  <a:gd name="connsiteX4523" fmla="*/ 422929 w 1010331"/>
                  <a:gd name="connsiteY4523" fmla="*/ 249420 h 303641"/>
                  <a:gd name="connsiteX4524" fmla="*/ 427448 w 1010331"/>
                  <a:gd name="connsiteY4524" fmla="*/ 244901 h 303641"/>
                  <a:gd name="connsiteX4525" fmla="*/ 427448 w 1010331"/>
                  <a:gd name="connsiteY4525" fmla="*/ 244901 h 303641"/>
                  <a:gd name="connsiteX4526" fmla="*/ 408470 w 1010331"/>
                  <a:gd name="connsiteY4526" fmla="*/ 244901 h 303641"/>
                  <a:gd name="connsiteX4527" fmla="*/ 412989 w 1010331"/>
                  <a:gd name="connsiteY4527" fmla="*/ 249420 h 303641"/>
                  <a:gd name="connsiteX4528" fmla="*/ 408470 w 1010331"/>
                  <a:gd name="connsiteY4528" fmla="*/ 253938 h 303641"/>
                  <a:gd name="connsiteX4529" fmla="*/ 403952 w 1010331"/>
                  <a:gd name="connsiteY4529" fmla="*/ 249420 h 303641"/>
                  <a:gd name="connsiteX4530" fmla="*/ 408470 w 1010331"/>
                  <a:gd name="connsiteY4530" fmla="*/ 244901 h 303641"/>
                  <a:gd name="connsiteX4531" fmla="*/ 408470 w 1010331"/>
                  <a:gd name="connsiteY4531" fmla="*/ 244901 h 303641"/>
                  <a:gd name="connsiteX4532" fmla="*/ 389493 w 1010331"/>
                  <a:gd name="connsiteY4532" fmla="*/ 244901 h 303641"/>
                  <a:gd name="connsiteX4533" fmla="*/ 394011 w 1010331"/>
                  <a:gd name="connsiteY4533" fmla="*/ 249420 h 303641"/>
                  <a:gd name="connsiteX4534" fmla="*/ 389493 w 1010331"/>
                  <a:gd name="connsiteY4534" fmla="*/ 253938 h 303641"/>
                  <a:gd name="connsiteX4535" fmla="*/ 384974 w 1010331"/>
                  <a:gd name="connsiteY4535" fmla="*/ 249420 h 303641"/>
                  <a:gd name="connsiteX4536" fmla="*/ 389493 w 1010331"/>
                  <a:gd name="connsiteY4536" fmla="*/ 244901 h 303641"/>
                  <a:gd name="connsiteX4537" fmla="*/ 389493 w 1010331"/>
                  <a:gd name="connsiteY4537" fmla="*/ 244901 h 303641"/>
                  <a:gd name="connsiteX4538" fmla="*/ 370515 w 1010331"/>
                  <a:gd name="connsiteY4538" fmla="*/ 244901 h 303641"/>
                  <a:gd name="connsiteX4539" fmla="*/ 375034 w 1010331"/>
                  <a:gd name="connsiteY4539" fmla="*/ 249420 h 303641"/>
                  <a:gd name="connsiteX4540" fmla="*/ 370515 w 1010331"/>
                  <a:gd name="connsiteY4540" fmla="*/ 253938 h 303641"/>
                  <a:gd name="connsiteX4541" fmla="*/ 365997 w 1010331"/>
                  <a:gd name="connsiteY4541" fmla="*/ 249420 h 303641"/>
                  <a:gd name="connsiteX4542" fmla="*/ 370515 w 1010331"/>
                  <a:gd name="connsiteY4542" fmla="*/ 244901 h 303641"/>
                  <a:gd name="connsiteX4543" fmla="*/ 370515 w 1010331"/>
                  <a:gd name="connsiteY4543" fmla="*/ 244901 h 303641"/>
                  <a:gd name="connsiteX4544" fmla="*/ 352441 w 1010331"/>
                  <a:gd name="connsiteY4544" fmla="*/ 244901 h 303641"/>
                  <a:gd name="connsiteX4545" fmla="*/ 356960 w 1010331"/>
                  <a:gd name="connsiteY4545" fmla="*/ 249420 h 303641"/>
                  <a:gd name="connsiteX4546" fmla="*/ 352441 w 1010331"/>
                  <a:gd name="connsiteY4546" fmla="*/ 253938 h 303641"/>
                  <a:gd name="connsiteX4547" fmla="*/ 347923 w 1010331"/>
                  <a:gd name="connsiteY4547" fmla="*/ 249420 h 303641"/>
                  <a:gd name="connsiteX4548" fmla="*/ 352441 w 1010331"/>
                  <a:gd name="connsiteY4548" fmla="*/ 244901 h 303641"/>
                  <a:gd name="connsiteX4549" fmla="*/ 352441 w 1010331"/>
                  <a:gd name="connsiteY4549" fmla="*/ 244901 h 303641"/>
                  <a:gd name="connsiteX4550" fmla="*/ 333464 w 1010331"/>
                  <a:gd name="connsiteY4550" fmla="*/ 244901 h 303641"/>
                  <a:gd name="connsiteX4551" fmla="*/ 337982 w 1010331"/>
                  <a:gd name="connsiteY4551" fmla="*/ 249420 h 303641"/>
                  <a:gd name="connsiteX4552" fmla="*/ 333464 w 1010331"/>
                  <a:gd name="connsiteY4552" fmla="*/ 253938 h 303641"/>
                  <a:gd name="connsiteX4553" fmla="*/ 328945 w 1010331"/>
                  <a:gd name="connsiteY4553" fmla="*/ 249420 h 303641"/>
                  <a:gd name="connsiteX4554" fmla="*/ 333464 w 1010331"/>
                  <a:gd name="connsiteY4554" fmla="*/ 244901 h 303641"/>
                  <a:gd name="connsiteX4555" fmla="*/ 333464 w 1010331"/>
                  <a:gd name="connsiteY4555" fmla="*/ 244901 h 303641"/>
                  <a:gd name="connsiteX4556" fmla="*/ 314486 w 1010331"/>
                  <a:gd name="connsiteY4556" fmla="*/ 244901 h 303641"/>
                  <a:gd name="connsiteX4557" fmla="*/ 319004 w 1010331"/>
                  <a:gd name="connsiteY4557" fmla="*/ 249420 h 303641"/>
                  <a:gd name="connsiteX4558" fmla="*/ 314486 w 1010331"/>
                  <a:gd name="connsiteY4558" fmla="*/ 253938 h 303641"/>
                  <a:gd name="connsiteX4559" fmla="*/ 309968 w 1010331"/>
                  <a:gd name="connsiteY4559" fmla="*/ 249420 h 303641"/>
                  <a:gd name="connsiteX4560" fmla="*/ 314486 w 1010331"/>
                  <a:gd name="connsiteY4560" fmla="*/ 244901 h 303641"/>
                  <a:gd name="connsiteX4561" fmla="*/ 314486 w 1010331"/>
                  <a:gd name="connsiteY4561" fmla="*/ 244901 h 303641"/>
                  <a:gd name="connsiteX4562" fmla="*/ 295508 w 1010331"/>
                  <a:gd name="connsiteY4562" fmla="*/ 244901 h 303641"/>
                  <a:gd name="connsiteX4563" fmla="*/ 300027 w 1010331"/>
                  <a:gd name="connsiteY4563" fmla="*/ 249420 h 303641"/>
                  <a:gd name="connsiteX4564" fmla="*/ 295508 w 1010331"/>
                  <a:gd name="connsiteY4564" fmla="*/ 253938 h 303641"/>
                  <a:gd name="connsiteX4565" fmla="*/ 290990 w 1010331"/>
                  <a:gd name="connsiteY4565" fmla="*/ 249420 h 303641"/>
                  <a:gd name="connsiteX4566" fmla="*/ 295508 w 1010331"/>
                  <a:gd name="connsiteY4566" fmla="*/ 244901 h 303641"/>
                  <a:gd name="connsiteX4567" fmla="*/ 295508 w 1010331"/>
                  <a:gd name="connsiteY4567" fmla="*/ 244901 h 303641"/>
                  <a:gd name="connsiteX4568" fmla="*/ 831400 w 1010331"/>
                  <a:gd name="connsiteY4568" fmla="*/ 234057 h 303641"/>
                  <a:gd name="connsiteX4569" fmla="*/ 835918 w 1010331"/>
                  <a:gd name="connsiteY4569" fmla="*/ 238576 h 303641"/>
                  <a:gd name="connsiteX4570" fmla="*/ 831400 w 1010331"/>
                  <a:gd name="connsiteY4570" fmla="*/ 243094 h 303641"/>
                  <a:gd name="connsiteX4571" fmla="*/ 826881 w 1010331"/>
                  <a:gd name="connsiteY4571" fmla="*/ 238576 h 303641"/>
                  <a:gd name="connsiteX4572" fmla="*/ 831400 w 1010331"/>
                  <a:gd name="connsiteY4572" fmla="*/ 234057 h 303641"/>
                  <a:gd name="connsiteX4573" fmla="*/ 831400 w 1010331"/>
                  <a:gd name="connsiteY4573" fmla="*/ 234057 h 303641"/>
                  <a:gd name="connsiteX4574" fmla="*/ 812422 w 1010331"/>
                  <a:gd name="connsiteY4574" fmla="*/ 234057 h 303641"/>
                  <a:gd name="connsiteX4575" fmla="*/ 816941 w 1010331"/>
                  <a:gd name="connsiteY4575" fmla="*/ 238576 h 303641"/>
                  <a:gd name="connsiteX4576" fmla="*/ 812422 w 1010331"/>
                  <a:gd name="connsiteY4576" fmla="*/ 243094 h 303641"/>
                  <a:gd name="connsiteX4577" fmla="*/ 807904 w 1010331"/>
                  <a:gd name="connsiteY4577" fmla="*/ 238576 h 303641"/>
                  <a:gd name="connsiteX4578" fmla="*/ 812422 w 1010331"/>
                  <a:gd name="connsiteY4578" fmla="*/ 234057 h 303641"/>
                  <a:gd name="connsiteX4579" fmla="*/ 812422 w 1010331"/>
                  <a:gd name="connsiteY4579" fmla="*/ 234057 h 303641"/>
                  <a:gd name="connsiteX4580" fmla="*/ 793445 w 1010331"/>
                  <a:gd name="connsiteY4580" fmla="*/ 234057 h 303641"/>
                  <a:gd name="connsiteX4581" fmla="*/ 797963 w 1010331"/>
                  <a:gd name="connsiteY4581" fmla="*/ 238576 h 303641"/>
                  <a:gd name="connsiteX4582" fmla="*/ 793445 w 1010331"/>
                  <a:gd name="connsiteY4582" fmla="*/ 243094 h 303641"/>
                  <a:gd name="connsiteX4583" fmla="*/ 788926 w 1010331"/>
                  <a:gd name="connsiteY4583" fmla="*/ 238576 h 303641"/>
                  <a:gd name="connsiteX4584" fmla="*/ 793445 w 1010331"/>
                  <a:gd name="connsiteY4584" fmla="*/ 234057 h 303641"/>
                  <a:gd name="connsiteX4585" fmla="*/ 793445 w 1010331"/>
                  <a:gd name="connsiteY4585" fmla="*/ 234057 h 303641"/>
                  <a:gd name="connsiteX4586" fmla="*/ 774467 w 1010331"/>
                  <a:gd name="connsiteY4586" fmla="*/ 234057 h 303641"/>
                  <a:gd name="connsiteX4587" fmla="*/ 778985 w 1010331"/>
                  <a:gd name="connsiteY4587" fmla="*/ 238576 h 303641"/>
                  <a:gd name="connsiteX4588" fmla="*/ 774467 w 1010331"/>
                  <a:gd name="connsiteY4588" fmla="*/ 243094 h 303641"/>
                  <a:gd name="connsiteX4589" fmla="*/ 769948 w 1010331"/>
                  <a:gd name="connsiteY4589" fmla="*/ 238576 h 303641"/>
                  <a:gd name="connsiteX4590" fmla="*/ 774467 w 1010331"/>
                  <a:gd name="connsiteY4590" fmla="*/ 234057 h 303641"/>
                  <a:gd name="connsiteX4591" fmla="*/ 774467 w 1010331"/>
                  <a:gd name="connsiteY4591" fmla="*/ 234057 h 303641"/>
                  <a:gd name="connsiteX4592" fmla="*/ 756393 w 1010331"/>
                  <a:gd name="connsiteY4592" fmla="*/ 234057 h 303641"/>
                  <a:gd name="connsiteX4593" fmla="*/ 760912 w 1010331"/>
                  <a:gd name="connsiteY4593" fmla="*/ 238576 h 303641"/>
                  <a:gd name="connsiteX4594" fmla="*/ 756393 w 1010331"/>
                  <a:gd name="connsiteY4594" fmla="*/ 243094 h 303641"/>
                  <a:gd name="connsiteX4595" fmla="*/ 751875 w 1010331"/>
                  <a:gd name="connsiteY4595" fmla="*/ 238576 h 303641"/>
                  <a:gd name="connsiteX4596" fmla="*/ 756393 w 1010331"/>
                  <a:gd name="connsiteY4596" fmla="*/ 234057 h 303641"/>
                  <a:gd name="connsiteX4597" fmla="*/ 756393 w 1010331"/>
                  <a:gd name="connsiteY4597" fmla="*/ 234057 h 303641"/>
                  <a:gd name="connsiteX4598" fmla="*/ 737415 w 1010331"/>
                  <a:gd name="connsiteY4598" fmla="*/ 234057 h 303641"/>
                  <a:gd name="connsiteX4599" fmla="*/ 741934 w 1010331"/>
                  <a:gd name="connsiteY4599" fmla="*/ 238576 h 303641"/>
                  <a:gd name="connsiteX4600" fmla="*/ 737415 w 1010331"/>
                  <a:gd name="connsiteY4600" fmla="*/ 243094 h 303641"/>
                  <a:gd name="connsiteX4601" fmla="*/ 732897 w 1010331"/>
                  <a:gd name="connsiteY4601" fmla="*/ 238576 h 303641"/>
                  <a:gd name="connsiteX4602" fmla="*/ 737415 w 1010331"/>
                  <a:gd name="connsiteY4602" fmla="*/ 234057 h 303641"/>
                  <a:gd name="connsiteX4603" fmla="*/ 737415 w 1010331"/>
                  <a:gd name="connsiteY4603" fmla="*/ 234057 h 303641"/>
                  <a:gd name="connsiteX4604" fmla="*/ 718438 w 1010331"/>
                  <a:gd name="connsiteY4604" fmla="*/ 234057 h 303641"/>
                  <a:gd name="connsiteX4605" fmla="*/ 722956 w 1010331"/>
                  <a:gd name="connsiteY4605" fmla="*/ 238576 h 303641"/>
                  <a:gd name="connsiteX4606" fmla="*/ 718438 w 1010331"/>
                  <a:gd name="connsiteY4606" fmla="*/ 243094 h 303641"/>
                  <a:gd name="connsiteX4607" fmla="*/ 713919 w 1010331"/>
                  <a:gd name="connsiteY4607" fmla="*/ 238576 h 303641"/>
                  <a:gd name="connsiteX4608" fmla="*/ 718438 w 1010331"/>
                  <a:gd name="connsiteY4608" fmla="*/ 234057 h 303641"/>
                  <a:gd name="connsiteX4609" fmla="*/ 718438 w 1010331"/>
                  <a:gd name="connsiteY4609" fmla="*/ 234057 h 303641"/>
                  <a:gd name="connsiteX4610" fmla="*/ 699460 w 1010331"/>
                  <a:gd name="connsiteY4610" fmla="*/ 234057 h 303641"/>
                  <a:gd name="connsiteX4611" fmla="*/ 703979 w 1010331"/>
                  <a:gd name="connsiteY4611" fmla="*/ 238576 h 303641"/>
                  <a:gd name="connsiteX4612" fmla="*/ 699460 w 1010331"/>
                  <a:gd name="connsiteY4612" fmla="*/ 243094 h 303641"/>
                  <a:gd name="connsiteX4613" fmla="*/ 694942 w 1010331"/>
                  <a:gd name="connsiteY4613" fmla="*/ 238576 h 303641"/>
                  <a:gd name="connsiteX4614" fmla="*/ 699460 w 1010331"/>
                  <a:gd name="connsiteY4614" fmla="*/ 234057 h 303641"/>
                  <a:gd name="connsiteX4615" fmla="*/ 699460 w 1010331"/>
                  <a:gd name="connsiteY4615" fmla="*/ 234057 h 303641"/>
                  <a:gd name="connsiteX4616" fmla="*/ 680483 w 1010331"/>
                  <a:gd name="connsiteY4616" fmla="*/ 234057 h 303641"/>
                  <a:gd name="connsiteX4617" fmla="*/ 685001 w 1010331"/>
                  <a:gd name="connsiteY4617" fmla="*/ 238576 h 303641"/>
                  <a:gd name="connsiteX4618" fmla="*/ 680483 w 1010331"/>
                  <a:gd name="connsiteY4618" fmla="*/ 243094 h 303641"/>
                  <a:gd name="connsiteX4619" fmla="*/ 675964 w 1010331"/>
                  <a:gd name="connsiteY4619" fmla="*/ 238576 h 303641"/>
                  <a:gd name="connsiteX4620" fmla="*/ 680483 w 1010331"/>
                  <a:gd name="connsiteY4620" fmla="*/ 234057 h 303641"/>
                  <a:gd name="connsiteX4621" fmla="*/ 680483 w 1010331"/>
                  <a:gd name="connsiteY4621" fmla="*/ 234057 h 303641"/>
                  <a:gd name="connsiteX4622" fmla="*/ 662409 w 1010331"/>
                  <a:gd name="connsiteY4622" fmla="*/ 234057 h 303641"/>
                  <a:gd name="connsiteX4623" fmla="*/ 666927 w 1010331"/>
                  <a:gd name="connsiteY4623" fmla="*/ 238576 h 303641"/>
                  <a:gd name="connsiteX4624" fmla="*/ 662409 w 1010331"/>
                  <a:gd name="connsiteY4624" fmla="*/ 243094 h 303641"/>
                  <a:gd name="connsiteX4625" fmla="*/ 657890 w 1010331"/>
                  <a:gd name="connsiteY4625" fmla="*/ 238576 h 303641"/>
                  <a:gd name="connsiteX4626" fmla="*/ 662409 w 1010331"/>
                  <a:gd name="connsiteY4626" fmla="*/ 234057 h 303641"/>
                  <a:gd name="connsiteX4627" fmla="*/ 662409 w 1010331"/>
                  <a:gd name="connsiteY4627" fmla="*/ 234057 h 303641"/>
                  <a:gd name="connsiteX4628" fmla="*/ 643431 w 1010331"/>
                  <a:gd name="connsiteY4628" fmla="*/ 234057 h 303641"/>
                  <a:gd name="connsiteX4629" fmla="*/ 647950 w 1010331"/>
                  <a:gd name="connsiteY4629" fmla="*/ 238576 h 303641"/>
                  <a:gd name="connsiteX4630" fmla="*/ 643431 w 1010331"/>
                  <a:gd name="connsiteY4630" fmla="*/ 243094 h 303641"/>
                  <a:gd name="connsiteX4631" fmla="*/ 638913 w 1010331"/>
                  <a:gd name="connsiteY4631" fmla="*/ 238576 h 303641"/>
                  <a:gd name="connsiteX4632" fmla="*/ 643431 w 1010331"/>
                  <a:gd name="connsiteY4632" fmla="*/ 234057 h 303641"/>
                  <a:gd name="connsiteX4633" fmla="*/ 643431 w 1010331"/>
                  <a:gd name="connsiteY4633" fmla="*/ 234057 h 303641"/>
                  <a:gd name="connsiteX4634" fmla="*/ 624453 w 1010331"/>
                  <a:gd name="connsiteY4634" fmla="*/ 234057 h 303641"/>
                  <a:gd name="connsiteX4635" fmla="*/ 628972 w 1010331"/>
                  <a:gd name="connsiteY4635" fmla="*/ 238576 h 303641"/>
                  <a:gd name="connsiteX4636" fmla="*/ 624453 w 1010331"/>
                  <a:gd name="connsiteY4636" fmla="*/ 243094 h 303641"/>
                  <a:gd name="connsiteX4637" fmla="*/ 619935 w 1010331"/>
                  <a:gd name="connsiteY4637" fmla="*/ 238576 h 303641"/>
                  <a:gd name="connsiteX4638" fmla="*/ 624453 w 1010331"/>
                  <a:gd name="connsiteY4638" fmla="*/ 234057 h 303641"/>
                  <a:gd name="connsiteX4639" fmla="*/ 624453 w 1010331"/>
                  <a:gd name="connsiteY4639" fmla="*/ 234057 h 303641"/>
                  <a:gd name="connsiteX4640" fmla="*/ 605476 w 1010331"/>
                  <a:gd name="connsiteY4640" fmla="*/ 234057 h 303641"/>
                  <a:gd name="connsiteX4641" fmla="*/ 609994 w 1010331"/>
                  <a:gd name="connsiteY4641" fmla="*/ 238576 h 303641"/>
                  <a:gd name="connsiteX4642" fmla="*/ 605476 w 1010331"/>
                  <a:gd name="connsiteY4642" fmla="*/ 243094 h 303641"/>
                  <a:gd name="connsiteX4643" fmla="*/ 600957 w 1010331"/>
                  <a:gd name="connsiteY4643" fmla="*/ 238576 h 303641"/>
                  <a:gd name="connsiteX4644" fmla="*/ 605476 w 1010331"/>
                  <a:gd name="connsiteY4644" fmla="*/ 234057 h 303641"/>
                  <a:gd name="connsiteX4645" fmla="*/ 605476 w 1010331"/>
                  <a:gd name="connsiteY4645" fmla="*/ 234057 h 303641"/>
                  <a:gd name="connsiteX4646" fmla="*/ 586498 w 1010331"/>
                  <a:gd name="connsiteY4646" fmla="*/ 234057 h 303641"/>
                  <a:gd name="connsiteX4647" fmla="*/ 591017 w 1010331"/>
                  <a:gd name="connsiteY4647" fmla="*/ 238576 h 303641"/>
                  <a:gd name="connsiteX4648" fmla="*/ 586498 w 1010331"/>
                  <a:gd name="connsiteY4648" fmla="*/ 243094 h 303641"/>
                  <a:gd name="connsiteX4649" fmla="*/ 581980 w 1010331"/>
                  <a:gd name="connsiteY4649" fmla="*/ 238576 h 303641"/>
                  <a:gd name="connsiteX4650" fmla="*/ 586498 w 1010331"/>
                  <a:gd name="connsiteY4650" fmla="*/ 234057 h 303641"/>
                  <a:gd name="connsiteX4651" fmla="*/ 586498 w 1010331"/>
                  <a:gd name="connsiteY4651" fmla="*/ 234057 h 303641"/>
                  <a:gd name="connsiteX4652" fmla="*/ 568424 w 1010331"/>
                  <a:gd name="connsiteY4652" fmla="*/ 234057 h 303641"/>
                  <a:gd name="connsiteX4653" fmla="*/ 572943 w 1010331"/>
                  <a:gd name="connsiteY4653" fmla="*/ 238576 h 303641"/>
                  <a:gd name="connsiteX4654" fmla="*/ 568424 w 1010331"/>
                  <a:gd name="connsiteY4654" fmla="*/ 243094 h 303641"/>
                  <a:gd name="connsiteX4655" fmla="*/ 563906 w 1010331"/>
                  <a:gd name="connsiteY4655" fmla="*/ 238576 h 303641"/>
                  <a:gd name="connsiteX4656" fmla="*/ 568424 w 1010331"/>
                  <a:gd name="connsiteY4656" fmla="*/ 234057 h 303641"/>
                  <a:gd name="connsiteX4657" fmla="*/ 568424 w 1010331"/>
                  <a:gd name="connsiteY4657" fmla="*/ 234057 h 303641"/>
                  <a:gd name="connsiteX4658" fmla="*/ 549447 w 1010331"/>
                  <a:gd name="connsiteY4658" fmla="*/ 234057 h 303641"/>
                  <a:gd name="connsiteX4659" fmla="*/ 553965 w 1010331"/>
                  <a:gd name="connsiteY4659" fmla="*/ 238576 h 303641"/>
                  <a:gd name="connsiteX4660" fmla="*/ 549447 w 1010331"/>
                  <a:gd name="connsiteY4660" fmla="*/ 243094 h 303641"/>
                  <a:gd name="connsiteX4661" fmla="*/ 544928 w 1010331"/>
                  <a:gd name="connsiteY4661" fmla="*/ 238576 h 303641"/>
                  <a:gd name="connsiteX4662" fmla="*/ 549447 w 1010331"/>
                  <a:gd name="connsiteY4662" fmla="*/ 234057 h 303641"/>
                  <a:gd name="connsiteX4663" fmla="*/ 549447 w 1010331"/>
                  <a:gd name="connsiteY4663" fmla="*/ 234057 h 303641"/>
                  <a:gd name="connsiteX4664" fmla="*/ 530469 w 1010331"/>
                  <a:gd name="connsiteY4664" fmla="*/ 234057 h 303641"/>
                  <a:gd name="connsiteX4665" fmla="*/ 534988 w 1010331"/>
                  <a:gd name="connsiteY4665" fmla="*/ 238576 h 303641"/>
                  <a:gd name="connsiteX4666" fmla="*/ 530469 w 1010331"/>
                  <a:gd name="connsiteY4666" fmla="*/ 243094 h 303641"/>
                  <a:gd name="connsiteX4667" fmla="*/ 525951 w 1010331"/>
                  <a:gd name="connsiteY4667" fmla="*/ 238576 h 303641"/>
                  <a:gd name="connsiteX4668" fmla="*/ 530469 w 1010331"/>
                  <a:gd name="connsiteY4668" fmla="*/ 234057 h 303641"/>
                  <a:gd name="connsiteX4669" fmla="*/ 530469 w 1010331"/>
                  <a:gd name="connsiteY4669" fmla="*/ 234057 h 303641"/>
                  <a:gd name="connsiteX4670" fmla="*/ 511492 w 1010331"/>
                  <a:gd name="connsiteY4670" fmla="*/ 234057 h 303641"/>
                  <a:gd name="connsiteX4671" fmla="*/ 516010 w 1010331"/>
                  <a:gd name="connsiteY4671" fmla="*/ 238576 h 303641"/>
                  <a:gd name="connsiteX4672" fmla="*/ 511492 w 1010331"/>
                  <a:gd name="connsiteY4672" fmla="*/ 243094 h 303641"/>
                  <a:gd name="connsiteX4673" fmla="*/ 506973 w 1010331"/>
                  <a:gd name="connsiteY4673" fmla="*/ 238576 h 303641"/>
                  <a:gd name="connsiteX4674" fmla="*/ 511492 w 1010331"/>
                  <a:gd name="connsiteY4674" fmla="*/ 234057 h 303641"/>
                  <a:gd name="connsiteX4675" fmla="*/ 511492 w 1010331"/>
                  <a:gd name="connsiteY4675" fmla="*/ 234057 h 303641"/>
                  <a:gd name="connsiteX4676" fmla="*/ 493418 w 1010331"/>
                  <a:gd name="connsiteY4676" fmla="*/ 234057 h 303641"/>
                  <a:gd name="connsiteX4677" fmla="*/ 497936 w 1010331"/>
                  <a:gd name="connsiteY4677" fmla="*/ 238576 h 303641"/>
                  <a:gd name="connsiteX4678" fmla="*/ 493418 w 1010331"/>
                  <a:gd name="connsiteY4678" fmla="*/ 243094 h 303641"/>
                  <a:gd name="connsiteX4679" fmla="*/ 488899 w 1010331"/>
                  <a:gd name="connsiteY4679" fmla="*/ 238576 h 303641"/>
                  <a:gd name="connsiteX4680" fmla="*/ 493418 w 1010331"/>
                  <a:gd name="connsiteY4680" fmla="*/ 234057 h 303641"/>
                  <a:gd name="connsiteX4681" fmla="*/ 493418 w 1010331"/>
                  <a:gd name="connsiteY4681" fmla="*/ 234057 h 303641"/>
                  <a:gd name="connsiteX4682" fmla="*/ 474440 w 1010331"/>
                  <a:gd name="connsiteY4682" fmla="*/ 234057 h 303641"/>
                  <a:gd name="connsiteX4683" fmla="*/ 478959 w 1010331"/>
                  <a:gd name="connsiteY4683" fmla="*/ 238576 h 303641"/>
                  <a:gd name="connsiteX4684" fmla="*/ 474440 w 1010331"/>
                  <a:gd name="connsiteY4684" fmla="*/ 243094 h 303641"/>
                  <a:gd name="connsiteX4685" fmla="*/ 469922 w 1010331"/>
                  <a:gd name="connsiteY4685" fmla="*/ 238576 h 303641"/>
                  <a:gd name="connsiteX4686" fmla="*/ 474440 w 1010331"/>
                  <a:gd name="connsiteY4686" fmla="*/ 234057 h 303641"/>
                  <a:gd name="connsiteX4687" fmla="*/ 474440 w 1010331"/>
                  <a:gd name="connsiteY4687" fmla="*/ 234057 h 303641"/>
                  <a:gd name="connsiteX4688" fmla="*/ 455462 w 1010331"/>
                  <a:gd name="connsiteY4688" fmla="*/ 234057 h 303641"/>
                  <a:gd name="connsiteX4689" fmla="*/ 459981 w 1010331"/>
                  <a:gd name="connsiteY4689" fmla="*/ 238576 h 303641"/>
                  <a:gd name="connsiteX4690" fmla="*/ 455462 w 1010331"/>
                  <a:gd name="connsiteY4690" fmla="*/ 243094 h 303641"/>
                  <a:gd name="connsiteX4691" fmla="*/ 450944 w 1010331"/>
                  <a:gd name="connsiteY4691" fmla="*/ 238576 h 303641"/>
                  <a:gd name="connsiteX4692" fmla="*/ 455462 w 1010331"/>
                  <a:gd name="connsiteY4692" fmla="*/ 234057 h 303641"/>
                  <a:gd name="connsiteX4693" fmla="*/ 455462 w 1010331"/>
                  <a:gd name="connsiteY4693" fmla="*/ 234057 h 303641"/>
                  <a:gd name="connsiteX4694" fmla="*/ 436485 w 1010331"/>
                  <a:gd name="connsiteY4694" fmla="*/ 234057 h 303641"/>
                  <a:gd name="connsiteX4695" fmla="*/ 441003 w 1010331"/>
                  <a:gd name="connsiteY4695" fmla="*/ 238576 h 303641"/>
                  <a:gd name="connsiteX4696" fmla="*/ 436485 w 1010331"/>
                  <a:gd name="connsiteY4696" fmla="*/ 243094 h 303641"/>
                  <a:gd name="connsiteX4697" fmla="*/ 431966 w 1010331"/>
                  <a:gd name="connsiteY4697" fmla="*/ 238576 h 303641"/>
                  <a:gd name="connsiteX4698" fmla="*/ 436485 w 1010331"/>
                  <a:gd name="connsiteY4698" fmla="*/ 234057 h 303641"/>
                  <a:gd name="connsiteX4699" fmla="*/ 436485 w 1010331"/>
                  <a:gd name="connsiteY4699" fmla="*/ 234057 h 303641"/>
                  <a:gd name="connsiteX4700" fmla="*/ 417507 w 1010331"/>
                  <a:gd name="connsiteY4700" fmla="*/ 234057 h 303641"/>
                  <a:gd name="connsiteX4701" fmla="*/ 422026 w 1010331"/>
                  <a:gd name="connsiteY4701" fmla="*/ 238576 h 303641"/>
                  <a:gd name="connsiteX4702" fmla="*/ 417507 w 1010331"/>
                  <a:gd name="connsiteY4702" fmla="*/ 243094 h 303641"/>
                  <a:gd name="connsiteX4703" fmla="*/ 412989 w 1010331"/>
                  <a:gd name="connsiteY4703" fmla="*/ 238576 h 303641"/>
                  <a:gd name="connsiteX4704" fmla="*/ 417507 w 1010331"/>
                  <a:gd name="connsiteY4704" fmla="*/ 234057 h 303641"/>
                  <a:gd name="connsiteX4705" fmla="*/ 417507 w 1010331"/>
                  <a:gd name="connsiteY4705" fmla="*/ 234057 h 303641"/>
                  <a:gd name="connsiteX4706" fmla="*/ 399433 w 1010331"/>
                  <a:gd name="connsiteY4706" fmla="*/ 234057 h 303641"/>
                  <a:gd name="connsiteX4707" fmla="*/ 403952 w 1010331"/>
                  <a:gd name="connsiteY4707" fmla="*/ 238576 h 303641"/>
                  <a:gd name="connsiteX4708" fmla="*/ 399433 w 1010331"/>
                  <a:gd name="connsiteY4708" fmla="*/ 243094 h 303641"/>
                  <a:gd name="connsiteX4709" fmla="*/ 394915 w 1010331"/>
                  <a:gd name="connsiteY4709" fmla="*/ 238576 h 303641"/>
                  <a:gd name="connsiteX4710" fmla="*/ 399433 w 1010331"/>
                  <a:gd name="connsiteY4710" fmla="*/ 234057 h 303641"/>
                  <a:gd name="connsiteX4711" fmla="*/ 399433 w 1010331"/>
                  <a:gd name="connsiteY4711" fmla="*/ 234057 h 303641"/>
                  <a:gd name="connsiteX4712" fmla="*/ 380456 w 1010331"/>
                  <a:gd name="connsiteY4712" fmla="*/ 234057 h 303641"/>
                  <a:gd name="connsiteX4713" fmla="*/ 384974 w 1010331"/>
                  <a:gd name="connsiteY4713" fmla="*/ 238576 h 303641"/>
                  <a:gd name="connsiteX4714" fmla="*/ 380456 w 1010331"/>
                  <a:gd name="connsiteY4714" fmla="*/ 243094 h 303641"/>
                  <a:gd name="connsiteX4715" fmla="*/ 375937 w 1010331"/>
                  <a:gd name="connsiteY4715" fmla="*/ 238576 h 303641"/>
                  <a:gd name="connsiteX4716" fmla="*/ 380456 w 1010331"/>
                  <a:gd name="connsiteY4716" fmla="*/ 234057 h 303641"/>
                  <a:gd name="connsiteX4717" fmla="*/ 380456 w 1010331"/>
                  <a:gd name="connsiteY4717" fmla="*/ 234057 h 303641"/>
                  <a:gd name="connsiteX4718" fmla="*/ 361478 w 1010331"/>
                  <a:gd name="connsiteY4718" fmla="*/ 234057 h 303641"/>
                  <a:gd name="connsiteX4719" fmla="*/ 365997 w 1010331"/>
                  <a:gd name="connsiteY4719" fmla="*/ 238576 h 303641"/>
                  <a:gd name="connsiteX4720" fmla="*/ 361478 w 1010331"/>
                  <a:gd name="connsiteY4720" fmla="*/ 243094 h 303641"/>
                  <a:gd name="connsiteX4721" fmla="*/ 356960 w 1010331"/>
                  <a:gd name="connsiteY4721" fmla="*/ 238576 h 303641"/>
                  <a:gd name="connsiteX4722" fmla="*/ 361478 w 1010331"/>
                  <a:gd name="connsiteY4722" fmla="*/ 234057 h 303641"/>
                  <a:gd name="connsiteX4723" fmla="*/ 361478 w 1010331"/>
                  <a:gd name="connsiteY4723" fmla="*/ 234057 h 303641"/>
                  <a:gd name="connsiteX4724" fmla="*/ 342501 w 1010331"/>
                  <a:gd name="connsiteY4724" fmla="*/ 234057 h 303641"/>
                  <a:gd name="connsiteX4725" fmla="*/ 347019 w 1010331"/>
                  <a:gd name="connsiteY4725" fmla="*/ 238576 h 303641"/>
                  <a:gd name="connsiteX4726" fmla="*/ 342501 w 1010331"/>
                  <a:gd name="connsiteY4726" fmla="*/ 243094 h 303641"/>
                  <a:gd name="connsiteX4727" fmla="*/ 337982 w 1010331"/>
                  <a:gd name="connsiteY4727" fmla="*/ 238576 h 303641"/>
                  <a:gd name="connsiteX4728" fmla="*/ 342501 w 1010331"/>
                  <a:gd name="connsiteY4728" fmla="*/ 234057 h 303641"/>
                  <a:gd name="connsiteX4729" fmla="*/ 342501 w 1010331"/>
                  <a:gd name="connsiteY4729" fmla="*/ 234057 h 303641"/>
                  <a:gd name="connsiteX4730" fmla="*/ 323523 w 1010331"/>
                  <a:gd name="connsiteY4730" fmla="*/ 234057 h 303641"/>
                  <a:gd name="connsiteX4731" fmla="*/ 328041 w 1010331"/>
                  <a:gd name="connsiteY4731" fmla="*/ 238576 h 303641"/>
                  <a:gd name="connsiteX4732" fmla="*/ 323523 w 1010331"/>
                  <a:gd name="connsiteY4732" fmla="*/ 243094 h 303641"/>
                  <a:gd name="connsiteX4733" fmla="*/ 319004 w 1010331"/>
                  <a:gd name="connsiteY4733" fmla="*/ 238576 h 303641"/>
                  <a:gd name="connsiteX4734" fmla="*/ 323523 w 1010331"/>
                  <a:gd name="connsiteY4734" fmla="*/ 234057 h 303641"/>
                  <a:gd name="connsiteX4735" fmla="*/ 323523 w 1010331"/>
                  <a:gd name="connsiteY4735" fmla="*/ 234057 h 303641"/>
                  <a:gd name="connsiteX4736" fmla="*/ 305449 w 1010331"/>
                  <a:gd name="connsiteY4736" fmla="*/ 234057 h 303641"/>
                  <a:gd name="connsiteX4737" fmla="*/ 309968 w 1010331"/>
                  <a:gd name="connsiteY4737" fmla="*/ 238576 h 303641"/>
                  <a:gd name="connsiteX4738" fmla="*/ 305449 w 1010331"/>
                  <a:gd name="connsiteY4738" fmla="*/ 243094 h 303641"/>
                  <a:gd name="connsiteX4739" fmla="*/ 300931 w 1010331"/>
                  <a:gd name="connsiteY4739" fmla="*/ 238576 h 303641"/>
                  <a:gd name="connsiteX4740" fmla="*/ 305449 w 1010331"/>
                  <a:gd name="connsiteY4740" fmla="*/ 234057 h 303641"/>
                  <a:gd name="connsiteX4741" fmla="*/ 305449 w 1010331"/>
                  <a:gd name="connsiteY4741" fmla="*/ 234057 h 303641"/>
                  <a:gd name="connsiteX4742" fmla="*/ 286471 w 1010331"/>
                  <a:gd name="connsiteY4742" fmla="*/ 234057 h 303641"/>
                  <a:gd name="connsiteX4743" fmla="*/ 290990 w 1010331"/>
                  <a:gd name="connsiteY4743" fmla="*/ 238576 h 303641"/>
                  <a:gd name="connsiteX4744" fmla="*/ 286471 w 1010331"/>
                  <a:gd name="connsiteY4744" fmla="*/ 243094 h 303641"/>
                  <a:gd name="connsiteX4745" fmla="*/ 281953 w 1010331"/>
                  <a:gd name="connsiteY4745" fmla="*/ 238576 h 303641"/>
                  <a:gd name="connsiteX4746" fmla="*/ 286471 w 1010331"/>
                  <a:gd name="connsiteY4746" fmla="*/ 234057 h 303641"/>
                  <a:gd name="connsiteX4747" fmla="*/ 286471 w 1010331"/>
                  <a:gd name="connsiteY4747" fmla="*/ 234057 h 303641"/>
                  <a:gd name="connsiteX4748" fmla="*/ 840437 w 1010331"/>
                  <a:gd name="connsiteY4748" fmla="*/ 225020 h 303641"/>
                  <a:gd name="connsiteX4749" fmla="*/ 844955 w 1010331"/>
                  <a:gd name="connsiteY4749" fmla="*/ 229539 h 303641"/>
                  <a:gd name="connsiteX4750" fmla="*/ 840437 w 1010331"/>
                  <a:gd name="connsiteY4750" fmla="*/ 234057 h 303641"/>
                  <a:gd name="connsiteX4751" fmla="*/ 835918 w 1010331"/>
                  <a:gd name="connsiteY4751" fmla="*/ 229539 h 303641"/>
                  <a:gd name="connsiteX4752" fmla="*/ 840437 w 1010331"/>
                  <a:gd name="connsiteY4752" fmla="*/ 225020 h 303641"/>
                  <a:gd name="connsiteX4753" fmla="*/ 840437 w 1010331"/>
                  <a:gd name="connsiteY4753" fmla="*/ 225020 h 303641"/>
                  <a:gd name="connsiteX4754" fmla="*/ 821459 w 1010331"/>
                  <a:gd name="connsiteY4754" fmla="*/ 225020 h 303641"/>
                  <a:gd name="connsiteX4755" fmla="*/ 825978 w 1010331"/>
                  <a:gd name="connsiteY4755" fmla="*/ 229539 h 303641"/>
                  <a:gd name="connsiteX4756" fmla="*/ 821459 w 1010331"/>
                  <a:gd name="connsiteY4756" fmla="*/ 234057 h 303641"/>
                  <a:gd name="connsiteX4757" fmla="*/ 816941 w 1010331"/>
                  <a:gd name="connsiteY4757" fmla="*/ 229539 h 303641"/>
                  <a:gd name="connsiteX4758" fmla="*/ 821459 w 1010331"/>
                  <a:gd name="connsiteY4758" fmla="*/ 225020 h 303641"/>
                  <a:gd name="connsiteX4759" fmla="*/ 821459 w 1010331"/>
                  <a:gd name="connsiteY4759" fmla="*/ 225020 h 303641"/>
                  <a:gd name="connsiteX4760" fmla="*/ 803385 w 1010331"/>
                  <a:gd name="connsiteY4760" fmla="*/ 225020 h 303641"/>
                  <a:gd name="connsiteX4761" fmla="*/ 807904 w 1010331"/>
                  <a:gd name="connsiteY4761" fmla="*/ 229539 h 303641"/>
                  <a:gd name="connsiteX4762" fmla="*/ 803385 w 1010331"/>
                  <a:gd name="connsiteY4762" fmla="*/ 234057 h 303641"/>
                  <a:gd name="connsiteX4763" fmla="*/ 798867 w 1010331"/>
                  <a:gd name="connsiteY4763" fmla="*/ 229539 h 303641"/>
                  <a:gd name="connsiteX4764" fmla="*/ 803385 w 1010331"/>
                  <a:gd name="connsiteY4764" fmla="*/ 225020 h 303641"/>
                  <a:gd name="connsiteX4765" fmla="*/ 803385 w 1010331"/>
                  <a:gd name="connsiteY4765" fmla="*/ 225020 h 303641"/>
                  <a:gd name="connsiteX4766" fmla="*/ 784408 w 1010331"/>
                  <a:gd name="connsiteY4766" fmla="*/ 225020 h 303641"/>
                  <a:gd name="connsiteX4767" fmla="*/ 788926 w 1010331"/>
                  <a:gd name="connsiteY4767" fmla="*/ 229539 h 303641"/>
                  <a:gd name="connsiteX4768" fmla="*/ 784408 w 1010331"/>
                  <a:gd name="connsiteY4768" fmla="*/ 234057 h 303641"/>
                  <a:gd name="connsiteX4769" fmla="*/ 779889 w 1010331"/>
                  <a:gd name="connsiteY4769" fmla="*/ 229539 h 303641"/>
                  <a:gd name="connsiteX4770" fmla="*/ 784408 w 1010331"/>
                  <a:gd name="connsiteY4770" fmla="*/ 225020 h 303641"/>
                  <a:gd name="connsiteX4771" fmla="*/ 784408 w 1010331"/>
                  <a:gd name="connsiteY4771" fmla="*/ 225020 h 303641"/>
                  <a:gd name="connsiteX4772" fmla="*/ 765430 w 1010331"/>
                  <a:gd name="connsiteY4772" fmla="*/ 225020 h 303641"/>
                  <a:gd name="connsiteX4773" fmla="*/ 769948 w 1010331"/>
                  <a:gd name="connsiteY4773" fmla="*/ 229539 h 303641"/>
                  <a:gd name="connsiteX4774" fmla="*/ 765430 w 1010331"/>
                  <a:gd name="connsiteY4774" fmla="*/ 234057 h 303641"/>
                  <a:gd name="connsiteX4775" fmla="*/ 760912 w 1010331"/>
                  <a:gd name="connsiteY4775" fmla="*/ 229539 h 303641"/>
                  <a:gd name="connsiteX4776" fmla="*/ 765430 w 1010331"/>
                  <a:gd name="connsiteY4776" fmla="*/ 225020 h 303641"/>
                  <a:gd name="connsiteX4777" fmla="*/ 765430 w 1010331"/>
                  <a:gd name="connsiteY4777" fmla="*/ 225020 h 303641"/>
                  <a:gd name="connsiteX4778" fmla="*/ 746452 w 1010331"/>
                  <a:gd name="connsiteY4778" fmla="*/ 225020 h 303641"/>
                  <a:gd name="connsiteX4779" fmla="*/ 750971 w 1010331"/>
                  <a:gd name="connsiteY4779" fmla="*/ 229539 h 303641"/>
                  <a:gd name="connsiteX4780" fmla="*/ 746452 w 1010331"/>
                  <a:gd name="connsiteY4780" fmla="*/ 234057 h 303641"/>
                  <a:gd name="connsiteX4781" fmla="*/ 741934 w 1010331"/>
                  <a:gd name="connsiteY4781" fmla="*/ 229539 h 303641"/>
                  <a:gd name="connsiteX4782" fmla="*/ 746452 w 1010331"/>
                  <a:gd name="connsiteY4782" fmla="*/ 225020 h 303641"/>
                  <a:gd name="connsiteX4783" fmla="*/ 746452 w 1010331"/>
                  <a:gd name="connsiteY4783" fmla="*/ 225020 h 303641"/>
                  <a:gd name="connsiteX4784" fmla="*/ 727475 w 1010331"/>
                  <a:gd name="connsiteY4784" fmla="*/ 225020 h 303641"/>
                  <a:gd name="connsiteX4785" fmla="*/ 731993 w 1010331"/>
                  <a:gd name="connsiteY4785" fmla="*/ 229539 h 303641"/>
                  <a:gd name="connsiteX4786" fmla="*/ 727475 w 1010331"/>
                  <a:gd name="connsiteY4786" fmla="*/ 234057 h 303641"/>
                  <a:gd name="connsiteX4787" fmla="*/ 722956 w 1010331"/>
                  <a:gd name="connsiteY4787" fmla="*/ 229539 h 303641"/>
                  <a:gd name="connsiteX4788" fmla="*/ 727475 w 1010331"/>
                  <a:gd name="connsiteY4788" fmla="*/ 225020 h 303641"/>
                  <a:gd name="connsiteX4789" fmla="*/ 727475 w 1010331"/>
                  <a:gd name="connsiteY4789" fmla="*/ 225020 h 303641"/>
                  <a:gd name="connsiteX4790" fmla="*/ 709401 w 1010331"/>
                  <a:gd name="connsiteY4790" fmla="*/ 225020 h 303641"/>
                  <a:gd name="connsiteX4791" fmla="*/ 713919 w 1010331"/>
                  <a:gd name="connsiteY4791" fmla="*/ 229539 h 303641"/>
                  <a:gd name="connsiteX4792" fmla="*/ 709401 w 1010331"/>
                  <a:gd name="connsiteY4792" fmla="*/ 234057 h 303641"/>
                  <a:gd name="connsiteX4793" fmla="*/ 704882 w 1010331"/>
                  <a:gd name="connsiteY4793" fmla="*/ 229539 h 303641"/>
                  <a:gd name="connsiteX4794" fmla="*/ 709401 w 1010331"/>
                  <a:gd name="connsiteY4794" fmla="*/ 225020 h 303641"/>
                  <a:gd name="connsiteX4795" fmla="*/ 709401 w 1010331"/>
                  <a:gd name="connsiteY4795" fmla="*/ 225020 h 303641"/>
                  <a:gd name="connsiteX4796" fmla="*/ 690423 w 1010331"/>
                  <a:gd name="connsiteY4796" fmla="*/ 225020 h 303641"/>
                  <a:gd name="connsiteX4797" fmla="*/ 694942 w 1010331"/>
                  <a:gd name="connsiteY4797" fmla="*/ 229539 h 303641"/>
                  <a:gd name="connsiteX4798" fmla="*/ 690423 w 1010331"/>
                  <a:gd name="connsiteY4798" fmla="*/ 234057 h 303641"/>
                  <a:gd name="connsiteX4799" fmla="*/ 685905 w 1010331"/>
                  <a:gd name="connsiteY4799" fmla="*/ 229539 h 303641"/>
                  <a:gd name="connsiteX4800" fmla="*/ 690423 w 1010331"/>
                  <a:gd name="connsiteY4800" fmla="*/ 225020 h 303641"/>
                  <a:gd name="connsiteX4801" fmla="*/ 690423 w 1010331"/>
                  <a:gd name="connsiteY4801" fmla="*/ 225020 h 303641"/>
                  <a:gd name="connsiteX4802" fmla="*/ 671446 w 1010331"/>
                  <a:gd name="connsiteY4802" fmla="*/ 225020 h 303641"/>
                  <a:gd name="connsiteX4803" fmla="*/ 675964 w 1010331"/>
                  <a:gd name="connsiteY4803" fmla="*/ 229539 h 303641"/>
                  <a:gd name="connsiteX4804" fmla="*/ 671446 w 1010331"/>
                  <a:gd name="connsiteY4804" fmla="*/ 234057 h 303641"/>
                  <a:gd name="connsiteX4805" fmla="*/ 666927 w 1010331"/>
                  <a:gd name="connsiteY4805" fmla="*/ 229539 h 303641"/>
                  <a:gd name="connsiteX4806" fmla="*/ 671446 w 1010331"/>
                  <a:gd name="connsiteY4806" fmla="*/ 225020 h 303641"/>
                  <a:gd name="connsiteX4807" fmla="*/ 671446 w 1010331"/>
                  <a:gd name="connsiteY4807" fmla="*/ 225020 h 303641"/>
                  <a:gd name="connsiteX4808" fmla="*/ 652468 w 1010331"/>
                  <a:gd name="connsiteY4808" fmla="*/ 225020 h 303641"/>
                  <a:gd name="connsiteX4809" fmla="*/ 656987 w 1010331"/>
                  <a:gd name="connsiteY4809" fmla="*/ 229539 h 303641"/>
                  <a:gd name="connsiteX4810" fmla="*/ 652468 w 1010331"/>
                  <a:gd name="connsiteY4810" fmla="*/ 234057 h 303641"/>
                  <a:gd name="connsiteX4811" fmla="*/ 647950 w 1010331"/>
                  <a:gd name="connsiteY4811" fmla="*/ 229539 h 303641"/>
                  <a:gd name="connsiteX4812" fmla="*/ 652468 w 1010331"/>
                  <a:gd name="connsiteY4812" fmla="*/ 225020 h 303641"/>
                  <a:gd name="connsiteX4813" fmla="*/ 652468 w 1010331"/>
                  <a:gd name="connsiteY4813" fmla="*/ 225020 h 303641"/>
                  <a:gd name="connsiteX4814" fmla="*/ 633490 w 1010331"/>
                  <a:gd name="connsiteY4814" fmla="*/ 225020 h 303641"/>
                  <a:gd name="connsiteX4815" fmla="*/ 638009 w 1010331"/>
                  <a:gd name="connsiteY4815" fmla="*/ 229539 h 303641"/>
                  <a:gd name="connsiteX4816" fmla="*/ 633490 w 1010331"/>
                  <a:gd name="connsiteY4816" fmla="*/ 234057 h 303641"/>
                  <a:gd name="connsiteX4817" fmla="*/ 628972 w 1010331"/>
                  <a:gd name="connsiteY4817" fmla="*/ 229539 h 303641"/>
                  <a:gd name="connsiteX4818" fmla="*/ 633490 w 1010331"/>
                  <a:gd name="connsiteY4818" fmla="*/ 225020 h 303641"/>
                  <a:gd name="connsiteX4819" fmla="*/ 633490 w 1010331"/>
                  <a:gd name="connsiteY4819" fmla="*/ 225020 h 303641"/>
                  <a:gd name="connsiteX4820" fmla="*/ 615417 w 1010331"/>
                  <a:gd name="connsiteY4820" fmla="*/ 225020 h 303641"/>
                  <a:gd name="connsiteX4821" fmla="*/ 619935 w 1010331"/>
                  <a:gd name="connsiteY4821" fmla="*/ 229539 h 303641"/>
                  <a:gd name="connsiteX4822" fmla="*/ 615417 w 1010331"/>
                  <a:gd name="connsiteY4822" fmla="*/ 234057 h 303641"/>
                  <a:gd name="connsiteX4823" fmla="*/ 610898 w 1010331"/>
                  <a:gd name="connsiteY4823" fmla="*/ 229539 h 303641"/>
                  <a:gd name="connsiteX4824" fmla="*/ 615417 w 1010331"/>
                  <a:gd name="connsiteY4824" fmla="*/ 225020 h 303641"/>
                  <a:gd name="connsiteX4825" fmla="*/ 615417 w 1010331"/>
                  <a:gd name="connsiteY4825" fmla="*/ 225020 h 303641"/>
                  <a:gd name="connsiteX4826" fmla="*/ 596439 w 1010331"/>
                  <a:gd name="connsiteY4826" fmla="*/ 225020 h 303641"/>
                  <a:gd name="connsiteX4827" fmla="*/ 600957 w 1010331"/>
                  <a:gd name="connsiteY4827" fmla="*/ 229539 h 303641"/>
                  <a:gd name="connsiteX4828" fmla="*/ 596439 w 1010331"/>
                  <a:gd name="connsiteY4828" fmla="*/ 234057 h 303641"/>
                  <a:gd name="connsiteX4829" fmla="*/ 591920 w 1010331"/>
                  <a:gd name="connsiteY4829" fmla="*/ 229539 h 303641"/>
                  <a:gd name="connsiteX4830" fmla="*/ 596439 w 1010331"/>
                  <a:gd name="connsiteY4830" fmla="*/ 225020 h 303641"/>
                  <a:gd name="connsiteX4831" fmla="*/ 596439 w 1010331"/>
                  <a:gd name="connsiteY4831" fmla="*/ 225020 h 303641"/>
                  <a:gd name="connsiteX4832" fmla="*/ 577461 w 1010331"/>
                  <a:gd name="connsiteY4832" fmla="*/ 225020 h 303641"/>
                  <a:gd name="connsiteX4833" fmla="*/ 581980 w 1010331"/>
                  <a:gd name="connsiteY4833" fmla="*/ 229539 h 303641"/>
                  <a:gd name="connsiteX4834" fmla="*/ 577461 w 1010331"/>
                  <a:gd name="connsiteY4834" fmla="*/ 234057 h 303641"/>
                  <a:gd name="connsiteX4835" fmla="*/ 572943 w 1010331"/>
                  <a:gd name="connsiteY4835" fmla="*/ 229539 h 303641"/>
                  <a:gd name="connsiteX4836" fmla="*/ 577461 w 1010331"/>
                  <a:gd name="connsiteY4836" fmla="*/ 225020 h 303641"/>
                  <a:gd name="connsiteX4837" fmla="*/ 577461 w 1010331"/>
                  <a:gd name="connsiteY4837" fmla="*/ 225020 h 303641"/>
                  <a:gd name="connsiteX4838" fmla="*/ 558484 w 1010331"/>
                  <a:gd name="connsiteY4838" fmla="*/ 225020 h 303641"/>
                  <a:gd name="connsiteX4839" fmla="*/ 563002 w 1010331"/>
                  <a:gd name="connsiteY4839" fmla="*/ 229539 h 303641"/>
                  <a:gd name="connsiteX4840" fmla="*/ 558484 w 1010331"/>
                  <a:gd name="connsiteY4840" fmla="*/ 234057 h 303641"/>
                  <a:gd name="connsiteX4841" fmla="*/ 553965 w 1010331"/>
                  <a:gd name="connsiteY4841" fmla="*/ 229539 h 303641"/>
                  <a:gd name="connsiteX4842" fmla="*/ 558484 w 1010331"/>
                  <a:gd name="connsiteY4842" fmla="*/ 225020 h 303641"/>
                  <a:gd name="connsiteX4843" fmla="*/ 558484 w 1010331"/>
                  <a:gd name="connsiteY4843" fmla="*/ 225020 h 303641"/>
                  <a:gd name="connsiteX4844" fmla="*/ 539506 w 1010331"/>
                  <a:gd name="connsiteY4844" fmla="*/ 225020 h 303641"/>
                  <a:gd name="connsiteX4845" fmla="*/ 544025 w 1010331"/>
                  <a:gd name="connsiteY4845" fmla="*/ 229539 h 303641"/>
                  <a:gd name="connsiteX4846" fmla="*/ 539506 w 1010331"/>
                  <a:gd name="connsiteY4846" fmla="*/ 234057 h 303641"/>
                  <a:gd name="connsiteX4847" fmla="*/ 534988 w 1010331"/>
                  <a:gd name="connsiteY4847" fmla="*/ 229539 h 303641"/>
                  <a:gd name="connsiteX4848" fmla="*/ 539506 w 1010331"/>
                  <a:gd name="connsiteY4848" fmla="*/ 225020 h 303641"/>
                  <a:gd name="connsiteX4849" fmla="*/ 539506 w 1010331"/>
                  <a:gd name="connsiteY4849" fmla="*/ 225020 h 303641"/>
                  <a:gd name="connsiteX4850" fmla="*/ 521432 w 1010331"/>
                  <a:gd name="connsiteY4850" fmla="*/ 225020 h 303641"/>
                  <a:gd name="connsiteX4851" fmla="*/ 525951 w 1010331"/>
                  <a:gd name="connsiteY4851" fmla="*/ 229539 h 303641"/>
                  <a:gd name="connsiteX4852" fmla="*/ 521432 w 1010331"/>
                  <a:gd name="connsiteY4852" fmla="*/ 234057 h 303641"/>
                  <a:gd name="connsiteX4853" fmla="*/ 516914 w 1010331"/>
                  <a:gd name="connsiteY4853" fmla="*/ 229539 h 303641"/>
                  <a:gd name="connsiteX4854" fmla="*/ 521432 w 1010331"/>
                  <a:gd name="connsiteY4854" fmla="*/ 225020 h 303641"/>
                  <a:gd name="connsiteX4855" fmla="*/ 521432 w 1010331"/>
                  <a:gd name="connsiteY4855" fmla="*/ 225020 h 303641"/>
                  <a:gd name="connsiteX4856" fmla="*/ 502455 w 1010331"/>
                  <a:gd name="connsiteY4856" fmla="*/ 225020 h 303641"/>
                  <a:gd name="connsiteX4857" fmla="*/ 506973 w 1010331"/>
                  <a:gd name="connsiteY4857" fmla="*/ 229539 h 303641"/>
                  <a:gd name="connsiteX4858" fmla="*/ 502455 w 1010331"/>
                  <a:gd name="connsiteY4858" fmla="*/ 234057 h 303641"/>
                  <a:gd name="connsiteX4859" fmla="*/ 497936 w 1010331"/>
                  <a:gd name="connsiteY4859" fmla="*/ 229539 h 303641"/>
                  <a:gd name="connsiteX4860" fmla="*/ 502455 w 1010331"/>
                  <a:gd name="connsiteY4860" fmla="*/ 225020 h 303641"/>
                  <a:gd name="connsiteX4861" fmla="*/ 502455 w 1010331"/>
                  <a:gd name="connsiteY4861" fmla="*/ 225020 h 303641"/>
                  <a:gd name="connsiteX4862" fmla="*/ 483477 w 1010331"/>
                  <a:gd name="connsiteY4862" fmla="*/ 225020 h 303641"/>
                  <a:gd name="connsiteX4863" fmla="*/ 487995 w 1010331"/>
                  <a:gd name="connsiteY4863" fmla="*/ 229539 h 303641"/>
                  <a:gd name="connsiteX4864" fmla="*/ 483477 w 1010331"/>
                  <a:gd name="connsiteY4864" fmla="*/ 234057 h 303641"/>
                  <a:gd name="connsiteX4865" fmla="*/ 478959 w 1010331"/>
                  <a:gd name="connsiteY4865" fmla="*/ 229539 h 303641"/>
                  <a:gd name="connsiteX4866" fmla="*/ 483477 w 1010331"/>
                  <a:gd name="connsiteY4866" fmla="*/ 225020 h 303641"/>
                  <a:gd name="connsiteX4867" fmla="*/ 483477 w 1010331"/>
                  <a:gd name="connsiteY4867" fmla="*/ 225020 h 303641"/>
                  <a:gd name="connsiteX4868" fmla="*/ 464499 w 1010331"/>
                  <a:gd name="connsiteY4868" fmla="*/ 225020 h 303641"/>
                  <a:gd name="connsiteX4869" fmla="*/ 469018 w 1010331"/>
                  <a:gd name="connsiteY4869" fmla="*/ 229539 h 303641"/>
                  <a:gd name="connsiteX4870" fmla="*/ 464499 w 1010331"/>
                  <a:gd name="connsiteY4870" fmla="*/ 234057 h 303641"/>
                  <a:gd name="connsiteX4871" fmla="*/ 459981 w 1010331"/>
                  <a:gd name="connsiteY4871" fmla="*/ 229539 h 303641"/>
                  <a:gd name="connsiteX4872" fmla="*/ 464499 w 1010331"/>
                  <a:gd name="connsiteY4872" fmla="*/ 225020 h 303641"/>
                  <a:gd name="connsiteX4873" fmla="*/ 464499 w 1010331"/>
                  <a:gd name="connsiteY4873" fmla="*/ 225020 h 303641"/>
                  <a:gd name="connsiteX4874" fmla="*/ 446425 w 1010331"/>
                  <a:gd name="connsiteY4874" fmla="*/ 225020 h 303641"/>
                  <a:gd name="connsiteX4875" fmla="*/ 450944 w 1010331"/>
                  <a:gd name="connsiteY4875" fmla="*/ 229539 h 303641"/>
                  <a:gd name="connsiteX4876" fmla="*/ 446425 w 1010331"/>
                  <a:gd name="connsiteY4876" fmla="*/ 234057 h 303641"/>
                  <a:gd name="connsiteX4877" fmla="*/ 441907 w 1010331"/>
                  <a:gd name="connsiteY4877" fmla="*/ 229539 h 303641"/>
                  <a:gd name="connsiteX4878" fmla="*/ 446425 w 1010331"/>
                  <a:gd name="connsiteY4878" fmla="*/ 225020 h 303641"/>
                  <a:gd name="connsiteX4879" fmla="*/ 446425 w 1010331"/>
                  <a:gd name="connsiteY4879" fmla="*/ 225020 h 303641"/>
                  <a:gd name="connsiteX4880" fmla="*/ 427448 w 1010331"/>
                  <a:gd name="connsiteY4880" fmla="*/ 225020 h 303641"/>
                  <a:gd name="connsiteX4881" fmla="*/ 431966 w 1010331"/>
                  <a:gd name="connsiteY4881" fmla="*/ 229539 h 303641"/>
                  <a:gd name="connsiteX4882" fmla="*/ 427448 w 1010331"/>
                  <a:gd name="connsiteY4882" fmla="*/ 234057 h 303641"/>
                  <a:gd name="connsiteX4883" fmla="*/ 422929 w 1010331"/>
                  <a:gd name="connsiteY4883" fmla="*/ 229539 h 303641"/>
                  <a:gd name="connsiteX4884" fmla="*/ 427448 w 1010331"/>
                  <a:gd name="connsiteY4884" fmla="*/ 225020 h 303641"/>
                  <a:gd name="connsiteX4885" fmla="*/ 427448 w 1010331"/>
                  <a:gd name="connsiteY4885" fmla="*/ 225020 h 303641"/>
                  <a:gd name="connsiteX4886" fmla="*/ 408470 w 1010331"/>
                  <a:gd name="connsiteY4886" fmla="*/ 225020 h 303641"/>
                  <a:gd name="connsiteX4887" fmla="*/ 412989 w 1010331"/>
                  <a:gd name="connsiteY4887" fmla="*/ 229539 h 303641"/>
                  <a:gd name="connsiteX4888" fmla="*/ 408470 w 1010331"/>
                  <a:gd name="connsiteY4888" fmla="*/ 234057 h 303641"/>
                  <a:gd name="connsiteX4889" fmla="*/ 403952 w 1010331"/>
                  <a:gd name="connsiteY4889" fmla="*/ 229539 h 303641"/>
                  <a:gd name="connsiteX4890" fmla="*/ 408470 w 1010331"/>
                  <a:gd name="connsiteY4890" fmla="*/ 225020 h 303641"/>
                  <a:gd name="connsiteX4891" fmla="*/ 408470 w 1010331"/>
                  <a:gd name="connsiteY4891" fmla="*/ 225020 h 303641"/>
                  <a:gd name="connsiteX4892" fmla="*/ 389493 w 1010331"/>
                  <a:gd name="connsiteY4892" fmla="*/ 225020 h 303641"/>
                  <a:gd name="connsiteX4893" fmla="*/ 394011 w 1010331"/>
                  <a:gd name="connsiteY4893" fmla="*/ 229539 h 303641"/>
                  <a:gd name="connsiteX4894" fmla="*/ 389493 w 1010331"/>
                  <a:gd name="connsiteY4894" fmla="*/ 234057 h 303641"/>
                  <a:gd name="connsiteX4895" fmla="*/ 384974 w 1010331"/>
                  <a:gd name="connsiteY4895" fmla="*/ 229539 h 303641"/>
                  <a:gd name="connsiteX4896" fmla="*/ 389493 w 1010331"/>
                  <a:gd name="connsiteY4896" fmla="*/ 225020 h 303641"/>
                  <a:gd name="connsiteX4897" fmla="*/ 389493 w 1010331"/>
                  <a:gd name="connsiteY4897" fmla="*/ 225020 h 303641"/>
                  <a:gd name="connsiteX4898" fmla="*/ 370515 w 1010331"/>
                  <a:gd name="connsiteY4898" fmla="*/ 225020 h 303641"/>
                  <a:gd name="connsiteX4899" fmla="*/ 375034 w 1010331"/>
                  <a:gd name="connsiteY4899" fmla="*/ 229539 h 303641"/>
                  <a:gd name="connsiteX4900" fmla="*/ 370515 w 1010331"/>
                  <a:gd name="connsiteY4900" fmla="*/ 234057 h 303641"/>
                  <a:gd name="connsiteX4901" fmla="*/ 365997 w 1010331"/>
                  <a:gd name="connsiteY4901" fmla="*/ 229539 h 303641"/>
                  <a:gd name="connsiteX4902" fmla="*/ 370515 w 1010331"/>
                  <a:gd name="connsiteY4902" fmla="*/ 225020 h 303641"/>
                  <a:gd name="connsiteX4903" fmla="*/ 370515 w 1010331"/>
                  <a:gd name="connsiteY4903" fmla="*/ 225020 h 303641"/>
                  <a:gd name="connsiteX4904" fmla="*/ 352441 w 1010331"/>
                  <a:gd name="connsiteY4904" fmla="*/ 225020 h 303641"/>
                  <a:gd name="connsiteX4905" fmla="*/ 356960 w 1010331"/>
                  <a:gd name="connsiteY4905" fmla="*/ 229539 h 303641"/>
                  <a:gd name="connsiteX4906" fmla="*/ 352441 w 1010331"/>
                  <a:gd name="connsiteY4906" fmla="*/ 234057 h 303641"/>
                  <a:gd name="connsiteX4907" fmla="*/ 347923 w 1010331"/>
                  <a:gd name="connsiteY4907" fmla="*/ 229539 h 303641"/>
                  <a:gd name="connsiteX4908" fmla="*/ 352441 w 1010331"/>
                  <a:gd name="connsiteY4908" fmla="*/ 225020 h 303641"/>
                  <a:gd name="connsiteX4909" fmla="*/ 352441 w 1010331"/>
                  <a:gd name="connsiteY4909" fmla="*/ 225020 h 303641"/>
                  <a:gd name="connsiteX4910" fmla="*/ 333464 w 1010331"/>
                  <a:gd name="connsiteY4910" fmla="*/ 225020 h 303641"/>
                  <a:gd name="connsiteX4911" fmla="*/ 337982 w 1010331"/>
                  <a:gd name="connsiteY4911" fmla="*/ 229539 h 303641"/>
                  <a:gd name="connsiteX4912" fmla="*/ 333464 w 1010331"/>
                  <a:gd name="connsiteY4912" fmla="*/ 234057 h 303641"/>
                  <a:gd name="connsiteX4913" fmla="*/ 328945 w 1010331"/>
                  <a:gd name="connsiteY4913" fmla="*/ 229539 h 303641"/>
                  <a:gd name="connsiteX4914" fmla="*/ 333464 w 1010331"/>
                  <a:gd name="connsiteY4914" fmla="*/ 225020 h 303641"/>
                  <a:gd name="connsiteX4915" fmla="*/ 333464 w 1010331"/>
                  <a:gd name="connsiteY4915" fmla="*/ 225020 h 303641"/>
                  <a:gd name="connsiteX4916" fmla="*/ 314486 w 1010331"/>
                  <a:gd name="connsiteY4916" fmla="*/ 225020 h 303641"/>
                  <a:gd name="connsiteX4917" fmla="*/ 319004 w 1010331"/>
                  <a:gd name="connsiteY4917" fmla="*/ 229539 h 303641"/>
                  <a:gd name="connsiteX4918" fmla="*/ 314486 w 1010331"/>
                  <a:gd name="connsiteY4918" fmla="*/ 234057 h 303641"/>
                  <a:gd name="connsiteX4919" fmla="*/ 309968 w 1010331"/>
                  <a:gd name="connsiteY4919" fmla="*/ 229539 h 303641"/>
                  <a:gd name="connsiteX4920" fmla="*/ 314486 w 1010331"/>
                  <a:gd name="connsiteY4920" fmla="*/ 225020 h 303641"/>
                  <a:gd name="connsiteX4921" fmla="*/ 314486 w 1010331"/>
                  <a:gd name="connsiteY4921" fmla="*/ 225020 h 303641"/>
                  <a:gd name="connsiteX4922" fmla="*/ 295508 w 1010331"/>
                  <a:gd name="connsiteY4922" fmla="*/ 225020 h 303641"/>
                  <a:gd name="connsiteX4923" fmla="*/ 300027 w 1010331"/>
                  <a:gd name="connsiteY4923" fmla="*/ 229539 h 303641"/>
                  <a:gd name="connsiteX4924" fmla="*/ 295508 w 1010331"/>
                  <a:gd name="connsiteY4924" fmla="*/ 234057 h 303641"/>
                  <a:gd name="connsiteX4925" fmla="*/ 290990 w 1010331"/>
                  <a:gd name="connsiteY4925" fmla="*/ 229539 h 303641"/>
                  <a:gd name="connsiteX4926" fmla="*/ 295508 w 1010331"/>
                  <a:gd name="connsiteY4926" fmla="*/ 225020 h 303641"/>
                  <a:gd name="connsiteX4927" fmla="*/ 295508 w 1010331"/>
                  <a:gd name="connsiteY4927" fmla="*/ 225020 h 303641"/>
                  <a:gd name="connsiteX4928" fmla="*/ 831400 w 1010331"/>
                  <a:gd name="connsiteY4928" fmla="*/ 214176 h 303641"/>
                  <a:gd name="connsiteX4929" fmla="*/ 835918 w 1010331"/>
                  <a:gd name="connsiteY4929" fmla="*/ 218694 h 303641"/>
                  <a:gd name="connsiteX4930" fmla="*/ 831400 w 1010331"/>
                  <a:gd name="connsiteY4930" fmla="*/ 223213 h 303641"/>
                  <a:gd name="connsiteX4931" fmla="*/ 826881 w 1010331"/>
                  <a:gd name="connsiteY4931" fmla="*/ 218694 h 303641"/>
                  <a:gd name="connsiteX4932" fmla="*/ 831400 w 1010331"/>
                  <a:gd name="connsiteY4932" fmla="*/ 214176 h 303641"/>
                  <a:gd name="connsiteX4933" fmla="*/ 831400 w 1010331"/>
                  <a:gd name="connsiteY4933" fmla="*/ 214176 h 303641"/>
                  <a:gd name="connsiteX4934" fmla="*/ 812422 w 1010331"/>
                  <a:gd name="connsiteY4934" fmla="*/ 214176 h 303641"/>
                  <a:gd name="connsiteX4935" fmla="*/ 816941 w 1010331"/>
                  <a:gd name="connsiteY4935" fmla="*/ 218694 h 303641"/>
                  <a:gd name="connsiteX4936" fmla="*/ 812422 w 1010331"/>
                  <a:gd name="connsiteY4936" fmla="*/ 223213 h 303641"/>
                  <a:gd name="connsiteX4937" fmla="*/ 807904 w 1010331"/>
                  <a:gd name="connsiteY4937" fmla="*/ 218694 h 303641"/>
                  <a:gd name="connsiteX4938" fmla="*/ 812422 w 1010331"/>
                  <a:gd name="connsiteY4938" fmla="*/ 214176 h 303641"/>
                  <a:gd name="connsiteX4939" fmla="*/ 812422 w 1010331"/>
                  <a:gd name="connsiteY4939" fmla="*/ 214176 h 303641"/>
                  <a:gd name="connsiteX4940" fmla="*/ 793445 w 1010331"/>
                  <a:gd name="connsiteY4940" fmla="*/ 214176 h 303641"/>
                  <a:gd name="connsiteX4941" fmla="*/ 797963 w 1010331"/>
                  <a:gd name="connsiteY4941" fmla="*/ 218694 h 303641"/>
                  <a:gd name="connsiteX4942" fmla="*/ 793445 w 1010331"/>
                  <a:gd name="connsiteY4942" fmla="*/ 223213 h 303641"/>
                  <a:gd name="connsiteX4943" fmla="*/ 788926 w 1010331"/>
                  <a:gd name="connsiteY4943" fmla="*/ 218694 h 303641"/>
                  <a:gd name="connsiteX4944" fmla="*/ 793445 w 1010331"/>
                  <a:gd name="connsiteY4944" fmla="*/ 214176 h 303641"/>
                  <a:gd name="connsiteX4945" fmla="*/ 793445 w 1010331"/>
                  <a:gd name="connsiteY4945" fmla="*/ 214176 h 303641"/>
                  <a:gd name="connsiteX4946" fmla="*/ 774467 w 1010331"/>
                  <a:gd name="connsiteY4946" fmla="*/ 214176 h 303641"/>
                  <a:gd name="connsiteX4947" fmla="*/ 778985 w 1010331"/>
                  <a:gd name="connsiteY4947" fmla="*/ 218694 h 303641"/>
                  <a:gd name="connsiteX4948" fmla="*/ 774467 w 1010331"/>
                  <a:gd name="connsiteY4948" fmla="*/ 223213 h 303641"/>
                  <a:gd name="connsiteX4949" fmla="*/ 769948 w 1010331"/>
                  <a:gd name="connsiteY4949" fmla="*/ 218694 h 303641"/>
                  <a:gd name="connsiteX4950" fmla="*/ 774467 w 1010331"/>
                  <a:gd name="connsiteY4950" fmla="*/ 214176 h 303641"/>
                  <a:gd name="connsiteX4951" fmla="*/ 774467 w 1010331"/>
                  <a:gd name="connsiteY4951" fmla="*/ 214176 h 303641"/>
                  <a:gd name="connsiteX4952" fmla="*/ 756393 w 1010331"/>
                  <a:gd name="connsiteY4952" fmla="*/ 214176 h 303641"/>
                  <a:gd name="connsiteX4953" fmla="*/ 760912 w 1010331"/>
                  <a:gd name="connsiteY4953" fmla="*/ 218694 h 303641"/>
                  <a:gd name="connsiteX4954" fmla="*/ 756393 w 1010331"/>
                  <a:gd name="connsiteY4954" fmla="*/ 223213 h 303641"/>
                  <a:gd name="connsiteX4955" fmla="*/ 751875 w 1010331"/>
                  <a:gd name="connsiteY4955" fmla="*/ 218694 h 303641"/>
                  <a:gd name="connsiteX4956" fmla="*/ 756393 w 1010331"/>
                  <a:gd name="connsiteY4956" fmla="*/ 214176 h 303641"/>
                  <a:gd name="connsiteX4957" fmla="*/ 756393 w 1010331"/>
                  <a:gd name="connsiteY4957" fmla="*/ 214176 h 303641"/>
                  <a:gd name="connsiteX4958" fmla="*/ 737415 w 1010331"/>
                  <a:gd name="connsiteY4958" fmla="*/ 214176 h 303641"/>
                  <a:gd name="connsiteX4959" fmla="*/ 741934 w 1010331"/>
                  <a:gd name="connsiteY4959" fmla="*/ 218694 h 303641"/>
                  <a:gd name="connsiteX4960" fmla="*/ 737415 w 1010331"/>
                  <a:gd name="connsiteY4960" fmla="*/ 223213 h 303641"/>
                  <a:gd name="connsiteX4961" fmla="*/ 732897 w 1010331"/>
                  <a:gd name="connsiteY4961" fmla="*/ 218694 h 303641"/>
                  <a:gd name="connsiteX4962" fmla="*/ 737415 w 1010331"/>
                  <a:gd name="connsiteY4962" fmla="*/ 214176 h 303641"/>
                  <a:gd name="connsiteX4963" fmla="*/ 737415 w 1010331"/>
                  <a:gd name="connsiteY4963" fmla="*/ 214176 h 303641"/>
                  <a:gd name="connsiteX4964" fmla="*/ 718438 w 1010331"/>
                  <a:gd name="connsiteY4964" fmla="*/ 214176 h 303641"/>
                  <a:gd name="connsiteX4965" fmla="*/ 722956 w 1010331"/>
                  <a:gd name="connsiteY4965" fmla="*/ 218694 h 303641"/>
                  <a:gd name="connsiteX4966" fmla="*/ 718438 w 1010331"/>
                  <a:gd name="connsiteY4966" fmla="*/ 223213 h 303641"/>
                  <a:gd name="connsiteX4967" fmla="*/ 713919 w 1010331"/>
                  <a:gd name="connsiteY4967" fmla="*/ 218694 h 303641"/>
                  <a:gd name="connsiteX4968" fmla="*/ 718438 w 1010331"/>
                  <a:gd name="connsiteY4968" fmla="*/ 214176 h 303641"/>
                  <a:gd name="connsiteX4969" fmla="*/ 718438 w 1010331"/>
                  <a:gd name="connsiteY4969" fmla="*/ 214176 h 303641"/>
                  <a:gd name="connsiteX4970" fmla="*/ 699460 w 1010331"/>
                  <a:gd name="connsiteY4970" fmla="*/ 214176 h 303641"/>
                  <a:gd name="connsiteX4971" fmla="*/ 703979 w 1010331"/>
                  <a:gd name="connsiteY4971" fmla="*/ 218694 h 303641"/>
                  <a:gd name="connsiteX4972" fmla="*/ 699460 w 1010331"/>
                  <a:gd name="connsiteY4972" fmla="*/ 223213 h 303641"/>
                  <a:gd name="connsiteX4973" fmla="*/ 694942 w 1010331"/>
                  <a:gd name="connsiteY4973" fmla="*/ 218694 h 303641"/>
                  <a:gd name="connsiteX4974" fmla="*/ 699460 w 1010331"/>
                  <a:gd name="connsiteY4974" fmla="*/ 214176 h 303641"/>
                  <a:gd name="connsiteX4975" fmla="*/ 699460 w 1010331"/>
                  <a:gd name="connsiteY4975" fmla="*/ 214176 h 303641"/>
                  <a:gd name="connsiteX4976" fmla="*/ 680483 w 1010331"/>
                  <a:gd name="connsiteY4976" fmla="*/ 214176 h 303641"/>
                  <a:gd name="connsiteX4977" fmla="*/ 685001 w 1010331"/>
                  <a:gd name="connsiteY4977" fmla="*/ 218694 h 303641"/>
                  <a:gd name="connsiteX4978" fmla="*/ 680483 w 1010331"/>
                  <a:gd name="connsiteY4978" fmla="*/ 223213 h 303641"/>
                  <a:gd name="connsiteX4979" fmla="*/ 675964 w 1010331"/>
                  <a:gd name="connsiteY4979" fmla="*/ 218694 h 303641"/>
                  <a:gd name="connsiteX4980" fmla="*/ 680483 w 1010331"/>
                  <a:gd name="connsiteY4980" fmla="*/ 214176 h 303641"/>
                  <a:gd name="connsiteX4981" fmla="*/ 680483 w 1010331"/>
                  <a:gd name="connsiteY4981" fmla="*/ 214176 h 303641"/>
                  <a:gd name="connsiteX4982" fmla="*/ 662409 w 1010331"/>
                  <a:gd name="connsiteY4982" fmla="*/ 214176 h 303641"/>
                  <a:gd name="connsiteX4983" fmla="*/ 666927 w 1010331"/>
                  <a:gd name="connsiteY4983" fmla="*/ 218694 h 303641"/>
                  <a:gd name="connsiteX4984" fmla="*/ 662409 w 1010331"/>
                  <a:gd name="connsiteY4984" fmla="*/ 223213 h 303641"/>
                  <a:gd name="connsiteX4985" fmla="*/ 657890 w 1010331"/>
                  <a:gd name="connsiteY4985" fmla="*/ 218694 h 303641"/>
                  <a:gd name="connsiteX4986" fmla="*/ 662409 w 1010331"/>
                  <a:gd name="connsiteY4986" fmla="*/ 214176 h 303641"/>
                  <a:gd name="connsiteX4987" fmla="*/ 662409 w 1010331"/>
                  <a:gd name="connsiteY4987" fmla="*/ 214176 h 303641"/>
                  <a:gd name="connsiteX4988" fmla="*/ 643431 w 1010331"/>
                  <a:gd name="connsiteY4988" fmla="*/ 214176 h 303641"/>
                  <a:gd name="connsiteX4989" fmla="*/ 647950 w 1010331"/>
                  <a:gd name="connsiteY4989" fmla="*/ 218694 h 303641"/>
                  <a:gd name="connsiteX4990" fmla="*/ 643431 w 1010331"/>
                  <a:gd name="connsiteY4990" fmla="*/ 223213 h 303641"/>
                  <a:gd name="connsiteX4991" fmla="*/ 638913 w 1010331"/>
                  <a:gd name="connsiteY4991" fmla="*/ 218694 h 303641"/>
                  <a:gd name="connsiteX4992" fmla="*/ 643431 w 1010331"/>
                  <a:gd name="connsiteY4992" fmla="*/ 214176 h 303641"/>
                  <a:gd name="connsiteX4993" fmla="*/ 643431 w 1010331"/>
                  <a:gd name="connsiteY4993" fmla="*/ 214176 h 303641"/>
                  <a:gd name="connsiteX4994" fmla="*/ 624453 w 1010331"/>
                  <a:gd name="connsiteY4994" fmla="*/ 214176 h 303641"/>
                  <a:gd name="connsiteX4995" fmla="*/ 628972 w 1010331"/>
                  <a:gd name="connsiteY4995" fmla="*/ 218694 h 303641"/>
                  <a:gd name="connsiteX4996" fmla="*/ 624453 w 1010331"/>
                  <a:gd name="connsiteY4996" fmla="*/ 223213 h 303641"/>
                  <a:gd name="connsiteX4997" fmla="*/ 619935 w 1010331"/>
                  <a:gd name="connsiteY4997" fmla="*/ 218694 h 303641"/>
                  <a:gd name="connsiteX4998" fmla="*/ 624453 w 1010331"/>
                  <a:gd name="connsiteY4998" fmla="*/ 214176 h 303641"/>
                  <a:gd name="connsiteX4999" fmla="*/ 624453 w 1010331"/>
                  <a:gd name="connsiteY4999" fmla="*/ 214176 h 303641"/>
                  <a:gd name="connsiteX5000" fmla="*/ 605476 w 1010331"/>
                  <a:gd name="connsiteY5000" fmla="*/ 214176 h 303641"/>
                  <a:gd name="connsiteX5001" fmla="*/ 609994 w 1010331"/>
                  <a:gd name="connsiteY5001" fmla="*/ 218694 h 303641"/>
                  <a:gd name="connsiteX5002" fmla="*/ 605476 w 1010331"/>
                  <a:gd name="connsiteY5002" fmla="*/ 223213 h 303641"/>
                  <a:gd name="connsiteX5003" fmla="*/ 600957 w 1010331"/>
                  <a:gd name="connsiteY5003" fmla="*/ 218694 h 303641"/>
                  <a:gd name="connsiteX5004" fmla="*/ 605476 w 1010331"/>
                  <a:gd name="connsiteY5004" fmla="*/ 214176 h 303641"/>
                  <a:gd name="connsiteX5005" fmla="*/ 605476 w 1010331"/>
                  <a:gd name="connsiteY5005" fmla="*/ 214176 h 303641"/>
                  <a:gd name="connsiteX5006" fmla="*/ 586498 w 1010331"/>
                  <a:gd name="connsiteY5006" fmla="*/ 214176 h 303641"/>
                  <a:gd name="connsiteX5007" fmla="*/ 591017 w 1010331"/>
                  <a:gd name="connsiteY5007" fmla="*/ 218694 h 303641"/>
                  <a:gd name="connsiteX5008" fmla="*/ 586498 w 1010331"/>
                  <a:gd name="connsiteY5008" fmla="*/ 223213 h 303641"/>
                  <a:gd name="connsiteX5009" fmla="*/ 581980 w 1010331"/>
                  <a:gd name="connsiteY5009" fmla="*/ 218694 h 303641"/>
                  <a:gd name="connsiteX5010" fmla="*/ 586498 w 1010331"/>
                  <a:gd name="connsiteY5010" fmla="*/ 214176 h 303641"/>
                  <a:gd name="connsiteX5011" fmla="*/ 586498 w 1010331"/>
                  <a:gd name="connsiteY5011" fmla="*/ 214176 h 303641"/>
                  <a:gd name="connsiteX5012" fmla="*/ 568424 w 1010331"/>
                  <a:gd name="connsiteY5012" fmla="*/ 214176 h 303641"/>
                  <a:gd name="connsiteX5013" fmla="*/ 572943 w 1010331"/>
                  <a:gd name="connsiteY5013" fmla="*/ 218694 h 303641"/>
                  <a:gd name="connsiteX5014" fmla="*/ 568424 w 1010331"/>
                  <a:gd name="connsiteY5014" fmla="*/ 223213 h 303641"/>
                  <a:gd name="connsiteX5015" fmla="*/ 563906 w 1010331"/>
                  <a:gd name="connsiteY5015" fmla="*/ 218694 h 303641"/>
                  <a:gd name="connsiteX5016" fmla="*/ 568424 w 1010331"/>
                  <a:gd name="connsiteY5016" fmla="*/ 214176 h 303641"/>
                  <a:gd name="connsiteX5017" fmla="*/ 568424 w 1010331"/>
                  <a:gd name="connsiteY5017" fmla="*/ 214176 h 303641"/>
                  <a:gd name="connsiteX5018" fmla="*/ 549447 w 1010331"/>
                  <a:gd name="connsiteY5018" fmla="*/ 214176 h 303641"/>
                  <a:gd name="connsiteX5019" fmla="*/ 553965 w 1010331"/>
                  <a:gd name="connsiteY5019" fmla="*/ 218694 h 303641"/>
                  <a:gd name="connsiteX5020" fmla="*/ 549447 w 1010331"/>
                  <a:gd name="connsiteY5020" fmla="*/ 223213 h 303641"/>
                  <a:gd name="connsiteX5021" fmla="*/ 544928 w 1010331"/>
                  <a:gd name="connsiteY5021" fmla="*/ 218694 h 303641"/>
                  <a:gd name="connsiteX5022" fmla="*/ 549447 w 1010331"/>
                  <a:gd name="connsiteY5022" fmla="*/ 214176 h 303641"/>
                  <a:gd name="connsiteX5023" fmla="*/ 549447 w 1010331"/>
                  <a:gd name="connsiteY5023" fmla="*/ 214176 h 303641"/>
                  <a:gd name="connsiteX5024" fmla="*/ 530469 w 1010331"/>
                  <a:gd name="connsiteY5024" fmla="*/ 214176 h 303641"/>
                  <a:gd name="connsiteX5025" fmla="*/ 534988 w 1010331"/>
                  <a:gd name="connsiteY5025" fmla="*/ 218694 h 303641"/>
                  <a:gd name="connsiteX5026" fmla="*/ 530469 w 1010331"/>
                  <a:gd name="connsiteY5026" fmla="*/ 223213 h 303641"/>
                  <a:gd name="connsiteX5027" fmla="*/ 525951 w 1010331"/>
                  <a:gd name="connsiteY5027" fmla="*/ 218694 h 303641"/>
                  <a:gd name="connsiteX5028" fmla="*/ 530469 w 1010331"/>
                  <a:gd name="connsiteY5028" fmla="*/ 214176 h 303641"/>
                  <a:gd name="connsiteX5029" fmla="*/ 530469 w 1010331"/>
                  <a:gd name="connsiteY5029" fmla="*/ 214176 h 303641"/>
                  <a:gd name="connsiteX5030" fmla="*/ 511492 w 1010331"/>
                  <a:gd name="connsiteY5030" fmla="*/ 214176 h 303641"/>
                  <a:gd name="connsiteX5031" fmla="*/ 516010 w 1010331"/>
                  <a:gd name="connsiteY5031" fmla="*/ 218694 h 303641"/>
                  <a:gd name="connsiteX5032" fmla="*/ 511492 w 1010331"/>
                  <a:gd name="connsiteY5032" fmla="*/ 223213 h 303641"/>
                  <a:gd name="connsiteX5033" fmla="*/ 506973 w 1010331"/>
                  <a:gd name="connsiteY5033" fmla="*/ 218694 h 303641"/>
                  <a:gd name="connsiteX5034" fmla="*/ 511492 w 1010331"/>
                  <a:gd name="connsiteY5034" fmla="*/ 214176 h 303641"/>
                  <a:gd name="connsiteX5035" fmla="*/ 511492 w 1010331"/>
                  <a:gd name="connsiteY5035" fmla="*/ 214176 h 303641"/>
                  <a:gd name="connsiteX5036" fmla="*/ 493418 w 1010331"/>
                  <a:gd name="connsiteY5036" fmla="*/ 214176 h 303641"/>
                  <a:gd name="connsiteX5037" fmla="*/ 497936 w 1010331"/>
                  <a:gd name="connsiteY5037" fmla="*/ 218694 h 303641"/>
                  <a:gd name="connsiteX5038" fmla="*/ 493418 w 1010331"/>
                  <a:gd name="connsiteY5038" fmla="*/ 223213 h 303641"/>
                  <a:gd name="connsiteX5039" fmla="*/ 488899 w 1010331"/>
                  <a:gd name="connsiteY5039" fmla="*/ 218694 h 303641"/>
                  <a:gd name="connsiteX5040" fmla="*/ 493418 w 1010331"/>
                  <a:gd name="connsiteY5040" fmla="*/ 214176 h 303641"/>
                  <a:gd name="connsiteX5041" fmla="*/ 493418 w 1010331"/>
                  <a:gd name="connsiteY5041" fmla="*/ 214176 h 303641"/>
                  <a:gd name="connsiteX5042" fmla="*/ 474440 w 1010331"/>
                  <a:gd name="connsiteY5042" fmla="*/ 214176 h 303641"/>
                  <a:gd name="connsiteX5043" fmla="*/ 478959 w 1010331"/>
                  <a:gd name="connsiteY5043" fmla="*/ 218694 h 303641"/>
                  <a:gd name="connsiteX5044" fmla="*/ 474440 w 1010331"/>
                  <a:gd name="connsiteY5044" fmla="*/ 223213 h 303641"/>
                  <a:gd name="connsiteX5045" fmla="*/ 469922 w 1010331"/>
                  <a:gd name="connsiteY5045" fmla="*/ 218694 h 303641"/>
                  <a:gd name="connsiteX5046" fmla="*/ 474440 w 1010331"/>
                  <a:gd name="connsiteY5046" fmla="*/ 214176 h 303641"/>
                  <a:gd name="connsiteX5047" fmla="*/ 474440 w 1010331"/>
                  <a:gd name="connsiteY5047" fmla="*/ 214176 h 303641"/>
                  <a:gd name="connsiteX5048" fmla="*/ 455462 w 1010331"/>
                  <a:gd name="connsiteY5048" fmla="*/ 214176 h 303641"/>
                  <a:gd name="connsiteX5049" fmla="*/ 459981 w 1010331"/>
                  <a:gd name="connsiteY5049" fmla="*/ 218694 h 303641"/>
                  <a:gd name="connsiteX5050" fmla="*/ 455462 w 1010331"/>
                  <a:gd name="connsiteY5050" fmla="*/ 223213 h 303641"/>
                  <a:gd name="connsiteX5051" fmla="*/ 450944 w 1010331"/>
                  <a:gd name="connsiteY5051" fmla="*/ 218694 h 303641"/>
                  <a:gd name="connsiteX5052" fmla="*/ 455462 w 1010331"/>
                  <a:gd name="connsiteY5052" fmla="*/ 214176 h 303641"/>
                  <a:gd name="connsiteX5053" fmla="*/ 455462 w 1010331"/>
                  <a:gd name="connsiteY5053" fmla="*/ 214176 h 303641"/>
                  <a:gd name="connsiteX5054" fmla="*/ 436485 w 1010331"/>
                  <a:gd name="connsiteY5054" fmla="*/ 214176 h 303641"/>
                  <a:gd name="connsiteX5055" fmla="*/ 441003 w 1010331"/>
                  <a:gd name="connsiteY5055" fmla="*/ 218694 h 303641"/>
                  <a:gd name="connsiteX5056" fmla="*/ 436485 w 1010331"/>
                  <a:gd name="connsiteY5056" fmla="*/ 223213 h 303641"/>
                  <a:gd name="connsiteX5057" fmla="*/ 431966 w 1010331"/>
                  <a:gd name="connsiteY5057" fmla="*/ 218694 h 303641"/>
                  <a:gd name="connsiteX5058" fmla="*/ 436485 w 1010331"/>
                  <a:gd name="connsiteY5058" fmla="*/ 214176 h 303641"/>
                  <a:gd name="connsiteX5059" fmla="*/ 436485 w 1010331"/>
                  <a:gd name="connsiteY5059" fmla="*/ 214176 h 303641"/>
                  <a:gd name="connsiteX5060" fmla="*/ 417507 w 1010331"/>
                  <a:gd name="connsiteY5060" fmla="*/ 214176 h 303641"/>
                  <a:gd name="connsiteX5061" fmla="*/ 422026 w 1010331"/>
                  <a:gd name="connsiteY5061" fmla="*/ 218694 h 303641"/>
                  <a:gd name="connsiteX5062" fmla="*/ 417507 w 1010331"/>
                  <a:gd name="connsiteY5062" fmla="*/ 223213 h 303641"/>
                  <a:gd name="connsiteX5063" fmla="*/ 412989 w 1010331"/>
                  <a:gd name="connsiteY5063" fmla="*/ 218694 h 303641"/>
                  <a:gd name="connsiteX5064" fmla="*/ 417507 w 1010331"/>
                  <a:gd name="connsiteY5064" fmla="*/ 214176 h 303641"/>
                  <a:gd name="connsiteX5065" fmla="*/ 417507 w 1010331"/>
                  <a:gd name="connsiteY5065" fmla="*/ 214176 h 303641"/>
                  <a:gd name="connsiteX5066" fmla="*/ 399433 w 1010331"/>
                  <a:gd name="connsiteY5066" fmla="*/ 214176 h 303641"/>
                  <a:gd name="connsiteX5067" fmla="*/ 403952 w 1010331"/>
                  <a:gd name="connsiteY5067" fmla="*/ 218694 h 303641"/>
                  <a:gd name="connsiteX5068" fmla="*/ 399433 w 1010331"/>
                  <a:gd name="connsiteY5068" fmla="*/ 223213 h 303641"/>
                  <a:gd name="connsiteX5069" fmla="*/ 394915 w 1010331"/>
                  <a:gd name="connsiteY5069" fmla="*/ 218694 h 303641"/>
                  <a:gd name="connsiteX5070" fmla="*/ 399433 w 1010331"/>
                  <a:gd name="connsiteY5070" fmla="*/ 214176 h 303641"/>
                  <a:gd name="connsiteX5071" fmla="*/ 399433 w 1010331"/>
                  <a:gd name="connsiteY5071" fmla="*/ 214176 h 303641"/>
                  <a:gd name="connsiteX5072" fmla="*/ 380456 w 1010331"/>
                  <a:gd name="connsiteY5072" fmla="*/ 214176 h 303641"/>
                  <a:gd name="connsiteX5073" fmla="*/ 384974 w 1010331"/>
                  <a:gd name="connsiteY5073" fmla="*/ 218694 h 303641"/>
                  <a:gd name="connsiteX5074" fmla="*/ 380456 w 1010331"/>
                  <a:gd name="connsiteY5074" fmla="*/ 223213 h 303641"/>
                  <a:gd name="connsiteX5075" fmla="*/ 375937 w 1010331"/>
                  <a:gd name="connsiteY5075" fmla="*/ 218694 h 303641"/>
                  <a:gd name="connsiteX5076" fmla="*/ 380456 w 1010331"/>
                  <a:gd name="connsiteY5076" fmla="*/ 214176 h 303641"/>
                  <a:gd name="connsiteX5077" fmla="*/ 380456 w 1010331"/>
                  <a:gd name="connsiteY5077" fmla="*/ 214176 h 303641"/>
                  <a:gd name="connsiteX5078" fmla="*/ 361478 w 1010331"/>
                  <a:gd name="connsiteY5078" fmla="*/ 214176 h 303641"/>
                  <a:gd name="connsiteX5079" fmla="*/ 365997 w 1010331"/>
                  <a:gd name="connsiteY5079" fmla="*/ 218694 h 303641"/>
                  <a:gd name="connsiteX5080" fmla="*/ 361478 w 1010331"/>
                  <a:gd name="connsiteY5080" fmla="*/ 223213 h 303641"/>
                  <a:gd name="connsiteX5081" fmla="*/ 356960 w 1010331"/>
                  <a:gd name="connsiteY5081" fmla="*/ 218694 h 303641"/>
                  <a:gd name="connsiteX5082" fmla="*/ 361478 w 1010331"/>
                  <a:gd name="connsiteY5082" fmla="*/ 214176 h 303641"/>
                  <a:gd name="connsiteX5083" fmla="*/ 361478 w 1010331"/>
                  <a:gd name="connsiteY5083" fmla="*/ 214176 h 303641"/>
                  <a:gd name="connsiteX5084" fmla="*/ 342501 w 1010331"/>
                  <a:gd name="connsiteY5084" fmla="*/ 214176 h 303641"/>
                  <a:gd name="connsiteX5085" fmla="*/ 347019 w 1010331"/>
                  <a:gd name="connsiteY5085" fmla="*/ 218694 h 303641"/>
                  <a:gd name="connsiteX5086" fmla="*/ 342501 w 1010331"/>
                  <a:gd name="connsiteY5086" fmla="*/ 223213 h 303641"/>
                  <a:gd name="connsiteX5087" fmla="*/ 337982 w 1010331"/>
                  <a:gd name="connsiteY5087" fmla="*/ 218694 h 303641"/>
                  <a:gd name="connsiteX5088" fmla="*/ 342501 w 1010331"/>
                  <a:gd name="connsiteY5088" fmla="*/ 214176 h 303641"/>
                  <a:gd name="connsiteX5089" fmla="*/ 342501 w 1010331"/>
                  <a:gd name="connsiteY5089" fmla="*/ 214176 h 303641"/>
                  <a:gd name="connsiteX5090" fmla="*/ 323523 w 1010331"/>
                  <a:gd name="connsiteY5090" fmla="*/ 214176 h 303641"/>
                  <a:gd name="connsiteX5091" fmla="*/ 328041 w 1010331"/>
                  <a:gd name="connsiteY5091" fmla="*/ 218694 h 303641"/>
                  <a:gd name="connsiteX5092" fmla="*/ 323523 w 1010331"/>
                  <a:gd name="connsiteY5092" fmla="*/ 223213 h 303641"/>
                  <a:gd name="connsiteX5093" fmla="*/ 319004 w 1010331"/>
                  <a:gd name="connsiteY5093" fmla="*/ 218694 h 303641"/>
                  <a:gd name="connsiteX5094" fmla="*/ 323523 w 1010331"/>
                  <a:gd name="connsiteY5094" fmla="*/ 214176 h 303641"/>
                  <a:gd name="connsiteX5095" fmla="*/ 323523 w 1010331"/>
                  <a:gd name="connsiteY5095" fmla="*/ 214176 h 303641"/>
                  <a:gd name="connsiteX5096" fmla="*/ 305449 w 1010331"/>
                  <a:gd name="connsiteY5096" fmla="*/ 214176 h 303641"/>
                  <a:gd name="connsiteX5097" fmla="*/ 309968 w 1010331"/>
                  <a:gd name="connsiteY5097" fmla="*/ 218694 h 303641"/>
                  <a:gd name="connsiteX5098" fmla="*/ 305449 w 1010331"/>
                  <a:gd name="connsiteY5098" fmla="*/ 223213 h 303641"/>
                  <a:gd name="connsiteX5099" fmla="*/ 300931 w 1010331"/>
                  <a:gd name="connsiteY5099" fmla="*/ 218694 h 303641"/>
                  <a:gd name="connsiteX5100" fmla="*/ 305449 w 1010331"/>
                  <a:gd name="connsiteY5100" fmla="*/ 214176 h 303641"/>
                  <a:gd name="connsiteX5101" fmla="*/ 305449 w 1010331"/>
                  <a:gd name="connsiteY5101" fmla="*/ 214176 h 303641"/>
                  <a:gd name="connsiteX5102" fmla="*/ 286471 w 1010331"/>
                  <a:gd name="connsiteY5102" fmla="*/ 214176 h 303641"/>
                  <a:gd name="connsiteX5103" fmla="*/ 290990 w 1010331"/>
                  <a:gd name="connsiteY5103" fmla="*/ 218694 h 303641"/>
                  <a:gd name="connsiteX5104" fmla="*/ 286471 w 1010331"/>
                  <a:gd name="connsiteY5104" fmla="*/ 223213 h 303641"/>
                  <a:gd name="connsiteX5105" fmla="*/ 281953 w 1010331"/>
                  <a:gd name="connsiteY5105" fmla="*/ 218694 h 303641"/>
                  <a:gd name="connsiteX5106" fmla="*/ 286471 w 1010331"/>
                  <a:gd name="connsiteY5106" fmla="*/ 214176 h 303641"/>
                  <a:gd name="connsiteX5107" fmla="*/ 286471 w 1010331"/>
                  <a:gd name="connsiteY5107" fmla="*/ 214176 h 303641"/>
                  <a:gd name="connsiteX5108" fmla="*/ 840437 w 1010331"/>
                  <a:gd name="connsiteY5108" fmla="*/ 204235 h 303641"/>
                  <a:gd name="connsiteX5109" fmla="*/ 844955 w 1010331"/>
                  <a:gd name="connsiteY5109" fmla="*/ 208754 h 303641"/>
                  <a:gd name="connsiteX5110" fmla="*/ 840437 w 1010331"/>
                  <a:gd name="connsiteY5110" fmla="*/ 213272 h 303641"/>
                  <a:gd name="connsiteX5111" fmla="*/ 835918 w 1010331"/>
                  <a:gd name="connsiteY5111" fmla="*/ 208754 h 303641"/>
                  <a:gd name="connsiteX5112" fmla="*/ 840437 w 1010331"/>
                  <a:gd name="connsiteY5112" fmla="*/ 204235 h 303641"/>
                  <a:gd name="connsiteX5113" fmla="*/ 840437 w 1010331"/>
                  <a:gd name="connsiteY5113" fmla="*/ 204235 h 303641"/>
                  <a:gd name="connsiteX5114" fmla="*/ 821459 w 1010331"/>
                  <a:gd name="connsiteY5114" fmla="*/ 204235 h 303641"/>
                  <a:gd name="connsiteX5115" fmla="*/ 825978 w 1010331"/>
                  <a:gd name="connsiteY5115" fmla="*/ 208754 h 303641"/>
                  <a:gd name="connsiteX5116" fmla="*/ 821459 w 1010331"/>
                  <a:gd name="connsiteY5116" fmla="*/ 213272 h 303641"/>
                  <a:gd name="connsiteX5117" fmla="*/ 816941 w 1010331"/>
                  <a:gd name="connsiteY5117" fmla="*/ 208754 h 303641"/>
                  <a:gd name="connsiteX5118" fmla="*/ 821459 w 1010331"/>
                  <a:gd name="connsiteY5118" fmla="*/ 204235 h 303641"/>
                  <a:gd name="connsiteX5119" fmla="*/ 821459 w 1010331"/>
                  <a:gd name="connsiteY5119" fmla="*/ 204235 h 303641"/>
                  <a:gd name="connsiteX5120" fmla="*/ 803385 w 1010331"/>
                  <a:gd name="connsiteY5120" fmla="*/ 204235 h 303641"/>
                  <a:gd name="connsiteX5121" fmla="*/ 807904 w 1010331"/>
                  <a:gd name="connsiteY5121" fmla="*/ 208754 h 303641"/>
                  <a:gd name="connsiteX5122" fmla="*/ 803385 w 1010331"/>
                  <a:gd name="connsiteY5122" fmla="*/ 213272 h 303641"/>
                  <a:gd name="connsiteX5123" fmla="*/ 798867 w 1010331"/>
                  <a:gd name="connsiteY5123" fmla="*/ 208754 h 303641"/>
                  <a:gd name="connsiteX5124" fmla="*/ 803385 w 1010331"/>
                  <a:gd name="connsiteY5124" fmla="*/ 204235 h 303641"/>
                  <a:gd name="connsiteX5125" fmla="*/ 803385 w 1010331"/>
                  <a:gd name="connsiteY5125" fmla="*/ 204235 h 303641"/>
                  <a:gd name="connsiteX5126" fmla="*/ 784408 w 1010331"/>
                  <a:gd name="connsiteY5126" fmla="*/ 204235 h 303641"/>
                  <a:gd name="connsiteX5127" fmla="*/ 788926 w 1010331"/>
                  <a:gd name="connsiteY5127" fmla="*/ 208754 h 303641"/>
                  <a:gd name="connsiteX5128" fmla="*/ 784408 w 1010331"/>
                  <a:gd name="connsiteY5128" fmla="*/ 213272 h 303641"/>
                  <a:gd name="connsiteX5129" fmla="*/ 779889 w 1010331"/>
                  <a:gd name="connsiteY5129" fmla="*/ 208754 h 303641"/>
                  <a:gd name="connsiteX5130" fmla="*/ 784408 w 1010331"/>
                  <a:gd name="connsiteY5130" fmla="*/ 204235 h 303641"/>
                  <a:gd name="connsiteX5131" fmla="*/ 784408 w 1010331"/>
                  <a:gd name="connsiteY5131" fmla="*/ 204235 h 303641"/>
                  <a:gd name="connsiteX5132" fmla="*/ 765430 w 1010331"/>
                  <a:gd name="connsiteY5132" fmla="*/ 204235 h 303641"/>
                  <a:gd name="connsiteX5133" fmla="*/ 769948 w 1010331"/>
                  <a:gd name="connsiteY5133" fmla="*/ 208754 h 303641"/>
                  <a:gd name="connsiteX5134" fmla="*/ 765430 w 1010331"/>
                  <a:gd name="connsiteY5134" fmla="*/ 213272 h 303641"/>
                  <a:gd name="connsiteX5135" fmla="*/ 760912 w 1010331"/>
                  <a:gd name="connsiteY5135" fmla="*/ 208754 h 303641"/>
                  <a:gd name="connsiteX5136" fmla="*/ 765430 w 1010331"/>
                  <a:gd name="connsiteY5136" fmla="*/ 204235 h 303641"/>
                  <a:gd name="connsiteX5137" fmla="*/ 765430 w 1010331"/>
                  <a:gd name="connsiteY5137" fmla="*/ 204235 h 303641"/>
                  <a:gd name="connsiteX5138" fmla="*/ 746452 w 1010331"/>
                  <a:gd name="connsiteY5138" fmla="*/ 204235 h 303641"/>
                  <a:gd name="connsiteX5139" fmla="*/ 750971 w 1010331"/>
                  <a:gd name="connsiteY5139" fmla="*/ 208754 h 303641"/>
                  <a:gd name="connsiteX5140" fmla="*/ 746452 w 1010331"/>
                  <a:gd name="connsiteY5140" fmla="*/ 213272 h 303641"/>
                  <a:gd name="connsiteX5141" fmla="*/ 741934 w 1010331"/>
                  <a:gd name="connsiteY5141" fmla="*/ 208754 h 303641"/>
                  <a:gd name="connsiteX5142" fmla="*/ 746452 w 1010331"/>
                  <a:gd name="connsiteY5142" fmla="*/ 204235 h 303641"/>
                  <a:gd name="connsiteX5143" fmla="*/ 746452 w 1010331"/>
                  <a:gd name="connsiteY5143" fmla="*/ 204235 h 303641"/>
                  <a:gd name="connsiteX5144" fmla="*/ 727475 w 1010331"/>
                  <a:gd name="connsiteY5144" fmla="*/ 204235 h 303641"/>
                  <a:gd name="connsiteX5145" fmla="*/ 731993 w 1010331"/>
                  <a:gd name="connsiteY5145" fmla="*/ 208754 h 303641"/>
                  <a:gd name="connsiteX5146" fmla="*/ 727475 w 1010331"/>
                  <a:gd name="connsiteY5146" fmla="*/ 213272 h 303641"/>
                  <a:gd name="connsiteX5147" fmla="*/ 722956 w 1010331"/>
                  <a:gd name="connsiteY5147" fmla="*/ 208754 h 303641"/>
                  <a:gd name="connsiteX5148" fmla="*/ 727475 w 1010331"/>
                  <a:gd name="connsiteY5148" fmla="*/ 204235 h 303641"/>
                  <a:gd name="connsiteX5149" fmla="*/ 727475 w 1010331"/>
                  <a:gd name="connsiteY5149" fmla="*/ 204235 h 303641"/>
                  <a:gd name="connsiteX5150" fmla="*/ 709401 w 1010331"/>
                  <a:gd name="connsiteY5150" fmla="*/ 204235 h 303641"/>
                  <a:gd name="connsiteX5151" fmla="*/ 713919 w 1010331"/>
                  <a:gd name="connsiteY5151" fmla="*/ 208754 h 303641"/>
                  <a:gd name="connsiteX5152" fmla="*/ 709401 w 1010331"/>
                  <a:gd name="connsiteY5152" fmla="*/ 213272 h 303641"/>
                  <a:gd name="connsiteX5153" fmla="*/ 704882 w 1010331"/>
                  <a:gd name="connsiteY5153" fmla="*/ 208754 h 303641"/>
                  <a:gd name="connsiteX5154" fmla="*/ 709401 w 1010331"/>
                  <a:gd name="connsiteY5154" fmla="*/ 204235 h 303641"/>
                  <a:gd name="connsiteX5155" fmla="*/ 709401 w 1010331"/>
                  <a:gd name="connsiteY5155" fmla="*/ 204235 h 303641"/>
                  <a:gd name="connsiteX5156" fmla="*/ 690423 w 1010331"/>
                  <a:gd name="connsiteY5156" fmla="*/ 204235 h 303641"/>
                  <a:gd name="connsiteX5157" fmla="*/ 694942 w 1010331"/>
                  <a:gd name="connsiteY5157" fmla="*/ 208754 h 303641"/>
                  <a:gd name="connsiteX5158" fmla="*/ 690423 w 1010331"/>
                  <a:gd name="connsiteY5158" fmla="*/ 213272 h 303641"/>
                  <a:gd name="connsiteX5159" fmla="*/ 685905 w 1010331"/>
                  <a:gd name="connsiteY5159" fmla="*/ 208754 h 303641"/>
                  <a:gd name="connsiteX5160" fmla="*/ 690423 w 1010331"/>
                  <a:gd name="connsiteY5160" fmla="*/ 204235 h 303641"/>
                  <a:gd name="connsiteX5161" fmla="*/ 690423 w 1010331"/>
                  <a:gd name="connsiteY5161" fmla="*/ 204235 h 303641"/>
                  <a:gd name="connsiteX5162" fmla="*/ 671446 w 1010331"/>
                  <a:gd name="connsiteY5162" fmla="*/ 204235 h 303641"/>
                  <a:gd name="connsiteX5163" fmla="*/ 675964 w 1010331"/>
                  <a:gd name="connsiteY5163" fmla="*/ 208754 h 303641"/>
                  <a:gd name="connsiteX5164" fmla="*/ 671446 w 1010331"/>
                  <a:gd name="connsiteY5164" fmla="*/ 213272 h 303641"/>
                  <a:gd name="connsiteX5165" fmla="*/ 666927 w 1010331"/>
                  <a:gd name="connsiteY5165" fmla="*/ 208754 h 303641"/>
                  <a:gd name="connsiteX5166" fmla="*/ 671446 w 1010331"/>
                  <a:gd name="connsiteY5166" fmla="*/ 204235 h 303641"/>
                  <a:gd name="connsiteX5167" fmla="*/ 671446 w 1010331"/>
                  <a:gd name="connsiteY5167" fmla="*/ 204235 h 303641"/>
                  <a:gd name="connsiteX5168" fmla="*/ 652468 w 1010331"/>
                  <a:gd name="connsiteY5168" fmla="*/ 204235 h 303641"/>
                  <a:gd name="connsiteX5169" fmla="*/ 656987 w 1010331"/>
                  <a:gd name="connsiteY5169" fmla="*/ 208754 h 303641"/>
                  <a:gd name="connsiteX5170" fmla="*/ 652468 w 1010331"/>
                  <a:gd name="connsiteY5170" fmla="*/ 213272 h 303641"/>
                  <a:gd name="connsiteX5171" fmla="*/ 647950 w 1010331"/>
                  <a:gd name="connsiteY5171" fmla="*/ 208754 h 303641"/>
                  <a:gd name="connsiteX5172" fmla="*/ 652468 w 1010331"/>
                  <a:gd name="connsiteY5172" fmla="*/ 204235 h 303641"/>
                  <a:gd name="connsiteX5173" fmla="*/ 652468 w 1010331"/>
                  <a:gd name="connsiteY5173" fmla="*/ 204235 h 303641"/>
                  <a:gd name="connsiteX5174" fmla="*/ 633490 w 1010331"/>
                  <a:gd name="connsiteY5174" fmla="*/ 204235 h 303641"/>
                  <a:gd name="connsiteX5175" fmla="*/ 638009 w 1010331"/>
                  <a:gd name="connsiteY5175" fmla="*/ 208754 h 303641"/>
                  <a:gd name="connsiteX5176" fmla="*/ 633490 w 1010331"/>
                  <a:gd name="connsiteY5176" fmla="*/ 213272 h 303641"/>
                  <a:gd name="connsiteX5177" fmla="*/ 628972 w 1010331"/>
                  <a:gd name="connsiteY5177" fmla="*/ 208754 h 303641"/>
                  <a:gd name="connsiteX5178" fmla="*/ 633490 w 1010331"/>
                  <a:gd name="connsiteY5178" fmla="*/ 204235 h 303641"/>
                  <a:gd name="connsiteX5179" fmla="*/ 633490 w 1010331"/>
                  <a:gd name="connsiteY5179" fmla="*/ 204235 h 303641"/>
                  <a:gd name="connsiteX5180" fmla="*/ 615417 w 1010331"/>
                  <a:gd name="connsiteY5180" fmla="*/ 204235 h 303641"/>
                  <a:gd name="connsiteX5181" fmla="*/ 619935 w 1010331"/>
                  <a:gd name="connsiteY5181" fmla="*/ 208754 h 303641"/>
                  <a:gd name="connsiteX5182" fmla="*/ 615417 w 1010331"/>
                  <a:gd name="connsiteY5182" fmla="*/ 213272 h 303641"/>
                  <a:gd name="connsiteX5183" fmla="*/ 610898 w 1010331"/>
                  <a:gd name="connsiteY5183" fmla="*/ 208754 h 303641"/>
                  <a:gd name="connsiteX5184" fmla="*/ 615417 w 1010331"/>
                  <a:gd name="connsiteY5184" fmla="*/ 204235 h 303641"/>
                  <a:gd name="connsiteX5185" fmla="*/ 615417 w 1010331"/>
                  <a:gd name="connsiteY5185" fmla="*/ 204235 h 303641"/>
                  <a:gd name="connsiteX5186" fmla="*/ 596439 w 1010331"/>
                  <a:gd name="connsiteY5186" fmla="*/ 204235 h 303641"/>
                  <a:gd name="connsiteX5187" fmla="*/ 600957 w 1010331"/>
                  <a:gd name="connsiteY5187" fmla="*/ 208754 h 303641"/>
                  <a:gd name="connsiteX5188" fmla="*/ 596439 w 1010331"/>
                  <a:gd name="connsiteY5188" fmla="*/ 213272 h 303641"/>
                  <a:gd name="connsiteX5189" fmla="*/ 591920 w 1010331"/>
                  <a:gd name="connsiteY5189" fmla="*/ 208754 h 303641"/>
                  <a:gd name="connsiteX5190" fmla="*/ 596439 w 1010331"/>
                  <a:gd name="connsiteY5190" fmla="*/ 204235 h 303641"/>
                  <a:gd name="connsiteX5191" fmla="*/ 596439 w 1010331"/>
                  <a:gd name="connsiteY5191" fmla="*/ 204235 h 303641"/>
                  <a:gd name="connsiteX5192" fmla="*/ 577461 w 1010331"/>
                  <a:gd name="connsiteY5192" fmla="*/ 204235 h 303641"/>
                  <a:gd name="connsiteX5193" fmla="*/ 581980 w 1010331"/>
                  <a:gd name="connsiteY5193" fmla="*/ 208754 h 303641"/>
                  <a:gd name="connsiteX5194" fmla="*/ 577461 w 1010331"/>
                  <a:gd name="connsiteY5194" fmla="*/ 213272 h 303641"/>
                  <a:gd name="connsiteX5195" fmla="*/ 572943 w 1010331"/>
                  <a:gd name="connsiteY5195" fmla="*/ 208754 h 303641"/>
                  <a:gd name="connsiteX5196" fmla="*/ 577461 w 1010331"/>
                  <a:gd name="connsiteY5196" fmla="*/ 204235 h 303641"/>
                  <a:gd name="connsiteX5197" fmla="*/ 577461 w 1010331"/>
                  <a:gd name="connsiteY5197" fmla="*/ 204235 h 303641"/>
                  <a:gd name="connsiteX5198" fmla="*/ 558484 w 1010331"/>
                  <a:gd name="connsiteY5198" fmla="*/ 204235 h 303641"/>
                  <a:gd name="connsiteX5199" fmla="*/ 563002 w 1010331"/>
                  <a:gd name="connsiteY5199" fmla="*/ 208754 h 303641"/>
                  <a:gd name="connsiteX5200" fmla="*/ 558484 w 1010331"/>
                  <a:gd name="connsiteY5200" fmla="*/ 213272 h 303641"/>
                  <a:gd name="connsiteX5201" fmla="*/ 553965 w 1010331"/>
                  <a:gd name="connsiteY5201" fmla="*/ 208754 h 303641"/>
                  <a:gd name="connsiteX5202" fmla="*/ 558484 w 1010331"/>
                  <a:gd name="connsiteY5202" fmla="*/ 204235 h 303641"/>
                  <a:gd name="connsiteX5203" fmla="*/ 558484 w 1010331"/>
                  <a:gd name="connsiteY5203" fmla="*/ 204235 h 303641"/>
                  <a:gd name="connsiteX5204" fmla="*/ 539506 w 1010331"/>
                  <a:gd name="connsiteY5204" fmla="*/ 204235 h 303641"/>
                  <a:gd name="connsiteX5205" fmla="*/ 544025 w 1010331"/>
                  <a:gd name="connsiteY5205" fmla="*/ 208754 h 303641"/>
                  <a:gd name="connsiteX5206" fmla="*/ 539506 w 1010331"/>
                  <a:gd name="connsiteY5206" fmla="*/ 213272 h 303641"/>
                  <a:gd name="connsiteX5207" fmla="*/ 534988 w 1010331"/>
                  <a:gd name="connsiteY5207" fmla="*/ 208754 h 303641"/>
                  <a:gd name="connsiteX5208" fmla="*/ 539506 w 1010331"/>
                  <a:gd name="connsiteY5208" fmla="*/ 204235 h 303641"/>
                  <a:gd name="connsiteX5209" fmla="*/ 539506 w 1010331"/>
                  <a:gd name="connsiteY5209" fmla="*/ 204235 h 303641"/>
                  <a:gd name="connsiteX5210" fmla="*/ 521432 w 1010331"/>
                  <a:gd name="connsiteY5210" fmla="*/ 204235 h 303641"/>
                  <a:gd name="connsiteX5211" fmla="*/ 525951 w 1010331"/>
                  <a:gd name="connsiteY5211" fmla="*/ 208754 h 303641"/>
                  <a:gd name="connsiteX5212" fmla="*/ 521432 w 1010331"/>
                  <a:gd name="connsiteY5212" fmla="*/ 213272 h 303641"/>
                  <a:gd name="connsiteX5213" fmla="*/ 516914 w 1010331"/>
                  <a:gd name="connsiteY5213" fmla="*/ 208754 h 303641"/>
                  <a:gd name="connsiteX5214" fmla="*/ 521432 w 1010331"/>
                  <a:gd name="connsiteY5214" fmla="*/ 204235 h 303641"/>
                  <a:gd name="connsiteX5215" fmla="*/ 521432 w 1010331"/>
                  <a:gd name="connsiteY5215" fmla="*/ 204235 h 303641"/>
                  <a:gd name="connsiteX5216" fmla="*/ 502455 w 1010331"/>
                  <a:gd name="connsiteY5216" fmla="*/ 204235 h 303641"/>
                  <a:gd name="connsiteX5217" fmla="*/ 506973 w 1010331"/>
                  <a:gd name="connsiteY5217" fmla="*/ 208754 h 303641"/>
                  <a:gd name="connsiteX5218" fmla="*/ 502455 w 1010331"/>
                  <a:gd name="connsiteY5218" fmla="*/ 213272 h 303641"/>
                  <a:gd name="connsiteX5219" fmla="*/ 497936 w 1010331"/>
                  <a:gd name="connsiteY5219" fmla="*/ 208754 h 303641"/>
                  <a:gd name="connsiteX5220" fmla="*/ 502455 w 1010331"/>
                  <a:gd name="connsiteY5220" fmla="*/ 204235 h 303641"/>
                  <a:gd name="connsiteX5221" fmla="*/ 502455 w 1010331"/>
                  <a:gd name="connsiteY5221" fmla="*/ 204235 h 303641"/>
                  <a:gd name="connsiteX5222" fmla="*/ 483477 w 1010331"/>
                  <a:gd name="connsiteY5222" fmla="*/ 204235 h 303641"/>
                  <a:gd name="connsiteX5223" fmla="*/ 487995 w 1010331"/>
                  <a:gd name="connsiteY5223" fmla="*/ 208754 h 303641"/>
                  <a:gd name="connsiteX5224" fmla="*/ 483477 w 1010331"/>
                  <a:gd name="connsiteY5224" fmla="*/ 213272 h 303641"/>
                  <a:gd name="connsiteX5225" fmla="*/ 478959 w 1010331"/>
                  <a:gd name="connsiteY5225" fmla="*/ 208754 h 303641"/>
                  <a:gd name="connsiteX5226" fmla="*/ 483477 w 1010331"/>
                  <a:gd name="connsiteY5226" fmla="*/ 204235 h 303641"/>
                  <a:gd name="connsiteX5227" fmla="*/ 483477 w 1010331"/>
                  <a:gd name="connsiteY5227" fmla="*/ 204235 h 303641"/>
                  <a:gd name="connsiteX5228" fmla="*/ 464499 w 1010331"/>
                  <a:gd name="connsiteY5228" fmla="*/ 204235 h 303641"/>
                  <a:gd name="connsiteX5229" fmla="*/ 469018 w 1010331"/>
                  <a:gd name="connsiteY5229" fmla="*/ 208754 h 303641"/>
                  <a:gd name="connsiteX5230" fmla="*/ 464499 w 1010331"/>
                  <a:gd name="connsiteY5230" fmla="*/ 213272 h 303641"/>
                  <a:gd name="connsiteX5231" fmla="*/ 459981 w 1010331"/>
                  <a:gd name="connsiteY5231" fmla="*/ 208754 h 303641"/>
                  <a:gd name="connsiteX5232" fmla="*/ 464499 w 1010331"/>
                  <a:gd name="connsiteY5232" fmla="*/ 204235 h 303641"/>
                  <a:gd name="connsiteX5233" fmla="*/ 464499 w 1010331"/>
                  <a:gd name="connsiteY5233" fmla="*/ 204235 h 303641"/>
                  <a:gd name="connsiteX5234" fmla="*/ 446425 w 1010331"/>
                  <a:gd name="connsiteY5234" fmla="*/ 204235 h 303641"/>
                  <a:gd name="connsiteX5235" fmla="*/ 450944 w 1010331"/>
                  <a:gd name="connsiteY5235" fmla="*/ 208754 h 303641"/>
                  <a:gd name="connsiteX5236" fmla="*/ 446425 w 1010331"/>
                  <a:gd name="connsiteY5236" fmla="*/ 213272 h 303641"/>
                  <a:gd name="connsiteX5237" fmla="*/ 441907 w 1010331"/>
                  <a:gd name="connsiteY5237" fmla="*/ 208754 h 303641"/>
                  <a:gd name="connsiteX5238" fmla="*/ 446425 w 1010331"/>
                  <a:gd name="connsiteY5238" fmla="*/ 204235 h 303641"/>
                  <a:gd name="connsiteX5239" fmla="*/ 446425 w 1010331"/>
                  <a:gd name="connsiteY5239" fmla="*/ 204235 h 303641"/>
                  <a:gd name="connsiteX5240" fmla="*/ 427448 w 1010331"/>
                  <a:gd name="connsiteY5240" fmla="*/ 204235 h 303641"/>
                  <a:gd name="connsiteX5241" fmla="*/ 431966 w 1010331"/>
                  <a:gd name="connsiteY5241" fmla="*/ 208754 h 303641"/>
                  <a:gd name="connsiteX5242" fmla="*/ 427448 w 1010331"/>
                  <a:gd name="connsiteY5242" fmla="*/ 213272 h 303641"/>
                  <a:gd name="connsiteX5243" fmla="*/ 422929 w 1010331"/>
                  <a:gd name="connsiteY5243" fmla="*/ 208754 h 303641"/>
                  <a:gd name="connsiteX5244" fmla="*/ 427448 w 1010331"/>
                  <a:gd name="connsiteY5244" fmla="*/ 204235 h 303641"/>
                  <a:gd name="connsiteX5245" fmla="*/ 427448 w 1010331"/>
                  <a:gd name="connsiteY5245" fmla="*/ 204235 h 303641"/>
                  <a:gd name="connsiteX5246" fmla="*/ 408470 w 1010331"/>
                  <a:gd name="connsiteY5246" fmla="*/ 204235 h 303641"/>
                  <a:gd name="connsiteX5247" fmla="*/ 412989 w 1010331"/>
                  <a:gd name="connsiteY5247" fmla="*/ 208754 h 303641"/>
                  <a:gd name="connsiteX5248" fmla="*/ 408470 w 1010331"/>
                  <a:gd name="connsiteY5248" fmla="*/ 213272 h 303641"/>
                  <a:gd name="connsiteX5249" fmla="*/ 403952 w 1010331"/>
                  <a:gd name="connsiteY5249" fmla="*/ 208754 h 303641"/>
                  <a:gd name="connsiteX5250" fmla="*/ 408470 w 1010331"/>
                  <a:gd name="connsiteY5250" fmla="*/ 204235 h 303641"/>
                  <a:gd name="connsiteX5251" fmla="*/ 408470 w 1010331"/>
                  <a:gd name="connsiteY5251" fmla="*/ 204235 h 303641"/>
                  <a:gd name="connsiteX5252" fmla="*/ 389493 w 1010331"/>
                  <a:gd name="connsiteY5252" fmla="*/ 204235 h 303641"/>
                  <a:gd name="connsiteX5253" fmla="*/ 394011 w 1010331"/>
                  <a:gd name="connsiteY5253" fmla="*/ 208754 h 303641"/>
                  <a:gd name="connsiteX5254" fmla="*/ 389493 w 1010331"/>
                  <a:gd name="connsiteY5254" fmla="*/ 213272 h 303641"/>
                  <a:gd name="connsiteX5255" fmla="*/ 384974 w 1010331"/>
                  <a:gd name="connsiteY5255" fmla="*/ 208754 h 303641"/>
                  <a:gd name="connsiteX5256" fmla="*/ 389493 w 1010331"/>
                  <a:gd name="connsiteY5256" fmla="*/ 204235 h 303641"/>
                  <a:gd name="connsiteX5257" fmla="*/ 389493 w 1010331"/>
                  <a:gd name="connsiteY5257" fmla="*/ 204235 h 303641"/>
                  <a:gd name="connsiteX5258" fmla="*/ 370515 w 1010331"/>
                  <a:gd name="connsiteY5258" fmla="*/ 204235 h 303641"/>
                  <a:gd name="connsiteX5259" fmla="*/ 375034 w 1010331"/>
                  <a:gd name="connsiteY5259" fmla="*/ 208754 h 303641"/>
                  <a:gd name="connsiteX5260" fmla="*/ 370515 w 1010331"/>
                  <a:gd name="connsiteY5260" fmla="*/ 213272 h 303641"/>
                  <a:gd name="connsiteX5261" fmla="*/ 365997 w 1010331"/>
                  <a:gd name="connsiteY5261" fmla="*/ 208754 h 303641"/>
                  <a:gd name="connsiteX5262" fmla="*/ 370515 w 1010331"/>
                  <a:gd name="connsiteY5262" fmla="*/ 204235 h 303641"/>
                  <a:gd name="connsiteX5263" fmla="*/ 370515 w 1010331"/>
                  <a:gd name="connsiteY5263" fmla="*/ 204235 h 303641"/>
                  <a:gd name="connsiteX5264" fmla="*/ 352441 w 1010331"/>
                  <a:gd name="connsiteY5264" fmla="*/ 204235 h 303641"/>
                  <a:gd name="connsiteX5265" fmla="*/ 356960 w 1010331"/>
                  <a:gd name="connsiteY5265" fmla="*/ 208754 h 303641"/>
                  <a:gd name="connsiteX5266" fmla="*/ 352441 w 1010331"/>
                  <a:gd name="connsiteY5266" fmla="*/ 213272 h 303641"/>
                  <a:gd name="connsiteX5267" fmla="*/ 347923 w 1010331"/>
                  <a:gd name="connsiteY5267" fmla="*/ 208754 h 303641"/>
                  <a:gd name="connsiteX5268" fmla="*/ 352441 w 1010331"/>
                  <a:gd name="connsiteY5268" fmla="*/ 204235 h 303641"/>
                  <a:gd name="connsiteX5269" fmla="*/ 352441 w 1010331"/>
                  <a:gd name="connsiteY5269" fmla="*/ 204235 h 303641"/>
                  <a:gd name="connsiteX5270" fmla="*/ 333464 w 1010331"/>
                  <a:gd name="connsiteY5270" fmla="*/ 204235 h 303641"/>
                  <a:gd name="connsiteX5271" fmla="*/ 337982 w 1010331"/>
                  <a:gd name="connsiteY5271" fmla="*/ 208754 h 303641"/>
                  <a:gd name="connsiteX5272" fmla="*/ 333464 w 1010331"/>
                  <a:gd name="connsiteY5272" fmla="*/ 213272 h 303641"/>
                  <a:gd name="connsiteX5273" fmla="*/ 328945 w 1010331"/>
                  <a:gd name="connsiteY5273" fmla="*/ 208754 h 303641"/>
                  <a:gd name="connsiteX5274" fmla="*/ 333464 w 1010331"/>
                  <a:gd name="connsiteY5274" fmla="*/ 204235 h 303641"/>
                  <a:gd name="connsiteX5275" fmla="*/ 333464 w 1010331"/>
                  <a:gd name="connsiteY5275" fmla="*/ 204235 h 303641"/>
                  <a:gd name="connsiteX5276" fmla="*/ 314486 w 1010331"/>
                  <a:gd name="connsiteY5276" fmla="*/ 204235 h 303641"/>
                  <a:gd name="connsiteX5277" fmla="*/ 319004 w 1010331"/>
                  <a:gd name="connsiteY5277" fmla="*/ 208754 h 303641"/>
                  <a:gd name="connsiteX5278" fmla="*/ 314486 w 1010331"/>
                  <a:gd name="connsiteY5278" fmla="*/ 213272 h 303641"/>
                  <a:gd name="connsiteX5279" fmla="*/ 309968 w 1010331"/>
                  <a:gd name="connsiteY5279" fmla="*/ 208754 h 303641"/>
                  <a:gd name="connsiteX5280" fmla="*/ 314486 w 1010331"/>
                  <a:gd name="connsiteY5280" fmla="*/ 204235 h 303641"/>
                  <a:gd name="connsiteX5281" fmla="*/ 314486 w 1010331"/>
                  <a:gd name="connsiteY5281" fmla="*/ 204235 h 303641"/>
                  <a:gd name="connsiteX5282" fmla="*/ 295508 w 1010331"/>
                  <a:gd name="connsiteY5282" fmla="*/ 204235 h 303641"/>
                  <a:gd name="connsiteX5283" fmla="*/ 300027 w 1010331"/>
                  <a:gd name="connsiteY5283" fmla="*/ 208754 h 303641"/>
                  <a:gd name="connsiteX5284" fmla="*/ 295508 w 1010331"/>
                  <a:gd name="connsiteY5284" fmla="*/ 213272 h 303641"/>
                  <a:gd name="connsiteX5285" fmla="*/ 290990 w 1010331"/>
                  <a:gd name="connsiteY5285" fmla="*/ 208754 h 303641"/>
                  <a:gd name="connsiteX5286" fmla="*/ 295508 w 1010331"/>
                  <a:gd name="connsiteY5286" fmla="*/ 204235 h 303641"/>
                  <a:gd name="connsiteX5287" fmla="*/ 295508 w 1010331"/>
                  <a:gd name="connsiteY5287" fmla="*/ 204235 h 303641"/>
                  <a:gd name="connsiteX5288" fmla="*/ 831400 w 1010331"/>
                  <a:gd name="connsiteY5288" fmla="*/ 193391 h 303641"/>
                  <a:gd name="connsiteX5289" fmla="*/ 835918 w 1010331"/>
                  <a:gd name="connsiteY5289" fmla="*/ 197909 h 303641"/>
                  <a:gd name="connsiteX5290" fmla="*/ 831400 w 1010331"/>
                  <a:gd name="connsiteY5290" fmla="*/ 202428 h 303641"/>
                  <a:gd name="connsiteX5291" fmla="*/ 826881 w 1010331"/>
                  <a:gd name="connsiteY5291" fmla="*/ 197909 h 303641"/>
                  <a:gd name="connsiteX5292" fmla="*/ 831400 w 1010331"/>
                  <a:gd name="connsiteY5292" fmla="*/ 193391 h 303641"/>
                  <a:gd name="connsiteX5293" fmla="*/ 831400 w 1010331"/>
                  <a:gd name="connsiteY5293" fmla="*/ 193391 h 303641"/>
                  <a:gd name="connsiteX5294" fmla="*/ 812422 w 1010331"/>
                  <a:gd name="connsiteY5294" fmla="*/ 193391 h 303641"/>
                  <a:gd name="connsiteX5295" fmla="*/ 816941 w 1010331"/>
                  <a:gd name="connsiteY5295" fmla="*/ 197909 h 303641"/>
                  <a:gd name="connsiteX5296" fmla="*/ 812422 w 1010331"/>
                  <a:gd name="connsiteY5296" fmla="*/ 202428 h 303641"/>
                  <a:gd name="connsiteX5297" fmla="*/ 807904 w 1010331"/>
                  <a:gd name="connsiteY5297" fmla="*/ 197909 h 303641"/>
                  <a:gd name="connsiteX5298" fmla="*/ 812422 w 1010331"/>
                  <a:gd name="connsiteY5298" fmla="*/ 193391 h 303641"/>
                  <a:gd name="connsiteX5299" fmla="*/ 812422 w 1010331"/>
                  <a:gd name="connsiteY5299" fmla="*/ 193391 h 303641"/>
                  <a:gd name="connsiteX5300" fmla="*/ 793445 w 1010331"/>
                  <a:gd name="connsiteY5300" fmla="*/ 193391 h 303641"/>
                  <a:gd name="connsiteX5301" fmla="*/ 797963 w 1010331"/>
                  <a:gd name="connsiteY5301" fmla="*/ 197909 h 303641"/>
                  <a:gd name="connsiteX5302" fmla="*/ 793445 w 1010331"/>
                  <a:gd name="connsiteY5302" fmla="*/ 202428 h 303641"/>
                  <a:gd name="connsiteX5303" fmla="*/ 788926 w 1010331"/>
                  <a:gd name="connsiteY5303" fmla="*/ 197909 h 303641"/>
                  <a:gd name="connsiteX5304" fmla="*/ 793445 w 1010331"/>
                  <a:gd name="connsiteY5304" fmla="*/ 193391 h 303641"/>
                  <a:gd name="connsiteX5305" fmla="*/ 793445 w 1010331"/>
                  <a:gd name="connsiteY5305" fmla="*/ 193391 h 303641"/>
                  <a:gd name="connsiteX5306" fmla="*/ 774467 w 1010331"/>
                  <a:gd name="connsiteY5306" fmla="*/ 193391 h 303641"/>
                  <a:gd name="connsiteX5307" fmla="*/ 778985 w 1010331"/>
                  <a:gd name="connsiteY5307" fmla="*/ 197909 h 303641"/>
                  <a:gd name="connsiteX5308" fmla="*/ 774467 w 1010331"/>
                  <a:gd name="connsiteY5308" fmla="*/ 202428 h 303641"/>
                  <a:gd name="connsiteX5309" fmla="*/ 769948 w 1010331"/>
                  <a:gd name="connsiteY5309" fmla="*/ 197909 h 303641"/>
                  <a:gd name="connsiteX5310" fmla="*/ 774467 w 1010331"/>
                  <a:gd name="connsiteY5310" fmla="*/ 193391 h 303641"/>
                  <a:gd name="connsiteX5311" fmla="*/ 774467 w 1010331"/>
                  <a:gd name="connsiteY5311" fmla="*/ 193391 h 303641"/>
                  <a:gd name="connsiteX5312" fmla="*/ 756393 w 1010331"/>
                  <a:gd name="connsiteY5312" fmla="*/ 193391 h 303641"/>
                  <a:gd name="connsiteX5313" fmla="*/ 760912 w 1010331"/>
                  <a:gd name="connsiteY5313" fmla="*/ 197909 h 303641"/>
                  <a:gd name="connsiteX5314" fmla="*/ 756393 w 1010331"/>
                  <a:gd name="connsiteY5314" fmla="*/ 202428 h 303641"/>
                  <a:gd name="connsiteX5315" fmla="*/ 751875 w 1010331"/>
                  <a:gd name="connsiteY5315" fmla="*/ 197909 h 303641"/>
                  <a:gd name="connsiteX5316" fmla="*/ 756393 w 1010331"/>
                  <a:gd name="connsiteY5316" fmla="*/ 193391 h 303641"/>
                  <a:gd name="connsiteX5317" fmla="*/ 756393 w 1010331"/>
                  <a:gd name="connsiteY5317" fmla="*/ 193391 h 303641"/>
                  <a:gd name="connsiteX5318" fmla="*/ 737415 w 1010331"/>
                  <a:gd name="connsiteY5318" fmla="*/ 193391 h 303641"/>
                  <a:gd name="connsiteX5319" fmla="*/ 741934 w 1010331"/>
                  <a:gd name="connsiteY5319" fmla="*/ 197909 h 303641"/>
                  <a:gd name="connsiteX5320" fmla="*/ 737415 w 1010331"/>
                  <a:gd name="connsiteY5320" fmla="*/ 202428 h 303641"/>
                  <a:gd name="connsiteX5321" fmla="*/ 732897 w 1010331"/>
                  <a:gd name="connsiteY5321" fmla="*/ 197909 h 303641"/>
                  <a:gd name="connsiteX5322" fmla="*/ 737415 w 1010331"/>
                  <a:gd name="connsiteY5322" fmla="*/ 193391 h 303641"/>
                  <a:gd name="connsiteX5323" fmla="*/ 737415 w 1010331"/>
                  <a:gd name="connsiteY5323" fmla="*/ 193391 h 303641"/>
                  <a:gd name="connsiteX5324" fmla="*/ 718438 w 1010331"/>
                  <a:gd name="connsiteY5324" fmla="*/ 193391 h 303641"/>
                  <a:gd name="connsiteX5325" fmla="*/ 722956 w 1010331"/>
                  <a:gd name="connsiteY5325" fmla="*/ 197909 h 303641"/>
                  <a:gd name="connsiteX5326" fmla="*/ 718438 w 1010331"/>
                  <a:gd name="connsiteY5326" fmla="*/ 202428 h 303641"/>
                  <a:gd name="connsiteX5327" fmla="*/ 713919 w 1010331"/>
                  <a:gd name="connsiteY5327" fmla="*/ 197909 h 303641"/>
                  <a:gd name="connsiteX5328" fmla="*/ 718438 w 1010331"/>
                  <a:gd name="connsiteY5328" fmla="*/ 193391 h 303641"/>
                  <a:gd name="connsiteX5329" fmla="*/ 718438 w 1010331"/>
                  <a:gd name="connsiteY5329" fmla="*/ 193391 h 303641"/>
                  <a:gd name="connsiteX5330" fmla="*/ 699460 w 1010331"/>
                  <a:gd name="connsiteY5330" fmla="*/ 193391 h 303641"/>
                  <a:gd name="connsiteX5331" fmla="*/ 703979 w 1010331"/>
                  <a:gd name="connsiteY5331" fmla="*/ 197909 h 303641"/>
                  <a:gd name="connsiteX5332" fmla="*/ 699460 w 1010331"/>
                  <a:gd name="connsiteY5332" fmla="*/ 202428 h 303641"/>
                  <a:gd name="connsiteX5333" fmla="*/ 694942 w 1010331"/>
                  <a:gd name="connsiteY5333" fmla="*/ 197909 h 303641"/>
                  <a:gd name="connsiteX5334" fmla="*/ 699460 w 1010331"/>
                  <a:gd name="connsiteY5334" fmla="*/ 193391 h 303641"/>
                  <a:gd name="connsiteX5335" fmla="*/ 699460 w 1010331"/>
                  <a:gd name="connsiteY5335" fmla="*/ 193391 h 303641"/>
                  <a:gd name="connsiteX5336" fmla="*/ 680483 w 1010331"/>
                  <a:gd name="connsiteY5336" fmla="*/ 193391 h 303641"/>
                  <a:gd name="connsiteX5337" fmla="*/ 685001 w 1010331"/>
                  <a:gd name="connsiteY5337" fmla="*/ 197909 h 303641"/>
                  <a:gd name="connsiteX5338" fmla="*/ 680483 w 1010331"/>
                  <a:gd name="connsiteY5338" fmla="*/ 202428 h 303641"/>
                  <a:gd name="connsiteX5339" fmla="*/ 675964 w 1010331"/>
                  <a:gd name="connsiteY5339" fmla="*/ 197909 h 303641"/>
                  <a:gd name="connsiteX5340" fmla="*/ 680483 w 1010331"/>
                  <a:gd name="connsiteY5340" fmla="*/ 193391 h 303641"/>
                  <a:gd name="connsiteX5341" fmla="*/ 680483 w 1010331"/>
                  <a:gd name="connsiteY5341" fmla="*/ 193391 h 303641"/>
                  <a:gd name="connsiteX5342" fmla="*/ 662409 w 1010331"/>
                  <a:gd name="connsiteY5342" fmla="*/ 193391 h 303641"/>
                  <a:gd name="connsiteX5343" fmla="*/ 666927 w 1010331"/>
                  <a:gd name="connsiteY5343" fmla="*/ 197909 h 303641"/>
                  <a:gd name="connsiteX5344" fmla="*/ 662409 w 1010331"/>
                  <a:gd name="connsiteY5344" fmla="*/ 202428 h 303641"/>
                  <a:gd name="connsiteX5345" fmla="*/ 657890 w 1010331"/>
                  <a:gd name="connsiteY5345" fmla="*/ 197909 h 303641"/>
                  <a:gd name="connsiteX5346" fmla="*/ 662409 w 1010331"/>
                  <a:gd name="connsiteY5346" fmla="*/ 193391 h 303641"/>
                  <a:gd name="connsiteX5347" fmla="*/ 662409 w 1010331"/>
                  <a:gd name="connsiteY5347" fmla="*/ 193391 h 303641"/>
                  <a:gd name="connsiteX5348" fmla="*/ 643431 w 1010331"/>
                  <a:gd name="connsiteY5348" fmla="*/ 193391 h 303641"/>
                  <a:gd name="connsiteX5349" fmla="*/ 647950 w 1010331"/>
                  <a:gd name="connsiteY5349" fmla="*/ 197909 h 303641"/>
                  <a:gd name="connsiteX5350" fmla="*/ 643431 w 1010331"/>
                  <a:gd name="connsiteY5350" fmla="*/ 202428 h 303641"/>
                  <a:gd name="connsiteX5351" fmla="*/ 638913 w 1010331"/>
                  <a:gd name="connsiteY5351" fmla="*/ 197909 h 303641"/>
                  <a:gd name="connsiteX5352" fmla="*/ 643431 w 1010331"/>
                  <a:gd name="connsiteY5352" fmla="*/ 193391 h 303641"/>
                  <a:gd name="connsiteX5353" fmla="*/ 643431 w 1010331"/>
                  <a:gd name="connsiteY5353" fmla="*/ 193391 h 303641"/>
                  <a:gd name="connsiteX5354" fmla="*/ 624453 w 1010331"/>
                  <a:gd name="connsiteY5354" fmla="*/ 193391 h 303641"/>
                  <a:gd name="connsiteX5355" fmla="*/ 628972 w 1010331"/>
                  <a:gd name="connsiteY5355" fmla="*/ 197909 h 303641"/>
                  <a:gd name="connsiteX5356" fmla="*/ 624453 w 1010331"/>
                  <a:gd name="connsiteY5356" fmla="*/ 202428 h 303641"/>
                  <a:gd name="connsiteX5357" fmla="*/ 619935 w 1010331"/>
                  <a:gd name="connsiteY5357" fmla="*/ 197909 h 303641"/>
                  <a:gd name="connsiteX5358" fmla="*/ 624453 w 1010331"/>
                  <a:gd name="connsiteY5358" fmla="*/ 193391 h 303641"/>
                  <a:gd name="connsiteX5359" fmla="*/ 624453 w 1010331"/>
                  <a:gd name="connsiteY5359" fmla="*/ 193391 h 303641"/>
                  <a:gd name="connsiteX5360" fmla="*/ 605476 w 1010331"/>
                  <a:gd name="connsiteY5360" fmla="*/ 193391 h 303641"/>
                  <a:gd name="connsiteX5361" fmla="*/ 609994 w 1010331"/>
                  <a:gd name="connsiteY5361" fmla="*/ 197909 h 303641"/>
                  <a:gd name="connsiteX5362" fmla="*/ 605476 w 1010331"/>
                  <a:gd name="connsiteY5362" fmla="*/ 202428 h 303641"/>
                  <a:gd name="connsiteX5363" fmla="*/ 600957 w 1010331"/>
                  <a:gd name="connsiteY5363" fmla="*/ 197909 h 303641"/>
                  <a:gd name="connsiteX5364" fmla="*/ 605476 w 1010331"/>
                  <a:gd name="connsiteY5364" fmla="*/ 193391 h 303641"/>
                  <a:gd name="connsiteX5365" fmla="*/ 605476 w 1010331"/>
                  <a:gd name="connsiteY5365" fmla="*/ 193391 h 303641"/>
                  <a:gd name="connsiteX5366" fmla="*/ 586498 w 1010331"/>
                  <a:gd name="connsiteY5366" fmla="*/ 193391 h 303641"/>
                  <a:gd name="connsiteX5367" fmla="*/ 591017 w 1010331"/>
                  <a:gd name="connsiteY5367" fmla="*/ 197909 h 303641"/>
                  <a:gd name="connsiteX5368" fmla="*/ 586498 w 1010331"/>
                  <a:gd name="connsiteY5368" fmla="*/ 202428 h 303641"/>
                  <a:gd name="connsiteX5369" fmla="*/ 581980 w 1010331"/>
                  <a:gd name="connsiteY5369" fmla="*/ 197909 h 303641"/>
                  <a:gd name="connsiteX5370" fmla="*/ 586498 w 1010331"/>
                  <a:gd name="connsiteY5370" fmla="*/ 193391 h 303641"/>
                  <a:gd name="connsiteX5371" fmla="*/ 586498 w 1010331"/>
                  <a:gd name="connsiteY5371" fmla="*/ 193391 h 303641"/>
                  <a:gd name="connsiteX5372" fmla="*/ 568424 w 1010331"/>
                  <a:gd name="connsiteY5372" fmla="*/ 193391 h 303641"/>
                  <a:gd name="connsiteX5373" fmla="*/ 572943 w 1010331"/>
                  <a:gd name="connsiteY5373" fmla="*/ 197909 h 303641"/>
                  <a:gd name="connsiteX5374" fmla="*/ 568424 w 1010331"/>
                  <a:gd name="connsiteY5374" fmla="*/ 202428 h 303641"/>
                  <a:gd name="connsiteX5375" fmla="*/ 563906 w 1010331"/>
                  <a:gd name="connsiteY5375" fmla="*/ 197909 h 303641"/>
                  <a:gd name="connsiteX5376" fmla="*/ 568424 w 1010331"/>
                  <a:gd name="connsiteY5376" fmla="*/ 193391 h 303641"/>
                  <a:gd name="connsiteX5377" fmla="*/ 568424 w 1010331"/>
                  <a:gd name="connsiteY5377" fmla="*/ 193391 h 303641"/>
                  <a:gd name="connsiteX5378" fmla="*/ 549447 w 1010331"/>
                  <a:gd name="connsiteY5378" fmla="*/ 193391 h 303641"/>
                  <a:gd name="connsiteX5379" fmla="*/ 553965 w 1010331"/>
                  <a:gd name="connsiteY5379" fmla="*/ 197909 h 303641"/>
                  <a:gd name="connsiteX5380" fmla="*/ 549447 w 1010331"/>
                  <a:gd name="connsiteY5380" fmla="*/ 202428 h 303641"/>
                  <a:gd name="connsiteX5381" fmla="*/ 544928 w 1010331"/>
                  <a:gd name="connsiteY5381" fmla="*/ 197909 h 303641"/>
                  <a:gd name="connsiteX5382" fmla="*/ 549447 w 1010331"/>
                  <a:gd name="connsiteY5382" fmla="*/ 193391 h 303641"/>
                  <a:gd name="connsiteX5383" fmla="*/ 549447 w 1010331"/>
                  <a:gd name="connsiteY5383" fmla="*/ 193391 h 303641"/>
                  <a:gd name="connsiteX5384" fmla="*/ 530469 w 1010331"/>
                  <a:gd name="connsiteY5384" fmla="*/ 193391 h 303641"/>
                  <a:gd name="connsiteX5385" fmla="*/ 534988 w 1010331"/>
                  <a:gd name="connsiteY5385" fmla="*/ 197909 h 303641"/>
                  <a:gd name="connsiteX5386" fmla="*/ 530469 w 1010331"/>
                  <a:gd name="connsiteY5386" fmla="*/ 202428 h 303641"/>
                  <a:gd name="connsiteX5387" fmla="*/ 525951 w 1010331"/>
                  <a:gd name="connsiteY5387" fmla="*/ 197909 h 303641"/>
                  <a:gd name="connsiteX5388" fmla="*/ 530469 w 1010331"/>
                  <a:gd name="connsiteY5388" fmla="*/ 193391 h 303641"/>
                  <a:gd name="connsiteX5389" fmla="*/ 530469 w 1010331"/>
                  <a:gd name="connsiteY5389" fmla="*/ 193391 h 303641"/>
                  <a:gd name="connsiteX5390" fmla="*/ 511492 w 1010331"/>
                  <a:gd name="connsiteY5390" fmla="*/ 193391 h 303641"/>
                  <a:gd name="connsiteX5391" fmla="*/ 516010 w 1010331"/>
                  <a:gd name="connsiteY5391" fmla="*/ 197909 h 303641"/>
                  <a:gd name="connsiteX5392" fmla="*/ 511492 w 1010331"/>
                  <a:gd name="connsiteY5392" fmla="*/ 202428 h 303641"/>
                  <a:gd name="connsiteX5393" fmla="*/ 506973 w 1010331"/>
                  <a:gd name="connsiteY5393" fmla="*/ 197909 h 303641"/>
                  <a:gd name="connsiteX5394" fmla="*/ 511492 w 1010331"/>
                  <a:gd name="connsiteY5394" fmla="*/ 193391 h 303641"/>
                  <a:gd name="connsiteX5395" fmla="*/ 511492 w 1010331"/>
                  <a:gd name="connsiteY5395" fmla="*/ 193391 h 303641"/>
                  <a:gd name="connsiteX5396" fmla="*/ 493418 w 1010331"/>
                  <a:gd name="connsiteY5396" fmla="*/ 193391 h 303641"/>
                  <a:gd name="connsiteX5397" fmla="*/ 497936 w 1010331"/>
                  <a:gd name="connsiteY5397" fmla="*/ 197909 h 303641"/>
                  <a:gd name="connsiteX5398" fmla="*/ 493418 w 1010331"/>
                  <a:gd name="connsiteY5398" fmla="*/ 202428 h 303641"/>
                  <a:gd name="connsiteX5399" fmla="*/ 488899 w 1010331"/>
                  <a:gd name="connsiteY5399" fmla="*/ 197909 h 303641"/>
                  <a:gd name="connsiteX5400" fmla="*/ 493418 w 1010331"/>
                  <a:gd name="connsiteY5400" fmla="*/ 193391 h 303641"/>
                  <a:gd name="connsiteX5401" fmla="*/ 493418 w 1010331"/>
                  <a:gd name="connsiteY5401" fmla="*/ 193391 h 303641"/>
                  <a:gd name="connsiteX5402" fmla="*/ 474440 w 1010331"/>
                  <a:gd name="connsiteY5402" fmla="*/ 193391 h 303641"/>
                  <a:gd name="connsiteX5403" fmla="*/ 478959 w 1010331"/>
                  <a:gd name="connsiteY5403" fmla="*/ 197909 h 303641"/>
                  <a:gd name="connsiteX5404" fmla="*/ 474440 w 1010331"/>
                  <a:gd name="connsiteY5404" fmla="*/ 202428 h 303641"/>
                  <a:gd name="connsiteX5405" fmla="*/ 469922 w 1010331"/>
                  <a:gd name="connsiteY5405" fmla="*/ 197909 h 303641"/>
                  <a:gd name="connsiteX5406" fmla="*/ 474440 w 1010331"/>
                  <a:gd name="connsiteY5406" fmla="*/ 193391 h 303641"/>
                  <a:gd name="connsiteX5407" fmla="*/ 474440 w 1010331"/>
                  <a:gd name="connsiteY5407" fmla="*/ 193391 h 303641"/>
                  <a:gd name="connsiteX5408" fmla="*/ 455462 w 1010331"/>
                  <a:gd name="connsiteY5408" fmla="*/ 193391 h 303641"/>
                  <a:gd name="connsiteX5409" fmla="*/ 459981 w 1010331"/>
                  <a:gd name="connsiteY5409" fmla="*/ 197909 h 303641"/>
                  <a:gd name="connsiteX5410" fmla="*/ 455462 w 1010331"/>
                  <a:gd name="connsiteY5410" fmla="*/ 202428 h 303641"/>
                  <a:gd name="connsiteX5411" fmla="*/ 450944 w 1010331"/>
                  <a:gd name="connsiteY5411" fmla="*/ 197909 h 303641"/>
                  <a:gd name="connsiteX5412" fmla="*/ 455462 w 1010331"/>
                  <a:gd name="connsiteY5412" fmla="*/ 193391 h 303641"/>
                  <a:gd name="connsiteX5413" fmla="*/ 455462 w 1010331"/>
                  <a:gd name="connsiteY5413" fmla="*/ 193391 h 303641"/>
                  <a:gd name="connsiteX5414" fmla="*/ 436485 w 1010331"/>
                  <a:gd name="connsiteY5414" fmla="*/ 193391 h 303641"/>
                  <a:gd name="connsiteX5415" fmla="*/ 441003 w 1010331"/>
                  <a:gd name="connsiteY5415" fmla="*/ 197909 h 303641"/>
                  <a:gd name="connsiteX5416" fmla="*/ 436485 w 1010331"/>
                  <a:gd name="connsiteY5416" fmla="*/ 202428 h 303641"/>
                  <a:gd name="connsiteX5417" fmla="*/ 431966 w 1010331"/>
                  <a:gd name="connsiteY5417" fmla="*/ 197909 h 303641"/>
                  <a:gd name="connsiteX5418" fmla="*/ 436485 w 1010331"/>
                  <a:gd name="connsiteY5418" fmla="*/ 193391 h 303641"/>
                  <a:gd name="connsiteX5419" fmla="*/ 436485 w 1010331"/>
                  <a:gd name="connsiteY5419" fmla="*/ 193391 h 303641"/>
                  <a:gd name="connsiteX5420" fmla="*/ 417507 w 1010331"/>
                  <a:gd name="connsiteY5420" fmla="*/ 193391 h 303641"/>
                  <a:gd name="connsiteX5421" fmla="*/ 422026 w 1010331"/>
                  <a:gd name="connsiteY5421" fmla="*/ 197909 h 303641"/>
                  <a:gd name="connsiteX5422" fmla="*/ 417507 w 1010331"/>
                  <a:gd name="connsiteY5422" fmla="*/ 202428 h 303641"/>
                  <a:gd name="connsiteX5423" fmla="*/ 412989 w 1010331"/>
                  <a:gd name="connsiteY5423" fmla="*/ 197909 h 303641"/>
                  <a:gd name="connsiteX5424" fmla="*/ 417507 w 1010331"/>
                  <a:gd name="connsiteY5424" fmla="*/ 193391 h 303641"/>
                  <a:gd name="connsiteX5425" fmla="*/ 417507 w 1010331"/>
                  <a:gd name="connsiteY5425" fmla="*/ 193391 h 303641"/>
                  <a:gd name="connsiteX5426" fmla="*/ 399433 w 1010331"/>
                  <a:gd name="connsiteY5426" fmla="*/ 193391 h 303641"/>
                  <a:gd name="connsiteX5427" fmla="*/ 403952 w 1010331"/>
                  <a:gd name="connsiteY5427" fmla="*/ 197909 h 303641"/>
                  <a:gd name="connsiteX5428" fmla="*/ 399433 w 1010331"/>
                  <a:gd name="connsiteY5428" fmla="*/ 202428 h 303641"/>
                  <a:gd name="connsiteX5429" fmla="*/ 394915 w 1010331"/>
                  <a:gd name="connsiteY5429" fmla="*/ 197909 h 303641"/>
                  <a:gd name="connsiteX5430" fmla="*/ 399433 w 1010331"/>
                  <a:gd name="connsiteY5430" fmla="*/ 193391 h 303641"/>
                  <a:gd name="connsiteX5431" fmla="*/ 399433 w 1010331"/>
                  <a:gd name="connsiteY5431" fmla="*/ 193391 h 303641"/>
                  <a:gd name="connsiteX5432" fmla="*/ 380456 w 1010331"/>
                  <a:gd name="connsiteY5432" fmla="*/ 193391 h 303641"/>
                  <a:gd name="connsiteX5433" fmla="*/ 384974 w 1010331"/>
                  <a:gd name="connsiteY5433" fmla="*/ 197909 h 303641"/>
                  <a:gd name="connsiteX5434" fmla="*/ 380456 w 1010331"/>
                  <a:gd name="connsiteY5434" fmla="*/ 202428 h 303641"/>
                  <a:gd name="connsiteX5435" fmla="*/ 375937 w 1010331"/>
                  <a:gd name="connsiteY5435" fmla="*/ 197909 h 303641"/>
                  <a:gd name="connsiteX5436" fmla="*/ 380456 w 1010331"/>
                  <a:gd name="connsiteY5436" fmla="*/ 193391 h 303641"/>
                  <a:gd name="connsiteX5437" fmla="*/ 380456 w 1010331"/>
                  <a:gd name="connsiteY5437" fmla="*/ 193391 h 303641"/>
                  <a:gd name="connsiteX5438" fmla="*/ 361478 w 1010331"/>
                  <a:gd name="connsiteY5438" fmla="*/ 193391 h 303641"/>
                  <a:gd name="connsiteX5439" fmla="*/ 365997 w 1010331"/>
                  <a:gd name="connsiteY5439" fmla="*/ 197909 h 303641"/>
                  <a:gd name="connsiteX5440" fmla="*/ 361478 w 1010331"/>
                  <a:gd name="connsiteY5440" fmla="*/ 202428 h 303641"/>
                  <a:gd name="connsiteX5441" fmla="*/ 356960 w 1010331"/>
                  <a:gd name="connsiteY5441" fmla="*/ 197909 h 303641"/>
                  <a:gd name="connsiteX5442" fmla="*/ 361478 w 1010331"/>
                  <a:gd name="connsiteY5442" fmla="*/ 193391 h 303641"/>
                  <a:gd name="connsiteX5443" fmla="*/ 361478 w 1010331"/>
                  <a:gd name="connsiteY5443" fmla="*/ 193391 h 303641"/>
                  <a:gd name="connsiteX5444" fmla="*/ 342501 w 1010331"/>
                  <a:gd name="connsiteY5444" fmla="*/ 193391 h 303641"/>
                  <a:gd name="connsiteX5445" fmla="*/ 347019 w 1010331"/>
                  <a:gd name="connsiteY5445" fmla="*/ 197909 h 303641"/>
                  <a:gd name="connsiteX5446" fmla="*/ 342501 w 1010331"/>
                  <a:gd name="connsiteY5446" fmla="*/ 202428 h 303641"/>
                  <a:gd name="connsiteX5447" fmla="*/ 337982 w 1010331"/>
                  <a:gd name="connsiteY5447" fmla="*/ 197909 h 303641"/>
                  <a:gd name="connsiteX5448" fmla="*/ 342501 w 1010331"/>
                  <a:gd name="connsiteY5448" fmla="*/ 193391 h 303641"/>
                  <a:gd name="connsiteX5449" fmla="*/ 342501 w 1010331"/>
                  <a:gd name="connsiteY5449" fmla="*/ 193391 h 303641"/>
                  <a:gd name="connsiteX5450" fmla="*/ 323523 w 1010331"/>
                  <a:gd name="connsiteY5450" fmla="*/ 193391 h 303641"/>
                  <a:gd name="connsiteX5451" fmla="*/ 328041 w 1010331"/>
                  <a:gd name="connsiteY5451" fmla="*/ 197909 h 303641"/>
                  <a:gd name="connsiteX5452" fmla="*/ 323523 w 1010331"/>
                  <a:gd name="connsiteY5452" fmla="*/ 202428 h 303641"/>
                  <a:gd name="connsiteX5453" fmla="*/ 319004 w 1010331"/>
                  <a:gd name="connsiteY5453" fmla="*/ 197909 h 303641"/>
                  <a:gd name="connsiteX5454" fmla="*/ 323523 w 1010331"/>
                  <a:gd name="connsiteY5454" fmla="*/ 193391 h 303641"/>
                  <a:gd name="connsiteX5455" fmla="*/ 323523 w 1010331"/>
                  <a:gd name="connsiteY5455" fmla="*/ 193391 h 303641"/>
                  <a:gd name="connsiteX5456" fmla="*/ 305449 w 1010331"/>
                  <a:gd name="connsiteY5456" fmla="*/ 193391 h 303641"/>
                  <a:gd name="connsiteX5457" fmla="*/ 309968 w 1010331"/>
                  <a:gd name="connsiteY5457" fmla="*/ 197909 h 303641"/>
                  <a:gd name="connsiteX5458" fmla="*/ 305449 w 1010331"/>
                  <a:gd name="connsiteY5458" fmla="*/ 202428 h 303641"/>
                  <a:gd name="connsiteX5459" fmla="*/ 300931 w 1010331"/>
                  <a:gd name="connsiteY5459" fmla="*/ 197909 h 303641"/>
                  <a:gd name="connsiteX5460" fmla="*/ 305449 w 1010331"/>
                  <a:gd name="connsiteY5460" fmla="*/ 193391 h 303641"/>
                  <a:gd name="connsiteX5461" fmla="*/ 305449 w 1010331"/>
                  <a:gd name="connsiteY5461" fmla="*/ 193391 h 303641"/>
                  <a:gd name="connsiteX5462" fmla="*/ 286471 w 1010331"/>
                  <a:gd name="connsiteY5462" fmla="*/ 193391 h 303641"/>
                  <a:gd name="connsiteX5463" fmla="*/ 290990 w 1010331"/>
                  <a:gd name="connsiteY5463" fmla="*/ 197909 h 303641"/>
                  <a:gd name="connsiteX5464" fmla="*/ 286471 w 1010331"/>
                  <a:gd name="connsiteY5464" fmla="*/ 202428 h 303641"/>
                  <a:gd name="connsiteX5465" fmla="*/ 281953 w 1010331"/>
                  <a:gd name="connsiteY5465" fmla="*/ 197909 h 303641"/>
                  <a:gd name="connsiteX5466" fmla="*/ 286471 w 1010331"/>
                  <a:gd name="connsiteY5466" fmla="*/ 193391 h 303641"/>
                  <a:gd name="connsiteX5467" fmla="*/ 286471 w 1010331"/>
                  <a:gd name="connsiteY5467" fmla="*/ 193391 h 303641"/>
                  <a:gd name="connsiteX5468" fmla="*/ 840437 w 1010331"/>
                  <a:gd name="connsiteY5468" fmla="*/ 184354 h 303641"/>
                  <a:gd name="connsiteX5469" fmla="*/ 844955 w 1010331"/>
                  <a:gd name="connsiteY5469" fmla="*/ 188872 h 303641"/>
                  <a:gd name="connsiteX5470" fmla="*/ 840437 w 1010331"/>
                  <a:gd name="connsiteY5470" fmla="*/ 193391 h 303641"/>
                  <a:gd name="connsiteX5471" fmla="*/ 835918 w 1010331"/>
                  <a:gd name="connsiteY5471" fmla="*/ 188872 h 303641"/>
                  <a:gd name="connsiteX5472" fmla="*/ 840437 w 1010331"/>
                  <a:gd name="connsiteY5472" fmla="*/ 184354 h 303641"/>
                  <a:gd name="connsiteX5473" fmla="*/ 840437 w 1010331"/>
                  <a:gd name="connsiteY5473" fmla="*/ 184354 h 303641"/>
                  <a:gd name="connsiteX5474" fmla="*/ 821459 w 1010331"/>
                  <a:gd name="connsiteY5474" fmla="*/ 184354 h 303641"/>
                  <a:gd name="connsiteX5475" fmla="*/ 825978 w 1010331"/>
                  <a:gd name="connsiteY5475" fmla="*/ 188872 h 303641"/>
                  <a:gd name="connsiteX5476" fmla="*/ 821459 w 1010331"/>
                  <a:gd name="connsiteY5476" fmla="*/ 193391 h 303641"/>
                  <a:gd name="connsiteX5477" fmla="*/ 816941 w 1010331"/>
                  <a:gd name="connsiteY5477" fmla="*/ 188872 h 303641"/>
                  <a:gd name="connsiteX5478" fmla="*/ 821459 w 1010331"/>
                  <a:gd name="connsiteY5478" fmla="*/ 184354 h 303641"/>
                  <a:gd name="connsiteX5479" fmla="*/ 821459 w 1010331"/>
                  <a:gd name="connsiteY5479" fmla="*/ 184354 h 303641"/>
                  <a:gd name="connsiteX5480" fmla="*/ 803385 w 1010331"/>
                  <a:gd name="connsiteY5480" fmla="*/ 184354 h 303641"/>
                  <a:gd name="connsiteX5481" fmla="*/ 807904 w 1010331"/>
                  <a:gd name="connsiteY5481" fmla="*/ 188872 h 303641"/>
                  <a:gd name="connsiteX5482" fmla="*/ 803385 w 1010331"/>
                  <a:gd name="connsiteY5482" fmla="*/ 193391 h 303641"/>
                  <a:gd name="connsiteX5483" fmla="*/ 798867 w 1010331"/>
                  <a:gd name="connsiteY5483" fmla="*/ 188872 h 303641"/>
                  <a:gd name="connsiteX5484" fmla="*/ 803385 w 1010331"/>
                  <a:gd name="connsiteY5484" fmla="*/ 184354 h 303641"/>
                  <a:gd name="connsiteX5485" fmla="*/ 803385 w 1010331"/>
                  <a:gd name="connsiteY5485" fmla="*/ 184354 h 303641"/>
                  <a:gd name="connsiteX5486" fmla="*/ 784408 w 1010331"/>
                  <a:gd name="connsiteY5486" fmla="*/ 184354 h 303641"/>
                  <a:gd name="connsiteX5487" fmla="*/ 788926 w 1010331"/>
                  <a:gd name="connsiteY5487" fmla="*/ 188872 h 303641"/>
                  <a:gd name="connsiteX5488" fmla="*/ 784408 w 1010331"/>
                  <a:gd name="connsiteY5488" fmla="*/ 193391 h 303641"/>
                  <a:gd name="connsiteX5489" fmla="*/ 779889 w 1010331"/>
                  <a:gd name="connsiteY5489" fmla="*/ 188872 h 303641"/>
                  <a:gd name="connsiteX5490" fmla="*/ 784408 w 1010331"/>
                  <a:gd name="connsiteY5490" fmla="*/ 184354 h 303641"/>
                  <a:gd name="connsiteX5491" fmla="*/ 784408 w 1010331"/>
                  <a:gd name="connsiteY5491" fmla="*/ 184354 h 303641"/>
                  <a:gd name="connsiteX5492" fmla="*/ 765430 w 1010331"/>
                  <a:gd name="connsiteY5492" fmla="*/ 184354 h 303641"/>
                  <a:gd name="connsiteX5493" fmla="*/ 769948 w 1010331"/>
                  <a:gd name="connsiteY5493" fmla="*/ 188872 h 303641"/>
                  <a:gd name="connsiteX5494" fmla="*/ 765430 w 1010331"/>
                  <a:gd name="connsiteY5494" fmla="*/ 193391 h 303641"/>
                  <a:gd name="connsiteX5495" fmla="*/ 760912 w 1010331"/>
                  <a:gd name="connsiteY5495" fmla="*/ 188872 h 303641"/>
                  <a:gd name="connsiteX5496" fmla="*/ 765430 w 1010331"/>
                  <a:gd name="connsiteY5496" fmla="*/ 184354 h 303641"/>
                  <a:gd name="connsiteX5497" fmla="*/ 765430 w 1010331"/>
                  <a:gd name="connsiteY5497" fmla="*/ 184354 h 303641"/>
                  <a:gd name="connsiteX5498" fmla="*/ 746452 w 1010331"/>
                  <a:gd name="connsiteY5498" fmla="*/ 184354 h 303641"/>
                  <a:gd name="connsiteX5499" fmla="*/ 750971 w 1010331"/>
                  <a:gd name="connsiteY5499" fmla="*/ 188872 h 303641"/>
                  <a:gd name="connsiteX5500" fmla="*/ 746452 w 1010331"/>
                  <a:gd name="connsiteY5500" fmla="*/ 193391 h 303641"/>
                  <a:gd name="connsiteX5501" fmla="*/ 741934 w 1010331"/>
                  <a:gd name="connsiteY5501" fmla="*/ 188872 h 303641"/>
                  <a:gd name="connsiteX5502" fmla="*/ 746452 w 1010331"/>
                  <a:gd name="connsiteY5502" fmla="*/ 184354 h 303641"/>
                  <a:gd name="connsiteX5503" fmla="*/ 746452 w 1010331"/>
                  <a:gd name="connsiteY5503" fmla="*/ 184354 h 303641"/>
                  <a:gd name="connsiteX5504" fmla="*/ 727475 w 1010331"/>
                  <a:gd name="connsiteY5504" fmla="*/ 184354 h 303641"/>
                  <a:gd name="connsiteX5505" fmla="*/ 731993 w 1010331"/>
                  <a:gd name="connsiteY5505" fmla="*/ 188872 h 303641"/>
                  <a:gd name="connsiteX5506" fmla="*/ 727475 w 1010331"/>
                  <a:gd name="connsiteY5506" fmla="*/ 193391 h 303641"/>
                  <a:gd name="connsiteX5507" fmla="*/ 722956 w 1010331"/>
                  <a:gd name="connsiteY5507" fmla="*/ 188872 h 303641"/>
                  <a:gd name="connsiteX5508" fmla="*/ 727475 w 1010331"/>
                  <a:gd name="connsiteY5508" fmla="*/ 184354 h 303641"/>
                  <a:gd name="connsiteX5509" fmla="*/ 727475 w 1010331"/>
                  <a:gd name="connsiteY5509" fmla="*/ 184354 h 303641"/>
                  <a:gd name="connsiteX5510" fmla="*/ 709401 w 1010331"/>
                  <a:gd name="connsiteY5510" fmla="*/ 184354 h 303641"/>
                  <a:gd name="connsiteX5511" fmla="*/ 713919 w 1010331"/>
                  <a:gd name="connsiteY5511" fmla="*/ 188872 h 303641"/>
                  <a:gd name="connsiteX5512" fmla="*/ 709401 w 1010331"/>
                  <a:gd name="connsiteY5512" fmla="*/ 193391 h 303641"/>
                  <a:gd name="connsiteX5513" fmla="*/ 704882 w 1010331"/>
                  <a:gd name="connsiteY5513" fmla="*/ 188872 h 303641"/>
                  <a:gd name="connsiteX5514" fmla="*/ 709401 w 1010331"/>
                  <a:gd name="connsiteY5514" fmla="*/ 184354 h 303641"/>
                  <a:gd name="connsiteX5515" fmla="*/ 709401 w 1010331"/>
                  <a:gd name="connsiteY5515" fmla="*/ 184354 h 303641"/>
                  <a:gd name="connsiteX5516" fmla="*/ 690423 w 1010331"/>
                  <a:gd name="connsiteY5516" fmla="*/ 184354 h 303641"/>
                  <a:gd name="connsiteX5517" fmla="*/ 694942 w 1010331"/>
                  <a:gd name="connsiteY5517" fmla="*/ 188872 h 303641"/>
                  <a:gd name="connsiteX5518" fmla="*/ 690423 w 1010331"/>
                  <a:gd name="connsiteY5518" fmla="*/ 193391 h 303641"/>
                  <a:gd name="connsiteX5519" fmla="*/ 685905 w 1010331"/>
                  <a:gd name="connsiteY5519" fmla="*/ 188872 h 303641"/>
                  <a:gd name="connsiteX5520" fmla="*/ 690423 w 1010331"/>
                  <a:gd name="connsiteY5520" fmla="*/ 184354 h 303641"/>
                  <a:gd name="connsiteX5521" fmla="*/ 690423 w 1010331"/>
                  <a:gd name="connsiteY5521" fmla="*/ 184354 h 303641"/>
                  <a:gd name="connsiteX5522" fmla="*/ 671446 w 1010331"/>
                  <a:gd name="connsiteY5522" fmla="*/ 184354 h 303641"/>
                  <a:gd name="connsiteX5523" fmla="*/ 675964 w 1010331"/>
                  <a:gd name="connsiteY5523" fmla="*/ 188872 h 303641"/>
                  <a:gd name="connsiteX5524" fmla="*/ 671446 w 1010331"/>
                  <a:gd name="connsiteY5524" fmla="*/ 193391 h 303641"/>
                  <a:gd name="connsiteX5525" fmla="*/ 666927 w 1010331"/>
                  <a:gd name="connsiteY5525" fmla="*/ 188872 h 303641"/>
                  <a:gd name="connsiteX5526" fmla="*/ 671446 w 1010331"/>
                  <a:gd name="connsiteY5526" fmla="*/ 184354 h 303641"/>
                  <a:gd name="connsiteX5527" fmla="*/ 671446 w 1010331"/>
                  <a:gd name="connsiteY5527" fmla="*/ 184354 h 303641"/>
                  <a:gd name="connsiteX5528" fmla="*/ 652468 w 1010331"/>
                  <a:gd name="connsiteY5528" fmla="*/ 184354 h 303641"/>
                  <a:gd name="connsiteX5529" fmla="*/ 656987 w 1010331"/>
                  <a:gd name="connsiteY5529" fmla="*/ 188872 h 303641"/>
                  <a:gd name="connsiteX5530" fmla="*/ 652468 w 1010331"/>
                  <a:gd name="connsiteY5530" fmla="*/ 193391 h 303641"/>
                  <a:gd name="connsiteX5531" fmla="*/ 647950 w 1010331"/>
                  <a:gd name="connsiteY5531" fmla="*/ 188872 h 303641"/>
                  <a:gd name="connsiteX5532" fmla="*/ 652468 w 1010331"/>
                  <a:gd name="connsiteY5532" fmla="*/ 184354 h 303641"/>
                  <a:gd name="connsiteX5533" fmla="*/ 652468 w 1010331"/>
                  <a:gd name="connsiteY5533" fmla="*/ 184354 h 303641"/>
                  <a:gd name="connsiteX5534" fmla="*/ 633490 w 1010331"/>
                  <a:gd name="connsiteY5534" fmla="*/ 184354 h 303641"/>
                  <a:gd name="connsiteX5535" fmla="*/ 638009 w 1010331"/>
                  <a:gd name="connsiteY5535" fmla="*/ 188872 h 303641"/>
                  <a:gd name="connsiteX5536" fmla="*/ 633490 w 1010331"/>
                  <a:gd name="connsiteY5536" fmla="*/ 193391 h 303641"/>
                  <a:gd name="connsiteX5537" fmla="*/ 628972 w 1010331"/>
                  <a:gd name="connsiteY5537" fmla="*/ 188872 h 303641"/>
                  <a:gd name="connsiteX5538" fmla="*/ 633490 w 1010331"/>
                  <a:gd name="connsiteY5538" fmla="*/ 184354 h 303641"/>
                  <a:gd name="connsiteX5539" fmla="*/ 633490 w 1010331"/>
                  <a:gd name="connsiteY5539" fmla="*/ 184354 h 303641"/>
                  <a:gd name="connsiteX5540" fmla="*/ 615417 w 1010331"/>
                  <a:gd name="connsiteY5540" fmla="*/ 184354 h 303641"/>
                  <a:gd name="connsiteX5541" fmla="*/ 619935 w 1010331"/>
                  <a:gd name="connsiteY5541" fmla="*/ 188872 h 303641"/>
                  <a:gd name="connsiteX5542" fmla="*/ 615417 w 1010331"/>
                  <a:gd name="connsiteY5542" fmla="*/ 193391 h 303641"/>
                  <a:gd name="connsiteX5543" fmla="*/ 610898 w 1010331"/>
                  <a:gd name="connsiteY5543" fmla="*/ 188872 h 303641"/>
                  <a:gd name="connsiteX5544" fmla="*/ 615417 w 1010331"/>
                  <a:gd name="connsiteY5544" fmla="*/ 184354 h 303641"/>
                  <a:gd name="connsiteX5545" fmla="*/ 615417 w 1010331"/>
                  <a:gd name="connsiteY5545" fmla="*/ 184354 h 303641"/>
                  <a:gd name="connsiteX5546" fmla="*/ 596439 w 1010331"/>
                  <a:gd name="connsiteY5546" fmla="*/ 184354 h 303641"/>
                  <a:gd name="connsiteX5547" fmla="*/ 600957 w 1010331"/>
                  <a:gd name="connsiteY5547" fmla="*/ 188872 h 303641"/>
                  <a:gd name="connsiteX5548" fmla="*/ 596439 w 1010331"/>
                  <a:gd name="connsiteY5548" fmla="*/ 193391 h 303641"/>
                  <a:gd name="connsiteX5549" fmla="*/ 591920 w 1010331"/>
                  <a:gd name="connsiteY5549" fmla="*/ 188872 h 303641"/>
                  <a:gd name="connsiteX5550" fmla="*/ 596439 w 1010331"/>
                  <a:gd name="connsiteY5550" fmla="*/ 184354 h 303641"/>
                  <a:gd name="connsiteX5551" fmla="*/ 596439 w 1010331"/>
                  <a:gd name="connsiteY5551" fmla="*/ 184354 h 303641"/>
                  <a:gd name="connsiteX5552" fmla="*/ 577461 w 1010331"/>
                  <a:gd name="connsiteY5552" fmla="*/ 184354 h 303641"/>
                  <a:gd name="connsiteX5553" fmla="*/ 581980 w 1010331"/>
                  <a:gd name="connsiteY5553" fmla="*/ 188872 h 303641"/>
                  <a:gd name="connsiteX5554" fmla="*/ 577461 w 1010331"/>
                  <a:gd name="connsiteY5554" fmla="*/ 193391 h 303641"/>
                  <a:gd name="connsiteX5555" fmla="*/ 572943 w 1010331"/>
                  <a:gd name="connsiteY5555" fmla="*/ 188872 h 303641"/>
                  <a:gd name="connsiteX5556" fmla="*/ 577461 w 1010331"/>
                  <a:gd name="connsiteY5556" fmla="*/ 184354 h 303641"/>
                  <a:gd name="connsiteX5557" fmla="*/ 577461 w 1010331"/>
                  <a:gd name="connsiteY5557" fmla="*/ 184354 h 303641"/>
                  <a:gd name="connsiteX5558" fmla="*/ 558484 w 1010331"/>
                  <a:gd name="connsiteY5558" fmla="*/ 184354 h 303641"/>
                  <a:gd name="connsiteX5559" fmla="*/ 563002 w 1010331"/>
                  <a:gd name="connsiteY5559" fmla="*/ 188872 h 303641"/>
                  <a:gd name="connsiteX5560" fmla="*/ 558484 w 1010331"/>
                  <a:gd name="connsiteY5560" fmla="*/ 193391 h 303641"/>
                  <a:gd name="connsiteX5561" fmla="*/ 553965 w 1010331"/>
                  <a:gd name="connsiteY5561" fmla="*/ 188872 h 303641"/>
                  <a:gd name="connsiteX5562" fmla="*/ 558484 w 1010331"/>
                  <a:gd name="connsiteY5562" fmla="*/ 184354 h 303641"/>
                  <a:gd name="connsiteX5563" fmla="*/ 558484 w 1010331"/>
                  <a:gd name="connsiteY5563" fmla="*/ 184354 h 303641"/>
                  <a:gd name="connsiteX5564" fmla="*/ 539506 w 1010331"/>
                  <a:gd name="connsiteY5564" fmla="*/ 184354 h 303641"/>
                  <a:gd name="connsiteX5565" fmla="*/ 544025 w 1010331"/>
                  <a:gd name="connsiteY5565" fmla="*/ 188872 h 303641"/>
                  <a:gd name="connsiteX5566" fmla="*/ 539506 w 1010331"/>
                  <a:gd name="connsiteY5566" fmla="*/ 193391 h 303641"/>
                  <a:gd name="connsiteX5567" fmla="*/ 534988 w 1010331"/>
                  <a:gd name="connsiteY5567" fmla="*/ 188872 h 303641"/>
                  <a:gd name="connsiteX5568" fmla="*/ 539506 w 1010331"/>
                  <a:gd name="connsiteY5568" fmla="*/ 184354 h 303641"/>
                  <a:gd name="connsiteX5569" fmla="*/ 539506 w 1010331"/>
                  <a:gd name="connsiteY5569" fmla="*/ 184354 h 303641"/>
                  <a:gd name="connsiteX5570" fmla="*/ 521432 w 1010331"/>
                  <a:gd name="connsiteY5570" fmla="*/ 184354 h 303641"/>
                  <a:gd name="connsiteX5571" fmla="*/ 525951 w 1010331"/>
                  <a:gd name="connsiteY5571" fmla="*/ 188872 h 303641"/>
                  <a:gd name="connsiteX5572" fmla="*/ 521432 w 1010331"/>
                  <a:gd name="connsiteY5572" fmla="*/ 193391 h 303641"/>
                  <a:gd name="connsiteX5573" fmla="*/ 516914 w 1010331"/>
                  <a:gd name="connsiteY5573" fmla="*/ 188872 h 303641"/>
                  <a:gd name="connsiteX5574" fmla="*/ 521432 w 1010331"/>
                  <a:gd name="connsiteY5574" fmla="*/ 184354 h 303641"/>
                  <a:gd name="connsiteX5575" fmla="*/ 521432 w 1010331"/>
                  <a:gd name="connsiteY5575" fmla="*/ 184354 h 303641"/>
                  <a:gd name="connsiteX5576" fmla="*/ 502455 w 1010331"/>
                  <a:gd name="connsiteY5576" fmla="*/ 184354 h 303641"/>
                  <a:gd name="connsiteX5577" fmla="*/ 506973 w 1010331"/>
                  <a:gd name="connsiteY5577" fmla="*/ 188872 h 303641"/>
                  <a:gd name="connsiteX5578" fmla="*/ 502455 w 1010331"/>
                  <a:gd name="connsiteY5578" fmla="*/ 193391 h 303641"/>
                  <a:gd name="connsiteX5579" fmla="*/ 497936 w 1010331"/>
                  <a:gd name="connsiteY5579" fmla="*/ 188872 h 303641"/>
                  <a:gd name="connsiteX5580" fmla="*/ 502455 w 1010331"/>
                  <a:gd name="connsiteY5580" fmla="*/ 184354 h 303641"/>
                  <a:gd name="connsiteX5581" fmla="*/ 502455 w 1010331"/>
                  <a:gd name="connsiteY5581" fmla="*/ 184354 h 303641"/>
                  <a:gd name="connsiteX5582" fmla="*/ 483477 w 1010331"/>
                  <a:gd name="connsiteY5582" fmla="*/ 184354 h 303641"/>
                  <a:gd name="connsiteX5583" fmla="*/ 487995 w 1010331"/>
                  <a:gd name="connsiteY5583" fmla="*/ 188872 h 303641"/>
                  <a:gd name="connsiteX5584" fmla="*/ 483477 w 1010331"/>
                  <a:gd name="connsiteY5584" fmla="*/ 193391 h 303641"/>
                  <a:gd name="connsiteX5585" fmla="*/ 478959 w 1010331"/>
                  <a:gd name="connsiteY5585" fmla="*/ 188872 h 303641"/>
                  <a:gd name="connsiteX5586" fmla="*/ 483477 w 1010331"/>
                  <a:gd name="connsiteY5586" fmla="*/ 184354 h 303641"/>
                  <a:gd name="connsiteX5587" fmla="*/ 483477 w 1010331"/>
                  <a:gd name="connsiteY5587" fmla="*/ 184354 h 303641"/>
                  <a:gd name="connsiteX5588" fmla="*/ 464499 w 1010331"/>
                  <a:gd name="connsiteY5588" fmla="*/ 184354 h 303641"/>
                  <a:gd name="connsiteX5589" fmla="*/ 469018 w 1010331"/>
                  <a:gd name="connsiteY5589" fmla="*/ 188872 h 303641"/>
                  <a:gd name="connsiteX5590" fmla="*/ 464499 w 1010331"/>
                  <a:gd name="connsiteY5590" fmla="*/ 193391 h 303641"/>
                  <a:gd name="connsiteX5591" fmla="*/ 459981 w 1010331"/>
                  <a:gd name="connsiteY5591" fmla="*/ 188872 h 303641"/>
                  <a:gd name="connsiteX5592" fmla="*/ 464499 w 1010331"/>
                  <a:gd name="connsiteY5592" fmla="*/ 184354 h 303641"/>
                  <a:gd name="connsiteX5593" fmla="*/ 464499 w 1010331"/>
                  <a:gd name="connsiteY5593" fmla="*/ 184354 h 303641"/>
                  <a:gd name="connsiteX5594" fmla="*/ 446425 w 1010331"/>
                  <a:gd name="connsiteY5594" fmla="*/ 184354 h 303641"/>
                  <a:gd name="connsiteX5595" fmla="*/ 450944 w 1010331"/>
                  <a:gd name="connsiteY5595" fmla="*/ 188872 h 303641"/>
                  <a:gd name="connsiteX5596" fmla="*/ 446425 w 1010331"/>
                  <a:gd name="connsiteY5596" fmla="*/ 193391 h 303641"/>
                  <a:gd name="connsiteX5597" fmla="*/ 441907 w 1010331"/>
                  <a:gd name="connsiteY5597" fmla="*/ 188872 h 303641"/>
                  <a:gd name="connsiteX5598" fmla="*/ 446425 w 1010331"/>
                  <a:gd name="connsiteY5598" fmla="*/ 184354 h 303641"/>
                  <a:gd name="connsiteX5599" fmla="*/ 446425 w 1010331"/>
                  <a:gd name="connsiteY5599" fmla="*/ 184354 h 303641"/>
                  <a:gd name="connsiteX5600" fmla="*/ 427448 w 1010331"/>
                  <a:gd name="connsiteY5600" fmla="*/ 184354 h 303641"/>
                  <a:gd name="connsiteX5601" fmla="*/ 431966 w 1010331"/>
                  <a:gd name="connsiteY5601" fmla="*/ 188872 h 303641"/>
                  <a:gd name="connsiteX5602" fmla="*/ 427448 w 1010331"/>
                  <a:gd name="connsiteY5602" fmla="*/ 193391 h 303641"/>
                  <a:gd name="connsiteX5603" fmla="*/ 422929 w 1010331"/>
                  <a:gd name="connsiteY5603" fmla="*/ 188872 h 303641"/>
                  <a:gd name="connsiteX5604" fmla="*/ 427448 w 1010331"/>
                  <a:gd name="connsiteY5604" fmla="*/ 184354 h 303641"/>
                  <a:gd name="connsiteX5605" fmla="*/ 427448 w 1010331"/>
                  <a:gd name="connsiteY5605" fmla="*/ 184354 h 303641"/>
                  <a:gd name="connsiteX5606" fmla="*/ 408470 w 1010331"/>
                  <a:gd name="connsiteY5606" fmla="*/ 184354 h 303641"/>
                  <a:gd name="connsiteX5607" fmla="*/ 412989 w 1010331"/>
                  <a:gd name="connsiteY5607" fmla="*/ 188872 h 303641"/>
                  <a:gd name="connsiteX5608" fmla="*/ 408470 w 1010331"/>
                  <a:gd name="connsiteY5608" fmla="*/ 193391 h 303641"/>
                  <a:gd name="connsiteX5609" fmla="*/ 403952 w 1010331"/>
                  <a:gd name="connsiteY5609" fmla="*/ 188872 h 303641"/>
                  <a:gd name="connsiteX5610" fmla="*/ 408470 w 1010331"/>
                  <a:gd name="connsiteY5610" fmla="*/ 184354 h 303641"/>
                  <a:gd name="connsiteX5611" fmla="*/ 408470 w 1010331"/>
                  <a:gd name="connsiteY5611" fmla="*/ 184354 h 303641"/>
                  <a:gd name="connsiteX5612" fmla="*/ 389493 w 1010331"/>
                  <a:gd name="connsiteY5612" fmla="*/ 184354 h 303641"/>
                  <a:gd name="connsiteX5613" fmla="*/ 394011 w 1010331"/>
                  <a:gd name="connsiteY5613" fmla="*/ 188872 h 303641"/>
                  <a:gd name="connsiteX5614" fmla="*/ 389493 w 1010331"/>
                  <a:gd name="connsiteY5614" fmla="*/ 193391 h 303641"/>
                  <a:gd name="connsiteX5615" fmla="*/ 384974 w 1010331"/>
                  <a:gd name="connsiteY5615" fmla="*/ 188872 h 303641"/>
                  <a:gd name="connsiteX5616" fmla="*/ 389493 w 1010331"/>
                  <a:gd name="connsiteY5616" fmla="*/ 184354 h 303641"/>
                  <a:gd name="connsiteX5617" fmla="*/ 389493 w 1010331"/>
                  <a:gd name="connsiteY5617" fmla="*/ 184354 h 303641"/>
                  <a:gd name="connsiteX5618" fmla="*/ 370515 w 1010331"/>
                  <a:gd name="connsiteY5618" fmla="*/ 184354 h 303641"/>
                  <a:gd name="connsiteX5619" fmla="*/ 375034 w 1010331"/>
                  <a:gd name="connsiteY5619" fmla="*/ 188872 h 303641"/>
                  <a:gd name="connsiteX5620" fmla="*/ 370515 w 1010331"/>
                  <a:gd name="connsiteY5620" fmla="*/ 193391 h 303641"/>
                  <a:gd name="connsiteX5621" fmla="*/ 365997 w 1010331"/>
                  <a:gd name="connsiteY5621" fmla="*/ 188872 h 303641"/>
                  <a:gd name="connsiteX5622" fmla="*/ 370515 w 1010331"/>
                  <a:gd name="connsiteY5622" fmla="*/ 184354 h 303641"/>
                  <a:gd name="connsiteX5623" fmla="*/ 370515 w 1010331"/>
                  <a:gd name="connsiteY5623" fmla="*/ 184354 h 303641"/>
                  <a:gd name="connsiteX5624" fmla="*/ 352441 w 1010331"/>
                  <a:gd name="connsiteY5624" fmla="*/ 184354 h 303641"/>
                  <a:gd name="connsiteX5625" fmla="*/ 356960 w 1010331"/>
                  <a:gd name="connsiteY5625" fmla="*/ 188872 h 303641"/>
                  <a:gd name="connsiteX5626" fmla="*/ 352441 w 1010331"/>
                  <a:gd name="connsiteY5626" fmla="*/ 193391 h 303641"/>
                  <a:gd name="connsiteX5627" fmla="*/ 347923 w 1010331"/>
                  <a:gd name="connsiteY5627" fmla="*/ 188872 h 303641"/>
                  <a:gd name="connsiteX5628" fmla="*/ 352441 w 1010331"/>
                  <a:gd name="connsiteY5628" fmla="*/ 184354 h 303641"/>
                  <a:gd name="connsiteX5629" fmla="*/ 352441 w 1010331"/>
                  <a:gd name="connsiteY5629" fmla="*/ 184354 h 303641"/>
                  <a:gd name="connsiteX5630" fmla="*/ 333464 w 1010331"/>
                  <a:gd name="connsiteY5630" fmla="*/ 184354 h 303641"/>
                  <a:gd name="connsiteX5631" fmla="*/ 337982 w 1010331"/>
                  <a:gd name="connsiteY5631" fmla="*/ 188872 h 303641"/>
                  <a:gd name="connsiteX5632" fmla="*/ 333464 w 1010331"/>
                  <a:gd name="connsiteY5632" fmla="*/ 193391 h 303641"/>
                  <a:gd name="connsiteX5633" fmla="*/ 328945 w 1010331"/>
                  <a:gd name="connsiteY5633" fmla="*/ 188872 h 303641"/>
                  <a:gd name="connsiteX5634" fmla="*/ 333464 w 1010331"/>
                  <a:gd name="connsiteY5634" fmla="*/ 184354 h 303641"/>
                  <a:gd name="connsiteX5635" fmla="*/ 333464 w 1010331"/>
                  <a:gd name="connsiteY5635" fmla="*/ 184354 h 303641"/>
                  <a:gd name="connsiteX5636" fmla="*/ 314486 w 1010331"/>
                  <a:gd name="connsiteY5636" fmla="*/ 184354 h 303641"/>
                  <a:gd name="connsiteX5637" fmla="*/ 319004 w 1010331"/>
                  <a:gd name="connsiteY5637" fmla="*/ 188872 h 303641"/>
                  <a:gd name="connsiteX5638" fmla="*/ 314486 w 1010331"/>
                  <a:gd name="connsiteY5638" fmla="*/ 193391 h 303641"/>
                  <a:gd name="connsiteX5639" fmla="*/ 309968 w 1010331"/>
                  <a:gd name="connsiteY5639" fmla="*/ 188872 h 303641"/>
                  <a:gd name="connsiteX5640" fmla="*/ 314486 w 1010331"/>
                  <a:gd name="connsiteY5640" fmla="*/ 184354 h 303641"/>
                  <a:gd name="connsiteX5641" fmla="*/ 314486 w 1010331"/>
                  <a:gd name="connsiteY5641" fmla="*/ 184354 h 303641"/>
                  <a:gd name="connsiteX5642" fmla="*/ 295508 w 1010331"/>
                  <a:gd name="connsiteY5642" fmla="*/ 184354 h 303641"/>
                  <a:gd name="connsiteX5643" fmla="*/ 300027 w 1010331"/>
                  <a:gd name="connsiteY5643" fmla="*/ 188872 h 303641"/>
                  <a:gd name="connsiteX5644" fmla="*/ 295508 w 1010331"/>
                  <a:gd name="connsiteY5644" fmla="*/ 193391 h 303641"/>
                  <a:gd name="connsiteX5645" fmla="*/ 290990 w 1010331"/>
                  <a:gd name="connsiteY5645" fmla="*/ 188872 h 303641"/>
                  <a:gd name="connsiteX5646" fmla="*/ 295508 w 1010331"/>
                  <a:gd name="connsiteY5646" fmla="*/ 184354 h 303641"/>
                  <a:gd name="connsiteX5647" fmla="*/ 295508 w 1010331"/>
                  <a:gd name="connsiteY5647" fmla="*/ 184354 h 303641"/>
                  <a:gd name="connsiteX5648" fmla="*/ 831400 w 1010331"/>
                  <a:gd name="connsiteY5648" fmla="*/ 173510 h 303641"/>
                  <a:gd name="connsiteX5649" fmla="*/ 835918 w 1010331"/>
                  <a:gd name="connsiteY5649" fmla="*/ 178028 h 303641"/>
                  <a:gd name="connsiteX5650" fmla="*/ 831400 w 1010331"/>
                  <a:gd name="connsiteY5650" fmla="*/ 182546 h 303641"/>
                  <a:gd name="connsiteX5651" fmla="*/ 826881 w 1010331"/>
                  <a:gd name="connsiteY5651" fmla="*/ 178028 h 303641"/>
                  <a:gd name="connsiteX5652" fmla="*/ 831400 w 1010331"/>
                  <a:gd name="connsiteY5652" fmla="*/ 173510 h 303641"/>
                  <a:gd name="connsiteX5653" fmla="*/ 831400 w 1010331"/>
                  <a:gd name="connsiteY5653" fmla="*/ 173510 h 303641"/>
                  <a:gd name="connsiteX5654" fmla="*/ 812422 w 1010331"/>
                  <a:gd name="connsiteY5654" fmla="*/ 173510 h 303641"/>
                  <a:gd name="connsiteX5655" fmla="*/ 816941 w 1010331"/>
                  <a:gd name="connsiteY5655" fmla="*/ 178028 h 303641"/>
                  <a:gd name="connsiteX5656" fmla="*/ 812422 w 1010331"/>
                  <a:gd name="connsiteY5656" fmla="*/ 182546 h 303641"/>
                  <a:gd name="connsiteX5657" fmla="*/ 807904 w 1010331"/>
                  <a:gd name="connsiteY5657" fmla="*/ 178028 h 303641"/>
                  <a:gd name="connsiteX5658" fmla="*/ 812422 w 1010331"/>
                  <a:gd name="connsiteY5658" fmla="*/ 173510 h 303641"/>
                  <a:gd name="connsiteX5659" fmla="*/ 812422 w 1010331"/>
                  <a:gd name="connsiteY5659" fmla="*/ 173510 h 303641"/>
                  <a:gd name="connsiteX5660" fmla="*/ 793445 w 1010331"/>
                  <a:gd name="connsiteY5660" fmla="*/ 173510 h 303641"/>
                  <a:gd name="connsiteX5661" fmla="*/ 797963 w 1010331"/>
                  <a:gd name="connsiteY5661" fmla="*/ 178028 h 303641"/>
                  <a:gd name="connsiteX5662" fmla="*/ 793445 w 1010331"/>
                  <a:gd name="connsiteY5662" fmla="*/ 182546 h 303641"/>
                  <a:gd name="connsiteX5663" fmla="*/ 788926 w 1010331"/>
                  <a:gd name="connsiteY5663" fmla="*/ 178028 h 303641"/>
                  <a:gd name="connsiteX5664" fmla="*/ 793445 w 1010331"/>
                  <a:gd name="connsiteY5664" fmla="*/ 173510 h 303641"/>
                  <a:gd name="connsiteX5665" fmla="*/ 793445 w 1010331"/>
                  <a:gd name="connsiteY5665" fmla="*/ 173510 h 303641"/>
                  <a:gd name="connsiteX5666" fmla="*/ 774467 w 1010331"/>
                  <a:gd name="connsiteY5666" fmla="*/ 173510 h 303641"/>
                  <a:gd name="connsiteX5667" fmla="*/ 778985 w 1010331"/>
                  <a:gd name="connsiteY5667" fmla="*/ 178028 h 303641"/>
                  <a:gd name="connsiteX5668" fmla="*/ 774467 w 1010331"/>
                  <a:gd name="connsiteY5668" fmla="*/ 182546 h 303641"/>
                  <a:gd name="connsiteX5669" fmla="*/ 769948 w 1010331"/>
                  <a:gd name="connsiteY5669" fmla="*/ 178028 h 303641"/>
                  <a:gd name="connsiteX5670" fmla="*/ 774467 w 1010331"/>
                  <a:gd name="connsiteY5670" fmla="*/ 173510 h 303641"/>
                  <a:gd name="connsiteX5671" fmla="*/ 774467 w 1010331"/>
                  <a:gd name="connsiteY5671" fmla="*/ 173510 h 303641"/>
                  <a:gd name="connsiteX5672" fmla="*/ 756393 w 1010331"/>
                  <a:gd name="connsiteY5672" fmla="*/ 173510 h 303641"/>
                  <a:gd name="connsiteX5673" fmla="*/ 760912 w 1010331"/>
                  <a:gd name="connsiteY5673" fmla="*/ 178028 h 303641"/>
                  <a:gd name="connsiteX5674" fmla="*/ 756393 w 1010331"/>
                  <a:gd name="connsiteY5674" fmla="*/ 182546 h 303641"/>
                  <a:gd name="connsiteX5675" fmla="*/ 751875 w 1010331"/>
                  <a:gd name="connsiteY5675" fmla="*/ 178028 h 303641"/>
                  <a:gd name="connsiteX5676" fmla="*/ 756393 w 1010331"/>
                  <a:gd name="connsiteY5676" fmla="*/ 173510 h 303641"/>
                  <a:gd name="connsiteX5677" fmla="*/ 756393 w 1010331"/>
                  <a:gd name="connsiteY5677" fmla="*/ 173510 h 303641"/>
                  <a:gd name="connsiteX5678" fmla="*/ 737415 w 1010331"/>
                  <a:gd name="connsiteY5678" fmla="*/ 173510 h 303641"/>
                  <a:gd name="connsiteX5679" fmla="*/ 741934 w 1010331"/>
                  <a:gd name="connsiteY5679" fmla="*/ 178028 h 303641"/>
                  <a:gd name="connsiteX5680" fmla="*/ 737415 w 1010331"/>
                  <a:gd name="connsiteY5680" fmla="*/ 182546 h 303641"/>
                  <a:gd name="connsiteX5681" fmla="*/ 732897 w 1010331"/>
                  <a:gd name="connsiteY5681" fmla="*/ 178028 h 303641"/>
                  <a:gd name="connsiteX5682" fmla="*/ 737415 w 1010331"/>
                  <a:gd name="connsiteY5682" fmla="*/ 173510 h 303641"/>
                  <a:gd name="connsiteX5683" fmla="*/ 737415 w 1010331"/>
                  <a:gd name="connsiteY5683" fmla="*/ 173510 h 303641"/>
                  <a:gd name="connsiteX5684" fmla="*/ 718438 w 1010331"/>
                  <a:gd name="connsiteY5684" fmla="*/ 173510 h 303641"/>
                  <a:gd name="connsiteX5685" fmla="*/ 722956 w 1010331"/>
                  <a:gd name="connsiteY5685" fmla="*/ 178028 h 303641"/>
                  <a:gd name="connsiteX5686" fmla="*/ 718438 w 1010331"/>
                  <a:gd name="connsiteY5686" fmla="*/ 182546 h 303641"/>
                  <a:gd name="connsiteX5687" fmla="*/ 713919 w 1010331"/>
                  <a:gd name="connsiteY5687" fmla="*/ 178028 h 303641"/>
                  <a:gd name="connsiteX5688" fmla="*/ 718438 w 1010331"/>
                  <a:gd name="connsiteY5688" fmla="*/ 173510 h 303641"/>
                  <a:gd name="connsiteX5689" fmla="*/ 718438 w 1010331"/>
                  <a:gd name="connsiteY5689" fmla="*/ 173510 h 303641"/>
                  <a:gd name="connsiteX5690" fmla="*/ 699460 w 1010331"/>
                  <a:gd name="connsiteY5690" fmla="*/ 173510 h 303641"/>
                  <a:gd name="connsiteX5691" fmla="*/ 703979 w 1010331"/>
                  <a:gd name="connsiteY5691" fmla="*/ 178028 h 303641"/>
                  <a:gd name="connsiteX5692" fmla="*/ 699460 w 1010331"/>
                  <a:gd name="connsiteY5692" fmla="*/ 182546 h 303641"/>
                  <a:gd name="connsiteX5693" fmla="*/ 694942 w 1010331"/>
                  <a:gd name="connsiteY5693" fmla="*/ 178028 h 303641"/>
                  <a:gd name="connsiteX5694" fmla="*/ 699460 w 1010331"/>
                  <a:gd name="connsiteY5694" fmla="*/ 173510 h 303641"/>
                  <a:gd name="connsiteX5695" fmla="*/ 699460 w 1010331"/>
                  <a:gd name="connsiteY5695" fmla="*/ 173510 h 303641"/>
                  <a:gd name="connsiteX5696" fmla="*/ 680483 w 1010331"/>
                  <a:gd name="connsiteY5696" fmla="*/ 173510 h 303641"/>
                  <a:gd name="connsiteX5697" fmla="*/ 685001 w 1010331"/>
                  <a:gd name="connsiteY5697" fmla="*/ 178028 h 303641"/>
                  <a:gd name="connsiteX5698" fmla="*/ 680483 w 1010331"/>
                  <a:gd name="connsiteY5698" fmla="*/ 182546 h 303641"/>
                  <a:gd name="connsiteX5699" fmla="*/ 675964 w 1010331"/>
                  <a:gd name="connsiteY5699" fmla="*/ 178028 h 303641"/>
                  <a:gd name="connsiteX5700" fmla="*/ 680483 w 1010331"/>
                  <a:gd name="connsiteY5700" fmla="*/ 173510 h 303641"/>
                  <a:gd name="connsiteX5701" fmla="*/ 680483 w 1010331"/>
                  <a:gd name="connsiteY5701" fmla="*/ 173510 h 303641"/>
                  <a:gd name="connsiteX5702" fmla="*/ 662409 w 1010331"/>
                  <a:gd name="connsiteY5702" fmla="*/ 173510 h 303641"/>
                  <a:gd name="connsiteX5703" fmla="*/ 666927 w 1010331"/>
                  <a:gd name="connsiteY5703" fmla="*/ 178028 h 303641"/>
                  <a:gd name="connsiteX5704" fmla="*/ 662409 w 1010331"/>
                  <a:gd name="connsiteY5704" fmla="*/ 182546 h 303641"/>
                  <a:gd name="connsiteX5705" fmla="*/ 657890 w 1010331"/>
                  <a:gd name="connsiteY5705" fmla="*/ 178028 h 303641"/>
                  <a:gd name="connsiteX5706" fmla="*/ 662409 w 1010331"/>
                  <a:gd name="connsiteY5706" fmla="*/ 173510 h 303641"/>
                  <a:gd name="connsiteX5707" fmla="*/ 662409 w 1010331"/>
                  <a:gd name="connsiteY5707" fmla="*/ 173510 h 303641"/>
                  <a:gd name="connsiteX5708" fmla="*/ 643431 w 1010331"/>
                  <a:gd name="connsiteY5708" fmla="*/ 173510 h 303641"/>
                  <a:gd name="connsiteX5709" fmla="*/ 647950 w 1010331"/>
                  <a:gd name="connsiteY5709" fmla="*/ 178028 h 303641"/>
                  <a:gd name="connsiteX5710" fmla="*/ 643431 w 1010331"/>
                  <a:gd name="connsiteY5710" fmla="*/ 182546 h 303641"/>
                  <a:gd name="connsiteX5711" fmla="*/ 638913 w 1010331"/>
                  <a:gd name="connsiteY5711" fmla="*/ 178028 h 303641"/>
                  <a:gd name="connsiteX5712" fmla="*/ 643431 w 1010331"/>
                  <a:gd name="connsiteY5712" fmla="*/ 173510 h 303641"/>
                  <a:gd name="connsiteX5713" fmla="*/ 643431 w 1010331"/>
                  <a:gd name="connsiteY5713" fmla="*/ 173510 h 303641"/>
                  <a:gd name="connsiteX5714" fmla="*/ 624453 w 1010331"/>
                  <a:gd name="connsiteY5714" fmla="*/ 173510 h 303641"/>
                  <a:gd name="connsiteX5715" fmla="*/ 628972 w 1010331"/>
                  <a:gd name="connsiteY5715" fmla="*/ 178028 h 303641"/>
                  <a:gd name="connsiteX5716" fmla="*/ 624453 w 1010331"/>
                  <a:gd name="connsiteY5716" fmla="*/ 182546 h 303641"/>
                  <a:gd name="connsiteX5717" fmla="*/ 619935 w 1010331"/>
                  <a:gd name="connsiteY5717" fmla="*/ 178028 h 303641"/>
                  <a:gd name="connsiteX5718" fmla="*/ 624453 w 1010331"/>
                  <a:gd name="connsiteY5718" fmla="*/ 173510 h 303641"/>
                  <a:gd name="connsiteX5719" fmla="*/ 624453 w 1010331"/>
                  <a:gd name="connsiteY5719" fmla="*/ 173510 h 303641"/>
                  <a:gd name="connsiteX5720" fmla="*/ 605476 w 1010331"/>
                  <a:gd name="connsiteY5720" fmla="*/ 173510 h 303641"/>
                  <a:gd name="connsiteX5721" fmla="*/ 609994 w 1010331"/>
                  <a:gd name="connsiteY5721" fmla="*/ 178028 h 303641"/>
                  <a:gd name="connsiteX5722" fmla="*/ 605476 w 1010331"/>
                  <a:gd name="connsiteY5722" fmla="*/ 182546 h 303641"/>
                  <a:gd name="connsiteX5723" fmla="*/ 600957 w 1010331"/>
                  <a:gd name="connsiteY5723" fmla="*/ 178028 h 303641"/>
                  <a:gd name="connsiteX5724" fmla="*/ 605476 w 1010331"/>
                  <a:gd name="connsiteY5724" fmla="*/ 173510 h 303641"/>
                  <a:gd name="connsiteX5725" fmla="*/ 605476 w 1010331"/>
                  <a:gd name="connsiteY5725" fmla="*/ 173510 h 303641"/>
                  <a:gd name="connsiteX5726" fmla="*/ 586498 w 1010331"/>
                  <a:gd name="connsiteY5726" fmla="*/ 173510 h 303641"/>
                  <a:gd name="connsiteX5727" fmla="*/ 591017 w 1010331"/>
                  <a:gd name="connsiteY5727" fmla="*/ 178028 h 303641"/>
                  <a:gd name="connsiteX5728" fmla="*/ 586498 w 1010331"/>
                  <a:gd name="connsiteY5728" fmla="*/ 182546 h 303641"/>
                  <a:gd name="connsiteX5729" fmla="*/ 581980 w 1010331"/>
                  <a:gd name="connsiteY5729" fmla="*/ 178028 h 303641"/>
                  <a:gd name="connsiteX5730" fmla="*/ 586498 w 1010331"/>
                  <a:gd name="connsiteY5730" fmla="*/ 173510 h 303641"/>
                  <a:gd name="connsiteX5731" fmla="*/ 586498 w 1010331"/>
                  <a:gd name="connsiteY5731" fmla="*/ 173510 h 303641"/>
                  <a:gd name="connsiteX5732" fmla="*/ 568424 w 1010331"/>
                  <a:gd name="connsiteY5732" fmla="*/ 173510 h 303641"/>
                  <a:gd name="connsiteX5733" fmla="*/ 572943 w 1010331"/>
                  <a:gd name="connsiteY5733" fmla="*/ 178028 h 303641"/>
                  <a:gd name="connsiteX5734" fmla="*/ 568424 w 1010331"/>
                  <a:gd name="connsiteY5734" fmla="*/ 182546 h 303641"/>
                  <a:gd name="connsiteX5735" fmla="*/ 563906 w 1010331"/>
                  <a:gd name="connsiteY5735" fmla="*/ 178028 h 303641"/>
                  <a:gd name="connsiteX5736" fmla="*/ 568424 w 1010331"/>
                  <a:gd name="connsiteY5736" fmla="*/ 173510 h 303641"/>
                  <a:gd name="connsiteX5737" fmla="*/ 568424 w 1010331"/>
                  <a:gd name="connsiteY5737" fmla="*/ 173510 h 303641"/>
                  <a:gd name="connsiteX5738" fmla="*/ 549447 w 1010331"/>
                  <a:gd name="connsiteY5738" fmla="*/ 173510 h 303641"/>
                  <a:gd name="connsiteX5739" fmla="*/ 553965 w 1010331"/>
                  <a:gd name="connsiteY5739" fmla="*/ 178028 h 303641"/>
                  <a:gd name="connsiteX5740" fmla="*/ 549447 w 1010331"/>
                  <a:gd name="connsiteY5740" fmla="*/ 182546 h 303641"/>
                  <a:gd name="connsiteX5741" fmla="*/ 544928 w 1010331"/>
                  <a:gd name="connsiteY5741" fmla="*/ 178028 h 303641"/>
                  <a:gd name="connsiteX5742" fmla="*/ 549447 w 1010331"/>
                  <a:gd name="connsiteY5742" fmla="*/ 173510 h 303641"/>
                  <a:gd name="connsiteX5743" fmla="*/ 549447 w 1010331"/>
                  <a:gd name="connsiteY5743" fmla="*/ 173510 h 303641"/>
                  <a:gd name="connsiteX5744" fmla="*/ 530469 w 1010331"/>
                  <a:gd name="connsiteY5744" fmla="*/ 173510 h 303641"/>
                  <a:gd name="connsiteX5745" fmla="*/ 534988 w 1010331"/>
                  <a:gd name="connsiteY5745" fmla="*/ 178028 h 303641"/>
                  <a:gd name="connsiteX5746" fmla="*/ 530469 w 1010331"/>
                  <a:gd name="connsiteY5746" fmla="*/ 182546 h 303641"/>
                  <a:gd name="connsiteX5747" fmla="*/ 525951 w 1010331"/>
                  <a:gd name="connsiteY5747" fmla="*/ 178028 h 303641"/>
                  <a:gd name="connsiteX5748" fmla="*/ 530469 w 1010331"/>
                  <a:gd name="connsiteY5748" fmla="*/ 173510 h 303641"/>
                  <a:gd name="connsiteX5749" fmla="*/ 530469 w 1010331"/>
                  <a:gd name="connsiteY5749" fmla="*/ 173510 h 303641"/>
                  <a:gd name="connsiteX5750" fmla="*/ 511492 w 1010331"/>
                  <a:gd name="connsiteY5750" fmla="*/ 173510 h 303641"/>
                  <a:gd name="connsiteX5751" fmla="*/ 516010 w 1010331"/>
                  <a:gd name="connsiteY5751" fmla="*/ 178028 h 303641"/>
                  <a:gd name="connsiteX5752" fmla="*/ 511492 w 1010331"/>
                  <a:gd name="connsiteY5752" fmla="*/ 182546 h 303641"/>
                  <a:gd name="connsiteX5753" fmla="*/ 506973 w 1010331"/>
                  <a:gd name="connsiteY5753" fmla="*/ 178028 h 303641"/>
                  <a:gd name="connsiteX5754" fmla="*/ 511492 w 1010331"/>
                  <a:gd name="connsiteY5754" fmla="*/ 173510 h 303641"/>
                  <a:gd name="connsiteX5755" fmla="*/ 511492 w 1010331"/>
                  <a:gd name="connsiteY5755" fmla="*/ 173510 h 303641"/>
                  <a:gd name="connsiteX5756" fmla="*/ 493418 w 1010331"/>
                  <a:gd name="connsiteY5756" fmla="*/ 173510 h 303641"/>
                  <a:gd name="connsiteX5757" fmla="*/ 497936 w 1010331"/>
                  <a:gd name="connsiteY5757" fmla="*/ 178028 h 303641"/>
                  <a:gd name="connsiteX5758" fmla="*/ 493418 w 1010331"/>
                  <a:gd name="connsiteY5758" fmla="*/ 182546 h 303641"/>
                  <a:gd name="connsiteX5759" fmla="*/ 488899 w 1010331"/>
                  <a:gd name="connsiteY5759" fmla="*/ 178028 h 303641"/>
                  <a:gd name="connsiteX5760" fmla="*/ 493418 w 1010331"/>
                  <a:gd name="connsiteY5760" fmla="*/ 173510 h 303641"/>
                  <a:gd name="connsiteX5761" fmla="*/ 493418 w 1010331"/>
                  <a:gd name="connsiteY5761" fmla="*/ 173510 h 303641"/>
                  <a:gd name="connsiteX5762" fmla="*/ 474440 w 1010331"/>
                  <a:gd name="connsiteY5762" fmla="*/ 173510 h 303641"/>
                  <a:gd name="connsiteX5763" fmla="*/ 478959 w 1010331"/>
                  <a:gd name="connsiteY5763" fmla="*/ 178028 h 303641"/>
                  <a:gd name="connsiteX5764" fmla="*/ 474440 w 1010331"/>
                  <a:gd name="connsiteY5764" fmla="*/ 182546 h 303641"/>
                  <a:gd name="connsiteX5765" fmla="*/ 469922 w 1010331"/>
                  <a:gd name="connsiteY5765" fmla="*/ 178028 h 303641"/>
                  <a:gd name="connsiteX5766" fmla="*/ 474440 w 1010331"/>
                  <a:gd name="connsiteY5766" fmla="*/ 173510 h 303641"/>
                  <a:gd name="connsiteX5767" fmla="*/ 474440 w 1010331"/>
                  <a:gd name="connsiteY5767" fmla="*/ 173510 h 303641"/>
                  <a:gd name="connsiteX5768" fmla="*/ 455462 w 1010331"/>
                  <a:gd name="connsiteY5768" fmla="*/ 173510 h 303641"/>
                  <a:gd name="connsiteX5769" fmla="*/ 459981 w 1010331"/>
                  <a:gd name="connsiteY5769" fmla="*/ 178028 h 303641"/>
                  <a:gd name="connsiteX5770" fmla="*/ 455462 w 1010331"/>
                  <a:gd name="connsiteY5770" fmla="*/ 182546 h 303641"/>
                  <a:gd name="connsiteX5771" fmla="*/ 450944 w 1010331"/>
                  <a:gd name="connsiteY5771" fmla="*/ 178028 h 303641"/>
                  <a:gd name="connsiteX5772" fmla="*/ 455462 w 1010331"/>
                  <a:gd name="connsiteY5772" fmla="*/ 173510 h 303641"/>
                  <a:gd name="connsiteX5773" fmla="*/ 455462 w 1010331"/>
                  <a:gd name="connsiteY5773" fmla="*/ 173510 h 303641"/>
                  <a:gd name="connsiteX5774" fmla="*/ 436485 w 1010331"/>
                  <a:gd name="connsiteY5774" fmla="*/ 173510 h 303641"/>
                  <a:gd name="connsiteX5775" fmla="*/ 441003 w 1010331"/>
                  <a:gd name="connsiteY5775" fmla="*/ 178028 h 303641"/>
                  <a:gd name="connsiteX5776" fmla="*/ 436485 w 1010331"/>
                  <a:gd name="connsiteY5776" fmla="*/ 182546 h 303641"/>
                  <a:gd name="connsiteX5777" fmla="*/ 431966 w 1010331"/>
                  <a:gd name="connsiteY5777" fmla="*/ 178028 h 303641"/>
                  <a:gd name="connsiteX5778" fmla="*/ 436485 w 1010331"/>
                  <a:gd name="connsiteY5778" fmla="*/ 173510 h 303641"/>
                  <a:gd name="connsiteX5779" fmla="*/ 436485 w 1010331"/>
                  <a:gd name="connsiteY5779" fmla="*/ 173510 h 303641"/>
                  <a:gd name="connsiteX5780" fmla="*/ 417507 w 1010331"/>
                  <a:gd name="connsiteY5780" fmla="*/ 173510 h 303641"/>
                  <a:gd name="connsiteX5781" fmla="*/ 422026 w 1010331"/>
                  <a:gd name="connsiteY5781" fmla="*/ 178028 h 303641"/>
                  <a:gd name="connsiteX5782" fmla="*/ 417507 w 1010331"/>
                  <a:gd name="connsiteY5782" fmla="*/ 182546 h 303641"/>
                  <a:gd name="connsiteX5783" fmla="*/ 412989 w 1010331"/>
                  <a:gd name="connsiteY5783" fmla="*/ 178028 h 303641"/>
                  <a:gd name="connsiteX5784" fmla="*/ 417507 w 1010331"/>
                  <a:gd name="connsiteY5784" fmla="*/ 173510 h 303641"/>
                  <a:gd name="connsiteX5785" fmla="*/ 417507 w 1010331"/>
                  <a:gd name="connsiteY5785" fmla="*/ 173510 h 303641"/>
                  <a:gd name="connsiteX5786" fmla="*/ 399433 w 1010331"/>
                  <a:gd name="connsiteY5786" fmla="*/ 173510 h 303641"/>
                  <a:gd name="connsiteX5787" fmla="*/ 403952 w 1010331"/>
                  <a:gd name="connsiteY5787" fmla="*/ 178028 h 303641"/>
                  <a:gd name="connsiteX5788" fmla="*/ 399433 w 1010331"/>
                  <a:gd name="connsiteY5788" fmla="*/ 182546 h 303641"/>
                  <a:gd name="connsiteX5789" fmla="*/ 394915 w 1010331"/>
                  <a:gd name="connsiteY5789" fmla="*/ 178028 h 303641"/>
                  <a:gd name="connsiteX5790" fmla="*/ 399433 w 1010331"/>
                  <a:gd name="connsiteY5790" fmla="*/ 173510 h 303641"/>
                  <a:gd name="connsiteX5791" fmla="*/ 399433 w 1010331"/>
                  <a:gd name="connsiteY5791" fmla="*/ 173510 h 303641"/>
                  <a:gd name="connsiteX5792" fmla="*/ 380456 w 1010331"/>
                  <a:gd name="connsiteY5792" fmla="*/ 173510 h 303641"/>
                  <a:gd name="connsiteX5793" fmla="*/ 384974 w 1010331"/>
                  <a:gd name="connsiteY5793" fmla="*/ 178028 h 303641"/>
                  <a:gd name="connsiteX5794" fmla="*/ 380456 w 1010331"/>
                  <a:gd name="connsiteY5794" fmla="*/ 182546 h 303641"/>
                  <a:gd name="connsiteX5795" fmla="*/ 375937 w 1010331"/>
                  <a:gd name="connsiteY5795" fmla="*/ 178028 h 303641"/>
                  <a:gd name="connsiteX5796" fmla="*/ 380456 w 1010331"/>
                  <a:gd name="connsiteY5796" fmla="*/ 173510 h 303641"/>
                  <a:gd name="connsiteX5797" fmla="*/ 380456 w 1010331"/>
                  <a:gd name="connsiteY5797" fmla="*/ 173510 h 303641"/>
                  <a:gd name="connsiteX5798" fmla="*/ 361478 w 1010331"/>
                  <a:gd name="connsiteY5798" fmla="*/ 173510 h 303641"/>
                  <a:gd name="connsiteX5799" fmla="*/ 365997 w 1010331"/>
                  <a:gd name="connsiteY5799" fmla="*/ 178028 h 303641"/>
                  <a:gd name="connsiteX5800" fmla="*/ 361478 w 1010331"/>
                  <a:gd name="connsiteY5800" fmla="*/ 182546 h 303641"/>
                  <a:gd name="connsiteX5801" fmla="*/ 356960 w 1010331"/>
                  <a:gd name="connsiteY5801" fmla="*/ 178028 h 303641"/>
                  <a:gd name="connsiteX5802" fmla="*/ 361478 w 1010331"/>
                  <a:gd name="connsiteY5802" fmla="*/ 173510 h 303641"/>
                  <a:gd name="connsiteX5803" fmla="*/ 361478 w 1010331"/>
                  <a:gd name="connsiteY5803" fmla="*/ 173510 h 303641"/>
                  <a:gd name="connsiteX5804" fmla="*/ 342501 w 1010331"/>
                  <a:gd name="connsiteY5804" fmla="*/ 173510 h 303641"/>
                  <a:gd name="connsiteX5805" fmla="*/ 347019 w 1010331"/>
                  <a:gd name="connsiteY5805" fmla="*/ 178028 h 303641"/>
                  <a:gd name="connsiteX5806" fmla="*/ 342501 w 1010331"/>
                  <a:gd name="connsiteY5806" fmla="*/ 182546 h 303641"/>
                  <a:gd name="connsiteX5807" fmla="*/ 337982 w 1010331"/>
                  <a:gd name="connsiteY5807" fmla="*/ 178028 h 303641"/>
                  <a:gd name="connsiteX5808" fmla="*/ 342501 w 1010331"/>
                  <a:gd name="connsiteY5808" fmla="*/ 173510 h 303641"/>
                  <a:gd name="connsiteX5809" fmla="*/ 342501 w 1010331"/>
                  <a:gd name="connsiteY5809" fmla="*/ 173510 h 303641"/>
                  <a:gd name="connsiteX5810" fmla="*/ 323523 w 1010331"/>
                  <a:gd name="connsiteY5810" fmla="*/ 173510 h 303641"/>
                  <a:gd name="connsiteX5811" fmla="*/ 328041 w 1010331"/>
                  <a:gd name="connsiteY5811" fmla="*/ 178028 h 303641"/>
                  <a:gd name="connsiteX5812" fmla="*/ 323523 w 1010331"/>
                  <a:gd name="connsiteY5812" fmla="*/ 182546 h 303641"/>
                  <a:gd name="connsiteX5813" fmla="*/ 319004 w 1010331"/>
                  <a:gd name="connsiteY5813" fmla="*/ 178028 h 303641"/>
                  <a:gd name="connsiteX5814" fmla="*/ 323523 w 1010331"/>
                  <a:gd name="connsiteY5814" fmla="*/ 173510 h 303641"/>
                  <a:gd name="connsiteX5815" fmla="*/ 323523 w 1010331"/>
                  <a:gd name="connsiteY5815" fmla="*/ 173510 h 303641"/>
                  <a:gd name="connsiteX5816" fmla="*/ 305449 w 1010331"/>
                  <a:gd name="connsiteY5816" fmla="*/ 173510 h 303641"/>
                  <a:gd name="connsiteX5817" fmla="*/ 309968 w 1010331"/>
                  <a:gd name="connsiteY5817" fmla="*/ 178028 h 303641"/>
                  <a:gd name="connsiteX5818" fmla="*/ 305449 w 1010331"/>
                  <a:gd name="connsiteY5818" fmla="*/ 182546 h 303641"/>
                  <a:gd name="connsiteX5819" fmla="*/ 300931 w 1010331"/>
                  <a:gd name="connsiteY5819" fmla="*/ 178028 h 303641"/>
                  <a:gd name="connsiteX5820" fmla="*/ 305449 w 1010331"/>
                  <a:gd name="connsiteY5820" fmla="*/ 173510 h 303641"/>
                  <a:gd name="connsiteX5821" fmla="*/ 305449 w 1010331"/>
                  <a:gd name="connsiteY5821" fmla="*/ 173510 h 303641"/>
                  <a:gd name="connsiteX5822" fmla="*/ 286471 w 1010331"/>
                  <a:gd name="connsiteY5822" fmla="*/ 173510 h 303641"/>
                  <a:gd name="connsiteX5823" fmla="*/ 290990 w 1010331"/>
                  <a:gd name="connsiteY5823" fmla="*/ 178028 h 303641"/>
                  <a:gd name="connsiteX5824" fmla="*/ 286471 w 1010331"/>
                  <a:gd name="connsiteY5824" fmla="*/ 182546 h 303641"/>
                  <a:gd name="connsiteX5825" fmla="*/ 281953 w 1010331"/>
                  <a:gd name="connsiteY5825" fmla="*/ 178028 h 303641"/>
                  <a:gd name="connsiteX5826" fmla="*/ 286471 w 1010331"/>
                  <a:gd name="connsiteY5826" fmla="*/ 173510 h 303641"/>
                  <a:gd name="connsiteX5827" fmla="*/ 286471 w 1010331"/>
                  <a:gd name="connsiteY5827" fmla="*/ 173510 h 303641"/>
                  <a:gd name="connsiteX5828" fmla="*/ 840437 w 1010331"/>
                  <a:gd name="connsiteY5828" fmla="*/ 163569 h 303641"/>
                  <a:gd name="connsiteX5829" fmla="*/ 844955 w 1010331"/>
                  <a:gd name="connsiteY5829" fmla="*/ 168087 h 303641"/>
                  <a:gd name="connsiteX5830" fmla="*/ 840437 w 1010331"/>
                  <a:gd name="connsiteY5830" fmla="*/ 172606 h 303641"/>
                  <a:gd name="connsiteX5831" fmla="*/ 835918 w 1010331"/>
                  <a:gd name="connsiteY5831" fmla="*/ 168087 h 303641"/>
                  <a:gd name="connsiteX5832" fmla="*/ 840437 w 1010331"/>
                  <a:gd name="connsiteY5832" fmla="*/ 163569 h 303641"/>
                  <a:gd name="connsiteX5833" fmla="*/ 840437 w 1010331"/>
                  <a:gd name="connsiteY5833" fmla="*/ 163569 h 303641"/>
                  <a:gd name="connsiteX5834" fmla="*/ 821459 w 1010331"/>
                  <a:gd name="connsiteY5834" fmla="*/ 163569 h 303641"/>
                  <a:gd name="connsiteX5835" fmla="*/ 825978 w 1010331"/>
                  <a:gd name="connsiteY5835" fmla="*/ 168087 h 303641"/>
                  <a:gd name="connsiteX5836" fmla="*/ 821459 w 1010331"/>
                  <a:gd name="connsiteY5836" fmla="*/ 172606 h 303641"/>
                  <a:gd name="connsiteX5837" fmla="*/ 816941 w 1010331"/>
                  <a:gd name="connsiteY5837" fmla="*/ 168087 h 303641"/>
                  <a:gd name="connsiteX5838" fmla="*/ 821459 w 1010331"/>
                  <a:gd name="connsiteY5838" fmla="*/ 163569 h 303641"/>
                  <a:gd name="connsiteX5839" fmla="*/ 821459 w 1010331"/>
                  <a:gd name="connsiteY5839" fmla="*/ 163569 h 303641"/>
                  <a:gd name="connsiteX5840" fmla="*/ 803385 w 1010331"/>
                  <a:gd name="connsiteY5840" fmla="*/ 163569 h 303641"/>
                  <a:gd name="connsiteX5841" fmla="*/ 807904 w 1010331"/>
                  <a:gd name="connsiteY5841" fmla="*/ 168087 h 303641"/>
                  <a:gd name="connsiteX5842" fmla="*/ 803385 w 1010331"/>
                  <a:gd name="connsiteY5842" fmla="*/ 172606 h 303641"/>
                  <a:gd name="connsiteX5843" fmla="*/ 798867 w 1010331"/>
                  <a:gd name="connsiteY5843" fmla="*/ 168087 h 303641"/>
                  <a:gd name="connsiteX5844" fmla="*/ 803385 w 1010331"/>
                  <a:gd name="connsiteY5844" fmla="*/ 163569 h 303641"/>
                  <a:gd name="connsiteX5845" fmla="*/ 803385 w 1010331"/>
                  <a:gd name="connsiteY5845" fmla="*/ 163569 h 303641"/>
                  <a:gd name="connsiteX5846" fmla="*/ 784408 w 1010331"/>
                  <a:gd name="connsiteY5846" fmla="*/ 163569 h 303641"/>
                  <a:gd name="connsiteX5847" fmla="*/ 788926 w 1010331"/>
                  <a:gd name="connsiteY5847" fmla="*/ 168087 h 303641"/>
                  <a:gd name="connsiteX5848" fmla="*/ 784408 w 1010331"/>
                  <a:gd name="connsiteY5848" fmla="*/ 172606 h 303641"/>
                  <a:gd name="connsiteX5849" fmla="*/ 779889 w 1010331"/>
                  <a:gd name="connsiteY5849" fmla="*/ 168087 h 303641"/>
                  <a:gd name="connsiteX5850" fmla="*/ 784408 w 1010331"/>
                  <a:gd name="connsiteY5850" fmla="*/ 163569 h 303641"/>
                  <a:gd name="connsiteX5851" fmla="*/ 784408 w 1010331"/>
                  <a:gd name="connsiteY5851" fmla="*/ 163569 h 303641"/>
                  <a:gd name="connsiteX5852" fmla="*/ 765430 w 1010331"/>
                  <a:gd name="connsiteY5852" fmla="*/ 163569 h 303641"/>
                  <a:gd name="connsiteX5853" fmla="*/ 769948 w 1010331"/>
                  <a:gd name="connsiteY5853" fmla="*/ 168087 h 303641"/>
                  <a:gd name="connsiteX5854" fmla="*/ 765430 w 1010331"/>
                  <a:gd name="connsiteY5854" fmla="*/ 172606 h 303641"/>
                  <a:gd name="connsiteX5855" fmla="*/ 760912 w 1010331"/>
                  <a:gd name="connsiteY5855" fmla="*/ 168087 h 303641"/>
                  <a:gd name="connsiteX5856" fmla="*/ 765430 w 1010331"/>
                  <a:gd name="connsiteY5856" fmla="*/ 163569 h 303641"/>
                  <a:gd name="connsiteX5857" fmla="*/ 765430 w 1010331"/>
                  <a:gd name="connsiteY5857" fmla="*/ 163569 h 303641"/>
                  <a:gd name="connsiteX5858" fmla="*/ 746452 w 1010331"/>
                  <a:gd name="connsiteY5858" fmla="*/ 163569 h 303641"/>
                  <a:gd name="connsiteX5859" fmla="*/ 750971 w 1010331"/>
                  <a:gd name="connsiteY5859" fmla="*/ 168087 h 303641"/>
                  <a:gd name="connsiteX5860" fmla="*/ 746452 w 1010331"/>
                  <a:gd name="connsiteY5860" fmla="*/ 172606 h 303641"/>
                  <a:gd name="connsiteX5861" fmla="*/ 741934 w 1010331"/>
                  <a:gd name="connsiteY5861" fmla="*/ 168087 h 303641"/>
                  <a:gd name="connsiteX5862" fmla="*/ 746452 w 1010331"/>
                  <a:gd name="connsiteY5862" fmla="*/ 163569 h 303641"/>
                  <a:gd name="connsiteX5863" fmla="*/ 746452 w 1010331"/>
                  <a:gd name="connsiteY5863" fmla="*/ 163569 h 303641"/>
                  <a:gd name="connsiteX5864" fmla="*/ 727475 w 1010331"/>
                  <a:gd name="connsiteY5864" fmla="*/ 163569 h 303641"/>
                  <a:gd name="connsiteX5865" fmla="*/ 731993 w 1010331"/>
                  <a:gd name="connsiteY5865" fmla="*/ 168087 h 303641"/>
                  <a:gd name="connsiteX5866" fmla="*/ 727475 w 1010331"/>
                  <a:gd name="connsiteY5866" fmla="*/ 172606 h 303641"/>
                  <a:gd name="connsiteX5867" fmla="*/ 722956 w 1010331"/>
                  <a:gd name="connsiteY5867" fmla="*/ 168087 h 303641"/>
                  <a:gd name="connsiteX5868" fmla="*/ 727475 w 1010331"/>
                  <a:gd name="connsiteY5868" fmla="*/ 163569 h 303641"/>
                  <a:gd name="connsiteX5869" fmla="*/ 727475 w 1010331"/>
                  <a:gd name="connsiteY5869" fmla="*/ 163569 h 303641"/>
                  <a:gd name="connsiteX5870" fmla="*/ 709401 w 1010331"/>
                  <a:gd name="connsiteY5870" fmla="*/ 163569 h 303641"/>
                  <a:gd name="connsiteX5871" fmla="*/ 713919 w 1010331"/>
                  <a:gd name="connsiteY5871" fmla="*/ 168087 h 303641"/>
                  <a:gd name="connsiteX5872" fmla="*/ 709401 w 1010331"/>
                  <a:gd name="connsiteY5872" fmla="*/ 172606 h 303641"/>
                  <a:gd name="connsiteX5873" fmla="*/ 704882 w 1010331"/>
                  <a:gd name="connsiteY5873" fmla="*/ 168087 h 303641"/>
                  <a:gd name="connsiteX5874" fmla="*/ 709401 w 1010331"/>
                  <a:gd name="connsiteY5874" fmla="*/ 163569 h 303641"/>
                  <a:gd name="connsiteX5875" fmla="*/ 709401 w 1010331"/>
                  <a:gd name="connsiteY5875" fmla="*/ 163569 h 303641"/>
                  <a:gd name="connsiteX5876" fmla="*/ 690423 w 1010331"/>
                  <a:gd name="connsiteY5876" fmla="*/ 163569 h 303641"/>
                  <a:gd name="connsiteX5877" fmla="*/ 694942 w 1010331"/>
                  <a:gd name="connsiteY5877" fmla="*/ 168087 h 303641"/>
                  <a:gd name="connsiteX5878" fmla="*/ 690423 w 1010331"/>
                  <a:gd name="connsiteY5878" fmla="*/ 172606 h 303641"/>
                  <a:gd name="connsiteX5879" fmla="*/ 685905 w 1010331"/>
                  <a:gd name="connsiteY5879" fmla="*/ 168087 h 303641"/>
                  <a:gd name="connsiteX5880" fmla="*/ 690423 w 1010331"/>
                  <a:gd name="connsiteY5880" fmla="*/ 163569 h 303641"/>
                  <a:gd name="connsiteX5881" fmla="*/ 690423 w 1010331"/>
                  <a:gd name="connsiteY5881" fmla="*/ 163569 h 303641"/>
                  <a:gd name="connsiteX5882" fmla="*/ 671446 w 1010331"/>
                  <a:gd name="connsiteY5882" fmla="*/ 163569 h 303641"/>
                  <a:gd name="connsiteX5883" fmla="*/ 675964 w 1010331"/>
                  <a:gd name="connsiteY5883" fmla="*/ 168087 h 303641"/>
                  <a:gd name="connsiteX5884" fmla="*/ 671446 w 1010331"/>
                  <a:gd name="connsiteY5884" fmla="*/ 172606 h 303641"/>
                  <a:gd name="connsiteX5885" fmla="*/ 666927 w 1010331"/>
                  <a:gd name="connsiteY5885" fmla="*/ 168087 h 303641"/>
                  <a:gd name="connsiteX5886" fmla="*/ 671446 w 1010331"/>
                  <a:gd name="connsiteY5886" fmla="*/ 163569 h 303641"/>
                  <a:gd name="connsiteX5887" fmla="*/ 671446 w 1010331"/>
                  <a:gd name="connsiteY5887" fmla="*/ 163569 h 303641"/>
                  <a:gd name="connsiteX5888" fmla="*/ 652468 w 1010331"/>
                  <a:gd name="connsiteY5888" fmla="*/ 163569 h 303641"/>
                  <a:gd name="connsiteX5889" fmla="*/ 656987 w 1010331"/>
                  <a:gd name="connsiteY5889" fmla="*/ 168087 h 303641"/>
                  <a:gd name="connsiteX5890" fmla="*/ 652468 w 1010331"/>
                  <a:gd name="connsiteY5890" fmla="*/ 172606 h 303641"/>
                  <a:gd name="connsiteX5891" fmla="*/ 647950 w 1010331"/>
                  <a:gd name="connsiteY5891" fmla="*/ 168087 h 303641"/>
                  <a:gd name="connsiteX5892" fmla="*/ 652468 w 1010331"/>
                  <a:gd name="connsiteY5892" fmla="*/ 163569 h 303641"/>
                  <a:gd name="connsiteX5893" fmla="*/ 652468 w 1010331"/>
                  <a:gd name="connsiteY5893" fmla="*/ 163569 h 303641"/>
                  <a:gd name="connsiteX5894" fmla="*/ 633490 w 1010331"/>
                  <a:gd name="connsiteY5894" fmla="*/ 163569 h 303641"/>
                  <a:gd name="connsiteX5895" fmla="*/ 638009 w 1010331"/>
                  <a:gd name="connsiteY5895" fmla="*/ 168087 h 303641"/>
                  <a:gd name="connsiteX5896" fmla="*/ 633490 w 1010331"/>
                  <a:gd name="connsiteY5896" fmla="*/ 172606 h 303641"/>
                  <a:gd name="connsiteX5897" fmla="*/ 628972 w 1010331"/>
                  <a:gd name="connsiteY5897" fmla="*/ 168087 h 303641"/>
                  <a:gd name="connsiteX5898" fmla="*/ 633490 w 1010331"/>
                  <a:gd name="connsiteY5898" fmla="*/ 163569 h 303641"/>
                  <a:gd name="connsiteX5899" fmla="*/ 633490 w 1010331"/>
                  <a:gd name="connsiteY5899" fmla="*/ 163569 h 303641"/>
                  <a:gd name="connsiteX5900" fmla="*/ 615417 w 1010331"/>
                  <a:gd name="connsiteY5900" fmla="*/ 163569 h 303641"/>
                  <a:gd name="connsiteX5901" fmla="*/ 619935 w 1010331"/>
                  <a:gd name="connsiteY5901" fmla="*/ 168087 h 303641"/>
                  <a:gd name="connsiteX5902" fmla="*/ 615417 w 1010331"/>
                  <a:gd name="connsiteY5902" fmla="*/ 172606 h 303641"/>
                  <a:gd name="connsiteX5903" fmla="*/ 610898 w 1010331"/>
                  <a:gd name="connsiteY5903" fmla="*/ 168087 h 303641"/>
                  <a:gd name="connsiteX5904" fmla="*/ 615417 w 1010331"/>
                  <a:gd name="connsiteY5904" fmla="*/ 163569 h 303641"/>
                  <a:gd name="connsiteX5905" fmla="*/ 615417 w 1010331"/>
                  <a:gd name="connsiteY5905" fmla="*/ 163569 h 303641"/>
                  <a:gd name="connsiteX5906" fmla="*/ 596439 w 1010331"/>
                  <a:gd name="connsiteY5906" fmla="*/ 163569 h 303641"/>
                  <a:gd name="connsiteX5907" fmla="*/ 600957 w 1010331"/>
                  <a:gd name="connsiteY5907" fmla="*/ 168087 h 303641"/>
                  <a:gd name="connsiteX5908" fmla="*/ 596439 w 1010331"/>
                  <a:gd name="connsiteY5908" fmla="*/ 172606 h 303641"/>
                  <a:gd name="connsiteX5909" fmla="*/ 591920 w 1010331"/>
                  <a:gd name="connsiteY5909" fmla="*/ 168087 h 303641"/>
                  <a:gd name="connsiteX5910" fmla="*/ 596439 w 1010331"/>
                  <a:gd name="connsiteY5910" fmla="*/ 163569 h 303641"/>
                  <a:gd name="connsiteX5911" fmla="*/ 596439 w 1010331"/>
                  <a:gd name="connsiteY5911" fmla="*/ 163569 h 303641"/>
                  <a:gd name="connsiteX5912" fmla="*/ 577461 w 1010331"/>
                  <a:gd name="connsiteY5912" fmla="*/ 163569 h 303641"/>
                  <a:gd name="connsiteX5913" fmla="*/ 581980 w 1010331"/>
                  <a:gd name="connsiteY5913" fmla="*/ 168087 h 303641"/>
                  <a:gd name="connsiteX5914" fmla="*/ 577461 w 1010331"/>
                  <a:gd name="connsiteY5914" fmla="*/ 172606 h 303641"/>
                  <a:gd name="connsiteX5915" fmla="*/ 572943 w 1010331"/>
                  <a:gd name="connsiteY5915" fmla="*/ 168087 h 303641"/>
                  <a:gd name="connsiteX5916" fmla="*/ 577461 w 1010331"/>
                  <a:gd name="connsiteY5916" fmla="*/ 163569 h 303641"/>
                  <a:gd name="connsiteX5917" fmla="*/ 577461 w 1010331"/>
                  <a:gd name="connsiteY5917" fmla="*/ 163569 h 303641"/>
                  <a:gd name="connsiteX5918" fmla="*/ 558484 w 1010331"/>
                  <a:gd name="connsiteY5918" fmla="*/ 163569 h 303641"/>
                  <a:gd name="connsiteX5919" fmla="*/ 563002 w 1010331"/>
                  <a:gd name="connsiteY5919" fmla="*/ 168087 h 303641"/>
                  <a:gd name="connsiteX5920" fmla="*/ 558484 w 1010331"/>
                  <a:gd name="connsiteY5920" fmla="*/ 172606 h 303641"/>
                  <a:gd name="connsiteX5921" fmla="*/ 553965 w 1010331"/>
                  <a:gd name="connsiteY5921" fmla="*/ 168087 h 303641"/>
                  <a:gd name="connsiteX5922" fmla="*/ 558484 w 1010331"/>
                  <a:gd name="connsiteY5922" fmla="*/ 163569 h 303641"/>
                  <a:gd name="connsiteX5923" fmla="*/ 558484 w 1010331"/>
                  <a:gd name="connsiteY5923" fmla="*/ 163569 h 303641"/>
                  <a:gd name="connsiteX5924" fmla="*/ 539506 w 1010331"/>
                  <a:gd name="connsiteY5924" fmla="*/ 163569 h 303641"/>
                  <a:gd name="connsiteX5925" fmla="*/ 544025 w 1010331"/>
                  <a:gd name="connsiteY5925" fmla="*/ 168087 h 303641"/>
                  <a:gd name="connsiteX5926" fmla="*/ 539506 w 1010331"/>
                  <a:gd name="connsiteY5926" fmla="*/ 172606 h 303641"/>
                  <a:gd name="connsiteX5927" fmla="*/ 534988 w 1010331"/>
                  <a:gd name="connsiteY5927" fmla="*/ 168087 h 303641"/>
                  <a:gd name="connsiteX5928" fmla="*/ 539506 w 1010331"/>
                  <a:gd name="connsiteY5928" fmla="*/ 163569 h 303641"/>
                  <a:gd name="connsiteX5929" fmla="*/ 539506 w 1010331"/>
                  <a:gd name="connsiteY5929" fmla="*/ 163569 h 303641"/>
                  <a:gd name="connsiteX5930" fmla="*/ 521432 w 1010331"/>
                  <a:gd name="connsiteY5930" fmla="*/ 163569 h 303641"/>
                  <a:gd name="connsiteX5931" fmla="*/ 525951 w 1010331"/>
                  <a:gd name="connsiteY5931" fmla="*/ 168087 h 303641"/>
                  <a:gd name="connsiteX5932" fmla="*/ 521432 w 1010331"/>
                  <a:gd name="connsiteY5932" fmla="*/ 172606 h 303641"/>
                  <a:gd name="connsiteX5933" fmla="*/ 516914 w 1010331"/>
                  <a:gd name="connsiteY5933" fmla="*/ 168087 h 303641"/>
                  <a:gd name="connsiteX5934" fmla="*/ 521432 w 1010331"/>
                  <a:gd name="connsiteY5934" fmla="*/ 163569 h 303641"/>
                  <a:gd name="connsiteX5935" fmla="*/ 521432 w 1010331"/>
                  <a:gd name="connsiteY5935" fmla="*/ 163569 h 303641"/>
                  <a:gd name="connsiteX5936" fmla="*/ 502455 w 1010331"/>
                  <a:gd name="connsiteY5936" fmla="*/ 163569 h 303641"/>
                  <a:gd name="connsiteX5937" fmla="*/ 506973 w 1010331"/>
                  <a:gd name="connsiteY5937" fmla="*/ 168087 h 303641"/>
                  <a:gd name="connsiteX5938" fmla="*/ 502455 w 1010331"/>
                  <a:gd name="connsiteY5938" fmla="*/ 172606 h 303641"/>
                  <a:gd name="connsiteX5939" fmla="*/ 497936 w 1010331"/>
                  <a:gd name="connsiteY5939" fmla="*/ 168087 h 303641"/>
                  <a:gd name="connsiteX5940" fmla="*/ 502455 w 1010331"/>
                  <a:gd name="connsiteY5940" fmla="*/ 163569 h 303641"/>
                  <a:gd name="connsiteX5941" fmla="*/ 502455 w 1010331"/>
                  <a:gd name="connsiteY5941" fmla="*/ 163569 h 303641"/>
                  <a:gd name="connsiteX5942" fmla="*/ 483477 w 1010331"/>
                  <a:gd name="connsiteY5942" fmla="*/ 163569 h 303641"/>
                  <a:gd name="connsiteX5943" fmla="*/ 487995 w 1010331"/>
                  <a:gd name="connsiteY5943" fmla="*/ 168087 h 303641"/>
                  <a:gd name="connsiteX5944" fmla="*/ 483477 w 1010331"/>
                  <a:gd name="connsiteY5944" fmla="*/ 172606 h 303641"/>
                  <a:gd name="connsiteX5945" fmla="*/ 478959 w 1010331"/>
                  <a:gd name="connsiteY5945" fmla="*/ 168087 h 303641"/>
                  <a:gd name="connsiteX5946" fmla="*/ 483477 w 1010331"/>
                  <a:gd name="connsiteY5946" fmla="*/ 163569 h 303641"/>
                  <a:gd name="connsiteX5947" fmla="*/ 483477 w 1010331"/>
                  <a:gd name="connsiteY5947" fmla="*/ 163569 h 303641"/>
                  <a:gd name="connsiteX5948" fmla="*/ 464499 w 1010331"/>
                  <a:gd name="connsiteY5948" fmla="*/ 163569 h 303641"/>
                  <a:gd name="connsiteX5949" fmla="*/ 469018 w 1010331"/>
                  <a:gd name="connsiteY5949" fmla="*/ 168087 h 303641"/>
                  <a:gd name="connsiteX5950" fmla="*/ 464499 w 1010331"/>
                  <a:gd name="connsiteY5950" fmla="*/ 172606 h 303641"/>
                  <a:gd name="connsiteX5951" fmla="*/ 459981 w 1010331"/>
                  <a:gd name="connsiteY5951" fmla="*/ 168087 h 303641"/>
                  <a:gd name="connsiteX5952" fmla="*/ 464499 w 1010331"/>
                  <a:gd name="connsiteY5952" fmla="*/ 163569 h 303641"/>
                  <a:gd name="connsiteX5953" fmla="*/ 464499 w 1010331"/>
                  <a:gd name="connsiteY5953" fmla="*/ 163569 h 303641"/>
                  <a:gd name="connsiteX5954" fmla="*/ 446425 w 1010331"/>
                  <a:gd name="connsiteY5954" fmla="*/ 163569 h 303641"/>
                  <a:gd name="connsiteX5955" fmla="*/ 450944 w 1010331"/>
                  <a:gd name="connsiteY5955" fmla="*/ 168087 h 303641"/>
                  <a:gd name="connsiteX5956" fmla="*/ 446425 w 1010331"/>
                  <a:gd name="connsiteY5956" fmla="*/ 172606 h 303641"/>
                  <a:gd name="connsiteX5957" fmla="*/ 441907 w 1010331"/>
                  <a:gd name="connsiteY5957" fmla="*/ 168087 h 303641"/>
                  <a:gd name="connsiteX5958" fmla="*/ 446425 w 1010331"/>
                  <a:gd name="connsiteY5958" fmla="*/ 163569 h 303641"/>
                  <a:gd name="connsiteX5959" fmla="*/ 446425 w 1010331"/>
                  <a:gd name="connsiteY5959" fmla="*/ 163569 h 303641"/>
                  <a:gd name="connsiteX5960" fmla="*/ 427448 w 1010331"/>
                  <a:gd name="connsiteY5960" fmla="*/ 163569 h 303641"/>
                  <a:gd name="connsiteX5961" fmla="*/ 431966 w 1010331"/>
                  <a:gd name="connsiteY5961" fmla="*/ 168087 h 303641"/>
                  <a:gd name="connsiteX5962" fmla="*/ 427448 w 1010331"/>
                  <a:gd name="connsiteY5962" fmla="*/ 172606 h 303641"/>
                  <a:gd name="connsiteX5963" fmla="*/ 422929 w 1010331"/>
                  <a:gd name="connsiteY5963" fmla="*/ 168087 h 303641"/>
                  <a:gd name="connsiteX5964" fmla="*/ 427448 w 1010331"/>
                  <a:gd name="connsiteY5964" fmla="*/ 163569 h 303641"/>
                  <a:gd name="connsiteX5965" fmla="*/ 427448 w 1010331"/>
                  <a:gd name="connsiteY5965" fmla="*/ 163569 h 303641"/>
                  <a:gd name="connsiteX5966" fmla="*/ 408470 w 1010331"/>
                  <a:gd name="connsiteY5966" fmla="*/ 163569 h 303641"/>
                  <a:gd name="connsiteX5967" fmla="*/ 412989 w 1010331"/>
                  <a:gd name="connsiteY5967" fmla="*/ 168087 h 303641"/>
                  <a:gd name="connsiteX5968" fmla="*/ 408470 w 1010331"/>
                  <a:gd name="connsiteY5968" fmla="*/ 172606 h 303641"/>
                  <a:gd name="connsiteX5969" fmla="*/ 403952 w 1010331"/>
                  <a:gd name="connsiteY5969" fmla="*/ 168087 h 303641"/>
                  <a:gd name="connsiteX5970" fmla="*/ 408470 w 1010331"/>
                  <a:gd name="connsiteY5970" fmla="*/ 163569 h 303641"/>
                  <a:gd name="connsiteX5971" fmla="*/ 408470 w 1010331"/>
                  <a:gd name="connsiteY5971" fmla="*/ 163569 h 303641"/>
                  <a:gd name="connsiteX5972" fmla="*/ 389493 w 1010331"/>
                  <a:gd name="connsiteY5972" fmla="*/ 163569 h 303641"/>
                  <a:gd name="connsiteX5973" fmla="*/ 394011 w 1010331"/>
                  <a:gd name="connsiteY5973" fmla="*/ 168087 h 303641"/>
                  <a:gd name="connsiteX5974" fmla="*/ 389493 w 1010331"/>
                  <a:gd name="connsiteY5974" fmla="*/ 172606 h 303641"/>
                  <a:gd name="connsiteX5975" fmla="*/ 384974 w 1010331"/>
                  <a:gd name="connsiteY5975" fmla="*/ 168087 h 303641"/>
                  <a:gd name="connsiteX5976" fmla="*/ 389493 w 1010331"/>
                  <a:gd name="connsiteY5976" fmla="*/ 163569 h 303641"/>
                  <a:gd name="connsiteX5977" fmla="*/ 389493 w 1010331"/>
                  <a:gd name="connsiteY5977" fmla="*/ 163569 h 303641"/>
                  <a:gd name="connsiteX5978" fmla="*/ 370515 w 1010331"/>
                  <a:gd name="connsiteY5978" fmla="*/ 163569 h 303641"/>
                  <a:gd name="connsiteX5979" fmla="*/ 375034 w 1010331"/>
                  <a:gd name="connsiteY5979" fmla="*/ 168087 h 303641"/>
                  <a:gd name="connsiteX5980" fmla="*/ 370515 w 1010331"/>
                  <a:gd name="connsiteY5980" fmla="*/ 172606 h 303641"/>
                  <a:gd name="connsiteX5981" fmla="*/ 365997 w 1010331"/>
                  <a:gd name="connsiteY5981" fmla="*/ 168087 h 303641"/>
                  <a:gd name="connsiteX5982" fmla="*/ 370515 w 1010331"/>
                  <a:gd name="connsiteY5982" fmla="*/ 163569 h 303641"/>
                  <a:gd name="connsiteX5983" fmla="*/ 370515 w 1010331"/>
                  <a:gd name="connsiteY5983" fmla="*/ 163569 h 303641"/>
                  <a:gd name="connsiteX5984" fmla="*/ 352441 w 1010331"/>
                  <a:gd name="connsiteY5984" fmla="*/ 163569 h 303641"/>
                  <a:gd name="connsiteX5985" fmla="*/ 356960 w 1010331"/>
                  <a:gd name="connsiteY5985" fmla="*/ 168087 h 303641"/>
                  <a:gd name="connsiteX5986" fmla="*/ 352441 w 1010331"/>
                  <a:gd name="connsiteY5986" fmla="*/ 172606 h 303641"/>
                  <a:gd name="connsiteX5987" fmla="*/ 347923 w 1010331"/>
                  <a:gd name="connsiteY5987" fmla="*/ 168087 h 303641"/>
                  <a:gd name="connsiteX5988" fmla="*/ 352441 w 1010331"/>
                  <a:gd name="connsiteY5988" fmla="*/ 163569 h 303641"/>
                  <a:gd name="connsiteX5989" fmla="*/ 352441 w 1010331"/>
                  <a:gd name="connsiteY5989" fmla="*/ 163569 h 303641"/>
                  <a:gd name="connsiteX5990" fmla="*/ 333464 w 1010331"/>
                  <a:gd name="connsiteY5990" fmla="*/ 163569 h 303641"/>
                  <a:gd name="connsiteX5991" fmla="*/ 337982 w 1010331"/>
                  <a:gd name="connsiteY5991" fmla="*/ 168087 h 303641"/>
                  <a:gd name="connsiteX5992" fmla="*/ 333464 w 1010331"/>
                  <a:gd name="connsiteY5992" fmla="*/ 172606 h 303641"/>
                  <a:gd name="connsiteX5993" fmla="*/ 328945 w 1010331"/>
                  <a:gd name="connsiteY5993" fmla="*/ 168087 h 303641"/>
                  <a:gd name="connsiteX5994" fmla="*/ 333464 w 1010331"/>
                  <a:gd name="connsiteY5994" fmla="*/ 163569 h 303641"/>
                  <a:gd name="connsiteX5995" fmla="*/ 333464 w 1010331"/>
                  <a:gd name="connsiteY5995" fmla="*/ 163569 h 303641"/>
                  <a:gd name="connsiteX5996" fmla="*/ 314486 w 1010331"/>
                  <a:gd name="connsiteY5996" fmla="*/ 163569 h 303641"/>
                  <a:gd name="connsiteX5997" fmla="*/ 319004 w 1010331"/>
                  <a:gd name="connsiteY5997" fmla="*/ 168087 h 303641"/>
                  <a:gd name="connsiteX5998" fmla="*/ 314486 w 1010331"/>
                  <a:gd name="connsiteY5998" fmla="*/ 172606 h 303641"/>
                  <a:gd name="connsiteX5999" fmla="*/ 309968 w 1010331"/>
                  <a:gd name="connsiteY5999" fmla="*/ 168087 h 303641"/>
                  <a:gd name="connsiteX6000" fmla="*/ 314486 w 1010331"/>
                  <a:gd name="connsiteY6000" fmla="*/ 163569 h 303641"/>
                  <a:gd name="connsiteX6001" fmla="*/ 314486 w 1010331"/>
                  <a:gd name="connsiteY6001" fmla="*/ 163569 h 303641"/>
                  <a:gd name="connsiteX6002" fmla="*/ 295508 w 1010331"/>
                  <a:gd name="connsiteY6002" fmla="*/ 163569 h 303641"/>
                  <a:gd name="connsiteX6003" fmla="*/ 300027 w 1010331"/>
                  <a:gd name="connsiteY6003" fmla="*/ 168087 h 303641"/>
                  <a:gd name="connsiteX6004" fmla="*/ 295508 w 1010331"/>
                  <a:gd name="connsiteY6004" fmla="*/ 172606 h 303641"/>
                  <a:gd name="connsiteX6005" fmla="*/ 290990 w 1010331"/>
                  <a:gd name="connsiteY6005" fmla="*/ 168087 h 303641"/>
                  <a:gd name="connsiteX6006" fmla="*/ 295508 w 1010331"/>
                  <a:gd name="connsiteY6006" fmla="*/ 163569 h 303641"/>
                  <a:gd name="connsiteX6007" fmla="*/ 295508 w 1010331"/>
                  <a:gd name="connsiteY6007" fmla="*/ 163569 h 303641"/>
                  <a:gd name="connsiteX6008" fmla="*/ 831400 w 1010331"/>
                  <a:gd name="connsiteY6008" fmla="*/ 152725 h 303641"/>
                  <a:gd name="connsiteX6009" fmla="*/ 835918 w 1010331"/>
                  <a:gd name="connsiteY6009" fmla="*/ 157243 h 303641"/>
                  <a:gd name="connsiteX6010" fmla="*/ 831400 w 1010331"/>
                  <a:gd name="connsiteY6010" fmla="*/ 161761 h 303641"/>
                  <a:gd name="connsiteX6011" fmla="*/ 826881 w 1010331"/>
                  <a:gd name="connsiteY6011" fmla="*/ 157243 h 303641"/>
                  <a:gd name="connsiteX6012" fmla="*/ 831400 w 1010331"/>
                  <a:gd name="connsiteY6012" fmla="*/ 152725 h 303641"/>
                  <a:gd name="connsiteX6013" fmla="*/ 831400 w 1010331"/>
                  <a:gd name="connsiteY6013" fmla="*/ 152725 h 303641"/>
                  <a:gd name="connsiteX6014" fmla="*/ 812422 w 1010331"/>
                  <a:gd name="connsiteY6014" fmla="*/ 152725 h 303641"/>
                  <a:gd name="connsiteX6015" fmla="*/ 816941 w 1010331"/>
                  <a:gd name="connsiteY6015" fmla="*/ 157243 h 303641"/>
                  <a:gd name="connsiteX6016" fmla="*/ 812422 w 1010331"/>
                  <a:gd name="connsiteY6016" fmla="*/ 161761 h 303641"/>
                  <a:gd name="connsiteX6017" fmla="*/ 807904 w 1010331"/>
                  <a:gd name="connsiteY6017" fmla="*/ 157243 h 303641"/>
                  <a:gd name="connsiteX6018" fmla="*/ 812422 w 1010331"/>
                  <a:gd name="connsiteY6018" fmla="*/ 152725 h 303641"/>
                  <a:gd name="connsiteX6019" fmla="*/ 812422 w 1010331"/>
                  <a:gd name="connsiteY6019" fmla="*/ 152725 h 303641"/>
                  <a:gd name="connsiteX6020" fmla="*/ 793445 w 1010331"/>
                  <a:gd name="connsiteY6020" fmla="*/ 152725 h 303641"/>
                  <a:gd name="connsiteX6021" fmla="*/ 797963 w 1010331"/>
                  <a:gd name="connsiteY6021" fmla="*/ 157243 h 303641"/>
                  <a:gd name="connsiteX6022" fmla="*/ 793445 w 1010331"/>
                  <a:gd name="connsiteY6022" fmla="*/ 161761 h 303641"/>
                  <a:gd name="connsiteX6023" fmla="*/ 788926 w 1010331"/>
                  <a:gd name="connsiteY6023" fmla="*/ 157243 h 303641"/>
                  <a:gd name="connsiteX6024" fmla="*/ 793445 w 1010331"/>
                  <a:gd name="connsiteY6024" fmla="*/ 152725 h 303641"/>
                  <a:gd name="connsiteX6025" fmla="*/ 793445 w 1010331"/>
                  <a:gd name="connsiteY6025" fmla="*/ 152725 h 303641"/>
                  <a:gd name="connsiteX6026" fmla="*/ 774467 w 1010331"/>
                  <a:gd name="connsiteY6026" fmla="*/ 152725 h 303641"/>
                  <a:gd name="connsiteX6027" fmla="*/ 778985 w 1010331"/>
                  <a:gd name="connsiteY6027" fmla="*/ 157243 h 303641"/>
                  <a:gd name="connsiteX6028" fmla="*/ 774467 w 1010331"/>
                  <a:gd name="connsiteY6028" fmla="*/ 161761 h 303641"/>
                  <a:gd name="connsiteX6029" fmla="*/ 769948 w 1010331"/>
                  <a:gd name="connsiteY6029" fmla="*/ 157243 h 303641"/>
                  <a:gd name="connsiteX6030" fmla="*/ 774467 w 1010331"/>
                  <a:gd name="connsiteY6030" fmla="*/ 152725 h 303641"/>
                  <a:gd name="connsiteX6031" fmla="*/ 774467 w 1010331"/>
                  <a:gd name="connsiteY6031" fmla="*/ 152725 h 303641"/>
                  <a:gd name="connsiteX6032" fmla="*/ 756393 w 1010331"/>
                  <a:gd name="connsiteY6032" fmla="*/ 152725 h 303641"/>
                  <a:gd name="connsiteX6033" fmla="*/ 760912 w 1010331"/>
                  <a:gd name="connsiteY6033" fmla="*/ 157243 h 303641"/>
                  <a:gd name="connsiteX6034" fmla="*/ 756393 w 1010331"/>
                  <a:gd name="connsiteY6034" fmla="*/ 161761 h 303641"/>
                  <a:gd name="connsiteX6035" fmla="*/ 751875 w 1010331"/>
                  <a:gd name="connsiteY6035" fmla="*/ 157243 h 303641"/>
                  <a:gd name="connsiteX6036" fmla="*/ 756393 w 1010331"/>
                  <a:gd name="connsiteY6036" fmla="*/ 152725 h 303641"/>
                  <a:gd name="connsiteX6037" fmla="*/ 756393 w 1010331"/>
                  <a:gd name="connsiteY6037" fmla="*/ 152725 h 303641"/>
                  <a:gd name="connsiteX6038" fmla="*/ 737415 w 1010331"/>
                  <a:gd name="connsiteY6038" fmla="*/ 152725 h 303641"/>
                  <a:gd name="connsiteX6039" fmla="*/ 741934 w 1010331"/>
                  <a:gd name="connsiteY6039" fmla="*/ 157243 h 303641"/>
                  <a:gd name="connsiteX6040" fmla="*/ 737415 w 1010331"/>
                  <a:gd name="connsiteY6040" fmla="*/ 161761 h 303641"/>
                  <a:gd name="connsiteX6041" fmla="*/ 732897 w 1010331"/>
                  <a:gd name="connsiteY6041" fmla="*/ 157243 h 303641"/>
                  <a:gd name="connsiteX6042" fmla="*/ 737415 w 1010331"/>
                  <a:gd name="connsiteY6042" fmla="*/ 152725 h 303641"/>
                  <a:gd name="connsiteX6043" fmla="*/ 737415 w 1010331"/>
                  <a:gd name="connsiteY6043" fmla="*/ 152725 h 303641"/>
                  <a:gd name="connsiteX6044" fmla="*/ 718438 w 1010331"/>
                  <a:gd name="connsiteY6044" fmla="*/ 152725 h 303641"/>
                  <a:gd name="connsiteX6045" fmla="*/ 722956 w 1010331"/>
                  <a:gd name="connsiteY6045" fmla="*/ 157243 h 303641"/>
                  <a:gd name="connsiteX6046" fmla="*/ 718438 w 1010331"/>
                  <a:gd name="connsiteY6046" fmla="*/ 161761 h 303641"/>
                  <a:gd name="connsiteX6047" fmla="*/ 713919 w 1010331"/>
                  <a:gd name="connsiteY6047" fmla="*/ 157243 h 303641"/>
                  <a:gd name="connsiteX6048" fmla="*/ 718438 w 1010331"/>
                  <a:gd name="connsiteY6048" fmla="*/ 152725 h 303641"/>
                  <a:gd name="connsiteX6049" fmla="*/ 718438 w 1010331"/>
                  <a:gd name="connsiteY6049" fmla="*/ 152725 h 303641"/>
                  <a:gd name="connsiteX6050" fmla="*/ 699460 w 1010331"/>
                  <a:gd name="connsiteY6050" fmla="*/ 152725 h 303641"/>
                  <a:gd name="connsiteX6051" fmla="*/ 703979 w 1010331"/>
                  <a:gd name="connsiteY6051" fmla="*/ 157243 h 303641"/>
                  <a:gd name="connsiteX6052" fmla="*/ 699460 w 1010331"/>
                  <a:gd name="connsiteY6052" fmla="*/ 161761 h 303641"/>
                  <a:gd name="connsiteX6053" fmla="*/ 694942 w 1010331"/>
                  <a:gd name="connsiteY6053" fmla="*/ 157243 h 303641"/>
                  <a:gd name="connsiteX6054" fmla="*/ 699460 w 1010331"/>
                  <a:gd name="connsiteY6054" fmla="*/ 152725 h 303641"/>
                  <a:gd name="connsiteX6055" fmla="*/ 699460 w 1010331"/>
                  <a:gd name="connsiteY6055" fmla="*/ 152725 h 303641"/>
                  <a:gd name="connsiteX6056" fmla="*/ 680483 w 1010331"/>
                  <a:gd name="connsiteY6056" fmla="*/ 152725 h 303641"/>
                  <a:gd name="connsiteX6057" fmla="*/ 685001 w 1010331"/>
                  <a:gd name="connsiteY6057" fmla="*/ 157243 h 303641"/>
                  <a:gd name="connsiteX6058" fmla="*/ 680483 w 1010331"/>
                  <a:gd name="connsiteY6058" fmla="*/ 161761 h 303641"/>
                  <a:gd name="connsiteX6059" fmla="*/ 675964 w 1010331"/>
                  <a:gd name="connsiteY6059" fmla="*/ 157243 h 303641"/>
                  <a:gd name="connsiteX6060" fmla="*/ 680483 w 1010331"/>
                  <a:gd name="connsiteY6060" fmla="*/ 152725 h 303641"/>
                  <a:gd name="connsiteX6061" fmla="*/ 680483 w 1010331"/>
                  <a:gd name="connsiteY6061" fmla="*/ 152725 h 303641"/>
                  <a:gd name="connsiteX6062" fmla="*/ 662409 w 1010331"/>
                  <a:gd name="connsiteY6062" fmla="*/ 152725 h 303641"/>
                  <a:gd name="connsiteX6063" fmla="*/ 666927 w 1010331"/>
                  <a:gd name="connsiteY6063" fmla="*/ 157243 h 303641"/>
                  <a:gd name="connsiteX6064" fmla="*/ 662409 w 1010331"/>
                  <a:gd name="connsiteY6064" fmla="*/ 161761 h 303641"/>
                  <a:gd name="connsiteX6065" fmla="*/ 657890 w 1010331"/>
                  <a:gd name="connsiteY6065" fmla="*/ 157243 h 303641"/>
                  <a:gd name="connsiteX6066" fmla="*/ 662409 w 1010331"/>
                  <a:gd name="connsiteY6066" fmla="*/ 152725 h 303641"/>
                  <a:gd name="connsiteX6067" fmla="*/ 662409 w 1010331"/>
                  <a:gd name="connsiteY6067" fmla="*/ 152725 h 303641"/>
                  <a:gd name="connsiteX6068" fmla="*/ 643431 w 1010331"/>
                  <a:gd name="connsiteY6068" fmla="*/ 152725 h 303641"/>
                  <a:gd name="connsiteX6069" fmla="*/ 647950 w 1010331"/>
                  <a:gd name="connsiteY6069" fmla="*/ 157243 h 303641"/>
                  <a:gd name="connsiteX6070" fmla="*/ 643431 w 1010331"/>
                  <a:gd name="connsiteY6070" fmla="*/ 161761 h 303641"/>
                  <a:gd name="connsiteX6071" fmla="*/ 638913 w 1010331"/>
                  <a:gd name="connsiteY6071" fmla="*/ 157243 h 303641"/>
                  <a:gd name="connsiteX6072" fmla="*/ 643431 w 1010331"/>
                  <a:gd name="connsiteY6072" fmla="*/ 152725 h 303641"/>
                  <a:gd name="connsiteX6073" fmla="*/ 643431 w 1010331"/>
                  <a:gd name="connsiteY6073" fmla="*/ 152725 h 303641"/>
                  <a:gd name="connsiteX6074" fmla="*/ 624453 w 1010331"/>
                  <a:gd name="connsiteY6074" fmla="*/ 152725 h 303641"/>
                  <a:gd name="connsiteX6075" fmla="*/ 628972 w 1010331"/>
                  <a:gd name="connsiteY6075" fmla="*/ 157243 h 303641"/>
                  <a:gd name="connsiteX6076" fmla="*/ 624453 w 1010331"/>
                  <a:gd name="connsiteY6076" fmla="*/ 161761 h 303641"/>
                  <a:gd name="connsiteX6077" fmla="*/ 619935 w 1010331"/>
                  <a:gd name="connsiteY6077" fmla="*/ 157243 h 303641"/>
                  <a:gd name="connsiteX6078" fmla="*/ 624453 w 1010331"/>
                  <a:gd name="connsiteY6078" fmla="*/ 152725 h 303641"/>
                  <a:gd name="connsiteX6079" fmla="*/ 624453 w 1010331"/>
                  <a:gd name="connsiteY6079" fmla="*/ 152725 h 303641"/>
                  <a:gd name="connsiteX6080" fmla="*/ 605476 w 1010331"/>
                  <a:gd name="connsiteY6080" fmla="*/ 152725 h 303641"/>
                  <a:gd name="connsiteX6081" fmla="*/ 609994 w 1010331"/>
                  <a:gd name="connsiteY6081" fmla="*/ 157243 h 303641"/>
                  <a:gd name="connsiteX6082" fmla="*/ 605476 w 1010331"/>
                  <a:gd name="connsiteY6082" fmla="*/ 161761 h 303641"/>
                  <a:gd name="connsiteX6083" fmla="*/ 600957 w 1010331"/>
                  <a:gd name="connsiteY6083" fmla="*/ 157243 h 303641"/>
                  <a:gd name="connsiteX6084" fmla="*/ 605476 w 1010331"/>
                  <a:gd name="connsiteY6084" fmla="*/ 152725 h 303641"/>
                  <a:gd name="connsiteX6085" fmla="*/ 605476 w 1010331"/>
                  <a:gd name="connsiteY6085" fmla="*/ 152725 h 303641"/>
                  <a:gd name="connsiteX6086" fmla="*/ 586498 w 1010331"/>
                  <a:gd name="connsiteY6086" fmla="*/ 152725 h 303641"/>
                  <a:gd name="connsiteX6087" fmla="*/ 591017 w 1010331"/>
                  <a:gd name="connsiteY6087" fmla="*/ 157243 h 303641"/>
                  <a:gd name="connsiteX6088" fmla="*/ 586498 w 1010331"/>
                  <a:gd name="connsiteY6088" fmla="*/ 161761 h 303641"/>
                  <a:gd name="connsiteX6089" fmla="*/ 581980 w 1010331"/>
                  <a:gd name="connsiteY6089" fmla="*/ 157243 h 303641"/>
                  <a:gd name="connsiteX6090" fmla="*/ 586498 w 1010331"/>
                  <a:gd name="connsiteY6090" fmla="*/ 152725 h 303641"/>
                  <a:gd name="connsiteX6091" fmla="*/ 586498 w 1010331"/>
                  <a:gd name="connsiteY6091" fmla="*/ 152725 h 303641"/>
                  <a:gd name="connsiteX6092" fmla="*/ 568424 w 1010331"/>
                  <a:gd name="connsiteY6092" fmla="*/ 152725 h 303641"/>
                  <a:gd name="connsiteX6093" fmla="*/ 572943 w 1010331"/>
                  <a:gd name="connsiteY6093" fmla="*/ 157243 h 303641"/>
                  <a:gd name="connsiteX6094" fmla="*/ 568424 w 1010331"/>
                  <a:gd name="connsiteY6094" fmla="*/ 161761 h 303641"/>
                  <a:gd name="connsiteX6095" fmla="*/ 563906 w 1010331"/>
                  <a:gd name="connsiteY6095" fmla="*/ 157243 h 303641"/>
                  <a:gd name="connsiteX6096" fmla="*/ 568424 w 1010331"/>
                  <a:gd name="connsiteY6096" fmla="*/ 152725 h 303641"/>
                  <a:gd name="connsiteX6097" fmla="*/ 568424 w 1010331"/>
                  <a:gd name="connsiteY6097" fmla="*/ 152725 h 303641"/>
                  <a:gd name="connsiteX6098" fmla="*/ 549447 w 1010331"/>
                  <a:gd name="connsiteY6098" fmla="*/ 152725 h 303641"/>
                  <a:gd name="connsiteX6099" fmla="*/ 553965 w 1010331"/>
                  <a:gd name="connsiteY6099" fmla="*/ 157243 h 303641"/>
                  <a:gd name="connsiteX6100" fmla="*/ 549447 w 1010331"/>
                  <a:gd name="connsiteY6100" fmla="*/ 161761 h 303641"/>
                  <a:gd name="connsiteX6101" fmla="*/ 544928 w 1010331"/>
                  <a:gd name="connsiteY6101" fmla="*/ 157243 h 303641"/>
                  <a:gd name="connsiteX6102" fmla="*/ 549447 w 1010331"/>
                  <a:gd name="connsiteY6102" fmla="*/ 152725 h 303641"/>
                  <a:gd name="connsiteX6103" fmla="*/ 549447 w 1010331"/>
                  <a:gd name="connsiteY6103" fmla="*/ 152725 h 303641"/>
                  <a:gd name="connsiteX6104" fmla="*/ 530469 w 1010331"/>
                  <a:gd name="connsiteY6104" fmla="*/ 152725 h 303641"/>
                  <a:gd name="connsiteX6105" fmla="*/ 534988 w 1010331"/>
                  <a:gd name="connsiteY6105" fmla="*/ 157243 h 303641"/>
                  <a:gd name="connsiteX6106" fmla="*/ 530469 w 1010331"/>
                  <a:gd name="connsiteY6106" fmla="*/ 161761 h 303641"/>
                  <a:gd name="connsiteX6107" fmla="*/ 525951 w 1010331"/>
                  <a:gd name="connsiteY6107" fmla="*/ 157243 h 303641"/>
                  <a:gd name="connsiteX6108" fmla="*/ 530469 w 1010331"/>
                  <a:gd name="connsiteY6108" fmla="*/ 152725 h 303641"/>
                  <a:gd name="connsiteX6109" fmla="*/ 530469 w 1010331"/>
                  <a:gd name="connsiteY6109" fmla="*/ 152725 h 303641"/>
                  <a:gd name="connsiteX6110" fmla="*/ 511492 w 1010331"/>
                  <a:gd name="connsiteY6110" fmla="*/ 152725 h 303641"/>
                  <a:gd name="connsiteX6111" fmla="*/ 516010 w 1010331"/>
                  <a:gd name="connsiteY6111" fmla="*/ 157243 h 303641"/>
                  <a:gd name="connsiteX6112" fmla="*/ 511492 w 1010331"/>
                  <a:gd name="connsiteY6112" fmla="*/ 161761 h 303641"/>
                  <a:gd name="connsiteX6113" fmla="*/ 506973 w 1010331"/>
                  <a:gd name="connsiteY6113" fmla="*/ 157243 h 303641"/>
                  <a:gd name="connsiteX6114" fmla="*/ 511492 w 1010331"/>
                  <a:gd name="connsiteY6114" fmla="*/ 152725 h 303641"/>
                  <a:gd name="connsiteX6115" fmla="*/ 511492 w 1010331"/>
                  <a:gd name="connsiteY6115" fmla="*/ 152725 h 303641"/>
                  <a:gd name="connsiteX6116" fmla="*/ 493418 w 1010331"/>
                  <a:gd name="connsiteY6116" fmla="*/ 152725 h 303641"/>
                  <a:gd name="connsiteX6117" fmla="*/ 497936 w 1010331"/>
                  <a:gd name="connsiteY6117" fmla="*/ 157243 h 303641"/>
                  <a:gd name="connsiteX6118" fmla="*/ 493418 w 1010331"/>
                  <a:gd name="connsiteY6118" fmla="*/ 161761 h 303641"/>
                  <a:gd name="connsiteX6119" fmla="*/ 488899 w 1010331"/>
                  <a:gd name="connsiteY6119" fmla="*/ 157243 h 303641"/>
                  <a:gd name="connsiteX6120" fmla="*/ 493418 w 1010331"/>
                  <a:gd name="connsiteY6120" fmla="*/ 152725 h 303641"/>
                  <a:gd name="connsiteX6121" fmla="*/ 493418 w 1010331"/>
                  <a:gd name="connsiteY6121" fmla="*/ 152725 h 303641"/>
                  <a:gd name="connsiteX6122" fmla="*/ 474440 w 1010331"/>
                  <a:gd name="connsiteY6122" fmla="*/ 152725 h 303641"/>
                  <a:gd name="connsiteX6123" fmla="*/ 478959 w 1010331"/>
                  <a:gd name="connsiteY6123" fmla="*/ 157243 h 303641"/>
                  <a:gd name="connsiteX6124" fmla="*/ 474440 w 1010331"/>
                  <a:gd name="connsiteY6124" fmla="*/ 161761 h 303641"/>
                  <a:gd name="connsiteX6125" fmla="*/ 469922 w 1010331"/>
                  <a:gd name="connsiteY6125" fmla="*/ 157243 h 303641"/>
                  <a:gd name="connsiteX6126" fmla="*/ 474440 w 1010331"/>
                  <a:gd name="connsiteY6126" fmla="*/ 152725 h 303641"/>
                  <a:gd name="connsiteX6127" fmla="*/ 474440 w 1010331"/>
                  <a:gd name="connsiteY6127" fmla="*/ 152725 h 303641"/>
                  <a:gd name="connsiteX6128" fmla="*/ 455462 w 1010331"/>
                  <a:gd name="connsiteY6128" fmla="*/ 152725 h 303641"/>
                  <a:gd name="connsiteX6129" fmla="*/ 459981 w 1010331"/>
                  <a:gd name="connsiteY6129" fmla="*/ 157243 h 303641"/>
                  <a:gd name="connsiteX6130" fmla="*/ 455462 w 1010331"/>
                  <a:gd name="connsiteY6130" fmla="*/ 161761 h 303641"/>
                  <a:gd name="connsiteX6131" fmla="*/ 450944 w 1010331"/>
                  <a:gd name="connsiteY6131" fmla="*/ 157243 h 303641"/>
                  <a:gd name="connsiteX6132" fmla="*/ 455462 w 1010331"/>
                  <a:gd name="connsiteY6132" fmla="*/ 152725 h 303641"/>
                  <a:gd name="connsiteX6133" fmla="*/ 455462 w 1010331"/>
                  <a:gd name="connsiteY6133" fmla="*/ 152725 h 303641"/>
                  <a:gd name="connsiteX6134" fmla="*/ 436485 w 1010331"/>
                  <a:gd name="connsiteY6134" fmla="*/ 152725 h 303641"/>
                  <a:gd name="connsiteX6135" fmla="*/ 441003 w 1010331"/>
                  <a:gd name="connsiteY6135" fmla="*/ 157243 h 303641"/>
                  <a:gd name="connsiteX6136" fmla="*/ 436485 w 1010331"/>
                  <a:gd name="connsiteY6136" fmla="*/ 161761 h 303641"/>
                  <a:gd name="connsiteX6137" fmla="*/ 431966 w 1010331"/>
                  <a:gd name="connsiteY6137" fmla="*/ 157243 h 303641"/>
                  <a:gd name="connsiteX6138" fmla="*/ 436485 w 1010331"/>
                  <a:gd name="connsiteY6138" fmla="*/ 152725 h 303641"/>
                  <a:gd name="connsiteX6139" fmla="*/ 436485 w 1010331"/>
                  <a:gd name="connsiteY6139" fmla="*/ 152725 h 303641"/>
                  <a:gd name="connsiteX6140" fmla="*/ 417507 w 1010331"/>
                  <a:gd name="connsiteY6140" fmla="*/ 152725 h 303641"/>
                  <a:gd name="connsiteX6141" fmla="*/ 422026 w 1010331"/>
                  <a:gd name="connsiteY6141" fmla="*/ 157243 h 303641"/>
                  <a:gd name="connsiteX6142" fmla="*/ 417507 w 1010331"/>
                  <a:gd name="connsiteY6142" fmla="*/ 161761 h 303641"/>
                  <a:gd name="connsiteX6143" fmla="*/ 412989 w 1010331"/>
                  <a:gd name="connsiteY6143" fmla="*/ 157243 h 303641"/>
                  <a:gd name="connsiteX6144" fmla="*/ 417507 w 1010331"/>
                  <a:gd name="connsiteY6144" fmla="*/ 152725 h 303641"/>
                  <a:gd name="connsiteX6145" fmla="*/ 417507 w 1010331"/>
                  <a:gd name="connsiteY6145" fmla="*/ 152725 h 303641"/>
                  <a:gd name="connsiteX6146" fmla="*/ 399433 w 1010331"/>
                  <a:gd name="connsiteY6146" fmla="*/ 152725 h 303641"/>
                  <a:gd name="connsiteX6147" fmla="*/ 403952 w 1010331"/>
                  <a:gd name="connsiteY6147" fmla="*/ 157243 h 303641"/>
                  <a:gd name="connsiteX6148" fmla="*/ 399433 w 1010331"/>
                  <a:gd name="connsiteY6148" fmla="*/ 161761 h 303641"/>
                  <a:gd name="connsiteX6149" fmla="*/ 394915 w 1010331"/>
                  <a:gd name="connsiteY6149" fmla="*/ 157243 h 303641"/>
                  <a:gd name="connsiteX6150" fmla="*/ 399433 w 1010331"/>
                  <a:gd name="connsiteY6150" fmla="*/ 152725 h 303641"/>
                  <a:gd name="connsiteX6151" fmla="*/ 399433 w 1010331"/>
                  <a:gd name="connsiteY6151" fmla="*/ 152725 h 303641"/>
                  <a:gd name="connsiteX6152" fmla="*/ 380456 w 1010331"/>
                  <a:gd name="connsiteY6152" fmla="*/ 152725 h 303641"/>
                  <a:gd name="connsiteX6153" fmla="*/ 384974 w 1010331"/>
                  <a:gd name="connsiteY6153" fmla="*/ 157243 h 303641"/>
                  <a:gd name="connsiteX6154" fmla="*/ 380456 w 1010331"/>
                  <a:gd name="connsiteY6154" fmla="*/ 161761 h 303641"/>
                  <a:gd name="connsiteX6155" fmla="*/ 375937 w 1010331"/>
                  <a:gd name="connsiteY6155" fmla="*/ 157243 h 303641"/>
                  <a:gd name="connsiteX6156" fmla="*/ 380456 w 1010331"/>
                  <a:gd name="connsiteY6156" fmla="*/ 152725 h 303641"/>
                  <a:gd name="connsiteX6157" fmla="*/ 380456 w 1010331"/>
                  <a:gd name="connsiteY6157" fmla="*/ 152725 h 303641"/>
                  <a:gd name="connsiteX6158" fmla="*/ 361478 w 1010331"/>
                  <a:gd name="connsiteY6158" fmla="*/ 152725 h 303641"/>
                  <a:gd name="connsiteX6159" fmla="*/ 365997 w 1010331"/>
                  <a:gd name="connsiteY6159" fmla="*/ 157243 h 303641"/>
                  <a:gd name="connsiteX6160" fmla="*/ 361478 w 1010331"/>
                  <a:gd name="connsiteY6160" fmla="*/ 161761 h 303641"/>
                  <a:gd name="connsiteX6161" fmla="*/ 356960 w 1010331"/>
                  <a:gd name="connsiteY6161" fmla="*/ 157243 h 303641"/>
                  <a:gd name="connsiteX6162" fmla="*/ 361478 w 1010331"/>
                  <a:gd name="connsiteY6162" fmla="*/ 152725 h 303641"/>
                  <a:gd name="connsiteX6163" fmla="*/ 361478 w 1010331"/>
                  <a:gd name="connsiteY6163" fmla="*/ 152725 h 303641"/>
                  <a:gd name="connsiteX6164" fmla="*/ 342501 w 1010331"/>
                  <a:gd name="connsiteY6164" fmla="*/ 152725 h 303641"/>
                  <a:gd name="connsiteX6165" fmla="*/ 347019 w 1010331"/>
                  <a:gd name="connsiteY6165" fmla="*/ 157243 h 303641"/>
                  <a:gd name="connsiteX6166" fmla="*/ 342501 w 1010331"/>
                  <a:gd name="connsiteY6166" fmla="*/ 161761 h 303641"/>
                  <a:gd name="connsiteX6167" fmla="*/ 337982 w 1010331"/>
                  <a:gd name="connsiteY6167" fmla="*/ 157243 h 303641"/>
                  <a:gd name="connsiteX6168" fmla="*/ 342501 w 1010331"/>
                  <a:gd name="connsiteY6168" fmla="*/ 152725 h 303641"/>
                  <a:gd name="connsiteX6169" fmla="*/ 342501 w 1010331"/>
                  <a:gd name="connsiteY6169" fmla="*/ 152725 h 303641"/>
                  <a:gd name="connsiteX6170" fmla="*/ 323523 w 1010331"/>
                  <a:gd name="connsiteY6170" fmla="*/ 152725 h 303641"/>
                  <a:gd name="connsiteX6171" fmla="*/ 328041 w 1010331"/>
                  <a:gd name="connsiteY6171" fmla="*/ 157243 h 303641"/>
                  <a:gd name="connsiteX6172" fmla="*/ 323523 w 1010331"/>
                  <a:gd name="connsiteY6172" fmla="*/ 161761 h 303641"/>
                  <a:gd name="connsiteX6173" fmla="*/ 319004 w 1010331"/>
                  <a:gd name="connsiteY6173" fmla="*/ 157243 h 303641"/>
                  <a:gd name="connsiteX6174" fmla="*/ 323523 w 1010331"/>
                  <a:gd name="connsiteY6174" fmla="*/ 152725 h 303641"/>
                  <a:gd name="connsiteX6175" fmla="*/ 323523 w 1010331"/>
                  <a:gd name="connsiteY6175" fmla="*/ 152725 h 303641"/>
                  <a:gd name="connsiteX6176" fmla="*/ 305449 w 1010331"/>
                  <a:gd name="connsiteY6176" fmla="*/ 152725 h 303641"/>
                  <a:gd name="connsiteX6177" fmla="*/ 309968 w 1010331"/>
                  <a:gd name="connsiteY6177" fmla="*/ 157243 h 303641"/>
                  <a:gd name="connsiteX6178" fmla="*/ 305449 w 1010331"/>
                  <a:gd name="connsiteY6178" fmla="*/ 161761 h 303641"/>
                  <a:gd name="connsiteX6179" fmla="*/ 300931 w 1010331"/>
                  <a:gd name="connsiteY6179" fmla="*/ 157243 h 303641"/>
                  <a:gd name="connsiteX6180" fmla="*/ 305449 w 1010331"/>
                  <a:gd name="connsiteY6180" fmla="*/ 152725 h 303641"/>
                  <a:gd name="connsiteX6181" fmla="*/ 305449 w 1010331"/>
                  <a:gd name="connsiteY6181" fmla="*/ 152725 h 303641"/>
                  <a:gd name="connsiteX6182" fmla="*/ 286471 w 1010331"/>
                  <a:gd name="connsiteY6182" fmla="*/ 152725 h 303641"/>
                  <a:gd name="connsiteX6183" fmla="*/ 290990 w 1010331"/>
                  <a:gd name="connsiteY6183" fmla="*/ 157243 h 303641"/>
                  <a:gd name="connsiteX6184" fmla="*/ 286471 w 1010331"/>
                  <a:gd name="connsiteY6184" fmla="*/ 161761 h 303641"/>
                  <a:gd name="connsiteX6185" fmla="*/ 281953 w 1010331"/>
                  <a:gd name="connsiteY6185" fmla="*/ 157243 h 303641"/>
                  <a:gd name="connsiteX6186" fmla="*/ 286471 w 1010331"/>
                  <a:gd name="connsiteY6186" fmla="*/ 152725 h 303641"/>
                  <a:gd name="connsiteX6187" fmla="*/ 286471 w 1010331"/>
                  <a:gd name="connsiteY6187" fmla="*/ 152725 h 303641"/>
                  <a:gd name="connsiteX6188" fmla="*/ 840437 w 1010331"/>
                  <a:gd name="connsiteY6188" fmla="*/ 285568 h 303641"/>
                  <a:gd name="connsiteX6189" fmla="*/ 844955 w 1010331"/>
                  <a:gd name="connsiteY6189" fmla="*/ 290086 h 303641"/>
                  <a:gd name="connsiteX6190" fmla="*/ 840437 w 1010331"/>
                  <a:gd name="connsiteY6190" fmla="*/ 294605 h 303641"/>
                  <a:gd name="connsiteX6191" fmla="*/ 835918 w 1010331"/>
                  <a:gd name="connsiteY6191" fmla="*/ 290086 h 303641"/>
                  <a:gd name="connsiteX6192" fmla="*/ 840437 w 1010331"/>
                  <a:gd name="connsiteY6192" fmla="*/ 285568 h 303641"/>
                  <a:gd name="connsiteX6193" fmla="*/ 840437 w 1010331"/>
                  <a:gd name="connsiteY6193" fmla="*/ 285568 h 303641"/>
                  <a:gd name="connsiteX6194" fmla="*/ 821459 w 1010331"/>
                  <a:gd name="connsiteY6194" fmla="*/ 285568 h 303641"/>
                  <a:gd name="connsiteX6195" fmla="*/ 825978 w 1010331"/>
                  <a:gd name="connsiteY6195" fmla="*/ 290086 h 303641"/>
                  <a:gd name="connsiteX6196" fmla="*/ 821459 w 1010331"/>
                  <a:gd name="connsiteY6196" fmla="*/ 294605 h 303641"/>
                  <a:gd name="connsiteX6197" fmla="*/ 816941 w 1010331"/>
                  <a:gd name="connsiteY6197" fmla="*/ 290086 h 303641"/>
                  <a:gd name="connsiteX6198" fmla="*/ 821459 w 1010331"/>
                  <a:gd name="connsiteY6198" fmla="*/ 285568 h 303641"/>
                  <a:gd name="connsiteX6199" fmla="*/ 821459 w 1010331"/>
                  <a:gd name="connsiteY6199" fmla="*/ 285568 h 303641"/>
                  <a:gd name="connsiteX6200" fmla="*/ 803385 w 1010331"/>
                  <a:gd name="connsiteY6200" fmla="*/ 285568 h 303641"/>
                  <a:gd name="connsiteX6201" fmla="*/ 807904 w 1010331"/>
                  <a:gd name="connsiteY6201" fmla="*/ 290086 h 303641"/>
                  <a:gd name="connsiteX6202" fmla="*/ 803385 w 1010331"/>
                  <a:gd name="connsiteY6202" fmla="*/ 294605 h 303641"/>
                  <a:gd name="connsiteX6203" fmla="*/ 798867 w 1010331"/>
                  <a:gd name="connsiteY6203" fmla="*/ 290086 h 303641"/>
                  <a:gd name="connsiteX6204" fmla="*/ 803385 w 1010331"/>
                  <a:gd name="connsiteY6204" fmla="*/ 285568 h 303641"/>
                  <a:gd name="connsiteX6205" fmla="*/ 803385 w 1010331"/>
                  <a:gd name="connsiteY6205" fmla="*/ 285568 h 303641"/>
                  <a:gd name="connsiteX6206" fmla="*/ 784408 w 1010331"/>
                  <a:gd name="connsiteY6206" fmla="*/ 285568 h 303641"/>
                  <a:gd name="connsiteX6207" fmla="*/ 788926 w 1010331"/>
                  <a:gd name="connsiteY6207" fmla="*/ 290086 h 303641"/>
                  <a:gd name="connsiteX6208" fmla="*/ 784408 w 1010331"/>
                  <a:gd name="connsiteY6208" fmla="*/ 294605 h 303641"/>
                  <a:gd name="connsiteX6209" fmla="*/ 779889 w 1010331"/>
                  <a:gd name="connsiteY6209" fmla="*/ 290086 h 303641"/>
                  <a:gd name="connsiteX6210" fmla="*/ 784408 w 1010331"/>
                  <a:gd name="connsiteY6210" fmla="*/ 285568 h 303641"/>
                  <a:gd name="connsiteX6211" fmla="*/ 784408 w 1010331"/>
                  <a:gd name="connsiteY6211" fmla="*/ 285568 h 303641"/>
                  <a:gd name="connsiteX6212" fmla="*/ 765430 w 1010331"/>
                  <a:gd name="connsiteY6212" fmla="*/ 285568 h 303641"/>
                  <a:gd name="connsiteX6213" fmla="*/ 769948 w 1010331"/>
                  <a:gd name="connsiteY6213" fmla="*/ 290086 h 303641"/>
                  <a:gd name="connsiteX6214" fmla="*/ 765430 w 1010331"/>
                  <a:gd name="connsiteY6214" fmla="*/ 294605 h 303641"/>
                  <a:gd name="connsiteX6215" fmla="*/ 760912 w 1010331"/>
                  <a:gd name="connsiteY6215" fmla="*/ 290086 h 303641"/>
                  <a:gd name="connsiteX6216" fmla="*/ 765430 w 1010331"/>
                  <a:gd name="connsiteY6216" fmla="*/ 285568 h 303641"/>
                  <a:gd name="connsiteX6217" fmla="*/ 765430 w 1010331"/>
                  <a:gd name="connsiteY6217" fmla="*/ 285568 h 303641"/>
                  <a:gd name="connsiteX6218" fmla="*/ 746452 w 1010331"/>
                  <a:gd name="connsiteY6218" fmla="*/ 285568 h 303641"/>
                  <a:gd name="connsiteX6219" fmla="*/ 750971 w 1010331"/>
                  <a:gd name="connsiteY6219" fmla="*/ 290086 h 303641"/>
                  <a:gd name="connsiteX6220" fmla="*/ 746452 w 1010331"/>
                  <a:gd name="connsiteY6220" fmla="*/ 294605 h 303641"/>
                  <a:gd name="connsiteX6221" fmla="*/ 741934 w 1010331"/>
                  <a:gd name="connsiteY6221" fmla="*/ 290086 h 303641"/>
                  <a:gd name="connsiteX6222" fmla="*/ 746452 w 1010331"/>
                  <a:gd name="connsiteY6222" fmla="*/ 285568 h 303641"/>
                  <a:gd name="connsiteX6223" fmla="*/ 746452 w 1010331"/>
                  <a:gd name="connsiteY6223" fmla="*/ 285568 h 303641"/>
                  <a:gd name="connsiteX6224" fmla="*/ 727475 w 1010331"/>
                  <a:gd name="connsiteY6224" fmla="*/ 285568 h 303641"/>
                  <a:gd name="connsiteX6225" fmla="*/ 731993 w 1010331"/>
                  <a:gd name="connsiteY6225" fmla="*/ 290086 h 303641"/>
                  <a:gd name="connsiteX6226" fmla="*/ 727475 w 1010331"/>
                  <a:gd name="connsiteY6226" fmla="*/ 294605 h 303641"/>
                  <a:gd name="connsiteX6227" fmla="*/ 722956 w 1010331"/>
                  <a:gd name="connsiteY6227" fmla="*/ 290086 h 303641"/>
                  <a:gd name="connsiteX6228" fmla="*/ 727475 w 1010331"/>
                  <a:gd name="connsiteY6228" fmla="*/ 285568 h 303641"/>
                  <a:gd name="connsiteX6229" fmla="*/ 727475 w 1010331"/>
                  <a:gd name="connsiteY6229" fmla="*/ 285568 h 303641"/>
                  <a:gd name="connsiteX6230" fmla="*/ 709401 w 1010331"/>
                  <a:gd name="connsiteY6230" fmla="*/ 285568 h 303641"/>
                  <a:gd name="connsiteX6231" fmla="*/ 713919 w 1010331"/>
                  <a:gd name="connsiteY6231" fmla="*/ 290086 h 303641"/>
                  <a:gd name="connsiteX6232" fmla="*/ 709401 w 1010331"/>
                  <a:gd name="connsiteY6232" fmla="*/ 294605 h 303641"/>
                  <a:gd name="connsiteX6233" fmla="*/ 704882 w 1010331"/>
                  <a:gd name="connsiteY6233" fmla="*/ 290086 h 303641"/>
                  <a:gd name="connsiteX6234" fmla="*/ 709401 w 1010331"/>
                  <a:gd name="connsiteY6234" fmla="*/ 285568 h 303641"/>
                  <a:gd name="connsiteX6235" fmla="*/ 709401 w 1010331"/>
                  <a:gd name="connsiteY6235" fmla="*/ 285568 h 303641"/>
                  <a:gd name="connsiteX6236" fmla="*/ 690423 w 1010331"/>
                  <a:gd name="connsiteY6236" fmla="*/ 285568 h 303641"/>
                  <a:gd name="connsiteX6237" fmla="*/ 694942 w 1010331"/>
                  <a:gd name="connsiteY6237" fmla="*/ 290086 h 303641"/>
                  <a:gd name="connsiteX6238" fmla="*/ 690423 w 1010331"/>
                  <a:gd name="connsiteY6238" fmla="*/ 294605 h 303641"/>
                  <a:gd name="connsiteX6239" fmla="*/ 685905 w 1010331"/>
                  <a:gd name="connsiteY6239" fmla="*/ 290086 h 303641"/>
                  <a:gd name="connsiteX6240" fmla="*/ 690423 w 1010331"/>
                  <a:gd name="connsiteY6240" fmla="*/ 285568 h 303641"/>
                  <a:gd name="connsiteX6241" fmla="*/ 690423 w 1010331"/>
                  <a:gd name="connsiteY6241" fmla="*/ 285568 h 303641"/>
                  <a:gd name="connsiteX6242" fmla="*/ 671446 w 1010331"/>
                  <a:gd name="connsiteY6242" fmla="*/ 285568 h 303641"/>
                  <a:gd name="connsiteX6243" fmla="*/ 675964 w 1010331"/>
                  <a:gd name="connsiteY6243" fmla="*/ 290086 h 303641"/>
                  <a:gd name="connsiteX6244" fmla="*/ 671446 w 1010331"/>
                  <a:gd name="connsiteY6244" fmla="*/ 294605 h 303641"/>
                  <a:gd name="connsiteX6245" fmla="*/ 666927 w 1010331"/>
                  <a:gd name="connsiteY6245" fmla="*/ 290086 h 303641"/>
                  <a:gd name="connsiteX6246" fmla="*/ 671446 w 1010331"/>
                  <a:gd name="connsiteY6246" fmla="*/ 285568 h 303641"/>
                  <a:gd name="connsiteX6247" fmla="*/ 671446 w 1010331"/>
                  <a:gd name="connsiteY6247" fmla="*/ 285568 h 303641"/>
                  <a:gd name="connsiteX6248" fmla="*/ 652468 w 1010331"/>
                  <a:gd name="connsiteY6248" fmla="*/ 285568 h 303641"/>
                  <a:gd name="connsiteX6249" fmla="*/ 656987 w 1010331"/>
                  <a:gd name="connsiteY6249" fmla="*/ 290086 h 303641"/>
                  <a:gd name="connsiteX6250" fmla="*/ 652468 w 1010331"/>
                  <a:gd name="connsiteY6250" fmla="*/ 294605 h 303641"/>
                  <a:gd name="connsiteX6251" fmla="*/ 647950 w 1010331"/>
                  <a:gd name="connsiteY6251" fmla="*/ 290086 h 303641"/>
                  <a:gd name="connsiteX6252" fmla="*/ 652468 w 1010331"/>
                  <a:gd name="connsiteY6252" fmla="*/ 285568 h 303641"/>
                  <a:gd name="connsiteX6253" fmla="*/ 652468 w 1010331"/>
                  <a:gd name="connsiteY6253" fmla="*/ 285568 h 303641"/>
                  <a:gd name="connsiteX6254" fmla="*/ 633490 w 1010331"/>
                  <a:gd name="connsiteY6254" fmla="*/ 285568 h 303641"/>
                  <a:gd name="connsiteX6255" fmla="*/ 638009 w 1010331"/>
                  <a:gd name="connsiteY6255" fmla="*/ 290086 h 303641"/>
                  <a:gd name="connsiteX6256" fmla="*/ 633490 w 1010331"/>
                  <a:gd name="connsiteY6256" fmla="*/ 294605 h 303641"/>
                  <a:gd name="connsiteX6257" fmla="*/ 628972 w 1010331"/>
                  <a:gd name="connsiteY6257" fmla="*/ 290086 h 303641"/>
                  <a:gd name="connsiteX6258" fmla="*/ 633490 w 1010331"/>
                  <a:gd name="connsiteY6258" fmla="*/ 285568 h 303641"/>
                  <a:gd name="connsiteX6259" fmla="*/ 633490 w 1010331"/>
                  <a:gd name="connsiteY6259" fmla="*/ 285568 h 303641"/>
                  <a:gd name="connsiteX6260" fmla="*/ 615417 w 1010331"/>
                  <a:gd name="connsiteY6260" fmla="*/ 285568 h 303641"/>
                  <a:gd name="connsiteX6261" fmla="*/ 619935 w 1010331"/>
                  <a:gd name="connsiteY6261" fmla="*/ 290086 h 303641"/>
                  <a:gd name="connsiteX6262" fmla="*/ 615417 w 1010331"/>
                  <a:gd name="connsiteY6262" fmla="*/ 294605 h 303641"/>
                  <a:gd name="connsiteX6263" fmla="*/ 610898 w 1010331"/>
                  <a:gd name="connsiteY6263" fmla="*/ 290086 h 303641"/>
                  <a:gd name="connsiteX6264" fmla="*/ 615417 w 1010331"/>
                  <a:gd name="connsiteY6264" fmla="*/ 285568 h 303641"/>
                  <a:gd name="connsiteX6265" fmla="*/ 615417 w 1010331"/>
                  <a:gd name="connsiteY6265" fmla="*/ 285568 h 303641"/>
                  <a:gd name="connsiteX6266" fmla="*/ 596439 w 1010331"/>
                  <a:gd name="connsiteY6266" fmla="*/ 285568 h 303641"/>
                  <a:gd name="connsiteX6267" fmla="*/ 600957 w 1010331"/>
                  <a:gd name="connsiteY6267" fmla="*/ 290086 h 303641"/>
                  <a:gd name="connsiteX6268" fmla="*/ 596439 w 1010331"/>
                  <a:gd name="connsiteY6268" fmla="*/ 294605 h 303641"/>
                  <a:gd name="connsiteX6269" fmla="*/ 591920 w 1010331"/>
                  <a:gd name="connsiteY6269" fmla="*/ 290086 h 303641"/>
                  <a:gd name="connsiteX6270" fmla="*/ 596439 w 1010331"/>
                  <a:gd name="connsiteY6270" fmla="*/ 285568 h 303641"/>
                  <a:gd name="connsiteX6271" fmla="*/ 596439 w 1010331"/>
                  <a:gd name="connsiteY6271" fmla="*/ 285568 h 303641"/>
                  <a:gd name="connsiteX6272" fmla="*/ 577461 w 1010331"/>
                  <a:gd name="connsiteY6272" fmla="*/ 285568 h 303641"/>
                  <a:gd name="connsiteX6273" fmla="*/ 581980 w 1010331"/>
                  <a:gd name="connsiteY6273" fmla="*/ 290086 h 303641"/>
                  <a:gd name="connsiteX6274" fmla="*/ 577461 w 1010331"/>
                  <a:gd name="connsiteY6274" fmla="*/ 294605 h 303641"/>
                  <a:gd name="connsiteX6275" fmla="*/ 572943 w 1010331"/>
                  <a:gd name="connsiteY6275" fmla="*/ 290086 h 303641"/>
                  <a:gd name="connsiteX6276" fmla="*/ 577461 w 1010331"/>
                  <a:gd name="connsiteY6276" fmla="*/ 285568 h 303641"/>
                  <a:gd name="connsiteX6277" fmla="*/ 577461 w 1010331"/>
                  <a:gd name="connsiteY6277" fmla="*/ 285568 h 303641"/>
                  <a:gd name="connsiteX6278" fmla="*/ 558484 w 1010331"/>
                  <a:gd name="connsiteY6278" fmla="*/ 285568 h 303641"/>
                  <a:gd name="connsiteX6279" fmla="*/ 563002 w 1010331"/>
                  <a:gd name="connsiteY6279" fmla="*/ 290086 h 303641"/>
                  <a:gd name="connsiteX6280" fmla="*/ 558484 w 1010331"/>
                  <a:gd name="connsiteY6280" fmla="*/ 294605 h 303641"/>
                  <a:gd name="connsiteX6281" fmla="*/ 553965 w 1010331"/>
                  <a:gd name="connsiteY6281" fmla="*/ 290086 h 303641"/>
                  <a:gd name="connsiteX6282" fmla="*/ 558484 w 1010331"/>
                  <a:gd name="connsiteY6282" fmla="*/ 285568 h 303641"/>
                  <a:gd name="connsiteX6283" fmla="*/ 558484 w 1010331"/>
                  <a:gd name="connsiteY6283" fmla="*/ 285568 h 303641"/>
                  <a:gd name="connsiteX6284" fmla="*/ 539506 w 1010331"/>
                  <a:gd name="connsiteY6284" fmla="*/ 285568 h 303641"/>
                  <a:gd name="connsiteX6285" fmla="*/ 544025 w 1010331"/>
                  <a:gd name="connsiteY6285" fmla="*/ 290086 h 303641"/>
                  <a:gd name="connsiteX6286" fmla="*/ 539506 w 1010331"/>
                  <a:gd name="connsiteY6286" fmla="*/ 294605 h 303641"/>
                  <a:gd name="connsiteX6287" fmla="*/ 534988 w 1010331"/>
                  <a:gd name="connsiteY6287" fmla="*/ 290086 h 303641"/>
                  <a:gd name="connsiteX6288" fmla="*/ 539506 w 1010331"/>
                  <a:gd name="connsiteY6288" fmla="*/ 285568 h 303641"/>
                  <a:gd name="connsiteX6289" fmla="*/ 539506 w 1010331"/>
                  <a:gd name="connsiteY6289" fmla="*/ 285568 h 303641"/>
                  <a:gd name="connsiteX6290" fmla="*/ 521432 w 1010331"/>
                  <a:gd name="connsiteY6290" fmla="*/ 285568 h 303641"/>
                  <a:gd name="connsiteX6291" fmla="*/ 525951 w 1010331"/>
                  <a:gd name="connsiteY6291" fmla="*/ 290086 h 303641"/>
                  <a:gd name="connsiteX6292" fmla="*/ 521432 w 1010331"/>
                  <a:gd name="connsiteY6292" fmla="*/ 294605 h 303641"/>
                  <a:gd name="connsiteX6293" fmla="*/ 516914 w 1010331"/>
                  <a:gd name="connsiteY6293" fmla="*/ 290086 h 303641"/>
                  <a:gd name="connsiteX6294" fmla="*/ 521432 w 1010331"/>
                  <a:gd name="connsiteY6294" fmla="*/ 285568 h 303641"/>
                  <a:gd name="connsiteX6295" fmla="*/ 521432 w 1010331"/>
                  <a:gd name="connsiteY6295" fmla="*/ 285568 h 303641"/>
                  <a:gd name="connsiteX6296" fmla="*/ 502455 w 1010331"/>
                  <a:gd name="connsiteY6296" fmla="*/ 285568 h 303641"/>
                  <a:gd name="connsiteX6297" fmla="*/ 506973 w 1010331"/>
                  <a:gd name="connsiteY6297" fmla="*/ 290086 h 303641"/>
                  <a:gd name="connsiteX6298" fmla="*/ 502455 w 1010331"/>
                  <a:gd name="connsiteY6298" fmla="*/ 294605 h 303641"/>
                  <a:gd name="connsiteX6299" fmla="*/ 497936 w 1010331"/>
                  <a:gd name="connsiteY6299" fmla="*/ 290086 h 303641"/>
                  <a:gd name="connsiteX6300" fmla="*/ 502455 w 1010331"/>
                  <a:gd name="connsiteY6300" fmla="*/ 285568 h 303641"/>
                  <a:gd name="connsiteX6301" fmla="*/ 502455 w 1010331"/>
                  <a:gd name="connsiteY6301" fmla="*/ 285568 h 303641"/>
                  <a:gd name="connsiteX6302" fmla="*/ 483477 w 1010331"/>
                  <a:gd name="connsiteY6302" fmla="*/ 285568 h 303641"/>
                  <a:gd name="connsiteX6303" fmla="*/ 487995 w 1010331"/>
                  <a:gd name="connsiteY6303" fmla="*/ 290086 h 303641"/>
                  <a:gd name="connsiteX6304" fmla="*/ 483477 w 1010331"/>
                  <a:gd name="connsiteY6304" fmla="*/ 294605 h 303641"/>
                  <a:gd name="connsiteX6305" fmla="*/ 478959 w 1010331"/>
                  <a:gd name="connsiteY6305" fmla="*/ 290086 h 303641"/>
                  <a:gd name="connsiteX6306" fmla="*/ 483477 w 1010331"/>
                  <a:gd name="connsiteY6306" fmla="*/ 285568 h 303641"/>
                  <a:gd name="connsiteX6307" fmla="*/ 483477 w 1010331"/>
                  <a:gd name="connsiteY6307" fmla="*/ 285568 h 303641"/>
                  <a:gd name="connsiteX6308" fmla="*/ 464499 w 1010331"/>
                  <a:gd name="connsiteY6308" fmla="*/ 285568 h 303641"/>
                  <a:gd name="connsiteX6309" fmla="*/ 469018 w 1010331"/>
                  <a:gd name="connsiteY6309" fmla="*/ 290086 h 303641"/>
                  <a:gd name="connsiteX6310" fmla="*/ 464499 w 1010331"/>
                  <a:gd name="connsiteY6310" fmla="*/ 294605 h 303641"/>
                  <a:gd name="connsiteX6311" fmla="*/ 459981 w 1010331"/>
                  <a:gd name="connsiteY6311" fmla="*/ 290086 h 303641"/>
                  <a:gd name="connsiteX6312" fmla="*/ 464499 w 1010331"/>
                  <a:gd name="connsiteY6312" fmla="*/ 285568 h 303641"/>
                  <a:gd name="connsiteX6313" fmla="*/ 464499 w 1010331"/>
                  <a:gd name="connsiteY6313" fmla="*/ 285568 h 303641"/>
                  <a:gd name="connsiteX6314" fmla="*/ 446425 w 1010331"/>
                  <a:gd name="connsiteY6314" fmla="*/ 285568 h 303641"/>
                  <a:gd name="connsiteX6315" fmla="*/ 450944 w 1010331"/>
                  <a:gd name="connsiteY6315" fmla="*/ 290086 h 303641"/>
                  <a:gd name="connsiteX6316" fmla="*/ 446425 w 1010331"/>
                  <a:gd name="connsiteY6316" fmla="*/ 294605 h 303641"/>
                  <a:gd name="connsiteX6317" fmla="*/ 441907 w 1010331"/>
                  <a:gd name="connsiteY6317" fmla="*/ 290086 h 303641"/>
                  <a:gd name="connsiteX6318" fmla="*/ 446425 w 1010331"/>
                  <a:gd name="connsiteY6318" fmla="*/ 285568 h 303641"/>
                  <a:gd name="connsiteX6319" fmla="*/ 446425 w 1010331"/>
                  <a:gd name="connsiteY6319" fmla="*/ 285568 h 303641"/>
                  <a:gd name="connsiteX6320" fmla="*/ 427448 w 1010331"/>
                  <a:gd name="connsiteY6320" fmla="*/ 285568 h 303641"/>
                  <a:gd name="connsiteX6321" fmla="*/ 431966 w 1010331"/>
                  <a:gd name="connsiteY6321" fmla="*/ 290086 h 303641"/>
                  <a:gd name="connsiteX6322" fmla="*/ 427448 w 1010331"/>
                  <a:gd name="connsiteY6322" fmla="*/ 294605 h 303641"/>
                  <a:gd name="connsiteX6323" fmla="*/ 422929 w 1010331"/>
                  <a:gd name="connsiteY6323" fmla="*/ 290086 h 303641"/>
                  <a:gd name="connsiteX6324" fmla="*/ 427448 w 1010331"/>
                  <a:gd name="connsiteY6324" fmla="*/ 285568 h 303641"/>
                  <a:gd name="connsiteX6325" fmla="*/ 427448 w 1010331"/>
                  <a:gd name="connsiteY6325" fmla="*/ 285568 h 303641"/>
                  <a:gd name="connsiteX6326" fmla="*/ 408470 w 1010331"/>
                  <a:gd name="connsiteY6326" fmla="*/ 285568 h 303641"/>
                  <a:gd name="connsiteX6327" fmla="*/ 412989 w 1010331"/>
                  <a:gd name="connsiteY6327" fmla="*/ 290086 h 303641"/>
                  <a:gd name="connsiteX6328" fmla="*/ 408470 w 1010331"/>
                  <a:gd name="connsiteY6328" fmla="*/ 294605 h 303641"/>
                  <a:gd name="connsiteX6329" fmla="*/ 403952 w 1010331"/>
                  <a:gd name="connsiteY6329" fmla="*/ 290086 h 303641"/>
                  <a:gd name="connsiteX6330" fmla="*/ 408470 w 1010331"/>
                  <a:gd name="connsiteY6330" fmla="*/ 285568 h 303641"/>
                  <a:gd name="connsiteX6331" fmla="*/ 408470 w 1010331"/>
                  <a:gd name="connsiteY6331" fmla="*/ 285568 h 303641"/>
                  <a:gd name="connsiteX6332" fmla="*/ 389493 w 1010331"/>
                  <a:gd name="connsiteY6332" fmla="*/ 285568 h 303641"/>
                  <a:gd name="connsiteX6333" fmla="*/ 394011 w 1010331"/>
                  <a:gd name="connsiteY6333" fmla="*/ 290086 h 303641"/>
                  <a:gd name="connsiteX6334" fmla="*/ 389493 w 1010331"/>
                  <a:gd name="connsiteY6334" fmla="*/ 294605 h 303641"/>
                  <a:gd name="connsiteX6335" fmla="*/ 384974 w 1010331"/>
                  <a:gd name="connsiteY6335" fmla="*/ 290086 h 303641"/>
                  <a:gd name="connsiteX6336" fmla="*/ 389493 w 1010331"/>
                  <a:gd name="connsiteY6336" fmla="*/ 285568 h 303641"/>
                  <a:gd name="connsiteX6337" fmla="*/ 389493 w 1010331"/>
                  <a:gd name="connsiteY6337" fmla="*/ 285568 h 303641"/>
                  <a:gd name="connsiteX6338" fmla="*/ 370515 w 1010331"/>
                  <a:gd name="connsiteY6338" fmla="*/ 285568 h 303641"/>
                  <a:gd name="connsiteX6339" fmla="*/ 375034 w 1010331"/>
                  <a:gd name="connsiteY6339" fmla="*/ 290086 h 303641"/>
                  <a:gd name="connsiteX6340" fmla="*/ 370515 w 1010331"/>
                  <a:gd name="connsiteY6340" fmla="*/ 294605 h 303641"/>
                  <a:gd name="connsiteX6341" fmla="*/ 365997 w 1010331"/>
                  <a:gd name="connsiteY6341" fmla="*/ 290086 h 303641"/>
                  <a:gd name="connsiteX6342" fmla="*/ 370515 w 1010331"/>
                  <a:gd name="connsiteY6342" fmla="*/ 285568 h 303641"/>
                  <a:gd name="connsiteX6343" fmla="*/ 370515 w 1010331"/>
                  <a:gd name="connsiteY6343" fmla="*/ 285568 h 303641"/>
                  <a:gd name="connsiteX6344" fmla="*/ 352441 w 1010331"/>
                  <a:gd name="connsiteY6344" fmla="*/ 285568 h 303641"/>
                  <a:gd name="connsiteX6345" fmla="*/ 356960 w 1010331"/>
                  <a:gd name="connsiteY6345" fmla="*/ 290086 h 303641"/>
                  <a:gd name="connsiteX6346" fmla="*/ 352441 w 1010331"/>
                  <a:gd name="connsiteY6346" fmla="*/ 294605 h 303641"/>
                  <a:gd name="connsiteX6347" fmla="*/ 347923 w 1010331"/>
                  <a:gd name="connsiteY6347" fmla="*/ 290086 h 303641"/>
                  <a:gd name="connsiteX6348" fmla="*/ 352441 w 1010331"/>
                  <a:gd name="connsiteY6348" fmla="*/ 285568 h 303641"/>
                  <a:gd name="connsiteX6349" fmla="*/ 352441 w 1010331"/>
                  <a:gd name="connsiteY6349" fmla="*/ 285568 h 303641"/>
                  <a:gd name="connsiteX6350" fmla="*/ 831400 w 1010331"/>
                  <a:gd name="connsiteY6350" fmla="*/ 274723 h 303641"/>
                  <a:gd name="connsiteX6351" fmla="*/ 835918 w 1010331"/>
                  <a:gd name="connsiteY6351" fmla="*/ 279242 h 303641"/>
                  <a:gd name="connsiteX6352" fmla="*/ 831400 w 1010331"/>
                  <a:gd name="connsiteY6352" fmla="*/ 283760 h 303641"/>
                  <a:gd name="connsiteX6353" fmla="*/ 826881 w 1010331"/>
                  <a:gd name="connsiteY6353" fmla="*/ 279242 h 303641"/>
                  <a:gd name="connsiteX6354" fmla="*/ 831400 w 1010331"/>
                  <a:gd name="connsiteY6354" fmla="*/ 274723 h 303641"/>
                  <a:gd name="connsiteX6355" fmla="*/ 831400 w 1010331"/>
                  <a:gd name="connsiteY6355" fmla="*/ 274723 h 303641"/>
                  <a:gd name="connsiteX6356" fmla="*/ 812422 w 1010331"/>
                  <a:gd name="connsiteY6356" fmla="*/ 274723 h 303641"/>
                  <a:gd name="connsiteX6357" fmla="*/ 816941 w 1010331"/>
                  <a:gd name="connsiteY6357" fmla="*/ 279242 h 303641"/>
                  <a:gd name="connsiteX6358" fmla="*/ 812422 w 1010331"/>
                  <a:gd name="connsiteY6358" fmla="*/ 283760 h 303641"/>
                  <a:gd name="connsiteX6359" fmla="*/ 807904 w 1010331"/>
                  <a:gd name="connsiteY6359" fmla="*/ 279242 h 303641"/>
                  <a:gd name="connsiteX6360" fmla="*/ 812422 w 1010331"/>
                  <a:gd name="connsiteY6360" fmla="*/ 274723 h 303641"/>
                  <a:gd name="connsiteX6361" fmla="*/ 812422 w 1010331"/>
                  <a:gd name="connsiteY6361" fmla="*/ 274723 h 303641"/>
                  <a:gd name="connsiteX6362" fmla="*/ 793445 w 1010331"/>
                  <a:gd name="connsiteY6362" fmla="*/ 274723 h 303641"/>
                  <a:gd name="connsiteX6363" fmla="*/ 797963 w 1010331"/>
                  <a:gd name="connsiteY6363" fmla="*/ 279242 h 303641"/>
                  <a:gd name="connsiteX6364" fmla="*/ 793445 w 1010331"/>
                  <a:gd name="connsiteY6364" fmla="*/ 283760 h 303641"/>
                  <a:gd name="connsiteX6365" fmla="*/ 788926 w 1010331"/>
                  <a:gd name="connsiteY6365" fmla="*/ 279242 h 303641"/>
                  <a:gd name="connsiteX6366" fmla="*/ 793445 w 1010331"/>
                  <a:gd name="connsiteY6366" fmla="*/ 274723 h 303641"/>
                  <a:gd name="connsiteX6367" fmla="*/ 793445 w 1010331"/>
                  <a:gd name="connsiteY6367" fmla="*/ 274723 h 303641"/>
                  <a:gd name="connsiteX6368" fmla="*/ 774467 w 1010331"/>
                  <a:gd name="connsiteY6368" fmla="*/ 274723 h 303641"/>
                  <a:gd name="connsiteX6369" fmla="*/ 778985 w 1010331"/>
                  <a:gd name="connsiteY6369" fmla="*/ 279242 h 303641"/>
                  <a:gd name="connsiteX6370" fmla="*/ 774467 w 1010331"/>
                  <a:gd name="connsiteY6370" fmla="*/ 283760 h 303641"/>
                  <a:gd name="connsiteX6371" fmla="*/ 769948 w 1010331"/>
                  <a:gd name="connsiteY6371" fmla="*/ 279242 h 303641"/>
                  <a:gd name="connsiteX6372" fmla="*/ 774467 w 1010331"/>
                  <a:gd name="connsiteY6372" fmla="*/ 274723 h 303641"/>
                  <a:gd name="connsiteX6373" fmla="*/ 774467 w 1010331"/>
                  <a:gd name="connsiteY6373" fmla="*/ 274723 h 303641"/>
                  <a:gd name="connsiteX6374" fmla="*/ 756393 w 1010331"/>
                  <a:gd name="connsiteY6374" fmla="*/ 274723 h 303641"/>
                  <a:gd name="connsiteX6375" fmla="*/ 760912 w 1010331"/>
                  <a:gd name="connsiteY6375" fmla="*/ 279242 h 303641"/>
                  <a:gd name="connsiteX6376" fmla="*/ 756393 w 1010331"/>
                  <a:gd name="connsiteY6376" fmla="*/ 283760 h 303641"/>
                  <a:gd name="connsiteX6377" fmla="*/ 751875 w 1010331"/>
                  <a:gd name="connsiteY6377" fmla="*/ 279242 h 303641"/>
                  <a:gd name="connsiteX6378" fmla="*/ 756393 w 1010331"/>
                  <a:gd name="connsiteY6378" fmla="*/ 274723 h 303641"/>
                  <a:gd name="connsiteX6379" fmla="*/ 756393 w 1010331"/>
                  <a:gd name="connsiteY6379" fmla="*/ 274723 h 303641"/>
                  <a:gd name="connsiteX6380" fmla="*/ 737415 w 1010331"/>
                  <a:gd name="connsiteY6380" fmla="*/ 274723 h 303641"/>
                  <a:gd name="connsiteX6381" fmla="*/ 741934 w 1010331"/>
                  <a:gd name="connsiteY6381" fmla="*/ 279242 h 303641"/>
                  <a:gd name="connsiteX6382" fmla="*/ 737415 w 1010331"/>
                  <a:gd name="connsiteY6382" fmla="*/ 283760 h 303641"/>
                  <a:gd name="connsiteX6383" fmla="*/ 732897 w 1010331"/>
                  <a:gd name="connsiteY6383" fmla="*/ 279242 h 303641"/>
                  <a:gd name="connsiteX6384" fmla="*/ 737415 w 1010331"/>
                  <a:gd name="connsiteY6384" fmla="*/ 274723 h 303641"/>
                  <a:gd name="connsiteX6385" fmla="*/ 737415 w 1010331"/>
                  <a:gd name="connsiteY6385" fmla="*/ 274723 h 303641"/>
                  <a:gd name="connsiteX6386" fmla="*/ 718438 w 1010331"/>
                  <a:gd name="connsiteY6386" fmla="*/ 274723 h 303641"/>
                  <a:gd name="connsiteX6387" fmla="*/ 722956 w 1010331"/>
                  <a:gd name="connsiteY6387" fmla="*/ 279242 h 303641"/>
                  <a:gd name="connsiteX6388" fmla="*/ 718438 w 1010331"/>
                  <a:gd name="connsiteY6388" fmla="*/ 283760 h 303641"/>
                  <a:gd name="connsiteX6389" fmla="*/ 713919 w 1010331"/>
                  <a:gd name="connsiteY6389" fmla="*/ 279242 h 303641"/>
                  <a:gd name="connsiteX6390" fmla="*/ 718438 w 1010331"/>
                  <a:gd name="connsiteY6390" fmla="*/ 274723 h 303641"/>
                  <a:gd name="connsiteX6391" fmla="*/ 718438 w 1010331"/>
                  <a:gd name="connsiteY6391" fmla="*/ 274723 h 303641"/>
                  <a:gd name="connsiteX6392" fmla="*/ 699460 w 1010331"/>
                  <a:gd name="connsiteY6392" fmla="*/ 274723 h 303641"/>
                  <a:gd name="connsiteX6393" fmla="*/ 703979 w 1010331"/>
                  <a:gd name="connsiteY6393" fmla="*/ 279242 h 303641"/>
                  <a:gd name="connsiteX6394" fmla="*/ 699460 w 1010331"/>
                  <a:gd name="connsiteY6394" fmla="*/ 283760 h 303641"/>
                  <a:gd name="connsiteX6395" fmla="*/ 694942 w 1010331"/>
                  <a:gd name="connsiteY6395" fmla="*/ 279242 h 303641"/>
                  <a:gd name="connsiteX6396" fmla="*/ 699460 w 1010331"/>
                  <a:gd name="connsiteY6396" fmla="*/ 274723 h 303641"/>
                  <a:gd name="connsiteX6397" fmla="*/ 699460 w 1010331"/>
                  <a:gd name="connsiteY6397" fmla="*/ 274723 h 303641"/>
                  <a:gd name="connsiteX6398" fmla="*/ 680483 w 1010331"/>
                  <a:gd name="connsiteY6398" fmla="*/ 274723 h 303641"/>
                  <a:gd name="connsiteX6399" fmla="*/ 685001 w 1010331"/>
                  <a:gd name="connsiteY6399" fmla="*/ 279242 h 303641"/>
                  <a:gd name="connsiteX6400" fmla="*/ 680483 w 1010331"/>
                  <a:gd name="connsiteY6400" fmla="*/ 283760 h 303641"/>
                  <a:gd name="connsiteX6401" fmla="*/ 675964 w 1010331"/>
                  <a:gd name="connsiteY6401" fmla="*/ 279242 h 303641"/>
                  <a:gd name="connsiteX6402" fmla="*/ 680483 w 1010331"/>
                  <a:gd name="connsiteY6402" fmla="*/ 274723 h 303641"/>
                  <a:gd name="connsiteX6403" fmla="*/ 680483 w 1010331"/>
                  <a:gd name="connsiteY6403" fmla="*/ 274723 h 303641"/>
                  <a:gd name="connsiteX6404" fmla="*/ 662409 w 1010331"/>
                  <a:gd name="connsiteY6404" fmla="*/ 274723 h 303641"/>
                  <a:gd name="connsiteX6405" fmla="*/ 666927 w 1010331"/>
                  <a:gd name="connsiteY6405" fmla="*/ 279242 h 303641"/>
                  <a:gd name="connsiteX6406" fmla="*/ 662409 w 1010331"/>
                  <a:gd name="connsiteY6406" fmla="*/ 283760 h 303641"/>
                  <a:gd name="connsiteX6407" fmla="*/ 657890 w 1010331"/>
                  <a:gd name="connsiteY6407" fmla="*/ 279242 h 303641"/>
                  <a:gd name="connsiteX6408" fmla="*/ 662409 w 1010331"/>
                  <a:gd name="connsiteY6408" fmla="*/ 274723 h 303641"/>
                  <a:gd name="connsiteX6409" fmla="*/ 662409 w 1010331"/>
                  <a:gd name="connsiteY6409" fmla="*/ 274723 h 303641"/>
                  <a:gd name="connsiteX6410" fmla="*/ 643431 w 1010331"/>
                  <a:gd name="connsiteY6410" fmla="*/ 274723 h 303641"/>
                  <a:gd name="connsiteX6411" fmla="*/ 647950 w 1010331"/>
                  <a:gd name="connsiteY6411" fmla="*/ 279242 h 303641"/>
                  <a:gd name="connsiteX6412" fmla="*/ 643431 w 1010331"/>
                  <a:gd name="connsiteY6412" fmla="*/ 283760 h 303641"/>
                  <a:gd name="connsiteX6413" fmla="*/ 638913 w 1010331"/>
                  <a:gd name="connsiteY6413" fmla="*/ 279242 h 303641"/>
                  <a:gd name="connsiteX6414" fmla="*/ 643431 w 1010331"/>
                  <a:gd name="connsiteY6414" fmla="*/ 274723 h 303641"/>
                  <a:gd name="connsiteX6415" fmla="*/ 643431 w 1010331"/>
                  <a:gd name="connsiteY6415" fmla="*/ 274723 h 303641"/>
                  <a:gd name="connsiteX6416" fmla="*/ 624453 w 1010331"/>
                  <a:gd name="connsiteY6416" fmla="*/ 274723 h 303641"/>
                  <a:gd name="connsiteX6417" fmla="*/ 628972 w 1010331"/>
                  <a:gd name="connsiteY6417" fmla="*/ 279242 h 303641"/>
                  <a:gd name="connsiteX6418" fmla="*/ 624453 w 1010331"/>
                  <a:gd name="connsiteY6418" fmla="*/ 283760 h 303641"/>
                  <a:gd name="connsiteX6419" fmla="*/ 619935 w 1010331"/>
                  <a:gd name="connsiteY6419" fmla="*/ 279242 h 303641"/>
                  <a:gd name="connsiteX6420" fmla="*/ 624453 w 1010331"/>
                  <a:gd name="connsiteY6420" fmla="*/ 274723 h 303641"/>
                  <a:gd name="connsiteX6421" fmla="*/ 624453 w 1010331"/>
                  <a:gd name="connsiteY6421" fmla="*/ 274723 h 303641"/>
                  <a:gd name="connsiteX6422" fmla="*/ 605476 w 1010331"/>
                  <a:gd name="connsiteY6422" fmla="*/ 274723 h 303641"/>
                  <a:gd name="connsiteX6423" fmla="*/ 609994 w 1010331"/>
                  <a:gd name="connsiteY6423" fmla="*/ 279242 h 303641"/>
                  <a:gd name="connsiteX6424" fmla="*/ 605476 w 1010331"/>
                  <a:gd name="connsiteY6424" fmla="*/ 283760 h 303641"/>
                  <a:gd name="connsiteX6425" fmla="*/ 600957 w 1010331"/>
                  <a:gd name="connsiteY6425" fmla="*/ 279242 h 303641"/>
                  <a:gd name="connsiteX6426" fmla="*/ 605476 w 1010331"/>
                  <a:gd name="connsiteY6426" fmla="*/ 274723 h 303641"/>
                  <a:gd name="connsiteX6427" fmla="*/ 605476 w 1010331"/>
                  <a:gd name="connsiteY6427" fmla="*/ 274723 h 303641"/>
                  <a:gd name="connsiteX6428" fmla="*/ 586498 w 1010331"/>
                  <a:gd name="connsiteY6428" fmla="*/ 274723 h 303641"/>
                  <a:gd name="connsiteX6429" fmla="*/ 591017 w 1010331"/>
                  <a:gd name="connsiteY6429" fmla="*/ 279242 h 303641"/>
                  <a:gd name="connsiteX6430" fmla="*/ 586498 w 1010331"/>
                  <a:gd name="connsiteY6430" fmla="*/ 283760 h 303641"/>
                  <a:gd name="connsiteX6431" fmla="*/ 581980 w 1010331"/>
                  <a:gd name="connsiteY6431" fmla="*/ 279242 h 303641"/>
                  <a:gd name="connsiteX6432" fmla="*/ 586498 w 1010331"/>
                  <a:gd name="connsiteY6432" fmla="*/ 274723 h 303641"/>
                  <a:gd name="connsiteX6433" fmla="*/ 586498 w 1010331"/>
                  <a:gd name="connsiteY6433" fmla="*/ 274723 h 303641"/>
                  <a:gd name="connsiteX6434" fmla="*/ 568424 w 1010331"/>
                  <a:gd name="connsiteY6434" fmla="*/ 274723 h 303641"/>
                  <a:gd name="connsiteX6435" fmla="*/ 572943 w 1010331"/>
                  <a:gd name="connsiteY6435" fmla="*/ 279242 h 303641"/>
                  <a:gd name="connsiteX6436" fmla="*/ 568424 w 1010331"/>
                  <a:gd name="connsiteY6436" fmla="*/ 283760 h 303641"/>
                  <a:gd name="connsiteX6437" fmla="*/ 563906 w 1010331"/>
                  <a:gd name="connsiteY6437" fmla="*/ 279242 h 303641"/>
                  <a:gd name="connsiteX6438" fmla="*/ 568424 w 1010331"/>
                  <a:gd name="connsiteY6438" fmla="*/ 274723 h 303641"/>
                  <a:gd name="connsiteX6439" fmla="*/ 568424 w 1010331"/>
                  <a:gd name="connsiteY6439" fmla="*/ 274723 h 303641"/>
                  <a:gd name="connsiteX6440" fmla="*/ 549447 w 1010331"/>
                  <a:gd name="connsiteY6440" fmla="*/ 274723 h 303641"/>
                  <a:gd name="connsiteX6441" fmla="*/ 553965 w 1010331"/>
                  <a:gd name="connsiteY6441" fmla="*/ 279242 h 303641"/>
                  <a:gd name="connsiteX6442" fmla="*/ 549447 w 1010331"/>
                  <a:gd name="connsiteY6442" fmla="*/ 283760 h 303641"/>
                  <a:gd name="connsiteX6443" fmla="*/ 544928 w 1010331"/>
                  <a:gd name="connsiteY6443" fmla="*/ 279242 h 303641"/>
                  <a:gd name="connsiteX6444" fmla="*/ 549447 w 1010331"/>
                  <a:gd name="connsiteY6444" fmla="*/ 274723 h 303641"/>
                  <a:gd name="connsiteX6445" fmla="*/ 549447 w 1010331"/>
                  <a:gd name="connsiteY6445" fmla="*/ 274723 h 303641"/>
                  <a:gd name="connsiteX6446" fmla="*/ 530469 w 1010331"/>
                  <a:gd name="connsiteY6446" fmla="*/ 274723 h 303641"/>
                  <a:gd name="connsiteX6447" fmla="*/ 534988 w 1010331"/>
                  <a:gd name="connsiteY6447" fmla="*/ 279242 h 303641"/>
                  <a:gd name="connsiteX6448" fmla="*/ 530469 w 1010331"/>
                  <a:gd name="connsiteY6448" fmla="*/ 283760 h 303641"/>
                  <a:gd name="connsiteX6449" fmla="*/ 525951 w 1010331"/>
                  <a:gd name="connsiteY6449" fmla="*/ 279242 h 303641"/>
                  <a:gd name="connsiteX6450" fmla="*/ 530469 w 1010331"/>
                  <a:gd name="connsiteY6450" fmla="*/ 274723 h 303641"/>
                  <a:gd name="connsiteX6451" fmla="*/ 530469 w 1010331"/>
                  <a:gd name="connsiteY6451" fmla="*/ 274723 h 303641"/>
                  <a:gd name="connsiteX6452" fmla="*/ 511492 w 1010331"/>
                  <a:gd name="connsiteY6452" fmla="*/ 274723 h 303641"/>
                  <a:gd name="connsiteX6453" fmla="*/ 516010 w 1010331"/>
                  <a:gd name="connsiteY6453" fmla="*/ 279242 h 303641"/>
                  <a:gd name="connsiteX6454" fmla="*/ 511492 w 1010331"/>
                  <a:gd name="connsiteY6454" fmla="*/ 283760 h 303641"/>
                  <a:gd name="connsiteX6455" fmla="*/ 506973 w 1010331"/>
                  <a:gd name="connsiteY6455" fmla="*/ 279242 h 303641"/>
                  <a:gd name="connsiteX6456" fmla="*/ 511492 w 1010331"/>
                  <a:gd name="connsiteY6456" fmla="*/ 274723 h 303641"/>
                  <a:gd name="connsiteX6457" fmla="*/ 511492 w 1010331"/>
                  <a:gd name="connsiteY6457" fmla="*/ 274723 h 303641"/>
                  <a:gd name="connsiteX6458" fmla="*/ 493418 w 1010331"/>
                  <a:gd name="connsiteY6458" fmla="*/ 274723 h 303641"/>
                  <a:gd name="connsiteX6459" fmla="*/ 497936 w 1010331"/>
                  <a:gd name="connsiteY6459" fmla="*/ 279242 h 303641"/>
                  <a:gd name="connsiteX6460" fmla="*/ 493418 w 1010331"/>
                  <a:gd name="connsiteY6460" fmla="*/ 283760 h 303641"/>
                  <a:gd name="connsiteX6461" fmla="*/ 488899 w 1010331"/>
                  <a:gd name="connsiteY6461" fmla="*/ 279242 h 303641"/>
                  <a:gd name="connsiteX6462" fmla="*/ 493418 w 1010331"/>
                  <a:gd name="connsiteY6462" fmla="*/ 274723 h 303641"/>
                  <a:gd name="connsiteX6463" fmla="*/ 493418 w 1010331"/>
                  <a:gd name="connsiteY6463" fmla="*/ 274723 h 303641"/>
                  <a:gd name="connsiteX6464" fmla="*/ 474440 w 1010331"/>
                  <a:gd name="connsiteY6464" fmla="*/ 274723 h 303641"/>
                  <a:gd name="connsiteX6465" fmla="*/ 478959 w 1010331"/>
                  <a:gd name="connsiteY6465" fmla="*/ 279242 h 303641"/>
                  <a:gd name="connsiteX6466" fmla="*/ 474440 w 1010331"/>
                  <a:gd name="connsiteY6466" fmla="*/ 283760 h 303641"/>
                  <a:gd name="connsiteX6467" fmla="*/ 469922 w 1010331"/>
                  <a:gd name="connsiteY6467" fmla="*/ 279242 h 303641"/>
                  <a:gd name="connsiteX6468" fmla="*/ 474440 w 1010331"/>
                  <a:gd name="connsiteY6468" fmla="*/ 274723 h 303641"/>
                  <a:gd name="connsiteX6469" fmla="*/ 474440 w 1010331"/>
                  <a:gd name="connsiteY6469" fmla="*/ 274723 h 303641"/>
                  <a:gd name="connsiteX6470" fmla="*/ 455462 w 1010331"/>
                  <a:gd name="connsiteY6470" fmla="*/ 274723 h 303641"/>
                  <a:gd name="connsiteX6471" fmla="*/ 459981 w 1010331"/>
                  <a:gd name="connsiteY6471" fmla="*/ 279242 h 303641"/>
                  <a:gd name="connsiteX6472" fmla="*/ 455462 w 1010331"/>
                  <a:gd name="connsiteY6472" fmla="*/ 283760 h 303641"/>
                  <a:gd name="connsiteX6473" fmla="*/ 450944 w 1010331"/>
                  <a:gd name="connsiteY6473" fmla="*/ 279242 h 303641"/>
                  <a:gd name="connsiteX6474" fmla="*/ 455462 w 1010331"/>
                  <a:gd name="connsiteY6474" fmla="*/ 274723 h 303641"/>
                  <a:gd name="connsiteX6475" fmla="*/ 455462 w 1010331"/>
                  <a:gd name="connsiteY6475" fmla="*/ 274723 h 303641"/>
                  <a:gd name="connsiteX6476" fmla="*/ 436485 w 1010331"/>
                  <a:gd name="connsiteY6476" fmla="*/ 274723 h 303641"/>
                  <a:gd name="connsiteX6477" fmla="*/ 441003 w 1010331"/>
                  <a:gd name="connsiteY6477" fmla="*/ 279242 h 303641"/>
                  <a:gd name="connsiteX6478" fmla="*/ 436485 w 1010331"/>
                  <a:gd name="connsiteY6478" fmla="*/ 283760 h 303641"/>
                  <a:gd name="connsiteX6479" fmla="*/ 431966 w 1010331"/>
                  <a:gd name="connsiteY6479" fmla="*/ 279242 h 303641"/>
                  <a:gd name="connsiteX6480" fmla="*/ 436485 w 1010331"/>
                  <a:gd name="connsiteY6480" fmla="*/ 274723 h 303641"/>
                  <a:gd name="connsiteX6481" fmla="*/ 436485 w 1010331"/>
                  <a:gd name="connsiteY6481" fmla="*/ 274723 h 303641"/>
                  <a:gd name="connsiteX6482" fmla="*/ 417507 w 1010331"/>
                  <a:gd name="connsiteY6482" fmla="*/ 274723 h 303641"/>
                  <a:gd name="connsiteX6483" fmla="*/ 422026 w 1010331"/>
                  <a:gd name="connsiteY6483" fmla="*/ 279242 h 303641"/>
                  <a:gd name="connsiteX6484" fmla="*/ 417507 w 1010331"/>
                  <a:gd name="connsiteY6484" fmla="*/ 283760 h 303641"/>
                  <a:gd name="connsiteX6485" fmla="*/ 412989 w 1010331"/>
                  <a:gd name="connsiteY6485" fmla="*/ 279242 h 303641"/>
                  <a:gd name="connsiteX6486" fmla="*/ 417507 w 1010331"/>
                  <a:gd name="connsiteY6486" fmla="*/ 274723 h 303641"/>
                  <a:gd name="connsiteX6487" fmla="*/ 417507 w 1010331"/>
                  <a:gd name="connsiteY6487" fmla="*/ 274723 h 303641"/>
                  <a:gd name="connsiteX6488" fmla="*/ 399433 w 1010331"/>
                  <a:gd name="connsiteY6488" fmla="*/ 274723 h 303641"/>
                  <a:gd name="connsiteX6489" fmla="*/ 403952 w 1010331"/>
                  <a:gd name="connsiteY6489" fmla="*/ 279242 h 303641"/>
                  <a:gd name="connsiteX6490" fmla="*/ 399433 w 1010331"/>
                  <a:gd name="connsiteY6490" fmla="*/ 283760 h 303641"/>
                  <a:gd name="connsiteX6491" fmla="*/ 394915 w 1010331"/>
                  <a:gd name="connsiteY6491" fmla="*/ 279242 h 303641"/>
                  <a:gd name="connsiteX6492" fmla="*/ 399433 w 1010331"/>
                  <a:gd name="connsiteY6492" fmla="*/ 274723 h 303641"/>
                  <a:gd name="connsiteX6493" fmla="*/ 399433 w 1010331"/>
                  <a:gd name="connsiteY6493" fmla="*/ 274723 h 303641"/>
                  <a:gd name="connsiteX6494" fmla="*/ 380456 w 1010331"/>
                  <a:gd name="connsiteY6494" fmla="*/ 274723 h 303641"/>
                  <a:gd name="connsiteX6495" fmla="*/ 384974 w 1010331"/>
                  <a:gd name="connsiteY6495" fmla="*/ 279242 h 303641"/>
                  <a:gd name="connsiteX6496" fmla="*/ 380456 w 1010331"/>
                  <a:gd name="connsiteY6496" fmla="*/ 283760 h 303641"/>
                  <a:gd name="connsiteX6497" fmla="*/ 375937 w 1010331"/>
                  <a:gd name="connsiteY6497" fmla="*/ 279242 h 303641"/>
                  <a:gd name="connsiteX6498" fmla="*/ 380456 w 1010331"/>
                  <a:gd name="connsiteY6498" fmla="*/ 274723 h 303641"/>
                  <a:gd name="connsiteX6499" fmla="*/ 380456 w 1010331"/>
                  <a:gd name="connsiteY6499" fmla="*/ 274723 h 303641"/>
                  <a:gd name="connsiteX6500" fmla="*/ 361478 w 1010331"/>
                  <a:gd name="connsiteY6500" fmla="*/ 274723 h 303641"/>
                  <a:gd name="connsiteX6501" fmla="*/ 365997 w 1010331"/>
                  <a:gd name="connsiteY6501" fmla="*/ 279242 h 303641"/>
                  <a:gd name="connsiteX6502" fmla="*/ 361478 w 1010331"/>
                  <a:gd name="connsiteY6502" fmla="*/ 283760 h 303641"/>
                  <a:gd name="connsiteX6503" fmla="*/ 356960 w 1010331"/>
                  <a:gd name="connsiteY6503" fmla="*/ 279242 h 303641"/>
                  <a:gd name="connsiteX6504" fmla="*/ 361478 w 1010331"/>
                  <a:gd name="connsiteY6504" fmla="*/ 274723 h 303641"/>
                  <a:gd name="connsiteX6505" fmla="*/ 361478 w 1010331"/>
                  <a:gd name="connsiteY6505" fmla="*/ 274723 h 303641"/>
                  <a:gd name="connsiteX6506" fmla="*/ 342501 w 1010331"/>
                  <a:gd name="connsiteY6506" fmla="*/ 274723 h 303641"/>
                  <a:gd name="connsiteX6507" fmla="*/ 347019 w 1010331"/>
                  <a:gd name="connsiteY6507" fmla="*/ 279242 h 303641"/>
                  <a:gd name="connsiteX6508" fmla="*/ 342501 w 1010331"/>
                  <a:gd name="connsiteY6508" fmla="*/ 283760 h 303641"/>
                  <a:gd name="connsiteX6509" fmla="*/ 337982 w 1010331"/>
                  <a:gd name="connsiteY6509" fmla="*/ 279242 h 303641"/>
                  <a:gd name="connsiteX6510" fmla="*/ 342501 w 1010331"/>
                  <a:gd name="connsiteY6510" fmla="*/ 274723 h 303641"/>
                  <a:gd name="connsiteX6511" fmla="*/ 342501 w 1010331"/>
                  <a:gd name="connsiteY6511" fmla="*/ 274723 h 303641"/>
                  <a:gd name="connsiteX6512" fmla="*/ 953399 w 1010331"/>
                  <a:gd name="connsiteY6512" fmla="*/ 143688 h 303641"/>
                  <a:gd name="connsiteX6513" fmla="*/ 957917 w 1010331"/>
                  <a:gd name="connsiteY6513" fmla="*/ 148206 h 303641"/>
                  <a:gd name="connsiteX6514" fmla="*/ 953399 w 1010331"/>
                  <a:gd name="connsiteY6514" fmla="*/ 152725 h 303641"/>
                  <a:gd name="connsiteX6515" fmla="*/ 948880 w 1010331"/>
                  <a:gd name="connsiteY6515" fmla="*/ 148206 h 303641"/>
                  <a:gd name="connsiteX6516" fmla="*/ 953399 w 1010331"/>
                  <a:gd name="connsiteY6516" fmla="*/ 143688 h 303641"/>
                  <a:gd name="connsiteX6517" fmla="*/ 953399 w 1010331"/>
                  <a:gd name="connsiteY6517" fmla="*/ 143688 h 303641"/>
                  <a:gd name="connsiteX6518" fmla="*/ 934421 w 1010331"/>
                  <a:gd name="connsiteY6518" fmla="*/ 143688 h 303641"/>
                  <a:gd name="connsiteX6519" fmla="*/ 938939 w 1010331"/>
                  <a:gd name="connsiteY6519" fmla="*/ 148206 h 303641"/>
                  <a:gd name="connsiteX6520" fmla="*/ 934421 w 1010331"/>
                  <a:gd name="connsiteY6520" fmla="*/ 152725 h 303641"/>
                  <a:gd name="connsiteX6521" fmla="*/ 929903 w 1010331"/>
                  <a:gd name="connsiteY6521" fmla="*/ 148206 h 303641"/>
                  <a:gd name="connsiteX6522" fmla="*/ 934421 w 1010331"/>
                  <a:gd name="connsiteY6522" fmla="*/ 143688 h 303641"/>
                  <a:gd name="connsiteX6523" fmla="*/ 934421 w 1010331"/>
                  <a:gd name="connsiteY6523" fmla="*/ 143688 h 303641"/>
                  <a:gd name="connsiteX6524" fmla="*/ 915443 w 1010331"/>
                  <a:gd name="connsiteY6524" fmla="*/ 143688 h 303641"/>
                  <a:gd name="connsiteX6525" fmla="*/ 919962 w 1010331"/>
                  <a:gd name="connsiteY6525" fmla="*/ 148206 h 303641"/>
                  <a:gd name="connsiteX6526" fmla="*/ 915443 w 1010331"/>
                  <a:gd name="connsiteY6526" fmla="*/ 152725 h 303641"/>
                  <a:gd name="connsiteX6527" fmla="*/ 910925 w 1010331"/>
                  <a:gd name="connsiteY6527" fmla="*/ 148206 h 303641"/>
                  <a:gd name="connsiteX6528" fmla="*/ 915443 w 1010331"/>
                  <a:gd name="connsiteY6528" fmla="*/ 143688 h 303641"/>
                  <a:gd name="connsiteX6529" fmla="*/ 915443 w 1010331"/>
                  <a:gd name="connsiteY6529" fmla="*/ 143688 h 303641"/>
                  <a:gd name="connsiteX6530" fmla="*/ 897369 w 1010331"/>
                  <a:gd name="connsiteY6530" fmla="*/ 143688 h 303641"/>
                  <a:gd name="connsiteX6531" fmla="*/ 901888 w 1010331"/>
                  <a:gd name="connsiteY6531" fmla="*/ 148206 h 303641"/>
                  <a:gd name="connsiteX6532" fmla="*/ 897369 w 1010331"/>
                  <a:gd name="connsiteY6532" fmla="*/ 152725 h 303641"/>
                  <a:gd name="connsiteX6533" fmla="*/ 892851 w 1010331"/>
                  <a:gd name="connsiteY6533" fmla="*/ 148206 h 303641"/>
                  <a:gd name="connsiteX6534" fmla="*/ 897369 w 1010331"/>
                  <a:gd name="connsiteY6534" fmla="*/ 143688 h 303641"/>
                  <a:gd name="connsiteX6535" fmla="*/ 897369 w 1010331"/>
                  <a:gd name="connsiteY6535" fmla="*/ 143688 h 303641"/>
                  <a:gd name="connsiteX6536" fmla="*/ 878392 w 1010331"/>
                  <a:gd name="connsiteY6536" fmla="*/ 143688 h 303641"/>
                  <a:gd name="connsiteX6537" fmla="*/ 882910 w 1010331"/>
                  <a:gd name="connsiteY6537" fmla="*/ 148206 h 303641"/>
                  <a:gd name="connsiteX6538" fmla="*/ 878392 w 1010331"/>
                  <a:gd name="connsiteY6538" fmla="*/ 152725 h 303641"/>
                  <a:gd name="connsiteX6539" fmla="*/ 873873 w 1010331"/>
                  <a:gd name="connsiteY6539" fmla="*/ 148206 h 303641"/>
                  <a:gd name="connsiteX6540" fmla="*/ 878392 w 1010331"/>
                  <a:gd name="connsiteY6540" fmla="*/ 143688 h 303641"/>
                  <a:gd name="connsiteX6541" fmla="*/ 878392 w 1010331"/>
                  <a:gd name="connsiteY6541" fmla="*/ 143688 h 303641"/>
                  <a:gd name="connsiteX6542" fmla="*/ 859414 w 1010331"/>
                  <a:gd name="connsiteY6542" fmla="*/ 143688 h 303641"/>
                  <a:gd name="connsiteX6543" fmla="*/ 863933 w 1010331"/>
                  <a:gd name="connsiteY6543" fmla="*/ 148206 h 303641"/>
                  <a:gd name="connsiteX6544" fmla="*/ 859414 w 1010331"/>
                  <a:gd name="connsiteY6544" fmla="*/ 152725 h 303641"/>
                  <a:gd name="connsiteX6545" fmla="*/ 854896 w 1010331"/>
                  <a:gd name="connsiteY6545" fmla="*/ 148206 h 303641"/>
                  <a:gd name="connsiteX6546" fmla="*/ 859414 w 1010331"/>
                  <a:gd name="connsiteY6546" fmla="*/ 143688 h 303641"/>
                  <a:gd name="connsiteX6547" fmla="*/ 859414 w 1010331"/>
                  <a:gd name="connsiteY6547" fmla="*/ 143688 h 303641"/>
                  <a:gd name="connsiteX6548" fmla="*/ 962436 w 1010331"/>
                  <a:gd name="connsiteY6548" fmla="*/ 132843 h 303641"/>
                  <a:gd name="connsiteX6549" fmla="*/ 966954 w 1010331"/>
                  <a:gd name="connsiteY6549" fmla="*/ 137362 h 303641"/>
                  <a:gd name="connsiteX6550" fmla="*/ 962436 w 1010331"/>
                  <a:gd name="connsiteY6550" fmla="*/ 141880 h 303641"/>
                  <a:gd name="connsiteX6551" fmla="*/ 957917 w 1010331"/>
                  <a:gd name="connsiteY6551" fmla="*/ 137362 h 303641"/>
                  <a:gd name="connsiteX6552" fmla="*/ 962436 w 1010331"/>
                  <a:gd name="connsiteY6552" fmla="*/ 132843 h 303641"/>
                  <a:gd name="connsiteX6553" fmla="*/ 962436 w 1010331"/>
                  <a:gd name="connsiteY6553" fmla="*/ 132843 h 303641"/>
                  <a:gd name="connsiteX6554" fmla="*/ 944362 w 1010331"/>
                  <a:gd name="connsiteY6554" fmla="*/ 132843 h 303641"/>
                  <a:gd name="connsiteX6555" fmla="*/ 948880 w 1010331"/>
                  <a:gd name="connsiteY6555" fmla="*/ 137362 h 303641"/>
                  <a:gd name="connsiteX6556" fmla="*/ 944362 w 1010331"/>
                  <a:gd name="connsiteY6556" fmla="*/ 141880 h 303641"/>
                  <a:gd name="connsiteX6557" fmla="*/ 939843 w 1010331"/>
                  <a:gd name="connsiteY6557" fmla="*/ 137362 h 303641"/>
                  <a:gd name="connsiteX6558" fmla="*/ 944362 w 1010331"/>
                  <a:gd name="connsiteY6558" fmla="*/ 132843 h 303641"/>
                  <a:gd name="connsiteX6559" fmla="*/ 944362 w 1010331"/>
                  <a:gd name="connsiteY6559" fmla="*/ 132843 h 303641"/>
                  <a:gd name="connsiteX6560" fmla="*/ 925384 w 1010331"/>
                  <a:gd name="connsiteY6560" fmla="*/ 132843 h 303641"/>
                  <a:gd name="connsiteX6561" fmla="*/ 929903 w 1010331"/>
                  <a:gd name="connsiteY6561" fmla="*/ 137362 h 303641"/>
                  <a:gd name="connsiteX6562" fmla="*/ 925384 w 1010331"/>
                  <a:gd name="connsiteY6562" fmla="*/ 141880 h 303641"/>
                  <a:gd name="connsiteX6563" fmla="*/ 920866 w 1010331"/>
                  <a:gd name="connsiteY6563" fmla="*/ 137362 h 303641"/>
                  <a:gd name="connsiteX6564" fmla="*/ 925384 w 1010331"/>
                  <a:gd name="connsiteY6564" fmla="*/ 132843 h 303641"/>
                  <a:gd name="connsiteX6565" fmla="*/ 925384 w 1010331"/>
                  <a:gd name="connsiteY6565" fmla="*/ 132843 h 303641"/>
                  <a:gd name="connsiteX6566" fmla="*/ 906406 w 1010331"/>
                  <a:gd name="connsiteY6566" fmla="*/ 132843 h 303641"/>
                  <a:gd name="connsiteX6567" fmla="*/ 910925 w 1010331"/>
                  <a:gd name="connsiteY6567" fmla="*/ 137362 h 303641"/>
                  <a:gd name="connsiteX6568" fmla="*/ 906406 w 1010331"/>
                  <a:gd name="connsiteY6568" fmla="*/ 141880 h 303641"/>
                  <a:gd name="connsiteX6569" fmla="*/ 901888 w 1010331"/>
                  <a:gd name="connsiteY6569" fmla="*/ 137362 h 303641"/>
                  <a:gd name="connsiteX6570" fmla="*/ 906406 w 1010331"/>
                  <a:gd name="connsiteY6570" fmla="*/ 132843 h 303641"/>
                  <a:gd name="connsiteX6571" fmla="*/ 906406 w 1010331"/>
                  <a:gd name="connsiteY6571" fmla="*/ 132843 h 303641"/>
                  <a:gd name="connsiteX6572" fmla="*/ 887429 w 1010331"/>
                  <a:gd name="connsiteY6572" fmla="*/ 132843 h 303641"/>
                  <a:gd name="connsiteX6573" fmla="*/ 891947 w 1010331"/>
                  <a:gd name="connsiteY6573" fmla="*/ 137362 h 303641"/>
                  <a:gd name="connsiteX6574" fmla="*/ 887429 w 1010331"/>
                  <a:gd name="connsiteY6574" fmla="*/ 141880 h 303641"/>
                  <a:gd name="connsiteX6575" fmla="*/ 882910 w 1010331"/>
                  <a:gd name="connsiteY6575" fmla="*/ 137362 h 303641"/>
                  <a:gd name="connsiteX6576" fmla="*/ 887429 w 1010331"/>
                  <a:gd name="connsiteY6576" fmla="*/ 132843 h 303641"/>
                  <a:gd name="connsiteX6577" fmla="*/ 887429 w 1010331"/>
                  <a:gd name="connsiteY6577" fmla="*/ 132843 h 303641"/>
                  <a:gd name="connsiteX6578" fmla="*/ 868451 w 1010331"/>
                  <a:gd name="connsiteY6578" fmla="*/ 132843 h 303641"/>
                  <a:gd name="connsiteX6579" fmla="*/ 872970 w 1010331"/>
                  <a:gd name="connsiteY6579" fmla="*/ 137362 h 303641"/>
                  <a:gd name="connsiteX6580" fmla="*/ 868451 w 1010331"/>
                  <a:gd name="connsiteY6580" fmla="*/ 141880 h 303641"/>
                  <a:gd name="connsiteX6581" fmla="*/ 863933 w 1010331"/>
                  <a:gd name="connsiteY6581" fmla="*/ 137362 h 303641"/>
                  <a:gd name="connsiteX6582" fmla="*/ 868451 w 1010331"/>
                  <a:gd name="connsiteY6582" fmla="*/ 132843 h 303641"/>
                  <a:gd name="connsiteX6583" fmla="*/ 868451 w 1010331"/>
                  <a:gd name="connsiteY6583" fmla="*/ 132843 h 303641"/>
                  <a:gd name="connsiteX6584" fmla="*/ 850377 w 1010331"/>
                  <a:gd name="connsiteY6584" fmla="*/ 132843 h 303641"/>
                  <a:gd name="connsiteX6585" fmla="*/ 854896 w 1010331"/>
                  <a:gd name="connsiteY6585" fmla="*/ 137362 h 303641"/>
                  <a:gd name="connsiteX6586" fmla="*/ 850377 w 1010331"/>
                  <a:gd name="connsiteY6586" fmla="*/ 141880 h 303641"/>
                  <a:gd name="connsiteX6587" fmla="*/ 845859 w 1010331"/>
                  <a:gd name="connsiteY6587" fmla="*/ 137362 h 303641"/>
                  <a:gd name="connsiteX6588" fmla="*/ 850377 w 1010331"/>
                  <a:gd name="connsiteY6588" fmla="*/ 132843 h 303641"/>
                  <a:gd name="connsiteX6589" fmla="*/ 850377 w 1010331"/>
                  <a:gd name="connsiteY6589" fmla="*/ 132843 h 303641"/>
                  <a:gd name="connsiteX6590" fmla="*/ 934421 w 1010331"/>
                  <a:gd name="connsiteY6590" fmla="*/ 122903 h 303641"/>
                  <a:gd name="connsiteX6591" fmla="*/ 938939 w 1010331"/>
                  <a:gd name="connsiteY6591" fmla="*/ 127421 h 303641"/>
                  <a:gd name="connsiteX6592" fmla="*/ 934421 w 1010331"/>
                  <a:gd name="connsiteY6592" fmla="*/ 131940 h 303641"/>
                  <a:gd name="connsiteX6593" fmla="*/ 929903 w 1010331"/>
                  <a:gd name="connsiteY6593" fmla="*/ 127421 h 303641"/>
                  <a:gd name="connsiteX6594" fmla="*/ 934421 w 1010331"/>
                  <a:gd name="connsiteY6594" fmla="*/ 122903 h 303641"/>
                  <a:gd name="connsiteX6595" fmla="*/ 934421 w 1010331"/>
                  <a:gd name="connsiteY6595" fmla="*/ 122903 h 303641"/>
                  <a:gd name="connsiteX6596" fmla="*/ 915443 w 1010331"/>
                  <a:gd name="connsiteY6596" fmla="*/ 122903 h 303641"/>
                  <a:gd name="connsiteX6597" fmla="*/ 919962 w 1010331"/>
                  <a:gd name="connsiteY6597" fmla="*/ 127421 h 303641"/>
                  <a:gd name="connsiteX6598" fmla="*/ 915443 w 1010331"/>
                  <a:gd name="connsiteY6598" fmla="*/ 131940 h 303641"/>
                  <a:gd name="connsiteX6599" fmla="*/ 910925 w 1010331"/>
                  <a:gd name="connsiteY6599" fmla="*/ 127421 h 303641"/>
                  <a:gd name="connsiteX6600" fmla="*/ 915443 w 1010331"/>
                  <a:gd name="connsiteY6600" fmla="*/ 122903 h 303641"/>
                  <a:gd name="connsiteX6601" fmla="*/ 915443 w 1010331"/>
                  <a:gd name="connsiteY6601" fmla="*/ 122903 h 303641"/>
                  <a:gd name="connsiteX6602" fmla="*/ 897369 w 1010331"/>
                  <a:gd name="connsiteY6602" fmla="*/ 122903 h 303641"/>
                  <a:gd name="connsiteX6603" fmla="*/ 901888 w 1010331"/>
                  <a:gd name="connsiteY6603" fmla="*/ 127421 h 303641"/>
                  <a:gd name="connsiteX6604" fmla="*/ 897369 w 1010331"/>
                  <a:gd name="connsiteY6604" fmla="*/ 131940 h 303641"/>
                  <a:gd name="connsiteX6605" fmla="*/ 892851 w 1010331"/>
                  <a:gd name="connsiteY6605" fmla="*/ 127421 h 303641"/>
                  <a:gd name="connsiteX6606" fmla="*/ 897369 w 1010331"/>
                  <a:gd name="connsiteY6606" fmla="*/ 122903 h 303641"/>
                  <a:gd name="connsiteX6607" fmla="*/ 897369 w 1010331"/>
                  <a:gd name="connsiteY6607" fmla="*/ 122903 h 303641"/>
                  <a:gd name="connsiteX6608" fmla="*/ 878392 w 1010331"/>
                  <a:gd name="connsiteY6608" fmla="*/ 122903 h 303641"/>
                  <a:gd name="connsiteX6609" fmla="*/ 882910 w 1010331"/>
                  <a:gd name="connsiteY6609" fmla="*/ 127421 h 303641"/>
                  <a:gd name="connsiteX6610" fmla="*/ 878392 w 1010331"/>
                  <a:gd name="connsiteY6610" fmla="*/ 131940 h 303641"/>
                  <a:gd name="connsiteX6611" fmla="*/ 873873 w 1010331"/>
                  <a:gd name="connsiteY6611" fmla="*/ 127421 h 303641"/>
                  <a:gd name="connsiteX6612" fmla="*/ 878392 w 1010331"/>
                  <a:gd name="connsiteY6612" fmla="*/ 122903 h 303641"/>
                  <a:gd name="connsiteX6613" fmla="*/ 878392 w 1010331"/>
                  <a:gd name="connsiteY6613" fmla="*/ 122903 h 303641"/>
                  <a:gd name="connsiteX6614" fmla="*/ 859414 w 1010331"/>
                  <a:gd name="connsiteY6614" fmla="*/ 122903 h 303641"/>
                  <a:gd name="connsiteX6615" fmla="*/ 863933 w 1010331"/>
                  <a:gd name="connsiteY6615" fmla="*/ 127421 h 303641"/>
                  <a:gd name="connsiteX6616" fmla="*/ 859414 w 1010331"/>
                  <a:gd name="connsiteY6616" fmla="*/ 131940 h 303641"/>
                  <a:gd name="connsiteX6617" fmla="*/ 854896 w 1010331"/>
                  <a:gd name="connsiteY6617" fmla="*/ 127421 h 303641"/>
                  <a:gd name="connsiteX6618" fmla="*/ 859414 w 1010331"/>
                  <a:gd name="connsiteY6618" fmla="*/ 122903 h 303641"/>
                  <a:gd name="connsiteX6619" fmla="*/ 859414 w 1010331"/>
                  <a:gd name="connsiteY6619" fmla="*/ 122903 h 303641"/>
                  <a:gd name="connsiteX6620" fmla="*/ 906406 w 1010331"/>
                  <a:gd name="connsiteY6620" fmla="*/ 112058 h 303641"/>
                  <a:gd name="connsiteX6621" fmla="*/ 910925 w 1010331"/>
                  <a:gd name="connsiteY6621" fmla="*/ 116577 h 303641"/>
                  <a:gd name="connsiteX6622" fmla="*/ 906406 w 1010331"/>
                  <a:gd name="connsiteY6622" fmla="*/ 121095 h 303641"/>
                  <a:gd name="connsiteX6623" fmla="*/ 901888 w 1010331"/>
                  <a:gd name="connsiteY6623" fmla="*/ 116577 h 303641"/>
                  <a:gd name="connsiteX6624" fmla="*/ 906406 w 1010331"/>
                  <a:gd name="connsiteY6624" fmla="*/ 112058 h 303641"/>
                  <a:gd name="connsiteX6625" fmla="*/ 906406 w 1010331"/>
                  <a:gd name="connsiteY6625" fmla="*/ 112058 h 303641"/>
                  <a:gd name="connsiteX6626" fmla="*/ 887429 w 1010331"/>
                  <a:gd name="connsiteY6626" fmla="*/ 112058 h 303641"/>
                  <a:gd name="connsiteX6627" fmla="*/ 891947 w 1010331"/>
                  <a:gd name="connsiteY6627" fmla="*/ 116577 h 303641"/>
                  <a:gd name="connsiteX6628" fmla="*/ 887429 w 1010331"/>
                  <a:gd name="connsiteY6628" fmla="*/ 121095 h 303641"/>
                  <a:gd name="connsiteX6629" fmla="*/ 882910 w 1010331"/>
                  <a:gd name="connsiteY6629" fmla="*/ 116577 h 303641"/>
                  <a:gd name="connsiteX6630" fmla="*/ 887429 w 1010331"/>
                  <a:gd name="connsiteY6630" fmla="*/ 112058 h 303641"/>
                  <a:gd name="connsiteX6631" fmla="*/ 887429 w 1010331"/>
                  <a:gd name="connsiteY6631" fmla="*/ 112058 h 303641"/>
                  <a:gd name="connsiteX6632" fmla="*/ 868451 w 1010331"/>
                  <a:gd name="connsiteY6632" fmla="*/ 112058 h 303641"/>
                  <a:gd name="connsiteX6633" fmla="*/ 872970 w 1010331"/>
                  <a:gd name="connsiteY6633" fmla="*/ 116577 h 303641"/>
                  <a:gd name="connsiteX6634" fmla="*/ 868451 w 1010331"/>
                  <a:gd name="connsiteY6634" fmla="*/ 121095 h 303641"/>
                  <a:gd name="connsiteX6635" fmla="*/ 863933 w 1010331"/>
                  <a:gd name="connsiteY6635" fmla="*/ 116577 h 303641"/>
                  <a:gd name="connsiteX6636" fmla="*/ 868451 w 1010331"/>
                  <a:gd name="connsiteY6636" fmla="*/ 112058 h 303641"/>
                  <a:gd name="connsiteX6637" fmla="*/ 868451 w 1010331"/>
                  <a:gd name="connsiteY6637" fmla="*/ 112058 h 303641"/>
                  <a:gd name="connsiteX6638" fmla="*/ 850377 w 1010331"/>
                  <a:gd name="connsiteY6638" fmla="*/ 112058 h 303641"/>
                  <a:gd name="connsiteX6639" fmla="*/ 854896 w 1010331"/>
                  <a:gd name="connsiteY6639" fmla="*/ 116577 h 303641"/>
                  <a:gd name="connsiteX6640" fmla="*/ 850377 w 1010331"/>
                  <a:gd name="connsiteY6640" fmla="*/ 121095 h 303641"/>
                  <a:gd name="connsiteX6641" fmla="*/ 845859 w 1010331"/>
                  <a:gd name="connsiteY6641" fmla="*/ 116577 h 303641"/>
                  <a:gd name="connsiteX6642" fmla="*/ 850377 w 1010331"/>
                  <a:gd name="connsiteY6642" fmla="*/ 112058 h 303641"/>
                  <a:gd name="connsiteX6643" fmla="*/ 850377 w 1010331"/>
                  <a:gd name="connsiteY6643" fmla="*/ 112058 h 303641"/>
                  <a:gd name="connsiteX6644" fmla="*/ 897369 w 1010331"/>
                  <a:gd name="connsiteY6644" fmla="*/ 103021 h 303641"/>
                  <a:gd name="connsiteX6645" fmla="*/ 901888 w 1010331"/>
                  <a:gd name="connsiteY6645" fmla="*/ 107540 h 303641"/>
                  <a:gd name="connsiteX6646" fmla="*/ 897369 w 1010331"/>
                  <a:gd name="connsiteY6646" fmla="*/ 112058 h 303641"/>
                  <a:gd name="connsiteX6647" fmla="*/ 892851 w 1010331"/>
                  <a:gd name="connsiteY6647" fmla="*/ 107540 h 303641"/>
                  <a:gd name="connsiteX6648" fmla="*/ 897369 w 1010331"/>
                  <a:gd name="connsiteY6648" fmla="*/ 103021 h 303641"/>
                  <a:gd name="connsiteX6649" fmla="*/ 897369 w 1010331"/>
                  <a:gd name="connsiteY6649" fmla="*/ 103021 h 303641"/>
                  <a:gd name="connsiteX6650" fmla="*/ 878392 w 1010331"/>
                  <a:gd name="connsiteY6650" fmla="*/ 103021 h 303641"/>
                  <a:gd name="connsiteX6651" fmla="*/ 882910 w 1010331"/>
                  <a:gd name="connsiteY6651" fmla="*/ 107540 h 303641"/>
                  <a:gd name="connsiteX6652" fmla="*/ 878392 w 1010331"/>
                  <a:gd name="connsiteY6652" fmla="*/ 112058 h 303641"/>
                  <a:gd name="connsiteX6653" fmla="*/ 873873 w 1010331"/>
                  <a:gd name="connsiteY6653" fmla="*/ 107540 h 303641"/>
                  <a:gd name="connsiteX6654" fmla="*/ 878392 w 1010331"/>
                  <a:gd name="connsiteY6654" fmla="*/ 103021 h 303641"/>
                  <a:gd name="connsiteX6655" fmla="*/ 878392 w 1010331"/>
                  <a:gd name="connsiteY6655" fmla="*/ 103021 h 303641"/>
                  <a:gd name="connsiteX6656" fmla="*/ 859414 w 1010331"/>
                  <a:gd name="connsiteY6656" fmla="*/ 103021 h 303641"/>
                  <a:gd name="connsiteX6657" fmla="*/ 863933 w 1010331"/>
                  <a:gd name="connsiteY6657" fmla="*/ 107540 h 303641"/>
                  <a:gd name="connsiteX6658" fmla="*/ 859414 w 1010331"/>
                  <a:gd name="connsiteY6658" fmla="*/ 112058 h 303641"/>
                  <a:gd name="connsiteX6659" fmla="*/ 854896 w 1010331"/>
                  <a:gd name="connsiteY6659" fmla="*/ 107540 h 303641"/>
                  <a:gd name="connsiteX6660" fmla="*/ 859414 w 1010331"/>
                  <a:gd name="connsiteY6660" fmla="*/ 103021 h 303641"/>
                  <a:gd name="connsiteX6661" fmla="*/ 859414 w 1010331"/>
                  <a:gd name="connsiteY6661" fmla="*/ 103021 h 303641"/>
                  <a:gd name="connsiteX6662" fmla="*/ 868451 w 1010331"/>
                  <a:gd name="connsiteY6662" fmla="*/ 92177 h 303641"/>
                  <a:gd name="connsiteX6663" fmla="*/ 872970 w 1010331"/>
                  <a:gd name="connsiteY6663" fmla="*/ 96695 h 303641"/>
                  <a:gd name="connsiteX6664" fmla="*/ 868451 w 1010331"/>
                  <a:gd name="connsiteY6664" fmla="*/ 101214 h 303641"/>
                  <a:gd name="connsiteX6665" fmla="*/ 863933 w 1010331"/>
                  <a:gd name="connsiteY6665" fmla="*/ 96695 h 303641"/>
                  <a:gd name="connsiteX6666" fmla="*/ 868451 w 1010331"/>
                  <a:gd name="connsiteY6666" fmla="*/ 92177 h 303641"/>
                  <a:gd name="connsiteX6667" fmla="*/ 868451 w 1010331"/>
                  <a:gd name="connsiteY6667" fmla="*/ 92177 h 303641"/>
                  <a:gd name="connsiteX6668" fmla="*/ 850377 w 1010331"/>
                  <a:gd name="connsiteY6668" fmla="*/ 92177 h 303641"/>
                  <a:gd name="connsiteX6669" fmla="*/ 854896 w 1010331"/>
                  <a:gd name="connsiteY6669" fmla="*/ 96695 h 303641"/>
                  <a:gd name="connsiteX6670" fmla="*/ 850377 w 1010331"/>
                  <a:gd name="connsiteY6670" fmla="*/ 101214 h 303641"/>
                  <a:gd name="connsiteX6671" fmla="*/ 845859 w 1010331"/>
                  <a:gd name="connsiteY6671" fmla="*/ 96695 h 303641"/>
                  <a:gd name="connsiteX6672" fmla="*/ 850377 w 1010331"/>
                  <a:gd name="connsiteY6672" fmla="*/ 92177 h 303641"/>
                  <a:gd name="connsiteX6673" fmla="*/ 850377 w 1010331"/>
                  <a:gd name="connsiteY6673" fmla="*/ 92177 h 303641"/>
                  <a:gd name="connsiteX6674" fmla="*/ 972376 w 1010331"/>
                  <a:gd name="connsiteY6674" fmla="*/ 264783 h 303641"/>
                  <a:gd name="connsiteX6675" fmla="*/ 976895 w 1010331"/>
                  <a:gd name="connsiteY6675" fmla="*/ 269301 h 303641"/>
                  <a:gd name="connsiteX6676" fmla="*/ 972376 w 1010331"/>
                  <a:gd name="connsiteY6676" fmla="*/ 273820 h 303641"/>
                  <a:gd name="connsiteX6677" fmla="*/ 967858 w 1010331"/>
                  <a:gd name="connsiteY6677" fmla="*/ 269301 h 303641"/>
                  <a:gd name="connsiteX6678" fmla="*/ 972376 w 1010331"/>
                  <a:gd name="connsiteY6678" fmla="*/ 264783 h 303641"/>
                  <a:gd name="connsiteX6679" fmla="*/ 972376 w 1010331"/>
                  <a:gd name="connsiteY6679" fmla="*/ 264783 h 303641"/>
                  <a:gd name="connsiteX6680" fmla="*/ 953399 w 1010331"/>
                  <a:gd name="connsiteY6680" fmla="*/ 264783 h 303641"/>
                  <a:gd name="connsiteX6681" fmla="*/ 957917 w 1010331"/>
                  <a:gd name="connsiteY6681" fmla="*/ 269301 h 303641"/>
                  <a:gd name="connsiteX6682" fmla="*/ 953399 w 1010331"/>
                  <a:gd name="connsiteY6682" fmla="*/ 273820 h 303641"/>
                  <a:gd name="connsiteX6683" fmla="*/ 948880 w 1010331"/>
                  <a:gd name="connsiteY6683" fmla="*/ 269301 h 303641"/>
                  <a:gd name="connsiteX6684" fmla="*/ 953399 w 1010331"/>
                  <a:gd name="connsiteY6684" fmla="*/ 264783 h 303641"/>
                  <a:gd name="connsiteX6685" fmla="*/ 953399 w 1010331"/>
                  <a:gd name="connsiteY6685" fmla="*/ 264783 h 303641"/>
                  <a:gd name="connsiteX6686" fmla="*/ 934421 w 1010331"/>
                  <a:gd name="connsiteY6686" fmla="*/ 264783 h 303641"/>
                  <a:gd name="connsiteX6687" fmla="*/ 938939 w 1010331"/>
                  <a:gd name="connsiteY6687" fmla="*/ 269301 h 303641"/>
                  <a:gd name="connsiteX6688" fmla="*/ 934421 w 1010331"/>
                  <a:gd name="connsiteY6688" fmla="*/ 273820 h 303641"/>
                  <a:gd name="connsiteX6689" fmla="*/ 929903 w 1010331"/>
                  <a:gd name="connsiteY6689" fmla="*/ 269301 h 303641"/>
                  <a:gd name="connsiteX6690" fmla="*/ 934421 w 1010331"/>
                  <a:gd name="connsiteY6690" fmla="*/ 264783 h 303641"/>
                  <a:gd name="connsiteX6691" fmla="*/ 934421 w 1010331"/>
                  <a:gd name="connsiteY6691" fmla="*/ 264783 h 303641"/>
                  <a:gd name="connsiteX6692" fmla="*/ 915443 w 1010331"/>
                  <a:gd name="connsiteY6692" fmla="*/ 264783 h 303641"/>
                  <a:gd name="connsiteX6693" fmla="*/ 919962 w 1010331"/>
                  <a:gd name="connsiteY6693" fmla="*/ 269301 h 303641"/>
                  <a:gd name="connsiteX6694" fmla="*/ 915443 w 1010331"/>
                  <a:gd name="connsiteY6694" fmla="*/ 273820 h 303641"/>
                  <a:gd name="connsiteX6695" fmla="*/ 910925 w 1010331"/>
                  <a:gd name="connsiteY6695" fmla="*/ 269301 h 303641"/>
                  <a:gd name="connsiteX6696" fmla="*/ 915443 w 1010331"/>
                  <a:gd name="connsiteY6696" fmla="*/ 264783 h 303641"/>
                  <a:gd name="connsiteX6697" fmla="*/ 915443 w 1010331"/>
                  <a:gd name="connsiteY6697" fmla="*/ 264783 h 303641"/>
                  <a:gd name="connsiteX6698" fmla="*/ 897369 w 1010331"/>
                  <a:gd name="connsiteY6698" fmla="*/ 264783 h 303641"/>
                  <a:gd name="connsiteX6699" fmla="*/ 901888 w 1010331"/>
                  <a:gd name="connsiteY6699" fmla="*/ 269301 h 303641"/>
                  <a:gd name="connsiteX6700" fmla="*/ 897369 w 1010331"/>
                  <a:gd name="connsiteY6700" fmla="*/ 273820 h 303641"/>
                  <a:gd name="connsiteX6701" fmla="*/ 892851 w 1010331"/>
                  <a:gd name="connsiteY6701" fmla="*/ 269301 h 303641"/>
                  <a:gd name="connsiteX6702" fmla="*/ 897369 w 1010331"/>
                  <a:gd name="connsiteY6702" fmla="*/ 264783 h 303641"/>
                  <a:gd name="connsiteX6703" fmla="*/ 897369 w 1010331"/>
                  <a:gd name="connsiteY6703" fmla="*/ 264783 h 303641"/>
                  <a:gd name="connsiteX6704" fmla="*/ 878392 w 1010331"/>
                  <a:gd name="connsiteY6704" fmla="*/ 264783 h 303641"/>
                  <a:gd name="connsiteX6705" fmla="*/ 882910 w 1010331"/>
                  <a:gd name="connsiteY6705" fmla="*/ 269301 h 303641"/>
                  <a:gd name="connsiteX6706" fmla="*/ 878392 w 1010331"/>
                  <a:gd name="connsiteY6706" fmla="*/ 273820 h 303641"/>
                  <a:gd name="connsiteX6707" fmla="*/ 873873 w 1010331"/>
                  <a:gd name="connsiteY6707" fmla="*/ 269301 h 303641"/>
                  <a:gd name="connsiteX6708" fmla="*/ 878392 w 1010331"/>
                  <a:gd name="connsiteY6708" fmla="*/ 264783 h 303641"/>
                  <a:gd name="connsiteX6709" fmla="*/ 878392 w 1010331"/>
                  <a:gd name="connsiteY6709" fmla="*/ 264783 h 303641"/>
                  <a:gd name="connsiteX6710" fmla="*/ 859414 w 1010331"/>
                  <a:gd name="connsiteY6710" fmla="*/ 264783 h 303641"/>
                  <a:gd name="connsiteX6711" fmla="*/ 863933 w 1010331"/>
                  <a:gd name="connsiteY6711" fmla="*/ 269301 h 303641"/>
                  <a:gd name="connsiteX6712" fmla="*/ 859414 w 1010331"/>
                  <a:gd name="connsiteY6712" fmla="*/ 273820 h 303641"/>
                  <a:gd name="connsiteX6713" fmla="*/ 854896 w 1010331"/>
                  <a:gd name="connsiteY6713" fmla="*/ 269301 h 303641"/>
                  <a:gd name="connsiteX6714" fmla="*/ 859414 w 1010331"/>
                  <a:gd name="connsiteY6714" fmla="*/ 264783 h 303641"/>
                  <a:gd name="connsiteX6715" fmla="*/ 859414 w 1010331"/>
                  <a:gd name="connsiteY6715" fmla="*/ 264783 h 303641"/>
                  <a:gd name="connsiteX6716" fmla="*/ 981413 w 1010331"/>
                  <a:gd name="connsiteY6716" fmla="*/ 253938 h 303641"/>
                  <a:gd name="connsiteX6717" fmla="*/ 985932 w 1010331"/>
                  <a:gd name="connsiteY6717" fmla="*/ 258457 h 303641"/>
                  <a:gd name="connsiteX6718" fmla="*/ 981413 w 1010331"/>
                  <a:gd name="connsiteY6718" fmla="*/ 262975 h 303641"/>
                  <a:gd name="connsiteX6719" fmla="*/ 976895 w 1010331"/>
                  <a:gd name="connsiteY6719" fmla="*/ 258457 h 303641"/>
                  <a:gd name="connsiteX6720" fmla="*/ 981413 w 1010331"/>
                  <a:gd name="connsiteY6720" fmla="*/ 253938 h 303641"/>
                  <a:gd name="connsiteX6721" fmla="*/ 981413 w 1010331"/>
                  <a:gd name="connsiteY6721" fmla="*/ 253938 h 303641"/>
                  <a:gd name="connsiteX6722" fmla="*/ 962436 w 1010331"/>
                  <a:gd name="connsiteY6722" fmla="*/ 253938 h 303641"/>
                  <a:gd name="connsiteX6723" fmla="*/ 966954 w 1010331"/>
                  <a:gd name="connsiteY6723" fmla="*/ 258457 h 303641"/>
                  <a:gd name="connsiteX6724" fmla="*/ 962436 w 1010331"/>
                  <a:gd name="connsiteY6724" fmla="*/ 262975 h 303641"/>
                  <a:gd name="connsiteX6725" fmla="*/ 957917 w 1010331"/>
                  <a:gd name="connsiteY6725" fmla="*/ 258457 h 303641"/>
                  <a:gd name="connsiteX6726" fmla="*/ 962436 w 1010331"/>
                  <a:gd name="connsiteY6726" fmla="*/ 253938 h 303641"/>
                  <a:gd name="connsiteX6727" fmla="*/ 962436 w 1010331"/>
                  <a:gd name="connsiteY6727" fmla="*/ 253938 h 303641"/>
                  <a:gd name="connsiteX6728" fmla="*/ 944362 w 1010331"/>
                  <a:gd name="connsiteY6728" fmla="*/ 253938 h 303641"/>
                  <a:gd name="connsiteX6729" fmla="*/ 948880 w 1010331"/>
                  <a:gd name="connsiteY6729" fmla="*/ 258457 h 303641"/>
                  <a:gd name="connsiteX6730" fmla="*/ 944362 w 1010331"/>
                  <a:gd name="connsiteY6730" fmla="*/ 262975 h 303641"/>
                  <a:gd name="connsiteX6731" fmla="*/ 939843 w 1010331"/>
                  <a:gd name="connsiteY6731" fmla="*/ 258457 h 303641"/>
                  <a:gd name="connsiteX6732" fmla="*/ 944362 w 1010331"/>
                  <a:gd name="connsiteY6732" fmla="*/ 253938 h 303641"/>
                  <a:gd name="connsiteX6733" fmla="*/ 944362 w 1010331"/>
                  <a:gd name="connsiteY6733" fmla="*/ 253938 h 303641"/>
                  <a:gd name="connsiteX6734" fmla="*/ 925384 w 1010331"/>
                  <a:gd name="connsiteY6734" fmla="*/ 253938 h 303641"/>
                  <a:gd name="connsiteX6735" fmla="*/ 929903 w 1010331"/>
                  <a:gd name="connsiteY6735" fmla="*/ 258457 h 303641"/>
                  <a:gd name="connsiteX6736" fmla="*/ 925384 w 1010331"/>
                  <a:gd name="connsiteY6736" fmla="*/ 262975 h 303641"/>
                  <a:gd name="connsiteX6737" fmla="*/ 920866 w 1010331"/>
                  <a:gd name="connsiteY6737" fmla="*/ 258457 h 303641"/>
                  <a:gd name="connsiteX6738" fmla="*/ 925384 w 1010331"/>
                  <a:gd name="connsiteY6738" fmla="*/ 253938 h 303641"/>
                  <a:gd name="connsiteX6739" fmla="*/ 925384 w 1010331"/>
                  <a:gd name="connsiteY6739" fmla="*/ 253938 h 303641"/>
                  <a:gd name="connsiteX6740" fmla="*/ 906406 w 1010331"/>
                  <a:gd name="connsiteY6740" fmla="*/ 253938 h 303641"/>
                  <a:gd name="connsiteX6741" fmla="*/ 910925 w 1010331"/>
                  <a:gd name="connsiteY6741" fmla="*/ 258457 h 303641"/>
                  <a:gd name="connsiteX6742" fmla="*/ 906406 w 1010331"/>
                  <a:gd name="connsiteY6742" fmla="*/ 262975 h 303641"/>
                  <a:gd name="connsiteX6743" fmla="*/ 901888 w 1010331"/>
                  <a:gd name="connsiteY6743" fmla="*/ 258457 h 303641"/>
                  <a:gd name="connsiteX6744" fmla="*/ 906406 w 1010331"/>
                  <a:gd name="connsiteY6744" fmla="*/ 253938 h 303641"/>
                  <a:gd name="connsiteX6745" fmla="*/ 906406 w 1010331"/>
                  <a:gd name="connsiteY6745" fmla="*/ 253938 h 303641"/>
                  <a:gd name="connsiteX6746" fmla="*/ 887429 w 1010331"/>
                  <a:gd name="connsiteY6746" fmla="*/ 253938 h 303641"/>
                  <a:gd name="connsiteX6747" fmla="*/ 891947 w 1010331"/>
                  <a:gd name="connsiteY6747" fmla="*/ 258457 h 303641"/>
                  <a:gd name="connsiteX6748" fmla="*/ 887429 w 1010331"/>
                  <a:gd name="connsiteY6748" fmla="*/ 262975 h 303641"/>
                  <a:gd name="connsiteX6749" fmla="*/ 882910 w 1010331"/>
                  <a:gd name="connsiteY6749" fmla="*/ 258457 h 303641"/>
                  <a:gd name="connsiteX6750" fmla="*/ 887429 w 1010331"/>
                  <a:gd name="connsiteY6750" fmla="*/ 253938 h 303641"/>
                  <a:gd name="connsiteX6751" fmla="*/ 887429 w 1010331"/>
                  <a:gd name="connsiteY6751" fmla="*/ 253938 h 303641"/>
                  <a:gd name="connsiteX6752" fmla="*/ 868451 w 1010331"/>
                  <a:gd name="connsiteY6752" fmla="*/ 253938 h 303641"/>
                  <a:gd name="connsiteX6753" fmla="*/ 872970 w 1010331"/>
                  <a:gd name="connsiteY6753" fmla="*/ 258457 h 303641"/>
                  <a:gd name="connsiteX6754" fmla="*/ 868451 w 1010331"/>
                  <a:gd name="connsiteY6754" fmla="*/ 262975 h 303641"/>
                  <a:gd name="connsiteX6755" fmla="*/ 863933 w 1010331"/>
                  <a:gd name="connsiteY6755" fmla="*/ 258457 h 303641"/>
                  <a:gd name="connsiteX6756" fmla="*/ 868451 w 1010331"/>
                  <a:gd name="connsiteY6756" fmla="*/ 253938 h 303641"/>
                  <a:gd name="connsiteX6757" fmla="*/ 868451 w 1010331"/>
                  <a:gd name="connsiteY6757" fmla="*/ 253938 h 303641"/>
                  <a:gd name="connsiteX6758" fmla="*/ 850377 w 1010331"/>
                  <a:gd name="connsiteY6758" fmla="*/ 253938 h 303641"/>
                  <a:gd name="connsiteX6759" fmla="*/ 854896 w 1010331"/>
                  <a:gd name="connsiteY6759" fmla="*/ 258457 h 303641"/>
                  <a:gd name="connsiteX6760" fmla="*/ 850377 w 1010331"/>
                  <a:gd name="connsiteY6760" fmla="*/ 262975 h 303641"/>
                  <a:gd name="connsiteX6761" fmla="*/ 845859 w 1010331"/>
                  <a:gd name="connsiteY6761" fmla="*/ 258457 h 303641"/>
                  <a:gd name="connsiteX6762" fmla="*/ 850377 w 1010331"/>
                  <a:gd name="connsiteY6762" fmla="*/ 253938 h 303641"/>
                  <a:gd name="connsiteX6763" fmla="*/ 850377 w 1010331"/>
                  <a:gd name="connsiteY6763" fmla="*/ 253938 h 303641"/>
                  <a:gd name="connsiteX6764" fmla="*/ 990450 w 1010331"/>
                  <a:gd name="connsiteY6764" fmla="*/ 244901 h 303641"/>
                  <a:gd name="connsiteX6765" fmla="*/ 994969 w 1010331"/>
                  <a:gd name="connsiteY6765" fmla="*/ 249420 h 303641"/>
                  <a:gd name="connsiteX6766" fmla="*/ 990450 w 1010331"/>
                  <a:gd name="connsiteY6766" fmla="*/ 253938 h 303641"/>
                  <a:gd name="connsiteX6767" fmla="*/ 985932 w 1010331"/>
                  <a:gd name="connsiteY6767" fmla="*/ 249420 h 303641"/>
                  <a:gd name="connsiteX6768" fmla="*/ 990450 w 1010331"/>
                  <a:gd name="connsiteY6768" fmla="*/ 244901 h 303641"/>
                  <a:gd name="connsiteX6769" fmla="*/ 990450 w 1010331"/>
                  <a:gd name="connsiteY6769" fmla="*/ 244901 h 303641"/>
                  <a:gd name="connsiteX6770" fmla="*/ 972376 w 1010331"/>
                  <a:gd name="connsiteY6770" fmla="*/ 244901 h 303641"/>
                  <a:gd name="connsiteX6771" fmla="*/ 976895 w 1010331"/>
                  <a:gd name="connsiteY6771" fmla="*/ 249420 h 303641"/>
                  <a:gd name="connsiteX6772" fmla="*/ 972376 w 1010331"/>
                  <a:gd name="connsiteY6772" fmla="*/ 253938 h 303641"/>
                  <a:gd name="connsiteX6773" fmla="*/ 967858 w 1010331"/>
                  <a:gd name="connsiteY6773" fmla="*/ 249420 h 303641"/>
                  <a:gd name="connsiteX6774" fmla="*/ 972376 w 1010331"/>
                  <a:gd name="connsiteY6774" fmla="*/ 244901 h 303641"/>
                  <a:gd name="connsiteX6775" fmla="*/ 972376 w 1010331"/>
                  <a:gd name="connsiteY6775" fmla="*/ 244901 h 303641"/>
                  <a:gd name="connsiteX6776" fmla="*/ 953399 w 1010331"/>
                  <a:gd name="connsiteY6776" fmla="*/ 244901 h 303641"/>
                  <a:gd name="connsiteX6777" fmla="*/ 957917 w 1010331"/>
                  <a:gd name="connsiteY6777" fmla="*/ 249420 h 303641"/>
                  <a:gd name="connsiteX6778" fmla="*/ 953399 w 1010331"/>
                  <a:gd name="connsiteY6778" fmla="*/ 253938 h 303641"/>
                  <a:gd name="connsiteX6779" fmla="*/ 948880 w 1010331"/>
                  <a:gd name="connsiteY6779" fmla="*/ 249420 h 303641"/>
                  <a:gd name="connsiteX6780" fmla="*/ 953399 w 1010331"/>
                  <a:gd name="connsiteY6780" fmla="*/ 244901 h 303641"/>
                  <a:gd name="connsiteX6781" fmla="*/ 953399 w 1010331"/>
                  <a:gd name="connsiteY6781" fmla="*/ 244901 h 303641"/>
                  <a:gd name="connsiteX6782" fmla="*/ 934421 w 1010331"/>
                  <a:gd name="connsiteY6782" fmla="*/ 244901 h 303641"/>
                  <a:gd name="connsiteX6783" fmla="*/ 938939 w 1010331"/>
                  <a:gd name="connsiteY6783" fmla="*/ 249420 h 303641"/>
                  <a:gd name="connsiteX6784" fmla="*/ 934421 w 1010331"/>
                  <a:gd name="connsiteY6784" fmla="*/ 253938 h 303641"/>
                  <a:gd name="connsiteX6785" fmla="*/ 929903 w 1010331"/>
                  <a:gd name="connsiteY6785" fmla="*/ 249420 h 303641"/>
                  <a:gd name="connsiteX6786" fmla="*/ 934421 w 1010331"/>
                  <a:gd name="connsiteY6786" fmla="*/ 244901 h 303641"/>
                  <a:gd name="connsiteX6787" fmla="*/ 934421 w 1010331"/>
                  <a:gd name="connsiteY6787" fmla="*/ 244901 h 303641"/>
                  <a:gd name="connsiteX6788" fmla="*/ 915443 w 1010331"/>
                  <a:gd name="connsiteY6788" fmla="*/ 244901 h 303641"/>
                  <a:gd name="connsiteX6789" fmla="*/ 919962 w 1010331"/>
                  <a:gd name="connsiteY6789" fmla="*/ 249420 h 303641"/>
                  <a:gd name="connsiteX6790" fmla="*/ 915443 w 1010331"/>
                  <a:gd name="connsiteY6790" fmla="*/ 253938 h 303641"/>
                  <a:gd name="connsiteX6791" fmla="*/ 910925 w 1010331"/>
                  <a:gd name="connsiteY6791" fmla="*/ 249420 h 303641"/>
                  <a:gd name="connsiteX6792" fmla="*/ 915443 w 1010331"/>
                  <a:gd name="connsiteY6792" fmla="*/ 244901 h 303641"/>
                  <a:gd name="connsiteX6793" fmla="*/ 915443 w 1010331"/>
                  <a:gd name="connsiteY6793" fmla="*/ 244901 h 303641"/>
                  <a:gd name="connsiteX6794" fmla="*/ 897369 w 1010331"/>
                  <a:gd name="connsiteY6794" fmla="*/ 244901 h 303641"/>
                  <a:gd name="connsiteX6795" fmla="*/ 901888 w 1010331"/>
                  <a:gd name="connsiteY6795" fmla="*/ 249420 h 303641"/>
                  <a:gd name="connsiteX6796" fmla="*/ 897369 w 1010331"/>
                  <a:gd name="connsiteY6796" fmla="*/ 253938 h 303641"/>
                  <a:gd name="connsiteX6797" fmla="*/ 892851 w 1010331"/>
                  <a:gd name="connsiteY6797" fmla="*/ 249420 h 303641"/>
                  <a:gd name="connsiteX6798" fmla="*/ 897369 w 1010331"/>
                  <a:gd name="connsiteY6798" fmla="*/ 244901 h 303641"/>
                  <a:gd name="connsiteX6799" fmla="*/ 897369 w 1010331"/>
                  <a:gd name="connsiteY6799" fmla="*/ 244901 h 303641"/>
                  <a:gd name="connsiteX6800" fmla="*/ 878392 w 1010331"/>
                  <a:gd name="connsiteY6800" fmla="*/ 244901 h 303641"/>
                  <a:gd name="connsiteX6801" fmla="*/ 882910 w 1010331"/>
                  <a:gd name="connsiteY6801" fmla="*/ 249420 h 303641"/>
                  <a:gd name="connsiteX6802" fmla="*/ 878392 w 1010331"/>
                  <a:gd name="connsiteY6802" fmla="*/ 253938 h 303641"/>
                  <a:gd name="connsiteX6803" fmla="*/ 873873 w 1010331"/>
                  <a:gd name="connsiteY6803" fmla="*/ 249420 h 303641"/>
                  <a:gd name="connsiteX6804" fmla="*/ 878392 w 1010331"/>
                  <a:gd name="connsiteY6804" fmla="*/ 244901 h 303641"/>
                  <a:gd name="connsiteX6805" fmla="*/ 878392 w 1010331"/>
                  <a:gd name="connsiteY6805" fmla="*/ 244901 h 303641"/>
                  <a:gd name="connsiteX6806" fmla="*/ 859414 w 1010331"/>
                  <a:gd name="connsiteY6806" fmla="*/ 244901 h 303641"/>
                  <a:gd name="connsiteX6807" fmla="*/ 863933 w 1010331"/>
                  <a:gd name="connsiteY6807" fmla="*/ 249420 h 303641"/>
                  <a:gd name="connsiteX6808" fmla="*/ 859414 w 1010331"/>
                  <a:gd name="connsiteY6808" fmla="*/ 253938 h 303641"/>
                  <a:gd name="connsiteX6809" fmla="*/ 854896 w 1010331"/>
                  <a:gd name="connsiteY6809" fmla="*/ 249420 h 303641"/>
                  <a:gd name="connsiteX6810" fmla="*/ 859414 w 1010331"/>
                  <a:gd name="connsiteY6810" fmla="*/ 244901 h 303641"/>
                  <a:gd name="connsiteX6811" fmla="*/ 859414 w 1010331"/>
                  <a:gd name="connsiteY6811" fmla="*/ 244901 h 303641"/>
                  <a:gd name="connsiteX6812" fmla="*/ 981413 w 1010331"/>
                  <a:gd name="connsiteY6812" fmla="*/ 234057 h 303641"/>
                  <a:gd name="connsiteX6813" fmla="*/ 985932 w 1010331"/>
                  <a:gd name="connsiteY6813" fmla="*/ 238576 h 303641"/>
                  <a:gd name="connsiteX6814" fmla="*/ 981413 w 1010331"/>
                  <a:gd name="connsiteY6814" fmla="*/ 243094 h 303641"/>
                  <a:gd name="connsiteX6815" fmla="*/ 976895 w 1010331"/>
                  <a:gd name="connsiteY6815" fmla="*/ 238576 h 303641"/>
                  <a:gd name="connsiteX6816" fmla="*/ 981413 w 1010331"/>
                  <a:gd name="connsiteY6816" fmla="*/ 234057 h 303641"/>
                  <a:gd name="connsiteX6817" fmla="*/ 981413 w 1010331"/>
                  <a:gd name="connsiteY6817" fmla="*/ 234057 h 303641"/>
                  <a:gd name="connsiteX6818" fmla="*/ 962436 w 1010331"/>
                  <a:gd name="connsiteY6818" fmla="*/ 234057 h 303641"/>
                  <a:gd name="connsiteX6819" fmla="*/ 966954 w 1010331"/>
                  <a:gd name="connsiteY6819" fmla="*/ 238576 h 303641"/>
                  <a:gd name="connsiteX6820" fmla="*/ 962436 w 1010331"/>
                  <a:gd name="connsiteY6820" fmla="*/ 243094 h 303641"/>
                  <a:gd name="connsiteX6821" fmla="*/ 957917 w 1010331"/>
                  <a:gd name="connsiteY6821" fmla="*/ 238576 h 303641"/>
                  <a:gd name="connsiteX6822" fmla="*/ 962436 w 1010331"/>
                  <a:gd name="connsiteY6822" fmla="*/ 234057 h 303641"/>
                  <a:gd name="connsiteX6823" fmla="*/ 962436 w 1010331"/>
                  <a:gd name="connsiteY6823" fmla="*/ 234057 h 303641"/>
                  <a:gd name="connsiteX6824" fmla="*/ 944362 w 1010331"/>
                  <a:gd name="connsiteY6824" fmla="*/ 234057 h 303641"/>
                  <a:gd name="connsiteX6825" fmla="*/ 948880 w 1010331"/>
                  <a:gd name="connsiteY6825" fmla="*/ 238576 h 303641"/>
                  <a:gd name="connsiteX6826" fmla="*/ 944362 w 1010331"/>
                  <a:gd name="connsiteY6826" fmla="*/ 243094 h 303641"/>
                  <a:gd name="connsiteX6827" fmla="*/ 939843 w 1010331"/>
                  <a:gd name="connsiteY6827" fmla="*/ 238576 h 303641"/>
                  <a:gd name="connsiteX6828" fmla="*/ 944362 w 1010331"/>
                  <a:gd name="connsiteY6828" fmla="*/ 234057 h 303641"/>
                  <a:gd name="connsiteX6829" fmla="*/ 944362 w 1010331"/>
                  <a:gd name="connsiteY6829" fmla="*/ 234057 h 303641"/>
                  <a:gd name="connsiteX6830" fmla="*/ 925384 w 1010331"/>
                  <a:gd name="connsiteY6830" fmla="*/ 234057 h 303641"/>
                  <a:gd name="connsiteX6831" fmla="*/ 929903 w 1010331"/>
                  <a:gd name="connsiteY6831" fmla="*/ 238576 h 303641"/>
                  <a:gd name="connsiteX6832" fmla="*/ 925384 w 1010331"/>
                  <a:gd name="connsiteY6832" fmla="*/ 243094 h 303641"/>
                  <a:gd name="connsiteX6833" fmla="*/ 920866 w 1010331"/>
                  <a:gd name="connsiteY6833" fmla="*/ 238576 h 303641"/>
                  <a:gd name="connsiteX6834" fmla="*/ 925384 w 1010331"/>
                  <a:gd name="connsiteY6834" fmla="*/ 234057 h 303641"/>
                  <a:gd name="connsiteX6835" fmla="*/ 925384 w 1010331"/>
                  <a:gd name="connsiteY6835" fmla="*/ 234057 h 303641"/>
                  <a:gd name="connsiteX6836" fmla="*/ 906406 w 1010331"/>
                  <a:gd name="connsiteY6836" fmla="*/ 234057 h 303641"/>
                  <a:gd name="connsiteX6837" fmla="*/ 910925 w 1010331"/>
                  <a:gd name="connsiteY6837" fmla="*/ 238576 h 303641"/>
                  <a:gd name="connsiteX6838" fmla="*/ 906406 w 1010331"/>
                  <a:gd name="connsiteY6838" fmla="*/ 243094 h 303641"/>
                  <a:gd name="connsiteX6839" fmla="*/ 901888 w 1010331"/>
                  <a:gd name="connsiteY6839" fmla="*/ 238576 h 303641"/>
                  <a:gd name="connsiteX6840" fmla="*/ 906406 w 1010331"/>
                  <a:gd name="connsiteY6840" fmla="*/ 234057 h 303641"/>
                  <a:gd name="connsiteX6841" fmla="*/ 906406 w 1010331"/>
                  <a:gd name="connsiteY6841" fmla="*/ 234057 h 303641"/>
                  <a:gd name="connsiteX6842" fmla="*/ 887429 w 1010331"/>
                  <a:gd name="connsiteY6842" fmla="*/ 234057 h 303641"/>
                  <a:gd name="connsiteX6843" fmla="*/ 891947 w 1010331"/>
                  <a:gd name="connsiteY6843" fmla="*/ 238576 h 303641"/>
                  <a:gd name="connsiteX6844" fmla="*/ 887429 w 1010331"/>
                  <a:gd name="connsiteY6844" fmla="*/ 243094 h 303641"/>
                  <a:gd name="connsiteX6845" fmla="*/ 882910 w 1010331"/>
                  <a:gd name="connsiteY6845" fmla="*/ 238576 h 303641"/>
                  <a:gd name="connsiteX6846" fmla="*/ 887429 w 1010331"/>
                  <a:gd name="connsiteY6846" fmla="*/ 234057 h 303641"/>
                  <a:gd name="connsiteX6847" fmla="*/ 887429 w 1010331"/>
                  <a:gd name="connsiteY6847" fmla="*/ 234057 h 303641"/>
                  <a:gd name="connsiteX6848" fmla="*/ 868451 w 1010331"/>
                  <a:gd name="connsiteY6848" fmla="*/ 234057 h 303641"/>
                  <a:gd name="connsiteX6849" fmla="*/ 872970 w 1010331"/>
                  <a:gd name="connsiteY6849" fmla="*/ 238576 h 303641"/>
                  <a:gd name="connsiteX6850" fmla="*/ 868451 w 1010331"/>
                  <a:gd name="connsiteY6850" fmla="*/ 243094 h 303641"/>
                  <a:gd name="connsiteX6851" fmla="*/ 863933 w 1010331"/>
                  <a:gd name="connsiteY6851" fmla="*/ 238576 h 303641"/>
                  <a:gd name="connsiteX6852" fmla="*/ 868451 w 1010331"/>
                  <a:gd name="connsiteY6852" fmla="*/ 234057 h 303641"/>
                  <a:gd name="connsiteX6853" fmla="*/ 868451 w 1010331"/>
                  <a:gd name="connsiteY6853" fmla="*/ 234057 h 303641"/>
                  <a:gd name="connsiteX6854" fmla="*/ 850377 w 1010331"/>
                  <a:gd name="connsiteY6854" fmla="*/ 234057 h 303641"/>
                  <a:gd name="connsiteX6855" fmla="*/ 854896 w 1010331"/>
                  <a:gd name="connsiteY6855" fmla="*/ 238576 h 303641"/>
                  <a:gd name="connsiteX6856" fmla="*/ 850377 w 1010331"/>
                  <a:gd name="connsiteY6856" fmla="*/ 243094 h 303641"/>
                  <a:gd name="connsiteX6857" fmla="*/ 845859 w 1010331"/>
                  <a:gd name="connsiteY6857" fmla="*/ 238576 h 303641"/>
                  <a:gd name="connsiteX6858" fmla="*/ 850377 w 1010331"/>
                  <a:gd name="connsiteY6858" fmla="*/ 234057 h 303641"/>
                  <a:gd name="connsiteX6859" fmla="*/ 850377 w 1010331"/>
                  <a:gd name="connsiteY6859" fmla="*/ 234057 h 303641"/>
                  <a:gd name="connsiteX6860" fmla="*/ 990450 w 1010331"/>
                  <a:gd name="connsiteY6860" fmla="*/ 225020 h 303641"/>
                  <a:gd name="connsiteX6861" fmla="*/ 994969 w 1010331"/>
                  <a:gd name="connsiteY6861" fmla="*/ 229539 h 303641"/>
                  <a:gd name="connsiteX6862" fmla="*/ 990450 w 1010331"/>
                  <a:gd name="connsiteY6862" fmla="*/ 234057 h 303641"/>
                  <a:gd name="connsiteX6863" fmla="*/ 985932 w 1010331"/>
                  <a:gd name="connsiteY6863" fmla="*/ 229539 h 303641"/>
                  <a:gd name="connsiteX6864" fmla="*/ 990450 w 1010331"/>
                  <a:gd name="connsiteY6864" fmla="*/ 225020 h 303641"/>
                  <a:gd name="connsiteX6865" fmla="*/ 990450 w 1010331"/>
                  <a:gd name="connsiteY6865" fmla="*/ 225020 h 303641"/>
                  <a:gd name="connsiteX6866" fmla="*/ 972376 w 1010331"/>
                  <a:gd name="connsiteY6866" fmla="*/ 225020 h 303641"/>
                  <a:gd name="connsiteX6867" fmla="*/ 976895 w 1010331"/>
                  <a:gd name="connsiteY6867" fmla="*/ 229539 h 303641"/>
                  <a:gd name="connsiteX6868" fmla="*/ 972376 w 1010331"/>
                  <a:gd name="connsiteY6868" fmla="*/ 234057 h 303641"/>
                  <a:gd name="connsiteX6869" fmla="*/ 967858 w 1010331"/>
                  <a:gd name="connsiteY6869" fmla="*/ 229539 h 303641"/>
                  <a:gd name="connsiteX6870" fmla="*/ 972376 w 1010331"/>
                  <a:gd name="connsiteY6870" fmla="*/ 225020 h 303641"/>
                  <a:gd name="connsiteX6871" fmla="*/ 972376 w 1010331"/>
                  <a:gd name="connsiteY6871" fmla="*/ 225020 h 303641"/>
                  <a:gd name="connsiteX6872" fmla="*/ 953399 w 1010331"/>
                  <a:gd name="connsiteY6872" fmla="*/ 225020 h 303641"/>
                  <a:gd name="connsiteX6873" fmla="*/ 957917 w 1010331"/>
                  <a:gd name="connsiteY6873" fmla="*/ 229539 h 303641"/>
                  <a:gd name="connsiteX6874" fmla="*/ 953399 w 1010331"/>
                  <a:gd name="connsiteY6874" fmla="*/ 234057 h 303641"/>
                  <a:gd name="connsiteX6875" fmla="*/ 948880 w 1010331"/>
                  <a:gd name="connsiteY6875" fmla="*/ 229539 h 303641"/>
                  <a:gd name="connsiteX6876" fmla="*/ 953399 w 1010331"/>
                  <a:gd name="connsiteY6876" fmla="*/ 225020 h 303641"/>
                  <a:gd name="connsiteX6877" fmla="*/ 953399 w 1010331"/>
                  <a:gd name="connsiteY6877" fmla="*/ 225020 h 303641"/>
                  <a:gd name="connsiteX6878" fmla="*/ 934421 w 1010331"/>
                  <a:gd name="connsiteY6878" fmla="*/ 225020 h 303641"/>
                  <a:gd name="connsiteX6879" fmla="*/ 938939 w 1010331"/>
                  <a:gd name="connsiteY6879" fmla="*/ 229539 h 303641"/>
                  <a:gd name="connsiteX6880" fmla="*/ 934421 w 1010331"/>
                  <a:gd name="connsiteY6880" fmla="*/ 234057 h 303641"/>
                  <a:gd name="connsiteX6881" fmla="*/ 929903 w 1010331"/>
                  <a:gd name="connsiteY6881" fmla="*/ 229539 h 303641"/>
                  <a:gd name="connsiteX6882" fmla="*/ 934421 w 1010331"/>
                  <a:gd name="connsiteY6882" fmla="*/ 225020 h 303641"/>
                  <a:gd name="connsiteX6883" fmla="*/ 934421 w 1010331"/>
                  <a:gd name="connsiteY6883" fmla="*/ 225020 h 303641"/>
                  <a:gd name="connsiteX6884" fmla="*/ 915443 w 1010331"/>
                  <a:gd name="connsiteY6884" fmla="*/ 225020 h 303641"/>
                  <a:gd name="connsiteX6885" fmla="*/ 919962 w 1010331"/>
                  <a:gd name="connsiteY6885" fmla="*/ 229539 h 303641"/>
                  <a:gd name="connsiteX6886" fmla="*/ 915443 w 1010331"/>
                  <a:gd name="connsiteY6886" fmla="*/ 234057 h 303641"/>
                  <a:gd name="connsiteX6887" fmla="*/ 910925 w 1010331"/>
                  <a:gd name="connsiteY6887" fmla="*/ 229539 h 303641"/>
                  <a:gd name="connsiteX6888" fmla="*/ 915443 w 1010331"/>
                  <a:gd name="connsiteY6888" fmla="*/ 225020 h 303641"/>
                  <a:gd name="connsiteX6889" fmla="*/ 915443 w 1010331"/>
                  <a:gd name="connsiteY6889" fmla="*/ 225020 h 303641"/>
                  <a:gd name="connsiteX6890" fmla="*/ 897369 w 1010331"/>
                  <a:gd name="connsiteY6890" fmla="*/ 225020 h 303641"/>
                  <a:gd name="connsiteX6891" fmla="*/ 901888 w 1010331"/>
                  <a:gd name="connsiteY6891" fmla="*/ 229539 h 303641"/>
                  <a:gd name="connsiteX6892" fmla="*/ 897369 w 1010331"/>
                  <a:gd name="connsiteY6892" fmla="*/ 234057 h 303641"/>
                  <a:gd name="connsiteX6893" fmla="*/ 892851 w 1010331"/>
                  <a:gd name="connsiteY6893" fmla="*/ 229539 h 303641"/>
                  <a:gd name="connsiteX6894" fmla="*/ 897369 w 1010331"/>
                  <a:gd name="connsiteY6894" fmla="*/ 225020 h 303641"/>
                  <a:gd name="connsiteX6895" fmla="*/ 897369 w 1010331"/>
                  <a:gd name="connsiteY6895" fmla="*/ 225020 h 303641"/>
                  <a:gd name="connsiteX6896" fmla="*/ 878392 w 1010331"/>
                  <a:gd name="connsiteY6896" fmla="*/ 225020 h 303641"/>
                  <a:gd name="connsiteX6897" fmla="*/ 882910 w 1010331"/>
                  <a:gd name="connsiteY6897" fmla="*/ 229539 h 303641"/>
                  <a:gd name="connsiteX6898" fmla="*/ 878392 w 1010331"/>
                  <a:gd name="connsiteY6898" fmla="*/ 234057 h 303641"/>
                  <a:gd name="connsiteX6899" fmla="*/ 873873 w 1010331"/>
                  <a:gd name="connsiteY6899" fmla="*/ 229539 h 303641"/>
                  <a:gd name="connsiteX6900" fmla="*/ 878392 w 1010331"/>
                  <a:gd name="connsiteY6900" fmla="*/ 225020 h 303641"/>
                  <a:gd name="connsiteX6901" fmla="*/ 878392 w 1010331"/>
                  <a:gd name="connsiteY6901" fmla="*/ 225020 h 303641"/>
                  <a:gd name="connsiteX6902" fmla="*/ 859414 w 1010331"/>
                  <a:gd name="connsiteY6902" fmla="*/ 225020 h 303641"/>
                  <a:gd name="connsiteX6903" fmla="*/ 863933 w 1010331"/>
                  <a:gd name="connsiteY6903" fmla="*/ 229539 h 303641"/>
                  <a:gd name="connsiteX6904" fmla="*/ 859414 w 1010331"/>
                  <a:gd name="connsiteY6904" fmla="*/ 234057 h 303641"/>
                  <a:gd name="connsiteX6905" fmla="*/ 854896 w 1010331"/>
                  <a:gd name="connsiteY6905" fmla="*/ 229539 h 303641"/>
                  <a:gd name="connsiteX6906" fmla="*/ 859414 w 1010331"/>
                  <a:gd name="connsiteY6906" fmla="*/ 225020 h 303641"/>
                  <a:gd name="connsiteX6907" fmla="*/ 859414 w 1010331"/>
                  <a:gd name="connsiteY6907" fmla="*/ 225020 h 303641"/>
                  <a:gd name="connsiteX6908" fmla="*/ 981413 w 1010331"/>
                  <a:gd name="connsiteY6908" fmla="*/ 214176 h 303641"/>
                  <a:gd name="connsiteX6909" fmla="*/ 985932 w 1010331"/>
                  <a:gd name="connsiteY6909" fmla="*/ 218694 h 303641"/>
                  <a:gd name="connsiteX6910" fmla="*/ 981413 w 1010331"/>
                  <a:gd name="connsiteY6910" fmla="*/ 223213 h 303641"/>
                  <a:gd name="connsiteX6911" fmla="*/ 976895 w 1010331"/>
                  <a:gd name="connsiteY6911" fmla="*/ 218694 h 303641"/>
                  <a:gd name="connsiteX6912" fmla="*/ 981413 w 1010331"/>
                  <a:gd name="connsiteY6912" fmla="*/ 214176 h 303641"/>
                  <a:gd name="connsiteX6913" fmla="*/ 981413 w 1010331"/>
                  <a:gd name="connsiteY6913" fmla="*/ 214176 h 303641"/>
                  <a:gd name="connsiteX6914" fmla="*/ 962436 w 1010331"/>
                  <a:gd name="connsiteY6914" fmla="*/ 214176 h 303641"/>
                  <a:gd name="connsiteX6915" fmla="*/ 966954 w 1010331"/>
                  <a:gd name="connsiteY6915" fmla="*/ 218694 h 303641"/>
                  <a:gd name="connsiteX6916" fmla="*/ 962436 w 1010331"/>
                  <a:gd name="connsiteY6916" fmla="*/ 223213 h 303641"/>
                  <a:gd name="connsiteX6917" fmla="*/ 957917 w 1010331"/>
                  <a:gd name="connsiteY6917" fmla="*/ 218694 h 303641"/>
                  <a:gd name="connsiteX6918" fmla="*/ 962436 w 1010331"/>
                  <a:gd name="connsiteY6918" fmla="*/ 214176 h 303641"/>
                  <a:gd name="connsiteX6919" fmla="*/ 962436 w 1010331"/>
                  <a:gd name="connsiteY6919" fmla="*/ 214176 h 303641"/>
                  <a:gd name="connsiteX6920" fmla="*/ 944362 w 1010331"/>
                  <a:gd name="connsiteY6920" fmla="*/ 214176 h 303641"/>
                  <a:gd name="connsiteX6921" fmla="*/ 948880 w 1010331"/>
                  <a:gd name="connsiteY6921" fmla="*/ 218694 h 303641"/>
                  <a:gd name="connsiteX6922" fmla="*/ 944362 w 1010331"/>
                  <a:gd name="connsiteY6922" fmla="*/ 223213 h 303641"/>
                  <a:gd name="connsiteX6923" fmla="*/ 939843 w 1010331"/>
                  <a:gd name="connsiteY6923" fmla="*/ 218694 h 303641"/>
                  <a:gd name="connsiteX6924" fmla="*/ 944362 w 1010331"/>
                  <a:gd name="connsiteY6924" fmla="*/ 214176 h 303641"/>
                  <a:gd name="connsiteX6925" fmla="*/ 944362 w 1010331"/>
                  <a:gd name="connsiteY6925" fmla="*/ 214176 h 303641"/>
                  <a:gd name="connsiteX6926" fmla="*/ 925384 w 1010331"/>
                  <a:gd name="connsiteY6926" fmla="*/ 214176 h 303641"/>
                  <a:gd name="connsiteX6927" fmla="*/ 929903 w 1010331"/>
                  <a:gd name="connsiteY6927" fmla="*/ 218694 h 303641"/>
                  <a:gd name="connsiteX6928" fmla="*/ 925384 w 1010331"/>
                  <a:gd name="connsiteY6928" fmla="*/ 223213 h 303641"/>
                  <a:gd name="connsiteX6929" fmla="*/ 920866 w 1010331"/>
                  <a:gd name="connsiteY6929" fmla="*/ 218694 h 303641"/>
                  <a:gd name="connsiteX6930" fmla="*/ 925384 w 1010331"/>
                  <a:gd name="connsiteY6930" fmla="*/ 214176 h 303641"/>
                  <a:gd name="connsiteX6931" fmla="*/ 925384 w 1010331"/>
                  <a:gd name="connsiteY6931" fmla="*/ 214176 h 303641"/>
                  <a:gd name="connsiteX6932" fmla="*/ 906406 w 1010331"/>
                  <a:gd name="connsiteY6932" fmla="*/ 214176 h 303641"/>
                  <a:gd name="connsiteX6933" fmla="*/ 910925 w 1010331"/>
                  <a:gd name="connsiteY6933" fmla="*/ 218694 h 303641"/>
                  <a:gd name="connsiteX6934" fmla="*/ 906406 w 1010331"/>
                  <a:gd name="connsiteY6934" fmla="*/ 223213 h 303641"/>
                  <a:gd name="connsiteX6935" fmla="*/ 901888 w 1010331"/>
                  <a:gd name="connsiteY6935" fmla="*/ 218694 h 303641"/>
                  <a:gd name="connsiteX6936" fmla="*/ 906406 w 1010331"/>
                  <a:gd name="connsiteY6936" fmla="*/ 214176 h 303641"/>
                  <a:gd name="connsiteX6937" fmla="*/ 906406 w 1010331"/>
                  <a:gd name="connsiteY6937" fmla="*/ 214176 h 303641"/>
                  <a:gd name="connsiteX6938" fmla="*/ 887429 w 1010331"/>
                  <a:gd name="connsiteY6938" fmla="*/ 214176 h 303641"/>
                  <a:gd name="connsiteX6939" fmla="*/ 891947 w 1010331"/>
                  <a:gd name="connsiteY6939" fmla="*/ 218694 h 303641"/>
                  <a:gd name="connsiteX6940" fmla="*/ 887429 w 1010331"/>
                  <a:gd name="connsiteY6940" fmla="*/ 223213 h 303641"/>
                  <a:gd name="connsiteX6941" fmla="*/ 882910 w 1010331"/>
                  <a:gd name="connsiteY6941" fmla="*/ 218694 h 303641"/>
                  <a:gd name="connsiteX6942" fmla="*/ 887429 w 1010331"/>
                  <a:gd name="connsiteY6942" fmla="*/ 214176 h 303641"/>
                  <a:gd name="connsiteX6943" fmla="*/ 887429 w 1010331"/>
                  <a:gd name="connsiteY6943" fmla="*/ 214176 h 303641"/>
                  <a:gd name="connsiteX6944" fmla="*/ 868451 w 1010331"/>
                  <a:gd name="connsiteY6944" fmla="*/ 214176 h 303641"/>
                  <a:gd name="connsiteX6945" fmla="*/ 872970 w 1010331"/>
                  <a:gd name="connsiteY6945" fmla="*/ 218694 h 303641"/>
                  <a:gd name="connsiteX6946" fmla="*/ 868451 w 1010331"/>
                  <a:gd name="connsiteY6946" fmla="*/ 223213 h 303641"/>
                  <a:gd name="connsiteX6947" fmla="*/ 863933 w 1010331"/>
                  <a:gd name="connsiteY6947" fmla="*/ 218694 h 303641"/>
                  <a:gd name="connsiteX6948" fmla="*/ 868451 w 1010331"/>
                  <a:gd name="connsiteY6948" fmla="*/ 214176 h 303641"/>
                  <a:gd name="connsiteX6949" fmla="*/ 868451 w 1010331"/>
                  <a:gd name="connsiteY6949" fmla="*/ 214176 h 303641"/>
                  <a:gd name="connsiteX6950" fmla="*/ 850377 w 1010331"/>
                  <a:gd name="connsiteY6950" fmla="*/ 214176 h 303641"/>
                  <a:gd name="connsiteX6951" fmla="*/ 854896 w 1010331"/>
                  <a:gd name="connsiteY6951" fmla="*/ 218694 h 303641"/>
                  <a:gd name="connsiteX6952" fmla="*/ 850377 w 1010331"/>
                  <a:gd name="connsiteY6952" fmla="*/ 223213 h 303641"/>
                  <a:gd name="connsiteX6953" fmla="*/ 845859 w 1010331"/>
                  <a:gd name="connsiteY6953" fmla="*/ 218694 h 303641"/>
                  <a:gd name="connsiteX6954" fmla="*/ 850377 w 1010331"/>
                  <a:gd name="connsiteY6954" fmla="*/ 214176 h 303641"/>
                  <a:gd name="connsiteX6955" fmla="*/ 850377 w 1010331"/>
                  <a:gd name="connsiteY6955" fmla="*/ 214176 h 303641"/>
                  <a:gd name="connsiteX6956" fmla="*/ 972376 w 1010331"/>
                  <a:gd name="connsiteY6956" fmla="*/ 204235 h 303641"/>
                  <a:gd name="connsiteX6957" fmla="*/ 976895 w 1010331"/>
                  <a:gd name="connsiteY6957" fmla="*/ 208754 h 303641"/>
                  <a:gd name="connsiteX6958" fmla="*/ 972376 w 1010331"/>
                  <a:gd name="connsiteY6958" fmla="*/ 213272 h 303641"/>
                  <a:gd name="connsiteX6959" fmla="*/ 967858 w 1010331"/>
                  <a:gd name="connsiteY6959" fmla="*/ 208754 h 303641"/>
                  <a:gd name="connsiteX6960" fmla="*/ 972376 w 1010331"/>
                  <a:gd name="connsiteY6960" fmla="*/ 204235 h 303641"/>
                  <a:gd name="connsiteX6961" fmla="*/ 972376 w 1010331"/>
                  <a:gd name="connsiteY6961" fmla="*/ 204235 h 303641"/>
                  <a:gd name="connsiteX6962" fmla="*/ 953399 w 1010331"/>
                  <a:gd name="connsiteY6962" fmla="*/ 204235 h 303641"/>
                  <a:gd name="connsiteX6963" fmla="*/ 957917 w 1010331"/>
                  <a:gd name="connsiteY6963" fmla="*/ 208754 h 303641"/>
                  <a:gd name="connsiteX6964" fmla="*/ 953399 w 1010331"/>
                  <a:gd name="connsiteY6964" fmla="*/ 213272 h 303641"/>
                  <a:gd name="connsiteX6965" fmla="*/ 948880 w 1010331"/>
                  <a:gd name="connsiteY6965" fmla="*/ 208754 h 303641"/>
                  <a:gd name="connsiteX6966" fmla="*/ 953399 w 1010331"/>
                  <a:gd name="connsiteY6966" fmla="*/ 204235 h 303641"/>
                  <a:gd name="connsiteX6967" fmla="*/ 953399 w 1010331"/>
                  <a:gd name="connsiteY6967" fmla="*/ 204235 h 303641"/>
                  <a:gd name="connsiteX6968" fmla="*/ 934421 w 1010331"/>
                  <a:gd name="connsiteY6968" fmla="*/ 204235 h 303641"/>
                  <a:gd name="connsiteX6969" fmla="*/ 938939 w 1010331"/>
                  <a:gd name="connsiteY6969" fmla="*/ 208754 h 303641"/>
                  <a:gd name="connsiteX6970" fmla="*/ 934421 w 1010331"/>
                  <a:gd name="connsiteY6970" fmla="*/ 213272 h 303641"/>
                  <a:gd name="connsiteX6971" fmla="*/ 929903 w 1010331"/>
                  <a:gd name="connsiteY6971" fmla="*/ 208754 h 303641"/>
                  <a:gd name="connsiteX6972" fmla="*/ 934421 w 1010331"/>
                  <a:gd name="connsiteY6972" fmla="*/ 204235 h 303641"/>
                  <a:gd name="connsiteX6973" fmla="*/ 934421 w 1010331"/>
                  <a:gd name="connsiteY6973" fmla="*/ 204235 h 303641"/>
                  <a:gd name="connsiteX6974" fmla="*/ 915443 w 1010331"/>
                  <a:gd name="connsiteY6974" fmla="*/ 204235 h 303641"/>
                  <a:gd name="connsiteX6975" fmla="*/ 919962 w 1010331"/>
                  <a:gd name="connsiteY6975" fmla="*/ 208754 h 303641"/>
                  <a:gd name="connsiteX6976" fmla="*/ 915443 w 1010331"/>
                  <a:gd name="connsiteY6976" fmla="*/ 213272 h 303641"/>
                  <a:gd name="connsiteX6977" fmla="*/ 910925 w 1010331"/>
                  <a:gd name="connsiteY6977" fmla="*/ 208754 h 303641"/>
                  <a:gd name="connsiteX6978" fmla="*/ 915443 w 1010331"/>
                  <a:gd name="connsiteY6978" fmla="*/ 204235 h 303641"/>
                  <a:gd name="connsiteX6979" fmla="*/ 915443 w 1010331"/>
                  <a:gd name="connsiteY6979" fmla="*/ 204235 h 303641"/>
                  <a:gd name="connsiteX6980" fmla="*/ 897369 w 1010331"/>
                  <a:gd name="connsiteY6980" fmla="*/ 204235 h 303641"/>
                  <a:gd name="connsiteX6981" fmla="*/ 901888 w 1010331"/>
                  <a:gd name="connsiteY6981" fmla="*/ 208754 h 303641"/>
                  <a:gd name="connsiteX6982" fmla="*/ 897369 w 1010331"/>
                  <a:gd name="connsiteY6982" fmla="*/ 213272 h 303641"/>
                  <a:gd name="connsiteX6983" fmla="*/ 892851 w 1010331"/>
                  <a:gd name="connsiteY6983" fmla="*/ 208754 h 303641"/>
                  <a:gd name="connsiteX6984" fmla="*/ 897369 w 1010331"/>
                  <a:gd name="connsiteY6984" fmla="*/ 204235 h 303641"/>
                  <a:gd name="connsiteX6985" fmla="*/ 897369 w 1010331"/>
                  <a:gd name="connsiteY6985" fmla="*/ 204235 h 303641"/>
                  <a:gd name="connsiteX6986" fmla="*/ 878392 w 1010331"/>
                  <a:gd name="connsiteY6986" fmla="*/ 204235 h 303641"/>
                  <a:gd name="connsiteX6987" fmla="*/ 882910 w 1010331"/>
                  <a:gd name="connsiteY6987" fmla="*/ 208754 h 303641"/>
                  <a:gd name="connsiteX6988" fmla="*/ 878392 w 1010331"/>
                  <a:gd name="connsiteY6988" fmla="*/ 213272 h 303641"/>
                  <a:gd name="connsiteX6989" fmla="*/ 873873 w 1010331"/>
                  <a:gd name="connsiteY6989" fmla="*/ 208754 h 303641"/>
                  <a:gd name="connsiteX6990" fmla="*/ 878392 w 1010331"/>
                  <a:gd name="connsiteY6990" fmla="*/ 204235 h 303641"/>
                  <a:gd name="connsiteX6991" fmla="*/ 878392 w 1010331"/>
                  <a:gd name="connsiteY6991" fmla="*/ 204235 h 303641"/>
                  <a:gd name="connsiteX6992" fmla="*/ 859414 w 1010331"/>
                  <a:gd name="connsiteY6992" fmla="*/ 204235 h 303641"/>
                  <a:gd name="connsiteX6993" fmla="*/ 863933 w 1010331"/>
                  <a:gd name="connsiteY6993" fmla="*/ 208754 h 303641"/>
                  <a:gd name="connsiteX6994" fmla="*/ 859414 w 1010331"/>
                  <a:gd name="connsiteY6994" fmla="*/ 213272 h 303641"/>
                  <a:gd name="connsiteX6995" fmla="*/ 854896 w 1010331"/>
                  <a:gd name="connsiteY6995" fmla="*/ 208754 h 303641"/>
                  <a:gd name="connsiteX6996" fmla="*/ 859414 w 1010331"/>
                  <a:gd name="connsiteY6996" fmla="*/ 204235 h 303641"/>
                  <a:gd name="connsiteX6997" fmla="*/ 859414 w 1010331"/>
                  <a:gd name="connsiteY6997" fmla="*/ 204235 h 303641"/>
                  <a:gd name="connsiteX6998" fmla="*/ 981413 w 1010331"/>
                  <a:gd name="connsiteY6998" fmla="*/ 193391 h 303641"/>
                  <a:gd name="connsiteX6999" fmla="*/ 985932 w 1010331"/>
                  <a:gd name="connsiteY6999" fmla="*/ 197909 h 303641"/>
                  <a:gd name="connsiteX7000" fmla="*/ 981413 w 1010331"/>
                  <a:gd name="connsiteY7000" fmla="*/ 202428 h 303641"/>
                  <a:gd name="connsiteX7001" fmla="*/ 976895 w 1010331"/>
                  <a:gd name="connsiteY7001" fmla="*/ 197909 h 303641"/>
                  <a:gd name="connsiteX7002" fmla="*/ 981413 w 1010331"/>
                  <a:gd name="connsiteY7002" fmla="*/ 193391 h 303641"/>
                  <a:gd name="connsiteX7003" fmla="*/ 981413 w 1010331"/>
                  <a:gd name="connsiteY7003" fmla="*/ 193391 h 303641"/>
                  <a:gd name="connsiteX7004" fmla="*/ 962436 w 1010331"/>
                  <a:gd name="connsiteY7004" fmla="*/ 193391 h 303641"/>
                  <a:gd name="connsiteX7005" fmla="*/ 966954 w 1010331"/>
                  <a:gd name="connsiteY7005" fmla="*/ 197909 h 303641"/>
                  <a:gd name="connsiteX7006" fmla="*/ 962436 w 1010331"/>
                  <a:gd name="connsiteY7006" fmla="*/ 202428 h 303641"/>
                  <a:gd name="connsiteX7007" fmla="*/ 957917 w 1010331"/>
                  <a:gd name="connsiteY7007" fmla="*/ 197909 h 303641"/>
                  <a:gd name="connsiteX7008" fmla="*/ 962436 w 1010331"/>
                  <a:gd name="connsiteY7008" fmla="*/ 193391 h 303641"/>
                  <a:gd name="connsiteX7009" fmla="*/ 962436 w 1010331"/>
                  <a:gd name="connsiteY7009" fmla="*/ 193391 h 303641"/>
                  <a:gd name="connsiteX7010" fmla="*/ 944362 w 1010331"/>
                  <a:gd name="connsiteY7010" fmla="*/ 193391 h 303641"/>
                  <a:gd name="connsiteX7011" fmla="*/ 948880 w 1010331"/>
                  <a:gd name="connsiteY7011" fmla="*/ 197909 h 303641"/>
                  <a:gd name="connsiteX7012" fmla="*/ 944362 w 1010331"/>
                  <a:gd name="connsiteY7012" fmla="*/ 202428 h 303641"/>
                  <a:gd name="connsiteX7013" fmla="*/ 939843 w 1010331"/>
                  <a:gd name="connsiteY7013" fmla="*/ 197909 h 303641"/>
                  <a:gd name="connsiteX7014" fmla="*/ 944362 w 1010331"/>
                  <a:gd name="connsiteY7014" fmla="*/ 193391 h 303641"/>
                  <a:gd name="connsiteX7015" fmla="*/ 944362 w 1010331"/>
                  <a:gd name="connsiteY7015" fmla="*/ 193391 h 303641"/>
                  <a:gd name="connsiteX7016" fmla="*/ 925384 w 1010331"/>
                  <a:gd name="connsiteY7016" fmla="*/ 193391 h 303641"/>
                  <a:gd name="connsiteX7017" fmla="*/ 929903 w 1010331"/>
                  <a:gd name="connsiteY7017" fmla="*/ 197909 h 303641"/>
                  <a:gd name="connsiteX7018" fmla="*/ 925384 w 1010331"/>
                  <a:gd name="connsiteY7018" fmla="*/ 202428 h 303641"/>
                  <a:gd name="connsiteX7019" fmla="*/ 920866 w 1010331"/>
                  <a:gd name="connsiteY7019" fmla="*/ 197909 h 303641"/>
                  <a:gd name="connsiteX7020" fmla="*/ 925384 w 1010331"/>
                  <a:gd name="connsiteY7020" fmla="*/ 193391 h 303641"/>
                  <a:gd name="connsiteX7021" fmla="*/ 925384 w 1010331"/>
                  <a:gd name="connsiteY7021" fmla="*/ 193391 h 303641"/>
                  <a:gd name="connsiteX7022" fmla="*/ 906406 w 1010331"/>
                  <a:gd name="connsiteY7022" fmla="*/ 193391 h 303641"/>
                  <a:gd name="connsiteX7023" fmla="*/ 910925 w 1010331"/>
                  <a:gd name="connsiteY7023" fmla="*/ 197909 h 303641"/>
                  <a:gd name="connsiteX7024" fmla="*/ 906406 w 1010331"/>
                  <a:gd name="connsiteY7024" fmla="*/ 202428 h 303641"/>
                  <a:gd name="connsiteX7025" fmla="*/ 901888 w 1010331"/>
                  <a:gd name="connsiteY7025" fmla="*/ 197909 h 303641"/>
                  <a:gd name="connsiteX7026" fmla="*/ 906406 w 1010331"/>
                  <a:gd name="connsiteY7026" fmla="*/ 193391 h 303641"/>
                  <a:gd name="connsiteX7027" fmla="*/ 906406 w 1010331"/>
                  <a:gd name="connsiteY7027" fmla="*/ 193391 h 303641"/>
                  <a:gd name="connsiteX7028" fmla="*/ 887429 w 1010331"/>
                  <a:gd name="connsiteY7028" fmla="*/ 193391 h 303641"/>
                  <a:gd name="connsiteX7029" fmla="*/ 891947 w 1010331"/>
                  <a:gd name="connsiteY7029" fmla="*/ 197909 h 303641"/>
                  <a:gd name="connsiteX7030" fmla="*/ 887429 w 1010331"/>
                  <a:gd name="connsiteY7030" fmla="*/ 202428 h 303641"/>
                  <a:gd name="connsiteX7031" fmla="*/ 882910 w 1010331"/>
                  <a:gd name="connsiteY7031" fmla="*/ 197909 h 303641"/>
                  <a:gd name="connsiteX7032" fmla="*/ 887429 w 1010331"/>
                  <a:gd name="connsiteY7032" fmla="*/ 193391 h 303641"/>
                  <a:gd name="connsiteX7033" fmla="*/ 887429 w 1010331"/>
                  <a:gd name="connsiteY7033" fmla="*/ 193391 h 303641"/>
                  <a:gd name="connsiteX7034" fmla="*/ 868451 w 1010331"/>
                  <a:gd name="connsiteY7034" fmla="*/ 193391 h 303641"/>
                  <a:gd name="connsiteX7035" fmla="*/ 872970 w 1010331"/>
                  <a:gd name="connsiteY7035" fmla="*/ 197909 h 303641"/>
                  <a:gd name="connsiteX7036" fmla="*/ 868451 w 1010331"/>
                  <a:gd name="connsiteY7036" fmla="*/ 202428 h 303641"/>
                  <a:gd name="connsiteX7037" fmla="*/ 863933 w 1010331"/>
                  <a:gd name="connsiteY7037" fmla="*/ 197909 h 303641"/>
                  <a:gd name="connsiteX7038" fmla="*/ 868451 w 1010331"/>
                  <a:gd name="connsiteY7038" fmla="*/ 193391 h 303641"/>
                  <a:gd name="connsiteX7039" fmla="*/ 868451 w 1010331"/>
                  <a:gd name="connsiteY7039" fmla="*/ 193391 h 303641"/>
                  <a:gd name="connsiteX7040" fmla="*/ 850377 w 1010331"/>
                  <a:gd name="connsiteY7040" fmla="*/ 193391 h 303641"/>
                  <a:gd name="connsiteX7041" fmla="*/ 854896 w 1010331"/>
                  <a:gd name="connsiteY7041" fmla="*/ 197909 h 303641"/>
                  <a:gd name="connsiteX7042" fmla="*/ 850377 w 1010331"/>
                  <a:gd name="connsiteY7042" fmla="*/ 202428 h 303641"/>
                  <a:gd name="connsiteX7043" fmla="*/ 845859 w 1010331"/>
                  <a:gd name="connsiteY7043" fmla="*/ 197909 h 303641"/>
                  <a:gd name="connsiteX7044" fmla="*/ 850377 w 1010331"/>
                  <a:gd name="connsiteY7044" fmla="*/ 193391 h 303641"/>
                  <a:gd name="connsiteX7045" fmla="*/ 850377 w 1010331"/>
                  <a:gd name="connsiteY7045" fmla="*/ 193391 h 303641"/>
                  <a:gd name="connsiteX7046" fmla="*/ 972376 w 1010331"/>
                  <a:gd name="connsiteY7046" fmla="*/ 184354 h 303641"/>
                  <a:gd name="connsiteX7047" fmla="*/ 976895 w 1010331"/>
                  <a:gd name="connsiteY7047" fmla="*/ 188872 h 303641"/>
                  <a:gd name="connsiteX7048" fmla="*/ 972376 w 1010331"/>
                  <a:gd name="connsiteY7048" fmla="*/ 193391 h 303641"/>
                  <a:gd name="connsiteX7049" fmla="*/ 967858 w 1010331"/>
                  <a:gd name="connsiteY7049" fmla="*/ 188872 h 303641"/>
                  <a:gd name="connsiteX7050" fmla="*/ 972376 w 1010331"/>
                  <a:gd name="connsiteY7050" fmla="*/ 184354 h 303641"/>
                  <a:gd name="connsiteX7051" fmla="*/ 972376 w 1010331"/>
                  <a:gd name="connsiteY7051" fmla="*/ 184354 h 303641"/>
                  <a:gd name="connsiteX7052" fmla="*/ 953399 w 1010331"/>
                  <a:gd name="connsiteY7052" fmla="*/ 184354 h 303641"/>
                  <a:gd name="connsiteX7053" fmla="*/ 957917 w 1010331"/>
                  <a:gd name="connsiteY7053" fmla="*/ 188872 h 303641"/>
                  <a:gd name="connsiteX7054" fmla="*/ 953399 w 1010331"/>
                  <a:gd name="connsiteY7054" fmla="*/ 193391 h 303641"/>
                  <a:gd name="connsiteX7055" fmla="*/ 948880 w 1010331"/>
                  <a:gd name="connsiteY7055" fmla="*/ 188872 h 303641"/>
                  <a:gd name="connsiteX7056" fmla="*/ 953399 w 1010331"/>
                  <a:gd name="connsiteY7056" fmla="*/ 184354 h 303641"/>
                  <a:gd name="connsiteX7057" fmla="*/ 953399 w 1010331"/>
                  <a:gd name="connsiteY7057" fmla="*/ 184354 h 303641"/>
                  <a:gd name="connsiteX7058" fmla="*/ 934421 w 1010331"/>
                  <a:gd name="connsiteY7058" fmla="*/ 184354 h 303641"/>
                  <a:gd name="connsiteX7059" fmla="*/ 938939 w 1010331"/>
                  <a:gd name="connsiteY7059" fmla="*/ 188872 h 303641"/>
                  <a:gd name="connsiteX7060" fmla="*/ 934421 w 1010331"/>
                  <a:gd name="connsiteY7060" fmla="*/ 193391 h 303641"/>
                  <a:gd name="connsiteX7061" fmla="*/ 929903 w 1010331"/>
                  <a:gd name="connsiteY7061" fmla="*/ 188872 h 303641"/>
                  <a:gd name="connsiteX7062" fmla="*/ 934421 w 1010331"/>
                  <a:gd name="connsiteY7062" fmla="*/ 184354 h 303641"/>
                  <a:gd name="connsiteX7063" fmla="*/ 934421 w 1010331"/>
                  <a:gd name="connsiteY7063" fmla="*/ 184354 h 303641"/>
                  <a:gd name="connsiteX7064" fmla="*/ 915443 w 1010331"/>
                  <a:gd name="connsiteY7064" fmla="*/ 184354 h 303641"/>
                  <a:gd name="connsiteX7065" fmla="*/ 919962 w 1010331"/>
                  <a:gd name="connsiteY7065" fmla="*/ 188872 h 303641"/>
                  <a:gd name="connsiteX7066" fmla="*/ 915443 w 1010331"/>
                  <a:gd name="connsiteY7066" fmla="*/ 193391 h 303641"/>
                  <a:gd name="connsiteX7067" fmla="*/ 910925 w 1010331"/>
                  <a:gd name="connsiteY7067" fmla="*/ 188872 h 303641"/>
                  <a:gd name="connsiteX7068" fmla="*/ 915443 w 1010331"/>
                  <a:gd name="connsiteY7068" fmla="*/ 184354 h 303641"/>
                  <a:gd name="connsiteX7069" fmla="*/ 915443 w 1010331"/>
                  <a:gd name="connsiteY7069" fmla="*/ 184354 h 303641"/>
                  <a:gd name="connsiteX7070" fmla="*/ 897369 w 1010331"/>
                  <a:gd name="connsiteY7070" fmla="*/ 184354 h 303641"/>
                  <a:gd name="connsiteX7071" fmla="*/ 901888 w 1010331"/>
                  <a:gd name="connsiteY7071" fmla="*/ 188872 h 303641"/>
                  <a:gd name="connsiteX7072" fmla="*/ 897369 w 1010331"/>
                  <a:gd name="connsiteY7072" fmla="*/ 193391 h 303641"/>
                  <a:gd name="connsiteX7073" fmla="*/ 892851 w 1010331"/>
                  <a:gd name="connsiteY7073" fmla="*/ 188872 h 303641"/>
                  <a:gd name="connsiteX7074" fmla="*/ 897369 w 1010331"/>
                  <a:gd name="connsiteY7074" fmla="*/ 184354 h 303641"/>
                  <a:gd name="connsiteX7075" fmla="*/ 897369 w 1010331"/>
                  <a:gd name="connsiteY7075" fmla="*/ 184354 h 303641"/>
                  <a:gd name="connsiteX7076" fmla="*/ 878392 w 1010331"/>
                  <a:gd name="connsiteY7076" fmla="*/ 184354 h 303641"/>
                  <a:gd name="connsiteX7077" fmla="*/ 882910 w 1010331"/>
                  <a:gd name="connsiteY7077" fmla="*/ 188872 h 303641"/>
                  <a:gd name="connsiteX7078" fmla="*/ 878392 w 1010331"/>
                  <a:gd name="connsiteY7078" fmla="*/ 193391 h 303641"/>
                  <a:gd name="connsiteX7079" fmla="*/ 873873 w 1010331"/>
                  <a:gd name="connsiteY7079" fmla="*/ 188872 h 303641"/>
                  <a:gd name="connsiteX7080" fmla="*/ 878392 w 1010331"/>
                  <a:gd name="connsiteY7080" fmla="*/ 184354 h 303641"/>
                  <a:gd name="connsiteX7081" fmla="*/ 878392 w 1010331"/>
                  <a:gd name="connsiteY7081" fmla="*/ 184354 h 303641"/>
                  <a:gd name="connsiteX7082" fmla="*/ 859414 w 1010331"/>
                  <a:gd name="connsiteY7082" fmla="*/ 184354 h 303641"/>
                  <a:gd name="connsiteX7083" fmla="*/ 863933 w 1010331"/>
                  <a:gd name="connsiteY7083" fmla="*/ 188872 h 303641"/>
                  <a:gd name="connsiteX7084" fmla="*/ 859414 w 1010331"/>
                  <a:gd name="connsiteY7084" fmla="*/ 193391 h 303641"/>
                  <a:gd name="connsiteX7085" fmla="*/ 854896 w 1010331"/>
                  <a:gd name="connsiteY7085" fmla="*/ 188872 h 303641"/>
                  <a:gd name="connsiteX7086" fmla="*/ 859414 w 1010331"/>
                  <a:gd name="connsiteY7086" fmla="*/ 184354 h 303641"/>
                  <a:gd name="connsiteX7087" fmla="*/ 859414 w 1010331"/>
                  <a:gd name="connsiteY7087" fmla="*/ 184354 h 303641"/>
                  <a:gd name="connsiteX7088" fmla="*/ 962436 w 1010331"/>
                  <a:gd name="connsiteY7088" fmla="*/ 173510 h 303641"/>
                  <a:gd name="connsiteX7089" fmla="*/ 966954 w 1010331"/>
                  <a:gd name="connsiteY7089" fmla="*/ 178028 h 303641"/>
                  <a:gd name="connsiteX7090" fmla="*/ 962436 w 1010331"/>
                  <a:gd name="connsiteY7090" fmla="*/ 182546 h 303641"/>
                  <a:gd name="connsiteX7091" fmla="*/ 957917 w 1010331"/>
                  <a:gd name="connsiteY7091" fmla="*/ 178028 h 303641"/>
                  <a:gd name="connsiteX7092" fmla="*/ 962436 w 1010331"/>
                  <a:gd name="connsiteY7092" fmla="*/ 173510 h 303641"/>
                  <a:gd name="connsiteX7093" fmla="*/ 962436 w 1010331"/>
                  <a:gd name="connsiteY7093" fmla="*/ 173510 h 303641"/>
                  <a:gd name="connsiteX7094" fmla="*/ 944362 w 1010331"/>
                  <a:gd name="connsiteY7094" fmla="*/ 173510 h 303641"/>
                  <a:gd name="connsiteX7095" fmla="*/ 948880 w 1010331"/>
                  <a:gd name="connsiteY7095" fmla="*/ 178028 h 303641"/>
                  <a:gd name="connsiteX7096" fmla="*/ 944362 w 1010331"/>
                  <a:gd name="connsiteY7096" fmla="*/ 182546 h 303641"/>
                  <a:gd name="connsiteX7097" fmla="*/ 939843 w 1010331"/>
                  <a:gd name="connsiteY7097" fmla="*/ 178028 h 303641"/>
                  <a:gd name="connsiteX7098" fmla="*/ 944362 w 1010331"/>
                  <a:gd name="connsiteY7098" fmla="*/ 173510 h 303641"/>
                  <a:gd name="connsiteX7099" fmla="*/ 944362 w 1010331"/>
                  <a:gd name="connsiteY7099" fmla="*/ 173510 h 303641"/>
                  <a:gd name="connsiteX7100" fmla="*/ 925384 w 1010331"/>
                  <a:gd name="connsiteY7100" fmla="*/ 173510 h 303641"/>
                  <a:gd name="connsiteX7101" fmla="*/ 929903 w 1010331"/>
                  <a:gd name="connsiteY7101" fmla="*/ 178028 h 303641"/>
                  <a:gd name="connsiteX7102" fmla="*/ 925384 w 1010331"/>
                  <a:gd name="connsiteY7102" fmla="*/ 182546 h 303641"/>
                  <a:gd name="connsiteX7103" fmla="*/ 920866 w 1010331"/>
                  <a:gd name="connsiteY7103" fmla="*/ 178028 h 303641"/>
                  <a:gd name="connsiteX7104" fmla="*/ 925384 w 1010331"/>
                  <a:gd name="connsiteY7104" fmla="*/ 173510 h 303641"/>
                  <a:gd name="connsiteX7105" fmla="*/ 925384 w 1010331"/>
                  <a:gd name="connsiteY7105" fmla="*/ 173510 h 303641"/>
                  <a:gd name="connsiteX7106" fmla="*/ 906406 w 1010331"/>
                  <a:gd name="connsiteY7106" fmla="*/ 173510 h 303641"/>
                  <a:gd name="connsiteX7107" fmla="*/ 910925 w 1010331"/>
                  <a:gd name="connsiteY7107" fmla="*/ 178028 h 303641"/>
                  <a:gd name="connsiteX7108" fmla="*/ 906406 w 1010331"/>
                  <a:gd name="connsiteY7108" fmla="*/ 182546 h 303641"/>
                  <a:gd name="connsiteX7109" fmla="*/ 901888 w 1010331"/>
                  <a:gd name="connsiteY7109" fmla="*/ 178028 h 303641"/>
                  <a:gd name="connsiteX7110" fmla="*/ 906406 w 1010331"/>
                  <a:gd name="connsiteY7110" fmla="*/ 173510 h 303641"/>
                  <a:gd name="connsiteX7111" fmla="*/ 906406 w 1010331"/>
                  <a:gd name="connsiteY7111" fmla="*/ 173510 h 303641"/>
                  <a:gd name="connsiteX7112" fmla="*/ 887429 w 1010331"/>
                  <a:gd name="connsiteY7112" fmla="*/ 173510 h 303641"/>
                  <a:gd name="connsiteX7113" fmla="*/ 891947 w 1010331"/>
                  <a:gd name="connsiteY7113" fmla="*/ 178028 h 303641"/>
                  <a:gd name="connsiteX7114" fmla="*/ 887429 w 1010331"/>
                  <a:gd name="connsiteY7114" fmla="*/ 182546 h 303641"/>
                  <a:gd name="connsiteX7115" fmla="*/ 882910 w 1010331"/>
                  <a:gd name="connsiteY7115" fmla="*/ 178028 h 303641"/>
                  <a:gd name="connsiteX7116" fmla="*/ 887429 w 1010331"/>
                  <a:gd name="connsiteY7116" fmla="*/ 173510 h 303641"/>
                  <a:gd name="connsiteX7117" fmla="*/ 887429 w 1010331"/>
                  <a:gd name="connsiteY7117" fmla="*/ 173510 h 303641"/>
                  <a:gd name="connsiteX7118" fmla="*/ 868451 w 1010331"/>
                  <a:gd name="connsiteY7118" fmla="*/ 173510 h 303641"/>
                  <a:gd name="connsiteX7119" fmla="*/ 872970 w 1010331"/>
                  <a:gd name="connsiteY7119" fmla="*/ 178028 h 303641"/>
                  <a:gd name="connsiteX7120" fmla="*/ 868451 w 1010331"/>
                  <a:gd name="connsiteY7120" fmla="*/ 182546 h 303641"/>
                  <a:gd name="connsiteX7121" fmla="*/ 863933 w 1010331"/>
                  <a:gd name="connsiteY7121" fmla="*/ 178028 h 303641"/>
                  <a:gd name="connsiteX7122" fmla="*/ 868451 w 1010331"/>
                  <a:gd name="connsiteY7122" fmla="*/ 173510 h 303641"/>
                  <a:gd name="connsiteX7123" fmla="*/ 868451 w 1010331"/>
                  <a:gd name="connsiteY7123" fmla="*/ 173510 h 303641"/>
                  <a:gd name="connsiteX7124" fmla="*/ 850377 w 1010331"/>
                  <a:gd name="connsiteY7124" fmla="*/ 173510 h 303641"/>
                  <a:gd name="connsiteX7125" fmla="*/ 854896 w 1010331"/>
                  <a:gd name="connsiteY7125" fmla="*/ 178028 h 303641"/>
                  <a:gd name="connsiteX7126" fmla="*/ 850377 w 1010331"/>
                  <a:gd name="connsiteY7126" fmla="*/ 182546 h 303641"/>
                  <a:gd name="connsiteX7127" fmla="*/ 845859 w 1010331"/>
                  <a:gd name="connsiteY7127" fmla="*/ 178028 h 303641"/>
                  <a:gd name="connsiteX7128" fmla="*/ 850377 w 1010331"/>
                  <a:gd name="connsiteY7128" fmla="*/ 173510 h 303641"/>
                  <a:gd name="connsiteX7129" fmla="*/ 850377 w 1010331"/>
                  <a:gd name="connsiteY7129" fmla="*/ 173510 h 303641"/>
                  <a:gd name="connsiteX7130" fmla="*/ 972376 w 1010331"/>
                  <a:gd name="connsiteY7130" fmla="*/ 163569 h 303641"/>
                  <a:gd name="connsiteX7131" fmla="*/ 976895 w 1010331"/>
                  <a:gd name="connsiteY7131" fmla="*/ 168087 h 303641"/>
                  <a:gd name="connsiteX7132" fmla="*/ 972376 w 1010331"/>
                  <a:gd name="connsiteY7132" fmla="*/ 172606 h 303641"/>
                  <a:gd name="connsiteX7133" fmla="*/ 967858 w 1010331"/>
                  <a:gd name="connsiteY7133" fmla="*/ 168087 h 303641"/>
                  <a:gd name="connsiteX7134" fmla="*/ 972376 w 1010331"/>
                  <a:gd name="connsiteY7134" fmla="*/ 163569 h 303641"/>
                  <a:gd name="connsiteX7135" fmla="*/ 972376 w 1010331"/>
                  <a:gd name="connsiteY7135" fmla="*/ 163569 h 303641"/>
                  <a:gd name="connsiteX7136" fmla="*/ 953399 w 1010331"/>
                  <a:gd name="connsiteY7136" fmla="*/ 163569 h 303641"/>
                  <a:gd name="connsiteX7137" fmla="*/ 957917 w 1010331"/>
                  <a:gd name="connsiteY7137" fmla="*/ 168087 h 303641"/>
                  <a:gd name="connsiteX7138" fmla="*/ 953399 w 1010331"/>
                  <a:gd name="connsiteY7138" fmla="*/ 172606 h 303641"/>
                  <a:gd name="connsiteX7139" fmla="*/ 948880 w 1010331"/>
                  <a:gd name="connsiteY7139" fmla="*/ 168087 h 303641"/>
                  <a:gd name="connsiteX7140" fmla="*/ 953399 w 1010331"/>
                  <a:gd name="connsiteY7140" fmla="*/ 163569 h 303641"/>
                  <a:gd name="connsiteX7141" fmla="*/ 953399 w 1010331"/>
                  <a:gd name="connsiteY7141" fmla="*/ 163569 h 303641"/>
                  <a:gd name="connsiteX7142" fmla="*/ 934421 w 1010331"/>
                  <a:gd name="connsiteY7142" fmla="*/ 163569 h 303641"/>
                  <a:gd name="connsiteX7143" fmla="*/ 938939 w 1010331"/>
                  <a:gd name="connsiteY7143" fmla="*/ 168087 h 303641"/>
                  <a:gd name="connsiteX7144" fmla="*/ 934421 w 1010331"/>
                  <a:gd name="connsiteY7144" fmla="*/ 172606 h 303641"/>
                  <a:gd name="connsiteX7145" fmla="*/ 929903 w 1010331"/>
                  <a:gd name="connsiteY7145" fmla="*/ 168087 h 303641"/>
                  <a:gd name="connsiteX7146" fmla="*/ 934421 w 1010331"/>
                  <a:gd name="connsiteY7146" fmla="*/ 163569 h 303641"/>
                  <a:gd name="connsiteX7147" fmla="*/ 934421 w 1010331"/>
                  <a:gd name="connsiteY7147" fmla="*/ 163569 h 303641"/>
                  <a:gd name="connsiteX7148" fmla="*/ 915443 w 1010331"/>
                  <a:gd name="connsiteY7148" fmla="*/ 163569 h 303641"/>
                  <a:gd name="connsiteX7149" fmla="*/ 919962 w 1010331"/>
                  <a:gd name="connsiteY7149" fmla="*/ 168087 h 303641"/>
                  <a:gd name="connsiteX7150" fmla="*/ 915443 w 1010331"/>
                  <a:gd name="connsiteY7150" fmla="*/ 172606 h 303641"/>
                  <a:gd name="connsiteX7151" fmla="*/ 910925 w 1010331"/>
                  <a:gd name="connsiteY7151" fmla="*/ 168087 h 303641"/>
                  <a:gd name="connsiteX7152" fmla="*/ 915443 w 1010331"/>
                  <a:gd name="connsiteY7152" fmla="*/ 163569 h 303641"/>
                  <a:gd name="connsiteX7153" fmla="*/ 915443 w 1010331"/>
                  <a:gd name="connsiteY7153" fmla="*/ 163569 h 303641"/>
                  <a:gd name="connsiteX7154" fmla="*/ 897369 w 1010331"/>
                  <a:gd name="connsiteY7154" fmla="*/ 163569 h 303641"/>
                  <a:gd name="connsiteX7155" fmla="*/ 901888 w 1010331"/>
                  <a:gd name="connsiteY7155" fmla="*/ 168087 h 303641"/>
                  <a:gd name="connsiteX7156" fmla="*/ 897369 w 1010331"/>
                  <a:gd name="connsiteY7156" fmla="*/ 172606 h 303641"/>
                  <a:gd name="connsiteX7157" fmla="*/ 892851 w 1010331"/>
                  <a:gd name="connsiteY7157" fmla="*/ 168087 h 303641"/>
                  <a:gd name="connsiteX7158" fmla="*/ 897369 w 1010331"/>
                  <a:gd name="connsiteY7158" fmla="*/ 163569 h 303641"/>
                  <a:gd name="connsiteX7159" fmla="*/ 897369 w 1010331"/>
                  <a:gd name="connsiteY7159" fmla="*/ 163569 h 303641"/>
                  <a:gd name="connsiteX7160" fmla="*/ 878392 w 1010331"/>
                  <a:gd name="connsiteY7160" fmla="*/ 163569 h 303641"/>
                  <a:gd name="connsiteX7161" fmla="*/ 882910 w 1010331"/>
                  <a:gd name="connsiteY7161" fmla="*/ 168087 h 303641"/>
                  <a:gd name="connsiteX7162" fmla="*/ 878392 w 1010331"/>
                  <a:gd name="connsiteY7162" fmla="*/ 172606 h 303641"/>
                  <a:gd name="connsiteX7163" fmla="*/ 873873 w 1010331"/>
                  <a:gd name="connsiteY7163" fmla="*/ 168087 h 303641"/>
                  <a:gd name="connsiteX7164" fmla="*/ 878392 w 1010331"/>
                  <a:gd name="connsiteY7164" fmla="*/ 163569 h 303641"/>
                  <a:gd name="connsiteX7165" fmla="*/ 878392 w 1010331"/>
                  <a:gd name="connsiteY7165" fmla="*/ 163569 h 303641"/>
                  <a:gd name="connsiteX7166" fmla="*/ 859414 w 1010331"/>
                  <a:gd name="connsiteY7166" fmla="*/ 163569 h 303641"/>
                  <a:gd name="connsiteX7167" fmla="*/ 863933 w 1010331"/>
                  <a:gd name="connsiteY7167" fmla="*/ 168087 h 303641"/>
                  <a:gd name="connsiteX7168" fmla="*/ 859414 w 1010331"/>
                  <a:gd name="connsiteY7168" fmla="*/ 172606 h 303641"/>
                  <a:gd name="connsiteX7169" fmla="*/ 854896 w 1010331"/>
                  <a:gd name="connsiteY7169" fmla="*/ 168087 h 303641"/>
                  <a:gd name="connsiteX7170" fmla="*/ 859414 w 1010331"/>
                  <a:gd name="connsiteY7170" fmla="*/ 163569 h 303641"/>
                  <a:gd name="connsiteX7171" fmla="*/ 859414 w 1010331"/>
                  <a:gd name="connsiteY7171" fmla="*/ 163569 h 303641"/>
                  <a:gd name="connsiteX7172" fmla="*/ 962436 w 1010331"/>
                  <a:gd name="connsiteY7172" fmla="*/ 152725 h 303641"/>
                  <a:gd name="connsiteX7173" fmla="*/ 966954 w 1010331"/>
                  <a:gd name="connsiteY7173" fmla="*/ 157243 h 303641"/>
                  <a:gd name="connsiteX7174" fmla="*/ 962436 w 1010331"/>
                  <a:gd name="connsiteY7174" fmla="*/ 161761 h 303641"/>
                  <a:gd name="connsiteX7175" fmla="*/ 957917 w 1010331"/>
                  <a:gd name="connsiteY7175" fmla="*/ 157243 h 303641"/>
                  <a:gd name="connsiteX7176" fmla="*/ 962436 w 1010331"/>
                  <a:gd name="connsiteY7176" fmla="*/ 152725 h 303641"/>
                  <a:gd name="connsiteX7177" fmla="*/ 962436 w 1010331"/>
                  <a:gd name="connsiteY7177" fmla="*/ 152725 h 303641"/>
                  <a:gd name="connsiteX7178" fmla="*/ 944362 w 1010331"/>
                  <a:gd name="connsiteY7178" fmla="*/ 152725 h 303641"/>
                  <a:gd name="connsiteX7179" fmla="*/ 948880 w 1010331"/>
                  <a:gd name="connsiteY7179" fmla="*/ 157243 h 303641"/>
                  <a:gd name="connsiteX7180" fmla="*/ 944362 w 1010331"/>
                  <a:gd name="connsiteY7180" fmla="*/ 161761 h 303641"/>
                  <a:gd name="connsiteX7181" fmla="*/ 939843 w 1010331"/>
                  <a:gd name="connsiteY7181" fmla="*/ 157243 h 303641"/>
                  <a:gd name="connsiteX7182" fmla="*/ 944362 w 1010331"/>
                  <a:gd name="connsiteY7182" fmla="*/ 152725 h 303641"/>
                  <a:gd name="connsiteX7183" fmla="*/ 944362 w 1010331"/>
                  <a:gd name="connsiteY7183" fmla="*/ 152725 h 303641"/>
                  <a:gd name="connsiteX7184" fmla="*/ 925384 w 1010331"/>
                  <a:gd name="connsiteY7184" fmla="*/ 152725 h 303641"/>
                  <a:gd name="connsiteX7185" fmla="*/ 929903 w 1010331"/>
                  <a:gd name="connsiteY7185" fmla="*/ 157243 h 303641"/>
                  <a:gd name="connsiteX7186" fmla="*/ 925384 w 1010331"/>
                  <a:gd name="connsiteY7186" fmla="*/ 161761 h 303641"/>
                  <a:gd name="connsiteX7187" fmla="*/ 920866 w 1010331"/>
                  <a:gd name="connsiteY7187" fmla="*/ 157243 h 303641"/>
                  <a:gd name="connsiteX7188" fmla="*/ 925384 w 1010331"/>
                  <a:gd name="connsiteY7188" fmla="*/ 152725 h 303641"/>
                  <a:gd name="connsiteX7189" fmla="*/ 925384 w 1010331"/>
                  <a:gd name="connsiteY7189" fmla="*/ 152725 h 303641"/>
                  <a:gd name="connsiteX7190" fmla="*/ 906406 w 1010331"/>
                  <a:gd name="connsiteY7190" fmla="*/ 152725 h 303641"/>
                  <a:gd name="connsiteX7191" fmla="*/ 910925 w 1010331"/>
                  <a:gd name="connsiteY7191" fmla="*/ 157243 h 303641"/>
                  <a:gd name="connsiteX7192" fmla="*/ 906406 w 1010331"/>
                  <a:gd name="connsiteY7192" fmla="*/ 161761 h 303641"/>
                  <a:gd name="connsiteX7193" fmla="*/ 901888 w 1010331"/>
                  <a:gd name="connsiteY7193" fmla="*/ 157243 h 303641"/>
                  <a:gd name="connsiteX7194" fmla="*/ 906406 w 1010331"/>
                  <a:gd name="connsiteY7194" fmla="*/ 152725 h 303641"/>
                  <a:gd name="connsiteX7195" fmla="*/ 906406 w 1010331"/>
                  <a:gd name="connsiteY7195" fmla="*/ 152725 h 303641"/>
                  <a:gd name="connsiteX7196" fmla="*/ 887429 w 1010331"/>
                  <a:gd name="connsiteY7196" fmla="*/ 152725 h 303641"/>
                  <a:gd name="connsiteX7197" fmla="*/ 891947 w 1010331"/>
                  <a:gd name="connsiteY7197" fmla="*/ 157243 h 303641"/>
                  <a:gd name="connsiteX7198" fmla="*/ 887429 w 1010331"/>
                  <a:gd name="connsiteY7198" fmla="*/ 161761 h 303641"/>
                  <a:gd name="connsiteX7199" fmla="*/ 882910 w 1010331"/>
                  <a:gd name="connsiteY7199" fmla="*/ 157243 h 303641"/>
                  <a:gd name="connsiteX7200" fmla="*/ 887429 w 1010331"/>
                  <a:gd name="connsiteY7200" fmla="*/ 152725 h 303641"/>
                  <a:gd name="connsiteX7201" fmla="*/ 887429 w 1010331"/>
                  <a:gd name="connsiteY7201" fmla="*/ 152725 h 303641"/>
                  <a:gd name="connsiteX7202" fmla="*/ 868451 w 1010331"/>
                  <a:gd name="connsiteY7202" fmla="*/ 152725 h 303641"/>
                  <a:gd name="connsiteX7203" fmla="*/ 872970 w 1010331"/>
                  <a:gd name="connsiteY7203" fmla="*/ 157243 h 303641"/>
                  <a:gd name="connsiteX7204" fmla="*/ 868451 w 1010331"/>
                  <a:gd name="connsiteY7204" fmla="*/ 161761 h 303641"/>
                  <a:gd name="connsiteX7205" fmla="*/ 863933 w 1010331"/>
                  <a:gd name="connsiteY7205" fmla="*/ 157243 h 303641"/>
                  <a:gd name="connsiteX7206" fmla="*/ 868451 w 1010331"/>
                  <a:gd name="connsiteY7206" fmla="*/ 152725 h 303641"/>
                  <a:gd name="connsiteX7207" fmla="*/ 868451 w 1010331"/>
                  <a:gd name="connsiteY7207" fmla="*/ 152725 h 303641"/>
                  <a:gd name="connsiteX7208" fmla="*/ 850377 w 1010331"/>
                  <a:gd name="connsiteY7208" fmla="*/ 152725 h 303641"/>
                  <a:gd name="connsiteX7209" fmla="*/ 854896 w 1010331"/>
                  <a:gd name="connsiteY7209" fmla="*/ 157243 h 303641"/>
                  <a:gd name="connsiteX7210" fmla="*/ 850377 w 1010331"/>
                  <a:gd name="connsiteY7210" fmla="*/ 161761 h 303641"/>
                  <a:gd name="connsiteX7211" fmla="*/ 845859 w 1010331"/>
                  <a:gd name="connsiteY7211" fmla="*/ 157243 h 303641"/>
                  <a:gd name="connsiteX7212" fmla="*/ 850377 w 1010331"/>
                  <a:gd name="connsiteY7212" fmla="*/ 152725 h 303641"/>
                  <a:gd name="connsiteX7213" fmla="*/ 850377 w 1010331"/>
                  <a:gd name="connsiteY7213" fmla="*/ 152725 h 303641"/>
                  <a:gd name="connsiteX7214" fmla="*/ 953399 w 1010331"/>
                  <a:gd name="connsiteY7214" fmla="*/ 285568 h 303641"/>
                  <a:gd name="connsiteX7215" fmla="*/ 957917 w 1010331"/>
                  <a:gd name="connsiteY7215" fmla="*/ 290086 h 303641"/>
                  <a:gd name="connsiteX7216" fmla="*/ 953399 w 1010331"/>
                  <a:gd name="connsiteY7216" fmla="*/ 294605 h 303641"/>
                  <a:gd name="connsiteX7217" fmla="*/ 948880 w 1010331"/>
                  <a:gd name="connsiteY7217" fmla="*/ 290086 h 303641"/>
                  <a:gd name="connsiteX7218" fmla="*/ 953399 w 1010331"/>
                  <a:gd name="connsiteY7218" fmla="*/ 285568 h 303641"/>
                  <a:gd name="connsiteX7219" fmla="*/ 953399 w 1010331"/>
                  <a:gd name="connsiteY7219" fmla="*/ 285568 h 303641"/>
                  <a:gd name="connsiteX7220" fmla="*/ 934421 w 1010331"/>
                  <a:gd name="connsiteY7220" fmla="*/ 285568 h 303641"/>
                  <a:gd name="connsiteX7221" fmla="*/ 938939 w 1010331"/>
                  <a:gd name="connsiteY7221" fmla="*/ 290086 h 303641"/>
                  <a:gd name="connsiteX7222" fmla="*/ 934421 w 1010331"/>
                  <a:gd name="connsiteY7222" fmla="*/ 294605 h 303641"/>
                  <a:gd name="connsiteX7223" fmla="*/ 929903 w 1010331"/>
                  <a:gd name="connsiteY7223" fmla="*/ 290086 h 303641"/>
                  <a:gd name="connsiteX7224" fmla="*/ 934421 w 1010331"/>
                  <a:gd name="connsiteY7224" fmla="*/ 285568 h 303641"/>
                  <a:gd name="connsiteX7225" fmla="*/ 934421 w 1010331"/>
                  <a:gd name="connsiteY7225" fmla="*/ 285568 h 303641"/>
                  <a:gd name="connsiteX7226" fmla="*/ 915443 w 1010331"/>
                  <a:gd name="connsiteY7226" fmla="*/ 285568 h 303641"/>
                  <a:gd name="connsiteX7227" fmla="*/ 919962 w 1010331"/>
                  <a:gd name="connsiteY7227" fmla="*/ 290086 h 303641"/>
                  <a:gd name="connsiteX7228" fmla="*/ 915443 w 1010331"/>
                  <a:gd name="connsiteY7228" fmla="*/ 294605 h 303641"/>
                  <a:gd name="connsiteX7229" fmla="*/ 910925 w 1010331"/>
                  <a:gd name="connsiteY7229" fmla="*/ 290086 h 303641"/>
                  <a:gd name="connsiteX7230" fmla="*/ 915443 w 1010331"/>
                  <a:gd name="connsiteY7230" fmla="*/ 285568 h 303641"/>
                  <a:gd name="connsiteX7231" fmla="*/ 915443 w 1010331"/>
                  <a:gd name="connsiteY7231" fmla="*/ 285568 h 303641"/>
                  <a:gd name="connsiteX7232" fmla="*/ 897369 w 1010331"/>
                  <a:gd name="connsiteY7232" fmla="*/ 285568 h 303641"/>
                  <a:gd name="connsiteX7233" fmla="*/ 901888 w 1010331"/>
                  <a:gd name="connsiteY7233" fmla="*/ 290086 h 303641"/>
                  <a:gd name="connsiteX7234" fmla="*/ 897369 w 1010331"/>
                  <a:gd name="connsiteY7234" fmla="*/ 294605 h 303641"/>
                  <a:gd name="connsiteX7235" fmla="*/ 892851 w 1010331"/>
                  <a:gd name="connsiteY7235" fmla="*/ 290086 h 303641"/>
                  <a:gd name="connsiteX7236" fmla="*/ 897369 w 1010331"/>
                  <a:gd name="connsiteY7236" fmla="*/ 285568 h 303641"/>
                  <a:gd name="connsiteX7237" fmla="*/ 897369 w 1010331"/>
                  <a:gd name="connsiteY7237" fmla="*/ 285568 h 303641"/>
                  <a:gd name="connsiteX7238" fmla="*/ 878392 w 1010331"/>
                  <a:gd name="connsiteY7238" fmla="*/ 285568 h 303641"/>
                  <a:gd name="connsiteX7239" fmla="*/ 882910 w 1010331"/>
                  <a:gd name="connsiteY7239" fmla="*/ 290086 h 303641"/>
                  <a:gd name="connsiteX7240" fmla="*/ 878392 w 1010331"/>
                  <a:gd name="connsiteY7240" fmla="*/ 294605 h 303641"/>
                  <a:gd name="connsiteX7241" fmla="*/ 873873 w 1010331"/>
                  <a:gd name="connsiteY7241" fmla="*/ 290086 h 303641"/>
                  <a:gd name="connsiteX7242" fmla="*/ 878392 w 1010331"/>
                  <a:gd name="connsiteY7242" fmla="*/ 285568 h 303641"/>
                  <a:gd name="connsiteX7243" fmla="*/ 878392 w 1010331"/>
                  <a:gd name="connsiteY7243" fmla="*/ 285568 h 303641"/>
                  <a:gd name="connsiteX7244" fmla="*/ 859414 w 1010331"/>
                  <a:gd name="connsiteY7244" fmla="*/ 285568 h 303641"/>
                  <a:gd name="connsiteX7245" fmla="*/ 863933 w 1010331"/>
                  <a:gd name="connsiteY7245" fmla="*/ 290086 h 303641"/>
                  <a:gd name="connsiteX7246" fmla="*/ 859414 w 1010331"/>
                  <a:gd name="connsiteY7246" fmla="*/ 294605 h 303641"/>
                  <a:gd name="connsiteX7247" fmla="*/ 854896 w 1010331"/>
                  <a:gd name="connsiteY7247" fmla="*/ 290086 h 303641"/>
                  <a:gd name="connsiteX7248" fmla="*/ 859414 w 1010331"/>
                  <a:gd name="connsiteY7248" fmla="*/ 285568 h 303641"/>
                  <a:gd name="connsiteX7249" fmla="*/ 859414 w 1010331"/>
                  <a:gd name="connsiteY7249" fmla="*/ 285568 h 303641"/>
                  <a:gd name="connsiteX7250" fmla="*/ 962436 w 1010331"/>
                  <a:gd name="connsiteY7250" fmla="*/ 274723 h 303641"/>
                  <a:gd name="connsiteX7251" fmla="*/ 966954 w 1010331"/>
                  <a:gd name="connsiteY7251" fmla="*/ 279242 h 303641"/>
                  <a:gd name="connsiteX7252" fmla="*/ 962436 w 1010331"/>
                  <a:gd name="connsiteY7252" fmla="*/ 283760 h 303641"/>
                  <a:gd name="connsiteX7253" fmla="*/ 957917 w 1010331"/>
                  <a:gd name="connsiteY7253" fmla="*/ 279242 h 303641"/>
                  <a:gd name="connsiteX7254" fmla="*/ 962436 w 1010331"/>
                  <a:gd name="connsiteY7254" fmla="*/ 274723 h 303641"/>
                  <a:gd name="connsiteX7255" fmla="*/ 962436 w 1010331"/>
                  <a:gd name="connsiteY7255" fmla="*/ 274723 h 303641"/>
                  <a:gd name="connsiteX7256" fmla="*/ 944362 w 1010331"/>
                  <a:gd name="connsiteY7256" fmla="*/ 274723 h 303641"/>
                  <a:gd name="connsiteX7257" fmla="*/ 948880 w 1010331"/>
                  <a:gd name="connsiteY7257" fmla="*/ 279242 h 303641"/>
                  <a:gd name="connsiteX7258" fmla="*/ 944362 w 1010331"/>
                  <a:gd name="connsiteY7258" fmla="*/ 283760 h 303641"/>
                  <a:gd name="connsiteX7259" fmla="*/ 939843 w 1010331"/>
                  <a:gd name="connsiteY7259" fmla="*/ 279242 h 303641"/>
                  <a:gd name="connsiteX7260" fmla="*/ 944362 w 1010331"/>
                  <a:gd name="connsiteY7260" fmla="*/ 274723 h 303641"/>
                  <a:gd name="connsiteX7261" fmla="*/ 944362 w 1010331"/>
                  <a:gd name="connsiteY7261" fmla="*/ 274723 h 303641"/>
                  <a:gd name="connsiteX7262" fmla="*/ 925384 w 1010331"/>
                  <a:gd name="connsiteY7262" fmla="*/ 274723 h 303641"/>
                  <a:gd name="connsiteX7263" fmla="*/ 929903 w 1010331"/>
                  <a:gd name="connsiteY7263" fmla="*/ 279242 h 303641"/>
                  <a:gd name="connsiteX7264" fmla="*/ 925384 w 1010331"/>
                  <a:gd name="connsiteY7264" fmla="*/ 283760 h 303641"/>
                  <a:gd name="connsiteX7265" fmla="*/ 920866 w 1010331"/>
                  <a:gd name="connsiteY7265" fmla="*/ 279242 h 303641"/>
                  <a:gd name="connsiteX7266" fmla="*/ 925384 w 1010331"/>
                  <a:gd name="connsiteY7266" fmla="*/ 274723 h 303641"/>
                  <a:gd name="connsiteX7267" fmla="*/ 925384 w 1010331"/>
                  <a:gd name="connsiteY7267" fmla="*/ 274723 h 303641"/>
                  <a:gd name="connsiteX7268" fmla="*/ 906406 w 1010331"/>
                  <a:gd name="connsiteY7268" fmla="*/ 274723 h 303641"/>
                  <a:gd name="connsiteX7269" fmla="*/ 910925 w 1010331"/>
                  <a:gd name="connsiteY7269" fmla="*/ 279242 h 303641"/>
                  <a:gd name="connsiteX7270" fmla="*/ 906406 w 1010331"/>
                  <a:gd name="connsiteY7270" fmla="*/ 283760 h 303641"/>
                  <a:gd name="connsiteX7271" fmla="*/ 901888 w 1010331"/>
                  <a:gd name="connsiteY7271" fmla="*/ 279242 h 303641"/>
                  <a:gd name="connsiteX7272" fmla="*/ 906406 w 1010331"/>
                  <a:gd name="connsiteY7272" fmla="*/ 274723 h 303641"/>
                  <a:gd name="connsiteX7273" fmla="*/ 906406 w 1010331"/>
                  <a:gd name="connsiteY7273" fmla="*/ 274723 h 303641"/>
                  <a:gd name="connsiteX7274" fmla="*/ 887429 w 1010331"/>
                  <a:gd name="connsiteY7274" fmla="*/ 274723 h 303641"/>
                  <a:gd name="connsiteX7275" fmla="*/ 891947 w 1010331"/>
                  <a:gd name="connsiteY7275" fmla="*/ 279242 h 303641"/>
                  <a:gd name="connsiteX7276" fmla="*/ 887429 w 1010331"/>
                  <a:gd name="connsiteY7276" fmla="*/ 283760 h 303641"/>
                  <a:gd name="connsiteX7277" fmla="*/ 882910 w 1010331"/>
                  <a:gd name="connsiteY7277" fmla="*/ 279242 h 303641"/>
                  <a:gd name="connsiteX7278" fmla="*/ 887429 w 1010331"/>
                  <a:gd name="connsiteY7278" fmla="*/ 274723 h 303641"/>
                  <a:gd name="connsiteX7279" fmla="*/ 887429 w 1010331"/>
                  <a:gd name="connsiteY7279" fmla="*/ 274723 h 303641"/>
                  <a:gd name="connsiteX7280" fmla="*/ 868451 w 1010331"/>
                  <a:gd name="connsiteY7280" fmla="*/ 274723 h 303641"/>
                  <a:gd name="connsiteX7281" fmla="*/ 872970 w 1010331"/>
                  <a:gd name="connsiteY7281" fmla="*/ 279242 h 303641"/>
                  <a:gd name="connsiteX7282" fmla="*/ 868451 w 1010331"/>
                  <a:gd name="connsiteY7282" fmla="*/ 283760 h 303641"/>
                  <a:gd name="connsiteX7283" fmla="*/ 863933 w 1010331"/>
                  <a:gd name="connsiteY7283" fmla="*/ 279242 h 303641"/>
                  <a:gd name="connsiteX7284" fmla="*/ 868451 w 1010331"/>
                  <a:gd name="connsiteY7284" fmla="*/ 274723 h 303641"/>
                  <a:gd name="connsiteX7285" fmla="*/ 868451 w 1010331"/>
                  <a:gd name="connsiteY7285" fmla="*/ 274723 h 303641"/>
                  <a:gd name="connsiteX7286" fmla="*/ 850377 w 1010331"/>
                  <a:gd name="connsiteY7286" fmla="*/ 274723 h 303641"/>
                  <a:gd name="connsiteX7287" fmla="*/ 854896 w 1010331"/>
                  <a:gd name="connsiteY7287" fmla="*/ 279242 h 303641"/>
                  <a:gd name="connsiteX7288" fmla="*/ 850377 w 1010331"/>
                  <a:gd name="connsiteY7288" fmla="*/ 283760 h 303641"/>
                  <a:gd name="connsiteX7289" fmla="*/ 845859 w 1010331"/>
                  <a:gd name="connsiteY7289" fmla="*/ 279242 h 303641"/>
                  <a:gd name="connsiteX7290" fmla="*/ 850377 w 1010331"/>
                  <a:gd name="connsiteY7290" fmla="*/ 274723 h 303641"/>
                  <a:gd name="connsiteX7291" fmla="*/ 850377 w 1010331"/>
                  <a:gd name="connsiteY7291" fmla="*/ 274723 h 303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Lst>
                <a:rect l="l" t="t" r="r" b="b"/>
                <a:pathLst>
                  <a:path w="1010331" h="303641">
                    <a:moveTo>
                      <a:pt x="286471" y="260264"/>
                    </a:moveTo>
                    <a:lnTo>
                      <a:pt x="282857" y="261168"/>
                    </a:lnTo>
                    <a:cubicBezTo>
                      <a:pt x="282857" y="260264"/>
                      <a:pt x="281953" y="259361"/>
                      <a:pt x="281953" y="259361"/>
                    </a:cubicBezTo>
                    <a:cubicBezTo>
                      <a:pt x="281953" y="256649"/>
                      <a:pt x="283760" y="254842"/>
                      <a:pt x="286471" y="254842"/>
                    </a:cubicBezTo>
                    <a:cubicBezTo>
                      <a:pt x="289182" y="254842"/>
                      <a:pt x="290990" y="256649"/>
                      <a:pt x="290990" y="259361"/>
                    </a:cubicBezTo>
                    <a:cubicBezTo>
                      <a:pt x="290990" y="260264"/>
                      <a:pt x="290990" y="260264"/>
                      <a:pt x="290990" y="261168"/>
                    </a:cubicBezTo>
                    <a:cubicBezTo>
                      <a:pt x="289182" y="260264"/>
                      <a:pt x="287375" y="260264"/>
                      <a:pt x="286471" y="260264"/>
                    </a:cubicBezTo>
                    <a:lnTo>
                      <a:pt x="286471" y="260264"/>
                    </a:lnTo>
                    <a:close/>
                    <a:moveTo>
                      <a:pt x="261168" y="266590"/>
                    </a:moveTo>
                    <a:cubicBezTo>
                      <a:pt x="258457" y="267494"/>
                      <a:pt x="255746" y="267494"/>
                      <a:pt x="253035" y="268398"/>
                    </a:cubicBezTo>
                    <a:cubicBezTo>
                      <a:pt x="253938" y="266590"/>
                      <a:pt x="255746" y="264783"/>
                      <a:pt x="257553" y="264783"/>
                    </a:cubicBezTo>
                    <a:cubicBezTo>
                      <a:pt x="259361" y="264783"/>
                      <a:pt x="260264" y="265686"/>
                      <a:pt x="261168" y="266590"/>
                    </a:cubicBezTo>
                    <a:lnTo>
                      <a:pt x="261168" y="266590"/>
                    </a:lnTo>
                    <a:close/>
                    <a:moveTo>
                      <a:pt x="243094" y="271109"/>
                    </a:moveTo>
                    <a:lnTo>
                      <a:pt x="235864" y="272916"/>
                    </a:lnTo>
                    <a:cubicBezTo>
                      <a:pt x="234961" y="272012"/>
                      <a:pt x="234961" y="271109"/>
                      <a:pt x="234961" y="269301"/>
                    </a:cubicBezTo>
                    <a:cubicBezTo>
                      <a:pt x="234961" y="266590"/>
                      <a:pt x="236768" y="264783"/>
                      <a:pt x="239479" y="264783"/>
                    </a:cubicBezTo>
                    <a:cubicBezTo>
                      <a:pt x="242190" y="264783"/>
                      <a:pt x="243998" y="266590"/>
                      <a:pt x="243998" y="269301"/>
                    </a:cubicBezTo>
                    <a:cubicBezTo>
                      <a:pt x="243094" y="270205"/>
                      <a:pt x="243094" y="271109"/>
                      <a:pt x="243094" y="271109"/>
                    </a:cubicBezTo>
                    <a:lnTo>
                      <a:pt x="243094" y="271109"/>
                    </a:lnTo>
                    <a:close/>
                    <a:moveTo>
                      <a:pt x="229539" y="274723"/>
                    </a:moveTo>
                    <a:lnTo>
                      <a:pt x="226828" y="275627"/>
                    </a:lnTo>
                    <a:cubicBezTo>
                      <a:pt x="227731" y="274723"/>
                      <a:pt x="228635" y="274723"/>
                      <a:pt x="229539" y="274723"/>
                    </a:cubicBezTo>
                    <a:lnTo>
                      <a:pt x="229539" y="274723"/>
                    </a:lnTo>
                    <a:close/>
                    <a:moveTo>
                      <a:pt x="215080" y="278338"/>
                    </a:moveTo>
                    <a:lnTo>
                      <a:pt x="206043" y="281049"/>
                    </a:lnTo>
                    <a:cubicBezTo>
                      <a:pt x="206043" y="281049"/>
                      <a:pt x="206043" y="280146"/>
                      <a:pt x="206043" y="280146"/>
                    </a:cubicBezTo>
                    <a:cubicBezTo>
                      <a:pt x="206043" y="277434"/>
                      <a:pt x="207850" y="275627"/>
                      <a:pt x="210561" y="275627"/>
                    </a:cubicBezTo>
                    <a:cubicBezTo>
                      <a:pt x="213272" y="274723"/>
                      <a:pt x="215080" y="276531"/>
                      <a:pt x="215080" y="278338"/>
                    </a:cubicBezTo>
                    <a:lnTo>
                      <a:pt x="215080" y="278338"/>
                    </a:lnTo>
                    <a:close/>
                    <a:moveTo>
                      <a:pt x="194294" y="283760"/>
                    </a:moveTo>
                    <a:lnTo>
                      <a:pt x="192487" y="283760"/>
                    </a:lnTo>
                    <a:cubicBezTo>
                      <a:pt x="192487" y="283760"/>
                      <a:pt x="192487" y="283760"/>
                      <a:pt x="192487" y="283760"/>
                    </a:cubicBezTo>
                    <a:cubicBezTo>
                      <a:pt x="189776" y="283760"/>
                      <a:pt x="187969" y="281953"/>
                      <a:pt x="187969" y="279242"/>
                    </a:cubicBezTo>
                    <a:cubicBezTo>
                      <a:pt x="187969" y="276531"/>
                      <a:pt x="189776" y="274723"/>
                      <a:pt x="192487" y="274723"/>
                    </a:cubicBezTo>
                    <a:cubicBezTo>
                      <a:pt x="195198" y="274723"/>
                      <a:pt x="197006" y="276531"/>
                      <a:pt x="197006" y="279242"/>
                    </a:cubicBezTo>
                    <a:cubicBezTo>
                      <a:pt x="197006" y="281049"/>
                      <a:pt x="195198" y="282857"/>
                      <a:pt x="194294" y="283760"/>
                    </a:cubicBezTo>
                    <a:lnTo>
                      <a:pt x="194294" y="283760"/>
                    </a:lnTo>
                    <a:close/>
                    <a:moveTo>
                      <a:pt x="184354" y="285568"/>
                    </a:moveTo>
                    <a:lnTo>
                      <a:pt x="178932" y="287375"/>
                    </a:lnTo>
                    <a:cubicBezTo>
                      <a:pt x="179835" y="286471"/>
                      <a:pt x="180739" y="285568"/>
                      <a:pt x="182546" y="285568"/>
                    </a:cubicBezTo>
                    <a:cubicBezTo>
                      <a:pt x="183450" y="285568"/>
                      <a:pt x="183450" y="285568"/>
                      <a:pt x="184354" y="285568"/>
                    </a:cubicBezTo>
                    <a:lnTo>
                      <a:pt x="184354" y="285568"/>
                    </a:lnTo>
                    <a:close/>
                    <a:moveTo>
                      <a:pt x="168087" y="290086"/>
                    </a:moveTo>
                    <a:cubicBezTo>
                      <a:pt x="165376" y="290990"/>
                      <a:pt x="161761" y="291894"/>
                      <a:pt x="159050" y="291894"/>
                    </a:cubicBezTo>
                    <a:cubicBezTo>
                      <a:pt x="159050" y="290990"/>
                      <a:pt x="158147" y="290990"/>
                      <a:pt x="158147" y="290086"/>
                    </a:cubicBezTo>
                    <a:cubicBezTo>
                      <a:pt x="158147" y="287375"/>
                      <a:pt x="159954" y="285568"/>
                      <a:pt x="162665" y="285568"/>
                    </a:cubicBezTo>
                    <a:cubicBezTo>
                      <a:pt x="166280" y="285568"/>
                      <a:pt x="168087" y="287375"/>
                      <a:pt x="168087" y="290086"/>
                    </a:cubicBezTo>
                    <a:lnTo>
                      <a:pt x="168087" y="290086"/>
                    </a:lnTo>
                    <a:close/>
                    <a:moveTo>
                      <a:pt x="140073" y="297316"/>
                    </a:moveTo>
                    <a:lnTo>
                      <a:pt x="131036" y="300027"/>
                    </a:lnTo>
                    <a:cubicBezTo>
                      <a:pt x="131036" y="300027"/>
                      <a:pt x="131036" y="300027"/>
                      <a:pt x="131036" y="300027"/>
                    </a:cubicBezTo>
                    <a:cubicBezTo>
                      <a:pt x="131036" y="297316"/>
                      <a:pt x="132843" y="295508"/>
                      <a:pt x="135554" y="295508"/>
                    </a:cubicBezTo>
                    <a:cubicBezTo>
                      <a:pt x="137362" y="294605"/>
                      <a:pt x="139169" y="295508"/>
                      <a:pt x="140073" y="297316"/>
                    </a:cubicBezTo>
                    <a:lnTo>
                      <a:pt x="140073" y="297316"/>
                    </a:lnTo>
                    <a:close/>
                    <a:moveTo>
                      <a:pt x="120191" y="302738"/>
                    </a:moveTo>
                    <a:lnTo>
                      <a:pt x="114769" y="303642"/>
                    </a:lnTo>
                    <a:cubicBezTo>
                      <a:pt x="112962" y="302738"/>
                      <a:pt x="112058" y="300931"/>
                      <a:pt x="112058" y="299123"/>
                    </a:cubicBezTo>
                    <a:cubicBezTo>
                      <a:pt x="112058" y="296412"/>
                      <a:pt x="113866" y="294605"/>
                      <a:pt x="116577" y="294605"/>
                    </a:cubicBezTo>
                    <a:cubicBezTo>
                      <a:pt x="119288" y="294605"/>
                      <a:pt x="121095" y="296412"/>
                      <a:pt x="121095" y="299123"/>
                    </a:cubicBezTo>
                    <a:cubicBezTo>
                      <a:pt x="121095" y="300931"/>
                      <a:pt x="121095" y="301834"/>
                      <a:pt x="120191" y="302738"/>
                    </a:cubicBezTo>
                    <a:lnTo>
                      <a:pt x="120191" y="302738"/>
                    </a:lnTo>
                    <a:close/>
                    <a:moveTo>
                      <a:pt x="81333" y="303642"/>
                    </a:moveTo>
                    <a:lnTo>
                      <a:pt x="75910" y="301834"/>
                    </a:lnTo>
                    <a:lnTo>
                      <a:pt x="75007" y="300027"/>
                    </a:lnTo>
                    <a:cubicBezTo>
                      <a:pt x="75007" y="300027"/>
                      <a:pt x="75007" y="300027"/>
                      <a:pt x="75007" y="299123"/>
                    </a:cubicBezTo>
                    <a:cubicBezTo>
                      <a:pt x="75007" y="296412"/>
                      <a:pt x="76814" y="294605"/>
                      <a:pt x="79525" y="294605"/>
                    </a:cubicBezTo>
                    <a:cubicBezTo>
                      <a:pt x="82236" y="294605"/>
                      <a:pt x="84044" y="296412"/>
                      <a:pt x="84044" y="299123"/>
                    </a:cubicBezTo>
                    <a:cubicBezTo>
                      <a:pt x="84044" y="300931"/>
                      <a:pt x="83140" y="302738"/>
                      <a:pt x="81333" y="303642"/>
                    </a:cubicBezTo>
                    <a:lnTo>
                      <a:pt x="81333" y="303642"/>
                    </a:lnTo>
                    <a:close/>
                    <a:moveTo>
                      <a:pt x="71392" y="294605"/>
                    </a:moveTo>
                    <a:cubicBezTo>
                      <a:pt x="69585" y="291894"/>
                      <a:pt x="68681" y="289183"/>
                      <a:pt x="66873" y="286471"/>
                    </a:cubicBezTo>
                    <a:cubicBezTo>
                      <a:pt x="67777" y="285568"/>
                      <a:pt x="68681" y="285568"/>
                      <a:pt x="69585" y="285568"/>
                    </a:cubicBezTo>
                    <a:cubicBezTo>
                      <a:pt x="72296" y="285568"/>
                      <a:pt x="74103" y="287375"/>
                      <a:pt x="74103" y="290086"/>
                    </a:cubicBezTo>
                    <a:cubicBezTo>
                      <a:pt x="74103" y="291894"/>
                      <a:pt x="73199" y="293701"/>
                      <a:pt x="71392" y="294605"/>
                    </a:cubicBezTo>
                    <a:lnTo>
                      <a:pt x="71392" y="294605"/>
                    </a:lnTo>
                    <a:close/>
                    <a:moveTo>
                      <a:pt x="64162" y="281953"/>
                    </a:moveTo>
                    <a:cubicBezTo>
                      <a:pt x="62355" y="279242"/>
                      <a:pt x="61451" y="276531"/>
                      <a:pt x="59644" y="274723"/>
                    </a:cubicBezTo>
                    <a:cubicBezTo>
                      <a:pt x="59644" y="274723"/>
                      <a:pt x="59644" y="274723"/>
                      <a:pt x="60548" y="274723"/>
                    </a:cubicBezTo>
                    <a:cubicBezTo>
                      <a:pt x="63259" y="274723"/>
                      <a:pt x="65066" y="276531"/>
                      <a:pt x="65066" y="279242"/>
                    </a:cubicBezTo>
                    <a:cubicBezTo>
                      <a:pt x="65066" y="280146"/>
                      <a:pt x="65066" y="281049"/>
                      <a:pt x="64162" y="281953"/>
                    </a:cubicBezTo>
                    <a:lnTo>
                      <a:pt x="64162" y="281953"/>
                    </a:lnTo>
                    <a:close/>
                    <a:moveTo>
                      <a:pt x="9941" y="212368"/>
                    </a:moveTo>
                    <a:cubicBezTo>
                      <a:pt x="9941" y="211465"/>
                      <a:pt x="9037" y="209657"/>
                      <a:pt x="9037" y="208754"/>
                    </a:cubicBezTo>
                    <a:cubicBezTo>
                      <a:pt x="9037" y="206043"/>
                      <a:pt x="11748" y="204235"/>
                      <a:pt x="13555" y="204235"/>
                    </a:cubicBezTo>
                    <a:cubicBezTo>
                      <a:pt x="16267" y="204235"/>
                      <a:pt x="18074" y="206043"/>
                      <a:pt x="18074" y="208754"/>
                    </a:cubicBezTo>
                    <a:cubicBezTo>
                      <a:pt x="18074" y="211465"/>
                      <a:pt x="16267" y="213272"/>
                      <a:pt x="13555" y="213272"/>
                    </a:cubicBezTo>
                    <a:cubicBezTo>
                      <a:pt x="11748" y="214176"/>
                      <a:pt x="10844" y="213272"/>
                      <a:pt x="9941" y="212368"/>
                    </a:cubicBezTo>
                    <a:lnTo>
                      <a:pt x="9941" y="212368"/>
                    </a:lnTo>
                    <a:close/>
                    <a:moveTo>
                      <a:pt x="6326" y="202428"/>
                    </a:moveTo>
                    <a:cubicBezTo>
                      <a:pt x="5422" y="199717"/>
                      <a:pt x="4518" y="197006"/>
                      <a:pt x="3615" y="193391"/>
                    </a:cubicBezTo>
                    <a:cubicBezTo>
                      <a:pt x="3615" y="193391"/>
                      <a:pt x="3615" y="193391"/>
                      <a:pt x="4518" y="193391"/>
                    </a:cubicBezTo>
                    <a:cubicBezTo>
                      <a:pt x="7230" y="193391"/>
                      <a:pt x="9037" y="195198"/>
                      <a:pt x="9037" y="197909"/>
                    </a:cubicBezTo>
                    <a:cubicBezTo>
                      <a:pt x="9037" y="199717"/>
                      <a:pt x="8133" y="201524"/>
                      <a:pt x="6326" y="202428"/>
                    </a:cubicBezTo>
                    <a:lnTo>
                      <a:pt x="6326" y="202428"/>
                    </a:lnTo>
                    <a:close/>
                    <a:moveTo>
                      <a:pt x="904" y="180739"/>
                    </a:moveTo>
                    <a:cubicBezTo>
                      <a:pt x="904" y="178932"/>
                      <a:pt x="904" y="178028"/>
                      <a:pt x="0" y="176221"/>
                    </a:cubicBezTo>
                    <a:cubicBezTo>
                      <a:pt x="0" y="175317"/>
                      <a:pt x="904" y="174413"/>
                      <a:pt x="904" y="174413"/>
                    </a:cubicBezTo>
                    <a:cubicBezTo>
                      <a:pt x="1807" y="173510"/>
                      <a:pt x="2711" y="173510"/>
                      <a:pt x="3615" y="173510"/>
                    </a:cubicBezTo>
                    <a:cubicBezTo>
                      <a:pt x="6326" y="173510"/>
                      <a:pt x="8133" y="175317"/>
                      <a:pt x="8133" y="178028"/>
                    </a:cubicBezTo>
                    <a:cubicBezTo>
                      <a:pt x="8133" y="180739"/>
                      <a:pt x="6326" y="182546"/>
                      <a:pt x="3615" y="182546"/>
                    </a:cubicBezTo>
                    <a:cubicBezTo>
                      <a:pt x="2711" y="182546"/>
                      <a:pt x="904" y="181643"/>
                      <a:pt x="904" y="180739"/>
                    </a:cubicBezTo>
                    <a:lnTo>
                      <a:pt x="904" y="180739"/>
                    </a:lnTo>
                    <a:close/>
                    <a:moveTo>
                      <a:pt x="13555" y="152725"/>
                    </a:moveTo>
                    <a:cubicBezTo>
                      <a:pt x="15363" y="150917"/>
                      <a:pt x="16267" y="148206"/>
                      <a:pt x="18074" y="146399"/>
                    </a:cubicBezTo>
                    <a:cubicBezTo>
                      <a:pt x="18074" y="146399"/>
                      <a:pt x="18074" y="147302"/>
                      <a:pt x="18074" y="147302"/>
                    </a:cubicBezTo>
                    <a:cubicBezTo>
                      <a:pt x="18074" y="150917"/>
                      <a:pt x="16267" y="152725"/>
                      <a:pt x="13555" y="152725"/>
                    </a:cubicBezTo>
                    <a:lnTo>
                      <a:pt x="13555" y="152725"/>
                    </a:lnTo>
                    <a:close/>
                    <a:moveTo>
                      <a:pt x="21689" y="141880"/>
                    </a:moveTo>
                    <a:cubicBezTo>
                      <a:pt x="23496" y="140073"/>
                      <a:pt x="25303" y="137362"/>
                      <a:pt x="27111" y="135554"/>
                    </a:cubicBezTo>
                    <a:cubicBezTo>
                      <a:pt x="27111" y="136458"/>
                      <a:pt x="27111" y="136458"/>
                      <a:pt x="27111" y="137362"/>
                    </a:cubicBezTo>
                    <a:cubicBezTo>
                      <a:pt x="27111" y="140073"/>
                      <a:pt x="25303" y="141880"/>
                      <a:pt x="22592" y="141880"/>
                    </a:cubicBezTo>
                    <a:cubicBezTo>
                      <a:pt x="22592" y="141880"/>
                      <a:pt x="21689" y="141880"/>
                      <a:pt x="21689" y="141880"/>
                    </a:cubicBezTo>
                    <a:lnTo>
                      <a:pt x="21689" y="141880"/>
                    </a:lnTo>
                    <a:close/>
                    <a:moveTo>
                      <a:pt x="29822" y="131940"/>
                    </a:moveTo>
                    <a:cubicBezTo>
                      <a:pt x="31629" y="129228"/>
                      <a:pt x="33437" y="127421"/>
                      <a:pt x="36148" y="124710"/>
                    </a:cubicBezTo>
                    <a:cubicBezTo>
                      <a:pt x="37052" y="125614"/>
                      <a:pt x="37052" y="126517"/>
                      <a:pt x="37052" y="127421"/>
                    </a:cubicBezTo>
                    <a:cubicBezTo>
                      <a:pt x="37052" y="130132"/>
                      <a:pt x="35244" y="131940"/>
                      <a:pt x="32533" y="131940"/>
                    </a:cubicBezTo>
                    <a:cubicBezTo>
                      <a:pt x="31629" y="132843"/>
                      <a:pt x="30726" y="131940"/>
                      <a:pt x="29822" y="131940"/>
                    </a:cubicBezTo>
                    <a:lnTo>
                      <a:pt x="29822" y="131940"/>
                    </a:lnTo>
                    <a:close/>
                    <a:moveTo>
                      <a:pt x="39763" y="121095"/>
                    </a:moveTo>
                    <a:cubicBezTo>
                      <a:pt x="41570" y="119288"/>
                      <a:pt x="44281" y="117480"/>
                      <a:pt x="46088" y="116577"/>
                    </a:cubicBezTo>
                    <a:cubicBezTo>
                      <a:pt x="46088" y="116577"/>
                      <a:pt x="46088" y="116577"/>
                      <a:pt x="46088" y="116577"/>
                    </a:cubicBezTo>
                    <a:cubicBezTo>
                      <a:pt x="46088" y="119288"/>
                      <a:pt x="44281" y="121095"/>
                      <a:pt x="41570" y="121095"/>
                    </a:cubicBezTo>
                    <a:cubicBezTo>
                      <a:pt x="40666" y="121999"/>
                      <a:pt x="40666" y="121095"/>
                      <a:pt x="39763" y="121095"/>
                    </a:cubicBezTo>
                    <a:lnTo>
                      <a:pt x="39763" y="121095"/>
                    </a:lnTo>
                    <a:close/>
                    <a:moveTo>
                      <a:pt x="65066" y="109347"/>
                    </a:moveTo>
                    <a:cubicBezTo>
                      <a:pt x="67777" y="109347"/>
                      <a:pt x="70488" y="109347"/>
                      <a:pt x="74103" y="109347"/>
                    </a:cubicBezTo>
                    <a:cubicBezTo>
                      <a:pt x="73199" y="111155"/>
                      <a:pt x="71392" y="112058"/>
                      <a:pt x="69585" y="112058"/>
                    </a:cubicBezTo>
                    <a:cubicBezTo>
                      <a:pt x="67777" y="112058"/>
                      <a:pt x="65970" y="111155"/>
                      <a:pt x="65066" y="109347"/>
                    </a:cubicBezTo>
                    <a:lnTo>
                      <a:pt x="65066" y="109347"/>
                    </a:lnTo>
                    <a:close/>
                    <a:moveTo>
                      <a:pt x="84044" y="108443"/>
                    </a:moveTo>
                    <a:cubicBezTo>
                      <a:pt x="86755" y="108443"/>
                      <a:pt x="90370" y="107540"/>
                      <a:pt x="93081" y="106636"/>
                    </a:cubicBezTo>
                    <a:cubicBezTo>
                      <a:pt x="93081" y="106636"/>
                      <a:pt x="93081" y="107540"/>
                      <a:pt x="93081" y="107540"/>
                    </a:cubicBezTo>
                    <a:cubicBezTo>
                      <a:pt x="93081" y="110251"/>
                      <a:pt x="91273" y="112058"/>
                      <a:pt x="88562" y="112058"/>
                    </a:cubicBezTo>
                    <a:cubicBezTo>
                      <a:pt x="85851" y="112058"/>
                      <a:pt x="84044" y="110251"/>
                      <a:pt x="84044" y="108443"/>
                    </a:cubicBezTo>
                    <a:lnTo>
                      <a:pt x="84044" y="108443"/>
                    </a:lnTo>
                    <a:close/>
                    <a:moveTo>
                      <a:pt x="103021" y="106636"/>
                    </a:moveTo>
                    <a:cubicBezTo>
                      <a:pt x="106636" y="106636"/>
                      <a:pt x="109347" y="106636"/>
                      <a:pt x="112058" y="107540"/>
                    </a:cubicBezTo>
                    <a:lnTo>
                      <a:pt x="112058" y="107540"/>
                    </a:lnTo>
                    <a:cubicBezTo>
                      <a:pt x="112058" y="110251"/>
                      <a:pt x="110251" y="112058"/>
                      <a:pt x="107540" y="112058"/>
                    </a:cubicBezTo>
                    <a:cubicBezTo>
                      <a:pt x="104829" y="112058"/>
                      <a:pt x="103021" y="110251"/>
                      <a:pt x="103021" y="107540"/>
                    </a:cubicBezTo>
                    <a:cubicBezTo>
                      <a:pt x="103021" y="107540"/>
                      <a:pt x="103021" y="106636"/>
                      <a:pt x="103021" y="106636"/>
                    </a:cubicBezTo>
                    <a:lnTo>
                      <a:pt x="103021" y="106636"/>
                    </a:lnTo>
                    <a:close/>
                    <a:moveTo>
                      <a:pt x="121095" y="107540"/>
                    </a:moveTo>
                    <a:cubicBezTo>
                      <a:pt x="122903" y="107540"/>
                      <a:pt x="124710" y="106636"/>
                      <a:pt x="125614" y="106636"/>
                    </a:cubicBezTo>
                    <a:cubicBezTo>
                      <a:pt x="127421" y="106636"/>
                      <a:pt x="128325" y="106636"/>
                      <a:pt x="130132" y="106636"/>
                    </a:cubicBezTo>
                    <a:cubicBezTo>
                      <a:pt x="130132" y="106636"/>
                      <a:pt x="130132" y="107540"/>
                      <a:pt x="130132" y="107540"/>
                    </a:cubicBezTo>
                    <a:cubicBezTo>
                      <a:pt x="130132" y="110251"/>
                      <a:pt x="128325" y="112058"/>
                      <a:pt x="125614" y="112058"/>
                    </a:cubicBezTo>
                    <a:cubicBezTo>
                      <a:pt x="123806" y="112058"/>
                      <a:pt x="121095" y="110251"/>
                      <a:pt x="121095" y="107540"/>
                    </a:cubicBezTo>
                    <a:cubicBezTo>
                      <a:pt x="121095" y="107540"/>
                      <a:pt x="121095" y="107540"/>
                      <a:pt x="121095" y="107540"/>
                    </a:cubicBezTo>
                    <a:lnTo>
                      <a:pt x="121095" y="107540"/>
                    </a:lnTo>
                    <a:close/>
                    <a:moveTo>
                      <a:pt x="140073" y="106636"/>
                    </a:moveTo>
                    <a:cubicBezTo>
                      <a:pt x="142784" y="106636"/>
                      <a:pt x="146399" y="106636"/>
                      <a:pt x="149110" y="106636"/>
                    </a:cubicBezTo>
                    <a:cubicBezTo>
                      <a:pt x="149110" y="106636"/>
                      <a:pt x="149110" y="106636"/>
                      <a:pt x="149110" y="107540"/>
                    </a:cubicBezTo>
                    <a:cubicBezTo>
                      <a:pt x="149110" y="110251"/>
                      <a:pt x="147302" y="112058"/>
                      <a:pt x="144591" y="112058"/>
                    </a:cubicBezTo>
                    <a:cubicBezTo>
                      <a:pt x="141880" y="112058"/>
                      <a:pt x="140073" y="110251"/>
                      <a:pt x="140073" y="106636"/>
                    </a:cubicBezTo>
                    <a:cubicBezTo>
                      <a:pt x="140073" y="107540"/>
                      <a:pt x="140073" y="107540"/>
                      <a:pt x="140073" y="106636"/>
                    </a:cubicBezTo>
                    <a:lnTo>
                      <a:pt x="140073" y="106636"/>
                    </a:lnTo>
                    <a:close/>
                    <a:moveTo>
                      <a:pt x="159050" y="106636"/>
                    </a:moveTo>
                    <a:cubicBezTo>
                      <a:pt x="161761" y="106636"/>
                      <a:pt x="165376" y="106636"/>
                      <a:pt x="168087" y="106636"/>
                    </a:cubicBezTo>
                    <a:cubicBezTo>
                      <a:pt x="168087" y="106636"/>
                      <a:pt x="168087" y="107540"/>
                      <a:pt x="168087" y="107540"/>
                    </a:cubicBezTo>
                    <a:cubicBezTo>
                      <a:pt x="168087" y="110251"/>
                      <a:pt x="166280" y="112058"/>
                      <a:pt x="163569" y="112058"/>
                    </a:cubicBezTo>
                    <a:cubicBezTo>
                      <a:pt x="160858" y="112058"/>
                      <a:pt x="159050" y="110251"/>
                      <a:pt x="159050" y="106636"/>
                    </a:cubicBezTo>
                    <a:cubicBezTo>
                      <a:pt x="159050" y="107540"/>
                      <a:pt x="159050" y="107540"/>
                      <a:pt x="159050" y="106636"/>
                    </a:cubicBezTo>
                    <a:lnTo>
                      <a:pt x="159050" y="106636"/>
                    </a:lnTo>
                    <a:close/>
                    <a:moveTo>
                      <a:pt x="178028" y="106636"/>
                    </a:moveTo>
                    <a:cubicBezTo>
                      <a:pt x="180739" y="106636"/>
                      <a:pt x="184354" y="106636"/>
                      <a:pt x="187065" y="106636"/>
                    </a:cubicBezTo>
                    <a:cubicBezTo>
                      <a:pt x="187065" y="107540"/>
                      <a:pt x="187065" y="107540"/>
                      <a:pt x="187065" y="108443"/>
                    </a:cubicBezTo>
                    <a:cubicBezTo>
                      <a:pt x="187065" y="111155"/>
                      <a:pt x="185258" y="112962"/>
                      <a:pt x="182546" y="112962"/>
                    </a:cubicBezTo>
                    <a:cubicBezTo>
                      <a:pt x="179835" y="112962"/>
                      <a:pt x="178028" y="111155"/>
                      <a:pt x="178028" y="108443"/>
                    </a:cubicBezTo>
                    <a:cubicBezTo>
                      <a:pt x="178028" y="107540"/>
                      <a:pt x="178028" y="106636"/>
                      <a:pt x="178028" y="106636"/>
                    </a:cubicBezTo>
                    <a:lnTo>
                      <a:pt x="178028" y="106636"/>
                    </a:lnTo>
                    <a:close/>
                    <a:moveTo>
                      <a:pt x="206043" y="97599"/>
                    </a:moveTo>
                    <a:cubicBezTo>
                      <a:pt x="207850" y="96695"/>
                      <a:pt x="209657" y="96695"/>
                      <a:pt x="212368" y="95792"/>
                    </a:cubicBezTo>
                    <a:cubicBezTo>
                      <a:pt x="213272" y="95792"/>
                      <a:pt x="214176" y="95792"/>
                      <a:pt x="215983" y="95792"/>
                    </a:cubicBezTo>
                    <a:cubicBezTo>
                      <a:pt x="215983" y="95792"/>
                      <a:pt x="215983" y="96695"/>
                      <a:pt x="215983" y="96695"/>
                    </a:cubicBezTo>
                    <a:cubicBezTo>
                      <a:pt x="215983" y="99406"/>
                      <a:pt x="214176" y="101214"/>
                      <a:pt x="211465" y="101214"/>
                    </a:cubicBezTo>
                    <a:cubicBezTo>
                      <a:pt x="208754" y="101214"/>
                      <a:pt x="206043" y="99406"/>
                      <a:pt x="206043" y="97599"/>
                    </a:cubicBezTo>
                    <a:lnTo>
                      <a:pt x="206043" y="97599"/>
                    </a:lnTo>
                    <a:close/>
                    <a:moveTo>
                      <a:pt x="225020" y="96695"/>
                    </a:moveTo>
                    <a:cubicBezTo>
                      <a:pt x="227731" y="96695"/>
                      <a:pt x="231346" y="97599"/>
                      <a:pt x="234057" y="98503"/>
                    </a:cubicBezTo>
                    <a:cubicBezTo>
                      <a:pt x="233153" y="100310"/>
                      <a:pt x="231346" y="101214"/>
                      <a:pt x="229539" y="101214"/>
                    </a:cubicBezTo>
                    <a:cubicBezTo>
                      <a:pt x="226828" y="101214"/>
                      <a:pt x="225020" y="99406"/>
                      <a:pt x="225020" y="96695"/>
                    </a:cubicBezTo>
                    <a:lnTo>
                      <a:pt x="225020" y="96695"/>
                    </a:lnTo>
                    <a:close/>
                    <a:moveTo>
                      <a:pt x="245805" y="100310"/>
                    </a:moveTo>
                    <a:cubicBezTo>
                      <a:pt x="246709" y="100310"/>
                      <a:pt x="248516" y="100310"/>
                      <a:pt x="249420" y="101214"/>
                    </a:cubicBezTo>
                    <a:cubicBezTo>
                      <a:pt x="249420" y="101214"/>
                      <a:pt x="248516" y="101214"/>
                      <a:pt x="248516" y="101214"/>
                    </a:cubicBezTo>
                    <a:cubicBezTo>
                      <a:pt x="247613" y="101214"/>
                      <a:pt x="246709" y="101214"/>
                      <a:pt x="245805" y="100310"/>
                    </a:cubicBezTo>
                    <a:lnTo>
                      <a:pt x="245805" y="100310"/>
                    </a:lnTo>
                    <a:close/>
                    <a:moveTo>
                      <a:pt x="267494" y="101214"/>
                    </a:moveTo>
                    <a:cubicBezTo>
                      <a:pt x="268398" y="99406"/>
                      <a:pt x="270205" y="97599"/>
                      <a:pt x="271109" y="96695"/>
                    </a:cubicBezTo>
                    <a:lnTo>
                      <a:pt x="271109" y="96695"/>
                    </a:lnTo>
                    <a:cubicBezTo>
                      <a:pt x="272012" y="99406"/>
                      <a:pt x="270205" y="101214"/>
                      <a:pt x="267494" y="101214"/>
                    </a:cubicBezTo>
                    <a:lnTo>
                      <a:pt x="267494" y="101214"/>
                    </a:lnTo>
                    <a:close/>
                    <a:moveTo>
                      <a:pt x="284664" y="92177"/>
                    </a:moveTo>
                    <a:cubicBezTo>
                      <a:pt x="285568" y="92177"/>
                      <a:pt x="286471" y="92177"/>
                      <a:pt x="287375" y="92177"/>
                    </a:cubicBezTo>
                    <a:cubicBezTo>
                      <a:pt x="289182" y="93081"/>
                      <a:pt x="290990" y="94888"/>
                      <a:pt x="290990" y="96695"/>
                    </a:cubicBezTo>
                    <a:cubicBezTo>
                      <a:pt x="290990" y="99406"/>
                      <a:pt x="289182" y="101214"/>
                      <a:pt x="286471" y="101214"/>
                    </a:cubicBezTo>
                    <a:cubicBezTo>
                      <a:pt x="283760" y="101214"/>
                      <a:pt x="281953" y="99406"/>
                      <a:pt x="281953" y="96695"/>
                    </a:cubicBezTo>
                    <a:cubicBezTo>
                      <a:pt x="281953" y="94888"/>
                      <a:pt x="282857" y="93081"/>
                      <a:pt x="284664" y="92177"/>
                    </a:cubicBezTo>
                    <a:lnTo>
                      <a:pt x="284664" y="92177"/>
                    </a:lnTo>
                    <a:close/>
                    <a:moveTo>
                      <a:pt x="300931" y="93984"/>
                    </a:moveTo>
                    <a:lnTo>
                      <a:pt x="300931" y="93984"/>
                    </a:lnTo>
                    <a:cubicBezTo>
                      <a:pt x="303642" y="93984"/>
                      <a:pt x="305449" y="93081"/>
                      <a:pt x="307256" y="92177"/>
                    </a:cubicBezTo>
                    <a:cubicBezTo>
                      <a:pt x="309064" y="93081"/>
                      <a:pt x="309968" y="94888"/>
                      <a:pt x="309968" y="96695"/>
                    </a:cubicBezTo>
                    <a:cubicBezTo>
                      <a:pt x="309968" y="99406"/>
                      <a:pt x="308160" y="101214"/>
                      <a:pt x="305449" y="101214"/>
                    </a:cubicBezTo>
                    <a:cubicBezTo>
                      <a:pt x="302738" y="101214"/>
                      <a:pt x="300931" y="99406"/>
                      <a:pt x="300931" y="96695"/>
                    </a:cubicBezTo>
                    <a:cubicBezTo>
                      <a:pt x="300027" y="95792"/>
                      <a:pt x="300931" y="94888"/>
                      <a:pt x="300931" y="93984"/>
                    </a:cubicBezTo>
                    <a:lnTo>
                      <a:pt x="300931" y="93984"/>
                    </a:lnTo>
                    <a:close/>
                    <a:moveTo>
                      <a:pt x="310871" y="90370"/>
                    </a:moveTo>
                    <a:cubicBezTo>
                      <a:pt x="313582" y="88562"/>
                      <a:pt x="316293" y="86755"/>
                      <a:pt x="319004" y="84947"/>
                    </a:cubicBezTo>
                    <a:cubicBezTo>
                      <a:pt x="319004" y="85851"/>
                      <a:pt x="319908" y="86755"/>
                      <a:pt x="319908" y="87658"/>
                    </a:cubicBezTo>
                    <a:cubicBezTo>
                      <a:pt x="319908" y="90370"/>
                      <a:pt x="318101" y="92177"/>
                      <a:pt x="315390" y="92177"/>
                    </a:cubicBezTo>
                    <a:cubicBezTo>
                      <a:pt x="312679" y="92177"/>
                      <a:pt x="311775" y="91273"/>
                      <a:pt x="310871" y="90370"/>
                    </a:cubicBezTo>
                    <a:lnTo>
                      <a:pt x="310871" y="90370"/>
                    </a:lnTo>
                    <a:close/>
                    <a:moveTo>
                      <a:pt x="340693" y="80429"/>
                    </a:moveTo>
                    <a:cubicBezTo>
                      <a:pt x="342501" y="80429"/>
                      <a:pt x="344308" y="79525"/>
                      <a:pt x="346115" y="79525"/>
                    </a:cubicBezTo>
                    <a:cubicBezTo>
                      <a:pt x="345212" y="80429"/>
                      <a:pt x="344308" y="80429"/>
                      <a:pt x="343404" y="80429"/>
                    </a:cubicBezTo>
                    <a:cubicBezTo>
                      <a:pt x="341597" y="81333"/>
                      <a:pt x="341597" y="81333"/>
                      <a:pt x="340693" y="80429"/>
                    </a:cubicBezTo>
                    <a:lnTo>
                      <a:pt x="340693" y="80429"/>
                    </a:lnTo>
                    <a:close/>
                    <a:moveTo>
                      <a:pt x="356960" y="77718"/>
                    </a:moveTo>
                    <a:cubicBezTo>
                      <a:pt x="360574" y="76814"/>
                      <a:pt x="363286" y="75910"/>
                      <a:pt x="365997" y="75007"/>
                    </a:cubicBezTo>
                    <a:cubicBezTo>
                      <a:pt x="365997" y="75910"/>
                      <a:pt x="365997" y="75910"/>
                      <a:pt x="365997" y="76814"/>
                    </a:cubicBezTo>
                    <a:cubicBezTo>
                      <a:pt x="365997" y="79525"/>
                      <a:pt x="364189" y="81333"/>
                      <a:pt x="361478" y="81333"/>
                    </a:cubicBezTo>
                    <a:cubicBezTo>
                      <a:pt x="359671" y="81333"/>
                      <a:pt x="357863" y="79525"/>
                      <a:pt x="356960" y="77718"/>
                    </a:cubicBezTo>
                    <a:lnTo>
                      <a:pt x="356960" y="77718"/>
                    </a:lnTo>
                    <a:close/>
                    <a:moveTo>
                      <a:pt x="370515" y="71392"/>
                    </a:moveTo>
                    <a:cubicBezTo>
                      <a:pt x="370515" y="71392"/>
                      <a:pt x="371419" y="71392"/>
                      <a:pt x="370515" y="71392"/>
                    </a:cubicBezTo>
                    <a:cubicBezTo>
                      <a:pt x="369611" y="67777"/>
                      <a:pt x="368708" y="65970"/>
                      <a:pt x="366900" y="63259"/>
                    </a:cubicBezTo>
                    <a:cubicBezTo>
                      <a:pt x="367804" y="62355"/>
                      <a:pt x="368708" y="61451"/>
                      <a:pt x="370515" y="61451"/>
                    </a:cubicBezTo>
                    <a:cubicBezTo>
                      <a:pt x="373226" y="61451"/>
                      <a:pt x="375034" y="63259"/>
                      <a:pt x="375034" y="65970"/>
                    </a:cubicBezTo>
                    <a:cubicBezTo>
                      <a:pt x="375937" y="69585"/>
                      <a:pt x="373226" y="71392"/>
                      <a:pt x="370515" y="71392"/>
                    </a:cubicBezTo>
                    <a:lnTo>
                      <a:pt x="370515" y="71392"/>
                    </a:lnTo>
                    <a:close/>
                    <a:moveTo>
                      <a:pt x="412989" y="14459"/>
                    </a:moveTo>
                    <a:cubicBezTo>
                      <a:pt x="415700" y="14459"/>
                      <a:pt x="419315" y="13555"/>
                      <a:pt x="422026" y="14459"/>
                    </a:cubicBezTo>
                    <a:cubicBezTo>
                      <a:pt x="422026" y="15363"/>
                      <a:pt x="422026" y="15363"/>
                      <a:pt x="422026" y="16267"/>
                    </a:cubicBezTo>
                    <a:cubicBezTo>
                      <a:pt x="422026" y="18978"/>
                      <a:pt x="420218" y="20785"/>
                      <a:pt x="417507" y="20785"/>
                    </a:cubicBezTo>
                    <a:cubicBezTo>
                      <a:pt x="414796" y="20785"/>
                      <a:pt x="412989" y="18978"/>
                      <a:pt x="412989" y="16267"/>
                    </a:cubicBezTo>
                    <a:cubicBezTo>
                      <a:pt x="412989" y="15363"/>
                      <a:pt x="412989" y="14459"/>
                      <a:pt x="412989" y="14459"/>
                    </a:cubicBezTo>
                    <a:lnTo>
                      <a:pt x="412989" y="14459"/>
                    </a:lnTo>
                    <a:close/>
                    <a:moveTo>
                      <a:pt x="431966" y="15363"/>
                    </a:moveTo>
                    <a:cubicBezTo>
                      <a:pt x="435581" y="15363"/>
                      <a:pt x="438292" y="16267"/>
                      <a:pt x="441003" y="16267"/>
                    </a:cubicBezTo>
                    <a:cubicBezTo>
                      <a:pt x="440100" y="18074"/>
                      <a:pt x="438292" y="19881"/>
                      <a:pt x="436485" y="19881"/>
                    </a:cubicBezTo>
                    <a:cubicBezTo>
                      <a:pt x="433774" y="19881"/>
                      <a:pt x="431966" y="18074"/>
                      <a:pt x="431966" y="15363"/>
                    </a:cubicBezTo>
                    <a:cubicBezTo>
                      <a:pt x="431966" y="15363"/>
                      <a:pt x="431966" y="15363"/>
                      <a:pt x="431966" y="15363"/>
                    </a:cubicBezTo>
                    <a:lnTo>
                      <a:pt x="431966" y="15363"/>
                    </a:lnTo>
                    <a:close/>
                    <a:moveTo>
                      <a:pt x="450944" y="17170"/>
                    </a:moveTo>
                    <a:cubicBezTo>
                      <a:pt x="453655" y="17170"/>
                      <a:pt x="457270" y="17170"/>
                      <a:pt x="459981" y="17170"/>
                    </a:cubicBezTo>
                    <a:cubicBezTo>
                      <a:pt x="459077" y="18978"/>
                      <a:pt x="457270" y="19881"/>
                      <a:pt x="455462" y="19881"/>
                    </a:cubicBezTo>
                    <a:cubicBezTo>
                      <a:pt x="453655" y="19881"/>
                      <a:pt x="451848" y="18978"/>
                      <a:pt x="450944" y="17170"/>
                    </a:cubicBezTo>
                    <a:lnTo>
                      <a:pt x="450944" y="17170"/>
                    </a:lnTo>
                    <a:close/>
                    <a:moveTo>
                      <a:pt x="469922" y="16267"/>
                    </a:moveTo>
                    <a:cubicBezTo>
                      <a:pt x="471729" y="16267"/>
                      <a:pt x="473536" y="16267"/>
                      <a:pt x="476247" y="16267"/>
                    </a:cubicBezTo>
                    <a:cubicBezTo>
                      <a:pt x="477151" y="16267"/>
                      <a:pt x="478055" y="16267"/>
                      <a:pt x="478959" y="16267"/>
                    </a:cubicBezTo>
                    <a:cubicBezTo>
                      <a:pt x="478055" y="18074"/>
                      <a:pt x="476247" y="19881"/>
                      <a:pt x="474440" y="19881"/>
                    </a:cubicBezTo>
                    <a:cubicBezTo>
                      <a:pt x="471729" y="19881"/>
                      <a:pt x="469922" y="18978"/>
                      <a:pt x="469922" y="16267"/>
                    </a:cubicBezTo>
                    <a:lnTo>
                      <a:pt x="469922" y="16267"/>
                    </a:lnTo>
                    <a:close/>
                    <a:moveTo>
                      <a:pt x="489803" y="18978"/>
                    </a:moveTo>
                    <a:cubicBezTo>
                      <a:pt x="491610" y="18978"/>
                      <a:pt x="493418" y="19881"/>
                      <a:pt x="495225" y="19881"/>
                    </a:cubicBezTo>
                    <a:cubicBezTo>
                      <a:pt x="494321" y="19881"/>
                      <a:pt x="493418" y="20785"/>
                      <a:pt x="492514" y="20785"/>
                    </a:cubicBezTo>
                    <a:cubicBezTo>
                      <a:pt x="491610" y="19881"/>
                      <a:pt x="490707" y="19881"/>
                      <a:pt x="489803" y="18978"/>
                    </a:cubicBezTo>
                    <a:lnTo>
                      <a:pt x="489803" y="18978"/>
                    </a:lnTo>
                    <a:close/>
                    <a:moveTo>
                      <a:pt x="536795" y="22592"/>
                    </a:moveTo>
                    <a:cubicBezTo>
                      <a:pt x="539506" y="22592"/>
                      <a:pt x="541314" y="23496"/>
                      <a:pt x="544025" y="23496"/>
                    </a:cubicBezTo>
                    <a:cubicBezTo>
                      <a:pt x="544928" y="24400"/>
                      <a:pt x="544928" y="25303"/>
                      <a:pt x="544928" y="26207"/>
                    </a:cubicBezTo>
                    <a:cubicBezTo>
                      <a:pt x="544928" y="28918"/>
                      <a:pt x="543121" y="30726"/>
                      <a:pt x="540410" y="30726"/>
                    </a:cubicBezTo>
                    <a:cubicBezTo>
                      <a:pt x="537699" y="30726"/>
                      <a:pt x="535891" y="28918"/>
                      <a:pt x="535891" y="26207"/>
                    </a:cubicBezTo>
                    <a:cubicBezTo>
                      <a:pt x="534988" y="25303"/>
                      <a:pt x="535891" y="23496"/>
                      <a:pt x="536795" y="22592"/>
                    </a:cubicBezTo>
                    <a:lnTo>
                      <a:pt x="536795" y="22592"/>
                    </a:lnTo>
                    <a:close/>
                    <a:moveTo>
                      <a:pt x="553965" y="25303"/>
                    </a:moveTo>
                    <a:cubicBezTo>
                      <a:pt x="554869" y="25303"/>
                      <a:pt x="555773" y="25303"/>
                      <a:pt x="555773" y="25303"/>
                    </a:cubicBezTo>
                    <a:cubicBezTo>
                      <a:pt x="557580" y="24400"/>
                      <a:pt x="560291" y="24400"/>
                      <a:pt x="562099" y="23496"/>
                    </a:cubicBezTo>
                    <a:cubicBezTo>
                      <a:pt x="563002" y="24400"/>
                      <a:pt x="563002" y="25303"/>
                      <a:pt x="563002" y="26207"/>
                    </a:cubicBezTo>
                    <a:cubicBezTo>
                      <a:pt x="563002" y="28918"/>
                      <a:pt x="561195" y="30726"/>
                      <a:pt x="558484" y="30726"/>
                    </a:cubicBezTo>
                    <a:cubicBezTo>
                      <a:pt x="555773" y="30726"/>
                      <a:pt x="553965" y="28918"/>
                      <a:pt x="553965" y="26207"/>
                    </a:cubicBezTo>
                    <a:cubicBezTo>
                      <a:pt x="553965" y="26207"/>
                      <a:pt x="553965" y="25303"/>
                      <a:pt x="553965" y="25303"/>
                    </a:cubicBezTo>
                    <a:lnTo>
                      <a:pt x="553965" y="25303"/>
                    </a:lnTo>
                    <a:close/>
                    <a:moveTo>
                      <a:pt x="581980" y="14459"/>
                    </a:moveTo>
                    <a:cubicBezTo>
                      <a:pt x="582883" y="14459"/>
                      <a:pt x="582883" y="14459"/>
                      <a:pt x="583787" y="13555"/>
                    </a:cubicBezTo>
                    <a:cubicBezTo>
                      <a:pt x="584691" y="12652"/>
                      <a:pt x="585595" y="11748"/>
                      <a:pt x="586498" y="10844"/>
                    </a:cubicBezTo>
                    <a:cubicBezTo>
                      <a:pt x="589209" y="10844"/>
                      <a:pt x="591017" y="12652"/>
                      <a:pt x="591017" y="15363"/>
                    </a:cubicBezTo>
                    <a:cubicBezTo>
                      <a:pt x="591017" y="18074"/>
                      <a:pt x="589209" y="19881"/>
                      <a:pt x="586498" y="19881"/>
                    </a:cubicBezTo>
                    <a:cubicBezTo>
                      <a:pt x="583787" y="19881"/>
                      <a:pt x="581980" y="18074"/>
                      <a:pt x="581980" y="15363"/>
                    </a:cubicBezTo>
                    <a:cubicBezTo>
                      <a:pt x="581980" y="15363"/>
                      <a:pt x="581980" y="14459"/>
                      <a:pt x="581980" y="14459"/>
                    </a:cubicBezTo>
                    <a:lnTo>
                      <a:pt x="581980" y="14459"/>
                    </a:lnTo>
                    <a:close/>
                    <a:moveTo>
                      <a:pt x="604572" y="0"/>
                    </a:moveTo>
                    <a:lnTo>
                      <a:pt x="605476" y="0"/>
                    </a:lnTo>
                    <a:cubicBezTo>
                      <a:pt x="605476" y="0"/>
                      <a:pt x="604572" y="0"/>
                      <a:pt x="604572" y="0"/>
                    </a:cubicBezTo>
                    <a:lnTo>
                      <a:pt x="604572" y="0"/>
                    </a:lnTo>
                    <a:close/>
                    <a:moveTo>
                      <a:pt x="614513" y="1807"/>
                    </a:moveTo>
                    <a:lnTo>
                      <a:pt x="617224" y="1807"/>
                    </a:lnTo>
                    <a:cubicBezTo>
                      <a:pt x="619031" y="2711"/>
                      <a:pt x="619935" y="4518"/>
                      <a:pt x="619935" y="6326"/>
                    </a:cubicBezTo>
                    <a:cubicBezTo>
                      <a:pt x="619935" y="9037"/>
                      <a:pt x="618128" y="10844"/>
                      <a:pt x="615417" y="10844"/>
                    </a:cubicBezTo>
                    <a:cubicBezTo>
                      <a:pt x="612705" y="10844"/>
                      <a:pt x="610898" y="9037"/>
                      <a:pt x="610898" y="6326"/>
                    </a:cubicBezTo>
                    <a:cubicBezTo>
                      <a:pt x="609994" y="3615"/>
                      <a:pt x="611802" y="1807"/>
                      <a:pt x="614513" y="1807"/>
                    </a:cubicBezTo>
                    <a:lnTo>
                      <a:pt x="614513" y="1807"/>
                    </a:lnTo>
                    <a:close/>
                    <a:moveTo>
                      <a:pt x="629876" y="3615"/>
                    </a:moveTo>
                    <a:lnTo>
                      <a:pt x="638913" y="5422"/>
                    </a:lnTo>
                    <a:cubicBezTo>
                      <a:pt x="638913" y="5422"/>
                      <a:pt x="638913" y="6326"/>
                      <a:pt x="638913" y="6326"/>
                    </a:cubicBezTo>
                    <a:cubicBezTo>
                      <a:pt x="638913" y="9037"/>
                      <a:pt x="637105" y="10844"/>
                      <a:pt x="634394" y="10844"/>
                    </a:cubicBezTo>
                    <a:cubicBezTo>
                      <a:pt x="631683" y="10844"/>
                      <a:pt x="629876" y="9037"/>
                      <a:pt x="629876" y="6326"/>
                    </a:cubicBezTo>
                    <a:cubicBezTo>
                      <a:pt x="628972" y="5422"/>
                      <a:pt x="628972" y="4518"/>
                      <a:pt x="629876" y="3615"/>
                    </a:cubicBezTo>
                    <a:lnTo>
                      <a:pt x="629876" y="3615"/>
                    </a:lnTo>
                    <a:close/>
                    <a:moveTo>
                      <a:pt x="647950" y="7230"/>
                    </a:moveTo>
                    <a:lnTo>
                      <a:pt x="656987" y="9037"/>
                    </a:lnTo>
                    <a:cubicBezTo>
                      <a:pt x="656083" y="9941"/>
                      <a:pt x="654275" y="10844"/>
                      <a:pt x="652468" y="10844"/>
                    </a:cubicBezTo>
                    <a:cubicBezTo>
                      <a:pt x="650661" y="10844"/>
                      <a:pt x="647950" y="9037"/>
                      <a:pt x="647950" y="7230"/>
                    </a:cubicBezTo>
                    <a:lnTo>
                      <a:pt x="647950" y="7230"/>
                    </a:lnTo>
                    <a:close/>
                    <a:moveTo>
                      <a:pt x="669638" y="10844"/>
                    </a:moveTo>
                    <a:lnTo>
                      <a:pt x="672349" y="10844"/>
                    </a:lnTo>
                    <a:cubicBezTo>
                      <a:pt x="672349" y="10844"/>
                      <a:pt x="672349" y="10844"/>
                      <a:pt x="671446" y="10844"/>
                    </a:cubicBezTo>
                    <a:cubicBezTo>
                      <a:pt x="670542" y="10844"/>
                      <a:pt x="669638" y="10844"/>
                      <a:pt x="669638" y="10844"/>
                    </a:cubicBezTo>
                    <a:lnTo>
                      <a:pt x="669638" y="10844"/>
                    </a:lnTo>
                    <a:close/>
                    <a:moveTo>
                      <a:pt x="677771" y="11748"/>
                    </a:moveTo>
                    <a:lnTo>
                      <a:pt x="684097" y="12652"/>
                    </a:lnTo>
                    <a:cubicBezTo>
                      <a:pt x="685001" y="13555"/>
                      <a:pt x="685001" y="14459"/>
                      <a:pt x="685001" y="15363"/>
                    </a:cubicBezTo>
                    <a:cubicBezTo>
                      <a:pt x="685001" y="18074"/>
                      <a:pt x="683194" y="19881"/>
                      <a:pt x="680483" y="19881"/>
                    </a:cubicBezTo>
                    <a:cubicBezTo>
                      <a:pt x="677771" y="19881"/>
                      <a:pt x="675964" y="18074"/>
                      <a:pt x="675964" y="15363"/>
                    </a:cubicBezTo>
                    <a:cubicBezTo>
                      <a:pt x="675964" y="14459"/>
                      <a:pt x="676868" y="12652"/>
                      <a:pt x="677771" y="11748"/>
                    </a:cubicBezTo>
                    <a:lnTo>
                      <a:pt x="677771" y="11748"/>
                    </a:lnTo>
                    <a:close/>
                    <a:moveTo>
                      <a:pt x="694942" y="14459"/>
                    </a:moveTo>
                    <a:cubicBezTo>
                      <a:pt x="697653" y="15363"/>
                      <a:pt x="701268" y="15363"/>
                      <a:pt x="703979" y="16267"/>
                    </a:cubicBezTo>
                    <a:cubicBezTo>
                      <a:pt x="703979" y="18978"/>
                      <a:pt x="701268" y="20785"/>
                      <a:pt x="699460" y="20785"/>
                    </a:cubicBezTo>
                    <a:cubicBezTo>
                      <a:pt x="696749" y="20785"/>
                      <a:pt x="694942" y="18978"/>
                      <a:pt x="694942" y="16267"/>
                    </a:cubicBezTo>
                    <a:cubicBezTo>
                      <a:pt x="694942" y="15363"/>
                      <a:pt x="694942" y="15363"/>
                      <a:pt x="694942" y="14459"/>
                    </a:cubicBezTo>
                    <a:lnTo>
                      <a:pt x="694942" y="14459"/>
                    </a:lnTo>
                    <a:close/>
                    <a:moveTo>
                      <a:pt x="713919" y="18074"/>
                    </a:moveTo>
                    <a:lnTo>
                      <a:pt x="721149" y="18978"/>
                    </a:lnTo>
                    <a:cubicBezTo>
                      <a:pt x="721149" y="19881"/>
                      <a:pt x="719341" y="19881"/>
                      <a:pt x="718438" y="19881"/>
                    </a:cubicBezTo>
                    <a:cubicBezTo>
                      <a:pt x="716630" y="19881"/>
                      <a:pt x="714823" y="18978"/>
                      <a:pt x="713919" y="18074"/>
                    </a:cubicBezTo>
                    <a:lnTo>
                      <a:pt x="713919" y="18074"/>
                    </a:lnTo>
                    <a:close/>
                    <a:moveTo>
                      <a:pt x="742838" y="24400"/>
                    </a:moveTo>
                    <a:cubicBezTo>
                      <a:pt x="745549" y="25303"/>
                      <a:pt x="748260" y="26207"/>
                      <a:pt x="751875" y="26207"/>
                    </a:cubicBezTo>
                    <a:cubicBezTo>
                      <a:pt x="751875" y="26207"/>
                      <a:pt x="751875" y="26207"/>
                      <a:pt x="751875" y="26207"/>
                    </a:cubicBezTo>
                    <a:cubicBezTo>
                      <a:pt x="751875" y="28918"/>
                      <a:pt x="750067" y="30726"/>
                      <a:pt x="747356" y="30726"/>
                    </a:cubicBezTo>
                    <a:cubicBezTo>
                      <a:pt x="744645" y="30726"/>
                      <a:pt x="742838" y="28918"/>
                      <a:pt x="742838" y="26207"/>
                    </a:cubicBezTo>
                    <a:cubicBezTo>
                      <a:pt x="741934" y="25303"/>
                      <a:pt x="741934" y="24400"/>
                      <a:pt x="742838" y="24400"/>
                    </a:cubicBezTo>
                    <a:lnTo>
                      <a:pt x="742838" y="24400"/>
                    </a:lnTo>
                    <a:close/>
                    <a:moveTo>
                      <a:pt x="760912" y="28918"/>
                    </a:moveTo>
                    <a:cubicBezTo>
                      <a:pt x="763623" y="29822"/>
                      <a:pt x="765430" y="29822"/>
                      <a:pt x="767237" y="30726"/>
                    </a:cubicBezTo>
                    <a:cubicBezTo>
                      <a:pt x="766334" y="31629"/>
                      <a:pt x="765430" y="31629"/>
                      <a:pt x="764526" y="31629"/>
                    </a:cubicBezTo>
                    <a:cubicBezTo>
                      <a:pt x="763623" y="30726"/>
                      <a:pt x="761815" y="29822"/>
                      <a:pt x="760912" y="28918"/>
                    </a:cubicBezTo>
                    <a:lnTo>
                      <a:pt x="760912" y="28918"/>
                    </a:lnTo>
                    <a:close/>
                    <a:moveTo>
                      <a:pt x="772660" y="31629"/>
                    </a:moveTo>
                    <a:cubicBezTo>
                      <a:pt x="774467" y="32533"/>
                      <a:pt x="776274" y="32533"/>
                      <a:pt x="778082" y="33437"/>
                    </a:cubicBezTo>
                    <a:cubicBezTo>
                      <a:pt x="778985" y="34340"/>
                      <a:pt x="778985" y="35244"/>
                      <a:pt x="778985" y="36148"/>
                    </a:cubicBezTo>
                    <a:cubicBezTo>
                      <a:pt x="778985" y="38859"/>
                      <a:pt x="777178" y="40666"/>
                      <a:pt x="774467" y="40666"/>
                    </a:cubicBezTo>
                    <a:cubicBezTo>
                      <a:pt x="771756" y="40666"/>
                      <a:pt x="769948" y="38859"/>
                      <a:pt x="769948" y="36148"/>
                    </a:cubicBezTo>
                    <a:cubicBezTo>
                      <a:pt x="769948" y="34340"/>
                      <a:pt x="770852" y="32533"/>
                      <a:pt x="772660" y="31629"/>
                    </a:cubicBezTo>
                    <a:lnTo>
                      <a:pt x="772660" y="31629"/>
                    </a:lnTo>
                    <a:close/>
                    <a:moveTo>
                      <a:pt x="816941" y="67777"/>
                    </a:moveTo>
                    <a:cubicBezTo>
                      <a:pt x="818748" y="68681"/>
                      <a:pt x="820555" y="70488"/>
                      <a:pt x="822363" y="71392"/>
                    </a:cubicBezTo>
                    <a:cubicBezTo>
                      <a:pt x="822363" y="71392"/>
                      <a:pt x="821459" y="71392"/>
                      <a:pt x="821459" y="71392"/>
                    </a:cubicBezTo>
                    <a:cubicBezTo>
                      <a:pt x="819652" y="71392"/>
                      <a:pt x="816941" y="69585"/>
                      <a:pt x="816941" y="67777"/>
                    </a:cubicBezTo>
                    <a:lnTo>
                      <a:pt x="816941" y="67777"/>
                    </a:lnTo>
                    <a:close/>
                    <a:moveTo>
                      <a:pt x="826881" y="74103"/>
                    </a:moveTo>
                    <a:cubicBezTo>
                      <a:pt x="829592" y="75007"/>
                      <a:pt x="832303" y="75910"/>
                      <a:pt x="835918" y="77718"/>
                    </a:cubicBezTo>
                    <a:cubicBezTo>
                      <a:pt x="835014" y="79525"/>
                      <a:pt x="833207" y="81333"/>
                      <a:pt x="831400" y="81333"/>
                    </a:cubicBezTo>
                    <a:cubicBezTo>
                      <a:pt x="828689" y="81333"/>
                      <a:pt x="826881" y="79525"/>
                      <a:pt x="826881" y="76814"/>
                    </a:cubicBezTo>
                    <a:cubicBezTo>
                      <a:pt x="826881" y="75910"/>
                      <a:pt x="826881" y="75007"/>
                      <a:pt x="826881" y="74103"/>
                    </a:cubicBezTo>
                    <a:lnTo>
                      <a:pt x="826881" y="74103"/>
                    </a:lnTo>
                    <a:close/>
                    <a:moveTo>
                      <a:pt x="854896" y="84947"/>
                    </a:moveTo>
                    <a:cubicBezTo>
                      <a:pt x="857607" y="85851"/>
                      <a:pt x="860318" y="87658"/>
                      <a:pt x="863933" y="88562"/>
                    </a:cubicBezTo>
                    <a:cubicBezTo>
                      <a:pt x="863029" y="90370"/>
                      <a:pt x="861222" y="92177"/>
                      <a:pt x="859414" y="92177"/>
                    </a:cubicBezTo>
                    <a:cubicBezTo>
                      <a:pt x="856703" y="92177"/>
                      <a:pt x="854896" y="90370"/>
                      <a:pt x="854896" y="87658"/>
                    </a:cubicBezTo>
                    <a:cubicBezTo>
                      <a:pt x="854896" y="86755"/>
                      <a:pt x="854896" y="85851"/>
                      <a:pt x="854896" y="84947"/>
                    </a:cubicBezTo>
                    <a:lnTo>
                      <a:pt x="854896" y="84947"/>
                    </a:lnTo>
                    <a:close/>
                    <a:moveTo>
                      <a:pt x="882910" y="95792"/>
                    </a:moveTo>
                    <a:lnTo>
                      <a:pt x="891044" y="99406"/>
                    </a:lnTo>
                    <a:cubicBezTo>
                      <a:pt x="890140" y="100310"/>
                      <a:pt x="888333" y="101214"/>
                      <a:pt x="887429" y="101214"/>
                    </a:cubicBezTo>
                    <a:cubicBezTo>
                      <a:pt x="884718" y="101214"/>
                      <a:pt x="882910" y="99406"/>
                      <a:pt x="882910" y="95792"/>
                    </a:cubicBezTo>
                    <a:cubicBezTo>
                      <a:pt x="882910" y="96695"/>
                      <a:pt x="882910" y="95792"/>
                      <a:pt x="882910" y="95792"/>
                    </a:cubicBezTo>
                    <a:lnTo>
                      <a:pt x="882910" y="95792"/>
                    </a:lnTo>
                    <a:close/>
                    <a:moveTo>
                      <a:pt x="910925" y="107540"/>
                    </a:moveTo>
                    <a:lnTo>
                      <a:pt x="919058" y="111155"/>
                    </a:lnTo>
                    <a:cubicBezTo>
                      <a:pt x="918154" y="112058"/>
                      <a:pt x="917251" y="112962"/>
                      <a:pt x="915443" y="112962"/>
                    </a:cubicBezTo>
                    <a:cubicBezTo>
                      <a:pt x="912732" y="112058"/>
                      <a:pt x="910925" y="110251"/>
                      <a:pt x="910925" y="107540"/>
                    </a:cubicBezTo>
                    <a:cubicBezTo>
                      <a:pt x="910925" y="107540"/>
                      <a:pt x="910925" y="107540"/>
                      <a:pt x="910925" y="107540"/>
                    </a:cubicBezTo>
                    <a:lnTo>
                      <a:pt x="910925" y="107540"/>
                    </a:lnTo>
                    <a:close/>
                    <a:moveTo>
                      <a:pt x="924480" y="112058"/>
                    </a:moveTo>
                    <a:lnTo>
                      <a:pt x="929903" y="113866"/>
                    </a:lnTo>
                    <a:cubicBezTo>
                      <a:pt x="930806" y="114769"/>
                      <a:pt x="930806" y="115673"/>
                      <a:pt x="930806" y="116577"/>
                    </a:cubicBezTo>
                    <a:cubicBezTo>
                      <a:pt x="930806" y="119288"/>
                      <a:pt x="928999" y="121095"/>
                      <a:pt x="926288" y="121095"/>
                    </a:cubicBezTo>
                    <a:cubicBezTo>
                      <a:pt x="923577" y="121095"/>
                      <a:pt x="921769" y="119288"/>
                      <a:pt x="921769" y="116577"/>
                    </a:cubicBezTo>
                    <a:cubicBezTo>
                      <a:pt x="920866" y="114769"/>
                      <a:pt x="921769" y="112962"/>
                      <a:pt x="924480" y="112058"/>
                    </a:cubicBezTo>
                    <a:lnTo>
                      <a:pt x="924480" y="112058"/>
                    </a:lnTo>
                    <a:close/>
                    <a:moveTo>
                      <a:pt x="939843" y="118384"/>
                    </a:moveTo>
                    <a:lnTo>
                      <a:pt x="946169" y="121095"/>
                    </a:lnTo>
                    <a:cubicBezTo>
                      <a:pt x="945265" y="121095"/>
                      <a:pt x="945265" y="121095"/>
                      <a:pt x="944362" y="121095"/>
                    </a:cubicBezTo>
                    <a:cubicBezTo>
                      <a:pt x="941651" y="121999"/>
                      <a:pt x="940747" y="120191"/>
                      <a:pt x="939843" y="118384"/>
                    </a:cubicBezTo>
                    <a:lnTo>
                      <a:pt x="939843" y="118384"/>
                    </a:lnTo>
                    <a:close/>
                    <a:moveTo>
                      <a:pt x="951591" y="123806"/>
                    </a:moveTo>
                    <a:lnTo>
                      <a:pt x="957917" y="126517"/>
                    </a:lnTo>
                    <a:lnTo>
                      <a:pt x="957917" y="126517"/>
                    </a:lnTo>
                    <a:cubicBezTo>
                      <a:pt x="957917" y="127421"/>
                      <a:pt x="957917" y="127421"/>
                      <a:pt x="957917" y="128325"/>
                    </a:cubicBezTo>
                    <a:cubicBezTo>
                      <a:pt x="957917" y="131036"/>
                      <a:pt x="956110" y="132843"/>
                      <a:pt x="953399" y="132843"/>
                    </a:cubicBezTo>
                    <a:cubicBezTo>
                      <a:pt x="950688" y="132843"/>
                      <a:pt x="948880" y="131036"/>
                      <a:pt x="948880" y="128325"/>
                    </a:cubicBezTo>
                    <a:cubicBezTo>
                      <a:pt x="948880" y="125614"/>
                      <a:pt x="949784" y="123806"/>
                      <a:pt x="951591" y="123806"/>
                    </a:cubicBezTo>
                    <a:lnTo>
                      <a:pt x="951591" y="123806"/>
                    </a:lnTo>
                    <a:close/>
                    <a:moveTo>
                      <a:pt x="967858" y="130132"/>
                    </a:moveTo>
                    <a:cubicBezTo>
                      <a:pt x="968761" y="131036"/>
                      <a:pt x="968761" y="131036"/>
                      <a:pt x="969665" y="131940"/>
                    </a:cubicBezTo>
                    <a:cubicBezTo>
                      <a:pt x="968761" y="131036"/>
                      <a:pt x="968761" y="131036"/>
                      <a:pt x="967858" y="130132"/>
                    </a:cubicBezTo>
                    <a:lnTo>
                      <a:pt x="967858" y="130132"/>
                    </a:lnTo>
                    <a:close/>
                    <a:moveTo>
                      <a:pt x="975087" y="144591"/>
                    </a:moveTo>
                    <a:cubicBezTo>
                      <a:pt x="975991" y="146399"/>
                      <a:pt x="975991" y="148206"/>
                      <a:pt x="976895" y="150013"/>
                    </a:cubicBezTo>
                    <a:cubicBezTo>
                      <a:pt x="975991" y="151821"/>
                      <a:pt x="974184" y="152725"/>
                      <a:pt x="972376" y="152725"/>
                    </a:cubicBezTo>
                    <a:cubicBezTo>
                      <a:pt x="969665" y="152725"/>
                      <a:pt x="967858" y="150917"/>
                      <a:pt x="967858" y="148206"/>
                    </a:cubicBezTo>
                    <a:cubicBezTo>
                      <a:pt x="967858" y="145495"/>
                      <a:pt x="969665" y="143688"/>
                      <a:pt x="972376" y="143688"/>
                    </a:cubicBezTo>
                    <a:cubicBezTo>
                      <a:pt x="973280" y="143688"/>
                      <a:pt x="974184" y="143688"/>
                      <a:pt x="975087" y="144591"/>
                    </a:cubicBezTo>
                    <a:lnTo>
                      <a:pt x="975087" y="144591"/>
                    </a:lnTo>
                    <a:close/>
                    <a:moveTo>
                      <a:pt x="977798" y="155436"/>
                    </a:moveTo>
                    <a:cubicBezTo>
                      <a:pt x="978702" y="157243"/>
                      <a:pt x="978702" y="159954"/>
                      <a:pt x="979606" y="161761"/>
                    </a:cubicBezTo>
                    <a:cubicBezTo>
                      <a:pt x="977798" y="160858"/>
                      <a:pt x="976895" y="159050"/>
                      <a:pt x="976895" y="157243"/>
                    </a:cubicBezTo>
                    <a:cubicBezTo>
                      <a:pt x="976895" y="156339"/>
                      <a:pt x="976895" y="155436"/>
                      <a:pt x="977798" y="155436"/>
                    </a:cubicBezTo>
                    <a:lnTo>
                      <a:pt x="977798" y="155436"/>
                    </a:lnTo>
                    <a:close/>
                    <a:moveTo>
                      <a:pt x="978702" y="174413"/>
                    </a:moveTo>
                    <a:cubicBezTo>
                      <a:pt x="978702" y="176221"/>
                      <a:pt x="977798" y="178932"/>
                      <a:pt x="977798" y="180739"/>
                    </a:cubicBezTo>
                    <a:cubicBezTo>
                      <a:pt x="977798" y="179835"/>
                      <a:pt x="976895" y="178932"/>
                      <a:pt x="976895" y="178028"/>
                    </a:cubicBezTo>
                    <a:cubicBezTo>
                      <a:pt x="976895" y="176221"/>
                      <a:pt x="977798" y="175317"/>
                      <a:pt x="978702" y="174413"/>
                    </a:cubicBezTo>
                    <a:lnTo>
                      <a:pt x="978702" y="174413"/>
                    </a:lnTo>
                    <a:close/>
                    <a:moveTo>
                      <a:pt x="977798" y="180739"/>
                    </a:moveTo>
                    <a:cubicBezTo>
                      <a:pt x="979606" y="180739"/>
                      <a:pt x="981413" y="181643"/>
                      <a:pt x="982317" y="182546"/>
                    </a:cubicBezTo>
                    <a:cubicBezTo>
                      <a:pt x="982317" y="182546"/>
                      <a:pt x="981413" y="182546"/>
                      <a:pt x="981413" y="182546"/>
                    </a:cubicBezTo>
                    <a:cubicBezTo>
                      <a:pt x="979606" y="182546"/>
                      <a:pt x="978702" y="181643"/>
                      <a:pt x="977798" y="180739"/>
                    </a:cubicBezTo>
                    <a:lnTo>
                      <a:pt x="977798" y="180739"/>
                    </a:lnTo>
                    <a:close/>
                    <a:moveTo>
                      <a:pt x="986835" y="186161"/>
                    </a:moveTo>
                    <a:cubicBezTo>
                      <a:pt x="988643" y="187969"/>
                      <a:pt x="990450" y="190680"/>
                      <a:pt x="991354" y="193391"/>
                    </a:cubicBezTo>
                    <a:cubicBezTo>
                      <a:pt x="991354" y="193391"/>
                      <a:pt x="991354" y="193391"/>
                      <a:pt x="991354" y="194294"/>
                    </a:cubicBezTo>
                    <a:cubicBezTo>
                      <a:pt x="991354" y="194294"/>
                      <a:pt x="991354" y="194294"/>
                      <a:pt x="990450" y="194294"/>
                    </a:cubicBezTo>
                    <a:cubicBezTo>
                      <a:pt x="987739" y="194294"/>
                      <a:pt x="985932" y="192487"/>
                      <a:pt x="985932" y="189776"/>
                    </a:cubicBezTo>
                    <a:cubicBezTo>
                      <a:pt x="985932" y="187969"/>
                      <a:pt x="986835" y="187065"/>
                      <a:pt x="986835" y="186161"/>
                    </a:cubicBezTo>
                    <a:lnTo>
                      <a:pt x="986835" y="186161"/>
                    </a:lnTo>
                    <a:close/>
                    <a:moveTo>
                      <a:pt x="991354" y="204235"/>
                    </a:moveTo>
                    <a:cubicBezTo>
                      <a:pt x="991354" y="205139"/>
                      <a:pt x="991354" y="206946"/>
                      <a:pt x="991354" y="207850"/>
                    </a:cubicBezTo>
                    <a:cubicBezTo>
                      <a:pt x="992257" y="209657"/>
                      <a:pt x="992257" y="210561"/>
                      <a:pt x="993161" y="212368"/>
                    </a:cubicBezTo>
                    <a:cubicBezTo>
                      <a:pt x="992257" y="213272"/>
                      <a:pt x="991354" y="213272"/>
                      <a:pt x="990450" y="213272"/>
                    </a:cubicBezTo>
                    <a:cubicBezTo>
                      <a:pt x="987739" y="213272"/>
                      <a:pt x="985932" y="211465"/>
                      <a:pt x="985932" y="208754"/>
                    </a:cubicBezTo>
                    <a:cubicBezTo>
                      <a:pt x="985932" y="206043"/>
                      <a:pt x="988643" y="204235"/>
                      <a:pt x="991354" y="204235"/>
                    </a:cubicBezTo>
                    <a:cubicBezTo>
                      <a:pt x="991354" y="204235"/>
                      <a:pt x="991354" y="204235"/>
                      <a:pt x="991354" y="204235"/>
                    </a:cubicBezTo>
                    <a:lnTo>
                      <a:pt x="991354" y="204235"/>
                    </a:lnTo>
                    <a:close/>
                    <a:moveTo>
                      <a:pt x="995872" y="219598"/>
                    </a:moveTo>
                    <a:lnTo>
                      <a:pt x="996776" y="221405"/>
                    </a:lnTo>
                    <a:cubicBezTo>
                      <a:pt x="995872" y="220502"/>
                      <a:pt x="995872" y="219598"/>
                      <a:pt x="995872" y="219598"/>
                    </a:cubicBezTo>
                    <a:lnTo>
                      <a:pt x="995872" y="219598"/>
                    </a:lnTo>
                    <a:close/>
                    <a:moveTo>
                      <a:pt x="1001294" y="234057"/>
                    </a:moveTo>
                    <a:cubicBezTo>
                      <a:pt x="1002198" y="236768"/>
                      <a:pt x="1003102" y="238576"/>
                      <a:pt x="1004005" y="241287"/>
                    </a:cubicBezTo>
                    <a:cubicBezTo>
                      <a:pt x="1003102" y="243094"/>
                      <a:pt x="1001294" y="243998"/>
                      <a:pt x="999487" y="243998"/>
                    </a:cubicBezTo>
                    <a:cubicBezTo>
                      <a:pt x="996776" y="243998"/>
                      <a:pt x="994969" y="242190"/>
                      <a:pt x="994969" y="239479"/>
                    </a:cubicBezTo>
                    <a:cubicBezTo>
                      <a:pt x="994969" y="236768"/>
                      <a:pt x="996776" y="234961"/>
                      <a:pt x="999487" y="234961"/>
                    </a:cubicBezTo>
                    <a:cubicBezTo>
                      <a:pt x="1000391" y="234057"/>
                      <a:pt x="1001294" y="234057"/>
                      <a:pt x="1001294" y="234057"/>
                    </a:cubicBezTo>
                    <a:lnTo>
                      <a:pt x="1001294" y="234057"/>
                    </a:lnTo>
                    <a:close/>
                    <a:moveTo>
                      <a:pt x="1006717" y="245805"/>
                    </a:moveTo>
                    <a:cubicBezTo>
                      <a:pt x="1007620" y="248516"/>
                      <a:pt x="1009428" y="251227"/>
                      <a:pt x="1010331" y="253938"/>
                    </a:cubicBezTo>
                    <a:cubicBezTo>
                      <a:pt x="1010331" y="253938"/>
                      <a:pt x="1010331" y="253938"/>
                      <a:pt x="1009428" y="253938"/>
                    </a:cubicBezTo>
                    <a:cubicBezTo>
                      <a:pt x="1006717" y="253938"/>
                      <a:pt x="1004909" y="252131"/>
                      <a:pt x="1004909" y="249420"/>
                    </a:cubicBezTo>
                    <a:cubicBezTo>
                      <a:pt x="1004909" y="248516"/>
                      <a:pt x="1005813" y="246709"/>
                      <a:pt x="1006717" y="245805"/>
                    </a:cubicBezTo>
                    <a:lnTo>
                      <a:pt x="1006717" y="245805"/>
                    </a:lnTo>
                    <a:close/>
                    <a:moveTo>
                      <a:pt x="967858" y="299123"/>
                    </a:moveTo>
                    <a:lnTo>
                      <a:pt x="958821" y="299123"/>
                    </a:lnTo>
                    <a:cubicBezTo>
                      <a:pt x="958821" y="296412"/>
                      <a:pt x="960628" y="294605"/>
                      <a:pt x="963339" y="294605"/>
                    </a:cubicBezTo>
                    <a:cubicBezTo>
                      <a:pt x="965147" y="294605"/>
                      <a:pt x="967858" y="297316"/>
                      <a:pt x="967858" y="299123"/>
                    </a:cubicBezTo>
                    <a:lnTo>
                      <a:pt x="967858" y="299123"/>
                    </a:lnTo>
                    <a:close/>
                    <a:moveTo>
                      <a:pt x="948880" y="299123"/>
                    </a:moveTo>
                    <a:lnTo>
                      <a:pt x="939843" y="299123"/>
                    </a:lnTo>
                    <a:cubicBezTo>
                      <a:pt x="939843" y="296412"/>
                      <a:pt x="941651" y="294605"/>
                      <a:pt x="944362" y="294605"/>
                    </a:cubicBezTo>
                    <a:cubicBezTo>
                      <a:pt x="946169" y="294605"/>
                      <a:pt x="948880" y="296412"/>
                      <a:pt x="948880" y="299123"/>
                    </a:cubicBezTo>
                    <a:lnTo>
                      <a:pt x="948880" y="299123"/>
                    </a:lnTo>
                    <a:close/>
                    <a:moveTo>
                      <a:pt x="929903" y="299123"/>
                    </a:moveTo>
                    <a:lnTo>
                      <a:pt x="920866" y="299123"/>
                    </a:lnTo>
                    <a:cubicBezTo>
                      <a:pt x="920866" y="296412"/>
                      <a:pt x="922673" y="294605"/>
                      <a:pt x="925384" y="294605"/>
                    </a:cubicBezTo>
                    <a:cubicBezTo>
                      <a:pt x="928095" y="294605"/>
                      <a:pt x="929903" y="296412"/>
                      <a:pt x="929903" y="299123"/>
                    </a:cubicBezTo>
                    <a:lnTo>
                      <a:pt x="929903" y="299123"/>
                    </a:lnTo>
                    <a:close/>
                    <a:moveTo>
                      <a:pt x="910925" y="299123"/>
                    </a:moveTo>
                    <a:lnTo>
                      <a:pt x="901888" y="299123"/>
                    </a:lnTo>
                    <a:cubicBezTo>
                      <a:pt x="901888" y="296412"/>
                      <a:pt x="903695" y="294605"/>
                      <a:pt x="906406" y="294605"/>
                    </a:cubicBezTo>
                    <a:cubicBezTo>
                      <a:pt x="909117" y="294605"/>
                      <a:pt x="910925" y="296412"/>
                      <a:pt x="910925" y="299123"/>
                    </a:cubicBezTo>
                    <a:lnTo>
                      <a:pt x="910925" y="299123"/>
                    </a:lnTo>
                    <a:close/>
                    <a:moveTo>
                      <a:pt x="891947" y="299123"/>
                    </a:moveTo>
                    <a:lnTo>
                      <a:pt x="882910" y="299123"/>
                    </a:lnTo>
                    <a:cubicBezTo>
                      <a:pt x="882910" y="296412"/>
                      <a:pt x="884718" y="294605"/>
                      <a:pt x="887429" y="294605"/>
                    </a:cubicBezTo>
                    <a:cubicBezTo>
                      <a:pt x="890140" y="294605"/>
                      <a:pt x="891947" y="296412"/>
                      <a:pt x="891947" y="299123"/>
                    </a:cubicBezTo>
                    <a:lnTo>
                      <a:pt x="891947" y="299123"/>
                    </a:lnTo>
                    <a:close/>
                    <a:moveTo>
                      <a:pt x="873873" y="299123"/>
                    </a:moveTo>
                    <a:lnTo>
                      <a:pt x="864836" y="299123"/>
                    </a:lnTo>
                    <a:cubicBezTo>
                      <a:pt x="864836" y="296412"/>
                      <a:pt x="866644" y="294605"/>
                      <a:pt x="869355" y="294605"/>
                    </a:cubicBezTo>
                    <a:cubicBezTo>
                      <a:pt x="871162" y="294605"/>
                      <a:pt x="872970" y="296412"/>
                      <a:pt x="873873" y="299123"/>
                    </a:cubicBezTo>
                    <a:lnTo>
                      <a:pt x="873873" y="299123"/>
                    </a:lnTo>
                    <a:close/>
                    <a:moveTo>
                      <a:pt x="854896" y="299123"/>
                    </a:moveTo>
                    <a:lnTo>
                      <a:pt x="845859" y="299123"/>
                    </a:lnTo>
                    <a:cubicBezTo>
                      <a:pt x="845859" y="296412"/>
                      <a:pt x="847666" y="294605"/>
                      <a:pt x="850377" y="294605"/>
                    </a:cubicBezTo>
                    <a:cubicBezTo>
                      <a:pt x="852185" y="294605"/>
                      <a:pt x="854896" y="296412"/>
                      <a:pt x="854896" y="299123"/>
                    </a:cubicBezTo>
                    <a:lnTo>
                      <a:pt x="854896" y="299123"/>
                    </a:lnTo>
                    <a:close/>
                    <a:moveTo>
                      <a:pt x="835918" y="299123"/>
                    </a:moveTo>
                    <a:lnTo>
                      <a:pt x="826881" y="299123"/>
                    </a:lnTo>
                    <a:cubicBezTo>
                      <a:pt x="826881" y="296412"/>
                      <a:pt x="829592" y="294605"/>
                      <a:pt x="831400" y="294605"/>
                    </a:cubicBezTo>
                    <a:cubicBezTo>
                      <a:pt x="833207" y="294605"/>
                      <a:pt x="835918" y="296412"/>
                      <a:pt x="835918" y="299123"/>
                    </a:cubicBezTo>
                    <a:lnTo>
                      <a:pt x="835918" y="299123"/>
                    </a:lnTo>
                    <a:close/>
                    <a:moveTo>
                      <a:pt x="816941" y="299123"/>
                    </a:moveTo>
                    <a:lnTo>
                      <a:pt x="807904" y="299123"/>
                    </a:lnTo>
                    <a:cubicBezTo>
                      <a:pt x="807904" y="296412"/>
                      <a:pt x="810615" y="294605"/>
                      <a:pt x="812422" y="294605"/>
                    </a:cubicBezTo>
                    <a:cubicBezTo>
                      <a:pt x="815133" y="294605"/>
                      <a:pt x="816941" y="296412"/>
                      <a:pt x="816941" y="299123"/>
                    </a:cubicBezTo>
                    <a:lnTo>
                      <a:pt x="816941" y="299123"/>
                    </a:lnTo>
                    <a:close/>
                    <a:moveTo>
                      <a:pt x="797963" y="299123"/>
                    </a:moveTo>
                    <a:lnTo>
                      <a:pt x="788926" y="299123"/>
                    </a:lnTo>
                    <a:cubicBezTo>
                      <a:pt x="788926" y="296412"/>
                      <a:pt x="791637" y="294605"/>
                      <a:pt x="793445" y="294605"/>
                    </a:cubicBezTo>
                    <a:cubicBezTo>
                      <a:pt x="796156" y="294605"/>
                      <a:pt x="797963" y="296412"/>
                      <a:pt x="797963" y="299123"/>
                    </a:cubicBezTo>
                    <a:lnTo>
                      <a:pt x="797963" y="299123"/>
                    </a:lnTo>
                    <a:close/>
                    <a:moveTo>
                      <a:pt x="778985" y="299123"/>
                    </a:moveTo>
                    <a:lnTo>
                      <a:pt x="769948" y="299123"/>
                    </a:lnTo>
                    <a:cubicBezTo>
                      <a:pt x="769948" y="296412"/>
                      <a:pt x="771756" y="295508"/>
                      <a:pt x="774467" y="295508"/>
                    </a:cubicBezTo>
                    <a:cubicBezTo>
                      <a:pt x="777178" y="294605"/>
                      <a:pt x="778985" y="296412"/>
                      <a:pt x="778985" y="299123"/>
                    </a:cubicBezTo>
                    <a:lnTo>
                      <a:pt x="778985" y="299123"/>
                    </a:lnTo>
                    <a:close/>
                    <a:moveTo>
                      <a:pt x="760912" y="299123"/>
                    </a:moveTo>
                    <a:lnTo>
                      <a:pt x="751875" y="299123"/>
                    </a:lnTo>
                    <a:cubicBezTo>
                      <a:pt x="751875" y="297316"/>
                      <a:pt x="754586" y="295508"/>
                      <a:pt x="756393" y="295508"/>
                    </a:cubicBezTo>
                    <a:cubicBezTo>
                      <a:pt x="758200" y="294605"/>
                      <a:pt x="760008" y="296412"/>
                      <a:pt x="760912" y="299123"/>
                    </a:cubicBezTo>
                    <a:lnTo>
                      <a:pt x="760912" y="299123"/>
                    </a:lnTo>
                    <a:close/>
                    <a:moveTo>
                      <a:pt x="741934" y="299123"/>
                    </a:moveTo>
                    <a:lnTo>
                      <a:pt x="732897" y="299123"/>
                    </a:lnTo>
                    <a:cubicBezTo>
                      <a:pt x="732897" y="297316"/>
                      <a:pt x="735608" y="295508"/>
                      <a:pt x="737415" y="295508"/>
                    </a:cubicBezTo>
                    <a:cubicBezTo>
                      <a:pt x="739223" y="294605"/>
                      <a:pt x="741934" y="296412"/>
                      <a:pt x="741934" y="299123"/>
                    </a:cubicBezTo>
                    <a:lnTo>
                      <a:pt x="741934" y="299123"/>
                    </a:lnTo>
                    <a:close/>
                    <a:moveTo>
                      <a:pt x="722956" y="299123"/>
                    </a:moveTo>
                    <a:lnTo>
                      <a:pt x="713919" y="299123"/>
                    </a:lnTo>
                    <a:cubicBezTo>
                      <a:pt x="713919" y="297316"/>
                      <a:pt x="716630" y="295508"/>
                      <a:pt x="718438" y="295508"/>
                    </a:cubicBezTo>
                    <a:cubicBezTo>
                      <a:pt x="721149" y="294605"/>
                      <a:pt x="722956" y="296412"/>
                      <a:pt x="722956" y="299123"/>
                    </a:cubicBezTo>
                    <a:lnTo>
                      <a:pt x="722956" y="299123"/>
                    </a:lnTo>
                    <a:close/>
                    <a:moveTo>
                      <a:pt x="703979" y="299123"/>
                    </a:moveTo>
                    <a:lnTo>
                      <a:pt x="694942" y="299123"/>
                    </a:lnTo>
                    <a:cubicBezTo>
                      <a:pt x="694942" y="297316"/>
                      <a:pt x="697653" y="295508"/>
                      <a:pt x="699460" y="295508"/>
                    </a:cubicBezTo>
                    <a:cubicBezTo>
                      <a:pt x="702171" y="294605"/>
                      <a:pt x="703979" y="296412"/>
                      <a:pt x="703979" y="299123"/>
                    </a:cubicBezTo>
                    <a:lnTo>
                      <a:pt x="703979" y="299123"/>
                    </a:lnTo>
                    <a:close/>
                    <a:moveTo>
                      <a:pt x="685905" y="298219"/>
                    </a:moveTo>
                    <a:lnTo>
                      <a:pt x="676868" y="298219"/>
                    </a:lnTo>
                    <a:cubicBezTo>
                      <a:pt x="676868" y="296412"/>
                      <a:pt x="679579" y="294605"/>
                      <a:pt x="681386" y="294605"/>
                    </a:cubicBezTo>
                    <a:cubicBezTo>
                      <a:pt x="683194" y="294605"/>
                      <a:pt x="685001" y="296412"/>
                      <a:pt x="685905" y="298219"/>
                    </a:cubicBezTo>
                    <a:lnTo>
                      <a:pt x="685905" y="298219"/>
                    </a:lnTo>
                    <a:close/>
                    <a:moveTo>
                      <a:pt x="666927" y="298219"/>
                    </a:moveTo>
                    <a:lnTo>
                      <a:pt x="657890" y="298219"/>
                    </a:lnTo>
                    <a:cubicBezTo>
                      <a:pt x="658794" y="296412"/>
                      <a:pt x="660601" y="294605"/>
                      <a:pt x="662409" y="294605"/>
                    </a:cubicBezTo>
                    <a:cubicBezTo>
                      <a:pt x="664216" y="294605"/>
                      <a:pt x="666023" y="296412"/>
                      <a:pt x="666927" y="298219"/>
                    </a:cubicBezTo>
                    <a:lnTo>
                      <a:pt x="666927" y="298219"/>
                    </a:lnTo>
                    <a:close/>
                    <a:moveTo>
                      <a:pt x="647950" y="298219"/>
                    </a:moveTo>
                    <a:lnTo>
                      <a:pt x="638913" y="298219"/>
                    </a:lnTo>
                    <a:cubicBezTo>
                      <a:pt x="639816" y="296412"/>
                      <a:pt x="641624" y="294605"/>
                      <a:pt x="643431" y="294605"/>
                    </a:cubicBezTo>
                    <a:cubicBezTo>
                      <a:pt x="645238" y="294605"/>
                      <a:pt x="647046" y="296412"/>
                      <a:pt x="647950" y="298219"/>
                    </a:cubicBezTo>
                    <a:lnTo>
                      <a:pt x="647950" y="298219"/>
                    </a:lnTo>
                    <a:close/>
                    <a:moveTo>
                      <a:pt x="628972" y="298219"/>
                    </a:moveTo>
                    <a:lnTo>
                      <a:pt x="619935" y="298219"/>
                    </a:lnTo>
                    <a:cubicBezTo>
                      <a:pt x="620839" y="296412"/>
                      <a:pt x="622646" y="294605"/>
                      <a:pt x="624453" y="294605"/>
                    </a:cubicBezTo>
                    <a:cubicBezTo>
                      <a:pt x="627165" y="294605"/>
                      <a:pt x="628972" y="296412"/>
                      <a:pt x="628972" y="298219"/>
                    </a:cubicBezTo>
                    <a:lnTo>
                      <a:pt x="628972" y="298219"/>
                    </a:lnTo>
                    <a:close/>
                    <a:moveTo>
                      <a:pt x="609994" y="298219"/>
                    </a:moveTo>
                    <a:lnTo>
                      <a:pt x="600957" y="298219"/>
                    </a:lnTo>
                    <a:cubicBezTo>
                      <a:pt x="601861" y="296412"/>
                      <a:pt x="603669" y="294605"/>
                      <a:pt x="605476" y="294605"/>
                    </a:cubicBezTo>
                    <a:cubicBezTo>
                      <a:pt x="607283" y="294605"/>
                      <a:pt x="609994" y="296412"/>
                      <a:pt x="609994" y="298219"/>
                    </a:cubicBezTo>
                    <a:lnTo>
                      <a:pt x="609994" y="298219"/>
                    </a:lnTo>
                    <a:close/>
                    <a:moveTo>
                      <a:pt x="591920" y="298219"/>
                    </a:moveTo>
                    <a:lnTo>
                      <a:pt x="582883" y="298219"/>
                    </a:lnTo>
                    <a:cubicBezTo>
                      <a:pt x="583787" y="296412"/>
                      <a:pt x="585595" y="294605"/>
                      <a:pt x="587402" y="294605"/>
                    </a:cubicBezTo>
                    <a:cubicBezTo>
                      <a:pt x="589209" y="294605"/>
                      <a:pt x="591017" y="296412"/>
                      <a:pt x="591920" y="298219"/>
                    </a:cubicBezTo>
                    <a:lnTo>
                      <a:pt x="591920" y="298219"/>
                    </a:lnTo>
                    <a:close/>
                    <a:moveTo>
                      <a:pt x="572943" y="298219"/>
                    </a:moveTo>
                    <a:lnTo>
                      <a:pt x="563906" y="298219"/>
                    </a:lnTo>
                    <a:cubicBezTo>
                      <a:pt x="564810" y="296412"/>
                      <a:pt x="566617" y="294605"/>
                      <a:pt x="568424" y="294605"/>
                    </a:cubicBezTo>
                    <a:cubicBezTo>
                      <a:pt x="570232" y="294605"/>
                      <a:pt x="572039" y="296412"/>
                      <a:pt x="572943" y="298219"/>
                    </a:cubicBezTo>
                    <a:lnTo>
                      <a:pt x="572943" y="298219"/>
                    </a:lnTo>
                    <a:close/>
                    <a:moveTo>
                      <a:pt x="553965" y="298219"/>
                    </a:moveTo>
                    <a:lnTo>
                      <a:pt x="544928" y="298219"/>
                    </a:lnTo>
                    <a:cubicBezTo>
                      <a:pt x="545832" y="296412"/>
                      <a:pt x="547639" y="294605"/>
                      <a:pt x="549447" y="294605"/>
                    </a:cubicBezTo>
                    <a:cubicBezTo>
                      <a:pt x="551254" y="294605"/>
                      <a:pt x="553062" y="296412"/>
                      <a:pt x="553965" y="298219"/>
                    </a:cubicBezTo>
                    <a:lnTo>
                      <a:pt x="553965" y="298219"/>
                    </a:lnTo>
                    <a:close/>
                    <a:moveTo>
                      <a:pt x="534988" y="298219"/>
                    </a:moveTo>
                    <a:lnTo>
                      <a:pt x="525951" y="298219"/>
                    </a:lnTo>
                    <a:cubicBezTo>
                      <a:pt x="526854" y="296412"/>
                      <a:pt x="528662" y="294605"/>
                      <a:pt x="530469" y="294605"/>
                    </a:cubicBezTo>
                    <a:cubicBezTo>
                      <a:pt x="533180" y="294605"/>
                      <a:pt x="534988" y="296412"/>
                      <a:pt x="534988" y="298219"/>
                    </a:cubicBezTo>
                    <a:lnTo>
                      <a:pt x="534988" y="298219"/>
                    </a:lnTo>
                    <a:close/>
                    <a:moveTo>
                      <a:pt x="516010" y="298219"/>
                    </a:moveTo>
                    <a:lnTo>
                      <a:pt x="506973" y="298219"/>
                    </a:lnTo>
                    <a:cubicBezTo>
                      <a:pt x="507877" y="296412"/>
                      <a:pt x="509684" y="294605"/>
                      <a:pt x="511492" y="294605"/>
                    </a:cubicBezTo>
                    <a:cubicBezTo>
                      <a:pt x="514203" y="294605"/>
                      <a:pt x="516010" y="296412"/>
                      <a:pt x="516010" y="298219"/>
                    </a:cubicBezTo>
                    <a:lnTo>
                      <a:pt x="516010" y="298219"/>
                    </a:lnTo>
                    <a:close/>
                    <a:moveTo>
                      <a:pt x="497936" y="298219"/>
                    </a:moveTo>
                    <a:lnTo>
                      <a:pt x="488899" y="298219"/>
                    </a:lnTo>
                    <a:cubicBezTo>
                      <a:pt x="488899" y="296412"/>
                      <a:pt x="491610" y="294605"/>
                      <a:pt x="493418" y="294605"/>
                    </a:cubicBezTo>
                    <a:cubicBezTo>
                      <a:pt x="495225" y="294605"/>
                      <a:pt x="497032" y="296412"/>
                      <a:pt x="497936" y="298219"/>
                    </a:cubicBezTo>
                    <a:lnTo>
                      <a:pt x="497936" y="298219"/>
                    </a:lnTo>
                    <a:close/>
                    <a:moveTo>
                      <a:pt x="478959" y="299123"/>
                    </a:moveTo>
                    <a:lnTo>
                      <a:pt x="469922" y="299123"/>
                    </a:lnTo>
                    <a:cubicBezTo>
                      <a:pt x="469922" y="297316"/>
                      <a:pt x="472633" y="295508"/>
                      <a:pt x="474440" y="295508"/>
                    </a:cubicBezTo>
                    <a:cubicBezTo>
                      <a:pt x="476247" y="294605"/>
                      <a:pt x="478055" y="296412"/>
                      <a:pt x="478959" y="299123"/>
                    </a:cubicBezTo>
                    <a:lnTo>
                      <a:pt x="478959" y="299123"/>
                    </a:lnTo>
                    <a:close/>
                    <a:moveTo>
                      <a:pt x="459981" y="299123"/>
                    </a:moveTo>
                    <a:lnTo>
                      <a:pt x="450944" y="299123"/>
                    </a:lnTo>
                    <a:cubicBezTo>
                      <a:pt x="450944" y="296412"/>
                      <a:pt x="453655" y="295508"/>
                      <a:pt x="455462" y="295508"/>
                    </a:cubicBezTo>
                    <a:cubicBezTo>
                      <a:pt x="458174" y="294605"/>
                      <a:pt x="459981" y="296412"/>
                      <a:pt x="459981" y="299123"/>
                    </a:cubicBezTo>
                    <a:lnTo>
                      <a:pt x="459981" y="299123"/>
                    </a:lnTo>
                    <a:close/>
                    <a:moveTo>
                      <a:pt x="441003" y="299123"/>
                    </a:moveTo>
                    <a:lnTo>
                      <a:pt x="431966" y="299123"/>
                    </a:lnTo>
                    <a:cubicBezTo>
                      <a:pt x="431966" y="296412"/>
                      <a:pt x="433774" y="294605"/>
                      <a:pt x="436485" y="294605"/>
                    </a:cubicBezTo>
                    <a:cubicBezTo>
                      <a:pt x="439196" y="294605"/>
                      <a:pt x="441003" y="296412"/>
                      <a:pt x="441003" y="299123"/>
                    </a:cubicBezTo>
                    <a:lnTo>
                      <a:pt x="441003" y="299123"/>
                    </a:lnTo>
                    <a:close/>
                    <a:moveTo>
                      <a:pt x="422929" y="299123"/>
                    </a:moveTo>
                    <a:lnTo>
                      <a:pt x="413892" y="299123"/>
                    </a:lnTo>
                    <a:cubicBezTo>
                      <a:pt x="413892" y="296412"/>
                      <a:pt x="415700" y="294605"/>
                      <a:pt x="418411" y="294605"/>
                    </a:cubicBezTo>
                    <a:cubicBezTo>
                      <a:pt x="420218" y="294605"/>
                      <a:pt x="422026" y="296412"/>
                      <a:pt x="422929" y="299123"/>
                    </a:cubicBezTo>
                    <a:lnTo>
                      <a:pt x="422929" y="299123"/>
                    </a:lnTo>
                    <a:close/>
                    <a:moveTo>
                      <a:pt x="403952" y="299123"/>
                    </a:moveTo>
                    <a:lnTo>
                      <a:pt x="394915" y="299123"/>
                    </a:lnTo>
                    <a:cubicBezTo>
                      <a:pt x="394915" y="296412"/>
                      <a:pt x="396722" y="294605"/>
                      <a:pt x="399433" y="294605"/>
                    </a:cubicBezTo>
                    <a:cubicBezTo>
                      <a:pt x="401241" y="294605"/>
                      <a:pt x="403952" y="296412"/>
                      <a:pt x="403952" y="299123"/>
                    </a:cubicBezTo>
                    <a:lnTo>
                      <a:pt x="403952" y="299123"/>
                    </a:lnTo>
                    <a:close/>
                    <a:moveTo>
                      <a:pt x="384974" y="299123"/>
                    </a:moveTo>
                    <a:lnTo>
                      <a:pt x="375937" y="299123"/>
                    </a:lnTo>
                    <a:cubicBezTo>
                      <a:pt x="375937" y="296412"/>
                      <a:pt x="377745" y="294605"/>
                      <a:pt x="380456" y="294605"/>
                    </a:cubicBezTo>
                    <a:cubicBezTo>
                      <a:pt x="383167" y="294605"/>
                      <a:pt x="384974" y="296412"/>
                      <a:pt x="384974" y="299123"/>
                    </a:cubicBezTo>
                    <a:lnTo>
                      <a:pt x="384974" y="299123"/>
                    </a:lnTo>
                    <a:close/>
                    <a:moveTo>
                      <a:pt x="365997" y="299123"/>
                    </a:moveTo>
                    <a:lnTo>
                      <a:pt x="356960" y="299123"/>
                    </a:lnTo>
                    <a:cubicBezTo>
                      <a:pt x="356960" y="296412"/>
                      <a:pt x="358767" y="294605"/>
                      <a:pt x="361478" y="294605"/>
                    </a:cubicBezTo>
                    <a:cubicBezTo>
                      <a:pt x="364189" y="294605"/>
                      <a:pt x="365997" y="296412"/>
                      <a:pt x="365997" y="299123"/>
                    </a:cubicBezTo>
                    <a:lnTo>
                      <a:pt x="365997" y="299123"/>
                    </a:lnTo>
                    <a:close/>
                    <a:moveTo>
                      <a:pt x="347019" y="299123"/>
                    </a:moveTo>
                    <a:lnTo>
                      <a:pt x="337982" y="299123"/>
                    </a:lnTo>
                    <a:cubicBezTo>
                      <a:pt x="337982" y="296412"/>
                      <a:pt x="339789" y="294605"/>
                      <a:pt x="342501" y="294605"/>
                    </a:cubicBezTo>
                    <a:cubicBezTo>
                      <a:pt x="345212" y="294605"/>
                      <a:pt x="347019" y="297316"/>
                      <a:pt x="347019" y="299123"/>
                    </a:cubicBezTo>
                    <a:lnTo>
                      <a:pt x="347019" y="299123"/>
                    </a:lnTo>
                    <a:close/>
                    <a:moveTo>
                      <a:pt x="335271" y="294605"/>
                    </a:moveTo>
                    <a:lnTo>
                      <a:pt x="332560" y="285568"/>
                    </a:lnTo>
                    <a:cubicBezTo>
                      <a:pt x="332560" y="285568"/>
                      <a:pt x="333464" y="285568"/>
                      <a:pt x="334367" y="285568"/>
                    </a:cubicBezTo>
                    <a:cubicBezTo>
                      <a:pt x="337078" y="285568"/>
                      <a:pt x="338886" y="287375"/>
                      <a:pt x="338886" y="290086"/>
                    </a:cubicBezTo>
                    <a:cubicBezTo>
                      <a:pt x="337982" y="291894"/>
                      <a:pt x="337078" y="293701"/>
                      <a:pt x="335271" y="294605"/>
                    </a:cubicBezTo>
                    <a:lnTo>
                      <a:pt x="335271" y="294605"/>
                    </a:lnTo>
                    <a:close/>
                    <a:moveTo>
                      <a:pt x="323523" y="263879"/>
                    </a:moveTo>
                    <a:cubicBezTo>
                      <a:pt x="322619" y="262975"/>
                      <a:pt x="321716" y="262072"/>
                      <a:pt x="319908" y="262072"/>
                    </a:cubicBezTo>
                    <a:cubicBezTo>
                      <a:pt x="319004" y="261168"/>
                      <a:pt x="319004" y="260264"/>
                      <a:pt x="319004" y="259361"/>
                    </a:cubicBezTo>
                    <a:cubicBezTo>
                      <a:pt x="319004" y="256649"/>
                      <a:pt x="320812" y="254842"/>
                      <a:pt x="323523" y="254842"/>
                    </a:cubicBezTo>
                    <a:cubicBezTo>
                      <a:pt x="326234" y="254842"/>
                      <a:pt x="328041" y="256649"/>
                      <a:pt x="328041" y="259361"/>
                    </a:cubicBezTo>
                    <a:cubicBezTo>
                      <a:pt x="328945" y="261168"/>
                      <a:pt x="326234" y="263879"/>
                      <a:pt x="323523" y="263879"/>
                    </a:cubicBezTo>
                    <a:cubicBezTo>
                      <a:pt x="323523" y="263879"/>
                      <a:pt x="323523" y="263879"/>
                      <a:pt x="323523" y="263879"/>
                    </a:cubicBezTo>
                    <a:lnTo>
                      <a:pt x="323523" y="263879"/>
                    </a:lnTo>
                    <a:close/>
                    <a:moveTo>
                      <a:pt x="309968" y="260264"/>
                    </a:moveTo>
                    <a:cubicBezTo>
                      <a:pt x="308160" y="260264"/>
                      <a:pt x="306353" y="260264"/>
                      <a:pt x="304545" y="261168"/>
                    </a:cubicBezTo>
                    <a:cubicBezTo>
                      <a:pt x="303642" y="261168"/>
                      <a:pt x="301834" y="261168"/>
                      <a:pt x="300931" y="261168"/>
                    </a:cubicBezTo>
                    <a:cubicBezTo>
                      <a:pt x="300931" y="260264"/>
                      <a:pt x="300931" y="260264"/>
                      <a:pt x="300931" y="259361"/>
                    </a:cubicBezTo>
                    <a:cubicBezTo>
                      <a:pt x="300931" y="256649"/>
                      <a:pt x="302738" y="254842"/>
                      <a:pt x="305449" y="254842"/>
                    </a:cubicBezTo>
                    <a:cubicBezTo>
                      <a:pt x="308160" y="254842"/>
                      <a:pt x="309968" y="256649"/>
                      <a:pt x="309968" y="259361"/>
                    </a:cubicBezTo>
                    <a:cubicBezTo>
                      <a:pt x="309968" y="259361"/>
                      <a:pt x="309968" y="259361"/>
                      <a:pt x="309968" y="260264"/>
                    </a:cubicBezTo>
                    <a:lnTo>
                      <a:pt x="309968" y="260264"/>
                    </a:lnTo>
                    <a:close/>
                    <a:moveTo>
                      <a:pt x="276531" y="143688"/>
                    </a:moveTo>
                    <a:cubicBezTo>
                      <a:pt x="279242" y="143688"/>
                      <a:pt x="281049" y="145495"/>
                      <a:pt x="281049" y="148206"/>
                    </a:cubicBezTo>
                    <a:cubicBezTo>
                      <a:pt x="281049" y="150917"/>
                      <a:pt x="279242" y="152725"/>
                      <a:pt x="276531" y="152725"/>
                    </a:cubicBezTo>
                    <a:cubicBezTo>
                      <a:pt x="273820" y="152725"/>
                      <a:pt x="272012" y="150917"/>
                      <a:pt x="272012" y="148206"/>
                    </a:cubicBezTo>
                    <a:cubicBezTo>
                      <a:pt x="272012" y="145495"/>
                      <a:pt x="273820" y="143688"/>
                      <a:pt x="276531" y="143688"/>
                    </a:cubicBezTo>
                    <a:lnTo>
                      <a:pt x="276531" y="143688"/>
                    </a:lnTo>
                    <a:close/>
                    <a:moveTo>
                      <a:pt x="257553" y="143688"/>
                    </a:moveTo>
                    <a:cubicBezTo>
                      <a:pt x="260264" y="143688"/>
                      <a:pt x="262072" y="145495"/>
                      <a:pt x="262072" y="148206"/>
                    </a:cubicBezTo>
                    <a:cubicBezTo>
                      <a:pt x="262072" y="150917"/>
                      <a:pt x="260264" y="152725"/>
                      <a:pt x="257553" y="152725"/>
                    </a:cubicBezTo>
                    <a:cubicBezTo>
                      <a:pt x="254842" y="152725"/>
                      <a:pt x="253035" y="150917"/>
                      <a:pt x="253035" y="148206"/>
                    </a:cubicBezTo>
                    <a:cubicBezTo>
                      <a:pt x="253035" y="145495"/>
                      <a:pt x="254842" y="143688"/>
                      <a:pt x="257553" y="143688"/>
                    </a:cubicBezTo>
                    <a:lnTo>
                      <a:pt x="257553" y="143688"/>
                    </a:lnTo>
                    <a:close/>
                    <a:moveTo>
                      <a:pt x="238576" y="143688"/>
                    </a:moveTo>
                    <a:cubicBezTo>
                      <a:pt x="241287" y="143688"/>
                      <a:pt x="243094" y="145495"/>
                      <a:pt x="243094" y="148206"/>
                    </a:cubicBezTo>
                    <a:cubicBezTo>
                      <a:pt x="243094" y="150917"/>
                      <a:pt x="241287" y="152725"/>
                      <a:pt x="238576" y="152725"/>
                    </a:cubicBezTo>
                    <a:cubicBezTo>
                      <a:pt x="235864" y="152725"/>
                      <a:pt x="234057" y="150917"/>
                      <a:pt x="234057" y="148206"/>
                    </a:cubicBezTo>
                    <a:cubicBezTo>
                      <a:pt x="234057" y="145495"/>
                      <a:pt x="235864" y="143688"/>
                      <a:pt x="238576" y="143688"/>
                    </a:cubicBezTo>
                    <a:lnTo>
                      <a:pt x="238576" y="143688"/>
                    </a:lnTo>
                    <a:close/>
                    <a:moveTo>
                      <a:pt x="220502" y="143688"/>
                    </a:moveTo>
                    <a:cubicBezTo>
                      <a:pt x="223213" y="143688"/>
                      <a:pt x="225020" y="145495"/>
                      <a:pt x="225020" y="148206"/>
                    </a:cubicBezTo>
                    <a:cubicBezTo>
                      <a:pt x="225020" y="150917"/>
                      <a:pt x="223213" y="152725"/>
                      <a:pt x="220502" y="152725"/>
                    </a:cubicBezTo>
                    <a:cubicBezTo>
                      <a:pt x="217791" y="152725"/>
                      <a:pt x="215983" y="150917"/>
                      <a:pt x="215983" y="148206"/>
                    </a:cubicBezTo>
                    <a:cubicBezTo>
                      <a:pt x="215983" y="145495"/>
                      <a:pt x="217791" y="143688"/>
                      <a:pt x="220502" y="143688"/>
                    </a:cubicBezTo>
                    <a:lnTo>
                      <a:pt x="220502" y="143688"/>
                    </a:lnTo>
                    <a:close/>
                    <a:moveTo>
                      <a:pt x="201524" y="143688"/>
                    </a:moveTo>
                    <a:cubicBezTo>
                      <a:pt x="204235" y="143688"/>
                      <a:pt x="206043" y="145495"/>
                      <a:pt x="206043" y="148206"/>
                    </a:cubicBezTo>
                    <a:cubicBezTo>
                      <a:pt x="206043" y="150917"/>
                      <a:pt x="204235" y="152725"/>
                      <a:pt x="201524" y="152725"/>
                    </a:cubicBezTo>
                    <a:cubicBezTo>
                      <a:pt x="198813" y="152725"/>
                      <a:pt x="197006" y="150917"/>
                      <a:pt x="197006" y="148206"/>
                    </a:cubicBezTo>
                    <a:cubicBezTo>
                      <a:pt x="197006" y="145495"/>
                      <a:pt x="198813" y="143688"/>
                      <a:pt x="201524" y="143688"/>
                    </a:cubicBezTo>
                    <a:lnTo>
                      <a:pt x="201524" y="143688"/>
                    </a:lnTo>
                    <a:close/>
                    <a:moveTo>
                      <a:pt x="182546" y="143688"/>
                    </a:moveTo>
                    <a:cubicBezTo>
                      <a:pt x="185258" y="143688"/>
                      <a:pt x="187065" y="145495"/>
                      <a:pt x="187065" y="148206"/>
                    </a:cubicBezTo>
                    <a:cubicBezTo>
                      <a:pt x="187065" y="150917"/>
                      <a:pt x="185258" y="152725"/>
                      <a:pt x="182546" y="152725"/>
                    </a:cubicBezTo>
                    <a:cubicBezTo>
                      <a:pt x="179835" y="152725"/>
                      <a:pt x="178028" y="150917"/>
                      <a:pt x="178028" y="148206"/>
                    </a:cubicBezTo>
                    <a:cubicBezTo>
                      <a:pt x="178028" y="145495"/>
                      <a:pt x="179835" y="143688"/>
                      <a:pt x="182546" y="143688"/>
                    </a:cubicBezTo>
                    <a:lnTo>
                      <a:pt x="182546" y="143688"/>
                    </a:lnTo>
                    <a:close/>
                    <a:moveTo>
                      <a:pt x="163569" y="143688"/>
                    </a:moveTo>
                    <a:cubicBezTo>
                      <a:pt x="166280" y="143688"/>
                      <a:pt x="168087" y="145495"/>
                      <a:pt x="168087" y="148206"/>
                    </a:cubicBezTo>
                    <a:cubicBezTo>
                      <a:pt x="168087" y="150917"/>
                      <a:pt x="166280" y="152725"/>
                      <a:pt x="163569" y="152725"/>
                    </a:cubicBezTo>
                    <a:cubicBezTo>
                      <a:pt x="160858" y="152725"/>
                      <a:pt x="159050" y="150917"/>
                      <a:pt x="159050" y="148206"/>
                    </a:cubicBezTo>
                    <a:cubicBezTo>
                      <a:pt x="159050" y="145495"/>
                      <a:pt x="160858" y="143688"/>
                      <a:pt x="163569" y="143688"/>
                    </a:cubicBezTo>
                    <a:lnTo>
                      <a:pt x="163569" y="143688"/>
                    </a:lnTo>
                    <a:close/>
                    <a:moveTo>
                      <a:pt x="144591" y="143688"/>
                    </a:moveTo>
                    <a:cubicBezTo>
                      <a:pt x="147302" y="143688"/>
                      <a:pt x="149110" y="145495"/>
                      <a:pt x="149110" y="148206"/>
                    </a:cubicBezTo>
                    <a:cubicBezTo>
                      <a:pt x="149110" y="150917"/>
                      <a:pt x="147302" y="152725"/>
                      <a:pt x="144591" y="152725"/>
                    </a:cubicBezTo>
                    <a:cubicBezTo>
                      <a:pt x="141880" y="152725"/>
                      <a:pt x="140073" y="150917"/>
                      <a:pt x="140073" y="148206"/>
                    </a:cubicBezTo>
                    <a:cubicBezTo>
                      <a:pt x="140073" y="145495"/>
                      <a:pt x="141880" y="143688"/>
                      <a:pt x="144591" y="143688"/>
                    </a:cubicBezTo>
                    <a:lnTo>
                      <a:pt x="144591" y="143688"/>
                    </a:lnTo>
                    <a:close/>
                    <a:moveTo>
                      <a:pt x="126517" y="143688"/>
                    </a:moveTo>
                    <a:cubicBezTo>
                      <a:pt x="129228" y="143688"/>
                      <a:pt x="131036" y="145495"/>
                      <a:pt x="131036" y="148206"/>
                    </a:cubicBezTo>
                    <a:cubicBezTo>
                      <a:pt x="131036" y="150917"/>
                      <a:pt x="129228" y="152725"/>
                      <a:pt x="126517" y="152725"/>
                    </a:cubicBezTo>
                    <a:cubicBezTo>
                      <a:pt x="123806" y="152725"/>
                      <a:pt x="121999" y="150917"/>
                      <a:pt x="121999" y="148206"/>
                    </a:cubicBezTo>
                    <a:cubicBezTo>
                      <a:pt x="121999" y="145495"/>
                      <a:pt x="123806" y="143688"/>
                      <a:pt x="126517" y="143688"/>
                    </a:cubicBezTo>
                    <a:lnTo>
                      <a:pt x="126517" y="143688"/>
                    </a:lnTo>
                    <a:close/>
                    <a:moveTo>
                      <a:pt x="107540" y="143688"/>
                    </a:moveTo>
                    <a:cubicBezTo>
                      <a:pt x="110251" y="143688"/>
                      <a:pt x="112058" y="145495"/>
                      <a:pt x="112058" y="148206"/>
                    </a:cubicBezTo>
                    <a:cubicBezTo>
                      <a:pt x="112058" y="150917"/>
                      <a:pt x="110251" y="152725"/>
                      <a:pt x="107540" y="152725"/>
                    </a:cubicBezTo>
                    <a:cubicBezTo>
                      <a:pt x="104829" y="152725"/>
                      <a:pt x="103021" y="150917"/>
                      <a:pt x="103021" y="148206"/>
                    </a:cubicBezTo>
                    <a:cubicBezTo>
                      <a:pt x="103021" y="145495"/>
                      <a:pt x="104829" y="143688"/>
                      <a:pt x="107540" y="143688"/>
                    </a:cubicBezTo>
                    <a:lnTo>
                      <a:pt x="107540" y="143688"/>
                    </a:lnTo>
                    <a:close/>
                    <a:moveTo>
                      <a:pt x="88562" y="143688"/>
                    </a:moveTo>
                    <a:cubicBezTo>
                      <a:pt x="91273" y="143688"/>
                      <a:pt x="93081" y="145495"/>
                      <a:pt x="93081" y="148206"/>
                    </a:cubicBezTo>
                    <a:cubicBezTo>
                      <a:pt x="93081" y="150917"/>
                      <a:pt x="91273" y="152725"/>
                      <a:pt x="88562" y="152725"/>
                    </a:cubicBezTo>
                    <a:cubicBezTo>
                      <a:pt x="85851" y="152725"/>
                      <a:pt x="84044" y="150917"/>
                      <a:pt x="84044" y="148206"/>
                    </a:cubicBezTo>
                    <a:cubicBezTo>
                      <a:pt x="84044" y="145495"/>
                      <a:pt x="85851" y="143688"/>
                      <a:pt x="88562" y="143688"/>
                    </a:cubicBezTo>
                    <a:lnTo>
                      <a:pt x="88562" y="143688"/>
                    </a:lnTo>
                    <a:close/>
                    <a:moveTo>
                      <a:pt x="69585" y="143688"/>
                    </a:moveTo>
                    <a:cubicBezTo>
                      <a:pt x="72296" y="143688"/>
                      <a:pt x="74103" y="145495"/>
                      <a:pt x="74103" y="148206"/>
                    </a:cubicBezTo>
                    <a:cubicBezTo>
                      <a:pt x="74103" y="150917"/>
                      <a:pt x="72296" y="152725"/>
                      <a:pt x="69585" y="152725"/>
                    </a:cubicBezTo>
                    <a:cubicBezTo>
                      <a:pt x="66873" y="152725"/>
                      <a:pt x="65066" y="150917"/>
                      <a:pt x="65066" y="148206"/>
                    </a:cubicBezTo>
                    <a:cubicBezTo>
                      <a:pt x="65066" y="145495"/>
                      <a:pt x="66873" y="143688"/>
                      <a:pt x="69585" y="143688"/>
                    </a:cubicBezTo>
                    <a:lnTo>
                      <a:pt x="69585" y="143688"/>
                    </a:lnTo>
                    <a:close/>
                    <a:moveTo>
                      <a:pt x="50607" y="143688"/>
                    </a:moveTo>
                    <a:cubicBezTo>
                      <a:pt x="53318" y="143688"/>
                      <a:pt x="55125" y="145495"/>
                      <a:pt x="55125" y="148206"/>
                    </a:cubicBezTo>
                    <a:cubicBezTo>
                      <a:pt x="55125" y="150917"/>
                      <a:pt x="53318" y="152725"/>
                      <a:pt x="50607" y="152725"/>
                    </a:cubicBezTo>
                    <a:cubicBezTo>
                      <a:pt x="47896" y="152725"/>
                      <a:pt x="46088" y="150917"/>
                      <a:pt x="46088" y="148206"/>
                    </a:cubicBezTo>
                    <a:cubicBezTo>
                      <a:pt x="46088" y="145495"/>
                      <a:pt x="48800" y="143688"/>
                      <a:pt x="50607" y="143688"/>
                    </a:cubicBezTo>
                    <a:lnTo>
                      <a:pt x="50607" y="143688"/>
                    </a:lnTo>
                    <a:close/>
                    <a:moveTo>
                      <a:pt x="32533" y="143688"/>
                    </a:moveTo>
                    <a:cubicBezTo>
                      <a:pt x="35244" y="143688"/>
                      <a:pt x="37052" y="145495"/>
                      <a:pt x="37052" y="148206"/>
                    </a:cubicBezTo>
                    <a:cubicBezTo>
                      <a:pt x="37052" y="150917"/>
                      <a:pt x="35244" y="152725"/>
                      <a:pt x="32533" y="152725"/>
                    </a:cubicBezTo>
                    <a:cubicBezTo>
                      <a:pt x="29822" y="152725"/>
                      <a:pt x="28015" y="150917"/>
                      <a:pt x="28015" y="148206"/>
                    </a:cubicBezTo>
                    <a:cubicBezTo>
                      <a:pt x="28015" y="145495"/>
                      <a:pt x="29822" y="143688"/>
                      <a:pt x="32533" y="143688"/>
                    </a:cubicBezTo>
                    <a:lnTo>
                      <a:pt x="32533" y="143688"/>
                    </a:lnTo>
                    <a:close/>
                    <a:moveTo>
                      <a:pt x="267494" y="132843"/>
                    </a:moveTo>
                    <a:cubicBezTo>
                      <a:pt x="270205" y="132843"/>
                      <a:pt x="272012" y="134651"/>
                      <a:pt x="272012" y="137362"/>
                    </a:cubicBezTo>
                    <a:cubicBezTo>
                      <a:pt x="272012" y="140073"/>
                      <a:pt x="270205" y="141880"/>
                      <a:pt x="267494" y="141880"/>
                    </a:cubicBezTo>
                    <a:cubicBezTo>
                      <a:pt x="264783" y="141880"/>
                      <a:pt x="262975" y="140073"/>
                      <a:pt x="262975" y="137362"/>
                    </a:cubicBezTo>
                    <a:cubicBezTo>
                      <a:pt x="262975" y="134651"/>
                      <a:pt x="264783" y="132843"/>
                      <a:pt x="267494" y="132843"/>
                    </a:cubicBezTo>
                    <a:lnTo>
                      <a:pt x="267494" y="132843"/>
                    </a:lnTo>
                    <a:close/>
                    <a:moveTo>
                      <a:pt x="248516" y="132843"/>
                    </a:moveTo>
                    <a:cubicBezTo>
                      <a:pt x="251227" y="132843"/>
                      <a:pt x="253035" y="134651"/>
                      <a:pt x="253035" y="137362"/>
                    </a:cubicBezTo>
                    <a:cubicBezTo>
                      <a:pt x="253035" y="140073"/>
                      <a:pt x="251227" y="141880"/>
                      <a:pt x="248516" y="141880"/>
                    </a:cubicBezTo>
                    <a:cubicBezTo>
                      <a:pt x="245805" y="141880"/>
                      <a:pt x="243998" y="140073"/>
                      <a:pt x="243998" y="137362"/>
                    </a:cubicBezTo>
                    <a:cubicBezTo>
                      <a:pt x="243998" y="134651"/>
                      <a:pt x="245805" y="132843"/>
                      <a:pt x="248516" y="132843"/>
                    </a:cubicBezTo>
                    <a:lnTo>
                      <a:pt x="248516" y="132843"/>
                    </a:lnTo>
                    <a:close/>
                    <a:moveTo>
                      <a:pt x="229539" y="132843"/>
                    </a:moveTo>
                    <a:cubicBezTo>
                      <a:pt x="232250" y="132843"/>
                      <a:pt x="234057" y="134651"/>
                      <a:pt x="234057" y="137362"/>
                    </a:cubicBezTo>
                    <a:cubicBezTo>
                      <a:pt x="234057" y="140073"/>
                      <a:pt x="232250" y="141880"/>
                      <a:pt x="229539" y="141880"/>
                    </a:cubicBezTo>
                    <a:cubicBezTo>
                      <a:pt x="226828" y="141880"/>
                      <a:pt x="225020" y="140073"/>
                      <a:pt x="225020" y="137362"/>
                    </a:cubicBezTo>
                    <a:cubicBezTo>
                      <a:pt x="225020" y="134651"/>
                      <a:pt x="226828" y="132843"/>
                      <a:pt x="229539" y="132843"/>
                    </a:cubicBezTo>
                    <a:lnTo>
                      <a:pt x="229539" y="132843"/>
                    </a:lnTo>
                    <a:close/>
                    <a:moveTo>
                      <a:pt x="210561" y="132843"/>
                    </a:moveTo>
                    <a:cubicBezTo>
                      <a:pt x="213272" y="132843"/>
                      <a:pt x="215080" y="134651"/>
                      <a:pt x="215080" y="137362"/>
                    </a:cubicBezTo>
                    <a:cubicBezTo>
                      <a:pt x="215080" y="140073"/>
                      <a:pt x="213272" y="141880"/>
                      <a:pt x="210561" y="141880"/>
                    </a:cubicBezTo>
                    <a:cubicBezTo>
                      <a:pt x="207850" y="141880"/>
                      <a:pt x="206043" y="140073"/>
                      <a:pt x="206043" y="137362"/>
                    </a:cubicBezTo>
                    <a:cubicBezTo>
                      <a:pt x="206043" y="134651"/>
                      <a:pt x="207850" y="132843"/>
                      <a:pt x="210561" y="132843"/>
                    </a:cubicBezTo>
                    <a:lnTo>
                      <a:pt x="210561" y="132843"/>
                    </a:lnTo>
                    <a:close/>
                    <a:moveTo>
                      <a:pt x="191583" y="132843"/>
                    </a:moveTo>
                    <a:cubicBezTo>
                      <a:pt x="194294" y="132843"/>
                      <a:pt x="196102" y="134651"/>
                      <a:pt x="196102" y="137362"/>
                    </a:cubicBezTo>
                    <a:cubicBezTo>
                      <a:pt x="196102" y="140073"/>
                      <a:pt x="194294" y="141880"/>
                      <a:pt x="191583" y="141880"/>
                    </a:cubicBezTo>
                    <a:cubicBezTo>
                      <a:pt x="188872" y="141880"/>
                      <a:pt x="187065" y="140073"/>
                      <a:pt x="187065" y="137362"/>
                    </a:cubicBezTo>
                    <a:cubicBezTo>
                      <a:pt x="187065" y="134651"/>
                      <a:pt x="189776" y="132843"/>
                      <a:pt x="191583" y="132843"/>
                    </a:cubicBezTo>
                    <a:lnTo>
                      <a:pt x="191583" y="132843"/>
                    </a:lnTo>
                    <a:close/>
                    <a:moveTo>
                      <a:pt x="173509" y="132843"/>
                    </a:moveTo>
                    <a:cubicBezTo>
                      <a:pt x="176221" y="132843"/>
                      <a:pt x="178028" y="134651"/>
                      <a:pt x="178028" y="137362"/>
                    </a:cubicBezTo>
                    <a:cubicBezTo>
                      <a:pt x="178028" y="140073"/>
                      <a:pt x="176221" y="141880"/>
                      <a:pt x="173509" y="141880"/>
                    </a:cubicBezTo>
                    <a:cubicBezTo>
                      <a:pt x="170798" y="141880"/>
                      <a:pt x="168991" y="140073"/>
                      <a:pt x="168991" y="137362"/>
                    </a:cubicBezTo>
                    <a:cubicBezTo>
                      <a:pt x="168991" y="134651"/>
                      <a:pt x="170798" y="132843"/>
                      <a:pt x="173509" y="132843"/>
                    </a:cubicBezTo>
                    <a:lnTo>
                      <a:pt x="173509" y="132843"/>
                    </a:lnTo>
                    <a:close/>
                    <a:moveTo>
                      <a:pt x="154532" y="132843"/>
                    </a:moveTo>
                    <a:cubicBezTo>
                      <a:pt x="157243" y="132843"/>
                      <a:pt x="159050" y="134651"/>
                      <a:pt x="159050" y="137362"/>
                    </a:cubicBezTo>
                    <a:cubicBezTo>
                      <a:pt x="159050" y="140073"/>
                      <a:pt x="157243" y="141880"/>
                      <a:pt x="154532" y="141880"/>
                    </a:cubicBezTo>
                    <a:cubicBezTo>
                      <a:pt x="151821" y="141880"/>
                      <a:pt x="150013" y="140073"/>
                      <a:pt x="150013" y="137362"/>
                    </a:cubicBezTo>
                    <a:cubicBezTo>
                      <a:pt x="150013" y="134651"/>
                      <a:pt x="151821" y="132843"/>
                      <a:pt x="154532" y="132843"/>
                    </a:cubicBezTo>
                    <a:lnTo>
                      <a:pt x="154532" y="132843"/>
                    </a:lnTo>
                    <a:close/>
                    <a:moveTo>
                      <a:pt x="135554" y="132843"/>
                    </a:moveTo>
                    <a:cubicBezTo>
                      <a:pt x="138265" y="132843"/>
                      <a:pt x="140073" y="134651"/>
                      <a:pt x="140073" y="137362"/>
                    </a:cubicBezTo>
                    <a:cubicBezTo>
                      <a:pt x="140073" y="140073"/>
                      <a:pt x="138265" y="141880"/>
                      <a:pt x="135554" y="141880"/>
                    </a:cubicBezTo>
                    <a:cubicBezTo>
                      <a:pt x="132843" y="141880"/>
                      <a:pt x="131036" y="140073"/>
                      <a:pt x="131036" y="137362"/>
                    </a:cubicBezTo>
                    <a:cubicBezTo>
                      <a:pt x="131036" y="134651"/>
                      <a:pt x="132843" y="132843"/>
                      <a:pt x="135554" y="132843"/>
                    </a:cubicBezTo>
                    <a:lnTo>
                      <a:pt x="135554" y="132843"/>
                    </a:lnTo>
                    <a:close/>
                    <a:moveTo>
                      <a:pt x="116577" y="132843"/>
                    </a:moveTo>
                    <a:cubicBezTo>
                      <a:pt x="119288" y="132843"/>
                      <a:pt x="121095" y="134651"/>
                      <a:pt x="121095" y="137362"/>
                    </a:cubicBezTo>
                    <a:cubicBezTo>
                      <a:pt x="121095" y="140073"/>
                      <a:pt x="119288" y="141880"/>
                      <a:pt x="116577" y="141880"/>
                    </a:cubicBezTo>
                    <a:cubicBezTo>
                      <a:pt x="113866" y="141880"/>
                      <a:pt x="112058" y="140073"/>
                      <a:pt x="112058" y="137362"/>
                    </a:cubicBezTo>
                    <a:cubicBezTo>
                      <a:pt x="112058" y="134651"/>
                      <a:pt x="113866" y="132843"/>
                      <a:pt x="116577" y="132843"/>
                    </a:cubicBezTo>
                    <a:lnTo>
                      <a:pt x="116577" y="132843"/>
                    </a:lnTo>
                    <a:close/>
                    <a:moveTo>
                      <a:pt x="97599" y="132843"/>
                    </a:moveTo>
                    <a:cubicBezTo>
                      <a:pt x="100310" y="132843"/>
                      <a:pt x="102118" y="134651"/>
                      <a:pt x="102118" y="137362"/>
                    </a:cubicBezTo>
                    <a:cubicBezTo>
                      <a:pt x="102118" y="140073"/>
                      <a:pt x="100310" y="141880"/>
                      <a:pt x="97599" y="141880"/>
                    </a:cubicBezTo>
                    <a:cubicBezTo>
                      <a:pt x="94888" y="141880"/>
                      <a:pt x="93081" y="140073"/>
                      <a:pt x="93081" y="137362"/>
                    </a:cubicBezTo>
                    <a:cubicBezTo>
                      <a:pt x="93081" y="134651"/>
                      <a:pt x="95792" y="132843"/>
                      <a:pt x="97599" y="132843"/>
                    </a:cubicBezTo>
                    <a:lnTo>
                      <a:pt x="97599" y="132843"/>
                    </a:lnTo>
                    <a:close/>
                    <a:moveTo>
                      <a:pt x="79525" y="132843"/>
                    </a:moveTo>
                    <a:cubicBezTo>
                      <a:pt x="82236" y="132843"/>
                      <a:pt x="84044" y="134651"/>
                      <a:pt x="84044" y="137362"/>
                    </a:cubicBezTo>
                    <a:cubicBezTo>
                      <a:pt x="84044" y="140073"/>
                      <a:pt x="82236" y="141880"/>
                      <a:pt x="79525" y="141880"/>
                    </a:cubicBezTo>
                    <a:cubicBezTo>
                      <a:pt x="76814" y="141880"/>
                      <a:pt x="75007" y="140073"/>
                      <a:pt x="75007" y="137362"/>
                    </a:cubicBezTo>
                    <a:cubicBezTo>
                      <a:pt x="75007" y="134651"/>
                      <a:pt x="76814" y="132843"/>
                      <a:pt x="79525" y="132843"/>
                    </a:cubicBezTo>
                    <a:lnTo>
                      <a:pt x="79525" y="132843"/>
                    </a:lnTo>
                    <a:close/>
                    <a:moveTo>
                      <a:pt x="60548" y="132843"/>
                    </a:moveTo>
                    <a:cubicBezTo>
                      <a:pt x="63259" y="132843"/>
                      <a:pt x="65066" y="134651"/>
                      <a:pt x="65066" y="137362"/>
                    </a:cubicBezTo>
                    <a:cubicBezTo>
                      <a:pt x="65066" y="140073"/>
                      <a:pt x="63259" y="141880"/>
                      <a:pt x="60548" y="141880"/>
                    </a:cubicBezTo>
                    <a:cubicBezTo>
                      <a:pt x="57836" y="141880"/>
                      <a:pt x="56029" y="140073"/>
                      <a:pt x="56029" y="137362"/>
                    </a:cubicBezTo>
                    <a:cubicBezTo>
                      <a:pt x="56029" y="134651"/>
                      <a:pt x="57836" y="132843"/>
                      <a:pt x="60548" y="132843"/>
                    </a:cubicBezTo>
                    <a:lnTo>
                      <a:pt x="60548" y="132843"/>
                    </a:lnTo>
                    <a:close/>
                    <a:moveTo>
                      <a:pt x="41570" y="132843"/>
                    </a:moveTo>
                    <a:cubicBezTo>
                      <a:pt x="44281" y="132843"/>
                      <a:pt x="46088" y="134651"/>
                      <a:pt x="46088" y="137362"/>
                    </a:cubicBezTo>
                    <a:cubicBezTo>
                      <a:pt x="46088" y="140073"/>
                      <a:pt x="44281" y="141880"/>
                      <a:pt x="41570" y="141880"/>
                    </a:cubicBezTo>
                    <a:cubicBezTo>
                      <a:pt x="38859" y="141880"/>
                      <a:pt x="37052" y="140073"/>
                      <a:pt x="37052" y="137362"/>
                    </a:cubicBezTo>
                    <a:cubicBezTo>
                      <a:pt x="37052" y="134651"/>
                      <a:pt x="38859" y="132843"/>
                      <a:pt x="41570" y="132843"/>
                    </a:cubicBezTo>
                    <a:lnTo>
                      <a:pt x="41570" y="132843"/>
                    </a:lnTo>
                    <a:close/>
                    <a:moveTo>
                      <a:pt x="276531" y="122903"/>
                    </a:moveTo>
                    <a:cubicBezTo>
                      <a:pt x="279242" y="122903"/>
                      <a:pt x="281049" y="124710"/>
                      <a:pt x="281049" y="127421"/>
                    </a:cubicBezTo>
                    <a:cubicBezTo>
                      <a:pt x="281049" y="130132"/>
                      <a:pt x="279242" y="131940"/>
                      <a:pt x="276531" y="131940"/>
                    </a:cubicBezTo>
                    <a:cubicBezTo>
                      <a:pt x="273820" y="131940"/>
                      <a:pt x="272012" y="130132"/>
                      <a:pt x="272012" y="127421"/>
                    </a:cubicBezTo>
                    <a:cubicBezTo>
                      <a:pt x="272012" y="125614"/>
                      <a:pt x="273820" y="122903"/>
                      <a:pt x="276531" y="122903"/>
                    </a:cubicBezTo>
                    <a:lnTo>
                      <a:pt x="276531" y="122903"/>
                    </a:lnTo>
                    <a:close/>
                    <a:moveTo>
                      <a:pt x="257553" y="122903"/>
                    </a:moveTo>
                    <a:cubicBezTo>
                      <a:pt x="260264" y="122903"/>
                      <a:pt x="262072" y="124710"/>
                      <a:pt x="262072" y="127421"/>
                    </a:cubicBezTo>
                    <a:cubicBezTo>
                      <a:pt x="262072" y="130132"/>
                      <a:pt x="260264" y="131940"/>
                      <a:pt x="257553" y="131940"/>
                    </a:cubicBezTo>
                    <a:cubicBezTo>
                      <a:pt x="254842" y="131940"/>
                      <a:pt x="253035" y="130132"/>
                      <a:pt x="253035" y="127421"/>
                    </a:cubicBezTo>
                    <a:cubicBezTo>
                      <a:pt x="253035" y="125614"/>
                      <a:pt x="254842" y="122903"/>
                      <a:pt x="257553" y="122903"/>
                    </a:cubicBezTo>
                    <a:lnTo>
                      <a:pt x="257553" y="122903"/>
                    </a:lnTo>
                    <a:close/>
                    <a:moveTo>
                      <a:pt x="238576" y="122903"/>
                    </a:moveTo>
                    <a:cubicBezTo>
                      <a:pt x="241287" y="122903"/>
                      <a:pt x="243094" y="124710"/>
                      <a:pt x="243094" y="127421"/>
                    </a:cubicBezTo>
                    <a:cubicBezTo>
                      <a:pt x="243094" y="130132"/>
                      <a:pt x="241287" y="131940"/>
                      <a:pt x="238576" y="131940"/>
                    </a:cubicBezTo>
                    <a:cubicBezTo>
                      <a:pt x="235864" y="131940"/>
                      <a:pt x="234057" y="130132"/>
                      <a:pt x="234057" y="127421"/>
                    </a:cubicBezTo>
                    <a:cubicBezTo>
                      <a:pt x="234057" y="125614"/>
                      <a:pt x="235864" y="122903"/>
                      <a:pt x="238576" y="122903"/>
                    </a:cubicBezTo>
                    <a:lnTo>
                      <a:pt x="238576" y="122903"/>
                    </a:lnTo>
                    <a:close/>
                    <a:moveTo>
                      <a:pt x="220502" y="122903"/>
                    </a:moveTo>
                    <a:cubicBezTo>
                      <a:pt x="223213" y="122903"/>
                      <a:pt x="225020" y="124710"/>
                      <a:pt x="225020" y="127421"/>
                    </a:cubicBezTo>
                    <a:cubicBezTo>
                      <a:pt x="225020" y="130132"/>
                      <a:pt x="223213" y="131940"/>
                      <a:pt x="220502" y="131940"/>
                    </a:cubicBezTo>
                    <a:cubicBezTo>
                      <a:pt x="217791" y="131940"/>
                      <a:pt x="215983" y="130132"/>
                      <a:pt x="215983" y="127421"/>
                    </a:cubicBezTo>
                    <a:cubicBezTo>
                      <a:pt x="215080" y="125614"/>
                      <a:pt x="217791" y="122903"/>
                      <a:pt x="220502" y="122903"/>
                    </a:cubicBezTo>
                    <a:lnTo>
                      <a:pt x="220502" y="122903"/>
                    </a:lnTo>
                    <a:close/>
                    <a:moveTo>
                      <a:pt x="201524" y="122903"/>
                    </a:moveTo>
                    <a:cubicBezTo>
                      <a:pt x="204235" y="122903"/>
                      <a:pt x="206043" y="124710"/>
                      <a:pt x="206043" y="127421"/>
                    </a:cubicBezTo>
                    <a:cubicBezTo>
                      <a:pt x="206043" y="130132"/>
                      <a:pt x="204235" y="131940"/>
                      <a:pt x="201524" y="131940"/>
                    </a:cubicBezTo>
                    <a:cubicBezTo>
                      <a:pt x="198813" y="131940"/>
                      <a:pt x="197006" y="130132"/>
                      <a:pt x="197006" y="127421"/>
                    </a:cubicBezTo>
                    <a:cubicBezTo>
                      <a:pt x="196102" y="125614"/>
                      <a:pt x="198813" y="122903"/>
                      <a:pt x="201524" y="122903"/>
                    </a:cubicBezTo>
                    <a:lnTo>
                      <a:pt x="201524" y="122903"/>
                    </a:lnTo>
                    <a:close/>
                    <a:moveTo>
                      <a:pt x="182546" y="122903"/>
                    </a:moveTo>
                    <a:cubicBezTo>
                      <a:pt x="185258" y="122903"/>
                      <a:pt x="187065" y="124710"/>
                      <a:pt x="187065" y="127421"/>
                    </a:cubicBezTo>
                    <a:cubicBezTo>
                      <a:pt x="187065" y="130132"/>
                      <a:pt x="185258" y="131940"/>
                      <a:pt x="182546" y="131940"/>
                    </a:cubicBezTo>
                    <a:cubicBezTo>
                      <a:pt x="179835" y="131940"/>
                      <a:pt x="178028" y="130132"/>
                      <a:pt x="178028" y="127421"/>
                    </a:cubicBezTo>
                    <a:cubicBezTo>
                      <a:pt x="178028" y="125614"/>
                      <a:pt x="179835" y="122903"/>
                      <a:pt x="182546" y="122903"/>
                    </a:cubicBezTo>
                    <a:lnTo>
                      <a:pt x="182546" y="122903"/>
                    </a:lnTo>
                    <a:close/>
                    <a:moveTo>
                      <a:pt x="163569" y="122903"/>
                    </a:moveTo>
                    <a:cubicBezTo>
                      <a:pt x="166280" y="122903"/>
                      <a:pt x="168087" y="124710"/>
                      <a:pt x="168087" y="127421"/>
                    </a:cubicBezTo>
                    <a:cubicBezTo>
                      <a:pt x="168087" y="130132"/>
                      <a:pt x="166280" y="131940"/>
                      <a:pt x="163569" y="131940"/>
                    </a:cubicBezTo>
                    <a:cubicBezTo>
                      <a:pt x="160858" y="131940"/>
                      <a:pt x="159050" y="130132"/>
                      <a:pt x="159050" y="127421"/>
                    </a:cubicBezTo>
                    <a:cubicBezTo>
                      <a:pt x="159050" y="125614"/>
                      <a:pt x="160858" y="122903"/>
                      <a:pt x="163569" y="122903"/>
                    </a:cubicBezTo>
                    <a:lnTo>
                      <a:pt x="163569" y="122903"/>
                    </a:lnTo>
                    <a:close/>
                    <a:moveTo>
                      <a:pt x="144591" y="122903"/>
                    </a:moveTo>
                    <a:cubicBezTo>
                      <a:pt x="147302" y="122903"/>
                      <a:pt x="149110" y="124710"/>
                      <a:pt x="149110" y="127421"/>
                    </a:cubicBezTo>
                    <a:cubicBezTo>
                      <a:pt x="149110" y="130132"/>
                      <a:pt x="147302" y="131940"/>
                      <a:pt x="144591" y="131940"/>
                    </a:cubicBezTo>
                    <a:cubicBezTo>
                      <a:pt x="141880" y="131940"/>
                      <a:pt x="140073" y="130132"/>
                      <a:pt x="140073" y="127421"/>
                    </a:cubicBezTo>
                    <a:cubicBezTo>
                      <a:pt x="140073" y="125614"/>
                      <a:pt x="141880" y="122903"/>
                      <a:pt x="144591" y="122903"/>
                    </a:cubicBezTo>
                    <a:lnTo>
                      <a:pt x="144591" y="122903"/>
                    </a:lnTo>
                    <a:close/>
                    <a:moveTo>
                      <a:pt x="126517" y="122903"/>
                    </a:moveTo>
                    <a:cubicBezTo>
                      <a:pt x="129228" y="122903"/>
                      <a:pt x="131036" y="124710"/>
                      <a:pt x="131036" y="127421"/>
                    </a:cubicBezTo>
                    <a:cubicBezTo>
                      <a:pt x="131036" y="130132"/>
                      <a:pt x="129228" y="131940"/>
                      <a:pt x="126517" y="131940"/>
                    </a:cubicBezTo>
                    <a:cubicBezTo>
                      <a:pt x="123806" y="131940"/>
                      <a:pt x="121999" y="130132"/>
                      <a:pt x="121999" y="127421"/>
                    </a:cubicBezTo>
                    <a:cubicBezTo>
                      <a:pt x="121095" y="125614"/>
                      <a:pt x="123806" y="122903"/>
                      <a:pt x="126517" y="122903"/>
                    </a:cubicBezTo>
                    <a:lnTo>
                      <a:pt x="126517" y="122903"/>
                    </a:lnTo>
                    <a:close/>
                    <a:moveTo>
                      <a:pt x="107540" y="122903"/>
                    </a:moveTo>
                    <a:cubicBezTo>
                      <a:pt x="110251" y="122903"/>
                      <a:pt x="112058" y="124710"/>
                      <a:pt x="112058" y="127421"/>
                    </a:cubicBezTo>
                    <a:cubicBezTo>
                      <a:pt x="112058" y="130132"/>
                      <a:pt x="110251" y="131940"/>
                      <a:pt x="107540" y="131940"/>
                    </a:cubicBezTo>
                    <a:cubicBezTo>
                      <a:pt x="104829" y="131940"/>
                      <a:pt x="103021" y="130132"/>
                      <a:pt x="103021" y="127421"/>
                    </a:cubicBezTo>
                    <a:cubicBezTo>
                      <a:pt x="103021" y="125614"/>
                      <a:pt x="104829" y="122903"/>
                      <a:pt x="107540" y="122903"/>
                    </a:cubicBezTo>
                    <a:lnTo>
                      <a:pt x="107540" y="122903"/>
                    </a:lnTo>
                    <a:close/>
                    <a:moveTo>
                      <a:pt x="88562" y="122903"/>
                    </a:moveTo>
                    <a:cubicBezTo>
                      <a:pt x="91273" y="122903"/>
                      <a:pt x="93081" y="124710"/>
                      <a:pt x="93081" y="127421"/>
                    </a:cubicBezTo>
                    <a:cubicBezTo>
                      <a:pt x="93081" y="130132"/>
                      <a:pt x="91273" y="131940"/>
                      <a:pt x="88562" y="131940"/>
                    </a:cubicBezTo>
                    <a:cubicBezTo>
                      <a:pt x="85851" y="131940"/>
                      <a:pt x="84044" y="130132"/>
                      <a:pt x="84044" y="127421"/>
                    </a:cubicBezTo>
                    <a:cubicBezTo>
                      <a:pt x="84044" y="125614"/>
                      <a:pt x="85851" y="122903"/>
                      <a:pt x="88562" y="122903"/>
                    </a:cubicBezTo>
                    <a:lnTo>
                      <a:pt x="88562" y="122903"/>
                    </a:lnTo>
                    <a:close/>
                    <a:moveTo>
                      <a:pt x="69585" y="122903"/>
                    </a:moveTo>
                    <a:cubicBezTo>
                      <a:pt x="72296" y="122903"/>
                      <a:pt x="74103" y="124710"/>
                      <a:pt x="74103" y="127421"/>
                    </a:cubicBezTo>
                    <a:cubicBezTo>
                      <a:pt x="74103" y="130132"/>
                      <a:pt x="72296" y="131940"/>
                      <a:pt x="69585" y="131940"/>
                    </a:cubicBezTo>
                    <a:cubicBezTo>
                      <a:pt x="66873" y="131940"/>
                      <a:pt x="65066" y="130132"/>
                      <a:pt x="65066" y="127421"/>
                    </a:cubicBezTo>
                    <a:cubicBezTo>
                      <a:pt x="65066" y="125614"/>
                      <a:pt x="66873" y="122903"/>
                      <a:pt x="69585" y="122903"/>
                    </a:cubicBezTo>
                    <a:lnTo>
                      <a:pt x="69585" y="122903"/>
                    </a:lnTo>
                    <a:close/>
                    <a:moveTo>
                      <a:pt x="50607" y="122903"/>
                    </a:moveTo>
                    <a:cubicBezTo>
                      <a:pt x="53318" y="122903"/>
                      <a:pt x="55125" y="124710"/>
                      <a:pt x="55125" y="127421"/>
                    </a:cubicBezTo>
                    <a:cubicBezTo>
                      <a:pt x="55125" y="130132"/>
                      <a:pt x="53318" y="131940"/>
                      <a:pt x="50607" y="131940"/>
                    </a:cubicBezTo>
                    <a:cubicBezTo>
                      <a:pt x="47896" y="131940"/>
                      <a:pt x="46088" y="130132"/>
                      <a:pt x="46088" y="127421"/>
                    </a:cubicBezTo>
                    <a:cubicBezTo>
                      <a:pt x="46088" y="125614"/>
                      <a:pt x="48800" y="122903"/>
                      <a:pt x="50607" y="122903"/>
                    </a:cubicBezTo>
                    <a:lnTo>
                      <a:pt x="50607" y="122903"/>
                    </a:lnTo>
                    <a:close/>
                    <a:moveTo>
                      <a:pt x="267494" y="112058"/>
                    </a:moveTo>
                    <a:cubicBezTo>
                      <a:pt x="270205" y="112058"/>
                      <a:pt x="272012" y="113866"/>
                      <a:pt x="272012" y="116577"/>
                    </a:cubicBezTo>
                    <a:cubicBezTo>
                      <a:pt x="272012" y="119288"/>
                      <a:pt x="270205" y="121095"/>
                      <a:pt x="267494" y="121095"/>
                    </a:cubicBezTo>
                    <a:cubicBezTo>
                      <a:pt x="264783" y="121095"/>
                      <a:pt x="262975" y="119288"/>
                      <a:pt x="262975" y="116577"/>
                    </a:cubicBezTo>
                    <a:cubicBezTo>
                      <a:pt x="262072" y="114769"/>
                      <a:pt x="264783" y="112058"/>
                      <a:pt x="267494" y="112058"/>
                    </a:cubicBezTo>
                    <a:lnTo>
                      <a:pt x="267494" y="112058"/>
                    </a:lnTo>
                    <a:close/>
                    <a:moveTo>
                      <a:pt x="248516" y="112058"/>
                    </a:moveTo>
                    <a:cubicBezTo>
                      <a:pt x="251227" y="112058"/>
                      <a:pt x="253035" y="113866"/>
                      <a:pt x="253035" y="116577"/>
                    </a:cubicBezTo>
                    <a:cubicBezTo>
                      <a:pt x="253035" y="119288"/>
                      <a:pt x="251227" y="121095"/>
                      <a:pt x="248516" y="121095"/>
                    </a:cubicBezTo>
                    <a:cubicBezTo>
                      <a:pt x="245805" y="121095"/>
                      <a:pt x="243998" y="119288"/>
                      <a:pt x="243998" y="116577"/>
                    </a:cubicBezTo>
                    <a:cubicBezTo>
                      <a:pt x="243998" y="114769"/>
                      <a:pt x="245805" y="112058"/>
                      <a:pt x="248516" y="112058"/>
                    </a:cubicBezTo>
                    <a:lnTo>
                      <a:pt x="248516" y="112058"/>
                    </a:lnTo>
                    <a:close/>
                    <a:moveTo>
                      <a:pt x="229539" y="112058"/>
                    </a:moveTo>
                    <a:cubicBezTo>
                      <a:pt x="232250" y="112058"/>
                      <a:pt x="234057" y="113866"/>
                      <a:pt x="234057" y="116577"/>
                    </a:cubicBezTo>
                    <a:cubicBezTo>
                      <a:pt x="234057" y="119288"/>
                      <a:pt x="232250" y="121095"/>
                      <a:pt x="229539" y="121095"/>
                    </a:cubicBezTo>
                    <a:cubicBezTo>
                      <a:pt x="226828" y="121095"/>
                      <a:pt x="225020" y="119288"/>
                      <a:pt x="225020" y="116577"/>
                    </a:cubicBezTo>
                    <a:cubicBezTo>
                      <a:pt x="225020" y="114769"/>
                      <a:pt x="226828" y="112058"/>
                      <a:pt x="229539" y="112058"/>
                    </a:cubicBezTo>
                    <a:lnTo>
                      <a:pt x="229539" y="112058"/>
                    </a:lnTo>
                    <a:close/>
                    <a:moveTo>
                      <a:pt x="210561" y="112058"/>
                    </a:moveTo>
                    <a:cubicBezTo>
                      <a:pt x="213272" y="112058"/>
                      <a:pt x="215080" y="113866"/>
                      <a:pt x="215080" y="116577"/>
                    </a:cubicBezTo>
                    <a:cubicBezTo>
                      <a:pt x="215080" y="119288"/>
                      <a:pt x="213272" y="121095"/>
                      <a:pt x="210561" y="121095"/>
                    </a:cubicBezTo>
                    <a:cubicBezTo>
                      <a:pt x="207850" y="121095"/>
                      <a:pt x="206043" y="119288"/>
                      <a:pt x="206043" y="116577"/>
                    </a:cubicBezTo>
                    <a:cubicBezTo>
                      <a:pt x="206043" y="114769"/>
                      <a:pt x="207850" y="112058"/>
                      <a:pt x="210561" y="112058"/>
                    </a:cubicBezTo>
                    <a:lnTo>
                      <a:pt x="210561" y="112058"/>
                    </a:lnTo>
                    <a:close/>
                    <a:moveTo>
                      <a:pt x="191583" y="112058"/>
                    </a:moveTo>
                    <a:cubicBezTo>
                      <a:pt x="194294" y="112058"/>
                      <a:pt x="196102" y="113866"/>
                      <a:pt x="196102" y="116577"/>
                    </a:cubicBezTo>
                    <a:cubicBezTo>
                      <a:pt x="196102" y="119288"/>
                      <a:pt x="194294" y="121095"/>
                      <a:pt x="191583" y="121095"/>
                    </a:cubicBezTo>
                    <a:cubicBezTo>
                      <a:pt x="188872" y="121095"/>
                      <a:pt x="187065" y="119288"/>
                      <a:pt x="187065" y="116577"/>
                    </a:cubicBezTo>
                    <a:cubicBezTo>
                      <a:pt x="187065" y="114769"/>
                      <a:pt x="189776" y="112058"/>
                      <a:pt x="191583" y="112058"/>
                    </a:cubicBezTo>
                    <a:lnTo>
                      <a:pt x="191583" y="112058"/>
                    </a:lnTo>
                    <a:close/>
                    <a:moveTo>
                      <a:pt x="173509" y="112058"/>
                    </a:moveTo>
                    <a:cubicBezTo>
                      <a:pt x="176221" y="112058"/>
                      <a:pt x="178028" y="113866"/>
                      <a:pt x="178028" y="116577"/>
                    </a:cubicBezTo>
                    <a:cubicBezTo>
                      <a:pt x="178028" y="119288"/>
                      <a:pt x="176221" y="121095"/>
                      <a:pt x="173509" y="121095"/>
                    </a:cubicBezTo>
                    <a:cubicBezTo>
                      <a:pt x="170798" y="121095"/>
                      <a:pt x="168991" y="119288"/>
                      <a:pt x="168991" y="116577"/>
                    </a:cubicBezTo>
                    <a:cubicBezTo>
                      <a:pt x="168087" y="114769"/>
                      <a:pt x="170798" y="112058"/>
                      <a:pt x="173509" y="112058"/>
                    </a:cubicBezTo>
                    <a:lnTo>
                      <a:pt x="173509" y="112058"/>
                    </a:lnTo>
                    <a:close/>
                    <a:moveTo>
                      <a:pt x="154532" y="112058"/>
                    </a:moveTo>
                    <a:cubicBezTo>
                      <a:pt x="157243" y="112058"/>
                      <a:pt x="159050" y="113866"/>
                      <a:pt x="159050" y="116577"/>
                    </a:cubicBezTo>
                    <a:cubicBezTo>
                      <a:pt x="159050" y="119288"/>
                      <a:pt x="157243" y="121095"/>
                      <a:pt x="154532" y="121095"/>
                    </a:cubicBezTo>
                    <a:cubicBezTo>
                      <a:pt x="151821" y="121095"/>
                      <a:pt x="150013" y="119288"/>
                      <a:pt x="150013" y="116577"/>
                    </a:cubicBezTo>
                    <a:cubicBezTo>
                      <a:pt x="150013" y="114769"/>
                      <a:pt x="151821" y="112058"/>
                      <a:pt x="154532" y="112058"/>
                    </a:cubicBezTo>
                    <a:lnTo>
                      <a:pt x="154532" y="112058"/>
                    </a:lnTo>
                    <a:close/>
                    <a:moveTo>
                      <a:pt x="135554" y="112058"/>
                    </a:moveTo>
                    <a:cubicBezTo>
                      <a:pt x="138265" y="112058"/>
                      <a:pt x="140073" y="113866"/>
                      <a:pt x="140073" y="116577"/>
                    </a:cubicBezTo>
                    <a:cubicBezTo>
                      <a:pt x="140073" y="119288"/>
                      <a:pt x="138265" y="121095"/>
                      <a:pt x="135554" y="121095"/>
                    </a:cubicBezTo>
                    <a:cubicBezTo>
                      <a:pt x="132843" y="121095"/>
                      <a:pt x="131036" y="119288"/>
                      <a:pt x="131036" y="116577"/>
                    </a:cubicBezTo>
                    <a:cubicBezTo>
                      <a:pt x="131036" y="114769"/>
                      <a:pt x="132843" y="112058"/>
                      <a:pt x="135554" y="112058"/>
                    </a:cubicBezTo>
                    <a:lnTo>
                      <a:pt x="135554" y="112058"/>
                    </a:lnTo>
                    <a:close/>
                    <a:moveTo>
                      <a:pt x="116577" y="112058"/>
                    </a:moveTo>
                    <a:cubicBezTo>
                      <a:pt x="119288" y="112058"/>
                      <a:pt x="121095" y="113866"/>
                      <a:pt x="121095" y="116577"/>
                    </a:cubicBezTo>
                    <a:cubicBezTo>
                      <a:pt x="121095" y="119288"/>
                      <a:pt x="119288" y="121095"/>
                      <a:pt x="116577" y="121095"/>
                    </a:cubicBezTo>
                    <a:cubicBezTo>
                      <a:pt x="113866" y="121095"/>
                      <a:pt x="112058" y="119288"/>
                      <a:pt x="112058" y="116577"/>
                    </a:cubicBezTo>
                    <a:cubicBezTo>
                      <a:pt x="112058" y="114769"/>
                      <a:pt x="113866" y="112058"/>
                      <a:pt x="116577" y="112058"/>
                    </a:cubicBezTo>
                    <a:lnTo>
                      <a:pt x="116577" y="112058"/>
                    </a:lnTo>
                    <a:close/>
                    <a:moveTo>
                      <a:pt x="97599" y="112058"/>
                    </a:moveTo>
                    <a:cubicBezTo>
                      <a:pt x="100310" y="112058"/>
                      <a:pt x="102118" y="113866"/>
                      <a:pt x="102118" y="116577"/>
                    </a:cubicBezTo>
                    <a:cubicBezTo>
                      <a:pt x="102118" y="119288"/>
                      <a:pt x="100310" y="121095"/>
                      <a:pt x="97599" y="121095"/>
                    </a:cubicBezTo>
                    <a:cubicBezTo>
                      <a:pt x="94888" y="121095"/>
                      <a:pt x="93081" y="119288"/>
                      <a:pt x="93081" y="116577"/>
                    </a:cubicBezTo>
                    <a:cubicBezTo>
                      <a:pt x="93081" y="114769"/>
                      <a:pt x="95792" y="112058"/>
                      <a:pt x="97599" y="112058"/>
                    </a:cubicBezTo>
                    <a:lnTo>
                      <a:pt x="97599" y="112058"/>
                    </a:lnTo>
                    <a:close/>
                    <a:moveTo>
                      <a:pt x="79525" y="112058"/>
                    </a:moveTo>
                    <a:cubicBezTo>
                      <a:pt x="82236" y="112058"/>
                      <a:pt x="84044" y="113866"/>
                      <a:pt x="84044" y="116577"/>
                    </a:cubicBezTo>
                    <a:cubicBezTo>
                      <a:pt x="84044" y="119288"/>
                      <a:pt x="82236" y="121095"/>
                      <a:pt x="79525" y="121095"/>
                    </a:cubicBezTo>
                    <a:cubicBezTo>
                      <a:pt x="76814" y="121095"/>
                      <a:pt x="75007" y="119288"/>
                      <a:pt x="75007" y="116577"/>
                    </a:cubicBezTo>
                    <a:cubicBezTo>
                      <a:pt x="74103" y="114769"/>
                      <a:pt x="76814" y="112058"/>
                      <a:pt x="79525" y="112058"/>
                    </a:cubicBezTo>
                    <a:lnTo>
                      <a:pt x="79525" y="112058"/>
                    </a:lnTo>
                    <a:close/>
                    <a:moveTo>
                      <a:pt x="60548" y="112058"/>
                    </a:moveTo>
                    <a:cubicBezTo>
                      <a:pt x="63259" y="112058"/>
                      <a:pt x="65066" y="113866"/>
                      <a:pt x="65066" y="116577"/>
                    </a:cubicBezTo>
                    <a:cubicBezTo>
                      <a:pt x="65066" y="119288"/>
                      <a:pt x="63259" y="121095"/>
                      <a:pt x="60548" y="121095"/>
                    </a:cubicBezTo>
                    <a:cubicBezTo>
                      <a:pt x="57836" y="121095"/>
                      <a:pt x="56029" y="119288"/>
                      <a:pt x="56029" y="116577"/>
                    </a:cubicBezTo>
                    <a:cubicBezTo>
                      <a:pt x="56029" y="114769"/>
                      <a:pt x="57836" y="112058"/>
                      <a:pt x="60548" y="112058"/>
                    </a:cubicBezTo>
                    <a:lnTo>
                      <a:pt x="60548" y="112058"/>
                    </a:lnTo>
                    <a:close/>
                    <a:moveTo>
                      <a:pt x="276531" y="103021"/>
                    </a:moveTo>
                    <a:cubicBezTo>
                      <a:pt x="279242" y="103021"/>
                      <a:pt x="281049" y="104829"/>
                      <a:pt x="281049" y="107540"/>
                    </a:cubicBezTo>
                    <a:cubicBezTo>
                      <a:pt x="281049" y="110251"/>
                      <a:pt x="279242" y="112058"/>
                      <a:pt x="276531" y="112058"/>
                    </a:cubicBezTo>
                    <a:cubicBezTo>
                      <a:pt x="273820" y="112058"/>
                      <a:pt x="272012" y="110251"/>
                      <a:pt x="272012" y="107540"/>
                    </a:cubicBezTo>
                    <a:cubicBezTo>
                      <a:pt x="272012" y="104829"/>
                      <a:pt x="273820" y="103021"/>
                      <a:pt x="276531" y="103021"/>
                    </a:cubicBezTo>
                    <a:lnTo>
                      <a:pt x="276531" y="103021"/>
                    </a:lnTo>
                    <a:close/>
                    <a:moveTo>
                      <a:pt x="257553" y="103021"/>
                    </a:moveTo>
                    <a:cubicBezTo>
                      <a:pt x="260264" y="103021"/>
                      <a:pt x="262072" y="104829"/>
                      <a:pt x="262072" y="107540"/>
                    </a:cubicBezTo>
                    <a:cubicBezTo>
                      <a:pt x="262072" y="110251"/>
                      <a:pt x="260264" y="112058"/>
                      <a:pt x="257553" y="112058"/>
                    </a:cubicBezTo>
                    <a:cubicBezTo>
                      <a:pt x="254842" y="112058"/>
                      <a:pt x="253035" y="110251"/>
                      <a:pt x="253035" y="107540"/>
                    </a:cubicBezTo>
                    <a:cubicBezTo>
                      <a:pt x="253035" y="104829"/>
                      <a:pt x="254842" y="103021"/>
                      <a:pt x="257553" y="103021"/>
                    </a:cubicBezTo>
                    <a:lnTo>
                      <a:pt x="257553" y="103021"/>
                    </a:lnTo>
                    <a:close/>
                    <a:moveTo>
                      <a:pt x="238576" y="103021"/>
                    </a:moveTo>
                    <a:cubicBezTo>
                      <a:pt x="241287" y="103021"/>
                      <a:pt x="243094" y="104829"/>
                      <a:pt x="243094" y="107540"/>
                    </a:cubicBezTo>
                    <a:cubicBezTo>
                      <a:pt x="243094" y="110251"/>
                      <a:pt x="241287" y="112058"/>
                      <a:pt x="238576" y="112058"/>
                    </a:cubicBezTo>
                    <a:cubicBezTo>
                      <a:pt x="235864" y="112058"/>
                      <a:pt x="234057" y="110251"/>
                      <a:pt x="234057" y="107540"/>
                    </a:cubicBezTo>
                    <a:cubicBezTo>
                      <a:pt x="234057" y="104829"/>
                      <a:pt x="235864" y="103021"/>
                      <a:pt x="238576" y="103021"/>
                    </a:cubicBezTo>
                    <a:lnTo>
                      <a:pt x="238576" y="103021"/>
                    </a:lnTo>
                    <a:close/>
                    <a:moveTo>
                      <a:pt x="220502" y="103021"/>
                    </a:moveTo>
                    <a:cubicBezTo>
                      <a:pt x="223213" y="103021"/>
                      <a:pt x="225020" y="104829"/>
                      <a:pt x="225020" y="107540"/>
                    </a:cubicBezTo>
                    <a:cubicBezTo>
                      <a:pt x="225020" y="110251"/>
                      <a:pt x="223213" y="112058"/>
                      <a:pt x="220502" y="112058"/>
                    </a:cubicBezTo>
                    <a:cubicBezTo>
                      <a:pt x="217791" y="112058"/>
                      <a:pt x="215983" y="110251"/>
                      <a:pt x="215983" y="107540"/>
                    </a:cubicBezTo>
                    <a:cubicBezTo>
                      <a:pt x="215080" y="104829"/>
                      <a:pt x="217791" y="103021"/>
                      <a:pt x="220502" y="103021"/>
                    </a:cubicBezTo>
                    <a:lnTo>
                      <a:pt x="220502" y="103021"/>
                    </a:lnTo>
                    <a:close/>
                    <a:moveTo>
                      <a:pt x="201524" y="103021"/>
                    </a:moveTo>
                    <a:cubicBezTo>
                      <a:pt x="204235" y="103021"/>
                      <a:pt x="206043" y="104829"/>
                      <a:pt x="206043" y="107540"/>
                    </a:cubicBezTo>
                    <a:cubicBezTo>
                      <a:pt x="206043" y="110251"/>
                      <a:pt x="204235" y="112058"/>
                      <a:pt x="201524" y="112058"/>
                    </a:cubicBezTo>
                    <a:cubicBezTo>
                      <a:pt x="198813" y="112058"/>
                      <a:pt x="197006" y="110251"/>
                      <a:pt x="197006" y="107540"/>
                    </a:cubicBezTo>
                    <a:cubicBezTo>
                      <a:pt x="196102" y="104829"/>
                      <a:pt x="198813" y="103021"/>
                      <a:pt x="201524" y="103021"/>
                    </a:cubicBezTo>
                    <a:lnTo>
                      <a:pt x="201524" y="103021"/>
                    </a:lnTo>
                    <a:close/>
                    <a:moveTo>
                      <a:pt x="220502" y="264783"/>
                    </a:moveTo>
                    <a:cubicBezTo>
                      <a:pt x="223213" y="264783"/>
                      <a:pt x="225020" y="266590"/>
                      <a:pt x="225020" y="269301"/>
                    </a:cubicBezTo>
                    <a:cubicBezTo>
                      <a:pt x="225020" y="272012"/>
                      <a:pt x="223213" y="273820"/>
                      <a:pt x="220502" y="273820"/>
                    </a:cubicBezTo>
                    <a:cubicBezTo>
                      <a:pt x="217791" y="273820"/>
                      <a:pt x="215983" y="272012"/>
                      <a:pt x="215983" y="269301"/>
                    </a:cubicBezTo>
                    <a:cubicBezTo>
                      <a:pt x="215080" y="267494"/>
                      <a:pt x="217791" y="264783"/>
                      <a:pt x="220502" y="264783"/>
                    </a:cubicBezTo>
                    <a:lnTo>
                      <a:pt x="220502" y="264783"/>
                    </a:lnTo>
                    <a:close/>
                    <a:moveTo>
                      <a:pt x="201524" y="264783"/>
                    </a:moveTo>
                    <a:cubicBezTo>
                      <a:pt x="204235" y="264783"/>
                      <a:pt x="206043" y="266590"/>
                      <a:pt x="206043" y="269301"/>
                    </a:cubicBezTo>
                    <a:cubicBezTo>
                      <a:pt x="206043" y="272012"/>
                      <a:pt x="204235" y="273820"/>
                      <a:pt x="201524" y="273820"/>
                    </a:cubicBezTo>
                    <a:cubicBezTo>
                      <a:pt x="198813" y="273820"/>
                      <a:pt x="197006" y="272012"/>
                      <a:pt x="197006" y="269301"/>
                    </a:cubicBezTo>
                    <a:cubicBezTo>
                      <a:pt x="196102" y="267494"/>
                      <a:pt x="198813" y="264783"/>
                      <a:pt x="201524" y="264783"/>
                    </a:cubicBezTo>
                    <a:lnTo>
                      <a:pt x="201524" y="264783"/>
                    </a:lnTo>
                    <a:close/>
                    <a:moveTo>
                      <a:pt x="182546" y="264783"/>
                    </a:moveTo>
                    <a:cubicBezTo>
                      <a:pt x="185258" y="264783"/>
                      <a:pt x="187065" y="266590"/>
                      <a:pt x="187065" y="269301"/>
                    </a:cubicBezTo>
                    <a:cubicBezTo>
                      <a:pt x="187065" y="272012"/>
                      <a:pt x="185258" y="273820"/>
                      <a:pt x="182546" y="273820"/>
                    </a:cubicBezTo>
                    <a:cubicBezTo>
                      <a:pt x="179835" y="273820"/>
                      <a:pt x="178028" y="272012"/>
                      <a:pt x="178028" y="269301"/>
                    </a:cubicBezTo>
                    <a:cubicBezTo>
                      <a:pt x="178028" y="267494"/>
                      <a:pt x="179835" y="264783"/>
                      <a:pt x="182546" y="264783"/>
                    </a:cubicBezTo>
                    <a:lnTo>
                      <a:pt x="182546" y="264783"/>
                    </a:lnTo>
                    <a:close/>
                    <a:moveTo>
                      <a:pt x="163569" y="264783"/>
                    </a:moveTo>
                    <a:cubicBezTo>
                      <a:pt x="166280" y="264783"/>
                      <a:pt x="168087" y="266590"/>
                      <a:pt x="168087" y="269301"/>
                    </a:cubicBezTo>
                    <a:cubicBezTo>
                      <a:pt x="168087" y="272012"/>
                      <a:pt x="166280" y="273820"/>
                      <a:pt x="163569" y="273820"/>
                    </a:cubicBezTo>
                    <a:cubicBezTo>
                      <a:pt x="160858" y="273820"/>
                      <a:pt x="159050" y="272012"/>
                      <a:pt x="159050" y="269301"/>
                    </a:cubicBezTo>
                    <a:cubicBezTo>
                      <a:pt x="159050" y="267494"/>
                      <a:pt x="160858" y="264783"/>
                      <a:pt x="163569" y="264783"/>
                    </a:cubicBezTo>
                    <a:lnTo>
                      <a:pt x="163569" y="264783"/>
                    </a:lnTo>
                    <a:close/>
                    <a:moveTo>
                      <a:pt x="144591" y="264783"/>
                    </a:moveTo>
                    <a:cubicBezTo>
                      <a:pt x="147302" y="264783"/>
                      <a:pt x="149110" y="266590"/>
                      <a:pt x="149110" y="269301"/>
                    </a:cubicBezTo>
                    <a:cubicBezTo>
                      <a:pt x="149110" y="272012"/>
                      <a:pt x="147302" y="273820"/>
                      <a:pt x="144591" y="273820"/>
                    </a:cubicBezTo>
                    <a:cubicBezTo>
                      <a:pt x="141880" y="273820"/>
                      <a:pt x="140073" y="272012"/>
                      <a:pt x="140073" y="269301"/>
                    </a:cubicBezTo>
                    <a:cubicBezTo>
                      <a:pt x="140073" y="267494"/>
                      <a:pt x="141880" y="264783"/>
                      <a:pt x="144591" y="264783"/>
                    </a:cubicBezTo>
                    <a:lnTo>
                      <a:pt x="144591" y="264783"/>
                    </a:lnTo>
                    <a:close/>
                    <a:moveTo>
                      <a:pt x="126517" y="264783"/>
                    </a:moveTo>
                    <a:cubicBezTo>
                      <a:pt x="129228" y="264783"/>
                      <a:pt x="131036" y="266590"/>
                      <a:pt x="131036" y="269301"/>
                    </a:cubicBezTo>
                    <a:cubicBezTo>
                      <a:pt x="131036" y="272012"/>
                      <a:pt x="129228" y="273820"/>
                      <a:pt x="126517" y="273820"/>
                    </a:cubicBezTo>
                    <a:cubicBezTo>
                      <a:pt x="123806" y="273820"/>
                      <a:pt x="121999" y="272012"/>
                      <a:pt x="121999" y="269301"/>
                    </a:cubicBezTo>
                    <a:cubicBezTo>
                      <a:pt x="121095" y="267494"/>
                      <a:pt x="123806" y="264783"/>
                      <a:pt x="126517" y="264783"/>
                    </a:cubicBezTo>
                    <a:lnTo>
                      <a:pt x="126517" y="264783"/>
                    </a:lnTo>
                    <a:close/>
                    <a:moveTo>
                      <a:pt x="107540" y="264783"/>
                    </a:moveTo>
                    <a:cubicBezTo>
                      <a:pt x="110251" y="264783"/>
                      <a:pt x="112058" y="266590"/>
                      <a:pt x="112058" y="269301"/>
                    </a:cubicBezTo>
                    <a:cubicBezTo>
                      <a:pt x="112058" y="272012"/>
                      <a:pt x="110251" y="273820"/>
                      <a:pt x="107540" y="273820"/>
                    </a:cubicBezTo>
                    <a:cubicBezTo>
                      <a:pt x="104829" y="273820"/>
                      <a:pt x="103021" y="272012"/>
                      <a:pt x="103021" y="269301"/>
                    </a:cubicBezTo>
                    <a:cubicBezTo>
                      <a:pt x="103021" y="267494"/>
                      <a:pt x="104829" y="264783"/>
                      <a:pt x="107540" y="264783"/>
                    </a:cubicBezTo>
                    <a:lnTo>
                      <a:pt x="107540" y="264783"/>
                    </a:lnTo>
                    <a:close/>
                    <a:moveTo>
                      <a:pt x="88562" y="264783"/>
                    </a:moveTo>
                    <a:cubicBezTo>
                      <a:pt x="91273" y="264783"/>
                      <a:pt x="93081" y="266590"/>
                      <a:pt x="93081" y="269301"/>
                    </a:cubicBezTo>
                    <a:cubicBezTo>
                      <a:pt x="93081" y="272012"/>
                      <a:pt x="91273" y="273820"/>
                      <a:pt x="88562" y="273820"/>
                    </a:cubicBezTo>
                    <a:cubicBezTo>
                      <a:pt x="85851" y="273820"/>
                      <a:pt x="84044" y="272012"/>
                      <a:pt x="84044" y="269301"/>
                    </a:cubicBezTo>
                    <a:cubicBezTo>
                      <a:pt x="84044" y="267494"/>
                      <a:pt x="85851" y="264783"/>
                      <a:pt x="88562" y="264783"/>
                    </a:cubicBezTo>
                    <a:lnTo>
                      <a:pt x="88562" y="264783"/>
                    </a:lnTo>
                    <a:close/>
                    <a:moveTo>
                      <a:pt x="69585" y="264783"/>
                    </a:moveTo>
                    <a:cubicBezTo>
                      <a:pt x="72296" y="264783"/>
                      <a:pt x="74103" y="266590"/>
                      <a:pt x="74103" y="269301"/>
                    </a:cubicBezTo>
                    <a:cubicBezTo>
                      <a:pt x="74103" y="272012"/>
                      <a:pt x="72296" y="273820"/>
                      <a:pt x="69585" y="273820"/>
                    </a:cubicBezTo>
                    <a:cubicBezTo>
                      <a:pt x="66873" y="273820"/>
                      <a:pt x="65066" y="272012"/>
                      <a:pt x="65066" y="269301"/>
                    </a:cubicBezTo>
                    <a:cubicBezTo>
                      <a:pt x="65066" y="267494"/>
                      <a:pt x="66873" y="264783"/>
                      <a:pt x="69585" y="264783"/>
                    </a:cubicBezTo>
                    <a:lnTo>
                      <a:pt x="69585" y="264783"/>
                    </a:lnTo>
                    <a:close/>
                    <a:moveTo>
                      <a:pt x="267494" y="253938"/>
                    </a:moveTo>
                    <a:cubicBezTo>
                      <a:pt x="270205" y="253938"/>
                      <a:pt x="272012" y="255746"/>
                      <a:pt x="272012" y="258457"/>
                    </a:cubicBezTo>
                    <a:cubicBezTo>
                      <a:pt x="272012" y="261168"/>
                      <a:pt x="270205" y="262975"/>
                      <a:pt x="267494" y="262975"/>
                    </a:cubicBezTo>
                    <a:cubicBezTo>
                      <a:pt x="264783" y="262975"/>
                      <a:pt x="262975" y="261168"/>
                      <a:pt x="262975" y="258457"/>
                    </a:cubicBezTo>
                    <a:cubicBezTo>
                      <a:pt x="262072" y="256649"/>
                      <a:pt x="264783" y="253938"/>
                      <a:pt x="267494" y="253938"/>
                    </a:cubicBezTo>
                    <a:lnTo>
                      <a:pt x="267494" y="253938"/>
                    </a:lnTo>
                    <a:close/>
                    <a:moveTo>
                      <a:pt x="248516" y="253938"/>
                    </a:moveTo>
                    <a:cubicBezTo>
                      <a:pt x="251227" y="253938"/>
                      <a:pt x="253035" y="255746"/>
                      <a:pt x="253035" y="258457"/>
                    </a:cubicBezTo>
                    <a:cubicBezTo>
                      <a:pt x="253035" y="261168"/>
                      <a:pt x="251227" y="262975"/>
                      <a:pt x="248516" y="262975"/>
                    </a:cubicBezTo>
                    <a:cubicBezTo>
                      <a:pt x="245805" y="262975"/>
                      <a:pt x="243998" y="261168"/>
                      <a:pt x="243998" y="258457"/>
                    </a:cubicBezTo>
                    <a:cubicBezTo>
                      <a:pt x="243998" y="256649"/>
                      <a:pt x="245805" y="253938"/>
                      <a:pt x="248516" y="253938"/>
                    </a:cubicBezTo>
                    <a:lnTo>
                      <a:pt x="248516" y="253938"/>
                    </a:lnTo>
                    <a:close/>
                    <a:moveTo>
                      <a:pt x="229539" y="253938"/>
                    </a:moveTo>
                    <a:cubicBezTo>
                      <a:pt x="232250" y="253938"/>
                      <a:pt x="234057" y="255746"/>
                      <a:pt x="234057" y="258457"/>
                    </a:cubicBezTo>
                    <a:cubicBezTo>
                      <a:pt x="234057" y="261168"/>
                      <a:pt x="232250" y="262975"/>
                      <a:pt x="229539" y="262975"/>
                    </a:cubicBezTo>
                    <a:cubicBezTo>
                      <a:pt x="226828" y="262975"/>
                      <a:pt x="225020" y="261168"/>
                      <a:pt x="225020" y="258457"/>
                    </a:cubicBezTo>
                    <a:cubicBezTo>
                      <a:pt x="225020" y="256649"/>
                      <a:pt x="226828" y="253938"/>
                      <a:pt x="229539" y="253938"/>
                    </a:cubicBezTo>
                    <a:lnTo>
                      <a:pt x="229539" y="253938"/>
                    </a:lnTo>
                    <a:close/>
                    <a:moveTo>
                      <a:pt x="210561" y="253938"/>
                    </a:moveTo>
                    <a:cubicBezTo>
                      <a:pt x="213272" y="253938"/>
                      <a:pt x="215080" y="255746"/>
                      <a:pt x="215080" y="258457"/>
                    </a:cubicBezTo>
                    <a:cubicBezTo>
                      <a:pt x="215080" y="261168"/>
                      <a:pt x="213272" y="262975"/>
                      <a:pt x="210561" y="262975"/>
                    </a:cubicBezTo>
                    <a:cubicBezTo>
                      <a:pt x="207850" y="262975"/>
                      <a:pt x="206043" y="261168"/>
                      <a:pt x="206043" y="258457"/>
                    </a:cubicBezTo>
                    <a:cubicBezTo>
                      <a:pt x="206043" y="256649"/>
                      <a:pt x="207850" y="253938"/>
                      <a:pt x="210561" y="253938"/>
                    </a:cubicBezTo>
                    <a:lnTo>
                      <a:pt x="210561" y="253938"/>
                    </a:lnTo>
                    <a:close/>
                    <a:moveTo>
                      <a:pt x="191583" y="253938"/>
                    </a:moveTo>
                    <a:cubicBezTo>
                      <a:pt x="194294" y="253938"/>
                      <a:pt x="196102" y="255746"/>
                      <a:pt x="196102" y="258457"/>
                    </a:cubicBezTo>
                    <a:cubicBezTo>
                      <a:pt x="196102" y="261168"/>
                      <a:pt x="194294" y="262975"/>
                      <a:pt x="191583" y="262975"/>
                    </a:cubicBezTo>
                    <a:cubicBezTo>
                      <a:pt x="188872" y="262975"/>
                      <a:pt x="187065" y="261168"/>
                      <a:pt x="187065" y="258457"/>
                    </a:cubicBezTo>
                    <a:cubicBezTo>
                      <a:pt x="187065" y="256649"/>
                      <a:pt x="189776" y="253938"/>
                      <a:pt x="191583" y="253938"/>
                    </a:cubicBezTo>
                    <a:lnTo>
                      <a:pt x="191583" y="253938"/>
                    </a:lnTo>
                    <a:close/>
                    <a:moveTo>
                      <a:pt x="173509" y="253938"/>
                    </a:moveTo>
                    <a:cubicBezTo>
                      <a:pt x="176221" y="253938"/>
                      <a:pt x="178028" y="255746"/>
                      <a:pt x="178028" y="258457"/>
                    </a:cubicBezTo>
                    <a:cubicBezTo>
                      <a:pt x="178028" y="261168"/>
                      <a:pt x="176221" y="262975"/>
                      <a:pt x="173509" y="262975"/>
                    </a:cubicBezTo>
                    <a:cubicBezTo>
                      <a:pt x="170798" y="262975"/>
                      <a:pt x="168991" y="261168"/>
                      <a:pt x="168991" y="258457"/>
                    </a:cubicBezTo>
                    <a:cubicBezTo>
                      <a:pt x="168087" y="256649"/>
                      <a:pt x="170798" y="253938"/>
                      <a:pt x="173509" y="253938"/>
                    </a:cubicBezTo>
                    <a:lnTo>
                      <a:pt x="173509" y="253938"/>
                    </a:lnTo>
                    <a:close/>
                    <a:moveTo>
                      <a:pt x="154532" y="253938"/>
                    </a:moveTo>
                    <a:cubicBezTo>
                      <a:pt x="157243" y="253938"/>
                      <a:pt x="159050" y="255746"/>
                      <a:pt x="159050" y="258457"/>
                    </a:cubicBezTo>
                    <a:cubicBezTo>
                      <a:pt x="159050" y="261168"/>
                      <a:pt x="157243" y="262975"/>
                      <a:pt x="154532" y="262975"/>
                    </a:cubicBezTo>
                    <a:cubicBezTo>
                      <a:pt x="151821" y="262975"/>
                      <a:pt x="150013" y="261168"/>
                      <a:pt x="150013" y="258457"/>
                    </a:cubicBezTo>
                    <a:cubicBezTo>
                      <a:pt x="150013" y="256649"/>
                      <a:pt x="151821" y="253938"/>
                      <a:pt x="154532" y="253938"/>
                    </a:cubicBezTo>
                    <a:lnTo>
                      <a:pt x="154532" y="253938"/>
                    </a:lnTo>
                    <a:close/>
                    <a:moveTo>
                      <a:pt x="135554" y="253938"/>
                    </a:moveTo>
                    <a:cubicBezTo>
                      <a:pt x="138265" y="253938"/>
                      <a:pt x="140073" y="255746"/>
                      <a:pt x="140073" y="258457"/>
                    </a:cubicBezTo>
                    <a:cubicBezTo>
                      <a:pt x="140073" y="261168"/>
                      <a:pt x="138265" y="262975"/>
                      <a:pt x="135554" y="262975"/>
                    </a:cubicBezTo>
                    <a:cubicBezTo>
                      <a:pt x="132843" y="262975"/>
                      <a:pt x="131036" y="261168"/>
                      <a:pt x="131036" y="258457"/>
                    </a:cubicBezTo>
                    <a:cubicBezTo>
                      <a:pt x="131036" y="256649"/>
                      <a:pt x="132843" y="253938"/>
                      <a:pt x="135554" y="253938"/>
                    </a:cubicBezTo>
                    <a:lnTo>
                      <a:pt x="135554" y="253938"/>
                    </a:lnTo>
                    <a:close/>
                    <a:moveTo>
                      <a:pt x="116577" y="253938"/>
                    </a:moveTo>
                    <a:cubicBezTo>
                      <a:pt x="119288" y="253938"/>
                      <a:pt x="121095" y="255746"/>
                      <a:pt x="121095" y="258457"/>
                    </a:cubicBezTo>
                    <a:cubicBezTo>
                      <a:pt x="121095" y="261168"/>
                      <a:pt x="119288" y="262975"/>
                      <a:pt x="116577" y="262975"/>
                    </a:cubicBezTo>
                    <a:cubicBezTo>
                      <a:pt x="113866" y="262975"/>
                      <a:pt x="112058" y="261168"/>
                      <a:pt x="112058" y="258457"/>
                    </a:cubicBezTo>
                    <a:cubicBezTo>
                      <a:pt x="112058" y="256649"/>
                      <a:pt x="113866" y="253938"/>
                      <a:pt x="116577" y="253938"/>
                    </a:cubicBezTo>
                    <a:lnTo>
                      <a:pt x="116577" y="253938"/>
                    </a:lnTo>
                    <a:close/>
                    <a:moveTo>
                      <a:pt x="97599" y="253938"/>
                    </a:moveTo>
                    <a:cubicBezTo>
                      <a:pt x="100310" y="253938"/>
                      <a:pt x="102118" y="255746"/>
                      <a:pt x="102118" y="258457"/>
                    </a:cubicBezTo>
                    <a:cubicBezTo>
                      <a:pt x="102118" y="261168"/>
                      <a:pt x="100310" y="262975"/>
                      <a:pt x="97599" y="262975"/>
                    </a:cubicBezTo>
                    <a:cubicBezTo>
                      <a:pt x="94888" y="262975"/>
                      <a:pt x="93081" y="261168"/>
                      <a:pt x="93081" y="258457"/>
                    </a:cubicBezTo>
                    <a:cubicBezTo>
                      <a:pt x="93081" y="256649"/>
                      <a:pt x="95792" y="253938"/>
                      <a:pt x="97599" y="253938"/>
                    </a:cubicBezTo>
                    <a:lnTo>
                      <a:pt x="97599" y="253938"/>
                    </a:lnTo>
                    <a:close/>
                    <a:moveTo>
                      <a:pt x="79525" y="253938"/>
                    </a:moveTo>
                    <a:cubicBezTo>
                      <a:pt x="82236" y="253938"/>
                      <a:pt x="84044" y="255746"/>
                      <a:pt x="84044" y="258457"/>
                    </a:cubicBezTo>
                    <a:cubicBezTo>
                      <a:pt x="84044" y="261168"/>
                      <a:pt x="82236" y="262975"/>
                      <a:pt x="79525" y="262975"/>
                    </a:cubicBezTo>
                    <a:cubicBezTo>
                      <a:pt x="76814" y="262975"/>
                      <a:pt x="75007" y="261168"/>
                      <a:pt x="75007" y="258457"/>
                    </a:cubicBezTo>
                    <a:cubicBezTo>
                      <a:pt x="74103" y="256649"/>
                      <a:pt x="76814" y="253938"/>
                      <a:pt x="79525" y="253938"/>
                    </a:cubicBezTo>
                    <a:lnTo>
                      <a:pt x="79525" y="253938"/>
                    </a:lnTo>
                    <a:close/>
                    <a:moveTo>
                      <a:pt x="60548" y="253938"/>
                    </a:moveTo>
                    <a:cubicBezTo>
                      <a:pt x="63259" y="253938"/>
                      <a:pt x="65066" y="255746"/>
                      <a:pt x="65066" y="258457"/>
                    </a:cubicBezTo>
                    <a:cubicBezTo>
                      <a:pt x="65066" y="261168"/>
                      <a:pt x="63259" y="262975"/>
                      <a:pt x="60548" y="262975"/>
                    </a:cubicBezTo>
                    <a:cubicBezTo>
                      <a:pt x="57836" y="262975"/>
                      <a:pt x="56029" y="261168"/>
                      <a:pt x="56029" y="258457"/>
                    </a:cubicBezTo>
                    <a:cubicBezTo>
                      <a:pt x="56029" y="256649"/>
                      <a:pt x="57836" y="253938"/>
                      <a:pt x="60548" y="253938"/>
                    </a:cubicBezTo>
                    <a:lnTo>
                      <a:pt x="60548" y="253938"/>
                    </a:lnTo>
                    <a:close/>
                    <a:moveTo>
                      <a:pt x="276531" y="244901"/>
                    </a:moveTo>
                    <a:cubicBezTo>
                      <a:pt x="279242" y="244901"/>
                      <a:pt x="281049" y="246709"/>
                      <a:pt x="281049" y="249420"/>
                    </a:cubicBezTo>
                    <a:cubicBezTo>
                      <a:pt x="281049" y="252131"/>
                      <a:pt x="279242" y="253938"/>
                      <a:pt x="276531" y="253938"/>
                    </a:cubicBezTo>
                    <a:cubicBezTo>
                      <a:pt x="273820" y="253938"/>
                      <a:pt x="272012" y="252131"/>
                      <a:pt x="272012" y="249420"/>
                    </a:cubicBezTo>
                    <a:cubicBezTo>
                      <a:pt x="272012" y="246709"/>
                      <a:pt x="273820" y="244901"/>
                      <a:pt x="276531" y="244901"/>
                    </a:cubicBezTo>
                    <a:lnTo>
                      <a:pt x="276531" y="244901"/>
                    </a:lnTo>
                    <a:close/>
                    <a:moveTo>
                      <a:pt x="257553" y="244901"/>
                    </a:moveTo>
                    <a:cubicBezTo>
                      <a:pt x="260264" y="244901"/>
                      <a:pt x="262072" y="246709"/>
                      <a:pt x="262072" y="249420"/>
                    </a:cubicBezTo>
                    <a:cubicBezTo>
                      <a:pt x="262072" y="252131"/>
                      <a:pt x="260264" y="253938"/>
                      <a:pt x="257553" y="253938"/>
                    </a:cubicBezTo>
                    <a:cubicBezTo>
                      <a:pt x="254842" y="253938"/>
                      <a:pt x="253035" y="252131"/>
                      <a:pt x="253035" y="249420"/>
                    </a:cubicBezTo>
                    <a:cubicBezTo>
                      <a:pt x="253035" y="246709"/>
                      <a:pt x="254842" y="244901"/>
                      <a:pt x="257553" y="244901"/>
                    </a:cubicBezTo>
                    <a:lnTo>
                      <a:pt x="257553" y="244901"/>
                    </a:lnTo>
                    <a:close/>
                    <a:moveTo>
                      <a:pt x="238576" y="244901"/>
                    </a:moveTo>
                    <a:cubicBezTo>
                      <a:pt x="241287" y="244901"/>
                      <a:pt x="243094" y="246709"/>
                      <a:pt x="243094" y="249420"/>
                    </a:cubicBezTo>
                    <a:cubicBezTo>
                      <a:pt x="243094" y="252131"/>
                      <a:pt x="241287" y="253938"/>
                      <a:pt x="238576" y="253938"/>
                    </a:cubicBezTo>
                    <a:cubicBezTo>
                      <a:pt x="235864" y="253938"/>
                      <a:pt x="234057" y="252131"/>
                      <a:pt x="234057" y="249420"/>
                    </a:cubicBezTo>
                    <a:cubicBezTo>
                      <a:pt x="234057" y="246709"/>
                      <a:pt x="235864" y="244901"/>
                      <a:pt x="238576" y="244901"/>
                    </a:cubicBezTo>
                    <a:lnTo>
                      <a:pt x="238576" y="244901"/>
                    </a:lnTo>
                    <a:close/>
                    <a:moveTo>
                      <a:pt x="220502" y="244901"/>
                    </a:moveTo>
                    <a:cubicBezTo>
                      <a:pt x="223213" y="244901"/>
                      <a:pt x="225020" y="246709"/>
                      <a:pt x="225020" y="249420"/>
                    </a:cubicBezTo>
                    <a:cubicBezTo>
                      <a:pt x="225020" y="252131"/>
                      <a:pt x="223213" y="253938"/>
                      <a:pt x="220502" y="253938"/>
                    </a:cubicBezTo>
                    <a:cubicBezTo>
                      <a:pt x="217791" y="253938"/>
                      <a:pt x="215983" y="252131"/>
                      <a:pt x="215983" y="249420"/>
                    </a:cubicBezTo>
                    <a:cubicBezTo>
                      <a:pt x="215080" y="246709"/>
                      <a:pt x="217791" y="244901"/>
                      <a:pt x="220502" y="244901"/>
                    </a:cubicBezTo>
                    <a:lnTo>
                      <a:pt x="220502" y="244901"/>
                    </a:lnTo>
                    <a:close/>
                    <a:moveTo>
                      <a:pt x="201524" y="244901"/>
                    </a:moveTo>
                    <a:cubicBezTo>
                      <a:pt x="204235" y="244901"/>
                      <a:pt x="206043" y="246709"/>
                      <a:pt x="206043" y="249420"/>
                    </a:cubicBezTo>
                    <a:cubicBezTo>
                      <a:pt x="206043" y="252131"/>
                      <a:pt x="204235" y="253938"/>
                      <a:pt x="201524" y="253938"/>
                    </a:cubicBezTo>
                    <a:cubicBezTo>
                      <a:pt x="198813" y="253938"/>
                      <a:pt x="197006" y="252131"/>
                      <a:pt x="197006" y="249420"/>
                    </a:cubicBezTo>
                    <a:cubicBezTo>
                      <a:pt x="196102" y="246709"/>
                      <a:pt x="198813" y="244901"/>
                      <a:pt x="201524" y="244901"/>
                    </a:cubicBezTo>
                    <a:lnTo>
                      <a:pt x="201524" y="244901"/>
                    </a:lnTo>
                    <a:close/>
                    <a:moveTo>
                      <a:pt x="182546" y="244901"/>
                    </a:moveTo>
                    <a:cubicBezTo>
                      <a:pt x="185258" y="244901"/>
                      <a:pt x="187065" y="246709"/>
                      <a:pt x="187065" y="249420"/>
                    </a:cubicBezTo>
                    <a:cubicBezTo>
                      <a:pt x="187065" y="252131"/>
                      <a:pt x="185258" y="253938"/>
                      <a:pt x="182546" y="253938"/>
                    </a:cubicBezTo>
                    <a:cubicBezTo>
                      <a:pt x="179835" y="253938"/>
                      <a:pt x="178028" y="252131"/>
                      <a:pt x="178028" y="249420"/>
                    </a:cubicBezTo>
                    <a:cubicBezTo>
                      <a:pt x="178028" y="246709"/>
                      <a:pt x="179835" y="244901"/>
                      <a:pt x="182546" y="244901"/>
                    </a:cubicBezTo>
                    <a:lnTo>
                      <a:pt x="182546" y="244901"/>
                    </a:lnTo>
                    <a:close/>
                    <a:moveTo>
                      <a:pt x="163569" y="244901"/>
                    </a:moveTo>
                    <a:cubicBezTo>
                      <a:pt x="166280" y="244901"/>
                      <a:pt x="168087" y="246709"/>
                      <a:pt x="168087" y="249420"/>
                    </a:cubicBezTo>
                    <a:cubicBezTo>
                      <a:pt x="168087" y="252131"/>
                      <a:pt x="166280" y="253938"/>
                      <a:pt x="163569" y="253938"/>
                    </a:cubicBezTo>
                    <a:cubicBezTo>
                      <a:pt x="160858" y="253938"/>
                      <a:pt x="159050" y="252131"/>
                      <a:pt x="159050" y="249420"/>
                    </a:cubicBezTo>
                    <a:cubicBezTo>
                      <a:pt x="159050" y="246709"/>
                      <a:pt x="160858" y="244901"/>
                      <a:pt x="163569" y="244901"/>
                    </a:cubicBezTo>
                    <a:lnTo>
                      <a:pt x="163569" y="244901"/>
                    </a:lnTo>
                    <a:close/>
                    <a:moveTo>
                      <a:pt x="144591" y="244901"/>
                    </a:moveTo>
                    <a:cubicBezTo>
                      <a:pt x="147302" y="244901"/>
                      <a:pt x="149110" y="246709"/>
                      <a:pt x="149110" y="249420"/>
                    </a:cubicBezTo>
                    <a:cubicBezTo>
                      <a:pt x="149110" y="252131"/>
                      <a:pt x="147302" y="253938"/>
                      <a:pt x="144591" y="253938"/>
                    </a:cubicBezTo>
                    <a:cubicBezTo>
                      <a:pt x="141880" y="253938"/>
                      <a:pt x="140073" y="252131"/>
                      <a:pt x="140073" y="249420"/>
                    </a:cubicBezTo>
                    <a:cubicBezTo>
                      <a:pt x="140073" y="246709"/>
                      <a:pt x="141880" y="244901"/>
                      <a:pt x="144591" y="244901"/>
                    </a:cubicBezTo>
                    <a:lnTo>
                      <a:pt x="144591" y="244901"/>
                    </a:lnTo>
                    <a:close/>
                    <a:moveTo>
                      <a:pt x="126517" y="244901"/>
                    </a:moveTo>
                    <a:cubicBezTo>
                      <a:pt x="129228" y="244901"/>
                      <a:pt x="131036" y="246709"/>
                      <a:pt x="131036" y="249420"/>
                    </a:cubicBezTo>
                    <a:cubicBezTo>
                      <a:pt x="131036" y="252131"/>
                      <a:pt x="129228" y="253938"/>
                      <a:pt x="126517" y="253938"/>
                    </a:cubicBezTo>
                    <a:cubicBezTo>
                      <a:pt x="123806" y="253938"/>
                      <a:pt x="121999" y="252131"/>
                      <a:pt x="121999" y="249420"/>
                    </a:cubicBezTo>
                    <a:cubicBezTo>
                      <a:pt x="121095" y="246709"/>
                      <a:pt x="123806" y="244901"/>
                      <a:pt x="126517" y="244901"/>
                    </a:cubicBezTo>
                    <a:lnTo>
                      <a:pt x="126517" y="244901"/>
                    </a:lnTo>
                    <a:close/>
                    <a:moveTo>
                      <a:pt x="107540" y="244901"/>
                    </a:moveTo>
                    <a:cubicBezTo>
                      <a:pt x="110251" y="244901"/>
                      <a:pt x="112058" y="246709"/>
                      <a:pt x="112058" y="249420"/>
                    </a:cubicBezTo>
                    <a:cubicBezTo>
                      <a:pt x="112058" y="252131"/>
                      <a:pt x="110251" y="253938"/>
                      <a:pt x="107540" y="253938"/>
                    </a:cubicBezTo>
                    <a:cubicBezTo>
                      <a:pt x="104829" y="253938"/>
                      <a:pt x="103021" y="252131"/>
                      <a:pt x="103021" y="249420"/>
                    </a:cubicBezTo>
                    <a:cubicBezTo>
                      <a:pt x="103021" y="246709"/>
                      <a:pt x="104829" y="244901"/>
                      <a:pt x="107540" y="244901"/>
                    </a:cubicBezTo>
                    <a:lnTo>
                      <a:pt x="107540" y="244901"/>
                    </a:lnTo>
                    <a:close/>
                    <a:moveTo>
                      <a:pt x="88562" y="244901"/>
                    </a:moveTo>
                    <a:cubicBezTo>
                      <a:pt x="91273" y="244901"/>
                      <a:pt x="93081" y="246709"/>
                      <a:pt x="93081" y="249420"/>
                    </a:cubicBezTo>
                    <a:cubicBezTo>
                      <a:pt x="93081" y="252131"/>
                      <a:pt x="91273" y="253938"/>
                      <a:pt x="88562" y="253938"/>
                    </a:cubicBezTo>
                    <a:cubicBezTo>
                      <a:pt x="85851" y="253938"/>
                      <a:pt x="84044" y="252131"/>
                      <a:pt x="84044" y="249420"/>
                    </a:cubicBezTo>
                    <a:cubicBezTo>
                      <a:pt x="84044" y="246709"/>
                      <a:pt x="85851" y="244901"/>
                      <a:pt x="88562" y="244901"/>
                    </a:cubicBezTo>
                    <a:lnTo>
                      <a:pt x="88562" y="244901"/>
                    </a:lnTo>
                    <a:close/>
                    <a:moveTo>
                      <a:pt x="69585" y="244901"/>
                    </a:moveTo>
                    <a:cubicBezTo>
                      <a:pt x="72296" y="244901"/>
                      <a:pt x="74103" y="246709"/>
                      <a:pt x="74103" y="249420"/>
                    </a:cubicBezTo>
                    <a:cubicBezTo>
                      <a:pt x="74103" y="252131"/>
                      <a:pt x="72296" y="253938"/>
                      <a:pt x="69585" y="253938"/>
                    </a:cubicBezTo>
                    <a:cubicBezTo>
                      <a:pt x="66873" y="253938"/>
                      <a:pt x="65066" y="252131"/>
                      <a:pt x="65066" y="249420"/>
                    </a:cubicBezTo>
                    <a:cubicBezTo>
                      <a:pt x="65066" y="246709"/>
                      <a:pt x="66873" y="244901"/>
                      <a:pt x="69585" y="244901"/>
                    </a:cubicBezTo>
                    <a:lnTo>
                      <a:pt x="69585" y="244901"/>
                    </a:lnTo>
                    <a:close/>
                    <a:moveTo>
                      <a:pt x="50607" y="244901"/>
                    </a:moveTo>
                    <a:cubicBezTo>
                      <a:pt x="53318" y="244901"/>
                      <a:pt x="55125" y="246709"/>
                      <a:pt x="55125" y="249420"/>
                    </a:cubicBezTo>
                    <a:cubicBezTo>
                      <a:pt x="55125" y="252131"/>
                      <a:pt x="53318" y="253938"/>
                      <a:pt x="50607" y="253938"/>
                    </a:cubicBezTo>
                    <a:cubicBezTo>
                      <a:pt x="47896" y="253938"/>
                      <a:pt x="46088" y="252131"/>
                      <a:pt x="46088" y="249420"/>
                    </a:cubicBezTo>
                    <a:cubicBezTo>
                      <a:pt x="46088" y="246709"/>
                      <a:pt x="48800" y="244901"/>
                      <a:pt x="50607" y="244901"/>
                    </a:cubicBezTo>
                    <a:lnTo>
                      <a:pt x="50607" y="244901"/>
                    </a:lnTo>
                    <a:close/>
                    <a:moveTo>
                      <a:pt x="267494" y="234057"/>
                    </a:moveTo>
                    <a:cubicBezTo>
                      <a:pt x="270205" y="234057"/>
                      <a:pt x="272012" y="235864"/>
                      <a:pt x="272012" y="238576"/>
                    </a:cubicBezTo>
                    <a:cubicBezTo>
                      <a:pt x="272012" y="241287"/>
                      <a:pt x="270205" y="243094"/>
                      <a:pt x="267494" y="243094"/>
                    </a:cubicBezTo>
                    <a:cubicBezTo>
                      <a:pt x="264783" y="243094"/>
                      <a:pt x="262975" y="241287"/>
                      <a:pt x="262975" y="238576"/>
                    </a:cubicBezTo>
                    <a:cubicBezTo>
                      <a:pt x="262072" y="235864"/>
                      <a:pt x="264783" y="234057"/>
                      <a:pt x="267494" y="234057"/>
                    </a:cubicBezTo>
                    <a:lnTo>
                      <a:pt x="267494" y="234057"/>
                    </a:lnTo>
                    <a:close/>
                    <a:moveTo>
                      <a:pt x="248516" y="234057"/>
                    </a:moveTo>
                    <a:cubicBezTo>
                      <a:pt x="251227" y="234057"/>
                      <a:pt x="253035" y="235864"/>
                      <a:pt x="253035" y="238576"/>
                    </a:cubicBezTo>
                    <a:cubicBezTo>
                      <a:pt x="253035" y="241287"/>
                      <a:pt x="251227" y="243094"/>
                      <a:pt x="248516" y="243094"/>
                    </a:cubicBezTo>
                    <a:cubicBezTo>
                      <a:pt x="245805" y="243094"/>
                      <a:pt x="243998" y="241287"/>
                      <a:pt x="243998" y="238576"/>
                    </a:cubicBezTo>
                    <a:cubicBezTo>
                      <a:pt x="243998" y="235864"/>
                      <a:pt x="245805" y="234057"/>
                      <a:pt x="248516" y="234057"/>
                    </a:cubicBezTo>
                    <a:lnTo>
                      <a:pt x="248516" y="234057"/>
                    </a:lnTo>
                    <a:close/>
                    <a:moveTo>
                      <a:pt x="229539" y="234057"/>
                    </a:moveTo>
                    <a:cubicBezTo>
                      <a:pt x="232250" y="234057"/>
                      <a:pt x="234057" y="235864"/>
                      <a:pt x="234057" y="238576"/>
                    </a:cubicBezTo>
                    <a:cubicBezTo>
                      <a:pt x="234057" y="241287"/>
                      <a:pt x="232250" y="243094"/>
                      <a:pt x="229539" y="243094"/>
                    </a:cubicBezTo>
                    <a:cubicBezTo>
                      <a:pt x="226828" y="243094"/>
                      <a:pt x="225020" y="241287"/>
                      <a:pt x="225020" y="238576"/>
                    </a:cubicBezTo>
                    <a:cubicBezTo>
                      <a:pt x="225020" y="235864"/>
                      <a:pt x="226828" y="234057"/>
                      <a:pt x="229539" y="234057"/>
                    </a:cubicBezTo>
                    <a:lnTo>
                      <a:pt x="229539" y="234057"/>
                    </a:lnTo>
                    <a:close/>
                    <a:moveTo>
                      <a:pt x="210561" y="234057"/>
                    </a:moveTo>
                    <a:cubicBezTo>
                      <a:pt x="213272" y="234057"/>
                      <a:pt x="215080" y="235864"/>
                      <a:pt x="215080" y="238576"/>
                    </a:cubicBezTo>
                    <a:cubicBezTo>
                      <a:pt x="215080" y="241287"/>
                      <a:pt x="213272" y="243094"/>
                      <a:pt x="210561" y="243094"/>
                    </a:cubicBezTo>
                    <a:cubicBezTo>
                      <a:pt x="207850" y="243094"/>
                      <a:pt x="206043" y="241287"/>
                      <a:pt x="206043" y="238576"/>
                    </a:cubicBezTo>
                    <a:cubicBezTo>
                      <a:pt x="206043" y="235864"/>
                      <a:pt x="207850" y="234057"/>
                      <a:pt x="210561" y="234057"/>
                    </a:cubicBezTo>
                    <a:lnTo>
                      <a:pt x="210561" y="234057"/>
                    </a:lnTo>
                    <a:close/>
                    <a:moveTo>
                      <a:pt x="191583" y="234057"/>
                    </a:moveTo>
                    <a:cubicBezTo>
                      <a:pt x="194294" y="234057"/>
                      <a:pt x="196102" y="235864"/>
                      <a:pt x="196102" y="238576"/>
                    </a:cubicBezTo>
                    <a:cubicBezTo>
                      <a:pt x="196102" y="241287"/>
                      <a:pt x="194294" y="243094"/>
                      <a:pt x="191583" y="243094"/>
                    </a:cubicBezTo>
                    <a:cubicBezTo>
                      <a:pt x="188872" y="243094"/>
                      <a:pt x="187065" y="241287"/>
                      <a:pt x="187065" y="238576"/>
                    </a:cubicBezTo>
                    <a:cubicBezTo>
                      <a:pt x="187065" y="235864"/>
                      <a:pt x="189776" y="234057"/>
                      <a:pt x="191583" y="234057"/>
                    </a:cubicBezTo>
                    <a:lnTo>
                      <a:pt x="191583" y="234057"/>
                    </a:lnTo>
                    <a:close/>
                    <a:moveTo>
                      <a:pt x="173509" y="234057"/>
                    </a:moveTo>
                    <a:cubicBezTo>
                      <a:pt x="176221" y="234057"/>
                      <a:pt x="178028" y="235864"/>
                      <a:pt x="178028" y="238576"/>
                    </a:cubicBezTo>
                    <a:cubicBezTo>
                      <a:pt x="178028" y="241287"/>
                      <a:pt x="176221" y="243094"/>
                      <a:pt x="173509" y="243094"/>
                    </a:cubicBezTo>
                    <a:cubicBezTo>
                      <a:pt x="170798" y="243094"/>
                      <a:pt x="168991" y="241287"/>
                      <a:pt x="168991" y="238576"/>
                    </a:cubicBezTo>
                    <a:cubicBezTo>
                      <a:pt x="168087" y="235864"/>
                      <a:pt x="170798" y="234057"/>
                      <a:pt x="173509" y="234057"/>
                    </a:cubicBezTo>
                    <a:lnTo>
                      <a:pt x="173509" y="234057"/>
                    </a:lnTo>
                    <a:close/>
                    <a:moveTo>
                      <a:pt x="154532" y="234057"/>
                    </a:moveTo>
                    <a:cubicBezTo>
                      <a:pt x="157243" y="234057"/>
                      <a:pt x="159050" y="235864"/>
                      <a:pt x="159050" y="238576"/>
                    </a:cubicBezTo>
                    <a:cubicBezTo>
                      <a:pt x="159050" y="241287"/>
                      <a:pt x="157243" y="243094"/>
                      <a:pt x="154532" y="243094"/>
                    </a:cubicBezTo>
                    <a:cubicBezTo>
                      <a:pt x="151821" y="243094"/>
                      <a:pt x="150013" y="241287"/>
                      <a:pt x="150013" y="238576"/>
                    </a:cubicBezTo>
                    <a:cubicBezTo>
                      <a:pt x="150013" y="235864"/>
                      <a:pt x="151821" y="234057"/>
                      <a:pt x="154532" y="234057"/>
                    </a:cubicBezTo>
                    <a:lnTo>
                      <a:pt x="154532" y="234057"/>
                    </a:lnTo>
                    <a:close/>
                    <a:moveTo>
                      <a:pt x="135554" y="234057"/>
                    </a:moveTo>
                    <a:cubicBezTo>
                      <a:pt x="138265" y="234057"/>
                      <a:pt x="140073" y="235864"/>
                      <a:pt x="140073" y="238576"/>
                    </a:cubicBezTo>
                    <a:cubicBezTo>
                      <a:pt x="140073" y="241287"/>
                      <a:pt x="138265" y="243094"/>
                      <a:pt x="135554" y="243094"/>
                    </a:cubicBezTo>
                    <a:cubicBezTo>
                      <a:pt x="132843" y="243094"/>
                      <a:pt x="131036" y="241287"/>
                      <a:pt x="131036" y="238576"/>
                    </a:cubicBezTo>
                    <a:cubicBezTo>
                      <a:pt x="131036" y="235864"/>
                      <a:pt x="132843" y="234057"/>
                      <a:pt x="135554" y="234057"/>
                    </a:cubicBezTo>
                    <a:lnTo>
                      <a:pt x="135554" y="234057"/>
                    </a:lnTo>
                    <a:close/>
                    <a:moveTo>
                      <a:pt x="116577" y="234057"/>
                    </a:moveTo>
                    <a:cubicBezTo>
                      <a:pt x="119288" y="234057"/>
                      <a:pt x="121095" y="235864"/>
                      <a:pt x="121095" y="238576"/>
                    </a:cubicBezTo>
                    <a:cubicBezTo>
                      <a:pt x="121095" y="241287"/>
                      <a:pt x="119288" y="243094"/>
                      <a:pt x="116577" y="243094"/>
                    </a:cubicBezTo>
                    <a:cubicBezTo>
                      <a:pt x="113866" y="243094"/>
                      <a:pt x="112058" y="241287"/>
                      <a:pt x="112058" y="238576"/>
                    </a:cubicBezTo>
                    <a:cubicBezTo>
                      <a:pt x="112058" y="235864"/>
                      <a:pt x="113866" y="234057"/>
                      <a:pt x="116577" y="234057"/>
                    </a:cubicBezTo>
                    <a:lnTo>
                      <a:pt x="116577" y="234057"/>
                    </a:lnTo>
                    <a:close/>
                    <a:moveTo>
                      <a:pt x="97599" y="234057"/>
                    </a:moveTo>
                    <a:cubicBezTo>
                      <a:pt x="100310" y="234057"/>
                      <a:pt x="102118" y="235864"/>
                      <a:pt x="102118" y="238576"/>
                    </a:cubicBezTo>
                    <a:cubicBezTo>
                      <a:pt x="102118" y="241287"/>
                      <a:pt x="100310" y="243094"/>
                      <a:pt x="97599" y="243094"/>
                    </a:cubicBezTo>
                    <a:cubicBezTo>
                      <a:pt x="94888" y="243094"/>
                      <a:pt x="93081" y="241287"/>
                      <a:pt x="93081" y="238576"/>
                    </a:cubicBezTo>
                    <a:cubicBezTo>
                      <a:pt x="93081" y="235864"/>
                      <a:pt x="95792" y="234057"/>
                      <a:pt x="97599" y="234057"/>
                    </a:cubicBezTo>
                    <a:lnTo>
                      <a:pt x="97599" y="234057"/>
                    </a:lnTo>
                    <a:close/>
                    <a:moveTo>
                      <a:pt x="79525" y="234057"/>
                    </a:moveTo>
                    <a:cubicBezTo>
                      <a:pt x="82236" y="234057"/>
                      <a:pt x="84044" y="235864"/>
                      <a:pt x="84044" y="238576"/>
                    </a:cubicBezTo>
                    <a:cubicBezTo>
                      <a:pt x="84044" y="241287"/>
                      <a:pt x="82236" y="243094"/>
                      <a:pt x="79525" y="243094"/>
                    </a:cubicBezTo>
                    <a:cubicBezTo>
                      <a:pt x="76814" y="243094"/>
                      <a:pt x="75007" y="241287"/>
                      <a:pt x="75007" y="238576"/>
                    </a:cubicBezTo>
                    <a:cubicBezTo>
                      <a:pt x="74103" y="235864"/>
                      <a:pt x="76814" y="234057"/>
                      <a:pt x="79525" y="234057"/>
                    </a:cubicBezTo>
                    <a:lnTo>
                      <a:pt x="79525" y="234057"/>
                    </a:lnTo>
                    <a:close/>
                    <a:moveTo>
                      <a:pt x="60548" y="234057"/>
                    </a:moveTo>
                    <a:cubicBezTo>
                      <a:pt x="63259" y="234057"/>
                      <a:pt x="65066" y="235864"/>
                      <a:pt x="65066" y="238576"/>
                    </a:cubicBezTo>
                    <a:cubicBezTo>
                      <a:pt x="65066" y="241287"/>
                      <a:pt x="63259" y="243094"/>
                      <a:pt x="60548" y="243094"/>
                    </a:cubicBezTo>
                    <a:cubicBezTo>
                      <a:pt x="57836" y="243094"/>
                      <a:pt x="56029" y="241287"/>
                      <a:pt x="56029" y="238576"/>
                    </a:cubicBezTo>
                    <a:cubicBezTo>
                      <a:pt x="56029" y="235864"/>
                      <a:pt x="57836" y="234057"/>
                      <a:pt x="60548" y="234057"/>
                    </a:cubicBezTo>
                    <a:lnTo>
                      <a:pt x="60548" y="234057"/>
                    </a:lnTo>
                    <a:close/>
                    <a:moveTo>
                      <a:pt x="41570" y="234057"/>
                    </a:moveTo>
                    <a:cubicBezTo>
                      <a:pt x="44281" y="234057"/>
                      <a:pt x="46088" y="235864"/>
                      <a:pt x="46088" y="238576"/>
                    </a:cubicBezTo>
                    <a:cubicBezTo>
                      <a:pt x="46088" y="241287"/>
                      <a:pt x="44281" y="243094"/>
                      <a:pt x="41570" y="243094"/>
                    </a:cubicBezTo>
                    <a:cubicBezTo>
                      <a:pt x="38859" y="243094"/>
                      <a:pt x="37052" y="241287"/>
                      <a:pt x="37052" y="238576"/>
                    </a:cubicBezTo>
                    <a:cubicBezTo>
                      <a:pt x="37052" y="235864"/>
                      <a:pt x="38859" y="234057"/>
                      <a:pt x="41570" y="234057"/>
                    </a:cubicBezTo>
                    <a:lnTo>
                      <a:pt x="41570" y="234057"/>
                    </a:lnTo>
                    <a:close/>
                    <a:moveTo>
                      <a:pt x="276531" y="225020"/>
                    </a:moveTo>
                    <a:cubicBezTo>
                      <a:pt x="279242" y="225020"/>
                      <a:pt x="281049" y="226828"/>
                      <a:pt x="281049" y="229539"/>
                    </a:cubicBezTo>
                    <a:cubicBezTo>
                      <a:pt x="281049" y="232250"/>
                      <a:pt x="279242" y="234057"/>
                      <a:pt x="276531" y="234057"/>
                    </a:cubicBezTo>
                    <a:cubicBezTo>
                      <a:pt x="273820" y="234057"/>
                      <a:pt x="272012" y="232250"/>
                      <a:pt x="272012" y="229539"/>
                    </a:cubicBezTo>
                    <a:cubicBezTo>
                      <a:pt x="272012" y="226828"/>
                      <a:pt x="273820" y="225020"/>
                      <a:pt x="276531" y="225020"/>
                    </a:cubicBezTo>
                    <a:lnTo>
                      <a:pt x="276531" y="225020"/>
                    </a:lnTo>
                    <a:close/>
                    <a:moveTo>
                      <a:pt x="257553" y="225020"/>
                    </a:moveTo>
                    <a:cubicBezTo>
                      <a:pt x="260264" y="225020"/>
                      <a:pt x="262072" y="226828"/>
                      <a:pt x="262072" y="229539"/>
                    </a:cubicBezTo>
                    <a:cubicBezTo>
                      <a:pt x="262072" y="232250"/>
                      <a:pt x="260264" y="234057"/>
                      <a:pt x="257553" y="234057"/>
                    </a:cubicBezTo>
                    <a:cubicBezTo>
                      <a:pt x="254842" y="234057"/>
                      <a:pt x="253035" y="232250"/>
                      <a:pt x="253035" y="229539"/>
                    </a:cubicBezTo>
                    <a:cubicBezTo>
                      <a:pt x="253035" y="226828"/>
                      <a:pt x="254842" y="225020"/>
                      <a:pt x="257553" y="225020"/>
                    </a:cubicBezTo>
                    <a:lnTo>
                      <a:pt x="257553" y="225020"/>
                    </a:lnTo>
                    <a:close/>
                    <a:moveTo>
                      <a:pt x="238576" y="225020"/>
                    </a:moveTo>
                    <a:cubicBezTo>
                      <a:pt x="241287" y="225020"/>
                      <a:pt x="243094" y="226828"/>
                      <a:pt x="243094" y="229539"/>
                    </a:cubicBezTo>
                    <a:cubicBezTo>
                      <a:pt x="243094" y="232250"/>
                      <a:pt x="241287" y="234057"/>
                      <a:pt x="238576" y="234057"/>
                    </a:cubicBezTo>
                    <a:cubicBezTo>
                      <a:pt x="235864" y="234057"/>
                      <a:pt x="234057" y="232250"/>
                      <a:pt x="234057" y="229539"/>
                    </a:cubicBezTo>
                    <a:cubicBezTo>
                      <a:pt x="234057" y="226828"/>
                      <a:pt x="235864" y="225020"/>
                      <a:pt x="238576" y="225020"/>
                    </a:cubicBezTo>
                    <a:lnTo>
                      <a:pt x="238576" y="225020"/>
                    </a:lnTo>
                    <a:close/>
                    <a:moveTo>
                      <a:pt x="220502" y="225020"/>
                    </a:moveTo>
                    <a:cubicBezTo>
                      <a:pt x="223213" y="225020"/>
                      <a:pt x="225020" y="226828"/>
                      <a:pt x="225020" y="229539"/>
                    </a:cubicBezTo>
                    <a:cubicBezTo>
                      <a:pt x="225020" y="232250"/>
                      <a:pt x="223213" y="234057"/>
                      <a:pt x="220502" y="234057"/>
                    </a:cubicBezTo>
                    <a:cubicBezTo>
                      <a:pt x="217791" y="234057"/>
                      <a:pt x="215983" y="232250"/>
                      <a:pt x="215983" y="229539"/>
                    </a:cubicBezTo>
                    <a:cubicBezTo>
                      <a:pt x="215080" y="226828"/>
                      <a:pt x="217791" y="225020"/>
                      <a:pt x="220502" y="225020"/>
                    </a:cubicBezTo>
                    <a:lnTo>
                      <a:pt x="220502" y="225020"/>
                    </a:lnTo>
                    <a:close/>
                    <a:moveTo>
                      <a:pt x="201524" y="225020"/>
                    </a:moveTo>
                    <a:cubicBezTo>
                      <a:pt x="204235" y="225020"/>
                      <a:pt x="206043" y="226828"/>
                      <a:pt x="206043" y="229539"/>
                    </a:cubicBezTo>
                    <a:cubicBezTo>
                      <a:pt x="206043" y="232250"/>
                      <a:pt x="204235" y="234057"/>
                      <a:pt x="201524" y="234057"/>
                    </a:cubicBezTo>
                    <a:cubicBezTo>
                      <a:pt x="198813" y="234057"/>
                      <a:pt x="197006" y="232250"/>
                      <a:pt x="197006" y="229539"/>
                    </a:cubicBezTo>
                    <a:cubicBezTo>
                      <a:pt x="196102" y="226828"/>
                      <a:pt x="198813" y="225020"/>
                      <a:pt x="201524" y="225020"/>
                    </a:cubicBezTo>
                    <a:lnTo>
                      <a:pt x="201524" y="225020"/>
                    </a:lnTo>
                    <a:close/>
                    <a:moveTo>
                      <a:pt x="182546" y="225020"/>
                    </a:moveTo>
                    <a:cubicBezTo>
                      <a:pt x="185258" y="225020"/>
                      <a:pt x="187065" y="226828"/>
                      <a:pt x="187065" y="229539"/>
                    </a:cubicBezTo>
                    <a:cubicBezTo>
                      <a:pt x="187065" y="232250"/>
                      <a:pt x="185258" y="234057"/>
                      <a:pt x="182546" y="234057"/>
                    </a:cubicBezTo>
                    <a:cubicBezTo>
                      <a:pt x="179835" y="234057"/>
                      <a:pt x="178028" y="232250"/>
                      <a:pt x="178028" y="229539"/>
                    </a:cubicBezTo>
                    <a:cubicBezTo>
                      <a:pt x="178028" y="226828"/>
                      <a:pt x="179835" y="225020"/>
                      <a:pt x="182546" y="225020"/>
                    </a:cubicBezTo>
                    <a:lnTo>
                      <a:pt x="182546" y="225020"/>
                    </a:lnTo>
                    <a:close/>
                    <a:moveTo>
                      <a:pt x="163569" y="225020"/>
                    </a:moveTo>
                    <a:cubicBezTo>
                      <a:pt x="166280" y="225020"/>
                      <a:pt x="168087" y="226828"/>
                      <a:pt x="168087" y="229539"/>
                    </a:cubicBezTo>
                    <a:cubicBezTo>
                      <a:pt x="168087" y="232250"/>
                      <a:pt x="166280" y="234057"/>
                      <a:pt x="163569" y="234057"/>
                    </a:cubicBezTo>
                    <a:cubicBezTo>
                      <a:pt x="160858" y="234057"/>
                      <a:pt x="159050" y="232250"/>
                      <a:pt x="159050" y="229539"/>
                    </a:cubicBezTo>
                    <a:cubicBezTo>
                      <a:pt x="159050" y="226828"/>
                      <a:pt x="160858" y="225020"/>
                      <a:pt x="163569" y="225020"/>
                    </a:cubicBezTo>
                    <a:lnTo>
                      <a:pt x="163569" y="225020"/>
                    </a:lnTo>
                    <a:close/>
                    <a:moveTo>
                      <a:pt x="144591" y="225020"/>
                    </a:moveTo>
                    <a:cubicBezTo>
                      <a:pt x="147302" y="225020"/>
                      <a:pt x="149110" y="226828"/>
                      <a:pt x="149110" y="229539"/>
                    </a:cubicBezTo>
                    <a:cubicBezTo>
                      <a:pt x="149110" y="232250"/>
                      <a:pt x="147302" y="234057"/>
                      <a:pt x="144591" y="234057"/>
                    </a:cubicBezTo>
                    <a:cubicBezTo>
                      <a:pt x="141880" y="234057"/>
                      <a:pt x="140073" y="232250"/>
                      <a:pt x="140073" y="229539"/>
                    </a:cubicBezTo>
                    <a:cubicBezTo>
                      <a:pt x="140073" y="226828"/>
                      <a:pt x="141880" y="225020"/>
                      <a:pt x="144591" y="225020"/>
                    </a:cubicBezTo>
                    <a:lnTo>
                      <a:pt x="144591" y="225020"/>
                    </a:lnTo>
                    <a:close/>
                    <a:moveTo>
                      <a:pt x="126517" y="225020"/>
                    </a:moveTo>
                    <a:cubicBezTo>
                      <a:pt x="129228" y="225020"/>
                      <a:pt x="131036" y="226828"/>
                      <a:pt x="131036" y="229539"/>
                    </a:cubicBezTo>
                    <a:cubicBezTo>
                      <a:pt x="131036" y="232250"/>
                      <a:pt x="129228" y="234057"/>
                      <a:pt x="126517" y="234057"/>
                    </a:cubicBezTo>
                    <a:cubicBezTo>
                      <a:pt x="123806" y="234057"/>
                      <a:pt x="121999" y="232250"/>
                      <a:pt x="121999" y="229539"/>
                    </a:cubicBezTo>
                    <a:cubicBezTo>
                      <a:pt x="121095" y="226828"/>
                      <a:pt x="123806" y="225020"/>
                      <a:pt x="126517" y="225020"/>
                    </a:cubicBezTo>
                    <a:lnTo>
                      <a:pt x="126517" y="225020"/>
                    </a:lnTo>
                    <a:close/>
                    <a:moveTo>
                      <a:pt x="107540" y="225020"/>
                    </a:moveTo>
                    <a:cubicBezTo>
                      <a:pt x="110251" y="225020"/>
                      <a:pt x="112058" y="226828"/>
                      <a:pt x="112058" y="229539"/>
                    </a:cubicBezTo>
                    <a:cubicBezTo>
                      <a:pt x="112058" y="232250"/>
                      <a:pt x="110251" y="234057"/>
                      <a:pt x="107540" y="234057"/>
                    </a:cubicBezTo>
                    <a:cubicBezTo>
                      <a:pt x="104829" y="234057"/>
                      <a:pt x="103021" y="232250"/>
                      <a:pt x="103021" y="229539"/>
                    </a:cubicBezTo>
                    <a:cubicBezTo>
                      <a:pt x="103021" y="226828"/>
                      <a:pt x="104829" y="225020"/>
                      <a:pt x="107540" y="225020"/>
                    </a:cubicBezTo>
                    <a:lnTo>
                      <a:pt x="107540" y="225020"/>
                    </a:lnTo>
                    <a:close/>
                    <a:moveTo>
                      <a:pt x="88562" y="225020"/>
                    </a:moveTo>
                    <a:cubicBezTo>
                      <a:pt x="91273" y="225020"/>
                      <a:pt x="93081" y="226828"/>
                      <a:pt x="93081" y="229539"/>
                    </a:cubicBezTo>
                    <a:cubicBezTo>
                      <a:pt x="93081" y="232250"/>
                      <a:pt x="91273" y="234057"/>
                      <a:pt x="88562" y="234057"/>
                    </a:cubicBezTo>
                    <a:cubicBezTo>
                      <a:pt x="85851" y="234057"/>
                      <a:pt x="84044" y="232250"/>
                      <a:pt x="84044" y="229539"/>
                    </a:cubicBezTo>
                    <a:cubicBezTo>
                      <a:pt x="84044" y="226828"/>
                      <a:pt x="85851" y="225020"/>
                      <a:pt x="88562" y="225020"/>
                    </a:cubicBezTo>
                    <a:lnTo>
                      <a:pt x="88562" y="225020"/>
                    </a:lnTo>
                    <a:close/>
                    <a:moveTo>
                      <a:pt x="69585" y="225020"/>
                    </a:moveTo>
                    <a:cubicBezTo>
                      <a:pt x="72296" y="225020"/>
                      <a:pt x="74103" y="226828"/>
                      <a:pt x="74103" y="229539"/>
                    </a:cubicBezTo>
                    <a:cubicBezTo>
                      <a:pt x="74103" y="232250"/>
                      <a:pt x="72296" y="234057"/>
                      <a:pt x="69585" y="234057"/>
                    </a:cubicBezTo>
                    <a:cubicBezTo>
                      <a:pt x="66873" y="234057"/>
                      <a:pt x="65066" y="232250"/>
                      <a:pt x="65066" y="229539"/>
                    </a:cubicBezTo>
                    <a:cubicBezTo>
                      <a:pt x="65066" y="226828"/>
                      <a:pt x="66873" y="225020"/>
                      <a:pt x="69585" y="225020"/>
                    </a:cubicBezTo>
                    <a:lnTo>
                      <a:pt x="69585" y="225020"/>
                    </a:lnTo>
                    <a:close/>
                    <a:moveTo>
                      <a:pt x="50607" y="225020"/>
                    </a:moveTo>
                    <a:cubicBezTo>
                      <a:pt x="53318" y="225020"/>
                      <a:pt x="55125" y="226828"/>
                      <a:pt x="55125" y="229539"/>
                    </a:cubicBezTo>
                    <a:cubicBezTo>
                      <a:pt x="55125" y="232250"/>
                      <a:pt x="53318" y="234057"/>
                      <a:pt x="50607" y="234057"/>
                    </a:cubicBezTo>
                    <a:cubicBezTo>
                      <a:pt x="47896" y="234057"/>
                      <a:pt x="46088" y="232250"/>
                      <a:pt x="46088" y="229539"/>
                    </a:cubicBezTo>
                    <a:cubicBezTo>
                      <a:pt x="46088" y="226828"/>
                      <a:pt x="48800" y="225020"/>
                      <a:pt x="50607" y="225020"/>
                    </a:cubicBezTo>
                    <a:lnTo>
                      <a:pt x="50607" y="225020"/>
                    </a:lnTo>
                    <a:close/>
                    <a:moveTo>
                      <a:pt x="32533" y="225020"/>
                    </a:moveTo>
                    <a:cubicBezTo>
                      <a:pt x="35244" y="225020"/>
                      <a:pt x="37052" y="226828"/>
                      <a:pt x="37052" y="229539"/>
                    </a:cubicBezTo>
                    <a:cubicBezTo>
                      <a:pt x="37052" y="232250"/>
                      <a:pt x="35244" y="234057"/>
                      <a:pt x="32533" y="234057"/>
                    </a:cubicBezTo>
                    <a:cubicBezTo>
                      <a:pt x="29822" y="234057"/>
                      <a:pt x="28015" y="232250"/>
                      <a:pt x="28015" y="229539"/>
                    </a:cubicBezTo>
                    <a:cubicBezTo>
                      <a:pt x="27111" y="226828"/>
                      <a:pt x="29822" y="225020"/>
                      <a:pt x="32533" y="225020"/>
                    </a:cubicBezTo>
                    <a:lnTo>
                      <a:pt x="32533" y="225020"/>
                    </a:lnTo>
                    <a:close/>
                    <a:moveTo>
                      <a:pt x="267494" y="214176"/>
                    </a:moveTo>
                    <a:cubicBezTo>
                      <a:pt x="270205" y="214176"/>
                      <a:pt x="272012" y="215983"/>
                      <a:pt x="272012" y="218694"/>
                    </a:cubicBezTo>
                    <a:cubicBezTo>
                      <a:pt x="272012" y="221405"/>
                      <a:pt x="270205" y="223213"/>
                      <a:pt x="267494" y="223213"/>
                    </a:cubicBezTo>
                    <a:cubicBezTo>
                      <a:pt x="264783" y="223213"/>
                      <a:pt x="262975" y="221405"/>
                      <a:pt x="262975" y="218694"/>
                    </a:cubicBezTo>
                    <a:cubicBezTo>
                      <a:pt x="262072" y="215983"/>
                      <a:pt x="264783" y="214176"/>
                      <a:pt x="267494" y="214176"/>
                    </a:cubicBezTo>
                    <a:lnTo>
                      <a:pt x="267494" y="214176"/>
                    </a:lnTo>
                    <a:close/>
                    <a:moveTo>
                      <a:pt x="248516" y="214176"/>
                    </a:moveTo>
                    <a:cubicBezTo>
                      <a:pt x="251227" y="214176"/>
                      <a:pt x="253035" y="215983"/>
                      <a:pt x="253035" y="218694"/>
                    </a:cubicBezTo>
                    <a:cubicBezTo>
                      <a:pt x="253035" y="221405"/>
                      <a:pt x="251227" y="223213"/>
                      <a:pt x="248516" y="223213"/>
                    </a:cubicBezTo>
                    <a:cubicBezTo>
                      <a:pt x="245805" y="223213"/>
                      <a:pt x="243998" y="221405"/>
                      <a:pt x="243998" y="218694"/>
                    </a:cubicBezTo>
                    <a:cubicBezTo>
                      <a:pt x="243998" y="215983"/>
                      <a:pt x="245805" y="214176"/>
                      <a:pt x="248516" y="214176"/>
                    </a:cubicBezTo>
                    <a:lnTo>
                      <a:pt x="248516" y="214176"/>
                    </a:lnTo>
                    <a:close/>
                    <a:moveTo>
                      <a:pt x="229539" y="214176"/>
                    </a:moveTo>
                    <a:cubicBezTo>
                      <a:pt x="232250" y="214176"/>
                      <a:pt x="234057" y="215983"/>
                      <a:pt x="234057" y="218694"/>
                    </a:cubicBezTo>
                    <a:cubicBezTo>
                      <a:pt x="234057" y="221405"/>
                      <a:pt x="232250" y="223213"/>
                      <a:pt x="229539" y="223213"/>
                    </a:cubicBezTo>
                    <a:cubicBezTo>
                      <a:pt x="226828" y="223213"/>
                      <a:pt x="225020" y="221405"/>
                      <a:pt x="225020" y="218694"/>
                    </a:cubicBezTo>
                    <a:cubicBezTo>
                      <a:pt x="225020" y="215983"/>
                      <a:pt x="226828" y="214176"/>
                      <a:pt x="229539" y="214176"/>
                    </a:cubicBezTo>
                    <a:lnTo>
                      <a:pt x="229539" y="214176"/>
                    </a:lnTo>
                    <a:close/>
                    <a:moveTo>
                      <a:pt x="210561" y="214176"/>
                    </a:moveTo>
                    <a:cubicBezTo>
                      <a:pt x="213272" y="214176"/>
                      <a:pt x="215080" y="215983"/>
                      <a:pt x="215080" y="218694"/>
                    </a:cubicBezTo>
                    <a:cubicBezTo>
                      <a:pt x="215080" y="221405"/>
                      <a:pt x="213272" y="223213"/>
                      <a:pt x="210561" y="223213"/>
                    </a:cubicBezTo>
                    <a:cubicBezTo>
                      <a:pt x="207850" y="223213"/>
                      <a:pt x="206043" y="221405"/>
                      <a:pt x="206043" y="218694"/>
                    </a:cubicBezTo>
                    <a:cubicBezTo>
                      <a:pt x="206043" y="215983"/>
                      <a:pt x="207850" y="214176"/>
                      <a:pt x="210561" y="214176"/>
                    </a:cubicBezTo>
                    <a:lnTo>
                      <a:pt x="210561" y="214176"/>
                    </a:lnTo>
                    <a:close/>
                    <a:moveTo>
                      <a:pt x="191583" y="214176"/>
                    </a:moveTo>
                    <a:cubicBezTo>
                      <a:pt x="194294" y="214176"/>
                      <a:pt x="196102" y="215983"/>
                      <a:pt x="196102" y="218694"/>
                    </a:cubicBezTo>
                    <a:cubicBezTo>
                      <a:pt x="196102" y="221405"/>
                      <a:pt x="194294" y="223213"/>
                      <a:pt x="191583" y="223213"/>
                    </a:cubicBezTo>
                    <a:cubicBezTo>
                      <a:pt x="188872" y="223213"/>
                      <a:pt x="187065" y="221405"/>
                      <a:pt x="187065" y="218694"/>
                    </a:cubicBezTo>
                    <a:cubicBezTo>
                      <a:pt x="187065" y="215983"/>
                      <a:pt x="189776" y="214176"/>
                      <a:pt x="191583" y="214176"/>
                    </a:cubicBezTo>
                    <a:lnTo>
                      <a:pt x="191583" y="214176"/>
                    </a:lnTo>
                    <a:close/>
                    <a:moveTo>
                      <a:pt x="173509" y="214176"/>
                    </a:moveTo>
                    <a:cubicBezTo>
                      <a:pt x="176221" y="214176"/>
                      <a:pt x="178028" y="215983"/>
                      <a:pt x="178028" y="218694"/>
                    </a:cubicBezTo>
                    <a:cubicBezTo>
                      <a:pt x="178028" y="221405"/>
                      <a:pt x="176221" y="223213"/>
                      <a:pt x="173509" y="223213"/>
                    </a:cubicBezTo>
                    <a:cubicBezTo>
                      <a:pt x="170798" y="223213"/>
                      <a:pt x="168991" y="221405"/>
                      <a:pt x="168991" y="218694"/>
                    </a:cubicBezTo>
                    <a:cubicBezTo>
                      <a:pt x="168087" y="215983"/>
                      <a:pt x="170798" y="214176"/>
                      <a:pt x="173509" y="214176"/>
                    </a:cubicBezTo>
                    <a:lnTo>
                      <a:pt x="173509" y="214176"/>
                    </a:lnTo>
                    <a:close/>
                    <a:moveTo>
                      <a:pt x="154532" y="214176"/>
                    </a:moveTo>
                    <a:cubicBezTo>
                      <a:pt x="157243" y="214176"/>
                      <a:pt x="159050" y="215983"/>
                      <a:pt x="159050" y="218694"/>
                    </a:cubicBezTo>
                    <a:cubicBezTo>
                      <a:pt x="159050" y="221405"/>
                      <a:pt x="157243" y="223213"/>
                      <a:pt x="154532" y="223213"/>
                    </a:cubicBezTo>
                    <a:cubicBezTo>
                      <a:pt x="151821" y="223213"/>
                      <a:pt x="150013" y="221405"/>
                      <a:pt x="150013" y="218694"/>
                    </a:cubicBezTo>
                    <a:cubicBezTo>
                      <a:pt x="150013" y="215983"/>
                      <a:pt x="151821" y="214176"/>
                      <a:pt x="154532" y="214176"/>
                    </a:cubicBezTo>
                    <a:lnTo>
                      <a:pt x="154532" y="214176"/>
                    </a:lnTo>
                    <a:close/>
                    <a:moveTo>
                      <a:pt x="135554" y="214176"/>
                    </a:moveTo>
                    <a:cubicBezTo>
                      <a:pt x="138265" y="214176"/>
                      <a:pt x="140073" y="215983"/>
                      <a:pt x="140073" y="218694"/>
                    </a:cubicBezTo>
                    <a:cubicBezTo>
                      <a:pt x="140073" y="221405"/>
                      <a:pt x="138265" y="223213"/>
                      <a:pt x="135554" y="223213"/>
                    </a:cubicBezTo>
                    <a:cubicBezTo>
                      <a:pt x="132843" y="223213"/>
                      <a:pt x="131036" y="221405"/>
                      <a:pt x="131036" y="218694"/>
                    </a:cubicBezTo>
                    <a:cubicBezTo>
                      <a:pt x="131036" y="215983"/>
                      <a:pt x="132843" y="214176"/>
                      <a:pt x="135554" y="214176"/>
                    </a:cubicBezTo>
                    <a:lnTo>
                      <a:pt x="135554" y="214176"/>
                    </a:lnTo>
                    <a:close/>
                    <a:moveTo>
                      <a:pt x="116577" y="214176"/>
                    </a:moveTo>
                    <a:cubicBezTo>
                      <a:pt x="119288" y="214176"/>
                      <a:pt x="121095" y="215983"/>
                      <a:pt x="121095" y="218694"/>
                    </a:cubicBezTo>
                    <a:cubicBezTo>
                      <a:pt x="121095" y="221405"/>
                      <a:pt x="119288" y="223213"/>
                      <a:pt x="116577" y="223213"/>
                    </a:cubicBezTo>
                    <a:cubicBezTo>
                      <a:pt x="113866" y="223213"/>
                      <a:pt x="112058" y="221405"/>
                      <a:pt x="112058" y="218694"/>
                    </a:cubicBezTo>
                    <a:cubicBezTo>
                      <a:pt x="112058" y="215983"/>
                      <a:pt x="113866" y="214176"/>
                      <a:pt x="116577" y="214176"/>
                    </a:cubicBezTo>
                    <a:lnTo>
                      <a:pt x="116577" y="214176"/>
                    </a:lnTo>
                    <a:close/>
                    <a:moveTo>
                      <a:pt x="97599" y="214176"/>
                    </a:moveTo>
                    <a:cubicBezTo>
                      <a:pt x="100310" y="214176"/>
                      <a:pt x="102118" y="215983"/>
                      <a:pt x="102118" y="218694"/>
                    </a:cubicBezTo>
                    <a:cubicBezTo>
                      <a:pt x="102118" y="221405"/>
                      <a:pt x="100310" y="223213"/>
                      <a:pt x="97599" y="223213"/>
                    </a:cubicBezTo>
                    <a:cubicBezTo>
                      <a:pt x="94888" y="223213"/>
                      <a:pt x="93081" y="221405"/>
                      <a:pt x="93081" y="218694"/>
                    </a:cubicBezTo>
                    <a:cubicBezTo>
                      <a:pt x="93081" y="215983"/>
                      <a:pt x="95792" y="214176"/>
                      <a:pt x="97599" y="214176"/>
                    </a:cubicBezTo>
                    <a:lnTo>
                      <a:pt x="97599" y="214176"/>
                    </a:lnTo>
                    <a:close/>
                    <a:moveTo>
                      <a:pt x="79525" y="214176"/>
                    </a:moveTo>
                    <a:cubicBezTo>
                      <a:pt x="82236" y="214176"/>
                      <a:pt x="84044" y="215983"/>
                      <a:pt x="84044" y="218694"/>
                    </a:cubicBezTo>
                    <a:cubicBezTo>
                      <a:pt x="84044" y="221405"/>
                      <a:pt x="82236" y="223213"/>
                      <a:pt x="79525" y="223213"/>
                    </a:cubicBezTo>
                    <a:cubicBezTo>
                      <a:pt x="76814" y="223213"/>
                      <a:pt x="75007" y="221405"/>
                      <a:pt x="75007" y="218694"/>
                    </a:cubicBezTo>
                    <a:cubicBezTo>
                      <a:pt x="74103" y="215983"/>
                      <a:pt x="76814" y="214176"/>
                      <a:pt x="79525" y="214176"/>
                    </a:cubicBezTo>
                    <a:lnTo>
                      <a:pt x="79525" y="214176"/>
                    </a:lnTo>
                    <a:close/>
                    <a:moveTo>
                      <a:pt x="60548" y="214176"/>
                    </a:moveTo>
                    <a:cubicBezTo>
                      <a:pt x="63259" y="214176"/>
                      <a:pt x="65066" y="215983"/>
                      <a:pt x="65066" y="218694"/>
                    </a:cubicBezTo>
                    <a:cubicBezTo>
                      <a:pt x="65066" y="221405"/>
                      <a:pt x="63259" y="223213"/>
                      <a:pt x="60548" y="223213"/>
                    </a:cubicBezTo>
                    <a:cubicBezTo>
                      <a:pt x="57836" y="223213"/>
                      <a:pt x="56029" y="221405"/>
                      <a:pt x="56029" y="218694"/>
                    </a:cubicBezTo>
                    <a:cubicBezTo>
                      <a:pt x="56029" y="215983"/>
                      <a:pt x="57836" y="214176"/>
                      <a:pt x="60548" y="214176"/>
                    </a:cubicBezTo>
                    <a:lnTo>
                      <a:pt x="60548" y="214176"/>
                    </a:lnTo>
                    <a:close/>
                    <a:moveTo>
                      <a:pt x="41570" y="214176"/>
                    </a:moveTo>
                    <a:cubicBezTo>
                      <a:pt x="44281" y="214176"/>
                      <a:pt x="46088" y="215983"/>
                      <a:pt x="46088" y="218694"/>
                    </a:cubicBezTo>
                    <a:cubicBezTo>
                      <a:pt x="46088" y="221405"/>
                      <a:pt x="44281" y="223213"/>
                      <a:pt x="41570" y="223213"/>
                    </a:cubicBezTo>
                    <a:cubicBezTo>
                      <a:pt x="38859" y="223213"/>
                      <a:pt x="37052" y="221405"/>
                      <a:pt x="37052" y="218694"/>
                    </a:cubicBezTo>
                    <a:cubicBezTo>
                      <a:pt x="37052" y="215983"/>
                      <a:pt x="38859" y="214176"/>
                      <a:pt x="41570" y="214176"/>
                    </a:cubicBezTo>
                    <a:lnTo>
                      <a:pt x="41570" y="214176"/>
                    </a:lnTo>
                    <a:close/>
                    <a:moveTo>
                      <a:pt x="22592" y="214176"/>
                    </a:moveTo>
                    <a:cubicBezTo>
                      <a:pt x="25303" y="214176"/>
                      <a:pt x="27111" y="215983"/>
                      <a:pt x="27111" y="218694"/>
                    </a:cubicBezTo>
                    <a:cubicBezTo>
                      <a:pt x="27111" y="221405"/>
                      <a:pt x="25303" y="223213"/>
                      <a:pt x="22592" y="223213"/>
                    </a:cubicBezTo>
                    <a:cubicBezTo>
                      <a:pt x="19881" y="223213"/>
                      <a:pt x="18074" y="221405"/>
                      <a:pt x="18074" y="218694"/>
                    </a:cubicBezTo>
                    <a:cubicBezTo>
                      <a:pt x="18074" y="215983"/>
                      <a:pt x="19881" y="214176"/>
                      <a:pt x="22592" y="214176"/>
                    </a:cubicBezTo>
                    <a:lnTo>
                      <a:pt x="22592" y="214176"/>
                    </a:lnTo>
                    <a:close/>
                    <a:moveTo>
                      <a:pt x="276531" y="204235"/>
                    </a:moveTo>
                    <a:cubicBezTo>
                      <a:pt x="279242" y="204235"/>
                      <a:pt x="281049" y="206043"/>
                      <a:pt x="281049" y="208754"/>
                    </a:cubicBezTo>
                    <a:cubicBezTo>
                      <a:pt x="281049" y="211465"/>
                      <a:pt x="279242" y="213272"/>
                      <a:pt x="276531" y="213272"/>
                    </a:cubicBezTo>
                    <a:cubicBezTo>
                      <a:pt x="273820" y="213272"/>
                      <a:pt x="272012" y="211465"/>
                      <a:pt x="272012" y="208754"/>
                    </a:cubicBezTo>
                    <a:cubicBezTo>
                      <a:pt x="272012" y="206043"/>
                      <a:pt x="273820" y="204235"/>
                      <a:pt x="276531" y="204235"/>
                    </a:cubicBezTo>
                    <a:lnTo>
                      <a:pt x="276531" y="204235"/>
                    </a:lnTo>
                    <a:close/>
                    <a:moveTo>
                      <a:pt x="257553" y="204235"/>
                    </a:moveTo>
                    <a:cubicBezTo>
                      <a:pt x="260264" y="204235"/>
                      <a:pt x="262072" y="206043"/>
                      <a:pt x="262072" y="208754"/>
                    </a:cubicBezTo>
                    <a:cubicBezTo>
                      <a:pt x="262072" y="211465"/>
                      <a:pt x="260264" y="213272"/>
                      <a:pt x="257553" y="213272"/>
                    </a:cubicBezTo>
                    <a:cubicBezTo>
                      <a:pt x="254842" y="213272"/>
                      <a:pt x="253035" y="211465"/>
                      <a:pt x="253035" y="208754"/>
                    </a:cubicBezTo>
                    <a:cubicBezTo>
                      <a:pt x="253035" y="206043"/>
                      <a:pt x="254842" y="204235"/>
                      <a:pt x="257553" y="204235"/>
                    </a:cubicBezTo>
                    <a:lnTo>
                      <a:pt x="257553" y="204235"/>
                    </a:lnTo>
                    <a:close/>
                    <a:moveTo>
                      <a:pt x="238576" y="204235"/>
                    </a:moveTo>
                    <a:cubicBezTo>
                      <a:pt x="241287" y="204235"/>
                      <a:pt x="243094" y="206043"/>
                      <a:pt x="243094" y="208754"/>
                    </a:cubicBezTo>
                    <a:cubicBezTo>
                      <a:pt x="243094" y="211465"/>
                      <a:pt x="241287" y="213272"/>
                      <a:pt x="238576" y="213272"/>
                    </a:cubicBezTo>
                    <a:cubicBezTo>
                      <a:pt x="235864" y="213272"/>
                      <a:pt x="234057" y="211465"/>
                      <a:pt x="234057" y="208754"/>
                    </a:cubicBezTo>
                    <a:cubicBezTo>
                      <a:pt x="234057" y="206043"/>
                      <a:pt x="235864" y="204235"/>
                      <a:pt x="238576" y="204235"/>
                    </a:cubicBezTo>
                    <a:lnTo>
                      <a:pt x="238576" y="204235"/>
                    </a:lnTo>
                    <a:close/>
                    <a:moveTo>
                      <a:pt x="220502" y="204235"/>
                    </a:moveTo>
                    <a:cubicBezTo>
                      <a:pt x="223213" y="204235"/>
                      <a:pt x="225020" y="206043"/>
                      <a:pt x="225020" y="208754"/>
                    </a:cubicBezTo>
                    <a:cubicBezTo>
                      <a:pt x="225020" y="211465"/>
                      <a:pt x="223213" y="213272"/>
                      <a:pt x="220502" y="213272"/>
                    </a:cubicBezTo>
                    <a:cubicBezTo>
                      <a:pt x="217791" y="213272"/>
                      <a:pt x="215983" y="211465"/>
                      <a:pt x="215983" y="208754"/>
                    </a:cubicBezTo>
                    <a:cubicBezTo>
                      <a:pt x="215080" y="206043"/>
                      <a:pt x="217791" y="204235"/>
                      <a:pt x="220502" y="204235"/>
                    </a:cubicBezTo>
                    <a:lnTo>
                      <a:pt x="220502" y="204235"/>
                    </a:lnTo>
                    <a:close/>
                    <a:moveTo>
                      <a:pt x="201524" y="204235"/>
                    </a:moveTo>
                    <a:cubicBezTo>
                      <a:pt x="204235" y="204235"/>
                      <a:pt x="206043" y="206043"/>
                      <a:pt x="206043" y="208754"/>
                    </a:cubicBezTo>
                    <a:cubicBezTo>
                      <a:pt x="206043" y="211465"/>
                      <a:pt x="204235" y="213272"/>
                      <a:pt x="201524" y="213272"/>
                    </a:cubicBezTo>
                    <a:cubicBezTo>
                      <a:pt x="198813" y="213272"/>
                      <a:pt x="197006" y="211465"/>
                      <a:pt x="197006" y="208754"/>
                    </a:cubicBezTo>
                    <a:cubicBezTo>
                      <a:pt x="196102" y="206043"/>
                      <a:pt x="198813" y="204235"/>
                      <a:pt x="201524" y="204235"/>
                    </a:cubicBezTo>
                    <a:lnTo>
                      <a:pt x="201524" y="204235"/>
                    </a:lnTo>
                    <a:close/>
                    <a:moveTo>
                      <a:pt x="182546" y="204235"/>
                    </a:moveTo>
                    <a:cubicBezTo>
                      <a:pt x="185258" y="204235"/>
                      <a:pt x="187065" y="206043"/>
                      <a:pt x="187065" y="208754"/>
                    </a:cubicBezTo>
                    <a:cubicBezTo>
                      <a:pt x="187065" y="211465"/>
                      <a:pt x="185258" y="213272"/>
                      <a:pt x="182546" y="213272"/>
                    </a:cubicBezTo>
                    <a:cubicBezTo>
                      <a:pt x="179835" y="213272"/>
                      <a:pt x="178028" y="211465"/>
                      <a:pt x="178028" y="208754"/>
                    </a:cubicBezTo>
                    <a:cubicBezTo>
                      <a:pt x="178028" y="206043"/>
                      <a:pt x="179835" y="204235"/>
                      <a:pt x="182546" y="204235"/>
                    </a:cubicBezTo>
                    <a:lnTo>
                      <a:pt x="182546" y="204235"/>
                    </a:lnTo>
                    <a:close/>
                    <a:moveTo>
                      <a:pt x="163569" y="204235"/>
                    </a:moveTo>
                    <a:cubicBezTo>
                      <a:pt x="166280" y="204235"/>
                      <a:pt x="168087" y="206043"/>
                      <a:pt x="168087" y="208754"/>
                    </a:cubicBezTo>
                    <a:cubicBezTo>
                      <a:pt x="168087" y="211465"/>
                      <a:pt x="166280" y="213272"/>
                      <a:pt x="163569" y="213272"/>
                    </a:cubicBezTo>
                    <a:cubicBezTo>
                      <a:pt x="160858" y="213272"/>
                      <a:pt x="159050" y="211465"/>
                      <a:pt x="159050" y="208754"/>
                    </a:cubicBezTo>
                    <a:cubicBezTo>
                      <a:pt x="159050" y="206043"/>
                      <a:pt x="160858" y="204235"/>
                      <a:pt x="163569" y="204235"/>
                    </a:cubicBezTo>
                    <a:lnTo>
                      <a:pt x="163569" y="204235"/>
                    </a:lnTo>
                    <a:close/>
                    <a:moveTo>
                      <a:pt x="144591" y="204235"/>
                    </a:moveTo>
                    <a:cubicBezTo>
                      <a:pt x="147302" y="204235"/>
                      <a:pt x="149110" y="206043"/>
                      <a:pt x="149110" y="208754"/>
                    </a:cubicBezTo>
                    <a:cubicBezTo>
                      <a:pt x="149110" y="211465"/>
                      <a:pt x="147302" y="213272"/>
                      <a:pt x="144591" y="213272"/>
                    </a:cubicBezTo>
                    <a:cubicBezTo>
                      <a:pt x="141880" y="213272"/>
                      <a:pt x="140073" y="211465"/>
                      <a:pt x="140073" y="208754"/>
                    </a:cubicBezTo>
                    <a:cubicBezTo>
                      <a:pt x="140073" y="206043"/>
                      <a:pt x="141880" y="204235"/>
                      <a:pt x="144591" y="204235"/>
                    </a:cubicBezTo>
                    <a:lnTo>
                      <a:pt x="144591" y="204235"/>
                    </a:lnTo>
                    <a:close/>
                    <a:moveTo>
                      <a:pt x="126517" y="204235"/>
                    </a:moveTo>
                    <a:cubicBezTo>
                      <a:pt x="129228" y="204235"/>
                      <a:pt x="131036" y="206043"/>
                      <a:pt x="131036" y="208754"/>
                    </a:cubicBezTo>
                    <a:cubicBezTo>
                      <a:pt x="131036" y="211465"/>
                      <a:pt x="129228" y="213272"/>
                      <a:pt x="126517" y="213272"/>
                    </a:cubicBezTo>
                    <a:cubicBezTo>
                      <a:pt x="123806" y="213272"/>
                      <a:pt x="121999" y="211465"/>
                      <a:pt x="121999" y="208754"/>
                    </a:cubicBezTo>
                    <a:cubicBezTo>
                      <a:pt x="121095" y="206043"/>
                      <a:pt x="123806" y="204235"/>
                      <a:pt x="126517" y="204235"/>
                    </a:cubicBezTo>
                    <a:lnTo>
                      <a:pt x="126517" y="204235"/>
                    </a:lnTo>
                    <a:close/>
                    <a:moveTo>
                      <a:pt x="107540" y="204235"/>
                    </a:moveTo>
                    <a:cubicBezTo>
                      <a:pt x="110251" y="204235"/>
                      <a:pt x="112058" y="206043"/>
                      <a:pt x="112058" y="208754"/>
                    </a:cubicBezTo>
                    <a:cubicBezTo>
                      <a:pt x="112058" y="211465"/>
                      <a:pt x="110251" y="213272"/>
                      <a:pt x="107540" y="213272"/>
                    </a:cubicBezTo>
                    <a:cubicBezTo>
                      <a:pt x="104829" y="213272"/>
                      <a:pt x="103021" y="211465"/>
                      <a:pt x="103021" y="208754"/>
                    </a:cubicBezTo>
                    <a:cubicBezTo>
                      <a:pt x="103021" y="206043"/>
                      <a:pt x="104829" y="204235"/>
                      <a:pt x="107540" y="204235"/>
                    </a:cubicBezTo>
                    <a:lnTo>
                      <a:pt x="107540" y="204235"/>
                    </a:lnTo>
                    <a:close/>
                    <a:moveTo>
                      <a:pt x="88562" y="204235"/>
                    </a:moveTo>
                    <a:cubicBezTo>
                      <a:pt x="91273" y="204235"/>
                      <a:pt x="93081" y="206043"/>
                      <a:pt x="93081" y="208754"/>
                    </a:cubicBezTo>
                    <a:cubicBezTo>
                      <a:pt x="93081" y="211465"/>
                      <a:pt x="91273" y="213272"/>
                      <a:pt x="88562" y="213272"/>
                    </a:cubicBezTo>
                    <a:cubicBezTo>
                      <a:pt x="85851" y="213272"/>
                      <a:pt x="84044" y="211465"/>
                      <a:pt x="84044" y="208754"/>
                    </a:cubicBezTo>
                    <a:cubicBezTo>
                      <a:pt x="84044" y="206043"/>
                      <a:pt x="85851" y="204235"/>
                      <a:pt x="88562" y="204235"/>
                    </a:cubicBezTo>
                    <a:lnTo>
                      <a:pt x="88562" y="204235"/>
                    </a:lnTo>
                    <a:close/>
                    <a:moveTo>
                      <a:pt x="69585" y="204235"/>
                    </a:moveTo>
                    <a:cubicBezTo>
                      <a:pt x="72296" y="204235"/>
                      <a:pt x="74103" y="206043"/>
                      <a:pt x="74103" y="208754"/>
                    </a:cubicBezTo>
                    <a:cubicBezTo>
                      <a:pt x="74103" y="211465"/>
                      <a:pt x="72296" y="213272"/>
                      <a:pt x="69585" y="213272"/>
                    </a:cubicBezTo>
                    <a:cubicBezTo>
                      <a:pt x="66873" y="213272"/>
                      <a:pt x="65066" y="211465"/>
                      <a:pt x="65066" y="208754"/>
                    </a:cubicBezTo>
                    <a:cubicBezTo>
                      <a:pt x="65066" y="206043"/>
                      <a:pt x="66873" y="204235"/>
                      <a:pt x="69585" y="204235"/>
                    </a:cubicBezTo>
                    <a:lnTo>
                      <a:pt x="69585" y="204235"/>
                    </a:lnTo>
                    <a:close/>
                    <a:moveTo>
                      <a:pt x="50607" y="204235"/>
                    </a:moveTo>
                    <a:cubicBezTo>
                      <a:pt x="53318" y="204235"/>
                      <a:pt x="55125" y="206043"/>
                      <a:pt x="55125" y="208754"/>
                    </a:cubicBezTo>
                    <a:cubicBezTo>
                      <a:pt x="55125" y="211465"/>
                      <a:pt x="53318" y="213272"/>
                      <a:pt x="50607" y="213272"/>
                    </a:cubicBezTo>
                    <a:cubicBezTo>
                      <a:pt x="47896" y="213272"/>
                      <a:pt x="46088" y="211465"/>
                      <a:pt x="46088" y="208754"/>
                    </a:cubicBezTo>
                    <a:cubicBezTo>
                      <a:pt x="46088" y="206043"/>
                      <a:pt x="48800" y="204235"/>
                      <a:pt x="50607" y="204235"/>
                    </a:cubicBezTo>
                    <a:lnTo>
                      <a:pt x="50607" y="204235"/>
                    </a:lnTo>
                    <a:close/>
                    <a:moveTo>
                      <a:pt x="32533" y="204235"/>
                    </a:moveTo>
                    <a:cubicBezTo>
                      <a:pt x="35244" y="204235"/>
                      <a:pt x="37052" y="206043"/>
                      <a:pt x="37052" y="208754"/>
                    </a:cubicBezTo>
                    <a:cubicBezTo>
                      <a:pt x="37052" y="211465"/>
                      <a:pt x="35244" y="213272"/>
                      <a:pt x="32533" y="213272"/>
                    </a:cubicBezTo>
                    <a:cubicBezTo>
                      <a:pt x="29822" y="213272"/>
                      <a:pt x="28015" y="211465"/>
                      <a:pt x="28015" y="208754"/>
                    </a:cubicBezTo>
                    <a:cubicBezTo>
                      <a:pt x="27111" y="206043"/>
                      <a:pt x="29822" y="204235"/>
                      <a:pt x="32533" y="204235"/>
                    </a:cubicBezTo>
                    <a:lnTo>
                      <a:pt x="32533" y="204235"/>
                    </a:lnTo>
                    <a:close/>
                    <a:moveTo>
                      <a:pt x="267494" y="193391"/>
                    </a:moveTo>
                    <a:cubicBezTo>
                      <a:pt x="270205" y="193391"/>
                      <a:pt x="272012" y="195198"/>
                      <a:pt x="272012" y="197909"/>
                    </a:cubicBezTo>
                    <a:cubicBezTo>
                      <a:pt x="272012" y="200620"/>
                      <a:pt x="270205" y="202428"/>
                      <a:pt x="267494" y="202428"/>
                    </a:cubicBezTo>
                    <a:cubicBezTo>
                      <a:pt x="264783" y="202428"/>
                      <a:pt x="262975" y="200620"/>
                      <a:pt x="262975" y="197909"/>
                    </a:cubicBezTo>
                    <a:cubicBezTo>
                      <a:pt x="262072" y="195198"/>
                      <a:pt x="264783" y="193391"/>
                      <a:pt x="267494" y="193391"/>
                    </a:cubicBezTo>
                    <a:lnTo>
                      <a:pt x="267494" y="193391"/>
                    </a:lnTo>
                    <a:close/>
                    <a:moveTo>
                      <a:pt x="248516" y="193391"/>
                    </a:moveTo>
                    <a:cubicBezTo>
                      <a:pt x="251227" y="193391"/>
                      <a:pt x="253035" y="195198"/>
                      <a:pt x="253035" y="197909"/>
                    </a:cubicBezTo>
                    <a:cubicBezTo>
                      <a:pt x="253035" y="200620"/>
                      <a:pt x="251227" y="202428"/>
                      <a:pt x="248516" y="202428"/>
                    </a:cubicBezTo>
                    <a:cubicBezTo>
                      <a:pt x="245805" y="202428"/>
                      <a:pt x="243998" y="200620"/>
                      <a:pt x="243998" y="197909"/>
                    </a:cubicBezTo>
                    <a:cubicBezTo>
                      <a:pt x="243998" y="195198"/>
                      <a:pt x="245805" y="193391"/>
                      <a:pt x="248516" y="193391"/>
                    </a:cubicBezTo>
                    <a:lnTo>
                      <a:pt x="248516" y="193391"/>
                    </a:lnTo>
                    <a:close/>
                    <a:moveTo>
                      <a:pt x="229539" y="193391"/>
                    </a:moveTo>
                    <a:cubicBezTo>
                      <a:pt x="232250" y="193391"/>
                      <a:pt x="234057" y="195198"/>
                      <a:pt x="234057" y="197909"/>
                    </a:cubicBezTo>
                    <a:cubicBezTo>
                      <a:pt x="234057" y="200620"/>
                      <a:pt x="232250" y="202428"/>
                      <a:pt x="229539" y="202428"/>
                    </a:cubicBezTo>
                    <a:cubicBezTo>
                      <a:pt x="226828" y="202428"/>
                      <a:pt x="225020" y="200620"/>
                      <a:pt x="225020" y="197909"/>
                    </a:cubicBezTo>
                    <a:cubicBezTo>
                      <a:pt x="225020" y="195198"/>
                      <a:pt x="226828" y="193391"/>
                      <a:pt x="229539" y="193391"/>
                    </a:cubicBezTo>
                    <a:lnTo>
                      <a:pt x="229539" y="193391"/>
                    </a:lnTo>
                    <a:close/>
                    <a:moveTo>
                      <a:pt x="210561" y="193391"/>
                    </a:moveTo>
                    <a:cubicBezTo>
                      <a:pt x="213272" y="193391"/>
                      <a:pt x="215080" y="195198"/>
                      <a:pt x="215080" y="197909"/>
                    </a:cubicBezTo>
                    <a:cubicBezTo>
                      <a:pt x="215080" y="200620"/>
                      <a:pt x="213272" y="202428"/>
                      <a:pt x="210561" y="202428"/>
                    </a:cubicBezTo>
                    <a:cubicBezTo>
                      <a:pt x="207850" y="202428"/>
                      <a:pt x="206043" y="200620"/>
                      <a:pt x="206043" y="197909"/>
                    </a:cubicBezTo>
                    <a:cubicBezTo>
                      <a:pt x="206043" y="195198"/>
                      <a:pt x="207850" y="193391"/>
                      <a:pt x="210561" y="193391"/>
                    </a:cubicBezTo>
                    <a:lnTo>
                      <a:pt x="210561" y="193391"/>
                    </a:lnTo>
                    <a:close/>
                    <a:moveTo>
                      <a:pt x="191583" y="193391"/>
                    </a:moveTo>
                    <a:cubicBezTo>
                      <a:pt x="194294" y="193391"/>
                      <a:pt x="196102" y="195198"/>
                      <a:pt x="196102" y="197909"/>
                    </a:cubicBezTo>
                    <a:cubicBezTo>
                      <a:pt x="196102" y="200620"/>
                      <a:pt x="194294" y="202428"/>
                      <a:pt x="191583" y="202428"/>
                    </a:cubicBezTo>
                    <a:cubicBezTo>
                      <a:pt x="188872" y="202428"/>
                      <a:pt x="187065" y="200620"/>
                      <a:pt x="187065" y="197909"/>
                    </a:cubicBezTo>
                    <a:cubicBezTo>
                      <a:pt x="187065" y="195198"/>
                      <a:pt x="189776" y="193391"/>
                      <a:pt x="191583" y="193391"/>
                    </a:cubicBezTo>
                    <a:lnTo>
                      <a:pt x="191583" y="193391"/>
                    </a:lnTo>
                    <a:close/>
                    <a:moveTo>
                      <a:pt x="173509" y="193391"/>
                    </a:moveTo>
                    <a:cubicBezTo>
                      <a:pt x="176221" y="193391"/>
                      <a:pt x="178028" y="195198"/>
                      <a:pt x="178028" y="197909"/>
                    </a:cubicBezTo>
                    <a:cubicBezTo>
                      <a:pt x="178028" y="200620"/>
                      <a:pt x="176221" y="202428"/>
                      <a:pt x="173509" y="202428"/>
                    </a:cubicBezTo>
                    <a:cubicBezTo>
                      <a:pt x="170798" y="202428"/>
                      <a:pt x="168991" y="200620"/>
                      <a:pt x="168991" y="197909"/>
                    </a:cubicBezTo>
                    <a:cubicBezTo>
                      <a:pt x="168087" y="195198"/>
                      <a:pt x="170798" y="193391"/>
                      <a:pt x="173509" y="193391"/>
                    </a:cubicBezTo>
                    <a:lnTo>
                      <a:pt x="173509" y="193391"/>
                    </a:lnTo>
                    <a:close/>
                    <a:moveTo>
                      <a:pt x="154532" y="193391"/>
                    </a:moveTo>
                    <a:cubicBezTo>
                      <a:pt x="157243" y="193391"/>
                      <a:pt x="159050" y="195198"/>
                      <a:pt x="159050" y="197909"/>
                    </a:cubicBezTo>
                    <a:cubicBezTo>
                      <a:pt x="159050" y="200620"/>
                      <a:pt x="157243" y="202428"/>
                      <a:pt x="154532" y="202428"/>
                    </a:cubicBezTo>
                    <a:cubicBezTo>
                      <a:pt x="151821" y="202428"/>
                      <a:pt x="150013" y="200620"/>
                      <a:pt x="150013" y="197909"/>
                    </a:cubicBezTo>
                    <a:cubicBezTo>
                      <a:pt x="150013" y="195198"/>
                      <a:pt x="151821" y="193391"/>
                      <a:pt x="154532" y="193391"/>
                    </a:cubicBezTo>
                    <a:lnTo>
                      <a:pt x="154532" y="193391"/>
                    </a:lnTo>
                    <a:close/>
                    <a:moveTo>
                      <a:pt x="135554" y="193391"/>
                    </a:moveTo>
                    <a:cubicBezTo>
                      <a:pt x="138265" y="193391"/>
                      <a:pt x="140073" y="195198"/>
                      <a:pt x="140073" y="197909"/>
                    </a:cubicBezTo>
                    <a:cubicBezTo>
                      <a:pt x="140073" y="200620"/>
                      <a:pt x="138265" y="202428"/>
                      <a:pt x="135554" y="202428"/>
                    </a:cubicBezTo>
                    <a:cubicBezTo>
                      <a:pt x="132843" y="202428"/>
                      <a:pt x="131036" y="200620"/>
                      <a:pt x="131036" y="197909"/>
                    </a:cubicBezTo>
                    <a:cubicBezTo>
                      <a:pt x="131036" y="195198"/>
                      <a:pt x="132843" y="193391"/>
                      <a:pt x="135554" y="193391"/>
                    </a:cubicBezTo>
                    <a:lnTo>
                      <a:pt x="135554" y="193391"/>
                    </a:lnTo>
                    <a:close/>
                    <a:moveTo>
                      <a:pt x="116577" y="193391"/>
                    </a:moveTo>
                    <a:cubicBezTo>
                      <a:pt x="119288" y="193391"/>
                      <a:pt x="121095" y="195198"/>
                      <a:pt x="121095" y="197909"/>
                    </a:cubicBezTo>
                    <a:cubicBezTo>
                      <a:pt x="121095" y="200620"/>
                      <a:pt x="119288" y="202428"/>
                      <a:pt x="116577" y="202428"/>
                    </a:cubicBezTo>
                    <a:cubicBezTo>
                      <a:pt x="113866" y="202428"/>
                      <a:pt x="112058" y="200620"/>
                      <a:pt x="112058" y="197909"/>
                    </a:cubicBezTo>
                    <a:cubicBezTo>
                      <a:pt x="112058" y="195198"/>
                      <a:pt x="113866" y="193391"/>
                      <a:pt x="116577" y="193391"/>
                    </a:cubicBezTo>
                    <a:lnTo>
                      <a:pt x="116577" y="193391"/>
                    </a:lnTo>
                    <a:close/>
                    <a:moveTo>
                      <a:pt x="97599" y="193391"/>
                    </a:moveTo>
                    <a:cubicBezTo>
                      <a:pt x="100310" y="193391"/>
                      <a:pt x="102118" y="195198"/>
                      <a:pt x="102118" y="197909"/>
                    </a:cubicBezTo>
                    <a:cubicBezTo>
                      <a:pt x="102118" y="200620"/>
                      <a:pt x="100310" y="202428"/>
                      <a:pt x="97599" y="202428"/>
                    </a:cubicBezTo>
                    <a:cubicBezTo>
                      <a:pt x="94888" y="202428"/>
                      <a:pt x="93081" y="200620"/>
                      <a:pt x="93081" y="197909"/>
                    </a:cubicBezTo>
                    <a:cubicBezTo>
                      <a:pt x="93081" y="195198"/>
                      <a:pt x="95792" y="193391"/>
                      <a:pt x="97599" y="193391"/>
                    </a:cubicBezTo>
                    <a:lnTo>
                      <a:pt x="97599" y="193391"/>
                    </a:lnTo>
                    <a:close/>
                    <a:moveTo>
                      <a:pt x="79525" y="193391"/>
                    </a:moveTo>
                    <a:cubicBezTo>
                      <a:pt x="82236" y="193391"/>
                      <a:pt x="84044" y="195198"/>
                      <a:pt x="84044" y="197909"/>
                    </a:cubicBezTo>
                    <a:cubicBezTo>
                      <a:pt x="84044" y="200620"/>
                      <a:pt x="82236" y="202428"/>
                      <a:pt x="79525" y="202428"/>
                    </a:cubicBezTo>
                    <a:cubicBezTo>
                      <a:pt x="76814" y="202428"/>
                      <a:pt x="75007" y="200620"/>
                      <a:pt x="75007" y="197909"/>
                    </a:cubicBezTo>
                    <a:cubicBezTo>
                      <a:pt x="74103" y="195198"/>
                      <a:pt x="76814" y="193391"/>
                      <a:pt x="79525" y="193391"/>
                    </a:cubicBezTo>
                    <a:lnTo>
                      <a:pt x="79525" y="193391"/>
                    </a:lnTo>
                    <a:close/>
                    <a:moveTo>
                      <a:pt x="60548" y="193391"/>
                    </a:moveTo>
                    <a:cubicBezTo>
                      <a:pt x="63259" y="193391"/>
                      <a:pt x="65066" y="195198"/>
                      <a:pt x="65066" y="197909"/>
                    </a:cubicBezTo>
                    <a:cubicBezTo>
                      <a:pt x="65066" y="200620"/>
                      <a:pt x="63259" y="202428"/>
                      <a:pt x="60548" y="202428"/>
                    </a:cubicBezTo>
                    <a:cubicBezTo>
                      <a:pt x="57836" y="202428"/>
                      <a:pt x="56029" y="200620"/>
                      <a:pt x="56029" y="197909"/>
                    </a:cubicBezTo>
                    <a:cubicBezTo>
                      <a:pt x="56029" y="195198"/>
                      <a:pt x="57836" y="193391"/>
                      <a:pt x="60548" y="193391"/>
                    </a:cubicBezTo>
                    <a:lnTo>
                      <a:pt x="60548" y="193391"/>
                    </a:lnTo>
                    <a:close/>
                    <a:moveTo>
                      <a:pt x="41570" y="193391"/>
                    </a:moveTo>
                    <a:cubicBezTo>
                      <a:pt x="44281" y="193391"/>
                      <a:pt x="46088" y="195198"/>
                      <a:pt x="46088" y="197909"/>
                    </a:cubicBezTo>
                    <a:cubicBezTo>
                      <a:pt x="46088" y="200620"/>
                      <a:pt x="44281" y="202428"/>
                      <a:pt x="41570" y="202428"/>
                    </a:cubicBezTo>
                    <a:cubicBezTo>
                      <a:pt x="38859" y="202428"/>
                      <a:pt x="37052" y="200620"/>
                      <a:pt x="37052" y="197909"/>
                    </a:cubicBezTo>
                    <a:cubicBezTo>
                      <a:pt x="37052" y="195198"/>
                      <a:pt x="38859" y="193391"/>
                      <a:pt x="41570" y="193391"/>
                    </a:cubicBezTo>
                    <a:lnTo>
                      <a:pt x="41570" y="193391"/>
                    </a:lnTo>
                    <a:close/>
                    <a:moveTo>
                      <a:pt x="22592" y="193391"/>
                    </a:moveTo>
                    <a:cubicBezTo>
                      <a:pt x="25303" y="193391"/>
                      <a:pt x="27111" y="195198"/>
                      <a:pt x="27111" y="197909"/>
                    </a:cubicBezTo>
                    <a:cubicBezTo>
                      <a:pt x="27111" y="200620"/>
                      <a:pt x="25303" y="202428"/>
                      <a:pt x="22592" y="202428"/>
                    </a:cubicBezTo>
                    <a:cubicBezTo>
                      <a:pt x="19881" y="202428"/>
                      <a:pt x="18074" y="200620"/>
                      <a:pt x="18074" y="197909"/>
                    </a:cubicBezTo>
                    <a:cubicBezTo>
                      <a:pt x="18074" y="195198"/>
                      <a:pt x="19881" y="193391"/>
                      <a:pt x="22592" y="193391"/>
                    </a:cubicBezTo>
                    <a:lnTo>
                      <a:pt x="22592" y="193391"/>
                    </a:lnTo>
                    <a:close/>
                    <a:moveTo>
                      <a:pt x="276531" y="184354"/>
                    </a:moveTo>
                    <a:cubicBezTo>
                      <a:pt x="279242" y="184354"/>
                      <a:pt x="281049" y="186161"/>
                      <a:pt x="281049" y="188872"/>
                    </a:cubicBezTo>
                    <a:cubicBezTo>
                      <a:pt x="281049" y="191583"/>
                      <a:pt x="279242" y="193391"/>
                      <a:pt x="276531" y="193391"/>
                    </a:cubicBezTo>
                    <a:cubicBezTo>
                      <a:pt x="273820" y="193391"/>
                      <a:pt x="272012" y="191583"/>
                      <a:pt x="272012" y="188872"/>
                    </a:cubicBezTo>
                    <a:cubicBezTo>
                      <a:pt x="272012" y="186161"/>
                      <a:pt x="273820" y="184354"/>
                      <a:pt x="276531" y="184354"/>
                    </a:cubicBezTo>
                    <a:lnTo>
                      <a:pt x="276531" y="184354"/>
                    </a:lnTo>
                    <a:close/>
                    <a:moveTo>
                      <a:pt x="257553" y="184354"/>
                    </a:moveTo>
                    <a:cubicBezTo>
                      <a:pt x="260264" y="184354"/>
                      <a:pt x="262072" y="186161"/>
                      <a:pt x="262072" y="188872"/>
                    </a:cubicBezTo>
                    <a:cubicBezTo>
                      <a:pt x="262072" y="191583"/>
                      <a:pt x="260264" y="193391"/>
                      <a:pt x="257553" y="193391"/>
                    </a:cubicBezTo>
                    <a:cubicBezTo>
                      <a:pt x="254842" y="193391"/>
                      <a:pt x="253035" y="191583"/>
                      <a:pt x="253035" y="188872"/>
                    </a:cubicBezTo>
                    <a:cubicBezTo>
                      <a:pt x="253035" y="186161"/>
                      <a:pt x="254842" y="184354"/>
                      <a:pt x="257553" y="184354"/>
                    </a:cubicBezTo>
                    <a:lnTo>
                      <a:pt x="257553" y="184354"/>
                    </a:lnTo>
                    <a:close/>
                    <a:moveTo>
                      <a:pt x="238576" y="184354"/>
                    </a:moveTo>
                    <a:cubicBezTo>
                      <a:pt x="241287" y="184354"/>
                      <a:pt x="243094" y="186161"/>
                      <a:pt x="243094" y="188872"/>
                    </a:cubicBezTo>
                    <a:cubicBezTo>
                      <a:pt x="243094" y="191583"/>
                      <a:pt x="241287" y="193391"/>
                      <a:pt x="238576" y="193391"/>
                    </a:cubicBezTo>
                    <a:cubicBezTo>
                      <a:pt x="235864" y="193391"/>
                      <a:pt x="234057" y="191583"/>
                      <a:pt x="234057" y="188872"/>
                    </a:cubicBezTo>
                    <a:cubicBezTo>
                      <a:pt x="234057" y="186161"/>
                      <a:pt x="235864" y="184354"/>
                      <a:pt x="238576" y="184354"/>
                    </a:cubicBezTo>
                    <a:lnTo>
                      <a:pt x="238576" y="184354"/>
                    </a:lnTo>
                    <a:close/>
                    <a:moveTo>
                      <a:pt x="220502" y="184354"/>
                    </a:moveTo>
                    <a:cubicBezTo>
                      <a:pt x="223213" y="184354"/>
                      <a:pt x="225020" y="186161"/>
                      <a:pt x="225020" y="188872"/>
                    </a:cubicBezTo>
                    <a:cubicBezTo>
                      <a:pt x="225020" y="191583"/>
                      <a:pt x="223213" y="193391"/>
                      <a:pt x="220502" y="193391"/>
                    </a:cubicBezTo>
                    <a:cubicBezTo>
                      <a:pt x="217791" y="193391"/>
                      <a:pt x="215983" y="191583"/>
                      <a:pt x="215983" y="188872"/>
                    </a:cubicBezTo>
                    <a:cubicBezTo>
                      <a:pt x="215080" y="186161"/>
                      <a:pt x="217791" y="184354"/>
                      <a:pt x="220502" y="184354"/>
                    </a:cubicBezTo>
                    <a:lnTo>
                      <a:pt x="220502" y="184354"/>
                    </a:lnTo>
                    <a:close/>
                    <a:moveTo>
                      <a:pt x="201524" y="184354"/>
                    </a:moveTo>
                    <a:cubicBezTo>
                      <a:pt x="204235" y="184354"/>
                      <a:pt x="206043" y="186161"/>
                      <a:pt x="206043" y="188872"/>
                    </a:cubicBezTo>
                    <a:cubicBezTo>
                      <a:pt x="206043" y="191583"/>
                      <a:pt x="204235" y="193391"/>
                      <a:pt x="201524" y="193391"/>
                    </a:cubicBezTo>
                    <a:cubicBezTo>
                      <a:pt x="198813" y="193391"/>
                      <a:pt x="197006" y="191583"/>
                      <a:pt x="197006" y="188872"/>
                    </a:cubicBezTo>
                    <a:cubicBezTo>
                      <a:pt x="196102" y="186161"/>
                      <a:pt x="198813" y="184354"/>
                      <a:pt x="201524" y="184354"/>
                    </a:cubicBezTo>
                    <a:lnTo>
                      <a:pt x="201524" y="184354"/>
                    </a:lnTo>
                    <a:close/>
                    <a:moveTo>
                      <a:pt x="182546" y="184354"/>
                    </a:moveTo>
                    <a:cubicBezTo>
                      <a:pt x="185258" y="184354"/>
                      <a:pt x="187065" y="186161"/>
                      <a:pt x="187065" y="188872"/>
                    </a:cubicBezTo>
                    <a:cubicBezTo>
                      <a:pt x="187065" y="191583"/>
                      <a:pt x="185258" y="193391"/>
                      <a:pt x="182546" y="193391"/>
                    </a:cubicBezTo>
                    <a:cubicBezTo>
                      <a:pt x="179835" y="193391"/>
                      <a:pt x="178028" y="191583"/>
                      <a:pt x="178028" y="188872"/>
                    </a:cubicBezTo>
                    <a:cubicBezTo>
                      <a:pt x="178028" y="186161"/>
                      <a:pt x="179835" y="184354"/>
                      <a:pt x="182546" y="184354"/>
                    </a:cubicBezTo>
                    <a:lnTo>
                      <a:pt x="182546" y="184354"/>
                    </a:lnTo>
                    <a:close/>
                    <a:moveTo>
                      <a:pt x="163569" y="184354"/>
                    </a:moveTo>
                    <a:cubicBezTo>
                      <a:pt x="166280" y="184354"/>
                      <a:pt x="168087" y="186161"/>
                      <a:pt x="168087" y="188872"/>
                    </a:cubicBezTo>
                    <a:cubicBezTo>
                      <a:pt x="168087" y="191583"/>
                      <a:pt x="166280" y="193391"/>
                      <a:pt x="163569" y="193391"/>
                    </a:cubicBezTo>
                    <a:cubicBezTo>
                      <a:pt x="160858" y="193391"/>
                      <a:pt x="159050" y="191583"/>
                      <a:pt x="159050" y="188872"/>
                    </a:cubicBezTo>
                    <a:cubicBezTo>
                      <a:pt x="159050" y="186161"/>
                      <a:pt x="160858" y="184354"/>
                      <a:pt x="163569" y="184354"/>
                    </a:cubicBezTo>
                    <a:lnTo>
                      <a:pt x="163569" y="184354"/>
                    </a:lnTo>
                    <a:close/>
                    <a:moveTo>
                      <a:pt x="144591" y="184354"/>
                    </a:moveTo>
                    <a:cubicBezTo>
                      <a:pt x="147302" y="184354"/>
                      <a:pt x="149110" y="186161"/>
                      <a:pt x="149110" y="188872"/>
                    </a:cubicBezTo>
                    <a:cubicBezTo>
                      <a:pt x="149110" y="191583"/>
                      <a:pt x="147302" y="193391"/>
                      <a:pt x="144591" y="193391"/>
                    </a:cubicBezTo>
                    <a:cubicBezTo>
                      <a:pt x="141880" y="193391"/>
                      <a:pt x="140073" y="191583"/>
                      <a:pt x="140073" y="188872"/>
                    </a:cubicBezTo>
                    <a:cubicBezTo>
                      <a:pt x="140073" y="186161"/>
                      <a:pt x="141880" y="184354"/>
                      <a:pt x="144591" y="184354"/>
                    </a:cubicBezTo>
                    <a:lnTo>
                      <a:pt x="144591" y="184354"/>
                    </a:lnTo>
                    <a:close/>
                    <a:moveTo>
                      <a:pt x="126517" y="184354"/>
                    </a:moveTo>
                    <a:cubicBezTo>
                      <a:pt x="129228" y="184354"/>
                      <a:pt x="131036" y="186161"/>
                      <a:pt x="131036" y="188872"/>
                    </a:cubicBezTo>
                    <a:cubicBezTo>
                      <a:pt x="131036" y="191583"/>
                      <a:pt x="129228" y="193391"/>
                      <a:pt x="126517" y="193391"/>
                    </a:cubicBezTo>
                    <a:cubicBezTo>
                      <a:pt x="123806" y="193391"/>
                      <a:pt x="121999" y="191583"/>
                      <a:pt x="121999" y="188872"/>
                    </a:cubicBezTo>
                    <a:cubicBezTo>
                      <a:pt x="121095" y="186161"/>
                      <a:pt x="123806" y="184354"/>
                      <a:pt x="126517" y="184354"/>
                    </a:cubicBezTo>
                    <a:lnTo>
                      <a:pt x="126517" y="184354"/>
                    </a:lnTo>
                    <a:close/>
                    <a:moveTo>
                      <a:pt x="107540" y="184354"/>
                    </a:moveTo>
                    <a:cubicBezTo>
                      <a:pt x="110251" y="184354"/>
                      <a:pt x="112058" y="186161"/>
                      <a:pt x="112058" y="188872"/>
                    </a:cubicBezTo>
                    <a:cubicBezTo>
                      <a:pt x="112058" y="191583"/>
                      <a:pt x="110251" y="193391"/>
                      <a:pt x="107540" y="193391"/>
                    </a:cubicBezTo>
                    <a:cubicBezTo>
                      <a:pt x="104829" y="193391"/>
                      <a:pt x="103021" y="191583"/>
                      <a:pt x="103021" y="188872"/>
                    </a:cubicBezTo>
                    <a:cubicBezTo>
                      <a:pt x="103021" y="186161"/>
                      <a:pt x="104829" y="184354"/>
                      <a:pt x="107540" y="184354"/>
                    </a:cubicBezTo>
                    <a:lnTo>
                      <a:pt x="107540" y="184354"/>
                    </a:lnTo>
                    <a:close/>
                    <a:moveTo>
                      <a:pt x="88562" y="184354"/>
                    </a:moveTo>
                    <a:cubicBezTo>
                      <a:pt x="91273" y="184354"/>
                      <a:pt x="93081" y="186161"/>
                      <a:pt x="93081" y="188872"/>
                    </a:cubicBezTo>
                    <a:cubicBezTo>
                      <a:pt x="93081" y="191583"/>
                      <a:pt x="91273" y="193391"/>
                      <a:pt x="88562" y="193391"/>
                    </a:cubicBezTo>
                    <a:cubicBezTo>
                      <a:pt x="85851" y="193391"/>
                      <a:pt x="84044" y="191583"/>
                      <a:pt x="84044" y="188872"/>
                    </a:cubicBezTo>
                    <a:cubicBezTo>
                      <a:pt x="84044" y="186161"/>
                      <a:pt x="85851" y="184354"/>
                      <a:pt x="88562" y="184354"/>
                    </a:cubicBezTo>
                    <a:lnTo>
                      <a:pt x="88562" y="184354"/>
                    </a:lnTo>
                    <a:close/>
                    <a:moveTo>
                      <a:pt x="69585" y="184354"/>
                    </a:moveTo>
                    <a:cubicBezTo>
                      <a:pt x="72296" y="184354"/>
                      <a:pt x="74103" y="186161"/>
                      <a:pt x="74103" y="188872"/>
                    </a:cubicBezTo>
                    <a:cubicBezTo>
                      <a:pt x="74103" y="191583"/>
                      <a:pt x="72296" y="193391"/>
                      <a:pt x="69585" y="193391"/>
                    </a:cubicBezTo>
                    <a:cubicBezTo>
                      <a:pt x="66873" y="193391"/>
                      <a:pt x="65066" y="191583"/>
                      <a:pt x="65066" y="188872"/>
                    </a:cubicBezTo>
                    <a:cubicBezTo>
                      <a:pt x="65066" y="186161"/>
                      <a:pt x="66873" y="184354"/>
                      <a:pt x="69585" y="184354"/>
                    </a:cubicBezTo>
                    <a:lnTo>
                      <a:pt x="69585" y="184354"/>
                    </a:lnTo>
                    <a:close/>
                    <a:moveTo>
                      <a:pt x="50607" y="184354"/>
                    </a:moveTo>
                    <a:cubicBezTo>
                      <a:pt x="53318" y="184354"/>
                      <a:pt x="55125" y="186161"/>
                      <a:pt x="55125" y="188872"/>
                    </a:cubicBezTo>
                    <a:cubicBezTo>
                      <a:pt x="55125" y="191583"/>
                      <a:pt x="53318" y="193391"/>
                      <a:pt x="50607" y="193391"/>
                    </a:cubicBezTo>
                    <a:cubicBezTo>
                      <a:pt x="47896" y="193391"/>
                      <a:pt x="46088" y="191583"/>
                      <a:pt x="46088" y="188872"/>
                    </a:cubicBezTo>
                    <a:cubicBezTo>
                      <a:pt x="46088" y="186161"/>
                      <a:pt x="48800" y="184354"/>
                      <a:pt x="50607" y="184354"/>
                    </a:cubicBezTo>
                    <a:lnTo>
                      <a:pt x="50607" y="184354"/>
                    </a:lnTo>
                    <a:close/>
                    <a:moveTo>
                      <a:pt x="32533" y="184354"/>
                    </a:moveTo>
                    <a:cubicBezTo>
                      <a:pt x="35244" y="184354"/>
                      <a:pt x="37052" y="186161"/>
                      <a:pt x="37052" y="188872"/>
                    </a:cubicBezTo>
                    <a:cubicBezTo>
                      <a:pt x="37052" y="191583"/>
                      <a:pt x="35244" y="193391"/>
                      <a:pt x="32533" y="193391"/>
                    </a:cubicBezTo>
                    <a:cubicBezTo>
                      <a:pt x="29822" y="193391"/>
                      <a:pt x="28015" y="191583"/>
                      <a:pt x="28015" y="188872"/>
                    </a:cubicBezTo>
                    <a:cubicBezTo>
                      <a:pt x="27111" y="186161"/>
                      <a:pt x="29822" y="184354"/>
                      <a:pt x="32533" y="184354"/>
                    </a:cubicBezTo>
                    <a:lnTo>
                      <a:pt x="32533" y="184354"/>
                    </a:lnTo>
                    <a:close/>
                    <a:moveTo>
                      <a:pt x="13555" y="184354"/>
                    </a:moveTo>
                    <a:cubicBezTo>
                      <a:pt x="16267" y="184354"/>
                      <a:pt x="18074" y="186161"/>
                      <a:pt x="18074" y="188872"/>
                    </a:cubicBezTo>
                    <a:cubicBezTo>
                      <a:pt x="18074" y="191583"/>
                      <a:pt x="16267" y="193391"/>
                      <a:pt x="13555" y="193391"/>
                    </a:cubicBezTo>
                    <a:cubicBezTo>
                      <a:pt x="10844" y="193391"/>
                      <a:pt x="9037" y="191583"/>
                      <a:pt x="9037" y="188872"/>
                    </a:cubicBezTo>
                    <a:cubicBezTo>
                      <a:pt x="9037" y="186161"/>
                      <a:pt x="10844" y="184354"/>
                      <a:pt x="13555" y="184354"/>
                    </a:cubicBezTo>
                    <a:lnTo>
                      <a:pt x="13555" y="184354"/>
                    </a:lnTo>
                    <a:close/>
                    <a:moveTo>
                      <a:pt x="267494" y="173510"/>
                    </a:moveTo>
                    <a:cubicBezTo>
                      <a:pt x="270205" y="173510"/>
                      <a:pt x="272012" y="175317"/>
                      <a:pt x="272012" y="178028"/>
                    </a:cubicBezTo>
                    <a:cubicBezTo>
                      <a:pt x="272012" y="180739"/>
                      <a:pt x="270205" y="182546"/>
                      <a:pt x="267494" y="182546"/>
                    </a:cubicBezTo>
                    <a:cubicBezTo>
                      <a:pt x="264783" y="182546"/>
                      <a:pt x="262975" y="180739"/>
                      <a:pt x="262975" y="178028"/>
                    </a:cubicBezTo>
                    <a:cubicBezTo>
                      <a:pt x="262072" y="175317"/>
                      <a:pt x="264783" y="173510"/>
                      <a:pt x="267494" y="173510"/>
                    </a:cubicBezTo>
                    <a:lnTo>
                      <a:pt x="267494" y="173510"/>
                    </a:lnTo>
                    <a:close/>
                    <a:moveTo>
                      <a:pt x="248516" y="173510"/>
                    </a:moveTo>
                    <a:cubicBezTo>
                      <a:pt x="251227" y="173510"/>
                      <a:pt x="253035" y="175317"/>
                      <a:pt x="253035" y="178028"/>
                    </a:cubicBezTo>
                    <a:cubicBezTo>
                      <a:pt x="253035" y="180739"/>
                      <a:pt x="251227" y="182546"/>
                      <a:pt x="248516" y="182546"/>
                    </a:cubicBezTo>
                    <a:cubicBezTo>
                      <a:pt x="245805" y="182546"/>
                      <a:pt x="243998" y="180739"/>
                      <a:pt x="243998" y="178028"/>
                    </a:cubicBezTo>
                    <a:cubicBezTo>
                      <a:pt x="243998" y="175317"/>
                      <a:pt x="245805" y="173510"/>
                      <a:pt x="248516" y="173510"/>
                    </a:cubicBezTo>
                    <a:lnTo>
                      <a:pt x="248516" y="173510"/>
                    </a:lnTo>
                    <a:close/>
                    <a:moveTo>
                      <a:pt x="229539" y="173510"/>
                    </a:moveTo>
                    <a:cubicBezTo>
                      <a:pt x="232250" y="173510"/>
                      <a:pt x="234057" y="175317"/>
                      <a:pt x="234057" y="178028"/>
                    </a:cubicBezTo>
                    <a:cubicBezTo>
                      <a:pt x="234057" y="180739"/>
                      <a:pt x="232250" y="182546"/>
                      <a:pt x="229539" y="182546"/>
                    </a:cubicBezTo>
                    <a:cubicBezTo>
                      <a:pt x="226828" y="182546"/>
                      <a:pt x="225020" y="180739"/>
                      <a:pt x="225020" y="178028"/>
                    </a:cubicBezTo>
                    <a:cubicBezTo>
                      <a:pt x="225020" y="175317"/>
                      <a:pt x="226828" y="173510"/>
                      <a:pt x="229539" y="173510"/>
                    </a:cubicBezTo>
                    <a:lnTo>
                      <a:pt x="229539" y="173510"/>
                    </a:lnTo>
                    <a:close/>
                    <a:moveTo>
                      <a:pt x="210561" y="173510"/>
                    </a:moveTo>
                    <a:cubicBezTo>
                      <a:pt x="213272" y="173510"/>
                      <a:pt x="215080" y="175317"/>
                      <a:pt x="215080" y="178028"/>
                    </a:cubicBezTo>
                    <a:cubicBezTo>
                      <a:pt x="215080" y="180739"/>
                      <a:pt x="213272" y="182546"/>
                      <a:pt x="210561" y="182546"/>
                    </a:cubicBezTo>
                    <a:cubicBezTo>
                      <a:pt x="207850" y="182546"/>
                      <a:pt x="206043" y="180739"/>
                      <a:pt x="206043" y="178028"/>
                    </a:cubicBezTo>
                    <a:cubicBezTo>
                      <a:pt x="206043" y="175317"/>
                      <a:pt x="207850" y="173510"/>
                      <a:pt x="210561" y="173510"/>
                    </a:cubicBezTo>
                    <a:lnTo>
                      <a:pt x="210561" y="173510"/>
                    </a:lnTo>
                    <a:close/>
                    <a:moveTo>
                      <a:pt x="191583" y="173510"/>
                    </a:moveTo>
                    <a:cubicBezTo>
                      <a:pt x="194294" y="173510"/>
                      <a:pt x="196102" y="175317"/>
                      <a:pt x="196102" y="178028"/>
                    </a:cubicBezTo>
                    <a:cubicBezTo>
                      <a:pt x="196102" y="180739"/>
                      <a:pt x="194294" y="182546"/>
                      <a:pt x="191583" y="182546"/>
                    </a:cubicBezTo>
                    <a:cubicBezTo>
                      <a:pt x="188872" y="182546"/>
                      <a:pt x="187065" y="180739"/>
                      <a:pt x="187065" y="178028"/>
                    </a:cubicBezTo>
                    <a:cubicBezTo>
                      <a:pt x="187065" y="175317"/>
                      <a:pt x="189776" y="173510"/>
                      <a:pt x="191583" y="173510"/>
                    </a:cubicBezTo>
                    <a:lnTo>
                      <a:pt x="191583" y="173510"/>
                    </a:lnTo>
                    <a:close/>
                    <a:moveTo>
                      <a:pt x="173509" y="173510"/>
                    </a:moveTo>
                    <a:cubicBezTo>
                      <a:pt x="176221" y="173510"/>
                      <a:pt x="178028" y="175317"/>
                      <a:pt x="178028" y="178028"/>
                    </a:cubicBezTo>
                    <a:cubicBezTo>
                      <a:pt x="178028" y="180739"/>
                      <a:pt x="176221" y="182546"/>
                      <a:pt x="173509" y="182546"/>
                    </a:cubicBezTo>
                    <a:cubicBezTo>
                      <a:pt x="170798" y="182546"/>
                      <a:pt x="168991" y="180739"/>
                      <a:pt x="168991" y="178028"/>
                    </a:cubicBezTo>
                    <a:cubicBezTo>
                      <a:pt x="168087" y="175317"/>
                      <a:pt x="170798" y="173510"/>
                      <a:pt x="173509" y="173510"/>
                    </a:cubicBezTo>
                    <a:lnTo>
                      <a:pt x="173509" y="173510"/>
                    </a:lnTo>
                    <a:close/>
                    <a:moveTo>
                      <a:pt x="154532" y="173510"/>
                    </a:moveTo>
                    <a:cubicBezTo>
                      <a:pt x="157243" y="173510"/>
                      <a:pt x="159050" y="175317"/>
                      <a:pt x="159050" y="178028"/>
                    </a:cubicBezTo>
                    <a:cubicBezTo>
                      <a:pt x="159050" y="180739"/>
                      <a:pt x="157243" y="182546"/>
                      <a:pt x="154532" y="182546"/>
                    </a:cubicBezTo>
                    <a:cubicBezTo>
                      <a:pt x="151821" y="182546"/>
                      <a:pt x="150013" y="180739"/>
                      <a:pt x="150013" y="178028"/>
                    </a:cubicBezTo>
                    <a:cubicBezTo>
                      <a:pt x="150013" y="175317"/>
                      <a:pt x="151821" y="173510"/>
                      <a:pt x="154532" y="173510"/>
                    </a:cubicBezTo>
                    <a:lnTo>
                      <a:pt x="154532" y="173510"/>
                    </a:lnTo>
                    <a:close/>
                    <a:moveTo>
                      <a:pt x="135554" y="173510"/>
                    </a:moveTo>
                    <a:cubicBezTo>
                      <a:pt x="138265" y="173510"/>
                      <a:pt x="140073" y="175317"/>
                      <a:pt x="140073" y="178028"/>
                    </a:cubicBezTo>
                    <a:cubicBezTo>
                      <a:pt x="140073" y="180739"/>
                      <a:pt x="138265" y="182546"/>
                      <a:pt x="135554" y="182546"/>
                    </a:cubicBezTo>
                    <a:cubicBezTo>
                      <a:pt x="132843" y="182546"/>
                      <a:pt x="131036" y="180739"/>
                      <a:pt x="131036" y="178028"/>
                    </a:cubicBezTo>
                    <a:cubicBezTo>
                      <a:pt x="131036" y="175317"/>
                      <a:pt x="132843" y="173510"/>
                      <a:pt x="135554" y="173510"/>
                    </a:cubicBezTo>
                    <a:lnTo>
                      <a:pt x="135554" y="173510"/>
                    </a:lnTo>
                    <a:close/>
                    <a:moveTo>
                      <a:pt x="116577" y="173510"/>
                    </a:moveTo>
                    <a:cubicBezTo>
                      <a:pt x="119288" y="173510"/>
                      <a:pt x="121095" y="175317"/>
                      <a:pt x="121095" y="178028"/>
                    </a:cubicBezTo>
                    <a:cubicBezTo>
                      <a:pt x="121095" y="180739"/>
                      <a:pt x="119288" y="182546"/>
                      <a:pt x="116577" y="182546"/>
                    </a:cubicBezTo>
                    <a:cubicBezTo>
                      <a:pt x="113866" y="182546"/>
                      <a:pt x="112058" y="180739"/>
                      <a:pt x="112058" y="178028"/>
                    </a:cubicBezTo>
                    <a:cubicBezTo>
                      <a:pt x="112058" y="175317"/>
                      <a:pt x="113866" y="173510"/>
                      <a:pt x="116577" y="173510"/>
                    </a:cubicBezTo>
                    <a:lnTo>
                      <a:pt x="116577" y="173510"/>
                    </a:lnTo>
                    <a:close/>
                    <a:moveTo>
                      <a:pt x="97599" y="173510"/>
                    </a:moveTo>
                    <a:cubicBezTo>
                      <a:pt x="100310" y="173510"/>
                      <a:pt x="102118" y="175317"/>
                      <a:pt x="102118" y="178028"/>
                    </a:cubicBezTo>
                    <a:cubicBezTo>
                      <a:pt x="102118" y="180739"/>
                      <a:pt x="100310" y="182546"/>
                      <a:pt x="97599" y="182546"/>
                    </a:cubicBezTo>
                    <a:cubicBezTo>
                      <a:pt x="94888" y="182546"/>
                      <a:pt x="93081" y="180739"/>
                      <a:pt x="93081" y="178028"/>
                    </a:cubicBezTo>
                    <a:cubicBezTo>
                      <a:pt x="93081" y="175317"/>
                      <a:pt x="95792" y="173510"/>
                      <a:pt x="97599" y="173510"/>
                    </a:cubicBezTo>
                    <a:lnTo>
                      <a:pt x="97599" y="173510"/>
                    </a:lnTo>
                    <a:close/>
                    <a:moveTo>
                      <a:pt x="79525" y="173510"/>
                    </a:moveTo>
                    <a:cubicBezTo>
                      <a:pt x="82236" y="173510"/>
                      <a:pt x="84044" y="175317"/>
                      <a:pt x="84044" y="178028"/>
                    </a:cubicBezTo>
                    <a:cubicBezTo>
                      <a:pt x="84044" y="180739"/>
                      <a:pt x="82236" y="182546"/>
                      <a:pt x="79525" y="182546"/>
                    </a:cubicBezTo>
                    <a:cubicBezTo>
                      <a:pt x="76814" y="182546"/>
                      <a:pt x="75007" y="180739"/>
                      <a:pt x="75007" y="178028"/>
                    </a:cubicBezTo>
                    <a:cubicBezTo>
                      <a:pt x="74103" y="175317"/>
                      <a:pt x="76814" y="173510"/>
                      <a:pt x="79525" y="173510"/>
                    </a:cubicBezTo>
                    <a:lnTo>
                      <a:pt x="79525" y="173510"/>
                    </a:lnTo>
                    <a:close/>
                    <a:moveTo>
                      <a:pt x="60548" y="173510"/>
                    </a:moveTo>
                    <a:cubicBezTo>
                      <a:pt x="63259" y="173510"/>
                      <a:pt x="65066" y="175317"/>
                      <a:pt x="65066" y="178028"/>
                    </a:cubicBezTo>
                    <a:cubicBezTo>
                      <a:pt x="65066" y="180739"/>
                      <a:pt x="63259" y="182546"/>
                      <a:pt x="60548" y="182546"/>
                    </a:cubicBezTo>
                    <a:cubicBezTo>
                      <a:pt x="57836" y="182546"/>
                      <a:pt x="56029" y="180739"/>
                      <a:pt x="56029" y="178028"/>
                    </a:cubicBezTo>
                    <a:cubicBezTo>
                      <a:pt x="56029" y="175317"/>
                      <a:pt x="57836" y="173510"/>
                      <a:pt x="60548" y="173510"/>
                    </a:cubicBezTo>
                    <a:lnTo>
                      <a:pt x="60548" y="173510"/>
                    </a:lnTo>
                    <a:close/>
                    <a:moveTo>
                      <a:pt x="41570" y="173510"/>
                    </a:moveTo>
                    <a:cubicBezTo>
                      <a:pt x="44281" y="173510"/>
                      <a:pt x="46088" y="175317"/>
                      <a:pt x="46088" y="178028"/>
                    </a:cubicBezTo>
                    <a:cubicBezTo>
                      <a:pt x="46088" y="180739"/>
                      <a:pt x="44281" y="182546"/>
                      <a:pt x="41570" y="182546"/>
                    </a:cubicBezTo>
                    <a:cubicBezTo>
                      <a:pt x="38859" y="182546"/>
                      <a:pt x="37052" y="180739"/>
                      <a:pt x="37052" y="178028"/>
                    </a:cubicBezTo>
                    <a:cubicBezTo>
                      <a:pt x="37052" y="175317"/>
                      <a:pt x="38859" y="173510"/>
                      <a:pt x="41570" y="173510"/>
                    </a:cubicBezTo>
                    <a:lnTo>
                      <a:pt x="41570" y="173510"/>
                    </a:lnTo>
                    <a:close/>
                    <a:moveTo>
                      <a:pt x="22592" y="173510"/>
                    </a:moveTo>
                    <a:cubicBezTo>
                      <a:pt x="25303" y="173510"/>
                      <a:pt x="27111" y="175317"/>
                      <a:pt x="27111" y="178028"/>
                    </a:cubicBezTo>
                    <a:cubicBezTo>
                      <a:pt x="27111" y="180739"/>
                      <a:pt x="25303" y="182546"/>
                      <a:pt x="22592" y="182546"/>
                    </a:cubicBezTo>
                    <a:cubicBezTo>
                      <a:pt x="19881" y="182546"/>
                      <a:pt x="18074" y="180739"/>
                      <a:pt x="18074" y="178028"/>
                    </a:cubicBezTo>
                    <a:cubicBezTo>
                      <a:pt x="18074" y="175317"/>
                      <a:pt x="19881" y="173510"/>
                      <a:pt x="22592" y="173510"/>
                    </a:cubicBezTo>
                    <a:lnTo>
                      <a:pt x="22592" y="173510"/>
                    </a:lnTo>
                    <a:close/>
                    <a:moveTo>
                      <a:pt x="276531" y="163569"/>
                    </a:moveTo>
                    <a:cubicBezTo>
                      <a:pt x="279242" y="163569"/>
                      <a:pt x="281049" y="165376"/>
                      <a:pt x="281049" y="168087"/>
                    </a:cubicBezTo>
                    <a:cubicBezTo>
                      <a:pt x="281049" y="170798"/>
                      <a:pt x="279242" y="172606"/>
                      <a:pt x="276531" y="172606"/>
                    </a:cubicBezTo>
                    <a:cubicBezTo>
                      <a:pt x="273820" y="172606"/>
                      <a:pt x="272012" y="170798"/>
                      <a:pt x="272012" y="168087"/>
                    </a:cubicBezTo>
                    <a:cubicBezTo>
                      <a:pt x="272012" y="166280"/>
                      <a:pt x="273820" y="163569"/>
                      <a:pt x="276531" y="163569"/>
                    </a:cubicBezTo>
                    <a:lnTo>
                      <a:pt x="276531" y="163569"/>
                    </a:lnTo>
                    <a:close/>
                    <a:moveTo>
                      <a:pt x="257553" y="163569"/>
                    </a:moveTo>
                    <a:cubicBezTo>
                      <a:pt x="260264" y="163569"/>
                      <a:pt x="262072" y="165376"/>
                      <a:pt x="262072" y="168087"/>
                    </a:cubicBezTo>
                    <a:cubicBezTo>
                      <a:pt x="262072" y="170798"/>
                      <a:pt x="260264" y="172606"/>
                      <a:pt x="257553" y="172606"/>
                    </a:cubicBezTo>
                    <a:cubicBezTo>
                      <a:pt x="254842" y="172606"/>
                      <a:pt x="253035" y="170798"/>
                      <a:pt x="253035" y="168087"/>
                    </a:cubicBezTo>
                    <a:cubicBezTo>
                      <a:pt x="253035" y="166280"/>
                      <a:pt x="254842" y="163569"/>
                      <a:pt x="257553" y="163569"/>
                    </a:cubicBezTo>
                    <a:lnTo>
                      <a:pt x="257553" y="163569"/>
                    </a:lnTo>
                    <a:close/>
                    <a:moveTo>
                      <a:pt x="238576" y="163569"/>
                    </a:moveTo>
                    <a:cubicBezTo>
                      <a:pt x="241287" y="163569"/>
                      <a:pt x="243094" y="165376"/>
                      <a:pt x="243094" y="168087"/>
                    </a:cubicBezTo>
                    <a:cubicBezTo>
                      <a:pt x="243094" y="170798"/>
                      <a:pt x="241287" y="172606"/>
                      <a:pt x="238576" y="172606"/>
                    </a:cubicBezTo>
                    <a:cubicBezTo>
                      <a:pt x="235864" y="172606"/>
                      <a:pt x="234057" y="170798"/>
                      <a:pt x="234057" y="168087"/>
                    </a:cubicBezTo>
                    <a:cubicBezTo>
                      <a:pt x="234057" y="166280"/>
                      <a:pt x="235864" y="163569"/>
                      <a:pt x="238576" y="163569"/>
                    </a:cubicBezTo>
                    <a:lnTo>
                      <a:pt x="238576" y="163569"/>
                    </a:lnTo>
                    <a:close/>
                    <a:moveTo>
                      <a:pt x="220502" y="163569"/>
                    </a:moveTo>
                    <a:cubicBezTo>
                      <a:pt x="223213" y="163569"/>
                      <a:pt x="225020" y="165376"/>
                      <a:pt x="225020" y="168087"/>
                    </a:cubicBezTo>
                    <a:cubicBezTo>
                      <a:pt x="225020" y="170798"/>
                      <a:pt x="223213" y="172606"/>
                      <a:pt x="220502" y="172606"/>
                    </a:cubicBezTo>
                    <a:cubicBezTo>
                      <a:pt x="217791" y="172606"/>
                      <a:pt x="215983" y="170798"/>
                      <a:pt x="215983" y="168087"/>
                    </a:cubicBezTo>
                    <a:cubicBezTo>
                      <a:pt x="215080" y="166280"/>
                      <a:pt x="217791" y="163569"/>
                      <a:pt x="220502" y="163569"/>
                    </a:cubicBezTo>
                    <a:lnTo>
                      <a:pt x="220502" y="163569"/>
                    </a:lnTo>
                    <a:close/>
                    <a:moveTo>
                      <a:pt x="201524" y="163569"/>
                    </a:moveTo>
                    <a:cubicBezTo>
                      <a:pt x="204235" y="163569"/>
                      <a:pt x="206043" y="165376"/>
                      <a:pt x="206043" y="168087"/>
                    </a:cubicBezTo>
                    <a:cubicBezTo>
                      <a:pt x="206043" y="170798"/>
                      <a:pt x="204235" y="172606"/>
                      <a:pt x="201524" y="172606"/>
                    </a:cubicBezTo>
                    <a:cubicBezTo>
                      <a:pt x="198813" y="172606"/>
                      <a:pt x="197006" y="170798"/>
                      <a:pt x="197006" y="168087"/>
                    </a:cubicBezTo>
                    <a:cubicBezTo>
                      <a:pt x="196102" y="166280"/>
                      <a:pt x="198813" y="163569"/>
                      <a:pt x="201524" y="163569"/>
                    </a:cubicBezTo>
                    <a:lnTo>
                      <a:pt x="201524" y="163569"/>
                    </a:lnTo>
                    <a:close/>
                    <a:moveTo>
                      <a:pt x="182546" y="163569"/>
                    </a:moveTo>
                    <a:cubicBezTo>
                      <a:pt x="185258" y="163569"/>
                      <a:pt x="187065" y="165376"/>
                      <a:pt x="187065" y="168087"/>
                    </a:cubicBezTo>
                    <a:cubicBezTo>
                      <a:pt x="187065" y="170798"/>
                      <a:pt x="185258" y="172606"/>
                      <a:pt x="182546" y="172606"/>
                    </a:cubicBezTo>
                    <a:cubicBezTo>
                      <a:pt x="179835" y="172606"/>
                      <a:pt x="178028" y="170798"/>
                      <a:pt x="178028" y="168087"/>
                    </a:cubicBezTo>
                    <a:cubicBezTo>
                      <a:pt x="178028" y="166280"/>
                      <a:pt x="179835" y="163569"/>
                      <a:pt x="182546" y="163569"/>
                    </a:cubicBezTo>
                    <a:lnTo>
                      <a:pt x="182546" y="163569"/>
                    </a:lnTo>
                    <a:close/>
                    <a:moveTo>
                      <a:pt x="163569" y="163569"/>
                    </a:moveTo>
                    <a:cubicBezTo>
                      <a:pt x="166280" y="163569"/>
                      <a:pt x="168087" y="165376"/>
                      <a:pt x="168087" y="168087"/>
                    </a:cubicBezTo>
                    <a:cubicBezTo>
                      <a:pt x="168087" y="170798"/>
                      <a:pt x="166280" y="172606"/>
                      <a:pt x="163569" y="172606"/>
                    </a:cubicBezTo>
                    <a:cubicBezTo>
                      <a:pt x="160858" y="172606"/>
                      <a:pt x="159050" y="170798"/>
                      <a:pt x="159050" y="168087"/>
                    </a:cubicBezTo>
                    <a:cubicBezTo>
                      <a:pt x="159050" y="166280"/>
                      <a:pt x="160858" y="163569"/>
                      <a:pt x="163569" y="163569"/>
                    </a:cubicBezTo>
                    <a:lnTo>
                      <a:pt x="163569" y="163569"/>
                    </a:lnTo>
                    <a:close/>
                    <a:moveTo>
                      <a:pt x="144591" y="163569"/>
                    </a:moveTo>
                    <a:cubicBezTo>
                      <a:pt x="147302" y="163569"/>
                      <a:pt x="149110" y="165376"/>
                      <a:pt x="149110" y="168087"/>
                    </a:cubicBezTo>
                    <a:cubicBezTo>
                      <a:pt x="149110" y="170798"/>
                      <a:pt x="147302" y="172606"/>
                      <a:pt x="144591" y="172606"/>
                    </a:cubicBezTo>
                    <a:cubicBezTo>
                      <a:pt x="141880" y="172606"/>
                      <a:pt x="140073" y="170798"/>
                      <a:pt x="140073" y="168087"/>
                    </a:cubicBezTo>
                    <a:cubicBezTo>
                      <a:pt x="140073" y="166280"/>
                      <a:pt x="141880" y="163569"/>
                      <a:pt x="144591" y="163569"/>
                    </a:cubicBezTo>
                    <a:lnTo>
                      <a:pt x="144591" y="163569"/>
                    </a:lnTo>
                    <a:close/>
                    <a:moveTo>
                      <a:pt x="126517" y="163569"/>
                    </a:moveTo>
                    <a:cubicBezTo>
                      <a:pt x="129228" y="163569"/>
                      <a:pt x="131036" y="165376"/>
                      <a:pt x="131036" y="168087"/>
                    </a:cubicBezTo>
                    <a:cubicBezTo>
                      <a:pt x="131036" y="170798"/>
                      <a:pt x="129228" y="172606"/>
                      <a:pt x="126517" y="172606"/>
                    </a:cubicBezTo>
                    <a:cubicBezTo>
                      <a:pt x="123806" y="172606"/>
                      <a:pt x="121999" y="170798"/>
                      <a:pt x="121999" y="168087"/>
                    </a:cubicBezTo>
                    <a:cubicBezTo>
                      <a:pt x="121095" y="166280"/>
                      <a:pt x="123806" y="163569"/>
                      <a:pt x="126517" y="163569"/>
                    </a:cubicBezTo>
                    <a:lnTo>
                      <a:pt x="126517" y="163569"/>
                    </a:lnTo>
                    <a:close/>
                    <a:moveTo>
                      <a:pt x="107540" y="163569"/>
                    </a:moveTo>
                    <a:cubicBezTo>
                      <a:pt x="110251" y="163569"/>
                      <a:pt x="112058" y="165376"/>
                      <a:pt x="112058" y="168087"/>
                    </a:cubicBezTo>
                    <a:cubicBezTo>
                      <a:pt x="112058" y="170798"/>
                      <a:pt x="110251" y="172606"/>
                      <a:pt x="107540" y="172606"/>
                    </a:cubicBezTo>
                    <a:cubicBezTo>
                      <a:pt x="104829" y="172606"/>
                      <a:pt x="103021" y="170798"/>
                      <a:pt x="103021" y="168087"/>
                    </a:cubicBezTo>
                    <a:cubicBezTo>
                      <a:pt x="103021" y="166280"/>
                      <a:pt x="104829" y="163569"/>
                      <a:pt x="107540" y="163569"/>
                    </a:cubicBezTo>
                    <a:lnTo>
                      <a:pt x="107540" y="163569"/>
                    </a:lnTo>
                    <a:close/>
                    <a:moveTo>
                      <a:pt x="88562" y="163569"/>
                    </a:moveTo>
                    <a:cubicBezTo>
                      <a:pt x="91273" y="163569"/>
                      <a:pt x="93081" y="165376"/>
                      <a:pt x="93081" y="168087"/>
                    </a:cubicBezTo>
                    <a:cubicBezTo>
                      <a:pt x="93081" y="170798"/>
                      <a:pt x="91273" y="172606"/>
                      <a:pt x="88562" y="172606"/>
                    </a:cubicBezTo>
                    <a:cubicBezTo>
                      <a:pt x="85851" y="172606"/>
                      <a:pt x="84044" y="170798"/>
                      <a:pt x="84044" y="168087"/>
                    </a:cubicBezTo>
                    <a:cubicBezTo>
                      <a:pt x="84044" y="166280"/>
                      <a:pt x="85851" y="163569"/>
                      <a:pt x="88562" y="163569"/>
                    </a:cubicBezTo>
                    <a:lnTo>
                      <a:pt x="88562" y="163569"/>
                    </a:lnTo>
                    <a:close/>
                    <a:moveTo>
                      <a:pt x="69585" y="163569"/>
                    </a:moveTo>
                    <a:cubicBezTo>
                      <a:pt x="72296" y="163569"/>
                      <a:pt x="74103" y="165376"/>
                      <a:pt x="74103" y="168087"/>
                    </a:cubicBezTo>
                    <a:cubicBezTo>
                      <a:pt x="74103" y="170798"/>
                      <a:pt x="72296" y="172606"/>
                      <a:pt x="69585" y="172606"/>
                    </a:cubicBezTo>
                    <a:cubicBezTo>
                      <a:pt x="66873" y="172606"/>
                      <a:pt x="65066" y="170798"/>
                      <a:pt x="65066" y="168087"/>
                    </a:cubicBezTo>
                    <a:cubicBezTo>
                      <a:pt x="65066" y="166280"/>
                      <a:pt x="66873" y="163569"/>
                      <a:pt x="69585" y="163569"/>
                    </a:cubicBezTo>
                    <a:lnTo>
                      <a:pt x="69585" y="163569"/>
                    </a:lnTo>
                    <a:close/>
                    <a:moveTo>
                      <a:pt x="50607" y="163569"/>
                    </a:moveTo>
                    <a:cubicBezTo>
                      <a:pt x="53318" y="163569"/>
                      <a:pt x="55125" y="165376"/>
                      <a:pt x="55125" y="168087"/>
                    </a:cubicBezTo>
                    <a:cubicBezTo>
                      <a:pt x="55125" y="170798"/>
                      <a:pt x="53318" y="172606"/>
                      <a:pt x="50607" y="172606"/>
                    </a:cubicBezTo>
                    <a:cubicBezTo>
                      <a:pt x="47896" y="172606"/>
                      <a:pt x="46088" y="170798"/>
                      <a:pt x="46088" y="168087"/>
                    </a:cubicBezTo>
                    <a:cubicBezTo>
                      <a:pt x="46088" y="166280"/>
                      <a:pt x="48800" y="163569"/>
                      <a:pt x="50607" y="163569"/>
                    </a:cubicBezTo>
                    <a:lnTo>
                      <a:pt x="50607" y="163569"/>
                    </a:lnTo>
                    <a:close/>
                    <a:moveTo>
                      <a:pt x="32533" y="163569"/>
                    </a:moveTo>
                    <a:cubicBezTo>
                      <a:pt x="35244" y="163569"/>
                      <a:pt x="37052" y="165376"/>
                      <a:pt x="37052" y="168087"/>
                    </a:cubicBezTo>
                    <a:cubicBezTo>
                      <a:pt x="37052" y="170798"/>
                      <a:pt x="35244" y="172606"/>
                      <a:pt x="32533" y="172606"/>
                    </a:cubicBezTo>
                    <a:cubicBezTo>
                      <a:pt x="29822" y="172606"/>
                      <a:pt x="28015" y="170798"/>
                      <a:pt x="28015" y="168087"/>
                    </a:cubicBezTo>
                    <a:cubicBezTo>
                      <a:pt x="27111" y="166280"/>
                      <a:pt x="29822" y="163569"/>
                      <a:pt x="32533" y="163569"/>
                    </a:cubicBezTo>
                    <a:lnTo>
                      <a:pt x="32533" y="163569"/>
                    </a:lnTo>
                    <a:close/>
                    <a:moveTo>
                      <a:pt x="13555" y="163569"/>
                    </a:moveTo>
                    <a:cubicBezTo>
                      <a:pt x="16267" y="163569"/>
                      <a:pt x="18074" y="165376"/>
                      <a:pt x="18074" y="168087"/>
                    </a:cubicBezTo>
                    <a:cubicBezTo>
                      <a:pt x="18074" y="170798"/>
                      <a:pt x="16267" y="172606"/>
                      <a:pt x="13555" y="172606"/>
                    </a:cubicBezTo>
                    <a:cubicBezTo>
                      <a:pt x="10844" y="172606"/>
                      <a:pt x="9037" y="170798"/>
                      <a:pt x="9037" y="168087"/>
                    </a:cubicBezTo>
                    <a:cubicBezTo>
                      <a:pt x="9037" y="166280"/>
                      <a:pt x="10844" y="163569"/>
                      <a:pt x="13555" y="163569"/>
                    </a:cubicBezTo>
                    <a:lnTo>
                      <a:pt x="13555" y="163569"/>
                    </a:lnTo>
                    <a:close/>
                    <a:moveTo>
                      <a:pt x="267494" y="152725"/>
                    </a:moveTo>
                    <a:cubicBezTo>
                      <a:pt x="270205" y="152725"/>
                      <a:pt x="272012" y="154532"/>
                      <a:pt x="272012" y="157243"/>
                    </a:cubicBezTo>
                    <a:cubicBezTo>
                      <a:pt x="272012" y="159954"/>
                      <a:pt x="270205" y="161761"/>
                      <a:pt x="267494" y="161761"/>
                    </a:cubicBezTo>
                    <a:cubicBezTo>
                      <a:pt x="264783" y="161761"/>
                      <a:pt x="262975" y="159954"/>
                      <a:pt x="262975" y="157243"/>
                    </a:cubicBezTo>
                    <a:cubicBezTo>
                      <a:pt x="262072" y="155436"/>
                      <a:pt x="264783" y="152725"/>
                      <a:pt x="267494" y="152725"/>
                    </a:cubicBezTo>
                    <a:lnTo>
                      <a:pt x="267494" y="152725"/>
                    </a:lnTo>
                    <a:close/>
                    <a:moveTo>
                      <a:pt x="248516" y="152725"/>
                    </a:moveTo>
                    <a:cubicBezTo>
                      <a:pt x="251227" y="152725"/>
                      <a:pt x="253035" y="154532"/>
                      <a:pt x="253035" y="157243"/>
                    </a:cubicBezTo>
                    <a:cubicBezTo>
                      <a:pt x="253035" y="159954"/>
                      <a:pt x="251227" y="161761"/>
                      <a:pt x="248516" y="161761"/>
                    </a:cubicBezTo>
                    <a:cubicBezTo>
                      <a:pt x="245805" y="161761"/>
                      <a:pt x="243998" y="159954"/>
                      <a:pt x="243998" y="157243"/>
                    </a:cubicBezTo>
                    <a:cubicBezTo>
                      <a:pt x="243998" y="155436"/>
                      <a:pt x="245805" y="152725"/>
                      <a:pt x="248516" y="152725"/>
                    </a:cubicBezTo>
                    <a:lnTo>
                      <a:pt x="248516" y="152725"/>
                    </a:lnTo>
                    <a:close/>
                    <a:moveTo>
                      <a:pt x="229539" y="152725"/>
                    </a:moveTo>
                    <a:cubicBezTo>
                      <a:pt x="232250" y="152725"/>
                      <a:pt x="234057" y="154532"/>
                      <a:pt x="234057" y="157243"/>
                    </a:cubicBezTo>
                    <a:cubicBezTo>
                      <a:pt x="234057" y="159954"/>
                      <a:pt x="232250" y="161761"/>
                      <a:pt x="229539" y="161761"/>
                    </a:cubicBezTo>
                    <a:cubicBezTo>
                      <a:pt x="226828" y="161761"/>
                      <a:pt x="225020" y="159954"/>
                      <a:pt x="225020" y="157243"/>
                    </a:cubicBezTo>
                    <a:cubicBezTo>
                      <a:pt x="225020" y="155436"/>
                      <a:pt x="226828" y="152725"/>
                      <a:pt x="229539" y="152725"/>
                    </a:cubicBezTo>
                    <a:lnTo>
                      <a:pt x="229539" y="152725"/>
                    </a:lnTo>
                    <a:close/>
                    <a:moveTo>
                      <a:pt x="210561" y="152725"/>
                    </a:moveTo>
                    <a:cubicBezTo>
                      <a:pt x="213272" y="152725"/>
                      <a:pt x="215080" y="154532"/>
                      <a:pt x="215080" y="157243"/>
                    </a:cubicBezTo>
                    <a:cubicBezTo>
                      <a:pt x="215080" y="159954"/>
                      <a:pt x="213272" y="161761"/>
                      <a:pt x="210561" y="161761"/>
                    </a:cubicBezTo>
                    <a:cubicBezTo>
                      <a:pt x="207850" y="161761"/>
                      <a:pt x="206043" y="159954"/>
                      <a:pt x="206043" y="157243"/>
                    </a:cubicBezTo>
                    <a:cubicBezTo>
                      <a:pt x="206043" y="155436"/>
                      <a:pt x="207850" y="152725"/>
                      <a:pt x="210561" y="152725"/>
                    </a:cubicBezTo>
                    <a:lnTo>
                      <a:pt x="210561" y="152725"/>
                    </a:lnTo>
                    <a:close/>
                    <a:moveTo>
                      <a:pt x="191583" y="152725"/>
                    </a:moveTo>
                    <a:cubicBezTo>
                      <a:pt x="194294" y="152725"/>
                      <a:pt x="196102" y="154532"/>
                      <a:pt x="196102" y="157243"/>
                    </a:cubicBezTo>
                    <a:cubicBezTo>
                      <a:pt x="196102" y="159954"/>
                      <a:pt x="194294" y="161761"/>
                      <a:pt x="191583" y="161761"/>
                    </a:cubicBezTo>
                    <a:cubicBezTo>
                      <a:pt x="188872" y="161761"/>
                      <a:pt x="187065" y="159954"/>
                      <a:pt x="187065" y="157243"/>
                    </a:cubicBezTo>
                    <a:cubicBezTo>
                      <a:pt x="187065" y="155436"/>
                      <a:pt x="189776" y="152725"/>
                      <a:pt x="191583" y="152725"/>
                    </a:cubicBezTo>
                    <a:lnTo>
                      <a:pt x="191583" y="152725"/>
                    </a:lnTo>
                    <a:close/>
                    <a:moveTo>
                      <a:pt x="173509" y="152725"/>
                    </a:moveTo>
                    <a:cubicBezTo>
                      <a:pt x="176221" y="152725"/>
                      <a:pt x="178028" y="154532"/>
                      <a:pt x="178028" y="157243"/>
                    </a:cubicBezTo>
                    <a:cubicBezTo>
                      <a:pt x="178028" y="159954"/>
                      <a:pt x="176221" y="161761"/>
                      <a:pt x="173509" y="161761"/>
                    </a:cubicBezTo>
                    <a:cubicBezTo>
                      <a:pt x="170798" y="161761"/>
                      <a:pt x="168991" y="159954"/>
                      <a:pt x="168991" y="157243"/>
                    </a:cubicBezTo>
                    <a:cubicBezTo>
                      <a:pt x="168087" y="155436"/>
                      <a:pt x="170798" y="152725"/>
                      <a:pt x="173509" y="152725"/>
                    </a:cubicBezTo>
                    <a:lnTo>
                      <a:pt x="173509" y="152725"/>
                    </a:lnTo>
                    <a:close/>
                    <a:moveTo>
                      <a:pt x="154532" y="152725"/>
                    </a:moveTo>
                    <a:cubicBezTo>
                      <a:pt x="157243" y="152725"/>
                      <a:pt x="159050" y="154532"/>
                      <a:pt x="159050" y="157243"/>
                    </a:cubicBezTo>
                    <a:cubicBezTo>
                      <a:pt x="159050" y="159954"/>
                      <a:pt x="157243" y="161761"/>
                      <a:pt x="154532" y="161761"/>
                    </a:cubicBezTo>
                    <a:cubicBezTo>
                      <a:pt x="151821" y="161761"/>
                      <a:pt x="150013" y="159954"/>
                      <a:pt x="150013" y="157243"/>
                    </a:cubicBezTo>
                    <a:cubicBezTo>
                      <a:pt x="150013" y="155436"/>
                      <a:pt x="151821" y="152725"/>
                      <a:pt x="154532" y="152725"/>
                    </a:cubicBezTo>
                    <a:lnTo>
                      <a:pt x="154532" y="152725"/>
                    </a:lnTo>
                    <a:close/>
                    <a:moveTo>
                      <a:pt x="135554" y="152725"/>
                    </a:moveTo>
                    <a:cubicBezTo>
                      <a:pt x="138265" y="152725"/>
                      <a:pt x="140073" y="154532"/>
                      <a:pt x="140073" y="157243"/>
                    </a:cubicBezTo>
                    <a:cubicBezTo>
                      <a:pt x="140073" y="159954"/>
                      <a:pt x="138265" y="161761"/>
                      <a:pt x="135554" y="161761"/>
                    </a:cubicBezTo>
                    <a:cubicBezTo>
                      <a:pt x="132843" y="161761"/>
                      <a:pt x="131036" y="159954"/>
                      <a:pt x="131036" y="157243"/>
                    </a:cubicBezTo>
                    <a:cubicBezTo>
                      <a:pt x="131036" y="155436"/>
                      <a:pt x="132843" y="152725"/>
                      <a:pt x="135554" y="152725"/>
                    </a:cubicBezTo>
                    <a:lnTo>
                      <a:pt x="135554" y="152725"/>
                    </a:lnTo>
                    <a:close/>
                    <a:moveTo>
                      <a:pt x="116577" y="152725"/>
                    </a:moveTo>
                    <a:cubicBezTo>
                      <a:pt x="119288" y="152725"/>
                      <a:pt x="121095" y="154532"/>
                      <a:pt x="121095" y="157243"/>
                    </a:cubicBezTo>
                    <a:cubicBezTo>
                      <a:pt x="121095" y="159954"/>
                      <a:pt x="119288" y="161761"/>
                      <a:pt x="116577" y="161761"/>
                    </a:cubicBezTo>
                    <a:cubicBezTo>
                      <a:pt x="113866" y="161761"/>
                      <a:pt x="112058" y="159954"/>
                      <a:pt x="112058" y="157243"/>
                    </a:cubicBezTo>
                    <a:cubicBezTo>
                      <a:pt x="112058" y="155436"/>
                      <a:pt x="113866" y="152725"/>
                      <a:pt x="116577" y="152725"/>
                    </a:cubicBezTo>
                    <a:lnTo>
                      <a:pt x="116577" y="152725"/>
                    </a:lnTo>
                    <a:close/>
                    <a:moveTo>
                      <a:pt x="97599" y="152725"/>
                    </a:moveTo>
                    <a:cubicBezTo>
                      <a:pt x="100310" y="152725"/>
                      <a:pt x="102118" y="154532"/>
                      <a:pt x="102118" y="157243"/>
                    </a:cubicBezTo>
                    <a:cubicBezTo>
                      <a:pt x="102118" y="159954"/>
                      <a:pt x="100310" y="161761"/>
                      <a:pt x="97599" y="161761"/>
                    </a:cubicBezTo>
                    <a:cubicBezTo>
                      <a:pt x="94888" y="161761"/>
                      <a:pt x="93081" y="159954"/>
                      <a:pt x="93081" y="157243"/>
                    </a:cubicBezTo>
                    <a:cubicBezTo>
                      <a:pt x="93081" y="155436"/>
                      <a:pt x="95792" y="152725"/>
                      <a:pt x="97599" y="152725"/>
                    </a:cubicBezTo>
                    <a:lnTo>
                      <a:pt x="97599" y="152725"/>
                    </a:lnTo>
                    <a:close/>
                    <a:moveTo>
                      <a:pt x="79525" y="152725"/>
                    </a:moveTo>
                    <a:cubicBezTo>
                      <a:pt x="82236" y="152725"/>
                      <a:pt x="84044" y="154532"/>
                      <a:pt x="84044" y="157243"/>
                    </a:cubicBezTo>
                    <a:cubicBezTo>
                      <a:pt x="84044" y="159954"/>
                      <a:pt x="82236" y="161761"/>
                      <a:pt x="79525" y="161761"/>
                    </a:cubicBezTo>
                    <a:cubicBezTo>
                      <a:pt x="76814" y="161761"/>
                      <a:pt x="75007" y="159954"/>
                      <a:pt x="75007" y="157243"/>
                    </a:cubicBezTo>
                    <a:cubicBezTo>
                      <a:pt x="74103" y="155436"/>
                      <a:pt x="76814" y="152725"/>
                      <a:pt x="79525" y="152725"/>
                    </a:cubicBezTo>
                    <a:lnTo>
                      <a:pt x="79525" y="152725"/>
                    </a:lnTo>
                    <a:close/>
                    <a:moveTo>
                      <a:pt x="60548" y="152725"/>
                    </a:moveTo>
                    <a:cubicBezTo>
                      <a:pt x="63259" y="152725"/>
                      <a:pt x="65066" y="154532"/>
                      <a:pt x="65066" y="157243"/>
                    </a:cubicBezTo>
                    <a:cubicBezTo>
                      <a:pt x="65066" y="159954"/>
                      <a:pt x="63259" y="161761"/>
                      <a:pt x="60548" y="161761"/>
                    </a:cubicBezTo>
                    <a:cubicBezTo>
                      <a:pt x="57836" y="161761"/>
                      <a:pt x="56029" y="159954"/>
                      <a:pt x="56029" y="157243"/>
                    </a:cubicBezTo>
                    <a:cubicBezTo>
                      <a:pt x="56029" y="155436"/>
                      <a:pt x="57836" y="152725"/>
                      <a:pt x="60548" y="152725"/>
                    </a:cubicBezTo>
                    <a:lnTo>
                      <a:pt x="60548" y="152725"/>
                    </a:lnTo>
                    <a:close/>
                    <a:moveTo>
                      <a:pt x="41570" y="152725"/>
                    </a:moveTo>
                    <a:cubicBezTo>
                      <a:pt x="44281" y="152725"/>
                      <a:pt x="46088" y="154532"/>
                      <a:pt x="46088" y="157243"/>
                    </a:cubicBezTo>
                    <a:cubicBezTo>
                      <a:pt x="46088" y="159954"/>
                      <a:pt x="44281" y="161761"/>
                      <a:pt x="41570" y="161761"/>
                    </a:cubicBezTo>
                    <a:cubicBezTo>
                      <a:pt x="38859" y="161761"/>
                      <a:pt x="37052" y="159954"/>
                      <a:pt x="37052" y="157243"/>
                    </a:cubicBezTo>
                    <a:cubicBezTo>
                      <a:pt x="37052" y="155436"/>
                      <a:pt x="38859" y="152725"/>
                      <a:pt x="41570" y="152725"/>
                    </a:cubicBezTo>
                    <a:lnTo>
                      <a:pt x="41570" y="152725"/>
                    </a:lnTo>
                    <a:close/>
                    <a:moveTo>
                      <a:pt x="22592" y="152725"/>
                    </a:moveTo>
                    <a:cubicBezTo>
                      <a:pt x="25303" y="152725"/>
                      <a:pt x="27111" y="154532"/>
                      <a:pt x="27111" y="157243"/>
                    </a:cubicBezTo>
                    <a:cubicBezTo>
                      <a:pt x="27111" y="159954"/>
                      <a:pt x="25303" y="161761"/>
                      <a:pt x="22592" y="161761"/>
                    </a:cubicBezTo>
                    <a:cubicBezTo>
                      <a:pt x="19881" y="161761"/>
                      <a:pt x="18074" y="159954"/>
                      <a:pt x="18074" y="157243"/>
                    </a:cubicBezTo>
                    <a:cubicBezTo>
                      <a:pt x="18074" y="155436"/>
                      <a:pt x="19881" y="152725"/>
                      <a:pt x="22592" y="152725"/>
                    </a:cubicBezTo>
                    <a:lnTo>
                      <a:pt x="22592" y="152725"/>
                    </a:lnTo>
                    <a:close/>
                    <a:moveTo>
                      <a:pt x="97599" y="294605"/>
                    </a:moveTo>
                    <a:cubicBezTo>
                      <a:pt x="100310" y="294605"/>
                      <a:pt x="102118" y="296412"/>
                      <a:pt x="102118" y="299123"/>
                    </a:cubicBezTo>
                    <a:cubicBezTo>
                      <a:pt x="102118" y="301834"/>
                      <a:pt x="100310" y="303642"/>
                      <a:pt x="97599" y="303642"/>
                    </a:cubicBezTo>
                    <a:cubicBezTo>
                      <a:pt x="94888" y="303642"/>
                      <a:pt x="93081" y="301834"/>
                      <a:pt x="93081" y="299123"/>
                    </a:cubicBezTo>
                    <a:cubicBezTo>
                      <a:pt x="93081" y="297316"/>
                      <a:pt x="95792" y="294605"/>
                      <a:pt x="97599" y="294605"/>
                    </a:cubicBezTo>
                    <a:lnTo>
                      <a:pt x="97599" y="294605"/>
                    </a:lnTo>
                    <a:close/>
                    <a:moveTo>
                      <a:pt x="144591" y="285568"/>
                    </a:moveTo>
                    <a:cubicBezTo>
                      <a:pt x="147302" y="285568"/>
                      <a:pt x="149110" y="287375"/>
                      <a:pt x="149110" y="290086"/>
                    </a:cubicBezTo>
                    <a:cubicBezTo>
                      <a:pt x="149110" y="292797"/>
                      <a:pt x="147302" y="294605"/>
                      <a:pt x="144591" y="294605"/>
                    </a:cubicBezTo>
                    <a:cubicBezTo>
                      <a:pt x="141880" y="294605"/>
                      <a:pt x="140073" y="292797"/>
                      <a:pt x="140073" y="290086"/>
                    </a:cubicBezTo>
                    <a:cubicBezTo>
                      <a:pt x="140073" y="287375"/>
                      <a:pt x="141880" y="285568"/>
                      <a:pt x="144591" y="285568"/>
                    </a:cubicBezTo>
                    <a:lnTo>
                      <a:pt x="144591" y="285568"/>
                    </a:lnTo>
                    <a:close/>
                    <a:moveTo>
                      <a:pt x="126517" y="285568"/>
                    </a:moveTo>
                    <a:cubicBezTo>
                      <a:pt x="129228" y="285568"/>
                      <a:pt x="131036" y="287375"/>
                      <a:pt x="131036" y="290086"/>
                    </a:cubicBezTo>
                    <a:cubicBezTo>
                      <a:pt x="131036" y="292797"/>
                      <a:pt x="129228" y="294605"/>
                      <a:pt x="126517" y="294605"/>
                    </a:cubicBezTo>
                    <a:cubicBezTo>
                      <a:pt x="123806" y="294605"/>
                      <a:pt x="121999" y="292797"/>
                      <a:pt x="121999" y="290086"/>
                    </a:cubicBezTo>
                    <a:cubicBezTo>
                      <a:pt x="121095" y="287375"/>
                      <a:pt x="123806" y="285568"/>
                      <a:pt x="126517" y="285568"/>
                    </a:cubicBezTo>
                    <a:lnTo>
                      <a:pt x="126517" y="285568"/>
                    </a:lnTo>
                    <a:close/>
                    <a:moveTo>
                      <a:pt x="107540" y="285568"/>
                    </a:moveTo>
                    <a:cubicBezTo>
                      <a:pt x="110251" y="285568"/>
                      <a:pt x="112058" y="287375"/>
                      <a:pt x="112058" y="290086"/>
                    </a:cubicBezTo>
                    <a:cubicBezTo>
                      <a:pt x="112058" y="292797"/>
                      <a:pt x="110251" y="294605"/>
                      <a:pt x="107540" y="294605"/>
                    </a:cubicBezTo>
                    <a:cubicBezTo>
                      <a:pt x="104829" y="294605"/>
                      <a:pt x="103021" y="292797"/>
                      <a:pt x="103021" y="290086"/>
                    </a:cubicBezTo>
                    <a:cubicBezTo>
                      <a:pt x="103021" y="287375"/>
                      <a:pt x="104829" y="285568"/>
                      <a:pt x="107540" y="285568"/>
                    </a:cubicBezTo>
                    <a:lnTo>
                      <a:pt x="107540" y="285568"/>
                    </a:lnTo>
                    <a:close/>
                    <a:moveTo>
                      <a:pt x="88562" y="285568"/>
                    </a:moveTo>
                    <a:cubicBezTo>
                      <a:pt x="91273" y="285568"/>
                      <a:pt x="93081" y="287375"/>
                      <a:pt x="93081" y="290086"/>
                    </a:cubicBezTo>
                    <a:cubicBezTo>
                      <a:pt x="93081" y="292797"/>
                      <a:pt x="91273" y="294605"/>
                      <a:pt x="88562" y="294605"/>
                    </a:cubicBezTo>
                    <a:cubicBezTo>
                      <a:pt x="85851" y="294605"/>
                      <a:pt x="84044" y="292797"/>
                      <a:pt x="84044" y="290086"/>
                    </a:cubicBezTo>
                    <a:cubicBezTo>
                      <a:pt x="84044" y="287375"/>
                      <a:pt x="85851" y="285568"/>
                      <a:pt x="88562" y="285568"/>
                    </a:cubicBezTo>
                    <a:lnTo>
                      <a:pt x="88562" y="285568"/>
                    </a:lnTo>
                    <a:close/>
                    <a:moveTo>
                      <a:pt x="173509" y="274723"/>
                    </a:moveTo>
                    <a:cubicBezTo>
                      <a:pt x="176221" y="274723"/>
                      <a:pt x="178028" y="276531"/>
                      <a:pt x="178028" y="279242"/>
                    </a:cubicBezTo>
                    <a:cubicBezTo>
                      <a:pt x="178028" y="281953"/>
                      <a:pt x="176221" y="283760"/>
                      <a:pt x="173509" y="283760"/>
                    </a:cubicBezTo>
                    <a:cubicBezTo>
                      <a:pt x="170798" y="283760"/>
                      <a:pt x="168991" y="281953"/>
                      <a:pt x="168991" y="279242"/>
                    </a:cubicBezTo>
                    <a:cubicBezTo>
                      <a:pt x="168087" y="276531"/>
                      <a:pt x="170798" y="274723"/>
                      <a:pt x="173509" y="274723"/>
                    </a:cubicBezTo>
                    <a:lnTo>
                      <a:pt x="173509" y="274723"/>
                    </a:lnTo>
                    <a:close/>
                    <a:moveTo>
                      <a:pt x="154532" y="274723"/>
                    </a:moveTo>
                    <a:cubicBezTo>
                      <a:pt x="157243" y="274723"/>
                      <a:pt x="159050" y="276531"/>
                      <a:pt x="159050" y="279242"/>
                    </a:cubicBezTo>
                    <a:cubicBezTo>
                      <a:pt x="159050" y="281953"/>
                      <a:pt x="157243" y="283760"/>
                      <a:pt x="154532" y="283760"/>
                    </a:cubicBezTo>
                    <a:cubicBezTo>
                      <a:pt x="151821" y="283760"/>
                      <a:pt x="150013" y="281953"/>
                      <a:pt x="150013" y="279242"/>
                    </a:cubicBezTo>
                    <a:cubicBezTo>
                      <a:pt x="150013" y="276531"/>
                      <a:pt x="151821" y="274723"/>
                      <a:pt x="154532" y="274723"/>
                    </a:cubicBezTo>
                    <a:lnTo>
                      <a:pt x="154532" y="274723"/>
                    </a:lnTo>
                    <a:close/>
                    <a:moveTo>
                      <a:pt x="135554" y="274723"/>
                    </a:moveTo>
                    <a:cubicBezTo>
                      <a:pt x="138265" y="274723"/>
                      <a:pt x="140073" y="276531"/>
                      <a:pt x="140073" y="279242"/>
                    </a:cubicBezTo>
                    <a:cubicBezTo>
                      <a:pt x="140073" y="281953"/>
                      <a:pt x="138265" y="283760"/>
                      <a:pt x="135554" y="283760"/>
                    </a:cubicBezTo>
                    <a:cubicBezTo>
                      <a:pt x="132843" y="283760"/>
                      <a:pt x="131036" y="281953"/>
                      <a:pt x="131036" y="279242"/>
                    </a:cubicBezTo>
                    <a:cubicBezTo>
                      <a:pt x="131036" y="276531"/>
                      <a:pt x="132843" y="274723"/>
                      <a:pt x="135554" y="274723"/>
                    </a:cubicBezTo>
                    <a:lnTo>
                      <a:pt x="135554" y="274723"/>
                    </a:lnTo>
                    <a:close/>
                    <a:moveTo>
                      <a:pt x="116577" y="274723"/>
                    </a:moveTo>
                    <a:cubicBezTo>
                      <a:pt x="119288" y="274723"/>
                      <a:pt x="121095" y="276531"/>
                      <a:pt x="121095" y="279242"/>
                    </a:cubicBezTo>
                    <a:cubicBezTo>
                      <a:pt x="121095" y="281953"/>
                      <a:pt x="119288" y="283760"/>
                      <a:pt x="116577" y="283760"/>
                    </a:cubicBezTo>
                    <a:cubicBezTo>
                      <a:pt x="113866" y="283760"/>
                      <a:pt x="112058" y="281953"/>
                      <a:pt x="112058" y="279242"/>
                    </a:cubicBezTo>
                    <a:cubicBezTo>
                      <a:pt x="112058" y="276531"/>
                      <a:pt x="113866" y="274723"/>
                      <a:pt x="116577" y="274723"/>
                    </a:cubicBezTo>
                    <a:lnTo>
                      <a:pt x="116577" y="274723"/>
                    </a:lnTo>
                    <a:close/>
                    <a:moveTo>
                      <a:pt x="97599" y="274723"/>
                    </a:moveTo>
                    <a:cubicBezTo>
                      <a:pt x="100310" y="274723"/>
                      <a:pt x="102118" y="276531"/>
                      <a:pt x="102118" y="279242"/>
                    </a:cubicBezTo>
                    <a:cubicBezTo>
                      <a:pt x="102118" y="281953"/>
                      <a:pt x="100310" y="283760"/>
                      <a:pt x="97599" y="283760"/>
                    </a:cubicBezTo>
                    <a:cubicBezTo>
                      <a:pt x="94888" y="283760"/>
                      <a:pt x="93081" y="281953"/>
                      <a:pt x="93081" y="279242"/>
                    </a:cubicBezTo>
                    <a:cubicBezTo>
                      <a:pt x="93081" y="276531"/>
                      <a:pt x="95792" y="274723"/>
                      <a:pt x="97599" y="274723"/>
                    </a:cubicBezTo>
                    <a:lnTo>
                      <a:pt x="97599" y="274723"/>
                    </a:lnTo>
                    <a:close/>
                    <a:moveTo>
                      <a:pt x="79525" y="274723"/>
                    </a:moveTo>
                    <a:cubicBezTo>
                      <a:pt x="82236" y="274723"/>
                      <a:pt x="84044" y="276531"/>
                      <a:pt x="84044" y="279242"/>
                    </a:cubicBezTo>
                    <a:cubicBezTo>
                      <a:pt x="84044" y="281953"/>
                      <a:pt x="82236" y="283760"/>
                      <a:pt x="79525" y="283760"/>
                    </a:cubicBezTo>
                    <a:cubicBezTo>
                      <a:pt x="76814" y="283760"/>
                      <a:pt x="75007" y="281953"/>
                      <a:pt x="75007" y="279242"/>
                    </a:cubicBezTo>
                    <a:cubicBezTo>
                      <a:pt x="74103" y="276531"/>
                      <a:pt x="76814" y="274723"/>
                      <a:pt x="79525" y="274723"/>
                    </a:cubicBezTo>
                    <a:lnTo>
                      <a:pt x="79525" y="274723"/>
                    </a:lnTo>
                    <a:close/>
                    <a:moveTo>
                      <a:pt x="727475" y="21689"/>
                    </a:moveTo>
                    <a:cubicBezTo>
                      <a:pt x="730186" y="21689"/>
                      <a:pt x="731993" y="23496"/>
                      <a:pt x="731993" y="26207"/>
                    </a:cubicBezTo>
                    <a:cubicBezTo>
                      <a:pt x="731993" y="28918"/>
                      <a:pt x="730186" y="30726"/>
                      <a:pt x="727475" y="30726"/>
                    </a:cubicBezTo>
                    <a:cubicBezTo>
                      <a:pt x="724764" y="30726"/>
                      <a:pt x="722956" y="28918"/>
                      <a:pt x="722956" y="26207"/>
                    </a:cubicBezTo>
                    <a:cubicBezTo>
                      <a:pt x="722956" y="23496"/>
                      <a:pt x="724764" y="21689"/>
                      <a:pt x="727475" y="21689"/>
                    </a:cubicBezTo>
                    <a:lnTo>
                      <a:pt x="727475" y="21689"/>
                    </a:lnTo>
                    <a:close/>
                    <a:moveTo>
                      <a:pt x="709401" y="21689"/>
                    </a:moveTo>
                    <a:cubicBezTo>
                      <a:pt x="712112" y="21689"/>
                      <a:pt x="713919" y="23496"/>
                      <a:pt x="713919" y="26207"/>
                    </a:cubicBezTo>
                    <a:cubicBezTo>
                      <a:pt x="713919" y="28918"/>
                      <a:pt x="712112" y="30726"/>
                      <a:pt x="709401" y="30726"/>
                    </a:cubicBezTo>
                    <a:cubicBezTo>
                      <a:pt x="706690" y="30726"/>
                      <a:pt x="704882" y="28918"/>
                      <a:pt x="704882" y="26207"/>
                    </a:cubicBezTo>
                    <a:cubicBezTo>
                      <a:pt x="703979" y="23496"/>
                      <a:pt x="706690" y="21689"/>
                      <a:pt x="709401" y="21689"/>
                    </a:cubicBezTo>
                    <a:lnTo>
                      <a:pt x="709401" y="21689"/>
                    </a:lnTo>
                    <a:close/>
                    <a:moveTo>
                      <a:pt x="690423" y="21689"/>
                    </a:moveTo>
                    <a:cubicBezTo>
                      <a:pt x="693134" y="21689"/>
                      <a:pt x="694942" y="23496"/>
                      <a:pt x="694942" y="26207"/>
                    </a:cubicBezTo>
                    <a:cubicBezTo>
                      <a:pt x="694942" y="28918"/>
                      <a:pt x="693134" y="30726"/>
                      <a:pt x="690423" y="30726"/>
                    </a:cubicBezTo>
                    <a:cubicBezTo>
                      <a:pt x="687712" y="30726"/>
                      <a:pt x="685905" y="28918"/>
                      <a:pt x="685905" y="26207"/>
                    </a:cubicBezTo>
                    <a:cubicBezTo>
                      <a:pt x="685905" y="23496"/>
                      <a:pt x="687712" y="21689"/>
                      <a:pt x="690423" y="21689"/>
                    </a:cubicBezTo>
                    <a:lnTo>
                      <a:pt x="690423" y="21689"/>
                    </a:lnTo>
                    <a:close/>
                    <a:moveTo>
                      <a:pt x="671446" y="21689"/>
                    </a:moveTo>
                    <a:cubicBezTo>
                      <a:pt x="674157" y="21689"/>
                      <a:pt x="675964" y="23496"/>
                      <a:pt x="675964" y="26207"/>
                    </a:cubicBezTo>
                    <a:cubicBezTo>
                      <a:pt x="675964" y="28918"/>
                      <a:pt x="674157" y="30726"/>
                      <a:pt x="671446" y="30726"/>
                    </a:cubicBezTo>
                    <a:cubicBezTo>
                      <a:pt x="668735" y="30726"/>
                      <a:pt x="666927" y="28918"/>
                      <a:pt x="666927" y="26207"/>
                    </a:cubicBezTo>
                    <a:cubicBezTo>
                      <a:pt x="666927" y="23496"/>
                      <a:pt x="668735" y="21689"/>
                      <a:pt x="671446" y="21689"/>
                    </a:cubicBezTo>
                    <a:lnTo>
                      <a:pt x="671446" y="21689"/>
                    </a:lnTo>
                    <a:close/>
                    <a:moveTo>
                      <a:pt x="652468" y="21689"/>
                    </a:moveTo>
                    <a:cubicBezTo>
                      <a:pt x="655179" y="21689"/>
                      <a:pt x="656987" y="23496"/>
                      <a:pt x="656987" y="26207"/>
                    </a:cubicBezTo>
                    <a:cubicBezTo>
                      <a:pt x="656987" y="28918"/>
                      <a:pt x="655179" y="30726"/>
                      <a:pt x="652468" y="30726"/>
                    </a:cubicBezTo>
                    <a:cubicBezTo>
                      <a:pt x="649757" y="30726"/>
                      <a:pt x="647950" y="28918"/>
                      <a:pt x="647950" y="26207"/>
                    </a:cubicBezTo>
                    <a:cubicBezTo>
                      <a:pt x="647950" y="23496"/>
                      <a:pt x="649757" y="21689"/>
                      <a:pt x="652468" y="21689"/>
                    </a:cubicBezTo>
                    <a:lnTo>
                      <a:pt x="652468" y="21689"/>
                    </a:lnTo>
                    <a:close/>
                    <a:moveTo>
                      <a:pt x="633490" y="21689"/>
                    </a:moveTo>
                    <a:cubicBezTo>
                      <a:pt x="636202" y="21689"/>
                      <a:pt x="638009" y="23496"/>
                      <a:pt x="638009" y="26207"/>
                    </a:cubicBezTo>
                    <a:cubicBezTo>
                      <a:pt x="638009" y="28918"/>
                      <a:pt x="636202" y="30726"/>
                      <a:pt x="633490" y="30726"/>
                    </a:cubicBezTo>
                    <a:cubicBezTo>
                      <a:pt x="630779" y="30726"/>
                      <a:pt x="628972" y="28918"/>
                      <a:pt x="628972" y="26207"/>
                    </a:cubicBezTo>
                    <a:cubicBezTo>
                      <a:pt x="628972" y="23496"/>
                      <a:pt x="631683" y="21689"/>
                      <a:pt x="633490" y="21689"/>
                    </a:cubicBezTo>
                    <a:lnTo>
                      <a:pt x="633490" y="21689"/>
                    </a:lnTo>
                    <a:close/>
                    <a:moveTo>
                      <a:pt x="615417" y="21689"/>
                    </a:moveTo>
                    <a:cubicBezTo>
                      <a:pt x="618128" y="21689"/>
                      <a:pt x="619935" y="23496"/>
                      <a:pt x="619935" y="26207"/>
                    </a:cubicBezTo>
                    <a:cubicBezTo>
                      <a:pt x="619935" y="28918"/>
                      <a:pt x="618128" y="30726"/>
                      <a:pt x="615417" y="30726"/>
                    </a:cubicBezTo>
                    <a:cubicBezTo>
                      <a:pt x="612705" y="30726"/>
                      <a:pt x="610898" y="28918"/>
                      <a:pt x="610898" y="26207"/>
                    </a:cubicBezTo>
                    <a:cubicBezTo>
                      <a:pt x="609994" y="23496"/>
                      <a:pt x="612705" y="21689"/>
                      <a:pt x="615417" y="21689"/>
                    </a:cubicBezTo>
                    <a:lnTo>
                      <a:pt x="615417" y="21689"/>
                    </a:lnTo>
                    <a:close/>
                    <a:moveTo>
                      <a:pt x="596439" y="21689"/>
                    </a:moveTo>
                    <a:cubicBezTo>
                      <a:pt x="599150" y="21689"/>
                      <a:pt x="600957" y="23496"/>
                      <a:pt x="600957" y="26207"/>
                    </a:cubicBezTo>
                    <a:cubicBezTo>
                      <a:pt x="600957" y="28918"/>
                      <a:pt x="599150" y="30726"/>
                      <a:pt x="596439" y="30726"/>
                    </a:cubicBezTo>
                    <a:cubicBezTo>
                      <a:pt x="593728" y="30726"/>
                      <a:pt x="591920" y="28918"/>
                      <a:pt x="591920" y="26207"/>
                    </a:cubicBezTo>
                    <a:cubicBezTo>
                      <a:pt x="591920" y="23496"/>
                      <a:pt x="593728" y="21689"/>
                      <a:pt x="596439" y="21689"/>
                    </a:cubicBezTo>
                    <a:lnTo>
                      <a:pt x="596439" y="21689"/>
                    </a:lnTo>
                    <a:close/>
                    <a:moveTo>
                      <a:pt x="577461" y="21689"/>
                    </a:moveTo>
                    <a:cubicBezTo>
                      <a:pt x="580172" y="21689"/>
                      <a:pt x="581980" y="23496"/>
                      <a:pt x="581980" y="26207"/>
                    </a:cubicBezTo>
                    <a:cubicBezTo>
                      <a:pt x="581980" y="28918"/>
                      <a:pt x="580172" y="30726"/>
                      <a:pt x="577461" y="30726"/>
                    </a:cubicBezTo>
                    <a:cubicBezTo>
                      <a:pt x="574750" y="30726"/>
                      <a:pt x="572943" y="28918"/>
                      <a:pt x="572943" y="26207"/>
                    </a:cubicBezTo>
                    <a:cubicBezTo>
                      <a:pt x="572943" y="23496"/>
                      <a:pt x="574750" y="21689"/>
                      <a:pt x="577461" y="21689"/>
                    </a:cubicBezTo>
                    <a:lnTo>
                      <a:pt x="577461" y="21689"/>
                    </a:lnTo>
                    <a:close/>
                    <a:moveTo>
                      <a:pt x="521432" y="21689"/>
                    </a:moveTo>
                    <a:cubicBezTo>
                      <a:pt x="524143" y="21689"/>
                      <a:pt x="525951" y="23496"/>
                      <a:pt x="525951" y="26207"/>
                    </a:cubicBezTo>
                    <a:cubicBezTo>
                      <a:pt x="525951" y="28918"/>
                      <a:pt x="524143" y="30726"/>
                      <a:pt x="521432" y="30726"/>
                    </a:cubicBezTo>
                    <a:cubicBezTo>
                      <a:pt x="518721" y="30726"/>
                      <a:pt x="516914" y="28918"/>
                      <a:pt x="516914" y="26207"/>
                    </a:cubicBezTo>
                    <a:cubicBezTo>
                      <a:pt x="516010" y="23496"/>
                      <a:pt x="518721" y="21689"/>
                      <a:pt x="521432" y="21689"/>
                    </a:cubicBezTo>
                    <a:lnTo>
                      <a:pt x="521432" y="21689"/>
                    </a:lnTo>
                    <a:close/>
                    <a:moveTo>
                      <a:pt x="502455" y="21689"/>
                    </a:moveTo>
                    <a:cubicBezTo>
                      <a:pt x="505166" y="21689"/>
                      <a:pt x="506973" y="23496"/>
                      <a:pt x="506973" y="26207"/>
                    </a:cubicBezTo>
                    <a:cubicBezTo>
                      <a:pt x="506973" y="28918"/>
                      <a:pt x="505166" y="30726"/>
                      <a:pt x="502455" y="30726"/>
                    </a:cubicBezTo>
                    <a:cubicBezTo>
                      <a:pt x="499744" y="30726"/>
                      <a:pt x="497936" y="28918"/>
                      <a:pt x="497936" y="26207"/>
                    </a:cubicBezTo>
                    <a:cubicBezTo>
                      <a:pt x="497936" y="23496"/>
                      <a:pt x="499744" y="21689"/>
                      <a:pt x="502455" y="21689"/>
                    </a:cubicBezTo>
                    <a:lnTo>
                      <a:pt x="502455" y="21689"/>
                    </a:lnTo>
                    <a:close/>
                    <a:moveTo>
                      <a:pt x="483477" y="21689"/>
                    </a:moveTo>
                    <a:cubicBezTo>
                      <a:pt x="486188" y="21689"/>
                      <a:pt x="487995" y="23496"/>
                      <a:pt x="487995" y="26207"/>
                    </a:cubicBezTo>
                    <a:cubicBezTo>
                      <a:pt x="487995" y="28918"/>
                      <a:pt x="486188" y="30726"/>
                      <a:pt x="483477" y="30726"/>
                    </a:cubicBezTo>
                    <a:cubicBezTo>
                      <a:pt x="480766" y="30726"/>
                      <a:pt x="478959" y="28918"/>
                      <a:pt x="478959" y="26207"/>
                    </a:cubicBezTo>
                    <a:cubicBezTo>
                      <a:pt x="478959" y="23496"/>
                      <a:pt x="480766" y="21689"/>
                      <a:pt x="483477" y="21689"/>
                    </a:cubicBezTo>
                    <a:lnTo>
                      <a:pt x="483477" y="21689"/>
                    </a:lnTo>
                    <a:close/>
                    <a:moveTo>
                      <a:pt x="464499" y="21689"/>
                    </a:moveTo>
                    <a:cubicBezTo>
                      <a:pt x="467211" y="21689"/>
                      <a:pt x="469018" y="23496"/>
                      <a:pt x="469018" y="26207"/>
                    </a:cubicBezTo>
                    <a:cubicBezTo>
                      <a:pt x="469018" y="28918"/>
                      <a:pt x="467211" y="30726"/>
                      <a:pt x="464499" y="30726"/>
                    </a:cubicBezTo>
                    <a:cubicBezTo>
                      <a:pt x="461788" y="30726"/>
                      <a:pt x="459981" y="28918"/>
                      <a:pt x="459981" y="26207"/>
                    </a:cubicBezTo>
                    <a:cubicBezTo>
                      <a:pt x="459981" y="23496"/>
                      <a:pt x="461788" y="21689"/>
                      <a:pt x="464499" y="21689"/>
                    </a:cubicBezTo>
                    <a:lnTo>
                      <a:pt x="464499" y="21689"/>
                    </a:lnTo>
                    <a:close/>
                    <a:moveTo>
                      <a:pt x="446425" y="21689"/>
                    </a:moveTo>
                    <a:cubicBezTo>
                      <a:pt x="449137" y="21689"/>
                      <a:pt x="450944" y="23496"/>
                      <a:pt x="450944" y="26207"/>
                    </a:cubicBezTo>
                    <a:cubicBezTo>
                      <a:pt x="450944" y="28918"/>
                      <a:pt x="449137" y="30726"/>
                      <a:pt x="446425" y="30726"/>
                    </a:cubicBezTo>
                    <a:cubicBezTo>
                      <a:pt x="443714" y="30726"/>
                      <a:pt x="441907" y="28918"/>
                      <a:pt x="441907" y="26207"/>
                    </a:cubicBezTo>
                    <a:cubicBezTo>
                      <a:pt x="441003" y="23496"/>
                      <a:pt x="443714" y="21689"/>
                      <a:pt x="446425" y="21689"/>
                    </a:cubicBezTo>
                    <a:lnTo>
                      <a:pt x="446425" y="21689"/>
                    </a:lnTo>
                    <a:close/>
                    <a:moveTo>
                      <a:pt x="427448" y="21689"/>
                    </a:moveTo>
                    <a:cubicBezTo>
                      <a:pt x="430159" y="21689"/>
                      <a:pt x="431966" y="23496"/>
                      <a:pt x="431966" y="26207"/>
                    </a:cubicBezTo>
                    <a:cubicBezTo>
                      <a:pt x="431966" y="28918"/>
                      <a:pt x="430159" y="30726"/>
                      <a:pt x="427448" y="30726"/>
                    </a:cubicBezTo>
                    <a:cubicBezTo>
                      <a:pt x="424737" y="30726"/>
                      <a:pt x="422929" y="28918"/>
                      <a:pt x="422929" y="26207"/>
                    </a:cubicBezTo>
                    <a:cubicBezTo>
                      <a:pt x="422929" y="23496"/>
                      <a:pt x="424737" y="21689"/>
                      <a:pt x="427448" y="21689"/>
                    </a:cubicBezTo>
                    <a:lnTo>
                      <a:pt x="427448" y="21689"/>
                    </a:lnTo>
                    <a:close/>
                    <a:moveTo>
                      <a:pt x="408470" y="21689"/>
                    </a:moveTo>
                    <a:cubicBezTo>
                      <a:pt x="411181" y="21689"/>
                      <a:pt x="412989" y="23496"/>
                      <a:pt x="412989" y="26207"/>
                    </a:cubicBezTo>
                    <a:cubicBezTo>
                      <a:pt x="412989" y="28918"/>
                      <a:pt x="411181" y="30726"/>
                      <a:pt x="408470" y="30726"/>
                    </a:cubicBezTo>
                    <a:cubicBezTo>
                      <a:pt x="405759" y="30726"/>
                      <a:pt x="403952" y="28918"/>
                      <a:pt x="403952" y="26207"/>
                    </a:cubicBezTo>
                    <a:cubicBezTo>
                      <a:pt x="403952" y="23496"/>
                      <a:pt x="405759" y="21689"/>
                      <a:pt x="408470" y="21689"/>
                    </a:cubicBezTo>
                    <a:lnTo>
                      <a:pt x="408470" y="21689"/>
                    </a:lnTo>
                    <a:close/>
                    <a:moveTo>
                      <a:pt x="662409" y="10844"/>
                    </a:moveTo>
                    <a:cubicBezTo>
                      <a:pt x="665120" y="10844"/>
                      <a:pt x="666927" y="12652"/>
                      <a:pt x="666927" y="15363"/>
                    </a:cubicBezTo>
                    <a:cubicBezTo>
                      <a:pt x="666927" y="18074"/>
                      <a:pt x="665120" y="19881"/>
                      <a:pt x="662409" y="19881"/>
                    </a:cubicBezTo>
                    <a:cubicBezTo>
                      <a:pt x="659698" y="19881"/>
                      <a:pt x="657890" y="18074"/>
                      <a:pt x="657890" y="15363"/>
                    </a:cubicBezTo>
                    <a:cubicBezTo>
                      <a:pt x="656987" y="12652"/>
                      <a:pt x="659698" y="10844"/>
                      <a:pt x="662409" y="10844"/>
                    </a:cubicBezTo>
                    <a:lnTo>
                      <a:pt x="662409" y="10844"/>
                    </a:lnTo>
                    <a:close/>
                    <a:moveTo>
                      <a:pt x="643431" y="10844"/>
                    </a:moveTo>
                    <a:cubicBezTo>
                      <a:pt x="646142" y="10844"/>
                      <a:pt x="647950" y="12652"/>
                      <a:pt x="647950" y="15363"/>
                    </a:cubicBezTo>
                    <a:cubicBezTo>
                      <a:pt x="647950" y="18074"/>
                      <a:pt x="646142" y="19881"/>
                      <a:pt x="643431" y="19881"/>
                    </a:cubicBezTo>
                    <a:cubicBezTo>
                      <a:pt x="640720" y="19881"/>
                      <a:pt x="638913" y="18074"/>
                      <a:pt x="638913" y="15363"/>
                    </a:cubicBezTo>
                    <a:cubicBezTo>
                      <a:pt x="638913" y="12652"/>
                      <a:pt x="640720" y="10844"/>
                      <a:pt x="643431" y="10844"/>
                    </a:cubicBezTo>
                    <a:lnTo>
                      <a:pt x="643431" y="10844"/>
                    </a:lnTo>
                    <a:close/>
                    <a:moveTo>
                      <a:pt x="624453" y="10844"/>
                    </a:moveTo>
                    <a:cubicBezTo>
                      <a:pt x="627165" y="10844"/>
                      <a:pt x="628972" y="12652"/>
                      <a:pt x="628972" y="15363"/>
                    </a:cubicBezTo>
                    <a:cubicBezTo>
                      <a:pt x="628972" y="18074"/>
                      <a:pt x="627165" y="19881"/>
                      <a:pt x="624453" y="19881"/>
                    </a:cubicBezTo>
                    <a:cubicBezTo>
                      <a:pt x="621742" y="19881"/>
                      <a:pt x="619935" y="18074"/>
                      <a:pt x="619935" y="15363"/>
                    </a:cubicBezTo>
                    <a:cubicBezTo>
                      <a:pt x="619935" y="12652"/>
                      <a:pt x="621742" y="10844"/>
                      <a:pt x="624453" y="10844"/>
                    </a:cubicBezTo>
                    <a:lnTo>
                      <a:pt x="624453" y="10844"/>
                    </a:lnTo>
                    <a:close/>
                    <a:moveTo>
                      <a:pt x="605476" y="10844"/>
                    </a:moveTo>
                    <a:cubicBezTo>
                      <a:pt x="608187" y="10844"/>
                      <a:pt x="609994" y="12652"/>
                      <a:pt x="609994" y="15363"/>
                    </a:cubicBezTo>
                    <a:cubicBezTo>
                      <a:pt x="609994" y="18074"/>
                      <a:pt x="608187" y="19881"/>
                      <a:pt x="605476" y="19881"/>
                    </a:cubicBezTo>
                    <a:cubicBezTo>
                      <a:pt x="602765" y="19881"/>
                      <a:pt x="600957" y="18074"/>
                      <a:pt x="600957" y="15363"/>
                    </a:cubicBezTo>
                    <a:cubicBezTo>
                      <a:pt x="600957" y="12652"/>
                      <a:pt x="602765" y="10844"/>
                      <a:pt x="605476" y="10844"/>
                    </a:cubicBezTo>
                    <a:lnTo>
                      <a:pt x="605476" y="10844"/>
                    </a:lnTo>
                    <a:close/>
                    <a:moveTo>
                      <a:pt x="596439" y="1807"/>
                    </a:moveTo>
                    <a:cubicBezTo>
                      <a:pt x="599150" y="1807"/>
                      <a:pt x="600957" y="3615"/>
                      <a:pt x="600957" y="6326"/>
                    </a:cubicBezTo>
                    <a:cubicBezTo>
                      <a:pt x="600957" y="9037"/>
                      <a:pt x="599150" y="10844"/>
                      <a:pt x="596439" y="10844"/>
                    </a:cubicBezTo>
                    <a:cubicBezTo>
                      <a:pt x="593728" y="10844"/>
                      <a:pt x="591920" y="9037"/>
                      <a:pt x="591920" y="6326"/>
                    </a:cubicBezTo>
                    <a:cubicBezTo>
                      <a:pt x="591920" y="3615"/>
                      <a:pt x="593728" y="1807"/>
                      <a:pt x="596439" y="1807"/>
                    </a:cubicBezTo>
                    <a:lnTo>
                      <a:pt x="596439" y="1807"/>
                    </a:lnTo>
                    <a:close/>
                    <a:moveTo>
                      <a:pt x="840437" y="143688"/>
                    </a:moveTo>
                    <a:cubicBezTo>
                      <a:pt x="843148" y="143688"/>
                      <a:pt x="844955" y="145495"/>
                      <a:pt x="844955" y="148206"/>
                    </a:cubicBezTo>
                    <a:cubicBezTo>
                      <a:pt x="844955" y="150917"/>
                      <a:pt x="843148" y="152725"/>
                      <a:pt x="840437" y="152725"/>
                    </a:cubicBezTo>
                    <a:cubicBezTo>
                      <a:pt x="837726" y="152725"/>
                      <a:pt x="835918" y="150917"/>
                      <a:pt x="835918" y="148206"/>
                    </a:cubicBezTo>
                    <a:cubicBezTo>
                      <a:pt x="835918" y="145495"/>
                      <a:pt x="837726" y="143688"/>
                      <a:pt x="840437" y="143688"/>
                    </a:cubicBezTo>
                    <a:lnTo>
                      <a:pt x="840437" y="143688"/>
                    </a:lnTo>
                    <a:close/>
                    <a:moveTo>
                      <a:pt x="821459" y="143688"/>
                    </a:moveTo>
                    <a:cubicBezTo>
                      <a:pt x="824170" y="143688"/>
                      <a:pt x="825978" y="145495"/>
                      <a:pt x="825978" y="148206"/>
                    </a:cubicBezTo>
                    <a:cubicBezTo>
                      <a:pt x="825978" y="150917"/>
                      <a:pt x="824170" y="152725"/>
                      <a:pt x="821459" y="152725"/>
                    </a:cubicBezTo>
                    <a:cubicBezTo>
                      <a:pt x="818748" y="152725"/>
                      <a:pt x="816941" y="150917"/>
                      <a:pt x="816941" y="148206"/>
                    </a:cubicBezTo>
                    <a:cubicBezTo>
                      <a:pt x="816941" y="145495"/>
                      <a:pt x="818748" y="143688"/>
                      <a:pt x="821459" y="143688"/>
                    </a:cubicBezTo>
                    <a:lnTo>
                      <a:pt x="821459" y="143688"/>
                    </a:lnTo>
                    <a:close/>
                    <a:moveTo>
                      <a:pt x="803385" y="143688"/>
                    </a:moveTo>
                    <a:cubicBezTo>
                      <a:pt x="806096" y="143688"/>
                      <a:pt x="807904" y="145495"/>
                      <a:pt x="807904" y="148206"/>
                    </a:cubicBezTo>
                    <a:cubicBezTo>
                      <a:pt x="807904" y="150917"/>
                      <a:pt x="806096" y="152725"/>
                      <a:pt x="803385" y="152725"/>
                    </a:cubicBezTo>
                    <a:cubicBezTo>
                      <a:pt x="800674" y="152725"/>
                      <a:pt x="798867" y="150917"/>
                      <a:pt x="798867" y="148206"/>
                    </a:cubicBezTo>
                    <a:cubicBezTo>
                      <a:pt x="798867" y="145495"/>
                      <a:pt x="800674" y="143688"/>
                      <a:pt x="803385" y="143688"/>
                    </a:cubicBezTo>
                    <a:lnTo>
                      <a:pt x="803385" y="143688"/>
                    </a:lnTo>
                    <a:close/>
                    <a:moveTo>
                      <a:pt x="784408" y="143688"/>
                    </a:moveTo>
                    <a:cubicBezTo>
                      <a:pt x="787119" y="143688"/>
                      <a:pt x="788926" y="145495"/>
                      <a:pt x="788926" y="148206"/>
                    </a:cubicBezTo>
                    <a:cubicBezTo>
                      <a:pt x="788926" y="150917"/>
                      <a:pt x="787119" y="152725"/>
                      <a:pt x="784408" y="152725"/>
                    </a:cubicBezTo>
                    <a:cubicBezTo>
                      <a:pt x="781696" y="152725"/>
                      <a:pt x="779889" y="150917"/>
                      <a:pt x="779889" y="148206"/>
                    </a:cubicBezTo>
                    <a:cubicBezTo>
                      <a:pt x="779889" y="145495"/>
                      <a:pt x="781696" y="143688"/>
                      <a:pt x="784408" y="143688"/>
                    </a:cubicBezTo>
                    <a:lnTo>
                      <a:pt x="784408" y="143688"/>
                    </a:lnTo>
                    <a:close/>
                    <a:moveTo>
                      <a:pt x="765430" y="143688"/>
                    </a:moveTo>
                    <a:cubicBezTo>
                      <a:pt x="768141" y="143688"/>
                      <a:pt x="769948" y="145495"/>
                      <a:pt x="769948" y="148206"/>
                    </a:cubicBezTo>
                    <a:cubicBezTo>
                      <a:pt x="769948" y="150917"/>
                      <a:pt x="768141" y="152725"/>
                      <a:pt x="765430" y="152725"/>
                    </a:cubicBezTo>
                    <a:cubicBezTo>
                      <a:pt x="762719" y="152725"/>
                      <a:pt x="760912" y="150917"/>
                      <a:pt x="760912" y="148206"/>
                    </a:cubicBezTo>
                    <a:cubicBezTo>
                      <a:pt x="760912" y="145495"/>
                      <a:pt x="762719" y="143688"/>
                      <a:pt x="765430" y="143688"/>
                    </a:cubicBezTo>
                    <a:lnTo>
                      <a:pt x="765430" y="143688"/>
                    </a:lnTo>
                    <a:close/>
                    <a:moveTo>
                      <a:pt x="746452" y="143688"/>
                    </a:moveTo>
                    <a:cubicBezTo>
                      <a:pt x="749163" y="143688"/>
                      <a:pt x="750971" y="145495"/>
                      <a:pt x="750971" y="148206"/>
                    </a:cubicBezTo>
                    <a:cubicBezTo>
                      <a:pt x="750971" y="150917"/>
                      <a:pt x="749163" y="152725"/>
                      <a:pt x="746452" y="152725"/>
                    </a:cubicBezTo>
                    <a:cubicBezTo>
                      <a:pt x="743741" y="152725"/>
                      <a:pt x="741934" y="150917"/>
                      <a:pt x="741934" y="148206"/>
                    </a:cubicBezTo>
                    <a:cubicBezTo>
                      <a:pt x="741934" y="145495"/>
                      <a:pt x="743741" y="143688"/>
                      <a:pt x="746452" y="143688"/>
                    </a:cubicBezTo>
                    <a:lnTo>
                      <a:pt x="746452" y="143688"/>
                    </a:lnTo>
                    <a:close/>
                    <a:moveTo>
                      <a:pt x="727475" y="143688"/>
                    </a:moveTo>
                    <a:cubicBezTo>
                      <a:pt x="730186" y="143688"/>
                      <a:pt x="731993" y="145495"/>
                      <a:pt x="731993" y="148206"/>
                    </a:cubicBezTo>
                    <a:cubicBezTo>
                      <a:pt x="731993" y="150917"/>
                      <a:pt x="730186" y="152725"/>
                      <a:pt x="727475" y="152725"/>
                    </a:cubicBezTo>
                    <a:cubicBezTo>
                      <a:pt x="724764" y="152725"/>
                      <a:pt x="722956" y="150917"/>
                      <a:pt x="722956" y="148206"/>
                    </a:cubicBezTo>
                    <a:cubicBezTo>
                      <a:pt x="722956" y="145495"/>
                      <a:pt x="724764" y="143688"/>
                      <a:pt x="727475" y="143688"/>
                    </a:cubicBezTo>
                    <a:lnTo>
                      <a:pt x="727475" y="143688"/>
                    </a:lnTo>
                    <a:close/>
                    <a:moveTo>
                      <a:pt x="709401" y="143688"/>
                    </a:moveTo>
                    <a:cubicBezTo>
                      <a:pt x="712112" y="143688"/>
                      <a:pt x="713919" y="145495"/>
                      <a:pt x="713919" y="148206"/>
                    </a:cubicBezTo>
                    <a:cubicBezTo>
                      <a:pt x="713919" y="150917"/>
                      <a:pt x="712112" y="152725"/>
                      <a:pt x="709401" y="152725"/>
                    </a:cubicBezTo>
                    <a:cubicBezTo>
                      <a:pt x="706690" y="152725"/>
                      <a:pt x="704882" y="150917"/>
                      <a:pt x="704882" y="148206"/>
                    </a:cubicBezTo>
                    <a:cubicBezTo>
                      <a:pt x="704882" y="145495"/>
                      <a:pt x="706690" y="143688"/>
                      <a:pt x="709401" y="143688"/>
                    </a:cubicBezTo>
                    <a:lnTo>
                      <a:pt x="709401" y="143688"/>
                    </a:lnTo>
                    <a:close/>
                    <a:moveTo>
                      <a:pt x="690423" y="143688"/>
                    </a:moveTo>
                    <a:cubicBezTo>
                      <a:pt x="693134" y="143688"/>
                      <a:pt x="694942" y="145495"/>
                      <a:pt x="694942" y="148206"/>
                    </a:cubicBezTo>
                    <a:cubicBezTo>
                      <a:pt x="694942" y="150917"/>
                      <a:pt x="693134" y="152725"/>
                      <a:pt x="690423" y="152725"/>
                    </a:cubicBezTo>
                    <a:cubicBezTo>
                      <a:pt x="687712" y="152725"/>
                      <a:pt x="685905" y="150917"/>
                      <a:pt x="685905" y="148206"/>
                    </a:cubicBezTo>
                    <a:cubicBezTo>
                      <a:pt x="685905" y="145495"/>
                      <a:pt x="687712" y="143688"/>
                      <a:pt x="690423" y="143688"/>
                    </a:cubicBezTo>
                    <a:lnTo>
                      <a:pt x="690423" y="143688"/>
                    </a:lnTo>
                    <a:close/>
                    <a:moveTo>
                      <a:pt x="671446" y="143688"/>
                    </a:moveTo>
                    <a:cubicBezTo>
                      <a:pt x="674157" y="143688"/>
                      <a:pt x="675964" y="145495"/>
                      <a:pt x="675964" y="148206"/>
                    </a:cubicBezTo>
                    <a:cubicBezTo>
                      <a:pt x="675964" y="150917"/>
                      <a:pt x="674157" y="152725"/>
                      <a:pt x="671446" y="152725"/>
                    </a:cubicBezTo>
                    <a:cubicBezTo>
                      <a:pt x="668735" y="152725"/>
                      <a:pt x="666927" y="150917"/>
                      <a:pt x="666927" y="148206"/>
                    </a:cubicBezTo>
                    <a:cubicBezTo>
                      <a:pt x="666927" y="145495"/>
                      <a:pt x="668735" y="143688"/>
                      <a:pt x="671446" y="143688"/>
                    </a:cubicBezTo>
                    <a:lnTo>
                      <a:pt x="671446" y="143688"/>
                    </a:lnTo>
                    <a:close/>
                    <a:moveTo>
                      <a:pt x="652468" y="143688"/>
                    </a:moveTo>
                    <a:cubicBezTo>
                      <a:pt x="655179" y="143688"/>
                      <a:pt x="656987" y="145495"/>
                      <a:pt x="656987" y="148206"/>
                    </a:cubicBezTo>
                    <a:cubicBezTo>
                      <a:pt x="656987" y="150917"/>
                      <a:pt x="655179" y="152725"/>
                      <a:pt x="652468" y="152725"/>
                    </a:cubicBezTo>
                    <a:cubicBezTo>
                      <a:pt x="649757" y="152725"/>
                      <a:pt x="647950" y="150917"/>
                      <a:pt x="647950" y="148206"/>
                    </a:cubicBezTo>
                    <a:cubicBezTo>
                      <a:pt x="647950" y="145495"/>
                      <a:pt x="649757" y="143688"/>
                      <a:pt x="652468" y="143688"/>
                    </a:cubicBezTo>
                    <a:lnTo>
                      <a:pt x="652468" y="143688"/>
                    </a:lnTo>
                    <a:close/>
                    <a:moveTo>
                      <a:pt x="633490" y="143688"/>
                    </a:moveTo>
                    <a:cubicBezTo>
                      <a:pt x="636202" y="143688"/>
                      <a:pt x="638009" y="145495"/>
                      <a:pt x="638009" y="148206"/>
                    </a:cubicBezTo>
                    <a:cubicBezTo>
                      <a:pt x="638009" y="150917"/>
                      <a:pt x="636202" y="152725"/>
                      <a:pt x="633490" y="152725"/>
                    </a:cubicBezTo>
                    <a:cubicBezTo>
                      <a:pt x="630779" y="152725"/>
                      <a:pt x="628972" y="150917"/>
                      <a:pt x="628972" y="148206"/>
                    </a:cubicBezTo>
                    <a:cubicBezTo>
                      <a:pt x="628972" y="145495"/>
                      <a:pt x="631683" y="143688"/>
                      <a:pt x="633490" y="143688"/>
                    </a:cubicBezTo>
                    <a:lnTo>
                      <a:pt x="633490" y="143688"/>
                    </a:lnTo>
                    <a:close/>
                    <a:moveTo>
                      <a:pt x="615417" y="143688"/>
                    </a:moveTo>
                    <a:cubicBezTo>
                      <a:pt x="618128" y="143688"/>
                      <a:pt x="619935" y="145495"/>
                      <a:pt x="619935" y="148206"/>
                    </a:cubicBezTo>
                    <a:cubicBezTo>
                      <a:pt x="619935" y="150917"/>
                      <a:pt x="618128" y="152725"/>
                      <a:pt x="615417" y="152725"/>
                    </a:cubicBezTo>
                    <a:cubicBezTo>
                      <a:pt x="612705" y="152725"/>
                      <a:pt x="610898" y="150917"/>
                      <a:pt x="610898" y="148206"/>
                    </a:cubicBezTo>
                    <a:cubicBezTo>
                      <a:pt x="610898" y="145495"/>
                      <a:pt x="612705" y="143688"/>
                      <a:pt x="615417" y="143688"/>
                    </a:cubicBezTo>
                    <a:lnTo>
                      <a:pt x="615417" y="143688"/>
                    </a:lnTo>
                    <a:close/>
                    <a:moveTo>
                      <a:pt x="596439" y="143688"/>
                    </a:moveTo>
                    <a:cubicBezTo>
                      <a:pt x="599150" y="143688"/>
                      <a:pt x="600957" y="145495"/>
                      <a:pt x="600957" y="148206"/>
                    </a:cubicBezTo>
                    <a:cubicBezTo>
                      <a:pt x="600957" y="150917"/>
                      <a:pt x="599150" y="152725"/>
                      <a:pt x="596439" y="152725"/>
                    </a:cubicBezTo>
                    <a:cubicBezTo>
                      <a:pt x="593728" y="152725"/>
                      <a:pt x="591920" y="150917"/>
                      <a:pt x="591920" y="148206"/>
                    </a:cubicBezTo>
                    <a:cubicBezTo>
                      <a:pt x="591920" y="145495"/>
                      <a:pt x="593728" y="143688"/>
                      <a:pt x="596439" y="143688"/>
                    </a:cubicBezTo>
                    <a:lnTo>
                      <a:pt x="596439" y="143688"/>
                    </a:lnTo>
                    <a:close/>
                    <a:moveTo>
                      <a:pt x="577461" y="143688"/>
                    </a:moveTo>
                    <a:cubicBezTo>
                      <a:pt x="580172" y="143688"/>
                      <a:pt x="581980" y="145495"/>
                      <a:pt x="581980" y="148206"/>
                    </a:cubicBezTo>
                    <a:cubicBezTo>
                      <a:pt x="581980" y="150917"/>
                      <a:pt x="580172" y="152725"/>
                      <a:pt x="577461" y="152725"/>
                    </a:cubicBezTo>
                    <a:cubicBezTo>
                      <a:pt x="574750" y="152725"/>
                      <a:pt x="572943" y="150917"/>
                      <a:pt x="572943" y="148206"/>
                    </a:cubicBezTo>
                    <a:cubicBezTo>
                      <a:pt x="572943" y="145495"/>
                      <a:pt x="574750" y="143688"/>
                      <a:pt x="577461" y="143688"/>
                    </a:cubicBezTo>
                    <a:lnTo>
                      <a:pt x="577461" y="143688"/>
                    </a:lnTo>
                    <a:close/>
                    <a:moveTo>
                      <a:pt x="558484" y="143688"/>
                    </a:moveTo>
                    <a:cubicBezTo>
                      <a:pt x="561195" y="143688"/>
                      <a:pt x="563002" y="145495"/>
                      <a:pt x="563002" y="148206"/>
                    </a:cubicBezTo>
                    <a:cubicBezTo>
                      <a:pt x="563002" y="150917"/>
                      <a:pt x="561195" y="152725"/>
                      <a:pt x="558484" y="152725"/>
                    </a:cubicBezTo>
                    <a:cubicBezTo>
                      <a:pt x="555773" y="152725"/>
                      <a:pt x="553965" y="150917"/>
                      <a:pt x="553965" y="148206"/>
                    </a:cubicBezTo>
                    <a:cubicBezTo>
                      <a:pt x="553965" y="145495"/>
                      <a:pt x="555773" y="143688"/>
                      <a:pt x="558484" y="143688"/>
                    </a:cubicBezTo>
                    <a:lnTo>
                      <a:pt x="558484" y="143688"/>
                    </a:lnTo>
                    <a:close/>
                    <a:moveTo>
                      <a:pt x="539506" y="143688"/>
                    </a:moveTo>
                    <a:cubicBezTo>
                      <a:pt x="542217" y="143688"/>
                      <a:pt x="544025" y="145495"/>
                      <a:pt x="544025" y="148206"/>
                    </a:cubicBezTo>
                    <a:cubicBezTo>
                      <a:pt x="544025" y="150917"/>
                      <a:pt x="542217" y="152725"/>
                      <a:pt x="539506" y="152725"/>
                    </a:cubicBezTo>
                    <a:cubicBezTo>
                      <a:pt x="536795" y="152725"/>
                      <a:pt x="534988" y="150917"/>
                      <a:pt x="534988" y="148206"/>
                    </a:cubicBezTo>
                    <a:cubicBezTo>
                      <a:pt x="534988" y="145495"/>
                      <a:pt x="537699" y="143688"/>
                      <a:pt x="539506" y="143688"/>
                    </a:cubicBezTo>
                    <a:lnTo>
                      <a:pt x="539506" y="143688"/>
                    </a:lnTo>
                    <a:close/>
                    <a:moveTo>
                      <a:pt x="521432" y="143688"/>
                    </a:moveTo>
                    <a:cubicBezTo>
                      <a:pt x="524143" y="143688"/>
                      <a:pt x="525951" y="145495"/>
                      <a:pt x="525951" y="148206"/>
                    </a:cubicBezTo>
                    <a:cubicBezTo>
                      <a:pt x="525951" y="150917"/>
                      <a:pt x="524143" y="152725"/>
                      <a:pt x="521432" y="152725"/>
                    </a:cubicBezTo>
                    <a:cubicBezTo>
                      <a:pt x="518721" y="152725"/>
                      <a:pt x="516914" y="150917"/>
                      <a:pt x="516914" y="148206"/>
                    </a:cubicBezTo>
                    <a:cubicBezTo>
                      <a:pt x="516914" y="145495"/>
                      <a:pt x="518721" y="143688"/>
                      <a:pt x="521432" y="143688"/>
                    </a:cubicBezTo>
                    <a:lnTo>
                      <a:pt x="521432" y="143688"/>
                    </a:lnTo>
                    <a:close/>
                    <a:moveTo>
                      <a:pt x="502455" y="143688"/>
                    </a:moveTo>
                    <a:cubicBezTo>
                      <a:pt x="505166" y="143688"/>
                      <a:pt x="506973" y="145495"/>
                      <a:pt x="506973" y="148206"/>
                    </a:cubicBezTo>
                    <a:cubicBezTo>
                      <a:pt x="506973" y="150917"/>
                      <a:pt x="505166" y="152725"/>
                      <a:pt x="502455" y="152725"/>
                    </a:cubicBezTo>
                    <a:cubicBezTo>
                      <a:pt x="499744" y="152725"/>
                      <a:pt x="497936" y="150917"/>
                      <a:pt x="497936" y="148206"/>
                    </a:cubicBezTo>
                    <a:cubicBezTo>
                      <a:pt x="497936" y="145495"/>
                      <a:pt x="499744" y="143688"/>
                      <a:pt x="502455" y="143688"/>
                    </a:cubicBezTo>
                    <a:lnTo>
                      <a:pt x="502455" y="143688"/>
                    </a:lnTo>
                    <a:close/>
                    <a:moveTo>
                      <a:pt x="483477" y="143688"/>
                    </a:moveTo>
                    <a:cubicBezTo>
                      <a:pt x="486188" y="143688"/>
                      <a:pt x="487995" y="145495"/>
                      <a:pt x="487995" y="148206"/>
                    </a:cubicBezTo>
                    <a:cubicBezTo>
                      <a:pt x="487995" y="150917"/>
                      <a:pt x="486188" y="152725"/>
                      <a:pt x="483477" y="152725"/>
                    </a:cubicBezTo>
                    <a:cubicBezTo>
                      <a:pt x="480766" y="152725"/>
                      <a:pt x="478959" y="150917"/>
                      <a:pt x="478959" y="148206"/>
                    </a:cubicBezTo>
                    <a:cubicBezTo>
                      <a:pt x="478959" y="145495"/>
                      <a:pt x="480766" y="143688"/>
                      <a:pt x="483477" y="143688"/>
                    </a:cubicBezTo>
                    <a:lnTo>
                      <a:pt x="483477" y="143688"/>
                    </a:lnTo>
                    <a:close/>
                    <a:moveTo>
                      <a:pt x="464499" y="143688"/>
                    </a:moveTo>
                    <a:cubicBezTo>
                      <a:pt x="467211" y="143688"/>
                      <a:pt x="469018" y="145495"/>
                      <a:pt x="469018" y="148206"/>
                    </a:cubicBezTo>
                    <a:cubicBezTo>
                      <a:pt x="469018" y="150917"/>
                      <a:pt x="467211" y="152725"/>
                      <a:pt x="464499" y="152725"/>
                    </a:cubicBezTo>
                    <a:cubicBezTo>
                      <a:pt x="461788" y="152725"/>
                      <a:pt x="459981" y="150917"/>
                      <a:pt x="459981" y="148206"/>
                    </a:cubicBezTo>
                    <a:cubicBezTo>
                      <a:pt x="459981" y="145495"/>
                      <a:pt x="461788" y="143688"/>
                      <a:pt x="464499" y="143688"/>
                    </a:cubicBezTo>
                    <a:lnTo>
                      <a:pt x="464499" y="143688"/>
                    </a:lnTo>
                    <a:close/>
                    <a:moveTo>
                      <a:pt x="446425" y="143688"/>
                    </a:moveTo>
                    <a:cubicBezTo>
                      <a:pt x="449137" y="143688"/>
                      <a:pt x="450944" y="145495"/>
                      <a:pt x="450944" y="148206"/>
                    </a:cubicBezTo>
                    <a:cubicBezTo>
                      <a:pt x="450944" y="150917"/>
                      <a:pt x="449137" y="152725"/>
                      <a:pt x="446425" y="152725"/>
                    </a:cubicBezTo>
                    <a:cubicBezTo>
                      <a:pt x="443714" y="152725"/>
                      <a:pt x="441907" y="150917"/>
                      <a:pt x="441907" y="148206"/>
                    </a:cubicBezTo>
                    <a:cubicBezTo>
                      <a:pt x="441907" y="145495"/>
                      <a:pt x="443714" y="143688"/>
                      <a:pt x="446425" y="143688"/>
                    </a:cubicBezTo>
                    <a:lnTo>
                      <a:pt x="446425" y="143688"/>
                    </a:lnTo>
                    <a:close/>
                    <a:moveTo>
                      <a:pt x="427448" y="143688"/>
                    </a:moveTo>
                    <a:cubicBezTo>
                      <a:pt x="430159" y="143688"/>
                      <a:pt x="431966" y="145495"/>
                      <a:pt x="431966" y="148206"/>
                    </a:cubicBezTo>
                    <a:cubicBezTo>
                      <a:pt x="431966" y="150917"/>
                      <a:pt x="430159" y="152725"/>
                      <a:pt x="427448" y="152725"/>
                    </a:cubicBezTo>
                    <a:cubicBezTo>
                      <a:pt x="424737" y="152725"/>
                      <a:pt x="422929" y="150917"/>
                      <a:pt x="422929" y="148206"/>
                    </a:cubicBezTo>
                    <a:cubicBezTo>
                      <a:pt x="422929" y="145495"/>
                      <a:pt x="424737" y="143688"/>
                      <a:pt x="427448" y="143688"/>
                    </a:cubicBezTo>
                    <a:lnTo>
                      <a:pt x="427448" y="143688"/>
                    </a:lnTo>
                    <a:close/>
                    <a:moveTo>
                      <a:pt x="408470" y="143688"/>
                    </a:moveTo>
                    <a:cubicBezTo>
                      <a:pt x="411181" y="143688"/>
                      <a:pt x="412989" y="145495"/>
                      <a:pt x="412989" y="148206"/>
                    </a:cubicBezTo>
                    <a:cubicBezTo>
                      <a:pt x="412989" y="150917"/>
                      <a:pt x="411181" y="152725"/>
                      <a:pt x="408470" y="152725"/>
                    </a:cubicBezTo>
                    <a:cubicBezTo>
                      <a:pt x="405759" y="152725"/>
                      <a:pt x="403952" y="150917"/>
                      <a:pt x="403952" y="148206"/>
                    </a:cubicBezTo>
                    <a:cubicBezTo>
                      <a:pt x="403952" y="145495"/>
                      <a:pt x="405759" y="143688"/>
                      <a:pt x="408470" y="143688"/>
                    </a:cubicBezTo>
                    <a:lnTo>
                      <a:pt x="408470" y="143688"/>
                    </a:lnTo>
                    <a:close/>
                    <a:moveTo>
                      <a:pt x="389493" y="143688"/>
                    </a:moveTo>
                    <a:cubicBezTo>
                      <a:pt x="392204" y="143688"/>
                      <a:pt x="394011" y="145495"/>
                      <a:pt x="394011" y="148206"/>
                    </a:cubicBezTo>
                    <a:cubicBezTo>
                      <a:pt x="394011" y="150917"/>
                      <a:pt x="392204" y="152725"/>
                      <a:pt x="389493" y="152725"/>
                    </a:cubicBezTo>
                    <a:cubicBezTo>
                      <a:pt x="386782" y="152725"/>
                      <a:pt x="384974" y="150917"/>
                      <a:pt x="384974" y="148206"/>
                    </a:cubicBezTo>
                    <a:cubicBezTo>
                      <a:pt x="384974" y="145495"/>
                      <a:pt x="386782" y="143688"/>
                      <a:pt x="389493" y="143688"/>
                    </a:cubicBezTo>
                    <a:lnTo>
                      <a:pt x="389493" y="143688"/>
                    </a:lnTo>
                    <a:close/>
                    <a:moveTo>
                      <a:pt x="370515" y="143688"/>
                    </a:moveTo>
                    <a:cubicBezTo>
                      <a:pt x="373226" y="143688"/>
                      <a:pt x="375034" y="145495"/>
                      <a:pt x="375034" y="148206"/>
                    </a:cubicBezTo>
                    <a:cubicBezTo>
                      <a:pt x="375034" y="150917"/>
                      <a:pt x="373226" y="152725"/>
                      <a:pt x="370515" y="152725"/>
                    </a:cubicBezTo>
                    <a:cubicBezTo>
                      <a:pt x="367804" y="152725"/>
                      <a:pt x="365997" y="150917"/>
                      <a:pt x="365997" y="148206"/>
                    </a:cubicBezTo>
                    <a:cubicBezTo>
                      <a:pt x="365997" y="145495"/>
                      <a:pt x="367804" y="143688"/>
                      <a:pt x="370515" y="143688"/>
                    </a:cubicBezTo>
                    <a:lnTo>
                      <a:pt x="370515" y="143688"/>
                    </a:lnTo>
                    <a:close/>
                    <a:moveTo>
                      <a:pt x="352441" y="143688"/>
                    </a:moveTo>
                    <a:cubicBezTo>
                      <a:pt x="355152" y="143688"/>
                      <a:pt x="356960" y="145495"/>
                      <a:pt x="356960" y="148206"/>
                    </a:cubicBezTo>
                    <a:cubicBezTo>
                      <a:pt x="356960" y="150917"/>
                      <a:pt x="355152" y="152725"/>
                      <a:pt x="352441" y="152725"/>
                    </a:cubicBezTo>
                    <a:cubicBezTo>
                      <a:pt x="349730" y="152725"/>
                      <a:pt x="347923" y="150917"/>
                      <a:pt x="347923" y="148206"/>
                    </a:cubicBezTo>
                    <a:cubicBezTo>
                      <a:pt x="347923" y="145495"/>
                      <a:pt x="349730" y="143688"/>
                      <a:pt x="352441" y="143688"/>
                    </a:cubicBezTo>
                    <a:lnTo>
                      <a:pt x="352441" y="143688"/>
                    </a:lnTo>
                    <a:close/>
                    <a:moveTo>
                      <a:pt x="333464" y="143688"/>
                    </a:moveTo>
                    <a:cubicBezTo>
                      <a:pt x="336175" y="143688"/>
                      <a:pt x="337982" y="145495"/>
                      <a:pt x="337982" y="148206"/>
                    </a:cubicBezTo>
                    <a:cubicBezTo>
                      <a:pt x="337982" y="150917"/>
                      <a:pt x="336175" y="152725"/>
                      <a:pt x="333464" y="152725"/>
                    </a:cubicBezTo>
                    <a:cubicBezTo>
                      <a:pt x="330753" y="152725"/>
                      <a:pt x="328945" y="150917"/>
                      <a:pt x="328945" y="148206"/>
                    </a:cubicBezTo>
                    <a:cubicBezTo>
                      <a:pt x="328945" y="145495"/>
                      <a:pt x="330753" y="143688"/>
                      <a:pt x="333464" y="143688"/>
                    </a:cubicBezTo>
                    <a:lnTo>
                      <a:pt x="333464" y="143688"/>
                    </a:lnTo>
                    <a:close/>
                    <a:moveTo>
                      <a:pt x="314486" y="143688"/>
                    </a:moveTo>
                    <a:cubicBezTo>
                      <a:pt x="317197" y="143688"/>
                      <a:pt x="319004" y="145495"/>
                      <a:pt x="319004" y="148206"/>
                    </a:cubicBezTo>
                    <a:cubicBezTo>
                      <a:pt x="319004" y="150917"/>
                      <a:pt x="317197" y="152725"/>
                      <a:pt x="314486" y="152725"/>
                    </a:cubicBezTo>
                    <a:cubicBezTo>
                      <a:pt x="311775" y="152725"/>
                      <a:pt x="309968" y="150917"/>
                      <a:pt x="309968" y="148206"/>
                    </a:cubicBezTo>
                    <a:cubicBezTo>
                      <a:pt x="309968" y="145495"/>
                      <a:pt x="311775" y="143688"/>
                      <a:pt x="314486" y="143688"/>
                    </a:cubicBezTo>
                    <a:lnTo>
                      <a:pt x="314486" y="143688"/>
                    </a:lnTo>
                    <a:close/>
                    <a:moveTo>
                      <a:pt x="295508" y="143688"/>
                    </a:moveTo>
                    <a:cubicBezTo>
                      <a:pt x="298219" y="143688"/>
                      <a:pt x="300027" y="145495"/>
                      <a:pt x="300027" y="148206"/>
                    </a:cubicBezTo>
                    <a:cubicBezTo>
                      <a:pt x="300027" y="150917"/>
                      <a:pt x="298219" y="152725"/>
                      <a:pt x="295508" y="152725"/>
                    </a:cubicBezTo>
                    <a:cubicBezTo>
                      <a:pt x="292797" y="152725"/>
                      <a:pt x="290990" y="150917"/>
                      <a:pt x="290990" y="148206"/>
                    </a:cubicBezTo>
                    <a:cubicBezTo>
                      <a:pt x="290990" y="145495"/>
                      <a:pt x="292797" y="143688"/>
                      <a:pt x="295508" y="143688"/>
                    </a:cubicBezTo>
                    <a:lnTo>
                      <a:pt x="295508" y="143688"/>
                    </a:lnTo>
                    <a:close/>
                    <a:moveTo>
                      <a:pt x="831400" y="132843"/>
                    </a:moveTo>
                    <a:cubicBezTo>
                      <a:pt x="834111" y="132843"/>
                      <a:pt x="835918" y="134651"/>
                      <a:pt x="835918" y="137362"/>
                    </a:cubicBezTo>
                    <a:cubicBezTo>
                      <a:pt x="835918" y="140073"/>
                      <a:pt x="834111" y="141880"/>
                      <a:pt x="831400" y="141880"/>
                    </a:cubicBezTo>
                    <a:cubicBezTo>
                      <a:pt x="828689" y="141880"/>
                      <a:pt x="826881" y="140073"/>
                      <a:pt x="826881" y="137362"/>
                    </a:cubicBezTo>
                    <a:cubicBezTo>
                      <a:pt x="826881" y="134651"/>
                      <a:pt x="828689" y="132843"/>
                      <a:pt x="831400" y="132843"/>
                    </a:cubicBezTo>
                    <a:lnTo>
                      <a:pt x="831400" y="132843"/>
                    </a:lnTo>
                    <a:close/>
                    <a:moveTo>
                      <a:pt x="812422" y="132843"/>
                    </a:moveTo>
                    <a:cubicBezTo>
                      <a:pt x="815133" y="132843"/>
                      <a:pt x="816941" y="134651"/>
                      <a:pt x="816941" y="137362"/>
                    </a:cubicBezTo>
                    <a:cubicBezTo>
                      <a:pt x="816941" y="140073"/>
                      <a:pt x="815133" y="141880"/>
                      <a:pt x="812422" y="141880"/>
                    </a:cubicBezTo>
                    <a:cubicBezTo>
                      <a:pt x="809711" y="141880"/>
                      <a:pt x="807904" y="140073"/>
                      <a:pt x="807904" y="137362"/>
                    </a:cubicBezTo>
                    <a:cubicBezTo>
                      <a:pt x="807904" y="134651"/>
                      <a:pt x="809711" y="132843"/>
                      <a:pt x="812422" y="132843"/>
                    </a:cubicBezTo>
                    <a:lnTo>
                      <a:pt x="812422" y="132843"/>
                    </a:lnTo>
                    <a:close/>
                    <a:moveTo>
                      <a:pt x="793445" y="132843"/>
                    </a:moveTo>
                    <a:cubicBezTo>
                      <a:pt x="796156" y="132843"/>
                      <a:pt x="797963" y="134651"/>
                      <a:pt x="797963" y="137362"/>
                    </a:cubicBezTo>
                    <a:cubicBezTo>
                      <a:pt x="797963" y="140073"/>
                      <a:pt x="796156" y="141880"/>
                      <a:pt x="793445" y="141880"/>
                    </a:cubicBezTo>
                    <a:cubicBezTo>
                      <a:pt x="790733" y="141880"/>
                      <a:pt x="788926" y="140073"/>
                      <a:pt x="788926" y="137362"/>
                    </a:cubicBezTo>
                    <a:cubicBezTo>
                      <a:pt x="788926" y="134651"/>
                      <a:pt x="790733" y="132843"/>
                      <a:pt x="793445" y="132843"/>
                    </a:cubicBezTo>
                    <a:lnTo>
                      <a:pt x="793445" y="132843"/>
                    </a:lnTo>
                    <a:close/>
                    <a:moveTo>
                      <a:pt x="774467" y="132843"/>
                    </a:moveTo>
                    <a:cubicBezTo>
                      <a:pt x="777178" y="132843"/>
                      <a:pt x="778985" y="134651"/>
                      <a:pt x="778985" y="137362"/>
                    </a:cubicBezTo>
                    <a:cubicBezTo>
                      <a:pt x="778985" y="140073"/>
                      <a:pt x="777178" y="141880"/>
                      <a:pt x="774467" y="141880"/>
                    </a:cubicBezTo>
                    <a:cubicBezTo>
                      <a:pt x="771756" y="141880"/>
                      <a:pt x="769948" y="140073"/>
                      <a:pt x="769948" y="137362"/>
                    </a:cubicBezTo>
                    <a:cubicBezTo>
                      <a:pt x="769948" y="134651"/>
                      <a:pt x="771756" y="132843"/>
                      <a:pt x="774467" y="132843"/>
                    </a:cubicBezTo>
                    <a:lnTo>
                      <a:pt x="774467" y="132843"/>
                    </a:lnTo>
                    <a:close/>
                    <a:moveTo>
                      <a:pt x="756393" y="132843"/>
                    </a:moveTo>
                    <a:cubicBezTo>
                      <a:pt x="759104" y="132843"/>
                      <a:pt x="760912" y="134651"/>
                      <a:pt x="760912" y="137362"/>
                    </a:cubicBezTo>
                    <a:cubicBezTo>
                      <a:pt x="760912" y="140073"/>
                      <a:pt x="759104" y="141880"/>
                      <a:pt x="756393" y="141880"/>
                    </a:cubicBezTo>
                    <a:cubicBezTo>
                      <a:pt x="753682" y="141880"/>
                      <a:pt x="751875" y="140073"/>
                      <a:pt x="751875" y="137362"/>
                    </a:cubicBezTo>
                    <a:cubicBezTo>
                      <a:pt x="751875" y="134651"/>
                      <a:pt x="753682" y="132843"/>
                      <a:pt x="756393" y="132843"/>
                    </a:cubicBezTo>
                    <a:lnTo>
                      <a:pt x="756393" y="132843"/>
                    </a:lnTo>
                    <a:close/>
                    <a:moveTo>
                      <a:pt x="737415" y="132843"/>
                    </a:moveTo>
                    <a:cubicBezTo>
                      <a:pt x="740126" y="132843"/>
                      <a:pt x="741934" y="134651"/>
                      <a:pt x="741934" y="137362"/>
                    </a:cubicBezTo>
                    <a:cubicBezTo>
                      <a:pt x="741934" y="140073"/>
                      <a:pt x="740126" y="141880"/>
                      <a:pt x="737415" y="141880"/>
                    </a:cubicBezTo>
                    <a:cubicBezTo>
                      <a:pt x="734704" y="141880"/>
                      <a:pt x="732897" y="140073"/>
                      <a:pt x="732897" y="137362"/>
                    </a:cubicBezTo>
                    <a:cubicBezTo>
                      <a:pt x="732897" y="134651"/>
                      <a:pt x="734704" y="132843"/>
                      <a:pt x="737415" y="132843"/>
                    </a:cubicBezTo>
                    <a:lnTo>
                      <a:pt x="737415" y="132843"/>
                    </a:lnTo>
                    <a:close/>
                    <a:moveTo>
                      <a:pt x="718438" y="132843"/>
                    </a:moveTo>
                    <a:cubicBezTo>
                      <a:pt x="721149" y="132843"/>
                      <a:pt x="722956" y="134651"/>
                      <a:pt x="722956" y="137362"/>
                    </a:cubicBezTo>
                    <a:cubicBezTo>
                      <a:pt x="722956" y="140073"/>
                      <a:pt x="721149" y="141880"/>
                      <a:pt x="718438" y="141880"/>
                    </a:cubicBezTo>
                    <a:cubicBezTo>
                      <a:pt x="715727" y="141880"/>
                      <a:pt x="713919" y="140073"/>
                      <a:pt x="713919" y="137362"/>
                    </a:cubicBezTo>
                    <a:cubicBezTo>
                      <a:pt x="713919" y="134651"/>
                      <a:pt x="715727" y="132843"/>
                      <a:pt x="718438" y="132843"/>
                    </a:cubicBezTo>
                    <a:lnTo>
                      <a:pt x="718438" y="132843"/>
                    </a:lnTo>
                    <a:close/>
                    <a:moveTo>
                      <a:pt x="699460" y="132843"/>
                    </a:moveTo>
                    <a:cubicBezTo>
                      <a:pt x="702171" y="132843"/>
                      <a:pt x="703979" y="134651"/>
                      <a:pt x="703979" y="137362"/>
                    </a:cubicBezTo>
                    <a:cubicBezTo>
                      <a:pt x="703979" y="140073"/>
                      <a:pt x="702171" y="141880"/>
                      <a:pt x="699460" y="141880"/>
                    </a:cubicBezTo>
                    <a:cubicBezTo>
                      <a:pt x="696749" y="141880"/>
                      <a:pt x="694942" y="140073"/>
                      <a:pt x="694942" y="137362"/>
                    </a:cubicBezTo>
                    <a:cubicBezTo>
                      <a:pt x="694942" y="134651"/>
                      <a:pt x="696749" y="132843"/>
                      <a:pt x="699460" y="132843"/>
                    </a:cubicBezTo>
                    <a:lnTo>
                      <a:pt x="699460" y="132843"/>
                    </a:lnTo>
                    <a:close/>
                    <a:moveTo>
                      <a:pt x="680483" y="132843"/>
                    </a:moveTo>
                    <a:cubicBezTo>
                      <a:pt x="683194" y="132843"/>
                      <a:pt x="685001" y="134651"/>
                      <a:pt x="685001" y="137362"/>
                    </a:cubicBezTo>
                    <a:cubicBezTo>
                      <a:pt x="685001" y="140073"/>
                      <a:pt x="683194" y="141880"/>
                      <a:pt x="680483" y="141880"/>
                    </a:cubicBezTo>
                    <a:cubicBezTo>
                      <a:pt x="677771" y="141880"/>
                      <a:pt x="675964" y="140073"/>
                      <a:pt x="675964" y="137362"/>
                    </a:cubicBezTo>
                    <a:cubicBezTo>
                      <a:pt x="675964" y="134651"/>
                      <a:pt x="678675" y="132843"/>
                      <a:pt x="680483" y="132843"/>
                    </a:cubicBezTo>
                    <a:lnTo>
                      <a:pt x="680483" y="132843"/>
                    </a:lnTo>
                    <a:close/>
                    <a:moveTo>
                      <a:pt x="662409" y="132843"/>
                    </a:moveTo>
                    <a:cubicBezTo>
                      <a:pt x="665120" y="132843"/>
                      <a:pt x="666927" y="134651"/>
                      <a:pt x="666927" y="137362"/>
                    </a:cubicBezTo>
                    <a:cubicBezTo>
                      <a:pt x="666927" y="140073"/>
                      <a:pt x="665120" y="141880"/>
                      <a:pt x="662409" y="141880"/>
                    </a:cubicBezTo>
                    <a:cubicBezTo>
                      <a:pt x="659698" y="141880"/>
                      <a:pt x="657890" y="140073"/>
                      <a:pt x="657890" y="137362"/>
                    </a:cubicBezTo>
                    <a:cubicBezTo>
                      <a:pt x="657890" y="134651"/>
                      <a:pt x="659698" y="132843"/>
                      <a:pt x="662409" y="132843"/>
                    </a:cubicBezTo>
                    <a:lnTo>
                      <a:pt x="662409" y="132843"/>
                    </a:lnTo>
                    <a:close/>
                    <a:moveTo>
                      <a:pt x="643431" y="132843"/>
                    </a:moveTo>
                    <a:cubicBezTo>
                      <a:pt x="646142" y="132843"/>
                      <a:pt x="647950" y="134651"/>
                      <a:pt x="647950" y="137362"/>
                    </a:cubicBezTo>
                    <a:cubicBezTo>
                      <a:pt x="647950" y="140073"/>
                      <a:pt x="646142" y="141880"/>
                      <a:pt x="643431" y="141880"/>
                    </a:cubicBezTo>
                    <a:cubicBezTo>
                      <a:pt x="640720" y="141880"/>
                      <a:pt x="638913" y="140073"/>
                      <a:pt x="638913" y="137362"/>
                    </a:cubicBezTo>
                    <a:cubicBezTo>
                      <a:pt x="638913" y="134651"/>
                      <a:pt x="640720" y="132843"/>
                      <a:pt x="643431" y="132843"/>
                    </a:cubicBezTo>
                    <a:lnTo>
                      <a:pt x="643431" y="132843"/>
                    </a:lnTo>
                    <a:close/>
                    <a:moveTo>
                      <a:pt x="624453" y="132843"/>
                    </a:moveTo>
                    <a:cubicBezTo>
                      <a:pt x="627165" y="132843"/>
                      <a:pt x="628972" y="134651"/>
                      <a:pt x="628972" y="137362"/>
                    </a:cubicBezTo>
                    <a:cubicBezTo>
                      <a:pt x="628972" y="140073"/>
                      <a:pt x="627165" y="141880"/>
                      <a:pt x="624453" y="141880"/>
                    </a:cubicBezTo>
                    <a:cubicBezTo>
                      <a:pt x="621742" y="141880"/>
                      <a:pt x="619935" y="140073"/>
                      <a:pt x="619935" y="137362"/>
                    </a:cubicBezTo>
                    <a:cubicBezTo>
                      <a:pt x="619935" y="134651"/>
                      <a:pt x="621742" y="132843"/>
                      <a:pt x="624453" y="132843"/>
                    </a:cubicBezTo>
                    <a:lnTo>
                      <a:pt x="624453" y="132843"/>
                    </a:lnTo>
                    <a:close/>
                    <a:moveTo>
                      <a:pt x="605476" y="132843"/>
                    </a:moveTo>
                    <a:cubicBezTo>
                      <a:pt x="608187" y="132843"/>
                      <a:pt x="609994" y="134651"/>
                      <a:pt x="609994" y="137362"/>
                    </a:cubicBezTo>
                    <a:cubicBezTo>
                      <a:pt x="609994" y="140073"/>
                      <a:pt x="608187" y="141880"/>
                      <a:pt x="605476" y="141880"/>
                    </a:cubicBezTo>
                    <a:cubicBezTo>
                      <a:pt x="602765" y="141880"/>
                      <a:pt x="600957" y="140073"/>
                      <a:pt x="600957" y="137362"/>
                    </a:cubicBezTo>
                    <a:cubicBezTo>
                      <a:pt x="600957" y="134651"/>
                      <a:pt x="602765" y="132843"/>
                      <a:pt x="605476" y="132843"/>
                    </a:cubicBezTo>
                    <a:lnTo>
                      <a:pt x="605476" y="132843"/>
                    </a:lnTo>
                    <a:close/>
                    <a:moveTo>
                      <a:pt x="586498" y="132843"/>
                    </a:moveTo>
                    <a:cubicBezTo>
                      <a:pt x="589209" y="132843"/>
                      <a:pt x="591017" y="134651"/>
                      <a:pt x="591017" y="137362"/>
                    </a:cubicBezTo>
                    <a:cubicBezTo>
                      <a:pt x="591017" y="140073"/>
                      <a:pt x="589209" y="141880"/>
                      <a:pt x="586498" y="141880"/>
                    </a:cubicBezTo>
                    <a:cubicBezTo>
                      <a:pt x="583787" y="141880"/>
                      <a:pt x="581980" y="140073"/>
                      <a:pt x="581980" y="137362"/>
                    </a:cubicBezTo>
                    <a:cubicBezTo>
                      <a:pt x="581980" y="134651"/>
                      <a:pt x="584691" y="132843"/>
                      <a:pt x="586498" y="132843"/>
                    </a:cubicBezTo>
                    <a:lnTo>
                      <a:pt x="586498" y="132843"/>
                    </a:lnTo>
                    <a:close/>
                    <a:moveTo>
                      <a:pt x="568424" y="132843"/>
                    </a:moveTo>
                    <a:cubicBezTo>
                      <a:pt x="571135" y="132843"/>
                      <a:pt x="572943" y="134651"/>
                      <a:pt x="572943" y="137362"/>
                    </a:cubicBezTo>
                    <a:cubicBezTo>
                      <a:pt x="572943" y="140073"/>
                      <a:pt x="571135" y="141880"/>
                      <a:pt x="568424" y="141880"/>
                    </a:cubicBezTo>
                    <a:cubicBezTo>
                      <a:pt x="565713" y="141880"/>
                      <a:pt x="563906" y="140073"/>
                      <a:pt x="563906" y="137362"/>
                    </a:cubicBezTo>
                    <a:cubicBezTo>
                      <a:pt x="563906" y="134651"/>
                      <a:pt x="565713" y="132843"/>
                      <a:pt x="568424" y="132843"/>
                    </a:cubicBezTo>
                    <a:lnTo>
                      <a:pt x="568424" y="132843"/>
                    </a:lnTo>
                    <a:close/>
                    <a:moveTo>
                      <a:pt x="549447" y="132843"/>
                    </a:moveTo>
                    <a:cubicBezTo>
                      <a:pt x="552158" y="132843"/>
                      <a:pt x="553965" y="134651"/>
                      <a:pt x="553965" y="137362"/>
                    </a:cubicBezTo>
                    <a:cubicBezTo>
                      <a:pt x="553965" y="140073"/>
                      <a:pt x="552158" y="141880"/>
                      <a:pt x="549447" y="141880"/>
                    </a:cubicBezTo>
                    <a:cubicBezTo>
                      <a:pt x="546736" y="141880"/>
                      <a:pt x="544928" y="140073"/>
                      <a:pt x="544928" y="137362"/>
                    </a:cubicBezTo>
                    <a:cubicBezTo>
                      <a:pt x="544928" y="134651"/>
                      <a:pt x="546736" y="132843"/>
                      <a:pt x="549447" y="132843"/>
                    </a:cubicBezTo>
                    <a:lnTo>
                      <a:pt x="549447" y="132843"/>
                    </a:lnTo>
                    <a:close/>
                    <a:moveTo>
                      <a:pt x="530469" y="132843"/>
                    </a:moveTo>
                    <a:cubicBezTo>
                      <a:pt x="533180" y="132843"/>
                      <a:pt x="534988" y="134651"/>
                      <a:pt x="534988" y="137362"/>
                    </a:cubicBezTo>
                    <a:cubicBezTo>
                      <a:pt x="534988" y="140073"/>
                      <a:pt x="533180" y="141880"/>
                      <a:pt x="530469" y="141880"/>
                    </a:cubicBezTo>
                    <a:cubicBezTo>
                      <a:pt x="527758" y="141880"/>
                      <a:pt x="525951" y="140073"/>
                      <a:pt x="525951" y="137362"/>
                    </a:cubicBezTo>
                    <a:cubicBezTo>
                      <a:pt x="525951" y="134651"/>
                      <a:pt x="527758" y="132843"/>
                      <a:pt x="530469" y="132843"/>
                    </a:cubicBezTo>
                    <a:lnTo>
                      <a:pt x="530469" y="132843"/>
                    </a:lnTo>
                    <a:close/>
                    <a:moveTo>
                      <a:pt x="511492" y="132843"/>
                    </a:moveTo>
                    <a:cubicBezTo>
                      <a:pt x="514203" y="132843"/>
                      <a:pt x="516010" y="134651"/>
                      <a:pt x="516010" y="137362"/>
                    </a:cubicBezTo>
                    <a:cubicBezTo>
                      <a:pt x="516010" y="140073"/>
                      <a:pt x="514203" y="141880"/>
                      <a:pt x="511492" y="141880"/>
                    </a:cubicBezTo>
                    <a:cubicBezTo>
                      <a:pt x="508780" y="141880"/>
                      <a:pt x="506973" y="140073"/>
                      <a:pt x="506973" y="137362"/>
                    </a:cubicBezTo>
                    <a:cubicBezTo>
                      <a:pt x="506973" y="134651"/>
                      <a:pt x="508780" y="132843"/>
                      <a:pt x="511492" y="132843"/>
                    </a:cubicBezTo>
                    <a:lnTo>
                      <a:pt x="511492" y="132843"/>
                    </a:lnTo>
                    <a:close/>
                    <a:moveTo>
                      <a:pt x="493418" y="132843"/>
                    </a:moveTo>
                    <a:cubicBezTo>
                      <a:pt x="496129" y="132843"/>
                      <a:pt x="497936" y="134651"/>
                      <a:pt x="497936" y="137362"/>
                    </a:cubicBezTo>
                    <a:cubicBezTo>
                      <a:pt x="497936" y="140073"/>
                      <a:pt x="496129" y="141880"/>
                      <a:pt x="493418" y="141880"/>
                    </a:cubicBezTo>
                    <a:cubicBezTo>
                      <a:pt x="490707" y="141880"/>
                      <a:pt x="488899" y="140073"/>
                      <a:pt x="488899" y="137362"/>
                    </a:cubicBezTo>
                    <a:cubicBezTo>
                      <a:pt x="488899" y="134651"/>
                      <a:pt x="490707" y="132843"/>
                      <a:pt x="493418" y="132843"/>
                    </a:cubicBezTo>
                    <a:lnTo>
                      <a:pt x="493418" y="132843"/>
                    </a:lnTo>
                    <a:close/>
                    <a:moveTo>
                      <a:pt x="474440" y="132843"/>
                    </a:moveTo>
                    <a:cubicBezTo>
                      <a:pt x="477151" y="132843"/>
                      <a:pt x="478959" y="134651"/>
                      <a:pt x="478959" y="137362"/>
                    </a:cubicBezTo>
                    <a:cubicBezTo>
                      <a:pt x="478959" y="140073"/>
                      <a:pt x="477151" y="141880"/>
                      <a:pt x="474440" y="141880"/>
                    </a:cubicBezTo>
                    <a:cubicBezTo>
                      <a:pt x="471729" y="141880"/>
                      <a:pt x="469922" y="140073"/>
                      <a:pt x="469922" y="137362"/>
                    </a:cubicBezTo>
                    <a:cubicBezTo>
                      <a:pt x="469922" y="134651"/>
                      <a:pt x="471729" y="132843"/>
                      <a:pt x="474440" y="132843"/>
                    </a:cubicBezTo>
                    <a:lnTo>
                      <a:pt x="474440" y="132843"/>
                    </a:lnTo>
                    <a:close/>
                    <a:moveTo>
                      <a:pt x="455462" y="132843"/>
                    </a:moveTo>
                    <a:cubicBezTo>
                      <a:pt x="458174" y="132843"/>
                      <a:pt x="459981" y="134651"/>
                      <a:pt x="459981" y="137362"/>
                    </a:cubicBezTo>
                    <a:cubicBezTo>
                      <a:pt x="459981" y="140073"/>
                      <a:pt x="458174" y="141880"/>
                      <a:pt x="455462" y="141880"/>
                    </a:cubicBezTo>
                    <a:cubicBezTo>
                      <a:pt x="452751" y="141880"/>
                      <a:pt x="450944" y="140073"/>
                      <a:pt x="450944" y="137362"/>
                    </a:cubicBezTo>
                    <a:cubicBezTo>
                      <a:pt x="450944" y="134651"/>
                      <a:pt x="452751" y="132843"/>
                      <a:pt x="455462" y="132843"/>
                    </a:cubicBezTo>
                    <a:lnTo>
                      <a:pt x="455462" y="132843"/>
                    </a:lnTo>
                    <a:close/>
                    <a:moveTo>
                      <a:pt x="436485" y="132843"/>
                    </a:moveTo>
                    <a:cubicBezTo>
                      <a:pt x="439196" y="132843"/>
                      <a:pt x="441003" y="134651"/>
                      <a:pt x="441003" y="137362"/>
                    </a:cubicBezTo>
                    <a:cubicBezTo>
                      <a:pt x="441003" y="140073"/>
                      <a:pt x="439196" y="141880"/>
                      <a:pt x="436485" y="141880"/>
                    </a:cubicBezTo>
                    <a:cubicBezTo>
                      <a:pt x="433774" y="141880"/>
                      <a:pt x="431966" y="140073"/>
                      <a:pt x="431966" y="137362"/>
                    </a:cubicBezTo>
                    <a:cubicBezTo>
                      <a:pt x="431966" y="134651"/>
                      <a:pt x="433774" y="132843"/>
                      <a:pt x="436485" y="132843"/>
                    </a:cubicBezTo>
                    <a:lnTo>
                      <a:pt x="436485" y="132843"/>
                    </a:lnTo>
                    <a:close/>
                    <a:moveTo>
                      <a:pt x="417507" y="132843"/>
                    </a:moveTo>
                    <a:cubicBezTo>
                      <a:pt x="420218" y="132843"/>
                      <a:pt x="422026" y="134651"/>
                      <a:pt x="422026" y="137362"/>
                    </a:cubicBezTo>
                    <a:cubicBezTo>
                      <a:pt x="422026" y="140073"/>
                      <a:pt x="420218" y="141880"/>
                      <a:pt x="417507" y="141880"/>
                    </a:cubicBezTo>
                    <a:cubicBezTo>
                      <a:pt x="414796" y="141880"/>
                      <a:pt x="412989" y="140073"/>
                      <a:pt x="412989" y="137362"/>
                    </a:cubicBezTo>
                    <a:cubicBezTo>
                      <a:pt x="412989" y="134651"/>
                      <a:pt x="415700" y="132843"/>
                      <a:pt x="417507" y="132843"/>
                    </a:cubicBezTo>
                    <a:lnTo>
                      <a:pt x="417507" y="132843"/>
                    </a:lnTo>
                    <a:close/>
                    <a:moveTo>
                      <a:pt x="399433" y="132843"/>
                    </a:moveTo>
                    <a:cubicBezTo>
                      <a:pt x="402144" y="132843"/>
                      <a:pt x="403952" y="134651"/>
                      <a:pt x="403952" y="137362"/>
                    </a:cubicBezTo>
                    <a:cubicBezTo>
                      <a:pt x="403952" y="140073"/>
                      <a:pt x="402144" y="141880"/>
                      <a:pt x="399433" y="141880"/>
                    </a:cubicBezTo>
                    <a:cubicBezTo>
                      <a:pt x="396722" y="141880"/>
                      <a:pt x="394915" y="140073"/>
                      <a:pt x="394915" y="137362"/>
                    </a:cubicBezTo>
                    <a:cubicBezTo>
                      <a:pt x="394915" y="134651"/>
                      <a:pt x="396722" y="132843"/>
                      <a:pt x="399433" y="132843"/>
                    </a:cubicBezTo>
                    <a:lnTo>
                      <a:pt x="399433" y="132843"/>
                    </a:lnTo>
                    <a:close/>
                    <a:moveTo>
                      <a:pt x="380456" y="132843"/>
                    </a:moveTo>
                    <a:cubicBezTo>
                      <a:pt x="383167" y="132843"/>
                      <a:pt x="384974" y="134651"/>
                      <a:pt x="384974" y="137362"/>
                    </a:cubicBezTo>
                    <a:cubicBezTo>
                      <a:pt x="384974" y="140073"/>
                      <a:pt x="383167" y="141880"/>
                      <a:pt x="380456" y="141880"/>
                    </a:cubicBezTo>
                    <a:cubicBezTo>
                      <a:pt x="377745" y="141880"/>
                      <a:pt x="375937" y="140073"/>
                      <a:pt x="375937" y="137362"/>
                    </a:cubicBezTo>
                    <a:cubicBezTo>
                      <a:pt x="375937" y="134651"/>
                      <a:pt x="377745" y="132843"/>
                      <a:pt x="380456" y="132843"/>
                    </a:cubicBezTo>
                    <a:lnTo>
                      <a:pt x="380456" y="132843"/>
                    </a:lnTo>
                    <a:close/>
                    <a:moveTo>
                      <a:pt x="361478" y="132843"/>
                    </a:moveTo>
                    <a:cubicBezTo>
                      <a:pt x="364189" y="132843"/>
                      <a:pt x="365997" y="134651"/>
                      <a:pt x="365997" y="137362"/>
                    </a:cubicBezTo>
                    <a:cubicBezTo>
                      <a:pt x="365997" y="140073"/>
                      <a:pt x="364189" y="141880"/>
                      <a:pt x="361478" y="141880"/>
                    </a:cubicBezTo>
                    <a:cubicBezTo>
                      <a:pt x="358767" y="141880"/>
                      <a:pt x="356960" y="140073"/>
                      <a:pt x="356960" y="137362"/>
                    </a:cubicBezTo>
                    <a:cubicBezTo>
                      <a:pt x="356960" y="134651"/>
                      <a:pt x="358767" y="132843"/>
                      <a:pt x="361478" y="132843"/>
                    </a:cubicBezTo>
                    <a:lnTo>
                      <a:pt x="361478" y="132843"/>
                    </a:lnTo>
                    <a:close/>
                    <a:moveTo>
                      <a:pt x="342501" y="132843"/>
                    </a:moveTo>
                    <a:cubicBezTo>
                      <a:pt x="345212" y="132843"/>
                      <a:pt x="347019" y="134651"/>
                      <a:pt x="347019" y="137362"/>
                    </a:cubicBezTo>
                    <a:cubicBezTo>
                      <a:pt x="347019" y="140073"/>
                      <a:pt x="345212" y="141880"/>
                      <a:pt x="342501" y="141880"/>
                    </a:cubicBezTo>
                    <a:cubicBezTo>
                      <a:pt x="339789" y="141880"/>
                      <a:pt x="337982" y="140073"/>
                      <a:pt x="337982" y="137362"/>
                    </a:cubicBezTo>
                    <a:cubicBezTo>
                      <a:pt x="337982" y="134651"/>
                      <a:pt x="339789" y="132843"/>
                      <a:pt x="342501" y="132843"/>
                    </a:cubicBezTo>
                    <a:lnTo>
                      <a:pt x="342501" y="132843"/>
                    </a:lnTo>
                    <a:close/>
                    <a:moveTo>
                      <a:pt x="323523" y="132843"/>
                    </a:moveTo>
                    <a:cubicBezTo>
                      <a:pt x="326234" y="132843"/>
                      <a:pt x="328041" y="134651"/>
                      <a:pt x="328041" y="137362"/>
                    </a:cubicBezTo>
                    <a:cubicBezTo>
                      <a:pt x="328041" y="140073"/>
                      <a:pt x="326234" y="141880"/>
                      <a:pt x="323523" y="141880"/>
                    </a:cubicBezTo>
                    <a:cubicBezTo>
                      <a:pt x="320812" y="141880"/>
                      <a:pt x="319004" y="140073"/>
                      <a:pt x="319004" y="137362"/>
                    </a:cubicBezTo>
                    <a:cubicBezTo>
                      <a:pt x="319004" y="134651"/>
                      <a:pt x="321716" y="132843"/>
                      <a:pt x="323523" y="132843"/>
                    </a:cubicBezTo>
                    <a:lnTo>
                      <a:pt x="323523" y="132843"/>
                    </a:lnTo>
                    <a:close/>
                    <a:moveTo>
                      <a:pt x="305449" y="132843"/>
                    </a:moveTo>
                    <a:cubicBezTo>
                      <a:pt x="308160" y="132843"/>
                      <a:pt x="309968" y="134651"/>
                      <a:pt x="309968" y="137362"/>
                    </a:cubicBezTo>
                    <a:cubicBezTo>
                      <a:pt x="309968" y="140073"/>
                      <a:pt x="308160" y="141880"/>
                      <a:pt x="305449" y="141880"/>
                    </a:cubicBezTo>
                    <a:cubicBezTo>
                      <a:pt x="302738" y="141880"/>
                      <a:pt x="300931" y="140073"/>
                      <a:pt x="300931" y="137362"/>
                    </a:cubicBezTo>
                    <a:cubicBezTo>
                      <a:pt x="300931" y="134651"/>
                      <a:pt x="302738" y="132843"/>
                      <a:pt x="305449" y="132843"/>
                    </a:cubicBezTo>
                    <a:lnTo>
                      <a:pt x="305449" y="132843"/>
                    </a:lnTo>
                    <a:close/>
                    <a:moveTo>
                      <a:pt x="286471" y="132843"/>
                    </a:moveTo>
                    <a:cubicBezTo>
                      <a:pt x="289182" y="132843"/>
                      <a:pt x="290990" y="134651"/>
                      <a:pt x="290990" y="137362"/>
                    </a:cubicBezTo>
                    <a:cubicBezTo>
                      <a:pt x="290990" y="140073"/>
                      <a:pt x="289182" y="141880"/>
                      <a:pt x="286471" y="141880"/>
                    </a:cubicBezTo>
                    <a:cubicBezTo>
                      <a:pt x="283760" y="141880"/>
                      <a:pt x="281953" y="140073"/>
                      <a:pt x="281953" y="137362"/>
                    </a:cubicBezTo>
                    <a:cubicBezTo>
                      <a:pt x="281953" y="134651"/>
                      <a:pt x="283760" y="132843"/>
                      <a:pt x="286471" y="132843"/>
                    </a:cubicBezTo>
                    <a:lnTo>
                      <a:pt x="286471" y="132843"/>
                    </a:lnTo>
                    <a:close/>
                    <a:moveTo>
                      <a:pt x="840437" y="122903"/>
                    </a:moveTo>
                    <a:cubicBezTo>
                      <a:pt x="843148" y="122903"/>
                      <a:pt x="844955" y="124710"/>
                      <a:pt x="844955" y="127421"/>
                    </a:cubicBezTo>
                    <a:cubicBezTo>
                      <a:pt x="844955" y="130132"/>
                      <a:pt x="843148" y="131940"/>
                      <a:pt x="840437" y="131940"/>
                    </a:cubicBezTo>
                    <a:cubicBezTo>
                      <a:pt x="837726" y="131940"/>
                      <a:pt x="835918" y="130132"/>
                      <a:pt x="835918" y="127421"/>
                    </a:cubicBezTo>
                    <a:cubicBezTo>
                      <a:pt x="835918" y="125614"/>
                      <a:pt x="837726" y="122903"/>
                      <a:pt x="840437" y="122903"/>
                    </a:cubicBezTo>
                    <a:lnTo>
                      <a:pt x="840437" y="122903"/>
                    </a:lnTo>
                    <a:close/>
                    <a:moveTo>
                      <a:pt x="821459" y="122903"/>
                    </a:moveTo>
                    <a:cubicBezTo>
                      <a:pt x="824170" y="122903"/>
                      <a:pt x="825978" y="124710"/>
                      <a:pt x="825978" y="127421"/>
                    </a:cubicBezTo>
                    <a:cubicBezTo>
                      <a:pt x="825978" y="130132"/>
                      <a:pt x="824170" y="131940"/>
                      <a:pt x="821459" y="131940"/>
                    </a:cubicBezTo>
                    <a:cubicBezTo>
                      <a:pt x="818748" y="131940"/>
                      <a:pt x="816941" y="130132"/>
                      <a:pt x="816941" y="127421"/>
                    </a:cubicBezTo>
                    <a:cubicBezTo>
                      <a:pt x="816941" y="125614"/>
                      <a:pt x="818748" y="122903"/>
                      <a:pt x="821459" y="122903"/>
                    </a:cubicBezTo>
                    <a:lnTo>
                      <a:pt x="821459" y="122903"/>
                    </a:lnTo>
                    <a:close/>
                    <a:moveTo>
                      <a:pt x="803385" y="122903"/>
                    </a:moveTo>
                    <a:cubicBezTo>
                      <a:pt x="806096" y="122903"/>
                      <a:pt x="807904" y="124710"/>
                      <a:pt x="807904" y="127421"/>
                    </a:cubicBezTo>
                    <a:cubicBezTo>
                      <a:pt x="807904" y="130132"/>
                      <a:pt x="806096" y="131940"/>
                      <a:pt x="803385" y="131940"/>
                    </a:cubicBezTo>
                    <a:cubicBezTo>
                      <a:pt x="800674" y="131940"/>
                      <a:pt x="798867" y="130132"/>
                      <a:pt x="798867" y="127421"/>
                    </a:cubicBezTo>
                    <a:cubicBezTo>
                      <a:pt x="797963" y="125614"/>
                      <a:pt x="800674" y="122903"/>
                      <a:pt x="803385" y="122903"/>
                    </a:cubicBezTo>
                    <a:lnTo>
                      <a:pt x="803385" y="122903"/>
                    </a:lnTo>
                    <a:close/>
                    <a:moveTo>
                      <a:pt x="784408" y="122903"/>
                    </a:moveTo>
                    <a:cubicBezTo>
                      <a:pt x="787119" y="122903"/>
                      <a:pt x="788926" y="124710"/>
                      <a:pt x="788926" y="127421"/>
                    </a:cubicBezTo>
                    <a:cubicBezTo>
                      <a:pt x="788926" y="130132"/>
                      <a:pt x="787119" y="131940"/>
                      <a:pt x="784408" y="131940"/>
                    </a:cubicBezTo>
                    <a:cubicBezTo>
                      <a:pt x="781696" y="131940"/>
                      <a:pt x="779889" y="130132"/>
                      <a:pt x="779889" y="127421"/>
                    </a:cubicBezTo>
                    <a:cubicBezTo>
                      <a:pt x="778985" y="125614"/>
                      <a:pt x="781696" y="122903"/>
                      <a:pt x="784408" y="122903"/>
                    </a:cubicBezTo>
                    <a:lnTo>
                      <a:pt x="784408" y="122903"/>
                    </a:lnTo>
                    <a:close/>
                    <a:moveTo>
                      <a:pt x="765430" y="122903"/>
                    </a:moveTo>
                    <a:cubicBezTo>
                      <a:pt x="768141" y="122903"/>
                      <a:pt x="769948" y="124710"/>
                      <a:pt x="769948" y="127421"/>
                    </a:cubicBezTo>
                    <a:cubicBezTo>
                      <a:pt x="769948" y="130132"/>
                      <a:pt x="768141" y="131940"/>
                      <a:pt x="765430" y="131940"/>
                    </a:cubicBezTo>
                    <a:cubicBezTo>
                      <a:pt x="762719" y="131940"/>
                      <a:pt x="760912" y="130132"/>
                      <a:pt x="760912" y="127421"/>
                    </a:cubicBezTo>
                    <a:cubicBezTo>
                      <a:pt x="760912" y="125614"/>
                      <a:pt x="762719" y="122903"/>
                      <a:pt x="765430" y="122903"/>
                    </a:cubicBezTo>
                    <a:lnTo>
                      <a:pt x="765430" y="122903"/>
                    </a:lnTo>
                    <a:close/>
                    <a:moveTo>
                      <a:pt x="746452" y="122903"/>
                    </a:moveTo>
                    <a:cubicBezTo>
                      <a:pt x="749163" y="122903"/>
                      <a:pt x="750971" y="124710"/>
                      <a:pt x="750971" y="127421"/>
                    </a:cubicBezTo>
                    <a:cubicBezTo>
                      <a:pt x="750971" y="130132"/>
                      <a:pt x="749163" y="131940"/>
                      <a:pt x="746452" y="131940"/>
                    </a:cubicBezTo>
                    <a:cubicBezTo>
                      <a:pt x="743741" y="131940"/>
                      <a:pt x="741934" y="130132"/>
                      <a:pt x="741934" y="127421"/>
                    </a:cubicBezTo>
                    <a:cubicBezTo>
                      <a:pt x="741934" y="125614"/>
                      <a:pt x="743741" y="122903"/>
                      <a:pt x="746452" y="122903"/>
                    </a:cubicBezTo>
                    <a:lnTo>
                      <a:pt x="746452" y="122903"/>
                    </a:lnTo>
                    <a:close/>
                    <a:moveTo>
                      <a:pt x="727475" y="122903"/>
                    </a:moveTo>
                    <a:cubicBezTo>
                      <a:pt x="730186" y="122903"/>
                      <a:pt x="731993" y="124710"/>
                      <a:pt x="731993" y="127421"/>
                    </a:cubicBezTo>
                    <a:cubicBezTo>
                      <a:pt x="731993" y="130132"/>
                      <a:pt x="730186" y="131940"/>
                      <a:pt x="727475" y="131940"/>
                    </a:cubicBezTo>
                    <a:cubicBezTo>
                      <a:pt x="724764" y="131940"/>
                      <a:pt x="722956" y="130132"/>
                      <a:pt x="722956" y="127421"/>
                    </a:cubicBezTo>
                    <a:cubicBezTo>
                      <a:pt x="722956" y="125614"/>
                      <a:pt x="724764" y="122903"/>
                      <a:pt x="727475" y="122903"/>
                    </a:cubicBezTo>
                    <a:lnTo>
                      <a:pt x="727475" y="122903"/>
                    </a:lnTo>
                    <a:close/>
                    <a:moveTo>
                      <a:pt x="709401" y="122903"/>
                    </a:moveTo>
                    <a:cubicBezTo>
                      <a:pt x="712112" y="122903"/>
                      <a:pt x="713919" y="124710"/>
                      <a:pt x="713919" y="127421"/>
                    </a:cubicBezTo>
                    <a:cubicBezTo>
                      <a:pt x="713919" y="130132"/>
                      <a:pt x="712112" y="131940"/>
                      <a:pt x="709401" y="131940"/>
                    </a:cubicBezTo>
                    <a:cubicBezTo>
                      <a:pt x="706690" y="131940"/>
                      <a:pt x="704882" y="130132"/>
                      <a:pt x="704882" y="127421"/>
                    </a:cubicBezTo>
                    <a:cubicBezTo>
                      <a:pt x="703979" y="125614"/>
                      <a:pt x="706690" y="122903"/>
                      <a:pt x="709401" y="122903"/>
                    </a:cubicBezTo>
                    <a:lnTo>
                      <a:pt x="709401" y="122903"/>
                    </a:lnTo>
                    <a:close/>
                    <a:moveTo>
                      <a:pt x="690423" y="122903"/>
                    </a:moveTo>
                    <a:cubicBezTo>
                      <a:pt x="693134" y="122903"/>
                      <a:pt x="694942" y="124710"/>
                      <a:pt x="694942" y="127421"/>
                    </a:cubicBezTo>
                    <a:cubicBezTo>
                      <a:pt x="694942" y="130132"/>
                      <a:pt x="693134" y="131940"/>
                      <a:pt x="690423" y="131940"/>
                    </a:cubicBezTo>
                    <a:cubicBezTo>
                      <a:pt x="687712" y="131940"/>
                      <a:pt x="685905" y="130132"/>
                      <a:pt x="685905" y="127421"/>
                    </a:cubicBezTo>
                    <a:cubicBezTo>
                      <a:pt x="685905" y="125614"/>
                      <a:pt x="687712" y="122903"/>
                      <a:pt x="690423" y="122903"/>
                    </a:cubicBezTo>
                    <a:lnTo>
                      <a:pt x="690423" y="122903"/>
                    </a:lnTo>
                    <a:close/>
                    <a:moveTo>
                      <a:pt x="671446" y="122903"/>
                    </a:moveTo>
                    <a:cubicBezTo>
                      <a:pt x="674157" y="122903"/>
                      <a:pt x="675964" y="124710"/>
                      <a:pt x="675964" y="127421"/>
                    </a:cubicBezTo>
                    <a:cubicBezTo>
                      <a:pt x="675964" y="130132"/>
                      <a:pt x="674157" y="131940"/>
                      <a:pt x="671446" y="131940"/>
                    </a:cubicBezTo>
                    <a:cubicBezTo>
                      <a:pt x="668735" y="131940"/>
                      <a:pt x="666927" y="130132"/>
                      <a:pt x="666927" y="127421"/>
                    </a:cubicBezTo>
                    <a:cubicBezTo>
                      <a:pt x="666927" y="125614"/>
                      <a:pt x="668735" y="122903"/>
                      <a:pt x="671446" y="122903"/>
                    </a:cubicBezTo>
                    <a:lnTo>
                      <a:pt x="671446" y="122903"/>
                    </a:lnTo>
                    <a:close/>
                    <a:moveTo>
                      <a:pt x="652468" y="122903"/>
                    </a:moveTo>
                    <a:cubicBezTo>
                      <a:pt x="655179" y="122903"/>
                      <a:pt x="656987" y="124710"/>
                      <a:pt x="656987" y="127421"/>
                    </a:cubicBezTo>
                    <a:cubicBezTo>
                      <a:pt x="656987" y="130132"/>
                      <a:pt x="655179" y="131940"/>
                      <a:pt x="652468" y="131940"/>
                    </a:cubicBezTo>
                    <a:cubicBezTo>
                      <a:pt x="649757" y="131940"/>
                      <a:pt x="647950" y="130132"/>
                      <a:pt x="647950" y="127421"/>
                    </a:cubicBezTo>
                    <a:cubicBezTo>
                      <a:pt x="647950" y="125614"/>
                      <a:pt x="649757" y="122903"/>
                      <a:pt x="652468" y="122903"/>
                    </a:cubicBezTo>
                    <a:lnTo>
                      <a:pt x="652468" y="122903"/>
                    </a:lnTo>
                    <a:close/>
                    <a:moveTo>
                      <a:pt x="633490" y="122903"/>
                    </a:moveTo>
                    <a:cubicBezTo>
                      <a:pt x="636202" y="122903"/>
                      <a:pt x="638009" y="124710"/>
                      <a:pt x="638009" y="127421"/>
                    </a:cubicBezTo>
                    <a:cubicBezTo>
                      <a:pt x="638009" y="130132"/>
                      <a:pt x="636202" y="131940"/>
                      <a:pt x="633490" y="131940"/>
                    </a:cubicBezTo>
                    <a:cubicBezTo>
                      <a:pt x="630779" y="131940"/>
                      <a:pt x="628972" y="130132"/>
                      <a:pt x="628972" y="127421"/>
                    </a:cubicBezTo>
                    <a:cubicBezTo>
                      <a:pt x="628972" y="125614"/>
                      <a:pt x="631683" y="122903"/>
                      <a:pt x="633490" y="122903"/>
                    </a:cubicBezTo>
                    <a:lnTo>
                      <a:pt x="633490" y="122903"/>
                    </a:lnTo>
                    <a:close/>
                    <a:moveTo>
                      <a:pt x="615417" y="122903"/>
                    </a:moveTo>
                    <a:cubicBezTo>
                      <a:pt x="618128" y="122903"/>
                      <a:pt x="619935" y="124710"/>
                      <a:pt x="619935" y="127421"/>
                    </a:cubicBezTo>
                    <a:cubicBezTo>
                      <a:pt x="619935" y="130132"/>
                      <a:pt x="618128" y="131940"/>
                      <a:pt x="615417" y="131940"/>
                    </a:cubicBezTo>
                    <a:cubicBezTo>
                      <a:pt x="612705" y="131940"/>
                      <a:pt x="610898" y="130132"/>
                      <a:pt x="610898" y="127421"/>
                    </a:cubicBezTo>
                    <a:cubicBezTo>
                      <a:pt x="609994" y="125614"/>
                      <a:pt x="612705" y="122903"/>
                      <a:pt x="615417" y="122903"/>
                    </a:cubicBezTo>
                    <a:lnTo>
                      <a:pt x="615417" y="122903"/>
                    </a:lnTo>
                    <a:close/>
                    <a:moveTo>
                      <a:pt x="596439" y="122903"/>
                    </a:moveTo>
                    <a:cubicBezTo>
                      <a:pt x="599150" y="122903"/>
                      <a:pt x="600957" y="124710"/>
                      <a:pt x="600957" y="127421"/>
                    </a:cubicBezTo>
                    <a:cubicBezTo>
                      <a:pt x="600957" y="130132"/>
                      <a:pt x="599150" y="131940"/>
                      <a:pt x="596439" y="131940"/>
                    </a:cubicBezTo>
                    <a:cubicBezTo>
                      <a:pt x="593728" y="131940"/>
                      <a:pt x="591920" y="130132"/>
                      <a:pt x="591920" y="127421"/>
                    </a:cubicBezTo>
                    <a:cubicBezTo>
                      <a:pt x="591920" y="125614"/>
                      <a:pt x="593728" y="122903"/>
                      <a:pt x="596439" y="122903"/>
                    </a:cubicBezTo>
                    <a:lnTo>
                      <a:pt x="596439" y="122903"/>
                    </a:lnTo>
                    <a:close/>
                    <a:moveTo>
                      <a:pt x="577461" y="122903"/>
                    </a:moveTo>
                    <a:cubicBezTo>
                      <a:pt x="580172" y="122903"/>
                      <a:pt x="581980" y="124710"/>
                      <a:pt x="581980" y="127421"/>
                    </a:cubicBezTo>
                    <a:cubicBezTo>
                      <a:pt x="581980" y="130132"/>
                      <a:pt x="580172" y="131940"/>
                      <a:pt x="577461" y="131940"/>
                    </a:cubicBezTo>
                    <a:cubicBezTo>
                      <a:pt x="574750" y="131940"/>
                      <a:pt x="572943" y="130132"/>
                      <a:pt x="572943" y="127421"/>
                    </a:cubicBezTo>
                    <a:cubicBezTo>
                      <a:pt x="572943" y="125614"/>
                      <a:pt x="574750" y="122903"/>
                      <a:pt x="577461" y="122903"/>
                    </a:cubicBezTo>
                    <a:lnTo>
                      <a:pt x="577461" y="122903"/>
                    </a:lnTo>
                    <a:close/>
                    <a:moveTo>
                      <a:pt x="558484" y="122903"/>
                    </a:moveTo>
                    <a:cubicBezTo>
                      <a:pt x="561195" y="122903"/>
                      <a:pt x="563002" y="124710"/>
                      <a:pt x="563002" y="127421"/>
                    </a:cubicBezTo>
                    <a:cubicBezTo>
                      <a:pt x="563002" y="130132"/>
                      <a:pt x="561195" y="131940"/>
                      <a:pt x="558484" y="131940"/>
                    </a:cubicBezTo>
                    <a:cubicBezTo>
                      <a:pt x="555773" y="131940"/>
                      <a:pt x="553965" y="130132"/>
                      <a:pt x="553965" y="127421"/>
                    </a:cubicBezTo>
                    <a:cubicBezTo>
                      <a:pt x="553965" y="125614"/>
                      <a:pt x="555773" y="122903"/>
                      <a:pt x="558484" y="122903"/>
                    </a:cubicBezTo>
                    <a:lnTo>
                      <a:pt x="558484" y="122903"/>
                    </a:lnTo>
                    <a:close/>
                    <a:moveTo>
                      <a:pt x="539506" y="122903"/>
                    </a:moveTo>
                    <a:cubicBezTo>
                      <a:pt x="542217" y="122903"/>
                      <a:pt x="544025" y="124710"/>
                      <a:pt x="544025" y="127421"/>
                    </a:cubicBezTo>
                    <a:cubicBezTo>
                      <a:pt x="544025" y="130132"/>
                      <a:pt x="542217" y="131940"/>
                      <a:pt x="539506" y="131940"/>
                    </a:cubicBezTo>
                    <a:cubicBezTo>
                      <a:pt x="536795" y="131940"/>
                      <a:pt x="534988" y="130132"/>
                      <a:pt x="534988" y="127421"/>
                    </a:cubicBezTo>
                    <a:cubicBezTo>
                      <a:pt x="534988" y="125614"/>
                      <a:pt x="537699" y="122903"/>
                      <a:pt x="539506" y="122903"/>
                    </a:cubicBezTo>
                    <a:lnTo>
                      <a:pt x="539506" y="122903"/>
                    </a:lnTo>
                    <a:close/>
                    <a:moveTo>
                      <a:pt x="521432" y="122903"/>
                    </a:moveTo>
                    <a:cubicBezTo>
                      <a:pt x="524143" y="122903"/>
                      <a:pt x="525951" y="124710"/>
                      <a:pt x="525951" y="127421"/>
                    </a:cubicBezTo>
                    <a:cubicBezTo>
                      <a:pt x="525951" y="130132"/>
                      <a:pt x="524143" y="131940"/>
                      <a:pt x="521432" y="131940"/>
                    </a:cubicBezTo>
                    <a:cubicBezTo>
                      <a:pt x="518721" y="131940"/>
                      <a:pt x="516914" y="130132"/>
                      <a:pt x="516914" y="127421"/>
                    </a:cubicBezTo>
                    <a:cubicBezTo>
                      <a:pt x="516010" y="125614"/>
                      <a:pt x="518721" y="122903"/>
                      <a:pt x="521432" y="122903"/>
                    </a:cubicBezTo>
                    <a:lnTo>
                      <a:pt x="521432" y="122903"/>
                    </a:lnTo>
                    <a:close/>
                    <a:moveTo>
                      <a:pt x="502455" y="122903"/>
                    </a:moveTo>
                    <a:cubicBezTo>
                      <a:pt x="505166" y="122903"/>
                      <a:pt x="506973" y="124710"/>
                      <a:pt x="506973" y="127421"/>
                    </a:cubicBezTo>
                    <a:cubicBezTo>
                      <a:pt x="506973" y="130132"/>
                      <a:pt x="505166" y="131940"/>
                      <a:pt x="502455" y="131940"/>
                    </a:cubicBezTo>
                    <a:cubicBezTo>
                      <a:pt x="499744" y="131940"/>
                      <a:pt x="497936" y="130132"/>
                      <a:pt x="497936" y="127421"/>
                    </a:cubicBezTo>
                    <a:cubicBezTo>
                      <a:pt x="497936" y="125614"/>
                      <a:pt x="499744" y="122903"/>
                      <a:pt x="502455" y="122903"/>
                    </a:cubicBezTo>
                    <a:lnTo>
                      <a:pt x="502455" y="122903"/>
                    </a:lnTo>
                    <a:close/>
                    <a:moveTo>
                      <a:pt x="483477" y="122903"/>
                    </a:moveTo>
                    <a:cubicBezTo>
                      <a:pt x="486188" y="122903"/>
                      <a:pt x="487995" y="124710"/>
                      <a:pt x="487995" y="127421"/>
                    </a:cubicBezTo>
                    <a:cubicBezTo>
                      <a:pt x="487995" y="130132"/>
                      <a:pt x="486188" y="131940"/>
                      <a:pt x="483477" y="131940"/>
                    </a:cubicBezTo>
                    <a:cubicBezTo>
                      <a:pt x="480766" y="131940"/>
                      <a:pt x="478959" y="130132"/>
                      <a:pt x="478959" y="127421"/>
                    </a:cubicBezTo>
                    <a:cubicBezTo>
                      <a:pt x="478959" y="125614"/>
                      <a:pt x="480766" y="122903"/>
                      <a:pt x="483477" y="122903"/>
                    </a:cubicBezTo>
                    <a:lnTo>
                      <a:pt x="483477" y="122903"/>
                    </a:lnTo>
                    <a:close/>
                    <a:moveTo>
                      <a:pt x="464499" y="122903"/>
                    </a:moveTo>
                    <a:cubicBezTo>
                      <a:pt x="467211" y="122903"/>
                      <a:pt x="469018" y="124710"/>
                      <a:pt x="469018" y="127421"/>
                    </a:cubicBezTo>
                    <a:cubicBezTo>
                      <a:pt x="469018" y="130132"/>
                      <a:pt x="467211" y="131940"/>
                      <a:pt x="464499" y="131940"/>
                    </a:cubicBezTo>
                    <a:cubicBezTo>
                      <a:pt x="461788" y="131940"/>
                      <a:pt x="459981" y="130132"/>
                      <a:pt x="459981" y="127421"/>
                    </a:cubicBezTo>
                    <a:cubicBezTo>
                      <a:pt x="459981" y="125614"/>
                      <a:pt x="461788" y="122903"/>
                      <a:pt x="464499" y="122903"/>
                    </a:cubicBezTo>
                    <a:lnTo>
                      <a:pt x="464499" y="122903"/>
                    </a:lnTo>
                    <a:close/>
                    <a:moveTo>
                      <a:pt x="446425" y="122903"/>
                    </a:moveTo>
                    <a:cubicBezTo>
                      <a:pt x="449137" y="122903"/>
                      <a:pt x="450944" y="124710"/>
                      <a:pt x="450944" y="127421"/>
                    </a:cubicBezTo>
                    <a:cubicBezTo>
                      <a:pt x="450944" y="130132"/>
                      <a:pt x="449137" y="131940"/>
                      <a:pt x="446425" y="131940"/>
                    </a:cubicBezTo>
                    <a:cubicBezTo>
                      <a:pt x="443714" y="131940"/>
                      <a:pt x="441907" y="130132"/>
                      <a:pt x="441907" y="127421"/>
                    </a:cubicBezTo>
                    <a:cubicBezTo>
                      <a:pt x="441003" y="125614"/>
                      <a:pt x="443714" y="122903"/>
                      <a:pt x="446425" y="122903"/>
                    </a:cubicBezTo>
                    <a:lnTo>
                      <a:pt x="446425" y="122903"/>
                    </a:lnTo>
                    <a:close/>
                    <a:moveTo>
                      <a:pt x="427448" y="122903"/>
                    </a:moveTo>
                    <a:cubicBezTo>
                      <a:pt x="430159" y="122903"/>
                      <a:pt x="431966" y="124710"/>
                      <a:pt x="431966" y="127421"/>
                    </a:cubicBezTo>
                    <a:cubicBezTo>
                      <a:pt x="431966" y="130132"/>
                      <a:pt x="430159" y="131940"/>
                      <a:pt x="427448" y="131940"/>
                    </a:cubicBezTo>
                    <a:cubicBezTo>
                      <a:pt x="424737" y="131940"/>
                      <a:pt x="422929" y="130132"/>
                      <a:pt x="422929" y="127421"/>
                    </a:cubicBezTo>
                    <a:cubicBezTo>
                      <a:pt x="422929" y="125614"/>
                      <a:pt x="424737" y="122903"/>
                      <a:pt x="427448" y="122903"/>
                    </a:cubicBezTo>
                    <a:lnTo>
                      <a:pt x="427448" y="122903"/>
                    </a:lnTo>
                    <a:close/>
                    <a:moveTo>
                      <a:pt x="408470" y="122903"/>
                    </a:moveTo>
                    <a:cubicBezTo>
                      <a:pt x="411181" y="122903"/>
                      <a:pt x="412989" y="124710"/>
                      <a:pt x="412989" y="127421"/>
                    </a:cubicBezTo>
                    <a:cubicBezTo>
                      <a:pt x="412989" y="130132"/>
                      <a:pt x="411181" y="131940"/>
                      <a:pt x="408470" y="131940"/>
                    </a:cubicBezTo>
                    <a:cubicBezTo>
                      <a:pt x="405759" y="131940"/>
                      <a:pt x="403952" y="130132"/>
                      <a:pt x="403952" y="127421"/>
                    </a:cubicBezTo>
                    <a:cubicBezTo>
                      <a:pt x="403952" y="125614"/>
                      <a:pt x="405759" y="122903"/>
                      <a:pt x="408470" y="122903"/>
                    </a:cubicBezTo>
                    <a:lnTo>
                      <a:pt x="408470" y="122903"/>
                    </a:lnTo>
                    <a:close/>
                    <a:moveTo>
                      <a:pt x="389493" y="122903"/>
                    </a:moveTo>
                    <a:cubicBezTo>
                      <a:pt x="392204" y="122903"/>
                      <a:pt x="394011" y="124710"/>
                      <a:pt x="394011" y="127421"/>
                    </a:cubicBezTo>
                    <a:cubicBezTo>
                      <a:pt x="394011" y="130132"/>
                      <a:pt x="392204" y="131940"/>
                      <a:pt x="389493" y="131940"/>
                    </a:cubicBezTo>
                    <a:cubicBezTo>
                      <a:pt x="386782" y="131940"/>
                      <a:pt x="384974" y="130132"/>
                      <a:pt x="384974" y="127421"/>
                    </a:cubicBezTo>
                    <a:cubicBezTo>
                      <a:pt x="384974" y="125614"/>
                      <a:pt x="386782" y="122903"/>
                      <a:pt x="389493" y="122903"/>
                    </a:cubicBezTo>
                    <a:lnTo>
                      <a:pt x="389493" y="122903"/>
                    </a:lnTo>
                    <a:close/>
                    <a:moveTo>
                      <a:pt x="370515" y="122903"/>
                    </a:moveTo>
                    <a:cubicBezTo>
                      <a:pt x="373226" y="122903"/>
                      <a:pt x="375034" y="124710"/>
                      <a:pt x="375034" y="127421"/>
                    </a:cubicBezTo>
                    <a:cubicBezTo>
                      <a:pt x="375034" y="130132"/>
                      <a:pt x="373226" y="131940"/>
                      <a:pt x="370515" y="131940"/>
                    </a:cubicBezTo>
                    <a:cubicBezTo>
                      <a:pt x="367804" y="131940"/>
                      <a:pt x="365997" y="130132"/>
                      <a:pt x="365997" y="127421"/>
                    </a:cubicBezTo>
                    <a:cubicBezTo>
                      <a:pt x="365997" y="125614"/>
                      <a:pt x="367804" y="122903"/>
                      <a:pt x="370515" y="122903"/>
                    </a:cubicBezTo>
                    <a:lnTo>
                      <a:pt x="370515" y="122903"/>
                    </a:lnTo>
                    <a:close/>
                    <a:moveTo>
                      <a:pt x="352441" y="122903"/>
                    </a:moveTo>
                    <a:cubicBezTo>
                      <a:pt x="355152" y="122903"/>
                      <a:pt x="356960" y="124710"/>
                      <a:pt x="356960" y="127421"/>
                    </a:cubicBezTo>
                    <a:cubicBezTo>
                      <a:pt x="356960" y="130132"/>
                      <a:pt x="355152" y="131940"/>
                      <a:pt x="352441" y="131940"/>
                    </a:cubicBezTo>
                    <a:cubicBezTo>
                      <a:pt x="349730" y="131940"/>
                      <a:pt x="347923" y="130132"/>
                      <a:pt x="347923" y="127421"/>
                    </a:cubicBezTo>
                    <a:cubicBezTo>
                      <a:pt x="347019" y="125614"/>
                      <a:pt x="349730" y="122903"/>
                      <a:pt x="352441" y="122903"/>
                    </a:cubicBezTo>
                    <a:lnTo>
                      <a:pt x="352441" y="122903"/>
                    </a:lnTo>
                    <a:close/>
                    <a:moveTo>
                      <a:pt x="333464" y="122903"/>
                    </a:moveTo>
                    <a:cubicBezTo>
                      <a:pt x="336175" y="122903"/>
                      <a:pt x="337982" y="124710"/>
                      <a:pt x="337982" y="127421"/>
                    </a:cubicBezTo>
                    <a:cubicBezTo>
                      <a:pt x="337982" y="130132"/>
                      <a:pt x="336175" y="131940"/>
                      <a:pt x="333464" y="131940"/>
                    </a:cubicBezTo>
                    <a:cubicBezTo>
                      <a:pt x="330753" y="131940"/>
                      <a:pt x="328945" y="130132"/>
                      <a:pt x="328945" y="127421"/>
                    </a:cubicBezTo>
                    <a:cubicBezTo>
                      <a:pt x="328945" y="125614"/>
                      <a:pt x="330753" y="122903"/>
                      <a:pt x="333464" y="122903"/>
                    </a:cubicBezTo>
                    <a:lnTo>
                      <a:pt x="333464" y="122903"/>
                    </a:lnTo>
                    <a:close/>
                    <a:moveTo>
                      <a:pt x="314486" y="122903"/>
                    </a:moveTo>
                    <a:cubicBezTo>
                      <a:pt x="317197" y="122903"/>
                      <a:pt x="319004" y="124710"/>
                      <a:pt x="319004" y="127421"/>
                    </a:cubicBezTo>
                    <a:cubicBezTo>
                      <a:pt x="319004" y="130132"/>
                      <a:pt x="317197" y="131940"/>
                      <a:pt x="314486" y="131940"/>
                    </a:cubicBezTo>
                    <a:cubicBezTo>
                      <a:pt x="311775" y="131940"/>
                      <a:pt x="309968" y="130132"/>
                      <a:pt x="309968" y="127421"/>
                    </a:cubicBezTo>
                    <a:cubicBezTo>
                      <a:pt x="309968" y="125614"/>
                      <a:pt x="311775" y="122903"/>
                      <a:pt x="314486" y="122903"/>
                    </a:cubicBezTo>
                    <a:lnTo>
                      <a:pt x="314486" y="122903"/>
                    </a:lnTo>
                    <a:close/>
                    <a:moveTo>
                      <a:pt x="295508" y="122903"/>
                    </a:moveTo>
                    <a:cubicBezTo>
                      <a:pt x="298219" y="122903"/>
                      <a:pt x="300027" y="124710"/>
                      <a:pt x="300027" y="127421"/>
                    </a:cubicBezTo>
                    <a:cubicBezTo>
                      <a:pt x="300027" y="130132"/>
                      <a:pt x="298219" y="131940"/>
                      <a:pt x="295508" y="131940"/>
                    </a:cubicBezTo>
                    <a:cubicBezTo>
                      <a:pt x="292797" y="131940"/>
                      <a:pt x="290990" y="130132"/>
                      <a:pt x="290990" y="127421"/>
                    </a:cubicBezTo>
                    <a:cubicBezTo>
                      <a:pt x="290990" y="125614"/>
                      <a:pt x="292797" y="122903"/>
                      <a:pt x="295508" y="122903"/>
                    </a:cubicBezTo>
                    <a:lnTo>
                      <a:pt x="295508" y="122903"/>
                    </a:lnTo>
                    <a:close/>
                    <a:moveTo>
                      <a:pt x="831400" y="112058"/>
                    </a:moveTo>
                    <a:cubicBezTo>
                      <a:pt x="834111" y="112058"/>
                      <a:pt x="835918" y="113866"/>
                      <a:pt x="835918" y="116577"/>
                    </a:cubicBezTo>
                    <a:cubicBezTo>
                      <a:pt x="835918" y="119288"/>
                      <a:pt x="834111" y="121095"/>
                      <a:pt x="831400" y="121095"/>
                    </a:cubicBezTo>
                    <a:cubicBezTo>
                      <a:pt x="828689" y="121095"/>
                      <a:pt x="826881" y="119288"/>
                      <a:pt x="826881" y="116577"/>
                    </a:cubicBezTo>
                    <a:cubicBezTo>
                      <a:pt x="826881" y="114769"/>
                      <a:pt x="828689" y="112058"/>
                      <a:pt x="831400" y="112058"/>
                    </a:cubicBezTo>
                    <a:lnTo>
                      <a:pt x="831400" y="112058"/>
                    </a:lnTo>
                    <a:close/>
                    <a:moveTo>
                      <a:pt x="812422" y="112058"/>
                    </a:moveTo>
                    <a:cubicBezTo>
                      <a:pt x="815133" y="112058"/>
                      <a:pt x="816941" y="113866"/>
                      <a:pt x="816941" y="116577"/>
                    </a:cubicBezTo>
                    <a:cubicBezTo>
                      <a:pt x="816941" y="119288"/>
                      <a:pt x="815133" y="121095"/>
                      <a:pt x="812422" y="121095"/>
                    </a:cubicBezTo>
                    <a:cubicBezTo>
                      <a:pt x="809711" y="121095"/>
                      <a:pt x="807904" y="119288"/>
                      <a:pt x="807904" y="116577"/>
                    </a:cubicBezTo>
                    <a:cubicBezTo>
                      <a:pt x="807904" y="114769"/>
                      <a:pt x="809711" y="112058"/>
                      <a:pt x="812422" y="112058"/>
                    </a:cubicBezTo>
                    <a:lnTo>
                      <a:pt x="812422" y="112058"/>
                    </a:lnTo>
                    <a:close/>
                    <a:moveTo>
                      <a:pt x="793445" y="112058"/>
                    </a:moveTo>
                    <a:cubicBezTo>
                      <a:pt x="796156" y="112058"/>
                      <a:pt x="797963" y="113866"/>
                      <a:pt x="797963" y="116577"/>
                    </a:cubicBezTo>
                    <a:cubicBezTo>
                      <a:pt x="797963" y="119288"/>
                      <a:pt x="796156" y="121095"/>
                      <a:pt x="793445" y="121095"/>
                    </a:cubicBezTo>
                    <a:cubicBezTo>
                      <a:pt x="790733" y="121095"/>
                      <a:pt x="788926" y="119288"/>
                      <a:pt x="788926" y="116577"/>
                    </a:cubicBezTo>
                    <a:cubicBezTo>
                      <a:pt x="788926" y="114769"/>
                      <a:pt x="790733" y="112058"/>
                      <a:pt x="793445" y="112058"/>
                    </a:cubicBezTo>
                    <a:lnTo>
                      <a:pt x="793445" y="112058"/>
                    </a:lnTo>
                    <a:close/>
                    <a:moveTo>
                      <a:pt x="774467" y="112058"/>
                    </a:moveTo>
                    <a:cubicBezTo>
                      <a:pt x="777178" y="112058"/>
                      <a:pt x="778985" y="113866"/>
                      <a:pt x="778985" y="116577"/>
                    </a:cubicBezTo>
                    <a:cubicBezTo>
                      <a:pt x="778985" y="119288"/>
                      <a:pt x="777178" y="121095"/>
                      <a:pt x="774467" y="121095"/>
                    </a:cubicBezTo>
                    <a:cubicBezTo>
                      <a:pt x="771756" y="121095"/>
                      <a:pt x="769948" y="119288"/>
                      <a:pt x="769948" y="116577"/>
                    </a:cubicBezTo>
                    <a:cubicBezTo>
                      <a:pt x="769948" y="114769"/>
                      <a:pt x="771756" y="112058"/>
                      <a:pt x="774467" y="112058"/>
                    </a:cubicBezTo>
                    <a:lnTo>
                      <a:pt x="774467" y="112058"/>
                    </a:lnTo>
                    <a:close/>
                    <a:moveTo>
                      <a:pt x="756393" y="112058"/>
                    </a:moveTo>
                    <a:cubicBezTo>
                      <a:pt x="759104" y="112058"/>
                      <a:pt x="760912" y="113866"/>
                      <a:pt x="760912" y="116577"/>
                    </a:cubicBezTo>
                    <a:cubicBezTo>
                      <a:pt x="760912" y="119288"/>
                      <a:pt x="759104" y="121095"/>
                      <a:pt x="756393" y="121095"/>
                    </a:cubicBezTo>
                    <a:cubicBezTo>
                      <a:pt x="753682" y="121095"/>
                      <a:pt x="751875" y="119288"/>
                      <a:pt x="751875" y="116577"/>
                    </a:cubicBezTo>
                    <a:cubicBezTo>
                      <a:pt x="750971" y="114769"/>
                      <a:pt x="753682" y="112058"/>
                      <a:pt x="756393" y="112058"/>
                    </a:cubicBezTo>
                    <a:lnTo>
                      <a:pt x="756393" y="112058"/>
                    </a:lnTo>
                    <a:close/>
                    <a:moveTo>
                      <a:pt x="737415" y="112058"/>
                    </a:moveTo>
                    <a:cubicBezTo>
                      <a:pt x="740126" y="112058"/>
                      <a:pt x="741934" y="113866"/>
                      <a:pt x="741934" y="116577"/>
                    </a:cubicBezTo>
                    <a:cubicBezTo>
                      <a:pt x="741934" y="119288"/>
                      <a:pt x="740126" y="121095"/>
                      <a:pt x="737415" y="121095"/>
                    </a:cubicBezTo>
                    <a:cubicBezTo>
                      <a:pt x="734704" y="121095"/>
                      <a:pt x="732897" y="119288"/>
                      <a:pt x="732897" y="116577"/>
                    </a:cubicBezTo>
                    <a:cubicBezTo>
                      <a:pt x="732897" y="114769"/>
                      <a:pt x="734704" y="112058"/>
                      <a:pt x="737415" y="112058"/>
                    </a:cubicBezTo>
                    <a:lnTo>
                      <a:pt x="737415" y="112058"/>
                    </a:lnTo>
                    <a:close/>
                    <a:moveTo>
                      <a:pt x="718438" y="112058"/>
                    </a:moveTo>
                    <a:cubicBezTo>
                      <a:pt x="721149" y="112058"/>
                      <a:pt x="722956" y="113866"/>
                      <a:pt x="722956" y="116577"/>
                    </a:cubicBezTo>
                    <a:cubicBezTo>
                      <a:pt x="722956" y="119288"/>
                      <a:pt x="721149" y="121095"/>
                      <a:pt x="718438" y="121095"/>
                    </a:cubicBezTo>
                    <a:cubicBezTo>
                      <a:pt x="715727" y="121095"/>
                      <a:pt x="713919" y="119288"/>
                      <a:pt x="713919" y="116577"/>
                    </a:cubicBezTo>
                    <a:cubicBezTo>
                      <a:pt x="713919" y="114769"/>
                      <a:pt x="715727" y="112058"/>
                      <a:pt x="718438" y="112058"/>
                    </a:cubicBezTo>
                    <a:lnTo>
                      <a:pt x="718438" y="112058"/>
                    </a:lnTo>
                    <a:close/>
                    <a:moveTo>
                      <a:pt x="699460" y="112058"/>
                    </a:moveTo>
                    <a:cubicBezTo>
                      <a:pt x="702171" y="112058"/>
                      <a:pt x="703979" y="113866"/>
                      <a:pt x="703979" y="116577"/>
                    </a:cubicBezTo>
                    <a:cubicBezTo>
                      <a:pt x="703979" y="119288"/>
                      <a:pt x="702171" y="121095"/>
                      <a:pt x="699460" y="121095"/>
                    </a:cubicBezTo>
                    <a:cubicBezTo>
                      <a:pt x="696749" y="121095"/>
                      <a:pt x="694942" y="119288"/>
                      <a:pt x="694942" y="116577"/>
                    </a:cubicBezTo>
                    <a:cubicBezTo>
                      <a:pt x="694942" y="114769"/>
                      <a:pt x="696749" y="112058"/>
                      <a:pt x="699460" y="112058"/>
                    </a:cubicBezTo>
                    <a:lnTo>
                      <a:pt x="699460" y="112058"/>
                    </a:lnTo>
                    <a:close/>
                    <a:moveTo>
                      <a:pt x="680483" y="112058"/>
                    </a:moveTo>
                    <a:cubicBezTo>
                      <a:pt x="683194" y="112058"/>
                      <a:pt x="685001" y="113866"/>
                      <a:pt x="685001" y="116577"/>
                    </a:cubicBezTo>
                    <a:cubicBezTo>
                      <a:pt x="685001" y="119288"/>
                      <a:pt x="683194" y="121095"/>
                      <a:pt x="680483" y="121095"/>
                    </a:cubicBezTo>
                    <a:cubicBezTo>
                      <a:pt x="677771" y="121095"/>
                      <a:pt x="675964" y="119288"/>
                      <a:pt x="675964" y="116577"/>
                    </a:cubicBezTo>
                    <a:cubicBezTo>
                      <a:pt x="675964" y="114769"/>
                      <a:pt x="678675" y="112058"/>
                      <a:pt x="680483" y="112058"/>
                    </a:cubicBezTo>
                    <a:lnTo>
                      <a:pt x="680483" y="112058"/>
                    </a:lnTo>
                    <a:close/>
                    <a:moveTo>
                      <a:pt x="662409" y="112058"/>
                    </a:moveTo>
                    <a:cubicBezTo>
                      <a:pt x="665120" y="112058"/>
                      <a:pt x="666927" y="113866"/>
                      <a:pt x="666927" y="116577"/>
                    </a:cubicBezTo>
                    <a:cubicBezTo>
                      <a:pt x="666927" y="119288"/>
                      <a:pt x="665120" y="121095"/>
                      <a:pt x="662409" y="121095"/>
                    </a:cubicBezTo>
                    <a:cubicBezTo>
                      <a:pt x="659698" y="121095"/>
                      <a:pt x="657890" y="119288"/>
                      <a:pt x="657890" y="116577"/>
                    </a:cubicBezTo>
                    <a:cubicBezTo>
                      <a:pt x="656987" y="114769"/>
                      <a:pt x="659698" y="112058"/>
                      <a:pt x="662409" y="112058"/>
                    </a:cubicBezTo>
                    <a:lnTo>
                      <a:pt x="662409" y="112058"/>
                    </a:lnTo>
                    <a:close/>
                    <a:moveTo>
                      <a:pt x="643431" y="112058"/>
                    </a:moveTo>
                    <a:cubicBezTo>
                      <a:pt x="646142" y="112058"/>
                      <a:pt x="647950" y="113866"/>
                      <a:pt x="647950" y="116577"/>
                    </a:cubicBezTo>
                    <a:cubicBezTo>
                      <a:pt x="647950" y="119288"/>
                      <a:pt x="646142" y="121095"/>
                      <a:pt x="643431" y="121095"/>
                    </a:cubicBezTo>
                    <a:cubicBezTo>
                      <a:pt x="640720" y="121095"/>
                      <a:pt x="638913" y="119288"/>
                      <a:pt x="638913" y="116577"/>
                    </a:cubicBezTo>
                    <a:cubicBezTo>
                      <a:pt x="638913" y="114769"/>
                      <a:pt x="640720" y="112058"/>
                      <a:pt x="643431" y="112058"/>
                    </a:cubicBezTo>
                    <a:lnTo>
                      <a:pt x="643431" y="112058"/>
                    </a:lnTo>
                    <a:close/>
                    <a:moveTo>
                      <a:pt x="624453" y="112058"/>
                    </a:moveTo>
                    <a:cubicBezTo>
                      <a:pt x="627165" y="112058"/>
                      <a:pt x="628972" y="113866"/>
                      <a:pt x="628972" y="116577"/>
                    </a:cubicBezTo>
                    <a:cubicBezTo>
                      <a:pt x="628972" y="119288"/>
                      <a:pt x="627165" y="121095"/>
                      <a:pt x="624453" y="121095"/>
                    </a:cubicBezTo>
                    <a:cubicBezTo>
                      <a:pt x="621742" y="121095"/>
                      <a:pt x="619935" y="119288"/>
                      <a:pt x="619935" y="116577"/>
                    </a:cubicBezTo>
                    <a:cubicBezTo>
                      <a:pt x="619935" y="114769"/>
                      <a:pt x="621742" y="112058"/>
                      <a:pt x="624453" y="112058"/>
                    </a:cubicBezTo>
                    <a:lnTo>
                      <a:pt x="624453" y="112058"/>
                    </a:lnTo>
                    <a:close/>
                    <a:moveTo>
                      <a:pt x="605476" y="112058"/>
                    </a:moveTo>
                    <a:cubicBezTo>
                      <a:pt x="608187" y="112058"/>
                      <a:pt x="609994" y="113866"/>
                      <a:pt x="609994" y="116577"/>
                    </a:cubicBezTo>
                    <a:cubicBezTo>
                      <a:pt x="609994" y="119288"/>
                      <a:pt x="608187" y="121095"/>
                      <a:pt x="605476" y="121095"/>
                    </a:cubicBezTo>
                    <a:cubicBezTo>
                      <a:pt x="602765" y="121095"/>
                      <a:pt x="600957" y="119288"/>
                      <a:pt x="600957" y="116577"/>
                    </a:cubicBezTo>
                    <a:cubicBezTo>
                      <a:pt x="600957" y="114769"/>
                      <a:pt x="602765" y="112058"/>
                      <a:pt x="605476" y="112058"/>
                    </a:cubicBezTo>
                    <a:lnTo>
                      <a:pt x="605476" y="112058"/>
                    </a:lnTo>
                    <a:close/>
                    <a:moveTo>
                      <a:pt x="586498" y="112058"/>
                    </a:moveTo>
                    <a:cubicBezTo>
                      <a:pt x="589209" y="112058"/>
                      <a:pt x="591017" y="113866"/>
                      <a:pt x="591017" y="116577"/>
                    </a:cubicBezTo>
                    <a:cubicBezTo>
                      <a:pt x="591017" y="119288"/>
                      <a:pt x="589209" y="121095"/>
                      <a:pt x="586498" y="121095"/>
                    </a:cubicBezTo>
                    <a:cubicBezTo>
                      <a:pt x="583787" y="121095"/>
                      <a:pt x="581980" y="119288"/>
                      <a:pt x="581980" y="116577"/>
                    </a:cubicBezTo>
                    <a:cubicBezTo>
                      <a:pt x="581980" y="114769"/>
                      <a:pt x="584691" y="112058"/>
                      <a:pt x="586498" y="112058"/>
                    </a:cubicBezTo>
                    <a:lnTo>
                      <a:pt x="586498" y="112058"/>
                    </a:lnTo>
                    <a:close/>
                    <a:moveTo>
                      <a:pt x="568424" y="112058"/>
                    </a:moveTo>
                    <a:cubicBezTo>
                      <a:pt x="571135" y="112058"/>
                      <a:pt x="572943" y="113866"/>
                      <a:pt x="572943" y="116577"/>
                    </a:cubicBezTo>
                    <a:cubicBezTo>
                      <a:pt x="572943" y="119288"/>
                      <a:pt x="571135" y="121095"/>
                      <a:pt x="568424" y="121095"/>
                    </a:cubicBezTo>
                    <a:cubicBezTo>
                      <a:pt x="565713" y="121095"/>
                      <a:pt x="563906" y="119288"/>
                      <a:pt x="563906" y="116577"/>
                    </a:cubicBezTo>
                    <a:cubicBezTo>
                      <a:pt x="563906" y="114769"/>
                      <a:pt x="565713" y="112058"/>
                      <a:pt x="568424" y="112058"/>
                    </a:cubicBezTo>
                    <a:lnTo>
                      <a:pt x="568424" y="112058"/>
                    </a:lnTo>
                    <a:close/>
                    <a:moveTo>
                      <a:pt x="549447" y="112058"/>
                    </a:moveTo>
                    <a:cubicBezTo>
                      <a:pt x="552158" y="112058"/>
                      <a:pt x="553965" y="113866"/>
                      <a:pt x="553965" y="116577"/>
                    </a:cubicBezTo>
                    <a:cubicBezTo>
                      <a:pt x="553965" y="119288"/>
                      <a:pt x="552158" y="121095"/>
                      <a:pt x="549447" y="121095"/>
                    </a:cubicBezTo>
                    <a:cubicBezTo>
                      <a:pt x="546736" y="121095"/>
                      <a:pt x="544928" y="119288"/>
                      <a:pt x="544928" y="116577"/>
                    </a:cubicBezTo>
                    <a:cubicBezTo>
                      <a:pt x="544928" y="114769"/>
                      <a:pt x="546736" y="112058"/>
                      <a:pt x="549447" y="112058"/>
                    </a:cubicBezTo>
                    <a:lnTo>
                      <a:pt x="549447" y="112058"/>
                    </a:lnTo>
                    <a:close/>
                    <a:moveTo>
                      <a:pt x="530469" y="112058"/>
                    </a:moveTo>
                    <a:cubicBezTo>
                      <a:pt x="533180" y="112058"/>
                      <a:pt x="534988" y="113866"/>
                      <a:pt x="534988" y="116577"/>
                    </a:cubicBezTo>
                    <a:cubicBezTo>
                      <a:pt x="534988" y="119288"/>
                      <a:pt x="533180" y="121095"/>
                      <a:pt x="530469" y="121095"/>
                    </a:cubicBezTo>
                    <a:cubicBezTo>
                      <a:pt x="527758" y="121095"/>
                      <a:pt x="525951" y="119288"/>
                      <a:pt x="525951" y="116577"/>
                    </a:cubicBezTo>
                    <a:cubicBezTo>
                      <a:pt x="525951" y="114769"/>
                      <a:pt x="527758" y="112058"/>
                      <a:pt x="530469" y="112058"/>
                    </a:cubicBezTo>
                    <a:lnTo>
                      <a:pt x="530469" y="112058"/>
                    </a:lnTo>
                    <a:close/>
                    <a:moveTo>
                      <a:pt x="511492" y="112058"/>
                    </a:moveTo>
                    <a:cubicBezTo>
                      <a:pt x="514203" y="112058"/>
                      <a:pt x="516010" y="113866"/>
                      <a:pt x="516010" y="116577"/>
                    </a:cubicBezTo>
                    <a:cubicBezTo>
                      <a:pt x="516010" y="119288"/>
                      <a:pt x="514203" y="121095"/>
                      <a:pt x="511492" y="121095"/>
                    </a:cubicBezTo>
                    <a:cubicBezTo>
                      <a:pt x="508780" y="121095"/>
                      <a:pt x="506973" y="119288"/>
                      <a:pt x="506973" y="116577"/>
                    </a:cubicBezTo>
                    <a:cubicBezTo>
                      <a:pt x="506973" y="114769"/>
                      <a:pt x="508780" y="112058"/>
                      <a:pt x="511492" y="112058"/>
                    </a:cubicBezTo>
                    <a:lnTo>
                      <a:pt x="511492" y="112058"/>
                    </a:lnTo>
                    <a:close/>
                    <a:moveTo>
                      <a:pt x="493418" y="112058"/>
                    </a:moveTo>
                    <a:cubicBezTo>
                      <a:pt x="496129" y="112058"/>
                      <a:pt x="497936" y="113866"/>
                      <a:pt x="497936" y="116577"/>
                    </a:cubicBezTo>
                    <a:cubicBezTo>
                      <a:pt x="497936" y="119288"/>
                      <a:pt x="496129" y="121095"/>
                      <a:pt x="493418" y="121095"/>
                    </a:cubicBezTo>
                    <a:cubicBezTo>
                      <a:pt x="490707" y="121095"/>
                      <a:pt x="488899" y="119288"/>
                      <a:pt x="488899" y="116577"/>
                    </a:cubicBezTo>
                    <a:cubicBezTo>
                      <a:pt x="487995" y="114769"/>
                      <a:pt x="490707" y="112058"/>
                      <a:pt x="493418" y="112058"/>
                    </a:cubicBezTo>
                    <a:lnTo>
                      <a:pt x="493418" y="112058"/>
                    </a:lnTo>
                    <a:close/>
                    <a:moveTo>
                      <a:pt x="474440" y="112058"/>
                    </a:moveTo>
                    <a:cubicBezTo>
                      <a:pt x="477151" y="112058"/>
                      <a:pt x="478959" y="113866"/>
                      <a:pt x="478959" y="116577"/>
                    </a:cubicBezTo>
                    <a:cubicBezTo>
                      <a:pt x="478959" y="119288"/>
                      <a:pt x="477151" y="121095"/>
                      <a:pt x="474440" y="121095"/>
                    </a:cubicBezTo>
                    <a:cubicBezTo>
                      <a:pt x="471729" y="121095"/>
                      <a:pt x="469922" y="119288"/>
                      <a:pt x="469922" y="116577"/>
                    </a:cubicBezTo>
                    <a:cubicBezTo>
                      <a:pt x="469922" y="114769"/>
                      <a:pt x="471729" y="112058"/>
                      <a:pt x="474440" y="112058"/>
                    </a:cubicBezTo>
                    <a:lnTo>
                      <a:pt x="474440" y="112058"/>
                    </a:lnTo>
                    <a:close/>
                    <a:moveTo>
                      <a:pt x="455462" y="112058"/>
                    </a:moveTo>
                    <a:cubicBezTo>
                      <a:pt x="458174" y="112058"/>
                      <a:pt x="459981" y="113866"/>
                      <a:pt x="459981" y="116577"/>
                    </a:cubicBezTo>
                    <a:cubicBezTo>
                      <a:pt x="459981" y="119288"/>
                      <a:pt x="458174" y="121095"/>
                      <a:pt x="455462" y="121095"/>
                    </a:cubicBezTo>
                    <a:cubicBezTo>
                      <a:pt x="452751" y="121095"/>
                      <a:pt x="450944" y="119288"/>
                      <a:pt x="450944" y="116577"/>
                    </a:cubicBezTo>
                    <a:cubicBezTo>
                      <a:pt x="450944" y="114769"/>
                      <a:pt x="452751" y="112058"/>
                      <a:pt x="455462" y="112058"/>
                    </a:cubicBezTo>
                    <a:lnTo>
                      <a:pt x="455462" y="112058"/>
                    </a:lnTo>
                    <a:close/>
                    <a:moveTo>
                      <a:pt x="436485" y="112058"/>
                    </a:moveTo>
                    <a:cubicBezTo>
                      <a:pt x="439196" y="112058"/>
                      <a:pt x="441003" y="113866"/>
                      <a:pt x="441003" y="116577"/>
                    </a:cubicBezTo>
                    <a:cubicBezTo>
                      <a:pt x="441003" y="119288"/>
                      <a:pt x="439196" y="121095"/>
                      <a:pt x="436485" y="121095"/>
                    </a:cubicBezTo>
                    <a:cubicBezTo>
                      <a:pt x="433774" y="121095"/>
                      <a:pt x="431966" y="119288"/>
                      <a:pt x="431966" y="116577"/>
                    </a:cubicBezTo>
                    <a:cubicBezTo>
                      <a:pt x="431966" y="114769"/>
                      <a:pt x="433774" y="112058"/>
                      <a:pt x="436485" y="112058"/>
                    </a:cubicBezTo>
                    <a:lnTo>
                      <a:pt x="436485" y="112058"/>
                    </a:lnTo>
                    <a:close/>
                    <a:moveTo>
                      <a:pt x="417507" y="112058"/>
                    </a:moveTo>
                    <a:cubicBezTo>
                      <a:pt x="420218" y="112058"/>
                      <a:pt x="422026" y="113866"/>
                      <a:pt x="422026" y="116577"/>
                    </a:cubicBezTo>
                    <a:cubicBezTo>
                      <a:pt x="422026" y="119288"/>
                      <a:pt x="420218" y="121095"/>
                      <a:pt x="417507" y="121095"/>
                    </a:cubicBezTo>
                    <a:cubicBezTo>
                      <a:pt x="414796" y="121095"/>
                      <a:pt x="412989" y="119288"/>
                      <a:pt x="412989" y="116577"/>
                    </a:cubicBezTo>
                    <a:cubicBezTo>
                      <a:pt x="412989" y="114769"/>
                      <a:pt x="415700" y="112058"/>
                      <a:pt x="417507" y="112058"/>
                    </a:cubicBezTo>
                    <a:lnTo>
                      <a:pt x="417507" y="112058"/>
                    </a:lnTo>
                    <a:close/>
                    <a:moveTo>
                      <a:pt x="399433" y="112058"/>
                    </a:moveTo>
                    <a:cubicBezTo>
                      <a:pt x="402144" y="112058"/>
                      <a:pt x="403952" y="113866"/>
                      <a:pt x="403952" y="116577"/>
                    </a:cubicBezTo>
                    <a:cubicBezTo>
                      <a:pt x="403952" y="119288"/>
                      <a:pt x="402144" y="121095"/>
                      <a:pt x="399433" y="121095"/>
                    </a:cubicBezTo>
                    <a:cubicBezTo>
                      <a:pt x="396722" y="121095"/>
                      <a:pt x="394915" y="119288"/>
                      <a:pt x="394915" y="116577"/>
                    </a:cubicBezTo>
                    <a:cubicBezTo>
                      <a:pt x="394011" y="114769"/>
                      <a:pt x="396722" y="112058"/>
                      <a:pt x="399433" y="112058"/>
                    </a:cubicBezTo>
                    <a:lnTo>
                      <a:pt x="399433" y="112058"/>
                    </a:lnTo>
                    <a:close/>
                    <a:moveTo>
                      <a:pt x="380456" y="112058"/>
                    </a:moveTo>
                    <a:cubicBezTo>
                      <a:pt x="383167" y="112058"/>
                      <a:pt x="384974" y="113866"/>
                      <a:pt x="384974" y="116577"/>
                    </a:cubicBezTo>
                    <a:cubicBezTo>
                      <a:pt x="384974" y="119288"/>
                      <a:pt x="383167" y="121095"/>
                      <a:pt x="380456" y="121095"/>
                    </a:cubicBezTo>
                    <a:cubicBezTo>
                      <a:pt x="377745" y="121095"/>
                      <a:pt x="375937" y="119288"/>
                      <a:pt x="375937" y="116577"/>
                    </a:cubicBezTo>
                    <a:cubicBezTo>
                      <a:pt x="375937" y="114769"/>
                      <a:pt x="377745" y="112058"/>
                      <a:pt x="380456" y="112058"/>
                    </a:cubicBezTo>
                    <a:lnTo>
                      <a:pt x="380456" y="112058"/>
                    </a:lnTo>
                    <a:close/>
                    <a:moveTo>
                      <a:pt x="361478" y="112058"/>
                    </a:moveTo>
                    <a:cubicBezTo>
                      <a:pt x="364189" y="112058"/>
                      <a:pt x="365997" y="113866"/>
                      <a:pt x="365997" y="116577"/>
                    </a:cubicBezTo>
                    <a:cubicBezTo>
                      <a:pt x="365997" y="119288"/>
                      <a:pt x="364189" y="121095"/>
                      <a:pt x="361478" y="121095"/>
                    </a:cubicBezTo>
                    <a:cubicBezTo>
                      <a:pt x="358767" y="121095"/>
                      <a:pt x="356960" y="119288"/>
                      <a:pt x="356960" y="116577"/>
                    </a:cubicBezTo>
                    <a:cubicBezTo>
                      <a:pt x="356960" y="114769"/>
                      <a:pt x="358767" y="112058"/>
                      <a:pt x="361478" y="112058"/>
                    </a:cubicBezTo>
                    <a:lnTo>
                      <a:pt x="361478" y="112058"/>
                    </a:lnTo>
                    <a:close/>
                    <a:moveTo>
                      <a:pt x="342501" y="112058"/>
                    </a:moveTo>
                    <a:cubicBezTo>
                      <a:pt x="345212" y="112058"/>
                      <a:pt x="347019" y="113866"/>
                      <a:pt x="347019" y="116577"/>
                    </a:cubicBezTo>
                    <a:cubicBezTo>
                      <a:pt x="347019" y="119288"/>
                      <a:pt x="345212" y="121095"/>
                      <a:pt x="342501" y="121095"/>
                    </a:cubicBezTo>
                    <a:cubicBezTo>
                      <a:pt x="339789" y="121095"/>
                      <a:pt x="337982" y="119288"/>
                      <a:pt x="337982" y="116577"/>
                    </a:cubicBezTo>
                    <a:cubicBezTo>
                      <a:pt x="337982" y="114769"/>
                      <a:pt x="339789" y="112058"/>
                      <a:pt x="342501" y="112058"/>
                    </a:cubicBezTo>
                    <a:lnTo>
                      <a:pt x="342501" y="112058"/>
                    </a:lnTo>
                    <a:close/>
                    <a:moveTo>
                      <a:pt x="323523" y="112058"/>
                    </a:moveTo>
                    <a:cubicBezTo>
                      <a:pt x="326234" y="112058"/>
                      <a:pt x="328041" y="113866"/>
                      <a:pt x="328041" y="116577"/>
                    </a:cubicBezTo>
                    <a:cubicBezTo>
                      <a:pt x="328041" y="119288"/>
                      <a:pt x="326234" y="121095"/>
                      <a:pt x="323523" y="121095"/>
                    </a:cubicBezTo>
                    <a:cubicBezTo>
                      <a:pt x="320812" y="121095"/>
                      <a:pt x="319004" y="119288"/>
                      <a:pt x="319004" y="116577"/>
                    </a:cubicBezTo>
                    <a:cubicBezTo>
                      <a:pt x="319004" y="114769"/>
                      <a:pt x="321716" y="112058"/>
                      <a:pt x="323523" y="112058"/>
                    </a:cubicBezTo>
                    <a:lnTo>
                      <a:pt x="323523" y="112058"/>
                    </a:lnTo>
                    <a:close/>
                    <a:moveTo>
                      <a:pt x="305449" y="112058"/>
                    </a:moveTo>
                    <a:cubicBezTo>
                      <a:pt x="308160" y="112058"/>
                      <a:pt x="309968" y="113866"/>
                      <a:pt x="309968" y="116577"/>
                    </a:cubicBezTo>
                    <a:cubicBezTo>
                      <a:pt x="309968" y="119288"/>
                      <a:pt x="308160" y="121095"/>
                      <a:pt x="305449" y="121095"/>
                    </a:cubicBezTo>
                    <a:cubicBezTo>
                      <a:pt x="302738" y="121095"/>
                      <a:pt x="300931" y="119288"/>
                      <a:pt x="300931" y="116577"/>
                    </a:cubicBezTo>
                    <a:cubicBezTo>
                      <a:pt x="300027" y="114769"/>
                      <a:pt x="302738" y="112058"/>
                      <a:pt x="305449" y="112058"/>
                    </a:cubicBezTo>
                    <a:lnTo>
                      <a:pt x="305449" y="112058"/>
                    </a:lnTo>
                    <a:close/>
                    <a:moveTo>
                      <a:pt x="286471" y="112058"/>
                    </a:moveTo>
                    <a:cubicBezTo>
                      <a:pt x="289182" y="112058"/>
                      <a:pt x="290990" y="113866"/>
                      <a:pt x="290990" y="116577"/>
                    </a:cubicBezTo>
                    <a:cubicBezTo>
                      <a:pt x="290990" y="119288"/>
                      <a:pt x="289182" y="121095"/>
                      <a:pt x="286471" y="121095"/>
                    </a:cubicBezTo>
                    <a:cubicBezTo>
                      <a:pt x="283760" y="121095"/>
                      <a:pt x="281953" y="119288"/>
                      <a:pt x="281953" y="116577"/>
                    </a:cubicBezTo>
                    <a:cubicBezTo>
                      <a:pt x="281953" y="114769"/>
                      <a:pt x="283760" y="112058"/>
                      <a:pt x="286471" y="112058"/>
                    </a:cubicBezTo>
                    <a:lnTo>
                      <a:pt x="286471" y="112058"/>
                    </a:lnTo>
                    <a:close/>
                    <a:moveTo>
                      <a:pt x="840437" y="103021"/>
                    </a:moveTo>
                    <a:cubicBezTo>
                      <a:pt x="843148" y="103021"/>
                      <a:pt x="844955" y="104829"/>
                      <a:pt x="844955" y="107540"/>
                    </a:cubicBezTo>
                    <a:cubicBezTo>
                      <a:pt x="844955" y="110251"/>
                      <a:pt x="843148" y="112058"/>
                      <a:pt x="840437" y="112058"/>
                    </a:cubicBezTo>
                    <a:cubicBezTo>
                      <a:pt x="837726" y="112058"/>
                      <a:pt x="835918" y="110251"/>
                      <a:pt x="835918" y="107540"/>
                    </a:cubicBezTo>
                    <a:cubicBezTo>
                      <a:pt x="835918" y="104829"/>
                      <a:pt x="837726" y="103021"/>
                      <a:pt x="840437" y="103021"/>
                    </a:cubicBezTo>
                    <a:lnTo>
                      <a:pt x="840437" y="103021"/>
                    </a:lnTo>
                    <a:close/>
                    <a:moveTo>
                      <a:pt x="821459" y="103021"/>
                    </a:moveTo>
                    <a:cubicBezTo>
                      <a:pt x="824170" y="103021"/>
                      <a:pt x="825978" y="104829"/>
                      <a:pt x="825978" y="107540"/>
                    </a:cubicBezTo>
                    <a:cubicBezTo>
                      <a:pt x="825978" y="110251"/>
                      <a:pt x="824170" y="112058"/>
                      <a:pt x="821459" y="112058"/>
                    </a:cubicBezTo>
                    <a:cubicBezTo>
                      <a:pt x="818748" y="112058"/>
                      <a:pt x="816941" y="110251"/>
                      <a:pt x="816941" y="107540"/>
                    </a:cubicBezTo>
                    <a:cubicBezTo>
                      <a:pt x="816941" y="104829"/>
                      <a:pt x="818748" y="103021"/>
                      <a:pt x="821459" y="103021"/>
                    </a:cubicBezTo>
                    <a:lnTo>
                      <a:pt x="821459" y="103021"/>
                    </a:lnTo>
                    <a:close/>
                    <a:moveTo>
                      <a:pt x="803385" y="103021"/>
                    </a:moveTo>
                    <a:cubicBezTo>
                      <a:pt x="806096" y="103021"/>
                      <a:pt x="807904" y="104829"/>
                      <a:pt x="807904" y="107540"/>
                    </a:cubicBezTo>
                    <a:cubicBezTo>
                      <a:pt x="807904" y="110251"/>
                      <a:pt x="806096" y="112058"/>
                      <a:pt x="803385" y="112058"/>
                    </a:cubicBezTo>
                    <a:cubicBezTo>
                      <a:pt x="800674" y="112058"/>
                      <a:pt x="798867" y="110251"/>
                      <a:pt x="798867" y="107540"/>
                    </a:cubicBezTo>
                    <a:cubicBezTo>
                      <a:pt x="797963" y="104829"/>
                      <a:pt x="800674" y="103021"/>
                      <a:pt x="803385" y="103021"/>
                    </a:cubicBezTo>
                    <a:lnTo>
                      <a:pt x="803385" y="103021"/>
                    </a:lnTo>
                    <a:close/>
                    <a:moveTo>
                      <a:pt x="784408" y="103021"/>
                    </a:moveTo>
                    <a:cubicBezTo>
                      <a:pt x="787119" y="103021"/>
                      <a:pt x="788926" y="104829"/>
                      <a:pt x="788926" y="107540"/>
                    </a:cubicBezTo>
                    <a:cubicBezTo>
                      <a:pt x="788926" y="110251"/>
                      <a:pt x="787119" y="112058"/>
                      <a:pt x="784408" y="112058"/>
                    </a:cubicBezTo>
                    <a:cubicBezTo>
                      <a:pt x="781696" y="112058"/>
                      <a:pt x="779889" y="110251"/>
                      <a:pt x="779889" y="107540"/>
                    </a:cubicBezTo>
                    <a:cubicBezTo>
                      <a:pt x="778985" y="104829"/>
                      <a:pt x="781696" y="103021"/>
                      <a:pt x="784408" y="103021"/>
                    </a:cubicBezTo>
                    <a:lnTo>
                      <a:pt x="784408" y="103021"/>
                    </a:lnTo>
                    <a:close/>
                    <a:moveTo>
                      <a:pt x="765430" y="103021"/>
                    </a:moveTo>
                    <a:cubicBezTo>
                      <a:pt x="768141" y="103021"/>
                      <a:pt x="769948" y="104829"/>
                      <a:pt x="769948" y="107540"/>
                    </a:cubicBezTo>
                    <a:cubicBezTo>
                      <a:pt x="769948" y="110251"/>
                      <a:pt x="768141" y="112058"/>
                      <a:pt x="765430" y="112058"/>
                    </a:cubicBezTo>
                    <a:cubicBezTo>
                      <a:pt x="762719" y="112058"/>
                      <a:pt x="760912" y="110251"/>
                      <a:pt x="760912" y="107540"/>
                    </a:cubicBezTo>
                    <a:cubicBezTo>
                      <a:pt x="760912" y="104829"/>
                      <a:pt x="762719" y="103021"/>
                      <a:pt x="765430" y="103021"/>
                    </a:cubicBezTo>
                    <a:lnTo>
                      <a:pt x="765430" y="103021"/>
                    </a:lnTo>
                    <a:close/>
                    <a:moveTo>
                      <a:pt x="746452" y="103021"/>
                    </a:moveTo>
                    <a:cubicBezTo>
                      <a:pt x="749163" y="103021"/>
                      <a:pt x="750971" y="104829"/>
                      <a:pt x="750971" y="107540"/>
                    </a:cubicBezTo>
                    <a:cubicBezTo>
                      <a:pt x="750971" y="110251"/>
                      <a:pt x="749163" y="112058"/>
                      <a:pt x="746452" y="112058"/>
                    </a:cubicBezTo>
                    <a:cubicBezTo>
                      <a:pt x="743741" y="112058"/>
                      <a:pt x="741934" y="110251"/>
                      <a:pt x="741934" y="107540"/>
                    </a:cubicBezTo>
                    <a:cubicBezTo>
                      <a:pt x="741934" y="104829"/>
                      <a:pt x="743741" y="103021"/>
                      <a:pt x="746452" y="103021"/>
                    </a:cubicBezTo>
                    <a:lnTo>
                      <a:pt x="746452" y="103021"/>
                    </a:lnTo>
                    <a:close/>
                    <a:moveTo>
                      <a:pt x="727475" y="103021"/>
                    </a:moveTo>
                    <a:cubicBezTo>
                      <a:pt x="730186" y="103021"/>
                      <a:pt x="731993" y="104829"/>
                      <a:pt x="731993" y="107540"/>
                    </a:cubicBezTo>
                    <a:cubicBezTo>
                      <a:pt x="731993" y="110251"/>
                      <a:pt x="730186" y="112058"/>
                      <a:pt x="727475" y="112058"/>
                    </a:cubicBezTo>
                    <a:cubicBezTo>
                      <a:pt x="724764" y="112058"/>
                      <a:pt x="722956" y="110251"/>
                      <a:pt x="722956" y="107540"/>
                    </a:cubicBezTo>
                    <a:cubicBezTo>
                      <a:pt x="722956" y="104829"/>
                      <a:pt x="724764" y="103021"/>
                      <a:pt x="727475" y="103021"/>
                    </a:cubicBezTo>
                    <a:lnTo>
                      <a:pt x="727475" y="103021"/>
                    </a:lnTo>
                    <a:close/>
                    <a:moveTo>
                      <a:pt x="709401" y="103021"/>
                    </a:moveTo>
                    <a:cubicBezTo>
                      <a:pt x="712112" y="103021"/>
                      <a:pt x="713919" y="104829"/>
                      <a:pt x="713919" y="107540"/>
                    </a:cubicBezTo>
                    <a:cubicBezTo>
                      <a:pt x="713919" y="110251"/>
                      <a:pt x="712112" y="112058"/>
                      <a:pt x="709401" y="112058"/>
                    </a:cubicBezTo>
                    <a:cubicBezTo>
                      <a:pt x="706690" y="112058"/>
                      <a:pt x="704882" y="110251"/>
                      <a:pt x="704882" y="107540"/>
                    </a:cubicBezTo>
                    <a:cubicBezTo>
                      <a:pt x="703979" y="104829"/>
                      <a:pt x="706690" y="103021"/>
                      <a:pt x="709401" y="103021"/>
                    </a:cubicBezTo>
                    <a:lnTo>
                      <a:pt x="709401" y="103021"/>
                    </a:lnTo>
                    <a:close/>
                    <a:moveTo>
                      <a:pt x="690423" y="103021"/>
                    </a:moveTo>
                    <a:cubicBezTo>
                      <a:pt x="693134" y="103021"/>
                      <a:pt x="694942" y="104829"/>
                      <a:pt x="694942" y="107540"/>
                    </a:cubicBezTo>
                    <a:cubicBezTo>
                      <a:pt x="694942" y="110251"/>
                      <a:pt x="693134" y="112058"/>
                      <a:pt x="690423" y="112058"/>
                    </a:cubicBezTo>
                    <a:cubicBezTo>
                      <a:pt x="687712" y="112058"/>
                      <a:pt x="685905" y="110251"/>
                      <a:pt x="685905" y="107540"/>
                    </a:cubicBezTo>
                    <a:cubicBezTo>
                      <a:pt x="685905" y="104829"/>
                      <a:pt x="687712" y="103021"/>
                      <a:pt x="690423" y="103021"/>
                    </a:cubicBezTo>
                    <a:lnTo>
                      <a:pt x="690423" y="103021"/>
                    </a:lnTo>
                    <a:close/>
                    <a:moveTo>
                      <a:pt x="671446" y="103021"/>
                    </a:moveTo>
                    <a:cubicBezTo>
                      <a:pt x="674157" y="103021"/>
                      <a:pt x="675964" y="104829"/>
                      <a:pt x="675964" y="107540"/>
                    </a:cubicBezTo>
                    <a:cubicBezTo>
                      <a:pt x="675964" y="110251"/>
                      <a:pt x="674157" y="112058"/>
                      <a:pt x="671446" y="112058"/>
                    </a:cubicBezTo>
                    <a:cubicBezTo>
                      <a:pt x="668735" y="112058"/>
                      <a:pt x="666927" y="110251"/>
                      <a:pt x="666927" y="107540"/>
                    </a:cubicBezTo>
                    <a:cubicBezTo>
                      <a:pt x="666927" y="104829"/>
                      <a:pt x="668735" y="103021"/>
                      <a:pt x="671446" y="103021"/>
                    </a:cubicBezTo>
                    <a:lnTo>
                      <a:pt x="671446" y="103021"/>
                    </a:lnTo>
                    <a:close/>
                    <a:moveTo>
                      <a:pt x="652468" y="103021"/>
                    </a:moveTo>
                    <a:cubicBezTo>
                      <a:pt x="655179" y="103021"/>
                      <a:pt x="656987" y="104829"/>
                      <a:pt x="656987" y="107540"/>
                    </a:cubicBezTo>
                    <a:cubicBezTo>
                      <a:pt x="656987" y="110251"/>
                      <a:pt x="655179" y="112058"/>
                      <a:pt x="652468" y="112058"/>
                    </a:cubicBezTo>
                    <a:cubicBezTo>
                      <a:pt x="649757" y="112058"/>
                      <a:pt x="647950" y="110251"/>
                      <a:pt x="647950" y="107540"/>
                    </a:cubicBezTo>
                    <a:cubicBezTo>
                      <a:pt x="647950" y="104829"/>
                      <a:pt x="649757" y="103021"/>
                      <a:pt x="652468" y="103021"/>
                    </a:cubicBezTo>
                    <a:lnTo>
                      <a:pt x="652468" y="103021"/>
                    </a:lnTo>
                    <a:close/>
                    <a:moveTo>
                      <a:pt x="633490" y="103021"/>
                    </a:moveTo>
                    <a:cubicBezTo>
                      <a:pt x="636202" y="103021"/>
                      <a:pt x="638009" y="104829"/>
                      <a:pt x="638009" y="107540"/>
                    </a:cubicBezTo>
                    <a:cubicBezTo>
                      <a:pt x="638009" y="110251"/>
                      <a:pt x="636202" y="112058"/>
                      <a:pt x="633490" y="112058"/>
                    </a:cubicBezTo>
                    <a:cubicBezTo>
                      <a:pt x="630779" y="112058"/>
                      <a:pt x="628972" y="110251"/>
                      <a:pt x="628972" y="107540"/>
                    </a:cubicBezTo>
                    <a:cubicBezTo>
                      <a:pt x="628972" y="104829"/>
                      <a:pt x="631683" y="103021"/>
                      <a:pt x="633490" y="103021"/>
                    </a:cubicBezTo>
                    <a:lnTo>
                      <a:pt x="633490" y="103021"/>
                    </a:lnTo>
                    <a:close/>
                    <a:moveTo>
                      <a:pt x="615417" y="103021"/>
                    </a:moveTo>
                    <a:cubicBezTo>
                      <a:pt x="618128" y="103021"/>
                      <a:pt x="619935" y="104829"/>
                      <a:pt x="619935" y="107540"/>
                    </a:cubicBezTo>
                    <a:cubicBezTo>
                      <a:pt x="619935" y="110251"/>
                      <a:pt x="618128" y="112058"/>
                      <a:pt x="615417" y="112058"/>
                    </a:cubicBezTo>
                    <a:cubicBezTo>
                      <a:pt x="612705" y="112058"/>
                      <a:pt x="610898" y="110251"/>
                      <a:pt x="610898" y="107540"/>
                    </a:cubicBezTo>
                    <a:cubicBezTo>
                      <a:pt x="609994" y="104829"/>
                      <a:pt x="612705" y="103021"/>
                      <a:pt x="615417" y="103021"/>
                    </a:cubicBezTo>
                    <a:lnTo>
                      <a:pt x="615417" y="103021"/>
                    </a:lnTo>
                    <a:close/>
                    <a:moveTo>
                      <a:pt x="596439" y="103021"/>
                    </a:moveTo>
                    <a:cubicBezTo>
                      <a:pt x="599150" y="103021"/>
                      <a:pt x="600957" y="104829"/>
                      <a:pt x="600957" y="107540"/>
                    </a:cubicBezTo>
                    <a:cubicBezTo>
                      <a:pt x="600957" y="110251"/>
                      <a:pt x="599150" y="112058"/>
                      <a:pt x="596439" y="112058"/>
                    </a:cubicBezTo>
                    <a:cubicBezTo>
                      <a:pt x="593728" y="112058"/>
                      <a:pt x="591920" y="110251"/>
                      <a:pt x="591920" y="107540"/>
                    </a:cubicBezTo>
                    <a:cubicBezTo>
                      <a:pt x="591920" y="104829"/>
                      <a:pt x="593728" y="103021"/>
                      <a:pt x="596439" y="103021"/>
                    </a:cubicBezTo>
                    <a:lnTo>
                      <a:pt x="596439" y="103021"/>
                    </a:lnTo>
                    <a:close/>
                    <a:moveTo>
                      <a:pt x="577461" y="103021"/>
                    </a:moveTo>
                    <a:cubicBezTo>
                      <a:pt x="580172" y="103021"/>
                      <a:pt x="581980" y="104829"/>
                      <a:pt x="581980" y="107540"/>
                    </a:cubicBezTo>
                    <a:cubicBezTo>
                      <a:pt x="581980" y="110251"/>
                      <a:pt x="580172" y="112058"/>
                      <a:pt x="577461" y="112058"/>
                    </a:cubicBezTo>
                    <a:cubicBezTo>
                      <a:pt x="574750" y="112058"/>
                      <a:pt x="572943" y="110251"/>
                      <a:pt x="572943" y="107540"/>
                    </a:cubicBezTo>
                    <a:cubicBezTo>
                      <a:pt x="572943" y="104829"/>
                      <a:pt x="574750" y="103021"/>
                      <a:pt x="577461" y="103021"/>
                    </a:cubicBezTo>
                    <a:lnTo>
                      <a:pt x="577461" y="103021"/>
                    </a:lnTo>
                    <a:close/>
                    <a:moveTo>
                      <a:pt x="558484" y="103021"/>
                    </a:moveTo>
                    <a:cubicBezTo>
                      <a:pt x="561195" y="103021"/>
                      <a:pt x="563002" y="104829"/>
                      <a:pt x="563002" y="107540"/>
                    </a:cubicBezTo>
                    <a:cubicBezTo>
                      <a:pt x="563002" y="110251"/>
                      <a:pt x="561195" y="112058"/>
                      <a:pt x="558484" y="112058"/>
                    </a:cubicBezTo>
                    <a:cubicBezTo>
                      <a:pt x="555773" y="112058"/>
                      <a:pt x="553965" y="110251"/>
                      <a:pt x="553965" y="107540"/>
                    </a:cubicBezTo>
                    <a:cubicBezTo>
                      <a:pt x="553965" y="104829"/>
                      <a:pt x="555773" y="103021"/>
                      <a:pt x="558484" y="103021"/>
                    </a:cubicBezTo>
                    <a:lnTo>
                      <a:pt x="558484" y="103021"/>
                    </a:lnTo>
                    <a:close/>
                    <a:moveTo>
                      <a:pt x="539506" y="103021"/>
                    </a:moveTo>
                    <a:cubicBezTo>
                      <a:pt x="542217" y="103021"/>
                      <a:pt x="544025" y="104829"/>
                      <a:pt x="544025" y="107540"/>
                    </a:cubicBezTo>
                    <a:cubicBezTo>
                      <a:pt x="544025" y="110251"/>
                      <a:pt x="542217" y="112058"/>
                      <a:pt x="539506" y="112058"/>
                    </a:cubicBezTo>
                    <a:cubicBezTo>
                      <a:pt x="536795" y="112058"/>
                      <a:pt x="534988" y="110251"/>
                      <a:pt x="534988" y="107540"/>
                    </a:cubicBezTo>
                    <a:cubicBezTo>
                      <a:pt x="534988" y="104829"/>
                      <a:pt x="537699" y="103021"/>
                      <a:pt x="539506" y="103021"/>
                    </a:cubicBezTo>
                    <a:lnTo>
                      <a:pt x="539506" y="103021"/>
                    </a:lnTo>
                    <a:close/>
                    <a:moveTo>
                      <a:pt x="521432" y="103021"/>
                    </a:moveTo>
                    <a:cubicBezTo>
                      <a:pt x="524143" y="103021"/>
                      <a:pt x="525951" y="104829"/>
                      <a:pt x="525951" y="107540"/>
                    </a:cubicBezTo>
                    <a:cubicBezTo>
                      <a:pt x="525951" y="110251"/>
                      <a:pt x="524143" y="112058"/>
                      <a:pt x="521432" y="112058"/>
                    </a:cubicBezTo>
                    <a:cubicBezTo>
                      <a:pt x="518721" y="112058"/>
                      <a:pt x="516914" y="110251"/>
                      <a:pt x="516914" y="107540"/>
                    </a:cubicBezTo>
                    <a:cubicBezTo>
                      <a:pt x="516010" y="104829"/>
                      <a:pt x="518721" y="103021"/>
                      <a:pt x="521432" y="103021"/>
                    </a:cubicBezTo>
                    <a:lnTo>
                      <a:pt x="521432" y="103021"/>
                    </a:lnTo>
                    <a:close/>
                    <a:moveTo>
                      <a:pt x="502455" y="103021"/>
                    </a:moveTo>
                    <a:cubicBezTo>
                      <a:pt x="505166" y="103021"/>
                      <a:pt x="506973" y="104829"/>
                      <a:pt x="506973" y="107540"/>
                    </a:cubicBezTo>
                    <a:cubicBezTo>
                      <a:pt x="506973" y="110251"/>
                      <a:pt x="505166" y="112058"/>
                      <a:pt x="502455" y="112058"/>
                    </a:cubicBezTo>
                    <a:cubicBezTo>
                      <a:pt x="499744" y="112058"/>
                      <a:pt x="497936" y="110251"/>
                      <a:pt x="497936" y="107540"/>
                    </a:cubicBezTo>
                    <a:cubicBezTo>
                      <a:pt x="497936" y="104829"/>
                      <a:pt x="499744" y="103021"/>
                      <a:pt x="502455" y="103021"/>
                    </a:cubicBezTo>
                    <a:lnTo>
                      <a:pt x="502455" y="103021"/>
                    </a:lnTo>
                    <a:close/>
                    <a:moveTo>
                      <a:pt x="483477" y="103021"/>
                    </a:moveTo>
                    <a:cubicBezTo>
                      <a:pt x="486188" y="103021"/>
                      <a:pt x="487995" y="104829"/>
                      <a:pt x="487995" y="107540"/>
                    </a:cubicBezTo>
                    <a:cubicBezTo>
                      <a:pt x="487995" y="110251"/>
                      <a:pt x="486188" y="112058"/>
                      <a:pt x="483477" y="112058"/>
                    </a:cubicBezTo>
                    <a:cubicBezTo>
                      <a:pt x="480766" y="112058"/>
                      <a:pt x="478959" y="110251"/>
                      <a:pt x="478959" y="107540"/>
                    </a:cubicBezTo>
                    <a:cubicBezTo>
                      <a:pt x="478959" y="104829"/>
                      <a:pt x="480766" y="103021"/>
                      <a:pt x="483477" y="103021"/>
                    </a:cubicBezTo>
                    <a:lnTo>
                      <a:pt x="483477" y="103021"/>
                    </a:lnTo>
                    <a:close/>
                    <a:moveTo>
                      <a:pt x="464499" y="103021"/>
                    </a:moveTo>
                    <a:cubicBezTo>
                      <a:pt x="467211" y="103021"/>
                      <a:pt x="469018" y="104829"/>
                      <a:pt x="469018" y="107540"/>
                    </a:cubicBezTo>
                    <a:cubicBezTo>
                      <a:pt x="469018" y="110251"/>
                      <a:pt x="467211" y="112058"/>
                      <a:pt x="464499" y="112058"/>
                    </a:cubicBezTo>
                    <a:cubicBezTo>
                      <a:pt x="461788" y="112058"/>
                      <a:pt x="459981" y="110251"/>
                      <a:pt x="459981" y="107540"/>
                    </a:cubicBezTo>
                    <a:cubicBezTo>
                      <a:pt x="459981" y="104829"/>
                      <a:pt x="461788" y="103021"/>
                      <a:pt x="464499" y="103021"/>
                    </a:cubicBezTo>
                    <a:lnTo>
                      <a:pt x="464499" y="103021"/>
                    </a:lnTo>
                    <a:close/>
                    <a:moveTo>
                      <a:pt x="446425" y="103021"/>
                    </a:moveTo>
                    <a:cubicBezTo>
                      <a:pt x="449137" y="103021"/>
                      <a:pt x="450944" y="104829"/>
                      <a:pt x="450944" y="107540"/>
                    </a:cubicBezTo>
                    <a:cubicBezTo>
                      <a:pt x="450944" y="110251"/>
                      <a:pt x="449137" y="112058"/>
                      <a:pt x="446425" y="112058"/>
                    </a:cubicBezTo>
                    <a:cubicBezTo>
                      <a:pt x="443714" y="112058"/>
                      <a:pt x="441907" y="110251"/>
                      <a:pt x="441907" y="107540"/>
                    </a:cubicBezTo>
                    <a:cubicBezTo>
                      <a:pt x="441003" y="104829"/>
                      <a:pt x="443714" y="103021"/>
                      <a:pt x="446425" y="103021"/>
                    </a:cubicBezTo>
                    <a:lnTo>
                      <a:pt x="446425" y="103021"/>
                    </a:lnTo>
                    <a:close/>
                    <a:moveTo>
                      <a:pt x="427448" y="103021"/>
                    </a:moveTo>
                    <a:cubicBezTo>
                      <a:pt x="430159" y="103021"/>
                      <a:pt x="431966" y="104829"/>
                      <a:pt x="431966" y="107540"/>
                    </a:cubicBezTo>
                    <a:cubicBezTo>
                      <a:pt x="431966" y="110251"/>
                      <a:pt x="430159" y="112058"/>
                      <a:pt x="427448" y="112058"/>
                    </a:cubicBezTo>
                    <a:cubicBezTo>
                      <a:pt x="424737" y="112058"/>
                      <a:pt x="422929" y="110251"/>
                      <a:pt x="422929" y="107540"/>
                    </a:cubicBezTo>
                    <a:cubicBezTo>
                      <a:pt x="422929" y="104829"/>
                      <a:pt x="424737" y="103021"/>
                      <a:pt x="427448" y="103021"/>
                    </a:cubicBezTo>
                    <a:lnTo>
                      <a:pt x="427448" y="103021"/>
                    </a:lnTo>
                    <a:close/>
                    <a:moveTo>
                      <a:pt x="408470" y="103021"/>
                    </a:moveTo>
                    <a:cubicBezTo>
                      <a:pt x="411181" y="103021"/>
                      <a:pt x="412989" y="104829"/>
                      <a:pt x="412989" y="107540"/>
                    </a:cubicBezTo>
                    <a:cubicBezTo>
                      <a:pt x="412989" y="110251"/>
                      <a:pt x="411181" y="112058"/>
                      <a:pt x="408470" y="112058"/>
                    </a:cubicBezTo>
                    <a:cubicBezTo>
                      <a:pt x="405759" y="112058"/>
                      <a:pt x="403952" y="110251"/>
                      <a:pt x="403952" y="107540"/>
                    </a:cubicBezTo>
                    <a:cubicBezTo>
                      <a:pt x="403952" y="104829"/>
                      <a:pt x="405759" y="103021"/>
                      <a:pt x="408470" y="103021"/>
                    </a:cubicBezTo>
                    <a:lnTo>
                      <a:pt x="408470" y="103021"/>
                    </a:lnTo>
                    <a:close/>
                    <a:moveTo>
                      <a:pt x="389493" y="103021"/>
                    </a:moveTo>
                    <a:cubicBezTo>
                      <a:pt x="392204" y="103021"/>
                      <a:pt x="394011" y="104829"/>
                      <a:pt x="394011" y="107540"/>
                    </a:cubicBezTo>
                    <a:cubicBezTo>
                      <a:pt x="394011" y="110251"/>
                      <a:pt x="392204" y="112058"/>
                      <a:pt x="389493" y="112058"/>
                    </a:cubicBezTo>
                    <a:cubicBezTo>
                      <a:pt x="386782" y="112058"/>
                      <a:pt x="384974" y="110251"/>
                      <a:pt x="384974" y="107540"/>
                    </a:cubicBezTo>
                    <a:cubicBezTo>
                      <a:pt x="384974" y="104829"/>
                      <a:pt x="386782" y="103021"/>
                      <a:pt x="389493" y="103021"/>
                    </a:cubicBezTo>
                    <a:lnTo>
                      <a:pt x="389493" y="103021"/>
                    </a:lnTo>
                    <a:close/>
                    <a:moveTo>
                      <a:pt x="370515" y="103021"/>
                    </a:moveTo>
                    <a:cubicBezTo>
                      <a:pt x="373226" y="103021"/>
                      <a:pt x="375034" y="104829"/>
                      <a:pt x="375034" y="107540"/>
                    </a:cubicBezTo>
                    <a:cubicBezTo>
                      <a:pt x="375034" y="110251"/>
                      <a:pt x="373226" y="112058"/>
                      <a:pt x="370515" y="112058"/>
                    </a:cubicBezTo>
                    <a:cubicBezTo>
                      <a:pt x="367804" y="112058"/>
                      <a:pt x="365997" y="110251"/>
                      <a:pt x="365997" y="107540"/>
                    </a:cubicBezTo>
                    <a:cubicBezTo>
                      <a:pt x="365997" y="104829"/>
                      <a:pt x="367804" y="103021"/>
                      <a:pt x="370515" y="103021"/>
                    </a:cubicBezTo>
                    <a:lnTo>
                      <a:pt x="370515" y="103021"/>
                    </a:lnTo>
                    <a:close/>
                    <a:moveTo>
                      <a:pt x="352441" y="103021"/>
                    </a:moveTo>
                    <a:cubicBezTo>
                      <a:pt x="355152" y="103021"/>
                      <a:pt x="356960" y="104829"/>
                      <a:pt x="356960" y="107540"/>
                    </a:cubicBezTo>
                    <a:cubicBezTo>
                      <a:pt x="356960" y="110251"/>
                      <a:pt x="355152" y="112058"/>
                      <a:pt x="352441" y="112058"/>
                    </a:cubicBezTo>
                    <a:cubicBezTo>
                      <a:pt x="349730" y="112058"/>
                      <a:pt x="347923" y="110251"/>
                      <a:pt x="347923" y="107540"/>
                    </a:cubicBezTo>
                    <a:cubicBezTo>
                      <a:pt x="347019" y="104829"/>
                      <a:pt x="349730" y="103021"/>
                      <a:pt x="352441" y="103021"/>
                    </a:cubicBezTo>
                    <a:lnTo>
                      <a:pt x="352441" y="103021"/>
                    </a:lnTo>
                    <a:close/>
                    <a:moveTo>
                      <a:pt x="333464" y="103021"/>
                    </a:moveTo>
                    <a:cubicBezTo>
                      <a:pt x="336175" y="103021"/>
                      <a:pt x="337982" y="104829"/>
                      <a:pt x="337982" y="107540"/>
                    </a:cubicBezTo>
                    <a:cubicBezTo>
                      <a:pt x="337982" y="110251"/>
                      <a:pt x="336175" y="112058"/>
                      <a:pt x="333464" y="112058"/>
                    </a:cubicBezTo>
                    <a:cubicBezTo>
                      <a:pt x="330753" y="112058"/>
                      <a:pt x="328945" y="110251"/>
                      <a:pt x="328945" y="107540"/>
                    </a:cubicBezTo>
                    <a:cubicBezTo>
                      <a:pt x="328945" y="104829"/>
                      <a:pt x="330753" y="103021"/>
                      <a:pt x="333464" y="103021"/>
                    </a:cubicBezTo>
                    <a:lnTo>
                      <a:pt x="333464" y="103021"/>
                    </a:lnTo>
                    <a:close/>
                    <a:moveTo>
                      <a:pt x="314486" y="103021"/>
                    </a:moveTo>
                    <a:cubicBezTo>
                      <a:pt x="317197" y="103021"/>
                      <a:pt x="319004" y="104829"/>
                      <a:pt x="319004" y="107540"/>
                    </a:cubicBezTo>
                    <a:cubicBezTo>
                      <a:pt x="319004" y="110251"/>
                      <a:pt x="317197" y="112058"/>
                      <a:pt x="314486" y="112058"/>
                    </a:cubicBezTo>
                    <a:cubicBezTo>
                      <a:pt x="311775" y="112058"/>
                      <a:pt x="309968" y="110251"/>
                      <a:pt x="309968" y="107540"/>
                    </a:cubicBezTo>
                    <a:cubicBezTo>
                      <a:pt x="309968" y="104829"/>
                      <a:pt x="311775" y="103021"/>
                      <a:pt x="314486" y="103021"/>
                    </a:cubicBezTo>
                    <a:lnTo>
                      <a:pt x="314486" y="103021"/>
                    </a:lnTo>
                    <a:close/>
                    <a:moveTo>
                      <a:pt x="295508" y="103021"/>
                    </a:moveTo>
                    <a:cubicBezTo>
                      <a:pt x="298219" y="103021"/>
                      <a:pt x="300027" y="104829"/>
                      <a:pt x="300027" y="107540"/>
                    </a:cubicBezTo>
                    <a:cubicBezTo>
                      <a:pt x="300027" y="110251"/>
                      <a:pt x="298219" y="112058"/>
                      <a:pt x="295508" y="112058"/>
                    </a:cubicBezTo>
                    <a:cubicBezTo>
                      <a:pt x="292797" y="112058"/>
                      <a:pt x="290990" y="110251"/>
                      <a:pt x="290990" y="107540"/>
                    </a:cubicBezTo>
                    <a:cubicBezTo>
                      <a:pt x="290990" y="104829"/>
                      <a:pt x="292797" y="103021"/>
                      <a:pt x="295508" y="103021"/>
                    </a:cubicBezTo>
                    <a:lnTo>
                      <a:pt x="295508" y="103021"/>
                    </a:lnTo>
                    <a:close/>
                    <a:moveTo>
                      <a:pt x="831400" y="92177"/>
                    </a:moveTo>
                    <a:cubicBezTo>
                      <a:pt x="834111" y="92177"/>
                      <a:pt x="835918" y="93984"/>
                      <a:pt x="835918" y="96695"/>
                    </a:cubicBezTo>
                    <a:cubicBezTo>
                      <a:pt x="835918" y="99406"/>
                      <a:pt x="834111" y="101214"/>
                      <a:pt x="831400" y="101214"/>
                    </a:cubicBezTo>
                    <a:cubicBezTo>
                      <a:pt x="828689" y="101214"/>
                      <a:pt x="826881" y="99406"/>
                      <a:pt x="826881" y="96695"/>
                    </a:cubicBezTo>
                    <a:cubicBezTo>
                      <a:pt x="826881" y="93984"/>
                      <a:pt x="828689" y="92177"/>
                      <a:pt x="831400" y="92177"/>
                    </a:cubicBezTo>
                    <a:lnTo>
                      <a:pt x="831400" y="92177"/>
                    </a:lnTo>
                    <a:close/>
                    <a:moveTo>
                      <a:pt x="812422" y="92177"/>
                    </a:moveTo>
                    <a:cubicBezTo>
                      <a:pt x="815133" y="92177"/>
                      <a:pt x="816941" y="93984"/>
                      <a:pt x="816941" y="96695"/>
                    </a:cubicBezTo>
                    <a:cubicBezTo>
                      <a:pt x="816941" y="99406"/>
                      <a:pt x="815133" y="101214"/>
                      <a:pt x="812422" y="101214"/>
                    </a:cubicBezTo>
                    <a:cubicBezTo>
                      <a:pt x="809711" y="101214"/>
                      <a:pt x="807904" y="99406"/>
                      <a:pt x="807904" y="96695"/>
                    </a:cubicBezTo>
                    <a:cubicBezTo>
                      <a:pt x="807904" y="93984"/>
                      <a:pt x="809711" y="92177"/>
                      <a:pt x="812422" y="92177"/>
                    </a:cubicBezTo>
                    <a:lnTo>
                      <a:pt x="812422" y="92177"/>
                    </a:lnTo>
                    <a:close/>
                    <a:moveTo>
                      <a:pt x="793445" y="92177"/>
                    </a:moveTo>
                    <a:cubicBezTo>
                      <a:pt x="796156" y="92177"/>
                      <a:pt x="797963" y="93984"/>
                      <a:pt x="797963" y="96695"/>
                    </a:cubicBezTo>
                    <a:cubicBezTo>
                      <a:pt x="797963" y="99406"/>
                      <a:pt x="796156" y="101214"/>
                      <a:pt x="793445" y="101214"/>
                    </a:cubicBezTo>
                    <a:cubicBezTo>
                      <a:pt x="790733" y="101214"/>
                      <a:pt x="788926" y="99406"/>
                      <a:pt x="788926" y="96695"/>
                    </a:cubicBezTo>
                    <a:cubicBezTo>
                      <a:pt x="788926" y="93984"/>
                      <a:pt x="790733" y="92177"/>
                      <a:pt x="793445" y="92177"/>
                    </a:cubicBezTo>
                    <a:lnTo>
                      <a:pt x="793445" y="92177"/>
                    </a:lnTo>
                    <a:close/>
                    <a:moveTo>
                      <a:pt x="774467" y="92177"/>
                    </a:moveTo>
                    <a:cubicBezTo>
                      <a:pt x="777178" y="92177"/>
                      <a:pt x="778985" y="93984"/>
                      <a:pt x="778985" y="96695"/>
                    </a:cubicBezTo>
                    <a:cubicBezTo>
                      <a:pt x="778985" y="99406"/>
                      <a:pt x="777178" y="101214"/>
                      <a:pt x="774467" y="101214"/>
                    </a:cubicBezTo>
                    <a:cubicBezTo>
                      <a:pt x="771756" y="101214"/>
                      <a:pt x="769948" y="99406"/>
                      <a:pt x="769948" y="96695"/>
                    </a:cubicBezTo>
                    <a:cubicBezTo>
                      <a:pt x="769948" y="93984"/>
                      <a:pt x="771756" y="92177"/>
                      <a:pt x="774467" y="92177"/>
                    </a:cubicBezTo>
                    <a:lnTo>
                      <a:pt x="774467" y="92177"/>
                    </a:lnTo>
                    <a:close/>
                    <a:moveTo>
                      <a:pt x="756393" y="92177"/>
                    </a:moveTo>
                    <a:cubicBezTo>
                      <a:pt x="759104" y="92177"/>
                      <a:pt x="760912" y="93984"/>
                      <a:pt x="760912" y="96695"/>
                    </a:cubicBezTo>
                    <a:cubicBezTo>
                      <a:pt x="760912" y="99406"/>
                      <a:pt x="759104" y="101214"/>
                      <a:pt x="756393" y="101214"/>
                    </a:cubicBezTo>
                    <a:cubicBezTo>
                      <a:pt x="753682" y="101214"/>
                      <a:pt x="751875" y="99406"/>
                      <a:pt x="751875" y="96695"/>
                    </a:cubicBezTo>
                    <a:cubicBezTo>
                      <a:pt x="750971" y="93984"/>
                      <a:pt x="753682" y="92177"/>
                      <a:pt x="756393" y="92177"/>
                    </a:cubicBezTo>
                    <a:lnTo>
                      <a:pt x="756393" y="92177"/>
                    </a:lnTo>
                    <a:close/>
                    <a:moveTo>
                      <a:pt x="737415" y="92177"/>
                    </a:moveTo>
                    <a:cubicBezTo>
                      <a:pt x="740126" y="92177"/>
                      <a:pt x="741934" y="93984"/>
                      <a:pt x="741934" y="96695"/>
                    </a:cubicBezTo>
                    <a:cubicBezTo>
                      <a:pt x="741934" y="99406"/>
                      <a:pt x="740126" y="101214"/>
                      <a:pt x="737415" y="101214"/>
                    </a:cubicBezTo>
                    <a:cubicBezTo>
                      <a:pt x="734704" y="101214"/>
                      <a:pt x="732897" y="99406"/>
                      <a:pt x="732897" y="96695"/>
                    </a:cubicBezTo>
                    <a:cubicBezTo>
                      <a:pt x="732897" y="93984"/>
                      <a:pt x="734704" y="92177"/>
                      <a:pt x="737415" y="92177"/>
                    </a:cubicBezTo>
                    <a:lnTo>
                      <a:pt x="737415" y="92177"/>
                    </a:lnTo>
                    <a:close/>
                    <a:moveTo>
                      <a:pt x="718438" y="92177"/>
                    </a:moveTo>
                    <a:cubicBezTo>
                      <a:pt x="721149" y="92177"/>
                      <a:pt x="722956" y="93984"/>
                      <a:pt x="722956" y="96695"/>
                    </a:cubicBezTo>
                    <a:cubicBezTo>
                      <a:pt x="722956" y="99406"/>
                      <a:pt x="721149" y="101214"/>
                      <a:pt x="718438" y="101214"/>
                    </a:cubicBezTo>
                    <a:cubicBezTo>
                      <a:pt x="715727" y="101214"/>
                      <a:pt x="713919" y="99406"/>
                      <a:pt x="713919" y="96695"/>
                    </a:cubicBezTo>
                    <a:cubicBezTo>
                      <a:pt x="713919" y="93984"/>
                      <a:pt x="715727" y="92177"/>
                      <a:pt x="718438" y="92177"/>
                    </a:cubicBezTo>
                    <a:lnTo>
                      <a:pt x="718438" y="92177"/>
                    </a:lnTo>
                    <a:close/>
                    <a:moveTo>
                      <a:pt x="699460" y="92177"/>
                    </a:moveTo>
                    <a:cubicBezTo>
                      <a:pt x="702171" y="92177"/>
                      <a:pt x="703979" y="93984"/>
                      <a:pt x="703979" y="96695"/>
                    </a:cubicBezTo>
                    <a:cubicBezTo>
                      <a:pt x="703979" y="99406"/>
                      <a:pt x="702171" y="101214"/>
                      <a:pt x="699460" y="101214"/>
                    </a:cubicBezTo>
                    <a:cubicBezTo>
                      <a:pt x="696749" y="101214"/>
                      <a:pt x="694942" y="99406"/>
                      <a:pt x="694942" y="96695"/>
                    </a:cubicBezTo>
                    <a:cubicBezTo>
                      <a:pt x="694942" y="93984"/>
                      <a:pt x="696749" y="92177"/>
                      <a:pt x="699460" y="92177"/>
                    </a:cubicBezTo>
                    <a:lnTo>
                      <a:pt x="699460" y="92177"/>
                    </a:lnTo>
                    <a:close/>
                    <a:moveTo>
                      <a:pt x="680483" y="92177"/>
                    </a:moveTo>
                    <a:cubicBezTo>
                      <a:pt x="683194" y="92177"/>
                      <a:pt x="685001" y="93984"/>
                      <a:pt x="685001" y="96695"/>
                    </a:cubicBezTo>
                    <a:cubicBezTo>
                      <a:pt x="685001" y="99406"/>
                      <a:pt x="683194" y="101214"/>
                      <a:pt x="680483" y="101214"/>
                    </a:cubicBezTo>
                    <a:cubicBezTo>
                      <a:pt x="677771" y="101214"/>
                      <a:pt x="675964" y="99406"/>
                      <a:pt x="675964" y="96695"/>
                    </a:cubicBezTo>
                    <a:cubicBezTo>
                      <a:pt x="675964" y="93984"/>
                      <a:pt x="678675" y="92177"/>
                      <a:pt x="680483" y="92177"/>
                    </a:cubicBezTo>
                    <a:lnTo>
                      <a:pt x="680483" y="92177"/>
                    </a:lnTo>
                    <a:close/>
                    <a:moveTo>
                      <a:pt x="662409" y="92177"/>
                    </a:moveTo>
                    <a:cubicBezTo>
                      <a:pt x="665120" y="92177"/>
                      <a:pt x="666927" y="93984"/>
                      <a:pt x="666927" y="96695"/>
                    </a:cubicBezTo>
                    <a:cubicBezTo>
                      <a:pt x="666927" y="99406"/>
                      <a:pt x="665120" y="101214"/>
                      <a:pt x="662409" y="101214"/>
                    </a:cubicBezTo>
                    <a:cubicBezTo>
                      <a:pt x="659698" y="101214"/>
                      <a:pt x="657890" y="99406"/>
                      <a:pt x="657890" y="96695"/>
                    </a:cubicBezTo>
                    <a:cubicBezTo>
                      <a:pt x="656987" y="93984"/>
                      <a:pt x="659698" y="92177"/>
                      <a:pt x="662409" y="92177"/>
                    </a:cubicBezTo>
                    <a:lnTo>
                      <a:pt x="662409" y="92177"/>
                    </a:lnTo>
                    <a:close/>
                    <a:moveTo>
                      <a:pt x="643431" y="92177"/>
                    </a:moveTo>
                    <a:cubicBezTo>
                      <a:pt x="646142" y="92177"/>
                      <a:pt x="647950" y="93984"/>
                      <a:pt x="647950" y="96695"/>
                    </a:cubicBezTo>
                    <a:cubicBezTo>
                      <a:pt x="647950" y="99406"/>
                      <a:pt x="646142" y="101214"/>
                      <a:pt x="643431" y="101214"/>
                    </a:cubicBezTo>
                    <a:cubicBezTo>
                      <a:pt x="640720" y="101214"/>
                      <a:pt x="638913" y="99406"/>
                      <a:pt x="638913" y="96695"/>
                    </a:cubicBezTo>
                    <a:cubicBezTo>
                      <a:pt x="638913" y="93984"/>
                      <a:pt x="640720" y="92177"/>
                      <a:pt x="643431" y="92177"/>
                    </a:cubicBezTo>
                    <a:lnTo>
                      <a:pt x="643431" y="92177"/>
                    </a:lnTo>
                    <a:close/>
                    <a:moveTo>
                      <a:pt x="624453" y="92177"/>
                    </a:moveTo>
                    <a:cubicBezTo>
                      <a:pt x="627165" y="92177"/>
                      <a:pt x="628972" y="93984"/>
                      <a:pt x="628972" y="96695"/>
                    </a:cubicBezTo>
                    <a:cubicBezTo>
                      <a:pt x="628972" y="99406"/>
                      <a:pt x="627165" y="101214"/>
                      <a:pt x="624453" y="101214"/>
                    </a:cubicBezTo>
                    <a:cubicBezTo>
                      <a:pt x="621742" y="101214"/>
                      <a:pt x="619935" y="99406"/>
                      <a:pt x="619935" y="96695"/>
                    </a:cubicBezTo>
                    <a:cubicBezTo>
                      <a:pt x="619935" y="93984"/>
                      <a:pt x="621742" y="92177"/>
                      <a:pt x="624453" y="92177"/>
                    </a:cubicBezTo>
                    <a:lnTo>
                      <a:pt x="624453" y="92177"/>
                    </a:lnTo>
                    <a:close/>
                    <a:moveTo>
                      <a:pt x="605476" y="92177"/>
                    </a:moveTo>
                    <a:cubicBezTo>
                      <a:pt x="608187" y="92177"/>
                      <a:pt x="609994" y="93984"/>
                      <a:pt x="609994" y="96695"/>
                    </a:cubicBezTo>
                    <a:cubicBezTo>
                      <a:pt x="609994" y="99406"/>
                      <a:pt x="608187" y="101214"/>
                      <a:pt x="605476" y="101214"/>
                    </a:cubicBezTo>
                    <a:cubicBezTo>
                      <a:pt x="602765" y="101214"/>
                      <a:pt x="600957" y="99406"/>
                      <a:pt x="600957" y="96695"/>
                    </a:cubicBezTo>
                    <a:cubicBezTo>
                      <a:pt x="600957" y="93984"/>
                      <a:pt x="602765" y="92177"/>
                      <a:pt x="605476" y="92177"/>
                    </a:cubicBezTo>
                    <a:lnTo>
                      <a:pt x="605476" y="92177"/>
                    </a:lnTo>
                    <a:close/>
                    <a:moveTo>
                      <a:pt x="586498" y="92177"/>
                    </a:moveTo>
                    <a:cubicBezTo>
                      <a:pt x="589209" y="92177"/>
                      <a:pt x="591017" y="93984"/>
                      <a:pt x="591017" y="96695"/>
                    </a:cubicBezTo>
                    <a:cubicBezTo>
                      <a:pt x="591017" y="99406"/>
                      <a:pt x="589209" y="101214"/>
                      <a:pt x="586498" y="101214"/>
                    </a:cubicBezTo>
                    <a:cubicBezTo>
                      <a:pt x="583787" y="101214"/>
                      <a:pt x="581980" y="99406"/>
                      <a:pt x="581980" y="96695"/>
                    </a:cubicBezTo>
                    <a:cubicBezTo>
                      <a:pt x="581980" y="93984"/>
                      <a:pt x="584691" y="92177"/>
                      <a:pt x="586498" y="92177"/>
                    </a:cubicBezTo>
                    <a:lnTo>
                      <a:pt x="586498" y="92177"/>
                    </a:lnTo>
                    <a:close/>
                    <a:moveTo>
                      <a:pt x="568424" y="92177"/>
                    </a:moveTo>
                    <a:cubicBezTo>
                      <a:pt x="571135" y="92177"/>
                      <a:pt x="572943" y="93984"/>
                      <a:pt x="572943" y="96695"/>
                    </a:cubicBezTo>
                    <a:cubicBezTo>
                      <a:pt x="572943" y="99406"/>
                      <a:pt x="571135" y="101214"/>
                      <a:pt x="568424" y="101214"/>
                    </a:cubicBezTo>
                    <a:cubicBezTo>
                      <a:pt x="565713" y="101214"/>
                      <a:pt x="563906" y="99406"/>
                      <a:pt x="563906" y="96695"/>
                    </a:cubicBezTo>
                    <a:cubicBezTo>
                      <a:pt x="563906" y="93984"/>
                      <a:pt x="565713" y="92177"/>
                      <a:pt x="568424" y="92177"/>
                    </a:cubicBezTo>
                    <a:lnTo>
                      <a:pt x="568424" y="92177"/>
                    </a:lnTo>
                    <a:close/>
                    <a:moveTo>
                      <a:pt x="549447" y="92177"/>
                    </a:moveTo>
                    <a:cubicBezTo>
                      <a:pt x="552158" y="92177"/>
                      <a:pt x="553965" y="93984"/>
                      <a:pt x="553965" y="96695"/>
                    </a:cubicBezTo>
                    <a:cubicBezTo>
                      <a:pt x="553965" y="99406"/>
                      <a:pt x="552158" y="101214"/>
                      <a:pt x="549447" y="101214"/>
                    </a:cubicBezTo>
                    <a:cubicBezTo>
                      <a:pt x="546736" y="101214"/>
                      <a:pt x="544928" y="99406"/>
                      <a:pt x="544928" y="96695"/>
                    </a:cubicBezTo>
                    <a:cubicBezTo>
                      <a:pt x="544928" y="93984"/>
                      <a:pt x="546736" y="92177"/>
                      <a:pt x="549447" y="92177"/>
                    </a:cubicBezTo>
                    <a:lnTo>
                      <a:pt x="549447" y="92177"/>
                    </a:lnTo>
                    <a:close/>
                    <a:moveTo>
                      <a:pt x="530469" y="92177"/>
                    </a:moveTo>
                    <a:cubicBezTo>
                      <a:pt x="533180" y="92177"/>
                      <a:pt x="534988" y="93984"/>
                      <a:pt x="534988" y="96695"/>
                    </a:cubicBezTo>
                    <a:cubicBezTo>
                      <a:pt x="534988" y="99406"/>
                      <a:pt x="533180" y="101214"/>
                      <a:pt x="530469" y="101214"/>
                    </a:cubicBezTo>
                    <a:cubicBezTo>
                      <a:pt x="527758" y="101214"/>
                      <a:pt x="525951" y="99406"/>
                      <a:pt x="525951" y="96695"/>
                    </a:cubicBezTo>
                    <a:cubicBezTo>
                      <a:pt x="525951" y="93984"/>
                      <a:pt x="527758" y="92177"/>
                      <a:pt x="530469" y="92177"/>
                    </a:cubicBezTo>
                    <a:lnTo>
                      <a:pt x="530469" y="92177"/>
                    </a:lnTo>
                    <a:close/>
                    <a:moveTo>
                      <a:pt x="511492" y="92177"/>
                    </a:moveTo>
                    <a:cubicBezTo>
                      <a:pt x="514203" y="92177"/>
                      <a:pt x="516010" y="93984"/>
                      <a:pt x="516010" y="96695"/>
                    </a:cubicBezTo>
                    <a:cubicBezTo>
                      <a:pt x="516010" y="99406"/>
                      <a:pt x="514203" y="101214"/>
                      <a:pt x="511492" y="101214"/>
                    </a:cubicBezTo>
                    <a:cubicBezTo>
                      <a:pt x="508780" y="101214"/>
                      <a:pt x="506973" y="99406"/>
                      <a:pt x="506973" y="96695"/>
                    </a:cubicBezTo>
                    <a:cubicBezTo>
                      <a:pt x="506973" y="93984"/>
                      <a:pt x="508780" y="92177"/>
                      <a:pt x="511492" y="92177"/>
                    </a:cubicBezTo>
                    <a:lnTo>
                      <a:pt x="511492" y="92177"/>
                    </a:lnTo>
                    <a:close/>
                    <a:moveTo>
                      <a:pt x="493418" y="92177"/>
                    </a:moveTo>
                    <a:cubicBezTo>
                      <a:pt x="496129" y="92177"/>
                      <a:pt x="497936" y="93984"/>
                      <a:pt x="497936" y="96695"/>
                    </a:cubicBezTo>
                    <a:cubicBezTo>
                      <a:pt x="497936" y="99406"/>
                      <a:pt x="496129" y="101214"/>
                      <a:pt x="493418" y="101214"/>
                    </a:cubicBezTo>
                    <a:cubicBezTo>
                      <a:pt x="490707" y="101214"/>
                      <a:pt x="488899" y="99406"/>
                      <a:pt x="488899" y="96695"/>
                    </a:cubicBezTo>
                    <a:cubicBezTo>
                      <a:pt x="487995" y="93984"/>
                      <a:pt x="490707" y="92177"/>
                      <a:pt x="493418" y="92177"/>
                    </a:cubicBezTo>
                    <a:lnTo>
                      <a:pt x="493418" y="92177"/>
                    </a:lnTo>
                    <a:close/>
                    <a:moveTo>
                      <a:pt x="474440" y="92177"/>
                    </a:moveTo>
                    <a:cubicBezTo>
                      <a:pt x="477151" y="92177"/>
                      <a:pt x="478959" y="93984"/>
                      <a:pt x="478959" y="96695"/>
                    </a:cubicBezTo>
                    <a:cubicBezTo>
                      <a:pt x="478959" y="99406"/>
                      <a:pt x="477151" y="101214"/>
                      <a:pt x="474440" y="101214"/>
                    </a:cubicBezTo>
                    <a:cubicBezTo>
                      <a:pt x="471729" y="101214"/>
                      <a:pt x="469922" y="99406"/>
                      <a:pt x="469922" y="96695"/>
                    </a:cubicBezTo>
                    <a:cubicBezTo>
                      <a:pt x="469922" y="93984"/>
                      <a:pt x="471729" y="92177"/>
                      <a:pt x="474440" y="92177"/>
                    </a:cubicBezTo>
                    <a:lnTo>
                      <a:pt x="474440" y="92177"/>
                    </a:lnTo>
                    <a:close/>
                    <a:moveTo>
                      <a:pt x="455462" y="92177"/>
                    </a:moveTo>
                    <a:cubicBezTo>
                      <a:pt x="458174" y="92177"/>
                      <a:pt x="459981" y="93984"/>
                      <a:pt x="459981" y="96695"/>
                    </a:cubicBezTo>
                    <a:cubicBezTo>
                      <a:pt x="459981" y="99406"/>
                      <a:pt x="458174" y="101214"/>
                      <a:pt x="455462" y="101214"/>
                    </a:cubicBezTo>
                    <a:cubicBezTo>
                      <a:pt x="452751" y="101214"/>
                      <a:pt x="450944" y="99406"/>
                      <a:pt x="450944" y="96695"/>
                    </a:cubicBezTo>
                    <a:cubicBezTo>
                      <a:pt x="450944" y="93984"/>
                      <a:pt x="452751" y="92177"/>
                      <a:pt x="455462" y="92177"/>
                    </a:cubicBezTo>
                    <a:lnTo>
                      <a:pt x="455462" y="92177"/>
                    </a:lnTo>
                    <a:close/>
                    <a:moveTo>
                      <a:pt x="436485" y="92177"/>
                    </a:moveTo>
                    <a:cubicBezTo>
                      <a:pt x="439196" y="92177"/>
                      <a:pt x="441003" y="93984"/>
                      <a:pt x="441003" y="96695"/>
                    </a:cubicBezTo>
                    <a:cubicBezTo>
                      <a:pt x="441003" y="99406"/>
                      <a:pt x="439196" y="101214"/>
                      <a:pt x="436485" y="101214"/>
                    </a:cubicBezTo>
                    <a:cubicBezTo>
                      <a:pt x="433774" y="101214"/>
                      <a:pt x="431966" y="99406"/>
                      <a:pt x="431966" y="96695"/>
                    </a:cubicBezTo>
                    <a:cubicBezTo>
                      <a:pt x="431966" y="93984"/>
                      <a:pt x="433774" y="92177"/>
                      <a:pt x="436485" y="92177"/>
                    </a:cubicBezTo>
                    <a:lnTo>
                      <a:pt x="436485" y="92177"/>
                    </a:lnTo>
                    <a:close/>
                    <a:moveTo>
                      <a:pt x="417507" y="92177"/>
                    </a:moveTo>
                    <a:cubicBezTo>
                      <a:pt x="420218" y="92177"/>
                      <a:pt x="422026" y="93984"/>
                      <a:pt x="422026" y="96695"/>
                    </a:cubicBezTo>
                    <a:cubicBezTo>
                      <a:pt x="422026" y="99406"/>
                      <a:pt x="420218" y="101214"/>
                      <a:pt x="417507" y="101214"/>
                    </a:cubicBezTo>
                    <a:cubicBezTo>
                      <a:pt x="414796" y="101214"/>
                      <a:pt x="412989" y="99406"/>
                      <a:pt x="412989" y="96695"/>
                    </a:cubicBezTo>
                    <a:cubicBezTo>
                      <a:pt x="412989" y="93984"/>
                      <a:pt x="415700" y="92177"/>
                      <a:pt x="417507" y="92177"/>
                    </a:cubicBezTo>
                    <a:lnTo>
                      <a:pt x="417507" y="92177"/>
                    </a:lnTo>
                    <a:close/>
                    <a:moveTo>
                      <a:pt x="399433" y="92177"/>
                    </a:moveTo>
                    <a:cubicBezTo>
                      <a:pt x="402144" y="92177"/>
                      <a:pt x="403952" y="93984"/>
                      <a:pt x="403952" y="96695"/>
                    </a:cubicBezTo>
                    <a:cubicBezTo>
                      <a:pt x="403952" y="99406"/>
                      <a:pt x="402144" y="101214"/>
                      <a:pt x="399433" y="101214"/>
                    </a:cubicBezTo>
                    <a:cubicBezTo>
                      <a:pt x="396722" y="101214"/>
                      <a:pt x="394915" y="99406"/>
                      <a:pt x="394915" y="96695"/>
                    </a:cubicBezTo>
                    <a:cubicBezTo>
                      <a:pt x="394011" y="93984"/>
                      <a:pt x="396722" y="92177"/>
                      <a:pt x="399433" y="92177"/>
                    </a:cubicBezTo>
                    <a:lnTo>
                      <a:pt x="399433" y="92177"/>
                    </a:lnTo>
                    <a:close/>
                    <a:moveTo>
                      <a:pt x="380456" y="92177"/>
                    </a:moveTo>
                    <a:cubicBezTo>
                      <a:pt x="383167" y="92177"/>
                      <a:pt x="384974" y="93984"/>
                      <a:pt x="384974" y="96695"/>
                    </a:cubicBezTo>
                    <a:cubicBezTo>
                      <a:pt x="384974" y="99406"/>
                      <a:pt x="383167" y="101214"/>
                      <a:pt x="380456" y="101214"/>
                    </a:cubicBezTo>
                    <a:cubicBezTo>
                      <a:pt x="377745" y="101214"/>
                      <a:pt x="375937" y="99406"/>
                      <a:pt x="375937" y="96695"/>
                    </a:cubicBezTo>
                    <a:cubicBezTo>
                      <a:pt x="375937" y="93984"/>
                      <a:pt x="377745" y="92177"/>
                      <a:pt x="380456" y="92177"/>
                    </a:cubicBezTo>
                    <a:lnTo>
                      <a:pt x="380456" y="92177"/>
                    </a:lnTo>
                    <a:close/>
                    <a:moveTo>
                      <a:pt x="361478" y="92177"/>
                    </a:moveTo>
                    <a:cubicBezTo>
                      <a:pt x="364189" y="92177"/>
                      <a:pt x="365997" y="93984"/>
                      <a:pt x="365997" y="96695"/>
                    </a:cubicBezTo>
                    <a:cubicBezTo>
                      <a:pt x="365997" y="99406"/>
                      <a:pt x="364189" y="101214"/>
                      <a:pt x="361478" y="101214"/>
                    </a:cubicBezTo>
                    <a:cubicBezTo>
                      <a:pt x="358767" y="101214"/>
                      <a:pt x="356960" y="99406"/>
                      <a:pt x="356960" y="96695"/>
                    </a:cubicBezTo>
                    <a:cubicBezTo>
                      <a:pt x="356960" y="93984"/>
                      <a:pt x="358767" y="92177"/>
                      <a:pt x="361478" y="92177"/>
                    </a:cubicBezTo>
                    <a:lnTo>
                      <a:pt x="361478" y="92177"/>
                    </a:lnTo>
                    <a:close/>
                    <a:moveTo>
                      <a:pt x="342501" y="92177"/>
                    </a:moveTo>
                    <a:cubicBezTo>
                      <a:pt x="345212" y="92177"/>
                      <a:pt x="347019" y="93984"/>
                      <a:pt x="347019" y="96695"/>
                    </a:cubicBezTo>
                    <a:cubicBezTo>
                      <a:pt x="347019" y="99406"/>
                      <a:pt x="345212" y="101214"/>
                      <a:pt x="342501" y="101214"/>
                    </a:cubicBezTo>
                    <a:cubicBezTo>
                      <a:pt x="339789" y="101214"/>
                      <a:pt x="337982" y="99406"/>
                      <a:pt x="337982" y="96695"/>
                    </a:cubicBezTo>
                    <a:cubicBezTo>
                      <a:pt x="337982" y="93984"/>
                      <a:pt x="339789" y="92177"/>
                      <a:pt x="342501" y="92177"/>
                    </a:cubicBezTo>
                    <a:lnTo>
                      <a:pt x="342501" y="92177"/>
                    </a:lnTo>
                    <a:close/>
                    <a:moveTo>
                      <a:pt x="323523" y="92177"/>
                    </a:moveTo>
                    <a:cubicBezTo>
                      <a:pt x="326234" y="92177"/>
                      <a:pt x="328041" y="93984"/>
                      <a:pt x="328041" y="96695"/>
                    </a:cubicBezTo>
                    <a:cubicBezTo>
                      <a:pt x="328041" y="99406"/>
                      <a:pt x="326234" y="101214"/>
                      <a:pt x="323523" y="101214"/>
                    </a:cubicBezTo>
                    <a:cubicBezTo>
                      <a:pt x="320812" y="101214"/>
                      <a:pt x="319004" y="99406"/>
                      <a:pt x="319004" y="96695"/>
                    </a:cubicBezTo>
                    <a:cubicBezTo>
                      <a:pt x="319004" y="93984"/>
                      <a:pt x="321716" y="92177"/>
                      <a:pt x="323523" y="92177"/>
                    </a:cubicBezTo>
                    <a:lnTo>
                      <a:pt x="323523" y="92177"/>
                    </a:lnTo>
                    <a:close/>
                    <a:moveTo>
                      <a:pt x="840437" y="82236"/>
                    </a:moveTo>
                    <a:cubicBezTo>
                      <a:pt x="843148" y="82236"/>
                      <a:pt x="844955" y="84044"/>
                      <a:pt x="844955" y="86755"/>
                    </a:cubicBezTo>
                    <a:cubicBezTo>
                      <a:pt x="844955" y="89466"/>
                      <a:pt x="843148" y="91273"/>
                      <a:pt x="840437" y="91273"/>
                    </a:cubicBezTo>
                    <a:cubicBezTo>
                      <a:pt x="837726" y="91273"/>
                      <a:pt x="835918" y="89466"/>
                      <a:pt x="835918" y="86755"/>
                    </a:cubicBezTo>
                    <a:cubicBezTo>
                      <a:pt x="835918" y="84947"/>
                      <a:pt x="837726" y="82236"/>
                      <a:pt x="840437" y="82236"/>
                    </a:cubicBezTo>
                    <a:lnTo>
                      <a:pt x="840437" y="82236"/>
                    </a:lnTo>
                    <a:close/>
                    <a:moveTo>
                      <a:pt x="821459" y="82236"/>
                    </a:moveTo>
                    <a:cubicBezTo>
                      <a:pt x="824170" y="82236"/>
                      <a:pt x="825978" y="84044"/>
                      <a:pt x="825978" y="86755"/>
                    </a:cubicBezTo>
                    <a:cubicBezTo>
                      <a:pt x="825978" y="89466"/>
                      <a:pt x="824170" y="91273"/>
                      <a:pt x="821459" y="91273"/>
                    </a:cubicBezTo>
                    <a:cubicBezTo>
                      <a:pt x="818748" y="91273"/>
                      <a:pt x="816941" y="89466"/>
                      <a:pt x="816941" y="86755"/>
                    </a:cubicBezTo>
                    <a:cubicBezTo>
                      <a:pt x="816941" y="84947"/>
                      <a:pt x="818748" y="82236"/>
                      <a:pt x="821459" y="82236"/>
                    </a:cubicBezTo>
                    <a:lnTo>
                      <a:pt x="821459" y="82236"/>
                    </a:lnTo>
                    <a:close/>
                    <a:moveTo>
                      <a:pt x="803385" y="82236"/>
                    </a:moveTo>
                    <a:cubicBezTo>
                      <a:pt x="806096" y="82236"/>
                      <a:pt x="807904" y="84044"/>
                      <a:pt x="807904" y="86755"/>
                    </a:cubicBezTo>
                    <a:cubicBezTo>
                      <a:pt x="807904" y="89466"/>
                      <a:pt x="806096" y="91273"/>
                      <a:pt x="803385" y="91273"/>
                    </a:cubicBezTo>
                    <a:cubicBezTo>
                      <a:pt x="800674" y="91273"/>
                      <a:pt x="798867" y="89466"/>
                      <a:pt x="798867" y="86755"/>
                    </a:cubicBezTo>
                    <a:cubicBezTo>
                      <a:pt x="797963" y="84947"/>
                      <a:pt x="800674" y="82236"/>
                      <a:pt x="803385" y="82236"/>
                    </a:cubicBezTo>
                    <a:lnTo>
                      <a:pt x="803385" y="82236"/>
                    </a:lnTo>
                    <a:close/>
                    <a:moveTo>
                      <a:pt x="784408" y="82236"/>
                    </a:moveTo>
                    <a:cubicBezTo>
                      <a:pt x="787119" y="82236"/>
                      <a:pt x="788926" y="84044"/>
                      <a:pt x="788926" y="86755"/>
                    </a:cubicBezTo>
                    <a:cubicBezTo>
                      <a:pt x="788926" y="89466"/>
                      <a:pt x="787119" y="91273"/>
                      <a:pt x="784408" y="91273"/>
                    </a:cubicBezTo>
                    <a:cubicBezTo>
                      <a:pt x="781696" y="91273"/>
                      <a:pt x="779889" y="89466"/>
                      <a:pt x="779889" y="86755"/>
                    </a:cubicBezTo>
                    <a:cubicBezTo>
                      <a:pt x="778985" y="84947"/>
                      <a:pt x="781696" y="82236"/>
                      <a:pt x="784408" y="82236"/>
                    </a:cubicBezTo>
                    <a:lnTo>
                      <a:pt x="784408" y="82236"/>
                    </a:lnTo>
                    <a:close/>
                    <a:moveTo>
                      <a:pt x="765430" y="82236"/>
                    </a:moveTo>
                    <a:cubicBezTo>
                      <a:pt x="768141" y="82236"/>
                      <a:pt x="769948" y="84044"/>
                      <a:pt x="769948" y="86755"/>
                    </a:cubicBezTo>
                    <a:cubicBezTo>
                      <a:pt x="769948" y="89466"/>
                      <a:pt x="768141" y="91273"/>
                      <a:pt x="765430" y="91273"/>
                    </a:cubicBezTo>
                    <a:cubicBezTo>
                      <a:pt x="762719" y="91273"/>
                      <a:pt x="760912" y="89466"/>
                      <a:pt x="760912" y="86755"/>
                    </a:cubicBezTo>
                    <a:cubicBezTo>
                      <a:pt x="760912" y="84947"/>
                      <a:pt x="762719" y="82236"/>
                      <a:pt x="765430" y="82236"/>
                    </a:cubicBezTo>
                    <a:lnTo>
                      <a:pt x="765430" y="82236"/>
                    </a:lnTo>
                    <a:close/>
                    <a:moveTo>
                      <a:pt x="746452" y="82236"/>
                    </a:moveTo>
                    <a:cubicBezTo>
                      <a:pt x="749163" y="82236"/>
                      <a:pt x="750971" y="84044"/>
                      <a:pt x="750971" y="86755"/>
                    </a:cubicBezTo>
                    <a:cubicBezTo>
                      <a:pt x="750971" y="89466"/>
                      <a:pt x="749163" y="91273"/>
                      <a:pt x="746452" y="91273"/>
                    </a:cubicBezTo>
                    <a:cubicBezTo>
                      <a:pt x="743741" y="91273"/>
                      <a:pt x="741934" y="89466"/>
                      <a:pt x="741934" y="86755"/>
                    </a:cubicBezTo>
                    <a:cubicBezTo>
                      <a:pt x="741934" y="84947"/>
                      <a:pt x="743741" y="82236"/>
                      <a:pt x="746452" y="82236"/>
                    </a:cubicBezTo>
                    <a:lnTo>
                      <a:pt x="746452" y="82236"/>
                    </a:lnTo>
                    <a:close/>
                    <a:moveTo>
                      <a:pt x="727475" y="82236"/>
                    </a:moveTo>
                    <a:cubicBezTo>
                      <a:pt x="730186" y="82236"/>
                      <a:pt x="731993" y="84044"/>
                      <a:pt x="731993" y="86755"/>
                    </a:cubicBezTo>
                    <a:cubicBezTo>
                      <a:pt x="731993" y="89466"/>
                      <a:pt x="730186" y="91273"/>
                      <a:pt x="727475" y="91273"/>
                    </a:cubicBezTo>
                    <a:cubicBezTo>
                      <a:pt x="724764" y="91273"/>
                      <a:pt x="722956" y="89466"/>
                      <a:pt x="722956" y="86755"/>
                    </a:cubicBezTo>
                    <a:cubicBezTo>
                      <a:pt x="722956" y="84947"/>
                      <a:pt x="724764" y="82236"/>
                      <a:pt x="727475" y="82236"/>
                    </a:cubicBezTo>
                    <a:lnTo>
                      <a:pt x="727475" y="82236"/>
                    </a:lnTo>
                    <a:close/>
                    <a:moveTo>
                      <a:pt x="709401" y="82236"/>
                    </a:moveTo>
                    <a:cubicBezTo>
                      <a:pt x="712112" y="82236"/>
                      <a:pt x="713919" y="84044"/>
                      <a:pt x="713919" y="86755"/>
                    </a:cubicBezTo>
                    <a:cubicBezTo>
                      <a:pt x="713919" y="89466"/>
                      <a:pt x="712112" y="91273"/>
                      <a:pt x="709401" y="91273"/>
                    </a:cubicBezTo>
                    <a:cubicBezTo>
                      <a:pt x="706690" y="91273"/>
                      <a:pt x="704882" y="89466"/>
                      <a:pt x="704882" y="86755"/>
                    </a:cubicBezTo>
                    <a:cubicBezTo>
                      <a:pt x="703979" y="84947"/>
                      <a:pt x="706690" y="82236"/>
                      <a:pt x="709401" y="82236"/>
                    </a:cubicBezTo>
                    <a:lnTo>
                      <a:pt x="709401" y="82236"/>
                    </a:lnTo>
                    <a:close/>
                    <a:moveTo>
                      <a:pt x="690423" y="82236"/>
                    </a:moveTo>
                    <a:cubicBezTo>
                      <a:pt x="693134" y="82236"/>
                      <a:pt x="694942" y="84044"/>
                      <a:pt x="694942" y="86755"/>
                    </a:cubicBezTo>
                    <a:cubicBezTo>
                      <a:pt x="694942" y="89466"/>
                      <a:pt x="693134" y="91273"/>
                      <a:pt x="690423" y="91273"/>
                    </a:cubicBezTo>
                    <a:cubicBezTo>
                      <a:pt x="687712" y="91273"/>
                      <a:pt x="685905" y="89466"/>
                      <a:pt x="685905" y="86755"/>
                    </a:cubicBezTo>
                    <a:cubicBezTo>
                      <a:pt x="685905" y="84947"/>
                      <a:pt x="687712" y="82236"/>
                      <a:pt x="690423" y="82236"/>
                    </a:cubicBezTo>
                    <a:lnTo>
                      <a:pt x="690423" y="82236"/>
                    </a:lnTo>
                    <a:close/>
                    <a:moveTo>
                      <a:pt x="671446" y="82236"/>
                    </a:moveTo>
                    <a:cubicBezTo>
                      <a:pt x="674157" y="82236"/>
                      <a:pt x="675964" y="84044"/>
                      <a:pt x="675964" y="86755"/>
                    </a:cubicBezTo>
                    <a:cubicBezTo>
                      <a:pt x="675964" y="89466"/>
                      <a:pt x="674157" y="91273"/>
                      <a:pt x="671446" y="91273"/>
                    </a:cubicBezTo>
                    <a:cubicBezTo>
                      <a:pt x="668735" y="91273"/>
                      <a:pt x="666927" y="89466"/>
                      <a:pt x="666927" y="86755"/>
                    </a:cubicBezTo>
                    <a:cubicBezTo>
                      <a:pt x="666927" y="84947"/>
                      <a:pt x="668735" y="82236"/>
                      <a:pt x="671446" y="82236"/>
                    </a:cubicBezTo>
                    <a:lnTo>
                      <a:pt x="671446" y="82236"/>
                    </a:lnTo>
                    <a:close/>
                    <a:moveTo>
                      <a:pt x="652468" y="82236"/>
                    </a:moveTo>
                    <a:cubicBezTo>
                      <a:pt x="655179" y="82236"/>
                      <a:pt x="656987" y="84044"/>
                      <a:pt x="656987" y="86755"/>
                    </a:cubicBezTo>
                    <a:cubicBezTo>
                      <a:pt x="656987" y="89466"/>
                      <a:pt x="655179" y="91273"/>
                      <a:pt x="652468" y="91273"/>
                    </a:cubicBezTo>
                    <a:cubicBezTo>
                      <a:pt x="649757" y="91273"/>
                      <a:pt x="647950" y="89466"/>
                      <a:pt x="647950" y="86755"/>
                    </a:cubicBezTo>
                    <a:cubicBezTo>
                      <a:pt x="647950" y="84947"/>
                      <a:pt x="649757" y="82236"/>
                      <a:pt x="652468" y="82236"/>
                    </a:cubicBezTo>
                    <a:lnTo>
                      <a:pt x="652468" y="82236"/>
                    </a:lnTo>
                    <a:close/>
                    <a:moveTo>
                      <a:pt x="633490" y="82236"/>
                    </a:moveTo>
                    <a:cubicBezTo>
                      <a:pt x="636202" y="82236"/>
                      <a:pt x="638009" y="84044"/>
                      <a:pt x="638009" y="86755"/>
                    </a:cubicBezTo>
                    <a:cubicBezTo>
                      <a:pt x="638009" y="89466"/>
                      <a:pt x="636202" y="91273"/>
                      <a:pt x="633490" y="91273"/>
                    </a:cubicBezTo>
                    <a:cubicBezTo>
                      <a:pt x="630779" y="91273"/>
                      <a:pt x="628972" y="89466"/>
                      <a:pt x="628972" y="86755"/>
                    </a:cubicBezTo>
                    <a:cubicBezTo>
                      <a:pt x="628972" y="84947"/>
                      <a:pt x="631683" y="82236"/>
                      <a:pt x="633490" y="82236"/>
                    </a:cubicBezTo>
                    <a:lnTo>
                      <a:pt x="633490" y="82236"/>
                    </a:lnTo>
                    <a:close/>
                    <a:moveTo>
                      <a:pt x="615417" y="82236"/>
                    </a:moveTo>
                    <a:cubicBezTo>
                      <a:pt x="618128" y="82236"/>
                      <a:pt x="619935" y="84044"/>
                      <a:pt x="619935" y="86755"/>
                    </a:cubicBezTo>
                    <a:cubicBezTo>
                      <a:pt x="619935" y="89466"/>
                      <a:pt x="618128" y="91273"/>
                      <a:pt x="615417" y="91273"/>
                    </a:cubicBezTo>
                    <a:cubicBezTo>
                      <a:pt x="612705" y="91273"/>
                      <a:pt x="610898" y="89466"/>
                      <a:pt x="610898" y="86755"/>
                    </a:cubicBezTo>
                    <a:cubicBezTo>
                      <a:pt x="609994" y="84947"/>
                      <a:pt x="612705" y="82236"/>
                      <a:pt x="615417" y="82236"/>
                    </a:cubicBezTo>
                    <a:lnTo>
                      <a:pt x="615417" y="82236"/>
                    </a:lnTo>
                    <a:close/>
                    <a:moveTo>
                      <a:pt x="596439" y="82236"/>
                    </a:moveTo>
                    <a:cubicBezTo>
                      <a:pt x="599150" y="82236"/>
                      <a:pt x="600957" y="84044"/>
                      <a:pt x="600957" y="86755"/>
                    </a:cubicBezTo>
                    <a:cubicBezTo>
                      <a:pt x="600957" y="89466"/>
                      <a:pt x="599150" y="91273"/>
                      <a:pt x="596439" y="91273"/>
                    </a:cubicBezTo>
                    <a:cubicBezTo>
                      <a:pt x="593728" y="91273"/>
                      <a:pt x="591920" y="89466"/>
                      <a:pt x="591920" y="86755"/>
                    </a:cubicBezTo>
                    <a:cubicBezTo>
                      <a:pt x="591920" y="84947"/>
                      <a:pt x="593728" y="82236"/>
                      <a:pt x="596439" y="82236"/>
                    </a:cubicBezTo>
                    <a:lnTo>
                      <a:pt x="596439" y="82236"/>
                    </a:lnTo>
                    <a:close/>
                    <a:moveTo>
                      <a:pt x="577461" y="82236"/>
                    </a:moveTo>
                    <a:cubicBezTo>
                      <a:pt x="580172" y="82236"/>
                      <a:pt x="581980" y="84044"/>
                      <a:pt x="581980" y="86755"/>
                    </a:cubicBezTo>
                    <a:cubicBezTo>
                      <a:pt x="581980" y="89466"/>
                      <a:pt x="580172" y="91273"/>
                      <a:pt x="577461" y="91273"/>
                    </a:cubicBezTo>
                    <a:cubicBezTo>
                      <a:pt x="574750" y="91273"/>
                      <a:pt x="572943" y="89466"/>
                      <a:pt x="572943" y="86755"/>
                    </a:cubicBezTo>
                    <a:cubicBezTo>
                      <a:pt x="572943" y="84947"/>
                      <a:pt x="574750" y="82236"/>
                      <a:pt x="577461" y="82236"/>
                    </a:cubicBezTo>
                    <a:lnTo>
                      <a:pt x="577461" y="82236"/>
                    </a:lnTo>
                    <a:close/>
                    <a:moveTo>
                      <a:pt x="558484" y="82236"/>
                    </a:moveTo>
                    <a:cubicBezTo>
                      <a:pt x="561195" y="82236"/>
                      <a:pt x="563002" y="84044"/>
                      <a:pt x="563002" y="86755"/>
                    </a:cubicBezTo>
                    <a:cubicBezTo>
                      <a:pt x="563002" y="89466"/>
                      <a:pt x="561195" y="91273"/>
                      <a:pt x="558484" y="91273"/>
                    </a:cubicBezTo>
                    <a:cubicBezTo>
                      <a:pt x="555773" y="91273"/>
                      <a:pt x="553965" y="89466"/>
                      <a:pt x="553965" y="86755"/>
                    </a:cubicBezTo>
                    <a:cubicBezTo>
                      <a:pt x="553965" y="84947"/>
                      <a:pt x="555773" y="82236"/>
                      <a:pt x="558484" y="82236"/>
                    </a:cubicBezTo>
                    <a:lnTo>
                      <a:pt x="558484" y="82236"/>
                    </a:lnTo>
                    <a:close/>
                    <a:moveTo>
                      <a:pt x="539506" y="82236"/>
                    </a:moveTo>
                    <a:cubicBezTo>
                      <a:pt x="542217" y="82236"/>
                      <a:pt x="544025" y="84044"/>
                      <a:pt x="544025" y="86755"/>
                    </a:cubicBezTo>
                    <a:cubicBezTo>
                      <a:pt x="544025" y="89466"/>
                      <a:pt x="542217" y="91273"/>
                      <a:pt x="539506" y="91273"/>
                    </a:cubicBezTo>
                    <a:cubicBezTo>
                      <a:pt x="536795" y="91273"/>
                      <a:pt x="534988" y="89466"/>
                      <a:pt x="534988" y="86755"/>
                    </a:cubicBezTo>
                    <a:cubicBezTo>
                      <a:pt x="534988" y="84947"/>
                      <a:pt x="537699" y="82236"/>
                      <a:pt x="539506" y="82236"/>
                    </a:cubicBezTo>
                    <a:lnTo>
                      <a:pt x="539506" y="82236"/>
                    </a:lnTo>
                    <a:close/>
                    <a:moveTo>
                      <a:pt x="521432" y="82236"/>
                    </a:moveTo>
                    <a:cubicBezTo>
                      <a:pt x="524143" y="82236"/>
                      <a:pt x="525951" y="84044"/>
                      <a:pt x="525951" y="86755"/>
                    </a:cubicBezTo>
                    <a:cubicBezTo>
                      <a:pt x="525951" y="89466"/>
                      <a:pt x="524143" y="91273"/>
                      <a:pt x="521432" y="91273"/>
                    </a:cubicBezTo>
                    <a:cubicBezTo>
                      <a:pt x="518721" y="91273"/>
                      <a:pt x="516914" y="89466"/>
                      <a:pt x="516914" y="86755"/>
                    </a:cubicBezTo>
                    <a:cubicBezTo>
                      <a:pt x="516010" y="84947"/>
                      <a:pt x="518721" y="82236"/>
                      <a:pt x="521432" y="82236"/>
                    </a:cubicBezTo>
                    <a:lnTo>
                      <a:pt x="521432" y="82236"/>
                    </a:lnTo>
                    <a:close/>
                    <a:moveTo>
                      <a:pt x="502455" y="82236"/>
                    </a:moveTo>
                    <a:cubicBezTo>
                      <a:pt x="505166" y="82236"/>
                      <a:pt x="506973" y="84044"/>
                      <a:pt x="506973" y="86755"/>
                    </a:cubicBezTo>
                    <a:cubicBezTo>
                      <a:pt x="506973" y="89466"/>
                      <a:pt x="505166" y="91273"/>
                      <a:pt x="502455" y="91273"/>
                    </a:cubicBezTo>
                    <a:cubicBezTo>
                      <a:pt x="499744" y="91273"/>
                      <a:pt x="497936" y="89466"/>
                      <a:pt x="497936" y="86755"/>
                    </a:cubicBezTo>
                    <a:cubicBezTo>
                      <a:pt x="497936" y="84947"/>
                      <a:pt x="499744" y="82236"/>
                      <a:pt x="502455" y="82236"/>
                    </a:cubicBezTo>
                    <a:lnTo>
                      <a:pt x="502455" y="82236"/>
                    </a:lnTo>
                    <a:close/>
                    <a:moveTo>
                      <a:pt x="483477" y="82236"/>
                    </a:moveTo>
                    <a:cubicBezTo>
                      <a:pt x="486188" y="82236"/>
                      <a:pt x="487995" y="84044"/>
                      <a:pt x="487995" y="86755"/>
                    </a:cubicBezTo>
                    <a:cubicBezTo>
                      <a:pt x="487995" y="89466"/>
                      <a:pt x="486188" y="91273"/>
                      <a:pt x="483477" y="91273"/>
                    </a:cubicBezTo>
                    <a:cubicBezTo>
                      <a:pt x="480766" y="91273"/>
                      <a:pt x="478959" y="89466"/>
                      <a:pt x="478959" y="86755"/>
                    </a:cubicBezTo>
                    <a:cubicBezTo>
                      <a:pt x="478959" y="84947"/>
                      <a:pt x="480766" y="82236"/>
                      <a:pt x="483477" y="82236"/>
                    </a:cubicBezTo>
                    <a:lnTo>
                      <a:pt x="483477" y="82236"/>
                    </a:lnTo>
                    <a:close/>
                    <a:moveTo>
                      <a:pt x="464499" y="82236"/>
                    </a:moveTo>
                    <a:cubicBezTo>
                      <a:pt x="467211" y="82236"/>
                      <a:pt x="469018" y="84044"/>
                      <a:pt x="469018" y="86755"/>
                    </a:cubicBezTo>
                    <a:cubicBezTo>
                      <a:pt x="469018" y="89466"/>
                      <a:pt x="467211" y="91273"/>
                      <a:pt x="464499" y="91273"/>
                    </a:cubicBezTo>
                    <a:cubicBezTo>
                      <a:pt x="461788" y="91273"/>
                      <a:pt x="459981" y="89466"/>
                      <a:pt x="459981" y="86755"/>
                    </a:cubicBezTo>
                    <a:cubicBezTo>
                      <a:pt x="459981" y="84947"/>
                      <a:pt x="461788" y="82236"/>
                      <a:pt x="464499" y="82236"/>
                    </a:cubicBezTo>
                    <a:lnTo>
                      <a:pt x="464499" y="82236"/>
                    </a:lnTo>
                    <a:close/>
                    <a:moveTo>
                      <a:pt x="446425" y="82236"/>
                    </a:moveTo>
                    <a:cubicBezTo>
                      <a:pt x="449137" y="82236"/>
                      <a:pt x="450944" y="84044"/>
                      <a:pt x="450944" y="86755"/>
                    </a:cubicBezTo>
                    <a:cubicBezTo>
                      <a:pt x="450944" y="89466"/>
                      <a:pt x="449137" y="91273"/>
                      <a:pt x="446425" y="91273"/>
                    </a:cubicBezTo>
                    <a:cubicBezTo>
                      <a:pt x="443714" y="91273"/>
                      <a:pt x="441907" y="89466"/>
                      <a:pt x="441907" y="86755"/>
                    </a:cubicBezTo>
                    <a:cubicBezTo>
                      <a:pt x="441003" y="84947"/>
                      <a:pt x="443714" y="82236"/>
                      <a:pt x="446425" y="82236"/>
                    </a:cubicBezTo>
                    <a:lnTo>
                      <a:pt x="446425" y="82236"/>
                    </a:lnTo>
                    <a:close/>
                    <a:moveTo>
                      <a:pt x="427448" y="82236"/>
                    </a:moveTo>
                    <a:cubicBezTo>
                      <a:pt x="430159" y="82236"/>
                      <a:pt x="431966" y="84044"/>
                      <a:pt x="431966" y="86755"/>
                    </a:cubicBezTo>
                    <a:cubicBezTo>
                      <a:pt x="431966" y="89466"/>
                      <a:pt x="430159" y="91273"/>
                      <a:pt x="427448" y="91273"/>
                    </a:cubicBezTo>
                    <a:cubicBezTo>
                      <a:pt x="424737" y="91273"/>
                      <a:pt x="422929" y="89466"/>
                      <a:pt x="422929" y="86755"/>
                    </a:cubicBezTo>
                    <a:cubicBezTo>
                      <a:pt x="422929" y="84947"/>
                      <a:pt x="424737" y="82236"/>
                      <a:pt x="427448" y="82236"/>
                    </a:cubicBezTo>
                    <a:lnTo>
                      <a:pt x="427448" y="82236"/>
                    </a:lnTo>
                    <a:close/>
                    <a:moveTo>
                      <a:pt x="408470" y="82236"/>
                    </a:moveTo>
                    <a:cubicBezTo>
                      <a:pt x="411181" y="82236"/>
                      <a:pt x="412989" y="84044"/>
                      <a:pt x="412989" y="86755"/>
                    </a:cubicBezTo>
                    <a:cubicBezTo>
                      <a:pt x="412989" y="89466"/>
                      <a:pt x="411181" y="91273"/>
                      <a:pt x="408470" y="91273"/>
                    </a:cubicBezTo>
                    <a:cubicBezTo>
                      <a:pt x="405759" y="91273"/>
                      <a:pt x="403952" y="89466"/>
                      <a:pt x="403952" y="86755"/>
                    </a:cubicBezTo>
                    <a:cubicBezTo>
                      <a:pt x="403952" y="84947"/>
                      <a:pt x="405759" y="82236"/>
                      <a:pt x="408470" y="82236"/>
                    </a:cubicBezTo>
                    <a:lnTo>
                      <a:pt x="408470" y="82236"/>
                    </a:lnTo>
                    <a:close/>
                    <a:moveTo>
                      <a:pt x="389493" y="82236"/>
                    </a:moveTo>
                    <a:cubicBezTo>
                      <a:pt x="392204" y="82236"/>
                      <a:pt x="394011" y="84044"/>
                      <a:pt x="394011" y="86755"/>
                    </a:cubicBezTo>
                    <a:cubicBezTo>
                      <a:pt x="394011" y="89466"/>
                      <a:pt x="392204" y="91273"/>
                      <a:pt x="389493" y="91273"/>
                    </a:cubicBezTo>
                    <a:cubicBezTo>
                      <a:pt x="386782" y="91273"/>
                      <a:pt x="384974" y="89466"/>
                      <a:pt x="384974" y="86755"/>
                    </a:cubicBezTo>
                    <a:cubicBezTo>
                      <a:pt x="384974" y="84947"/>
                      <a:pt x="386782" y="82236"/>
                      <a:pt x="389493" y="82236"/>
                    </a:cubicBezTo>
                    <a:lnTo>
                      <a:pt x="389493" y="82236"/>
                    </a:lnTo>
                    <a:close/>
                    <a:moveTo>
                      <a:pt x="370515" y="82236"/>
                    </a:moveTo>
                    <a:cubicBezTo>
                      <a:pt x="373226" y="82236"/>
                      <a:pt x="375034" y="84044"/>
                      <a:pt x="375034" y="86755"/>
                    </a:cubicBezTo>
                    <a:cubicBezTo>
                      <a:pt x="375034" y="89466"/>
                      <a:pt x="373226" y="91273"/>
                      <a:pt x="370515" y="91273"/>
                    </a:cubicBezTo>
                    <a:cubicBezTo>
                      <a:pt x="367804" y="91273"/>
                      <a:pt x="365997" y="89466"/>
                      <a:pt x="365997" y="86755"/>
                    </a:cubicBezTo>
                    <a:cubicBezTo>
                      <a:pt x="365997" y="84947"/>
                      <a:pt x="367804" y="82236"/>
                      <a:pt x="370515" y="82236"/>
                    </a:cubicBezTo>
                    <a:lnTo>
                      <a:pt x="370515" y="82236"/>
                    </a:lnTo>
                    <a:close/>
                    <a:moveTo>
                      <a:pt x="352441" y="82236"/>
                    </a:moveTo>
                    <a:cubicBezTo>
                      <a:pt x="355152" y="82236"/>
                      <a:pt x="356960" y="84044"/>
                      <a:pt x="356960" y="86755"/>
                    </a:cubicBezTo>
                    <a:cubicBezTo>
                      <a:pt x="356960" y="89466"/>
                      <a:pt x="355152" y="91273"/>
                      <a:pt x="352441" y="91273"/>
                    </a:cubicBezTo>
                    <a:cubicBezTo>
                      <a:pt x="349730" y="91273"/>
                      <a:pt x="347923" y="89466"/>
                      <a:pt x="347923" y="86755"/>
                    </a:cubicBezTo>
                    <a:cubicBezTo>
                      <a:pt x="347019" y="84947"/>
                      <a:pt x="349730" y="82236"/>
                      <a:pt x="352441" y="82236"/>
                    </a:cubicBezTo>
                    <a:lnTo>
                      <a:pt x="352441" y="82236"/>
                    </a:lnTo>
                    <a:close/>
                    <a:moveTo>
                      <a:pt x="333464" y="82236"/>
                    </a:moveTo>
                    <a:cubicBezTo>
                      <a:pt x="336175" y="82236"/>
                      <a:pt x="337982" y="84044"/>
                      <a:pt x="337982" y="86755"/>
                    </a:cubicBezTo>
                    <a:cubicBezTo>
                      <a:pt x="337982" y="89466"/>
                      <a:pt x="336175" y="91273"/>
                      <a:pt x="333464" y="91273"/>
                    </a:cubicBezTo>
                    <a:cubicBezTo>
                      <a:pt x="330753" y="91273"/>
                      <a:pt x="328945" y="89466"/>
                      <a:pt x="328945" y="86755"/>
                    </a:cubicBezTo>
                    <a:cubicBezTo>
                      <a:pt x="328945" y="84947"/>
                      <a:pt x="330753" y="82236"/>
                      <a:pt x="333464" y="82236"/>
                    </a:cubicBezTo>
                    <a:lnTo>
                      <a:pt x="333464" y="82236"/>
                    </a:lnTo>
                    <a:close/>
                    <a:moveTo>
                      <a:pt x="812422" y="71392"/>
                    </a:moveTo>
                    <a:cubicBezTo>
                      <a:pt x="815133" y="71392"/>
                      <a:pt x="816941" y="73199"/>
                      <a:pt x="816941" y="75910"/>
                    </a:cubicBezTo>
                    <a:cubicBezTo>
                      <a:pt x="816941" y="78621"/>
                      <a:pt x="815133" y="80429"/>
                      <a:pt x="812422" y="80429"/>
                    </a:cubicBezTo>
                    <a:cubicBezTo>
                      <a:pt x="809711" y="80429"/>
                      <a:pt x="807904" y="78621"/>
                      <a:pt x="807904" y="75910"/>
                    </a:cubicBezTo>
                    <a:cubicBezTo>
                      <a:pt x="807904" y="73199"/>
                      <a:pt x="809711" y="71392"/>
                      <a:pt x="812422" y="71392"/>
                    </a:cubicBezTo>
                    <a:lnTo>
                      <a:pt x="812422" y="71392"/>
                    </a:lnTo>
                    <a:close/>
                    <a:moveTo>
                      <a:pt x="793445" y="71392"/>
                    </a:moveTo>
                    <a:cubicBezTo>
                      <a:pt x="796156" y="71392"/>
                      <a:pt x="797963" y="73199"/>
                      <a:pt x="797963" y="75910"/>
                    </a:cubicBezTo>
                    <a:cubicBezTo>
                      <a:pt x="797963" y="78621"/>
                      <a:pt x="796156" y="80429"/>
                      <a:pt x="793445" y="80429"/>
                    </a:cubicBezTo>
                    <a:cubicBezTo>
                      <a:pt x="790733" y="80429"/>
                      <a:pt x="788926" y="78621"/>
                      <a:pt x="788926" y="75910"/>
                    </a:cubicBezTo>
                    <a:cubicBezTo>
                      <a:pt x="788926" y="73199"/>
                      <a:pt x="790733" y="71392"/>
                      <a:pt x="793445" y="71392"/>
                    </a:cubicBezTo>
                    <a:lnTo>
                      <a:pt x="793445" y="71392"/>
                    </a:lnTo>
                    <a:close/>
                    <a:moveTo>
                      <a:pt x="774467" y="71392"/>
                    </a:moveTo>
                    <a:cubicBezTo>
                      <a:pt x="777178" y="71392"/>
                      <a:pt x="778985" y="73199"/>
                      <a:pt x="778985" y="75910"/>
                    </a:cubicBezTo>
                    <a:cubicBezTo>
                      <a:pt x="778985" y="78621"/>
                      <a:pt x="777178" y="80429"/>
                      <a:pt x="774467" y="80429"/>
                    </a:cubicBezTo>
                    <a:cubicBezTo>
                      <a:pt x="771756" y="80429"/>
                      <a:pt x="769948" y="78621"/>
                      <a:pt x="769948" y="75910"/>
                    </a:cubicBezTo>
                    <a:cubicBezTo>
                      <a:pt x="769948" y="73199"/>
                      <a:pt x="771756" y="71392"/>
                      <a:pt x="774467" y="71392"/>
                    </a:cubicBezTo>
                    <a:lnTo>
                      <a:pt x="774467" y="71392"/>
                    </a:lnTo>
                    <a:close/>
                    <a:moveTo>
                      <a:pt x="756393" y="71392"/>
                    </a:moveTo>
                    <a:cubicBezTo>
                      <a:pt x="759104" y="71392"/>
                      <a:pt x="760912" y="73199"/>
                      <a:pt x="760912" y="75910"/>
                    </a:cubicBezTo>
                    <a:cubicBezTo>
                      <a:pt x="760912" y="78621"/>
                      <a:pt x="759104" y="80429"/>
                      <a:pt x="756393" y="80429"/>
                    </a:cubicBezTo>
                    <a:cubicBezTo>
                      <a:pt x="753682" y="80429"/>
                      <a:pt x="751875" y="78621"/>
                      <a:pt x="751875" y="75910"/>
                    </a:cubicBezTo>
                    <a:cubicBezTo>
                      <a:pt x="751875" y="73199"/>
                      <a:pt x="753682" y="71392"/>
                      <a:pt x="756393" y="71392"/>
                    </a:cubicBezTo>
                    <a:lnTo>
                      <a:pt x="756393" y="71392"/>
                    </a:lnTo>
                    <a:close/>
                    <a:moveTo>
                      <a:pt x="737415" y="71392"/>
                    </a:moveTo>
                    <a:cubicBezTo>
                      <a:pt x="740126" y="71392"/>
                      <a:pt x="741934" y="73199"/>
                      <a:pt x="741934" y="75910"/>
                    </a:cubicBezTo>
                    <a:cubicBezTo>
                      <a:pt x="741934" y="78621"/>
                      <a:pt x="740126" y="80429"/>
                      <a:pt x="737415" y="80429"/>
                    </a:cubicBezTo>
                    <a:cubicBezTo>
                      <a:pt x="734704" y="80429"/>
                      <a:pt x="732897" y="78621"/>
                      <a:pt x="732897" y="75910"/>
                    </a:cubicBezTo>
                    <a:cubicBezTo>
                      <a:pt x="732897" y="73199"/>
                      <a:pt x="734704" y="71392"/>
                      <a:pt x="737415" y="71392"/>
                    </a:cubicBezTo>
                    <a:lnTo>
                      <a:pt x="737415" y="71392"/>
                    </a:lnTo>
                    <a:close/>
                    <a:moveTo>
                      <a:pt x="718438" y="71392"/>
                    </a:moveTo>
                    <a:cubicBezTo>
                      <a:pt x="721149" y="71392"/>
                      <a:pt x="722956" y="73199"/>
                      <a:pt x="722956" y="75910"/>
                    </a:cubicBezTo>
                    <a:cubicBezTo>
                      <a:pt x="722956" y="78621"/>
                      <a:pt x="721149" y="80429"/>
                      <a:pt x="718438" y="80429"/>
                    </a:cubicBezTo>
                    <a:cubicBezTo>
                      <a:pt x="715727" y="80429"/>
                      <a:pt x="713919" y="78621"/>
                      <a:pt x="713919" y="75910"/>
                    </a:cubicBezTo>
                    <a:cubicBezTo>
                      <a:pt x="713919" y="73199"/>
                      <a:pt x="715727" y="71392"/>
                      <a:pt x="718438" y="71392"/>
                    </a:cubicBezTo>
                    <a:lnTo>
                      <a:pt x="718438" y="71392"/>
                    </a:lnTo>
                    <a:close/>
                    <a:moveTo>
                      <a:pt x="699460" y="71392"/>
                    </a:moveTo>
                    <a:cubicBezTo>
                      <a:pt x="702171" y="71392"/>
                      <a:pt x="703979" y="73199"/>
                      <a:pt x="703979" y="75910"/>
                    </a:cubicBezTo>
                    <a:cubicBezTo>
                      <a:pt x="703979" y="78621"/>
                      <a:pt x="702171" y="80429"/>
                      <a:pt x="699460" y="80429"/>
                    </a:cubicBezTo>
                    <a:cubicBezTo>
                      <a:pt x="696749" y="80429"/>
                      <a:pt x="694942" y="78621"/>
                      <a:pt x="694942" y="75910"/>
                    </a:cubicBezTo>
                    <a:cubicBezTo>
                      <a:pt x="694942" y="73199"/>
                      <a:pt x="696749" y="71392"/>
                      <a:pt x="699460" y="71392"/>
                    </a:cubicBezTo>
                    <a:lnTo>
                      <a:pt x="699460" y="71392"/>
                    </a:lnTo>
                    <a:close/>
                    <a:moveTo>
                      <a:pt x="680483" y="71392"/>
                    </a:moveTo>
                    <a:cubicBezTo>
                      <a:pt x="683194" y="71392"/>
                      <a:pt x="685001" y="73199"/>
                      <a:pt x="685001" y="75910"/>
                    </a:cubicBezTo>
                    <a:cubicBezTo>
                      <a:pt x="685001" y="78621"/>
                      <a:pt x="683194" y="80429"/>
                      <a:pt x="680483" y="80429"/>
                    </a:cubicBezTo>
                    <a:cubicBezTo>
                      <a:pt x="677771" y="80429"/>
                      <a:pt x="675964" y="78621"/>
                      <a:pt x="675964" y="75910"/>
                    </a:cubicBezTo>
                    <a:cubicBezTo>
                      <a:pt x="675964" y="73199"/>
                      <a:pt x="678675" y="71392"/>
                      <a:pt x="680483" y="71392"/>
                    </a:cubicBezTo>
                    <a:lnTo>
                      <a:pt x="680483" y="71392"/>
                    </a:lnTo>
                    <a:close/>
                    <a:moveTo>
                      <a:pt x="662409" y="71392"/>
                    </a:moveTo>
                    <a:cubicBezTo>
                      <a:pt x="665120" y="71392"/>
                      <a:pt x="666927" y="73199"/>
                      <a:pt x="666927" y="75910"/>
                    </a:cubicBezTo>
                    <a:cubicBezTo>
                      <a:pt x="666927" y="78621"/>
                      <a:pt x="665120" y="80429"/>
                      <a:pt x="662409" y="80429"/>
                    </a:cubicBezTo>
                    <a:cubicBezTo>
                      <a:pt x="659698" y="80429"/>
                      <a:pt x="657890" y="78621"/>
                      <a:pt x="657890" y="75910"/>
                    </a:cubicBezTo>
                    <a:cubicBezTo>
                      <a:pt x="657890" y="73199"/>
                      <a:pt x="659698" y="71392"/>
                      <a:pt x="662409" y="71392"/>
                    </a:cubicBezTo>
                    <a:lnTo>
                      <a:pt x="662409" y="71392"/>
                    </a:lnTo>
                    <a:close/>
                    <a:moveTo>
                      <a:pt x="643431" y="71392"/>
                    </a:moveTo>
                    <a:cubicBezTo>
                      <a:pt x="646142" y="71392"/>
                      <a:pt x="647950" y="73199"/>
                      <a:pt x="647950" y="75910"/>
                    </a:cubicBezTo>
                    <a:cubicBezTo>
                      <a:pt x="647950" y="78621"/>
                      <a:pt x="646142" y="80429"/>
                      <a:pt x="643431" y="80429"/>
                    </a:cubicBezTo>
                    <a:cubicBezTo>
                      <a:pt x="640720" y="80429"/>
                      <a:pt x="638913" y="78621"/>
                      <a:pt x="638913" y="75910"/>
                    </a:cubicBezTo>
                    <a:cubicBezTo>
                      <a:pt x="638913" y="73199"/>
                      <a:pt x="640720" y="71392"/>
                      <a:pt x="643431" y="71392"/>
                    </a:cubicBezTo>
                    <a:lnTo>
                      <a:pt x="643431" y="71392"/>
                    </a:lnTo>
                    <a:close/>
                    <a:moveTo>
                      <a:pt x="624453" y="71392"/>
                    </a:moveTo>
                    <a:cubicBezTo>
                      <a:pt x="627165" y="71392"/>
                      <a:pt x="628972" y="73199"/>
                      <a:pt x="628972" y="75910"/>
                    </a:cubicBezTo>
                    <a:cubicBezTo>
                      <a:pt x="628972" y="78621"/>
                      <a:pt x="627165" y="80429"/>
                      <a:pt x="624453" y="80429"/>
                    </a:cubicBezTo>
                    <a:cubicBezTo>
                      <a:pt x="621742" y="80429"/>
                      <a:pt x="619935" y="78621"/>
                      <a:pt x="619935" y="75910"/>
                    </a:cubicBezTo>
                    <a:cubicBezTo>
                      <a:pt x="619935" y="73199"/>
                      <a:pt x="621742" y="71392"/>
                      <a:pt x="624453" y="71392"/>
                    </a:cubicBezTo>
                    <a:lnTo>
                      <a:pt x="624453" y="71392"/>
                    </a:lnTo>
                    <a:close/>
                    <a:moveTo>
                      <a:pt x="605476" y="71392"/>
                    </a:moveTo>
                    <a:cubicBezTo>
                      <a:pt x="608187" y="71392"/>
                      <a:pt x="609994" y="73199"/>
                      <a:pt x="609994" y="75910"/>
                    </a:cubicBezTo>
                    <a:cubicBezTo>
                      <a:pt x="609994" y="78621"/>
                      <a:pt x="608187" y="80429"/>
                      <a:pt x="605476" y="80429"/>
                    </a:cubicBezTo>
                    <a:cubicBezTo>
                      <a:pt x="602765" y="80429"/>
                      <a:pt x="600957" y="78621"/>
                      <a:pt x="600957" y="75910"/>
                    </a:cubicBezTo>
                    <a:cubicBezTo>
                      <a:pt x="600957" y="73199"/>
                      <a:pt x="602765" y="71392"/>
                      <a:pt x="605476" y="71392"/>
                    </a:cubicBezTo>
                    <a:lnTo>
                      <a:pt x="605476" y="71392"/>
                    </a:lnTo>
                    <a:close/>
                    <a:moveTo>
                      <a:pt x="586498" y="71392"/>
                    </a:moveTo>
                    <a:cubicBezTo>
                      <a:pt x="589209" y="71392"/>
                      <a:pt x="591017" y="73199"/>
                      <a:pt x="591017" y="75910"/>
                    </a:cubicBezTo>
                    <a:cubicBezTo>
                      <a:pt x="591017" y="78621"/>
                      <a:pt x="589209" y="80429"/>
                      <a:pt x="586498" y="80429"/>
                    </a:cubicBezTo>
                    <a:cubicBezTo>
                      <a:pt x="583787" y="80429"/>
                      <a:pt x="581980" y="78621"/>
                      <a:pt x="581980" y="75910"/>
                    </a:cubicBezTo>
                    <a:cubicBezTo>
                      <a:pt x="581980" y="73199"/>
                      <a:pt x="584691" y="71392"/>
                      <a:pt x="586498" y="71392"/>
                    </a:cubicBezTo>
                    <a:lnTo>
                      <a:pt x="586498" y="71392"/>
                    </a:lnTo>
                    <a:close/>
                    <a:moveTo>
                      <a:pt x="568424" y="71392"/>
                    </a:moveTo>
                    <a:cubicBezTo>
                      <a:pt x="571135" y="71392"/>
                      <a:pt x="572943" y="73199"/>
                      <a:pt x="572943" y="75910"/>
                    </a:cubicBezTo>
                    <a:cubicBezTo>
                      <a:pt x="572943" y="78621"/>
                      <a:pt x="571135" y="80429"/>
                      <a:pt x="568424" y="80429"/>
                    </a:cubicBezTo>
                    <a:cubicBezTo>
                      <a:pt x="565713" y="80429"/>
                      <a:pt x="563906" y="78621"/>
                      <a:pt x="563906" y="75910"/>
                    </a:cubicBezTo>
                    <a:cubicBezTo>
                      <a:pt x="563906" y="73199"/>
                      <a:pt x="565713" y="71392"/>
                      <a:pt x="568424" y="71392"/>
                    </a:cubicBezTo>
                    <a:lnTo>
                      <a:pt x="568424" y="71392"/>
                    </a:lnTo>
                    <a:close/>
                    <a:moveTo>
                      <a:pt x="549447" y="71392"/>
                    </a:moveTo>
                    <a:cubicBezTo>
                      <a:pt x="552158" y="71392"/>
                      <a:pt x="553965" y="73199"/>
                      <a:pt x="553965" y="75910"/>
                    </a:cubicBezTo>
                    <a:cubicBezTo>
                      <a:pt x="553965" y="78621"/>
                      <a:pt x="552158" y="80429"/>
                      <a:pt x="549447" y="80429"/>
                    </a:cubicBezTo>
                    <a:cubicBezTo>
                      <a:pt x="546736" y="80429"/>
                      <a:pt x="544928" y="78621"/>
                      <a:pt x="544928" y="75910"/>
                    </a:cubicBezTo>
                    <a:cubicBezTo>
                      <a:pt x="544928" y="73199"/>
                      <a:pt x="546736" y="71392"/>
                      <a:pt x="549447" y="71392"/>
                    </a:cubicBezTo>
                    <a:lnTo>
                      <a:pt x="549447" y="71392"/>
                    </a:lnTo>
                    <a:close/>
                    <a:moveTo>
                      <a:pt x="530469" y="71392"/>
                    </a:moveTo>
                    <a:cubicBezTo>
                      <a:pt x="533180" y="71392"/>
                      <a:pt x="534988" y="73199"/>
                      <a:pt x="534988" y="75910"/>
                    </a:cubicBezTo>
                    <a:cubicBezTo>
                      <a:pt x="534988" y="78621"/>
                      <a:pt x="533180" y="80429"/>
                      <a:pt x="530469" y="80429"/>
                    </a:cubicBezTo>
                    <a:cubicBezTo>
                      <a:pt x="527758" y="80429"/>
                      <a:pt x="525951" y="78621"/>
                      <a:pt x="525951" y="75910"/>
                    </a:cubicBezTo>
                    <a:cubicBezTo>
                      <a:pt x="525951" y="73199"/>
                      <a:pt x="527758" y="71392"/>
                      <a:pt x="530469" y="71392"/>
                    </a:cubicBezTo>
                    <a:lnTo>
                      <a:pt x="530469" y="71392"/>
                    </a:lnTo>
                    <a:close/>
                    <a:moveTo>
                      <a:pt x="511492" y="71392"/>
                    </a:moveTo>
                    <a:cubicBezTo>
                      <a:pt x="514203" y="71392"/>
                      <a:pt x="516010" y="73199"/>
                      <a:pt x="516010" y="75910"/>
                    </a:cubicBezTo>
                    <a:cubicBezTo>
                      <a:pt x="516010" y="78621"/>
                      <a:pt x="514203" y="80429"/>
                      <a:pt x="511492" y="80429"/>
                    </a:cubicBezTo>
                    <a:cubicBezTo>
                      <a:pt x="508780" y="80429"/>
                      <a:pt x="506973" y="78621"/>
                      <a:pt x="506973" y="75910"/>
                    </a:cubicBezTo>
                    <a:cubicBezTo>
                      <a:pt x="506973" y="73199"/>
                      <a:pt x="508780" y="71392"/>
                      <a:pt x="511492" y="71392"/>
                    </a:cubicBezTo>
                    <a:lnTo>
                      <a:pt x="511492" y="71392"/>
                    </a:lnTo>
                    <a:close/>
                    <a:moveTo>
                      <a:pt x="493418" y="71392"/>
                    </a:moveTo>
                    <a:cubicBezTo>
                      <a:pt x="496129" y="71392"/>
                      <a:pt x="497936" y="73199"/>
                      <a:pt x="497936" y="75910"/>
                    </a:cubicBezTo>
                    <a:cubicBezTo>
                      <a:pt x="497936" y="78621"/>
                      <a:pt x="496129" y="80429"/>
                      <a:pt x="493418" y="80429"/>
                    </a:cubicBezTo>
                    <a:cubicBezTo>
                      <a:pt x="490707" y="80429"/>
                      <a:pt x="488899" y="78621"/>
                      <a:pt x="488899" y="75910"/>
                    </a:cubicBezTo>
                    <a:cubicBezTo>
                      <a:pt x="488899" y="73199"/>
                      <a:pt x="490707" y="71392"/>
                      <a:pt x="493418" y="71392"/>
                    </a:cubicBezTo>
                    <a:lnTo>
                      <a:pt x="493418" y="71392"/>
                    </a:lnTo>
                    <a:close/>
                    <a:moveTo>
                      <a:pt x="474440" y="71392"/>
                    </a:moveTo>
                    <a:cubicBezTo>
                      <a:pt x="477151" y="71392"/>
                      <a:pt x="478959" y="73199"/>
                      <a:pt x="478959" y="75910"/>
                    </a:cubicBezTo>
                    <a:cubicBezTo>
                      <a:pt x="478959" y="78621"/>
                      <a:pt x="477151" y="80429"/>
                      <a:pt x="474440" y="80429"/>
                    </a:cubicBezTo>
                    <a:cubicBezTo>
                      <a:pt x="471729" y="80429"/>
                      <a:pt x="469922" y="78621"/>
                      <a:pt x="469922" y="75910"/>
                    </a:cubicBezTo>
                    <a:cubicBezTo>
                      <a:pt x="469922" y="73199"/>
                      <a:pt x="471729" y="71392"/>
                      <a:pt x="474440" y="71392"/>
                    </a:cubicBezTo>
                    <a:lnTo>
                      <a:pt x="474440" y="71392"/>
                    </a:lnTo>
                    <a:close/>
                    <a:moveTo>
                      <a:pt x="455462" y="71392"/>
                    </a:moveTo>
                    <a:cubicBezTo>
                      <a:pt x="458174" y="71392"/>
                      <a:pt x="459981" y="73199"/>
                      <a:pt x="459981" y="75910"/>
                    </a:cubicBezTo>
                    <a:cubicBezTo>
                      <a:pt x="459981" y="78621"/>
                      <a:pt x="458174" y="80429"/>
                      <a:pt x="455462" y="80429"/>
                    </a:cubicBezTo>
                    <a:cubicBezTo>
                      <a:pt x="452751" y="80429"/>
                      <a:pt x="450944" y="78621"/>
                      <a:pt x="450944" y="75910"/>
                    </a:cubicBezTo>
                    <a:cubicBezTo>
                      <a:pt x="450944" y="73199"/>
                      <a:pt x="452751" y="71392"/>
                      <a:pt x="455462" y="71392"/>
                    </a:cubicBezTo>
                    <a:lnTo>
                      <a:pt x="455462" y="71392"/>
                    </a:lnTo>
                    <a:close/>
                    <a:moveTo>
                      <a:pt x="436485" y="71392"/>
                    </a:moveTo>
                    <a:cubicBezTo>
                      <a:pt x="439196" y="71392"/>
                      <a:pt x="441003" y="73199"/>
                      <a:pt x="441003" y="75910"/>
                    </a:cubicBezTo>
                    <a:cubicBezTo>
                      <a:pt x="441003" y="78621"/>
                      <a:pt x="439196" y="80429"/>
                      <a:pt x="436485" y="80429"/>
                    </a:cubicBezTo>
                    <a:cubicBezTo>
                      <a:pt x="433774" y="80429"/>
                      <a:pt x="431966" y="78621"/>
                      <a:pt x="431966" y="75910"/>
                    </a:cubicBezTo>
                    <a:cubicBezTo>
                      <a:pt x="431966" y="73199"/>
                      <a:pt x="433774" y="71392"/>
                      <a:pt x="436485" y="71392"/>
                    </a:cubicBezTo>
                    <a:lnTo>
                      <a:pt x="436485" y="71392"/>
                    </a:lnTo>
                    <a:close/>
                    <a:moveTo>
                      <a:pt x="417507" y="71392"/>
                    </a:moveTo>
                    <a:cubicBezTo>
                      <a:pt x="420218" y="71392"/>
                      <a:pt x="422026" y="73199"/>
                      <a:pt x="422026" y="75910"/>
                    </a:cubicBezTo>
                    <a:cubicBezTo>
                      <a:pt x="422026" y="78621"/>
                      <a:pt x="420218" y="80429"/>
                      <a:pt x="417507" y="80429"/>
                    </a:cubicBezTo>
                    <a:cubicBezTo>
                      <a:pt x="414796" y="80429"/>
                      <a:pt x="412989" y="78621"/>
                      <a:pt x="412989" y="75910"/>
                    </a:cubicBezTo>
                    <a:cubicBezTo>
                      <a:pt x="412989" y="73199"/>
                      <a:pt x="415700" y="71392"/>
                      <a:pt x="417507" y="71392"/>
                    </a:cubicBezTo>
                    <a:lnTo>
                      <a:pt x="417507" y="71392"/>
                    </a:lnTo>
                    <a:close/>
                    <a:moveTo>
                      <a:pt x="399433" y="71392"/>
                    </a:moveTo>
                    <a:cubicBezTo>
                      <a:pt x="402144" y="71392"/>
                      <a:pt x="403952" y="73199"/>
                      <a:pt x="403952" y="75910"/>
                    </a:cubicBezTo>
                    <a:cubicBezTo>
                      <a:pt x="403952" y="78621"/>
                      <a:pt x="402144" y="80429"/>
                      <a:pt x="399433" y="80429"/>
                    </a:cubicBezTo>
                    <a:cubicBezTo>
                      <a:pt x="396722" y="80429"/>
                      <a:pt x="394915" y="78621"/>
                      <a:pt x="394915" y="75910"/>
                    </a:cubicBezTo>
                    <a:cubicBezTo>
                      <a:pt x="394915" y="73199"/>
                      <a:pt x="396722" y="71392"/>
                      <a:pt x="399433" y="71392"/>
                    </a:cubicBezTo>
                    <a:lnTo>
                      <a:pt x="399433" y="71392"/>
                    </a:lnTo>
                    <a:close/>
                    <a:moveTo>
                      <a:pt x="380456" y="71392"/>
                    </a:moveTo>
                    <a:cubicBezTo>
                      <a:pt x="383167" y="71392"/>
                      <a:pt x="384974" y="73199"/>
                      <a:pt x="384974" y="75910"/>
                    </a:cubicBezTo>
                    <a:cubicBezTo>
                      <a:pt x="384974" y="78621"/>
                      <a:pt x="383167" y="80429"/>
                      <a:pt x="380456" y="80429"/>
                    </a:cubicBezTo>
                    <a:cubicBezTo>
                      <a:pt x="377745" y="80429"/>
                      <a:pt x="375937" y="78621"/>
                      <a:pt x="375937" y="75910"/>
                    </a:cubicBezTo>
                    <a:cubicBezTo>
                      <a:pt x="375937" y="73199"/>
                      <a:pt x="377745" y="71392"/>
                      <a:pt x="380456" y="71392"/>
                    </a:cubicBezTo>
                    <a:lnTo>
                      <a:pt x="380456" y="71392"/>
                    </a:lnTo>
                    <a:close/>
                    <a:moveTo>
                      <a:pt x="803385" y="62355"/>
                    </a:moveTo>
                    <a:cubicBezTo>
                      <a:pt x="806096" y="62355"/>
                      <a:pt x="807904" y="64162"/>
                      <a:pt x="807904" y="66873"/>
                    </a:cubicBezTo>
                    <a:cubicBezTo>
                      <a:pt x="807904" y="69585"/>
                      <a:pt x="806096" y="71392"/>
                      <a:pt x="803385" y="71392"/>
                    </a:cubicBezTo>
                    <a:cubicBezTo>
                      <a:pt x="800674" y="71392"/>
                      <a:pt x="798867" y="69585"/>
                      <a:pt x="798867" y="66873"/>
                    </a:cubicBezTo>
                    <a:cubicBezTo>
                      <a:pt x="797963" y="64162"/>
                      <a:pt x="800674" y="62355"/>
                      <a:pt x="803385" y="62355"/>
                    </a:cubicBezTo>
                    <a:lnTo>
                      <a:pt x="803385" y="62355"/>
                    </a:lnTo>
                    <a:close/>
                    <a:moveTo>
                      <a:pt x="784408" y="62355"/>
                    </a:moveTo>
                    <a:cubicBezTo>
                      <a:pt x="787119" y="62355"/>
                      <a:pt x="788926" y="64162"/>
                      <a:pt x="788926" y="66873"/>
                    </a:cubicBezTo>
                    <a:cubicBezTo>
                      <a:pt x="788926" y="69585"/>
                      <a:pt x="787119" y="71392"/>
                      <a:pt x="784408" y="71392"/>
                    </a:cubicBezTo>
                    <a:cubicBezTo>
                      <a:pt x="781696" y="71392"/>
                      <a:pt x="779889" y="69585"/>
                      <a:pt x="779889" y="66873"/>
                    </a:cubicBezTo>
                    <a:cubicBezTo>
                      <a:pt x="778985" y="64162"/>
                      <a:pt x="781696" y="62355"/>
                      <a:pt x="784408" y="62355"/>
                    </a:cubicBezTo>
                    <a:lnTo>
                      <a:pt x="784408" y="62355"/>
                    </a:lnTo>
                    <a:close/>
                    <a:moveTo>
                      <a:pt x="765430" y="62355"/>
                    </a:moveTo>
                    <a:cubicBezTo>
                      <a:pt x="768141" y="62355"/>
                      <a:pt x="769948" y="64162"/>
                      <a:pt x="769948" y="66873"/>
                    </a:cubicBezTo>
                    <a:cubicBezTo>
                      <a:pt x="769948" y="69585"/>
                      <a:pt x="768141" y="71392"/>
                      <a:pt x="765430" y="71392"/>
                    </a:cubicBezTo>
                    <a:cubicBezTo>
                      <a:pt x="762719" y="71392"/>
                      <a:pt x="760912" y="69585"/>
                      <a:pt x="760912" y="66873"/>
                    </a:cubicBezTo>
                    <a:cubicBezTo>
                      <a:pt x="760912" y="64162"/>
                      <a:pt x="762719" y="62355"/>
                      <a:pt x="765430" y="62355"/>
                    </a:cubicBezTo>
                    <a:lnTo>
                      <a:pt x="765430" y="62355"/>
                    </a:lnTo>
                    <a:close/>
                    <a:moveTo>
                      <a:pt x="746452" y="62355"/>
                    </a:moveTo>
                    <a:cubicBezTo>
                      <a:pt x="749163" y="62355"/>
                      <a:pt x="750971" y="64162"/>
                      <a:pt x="750971" y="66873"/>
                    </a:cubicBezTo>
                    <a:cubicBezTo>
                      <a:pt x="750971" y="69585"/>
                      <a:pt x="749163" y="71392"/>
                      <a:pt x="746452" y="71392"/>
                    </a:cubicBezTo>
                    <a:cubicBezTo>
                      <a:pt x="743741" y="71392"/>
                      <a:pt x="741934" y="69585"/>
                      <a:pt x="741934" y="66873"/>
                    </a:cubicBezTo>
                    <a:cubicBezTo>
                      <a:pt x="741934" y="64162"/>
                      <a:pt x="743741" y="62355"/>
                      <a:pt x="746452" y="62355"/>
                    </a:cubicBezTo>
                    <a:lnTo>
                      <a:pt x="746452" y="62355"/>
                    </a:lnTo>
                    <a:close/>
                    <a:moveTo>
                      <a:pt x="727475" y="62355"/>
                    </a:moveTo>
                    <a:cubicBezTo>
                      <a:pt x="730186" y="62355"/>
                      <a:pt x="731993" y="64162"/>
                      <a:pt x="731993" y="66873"/>
                    </a:cubicBezTo>
                    <a:cubicBezTo>
                      <a:pt x="731993" y="69585"/>
                      <a:pt x="730186" y="71392"/>
                      <a:pt x="727475" y="71392"/>
                    </a:cubicBezTo>
                    <a:cubicBezTo>
                      <a:pt x="724764" y="71392"/>
                      <a:pt x="722956" y="69585"/>
                      <a:pt x="722956" y="66873"/>
                    </a:cubicBezTo>
                    <a:cubicBezTo>
                      <a:pt x="722956" y="64162"/>
                      <a:pt x="724764" y="62355"/>
                      <a:pt x="727475" y="62355"/>
                    </a:cubicBezTo>
                    <a:lnTo>
                      <a:pt x="727475" y="62355"/>
                    </a:lnTo>
                    <a:close/>
                    <a:moveTo>
                      <a:pt x="709401" y="62355"/>
                    </a:moveTo>
                    <a:cubicBezTo>
                      <a:pt x="712112" y="62355"/>
                      <a:pt x="713919" y="64162"/>
                      <a:pt x="713919" y="66873"/>
                    </a:cubicBezTo>
                    <a:cubicBezTo>
                      <a:pt x="713919" y="69585"/>
                      <a:pt x="712112" y="71392"/>
                      <a:pt x="709401" y="71392"/>
                    </a:cubicBezTo>
                    <a:cubicBezTo>
                      <a:pt x="706690" y="71392"/>
                      <a:pt x="704882" y="69585"/>
                      <a:pt x="704882" y="66873"/>
                    </a:cubicBezTo>
                    <a:cubicBezTo>
                      <a:pt x="703979" y="64162"/>
                      <a:pt x="706690" y="62355"/>
                      <a:pt x="709401" y="62355"/>
                    </a:cubicBezTo>
                    <a:lnTo>
                      <a:pt x="709401" y="62355"/>
                    </a:lnTo>
                    <a:close/>
                    <a:moveTo>
                      <a:pt x="690423" y="62355"/>
                    </a:moveTo>
                    <a:cubicBezTo>
                      <a:pt x="693134" y="62355"/>
                      <a:pt x="694942" y="64162"/>
                      <a:pt x="694942" y="66873"/>
                    </a:cubicBezTo>
                    <a:cubicBezTo>
                      <a:pt x="694942" y="69585"/>
                      <a:pt x="693134" y="71392"/>
                      <a:pt x="690423" y="71392"/>
                    </a:cubicBezTo>
                    <a:cubicBezTo>
                      <a:pt x="687712" y="71392"/>
                      <a:pt x="685905" y="69585"/>
                      <a:pt x="685905" y="66873"/>
                    </a:cubicBezTo>
                    <a:cubicBezTo>
                      <a:pt x="685905" y="64162"/>
                      <a:pt x="687712" y="62355"/>
                      <a:pt x="690423" y="62355"/>
                    </a:cubicBezTo>
                    <a:lnTo>
                      <a:pt x="690423" y="62355"/>
                    </a:lnTo>
                    <a:close/>
                    <a:moveTo>
                      <a:pt x="671446" y="62355"/>
                    </a:moveTo>
                    <a:cubicBezTo>
                      <a:pt x="674157" y="62355"/>
                      <a:pt x="675964" y="64162"/>
                      <a:pt x="675964" y="66873"/>
                    </a:cubicBezTo>
                    <a:cubicBezTo>
                      <a:pt x="675964" y="69585"/>
                      <a:pt x="674157" y="71392"/>
                      <a:pt x="671446" y="71392"/>
                    </a:cubicBezTo>
                    <a:cubicBezTo>
                      <a:pt x="668735" y="71392"/>
                      <a:pt x="666927" y="69585"/>
                      <a:pt x="666927" y="66873"/>
                    </a:cubicBezTo>
                    <a:cubicBezTo>
                      <a:pt x="666927" y="64162"/>
                      <a:pt x="668735" y="62355"/>
                      <a:pt x="671446" y="62355"/>
                    </a:cubicBezTo>
                    <a:lnTo>
                      <a:pt x="671446" y="62355"/>
                    </a:lnTo>
                    <a:close/>
                    <a:moveTo>
                      <a:pt x="652468" y="62355"/>
                    </a:moveTo>
                    <a:cubicBezTo>
                      <a:pt x="655179" y="62355"/>
                      <a:pt x="656987" y="64162"/>
                      <a:pt x="656987" y="66873"/>
                    </a:cubicBezTo>
                    <a:cubicBezTo>
                      <a:pt x="656987" y="69585"/>
                      <a:pt x="655179" y="71392"/>
                      <a:pt x="652468" y="71392"/>
                    </a:cubicBezTo>
                    <a:cubicBezTo>
                      <a:pt x="649757" y="71392"/>
                      <a:pt x="647950" y="69585"/>
                      <a:pt x="647950" y="66873"/>
                    </a:cubicBezTo>
                    <a:cubicBezTo>
                      <a:pt x="647950" y="64162"/>
                      <a:pt x="649757" y="62355"/>
                      <a:pt x="652468" y="62355"/>
                    </a:cubicBezTo>
                    <a:lnTo>
                      <a:pt x="652468" y="62355"/>
                    </a:lnTo>
                    <a:close/>
                    <a:moveTo>
                      <a:pt x="633490" y="62355"/>
                    </a:moveTo>
                    <a:cubicBezTo>
                      <a:pt x="636202" y="62355"/>
                      <a:pt x="638009" y="64162"/>
                      <a:pt x="638009" y="66873"/>
                    </a:cubicBezTo>
                    <a:cubicBezTo>
                      <a:pt x="638009" y="69585"/>
                      <a:pt x="636202" y="71392"/>
                      <a:pt x="633490" y="71392"/>
                    </a:cubicBezTo>
                    <a:cubicBezTo>
                      <a:pt x="630779" y="71392"/>
                      <a:pt x="628972" y="69585"/>
                      <a:pt x="628972" y="66873"/>
                    </a:cubicBezTo>
                    <a:cubicBezTo>
                      <a:pt x="628972" y="64162"/>
                      <a:pt x="631683" y="62355"/>
                      <a:pt x="633490" y="62355"/>
                    </a:cubicBezTo>
                    <a:lnTo>
                      <a:pt x="633490" y="62355"/>
                    </a:lnTo>
                    <a:close/>
                    <a:moveTo>
                      <a:pt x="615417" y="62355"/>
                    </a:moveTo>
                    <a:cubicBezTo>
                      <a:pt x="618128" y="62355"/>
                      <a:pt x="619935" y="64162"/>
                      <a:pt x="619935" y="66873"/>
                    </a:cubicBezTo>
                    <a:cubicBezTo>
                      <a:pt x="619935" y="69585"/>
                      <a:pt x="618128" y="71392"/>
                      <a:pt x="615417" y="71392"/>
                    </a:cubicBezTo>
                    <a:cubicBezTo>
                      <a:pt x="612705" y="71392"/>
                      <a:pt x="610898" y="69585"/>
                      <a:pt x="610898" y="66873"/>
                    </a:cubicBezTo>
                    <a:cubicBezTo>
                      <a:pt x="609994" y="64162"/>
                      <a:pt x="612705" y="62355"/>
                      <a:pt x="615417" y="62355"/>
                    </a:cubicBezTo>
                    <a:lnTo>
                      <a:pt x="615417" y="62355"/>
                    </a:lnTo>
                    <a:close/>
                    <a:moveTo>
                      <a:pt x="596439" y="62355"/>
                    </a:moveTo>
                    <a:cubicBezTo>
                      <a:pt x="599150" y="62355"/>
                      <a:pt x="600957" y="64162"/>
                      <a:pt x="600957" y="66873"/>
                    </a:cubicBezTo>
                    <a:cubicBezTo>
                      <a:pt x="600957" y="69585"/>
                      <a:pt x="599150" y="71392"/>
                      <a:pt x="596439" y="71392"/>
                    </a:cubicBezTo>
                    <a:cubicBezTo>
                      <a:pt x="593728" y="71392"/>
                      <a:pt x="591920" y="69585"/>
                      <a:pt x="591920" y="66873"/>
                    </a:cubicBezTo>
                    <a:cubicBezTo>
                      <a:pt x="591920" y="64162"/>
                      <a:pt x="593728" y="62355"/>
                      <a:pt x="596439" y="62355"/>
                    </a:cubicBezTo>
                    <a:lnTo>
                      <a:pt x="596439" y="62355"/>
                    </a:lnTo>
                    <a:close/>
                    <a:moveTo>
                      <a:pt x="577461" y="62355"/>
                    </a:moveTo>
                    <a:cubicBezTo>
                      <a:pt x="580172" y="62355"/>
                      <a:pt x="581980" y="64162"/>
                      <a:pt x="581980" y="66873"/>
                    </a:cubicBezTo>
                    <a:cubicBezTo>
                      <a:pt x="581980" y="69585"/>
                      <a:pt x="580172" y="71392"/>
                      <a:pt x="577461" y="71392"/>
                    </a:cubicBezTo>
                    <a:cubicBezTo>
                      <a:pt x="574750" y="71392"/>
                      <a:pt x="572943" y="69585"/>
                      <a:pt x="572943" y="66873"/>
                    </a:cubicBezTo>
                    <a:cubicBezTo>
                      <a:pt x="572943" y="64162"/>
                      <a:pt x="574750" y="62355"/>
                      <a:pt x="577461" y="62355"/>
                    </a:cubicBezTo>
                    <a:lnTo>
                      <a:pt x="577461" y="62355"/>
                    </a:lnTo>
                    <a:close/>
                    <a:moveTo>
                      <a:pt x="558484" y="62355"/>
                    </a:moveTo>
                    <a:cubicBezTo>
                      <a:pt x="561195" y="62355"/>
                      <a:pt x="563002" y="64162"/>
                      <a:pt x="563002" y="66873"/>
                    </a:cubicBezTo>
                    <a:cubicBezTo>
                      <a:pt x="563002" y="69585"/>
                      <a:pt x="561195" y="71392"/>
                      <a:pt x="558484" y="71392"/>
                    </a:cubicBezTo>
                    <a:cubicBezTo>
                      <a:pt x="555773" y="71392"/>
                      <a:pt x="553965" y="69585"/>
                      <a:pt x="553965" y="66873"/>
                    </a:cubicBezTo>
                    <a:cubicBezTo>
                      <a:pt x="553965" y="64162"/>
                      <a:pt x="555773" y="62355"/>
                      <a:pt x="558484" y="62355"/>
                    </a:cubicBezTo>
                    <a:lnTo>
                      <a:pt x="558484" y="62355"/>
                    </a:lnTo>
                    <a:close/>
                    <a:moveTo>
                      <a:pt x="539506" y="62355"/>
                    </a:moveTo>
                    <a:cubicBezTo>
                      <a:pt x="542217" y="62355"/>
                      <a:pt x="544025" y="64162"/>
                      <a:pt x="544025" y="66873"/>
                    </a:cubicBezTo>
                    <a:cubicBezTo>
                      <a:pt x="544025" y="69585"/>
                      <a:pt x="542217" y="71392"/>
                      <a:pt x="539506" y="71392"/>
                    </a:cubicBezTo>
                    <a:cubicBezTo>
                      <a:pt x="536795" y="71392"/>
                      <a:pt x="534988" y="69585"/>
                      <a:pt x="534988" y="66873"/>
                    </a:cubicBezTo>
                    <a:cubicBezTo>
                      <a:pt x="534988" y="64162"/>
                      <a:pt x="537699" y="62355"/>
                      <a:pt x="539506" y="62355"/>
                    </a:cubicBezTo>
                    <a:lnTo>
                      <a:pt x="539506" y="62355"/>
                    </a:lnTo>
                    <a:close/>
                    <a:moveTo>
                      <a:pt x="521432" y="62355"/>
                    </a:moveTo>
                    <a:cubicBezTo>
                      <a:pt x="524143" y="62355"/>
                      <a:pt x="525951" y="64162"/>
                      <a:pt x="525951" y="66873"/>
                    </a:cubicBezTo>
                    <a:cubicBezTo>
                      <a:pt x="525951" y="69585"/>
                      <a:pt x="524143" y="71392"/>
                      <a:pt x="521432" y="71392"/>
                    </a:cubicBezTo>
                    <a:cubicBezTo>
                      <a:pt x="518721" y="71392"/>
                      <a:pt x="516914" y="69585"/>
                      <a:pt x="516914" y="66873"/>
                    </a:cubicBezTo>
                    <a:cubicBezTo>
                      <a:pt x="516010" y="64162"/>
                      <a:pt x="518721" y="62355"/>
                      <a:pt x="521432" y="62355"/>
                    </a:cubicBezTo>
                    <a:lnTo>
                      <a:pt x="521432" y="62355"/>
                    </a:lnTo>
                    <a:close/>
                    <a:moveTo>
                      <a:pt x="502455" y="62355"/>
                    </a:moveTo>
                    <a:cubicBezTo>
                      <a:pt x="505166" y="62355"/>
                      <a:pt x="506973" y="64162"/>
                      <a:pt x="506973" y="66873"/>
                    </a:cubicBezTo>
                    <a:cubicBezTo>
                      <a:pt x="506973" y="69585"/>
                      <a:pt x="505166" y="71392"/>
                      <a:pt x="502455" y="71392"/>
                    </a:cubicBezTo>
                    <a:cubicBezTo>
                      <a:pt x="499744" y="71392"/>
                      <a:pt x="497936" y="69585"/>
                      <a:pt x="497936" y="66873"/>
                    </a:cubicBezTo>
                    <a:cubicBezTo>
                      <a:pt x="497936" y="64162"/>
                      <a:pt x="499744" y="62355"/>
                      <a:pt x="502455" y="62355"/>
                    </a:cubicBezTo>
                    <a:lnTo>
                      <a:pt x="502455" y="62355"/>
                    </a:lnTo>
                    <a:close/>
                    <a:moveTo>
                      <a:pt x="483477" y="62355"/>
                    </a:moveTo>
                    <a:cubicBezTo>
                      <a:pt x="486188" y="62355"/>
                      <a:pt x="487995" y="64162"/>
                      <a:pt x="487995" y="66873"/>
                    </a:cubicBezTo>
                    <a:cubicBezTo>
                      <a:pt x="487995" y="69585"/>
                      <a:pt x="486188" y="71392"/>
                      <a:pt x="483477" y="71392"/>
                    </a:cubicBezTo>
                    <a:cubicBezTo>
                      <a:pt x="480766" y="71392"/>
                      <a:pt x="478959" y="69585"/>
                      <a:pt x="478959" y="66873"/>
                    </a:cubicBezTo>
                    <a:cubicBezTo>
                      <a:pt x="478959" y="64162"/>
                      <a:pt x="480766" y="62355"/>
                      <a:pt x="483477" y="62355"/>
                    </a:cubicBezTo>
                    <a:lnTo>
                      <a:pt x="483477" y="62355"/>
                    </a:lnTo>
                    <a:close/>
                    <a:moveTo>
                      <a:pt x="464499" y="62355"/>
                    </a:moveTo>
                    <a:cubicBezTo>
                      <a:pt x="467211" y="62355"/>
                      <a:pt x="469018" y="64162"/>
                      <a:pt x="469018" y="66873"/>
                    </a:cubicBezTo>
                    <a:cubicBezTo>
                      <a:pt x="469018" y="69585"/>
                      <a:pt x="467211" y="71392"/>
                      <a:pt x="464499" y="71392"/>
                    </a:cubicBezTo>
                    <a:cubicBezTo>
                      <a:pt x="461788" y="71392"/>
                      <a:pt x="459981" y="69585"/>
                      <a:pt x="459981" y="66873"/>
                    </a:cubicBezTo>
                    <a:cubicBezTo>
                      <a:pt x="459981" y="64162"/>
                      <a:pt x="461788" y="62355"/>
                      <a:pt x="464499" y="62355"/>
                    </a:cubicBezTo>
                    <a:lnTo>
                      <a:pt x="464499" y="62355"/>
                    </a:lnTo>
                    <a:close/>
                    <a:moveTo>
                      <a:pt x="446425" y="62355"/>
                    </a:moveTo>
                    <a:cubicBezTo>
                      <a:pt x="449137" y="62355"/>
                      <a:pt x="450944" y="64162"/>
                      <a:pt x="450944" y="66873"/>
                    </a:cubicBezTo>
                    <a:cubicBezTo>
                      <a:pt x="450944" y="69585"/>
                      <a:pt x="449137" y="71392"/>
                      <a:pt x="446425" y="71392"/>
                    </a:cubicBezTo>
                    <a:cubicBezTo>
                      <a:pt x="443714" y="71392"/>
                      <a:pt x="441907" y="69585"/>
                      <a:pt x="441907" y="66873"/>
                    </a:cubicBezTo>
                    <a:cubicBezTo>
                      <a:pt x="441003" y="64162"/>
                      <a:pt x="443714" y="62355"/>
                      <a:pt x="446425" y="62355"/>
                    </a:cubicBezTo>
                    <a:lnTo>
                      <a:pt x="446425" y="62355"/>
                    </a:lnTo>
                    <a:close/>
                    <a:moveTo>
                      <a:pt x="427448" y="62355"/>
                    </a:moveTo>
                    <a:cubicBezTo>
                      <a:pt x="430159" y="62355"/>
                      <a:pt x="431966" y="64162"/>
                      <a:pt x="431966" y="66873"/>
                    </a:cubicBezTo>
                    <a:cubicBezTo>
                      <a:pt x="431966" y="69585"/>
                      <a:pt x="430159" y="71392"/>
                      <a:pt x="427448" y="71392"/>
                    </a:cubicBezTo>
                    <a:cubicBezTo>
                      <a:pt x="424737" y="71392"/>
                      <a:pt x="422929" y="69585"/>
                      <a:pt x="422929" y="66873"/>
                    </a:cubicBezTo>
                    <a:cubicBezTo>
                      <a:pt x="422929" y="64162"/>
                      <a:pt x="424737" y="62355"/>
                      <a:pt x="427448" y="62355"/>
                    </a:cubicBezTo>
                    <a:lnTo>
                      <a:pt x="427448" y="62355"/>
                    </a:lnTo>
                    <a:close/>
                    <a:moveTo>
                      <a:pt x="408470" y="62355"/>
                    </a:moveTo>
                    <a:cubicBezTo>
                      <a:pt x="411181" y="62355"/>
                      <a:pt x="412989" y="64162"/>
                      <a:pt x="412989" y="66873"/>
                    </a:cubicBezTo>
                    <a:cubicBezTo>
                      <a:pt x="412989" y="69585"/>
                      <a:pt x="411181" y="71392"/>
                      <a:pt x="408470" y="71392"/>
                    </a:cubicBezTo>
                    <a:cubicBezTo>
                      <a:pt x="405759" y="71392"/>
                      <a:pt x="403952" y="69585"/>
                      <a:pt x="403952" y="66873"/>
                    </a:cubicBezTo>
                    <a:cubicBezTo>
                      <a:pt x="403952" y="64162"/>
                      <a:pt x="405759" y="62355"/>
                      <a:pt x="408470" y="62355"/>
                    </a:cubicBezTo>
                    <a:lnTo>
                      <a:pt x="408470" y="62355"/>
                    </a:lnTo>
                    <a:close/>
                    <a:moveTo>
                      <a:pt x="389493" y="62355"/>
                    </a:moveTo>
                    <a:cubicBezTo>
                      <a:pt x="392204" y="62355"/>
                      <a:pt x="394011" y="64162"/>
                      <a:pt x="394011" y="66873"/>
                    </a:cubicBezTo>
                    <a:cubicBezTo>
                      <a:pt x="394011" y="69585"/>
                      <a:pt x="392204" y="71392"/>
                      <a:pt x="389493" y="71392"/>
                    </a:cubicBezTo>
                    <a:cubicBezTo>
                      <a:pt x="386782" y="71392"/>
                      <a:pt x="384974" y="69585"/>
                      <a:pt x="384974" y="66873"/>
                    </a:cubicBezTo>
                    <a:cubicBezTo>
                      <a:pt x="384974" y="64162"/>
                      <a:pt x="386782" y="62355"/>
                      <a:pt x="389493" y="62355"/>
                    </a:cubicBezTo>
                    <a:lnTo>
                      <a:pt x="389493" y="62355"/>
                    </a:lnTo>
                    <a:close/>
                    <a:moveTo>
                      <a:pt x="793445" y="51511"/>
                    </a:moveTo>
                    <a:cubicBezTo>
                      <a:pt x="796156" y="51511"/>
                      <a:pt x="797963" y="53318"/>
                      <a:pt x="797963" y="56029"/>
                    </a:cubicBezTo>
                    <a:cubicBezTo>
                      <a:pt x="797963" y="58740"/>
                      <a:pt x="796156" y="60548"/>
                      <a:pt x="793445" y="60548"/>
                    </a:cubicBezTo>
                    <a:cubicBezTo>
                      <a:pt x="790733" y="60548"/>
                      <a:pt x="788926" y="58740"/>
                      <a:pt x="788926" y="56029"/>
                    </a:cubicBezTo>
                    <a:cubicBezTo>
                      <a:pt x="788926" y="53318"/>
                      <a:pt x="790733" y="51511"/>
                      <a:pt x="793445" y="51511"/>
                    </a:cubicBezTo>
                    <a:lnTo>
                      <a:pt x="793445" y="51511"/>
                    </a:lnTo>
                    <a:close/>
                    <a:moveTo>
                      <a:pt x="774467" y="51511"/>
                    </a:moveTo>
                    <a:cubicBezTo>
                      <a:pt x="777178" y="51511"/>
                      <a:pt x="778985" y="53318"/>
                      <a:pt x="778985" y="56029"/>
                    </a:cubicBezTo>
                    <a:cubicBezTo>
                      <a:pt x="778985" y="58740"/>
                      <a:pt x="777178" y="60548"/>
                      <a:pt x="774467" y="60548"/>
                    </a:cubicBezTo>
                    <a:cubicBezTo>
                      <a:pt x="771756" y="60548"/>
                      <a:pt x="769948" y="58740"/>
                      <a:pt x="769948" y="56029"/>
                    </a:cubicBezTo>
                    <a:cubicBezTo>
                      <a:pt x="769948" y="53318"/>
                      <a:pt x="771756" y="51511"/>
                      <a:pt x="774467" y="51511"/>
                    </a:cubicBezTo>
                    <a:lnTo>
                      <a:pt x="774467" y="51511"/>
                    </a:lnTo>
                    <a:close/>
                    <a:moveTo>
                      <a:pt x="756393" y="51511"/>
                    </a:moveTo>
                    <a:cubicBezTo>
                      <a:pt x="759104" y="51511"/>
                      <a:pt x="760912" y="53318"/>
                      <a:pt x="760912" y="56029"/>
                    </a:cubicBezTo>
                    <a:cubicBezTo>
                      <a:pt x="760912" y="58740"/>
                      <a:pt x="759104" y="60548"/>
                      <a:pt x="756393" y="60548"/>
                    </a:cubicBezTo>
                    <a:cubicBezTo>
                      <a:pt x="753682" y="60548"/>
                      <a:pt x="751875" y="58740"/>
                      <a:pt x="751875" y="56029"/>
                    </a:cubicBezTo>
                    <a:cubicBezTo>
                      <a:pt x="750971" y="53318"/>
                      <a:pt x="753682" y="51511"/>
                      <a:pt x="756393" y="51511"/>
                    </a:cubicBezTo>
                    <a:lnTo>
                      <a:pt x="756393" y="51511"/>
                    </a:lnTo>
                    <a:close/>
                    <a:moveTo>
                      <a:pt x="737415" y="51511"/>
                    </a:moveTo>
                    <a:cubicBezTo>
                      <a:pt x="740126" y="51511"/>
                      <a:pt x="741934" y="53318"/>
                      <a:pt x="741934" y="56029"/>
                    </a:cubicBezTo>
                    <a:cubicBezTo>
                      <a:pt x="741934" y="58740"/>
                      <a:pt x="740126" y="60548"/>
                      <a:pt x="737415" y="60548"/>
                    </a:cubicBezTo>
                    <a:cubicBezTo>
                      <a:pt x="734704" y="60548"/>
                      <a:pt x="732897" y="58740"/>
                      <a:pt x="732897" y="56029"/>
                    </a:cubicBezTo>
                    <a:cubicBezTo>
                      <a:pt x="732897" y="53318"/>
                      <a:pt x="734704" y="51511"/>
                      <a:pt x="737415" y="51511"/>
                    </a:cubicBezTo>
                    <a:lnTo>
                      <a:pt x="737415" y="51511"/>
                    </a:lnTo>
                    <a:close/>
                    <a:moveTo>
                      <a:pt x="718438" y="51511"/>
                    </a:moveTo>
                    <a:cubicBezTo>
                      <a:pt x="721149" y="51511"/>
                      <a:pt x="722956" y="53318"/>
                      <a:pt x="722956" y="56029"/>
                    </a:cubicBezTo>
                    <a:cubicBezTo>
                      <a:pt x="722956" y="58740"/>
                      <a:pt x="721149" y="60548"/>
                      <a:pt x="718438" y="60548"/>
                    </a:cubicBezTo>
                    <a:cubicBezTo>
                      <a:pt x="715727" y="60548"/>
                      <a:pt x="713919" y="58740"/>
                      <a:pt x="713919" y="56029"/>
                    </a:cubicBezTo>
                    <a:cubicBezTo>
                      <a:pt x="713919" y="53318"/>
                      <a:pt x="715727" y="51511"/>
                      <a:pt x="718438" y="51511"/>
                    </a:cubicBezTo>
                    <a:lnTo>
                      <a:pt x="718438" y="51511"/>
                    </a:lnTo>
                    <a:close/>
                    <a:moveTo>
                      <a:pt x="699460" y="51511"/>
                    </a:moveTo>
                    <a:cubicBezTo>
                      <a:pt x="702171" y="51511"/>
                      <a:pt x="703979" y="53318"/>
                      <a:pt x="703979" y="56029"/>
                    </a:cubicBezTo>
                    <a:cubicBezTo>
                      <a:pt x="703979" y="58740"/>
                      <a:pt x="702171" y="60548"/>
                      <a:pt x="699460" y="60548"/>
                    </a:cubicBezTo>
                    <a:cubicBezTo>
                      <a:pt x="696749" y="60548"/>
                      <a:pt x="694942" y="58740"/>
                      <a:pt x="694942" y="56029"/>
                    </a:cubicBezTo>
                    <a:cubicBezTo>
                      <a:pt x="694942" y="53318"/>
                      <a:pt x="696749" y="51511"/>
                      <a:pt x="699460" y="51511"/>
                    </a:cubicBezTo>
                    <a:lnTo>
                      <a:pt x="699460" y="51511"/>
                    </a:lnTo>
                    <a:close/>
                    <a:moveTo>
                      <a:pt x="680483" y="51511"/>
                    </a:moveTo>
                    <a:cubicBezTo>
                      <a:pt x="683194" y="51511"/>
                      <a:pt x="685001" y="53318"/>
                      <a:pt x="685001" y="56029"/>
                    </a:cubicBezTo>
                    <a:cubicBezTo>
                      <a:pt x="685001" y="58740"/>
                      <a:pt x="683194" y="60548"/>
                      <a:pt x="680483" y="60548"/>
                    </a:cubicBezTo>
                    <a:cubicBezTo>
                      <a:pt x="677771" y="60548"/>
                      <a:pt x="675964" y="58740"/>
                      <a:pt x="675964" y="56029"/>
                    </a:cubicBezTo>
                    <a:cubicBezTo>
                      <a:pt x="675964" y="53318"/>
                      <a:pt x="678675" y="51511"/>
                      <a:pt x="680483" y="51511"/>
                    </a:cubicBezTo>
                    <a:lnTo>
                      <a:pt x="680483" y="51511"/>
                    </a:lnTo>
                    <a:close/>
                    <a:moveTo>
                      <a:pt x="662409" y="51511"/>
                    </a:moveTo>
                    <a:cubicBezTo>
                      <a:pt x="665120" y="51511"/>
                      <a:pt x="666927" y="53318"/>
                      <a:pt x="666927" y="56029"/>
                    </a:cubicBezTo>
                    <a:cubicBezTo>
                      <a:pt x="666927" y="58740"/>
                      <a:pt x="665120" y="60548"/>
                      <a:pt x="662409" y="60548"/>
                    </a:cubicBezTo>
                    <a:cubicBezTo>
                      <a:pt x="659698" y="60548"/>
                      <a:pt x="657890" y="58740"/>
                      <a:pt x="657890" y="56029"/>
                    </a:cubicBezTo>
                    <a:cubicBezTo>
                      <a:pt x="656987" y="53318"/>
                      <a:pt x="659698" y="51511"/>
                      <a:pt x="662409" y="51511"/>
                    </a:cubicBezTo>
                    <a:lnTo>
                      <a:pt x="662409" y="51511"/>
                    </a:lnTo>
                    <a:close/>
                    <a:moveTo>
                      <a:pt x="643431" y="51511"/>
                    </a:moveTo>
                    <a:cubicBezTo>
                      <a:pt x="646142" y="51511"/>
                      <a:pt x="647950" y="53318"/>
                      <a:pt x="647950" y="56029"/>
                    </a:cubicBezTo>
                    <a:cubicBezTo>
                      <a:pt x="647950" y="58740"/>
                      <a:pt x="646142" y="60548"/>
                      <a:pt x="643431" y="60548"/>
                    </a:cubicBezTo>
                    <a:cubicBezTo>
                      <a:pt x="640720" y="60548"/>
                      <a:pt x="638913" y="58740"/>
                      <a:pt x="638913" y="56029"/>
                    </a:cubicBezTo>
                    <a:cubicBezTo>
                      <a:pt x="638913" y="53318"/>
                      <a:pt x="640720" y="51511"/>
                      <a:pt x="643431" y="51511"/>
                    </a:cubicBezTo>
                    <a:lnTo>
                      <a:pt x="643431" y="51511"/>
                    </a:lnTo>
                    <a:close/>
                    <a:moveTo>
                      <a:pt x="624453" y="51511"/>
                    </a:moveTo>
                    <a:cubicBezTo>
                      <a:pt x="627165" y="51511"/>
                      <a:pt x="628972" y="53318"/>
                      <a:pt x="628972" y="56029"/>
                    </a:cubicBezTo>
                    <a:cubicBezTo>
                      <a:pt x="628972" y="58740"/>
                      <a:pt x="627165" y="60548"/>
                      <a:pt x="624453" y="60548"/>
                    </a:cubicBezTo>
                    <a:cubicBezTo>
                      <a:pt x="621742" y="60548"/>
                      <a:pt x="619935" y="58740"/>
                      <a:pt x="619935" y="56029"/>
                    </a:cubicBezTo>
                    <a:cubicBezTo>
                      <a:pt x="619935" y="53318"/>
                      <a:pt x="621742" y="51511"/>
                      <a:pt x="624453" y="51511"/>
                    </a:cubicBezTo>
                    <a:lnTo>
                      <a:pt x="624453" y="51511"/>
                    </a:lnTo>
                    <a:close/>
                    <a:moveTo>
                      <a:pt x="605476" y="51511"/>
                    </a:moveTo>
                    <a:cubicBezTo>
                      <a:pt x="608187" y="51511"/>
                      <a:pt x="609994" y="53318"/>
                      <a:pt x="609994" y="56029"/>
                    </a:cubicBezTo>
                    <a:cubicBezTo>
                      <a:pt x="609994" y="58740"/>
                      <a:pt x="608187" y="60548"/>
                      <a:pt x="605476" y="60548"/>
                    </a:cubicBezTo>
                    <a:cubicBezTo>
                      <a:pt x="602765" y="60548"/>
                      <a:pt x="600957" y="58740"/>
                      <a:pt x="600957" y="56029"/>
                    </a:cubicBezTo>
                    <a:cubicBezTo>
                      <a:pt x="600957" y="53318"/>
                      <a:pt x="602765" y="51511"/>
                      <a:pt x="605476" y="51511"/>
                    </a:cubicBezTo>
                    <a:lnTo>
                      <a:pt x="605476" y="51511"/>
                    </a:lnTo>
                    <a:close/>
                    <a:moveTo>
                      <a:pt x="586498" y="51511"/>
                    </a:moveTo>
                    <a:cubicBezTo>
                      <a:pt x="589209" y="51511"/>
                      <a:pt x="591017" y="53318"/>
                      <a:pt x="591017" y="56029"/>
                    </a:cubicBezTo>
                    <a:cubicBezTo>
                      <a:pt x="591017" y="58740"/>
                      <a:pt x="589209" y="60548"/>
                      <a:pt x="586498" y="60548"/>
                    </a:cubicBezTo>
                    <a:cubicBezTo>
                      <a:pt x="583787" y="60548"/>
                      <a:pt x="581980" y="58740"/>
                      <a:pt x="581980" y="56029"/>
                    </a:cubicBezTo>
                    <a:cubicBezTo>
                      <a:pt x="581980" y="53318"/>
                      <a:pt x="584691" y="51511"/>
                      <a:pt x="586498" y="51511"/>
                    </a:cubicBezTo>
                    <a:lnTo>
                      <a:pt x="586498" y="51511"/>
                    </a:lnTo>
                    <a:close/>
                    <a:moveTo>
                      <a:pt x="568424" y="51511"/>
                    </a:moveTo>
                    <a:cubicBezTo>
                      <a:pt x="571135" y="51511"/>
                      <a:pt x="572943" y="53318"/>
                      <a:pt x="572943" y="56029"/>
                    </a:cubicBezTo>
                    <a:cubicBezTo>
                      <a:pt x="572943" y="58740"/>
                      <a:pt x="571135" y="60548"/>
                      <a:pt x="568424" y="60548"/>
                    </a:cubicBezTo>
                    <a:cubicBezTo>
                      <a:pt x="565713" y="60548"/>
                      <a:pt x="563906" y="58740"/>
                      <a:pt x="563906" y="56029"/>
                    </a:cubicBezTo>
                    <a:cubicBezTo>
                      <a:pt x="563906" y="53318"/>
                      <a:pt x="565713" y="51511"/>
                      <a:pt x="568424" y="51511"/>
                    </a:cubicBezTo>
                    <a:lnTo>
                      <a:pt x="568424" y="51511"/>
                    </a:lnTo>
                    <a:close/>
                    <a:moveTo>
                      <a:pt x="549447" y="51511"/>
                    </a:moveTo>
                    <a:cubicBezTo>
                      <a:pt x="552158" y="51511"/>
                      <a:pt x="553965" y="53318"/>
                      <a:pt x="553965" y="56029"/>
                    </a:cubicBezTo>
                    <a:cubicBezTo>
                      <a:pt x="553965" y="58740"/>
                      <a:pt x="552158" y="60548"/>
                      <a:pt x="549447" y="60548"/>
                    </a:cubicBezTo>
                    <a:cubicBezTo>
                      <a:pt x="546736" y="60548"/>
                      <a:pt x="544928" y="58740"/>
                      <a:pt x="544928" y="56029"/>
                    </a:cubicBezTo>
                    <a:cubicBezTo>
                      <a:pt x="544928" y="53318"/>
                      <a:pt x="546736" y="51511"/>
                      <a:pt x="549447" y="51511"/>
                    </a:cubicBezTo>
                    <a:lnTo>
                      <a:pt x="549447" y="51511"/>
                    </a:lnTo>
                    <a:close/>
                    <a:moveTo>
                      <a:pt x="530469" y="51511"/>
                    </a:moveTo>
                    <a:cubicBezTo>
                      <a:pt x="533180" y="51511"/>
                      <a:pt x="534988" y="53318"/>
                      <a:pt x="534988" y="56029"/>
                    </a:cubicBezTo>
                    <a:cubicBezTo>
                      <a:pt x="534988" y="58740"/>
                      <a:pt x="533180" y="60548"/>
                      <a:pt x="530469" y="60548"/>
                    </a:cubicBezTo>
                    <a:cubicBezTo>
                      <a:pt x="527758" y="60548"/>
                      <a:pt x="525951" y="58740"/>
                      <a:pt x="525951" y="56029"/>
                    </a:cubicBezTo>
                    <a:cubicBezTo>
                      <a:pt x="525951" y="53318"/>
                      <a:pt x="527758" y="51511"/>
                      <a:pt x="530469" y="51511"/>
                    </a:cubicBezTo>
                    <a:lnTo>
                      <a:pt x="530469" y="51511"/>
                    </a:lnTo>
                    <a:close/>
                    <a:moveTo>
                      <a:pt x="511492" y="51511"/>
                    </a:moveTo>
                    <a:cubicBezTo>
                      <a:pt x="514203" y="51511"/>
                      <a:pt x="516010" y="53318"/>
                      <a:pt x="516010" y="56029"/>
                    </a:cubicBezTo>
                    <a:cubicBezTo>
                      <a:pt x="516010" y="58740"/>
                      <a:pt x="514203" y="60548"/>
                      <a:pt x="511492" y="60548"/>
                    </a:cubicBezTo>
                    <a:cubicBezTo>
                      <a:pt x="508780" y="60548"/>
                      <a:pt x="506973" y="58740"/>
                      <a:pt x="506973" y="56029"/>
                    </a:cubicBezTo>
                    <a:cubicBezTo>
                      <a:pt x="506973" y="53318"/>
                      <a:pt x="508780" y="51511"/>
                      <a:pt x="511492" y="51511"/>
                    </a:cubicBezTo>
                    <a:lnTo>
                      <a:pt x="511492" y="51511"/>
                    </a:lnTo>
                    <a:close/>
                    <a:moveTo>
                      <a:pt x="493418" y="51511"/>
                    </a:moveTo>
                    <a:cubicBezTo>
                      <a:pt x="496129" y="51511"/>
                      <a:pt x="497936" y="53318"/>
                      <a:pt x="497936" y="56029"/>
                    </a:cubicBezTo>
                    <a:cubicBezTo>
                      <a:pt x="497936" y="58740"/>
                      <a:pt x="496129" y="60548"/>
                      <a:pt x="493418" y="60548"/>
                    </a:cubicBezTo>
                    <a:cubicBezTo>
                      <a:pt x="490707" y="60548"/>
                      <a:pt x="488899" y="58740"/>
                      <a:pt x="488899" y="56029"/>
                    </a:cubicBezTo>
                    <a:cubicBezTo>
                      <a:pt x="487995" y="53318"/>
                      <a:pt x="490707" y="51511"/>
                      <a:pt x="493418" y="51511"/>
                    </a:cubicBezTo>
                    <a:lnTo>
                      <a:pt x="493418" y="51511"/>
                    </a:lnTo>
                    <a:close/>
                    <a:moveTo>
                      <a:pt x="474440" y="51511"/>
                    </a:moveTo>
                    <a:cubicBezTo>
                      <a:pt x="477151" y="51511"/>
                      <a:pt x="478959" y="53318"/>
                      <a:pt x="478959" y="56029"/>
                    </a:cubicBezTo>
                    <a:cubicBezTo>
                      <a:pt x="478959" y="58740"/>
                      <a:pt x="477151" y="60548"/>
                      <a:pt x="474440" y="60548"/>
                    </a:cubicBezTo>
                    <a:cubicBezTo>
                      <a:pt x="471729" y="60548"/>
                      <a:pt x="469922" y="58740"/>
                      <a:pt x="469922" y="56029"/>
                    </a:cubicBezTo>
                    <a:cubicBezTo>
                      <a:pt x="469922" y="53318"/>
                      <a:pt x="471729" y="51511"/>
                      <a:pt x="474440" y="51511"/>
                    </a:cubicBezTo>
                    <a:lnTo>
                      <a:pt x="474440" y="51511"/>
                    </a:lnTo>
                    <a:close/>
                    <a:moveTo>
                      <a:pt x="455462" y="51511"/>
                    </a:moveTo>
                    <a:cubicBezTo>
                      <a:pt x="458174" y="51511"/>
                      <a:pt x="459981" y="53318"/>
                      <a:pt x="459981" y="56029"/>
                    </a:cubicBezTo>
                    <a:cubicBezTo>
                      <a:pt x="459981" y="58740"/>
                      <a:pt x="458174" y="60548"/>
                      <a:pt x="455462" y="60548"/>
                    </a:cubicBezTo>
                    <a:cubicBezTo>
                      <a:pt x="452751" y="60548"/>
                      <a:pt x="450944" y="58740"/>
                      <a:pt x="450944" y="56029"/>
                    </a:cubicBezTo>
                    <a:cubicBezTo>
                      <a:pt x="450944" y="53318"/>
                      <a:pt x="452751" y="51511"/>
                      <a:pt x="455462" y="51511"/>
                    </a:cubicBezTo>
                    <a:lnTo>
                      <a:pt x="455462" y="51511"/>
                    </a:lnTo>
                    <a:close/>
                    <a:moveTo>
                      <a:pt x="436485" y="51511"/>
                    </a:moveTo>
                    <a:cubicBezTo>
                      <a:pt x="439196" y="51511"/>
                      <a:pt x="441003" y="53318"/>
                      <a:pt x="441003" y="56029"/>
                    </a:cubicBezTo>
                    <a:cubicBezTo>
                      <a:pt x="441003" y="58740"/>
                      <a:pt x="439196" y="60548"/>
                      <a:pt x="436485" y="60548"/>
                    </a:cubicBezTo>
                    <a:cubicBezTo>
                      <a:pt x="433774" y="60548"/>
                      <a:pt x="431966" y="58740"/>
                      <a:pt x="431966" y="56029"/>
                    </a:cubicBezTo>
                    <a:cubicBezTo>
                      <a:pt x="431966" y="53318"/>
                      <a:pt x="433774" y="51511"/>
                      <a:pt x="436485" y="51511"/>
                    </a:cubicBezTo>
                    <a:lnTo>
                      <a:pt x="436485" y="51511"/>
                    </a:lnTo>
                    <a:close/>
                    <a:moveTo>
                      <a:pt x="417507" y="51511"/>
                    </a:moveTo>
                    <a:cubicBezTo>
                      <a:pt x="420218" y="51511"/>
                      <a:pt x="422026" y="53318"/>
                      <a:pt x="422026" y="56029"/>
                    </a:cubicBezTo>
                    <a:cubicBezTo>
                      <a:pt x="422026" y="58740"/>
                      <a:pt x="420218" y="60548"/>
                      <a:pt x="417507" y="60548"/>
                    </a:cubicBezTo>
                    <a:cubicBezTo>
                      <a:pt x="414796" y="60548"/>
                      <a:pt x="412989" y="58740"/>
                      <a:pt x="412989" y="56029"/>
                    </a:cubicBezTo>
                    <a:cubicBezTo>
                      <a:pt x="412989" y="53318"/>
                      <a:pt x="415700" y="51511"/>
                      <a:pt x="417507" y="51511"/>
                    </a:cubicBezTo>
                    <a:lnTo>
                      <a:pt x="417507" y="51511"/>
                    </a:lnTo>
                    <a:close/>
                    <a:moveTo>
                      <a:pt x="399433" y="51511"/>
                    </a:moveTo>
                    <a:cubicBezTo>
                      <a:pt x="402144" y="51511"/>
                      <a:pt x="403952" y="53318"/>
                      <a:pt x="403952" y="56029"/>
                    </a:cubicBezTo>
                    <a:cubicBezTo>
                      <a:pt x="403952" y="58740"/>
                      <a:pt x="402144" y="60548"/>
                      <a:pt x="399433" y="60548"/>
                    </a:cubicBezTo>
                    <a:cubicBezTo>
                      <a:pt x="396722" y="60548"/>
                      <a:pt x="394915" y="58740"/>
                      <a:pt x="394915" y="56029"/>
                    </a:cubicBezTo>
                    <a:cubicBezTo>
                      <a:pt x="394011" y="53318"/>
                      <a:pt x="396722" y="51511"/>
                      <a:pt x="399433" y="51511"/>
                    </a:cubicBezTo>
                    <a:lnTo>
                      <a:pt x="399433" y="51511"/>
                    </a:lnTo>
                    <a:close/>
                    <a:moveTo>
                      <a:pt x="380456" y="51511"/>
                    </a:moveTo>
                    <a:cubicBezTo>
                      <a:pt x="383167" y="51511"/>
                      <a:pt x="384974" y="53318"/>
                      <a:pt x="384974" y="56029"/>
                    </a:cubicBezTo>
                    <a:cubicBezTo>
                      <a:pt x="384974" y="58740"/>
                      <a:pt x="383167" y="60548"/>
                      <a:pt x="380456" y="60548"/>
                    </a:cubicBezTo>
                    <a:cubicBezTo>
                      <a:pt x="377745" y="60548"/>
                      <a:pt x="375937" y="58740"/>
                      <a:pt x="375937" y="56029"/>
                    </a:cubicBezTo>
                    <a:cubicBezTo>
                      <a:pt x="375937" y="53318"/>
                      <a:pt x="377745" y="51511"/>
                      <a:pt x="380456" y="51511"/>
                    </a:cubicBezTo>
                    <a:lnTo>
                      <a:pt x="380456" y="51511"/>
                    </a:lnTo>
                    <a:close/>
                    <a:moveTo>
                      <a:pt x="784408" y="42474"/>
                    </a:moveTo>
                    <a:cubicBezTo>
                      <a:pt x="787119" y="42474"/>
                      <a:pt x="788926" y="44281"/>
                      <a:pt x="788926" y="46992"/>
                    </a:cubicBezTo>
                    <a:cubicBezTo>
                      <a:pt x="788926" y="49703"/>
                      <a:pt x="787119" y="51511"/>
                      <a:pt x="784408" y="51511"/>
                    </a:cubicBezTo>
                    <a:cubicBezTo>
                      <a:pt x="781696" y="51511"/>
                      <a:pt x="779889" y="49703"/>
                      <a:pt x="779889" y="46992"/>
                    </a:cubicBezTo>
                    <a:cubicBezTo>
                      <a:pt x="778985" y="44281"/>
                      <a:pt x="781696" y="42474"/>
                      <a:pt x="784408" y="42474"/>
                    </a:cubicBezTo>
                    <a:lnTo>
                      <a:pt x="784408" y="42474"/>
                    </a:lnTo>
                    <a:close/>
                    <a:moveTo>
                      <a:pt x="765430" y="42474"/>
                    </a:moveTo>
                    <a:cubicBezTo>
                      <a:pt x="768141" y="42474"/>
                      <a:pt x="769948" y="44281"/>
                      <a:pt x="769948" y="46992"/>
                    </a:cubicBezTo>
                    <a:cubicBezTo>
                      <a:pt x="769948" y="49703"/>
                      <a:pt x="768141" y="51511"/>
                      <a:pt x="765430" y="51511"/>
                    </a:cubicBezTo>
                    <a:cubicBezTo>
                      <a:pt x="762719" y="51511"/>
                      <a:pt x="760912" y="49703"/>
                      <a:pt x="760912" y="46992"/>
                    </a:cubicBezTo>
                    <a:cubicBezTo>
                      <a:pt x="760912" y="44281"/>
                      <a:pt x="762719" y="42474"/>
                      <a:pt x="765430" y="42474"/>
                    </a:cubicBezTo>
                    <a:lnTo>
                      <a:pt x="765430" y="42474"/>
                    </a:lnTo>
                    <a:close/>
                    <a:moveTo>
                      <a:pt x="746452" y="42474"/>
                    </a:moveTo>
                    <a:cubicBezTo>
                      <a:pt x="749163" y="42474"/>
                      <a:pt x="750971" y="44281"/>
                      <a:pt x="750971" y="46992"/>
                    </a:cubicBezTo>
                    <a:cubicBezTo>
                      <a:pt x="750971" y="49703"/>
                      <a:pt x="749163" y="51511"/>
                      <a:pt x="746452" y="51511"/>
                    </a:cubicBezTo>
                    <a:cubicBezTo>
                      <a:pt x="743741" y="51511"/>
                      <a:pt x="741934" y="49703"/>
                      <a:pt x="741934" y="46992"/>
                    </a:cubicBezTo>
                    <a:cubicBezTo>
                      <a:pt x="741934" y="44281"/>
                      <a:pt x="743741" y="42474"/>
                      <a:pt x="746452" y="42474"/>
                    </a:cubicBezTo>
                    <a:lnTo>
                      <a:pt x="746452" y="42474"/>
                    </a:lnTo>
                    <a:close/>
                    <a:moveTo>
                      <a:pt x="727475" y="42474"/>
                    </a:moveTo>
                    <a:cubicBezTo>
                      <a:pt x="730186" y="42474"/>
                      <a:pt x="731993" y="44281"/>
                      <a:pt x="731993" y="46992"/>
                    </a:cubicBezTo>
                    <a:cubicBezTo>
                      <a:pt x="731993" y="49703"/>
                      <a:pt x="730186" y="51511"/>
                      <a:pt x="727475" y="51511"/>
                    </a:cubicBezTo>
                    <a:cubicBezTo>
                      <a:pt x="724764" y="51511"/>
                      <a:pt x="722956" y="49703"/>
                      <a:pt x="722956" y="46992"/>
                    </a:cubicBezTo>
                    <a:cubicBezTo>
                      <a:pt x="722956" y="44281"/>
                      <a:pt x="724764" y="42474"/>
                      <a:pt x="727475" y="42474"/>
                    </a:cubicBezTo>
                    <a:lnTo>
                      <a:pt x="727475" y="42474"/>
                    </a:lnTo>
                    <a:close/>
                    <a:moveTo>
                      <a:pt x="709401" y="42474"/>
                    </a:moveTo>
                    <a:cubicBezTo>
                      <a:pt x="712112" y="42474"/>
                      <a:pt x="713919" y="44281"/>
                      <a:pt x="713919" y="46992"/>
                    </a:cubicBezTo>
                    <a:cubicBezTo>
                      <a:pt x="713919" y="49703"/>
                      <a:pt x="712112" y="51511"/>
                      <a:pt x="709401" y="51511"/>
                    </a:cubicBezTo>
                    <a:cubicBezTo>
                      <a:pt x="706690" y="51511"/>
                      <a:pt x="704882" y="49703"/>
                      <a:pt x="704882" y="46992"/>
                    </a:cubicBezTo>
                    <a:cubicBezTo>
                      <a:pt x="703979" y="44281"/>
                      <a:pt x="706690" y="42474"/>
                      <a:pt x="709401" y="42474"/>
                    </a:cubicBezTo>
                    <a:lnTo>
                      <a:pt x="709401" y="42474"/>
                    </a:lnTo>
                    <a:close/>
                    <a:moveTo>
                      <a:pt x="690423" y="42474"/>
                    </a:moveTo>
                    <a:cubicBezTo>
                      <a:pt x="693134" y="42474"/>
                      <a:pt x="694942" y="44281"/>
                      <a:pt x="694942" y="46992"/>
                    </a:cubicBezTo>
                    <a:cubicBezTo>
                      <a:pt x="694942" y="49703"/>
                      <a:pt x="693134" y="51511"/>
                      <a:pt x="690423" y="51511"/>
                    </a:cubicBezTo>
                    <a:cubicBezTo>
                      <a:pt x="687712" y="51511"/>
                      <a:pt x="685905" y="49703"/>
                      <a:pt x="685905" y="46992"/>
                    </a:cubicBezTo>
                    <a:cubicBezTo>
                      <a:pt x="685905" y="44281"/>
                      <a:pt x="687712" y="42474"/>
                      <a:pt x="690423" y="42474"/>
                    </a:cubicBezTo>
                    <a:lnTo>
                      <a:pt x="690423" y="42474"/>
                    </a:lnTo>
                    <a:close/>
                    <a:moveTo>
                      <a:pt x="671446" y="42474"/>
                    </a:moveTo>
                    <a:cubicBezTo>
                      <a:pt x="674157" y="42474"/>
                      <a:pt x="675964" y="44281"/>
                      <a:pt x="675964" y="46992"/>
                    </a:cubicBezTo>
                    <a:cubicBezTo>
                      <a:pt x="675964" y="49703"/>
                      <a:pt x="674157" y="51511"/>
                      <a:pt x="671446" y="51511"/>
                    </a:cubicBezTo>
                    <a:cubicBezTo>
                      <a:pt x="668735" y="51511"/>
                      <a:pt x="666927" y="49703"/>
                      <a:pt x="666927" y="46992"/>
                    </a:cubicBezTo>
                    <a:cubicBezTo>
                      <a:pt x="666927" y="44281"/>
                      <a:pt x="668735" y="42474"/>
                      <a:pt x="671446" y="42474"/>
                    </a:cubicBezTo>
                    <a:lnTo>
                      <a:pt x="671446" y="42474"/>
                    </a:lnTo>
                    <a:close/>
                    <a:moveTo>
                      <a:pt x="652468" y="42474"/>
                    </a:moveTo>
                    <a:cubicBezTo>
                      <a:pt x="655179" y="42474"/>
                      <a:pt x="656987" y="44281"/>
                      <a:pt x="656987" y="46992"/>
                    </a:cubicBezTo>
                    <a:cubicBezTo>
                      <a:pt x="656987" y="49703"/>
                      <a:pt x="655179" y="51511"/>
                      <a:pt x="652468" y="51511"/>
                    </a:cubicBezTo>
                    <a:cubicBezTo>
                      <a:pt x="649757" y="51511"/>
                      <a:pt x="647950" y="49703"/>
                      <a:pt x="647950" y="46992"/>
                    </a:cubicBezTo>
                    <a:cubicBezTo>
                      <a:pt x="647950" y="44281"/>
                      <a:pt x="649757" y="42474"/>
                      <a:pt x="652468" y="42474"/>
                    </a:cubicBezTo>
                    <a:lnTo>
                      <a:pt x="652468" y="42474"/>
                    </a:lnTo>
                    <a:close/>
                    <a:moveTo>
                      <a:pt x="633490" y="42474"/>
                    </a:moveTo>
                    <a:cubicBezTo>
                      <a:pt x="636202" y="42474"/>
                      <a:pt x="638009" y="44281"/>
                      <a:pt x="638009" y="46992"/>
                    </a:cubicBezTo>
                    <a:cubicBezTo>
                      <a:pt x="638009" y="49703"/>
                      <a:pt x="636202" y="51511"/>
                      <a:pt x="633490" y="51511"/>
                    </a:cubicBezTo>
                    <a:cubicBezTo>
                      <a:pt x="630779" y="51511"/>
                      <a:pt x="628972" y="49703"/>
                      <a:pt x="628972" y="46992"/>
                    </a:cubicBezTo>
                    <a:cubicBezTo>
                      <a:pt x="628972" y="44281"/>
                      <a:pt x="631683" y="42474"/>
                      <a:pt x="633490" y="42474"/>
                    </a:cubicBezTo>
                    <a:lnTo>
                      <a:pt x="633490" y="42474"/>
                    </a:lnTo>
                    <a:close/>
                    <a:moveTo>
                      <a:pt x="615417" y="42474"/>
                    </a:moveTo>
                    <a:cubicBezTo>
                      <a:pt x="618128" y="42474"/>
                      <a:pt x="619935" y="44281"/>
                      <a:pt x="619935" y="46992"/>
                    </a:cubicBezTo>
                    <a:cubicBezTo>
                      <a:pt x="619935" y="49703"/>
                      <a:pt x="618128" y="51511"/>
                      <a:pt x="615417" y="51511"/>
                    </a:cubicBezTo>
                    <a:cubicBezTo>
                      <a:pt x="612705" y="51511"/>
                      <a:pt x="610898" y="49703"/>
                      <a:pt x="610898" y="46992"/>
                    </a:cubicBezTo>
                    <a:cubicBezTo>
                      <a:pt x="609994" y="44281"/>
                      <a:pt x="612705" y="42474"/>
                      <a:pt x="615417" y="42474"/>
                    </a:cubicBezTo>
                    <a:lnTo>
                      <a:pt x="615417" y="42474"/>
                    </a:lnTo>
                    <a:close/>
                    <a:moveTo>
                      <a:pt x="596439" y="42474"/>
                    </a:moveTo>
                    <a:cubicBezTo>
                      <a:pt x="599150" y="42474"/>
                      <a:pt x="600957" y="44281"/>
                      <a:pt x="600957" y="46992"/>
                    </a:cubicBezTo>
                    <a:cubicBezTo>
                      <a:pt x="600957" y="49703"/>
                      <a:pt x="599150" y="51511"/>
                      <a:pt x="596439" y="51511"/>
                    </a:cubicBezTo>
                    <a:cubicBezTo>
                      <a:pt x="593728" y="51511"/>
                      <a:pt x="591920" y="49703"/>
                      <a:pt x="591920" y="46992"/>
                    </a:cubicBezTo>
                    <a:cubicBezTo>
                      <a:pt x="591920" y="44281"/>
                      <a:pt x="593728" y="42474"/>
                      <a:pt x="596439" y="42474"/>
                    </a:cubicBezTo>
                    <a:lnTo>
                      <a:pt x="596439" y="42474"/>
                    </a:lnTo>
                    <a:close/>
                    <a:moveTo>
                      <a:pt x="577461" y="42474"/>
                    </a:moveTo>
                    <a:cubicBezTo>
                      <a:pt x="580172" y="42474"/>
                      <a:pt x="581980" y="44281"/>
                      <a:pt x="581980" y="46992"/>
                    </a:cubicBezTo>
                    <a:cubicBezTo>
                      <a:pt x="581980" y="49703"/>
                      <a:pt x="580172" y="51511"/>
                      <a:pt x="577461" y="51511"/>
                    </a:cubicBezTo>
                    <a:cubicBezTo>
                      <a:pt x="574750" y="51511"/>
                      <a:pt x="572943" y="49703"/>
                      <a:pt x="572943" y="46992"/>
                    </a:cubicBezTo>
                    <a:cubicBezTo>
                      <a:pt x="572943" y="44281"/>
                      <a:pt x="574750" y="42474"/>
                      <a:pt x="577461" y="42474"/>
                    </a:cubicBezTo>
                    <a:lnTo>
                      <a:pt x="577461" y="42474"/>
                    </a:lnTo>
                    <a:close/>
                    <a:moveTo>
                      <a:pt x="558484" y="42474"/>
                    </a:moveTo>
                    <a:cubicBezTo>
                      <a:pt x="561195" y="42474"/>
                      <a:pt x="563002" y="44281"/>
                      <a:pt x="563002" y="46992"/>
                    </a:cubicBezTo>
                    <a:cubicBezTo>
                      <a:pt x="563002" y="49703"/>
                      <a:pt x="561195" y="51511"/>
                      <a:pt x="558484" y="51511"/>
                    </a:cubicBezTo>
                    <a:cubicBezTo>
                      <a:pt x="555773" y="51511"/>
                      <a:pt x="553965" y="49703"/>
                      <a:pt x="553965" y="46992"/>
                    </a:cubicBezTo>
                    <a:cubicBezTo>
                      <a:pt x="553965" y="44281"/>
                      <a:pt x="555773" y="42474"/>
                      <a:pt x="558484" y="42474"/>
                    </a:cubicBezTo>
                    <a:lnTo>
                      <a:pt x="558484" y="42474"/>
                    </a:lnTo>
                    <a:close/>
                    <a:moveTo>
                      <a:pt x="539506" y="42474"/>
                    </a:moveTo>
                    <a:cubicBezTo>
                      <a:pt x="542217" y="42474"/>
                      <a:pt x="544025" y="44281"/>
                      <a:pt x="544025" y="46992"/>
                    </a:cubicBezTo>
                    <a:cubicBezTo>
                      <a:pt x="544025" y="49703"/>
                      <a:pt x="542217" y="51511"/>
                      <a:pt x="539506" y="51511"/>
                    </a:cubicBezTo>
                    <a:cubicBezTo>
                      <a:pt x="536795" y="51511"/>
                      <a:pt x="534988" y="49703"/>
                      <a:pt x="534988" y="46992"/>
                    </a:cubicBezTo>
                    <a:cubicBezTo>
                      <a:pt x="534988" y="44281"/>
                      <a:pt x="537699" y="42474"/>
                      <a:pt x="539506" y="42474"/>
                    </a:cubicBezTo>
                    <a:lnTo>
                      <a:pt x="539506" y="42474"/>
                    </a:lnTo>
                    <a:close/>
                    <a:moveTo>
                      <a:pt x="521432" y="42474"/>
                    </a:moveTo>
                    <a:cubicBezTo>
                      <a:pt x="524143" y="42474"/>
                      <a:pt x="525951" y="44281"/>
                      <a:pt x="525951" y="46992"/>
                    </a:cubicBezTo>
                    <a:cubicBezTo>
                      <a:pt x="525951" y="49703"/>
                      <a:pt x="524143" y="51511"/>
                      <a:pt x="521432" y="51511"/>
                    </a:cubicBezTo>
                    <a:cubicBezTo>
                      <a:pt x="518721" y="51511"/>
                      <a:pt x="516914" y="49703"/>
                      <a:pt x="516914" y="46992"/>
                    </a:cubicBezTo>
                    <a:cubicBezTo>
                      <a:pt x="516010" y="44281"/>
                      <a:pt x="518721" y="42474"/>
                      <a:pt x="521432" y="42474"/>
                    </a:cubicBezTo>
                    <a:lnTo>
                      <a:pt x="521432" y="42474"/>
                    </a:lnTo>
                    <a:close/>
                    <a:moveTo>
                      <a:pt x="502455" y="42474"/>
                    </a:moveTo>
                    <a:cubicBezTo>
                      <a:pt x="505166" y="42474"/>
                      <a:pt x="506973" y="44281"/>
                      <a:pt x="506973" y="46992"/>
                    </a:cubicBezTo>
                    <a:cubicBezTo>
                      <a:pt x="506973" y="49703"/>
                      <a:pt x="505166" y="51511"/>
                      <a:pt x="502455" y="51511"/>
                    </a:cubicBezTo>
                    <a:cubicBezTo>
                      <a:pt x="499744" y="51511"/>
                      <a:pt x="497936" y="49703"/>
                      <a:pt x="497936" y="46992"/>
                    </a:cubicBezTo>
                    <a:cubicBezTo>
                      <a:pt x="497936" y="44281"/>
                      <a:pt x="499744" y="42474"/>
                      <a:pt x="502455" y="42474"/>
                    </a:cubicBezTo>
                    <a:lnTo>
                      <a:pt x="502455" y="42474"/>
                    </a:lnTo>
                    <a:close/>
                    <a:moveTo>
                      <a:pt x="483477" y="42474"/>
                    </a:moveTo>
                    <a:cubicBezTo>
                      <a:pt x="486188" y="42474"/>
                      <a:pt x="487995" y="44281"/>
                      <a:pt x="487995" y="46992"/>
                    </a:cubicBezTo>
                    <a:cubicBezTo>
                      <a:pt x="487995" y="49703"/>
                      <a:pt x="486188" y="51511"/>
                      <a:pt x="483477" y="51511"/>
                    </a:cubicBezTo>
                    <a:cubicBezTo>
                      <a:pt x="480766" y="51511"/>
                      <a:pt x="478959" y="49703"/>
                      <a:pt x="478959" y="46992"/>
                    </a:cubicBezTo>
                    <a:cubicBezTo>
                      <a:pt x="478959" y="44281"/>
                      <a:pt x="480766" y="42474"/>
                      <a:pt x="483477" y="42474"/>
                    </a:cubicBezTo>
                    <a:lnTo>
                      <a:pt x="483477" y="42474"/>
                    </a:lnTo>
                    <a:close/>
                    <a:moveTo>
                      <a:pt x="464499" y="42474"/>
                    </a:moveTo>
                    <a:cubicBezTo>
                      <a:pt x="467211" y="42474"/>
                      <a:pt x="469018" y="44281"/>
                      <a:pt x="469018" y="46992"/>
                    </a:cubicBezTo>
                    <a:cubicBezTo>
                      <a:pt x="469018" y="49703"/>
                      <a:pt x="467211" y="51511"/>
                      <a:pt x="464499" y="51511"/>
                    </a:cubicBezTo>
                    <a:cubicBezTo>
                      <a:pt x="461788" y="51511"/>
                      <a:pt x="459981" y="49703"/>
                      <a:pt x="459981" y="46992"/>
                    </a:cubicBezTo>
                    <a:cubicBezTo>
                      <a:pt x="459981" y="44281"/>
                      <a:pt x="461788" y="42474"/>
                      <a:pt x="464499" y="42474"/>
                    </a:cubicBezTo>
                    <a:lnTo>
                      <a:pt x="464499" y="42474"/>
                    </a:lnTo>
                    <a:close/>
                    <a:moveTo>
                      <a:pt x="446425" y="42474"/>
                    </a:moveTo>
                    <a:cubicBezTo>
                      <a:pt x="449137" y="42474"/>
                      <a:pt x="450944" y="44281"/>
                      <a:pt x="450944" y="46992"/>
                    </a:cubicBezTo>
                    <a:cubicBezTo>
                      <a:pt x="450944" y="49703"/>
                      <a:pt x="449137" y="51511"/>
                      <a:pt x="446425" y="51511"/>
                    </a:cubicBezTo>
                    <a:cubicBezTo>
                      <a:pt x="443714" y="51511"/>
                      <a:pt x="441907" y="49703"/>
                      <a:pt x="441907" y="46992"/>
                    </a:cubicBezTo>
                    <a:cubicBezTo>
                      <a:pt x="441003" y="44281"/>
                      <a:pt x="443714" y="42474"/>
                      <a:pt x="446425" y="42474"/>
                    </a:cubicBezTo>
                    <a:lnTo>
                      <a:pt x="446425" y="42474"/>
                    </a:lnTo>
                    <a:close/>
                    <a:moveTo>
                      <a:pt x="427448" y="42474"/>
                    </a:moveTo>
                    <a:cubicBezTo>
                      <a:pt x="430159" y="42474"/>
                      <a:pt x="431966" y="44281"/>
                      <a:pt x="431966" y="46992"/>
                    </a:cubicBezTo>
                    <a:cubicBezTo>
                      <a:pt x="431966" y="49703"/>
                      <a:pt x="430159" y="51511"/>
                      <a:pt x="427448" y="51511"/>
                    </a:cubicBezTo>
                    <a:cubicBezTo>
                      <a:pt x="424737" y="51511"/>
                      <a:pt x="422929" y="49703"/>
                      <a:pt x="422929" y="46992"/>
                    </a:cubicBezTo>
                    <a:cubicBezTo>
                      <a:pt x="422929" y="44281"/>
                      <a:pt x="424737" y="42474"/>
                      <a:pt x="427448" y="42474"/>
                    </a:cubicBezTo>
                    <a:lnTo>
                      <a:pt x="427448" y="42474"/>
                    </a:lnTo>
                    <a:close/>
                    <a:moveTo>
                      <a:pt x="408470" y="42474"/>
                    </a:moveTo>
                    <a:cubicBezTo>
                      <a:pt x="411181" y="42474"/>
                      <a:pt x="412989" y="44281"/>
                      <a:pt x="412989" y="46992"/>
                    </a:cubicBezTo>
                    <a:cubicBezTo>
                      <a:pt x="412989" y="49703"/>
                      <a:pt x="411181" y="51511"/>
                      <a:pt x="408470" y="51511"/>
                    </a:cubicBezTo>
                    <a:cubicBezTo>
                      <a:pt x="405759" y="51511"/>
                      <a:pt x="403952" y="49703"/>
                      <a:pt x="403952" y="46992"/>
                    </a:cubicBezTo>
                    <a:cubicBezTo>
                      <a:pt x="403952" y="44281"/>
                      <a:pt x="405759" y="42474"/>
                      <a:pt x="408470" y="42474"/>
                    </a:cubicBezTo>
                    <a:lnTo>
                      <a:pt x="408470" y="42474"/>
                    </a:lnTo>
                    <a:close/>
                    <a:moveTo>
                      <a:pt x="389493" y="42474"/>
                    </a:moveTo>
                    <a:cubicBezTo>
                      <a:pt x="392204" y="42474"/>
                      <a:pt x="394011" y="44281"/>
                      <a:pt x="394011" y="46992"/>
                    </a:cubicBezTo>
                    <a:cubicBezTo>
                      <a:pt x="394011" y="49703"/>
                      <a:pt x="392204" y="51511"/>
                      <a:pt x="389493" y="51511"/>
                    </a:cubicBezTo>
                    <a:cubicBezTo>
                      <a:pt x="386782" y="51511"/>
                      <a:pt x="384974" y="49703"/>
                      <a:pt x="384974" y="46992"/>
                    </a:cubicBezTo>
                    <a:cubicBezTo>
                      <a:pt x="384974" y="44281"/>
                      <a:pt x="386782" y="42474"/>
                      <a:pt x="389493" y="42474"/>
                    </a:cubicBezTo>
                    <a:lnTo>
                      <a:pt x="389493" y="42474"/>
                    </a:lnTo>
                    <a:close/>
                    <a:moveTo>
                      <a:pt x="756393" y="30726"/>
                    </a:moveTo>
                    <a:cubicBezTo>
                      <a:pt x="759104" y="30726"/>
                      <a:pt x="760912" y="32533"/>
                      <a:pt x="760912" y="35244"/>
                    </a:cubicBezTo>
                    <a:cubicBezTo>
                      <a:pt x="760912" y="37955"/>
                      <a:pt x="759104" y="39763"/>
                      <a:pt x="756393" y="39763"/>
                    </a:cubicBezTo>
                    <a:cubicBezTo>
                      <a:pt x="753682" y="39763"/>
                      <a:pt x="751875" y="37955"/>
                      <a:pt x="751875" y="35244"/>
                    </a:cubicBezTo>
                    <a:cubicBezTo>
                      <a:pt x="750971" y="33437"/>
                      <a:pt x="753682" y="30726"/>
                      <a:pt x="756393" y="30726"/>
                    </a:cubicBezTo>
                    <a:lnTo>
                      <a:pt x="756393" y="30726"/>
                    </a:lnTo>
                    <a:close/>
                    <a:moveTo>
                      <a:pt x="737415" y="30726"/>
                    </a:moveTo>
                    <a:cubicBezTo>
                      <a:pt x="740126" y="30726"/>
                      <a:pt x="741934" y="32533"/>
                      <a:pt x="741934" y="35244"/>
                    </a:cubicBezTo>
                    <a:cubicBezTo>
                      <a:pt x="741934" y="37955"/>
                      <a:pt x="740126" y="39763"/>
                      <a:pt x="737415" y="39763"/>
                    </a:cubicBezTo>
                    <a:cubicBezTo>
                      <a:pt x="734704" y="39763"/>
                      <a:pt x="732897" y="37955"/>
                      <a:pt x="732897" y="35244"/>
                    </a:cubicBezTo>
                    <a:cubicBezTo>
                      <a:pt x="732897" y="33437"/>
                      <a:pt x="734704" y="30726"/>
                      <a:pt x="737415" y="30726"/>
                    </a:cubicBezTo>
                    <a:lnTo>
                      <a:pt x="737415" y="30726"/>
                    </a:lnTo>
                    <a:close/>
                    <a:moveTo>
                      <a:pt x="718438" y="30726"/>
                    </a:moveTo>
                    <a:cubicBezTo>
                      <a:pt x="721149" y="30726"/>
                      <a:pt x="722956" y="32533"/>
                      <a:pt x="722956" y="35244"/>
                    </a:cubicBezTo>
                    <a:cubicBezTo>
                      <a:pt x="722956" y="37955"/>
                      <a:pt x="721149" y="39763"/>
                      <a:pt x="718438" y="39763"/>
                    </a:cubicBezTo>
                    <a:cubicBezTo>
                      <a:pt x="715727" y="39763"/>
                      <a:pt x="713919" y="37955"/>
                      <a:pt x="713919" y="35244"/>
                    </a:cubicBezTo>
                    <a:cubicBezTo>
                      <a:pt x="713919" y="33437"/>
                      <a:pt x="715727" y="30726"/>
                      <a:pt x="718438" y="30726"/>
                    </a:cubicBezTo>
                    <a:lnTo>
                      <a:pt x="718438" y="30726"/>
                    </a:lnTo>
                    <a:close/>
                    <a:moveTo>
                      <a:pt x="699460" y="30726"/>
                    </a:moveTo>
                    <a:cubicBezTo>
                      <a:pt x="702171" y="30726"/>
                      <a:pt x="703979" y="32533"/>
                      <a:pt x="703979" y="35244"/>
                    </a:cubicBezTo>
                    <a:cubicBezTo>
                      <a:pt x="703979" y="37955"/>
                      <a:pt x="702171" y="39763"/>
                      <a:pt x="699460" y="39763"/>
                    </a:cubicBezTo>
                    <a:cubicBezTo>
                      <a:pt x="696749" y="39763"/>
                      <a:pt x="694942" y="37955"/>
                      <a:pt x="694942" y="35244"/>
                    </a:cubicBezTo>
                    <a:cubicBezTo>
                      <a:pt x="694942" y="33437"/>
                      <a:pt x="696749" y="30726"/>
                      <a:pt x="699460" y="30726"/>
                    </a:cubicBezTo>
                    <a:lnTo>
                      <a:pt x="699460" y="30726"/>
                    </a:lnTo>
                    <a:close/>
                    <a:moveTo>
                      <a:pt x="680483" y="30726"/>
                    </a:moveTo>
                    <a:cubicBezTo>
                      <a:pt x="683194" y="30726"/>
                      <a:pt x="685001" y="32533"/>
                      <a:pt x="685001" y="35244"/>
                    </a:cubicBezTo>
                    <a:cubicBezTo>
                      <a:pt x="685001" y="37955"/>
                      <a:pt x="683194" y="39763"/>
                      <a:pt x="680483" y="39763"/>
                    </a:cubicBezTo>
                    <a:cubicBezTo>
                      <a:pt x="677771" y="39763"/>
                      <a:pt x="675964" y="37955"/>
                      <a:pt x="675964" y="35244"/>
                    </a:cubicBezTo>
                    <a:cubicBezTo>
                      <a:pt x="675964" y="33437"/>
                      <a:pt x="678675" y="30726"/>
                      <a:pt x="680483" y="30726"/>
                    </a:cubicBezTo>
                    <a:lnTo>
                      <a:pt x="680483" y="30726"/>
                    </a:lnTo>
                    <a:close/>
                    <a:moveTo>
                      <a:pt x="662409" y="30726"/>
                    </a:moveTo>
                    <a:cubicBezTo>
                      <a:pt x="665120" y="30726"/>
                      <a:pt x="666927" y="32533"/>
                      <a:pt x="666927" y="35244"/>
                    </a:cubicBezTo>
                    <a:cubicBezTo>
                      <a:pt x="666927" y="37955"/>
                      <a:pt x="665120" y="39763"/>
                      <a:pt x="662409" y="39763"/>
                    </a:cubicBezTo>
                    <a:cubicBezTo>
                      <a:pt x="659698" y="39763"/>
                      <a:pt x="657890" y="37955"/>
                      <a:pt x="657890" y="35244"/>
                    </a:cubicBezTo>
                    <a:cubicBezTo>
                      <a:pt x="656987" y="33437"/>
                      <a:pt x="659698" y="30726"/>
                      <a:pt x="662409" y="30726"/>
                    </a:cubicBezTo>
                    <a:lnTo>
                      <a:pt x="662409" y="30726"/>
                    </a:lnTo>
                    <a:close/>
                    <a:moveTo>
                      <a:pt x="643431" y="30726"/>
                    </a:moveTo>
                    <a:cubicBezTo>
                      <a:pt x="646142" y="30726"/>
                      <a:pt x="647950" y="32533"/>
                      <a:pt x="647950" y="35244"/>
                    </a:cubicBezTo>
                    <a:cubicBezTo>
                      <a:pt x="647950" y="37955"/>
                      <a:pt x="646142" y="39763"/>
                      <a:pt x="643431" y="39763"/>
                    </a:cubicBezTo>
                    <a:cubicBezTo>
                      <a:pt x="640720" y="39763"/>
                      <a:pt x="638913" y="37955"/>
                      <a:pt x="638913" y="35244"/>
                    </a:cubicBezTo>
                    <a:cubicBezTo>
                      <a:pt x="638913" y="33437"/>
                      <a:pt x="640720" y="30726"/>
                      <a:pt x="643431" y="30726"/>
                    </a:cubicBezTo>
                    <a:lnTo>
                      <a:pt x="643431" y="30726"/>
                    </a:lnTo>
                    <a:close/>
                    <a:moveTo>
                      <a:pt x="624453" y="30726"/>
                    </a:moveTo>
                    <a:cubicBezTo>
                      <a:pt x="627165" y="30726"/>
                      <a:pt x="628972" y="32533"/>
                      <a:pt x="628972" y="35244"/>
                    </a:cubicBezTo>
                    <a:cubicBezTo>
                      <a:pt x="628972" y="37955"/>
                      <a:pt x="627165" y="39763"/>
                      <a:pt x="624453" y="39763"/>
                    </a:cubicBezTo>
                    <a:cubicBezTo>
                      <a:pt x="621742" y="39763"/>
                      <a:pt x="619935" y="37955"/>
                      <a:pt x="619935" y="35244"/>
                    </a:cubicBezTo>
                    <a:cubicBezTo>
                      <a:pt x="619935" y="33437"/>
                      <a:pt x="621742" y="30726"/>
                      <a:pt x="624453" y="30726"/>
                    </a:cubicBezTo>
                    <a:lnTo>
                      <a:pt x="624453" y="30726"/>
                    </a:lnTo>
                    <a:close/>
                    <a:moveTo>
                      <a:pt x="605476" y="30726"/>
                    </a:moveTo>
                    <a:cubicBezTo>
                      <a:pt x="608187" y="30726"/>
                      <a:pt x="609994" y="32533"/>
                      <a:pt x="609994" y="35244"/>
                    </a:cubicBezTo>
                    <a:cubicBezTo>
                      <a:pt x="609994" y="37955"/>
                      <a:pt x="608187" y="39763"/>
                      <a:pt x="605476" y="39763"/>
                    </a:cubicBezTo>
                    <a:cubicBezTo>
                      <a:pt x="602765" y="39763"/>
                      <a:pt x="600957" y="37955"/>
                      <a:pt x="600957" y="35244"/>
                    </a:cubicBezTo>
                    <a:cubicBezTo>
                      <a:pt x="600957" y="33437"/>
                      <a:pt x="602765" y="30726"/>
                      <a:pt x="605476" y="30726"/>
                    </a:cubicBezTo>
                    <a:lnTo>
                      <a:pt x="605476" y="30726"/>
                    </a:lnTo>
                    <a:close/>
                    <a:moveTo>
                      <a:pt x="586498" y="30726"/>
                    </a:moveTo>
                    <a:cubicBezTo>
                      <a:pt x="589209" y="30726"/>
                      <a:pt x="591017" y="32533"/>
                      <a:pt x="591017" y="35244"/>
                    </a:cubicBezTo>
                    <a:cubicBezTo>
                      <a:pt x="591017" y="37955"/>
                      <a:pt x="589209" y="39763"/>
                      <a:pt x="586498" y="39763"/>
                    </a:cubicBezTo>
                    <a:cubicBezTo>
                      <a:pt x="583787" y="39763"/>
                      <a:pt x="581980" y="37955"/>
                      <a:pt x="581980" y="35244"/>
                    </a:cubicBezTo>
                    <a:cubicBezTo>
                      <a:pt x="581980" y="33437"/>
                      <a:pt x="584691" y="30726"/>
                      <a:pt x="586498" y="30726"/>
                    </a:cubicBezTo>
                    <a:lnTo>
                      <a:pt x="586498" y="30726"/>
                    </a:lnTo>
                    <a:close/>
                    <a:moveTo>
                      <a:pt x="568424" y="30726"/>
                    </a:moveTo>
                    <a:cubicBezTo>
                      <a:pt x="571135" y="30726"/>
                      <a:pt x="572943" y="32533"/>
                      <a:pt x="572943" y="35244"/>
                    </a:cubicBezTo>
                    <a:cubicBezTo>
                      <a:pt x="572943" y="37955"/>
                      <a:pt x="571135" y="39763"/>
                      <a:pt x="568424" y="39763"/>
                    </a:cubicBezTo>
                    <a:cubicBezTo>
                      <a:pt x="565713" y="39763"/>
                      <a:pt x="563906" y="37955"/>
                      <a:pt x="563906" y="35244"/>
                    </a:cubicBezTo>
                    <a:cubicBezTo>
                      <a:pt x="563906" y="33437"/>
                      <a:pt x="565713" y="30726"/>
                      <a:pt x="568424" y="30726"/>
                    </a:cubicBezTo>
                    <a:lnTo>
                      <a:pt x="568424" y="30726"/>
                    </a:lnTo>
                    <a:close/>
                    <a:moveTo>
                      <a:pt x="549447" y="30726"/>
                    </a:moveTo>
                    <a:cubicBezTo>
                      <a:pt x="552158" y="30726"/>
                      <a:pt x="553965" y="32533"/>
                      <a:pt x="553965" y="35244"/>
                    </a:cubicBezTo>
                    <a:cubicBezTo>
                      <a:pt x="553965" y="37955"/>
                      <a:pt x="552158" y="39763"/>
                      <a:pt x="549447" y="39763"/>
                    </a:cubicBezTo>
                    <a:cubicBezTo>
                      <a:pt x="546736" y="39763"/>
                      <a:pt x="544928" y="37955"/>
                      <a:pt x="544928" y="35244"/>
                    </a:cubicBezTo>
                    <a:cubicBezTo>
                      <a:pt x="544928" y="33437"/>
                      <a:pt x="546736" y="30726"/>
                      <a:pt x="549447" y="30726"/>
                    </a:cubicBezTo>
                    <a:lnTo>
                      <a:pt x="549447" y="30726"/>
                    </a:lnTo>
                    <a:close/>
                    <a:moveTo>
                      <a:pt x="530469" y="30726"/>
                    </a:moveTo>
                    <a:cubicBezTo>
                      <a:pt x="533180" y="30726"/>
                      <a:pt x="534988" y="32533"/>
                      <a:pt x="534988" y="35244"/>
                    </a:cubicBezTo>
                    <a:cubicBezTo>
                      <a:pt x="534988" y="37955"/>
                      <a:pt x="533180" y="39763"/>
                      <a:pt x="530469" y="39763"/>
                    </a:cubicBezTo>
                    <a:cubicBezTo>
                      <a:pt x="527758" y="39763"/>
                      <a:pt x="525951" y="37955"/>
                      <a:pt x="525951" y="35244"/>
                    </a:cubicBezTo>
                    <a:cubicBezTo>
                      <a:pt x="525951" y="33437"/>
                      <a:pt x="527758" y="30726"/>
                      <a:pt x="530469" y="30726"/>
                    </a:cubicBezTo>
                    <a:lnTo>
                      <a:pt x="530469" y="30726"/>
                    </a:lnTo>
                    <a:close/>
                    <a:moveTo>
                      <a:pt x="511492" y="30726"/>
                    </a:moveTo>
                    <a:cubicBezTo>
                      <a:pt x="514203" y="30726"/>
                      <a:pt x="516010" y="32533"/>
                      <a:pt x="516010" y="35244"/>
                    </a:cubicBezTo>
                    <a:cubicBezTo>
                      <a:pt x="516010" y="37955"/>
                      <a:pt x="514203" y="39763"/>
                      <a:pt x="511492" y="39763"/>
                    </a:cubicBezTo>
                    <a:cubicBezTo>
                      <a:pt x="508780" y="39763"/>
                      <a:pt x="506973" y="37955"/>
                      <a:pt x="506973" y="35244"/>
                    </a:cubicBezTo>
                    <a:cubicBezTo>
                      <a:pt x="506973" y="33437"/>
                      <a:pt x="508780" y="30726"/>
                      <a:pt x="511492" y="30726"/>
                    </a:cubicBezTo>
                    <a:lnTo>
                      <a:pt x="511492" y="30726"/>
                    </a:lnTo>
                    <a:close/>
                    <a:moveTo>
                      <a:pt x="493418" y="30726"/>
                    </a:moveTo>
                    <a:cubicBezTo>
                      <a:pt x="496129" y="30726"/>
                      <a:pt x="497936" y="32533"/>
                      <a:pt x="497936" y="35244"/>
                    </a:cubicBezTo>
                    <a:cubicBezTo>
                      <a:pt x="497936" y="37955"/>
                      <a:pt x="496129" y="39763"/>
                      <a:pt x="493418" y="39763"/>
                    </a:cubicBezTo>
                    <a:cubicBezTo>
                      <a:pt x="490707" y="39763"/>
                      <a:pt x="488899" y="37955"/>
                      <a:pt x="488899" y="35244"/>
                    </a:cubicBezTo>
                    <a:cubicBezTo>
                      <a:pt x="487995" y="33437"/>
                      <a:pt x="490707" y="30726"/>
                      <a:pt x="493418" y="30726"/>
                    </a:cubicBezTo>
                    <a:lnTo>
                      <a:pt x="493418" y="30726"/>
                    </a:lnTo>
                    <a:close/>
                    <a:moveTo>
                      <a:pt x="474440" y="30726"/>
                    </a:moveTo>
                    <a:cubicBezTo>
                      <a:pt x="477151" y="30726"/>
                      <a:pt x="478959" y="32533"/>
                      <a:pt x="478959" y="35244"/>
                    </a:cubicBezTo>
                    <a:cubicBezTo>
                      <a:pt x="478959" y="37955"/>
                      <a:pt x="477151" y="39763"/>
                      <a:pt x="474440" y="39763"/>
                    </a:cubicBezTo>
                    <a:cubicBezTo>
                      <a:pt x="471729" y="39763"/>
                      <a:pt x="469922" y="37955"/>
                      <a:pt x="469922" y="35244"/>
                    </a:cubicBezTo>
                    <a:cubicBezTo>
                      <a:pt x="469922" y="33437"/>
                      <a:pt x="471729" y="30726"/>
                      <a:pt x="474440" y="30726"/>
                    </a:cubicBezTo>
                    <a:lnTo>
                      <a:pt x="474440" y="30726"/>
                    </a:lnTo>
                    <a:close/>
                    <a:moveTo>
                      <a:pt x="455462" y="30726"/>
                    </a:moveTo>
                    <a:cubicBezTo>
                      <a:pt x="458174" y="30726"/>
                      <a:pt x="459981" y="32533"/>
                      <a:pt x="459981" y="35244"/>
                    </a:cubicBezTo>
                    <a:cubicBezTo>
                      <a:pt x="459981" y="37955"/>
                      <a:pt x="458174" y="39763"/>
                      <a:pt x="455462" y="39763"/>
                    </a:cubicBezTo>
                    <a:cubicBezTo>
                      <a:pt x="452751" y="39763"/>
                      <a:pt x="450944" y="37955"/>
                      <a:pt x="450944" y="35244"/>
                    </a:cubicBezTo>
                    <a:cubicBezTo>
                      <a:pt x="450944" y="33437"/>
                      <a:pt x="452751" y="30726"/>
                      <a:pt x="455462" y="30726"/>
                    </a:cubicBezTo>
                    <a:lnTo>
                      <a:pt x="455462" y="30726"/>
                    </a:lnTo>
                    <a:close/>
                    <a:moveTo>
                      <a:pt x="436485" y="30726"/>
                    </a:moveTo>
                    <a:cubicBezTo>
                      <a:pt x="439196" y="30726"/>
                      <a:pt x="441003" y="32533"/>
                      <a:pt x="441003" y="35244"/>
                    </a:cubicBezTo>
                    <a:cubicBezTo>
                      <a:pt x="441003" y="37955"/>
                      <a:pt x="439196" y="39763"/>
                      <a:pt x="436485" y="39763"/>
                    </a:cubicBezTo>
                    <a:cubicBezTo>
                      <a:pt x="433774" y="39763"/>
                      <a:pt x="431966" y="37955"/>
                      <a:pt x="431966" y="35244"/>
                    </a:cubicBezTo>
                    <a:cubicBezTo>
                      <a:pt x="431966" y="33437"/>
                      <a:pt x="433774" y="30726"/>
                      <a:pt x="436485" y="30726"/>
                    </a:cubicBezTo>
                    <a:lnTo>
                      <a:pt x="436485" y="30726"/>
                    </a:lnTo>
                    <a:close/>
                    <a:moveTo>
                      <a:pt x="417507" y="30726"/>
                    </a:moveTo>
                    <a:cubicBezTo>
                      <a:pt x="420218" y="30726"/>
                      <a:pt x="422026" y="32533"/>
                      <a:pt x="422026" y="35244"/>
                    </a:cubicBezTo>
                    <a:cubicBezTo>
                      <a:pt x="422026" y="37955"/>
                      <a:pt x="420218" y="39763"/>
                      <a:pt x="417507" y="39763"/>
                    </a:cubicBezTo>
                    <a:cubicBezTo>
                      <a:pt x="414796" y="39763"/>
                      <a:pt x="412989" y="37955"/>
                      <a:pt x="412989" y="35244"/>
                    </a:cubicBezTo>
                    <a:cubicBezTo>
                      <a:pt x="412989" y="33437"/>
                      <a:pt x="415700" y="30726"/>
                      <a:pt x="417507" y="30726"/>
                    </a:cubicBezTo>
                    <a:lnTo>
                      <a:pt x="417507" y="30726"/>
                    </a:lnTo>
                    <a:close/>
                    <a:moveTo>
                      <a:pt x="399433" y="30726"/>
                    </a:moveTo>
                    <a:cubicBezTo>
                      <a:pt x="402144" y="30726"/>
                      <a:pt x="403952" y="32533"/>
                      <a:pt x="403952" y="35244"/>
                    </a:cubicBezTo>
                    <a:cubicBezTo>
                      <a:pt x="403952" y="37955"/>
                      <a:pt x="402144" y="39763"/>
                      <a:pt x="399433" y="39763"/>
                    </a:cubicBezTo>
                    <a:cubicBezTo>
                      <a:pt x="396722" y="39763"/>
                      <a:pt x="394915" y="37955"/>
                      <a:pt x="394915" y="35244"/>
                    </a:cubicBezTo>
                    <a:cubicBezTo>
                      <a:pt x="394011" y="33437"/>
                      <a:pt x="396722" y="30726"/>
                      <a:pt x="399433" y="30726"/>
                    </a:cubicBezTo>
                    <a:lnTo>
                      <a:pt x="399433" y="30726"/>
                    </a:lnTo>
                    <a:close/>
                    <a:moveTo>
                      <a:pt x="840437" y="264783"/>
                    </a:moveTo>
                    <a:cubicBezTo>
                      <a:pt x="843148" y="264783"/>
                      <a:pt x="844955" y="266590"/>
                      <a:pt x="844955" y="269301"/>
                    </a:cubicBezTo>
                    <a:cubicBezTo>
                      <a:pt x="844955" y="272012"/>
                      <a:pt x="843148" y="273820"/>
                      <a:pt x="840437" y="273820"/>
                    </a:cubicBezTo>
                    <a:cubicBezTo>
                      <a:pt x="837726" y="273820"/>
                      <a:pt x="835918" y="272012"/>
                      <a:pt x="835918" y="269301"/>
                    </a:cubicBezTo>
                    <a:cubicBezTo>
                      <a:pt x="835918" y="267494"/>
                      <a:pt x="837726" y="264783"/>
                      <a:pt x="840437" y="264783"/>
                    </a:cubicBezTo>
                    <a:lnTo>
                      <a:pt x="840437" y="264783"/>
                    </a:lnTo>
                    <a:close/>
                    <a:moveTo>
                      <a:pt x="821459" y="264783"/>
                    </a:moveTo>
                    <a:cubicBezTo>
                      <a:pt x="824170" y="264783"/>
                      <a:pt x="825978" y="266590"/>
                      <a:pt x="825978" y="269301"/>
                    </a:cubicBezTo>
                    <a:cubicBezTo>
                      <a:pt x="825978" y="272012"/>
                      <a:pt x="824170" y="273820"/>
                      <a:pt x="821459" y="273820"/>
                    </a:cubicBezTo>
                    <a:cubicBezTo>
                      <a:pt x="818748" y="273820"/>
                      <a:pt x="816941" y="272012"/>
                      <a:pt x="816941" y="269301"/>
                    </a:cubicBezTo>
                    <a:cubicBezTo>
                      <a:pt x="816941" y="267494"/>
                      <a:pt x="818748" y="264783"/>
                      <a:pt x="821459" y="264783"/>
                    </a:cubicBezTo>
                    <a:lnTo>
                      <a:pt x="821459" y="264783"/>
                    </a:lnTo>
                    <a:close/>
                    <a:moveTo>
                      <a:pt x="803385" y="264783"/>
                    </a:moveTo>
                    <a:cubicBezTo>
                      <a:pt x="806096" y="264783"/>
                      <a:pt x="807904" y="266590"/>
                      <a:pt x="807904" y="269301"/>
                    </a:cubicBezTo>
                    <a:cubicBezTo>
                      <a:pt x="807904" y="272012"/>
                      <a:pt x="806096" y="273820"/>
                      <a:pt x="803385" y="273820"/>
                    </a:cubicBezTo>
                    <a:cubicBezTo>
                      <a:pt x="800674" y="273820"/>
                      <a:pt x="798867" y="272012"/>
                      <a:pt x="798867" y="269301"/>
                    </a:cubicBezTo>
                    <a:cubicBezTo>
                      <a:pt x="797963" y="267494"/>
                      <a:pt x="800674" y="264783"/>
                      <a:pt x="803385" y="264783"/>
                    </a:cubicBezTo>
                    <a:lnTo>
                      <a:pt x="803385" y="264783"/>
                    </a:lnTo>
                    <a:close/>
                    <a:moveTo>
                      <a:pt x="784408" y="264783"/>
                    </a:moveTo>
                    <a:cubicBezTo>
                      <a:pt x="787119" y="264783"/>
                      <a:pt x="788926" y="266590"/>
                      <a:pt x="788926" y="269301"/>
                    </a:cubicBezTo>
                    <a:cubicBezTo>
                      <a:pt x="788926" y="272012"/>
                      <a:pt x="787119" y="273820"/>
                      <a:pt x="784408" y="273820"/>
                    </a:cubicBezTo>
                    <a:cubicBezTo>
                      <a:pt x="781696" y="273820"/>
                      <a:pt x="779889" y="272012"/>
                      <a:pt x="779889" y="269301"/>
                    </a:cubicBezTo>
                    <a:cubicBezTo>
                      <a:pt x="778985" y="267494"/>
                      <a:pt x="781696" y="264783"/>
                      <a:pt x="784408" y="264783"/>
                    </a:cubicBezTo>
                    <a:lnTo>
                      <a:pt x="784408" y="264783"/>
                    </a:lnTo>
                    <a:close/>
                    <a:moveTo>
                      <a:pt x="765430" y="264783"/>
                    </a:moveTo>
                    <a:cubicBezTo>
                      <a:pt x="768141" y="264783"/>
                      <a:pt x="769948" y="266590"/>
                      <a:pt x="769948" y="269301"/>
                    </a:cubicBezTo>
                    <a:cubicBezTo>
                      <a:pt x="769948" y="272012"/>
                      <a:pt x="768141" y="273820"/>
                      <a:pt x="765430" y="273820"/>
                    </a:cubicBezTo>
                    <a:cubicBezTo>
                      <a:pt x="762719" y="273820"/>
                      <a:pt x="760912" y="272012"/>
                      <a:pt x="760912" y="269301"/>
                    </a:cubicBezTo>
                    <a:cubicBezTo>
                      <a:pt x="760912" y="267494"/>
                      <a:pt x="762719" y="264783"/>
                      <a:pt x="765430" y="264783"/>
                    </a:cubicBezTo>
                    <a:lnTo>
                      <a:pt x="765430" y="264783"/>
                    </a:lnTo>
                    <a:close/>
                    <a:moveTo>
                      <a:pt x="746452" y="264783"/>
                    </a:moveTo>
                    <a:cubicBezTo>
                      <a:pt x="749163" y="264783"/>
                      <a:pt x="750971" y="266590"/>
                      <a:pt x="750971" y="269301"/>
                    </a:cubicBezTo>
                    <a:cubicBezTo>
                      <a:pt x="750971" y="272012"/>
                      <a:pt x="749163" y="273820"/>
                      <a:pt x="746452" y="273820"/>
                    </a:cubicBezTo>
                    <a:cubicBezTo>
                      <a:pt x="743741" y="273820"/>
                      <a:pt x="741934" y="272012"/>
                      <a:pt x="741934" y="269301"/>
                    </a:cubicBezTo>
                    <a:cubicBezTo>
                      <a:pt x="741934" y="267494"/>
                      <a:pt x="743741" y="264783"/>
                      <a:pt x="746452" y="264783"/>
                    </a:cubicBezTo>
                    <a:lnTo>
                      <a:pt x="746452" y="264783"/>
                    </a:lnTo>
                    <a:close/>
                    <a:moveTo>
                      <a:pt x="727475" y="264783"/>
                    </a:moveTo>
                    <a:cubicBezTo>
                      <a:pt x="730186" y="264783"/>
                      <a:pt x="731993" y="266590"/>
                      <a:pt x="731993" y="269301"/>
                    </a:cubicBezTo>
                    <a:cubicBezTo>
                      <a:pt x="731993" y="272012"/>
                      <a:pt x="730186" y="273820"/>
                      <a:pt x="727475" y="273820"/>
                    </a:cubicBezTo>
                    <a:cubicBezTo>
                      <a:pt x="724764" y="273820"/>
                      <a:pt x="722956" y="272012"/>
                      <a:pt x="722956" y="269301"/>
                    </a:cubicBezTo>
                    <a:cubicBezTo>
                      <a:pt x="722956" y="267494"/>
                      <a:pt x="724764" y="264783"/>
                      <a:pt x="727475" y="264783"/>
                    </a:cubicBezTo>
                    <a:lnTo>
                      <a:pt x="727475" y="264783"/>
                    </a:lnTo>
                    <a:close/>
                    <a:moveTo>
                      <a:pt x="709401" y="264783"/>
                    </a:moveTo>
                    <a:cubicBezTo>
                      <a:pt x="712112" y="264783"/>
                      <a:pt x="713919" y="266590"/>
                      <a:pt x="713919" y="269301"/>
                    </a:cubicBezTo>
                    <a:cubicBezTo>
                      <a:pt x="713919" y="272012"/>
                      <a:pt x="712112" y="273820"/>
                      <a:pt x="709401" y="273820"/>
                    </a:cubicBezTo>
                    <a:cubicBezTo>
                      <a:pt x="706690" y="273820"/>
                      <a:pt x="704882" y="272012"/>
                      <a:pt x="704882" y="269301"/>
                    </a:cubicBezTo>
                    <a:cubicBezTo>
                      <a:pt x="703979" y="267494"/>
                      <a:pt x="706690" y="264783"/>
                      <a:pt x="709401" y="264783"/>
                    </a:cubicBezTo>
                    <a:lnTo>
                      <a:pt x="709401" y="264783"/>
                    </a:lnTo>
                    <a:close/>
                    <a:moveTo>
                      <a:pt x="690423" y="264783"/>
                    </a:moveTo>
                    <a:cubicBezTo>
                      <a:pt x="693134" y="264783"/>
                      <a:pt x="694942" y="266590"/>
                      <a:pt x="694942" y="269301"/>
                    </a:cubicBezTo>
                    <a:cubicBezTo>
                      <a:pt x="694942" y="272012"/>
                      <a:pt x="693134" y="273820"/>
                      <a:pt x="690423" y="273820"/>
                    </a:cubicBezTo>
                    <a:cubicBezTo>
                      <a:pt x="687712" y="273820"/>
                      <a:pt x="685905" y="272012"/>
                      <a:pt x="685905" y="269301"/>
                    </a:cubicBezTo>
                    <a:cubicBezTo>
                      <a:pt x="685905" y="267494"/>
                      <a:pt x="687712" y="264783"/>
                      <a:pt x="690423" y="264783"/>
                    </a:cubicBezTo>
                    <a:lnTo>
                      <a:pt x="690423" y="264783"/>
                    </a:lnTo>
                    <a:close/>
                    <a:moveTo>
                      <a:pt x="671446" y="264783"/>
                    </a:moveTo>
                    <a:cubicBezTo>
                      <a:pt x="674157" y="264783"/>
                      <a:pt x="675964" y="266590"/>
                      <a:pt x="675964" y="269301"/>
                    </a:cubicBezTo>
                    <a:cubicBezTo>
                      <a:pt x="675964" y="272012"/>
                      <a:pt x="674157" y="273820"/>
                      <a:pt x="671446" y="273820"/>
                    </a:cubicBezTo>
                    <a:cubicBezTo>
                      <a:pt x="668735" y="273820"/>
                      <a:pt x="666927" y="272012"/>
                      <a:pt x="666927" y="269301"/>
                    </a:cubicBezTo>
                    <a:cubicBezTo>
                      <a:pt x="666927" y="267494"/>
                      <a:pt x="668735" y="264783"/>
                      <a:pt x="671446" y="264783"/>
                    </a:cubicBezTo>
                    <a:lnTo>
                      <a:pt x="671446" y="264783"/>
                    </a:lnTo>
                    <a:close/>
                    <a:moveTo>
                      <a:pt x="652468" y="264783"/>
                    </a:moveTo>
                    <a:cubicBezTo>
                      <a:pt x="655179" y="264783"/>
                      <a:pt x="656987" y="266590"/>
                      <a:pt x="656987" y="269301"/>
                    </a:cubicBezTo>
                    <a:cubicBezTo>
                      <a:pt x="656987" y="272012"/>
                      <a:pt x="655179" y="273820"/>
                      <a:pt x="652468" y="273820"/>
                    </a:cubicBezTo>
                    <a:cubicBezTo>
                      <a:pt x="649757" y="273820"/>
                      <a:pt x="647950" y="272012"/>
                      <a:pt x="647950" y="269301"/>
                    </a:cubicBezTo>
                    <a:cubicBezTo>
                      <a:pt x="647950" y="267494"/>
                      <a:pt x="649757" y="264783"/>
                      <a:pt x="652468" y="264783"/>
                    </a:cubicBezTo>
                    <a:lnTo>
                      <a:pt x="652468" y="264783"/>
                    </a:lnTo>
                    <a:close/>
                    <a:moveTo>
                      <a:pt x="633490" y="264783"/>
                    </a:moveTo>
                    <a:cubicBezTo>
                      <a:pt x="636202" y="264783"/>
                      <a:pt x="638009" y="266590"/>
                      <a:pt x="638009" y="269301"/>
                    </a:cubicBezTo>
                    <a:cubicBezTo>
                      <a:pt x="638009" y="272012"/>
                      <a:pt x="636202" y="273820"/>
                      <a:pt x="633490" y="273820"/>
                    </a:cubicBezTo>
                    <a:cubicBezTo>
                      <a:pt x="630779" y="273820"/>
                      <a:pt x="628972" y="272012"/>
                      <a:pt x="628972" y="269301"/>
                    </a:cubicBezTo>
                    <a:cubicBezTo>
                      <a:pt x="628972" y="267494"/>
                      <a:pt x="631683" y="264783"/>
                      <a:pt x="633490" y="264783"/>
                    </a:cubicBezTo>
                    <a:lnTo>
                      <a:pt x="633490" y="264783"/>
                    </a:lnTo>
                    <a:close/>
                    <a:moveTo>
                      <a:pt x="615417" y="264783"/>
                    </a:moveTo>
                    <a:cubicBezTo>
                      <a:pt x="618128" y="264783"/>
                      <a:pt x="619935" y="266590"/>
                      <a:pt x="619935" y="269301"/>
                    </a:cubicBezTo>
                    <a:cubicBezTo>
                      <a:pt x="619935" y="272012"/>
                      <a:pt x="618128" y="273820"/>
                      <a:pt x="615417" y="273820"/>
                    </a:cubicBezTo>
                    <a:cubicBezTo>
                      <a:pt x="612705" y="273820"/>
                      <a:pt x="610898" y="272012"/>
                      <a:pt x="610898" y="269301"/>
                    </a:cubicBezTo>
                    <a:cubicBezTo>
                      <a:pt x="609994" y="267494"/>
                      <a:pt x="612705" y="264783"/>
                      <a:pt x="615417" y="264783"/>
                    </a:cubicBezTo>
                    <a:lnTo>
                      <a:pt x="615417" y="264783"/>
                    </a:lnTo>
                    <a:close/>
                    <a:moveTo>
                      <a:pt x="596439" y="264783"/>
                    </a:moveTo>
                    <a:cubicBezTo>
                      <a:pt x="599150" y="264783"/>
                      <a:pt x="600957" y="266590"/>
                      <a:pt x="600957" y="269301"/>
                    </a:cubicBezTo>
                    <a:cubicBezTo>
                      <a:pt x="600957" y="272012"/>
                      <a:pt x="599150" y="273820"/>
                      <a:pt x="596439" y="273820"/>
                    </a:cubicBezTo>
                    <a:cubicBezTo>
                      <a:pt x="593728" y="273820"/>
                      <a:pt x="591920" y="272012"/>
                      <a:pt x="591920" y="269301"/>
                    </a:cubicBezTo>
                    <a:cubicBezTo>
                      <a:pt x="591920" y="267494"/>
                      <a:pt x="593728" y="264783"/>
                      <a:pt x="596439" y="264783"/>
                    </a:cubicBezTo>
                    <a:lnTo>
                      <a:pt x="596439" y="264783"/>
                    </a:lnTo>
                    <a:close/>
                    <a:moveTo>
                      <a:pt x="577461" y="264783"/>
                    </a:moveTo>
                    <a:cubicBezTo>
                      <a:pt x="580172" y="264783"/>
                      <a:pt x="581980" y="266590"/>
                      <a:pt x="581980" y="269301"/>
                    </a:cubicBezTo>
                    <a:cubicBezTo>
                      <a:pt x="581980" y="272012"/>
                      <a:pt x="580172" y="273820"/>
                      <a:pt x="577461" y="273820"/>
                    </a:cubicBezTo>
                    <a:cubicBezTo>
                      <a:pt x="574750" y="273820"/>
                      <a:pt x="572943" y="272012"/>
                      <a:pt x="572943" y="269301"/>
                    </a:cubicBezTo>
                    <a:cubicBezTo>
                      <a:pt x="572943" y="267494"/>
                      <a:pt x="574750" y="264783"/>
                      <a:pt x="577461" y="264783"/>
                    </a:cubicBezTo>
                    <a:lnTo>
                      <a:pt x="577461" y="264783"/>
                    </a:lnTo>
                    <a:close/>
                    <a:moveTo>
                      <a:pt x="558484" y="264783"/>
                    </a:moveTo>
                    <a:cubicBezTo>
                      <a:pt x="561195" y="264783"/>
                      <a:pt x="563002" y="266590"/>
                      <a:pt x="563002" y="269301"/>
                    </a:cubicBezTo>
                    <a:cubicBezTo>
                      <a:pt x="563002" y="272012"/>
                      <a:pt x="561195" y="273820"/>
                      <a:pt x="558484" y="273820"/>
                    </a:cubicBezTo>
                    <a:cubicBezTo>
                      <a:pt x="555773" y="273820"/>
                      <a:pt x="553965" y="272012"/>
                      <a:pt x="553965" y="269301"/>
                    </a:cubicBezTo>
                    <a:cubicBezTo>
                      <a:pt x="553965" y="267494"/>
                      <a:pt x="555773" y="264783"/>
                      <a:pt x="558484" y="264783"/>
                    </a:cubicBezTo>
                    <a:lnTo>
                      <a:pt x="558484" y="264783"/>
                    </a:lnTo>
                    <a:close/>
                    <a:moveTo>
                      <a:pt x="539506" y="264783"/>
                    </a:moveTo>
                    <a:cubicBezTo>
                      <a:pt x="542217" y="264783"/>
                      <a:pt x="544025" y="266590"/>
                      <a:pt x="544025" y="269301"/>
                    </a:cubicBezTo>
                    <a:cubicBezTo>
                      <a:pt x="544025" y="272012"/>
                      <a:pt x="542217" y="273820"/>
                      <a:pt x="539506" y="273820"/>
                    </a:cubicBezTo>
                    <a:cubicBezTo>
                      <a:pt x="536795" y="273820"/>
                      <a:pt x="534988" y="272012"/>
                      <a:pt x="534988" y="269301"/>
                    </a:cubicBezTo>
                    <a:cubicBezTo>
                      <a:pt x="534988" y="267494"/>
                      <a:pt x="537699" y="264783"/>
                      <a:pt x="539506" y="264783"/>
                    </a:cubicBezTo>
                    <a:lnTo>
                      <a:pt x="539506" y="264783"/>
                    </a:lnTo>
                    <a:close/>
                    <a:moveTo>
                      <a:pt x="521432" y="264783"/>
                    </a:moveTo>
                    <a:cubicBezTo>
                      <a:pt x="524143" y="264783"/>
                      <a:pt x="525951" y="266590"/>
                      <a:pt x="525951" y="269301"/>
                    </a:cubicBezTo>
                    <a:cubicBezTo>
                      <a:pt x="525951" y="272012"/>
                      <a:pt x="524143" y="273820"/>
                      <a:pt x="521432" y="273820"/>
                    </a:cubicBezTo>
                    <a:cubicBezTo>
                      <a:pt x="518721" y="273820"/>
                      <a:pt x="516914" y="272012"/>
                      <a:pt x="516914" y="269301"/>
                    </a:cubicBezTo>
                    <a:cubicBezTo>
                      <a:pt x="516010" y="267494"/>
                      <a:pt x="518721" y="264783"/>
                      <a:pt x="521432" y="264783"/>
                    </a:cubicBezTo>
                    <a:lnTo>
                      <a:pt x="521432" y="264783"/>
                    </a:lnTo>
                    <a:close/>
                    <a:moveTo>
                      <a:pt x="502455" y="264783"/>
                    </a:moveTo>
                    <a:cubicBezTo>
                      <a:pt x="505166" y="264783"/>
                      <a:pt x="506973" y="266590"/>
                      <a:pt x="506973" y="269301"/>
                    </a:cubicBezTo>
                    <a:cubicBezTo>
                      <a:pt x="506973" y="272012"/>
                      <a:pt x="505166" y="273820"/>
                      <a:pt x="502455" y="273820"/>
                    </a:cubicBezTo>
                    <a:cubicBezTo>
                      <a:pt x="499744" y="273820"/>
                      <a:pt x="497936" y="272012"/>
                      <a:pt x="497936" y="269301"/>
                    </a:cubicBezTo>
                    <a:cubicBezTo>
                      <a:pt x="497936" y="267494"/>
                      <a:pt x="499744" y="264783"/>
                      <a:pt x="502455" y="264783"/>
                    </a:cubicBezTo>
                    <a:lnTo>
                      <a:pt x="502455" y="264783"/>
                    </a:lnTo>
                    <a:close/>
                    <a:moveTo>
                      <a:pt x="483477" y="264783"/>
                    </a:moveTo>
                    <a:cubicBezTo>
                      <a:pt x="486188" y="264783"/>
                      <a:pt x="487995" y="266590"/>
                      <a:pt x="487995" y="269301"/>
                    </a:cubicBezTo>
                    <a:cubicBezTo>
                      <a:pt x="487995" y="272012"/>
                      <a:pt x="486188" y="273820"/>
                      <a:pt x="483477" y="273820"/>
                    </a:cubicBezTo>
                    <a:cubicBezTo>
                      <a:pt x="480766" y="273820"/>
                      <a:pt x="478959" y="272012"/>
                      <a:pt x="478959" y="269301"/>
                    </a:cubicBezTo>
                    <a:cubicBezTo>
                      <a:pt x="478959" y="267494"/>
                      <a:pt x="480766" y="264783"/>
                      <a:pt x="483477" y="264783"/>
                    </a:cubicBezTo>
                    <a:lnTo>
                      <a:pt x="483477" y="264783"/>
                    </a:lnTo>
                    <a:close/>
                    <a:moveTo>
                      <a:pt x="464499" y="264783"/>
                    </a:moveTo>
                    <a:cubicBezTo>
                      <a:pt x="467211" y="264783"/>
                      <a:pt x="469018" y="266590"/>
                      <a:pt x="469018" y="269301"/>
                    </a:cubicBezTo>
                    <a:cubicBezTo>
                      <a:pt x="469018" y="272012"/>
                      <a:pt x="467211" y="273820"/>
                      <a:pt x="464499" y="273820"/>
                    </a:cubicBezTo>
                    <a:cubicBezTo>
                      <a:pt x="461788" y="273820"/>
                      <a:pt x="459981" y="272012"/>
                      <a:pt x="459981" y="269301"/>
                    </a:cubicBezTo>
                    <a:cubicBezTo>
                      <a:pt x="459981" y="267494"/>
                      <a:pt x="461788" y="264783"/>
                      <a:pt x="464499" y="264783"/>
                    </a:cubicBezTo>
                    <a:lnTo>
                      <a:pt x="464499" y="264783"/>
                    </a:lnTo>
                    <a:close/>
                    <a:moveTo>
                      <a:pt x="446425" y="264783"/>
                    </a:moveTo>
                    <a:cubicBezTo>
                      <a:pt x="449137" y="264783"/>
                      <a:pt x="450944" y="266590"/>
                      <a:pt x="450944" y="269301"/>
                    </a:cubicBezTo>
                    <a:cubicBezTo>
                      <a:pt x="450944" y="272012"/>
                      <a:pt x="449137" y="273820"/>
                      <a:pt x="446425" y="273820"/>
                    </a:cubicBezTo>
                    <a:cubicBezTo>
                      <a:pt x="443714" y="273820"/>
                      <a:pt x="441907" y="272012"/>
                      <a:pt x="441907" y="269301"/>
                    </a:cubicBezTo>
                    <a:cubicBezTo>
                      <a:pt x="441003" y="267494"/>
                      <a:pt x="443714" y="264783"/>
                      <a:pt x="446425" y="264783"/>
                    </a:cubicBezTo>
                    <a:lnTo>
                      <a:pt x="446425" y="264783"/>
                    </a:lnTo>
                    <a:close/>
                    <a:moveTo>
                      <a:pt x="427448" y="264783"/>
                    </a:moveTo>
                    <a:cubicBezTo>
                      <a:pt x="430159" y="264783"/>
                      <a:pt x="431966" y="266590"/>
                      <a:pt x="431966" y="269301"/>
                    </a:cubicBezTo>
                    <a:cubicBezTo>
                      <a:pt x="431966" y="272012"/>
                      <a:pt x="430159" y="273820"/>
                      <a:pt x="427448" y="273820"/>
                    </a:cubicBezTo>
                    <a:cubicBezTo>
                      <a:pt x="424737" y="273820"/>
                      <a:pt x="422929" y="272012"/>
                      <a:pt x="422929" y="269301"/>
                    </a:cubicBezTo>
                    <a:cubicBezTo>
                      <a:pt x="422929" y="267494"/>
                      <a:pt x="424737" y="264783"/>
                      <a:pt x="427448" y="264783"/>
                    </a:cubicBezTo>
                    <a:lnTo>
                      <a:pt x="427448" y="264783"/>
                    </a:lnTo>
                    <a:close/>
                    <a:moveTo>
                      <a:pt x="408470" y="264783"/>
                    </a:moveTo>
                    <a:cubicBezTo>
                      <a:pt x="411181" y="264783"/>
                      <a:pt x="412989" y="266590"/>
                      <a:pt x="412989" y="269301"/>
                    </a:cubicBezTo>
                    <a:cubicBezTo>
                      <a:pt x="412989" y="272012"/>
                      <a:pt x="411181" y="273820"/>
                      <a:pt x="408470" y="273820"/>
                    </a:cubicBezTo>
                    <a:cubicBezTo>
                      <a:pt x="405759" y="273820"/>
                      <a:pt x="403952" y="272012"/>
                      <a:pt x="403952" y="269301"/>
                    </a:cubicBezTo>
                    <a:cubicBezTo>
                      <a:pt x="403952" y="267494"/>
                      <a:pt x="405759" y="264783"/>
                      <a:pt x="408470" y="264783"/>
                    </a:cubicBezTo>
                    <a:lnTo>
                      <a:pt x="408470" y="264783"/>
                    </a:lnTo>
                    <a:close/>
                    <a:moveTo>
                      <a:pt x="389493" y="264783"/>
                    </a:moveTo>
                    <a:cubicBezTo>
                      <a:pt x="392204" y="264783"/>
                      <a:pt x="394011" y="266590"/>
                      <a:pt x="394011" y="269301"/>
                    </a:cubicBezTo>
                    <a:cubicBezTo>
                      <a:pt x="394011" y="272012"/>
                      <a:pt x="392204" y="273820"/>
                      <a:pt x="389493" y="273820"/>
                    </a:cubicBezTo>
                    <a:cubicBezTo>
                      <a:pt x="386782" y="273820"/>
                      <a:pt x="384974" y="272012"/>
                      <a:pt x="384974" y="269301"/>
                    </a:cubicBezTo>
                    <a:cubicBezTo>
                      <a:pt x="384974" y="267494"/>
                      <a:pt x="386782" y="264783"/>
                      <a:pt x="389493" y="264783"/>
                    </a:cubicBezTo>
                    <a:lnTo>
                      <a:pt x="389493" y="264783"/>
                    </a:lnTo>
                    <a:close/>
                    <a:moveTo>
                      <a:pt x="370515" y="264783"/>
                    </a:moveTo>
                    <a:cubicBezTo>
                      <a:pt x="373226" y="264783"/>
                      <a:pt x="375034" y="266590"/>
                      <a:pt x="375034" y="269301"/>
                    </a:cubicBezTo>
                    <a:cubicBezTo>
                      <a:pt x="375034" y="272012"/>
                      <a:pt x="373226" y="273820"/>
                      <a:pt x="370515" y="273820"/>
                    </a:cubicBezTo>
                    <a:cubicBezTo>
                      <a:pt x="367804" y="273820"/>
                      <a:pt x="365997" y="272012"/>
                      <a:pt x="365997" y="269301"/>
                    </a:cubicBezTo>
                    <a:cubicBezTo>
                      <a:pt x="365997" y="267494"/>
                      <a:pt x="367804" y="264783"/>
                      <a:pt x="370515" y="264783"/>
                    </a:cubicBezTo>
                    <a:lnTo>
                      <a:pt x="370515" y="264783"/>
                    </a:lnTo>
                    <a:close/>
                    <a:moveTo>
                      <a:pt x="352441" y="264783"/>
                    </a:moveTo>
                    <a:cubicBezTo>
                      <a:pt x="355152" y="264783"/>
                      <a:pt x="356960" y="266590"/>
                      <a:pt x="356960" y="269301"/>
                    </a:cubicBezTo>
                    <a:cubicBezTo>
                      <a:pt x="356960" y="272012"/>
                      <a:pt x="355152" y="273820"/>
                      <a:pt x="352441" y="273820"/>
                    </a:cubicBezTo>
                    <a:cubicBezTo>
                      <a:pt x="349730" y="273820"/>
                      <a:pt x="347923" y="272012"/>
                      <a:pt x="347923" y="269301"/>
                    </a:cubicBezTo>
                    <a:cubicBezTo>
                      <a:pt x="347019" y="267494"/>
                      <a:pt x="349730" y="264783"/>
                      <a:pt x="352441" y="264783"/>
                    </a:cubicBezTo>
                    <a:lnTo>
                      <a:pt x="352441" y="264783"/>
                    </a:lnTo>
                    <a:close/>
                    <a:moveTo>
                      <a:pt x="333464" y="264783"/>
                    </a:moveTo>
                    <a:cubicBezTo>
                      <a:pt x="336175" y="264783"/>
                      <a:pt x="337982" y="266590"/>
                      <a:pt x="337982" y="269301"/>
                    </a:cubicBezTo>
                    <a:cubicBezTo>
                      <a:pt x="337982" y="272012"/>
                      <a:pt x="336175" y="273820"/>
                      <a:pt x="333464" y="273820"/>
                    </a:cubicBezTo>
                    <a:cubicBezTo>
                      <a:pt x="330753" y="273820"/>
                      <a:pt x="328945" y="272012"/>
                      <a:pt x="328945" y="269301"/>
                    </a:cubicBezTo>
                    <a:cubicBezTo>
                      <a:pt x="328945" y="267494"/>
                      <a:pt x="330753" y="264783"/>
                      <a:pt x="333464" y="264783"/>
                    </a:cubicBezTo>
                    <a:lnTo>
                      <a:pt x="333464" y="264783"/>
                    </a:lnTo>
                    <a:close/>
                    <a:moveTo>
                      <a:pt x="831400" y="253938"/>
                    </a:moveTo>
                    <a:cubicBezTo>
                      <a:pt x="834111" y="253938"/>
                      <a:pt x="835918" y="255746"/>
                      <a:pt x="835918" y="258457"/>
                    </a:cubicBezTo>
                    <a:cubicBezTo>
                      <a:pt x="835918" y="261168"/>
                      <a:pt x="834111" y="262975"/>
                      <a:pt x="831400" y="262975"/>
                    </a:cubicBezTo>
                    <a:cubicBezTo>
                      <a:pt x="828689" y="262975"/>
                      <a:pt x="826881" y="261168"/>
                      <a:pt x="826881" y="258457"/>
                    </a:cubicBezTo>
                    <a:cubicBezTo>
                      <a:pt x="826881" y="256649"/>
                      <a:pt x="828689" y="253938"/>
                      <a:pt x="831400" y="253938"/>
                    </a:cubicBezTo>
                    <a:lnTo>
                      <a:pt x="831400" y="253938"/>
                    </a:lnTo>
                    <a:close/>
                    <a:moveTo>
                      <a:pt x="812422" y="253938"/>
                    </a:moveTo>
                    <a:cubicBezTo>
                      <a:pt x="815133" y="253938"/>
                      <a:pt x="816941" y="255746"/>
                      <a:pt x="816941" y="258457"/>
                    </a:cubicBezTo>
                    <a:cubicBezTo>
                      <a:pt x="816941" y="261168"/>
                      <a:pt x="815133" y="262975"/>
                      <a:pt x="812422" y="262975"/>
                    </a:cubicBezTo>
                    <a:cubicBezTo>
                      <a:pt x="809711" y="262975"/>
                      <a:pt x="807904" y="261168"/>
                      <a:pt x="807904" y="258457"/>
                    </a:cubicBezTo>
                    <a:cubicBezTo>
                      <a:pt x="807904" y="256649"/>
                      <a:pt x="809711" y="253938"/>
                      <a:pt x="812422" y="253938"/>
                    </a:cubicBezTo>
                    <a:lnTo>
                      <a:pt x="812422" y="253938"/>
                    </a:lnTo>
                    <a:close/>
                    <a:moveTo>
                      <a:pt x="793445" y="253938"/>
                    </a:moveTo>
                    <a:cubicBezTo>
                      <a:pt x="796156" y="253938"/>
                      <a:pt x="797963" y="255746"/>
                      <a:pt x="797963" y="258457"/>
                    </a:cubicBezTo>
                    <a:cubicBezTo>
                      <a:pt x="797963" y="261168"/>
                      <a:pt x="796156" y="262975"/>
                      <a:pt x="793445" y="262975"/>
                    </a:cubicBezTo>
                    <a:cubicBezTo>
                      <a:pt x="790733" y="262975"/>
                      <a:pt x="788926" y="261168"/>
                      <a:pt x="788926" y="258457"/>
                    </a:cubicBezTo>
                    <a:cubicBezTo>
                      <a:pt x="788926" y="256649"/>
                      <a:pt x="790733" y="253938"/>
                      <a:pt x="793445" y="253938"/>
                    </a:cubicBezTo>
                    <a:lnTo>
                      <a:pt x="793445" y="253938"/>
                    </a:lnTo>
                    <a:close/>
                    <a:moveTo>
                      <a:pt x="774467" y="253938"/>
                    </a:moveTo>
                    <a:cubicBezTo>
                      <a:pt x="777178" y="253938"/>
                      <a:pt x="778985" y="255746"/>
                      <a:pt x="778985" y="258457"/>
                    </a:cubicBezTo>
                    <a:cubicBezTo>
                      <a:pt x="778985" y="261168"/>
                      <a:pt x="777178" y="262975"/>
                      <a:pt x="774467" y="262975"/>
                    </a:cubicBezTo>
                    <a:cubicBezTo>
                      <a:pt x="771756" y="262975"/>
                      <a:pt x="769948" y="261168"/>
                      <a:pt x="769948" y="258457"/>
                    </a:cubicBezTo>
                    <a:cubicBezTo>
                      <a:pt x="769948" y="256649"/>
                      <a:pt x="771756" y="253938"/>
                      <a:pt x="774467" y="253938"/>
                    </a:cubicBezTo>
                    <a:lnTo>
                      <a:pt x="774467" y="253938"/>
                    </a:lnTo>
                    <a:close/>
                    <a:moveTo>
                      <a:pt x="756393" y="253938"/>
                    </a:moveTo>
                    <a:cubicBezTo>
                      <a:pt x="759104" y="253938"/>
                      <a:pt x="760912" y="255746"/>
                      <a:pt x="760912" y="258457"/>
                    </a:cubicBezTo>
                    <a:cubicBezTo>
                      <a:pt x="760912" y="261168"/>
                      <a:pt x="759104" y="262975"/>
                      <a:pt x="756393" y="262975"/>
                    </a:cubicBezTo>
                    <a:cubicBezTo>
                      <a:pt x="753682" y="262975"/>
                      <a:pt x="751875" y="261168"/>
                      <a:pt x="751875" y="258457"/>
                    </a:cubicBezTo>
                    <a:cubicBezTo>
                      <a:pt x="750971" y="256649"/>
                      <a:pt x="753682" y="253938"/>
                      <a:pt x="756393" y="253938"/>
                    </a:cubicBezTo>
                    <a:lnTo>
                      <a:pt x="756393" y="253938"/>
                    </a:lnTo>
                    <a:close/>
                    <a:moveTo>
                      <a:pt x="737415" y="253938"/>
                    </a:moveTo>
                    <a:cubicBezTo>
                      <a:pt x="740126" y="253938"/>
                      <a:pt x="741934" y="255746"/>
                      <a:pt x="741934" y="258457"/>
                    </a:cubicBezTo>
                    <a:cubicBezTo>
                      <a:pt x="741934" y="261168"/>
                      <a:pt x="740126" y="262975"/>
                      <a:pt x="737415" y="262975"/>
                    </a:cubicBezTo>
                    <a:cubicBezTo>
                      <a:pt x="734704" y="262975"/>
                      <a:pt x="732897" y="261168"/>
                      <a:pt x="732897" y="258457"/>
                    </a:cubicBezTo>
                    <a:cubicBezTo>
                      <a:pt x="732897" y="256649"/>
                      <a:pt x="734704" y="253938"/>
                      <a:pt x="737415" y="253938"/>
                    </a:cubicBezTo>
                    <a:lnTo>
                      <a:pt x="737415" y="253938"/>
                    </a:lnTo>
                    <a:close/>
                    <a:moveTo>
                      <a:pt x="718438" y="253938"/>
                    </a:moveTo>
                    <a:cubicBezTo>
                      <a:pt x="721149" y="253938"/>
                      <a:pt x="722956" y="255746"/>
                      <a:pt x="722956" y="258457"/>
                    </a:cubicBezTo>
                    <a:cubicBezTo>
                      <a:pt x="722956" y="261168"/>
                      <a:pt x="721149" y="262975"/>
                      <a:pt x="718438" y="262975"/>
                    </a:cubicBezTo>
                    <a:cubicBezTo>
                      <a:pt x="715727" y="262975"/>
                      <a:pt x="713919" y="261168"/>
                      <a:pt x="713919" y="258457"/>
                    </a:cubicBezTo>
                    <a:cubicBezTo>
                      <a:pt x="713919" y="256649"/>
                      <a:pt x="715727" y="253938"/>
                      <a:pt x="718438" y="253938"/>
                    </a:cubicBezTo>
                    <a:lnTo>
                      <a:pt x="718438" y="253938"/>
                    </a:lnTo>
                    <a:close/>
                    <a:moveTo>
                      <a:pt x="699460" y="253938"/>
                    </a:moveTo>
                    <a:cubicBezTo>
                      <a:pt x="702171" y="253938"/>
                      <a:pt x="703979" y="255746"/>
                      <a:pt x="703979" y="258457"/>
                    </a:cubicBezTo>
                    <a:cubicBezTo>
                      <a:pt x="703979" y="261168"/>
                      <a:pt x="702171" y="262975"/>
                      <a:pt x="699460" y="262975"/>
                    </a:cubicBezTo>
                    <a:cubicBezTo>
                      <a:pt x="696749" y="262975"/>
                      <a:pt x="694942" y="261168"/>
                      <a:pt x="694942" y="258457"/>
                    </a:cubicBezTo>
                    <a:cubicBezTo>
                      <a:pt x="694942" y="256649"/>
                      <a:pt x="696749" y="253938"/>
                      <a:pt x="699460" y="253938"/>
                    </a:cubicBezTo>
                    <a:lnTo>
                      <a:pt x="699460" y="253938"/>
                    </a:lnTo>
                    <a:close/>
                    <a:moveTo>
                      <a:pt x="680483" y="253938"/>
                    </a:moveTo>
                    <a:cubicBezTo>
                      <a:pt x="683194" y="253938"/>
                      <a:pt x="685001" y="255746"/>
                      <a:pt x="685001" y="258457"/>
                    </a:cubicBezTo>
                    <a:cubicBezTo>
                      <a:pt x="685001" y="261168"/>
                      <a:pt x="683194" y="262975"/>
                      <a:pt x="680483" y="262975"/>
                    </a:cubicBezTo>
                    <a:cubicBezTo>
                      <a:pt x="677771" y="262975"/>
                      <a:pt x="675964" y="261168"/>
                      <a:pt x="675964" y="258457"/>
                    </a:cubicBezTo>
                    <a:cubicBezTo>
                      <a:pt x="675964" y="256649"/>
                      <a:pt x="678675" y="253938"/>
                      <a:pt x="680483" y="253938"/>
                    </a:cubicBezTo>
                    <a:lnTo>
                      <a:pt x="680483" y="253938"/>
                    </a:lnTo>
                    <a:close/>
                    <a:moveTo>
                      <a:pt x="662409" y="253938"/>
                    </a:moveTo>
                    <a:cubicBezTo>
                      <a:pt x="665120" y="253938"/>
                      <a:pt x="666927" y="255746"/>
                      <a:pt x="666927" y="258457"/>
                    </a:cubicBezTo>
                    <a:cubicBezTo>
                      <a:pt x="666927" y="261168"/>
                      <a:pt x="665120" y="262975"/>
                      <a:pt x="662409" y="262975"/>
                    </a:cubicBezTo>
                    <a:cubicBezTo>
                      <a:pt x="659698" y="262975"/>
                      <a:pt x="657890" y="261168"/>
                      <a:pt x="657890" y="258457"/>
                    </a:cubicBezTo>
                    <a:cubicBezTo>
                      <a:pt x="656987" y="256649"/>
                      <a:pt x="659698" y="253938"/>
                      <a:pt x="662409" y="253938"/>
                    </a:cubicBezTo>
                    <a:lnTo>
                      <a:pt x="662409" y="253938"/>
                    </a:lnTo>
                    <a:close/>
                    <a:moveTo>
                      <a:pt x="643431" y="253938"/>
                    </a:moveTo>
                    <a:cubicBezTo>
                      <a:pt x="646142" y="253938"/>
                      <a:pt x="647950" y="255746"/>
                      <a:pt x="647950" y="258457"/>
                    </a:cubicBezTo>
                    <a:cubicBezTo>
                      <a:pt x="647950" y="261168"/>
                      <a:pt x="646142" y="262975"/>
                      <a:pt x="643431" y="262975"/>
                    </a:cubicBezTo>
                    <a:cubicBezTo>
                      <a:pt x="640720" y="262975"/>
                      <a:pt x="638913" y="261168"/>
                      <a:pt x="638913" y="258457"/>
                    </a:cubicBezTo>
                    <a:cubicBezTo>
                      <a:pt x="638913" y="256649"/>
                      <a:pt x="640720" y="253938"/>
                      <a:pt x="643431" y="253938"/>
                    </a:cubicBezTo>
                    <a:lnTo>
                      <a:pt x="643431" y="253938"/>
                    </a:lnTo>
                    <a:close/>
                    <a:moveTo>
                      <a:pt x="624453" y="253938"/>
                    </a:moveTo>
                    <a:cubicBezTo>
                      <a:pt x="627165" y="253938"/>
                      <a:pt x="628972" y="255746"/>
                      <a:pt x="628972" y="258457"/>
                    </a:cubicBezTo>
                    <a:cubicBezTo>
                      <a:pt x="628972" y="261168"/>
                      <a:pt x="627165" y="262975"/>
                      <a:pt x="624453" y="262975"/>
                    </a:cubicBezTo>
                    <a:cubicBezTo>
                      <a:pt x="621742" y="262975"/>
                      <a:pt x="619935" y="261168"/>
                      <a:pt x="619935" y="258457"/>
                    </a:cubicBezTo>
                    <a:cubicBezTo>
                      <a:pt x="619935" y="256649"/>
                      <a:pt x="621742" y="253938"/>
                      <a:pt x="624453" y="253938"/>
                    </a:cubicBezTo>
                    <a:lnTo>
                      <a:pt x="624453" y="253938"/>
                    </a:lnTo>
                    <a:close/>
                    <a:moveTo>
                      <a:pt x="605476" y="253938"/>
                    </a:moveTo>
                    <a:cubicBezTo>
                      <a:pt x="608187" y="253938"/>
                      <a:pt x="609994" y="255746"/>
                      <a:pt x="609994" y="258457"/>
                    </a:cubicBezTo>
                    <a:cubicBezTo>
                      <a:pt x="609994" y="261168"/>
                      <a:pt x="608187" y="262975"/>
                      <a:pt x="605476" y="262975"/>
                    </a:cubicBezTo>
                    <a:cubicBezTo>
                      <a:pt x="602765" y="262975"/>
                      <a:pt x="600957" y="261168"/>
                      <a:pt x="600957" y="258457"/>
                    </a:cubicBezTo>
                    <a:cubicBezTo>
                      <a:pt x="600957" y="256649"/>
                      <a:pt x="602765" y="253938"/>
                      <a:pt x="605476" y="253938"/>
                    </a:cubicBezTo>
                    <a:lnTo>
                      <a:pt x="605476" y="253938"/>
                    </a:lnTo>
                    <a:close/>
                    <a:moveTo>
                      <a:pt x="586498" y="253938"/>
                    </a:moveTo>
                    <a:cubicBezTo>
                      <a:pt x="589209" y="253938"/>
                      <a:pt x="591017" y="255746"/>
                      <a:pt x="591017" y="258457"/>
                    </a:cubicBezTo>
                    <a:cubicBezTo>
                      <a:pt x="591017" y="261168"/>
                      <a:pt x="589209" y="262975"/>
                      <a:pt x="586498" y="262975"/>
                    </a:cubicBezTo>
                    <a:cubicBezTo>
                      <a:pt x="583787" y="262975"/>
                      <a:pt x="581980" y="261168"/>
                      <a:pt x="581980" y="258457"/>
                    </a:cubicBezTo>
                    <a:cubicBezTo>
                      <a:pt x="581980" y="256649"/>
                      <a:pt x="584691" y="253938"/>
                      <a:pt x="586498" y="253938"/>
                    </a:cubicBezTo>
                    <a:lnTo>
                      <a:pt x="586498" y="253938"/>
                    </a:lnTo>
                    <a:close/>
                    <a:moveTo>
                      <a:pt x="568424" y="253938"/>
                    </a:moveTo>
                    <a:cubicBezTo>
                      <a:pt x="571135" y="253938"/>
                      <a:pt x="572943" y="255746"/>
                      <a:pt x="572943" y="258457"/>
                    </a:cubicBezTo>
                    <a:cubicBezTo>
                      <a:pt x="572943" y="261168"/>
                      <a:pt x="571135" y="262975"/>
                      <a:pt x="568424" y="262975"/>
                    </a:cubicBezTo>
                    <a:cubicBezTo>
                      <a:pt x="565713" y="262975"/>
                      <a:pt x="563906" y="261168"/>
                      <a:pt x="563906" y="258457"/>
                    </a:cubicBezTo>
                    <a:cubicBezTo>
                      <a:pt x="563906" y="256649"/>
                      <a:pt x="565713" y="253938"/>
                      <a:pt x="568424" y="253938"/>
                    </a:cubicBezTo>
                    <a:lnTo>
                      <a:pt x="568424" y="253938"/>
                    </a:lnTo>
                    <a:close/>
                    <a:moveTo>
                      <a:pt x="549447" y="253938"/>
                    </a:moveTo>
                    <a:cubicBezTo>
                      <a:pt x="552158" y="253938"/>
                      <a:pt x="553965" y="255746"/>
                      <a:pt x="553965" y="258457"/>
                    </a:cubicBezTo>
                    <a:cubicBezTo>
                      <a:pt x="553965" y="261168"/>
                      <a:pt x="552158" y="262975"/>
                      <a:pt x="549447" y="262975"/>
                    </a:cubicBezTo>
                    <a:cubicBezTo>
                      <a:pt x="546736" y="262975"/>
                      <a:pt x="544928" y="261168"/>
                      <a:pt x="544928" y="258457"/>
                    </a:cubicBezTo>
                    <a:cubicBezTo>
                      <a:pt x="544928" y="256649"/>
                      <a:pt x="546736" y="253938"/>
                      <a:pt x="549447" y="253938"/>
                    </a:cubicBezTo>
                    <a:lnTo>
                      <a:pt x="549447" y="253938"/>
                    </a:lnTo>
                    <a:close/>
                    <a:moveTo>
                      <a:pt x="530469" y="253938"/>
                    </a:moveTo>
                    <a:cubicBezTo>
                      <a:pt x="533180" y="253938"/>
                      <a:pt x="534988" y="255746"/>
                      <a:pt x="534988" y="258457"/>
                    </a:cubicBezTo>
                    <a:cubicBezTo>
                      <a:pt x="534988" y="261168"/>
                      <a:pt x="533180" y="262975"/>
                      <a:pt x="530469" y="262975"/>
                    </a:cubicBezTo>
                    <a:cubicBezTo>
                      <a:pt x="527758" y="262975"/>
                      <a:pt x="525951" y="261168"/>
                      <a:pt x="525951" y="258457"/>
                    </a:cubicBezTo>
                    <a:cubicBezTo>
                      <a:pt x="525951" y="256649"/>
                      <a:pt x="527758" y="253938"/>
                      <a:pt x="530469" y="253938"/>
                    </a:cubicBezTo>
                    <a:lnTo>
                      <a:pt x="530469" y="253938"/>
                    </a:lnTo>
                    <a:close/>
                    <a:moveTo>
                      <a:pt x="511492" y="253938"/>
                    </a:moveTo>
                    <a:cubicBezTo>
                      <a:pt x="514203" y="253938"/>
                      <a:pt x="516010" y="255746"/>
                      <a:pt x="516010" y="258457"/>
                    </a:cubicBezTo>
                    <a:cubicBezTo>
                      <a:pt x="516010" y="261168"/>
                      <a:pt x="514203" y="262975"/>
                      <a:pt x="511492" y="262975"/>
                    </a:cubicBezTo>
                    <a:cubicBezTo>
                      <a:pt x="508780" y="262975"/>
                      <a:pt x="506973" y="261168"/>
                      <a:pt x="506973" y="258457"/>
                    </a:cubicBezTo>
                    <a:cubicBezTo>
                      <a:pt x="506973" y="256649"/>
                      <a:pt x="508780" y="253938"/>
                      <a:pt x="511492" y="253938"/>
                    </a:cubicBezTo>
                    <a:lnTo>
                      <a:pt x="511492" y="253938"/>
                    </a:lnTo>
                    <a:close/>
                    <a:moveTo>
                      <a:pt x="493418" y="253938"/>
                    </a:moveTo>
                    <a:cubicBezTo>
                      <a:pt x="496129" y="253938"/>
                      <a:pt x="497936" y="255746"/>
                      <a:pt x="497936" y="258457"/>
                    </a:cubicBezTo>
                    <a:cubicBezTo>
                      <a:pt x="497936" y="261168"/>
                      <a:pt x="496129" y="262975"/>
                      <a:pt x="493418" y="262975"/>
                    </a:cubicBezTo>
                    <a:cubicBezTo>
                      <a:pt x="490707" y="262975"/>
                      <a:pt x="488899" y="261168"/>
                      <a:pt x="488899" y="258457"/>
                    </a:cubicBezTo>
                    <a:cubicBezTo>
                      <a:pt x="487995" y="256649"/>
                      <a:pt x="490707" y="253938"/>
                      <a:pt x="493418" y="253938"/>
                    </a:cubicBezTo>
                    <a:lnTo>
                      <a:pt x="493418" y="253938"/>
                    </a:lnTo>
                    <a:close/>
                    <a:moveTo>
                      <a:pt x="474440" y="253938"/>
                    </a:moveTo>
                    <a:cubicBezTo>
                      <a:pt x="477151" y="253938"/>
                      <a:pt x="478959" y="255746"/>
                      <a:pt x="478959" y="258457"/>
                    </a:cubicBezTo>
                    <a:cubicBezTo>
                      <a:pt x="478959" y="261168"/>
                      <a:pt x="477151" y="262975"/>
                      <a:pt x="474440" y="262975"/>
                    </a:cubicBezTo>
                    <a:cubicBezTo>
                      <a:pt x="471729" y="262975"/>
                      <a:pt x="469922" y="261168"/>
                      <a:pt x="469922" y="258457"/>
                    </a:cubicBezTo>
                    <a:cubicBezTo>
                      <a:pt x="469922" y="256649"/>
                      <a:pt x="471729" y="253938"/>
                      <a:pt x="474440" y="253938"/>
                    </a:cubicBezTo>
                    <a:lnTo>
                      <a:pt x="474440" y="253938"/>
                    </a:lnTo>
                    <a:close/>
                    <a:moveTo>
                      <a:pt x="455462" y="253938"/>
                    </a:moveTo>
                    <a:cubicBezTo>
                      <a:pt x="458174" y="253938"/>
                      <a:pt x="459981" y="255746"/>
                      <a:pt x="459981" y="258457"/>
                    </a:cubicBezTo>
                    <a:cubicBezTo>
                      <a:pt x="459981" y="261168"/>
                      <a:pt x="458174" y="262975"/>
                      <a:pt x="455462" y="262975"/>
                    </a:cubicBezTo>
                    <a:cubicBezTo>
                      <a:pt x="452751" y="262975"/>
                      <a:pt x="450944" y="261168"/>
                      <a:pt x="450944" y="258457"/>
                    </a:cubicBezTo>
                    <a:cubicBezTo>
                      <a:pt x="450944" y="256649"/>
                      <a:pt x="452751" y="253938"/>
                      <a:pt x="455462" y="253938"/>
                    </a:cubicBezTo>
                    <a:lnTo>
                      <a:pt x="455462" y="253938"/>
                    </a:lnTo>
                    <a:close/>
                    <a:moveTo>
                      <a:pt x="436485" y="253938"/>
                    </a:moveTo>
                    <a:cubicBezTo>
                      <a:pt x="439196" y="253938"/>
                      <a:pt x="441003" y="255746"/>
                      <a:pt x="441003" y="258457"/>
                    </a:cubicBezTo>
                    <a:cubicBezTo>
                      <a:pt x="441003" y="261168"/>
                      <a:pt x="439196" y="262975"/>
                      <a:pt x="436485" y="262975"/>
                    </a:cubicBezTo>
                    <a:cubicBezTo>
                      <a:pt x="433774" y="262975"/>
                      <a:pt x="431966" y="261168"/>
                      <a:pt x="431966" y="258457"/>
                    </a:cubicBezTo>
                    <a:cubicBezTo>
                      <a:pt x="431966" y="256649"/>
                      <a:pt x="433774" y="253938"/>
                      <a:pt x="436485" y="253938"/>
                    </a:cubicBezTo>
                    <a:lnTo>
                      <a:pt x="436485" y="253938"/>
                    </a:lnTo>
                    <a:close/>
                    <a:moveTo>
                      <a:pt x="417507" y="253938"/>
                    </a:moveTo>
                    <a:cubicBezTo>
                      <a:pt x="420218" y="253938"/>
                      <a:pt x="422026" y="255746"/>
                      <a:pt x="422026" y="258457"/>
                    </a:cubicBezTo>
                    <a:cubicBezTo>
                      <a:pt x="422026" y="261168"/>
                      <a:pt x="420218" y="262975"/>
                      <a:pt x="417507" y="262975"/>
                    </a:cubicBezTo>
                    <a:cubicBezTo>
                      <a:pt x="414796" y="262975"/>
                      <a:pt x="412989" y="261168"/>
                      <a:pt x="412989" y="258457"/>
                    </a:cubicBezTo>
                    <a:cubicBezTo>
                      <a:pt x="412989" y="256649"/>
                      <a:pt x="415700" y="253938"/>
                      <a:pt x="417507" y="253938"/>
                    </a:cubicBezTo>
                    <a:lnTo>
                      <a:pt x="417507" y="253938"/>
                    </a:lnTo>
                    <a:close/>
                    <a:moveTo>
                      <a:pt x="399433" y="253938"/>
                    </a:moveTo>
                    <a:cubicBezTo>
                      <a:pt x="402144" y="253938"/>
                      <a:pt x="403952" y="255746"/>
                      <a:pt x="403952" y="258457"/>
                    </a:cubicBezTo>
                    <a:cubicBezTo>
                      <a:pt x="403952" y="261168"/>
                      <a:pt x="402144" y="262975"/>
                      <a:pt x="399433" y="262975"/>
                    </a:cubicBezTo>
                    <a:cubicBezTo>
                      <a:pt x="396722" y="262975"/>
                      <a:pt x="394915" y="261168"/>
                      <a:pt x="394915" y="258457"/>
                    </a:cubicBezTo>
                    <a:cubicBezTo>
                      <a:pt x="394011" y="256649"/>
                      <a:pt x="396722" y="253938"/>
                      <a:pt x="399433" y="253938"/>
                    </a:cubicBezTo>
                    <a:lnTo>
                      <a:pt x="399433" y="253938"/>
                    </a:lnTo>
                    <a:close/>
                    <a:moveTo>
                      <a:pt x="380456" y="253938"/>
                    </a:moveTo>
                    <a:cubicBezTo>
                      <a:pt x="383167" y="253938"/>
                      <a:pt x="384974" y="255746"/>
                      <a:pt x="384974" y="258457"/>
                    </a:cubicBezTo>
                    <a:cubicBezTo>
                      <a:pt x="384974" y="261168"/>
                      <a:pt x="383167" y="262975"/>
                      <a:pt x="380456" y="262975"/>
                    </a:cubicBezTo>
                    <a:cubicBezTo>
                      <a:pt x="377745" y="262975"/>
                      <a:pt x="375937" y="261168"/>
                      <a:pt x="375937" y="258457"/>
                    </a:cubicBezTo>
                    <a:cubicBezTo>
                      <a:pt x="375937" y="256649"/>
                      <a:pt x="377745" y="253938"/>
                      <a:pt x="380456" y="253938"/>
                    </a:cubicBezTo>
                    <a:lnTo>
                      <a:pt x="380456" y="253938"/>
                    </a:lnTo>
                    <a:close/>
                    <a:moveTo>
                      <a:pt x="361478" y="253938"/>
                    </a:moveTo>
                    <a:cubicBezTo>
                      <a:pt x="364189" y="253938"/>
                      <a:pt x="365997" y="255746"/>
                      <a:pt x="365997" y="258457"/>
                    </a:cubicBezTo>
                    <a:cubicBezTo>
                      <a:pt x="365997" y="261168"/>
                      <a:pt x="364189" y="262975"/>
                      <a:pt x="361478" y="262975"/>
                    </a:cubicBezTo>
                    <a:cubicBezTo>
                      <a:pt x="358767" y="262975"/>
                      <a:pt x="356960" y="261168"/>
                      <a:pt x="356960" y="258457"/>
                    </a:cubicBezTo>
                    <a:cubicBezTo>
                      <a:pt x="356960" y="256649"/>
                      <a:pt x="358767" y="253938"/>
                      <a:pt x="361478" y="253938"/>
                    </a:cubicBezTo>
                    <a:lnTo>
                      <a:pt x="361478" y="253938"/>
                    </a:lnTo>
                    <a:close/>
                    <a:moveTo>
                      <a:pt x="342501" y="253938"/>
                    </a:moveTo>
                    <a:cubicBezTo>
                      <a:pt x="345212" y="253938"/>
                      <a:pt x="347019" y="255746"/>
                      <a:pt x="347019" y="258457"/>
                    </a:cubicBezTo>
                    <a:cubicBezTo>
                      <a:pt x="347019" y="261168"/>
                      <a:pt x="345212" y="262975"/>
                      <a:pt x="342501" y="262975"/>
                    </a:cubicBezTo>
                    <a:cubicBezTo>
                      <a:pt x="339789" y="262975"/>
                      <a:pt x="337982" y="261168"/>
                      <a:pt x="337982" y="258457"/>
                    </a:cubicBezTo>
                    <a:cubicBezTo>
                      <a:pt x="337982" y="256649"/>
                      <a:pt x="339789" y="253938"/>
                      <a:pt x="342501" y="253938"/>
                    </a:cubicBezTo>
                    <a:lnTo>
                      <a:pt x="342501" y="253938"/>
                    </a:lnTo>
                    <a:close/>
                    <a:moveTo>
                      <a:pt x="840437" y="244901"/>
                    </a:moveTo>
                    <a:cubicBezTo>
                      <a:pt x="843148" y="244901"/>
                      <a:pt x="844955" y="246709"/>
                      <a:pt x="844955" y="249420"/>
                    </a:cubicBezTo>
                    <a:cubicBezTo>
                      <a:pt x="844955" y="252131"/>
                      <a:pt x="843148" y="253938"/>
                      <a:pt x="840437" y="253938"/>
                    </a:cubicBezTo>
                    <a:cubicBezTo>
                      <a:pt x="837726" y="253938"/>
                      <a:pt x="835918" y="252131"/>
                      <a:pt x="835918" y="249420"/>
                    </a:cubicBezTo>
                    <a:cubicBezTo>
                      <a:pt x="835918" y="246709"/>
                      <a:pt x="837726" y="244901"/>
                      <a:pt x="840437" y="244901"/>
                    </a:cubicBezTo>
                    <a:lnTo>
                      <a:pt x="840437" y="244901"/>
                    </a:lnTo>
                    <a:close/>
                    <a:moveTo>
                      <a:pt x="821459" y="244901"/>
                    </a:moveTo>
                    <a:cubicBezTo>
                      <a:pt x="824170" y="244901"/>
                      <a:pt x="825978" y="246709"/>
                      <a:pt x="825978" y="249420"/>
                    </a:cubicBezTo>
                    <a:cubicBezTo>
                      <a:pt x="825978" y="252131"/>
                      <a:pt x="824170" y="253938"/>
                      <a:pt x="821459" y="253938"/>
                    </a:cubicBezTo>
                    <a:cubicBezTo>
                      <a:pt x="818748" y="253938"/>
                      <a:pt x="816941" y="252131"/>
                      <a:pt x="816941" y="249420"/>
                    </a:cubicBezTo>
                    <a:cubicBezTo>
                      <a:pt x="816941" y="246709"/>
                      <a:pt x="818748" y="244901"/>
                      <a:pt x="821459" y="244901"/>
                    </a:cubicBezTo>
                    <a:lnTo>
                      <a:pt x="821459" y="244901"/>
                    </a:lnTo>
                    <a:close/>
                    <a:moveTo>
                      <a:pt x="803385" y="244901"/>
                    </a:moveTo>
                    <a:cubicBezTo>
                      <a:pt x="806096" y="244901"/>
                      <a:pt x="807904" y="246709"/>
                      <a:pt x="807904" y="249420"/>
                    </a:cubicBezTo>
                    <a:cubicBezTo>
                      <a:pt x="807904" y="252131"/>
                      <a:pt x="806096" y="253938"/>
                      <a:pt x="803385" y="253938"/>
                    </a:cubicBezTo>
                    <a:cubicBezTo>
                      <a:pt x="800674" y="253938"/>
                      <a:pt x="798867" y="252131"/>
                      <a:pt x="798867" y="249420"/>
                    </a:cubicBezTo>
                    <a:cubicBezTo>
                      <a:pt x="797963" y="246709"/>
                      <a:pt x="800674" y="244901"/>
                      <a:pt x="803385" y="244901"/>
                    </a:cubicBezTo>
                    <a:lnTo>
                      <a:pt x="803385" y="244901"/>
                    </a:lnTo>
                    <a:close/>
                    <a:moveTo>
                      <a:pt x="784408" y="244901"/>
                    </a:moveTo>
                    <a:cubicBezTo>
                      <a:pt x="787119" y="244901"/>
                      <a:pt x="788926" y="246709"/>
                      <a:pt x="788926" y="249420"/>
                    </a:cubicBezTo>
                    <a:cubicBezTo>
                      <a:pt x="788926" y="252131"/>
                      <a:pt x="787119" y="253938"/>
                      <a:pt x="784408" y="253938"/>
                    </a:cubicBezTo>
                    <a:cubicBezTo>
                      <a:pt x="781696" y="253938"/>
                      <a:pt x="779889" y="252131"/>
                      <a:pt x="779889" y="249420"/>
                    </a:cubicBezTo>
                    <a:cubicBezTo>
                      <a:pt x="778985" y="246709"/>
                      <a:pt x="781696" y="244901"/>
                      <a:pt x="784408" y="244901"/>
                    </a:cubicBezTo>
                    <a:lnTo>
                      <a:pt x="784408" y="244901"/>
                    </a:lnTo>
                    <a:close/>
                    <a:moveTo>
                      <a:pt x="765430" y="244901"/>
                    </a:moveTo>
                    <a:cubicBezTo>
                      <a:pt x="768141" y="244901"/>
                      <a:pt x="769948" y="246709"/>
                      <a:pt x="769948" y="249420"/>
                    </a:cubicBezTo>
                    <a:cubicBezTo>
                      <a:pt x="769948" y="252131"/>
                      <a:pt x="768141" y="253938"/>
                      <a:pt x="765430" y="253938"/>
                    </a:cubicBezTo>
                    <a:cubicBezTo>
                      <a:pt x="762719" y="253938"/>
                      <a:pt x="760912" y="252131"/>
                      <a:pt x="760912" y="249420"/>
                    </a:cubicBezTo>
                    <a:cubicBezTo>
                      <a:pt x="760912" y="246709"/>
                      <a:pt x="762719" y="244901"/>
                      <a:pt x="765430" y="244901"/>
                    </a:cubicBezTo>
                    <a:lnTo>
                      <a:pt x="765430" y="244901"/>
                    </a:lnTo>
                    <a:close/>
                    <a:moveTo>
                      <a:pt x="746452" y="244901"/>
                    </a:moveTo>
                    <a:cubicBezTo>
                      <a:pt x="749163" y="244901"/>
                      <a:pt x="750971" y="246709"/>
                      <a:pt x="750971" y="249420"/>
                    </a:cubicBezTo>
                    <a:cubicBezTo>
                      <a:pt x="750971" y="252131"/>
                      <a:pt x="749163" y="253938"/>
                      <a:pt x="746452" y="253938"/>
                    </a:cubicBezTo>
                    <a:cubicBezTo>
                      <a:pt x="743741" y="253938"/>
                      <a:pt x="741934" y="252131"/>
                      <a:pt x="741934" y="249420"/>
                    </a:cubicBezTo>
                    <a:cubicBezTo>
                      <a:pt x="741934" y="246709"/>
                      <a:pt x="743741" y="244901"/>
                      <a:pt x="746452" y="244901"/>
                    </a:cubicBezTo>
                    <a:lnTo>
                      <a:pt x="746452" y="244901"/>
                    </a:lnTo>
                    <a:close/>
                    <a:moveTo>
                      <a:pt x="727475" y="244901"/>
                    </a:moveTo>
                    <a:cubicBezTo>
                      <a:pt x="730186" y="244901"/>
                      <a:pt x="731993" y="246709"/>
                      <a:pt x="731993" y="249420"/>
                    </a:cubicBezTo>
                    <a:cubicBezTo>
                      <a:pt x="731993" y="252131"/>
                      <a:pt x="730186" y="253938"/>
                      <a:pt x="727475" y="253938"/>
                    </a:cubicBezTo>
                    <a:cubicBezTo>
                      <a:pt x="724764" y="253938"/>
                      <a:pt x="722956" y="252131"/>
                      <a:pt x="722956" y="249420"/>
                    </a:cubicBezTo>
                    <a:cubicBezTo>
                      <a:pt x="722956" y="246709"/>
                      <a:pt x="724764" y="244901"/>
                      <a:pt x="727475" y="244901"/>
                    </a:cubicBezTo>
                    <a:lnTo>
                      <a:pt x="727475" y="244901"/>
                    </a:lnTo>
                    <a:close/>
                    <a:moveTo>
                      <a:pt x="709401" y="244901"/>
                    </a:moveTo>
                    <a:cubicBezTo>
                      <a:pt x="712112" y="244901"/>
                      <a:pt x="713919" y="246709"/>
                      <a:pt x="713919" y="249420"/>
                    </a:cubicBezTo>
                    <a:cubicBezTo>
                      <a:pt x="713919" y="252131"/>
                      <a:pt x="712112" y="253938"/>
                      <a:pt x="709401" y="253938"/>
                    </a:cubicBezTo>
                    <a:cubicBezTo>
                      <a:pt x="706690" y="253938"/>
                      <a:pt x="704882" y="252131"/>
                      <a:pt x="704882" y="249420"/>
                    </a:cubicBezTo>
                    <a:cubicBezTo>
                      <a:pt x="703979" y="246709"/>
                      <a:pt x="706690" y="244901"/>
                      <a:pt x="709401" y="244901"/>
                    </a:cubicBezTo>
                    <a:lnTo>
                      <a:pt x="709401" y="244901"/>
                    </a:lnTo>
                    <a:close/>
                    <a:moveTo>
                      <a:pt x="690423" y="244901"/>
                    </a:moveTo>
                    <a:cubicBezTo>
                      <a:pt x="693134" y="244901"/>
                      <a:pt x="694942" y="246709"/>
                      <a:pt x="694942" y="249420"/>
                    </a:cubicBezTo>
                    <a:cubicBezTo>
                      <a:pt x="694942" y="252131"/>
                      <a:pt x="693134" y="253938"/>
                      <a:pt x="690423" y="253938"/>
                    </a:cubicBezTo>
                    <a:cubicBezTo>
                      <a:pt x="687712" y="253938"/>
                      <a:pt x="685905" y="252131"/>
                      <a:pt x="685905" y="249420"/>
                    </a:cubicBezTo>
                    <a:cubicBezTo>
                      <a:pt x="685905" y="246709"/>
                      <a:pt x="687712" y="244901"/>
                      <a:pt x="690423" y="244901"/>
                    </a:cubicBezTo>
                    <a:lnTo>
                      <a:pt x="690423" y="244901"/>
                    </a:lnTo>
                    <a:close/>
                    <a:moveTo>
                      <a:pt x="671446" y="244901"/>
                    </a:moveTo>
                    <a:cubicBezTo>
                      <a:pt x="674157" y="244901"/>
                      <a:pt x="675964" y="246709"/>
                      <a:pt x="675964" y="249420"/>
                    </a:cubicBezTo>
                    <a:cubicBezTo>
                      <a:pt x="675964" y="252131"/>
                      <a:pt x="674157" y="253938"/>
                      <a:pt x="671446" y="253938"/>
                    </a:cubicBezTo>
                    <a:cubicBezTo>
                      <a:pt x="668735" y="253938"/>
                      <a:pt x="666927" y="252131"/>
                      <a:pt x="666927" y="249420"/>
                    </a:cubicBezTo>
                    <a:cubicBezTo>
                      <a:pt x="666927" y="246709"/>
                      <a:pt x="668735" y="244901"/>
                      <a:pt x="671446" y="244901"/>
                    </a:cubicBezTo>
                    <a:lnTo>
                      <a:pt x="671446" y="244901"/>
                    </a:lnTo>
                    <a:close/>
                    <a:moveTo>
                      <a:pt x="652468" y="244901"/>
                    </a:moveTo>
                    <a:cubicBezTo>
                      <a:pt x="655179" y="244901"/>
                      <a:pt x="656987" y="246709"/>
                      <a:pt x="656987" y="249420"/>
                    </a:cubicBezTo>
                    <a:cubicBezTo>
                      <a:pt x="656987" y="252131"/>
                      <a:pt x="655179" y="253938"/>
                      <a:pt x="652468" y="253938"/>
                    </a:cubicBezTo>
                    <a:cubicBezTo>
                      <a:pt x="649757" y="253938"/>
                      <a:pt x="647950" y="252131"/>
                      <a:pt x="647950" y="249420"/>
                    </a:cubicBezTo>
                    <a:cubicBezTo>
                      <a:pt x="647950" y="246709"/>
                      <a:pt x="649757" y="244901"/>
                      <a:pt x="652468" y="244901"/>
                    </a:cubicBezTo>
                    <a:lnTo>
                      <a:pt x="652468" y="244901"/>
                    </a:lnTo>
                    <a:close/>
                    <a:moveTo>
                      <a:pt x="633490" y="244901"/>
                    </a:moveTo>
                    <a:cubicBezTo>
                      <a:pt x="636202" y="244901"/>
                      <a:pt x="638009" y="246709"/>
                      <a:pt x="638009" y="249420"/>
                    </a:cubicBezTo>
                    <a:cubicBezTo>
                      <a:pt x="638009" y="252131"/>
                      <a:pt x="636202" y="253938"/>
                      <a:pt x="633490" y="253938"/>
                    </a:cubicBezTo>
                    <a:cubicBezTo>
                      <a:pt x="630779" y="253938"/>
                      <a:pt x="628972" y="252131"/>
                      <a:pt x="628972" y="249420"/>
                    </a:cubicBezTo>
                    <a:cubicBezTo>
                      <a:pt x="628972" y="246709"/>
                      <a:pt x="631683" y="244901"/>
                      <a:pt x="633490" y="244901"/>
                    </a:cubicBezTo>
                    <a:lnTo>
                      <a:pt x="633490" y="244901"/>
                    </a:lnTo>
                    <a:close/>
                    <a:moveTo>
                      <a:pt x="615417" y="244901"/>
                    </a:moveTo>
                    <a:cubicBezTo>
                      <a:pt x="618128" y="244901"/>
                      <a:pt x="619935" y="246709"/>
                      <a:pt x="619935" y="249420"/>
                    </a:cubicBezTo>
                    <a:cubicBezTo>
                      <a:pt x="619935" y="252131"/>
                      <a:pt x="618128" y="253938"/>
                      <a:pt x="615417" y="253938"/>
                    </a:cubicBezTo>
                    <a:cubicBezTo>
                      <a:pt x="612705" y="253938"/>
                      <a:pt x="610898" y="252131"/>
                      <a:pt x="610898" y="249420"/>
                    </a:cubicBezTo>
                    <a:cubicBezTo>
                      <a:pt x="609994" y="246709"/>
                      <a:pt x="612705" y="244901"/>
                      <a:pt x="615417" y="244901"/>
                    </a:cubicBezTo>
                    <a:lnTo>
                      <a:pt x="615417" y="244901"/>
                    </a:lnTo>
                    <a:close/>
                    <a:moveTo>
                      <a:pt x="596439" y="244901"/>
                    </a:moveTo>
                    <a:cubicBezTo>
                      <a:pt x="599150" y="244901"/>
                      <a:pt x="600957" y="246709"/>
                      <a:pt x="600957" y="249420"/>
                    </a:cubicBezTo>
                    <a:cubicBezTo>
                      <a:pt x="600957" y="252131"/>
                      <a:pt x="599150" y="253938"/>
                      <a:pt x="596439" y="253938"/>
                    </a:cubicBezTo>
                    <a:cubicBezTo>
                      <a:pt x="593728" y="253938"/>
                      <a:pt x="591920" y="252131"/>
                      <a:pt x="591920" y="249420"/>
                    </a:cubicBezTo>
                    <a:cubicBezTo>
                      <a:pt x="591920" y="246709"/>
                      <a:pt x="593728" y="244901"/>
                      <a:pt x="596439" y="244901"/>
                    </a:cubicBezTo>
                    <a:lnTo>
                      <a:pt x="596439" y="244901"/>
                    </a:lnTo>
                    <a:close/>
                    <a:moveTo>
                      <a:pt x="577461" y="244901"/>
                    </a:moveTo>
                    <a:cubicBezTo>
                      <a:pt x="580172" y="244901"/>
                      <a:pt x="581980" y="246709"/>
                      <a:pt x="581980" y="249420"/>
                    </a:cubicBezTo>
                    <a:cubicBezTo>
                      <a:pt x="581980" y="252131"/>
                      <a:pt x="580172" y="253938"/>
                      <a:pt x="577461" y="253938"/>
                    </a:cubicBezTo>
                    <a:cubicBezTo>
                      <a:pt x="574750" y="253938"/>
                      <a:pt x="572943" y="252131"/>
                      <a:pt x="572943" y="249420"/>
                    </a:cubicBezTo>
                    <a:cubicBezTo>
                      <a:pt x="572943" y="246709"/>
                      <a:pt x="574750" y="244901"/>
                      <a:pt x="577461" y="244901"/>
                    </a:cubicBezTo>
                    <a:lnTo>
                      <a:pt x="577461" y="244901"/>
                    </a:lnTo>
                    <a:close/>
                    <a:moveTo>
                      <a:pt x="558484" y="244901"/>
                    </a:moveTo>
                    <a:cubicBezTo>
                      <a:pt x="561195" y="244901"/>
                      <a:pt x="563002" y="246709"/>
                      <a:pt x="563002" y="249420"/>
                    </a:cubicBezTo>
                    <a:cubicBezTo>
                      <a:pt x="563002" y="252131"/>
                      <a:pt x="561195" y="253938"/>
                      <a:pt x="558484" y="253938"/>
                    </a:cubicBezTo>
                    <a:cubicBezTo>
                      <a:pt x="555773" y="253938"/>
                      <a:pt x="553965" y="252131"/>
                      <a:pt x="553965" y="249420"/>
                    </a:cubicBezTo>
                    <a:cubicBezTo>
                      <a:pt x="553965" y="246709"/>
                      <a:pt x="555773" y="244901"/>
                      <a:pt x="558484" y="244901"/>
                    </a:cubicBezTo>
                    <a:lnTo>
                      <a:pt x="558484" y="244901"/>
                    </a:lnTo>
                    <a:close/>
                    <a:moveTo>
                      <a:pt x="539506" y="244901"/>
                    </a:moveTo>
                    <a:cubicBezTo>
                      <a:pt x="542217" y="244901"/>
                      <a:pt x="544025" y="246709"/>
                      <a:pt x="544025" y="249420"/>
                    </a:cubicBezTo>
                    <a:cubicBezTo>
                      <a:pt x="544025" y="252131"/>
                      <a:pt x="542217" y="253938"/>
                      <a:pt x="539506" y="253938"/>
                    </a:cubicBezTo>
                    <a:cubicBezTo>
                      <a:pt x="536795" y="253938"/>
                      <a:pt x="534988" y="252131"/>
                      <a:pt x="534988" y="249420"/>
                    </a:cubicBezTo>
                    <a:cubicBezTo>
                      <a:pt x="534988" y="246709"/>
                      <a:pt x="537699" y="244901"/>
                      <a:pt x="539506" y="244901"/>
                    </a:cubicBezTo>
                    <a:lnTo>
                      <a:pt x="539506" y="244901"/>
                    </a:lnTo>
                    <a:close/>
                    <a:moveTo>
                      <a:pt x="521432" y="244901"/>
                    </a:moveTo>
                    <a:cubicBezTo>
                      <a:pt x="524143" y="244901"/>
                      <a:pt x="525951" y="246709"/>
                      <a:pt x="525951" y="249420"/>
                    </a:cubicBezTo>
                    <a:cubicBezTo>
                      <a:pt x="525951" y="252131"/>
                      <a:pt x="524143" y="253938"/>
                      <a:pt x="521432" y="253938"/>
                    </a:cubicBezTo>
                    <a:cubicBezTo>
                      <a:pt x="518721" y="253938"/>
                      <a:pt x="516914" y="252131"/>
                      <a:pt x="516914" y="249420"/>
                    </a:cubicBezTo>
                    <a:cubicBezTo>
                      <a:pt x="516010" y="246709"/>
                      <a:pt x="518721" y="244901"/>
                      <a:pt x="521432" y="244901"/>
                    </a:cubicBezTo>
                    <a:lnTo>
                      <a:pt x="521432" y="244901"/>
                    </a:lnTo>
                    <a:close/>
                    <a:moveTo>
                      <a:pt x="502455" y="244901"/>
                    </a:moveTo>
                    <a:cubicBezTo>
                      <a:pt x="505166" y="244901"/>
                      <a:pt x="506973" y="246709"/>
                      <a:pt x="506973" y="249420"/>
                    </a:cubicBezTo>
                    <a:cubicBezTo>
                      <a:pt x="506973" y="252131"/>
                      <a:pt x="505166" y="253938"/>
                      <a:pt x="502455" y="253938"/>
                    </a:cubicBezTo>
                    <a:cubicBezTo>
                      <a:pt x="499744" y="253938"/>
                      <a:pt x="497936" y="252131"/>
                      <a:pt x="497936" y="249420"/>
                    </a:cubicBezTo>
                    <a:cubicBezTo>
                      <a:pt x="497936" y="246709"/>
                      <a:pt x="499744" y="244901"/>
                      <a:pt x="502455" y="244901"/>
                    </a:cubicBezTo>
                    <a:lnTo>
                      <a:pt x="502455" y="244901"/>
                    </a:lnTo>
                    <a:close/>
                    <a:moveTo>
                      <a:pt x="483477" y="244901"/>
                    </a:moveTo>
                    <a:cubicBezTo>
                      <a:pt x="486188" y="244901"/>
                      <a:pt x="487995" y="246709"/>
                      <a:pt x="487995" y="249420"/>
                    </a:cubicBezTo>
                    <a:cubicBezTo>
                      <a:pt x="487995" y="252131"/>
                      <a:pt x="486188" y="253938"/>
                      <a:pt x="483477" y="253938"/>
                    </a:cubicBezTo>
                    <a:cubicBezTo>
                      <a:pt x="480766" y="253938"/>
                      <a:pt x="478959" y="252131"/>
                      <a:pt x="478959" y="249420"/>
                    </a:cubicBezTo>
                    <a:cubicBezTo>
                      <a:pt x="478959" y="246709"/>
                      <a:pt x="480766" y="244901"/>
                      <a:pt x="483477" y="244901"/>
                    </a:cubicBezTo>
                    <a:lnTo>
                      <a:pt x="483477" y="244901"/>
                    </a:lnTo>
                    <a:close/>
                    <a:moveTo>
                      <a:pt x="464499" y="244901"/>
                    </a:moveTo>
                    <a:cubicBezTo>
                      <a:pt x="467211" y="244901"/>
                      <a:pt x="469018" y="246709"/>
                      <a:pt x="469018" y="249420"/>
                    </a:cubicBezTo>
                    <a:cubicBezTo>
                      <a:pt x="469018" y="252131"/>
                      <a:pt x="467211" y="253938"/>
                      <a:pt x="464499" y="253938"/>
                    </a:cubicBezTo>
                    <a:cubicBezTo>
                      <a:pt x="461788" y="253938"/>
                      <a:pt x="459981" y="252131"/>
                      <a:pt x="459981" y="249420"/>
                    </a:cubicBezTo>
                    <a:cubicBezTo>
                      <a:pt x="459981" y="246709"/>
                      <a:pt x="461788" y="244901"/>
                      <a:pt x="464499" y="244901"/>
                    </a:cubicBezTo>
                    <a:lnTo>
                      <a:pt x="464499" y="244901"/>
                    </a:lnTo>
                    <a:close/>
                    <a:moveTo>
                      <a:pt x="446425" y="244901"/>
                    </a:moveTo>
                    <a:cubicBezTo>
                      <a:pt x="449137" y="244901"/>
                      <a:pt x="450944" y="246709"/>
                      <a:pt x="450944" y="249420"/>
                    </a:cubicBezTo>
                    <a:cubicBezTo>
                      <a:pt x="450944" y="252131"/>
                      <a:pt x="449137" y="253938"/>
                      <a:pt x="446425" y="253938"/>
                    </a:cubicBezTo>
                    <a:cubicBezTo>
                      <a:pt x="443714" y="253938"/>
                      <a:pt x="441907" y="252131"/>
                      <a:pt x="441907" y="249420"/>
                    </a:cubicBezTo>
                    <a:cubicBezTo>
                      <a:pt x="441003" y="246709"/>
                      <a:pt x="443714" y="244901"/>
                      <a:pt x="446425" y="244901"/>
                    </a:cubicBezTo>
                    <a:lnTo>
                      <a:pt x="446425" y="244901"/>
                    </a:lnTo>
                    <a:close/>
                    <a:moveTo>
                      <a:pt x="427448" y="244901"/>
                    </a:moveTo>
                    <a:cubicBezTo>
                      <a:pt x="430159" y="244901"/>
                      <a:pt x="431966" y="246709"/>
                      <a:pt x="431966" y="249420"/>
                    </a:cubicBezTo>
                    <a:cubicBezTo>
                      <a:pt x="431966" y="252131"/>
                      <a:pt x="430159" y="253938"/>
                      <a:pt x="427448" y="253938"/>
                    </a:cubicBezTo>
                    <a:cubicBezTo>
                      <a:pt x="424737" y="253938"/>
                      <a:pt x="422929" y="252131"/>
                      <a:pt x="422929" y="249420"/>
                    </a:cubicBezTo>
                    <a:cubicBezTo>
                      <a:pt x="422929" y="246709"/>
                      <a:pt x="424737" y="244901"/>
                      <a:pt x="427448" y="244901"/>
                    </a:cubicBezTo>
                    <a:lnTo>
                      <a:pt x="427448" y="244901"/>
                    </a:lnTo>
                    <a:close/>
                    <a:moveTo>
                      <a:pt x="408470" y="244901"/>
                    </a:moveTo>
                    <a:cubicBezTo>
                      <a:pt x="411181" y="244901"/>
                      <a:pt x="412989" y="246709"/>
                      <a:pt x="412989" y="249420"/>
                    </a:cubicBezTo>
                    <a:cubicBezTo>
                      <a:pt x="412989" y="252131"/>
                      <a:pt x="411181" y="253938"/>
                      <a:pt x="408470" y="253938"/>
                    </a:cubicBezTo>
                    <a:cubicBezTo>
                      <a:pt x="405759" y="253938"/>
                      <a:pt x="403952" y="252131"/>
                      <a:pt x="403952" y="249420"/>
                    </a:cubicBezTo>
                    <a:cubicBezTo>
                      <a:pt x="403952" y="246709"/>
                      <a:pt x="405759" y="244901"/>
                      <a:pt x="408470" y="244901"/>
                    </a:cubicBezTo>
                    <a:lnTo>
                      <a:pt x="408470" y="244901"/>
                    </a:lnTo>
                    <a:close/>
                    <a:moveTo>
                      <a:pt x="389493" y="244901"/>
                    </a:moveTo>
                    <a:cubicBezTo>
                      <a:pt x="392204" y="244901"/>
                      <a:pt x="394011" y="246709"/>
                      <a:pt x="394011" y="249420"/>
                    </a:cubicBezTo>
                    <a:cubicBezTo>
                      <a:pt x="394011" y="252131"/>
                      <a:pt x="392204" y="253938"/>
                      <a:pt x="389493" y="253938"/>
                    </a:cubicBezTo>
                    <a:cubicBezTo>
                      <a:pt x="386782" y="253938"/>
                      <a:pt x="384974" y="252131"/>
                      <a:pt x="384974" y="249420"/>
                    </a:cubicBezTo>
                    <a:cubicBezTo>
                      <a:pt x="384974" y="246709"/>
                      <a:pt x="386782" y="244901"/>
                      <a:pt x="389493" y="244901"/>
                    </a:cubicBezTo>
                    <a:lnTo>
                      <a:pt x="389493" y="244901"/>
                    </a:lnTo>
                    <a:close/>
                    <a:moveTo>
                      <a:pt x="370515" y="244901"/>
                    </a:moveTo>
                    <a:cubicBezTo>
                      <a:pt x="373226" y="244901"/>
                      <a:pt x="375034" y="246709"/>
                      <a:pt x="375034" y="249420"/>
                    </a:cubicBezTo>
                    <a:cubicBezTo>
                      <a:pt x="375034" y="252131"/>
                      <a:pt x="373226" y="253938"/>
                      <a:pt x="370515" y="253938"/>
                    </a:cubicBezTo>
                    <a:cubicBezTo>
                      <a:pt x="367804" y="253938"/>
                      <a:pt x="365997" y="252131"/>
                      <a:pt x="365997" y="249420"/>
                    </a:cubicBezTo>
                    <a:cubicBezTo>
                      <a:pt x="365997" y="246709"/>
                      <a:pt x="367804" y="244901"/>
                      <a:pt x="370515" y="244901"/>
                    </a:cubicBezTo>
                    <a:lnTo>
                      <a:pt x="370515" y="244901"/>
                    </a:lnTo>
                    <a:close/>
                    <a:moveTo>
                      <a:pt x="352441" y="244901"/>
                    </a:moveTo>
                    <a:cubicBezTo>
                      <a:pt x="355152" y="244901"/>
                      <a:pt x="356960" y="246709"/>
                      <a:pt x="356960" y="249420"/>
                    </a:cubicBezTo>
                    <a:cubicBezTo>
                      <a:pt x="356960" y="252131"/>
                      <a:pt x="355152" y="253938"/>
                      <a:pt x="352441" y="253938"/>
                    </a:cubicBezTo>
                    <a:cubicBezTo>
                      <a:pt x="349730" y="253938"/>
                      <a:pt x="347923" y="252131"/>
                      <a:pt x="347923" y="249420"/>
                    </a:cubicBezTo>
                    <a:cubicBezTo>
                      <a:pt x="347019" y="246709"/>
                      <a:pt x="349730" y="244901"/>
                      <a:pt x="352441" y="244901"/>
                    </a:cubicBezTo>
                    <a:lnTo>
                      <a:pt x="352441" y="244901"/>
                    </a:lnTo>
                    <a:close/>
                    <a:moveTo>
                      <a:pt x="333464" y="244901"/>
                    </a:moveTo>
                    <a:cubicBezTo>
                      <a:pt x="336175" y="244901"/>
                      <a:pt x="337982" y="246709"/>
                      <a:pt x="337982" y="249420"/>
                    </a:cubicBezTo>
                    <a:cubicBezTo>
                      <a:pt x="337982" y="252131"/>
                      <a:pt x="336175" y="253938"/>
                      <a:pt x="333464" y="253938"/>
                    </a:cubicBezTo>
                    <a:cubicBezTo>
                      <a:pt x="330753" y="253938"/>
                      <a:pt x="328945" y="252131"/>
                      <a:pt x="328945" y="249420"/>
                    </a:cubicBezTo>
                    <a:cubicBezTo>
                      <a:pt x="328945" y="246709"/>
                      <a:pt x="330753" y="244901"/>
                      <a:pt x="333464" y="244901"/>
                    </a:cubicBezTo>
                    <a:lnTo>
                      <a:pt x="333464" y="244901"/>
                    </a:lnTo>
                    <a:close/>
                    <a:moveTo>
                      <a:pt x="314486" y="244901"/>
                    </a:moveTo>
                    <a:cubicBezTo>
                      <a:pt x="317197" y="244901"/>
                      <a:pt x="319004" y="246709"/>
                      <a:pt x="319004" y="249420"/>
                    </a:cubicBezTo>
                    <a:cubicBezTo>
                      <a:pt x="319004" y="252131"/>
                      <a:pt x="317197" y="253938"/>
                      <a:pt x="314486" y="253938"/>
                    </a:cubicBezTo>
                    <a:cubicBezTo>
                      <a:pt x="311775" y="253938"/>
                      <a:pt x="309968" y="252131"/>
                      <a:pt x="309968" y="249420"/>
                    </a:cubicBezTo>
                    <a:cubicBezTo>
                      <a:pt x="309968" y="246709"/>
                      <a:pt x="311775" y="244901"/>
                      <a:pt x="314486" y="244901"/>
                    </a:cubicBezTo>
                    <a:lnTo>
                      <a:pt x="314486" y="244901"/>
                    </a:lnTo>
                    <a:close/>
                    <a:moveTo>
                      <a:pt x="295508" y="244901"/>
                    </a:moveTo>
                    <a:cubicBezTo>
                      <a:pt x="298219" y="244901"/>
                      <a:pt x="300027" y="246709"/>
                      <a:pt x="300027" y="249420"/>
                    </a:cubicBezTo>
                    <a:cubicBezTo>
                      <a:pt x="300027" y="252131"/>
                      <a:pt x="298219" y="253938"/>
                      <a:pt x="295508" y="253938"/>
                    </a:cubicBezTo>
                    <a:cubicBezTo>
                      <a:pt x="292797" y="253938"/>
                      <a:pt x="290990" y="252131"/>
                      <a:pt x="290990" y="249420"/>
                    </a:cubicBezTo>
                    <a:cubicBezTo>
                      <a:pt x="290990" y="246709"/>
                      <a:pt x="292797" y="244901"/>
                      <a:pt x="295508" y="244901"/>
                    </a:cubicBezTo>
                    <a:lnTo>
                      <a:pt x="295508" y="244901"/>
                    </a:lnTo>
                    <a:close/>
                    <a:moveTo>
                      <a:pt x="831400" y="234057"/>
                    </a:moveTo>
                    <a:cubicBezTo>
                      <a:pt x="834111" y="234057"/>
                      <a:pt x="835918" y="235864"/>
                      <a:pt x="835918" y="238576"/>
                    </a:cubicBezTo>
                    <a:cubicBezTo>
                      <a:pt x="835918" y="241287"/>
                      <a:pt x="834111" y="243094"/>
                      <a:pt x="831400" y="243094"/>
                    </a:cubicBezTo>
                    <a:cubicBezTo>
                      <a:pt x="828689" y="243094"/>
                      <a:pt x="826881" y="241287"/>
                      <a:pt x="826881" y="238576"/>
                    </a:cubicBezTo>
                    <a:cubicBezTo>
                      <a:pt x="826881" y="235864"/>
                      <a:pt x="828689" y="234057"/>
                      <a:pt x="831400" y="234057"/>
                    </a:cubicBezTo>
                    <a:lnTo>
                      <a:pt x="831400" y="234057"/>
                    </a:lnTo>
                    <a:close/>
                    <a:moveTo>
                      <a:pt x="812422" y="234057"/>
                    </a:moveTo>
                    <a:cubicBezTo>
                      <a:pt x="815133" y="234057"/>
                      <a:pt x="816941" y="235864"/>
                      <a:pt x="816941" y="238576"/>
                    </a:cubicBezTo>
                    <a:cubicBezTo>
                      <a:pt x="816941" y="241287"/>
                      <a:pt x="815133" y="243094"/>
                      <a:pt x="812422" y="243094"/>
                    </a:cubicBezTo>
                    <a:cubicBezTo>
                      <a:pt x="809711" y="243094"/>
                      <a:pt x="807904" y="241287"/>
                      <a:pt x="807904" y="238576"/>
                    </a:cubicBezTo>
                    <a:cubicBezTo>
                      <a:pt x="807904" y="235864"/>
                      <a:pt x="809711" y="234057"/>
                      <a:pt x="812422" y="234057"/>
                    </a:cubicBezTo>
                    <a:lnTo>
                      <a:pt x="812422" y="234057"/>
                    </a:lnTo>
                    <a:close/>
                    <a:moveTo>
                      <a:pt x="793445" y="234057"/>
                    </a:moveTo>
                    <a:cubicBezTo>
                      <a:pt x="796156" y="234057"/>
                      <a:pt x="797963" y="235864"/>
                      <a:pt x="797963" y="238576"/>
                    </a:cubicBezTo>
                    <a:cubicBezTo>
                      <a:pt x="797963" y="241287"/>
                      <a:pt x="796156" y="243094"/>
                      <a:pt x="793445" y="243094"/>
                    </a:cubicBezTo>
                    <a:cubicBezTo>
                      <a:pt x="790733" y="243094"/>
                      <a:pt x="788926" y="241287"/>
                      <a:pt x="788926" y="238576"/>
                    </a:cubicBezTo>
                    <a:cubicBezTo>
                      <a:pt x="788926" y="235864"/>
                      <a:pt x="790733" y="234057"/>
                      <a:pt x="793445" y="234057"/>
                    </a:cubicBezTo>
                    <a:lnTo>
                      <a:pt x="793445" y="234057"/>
                    </a:lnTo>
                    <a:close/>
                    <a:moveTo>
                      <a:pt x="774467" y="234057"/>
                    </a:moveTo>
                    <a:cubicBezTo>
                      <a:pt x="777178" y="234057"/>
                      <a:pt x="778985" y="235864"/>
                      <a:pt x="778985" y="238576"/>
                    </a:cubicBezTo>
                    <a:cubicBezTo>
                      <a:pt x="778985" y="241287"/>
                      <a:pt x="777178" y="243094"/>
                      <a:pt x="774467" y="243094"/>
                    </a:cubicBezTo>
                    <a:cubicBezTo>
                      <a:pt x="771756" y="243094"/>
                      <a:pt x="769948" y="241287"/>
                      <a:pt x="769948" y="238576"/>
                    </a:cubicBezTo>
                    <a:cubicBezTo>
                      <a:pt x="769948" y="235864"/>
                      <a:pt x="771756" y="234057"/>
                      <a:pt x="774467" y="234057"/>
                    </a:cubicBezTo>
                    <a:lnTo>
                      <a:pt x="774467" y="234057"/>
                    </a:lnTo>
                    <a:close/>
                    <a:moveTo>
                      <a:pt x="756393" y="234057"/>
                    </a:moveTo>
                    <a:cubicBezTo>
                      <a:pt x="759104" y="234057"/>
                      <a:pt x="760912" y="235864"/>
                      <a:pt x="760912" y="238576"/>
                    </a:cubicBezTo>
                    <a:cubicBezTo>
                      <a:pt x="760912" y="241287"/>
                      <a:pt x="759104" y="243094"/>
                      <a:pt x="756393" y="243094"/>
                    </a:cubicBezTo>
                    <a:cubicBezTo>
                      <a:pt x="753682" y="243094"/>
                      <a:pt x="751875" y="241287"/>
                      <a:pt x="751875" y="238576"/>
                    </a:cubicBezTo>
                    <a:cubicBezTo>
                      <a:pt x="750971" y="235864"/>
                      <a:pt x="753682" y="234057"/>
                      <a:pt x="756393" y="234057"/>
                    </a:cubicBezTo>
                    <a:lnTo>
                      <a:pt x="756393" y="234057"/>
                    </a:lnTo>
                    <a:close/>
                    <a:moveTo>
                      <a:pt x="737415" y="234057"/>
                    </a:moveTo>
                    <a:cubicBezTo>
                      <a:pt x="740126" y="234057"/>
                      <a:pt x="741934" y="235864"/>
                      <a:pt x="741934" y="238576"/>
                    </a:cubicBezTo>
                    <a:cubicBezTo>
                      <a:pt x="741934" y="241287"/>
                      <a:pt x="740126" y="243094"/>
                      <a:pt x="737415" y="243094"/>
                    </a:cubicBezTo>
                    <a:cubicBezTo>
                      <a:pt x="734704" y="243094"/>
                      <a:pt x="732897" y="241287"/>
                      <a:pt x="732897" y="238576"/>
                    </a:cubicBezTo>
                    <a:cubicBezTo>
                      <a:pt x="732897" y="235864"/>
                      <a:pt x="734704" y="234057"/>
                      <a:pt x="737415" y="234057"/>
                    </a:cubicBezTo>
                    <a:lnTo>
                      <a:pt x="737415" y="234057"/>
                    </a:lnTo>
                    <a:close/>
                    <a:moveTo>
                      <a:pt x="718438" y="234057"/>
                    </a:moveTo>
                    <a:cubicBezTo>
                      <a:pt x="721149" y="234057"/>
                      <a:pt x="722956" y="235864"/>
                      <a:pt x="722956" y="238576"/>
                    </a:cubicBezTo>
                    <a:cubicBezTo>
                      <a:pt x="722956" y="241287"/>
                      <a:pt x="721149" y="243094"/>
                      <a:pt x="718438" y="243094"/>
                    </a:cubicBezTo>
                    <a:cubicBezTo>
                      <a:pt x="715727" y="243094"/>
                      <a:pt x="713919" y="241287"/>
                      <a:pt x="713919" y="238576"/>
                    </a:cubicBezTo>
                    <a:cubicBezTo>
                      <a:pt x="713919" y="235864"/>
                      <a:pt x="715727" y="234057"/>
                      <a:pt x="718438" y="234057"/>
                    </a:cubicBezTo>
                    <a:lnTo>
                      <a:pt x="718438" y="234057"/>
                    </a:lnTo>
                    <a:close/>
                    <a:moveTo>
                      <a:pt x="699460" y="234057"/>
                    </a:moveTo>
                    <a:cubicBezTo>
                      <a:pt x="702171" y="234057"/>
                      <a:pt x="703979" y="235864"/>
                      <a:pt x="703979" y="238576"/>
                    </a:cubicBezTo>
                    <a:cubicBezTo>
                      <a:pt x="703979" y="241287"/>
                      <a:pt x="702171" y="243094"/>
                      <a:pt x="699460" y="243094"/>
                    </a:cubicBezTo>
                    <a:cubicBezTo>
                      <a:pt x="696749" y="243094"/>
                      <a:pt x="694942" y="241287"/>
                      <a:pt x="694942" y="238576"/>
                    </a:cubicBezTo>
                    <a:cubicBezTo>
                      <a:pt x="694942" y="235864"/>
                      <a:pt x="696749" y="234057"/>
                      <a:pt x="699460" y="234057"/>
                    </a:cubicBezTo>
                    <a:lnTo>
                      <a:pt x="699460" y="234057"/>
                    </a:lnTo>
                    <a:close/>
                    <a:moveTo>
                      <a:pt x="680483" y="234057"/>
                    </a:moveTo>
                    <a:cubicBezTo>
                      <a:pt x="683194" y="234057"/>
                      <a:pt x="685001" y="235864"/>
                      <a:pt x="685001" y="238576"/>
                    </a:cubicBezTo>
                    <a:cubicBezTo>
                      <a:pt x="685001" y="241287"/>
                      <a:pt x="683194" y="243094"/>
                      <a:pt x="680483" y="243094"/>
                    </a:cubicBezTo>
                    <a:cubicBezTo>
                      <a:pt x="677771" y="243094"/>
                      <a:pt x="675964" y="241287"/>
                      <a:pt x="675964" y="238576"/>
                    </a:cubicBezTo>
                    <a:cubicBezTo>
                      <a:pt x="675964" y="235864"/>
                      <a:pt x="678675" y="234057"/>
                      <a:pt x="680483" y="234057"/>
                    </a:cubicBezTo>
                    <a:lnTo>
                      <a:pt x="680483" y="234057"/>
                    </a:lnTo>
                    <a:close/>
                    <a:moveTo>
                      <a:pt x="662409" y="234057"/>
                    </a:moveTo>
                    <a:cubicBezTo>
                      <a:pt x="665120" y="234057"/>
                      <a:pt x="666927" y="235864"/>
                      <a:pt x="666927" y="238576"/>
                    </a:cubicBezTo>
                    <a:cubicBezTo>
                      <a:pt x="666927" y="241287"/>
                      <a:pt x="665120" y="243094"/>
                      <a:pt x="662409" y="243094"/>
                    </a:cubicBezTo>
                    <a:cubicBezTo>
                      <a:pt x="659698" y="243094"/>
                      <a:pt x="657890" y="241287"/>
                      <a:pt x="657890" y="238576"/>
                    </a:cubicBezTo>
                    <a:cubicBezTo>
                      <a:pt x="656987" y="235864"/>
                      <a:pt x="659698" y="234057"/>
                      <a:pt x="662409" y="234057"/>
                    </a:cubicBezTo>
                    <a:lnTo>
                      <a:pt x="662409" y="234057"/>
                    </a:lnTo>
                    <a:close/>
                    <a:moveTo>
                      <a:pt x="643431" y="234057"/>
                    </a:moveTo>
                    <a:cubicBezTo>
                      <a:pt x="646142" y="234057"/>
                      <a:pt x="647950" y="235864"/>
                      <a:pt x="647950" y="238576"/>
                    </a:cubicBezTo>
                    <a:cubicBezTo>
                      <a:pt x="647950" y="241287"/>
                      <a:pt x="646142" y="243094"/>
                      <a:pt x="643431" y="243094"/>
                    </a:cubicBezTo>
                    <a:cubicBezTo>
                      <a:pt x="640720" y="243094"/>
                      <a:pt x="638913" y="241287"/>
                      <a:pt x="638913" y="238576"/>
                    </a:cubicBezTo>
                    <a:cubicBezTo>
                      <a:pt x="638913" y="235864"/>
                      <a:pt x="640720" y="234057"/>
                      <a:pt x="643431" y="234057"/>
                    </a:cubicBezTo>
                    <a:lnTo>
                      <a:pt x="643431" y="234057"/>
                    </a:lnTo>
                    <a:close/>
                    <a:moveTo>
                      <a:pt x="624453" y="234057"/>
                    </a:moveTo>
                    <a:cubicBezTo>
                      <a:pt x="627165" y="234057"/>
                      <a:pt x="628972" y="235864"/>
                      <a:pt x="628972" y="238576"/>
                    </a:cubicBezTo>
                    <a:cubicBezTo>
                      <a:pt x="628972" y="241287"/>
                      <a:pt x="627165" y="243094"/>
                      <a:pt x="624453" y="243094"/>
                    </a:cubicBezTo>
                    <a:cubicBezTo>
                      <a:pt x="621742" y="243094"/>
                      <a:pt x="619935" y="241287"/>
                      <a:pt x="619935" y="238576"/>
                    </a:cubicBezTo>
                    <a:cubicBezTo>
                      <a:pt x="619935" y="235864"/>
                      <a:pt x="621742" y="234057"/>
                      <a:pt x="624453" y="234057"/>
                    </a:cubicBezTo>
                    <a:lnTo>
                      <a:pt x="624453" y="234057"/>
                    </a:lnTo>
                    <a:close/>
                    <a:moveTo>
                      <a:pt x="605476" y="234057"/>
                    </a:moveTo>
                    <a:cubicBezTo>
                      <a:pt x="608187" y="234057"/>
                      <a:pt x="609994" y="235864"/>
                      <a:pt x="609994" y="238576"/>
                    </a:cubicBezTo>
                    <a:cubicBezTo>
                      <a:pt x="609994" y="241287"/>
                      <a:pt x="608187" y="243094"/>
                      <a:pt x="605476" y="243094"/>
                    </a:cubicBezTo>
                    <a:cubicBezTo>
                      <a:pt x="602765" y="243094"/>
                      <a:pt x="600957" y="241287"/>
                      <a:pt x="600957" y="238576"/>
                    </a:cubicBezTo>
                    <a:cubicBezTo>
                      <a:pt x="600957" y="235864"/>
                      <a:pt x="602765" y="234057"/>
                      <a:pt x="605476" y="234057"/>
                    </a:cubicBezTo>
                    <a:lnTo>
                      <a:pt x="605476" y="234057"/>
                    </a:lnTo>
                    <a:close/>
                    <a:moveTo>
                      <a:pt x="586498" y="234057"/>
                    </a:moveTo>
                    <a:cubicBezTo>
                      <a:pt x="589209" y="234057"/>
                      <a:pt x="591017" y="235864"/>
                      <a:pt x="591017" y="238576"/>
                    </a:cubicBezTo>
                    <a:cubicBezTo>
                      <a:pt x="591017" y="241287"/>
                      <a:pt x="589209" y="243094"/>
                      <a:pt x="586498" y="243094"/>
                    </a:cubicBezTo>
                    <a:cubicBezTo>
                      <a:pt x="583787" y="243094"/>
                      <a:pt x="581980" y="241287"/>
                      <a:pt x="581980" y="238576"/>
                    </a:cubicBezTo>
                    <a:cubicBezTo>
                      <a:pt x="581980" y="235864"/>
                      <a:pt x="584691" y="234057"/>
                      <a:pt x="586498" y="234057"/>
                    </a:cubicBezTo>
                    <a:lnTo>
                      <a:pt x="586498" y="234057"/>
                    </a:lnTo>
                    <a:close/>
                    <a:moveTo>
                      <a:pt x="568424" y="234057"/>
                    </a:moveTo>
                    <a:cubicBezTo>
                      <a:pt x="571135" y="234057"/>
                      <a:pt x="572943" y="235864"/>
                      <a:pt x="572943" y="238576"/>
                    </a:cubicBezTo>
                    <a:cubicBezTo>
                      <a:pt x="572943" y="241287"/>
                      <a:pt x="571135" y="243094"/>
                      <a:pt x="568424" y="243094"/>
                    </a:cubicBezTo>
                    <a:cubicBezTo>
                      <a:pt x="565713" y="243094"/>
                      <a:pt x="563906" y="241287"/>
                      <a:pt x="563906" y="238576"/>
                    </a:cubicBezTo>
                    <a:cubicBezTo>
                      <a:pt x="563906" y="235864"/>
                      <a:pt x="565713" y="234057"/>
                      <a:pt x="568424" y="234057"/>
                    </a:cubicBezTo>
                    <a:lnTo>
                      <a:pt x="568424" y="234057"/>
                    </a:lnTo>
                    <a:close/>
                    <a:moveTo>
                      <a:pt x="549447" y="234057"/>
                    </a:moveTo>
                    <a:cubicBezTo>
                      <a:pt x="552158" y="234057"/>
                      <a:pt x="553965" y="235864"/>
                      <a:pt x="553965" y="238576"/>
                    </a:cubicBezTo>
                    <a:cubicBezTo>
                      <a:pt x="553965" y="241287"/>
                      <a:pt x="552158" y="243094"/>
                      <a:pt x="549447" y="243094"/>
                    </a:cubicBezTo>
                    <a:cubicBezTo>
                      <a:pt x="546736" y="243094"/>
                      <a:pt x="544928" y="241287"/>
                      <a:pt x="544928" y="238576"/>
                    </a:cubicBezTo>
                    <a:cubicBezTo>
                      <a:pt x="544928" y="235864"/>
                      <a:pt x="546736" y="234057"/>
                      <a:pt x="549447" y="234057"/>
                    </a:cubicBezTo>
                    <a:lnTo>
                      <a:pt x="549447" y="234057"/>
                    </a:lnTo>
                    <a:close/>
                    <a:moveTo>
                      <a:pt x="530469" y="234057"/>
                    </a:moveTo>
                    <a:cubicBezTo>
                      <a:pt x="533180" y="234057"/>
                      <a:pt x="534988" y="235864"/>
                      <a:pt x="534988" y="238576"/>
                    </a:cubicBezTo>
                    <a:cubicBezTo>
                      <a:pt x="534988" y="241287"/>
                      <a:pt x="533180" y="243094"/>
                      <a:pt x="530469" y="243094"/>
                    </a:cubicBezTo>
                    <a:cubicBezTo>
                      <a:pt x="527758" y="243094"/>
                      <a:pt x="525951" y="241287"/>
                      <a:pt x="525951" y="238576"/>
                    </a:cubicBezTo>
                    <a:cubicBezTo>
                      <a:pt x="525951" y="235864"/>
                      <a:pt x="527758" y="234057"/>
                      <a:pt x="530469" y="234057"/>
                    </a:cubicBezTo>
                    <a:lnTo>
                      <a:pt x="530469" y="234057"/>
                    </a:lnTo>
                    <a:close/>
                    <a:moveTo>
                      <a:pt x="511492" y="234057"/>
                    </a:moveTo>
                    <a:cubicBezTo>
                      <a:pt x="514203" y="234057"/>
                      <a:pt x="516010" y="235864"/>
                      <a:pt x="516010" y="238576"/>
                    </a:cubicBezTo>
                    <a:cubicBezTo>
                      <a:pt x="516010" y="241287"/>
                      <a:pt x="514203" y="243094"/>
                      <a:pt x="511492" y="243094"/>
                    </a:cubicBezTo>
                    <a:cubicBezTo>
                      <a:pt x="508780" y="243094"/>
                      <a:pt x="506973" y="241287"/>
                      <a:pt x="506973" y="238576"/>
                    </a:cubicBezTo>
                    <a:cubicBezTo>
                      <a:pt x="506973" y="235864"/>
                      <a:pt x="508780" y="234057"/>
                      <a:pt x="511492" y="234057"/>
                    </a:cubicBezTo>
                    <a:lnTo>
                      <a:pt x="511492" y="234057"/>
                    </a:lnTo>
                    <a:close/>
                    <a:moveTo>
                      <a:pt x="493418" y="234057"/>
                    </a:moveTo>
                    <a:cubicBezTo>
                      <a:pt x="496129" y="234057"/>
                      <a:pt x="497936" y="235864"/>
                      <a:pt x="497936" y="238576"/>
                    </a:cubicBezTo>
                    <a:cubicBezTo>
                      <a:pt x="497936" y="241287"/>
                      <a:pt x="496129" y="243094"/>
                      <a:pt x="493418" y="243094"/>
                    </a:cubicBezTo>
                    <a:cubicBezTo>
                      <a:pt x="490707" y="243094"/>
                      <a:pt x="488899" y="241287"/>
                      <a:pt x="488899" y="238576"/>
                    </a:cubicBezTo>
                    <a:cubicBezTo>
                      <a:pt x="487995" y="235864"/>
                      <a:pt x="490707" y="234057"/>
                      <a:pt x="493418" y="234057"/>
                    </a:cubicBezTo>
                    <a:lnTo>
                      <a:pt x="493418" y="234057"/>
                    </a:lnTo>
                    <a:close/>
                    <a:moveTo>
                      <a:pt x="474440" y="234057"/>
                    </a:moveTo>
                    <a:cubicBezTo>
                      <a:pt x="477151" y="234057"/>
                      <a:pt x="478959" y="235864"/>
                      <a:pt x="478959" y="238576"/>
                    </a:cubicBezTo>
                    <a:cubicBezTo>
                      <a:pt x="478959" y="241287"/>
                      <a:pt x="477151" y="243094"/>
                      <a:pt x="474440" y="243094"/>
                    </a:cubicBezTo>
                    <a:cubicBezTo>
                      <a:pt x="471729" y="243094"/>
                      <a:pt x="469922" y="241287"/>
                      <a:pt x="469922" y="238576"/>
                    </a:cubicBezTo>
                    <a:cubicBezTo>
                      <a:pt x="469922" y="235864"/>
                      <a:pt x="471729" y="234057"/>
                      <a:pt x="474440" y="234057"/>
                    </a:cubicBezTo>
                    <a:lnTo>
                      <a:pt x="474440" y="234057"/>
                    </a:lnTo>
                    <a:close/>
                    <a:moveTo>
                      <a:pt x="455462" y="234057"/>
                    </a:moveTo>
                    <a:cubicBezTo>
                      <a:pt x="458174" y="234057"/>
                      <a:pt x="459981" y="235864"/>
                      <a:pt x="459981" y="238576"/>
                    </a:cubicBezTo>
                    <a:cubicBezTo>
                      <a:pt x="459981" y="241287"/>
                      <a:pt x="458174" y="243094"/>
                      <a:pt x="455462" y="243094"/>
                    </a:cubicBezTo>
                    <a:cubicBezTo>
                      <a:pt x="452751" y="243094"/>
                      <a:pt x="450944" y="241287"/>
                      <a:pt x="450944" y="238576"/>
                    </a:cubicBezTo>
                    <a:cubicBezTo>
                      <a:pt x="450944" y="235864"/>
                      <a:pt x="452751" y="234057"/>
                      <a:pt x="455462" y="234057"/>
                    </a:cubicBezTo>
                    <a:lnTo>
                      <a:pt x="455462" y="234057"/>
                    </a:lnTo>
                    <a:close/>
                    <a:moveTo>
                      <a:pt x="436485" y="234057"/>
                    </a:moveTo>
                    <a:cubicBezTo>
                      <a:pt x="439196" y="234057"/>
                      <a:pt x="441003" y="235864"/>
                      <a:pt x="441003" y="238576"/>
                    </a:cubicBezTo>
                    <a:cubicBezTo>
                      <a:pt x="441003" y="241287"/>
                      <a:pt x="439196" y="243094"/>
                      <a:pt x="436485" y="243094"/>
                    </a:cubicBezTo>
                    <a:cubicBezTo>
                      <a:pt x="433774" y="243094"/>
                      <a:pt x="431966" y="241287"/>
                      <a:pt x="431966" y="238576"/>
                    </a:cubicBezTo>
                    <a:cubicBezTo>
                      <a:pt x="431966" y="235864"/>
                      <a:pt x="433774" y="234057"/>
                      <a:pt x="436485" y="234057"/>
                    </a:cubicBezTo>
                    <a:lnTo>
                      <a:pt x="436485" y="234057"/>
                    </a:lnTo>
                    <a:close/>
                    <a:moveTo>
                      <a:pt x="417507" y="234057"/>
                    </a:moveTo>
                    <a:cubicBezTo>
                      <a:pt x="420218" y="234057"/>
                      <a:pt x="422026" y="235864"/>
                      <a:pt x="422026" y="238576"/>
                    </a:cubicBezTo>
                    <a:cubicBezTo>
                      <a:pt x="422026" y="241287"/>
                      <a:pt x="420218" y="243094"/>
                      <a:pt x="417507" y="243094"/>
                    </a:cubicBezTo>
                    <a:cubicBezTo>
                      <a:pt x="414796" y="243094"/>
                      <a:pt x="412989" y="241287"/>
                      <a:pt x="412989" y="238576"/>
                    </a:cubicBezTo>
                    <a:cubicBezTo>
                      <a:pt x="412989" y="235864"/>
                      <a:pt x="415700" y="234057"/>
                      <a:pt x="417507" y="234057"/>
                    </a:cubicBezTo>
                    <a:lnTo>
                      <a:pt x="417507" y="234057"/>
                    </a:lnTo>
                    <a:close/>
                    <a:moveTo>
                      <a:pt x="399433" y="234057"/>
                    </a:moveTo>
                    <a:cubicBezTo>
                      <a:pt x="402144" y="234057"/>
                      <a:pt x="403952" y="235864"/>
                      <a:pt x="403952" y="238576"/>
                    </a:cubicBezTo>
                    <a:cubicBezTo>
                      <a:pt x="403952" y="241287"/>
                      <a:pt x="402144" y="243094"/>
                      <a:pt x="399433" y="243094"/>
                    </a:cubicBezTo>
                    <a:cubicBezTo>
                      <a:pt x="396722" y="243094"/>
                      <a:pt x="394915" y="241287"/>
                      <a:pt x="394915" y="238576"/>
                    </a:cubicBezTo>
                    <a:cubicBezTo>
                      <a:pt x="394011" y="235864"/>
                      <a:pt x="396722" y="234057"/>
                      <a:pt x="399433" y="234057"/>
                    </a:cubicBezTo>
                    <a:lnTo>
                      <a:pt x="399433" y="234057"/>
                    </a:lnTo>
                    <a:close/>
                    <a:moveTo>
                      <a:pt x="380456" y="234057"/>
                    </a:moveTo>
                    <a:cubicBezTo>
                      <a:pt x="383167" y="234057"/>
                      <a:pt x="384974" y="235864"/>
                      <a:pt x="384974" y="238576"/>
                    </a:cubicBezTo>
                    <a:cubicBezTo>
                      <a:pt x="384974" y="241287"/>
                      <a:pt x="383167" y="243094"/>
                      <a:pt x="380456" y="243094"/>
                    </a:cubicBezTo>
                    <a:cubicBezTo>
                      <a:pt x="377745" y="243094"/>
                      <a:pt x="375937" y="241287"/>
                      <a:pt x="375937" y="238576"/>
                    </a:cubicBezTo>
                    <a:cubicBezTo>
                      <a:pt x="375937" y="235864"/>
                      <a:pt x="377745" y="234057"/>
                      <a:pt x="380456" y="234057"/>
                    </a:cubicBezTo>
                    <a:lnTo>
                      <a:pt x="380456" y="234057"/>
                    </a:lnTo>
                    <a:close/>
                    <a:moveTo>
                      <a:pt x="361478" y="234057"/>
                    </a:moveTo>
                    <a:cubicBezTo>
                      <a:pt x="364189" y="234057"/>
                      <a:pt x="365997" y="235864"/>
                      <a:pt x="365997" y="238576"/>
                    </a:cubicBezTo>
                    <a:cubicBezTo>
                      <a:pt x="365997" y="241287"/>
                      <a:pt x="364189" y="243094"/>
                      <a:pt x="361478" y="243094"/>
                    </a:cubicBezTo>
                    <a:cubicBezTo>
                      <a:pt x="358767" y="243094"/>
                      <a:pt x="356960" y="241287"/>
                      <a:pt x="356960" y="238576"/>
                    </a:cubicBezTo>
                    <a:cubicBezTo>
                      <a:pt x="356960" y="235864"/>
                      <a:pt x="358767" y="234057"/>
                      <a:pt x="361478" y="234057"/>
                    </a:cubicBezTo>
                    <a:lnTo>
                      <a:pt x="361478" y="234057"/>
                    </a:lnTo>
                    <a:close/>
                    <a:moveTo>
                      <a:pt x="342501" y="234057"/>
                    </a:moveTo>
                    <a:cubicBezTo>
                      <a:pt x="345212" y="234057"/>
                      <a:pt x="347019" y="235864"/>
                      <a:pt x="347019" y="238576"/>
                    </a:cubicBezTo>
                    <a:cubicBezTo>
                      <a:pt x="347019" y="241287"/>
                      <a:pt x="345212" y="243094"/>
                      <a:pt x="342501" y="243094"/>
                    </a:cubicBezTo>
                    <a:cubicBezTo>
                      <a:pt x="339789" y="243094"/>
                      <a:pt x="337982" y="241287"/>
                      <a:pt x="337982" y="238576"/>
                    </a:cubicBezTo>
                    <a:cubicBezTo>
                      <a:pt x="337982" y="235864"/>
                      <a:pt x="339789" y="234057"/>
                      <a:pt x="342501" y="234057"/>
                    </a:cubicBezTo>
                    <a:lnTo>
                      <a:pt x="342501" y="234057"/>
                    </a:lnTo>
                    <a:close/>
                    <a:moveTo>
                      <a:pt x="323523" y="234057"/>
                    </a:moveTo>
                    <a:cubicBezTo>
                      <a:pt x="326234" y="234057"/>
                      <a:pt x="328041" y="235864"/>
                      <a:pt x="328041" y="238576"/>
                    </a:cubicBezTo>
                    <a:cubicBezTo>
                      <a:pt x="328041" y="241287"/>
                      <a:pt x="326234" y="243094"/>
                      <a:pt x="323523" y="243094"/>
                    </a:cubicBezTo>
                    <a:cubicBezTo>
                      <a:pt x="320812" y="243094"/>
                      <a:pt x="319004" y="241287"/>
                      <a:pt x="319004" y="238576"/>
                    </a:cubicBezTo>
                    <a:cubicBezTo>
                      <a:pt x="319004" y="235864"/>
                      <a:pt x="321716" y="234057"/>
                      <a:pt x="323523" y="234057"/>
                    </a:cubicBezTo>
                    <a:lnTo>
                      <a:pt x="323523" y="234057"/>
                    </a:lnTo>
                    <a:close/>
                    <a:moveTo>
                      <a:pt x="305449" y="234057"/>
                    </a:moveTo>
                    <a:cubicBezTo>
                      <a:pt x="308160" y="234057"/>
                      <a:pt x="309968" y="235864"/>
                      <a:pt x="309968" y="238576"/>
                    </a:cubicBezTo>
                    <a:cubicBezTo>
                      <a:pt x="309968" y="241287"/>
                      <a:pt x="308160" y="243094"/>
                      <a:pt x="305449" y="243094"/>
                    </a:cubicBezTo>
                    <a:cubicBezTo>
                      <a:pt x="302738" y="243094"/>
                      <a:pt x="300931" y="241287"/>
                      <a:pt x="300931" y="238576"/>
                    </a:cubicBezTo>
                    <a:cubicBezTo>
                      <a:pt x="300027" y="235864"/>
                      <a:pt x="302738" y="234057"/>
                      <a:pt x="305449" y="234057"/>
                    </a:cubicBezTo>
                    <a:lnTo>
                      <a:pt x="305449" y="234057"/>
                    </a:lnTo>
                    <a:close/>
                    <a:moveTo>
                      <a:pt x="286471" y="234057"/>
                    </a:moveTo>
                    <a:cubicBezTo>
                      <a:pt x="289182" y="234057"/>
                      <a:pt x="290990" y="235864"/>
                      <a:pt x="290990" y="238576"/>
                    </a:cubicBezTo>
                    <a:cubicBezTo>
                      <a:pt x="290990" y="241287"/>
                      <a:pt x="289182" y="243094"/>
                      <a:pt x="286471" y="243094"/>
                    </a:cubicBezTo>
                    <a:cubicBezTo>
                      <a:pt x="283760" y="243094"/>
                      <a:pt x="281953" y="241287"/>
                      <a:pt x="281953" y="238576"/>
                    </a:cubicBezTo>
                    <a:cubicBezTo>
                      <a:pt x="281953" y="235864"/>
                      <a:pt x="283760" y="234057"/>
                      <a:pt x="286471" y="234057"/>
                    </a:cubicBezTo>
                    <a:lnTo>
                      <a:pt x="286471" y="234057"/>
                    </a:lnTo>
                    <a:close/>
                    <a:moveTo>
                      <a:pt x="840437" y="225020"/>
                    </a:moveTo>
                    <a:cubicBezTo>
                      <a:pt x="843148" y="225020"/>
                      <a:pt x="844955" y="226828"/>
                      <a:pt x="844955" y="229539"/>
                    </a:cubicBezTo>
                    <a:cubicBezTo>
                      <a:pt x="844955" y="232250"/>
                      <a:pt x="843148" y="234057"/>
                      <a:pt x="840437" y="234057"/>
                    </a:cubicBezTo>
                    <a:cubicBezTo>
                      <a:pt x="837726" y="234057"/>
                      <a:pt x="835918" y="232250"/>
                      <a:pt x="835918" y="229539"/>
                    </a:cubicBezTo>
                    <a:cubicBezTo>
                      <a:pt x="835918" y="226828"/>
                      <a:pt x="837726" y="225020"/>
                      <a:pt x="840437" y="225020"/>
                    </a:cubicBezTo>
                    <a:lnTo>
                      <a:pt x="840437" y="225020"/>
                    </a:lnTo>
                    <a:close/>
                    <a:moveTo>
                      <a:pt x="821459" y="225020"/>
                    </a:moveTo>
                    <a:cubicBezTo>
                      <a:pt x="824170" y="225020"/>
                      <a:pt x="825978" y="226828"/>
                      <a:pt x="825978" y="229539"/>
                    </a:cubicBezTo>
                    <a:cubicBezTo>
                      <a:pt x="825978" y="232250"/>
                      <a:pt x="824170" y="234057"/>
                      <a:pt x="821459" y="234057"/>
                    </a:cubicBezTo>
                    <a:cubicBezTo>
                      <a:pt x="818748" y="234057"/>
                      <a:pt x="816941" y="232250"/>
                      <a:pt x="816941" y="229539"/>
                    </a:cubicBezTo>
                    <a:cubicBezTo>
                      <a:pt x="816941" y="226828"/>
                      <a:pt x="818748" y="225020"/>
                      <a:pt x="821459" y="225020"/>
                    </a:cubicBezTo>
                    <a:lnTo>
                      <a:pt x="821459" y="225020"/>
                    </a:lnTo>
                    <a:close/>
                    <a:moveTo>
                      <a:pt x="803385" y="225020"/>
                    </a:moveTo>
                    <a:cubicBezTo>
                      <a:pt x="806096" y="225020"/>
                      <a:pt x="807904" y="226828"/>
                      <a:pt x="807904" y="229539"/>
                    </a:cubicBezTo>
                    <a:cubicBezTo>
                      <a:pt x="807904" y="232250"/>
                      <a:pt x="806096" y="234057"/>
                      <a:pt x="803385" y="234057"/>
                    </a:cubicBezTo>
                    <a:cubicBezTo>
                      <a:pt x="800674" y="234057"/>
                      <a:pt x="798867" y="232250"/>
                      <a:pt x="798867" y="229539"/>
                    </a:cubicBezTo>
                    <a:cubicBezTo>
                      <a:pt x="797963" y="226828"/>
                      <a:pt x="800674" y="225020"/>
                      <a:pt x="803385" y="225020"/>
                    </a:cubicBezTo>
                    <a:lnTo>
                      <a:pt x="803385" y="225020"/>
                    </a:lnTo>
                    <a:close/>
                    <a:moveTo>
                      <a:pt x="784408" y="225020"/>
                    </a:moveTo>
                    <a:cubicBezTo>
                      <a:pt x="787119" y="225020"/>
                      <a:pt x="788926" y="226828"/>
                      <a:pt x="788926" y="229539"/>
                    </a:cubicBezTo>
                    <a:cubicBezTo>
                      <a:pt x="788926" y="232250"/>
                      <a:pt x="787119" y="234057"/>
                      <a:pt x="784408" y="234057"/>
                    </a:cubicBezTo>
                    <a:cubicBezTo>
                      <a:pt x="781696" y="234057"/>
                      <a:pt x="779889" y="232250"/>
                      <a:pt x="779889" y="229539"/>
                    </a:cubicBezTo>
                    <a:cubicBezTo>
                      <a:pt x="778985" y="226828"/>
                      <a:pt x="781696" y="225020"/>
                      <a:pt x="784408" y="225020"/>
                    </a:cubicBezTo>
                    <a:lnTo>
                      <a:pt x="784408" y="225020"/>
                    </a:lnTo>
                    <a:close/>
                    <a:moveTo>
                      <a:pt x="765430" y="225020"/>
                    </a:moveTo>
                    <a:cubicBezTo>
                      <a:pt x="768141" y="225020"/>
                      <a:pt x="769948" y="226828"/>
                      <a:pt x="769948" y="229539"/>
                    </a:cubicBezTo>
                    <a:cubicBezTo>
                      <a:pt x="769948" y="232250"/>
                      <a:pt x="768141" y="234057"/>
                      <a:pt x="765430" y="234057"/>
                    </a:cubicBezTo>
                    <a:cubicBezTo>
                      <a:pt x="762719" y="234057"/>
                      <a:pt x="760912" y="232250"/>
                      <a:pt x="760912" y="229539"/>
                    </a:cubicBezTo>
                    <a:cubicBezTo>
                      <a:pt x="760912" y="226828"/>
                      <a:pt x="762719" y="225020"/>
                      <a:pt x="765430" y="225020"/>
                    </a:cubicBezTo>
                    <a:lnTo>
                      <a:pt x="765430" y="225020"/>
                    </a:lnTo>
                    <a:close/>
                    <a:moveTo>
                      <a:pt x="746452" y="225020"/>
                    </a:moveTo>
                    <a:cubicBezTo>
                      <a:pt x="749163" y="225020"/>
                      <a:pt x="750971" y="226828"/>
                      <a:pt x="750971" y="229539"/>
                    </a:cubicBezTo>
                    <a:cubicBezTo>
                      <a:pt x="750971" y="232250"/>
                      <a:pt x="749163" y="234057"/>
                      <a:pt x="746452" y="234057"/>
                    </a:cubicBezTo>
                    <a:cubicBezTo>
                      <a:pt x="743741" y="234057"/>
                      <a:pt x="741934" y="232250"/>
                      <a:pt x="741934" y="229539"/>
                    </a:cubicBezTo>
                    <a:cubicBezTo>
                      <a:pt x="741934" y="226828"/>
                      <a:pt x="743741" y="225020"/>
                      <a:pt x="746452" y="225020"/>
                    </a:cubicBezTo>
                    <a:lnTo>
                      <a:pt x="746452" y="225020"/>
                    </a:lnTo>
                    <a:close/>
                    <a:moveTo>
                      <a:pt x="727475" y="225020"/>
                    </a:moveTo>
                    <a:cubicBezTo>
                      <a:pt x="730186" y="225020"/>
                      <a:pt x="731993" y="226828"/>
                      <a:pt x="731993" y="229539"/>
                    </a:cubicBezTo>
                    <a:cubicBezTo>
                      <a:pt x="731993" y="232250"/>
                      <a:pt x="730186" y="234057"/>
                      <a:pt x="727475" y="234057"/>
                    </a:cubicBezTo>
                    <a:cubicBezTo>
                      <a:pt x="724764" y="234057"/>
                      <a:pt x="722956" y="232250"/>
                      <a:pt x="722956" y="229539"/>
                    </a:cubicBezTo>
                    <a:cubicBezTo>
                      <a:pt x="722956" y="226828"/>
                      <a:pt x="724764" y="225020"/>
                      <a:pt x="727475" y="225020"/>
                    </a:cubicBezTo>
                    <a:lnTo>
                      <a:pt x="727475" y="225020"/>
                    </a:lnTo>
                    <a:close/>
                    <a:moveTo>
                      <a:pt x="709401" y="225020"/>
                    </a:moveTo>
                    <a:cubicBezTo>
                      <a:pt x="712112" y="225020"/>
                      <a:pt x="713919" y="226828"/>
                      <a:pt x="713919" y="229539"/>
                    </a:cubicBezTo>
                    <a:cubicBezTo>
                      <a:pt x="713919" y="232250"/>
                      <a:pt x="712112" y="234057"/>
                      <a:pt x="709401" y="234057"/>
                    </a:cubicBezTo>
                    <a:cubicBezTo>
                      <a:pt x="706690" y="234057"/>
                      <a:pt x="704882" y="232250"/>
                      <a:pt x="704882" y="229539"/>
                    </a:cubicBezTo>
                    <a:cubicBezTo>
                      <a:pt x="703979" y="226828"/>
                      <a:pt x="706690" y="225020"/>
                      <a:pt x="709401" y="225020"/>
                    </a:cubicBezTo>
                    <a:lnTo>
                      <a:pt x="709401" y="225020"/>
                    </a:lnTo>
                    <a:close/>
                    <a:moveTo>
                      <a:pt x="690423" y="225020"/>
                    </a:moveTo>
                    <a:cubicBezTo>
                      <a:pt x="693134" y="225020"/>
                      <a:pt x="694942" y="226828"/>
                      <a:pt x="694942" y="229539"/>
                    </a:cubicBezTo>
                    <a:cubicBezTo>
                      <a:pt x="694942" y="232250"/>
                      <a:pt x="693134" y="234057"/>
                      <a:pt x="690423" y="234057"/>
                    </a:cubicBezTo>
                    <a:cubicBezTo>
                      <a:pt x="687712" y="234057"/>
                      <a:pt x="685905" y="232250"/>
                      <a:pt x="685905" y="229539"/>
                    </a:cubicBezTo>
                    <a:cubicBezTo>
                      <a:pt x="685905" y="226828"/>
                      <a:pt x="687712" y="225020"/>
                      <a:pt x="690423" y="225020"/>
                    </a:cubicBezTo>
                    <a:lnTo>
                      <a:pt x="690423" y="225020"/>
                    </a:lnTo>
                    <a:close/>
                    <a:moveTo>
                      <a:pt x="671446" y="225020"/>
                    </a:moveTo>
                    <a:cubicBezTo>
                      <a:pt x="674157" y="225020"/>
                      <a:pt x="675964" y="226828"/>
                      <a:pt x="675964" y="229539"/>
                    </a:cubicBezTo>
                    <a:cubicBezTo>
                      <a:pt x="675964" y="232250"/>
                      <a:pt x="674157" y="234057"/>
                      <a:pt x="671446" y="234057"/>
                    </a:cubicBezTo>
                    <a:cubicBezTo>
                      <a:pt x="668735" y="234057"/>
                      <a:pt x="666927" y="232250"/>
                      <a:pt x="666927" y="229539"/>
                    </a:cubicBezTo>
                    <a:cubicBezTo>
                      <a:pt x="666927" y="226828"/>
                      <a:pt x="668735" y="225020"/>
                      <a:pt x="671446" y="225020"/>
                    </a:cubicBezTo>
                    <a:lnTo>
                      <a:pt x="671446" y="225020"/>
                    </a:lnTo>
                    <a:close/>
                    <a:moveTo>
                      <a:pt x="652468" y="225020"/>
                    </a:moveTo>
                    <a:cubicBezTo>
                      <a:pt x="655179" y="225020"/>
                      <a:pt x="656987" y="226828"/>
                      <a:pt x="656987" y="229539"/>
                    </a:cubicBezTo>
                    <a:cubicBezTo>
                      <a:pt x="656987" y="232250"/>
                      <a:pt x="655179" y="234057"/>
                      <a:pt x="652468" y="234057"/>
                    </a:cubicBezTo>
                    <a:cubicBezTo>
                      <a:pt x="649757" y="234057"/>
                      <a:pt x="647950" y="232250"/>
                      <a:pt x="647950" y="229539"/>
                    </a:cubicBezTo>
                    <a:cubicBezTo>
                      <a:pt x="647950" y="226828"/>
                      <a:pt x="649757" y="225020"/>
                      <a:pt x="652468" y="225020"/>
                    </a:cubicBezTo>
                    <a:lnTo>
                      <a:pt x="652468" y="225020"/>
                    </a:lnTo>
                    <a:close/>
                    <a:moveTo>
                      <a:pt x="633490" y="225020"/>
                    </a:moveTo>
                    <a:cubicBezTo>
                      <a:pt x="636202" y="225020"/>
                      <a:pt x="638009" y="226828"/>
                      <a:pt x="638009" y="229539"/>
                    </a:cubicBezTo>
                    <a:cubicBezTo>
                      <a:pt x="638009" y="232250"/>
                      <a:pt x="636202" y="234057"/>
                      <a:pt x="633490" y="234057"/>
                    </a:cubicBezTo>
                    <a:cubicBezTo>
                      <a:pt x="630779" y="234057"/>
                      <a:pt x="628972" y="232250"/>
                      <a:pt x="628972" y="229539"/>
                    </a:cubicBezTo>
                    <a:cubicBezTo>
                      <a:pt x="628972" y="226828"/>
                      <a:pt x="631683" y="225020"/>
                      <a:pt x="633490" y="225020"/>
                    </a:cubicBezTo>
                    <a:lnTo>
                      <a:pt x="633490" y="225020"/>
                    </a:lnTo>
                    <a:close/>
                    <a:moveTo>
                      <a:pt x="615417" y="225020"/>
                    </a:moveTo>
                    <a:cubicBezTo>
                      <a:pt x="618128" y="225020"/>
                      <a:pt x="619935" y="226828"/>
                      <a:pt x="619935" y="229539"/>
                    </a:cubicBezTo>
                    <a:cubicBezTo>
                      <a:pt x="619935" y="232250"/>
                      <a:pt x="618128" y="234057"/>
                      <a:pt x="615417" y="234057"/>
                    </a:cubicBezTo>
                    <a:cubicBezTo>
                      <a:pt x="612705" y="234057"/>
                      <a:pt x="610898" y="232250"/>
                      <a:pt x="610898" y="229539"/>
                    </a:cubicBezTo>
                    <a:cubicBezTo>
                      <a:pt x="609994" y="226828"/>
                      <a:pt x="612705" y="225020"/>
                      <a:pt x="615417" y="225020"/>
                    </a:cubicBezTo>
                    <a:lnTo>
                      <a:pt x="615417" y="225020"/>
                    </a:lnTo>
                    <a:close/>
                    <a:moveTo>
                      <a:pt x="596439" y="225020"/>
                    </a:moveTo>
                    <a:cubicBezTo>
                      <a:pt x="599150" y="225020"/>
                      <a:pt x="600957" y="226828"/>
                      <a:pt x="600957" y="229539"/>
                    </a:cubicBezTo>
                    <a:cubicBezTo>
                      <a:pt x="600957" y="232250"/>
                      <a:pt x="599150" y="234057"/>
                      <a:pt x="596439" y="234057"/>
                    </a:cubicBezTo>
                    <a:cubicBezTo>
                      <a:pt x="593728" y="234057"/>
                      <a:pt x="591920" y="232250"/>
                      <a:pt x="591920" y="229539"/>
                    </a:cubicBezTo>
                    <a:cubicBezTo>
                      <a:pt x="591920" y="226828"/>
                      <a:pt x="593728" y="225020"/>
                      <a:pt x="596439" y="225020"/>
                    </a:cubicBezTo>
                    <a:lnTo>
                      <a:pt x="596439" y="225020"/>
                    </a:lnTo>
                    <a:close/>
                    <a:moveTo>
                      <a:pt x="577461" y="225020"/>
                    </a:moveTo>
                    <a:cubicBezTo>
                      <a:pt x="580172" y="225020"/>
                      <a:pt x="581980" y="226828"/>
                      <a:pt x="581980" y="229539"/>
                    </a:cubicBezTo>
                    <a:cubicBezTo>
                      <a:pt x="581980" y="232250"/>
                      <a:pt x="580172" y="234057"/>
                      <a:pt x="577461" y="234057"/>
                    </a:cubicBezTo>
                    <a:cubicBezTo>
                      <a:pt x="574750" y="234057"/>
                      <a:pt x="572943" y="232250"/>
                      <a:pt x="572943" y="229539"/>
                    </a:cubicBezTo>
                    <a:cubicBezTo>
                      <a:pt x="572943" y="226828"/>
                      <a:pt x="574750" y="225020"/>
                      <a:pt x="577461" y="225020"/>
                    </a:cubicBezTo>
                    <a:lnTo>
                      <a:pt x="577461" y="225020"/>
                    </a:lnTo>
                    <a:close/>
                    <a:moveTo>
                      <a:pt x="558484" y="225020"/>
                    </a:moveTo>
                    <a:cubicBezTo>
                      <a:pt x="561195" y="225020"/>
                      <a:pt x="563002" y="226828"/>
                      <a:pt x="563002" y="229539"/>
                    </a:cubicBezTo>
                    <a:cubicBezTo>
                      <a:pt x="563002" y="232250"/>
                      <a:pt x="561195" y="234057"/>
                      <a:pt x="558484" y="234057"/>
                    </a:cubicBezTo>
                    <a:cubicBezTo>
                      <a:pt x="555773" y="234057"/>
                      <a:pt x="553965" y="232250"/>
                      <a:pt x="553965" y="229539"/>
                    </a:cubicBezTo>
                    <a:cubicBezTo>
                      <a:pt x="553965" y="226828"/>
                      <a:pt x="555773" y="225020"/>
                      <a:pt x="558484" y="225020"/>
                    </a:cubicBezTo>
                    <a:lnTo>
                      <a:pt x="558484" y="225020"/>
                    </a:lnTo>
                    <a:close/>
                    <a:moveTo>
                      <a:pt x="539506" y="225020"/>
                    </a:moveTo>
                    <a:cubicBezTo>
                      <a:pt x="542217" y="225020"/>
                      <a:pt x="544025" y="226828"/>
                      <a:pt x="544025" y="229539"/>
                    </a:cubicBezTo>
                    <a:cubicBezTo>
                      <a:pt x="544025" y="232250"/>
                      <a:pt x="542217" y="234057"/>
                      <a:pt x="539506" y="234057"/>
                    </a:cubicBezTo>
                    <a:cubicBezTo>
                      <a:pt x="536795" y="234057"/>
                      <a:pt x="534988" y="232250"/>
                      <a:pt x="534988" y="229539"/>
                    </a:cubicBezTo>
                    <a:cubicBezTo>
                      <a:pt x="534988" y="226828"/>
                      <a:pt x="537699" y="225020"/>
                      <a:pt x="539506" y="225020"/>
                    </a:cubicBezTo>
                    <a:lnTo>
                      <a:pt x="539506" y="225020"/>
                    </a:lnTo>
                    <a:close/>
                    <a:moveTo>
                      <a:pt x="521432" y="225020"/>
                    </a:moveTo>
                    <a:cubicBezTo>
                      <a:pt x="524143" y="225020"/>
                      <a:pt x="525951" y="226828"/>
                      <a:pt x="525951" y="229539"/>
                    </a:cubicBezTo>
                    <a:cubicBezTo>
                      <a:pt x="525951" y="232250"/>
                      <a:pt x="524143" y="234057"/>
                      <a:pt x="521432" y="234057"/>
                    </a:cubicBezTo>
                    <a:cubicBezTo>
                      <a:pt x="518721" y="234057"/>
                      <a:pt x="516914" y="232250"/>
                      <a:pt x="516914" y="229539"/>
                    </a:cubicBezTo>
                    <a:cubicBezTo>
                      <a:pt x="516010" y="226828"/>
                      <a:pt x="518721" y="225020"/>
                      <a:pt x="521432" y="225020"/>
                    </a:cubicBezTo>
                    <a:lnTo>
                      <a:pt x="521432" y="225020"/>
                    </a:lnTo>
                    <a:close/>
                    <a:moveTo>
                      <a:pt x="502455" y="225020"/>
                    </a:moveTo>
                    <a:cubicBezTo>
                      <a:pt x="505166" y="225020"/>
                      <a:pt x="506973" y="226828"/>
                      <a:pt x="506973" y="229539"/>
                    </a:cubicBezTo>
                    <a:cubicBezTo>
                      <a:pt x="506973" y="232250"/>
                      <a:pt x="505166" y="234057"/>
                      <a:pt x="502455" y="234057"/>
                    </a:cubicBezTo>
                    <a:cubicBezTo>
                      <a:pt x="499744" y="234057"/>
                      <a:pt x="497936" y="232250"/>
                      <a:pt x="497936" y="229539"/>
                    </a:cubicBezTo>
                    <a:cubicBezTo>
                      <a:pt x="497936" y="226828"/>
                      <a:pt x="499744" y="225020"/>
                      <a:pt x="502455" y="225020"/>
                    </a:cubicBezTo>
                    <a:lnTo>
                      <a:pt x="502455" y="225020"/>
                    </a:lnTo>
                    <a:close/>
                    <a:moveTo>
                      <a:pt x="483477" y="225020"/>
                    </a:moveTo>
                    <a:cubicBezTo>
                      <a:pt x="486188" y="225020"/>
                      <a:pt x="487995" y="226828"/>
                      <a:pt x="487995" y="229539"/>
                    </a:cubicBezTo>
                    <a:cubicBezTo>
                      <a:pt x="487995" y="232250"/>
                      <a:pt x="486188" y="234057"/>
                      <a:pt x="483477" y="234057"/>
                    </a:cubicBezTo>
                    <a:cubicBezTo>
                      <a:pt x="480766" y="234057"/>
                      <a:pt x="478959" y="232250"/>
                      <a:pt x="478959" y="229539"/>
                    </a:cubicBezTo>
                    <a:cubicBezTo>
                      <a:pt x="478959" y="226828"/>
                      <a:pt x="480766" y="225020"/>
                      <a:pt x="483477" y="225020"/>
                    </a:cubicBezTo>
                    <a:lnTo>
                      <a:pt x="483477" y="225020"/>
                    </a:lnTo>
                    <a:close/>
                    <a:moveTo>
                      <a:pt x="464499" y="225020"/>
                    </a:moveTo>
                    <a:cubicBezTo>
                      <a:pt x="467211" y="225020"/>
                      <a:pt x="469018" y="226828"/>
                      <a:pt x="469018" y="229539"/>
                    </a:cubicBezTo>
                    <a:cubicBezTo>
                      <a:pt x="469018" y="232250"/>
                      <a:pt x="467211" y="234057"/>
                      <a:pt x="464499" y="234057"/>
                    </a:cubicBezTo>
                    <a:cubicBezTo>
                      <a:pt x="461788" y="234057"/>
                      <a:pt x="459981" y="232250"/>
                      <a:pt x="459981" y="229539"/>
                    </a:cubicBezTo>
                    <a:cubicBezTo>
                      <a:pt x="459981" y="226828"/>
                      <a:pt x="461788" y="225020"/>
                      <a:pt x="464499" y="225020"/>
                    </a:cubicBezTo>
                    <a:lnTo>
                      <a:pt x="464499" y="225020"/>
                    </a:lnTo>
                    <a:close/>
                    <a:moveTo>
                      <a:pt x="446425" y="225020"/>
                    </a:moveTo>
                    <a:cubicBezTo>
                      <a:pt x="449137" y="225020"/>
                      <a:pt x="450944" y="226828"/>
                      <a:pt x="450944" y="229539"/>
                    </a:cubicBezTo>
                    <a:cubicBezTo>
                      <a:pt x="450944" y="232250"/>
                      <a:pt x="449137" y="234057"/>
                      <a:pt x="446425" y="234057"/>
                    </a:cubicBezTo>
                    <a:cubicBezTo>
                      <a:pt x="443714" y="234057"/>
                      <a:pt x="441907" y="232250"/>
                      <a:pt x="441907" y="229539"/>
                    </a:cubicBezTo>
                    <a:cubicBezTo>
                      <a:pt x="441003" y="226828"/>
                      <a:pt x="443714" y="225020"/>
                      <a:pt x="446425" y="225020"/>
                    </a:cubicBezTo>
                    <a:lnTo>
                      <a:pt x="446425" y="225020"/>
                    </a:lnTo>
                    <a:close/>
                    <a:moveTo>
                      <a:pt x="427448" y="225020"/>
                    </a:moveTo>
                    <a:cubicBezTo>
                      <a:pt x="430159" y="225020"/>
                      <a:pt x="431966" y="226828"/>
                      <a:pt x="431966" y="229539"/>
                    </a:cubicBezTo>
                    <a:cubicBezTo>
                      <a:pt x="431966" y="232250"/>
                      <a:pt x="430159" y="234057"/>
                      <a:pt x="427448" y="234057"/>
                    </a:cubicBezTo>
                    <a:cubicBezTo>
                      <a:pt x="424737" y="234057"/>
                      <a:pt x="422929" y="232250"/>
                      <a:pt x="422929" y="229539"/>
                    </a:cubicBezTo>
                    <a:cubicBezTo>
                      <a:pt x="422929" y="226828"/>
                      <a:pt x="424737" y="225020"/>
                      <a:pt x="427448" y="225020"/>
                    </a:cubicBezTo>
                    <a:lnTo>
                      <a:pt x="427448" y="225020"/>
                    </a:lnTo>
                    <a:close/>
                    <a:moveTo>
                      <a:pt x="408470" y="225020"/>
                    </a:moveTo>
                    <a:cubicBezTo>
                      <a:pt x="411181" y="225020"/>
                      <a:pt x="412989" y="226828"/>
                      <a:pt x="412989" y="229539"/>
                    </a:cubicBezTo>
                    <a:cubicBezTo>
                      <a:pt x="412989" y="232250"/>
                      <a:pt x="411181" y="234057"/>
                      <a:pt x="408470" y="234057"/>
                    </a:cubicBezTo>
                    <a:cubicBezTo>
                      <a:pt x="405759" y="234057"/>
                      <a:pt x="403952" y="232250"/>
                      <a:pt x="403952" y="229539"/>
                    </a:cubicBezTo>
                    <a:cubicBezTo>
                      <a:pt x="403952" y="226828"/>
                      <a:pt x="405759" y="225020"/>
                      <a:pt x="408470" y="225020"/>
                    </a:cubicBezTo>
                    <a:lnTo>
                      <a:pt x="408470" y="225020"/>
                    </a:lnTo>
                    <a:close/>
                    <a:moveTo>
                      <a:pt x="389493" y="225020"/>
                    </a:moveTo>
                    <a:cubicBezTo>
                      <a:pt x="392204" y="225020"/>
                      <a:pt x="394011" y="226828"/>
                      <a:pt x="394011" y="229539"/>
                    </a:cubicBezTo>
                    <a:cubicBezTo>
                      <a:pt x="394011" y="232250"/>
                      <a:pt x="392204" y="234057"/>
                      <a:pt x="389493" y="234057"/>
                    </a:cubicBezTo>
                    <a:cubicBezTo>
                      <a:pt x="386782" y="234057"/>
                      <a:pt x="384974" y="232250"/>
                      <a:pt x="384974" y="229539"/>
                    </a:cubicBezTo>
                    <a:cubicBezTo>
                      <a:pt x="384974" y="226828"/>
                      <a:pt x="386782" y="225020"/>
                      <a:pt x="389493" y="225020"/>
                    </a:cubicBezTo>
                    <a:lnTo>
                      <a:pt x="389493" y="225020"/>
                    </a:lnTo>
                    <a:close/>
                    <a:moveTo>
                      <a:pt x="370515" y="225020"/>
                    </a:moveTo>
                    <a:cubicBezTo>
                      <a:pt x="373226" y="225020"/>
                      <a:pt x="375034" y="226828"/>
                      <a:pt x="375034" y="229539"/>
                    </a:cubicBezTo>
                    <a:cubicBezTo>
                      <a:pt x="375034" y="232250"/>
                      <a:pt x="373226" y="234057"/>
                      <a:pt x="370515" y="234057"/>
                    </a:cubicBezTo>
                    <a:cubicBezTo>
                      <a:pt x="367804" y="234057"/>
                      <a:pt x="365997" y="232250"/>
                      <a:pt x="365997" y="229539"/>
                    </a:cubicBezTo>
                    <a:cubicBezTo>
                      <a:pt x="365997" y="226828"/>
                      <a:pt x="367804" y="225020"/>
                      <a:pt x="370515" y="225020"/>
                    </a:cubicBezTo>
                    <a:lnTo>
                      <a:pt x="370515" y="225020"/>
                    </a:lnTo>
                    <a:close/>
                    <a:moveTo>
                      <a:pt x="352441" y="225020"/>
                    </a:moveTo>
                    <a:cubicBezTo>
                      <a:pt x="355152" y="225020"/>
                      <a:pt x="356960" y="226828"/>
                      <a:pt x="356960" y="229539"/>
                    </a:cubicBezTo>
                    <a:cubicBezTo>
                      <a:pt x="356960" y="232250"/>
                      <a:pt x="355152" y="234057"/>
                      <a:pt x="352441" y="234057"/>
                    </a:cubicBezTo>
                    <a:cubicBezTo>
                      <a:pt x="349730" y="234057"/>
                      <a:pt x="347923" y="232250"/>
                      <a:pt x="347923" y="229539"/>
                    </a:cubicBezTo>
                    <a:cubicBezTo>
                      <a:pt x="347019" y="226828"/>
                      <a:pt x="349730" y="225020"/>
                      <a:pt x="352441" y="225020"/>
                    </a:cubicBezTo>
                    <a:lnTo>
                      <a:pt x="352441" y="225020"/>
                    </a:lnTo>
                    <a:close/>
                    <a:moveTo>
                      <a:pt x="333464" y="225020"/>
                    </a:moveTo>
                    <a:cubicBezTo>
                      <a:pt x="336175" y="225020"/>
                      <a:pt x="337982" y="226828"/>
                      <a:pt x="337982" y="229539"/>
                    </a:cubicBezTo>
                    <a:cubicBezTo>
                      <a:pt x="337982" y="232250"/>
                      <a:pt x="336175" y="234057"/>
                      <a:pt x="333464" y="234057"/>
                    </a:cubicBezTo>
                    <a:cubicBezTo>
                      <a:pt x="330753" y="234057"/>
                      <a:pt x="328945" y="232250"/>
                      <a:pt x="328945" y="229539"/>
                    </a:cubicBezTo>
                    <a:cubicBezTo>
                      <a:pt x="328945" y="226828"/>
                      <a:pt x="330753" y="225020"/>
                      <a:pt x="333464" y="225020"/>
                    </a:cubicBezTo>
                    <a:lnTo>
                      <a:pt x="333464" y="225020"/>
                    </a:lnTo>
                    <a:close/>
                    <a:moveTo>
                      <a:pt x="314486" y="225020"/>
                    </a:moveTo>
                    <a:cubicBezTo>
                      <a:pt x="317197" y="225020"/>
                      <a:pt x="319004" y="226828"/>
                      <a:pt x="319004" y="229539"/>
                    </a:cubicBezTo>
                    <a:cubicBezTo>
                      <a:pt x="319004" y="232250"/>
                      <a:pt x="317197" y="234057"/>
                      <a:pt x="314486" y="234057"/>
                    </a:cubicBezTo>
                    <a:cubicBezTo>
                      <a:pt x="311775" y="234057"/>
                      <a:pt x="309968" y="232250"/>
                      <a:pt x="309968" y="229539"/>
                    </a:cubicBezTo>
                    <a:cubicBezTo>
                      <a:pt x="309968" y="226828"/>
                      <a:pt x="311775" y="225020"/>
                      <a:pt x="314486" y="225020"/>
                    </a:cubicBezTo>
                    <a:lnTo>
                      <a:pt x="314486" y="225020"/>
                    </a:lnTo>
                    <a:close/>
                    <a:moveTo>
                      <a:pt x="295508" y="225020"/>
                    </a:moveTo>
                    <a:cubicBezTo>
                      <a:pt x="298219" y="225020"/>
                      <a:pt x="300027" y="226828"/>
                      <a:pt x="300027" y="229539"/>
                    </a:cubicBezTo>
                    <a:cubicBezTo>
                      <a:pt x="300027" y="232250"/>
                      <a:pt x="298219" y="234057"/>
                      <a:pt x="295508" y="234057"/>
                    </a:cubicBezTo>
                    <a:cubicBezTo>
                      <a:pt x="292797" y="234057"/>
                      <a:pt x="290990" y="232250"/>
                      <a:pt x="290990" y="229539"/>
                    </a:cubicBezTo>
                    <a:cubicBezTo>
                      <a:pt x="290990" y="226828"/>
                      <a:pt x="292797" y="225020"/>
                      <a:pt x="295508" y="225020"/>
                    </a:cubicBezTo>
                    <a:lnTo>
                      <a:pt x="295508" y="225020"/>
                    </a:lnTo>
                    <a:close/>
                    <a:moveTo>
                      <a:pt x="831400" y="214176"/>
                    </a:moveTo>
                    <a:cubicBezTo>
                      <a:pt x="834111" y="214176"/>
                      <a:pt x="835918" y="215983"/>
                      <a:pt x="835918" y="218694"/>
                    </a:cubicBezTo>
                    <a:cubicBezTo>
                      <a:pt x="835918" y="221405"/>
                      <a:pt x="834111" y="223213"/>
                      <a:pt x="831400" y="223213"/>
                    </a:cubicBezTo>
                    <a:cubicBezTo>
                      <a:pt x="828689" y="223213"/>
                      <a:pt x="826881" y="221405"/>
                      <a:pt x="826881" y="218694"/>
                    </a:cubicBezTo>
                    <a:cubicBezTo>
                      <a:pt x="826881" y="215983"/>
                      <a:pt x="828689" y="214176"/>
                      <a:pt x="831400" y="214176"/>
                    </a:cubicBezTo>
                    <a:lnTo>
                      <a:pt x="831400" y="214176"/>
                    </a:lnTo>
                    <a:close/>
                    <a:moveTo>
                      <a:pt x="812422" y="214176"/>
                    </a:moveTo>
                    <a:cubicBezTo>
                      <a:pt x="815133" y="214176"/>
                      <a:pt x="816941" y="215983"/>
                      <a:pt x="816941" y="218694"/>
                    </a:cubicBezTo>
                    <a:cubicBezTo>
                      <a:pt x="816941" y="221405"/>
                      <a:pt x="815133" y="223213"/>
                      <a:pt x="812422" y="223213"/>
                    </a:cubicBezTo>
                    <a:cubicBezTo>
                      <a:pt x="809711" y="223213"/>
                      <a:pt x="807904" y="221405"/>
                      <a:pt x="807904" y="218694"/>
                    </a:cubicBezTo>
                    <a:cubicBezTo>
                      <a:pt x="807904" y="215983"/>
                      <a:pt x="809711" y="214176"/>
                      <a:pt x="812422" y="214176"/>
                    </a:cubicBezTo>
                    <a:lnTo>
                      <a:pt x="812422" y="214176"/>
                    </a:lnTo>
                    <a:close/>
                    <a:moveTo>
                      <a:pt x="793445" y="214176"/>
                    </a:moveTo>
                    <a:cubicBezTo>
                      <a:pt x="796156" y="214176"/>
                      <a:pt x="797963" y="215983"/>
                      <a:pt x="797963" y="218694"/>
                    </a:cubicBezTo>
                    <a:cubicBezTo>
                      <a:pt x="797963" y="221405"/>
                      <a:pt x="796156" y="223213"/>
                      <a:pt x="793445" y="223213"/>
                    </a:cubicBezTo>
                    <a:cubicBezTo>
                      <a:pt x="790733" y="223213"/>
                      <a:pt x="788926" y="221405"/>
                      <a:pt x="788926" y="218694"/>
                    </a:cubicBezTo>
                    <a:cubicBezTo>
                      <a:pt x="788926" y="215983"/>
                      <a:pt x="790733" y="214176"/>
                      <a:pt x="793445" y="214176"/>
                    </a:cubicBezTo>
                    <a:lnTo>
                      <a:pt x="793445" y="214176"/>
                    </a:lnTo>
                    <a:close/>
                    <a:moveTo>
                      <a:pt x="774467" y="214176"/>
                    </a:moveTo>
                    <a:cubicBezTo>
                      <a:pt x="777178" y="214176"/>
                      <a:pt x="778985" y="215983"/>
                      <a:pt x="778985" y="218694"/>
                    </a:cubicBezTo>
                    <a:cubicBezTo>
                      <a:pt x="778985" y="221405"/>
                      <a:pt x="777178" y="223213"/>
                      <a:pt x="774467" y="223213"/>
                    </a:cubicBezTo>
                    <a:cubicBezTo>
                      <a:pt x="771756" y="223213"/>
                      <a:pt x="769948" y="221405"/>
                      <a:pt x="769948" y="218694"/>
                    </a:cubicBezTo>
                    <a:cubicBezTo>
                      <a:pt x="769948" y="215983"/>
                      <a:pt x="771756" y="214176"/>
                      <a:pt x="774467" y="214176"/>
                    </a:cubicBezTo>
                    <a:lnTo>
                      <a:pt x="774467" y="214176"/>
                    </a:lnTo>
                    <a:close/>
                    <a:moveTo>
                      <a:pt x="756393" y="214176"/>
                    </a:moveTo>
                    <a:cubicBezTo>
                      <a:pt x="759104" y="214176"/>
                      <a:pt x="760912" y="215983"/>
                      <a:pt x="760912" y="218694"/>
                    </a:cubicBezTo>
                    <a:cubicBezTo>
                      <a:pt x="760912" y="221405"/>
                      <a:pt x="759104" y="223213"/>
                      <a:pt x="756393" y="223213"/>
                    </a:cubicBezTo>
                    <a:cubicBezTo>
                      <a:pt x="753682" y="223213"/>
                      <a:pt x="751875" y="221405"/>
                      <a:pt x="751875" y="218694"/>
                    </a:cubicBezTo>
                    <a:cubicBezTo>
                      <a:pt x="750971" y="215983"/>
                      <a:pt x="753682" y="214176"/>
                      <a:pt x="756393" y="214176"/>
                    </a:cubicBezTo>
                    <a:lnTo>
                      <a:pt x="756393" y="214176"/>
                    </a:lnTo>
                    <a:close/>
                    <a:moveTo>
                      <a:pt x="737415" y="214176"/>
                    </a:moveTo>
                    <a:cubicBezTo>
                      <a:pt x="740126" y="214176"/>
                      <a:pt x="741934" y="215983"/>
                      <a:pt x="741934" y="218694"/>
                    </a:cubicBezTo>
                    <a:cubicBezTo>
                      <a:pt x="741934" y="221405"/>
                      <a:pt x="740126" y="223213"/>
                      <a:pt x="737415" y="223213"/>
                    </a:cubicBezTo>
                    <a:cubicBezTo>
                      <a:pt x="734704" y="223213"/>
                      <a:pt x="732897" y="221405"/>
                      <a:pt x="732897" y="218694"/>
                    </a:cubicBezTo>
                    <a:cubicBezTo>
                      <a:pt x="732897" y="215983"/>
                      <a:pt x="734704" y="214176"/>
                      <a:pt x="737415" y="214176"/>
                    </a:cubicBezTo>
                    <a:lnTo>
                      <a:pt x="737415" y="214176"/>
                    </a:lnTo>
                    <a:close/>
                    <a:moveTo>
                      <a:pt x="718438" y="214176"/>
                    </a:moveTo>
                    <a:cubicBezTo>
                      <a:pt x="721149" y="214176"/>
                      <a:pt x="722956" y="215983"/>
                      <a:pt x="722956" y="218694"/>
                    </a:cubicBezTo>
                    <a:cubicBezTo>
                      <a:pt x="722956" y="221405"/>
                      <a:pt x="721149" y="223213"/>
                      <a:pt x="718438" y="223213"/>
                    </a:cubicBezTo>
                    <a:cubicBezTo>
                      <a:pt x="715727" y="223213"/>
                      <a:pt x="713919" y="221405"/>
                      <a:pt x="713919" y="218694"/>
                    </a:cubicBezTo>
                    <a:cubicBezTo>
                      <a:pt x="713919" y="215983"/>
                      <a:pt x="715727" y="214176"/>
                      <a:pt x="718438" y="214176"/>
                    </a:cubicBezTo>
                    <a:lnTo>
                      <a:pt x="718438" y="214176"/>
                    </a:lnTo>
                    <a:close/>
                    <a:moveTo>
                      <a:pt x="699460" y="214176"/>
                    </a:moveTo>
                    <a:cubicBezTo>
                      <a:pt x="702171" y="214176"/>
                      <a:pt x="703979" y="215983"/>
                      <a:pt x="703979" y="218694"/>
                    </a:cubicBezTo>
                    <a:cubicBezTo>
                      <a:pt x="703979" y="221405"/>
                      <a:pt x="702171" y="223213"/>
                      <a:pt x="699460" y="223213"/>
                    </a:cubicBezTo>
                    <a:cubicBezTo>
                      <a:pt x="696749" y="223213"/>
                      <a:pt x="694942" y="221405"/>
                      <a:pt x="694942" y="218694"/>
                    </a:cubicBezTo>
                    <a:cubicBezTo>
                      <a:pt x="694942" y="215983"/>
                      <a:pt x="696749" y="214176"/>
                      <a:pt x="699460" y="214176"/>
                    </a:cubicBezTo>
                    <a:lnTo>
                      <a:pt x="699460" y="214176"/>
                    </a:lnTo>
                    <a:close/>
                    <a:moveTo>
                      <a:pt x="680483" y="214176"/>
                    </a:moveTo>
                    <a:cubicBezTo>
                      <a:pt x="683194" y="214176"/>
                      <a:pt x="685001" y="215983"/>
                      <a:pt x="685001" y="218694"/>
                    </a:cubicBezTo>
                    <a:cubicBezTo>
                      <a:pt x="685001" y="221405"/>
                      <a:pt x="683194" y="223213"/>
                      <a:pt x="680483" y="223213"/>
                    </a:cubicBezTo>
                    <a:cubicBezTo>
                      <a:pt x="677771" y="223213"/>
                      <a:pt x="675964" y="221405"/>
                      <a:pt x="675964" y="218694"/>
                    </a:cubicBezTo>
                    <a:cubicBezTo>
                      <a:pt x="675964" y="215983"/>
                      <a:pt x="678675" y="214176"/>
                      <a:pt x="680483" y="214176"/>
                    </a:cubicBezTo>
                    <a:lnTo>
                      <a:pt x="680483" y="214176"/>
                    </a:lnTo>
                    <a:close/>
                    <a:moveTo>
                      <a:pt x="662409" y="214176"/>
                    </a:moveTo>
                    <a:cubicBezTo>
                      <a:pt x="665120" y="214176"/>
                      <a:pt x="666927" y="215983"/>
                      <a:pt x="666927" y="218694"/>
                    </a:cubicBezTo>
                    <a:cubicBezTo>
                      <a:pt x="666927" y="221405"/>
                      <a:pt x="665120" y="223213"/>
                      <a:pt x="662409" y="223213"/>
                    </a:cubicBezTo>
                    <a:cubicBezTo>
                      <a:pt x="659698" y="223213"/>
                      <a:pt x="657890" y="221405"/>
                      <a:pt x="657890" y="218694"/>
                    </a:cubicBezTo>
                    <a:cubicBezTo>
                      <a:pt x="656987" y="215983"/>
                      <a:pt x="659698" y="214176"/>
                      <a:pt x="662409" y="214176"/>
                    </a:cubicBezTo>
                    <a:lnTo>
                      <a:pt x="662409" y="214176"/>
                    </a:lnTo>
                    <a:close/>
                    <a:moveTo>
                      <a:pt x="643431" y="214176"/>
                    </a:moveTo>
                    <a:cubicBezTo>
                      <a:pt x="646142" y="214176"/>
                      <a:pt x="647950" y="215983"/>
                      <a:pt x="647950" y="218694"/>
                    </a:cubicBezTo>
                    <a:cubicBezTo>
                      <a:pt x="647950" y="221405"/>
                      <a:pt x="646142" y="223213"/>
                      <a:pt x="643431" y="223213"/>
                    </a:cubicBezTo>
                    <a:cubicBezTo>
                      <a:pt x="640720" y="223213"/>
                      <a:pt x="638913" y="221405"/>
                      <a:pt x="638913" y="218694"/>
                    </a:cubicBezTo>
                    <a:cubicBezTo>
                      <a:pt x="638913" y="215983"/>
                      <a:pt x="640720" y="214176"/>
                      <a:pt x="643431" y="214176"/>
                    </a:cubicBezTo>
                    <a:lnTo>
                      <a:pt x="643431" y="214176"/>
                    </a:lnTo>
                    <a:close/>
                    <a:moveTo>
                      <a:pt x="624453" y="214176"/>
                    </a:moveTo>
                    <a:cubicBezTo>
                      <a:pt x="627165" y="214176"/>
                      <a:pt x="628972" y="215983"/>
                      <a:pt x="628972" y="218694"/>
                    </a:cubicBezTo>
                    <a:cubicBezTo>
                      <a:pt x="628972" y="221405"/>
                      <a:pt x="627165" y="223213"/>
                      <a:pt x="624453" y="223213"/>
                    </a:cubicBezTo>
                    <a:cubicBezTo>
                      <a:pt x="621742" y="223213"/>
                      <a:pt x="619935" y="221405"/>
                      <a:pt x="619935" y="218694"/>
                    </a:cubicBezTo>
                    <a:cubicBezTo>
                      <a:pt x="619935" y="215983"/>
                      <a:pt x="621742" y="214176"/>
                      <a:pt x="624453" y="214176"/>
                    </a:cubicBezTo>
                    <a:lnTo>
                      <a:pt x="624453" y="214176"/>
                    </a:lnTo>
                    <a:close/>
                    <a:moveTo>
                      <a:pt x="605476" y="214176"/>
                    </a:moveTo>
                    <a:cubicBezTo>
                      <a:pt x="608187" y="214176"/>
                      <a:pt x="609994" y="215983"/>
                      <a:pt x="609994" y="218694"/>
                    </a:cubicBezTo>
                    <a:cubicBezTo>
                      <a:pt x="609994" y="221405"/>
                      <a:pt x="608187" y="223213"/>
                      <a:pt x="605476" y="223213"/>
                    </a:cubicBezTo>
                    <a:cubicBezTo>
                      <a:pt x="602765" y="223213"/>
                      <a:pt x="600957" y="221405"/>
                      <a:pt x="600957" y="218694"/>
                    </a:cubicBezTo>
                    <a:cubicBezTo>
                      <a:pt x="600957" y="215983"/>
                      <a:pt x="602765" y="214176"/>
                      <a:pt x="605476" y="214176"/>
                    </a:cubicBezTo>
                    <a:lnTo>
                      <a:pt x="605476" y="214176"/>
                    </a:lnTo>
                    <a:close/>
                    <a:moveTo>
                      <a:pt x="586498" y="214176"/>
                    </a:moveTo>
                    <a:cubicBezTo>
                      <a:pt x="589209" y="214176"/>
                      <a:pt x="591017" y="215983"/>
                      <a:pt x="591017" y="218694"/>
                    </a:cubicBezTo>
                    <a:cubicBezTo>
                      <a:pt x="591017" y="221405"/>
                      <a:pt x="589209" y="223213"/>
                      <a:pt x="586498" y="223213"/>
                    </a:cubicBezTo>
                    <a:cubicBezTo>
                      <a:pt x="583787" y="223213"/>
                      <a:pt x="581980" y="221405"/>
                      <a:pt x="581980" y="218694"/>
                    </a:cubicBezTo>
                    <a:cubicBezTo>
                      <a:pt x="581980" y="215983"/>
                      <a:pt x="584691" y="214176"/>
                      <a:pt x="586498" y="214176"/>
                    </a:cubicBezTo>
                    <a:lnTo>
                      <a:pt x="586498" y="214176"/>
                    </a:lnTo>
                    <a:close/>
                    <a:moveTo>
                      <a:pt x="568424" y="214176"/>
                    </a:moveTo>
                    <a:cubicBezTo>
                      <a:pt x="571135" y="214176"/>
                      <a:pt x="572943" y="215983"/>
                      <a:pt x="572943" y="218694"/>
                    </a:cubicBezTo>
                    <a:cubicBezTo>
                      <a:pt x="572943" y="221405"/>
                      <a:pt x="571135" y="223213"/>
                      <a:pt x="568424" y="223213"/>
                    </a:cubicBezTo>
                    <a:cubicBezTo>
                      <a:pt x="565713" y="223213"/>
                      <a:pt x="563906" y="221405"/>
                      <a:pt x="563906" y="218694"/>
                    </a:cubicBezTo>
                    <a:cubicBezTo>
                      <a:pt x="563906" y="215983"/>
                      <a:pt x="565713" y="214176"/>
                      <a:pt x="568424" y="214176"/>
                    </a:cubicBezTo>
                    <a:lnTo>
                      <a:pt x="568424" y="214176"/>
                    </a:lnTo>
                    <a:close/>
                    <a:moveTo>
                      <a:pt x="549447" y="214176"/>
                    </a:moveTo>
                    <a:cubicBezTo>
                      <a:pt x="552158" y="214176"/>
                      <a:pt x="553965" y="215983"/>
                      <a:pt x="553965" y="218694"/>
                    </a:cubicBezTo>
                    <a:cubicBezTo>
                      <a:pt x="553965" y="221405"/>
                      <a:pt x="552158" y="223213"/>
                      <a:pt x="549447" y="223213"/>
                    </a:cubicBezTo>
                    <a:cubicBezTo>
                      <a:pt x="546736" y="223213"/>
                      <a:pt x="544928" y="221405"/>
                      <a:pt x="544928" y="218694"/>
                    </a:cubicBezTo>
                    <a:cubicBezTo>
                      <a:pt x="544928" y="215983"/>
                      <a:pt x="546736" y="214176"/>
                      <a:pt x="549447" y="214176"/>
                    </a:cubicBezTo>
                    <a:lnTo>
                      <a:pt x="549447" y="214176"/>
                    </a:lnTo>
                    <a:close/>
                    <a:moveTo>
                      <a:pt x="530469" y="214176"/>
                    </a:moveTo>
                    <a:cubicBezTo>
                      <a:pt x="533180" y="214176"/>
                      <a:pt x="534988" y="215983"/>
                      <a:pt x="534988" y="218694"/>
                    </a:cubicBezTo>
                    <a:cubicBezTo>
                      <a:pt x="534988" y="221405"/>
                      <a:pt x="533180" y="223213"/>
                      <a:pt x="530469" y="223213"/>
                    </a:cubicBezTo>
                    <a:cubicBezTo>
                      <a:pt x="527758" y="223213"/>
                      <a:pt x="525951" y="221405"/>
                      <a:pt x="525951" y="218694"/>
                    </a:cubicBezTo>
                    <a:cubicBezTo>
                      <a:pt x="525951" y="215983"/>
                      <a:pt x="527758" y="214176"/>
                      <a:pt x="530469" y="214176"/>
                    </a:cubicBezTo>
                    <a:lnTo>
                      <a:pt x="530469" y="214176"/>
                    </a:lnTo>
                    <a:close/>
                    <a:moveTo>
                      <a:pt x="511492" y="214176"/>
                    </a:moveTo>
                    <a:cubicBezTo>
                      <a:pt x="514203" y="214176"/>
                      <a:pt x="516010" y="215983"/>
                      <a:pt x="516010" y="218694"/>
                    </a:cubicBezTo>
                    <a:cubicBezTo>
                      <a:pt x="516010" y="221405"/>
                      <a:pt x="514203" y="223213"/>
                      <a:pt x="511492" y="223213"/>
                    </a:cubicBezTo>
                    <a:cubicBezTo>
                      <a:pt x="508780" y="223213"/>
                      <a:pt x="506973" y="221405"/>
                      <a:pt x="506973" y="218694"/>
                    </a:cubicBezTo>
                    <a:cubicBezTo>
                      <a:pt x="506973" y="215983"/>
                      <a:pt x="508780" y="214176"/>
                      <a:pt x="511492" y="214176"/>
                    </a:cubicBezTo>
                    <a:lnTo>
                      <a:pt x="511492" y="214176"/>
                    </a:lnTo>
                    <a:close/>
                    <a:moveTo>
                      <a:pt x="493418" y="214176"/>
                    </a:moveTo>
                    <a:cubicBezTo>
                      <a:pt x="496129" y="214176"/>
                      <a:pt x="497936" y="215983"/>
                      <a:pt x="497936" y="218694"/>
                    </a:cubicBezTo>
                    <a:cubicBezTo>
                      <a:pt x="497936" y="221405"/>
                      <a:pt x="496129" y="223213"/>
                      <a:pt x="493418" y="223213"/>
                    </a:cubicBezTo>
                    <a:cubicBezTo>
                      <a:pt x="490707" y="223213"/>
                      <a:pt x="488899" y="221405"/>
                      <a:pt x="488899" y="218694"/>
                    </a:cubicBezTo>
                    <a:cubicBezTo>
                      <a:pt x="487995" y="215983"/>
                      <a:pt x="490707" y="214176"/>
                      <a:pt x="493418" y="214176"/>
                    </a:cubicBezTo>
                    <a:lnTo>
                      <a:pt x="493418" y="214176"/>
                    </a:lnTo>
                    <a:close/>
                    <a:moveTo>
                      <a:pt x="474440" y="214176"/>
                    </a:moveTo>
                    <a:cubicBezTo>
                      <a:pt x="477151" y="214176"/>
                      <a:pt x="478959" y="215983"/>
                      <a:pt x="478959" y="218694"/>
                    </a:cubicBezTo>
                    <a:cubicBezTo>
                      <a:pt x="478959" y="221405"/>
                      <a:pt x="477151" y="223213"/>
                      <a:pt x="474440" y="223213"/>
                    </a:cubicBezTo>
                    <a:cubicBezTo>
                      <a:pt x="471729" y="223213"/>
                      <a:pt x="469922" y="221405"/>
                      <a:pt x="469922" y="218694"/>
                    </a:cubicBezTo>
                    <a:cubicBezTo>
                      <a:pt x="469922" y="215983"/>
                      <a:pt x="471729" y="214176"/>
                      <a:pt x="474440" y="214176"/>
                    </a:cubicBezTo>
                    <a:lnTo>
                      <a:pt x="474440" y="214176"/>
                    </a:lnTo>
                    <a:close/>
                    <a:moveTo>
                      <a:pt x="455462" y="214176"/>
                    </a:moveTo>
                    <a:cubicBezTo>
                      <a:pt x="458174" y="214176"/>
                      <a:pt x="459981" y="215983"/>
                      <a:pt x="459981" y="218694"/>
                    </a:cubicBezTo>
                    <a:cubicBezTo>
                      <a:pt x="459981" y="221405"/>
                      <a:pt x="458174" y="223213"/>
                      <a:pt x="455462" y="223213"/>
                    </a:cubicBezTo>
                    <a:cubicBezTo>
                      <a:pt x="452751" y="223213"/>
                      <a:pt x="450944" y="221405"/>
                      <a:pt x="450944" y="218694"/>
                    </a:cubicBezTo>
                    <a:cubicBezTo>
                      <a:pt x="450944" y="215983"/>
                      <a:pt x="452751" y="214176"/>
                      <a:pt x="455462" y="214176"/>
                    </a:cubicBezTo>
                    <a:lnTo>
                      <a:pt x="455462" y="214176"/>
                    </a:lnTo>
                    <a:close/>
                    <a:moveTo>
                      <a:pt x="436485" y="214176"/>
                    </a:moveTo>
                    <a:cubicBezTo>
                      <a:pt x="439196" y="214176"/>
                      <a:pt x="441003" y="215983"/>
                      <a:pt x="441003" y="218694"/>
                    </a:cubicBezTo>
                    <a:cubicBezTo>
                      <a:pt x="441003" y="221405"/>
                      <a:pt x="439196" y="223213"/>
                      <a:pt x="436485" y="223213"/>
                    </a:cubicBezTo>
                    <a:cubicBezTo>
                      <a:pt x="433774" y="223213"/>
                      <a:pt x="431966" y="221405"/>
                      <a:pt x="431966" y="218694"/>
                    </a:cubicBezTo>
                    <a:cubicBezTo>
                      <a:pt x="431966" y="215983"/>
                      <a:pt x="433774" y="214176"/>
                      <a:pt x="436485" y="214176"/>
                    </a:cubicBezTo>
                    <a:lnTo>
                      <a:pt x="436485" y="214176"/>
                    </a:lnTo>
                    <a:close/>
                    <a:moveTo>
                      <a:pt x="417507" y="214176"/>
                    </a:moveTo>
                    <a:cubicBezTo>
                      <a:pt x="420218" y="214176"/>
                      <a:pt x="422026" y="215983"/>
                      <a:pt x="422026" y="218694"/>
                    </a:cubicBezTo>
                    <a:cubicBezTo>
                      <a:pt x="422026" y="221405"/>
                      <a:pt x="420218" y="223213"/>
                      <a:pt x="417507" y="223213"/>
                    </a:cubicBezTo>
                    <a:cubicBezTo>
                      <a:pt x="414796" y="223213"/>
                      <a:pt x="412989" y="221405"/>
                      <a:pt x="412989" y="218694"/>
                    </a:cubicBezTo>
                    <a:cubicBezTo>
                      <a:pt x="412989" y="215983"/>
                      <a:pt x="415700" y="214176"/>
                      <a:pt x="417507" y="214176"/>
                    </a:cubicBezTo>
                    <a:lnTo>
                      <a:pt x="417507" y="214176"/>
                    </a:lnTo>
                    <a:close/>
                    <a:moveTo>
                      <a:pt x="399433" y="214176"/>
                    </a:moveTo>
                    <a:cubicBezTo>
                      <a:pt x="402144" y="214176"/>
                      <a:pt x="403952" y="215983"/>
                      <a:pt x="403952" y="218694"/>
                    </a:cubicBezTo>
                    <a:cubicBezTo>
                      <a:pt x="403952" y="221405"/>
                      <a:pt x="402144" y="223213"/>
                      <a:pt x="399433" y="223213"/>
                    </a:cubicBezTo>
                    <a:cubicBezTo>
                      <a:pt x="396722" y="223213"/>
                      <a:pt x="394915" y="221405"/>
                      <a:pt x="394915" y="218694"/>
                    </a:cubicBezTo>
                    <a:cubicBezTo>
                      <a:pt x="394011" y="215983"/>
                      <a:pt x="396722" y="214176"/>
                      <a:pt x="399433" y="214176"/>
                    </a:cubicBezTo>
                    <a:lnTo>
                      <a:pt x="399433" y="214176"/>
                    </a:lnTo>
                    <a:close/>
                    <a:moveTo>
                      <a:pt x="380456" y="214176"/>
                    </a:moveTo>
                    <a:cubicBezTo>
                      <a:pt x="383167" y="214176"/>
                      <a:pt x="384974" y="215983"/>
                      <a:pt x="384974" y="218694"/>
                    </a:cubicBezTo>
                    <a:cubicBezTo>
                      <a:pt x="384974" y="221405"/>
                      <a:pt x="383167" y="223213"/>
                      <a:pt x="380456" y="223213"/>
                    </a:cubicBezTo>
                    <a:cubicBezTo>
                      <a:pt x="377745" y="223213"/>
                      <a:pt x="375937" y="221405"/>
                      <a:pt x="375937" y="218694"/>
                    </a:cubicBezTo>
                    <a:cubicBezTo>
                      <a:pt x="375937" y="215983"/>
                      <a:pt x="377745" y="214176"/>
                      <a:pt x="380456" y="214176"/>
                    </a:cubicBezTo>
                    <a:lnTo>
                      <a:pt x="380456" y="214176"/>
                    </a:lnTo>
                    <a:close/>
                    <a:moveTo>
                      <a:pt x="361478" y="214176"/>
                    </a:moveTo>
                    <a:cubicBezTo>
                      <a:pt x="364189" y="214176"/>
                      <a:pt x="365997" y="215983"/>
                      <a:pt x="365997" y="218694"/>
                    </a:cubicBezTo>
                    <a:cubicBezTo>
                      <a:pt x="365997" y="221405"/>
                      <a:pt x="364189" y="223213"/>
                      <a:pt x="361478" y="223213"/>
                    </a:cubicBezTo>
                    <a:cubicBezTo>
                      <a:pt x="358767" y="223213"/>
                      <a:pt x="356960" y="221405"/>
                      <a:pt x="356960" y="218694"/>
                    </a:cubicBezTo>
                    <a:cubicBezTo>
                      <a:pt x="356960" y="215983"/>
                      <a:pt x="358767" y="214176"/>
                      <a:pt x="361478" y="214176"/>
                    </a:cubicBezTo>
                    <a:lnTo>
                      <a:pt x="361478" y="214176"/>
                    </a:lnTo>
                    <a:close/>
                    <a:moveTo>
                      <a:pt x="342501" y="214176"/>
                    </a:moveTo>
                    <a:cubicBezTo>
                      <a:pt x="345212" y="214176"/>
                      <a:pt x="347019" y="215983"/>
                      <a:pt x="347019" y="218694"/>
                    </a:cubicBezTo>
                    <a:cubicBezTo>
                      <a:pt x="347019" y="221405"/>
                      <a:pt x="345212" y="223213"/>
                      <a:pt x="342501" y="223213"/>
                    </a:cubicBezTo>
                    <a:cubicBezTo>
                      <a:pt x="339789" y="223213"/>
                      <a:pt x="337982" y="221405"/>
                      <a:pt x="337982" y="218694"/>
                    </a:cubicBezTo>
                    <a:cubicBezTo>
                      <a:pt x="337982" y="215983"/>
                      <a:pt x="339789" y="214176"/>
                      <a:pt x="342501" y="214176"/>
                    </a:cubicBezTo>
                    <a:lnTo>
                      <a:pt x="342501" y="214176"/>
                    </a:lnTo>
                    <a:close/>
                    <a:moveTo>
                      <a:pt x="323523" y="214176"/>
                    </a:moveTo>
                    <a:cubicBezTo>
                      <a:pt x="326234" y="214176"/>
                      <a:pt x="328041" y="215983"/>
                      <a:pt x="328041" y="218694"/>
                    </a:cubicBezTo>
                    <a:cubicBezTo>
                      <a:pt x="328041" y="221405"/>
                      <a:pt x="326234" y="223213"/>
                      <a:pt x="323523" y="223213"/>
                    </a:cubicBezTo>
                    <a:cubicBezTo>
                      <a:pt x="320812" y="223213"/>
                      <a:pt x="319004" y="221405"/>
                      <a:pt x="319004" y="218694"/>
                    </a:cubicBezTo>
                    <a:cubicBezTo>
                      <a:pt x="319004" y="215983"/>
                      <a:pt x="321716" y="214176"/>
                      <a:pt x="323523" y="214176"/>
                    </a:cubicBezTo>
                    <a:lnTo>
                      <a:pt x="323523" y="214176"/>
                    </a:lnTo>
                    <a:close/>
                    <a:moveTo>
                      <a:pt x="305449" y="214176"/>
                    </a:moveTo>
                    <a:cubicBezTo>
                      <a:pt x="308160" y="214176"/>
                      <a:pt x="309968" y="215983"/>
                      <a:pt x="309968" y="218694"/>
                    </a:cubicBezTo>
                    <a:cubicBezTo>
                      <a:pt x="309968" y="221405"/>
                      <a:pt x="308160" y="223213"/>
                      <a:pt x="305449" y="223213"/>
                    </a:cubicBezTo>
                    <a:cubicBezTo>
                      <a:pt x="302738" y="223213"/>
                      <a:pt x="300931" y="221405"/>
                      <a:pt x="300931" y="218694"/>
                    </a:cubicBezTo>
                    <a:cubicBezTo>
                      <a:pt x="300027" y="215983"/>
                      <a:pt x="302738" y="214176"/>
                      <a:pt x="305449" y="214176"/>
                    </a:cubicBezTo>
                    <a:lnTo>
                      <a:pt x="305449" y="214176"/>
                    </a:lnTo>
                    <a:close/>
                    <a:moveTo>
                      <a:pt x="286471" y="214176"/>
                    </a:moveTo>
                    <a:cubicBezTo>
                      <a:pt x="289182" y="214176"/>
                      <a:pt x="290990" y="215983"/>
                      <a:pt x="290990" y="218694"/>
                    </a:cubicBezTo>
                    <a:cubicBezTo>
                      <a:pt x="290990" y="221405"/>
                      <a:pt x="289182" y="223213"/>
                      <a:pt x="286471" y="223213"/>
                    </a:cubicBezTo>
                    <a:cubicBezTo>
                      <a:pt x="283760" y="223213"/>
                      <a:pt x="281953" y="221405"/>
                      <a:pt x="281953" y="218694"/>
                    </a:cubicBezTo>
                    <a:cubicBezTo>
                      <a:pt x="281953" y="215983"/>
                      <a:pt x="283760" y="214176"/>
                      <a:pt x="286471" y="214176"/>
                    </a:cubicBezTo>
                    <a:lnTo>
                      <a:pt x="286471" y="214176"/>
                    </a:lnTo>
                    <a:close/>
                    <a:moveTo>
                      <a:pt x="840437" y="204235"/>
                    </a:moveTo>
                    <a:cubicBezTo>
                      <a:pt x="843148" y="204235"/>
                      <a:pt x="844955" y="206043"/>
                      <a:pt x="844955" y="208754"/>
                    </a:cubicBezTo>
                    <a:cubicBezTo>
                      <a:pt x="844955" y="211465"/>
                      <a:pt x="843148" y="213272"/>
                      <a:pt x="840437" y="213272"/>
                    </a:cubicBezTo>
                    <a:cubicBezTo>
                      <a:pt x="837726" y="213272"/>
                      <a:pt x="835918" y="211465"/>
                      <a:pt x="835918" y="208754"/>
                    </a:cubicBezTo>
                    <a:cubicBezTo>
                      <a:pt x="835918" y="206043"/>
                      <a:pt x="837726" y="204235"/>
                      <a:pt x="840437" y="204235"/>
                    </a:cubicBezTo>
                    <a:lnTo>
                      <a:pt x="840437" y="204235"/>
                    </a:lnTo>
                    <a:close/>
                    <a:moveTo>
                      <a:pt x="821459" y="204235"/>
                    </a:moveTo>
                    <a:cubicBezTo>
                      <a:pt x="824170" y="204235"/>
                      <a:pt x="825978" y="206043"/>
                      <a:pt x="825978" y="208754"/>
                    </a:cubicBezTo>
                    <a:cubicBezTo>
                      <a:pt x="825978" y="211465"/>
                      <a:pt x="824170" y="213272"/>
                      <a:pt x="821459" y="213272"/>
                    </a:cubicBezTo>
                    <a:cubicBezTo>
                      <a:pt x="818748" y="213272"/>
                      <a:pt x="816941" y="211465"/>
                      <a:pt x="816941" y="208754"/>
                    </a:cubicBezTo>
                    <a:cubicBezTo>
                      <a:pt x="816941" y="206043"/>
                      <a:pt x="818748" y="204235"/>
                      <a:pt x="821459" y="204235"/>
                    </a:cubicBezTo>
                    <a:lnTo>
                      <a:pt x="821459" y="204235"/>
                    </a:lnTo>
                    <a:close/>
                    <a:moveTo>
                      <a:pt x="803385" y="204235"/>
                    </a:moveTo>
                    <a:cubicBezTo>
                      <a:pt x="806096" y="204235"/>
                      <a:pt x="807904" y="206043"/>
                      <a:pt x="807904" y="208754"/>
                    </a:cubicBezTo>
                    <a:cubicBezTo>
                      <a:pt x="807904" y="211465"/>
                      <a:pt x="806096" y="213272"/>
                      <a:pt x="803385" y="213272"/>
                    </a:cubicBezTo>
                    <a:cubicBezTo>
                      <a:pt x="800674" y="213272"/>
                      <a:pt x="798867" y="211465"/>
                      <a:pt x="798867" y="208754"/>
                    </a:cubicBezTo>
                    <a:cubicBezTo>
                      <a:pt x="797963" y="206043"/>
                      <a:pt x="800674" y="204235"/>
                      <a:pt x="803385" y="204235"/>
                    </a:cubicBezTo>
                    <a:lnTo>
                      <a:pt x="803385" y="204235"/>
                    </a:lnTo>
                    <a:close/>
                    <a:moveTo>
                      <a:pt x="784408" y="204235"/>
                    </a:moveTo>
                    <a:cubicBezTo>
                      <a:pt x="787119" y="204235"/>
                      <a:pt x="788926" y="206043"/>
                      <a:pt x="788926" y="208754"/>
                    </a:cubicBezTo>
                    <a:cubicBezTo>
                      <a:pt x="788926" y="211465"/>
                      <a:pt x="787119" y="213272"/>
                      <a:pt x="784408" y="213272"/>
                    </a:cubicBezTo>
                    <a:cubicBezTo>
                      <a:pt x="781696" y="213272"/>
                      <a:pt x="779889" y="211465"/>
                      <a:pt x="779889" y="208754"/>
                    </a:cubicBezTo>
                    <a:cubicBezTo>
                      <a:pt x="778985" y="206043"/>
                      <a:pt x="781696" y="204235"/>
                      <a:pt x="784408" y="204235"/>
                    </a:cubicBezTo>
                    <a:lnTo>
                      <a:pt x="784408" y="204235"/>
                    </a:lnTo>
                    <a:close/>
                    <a:moveTo>
                      <a:pt x="765430" y="204235"/>
                    </a:moveTo>
                    <a:cubicBezTo>
                      <a:pt x="768141" y="204235"/>
                      <a:pt x="769948" y="206043"/>
                      <a:pt x="769948" y="208754"/>
                    </a:cubicBezTo>
                    <a:cubicBezTo>
                      <a:pt x="769948" y="211465"/>
                      <a:pt x="768141" y="213272"/>
                      <a:pt x="765430" y="213272"/>
                    </a:cubicBezTo>
                    <a:cubicBezTo>
                      <a:pt x="762719" y="213272"/>
                      <a:pt x="760912" y="211465"/>
                      <a:pt x="760912" y="208754"/>
                    </a:cubicBezTo>
                    <a:cubicBezTo>
                      <a:pt x="760912" y="206043"/>
                      <a:pt x="762719" y="204235"/>
                      <a:pt x="765430" y="204235"/>
                    </a:cubicBezTo>
                    <a:lnTo>
                      <a:pt x="765430" y="204235"/>
                    </a:lnTo>
                    <a:close/>
                    <a:moveTo>
                      <a:pt x="746452" y="204235"/>
                    </a:moveTo>
                    <a:cubicBezTo>
                      <a:pt x="749163" y="204235"/>
                      <a:pt x="750971" y="206043"/>
                      <a:pt x="750971" y="208754"/>
                    </a:cubicBezTo>
                    <a:cubicBezTo>
                      <a:pt x="750971" y="211465"/>
                      <a:pt x="749163" y="213272"/>
                      <a:pt x="746452" y="213272"/>
                    </a:cubicBezTo>
                    <a:cubicBezTo>
                      <a:pt x="743741" y="213272"/>
                      <a:pt x="741934" y="211465"/>
                      <a:pt x="741934" y="208754"/>
                    </a:cubicBezTo>
                    <a:cubicBezTo>
                      <a:pt x="741934" y="206043"/>
                      <a:pt x="743741" y="204235"/>
                      <a:pt x="746452" y="204235"/>
                    </a:cubicBezTo>
                    <a:lnTo>
                      <a:pt x="746452" y="204235"/>
                    </a:lnTo>
                    <a:close/>
                    <a:moveTo>
                      <a:pt x="727475" y="204235"/>
                    </a:moveTo>
                    <a:cubicBezTo>
                      <a:pt x="730186" y="204235"/>
                      <a:pt x="731993" y="206043"/>
                      <a:pt x="731993" y="208754"/>
                    </a:cubicBezTo>
                    <a:cubicBezTo>
                      <a:pt x="731993" y="211465"/>
                      <a:pt x="730186" y="213272"/>
                      <a:pt x="727475" y="213272"/>
                    </a:cubicBezTo>
                    <a:cubicBezTo>
                      <a:pt x="724764" y="213272"/>
                      <a:pt x="722956" y="211465"/>
                      <a:pt x="722956" y="208754"/>
                    </a:cubicBezTo>
                    <a:cubicBezTo>
                      <a:pt x="722956" y="206043"/>
                      <a:pt x="724764" y="204235"/>
                      <a:pt x="727475" y="204235"/>
                    </a:cubicBezTo>
                    <a:lnTo>
                      <a:pt x="727475" y="204235"/>
                    </a:lnTo>
                    <a:close/>
                    <a:moveTo>
                      <a:pt x="709401" y="204235"/>
                    </a:moveTo>
                    <a:cubicBezTo>
                      <a:pt x="712112" y="204235"/>
                      <a:pt x="713919" y="206043"/>
                      <a:pt x="713919" y="208754"/>
                    </a:cubicBezTo>
                    <a:cubicBezTo>
                      <a:pt x="713919" y="211465"/>
                      <a:pt x="712112" y="213272"/>
                      <a:pt x="709401" y="213272"/>
                    </a:cubicBezTo>
                    <a:cubicBezTo>
                      <a:pt x="706690" y="213272"/>
                      <a:pt x="704882" y="211465"/>
                      <a:pt x="704882" y="208754"/>
                    </a:cubicBezTo>
                    <a:cubicBezTo>
                      <a:pt x="703979" y="206043"/>
                      <a:pt x="706690" y="204235"/>
                      <a:pt x="709401" y="204235"/>
                    </a:cubicBezTo>
                    <a:lnTo>
                      <a:pt x="709401" y="204235"/>
                    </a:lnTo>
                    <a:close/>
                    <a:moveTo>
                      <a:pt x="690423" y="204235"/>
                    </a:moveTo>
                    <a:cubicBezTo>
                      <a:pt x="693134" y="204235"/>
                      <a:pt x="694942" y="206043"/>
                      <a:pt x="694942" y="208754"/>
                    </a:cubicBezTo>
                    <a:cubicBezTo>
                      <a:pt x="694942" y="211465"/>
                      <a:pt x="693134" y="213272"/>
                      <a:pt x="690423" y="213272"/>
                    </a:cubicBezTo>
                    <a:cubicBezTo>
                      <a:pt x="687712" y="213272"/>
                      <a:pt x="685905" y="211465"/>
                      <a:pt x="685905" y="208754"/>
                    </a:cubicBezTo>
                    <a:cubicBezTo>
                      <a:pt x="685905" y="206043"/>
                      <a:pt x="687712" y="204235"/>
                      <a:pt x="690423" y="204235"/>
                    </a:cubicBezTo>
                    <a:lnTo>
                      <a:pt x="690423" y="204235"/>
                    </a:lnTo>
                    <a:close/>
                    <a:moveTo>
                      <a:pt x="671446" y="204235"/>
                    </a:moveTo>
                    <a:cubicBezTo>
                      <a:pt x="674157" y="204235"/>
                      <a:pt x="675964" y="206043"/>
                      <a:pt x="675964" y="208754"/>
                    </a:cubicBezTo>
                    <a:cubicBezTo>
                      <a:pt x="675964" y="211465"/>
                      <a:pt x="674157" y="213272"/>
                      <a:pt x="671446" y="213272"/>
                    </a:cubicBezTo>
                    <a:cubicBezTo>
                      <a:pt x="668735" y="213272"/>
                      <a:pt x="666927" y="211465"/>
                      <a:pt x="666927" y="208754"/>
                    </a:cubicBezTo>
                    <a:cubicBezTo>
                      <a:pt x="666927" y="206043"/>
                      <a:pt x="668735" y="204235"/>
                      <a:pt x="671446" y="204235"/>
                    </a:cubicBezTo>
                    <a:lnTo>
                      <a:pt x="671446" y="204235"/>
                    </a:lnTo>
                    <a:close/>
                    <a:moveTo>
                      <a:pt x="652468" y="204235"/>
                    </a:moveTo>
                    <a:cubicBezTo>
                      <a:pt x="655179" y="204235"/>
                      <a:pt x="656987" y="206043"/>
                      <a:pt x="656987" y="208754"/>
                    </a:cubicBezTo>
                    <a:cubicBezTo>
                      <a:pt x="656987" y="211465"/>
                      <a:pt x="655179" y="213272"/>
                      <a:pt x="652468" y="213272"/>
                    </a:cubicBezTo>
                    <a:cubicBezTo>
                      <a:pt x="649757" y="213272"/>
                      <a:pt x="647950" y="211465"/>
                      <a:pt x="647950" y="208754"/>
                    </a:cubicBezTo>
                    <a:cubicBezTo>
                      <a:pt x="647950" y="206043"/>
                      <a:pt x="649757" y="204235"/>
                      <a:pt x="652468" y="204235"/>
                    </a:cubicBezTo>
                    <a:lnTo>
                      <a:pt x="652468" y="204235"/>
                    </a:lnTo>
                    <a:close/>
                    <a:moveTo>
                      <a:pt x="633490" y="204235"/>
                    </a:moveTo>
                    <a:cubicBezTo>
                      <a:pt x="636202" y="204235"/>
                      <a:pt x="638009" y="206043"/>
                      <a:pt x="638009" y="208754"/>
                    </a:cubicBezTo>
                    <a:cubicBezTo>
                      <a:pt x="638009" y="211465"/>
                      <a:pt x="636202" y="213272"/>
                      <a:pt x="633490" y="213272"/>
                    </a:cubicBezTo>
                    <a:cubicBezTo>
                      <a:pt x="630779" y="213272"/>
                      <a:pt x="628972" y="211465"/>
                      <a:pt x="628972" y="208754"/>
                    </a:cubicBezTo>
                    <a:cubicBezTo>
                      <a:pt x="628972" y="206043"/>
                      <a:pt x="631683" y="204235"/>
                      <a:pt x="633490" y="204235"/>
                    </a:cubicBezTo>
                    <a:lnTo>
                      <a:pt x="633490" y="204235"/>
                    </a:lnTo>
                    <a:close/>
                    <a:moveTo>
                      <a:pt x="615417" y="204235"/>
                    </a:moveTo>
                    <a:cubicBezTo>
                      <a:pt x="618128" y="204235"/>
                      <a:pt x="619935" y="206043"/>
                      <a:pt x="619935" y="208754"/>
                    </a:cubicBezTo>
                    <a:cubicBezTo>
                      <a:pt x="619935" y="211465"/>
                      <a:pt x="618128" y="213272"/>
                      <a:pt x="615417" y="213272"/>
                    </a:cubicBezTo>
                    <a:cubicBezTo>
                      <a:pt x="612705" y="213272"/>
                      <a:pt x="610898" y="211465"/>
                      <a:pt x="610898" y="208754"/>
                    </a:cubicBezTo>
                    <a:cubicBezTo>
                      <a:pt x="609994" y="206043"/>
                      <a:pt x="612705" y="204235"/>
                      <a:pt x="615417" y="204235"/>
                    </a:cubicBezTo>
                    <a:lnTo>
                      <a:pt x="615417" y="204235"/>
                    </a:lnTo>
                    <a:close/>
                    <a:moveTo>
                      <a:pt x="596439" y="204235"/>
                    </a:moveTo>
                    <a:cubicBezTo>
                      <a:pt x="599150" y="204235"/>
                      <a:pt x="600957" y="206043"/>
                      <a:pt x="600957" y="208754"/>
                    </a:cubicBezTo>
                    <a:cubicBezTo>
                      <a:pt x="600957" y="211465"/>
                      <a:pt x="599150" y="213272"/>
                      <a:pt x="596439" y="213272"/>
                    </a:cubicBezTo>
                    <a:cubicBezTo>
                      <a:pt x="593728" y="213272"/>
                      <a:pt x="591920" y="211465"/>
                      <a:pt x="591920" y="208754"/>
                    </a:cubicBezTo>
                    <a:cubicBezTo>
                      <a:pt x="591920" y="206043"/>
                      <a:pt x="593728" y="204235"/>
                      <a:pt x="596439" y="204235"/>
                    </a:cubicBezTo>
                    <a:lnTo>
                      <a:pt x="596439" y="204235"/>
                    </a:lnTo>
                    <a:close/>
                    <a:moveTo>
                      <a:pt x="577461" y="204235"/>
                    </a:moveTo>
                    <a:cubicBezTo>
                      <a:pt x="580172" y="204235"/>
                      <a:pt x="581980" y="206043"/>
                      <a:pt x="581980" y="208754"/>
                    </a:cubicBezTo>
                    <a:cubicBezTo>
                      <a:pt x="581980" y="211465"/>
                      <a:pt x="580172" y="213272"/>
                      <a:pt x="577461" y="213272"/>
                    </a:cubicBezTo>
                    <a:cubicBezTo>
                      <a:pt x="574750" y="213272"/>
                      <a:pt x="572943" y="211465"/>
                      <a:pt x="572943" y="208754"/>
                    </a:cubicBezTo>
                    <a:cubicBezTo>
                      <a:pt x="572943" y="206043"/>
                      <a:pt x="574750" y="204235"/>
                      <a:pt x="577461" y="204235"/>
                    </a:cubicBezTo>
                    <a:lnTo>
                      <a:pt x="577461" y="204235"/>
                    </a:lnTo>
                    <a:close/>
                    <a:moveTo>
                      <a:pt x="558484" y="204235"/>
                    </a:moveTo>
                    <a:cubicBezTo>
                      <a:pt x="561195" y="204235"/>
                      <a:pt x="563002" y="206043"/>
                      <a:pt x="563002" y="208754"/>
                    </a:cubicBezTo>
                    <a:cubicBezTo>
                      <a:pt x="563002" y="211465"/>
                      <a:pt x="561195" y="213272"/>
                      <a:pt x="558484" y="213272"/>
                    </a:cubicBezTo>
                    <a:cubicBezTo>
                      <a:pt x="555773" y="213272"/>
                      <a:pt x="553965" y="211465"/>
                      <a:pt x="553965" y="208754"/>
                    </a:cubicBezTo>
                    <a:cubicBezTo>
                      <a:pt x="553965" y="206043"/>
                      <a:pt x="555773" y="204235"/>
                      <a:pt x="558484" y="204235"/>
                    </a:cubicBezTo>
                    <a:lnTo>
                      <a:pt x="558484" y="204235"/>
                    </a:lnTo>
                    <a:close/>
                    <a:moveTo>
                      <a:pt x="539506" y="204235"/>
                    </a:moveTo>
                    <a:cubicBezTo>
                      <a:pt x="542217" y="204235"/>
                      <a:pt x="544025" y="206043"/>
                      <a:pt x="544025" y="208754"/>
                    </a:cubicBezTo>
                    <a:cubicBezTo>
                      <a:pt x="544025" y="211465"/>
                      <a:pt x="542217" y="213272"/>
                      <a:pt x="539506" y="213272"/>
                    </a:cubicBezTo>
                    <a:cubicBezTo>
                      <a:pt x="536795" y="213272"/>
                      <a:pt x="534988" y="211465"/>
                      <a:pt x="534988" y="208754"/>
                    </a:cubicBezTo>
                    <a:cubicBezTo>
                      <a:pt x="534988" y="206043"/>
                      <a:pt x="537699" y="204235"/>
                      <a:pt x="539506" y="204235"/>
                    </a:cubicBezTo>
                    <a:lnTo>
                      <a:pt x="539506" y="204235"/>
                    </a:lnTo>
                    <a:close/>
                    <a:moveTo>
                      <a:pt x="521432" y="204235"/>
                    </a:moveTo>
                    <a:cubicBezTo>
                      <a:pt x="524143" y="204235"/>
                      <a:pt x="525951" y="206043"/>
                      <a:pt x="525951" y="208754"/>
                    </a:cubicBezTo>
                    <a:cubicBezTo>
                      <a:pt x="525951" y="211465"/>
                      <a:pt x="524143" y="213272"/>
                      <a:pt x="521432" y="213272"/>
                    </a:cubicBezTo>
                    <a:cubicBezTo>
                      <a:pt x="518721" y="213272"/>
                      <a:pt x="516914" y="211465"/>
                      <a:pt x="516914" y="208754"/>
                    </a:cubicBezTo>
                    <a:cubicBezTo>
                      <a:pt x="516010" y="206043"/>
                      <a:pt x="518721" y="204235"/>
                      <a:pt x="521432" y="204235"/>
                    </a:cubicBezTo>
                    <a:lnTo>
                      <a:pt x="521432" y="204235"/>
                    </a:lnTo>
                    <a:close/>
                    <a:moveTo>
                      <a:pt x="502455" y="204235"/>
                    </a:moveTo>
                    <a:cubicBezTo>
                      <a:pt x="505166" y="204235"/>
                      <a:pt x="506973" y="206043"/>
                      <a:pt x="506973" y="208754"/>
                    </a:cubicBezTo>
                    <a:cubicBezTo>
                      <a:pt x="506973" y="211465"/>
                      <a:pt x="505166" y="213272"/>
                      <a:pt x="502455" y="213272"/>
                    </a:cubicBezTo>
                    <a:cubicBezTo>
                      <a:pt x="499744" y="213272"/>
                      <a:pt x="497936" y="211465"/>
                      <a:pt x="497936" y="208754"/>
                    </a:cubicBezTo>
                    <a:cubicBezTo>
                      <a:pt x="497936" y="206043"/>
                      <a:pt x="499744" y="204235"/>
                      <a:pt x="502455" y="204235"/>
                    </a:cubicBezTo>
                    <a:lnTo>
                      <a:pt x="502455" y="204235"/>
                    </a:lnTo>
                    <a:close/>
                    <a:moveTo>
                      <a:pt x="483477" y="204235"/>
                    </a:moveTo>
                    <a:cubicBezTo>
                      <a:pt x="486188" y="204235"/>
                      <a:pt x="487995" y="206043"/>
                      <a:pt x="487995" y="208754"/>
                    </a:cubicBezTo>
                    <a:cubicBezTo>
                      <a:pt x="487995" y="211465"/>
                      <a:pt x="486188" y="213272"/>
                      <a:pt x="483477" y="213272"/>
                    </a:cubicBezTo>
                    <a:cubicBezTo>
                      <a:pt x="480766" y="213272"/>
                      <a:pt x="478959" y="211465"/>
                      <a:pt x="478959" y="208754"/>
                    </a:cubicBezTo>
                    <a:cubicBezTo>
                      <a:pt x="478959" y="206043"/>
                      <a:pt x="480766" y="204235"/>
                      <a:pt x="483477" y="204235"/>
                    </a:cubicBezTo>
                    <a:lnTo>
                      <a:pt x="483477" y="204235"/>
                    </a:lnTo>
                    <a:close/>
                    <a:moveTo>
                      <a:pt x="464499" y="204235"/>
                    </a:moveTo>
                    <a:cubicBezTo>
                      <a:pt x="467211" y="204235"/>
                      <a:pt x="469018" y="206043"/>
                      <a:pt x="469018" y="208754"/>
                    </a:cubicBezTo>
                    <a:cubicBezTo>
                      <a:pt x="469018" y="211465"/>
                      <a:pt x="467211" y="213272"/>
                      <a:pt x="464499" y="213272"/>
                    </a:cubicBezTo>
                    <a:cubicBezTo>
                      <a:pt x="461788" y="213272"/>
                      <a:pt x="459981" y="211465"/>
                      <a:pt x="459981" y="208754"/>
                    </a:cubicBezTo>
                    <a:cubicBezTo>
                      <a:pt x="459981" y="206043"/>
                      <a:pt x="461788" y="204235"/>
                      <a:pt x="464499" y="204235"/>
                    </a:cubicBezTo>
                    <a:lnTo>
                      <a:pt x="464499" y="204235"/>
                    </a:lnTo>
                    <a:close/>
                    <a:moveTo>
                      <a:pt x="446425" y="204235"/>
                    </a:moveTo>
                    <a:cubicBezTo>
                      <a:pt x="449137" y="204235"/>
                      <a:pt x="450944" y="206043"/>
                      <a:pt x="450944" y="208754"/>
                    </a:cubicBezTo>
                    <a:cubicBezTo>
                      <a:pt x="450944" y="211465"/>
                      <a:pt x="449137" y="213272"/>
                      <a:pt x="446425" y="213272"/>
                    </a:cubicBezTo>
                    <a:cubicBezTo>
                      <a:pt x="443714" y="213272"/>
                      <a:pt x="441907" y="211465"/>
                      <a:pt x="441907" y="208754"/>
                    </a:cubicBezTo>
                    <a:cubicBezTo>
                      <a:pt x="441003" y="206043"/>
                      <a:pt x="443714" y="204235"/>
                      <a:pt x="446425" y="204235"/>
                    </a:cubicBezTo>
                    <a:lnTo>
                      <a:pt x="446425" y="204235"/>
                    </a:lnTo>
                    <a:close/>
                    <a:moveTo>
                      <a:pt x="427448" y="204235"/>
                    </a:moveTo>
                    <a:cubicBezTo>
                      <a:pt x="430159" y="204235"/>
                      <a:pt x="431966" y="206043"/>
                      <a:pt x="431966" y="208754"/>
                    </a:cubicBezTo>
                    <a:cubicBezTo>
                      <a:pt x="431966" y="211465"/>
                      <a:pt x="430159" y="213272"/>
                      <a:pt x="427448" y="213272"/>
                    </a:cubicBezTo>
                    <a:cubicBezTo>
                      <a:pt x="424737" y="213272"/>
                      <a:pt x="422929" y="211465"/>
                      <a:pt x="422929" y="208754"/>
                    </a:cubicBezTo>
                    <a:cubicBezTo>
                      <a:pt x="422929" y="206043"/>
                      <a:pt x="424737" y="204235"/>
                      <a:pt x="427448" y="204235"/>
                    </a:cubicBezTo>
                    <a:lnTo>
                      <a:pt x="427448" y="204235"/>
                    </a:lnTo>
                    <a:close/>
                    <a:moveTo>
                      <a:pt x="408470" y="204235"/>
                    </a:moveTo>
                    <a:cubicBezTo>
                      <a:pt x="411181" y="204235"/>
                      <a:pt x="412989" y="206043"/>
                      <a:pt x="412989" y="208754"/>
                    </a:cubicBezTo>
                    <a:cubicBezTo>
                      <a:pt x="412989" y="211465"/>
                      <a:pt x="411181" y="213272"/>
                      <a:pt x="408470" y="213272"/>
                    </a:cubicBezTo>
                    <a:cubicBezTo>
                      <a:pt x="405759" y="213272"/>
                      <a:pt x="403952" y="211465"/>
                      <a:pt x="403952" y="208754"/>
                    </a:cubicBezTo>
                    <a:cubicBezTo>
                      <a:pt x="403952" y="206043"/>
                      <a:pt x="405759" y="204235"/>
                      <a:pt x="408470" y="204235"/>
                    </a:cubicBezTo>
                    <a:lnTo>
                      <a:pt x="408470" y="204235"/>
                    </a:lnTo>
                    <a:close/>
                    <a:moveTo>
                      <a:pt x="389493" y="204235"/>
                    </a:moveTo>
                    <a:cubicBezTo>
                      <a:pt x="392204" y="204235"/>
                      <a:pt x="394011" y="206043"/>
                      <a:pt x="394011" y="208754"/>
                    </a:cubicBezTo>
                    <a:cubicBezTo>
                      <a:pt x="394011" y="211465"/>
                      <a:pt x="392204" y="213272"/>
                      <a:pt x="389493" y="213272"/>
                    </a:cubicBezTo>
                    <a:cubicBezTo>
                      <a:pt x="386782" y="213272"/>
                      <a:pt x="384974" y="211465"/>
                      <a:pt x="384974" y="208754"/>
                    </a:cubicBezTo>
                    <a:cubicBezTo>
                      <a:pt x="384974" y="206043"/>
                      <a:pt x="386782" y="204235"/>
                      <a:pt x="389493" y="204235"/>
                    </a:cubicBezTo>
                    <a:lnTo>
                      <a:pt x="389493" y="204235"/>
                    </a:lnTo>
                    <a:close/>
                    <a:moveTo>
                      <a:pt x="370515" y="204235"/>
                    </a:moveTo>
                    <a:cubicBezTo>
                      <a:pt x="373226" y="204235"/>
                      <a:pt x="375034" y="206043"/>
                      <a:pt x="375034" y="208754"/>
                    </a:cubicBezTo>
                    <a:cubicBezTo>
                      <a:pt x="375034" y="211465"/>
                      <a:pt x="373226" y="213272"/>
                      <a:pt x="370515" y="213272"/>
                    </a:cubicBezTo>
                    <a:cubicBezTo>
                      <a:pt x="367804" y="213272"/>
                      <a:pt x="365997" y="211465"/>
                      <a:pt x="365997" y="208754"/>
                    </a:cubicBezTo>
                    <a:cubicBezTo>
                      <a:pt x="365997" y="206043"/>
                      <a:pt x="367804" y="204235"/>
                      <a:pt x="370515" y="204235"/>
                    </a:cubicBezTo>
                    <a:lnTo>
                      <a:pt x="370515" y="204235"/>
                    </a:lnTo>
                    <a:close/>
                    <a:moveTo>
                      <a:pt x="352441" y="204235"/>
                    </a:moveTo>
                    <a:cubicBezTo>
                      <a:pt x="355152" y="204235"/>
                      <a:pt x="356960" y="206043"/>
                      <a:pt x="356960" y="208754"/>
                    </a:cubicBezTo>
                    <a:cubicBezTo>
                      <a:pt x="356960" y="211465"/>
                      <a:pt x="355152" y="213272"/>
                      <a:pt x="352441" y="213272"/>
                    </a:cubicBezTo>
                    <a:cubicBezTo>
                      <a:pt x="349730" y="213272"/>
                      <a:pt x="347923" y="211465"/>
                      <a:pt x="347923" y="208754"/>
                    </a:cubicBezTo>
                    <a:cubicBezTo>
                      <a:pt x="347019" y="206043"/>
                      <a:pt x="349730" y="204235"/>
                      <a:pt x="352441" y="204235"/>
                    </a:cubicBezTo>
                    <a:lnTo>
                      <a:pt x="352441" y="204235"/>
                    </a:lnTo>
                    <a:close/>
                    <a:moveTo>
                      <a:pt x="333464" y="204235"/>
                    </a:moveTo>
                    <a:cubicBezTo>
                      <a:pt x="336175" y="204235"/>
                      <a:pt x="337982" y="206043"/>
                      <a:pt x="337982" y="208754"/>
                    </a:cubicBezTo>
                    <a:cubicBezTo>
                      <a:pt x="337982" y="211465"/>
                      <a:pt x="336175" y="213272"/>
                      <a:pt x="333464" y="213272"/>
                    </a:cubicBezTo>
                    <a:cubicBezTo>
                      <a:pt x="330753" y="213272"/>
                      <a:pt x="328945" y="211465"/>
                      <a:pt x="328945" y="208754"/>
                    </a:cubicBezTo>
                    <a:cubicBezTo>
                      <a:pt x="328945" y="206043"/>
                      <a:pt x="330753" y="204235"/>
                      <a:pt x="333464" y="204235"/>
                    </a:cubicBezTo>
                    <a:lnTo>
                      <a:pt x="333464" y="204235"/>
                    </a:lnTo>
                    <a:close/>
                    <a:moveTo>
                      <a:pt x="314486" y="204235"/>
                    </a:moveTo>
                    <a:cubicBezTo>
                      <a:pt x="317197" y="204235"/>
                      <a:pt x="319004" y="206043"/>
                      <a:pt x="319004" y="208754"/>
                    </a:cubicBezTo>
                    <a:cubicBezTo>
                      <a:pt x="319004" y="211465"/>
                      <a:pt x="317197" y="213272"/>
                      <a:pt x="314486" y="213272"/>
                    </a:cubicBezTo>
                    <a:cubicBezTo>
                      <a:pt x="311775" y="213272"/>
                      <a:pt x="309968" y="211465"/>
                      <a:pt x="309968" y="208754"/>
                    </a:cubicBezTo>
                    <a:cubicBezTo>
                      <a:pt x="309968" y="206043"/>
                      <a:pt x="311775" y="204235"/>
                      <a:pt x="314486" y="204235"/>
                    </a:cubicBezTo>
                    <a:lnTo>
                      <a:pt x="314486" y="204235"/>
                    </a:lnTo>
                    <a:close/>
                    <a:moveTo>
                      <a:pt x="295508" y="204235"/>
                    </a:moveTo>
                    <a:cubicBezTo>
                      <a:pt x="298219" y="204235"/>
                      <a:pt x="300027" y="206043"/>
                      <a:pt x="300027" y="208754"/>
                    </a:cubicBezTo>
                    <a:cubicBezTo>
                      <a:pt x="300027" y="211465"/>
                      <a:pt x="298219" y="213272"/>
                      <a:pt x="295508" y="213272"/>
                    </a:cubicBezTo>
                    <a:cubicBezTo>
                      <a:pt x="292797" y="213272"/>
                      <a:pt x="290990" y="211465"/>
                      <a:pt x="290990" y="208754"/>
                    </a:cubicBezTo>
                    <a:cubicBezTo>
                      <a:pt x="290990" y="206043"/>
                      <a:pt x="292797" y="204235"/>
                      <a:pt x="295508" y="204235"/>
                    </a:cubicBezTo>
                    <a:lnTo>
                      <a:pt x="295508" y="204235"/>
                    </a:lnTo>
                    <a:close/>
                    <a:moveTo>
                      <a:pt x="831400" y="193391"/>
                    </a:moveTo>
                    <a:cubicBezTo>
                      <a:pt x="834111" y="193391"/>
                      <a:pt x="835918" y="195198"/>
                      <a:pt x="835918" y="197909"/>
                    </a:cubicBezTo>
                    <a:cubicBezTo>
                      <a:pt x="835918" y="200620"/>
                      <a:pt x="834111" y="202428"/>
                      <a:pt x="831400" y="202428"/>
                    </a:cubicBezTo>
                    <a:cubicBezTo>
                      <a:pt x="828689" y="202428"/>
                      <a:pt x="826881" y="200620"/>
                      <a:pt x="826881" y="197909"/>
                    </a:cubicBezTo>
                    <a:cubicBezTo>
                      <a:pt x="826881" y="195198"/>
                      <a:pt x="828689" y="193391"/>
                      <a:pt x="831400" y="193391"/>
                    </a:cubicBezTo>
                    <a:lnTo>
                      <a:pt x="831400" y="193391"/>
                    </a:lnTo>
                    <a:close/>
                    <a:moveTo>
                      <a:pt x="812422" y="193391"/>
                    </a:moveTo>
                    <a:cubicBezTo>
                      <a:pt x="815133" y="193391"/>
                      <a:pt x="816941" y="195198"/>
                      <a:pt x="816941" y="197909"/>
                    </a:cubicBezTo>
                    <a:cubicBezTo>
                      <a:pt x="816941" y="200620"/>
                      <a:pt x="815133" y="202428"/>
                      <a:pt x="812422" y="202428"/>
                    </a:cubicBezTo>
                    <a:cubicBezTo>
                      <a:pt x="809711" y="202428"/>
                      <a:pt x="807904" y="200620"/>
                      <a:pt x="807904" y="197909"/>
                    </a:cubicBezTo>
                    <a:cubicBezTo>
                      <a:pt x="807904" y="195198"/>
                      <a:pt x="809711" y="193391"/>
                      <a:pt x="812422" y="193391"/>
                    </a:cubicBezTo>
                    <a:lnTo>
                      <a:pt x="812422" y="193391"/>
                    </a:lnTo>
                    <a:close/>
                    <a:moveTo>
                      <a:pt x="793445" y="193391"/>
                    </a:moveTo>
                    <a:cubicBezTo>
                      <a:pt x="796156" y="193391"/>
                      <a:pt x="797963" y="195198"/>
                      <a:pt x="797963" y="197909"/>
                    </a:cubicBezTo>
                    <a:cubicBezTo>
                      <a:pt x="797963" y="200620"/>
                      <a:pt x="796156" y="202428"/>
                      <a:pt x="793445" y="202428"/>
                    </a:cubicBezTo>
                    <a:cubicBezTo>
                      <a:pt x="790733" y="202428"/>
                      <a:pt x="788926" y="200620"/>
                      <a:pt x="788926" y="197909"/>
                    </a:cubicBezTo>
                    <a:cubicBezTo>
                      <a:pt x="788926" y="195198"/>
                      <a:pt x="790733" y="193391"/>
                      <a:pt x="793445" y="193391"/>
                    </a:cubicBezTo>
                    <a:lnTo>
                      <a:pt x="793445" y="193391"/>
                    </a:lnTo>
                    <a:close/>
                    <a:moveTo>
                      <a:pt x="774467" y="193391"/>
                    </a:moveTo>
                    <a:cubicBezTo>
                      <a:pt x="777178" y="193391"/>
                      <a:pt x="778985" y="195198"/>
                      <a:pt x="778985" y="197909"/>
                    </a:cubicBezTo>
                    <a:cubicBezTo>
                      <a:pt x="778985" y="200620"/>
                      <a:pt x="777178" y="202428"/>
                      <a:pt x="774467" y="202428"/>
                    </a:cubicBezTo>
                    <a:cubicBezTo>
                      <a:pt x="771756" y="202428"/>
                      <a:pt x="769948" y="200620"/>
                      <a:pt x="769948" y="197909"/>
                    </a:cubicBezTo>
                    <a:cubicBezTo>
                      <a:pt x="769948" y="195198"/>
                      <a:pt x="771756" y="193391"/>
                      <a:pt x="774467" y="193391"/>
                    </a:cubicBezTo>
                    <a:lnTo>
                      <a:pt x="774467" y="193391"/>
                    </a:lnTo>
                    <a:close/>
                    <a:moveTo>
                      <a:pt x="756393" y="193391"/>
                    </a:moveTo>
                    <a:cubicBezTo>
                      <a:pt x="759104" y="193391"/>
                      <a:pt x="760912" y="195198"/>
                      <a:pt x="760912" y="197909"/>
                    </a:cubicBezTo>
                    <a:cubicBezTo>
                      <a:pt x="760912" y="200620"/>
                      <a:pt x="759104" y="202428"/>
                      <a:pt x="756393" y="202428"/>
                    </a:cubicBezTo>
                    <a:cubicBezTo>
                      <a:pt x="753682" y="202428"/>
                      <a:pt x="751875" y="200620"/>
                      <a:pt x="751875" y="197909"/>
                    </a:cubicBezTo>
                    <a:cubicBezTo>
                      <a:pt x="750971" y="195198"/>
                      <a:pt x="753682" y="193391"/>
                      <a:pt x="756393" y="193391"/>
                    </a:cubicBezTo>
                    <a:lnTo>
                      <a:pt x="756393" y="193391"/>
                    </a:lnTo>
                    <a:close/>
                    <a:moveTo>
                      <a:pt x="737415" y="193391"/>
                    </a:moveTo>
                    <a:cubicBezTo>
                      <a:pt x="740126" y="193391"/>
                      <a:pt x="741934" y="195198"/>
                      <a:pt x="741934" y="197909"/>
                    </a:cubicBezTo>
                    <a:cubicBezTo>
                      <a:pt x="741934" y="200620"/>
                      <a:pt x="740126" y="202428"/>
                      <a:pt x="737415" y="202428"/>
                    </a:cubicBezTo>
                    <a:cubicBezTo>
                      <a:pt x="734704" y="202428"/>
                      <a:pt x="732897" y="200620"/>
                      <a:pt x="732897" y="197909"/>
                    </a:cubicBezTo>
                    <a:cubicBezTo>
                      <a:pt x="732897" y="195198"/>
                      <a:pt x="734704" y="193391"/>
                      <a:pt x="737415" y="193391"/>
                    </a:cubicBezTo>
                    <a:lnTo>
                      <a:pt x="737415" y="193391"/>
                    </a:lnTo>
                    <a:close/>
                    <a:moveTo>
                      <a:pt x="718438" y="193391"/>
                    </a:moveTo>
                    <a:cubicBezTo>
                      <a:pt x="721149" y="193391"/>
                      <a:pt x="722956" y="195198"/>
                      <a:pt x="722956" y="197909"/>
                    </a:cubicBezTo>
                    <a:cubicBezTo>
                      <a:pt x="722956" y="200620"/>
                      <a:pt x="721149" y="202428"/>
                      <a:pt x="718438" y="202428"/>
                    </a:cubicBezTo>
                    <a:cubicBezTo>
                      <a:pt x="715727" y="202428"/>
                      <a:pt x="713919" y="200620"/>
                      <a:pt x="713919" y="197909"/>
                    </a:cubicBezTo>
                    <a:cubicBezTo>
                      <a:pt x="713919" y="195198"/>
                      <a:pt x="715727" y="193391"/>
                      <a:pt x="718438" y="193391"/>
                    </a:cubicBezTo>
                    <a:lnTo>
                      <a:pt x="718438" y="193391"/>
                    </a:lnTo>
                    <a:close/>
                    <a:moveTo>
                      <a:pt x="699460" y="193391"/>
                    </a:moveTo>
                    <a:cubicBezTo>
                      <a:pt x="702171" y="193391"/>
                      <a:pt x="703979" y="195198"/>
                      <a:pt x="703979" y="197909"/>
                    </a:cubicBezTo>
                    <a:cubicBezTo>
                      <a:pt x="703979" y="200620"/>
                      <a:pt x="702171" y="202428"/>
                      <a:pt x="699460" y="202428"/>
                    </a:cubicBezTo>
                    <a:cubicBezTo>
                      <a:pt x="696749" y="202428"/>
                      <a:pt x="694942" y="200620"/>
                      <a:pt x="694942" y="197909"/>
                    </a:cubicBezTo>
                    <a:cubicBezTo>
                      <a:pt x="694942" y="195198"/>
                      <a:pt x="696749" y="193391"/>
                      <a:pt x="699460" y="193391"/>
                    </a:cubicBezTo>
                    <a:lnTo>
                      <a:pt x="699460" y="193391"/>
                    </a:lnTo>
                    <a:close/>
                    <a:moveTo>
                      <a:pt x="680483" y="193391"/>
                    </a:moveTo>
                    <a:cubicBezTo>
                      <a:pt x="683194" y="193391"/>
                      <a:pt x="685001" y="195198"/>
                      <a:pt x="685001" y="197909"/>
                    </a:cubicBezTo>
                    <a:cubicBezTo>
                      <a:pt x="685001" y="200620"/>
                      <a:pt x="683194" y="202428"/>
                      <a:pt x="680483" y="202428"/>
                    </a:cubicBezTo>
                    <a:cubicBezTo>
                      <a:pt x="677771" y="202428"/>
                      <a:pt x="675964" y="200620"/>
                      <a:pt x="675964" y="197909"/>
                    </a:cubicBezTo>
                    <a:cubicBezTo>
                      <a:pt x="675964" y="195198"/>
                      <a:pt x="678675" y="193391"/>
                      <a:pt x="680483" y="193391"/>
                    </a:cubicBezTo>
                    <a:lnTo>
                      <a:pt x="680483" y="193391"/>
                    </a:lnTo>
                    <a:close/>
                    <a:moveTo>
                      <a:pt x="662409" y="193391"/>
                    </a:moveTo>
                    <a:cubicBezTo>
                      <a:pt x="665120" y="193391"/>
                      <a:pt x="666927" y="195198"/>
                      <a:pt x="666927" y="197909"/>
                    </a:cubicBezTo>
                    <a:cubicBezTo>
                      <a:pt x="666927" y="200620"/>
                      <a:pt x="665120" y="202428"/>
                      <a:pt x="662409" y="202428"/>
                    </a:cubicBezTo>
                    <a:cubicBezTo>
                      <a:pt x="659698" y="202428"/>
                      <a:pt x="657890" y="200620"/>
                      <a:pt x="657890" y="197909"/>
                    </a:cubicBezTo>
                    <a:cubicBezTo>
                      <a:pt x="656987" y="195198"/>
                      <a:pt x="659698" y="193391"/>
                      <a:pt x="662409" y="193391"/>
                    </a:cubicBezTo>
                    <a:lnTo>
                      <a:pt x="662409" y="193391"/>
                    </a:lnTo>
                    <a:close/>
                    <a:moveTo>
                      <a:pt x="643431" y="193391"/>
                    </a:moveTo>
                    <a:cubicBezTo>
                      <a:pt x="646142" y="193391"/>
                      <a:pt x="647950" y="195198"/>
                      <a:pt x="647950" y="197909"/>
                    </a:cubicBezTo>
                    <a:cubicBezTo>
                      <a:pt x="647950" y="200620"/>
                      <a:pt x="646142" y="202428"/>
                      <a:pt x="643431" y="202428"/>
                    </a:cubicBezTo>
                    <a:cubicBezTo>
                      <a:pt x="640720" y="202428"/>
                      <a:pt x="638913" y="200620"/>
                      <a:pt x="638913" y="197909"/>
                    </a:cubicBezTo>
                    <a:cubicBezTo>
                      <a:pt x="638913" y="195198"/>
                      <a:pt x="640720" y="193391"/>
                      <a:pt x="643431" y="193391"/>
                    </a:cubicBezTo>
                    <a:lnTo>
                      <a:pt x="643431" y="193391"/>
                    </a:lnTo>
                    <a:close/>
                    <a:moveTo>
                      <a:pt x="624453" y="193391"/>
                    </a:moveTo>
                    <a:cubicBezTo>
                      <a:pt x="627165" y="193391"/>
                      <a:pt x="628972" y="195198"/>
                      <a:pt x="628972" y="197909"/>
                    </a:cubicBezTo>
                    <a:cubicBezTo>
                      <a:pt x="628972" y="200620"/>
                      <a:pt x="627165" y="202428"/>
                      <a:pt x="624453" y="202428"/>
                    </a:cubicBezTo>
                    <a:cubicBezTo>
                      <a:pt x="621742" y="202428"/>
                      <a:pt x="619935" y="200620"/>
                      <a:pt x="619935" y="197909"/>
                    </a:cubicBezTo>
                    <a:cubicBezTo>
                      <a:pt x="619935" y="195198"/>
                      <a:pt x="621742" y="193391"/>
                      <a:pt x="624453" y="193391"/>
                    </a:cubicBezTo>
                    <a:lnTo>
                      <a:pt x="624453" y="193391"/>
                    </a:lnTo>
                    <a:close/>
                    <a:moveTo>
                      <a:pt x="605476" y="193391"/>
                    </a:moveTo>
                    <a:cubicBezTo>
                      <a:pt x="608187" y="193391"/>
                      <a:pt x="609994" y="195198"/>
                      <a:pt x="609994" y="197909"/>
                    </a:cubicBezTo>
                    <a:cubicBezTo>
                      <a:pt x="609994" y="200620"/>
                      <a:pt x="608187" y="202428"/>
                      <a:pt x="605476" y="202428"/>
                    </a:cubicBezTo>
                    <a:cubicBezTo>
                      <a:pt x="602765" y="202428"/>
                      <a:pt x="600957" y="200620"/>
                      <a:pt x="600957" y="197909"/>
                    </a:cubicBezTo>
                    <a:cubicBezTo>
                      <a:pt x="600957" y="195198"/>
                      <a:pt x="602765" y="193391"/>
                      <a:pt x="605476" y="193391"/>
                    </a:cubicBezTo>
                    <a:lnTo>
                      <a:pt x="605476" y="193391"/>
                    </a:lnTo>
                    <a:close/>
                    <a:moveTo>
                      <a:pt x="586498" y="193391"/>
                    </a:moveTo>
                    <a:cubicBezTo>
                      <a:pt x="589209" y="193391"/>
                      <a:pt x="591017" y="195198"/>
                      <a:pt x="591017" y="197909"/>
                    </a:cubicBezTo>
                    <a:cubicBezTo>
                      <a:pt x="591017" y="200620"/>
                      <a:pt x="589209" y="202428"/>
                      <a:pt x="586498" y="202428"/>
                    </a:cubicBezTo>
                    <a:cubicBezTo>
                      <a:pt x="583787" y="202428"/>
                      <a:pt x="581980" y="200620"/>
                      <a:pt x="581980" y="197909"/>
                    </a:cubicBezTo>
                    <a:cubicBezTo>
                      <a:pt x="581980" y="195198"/>
                      <a:pt x="584691" y="193391"/>
                      <a:pt x="586498" y="193391"/>
                    </a:cubicBezTo>
                    <a:lnTo>
                      <a:pt x="586498" y="193391"/>
                    </a:lnTo>
                    <a:close/>
                    <a:moveTo>
                      <a:pt x="568424" y="193391"/>
                    </a:moveTo>
                    <a:cubicBezTo>
                      <a:pt x="571135" y="193391"/>
                      <a:pt x="572943" y="195198"/>
                      <a:pt x="572943" y="197909"/>
                    </a:cubicBezTo>
                    <a:cubicBezTo>
                      <a:pt x="572943" y="200620"/>
                      <a:pt x="571135" y="202428"/>
                      <a:pt x="568424" y="202428"/>
                    </a:cubicBezTo>
                    <a:cubicBezTo>
                      <a:pt x="565713" y="202428"/>
                      <a:pt x="563906" y="200620"/>
                      <a:pt x="563906" y="197909"/>
                    </a:cubicBezTo>
                    <a:cubicBezTo>
                      <a:pt x="563906" y="195198"/>
                      <a:pt x="565713" y="193391"/>
                      <a:pt x="568424" y="193391"/>
                    </a:cubicBezTo>
                    <a:lnTo>
                      <a:pt x="568424" y="193391"/>
                    </a:lnTo>
                    <a:close/>
                    <a:moveTo>
                      <a:pt x="549447" y="193391"/>
                    </a:moveTo>
                    <a:cubicBezTo>
                      <a:pt x="552158" y="193391"/>
                      <a:pt x="553965" y="195198"/>
                      <a:pt x="553965" y="197909"/>
                    </a:cubicBezTo>
                    <a:cubicBezTo>
                      <a:pt x="553965" y="200620"/>
                      <a:pt x="552158" y="202428"/>
                      <a:pt x="549447" y="202428"/>
                    </a:cubicBezTo>
                    <a:cubicBezTo>
                      <a:pt x="546736" y="202428"/>
                      <a:pt x="544928" y="200620"/>
                      <a:pt x="544928" y="197909"/>
                    </a:cubicBezTo>
                    <a:cubicBezTo>
                      <a:pt x="544928" y="195198"/>
                      <a:pt x="546736" y="193391"/>
                      <a:pt x="549447" y="193391"/>
                    </a:cubicBezTo>
                    <a:lnTo>
                      <a:pt x="549447" y="193391"/>
                    </a:lnTo>
                    <a:close/>
                    <a:moveTo>
                      <a:pt x="530469" y="193391"/>
                    </a:moveTo>
                    <a:cubicBezTo>
                      <a:pt x="533180" y="193391"/>
                      <a:pt x="534988" y="195198"/>
                      <a:pt x="534988" y="197909"/>
                    </a:cubicBezTo>
                    <a:cubicBezTo>
                      <a:pt x="534988" y="200620"/>
                      <a:pt x="533180" y="202428"/>
                      <a:pt x="530469" y="202428"/>
                    </a:cubicBezTo>
                    <a:cubicBezTo>
                      <a:pt x="527758" y="202428"/>
                      <a:pt x="525951" y="200620"/>
                      <a:pt x="525951" y="197909"/>
                    </a:cubicBezTo>
                    <a:cubicBezTo>
                      <a:pt x="525951" y="195198"/>
                      <a:pt x="527758" y="193391"/>
                      <a:pt x="530469" y="193391"/>
                    </a:cubicBezTo>
                    <a:lnTo>
                      <a:pt x="530469" y="193391"/>
                    </a:lnTo>
                    <a:close/>
                    <a:moveTo>
                      <a:pt x="511492" y="193391"/>
                    </a:moveTo>
                    <a:cubicBezTo>
                      <a:pt x="514203" y="193391"/>
                      <a:pt x="516010" y="195198"/>
                      <a:pt x="516010" y="197909"/>
                    </a:cubicBezTo>
                    <a:cubicBezTo>
                      <a:pt x="516010" y="200620"/>
                      <a:pt x="514203" y="202428"/>
                      <a:pt x="511492" y="202428"/>
                    </a:cubicBezTo>
                    <a:cubicBezTo>
                      <a:pt x="508780" y="202428"/>
                      <a:pt x="506973" y="200620"/>
                      <a:pt x="506973" y="197909"/>
                    </a:cubicBezTo>
                    <a:cubicBezTo>
                      <a:pt x="506973" y="195198"/>
                      <a:pt x="508780" y="193391"/>
                      <a:pt x="511492" y="193391"/>
                    </a:cubicBezTo>
                    <a:lnTo>
                      <a:pt x="511492" y="193391"/>
                    </a:lnTo>
                    <a:close/>
                    <a:moveTo>
                      <a:pt x="493418" y="193391"/>
                    </a:moveTo>
                    <a:cubicBezTo>
                      <a:pt x="496129" y="193391"/>
                      <a:pt x="497936" y="195198"/>
                      <a:pt x="497936" y="197909"/>
                    </a:cubicBezTo>
                    <a:cubicBezTo>
                      <a:pt x="497936" y="200620"/>
                      <a:pt x="496129" y="202428"/>
                      <a:pt x="493418" y="202428"/>
                    </a:cubicBezTo>
                    <a:cubicBezTo>
                      <a:pt x="490707" y="202428"/>
                      <a:pt x="488899" y="200620"/>
                      <a:pt x="488899" y="197909"/>
                    </a:cubicBezTo>
                    <a:cubicBezTo>
                      <a:pt x="487995" y="195198"/>
                      <a:pt x="490707" y="193391"/>
                      <a:pt x="493418" y="193391"/>
                    </a:cubicBezTo>
                    <a:lnTo>
                      <a:pt x="493418" y="193391"/>
                    </a:lnTo>
                    <a:close/>
                    <a:moveTo>
                      <a:pt x="474440" y="193391"/>
                    </a:moveTo>
                    <a:cubicBezTo>
                      <a:pt x="477151" y="193391"/>
                      <a:pt x="478959" y="195198"/>
                      <a:pt x="478959" y="197909"/>
                    </a:cubicBezTo>
                    <a:cubicBezTo>
                      <a:pt x="478959" y="200620"/>
                      <a:pt x="477151" y="202428"/>
                      <a:pt x="474440" y="202428"/>
                    </a:cubicBezTo>
                    <a:cubicBezTo>
                      <a:pt x="471729" y="202428"/>
                      <a:pt x="469922" y="200620"/>
                      <a:pt x="469922" y="197909"/>
                    </a:cubicBezTo>
                    <a:cubicBezTo>
                      <a:pt x="469922" y="195198"/>
                      <a:pt x="471729" y="193391"/>
                      <a:pt x="474440" y="193391"/>
                    </a:cubicBezTo>
                    <a:lnTo>
                      <a:pt x="474440" y="193391"/>
                    </a:lnTo>
                    <a:close/>
                    <a:moveTo>
                      <a:pt x="455462" y="193391"/>
                    </a:moveTo>
                    <a:cubicBezTo>
                      <a:pt x="458174" y="193391"/>
                      <a:pt x="459981" y="195198"/>
                      <a:pt x="459981" y="197909"/>
                    </a:cubicBezTo>
                    <a:cubicBezTo>
                      <a:pt x="459981" y="200620"/>
                      <a:pt x="458174" y="202428"/>
                      <a:pt x="455462" y="202428"/>
                    </a:cubicBezTo>
                    <a:cubicBezTo>
                      <a:pt x="452751" y="202428"/>
                      <a:pt x="450944" y="200620"/>
                      <a:pt x="450944" y="197909"/>
                    </a:cubicBezTo>
                    <a:cubicBezTo>
                      <a:pt x="450944" y="195198"/>
                      <a:pt x="452751" y="193391"/>
                      <a:pt x="455462" y="193391"/>
                    </a:cubicBezTo>
                    <a:lnTo>
                      <a:pt x="455462" y="193391"/>
                    </a:lnTo>
                    <a:close/>
                    <a:moveTo>
                      <a:pt x="436485" y="193391"/>
                    </a:moveTo>
                    <a:cubicBezTo>
                      <a:pt x="439196" y="193391"/>
                      <a:pt x="441003" y="195198"/>
                      <a:pt x="441003" y="197909"/>
                    </a:cubicBezTo>
                    <a:cubicBezTo>
                      <a:pt x="441003" y="200620"/>
                      <a:pt x="439196" y="202428"/>
                      <a:pt x="436485" y="202428"/>
                    </a:cubicBezTo>
                    <a:cubicBezTo>
                      <a:pt x="433774" y="202428"/>
                      <a:pt x="431966" y="200620"/>
                      <a:pt x="431966" y="197909"/>
                    </a:cubicBezTo>
                    <a:cubicBezTo>
                      <a:pt x="431966" y="195198"/>
                      <a:pt x="433774" y="193391"/>
                      <a:pt x="436485" y="193391"/>
                    </a:cubicBezTo>
                    <a:lnTo>
                      <a:pt x="436485" y="193391"/>
                    </a:lnTo>
                    <a:close/>
                    <a:moveTo>
                      <a:pt x="417507" y="193391"/>
                    </a:moveTo>
                    <a:cubicBezTo>
                      <a:pt x="420218" y="193391"/>
                      <a:pt x="422026" y="195198"/>
                      <a:pt x="422026" y="197909"/>
                    </a:cubicBezTo>
                    <a:cubicBezTo>
                      <a:pt x="422026" y="200620"/>
                      <a:pt x="420218" y="202428"/>
                      <a:pt x="417507" y="202428"/>
                    </a:cubicBezTo>
                    <a:cubicBezTo>
                      <a:pt x="414796" y="202428"/>
                      <a:pt x="412989" y="200620"/>
                      <a:pt x="412989" y="197909"/>
                    </a:cubicBezTo>
                    <a:cubicBezTo>
                      <a:pt x="412989" y="195198"/>
                      <a:pt x="415700" y="193391"/>
                      <a:pt x="417507" y="193391"/>
                    </a:cubicBezTo>
                    <a:lnTo>
                      <a:pt x="417507" y="193391"/>
                    </a:lnTo>
                    <a:close/>
                    <a:moveTo>
                      <a:pt x="399433" y="193391"/>
                    </a:moveTo>
                    <a:cubicBezTo>
                      <a:pt x="402144" y="193391"/>
                      <a:pt x="403952" y="195198"/>
                      <a:pt x="403952" y="197909"/>
                    </a:cubicBezTo>
                    <a:cubicBezTo>
                      <a:pt x="403952" y="200620"/>
                      <a:pt x="402144" y="202428"/>
                      <a:pt x="399433" y="202428"/>
                    </a:cubicBezTo>
                    <a:cubicBezTo>
                      <a:pt x="396722" y="202428"/>
                      <a:pt x="394915" y="200620"/>
                      <a:pt x="394915" y="197909"/>
                    </a:cubicBezTo>
                    <a:cubicBezTo>
                      <a:pt x="394011" y="195198"/>
                      <a:pt x="396722" y="193391"/>
                      <a:pt x="399433" y="193391"/>
                    </a:cubicBezTo>
                    <a:lnTo>
                      <a:pt x="399433" y="193391"/>
                    </a:lnTo>
                    <a:close/>
                    <a:moveTo>
                      <a:pt x="380456" y="193391"/>
                    </a:moveTo>
                    <a:cubicBezTo>
                      <a:pt x="383167" y="193391"/>
                      <a:pt x="384974" y="195198"/>
                      <a:pt x="384974" y="197909"/>
                    </a:cubicBezTo>
                    <a:cubicBezTo>
                      <a:pt x="384974" y="200620"/>
                      <a:pt x="383167" y="202428"/>
                      <a:pt x="380456" y="202428"/>
                    </a:cubicBezTo>
                    <a:cubicBezTo>
                      <a:pt x="377745" y="202428"/>
                      <a:pt x="375937" y="200620"/>
                      <a:pt x="375937" y="197909"/>
                    </a:cubicBezTo>
                    <a:cubicBezTo>
                      <a:pt x="375937" y="195198"/>
                      <a:pt x="377745" y="193391"/>
                      <a:pt x="380456" y="193391"/>
                    </a:cubicBezTo>
                    <a:lnTo>
                      <a:pt x="380456" y="193391"/>
                    </a:lnTo>
                    <a:close/>
                    <a:moveTo>
                      <a:pt x="361478" y="193391"/>
                    </a:moveTo>
                    <a:cubicBezTo>
                      <a:pt x="364189" y="193391"/>
                      <a:pt x="365997" y="195198"/>
                      <a:pt x="365997" y="197909"/>
                    </a:cubicBezTo>
                    <a:cubicBezTo>
                      <a:pt x="365997" y="200620"/>
                      <a:pt x="364189" y="202428"/>
                      <a:pt x="361478" y="202428"/>
                    </a:cubicBezTo>
                    <a:cubicBezTo>
                      <a:pt x="358767" y="202428"/>
                      <a:pt x="356960" y="200620"/>
                      <a:pt x="356960" y="197909"/>
                    </a:cubicBezTo>
                    <a:cubicBezTo>
                      <a:pt x="356960" y="195198"/>
                      <a:pt x="358767" y="193391"/>
                      <a:pt x="361478" y="193391"/>
                    </a:cubicBezTo>
                    <a:lnTo>
                      <a:pt x="361478" y="193391"/>
                    </a:lnTo>
                    <a:close/>
                    <a:moveTo>
                      <a:pt x="342501" y="193391"/>
                    </a:moveTo>
                    <a:cubicBezTo>
                      <a:pt x="345212" y="193391"/>
                      <a:pt x="347019" y="195198"/>
                      <a:pt x="347019" y="197909"/>
                    </a:cubicBezTo>
                    <a:cubicBezTo>
                      <a:pt x="347019" y="200620"/>
                      <a:pt x="345212" y="202428"/>
                      <a:pt x="342501" y="202428"/>
                    </a:cubicBezTo>
                    <a:cubicBezTo>
                      <a:pt x="339789" y="202428"/>
                      <a:pt x="337982" y="200620"/>
                      <a:pt x="337982" y="197909"/>
                    </a:cubicBezTo>
                    <a:cubicBezTo>
                      <a:pt x="337982" y="195198"/>
                      <a:pt x="339789" y="193391"/>
                      <a:pt x="342501" y="193391"/>
                    </a:cubicBezTo>
                    <a:lnTo>
                      <a:pt x="342501" y="193391"/>
                    </a:lnTo>
                    <a:close/>
                    <a:moveTo>
                      <a:pt x="323523" y="193391"/>
                    </a:moveTo>
                    <a:cubicBezTo>
                      <a:pt x="326234" y="193391"/>
                      <a:pt x="328041" y="195198"/>
                      <a:pt x="328041" y="197909"/>
                    </a:cubicBezTo>
                    <a:cubicBezTo>
                      <a:pt x="328041" y="200620"/>
                      <a:pt x="326234" y="202428"/>
                      <a:pt x="323523" y="202428"/>
                    </a:cubicBezTo>
                    <a:cubicBezTo>
                      <a:pt x="320812" y="202428"/>
                      <a:pt x="319004" y="200620"/>
                      <a:pt x="319004" y="197909"/>
                    </a:cubicBezTo>
                    <a:cubicBezTo>
                      <a:pt x="319004" y="195198"/>
                      <a:pt x="321716" y="193391"/>
                      <a:pt x="323523" y="193391"/>
                    </a:cubicBezTo>
                    <a:lnTo>
                      <a:pt x="323523" y="193391"/>
                    </a:lnTo>
                    <a:close/>
                    <a:moveTo>
                      <a:pt x="305449" y="193391"/>
                    </a:moveTo>
                    <a:cubicBezTo>
                      <a:pt x="308160" y="193391"/>
                      <a:pt x="309968" y="195198"/>
                      <a:pt x="309968" y="197909"/>
                    </a:cubicBezTo>
                    <a:cubicBezTo>
                      <a:pt x="309968" y="200620"/>
                      <a:pt x="308160" y="202428"/>
                      <a:pt x="305449" y="202428"/>
                    </a:cubicBezTo>
                    <a:cubicBezTo>
                      <a:pt x="302738" y="202428"/>
                      <a:pt x="300931" y="200620"/>
                      <a:pt x="300931" y="197909"/>
                    </a:cubicBezTo>
                    <a:cubicBezTo>
                      <a:pt x="300027" y="195198"/>
                      <a:pt x="302738" y="193391"/>
                      <a:pt x="305449" y="193391"/>
                    </a:cubicBezTo>
                    <a:lnTo>
                      <a:pt x="305449" y="193391"/>
                    </a:lnTo>
                    <a:close/>
                    <a:moveTo>
                      <a:pt x="286471" y="193391"/>
                    </a:moveTo>
                    <a:cubicBezTo>
                      <a:pt x="289182" y="193391"/>
                      <a:pt x="290990" y="195198"/>
                      <a:pt x="290990" y="197909"/>
                    </a:cubicBezTo>
                    <a:cubicBezTo>
                      <a:pt x="290990" y="200620"/>
                      <a:pt x="289182" y="202428"/>
                      <a:pt x="286471" y="202428"/>
                    </a:cubicBezTo>
                    <a:cubicBezTo>
                      <a:pt x="283760" y="202428"/>
                      <a:pt x="281953" y="200620"/>
                      <a:pt x="281953" y="197909"/>
                    </a:cubicBezTo>
                    <a:cubicBezTo>
                      <a:pt x="281953" y="195198"/>
                      <a:pt x="283760" y="193391"/>
                      <a:pt x="286471" y="193391"/>
                    </a:cubicBezTo>
                    <a:lnTo>
                      <a:pt x="286471" y="193391"/>
                    </a:lnTo>
                    <a:close/>
                    <a:moveTo>
                      <a:pt x="840437" y="184354"/>
                    </a:moveTo>
                    <a:cubicBezTo>
                      <a:pt x="843148" y="184354"/>
                      <a:pt x="844955" y="186161"/>
                      <a:pt x="844955" y="188872"/>
                    </a:cubicBezTo>
                    <a:cubicBezTo>
                      <a:pt x="844955" y="191583"/>
                      <a:pt x="843148" y="193391"/>
                      <a:pt x="840437" y="193391"/>
                    </a:cubicBezTo>
                    <a:cubicBezTo>
                      <a:pt x="837726" y="193391"/>
                      <a:pt x="835918" y="191583"/>
                      <a:pt x="835918" y="188872"/>
                    </a:cubicBezTo>
                    <a:cubicBezTo>
                      <a:pt x="835918" y="186161"/>
                      <a:pt x="837726" y="184354"/>
                      <a:pt x="840437" y="184354"/>
                    </a:cubicBezTo>
                    <a:lnTo>
                      <a:pt x="840437" y="184354"/>
                    </a:lnTo>
                    <a:close/>
                    <a:moveTo>
                      <a:pt x="821459" y="184354"/>
                    </a:moveTo>
                    <a:cubicBezTo>
                      <a:pt x="824170" y="184354"/>
                      <a:pt x="825978" y="186161"/>
                      <a:pt x="825978" y="188872"/>
                    </a:cubicBezTo>
                    <a:cubicBezTo>
                      <a:pt x="825978" y="191583"/>
                      <a:pt x="824170" y="193391"/>
                      <a:pt x="821459" y="193391"/>
                    </a:cubicBezTo>
                    <a:cubicBezTo>
                      <a:pt x="818748" y="193391"/>
                      <a:pt x="816941" y="191583"/>
                      <a:pt x="816941" y="188872"/>
                    </a:cubicBezTo>
                    <a:cubicBezTo>
                      <a:pt x="816941" y="186161"/>
                      <a:pt x="818748" y="184354"/>
                      <a:pt x="821459" y="184354"/>
                    </a:cubicBezTo>
                    <a:lnTo>
                      <a:pt x="821459" y="184354"/>
                    </a:lnTo>
                    <a:close/>
                    <a:moveTo>
                      <a:pt x="803385" y="184354"/>
                    </a:moveTo>
                    <a:cubicBezTo>
                      <a:pt x="806096" y="184354"/>
                      <a:pt x="807904" y="186161"/>
                      <a:pt x="807904" y="188872"/>
                    </a:cubicBezTo>
                    <a:cubicBezTo>
                      <a:pt x="807904" y="191583"/>
                      <a:pt x="806096" y="193391"/>
                      <a:pt x="803385" y="193391"/>
                    </a:cubicBezTo>
                    <a:cubicBezTo>
                      <a:pt x="800674" y="193391"/>
                      <a:pt x="798867" y="191583"/>
                      <a:pt x="798867" y="188872"/>
                    </a:cubicBezTo>
                    <a:cubicBezTo>
                      <a:pt x="797963" y="186161"/>
                      <a:pt x="800674" y="184354"/>
                      <a:pt x="803385" y="184354"/>
                    </a:cubicBezTo>
                    <a:lnTo>
                      <a:pt x="803385" y="184354"/>
                    </a:lnTo>
                    <a:close/>
                    <a:moveTo>
                      <a:pt x="784408" y="184354"/>
                    </a:moveTo>
                    <a:cubicBezTo>
                      <a:pt x="787119" y="184354"/>
                      <a:pt x="788926" y="186161"/>
                      <a:pt x="788926" y="188872"/>
                    </a:cubicBezTo>
                    <a:cubicBezTo>
                      <a:pt x="788926" y="191583"/>
                      <a:pt x="787119" y="193391"/>
                      <a:pt x="784408" y="193391"/>
                    </a:cubicBezTo>
                    <a:cubicBezTo>
                      <a:pt x="781696" y="193391"/>
                      <a:pt x="779889" y="191583"/>
                      <a:pt x="779889" y="188872"/>
                    </a:cubicBezTo>
                    <a:cubicBezTo>
                      <a:pt x="778985" y="186161"/>
                      <a:pt x="781696" y="184354"/>
                      <a:pt x="784408" y="184354"/>
                    </a:cubicBezTo>
                    <a:lnTo>
                      <a:pt x="784408" y="184354"/>
                    </a:lnTo>
                    <a:close/>
                    <a:moveTo>
                      <a:pt x="765430" y="184354"/>
                    </a:moveTo>
                    <a:cubicBezTo>
                      <a:pt x="768141" y="184354"/>
                      <a:pt x="769948" y="186161"/>
                      <a:pt x="769948" y="188872"/>
                    </a:cubicBezTo>
                    <a:cubicBezTo>
                      <a:pt x="769948" y="191583"/>
                      <a:pt x="768141" y="193391"/>
                      <a:pt x="765430" y="193391"/>
                    </a:cubicBezTo>
                    <a:cubicBezTo>
                      <a:pt x="762719" y="193391"/>
                      <a:pt x="760912" y="191583"/>
                      <a:pt x="760912" y="188872"/>
                    </a:cubicBezTo>
                    <a:cubicBezTo>
                      <a:pt x="760912" y="186161"/>
                      <a:pt x="762719" y="184354"/>
                      <a:pt x="765430" y="184354"/>
                    </a:cubicBezTo>
                    <a:lnTo>
                      <a:pt x="765430" y="184354"/>
                    </a:lnTo>
                    <a:close/>
                    <a:moveTo>
                      <a:pt x="746452" y="184354"/>
                    </a:moveTo>
                    <a:cubicBezTo>
                      <a:pt x="749163" y="184354"/>
                      <a:pt x="750971" y="186161"/>
                      <a:pt x="750971" y="188872"/>
                    </a:cubicBezTo>
                    <a:cubicBezTo>
                      <a:pt x="750971" y="191583"/>
                      <a:pt x="749163" y="193391"/>
                      <a:pt x="746452" y="193391"/>
                    </a:cubicBezTo>
                    <a:cubicBezTo>
                      <a:pt x="743741" y="193391"/>
                      <a:pt x="741934" y="191583"/>
                      <a:pt x="741934" y="188872"/>
                    </a:cubicBezTo>
                    <a:cubicBezTo>
                      <a:pt x="741934" y="186161"/>
                      <a:pt x="743741" y="184354"/>
                      <a:pt x="746452" y="184354"/>
                    </a:cubicBezTo>
                    <a:lnTo>
                      <a:pt x="746452" y="184354"/>
                    </a:lnTo>
                    <a:close/>
                    <a:moveTo>
                      <a:pt x="727475" y="184354"/>
                    </a:moveTo>
                    <a:cubicBezTo>
                      <a:pt x="730186" y="184354"/>
                      <a:pt x="731993" y="186161"/>
                      <a:pt x="731993" y="188872"/>
                    </a:cubicBezTo>
                    <a:cubicBezTo>
                      <a:pt x="731993" y="191583"/>
                      <a:pt x="730186" y="193391"/>
                      <a:pt x="727475" y="193391"/>
                    </a:cubicBezTo>
                    <a:cubicBezTo>
                      <a:pt x="724764" y="193391"/>
                      <a:pt x="722956" y="191583"/>
                      <a:pt x="722956" y="188872"/>
                    </a:cubicBezTo>
                    <a:cubicBezTo>
                      <a:pt x="722956" y="186161"/>
                      <a:pt x="724764" y="184354"/>
                      <a:pt x="727475" y="184354"/>
                    </a:cubicBezTo>
                    <a:lnTo>
                      <a:pt x="727475" y="184354"/>
                    </a:lnTo>
                    <a:close/>
                    <a:moveTo>
                      <a:pt x="709401" y="184354"/>
                    </a:moveTo>
                    <a:cubicBezTo>
                      <a:pt x="712112" y="184354"/>
                      <a:pt x="713919" y="186161"/>
                      <a:pt x="713919" y="188872"/>
                    </a:cubicBezTo>
                    <a:cubicBezTo>
                      <a:pt x="713919" y="191583"/>
                      <a:pt x="712112" y="193391"/>
                      <a:pt x="709401" y="193391"/>
                    </a:cubicBezTo>
                    <a:cubicBezTo>
                      <a:pt x="706690" y="193391"/>
                      <a:pt x="704882" y="191583"/>
                      <a:pt x="704882" y="188872"/>
                    </a:cubicBezTo>
                    <a:cubicBezTo>
                      <a:pt x="703979" y="186161"/>
                      <a:pt x="706690" y="184354"/>
                      <a:pt x="709401" y="184354"/>
                    </a:cubicBezTo>
                    <a:lnTo>
                      <a:pt x="709401" y="184354"/>
                    </a:lnTo>
                    <a:close/>
                    <a:moveTo>
                      <a:pt x="690423" y="184354"/>
                    </a:moveTo>
                    <a:cubicBezTo>
                      <a:pt x="693134" y="184354"/>
                      <a:pt x="694942" y="186161"/>
                      <a:pt x="694942" y="188872"/>
                    </a:cubicBezTo>
                    <a:cubicBezTo>
                      <a:pt x="694942" y="191583"/>
                      <a:pt x="693134" y="193391"/>
                      <a:pt x="690423" y="193391"/>
                    </a:cubicBezTo>
                    <a:cubicBezTo>
                      <a:pt x="687712" y="193391"/>
                      <a:pt x="685905" y="191583"/>
                      <a:pt x="685905" y="188872"/>
                    </a:cubicBezTo>
                    <a:cubicBezTo>
                      <a:pt x="685905" y="186161"/>
                      <a:pt x="687712" y="184354"/>
                      <a:pt x="690423" y="184354"/>
                    </a:cubicBezTo>
                    <a:lnTo>
                      <a:pt x="690423" y="184354"/>
                    </a:lnTo>
                    <a:close/>
                    <a:moveTo>
                      <a:pt x="671446" y="184354"/>
                    </a:moveTo>
                    <a:cubicBezTo>
                      <a:pt x="674157" y="184354"/>
                      <a:pt x="675964" y="186161"/>
                      <a:pt x="675964" y="188872"/>
                    </a:cubicBezTo>
                    <a:cubicBezTo>
                      <a:pt x="675964" y="191583"/>
                      <a:pt x="674157" y="193391"/>
                      <a:pt x="671446" y="193391"/>
                    </a:cubicBezTo>
                    <a:cubicBezTo>
                      <a:pt x="668735" y="193391"/>
                      <a:pt x="666927" y="191583"/>
                      <a:pt x="666927" y="188872"/>
                    </a:cubicBezTo>
                    <a:cubicBezTo>
                      <a:pt x="666927" y="186161"/>
                      <a:pt x="668735" y="184354"/>
                      <a:pt x="671446" y="184354"/>
                    </a:cubicBezTo>
                    <a:lnTo>
                      <a:pt x="671446" y="184354"/>
                    </a:lnTo>
                    <a:close/>
                    <a:moveTo>
                      <a:pt x="652468" y="184354"/>
                    </a:moveTo>
                    <a:cubicBezTo>
                      <a:pt x="655179" y="184354"/>
                      <a:pt x="656987" y="186161"/>
                      <a:pt x="656987" y="188872"/>
                    </a:cubicBezTo>
                    <a:cubicBezTo>
                      <a:pt x="656987" y="191583"/>
                      <a:pt x="655179" y="193391"/>
                      <a:pt x="652468" y="193391"/>
                    </a:cubicBezTo>
                    <a:cubicBezTo>
                      <a:pt x="649757" y="193391"/>
                      <a:pt x="647950" y="191583"/>
                      <a:pt x="647950" y="188872"/>
                    </a:cubicBezTo>
                    <a:cubicBezTo>
                      <a:pt x="647950" y="186161"/>
                      <a:pt x="649757" y="184354"/>
                      <a:pt x="652468" y="184354"/>
                    </a:cubicBezTo>
                    <a:lnTo>
                      <a:pt x="652468" y="184354"/>
                    </a:lnTo>
                    <a:close/>
                    <a:moveTo>
                      <a:pt x="633490" y="184354"/>
                    </a:moveTo>
                    <a:cubicBezTo>
                      <a:pt x="636202" y="184354"/>
                      <a:pt x="638009" y="186161"/>
                      <a:pt x="638009" y="188872"/>
                    </a:cubicBezTo>
                    <a:cubicBezTo>
                      <a:pt x="638009" y="191583"/>
                      <a:pt x="636202" y="193391"/>
                      <a:pt x="633490" y="193391"/>
                    </a:cubicBezTo>
                    <a:cubicBezTo>
                      <a:pt x="630779" y="193391"/>
                      <a:pt x="628972" y="191583"/>
                      <a:pt x="628972" y="188872"/>
                    </a:cubicBezTo>
                    <a:cubicBezTo>
                      <a:pt x="628972" y="186161"/>
                      <a:pt x="631683" y="184354"/>
                      <a:pt x="633490" y="184354"/>
                    </a:cubicBezTo>
                    <a:lnTo>
                      <a:pt x="633490" y="184354"/>
                    </a:lnTo>
                    <a:close/>
                    <a:moveTo>
                      <a:pt x="615417" y="184354"/>
                    </a:moveTo>
                    <a:cubicBezTo>
                      <a:pt x="618128" y="184354"/>
                      <a:pt x="619935" y="186161"/>
                      <a:pt x="619935" y="188872"/>
                    </a:cubicBezTo>
                    <a:cubicBezTo>
                      <a:pt x="619935" y="191583"/>
                      <a:pt x="618128" y="193391"/>
                      <a:pt x="615417" y="193391"/>
                    </a:cubicBezTo>
                    <a:cubicBezTo>
                      <a:pt x="612705" y="193391"/>
                      <a:pt x="610898" y="191583"/>
                      <a:pt x="610898" y="188872"/>
                    </a:cubicBezTo>
                    <a:cubicBezTo>
                      <a:pt x="609994" y="186161"/>
                      <a:pt x="612705" y="184354"/>
                      <a:pt x="615417" y="184354"/>
                    </a:cubicBezTo>
                    <a:lnTo>
                      <a:pt x="615417" y="184354"/>
                    </a:lnTo>
                    <a:close/>
                    <a:moveTo>
                      <a:pt x="596439" y="184354"/>
                    </a:moveTo>
                    <a:cubicBezTo>
                      <a:pt x="599150" y="184354"/>
                      <a:pt x="600957" y="186161"/>
                      <a:pt x="600957" y="188872"/>
                    </a:cubicBezTo>
                    <a:cubicBezTo>
                      <a:pt x="600957" y="191583"/>
                      <a:pt x="599150" y="193391"/>
                      <a:pt x="596439" y="193391"/>
                    </a:cubicBezTo>
                    <a:cubicBezTo>
                      <a:pt x="593728" y="193391"/>
                      <a:pt x="591920" y="191583"/>
                      <a:pt x="591920" y="188872"/>
                    </a:cubicBezTo>
                    <a:cubicBezTo>
                      <a:pt x="591920" y="186161"/>
                      <a:pt x="593728" y="184354"/>
                      <a:pt x="596439" y="184354"/>
                    </a:cubicBezTo>
                    <a:lnTo>
                      <a:pt x="596439" y="184354"/>
                    </a:lnTo>
                    <a:close/>
                    <a:moveTo>
                      <a:pt x="577461" y="184354"/>
                    </a:moveTo>
                    <a:cubicBezTo>
                      <a:pt x="580172" y="184354"/>
                      <a:pt x="581980" y="186161"/>
                      <a:pt x="581980" y="188872"/>
                    </a:cubicBezTo>
                    <a:cubicBezTo>
                      <a:pt x="581980" y="191583"/>
                      <a:pt x="580172" y="193391"/>
                      <a:pt x="577461" y="193391"/>
                    </a:cubicBezTo>
                    <a:cubicBezTo>
                      <a:pt x="574750" y="193391"/>
                      <a:pt x="572943" y="191583"/>
                      <a:pt x="572943" y="188872"/>
                    </a:cubicBezTo>
                    <a:cubicBezTo>
                      <a:pt x="572943" y="186161"/>
                      <a:pt x="574750" y="184354"/>
                      <a:pt x="577461" y="184354"/>
                    </a:cubicBezTo>
                    <a:lnTo>
                      <a:pt x="577461" y="184354"/>
                    </a:lnTo>
                    <a:close/>
                    <a:moveTo>
                      <a:pt x="558484" y="184354"/>
                    </a:moveTo>
                    <a:cubicBezTo>
                      <a:pt x="561195" y="184354"/>
                      <a:pt x="563002" y="186161"/>
                      <a:pt x="563002" y="188872"/>
                    </a:cubicBezTo>
                    <a:cubicBezTo>
                      <a:pt x="563002" y="191583"/>
                      <a:pt x="561195" y="193391"/>
                      <a:pt x="558484" y="193391"/>
                    </a:cubicBezTo>
                    <a:cubicBezTo>
                      <a:pt x="555773" y="193391"/>
                      <a:pt x="553965" y="191583"/>
                      <a:pt x="553965" y="188872"/>
                    </a:cubicBezTo>
                    <a:cubicBezTo>
                      <a:pt x="553965" y="186161"/>
                      <a:pt x="555773" y="184354"/>
                      <a:pt x="558484" y="184354"/>
                    </a:cubicBezTo>
                    <a:lnTo>
                      <a:pt x="558484" y="184354"/>
                    </a:lnTo>
                    <a:close/>
                    <a:moveTo>
                      <a:pt x="539506" y="184354"/>
                    </a:moveTo>
                    <a:cubicBezTo>
                      <a:pt x="542217" y="184354"/>
                      <a:pt x="544025" y="186161"/>
                      <a:pt x="544025" y="188872"/>
                    </a:cubicBezTo>
                    <a:cubicBezTo>
                      <a:pt x="544025" y="191583"/>
                      <a:pt x="542217" y="193391"/>
                      <a:pt x="539506" y="193391"/>
                    </a:cubicBezTo>
                    <a:cubicBezTo>
                      <a:pt x="536795" y="193391"/>
                      <a:pt x="534988" y="191583"/>
                      <a:pt x="534988" y="188872"/>
                    </a:cubicBezTo>
                    <a:cubicBezTo>
                      <a:pt x="534988" y="186161"/>
                      <a:pt x="537699" y="184354"/>
                      <a:pt x="539506" y="184354"/>
                    </a:cubicBezTo>
                    <a:lnTo>
                      <a:pt x="539506" y="184354"/>
                    </a:lnTo>
                    <a:close/>
                    <a:moveTo>
                      <a:pt x="521432" y="184354"/>
                    </a:moveTo>
                    <a:cubicBezTo>
                      <a:pt x="524143" y="184354"/>
                      <a:pt x="525951" y="186161"/>
                      <a:pt x="525951" y="188872"/>
                    </a:cubicBezTo>
                    <a:cubicBezTo>
                      <a:pt x="525951" y="191583"/>
                      <a:pt x="524143" y="193391"/>
                      <a:pt x="521432" y="193391"/>
                    </a:cubicBezTo>
                    <a:cubicBezTo>
                      <a:pt x="518721" y="193391"/>
                      <a:pt x="516914" y="191583"/>
                      <a:pt x="516914" y="188872"/>
                    </a:cubicBezTo>
                    <a:cubicBezTo>
                      <a:pt x="516010" y="186161"/>
                      <a:pt x="518721" y="184354"/>
                      <a:pt x="521432" y="184354"/>
                    </a:cubicBezTo>
                    <a:lnTo>
                      <a:pt x="521432" y="184354"/>
                    </a:lnTo>
                    <a:close/>
                    <a:moveTo>
                      <a:pt x="502455" y="184354"/>
                    </a:moveTo>
                    <a:cubicBezTo>
                      <a:pt x="505166" y="184354"/>
                      <a:pt x="506973" y="186161"/>
                      <a:pt x="506973" y="188872"/>
                    </a:cubicBezTo>
                    <a:cubicBezTo>
                      <a:pt x="506973" y="191583"/>
                      <a:pt x="505166" y="193391"/>
                      <a:pt x="502455" y="193391"/>
                    </a:cubicBezTo>
                    <a:cubicBezTo>
                      <a:pt x="499744" y="193391"/>
                      <a:pt x="497936" y="191583"/>
                      <a:pt x="497936" y="188872"/>
                    </a:cubicBezTo>
                    <a:cubicBezTo>
                      <a:pt x="497936" y="186161"/>
                      <a:pt x="499744" y="184354"/>
                      <a:pt x="502455" y="184354"/>
                    </a:cubicBezTo>
                    <a:lnTo>
                      <a:pt x="502455" y="184354"/>
                    </a:lnTo>
                    <a:close/>
                    <a:moveTo>
                      <a:pt x="483477" y="184354"/>
                    </a:moveTo>
                    <a:cubicBezTo>
                      <a:pt x="486188" y="184354"/>
                      <a:pt x="487995" y="186161"/>
                      <a:pt x="487995" y="188872"/>
                    </a:cubicBezTo>
                    <a:cubicBezTo>
                      <a:pt x="487995" y="191583"/>
                      <a:pt x="486188" y="193391"/>
                      <a:pt x="483477" y="193391"/>
                    </a:cubicBezTo>
                    <a:cubicBezTo>
                      <a:pt x="480766" y="193391"/>
                      <a:pt x="478959" y="191583"/>
                      <a:pt x="478959" y="188872"/>
                    </a:cubicBezTo>
                    <a:cubicBezTo>
                      <a:pt x="478959" y="186161"/>
                      <a:pt x="480766" y="184354"/>
                      <a:pt x="483477" y="184354"/>
                    </a:cubicBezTo>
                    <a:lnTo>
                      <a:pt x="483477" y="184354"/>
                    </a:lnTo>
                    <a:close/>
                    <a:moveTo>
                      <a:pt x="464499" y="184354"/>
                    </a:moveTo>
                    <a:cubicBezTo>
                      <a:pt x="467211" y="184354"/>
                      <a:pt x="469018" y="186161"/>
                      <a:pt x="469018" y="188872"/>
                    </a:cubicBezTo>
                    <a:cubicBezTo>
                      <a:pt x="469018" y="191583"/>
                      <a:pt x="467211" y="193391"/>
                      <a:pt x="464499" y="193391"/>
                    </a:cubicBezTo>
                    <a:cubicBezTo>
                      <a:pt x="461788" y="193391"/>
                      <a:pt x="459981" y="191583"/>
                      <a:pt x="459981" y="188872"/>
                    </a:cubicBezTo>
                    <a:cubicBezTo>
                      <a:pt x="459981" y="186161"/>
                      <a:pt x="461788" y="184354"/>
                      <a:pt x="464499" y="184354"/>
                    </a:cubicBezTo>
                    <a:lnTo>
                      <a:pt x="464499" y="184354"/>
                    </a:lnTo>
                    <a:close/>
                    <a:moveTo>
                      <a:pt x="446425" y="184354"/>
                    </a:moveTo>
                    <a:cubicBezTo>
                      <a:pt x="449137" y="184354"/>
                      <a:pt x="450944" y="186161"/>
                      <a:pt x="450944" y="188872"/>
                    </a:cubicBezTo>
                    <a:cubicBezTo>
                      <a:pt x="450944" y="191583"/>
                      <a:pt x="449137" y="193391"/>
                      <a:pt x="446425" y="193391"/>
                    </a:cubicBezTo>
                    <a:cubicBezTo>
                      <a:pt x="443714" y="193391"/>
                      <a:pt x="441907" y="191583"/>
                      <a:pt x="441907" y="188872"/>
                    </a:cubicBezTo>
                    <a:cubicBezTo>
                      <a:pt x="441003" y="186161"/>
                      <a:pt x="443714" y="184354"/>
                      <a:pt x="446425" y="184354"/>
                    </a:cubicBezTo>
                    <a:lnTo>
                      <a:pt x="446425" y="184354"/>
                    </a:lnTo>
                    <a:close/>
                    <a:moveTo>
                      <a:pt x="427448" y="184354"/>
                    </a:moveTo>
                    <a:cubicBezTo>
                      <a:pt x="430159" y="184354"/>
                      <a:pt x="431966" y="186161"/>
                      <a:pt x="431966" y="188872"/>
                    </a:cubicBezTo>
                    <a:cubicBezTo>
                      <a:pt x="431966" y="191583"/>
                      <a:pt x="430159" y="193391"/>
                      <a:pt x="427448" y="193391"/>
                    </a:cubicBezTo>
                    <a:cubicBezTo>
                      <a:pt x="424737" y="193391"/>
                      <a:pt x="422929" y="191583"/>
                      <a:pt x="422929" y="188872"/>
                    </a:cubicBezTo>
                    <a:cubicBezTo>
                      <a:pt x="422929" y="186161"/>
                      <a:pt x="424737" y="184354"/>
                      <a:pt x="427448" y="184354"/>
                    </a:cubicBezTo>
                    <a:lnTo>
                      <a:pt x="427448" y="184354"/>
                    </a:lnTo>
                    <a:close/>
                    <a:moveTo>
                      <a:pt x="408470" y="184354"/>
                    </a:moveTo>
                    <a:cubicBezTo>
                      <a:pt x="411181" y="184354"/>
                      <a:pt x="412989" y="186161"/>
                      <a:pt x="412989" y="188872"/>
                    </a:cubicBezTo>
                    <a:cubicBezTo>
                      <a:pt x="412989" y="191583"/>
                      <a:pt x="411181" y="193391"/>
                      <a:pt x="408470" y="193391"/>
                    </a:cubicBezTo>
                    <a:cubicBezTo>
                      <a:pt x="405759" y="193391"/>
                      <a:pt x="403952" y="191583"/>
                      <a:pt x="403952" y="188872"/>
                    </a:cubicBezTo>
                    <a:cubicBezTo>
                      <a:pt x="403952" y="186161"/>
                      <a:pt x="405759" y="184354"/>
                      <a:pt x="408470" y="184354"/>
                    </a:cubicBezTo>
                    <a:lnTo>
                      <a:pt x="408470" y="184354"/>
                    </a:lnTo>
                    <a:close/>
                    <a:moveTo>
                      <a:pt x="389493" y="184354"/>
                    </a:moveTo>
                    <a:cubicBezTo>
                      <a:pt x="392204" y="184354"/>
                      <a:pt x="394011" y="186161"/>
                      <a:pt x="394011" y="188872"/>
                    </a:cubicBezTo>
                    <a:cubicBezTo>
                      <a:pt x="394011" y="191583"/>
                      <a:pt x="392204" y="193391"/>
                      <a:pt x="389493" y="193391"/>
                    </a:cubicBezTo>
                    <a:cubicBezTo>
                      <a:pt x="386782" y="193391"/>
                      <a:pt x="384974" y="191583"/>
                      <a:pt x="384974" y="188872"/>
                    </a:cubicBezTo>
                    <a:cubicBezTo>
                      <a:pt x="384974" y="186161"/>
                      <a:pt x="386782" y="184354"/>
                      <a:pt x="389493" y="184354"/>
                    </a:cubicBezTo>
                    <a:lnTo>
                      <a:pt x="389493" y="184354"/>
                    </a:lnTo>
                    <a:close/>
                    <a:moveTo>
                      <a:pt x="370515" y="184354"/>
                    </a:moveTo>
                    <a:cubicBezTo>
                      <a:pt x="373226" y="184354"/>
                      <a:pt x="375034" y="186161"/>
                      <a:pt x="375034" y="188872"/>
                    </a:cubicBezTo>
                    <a:cubicBezTo>
                      <a:pt x="375034" y="191583"/>
                      <a:pt x="373226" y="193391"/>
                      <a:pt x="370515" y="193391"/>
                    </a:cubicBezTo>
                    <a:cubicBezTo>
                      <a:pt x="367804" y="193391"/>
                      <a:pt x="365997" y="191583"/>
                      <a:pt x="365997" y="188872"/>
                    </a:cubicBezTo>
                    <a:cubicBezTo>
                      <a:pt x="365997" y="186161"/>
                      <a:pt x="367804" y="184354"/>
                      <a:pt x="370515" y="184354"/>
                    </a:cubicBezTo>
                    <a:lnTo>
                      <a:pt x="370515" y="184354"/>
                    </a:lnTo>
                    <a:close/>
                    <a:moveTo>
                      <a:pt x="352441" y="184354"/>
                    </a:moveTo>
                    <a:cubicBezTo>
                      <a:pt x="355152" y="184354"/>
                      <a:pt x="356960" y="186161"/>
                      <a:pt x="356960" y="188872"/>
                    </a:cubicBezTo>
                    <a:cubicBezTo>
                      <a:pt x="356960" y="191583"/>
                      <a:pt x="355152" y="193391"/>
                      <a:pt x="352441" y="193391"/>
                    </a:cubicBezTo>
                    <a:cubicBezTo>
                      <a:pt x="349730" y="193391"/>
                      <a:pt x="347923" y="191583"/>
                      <a:pt x="347923" y="188872"/>
                    </a:cubicBezTo>
                    <a:cubicBezTo>
                      <a:pt x="347019" y="186161"/>
                      <a:pt x="349730" y="184354"/>
                      <a:pt x="352441" y="184354"/>
                    </a:cubicBezTo>
                    <a:lnTo>
                      <a:pt x="352441" y="184354"/>
                    </a:lnTo>
                    <a:close/>
                    <a:moveTo>
                      <a:pt x="333464" y="184354"/>
                    </a:moveTo>
                    <a:cubicBezTo>
                      <a:pt x="336175" y="184354"/>
                      <a:pt x="337982" y="186161"/>
                      <a:pt x="337982" y="188872"/>
                    </a:cubicBezTo>
                    <a:cubicBezTo>
                      <a:pt x="337982" y="191583"/>
                      <a:pt x="336175" y="193391"/>
                      <a:pt x="333464" y="193391"/>
                    </a:cubicBezTo>
                    <a:cubicBezTo>
                      <a:pt x="330753" y="193391"/>
                      <a:pt x="328945" y="191583"/>
                      <a:pt x="328945" y="188872"/>
                    </a:cubicBezTo>
                    <a:cubicBezTo>
                      <a:pt x="328945" y="186161"/>
                      <a:pt x="330753" y="184354"/>
                      <a:pt x="333464" y="184354"/>
                    </a:cubicBezTo>
                    <a:lnTo>
                      <a:pt x="333464" y="184354"/>
                    </a:lnTo>
                    <a:close/>
                    <a:moveTo>
                      <a:pt x="314486" y="184354"/>
                    </a:moveTo>
                    <a:cubicBezTo>
                      <a:pt x="317197" y="184354"/>
                      <a:pt x="319004" y="186161"/>
                      <a:pt x="319004" y="188872"/>
                    </a:cubicBezTo>
                    <a:cubicBezTo>
                      <a:pt x="319004" y="191583"/>
                      <a:pt x="317197" y="193391"/>
                      <a:pt x="314486" y="193391"/>
                    </a:cubicBezTo>
                    <a:cubicBezTo>
                      <a:pt x="311775" y="193391"/>
                      <a:pt x="309968" y="191583"/>
                      <a:pt x="309968" y="188872"/>
                    </a:cubicBezTo>
                    <a:cubicBezTo>
                      <a:pt x="309968" y="186161"/>
                      <a:pt x="311775" y="184354"/>
                      <a:pt x="314486" y="184354"/>
                    </a:cubicBezTo>
                    <a:lnTo>
                      <a:pt x="314486" y="184354"/>
                    </a:lnTo>
                    <a:close/>
                    <a:moveTo>
                      <a:pt x="295508" y="184354"/>
                    </a:moveTo>
                    <a:cubicBezTo>
                      <a:pt x="298219" y="184354"/>
                      <a:pt x="300027" y="186161"/>
                      <a:pt x="300027" y="188872"/>
                    </a:cubicBezTo>
                    <a:cubicBezTo>
                      <a:pt x="300027" y="191583"/>
                      <a:pt x="298219" y="193391"/>
                      <a:pt x="295508" y="193391"/>
                    </a:cubicBezTo>
                    <a:cubicBezTo>
                      <a:pt x="292797" y="193391"/>
                      <a:pt x="290990" y="191583"/>
                      <a:pt x="290990" y="188872"/>
                    </a:cubicBezTo>
                    <a:cubicBezTo>
                      <a:pt x="290990" y="186161"/>
                      <a:pt x="292797" y="184354"/>
                      <a:pt x="295508" y="184354"/>
                    </a:cubicBezTo>
                    <a:lnTo>
                      <a:pt x="295508" y="184354"/>
                    </a:lnTo>
                    <a:close/>
                    <a:moveTo>
                      <a:pt x="831400" y="173510"/>
                    </a:moveTo>
                    <a:cubicBezTo>
                      <a:pt x="834111" y="173510"/>
                      <a:pt x="835918" y="175317"/>
                      <a:pt x="835918" y="178028"/>
                    </a:cubicBezTo>
                    <a:cubicBezTo>
                      <a:pt x="835918" y="180739"/>
                      <a:pt x="834111" y="182546"/>
                      <a:pt x="831400" y="182546"/>
                    </a:cubicBezTo>
                    <a:cubicBezTo>
                      <a:pt x="828689" y="182546"/>
                      <a:pt x="826881" y="180739"/>
                      <a:pt x="826881" y="178028"/>
                    </a:cubicBezTo>
                    <a:cubicBezTo>
                      <a:pt x="826881" y="175317"/>
                      <a:pt x="828689" y="173510"/>
                      <a:pt x="831400" y="173510"/>
                    </a:cubicBezTo>
                    <a:lnTo>
                      <a:pt x="831400" y="173510"/>
                    </a:lnTo>
                    <a:close/>
                    <a:moveTo>
                      <a:pt x="812422" y="173510"/>
                    </a:moveTo>
                    <a:cubicBezTo>
                      <a:pt x="815133" y="173510"/>
                      <a:pt x="816941" y="175317"/>
                      <a:pt x="816941" y="178028"/>
                    </a:cubicBezTo>
                    <a:cubicBezTo>
                      <a:pt x="816941" y="180739"/>
                      <a:pt x="815133" y="182546"/>
                      <a:pt x="812422" y="182546"/>
                    </a:cubicBezTo>
                    <a:cubicBezTo>
                      <a:pt x="809711" y="182546"/>
                      <a:pt x="807904" y="180739"/>
                      <a:pt x="807904" y="178028"/>
                    </a:cubicBezTo>
                    <a:cubicBezTo>
                      <a:pt x="807904" y="175317"/>
                      <a:pt x="809711" y="173510"/>
                      <a:pt x="812422" y="173510"/>
                    </a:cubicBezTo>
                    <a:lnTo>
                      <a:pt x="812422" y="173510"/>
                    </a:lnTo>
                    <a:close/>
                    <a:moveTo>
                      <a:pt x="793445" y="173510"/>
                    </a:moveTo>
                    <a:cubicBezTo>
                      <a:pt x="796156" y="173510"/>
                      <a:pt x="797963" y="175317"/>
                      <a:pt x="797963" y="178028"/>
                    </a:cubicBezTo>
                    <a:cubicBezTo>
                      <a:pt x="797963" y="180739"/>
                      <a:pt x="796156" y="182546"/>
                      <a:pt x="793445" y="182546"/>
                    </a:cubicBezTo>
                    <a:cubicBezTo>
                      <a:pt x="790733" y="182546"/>
                      <a:pt x="788926" y="180739"/>
                      <a:pt x="788926" y="178028"/>
                    </a:cubicBezTo>
                    <a:cubicBezTo>
                      <a:pt x="788926" y="175317"/>
                      <a:pt x="790733" y="173510"/>
                      <a:pt x="793445" y="173510"/>
                    </a:cubicBezTo>
                    <a:lnTo>
                      <a:pt x="793445" y="173510"/>
                    </a:lnTo>
                    <a:close/>
                    <a:moveTo>
                      <a:pt x="774467" y="173510"/>
                    </a:moveTo>
                    <a:cubicBezTo>
                      <a:pt x="777178" y="173510"/>
                      <a:pt x="778985" y="175317"/>
                      <a:pt x="778985" y="178028"/>
                    </a:cubicBezTo>
                    <a:cubicBezTo>
                      <a:pt x="778985" y="180739"/>
                      <a:pt x="777178" y="182546"/>
                      <a:pt x="774467" y="182546"/>
                    </a:cubicBezTo>
                    <a:cubicBezTo>
                      <a:pt x="771756" y="182546"/>
                      <a:pt x="769948" y="180739"/>
                      <a:pt x="769948" y="178028"/>
                    </a:cubicBezTo>
                    <a:cubicBezTo>
                      <a:pt x="769948" y="175317"/>
                      <a:pt x="771756" y="173510"/>
                      <a:pt x="774467" y="173510"/>
                    </a:cubicBezTo>
                    <a:lnTo>
                      <a:pt x="774467" y="173510"/>
                    </a:lnTo>
                    <a:close/>
                    <a:moveTo>
                      <a:pt x="756393" y="173510"/>
                    </a:moveTo>
                    <a:cubicBezTo>
                      <a:pt x="759104" y="173510"/>
                      <a:pt x="760912" y="175317"/>
                      <a:pt x="760912" y="178028"/>
                    </a:cubicBezTo>
                    <a:cubicBezTo>
                      <a:pt x="760912" y="180739"/>
                      <a:pt x="759104" y="182546"/>
                      <a:pt x="756393" y="182546"/>
                    </a:cubicBezTo>
                    <a:cubicBezTo>
                      <a:pt x="753682" y="182546"/>
                      <a:pt x="751875" y="180739"/>
                      <a:pt x="751875" y="178028"/>
                    </a:cubicBezTo>
                    <a:cubicBezTo>
                      <a:pt x="750971" y="175317"/>
                      <a:pt x="753682" y="173510"/>
                      <a:pt x="756393" y="173510"/>
                    </a:cubicBezTo>
                    <a:lnTo>
                      <a:pt x="756393" y="173510"/>
                    </a:lnTo>
                    <a:close/>
                    <a:moveTo>
                      <a:pt x="737415" y="173510"/>
                    </a:moveTo>
                    <a:cubicBezTo>
                      <a:pt x="740126" y="173510"/>
                      <a:pt x="741934" y="175317"/>
                      <a:pt x="741934" y="178028"/>
                    </a:cubicBezTo>
                    <a:cubicBezTo>
                      <a:pt x="741934" y="180739"/>
                      <a:pt x="740126" y="182546"/>
                      <a:pt x="737415" y="182546"/>
                    </a:cubicBezTo>
                    <a:cubicBezTo>
                      <a:pt x="734704" y="182546"/>
                      <a:pt x="732897" y="180739"/>
                      <a:pt x="732897" y="178028"/>
                    </a:cubicBezTo>
                    <a:cubicBezTo>
                      <a:pt x="732897" y="175317"/>
                      <a:pt x="734704" y="173510"/>
                      <a:pt x="737415" y="173510"/>
                    </a:cubicBezTo>
                    <a:lnTo>
                      <a:pt x="737415" y="173510"/>
                    </a:lnTo>
                    <a:close/>
                    <a:moveTo>
                      <a:pt x="718438" y="173510"/>
                    </a:moveTo>
                    <a:cubicBezTo>
                      <a:pt x="721149" y="173510"/>
                      <a:pt x="722956" y="175317"/>
                      <a:pt x="722956" y="178028"/>
                    </a:cubicBezTo>
                    <a:cubicBezTo>
                      <a:pt x="722956" y="180739"/>
                      <a:pt x="721149" y="182546"/>
                      <a:pt x="718438" y="182546"/>
                    </a:cubicBezTo>
                    <a:cubicBezTo>
                      <a:pt x="715727" y="182546"/>
                      <a:pt x="713919" y="180739"/>
                      <a:pt x="713919" y="178028"/>
                    </a:cubicBezTo>
                    <a:cubicBezTo>
                      <a:pt x="713919" y="175317"/>
                      <a:pt x="715727" y="173510"/>
                      <a:pt x="718438" y="173510"/>
                    </a:cubicBezTo>
                    <a:lnTo>
                      <a:pt x="718438" y="173510"/>
                    </a:lnTo>
                    <a:close/>
                    <a:moveTo>
                      <a:pt x="699460" y="173510"/>
                    </a:moveTo>
                    <a:cubicBezTo>
                      <a:pt x="702171" y="173510"/>
                      <a:pt x="703979" y="175317"/>
                      <a:pt x="703979" y="178028"/>
                    </a:cubicBezTo>
                    <a:cubicBezTo>
                      <a:pt x="703979" y="180739"/>
                      <a:pt x="702171" y="182546"/>
                      <a:pt x="699460" y="182546"/>
                    </a:cubicBezTo>
                    <a:cubicBezTo>
                      <a:pt x="696749" y="182546"/>
                      <a:pt x="694942" y="180739"/>
                      <a:pt x="694942" y="178028"/>
                    </a:cubicBezTo>
                    <a:cubicBezTo>
                      <a:pt x="694942" y="175317"/>
                      <a:pt x="696749" y="173510"/>
                      <a:pt x="699460" y="173510"/>
                    </a:cubicBezTo>
                    <a:lnTo>
                      <a:pt x="699460" y="173510"/>
                    </a:lnTo>
                    <a:close/>
                    <a:moveTo>
                      <a:pt x="680483" y="173510"/>
                    </a:moveTo>
                    <a:cubicBezTo>
                      <a:pt x="683194" y="173510"/>
                      <a:pt x="685001" y="175317"/>
                      <a:pt x="685001" y="178028"/>
                    </a:cubicBezTo>
                    <a:cubicBezTo>
                      <a:pt x="685001" y="180739"/>
                      <a:pt x="683194" y="182546"/>
                      <a:pt x="680483" y="182546"/>
                    </a:cubicBezTo>
                    <a:cubicBezTo>
                      <a:pt x="677771" y="182546"/>
                      <a:pt x="675964" y="180739"/>
                      <a:pt x="675964" y="178028"/>
                    </a:cubicBezTo>
                    <a:cubicBezTo>
                      <a:pt x="675964" y="175317"/>
                      <a:pt x="678675" y="173510"/>
                      <a:pt x="680483" y="173510"/>
                    </a:cubicBezTo>
                    <a:lnTo>
                      <a:pt x="680483" y="173510"/>
                    </a:lnTo>
                    <a:close/>
                    <a:moveTo>
                      <a:pt x="662409" y="173510"/>
                    </a:moveTo>
                    <a:cubicBezTo>
                      <a:pt x="665120" y="173510"/>
                      <a:pt x="666927" y="175317"/>
                      <a:pt x="666927" y="178028"/>
                    </a:cubicBezTo>
                    <a:cubicBezTo>
                      <a:pt x="666927" y="180739"/>
                      <a:pt x="665120" y="182546"/>
                      <a:pt x="662409" y="182546"/>
                    </a:cubicBezTo>
                    <a:cubicBezTo>
                      <a:pt x="659698" y="182546"/>
                      <a:pt x="657890" y="180739"/>
                      <a:pt x="657890" y="178028"/>
                    </a:cubicBezTo>
                    <a:cubicBezTo>
                      <a:pt x="656987" y="175317"/>
                      <a:pt x="659698" y="173510"/>
                      <a:pt x="662409" y="173510"/>
                    </a:cubicBezTo>
                    <a:lnTo>
                      <a:pt x="662409" y="173510"/>
                    </a:lnTo>
                    <a:close/>
                    <a:moveTo>
                      <a:pt x="643431" y="173510"/>
                    </a:moveTo>
                    <a:cubicBezTo>
                      <a:pt x="646142" y="173510"/>
                      <a:pt x="647950" y="175317"/>
                      <a:pt x="647950" y="178028"/>
                    </a:cubicBezTo>
                    <a:cubicBezTo>
                      <a:pt x="647950" y="180739"/>
                      <a:pt x="646142" y="182546"/>
                      <a:pt x="643431" y="182546"/>
                    </a:cubicBezTo>
                    <a:cubicBezTo>
                      <a:pt x="640720" y="182546"/>
                      <a:pt x="638913" y="180739"/>
                      <a:pt x="638913" y="178028"/>
                    </a:cubicBezTo>
                    <a:cubicBezTo>
                      <a:pt x="638913" y="175317"/>
                      <a:pt x="640720" y="173510"/>
                      <a:pt x="643431" y="173510"/>
                    </a:cubicBezTo>
                    <a:lnTo>
                      <a:pt x="643431" y="173510"/>
                    </a:lnTo>
                    <a:close/>
                    <a:moveTo>
                      <a:pt x="624453" y="173510"/>
                    </a:moveTo>
                    <a:cubicBezTo>
                      <a:pt x="627165" y="173510"/>
                      <a:pt x="628972" y="175317"/>
                      <a:pt x="628972" y="178028"/>
                    </a:cubicBezTo>
                    <a:cubicBezTo>
                      <a:pt x="628972" y="180739"/>
                      <a:pt x="627165" y="182546"/>
                      <a:pt x="624453" y="182546"/>
                    </a:cubicBezTo>
                    <a:cubicBezTo>
                      <a:pt x="621742" y="182546"/>
                      <a:pt x="619935" y="180739"/>
                      <a:pt x="619935" y="178028"/>
                    </a:cubicBezTo>
                    <a:cubicBezTo>
                      <a:pt x="619935" y="175317"/>
                      <a:pt x="621742" y="173510"/>
                      <a:pt x="624453" y="173510"/>
                    </a:cubicBezTo>
                    <a:lnTo>
                      <a:pt x="624453" y="173510"/>
                    </a:lnTo>
                    <a:close/>
                    <a:moveTo>
                      <a:pt x="605476" y="173510"/>
                    </a:moveTo>
                    <a:cubicBezTo>
                      <a:pt x="608187" y="173510"/>
                      <a:pt x="609994" y="175317"/>
                      <a:pt x="609994" y="178028"/>
                    </a:cubicBezTo>
                    <a:cubicBezTo>
                      <a:pt x="609994" y="180739"/>
                      <a:pt x="608187" y="182546"/>
                      <a:pt x="605476" y="182546"/>
                    </a:cubicBezTo>
                    <a:cubicBezTo>
                      <a:pt x="602765" y="182546"/>
                      <a:pt x="600957" y="180739"/>
                      <a:pt x="600957" y="178028"/>
                    </a:cubicBezTo>
                    <a:cubicBezTo>
                      <a:pt x="600957" y="175317"/>
                      <a:pt x="602765" y="173510"/>
                      <a:pt x="605476" y="173510"/>
                    </a:cubicBezTo>
                    <a:lnTo>
                      <a:pt x="605476" y="173510"/>
                    </a:lnTo>
                    <a:close/>
                    <a:moveTo>
                      <a:pt x="586498" y="173510"/>
                    </a:moveTo>
                    <a:cubicBezTo>
                      <a:pt x="589209" y="173510"/>
                      <a:pt x="591017" y="175317"/>
                      <a:pt x="591017" y="178028"/>
                    </a:cubicBezTo>
                    <a:cubicBezTo>
                      <a:pt x="591017" y="180739"/>
                      <a:pt x="589209" y="182546"/>
                      <a:pt x="586498" y="182546"/>
                    </a:cubicBezTo>
                    <a:cubicBezTo>
                      <a:pt x="583787" y="182546"/>
                      <a:pt x="581980" y="180739"/>
                      <a:pt x="581980" y="178028"/>
                    </a:cubicBezTo>
                    <a:cubicBezTo>
                      <a:pt x="581980" y="175317"/>
                      <a:pt x="584691" y="173510"/>
                      <a:pt x="586498" y="173510"/>
                    </a:cubicBezTo>
                    <a:lnTo>
                      <a:pt x="586498" y="173510"/>
                    </a:lnTo>
                    <a:close/>
                    <a:moveTo>
                      <a:pt x="568424" y="173510"/>
                    </a:moveTo>
                    <a:cubicBezTo>
                      <a:pt x="571135" y="173510"/>
                      <a:pt x="572943" y="175317"/>
                      <a:pt x="572943" y="178028"/>
                    </a:cubicBezTo>
                    <a:cubicBezTo>
                      <a:pt x="572943" y="180739"/>
                      <a:pt x="571135" y="182546"/>
                      <a:pt x="568424" y="182546"/>
                    </a:cubicBezTo>
                    <a:cubicBezTo>
                      <a:pt x="565713" y="182546"/>
                      <a:pt x="563906" y="180739"/>
                      <a:pt x="563906" y="178028"/>
                    </a:cubicBezTo>
                    <a:cubicBezTo>
                      <a:pt x="563906" y="175317"/>
                      <a:pt x="565713" y="173510"/>
                      <a:pt x="568424" y="173510"/>
                    </a:cubicBezTo>
                    <a:lnTo>
                      <a:pt x="568424" y="173510"/>
                    </a:lnTo>
                    <a:close/>
                    <a:moveTo>
                      <a:pt x="549447" y="173510"/>
                    </a:moveTo>
                    <a:cubicBezTo>
                      <a:pt x="552158" y="173510"/>
                      <a:pt x="553965" y="175317"/>
                      <a:pt x="553965" y="178028"/>
                    </a:cubicBezTo>
                    <a:cubicBezTo>
                      <a:pt x="553965" y="180739"/>
                      <a:pt x="552158" y="182546"/>
                      <a:pt x="549447" y="182546"/>
                    </a:cubicBezTo>
                    <a:cubicBezTo>
                      <a:pt x="546736" y="182546"/>
                      <a:pt x="544928" y="180739"/>
                      <a:pt x="544928" y="178028"/>
                    </a:cubicBezTo>
                    <a:cubicBezTo>
                      <a:pt x="544928" y="175317"/>
                      <a:pt x="546736" y="173510"/>
                      <a:pt x="549447" y="173510"/>
                    </a:cubicBezTo>
                    <a:lnTo>
                      <a:pt x="549447" y="173510"/>
                    </a:lnTo>
                    <a:close/>
                    <a:moveTo>
                      <a:pt x="530469" y="173510"/>
                    </a:moveTo>
                    <a:cubicBezTo>
                      <a:pt x="533180" y="173510"/>
                      <a:pt x="534988" y="175317"/>
                      <a:pt x="534988" y="178028"/>
                    </a:cubicBezTo>
                    <a:cubicBezTo>
                      <a:pt x="534988" y="180739"/>
                      <a:pt x="533180" y="182546"/>
                      <a:pt x="530469" y="182546"/>
                    </a:cubicBezTo>
                    <a:cubicBezTo>
                      <a:pt x="527758" y="182546"/>
                      <a:pt x="525951" y="180739"/>
                      <a:pt x="525951" y="178028"/>
                    </a:cubicBezTo>
                    <a:cubicBezTo>
                      <a:pt x="525951" y="175317"/>
                      <a:pt x="527758" y="173510"/>
                      <a:pt x="530469" y="173510"/>
                    </a:cubicBezTo>
                    <a:lnTo>
                      <a:pt x="530469" y="173510"/>
                    </a:lnTo>
                    <a:close/>
                    <a:moveTo>
                      <a:pt x="511492" y="173510"/>
                    </a:moveTo>
                    <a:cubicBezTo>
                      <a:pt x="514203" y="173510"/>
                      <a:pt x="516010" y="175317"/>
                      <a:pt x="516010" y="178028"/>
                    </a:cubicBezTo>
                    <a:cubicBezTo>
                      <a:pt x="516010" y="180739"/>
                      <a:pt x="514203" y="182546"/>
                      <a:pt x="511492" y="182546"/>
                    </a:cubicBezTo>
                    <a:cubicBezTo>
                      <a:pt x="508780" y="182546"/>
                      <a:pt x="506973" y="180739"/>
                      <a:pt x="506973" y="178028"/>
                    </a:cubicBezTo>
                    <a:cubicBezTo>
                      <a:pt x="506973" y="175317"/>
                      <a:pt x="508780" y="173510"/>
                      <a:pt x="511492" y="173510"/>
                    </a:cubicBezTo>
                    <a:lnTo>
                      <a:pt x="511492" y="173510"/>
                    </a:lnTo>
                    <a:close/>
                    <a:moveTo>
                      <a:pt x="493418" y="173510"/>
                    </a:moveTo>
                    <a:cubicBezTo>
                      <a:pt x="496129" y="173510"/>
                      <a:pt x="497936" y="175317"/>
                      <a:pt x="497936" y="178028"/>
                    </a:cubicBezTo>
                    <a:cubicBezTo>
                      <a:pt x="497936" y="180739"/>
                      <a:pt x="496129" y="182546"/>
                      <a:pt x="493418" y="182546"/>
                    </a:cubicBezTo>
                    <a:cubicBezTo>
                      <a:pt x="490707" y="182546"/>
                      <a:pt x="488899" y="180739"/>
                      <a:pt x="488899" y="178028"/>
                    </a:cubicBezTo>
                    <a:cubicBezTo>
                      <a:pt x="487995" y="175317"/>
                      <a:pt x="490707" y="173510"/>
                      <a:pt x="493418" y="173510"/>
                    </a:cubicBezTo>
                    <a:lnTo>
                      <a:pt x="493418" y="173510"/>
                    </a:lnTo>
                    <a:close/>
                    <a:moveTo>
                      <a:pt x="474440" y="173510"/>
                    </a:moveTo>
                    <a:cubicBezTo>
                      <a:pt x="477151" y="173510"/>
                      <a:pt x="478959" y="175317"/>
                      <a:pt x="478959" y="178028"/>
                    </a:cubicBezTo>
                    <a:cubicBezTo>
                      <a:pt x="478959" y="180739"/>
                      <a:pt x="477151" y="182546"/>
                      <a:pt x="474440" y="182546"/>
                    </a:cubicBezTo>
                    <a:cubicBezTo>
                      <a:pt x="471729" y="182546"/>
                      <a:pt x="469922" y="180739"/>
                      <a:pt x="469922" y="178028"/>
                    </a:cubicBezTo>
                    <a:cubicBezTo>
                      <a:pt x="469922" y="175317"/>
                      <a:pt x="471729" y="173510"/>
                      <a:pt x="474440" y="173510"/>
                    </a:cubicBezTo>
                    <a:lnTo>
                      <a:pt x="474440" y="173510"/>
                    </a:lnTo>
                    <a:close/>
                    <a:moveTo>
                      <a:pt x="455462" y="173510"/>
                    </a:moveTo>
                    <a:cubicBezTo>
                      <a:pt x="458174" y="173510"/>
                      <a:pt x="459981" y="175317"/>
                      <a:pt x="459981" y="178028"/>
                    </a:cubicBezTo>
                    <a:cubicBezTo>
                      <a:pt x="459981" y="180739"/>
                      <a:pt x="458174" y="182546"/>
                      <a:pt x="455462" y="182546"/>
                    </a:cubicBezTo>
                    <a:cubicBezTo>
                      <a:pt x="452751" y="182546"/>
                      <a:pt x="450944" y="180739"/>
                      <a:pt x="450944" y="178028"/>
                    </a:cubicBezTo>
                    <a:cubicBezTo>
                      <a:pt x="450944" y="175317"/>
                      <a:pt x="452751" y="173510"/>
                      <a:pt x="455462" y="173510"/>
                    </a:cubicBezTo>
                    <a:lnTo>
                      <a:pt x="455462" y="173510"/>
                    </a:lnTo>
                    <a:close/>
                    <a:moveTo>
                      <a:pt x="436485" y="173510"/>
                    </a:moveTo>
                    <a:cubicBezTo>
                      <a:pt x="439196" y="173510"/>
                      <a:pt x="441003" y="175317"/>
                      <a:pt x="441003" y="178028"/>
                    </a:cubicBezTo>
                    <a:cubicBezTo>
                      <a:pt x="441003" y="180739"/>
                      <a:pt x="439196" y="182546"/>
                      <a:pt x="436485" y="182546"/>
                    </a:cubicBezTo>
                    <a:cubicBezTo>
                      <a:pt x="433774" y="182546"/>
                      <a:pt x="431966" y="180739"/>
                      <a:pt x="431966" y="178028"/>
                    </a:cubicBezTo>
                    <a:cubicBezTo>
                      <a:pt x="431966" y="175317"/>
                      <a:pt x="433774" y="173510"/>
                      <a:pt x="436485" y="173510"/>
                    </a:cubicBezTo>
                    <a:lnTo>
                      <a:pt x="436485" y="173510"/>
                    </a:lnTo>
                    <a:close/>
                    <a:moveTo>
                      <a:pt x="417507" y="173510"/>
                    </a:moveTo>
                    <a:cubicBezTo>
                      <a:pt x="420218" y="173510"/>
                      <a:pt x="422026" y="175317"/>
                      <a:pt x="422026" y="178028"/>
                    </a:cubicBezTo>
                    <a:cubicBezTo>
                      <a:pt x="422026" y="180739"/>
                      <a:pt x="420218" y="182546"/>
                      <a:pt x="417507" y="182546"/>
                    </a:cubicBezTo>
                    <a:cubicBezTo>
                      <a:pt x="414796" y="182546"/>
                      <a:pt x="412989" y="180739"/>
                      <a:pt x="412989" y="178028"/>
                    </a:cubicBezTo>
                    <a:cubicBezTo>
                      <a:pt x="412989" y="175317"/>
                      <a:pt x="415700" y="173510"/>
                      <a:pt x="417507" y="173510"/>
                    </a:cubicBezTo>
                    <a:lnTo>
                      <a:pt x="417507" y="173510"/>
                    </a:lnTo>
                    <a:close/>
                    <a:moveTo>
                      <a:pt x="399433" y="173510"/>
                    </a:moveTo>
                    <a:cubicBezTo>
                      <a:pt x="402144" y="173510"/>
                      <a:pt x="403952" y="175317"/>
                      <a:pt x="403952" y="178028"/>
                    </a:cubicBezTo>
                    <a:cubicBezTo>
                      <a:pt x="403952" y="180739"/>
                      <a:pt x="402144" y="182546"/>
                      <a:pt x="399433" y="182546"/>
                    </a:cubicBezTo>
                    <a:cubicBezTo>
                      <a:pt x="396722" y="182546"/>
                      <a:pt x="394915" y="180739"/>
                      <a:pt x="394915" y="178028"/>
                    </a:cubicBezTo>
                    <a:cubicBezTo>
                      <a:pt x="394011" y="175317"/>
                      <a:pt x="396722" y="173510"/>
                      <a:pt x="399433" y="173510"/>
                    </a:cubicBezTo>
                    <a:lnTo>
                      <a:pt x="399433" y="173510"/>
                    </a:lnTo>
                    <a:close/>
                    <a:moveTo>
                      <a:pt x="380456" y="173510"/>
                    </a:moveTo>
                    <a:cubicBezTo>
                      <a:pt x="383167" y="173510"/>
                      <a:pt x="384974" y="175317"/>
                      <a:pt x="384974" y="178028"/>
                    </a:cubicBezTo>
                    <a:cubicBezTo>
                      <a:pt x="384974" y="180739"/>
                      <a:pt x="383167" y="182546"/>
                      <a:pt x="380456" y="182546"/>
                    </a:cubicBezTo>
                    <a:cubicBezTo>
                      <a:pt x="377745" y="182546"/>
                      <a:pt x="375937" y="180739"/>
                      <a:pt x="375937" y="178028"/>
                    </a:cubicBezTo>
                    <a:cubicBezTo>
                      <a:pt x="375937" y="175317"/>
                      <a:pt x="377745" y="173510"/>
                      <a:pt x="380456" y="173510"/>
                    </a:cubicBezTo>
                    <a:lnTo>
                      <a:pt x="380456" y="173510"/>
                    </a:lnTo>
                    <a:close/>
                    <a:moveTo>
                      <a:pt x="361478" y="173510"/>
                    </a:moveTo>
                    <a:cubicBezTo>
                      <a:pt x="364189" y="173510"/>
                      <a:pt x="365997" y="175317"/>
                      <a:pt x="365997" y="178028"/>
                    </a:cubicBezTo>
                    <a:cubicBezTo>
                      <a:pt x="365997" y="180739"/>
                      <a:pt x="364189" y="182546"/>
                      <a:pt x="361478" y="182546"/>
                    </a:cubicBezTo>
                    <a:cubicBezTo>
                      <a:pt x="358767" y="182546"/>
                      <a:pt x="356960" y="180739"/>
                      <a:pt x="356960" y="178028"/>
                    </a:cubicBezTo>
                    <a:cubicBezTo>
                      <a:pt x="356960" y="175317"/>
                      <a:pt x="358767" y="173510"/>
                      <a:pt x="361478" y="173510"/>
                    </a:cubicBezTo>
                    <a:lnTo>
                      <a:pt x="361478" y="173510"/>
                    </a:lnTo>
                    <a:close/>
                    <a:moveTo>
                      <a:pt x="342501" y="173510"/>
                    </a:moveTo>
                    <a:cubicBezTo>
                      <a:pt x="345212" y="173510"/>
                      <a:pt x="347019" y="175317"/>
                      <a:pt x="347019" y="178028"/>
                    </a:cubicBezTo>
                    <a:cubicBezTo>
                      <a:pt x="347019" y="180739"/>
                      <a:pt x="345212" y="182546"/>
                      <a:pt x="342501" y="182546"/>
                    </a:cubicBezTo>
                    <a:cubicBezTo>
                      <a:pt x="339789" y="182546"/>
                      <a:pt x="337982" y="180739"/>
                      <a:pt x="337982" y="178028"/>
                    </a:cubicBezTo>
                    <a:cubicBezTo>
                      <a:pt x="337982" y="175317"/>
                      <a:pt x="339789" y="173510"/>
                      <a:pt x="342501" y="173510"/>
                    </a:cubicBezTo>
                    <a:lnTo>
                      <a:pt x="342501" y="173510"/>
                    </a:lnTo>
                    <a:close/>
                    <a:moveTo>
                      <a:pt x="323523" y="173510"/>
                    </a:moveTo>
                    <a:cubicBezTo>
                      <a:pt x="326234" y="173510"/>
                      <a:pt x="328041" y="175317"/>
                      <a:pt x="328041" y="178028"/>
                    </a:cubicBezTo>
                    <a:cubicBezTo>
                      <a:pt x="328041" y="180739"/>
                      <a:pt x="326234" y="182546"/>
                      <a:pt x="323523" y="182546"/>
                    </a:cubicBezTo>
                    <a:cubicBezTo>
                      <a:pt x="320812" y="182546"/>
                      <a:pt x="319004" y="180739"/>
                      <a:pt x="319004" y="178028"/>
                    </a:cubicBezTo>
                    <a:cubicBezTo>
                      <a:pt x="319004" y="175317"/>
                      <a:pt x="321716" y="173510"/>
                      <a:pt x="323523" y="173510"/>
                    </a:cubicBezTo>
                    <a:lnTo>
                      <a:pt x="323523" y="173510"/>
                    </a:lnTo>
                    <a:close/>
                    <a:moveTo>
                      <a:pt x="305449" y="173510"/>
                    </a:moveTo>
                    <a:cubicBezTo>
                      <a:pt x="308160" y="173510"/>
                      <a:pt x="309968" y="175317"/>
                      <a:pt x="309968" y="178028"/>
                    </a:cubicBezTo>
                    <a:cubicBezTo>
                      <a:pt x="309968" y="180739"/>
                      <a:pt x="308160" y="182546"/>
                      <a:pt x="305449" y="182546"/>
                    </a:cubicBezTo>
                    <a:cubicBezTo>
                      <a:pt x="302738" y="182546"/>
                      <a:pt x="300931" y="180739"/>
                      <a:pt x="300931" y="178028"/>
                    </a:cubicBezTo>
                    <a:cubicBezTo>
                      <a:pt x="300027" y="175317"/>
                      <a:pt x="302738" y="173510"/>
                      <a:pt x="305449" y="173510"/>
                    </a:cubicBezTo>
                    <a:lnTo>
                      <a:pt x="305449" y="173510"/>
                    </a:lnTo>
                    <a:close/>
                    <a:moveTo>
                      <a:pt x="286471" y="173510"/>
                    </a:moveTo>
                    <a:cubicBezTo>
                      <a:pt x="289182" y="173510"/>
                      <a:pt x="290990" y="175317"/>
                      <a:pt x="290990" y="178028"/>
                    </a:cubicBezTo>
                    <a:cubicBezTo>
                      <a:pt x="290990" y="180739"/>
                      <a:pt x="289182" y="182546"/>
                      <a:pt x="286471" y="182546"/>
                    </a:cubicBezTo>
                    <a:cubicBezTo>
                      <a:pt x="283760" y="182546"/>
                      <a:pt x="281953" y="180739"/>
                      <a:pt x="281953" y="178028"/>
                    </a:cubicBezTo>
                    <a:cubicBezTo>
                      <a:pt x="281953" y="175317"/>
                      <a:pt x="283760" y="173510"/>
                      <a:pt x="286471" y="173510"/>
                    </a:cubicBezTo>
                    <a:lnTo>
                      <a:pt x="286471" y="173510"/>
                    </a:lnTo>
                    <a:close/>
                    <a:moveTo>
                      <a:pt x="840437" y="163569"/>
                    </a:moveTo>
                    <a:cubicBezTo>
                      <a:pt x="843148" y="163569"/>
                      <a:pt x="844955" y="165376"/>
                      <a:pt x="844955" y="168087"/>
                    </a:cubicBezTo>
                    <a:cubicBezTo>
                      <a:pt x="844955" y="170798"/>
                      <a:pt x="843148" y="172606"/>
                      <a:pt x="840437" y="172606"/>
                    </a:cubicBezTo>
                    <a:cubicBezTo>
                      <a:pt x="837726" y="172606"/>
                      <a:pt x="835918" y="170798"/>
                      <a:pt x="835918" y="168087"/>
                    </a:cubicBezTo>
                    <a:cubicBezTo>
                      <a:pt x="835918" y="166280"/>
                      <a:pt x="837726" y="163569"/>
                      <a:pt x="840437" y="163569"/>
                    </a:cubicBezTo>
                    <a:lnTo>
                      <a:pt x="840437" y="163569"/>
                    </a:lnTo>
                    <a:close/>
                    <a:moveTo>
                      <a:pt x="821459" y="163569"/>
                    </a:moveTo>
                    <a:cubicBezTo>
                      <a:pt x="824170" y="163569"/>
                      <a:pt x="825978" y="165376"/>
                      <a:pt x="825978" y="168087"/>
                    </a:cubicBezTo>
                    <a:cubicBezTo>
                      <a:pt x="825978" y="170798"/>
                      <a:pt x="824170" y="172606"/>
                      <a:pt x="821459" y="172606"/>
                    </a:cubicBezTo>
                    <a:cubicBezTo>
                      <a:pt x="818748" y="172606"/>
                      <a:pt x="816941" y="170798"/>
                      <a:pt x="816941" y="168087"/>
                    </a:cubicBezTo>
                    <a:cubicBezTo>
                      <a:pt x="816941" y="166280"/>
                      <a:pt x="818748" y="163569"/>
                      <a:pt x="821459" y="163569"/>
                    </a:cubicBezTo>
                    <a:lnTo>
                      <a:pt x="821459" y="163569"/>
                    </a:lnTo>
                    <a:close/>
                    <a:moveTo>
                      <a:pt x="803385" y="163569"/>
                    </a:moveTo>
                    <a:cubicBezTo>
                      <a:pt x="806096" y="163569"/>
                      <a:pt x="807904" y="165376"/>
                      <a:pt x="807904" y="168087"/>
                    </a:cubicBezTo>
                    <a:cubicBezTo>
                      <a:pt x="807904" y="170798"/>
                      <a:pt x="806096" y="172606"/>
                      <a:pt x="803385" y="172606"/>
                    </a:cubicBezTo>
                    <a:cubicBezTo>
                      <a:pt x="800674" y="172606"/>
                      <a:pt x="798867" y="170798"/>
                      <a:pt x="798867" y="168087"/>
                    </a:cubicBezTo>
                    <a:cubicBezTo>
                      <a:pt x="797963" y="166280"/>
                      <a:pt x="800674" y="163569"/>
                      <a:pt x="803385" y="163569"/>
                    </a:cubicBezTo>
                    <a:lnTo>
                      <a:pt x="803385" y="163569"/>
                    </a:lnTo>
                    <a:close/>
                    <a:moveTo>
                      <a:pt x="784408" y="163569"/>
                    </a:moveTo>
                    <a:cubicBezTo>
                      <a:pt x="787119" y="163569"/>
                      <a:pt x="788926" y="165376"/>
                      <a:pt x="788926" y="168087"/>
                    </a:cubicBezTo>
                    <a:cubicBezTo>
                      <a:pt x="788926" y="170798"/>
                      <a:pt x="787119" y="172606"/>
                      <a:pt x="784408" y="172606"/>
                    </a:cubicBezTo>
                    <a:cubicBezTo>
                      <a:pt x="781696" y="172606"/>
                      <a:pt x="779889" y="170798"/>
                      <a:pt x="779889" y="168087"/>
                    </a:cubicBezTo>
                    <a:cubicBezTo>
                      <a:pt x="778985" y="166280"/>
                      <a:pt x="781696" y="163569"/>
                      <a:pt x="784408" y="163569"/>
                    </a:cubicBezTo>
                    <a:lnTo>
                      <a:pt x="784408" y="163569"/>
                    </a:lnTo>
                    <a:close/>
                    <a:moveTo>
                      <a:pt x="765430" y="163569"/>
                    </a:moveTo>
                    <a:cubicBezTo>
                      <a:pt x="768141" y="163569"/>
                      <a:pt x="769948" y="165376"/>
                      <a:pt x="769948" y="168087"/>
                    </a:cubicBezTo>
                    <a:cubicBezTo>
                      <a:pt x="769948" y="170798"/>
                      <a:pt x="768141" y="172606"/>
                      <a:pt x="765430" y="172606"/>
                    </a:cubicBezTo>
                    <a:cubicBezTo>
                      <a:pt x="762719" y="172606"/>
                      <a:pt x="760912" y="170798"/>
                      <a:pt x="760912" y="168087"/>
                    </a:cubicBezTo>
                    <a:cubicBezTo>
                      <a:pt x="760912" y="166280"/>
                      <a:pt x="762719" y="163569"/>
                      <a:pt x="765430" y="163569"/>
                    </a:cubicBezTo>
                    <a:lnTo>
                      <a:pt x="765430" y="163569"/>
                    </a:lnTo>
                    <a:close/>
                    <a:moveTo>
                      <a:pt x="746452" y="163569"/>
                    </a:moveTo>
                    <a:cubicBezTo>
                      <a:pt x="749163" y="163569"/>
                      <a:pt x="750971" y="165376"/>
                      <a:pt x="750971" y="168087"/>
                    </a:cubicBezTo>
                    <a:cubicBezTo>
                      <a:pt x="750971" y="170798"/>
                      <a:pt x="749163" y="172606"/>
                      <a:pt x="746452" y="172606"/>
                    </a:cubicBezTo>
                    <a:cubicBezTo>
                      <a:pt x="743741" y="172606"/>
                      <a:pt x="741934" y="170798"/>
                      <a:pt x="741934" y="168087"/>
                    </a:cubicBezTo>
                    <a:cubicBezTo>
                      <a:pt x="741934" y="166280"/>
                      <a:pt x="743741" y="163569"/>
                      <a:pt x="746452" y="163569"/>
                    </a:cubicBezTo>
                    <a:lnTo>
                      <a:pt x="746452" y="163569"/>
                    </a:lnTo>
                    <a:close/>
                    <a:moveTo>
                      <a:pt x="727475" y="163569"/>
                    </a:moveTo>
                    <a:cubicBezTo>
                      <a:pt x="730186" y="163569"/>
                      <a:pt x="731993" y="165376"/>
                      <a:pt x="731993" y="168087"/>
                    </a:cubicBezTo>
                    <a:cubicBezTo>
                      <a:pt x="731993" y="170798"/>
                      <a:pt x="730186" y="172606"/>
                      <a:pt x="727475" y="172606"/>
                    </a:cubicBezTo>
                    <a:cubicBezTo>
                      <a:pt x="724764" y="172606"/>
                      <a:pt x="722956" y="170798"/>
                      <a:pt x="722956" y="168087"/>
                    </a:cubicBezTo>
                    <a:cubicBezTo>
                      <a:pt x="722956" y="166280"/>
                      <a:pt x="724764" y="163569"/>
                      <a:pt x="727475" y="163569"/>
                    </a:cubicBezTo>
                    <a:lnTo>
                      <a:pt x="727475" y="163569"/>
                    </a:lnTo>
                    <a:close/>
                    <a:moveTo>
                      <a:pt x="709401" y="163569"/>
                    </a:moveTo>
                    <a:cubicBezTo>
                      <a:pt x="712112" y="163569"/>
                      <a:pt x="713919" y="165376"/>
                      <a:pt x="713919" y="168087"/>
                    </a:cubicBezTo>
                    <a:cubicBezTo>
                      <a:pt x="713919" y="170798"/>
                      <a:pt x="712112" y="172606"/>
                      <a:pt x="709401" y="172606"/>
                    </a:cubicBezTo>
                    <a:cubicBezTo>
                      <a:pt x="706690" y="172606"/>
                      <a:pt x="704882" y="170798"/>
                      <a:pt x="704882" y="168087"/>
                    </a:cubicBezTo>
                    <a:cubicBezTo>
                      <a:pt x="703979" y="166280"/>
                      <a:pt x="706690" y="163569"/>
                      <a:pt x="709401" y="163569"/>
                    </a:cubicBezTo>
                    <a:lnTo>
                      <a:pt x="709401" y="163569"/>
                    </a:lnTo>
                    <a:close/>
                    <a:moveTo>
                      <a:pt x="690423" y="163569"/>
                    </a:moveTo>
                    <a:cubicBezTo>
                      <a:pt x="693134" y="163569"/>
                      <a:pt x="694942" y="165376"/>
                      <a:pt x="694942" y="168087"/>
                    </a:cubicBezTo>
                    <a:cubicBezTo>
                      <a:pt x="694942" y="170798"/>
                      <a:pt x="693134" y="172606"/>
                      <a:pt x="690423" y="172606"/>
                    </a:cubicBezTo>
                    <a:cubicBezTo>
                      <a:pt x="687712" y="172606"/>
                      <a:pt x="685905" y="170798"/>
                      <a:pt x="685905" y="168087"/>
                    </a:cubicBezTo>
                    <a:cubicBezTo>
                      <a:pt x="685905" y="166280"/>
                      <a:pt x="687712" y="163569"/>
                      <a:pt x="690423" y="163569"/>
                    </a:cubicBezTo>
                    <a:lnTo>
                      <a:pt x="690423" y="163569"/>
                    </a:lnTo>
                    <a:close/>
                    <a:moveTo>
                      <a:pt x="671446" y="163569"/>
                    </a:moveTo>
                    <a:cubicBezTo>
                      <a:pt x="674157" y="163569"/>
                      <a:pt x="675964" y="165376"/>
                      <a:pt x="675964" y="168087"/>
                    </a:cubicBezTo>
                    <a:cubicBezTo>
                      <a:pt x="675964" y="170798"/>
                      <a:pt x="674157" y="172606"/>
                      <a:pt x="671446" y="172606"/>
                    </a:cubicBezTo>
                    <a:cubicBezTo>
                      <a:pt x="668735" y="172606"/>
                      <a:pt x="666927" y="170798"/>
                      <a:pt x="666927" y="168087"/>
                    </a:cubicBezTo>
                    <a:cubicBezTo>
                      <a:pt x="666927" y="166280"/>
                      <a:pt x="668735" y="163569"/>
                      <a:pt x="671446" y="163569"/>
                    </a:cubicBezTo>
                    <a:lnTo>
                      <a:pt x="671446" y="163569"/>
                    </a:lnTo>
                    <a:close/>
                    <a:moveTo>
                      <a:pt x="652468" y="163569"/>
                    </a:moveTo>
                    <a:cubicBezTo>
                      <a:pt x="655179" y="163569"/>
                      <a:pt x="656987" y="165376"/>
                      <a:pt x="656987" y="168087"/>
                    </a:cubicBezTo>
                    <a:cubicBezTo>
                      <a:pt x="656987" y="170798"/>
                      <a:pt x="655179" y="172606"/>
                      <a:pt x="652468" y="172606"/>
                    </a:cubicBezTo>
                    <a:cubicBezTo>
                      <a:pt x="649757" y="172606"/>
                      <a:pt x="647950" y="170798"/>
                      <a:pt x="647950" y="168087"/>
                    </a:cubicBezTo>
                    <a:cubicBezTo>
                      <a:pt x="647950" y="166280"/>
                      <a:pt x="649757" y="163569"/>
                      <a:pt x="652468" y="163569"/>
                    </a:cubicBezTo>
                    <a:lnTo>
                      <a:pt x="652468" y="163569"/>
                    </a:lnTo>
                    <a:close/>
                    <a:moveTo>
                      <a:pt x="633490" y="163569"/>
                    </a:moveTo>
                    <a:cubicBezTo>
                      <a:pt x="636202" y="163569"/>
                      <a:pt x="638009" y="165376"/>
                      <a:pt x="638009" y="168087"/>
                    </a:cubicBezTo>
                    <a:cubicBezTo>
                      <a:pt x="638009" y="170798"/>
                      <a:pt x="636202" y="172606"/>
                      <a:pt x="633490" y="172606"/>
                    </a:cubicBezTo>
                    <a:cubicBezTo>
                      <a:pt x="630779" y="172606"/>
                      <a:pt x="628972" y="170798"/>
                      <a:pt x="628972" y="168087"/>
                    </a:cubicBezTo>
                    <a:cubicBezTo>
                      <a:pt x="628972" y="166280"/>
                      <a:pt x="631683" y="163569"/>
                      <a:pt x="633490" y="163569"/>
                    </a:cubicBezTo>
                    <a:lnTo>
                      <a:pt x="633490" y="163569"/>
                    </a:lnTo>
                    <a:close/>
                    <a:moveTo>
                      <a:pt x="615417" y="163569"/>
                    </a:moveTo>
                    <a:cubicBezTo>
                      <a:pt x="618128" y="163569"/>
                      <a:pt x="619935" y="165376"/>
                      <a:pt x="619935" y="168087"/>
                    </a:cubicBezTo>
                    <a:cubicBezTo>
                      <a:pt x="619935" y="170798"/>
                      <a:pt x="618128" y="172606"/>
                      <a:pt x="615417" y="172606"/>
                    </a:cubicBezTo>
                    <a:cubicBezTo>
                      <a:pt x="612705" y="172606"/>
                      <a:pt x="610898" y="170798"/>
                      <a:pt x="610898" y="168087"/>
                    </a:cubicBezTo>
                    <a:cubicBezTo>
                      <a:pt x="609994" y="166280"/>
                      <a:pt x="612705" y="163569"/>
                      <a:pt x="615417" y="163569"/>
                    </a:cubicBezTo>
                    <a:lnTo>
                      <a:pt x="615417" y="163569"/>
                    </a:lnTo>
                    <a:close/>
                    <a:moveTo>
                      <a:pt x="596439" y="163569"/>
                    </a:moveTo>
                    <a:cubicBezTo>
                      <a:pt x="599150" y="163569"/>
                      <a:pt x="600957" y="165376"/>
                      <a:pt x="600957" y="168087"/>
                    </a:cubicBezTo>
                    <a:cubicBezTo>
                      <a:pt x="600957" y="170798"/>
                      <a:pt x="599150" y="172606"/>
                      <a:pt x="596439" y="172606"/>
                    </a:cubicBezTo>
                    <a:cubicBezTo>
                      <a:pt x="593728" y="172606"/>
                      <a:pt x="591920" y="170798"/>
                      <a:pt x="591920" y="168087"/>
                    </a:cubicBezTo>
                    <a:cubicBezTo>
                      <a:pt x="591920" y="166280"/>
                      <a:pt x="593728" y="163569"/>
                      <a:pt x="596439" y="163569"/>
                    </a:cubicBezTo>
                    <a:lnTo>
                      <a:pt x="596439" y="163569"/>
                    </a:lnTo>
                    <a:close/>
                    <a:moveTo>
                      <a:pt x="577461" y="163569"/>
                    </a:moveTo>
                    <a:cubicBezTo>
                      <a:pt x="580172" y="163569"/>
                      <a:pt x="581980" y="165376"/>
                      <a:pt x="581980" y="168087"/>
                    </a:cubicBezTo>
                    <a:cubicBezTo>
                      <a:pt x="581980" y="170798"/>
                      <a:pt x="580172" y="172606"/>
                      <a:pt x="577461" y="172606"/>
                    </a:cubicBezTo>
                    <a:cubicBezTo>
                      <a:pt x="574750" y="172606"/>
                      <a:pt x="572943" y="170798"/>
                      <a:pt x="572943" y="168087"/>
                    </a:cubicBezTo>
                    <a:cubicBezTo>
                      <a:pt x="572943" y="166280"/>
                      <a:pt x="574750" y="163569"/>
                      <a:pt x="577461" y="163569"/>
                    </a:cubicBezTo>
                    <a:lnTo>
                      <a:pt x="577461" y="163569"/>
                    </a:lnTo>
                    <a:close/>
                    <a:moveTo>
                      <a:pt x="558484" y="163569"/>
                    </a:moveTo>
                    <a:cubicBezTo>
                      <a:pt x="561195" y="163569"/>
                      <a:pt x="563002" y="165376"/>
                      <a:pt x="563002" y="168087"/>
                    </a:cubicBezTo>
                    <a:cubicBezTo>
                      <a:pt x="563002" y="170798"/>
                      <a:pt x="561195" y="172606"/>
                      <a:pt x="558484" y="172606"/>
                    </a:cubicBezTo>
                    <a:cubicBezTo>
                      <a:pt x="555773" y="172606"/>
                      <a:pt x="553965" y="170798"/>
                      <a:pt x="553965" y="168087"/>
                    </a:cubicBezTo>
                    <a:cubicBezTo>
                      <a:pt x="553965" y="166280"/>
                      <a:pt x="555773" y="163569"/>
                      <a:pt x="558484" y="163569"/>
                    </a:cubicBezTo>
                    <a:lnTo>
                      <a:pt x="558484" y="163569"/>
                    </a:lnTo>
                    <a:close/>
                    <a:moveTo>
                      <a:pt x="539506" y="163569"/>
                    </a:moveTo>
                    <a:cubicBezTo>
                      <a:pt x="542217" y="163569"/>
                      <a:pt x="544025" y="165376"/>
                      <a:pt x="544025" y="168087"/>
                    </a:cubicBezTo>
                    <a:cubicBezTo>
                      <a:pt x="544025" y="170798"/>
                      <a:pt x="542217" y="172606"/>
                      <a:pt x="539506" y="172606"/>
                    </a:cubicBezTo>
                    <a:cubicBezTo>
                      <a:pt x="536795" y="172606"/>
                      <a:pt x="534988" y="170798"/>
                      <a:pt x="534988" y="168087"/>
                    </a:cubicBezTo>
                    <a:cubicBezTo>
                      <a:pt x="534988" y="166280"/>
                      <a:pt x="537699" y="163569"/>
                      <a:pt x="539506" y="163569"/>
                    </a:cubicBezTo>
                    <a:lnTo>
                      <a:pt x="539506" y="163569"/>
                    </a:lnTo>
                    <a:close/>
                    <a:moveTo>
                      <a:pt x="521432" y="163569"/>
                    </a:moveTo>
                    <a:cubicBezTo>
                      <a:pt x="524143" y="163569"/>
                      <a:pt x="525951" y="165376"/>
                      <a:pt x="525951" y="168087"/>
                    </a:cubicBezTo>
                    <a:cubicBezTo>
                      <a:pt x="525951" y="170798"/>
                      <a:pt x="524143" y="172606"/>
                      <a:pt x="521432" y="172606"/>
                    </a:cubicBezTo>
                    <a:cubicBezTo>
                      <a:pt x="518721" y="172606"/>
                      <a:pt x="516914" y="170798"/>
                      <a:pt x="516914" y="168087"/>
                    </a:cubicBezTo>
                    <a:cubicBezTo>
                      <a:pt x="516010" y="166280"/>
                      <a:pt x="518721" y="163569"/>
                      <a:pt x="521432" y="163569"/>
                    </a:cubicBezTo>
                    <a:lnTo>
                      <a:pt x="521432" y="163569"/>
                    </a:lnTo>
                    <a:close/>
                    <a:moveTo>
                      <a:pt x="502455" y="163569"/>
                    </a:moveTo>
                    <a:cubicBezTo>
                      <a:pt x="505166" y="163569"/>
                      <a:pt x="506973" y="165376"/>
                      <a:pt x="506973" y="168087"/>
                    </a:cubicBezTo>
                    <a:cubicBezTo>
                      <a:pt x="506973" y="170798"/>
                      <a:pt x="505166" y="172606"/>
                      <a:pt x="502455" y="172606"/>
                    </a:cubicBezTo>
                    <a:cubicBezTo>
                      <a:pt x="499744" y="172606"/>
                      <a:pt x="497936" y="170798"/>
                      <a:pt x="497936" y="168087"/>
                    </a:cubicBezTo>
                    <a:cubicBezTo>
                      <a:pt x="497936" y="166280"/>
                      <a:pt x="499744" y="163569"/>
                      <a:pt x="502455" y="163569"/>
                    </a:cubicBezTo>
                    <a:lnTo>
                      <a:pt x="502455" y="163569"/>
                    </a:lnTo>
                    <a:close/>
                    <a:moveTo>
                      <a:pt x="483477" y="163569"/>
                    </a:moveTo>
                    <a:cubicBezTo>
                      <a:pt x="486188" y="163569"/>
                      <a:pt x="487995" y="165376"/>
                      <a:pt x="487995" y="168087"/>
                    </a:cubicBezTo>
                    <a:cubicBezTo>
                      <a:pt x="487995" y="170798"/>
                      <a:pt x="486188" y="172606"/>
                      <a:pt x="483477" y="172606"/>
                    </a:cubicBezTo>
                    <a:cubicBezTo>
                      <a:pt x="480766" y="172606"/>
                      <a:pt x="478959" y="170798"/>
                      <a:pt x="478959" y="168087"/>
                    </a:cubicBezTo>
                    <a:cubicBezTo>
                      <a:pt x="478959" y="166280"/>
                      <a:pt x="480766" y="163569"/>
                      <a:pt x="483477" y="163569"/>
                    </a:cubicBezTo>
                    <a:lnTo>
                      <a:pt x="483477" y="163569"/>
                    </a:lnTo>
                    <a:close/>
                    <a:moveTo>
                      <a:pt x="464499" y="163569"/>
                    </a:moveTo>
                    <a:cubicBezTo>
                      <a:pt x="467211" y="163569"/>
                      <a:pt x="469018" y="165376"/>
                      <a:pt x="469018" y="168087"/>
                    </a:cubicBezTo>
                    <a:cubicBezTo>
                      <a:pt x="469018" y="170798"/>
                      <a:pt x="467211" y="172606"/>
                      <a:pt x="464499" y="172606"/>
                    </a:cubicBezTo>
                    <a:cubicBezTo>
                      <a:pt x="461788" y="172606"/>
                      <a:pt x="459981" y="170798"/>
                      <a:pt x="459981" y="168087"/>
                    </a:cubicBezTo>
                    <a:cubicBezTo>
                      <a:pt x="459981" y="166280"/>
                      <a:pt x="461788" y="163569"/>
                      <a:pt x="464499" y="163569"/>
                    </a:cubicBezTo>
                    <a:lnTo>
                      <a:pt x="464499" y="163569"/>
                    </a:lnTo>
                    <a:close/>
                    <a:moveTo>
                      <a:pt x="446425" y="163569"/>
                    </a:moveTo>
                    <a:cubicBezTo>
                      <a:pt x="449137" y="163569"/>
                      <a:pt x="450944" y="165376"/>
                      <a:pt x="450944" y="168087"/>
                    </a:cubicBezTo>
                    <a:cubicBezTo>
                      <a:pt x="450944" y="170798"/>
                      <a:pt x="449137" y="172606"/>
                      <a:pt x="446425" y="172606"/>
                    </a:cubicBezTo>
                    <a:cubicBezTo>
                      <a:pt x="443714" y="172606"/>
                      <a:pt x="441907" y="170798"/>
                      <a:pt x="441907" y="168087"/>
                    </a:cubicBezTo>
                    <a:cubicBezTo>
                      <a:pt x="441003" y="166280"/>
                      <a:pt x="443714" y="163569"/>
                      <a:pt x="446425" y="163569"/>
                    </a:cubicBezTo>
                    <a:lnTo>
                      <a:pt x="446425" y="163569"/>
                    </a:lnTo>
                    <a:close/>
                    <a:moveTo>
                      <a:pt x="427448" y="163569"/>
                    </a:moveTo>
                    <a:cubicBezTo>
                      <a:pt x="430159" y="163569"/>
                      <a:pt x="431966" y="165376"/>
                      <a:pt x="431966" y="168087"/>
                    </a:cubicBezTo>
                    <a:cubicBezTo>
                      <a:pt x="431966" y="170798"/>
                      <a:pt x="430159" y="172606"/>
                      <a:pt x="427448" y="172606"/>
                    </a:cubicBezTo>
                    <a:cubicBezTo>
                      <a:pt x="424737" y="172606"/>
                      <a:pt x="422929" y="170798"/>
                      <a:pt x="422929" y="168087"/>
                    </a:cubicBezTo>
                    <a:cubicBezTo>
                      <a:pt x="422929" y="166280"/>
                      <a:pt x="424737" y="163569"/>
                      <a:pt x="427448" y="163569"/>
                    </a:cubicBezTo>
                    <a:lnTo>
                      <a:pt x="427448" y="163569"/>
                    </a:lnTo>
                    <a:close/>
                    <a:moveTo>
                      <a:pt x="408470" y="163569"/>
                    </a:moveTo>
                    <a:cubicBezTo>
                      <a:pt x="411181" y="163569"/>
                      <a:pt x="412989" y="165376"/>
                      <a:pt x="412989" y="168087"/>
                    </a:cubicBezTo>
                    <a:cubicBezTo>
                      <a:pt x="412989" y="170798"/>
                      <a:pt x="411181" y="172606"/>
                      <a:pt x="408470" y="172606"/>
                    </a:cubicBezTo>
                    <a:cubicBezTo>
                      <a:pt x="405759" y="172606"/>
                      <a:pt x="403952" y="170798"/>
                      <a:pt x="403952" y="168087"/>
                    </a:cubicBezTo>
                    <a:cubicBezTo>
                      <a:pt x="403952" y="166280"/>
                      <a:pt x="405759" y="163569"/>
                      <a:pt x="408470" y="163569"/>
                    </a:cubicBezTo>
                    <a:lnTo>
                      <a:pt x="408470" y="163569"/>
                    </a:lnTo>
                    <a:close/>
                    <a:moveTo>
                      <a:pt x="389493" y="163569"/>
                    </a:moveTo>
                    <a:cubicBezTo>
                      <a:pt x="392204" y="163569"/>
                      <a:pt x="394011" y="165376"/>
                      <a:pt x="394011" y="168087"/>
                    </a:cubicBezTo>
                    <a:cubicBezTo>
                      <a:pt x="394011" y="170798"/>
                      <a:pt x="392204" y="172606"/>
                      <a:pt x="389493" y="172606"/>
                    </a:cubicBezTo>
                    <a:cubicBezTo>
                      <a:pt x="386782" y="172606"/>
                      <a:pt x="384974" y="170798"/>
                      <a:pt x="384974" y="168087"/>
                    </a:cubicBezTo>
                    <a:cubicBezTo>
                      <a:pt x="384974" y="166280"/>
                      <a:pt x="386782" y="163569"/>
                      <a:pt x="389493" y="163569"/>
                    </a:cubicBezTo>
                    <a:lnTo>
                      <a:pt x="389493" y="163569"/>
                    </a:lnTo>
                    <a:close/>
                    <a:moveTo>
                      <a:pt x="370515" y="163569"/>
                    </a:moveTo>
                    <a:cubicBezTo>
                      <a:pt x="373226" y="163569"/>
                      <a:pt x="375034" y="165376"/>
                      <a:pt x="375034" y="168087"/>
                    </a:cubicBezTo>
                    <a:cubicBezTo>
                      <a:pt x="375034" y="170798"/>
                      <a:pt x="373226" y="172606"/>
                      <a:pt x="370515" y="172606"/>
                    </a:cubicBezTo>
                    <a:cubicBezTo>
                      <a:pt x="367804" y="172606"/>
                      <a:pt x="365997" y="170798"/>
                      <a:pt x="365997" y="168087"/>
                    </a:cubicBezTo>
                    <a:cubicBezTo>
                      <a:pt x="365997" y="166280"/>
                      <a:pt x="367804" y="163569"/>
                      <a:pt x="370515" y="163569"/>
                    </a:cubicBezTo>
                    <a:lnTo>
                      <a:pt x="370515" y="163569"/>
                    </a:lnTo>
                    <a:close/>
                    <a:moveTo>
                      <a:pt x="352441" y="163569"/>
                    </a:moveTo>
                    <a:cubicBezTo>
                      <a:pt x="355152" y="163569"/>
                      <a:pt x="356960" y="165376"/>
                      <a:pt x="356960" y="168087"/>
                    </a:cubicBezTo>
                    <a:cubicBezTo>
                      <a:pt x="356960" y="170798"/>
                      <a:pt x="355152" y="172606"/>
                      <a:pt x="352441" y="172606"/>
                    </a:cubicBezTo>
                    <a:cubicBezTo>
                      <a:pt x="349730" y="172606"/>
                      <a:pt x="347923" y="170798"/>
                      <a:pt x="347923" y="168087"/>
                    </a:cubicBezTo>
                    <a:cubicBezTo>
                      <a:pt x="347019" y="166280"/>
                      <a:pt x="349730" y="163569"/>
                      <a:pt x="352441" y="163569"/>
                    </a:cubicBezTo>
                    <a:lnTo>
                      <a:pt x="352441" y="163569"/>
                    </a:lnTo>
                    <a:close/>
                    <a:moveTo>
                      <a:pt x="333464" y="163569"/>
                    </a:moveTo>
                    <a:cubicBezTo>
                      <a:pt x="336175" y="163569"/>
                      <a:pt x="337982" y="165376"/>
                      <a:pt x="337982" y="168087"/>
                    </a:cubicBezTo>
                    <a:cubicBezTo>
                      <a:pt x="337982" y="170798"/>
                      <a:pt x="336175" y="172606"/>
                      <a:pt x="333464" y="172606"/>
                    </a:cubicBezTo>
                    <a:cubicBezTo>
                      <a:pt x="330753" y="172606"/>
                      <a:pt x="328945" y="170798"/>
                      <a:pt x="328945" y="168087"/>
                    </a:cubicBezTo>
                    <a:cubicBezTo>
                      <a:pt x="328945" y="166280"/>
                      <a:pt x="330753" y="163569"/>
                      <a:pt x="333464" y="163569"/>
                    </a:cubicBezTo>
                    <a:lnTo>
                      <a:pt x="333464" y="163569"/>
                    </a:lnTo>
                    <a:close/>
                    <a:moveTo>
                      <a:pt x="314486" y="163569"/>
                    </a:moveTo>
                    <a:cubicBezTo>
                      <a:pt x="317197" y="163569"/>
                      <a:pt x="319004" y="165376"/>
                      <a:pt x="319004" y="168087"/>
                    </a:cubicBezTo>
                    <a:cubicBezTo>
                      <a:pt x="319004" y="170798"/>
                      <a:pt x="317197" y="172606"/>
                      <a:pt x="314486" y="172606"/>
                    </a:cubicBezTo>
                    <a:cubicBezTo>
                      <a:pt x="311775" y="172606"/>
                      <a:pt x="309968" y="170798"/>
                      <a:pt x="309968" y="168087"/>
                    </a:cubicBezTo>
                    <a:cubicBezTo>
                      <a:pt x="309968" y="166280"/>
                      <a:pt x="311775" y="163569"/>
                      <a:pt x="314486" y="163569"/>
                    </a:cubicBezTo>
                    <a:lnTo>
                      <a:pt x="314486" y="163569"/>
                    </a:lnTo>
                    <a:close/>
                    <a:moveTo>
                      <a:pt x="295508" y="163569"/>
                    </a:moveTo>
                    <a:cubicBezTo>
                      <a:pt x="298219" y="163569"/>
                      <a:pt x="300027" y="165376"/>
                      <a:pt x="300027" y="168087"/>
                    </a:cubicBezTo>
                    <a:cubicBezTo>
                      <a:pt x="300027" y="170798"/>
                      <a:pt x="298219" y="172606"/>
                      <a:pt x="295508" y="172606"/>
                    </a:cubicBezTo>
                    <a:cubicBezTo>
                      <a:pt x="292797" y="172606"/>
                      <a:pt x="290990" y="170798"/>
                      <a:pt x="290990" y="168087"/>
                    </a:cubicBezTo>
                    <a:cubicBezTo>
                      <a:pt x="290990" y="166280"/>
                      <a:pt x="292797" y="163569"/>
                      <a:pt x="295508" y="163569"/>
                    </a:cubicBezTo>
                    <a:lnTo>
                      <a:pt x="295508" y="163569"/>
                    </a:lnTo>
                    <a:close/>
                    <a:moveTo>
                      <a:pt x="831400" y="152725"/>
                    </a:moveTo>
                    <a:cubicBezTo>
                      <a:pt x="834111" y="152725"/>
                      <a:pt x="835918" y="154532"/>
                      <a:pt x="835918" y="157243"/>
                    </a:cubicBezTo>
                    <a:cubicBezTo>
                      <a:pt x="835918" y="159954"/>
                      <a:pt x="834111" y="161761"/>
                      <a:pt x="831400" y="161761"/>
                    </a:cubicBezTo>
                    <a:cubicBezTo>
                      <a:pt x="828689" y="161761"/>
                      <a:pt x="826881" y="159954"/>
                      <a:pt x="826881" y="157243"/>
                    </a:cubicBezTo>
                    <a:cubicBezTo>
                      <a:pt x="826881" y="155436"/>
                      <a:pt x="828689" y="152725"/>
                      <a:pt x="831400" y="152725"/>
                    </a:cubicBezTo>
                    <a:lnTo>
                      <a:pt x="831400" y="152725"/>
                    </a:lnTo>
                    <a:close/>
                    <a:moveTo>
                      <a:pt x="812422" y="152725"/>
                    </a:moveTo>
                    <a:cubicBezTo>
                      <a:pt x="815133" y="152725"/>
                      <a:pt x="816941" y="154532"/>
                      <a:pt x="816941" y="157243"/>
                    </a:cubicBezTo>
                    <a:cubicBezTo>
                      <a:pt x="816941" y="159954"/>
                      <a:pt x="815133" y="161761"/>
                      <a:pt x="812422" y="161761"/>
                    </a:cubicBezTo>
                    <a:cubicBezTo>
                      <a:pt x="809711" y="161761"/>
                      <a:pt x="807904" y="159954"/>
                      <a:pt x="807904" y="157243"/>
                    </a:cubicBezTo>
                    <a:cubicBezTo>
                      <a:pt x="807904" y="155436"/>
                      <a:pt x="809711" y="152725"/>
                      <a:pt x="812422" y="152725"/>
                    </a:cubicBezTo>
                    <a:lnTo>
                      <a:pt x="812422" y="152725"/>
                    </a:lnTo>
                    <a:close/>
                    <a:moveTo>
                      <a:pt x="793445" y="152725"/>
                    </a:moveTo>
                    <a:cubicBezTo>
                      <a:pt x="796156" y="152725"/>
                      <a:pt x="797963" y="154532"/>
                      <a:pt x="797963" y="157243"/>
                    </a:cubicBezTo>
                    <a:cubicBezTo>
                      <a:pt x="797963" y="159954"/>
                      <a:pt x="796156" y="161761"/>
                      <a:pt x="793445" y="161761"/>
                    </a:cubicBezTo>
                    <a:cubicBezTo>
                      <a:pt x="790733" y="161761"/>
                      <a:pt x="788926" y="159954"/>
                      <a:pt x="788926" y="157243"/>
                    </a:cubicBezTo>
                    <a:cubicBezTo>
                      <a:pt x="788926" y="155436"/>
                      <a:pt x="790733" y="152725"/>
                      <a:pt x="793445" y="152725"/>
                    </a:cubicBezTo>
                    <a:lnTo>
                      <a:pt x="793445" y="152725"/>
                    </a:lnTo>
                    <a:close/>
                    <a:moveTo>
                      <a:pt x="774467" y="152725"/>
                    </a:moveTo>
                    <a:cubicBezTo>
                      <a:pt x="777178" y="152725"/>
                      <a:pt x="778985" y="154532"/>
                      <a:pt x="778985" y="157243"/>
                    </a:cubicBezTo>
                    <a:cubicBezTo>
                      <a:pt x="778985" y="159954"/>
                      <a:pt x="777178" y="161761"/>
                      <a:pt x="774467" y="161761"/>
                    </a:cubicBezTo>
                    <a:cubicBezTo>
                      <a:pt x="771756" y="161761"/>
                      <a:pt x="769948" y="159954"/>
                      <a:pt x="769948" y="157243"/>
                    </a:cubicBezTo>
                    <a:cubicBezTo>
                      <a:pt x="769948" y="155436"/>
                      <a:pt x="771756" y="152725"/>
                      <a:pt x="774467" y="152725"/>
                    </a:cubicBezTo>
                    <a:lnTo>
                      <a:pt x="774467" y="152725"/>
                    </a:lnTo>
                    <a:close/>
                    <a:moveTo>
                      <a:pt x="756393" y="152725"/>
                    </a:moveTo>
                    <a:cubicBezTo>
                      <a:pt x="759104" y="152725"/>
                      <a:pt x="760912" y="154532"/>
                      <a:pt x="760912" y="157243"/>
                    </a:cubicBezTo>
                    <a:cubicBezTo>
                      <a:pt x="760912" y="159954"/>
                      <a:pt x="759104" y="161761"/>
                      <a:pt x="756393" y="161761"/>
                    </a:cubicBezTo>
                    <a:cubicBezTo>
                      <a:pt x="753682" y="161761"/>
                      <a:pt x="751875" y="159954"/>
                      <a:pt x="751875" y="157243"/>
                    </a:cubicBezTo>
                    <a:cubicBezTo>
                      <a:pt x="750971" y="155436"/>
                      <a:pt x="753682" y="152725"/>
                      <a:pt x="756393" y="152725"/>
                    </a:cubicBezTo>
                    <a:lnTo>
                      <a:pt x="756393" y="152725"/>
                    </a:lnTo>
                    <a:close/>
                    <a:moveTo>
                      <a:pt x="737415" y="152725"/>
                    </a:moveTo>
                    <a:cubicBezTo>
                      <a:pt x="740126" y="152725"/>
                      <a:pt x="741934" y="154532"/>
                      <a:pt x="741934" y="157243"/>
                    </a:cubicBezTo>
                    <a:cubicBezTo>
                      <a:pt x="741934" y="159954"/>
                      <a:pt x="740126" y="161761"/>
                      <a:pt x="737415" y="161761"/>
                    </a:cubicBezTo>
                    <a:cubicBezTo>
                      <a:pt x="734704" y="161761"/>
                      <a:pt x="732897" y="159954"/>
                      <a:pt x="732897" y="157243"/>
                    </a:cubicBezTo>
                    <a:cubicBezTo>
                      <a:pt x="732897" y="155436"/>
                      <a:pt x="734704" y="152725"/>
                      <a:pt x="737415" y="152725"/>
                    </a:cubicBezTo>
                    <a:lnTo>
                      <a:pt x="737415" y="152725"/>
                    </a:lnTo>
                    <a:close/>
                    <a:moveTo>
                      <a:pt x="718438" y="152725"/>
                    </a:moveTo>
                    <a:cubicBezTo>
                      <a:pt x="721149" y="152725"/>
                      <a:pt x="722956" y="154532"/>
                      <a:pt x="722956" y="157243"/>
                    </a:cubicBezTo>
                    <a:cubicBezTo>
                      <a:pt x="722956" y="159954"/>
                      <a:pt x="721149" y="161761"/>
                      <a:pt x="718438" y="161761"/>
                    </a:cubicBezTo>
                    <a:cubicBezTo>
                      <a:pt x="715727" y="161761"/>
                      <a:pt x="713919" y="159954"/>
                      <a:pt x="713919" y="157243"/>
                    </a:cubicBezTo>
                    <a:cubicBezTo>
                      <a:pt x="713919" y="155436"/>
                      <a:pt x="715727" y="152725"/>
                      <a:pt x="718438" y="152725"/>
                    </a:cubicBezTo>
                    <a:lnTo>
                      <a:pt x="718438" y="152725"/>
                    </a:lnTo>
                    <a:close/>
                    <a:moveTo>
                      <a:pt x="699460" y="152725"/>
                    </a:moveTo>
                    <a:cubicBezTo>
                      <a:pt x="702171" y="152725"/>
                      <a:pt x="703979" y="154532"/>
                      <a:pt x="703979" y="157243"/>
                    </a:cubicBezTo>
                    <a:cubicBezTo>
                      <a:pt x="703979" y="159954"/>
                      <a:pt x="702171" y="161761"/>
                      <a:pt x="699460" y="161761"/>
                    </a:cubicBezTo>
                    <a:cubicBezTo>
                      <a:pt x="696749" y="161761"/>
                      <a:pt x="694942" y="159954"/>
                      <a:pt x="694942" y="157243"/>
                    </a:cubicBezTo>
                    <a:cubicBezTo>
                      <a:pt x="694942" y="155436"/>
                      <a:pt x="696749" y="152725"/>
                      <a:pt x="699460" y="152725"/>
                    </a:cubicBezTo>
                    <a:lnTo>
                      <a:pt x="699460" y="152725"/>
                    </a:lnTo>
                    <a:close/>
                    <a:moveTo>
                      <a:pt x="680483" y="152725"/>
                    </a:moveTo>
                    <a:cubicBezTo>
                      <a:pt x="683194" y="152725"/>
                      <a:pt x="685001" y="154532"/>
                      <a:pt x="685001" y="157243"/>
                    </a:cubicBezTo>
                    <a:cubicBezTo>
                      <a:pt x="685001" y="159954"/>
                      <a:pt x="683194" y="161761"/>
                      <a:pt x="680483" y="161761"/>
                    </a:cubicBezTo>
                    <a:cubicBezTo>
                      <a:pt x="677771" y="161761"/>
                      <a:pt x="675964" y="159954"/>
                      <a:pt x="675964" y="157243"/>
                    </a:cubicBezTo>
                    <a:cubicBezTo>
                      <a:pt x="675964" y="155436"/>
                      <a:pt x="678675" y="152725"/>
                      <a:pt x="680483" y="152725"/>
                    </a:cubicBezTo>
                    <a:lnTo>
                      <a:pt x="680483" y="152725"/>
                    </a:lnTo>
                    <a:close/>
                    <a:moveTo>
                      <a:pt x="662409" y="152725"/>
                    </a:moveTo>
                    <a:cubicBezTo>
                      <a:pt x="665120" y="152725"/>
                      <a:pt x="666927" y="154532"/>
                      <a:pt x="666927" y="157243"/>
                    </a:cubicBezTo>
                    <a:cubicBezTo>
                      <a:pt x="666927" y="159954"/>
                      <a:pt x="665120" y="161761"/>
                      <a:pt x="662409" y="161761"/>
                    </a:cubicBezTo>
                    <a:cubicBezTo>
                      <a:pt x="659698" y="161761"/>
                      <a:pt x="657890" y="159954"/>
                      <a:pt x="657890" y="157243"/>
                    </a:cubicBezTo>
                    <a:cubicBezTo>
                      <a:pt x="656987" y="155436"/>
                      <a:pt x="659698" y="152725"/>
                      <a:pt x="662409" y="152725"/>
                    </a:cubicBezTo>
                    <a:lnTo>
                      <a:pt x="662409" y="152725"/>
                    </a:lnTo>
                    <a:close/>
                    <a:moveTo>
                      <a:pt x="643431" y="152725"/>
                    </a:moveTo>
                    <a:cubicBezTo>
                      <a:pt x="646142" y="152725"/>
                      <a:pt x="647950" y="154532"/>
                      <a:pt x="647950" y="157243"/>
                    </a:cubicBezTo>
                    <a:cubicBezTo>
                      <a:pt x="647950" y="159954"/>
                      <a:pt x="646142" y="161761"/>
                      <a:pt x="643431" y="161761"/>
                    </a:cubicBezTo>
                    <a:cubicBezTo>
                      <a:pt x="640720" y="161761"/>
                      <a:pt x="638913" y="159954"/>
                      <a:pt x="638913" y="157243"/>
                    </a:cubicBezTo>
                    <a:cubicBezTo>
                      <a:pt x="638913" y="155436"/>
                      <a:pt x="640720" y="152725"/>
                      <a:pt x="643431" y="152725"/>
                    </a:cubicBezTo>
                    <a:lnTo>
                      <a:pt x="643431" y="152725"/>
                    </a:lnTo>
                    <a:close/>
                    <a:moveTo>
                      <a:pt x="624453" y="152725"/>
                    </a:moveTo>
                    <a:cubicBezTo>
                      <a:pt x="627165" y="152725"/>
                      <a:pt x="628972" y="154532"/>
                      <a:pt x="628972" y="157243"/>
                    </a:cubicBezTo>
                    <a:cubicBezTo>
                      <a:pt x="628972" y="159954"/>
                      <a:pt x="627165" y="161761"/>
                      <a:pt x="624453" y="161761"/>
                    </a:cubicBezTo>
                    <a:cubicBezTo>
                      <a:pt x="621742" y="161761"/>
                      <a:pt x="619935" y="159954"/>
                      <a:pt x="619935" y="157243"/>
                    </a:cubicBezTo>
                    <a:cubicBezTo>
                      <a:pt x="619935" y="155436"/>
                      <a:pt x="621742" y="152725"/>
                      <a:pt x="624453" y="152725"/>
                    </a:cubicBezTo>
                    <a:lnTo>
                      <a:pt x="624453" y="152725"/>
                    </a:lnTo>
                    <a:close/>
                    <a:moveTo>
                      <a:pt x="605476" y="152725"/>
                    </a:moveTo>
                    <a:cubicBezTo>
                      <a:pt x="608187" y="152725"/>
                      <a:pt x="609994" y="154532"/>
                      <a:pt x="609994" y="157243"/>
                    </a:cubicBezTo>
                    <a:cubicBezTo>
                      <a:pt x="609994" y="159954"/>
                      <a:pt x="608187" y="161761"/>
                      <a:pt x="605476" y="161761"/>
                    </a:cubicBezTo>
                    <a:cubicBezTo>
                      <a:pt x="602765" y="161761"/>
                      <a:pt x="600957" y="159954"/>
                      <a:pt x="600957" y="157243"/>
                    </a:cubicBezTo>
                    <a:cubicBezTo>
                      <a:pt x="600957" y="155436"/>
                      <a:pt x="602765" y="152725"/>
                      <a:pt x="605476" y="152725"/>
                    </a:cubicBezTo>
                    <a:lnTo>
                      <a:pt x="605476" y="152725"/>
                    </a:lnTo>
                    <a:close/>
                    <a:moveTo>
                      <a:pt x="586498" y="152725"/>
                    </a:moveTo>
                    <a:cubicBezTo>
                      <a:pt x="589209" y="152725"/>
                      <a:pt x="591017" y="154532"/>
                      <a:pt x="591017" y="157243"/>
                    </a:cubicBezTo>
                    <a:cubicBezTo>
                      <a:pt x="591017" y="159954"/>
                      <a:pt x="589209" y="161761"/>
                      <a:pt x="586498" y="161761"/>
                    </a:cubicBezTo>
                    <a:cubicBezTo>
                      <a:pt x="583787" y="161761"/>
                      <a:pt x="581980" y="159954"/>
                      <a:pt x="581980" y="157243"/>
                    </a:cubicBezTo>
                    <a:cubicBezTo>
                      <a:pt x="581980" y="155436"/>
                      <a:pt x="584691" y="152725"/>
                      <a:pt x="586498" y="152725"/>
                    </a:cubicBezTo>
                    <a:lnTo>
                      <a:pt x="586498" y="152725"/>
                    </a:lnTo>
                    <a:close/>
                    <a:moveTo>
                      <a:pt x="568424" y="152725"/>
                    </a:moveTo>
                    <a:cubicBezTo>
                      <a:pt x="571135" y="152725"/>
                      <a:pt x="572943" y="154532"/>
                      <a:pt x="572943" y="157243"/>
                    </a:cubicBezTo>
                    <a:cubicBezTo>
                      <a:pt x="572943" y="159954"/>
                      <a:pt x="571135" y="161761"/>
                      <a:pt x="568424" y="161761"/>
                    </a:cubicBezTo>
                    <a:cubicBezTo>
                      <a:pt x="565713" y="161761"/>
                      <a:pt x="563906" y="159954"/>
                      <a:pt x="563906" y="157243"/>
                    </a:cubicBezTo>
                    <a:cubicBezTo>
                      <a:pt x="563906" y="155436"/>
                      <a:pt x="565713" y="152725"/>
                      <a:pt x="568424" y="152725"/>
                    </a:cubicBezTo>
                    <a:lnTo>
                      <a:pt x="568424" y="152725"/>
                    </a:lnTo>
                    <a:close/>
                    <a:moveTo>
                      <a:pt x="549447" y="152725"/>
                    </a:moveTo>
                    <a:cubicBezTo>
                      <a:pt x="552158" y="152725"/>
                      <a:pt x="553965" y="154532"/>
                      <a:pt x="553965" y="157243"/>
                    </a:cubicBezTo>
                    <a:cubicBezTo>
                      <a:pt x="553965" y="159954"/>
                      <a:pt x="552158" y="161761"/>
                      <a:pt x="549447" y="161761"/>
                    </a:cubicBezTo>
                    <a:cubicBezTo>
                      <a:pt x="546736" y="161761"/>
                      <a:pt x="544928" y="159954"/>
                      <a:pt x="544928" y="157243"/>
                    </a:cubicBezTo>
                    <a:cubicBezTo>
                      <a:pt x="544928" y="155436"/>
                      <a:pt x="546736" y="152725"/>
                      <a:pt x="549447" y="152725"/>
                    </a:cubicBezTo>
                    <a:lnTo>
                      <a:pt x="549447" y="152725"/>
                    </a:lnTo>
                    <a:close/>
                    <a:moveTo>
                      <a:pt x="530469" y="152725"/>
                    </a:moveTo>
                    <a:cubicBezTo>
                      <a:pt x="533180" y="152725"/>
                      <a:pt x="534988" y="154532"/>
                      <a:pt x="534988" y="157243"/>
                    </a:cubicBezTo>
                    <a:cubicBezTo>
                      <a:pt x="534988" y="159954"/>
                      <a:pt x="533180" y="161761"/>
                      <a:pt x="530469" y="161761"/>
                    </a:cubicBezTo>
                    <a:cubicBezTo>
                      <a:pt x="527758" y="161761"/>
                      <a:pt x="525951" y="159954"/>
                      <a:pt x="525951" y="157243"/>
                    </a:cubicBezTo>
                    <a:cubicBezTo>
                      <a:pt x="525951" y="155436"/>
                      <a:pt x="527758" y="152725"/>
                      <a:pt x="530469" y="152725"/>
                    </a:cubicBezTo>
                    <a:lnTo>
                      <a:pt x="530469" y="152725"/>
                    </a:lnTo>
                    <a:close/>
                    <a:moveTo>
                      <a:pt x="511492" y="152725"/>
                    </a:moveTo>
                    <a:cubicBezTo>
                      <a:pt x="514203" y="152725"/>
                      <a:pt x="516010" y="154532"/>
                      <a:pt x="516010" y="157243"/>
                    </a:cubicBezTo>
                    <a:cubicBezTo>
                      <a:pt x="516010" y="159954"/>
                      <a:pt x="514203" y="161761"/>
                      <a:pt x="511492" y="161761"/>
                    </a:cubicBezTo>
                    <a:cubicBezTo>
                      <a:pt x="508780" y="161761"/>
                      <a:pt x="506973" y="159954"/>
                      <a:pt x="506973" y="157243"/>
                    </a:cubicBezTo>
                    <a:cubicBezTo>
                      <a:pt x="506973" y="155436"/>
                      <a:pt x="508780" y="152725"/>
                      <a:pt x="511492" y="152725"/>
                    </a:cubicBezTo>
                    <a:lnTo>
                      <a:pt x="511492" y="152725"/>
                    </a:lnTo>
                    <a:close/>
                    <a:moveTo>
                      <a:pt x="493418" y="152725"/>
                    </a:moveTo>
                    <a:cubicBezTo>
                      <a:pt x="496129" y="152725"/>
                      <a:pt x="497936" y="154532"/>
                      <a:pt x="497936" y="157243"/>
                    </a:cubicBezTo>
                    <a:cubicBezTo>
                      <a:pt x="497936" y="159954"/>
                      <a:pt x="496129" y="161761"/>
                      <a:pt x="493418" y="161761"/>
                    </a:cubicBezTo>
                    <a:cubicBezTo>
                      <a:pt x="490707" y="161761"/>
                      <a:pt x="488899" y="159954"/>
                      <a:pt x="488899" y="157243"/>
                    </a:cubicBezTo>
                    <a:cubicBezTo>
                      <a:pt x="487995" y="155436"/>
                      <a:pt x="490707" y="152725"/>
                      <a:pt x="493418" y="152725"/>
                    </a:cubicBezTo>
                    <a:lnTo>
                      <a:pt x="493418" y="152725"/>
                    </a:lnTo>
                    <a:close/>
                    <a:moveTo>
                      <a:pt x="474440" y="152725"/>
                    </a:moveTo>
                    <a:cubicBezTo>
                      <a:pt x="477151" y="152725"/>
                      <a:pt x="478959" y="154532"/>
                      <a:pt x="478959" y="157243"/>
                    </a:cubicBezTo>
                    <a:cubicBezTo>
                      <a:pt x="478959" y="159954"/>
                      <a:pt x="477151" y="161761"/>
                      <a:pt x="474440" y="161761"/>
                    </a:cubicBezTo>
                    <a:cubicBezTo>
                      <a:pt x="471729" y="161761"/>
                      <a:pt x="469922" y="159954"/>
                      <a:pt x="469922" y="157243"/>
                    </a:cubicBezTo>
                    <a:cubicBezTo>
                      <a:pt x="469922" y="155436"/>
                      <a:pt x="471729" y="152725"/>
                      <a:pt x="474440" y="152725"/>
                    </a:cubicBezTo>
                    <a:lnTo>
                      <a:pt x="474440" y="152725"/>
                    </a:lnTo>
                    <a:close/>
                    <a:moveTo>
                      <a:pt x="455462" y="152725"/>
                    </a:moveTo>
                    <a:cubicBezTo>
                      <a:pt x="458174" y="152725"/>
                      <a:pt x="459981" y="154532"/>
                      <a:pt x="459981" y="157243"/>
                    </a:cubicBezTo>
                    <a:cubicBezTo>
                      <a:pt x="459981" y="159954"/>
                      <a:pt x="458174" y="161761"/>
                      <a:pt x="455462" y="161761"/>
                    </a:cubicBezTo>
                    <a:cubicBezTo>
                      <a:pt x="452751" y="161761"/>
                      <a:pt x="450944" y="159954"/>
                      <a:pt x="450944" y="157243"/>
                    </a:cubicBezTo>
                    <a:cubicBezTo>
                      <a:pt x="450944" y="155436"/>
                      <a:pt x="452751" y="152725"/>
                      <a:pt x="455462" y="152725"/>
                    </a:cubicBezTo>
                    <a:lnTo>
                      <a:pt x="455462" y="152725"/>
                    </a:lnTo>
                    <a:close/>
                    <a:moveTo>
                      <a:pt x="436485" y="152725"/>
                    </a:moveTo>
                    <a:cubicBezTo>
                      <a:pt x="439196" y="152725"/>
                      <a:pt x="441003" y="154532"/>
                      <a:pt x="441003" y="157243"/>
                    </a:cubicBezTo>
                    <a:cubicBezTo>
                      <a:pt x="441003" y="159954"/>
                      <a:pt x="439196" y="161761"/>
                      <a:pt x="436485" y="161761"/>
                    </a:cubicBezTo>
                    <a:cubicBezTo>
                      <a:pt x="433774" y="161761"/>
                      <a:pt x="431966" y="159954"/>
                      <a:pt x="431966" y="157243"/>
                    </a:cubicBezTo>
                    <a:cubicBezTo>
                      <a:pt x="431966" y="155436"/>
                      <a:pt x="433774" y="152725"/>
                      <a:pt x="436485" y="152725"/>
                    </a:cubicBezTo>
                    <a:lnTo>
                      <a:pt x="436485" y="152725"/>
                    </a:lnTo>
                    <a:close/>
                    <a:moveTo>
                      <a:pt x="417507" y="152725"/>
                    </a:moveTo>
                    <a:cubicBezTo>
                      <a:pt x="420218" y="152725"/>
                      <a:pt x="422026" y="154532"/>
                      <a:pt x="422026" y="157243"/>
                    </a:cubicBezTo>
                    <a:cubicBezTo>
                      <a:pt x="422026" y="159954"/>
                      <a:pt x="420218" y="161761"/>
                      <a:pt x="417507" y="161761"/>
                    </a:cubicBezTo>
                    <a:cubicBezTo>
                      <a:pt x="414796" y="161761"/>
                      <a:pt x="412989" y="159954"/>
                      <a:pt x="412989" y="157243"/>
                    </a:cubicBezTo>
                    <a:cubicBezTo>
                      <a:pt x="412989" y="155436"/>
                      <a:pt x="415700" y="152725"/>
                      <a:pt x="417507" y="152725"/>
                    </a:cubicBezTo>
                    <a:lnTo>
                      <a:pt x="417507" y="152725"/>
                    </a:lnTo>
                    <a:close/>
                    <a:moveTo>
                      <a:pt x="399433" y="152725"/>
                    </a:moveTo>
                    <a:cubicBezTo>
                      <a:pt x="402144" y="152725"/>
                      <a:pt x="403952" y="154532"/>
                      <a:pt x="403952" y="157243"/>
                    </a:cubicBezTo>
                    <a:cubicBezTo>
                      <a:pt x="403952" y="159954"/>
                      <a:pt x="402144" y="161761"/>
                      <a:pt x="399433" y="161761"/>
                    </a:cubicBezTo>
                    <a:cubicBezTo>
                      <a:pt x="396722" y="161761"/>
                      <a:pt x="394915" y="159954"/>
                      <a:pt x="394915" y="157243"/>
                    </a:cubicBezTo>
                    <a:cubicBezTo>
                      <a:pt x="394011" y="155436"/>
                      <a:pt x="396722" y="152725"/>
                      <a:pt x="399433" y="152725"/>
                    </a:cubicBezTo>
                    <a:lnTo>
                      <a:pt x="399433" y="152725"/>
                    </a:lnTo>
                    <a:close/>
                    <a:moveTo>
                      <a:pt x="380456" y="152725"/>
                    </a:moveTo>
                    <a:cubicBezTo>
                      <a:pt x="383167" y="152725"/>
                      <a:pt x="384974" y="154532"/>
                      <a:pt x="384974" y="157243"/>
                    </a:cubicBezTo>
                    <a:cubicBezTo>
                      <a:pt x="384974" y="159954"/>
                      <a:pt x="383167" y="161761"/>
                      <a:pt x="380456" y="161761"/>
                    </a:cubicBezTo>
                    <a:cubicBezTo>
                      <a:pt x="377745" y="161761"/>
                      <a:pt x="375937" y="159954"/>
                      <a:pt x="375937" y="157243"/>
                    </a:cubicBezTo>
                    <a:cubicBezTo>
                      <a:pt x="375937" y="155436"/>
                      <a:pt x="377745" y="152725"/>
                      <a:pt x="380456" y="152725"/>
                    </a:cubicBezTo>
                    <a:lnTo>
                      <a:pt x="380456" y="152725"/>
                    </a:lnTo>
                    <a:close/>
                    <a:moveTo>
                      <a:pt x="361478" y="152725"/>
                    </a:moveTo>
                    <a:cubicBezTo>
                      <a:pt x="364189" y="152725"/>
                      <a:pt x="365997" y="154532"/>
                      <a:pt x="365997" y="157243"/>
                    </a:cubicBezTo>
                    <a:cubicBezTo>
                      <a:pt x="365997" y="159954"/>
                      <a:pt x="364189" y="161761"/>
                      <a:pt x="361478" y="161761"/>
                    </a:cubicBezTo>
                    <a:cubicBezTo>
                      <a:pt x="358767" y="161761"/>
                      <a:pt x="356960" y="159954"/>
                      <a:pt x="356960" y="157243"/>
                    </a:cubicBezTo>
                    <a:cubicBezTo>
                      <a:pt x="356960" y="155436"/>
                      <a:pt x="358767" y="152725"/>
                      <a:pt x="361478" y="152725"/>
                    </a:cubicBezTo>
                    <a:lnTo>
                      <a:pt x="361478" y="152725"/>
                    </a:lnTo>
                    <a:close/>
                    <a:moveTo>
                      <a:pt x="342501" y="152725"/>
                    </a:moveTo>
                    <a:cubicBezTo>
                      <a:pt x="345212" y="152725"/>
                      <a:pt x="347019" y="154532"/>
                      <a:pt x="347019" y="157243"/>
                    </a:cubicBezTo>
                    <a:cubicBezTo>
                      <a:pt x="347019" y="159954"/>
                      <a:pt x="345212" y="161761"/>
                      <a:pt x="342501" y="161761"/>
                    </a:cubicBezTo>
                    <a:cubicBezTo>
                      <a:pt x="339789" y="161761"/>
                      <a:pt x="337982" y="159954"/>
                      <a:pt x="337982" y="157243"/>
                    </a:cubicBezTo>
                    <a:cubicBezTo>
                      <a:pt x="337982" y="155436"/>
                      <a:pt x="339789" y="152725"/>
                      <a:pt x="342501" y="152725"/>
                    </a:cubicBezTo>
                    <a:lnTo>
                      <a:pt x="342501" y="152725"/>
                    </a:lnTo>
                    <a:close/>
                    <a:moveTo>
                      <a:pt x="323523" y="152725"/>
                    </a:moveTo>
                    <a:cubicBezTo>
                      <a:pt x="326234" y="152725"/>
                      <a:pt x="328041" y="154532"/>
                      <a:pt x="328041" y="157243"/>
                    </a:cubicBezTo>
                    <a:cubicBezTo>
                      <a:pt x="328041" y="159954"/>
                      <a:pt x="326234" y="161761"/>
                      <a:pt x="323523" y="161761"/>
                    </a:cubicBezTo>
                    <a:cubicBezTo>
                      <a:pt x="320812" y="161761"/>
                      <a:pt x="319004" y="159954"/>
                      <a:pt x="319004" y="157243"/>
                    </a:cubicBezTo>
                    <a:cubicBezTo>
                      <a:pt x="319004" y="155436"/>
                      <a:pt x="321716" y="152725"/>
                      <a:pt x="323523" y="152725"/>
                    </a:cubicBezTo>
                    <a:lnTo>
                      <a:pt x="323523" y="152725"/>
                    </a:lnTo>
                    <a:close/>
                    <a:moveTo>
                      <a:pt x="305449" y="152725"/>
                    </a:moveTo>
                    <a:cubicBezTo>
                      <a:pt x="308160" y="152725"/>
                      <a:pt x="309968" y="154532"/>
                      <a:pt x="309968" y="157243"/>
                    </a:cubicBezTo>
                    <a:cubicBezTo>
                      <a:pt x="309968" y="159954"/>
                      <a:pt x="308160" y="161761"/>
                      <a:pt x="305449" y="161761"/>
                    </a:cubicBezTo>
                    <a:cubicBezTo>
                      <a:pt x="302738" y="161761"/>
                      <a:pt x="300931" y="159954"/>
                      <a:pt x="300931" y="157243"/>
                    </a:cubicBezTo>
                    <a:cubicBezTo>
                      <a:pt x="300027" y="155436"/>
                      <a:pt x="302738" y="152725"/>
                      <a:pt x="305449" y="152725"/>
                    </a:cubicBezTo>
                    <a:lnTo>
                      <a:pt x="305449" y="152725"/>
                    </a:lnTo>
                    <a:close/>
                    <a:moveTo>
                      <a:pt x="286471" y="152725"/>
                    </a:moveTo>
                    <a:cubicBezTo>
                      <a:pt x="289182" y="152725"/>
                      <a:pt x="290990" y="154532"/>
                      <a:pt x="290990" y="157243"/>
                    </a:cubicBezTo>
                    <a:cubicBezTo>
                      <a:pt x="290990" y="159954"/>
                      <a:pt x="289182" y="161761"/>
                      <a:pt x="286471" y="161761"/>
                    </a:cubicBezTo>
                    <a:cubicBezTo>
                      <a:pt x="283760" y="161761"/>
                      <a:pt x="281953" y="159954"/>
                      <a:pt x="281953" y="157243"/>
                    </a:cubicBezTo>
                    <a:cubicBezTo>
                      <a:pt x="281953" y="155436"/>
                      <a:pt x="283760" y="152725"/>
                      <a:pt x="286471" y="152725"/>
                    </a:cubicBezTo>
                    <a:lnTo>
                      <a:pt x="286471" y="152725"/>
                    </a:lnTo>
                    <a:close/>
                    <a:moveTo>
                      <a:pt x="840437" y="285568"/>
                    </a:moveTo>
                    <a:cubicBezTo>
                      <a:pt x="843148" y="285568"/>
                      <a:pt x="844955" y="287375"/>
                      <a:pt x="844955" y="290086"/>
                    </a:cubicBezTo>
                    <a:cubicBezTo>
                      <a:pt x="844955" y="292797"/>
                      <a:pt x="843148" y="294605"/>
                      <a:pt x="840437" y="294605"/>
                    </a:cubicBezTo>
                    <a:cubicBezTo>
                      <a:pt x="837726" y="294605"/>
                      <a:pt x="835918" y="292797"/>
                      <a:pt x="835918" y="290086"/>
                    </a:cubicBezTo>
                    <a:cubicBezTo>
                      <a:pt x="835918" y="287375"/>
                      <a:pt x="837726" y="285568"/>
                      <a:pt x="840437" y="285568"/>
                    </a:cubicBezTo>
                    <a:lnTo>
                      <a:pt x="840437" y="285568"/>
                    </a:lnTo>
                    <a:close/>
                    <a:moveTo>
                      <a:pt x="821459" y="285568"/>
                    </a:moveTo>
                    <a:cubicBezTo>
                      <a:pt x="824170" y="285568"/>
                      <a:pt x="825978" y="287375"/>
                      <a:pt x="825978" y="290086"/>
                    </a:cubicBezTo>
                    <a:cubicBezTo>
                      <a:pt x="825978" y="292797"/>
                      <a:pt x="824170" y="294605"/>
                      <a:pt x="821459" y="294605"/>
                    </a:cubicBezTo>
                    <a:cubicBezTo>
                      <a:pt x="818748" y="294605"/>
                      <a:pt x="816941" y="292797"/>
                      <a:pt x="816941" y="290086"/>
                    </a:cubicBezTo>
                    <a:cubicBezTo>
                      <a:pt x="816941" y="287375"/>
                      <a:pt x="818748" y="285568"/>
                      <a:pt x="821459" y="285568"/>
                    </a:cubicBezTo>
                    <a:lnTo>
                      <a:pt x="821459" y="285568"/>
                    </a:lnTo>
                    <a:close/>
                    <a:moveTo>
                      <a:pt x="803385" y="285568"/>
                    </a:moveTo>
                    <a:cubicBezTo>
                      <a:pt x="806096" y="285568"/>
                      <a:pt x="807904" y="287375"/>
                      <a:pt x="807904" y="290086"/>
                    </a:cubicBezTo>
                    <a:cubicBezTo>
                      <a:pt x="807904" y="292797"/>
                      <a:pt x="806096" y="294605"/>
                      <a:pt x="803385" y="294605"/>
                    </a:cubicBezTo>
                    <a:cubicBezTo>
                      <a:pt x="800674" y="294605"/>
                      <a:pt x="798867" y="292797"/>
                      <a:pt x="798867" y="290086"/>
                    </a:cubicBezTo>
                    <a:cubicBezTo>
                      <a:pt x="797963" y="287375"/>
                      <a:pt x="800674" y="285568"/>
                      <a:pt x="803385" y="285568"/>
                    </a:cubicBezTo>
                    <a:lnTo>
                      <a:pt x="803385" y="285568"/>
                    </a:lnTo>
                    <a:close/>
                    <a:moveTo>
                      <a:pt x="784408" y="285568"/>
                    </a:moveTo>
                    <a:cubicBezTo>
                      <a:pt x="787119" y="285568"/>
                      <a:pt x="788926" y="287375"/>
                      <a:pt x="788926" y="290086"/>
                    </a:cubicBezTo>
                    <a:cubicBezTo>
                      <a:pt x="788926" y="292797"/>
                      <a:pt x="787119" y="294605"/>
                      <a:pt x="784408" y="294605"/>
                    </a:cubicBezTo>
                    <a:cubicBezTo>
                      <a:pt x="781696" y="294605"/>
                      <a:pt x="779889" y="292797"/>
                      <a:pt x="779889" y="290086"/>
                    </a:cubicBezTo>
                    <a:cubicBezTo>
                      <a:pt x="778985" y="287375"/>
                      <a:pt x="781696" y="285568"/>
                      <a:pt x="784408" y="285568"/>
                    </a:cubicBezTo>
                    <a:lnTo>
                      <a:pt x="784408" y="285568"/>
                    </a:lnTo>
                    <a:close/>
                    <a:moveTo>
                      <a:pt x="765430" y="285568"/>
                    </a:moveTo>
                    <a:cubicBezTo>
                      <a:pt x="768141" y="285568"/>
                      <a:pt x="769948" y="287375"/>
                      <a:pt x="769948" y="290086"/>
                    </a:cubicBezTo>
                    <a:cubicBezTo>
                      <a:pt x="769948" y="292797"/>
                      <a:pt x="768141" y="294605"/>
                      <a:pt x="765430" y="294605"/>
                    </a:cubicBezTo>
                    <a:cubicBezTo>
                      <a:pt x="762719" y="294605"/>
                      <a:pt x="760912" y="292797"/>
                      <a:pt x="760912" y="290086"/>
                    </a:cubicBezTo>
                    <a:cubicBezTo>
                      <a:pt x="760912" y="287375"/>
                      <a:pt x="762719" y="285568"/>
                      <a:pt x="765430" y="285568"/>
                    </a:cubicBezTo>
                    <a:lnTo>
                      <a:pt x="765430" y="285568"/>
                    </a:lnTo>
                    <a:close/>
                    <a:moveTo>
                      <a:pt x="746452" y="285568"/>
                    </a:moveTo>
                    <a:cubicBezTo>
                      <a:pt x="749163" y="285568"/>
                      <a:pt x="750971" y="287375"/>
                      <a:pt x="750971" y="290086"/>
                    </a:cubicBezTo>
                    <a:cubicBezTo>
                      <a:pt x="750971" y="292797"/>
                      <a:pt x="749163" y="294605"/>
                      <a:pt x="746452" y="294605"/>
                    </a:cubicBezTo>
                    <a:cubicBezTo>
                      <a:pt x="743741" y="294605"/>
                      <a:pt x="741934" y="292797"/>
                      <a:pt x="741934" y="290086"/>
                    </a:cubicBezTo>
                    <a:cubicBezTo>
                      <a:pt x="741934" y="287375"/>
                      <a:pt x="743741" y="285568"/>
                      <a:pt x="746452" y="285568"/>
                    </a:cubicBezTo>
                    <a:lnTo>
                      <a:pt x="746452" y="285568"/>
                    </a:lnTo>
                    <a:close/>
                    <a:moveTo>
                      <a:pt x="727475" y="285568"/>
                    </a:moveTo>
                    <a:cubicBezTo>
                      <a:pt x="730186" y="285568"/>
                      <a:pt x="731993" y="287375"/>
                      <a:pt x="731993" y="290086"/>
                    </a:cubicBezTo>
                    <a:cubicBezTo>
                      <a:pt x="731993" y="292797"/>
                      <a:pt x="730186" y="294605"/>
                      <a:pt x="727475" y="294605"/>
                    </a:cubicBezTo>
                    <a:cubicBezTo>
                      <a:pt x="724764" y="294605"/>
                      <a:pt x="722956" y="292797"/>
                      <a:pt x="722956" y="290086"/>
                    </a:cubicBezTo>
                    <a:cubicBezTo>
                      <a:pt x="722956" y="287375"/>
                      <a:pt x="724764" y="285568"/>
                      <a:pt x="727475" y="285568"/>
                    </a:cubicBezTo>
                    <a:lnTo>
                      <a:pt x="727475" y="285568"/>
                    </a:lnTo>
                    <a:close/>
                    <a:moveTo>
                      <a:pt x="709401" y="285568"/>
                    </a:moveTo>
                    <a:cubicBezTo>
                      <a:pt x="712112" y="285568"/>
                      <a:pt x="713919" y="287375"/>
                      <a:pt x="713919" y="290086"/>
                    </a:cubicBezTo>
                    <a:cubicBezTo>
                      <a:pt x="713919" y="292797"/>
                      <a:pt x="712112" y="294605"/>
                      <a:pt x="709401" y="294605"/>
                    </a:cubicBezTo>
                    <a:cubicBezTo>
                      <a:pt x="706690" y="294605"/>
                      <a:pt x="704882" y="292797"/>
                      <a:pt x="704882" y="290086"/>
                    </a:cubicBezTo>
                    <a:cubicBezTo>
                      <a:pt x="703979" y="287375"/>
                      <a:pt x="706690" y="285568"/>
                      <a:pt x="709401" y="285568"/>
                    </a:cubicBezTo>
                    <a:lnTo>
                      <a:pt x="709401" y="285568"/>
                    </a:lnTo>
                    <a:close/>
                    <a:moveTo>
                      <a:pt x="690423" y="285568"/>
                    </a:moveTo>
                    <a:cubicBezTo>
                      <a:pt x="693134" y="285568"/>
                      <a:pt x="694942" y="287375"/>
                      <a:pt x="694942" y="290086"/>
                    </a:cubicBezTo>
                    <a:cubicBezTo>
                      <a:pt x="694942" y="292797"/>
                      <a:pt x="693134" y="294605"/>
                      <a:pt x="690423" y="294605"/>
                    </a:cubicBezTo>
                    <a:cubicBezTo>
                      <a:pt x="687712" y="294605"/>
                      <a:pt x="685905" y="292797"/>
                      <a:pt x="685905" y="290086"/>
                    </a:cubicBezTo>
                    <a:cubicBezTo>
                      <a:pt x="685905" y="287375"/>
                      <a:pt x="687712" y="285568"/>
                      <a:pt x="690423" y="285568"/>
                    </a:cubicBezTo>
                    <a:lnTo>
                      <a:pt x="690423" y="285568"/>
                    </a:lnTo>
                    <a:close/>
                    <a:moveTo>
                      <a:pt x="671446" y="285568"/>
                    </a:moveTo>
                    <a:cubicBezTo>
                      <a:pt x="674157" y="285568"/>
                      <a:pt x="675964" y="287375"/>
                      <a:pt x="675964" y="290086"/>
                    </a:cubicBezTo>
                    <a:cubicBezTo>
                      <a:pt x="675964" y="292797"/>
                      <a:pt x="674157" y="294605"/>
                      <a:pt x="671446" y="294605"/>
                    </a:cubicBezTo>
                    <a:cubicBezTo>
                      <a:pt x="668735" y="294605"/>
                      <a:pt x="666927" y="292797"/>
                      <a:pt x="666927" y="290086"/>
                    </a:cubicBezTo>
                    <a:cubicBezTo>
                      <a:pt x="666927" y="287375"/>
                      <a:pt x="668735" y="285568"/>
                      <a:pt x="671446" y="285568"/>
                    </a:cubicBezTo>
                    <a:lnTo>
                      <a:pt x="671446" y="285568"/>
                    </a:lnTo>
                    <a:close/>
                    <a:moveTo>
                      <a:pt x="652468" y="285568"/>
                    </a:moveTo>
                    <a:cubicBezTo>
                      <a:pt x="655179" y="285568"/>
                      <a:pt x="656987" y="287375"/>
                      <a:pt x="656987" y="290086"/>
                    </a:cubicBezTo>
                    <a:cubicBezTo>
                      <a:pt x="656987" y="292797"/>
                      <a:pt x="655179" y="294605"/>
                      <a:pt x="652468" y="294605"/>
                    </a:cubicBezTo>
                    <a:cubicBezTo>
                      <a:pt x="649757" y="294605"/>
                      <a:pt x="647950" y="292797"/>
                      <a:pt x="647950" y="290086"/>
                    </a:cubicBezTo>
                    <a:cubicBezTo>
                      <a:pt x="647950" y="287375"/>
                      <a:pt x="649757" y="285568"/>
                      <a:pt x="652468" y="285568"/>
                    </a:cubicBezTo>
                    <a:lnTo>
                      <a:pt x="652468" y="285568"/>
                    </a:lnTo>
                    <a:close/>
                    <a:moveTo>
                      <a:pt x="633490" y="285568"/>
                    </a:moveTo>
                    <a:cubicBezTo>
                      <a:pt x="636202" y="285568"/>
                      <a:pt x="638009" y="287375"/>
                      <a:pt x="638009" y="290086"/>
                    </a:cubicBezTo>
                    <a:cubicBezTo>
                      <a:pt x="638009" y="292797"/>
                      <a:pt x="636202" y="294605"/>
                      <a:pt x="633490" y="294605"/>
                    </a:cubicBezTo>
                    <a:cubicBezTo>
                      <a:pt x="630779" y="294605"/>
                      <a:pt x="628972" y="292797"/>
                      <a:pt x="628972" y="290086"/>
                    </a:cubicBezTo>
                    <a:cubicBezTo>
                      <a:pt x="628972" y="287375"/>
                      <a:pt x="631683" y="285568"/>
                      <a:pt x="633490" y="285568"/>
                    </a:cubicBezTo>
                    <a:lnTo>
                      <a:pt x="633490" y="285568"/>
                    </a:lnTo>
                    <a:close/>
                    <a:moveTo>
                      <a:pt x="615417" y="285568"/>
                    </a:moveTo>
                    <a:cubicBezTo>
                      <a:pt x="618128" y="285568"/>
                      <a:pt x="619935" y="287375"/>
                      <a:pt x="619935" y="290086"/>
                    </a:cubicBezTo>
                    <a:cubicBezTo>
                      <a:pt x="619935" y="292797"/>
                      <a:pt x="618128" y="294605"/>
                      <a:pt x="615417" y="294605"/>
                    </a:cubicBezTo>
                    <a:cubicBezTo>
                      <a:pt x="612705" y="294605"/>
                      <a:pt x="610898" y="292797"/>
                      <a:pt x="610898" y="290086"/>
                    </a:cubicBezTo>
                    <a:cubicBezTo>
                      <a:pt x="609994" y="287375"/>
                      <a:pt x="612705" y="285568"/>
                      <a:pt x="615417" y="285568"/>
                    </a:cubicBezTo>
                    <a:lnTo>
                      <a:pt x="615417" y="285568"/>
                    </a:lnTo>
                    <a:close/>
                    <a:moveTo>
                      <a:pt x="596439" y="285568"/>
                    </a:moveTo>
                    <a:cubicBezTo>
                      <a:pt x="599150" y="285568"/>
                      <a:pt x="600957" y="287375"/>
                      <a:pt x="600957" y="290086"/>
                    </a:cubicBezTo>
                    <a:cubicBezTo>
                      <a:pt x="600957" y="292797"/>
                      <a:pt x="599150" y="294605"/>
                      <a:pt x="596439" y="294605"/>
                    </a:cubicBezTo>
                    <a:cubicBezTo>
                      <a:pt x="593728" y="294605"/>
                      <a:pt x="591920" y="292797"/>
                      <a:pt x="591920" y="290086"/>
                    </a:cubicBezTo>
                    <a:cubicBezTo>
                      <a:pt x="591920" y="287375"/>
                      <a:pt x="593728" y="285568"/>
                      <a:pt x="596439" y="285568"/>
                    </a:cubicBezTo>
                    <a:lnTo>
                      <a:pt x="596439" y="285568"/>
                    </a:lnTo>
                    <a:close/>
                    <a:moveTo>
                      <a:pt x="577461" y="285568"/>
                    </a:moveTo>
                    <a:cubicBezTo>
                      <a:pt x="580172" y="285568"/>
                      <a:pt x="581980" y="287375"/>
                      <a:pt x="581980" y="290086"/>
                    </a:cubicBezTo>
                    <a:cubicBezTo>
                      <a:pt x="581980" y="292797"/>
                      <a:pt x="580172" y="294605"/>
                      <a:pt x="577461" y="294605"/>
                    </a:cubicBezTo>
                    <a:cubicBezTo>
                      <a:pt x="574750" y="294605"/>
                      <a:pt x="572943" y="292797"/>
                      <a:pt x="572943" y="290086"/>
                    </a:cubicBezTo>
                    <a:cubicBezTo>
                      <a:pt x="572943" y="287375"/>
                      <a:pt x="574750" y="285568"/>
                      <a:pt x="577461" y="285568"/>
                    </a:cubicBezTo>
                    <a:lnTo>
                      <a:pt x="577461" y="285568"/>
                    </a:lnTo>
                    <a:close/>
                    <a:moveTo>
                      <a:pt x="558484" y="285568"/>
                    </a:moveTo>
                    <a:cubicBezTo>
                      <a:pt x="561195" y="285568"/>
                      <a:pt x="563002" y="287375"/>
                      <a:pt x="563002" y="290086"/>
                    </a:cubicBezTo>
                    <a:cubicBezTo>
                      <a:pt x="563002" y="292797"/>
                      <a:pt x="561195" y="294605"/>
                      <a:pt x="558484" y="294605"/>
                    </a:cubicBezTo>
                    <a:cubicBezTo>
                      <a:pt x="555773" y="294605"/>
                      <a:pt x="553965" y="292797"/>
                      <a:pt x="553965" y="290086"/>
                    </a:cubicBezTo>
                    <a:cubicBezTo>
                      <a:pt x="553965" y="287375"/>
                      <a:pt x="555773" y="285568"/>
                      <a:pt x="558484" y="285568"/>
                    </a:cubicBezTo>
                    <a:lnTo>
                      <a:pt x="558484" y="285568"/>
                    </a:lnTo>
                    <a:close/>
                    <a:moveTo>
                      <a:pt x="539506" y="285568"/>
                    </a:moveTo>
                    <a:cubicBezTo>
                      <a:pt x="542217" y="285568"/>
                      <a:pt x="544025" y="287375"/>
                      <a:pt x="544025" y="290086"/>
                    </a:cubicBezTo>
                    <a:cubicBezTo>
                      <a:pt x="544025" y="292797"/>
                      <a:pt x="542217" y="294605"/>
                      <a:pt x="539506" y="294605"/>
                    </a:cubicBezTo>
                    <a:cubicBezTo>
                      <a:pt x="536795" y="294605"/>
                      <a:pt x="534988" y="292797"/>
                      <a:pt x="534988" y="290086"/>
                    </a:cubicBezTo>
                    <a:cubicBezTo>
                      <a:pt x="534988" y="287375"/>
                      <a:pt x="537699" y="285568"/>
                      <a:pt x="539506" y="285568"/>
                    </a:cubicBezTo>
                    <a:lnTo>
                      <a:pt x="539506" y="285568"/>
                    </a:lnTo>
                    <a:close/>
                    <a:moveTo>
                      <a:pt x="521432" y="285568"/>
                    </a:moveTo>
                    <a:cubicBezTo>
                      <a:pt x="524143" y="285568"/>
                      <a:pt x="525951" y="287375"/>
                      <a:pt x="525951" y="290086"/>
                    </a:cubicBezTo>
                    <a:cubicBezTo>
                      <a:pt x="525951" y="292797"/>
                      <a:pt x="524143" y="294605"/>
                      <a:pt x="521432" y="294605"/>
                    </a:cubicBezTo>
                    <a:cubicBezTo>
                      <a:pt x="518721" y="294605"/>
                      <a:pt x="516914" y="292797"/>
                      <a:pt x="516914" y="290086"/>
                    </a:cubicBezTo>
                    <a:cubicBezTo>
                      <a:pt x="516010" y="287375"/>
                      <a:pt x="518721" y="285568"/>
                      <a:pt x="521432" y="285568"/>
                    </a:cubicBezTo>
                    <a:lnTo>
                      <a:pt x="521432" y="285568"/>
                    </a:lnTo>
                    <a:close/>
                    <a:moveTo>
                      <a:pt x="502455" y="285568"/>
                    </a:moveTo>
                    <a:cubicBezTo>
                      <a:pt x="505166" y="285568"/>
                      <a:pt x="506973" y="287375"/>
                      <a:pt x="506973" y="290086"/>
                    </a:cubicBezTo>
                    <a:cubicBezTo>
                      <a:pt x="506973" y="292797"/>
                      <a:pt x="505166" y="294605"/>
                      <a:pt x="502455" y="294605"/>
                    </a:cubicBezTo>
                    <a:cubicBezTo>
                      <a:pt x="499744" y="294605"/>
                      <a:pt x="497936" y="292797"/>
                      <a:pt x="497936" y="290086"/>
                    </a:cubicBezTo>
                    <a:cubicBezTo>
                      <a:pt x="497936" y="287375"/>
                      <a:pt x="499744" y="285568"/>
                      <a:pt x="502455" y="285568"/>
                    </a:cubicBezTo>
                    <a:lnTo>
                      <a:pt x="502455" y="285568"/>
                    </a:lnTo>
                    <a:close/>
                    <a:moveTo>
                      <a:pt x="483477" y="285568"/>
                    </a:moveTo>
                    <a:cubicBezTo>
                      <a:pt x="486188" y="285568"/>
                      <a:pt x="487995" y="287375"/>
                      <a:pt x="487995" y="290086"/>
                    </a:cubicBezTo>
                    <a:cubicBezTo>
                      <a:pt x="487995" y="292797"/>
                      <a:pt x="486188" y="294605"/>
                      <a:pt x="483477" y="294605"/>
                    </a:cubicBezTo>
                    <a:cubicBezTo>
                      <a:pt x="480766" y="294605"/>
                      <a:pt x="478959" y="292797"/>
                      <a:pt x="478959" y="290086"/>
                    </a:cubicBezTo>
                    <a:cubicBezTo>
                      <a:pt x="478959" y="287375"/>
                      <a:pt x="480766" y="285568"/>
                      <a:pt x="483477" y="285568"/>
                    </a:cubicBezTo>
                    <a:lnTo>
                      <a:pt x="483477" y="285568"/>
                    </a:lnTo>
                    <a:close/>
                    <a:moveTo>
                      <a:pt x="464499" y="285568"/>
                    </a:moveTo>
                    <a:cubicBezTo>
                      <a:pt x="467211" y="285568"/>
                      <a:pt x="469018" y="287375"/>
                      <a:pt x="469018" y="290086"/>
                    </a:cubicBezTo>
                    <a:cubicBezTo>
                      <a:pt x="469018" y="292797"/>
                      <a:pt x="467211" y="294605"/>
                      <a:pt x="464499" y="294605"/>
                    </a:cubicBezTo>
                    <a:cubicBezTo>
                      <a:pt x="461788" y="294605"/>
                      <a:pt x="459981" y="292797"/>
                      <a:pt x="459981" y="290086"/>
                    </a:cubicBezTo>
                    <a:cubicBezTo>
                      <a:pt x="459981" y="287375"/>
                      <a:pt x="461788" y="285568"/>
                      <a:pt x="464499" y="285568"/>
                    </a:cubicBezTo>
                    <a:lnTo>
                      <a:pt x="464499" y="285568"/>
                    </a:lnTo>
                    <a:close/>
                    <a:moveTo>
                      <a:pt x="446425" y="285568"/>
                    </a:moveTo>
                    <a:cubicBezTo>
                      <a:pt x="449137" y="285568"/>
                      <a:pt x="450944" y="287375"/>
                      <a:pt x="450944" y="290086"/>
                    </a:cubicBezTo>
                    <a:cubicBezTo>
                      <a:pt x="450944" y="292797"/>
                      <a:pt x="449137" y="294605"/>
                      <a:pt x="446425" y="294605"/>
                    </a:cubicBezTo>
                    <a:cubicBezTo>
                      <a:pt x="443714" y="294605"/>
                      <a:pt x="441907" y="292797"/>
                      <a:pt x="441907" y="290086"/>
                    </a:cubicBezTo>
                    <a:cubicBezTo>
                      <a:pt x="441003" y="287375"/>
                      <a:pt x="443714" y="285568"/>
                      <a:pt x="446425" y="285568"/>
                    </a:cubicBezTo>
                    <a:lnTo>
                      <a:pt x="446425" y="285568"/>
                    </a:lnTo>
                    <a:close/>
                    <a:moveTo>
                      <a:pt x="427448" y="285568"/>
                    </a:moveTo>
                    <a:cubicBezTo>
                      <a:pt x="430159" y="285568"/>
                      <a:pt x="431966" y="287375"/>
                      <a:pt x="431966" y="290086"/>
                    </a:cubicBezTo>
                    <a:cubicBezTo>
                      <a:pt x="431966" y="292797"/>
                      <a:pt x="430159" y="294605"/>
                      <a:pt x="427448" y="294605"/>
                    </a:cubicBezTo>
                    <a:cubicBezTo>
                      <a:pt x="424737" y="294605"/>
                      <a:pt x="422929" y="292797"/>
                      <a:pt x="422929" y="290086"/>
                    </a:cubicBezTo>
                    <a:cubicBezTo>
                      <a:pt x="422929" y="287375"/>
                      <a:pt x="424737" y="285568"/>
                      <a:pt x="427448" y="285568"/>
                    </a:cubicBezTo>
                    <a:lnTo>
                      <a:pt x="427448" y="285568"/>
                    </a:lnTo>
                    <a:close/>
                    <a:moveTo>
                      <a:pt x="408470" y="285568"/>
                    </a:moveTo>
                    <a:cubicBezTo>
                      <a:pt x="411181" y="285568"/>
                      <a:pt x="412989" y="287375"/>
                      <a:pt x="412989" y="290086"/>
                    </a:cubicBezTo>
                    <a:cubicBezTo>
                      <a:pt x="412989" y="292797"/>
                      <a:pt x="411181" y="294605"/>
                      <a:pt x="408470" y="294605"/>
                    </a:cubicBezTo>
                    <a:cubicBezTo>
                      <a:pt x="405759" y="294605"/>
                      <a:pt x="403952" y="292797"/>
                      <a:pt x="403952" y="290086"/>
                    </a:cubicBezTo>
                    <a:cubicBezTo>
                      <a:pt x="403952" y="287375"/>
                      <a:pt x="405759" y="285568"/>
                      <a:pt x="408470" y="285568"/>
                    </a:cubicBezTo>
                    <a:lnTo>
                      <a:pt x="408470" y="285568"/>
                    </a:lnTo>
                    <a:close/>
                    <a:moveTo>
                      <a:pt x="389493" y="285568"/>
                    </a:moveTo>
                    <a:cubicBezTo>
                      <a:pt x="392204" y="285568"/>
                      <a:pt x="394011" y="287375"/>
                      <a:pt x="394011" y="290086"/>
                    </a:cubicBezTo>
                    <a:cubicBezTo>
                      <a:pt x="394011" y="292797"/>
                      <a:pt x="392204" y="294605"/>
                      <a:pt x="389493" y="294605"/>
                    </a:cubicBezTo>
                    <a:cubicBezTo>
                      <a:pt x="386782" y="294605"/>
                      <a:pt x="384974" y="292797"/>
                      <a:pt x="384974" y="290086"/>
                    </a:cubicBezTo>
                    <a:cubicBezTo>
                      <a:pt x="384974" y="287375"/>
                      <a:pt x="386782" y="285568"/>
                      <a:pt x="389493" y="285568"/>
                    </a:cubicBezTo>
                    <a:lnTo>
                      <a:pt x="389493" y="285568"/>
                    </a:lnTo>
                    <a:close/>
                    <a:moveTo>
                      <a:pt x="370515" y="285568"/>
                    </a:moveTo>
                    <a:cubicBezTo>
                      <a:pt x="373226" y="285568"/>
                      <a:pt x="375034" y="287375"/>
                      <a:pt x="375034" y="290086"/>
                    </a:cubicBezTo>
                    <a:cubicBezTo>
                      <a:pt x="375034" y="292797"/>
                      <a:pt x="373226" y="294605"/>
                      <a:pt x="370515" y="294605"/>
                    </a:cubicBezTo>
                    <a:cubicBezTo>
                      <a:pt x="367804" y="294605"/>
                      <a:pt x="365997" y="292797"/>
                      <a:pt x="365997" y="290086"/>
                    </a:cubicBezTo>
                    <a:cubicBezTo>
                      <a:pt x="365997" y="287375"/>
                      <a:pt x="367804" y="285568"/>
                      <a:pt x="370515" y="285568"/>
                    </a:cubicBezTo>
                    <a:lnTo>
                      <a:pt x="370515" y="285568"/>
                    </a:lnTo>
                    <a:close/>
                    <a:moveTo>
                      <a:pt x="352441" y="285568"/>
                    </a:moveTo>
                    <a:cubicBezTo>
                      <a:pt x="355152" y="285568"/>
                      <a:pt x="356960" y="287375"/>
                      <a:pt x="356960" y="290086"/>
                    </a:cubicBezTo>
                    <a:cubicBezTo>
                      <a:pt x="356960" y="292797"/>
                      <a:pt x="355152" y="294605"/>
                      <a:pt x="352441" y="294605"/>
                    </a:cubicBezTo>
                    <a:cubicBezTo>
                      <a:pt x="349730" y="294605"/>
                      <a:pt x="347923" y="292797"/>
                      <a:pt x="347923" y="290086"/>
                    </a:cubicBezTo>
                    <a:cubicBezTo>
                      <a:pt x="347019" y="287375"/>
                      <a:pt x="349730" y="285568"/>
                      <a:pt x="352441" y="285568"/>
                    </a:cubicBezTo>
                    <a:lnTo>
                      <a:pt x="352441" y="285568"/>
                    </a:lnTo>
                    <a:close/>
                    <a:moveTo>
                      <a:pt x="831400" y="274723"/>
                    </a:moveTo>
                    <a:cubicBezTo>
                      <a:pt x="834111" y="274723"/>
                      <a:pt x="835918" y="276531"/>
                      <a:pt x="835918" y="279242"/>
                    </a:cubicBezTo>
                    <a:cubicBezTo>
                      <a:pt x="835918" y="281953"/>
                      <a:pt x="834111" y="283760"/>
                      <a:pt x="831400" y="283760"/>
                    </a:cubicBezTo>
                    <a:cubicBezTo>
                      <a:pt x="828689" y="283760"/>
                      <a:pt x="826881" y="281953"/>
                      <a:pt x="826881" y="279242"/>
                    </a:cubicBezTo>
                    <a:cubicBezTo>
                      <a:pt x="826881" y="276531"/>
                      <a:pt x="828689" y="274723"/>
                      <a:pt x="831400" y="274723"/>
                    </a:cubicBezTo>
                    <a:lnTo>
                      <a:pt x="831400" y="274723"/>
                    </a:lnTo>
                    <a:close/>
                    <a:moveTo>
                      <a:pt x="812422" y="274723"/>
                    </a:moveTo>
                    <a:cubicBezTo>
                      <a:pt x="815133" y="274723"/>
                      <a:pt x="816941" y="276531"/>
                      <a:pt x="816941" y="279242"/>
                    </a:cubicBezTo>
                    <a:cubicBezTo>
                      <a:pt x="816941" y="281953"/>
                      <a:pt x="815133" y="283760"/>
                      <a:pt x="812422" y="283760"/>
                    </a:cubicBezTo>
                    <a:cubicBezTo>
                      <a:pt x="809711" y="283760"/>
                      <a:pt x="807904" y="281953"/>
                      <a:pt x="807904" y="279242"/>
                    </a:cubicBezTo>
                    <a:cubicBezTo>
                      <a:pt x="807904" y="276531"/>
                      <a:pt x="809711" y="274723"/>
                      <a:pt x="812422" y="274723"/>
                    </a:cubicBezTo>
                    <a:lnTo>
                      <a:pt x="812422" y="274723"/>
                    </a:lnTo>
                    <a:close/>
                    <a:moveTo>
                      <a:pt x="793445" y="274723"/>
                    </a:moveTo>
                    <a:cubicBezTo>
                      <a:pt x="796156" y="274723"/>
                      <a:pt x="797963" y="276531"/>
                      <a:pt x="797963" y="279242"/>
                    </a:cubicBezTo>
                    <a:cubicBezTo>
                      <a:pt x="797963" y="281953"/>
                      <a:pt x="796156" y="283760"/>
                      <a:pt x="793445" y="283760"/>
                    </a:cubicBezTo>
                    <a:cubicBezTo>
                      <a:pt x="790733" y="283760"/>
                      <a:pt x="788926" y="281953"/>
                      <a:pt x="788926" y="279242"/>
                    </a:cubicBezTo>
                    <a:cubicBezTo>
                      <a:pt x="788926" y="276531"/>
                      <a:pt x="790733" y="274723"/>
                      <a:pt x="793445" y="274723"/>
                    </a:cubicBezTo>
                    <a:lnTo>
                      <a:pt x="793445" y="274723"/>
                    </a:lnTo>
                    <a:close/>
                    <a:moveTo>
                      <a:pt x="774467" y="274723"/>
                    </a:moveTo>
                    <a:cubicBezTo>
                      <a:pt x="777178" y="274723"/>
                      <a:pt x="778985" y="276531"/>
                      <a:pt x="778985" y="279242"/>
                    </a:cubicBezTo>
                    <a:cubicBezTo>
                      <a:pt x="778985" y="281953"/>
                      <a:pt x="777178" y="283760"/>
                      <a:pt x="774467" y="283760"/>
                    </a:cubicBezTo>
                    <a:cubicBezTo>
                      <a:pt x="771756" y="283760"/>
                      <a:pt x="769948" y="281953"/>
                      <a:pt x="769948" y="279242"/>
                    </a:cubicBezTo>
                    <a:cubicBezTo>
                      <a:pt x="769948" y="276531"/>
                      <a:pt x="771756" y="274723"/>
                      <a:pt x="774467" y="274723"/>
                    </a:cubicBezTo>
                    <a:lnTo>
                      <a:pt x="774467" y="274723"/>
                    </a:lnTo>
                    <a:close/>
                    <a:moveTo>
                      <a:pt x="756393" y="274723"/>
                    </a:moveTo>
                    <a:cubicBezTo>
                      <a:pt x="759104" y="274723"/>
                      <a:pt x="760912" y="276531"/>
                      <a:pt x="760912" y="279242"/>
                    </a:cubicBezTo>
                    <a:cubicBezTo>
                      <a:pt x="760912" y="281953"/>
                      <a:pt x="759104" y="283760"/>
                      <a:pt x="756393" y="283760"/>
                    </a:cubicBezTo>
                    <a:cubicBezTo>
                      <a:pt x="753682" y="283760"/>
                      <a:pt x="751875" y="281953"/>
                      <a:pt x="751875" y="279242"/>
                    </a:cubicBezTo>
                    <a:cubicBezTo>
                      <a:pt x="750971" y="276531"/>
                      <a:pt x="753682" y="274723"/>
                      <a:pt x="756393" y="274723"/>
                    </a:cubicBezTo>
                    <a:lnTo>
                      <a:pt x="756393" y="274723"/>
                    </a:lnTo>
                    <a:close/>
                    <a:moveTo>
                      <a:pt x="737415" y="274723"/>
                    </a:moveTo>
                    <a:cubicBezTo>
                      <a:pt x="740126" y="274723"/>
                      <a:pt x="741934" y="276531"/>
                      <a:pt x="741934" y="279242"/>
                    </a:cubicBezTo>
                    <a:cubicBezTo>
                      <a:pt x="741934" y="281953"/>
                      <a:pt x="740126" y="283760"/>
                      <a:pt x="737415" y="283760"/>
                    </a:cubicBezTo>
                    <a:cubicBezTo>
                      <a:pt x="734704" y="283760"/>
                      <a:pt x="732897" y="281953"/>
                      <a:pt x="732897" y="279242"/>
                    </a:cubicBezTo>
                    <a:cubicBezTo>
                      <a:pt x="732897" y="276531"/>
                      <a:pt x="734704" y="274723"/>
                      <a:pt x="737415" y="274723"/>
                    </a:cubicBezTo>
                    <a:lnTo>
                      <a:pt x="737415" y="274723"/>
                    </a:lnTo>
                    <a:close/>
                    <a:moveTo>
                      <a:pt x="718438" y="274723"/>
                    </a:moveTo>
                    <a:cubicBezTo>
                      <a:pt x="721149" y="274723"/>
                      <a:pt x="722956" y="276531"/>
                      <a:pt x="722956" y="279242"/>
                    </a:cubicBezTo>
                    <a:cubicBezTo>
                      <a:pt x="722956" y="281953"/>
                      <a:pt x="721149" y="283760"/>
                      <a:pt x="718438" y="283760"/>
                    </a:cubicBezTo>
                    <a:cubicBezTo>
                      <a:pt x="715727" y="283760"/>
                      <a:pt x="713919" y="281953"/>
                      <a:pt x="713919" y="279242"/>
                    </a:cubicBezTo>
                    <a:cubicBezTo>
                      <a:pt x="713919" y="276531"/>
                      <a:pt x="715727" y="274723"/>
                      <a:pt x="718438" y="274723"/>
                    </a:cubicBezTo>
                    <a:lnTo>
                      <a:pt x="718438" y="274723"/>
                    </a:lnTo>
                    <a:close/>
                    <a:moveTo>
                      <a:pt x="699460" y="274723"/>
                    </a:moveTo>
                    <a:cubicBezTo>
                      <a:pt x="702171" y="274723"/>
                      <a:pt x="703979" y="276531"/>
                      <a:pt x="703979" y="279242"/>
                    </a:cubicBezTo>
                    <a:cubicBezTo>
                      <a:pt x="703979" y="281953"/>
                      <a:pt x="702171" y="283760"/>
                      <a:pt x="699460" y="283760"/>
                    </a:cubicBezTo>
                    <a:cubicBezTo>
                      <a:pt x="696749" y="283760"/>
                      <a:pt x="694942" y="281953"/>
                      <a:pt x="694942" y="279242"/>
                    </a:cubicBezTo>
                    <a:cubicBezTo>
                      <a:pt x="694942" y="276531"/>
                      <a:pt x="696749" y="274723"/>
                      <a:pt x="699460" y="274723"/>
                    </a:cubicBezTo>
                    <a:lnTo>
                      <a:pt x="699460" y="274723"/>
                    </a:lnTo>
                    <a:close/>
                    <a:moveTo>
                      <a:pt x="680483" y="274723"/>
                    </a:moveTo>
                    <a:cubicBezTo>
                      <a:pt x="683194" y="274723"/>
                      <a:pt x="685001" y="276531"/>
                      <a:pt x="685001" y="279242"/>
                    </a:cubicBezTo>
                    <a:cubicBezTo>
                      <a:pt x="685001" y="281953"/>
                      <a:pt x="683194" y="283760"/>
                      <a:pt x="680483" y="283760"/>
                    </a:cubicBezTo>
                    <a:cubicBezTo>
                      <a:pt x="677771" y="283760"/>
                      <a:pt x="675964" y="281953"/>
                      <a:pt x="675964" y="279242"/>
                    </a:cubicBezTo>
                    <a:cubicBezTo>
                      <a:pt x="675964" y="276531"/>
                      <a:pt x="678675" y="274723"/>
                      <a:pt x="680483" y="274723"/>
                    </a:cubicBezTo>
                    <a:lnTo>
                      <a:pt x="680483" y="274723"/>
                    </a:lnTo>
                    <a:close/>
                    <a:moveTo>
                      <a:pt x="662409" y="274723"/>
                    </a:moveTo>
                    <a:cubicBezTo>
                      <a:pt x="665120" y="274723"/>
                      <a:pt x="666927" y="276531"/>
                      <a:pt x="666927" y="279242"/>
                    </a:cubicBezTo>
                    <a:cubicBezTo>
                      <a:pt x="666927" y="281953"/>
                      <a:pt x="665120" y="283760"/>
                      <a:pt x="662409" y="283760"/>
                    </a:cubicBezTo>
                    <a:cubicBezTo>
                      <a:pt x="659698" y="283760"/>
                      <a:pt x="657890" y="281953"/>
                      <a:pt x="657890" y="279242"/>
                    </a:cubicBezTo>
                    <a:cubicBezTo>
                      <a:pt x="656987" y="276531"/>
                      <a:pt x="659698" y="274723"/>
                      <a:pt x="662409" y="274723"/>
                    </a:cubicBezTo>
                    <a:lnTo>
                      <a:pt x="662409" y="274723"/>
                    </a:lnTo>
                    <a:close/>
                    <a:moveTo>
                      <a:pt x="643431" y="274723"/>
                    </a:moveTo>
                    <a:cubicBezTo>
                      <a:pt x="646142" y="274723"/>
                      <a:pt x="647950" y="276531"/>
                      <a:pt x="647950" y="279242"/>
                    </a:cubicBezTo>
                    <a:cubicBezTo>
                      <a:pt x="647950" y="281953"/>
                      <a:pt x="646142" y="283760"/>
                      <a:pt x="643431" y="283760"/>
                    </a:cubicBezTo>
                    <a:cubicBezTo>
                      <a:pt x="640720" y="283760"/>
                      <a:pt x="638913" y="281953"/>
                      <a:pt x="638913" y="279242"/>
                    </a:cubicBezTo>
                    <a:cubicBezTo>
                      <a:pt x="638913" y="276531"/>
                      <a:pt x="640720" y="274723"/>
                      <a:pt x="643431" y="274723"/>
                    </a:cubicBezTo>
                    <a:lnTo>
                      <a:pt x="643431" y="274723"/>
                    </a:lnTo>
                    <a:close/>
                    <a:moveTo>
                      <a:pt x="624453" y="274723"/>
                    </a:moveTo>
                    <a:cubicBezTo>
                      <a:pt x="627165" y="274723"/>
                      <a:pt x="628972" y="276531"/>
                      <a:pt x="628972" y="279242"/>
                    </a:cubicBezTo>
                    <a:cubicBezTo>
                      <a:pt x="628972" y="281953"/>
                      <a:pt x="627165" y="283760"/>
                      <a:pt x="624453" y="283760"/>
                    </a:cubicBezTo>
                    <a:cubicBezTo>
                      <a:pt x="621742" y="283760"/>
                      <a:pt x="619935" y="281953"/>
                      <a:pt x="619935" y="279242"/>
                    </a:cubicBezTo>
                    <a:cubicBezTo>
                      <a:pt x="619935" y="276531"/>
                      <a:pt x="621742" y="274723"/>
                      <a:pt x="624453" y="274723"/>
                    </a:cubicBezTo>
                    <a:lnTo>
                      <a:pt x="624453" y="274723"/>
                    </a:lnTo>
                    <a:close/>
                    <a:moveTo>
                      <a:pt x="605476" y="274723"/>
                    </a:moveTo>
                    <a:cubicBezTo>
                      <a:pt x="608187" y="274723"/>
                      <a:pt x="609994" y="276531"/>
                      <a:pt x="609994" y="279242"/>
                    </a:cubicBezTo>
                    <a:cubicBezTo>
                      <a:pt x="609994" y="281953"/>
                      <a:pt x="608187" y="283760"/>
                      <a:pt x="605476" y="283760"/>
                    </a:cubicBezTo>
                    <a:cubicBezTo>
                      <a:pt x="602765" y="283760"/>
                      <a:pt x="600957" y="281953"/>
                      <a:pt x="600957" y="279242"/>
                    </a:cubicBezTo>
                    <a:cubicBezTo>
                      <a:pt x="600957" y="276531"/>
                      <a:pt x="602765" y="274723"/>
                      <a:pt x="605476" y="274723"/>
                    </a:cubicBezTo>
                    <a:lnTo>
                      <a:pt x="605476" y="274723"/>
                    </a:lnTo>
                    <a:close/>
                    <a:moveTo>
                      <a:pt x="586498" y="274723"/>
                    </a:moveTo>
                    <a:cubicBezTo>
                      <a:pt x="589209" y="274723"/>
                      <a:pt x="591017" y="276531"/>
                      <a:pt x="591017" y="279242"/>
                    </a:cubicBezTo>
                    <a:cubicBezTo>
                      <a:pt x="591017" y="281953"/>
                      <a:pt x="589209" y="283760"/>
                      <a:pt x="586498" y="283760"/>
                    </a:cubicBezTo>
                    <a:cubicBezTo>
                      <a:pt x="583787" y="283760"/>
                      <a:pt x="581980" y="281953"/>
                      <a:pt x="581980" y="279242"/>
                    </a:cubicBezTo>
                    <a:cubicBezTo>
                      <a:pt x="581980" y="276531"/>
                      <a:pt x="584691" y="274723"/>
                      <a:pt x="586498" y="274723"/>
                    </a:cubicBezTo>
                    <a:lnTo>
                      <a:pt x="586498" y="274723"/>
                    </a:lnTo>
                    <a:close/>
                    <a:moveTo>
                      <a:pt x="568424" y="274723"/>
                    </a:moveTo>
                    <a:cubicBezTo>
                      <a:pt x="571135" y="274723"/>
                      <a:pt x="572943" y="276531"/>
                      <a:pt x="572943" y="279242"/>
                    </a:cubicBezTo>
                    <a:cubicBezTo>
                      <a:pt x="572943" y="281953"/>
                      <a:pt x="571135" y="283760"/>
                      <a:pt x="568424" y="283760"/>
                    </a:cubicBezTo>
                    <a:cubicBezTo>
                      <a:pt x="565713" y="283760"/>
                      <a:pt x="563906" y="281953"/>
                      <a:pt x="563906" y="279242"/>
                    </a:cubicBezTo>
                    <a:cubicBezTo>
                      <a:pt x="563906" y="276531"/>
                      <a:pt x="565713" y="274723"/>
                      <a:pt x="568424" y="274723"/>
                    </a:cubicBezTo>
                    <a:lnTo>
                      <a:pt x="568424" y="274723"/>
                    </a:lnTo>
                    <a:close/>
                    <a:moveTo>
                      <a:pt x="549447" y="274723"/>
                    </a:moveTo>
                    <a:cubicBezTo>
                      <a:pt x="552158" y="274723"/>
                      <a:pt x="553965" y="276531"/>
                      <a:pt x="553965" y="279242"/>
                    </a:cubicBezTo>
                    <a:cubicBezTo>
                      <a:pt x="553965" y="281953"/>
                      <a:pt x="552158" y="283760"/>
                      <a:pt x="549447" y="283760"/>
                    </a:cubicBezTo>
                    <a:cubicBezTo>
                      <a:pt x="546736" y="283760"/>
                      <a:pt x="544928" y="281953"/>
                      <a:pt x="544928" y="279242"/>
                    </a:cubicBezTo>
                    <a:cubicBezTo>
                      <a:pt x="544928" y="276531"/>
                      <a:pt x="546736" y="274723"/>
                      <a:pt x="549447" y="274723"/>
                    </a:cubicBezTo>
                    <a:lnTo>
                      <a:pt x="549447" y="274723"/>
                    </a:lnTo>
                    <a:close/>
                    <a:moveTo>
                      <a:pt x="530469" y="274723"/>
                    </a:moveTo>
                    <a:cubicBezTo>
                      <a:pt x="533180" y="274723"/>
                      <a:pt x="534988" y="276531"/>
                      <a:pt x="534988" y="279242"/>
                    </a:cubicBezTo>
                    <a:cubicBezTo>
                      <a:pt x="534988" y="281953"/>
                      <a:pt x="533180" y="283760"/>
                      <a:pt x="530469" y="283760"/>
                    </a:cubicBezTo>
                    <a:cubicBezTo>
                      <a:pt x="527758" y="283760"/>
                      <a:pt x="525951" y="281953"/>
                      <a:pt x="525951" y="279242"/>
                    </a:cubicBezTo>
                    <a:cubicBezTo>
                      <a:pt x="525951" y="276531"/>
                      <a:pt x="527758" y="274723"/>
                      <a:pt x="530469" y="274723"/>
                    </a:cubicBezTo>
                    <a:lnTo>
                      <a:pt x="530469" y="274723"/>
                    </a:lnTo>
                    <a:close/>
                    <a:moveTo>
                      <a:pt x="511492" y="274723"/>
                    </a:moveTo>
                    <a:cubicBezTo>
                      <a:pt x="514203" y="274723"/>
                      <a:pt x="516010" y="276531"/>
                      <a:pt x="516010" y="279242"/>
                    </a:cubicBezTo>
                    <a:cubicBezTo>
                      <a:pt x="516010" y="281953"/>
                      <a:pt x="514203" y="283760"/>
                      <a:pt x="511492" y="283760"/>
                    </a:cubicBezTo>
                    <a:cubicBezTo>
                      <a:pt x="508780" y="283760"/>
                      <a:pt x="506973" y="281953"/>
                      <a:pt x="506973" y="279242"/>
                    </a:cubicBezTo>
                    <a:cubicBezTo>
                      <a:pt x="506973" y="276531"/>
                      <a:pt x="508780" y="274723"/>
                      <a:pt x="511492" y="274723"/>
                    </a:cubicBezTo>
                    <a:lnTo>
                      <a:pt x="511492" y="274723"/>
                    </a:lnTo>
                    <a:close/>
                    <a:moveTo>
                      <a:pt x="493418" y="274723"/>
                    </a:moveTo>
                    <a:cubicBezTo>
                      <a:pt x="496129" y="274723"/>
                      <a:pt x="497936" y="276531"/>
                      <a:pt x="497936" y="279242"/>
                    </a:cubicBezTo>
                    <a:cubicBezTo>
                      <a:pt x="497936" y="281953"/>
                      <a:pt x="496129" y="283760"/>
                      <a:pt x="493418" y="283760"/>
                    </a:cubicBezTo>
                    <a:cubicBezTo>
                      <a:pt x="490707" y="283760"/>
                      <a:pt x="488899" y="281953"/>
                      <a:pt x="488899" y="279242"/>
                    </a:cubicBezTo>
                    <a:cubicBezTo>
                      <a:pt x="487995" y="276531"/>
                      <a:pt x="490707" y="274723"/>
                      <a:pt x="493418" y="274723"/>
                    </a:cubicBezTo>
                    <a:lnTo>
                      <a:pt x="493418" y="274723"/>
                    </a:lnTo>
                    <a:close/>
                    <a:moveTo>
                      <a:pt x="474440" y="274723"/>
                    </a:moveTo>
                    <a:cubicBezTo>
                      <a:pt x="477151" y="274723"/>
                      <a:pt x="478959" y="276531"/>
                      <a:pt x="478959" y="279242"/>
                    </a:cubicBezTo>
                    <a:cubicBezTo>
                      <a:pt x="478959" y="281953"/>
                      <a:pt x="477151" y="283760"/>
                      <a:pt x="474440" y="283760"/>
                    </a:cubicBezTo>
                    <a:cubicBezTo>
                      <a:pt x="471729" y="283760"/>
                      <a:pt x="469922" y="281953"/>
                      <a:pt x="469922" y="279242"/>
                    </a:cubicBezTo>
                    <a:cubicBezTo>
                      <a:pt x="469922" y="276531"/>
                      <a:pt x="471729" y="274723"/>
                      <a:pt x="474440" y="274723"/>
                    </a:cubicBezTo>
                    <a:lnTo>
                      <a:pt x="474440" y="274723"/>
                    </a:lnTo>
                    <a:close/>
                    <a:moveTo>
                      <a:pt x="455462" y="274723"/>
                    </a:moveTo>
                    <a:cubicBezTo>
                      <a:pt x="458174" y="274723"/>
                      <a:pt x="459981" y="276531"/>
                      <a:pt x="459981" y="279242"/>
                    </a:cubicBezTo>
                    <a:cubicBezTo>
                      <a:pt x="459981" y="281953"/>
                      <a:pt x="458174" y="283760"/>
                      <a:pt x="455462" y="283760"/>
                    </a:cubicBezTo>
                    <a:cubicBezTo>
                      <a:pt x="452751" y="283760"/>
                      <a:pt x="450944" y="281953"/>
                      <a:pt x="450944" y="279242"/>
                    </a:cubicBezTo>
                    <a:cubicBezTo>
                      <a:pt x="450944" y="276531"/>
                      <a:pt x="452751" y="274723"/>
                      <a:pt x="455462" y="274723"/>
                    </a:cubicBezTo>
                    <a:lnTo>
                      <a:pt x="455462" y="274723"/>
                    </a:lnTo>
                    <a:close/>
                    <a:moveTo>
                      <a:pt x="436485" y="274723"/>
                    </a:moveTo>
                    <a:cubicBezTo>
                      <a:pt x="439196" y="274723"/>
                      <a:pt x="441003" y="276531"/>
                      <a:pt x="441003" y="279242"/>
                    </a:cubicBezTo>
                    <a:cubicBezTo>
                      <a:pt x="441003" y="281953"/>
                      <a:pt x="439196" y="283760"/>
                      <a:pt x="436485" y="283760"/>
                    </a:cubicBezTo>
                    <a:cubicBezTo>
                      <a:pt x="433774" y="283760"/>
                      <a:pt x="431966" y="281953"/>
                      <a:pt x="431966" y="279242"/>
                    </a:cubicBezTo>
                    <a:cubicBezTo>
                      <a:pt x="431966" y="276531"/>
                      <a:pt x="433774" y="274723"/>
                      <a:pt x="436485" y="274723"/>
                    </a:cubicBezTo>
                    <a:lnTo>
                      <a:pt x="436485" y="274723"/>
                    </a:lnTo>
                    <a:close/>
                    <a:moveTo>
                      <a:pt x="417507" y="274723"/>
                    </a:moveTo>
                    <a:cubicBezTo>
                      <a:pt x="420218" y="274723"/>
                      <a:pt x="422026" y="276531"/>
                      <a:pt x="422026" y="279242"/>
                    </a:cubicBezTo>
                    <a:cubicBezTo>
                      <a:pt x="422026" y="281953"/>
                      <a:pt x="420218" y="283760"/>
                      <a:pt x="417507" y="283760"/>
                    </a:cubicBezTo>
                    <a:cubicBezTo>
                      <a:pt x="414796" y="283760"/>
                      <a:pt x="412989" y="281953"/>
                      <a:pt x="412989" y="279242"/>
                    </a:cubicBezTo>
                    <a:cubicBezTo>
                      <a:pt x="412989" y="276531"/>
                      <a:pt x="415700" y="274723"/>
                      <a:pt x="417507" y="274723"/>
                    </a:cubicBezTo>
                    <a:lnTo>
                      <a:pt x="417507" y="274723"/>
                    </a:lnTo>
                    <a:close/>
                    <a:moveTo>
                      <a:pt x="399433" y="274723"/>
                    </a:moveTo>
                    <a:cubicBezTo>
                      <a:pt x="402144" y="274723"/>
                      <a:pt x="403952" y="276531"/>
                      <a:pt x="403952" y="279242"/>
                    </a:cubicBezTo>
                    <a:cubicBezTo>
                      <a:pt x="403952" y="281953"/>
                      <a:pt x="402144" y="283760"/>
                      <a:pt x="399433" y="283760"/>
                    </a:cubicBezTo>
                    <a:cubicBezTo>
                      <a:pt x="396722" y="283760"/>
                      <a:pt x="394915" y="281953"/>
                      <a:pt x="394915" y="279242"/>
                    </a:cubicBezTo>
                    <a:cubicBezTo>
                      <a:pt x="394011" y="276531"/>
                      <a:pt x="396722" y="274723"/>
                      <a:pt x="399433" y="274723"/>
                    </a:cubicBezTo>
                    <a:lnTo>
                      <a:pt x="399433" y="274723"/>
                    </a:lnTo>
                    <a:close/>
                    <a:moveTo>
                      <a:pt x="380456" y="274723"/>
                    </a:moveTo>
                    <a:cubicBezTo>
                      <a:pt x="383167" y="274723"/>
                      <a:pt x="384974" y="276531"/>
                      <a:pt x="384974" y="279242"/>
                    </a:cubicBezTo>
                    <a:cubicBezTo>
                      <a:pt x="384974" y="281953"/>
                      <a:pt x="383167" y="283760"/>
                      <a:pt x="380456" y="283760"/>
                    </a:cubicBezTo>
                    <a:cubicBezTo>
                      <a:pt x="377745" y="283760"/>
                      <a:pt x="375937" y="281953"/>
                      <a:pt x="375937" y="279242"/>
                    </a:cubicBezTo>
                    <a:cubicBezTo>
                      <a:pt x="375937" y="276531"/>
                      <a:pt x="377745" y="274723"/>
                      <a:pt x="380456" y="274723"/>
                    </a:cubicBezTo>
                    <a:lnTo>
                      <a:pt x="380456" y="274723"/>
                    </a:lnTo>
                    <a:close/>
                    <a:moveTo>
                      <a:pt x="361478" y="274723"/>
                    </a:moveTo>
                    <a:cubicBezTo>
                      <a:pt x="364189" y="274723"/>
                      <a:pt x="365997" y="276531"/>
                      <a:pt x="365997" y="279242"/>
                    </a:cubicBezTo>
                    <a:cubicBezTo>
                      <a:pt x="365997" y="281953"/>
                      <a:pt x="364189" y="283760"/>
                      <a:pt x="361478" y="283760"/>
                    </a:cubicBezTo>
                    <a:cubicBezTo>
                      <a:pt x="358767" y="283760"/>
                      <a:pt x="356960" y="281953"/>
                      <a:pt x="356960" y="279242"/>
                    </a:cubicBezTo>
                    <a:cubicBezTo>
                      <a:pt x="356960" y="276531"/>
                      <a:pt x="358767" y="274723"/>
                      <a:pt x="361478" y="274723"/>
                    </a:cubicBezTo>
                    <a:lnTo>
                      <a:pt x="361478" y="274723"/>
                    </a:lnTo>
                    <a:close/>
                    <a:moveTo>
                      <a:pt x="342501" y="274723"/>
                    </a:moveTo>
                    <a:cubicBezTo>
                      <a:pt x="345212" y="274723"/>
                      <a:pt x="347019" y="276531"/>
                      <a:pt x="347019" y="279242"/>
                    </a:cubicBezTo>
                    <a:cubicBezTo>
                      <a:pt x="347019" y="281953"/>
                      <a:pt x="345212" y="283760"/>
                      <a:pt x="342501" y="283760"/>
                    </a:cubicBezTo>
                    <a:cubicBezTo>
                      <a:pt x="339789" y="283760"/>
                      <a:pt x="337982" y="281953"/>
                      <a:pt x="337982" y="279242"/>
                    </a:cubicBezTo>
                    <a:cubicBezTo>
                      <a:pt x="337982" y="276531"/>
                      <a:pt x="339789" y="274723"/>
                      <a:pt x="342501" y="274723"/>
                    </a:cubicBezTo>
                    <a:lnTo>
                      <a:pt x="342501" y="274723"/>
                    </a:lnTo>
                    <a:close/>
                    <a:moveTo>
                      <a:pt x="953399" y="143688"/>
                    </a:moveTo>
                    <a:cubicBezTo>
                      <a:pt x="956110" y="143688"/>
                      <a:pt x="957917" y="145495"/>
                      <a:pt x="957917" y="148206"/>
                    </a:cubicBezTo>
                    <a:cubicBezTo>
                      <a:pt x="957917" y="150917"/>
                      <a:pt x="956110" y="152725"/>
                      <a:pt x="953399" y="152725"/>
                    </a:cubicBezTo>
                    <a:cubicBezTo>
                      <a:pt x="950688" y="152725"/>
                      <a:pt x="948880" y="150917"/>
                      <a:pt x="948880" y="148206"/>
                    </a:cubicBezTo>
                    <a:cubicBezTo>
                      <a:pt x="948880" y="145495"/>
                      <a:pt x="950688" y="143688"/>
                      <a:pt x="953399" y="143688"/>
                    </a:cubicBezTo>
                    <a:lnTo>
                      <a:pt x="953399" y="143688"/>
                    </a:lnTo>
                    <a:close/>
                    <a:moveTo>
                      <a:pt x="934421" y="143688"/>
                    </a:moveTo>
                    <a:cubicBezTo>
                      <a:pt x="937132" y="143688"/>
                      <a:pt x="938939" y="145495"/>
                      <a:pt x="938939" y="148206"/>
                    </a:cubicBezTo>
                    <a:cubicBezTo>
                      <a:pt x="938939" y="150917"/>
                      <a:pt x="937132" y="152725"/>
                      <a:pt x="934421" y="152725"/>
                    </a:cubicBezTo>
                    <a:cubicBezTo>
                      <a:pt x="931710" y="152725"/>
                      <a:pt x="929903" y="150917"/>
                      <a:pt x="929903" y="148206"/>
                    </a:cubicBezTo>
                    <a:cubicBezTo>
                      <a:pt x="929903" y="145495"/>
                      <a:pt x="931710" y="143688"/>
                      <a:pt x="934421" y="143688"/>
                    </a:cubicBezTo>
                    <a:lnTo>
                      <a:pt x="934421" y="143688"/>
                    </a:lnTo>
                    <a:close/>
                    <a:moveTo>
                      <a:pt x="915443" y="143688"/>
                    </a:moveTo>
                    <a:cubicBezTo>
                      <a:pt x="918154" y="143688"/>
                      <a:pt x="919962" y="145495"/>
                      <a:pt x="919962" y="148206"/>
                    </a:cubicBezTo>
                    <a:cubicBezTo>
                      <a:pt x="919962" y="150917"/>
                      <a:pt x="918154" y="152725"/>
                      <a:pt x="915443" y="152725"/>
                    </a:cubicBezTo>
                    <a:cubicBezTo>
                      <a:pt x="912732" y="152725"/>
                      <a:pt x="910925" y="150917"/>
                      <a:pt x="910925" y="148206"/>
                    </a:cubicBezTo>
                    <a:cubicBezTo>
                      <a:pt x="910925" y="145495"/>
                      <a:pt x="912732" y="143688"/>
                      <a:pt x="915443" y="143688"/>
                    </a:cubicBezTo>
                    <a:lnTo>
                      <a:pt x="915443" y="143688"/>
                    </a:lnTo>
                    <a:close/>
                    <a:moveTo>
                      <a:pt x="897369" y="143688"/>
                    </a:moveTo>
                    <a:cubicBezTo>
                      <a:pt x="900081" y="143688"/>
                      <a:pt x="901888" y="145495"/>
                      <a:pt x="901888" y="148206"/>
                    </a:cubicBezTo>
                    <a:cubicBezTo>
                      <a:pt x="901888" y="150917"/>
                      <a:pt x="900081" y="152725"/>
                      <a:pt x="897369" y="152725"/>
                    </a:cubicBezTo>
                    <a:cubicBezTo>
                      <a:pt x="894658" y="152725"/>
                      <a:pt x="892851" y="150917"/>
                      <a:pt x="892851" y="148206"/>
                    </a:cubicBezTo>
                    <a:cubicBezTo>
                      <a:pt x="892851" y="145495"/>
                      <a:pt x="894658" y="143688"/>
                      <a:pt x="897369" y="143688"/>
                    </a:cubicBezTo>
                    <a:lnTo>
                      <a:pt x="897369" y="143688"/>
                    </a:lnTo>
                    <a:close/>
                    <a:moveTo>
                      <a:pt x="878392" y="143688"/>
                    </a:moveTo>
                    <a:cubicBezTo>
                      <a:pt x="881103" y="143688"/>
                      <a:pt x="882910" y="145495"/>
                      <a:pt x="882910" y="148206"/>
                    </a:cubicBezTo>
                    <a:cubicBezTo>
                      <a:pt x="882910" y="150917"/>
                      <a:pt x="881103" y="152725"/>
                      <a:pt x="878392" y="152725"/>
                    </a:cubicBezTo>
                    <a:cubicBezTo>
                      <a:pt x="875681" y="152725"/>
                      <a:pt x="873873" y="150917"/>
                      <a:pt x="873873" y="148206"/>
                    </a:cubicBezTo>
                    <a:cubicBezTo>
                      <a:pt x="873873" y="145495"/>
                      <a:pt x="875681" y="143688"/>
                      <a:pt x="878392" y="143688"/>
                    </a:cubicBezTo>
                    <a:lnTo>
                      <a:pt x="878392" y="143688"/>
                    </a:lnTo>
                    <a:close/>
                    <a:moveTo>
                      <a:pt x="859414" y="143688"/>
                    </a:moveTo>
                    <a:cubicBezTo>
                      <a:pt x="862125" y="143688"/>
                      <a:pt x="863933" y="145495"/>
                      <a:pt x="863933" y="148206"/>
                    </a:cubicBezTo>
                    <a:cubicBezTo>
                      <a:pt x="863933" y="150917"/>
                      <a:pt x="862125" y="152725"/>
                      <a:pt x="859414" y="152725"/>
                    </a:cubicBezTo>
                    <a:cubicBezTo>
                      <a:pt x="856703" y="152725"/>
                      <a:pt x="854896" y="150917"/>
                      <a:pt x="854896" y="148206"/>
                    </a:cubicBezTo>
                    <a:cubicBezTo>
                      <a:pt x="854896" y="145495"/>
                      <a:pt x="856703" y="143688"/>
                      <a:pt x="859414" y="143688"/>
                    </a:cubicBezTo>
                    <a:lnTo>
                      <a:pt x="859414" y="143688"/>
                    </a:lnTo>
                    <a:close/>
                    <a:moveTo>
                      <a:pt x="962436" y="132843"/>
                    </a:moveTo>
                    <a:cubicBezTo>
                      <a:pt x="965147" y="132843"/>
                      <a:pt x="966954" y="134651"/>
                      <a:pt x="966954" y="137362"/>
                    </a:cubicBezTo>
                    <a:cubicBezTo>
                      <a:pt x="966954" y="140073"/>
                      <a:pt x="965147" y="141880"/>
                      <a:pt x="962436" y="141880"/>
                    </a:cubicBezTo>
                    <a:cubicBezTo>
                      <a:pt x="959724" y="141880"/>
                      <a:pt x="957917" y="140073"/>
                      <a:pt x="957917" y="137362"/>
                    </a:cubicBezTo>
                    <a:cubicBezTo>
                      <a:pt x="957917" y="134651"/>
                      <a:pt x="960628" y="132843"/>
                      <a:pt x="962436" y="132843"/>
                    </a:cubicBezTo>
                    <a:lnTo>
                      <a:pt x="962436" y="132843"/>
                    </a:lnTo>
                    <a:close/>
                    <a:moveTo>
                      <a:pt x="944362" y="132843"/>
                    </a:moveTo>
                    <a:cubicBezTo>
                      <a:pt x="947073" y="132843"/>
                      <a:pt x="948880" y="134651"/>
                      <a:pt x="948880" y="137362"/>
                    </a:cubicBezTo>
                    <a:cubicBezTo>
                      <a:pt x="948880" y="140073"/>
                      <a:pt x="947073" y="141880"/>
                      <a:pt x="944362" y="141880"/>
                    </a:cubicBezTo>
                    <a:cubicBezTo>
                      <a:pt x="941651" y="141880"/>
                      <a:pt x="939843" y="140073"/>
                      <a:pt x="939843" y="137362"/>
                    </a:cubicBezTo>
                    <a:cubicBezTo>
                      <a:pt x="939843" y="134651"/>
                      <a:pt x="941651" y="132843"/>
                      <a:pt x="944362" y="132843"/>
                    </a:cubicBezTo>
                    <a:lnTo>
                      <a:pt x="944362" y="132843"/>
                    </a:lnTo>
                    <a:close/>
                    <a:moveTo>
                      <a:pt x="925384" y="132843"/>
                    </a:moveTo>
                    <a:cubicBezTo>
                      <a:pt x="928095" y="132843"/>
                      <a:pt x="929903" y="134651"/>
                      <a:pt x="929903" y="137362"/>
                    </a:cubicBezTo>
                    <a:cubicBezTo>
                      <a:pt x="929903" y="140073"/>
                      <a:pt x="928095" y="141880"/>
                      <a:pt x="925384" y="141880"/>
                    </a:cubicBezTo>
                    <a:cubicBezTo>
                      <a:pt x="922673" y="141880"/>
                      <a:pt x="920866" y="140073"/>
                      <a:pt x="920866" y="137362"/>
                    </a:cubicBezTo>
                    <a:cubicBezTo>
                      <a:pt x="920866" y="134651"/>
                      <a:pt x="922673" y="132843"/>
                      <a:pt x="925384" y="132843"/>
                    </a:cubicBezTo>
                    <a:lnTo>
                      <a:pt x="925384" y="132843"/>
                    </a:lnTo>
                    <a:close/>
                    <a:moveTo>
                      <a:pt x="906406" y="132843"/>
                    </a:moveTo>
                    <a:cubicBezTo>
                      <a:pt x="909117" y="132843"/>
                      <a:pt x="910925" y="134651"/>
                      <a:pt x="910925" y="137362"/>
                    </a:cubicBezTo>
                    <a:cubicBezTo>
                      <a:pt x="910925" y="140073"/>
                      <a:pt x="909117" y="141880"/>
                      <a:pt x="906406" y="141880"/>
                    </a:cubicBezTo>
                    <a:cubicBezTo>
                      <a:pt x="903695" y="141880"/>
                      <a:pt x="901888" y="140073"/>
                      <a:pt x="901888" y="137362"/>
                    </a:cubicBezTo>
                    <a:cubicBezTo>
                      <a:pt x="901888" y="134651"/>
                      <a:pt x="903695" y="132843"/>
                      <a:pt x="906406" y="132843"/>
                    </a:cubicBezTo>
                    <a:lnTo>
                      <a:pt x="906406" y="132843"/>
                    </a:lnTo>
                    <a:close/>
                    <a:moveTo>
                      <a:pt x="887429" y="132843"/>
                    </a:moveTo>
                    <a:cubicBezTo>
                      <a:pt x="890140" y="132843"/>
                      <a:pt x="891947" y="134651"/>
                      <a:pt x="891947" y="137362"/>
                    </a:cubicBezTo>
                    <a:cubicBezTo>
                      <a:pt x="891947" y="140073"/>
                      <a:pt x="890140" y="141880"/>
                      <a:pt x="887429" y="141880"/>
                    </a:cubicBezTo>
                    <a:cubicBezTo>
                      <a:pt x="884718" y="141880"/>
                      <a:pt x="882910" y="140073"/>
                      <a:pt x="882910" y="137362"/>
                    </a:cubicBezTo>
                    <a:cubicBezTo>
                      <a:pt x="882910" y="134651"/>
                      <a:pt x="884718" y="132843"/>
                      <a:pt x="887429" y="132843"/>
                    </a:cubicBezTo>
                    <a:lnTo>
                      <a:pt x="887429" y="132843"/>
                    </a:lnTo>
                    <a:close/>
                    <a:moveTo>
                      <a:pt x="868451" y="132843"/>
                    </a:moveTo>
                    <a:cubicBezTo>
                      <a:pt x="871162" y="132843"/>
                      <a:pt x="872970" y="134651"/>
                      <a:pt x="872970" y="137362"/>
                    </a:cubicBezTo>
                    <a:cubicBezTo>
                      <a:pt x="872970" y="140073"/>
                      <a:pt x="871162" y="141880"/>
                      <a:pt x="868451" y="141880"/>
                    </a:cubicBezTo>
                    <a:cubicBezTo>
                      <a:pt x="865740" y="141880"/>
                      <a:pt x="863933" y="140073"/>
                      <a:pt x="863933" y="137362"/>
                    </a:cubicBezTo>
                    <a:cubicBezTo>
                      <a:pt x="863933" y="134651"/>
                      <a:pt x="866644" y="132843"/>
                      <a:pt x="868451" y="132843"/>
                    </a:cubicBezTo>
                    <a:lnTo>
                      <a:pt x="868451" y="132843"/>
                    </a:lnTo>
                    <a:close/>
                    <a:moveTo>
                      <a:pt x="850377" y="132843"/>
                    </a:moveTo>
                    <a:cubicBezTo>
                      <a:pt x="853088" y="132843"/>
                      <a:pt x="854896" y="134651"/>
                      <a:pt x="854896" y="137362"/>
                    </a:cubicBezTo>
                    <a:cubicBezTo>
                      <a:pt x="854896" y="140073"/>
                      <a:pt x="853088" y="141880"/>
                      <a:pt x="850377" y="141880"/>
                    </a:cubicBezTo>
                    <a:cubicBezTo>
                      <a:pt x="847666" y="141880"/>
                      <a:pt x="845859" y="140073"/>
                      <a:pt x="845859" y="137362"/>
                    </a:cubicBezTo>
                    <a:cubicBezTo>
                      <a:pt x="845859" y="134651"/>
                      <a:pt x="847666" y="132843"/>
                      <a:pt x="850377" y="132843"/>
                    </a:cubicBezTo>
                    <a:lnTo>
                      <a:pt x="850377" y="132843"/>
                    </a:lnTo>
                    <a:close/>
                    <a:moveTo>
                      <a:pt x="934421" y="122903"/>
                    </a:moveTo>
                    <a:cubicBezTo>
                      <a:pt x="937132" y="122903"/>
                      <a:pt x="938939" y="124710"/>
                      <a:pt x="938939" y="127421"/>
                    </a:cubicBezTo>
                    <a:cubicBezTo>
                      <a:pt x="938939" y="130132"/>
                      <a:pt x="937132" y="131940"/>
                      <a:pt x="934421" y="131940"/>
                    </a:cubicBezTo>
                    <a:cubicBezTo>
                      <a:pt x="931710" y="131940"/>
                      <a:pt x="929903" y="130132"/>
                      <a:pt x="929903" y="127421"/>
                    </a:cubicBezTo>
                    <a:cubicBezTo>
                      <a:pt x="929903" y="125614"/>
                      <a:pt x="931710" y="122903"/>
                      <a:pt x="934421" y="122903"/>
                    </a:cubicBezTo>
                    <a:lnTo>
                      <a:pt x="934421" y="122903"/>
                    </a:lnTo>
                    <a:close/>
                    <a:moveTo>
                      <a:pt x="915443" y="122903"/>
                    </a:moveTo>
                    <a:cubicBezTo>
                      <a:pt x="918154" y="122903"/>
                      <a:pt x="919962" y="124710"/>
                      <a:pt x="919962" y="127421"/>
                    </a:cubicBezTo>
                    <a:cubicBezTo>
                      <a:pt x="919962" y="130132"/>
                      <a:pt x="918154" y="131940"/>
                      <a:pt x="915443" y="131940"/>
                    </a:cubicBezTo>
                    <a:cubicBezTo>
                      <a:pt x="912732" y="131940"/>
                      <a:pt x="910925" y="130132"/>
                      <a:pt x="910925" y="127421"/>
                    </a:cubicBezTo>
                    <a:cubicBezTo>
                      <a:pt x="910925" y="125614"/>
                      <a:pt x="912732" y="122903"/>
                      <a:pt x="915443" y="122903"/>
                    </a:cubicBezTo>
                    <a:lnTo>
                      <a:pt x="915443" y="122903"/>
                    </a:lnTo>
                    <a:close/>
                    <a:moveTo>
                      <a:pt x="897369" y="122903"/>
                    </a:moveTo>
                    <a:cubicBezTo>
                      <a:pt x="900081" y="122903"/>
                      <a:pt x="901888" y="124710"/>
                      <a:pt x="901888" y="127421"/>
                    </a:cubicBezTo>
                    <a:cubicBezTo>
                      <a:pt x="901888" y="130132"/>
                      <a:pt x="900081" y="131940"/>
                      <a:pt x="897369" y="131940"/>
                    </a:cubicBezTo>
                    <a:cubicBezTo>
                      <a:pt x="894658" y="131940"/>
                      <a:pt x="892851" y="130132"/>
                      <a:pt x="892851" y="127421"/>
                    </a:cubicBezTo>
                    <a:cubicBezTo>
                      <a:pt x="891947" y="125614"/>
                      <a:pt x="894658" y="122903"/>
                      <a:pt x="897369" y="122903"/>
                    </a:cubicBezTo>
                    <a:lnTo>
                      <a:pt x="897369" y="122903"/>
                    </a:lnTo>
                    <a:close/>
                    <a:moveTo>
                      <a:pt x="878392" y="122903"/>
                    </a:moveTo>
                    <a:cubicBezTo>
                      <a:pt x="881103" y="122903"/>
                      <a:pt x="882910" y="124710"/>
                      <a:pt x="882910" y="127421"/>
                    </a:cubicBezTo>
                    <a:cubicBezTo>
                      <a:pt x="882910" y="130132"/>
                      <a:pt x="881103" y="131940"/>
                      <a:pt x="878392" y="131940"/>
                    </a:cubicBezTo>
                    <a:cubicBezTo>
                      <a:pt x="875681" y="131940"/>
                      <a:pt x="873873" y="130132"/>
                      <a:pt x="873873" y="127421"/>
                    </a:cubicBezTo>
                    <a:cubicBezTo>
                      <a:pt x="873873" y="125614"/>
                      <a:pt x="875681" y="122903"/>
                      <a:pt x="878392" y="122903"/>
                    </a:cubicBezTo>
                    <a:lnTo>
                      <a:pt x="878392" y="122903"/>
                    </a:lnTo>
                    <a:close/>
                    <a:moveTo>
                      <a:pt x="859414" y="122903"/>
                    </a:moveTo>
                    <a:cubicBezTo>
                      <a:pt x="862125" y="122903"/>
                      <a:pt x="863933" y="124710"/>
                      <a:pt x="863933" y="127421"/>
                    </a:cubicBezTo>
                    <a:cubicBezTo>
                      <a:pt x="863933" y="130132"/>
                      <a:pt x="862125" y="131940"/>
                      <a:pt x="859414" y="131940"/>
                    </a:cubicBezTo>
                    <a:cubicBezTo>
                      <a:pt x="856703" y="131940"/>
                      <a:pt x="854896" y="130132"/>
                      <a:pt x="854896" y="127421"/>
                    </a:cubicBezTo>
                    <a:cubicBezTo>
                      <a:pt x="854896" y="125614"/>
                      <a:pt x="856703" y="122903"/>
                      <a:pt x="859414" y="122903"/>
                    </a:cubicBezTo>
                    <a:lnTo>
                      <a:pt x="859414" y="122903"/>
                    </a:lnTo>
                    <a:close/>
                    <a:moveTo>
                      <a:pt x="906406" y="112058"/>
                    </a:moveTo>
                    <a:cubicBezTo>
                      <a:pt x="909117" y="112058"/>
                      <a:pt x="910925" y="113866"/>
                      <a:pt x="910925" y="116577"/>
                    </a:cubicBezTo>
                    <a:cubicBezTo>
                      <a:pt x="910925" y="119288"/>
                      <a:pt x="909117" y="121095"/>
                      <a:pt x="906406" y="121095"/>
                    </a:cubicBezTo>
                    <a:cubicBezTo>
                      <a:pt x="903695" y="121095"/>
                      <a:pt x="901888" y="119288"/>
                      <a:pt x="901888" y="116577"/>
                    </a:cubicBezTo>
                    <a:cubicBezTo>
                      <a:pt x="901888" y="114769"/>
                      <a:pt x="903695" y="112058"/>
                      <a:pt x="906406" y="112058"/>
                    </a:cubicBezTo>
                    <a:lnTo>
                      <a:pt x="906406" y="112058"/>
                    </a:lnTo>
                    <a:close/>
                    <a:moveTo>
                      <a:pt x="887429" y="112058"/>
                    </a:moveTo>
                    <a:cubicBezTo>
                      <a:pt x="890140" y="112058"/>
                      <a:pt x="891947" y="113866"/>
                      <a:pt x="891947" y="116577"/>
                    </a:cubicBezTo>
                    <a:cubicBezTo>
                      <a:pt x="891947" y="119288"/>
                      <a:pt x="890140" y="121095"/>
                      <a:pt x="887429" y="121095"/>
                    </a:cubicBezTo>
                    <a:cubicBezTo>
                      <a:pt x="884718" y="121095"/>
                      <a:pt x="882910" y="119288"/>
                      <a:pt x="882910" y="116577"/>
                    </a:cubicBezTo>
                    <a:cubicBezTo>
                      <a:pt x="882910" y="114769"/>
                      <a:pt x="884718" y="112058"/>
                      <a:pt x="887429" y="112058"/>
                    </a:cubicBezTo>
                    <a:lnTo>
                      <a:pt x="887429" y="112058"/>
                    </a:lnTo>
                    <a:close/>
                    <a:moveTo>
                      <a:pt x="868451" y="112058"/>
                    </a:moveTo>
                    <a:cubicBezTo>
                      <a:pt x="871162" y="112058"/>
                      <a:pt x="872970" y="113866"/>
                      <a:pt x="872970" y="116577"/>
                    </a:cubicBezTo>
                    <a:cubicBezTo>
                      <a:pt x="872970" y="119288"/>
                      <a:pt x="871162" y="121095"/>
                      <a:pt x="868451" y="121095"/>
                    </a:cubicBezTo>
                    <a:cubicBezTo>
                      <a:pt x="865740" y="121095"/>
                      <a:pt x="863933" y="119288"/>
                      <a:pt x="863933" y="116577"/>
                    </a:cubicBezTo>
                    <a:cubicBezTo>
                      <a:pt x="863933" y="114769"/>
                      <a:pt x="866644" y="112058"/>
                      <a:pt x="868451" y="112058"/>
                    </a:cubicBezTo>
                    <a:lnTo>
                      <a:pt x="868451" y="112058"/>
                    </a:lnTo>
                    <a:close/>
                    <a:moveTo>
                      <a:pt x="850377" y="112058"/>
                    </a:moveTo>
                    <a:cubicBezTo>
                      <a:pt x="853088" y="112058"/>
                      <a:pt x="854896" y="113866"/>
                      <a:pt x="854896" y="116577"/>
                    </a:cubicBezTo>
                    <a:cubicBezTo>
                      <a:pt x="854896" y="119288"/>
                      <a:pt x="853088" y="121095"/>
                      <a:pt x="850377" y="121095"/>
                    </a:cubicBezTo>
                    <a:cubicBezTo>
                      <a:pt x="847666" y="121095"/>
                      <a:pt x="845859" y="119288"/>
                      <a:pt x="845859" y="116577"/>
                    </a:cubicBezTo>
                    <a:cubicBezTo>
                      <a:pt x="844955" y="114769"/>
                      <a:pt x="847666" y="112058"/>
                      <a:pt x="850377" y="112058"/>
                    </a:cubicBezTo>
                    <a:lnTo>
                      <a:pt x="850377" y="112058"/>
                    </a:lnTo>
                    <a:close/>
                    <a:moveTo>
                      <a:pt x="897369" y="103021"/>
                    </a:moveTo>
                    <a:cubicBezTo>
                      <a:pt x="900081" y="103021"/>
                      <a:pt x="901888" y="104829"/>
                      <a:pt x="901888" y="107540"/>
                    </a:cubicBezTo>
                    <a:cubicBezTo>
                      <a:pt x="901888" y="110251"/>
                      <a:pt x="900081" y="112058"/>
                      <a:pt x="897369" y="112058"/>
                    </a:cubicBezTo>
                    <a:cubicBezTo>
                      <a:pt x="894658" y="112058"/>
                      <a:pt x="892851" y="110251"/>
                      <a:pt x="892851" y="107540"/>
                    </a:cubicBezTo>
                    <a:cubicBezTo>
                      <a:pt x="891947" y="104829"/>
                      <a:pt x="894658" y="103021"/>
                      <a:pt x="897369" y="103021"/>
                    </a:cubicBezTo>
                    <a:lnTo>
                      <a:pt x="897369" y="103021"/>
                    </a:lnTo>
                    <a:close/>
                    <a:moveTo>
                      <a:pt x="878392" y="103021"/>
                    </a:moveTo>
                    <a:cubicBezTo>
                      <a:pt x="881103" y="103021"/>
                      <a:pt x="882910" y="104829"/>
                      <a:pt x="882910" y="107540"/>
                    </a:cubicBezTo>
                    <a:cubicBezTo>
                      <a:pt x="882910" y="110251"/>
                      <a:pt x="881103" y="112058"/>
                      <a:pt x="878392" y="112058"/>
                    </a:cubicBezTo>
                    <a:cubicBezTo>
                      <a:pt x="875681" y="112058"/>
                      <a:pt x="873873" y="110251"/>
                      <a:pt x="873873" y="107540"/>
                    </a:cubicBezTo>
                    <a:cubicBezTo>
                      <a:pt x="873873" y="104829"/>
                      <a:pt x="875681" y="103021"/>
                      <a:pt x="878392" y="103021"/>
                    </a:cubicBezTo>
                    <a:lnTo>
                      <a:pt x="878392" y="103021"/>
                    </a:lnTo>
                    <a:close/>
                    <a:moveTo>
                      <a:pt x="859414" y="103021"/>
                    </a:moveTo>
                    <a:cubicBezTo>
                      <a:pt x="862125" y="103021"/>
                      <a:pt x="863933" y="104829"/>
                      <a:pt x="863933" y="107540"/>
                    </a:cubicBezTo>
                    <a:cubicBezTo>
                      <a:pt x="863933" y="110251"/>
                      <a:pt x="862125" y="112058"/>
                      <a:pt x="859414" y="112058"/>
                    </a:cubicBezTo>
                    <a:cubicBezTo>
                      <a:pt x="856703" y="112058"/>
                      <a:pt x="854896" y="110251"/>
                      <a:pt x="854896" y="107540"/>
                    </a:cubicBezTo>
                    <a:cubicBezTo>
                      <a:pt x="854896" y="104829"/>
                      <a:pt x="856703" y="103021"/>
                      <a:pt x="859414" y="103021"/>
                    </a:cubicBezTo>
                    <a:lnTo>
                      <a:pt x="859414" y="103021"/>
                    </a:lnTo>
                    <a:close/>
                    <a:moveTo>
                      <a:pt x="868451" y="92177"/>
                    </a:moveTo>
                    <a:cubicBezTo>
                      <a:pt x="871162" y="92177"/>
                      <a:pt x="872970" y="93984"/>
                      <a:pt x="872970" y="96695"/>
                    </a:cubicBezTo>
                    <a:cubicBezTo>
                      <a:pt x="872970" y="99406"/>
                      <a:pt x="871162" y="101214"/>
                      <a:pt x="868451" y="101214"/>
                    </a:cubicBezTo>
                    <a:cubicBezTo>
                      <a:pt x="865740" y="101214"/>
                      <a:pt x="863933" y="99406"/>
                      <a:pt x="863933" y="96695"/>
                    </a:cubicBezTo>
                    <a:cubicBezTo>
                      <a:pt x="863933" y="93984"/>
                      <a:pt x="866644" y="92177"/>
                      <a:pt x="868451" y="92177"/>
                    </a:cubicBezTo>
                    <a:lnTo>
                      <a:pt x="868451" y="92177"/>
                    </a:lnTo>
                    <a:close/>
                    <a:moveTo>
                      <a:pt x="850377" y="92177"/>
                    </a:moveTo>
                    <a:cubicBezTo>
                      <a:pt x="853088" y="92177"/>
                      <a:pt x="854896" y="93984"/>
                      <a:pt x="854896" y="96695"/>
                    </a:cubicBezTo>
                    <a:cubicBezTo>
                      <a:pt x="854896" y="99406"/>
                      <a:pt x="853088" y="101214"/>
                      <a:pt x="850377" y="101214"/>
                    </a:cubicBezTo>
                    <a:cubicBezTo>
                      <a:pt x="847666" y="101214"/>
                      <a:pt x="845859" y="99406"/>
                      <a:pt x="845859" y="96695"/>
                    </a:cubicBezTo>
                    <a:cubicBezTo>
                      <a:pt x="844955" y="93984"/>
                      <a:pt x="847666" y="92177"/>
                      <a:pt x="850377" y="92177"/>
                    </a:cubicBezTo>
                    <a:lnTo>
                      <a:pt x="850377" y="92177"/>
                    </a:lnTo>
                    <a:close/>
                    <a:moveTo>
                      <a:pt x="972376" y="264783"/>
                    </a:moveTo>
                    <a:cubicBezTo>
                      <a:pt x="975087" y="264783"/>
                      <a:pt x="976895" y="266590"/>
                      <a:pt x="976895" y="269301"/>
                    </a:cubicBezTo>
                    <a:cubicBezTo>
                      <a:pt x="976895" y="272012"/>
                      <a:pt x="975087" y="273820"/>
                      <a:pt x="972376" y="273820"/>
                    </a:cubicBezTo>
                    <a:cubicBezTo>
                      <a:pt x="969665" y="273820"/>
                      <a:pt x="967858" y="272012"/>
                      <a:pt x="967858" y="269301"/>
                    </a:cubicBezTo>
                    <a:cubicBezTo>
                      <a:pt x="967858" y="267494"/>
                      <a:pt x="969665" y="264783"/>
                      <a:pt x="972376" y="264783"/>
                    </a:cubicBezTo>
                    <a:lnTo>
                      <a:pt x="972376" y="264783"/>
                    </a:lnTo>
                    <a:close/>
                    <a:moveTo>
                      <a:pt x="953399" y="264783"/>
                    </a:moveTo>
                    <a:cubicBezTo>
                      <a:pt x="956110" y="264783"/>
                      <a:pt x="957917" y="266590"/>
                      <a:pt x="957917" y="269301"/>
                    </a:cubicBezTo>
                    <a:cubicBezTo>
                      <a:pt x="957917" y="272012"/>
                      <a:pt x="956110" y="273820"/>
                      <a:pt x="953399" y="273820"/>
                    </a:cubicBezTo>
                    <a:cubicBezTo>
                      <a:pt x="950688" y="273820"/>
                      <a:pt x="948880" y="272012"/>
                      <a:pt x="948880" y="269301"/>
                    </a:cubicBezTo>
                    <a:cubicBezTo>
                      <a:pt x="948880" y="267494"/>
                      <a:pt x="950688" y="264783"/>
                      <a:pt x="953399" y="264783"/>
                    </a:cubicBezTo>
                    <a:lnTo>
                      <a:pt x="953399" y="264783"/>
                    </a:lnTo>
                    <a:close/>
                    <a:moveTo>
                      <a:pt x="934421" y="264783"/>
                    </a:moveTo>
                    <a:cubicBezTo>
                      <a:pt x="937132" y="264783"/>
                      <a:pt x="938939" y="266590"/>
                      <a:pt x="938939" y="269301"/>
                    </a:cubicBezTo>
                    <a:cubicBezTo>
                      <a:pt x="938939" y="272012"/>
                      <a:pt x="937132" y="273820"/>
                      <a:pt x="934421" y="273820"/>
                    </a:cubicBezTo>
                    <a:cubicBezTo>
                      <a:pt x="931710" y="273820"/>
                      <a:pt x="929903" y="272012"/>
                      <a:pt x="929903" y="269301"/>
                    </a:cubicBezTo>
                    <a:cubicBezTo>
                      <a:pt x="929903" y="267494"/>
                      <a:pt x="931710" y="264783"/>
                      <a:pt x="934421" y="264783"/>
                    </a:cubicBezTo>
                    <a:lnTo>
                      <a:pt x="934421" y="264783"/>
                    </a:lnTo>
                    <a:close/>
                    <a:moveTo>
                      <a:pt x="915443" y="264783"/>
                    </a:moveTo>
                    <a:cubicBezTo>
                      <a:pt x="918154" y="264783"/>
                      <a:pt x="919962" y="266590"/>
                      <a:pt x="919962" y="269301"/>
                    </a:cubicBezTo>
                    <a:cubicBezTo>
                      <a:pt x="919962" y="272012"/>
                      <a:pt x="918154" y="273820"/>
                      <a:pt x="915443" y="273820"/>
                    </a:cubicBezTo>
                    <a:cubicBezTo>
                      <a:pt x="912732" y="273820"/>
                      <a:pt x="910925" y="272012"/>
                      <a:pt x="910925" y="269301"/>
                    </a:cubicBezTo>
                    <a:cubicBezTo>
                      <a:pt x="910925" y="267494"/>
                      <a:pt x="912732" y="264783"/>
                      <a:pt x="915443" y="264783"/>
                    </a:cubicBezTo>
                    <a:lnTo>
                      <a:pt x="915443" y="264783"/>
                    </a:lnTo>
                    <a:close/>
                    <a:moveTo>
                      <a:pt x="897369" y="264783"/>
                    </a:moveTo>
                    <a:cubicBezTo>
                      <a:pt x="900081" y="264783"/>
                      <a:pt x="901888" y="266590"/>
                      <a:pt x="901888" y="269301"/>
                    </a:cubicBezTo>
                    <a:cubicBezTo>
                      <a:pt x="901888" y="272012"/>
                      <a:pt x="900081" y="273820"/>
                      <a:pt x="897369" y="273820"/>
                    </a:cubicBezTo>
                    <a:cubicBezTo>
                      <a:pt x="894658" y="273820"/>
                      <a:pt x="892851" y="272012"/>
                      <a:pt x="892851" y="269301"/>
                    </a:cubicBezTo>
                    <a:cubicBezTo>
                      <a:pt x="891947" y="267494"/>
                      <a:pt x="894658" y="264783"/>
                      <a:pt x="897369" y="264783"/>
                    </a:cubicBezTo>
                    <a:lnTo>
                      <a:pt x="897369" y="264783"/>
                    </a:lnTo>
                    <a:close/>
                    <a:moveTo>
                      <a:pt x="878392" y="264783"/>
                    </a:moveTo>
                    <a:cubicBezTo>
                      <a:pt x="881103" y="264783"/>
                      <a:pt x="882910" y="266590"/>
                      <a:pt x="882910" y="269301"/>
                    </a:cubicBezTo>
                    <a:cubicBezTo>
                      <a:pt x="882910" y="272012"/>
                      <a:pt x="881103" y="273820"/>
                      <a:pt x="878392" y="273820"/>
                    </a:cubicBezTo>
                    <a:cubicBezTo>
                      <a:pt x="875681" y="273820"/>
                      <a:pt x="873873" y="272012"/>
                      <a:pt x="873873" y="269301"/>
                    </a:cubicBezTo>
                    <a:cubicBezTo>
                      <a:pt x="873873" y="267494"/>
                      <a:pt x="875681" y="264783"/>
                      <a:pt x="878392" y="264783"/>
                    </a:cubicBezTo>
                    <a:lnTo>
                      <a:pt x="878392" y="264783"/>
                    </a:lnTo>
                    <a:close/>
                    <a:moveTo>
                      <a:pt x="859414" y="264783"/>
                    </a:moveTo>
                    <a:cubicBezTo>
                      <a:pt x="862125" y="264783"/>
                      <a:pt x="863933" y="266590"/>
                      <a:pt x="863933" y="269301"/>
                    </a:cubicBezTo>
                    <a:cubicBezTo>
                      <a:pt x="863933" y="272012"/>
                      <a:pt x="862125" y="273820"/>
                      <a:pt x="859414" y="273820"/>
                    </a:cubicBezTo>
                    <a:cubicBezTo>
                      <a:pt x="856703" y="273820"/>
                      <a:pt x="854896" y="272012"/>
                      <a:pt x="854896" y="269301"/>
                    </a:cubicBezTo>
                    <a:cubicBezTo>
                      <a:pt x="854896" y="267494"/>
                      <a:pt x="856703" y="264783"/>
                      <a:pt x="859414" y="264783"/>
                    </a:cubicBezTo>
                    <a:lnTo>
                      <a:pt x="859414" y="264783"/>
                    </a:lnTo>
                    <a:close/>
                    <a:moveTo>
                      <a:pt x="981413" y="253938"/>
                    </a:moveTo>
                    <a:cubicBezTo>
                      <a:pt x="984124" y="253938"/>
                      <a:pt x="985932" y="255746"/>
                      <a:pt x="985932" y="258457"/>
                    </a:cubicBezTo>
                    <a:cubicBezTo>
                      <a:pt x="985932" y="261168"/>
                      <a:pt x="984124" y="262975"/>
                      <a:pt x="981413" y="262975"/>
                    </a:cubicBezTo>
                    <a:cubicBezTo>
                      <a:pt x="978702" y="262975"/>
                      <a:pt x="976895" y="261168"/>
                      <a:pt x="976895" y="258457"/>
                    </a:cubicBezTo>
                    <a:cubicBezTo>
                      <a:pt x="976895" y="256649"/>
                      <a:pt x="978702" y="253938"/>
                      <a:pt x="981413" y="253938"/>
                    </a:cubicBezTo>
                    <a:lnTo>
                      <a:pt x="981413" y="253938"/>
                    </a:lnTo>
                    <a:close/>
                    <a:moveTo>
                      <a:pt x="962436" y="253938"/>
                    </a:moveTo>
                    <a:cubicBezTo>
                      <a:pt x="965147" y="253938"/>
                      <a:pt x="966954" y="255746"/>
                      <a:pt x="966954" y="258457"/>
                    </a:cubicBezTo>
                    <a:cubicBezTo>
                      <a:pt x="966954" y="261168"/>
                      <a:pt x="965147" y="262975"/>
                      <a:pt x="962436" y="262975"/>
                    </a:cubicBezTo>
                    <a:cubicBezTo>
                      <a:pt x="959724" y="262975"/>
                      <a:pt x="957917" y="261168"/>
                      <a:pt x="957917" y="258457"/>
                    </a:cubicBezTo>
                    <a:cubicBezTo>
                      <a:pt x="957917" y="256649"/>
                      <a:pt x="960628" y="253938"/>
                      <a:pt x="962436" y="253938"/>
                    </a:cubicBezTo>
                    <a:lnTo>
                      <a:pt x="962436" y="253938"/>
                    </a:lnTo>
                    <a:close/>
                    <a:moveTo>
                      <a:pt x="944362" y="253938"/>
                    </a:moveTo>
                    <a:cubicBezTo>
                      <a:pt x="947073" y="253938"/>
                      <a:pt x="948880" y="255746"/>
                      <a:pt x="948880" y="258457"/>
                    </a:cubicBezTo>
                    <a:cubicBezTo>
                      <a:pt x="948880" y="261168"/>
                      <a:pt x="947073" y="262975"/>
                      <a:pt x="944362" y="262975"/>
                    </a:cubicBezTo>
                    <a:cubicBezTo>
                      <a:pt x="941651" y="262975"/>
                      <a:pt x="939843" y="261168"/>
                      <a:pt x="939843" y="258457"/>
                    </a:cubicBezTo>
                    <a:cubicBezTo>
                      <a:pt x="938939" y="256649"/>
                      <a:pt x="941651" y="253938"/>
                      <a:pt x="944362" y="253938"/>
                    </a:cubicBezTo>
                    <a:lnTo>
                      <a:pt x="944362" y="253938"/>
                    </a:lnTo>
                    <a:close/>
                    <a:moveTo>
                      <a:pt x="925384" y="253938"/>
                    </a:moveTo>
                    <a:cubicBezTo>
                      <a:pt x="928095" y="253938"/>
                      <a:pt x="929903" y="255746"/>
                      <a:pt x="929903" y="258457"/>
                    </a:cubicBezTo>
                    <a:cubicBezTo>
                      <a:pt x="929903" y="261168"/>
                      <a:pt x="928095" y="262975"/>
                      <a:pt x="925384" y="262975"/>
                    </a:cubicBezTo>
                    <a:cubicBezTo>
                      <a:pt x="922673" y="262975"/>
                      <a:pt x="920866" y="261168"/>
                      <a:pt x="920866" y="258457"/>
                    </a:cubicBezTo>
                    <a:cubicBezTo>
                      <a:pt x="920866" y="256649"/>
                      <a:pt x="922673" y="253938"/>
                      <a:pt x="925384" y="253938"/>
                    </a:cubicBezTo>
                    <a:lnTo>
                      <a:pt x="925384" y="253938"/>
                    </a:lnTo>
                    <a:close/>
                    <a:moveTo>
                      <a:pt x="906406" y="253938"/>
                    </a:moveTo>
                    <a:cubicBezTo>
                      <a:pt x="909117" y="253938"/>
                      <a:pt x="910925" y="255746"/>
                      <a:pt x="910925" y="258457"/>
                    </a:cubicBezTo>
                    <a:cubicBezTo>
                      <a:pt x="910925" y="261168"/>
                      <a:pt x="909117" y="262975"/>
                      <a:pt x="906406" y="262975"/>
                    </a:cubicBezTo>
                    <a:cubicBezTo>
                      <a:pt x="903695" y="262975"/>
                      <a:pt x="901888" y="261168"/>
                      <a:pt x="901888" y="258457"/>
                    </a:cubicBezTo>
                    <a:cubicBezTo>
                      <a:pt x="901888" y="256649"/>
                      <a:pt x="903695" y="253938"/>
                      <a:pt x="906406" y="253938"/>
                    </a:cubicBezTo>
                    <a:lnTo>
                      <a:pt x="906406" y="253938"/>
                    </a:lnTo>
                    <a:close/>
                    <a:moveTo>
                      <a:pt x="887429" y="253938"/>
                    </a:moveTo>
                    <a:cubicBezTo>
                      <a:pt x="890140" y="253938"/>
                      <a:pt x="891947" y="255746"/>
                      <a:pt x="891947" y="258457"/>
                    </a:cubicBezTo>
                    <a:cubicBezTo>
                      <a:pt x="891947" y="261168"/>
                      <a:pt x="890140" y="262975"/>
                      <a:pt x="887429" y="262975"/>
                    </a:cubicBezTo>
                    <a:cubicBezTo>
                      <a:pt x="884718" y="262975"/>
                      <a:pt x="882910" y="261168"/>
                      <a:pt x="882910" y="258457"/>
                    </a:cubicBezTo>
                    <a:cubicBezTo>
                      <a:pt x="882910" y="256649"/>
                      <a:pt x="884718" y="253938"/>
                      <a:pt x="887429" y="253938"/>
                    </a:cubicBezTo>
                    <a:lnTo>
                      <a:pt x="887429" y="253938"/>
                    </a:lnTo>
                    <a:close/>
                    <a:moveTo>
                      <a:pt x="868451" y="253938"/>
                    </a:moveTo>
                    <a:cubicBezTo>
                      <a:pt x="871162" y="253938"/>
                      <a:pt x="872970" y="255746"/>
                      <a:pt x="872970" y="258457"/>
                    </a:cubicBezTo>
                    <a:cubicBezTo>
                      <a:pt x="872970" y="261168"/>
                      <a:pt x="871162" y="262975"/>
                      <a:pt x="868451" y="262975"/>
                    </a:cubicBezTo>
                    <a:cubicBezTo>
                      <a:pt x="865740" y="262975"/>
                      <a:pt x="863933" y="261168"/>
                      <a:pt x="863933" y="258457"/>
                    </a:cubicBezTo>
                    <a:cubicBezTo>
                      <a:pt x="863933" y="256649"/>
                      <a:pt x="866644" y="253938"/>
                      <a:pt x="868451" y="253938"/>
                    </a:cubicBezTo>
                    <a:lnTo>
                      <a:pt x="868451" y="253938"/>
                    </a:lnTo>
                    <a:close/>
                    <a:moveTo>
                      <a:pt x="850377" y="253938"/>
                    </a:moveTo>
                    <a:cubicBezTo>
                      <a:pt x="853088" y="253938"/>
                      <a:pt x="854896" y="255746"/>
                      <a:pt x="854896" y="258457"/>
                    </a:cubicBezTo>
                    <a:cubicBezTo>
                      <a:pt x="854896" y="261168"/>
                      <a:pt x="853088" y="262975"/>
                      <a:pt x="850377" y="262975"/>
                    </a:cubicBezTo>
                    <a:cubicBezTo>
                      <a:pt x="847666" y="262975"/>
                      <a:pt x="845859" y="261168"/>
                      <a:pt x="845859" y="258457"/>
                    </a:cubicBezTo>
                    <a:cubicBezTo>
                      <a:pt x="844955" y="256649"/>
                      <a:pt x="847666" y="253938"/>
                      <a:pt x="850377" y="253938"/>
                    </a:cubicBezTo>
                    <a:lnTo>
                      <a:pt x="850377" y="253938"/>
                    </a:lnTo>
                    <a:close/>
                    <a:moveTo>
                      <a:pt x="990450" y="244901"/>
                    </a:moveTo>
                    <a:cubicBezTo>
                      <a:pt x="993161" y="244901"/>
                      <a:pt x="994969" y="246709"/>
                      <a:pt x="994969" y="249420"/>
                    </a:cubicBezTo>
                    <a:cubicBezTo>
                      <a:pt x="994969" y="252131"/>
                      <a:pt x="993161" y="253938"/>
                      <a:pt x="990450" y="253938"/>
                    </a:cubicBezTo>
                    <a:cubicBezTo>
                      <a:pt x="987739" y="253938"/>
                      <a:pt x="985932" y="252131"/>
                      <a:pt x="985932" y="249420"/>
                    </a:cubicBezTo>
                    <a:cubicBezTo>
                      <a:pt x="985932" y="246709"/>
                      <a:pt x="988643" y="244901"/>
                      <a:pt x="990450" y="244901"/>
                    </a:cubicBezTo>
                    <a:lnTo>
                      <a:pt x="990450" y="244901"/>
                    </a:lnTo>
                    <a:close/>
                    <a:moveTo>
                      <a:pt x="972376" y="244901"/>
                    </a:moveTo>
                    <a:cubicBezTo>
                      <a:pt x="975087" y="244901"/>
                      <a:pt x="976895" y="246709"/>
                      <a:pt x="976895" y="249420"/>
                    </a:cubicBezTo>
                    <a:cubicBezTo>
                      <a:pt x="976895" y="252131"/>
                      <a:pt x="975087" y="253938"/>
                      <a:pt x="972376" y="253938"/>
                    </a:cubicBezTo>
                    <a:cubicBezTo>
                      <a:pt x="969665" y="253938"/>
                      <a:pt x="967858" y="252131"/>
                      <a:pt x="967858" y="249420"/>
                    </a:cubicBezTo>
                    <a:cubicBezTo>
                      <a:pt x="967858" y="246709"/>
                      <a:pt x="969665" y="244901"/>
                      <a:pt x="972376" y="244901"/>
                    </a:cubicBezTo>
                    <a:lnTo>
                      <a:pt x="972376" y="244901"/>
                    </a:lnTo>
                    <a:close/>
                    <a:moveTo>
                      <a:pt x="953399" y="244901"/>
                    </a:moveTo>
                    <a:cubicBezTo>
                      <a:pt x="956110" y="244901"/>
                      <a:pt x="957917" y="246709"/>
                      <a:pt x="957917" y="249420"/>
                    </a:cubicBezTo>
                    <a:cubicBezTo>
                      <a:pt x="957917" y="252131"/>
                      <a:pt x="956110" y="253938"/>
                      <a:pt x="953399" y="253938"/>
                    </a:cubicBezTo>
                    <a:cubicBezTo>
                      <a:pt x="950688" y="253938"/>
                      <a:pt x="948880" y="252131"/>
                      <a:pt x="948880" y="249420"/>
                    </a:cubicBezTo>
                    <a:cubicBezTo>
                      <a:pt x="948880" y="246709"/>
                      <a:pt x="950688" y="244901"/>
                      <a:pt x="953399" y="244901"/>
                    </a:cubicBezTo>
                    <a:lnTo>
                      <a:pt x="953399" y="244901"/>
                    </a:lnTo>
                    <a:close/>
                    <a:moveTo>
                      <a:pt x="934421" y="244901"/>
                    </a:moveTo>
                    <a:cubicBezTo>
                      <a:pt x="937132" y="244901"/>
                      <a:pt x="938939" y="246709"/>
                      <a:pt x="938939" y="249420"/>
                    </a:cubicBezTo>
                    <a:cubicBezTo>
                      <a:pt x="938939" y="252131"/>
                      <a:pt x="937132" y="253938"/>
                      <a:pt x="934421" y="253938"/>
                    </a:cubicBezTo>
                    <a:cubicBezTo>
                      <a:pt x="931710" y="253938"/>
                      <a:pt x="929903" y="252131"/>
                      <a:pt x="929903" y="249420"/>
                    </a:cubicBezTo>
                    <a:cubicBezTo>
                      <a:pt x="929903" y="246709"/>
                      <a:pt x="931710" y="244901"/>
                      <a:pt x="934421" y="244901"/>
                    </a:cubicBezTo>
                    <a:lnTo>
                      <a:pt x="934421" y="244901"/>
                    </a:lnTo>
                    <a:close/>
                    <a:moveTo>
                      <a:pt x="915443" y="244901"/>
                    </a:moveTo>
                    <a:cubicBezTo>
                      <a:pt x="918154" y="244901"/>
                      <a:pt x="919962" y="246709"/>
                      <a:pt x="919962" y="249420"/>
                    </a:cubicBezTo>
                    <a:cubicBezTo>
                      <a:pt x="919962" y="252131"/>
                      <a:pt x="918154" y="253938"/>
                      <a:pt x="915443" y="253938"/>
                    </a:cubicBezTo>
                    <a:cubicBezTo>
                      <a:pt x="912732" y="253938"/>
                      <a:pt x="910925" y="252131"/>
                      <a:pt x="910925" y="249420"/>
                    </a:cubicBezTo>
                    <a:cubicBezTo>
                      <a:pt x="910925" y="246709"/>
                      <a:pt x="912732" y="244901"/>
                      <a:pt x="915443" y="244901"/>
                    </a:cubicBezTo>
                    <a:lnTo>
                      <a:pt x="915443" y="244901"/>
                    </a:lnTo>
                    <a:close/>
                    <a:moveTo>
                      <a:pt x="897369" y="244901"/>
                    </a:moveTo>
                    <a:cubicBezTo>
                      <a:pt x="900081" y="244901"/>
                      <a:pt x="901888" y="246709"/>
                      <a:pt x="901888" y="249420"/>
                    </a:cubicBezTo>
                    <a:cubicBezTo>
                      <a:pt x="901888" y="252131"/>
                      <a:pt x="900081" y="253938"/>
                      <a:pt x="897369" y="253938"/>
                    </a:cubicBezTo>
                    <a:cubicBezTo>
                      <a:pt x="894658" y="253938"/>
                      <a:pt x="892851" y="252131"/>
                      <a:pt x="892851" y="249420"/>
                    </a:cubicBezTo>
                    <a:cubicBezTo>
                      <a:pt x="891947" y="246709"/>
                      <a:pt x="894658" y="244901"/>
                      <a:pt x="897369" y="244901"/>
                    </a:cubicBezTo>
                    <a:lnTo>
                      <a:pt x="897369" y="244901"/>
                    </a:lnTo>
                    <a:close/>
                    <a:moveTo>
                      <a:pt x="878392" y="244901"/>
                    </a:moveTo>
                    <a:cubicBezTo>
                      <a:pt x="881103" y="244901"/>
                      <a:pt x="882910" y="246709"/>
                      <a:pt x="882910" y="249420"/>
                    </a:cubicBezTo>
                    <a:cubicBezTo>
                      <a:pt x="882910" y="252131"/>
                      <a:pt x="881103" y="253938"/>
                      <a:pt x="878392" y="253938"/>
                    </a:cubicBezTo>
                    <a:cubicBezTo>
                      <a:pt x="875681" y="253938"/>
                      <a:pt x="873873" y="252131"/>
                      <a:pt x="873873" y="249420"/>
                    </a:cubicBezTo>
                    <a:cubicBezTo>
                      <a:pt x="873873" y="246709"/>
                      <a:pt x="875681" y="244901"/>
                      <a:pt x="878392" y="244901"/>
                    </a:cubicBezTo>
                    <a:lnTo>
                      <a:pt x="878392" y="244901"/>
                    </a:lnTo>
                    <a:close/>
                    <a:moveTo>
                      <a:pt x="859414" y="244901"/>
                    </a:moveTo>
                    <a:cubicBezTo>
                      <a:pt x="862125" y="244901"/>
                      <a:pt x="863933" y="246709"/>
                      <a:pt x="863933" y="249420"/>
                    </a:cubicBezTo>
                    <a:cubicBezTo>
                      <a:pt x="863933" y="252131"/>
                      <a:pt x="862125" y="253938"/>
                      <a:pt x="859414" y="253938"/>
                    </a:cubicBezTo>
                    <a:cubicBezTo>
                      <a:pt x="856703" y="253938"/>
                      <a:pt x="854896" y="252131"/>
                      <a:pt x="854896" y="249420"/>
                    </a:cubicBezTo>
                    <a:cubicBezTo>
                      <a:pt x="854896" y="246709"/>
                      <a:pt x="856703" y="244901"/>
                      <a:pt x="859414" y="244901"/>
                    </a:cubicBezTo>
                    <a:lnTo>
                      <a:pt x="859414" y="244901"/>
                    </a:lnTo>
                    <a:close/>
                    <a:moveTo>
                      <a:pt x="981413" y="234057"/>
                    </a:moveTo>
                    <a:cubicBezTo>
                      <a:pt x="984124" y="234057"/>
                      <a:pt x="985932" y="235864"/>
                      <a:pt x="985932" y="238576"/>
                    </a:cubicBezTo>
                    <a:cubicBezTo>
                      <a:pt x="985932" y="241287"/>
                      <a:pt x="984124" y="243094"/>
                      <a:pt x="981413" y="243094"/>
                    </a:cubicBezTo>
                    <a:cubicBezTo>
                      <a:pt x="978702" y="243094"/>
                      <a:pt x="976895" y="241287"/>
                      <a:pt x="976895" y="238576"/>
                    </a:cubicBezTo>
                    <a:cubicBezTo>
                      <a:pt x="976895" y="235864"/>
                      <a:pt x="978702" y="234057"/>
                      <a:pt x="981413" y="234057"/>
                    </a:cubicBezTo>
                    <a:lnTo>
                      <a:pt x="981413" y="234057"/>
                    </a:lnTo>
                    <a:close/>
                    <a:moveTo>
                      <a:pt x="962436" y="234057"/>
                    </a:moveTo>
                    <a:cubicBezTo>
                      <a:pt x="965147" y="234057"/>
                      <a:pt x="966954" y="235864"/>
                      <a:pt x="966954" y="238576"/>
                    </a:cubicBezTo>
                    <a:cubicBezTo>
                      <a:pt x="966954" y="241287"/>
                      <a:pt x="965147" y="243094"/>
                      <a:pt x="962436" y="243094"/>
                    </a:cubicBezTo>
                    <a:cubicBezTo>
                      <a:pt x="959724" y="243094"/>
                      <a:pt x="957917" y="241287"/>
                      <a:pt x="957917" y="238576"/>
                    </a:cubicBezTo>
                    <a:cubicBezTo>
                      <a:pt x="957917" y="235864"/>
                      <a:pt x="960628" y="234057"/>
                      <a:pt x="962436" y="234057"/>
                    </a:cubicBezTo>
                    <a:lnTo>
                      <a:pt x="962436" y="234057"/>
                    </a:lnTo>
                    <a:close/>
                    <a:moveTo>
                      <a:pt x="944362" y="234057"/>
                    </a:moveTo>
                    <a:cubicBezTo>
                      <a:pt x="947073" y="234057"/>
                      <a:pt x="948880" y="235864"/>
                      <a:pt x="948880" y="238576"/>
                    </a:cubicBezTo>
                    <a:cubicBezTo>
                      <a:pt x="948880" y="241287"/>
                      <a:pt x="947073" y="243094"/>
                      <a:pt x="944362" y="243094"/>
                    </a:cubicBezTo>
                    <a:cubicBezTo>
                      <a:pt x="941651" y="243094"/>
                      <a:pt x="939843" y="241287"/>
                      <a:pt x="939843" y="238576"/>
                    </a:cubicBezTo>
                    <a:cubicBezTo>
                      <a:pt x="938939" y="235864"/>
                      <a:pt x="941651" y="234057"/>
                      <a:pt x="944362" y="234057"/>
                    </a:cubicBezTo>
                    <a:lnTo>
                      <a:pt x="944362" y="234057"/>
                    </a:lnTo>
                    <a:close/>
                    <a:moveTo>
                      <a:pt x="925384" y="234057"/>
                    </a:moveTo>
                    <a:cubicBezTo>
                      <a:pt x="928095" y="234057"/>
                      <a:pt x="929903" y="235864"/>
                      <a:pt x="929903" y="238576"/>
                    </a:cubicBezTo>
                    <a:cubicBezTo>
                      <a:pt x="929903" y="241287"/>
                      <a:pt x="928095" y="243094"/>
                      <a:pt x="925384" y="243094"/>
                    </a:cubicBezTo>
                    <a:cubicBezTo>
                      <a:pt x="922673" y="243094"/>
                      <a:pt x="920866" y="241287"/>
                      <a:pt x="920866" y="238576"/>
                    </a:cubicBezTo>
                    <a:cubicBezTo>
                      <a:pt x="920866" y="235864"/>
                      <a:pt x="922673" y="234057"/>
                      <a:pt x="925384" y="234057"/>
                    </a:cubicBezTo>
                    <a:lnTo>
                      <a:pt x="925384" y="234057"/>
                    </a:lnTo>
                    <a:close/>
                    <a:moveTo>
                      <a:pt x="906406" y="234057"/>
                    </a:moveTo>
                    <a:cubicBezTo>
                      <a:pt x="909117" y="234057"/>
                      <a:pt x="910925" y="235864"/>
                      <a:pt x="910925" y="238576"/>
                    </a:cubicBezTo>
                    <a:cubicBezTo>
                      <a:pt x="910925" y="241287"/>
                      <a:pt x="909117" y="243094"/>
                      <a:pt x="906406" y="243094"/>
                    </a:cubicBezTo>
                    <a:cubicBezTo>
                      <a:pt x="903695" y="243094"/>
                      <a:pt x="901888" y="241287"/>
                      <a:pt x="901888" y="238576"/>
                    </a:cubicBezTo>
                    <a:cubicBezTo>
                      <a:pt x="901888" y="235864"/>
                      <a:pt x="903695" y="234057"/>
                      <a:pt x="906406" y="234057"/>
                    </a:cubicBezTo>
                    <a:lnTo>
                      <a:pt x="906406" y="234057"/>
                    </a:lnTo>
                    <a:close/>
                    <a:moveTo>
                      <a:pt x="887429" y="234057"/>
                    </a:moveTo>
                    <a:cubicBezTo>
                      <a:pt x="890140" y="234057"/>
                      <a:pt x="891947" y="235864"/>
                      <a:pt x="891947" y="238576"/>
                    </a:cubicBezTo>
                    <a:cubicBezTo>
                      <a:pt x="891947" y="241287"/>
                      <a:pt x="890140" y="243094"/>
                      <a:pt x="887429" y="243094"/>
                    </a:cubicBezTo>
                    <a:cubicBezTo>
                      <a:pt x="884718" y="243094"/>
                      <a:pt x="882910" y="241287"/>
                      <a:pt x="882910" y="238576"/>
                    </a:cubicBezTo>
                    <a:cubicBezTo>
                      <a:pt x="882910" y="235864"/>
                      <a:pt x="884718" y="234057"/>
                      <a:pt x="887429" y="234057"/>
                    </a:cubicBezTo>
                    <a:lnTo>
                      <a:pt x="887429" y="234057"/>
                    </a:lnTo>
                    <a:close/>
                    <a:moveTo>
                      <a:pt x="868451" y="234057"/>
                    </a:moveTo>
                    <a:cubicBezTo>
                      <a:pt x="871162" y="234057"/>
                      <a:pt x="872970" y="235864"/>
                      <a:pt x="872970" y="238576"/>
                    </a:cubicBezTo>
                    <a:cubicBezTo>
                      <a:pt x="872970" y="241287"/>
                      <a:pt x="871162" y="243094"/>
                      <a:pt x="868451" y="243094"/>
                    </a:cubicBezTo>
                    <a:cubicBezTo>
                      <a:pt x="865740" y="243094"/>
                      <a:pt x="863933" y="241287"/>
                      <a:pt x="863933" y="238576"/>
                    </a:cubicBezTo>
                    <a:cubicBezTo>
                      <a:pt x="863933" y="235864"/>
                      <a:pt x="866644" y="234057"/>
                      <a:pt x="868451" y="234057"/>
                    </a:cubicBezTo>
                    <a:lnTo>
                      <a:pt x="868451" y="234057"/>
                    </a:lnTo>
                    <a:close/>
                    <a:moveTo>
                      <a:pt x="850377" y="234057"/>
                    </a:moveTo>
                    <a:cubicBezTo>
                      <a:pt x="853088" y="234057"/>
                      <a:pt x="854896" y="235864"/>
                      <a:pt x="854896" y="238576"/>
                    </a:cubicBezTo>
                    <a:cubicBezTo>
                      <a:pt x="854896" y="241287"/>
                      <a:pt x="853088" y="243094"/>
                      <a:pt x="850377" y="243094"/>
                    </a:cubicBezTo>
                    <a:cubicBezTo>
                      <a:pt x="847666" y="243094"/>
                      <a:pt x="845859" y="241287"/>
                      <a:pt x="845859" y="238576"/>
                    </a:cubicBezTo>
                    <a:cubicBezTo>
                      <a:pt x="844955" y="235864"/>
                      <a:pt x="847666" y="234057"/>
                      <a:pt x="850377" y="234057"/>
                    </a:cubicBezTo>
                    <a:lnTo>
                      <a:pt x="850377" y="234057"/>
                    </a:lnTo>
                    <a:close/>
                    <a:moveTo>
                      <a:pt x="990450" y="225020"/>
                    </a:moveTo>
                    <a:cubicBezTo>
                      <a:pt x="993161" y="225020"/>
                      <a:pt x="994969" y="226828"/>
                      <a:pt x="994969" y="229539"/>
                    </a:cubicBezTo>
                    <a:cubicBezTo>
                      <a:pt x="994969" y="232250"/>
                      <a:pt x="993161" y="234057"/>
                      <a:pt x="990450" y="234057"/>
                    </a:cubicBezTo>
                    <a:cubicBezTo>
                      <a:pt x="987739" y="234057"/>
                      <a:pt x="985932" y="232250"/>
                      <a:pt x="985932" y="229539"/>
                    </a:cubicBezTo>
                    <a:cubicBezTo>
                      <a:pt x="985932" y="226828"/>
                      <a:pt x="988643" y="225020"/>
                      <a:pt x="990450" y="225020"/>
                    </a:cubicBezTo>
                    <a:lnTo>
                      <a:pt x="990450" y="225020"/>
                    </a:lnTo>
                    <a:close/>
                    <a:moveTo>
                      <a:pt x="972376" y="225020"/>
                    </a:moveTo>
                    <a:cubicBezTo>
                      <a:pt x="975087" y="225020"/>
                      <a:pt x="976895" y="226828"/>
                      <a:pt x="976895" y="229539"/>
                    </a:cubicBezTo>
                    <a:cubicBezTo>
                      <a:pt x="976895" y="232250"/>
                      <a:pt x="975087" y="234057"/>
                      <a:pt x="972376" y="234057"/>
                    </a:cubicBezTo>
                    <a:cubicBezTo>
                      <a:pt x="969665" y="234057"/>
                      <a:pt x="967858" y="232250"/>
                      <a:pt x="967858" y="229539"/>
                    </a:cubicBezTo>
                    <a:cubicBezTo>
                      <a:pt x="967858" y="226828"/>
                      <a:pt x="969665" y="225020"/>
                      <a:pt x="972376" y="225020"/>
                    </a:cubicBezTo>
                    <a:lnTo>
                      <a:pt x="972376" y="225020"/>
                    </a:lnTo>
                    <a:close/>
                    <a:moveTo>
                      <a:pt x="953399" y="225020"/>
                    </a:moveTo>
                    <a:cubicBezTo>
                      <a:pt x="956110" y="225020"/>
                      <a:pt x="957917" y="226828"/>
                      <a:pt x="957917" y="229539"/>
                    </a:cubicBezTo>
                    <a:cubicBezTo>
                      <a:pt x="957917" y="232250"/>
                      <a:pt x="956110" y="234057"/>
                      <a:pt x="953399" y="234057"/>
                    </a:cubicBezTo>
                    <a:cubicBezTo>
                      <a:pt x="950688" y="234057"/>
                      <a:pt x="948880" y="232250"/>
                      <a:pt x="948880" y="229539"/>
                    </a:cubicBezTo>
                    <a:cubicBezTo>
                      <a:pt x="948880" y="226828"/>
                      <a:pt x="950688" y="225020"/>
                      <a:pt x="953399" y="225020"/>
                    </a:cubicBezTo>
                    <a:lnTo>
                      <a:pt x="953399" y="225020"/>
                    </a:lnTo>
                    <a:close/>
                    <a:moveTo>
                      <a:pt x="934421" y="225020"/>
                    </a:moveTo>
                    <a:cubicBezTo>
                      <a:pt x="937132" y="225020"/>
                      <a:pt x="938939" y="226828"/>
                      <a:pt x="938939" y="229539"/>
                    </a:cubicBezTo>
                    <a:cubicBezTo>
                      <a:pt x="938939" y="232250"/>
                      <a:pt x="937132" y="234057"/>
                      <a:pt x="934421" y="234057"/>
                    </a:cubicBezTo>
                    <a:cubicBezTo>
                      <a:pt x="931710" y="234057"/>
                      <a:pt x="929903" y="232250"/>
                      <a:pt x="929903" y="229539"/>
                    </a:cubicBezTo>
                    <a:cubicBezTo>
                      <a:pt x="929903" y="226828"/>
                      <a:pt x="931710" y="225020"/>
                      <a:pt x="934421" y="225020"/>
                    </a:cubicBezTo>
                    <a:lnTo>
                      <a:pt x="934421" y="225020"/>
                    </a:lnTo>
                    <a:close/>
                    <a:moveTo>
                      <a:pt x="915443" y="225020"/>
                    </a:moveTo>
                    <a:cubicBezTo>
                      <a:pt x="918154" y="225020"/>
                      <a:pt x="919962" y="226828"/>
                      <a:pt x="919962" y="229539"/>
                    </a:cubicBezTo>
                    <a:cubicBezTo>
                      <a:pt x="919962" y="232250"/>
                      <a:pt x="918154" y="234057"/>
                      <a:pt x="915443" y="234057"/>
                    </a:cubicBezTo>
                    <a:cubicBezTo>
                      <a:pt x="912732" y="234057"/>
                      <a:pt x="910925" y="232250"/>
                      <a:pt x="910925" y="229539"/>
                    </a:cubicBezTo>
                    <a:cubicBezTo>
                      <a:pt x="910925" y="226828"/>
                      <a:pt x="912732" y="225020"/>
                      <a:pt x="915443" y="225020"/>
                    </a:cubicBezTo>
                    <a:lnTo>
                      <a:pt x="915443" y="225020"/>
                    </a:lnTo>
                    <a:close/>
                    <a:moveTo>
                      <a:pt x="897369" y="225020"/>
                    </a:moveTo>
                    <a:cubicBezTo>
                      <a:pt x="900081" y="225020"/>
                      <a:pt x="901888" y="226828"/>
                      <a:pt x="901888" y="229539"/>
                    </a:cubicBezTo>
                    <a:cubicBezTo>
                      <a:pt x="901888" y="232250"/>
                      <a:pt x="900081" y="234057"/>
                      <a:pt x="897369" y="234057"/>
                    </a:cubicBezTo>
                    <a:cubicBezTo>
                      <a:pt x="894658" y="234057"/>
                      <a:pt x="892851" y="232250"/>
                      <a:pt x="892851" y="229539"/>
                    </a:cubicBezTo>
                    <a:cubicBezTo>
                      <a:pt x="891947" y="226828"/>
                      <a:pt x="894658" y="225020"/>
                      <a:pt x="897369" y="225020"/>
                    </a:cubicBezTo>
                    <a:lnTo>
                      <a:pt x="897369" y="225020"/>
                    </a:lnTo>
                    <a:close/>
                    <a:moveTo>
                      <a:pt x="878392" y="225020"/>
                    </a:moveTo>
                    <a:cubicBezTo>
                      <a:pt x="881103" y="225020"/>
                      <a:pt x="882910" y="226828"/>
                      <a:pt x="882910" y="229539"/>
                    </a:cubicBezTo>
                    <a:cubicBezTo>
                      <a:pt x="882910" y="232250"/>
                      <a:pt x="881103" y="234057"/>
                      <a:pt x="878392" y="234057"/>
                    </a:cubicBezTo>
                    <a:cubicBezTo>
                      <a:pt x="875681" y="234057"/>
                      <a:pt x="873873" y="232250"/>
                      <a:pt x="873873" y="229539"/>
                    </a:cubicBezTo>
                    <a:cubicBezTo>
                      <a:pt x="873873" y="226828"/>
                      <a:pt x="875681" y="225020"/>
                      <a:pt x="878392" y="225020"/>
                    </a:cubicBezTo>
                    <a:lnTo>
                      <a:pt x="878392" y="225020"/>
                    </a:lnTo>
                    <a:close/>
                    <a:moveTo>
                      <a:pt x="859414" y="225020"/>
                    </a:moveTo>
                    <a:cubicBezTo>
                      <a:pt x="862125" y="225020"/>
                      <a:pt x="863933" y="226828"/>
                      <a:pt x="863933" y="229539"/>
                    </a:cubicBezTo>
                    <a:cubicBezTo>
                      <a:pt x="863933" y="232250"/>
                      <a:pt x="862125" y="234057"/>
                      <a:pt x="859414" y="234057"/>
                    </a:cubicBezTo>
                    <a:cubicBezTo>
                      <a:pt x="856703" y="234057"/>
                      <a:pt x="854896" y="232250"/>
                      <a:pt x="854896" y="229539"/>
                    </a:cubicBezTo>
                    <a:cubicBezTo>
                      <a:pt x="854896" y="226828"/>
                      <a:pt x="856703" y="225020"/>
                      <a:pt x="859414" y="225020"/>
                    </a:cubicBezTo>
                    <a:lnTo>
                      <a:pt x="859414" y="225020"/>
                    </a:lnTo>
                    <a:close/>
                    <a:moveTo>
                      <a:pt x="981413" y="214176"/>
                    </a:moveTo>
                    <a:cubicBezTo>
                      <a:pt x="984124" y="214176"/>
                      <a:pt x="985932" y="215983"/>
                      <a:pt x="985932" y="218694"/>
                    </a:cubicBezTo>
                    <a:cubicBezTo>
                      <a:pt x="985932" y="221405"/>
                      <a:pt x="984124" y="223213"/>
                      <a:pt x="981413" y="223213"/>
                    </a:cubicBezTo>
                    <a:cubicBezTo>
                      <a:pt x="978702" y="223213"/>
                      <a:pt x="976895" y="221405"/>
                      <a:pt x="976895" y="218694"/>
                    </a:cubicBezTo>
                    <a:cubicBezTo>
                      <a:pt x="976895" y="215983"/>
                      <a:pt x="978702" y="214176"/>
                      <a:pt x="981413" y="214176"/>
                    </a:cubicBezTo>
                    <a:lnTo>
                      <a:pt x="981413" y="214176"/>
                    </a:lnTo>
                    <a:close/>
                    <a:moveTo>
                      <a:pt x="962436" y="214176"/>
                    </a:moveTo>
                    <a:cubicBezTo>
                      <a:pt x="965147" y="214176"/>
                      <a:pt x="966954" y="215983"/>
                      <a:pt x="966954" y="218694"/>
                    </a:cubicBezTo>
                    <a:cubicBezTo>
                      <a:pt x="966954" y="221405"/>
                      <a:pt x="965147" y="223213"/>
                      <a:pt x="962436" y="223213"/>
                    </a:cubicBezTo>
                    <a:cubicBezTo>
                      <a:pt x="959724" y="223213"/>
                      <a:pt x="957917" y="221405"/>
                      <a:pt x="957917" y="218694"/>
                    </a:cubicBezTo>
                    <a:cubicBezTo>
                      <a:pt x="957917" y="215983"/>
                      <a:pt x="960628" y="214176"/>
                      <a:pt x="962436" y="214176"/>
                    </a:cubicBezTo>
                    <a:lnTo>
                      <a:pt x="962436" y="214176"/>
                    </a:lnTo>
                    <a:close/>
                    <a:moveTo>
                      <a:pt x="944362" y="214176"/>
                    </a:moveTo>
                    <a:cubicBezTo>
                      <a:pt x="947073" y="214176"/>
                      <a:pt x="948880" y="215983"/>
                      <a:pt x="948880" y="218694"/>
                    </a:cubicBezTo>
                    <a:cubicBezTo>
                      <a:pt x="948880" y="221405"/>
                      <a:pt x="947073" y="223213"/>
                      <a:pt x="944362" y="223213"/>
                    </a:cubicBezTo>
                    <a:cubicBezTo>
                      <a:pt x="941651" y="223213"/>
                      <a:pt x="939843" y="221405"/>
                      <a:pt x="939843" y="218694"/>
                    </a:cubicBezTo>
                    <a:cubicBezTo>
                      <a:pt x="938939" y="215983"/>
                      <a:pt x="941651" y="214176"/>
                      <a:pt x="944362" y="214176"/>
                    </a:cubicBezTo>
                    <a:lnTo>
                      <a:pt x="944362" y="214176"/>
                    </a:lnTo>
                    <a:close/>
                    <a:moveTo>
                      <a:pt x="925384" y="214176"/>
                    </a:moveTo>
                    <a:cubicBezTo>
                      <a:pt x="928095" y="214176"/>
                      <a:pt x="929903" y="215983"/>
                      <a:pt x="929903" y="218694"/>
                    </a:cubicBezTo>
                    <a:cubicBezTo>
                      <a:pt x="929903" y="221405"/>
                      <a:pt x="928095" y="223213"/>
                      <a:pt x="925384" y="223213"/>
                    </a:cubicBezTo>
                    <a:cubicBezTo>
                      <a:pt x="922673" y="223213"/>
                      <a:pt x="920866" y="221405"/>
                      <a:pt x="920866" y="218694"/>
                    </a:cubicBezTo>
                    <a:cubicBezTo>
                      <a:pt x="920866" y="215983"/>
                      <a:pt x="922673" y="214176"/>
                      <a:pt x="925384" y="214176"/>
                    </a:cubicBezTo>
                    <a:lnTo>
                      <a:pt x="925384" y="214176"/>
                    </a:lnTo>
                    <a:close/>
                    <a:moveTo>
                      <a:pt x="906406" y="214176"/>
                    </a:moveTo>
                    <a:cubicBezTo>
                      <a:pt x="909117" y="214176"/>
                      <a:pt x="910925" y="215983"/>
                      <a:pt x="910925" y="218694"/>
                    </a:cubicBezTo>
                    <a:cubicBezTo>
                      <a:pt x="910925" y="221405"/>
                      <a:pt x="909117" y="223213"/>
                      <a:pt x="906406" y="223213"/>
                    </a:cubicBezTo>
                    <a:cubicBezTo>
                      <a:pt x="903695" y="223213"/>
                      <a:pt x="901888" y="221405"/>
                      <a:pt x="901888" y="218694"/>
                    </a:cubicBezTo>
                    <a:cubicBezTo>
                      <a:pt x="901888" y="215983"/>
                      <a:pt x="903695" y="214176"/>
                      <a:pt x="906406" y="214176"/>
                    </a:cubicBezTo>
                    <a:lnTo>
                      <a:pt x="906406" y="214176"/>
                    </a:lnTo>
                    <a:close/>
                    <a:moveTo>
                      <a:pt x="887429" y="214176"/>
                    </a:moveTo>
                    <a:cubicBezTo>
                      <a:pt x="890140" y="214176"/>
                      <a:pt x="891947" y="215983"/>
                      <a:pt x="891947" y="218694"/>
                    </a:cubicBezTo>
                    <a:cubicBezTo>
                      <a:pt x="891947" y="221405"/>
                      <a:pt x="890140" y="223213"/>
                      <a:pt x="887429" y="223213"/>
                    </a:cubicBezTo>
                    <a:cubicBezTo>
                      <a:pt x="884718" y="223213"/>
                      <a:pt x="882910" y="221405"/>
                      <a:pt x="882910" y="218694"/>
                    </a:cubicBezTo>
                    <a:cubicBezTo>
                      <a:pt x="882910" y="215983"/>
                      <a:pt x="884718" y="214176"/>
                      <a:pt x="887429" y="214176"/>
                    </a:cubicBezTo>
                    <a:lnTo>
                      <a:pt x="887429" y="214176"/>
                    </a:lnTo>
                    <a:close/>
                    <a:moveTo>
                      <a:pt x="868451" y="214176"/>
                    </a:moveTo>
                    <a:cubicBezTo>
                      <a:pt x="871162" y="214176"/>
                      <a:pt x="872970" y="215983"/>
                      <a:pt x="872970" y="218694"/>
                    </a:cubicBezTo>
                    <a:cubicBezTo>
                      <a:pt x="872970" y="221405"/>
                      <a:pt x="871162" y="223213"/>
                      <a:pt x="868451" y="223213"/>
                    </a:cubicBezTo>
                    <a:cubicBezTo>
                      <a:pt x="865740" y="223213"/>
                      <a:pt x="863933" y="221405"/>
                      <a:pt x="863933" y="218694"/>
                    </a:cubicBezTo>
                    <a:cubicBezTo>
                      <a:pt x="863933" y="215983"/>
                      <a:pt x="866644" y="214176"/>
                      <a:pt x="868451" y="214176"/>
                    </a:cubicBezTo>
                    <a:lnTo>
                      <a:pt x="868451" y="214176"/>
                    </a:lnTo>
                    <a:close/>
                    <a:moveTo>
                      <a:pt x="850377" y="214176"/>
                    </a:moveTo>
                    <a:cubicBezTo>
                      <a:pt x="853088" y="214176"/>
                      <a:pt x="854896" y="215983"/>
                      <a:pt x="854896" y="218694"/>
                    </a:cubicBezTo>
                    <a:cubicBezTo>
                      <a:pt x="854896" y="221405"/>
                      <a:pt x="853088" y="223213"/>
                      <a:pt x="850377" y="223213"/>
                    </a:cubicBezTo>
                    <a:cubicBezTo>
                      <a:pt x="847666" y="223213"/>
                      <a:pt x="845859" y="221405"/>
                      <a:pt x="845859" y="218694"/>
                    </a:cubicBezTo>
                    <a:cubicBezTo>
                      <a:pt x="844955" y="215983"/>
                      <a:pt x="847666" y="214176"/>
                      <a:pt x="850377" y="214176"/>
                    </a:cubicBezTo>
                    <a:lnTo>
                      <a:pt x="850377" y="214176"/>
                    </a:lnTo>
                    <a:close/>
                    <a:moveTo>
                      <a:pt x="972376" y="204235"/>
                    </a:moveTo>
                    <a:cubicBezTo>
                      <a:pt x="975087" y="204235"/>
                      <a:pt x="976895" y="206043"/>
                      <a:pt x="976895" y="208754"/>
                    </a:cubicBezTo>
                    <a:cubicBezTo>
                      <a:pt x="976895" y="211465"/>
                      <a:pt x="975087" y="213272"/>
                      <a:pt x="972376" y="213272"/>
                    </a:cubicBezTo>
                    <a:cubicBezTo>
                      <a:pt x="969665" y="213272"/>
                      <a:pt x="967858" y="211465"/>
                      <a:pt x="967858" y="208754"/>
                    </a:cubicBezTo>
                    <a:cubicBezTo>
                      <a:pt x="967858" y="206043"/>
                      <a:pt x="969665" y="204235"/>
                      <a:pt x="972376" y="204235"/>
                    </a:cubicBezTo>
                    <a:lnTo>
                      <a:pt x="972376" y="204235"/>
                    </a:lnTo>
                    <a:close/>
                    <a:moveTo>
                      <a:pt x="953399" y="204235"/>
                    </a:moveTo>
                    <a:cubicBezTo>
                      <a:pt x="956110" y="204235"/>
                      <a:pt x="957917" y="206043"/>
                      <a:pt x="957917" y="208754"/>
                    </a:cubicBezTo>
                    <a:cubicBezTo>
                      <a:pt x="957917" y="211465"/>
                      <a:pt x="956110" y="213272"/>
                      <a:pt x="953399" y="213272"/>
                    </a:cubicBezTo>
                    <a:cubicBezTo>
                      <a:pt x="950688" y="213272"/>
                      <a:pt x="948880" y="211465"/>
                      <a:pt x="948880" y="208754"/>
                    </a:cubicBezTo>
                    <a:cubicBezTo>
                      <a:pt x="948880" y="206043"/>
                      <a:pt x="950688" y="204235"/>
                      <a:pt x="953399" y="204235"/>
                    </a:cubicBezTo>
                    <a:lnTo>
                      <a:pt x="953399" y="204235"/>
                    </a:lnTo>
                    <a:close/>
                    <a:moveTo>
                      <a:pt x="934421" y="204235"/>
                    </a:moveTo>
                    <a:cubicBezTo>
                      <a:pt x="937132" y="204235"/>
                      <a:pt x="938939" y="206043"/>
                      <a:pt x="938939" y="208754"/>
                    </a:cubicBezTo>
                    <a:cubicBezTo>
                      <a:pt x="938939" y="211465"/>
                      <a:pt x="937132" y="213272"/>
                      <a:pt x="934421" y="213272"/>
                    </a:cubicBezTo>
                    <a:cubicBezTo>
                      <a:pt x="931710" y="213272"/>
                      <a:pt x="929903" y="211465"/>
                      <a:pt x="929903" y="208754"/>
                    </a:cubicBezTo>
                    <a:cubicBezTo>
                      <a:pt x="929903" y="206043"/>
                      <a:pt x="931710" y="204235"/>
                      <a:pt x="934421" y="204235"/>
                    </a:cubicBezTo>
                    <a:lnTo>
                      <a:pt x="934421" y="204235"/>
                    </a:lnTo>
                    <a:close/>
                    <a:moveTo>
                      <a:pt x="915443" y="204235"/>
                    </a:moveTo>
                    <a:cubicBezTo>
                      <a:pt x="918154" y="204235"/>
                      <a:pt x="919962" y="206043"/>
                      <a:pt x="919962" y="208754"/>
                    </a:cubicBezTo>
                    <a:cubicBezTo>
                      <a:pt x="919962" y="211465"/>
                      <a:pt x="918154" y="213272"/>
                      <a:pt x="915443" y="213272"/>
                    </a:cubicBezTo>
                    <a:cubicBezTo>
                      <a:pt x="912732" y="213272"/>
                      <a:pt x="910925" y="211465"/>
                      <a:pt x="910925" y="208754"/>
                    </a:cubicBezTo>
                    <a:cubicBezTo>
                      <a:pt x="910925" y="206043"/>
                      <a:pt x="912732" y="204235"/>
                      <a:pt x="915443" y="204235"/>
                    </a:cubicBezTo>
                    <a:lnTo>
                      <a:pt x="915443" y="204235"/>
                    </a:lnTo>
                    <a:close/>
                    <a:moveTo>
                      <a:pt x="897369" y="204235"/>
                    </a:moveTo>
                    <a:cubicBezTo>
                      <a:pt x="900081" y="204235"/>
                      <a:pt x="901888" y="206043"/>
                      <a:pt x="901888" y="208754"/>
                    </a:cubicBezTo>
                    <a:cubicBezTo>
                      <a:pt x="901888" y="211465"/>
                      <a:pt x="900081" y="213272"/>
                      <a:pt x="897369" y="213272"/>
                    </a:cubicBezTo>
                    <a:cubicBezTo>
                      <a:pt x="894658" y="213272"/>
                      <a:pt x="892851" y="211465"/>
                      <a:pt x="892851" y="208754"/>
                    </a:cubicBezTo>
                    <a:cubicBezTo>
                      <a:pt x="891947" y="206043"/>
                      <a:pt x="894658" y="204235"/>
                      <a:pt x="897369" y="204235"/>
                    </a:cubicBezTo>
                    <a:lnTo>
                      <a:pt x="897369" y="204235"/>
                    </a:lnTo>
                    <a:close/>
                    <a:moveTo>
                      <a:pt x="878392" y="204235"/>
                    </a:moveTo>
                    <a:cubicBezTo>
                      <a:pt x="881103" y="204235"/>
                      <a:pt x="882910" y="206043"/>
                      <a:pt x="882910" y="208754"/>
                    </a:cubicBezTo>
                    <a:cubicBezTo>
                      <a:pt x="882910" y="211465"/>
                      <a:pt x="881103" y="213272"/>
                      <a:pt x="878392" y="213272"/>
                    </a:cubicBezTo>
                    <a:cubicBezTo>
                      <a:pt x="875681" y="213272"/>
                      <a:pt x="873873" y="211465"/>
                      <a:pt x="873873" y="208754"/>
                    </a:cubicBezTo>
                    <a:cubicBezTo>
                      <a:pt x="873873" y="206043"/>
                      <a:pt x="875681" y="204235"/>
                      <a:pt x="878392" y="204235"/>
                    </a:cubicBezTo>
                    <a:lnTo>
                      <a:pt x="878392" y="204235"/>
                    </a:lnTo>
                    <a:close/>
                    <a:moveTo>
                      <a:pt x="859414" y="204235"/>
                    </a:moveTo>
                    <a:cubicBezTo>
                      <a:pt x="862125" y="204235"/>
                      <a:pt x="863933" y="206043"/>
                      <a:pt x="863933" y="208754"/>
                    </a:cubicBezTo>
                    <a:cubicBezTo>
                      <a:pt x="863933" y="211465"/>
                      <a:pt x="862125" y="213272"/>
                      <a:pt x="859414" y="213272"/>
                    </a:cubicBezTo>
                    <a:cubicBezTo>
                      <a:pt x="856703" y="213272"/>
                      <a:pt x="854896" y="211465"/>
                      <a:pt x="854896" y="208754"/>
                    </a:cubicBezTo>
                    <a:cubicBezTo>
                      <a:pt x="854896" y="206043"/>
                      <a:pt x="856703" y="204235"/>
                      <a:pt x="859414" y="204235"/>
                    </a:cubicBezTo>
                    <a:lnTo>
                      <a:pt x="859414" y="204235"/>
                    </a:lnTo>
                    <a:close/>
                    <a:moveTo>
                      <a:pt x="981413" y="193391"/>
                    </a:moveTo>
                    <a:cubicBezTo>
                      <a:pt x="984124" y="193391"/>
                      <a:pt x="985932" y="195198"/>
                      <a:pt x="985932" y="197909"/>
                    </a:cubicBezTo>
                    <a:cubicBezTo>
                      <a:pt x="985932" y="200620"/>
                      <a:pt x="984124" y="202428"/>
                      <a:pt x="981413" y="202428"/>
                    </a:cubicBezTo>
                    <a:cubicBezTo>
                      <a:pt x="978702" y="202428"/>
                      <a:pt x="976895" y="200620"/>
                      <a:pt x="976895" y="197909"/>
                    </a:cubicBezTo>
                    <a:cubicBezTo>
                      <a:pt x="976895" y="195198"/>
                      <a:pt x="978702" y="193391"/>
                      <a:pt x="981413" y="193391"/>
                    </a:cubicBezTo>
                    <a:lnTo>
                      <a:pt x="981413" y="193391"/>
                    </a:lnTo>
                    <a:close/>
                    <a:moveTo>
                      <a:pt x="962436" y="193391"/>
                    </a:moveTo>
                    <a:cubicBezTo>
                      <a:pt x="965147" y="193391"/>
                      <a:pt x="966954" y="195198"/>
                      <a:pt x="966954" y="197909"/>
                    </a:cubicBezTo>
                    <a:cubicBezTo>
                      <a:pt x="966954" y="200620"/>
                      <a:pt x="965147" y="202428"/>
                      <a:pt x="962436" y="202428"/>
                    </a:cubicBezTo>
                    <a:cubicBezTo>
                      <a:pt x="959724" y="202428"/>
                      <a:pt x="957917" y="200620"/>
                      <a:pt x="957917" y="197909"/>
                    </a:cubicBezTo>
                    <a:cubicBezTo>
                      <a:pt x="957917" y="195198"/>
                      <a:pt x="960628" y="193391"/>
                      <a:pt x="962436" y="193391"/>
                    </a:cubicBezTo>
                    <a:lnTo>
                      <a:pt x="962436" y="193391"/>
                    </a:lnTo>
                    <a:close/>
                    <a:moveTo>
                      <a:pt x="944362" y="193391"/>
                    </a:moveTo>
                    <a:cubicBezTo>
                      <a:pt x="947073" y="193391"/>
                      <a:pt x="948880" y="195198"/>
                      <a:pt x="948880" y="197909"/>
                    </a:cubicBezTo>
                    <a:cubicBezTo>
                      <a:pt x="948880" y="200620"/>
                      <a:pt x="947073" y="202428"/>
                      <a:pt x="944362" y="202428"/>
                    </a:cubicBezTo>
                    <a:cubicBezTo>
                      <a:pt x="941651" y="202428"/>
                      <a:pt x="939843" y="200620"/>
                      <a:pt x="939843" y="197909"/>
                    </a:cubicBezTo>
                    <a:cubicBezTo>
                      <a:pt x="938939" y="195198"/>
                      <a:pt x="941651" y="193391"/>
                      <a:pt x="944362" y="193391"/>
                    </a:cubicBezTo>
                    <a:lnTo>
                      <a:pt x="944362" y="193391"/>
                    </a:lnTo>
                    <a:close/>
                    <a:moveTo>
                      <a:pt x="925384" y="193391"/>
                    </a:moveTo>
                    <a:cubicBezTo>
                      <a:pt x="928095" y="193391"/>
                      <a:pt x="929903" y="195198"/>
                      <a:pt x="929903" y="197909"/>
                    </a:cubicBezTo>
                    <a:cubicBezTo>
                      <a:pt x="929903" y="200620"/>
                      <a:pt x="928095" y="202428"/>
                      <a:pt x="925384" y="202428"/>
                    </a:cubicBezTo>
                    <a:cubicBezTo>
                      <a:pt x="922673" y="202428"/>
                      <a:pt x="920866" y="200620"/>
                      <a:pt x="920866" y="197909"/>
                    </a:cubicBezTo>
                    <a:cubicBezTo>
                      <a:pt x="920866" y="195198"/>
                      <a:pt x="922673" y="193391"/>
                      <a:pt x="925384" y="193391"/>
                    </a:cubicBezTo>
                    <a:lnTo>
                      <a:pt x="925384" y="193391"/>
                    </a:lnTo>
                    <a:close/>
                    <a:moveTo>
                      <a:pt x="906406" y="193391"/>
                    </a:moveTo>
                    <a:cubicBezTo>
                      <a:pt x="909117" y="193391"/>
                      <a:pt x="910925" y="195198"/>
                      <a:pt x="910925" y="197909"/>
                    </a:cubicBezTo>
                    <a:cubicBezTo>
                      <a:pt x="910925" y="200620"/>
                      <a:pt x="909117" y="202428"/>
                      <a:pt x="906406" y="202428"/>
                    </a:cubicBezTo>
                    <a:cubicBezTo>
                      <a:pt x="903695" y="202428"/>
                      <a:pt x="901888" y="200620"/>
                      <a:pt x="901888" y="197909"/>
                    </a:cubicBezTo>
                    <a:cubicBezTo>
                      <a:pt x="901888" y="195198"/>
                      <a:pt x="903695" y="193391"/>
                      <a:pt x="906406" y="193391"/>
                    </a:cubicBezTo>
                    <a:lnTo>
                      <a:pt x="906406" y="193391"/>
                    </a:lnTo>
                    <a:close/>
                    <a:moveTo>
                      <a:pt x="887429" y="193391"/>
                    </a:moveTo>
                    <a:cubicBezTo>
                      <a:pt x="890140" y="193391"/>
                      <a:pt x="891947" y="195198"/>
                      <a:pt x="891947" y="197909"/>
                    </a:cubicBezTo>
                    <a:cubicBezTo>
                      <a:pt x="891947" y="200620"/>
                      <a:pt x="890140" y="202428"/>
                      <a:pt x="887429" y="202428"/>
                    </a:cubicBezTo>
                    <a:cubicBezTo>
                      <a:pt x="884718" y="202428"/>
                      <a:pt x="882910" y="200620"/>
                      <a:pt x="882910" y="197909"/>
                    </a:cubicBezTo>
                    <a:cubicBezTo>
                      <a:pt x="882910" y="195198"/>
                      <a:pt x="884718" y="193391"/>
                      <a:pt x="887429" y="193391"/>
                    </a:cubicBezTo>
                    <a:lnTo>
                      <a:pt x="887429" y="193391"/>
                    </a:lnTo>
                    <a:close/>
                    <a:moveTo>
                      <a:pt x="868451" y="193391"/>
                    </a:moveTo>
                    <a:cubicBezTo>
                      <a:pt x="871162" y="193391"/>
                      <a:pt x="872970" y="195198"/>
                      <a:pt x="872970" y="197909"/>
                    </a:cubicBezTo>
                    <a:cubicBezTo>
                      <a:pt x="872970" y="200620"/>
                      <a:pt x="871162" y="202428"/>
                      <a:pt x="868451" y="202428"/>
                    </a:cubicBezTo>
                    <a:cubicBezTo>
                      <a:pt x="865740" y="202428"/>
                      <a:pt x="863933" y="200620"/>
                      <a:pt x="863933" y="197909"/>
                    </a:cubicBezTo>
                    <a:cubicBezTo>
                      <a:pt x="863933" y="195198"/>
                      <a:pt x="866644" y="193391"/>
                      <a:pt x="868451" y="193391"/>
                    </a:cubicBezTo>
                    <a:lnTo>
                      <a:pt x="868451" y="193391"/>
                    </a:lnTo>
                    <a:close/>
                    <a:moveTo>
                      <a:pt x="850377" y="193391"/>
                    </a:moveTo>
                    <a:cubicBezTo>
                      <a:pt x="853088" y="193391"/>
                      <a:pt x="854896" y="195198"/>
                      <a:pt x="854896" y="197909"/>
                    </a:cubicBezTo>
                    <a:cubicBezTo>
                      <a:pt x="854896" y="200620"/>
                      <a:pt x="853088" y="202428"/>
                      <a:pt x="850377" y="202428"/>
                    </a:cubicBezTo>
                    <a:cubicBezTo>
                      <a:pt x="847666" y="202428"/>
                      <a:pt x="845859" y="200620"/>
                      <a:pt x="845859" y="197909"/>
                    </a:cubicBezTo>
                    <a:cubicBezTo>
                      <a:pt x="844955" y="195198"/>
                      <a:pt x="847666" y="193391"/>
                      <a:pt x="850377" y="193391"/>
                    </a:cubicBezTo>
                    <a:lnTo>
                      <a:pt x="850377" y="193391"/>
                    </a:lnTo>
                    <a:close/>
                    <a:moveTo>
                      <a:pt x="972376" y="184354"/>
                    </a:moveTo>
                    <a:cubicBezTo>
                      <a:pt x="975087" y="184354"/>
                      <a:pt x="976895" y="186161"/>
                      <a:pt x="976895" y="188872"/>
                    </a:cubicBezTo>
                    <a:cubicBezTo>
                      <a:pt x="976895" y="191583"/>
                      <a:pt x="975087" y="193391"/>
                      <a:pt x="972376" y="193391"/>
                    </a:cubicBezTo>
                    <a:cubicBezTo>
                      <a:pt x="969665" y="193391"/>
                      <a:pt x="967858" y="191583"/>
                      <a:pt x="967858" y="188872"/>
                    </a:cubicBezTo>
                    <a:cubicBezTo>
                      <a:pt x="967858" y="186161"/>
                      <a:pt x="969665" y="184354"/>
                      <a:pt x="972376" y="184354"/>
                    </a:cubicBezTo>
                    <a:lnTo>
                      <a:pt x="972376" y="184354"/>
                    </a:lnTo>
                    <a:close/>
                    <a:moveTo>
                      <a:pt x="953399" y="184354"/>
                    </a:moveTo>
                    <a:cubicBezTo>
                      <a:pt x="956110" y="184354"/>
                      <a:pt x="957917" y="186161"/>
                      <a:pt x="957917" y="188872"/>
                    </a:cubicBezTo>
                    <a:cubicBezTo>
                      <a:pt x="957917" y="191583"/>
                      <a:pt x="956110" y="193391"/>
                      <a:pt x="953399" y="193391"/>
                    </a:cubicBezTo>
                    <a:cubicBezTo>
                      <a:pt x="950688" y="193391"/>
                      <a:pt x="948880" y="191583"/>
                      <a:pt x="948880" y="188872"/>
                    </a:cubicBezTo>
                    <a:cubicBezTo>
                      <a:pt x="948880" y="186161"/>
                      <a:pt x="950688" y="184354"/>
                      <a:pt x="953399" y="184354"/>
                    </a:cubicBezTo>
                    <a:lnTo>
                      <a:pt x="953399" y="184354"/>
                    </a:lnTo>
                    <a:close/>
                    <a:moveTo>
                      <a:pt x="934421" y="184354"/>
                    </a:moveTo>
                    <a:cubicBezTo>
                      <a:pt x="937132" y="184354"/>
                      <a:pt x="938939" y="186161"/>
                      <a:pt x="938939" y="188872"/>
                    </a:cubicBezTo>
                    <a:cubicBezTo>
                      <a:pt x="938939" y="191583"/>
                      <a:pt x="937132" y="193391"/>
                      <a:pt x="934421" y="193391"/>
                    </a:cubicBezTo>
                    <a:cubicBezTo>
                      <a:pt x="931710" y="193391"/>
                      <a:pt x="929903" y="191583"/>
                      <a:pt x="929903" y="188872"/>
                    </a:cubicBezTo>
                    <a:cubicBezTo>
                      <a:pt x="929903" y="186161"/>
                      <a:pt x="931710" y="184354"/>
                      <a:pt x="934421" y="184354"/>
                    </a:cubicBezTo>
                    <a:lnTo>
                      <a:pt x="934421" y="184354"/>
                    </a:lnTo>
                    <a:close/>
                    <a:moveTo>
                      <a:pt x="915443" y="184354"/>
                    </a:moveTo>
                    <a:cubicBezTo>
                      <a:pt x="918154" y="184354"/>
                      <a:pt x="919962" y="186161"/>
                      <a:pt x="919962" y="188872"/>
                    </a:cubicBezTo>
                    <a:cubicBezTo>
                      <a:pt x="919962" y="191583"/>
                      <a:pt x="918154" y="193391"/>
                      <a:pt x="915443" y="193391"/>
                    </a:cubicBezTo>
                    <a:cubicBezTo>
                      <a:pt x="912732" y="193391"/>
                      <a:pt x="910925" y="191583"/>
                      <a:pt x="910925" y="188872"/>
                    </a:cubicBezTo>
                    <a:cubicBezTo>
                      <a:pt x="910925" y="186161"/>
                      <a:pt x="912732" y="184354"/>
                      <a:pt x="915443" y="184354"/>
                    </a:cubicBezTo>
                    <a:lnTo>
                      <a:pt x="915443" y="184354"/>
                    </a:lnTo>
                    <a:close/>
                    <a:moveTo>
                      <a:pt x="897369" y="184354"/>
                    </a:moveTo>
                    <a:cubicBezTo>
                      <a:pt x="900081" y="184354"/>
                      <a:pt x="901888" y="186161"/>
                      <a:pt x="901888" y="188872"/>
                    </a:cubicBezTo>
                    <a:cubicBezTo>
                      <a:pt x="901888" y="191583"/>
                      <a:pt x="900081" y="193391"/>
                      <a:pt x="897369" y="193391"/>
                    </a:cubicBezTo>
                    <a:cubicBezTo>
                      <a:pt x="894658" y="193391"/>
                      <a:pt x="892851" y="191583"/>
                      <a:pt x="892851" y="188872"/>
                    </a:cubicBezTo>
                    <a:cubicBezTo>
                      <a:pt x="891947" y="186161"/>
                      <a:pt x="894658" y="184354"/>
                      <a:pt x="897369" y="184354"/>
                    </a:cubicBezTo>
                    <a:lnTo>
                      <a:pt x="897369" y="184354"/>
                    </a:lnTo>
                    <a:close/>
                    <a:moveTo>
                      <a:pt x="878392" y="184354"/>
                    </a:moveTo>
                    <a:cubicBezTo>
                      <a:pt x="881103" y="184354"/>
                      <a:pt x="882910" y="186161"/>
                      <a:pt x="882910" y="188872"/>
                    </a:cubicBezTo>
                    <a:cubicBezTo>
                      <a:pt x="882910" y="191583"/>
                      <a:pt x="881103" y="193391"/>
                      <a:pt x="878392" y="193391"/>
                    </a:cubicBezTo>
                    <a:cubicBezTo>
                      <a:pt x="875681" y="193391"/>
                      <a:pt x="873873" y="191583"/>
                      <a:pt x="873873" y="188872"/>
                    </a:cubicBezTo>
                    <a:cubicBezTo>
                      <a:pt x="873873" y="186161"/>
                      <a:pt x="875681" y="184354"/>
                      <a:pt x="878392" y="184354"/>
                    </a:cubicBezTo>
                    <a:lnTo>
                      <a:pt x="878392" y="184354"/>
                    </a:lnTo>
                    <a:close/>
                    <a:moveTo>
                      <a:pt x="859414" y="184354"/>
                    </a:moveTo>
                    <a:cubicBezTo>
                      <a:pt x="862125" y="184354"/>
                      <a:pt x="863933" y="186161"/>
                      <a:pt x="863933" y="188872"/>
                    </a:cubicBezTo>
                    <a:cubicBezTo>
                      <a:pt x="863933" y="191583"/>
                      <a:pt x="862125" y="193391"/>
                      <a:pt x="859414" y="193391"/>
                    </a:cubicBezTo>
                    <a:cubicBezTo>
                      <a:pt x="856703" y="193391"/>
                      <a:pt x="854896" y="191583"/>
                      <a:pt x="854896" y="188872"/>
                    </a:cubicBezTo>
                    <a:cubicBezTo>
                      <a:pt x="854896" y="186161"/>
                      <a:pt x="856703" y="184354"/>
                      <a:pt x="859414" y="184354"/>
                    </a:cubicBezTo>
                    <a:lnTo>
                      <a:pt x="859414" y="184354"/>
                    </a:lnTo>
                    <a:close/>
                    <a:moveTo>
                      <a:pt x="962436" y="173510"/>
                    </a:moveTo>
                    <a:cubicBezTo>
                      <a:pt x="965147" y="173510"/>
                      <a:pt x="966954" y="175317"/>
                      <a:pt x="966954" y="178028"/>
                    </a:cubicBezTo>
                    <a:cubicBezTo>
                      <a:pt x="966954" y="180739"/>
                      <a:pt x="965147" y="182546"/>
                      <a:pt x="962436" y="182546"/>
                    </a:cubicBezTo>
                    <a:cubicBezTo>
                      <a:pt x="959724" y="182546"/>
                      <a:pt x="957917" y="180739"/>
                      <a:pt x="957917" y="178028"/>
                    </a:cubicBezTo>
                    <a:cubicBezTo>
                      <a:pt x="957917" y="175317"/>
                      <a:pt x="960628" y="173510"/>
                      <a:pt x="962436" y="173510"/>
                    </a:cubicBezTo>
                    <a:lnTo>
                      <a:pt x="962436" y="173510"/>
                    </a:lnTo>
                    <a:close/>
                    <a:moveTo>
                      <a:pt x="944362" y="173510"/>
                    </a:moveTo>
                    <a:cubicBezTo>
                      <a:pt x="947073" y="173510"/>
                      <a:pt x="948880" y="175317"/>
                      <a:pt x="948880" y="178028"/>
                    </a:cubicBezTo>
                    <a:cubicBezTo>
                      <a:pt x="948880" y="180739"/>
                      <a:pt x="947073" y="182546"/>
                      <a:pt x="944362" y="182546"/>
                    </a:cubicBezTo>
                    <a:cubicBezTo>
                      <a:pt x="941651" y="182546"/>
                      <a:pt x="939843" y="180739"/>
                      <a:pt x="939843" y="178028"/>
                    </a:cubicBezTo>
                    <a:cubicBezTo>
                      <a:pt x="938939" y="175317"/>
                      <a:pt x="941651" y="173510"/>
                      <a:pt x="944362" y="173510"/>
                    </a:cubicBezTo>
                    <a:lnTo>
                      <a:pt x="944362" y="173510"/>
                    </a:lnTo>
                    <a:close/>
                    <a:moveTo>
                      <a:pt x="925384" y="173510"/>
                    </a:moveTo>
                    <a:cubicBezTo>
                      <a:pt x="928095" y="173510"/>
                      <a:pt x="929903" y="175317"/>
                      <a:pt x="929903" y="178028"/>
                    </a:cubicBezTo>
                    <a:cubicBezTo>
                      <a:pt x="929903" y="180739"/>
                      <a:pt x="928095" y="182546"/>
                      <a:pt x="925384" y="182546"/>
                    </a:cubicBezTo>
                    <a:cubicBezTo>
                      <a:pt x="922673" y="182546"/>
                      <a:pt x="920866" y="180739"/>
                      <a:pt x="920866" y="178028"/>
                    </a:cubicBezTo>
                    <a:cubicBezTo>
                      <a:pt x="920866" y="175317"/>
                      <a:pt x="922673" y="173510"/>
                      <a:pt x="925384" y="173510"/>
                    </a:cubicBezTo>
                    <a:lnTo>
                      <a:pt x="925384" y="173510"/>
                    </a:lnTo>
                    <a:close/>
                    <a:moveTo>
                      <a:pt x="906406" y="173510"/>
                    </a:moveTo>
                    <a:cubicBezTo>
                      <a:pt x="909117" y="173510"/>
                      <a:pt x="910925" y="175317"/>
                      <a:pt x="910925" y="178028"/>
                    </a:cubicBezTo>
                    <a:cubicBezTo>
                      <a:pt x="910925" y="180739"/>
                      <a:pt x="909117" y="182546"/>
                      <a:pt x="906406" y="182546"/>
                    </a:cubicBezTo>
                    <a:cubicBezTo>
                      <a:pt x="903695" y="182546"/>
                      <a:pt x="901888" y="180739"/>
                      <a:pt x="901888" y="178028"/>
                    </a:cubicBezTo>
                    <a:cubicBezTo>
                      <a:pt x="901888" y="175317"/>
                      <a:pt x="903695" y="173510"/>
                      <a:pt x="906406" y="173510"/>
                    </a:cubicBezTo>
                    <a:lnTo>
                      <a:pt x="906406" y="173510"/>
                    </a:lnTo>
                    <a:close/>
                    <a:moveTo>
                      <a:pt x="887429" y="173510"/>
                    </a:moveTo>
                    <a:cubicBezTo>
                      <a:pt x="890140" y="173510"/>
                      <a:pt x="891947" y="175317"/>
                      <a:pt x="891947" y="178028"/>
                    </a:cubicBezTo>
                    <a:cubicBezTo>
                      <a:pt x="891947" y="180739"/>
                      <a:pt x="890140" y="182546"/>
                      <a:pt x="887429" y="182546"/>
                    </a:cubicBezTo>
                    <a:cubicBezTo>
                      <a:pt x="884718" y="182546"/>
                      <a:pt x="882910" y="180739"/>
                      <a:pt x="882910" y="178028"/>
                    </a:cubicBezTo>
                    <a:cubicBezTo>
                      <a:pt x="882910" y="175317"/>
                      <a:pt x="884718" y="173510"/>
                      <a:pt x="887429" y="173510"/>
                    </a:cubicBezTo>
                    <a:lnTo>
                      <a:pt x="887429" y="173510"/>
                    </a:lnTo>
                    <a:close/>
                    <a:moveTo>
                      <a:pt x="868451" y="173510"/>
                    </a:moveTo>
                    <a:cubicBezTo>
                      <a:pt x="871162" y="173510"/>
                      <a:pt x="872970" y="175317"/>
                      <a:pt x="872970" y="178028"/>
                    </a:cubicBezTo>
                    <a:cubicBezTo>
                      <a:pt x="872970" y="180739"/>
                      <a:pt x="871162" y="182546"/>
                      <a:pt x="868451" y="182546"/>
                    </a:cubicBezTo>
                    <a:cubicBezTo>
                      <a:pt x="865740" y="182546"/>
                      <a:pt x="863933" y="180739"/>
                      <a:pt x="863933" y="178028"/>
                    </a:cubicBezTo>
                    <a:cubicBezTo>
                      <a:pt x="863933" y="175317"/>
                      <a:pt x="866644" y="173510"/>
                      <a:pt x="868451" y="173510"/>
                    </a:cubicBezTo>
                    <a:lnTo>
                      <a:pt x="868451" y="173510"/>
                    </a:lnTo>
                    <a:close/>
                    <a:moveTo>
                      <a:pt x="850377" y="173510"/>
                    </a:moveTo>
                    <a:cubicBezTo>
                      <a:pt x="853088" y="173510"/>
                      <a:pt x="854896" y="175317"/>
                      <a:pt x="854896" y="178028"/>
                    </a:cubicBezTo>
                    <a:cubicBezTo>
                      <a:pt x="854896" y="180739"/>
                      <a:pt x="853088" y="182546"/>
                      <a:pt x="850377" y="182546"/>
                    </a:cubicBezTo>
                    <a:cubicBezTo>
                      <a:pt x="847666" y="182546"/>
                      <a:pt x="845859" y="180739"/>
                      <a:pt x="845859" y="178028"/>
                    </a:cubicBezTo>
                    <a:cubicBezTo>
                      <a:pt x="844955" y="175317"/>
                      <a:pt x="847666" y="173510"/>
                      <a:pt x="850377" y="173510"/>
                    </a:cubicBezTo>
                    <a:lnTo>
                      <a:pt x="850377" y="173510"/>
                    </a:lnTo>
                    <a:close/>
                    <a:moveTo>
                      <a:pt x="972376" y="163569"/>
                    </a:moveTo>
                    <a:cubicBezTo>
                      <a:pt x="975087" y="163569"/>
                      <a:pt x="976895" y="165376"/>
                      <a:pt x="976895" y="168087"/>
                    </a:cubicBezTo>
                    <a:cubicBezTo>
                      <a:pt x="976895" y="170798"/>
                      <a:pt x="975087" y="172606"/>
                      <a:pt x="972376" y="172606"/>
                    </a:cubicBezTo>
                    <a:cubicBezTo>
                      <a:pt x="969665" y="172606"/>
                      <a:pt x="967858" y="170798"/>
                      <a:pt x="967858" y="168087"/>
                    </a:cubicBezTo>
                    <a:cubicBezTo>
                      <a:pt x="967858" y="166280"/>
                      <a:pt x="969665" y="163569"/>
                      <a:pt x="972376" y="163569"/>
                    </a:cubicBezTo>
                    <a:lnTo>
                      <a:pt x="972376" y="163569"/>
                    </a:lnTo>
                    <a:close/>
                    <a:moveTo>
                      <a:pt x="953399" y="163569"/>
                    </a:moveTo>
                    <a:cubicBezTo>
                      <a:pt x="956110" y="163569"/>
                      <a:pt x="957917" y="165376"/>
                      <a:pt x="957917" y="168087"/>
                    </a:cubicBezTo>
                    <a:cubicBezTo>
                      <a:pt x="957917" y="170798"/>
                      <a:pt x="956110" y="172606"/>
                      <a:pt x="953399" y="172606"/>
                    </a:cubicBezTo>
                    <a:cubicBezTo>
                      <a:pt x="950688" y="172606"/>
                      <a:pt x="948880" y="170798"/>
                      <a:pt x="948880" y="168087"/>
                    </a:cubicBezTo>
                    <a:cubicBezTo>
                      <a:pt x="948880" y="166280"/>
                      <a:pt x="950688" y="163569"/>
                      <a:pt x="953399" y="163569"/>
                    </a:cubicBezTo>
                    <a:lnTo>
                      <a:pt x="953399" y="163569"/>
                    </a:lnTo>
                    <a:close/>
                    <a:moveTo>
                      <a:pt x="934421" y="163569"/>
                    </a:moveTo>
                    <a:cubicBezTo>
                      <a:pt x="937132" y="163569"/>
                      <a:pt x="938939" y="165376"/>
                      <a:pt x="938939" y="168087"/>
                    </a:cubicBezTo>
                    <a:cubicBezTo>
                      <a:pt x="938939" y="170798"/>
                      <a:pt x="937132" y="172606"/>
                      <a:pt x="934421" y="172606"/>
                    </a:cubicBezTo>
                    <a:cubicBezTo>
                      <a:pt x="931710" y="172606"/>
                      <a:pt x="929903" y="170798"/>
                      <a:pt x="929903" y="168087"/>
                    </a:cubicBezTo>
                    <a:cubicBezTo>
                      <a:pt x="929903" y="166280"/>
                      <a:pt x="931710" y="163569"/>
                      <a:pt x="934421" y="163569"/>
                    </a:cubicBezTo>
                    <a:lnTo>
                      <a:pt x="934421" y="163569"/>
                    </a:lnTo>
                    <a:close/>
                    <a:moveTo>
                      <a:pt x="915443" y="163569"/>
                    </a:moveTo>
                    <a:cubicBezTo>
                      <a:pt x="918154" y="163569"/>
                      <a:pt x="919962" y="165376"/>
                      <a:pt x="919962" y="168087"/>
                    </a:cubicBezTo>
                    <a:cubicBezTo>
                      <a:pt x="919962" y="170798"/>
                      <a:pt x="918154" y="172606"/>
                      <a:pt x="915443" y="172606"/>
                    </a:cubicBezTo>
                    <a:cubicBezTo>
                      <a:pt x="912732" y="172606"/>
                      <a:pt x="910925" y="170798"/>
                      <a:pt x="910925" y="168087"/>
                    </a:cubicBezTo>
                    <a:cubicBezTo>
                      <a:pt x="910925" y="166280"/>
                      <a:pt x="912732" y="163569"/>
                      <a:pt x="915443" y="163569"/>
                    </a:cubicBezTo>
                    <a:lnTo>
                      <a:pt x="915443" y="163569"/>
                    </a:lnTo>
                    <a:close/>
                    <a:moveTo>
                      <a:pt x="897369" y="163569"/>
                    </a:moveTo>
                    <a:cubicBezTo>
                      <a:pt x="900081" y="163569"/>
                      <a:pt x="901888" y="165376"/>
                      <a:pt x="901888" y="168087"/>
                    </a:cubicBezTo>
                    <a:cubicBezTo>
                      <a:pt x="901888" y="170798"/>
                      <a:pt x="900081" y="172606"/>
                      <a:pt x="897369" y="172606"/>
                    </a:cubicBezTo>
                    <a:cubicBezTo>
                      <a:pt x="894658" y="172606"/>
                      <a:pt x="892851" y="170798"/>
                      <a:pt x="892851" y="168087"/>
                    </a:cubicBezTo>
                    <a:cubicBezTo>
                      <a:pt x="891947" y="166280"/>
                      <a:pt x="894658" y="163569"/>
                      <a:pt x="897369" y="163569"/>
                    </a:cubicBezTo>
                    <a:lnTo>
                      <a:pt x="897369" y="163569"/>
                    </a:lnTo>
                    <a:close/>
                    <a:moveTo>
                      <a:pt x="878392" y="163569"/>
                    </a:moveTo>
                    <a:cubicBezTo>
                      <a:pt x="881103" y="163569"/>
                      <a:pt x="882910" y="165376"/>
                      <a:pt x="882910" y="168087"/>
                    </a:cubicBezTo>
                    <a:cubicBezTo>
                      <a:pt x="882910" y="170798"/>
                      <a:pt x="881103" y="172606"/>
                      <a:pt x="878392" y="172606"/>
                    </a:cubicBezTo>
                    <a:cubicBezTo>
                      <a:pt x="875681" y="172606"/>
                      <a:pt x="873873" y="170798"/>
                      <a:pt x="873873" y="168087"/>
                    </a:cubicBezTo>
                    <a:cubicBezTo>
                      <a:pt x="873873" y="166280"/>
                      <a:pt x="875681" y="163569"/>
                      <a:pt x="878392" y="163569"/>
                    </a:cubicBezTo>
                    <a:lnTo>
                      <a:pt x="878392" y="163569"/>
                    </a:lnTo>
                    <a:close/>
                    <a:moveTo>
                      <a:pt x="859414" y="163569"/>
                    </a:moveTo>
                    <a:cubicBezTo>
                      <a:pt x="862125" y="163569"/>
                      <a:pt x="863933" y="165376"/>
                      <a:pt x="863933" y="168087"/>
                    </a:cubicBezTo>
                    <a:cubicBezTo>
                      <a:pt x="863933" y="170798"/>
                      <a:pt x="862125" y="172606"/>
                      <a:pt x="859414" y="172606"/>
                    </a:cubicBezTo>
                    <a:cubicBezTo>
                      <a:pt x="856703" y="172606"/>
                      <a:pt x="854896" y="170798"/>
                      <a:pt x="854896" y="168087"/>
                    </a:cubicBezTo>
                    <a:cubicBezTo>
                      <a:pt x="854896" y="166280"/>
                      <a:pt x="856703" y="163569"/>
                      <a:pt x="859414" y="163569"/>
                    </a:cubicBezTo>
                    <a:lnTo>
                      <a:pt x="859414" y="163569"/>
                    </a:lnTo>
                    <a:close/>
                    <a:moveTo>
                      <a:pt x="962436" y="152725"/>
                    </a:moveTo>
                    <a:cubicBezTo>
                      <a:pt x="965147" y="152725"/>
                      <a:pt x="966954" y="154532"/>
                      <a:pt x="966954" y="157243"/>
                    </a:cubicBezTo>
                    <a:cubicBezTo>
                      <a:pt x="966954" y="159954"/>
                      <a:pt x="965147" y="161761"/>
                      <a:pt x="962436" y="161761"/>
                    </a:cubicBezTo>
                    <a:cubicBezTo>
                      <a:pt x="959724" y="161761"/>
                      <a:pt x="957917" y="159954"/>
                      <a:pt x="957917" y="157243"/>
                    </a:cubicBezTo>
                    <a:cubicBezTo>
                      <a:pt x="957917" y="155436"/>
                      <a:pt x="960628" y="152725"/>
                      <a:pt x="962436" y="152725"/>
                    </a:cubicBezTo>
                    <a:lnTo>
                      <a:pt x="962436" y="152725"/>
                    </a:lnTo>
                    <a:close/>
                    <a:moveTo>
                      <a:pt x="944362" y="152725"/>
                    </a:moveTo>
                    <a:cubicBezTo>
                      <a:pt x="947073" y="152725"/>
                      <a:pt x="948880" y="154532"/>
                      <a:pt x="948880" y="157243"/>
                    </a:cubicBezTo>
                    <a:cubicBezTo>
                      <a:pt x="948880" y="159954"/>
                      <a:pt x="947073" y="161761"/>
                      <a:pt x="944362" y="161761"/>
                    </a:cubicBezTo>
                    <a:cubicBezTo>
                      <a:pt x="941651" y="161761"/>
                      <a:pt x="939843" y="159954"/>
                      <a:pt x="939843" y="157243"/>
                    </a:cubicBezTo>
                    <a:cubicBezTo>
                      <a:pt x="938939" y="155436"/>
                      <a:pt x="941651" y="152725"/>
                      <a:pt x="944362" y="152725"/>
                    </a:cubicBezTo>
                    <a:lnTo>
                      <a:pt x="944362" y="152725"/>
                    </a:lnTo>
                    <a:close/>
                    <a:moveTo>
                      <a:pt x="925384" y="152725"/>
                    </a:moveTo>
                    <a:cubicBezTo>
                      <a:pt x="928095" y="152725"/>
                      <a:pt x="929903" y="154532"/>
                      <a:pt x="929903" y="157243"/>
                    </a:cubicBezTo>
                    <a:cubicBezTo>
                      <a:pt x="929903" y="159954"/>
                      <a:pt x="928095" y="161761"/>
                      <a:pt x="925384" y="161761"/>
                    </a:cubicBezTo>
                    <a:cubicBezTo>
                      <a:pt x="922673" y="161761"/>
                      <a:pt x="920866" y="159954"/>
                      <a:pt x="920866" y="157243"/>
                    </a:cubicBezTo>
                    <a:cubicBezTo>
                      <a:pt x="920866" y="155436"/>
                      <a:pt x="922673" y="152725"/>
                      <a:pt x="925384" y="152725"/>
                    </a:cubicBezTo>
                    <a:lnTo>
                      <a:pt x="925384" y="152725"/>
                    </a:lnTo>
                    <a:close/>
                    <a:moveTo>
                      <a:pt x="906406" y="152725"/>
                    </a:moveTo>
                    <a:cubicBezTo>
                      <a:pt x="909117" y="152725"/>
                      <a:pt x="910925" y="154532"/>
                      <a:pt x="910925" y="157243"/>
                    </a:cubicBezTo>
                    <a:cubicBezTo>
                      <a:pt x="910925" y="159954"/>
                      <a:pt x="909117" y="161761"/>
                      <a:pt x="906406" y="161761"/>
                    </a:cubicBezTo>
                    <a:cubicBezTo>
                      <a:pt x="903695" y="161761"/>
                      <a:pt x="901888" y="159954"/>
                      <a:pt x="901888" y="157243"/>
                    </a:cubicBezTo>
                    <a:cubicBezTo>
                      <a:pt x="901888" y="155436"/>
                      <a:pt x="903695" y="152725"/>
                      <a:pt x="906406" y="152725"/>
                    </a:cubicBezTo>
                    <a:lnTo>
                      <a:pt x="906406" y="152725"/>
                    </a:lnTo>
                    <a:close/>
                    <a:moveTo>
                      <a:pt x="887429" y="152725"/>
                    </a:moveTo>
                    <a:cubicBezTo>
                      <a:pt x="890140" y="152725"/>
                      <a:pt x="891947" y="154532"/>
                      <a:pt x="891947" y="157243"/>
                    </a:cubicBezTo>
                    <a:cubicBezTo>
                      <a:pt x="891947" y="159954"/>
                      <a:pt x="890140" y="161761"/>
                      <a:pt x="887429" y="161761"/>
                    </a:cubicBezTo>
                    <a:cubicBezTo>
                      <a:pt x="884718" y="161761"/>
                      <a:pt x="882910" y="159954"/>
                      <a:pt x="882910" y="157243"/>
                    </a:cubicBezTo>
                    <a:cubicBezTo>
                      <a:pt x="882910" y="155436"/>
                      <a:pt x="884718" y="152725"/>
                      <a:pt x="887429" y="152725"/>
                    </a:cubicBezTo>
                    <a:lnTo>
                      <a:pt x="887429" y="152725"/>
                    </a:lnTo>
                    <a:close/>
                    <a:moveTo>
                      <a:pt x="868451" y="152725"/>
                    </a:moveTo>
                    <a:cubicBezTo>
                      <a:pt x="871162" y="152725"/>
                      <a:pt x="872970" y="154532"/>
                      <a:pt x="872970" y="157243"/>
                    </a:cubicBezTo>
                    <a:cubicBezTo>
                      <a:pt x="872970" y="159954"/>
                      <a:pt x="871162" y="161761"/>
                      <a:pt x="868451" y="161761"/>
                    </a:cubicBezTo>
                    <a:cubicBezTo>
                      <a:pt x="865740" y="161761"/>
                      <a:pt x="863933" y="159954"/>
                      <a:pt x="863933" y="157243"/>
                    </a:cubicBezTo>
                    <a:cubicBezTo>
                      <a:pt x="863933" y="155436"/>
                      <a:pt x="866644" y="152725"/>
                      <a:pt x="868451" y="152725"/>
                    </a:cubicBezTo>
                    <a:lnTo>
                      <a:pt x="868451" y="152725"/>
                    </a:lnTo>
                    <a:close/>
                    <a:moveTo>
                      <a:pt x="850377" y="152725"/>
                    </a:moveTo>
                    <a:cubicBezTo>
                      <a:pt x="853088" y="152725"/>
                      <a:pt x="854896" y="154532"/>
                      <a:pt x="854896" y="157243"/>
                    </a:cubicBezTo>
                    <a:cubicBezTo>
                      <a:pt x="854896" y="159954"/>
                      <a:pt x="853088" y="161761"/>
                      <a:pt x="850377" y="161761"/>
                    </a:cubicBezTo>
                    <a:cubicBezTo>
                      <a:pt x="847666" y="161761"/>
                      <a:pt x="845859" y="159954"/>
                      <a:pt x="845859" y="157243"/>
                    </a:cubicBezTo>
                    <a:cubicBezTo>
                      <a:pt x="844955" y="155436"/>
                      <a:pt x="847666" y="152725"/>
                      <a:pt x="850377" y="152725"/>
                    </a:cubicBezTo>
                    <a:lnTo>
                      <a:pt x="850377" y="152725"/>
                    </a:lnTo>
                    <a:close/>
                    <a:moveTo>
                      <a:pt x="953399" y="285568"/>
                    </a:moveTo>
                    <a:cubicBezTo>
                      <a:pt x="956110" y="285568"/>
                      <a:pt x="957917" y="287375"/>
                      <a:pt x="957917" y="290086"/>
                    </a:cubicBezTo>
                    <a:cubicBezTo>
                      <a:pt x="957917" y="292797"/>
                      <a:pt x="956110" y="294605"/>
                      <a:pt x="953399" y="294605"/>
                    </a:cubicBezTo>
                    <a:cubicBezTo>
                      <a:pt x="950688" y="294605"/>
                      <a:pt x="948880" y="292797"/>
                      <a:pt x="948880" y="290086"/>
                    </a:cubicBezTo>
                    <a:cubicBezTo>
                      <a:pt x="948880" y="287375"/>
                      <a:pt x="950688" y="285568"/>
                      <a:pt x="953399" y="285568"/>
                    </a:cubicBezTo>
                    <a:lnTo>
                      <a:pt x="953399" y="285568"/>
                    </a:lnTo>
                    <a:close/>
                    <a:moveTo>
                      <a:pt x="934421" y="285568"/>
                    </a:moveTo>
                    <a:cubicBezTo>
                      <a:pt x="937132" y="285568"/>
                      <a:pt x="938939" y="287375"/>
                      <a:pt x="938939" y="290086"/>
                    </a:cubicBezTo>
                    <a:cubicBezTo>
                      <a:pt x="938939" y="292797"/>
                      <a:pt x="937132" y="294605"/>
                      <a:pt x="934421" y="294605"/>
                    </a:cubicBezTo>
                    <a:cubicBezTo>
                      <a:pt x="931710" y="294605"/>
                      <a:pt x="929903" y="292797"/>
                      <a:pt x="929903" y="290086"/>
                    </a:cubicBezTo>
                    <a:cubicBezTo>
                      <a:pt x="929903" y="287375"/>
                      <a:pt x="931710" y="285568"/>
                      <a:pt x="934421" y="285568"/>
                    </a:cubicBezTo>
                    <a:lnTo>
                      <a:pt x="934421" y="285568"/>
                    </a:lnTo>
                    <a:close/>
                    <a:moveTo>
                      <a:pt x="915443" y="285568"/>
                    </a:moveTo>
                    <a:cubicBezTo>
                      <a:pt x="918154" y="285568"/>
                      <a:pt x="919962" y="287375"/>
                      <a:pt x="919962" y="290086"/>
                    </a:cubicBezTo>
                    <a:cubicBezTo>
                      <a:pt x="919962" y="292797"/>
                      <a:pt x="918154" y="294605"/>
                      <a:pt x="915443" y="294605"/>
                    </a:cubicBezTo>
                    <a:cubicBezTo>
                      <a:pt x="912732" y="294605"/>
                      <a:pt x="910925" y="292797"/>
                      <a:pt x="910925" y="290086"/>
                    </a:cubicBezTo>
                    <a:cubicBezTo>
                      <a:pt x="910925" y="287375"/>
                      <a:pt x="912732" y="285568"/>
                      <a:pt x="915443" y="285568"/>
                    </a:cubicBezTo>
                    <a:lnTo>
                      <a:pt x="915443" y="285568"/>
                    </a:lnTo>
                    <a:close/>
                    <a:moveTo>
                      <a:pt x="897369" y="285568"/>
                    </a:moveTo>
                    <a:cubicBezTo>
                      <a:pt x="900081" y="285568"/>
                      <a:pt x="901888" y="287375"/>
                      <a:pt x="901888" y="290086"/>
                    </a:cubicBezTo>
                    <a:cubicBezTo>
                      <a:pt x="901888" y="292797"/>
                      <a:pt x="900081" y="294605"/>
                      <a:pt x="897369" y="294605"/>
                    </a:cubicBezTo>
                    <a:cubicBezTo>
                      <a:pt x="894658" y="294605"/>
                      <a:pt x="892851" y="292797"/>
                      <a:pt x="892851" y="290086"/>
                    </a:cubicBezTo>
                    <a:cubicBezTo>
                      <a:pt x="891947" y="287375"/>
                      <a:pt x="894658" y="285568"/>
                      <a:pt x="897369" y="285568"/>
                    </a:cubicBezTo>
                    <a:lnTo>
                      <a:pt x="897369" y="285568"/>
                    </a:lnTo>
                    <a:close/>
                    <a:moveTo>
                      <a:pt x="878392" y="285568"/>
                    </a:moveTo>
                    <a:cubicBezTo>
                      <a:pt x="881103" y="285568"/>
                      <a:pt x="882910" y="287375"/>
                      <a:pt x="882910" y="290086"/>
                    </a:cubicBezTo>
                    <a:cubicBezTo>
                      <a:pt x="882910" y="292797"/>
                      <a:pt x="881103" y="294605"/>
                      <a:pt x="878392" y="294605"/>
                    </a:cubicBezTo>
                    <a:cubicBezTo>
                      <a:pt x="875681" y="294605"/>
                      <a:pt x="873873" y="292797"/>
                      <a:pt x="873873" y="290086"/>
                    </a:cubicBezTo>
                    <a:cubicBezTo>
                      <a:pt x="873873" y="287375"/>
                      <a:pt x="875681" y="285568"/>
                      <a:pt x="878392" y="285568"/>
                    </a:cubicBezTo>
                    <a:lnTo>
                      <a:pt x="878392" y="285568"/>
                    </a:lnTo>
                    <a:close/>
                    <a:moveTo>
                      <a:pt x="859414" y="285568"/>
                    </a:moveTo>
                    <a:cubicBezTo>
                      <a:pt x="862125" y="285568"/>
                      <a:pt x="863933" y="287375"/>
                      <a:pt x="863933" y="290086"/>
                    </a:cubicBezTo>
                    <a:cubicBezTo>
                      <a:pt x="863933" y="292797"/>
                      <a:pt x="862125" y="294605"/>
                      <a:pt x="859414" y="294605"/>
                    </a:cubicBezTo>
                    <a:cubicBezTo>
                      <a:pt x="856703" y="294605"/>
                      <a:pt x="854896" y="292797"/>
                      <a:pt x="854896" y="290086"/>
                    </a:cubicBezTo>
                    <a:cubicBezTo>
                      <a:pt x="854896" y="287375"/>
                      <a:pt x="856703" y="285568"/>
                      <a:pt x="859414" y="285568"/>
                    </a:cubicBezTo>
                    <a:lnTo>
                      <a:pt x="859414" y="285568"/>
                    </a:lnTo>
                    <a:close/>
                    <a:moveTo>
                      <a:pt x="962436" y="274723"/>
                    </a:moveTo>
                    <a:cubicBezTo>
                      <a:pt x="965147" y="274723"/>
                      <a:pt x="966954" y="276531"/>
                      <a:pt x="966954" y="279242"/>
                    </a:cubicBezTo>
                    <a:cubicBezTo>
                      <a:pt x="966954" y="281953"/>
                      <a:pt x="965147" y="283760"/>
                      <a:pt x="962436" y="283760"/>
                    </a:cubicBezTo>
                    <a:cubicBezTo>
                      <a:pt x="959724" y="283760"/>
                      <a:pt x="957917" y="281953"/>
                      <a:pt x="957917" y="279242"/>
                    </a:cubicBezTo>
                    <a:cubicBezTo>
                      <a:pt x="957917" y="276531"/>
                      <a:pt x="960628" y="274723"/>
                      <a:pt x="962436" y="274723"/>
                    </a:cubicBezTo>
                    <a:lnTo>
                      <a:pt x="962436" y="274723"/>
                    </a:lnTo>
                    <a:close/>
                    <a:moveTo>
                      <a:pt x="944362" y="274723"/>
                    </a:moveTo>
                    <a:cubicBezTo>
                      <a:pt x="947073" y="274723"/>
                      <a:pt x="948880" y="276531"/>
                      <a:pt x="948880" y="279242"/>
                    </a:cubicBezTo>
                    <a:cubicBezTo>
                      <a:pt x="948880" y="281953"/>
                      <a:pt x="947073" y="283760"/>
                      <a:pt x="944362" y="283760"/>
                    </a:cubicBezTo>
                    <a:cubicBezTo>
                      <a:pt x="941651" y="283760"/>
                      <a:pt x="939843" y="281953"/>
                      <a:pt x="939843" y="279242"/>
                    </a:cubicBezTo>
                    <a:cubicBezTo>
                      <a:pt x="938939" y="276531"/>
                      <a:pt x="941651" y="274723"/>
                      <a:pt x="944362" y="274723"/>
                    </a:cubicBezTo>
                    <a:lnTo>
                      <a:pt x="944362" y="274723"/>
                    </a:lnTo>
                    <a:close/>
                    <a:moveTo>
                      <a:pt x="925384" y="274723"/>
                    </a:moveTo>
                    <a:cubicBezTo>
                      <a:pt x="928095" y="274723"/>
                      <a:pt x="929903" y="276531"/>
                      <a:pt x="929903" y="279242"/>
                    </a:cubicBezTo>
                    <a:cubicBezTo>
                      <a:pt x="929903" y="281953"/>
                      <a:pt x="928095" y="283760"/>
                      <a:pt x="925384" y="283760"/>
                    </a:cubicBezTo>
                    <a:cubicBezTo>
                      <a:pt x="922673" y="283760"/>
                      <a:pt x="920866" y="281953"/>
                      <a:pt x="920866" y="279242"/>
                    </a:cubicBezTo>
                    <a:cubicBezTo>
                      <a:pt x="920866" y="276531"/>
                      <a:pt x="922673" y="274723"/>
                      <a:pt x="925384" y="274723"/>
                    </a:cubicBezTo>
                    <a:lnTo>
                      <a:pt x="925384" y="274723"/>
                    </a:lnTo>
                    <a:close/>
                    <a:moveTo>
                      <a:pt x="906406" y="274723"/>
                    </a:moveTo>
                    <a:cubicBezTo>
                      <a:pt x="909117" y="274723"/>
                      <a:pt x="910925" y="276531"/>
                      <a:pt x="910925" y="279242"/>
                    </a:cubicBezTo>
                    <a:cubicBezTo>
                      <a:pt x="910925" y="281953"/>
                      <a:pt x="909117" y="283760"/>
                      <a:pt x="906406" y="283760"/>
                    </a:cubicBezTo>
                    <a:cubicBezTo>
                      <a:pt x="903695" y="283760"/>
                      <a:pt x="901888" y="281953"/>
                      <a:pt x="901888" y="279242"/>
                    </a:cubicBezTo>
                    <a:cubicBezTo>
                      <a:pt x="901888" y="276531"/>
                      <a:pt x="903695" y="274723"/>
                      <a:pt x="906406" y="274723"/>
                    </a:cubicBezTo>
                    <a:lnTo>
                      <a:pt x="906406" y="274723"/>
                    </a:lnTo>
                    <a:close/>
                    <a:moveTo>
                      <a:pt x="887429" y="274723"/>
                    </a:moveTo>
                    <a:cubicBezTo>
                      <a:pt x="890140" y="274723"/>
                      <a:pt x="891947" y="276531"/>
                      <a:pt x="891947" y="279242"/>
                    </a:cubicBezTo>
                    <a:cubicBezTo>
                      <a:pt x="891947" y="281953"/>
                      <a:pt x="890140" y="283760"/>
                      <a:pt x="887429" y="283760"/>
                    </a:cubicBezTo>
                    <a:cubicBezTo>
                      <a:pt x="884718" y="283760"/>
                      <a:pt x="882910" y="281953"/>
                      <a:pt x="882910" y="279242"/>
                    </a:cubicBezTo>
                    <a:cubicBezTo>
                      <a:pt x="882910" y="276531"/>
                      <a:pt x="884718" y="274723"/>
                      <a:pt x="887429" y="274723"/>
                    </a:cubicBezTo>
                    <a:lnTo>
                      <a:pt x="887429" y="274723"/>
                    </a:lnTo>
                    <a:close/>
                    <a:moveTo>
                      <a:pt x="868451" y="274723"/>
                    </a:moveTo>
                    <a:cubicBezTo>
                      <a:pt x="871162" y="274723"/>
                      <a:pt x="872970" y="276531"/>
                      <a:pt x="872970" y="279242"/>
                    </a:cubicBezTo>
                    <a:cubicBezTo>
                      <a:pt x="872970" y="281953"/>
                      <a:pt x="871162" y="283760"/>
                      <a:pt x="868451" y="283760"/>
                    </a:cubicBezTo>
                    <a:cubicBezTo>
                      <a:pt x="865740" y="283760"/>
                      <a:pt x="863933" y="281953"/>
                      <a:pt x="863933" y="279242"/>
                    </a:cubicBezTo>
                    <a:cubicBezTo>
                      <a:pt x="863933" y="276531"/>
                      <a:pt x="866644" y="274723"/>
                      <a:pt x="868451" y="274723"/>
                    </a:cubicBezTo>
                    <a:lnTo>
                      <a:pt x="868451" y="274723"/>
                    </a:lnTo>
                    <a:close/>
                    <a:moveTo>
                      <a:pt x="850377" y="274723"/>
                    </a:moveTo>
                    <a:cubicBezTo>
                      <a:pt x="853088" y="274723"/>
                      <a:pt x="854896" y="276531"/>
                      <a:pt x="854896" y="279242"/>
                    </a:cubicBezTo>
                    <a:cubicBezTo>
                      <a:pt x="854896" y="281953"/>
                      <a:pt x="853088" y="283760"/>
                      <a:pt x="850377" y="283760"/>
                    </a:cubicBezTo>
                    <a:cubicBezTo>
                      <a:pt x="847666" y="283760"/>
                      <a:pt x="845859" y="281953"/>
                      <a:pt x="845859" y="279242"/>
                    </a:cubicBezTo>
                    <a:cubicBezTo>
                      <a:pt x="844955" y="276531"/>
                      <a:pt x="847666" y="274723"/>
                      <a:pt x="850377" y="274723"/>
                    </a:cubicBezTo>
                    <a:lnTo>
                      <a:pt x="850377" y="274723"/>
                    </a:lnTo>
                    <a:close/>
                  </a:path>
                </a:pathLst>
              </a:custGeom>
              <a:solidFill>
                <a:srgbClr val="567983"/>
              </a:solidFill>
              <a:ln w="9025" cap="flat">
                <a:noFill/>
                <a:prstDash val="solid"/>
                <a:miter/>
              </a:ln>
            </p:spPr>
            <p:txBody>
              <a:bodyPr rtlCol="0" anchor="ctr"/>
              <a:lstStyle/>
              <a:p>
                <a:endParaRPr lang="zh-CN" altLang="en-US"/>
              </a:p>
            </p:txBody>
          </p:sp>
          <p:sp>
            <p:nvSpPr>
              <p:cNvPr id="2578" name="任意多边形: 形状 1847"/>
              <p:cNvSpPr/>
              <p:nvPr>
                <p:custDataLst>
                  <p:tags r:id="rId14"/>
                </p:custDataLst>
              </p:nvPr>
            </p:nvSpPr>
            <p:spPr>
              <a:xfrm>
                <a:off x="4399763" y="2341696"/>
                <a:ext cx="243997" cy="280145"/>
              </a:xfrm>
              <a:custGeom>
                <a:avLst/>
                <a:gdLst>
                  <a:gd name="connsiteX0" fmla="*/ 26207 w 243997"/>
                  <a:gd name="connsiteY0" fmla="*/ 0 h 280145"/>
                  <a:gd name="connsiteX1" fmla="*/ 16266 w 243997"/>
                  <a:gd name="connsiteY1" fmla="*/ 20785 h 280145"/>
                  <a:gd name="connsiteX2" fmla="*/ 13555 w 243997"/>
                  <a:gd name="connsiteY2" fmla="*/ 75910 h 280145"/>
                  <a:gd name="connsiteX3" fmla="*/ 10844 w 243997"/>
                  <a:gd name="connsiteY3" fmla="*/ 116577 h 280145"/>
                  <a:gd name="connsiteX4" fmla="*/ 5422 w 243997"/>
                  <a:gd name="connsiteY4" fmla="*/ 194294 h 280145"/>
                  <a:gd name="connsiteX5" fmla="*/ 0 w 243997"/>
                  <a:gd name="connsiteY5" fmla="*/ 279242 h 280145"/>
                  <a:gd name="connsiteX6" fmla="*/ 243998 w 243997"/>
                  <a:gd name="connsiteY6" fmla="*/ 280146 h 280145"/>
                  <a:gd name="connsiteX7" fmla="*/ 225020 w 243997"/>
                  <a:gd name="connsiteY7" fmla="*/ 126517 h 280145"/>
                  <a:gd name="connsiteX8" fmla="*/ 215079 w 243997"/>
                  <a:gd name="connsiteY8" fmla="*/ 62355 h 280145"/>
                  <a:gd name="connsiteX9" fmla="*/ 200620 w 243997"/>
                  <a:gd name="connsiteY9" fmla="*/ 46992 h 280145"/>
                  <a:gd name="connsiteX10" fmla="*/ 180739 w 243997"/>
                  <a:gd name="connsiteY10" fmla="*/ 70488 h 280145"/>
                  <a:gd name="connsiteX11" fmla="*/ 146399 w 243997"/>
                  <a:gd name="connsiteY11" fmla="*/ 116577 h 280145"/>
                  <a:gd name="connsiteX12" fmla="*/ 94888 w 243997"/>
                  <a:gd name="connsiteY12" fmla="*/ 112962 h 280145"/>
                  <a:gd name="connsiteX13" fmla="*/ 52414 w 243997"/>
                  <a:gd name="connsiteY13" fmla="*/ 63259 h 280145"/>
                  <a:gd name="connsiteX14" fmla="*/ 37955 w 243997"/>
                  <a:gd name="connsiteY14" fmla="*/ 41570 h 280145"/>
                  <a:gd name="connsiteX15" fmla="*/ 26207 w 243997"/>
                  <a:gd name="connsiteY15" fmla="*/ 0 h 280145"/>
                  <a:gd name="connsiteX16" fmla="*/ 26207 w 243997"/>
                  <a:gd name="connsiteY16" fmla="*/ 0 h 280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3997" h="280145">
                    <a:moveTo>
                      <a:pt x="26207" y="0"/>
                    </a:moveTo>
                    <a:cubicBezTo>
                      <a:pt x="22592" y="7230"/>
                      <a:pt x="18978" y="14459"/>
                      <a:pt x="16266" y="20785"/>
                    </a:cubicBezTo>
                    <a:cubicBezTo>
                      <a:pt x="15363" y="38859"/>
                      <a:pt x="14459" y="57837"/>
                      <a:pt x="13555" y="75910"/>
                    </a:cubicBezTo>
                    <a:cubicBezTo>
                      <a:pt x="12652" y="89466"/>
                      <a:pt x="11748" y="103021"/>
                      <a:pt x="10844" y="116577"/>
                    </a:cubicBezTo>
                    <a:cubicBezTo>
                      <a:pt x="9037" y="141880"/>
                      <a:pt x="7230" y="168087"/>
                      <a:pt x="5422" y="194294"/>
                    </a:cubicBezTo>
                    <a:cubicBezTo>
                      <a:pt x="3615" y="222309"/>
                      <a:pt x="904" y="249420"/>
                      <a:pt x="0" y="279242"/>
                    </a:cubicBezTo>
                    <a:cubicBezTo>
                      <a:pt x="82236" y="279242"/>
                      <a:pt x="161761" y="279242"/>
                      <a:pt x="243998" y="280146"/>
                    </a:cubicBezTo>
                    <a:cubicBezTo>
                      <a:pt x="241287" y="229539"/>
                      <a:pt x="235864" y="178028"/>
                      <a:pt x="225020" y="126517"/>
                    </a:cubicBezTo>
                    <a:cubicBezTo>
                      <a:pt x="221405" y="104829"/>
                      <a:pt x="218694" y="83140"/>
                      <a:pt x="215079" y="62355"/>
                    </a:cubicBezTo>
                    <a:cubicBezTo>
                      <a:pt x="210561" y="56933"/>
                      <a:pt x="205139" y="52414"/>
                      <a:pt x="200620" y="46992"/>
                    </a:cubicBezTo>
                    <a:cubicBezTo>
                      <a:pt x="195198" y="48800"/>
                      <a:pt x="185258" y="64162"/>
                      <a:pt x="180739" y="70488"/>
                    </a:cubicBezTo>
                    <a:cubicBezTo>
                      <a:pt x="167184" y="87658"/>
                      <a:pt x="160858" y="101214"/>
                      <a:pt x="146399" y="116577"/>
                    </a:cubicBezTo>
                    <a:cubicBezTo>
                      <a:pt x="134651" y="125614"/>
                      <a:pt x="103021" y="120191"/>
                      <a:pt x="94888" y="112962"/>
                    </a:cubicBezTo>
                    <a:cubicBezTo>
                      <a:pt x="80429" y="96695"/>
                      <a:pt x="66873" y="80429"/>
                      <a:pt x="52414" y="63259"/>
                    </a:cubicBezTo>
                    <a:cubicBezTo>
                      <a:pt x="47896" y="56029"/>
                      <a:pt x="42474" y="48800"/>
                      <a:pt x="37955" y="41570"/>
                    </a:cubicBezTo>
                    <a:cubicBezTo>
                      <a:pt x="33437" y="27111"/>
                      <a:pt x="29822" y="13555"/>
                      <a:pt x="26207" y="0"/>
                    </a:cubicBezTo>
                    <a:lnTo>
                      <a:pt x="26207" y="0"/>
                    </a:lnTo>
                    <a:close/>
                  </a:path>
                </a:pathLst>
              </a:custGeom>
              <a:solidFill>
                <a:srgbClr val="FEF7E5"/>
              </a:solidFill>
              <a:ln w="9025" cap="flat">
                <a:noFill/>
                <a:prstDash val="solid"/>
                <a:miter/>
              </a:ln>
            </p:spPr>
            <p:txBody>
              <a:bodyPr rtlCol="0" anchor="ctr"/>
              <a:lstStyle/>
              <a:p>
                <a:endParaRPr lang="zh-CN" altLang="en-US"/>
              </a:p>
            </p:txBody>
          </p:sp>
          <p:sp>
            <p:nvSpPr>
              <p:cNvPr id="2579" name="任意多边形: 形状 1848"/>
              <p:cNvSpPr/>
              <p:nvPr>
                <p:custDataLst>
                  <p:tags r:id="rId15"/>
                </p:custDataLst>
              </p:nvPr>
            </p:nvSpPr>
            <p:spPr>
              <a:xfrm>
                <a:off x="4478385" y="2460080"/>
                <a:ext cx="72295" cy="160857"/>
              </a:xfrm>
              <a:custGeom>
                <a:avLst/>
                <a:gdLst>
                  <a:gd name="connsiteX0" fmla="*/ 0 w 72295"/>
                  <a:gd name="connsiteY0" fmla="*/ 160858 h 160857"/>
                  <a:gd name="connsiteX1" fmla="*/ 7230 w 72295"/>
                  <a:gd name="connsiteY1" fmla="*/ 106636 h 160857"/>
                  <a:gd name="connsiteX2" fmla="*/ 13555 w 72295"/>
                  <a:gd name="connsiteY2" fmla="*/ 55125 h 160857"/>
                  <a:gd name="connsiteX3" fmla="*/ 11748 w 72295"/>
                  <a:gd name="connsiteY3" fmla="*/ 53318 h 160857"/>
                  <a:gd name="connsiteX4" fmla="*/ 5422 w 72295"/>
                  <a:gd name="connsiteY4" fmla="*/ 9941 h 160857"/>
                  <a:gd name="connsiteX5" fmla="*/ 14459 w 72295"/>
                  <a:gd name="connsiteY5" fmla="*/ 0 h 160857"/>
                  <a:gd name="connsiteX6" fmla="*/ 72296 w 72295"/>
                  <a:gd name="connsiteY6" fmla="*/ 9941 h 160857"/>
                  <a:gd name="connsiteX7" fmla="*/ 51511 w 72295"/>
                  <a:gd name="connsiteY7" fmla="*/ 51511 h 160857"/>
                  <a:gd name="connsiteX8" fmla="*/ 62355 w 72295"/>
                  <a:gd name="connsiteY8" fmla="*/ 112058 h 160857"/>
                  <a:gd name="connsiteX9" fmla="*/ 69585 w 72295"/>
                  <a:gd name="connsiteY9" fmla="*/ 159954 h 160857"/>
                  <a:gd name="connsiteX10" fmla="*/ 0 w 72295"/>
                  <a:gd name="connsiteY10" fmla="*/ 160858 h 160857"/>
                  <a:gd name="connsiteX11" fmla="*/ 0 w 72295"/>
                  <a:gd name="connsiteY11" fmla="*/ 160858 h 160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2295" h="160857">
                    <a:moveTo>
                      <a:pt x="0" y="160858"/>
                    </a:moveTo>
                    <a:cubicBezTo>
                      <a:pt x="2711" y="142784"/>
                      <a:pt x="5422" y="124710"/>
                      <a:pt x="7230" y="106636"/>
                    </a:cubicBezTo>
                    <a:cubicBezTo>
                      <a:pt x="9941" y="89466"/>
                      <a:pt x="11748" y="72296"/>
                      <a:pt x="13555" y="55125"/>
                    </a:cubicBezTo>
                    <a:cubicBezTo>
                      <a:pt x="13555" y="54222"/>
                      <a:pt x="11748" y="54222"/>
                      <a:pt x="11748" y="53318"/>
                    </a:cubicBezTo>
                    <a:cubicBezTo>
                      <a:pt x="10844" y="38859"/>
                      <a:pt x="9037" y="24400"/>
                      <a:pt x="5422" y="9941"/>
                    </a:cubicBezTo>
                    <a:cubicBezTo>
                      <a:pt x="5422" y="4518"/>
                      <a:pt x="10844" y="4518"/>
                      <a:pt x="14459" y="0"/>
                    </a:cubicBezTo>
                    <a:cubicBezTo>
                      <a:pt x="34340" y="4518"/>
                      <a:pt x="52414" y="6326"/>
                      <a:pt x="72296" y="9941"/>
                    </a:cubicBezTo>
                    <a:cubicBezTo>
                      <a:pt x="65066" y="23496"/>
                      <a:pt x="58740" y="37955"/>
                      <a:pt x="51511" y="51511"/>
                    </a:cubicBezTo>
                    <a:cubicBezTo>
                      <a:pt x="53318" y="72296"/>
                      <a:pt x="58740" y="92177"/>
                      <a:pt x="62355" y="112058"/>
                    </a:cubicBezTo>
                    <a:cubicBezTo>
                      <a:pt x="65066" y="128325"/>
                      <a:pt x="66873" y="143688"/>
                      <a:pt x="69585" y="159954"/>
                    </a:cubicBezTo>
                    <a:cubicBezTo>
                      <a:pt x="46088" y="160858"/>
                      <a:pt x="23496" y="160858"/>
                      <a:pt x="0" y="160858"/>
                    </a:cubicBezTo>
                    <a:lnTo>
                      <a:pt x="0" y="160858"/>
                    </a:lnTo>
                    <a:close/>
                  </a:path>
                </a:pathLst>
              </a:custGeom>
              <a:solidFill>
                <a:srgbClr val="368C7F"/>
              </a:solidFill>
              <a:ln w="9025" cap="flat">
                <a:noFill/>
                <a:prstDash val="solid"/>
                <a:miter/>
              </a:ln>
            </p:spPr>
            <p:txBody>
              <a:bodyPr rtlCol="0" anchor="ctr"/>
              <a:lstStyle/>
              <a:p>
                <a:endParaRPr lang="zh-CN" altLang="en-US"/>
              </a:p>
            </p:txBody>
          </p:sp>
          <p:sp>
            <p:nvSpPr>
              <p:cNvPr id="2580" name="任意多边形: 形状 1849"/>
              <p:cNvSpPr/>
              <p:nvPr>
                <p:custDataLst>
                  <p:tags r:id="rId16"/>
                </p:custDataLst>
              </p:nvPr>
            </p:nvSpPr>
            <p:spPr>
              <a:xfrm>
                <a:off x="3901827" y="2525518"/>
                <a:ext cx="156339" cy="94172"/>
              </a:xfrm>
              <a:custGeom>
                <a:avLst/>
                <a:gdLst>
                  <a:gd name="connsiteX0" fmla="*/ 78622 w 156339"/>
                  <a:gd name="connsiteY0" fmla="*/ 84576 h 94172"/>
                  <a:gd name="connsiteX1" fmla="*/ 57836 w 156339"/>
                  <a:gd name="connsiteY1" fmla="*/ 89998 h 94172"/>
                  <a:gd name="connsiteX2" fmla="*/ 8133 w 156339"/>
                  <a:gd name="connsiteY2" fmla="*/ 91806 h 94172"/>
                  <a:gd name="connsiteX3" fmla="*/ 0 w 156339"/>
                  <a:gd name="connsiteY3" fmla="*/ 71021 h 94172"/>
                  <a:gd name="connsiteX4" fmla="*/ 46088 w 156339"/>
                  <a:gd name="connsiteY4" fmla="*/ 37584 h 94172"/>
                  <a:gd name="connsiteX5" fmla="*/ 83140 w 156339"/>
                  <a:gd name="connsiteY5" fmla="*/ 7762 h 94172"/>
                  <a:gd name="connsiteX6" fmla="*/ 134651 w 156339"/>
                  <a:gd name="connsiteY6" fmla="*/ 1436 h 94172"/>
                  <a:gd name="connsiteX7" fmla="*/ 155436 w 156339"/>
                  <a:gd name="connsiteY7" fmla="*/ 11377 h 94172"/>
                  <a:gd name="connsiteX8" fmla="*/ 156339 w 156339"/>
                  <a:gd name="connsiteY8" fmla="*/ 17703 h 94172"/>
                  <a:gd name="connsiteX9" fmla="*/ 147302 w 156339"/>
                  <a:gd name="connsiteY9" fmla="*/ 10473 h 94172"/>
                  <a:gd name="connsiteX10" fmla="*/ 101214 w 156339"/>
                  <a:gd name="connsiteY10" fmla="*/ 7762 h 94172"/>
                  <a:gd name="connsiteX11" fmla="*/ 79525 w 156339"/>
                  <a:gd name="connsiteY11" fmla="*/ 19510 h 94172"/>
                  <a:gd name="connsiteX12" fmla="*/ 56933 w 156339"/>
                  <a:gd name="connsiteY12" fmla="*/ 44813 h 94172"/>
                  <a:gd name="connsiteX13" fmla="*/ 68681 w 156339"/>
                  <a:gd name="connsiteY13" fmla="*/ 59273 h 94172"/>
                  <a:gd name="connsiteX14" fmla="*/ 81333 w 156339"/>
                  <a:gd name="connsiteY14" fmla="*/ 65598 h 94172"/>
                  <a:gd name="connsiteX15" fmla="*/ 83140 w 156339"/>
                  <a:gd name="connsiteY15" fmla="*/ 82769 h 94172"/>
                  <a:gd name="connsiteX16" fmla="*/ 78622 w 156339"/>
                  <a:gd name="connsiteY16" fmla="*/ 84576 h 94172"/>
                  <a:gd name="connsiteX17" fmla="*/ 78622 w 156339"/>
                  <a:gd name="connsiteY17" fmla="*/ 84576 h 94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6339" h="94172">
                    <a:moveTo>
                      <a:pt x="78622" y="84576"/>
                    </a:moveTo>
                    <a:cubicBezTo>
                      <a:pt x="71392" y="85480"/>
                      <a:pt x="64162" y="88191"/>
                      <a:pt x="57836" y="89998"/>
                    </a:cubicBezTo>
                    <a:cubicBezTo>
                      <a:pt x="40666" y="93613"/>
                      <a:pt x="23496" y="96324"/>
                      <a:pt x="8133" y="91806"/>
                    </a:cubicBezTo>
                    <a:cubicBezTo>
                      <a:pt x="3615" y="85480"/>
                      <a:pt x="904" y="79154"/>
                      <a:pt x="0" y="71021"/>
                    </a:cubicBezTo>
                    <a:cubicBezTo>
                      <a:pt x="15363" y="60176"/>
                      <a:pt x="30726" y="48428"/>
                      <a:pt x="46088" y="37584"/>
                    </a:cubicBezTo>
                    <a:cubicBezTo>
                      <a:pt x="58740" y="27643"/>
                      <a:pt x="71392" y="17703"/>
                      <a:pt x="83140" y="7762"/>
                    </a:cubicBezTo>
                    <a:cubicBezTo>
                      <a:pt x="93984" y="1436"/>
                      <a:pt x="109347" y="-2179"/>
                      <a:pt x="134651" y="1436"/>
                    </a:cubicBezTo>
                    <a:cubicBezTo>
                      <a:pt x="142784" y="4147"/>
                      <a:pt x="150013" y="6858"/>
                      <a:pt x="155436" y="11377"/>
                    </a:cubicBezTo>
                    <a:cubicBezTo>
                      <a:pt x="155436" y="13184"/>
                      <a:pt x="156339" y="15895"/>
                      <a:pt x="156339" y="17703"/>
                    </a:cubicBezTo>
                    <a:cubicBezTo>
                      <a:pt x="153628" y="14991"/>
                      <a:pt x="150917" y="12280"/>
                      <a:pt x="147302" y="10473"/>
                    </a:cubicBezTo>
                    <a:cubicBezTo>
                      <a:pt x="139169" y="5954"/>
                      <a:pt x="115673" y="4147"/>
                      <a:pt x="101214" y="7762"/>
                    </a:cubicBezTo>
                    <a:cubicBezTo>
                      <a:pt x="93984" y="9569"/>
                      <a:pt x="86755" y="14088"/>
                      <a:pt x="79525" y="19510"/>
                    </a:cubicBezTo>
                    <a:cubicBezTo>
                      <a:pt x="72296" y="28547"/>
                      <a:pt x="65066" y="35776"/>
                      <a:pt x="56933" y="44813"/>
                    </a:cubicBezTo>
                    <a:cubicBezTo>
                      <a:pt x="60548" y="49332"/>
                      <a:pt x="65066" y="54754"/>
                      <a:pt x="68681" y="59273"/>
                    </a:cubicBezTo>
                    <a:cubicBezTo>
                      <a:pt x="73199" y="61080"/>
                      <a:pt x="76814" y="63791"/>
                      <a:pt x="81333" y="65598"/>
                    </a:cubicBezTo>
                    <a:cubicBezTo>
                      <a:pt x="82236" y="71021"/>
                      <a:pt x="82236" y="77346"/>
                      <a:pt x="83140" y="82769"/>
                    </a:cubicBezTo>
                    <a:cubicBezTo>
                      <a:pt x="82236" y="82769"/>
                      <a:pt x="80429" y="82769"/>
                      <a:pt x="78622" y="84576"/>
                    </a:cubicBezTo>
                    <a:lnTo>
                      <a:pt x="78622" y="84576"/>
                    </a:lnTo>
                    <a:close/>
                  </a:path>
                </a:pathLst>
              </a:custGeom>
              <a:solidFill>
                <a:srgbClr val="FEF7E5"/>
              </a:solidFill>
              <a:ln w="9025" cap="flat">
                <a:noFill/>
                <a:prstDash val="solid"/>
                <a:miter/>
              </a:ln>
            </p:spPr>
            <p:txBody>
              <a:bodyPr rtlCol="0" anchor="ctr"/>
              <a:lstStyle/>
              <a:p>
                <a:endParaRPr lang="zh-CN" altLang="en-US"/>
              </a:p>
            </p:txBody>
          </p:sp>
          <p:sp>
            <p:nvSpPr>
              <p:cNvPr id="2581" name="任意多边形: 形状 1850"/>
              <p:cNvSpPr/>
              <p:nvPr>
                <p:custDataLst>
                  <p:tags r:id="rId17"/>
                </p:custDataLst>
              </p:nvPr>
            </p:nvSpPr>
            <p:spPr>
              <a:xfrm>
                <a:off x="4396149" y="2198009"/>
                <a:ext cx="240382" cy="262376"/>
              </a:xfrm>
              <a:custGeom>
                <a:avLst/>
                <a:gdLst>
                  <a:gd name="connsiteX0" fmla="*/ 5422 w 240382"/>
                  <a:gd name="connsiteY0" fmla="*/ 44281 h 262376"/>
                  <a:gd name="connsiteX1" fmla="*/ 0 w 240382"/>
                  <a:gd name="connsiteY1" fmla="*/ 64162 h 262376"/>
                  <a:gd name="connsiteX2" fmla="*/ 7230 w 240382"/>
                  <a:gd name="connsiteY2" fmla="*/ 98503 h 262376"/>
                  <a:gd name="connsiteX3" fmla="*/ 27111 w 240382"/>
                  <a:gd name="connsiteY3" fmla="*/ 112962 h 262376"/>
                  <a:gd name="connsiteX4" fmla="*/ 39763 w 240382"/>
                  <a:gd name="connsiteY4" fmla="*/ 180739 h 262376"/>
                  <a:gd name="connsiteX5" fmla="*/ 98503 w 240382"/>
                  <a:gd name="connsiteY5" fmla="*/ 256649 h 262376"/>
                  <a:gd name="connsiteX6" fmla="*/ 145495 w 240382"/>
                  <a:gd name="connsiteY6" fmla="*/ 262072 h 262376"/>
                  <a:gd name="connsiteX7" fmla="*/ 206042 w 240382"/>
                  <a:gd name="connsiteY7" fmla="*/ 184354 h 262376"/>
                  <a:gd name="connsiteX8" fmla="*/ 223213 w 240382"/>
                  <a:gd name="connsiteY8" fmla="*/ 121095 h 262376"/>
                  <a:gd name="connsiteX9" fmla="*/ 229539 w 240382"/>
                  <a:gd name="connsiteY9" fmla="*/ 115673 h 262376"/>
                  <a:gd name="connsiteX10" fmla="*/ 232250 w 240382"/>
                  <a:gd name="connsiteY10" fmla="*/ 97599 h 262376"/>
                  <a:gd name="connsiteX11" fmla="*/ 240383 w 240382"/>
                  <a:gd name="connsiteY11" fmla="*/ 73199 h 262376"/>
                  <a:gd name="connsiteX12" fmla="*/ 236768 w 240382"/>
                  <a:gd name="connsiteY12" fmla="*/ 65970 h 262376"/>
                  <a:gd name="connsiteX13" fmla="*/ 231346 w 240382"/>
                  <a:gd name="connsiteY13" fmla="*/ 76814 h 262376"/>
                  <a:gd name="connsiteX14" fmla="*/ 231346 w 240382"/>
                  <a:gd name="connsiteY14" fmla="*/ 64162 h 262376"/>
                  <a:gd name="connsiteX15" fmla="*/ 233153 w 240382"/>
                  <a:gd name="connsiteY15" fmla="*/ 63259 h 262376"/>
                  <a:gd name="connsiteX16" fmla="*/ 231346 w 240382"/>
                  <a:gd name="connsiteY16" fmla="*/ 51511 h 262376"/>
                  <a:gd name="connsiteX17" fmla="*/ 232250 w 240382"/>
                  <a:gd name="connsiteY17" fmla="*/ 37052 h 262376"/>
                  <a:gd name="connsiteX18" fmla="*/ 230442 w 240382"/>
                  <a:gd name="connsiteY18" fmla="*/ 29822 h 262376"/>
                  <a:gd name="connsiteX19" fmla="*/ 234057 w 240382"/>
                  <a:gd name="connsiteY19" fmla="*/ 25303 h 262376"/>
                  <a:gd name="connsiteX20" fmla="*/ 212368 w 240382"/>
                  <a:gd name="connsiteY20" fmla="*/ 0 h 262376"/>
                  <a:gd name="connsiteX21" fmla="*/ 184354 w 240382"/>
                  <a:gd name="connsiteY21" fmla="*/ 15363 h 262376"/>
                  <a:gd name="connsiteX22" fmla="*/ 172606 w 240382"/>
                  <a:gd name="connsiteY22" fmla="*/ 18074 h 262376"/>
                  <a:gd name="connsiteX23" fmla="*/ 159954 w 240382"/>
                  <a:gd name="connsiteY23" fmla="*/ 21689 h 262376"/>
                  <a:gd name="connsiteX24" fmla="*/ 156339 w 240382"/>
                  <a:gd name="connsiteY24" fmla="*/ 21689 h 262376"/>
                  <a:gd name="connsiteX25" fmla="*/ 118384 w 240382"/>
                  <a:gd name="connsiteY25" fmla="*/ 9941 h 262376"/>
                  <a:gd name="connsiteX26" fmla="*/ 94888 w 240382"/>
                  <a:gd name="connsiteY26" fmla="*/ 4518 h 262376"/>
                  <a:gd name="connsiteX27" fmla="*/ 76814 w 240382"/>
                  <a:gd name="connsiteY27" fmla="*/ 5422 h 262376"/>
                  <a:gd name="connsiteX28" fmla="*/ 42474 w 240382"/>
                  <a:gd name="connsiteY28" fmla="*/ 7230 h 262376"/>
                  <a:gd name="connsiteX29" fmla="*/ 42474 w 240382"/>
                  <a:gd name="connsiteY29" fmla="*/ 17170 h 262376"/>
                  <a:gd name="connsiteX30" fmla="*/ 36148 w 240382"/>
                  <a:gd name="connsiteY30" fmla="*/ 30726 h 262376"/>
                  <a:gd name="connsiteX31" fmla="*/ 25303 w 240382"/>
                  <a:gd name="connsiteY31" fmla="*/ 48800 h 262376"/>
                  <a:gd name="connsiteX32" fmla="*/ 27111 w 240382"/>
                  <a:gd name="connsiteY32" fmla="*/ 63259 h 262376"/>
                  <a:gd name="connsiteX33" fmla="*/ 26207 w 240382"/>
                  <a:gd name="connsiteY33" fmla="*/ 81333 h 262376"/>
                  <a:gd name="connsiteX34" fmla="*/ 19881 w 240382"/>
                  <a:gd name="connsiteY34" fmla="*/ 70488 h 262376"/>
                  <a:gd name="connsiteX35" fmla="*/ 5422 w 240382"/>
                  <a:gd name="connsiteY35" fmla="*/ 44281 h 262376"/>
                  <a:gd name="connsiteX36" fmla="*/ 5422 w 240382"/>
                  <a:gd name="connsiteY36" fmla="*/ 44281 h 262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40382" h="262376">
                    <a:moveTo>
                      <a:pt x="5422" y="44281"/>
                    </a:moveTo>
                    <a:cubicBezTo>
                      <a:pt x="2711" y="50607"/>
                      <a:pt x="904" y="56029"/>
                      <a:pt x="0" y="64162"/>
                    </a:cubicBezTo>
                    <a:cubicBezTo>
                      <a:pt x="904" y="74103"/>
                      <a:pt x="8133" y="87658"/>
                      <a:pt x="7230" y="98503"/>
                    </a:cubicBezTo>
                    <a:cubicBezTo>
                      <a:pt x="9941" y="109347"/>
                      <a:pt x="18074" y="110251"/>
                      <a:pt x="27111" y="112962"/>
                    </a:cubicBezTo>
                    <a:cubicBezTo>
                      <a:pt x="33437" y="128325"/>
                      <a:pt x="32533" y="159050"/>
                      <a:pt x="39763" y="180739"/>
                    </a:cubicBezTo>
                    <a:cubicBezTo>
                      <a:pt x="53318" y="206043"/>
                      <a:pt x="79525" y="231346"/>
                      <a:pt x="98503" y="256649"/>
                    </a:cubicBezTo>
                    <a:cubicBezTo>
                      <a:pt x="111154" y="262072"/>
                      <a:pt x="133747" y="262975"/>
                      <a:pt x="145495" y="262072"/>
                    </a:cubicBezTo>
                    <a:cubicBezTo>
                      <a:pt x="164473" y="243094"/>
                      <a:pt x="186161" y="206043"/>
                      <a:pt x="206042" y="184354"/>
                    </a:cubicBezTo>
                    <a:cubicBezTo>
                      <a:pt x="212368" y="163569"/>
                      <a:pt x="217791" y="142784"/>
                      <a:pt x="223213" y="121095"/>
                    </a:cubicBezTo>
                    <a:cubicBezTo>
                      <a:pt x="225924" y="119288"/>
                      <a:pt x="226828" y="118384"/>
                      <a:pt x="229539" y="115673"/>
                    </a:cubicBezTo>
                    <a:cubicBezTo>
                      <a:pt x="230442" y="110251"/>
                      <a:pt x="231346" y="103021"/>
                      <a:pt x="232250" y="97599"/>
                    </a:cubicBezTo>
                    <a:cubicBezTo>
                      <a:pt x="234961" y="90370"/>
                      <a:pt x="237672" y="80429"/>
                      <a:pt x="240383" y="73199"/>
                    </a:cubicBezTo>
                    <a:cubicBezTo>
                      <a:pt x="238576" y="70488"/>
                      <a:pt x="238576" y="66873"/>
                      <a:pt x="236768" y="65970"/>
                    </a:cubicBezTo>
                    <a:cubicBezTo>
                      <a:pt x="234961" y="69585"/>
                      <a:pt x="233153" y="73199"/>
                      <a:pt x="231346" y="76814"/>
                    </a:cubicBezTo>
                    <a:cubicBezTo>
                      <a:pt x="231346" y="72296"/>
                      <a:pt x="231346" y="68681"/>
                      <a:pt x="231346" y="64162"/>
                    </a:cubicBezTo>
                    <a:cubicBezTo>
                      <a:pt x="231346" y="62355"/>
                      <a:pt x="233153" y="65970"/>
                      <a:pt x="233153" y="63259"/>
                    </a:cubicBezTo>
                    <a:cubicBezTo>
                      <a:pt x="233153" y="60548"/>
                      <a:pt x="232250" y="54222"/>
                      <a:pt x="231346" y="51511"/>
                    </a:cubicBezTo>
                    <a:cubicBezTo>
                      <a:pt x="236768" y="60548"/>
                      <a:pt x="232250" y="41570"/>
                      <a:pt x="232250" y="37052"/>
                    </a:cubicBezTo>
                    <a:cubicBezTo>
                      <a:pt x="232250" y="36148"/>
                      <a:pt x="230442" y="31629"/>
                      <a:pt x="230442" y="29822"/>
                    </a:cubicBezTo>
                    <a:cubicBezTo>
                      <a:pt x="231346" y="27111"/>
                      <a:pt x="234057" y="27111"/>
                      <a:pt x="234057" y="25303"/>
                    </a:cubicBezTo>
                    <a:cubicBezTo>
                      <a:pt x="229539" y="8133"/>
                      <a:pt x="221405" y="904"/>
                      <a:pt x="212368" y="0"/>
                    </a:cubicBezTo>
                    <a:cubicBezTo>
                      <a:pt x="201524" y="904"/>
                      <a:pt x="193391" y="9941"/>
                      <a:pt x="184354" y="15363"/>
                    </a:cubicBezTo>
                    <a:cubicBezTo>
                      <a:pt x="178932" y="15363"/>
                      <a:pt x="176221" y="16267"/>
                      <a:pt x="172606" y="18074"/>
                    </a:cubicBezTo>
                    <a:cubicBezTo>
                      <a:pt x="166280" y="18074"/>
                      <a:pt x="162665" y="18978"/>
                      <a:pt x="159954" y="21689"/>
                    </a:cubicBezTo>
                    <a:cubicBezTo>
                      <a:pt x="159050" y="21689"/>
                      <a:pt x="157243" y="21689"/>
                      <a:pt x="156339" y="21689"/>
                    </a:cubicBezTo>
                    <a:cubicBezTo>
                      <a:pt x="143688" y="18978"/>
                      <a:pt x="131036" y="14459"/>
                      <a:pt x="118384" y="9941"/>
                    </a:cubicBezTo>
                    <a:cubicBezTo>
                      <a:pt x="108443" y="7230"/>
                      <a:pt x="104829" y="7230"/>
                      <a:pt x="94888" y="4518"/>
                    </a:cubicBezTo>
                    <a:cubicBezTo>
                      <a:pt x="87658" y="2711"/>
                      <a:pt x="82236" y="5422"/>
                      <a:pt x="76814" y="5422"/>
                    </a:cubicBezTo>
                    <a:cubicBezTo>
                      <a:pt x="67777" y="7230"/>
                      <a:pt x="52414" y="2711"/>
                      <a:pt x="42474" y="7230"/>
                    </a:cubicBezTo>
                    <a:cubicBezTo>
                      <a:pt x="40666" y="10844"/>
                      <a:pt x="35244" y="17170"/>
                      <a:pt x="42474" y="17170"/>
                    </a:cubicBezTo>
                    <a:cubicBezTo>
                      <a:pt x="41570" y="20785"/>
                      <a:pt x="37051" y="27111"/>
                      <a:pt x="36148" y="30726"/>
                    </a:cubicBezTo>
                    <a:cubicBezTo>
                      <a:pt x="32533" y="37052"/>
                      <a:pt x="25303" y="39763"/>
                      <a:pt x="25303" y="48800"/>
                    </a:cubicBezTo>
                    <a:cubicBezTo>
                      <a:pt x="26207" y="53318"/>
                      <a:pt x="27111" y="57836"/>
                      <a:pt x="27111" y="63259"/>
                    </a:cubicBezTo>
                    <a:cubicBezTo>
                      <a:pt x="27111" y="69585"/>
                      <a:pt x="26207" y="75007"/>
                      <a:pt x="26207" y="81333"/>
                    </a:cubicBezTo>
                    <a:cubicBezTo>
                      <a:pt x="24400" y="77718"/>
                      <a:pt x="21689" y="74103"/>
                      <a:pt x="19881" y="70488"/>
                    </a:cubicBezTo>
                    <a:cubicBezTo>
                      <a:pt x="18074" y="59644"/>
                      <a:pt x="13555" y="50607"/>
                      <a:pt x="5422" y="44281"/>
                    </a:cubicBezTo>
                    <a:lnTo>
                      <a:pt x="5422" y="44281"/>
                    </a:lnTo>
                    <a:close/>
                  </a:path>
                </a:pathLst>
              </a:custGeom>
              <a:solidFill>
                <a:srgbClr val="F9BB8A"/>
              </a:solidFill>
              <a:ln w="9025" cap="flat">
                <a:noFill/>
                <a:prstDash val="solid"/>
                <a:miter/>
              </a:ln>
            </p:spPr>
            <p:txBody>
              <a:bodyPr rtlCol="0" anchor="ctr"/>
              <a:lstStyle/>
              <a:p>
                <a:endParaRPr lang="zh-CN" altLang="en-US"/>
              </a:p>
            </p:txBody>
          </p:sp>
          <p:sp>
            <p:nvSpPr>
              <p:cNvPr id="2582" name="任意多边形: 形状 1851"/>
              <p:cNvSpPr/>
              <p:nvPr>
                <p:custDataLst>
                  <p:tags r:id="rId18"/>
                </p:custDataLst>
              </p:nvPr>
            </p:nvSpPr>
            <p:spPr>
              <a:xfrm>
                <a:off x="4403378" y="2081776"/>
                <a:ext cx="243997" cy="198468"/>
              </a:xfrm>
              <a:custGeom>
                <a:avLst/>
                <a:gdLst>
                  <a:gd name="connsiteX0" fmla="*/ 20785 w 243997"/>
                  <a:gd name="connsiteY0" fmla="*/ 198469 h 198468"/>
                  <a:gd name="connsiteX1" fmla="*/ 0 w 243997"/>
                  <a:gd name="connsiteY1" fmla="*/ 158706 h 198468"/>
                  <a:gd name="connsiteX2" fmla="*/ 3615 w 243997"/>
                  <a:gd name="connsiteY2" fmla="*/ 131595 h 198468"/>
                  <a:gd name="connsiteX3" fmla="*/ 4518 w 243997"/>
                  <a:gd name="connsiteY3" fmla="*/ 109003 h 198468"/>
                  <a:gd name="connsiteX4" fmla="*/ 8133 w 243997"/>
                  <a:gd name="connsiteY4" fmla="*/ 70144 h 198468"/>
                  <a:gd name="connsiteX5" fmla="*/ 16267 w 243997"/>
                  <a:gd name="connsiteY5" fmla="*/ 45744 h 198468"/>
                  <a:gd name="connsiteX6" fmla="*/ 35244 w 243997"/>
                  <a:gd name="connsiteY6" fmla="*/ 32189 h 198468"/>
                  <a:gd name="connsiteX7" fmla="*/ 46089 w 243997"/>
                  <a:gd name="connsiteY7" fmla="*/ 20441 h 198468"/>
                  <a:gd name="connsiteX8" fmla="*/ 77718 w 243997"/>
                  <a:gd name="connsiteY8" fmla="*/ 9596 h 198468"/>
                  <a:gd name="connsiteX9" fmla="*/ 79525 w 243997"/>
                  <a:gd name="connsiteY9" fmla="*/ 5982 h 198468"/>
                  <a:gd name="connsiteX10" fmla="*/ 84044 w 243997"/>
                  <a:gd name="connsiteY10" fmla="*/ 4174 h 198468"/>
                  <a:gd name="connsiteX11" fmla="*/ 124710 w 243997"/>
                  <a:gd name="connsiteY11" fmla="*/ 2367 h 198468"/>
                  <a:gd name="connsiteX12" fmla="*/ 150013 w 243997"/>
                  <a:gd name="connsiteY12" fmla="*/ 10500 h 198468"/>
                  <a:gd name="connsiteX13" fmla="*/ 158147 w 243997"/>
                  <a:gd name="connsiteY13" fmla="*/ 10500 h 198468"/>
                  <a:gd name="connsiteX14" fmla="*/ 177124 w 243997"/>
                  <a:gd name="connsiteY14" fmla="*/ 19537 h 198468"/>
                  <a:gd name="connsiteX15" fmla="*/ 190680 w 243997"/>
                  <a:gd name="connsiteY15" fmla="*/ 24959 h 198468"/>
                  <a:gd name="connsiteX16" fmla="*/ 214176 w 243997"/>
                  <a:gd name="connsiteY16" fmla="*/ 37611 h 198468"/>
                  <a:gd name="connsiteX17" fmla="*/ 227731 w 243997"/>
                  <a:gd name="connsiteY17" fmla="*/ 54781 h 198468"/>
                  <a:gd name="connsiteX18" fmla="*/ 234057 w 243997"/>
                  <a:gd name="connsiteY18" fmla="*/ 75566 h 198468"/>
                  <a:gd name="connsiteX19" fmla="*/ 243998 w 243997"/>
                  <a:gd name="connsiteY19" fmla="*/ 123462 h 198468"/>
                  <a:gd name="connsiteX20" fmla="*/ 235865 w 243997"/>
                  <a:gd name="connsiteY20" fmla="*/ 162321 h 198468"/>
                  <a:gd name="connsiteX21" fmla="*/ 233153 w 243997"/>
                  <a:gd name="connsiteY21" fmla="*/ 172262 h 198468"/>
                  <a:gd name="connsiteX22" fmla="*/ 225020 w 243997"/>
                  <a:gd name="connsiteY22" fmla="*/ 191239 h 198468"/>
                  <a:gd name="connsiteX23" fmla="*/ 225924 w 243997"/>
                  <a:gd name="connsiteY23" fmla="*/ 179491 h 198468"/>
                  <a:gd name="connsiteX24" fmla="*/ 226828 w 243997"/>
                  <a:gd name="connsiteY24" fmla="*/ 170454 h 198468"/>
                  <a:gd name="connsiteX25" fmla="*/ 223213 w 243997"/>
                  <a:gd name="connsiteY25" fmla="*/ 150573 h 198468"/>
                  <a:gd name="connsiteX26" fmla="*/ 224116 w 243997"/>
                  <a:gd name="connsiteY26" fmla="*/ 144247 h 198468"/>
                  <a:gd name="connsiteX27" fmla="*/ 226828 w 243997"/>
                  <a:gd name="connsiteY27" fmla="*/ 143343 h 198468"/>
                  <a:gd name="connsiteX28" fmla="*/ 223213 w 243997"/>
                  <a:gd name="connsiteY28" fmla="*/ 130692 h 198468"/>
                  <a:gd name="connsiteX29" fmla="*/ 211465 w 243997"/>
                  <a:gd name="connsiteY29" fmla="*/ 118944 h 198468"/>
                  <a:gd name="connsiteX30" fmla="*/ 206946 w 243997"/>
                  <a:gd name="connsiteY30" fmla="*/ 117136 h 198468"/>
                  <a:gd name="connsiteX31" fmla="*/ 177124 w 243997"/>
                  <a:gd name="connsiteY31" fmla="*/ 131595 h 198468"/>
                  <a:gd name="connsiteX32" fmla="*/ 167184 w 243997"/>
                  <a:gd name="connsiteY32" fmla="*/ 134306 h 198468"/>
                  <a:gd name="connsiteX33" fmla="*/ 156339 w 243997"/>
                  <a:gd name="connsiteY33" fmla="*/ 136114 h 198468"/>
                  <a:gd name="connsiteX34" fmla="*/ 152725 w 243997"/>
                  <a:gd name="connsiteY34" fmla="*/ 138825 h 198468"/>
                  <a:gd name="connsiteX35" fmla="*/ 150013 w 243997"/>
                  <a:gd name="connsiteY35" fmla="*/ 137921 h 198468"/>
                  <a:gd name="connsiteX36" fmla="*/ 135554 w 243997"/>
                  <a:gd name="connsiteY36" fmla="*/ 133403 h 198468"/>
                  <a:gd name="connsiteX37" fmla="*/ 118384 w 243997"/>
                  <a:gd name="connsiteY37" fmla="*/ 127077 h 198468"/>
                  <a:gd name="connsiteX38" fmla="*/ 108443 w 243997"/>
                  <a:gd name="connsiteY38" fmla="*/ 125269 h 198468"/>
                  <a:gd name="connsiteX39" fmla="*/ 84947 w 243997"/>
                  <a:gd name="connsiteY39" fmla="*/ 118944 h 198468"/>
                  <a:gd name="connsiteX40" fmla="*/ 71392 w 243997"/>
                  <a:gd name="connsiteY40" fmla="*/ 121655 h 198468"/>
                  <a:gd name="connsiteX41" fmla="*/ 36148 w 243997"/>
                  <a:gd name="connsiteY41" fmla="*/ 122558 h 198468"/>
                  <a:gd name="connsiteX42" fmla="*/ 32533 w 243997"/>
                  <a:gd name="connsiteY42" fmla="*/ 128884 h 198468"/>
                  <a:gd name="connsiteX43" fmla="*/ 35244 w 243997"/>
                  <a:gd name="connsiteY43" fmla="*/ 134306 h 198468"/>
                  <a:gd name="connsiteX44" fmla="*/ 33437 w 243997"/>
                  <a:gd name="connsiteY44" fmla="*/ 143343 h 198468"/>
                  <a:gd name="connsiteX45" fmla="*/ 22592 w 243997"/>
                  <a:gd name="connsiteY45" fmla="*/ 155995 h 198468"/>
                  <a:gd name="connsiteX46" fmla="*/ 18978 w 243997"/>
                  <a:gd name="connsiteY46" fmla="*/ 173165 h 198468"/>
                  <a:gd name="connsiteX47" fmla="*/ 21689 w 243997"/>
                  <a:gd name="connsiteY47" fmla="*/ 181299 h 198468"/>
                  <a:gd name="connsiteX48" fmla="*/ 20785 w 243997"/>
                  <a:gd name="connsiteY48" fmla="*/ 198469 h 198468"/>
                  <a:gd name="connsiteX49" fmla="*/ 20785 w 243997"/>
                  <a:gd name="connsiteY49" fmla="*/ 198469 h 198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243997" h="198468">
                    <a:moveTo>
                      <a:pt x="20785" y="198469"/>
                    </a:moveTo>
                    <a:cubicBezTo>
                      <a:pt x="15363" y="184913"/>
                      <a:pt x="7230" y="171358"/>
                      <a:pt x="0" y="158706"/>
                    </a:cubicBezTo>
                    <a:cubicBezTo>
                      <a:pt x="904" y="149669"/>
                      <a:pt x="1807" y="140632"/>
                      <a:pt x="3615" y="131595"/>
                    </a:cubicBezTo>
                    <a:cubicBezTo>
                      <a:pt x="4518" y="124366"/>
                      <a:pt x="4518" y="117136"/>
                      <a:pt x="4518" y="109003"/>
                    </a:cubicBezTo>
                    <a:cubicBezTo>
                      <a:pt x="5422" y="96351"/>
                      <a:pt x="7230" y="83700"/>
                      <a:pt x="8133" y="70144"/>
                    </a:cubicBezTo>
                    <a:cubicBezTo>
                      <a:pt x="9941" y="62011"/>
                      <a:pt x="11748" y="52974"/>
                      <a:pt x="16267" y="45744"/>
                    </a:cubicBezTo>
                    <a:cubicBezTo>
                      <a:pt x="21689" y="39418"/>
                      <a:pt x="29822" y="37611"/>
                      <a:pt x="35244" y="32189"/>
                    </a:cubicBezTo>
                    <a:cubicBezTo>
                      <a:pt x="37955" y="25863"/>
                      <a:pt x="42474" y="22248"/>
                      <a:pt x="46089" y="20441"/>
                    </a:cubicBezTo>
                    <a:cubicBezTo>
                      <a:pt x="55125" y="14115"/>
                      <a:pt x="65970" y="10500"/>
                      <a:pt x="77718" y="9596"/>
                    </a:cubicBezTo>
                    <a:cubicBezTo>
                      <a:pt x="86755" y="8693"/>
                      <a:pt x="78622" y="7789"/>
                      <a:pt x="79525" y="5982"/>
                    </a:cubicBezTo>
                    <a:cubicBezTo>
                      <a:pt x="79525" y="5078"/>
                      <a:pt x="83140" y="5078"/>
                      <a:pt x="84044" y="4174"/>
                    </a:cubicBezTo>
                    <a:cubicBezTo>
                      <a:pt x="92177" y="560"/>
                      <a:pt x="103925" y="-2152"/>
                      <a:pt x="124710" y="2367"/>
                    </a:cubicBezTo>
                    <a:cubicBezTo>
                      <a:pt x="131940" y="3271"/>
                      <a:pt x="142784" y="8693"/>
                      <a:pt x="150013" y="10500"/>
                    </a:cubicBezTo>
                    <a:cubicBezTo>
                      <a:pt x="153628" y="11404"/>
                      <a:pt x="154532" y="9596"/>
                      <a:pt x="158147" y="10500"/>
                    </a:cubicBezTo>
                    <a:cubicBezTo>
                      <a:pt x="165376" y="12308"/>
                      <a:pt x="170798" y="16826"/>
                      <a:pt x="177124" y="19537"/>
                    </a:cubicBezTo>
                    <a:cubicBezTo>
                      <a:pt x="182547" y="22248"/>
                      <a:pt x="184354" y="22248"/>
                      <a:pt x="190680" y="24959"/>
                    </a:cubicBezTo>
                    <a:cubicBezTo>
                      <a:pt x="195198" y="24959"/>
                      <a:pt x="208754" y="34900"/>
                      <a:pt x="214176" y="37611"/>
                    </a:cubicBezTo>
                    <a:cubicBezTo>
                      <a:pt x="219598" y="43937"/>
                      <a:pt x="222309" y="49359"/>
                      <a:pt x="227731" y="54781"/>
                    </a:cubicBezTo>
                    <a:cubicBezTo>
                      <a:pt x="230442" y="61107"/>
                      <a:pt x="232250" y="68337"/>
                      <a:pt x="234057" y="75566"/>
                    </a:cubicBezTo>
                    <a:cubicBezTo>
                      <a:pt x="238576" y="90025"/>
                      <a:pt x="243094" y="105388"/>
                      <a:pt x="243998" y="123462"/>
                    </a:cubicBezTo>
                    <a:cubicBezTo>
                      <a:pt x="240383" y="138825"/>
                      <a:pt x="235865" y="153284"/>
                      <a:pt x="235865" y="162321"/>
                    </a:cubicBezTo>
                    <a:cubicBezTo>
                      <a:pt x="234057" y="165032"/>
                      <a:pt x="234057" y="170454"/>
                      <a:pt x="233153" y="172262"/>
                    </a:cubicBezTo>
                    <a:cubicBezTo>
                      <a:pt x="231346" y="179491"/>
                      <a:pt x="229539" y="184913"/>
                      <a:pt x="225020" y="191239"/>
                    </a:cubicBezTo>
                    <a:cubicBezTo>
                      <a:pt x="224116" y="186721"/>
                      <a:pt x="225020" y="183106"/>
                      <a:pt x="225924" y="179491"/>
                    </a:cubicBezTo>
                    <a:cubicBezTo>
                      <a:pt x="226828" y="176780"/>
                      <a:pt x="226828" y="174069"/>
                      <a:pt x="226828" y="170454"/>
                    </a:cubicBezTo>
                    <a:cubicBezTo>
                      <a:pt x="226828" y="165032"/>
                      <a:pt x="226828" y="155995"/>
                      <a:pt x="223213" y="150573"/>
                    </a:cubicBezTo>
                    <a:cubicBezTo>
                      <a:pt x="223213" y="147862"/>
                      <a:pt x="224116" y="146054"/>
                      <a:pt x="224116" y="144247"/>
                    </a:cubicBezTo>
                    <a:cubicBezTo>
                      <a:pt x="225020" y="144247"/>
                      <a:pt x="225924" y="143343"/>
                      <a:pt x="226828" y="143343"/>
                    </a:cubicBezTo>
                    <a:cubicBezTo>
                      <a:pt x="226828" y="139729"/>
                      <a:pt x="223213" y="134306"/>
                      <a:pt x="223213" y="130692"/>
                    </a:cubicBezTo>
                    <a:cubicBezTo>
                      <a:pt x="219598" y="125269"/>
                      <a:pt x="217791" y="122558"/>
                      <a:pt x="211465" y="118944"/>
                    </a:cubicBezTo>
                    <a:cubicBezTo>
                      <a:pt x="210561" y="118040"/>
                      <a:pt x="208754" y="117136"/>
                      <a:pt x="206946" y="117136"/>
                    </a:cubicBezTo>
                    <a:cubicBezTo>
                      <a:pt x="198813" y="115329"/>
                      <a:pt x="187065" y="127077"/>
                      <a:pt x="177124" y="131595"/>
                    </a:cubicBezTo>
                    <a:cubicBezTo>
                      <a:pt x="173510" y="132499"/>
                      <a:pt x="169895" y="132499"/>
                      <a:pt x="167184" y="134306"/>
                    </a:cubicBezTo>
                    <a:cubicBezTo>
                      <a:pt x="163569" y="135210"/>
                      <a:pt x="159954" y="134306"/>
                      <a:pt x="156339" y="136114"/>
                    </a:cubicBezTo>
                    <a:cubicBezTo>
                      <a:pt x="155436" y="137018"/>
                      <a:pt x="154532" y="137921"/>
                      <a:pt x="152725" y="138825"/>
                    </a:cubicBezTo>
                    <a:cubicBezTo>
                      <a:pt x="151821" y="138825"/>
                      <a:pt x="150917" y="138825"/>
                      <a:pt x="150013" y="137921"/>
                    </a:cubicBezTo>
                    <a:cubicBezTo>
                      <a:pt x="145495" y="137018"/>
                      <a:pt x="140977" y="135210"/>
                      <a:pt x="135554" y="133403"/>
                    </a:cubicBezTo>
                    <a:cubicBezTo>
                      <a:pt x="129228" y="131595"/>
                      <a:pt x="123806" y="129788"/>
                      <a:pt x="118384" y="127077"/>
                    </a:cubicBezTo>
                    <a:cubicBezTo>
                      <a:pt x="115673" y="126173"/>
                      <a:pt x="112058" y="126173"/>
                      <a:pt x="108443" y="125269"/>
                    </a:cubicBezTo>
                    <a:cubicBezTo>
                      <a:pt x="99406" y="123462"/>
                      <a:pt x="93984" y="120751"/>
                      <a:pt x="84947" y="118944"/>
                    </a:cubicBezTo>
                    <a:cubicBezTo>
                      <a:pt x="81333" y="119847"/>
                      <a:pt x="75007" y="120751"/>
                      <a:pt x="71392" y="121655"/>
                    </a:cubicBezTo>
                    <a:cubicBezTo>
                      <a:pt x="58740" y="119847"/>
                      <a:pt x="47896" y="119847"/>
                      <a:pt x="36148" y="122558"/>
                    </a:cubicBezTo>
                    <a:cubicBezTo>
                      <a:pt x="35244" y="124366"/>
                      <a:pt x="33437" y="126173"/>
                      <a:pt x="32533" y="128884"/>
                    </a:cubicBezTo>
                    <a:cubicBezTo>
                      <a:pt x="32533" y="130692"/>
                      <a:pt x="31629" y="134306"/>
                      <a:pt x="35244" y="134306"/>
                    </a:cubicBezTo>
                    <a:cubicBezTo>
                      <a:pt x="35244" y="137018"/>
                      <a:pt x="33437" y="140632"/>
                      <a:pt x="33437" y="143343"/>
                    </a:cubicBezTo>
                    <a:cubicBezTo>
                      <a:pt x="29822" y="147862"/>
                      <a:pt x="26207" y="151477"/>
                      <a:pt x="22592" y="155995"/>
                    </a:cubicBezTo>
                    <a:cubicBezTo>
                      <a:pt x="20785" y="161417"/>
                      <a:pt x="20785" y="167743"/>
                      <a:pt x="18978" y="173165"/>
                    </a:cubicBezTo>
                    <a:cubicBezTo>
                      <a:pt x="19881" y="175876"/>
                      <a:pt x="20785" y="178588"/>
                      <a:pt x="21689" y="181299"/>
                    </a:cubicBezTo>
                    <a:cubicBezTo>
                      <a:pt x="20785" y="187624"/>
                      <a:pt x="21689" y="193047"/>
                      <a:pt x="20785" y="198469"/>
                    </a:cubicBezTo>
                    <a:lnTo>
                      <a:pt x="20785" y="198469"/>
                    </a:lnTo>
                    <a:close/>
                  </a:path>
                </a:pathLst>
              </a:custGeom>
              <a:solidFill>
                <a:srgbClr val="6D4245"/>
              </a:solidFill>
              <a:ln w="9025" cap="flat">
                <a:noFill/>
                <a:prstDash val="solid"/>
                <a:miter/>
              </a:ln>
            </p:spPr>
            <p:txBody>
              <a:bodyPr rtlCol="0" anchor="ctr"/>
              <a:lstStyle/>
              <a:p>
                <a:endParaRPr lang="zh-CN" altLang="en-US"/>
              </a:p>
            </p:txBody>
          </p:sp>
          <p:sp>
            <p:nvSpPr>
              <p:cNvPr id="2583" name="任意多边形: 形状 1852"/>
              <p:cNvSpPr/>
              <p:nvPr>
                <p:custDataLst>
                  <p:tags r:id="rId19"/>
                </p:custDataLst>
              </p:nvPr>
            </p:nvSpPr>
            <p:spPr>
              <a:xfrm>
                <a:off x="3957856" y="2529831"/>
                <a:ext cx="256991" cy="233827"/>
              </a:xfrm>
              <a:custGeom>
                <a:avLst/>
                <a:gdLst>
                  <a:gd name="connsiteX0" fmla="*/ 95792 w 256991"/>
                  <a:gd name="connsiteY0" fmla="*/ 7967 h 233827"/>
                  <a:gd name="connsiteX1" fmla="*/ 40666 w 256991"/>
                  <a:gd name="connsiteY1" fmla="*/ 3448 h 233827"/>
                  <a:gd name="connsiteX2" fmla="*/ 0 w 256991"/>
                  <a:gd name="connsiteY2" fmla="*/ 40500 h 233827"/>
                  <a:gd name="connsiteX3" fmla="*/ 26207 w 256991"/>
                  <a:gd name="connsiteY3" fmla="*/ 57670 h 233827"/>
                  <a:gd name="connsiteX4" fmla="*/ 29822 w 256991"/>
                  <a:gd name="connsiteY4" fmla="*/ 96529 h 233827"/>
                  <a:gd name="connsiteX5" fmla="*/ 62355 w 256991"/>
                  <a:gd name="connsiteY5" fmla="*/ 162499 h 233827"/>
                  <a:gd name="connsiteX6" fmla="*/ 79525 w 256991"/>
                  <a:gd name="connsiteY6" fmla="*/ 183284 h 233827"/>
                  <a:gd name="connsiteX7" fmla="*/ 95792 w 256991"/>
                  <a:gd name="connsiteY7" fmla="*/ 180573 h 233827"/>
                  <a:gd name="connsiteX8" fmla="*/ 105732 w 256991"/>
                  <a:gd name="connsiteY8" fmla="*/ 189610 h 233827"/>
                  <a:gd name="connsiteX9" fmla="*/ 130132 w 256991"/>
                  <a:gd name="connsiteY9" fmla="*/ 185995 h 233827"/>
                  <a:gd name="connsiteX10" fmla="*/ 136458 w 256991"/>
                  <a:gd name="connsiteY10" fmla="*/ 194128 h 233827"/>
                  <a:gd name="connsiteX11" fmla="*/ 163569 w 256991"/>
                  <a:gd name="connsiteY11" fmla="*/ 185995 h 233827"/>
                  <a:gd name="connsiteX12" fmla="*/ 159050 w 256991"/>
                  <a:gd name="connsiteY12" fmla="*/ 144425 h 233827"/>
                  <a:gd name="connsiteX13" fmla="*/ 185258 w 256991"/>
                  <a:gd name="connsiteY13" fmla="*/ 172439 h 233827"/>
                  <a:gd name="connsiteX14" fmla="*/ 203331 w 256991"/>
                  <a:gd name="connsiteY14" fmla="*/ 198647 h 233827"/>
                  <a:gd name="connsiteX15" fmla="*/ 222309 w 256991"/>
                  <a:gd name="connsiteY15" fmla="*/ 231180 h 233827"/>
                  <a:gd name="connsiteX16" fmla="*/ 244901 w 256991"/>
                  <a:gd name="connsiteY16" fmla="*/ 221239 h 233827"/>
                  <a:gd name="connsiteX17" fmla="*/ 235864 w 256991"/>
                  <a:gd name="connsiteY17" fmla="*/ 203165 h 233827"/>
                  <a:gd name="connsiteX18" fmla="*/ 218694 w 256991"/>
                  <a:gd name="connsiteY18" fmla="*/ 165210 h 233827"/>
                  <a:gd name="connsiteX19" fmla="*/ 207850 w 256991"/>
                  <a:gd name="connsiteY19" fmla="*/ 148943 h 233827"/>
                  <a:gd name="connsiteX20" fmla="*/ 180739 w 256991"/>
                  <a:gd name="connsiteY20" fmla="*/ 99240 h 233827"/>
                  <a:gd name="connsiteX21" fmla="*/ 220502 w 256991"/>
                  <a:gd name="connsiteY21" fmla="*/ 117314 h 233827"/>
                  <a:gd name="connsiteX22" fmla="*/ 251227 w 256991"/>
                  <a:gd name="connsiteY22" fmla="*/ 108277 h 233827"/>
                  <a:gd name="connsiteX23" fmla="*/ 255746 w 256991"/>
                  <a:gd name="connsiteY23" fmla="*/ 90203 h 233827"/>
                  <a:gd name="connsiteX24" fmla="*/ 226828 w 256991"/>
                  <a:gd name="connsiteY24" fmla="*/ 90203 h 233827"/>
                  <a:gd name="connsiteX25" fmla="*/ 215080 w 256991"/>
                  <a:gd name="connsiteY25" fmla="*/ 85685 h 233827"/>
                  <a:gd name="connsiteX26" fmla="*/ 211465 w 256991"/>
                  <a:gd name="connsiteY26" fmla="*/ 80262 h 233827"/>
                  <a:gd name="connsiteX27" fmla="*/ 195198 w 256991"/>
                  <a:gd name="connsiteY27" fmla="*/ 73937 h 233827"/>
                  <a:gd name="connsiteX28" fmla="*/ 177124 w 256991"/>
                  <a:gd name="connsiteY28" fmla="*/ 61285 h 233827"/>
                  <a:gd name="connsiteX29" fmla="*/ 115673 w 256991"/>
                  <a:gd name="connsiteY29" fmla="*/ 22426 h 233827"/>
                  <a:gd name="connsiteX30" fmla="*/ 95792 w 256991"/>
                  <a:gd name="connsiteY30" fmla="*/ 7967 h 233827"/>
                  <a:gd name="connsiteX31" fmla="*/ 95792 w 256991"/>
                  <a:gd name="connsiteY31" fmla="*/ 7967 h 233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56991" h="233827">
                    <a:moveTo>
                      <a:pt x="95792" y="7967"/>
                    </a:moveTo>
                    <a:cubicBezTo>
                      <a:pt x="92177" y="1641"/>
                      <a:pt x="60548" y="-3781"/>
                      <a:pt x="40666" y="3448"/>
                    </a:cubicBezTo>
                    <a:cubicBezTo>
                      <a:pt x="28015" y="7967"/>
                      <a:pt x="12652" y="22426"/>
                      <a:pt x="0" y="40500"/>
                    </a:cubicBezTo>
                    <a:cubicBezTo>
                      <a:pt x="8133" y="47729"/>
                      <a:pt x="18074" y="51344"/>
                      <a:pt x="26207" y="57670"/>
                    </a:cubicBezTo>
                    <a:cubicBezTo>
                      <a:pt x="28015" y="70322"/>
                      <a:pt x="28015" y="83877"/>
                      <a:pt x="29822" y="96529"/>
                    </a:cubicBezTo>
                    <a:cubicBezTo>
                      <a:pt x="37955" y="122736"/>
                      <a:pt x="49703" y="143521"/>
                      <a:pt x="62355" y="162499"/>
                    </a:cubicBezTo>
                    <a:cubicBezTo>
                      <a:pt x="67777" y="169728"/>
                      <a:pt x="72296" y="179669"/>
                      <a:pt x="79525" y="183284"/>
                    </a:cubicBezTo>
                    <a:cubicBezTo>
                      <a:pt x="84947" y="185091"/>
                      <a:pt x="90370" y="184187"/>
                      <a:pt x="95792" y="180573"/>
                    </a:cubicBezTo>
                    <a:cubicBezTo>
                      <a:pt x="99407" y="184187"/>
                      <a:pt x="100310" y="187802"/>
                      <a:pt x="105732" y="189610"/>
                    </a:cubicBezTo>
                    <a:cubicBezTo>
                      <a:pt x="112962" y="189610"/>
                      <a:pt x="121999" y="188706"/>
                      <a:pt x="130132" y="185995"/>
                    </a:cubicBezTo>
                    <a:cubicBezTo>
                      <a:pt x="132843" y="188706"/>
                      <a:pt x="133747" y="191417"/>
                      <a:pt x="136458" y="194128"/>
                    </a:cubicBezTo>
                    <a:cubicBezTo>
                      <a:pt x="145495" y="195032"/>
                      <a:pt x="157243" y="193224"/>
                      <a:pt x="163569" y="185995"/>
                    </a:cubicBezTo>
                    <a:cubicBezTo>
                      <a:pt x="165376" y="173343"/>
                      <a:pt x="159050" y="158884"/>
                      <a:pt x="159050" y="144425"/>
                    </a:cubicBezTo>
                    <a:cubicBezTo>
                      <a:pt x="167184" y="154365"/>
                      <a:pt x="178932" y="162499"/>
                      <a:pt x="185258" y="172439"/>
                    </a:cubicBezTo>
                    <a:cubicBezTo>
                      <a:pt x="190680" y="181476"/>
                      <a:pt x="197909" y="189610"/>
                      <a:pt x="203331" y="198647"/>
                    </a:cubicBezTo>
                    <a:cubicBezTo>
                      <a:pt x="209657" y="209491"/>
                      <a:pt x="215983" y="220335"/>
                      <a:pt x="222309" y="231180"/>
                    </a:cubicBezTo>
                    <a:cubicBezTo>
                      <a:pt x="227731" y="236602"/>
                      <a:pt x="245805" y="233891"/>
                      <a:pt x="244901" y="221239"/>
                    </a:cubicBezTo>
                    <a:cubicBezTo>
                      <a:pt x="244901" y="215817"/>
                      <a:pt x="238576" y="208587"/>
                      <a:pt x="235864" y="203165"/>
                    </a:cubicBezTo>
                    <a:cubicBezTo>
                      <a:pt x="229539" y="191417"/>
                      <a:pt x="223213" y="178765"/>
                      <a:pt x="218694" y="165210"/>
                    </a:cubicBezTo>
                    <a:cubicBezTo>
                      <a:pt x="216887" y="156173"/>
                      <a:pt x="212368" y="154365"/>
                      <a:pt x="207850" y="148943"/>
                    </a:cubicBezTo>
                    <a:cubicBezTo>
                      <a:pt x="198813" y="132677"/>
                      <a:pt x="185258" y="118218"/>
                      <a:pt x="180739" y="99240"/>
                    </a:cubicBezTo>
                    <a:cubicBezTo>
                      <a:pt x="186161" y="106470"/>
                      <a:pt x="205139" y="117314"/>
                      <a:pt x="220502" y="117314"/>
                    </a:cubicBezTo>
                    <a:cubicBezTo>
                      <a:pt x="234961" y="117314"/>
                      <a:pt x="244901" y="113699"/>
                      <a:pt x="251227" y="108277"/>
                    </a:cubicBezTo>
                    <a:cubicBezTo>
                      <a:pt x="256649" y="103758"/>
                      <a:pt x="258457" y="95625"/>
                      <a:pt x="255746" y="90203"/>
                    </a:cubicBezTo>
                    <a:cubicBezTo>
                      <a:pt x="245805" y="89299"/>
                      <a:pt x="236768" y="91107"/>
                      <a:pt x="226828" y="90203"/>
                    </a:cubicBezTo>
                    <a:cubicBezTo>
                      <a:pt x="222309" y="89299"/>
                      <a:pt x="218694" y="88396"/>
                      <a:pt x="215080" y="85685"/>
                    </a:cubicBezTo>
                    <a:cubicBezTo>
                      <a:pt x="213272" y="83877"/>
                      <a:pt x="212368" y="82070"/>
                      <a:pt x="211465" y="80262"/>
                    </a:cubicBezTo>
                    <a:cubicBezTo>
                      <a:pt x="206946" y="78455"/>
                      <a:pt x="200620" y="76648"/>
                      <a:pt x="195198" y="73937"/>
                    </a:cubicBezTo>
                    <a:cubicBezTo>
                      <a:pt x="189776" y="69418"/>
                      <a:pt x="183450" y="65803"/>
                      <a:pt x="177124" y="61285"/>
                    </a:cubicBezTo>
                    <a:cubicBezTo>
                      <a:pt x="156339" y="48633"/>
                      <a:pt x="136458" y="35981"/>
                      <a:pt x="115673" y="22426"/>
                    </a:cubicBezTo>
                    <a:cubicBezTo>
                      <a:pt x="105732" y="20618"/>
                      <a:pt x="102118" y="14293"/>
                      <a:pt x="95792" y="7967"/>
                    </a:cubicBezTo>
                    <a:lnTo>
                      <a:pt x="95792" y="7967"/>
                    </a:lnTo>
                    <a:close/>
                  </a:path>
                </a:pathLst>
              </a:custGeom>
              <a:solidFill>
                <a:srgbClr val="F9BB8A"/>
              </a:solidFill>
              <a:ln w="9025" cap="flat">
                <a:noFill/>
                <a:prstDash val="solid"/>
                <a:miter/>
              </a:ln>
            </p:spPr>
            <p:txBody>
              <a:bodyPr rtlCol="0" anchor="ctr"/>
              <a:lstStyle/>
              <a:p>
                <a:endParaRPr lang="zh-CN" altLang="en-US"/>
              </a:p>
            </p:txBody>
          </p:sp>
          <p:sp>
            <p:nvSpPr>
              <p:cNvPr id="2584" name="任意多边形: 形状 1853"/>
              <p:cNvSpPr/>
              <p:nvPr>
                <p:custDataLst>
                  <p:tags r:id="rId20"/>
                </p:custDataLst>
              </p:nvPr>
            </p:nvSpPr>
            <p:spPr>
              <a:xfrm>
                <a:off x="4467541" y="2262089"/>
                <a:ext cx="55125" cy="21770"/>
              </a:xfrm>
              <a:custGeom>
                <a:avLst/>
                <a:gdLst>
                  <a:gd name="connsiteX0" fmla="*/ 0 w 55125"/>
                  <a:gd name="connsiteY0" fmla="*/ 7311 h 21770"/>
                  <a:gd name="connsiteX1" fmla="*/ 13555 w 55125"/>
                  <a:gd name="connsiteY1" fmla="*/ 985 h 21770"/>
                  <a:gd name="connsiteX2" fmla="*/ 23496 w 55125"/>
                  <a:gd name="connsiteY2" fmla="*/ 1889 h 21770"/>
                  <a:gd name="connsiteX3" fmla="*/ 55125 w 55125"/>
                  <a:gd name="connsiteY3" fmla="*/ 17252 h 21770"/>
                  <a:gd name="connsiteX4" fmla="*/ 46992 w 55125"/>
                  <a:gd name="connsiteY4" fmla="*/ 21770 h 21770"/>
                  <a:gd name="connsiteX5" fmla="*/ 14459 w 55125"/>
                  <a:gd name="connsiteY5" fmla="*/ 8215 h 21770"/>
                  <a:gd name="connsiteX6" fmla="*/ 0 w 55125"/>
                  <a:gd name="connsiteY6" fmla="*/ 7311 h 21770"/>
                  <a:gd name="connsiteX7" fmla="*/ 0 w 55125"/>
                  <a:gd name="connsiteY7" fmla="*/ 7311 h 21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125" h="21770">
                    <a:moveTo>
                      <a:pt x="0" y="7311"/>
                    </a:moveTo>
                    <a:cubicBezTo>
                      <a:pt x="4518" y="5504"/>
                      <a:pt x="9037" y="2793"/>
                      <a:pt x="13555" y="985"/>
                    </a:cubicBezTo>
                    <a:cubicBezTo>
                      <a:pt x="17170" y="-822"/>
                      <a:pt x="20785" y="81"/>
                      <a:pt x="23496" y="1889"/>
                    </a:cubicBezTo>
                    <a:cubicBezTo>
                      <a:pt x="34340" y="6407"/>
                      <a:pt x="45185" y="14541"/>
                      <a:pt x="55125" y="17252"/>
                    </a:cubicBezTo>
                    <a:cubicBezTo>
                      <a:pt x="54222" y="19963"/>
                      <a:pt x="51511" y="20866"/>
                      <a:pt x="46992" y="21770"/>
                    </a:cubicBezTo>
                    <a:cubicBezTo>
                      <a:pt x="35244" y="19059"/>
                      <a:pt x="25303" y="12733"/>
                      <a:pt x="14459" y="8215"/>
                    </a:cubicBezTo>
                    <a:cubicBezTo>
                      <a:pt x="9941" y="8215"/>
                      <a:pt x="5422" y="8215"/>
                      <a:pt x="0" y="7311"/>
                    </a:cubicBezTo>
                    <a:lnTo>
                      <a:pt x="0" y="7311"/>
                    </a:lnTo>
                    <a:close/>
                  </a:path>
                </a:pathLst>
              </a:custGeom>
              <a:solidFill>
                <a:srgbClr val="6D4245"/>
              </a:solidFill>
              <a:ln w="9025" cap="flat">
                <a:noFill/>
                <a:prstDash val="solid"/>
                <a:miter/>
              </a:ln>
            </p:spPr>
            <p:txBody>
              <a:bodyPr rtlCol="0" anchor="ctr"/>
              <a:lstStyle/>
              <a:p>
                <a:endParaRPr lang="zh-CN" altLang="en-US"/>
              </a:p>
            </p:txBody>
          </p:sp>
          <p:sp>
            <p:nvSpPr>
              <p:cNvPr id="2585" name="任意多边形: 形状 1854"/>
              <p:cNvSpPr/>
              <p:nvPr>
                <p:custDataLst>
                  <p:tags r:id="rId21"/>
                </p:custDataLst>
              </p:nvPr>
            </p:nvSpPr>
            <p:spPr>
              <a:xfrm>
                <a:off x="4566947" y="2270614"/>
                <a:ext cx="49703" cy="16860"/>
              </a:xfrm>
              <a:custGeom>
                <a:avLst/>
                <a:gdLst>
                  <a:gd name="connsiteX0" fmla="*/ 0 w 49703"/>
                  <a:gd name="connsiteY0" fmla="*/ 15956 h 16860"/>
                  <a:gd name="connsiteX1" fmla="*/ 26207 w 49703"/>
                  <a:gd name="connsiteY1" fmla="*/ 1497 h 16860"/>
                  <a:gd name="connsiteX2" fmla="*/ 35244 w 49703"/>
                  <a:gd name="connsiteY2" fmla="*/ 594 h 16860"/>
                  <a:gd name="connsiteX3" fmla="*/ 47896 w 49703"/>
                  <a:gd name="connsiteY3" fmla="*/ 8727 h 16860"/>
                  <a:gd name="connsiteX4" fmla="*/ 49703 w 49703"/>
                  <a:gd name="connsiteY4" fmla="*/ 14149 h 16860"/>
                  <a:gd name="connsiteX5" fmla="*/ 38859 w 49703"/>
                  <a:gd name="connsiteY5" fmla="*/ 10534 h 16860"/>
                  <a:gd name="connsiteX6" fmla="*/ 1807 w 49703"/>
                  <a:gd name="connsiteY6" fmla="*/ 16860 h 16860"/>
                  <a:gd name="connsiteX7" fmla="*/ 0 w 49703"/>
                  <a:gd name="connsiteY7" fmla="*/ 15956 h 16860"/>
                  <a:gd name="connsiteX8" fmla="*/ 0 w 49703"/>
                  <a:gd name="connsiteY8" fmla="*/ 15956 h 16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703" h="16860">
                    <a:moveTo>
                      <a:pt x="0" y="15956"/>
                    </a:moveTo>
                    <a:cubicBezTo>
                      <a:pt x="9037" y="8727"/>
                      <a:pt x="18074" y="5112"/>
                      <a:pt x="26207" y="1497"/>
                    </a:cubicBezTo>
                    <a:cubicBezTo>
                      <a:pt x="30726" y="-310"/>
                      <a:pt x="33437" y="-310"/>
                      <a:pt x="35244" y="594"/>
                    </a:cubicBezTo>
                    <a:cubicBezTo>
                      <a:pt x="39763" y="2401"/>
                      <a:pt x="44281" y="5112"/>
                      <a:pt x="47896" y="8727"/>
                    </a:cubicBezTo>
                    <a:cubicBezTo>
                      <a:pt x="48799" y="10534"/>
                      <a:pt x="49703" y="12342"/>
                      <a:pt x="49703" y="14149"/>
                    </a:cubicBezTo>
                    <a:cubicBezTo>
                      <a:pt x="46992" y="12342"/>
                      <a:pt x="43377" y="10534"/>
                      <a:pt x="38859" y="10534"/>
                    </a:cubicBezTo>
                    <a:cubicBezTo>
                      <a:pt x="26207" y="11438"/>
                      <a:pt x="13555" y="13245"/>
                      <a:pt x="1807" y="16860"/>
                    </a:cubicBezTo>
                    <a:cubicBezTo>
                      <a:pt x="1807" y="16860"/>
                      <a:pt x="904" y="16860"/>
                      <a:pt x="0" y="15956"/>
                    </a:cubicBezTo>
                    <a:lnTo>
                      <a:pt x="0" y="15956"/>
                    </a:lnTo>
                    <a:close/>
                  </a:path>
                </a:pathLst>
              </a:custGeom>
              <a:solidFill>
                <a:srgbClr val="6D4245"/>
              </a:solidFill>
              <a:ln w="9025" cap="flat">
                <a:noFill/>
                <a:prstDash val="solid"/>
                <a:miter/>
              </a:ln>
            </p:spPr>
            <p:txBody>
              <a:bodyPr rtlCol="0" anchor="ctr"/>
              <a:lstStyle/>
              <a:p>
                <a:endParaRPr lang="zh-CN" altLang="en-US"/>
              </a:p>
            </p:txBody>
          </p:sp>
          <p:sp>
            <p:nvSpPr>
              <p:cNvPr id="2586" name="任意多边形: 形状 1855"/>
              <p:cNvSpPr/>
              <p:nvPr>
                <p:custDataLst>
                  <p:tags r:id="rId22"/>
                </p:custDataLst>
              </p:nvPr>
            </p:nvSpPr>
            <p:spPr>
              <a:xfrm>
                <a:off x="4417230" y="2104024"/>
                <a:ext cx="222012" cy="88687"/>
              </a:xfrm>
              <a:custGeom>
                <a:avLst/>
                <a:gdLst>
                  <a:gd name="connsiteX0" fmla="*/ 607 w 222012"/>
                  <a:gd name="connsiteY0" fmla="*/ 85851 h 88687"/>
                  <a:gd name="connsiteX1" fmla="*/ 23200 w 222012"/>
                  <a:gd name="connsiteY1" fmla="*/ 86755 h 88687"/>
                  <a:gd name="connsiteX2" fmla="*/ 15970 w 222012"/>
                  <a:gd name="connsiteY2" fmla="*/ 80429 h 88687"/>
                  <a:gd name="connsiteX3" fmla="*/ 34948 w 222012"/>
                  <a:gd name="connsiteY3" fmla="*/ 82236 h 88687"/>
                  <a:gd name="connsiteX4" fmla="*/ 28622 w 222012"/>
                  <a:gd name="connsiteY4" fmla="*/ 74103 h 88687"/>
                  <a:gd name="connsiteX5" fmla="*/ 48503 w 222012"/>
                  <a:gd name="connsiteY5" fmla="*/ 80429 h 88687"/>
                  <a:gd name="connsiteX6" fmla="*/ 41273 w 222012"/>
                  <a:gd name="connsiteY6" fmla="*/ 63259 h 88687"/>
                  <a:gd name="connsiteX7" fmla="*/ 58444 w 222012"/>
                  <a:gd name="connsiteY7" fmla="*/ 71392 h 88687"/>
                  <a:gd name="connsiteX8" fmla="*/ 52118 w 222012"/>
                  <a:gd name="connsiteY8" fmla="*/ 54222 h 88687"/>
                  <a:gd name="connsiteX9" fmla="*/ 64769 w 222012"/>
                  <a:gd name="connsiteY9" fmla="*/ 72296 h 88687"/>
                  <a:gd name="connsiteX10" fmla="*/ 79229 w 222012"/>
                  <a:gd name="connsiteY10" fmla="*/ 72296 h 88687"/>
                  <a:gd name="connsiteX11" fmla="*/ 74710 w 222012"/>
                  <a:gd name="connsiteY11" fmla="*/ 55125 h 88687"/>
                  <a:gd name="connsiteX12" fmla="*/ 69288 w 222012"/>
                  <a:gd name="connsiteY12" fmla="*/ 44281 h 88687"/>
                  <a:gd name="connsiteX13" fmla="*/ 89169 w 222012"/>
                  <a:gd name="connsiteY13" fmla="*/ 65970 h 88687"/>
                  <a:gd name="connsiteX14" fmla="*/ 101821 w 222012"/>
                  <a:gd name="connsiteY14" fmla="*/ 81333 h 88687"/>
                  <a:gd name="connsiteX15" fmla="*/ 94591 w 222012"/>
                  <a:gd name="connsiteY15" fmla="*/ 53318 h 88687"/>
                  <a:gd name="connsiteX16" fmla="*/ 120799 w 222012"/>
                  <a:gd name="connsiteY16" fmla="*/ 86755 h 88687"/>
                  <a:gd name="connsiteX17" fmla="*/ 116280 w 222012"/>
                  <a:gd name="connsiteY17" fmla="*/ 62355 h 88687"/>
                  <a:gd name="connsiteX18" fmla="*/ 112665 w 222012"/>
                  <a:gd name="connsiteY18" fmla="*/ 47896 h 88687"/>
                  <a:gd name="connsiteX19" fmla="*/ 114473 w 222012"/>
                  <a:gd name="connsiteY19" fmla="*/ 51511 h 88687"/>
                  <a:gd name="connsiteX20" fmla="*/ 126221 w 222012"/>
                  <a:gd name="connsiteY20" fmla="*/ 75007 h 88687"/>
                  <a:gd name="connsiteX21" fmla="*/ 123510 w 222012"/>
                  <a:gd name="connsiteY21" fmla="*/ 56029 h 88687"/>
                  <a:gd name="connsiteX22" fmla="*/ 134354 w 222012"/>
                  <a:gd name="connsiteY22" fmla="*/ 80429 h 88687"/>
                  <a:gd name="connsiteX23" fmla="*/ 140680 w 222012"/>
                  <a:gd name="connsiteY23" fmla="*/ 57837 h 88687"/>
                  <a:gd name="connsiteX24" fmla="*/ 146102 w 222012"/>
                  <a:gd name="connsiteY24" fmla="*/ 72296 h 88687"/>
                  <a:gd name="connsiteX25" fmla="*/ 147909 w 222012"/>
                  <a:gd name="connsiteY25" fmla="*/ 63259 h 88687"/>
                  <a:gd name="connsiteX26" fmla="*/ 152428 w 222012"/>
                  <a:gd name="connsiteY26" fmla="*/ 76814 h 88687"/>
                  <a:gd name="connsiteX27" fmla="*/ 153332 w 222012"/>
                  <a:gd name="connsiteY27" fmla="*/ 63259 h 88687"/>
                  <a:gd name="connsiteX28" fmla="*/ 153332 w 222012"/>
                  <a:gd name="connsiteY28" fmla="*/ 57837 h 88687"/>
                  <a:gd name="connsiteX29" fmla="*/ 163272 w 222012"/>
                  <a:gd name="connsiteY29" fmla="*/ 84044 h 88687"/>
                  <a:gd name="connsiteX30" fmla="*/ 165080 w 222012"/>
                  <a:gd name="connsiteY30" fmla="*/ 63259 h 88687"/>
                  <a:gd name="connsiteX31" fmla="*/ 164176 w 222012"/>
                  <a:gd name="connsiteY31" fmla="*/ 55125 h 88687"/>
                  <a:gd name="connsiteX32" fmla="*/ 165080 w 222012"/>
                  <a:gd name="connsiteY32" fmla="*/ 55125 h 88687"/>
                  <a:gd name="connsiteX33" fmla="*/ 169598 w 222012"/>
                  <a:gd name="connsiteY33" fmla="*/ 60548 h 88687"/>
                  <a:gd name="connsiteX34" fmla="*/ 171406 w 222012"/>
                  <a:gd name="connsiteY34" fmla="*/ 69585 h 88687"/>
                  <a:gd name="connsiteX35" fmla="*/ 171406 w 222012"/>
                  <a:gd name="connsiteY35" fmla="*/ 54222 h 88687"/>
                  <a:gd name="connsiteX36" fmla="*/ 172309 w 222012"/>
                  <a:gd name="connsiteY36" fmla="*/ 55125 h 88687"/>
                  <a:gd name="connsiteX37" fmla="*/ 184961 w 222012"/>
                  <a:gd name="connsiteY37" fmla="*/ 76814 h 88687"/>
                  <a:gd name="connsiteX38" fmla="*/ 185865 w 222012"/>
                  <a:gd name="connsiteY38" fmla="*/ 58740 h 88687"/>
                  <a:gd name="connsiteX39" fmla="*/ 186768 w 222012"/>
                  <a:gd name="connsiteY39" fmla="*/ 59644 h 88687"/>
                  <a:gd name="connsiteX40" fmla="*/ 195805 w 222012"/>
                  <a:gd name="connsiteY40" fmla="*/ 76814 h 88687"/>
                  <a:gd name="connsiteX41" fmla="*/ 203035 w 222012"/>
                  <a:gd name="connsiteY41" fmla="*/ 71392 h 88687"/>
                  <a:gd name="connsiteX42" fmla="*/ 207553 w 222012"/>
                  <a:gd name="connsiteY42" fmla="*/ 67777 h 88687"/>
                  <a:gd name="connsiteX43" fmla="*/ 203939 w 222012"/>
                  <a:gd name="connsiteY43" fmla="*/ 78621 h 88687"/>
                  <a:gd name="connsiteX44" fmla="*/ 212976 w 222012"/>
                  <a:gd name="connsiteY44" fmla="*/ 84947 h 88687"/>
                  <a:gd name="connsiteX45" fmla="*/ 220205 w 222012"/>
                  <a:gd name="connsiteY45" fmla="*/ 82236 h 88687"/>
                  <a:gd name="connsiteX46" fmla="*/ 222012 w 222012"/>
                  <a:gd name="connsiteY46" fmla="*/ 66873 h 88687"/>
                  <a:gd name="connsiteX47" fmla="*/ 212072 w 222012"/>
                  <a:gd name="connsiteY47" fmla="*/ 63259 h 88687"/>
                  <a:gd name="connsiteX48" fmla="*/ 212072 w 222012"/>
                  <a:gd name="connsiteY48" fmla="*/ 62355 h 88687"/>
                  <a:gd name="connsiteX49" fmla="*/ 208457 w 222012"/>
                  <a:gd name="connsiteY49" fmla="*/ 47896 h 88687"/>
                  <a:gd name="connsiteX50" fmla="*/ 198516 w 222012"/>
                  <a:gd name="connsiteY50" fmla="*/ 51511 h 88687"/>
                  <a:gd name="connsiteX51" fmla="*/ 196709 w 222012"/>
                  <a:gd name="connsiteY51" fmla="*/ 30726 h 88687"/>
                  <a:gd name="connsiteX52" fmla="*/ 193998 w 222012"/>
                  <a:gd name="connsiteY52" fmla="*/ 28015 h 88687"/>
                  <a:gd name="connsiteX53" fmla="*/ 194902 w 222012"/>
                  <a:gd name="connsiteY53" fmla="*/ 46088 h 88687"/>
                  <a:gd name="connsiteX54" fmla="*/ 191287 w 222012"/>
                  <a:gd name="connsiteY54" fmla="*/ 38859 h 88687"/>
                  <a:gd name="connsiteX55" fmla="*/ 189479 w 222012"/>
                  <a:gd name="connsiteY55" fmla="*/ 49703 h 88687"/>
                  <a:gd name="connsiteX56" fmla="*/ 181346 w 222012"/>
                  <a:gd name="connsiteY56" fmla="*/ 26207 h 88687"/>
                  <a:gd name="connsiteX57" fmla="*/ 177731 w 222012"/>
                  <a:gd name="connsiteY57" fmla="*/ 20785 h 88687"/>
                  <a:gd name="connsiteX58" fmla="*/ 180442 w 222012"/>
                  <a:gd name="connsiteY58" fmla="*/ 40666 h 88687"/>
                  <a:gd name="connsiteX59" fmla="*/ 178635 w 222012"/>
                  <a:gd name="connsiteY59" fmla="*/ 37955 h 88687"/>
                  <a:gd name="connsiteX60" fmla="*/ 168694 w 222012"/>
                  <a:gd name="connsiteY60" fmla="*/ 18978 h 88687"/>
                  <a:gd name="connsiteX61" fmla="*/ 158754 w 222012"/>
                  <a:gd name="connsiteY61" fmla="*/ 9037 h 88687"/>
                  <a:gd name="connsiteX62" fmla="*/ 167791 w 222012"/>
                  <a:gd name="connsiteY62" fmla="*/ 34340 h 88687"/>
                  <a:gd name="connsiteX63" fmla="*/ 167791 w 222012"/>
                  <a:gd name="connsiteY63" fmla="*/ 39763 h 88687"/>
                  <a:gd name="connsiteX64" fmla="*/ 155139 w 222012"/>
                  <a:gd name="connsiteY64" fmla="*/ 23496 h 88687"/>
                  <a:gd name="connsiteX65" fmla="*/ 145198 w 222012"/>
                  <a:gd name="connsiteY65" fmla="*/ 13555 h 88687"/>
                  <a:gd name="connsiteX66" fmla="*/ 144295 w 222012"/>
                  <a:gd name="connsiteY66" fmla="*/ 13555 h 88687"/>
                  <a:gd name="connsiteX67" fmla="*/ 149717 w 222012"/>
                  <a:gd name="connsiteY67" fmla="*/ 22592 h 88687"/>
                  <a:gd name="connsiteX68" fmla="*/ 158754 w 222012"/>
                  <a:gd name="connsiteY68" fmla="*/ 37955 h 88687"/>
                  <a:gd name="connsiteX69" fmla="*/ 147006 w 222012"/>
                  <a:gd name="connsiteY69" fmla="*/ 29822 h 88687"/>
                  <a:gd name="connsiteX70" fmla="*/ 146102 w 222012"/>
                  <a:gd name="connsiteY70" fmla="*/ 28918 h 88687"/>
                  <a:gd name="connsiteX71" fmla="*/ 141584 w 222012"/>
                  <a:gd name="connsiteY71" fmla="*/ 24400 h 88687"/>
                  <a:gd name="connsiteX72" fmla="*/ 149717 w 222012"/>
                  <a:gd name="connsiteY72" fmla="*/ 40666 h 88687"/>
                  <a:gd name="connsiteX73" fmla="*/ 128932 w 222012"/>
                  <a:gd name="connsiteY73" fmla="*/ 16267 h 88687"/>
                  <a:gd name="connsiteX74" fmla="*/ 128028 w 222012"/>
                  <a:gd name="connsiteY74" fmla="*/ 14459 h 88687"/>
                  <a:gd name="connsiteX75" fmla="*/ 138872 w 222012"/>
                  <a:gd name="connsiteY75" fmla="*/ 45185 h 88687"/>
                  <a:gd name="connsiteX76" fmla="*/ 135258 w 222012"/>
                  <a:gd name="connsiteY76" fmla="*/ 42474 h 88687"/>
                  <a:gd name="connsiteX77" fmla="*/ 109051 w 222012"/>
                  <a:gd name="connsiteY77" fmla="*/ 7230 h 88687"/>
                  <a:gd name="connsiteX78" fmla="*/ 118088 w 222012"/>
                  <a:gd name="connsiteY78" fmla="*/ 22592 h 88687"/>
                  <a:gd name="connsiteX79" fmla="*/ 120799 w 222012"/>
                  <a:gd name="connsiteY79" fmla="*/ 31629 h 88687"/>
                  <a:gd name="connsiteX80" fmla="*/ 112665 w 222012"/>
                  <a:gd name="connsiteY80" fmla="*/ 28918 h 88687"/>
                  <a:gd name="connsiteX81" fmla="*/ 106339 w 222012"/>
                  <a:gd name="connsiteY81" fmla="*/ 18074 h 88687"/>
                  <a:gd name="connsiteX82" fmla="*/ 78325 w 222012"/>
                  <a:gd name="connsiteY82" fmla="*/ 0 h 88687"/>
                  <a:gd name="connsiteX83" fmla="*/ 90073 w 222012"/>
                  <a:gd name="connsiteY83" fmla="*/ 13555 h 88687"/>
                  <a:gd name="connsiteX84" fmla="*/ 100917 w 222012"/>
                  <a:gd name="connsiteY84" fmla="*/ 26207 h 88687"/>
                  <a:gd name="connsiteX85" fmla="*/ 92784 w 222012"/>
                  <a:gd name="connsiteY85" fmla="*/ 26207 h 88687"/>
                  <a:gd name="connsiteX86" fmla="*/ 61155 w 222012"/>
                  <a:gd name="connsiteY86" fmla="*/ 9941 h 88687"/>
                  <a:gd name="connsiteX87" fmla="*/ 73806 w 222012"/>
                  <a:gd name="connsiteY87" fmla="*/ 21689 h 88687"/>
                  <a:gd name="connsiteX88" fmla="*/ 65673 w 222012"/>
                  <a:gd name="connsiteY88" fmla="*/ 28918 h 88687"/>
                  <a:gd name="connsiteX89" fmla="*/ 51214 w 222012"/>
                  <a:gd name="connsiteY89" fmla="*/ 26207 h 88687"/>
                  <a:gd name="connsiteX90" fmla="*/ 58444 w 222012"/>
                  <a:gd name="connsiteY90" fmla="*/ 36148 h 88687"/>
                  <a:gd name="connsiteX91" fmla="*/ 57540 w 222012"/>
                  <a:gd name="connsiteY91" fmla="*/ 41570 h 88687"/>
                  <a:gd name="connsiteX92" fmla="*/ 36755 w 222012"/>
                  <a:gd name="connsiteY92" fmla="*/ 32533 h 88687"/>
                  <a:gd name="connsiteX93" fmla="*/ 27718 w 222012"/>
                  <a:gd name="connsiteY93" fmla="*/ 29822 h 88687"/>
                  <a:gd name="connsiteX94" fmla="*/ 16874 w 222012"/>
                  <a:gd name="connsiteY94" fmla="*/ 32533 h 88687"/>
                  <a:gd name="connsiteX95" fmla="*/ 34044 w 222012"/>
                  <a:gd name="connsiteY95" fmla="*/ 37955 h 88687"/>
                  <a:gd name="connsiteX96" fmla="*/ 33140 w 222012"/>
                  <a:gd name="connsiteY96" fmla="*/ 42474 h 88687"/>
                  <a:gd name="connsiteX97" fmla="*/ 20488 w 222012"/>
                  <a:gd name="connsiteY97" fmla="*/ 42474 h 88687"/>
                  <a:gd name="connsiteX98" fmla="*/ 15970 w 222012"/>
                  <a:gd name="connsiteY98" fmla="*/ 42474 h 88687"/>
                  <a:gd name="connsiteX99" fmla="*/ 23200 w 222012"/>
                  <a:gd name="connsiteY99" fmla="*/ 50607 h 88687"/>
                  <a:gd name="connsiteX100" fmla="*/ 8740 w 222012"/>
                  <a:gd name="connsiteY100" fmla="*/ 56933 h 88687"/>
                  <a:gd name="connsiteX101" fmla="*/ 28622 w 222012"/>
                  <a:gd name="connsiteY101" fmla="*/ 61451 h 88687"/>
                  <a:gd name="connsiteX102" fmla="*/ 34948 w 222012"/>
                  <a:gd name="connsiteY102" fmla="*/ 71392 h 88687"/>
                  <a:gd name="connsiteX103" fmla="*/ 25911 w 222012"/>
                  <a:gd name="connsiteY103" fmla="*/ 67777 h 88687"/>
                  <a:gd name="connsiteX104" fmla="*/ 11451 w 222012"/>
                  <a:gd name="connsiteY104" fmla="*/ 65066 h 88687"/>
                  <a:gd name="connsiteX105" fmla="*/ 20488 w 222012"/>
                  <a:gd name="connsiteY105" fmla="*/ 73199 h 88687"/>
                  <a:gd name="connsiteX106" fmla="*/ 11451 w 222012"/>
                  <a:gd name="connsiteY106" fmla="*/ 77718 h 88687"/>
                  <a:gd name="connsiteX107" fmla="*/ 14163 w 222012"/>
                  <a:gd name="connsiteY107" fmla="*/ 84044 h 88687"/>
                  <a:gd name="connsiteX108" fmla="*/ 607 w 222012"/>
                  <a:gd name="connsiteY108" fmla="*/ 85851 h 88687"/>
                  <a:gd name="connsiteX109" fmla="*/ 607 w 222012"/>
                  <a:gd name="connsiteY109" fmla="*/ 85851 h 88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222012" h="88687">
                    <a:moveTo>
                      <a:pt x="607" y="85851"/>
                    </a:moveTo>
                    <a:cubicBezTo>
                      <a:pt x="6933" y="89466"/>
                      <a:pt x="15970" y="89466"/>
                      <a:pt x="23200" y="86755"/>
                    </a:cubicBezTo>
                    <a:cubicBezTo>
                      <a:pt x="25911" y="85851"/>
                      <a:pt x="13259" y="81333"/>
                      <a:pt x="15970" y="80429"/>
                    </a:cubicBezTo>
                    <a:cubicBezTo>
                      <a:pt x="22296" y="77718"/>
                      <a:pt x="29525" y="84947"/>
                      <a:pt x="34948" y="82236"/>
                    </a:cubicBezTo>
                    <a:cubicBezTo>
                      <a:pt x="37659" y="80429"/>
                      <a:pt x="25911" y="74103"/>
                      <a:pt x="28622" y="74103"/>
                    </a:cubicBezTo>
                    <a:cubicBezTo>
                      <a:pt x="35851" y="73199"/>
                      <a:pt x="44888" y="83140"/>
                      <a:pt x="48503" y="80429"/>
                    </a:cubicBezTo>
                    <a:cubicBezTo>
                      <a:pt x="49407" y="79525"/>
                      <a:pt x="44888" y="68681"/>
                      <a:pt x="41273" y="63259"/>
                    </a:cubicBezTo>
                    <a:cubicBezTo>
                      <a:pt x="41273" y="63259"/>
                      <a:pt x="51214" y="72296"/>
                      <a:pt x="58444" y="71392"/>
                    </a:cubicBezTo>
                    <a:cubicBezTo>
                      <a:pt x="60251" y="71392"/>
                      <a:pt x="49407" y="53318"/>
                      <a:pt x="52118" y="54222"/>
                    </a:cubicBezTo>
                    <a:cubicBezTo>
                      <a:pt x="53925" y="55125"/>
                      <a:pt x="62058" y="71392"/>
                      <a:pt x="64769" y="72296"/>
                    </a:cubicBezTo>
                    <a:cubicBezTo>
                      <a:pt x="82843" y="82236"/>
                      <a:pt x="79229" y="72296"/>
                      <a:pt x="79229" y="72296"/>
                    </a:cubicBezTo>
                    <a:cubicBezTo>
                      <a:pt x="77421" y="66873"/>
                      <a:pt x="75614" y="60548"/>
                      <a:pt x="74710" y="55125"/>
                    </a:cubicBezTo>
                    <a:cubicBezTo>
                      <a:pt x="73806" y="50607"/>
                      <a:pt x="69288" y="48800"/>
                      <a:pt x="69288" y="44281"/>
                    </a:cubicBezTo>
                    <a:cubicBezTo>
                      <a:pt x="74710" y="52414"/>
                      <a:pt x="82843" y="57837"/>
                      <a:pt x="89169" y="65970"/>
                    </a:cubicBezTo>
                    <a:cubicBezTo>
                      <a:pt x="92784" y="71392"/>
                      <a:pt x="96399" y="79525"/>
                      <a:pt x="101821" y="81333"/>
                    </a:cubicBezTo>
                    <a:cubicBezTo>
                      <a:pt x="105436" y="82236"/>
                      <a:pt x="91880" y="53318"/>
                      <a:pt x="94591" y="53318"/>
                    </a:cubicBezTo>
                    <a:cubicBezTo>
                      <a:pt x="98206" y="54222"/>
                      <a:pt x="112665" y="76814"/>
                      <a:pt x="120799" y="86755"/>
                    </a:cubicBezTo>
                    <a:cubicBezTo>
                      <a:pt x="126221" y="93081"/>
                      <a:pt x="117184" y="70488"/>
                      <a:pt x="116280" y="62355"/>
                    </a:cubicBezTo>
                    <a:cubicBezTo>
                      <a:pt x="116280" y="62355"/>
                      <a:pt x="113569" y="54222"/>
                      <a:pt x="112665" y="47896"/>
                    </a:cubicBezTo>
                    <a:cubicBezTo>
                      <a:pt x="111762" y="41570"/>
                      <a:pt x="113569" y="46992"/>
                      <a:pt x="114473" y="51511"/>
                    </a:cubicBezTo>
                    <a:cubicBezTo>
                      <a:pt x="114473" y="56933"/>
                      <a:pt x="126221" y="75007"/>
                      <a:pt x="126221" y="75007"/>
                    </a:cubicBezTo>
                    <a:cubicBezTo>
                      <a:pt x="126221" y="69585"/>
                      <a:pt x="123510" y="60548"/>
                      <a:pt x="123510" y="56029"/>
                    </a:cubicBezTo>
                    <a:cubicBezTo>
                      <a:pt x="123510" y="56029"/>
                      <a:pt x="134354" y="77718"/>
                      <a:pt x="134354" y="80429"/>
                    </a:cubicBezTo>
                    <a:cubicBezTo>
                      <a:pt x="135258" y="83140"/>
                      <a:pt x="138872" y="65066"/>
                      <a:pt x="140680" y="57837"/>
                    </a:cubicBezTo>
                    <a:cubicBezTo>
                      <a:pt x="142487" y="61451"/>
                      <a:pt x="144295" y="71392"/>
                      <a:pt x="146102" y="72296"/>
                    </a:cubicBezTo>
                    <a:cubicBezTo>
                      <a:pt x="148813" y="73199"/>
                      <a:pt x="147006" y="62355"/>
                      <a:pt x="147909" y="63259"/>
                    </a:cubicBezTo>
                    <a:cubicBezTo>
                      <a:pt x="152428" y="68681"/>
                      <a:pt x="152428" y="70488"/>
                      <a:pt x="152428" y="76814"/>
                    </a:cubicBezTo>
                    <a:cubicBezTo>
                      <a:pt x="152428" y="82236"/>
                      <a:pt x="154235" y="70488"/>
                      <a:pt x="153332" y="63259"/>
                    </a:cubicBezTo>
                    <a:cubicBezTo>
                      <a:pt x="153332" y="62355"/>
                      <a:pt x="152428" y="57837"/>
                      <a:pt x="153332" y="57837"/>
                    </a:cubicBezTo>
                    <a:cubicBezTo>
                      <a:pt x="156043" y="58740"/>
                      <a:pt x="165080" y="81333"/>
                      <a:pt x="163272" y="84044"/>
                    </a:cubicBezTo>
                    <a:cubicBezTo>
                      <a:pt x="167791" y="70488"/>
                      <a:pt x="165983" y="75007"/>
                      <a:pt x="165080" y="63259"/>
                    </a:cubicBezTo>
                    <a:cubicBezTo>
                      <a:pt x="165080" y="62355"/>
                      <a:pt x="163272" y="55125"/>
                      <a:pt x="164176" y="55125"/>
                    </a:cubicBezTo>
                    <a:cubicBezTo>
                      <a:pt x="164176" y="55125"/>
                      <a:pt x="164176" y="55125"/>
                      <a:pt x="165080" y="55125"/>
                    </a:cubicBezTo>
                    <a:cubicBezTo>
                      <a:pt x="166887" y="56933"/>
                      <a:pt x="168694" y="58740"/>
                      <a:pt x="169598" y="60548"/>
                    </a:cubicBezTo>
                    <a:cubicBezTo>
                      <a:pt x="170502" y="63259"/>
                      <a:pt x="171406" y="65970"/>
                      <a:pt x="171406" y="69585"/>
                    </a:cubicBezTo>
                    <a:cubicBezTo>
                      <a:pt x="171406" y="70488"/>
                      <a:pt x="171406" y="53318"/>
                      <a:pt x="171406" y="54222"/>
                    </a:cubicBezTo>
                    <a:cubicBezTo>
                      <a:pt x="171406" y="54222"/>
                      <a:pt x="172309" y="55125"/>
                      <a:pt x="172309" y="55125"/>
                    </a:cubicBezTo>
                    <a:cubicBezTo>
                      <a:pt x="175924" y="58740"/>
                      <a:pt x="181346" y="76814"/>
                      <a:pt x="184961" y="76814"/>
                    </a:cubicBezTo>
                    <a:cubicBezTo>
                      <a:pt x="187672" y="76814"/>
                      <a:pt x="184961" y="58740"/>
                      <a:pt x="185865" y="58740"/>
                    </a:cubicBezTo>
                    <a:cubicBezTo>
                      <a:pt x="185865" y="58740"/>
                      <a:pt x="186768" y="58740"/>
                      <a:pt x="186768" y="59644"/>
                    </a:cubicBezTo>
                    <a:cubicBezTo>
                      <a:pt x="191287" y="62355"/>
                      <a:pt x="198516" y="71392"/>
                      <a:pt x="195805" y="76814"/>
                    </a:cubicBezTo>
                    <a:cubicBezTo>
                      <a:pt x="195805" y="76814"/>
                      <a:pt x="203035" y="71392"/>
                      <a:pt x="203035" y="71392"/>
                    </a:cubicBezTo>
                    <a:cubicBezTo>
                      <a:pt x="204842" y="70488"/>
                      <a:pt x="206650" y="65970"/>
                      <a:pt x="207553" y="67777"/>
                    </a:cubicBezTo>
                    <a:cubicBezTo>
                      <a:pt x="210264" y="72296"/>
                      <a:pt x="202131" y="75910"/>
                      <a:pt x="203939" y="78621"/>
                    </a:cubicBezTo>
                    <a:cubicBezTo>
                      <a:pt x="207553" y="82236"/>
                      <a:pt x="222012" y="67777"/>
                      <a:pt x="212976" y="84947"/>
                    </a:cubicBezTo>
                    <a:cubicBezTo>
                      <a:pt x="212976" y="84947"/>
                      <a:pt x="220205" y="89466"/>
                      <a:pt x="220205" y="82236"/>
                    </a:cubicBezTo>
                    <a:cubicBezTo>
                      <a:pt x="220205" y="79525"/>
                      <a:pt x="222012" y="66873"/>
                      <a:pt x="222012" y="66873"/>
                    </a:cubicBezTo>
                    <a:cubicBezTo>
                      <a:pt x="217494" y="66873"/>
                      <a:pt x="207553" y="75910"/>
                      <a:pt x="212072" y="63259"/>
                    </a:cubicBezTo>
                    <a:cubicBezTo>
                      <a:pt x="212072" y="63259"/>
                      <a:pt x="212976" y="61451"/>
                      <a:pt x="212072" y="62355"/>
                    </a:cubicBezTo>
                    <a:cubicBezTo>
                      <a:pt x="203939" y="65066"/>
                      <a:pt x="208457" y="56933"/>
                      <a:pt x="208457" y="47896"/>
                    </a:cubicBezTo>
                    <a:cubicBezTo>
                      <a:pt x="208457" y="43377"/>
                      <a:pt x="191287" y="71392"/>
                      <a:pt x="198516" y="51511"/>
                    </a:cubicBezTo>
                    <a:cubicBezTo>
                      <a:pt x="200324" y="46088"/>
                      <a:pt x="200324" y="36148"/>
                      <a:pt x="196709" y="30726"/>
                    </a:cubicBezTo>
                    <a:cubicBezTo>
                      <a:pt x="195805" y="29822"/>
                      <a:pt x="193998" y="27111"/>
                      <a:pt x="193998" y="28015"/>
                    </a:cubicBezTo>
                    <a:cubicBezTo>
                      <a:pt x="195805" y="34340"/>
                      <a:pt x="197613" y="43377"/>
                      <a:pt x="194902" y="46088"/>
                    </a:cubicBezTo>
                    <a:cubicBezTo>
                      <a:pt x="194902" y="46088"/>
                      <a:pt x="191287" y="37955"/>
                      <a:pt x="191287" y="38859"/>
                    </a:cubicBezTo>
                    <a:cubicBezTo>
                      <a:pt x="191287" y="43377"/>
                      <a:pt x="190383" y="54222"/>
                      <a:pt x="189479" y="49703"/>
                    </a:cubicBezTo>
                    <a:cubicBezTo>
                      <a:pt x="189479" y="47896"/>
                      <a:pt x="190383" y="37052"/>
                      <a:pt x="181346" y="26207"/>
                    </a:cubicBezTo>
                    <a:cubicBezTo>
                      <a:pt x="180442" y="25303"/>
                      <a:pt x="178635" y="21689"/>
                      <a:pt x="177731" y="20785"/>
                    </a:cubicBezTo>
                    <a:cubicBezTo>
                      <a:pt x="177731" y="20785"/>
                      <a:pt x="184057" y="39763"/>
                      <a:pt x="180442" y="40666"/>
                    </a:cubicBezTo>
                    <a:cubicBezTo>
                      <a:pt x="178635" y="40666"/>
                      <a:pt x="178635" y="38859"/>
                      <a:pt x="178635" y="37955"/>
                    </a:cubicBezTo>
                    <a:cubicBezTo>
                      <a:pt x="175020" y="30726"/>
                      <a:pt x="172309" y="26207"/>
                      <a:pt x="168694" y="18978"/>
                    </a:cubicBezTo>
                    <a:cubicBezTo>
                      <a:pt x="166887" y="14459"/>
                      <a:pt x="162369" y="10844"/>
                      <a:pt x="158754" y="9037"/>
                    </a:cubicBezTo>
                    <a:cubicBezTo>
                      <a:pt x="157850" y="8133"/>
                      <a:pt x="166887" y="28918"/>
                      <a:pt x="167791" y="34340"/>
                    </a:cubicBezTo>
                    <a:cubicBezTo>
                      <a:pt x="167791" y="35244"/>
                      <a:pt x="169598" y="38859"/>
                      <a:pt x="167791" y="39763"/>
                    </a:cubicBezTo>
                    <a:cubicBezTo>
                      <a:pt x="167791" y="39763"/>
                      <a:pt x="161465" y="28918"/>
                      <a:pt x="155139" y="23496"/>
                    </a:cubicBezTo>
                    <a:cubicBezTo>
                      <a:pt x="151524" y="20785"/>
                      <a:pt x="151524" y="18074"/>
                      <a:pt x="145198" y="13555"/>
                    </a:cubicBezTo>
                    <a:cubicBezTo>
                      <a:pt x="144295" y="12652"/>
                      <a:pt x="144295" y="13555"/>
                      <a:pt x="144295" y="13555"/>
                    </a:cubicBezTo>
                    <a:cubicBezTo>
                      <a:pt x="144295" y="13555"/>
                      <a:pt x="149717" y="22592"/>
                      <a:pt x="149717" y="22592"/>
                    </a:cubicBezTo>
                    <a:cubicBezTo>
                      <a:pt x="150621" y="27111"/>
                      <a:pt x="156043" y="31629"/>
                      <a:pt x="158754" y="37955"/>
                    </a:cubicBezTo>
                    <a:cubicBezTo>
                      <a:pt x="154235" y="34340"/>
                      <a:pt x="150621" y="31629"/>
                      <a:pt x="147006" y="29822"/>
                    </a:cubicBezTo>
                    <a:cubicBezTo>
                      <a:pt x="147006" y="29822"/>
                      <a:pt x="146102" y="29822"/>
                      <a:pt x="146102" y="28918"/>
                    </a:cubicBezTo>
                    <a:cubicBezTo>
                      <a:pt x="145198" y="28015"/>
                      <a:pt x="141584" y="24400"/>
                      <a:pt x="141584" y="24400"/>
                    </a:cubicBezTo>
                    <a:cubicBezTo>
                      <a:pt x="142487" y="27111"/>
                      <a:pt x="153332" y="42474"/>
                      <a:pt x="149717" y="40666"/>
                    </a:cubicBezTo>
                    <a:cubicBezTo>
                      <a:pt x="139776" y="37052"/>
                      <a:pt x="136161" y="24400"/>
                      <a:pt x="128932" y="16267"/>
                    </a:cubicBezTo>
                    <a:cubicBezTo>
                      <a:pt x="128932" y="15363"/>
                      <a:pt x="128028" y="13555"/>
                      <a:pt x="128028" y="14459"/>
                    </a:cubicBezTo>
                    <a:cubicBezTo>
                      <a:pt x="127124" y="19881"/>
                      <a:pt x="140680" y="44281"/>
                      <a:pt x="138872" y="45185"/>
                    </a:cubicBezTo>
                    <a:cubicBezTo>
                      <a:pt x="138872" y="45185"/>
                      <a:pt x="137065" y="43377"/>
                      <a:pt x="135258" y="42474"/>
                    </a:cubicBezTo>
                    <a:cubicBezTo>
                      <a:pt x="130739" y="29822"/>
                      <a:pt x="123510" y="20785"/>
                      <a:pt x="109051" y="7230"/>
                    </a:cubicBezTo>
                    <a:cubicBezTo>
                      <a:pt x="109954" y="11748"/>
                      <a:pt x="117184" y="18074"/>
                      <a:pt x="118088" y="22592"/>
                    </a:cubicBezTo>
                    <a:cubicBezTo>
                      <a:pt x="118991" y="26207"/>
                      <a:pt x="119895" y="28918"/>
                      <a:pt x="120799" y="31629"/>
                    </a:cubicBezTo>
                    <a:cubicBezTo>
                      <a:pt x="120799" y="31629"/>
                      <a:pt x="116280" y="36148"/>
                      <a:pt x="112665" y="28918"/>
                    </a:cubicBezTo>
                    <a:cubicBezTo>
                      <a:pt x="109051" y="21689"/>
                      <a:pt x="108147" y="20785"/>
                      <a:pt x="106339" y="18074"/>
                    </a:cubicBezTo>
                    <a:cubicBezTo>
                      <a:pt x="99110" y="9037"/>
                      <a:pt x="94591" y="6326"/>
                      <a:pt x="78325" y="0"/>
                    </a:cubicBezTo>
                    <a:cubicBezTo>
                      <a:pt x="78325" y="0"/>
                      <a:pt x="87362" y="11748"/>
                      <a:pt x="90073" y="13555"/>
                    </a:cubicBezTo>
                    <a:cubicBezTo>
                      <a:pt x="100014" y="18978"/>
                      <a:pt x="100917" y="26207"/>
                      <a:pt x="100917" y="26207"/>
                    </a:cubicBezTo>
                    <a:cubicBezTo>
                      <a:pt x="100917" y="26207"/>
                      <a:pt x="114473" y="40666"/>
                      <a:pt x="92784" y="26207"/>
                    </a:cubicBezTo>
                    <a:cubicBezTo>
                      <a:pt x="71095" y="11748"/>
                      <a:pt x="53925" y="2711"/>
                      <a:pt x="61155" y="9941"/>
                    </a:cubicBezTo>
                    <a:cubicBezTo>
                      <a:pt x="69288" y="17170"/>
                      <a:pt x="73806" y="21689"/>
                      <a:pt x="73806" y="21689"/>
                    </a:cubicBezTo>
                    <a:cubicBezTo>
                      <a:pt x="73806" y="21689"/>
                      <a:pt x="71095" y="28918"/>
                      <a:pt x="65673" y="28918"/>
                    </a:cubicBezTo>
                    <a:cubicBezTo>
                      <a:pt x="60251" y="28918"/>
                      <a:pt x="44888" y="18978"/>
                      <a:pt x="51214" y="26207"/>
                    </a:cubicBezTo>
                    <a:cubicBezTo>
                      <a:pt x="57540" y="34340"/>
                      <a:pt x="58444" y="36148"/>
                      <a:pt x="58444" y="36148"/>
                    </a:cubicBezTo>
                    <a:cubicBezTo>
                      <a:pt x="58444" y="36148"/>
                      <a:pt x="61155" y="41570"/>
                      <a:pt x="57540" y="41570"/>
                    </a:cubicBezTo>
                    <a:cubicBezTo>
                      <a:pt x="53021" y="41570"/>
                      <a:pt x="36755" y="32533"/>
                      <a:pt x="36755" y="32533"/>
                    </a:cubicBezTo>
                    <a:cubicBezTo>
                      <a:pt x="36755" y="32533"/>
                      <a:pt x="34044" y="28015"/>
                      <a:pt x="27718" y="29822"/>
                    </a:cubicBezTo>
                    <a:cubicBezTo>
                      <a:pt x="21392" y="31629"/>
                      <a:pt x="6029" y="28918"/>
                      <a:pt x="16874" y="32533"/>
                    </a:cubicBezTo>
                    <a:cubicBezTo>
                      <a:pt x="27718" y="35244"/>
                      <a:pt x="34044" y="37955"/>
                      <a:pt x="34044" y="37955"/>
                    </a:cubicBezTo>
                    <a:cubicBezTo>
                      <a:pt x="34044" y="37955"/>
                      <a:pt x="36755" y="42474"/>
                      <a:pt x="33140" y="42474"/>
                    </a:cubicBezTo>
                    <a:cubicBezTo>
                      <a:pt x="29525" y="42474"/>
                      <a:pt x="23200" y="42474"/>
                      <a:pt x="20488" y="42474"/>
                    </a:cubicBezTo>
                    <a:cubicBezTo>
                      <a:pt x="17777" y="42474"/>
                      <a:pt x="15970" y="42474"/>
                      <a:pt x="15970" y="42474"/>
                    </a:cubicBezTo>
                    <a:cubicBezTo>
                      <a:pt x="18681" y="45185"/>
                      <a:pt x="25007" y="47896"/>
                      <a:pt x="23200" y="50607"/>
                    </a:cubicBezTo>
                    <a:cubicBezTo>
                      <a:pt x="20488" y="55125"/>
                      <a:pt x="6933" y="52414"/>
                      <a:pt x="8740" y="56933"/>
                    </a:cubicBezTo>
                    <a:cubicBezTo>
                      <a:pt x="12355" y="63259"/>
                      <a:pt x="23200" y="58740"/>
                      <a:pt x="28622" y="61451"/>
                    </a:cubicBezTo>
                    <a:cubicBezTo>
                      <a:pt x="32236" y="63259"/>
                      <a:pt x="36755" y="67777"/>
                      <a:pt x="34948" y="71392"/>
                    </a:cubicBezTo>
                    <a:cubicBezTo>
                      <a:pt x="33140" y="74103"/>
                      <a:pt x="28622" y="68681"/>
                      <a:pt x="25911" y="67777"/>
                    </a:cubicBezTo>
                    <a:cubicBezTo>
                      <a:pt x="21392" y="66873"/>
                      <a:pt x="15066" y="62355"/>
                      <a:pt x="11451" y="65066"/>
                    </a:cubicBezTo>
                    <a:cubicBezTo>
                      <a:pt x="8740" y="67777"/>
                      <a:pt x="20488" y="68681"/>
                      <a:pt x="20488" y="73199"/>
                    </a:cubicBezTo>
                    <a:cubicBezTo>
                      <a:pt x="20488" y="76814"/>
                      <a:pt x="13259" y="74103"/>
                      <a:pt x="11451" y="77718"/>
                    </a:cubicBezTo>
                    <a:cubicBezTo>
                      <a:pt x="10548" y="79525"/>
                      <a:pt x="15066" y="82236"/>
                      <a:pt x="14163" y="84044"/>
                    </a:cubicBezTo>
                    <a:cubicBezTo>
                      <a:pt x="10548" y="84947"/>
                      <a:pt x="-3008" y="84044"/>
                      <a:pt x="607" y="85851"/>
                    </a:cubicBezTo>
                    <a:lnTo>
                      <a:pt x="607" y="85851"/>
                    </a:lnTo>
                    <a:close/>
                  </a:path>
                </a:pathLst>
              </a:custGeom>
              <a:solidFill>
                <a:srgbClr val="080808"/>
              </a:solidFill>
              <a:ln w="9025" cap="flat">
                <a:noFill/>
                <a:prstDash val="solid"/>
                <a:miter/>
              </a:ln>
            </p:spPr>
            <p:txBody>
              <a:bodyPr rtlCol="0" anchor="ctr"/>
              <a:lstStyle/>
              <a:p>
                <a:endParaRPr lang="zh-CN" altLang="en-US"/>
              </a:p>
            </p:txBody>
          </p:sp>
          <p:sp>
            <p:nvSpPr>
              <p:cNvPr id="2587" name="任意多边形: 形状 1856"/>
              <p:cNvSpPr/>
              <p:nvPr>
                <p:custDataLst>
                  <p:tags r:id="rId23"/>
                </p:custDataLst>
              </p:nvPr>
            </p:nvSpPr>
            <p:spPr>
              <a:xfrm>
                <a:off x="4413290" y="2197374"/>
                <a:ext cx="17582" cy="17805"/>
              </a:xfrm>
              <a:custGeom>
                <a:avLst/>
                <a:gdLst>
                  <a:gd name="connsiteX0" fmla="*/ 29 w 17582"/>
                  <a:gd name="connsiteY0" fmla="*/ 2442 h 17805"/>
                  <a:gd name="connsiteX1" fmla="*/ 14488 w 17582"/>
                  <a:gd name="connsiteY1" fmla="*/ 5153 h 17805"/>
                  <a:gd name="connsiteX2" fmla="*/ 8162 w 17582"/>
                  <a:gd name="connsiteY2" fmla="*/ 6961 h 17805"/>
                  <a:gd name="connsiteX3" fmla="*/ 2740 w 17582"/>
                  <a:gd name="connsiteY3" fmla="*/ 17805 h 17805"/>
                  <a:gd name="connsiteX4" fmla="*/ 6355 w 17582"/>
                  <a:gd name="connsiteY4" fmla="*/ 9672 h 17805"/>
                  <a:gd name="connsiteX5" fmla="*/ 6355 w 17582"/>
                  <a:gd name="connsiteY5" fmla="*/ 4250 h 17805"/>
                  <a:gd name="connsiteX6" fmla="*/ 6355 w 17582"/>
                  <a:gd name="connsiteY6" fmla="*/ 3346 h 17805"/>
                  <a:gd name="connsiteX7" fmla="*/ 29 w 17582"/>
                  <a:gd name="connsiteY7" fmla="*/ 2442 h 17805"/>
                  <a:gd name="connsiteX8" fmla="*/ 29 w 17582"/>
                  <a:gd name="connsiteY8" fmla="*/ 2442 h 17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582" h="17805">
                    <a:moveTo>
                      <a:pt x="29" y="2442"/>
                    </a:moveTo>
                    <a:cubicBezTo>
                      <a:pt x="4548" y="-1172"/>
                      <a:pt x="25332" y="-1172"/>
                      <a:pt x="14488" y="5153"/>
                    </a:cubicBezTo>
                    <a:cubicBezTo>
                      <a:pt x="11777" y="6961"/>
                      <a:pt x="9970" y="5153"/>
                      <a:pt x="8162" y="6961"/>
                    </a:cubicBezTo>
                    <a:cubicBezTo>
                      <a:pt x="8162" y="6961"/>
                      <a:pt x="19007" y="16902"/>
                      <a:pt x="2740" y="17805"/>
                    </a:cubicBezTo>
                    <a:cubicBezTo>
                      <a:pt x="-5393" y="17805"/>
                      <a:pt x="7259" y="13287"/>
                      <a:pt x="6355" y="9672"/>
                    </a:cubicBezTo>
                    <a:cubicBezTo>
                      <a:pt x="5451" y="4250"/>
                      <a:pt x="-6297" y="12383"/>
                      <a:pt x="6355" y="4250"/>
                    </a:cubicBezTo>
                    <a:cubicBezTo>
                      <a:pt x="6355" y="4250"/>
                      <a:pt x="6355" y="3346"/>
                      <a:pt x="6355" y="3346"/>
                    </a:cubicBezTo>
                    <a:cubicBezTo>
                      <a:pt x="3644" y="4250"/>
                      <a:pt x="29" y="3346"/>
                      <a:pt x="29" y="2442"/>
                    </a:cubicBezTo>
                    <a:lnTo>
                      <a:pt x="29" y="2442"/>
                    </a:lnTo>
                    <a:close/>
                  </a:path>
                </a:pathLst>
              </a:custGeom>
              <a:solidFill>
                <a:srgbClr val="080808"/>
              </a:solidFill>
              <a:ln w="9025" cap="flat">
                <a:noFill/>
                <a:prstDash val="solid"/>
                <a:miter/>
              </a:ln>
            </p:spPr>
            <p:txBody>
              <a:bodyPr rtlCol="0" anchor="ctr"/>
              <a:lstStyle/>
              <a:p>
                <a:endParaRPr lang="zh-CN" altLang="en-US"/>
              </a:p>
            </p:txBody>
          </p:sp>
          <p:sp>
            <p:nvSpPr>
              <p:cNvPr id="2588" name="任意多边形: 形状 1857"/>
              <p:cNvSpPr/>
              <p:nvPr>
                <p:custDataLst>
                  <p:tags r:id="rId24"/>
                </p:custDataLst>
              </p:nvPr>
            </p:nvSpPr>
            <p:spPr>
              <a:xfrm>
                <a:off x="4626899" y="2194394"/>
                <a:ext cx="12464" cy="38858"/>
              </a:xfrm>
              <a:custGeom>
                <a:avLst/>
                <a:gdLst>
                  <a:gd name="connsiteX0" fmla="*/ 3307 w 12464"/>
                  <a:gd name="connsiteY0" fmla="*/ 8133 h 38858"/>
                  <a:gd name="connsiteX1" fmla="*/ 9633 w 12464"/>
                  <a:gd name="connsiteY1" fmla="*/ 0 h 38858"/>
                  <a:gd name="connsiteX2" fmla="*/ 9633 w 12464"/>
                  <a:gd name="connsiteY2" fmla="*/ 9941 h 38858"/>
                  <a:gd name="connsiteX3" fmla="*/ 11440 w 12464"/>
                  <a:gd name="connsiteY3" fmla="*/ 9037 h 38858"/>
                  <a:gd name="connsiteX4" fmla="*/ 8729 w 12464"/>
                  <a:gd name="connsiteY4" fmla="*/ 17170 h 38858"/>
                  <a:gd name="connsiteX5" fmla="*/ 12344 w 12464"/>
                  <a:gd name="connsiteY5" fmla="*/ 15363 h 38858"/>
                  <a:gd name="connsiteX6" fmla="*/ 9633 w 12464"/>
                  <a:gd name="connsiteY6" fmla="*/ 31629 h 38858"/>
                  <a:gd name="connsiteX7" fmla="*/ 11440 w 12464"/>
                  <a:gd name="connsiteY7" fmla="*/ 28918 h 38858"/>
                  <a:gd name="connsiteX8" fmla="*/ 11440 w 12464"/>
                  <a:gd name="connsiteY8" fmla="*/ 30726 h 38858"/>
                  <a:gd name="connsiteX9" fmla="*/ 8729 w 12464"/>
                  <a:gd name="connsiteY9" fmla="*/ 38859 h 38858"/>
                  <a:gd name="connsiteX10" fmla="*/ 8729 w 12464"/>
                  <a:gd name="connsiteY10" fmla="*/ 19881 h 38858"/>
                  <a:gd name="connsiteX11" fmla="*/ 4211 w 12464"/>
                  <a:gd name="connsiteY11" fmla="*/ 19881 h 38858"/>
                  <a:gd name="connsiteX12" fmla="*/ 6922 w 12464"/>
                  <a:gd name="connsiteY12" fmla="*/ 11748 h 38858"/>
                  <a:gd name="connsiteX13" fmla="*/ 596 w 12464"/>
                  <a:gd name="connsiteY13" fmla="*/ 11748 h 38858"/>
                  <a:gd name="connsiteX14" fmla="*/ 3307 w 12464"/>
                  <a:gd name="connsiteY14" fmla="*/ 8133 h 38858"/>
                  <a:gd name="connsiteX15" fmla="*/ 3307 w 12464"/>
                  <a:gd name="connsiteY15" fmla="*/ 8133 h 38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464" h="38858">
                    <a:moveTo>
                      <a:pt x="3307" y="8133"/>
                    </a:moveTo>
                    <a:cubicBezTo>
                      <a:pt x="6922" y="7230"/>
                      <a:pt x="6018" y="0"/>
                      <a:pt x="9633" y="0"/>
                    </a:cubicBezTo>
                    <a:cubicBezTo>
                      <a:pt x="12344" y="0"/>
                      <a:pt x="8729" y="7230"/>
                      <a:pt x="9633" y="9941"/>
                    </a:cubicBezTo>
                    <a:cubicBezTo>
                      <a:pt x="9633" y="10844"/>
                      <a:pt x="10537" y="9037"/>
                      <a:pt x="11440" y="9037"/>
                    </a:cubicBezTo>
                    <a:cubicBezTo>
                      <a:pt x="12344" y="9941"/>
                      <a:pt x="7826" y="16267"/>
                      <a:pt x="8729" y="17170"/>
                    </a:cubicBezTo>
                    <a:cubicBezTo>
                      <a:pt x="9633" y="18074"/>
                      <a:pt x="11440" y="15363"/>
                      <a:pt x="12344" y="15363"/>
                    </a:cubicBezTo>
                    <a:cubicBezTo>
                      <a:pt x="13248" y="15363"/>
                      <a:pt x="8729" y="29822"/>
                      <a:pt x="9633" y="31629"/>
                    </a:cubicBezTo>
                    <a:cubicBezTo>
                      <a:pt x="10537" y="32533"/>
                      <a:pt x="10537" y="29822"/>
                      <a:pt x="11440" y="28918"/>
                    </a:cubicBezTo>
                    <a:cubicBezTo>
                      <a:pt x="11440" y="28918"/>
                      <a:pt x="11440" y="30726"/>
                      <a:pt x="11440" y="30726"/>
                    </a:cubicBezTo>
                    <a:cubicBezTo>
                      <a:pt x="10537" y="31629"/>
                      <a:pt x="8729" y="38859"/>
                      <a:pt x="8729" y="38859"/>
                    </a:cubicBezTo>
                    <a:cubicBezTo>
                      <a:pt x="6922" y="32533"/>
                      <a:pt x="7826" y="26207"/>
                      <a:pt x="8729" y="19881"/>
                    </a:cubicBezTo>
                    <a:cubicBezTo>
                      <a:pt x="8729" y="18978"/>
                      <a:pt x="5115" y="21689"/>
                      <a:pt x="4211" y="19881"/>
                    </a:cubicBezTo>
                    <a:cubicBezTo>
                      <a:pt x="3307" y="18074"/>
                      <a:pt x="7826" y="11748"/>
                      <a:pt x="6922" y="11748"/>
                    </a:cubicBezTo>
                    <a:cubicBezTo>
                      <a:pt x="5115" y="10844"/>
                      <a:pt x="2403" y="12652"/>
                      <a:pt x="596" y="11748"/>
                    </a:cubicBezTo>
                    <a:cubicBezTo>
                      <a:pt x="-1211" y="11748"/>
                      <a:pt x="1500" y="8133"/>
                      <a:pt x="3307" y="8133"/>
                    </a:cubicBezTo>
                    <a:lnTo>
                      <a:pt x="3307" y="8133"/>
                    </a:lnTo>
                    <a:close/>
                  </a:path>
                </a:pathLst>
              </a:custGeom>
              <a:solidFill>
                <a:srgbClr val="080808"/>
              </a:solidFill>
              <a:ln w="9025" cap="flat">
                <a:noFill/>
                <a:prstDash val="solid"/>
                <a:miter/>
              </a:ln>
            </p:spPr>
            <p:txBody>
              <a:bodyPr rtlCol="0" anchor="ctr"/>
              <a:lstStyle/>
              <a:p>
                <a:endParaRPr lang="zh-CN" altLang="en-US"/>
              </a:p>
            </p:txBody>
          </p:sp>
          <p:sp>
            <p:nvSpPr>
              <p:cNvPr id="2589" name="任意多边形: 形状 1858"/>
              <p:cNvSpPr/>
              <p:nvPr>
                <p:custDataLst>
                  <p:tags r:id="rId25"/>
                </p:custDataLst>
              </p:nvPr>
            </p:nvSpPr>
            <p:spPr>
              <a:xfrm>
                <a:off x="4485614" y="2375133"/>
                <a:ext cx="81332" cy="22592"/>
              </a:xfrm>
              <a:custGeom>
                <a:avLst/>
                <a:gdLst>
                  <a:gd name="connsiteX0" fmla="*/ 0 w 81332"/>
                  <a:gd name="connsiteY0" fmla="*/ 0 h 22592"/>
                  <a:gd name="connsiteX1" fmla="*/ 48799 w 81332"/>
                  <a:gd name="connsiteY1" fmla="*/ 22592 h 22592"/>
                  <a:gd name="connsiteX2" fmla="*/ 81333 w 81332"/>
                  <a:gd name="connsiteY2" fmla="*/ 3615 h 22592"/>
                  <a:gd name="connsiteX3" fmla="*/ 67777 w 81332"/>
                  <a:gd name="connsiteY3" fmla="*/ 9037 h 22592"/>
                  <a:gd name="connsiteX4" fmla="*/ 0 w 81332"/>
                  <a:gd name="connsiteY4" fmla="*/ 0 h 22592"/>
                  <a:gd name="connsiteX5" fmla="*/ 0 w 81332"/>
                  <a:gd name="connsiteY5" fmla="*/ 0 h 22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332" h="22592">
                    <a:moveTo>
                      <a:pt x="0" y="0"/>
                    </a:moveTo>
                    <a:cubicBezTo>
                      <a:pt x="9941" y="13555"/>
                      <a:pt x="27111" y="20785"/>
                      <a:pt x="48799" y="22592"/>
                    </a:cubicBezTo>
                    <a:cubicBezTo>
                      <a:pt x="65066" y="21689"/>
                      <a:pt x="74103" y="13555"/>
                      <a:pt x="81333" y="3615"/>
                    </a:cubicBezTo>
                    <a:cubicBezTo>
                      <a:pt x="76814" y="5422"/>
                      <a:pt x="72296" y="7230"/>
                      <a:pt x="67777" y="9037"/>
                    </a:cubicBezTo>
                    <a:cubicBezTo>
                      <a:pt x="52414" y="15363"/>
                      <a:pt x="30726" y="9037"/>
                      <a:pt x="0" y="0"/>
                    </a:cubicBezTo>
                    <a:lnTo>
                      <a:pt x="0" y="0"/>
                    </a:lnTo>
                    <a:close/>
                  </a:path>
                </a:pathLst>
              </a:custGeom>
              <a:solidFill>
                <a:srgbClr val="FFFFFF"/>
              </a:solidFill>
              <a:ln w="9025" cap="flat">
                <a:noFill/>
                <a:prstDash val="solid"/>
                <a:miter/>
              </a:ln>
            </p:spPr>
            <p:txBody>
              <a:bodyPr rtlCol="0" anchor="ctr"/>
              <a:lstStyle/>
              <a:p>
                <a:endParaRPr lang="zh-CN" altLang="en-US"/>
              </a:p>
            </p:txBody>
          </p:sp>
          <p:sp>
            <p:nvSpPr>
              <p:cNvPr id="2590" name="任意多边形: 形状 1859"/>
              <p:cNvSpPr/>
              <p:nvPr>
                <p:custDataLst>
                  <p:tags r:id="rId26"/>
                </p:custDataLst>
              </p:nvPr>
            </p:nvSpPr>
            <p:spPr>
              <a:xfrm>
                <a:off x="4474770" y="2287376"/>
                <a:ext cx="36147" cy="14146"/>
              </a:xfrm>
              <a:custGeom>
                <a:avLst/>
                <a:gdLst>
                  <a:gd name="connsiteX0" fmla="*/ 9941 w 36147"/>
                  <a:gd name="connsiteY0" fmla="*/ 99 h 14146"/>
                  <a:gd name="connsiteX1" fmla="*/ 0 w 36147"/>
                  <a:gd name="connsiteY1" fmla="*/ 4617 h 14146"/>
                  <a:gd name="connsiteX2" fmla="*/ 9037 w 36147"/>
                  <a:gd name="connsiteY2" fmla="*/ 11847 h 14146"/>
                  <a:gd name="connsiteX3" fmla="*/ 36148 w 36147"/>
                  <a:gd name="connsiteY3" fmla="*/ 10943 h 14146"/>
                  <a:gd name="connsiteX4" fmla="*/ 9941 w 36147"/>
                  <a:gd name="connsiteY4" fmla="*/ 99 h 14146"/>
                  <a:gd name="connsiteX5" fmla="*/ 9941 w 36147"/>
                  <a:gd name="connsiteY5" fmla="*/ 99 h 14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147" h="14146">
                    <a:moveTo>
                      <a:pt x="9941" y="99"/>
                    </a:moveTo>
                    <a:cubicBezTo>
                      <a:pt x="6326" y="1906"/>
                      <a:pt x="3615" y="2810"/>
                      <a:pt x="0" y="4617"/>
                    </a:cubicBezTo>
                    <a:cubicBezTo>
                      <a:pt x="1807" y="8232"/>
                      <a:pt x="5422" y="10943"/>
                      <a:pt x="9037" y="11847"/>
                    </a:cubicBezTo>
                    <a:cubicBezTo>
                      <a:pt x="16267" y="13654"/>
                      <a:pt x="26207" y="16365"/>
                      <a:pt x="36148" y="10943"/>
                    </a:cubicBezTo>
                    <a:cubicBezTo>
                      <a:pt x="32533" y="4617"/>
                      <a:pt x="27111" y="-805"/>
                      <a:pt x="9941" y="99"/>
                    </a:cubicBezTo>
                    <a:lnTo>
                      <a:pt x="9941" y="99"/>
                    </a:lnTo>
                    <a:close/>
                  </a:path>
                </a:pathLst>
              </a:custGeom>
              <a:solidFill>
                <a:srgbClr val="FFFFFF"/>
              </a:solidFill>
              <a:ln w="9025" cap="flat">
                <a:noFill/>
                <a:prstDash val="solid"/>
                <a:miter/>
              </a:ln>
            </p:spPr>
            <p:txBody>
              <a:bodyPr rtlCol="0" anchor="ctr"/>
              <a:lstStyle/>
              <a:p>
                <a:endParaRPr lang="zh-CN" altLang="en-US"/>
              </a:p>
            </p:txBody>
          </p:sp>
          <p:sp>
            <p:nvSpPr>
              <p:cNvPr id="2591" name="任意多边形: 形状 1860"/>
              <p:cNvSpPr/>
              <p:nvPr>
                <p:custDataLst>
                  <p:tags r:id="rId27"/>
                </p:custDataLst>
              </p:nvPr>
            </p:nvSpPr>
            <p:spPr>
              <a:xfrm>
                <a:off x="4566043" y="2293446"/>
                <a:ext cx="32533" cy="10972"/>
              </a:xfrm>
              <a:custGeom>
                <a:avLst/>
                <a:gdLst>
                  <a:gd name="connsiteX0" fmla="*/ 0 w 32533"/>
                  <a:gd name="connsiteY0" fmla="*/ 5777 h 10972"/>
                  <a:gd name="connsiteX1" fmla="*/ 3615 w 32533"/>
                  <a:gd name="connsiteY1" fmla="*/ 2162 h 10972"/>
                  <a:gd name="connsiteX2" fmla="*/ 25303 w 32533"/>
                  <a:gd name="connsiteY2" fmla="*/ 355 h 10972"/>
                  <a:gd name="connsiteX3" fmla="*/ 32533 w 32533"/>
                  <a:gd name="connsiteY3" fmla="*/ 3969 h 10972"/>
                  <a:gd name="connsiteX4" fmla="*/ 20785 w 32533"/>
                  <a:gd name="connsiteY4" fmla="*/ 10295 h 10972"/>
                  <a:gd name="connsiteX5" fmla="*/ 7230 w 32533"/>
                  <a:gd name="connsiteY5" fmla="*/ 10295 h 10972"/>
                  <a:gd name="connsiteX6" fmla="*/ 0 w 32533"/>
                  <a:gd name="connsiteY6" fmla="*/ 5777 h 10972"/>
                  <a:gd name="connsiteX7" fmla="*/ 0 w 32533"/>
                  <a:gd name="connsiteY7" fmla="*/ 5777 h 10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533" h="10972">
                    <a:moveTo>
                      <a:pt x="0" y="5777"/>
                    </a:moveTo>
                    <a:cubicBezTo>
                      <a:pt x="904" y="4873"/>
                      <a:pt x="2711" y="3969"/>
                      <a:pt x="3615" y="2162"/>
                    </a:cubicBezTo>
                    <a:cubicBezTo>
                      <a:pt x="9941" y="355"/>
                      <a:pt x="17170" y="-549"/>
                      <a:pt x="25303" y="355"/>
                    </a:cubicBezTo>
                    <a:cubicBezTo>
                      <a:pt x="28015" y="1258"/>
                      <a:pt x="29822" y="3066"/>
                      <a:pt x="32533" y="3969"/>
                    </a:cubicBezTo>
                    <a:cubicBezTo>
                      <a:pt x="29822" y="6680"/>
                      <a:pt x="26207" y="9391"/>
                      <a:pt x="20785" y="10295"/>
                    </a:cubicBezTo>
                    <a:cubicBezTo>
                      <a:pt x="16267" y="11199"/>
                      <a:pt x="11748" y="11199"/>
                      <a:pt x="7230" y="10295"/>
                    </a:cubicBezTo>
                    <a:cubicBezTo>
                      <a:pt x="4518" y="9391"/>
                      <a:pt x="1807" y="7584"/>
                      <a:pt x="0" y="5777"/>
                    </a:cubicBezTo>
                    <a:lnTo>
                      <a:pt x="0" y="5777"/>
                    </a:lnTo>
                    <a:close/>
                  </a:path>
                </a:pathLst>
              </a:custGeom>
              <a:solidFill>
                <a:srgbClr val="FFFFFF"/>
              </a:solidFill>
              <a:ln w="9025" cap="flat">
                <a:noFill/>
                <a:prstDash val="solid"/>
                <a:miter/>
              </a:ln>
            </p:spPr>
            <p:txBody>
              <a:bodyPr rtlCol="0" anchor="ctr"/>
              <a:lstStyle/>
              <a:p>
                <a:endParaRPr lang="zh-CN" altLang="en-US"/>
              </a:p>
            </p:txBody>
          </p:sp>
          <p:sp>
            <p:nvSpPr>
              <p:cNvPr id="2592" name="任意多边形: 形状 1861"/>
              <p:cNvSpPr/>
              <p:nvPr>
                <p:custDataLst>
                  <p:tags r:id="rId28"/>
                </p:custDataLst>
              </p:nvPr>
            </p:nvSpPr>
            <p:spPr>
              <a:xfrm>
                <a:off x="3826562" y="2079625"/>
                <a:ext cx="1106381" cy="685037"/>
              </a:xfrm>
              <a:custGeom>
                <a:avLst/>
                <a:gdLst>
                  <a:gd name="connsiteX0" fmla="*/ 652727 w 1106381"/>
                  <a:gd name="connsiteY0" fmla="*/ 538602 h 685037"/>
                  <a:gd name="connsiteX1" fmla="*/ 657245 w 1106381"/>
                  <a:gd name="connsiteY1" fmla="*/ 509684 h 685037"/>
                  <a:gd name="connsiteX2" fmla="*/ 663571 w 1106381"/>
                  <a:gd name="connsiteY2" fmla="*/ 461788 h 685037"/>
                  <a:gd name="connsiteX3" fmla="*/ 665378 w 1106381"/>
                  <a:gd name="connsiteY3" fmla="*/ 445522 h 685037"/>
                  <a:gd name="connsiteX4" fmla="*/ 671704 w 1106381"/>
                  <a:gd name="connsiteY4" fmla="*/ 433774 h 685037"/>
                  <a:gd name="connsiteX5" fmla="*/ 686163 w 1106381"/>
                  <a:gd name="connsiteY5" fmla="*/ 430159 h 685037"/>
                  <a:gd name="connsiteX6" fmla="*/ 701526 w 1106381"/>
                  <a:gd name="connsiteY6" fmla="*/ 432870 h 685037"/>
                  <a:gd name="connsiteX7" fmla="*/ 704237 w 1106381"/>
                  <a:gd name="connsiteY7" fmla="*/ 448233 h 685037"/>
                  <a:gd name="connsiteX8" fmla="*/ 713274 w 1106381"/>
                  <a:gd name="connsiteY8" fmla="*/ 492514 h 685037"/>
                  <a:gd name="connsiteX9" fmla="*/ 715082 w 1106381"/>
                  <a:gd name="connsiteY9" fmla="*/ 508780 h 685037"/>
                  <a:gd name="connsiteX10" fmla="*/ 720504 w 1106381"/>
                  <a:gd name="connsiteY10" fmla="*/ 538602 h 685037"/>
                  <a:gd name="connsiteX11" fmla="*/ 715082 w 1106381"/>
                  <a:gd name="connsiteY11" fmla="*/ 539506 h 685037"/>
                  <a:gd name="connsiteX12" fmla="*/ 697008 w 1106381"/>
                  <a:gd name="connsiteY12" fmla="*/ 539506 h 685037"/>
                  <a:gd name="connsiteX13" fmla="*/ 686163 w 1106381"/>
                  <a:gd name="connsiteY13" fmla="*/ 539506 h 685037"/>
                  <a:gd name="connsiteX14" fmla="*/ 678934 w 1106381"/>
                  <a:gd name="connsiteY14" fmla="*/ 539506 h 685037"/>
                  <a:gd name="connsiteX15" fmla="*/ 652727 w 1106381"/>
                  <a:gd name="connsiteY15" fmla="*/ 539506 h 685037"/>
                  <a:gd name="connsiteX16" fmla="*/ 520787 w 1106381"/>
                  <a:gd name="connsiteY16" fmla="*/ 538602 h 685037"/>
                  <a:gd name="connsiteX17" fmla="*/ 347278 w 1106381"/>
                  <a:gd name="connsiteY17" fmla="*/ 538602 h 685037"/>
                  <a:gd name="connsiteX18" fmla="*/ 340952 w 1106381"/>
                  <a:gd name="connsiteY18" fmla="*/ 532277 h 685037"/>
                  <a:gd name="connsiteX19" fmla="*/ 333722 w 1106381"/>
                  <a:gd name="connsiteY19" fmla="*/ 524143 h 685037"/>
                  <a:gd name="connsiteX20" fmla="*/ 330107 w 1106381"/>
                  <a:gd name="connsiteY20" fmla="*/ 513299 h 685037"/>
                  <a:gd name="connsiteX21" fmla="*/ 326493 w 1106381"/>
                  <a:gd name="connsiteY21" fmla="*/ 504262 h 685037"/>
                  <a:gd name="connsiteX22" fmla="*/ 326493 w 1106381"/>
                  <a:gd name="connsiteY22" fmla="*/ 504262 h 685037"/>
                  <a:gd name="connsiteX23" fmla="*/ 317456 w 1106381"/>
                  <a:gd name="connsiteY23" fmla="*/ 500647 h 685037"/>
                  <a:gd name="connsiteX24" fmla="*/ 280404 w 1106381"/>
                  <a:gd name="connsiteY24" fmla="*/ 497032 h 685037"/>
                  <a:gd name="connsiteX25" fmla="*/ 271367 w 1106381"/>
                  <a:gd name="connsiteY25" fmla="*/ 491610 h 685037"/>
                  <a:gd name="connsiteX26" fmla="*/ 254197 w 1106381"/>
                  <a:gd name="connsiteY26" fmla="*/ 480766 h 685037"/>
                  <a:gd name="connsiteX27" fmla="*/ 238834 w 1106381"/>
                  <a:gd name="connsiteY27" fmla="*/ 469922 h 685037"/>
                  <a:gd name="connsiteX28" fmla="*/ 239738 w 1106381"/>
                  <a:gd name="connsiteY28" fmla="*/ 459077 h 685037"/>
                  <a:gd name="connsiteX29" fmla="*/ 238834 w 1106381"/>
                  <a:gd name="connsiteY29" fmla="*/ 462692 h 685037"/>
                  <a:gd name="connsiteX30" fmla="*/ 227086 w 1106381"/>
                  <a:gd name="connsiteY30" fmla="*/ 451848 h 685037"/>
                  <a:gd name="connsiteX31" fmla="*/ 210820 w 1106381"/>
                  <a:gd name="connsiteY31" fmla="*/ 445522 h 685037"/>
                  <a:gd name="connsiteX32" fmla="*/ 171057 w 1106381"/>
                  <a:gd name="connsiteY32" fmla="*/ 446425 h 685037"/>
                  <a:gd name="connsiteX33" fmla="*/ 130391 w 1106381"/>
                  <a:gd name="connsiteY33" fmla="*/ 473536 h 685037"/>
                  <a:gd name="connsiteX34" fmla="*/ 124065 w 1106381"/>
                  <a:gd name="connsiteY34" fmla="*/ 478959 h 685037"/>
                  <a:gd name="connsiteX35" fmla="*/ 117739 w 1106381"/>
                  <a:gd name="connsiteY35" fmla="*/ 483477 h 685037"/>
                  <a:gd name="connsiteX36" fmla="*/ 90628 w 1106381"/>
                  <a:gd name="connsiteY36" fmla="*/ 501551 h 685037"/>
                  <a:gd name="connsiteX37" fmla="*/ 77073 w 1106381"/>
                  <a:gd name="connsiteY37" fmla="*/ 510588 h 685037"/>
                  <a:gd name="connsiteX38" fmla="*/ 72554 w 1106381"/>
                  <a:gd name="connsiteY38" fmla="*/ 525047 h 685037"/>
                  <a:gd name="connsiteX39" fmla="*/ 81591 w 1106381"/>
                  <a:gd name="connsiteY39" fmla="*/ 538602 h 685037"/>
                  <a:gd name="connsiteX40" fmla="*/ 129487 w 1106381"/>
                  <a:gd name="connsiteY40" fmla="*/ 539506 h 685037"/>
                  <a:gd name="connsiteX41" fmla="*/ 138524 w 1106381"/>
                  <a:gd name="connsiteY41" fmla="*/ 538602 h 685037"/>
                  <a:gd name="connsiteX42" fmla="*/ 137620 w 1106381"/>
                  <a:gd name="connsiteY42" fmla="*/ 538602 h 685037"/>
                  <a:gd name="connsiteX43" fmla="*/ 136717 w 1106381"/>
                  <a:gd name="connsiteY43" fmla="*/ 538602 h 685037"/>
                  <a:gd name="connsiteX44" fmla="*/ 122257 w 1106381"/>
                  <a:gd name="connsiteY44" fmla="*/ 542217 h 685037"/>
                  <a:gd name="connsiteX45" fmla="*/ 105991 w 1106381"/>
                  <a:gd name="connsiteY45" fmla="*/ 545832 h 685037"/>
                  <a:gd name="connsiteX46" fmla="*/ 87917 w 1106381"/>
                  <a:gd name="connsiteY46" fmla="*/ 544025 h 685037"/>
                  <a:gd name="connsiteX47" fmla="*/ 75265 w 1106381"/>
                  <a:gd name="connsiteY47" fmla="*/ 536795 h 685037"/>
                  <a:gd name="connsiteX48" fmla="*/ 68939 w 1106381"/>
                  <a:gd name="connsiteY48" fmla="*/ 523240 h 685037"/>
                  <a:gd name="connsiteX49" fmla="*/ 61710 w 1106381"/>
                  <a:gd name="connsiteY49" fmla="*/ 510588 h 685037"/>
                  <a:gd name="connsiteX50" fmla="*/ 54480 w 1106381"/>
                  <a:gd name="connsiteY50" fmla="*/ 497936 h 685037"/>
                  <a:gd name="connsiteX51" fmla="*/ 45443 w 1106381"/>
                  <a:gd name="connsiteY51" fmla="*/ 487995 h 685037"/>
                  <a:gd name="connsiteX52" fmla="*/ 56288 w 1106381"/>
                  <a:gd name="connsiteY52" fmla="*/ 494321 h 685037"/>
                  <a:gd name="connsiteX53" fmla="*/ 17429 w 1106381"/>
                  <a:gd name="connsiteY53" fmla="*/ 459077 h 685037"/>
                  <a:gd name="connsiteX54" fmla="*/ 14718 w 1106381"/>
                  <a:gd name="connsiteY54" fmla="*/ 451848 h 685037"/>
                  <a:gd name="connsiteX55" fmla="*/ 4777 w 1106381"/>
                  <a:gd name="connsiteY55" fmla="*/ 420218 h 685037"/>
                  <a:gd name="connsiteX56" fmla="*/ 20140 w 1106381"/>
                  <a:gd name="connsiteY56" fmla="*/ 394011 h 685037"/>
                  <a:gd name="connsiteX57" fmla="*/ 49962 w 1106381"/>
                  <a:gd name="connsiteY57" fmla="*/ 360574 h 685037"/>
                  <a:gd name="connsiteX58" fmla="*/ 84302 w 1106381"/>
                  <a:gd name="connsiteY58" fmla="*/ 353345 h 685037"/>
                  <a:gd name="connsiteX59" fmla="*/ 92436 w 1106381"/>
                  <a:gd name="connsiteY59" fmla="*/ 350634 h 685037"/>
                  <a:gd name="connsiteX60" fmla="*/ 136717 w 1106381"/>
                  <a:gd name="connsiteY60" fmla="*/ 353345 h 685037"/>
                  <a:gd name="connsiteX61" fmla="*/ 122257 w 1106381"/>
                  <a:gd name="connsiteY61" fmla="*/ 351537 h 685037"/>
                  <a:gd name="connsiteX62" fmla="*/ 153887 w 1106381"/>
                  <a:gd name="connsiteY62" fmla="*/ 351537 h 685037"/>
                  <a:gd name="connsiteX63" fmla="*/ 185516 w 1106381"/>
                  <a:gd name="connsiteY63" fmla="*/ 350634 h 685037"/>
                  <a:gd name="connsiteX64" fmla="*/ 198168 w 1106381"/>
                  <a:gd name="connsiteY64" fmla="*/ 347923 h 685037"/>
                  <a:gd name="connsiteX65" fmla="*/ 209012 w 1106381"/>
                  <a:gd name="connsiteY65" fmla="*/ 341597 h 685037"/>
                  <a:gd name="connsiteX66" fmla="*/ 223471 w 1106381"/>
                  <a:gd name="connsiteY66" fmla="*/ 340693 h 685037"/>
                  <a:gd name="connsiteX67" fmla="*/ 237027 w 1106381"/>
                  <a:gd name="connsiteY67" fmla="*/ 344308 h 685037"/>
                  <a:gd name="connsiteX68" fmla="*/ 258715 w 1106381"/>
                  <a:gd name="connsiteY68" fmla="*/ 347019 h 685037"/>
                  <a:gd name="connsiteX69" fmla="*/ 275886 w 1106381"/>
                  <a:gd name="connsiteY69" fmla="*/ 347019 h 685037"/>
                  <a:gd name="connsiteX70" fmla="*/ 274078 w 1106381"/>
                  <a:gd name="connsiteY70" fmla="*/ 345212 h 685037"/>
                  <a:gd name="connsiteX71" fmla="*/ 282212 w 1106381"/>
                  <a:gd name="connsiteY71" fmla="*/ 337078 h 685037"/>
                  <a:gd name="connsiteX72" fmla="*/ 319263 w 1106381"/>
                  <a:gd name="connsiteY72" fmla="*/ 343404 h 685037"/>
                  <a:gd name="connsiteX73" fmla="*/ 310226 w 1106381"/>
                  <a:gd name="connsiteY73" fmla="*/ 337982 h 685037"/>
                  <a:gd name="connsiteX74" fmla="*/ 323782 w 1106381"/>
                  <a:gd name="connsiteY74" fmla="*/ 329849 h 685037"/>
                  <a:gd name="connsiteX75" fmla="*/ 359929 w 1106381"/>
                  <a:gd name="connsiteY75" fmla="*/ 322619 h 685037"/>
                  <a:gd name="connsiteX76" fmla="*/ 368966 w 1106381"/>
                  <a:gd name="connsiteY76" fmla="*/ 320812 h 685037"/>
                  <a:gd name="connsiteX77" fmla="*/ 373485 w 1106381"/>
                  <a:gd name="connsiteY77" fmla="*/ 319908 h 685037"/>
                  <a:gd name="connsiteX78" fmla="*/ 377100 w 1106381"/>
                  <a:gd name="connsiteY78" fmla="*/ 319908 h 685037"/>
                  <a:gd name="connsiteX79" fmla="*/ 367159 w 1106381"/>
                  <a:gd name="connsiteY79" fmla="*/ 365997 h 685037"/>
                  <a:gd name="connsiteX80" fmla="*/ 378003 w 1106381"/>
                  <a:gd name="connsiteY80" fmla="*/ 341597 h 685037"/>
                  <a:gd name="connsiteX81" fmla="*/ 379811 w 1106381"/>
                  <a:gd name="connsiteY81" fmla="*/ 328041 h 685037"/>
                  <a:gd name="connsiteX82" fmla="*/ 378003 w 1106381"/>
                  <a:gd name="connsiteY82" fmla="*/ 313582 h 685037"/>
                  <a:gd name="connsiteX83" fmla="*/ 372581 w 1106381"/>
                  <a:gd name="connsiteY83" fmla="*/ 304545 h 685037"/>
                  <a:gd name="connsiteX84" fmla="*/ 381618 w 1106381"/>
                  <a:gd name="connsiteY84" fmla="*/ 297316 h 685037"/>
                  <a:gd name="connsiteX85" fmla="*/ 388848 w 1106381"/>
                  <a:gd name="connsiteY85" fmla="*/ 289183 h 685037"/>
                  <a:gd name="connsiteX86" fmla="*/ 395173 w 1106381"/>
                  <a:gd name="connsiteY86" fmla="*/ 280146 h 685037"/>
                  <a:gd name="connsiteX87" fmla="*/ 401499 w 1106381"/>
                  <a:gd name="connsiteY87" fmla="*/ 271109 h 685037"/>
                  <a:gd name="connsiteX88" fmla="*/ 420477 w 1106381"/>
                  <a:gd name="connsiteY88" fmla="*/ 258457 h 685037"/>
                  <a:gd name="connsiteX89" fmla="*/ 447588 w 1106381"/>
                  <a:gd name="connsiteY89" fmla="*/ 261168 h 685037"/>
                  <a:gd name="connsiteX90" fmla="*/ 491869 w 1106381"/>
                  <a:gd name="connsiteY90" fmla="*/ 262975 h 685037"/>
                  <a:gd name="connsiteX91" fmla="*/ 504521 w 1106381"/>
                  <a:gd name="connsiteY91" fmla="*/ 265686 h 685037"/>
                  <a:gd name="connsiteX92" fmla="*/ 534343 w 1106381"/>
                  <a:gd name="connsiteY92" fmla="*/ 267494 h 685037"/>
                  <a:gd name="connsiteX93" fmla="*/ 560550 w 1106381"/>
                  <a:gd name="connsiteY93" fmla="*/ 271109 h 685037"/>
                  <a:gd name="connsiteX94" fmla="*/ 556031 w 1106381"/>
                  <a:gd name="connsiteY94" fmla="*/ 280146 h 685037"/>
                  <a:gd name="connsiteX95" fmla="*/ 537054 w 1106381"/>
                  <a:gd name="connsiteY95" fmla="*/ 318101 h 685037"/>
                  <a:gd name="connsiteX96" fmla="*/ 535246 w 1106381"/>
                  <a:gd name="connsiteY96" fmla="*/ 327138 h 685037"/>
                  <a:gd name="connsiteX97" fmla="*/ 553320 w 1106381"/>
                  <a:gd name="connsiteY97" fmla="*/ 337078 h 685037"/>
                  <a:gd name="connsiteX98" fmla="*/ 531631 w 1106381"/>
                  <a:gd name="connsiteY98" fmla="*/ 347923 h 685037"/>
                  <a:gd name="connsiteX99" fmla="*/ 521691 w 1106381"/>
                  <a:gd name="connsiteY99" fmla="*/ 354249 h 685037"/>
                  <a:gd name="connsiteX100" fmla="*/ 514461 w 1106381"/>
                  <a:gd name="connsiteY100" fmla="*/ 363286 h 685037"/>
                  <a:gd name="connsiteX101" fmla="*/ 512654 w 1106381"/>
                  <a:gd name="connsiteY101" fmla="*/ 456366 h 685037"/>
                  <a:gd name="connsiteX102" fmla="*/ 516269 w 1106381"/>
                  <a:gd name="connsiteY102" fmla="*/ 484381 h 685037"/>
                  <a:gd name="connsiteX103" fmla="*/ 519883 w 1106381"/>
                  <a:gd name="connsiteY103" fmla="*/ 513299 h 685037"/>
                  <a:gd name="connsiteX104" fmla="*/ 520787 w 1106381"/>
                  <a:gd name="connsiteY104" fmla="*/ 538602 h 685037"/>
                  <a:gd name="connsiteX105" fmla="*/ 520787 w 1106381"/>
                  <a:gd name="connsiteY105" fmla="*/ 538602 h 685037"/>
                  <a:gd name="connsiteX106" fmla="*/ 524402 w 1106381"/>
                  <a:gd name="connsiteY106" fmla="*/ 538602 h 685037"/>
                  <a:gd name="connsiteX107" fmla="*/ 523498 w 1106381"/>
                  <a:gd name="connsiteY107" fmla="*/ 534988 h 685037"/>
                  <a:gd name="connsiteX108" fmla="*/ 520787 w 1106381"/>
                  <a:gd name="connsiteY108" fmla="*/ 518721 h 685037"/>
                  <a:gd name="connsiteX109" fmla="*/ 514461 w 1106381"/>
                  <a:gd name="connsiteY109" fmla="*/ 481670 h 685037"/>
                  <a:gd name="connsiteX110" fmla="*/ 511750 w 1106381"/>
                  <a:gd name="connsiteY110" fmla="*/ 397626 h 685037"/>
                  <a:gd name="connsiteX111" fmla="*/ 512654 w 1106381"/>
                  <a:gd name="connsiteY111" fmla="*/ 377745 h 685037"/>
                  <a:gd name="connsiteX112" fmla="*/ 514461 w 1106381"/>
                  <a:gd name="connsiteY112" fmla="*/ 357863 h 685037"/>
                  <a:gd name="connsiteX113" fmla="*/ 567779 w 1106381"/>
                  <a:gd name="connsiteY113" fmla="*/ 328945 h 685037"/>
                  <a:gd name="connsiteX114" fmla="*/ 553320 w 1106381"/>
                  <a:gd name="connsiteY114" fmla="*/ 334367 h 685037"/>
                  <a:gd name="connsiteX115" fmla="*/ 542476 w 1106381"/>
                  <a:gd name="connsiteY115" fmla="*/ 328041 h 685037"/>
                  <a:gd name="connsiteX116" fmla="*/ 531631 w 1106381"/>
                  <a:gd name="connsiteY116" fmla="*/ 322619 h 685037"/>
                  <a:gd name="connsiteX117" fmla="*/ 537957 w 1106381"/>
                  <a:gd name="connsiteY117" fmla="*/ 313582 h 685037"/>
                  <a:gd name="connsiteX118" fmla="*/ 543379 w 1106381"/>
                  <a:gd name="connsiteY118" fmla="*/ 304545 h 685037"/>
                  <a:gd name="connsiteX119" fmla="*/ 558742 w 1106381"/>
                  <a:gd name="connsiteY119" fmla="*/ 274723 h 685037"/>
                  <a:gd name="connsiteX120" fmla="*/ 565972 w 1106381"/>
                  <a:gd name="connsiteY120" fmla="*/ 267494 h 685037"/>
                  <a:gd name="connsiteX121" fmla="*/ 575009 w 1106381"/>
                  <a:gd name="connsiteY121" fmla="*/ 262072 h 685037"/>
                  <a:gd name="connsiteX122" fmla="*/ 584949 w 1106381"/>
                  <a:gd name="connsiteY122" fmla="*/ 257553 h 685037"/>
                  <a:gd name="connsiteX123" fmla="*/ 585853 w 1106381"/>
                  <a:gd name="connsiteY123" fmla="*/ 259361 h 685037"/>
                  <a:gd name="connsiteX124" fmla="*/ 597601 w 1106381"/>
                  <a:gd name="connsiteY124" fmla="*/ 243094 h 685037"/>
                  <a:gd name="connsiteX125" fmla="*/ 598505 w 1106381"/>
                  <a:gd name="connsiteY125" fmla="*/ 247613 h 685037"/>
                  <a:gd name="connsiteX126" fmla="*/ 590372 w 1106381"/>
                  <a:gd name="connsiteY126" fmla="*/ 274723 h 685037"/>
                  <a:gd name="connsiteX127" fmla="*/ 587661 w 1106381"/>
                  <a:gd name="connsiteY127" fmla="*/ 292797 h 685037"/>
                  <a:gd name="connsiteX128" fmla="*/ 582238 w 1106381"/>
                  <a:gd name="connsiteY128" fmla="*/ 387685 h 685037"/>
                  <a:gd name="connsiteX129" fmla="*/ 576816 w 1106381"/>
                  <a:gd name="connsiteY129" fmla="*/ 463596 h 685037"/>
                  <a:gd name="connsiteX130" fmla="*/ 574105 w 1106381"/>
                  <a:gd name="connsiteY130" fmla="*/ 501551 h 685037"/>
                  <a:gd name="connsiteX131" fmla="*/ 573201 w 1106381"/>
                  <a:gd name="connsiteY131" fmla="*/ 538602 h 685037"/>
                  <a:gd name="connsiteX132" fmla="*/ 524402 w 1106381"/>
                  <a:gd name="connsiteY132" fmla="*/ 538602 h 685037"/>
                  <a:gd name="connsiteX133" fmla="*/ 71651 w 1106381"/>
                  <a:gd name="connsiteY133" fmla="*/ 538602 h 685037"/>
                  <a:gd name="connsiteX134" fmla="*/ 51769 w 1106381"/>
                  <a:gd name="connsiteY134" fmla="*/ 502455 h 685037"/>
                  <a:gd name="connsiteX135" fmla="*/ 46347 w 1106381"/>
                  <a:gd name="connsiteY135" fmla="*/ 495225 h 685037"/>
                  <a:gd name="connsiteX136" fmla="*/ 43636 w 1106381"/>
                  <a:gd name="connsiteY136" fmla="*/ 491610 h 685037"/>
                  <a:gd name="connsiteX137" fmla="*/ 34599 w 1106381"/>
                  <a:gd name="connsiteY137" fmla="*/ 481670 h 685037"/>
                  <a:gd name="connsiteX138" fmla="*/ 10199 w 1106381"/>
                  <a:gd name="connsiteY138" fmla="*/ 456366 h 685037"/>
                  <a:gd name="connsiteX139" fmla="*/ 259 w 1106381"/>
                  <a:gd name="connsiteY139" fmla="*/ 416604 h 685037"/>
                  <a:gd name="connsiteX140" fmla="*/ 8392 w 1106381"/>
                  <a:gd name="connsiteY140" fmla="*/ 400337 h 685037"/>
                  <a:gd name="connsiteX141" fmla="*/ 30081 w 1106381"/>
                  <a:gd name="connsiteY141" fmla="*/ 371419 h 685037"/>
                  <a:gd name="connsiteX142" fmla="*/ 58999 w 1106381"/>
                  <a:gd name="connsiteY142" fmla="*/ 350634 h 685037"/>
                  <a:gd name="connsiteX143" fmla="*/ 81591 w 1106381"/>
                  <a:gd name="connsiteY143" fmla="*/ 348826 h 685037"/>
                  <a:gd name="connsiteX144" fmla="*/ 104184 w 1106381"/>
                  <a:gd name="connsiteY144" fmla="*/ 347923 h 685037"/>
                  <a:gd name="connsiteX145" fmla="*/ 115028 w 1106381"/>
                  <a:gd name="connsiteY145" fmla="*/ 348826 h 685037"/>
                  <a:gd name="connsiteX146" fmla="*/ 126776 w 1106381"/>
                  <a:gd name="connsiteY146" fmla="*/ 347923 h 685037"/>
                  <a:gd name="connsiteX147" fmla="*/ 151176 w 1106381"/>
                  <a:gd name="connsiteY147" fmla="*/ 347923 h 685037"/>
                  <a:gd name="connsiteX148" fmla="*/ 174672 w 1106381"/>
                  <a:gd name="connsiteY148" fmla="*/ 347019 h 685037"/>
                  <a:gd name="connsiteX149" fmla="*/ 195457 w 1106381"/>
                  <a:gd name="connsiteY149" fmla="*/ 344308 h 685037"/>
                  <a:gd name="connsiteX150" fmla="*/ 213531 w 1106381"/>
                  <a:gd name="connsiteY150" fmla="*/ 337078 h 685037"/>
                  <a:gd name="connsiteX151" fmla="*/ 255101 w 1106381"/>
                  <a:gd name="connsiteY151" fmla="*/ 343404 h 685037"/>
                  <a:gd name="connsiteX152" fmla="*/ 265945 w 1106381"/>
                  <a:gd name="connsiteY152" fmla="*/ 343404 h 685037"/>
                  <a:gd name="connsiteX153" fmla="*/ 272271 w 1106381"/>
                  <a:gd name="connsiteY153" fmla="*/ 337078 h 685037"/>
                  <a:gd name="connsiteX154" fmla="*/ 294863 w 1106381"/>
                  <a:gd name="connsiteY154" fmla="*/ 334367 h 685037"/>
                  <a:gd name="connsiteX155" fmla="*/ 304804 w 1106381"/>
                  <a:gd name="connsiteY155" fmla="*/ 335271 h 685037"/>
                  <a:gd name="connsiteX156" fmla="*/ 319263 w 1106381"/>
                  <a:gd name="connsiteY156" fmla="*/ 326234 h 685037"/>
                  <a:gd name="connsiteX157" fmla="*/ 329204 w 1106381"/>
                  <a:gd name="connsiteY157" fmla="*/ 323523 h 685037"/>
                  <a:gd name="connsiteX158" fmla="*/ 368966 w 1106381"/>
                  <a:gd name="connsiteY158" fmla="*/ 312679 h 685037"/>
                  <a:gd name="connsiteX159" fmla="*/ 368063 w 1106381"/>
                  <a:gd name="connsiteY159" fmla="*/ 311775 h 685037"/>
                  <a:gd name="connsiteX160" fmla="*/ 367159 w 1106381"/>
                  <a:gd name="connsiteY160" fmla="*/ 310871 h 685037"/>
                  <a:gd name="connsiteX161" fmla="*/ 384329 w 1106381"/>
                  <a:gd name="connsiteY161" fmla="*/ 282857 h 685037"/>
                  <a:gd name="connsiteX162" fmla="*/ 435840 w 1106381"/>
                  <a:gd name="connsiteY162" fmla="*/ 257553 h 685037"/>
                  <a:gd name="connsiteX163" fmla="*/ 474699 w 1106381"/>
                  <a:gd name="connsiteY163" fmla="*/ 257553 h 685037"/>
                  <a:gd name="connsiteX164" fmla="*/ 491869 w 1106381"/>
                  <a:gd name="connsiteY164" fmla="*/ 260264 h 685037"/>
                  <a:gd name="connsiteX165" fmla="*/ 510846 w 1106381"/>
                  <a:gd name="connsiteY165" fmla="*/ 261168 h 685037"/>
                  <a:gd name="connsiteX166" fmla="*/ 546994 w 1106381"/>
                  <a:gd name="connsiteY166" fmla="*/ 264783 h 685037"/>
                  <a:gd name="connsiteX167" fmla="*/ 576816 w 1106381"/>
                  <a:gd name="connsiteY167" fmla="*/ 258457 h 685037"/>
                  <a:gd name="connsiteX168" fmla="*/ 588564 w 1106381"/>
                  <a:gd name="connsiteY168" fmla="*/ 250324 h 685037"/>
                  <a:gd name="connsiteX169" fmla="*/ 596698 w 1106381"/>
                  <a:gd name="connsiteY169" fmla="*/ 239479 h 685037"/>
                  <a:gd name="connsiteX170" fmla="*/ 596698 w 1106381"/>
                  <a:gd name="connsiteY170" fmla="*/ 239479 h 685037"/>
                  <a:gd name="connsiteX171" fmla="*/ 593986 w 1106381"/>
                  <a:gd name="connsiteY171" fmla="*/ 234057 h 685037"/>
                  <a:gd name="connsiteX172" fmla="*/ 573201 w 1106381"/>
                  <a:gd name="connsiteY172" fmla="*/ 216887 h 685037"/>
                  <a:gd name="connsiteX173" fmla="*/ 567779 w 1106381"/>
                  <a:gd name="connsiteY173" fmla="*/ 184354 h 685037"/>
                  <a:gd name="connsiteX174" fmla="*/ 570490 w 1106381"/>
                  <a:gd name="connsiteY174" fmla="*/ 168991 h 685037"/>
                  <a:gd name="connsiteX175" fmla="*/ 575009 w 1106381"/>
                  <a:gd name="connsiteY175" fmla="*/ 153628 h 685037"/>
                  <a:gd name="connsiteX176" fmla="*/ 578624 w 1106381"/>
                  <a:gd name="connsiteY176" fmla="*/ 117480 h 685037"/>
                  <a:gd name="connsiteX177" fmla="*/ 581335 w 1106381"/>
                  <a:gd name="connsiteY177" fmla="*/ 81333 h 685037"/>
                  <a:gd name="connsiteX178" fmla="*/ 591275 w 1106381"/>
                  <a:gd name="connsiteY178" fmla="*/ 52414 h 685037"/>
                  <a:gd name="connsiteX179" fmla="*/ 612964 w 1106381"/>
                  <a:gd name="connsiteY179" fmla="*/ 35244 h 685037"/>
                  <a:gd name="connsiteX180" fmla="*/ 622001 w 1106381"/>
                  <a:gd name="connsiteY180" fmla="*/ 24400 h 685037"/>
                  <a:gd name="connsiteX181" fmla="*/ 628327 w 1106381"/>
                  <a:gd name="connsiteY181" fmla="*/ 20785 h 685037"/>
                  <a:gd name="connsiteX182" fmla="*/ 632845 w 1106381"/>
                  <a:gd name="connsiteY182" fmla="*/ 17170 h 685037"/>
                  <a:gd name="connsiteX183" fmla="*/ 660860 w 1106381"/>
                  <a:gd name="connsiteY183" fmla="*/ 13555 h 685037"/>
                  <a:gd name="connsiteX184" fmla="*/ 665378 w 1106381"/>
                  <a:gd name="connsiteY184" fmla="*/ 16267 h 685037"/>
                  <a:gd name="connsiteX185" fmla="*/ 635556 w 1106381"/>
                  <a:gd name="connsiteY185" fmla="*/ 21689 h 685037"/>
                  <a:gd name="connsiteX186" fmla="*/ 613868 w 1106381"/>
                  <a:gd name="connsiteY186" fmla="*/ 35244 h 685037"/>
                  <a:gd name="connsiteX187" fmla="*/ 622001 w 1106381"/>
                  <a:gd name="connsiteY187" fmla="*/ 30726 h 685037"/>
                  <a:gd name="connsiteX188" fmla="*/ 597601 w 1106381"/>
                  <a:gd name="connsiteY188" fmla="*/ 47896 h 685037"/>
                  <a:gd name="connsiteX189" fmla="*/ 590372 w 1106381"/>
                  <a:gd name="connsiteY189" fmla="*/ 60548 h 685037"/>
                  <a:gd name="connsiteX190" fmla="*/ 587661 w 1106381"/>
                  <a:gd name="connsiteY190" fmla="*/ 79525 h 685037"/>
                  <a:gd name="connsiteX191" fmla="*/ 585853 w 1106381"/>
                  <a:gd name="connsiteY191" fmla="*/ 99406 h 685037"/>
                  <a:gd name="connsiteX192" fmla="*/ 582238 w 1106381"/>
                  <a:gd name="connsiteY192" fmla="*/ 117480 h 685037"/>
                  <a:gd name="connsiteX193" fmla="*/ 579527 w 1106381"/>
                  <a:gd name="connsiteY193" fmla="*/ 157243 h 685037"/>
                  <a:gd name="connsiteX194" fmla="*/ 584046 w 1106381"/>
                  <a:gd name="connsiteY194" fmla="*/ 154532 h 685037"/>
                  <a:gd name="connsiteX195" fmla="*/ 579527 w 1106381"/>
                  <a:gd name="connsiteY195" fmla="*/ 162665 h 685037"/>
                  <a:gd name="connsiteX196" fmla="*/ 584949 w 1106381"/>
                  <a:gd name="connsiteY196" fmla="*/ 170798 h 685037"/>
                  <a:gd name="connsiteX197" fmla="*/ 589468 w 1106381"/>
                  <a:gd name="connsiteY197" fmla="*/ 180739 h 685037"/>
                  <a:gd name="connsiteX198" fmla="*/ 597601 w 1106381"/>
                  <a:gd name="connsiteY198" fmla="*/ 199717 h 685037"/>
                  <a:gd name="connsiteX199" fmla="*/ 594890 w 1106381"/>
                  <a:gd name="connsiteY199" fmla="*/ 187969 h 685037"/>
                  <a:gd name="connsiteX200" fmla="*/ 593083 w 1106381"/>
                  <a:gd name="connsiteY200" fmla="*/ 179835 h 685037"/>
                  <a:gd name="connsiteX201" fmla="*/ 593083 w 1106381"/>
                  <a:gd name="connsiteY201" fmla="*/ 170798 h 685037"/>
                  <a:gd name="connsiteX202" fmla="*/ 596698 w 1106381"/>
                  <a:gd name="connsiteY202" fmla="*/ 161761 h 685037"/>
                  <a:gd name="connsiteX203" fmla="*/ 594890 w 1106381"/>
                  <a:gd name="connsiteY203" fmla="*/ 161761 h 685037"/>
                  <a:gd name="connsiteX204" fmla="*/ 603023 w 1106381"/>
                  <a:gd name="connsiteY204" fmla="*/ 150917 h 685037"/>
                  <a:gd name="connsiteX205" fmla="*/ 606638 w 1106381"/>
                  <a:gd name="connsiteY205" fmla="*/ 147302 h 685037"/>
                  <a:gd name="connsiteX206" fmla="*/ 613868 w 1106381"/>
                  <a:gd name="connsiteY206" fmla="*/ 143688 h 685037"/>
                  <a:gd name="connsiteX207" fmla="*/ 610253 w 1106381"/>
                  <a:gd name="connsiteY207" fmla="*/ 144591 h 685037"/>
                  <a:gd name="connsiteX208" fmla="*/ 607542 w 1106381"/>
                  <a:gd name="connsiteY208" fmla="*/ 151821 h 685037"/>
                  <a:gd name="connsiteX209" fmla="*/ 601216 w 1106381"/>
                  <a:gd name="connsiteY209" fmla="*/ 159050 h 685037"/>
                  <a:gd name="connsiteX210" fmla="*/ 604831 w 1106381"/>
                  <a:gd name="connsiteY210" fmla="*/ 158147 h 685037"/>
                  <a:gd name="connsiteX211" fmla="*/ 607542 w 1106381"/>
                  <a:gd name="connsiteY211" fmla="*/ 157243 h 685037"/>
                  <a:gd name="connsiteX212" fmla="*/ 606638 w 1106381"/>
                  <a:gd name="connsiteY212" fmla="*/ 159050 h 685037"/>
                  <a:gd name="connsiteX213" fmla="*/ 604831 w 1106381"/>
                  <a:gd name="connsiteY213" fmla="*/ 161761 h 685037"/>
                  <a:gd name="connsiteX214" fmla="*/ 601216 w 1106381"/>
                  <a:gd name="connsiteY214" fmla="*/ 166280 h 685037"/>
                  <a:gd name="connsiteX215" fmla="*/ 597601 w 1106381"/>
                  <a:gd name="connsiteY215" fmla="*/ 171702 h 685037"/>
                  <a:gd name="connsiteX216" fmla="*/ 598505 w 1106381"/>
                  <a:gd name="connsiteY216" fmla="*/ 171702 h 685037"/>
                  <a:gd name="connsiteX217" fmla="*/ 601216 w 1106381"/>
                  <a:gd name="connsiteY217" fmla="*/ 172606 h 685037"/>
                  <a:gd name="connsiteX218" fmla="*/ 598505 w 1106381"/>
                  <a:gd name="connsiteY218" fmla="*/ 176221 h 685037"/>
                  <a:gd name="connsiteX219" fmla="*/ 598505 w 1106381"/>
                  <a:gd name="connsiteY219" fmla="*/ 186161 h 685037"/>
                  <a:gd name="connsiteX220" fmla="*/ 599409 w 1106381"/>
                  <a:gd name="connsiteY220" fmla="*/ 199717 h 685037"/>
                  <a:gd name="connsiteX221" fmla="*/ 595794 w 1106381"/>
                  <a:gd name="connsiteY221" fmla="*/ 210561 h 685037"/>
                  <a:gd name="connsiteX222" fmla="*/ 592179 w 1106381"/>
                  <a:gd name="connsiteY222" fmla="*/ 197909 h 685037"/>
                  <a:gd name="connsiteX223" fmla="*/ 592179 w 1106381"/>
                  <a:gd name="connsiteY223" fmla="*/ 219598 h 685037"/>
                  <a:gd name="connsiteX224" fmla="*/ 589468 w 1106381"/>
                  <a:gd name="connsiteY224" fmla="*/ 215079 h 685037"/>
                  <a:gd name="connsiteX225" fmla="*/ 586757 w 1106381"/>
                  <a:gd name="connsiteY225" fmla="*/ 210561 h 685037"/>
                  <a:gd name="connsiteX226" fmla="*/ 586757 w 1106381"/>
                  <a:gd name="connsiteY226" fmla="*/ 196102 h 685037"/>
                  <a:gd name="connsiteX227" fmla="*/ 584949 w 1106381"/>
                  <a:gd name="connsiteY227" fmla="*/ 183450 h 685037"/>
                  <a:gd name="connsiteX228" fmla="*/ 581335 w 1106381"/>
                  <a:gd name="connsiteY228" fmla="*/ 172606 h 685037"/>
                  <a:gd name="connsiteX229" fmla="*/ 576816 w 1106381"/>
                  <a:gd name="connsiteY229" fmla="*/ 192487 h 685037"/>
                  <a:gd name="connsiteX230" fmla="*/ 575009 w 1106381"/>
                  <a:gd name="connsiteY230" fmla="*/ 179835 h 685037"/>
                  <a:gd name="connsiteX231" fmla="*/ 579527 w 1106381"/>
                  <a:gd name="connsiteY231" fmla="*/ 168991 h 685037"/>
                  <a:gd name="connsiteX232" fmla="*/ 575913 w 1106381"/>
                  <a:gd name="connsiteY232" fmla="*/ 164473 h 685037"/>
                  <a:gd name="connsiteX233" fmla="*/ 571394 w 1106381"/>
                  <a:gd name="connsiteY233" fmla="*/ 178028 h 685037"/>
                  <a:gd name="connsiteX234" fmla="*/ 573201 w 1106381"/>
                  <a:gd name="connsiteY234" fmla="*/ 192487 h 685037"/>
                  <a:gd name="connsiteX235" fmla="*/ 576816 w 1106381"/>
                  <a:gd name="connsiteY235" fmla="*/ 206043 h 685037"/>
                  <a:gd name="connsiteX236" fmla="*/ 591275 w 1106381"/>
                  <a:gd name="connsiteY236" fmla="*/ 226828 h 685037"/>
                  <a:gd name="connsiteX237" fmla="*/ 599409 w 1106381"/>
                  <a:gd name="connsiteY237" fmla="*/ 235864 h 685037"/>
                  <a:gd name="connsiteX238" fmla="*/ 610253 w 1106381"/>
                  <a:gd name="connsiteY238" fmla="*/ 295508 h 685037"/>
                  <a:gd name="connsiteX239" fmla="*/ 631942 w 1106381"/>
                  <a:gd name="connsiteY239" fmla="*/ 326234 h 685037"/>
                  <a:gd name="connsiteX240" fmla="*/ 644593 w 1106381"/>
                  <a:gd name="connsiteY240" fmla="*/ 339789 h 685037"/>
                  <a:gd name="connsiteX241" fmla="*/ 687971 w 1106381"/>
                  <a:gd name="connsiteY241" fmla="*/ 375937 h 685037"/>
                  <a:gd name="connsiteX242" fmla="*/ 717793 w 1106381"/>
                  <a:gd name="connsiteY242" fmla="*/ 373226 h 685037"/>
                  <a:gd name="connsiteX243" fmla="*/ 734059 w 1106381"/>
                  <a:gd name="connsiteY243" fmla="*/ 354249 h 685037"/>
                  <a:gd name="connsiteX244" fmla="*/ 776533 w 1106381"/>
                  <a:gd name="connsiteY244" fmla="*/ 291894 h 685037"/>
                  <a:gd name="connsiteX245" fmla="*/ 781051 w 1106381"/>
                  <a:gd name="connsiteY245" fmla="*/ 278338 h 685037"/>
                  <a:gd name="connsiteX246" fmla="*/ 787377 w 1106381"/>
                  <a:gd name="connsiteY246" fmla="*/ 252131 h 685037"/>
                  <a:gd name="connsiteX247" fmla="*/ 781051 w 1106381"/>
                  <a:gd name="connsiteY247" fmla="*/ 260264 h 685037"/>
                  <a:gd name="connsiteX248" fmla="*/ 789185 w 1106381"/>
                  <a:gd name="connsiteY248" fmla="*/ 241287 h 685037"/>
                  <a:gd name="connsiteX249" fmla="*/ 792799 w 1106381"/>
                  <a:gd name="connsiteY249" fmla="*/ 225020 h 685037"/>
                  <a:gd name="connsiteX250" fmla="*/ 792799 w 1106381"/>
                  <a:gd name="connsiteY250" fmla="*/ 234961 h 685037"/>
                  <a:gd name="connsiteX251" fmla="*/ 796414 w 1106381"/>
                  <a:gd name="connsiteY251" fmla="*/ 231346 h 685037"/>
                  <a:gd name="connsiteX252" fmla="*/ 800029 w 1106381"/>
                  <a:gd name="connsiteY252" fmla="*/ 210561 h 685037"/>
                  <a:gd name="connsiteX253" fmla="*/ 804547 w 1106381"/>
                  <a:gd name="connsiteY253" fmla="*/ 197909 h 685037"/>
                  <a:gd name="connsiteX254" fmla="*/ 805451 w 1106381"/>
                  <a:gd name="connsiteY254" fmla="*/ 184354 h 685037"/>
                  <a:gd name="connsiteX255" fmla="*/ 796414 w 1106381"/>
                  <a:gd name="connsiteY255" fmla="*/ 211465 h 685037"/>
                  <a:gd name="connsiteX256" fmla="*/ 792799 w 1106381"/>
                  <a:gd name="connsiteY256" fmla="*/ 221405 h 685037"/>
                  <a:gd name="connsiteX257" fmla="*/ 795510 w 1106381"/>
                  <a:gd name="connsiteY257" fmla="*/ 200620 h 685037"/>
                  <a:gd name="connsiteX258" fmla="*/ 800933 w 1106381"/>
                  <a:gd name="connsiteY258" fmla="*/ 178932 h 685037"/>
                  <a:gd name="connsiteX259" fmla="*/ 800933 w 1106381"/>
                  <a:gd name="connsiteY259" fmla="*/ 178932 h 685037"/>
                  <a:gd name="connsiteX260" fmla="*/ 801836 w 1106381"/>
                  <a:gd name="connsiteY260" fmla="*/ 178932 h 685037"/>
                  <a:gd name="connsiteX261" fmla="*/ 802740 w 1106381"/>
                  <a:gd name="connsiteY261" fmla="*/ 178932 h 685037"/>
                  <a:gd name="connsiteX262" fmla="*/ 800933 w 1106381"/>
                  <a:gd name="connsiteY262" fmla="*/ 166280 h 685037"/>
                  <a:gd name="connsiteX263" fmla="*/ 801836 w 1106381"/>
                  <a:gd name="connsiteY263" fmla="*/ 166280 h 685037"/>
                  <a:gd name="connsiteX264" fmla="*/ 803644 w 1106381"/>
                  <a:gd name="connsiteY264" fmla="*/ 169895 h 685037"/>
                  <a:gd name="connsiteX265" fmla="*/ 801836 w 1106381"/>
                  <a:gd name="connsiteY265" fmla="*/ 158147 h 685037"/>
                  <a:gd name="connsiteX266" fmla="*/ 802740 w 1106381"/>
                  <a:gd name="connsiteY266" fmla="*/ 157243 h 685037"/>
                  <a:gd name="connsiteX267" fmla="*/ 801836 w 1106381"/>
                  <a:gd name="connsiteY267" fmla="*/ 154532 h 685037"/>
                  <a:gd name="connsiteX268" fmla="*/ 800029 w 1106381"/>
                  <a:gd name="connsiteY268" fmla="*/ 147302 h 685037"/>
                  <a:gd name="connsiteX269" fmla="*/ 805451 w 1106381"/>
                  <a:gd name="connsiteY269" fmla="*/ 178932 h 685037"/>
                  <a:gd name="connsiteX270" fmla="*/ 803644 w 1106381"/>
                  <a:gd name="connsiteY270" fmla="*/ 181643 h 685037"/>
                  <a:gd name="connsiteX271" fmla="*/ 803644 w 1106381"/>
                  <a:gd name="connsiteY271" fmla="*/ 188872 h 685037"/>
                  <a:gd name="connsiteX272" fmla="*/ 808162 w 1106381"/>
                  <a:gd name="connsiteY272" fmla="*/ 178932 h 685037"/>
                  <a:gd name="connsiteX273" fmla="*/ 810873 w 1106381"/>
                  <a:gd name="connsiteY273" fmla="*/ 169895 h 685037"/>
                  <a:gd name="connsiteX274" fmla="*/ 811777 w 1106381"/>
                  <a:gd name="connsiteY274" fmla="*/ 168991 h 685037"/>
                  <a:gd name="connsiteX275" fmla="*/ 809066 w 1106381"/>
                  <a:gd name="connsiteY275" fmla="*/ 181643 h 685037"/>
                  <a:gd name="connsiteX276" fmla="*/ 811777 w 1106381"/>
                  <a:gd name="connsiteY276" fmla="*/ 194294 h 685037"/>
                  <a:gd name="connsiteX277" fmla="*/ 803644 w 1106381"/>
                  <a:gd name="connsiteY277" fmla="*/ 219598 h 685037"/>
                  <a:gd name="connsiteX278" fmla="*/ 800933 w 1106381"/>
                  <a:gd name="connsiteY278" fmla="*/ 234057 h 685037"/>
                  <a:gd name="connsiteX279" fmla="*/ 793703 w 1106381"/>
                  <a:gd name="connsiteY279" fmla="*/ 243998 h 685037"/>
                  <a:gd name="connsiteX280" fmla="*/ 787377 w 1106381"/>
                  <a:gd name="connsiteY280" fmla="*/ 271109 h 685037"/>
                  <a:gd name="connsiteX281" fmla="*/ 800933 w 1106381"/>
                  <a:gd name="connsiteY281" fmla="*/ 288279 h 685037"/>
                  <a:gd name="connsiteX282" fmla="*/ 811777 w 1106381"/>
                  <a:gd name="connsiteY282" fmla="*/ 298219 h 685037"/>
                  <a:gd name="connsiteX283" fmla="*/ 818103 w 1106381"/>
                  <a:gd name="connsiteY283" fmla="*/ 303642 h 685037"/>
                  <a:gd name="connsiteX284" fmla="*/ 827140 w 1106381"/>
                  <a:gd name="connsiteY284" fmla="*/ 310871 h 685037"/>
                  <a:gd name="connsiteX285" fmla="*/ 861480 w 1106381"/>
                  <a:gd name="connsiteY285" fmla="*/ 324427 h 685037"/>
                  <a:gd name="connsiteX286" fmla="*/ 906665 w 1106381"/>
                  <a:gd name="connsiteY286" fmla="*/ 343404 h 685037"/>
                  <a:gd name="connsiteX287" fmla="*/ 937391 w 1106381"/>
                  <a:gd name="connsiteY287" fmla="*/ 356056 h 685037"/>
                  <a:gd name="connsiteX288" fmla="*/ 951850 w 1106381"/>
                  <a:gd name="connsiteY288" fmla="*/ 361478 h 685037"/>
                  <a:gd name="connsiteX289" fmla="*/ 967213 w 1106381"/>
                  <a:gd name="connsiteY289" fmla="*/ 366900 h 685037"/>
                  <a:gd name="connsiteX290" fmla="*/ 977153 w 1106381"/>
                  <a:gd name="connsiteY290" fmla="*/ 377745 h 685037"/>
                  <a:gd name="connsiteX291" fmla="*/ 983479 w 1106381"/>
                  <a:gd name="connsiteY291" fmla="*/ 393107 h 685037"/>
                  <a:gd name="connsiteX292" fmla="*/ 990709 w 1106381"/>
                  <a:gd name="connsiteY292" fmla="*/ 425640 h 685037"/>
                  <a:gd name="connsiteX293" fmla="*/ 999746 w 1106381"/>
                  <a:gd name="connsiteY293" fmla="*/ 459077 h 685037"/>
                  <a:gd name="connsiteX294" fmla="*/ 1005168 w 1106381"/>
                  <a:gd name="connsiteY294" fmla="*/ 474440 h 685037"/>
                  <a:gd name="connsiteX295" fmla="*/ 1024145 w 1106381"/>
                  <a:gd name="connsiteY295" fmla="*/ 493418 h 685037"/>
                  <a:gd name="connsiteX296" fmla="*/ 1038605 w 1106381"/>
                  <a:gd name="connsiteY296" fmla="*/ 488899 h 685037"/>
                  <a:gd name="connsiteX297" fmla="*/ 1050353 w 1106381"/>
                  <a:gd name="connsiteY297" fmla="*/ 497936 h 685037"/>
                  <a:gd name="connsiteX298" fmla="*/ 1034086 w 1106381"/>
                  <a:gd name="connsiteY298" fmla="*/ 491610 h 685037"/>
                  <a:gd name="connsiteX299" fmla="*/ 1027760 w 1106381"/>
                  <a:gd name="connsiteY299" fmla="*/ 495225 h 685037"/>
                  <a:gd name="connsiteX300" fmla="*/ 1019627 w 1106381"/>
                  <a:gd name="connsiteY300" fmla="*/ 498840 h 685037"/>
                  <a:gd name="connsiteX301" fmla="*/ 1003360 w 1106381"/>
                  <a:gd name="connsiteY301" fmla="*/ 505166 h 685037"/>
                  <a:gd name="connsiteX302" fmla="*/ 993420 w 1106381"/>
                  <a:gd name="connsiteY302" fmla="*/ 516914 h 685037"/>
                  <a:gd name="connsiteX303" fmla="*/ 1010590 w 1106381"/>
                  <a:gd name="connsiteY303" fmla="*/ 516010 h 685037"/>
                  <a:gd name="connsiteX304" fmla="*/ 1002457 w 1106381"/>
                  <a:gd name="connsiteY304" fmla="*/ 519625 h 685037"/>
                  <a:gd name="connsiteX305" fmla="*/ 992516 w 1106381"/>
                  <a:gd name="connsiteY305" fmla="*/ 517817 h 685037"/>
                  <a:gd name="connsiteX306" fmla="*/ 1001553 w 1106381"/>
                  <a:gd name="connsiteY306" fmla="*/ 544928 h 685037"/>
                  <a:gd name="connsiteX307" fmla="*/ 1007879 w 1106381"/>
                  <a:gd name="connsiteY307" fmla="*/ 575654 h 685037"/>
                  <a:gd name="connsiteX308" fmla="*/ 1013301 w 1106381"/>
                  <a:gd name="connsiteY308" fmla="*/ 589209 h 685037"/>
                  <a:gd name="connsiteX309" fmla="*/ 1027760 w 1106381"/>
                  <a:gd name="connsiteY309" fmla="*/ 588306 h 685037"/>
                  <a:gd name="connsiteX310" fmla="*/ 1024145 w 1106381"/>
                  <a:gd name="connsiteY310" fmla="*/ 561195 h 685037"/>
                  <a:gd name="connsiteX311" fmla="*/ 1019627 w 1106381"/>
                  <a:gd name="connsiteY311" fmla="*/ 529565 h 685037"/>
                  <a:gd name="connsiteX312" fmla="*/ 1026856 w 1106381"/>
                  <a:gd name="connsiteY312" fmla="*/ 506069 h 685037"/>
                  <a:gd name="connsiteX313" fmla="*/ 1054871 w 1106381"/>
                  <a:gd name="connsiteY313" fmla="*/ 497936 h 685037"/>
                  <a:gd name="connsiteX314" fmla="*/ 1068427 w 1106381"/>
                  <a:gd name="connsiteY314" fmla="*/ 500647 h 685037"/>
                  <a:gd name="connsiteX315" fmla="*/ 1079271 w 1106381"/>
                  <a:gd name="connsiteY315" fmla="*/ 507877 h 685037"/>
                  <a:gd name="connsiteX316" fmla="*/ 1096441 w 1106381"/>
                  <a:gd name="connsiteY316" fmla="*/ 515106 h 685037"/>
                  <a:gd name="connsiteX317" fmla="*/ 1106382 w 1106381"/>
                  <a:gd name="connsiteY317" fmla="*/ 539506 h 685037"/>
                  <a:gd name="connsiteX318" fmla="*/ 171057 w 1106381"/>
                  <a:gd name="connsiteY318" fmla="*/ 538602 h 685037"/>
                  <a:gd name="connsiteX319" fmla="*/ 164731 w 1106381"/>
                  <a:gd name="connsiteY319" fmla="*/ 553062 h 685037"/>
                  <a:gd name="connsiteX320" fmla="*/ 169250 w 1106381"/>
                  <a:gd name="connsiteY320" fmla="*/ 568424 h 685037"/>
                  <a:gd name="connsiteX321" fmla="*/ 175575 w 1106381"/>
                  <a:gd name="connsiteY321" fmla="*/ 582883 h 685037"/>
                  <a:gd name="connsiteX322" fmla="*/ 182805 w 1106381"/>
                  <a:gd name="connsiteY322" fmla="*/ 596439 h 685037"/>
                  <a:gd name="connsiteX323" fmla="*/ 182805 w 1106381"/>
                  <a:gd name="connsiteY323" fmla="*/ 595535 h 685037"/>
                  <a:gd name="connsiteX324" fmla="*/ 185516 w 1106381"/>
                  <a:gd name="connsiteY324" fmla="*/ 588306 h 685037"/>
                  <a:gd name="connsiteX325" fmla="*/ 185516 w 1106381"/>
                  <a:gd name="connsiteY325" fmla="*/ 598246 h 685037"/>
                  <a:gd name="connsiteX326" fmla="*/ 185516 w 1106381"/>
                  <a:gd name="connsiteY326" fmla="*/ 598246 h 685037"/>
                  <a:gd name="connsiteX327" fmla="*/ 187323 w 1106381"/>
                  <a:gd name="connsiteY327" fmla="*/ 598246 h 685037"/>
                  <a:gd name="connsiteX328" fmla="*/ 189131 w 1106381"/>
                  <a:gd name="connsiteY328" fmla="*/ 604572 h 685037"/>
                  <a:gd name="connsiteX329" fmla="*/ 204494 w 1106381"/>
                  <a:gd name="connsiteY329" fmla="*/ 627165 h 685037"/>
                  <a:gd name="connsiteX330" fmla="*/ 224375 w 1106381"/>
                  <a:gd name="connsiteY330" fmla="*/ 628068 h 685037"/>
                  <a:gd name="connsiteX331" fmla="*/ 222568 w 1106381"/>
                  <a:gd name="connsiteY331" fmla="*/ 619031 h 685037"/>
                  <a:gd name="connsiteX332" fmla="*/ 211723 w 1106381"/>
                  <a:gd name="connsiteY332" fmla="*/ 598246 h 685037"/>
                  <a:gd name="connsiteX333" fmla="*/ 218049 w 1106381"/>
                  <a:gd name="connsiteY333" fmla="*/ 603668 h 685037"/>
                  <a:gd name="connsiteX334" fmla="*/ 227990 w 1106381"/>
                  <a:gd name="connsiteY334" fmla="*/ 627165 h 685037"/>
                  <a:gd name="connsiteX335" fmla="*/ 258715 w 1106381"/>
                  <a:gd name="connsiteY335" fmla="*/ 635298 h 685037"/>
                  <a:gd name="connsiteX336" fmla="*/ 253293 w 1106381"/>
                  <a:gd name="connsiteY336" fmla="*/ 611802 h 685037"/>
                  <a:gd name="connsiteX337" fmla="*/ 248775 w 1106381"/>
                  <a:gd name="connsiteY337" fmla="*/ 600957 h 685037"/>
                  <a:gd name="connsiteX338" fmla="*/ 247871 w 1106381"/>
                  <a:gd name="connsiteY338" fmla="*/ 595535 h 685037"/>
                  <a:gd name="connsiteX339" fmla="*/ 246967 w 1106381"/>
                  <a:gd name="connsiteY339" fmla="*/ 591017 h 685037"/>
                  <a:gd name="connsiteX340" fmla="*/ 256004 w 1106381"/>
                  <a:gd name="connsiteY340" fmla="*/ 607283 h 685037"/>
                  <a:gd name="connsiteX341" fmla="*/ 260523 w 1106381"/>
                  <a:gd name="connsiteY341" fmla="*/ 628068 h 685037"/>
                  <a:gd name="connsiteX342" fmla="*/ 263234 w 1106381"/>
                  <a:gd name="connsiteY342" fmla="*/ 638913 h 685037"/>
                  <a:gd name="connsiteX343" fmla="*/ 272271 w 1106381"/>
                  <a:gd name="connsiteY343" fmla="*/ 642527 h 685037"/>
                  <a:gd name="connsiteX344" fmla="*/ 284019 w 1106381"/>
                  <a:gd name="connsiteY344" fmla="*/ 641624 h 685037"/>
                  <a:gd name="connsiteX345" fmla="*/ 292152 w 1106381"/>
                  <a:gd name="connsiteY345" fmla="*/ 637105 h 685037"/>
                  <a:gd name="connsiteX346" fmla="*/ 286730 w 1106381"/>
                  <a:gd name="connsiteY346" fmla="*/ 584691 h 685037"/>
                  <a:gd name="connsiteX347" fmla="*/ 287634 w 1106381"/>
                  <a:gd name="connsiteY347" fmla="*/ 591017 h 685037"/>
                  <a:gd name="connsiteX348" fmla="*/ 289441 w 1106381"/>
                  <a:gd name="connsiteY348" fmla="*/ 588306 h 685037"/>
                  <a:gd name="connsiteX349" fmla="*/ 291248 w 1106381"/>
                  <a:gd name="connsiteY349" fmla="*/ 599150 h 685037"/>
                  <a:gd name="connsiteX350" fmla="*/ 290345 w 1106381"/>
                  <a:gd name="connsiteY350" fmla="*/ 609091 h 685037"/>
                  <a:gd name="connsiteX351" fmla="*/ 293960 w 1106381"/>
                  <a:gd name="connsiteY351" fmla="*/ 628972 h 685037"/>
                  <a:gd name="connsiteX352" fmla="*/ 291248 w 1106381"/>
                  <a:gd name="connsiteY352" fmla="*/ 640720 h 685037"/>
                  <a:gd name="connsiteX353" fmla="*/ 280404 w 1106381"/>
                  <a:gd name="connsiteY353" fmla="*/ 646142 h 685037"/>
                  <a:gd name="connsiteX354" fmla="*/ 258715 w 1106381"/>
                  <a:gd name="connsiteY354" fmla="*/ 638913 h 685037"/>
                  <a:gd name="connsiteX355" fmla="*/ 240642 w 1106381"/>
                  <a:gd name="connsiteY355" fmla="*/ 642527 h 685037"/>
                  <a:gd name="connsiteX356" fmla="*/ 226182 w 1106381"/>
                  <a:gd name="connsiteY356" fmla="*/ 635298 h 685037"/>
                  <a:gd name="connsiteX357" fmla="*/ 202686 w 1106381"/>
                  <a:gd name="connsiteY357" fmla="*/ 629876 h 685037"/>
                  <a:gd name="connsiteX358" fmla="*/ 190938 w 1106381"/>
                  <a:gd name="connsiteY358" fmla="*/ 611802 h 685037"/>
                  <a:gd name="connsiteX359" fmla="*/ 182805 w 1106381"/>
                  <a:gd name="connsiteY359" fmla="*/ 600054 h 685037"/>
                  <a:gd name="connsiteX360" fmla="*/ 159309 w 1106381"/>
                  <a:gd name="connsiteY360" fmla="*/ 544025 h 685037"/>
                  <a:gd name="connsiteX361" fmla="*/ 140331 w 1106381"/>
                  <a:gd name="connsiteY361" fmla="*/ 544025 h 685037"/>
                  <a:gd name="connsiteX362" fmla="*/ 126776 w 1106381"/>
                  <a:gd name="connsiteY362" fmla="*/ 546736 h 685037"/>
                  <a:gd name="connsiteX363" fmla="*/ 116835 w 1106381"/>
                  <a:gd name="connsiteY363" fmla="*/ 549447 h 685037"/>
                  <a:gd name="connsiteX364" fmla="*/ 94243 w 1106381"/>
                  <a:gd name="connsiteY364" fmla="*/ 550350 h 685037"/>
                  <a:gd name="connsiteX365" fmla="*/ 83399 w 1106381"/>
                  <a:gd name="connsiteY365" fmla="*/ 548543 h 685037"/>
                  <a:gd name="connsiteX366" fmla="*/ 76169 w 1106381"/>
                  <a:gd name="connsiteY366" fmla="*/ 544025 h 685037"/>
                  <a:gd name="connsiteX367" fmla="*/ 76169 w 1106381"/>
                  <a:gd name="connsiteY367" fmla="*/ 544025 h 685037"/>
                  <a:gd name="connsiteX368" fmla="*/ 345470 w 1106381"/>
                  <a:gd name="connsiteY368" fmla="*/ 539506 h 685037"/>
                  <a:gd name="connsiteX369" fmla="*/ 338241 w 1106381"/>
                  <a:gd name="connsiteY369" fmla="*/ 533180 h 685037"/>
                  <a:gd name="connsiteX370" fmla="*/ 313841 w 1106381"/>
                  <a:gd name="connsiteY370" fmla="*/ 520528 h 685037"/>
                  <a:gd name="connsiteX371" fmla="*/ 302997 w 1106381"/>
                  <a:gd name="connsiteY371" fmla="*/ 513299 h 685037"/>
                  <a:gd name="connsiteX372" fmla="*/ 291248 w 1106381"/>
                  <a:gd name="connsiteY372" fmla="*/ 506069 h 685037"/>
                  <a:gd name="connsiteX373" fmla="*/ 280404 w 1106381"/>
                  <a:gd name="connsiteY373" fmla="*/ 498840 h 685037"/>
                  <a:gd name="connsiteX374" fmla="*/ 268656 w 1106381"/>
                  <a:gd name="connsiteY374" fmla="*/ 492514 h 685037"/>
                  <a:gd name="connsiteX375" fmla="*/ 257812 w 1106381"/>
                  <a:gd name="connsiteY375" fmla="*/ 485284 h 685037"/>
                  <a:gd name="connsiteX376" fmla="*/ 246064 w 1106381"/>
                  <a:gd name="connsiteY376" fmla="*/ 478055 h 685037"/>
                  <a:gd name="connsiteX377" fmla="*/ 227086 w 1106381"/>
                  <a:gd name="connsiteY377" fmla="*/ 459981 h 685037"/>
                  <a:gd name="connsiteX378" fmla="*/ 181901 w 1106381"/>
                  <a:gd name="connsiteY378" fmla="*/ 452751 h 685037"/>
                  <a:gd name="connsiteX379" fmla="*/ 157502 w 1106381"/>
                  <a:gd name="connsiteY379" fmla="*/ 464499 h 685037"/>
                  <a:gd name="connsiteX380" fmla="*/ 161116 w 1106381"/>
                  <a:gd name="connsiteY380" fmla="*/ 464499 h 685037"/>
                  <a:gd name="connsiteX381" fmla="*/ 145754 w 1106381"/>
                  <a:gd name="connsiteY381" fmla="*/ 477151 h 685037"/>
                  <a:gd name="connsiteX382" fmla="*/ 156598 w 1106381"/>
                  <a:gd name="connsiteY382" fmla="*/ 470825 h 685037"/>
                  <a:gd name="connsiteX383" fmla="*/ 145754 w 1106381"/>
                  <a:gd name="connsiteY383" fmla="*/ 480766 h 685037"/>
                  <a:gd name="connsiteX384" fmla="*/ 136717 w 1106381"/>
                  <a:gd name="connsiteY384" fmla="*/ 491610 h 685037"/>
                  <a:gd name="connsiteX385" fmla="*/ 154790 w 1106381"/>
                  <a:gd name="connsiteY385" fmla="*/ 478959 h 685037"/>
                  <a:gd name="connsiteX386" fmla="*/ 151176 w 1106381"/>
                  <a:gd name="connsiteY386" fmla="*/ 482573 h 685037"/>
                  <a:gd name="connsiteX387" fmla="*/ 147561 w 1106381"/>
                  <a:gd name="connsiteY387" fmla="*/ 485284 h 685037"/>
                  <a:gd name="connsiteX388" fmla="*/ 142139 w 1106381"/>
                  <a:gd name="connsiteY388" fmla="*/ 490707 h 685037"/>
                  <a:gd name="connsiteX389" fmla="*/ 152079 w 1106381"/>
                  <a:gd name="connsiteY389" fmla="*/ 484381 h 685037"/>
                  <a:gd name="connsiteX390" fmla="*/ 144850 w 1106381"/>
                  <a:gd name="connsiteY390" fmla="*/ 491610 h 685037"/>
                  <a:gd name="connsiteX391" fmla="*/ 146657 w 1106381"/>
                  <a:gd name="connsiteY391" fmla="*/ 490707 h 685037"/>
                  <a:gd name="connsiteX392" fmla="*/ 148465 w 1106381"/>
                  <a:gd name="connsiteY392" fmla="*/ 490707 h 685037"/>
                  <a:gd name="connsiteX393" fmla="*/ 158405 w 1106381"/>
                  <a:gd name="connsiteY393" fmla="*/ 507877 h 685037"/>
                  <a:gd name="connsiteX394" fmla="*/ 161116 w 1106381"/>
                  <a:gd name="connsiteY394" fmla="*/ 537699 h 685037"/>
                  <a:gd name="connsiteX395" fmla="*/ 168346 w 1106381"/>
                  <a:gd name="connsiteY395" fmla="*/ 525951 h 685037"/>
                  <a:gd name="connsiteX396" fmla="*/ 162020 w 1106381"/>
                  <a:gd name="connsiteY396" fmla="*/ 550350 h 685037"/>
                  <a:gd name="connsiteX397" fmla="*/ 171961 w 1106381"/>
                  <a:gd name="connsiteY397" fmla="*/ 534084 h 685037"/>
                  <a:gd name="connsiteX398" fmla="*/ 163827 w 1106381"/>
                  <a:gd name="connsiteY398" fmla="*/ 553965 h 685037"/>
                  <a:gd name="connsiteX399" fmla="*/ 166539 w 1106381"/>
                  <a:gd name="connsiteY399" fmla="*/ 545832 h 685037"/>
                  <a:gd name="connsiteX400" fmla="*/ 171057 w 1106381"/>
                  <a:gd name="connsiteY400" fmla="*/ 540410 h 685037"/>
                  <a:gd name="connsiteX401" fmla="*/ 1068427 w 1106381"/>
                  <a:gd name="connsiteY401" fmla="*/ 540410 h 685037"/>
                  <a:gd name="connsiteX402" fmla="*/ 1069330 w 1106381"/>
                  <a:gd name="connsiteY402" fmla="*/ 550350 h 685037"/>
                  <a:gd name="connsiteX403" fmla="*/ 1061197 w 1106381"/>
                  <a:gd name="connsiteY403" fmla="*/ 571135 h 685037"/>
                  <a:gd name="connsiteX404" fmla="*/ 1053064 w 1106381"/>
                  <a:gd name="connsiteY404" fmla="*/ 566617 h 685037"/>
                  <a:gd name="connsiteX405" fmla="*/ 1052160 w 1106381"/>
                  <a:gd name="connsiteY405" fmla="*/ 565713 h 685037"/>
                  <a:gd name="connsiteX406" fmla="*/ 1051256 w 1106381"/>
                  <a:gd name="connsiteY406" fmla="*/ 565713 h 685037"/>
                  <a:gd name="connsiteX407" fmla="*/ 1032279 w 1106381"/>
                  <a:gd name="connsiteY407" fmla="*/ 586498 h 685037"/>
                  <a:gd name="connsiteX408" fmla="*/ 1019627 w 1106381"/>
                  <a:gd name="connsiteY408" fmla="*/ 593728 h 685037"/>
                  <a:gd name="connsiteX409" fmla="*/ 1006071 w 1106381"/>
                  <a:gd name="connsiteY409" fmla="*/ 586498 h 685037"/>
                  <a:gd name="connsiteX410" fmla="*/ 987998 w 1106381"/>
                  <a:gd name="connsiteY410" fmla="*/ 587402 h 685037"/>
                  <a:gd name="connsiteX411" fmla="*/ 983479 w 1106381"/>
                  <a:gd name="connsiteY411" fmla="*/ 581076 h 685037"/>
                  <a:gd name="connsiteX412" fmla="*/ 979864 w 1106381"/>
                  <a:gd name="connsiteY412" fmla="*/ 573847 h 685037"/>
                  <a:gd name="connsiteX413" fmla="*/ 973538 w 1106381"/>
                  <a:gd name="connsiteY413" fmla="*/ 557580 h 685037"/>
                  <a:gd name="connsiteX414" fmla="*/ 969020 w 1106381"/>
                  <a:gd name="connsiteY414" fmla="*/ 542217 h 685037"/>
                  <a:gd name="connsiteX415" fmla="*/ 386136 w 1106381"/>
                  <a:gd name="connsiteY415" fmla="*/ 542217 h 685037"/>
                  <a:gd name="connsiteX416" fmla="*/ 358122 w 1106381"/>
                  <a:gd name="connsiteY416" fmla="*/ 568424 h 685037"/>
                  <a:gd name="connsiteX417" fmla="*/ 312937 w 1106381"/>
                  <a:gd name="connsiteY417" fmla="*/ 555773 h 685037"/>
                  <a:gd name="connsiteX418" fmla="*/ 333722 w 1106381"/>
                  <a:gd name="connsiteY418" fmla="*/ 591920 h 685037"/>
                  <a:gd name="connsiteX419" fmla="*/ 337337 w 1106381"/>
                  <a:gd name="connsiteY419" fmla="*/ 597343 h 685037"/>
                  <a:gd name="connsiteX420" fmla="*/ 348181 w 1106381"/>
                  <a:gd name="connsiteY420" fmla="*/ 615416 h 685037"/>
                  <a:gd name="connsiteX421" fmla="*/ 353603 w 1106381"/>
                  <a:gd name="connsiteY421" fmla="*/ 629876 h 685037"/>
                  <a:gd name="connsiteX422" fmla="*/ 363544 w 1106381"/>
                  <a:gd name="connsiteY422" fmla="*/ 648853 h 685037"/>
                  <a:gd name="connsiteX423" fmla="*/ 367159 w 1106381"/>
                  <a:gd name="connsiteY423" fmla="*/ 656083 h 685037"/>
                  <a:gd name="connsiteX424" fmla="*/ 369870 w 1106381"/>
                  <a:gd name="connsiteY424" fmla="*/ 682290 h 685037"/>
                  <a:gd name="connsiteX425" fmla="*/ 354507 w 1106381"/>
                  <a:gd name="connsiteY425" fmla="*/ 684097 h 685037"/>
                  <a:gd name="connsiteX426" fmla="*/ 345470 w 1106381"/>
                  <a:gd name="connsiteY426" fmla="*/ 674157 h 685037"/>
                  <a:gd name="connsiteX427" fmla="*/ 331011 w 1106381"/>
                  <a:gd name="connsiteY427" fmla="*/ 650661 h 685037"/>
                  <a:gd name="connsiteX428" fmla="*/ 314745 w 1106381"/>
                  <a:gd name="connsiteY428" fmla="*/ 628068 h 685037"/>
                  <a:gd name="connsiteX429" fmla="*/ 309322 w 1106381"/>
                  <a:gd name="connsiteY429" fmla="*/ 619031 h 685037"/>
                  <a:gd name="connsiteX430" fmla="*/ 296671 w 1106381"/>
                  <a:gd name="connsiteY430" fmla="*/ 606380 h 685037"/>
                  <a:gd name="connsiteX431" fmla="*/ 291248 w 1106381"/>
                  <a:gd name="connsiteY431" fmla="*/ 601861 h 685037"/>
                  <a:gd name="connsiteX432" fmla="*/ 291248 w 1106381"/>
                  <a:gd name="connsiteY432" fmla="*/ 590113 h 685037"/>
                  <a:gd name="connsiteX433" fmla="*/ 293056 w 1106381"/>
                  <a:gd name="connsiteY433" fmla="*/ 592824 h 685037"/>
                  <a:gd name="connsiteX434" fmla="*/ 293960 w 1106381"/>
                  <a:gd name="connsiteY434" fmla="*/ 591920 h 685037"/>
                  <a:gd name="connsiteX435" fmla="*/ 295767 w 1106381"/>
                  <a:gd name="connsiteY435" fmla="*/ 602765 h 685037"/>
                  <a:gd name="connsiteX436" fmla="*/ 297574 w 1106381"/>
                  <a:gd name="connsiteY436" fmla="*/ 600957 h 685037"/>
                  <a:gd name="connsiteX437" fmla="*/ 308419 w 1106381"/>
                  <a:gd name="connsiteY437" fmla="*/ 615416 h 685037"/>
                  <a:gd name="connsiteX438" fmla="*/ 329204 w 1106381"/>
                  <a:gd name="connsiteY438" fmla="*/ 645238 h 685037"/>
                  <a:gd name="connsiteX439" fmla="*/ 333722 w 1106381"/>
                  <a:gd name="connsiteY439" fmla="*/ 652468 h 685037"/>
                  <a:gd name="connsiteX440" fmla="*/ 337337 w 1106381"/>
                  <a:gd name="connsiteY440" fmla="*/ 660601 h 685037"/>
                  <a:gd name="connsiteX441" fmla="*/ 346374 w 1106381"/>
                  <a:gd name="connsiteY441" fmla="*/ 676868 h 685037"/>
                  <a:gd name="connsiteX442" fmla="*/ 368966 w 1106381"/>
                  <a:gd name="connsiteY442" fmla="*/ 676868 h 685037"/>
                  <a:gd name="connsiteX443" fmla="*/ 363544 w 1106381"/>
                  <a:gd name="connsiteY443" fmla="*/ 659698 h 685037"/>
                  <a:gd name="connsiteX444" fmla="*/ 343663 w 1106381"/>
                  <a:gd name="connsiteY444" fmla="*/ 617224 h 685037"/>
                  <a:gd name="connsiteX445" fmla="*/ 334626 w 1106381"/>
                  <a:gd name="connsiteY445" fmla="*/ 600957 h 685037"/>
                  <a:gd name="connsiteX446" fmla="*/ 314745 w 1106381"/>
                  <a:gd name="connsiteY446" fmla="*/ 570232 h 685037"/>
                  <a:gd name="connsiteX447" fmla="*/ 306611 w 1106381"/>
                  <a:gd name="connsiteY447" fmla="*/ 553965 h 685037"/>
                  <a:gd name="connsiteX448" fmla="*/ 299382 w 1106381"/>
                  <a:gd name="connsiteY448" fmla="*/ 536795 h 685037"/>
                  <a:gd name="connsiteX449" fmla="*/ 296671 w 1106381"/>
                  <a:gd name="connsiteY449" fmla="*/ 526854 h 685037"/>
                  <a:gd name="connsiteX450" fmla="*/ 293056 w 1106381"/>
                  <a:gd name="connsiteY450" fmla="*/ 517817 h 685037"/>
                  <a:gd name="connsiteX451" fmla="*/ 302997 w 1106381"/>
                  <a:gd name="connsiteY451" fmla="*/ 537699 h 685037"/>
                  <a:gd name="connsiteX452" fmla="*/ 302997 w 1106381"/>
                  <a:gd name="connsiteY452" fmla="*/ 530469 h 685037"/>
                  <a:gd name="connsiteX453" fmla="*/ 304804 w 1106381"/>
                  <a:gd name="connsiteY453" fmla="*/ 536795 h 685037"/>
                  <a:gd name="connsiteX454" fmla="*/ 306611 w 1106381"/>
                  <a:gd name="connsiteY454" fmla="*/ 540410 h 685037"/>
                  <a:gd name="connsiteX455" fmla="*/ 306611 w 1106381"/>
                  <a:gd name="connsiteY455" fmla="*/ 540410 h 685037"/>
                  <a:gd name="connsiteX456" fmla="*/ 306611 w 1106381"/>
                  <a:gd name="connsiteY456" fmla="*/ 541314 h 685037"/>
                  <a:gd name="connsiteX457" fmla="*/ 307515 w 1106381"/>
                  <a:gd name="connsiteY457" fmla="*/ 543121 h 685037"/>
                  <a:gd name="connsiteX458" fmla="*/ 308419 w 1106381"/>
                  <a:gd name="connsiteY458" fmla="*/ 540410 h 685037"/>
                  <a:gd name="connsiteX459" fmla="*/ 312937 w 1106381"/>
                  <a:gd name="connsiteY459" fmla="*/ 552158 h 685037"/>
                  <a:gd name="connsiteX460" fmla="*/ 321974 w 1106381"/>
                  <a:gd name="connsiteY460" fmla="*/ 558484 h 685037"/>
                  <a:gd name="connsiteX461" fmla="*/ 343663 w 1106381"/>
                  <a:gd name="connsiteY461" fmla="*/ 567521 h 685037"/>
                  <a:gd name="connsiteX462" fmla="*/ 379811 w 1106381"/>
                  <a:gd name="connsiteY462" fmla="*/ 557580 h 685037"/>
                  <a:gd name="connsiteX463" fmla="*/ 380714 w 1106381"/>
                  <a:gd name="connsiteY463" fmla="*/ 547639 h 685037"/>
                  <a:gd name="connsiteX464" fmla="*/ 369870 w 1106381"/>
                  <a:gd name="connsiteY464" fmla="*/ 551254 h 685037"/>
                  <a:gd name="connsiteX465" fmla="*/ 358122 w 1106381"/>
                  <a:gd name="connsiteY465" fmla="*/ 545832 h 685037"/>
                  <a:gd name="connsiteX466" fmla="*/ 358122 w 1106381"/>
                  <a:gd name="connsiteY466" fmla="*/ 546736 h 685037"/>
                  <a:gd name="connsiteX467" fmla="*/ 358122 w 1106381"/>
                  <a:gd name="connsiteY467" fmla="*/ 546736 h 685037"/>
                  <a:gd name="connsiteX468" fmla="*/ 378907 w 1106381"/>
                  <a:gd name="connsiteY468" fmla="*/ 544928 h 685037"/>
                  <a:gd name="connsiteX469" fmla="*/ 380714 w 1106381"/>
                  <a:gd name="connsiteY469" fmla="*/ 542217 h 685037"/>
                  <a:gd name="connsiteX470" fmla="*/ 356315 w 1106381"/>
                  <a:gd name="connsiteY470" fmla="*/ 543121 h 685037"/>
                  <a:gd name="connsiteX471" fmla="*/ 356315 w 1106381"/>
                  <a:gd name="connsiteY471" fmla="*/ 544025 h 685037"/>
                  <a:gd name="connsiteX472" fmla="*/ 356315 w 1106381"/>
                  <a:gd name="connsiteY472" fmla="*/ 544928 h 685037"/>
                  <a:gd name="connsiteX473" fmla="*/ 356315 w 1106381"/>
                  <a:gd name="connsiteY473" fmla="*/ 545832 h 685037"/>
                  <a:gd name="connsiteX474" fmla="*/ 356315 w 1106381"/>
                  <a:gd name="connsiteY474" fmla="*/ 547639 h 685037"/>
                  <a:gd name="connsiteX475" fmla="*/ 353603 w 1106381"/>
                  <a:gd name="connsiteY475" fmla="*/ 543121 h 685037"/>
                  <a:gd name="connsiteX476" fmla="*/ 351796 w 1106381"/>
                  <a:gd name="connsiteY476" fmla="*/ 542217 h 685037"/>
                  <a:gd name="connsiteX477" fmla="*/ 344567 w 1106381"/>
                  <a:gd name="connsiteY477" fmla="*/ 538602 h 685037"/>
                  <a:gd name="connsiteX478" fmla="*/ 573201 w 1106381"/>
                  <a:gd name="connsiteY478" fmla="*/ 538602 h 685037"/>
                  <a:gd name="connsiteX479" fmla="*/ 650919 w 1106381"/>
                  <a:gd name="connsiteY479" fmla="*/ 538602 h 685037"/>
                  <a:gd name="connsiteX480" fmla="*/ 654534 w 1106381"/>
                  <a:gd name="connsiteY480" fmla="*/ 513299 h 685037"/>
                  <a:gd name="connsiteX481" fmla="*/ 657245 w 1106381"/>
                  <a:gd name="connsiteY481" fmla="*/ 500647 h 685037"/>
                  <a:gd name="connsiteX482" fmla="*/ 658149 w 1106381"/>
                  <a:gd name="connsiteY482" fmla="*/ 486188 h 685037"/>
                  <a:gd name="connsiteX483" fmla="*/ 662667 w 1106381"/>
                  <a:gd name="connsiteY483" fmla="*/ 459077 h 685037"/>
                  <a:gd name="connsiteX484" fmla="*/ 665378 w 1106381"/>
                  <a:gd name="connsiteY484" fmla="*/ 438292 h 685037"/>
                  <a:gd name="connsiteX485" fmla="*/ 663571 w 1106381"/>
                  <a:gd name="connsiteY485" fmla="*/ 431966 h 685037"/>
                  <a:gd name="connsiteX486" fmla="*/ 659956 w 1106381"/>
                  <a:gd name="connsiteY486" fmla="*/ 403952 h 685037"/>
                  <a:gd name="connsiteX487" fmla="*/ 655438 w 1106381"/>
                  <a:gd name="connsiteY487" fmla="*/ 393107 h 685037"/>
                  <a:gd name="connsiteX488" fmla="*/ 637364 w 1106381"/>
                  <a:gd name="connsiteY488" fmla="*/ 391300 h 685037"/>
                  <a:gd name="connsiteX489" fmla="*/ 597601 w 1106381"/>
                  <a:gd name="connsiteY489" fmla="*/ 406663 h 685037"/>
                  <a:gd name="connsiteX490" fmla="*/ 665378 w 1106381"/>
                  <a:gd name="connsiteY490" fmla="*/ 375034 h 685037"/>
                  <a:gd name="connsiteX491" fmla="*/ 634653 w 1106381"/>
                  <a:gd name="connsiteY491" fmla="*/ 337982 h 685037"/>
                  <a:gd name="connsiteX492" fmla="*/ 620194 w 1106381"/>
                  <a:gd name="connsiteY492" fmla="*/ 319004 h 685037"/>
                  <a:gd name="connsiteX493" fmla="*/ 612060 w 1106381"/>
                  <a:gd name="connsiteY493" fmla="*/ 307256 h 685037"/>
                  <a:gd name="connsiteX494" fmla="*/ 608446 w 1106381"/>
                  <a:gd name="connsiteY494" fmla="*/ 299123 h 685037"/>
                  <a:gd name="connsiteX495" fmla="*/ 607542 w 1106381"/>
                  <a:gd name="connsiteY495" fmla="*/ 303642 h 685037"/>
                  <a:gd name="connsiteX496" fmla="*/ 605734 w 1106381"/>
                  <a:gd name="connsiteY496" fmla="*/ 293701 h 685037"/>
                  <a:gd name="connsiteX497" fmla="*/ 604831 w 1106381"/>
                  <a:gd name="connsiteY497" fmla="*/ 291894 h 685037"/>
                  <a:gd name="connsiteX498" fmla="*/ 603023 w 1106381"/>
                  <a:gd name="connsiteY498" fmla="*/ 298219 h 685037"/>
                  <a:gd name="connsiteX499" fmla="*/ 603023 w 1106381"/>
                  <a:gd name="connsiteY499" fmla="*/ 285568 h 685037"/>
                  <a:gd name="connsiteX500" fmla="*/ 601216 w 1106381"/>
                  <a:gd name="connsiteY500" fmla="*/ 289183 h 685037"/>
                  <a:gd name="connsiteX501" fmla="*/ 599409 w 1106381"/>
                  <a:gd name="connsiteY501" fmla="*/ 293701 h 685037"/>
                  <a:gd name="connsiteX502" fmla="*/ 599409 w 1106381"/>
                  <a:gd name="connsiteY502" fmla="*/ 282857 h 685037"/>
                  <a:gd name="connsiteX503" fmla="*/ 597601 w 1106381"/>
                  <a:gd name="connsiteY503" fmla="*/ 287375 h 685037"/>
                  <a:gd name="connsiteX504" fmla="*/ 595794 w 1106381"/>
                  <a:gd name="connsiteY504" fmla="*/ 291894 h 685037"/>
                  <a:gd name="connsiteX505" fmla="*/ 596698 w 1106381"/>
                  <a:gd name="connsiteY505" fmla="*/ 283760 h 685037"/>
                  <a:gd name="connsiteX506" fmla="*/ 595794 w 1106381"/>
                  <a:gd name="connsiteY506" fmla="*/ 285568 h 685037"/>
                  <a:gd name="connsiteX507" fmla="*/ 593986 w 1106381"/>
                  <a:gd name="connsiteY507" fmla="*/ 290086 h 685037"/>
                  <a:gd name="connsiteX508" fmla="*/ 593986 w 1106381"/>
                  <a:gd name="connsiteY508" fmla="*/ 279242 h 685037"/>
                  <a:gd name="connsiteX509" fmla="*/ 590372 w 1106381"/>
                  <a:gd name="connsiteY509" fmla="*/ 292797 h 685037"/>
                  <a:gd name="connsiteX510" fmla="*/ 589468 w 1106381"/>
                  <a:gd name="connsiteY510" fmla="*/ 342501 h 685037"/>
                  <a:gd name="connsiteX511" fmla="*/ 594890 w 1106381"/>
                  <a:gd name="connsiteY511" fmla="*/ 371419 h 685037"/>
                  <a:gd name="connsiteX512" fmla="*/ 595794 w 1106381"/>
                  <a:gd name="connsiteY512" fmla="*/ 387685 h 685037"/>
                  <a:gd name="connsiteX513" fmla="*/ 596698 w 1106381"/>
                  <a:gd name="connsiteY513" fmla="*/ 403952 h 685037"/>
                  <a:gd name="connsiteX514" fmla="*/ 590372 w 1106381"/>
                  <a:gd name="connsiteY514" fmla="*/ 384974 h 685037"/>
                  <a:gd name="connsiteX515" fmla="*/ 587661 w 1106381"/>
                  <a:gd name="connsiteY515" fmla="*/ 382263 h 685037"/>
                  <a:gd name="connsiteX516" fmla="*/ 586757 w 1106381"/>
                  <a:gd name="connsiteY516" fmla="*/ 378648 h 685037"/>
                  <a:gd name="connsiteX517" fmla="*/ 577720 w 1106381"/>
                  <a:gd name="connsiteY517" fmla="*/ 477151 h 685037"/>
                  <a:gd name="connsiteX518" fmla="*/ 575009 w 1106381"/>
                  <a:gd name="connsiteY518" fmla="*/ 497032 h 685037"/>
                  <a:gd name="connsiteX519" fmla="*/ 574105 w 1106381"/>
                  <a:gd name="connsiteY519" fmla="*/ 517817 h 685037"/>
                  <a:gd name="connsiteX520" fmla="*/ 573201 w 1106381"/>
                  <a:gd name="connsiteY520" fmla="*/ 538602 h 685037"/>
                  <a:gd name="connsiteX521" fmla="*/ 573201 w 1106381"/>
                  <a:gd name="connsiteY521" fmla="*/ 538602 h 685037"/>
                  <a:gd name="connsiteX522" fmla="*/ 815392 w 1106381"/>
                  <a:gd name="connsiteY522" fmla="*/ 538602 h 685037"/>
                  <a:gd name="connsiteX523" fmla="*/ 809970 w 1106381"/>
                  <a:gd name="connsiteY523" fmla="*/ 479862 h 685037"/>
                  <a:gd name="connsiteX524" fmla="*/ 802740 w 1106381"/>
                  <a:gd name="connsiteY524" fmla="*/ 423833 h 685037"/>
                  <a:gd name="connsiteX525" fmla="*/ 798222 w 1106381"/>
                  <a:gd name="connsiteY525" fmla="*/ 396722 h 685037"/>
                  <a:gd name="connsiteX526" fmla="*/ 796414 w 1106381"/>
                  <a:gd name="connsiteY526" fmla="*/ 387685 h 685037"/>
                  <a:gd name="connsiteX527" fmla="*/ 795510 w 1106381"/>
                  <a:gd name="connsiteY527" fmla="*/ 388589 h 685037"/>
                  <a:gd name="connsiteX528" fmla="*/ 794607 w 1106381"/>
                  <a:gd name="connsiteY528" fmla="*/ 389493 h 685037"/>
                  <a:gd name="connsiteX529" fmla="*/ 794607 w 1106381"/>
                  <a:gd name="connsiteY529" fmla="*/ 390396 h 685037"/>
                  <a:gd name="connsiteX530" fmla="*/ 794607 w 1106381"/>
                  <a:gd name="connsiteY530" fmla="*/ 391300 h 685037"/>
                  <a:gd name="connsiteX531" fmla="*/ 790088 w 1106381"/>
                  <a:gd name="connsiteY531" fmla="*/ 375034 h 685037"/>
                  <a:gd name="connsiteX532" fmla="*/ 789185 w 1106381"/>
                  <a:gd name="connsiteY532" fmla="*/ 375937 h 685037"/>
                  <a:gd name="connsiteX533" fmla="*/ 789185 w 1106381"/>
                  <a:gd name="connsiteY533" fmla="*/ 376841 h 685037"/>
                  <a:gd name="connsiteX534" fmla="*/ 784666 w 1106381"/>
                  <a:gd name="connsiteY534" fmla="*/ 416604 h 685037"/>
                  <a:gd name="connsiteX535" fmla="*/ 783762 w 1106381"/>
                  <a:gd name="connsiteY535" fmla="*/ 409374 h 685037"/>
                  <a:gd name="connsiteX536" fmla="*/ 785570 w 1106381"/>
                  <a:gd name="connsiteY536" fmla="*/ 381359 h 685037"/>
                  <a:gd name="connsiteX537" fmla="*/ 790992 w 1106381"/>
                  <a:gd name="connsiteY537" fmla="*/ 344308 h 685037"/>
                  <a:gd name="connsiteX538" fmla="*/ 789185 w 1106381"/>
                  <a:gd name="connsiteY538" fmla="*/ 339789 h 685037"/>
                  <a:gd name="connsiteX539" fmla="*/ 787377 w 1106381"/>
                  <a:gd name="connsiteY539" fmla="*/ 341597 h 685037"/>
                  <a:gd name="connsiteX540" fmla="*/ 787377 w 1106381"/>
                  <a:gd name="connsiteY540" fmla="*/ 337078 h 685037"/>
                  <a:gd name="connsiteX541" fmla="*/ 787377 w 1106381"/>
                  <a:gd name="connsiteY541" fmla="*/ 337078 h 685037"/>
                  <a:gd name="connsiteX542" fmla="*/ 786474 w 1106381"/>
                  <a:gd name="connsiteY542" fmla="*/ 336175 h 685037"/>
                  <a:gd name="connsiteX543" fmla="*/ 786474 w 1106381"/>
                  <a:gd name="connsiteY543" fmla="*/ 330752 h 685037"/>
                  <a:gd name="connsiteX544" fmla="*/ 786474 w 1106381"/>
                  <a:gd name="connsiteY544" fmla="*/ 330752 h 685037"/>
                  <a:gd name="connsiteX545" fmla="*/ 783762 w 1106381"/>
                  <a:gd name="connsiteY545" fmla="*/ 333464 h 685037"/>
                  <a:gd name="connsiteX546" fmla="*/ 784666 w 1106381"/>
                  <a:gd name="connsiteY546" fmla="*/ 328945 h 685037"/>
                  <a:gd name="connsiteX547" fmla="*/ 782859 w 1106381"/>
                  <a:gd name="connsiteY547" fmla="*/ 330752 h 685037"/>
                  <a:gd name="connsiteX548" fmla="*/ 781955 w 1106381"/>
                  <a:gd name="connsiteY548" fmla="*/ 332560 h 685037"/>
                  <a:gd name="connsiteX549" fmla="*/ 782859 w 1106381"/>
                  <a:gd name="connsiteY549" fmla="*/ 327138 h 685037"/>
                  <a:gd name="connsiteX550" fmla="*/ 779244 w 1106381"/>
                  <a:gd name="connsiteY550" fmla="*/ 331656 h 685037"/>
                  <a:gd name="connsiteX551" fmla="*/ 781051 w 1106381"/>
                  <a:gd name="connsiteY551" fmla="*/ 324427 h 685037"/>
                  <a:gd name="connsiteX552" fmla="*/ 779244 w 1106381"/>
                  <a:gd name="connsiteY552" fmla="*/ 326234 h 685037"/>
                  <a:gd name="connsiteX553" fmla="*/ 780148 w 1106381"/>
                  <a:gd name="connsiteY553" fmla="*/ 319908 h 685037"/>
                  <a:gd name="connsiteX554" fmla="*/ 777437 w 1106381"/>
                  <a:gd name="connsiteY554" fmla="*/ 322619 h 685037"/>
                  <a:gd name="connsiteX555" fmla="*/ 778340 w 1106381"/>
                  <a:gd name="connsiteY555" fmla="*/ 317197 h 685037"/>
                  <a:gd name="connsiteX556" fmla="*/ 773822 w 1106381"/>
                  <a:gd name="connsiteY556" fmla="*/ 320812 h 685037"/>
                  <a:gd name="connsiteX557" fmla="*/ 774725 w 1106381"/>
                  <a:gd name="connsiteY557" fmla="*/ 316293 h 685037"/>
                  <a:gd name="connsiteX558" fmla="*/ 771111 w 1106381"/>
                  <a:gd name="connsiteY558" fmla="*/ 319004 h 685037"/>
                  <a:gd name="connsiteX559" fmla="*/ 772918 w 1106381"/>
                  <a:gd name="connsiteY559" fmla="*/ 312679 h 685037"/>
                  <a:gd name="connsiteX560" fmla="*/ 772014 w 1106381"/>
                  <a:gd name="connsiteY560" fmla="*/ 313582 h 685037"/>
                  <a:gd name="connsiteX561" fmla="*/ 771111 w 1106381"/>
                  <a:gd name="connsiteY561" fmla="*/ 313582 h 685037"/>
                  <a:gd name="connsiteX562" fmla="*/ 760266 w 1106381"/>
                  <a:gd name="connsiteY562" fmla="*/ 325330 h 685037"/>
                  <a:gd name="connsiteX563" fmla="*/ 747615 w 1106381"/>
                  <a:gd name="connsiteY563" fmla="*/ 343404 h 685037"/>
                  <a:gd name="connsiteX564" fmla="*/ 722311 w 1106381"/>
                  <a:gd name="connsiteY564" fmla="*/ 378648 h 685037"/>
                  <a:gd name="connsiteX565" fmla="*/ 736770 w 1106381"/>
                  <a:gd name="connsiteY565" fmla="*/ 387685 h 685037"/>
                  <a:gd name="connsiteX566" fmla="*/ 753037 w 1106381"/>
                  <a:gd name="connsiteY566" fmla="*/ 395819 h 685037"/>
                  <a:gd name="connsiteX567" fmla="*/ 759363 w 1106381"/>
                  <a:gd name="connsiteY567" fmla="*/ 401241 h 685037"/>
                  <a:gd name="connsiteX568" fmla="*/ 780148 w 1106381"/>
                  <a:gd name="connsiteY568" fmla="*/ 416604 h 685037"/>
                  <a:gd name="connsiteX569" fmla="*/ 768400 w 1106381"/>
                  <a:gd name="connsiteY569" fmla="*/ 412085 h 685037"/>
                  <a:gd name="connsiteX570" fmla="*/ 764785 w 1106381"/>
                  <a:gd name="connsiteY570" fmla="*/ 410278 h 685037"/>
                  <a:gd name="connsiteX571" fmla="*/ 763881 w 1106381"/>
                  <a:gd name="connsiteY571" fmla="*/ 410278 h 685037"/>
                  <a:gd name="connsiteX572" fmla="*/ 763881 w 1106381"/>
                  <a:gd name="connsiteY572" fmla="*/ 410278 h 685037"/>
                  <a:gd name="connsiteX573" fmla="*/ 757555 w 1106381"/>
                  <a:gd name="connsiteY573" fmla="*/ 408470 h 685037"/>
                  <a:gd name="connsiteX574" fmla="*/ 757555 w 1106381"/>
                  <a:gd name="connsiteY574" fmla="*/ 408470 h 685037"/>
                  <a:gd name="connsiteX575" fmla="*/ 756652 w 1106381"/>
                  <a:gd name="connsiteY575" fmla="*/ 408470 h 685037"/>
                  <a:gd name="connsiteX576" fmla="*/ 754844 w 1106381"/>
                  <a:gd name="connsiteY576" fmla="*/ 407567 h 685037"/>
                  <a:gd name="connsiteX577" fmla="*/ 750326 w 1106381"/>
                  <a:gd name="connsiteY577" fmla="*/ 405759 h 685037"/>
                  <a:gd name="connsiteX578" fmla="*/ 746711 w 1106381"/>
                  <a:gd name="connsiteY578" fmla="*/ 402144 h 685037"/>
                  <a:gd name="connsiteX579" fmla="*/ 746711 w 1106381"/>
                  <a:gd name="connsiteY579" fmla="*/ 402144 h 685037"/>
                  <a:gd name="connsiteX580" fmla="*/ 744904 w 1106381"/>
                  <a:gd name="connsiteY580" fmla="*/ 401241 h 685037"/>
                  <a:gd name="connsiteX581" fmla="*/ 739481 w 1106381"/>
                  <a:gd name="connsiteY581" fmla="*/ 400337 h 685037"/>
                  <a:gd name="connsiteX582" fmla="*/ 738578 w 1106381"/>
                  <a:gd name="connsiteY582" fmla="*/ 400337 h 685037"/>
                  <a:gd name="connsiteX583" fmla="*/ 738578 w 1106381"/>
                  <a:gd name="connsiteY583" fmla="*/ 400337 h 685037"/>
                  <a:gd name="connsiteX584" fmla="*/ 734059 w 1106381"/>
                  <a:gd name="connsiteY584" fmla="*/ 400337 h 685037"/>
                  <a:gd name="connsiteX585" fmla="*/ 734059 w 1106381"/>
                  <a:gd name="connsiteY585" fmla="*/ 400337 h 685037"/>
                  <a:gd name="connsiteX586" fmla="*/ 727733 w 1106381"/>
                  <a:gd name="connsiteY586" fmla="*/ 400337 h 685037"/>
                  <a:gd name="connsiteX587" fmla="*/ 725022 w 1106381"/>
                  <a:gd name="connsiteY587" fmla="*/ 400337 h 685037"/>
                  <a:gd name="connsiteX588" fmla="*/ 715985 w 1106381"/>
                  <a:gd name="connsiteY588" fmla="*/ 415700 h 685037"/>
                  <a:gd name="connsiteX589" fmla="*/ 706948 w 1106381"/>
                  <a:gd name="connsiteY589" fmla="*/ 431966 h 685037"/>
                  <a:gd name="connsiteX590" fmla="*/ 715985 w 1106381"/>
                  <a:gd name="connsiteY590" fmla="*/ 485284 h 685037"/>
                  <a:gd name="connsiteX591" fmla="*/ 720504 w 1106381"/>
                  <a:gd name="connsiteY591" fmla="*/ 511492 h 685037"/>
                  <a:gd name="connsiteX592" fmla="*/ 724119 w 1106381"/>
                  <a:gd name="connsiteY592" fmla="*/ 539506 h 685037"/>
                  <a:gd name="connsiteX593" fmla="*/ 815392 w 1106381"/>
                  <a:gd name="connsiteY593" fmla="*/ 538602 h 685037"/>
                  <a:gd name="connsiteX594" fmla="*/ 815392 w 1106381"/>
                  <a:gd name="connsiteY594" fmla="*/ 538602 h 685037"/>
                  <a:gd name="connsiteX595" fmla="*/ 866902 w 1106381"/>
                  <a:gd name="connsiteY595" fmla="*/ 538602 h 685037"/>
                  <a:gd name="connsiteX596" fmla="*/ 946428 w 1106381"/>
                  <a:gd name="connsiteY596" fmla="*/ 538602 h 685037"/>
                  <a:gd name="connsiteX597" fmla="*/ 964501 w 1106381"/>
                  <a:gd name="connsiteY597" fmla="*/ 419315 h 685037"/>
                  <a:gd name="connsiteX598" fmla="*/ 958176 w 1106381"/>
                  <a:gd name="connsiteY598" fmla="*/ 478959 h 685037"/>
                  <a:gd name="connsiteX599" fmla="*/ 951850 w 1106381"/>
                  <a:gd name="connsiteY599" fmla="*/ 537699 h 685037"/>
                  <a:gd name="connsiteX600" fmla="*/ 970827 w 1106381"/>
                  <a:gd name="connsiteY600" fmla="*/ 537699 h 685037"/>
                  <a:gd name="connsiteX601" fmla="*/ 979864 w 1106381"/>
                  <a:gd name="connsiteY601" fmla="*/ 507877 h 685037"/>
                  <a:gd name="connsiteX602" fmla="*/ 985287 w 1106381"/>
                  <a:gd name="connsiteY602" fmla="*/ 501551 h 685037"/>
                  <a:gd name="connsiteX603" fmla="*/ 1009686 w 1106381"/>
                  <a:gd name="connsiteY603" fmla="*/ 491610 h 685037"/>
                  <a:gd name="connsiteX604" fmla="*/ 993420 w 1106381"/>
                  <a:gd name="connsiteY604" fmla="*/ 452751 h 685037"/>
                  <a:gd name="connsiteX605" fmla="*/ 991612 w 1106381"/>
                  <a:gd name="connsiteY605" fmla="*/ 465403 h 685037"/>
                  <a:gd name="connsiteX606" fmla="*/ 992516 w 1106381"/>
                  <a:gd name="connsiteY606" fmla="*/ 438292 h 685037"/>
                  <a:gd name="connsiteX607" fmla="*/ 988901 w 1106381"/>
                  <a:gd name="connsiteY607" fmla="*/ 429255 h 685037"/>
                  <a:gd name="connsiteX608" fmla="*/ 980768 w 1106381"/>
                  <a:gd name="connsiteY608" fmla="*/ 426544 h 685037"/>
                  <a:gd name="connsiteX609" fmla="*/ 972635 w 1106381"/>
                  <a:gd name="connsiteY609" fmla="*/ 455462 h 685037"/>
                  <a:gd name="connsiteX610" fmla="*/ 979864 w 1106381"/>
                  <a:gd name="connsiteY610" fmla="*/ 398530 h 685037"/>
                  <a:gd name="connsiteX611" fmla="*/ 975346 w 1106381"/>
                  <a:gd name="connsiteY611" fmla="*/ 384974 h 685037"/>
                  <a:gd name="connsiteX612" fmla="*/ 958176 w 1106381"/>
                  <a:gd name="connsiteY612" fmla="*/ 366900 h 685037"/>
                  <a:gd name="connsiteX613" fmla="*/ 932872 w 1106381"/>
                  <a:gd name="connsiteY613" fmla="*/ 356960 h 685037"/>
                  <a:gd name="connsiteX614" fmla="*/ 907569 w 1106381"/>
                  <a:gd name="connsiteY614" fmla="*/ 347019 h 685037"/>
                  <a:gd name="connsiteX615" fmla="*/ 895821 w 1106381"/>
                  <a:gd name="connsiteY615" fmla="*/ 341597 h 685037"/>
                  <a:gd name="connsiteX616" fmla="*/ 870517 w 1106381"/>
                  <a:gd name="connsiteY616" fmla="*/ 331656 h 685037"/>
                  <a:gd name="connsiteX617" fmla="*/ 843406 w 1106381"/>
                  <a:gd name="connsiteY617" fmla="*/ 322619 h 685037"/>
                  <a:gd name="connsiteX618" fmla="*/ 830755 w 1106381"/>
                  <a:gd name="connsiteY618" fmla="*/ 317197 h 685037"/>
                  <a:gd name="connsiteX619" fmla="*/ 847925 w 1106381"/>
                  <a:gd name="connsiteY619" fmla="*/ 345212 h 685037"/>
                  <a:gd name="connsiteX620" fmla="*/ 857865 w 1106381"/>
                  <a:gd name="connsiteY620" fmla="*/ 365093 h 685037"/>
                  <a:gd name="connsiteX621" fmla="*/ 846117 w 1106381"/>
                  <a:gd name="connsiteY621" fmla="*/ 377745 h 685037"/>
                  <a:gd name="connsiteX622" fmla="*/ 859673 w 1106381"/>
                  <a:gd name="connsiteY622" fmla="*/ 387685 h 685037"/>
                  <a:gd name="connsiteX623" fmla="*/ 873228 w 1106381"/>
                  <a:gd name="connsiteY623" fmla="*/ 399433 h 685037"/>
                  <a:gd name="connsiteX624" fmla="*/ 875036 w 1106381"/>
                  <a:gd name="connsiteY624" fmla="*/ 447329 h 685037"/>
                  <a:gd name="connsiteX625" fmla="*/ 872325 w 1106381"/>
                  <a:gd name="connsiteY625" fmla="*/ 469018 h 685037"/>
                  <a:gd name="connsiteX626" fmla="*/ 869613 w 1106381"/>
                  <a:gd name="connsiteY626" fmla="*/ 491610 h 685037"/>
                  <a:gd name="connsiteX627" fmla="*/ 865999 w 1106381"/>
                  <a:gd name="connsiteY627" fmla="*/ 531373 h 685037"/>
                  <a:gd name="connsiteX628" fmla="*/ 865095 w 1106381"/>
                  <a:gd name="connsiteY628" fmla="*/ 536795 h 685037"/>
                  <a:gd name="connsiteX629" fmla="*/ 866902 w 1106381"/>
                  <a:gd name="connsiteY629" fmla="*/ 538602 h 685037"/>
                  <a:gd name="connsiteX630" fmla="*/ 866902 w 1106381"/>
                  <a:gd name="connsiteY630" fmla="*/ 538602 h 685037"/>
                  <a:gd name="connsiteX631" fmla="*/ 1085597 w 1106381"/>
                  <a:gd name="connsiteY631" fmla="*/ 515106 h 685037"/>
                  <a:gd name="connsiteX632" fmla="*/ 1080174 w 1106381"/>
                  <a:gd name="connsiteY632" fmla="*/ 511492 h 685037"/>
                  <a:gd name="connsiteX633" fmla="*/ 1096441 w 1106381"/>
                  <a:gd name="connsiteY633" fmla="*/ 520528 h 685037"/>
                  <a:gd name="connsiteX634" fmla="*/ 1104574 w 1106381"/>
                  <a:gd name="connsiteY634" fmla="*/ 537699 h 685037"/>
                  <a:gd name="connsiteX635" fmla="*/ 1096441 w 1106381"/>
                  <a:gd name="connsiteY635" fmla="*/ 537699 h 685037"/>
                  <a:gd name="connsiteX636" fmla="*/ 1098248 w 1106381"/>
                  <a:gd name="connsiteY636" fmla="*/ 535891 h 685037"/>
                  <a:gd name="connsiteX637" fmla="*/ 1097345 w 1106381"/>
                  <a:gd name="connsiteY637" fmla="*/ 535891 h 685037"/>
                  <a:gd name="connsiteX638" fmla="*/ 1094634 w 1106381"/>
                  <a:gd name="connsiteY638" fmla="*/ 534988 h 685037"/>
                  <a:gd name="connsiteX639" fmla="*/ 1095537 w 1106381"/>
                  <a:gd name="connsiteY639" fmla="*/ 532277 h 685037"/>
                  <a:gd name="connsiteX640" fmla="*/ 1080174 w 1106381"/>
                  <a:gd name="connsiteY640" fmla="*/ 537699 h 685037"/>
                  <a:gd name="connsiteX641" fmla="*/ 1084693 w 1106381"/>
                  <a:gd name="connsiteY641" fmla="*/ 534988 h 685037"/>
                  <a:gd name="connsiteX642" fmla="*/ 1081078 w 1106381"/>
                  <a:gd name="connsiteY642" fmla="*/ 534988 h 685037"/>
                  <a:gd name="connsiteX643" fmla="*/ 1081982 w 1106381"/>
                  <a:gd name="connsiteY643" fmla="*/ 532277 h 685037"/>
                  <a:gd name="connsiteX644" fmla="*/ 1077464 w 1106381"/>
                  <a:gd name="connsiteY644" fmla="*/ 534084 h 685037"/>
                  <a:gd name="connsiteX645" fmla="*/ 1077464 w 1106381"/>
                  <a:gd name="connsiteY645" fmla="*/ 530469 h 685037"/>
                  <a:gd name="connsiteX646" fmla="*/ 1077464 w 1106381"/>
                  <a:gd name="connsiteY646" fmla="*/ 529565 h 685037"/>
                  <a:gd name="connsiteX647" fmla="*/ 1073849 w 1106381"/>
                  <a:gd name="connsiteY647" fmla="*/ 534084 h 685037"/>
                  <a:gd name="connsiteX648" fmla="*/ 1073849 w 1106381"/>
                  <a:gd name="connsiteY648" fmla="*/ 527758 h 685037"/>
                  <a:gd name="connsiteX649" fmla="*/ 1068427 w 1106381"/>
                  <a:gd name="connsiteY649" fmla="*/ 545832 h 685037"/>
                  <a:gd name="connsiteX650" fmla="*/ 1064812 w 1106381"/>
                  <a:gd name="connsiteY650" fmla="*/ 541314 h 685037"/>
                  <a:gd name="connsiteX651" fmla="*/ 1066619 w 1106381"/>
                  <a:gd name="connsiteY651" fmla="*/ 567521 h 685037"/>
                  <a:gd name="connsiteX652" fmla="*/ 1054871 w 1106381"/>
                  <a:gd name="connsiteY652" fmla="*/ 566617 h 685037"/>
                  <a:gd name="connsiteX653" fmla="*/ 1053967 w 1106381"/>
                  <a:gd name="connsiteY653" fmla="*/ 564810 h 685037"/>
                  <a:gd name="connsiteX654" fmla="*/ 1053064 w 1106381"/>
                  <a:gd name="connsiteY654" fmla="*/ 561195 h 685037"/>
                  <a:gd name="connsiteX655" fmla="*/ 1044027 w 1106381"/>
                  <a:gd name="connsiteY655" fmla="*/ 543121 h 685037"/>
                  <a:gd name="connsiteX656" fmla="*/ 1053064 w 1106381"/>
                  <a:gd name="connsiteY656" fmla="*/ 513299 h 685037"/>
                  <a:gd name="connsiteX657" fmla="*/ 1068427 w 1106381"/>
                  <a:gd name="connsiteY657" fmla="*/ 517817 h 685037"/>
                  <a:gd name="connsiteX658" fmla="*/ 1064812 w 1106381"/>
                  <a:gd name="connsiteY658" fmla="*/ 514203 h 685037"/>
                  <a:gd name="connsiteX659" fmla="*/ 1081078 w 1106381"/>
                  <a:gd name="connsiteY659" fmla="*/ 517817 h 685037"/>
                  <a:gd name="connsiteX660" fmla="*/ 1080174 w 1106381"/>
                  <a:gd name="connsiteY660" fmla="*/ 516010 h 685037"/>
                  <a:gd name="connsiteX661" fmla="*/ 1085597 w 1106381"/>
                  <a:gd name="connsiteY661" fmla="*/ 515106 h 685037"/>
                  <a:gd name="connsiteX662" fmla="*/ 1085597 w 1106381"/>
                  <a:gd name="connsiteY662" fmla="*/ 515106 h 685037"/>
                  <a:gd name="connsiteX663" fmla="*/ 1034086 w 1106381"/>
                  <a:gd name="connsiteY663" fmla="*/ 583787 h 685037"/>
                  <a:gd name="connsiteX664" fmla="*/ 1025953 w 1106381"/>
                  <a:gd name="connsiteY664" fmla="*/ 559387 h 685037"/>
                  <a:gd name="connsiteX665" fmla="*/ 1025049 w 1106381"/>
                  <a:gd name="connsiteY665" fmla="*/ 549447 h 685037"/>
                  <a:gd name="connsiteX666" fmla="*/ 1019627 w 1106381"/>
                  <a:gd name="connsiteY666" fmla="*/ 514203 h 685037"/>
                  <a:gd name="connsiteX667" fmla="*/ 1031375 w 1106381"/>
                  <a:gd name="connsiteY667" fmla="*/ 506973 h 685037"/>
                  <a:gd name="connsiteX668" fmla="*/ 1047641 w 1106381"/>
                  <a:gd name="connsiteY668" fmla="*/ 502455 h 685037"/>
                  <a:gd name="connsiteX669" fmla="*/ 1063908 w 1106381"/>
                  <a:gd name="connsiteY669" fmla="*/ 501551 h 685037"/>
                  <a:gd name="connsiteX670" fmla="*/ 1075656 w 1106381"/>
                  <a:gd name="connsiteY670" fmla="*/ 508780 h 685037"/>
                  <a:gd name="connsiteX671" fmla="*/ 1061197 w 1106381"/>
                  <a:gd name="connsiteY671" fmla="*/ 510588 h 685037"/>
                  <a:gd name="connsiteX672" fmla="*/ 1050353 w 1106381"/>
                  <a:gd name="connsiteY672" fmla="*/ 516010 h 685037"/>
                  <a:gd name="connsiteX673" fmla="*/ 1042219 w 1106381"/>
                  <a:gd name="connsiteY673" fmla="*/ 542217 h 685037"/>
                  <a:gd name="connsiteX674" fmla="*/ 1044930 w 1106381"/>
                  <a:gd name="connsiteY674" fmla="*/ 554869 h 685037"/>
                  <a:gd name="connsiteX675" fmla="*/ 1049449 w 1106381"/>
                  <a:gd name="connsiteY675" fmla="*/ 567521 h 685037"/>
                  <a:gd name="connsiteX676" fmla="*/ 1034086 w 1106381"/>
                  <a:gd name="connsiteY676" fmla="*/ 583787 h 685037"/>
                  <a:gd name="connsiteX677" fmla="*/ 1034086 w 1106381"/>
                  <a:gd name="connsiteY677" fmla="*/ 583787 h 685037"/>
                  <a:gd name="connsiteX678" fmla="*/ 1000649 w 1106381"/>
                  <a:gd name="connsiteY678" fmla="*/ 503358 h 685037"/>
                  <a:gd name="connsiteX679" fmla="*/ 1000649 w 1106381"/>
                  <a:gd name="connsiteY679" fmla="*/ 503358 h 685037"/>
                  <a:gd name="connsiteX680" fmla="*/ 991612 w 1106381"/>
                  <a:gd name="connsiteY680" fmla="*/ 524143 h 685037"/>
                  <a:gd name="connsiteX681" fmla="*/ 1002457 w 1106381"/>
                  <a:gd name="connsiteY681" fmla="*/ 561195 h 685037"/>
                  <a:gd name="connsiteX682" fmla="*/ 1004264 w 1106381"/>
                  <a:gd name="connsiteY682" fmla="*/ 575654 h 685037"/>
                  <a:gd name="connsiteX683" fmla="*/ 999746 w 1106381"/>
                  <a:gd name="connsiteY683" fmla="*/ 584691 h 685037"/>
                  <a:gd name="connsiteX684" fmla="*/ 991612 w 1106381"/>
                  <a:gd name="connsiteY684" fmla="*/ 584691 h 685037"/>
                  <a:gd name="connsiteX685" fmla="*/ 987998 w 1106381"/>
                  <a:gd name="connsiteY685" fmla="*/ 580172 h 685037"/>
                  <a:gd name="connsiteX686" fmla="*/ 981672 w 1106381"/>
                  <a:gd name="connsiteY686" fmla="*/ 570232 h 685037"/>
                  <a:gd name="connsiteX687" fmla="*/ 978057 w 1106381"/>
                  <a:gd name="connsiteY687" fmla="*/ 558484 h 685037"/>
                  <a:gd name="connsiteX688" fmla="*/ 970827 w 1106381"/>
                  <a:gd name="connsiteY688" fmla="*/ 533180 h 685037"/>
                  <a:gd name="connsiteX689" fmla="*/ 977153 w 1106381"/>
                  <a:gd name="connsiteY689" fmla="*/ 512395 h 685037"/>
                  <a:gd name="connsiteX690" fmla="*/ 1000649 w 1106381"/>
                  <a:gd name="connsiteY690" fmla="*/ 503358 h 685037"/>
                  <a:gd name="connsiteX691" fmla="*/ 1000649 w 1106381"/>
                  <a:gd name="connsiteY691" fmla="*/ 503358 h 685037"/>
                  <a:gd name="connsiteX692" fmla="*/ 332818 w 1106381"/>
                  <a:gd name="connsiteY692" fmla="*/ 529565 h 685037"/>
                  <a:gd name="connsiteX693" fmla="*/ 302093 w 1106381"/>
                  <a:gd name="connsiteY693" fmla="*/ 509684 h 685037"/>
                  <a:gd name="connsiteX694" fmla="*/ 291248 w 1106381"/>
                  <a:gd name="connsiteY694" fmla="*/ 503358 h 685037"/>
                  <a:gd name="connsiteX695" fmla="*/ 315648 w 1106381"/>
                  <a:gd name="connsiteY695" fmla="*/ 504262 h 685037"/>
                  <a:gd name="connsiteX696" fmla="*/ 323782 w 1106381"/>
                  <a:gd name="connsiteY696" fmla="*/ 510588 h 685037"/>
                  <a:gd name="connsiteX697" fmla="*/ 332818 w 1106381"/>
                  <a:gd name="connsiteY697" fmla="*/ 529565 h 685037"/>
                  <a:gd name="connsiteX698" fmla="*/ 332818 w 1106381"/>
                  <a:gd name="connsiteY698" fmla="*/ 529565 h 685037"/>
                  <a:gd name="connsiteX699" fmla="*/ 996131 w 1106381"/>
                  <a:gd name="connsiteY699" fmla="*/ 497936 h 685037"/>
                  <a:gd name="connsiteX700" fmla="*/ 1006975 w 1106381"/>
                  <a:gd name="connsiteY700" fmla="*/ 495225 h 685037"/>
                  <a:gd name="connsiteX701" fmla="*/ 1017820 w 1106381"/>
                  <a:gd name="connsiteY701" fmla="*/ 497032 h 685037"/>
                  <a:gd name="connsiteX702" fmla="*/ 1006071 w 1106381"/>
                  <a:gd name="connsiteY702" fmla="*/ 502455 h 685037"/>
                  <a:gd name="connsiteX703" fmla="*/ 990709 w 1106381"/>
                  <a:gd name="connsiteY703" fmla="*/ 503358 h 685037"/>
                  <a:gd name="connsiteX704" fmla="*/ 1002457 w 1106381"/>
                  <a:gd name="connsiteY704" fmla="*/ 500647 h 685037"/>
                  <a:gd name="connsiteX705" fmla="*/ 996131 w 1106381"/>
                  <a:gd name="connsiteY705" fmla="*/ 497936 h 685037"/>
                  <a:gd name="connsiteX706" fmla="*/ 996131 w 1106381"/>
                  <a:gd name="connsiteY706" fmla="*/ 497936 h 685037"/>
                  <a:gd name="connsiteX707" fmla="*/ 996131 w 1106381"/>
                  <a:gd name="connsiteY707" fmla="*/ 497936 h 685037"/>
                  <a:gd name="connsiteX708" fmla="*/ 84302 w 1106381"/>
                  <a:gd name="connsiteY708" fmla="*/ 534988 h 685037"/>
                  <a:gd name="connsiteX709" fmla="*/ 82495 w 1106381"/>
                  <a:gd name="connsiteY709" fmla="*/ 528662 h 685037"/>
                  <a:gd name="connsiteX710" fmla="*/ 78880 w 1106381"/>
                  <a:gd name="connsiteY710" fmla="*/ 524143 h 685037"/>
                  <a:gd name="connsiteX711" fmla="*/ 77976 w 1106381"/>
                  <a:gd name="connsiteY711" fmla="*/ 517817 h 685037"/>
                  <a:gd name="connsiteX712" fmla="*/ 87013 w 1106381"/>
                  <a:gd name="connsiteY712" fmla="*/ 510588 h 685037"/>
                  <a:gd name="connsiteX713" fmla="*/ 120450 w 1106381"/>
                  <a:gd name="connsiteY713" fmla="*/ 486188 h 685037"/>
                  <a:gd name="connsiteX714" fmla="*/ 130391 w 1106381"/>
                  <a:gd name="connsiteY714" fmla="*/ 478959 h 685037"/>
                  <a:gd name="connsiteX715" fmla="*/ 157502 w 1106381"/>
                  <a:gd name="connsiteY715" fmla="*/ 457270 h 685037"/>
                  <a:gd name="connsiteX716" fmla="*/ 166539 w 1106381"/>
                  <a:gd name="connsiteY716" fmla="*/ 450944 h 685037"/>
                  <a:gd name="connsiteX717" fmla="*/ 179190 w 1106381"/>
                  <a:gd name="connsiteY717" fmla="*/ 447329 h 685037"/>
                  <a:gd name="connsiteX718" fmla="*/ 209916 w 1106381"/>
                  <a:gd name="connsiteY718" fmla="*/ 448233 h 685037"/>
                  <a:gd name="connsiteX719" fmla="*/ 221664 w 1106381"/>
                  <a:gd name="connsiteY719" fmla="*/ 453655 h 685037"/>
                  <a:gd name="connsiteX720" fmla="*/ 229797 w 1106381"/>
                  <a:gd name="connsiteY720" fmla="*/ 460885 h 685037"/>
                  <a:gd name="connsiteX721" fmla="*/ 221664 w 1106381"/>
                  <a:gd name="connsiteY721" fmla="*/ 454559 h 685037"/>
                  <a:gd name="connsiteX722" fmla="*/ 184612 w 1106381"/>
                  <a:gd name="connsiteY722" fmla="*/ 450944 h 685037"/>
                  <a:gd name="connsiteX723" fmla="*/ 162924 w 1106381"/>
                  <a:gd name="connsiteY723" fmla="*/ 458174 h 685037"/>
                  <a:gd name="connsiteX724" fmla="*/ 145754 w 1106381"/>
                  <a:gd name="connsiteY724" fmla="*/ 469922 h 685037"/>
                  <a:gd name="connsiteX725" fmla="*/ 138524 w 1106381"/>
                  <a:gd name="connsiteY725" fmla="*/ 477151 h 685037"/>
                  <a:gd name="connsiteX726" fmla="*/ 124969 w 1106381"/>
                  <a:gd name="connsiteY726" fmla="*/ 492514 h 685037"/>
                  <a:gd name="connsiteX727" fmla="*/ 109606 w 1106381"/>
                  <a:gd name="connsiteY727" fmla="*/ 506069 h 685037"/>
                  <a:gd name="connsiteX728" fmla="*/ 102376 w 1106381"/>
                  <a:gd name="connsiteY728" fmla="*/ 512395 h 685037"/>
                  <a:gd name="connsiteX729" fmla="*/ 94243 w 1106381"/>
                  <a:gd name="connsiteY729" fmla="*/ 518721 h 685037"/>
                  <a:gd name="connsiteX730" fmla="*/ 86110 w 1106381"/>
                  <a:gd name="connsiteY730" fmla="*/ 525047 h 685037"/>
                  <a:gd name="connsiteX731" fmla="*/ 93339 w 1106381"/>
                  <a:gd name="connsiteY731" fmla="*/ 529565 h 685037"/>
                  <a:gd name="connsiteX732" fmla="*/ 89724 w 1106381"/>
                  <a:gd name="connsiteY732" fmla="*/ 525047 h 685037"/>
                  <a:gd name="connsiteX733" fmla="*/ 103280 w 1106381"/>
                  <a:gd name="connsiteY733" fmla="*/ 516010 h 685037"/>
                  <a:gd name="connsiteX734" fmla="*/ 96954 w 1106381"/>
                  <a:gd name="connsiteY734" fmla="*/ 521432 h 685037"/>
                  <a:gd name="connsiteX735" fmla="*/ 110509 w 1106381"/>
                  <a:gd name="connsiteY735" fmla="*/ 516010 h 685037"/>
                  <a:gd name="connsiteX736" fmla="*/ 114124 w 1106381"/>
                  <a:gd name="connsiteY736" fmla="*/ 515106 h 685037"/>
                  <a:gd name="connsiteX737" fmla="*/ 120450 w 1106381"/>
                  <a:gd name="connsiteY737" fmla="*/ 514203 h 685037"/>
                  <a:gd name="connsiteX738" fmla="*/ 124065 w 1106381"/>
                  <a:gd name="connsiteY738" fmla="*/ 513299 h 685037"/>
                  <a:gd name="connsiteX739" fmla="*/ 121354 w 1106381"/>
                  <a:gd name="connsiteY739" fmla="*/ 516010 h 685037"/>
                  <a:gd name="connsiteX740" fmla="*/ 128583 w 1106381"/>
                  <a:gd name="connsiteY740" fmla="*/ 513299 h 685037"/>
                  <a:gd name="connsiteX741" fmla="*/ 126776 w 1106381"/>
                  <a:gd name="connsiteY741" fmla="*/ 516914 h 685037"/>
                  <a:gd name="connsiteX742" fmla="*/ 134909 w 1106381"/>
                  <a:gd name="connsiteY742" fmla="*/ 512395 h 685037"/>
                  <a:gd name="connsiteX743" fmla="*/ 132198 w 1106381"/>
                  <a:gd name="connsiteY743" fmla="*/ 513299 h 685037"/>
                  <a:gd name="connsiteX744" fmla="*/ 135813 w 1106381"/>
                  <a:gd name="connsiteY744" fmla="*/ 511492 h 685037"/>
                  <a:gd name="connsiteX745" fmla="*/ 134005 w 1106381"/>
                  <a:gd name="connsiteY745" fmla="*/ 515106 h 685037"/>
                  <a:gd name="connsiteX746" fmla="*/ 141235 w 1106381"/>
                  <a:gd name="connsiteY746" fmla="*/ 510588 h 685037"/>
                  <a:gd name="connsiteX747" fmla="*/ 139428 w 1106381"/>
                  <a:gd name="connsiteY747" fmla="*/ 515106 h 685037"/>
                  <a:gd name="connsiteX748" fmla="*/ 149368 w 1106381"/>
                  <a:gd name="connsiteY748" fmla="*/ 506973 h 685037"/>
                  <a:gd name="connsiteX749" fmla="*/ 143946 w 1106381"/>
                  <a:gd name="connsiteY749" fmla="*/ 515106 h 685037"/>
                  <a:gd name="connsiteX750" fmla="*/ 144850 w 1106381"/>
                  <a:gd name="connsiteY750" fmla="*/ 515106 h 685037"/>
                  <a:gd name="connsiteX751" fmla="*/ 146657 w 1106381"/>
                  <a:gd name="connsiteY751" fmla="*/ 516010 h 685037"/>
                  <a:gd name="connsiteX752" fmla="*/ 146657 w 1106381"/>
                  <a:gd name="connsiteY752" fmla="*/ 516914 h 685037"/>
                  <a:gd name="connsiteX753" fmla="*/ 153887 w 1106381"/>
                  <a:gd name="connsiteY753" fmla="*/ 513299 h 685037"/>
                  <a:gd name="connsiteX754" fmla="*/ 153887 w 1106381"/>
                  <a:gd name="connsiteY754" fmla="*/ 516010 h 685037"/>
                  <a:gd name="connsiteX755" fmla="*/ 156598 w 1106381"/>
                  <a:gd name="connsiteY755" fmla="*/ 515106 h 685037"/>
                  <a:gd name="connsiteX756" fmla="*/ 159309 w 1106381"/>
                  <a:gd name="connsiteY756" fmla="*/ 525951 h 685037"/>
                  <a:gd name="connsiteX757" fmla="*/ 142139 w 1106381"/>
                  <a:gd name="connsiteY757" fmla="*/ 530469 h 685037"/>
                  <a:gd name="connsiteX758" fmla="*/ 123161 w 1106381"/>
                  <a:gd name="connsiteY758" fmla="*/ 534084 h 685037"/>
                  <a:gd name="connsiteX759" fmla="*/ 103280 w 1106381"/>
                  <a:gd name="connsiteY759" fmla="*/ 536795 h 685037"/>
                  <a:gd name="connsiteX760" fmla="*/ 93339 w 1106381"/>
                  <a:gd name="connsiteY760" fmla="*/ 536795 h 685037"/>
                  <a:gd name="connsiteX761" fmla="*/ 84302 w 1106381"/>
                  <a:gd name="connsiteY761" fmla="*/ 534988 h 685037"/>
                  <a:gd name="connsiteX762" fmla="*/ 84302 w 1106381"/>
                  <a:gd name="connsiteY762" fmla="*/ 534988 h 685037"/>
                  <a:gd name="connsiteX763" fmla="*/ 704237 w 1106381"/>
                  <a:gd name="connsiteY763" fmla="*/ 431063 h 685037"/>
                  <a:gd name="connsiteX764" fmla="*/ 699719 w 1106381"/>
                  <a:gd name="connsiteY764" fmla="*/ 430159 h 685037"/>
                  <a:gd name="connsiteX765" fmla="*/ 697008 w 1106381"/>
                  <a:gd name="connsiteY765" fmla="*/ 429255 h 685037"/>
                  <a:gd name="connsiteX766" fmla="*/ 665378 w 1106381"/>
                  <a:gd name="connsiteY766" fmla="*/ 433774 h 685037"/>
                  <a:gd name="connsiteX767" fmla="*/ 661764 w 1106381"/>
                  <a:gd name="connsiteY767" fmla="*/ 403952 h 685037"/>
                  <a:gd name="connsiteX768" fmla="*/ 664475 w 1106381"/>
                  <a:gd name="connsiteY768" fmla="*/ 386782 h 685037"/>
                  <a:gd name="connsiteX769" fmla="*/ 668089 w 1106381"/>
                  <a:gd name="connsiteY769" fmla="*/ 386782 h 685037"/>
                  <a:gd name="connsiteX770" fmla="*/ 668089 w 1106381"/>
                  <a:gd name="connsiteY770" fmla="*/ 386782 h 685037"/>
                  <a:gd name="connsiteX771" fmla="*/ 672608 w 1106381"/>
                  <a:gd name="connsiteY771" fmla="*/ 392204 h 685037"/>
                  <a:gd name="connsiteX772" fmla="*/ 670801 w 1106381"/>
                  <a:gd name="connsiteY772" fmla="*/ 384974 h 685037"/>
                  <a:gd name="connsiteX773" fmla="*/ 675319 w 1106381"/>
                  <a:gd name="connsiteY773" fmla="*/ 392204 h 685037"/>
                  <a:gd name="connsiteX774" fmla="*/ 673512 w 1106381"/>
                  <a:gd name="connsiteY774" fmla="*/ 385878 h 685037"/>
                  <a:gd name="connsiteX775" fmla="*/ 678030 w 1106381"/>
                  <a:gd name="connsiteY775" fmla="*/ 389493 h 685037"/>
                  <a:gd name="connsiteX776" fmla="*/ 677126 w 1106381"/>
                  <a:gd name="connsiteY776" fmla="*/ 384071 h 685037"/>
                  <a:gd name="connsiteX777" fmla="*/ 679837 w 1106381"/>
                  <a:gd name="connsiteY777" fmla="*/ 387685 h 685037"/>
                  <a:gd name="connsiteX778" fmla="*/ 682549 w 1106381"/>
                  <a:gd name="connsiteY778" fmla="*/ 391300 h 685037"/>
                  <a:gd name="connsiteX779" fmla="*/ 683452 w 1106381"/>
                  <a:gd name="connsiteY779" fmla="*/ 389493 h 685037"/>
                  <a:gd name="connsiteX780" fmla="*/ 682549 w 1106381"/>
                  <a:gd name="connsiteY780" fmla="*/ 386782 h 685037"/>
                  <a:gd name="connsiteX781" fmla="*/ 689778 w 1106381"/>
                  <a:gd name="connsiteY781" fmla="*/ 394011 h 685037"/>
                  <a:gd name="connsiteX782" fmla="*/ 686163 w 1106381"/>
                  <a:gd name="connsiteY782" fmla="*/ 388589 h 685037"/>
                  <a:gd name="connsiteX783" fmla="*/ 692489 w 1106381"/>
                  <a:gd name="connsiteY783" fmla="*/ 395819 h 685037"/>
                  <a:gd name="connsiteX784" fmla="*/ 688874 w 1106381"/>
                  <a:gd name="connsiteY784" fmla="*/ 388589 h 685037"/>
                  <a:gd name="connsiteX785" fmla="*/ 697008 w 1106381"/>
                  <a:gd name="connsiteY785" fmla="*/ 398530 h 685037"/>
                  <a:gd name="connsiteX786" fmla="*/ 692489 w 1106381"/>
                  <a:gd name="connsiteY786" fmla="*/ 389493 h 685037"/>
                  <a:gd name="connsiteX787" fmla="*/ 697008 w 1106381"/>
                  <a:gd name="connsiteY787" fmla="*/ 393107 h 685037"/>
                  <a:gd name="connsiteX788" fmla="*/ 695200 w 1106381"/>
                  <a:gd name="connsiteY788" fmla="*/ 389493 h 685037"/>
                  <a:gd name="connsiteX789" fmla="*/ 698815 w 1106381"/>
                  <a:gd name="connsiteY789" fmla="*/ 394011 h 685037"/>
                  <a:gd name="connsiteX790" fmla="*/ 702430 w 1106381"/>
                  <a:gd name="connsiteY790" fmla="*/ 397626 h 685037"/>
                  <a:gd name="connsiteX791" fmla="*/ 697911 w 1106381"/>
                  <a:gd name="connsiteY791" fmla="*/ 390396 h 685037"/>
                  <a:gd name="connsiteX792" fmla="*/ 705141 w 1106381"/>
                  <a:gd name="connsiteY792" fmla="*/ 397626 h 685037"/>
                  <a:gd name="connsiteX793" fmla="*/ 702430 w 1106381"/>
                  <a:gd name="connsiteY793" fmla="*/ 391300 h 685037"/>
                  <a:gd name="connsiteX794" fmla="*/ 704237 w 1106381"/>
                  <a:gd name="connsiteY794" fmla="*/ 393107 h 685037"/>
                  <a:gd name="connsiteX795" fmla="*/ 708756 w 1106381"/>
                  <a:gd name="connsiteY795" fmla="*/ 397626 h 685037"/>
                  <a:gd name="connsiteX796" fmla="*/ 706948 w 1106381"/>
                  <a:gd name="connsiteY796" fmla="*/ 390396 h 685037"/>
                  <a:gd name="connsiteX797" fmla="*/ 714178 w 1106381"/>
                  <a:gd name="connsiteY797" fmla="*/ 398530 h 685037"/>
                  <a:gd name="connsiteX798" fmla="*/ 712370 w 1106381"/>
                  <a:gd name="connsiteY798" fmla="*/ 393107 h 685037"/>
                  <a:gd name="connsiteX799" fmla="*/ 715985 w 1106381"/>
                  <a:gd name="connsiteY799" fmla="*/ 396722 h 685037"/>
                  <a:gd name="connsiteX800" fmla="*/ 715985 w 1106381"/>
                  <a:gd name="connsiteY800" fmla="*/ 394915 h 685037"/>
                  <a:gd name="connsiteX801" fmla="*/ 718696 w 1106381"/>
                  <a:gd name="connsiteY801" fmla="*/ 396722 h 685037"/>
                  <a:gd name="connsiteX802" fmla="*/ 711467 w 1106381"/>
                  <a:gd name="connsiteY802" fmla="*/ 414796 h 685037"/>
                  <a:gd name="connsiteX803" fmla="*/ 704237 w 1106381"/>
                  <a:gd name="connsiteY803" fmla="*/ 431063 h 685037"/>
                  <a:gd name="connsiteX804" fmla="*/ 704237 w 1106381"/>
                  <a:gd name="connsiteY804" fmla="*/ 431063 h 685037"/>
                  <a:gd name="connsiteX805" fmla="*/ 855154 w 1106381"/>
                  <a:gd name="connsiteY805" fmla="*/ 365093 h 685037"/>
                  <a:gd name="connsiteX806" fmla="*/ 841599 w 1106381"/>
                  <a:gd name="connsiteY806" fmla="*/ 372322 h 685037"/>
                  <a:gd name="connsiteX807" fmla="*/ 827140 w 1106381"/>
                  <a:gd name="connsiteY807" fmla="*/ 368708 h 685037"/>
                  <a:gd name="connsiteX808" fmla="*/ 820814 w 1106381"/>
                  <a:gd name="connsiteY808" fmla="*/ 363286 h 685037"/>
                  <a:gd name="connsiteX809" fmla="*/ 805451 w 1106381"/>
                  <a:gd name="connsiteY809" fmla="*/ 347923 h 685037"/>
                  <a:gd name="connsiteX810" fmla="*/ 812681 w 1106381"/>
                  <a:gd name="connsiteY810" fmla="*/ 357863 h 685037"/>
                  <a:gd name="connsiteX811" fmla="*/ 838888 w 1106381"/>
                  <a:gd name="connsiteY811" fmla="*/ 381359 h 685037"/>
                  <a:gd name="connsiteX812" fmla="*/ 858769 w 1106381"/>
                  <a:gd name="connsiteY812" fmla="*/ 394915 h 685037"/>
                  <a:gd name="connsiteX813" fmla="*/ 871421 w 1106381"/>
                  <a:gd name="connsiteY813" fmla="*/ 415700 h 685037"/>
                  <a:gd name="connsiteX814" fmla="*/ 865095 w 1106381"/>
                  <a:gd name="connsiteY814" fmla="*/ 508780 h 685037"/>
                  <a:gd name="connsiteX815" fmla="*/ 862384 w 1106381"/>
                  <a:gd name="connsiteY815" fmla="*/ 539506 h 685037"/>
                  <a:gd name="connsiteX816" fmla="*/ 818103 w 1106381"/>
                  <a:gd name="connsiteY816" fmla="*/ 538602 h 685037"/>
                  <a:gd name="connsiteX817" fmla="*/ 817199 w 1106381"/>
                  <a:gd name="connsiteY817" fmla="*/ 520528 h 685037"/>
                  <a:gd name="connsiteX818" fmla="*/ 811777 w 1106381"/>
                  <a:gd name="connsiteY818" fmla="*/ 469922 h 685037"/>
                  <a:gd name="connsiteX819" fmla="*/ 804547 w 1106381"/>
                  <a:gd name="connsiteY819" fmla="*/ 403048 h 685037"/>
                  <a:gd name="connsiteX820" fmla="*/ 793703 w 1106381"/>
                  <a:gd name="connsiteY820" fmla="*/ 338886 h 685037"/>
                  <a:gd name="connsiteX821" fmla="*/ 787377 w 1106381"/>
                  <a:gd name="connsiteY821" fmla="*/ 308160 h 685037"/>
                  <a:gd name="connsiteX822" fmla="*/ 783762 w 1106381"/>
                  <a:gd name="connsiteY822" fmla="*/ 293701 h 685037"/>
                  <a:gd name="connsiteX823" fmla="*/ 789185 w 1106381"/>
                  <a:gd name="connsiteY823" fmla="*/ 280146 h 685037"/>
                  <a:gd name="connsiteX824" fmla="*/ 802740 w 1106381"/>
                  <a:gd name="connsiteY824" fmla="*/ 300931 h 685037"/>
                  <a:gd name="connsiteX825" fmla="*/ 808162 w 1106381"/>
                  <a:gd name="connsiteY825" fmla="*/ 306353 h 685037"/>
                  <a:gd name="connsiteX826" fmla="*/ 809066 w 1106381"/>
                  <a:gd name="connsiteY826" fmla="*/ 304545 h 685037"/>
                  <a:gd name="connsiteX827" fmla="*/ 809066 w 1106381"/>
                  <a:gd name="connsiteY827" fmla="*/ 303642 h 685037"/>
                  <a:gd name="connsiteX828" fmla="*/ 824429 w 1106381"/>
                  <a:gd name="connsiteY828" fmla="*/ 315390 h 685037"/>
                  <a:gd name="connsiteX829" fmla="*/ 836177 w 1106381"/>
                  <a:gd name="connsiteY829" fmla="*/ 330752 h 685037"/>
                  <a:gd name="connsiteX830" fmla="*/ 855154 w 1106381"/>
                  <a:gd name="connsiteY830" fmla="*/ 365093 h 685037"/>
                  <a:gd name="connsiteX831" fmla="*/ 855154 w 1106381"/>
                  <a:gd name="connsiteY831" fmla="*/ 365093 h 685037"/>
                  <a:gd name="connsiteX832" fmla="*/ 752133 w 1106381"/>
                  <a:gd name="connsiteY832" fmla="*/ 234057 h 685037"/>
                  <a:gd name="connsiteX833" fmla="*/ 743096 w 1106381"/>
                  <a:gd name="connsiteY833" fmla="*/ 229539 h 685037"/>
                  <a:gd name="connsiteX834" fmla="*/ 752133 w 1106381"/>
                  <a:gd name="connsiteY834" fmla="*/ 234057 h 685037"/>
                  <a:gd name="connsiteX835" fmla="*/ 752133 w 1106381"/>
                  <a:gd name="connsiteY835" fmla="*/ 234057 h 685037"/>
                  <a:gd name="connsiteX836" fmla="*/ 656341 w 1106381"/>
                  <a:gd name="connsiteY836" fmla="*/ 209657 h 685037"/>
                  <a:gd name="connsiteX837" fmla="*/ 657245 w 1106381"/>
                  <a:gd name="connsiteY837" fmla="*/ 217791 h 685037"/>
                  <a:gd name="connsiteX838" fmla="*/ 649112 w 1106381"/>
                  <a:gd name="connsiteY838" fmla="*/ 211465 h 685037"/>
                  <a:gd name="connsiteX839" fmla="*/ 656341 w 1106381"/>
                  <a:gd name="connsiteY839" fmla="*/ 209657 h 685037"/>
                  <a:gd name="connsiteX840" fmla="*/ 662667 w 1106381"/>
                  <a:gd name="connsiteY840" fmla="*/ 210561 h 685037"/>
                  <a:gd name="connsiteX841" fmla="*/ 658149 w 1106381"/>
                  <a:gd name="connsiteY841" fmla="*/ 211465 h 685037"/>
                  <a:gd name="connsiteX842" fmla="*/ 660860 w 1106381"/>
                  <a:gd name="connsiteY842" fmla="*/ 215079 h 685037"/>
                  <a:gd name="connsiteX843" fmla="*/ 665378 w 1106381"/>
                  <a:gd name="connsiteY843" fmla="*/ 214176 h 685037"/>
                  <a:gd name="connsiteX844" fmla="*/ 662667 w 1106381"/>
                  <a:gd name="connsiteY844" fmla="*/ 210561 h 685037"/>
                  <a:gd name="connsiteX845" fmla="*/ 662667 w 1106381"/>
                  <a:gd name="connsiteY845" fmla="*/ 210561 h 685037"/>
                  <a:gd name="connsiteX846" fmla="*/ 682549 w 1106381"/>
                  <a:gd name="connsiteY846" fmla="*/ 216887 h 685037"/>
                  <a:gd name="connsiteX847" fmla="*/ 676223 w 1106381"/>
                  <a:gd name="connsiteY847" fmla="*/ 211465 h 685037"/>
                  <a:gd name="connsiteX848" fmla="*/ 674415 w 1106381"/>
                  <a:gd name="connsiteY848" fmla="*/ 218694 h 685037"/>
                  <a:gd name="connsiteX849" fmla="*/ 675319 w 1106381"/>
                  <a:gd name="connsiteY849" fmla="*/ 219598 h 685037"/>
                  <a:gd name="connsiteX850" fmla="*/ 682549 w 1106381"/>
                  <a:gd name="connsiteY850" fmla="*/ 216887 h 685037"/>
                  <a:gd name="connsiteX851" fmla="*/ 682549 w 1106381"/>
                  <a:gd name="connsiteY851" fmla="*/ 216887 h 685037"/>
                  <a:gd name="connsiteX852" fmla="*/ 668993 w 1106381"/>
                  <a:gd name="connsiteY852" fmla="*/ 222309 h 685037"/>
                  <a:gd name="connsiteX853" fmla="*/ 650919 w 1106381"/>
                  <a:gd name="connsiteY853" fmla="*/ 217791 h 685037"/>
                  <a:gd name="connsiteX854" fmla="*/ 643690 w 1106381"/>
                  <a:gd name="connsiteY854" fmla="*/ 210561 h 685037"/>
                  <a:gd name="connsiteX855" fmla="*/ 651823 w 1106381"/>
                  <a:gd name="connsiteY855" fmla="*/ 208754 h 685037"/>
                  <a:gd name="connsiteX856" fmla="*/ 654534 w 1106381"/>
                  <a:gd name="connsiteY856" fmla="*/ 206946 h 685037"/>
                  <a:gd name="connsiteX857" fmla="*/ 657245 w 1106381"/>
                  <a:gd name="connsiteY857" fmla="*/ 206043 h 685037"/>
                  <a:gd name="connsiteX858" fmla="*/ 642786 w 1106381"/>
                  <a:gd name="connsiteY858" fmla="*/ 205139 h 685037"/>
                  <a:gd name="connsiteX859" fmla="*/ 665378 w 1106381"/>
                  <a:gd name="connsiteY859" fmla="*/ 206946 h 685037"/>
                  <a:gd name="connsiteX860" fmla="*/ 685260 w 1106381"/>
                  <a:gd name="connsiteY860" fmla="*/ 215983 h 685037"/>
                  <a:gd name="connsiteX861" fmla="*/ 679837 w 1106381"/>
                  <a:gd name="connsiteY861" fmla="*/ 214176 h 685037"/>
                  <a:gd name="connsiteX862" fmla="*/ 684356 w 1106381"/>
                  <a:gd name="connsiteY862" fmla="*/ 219598 h 685037"/>
                  <a:gd name="connsiteX863" fmla="*/ 668993 w 1106381"/>
                  <a:gd name="connsiteY863" fmla="*/ 222309 h 685037"/>
                  <a:gd name="connsiteX864" fmla="*/ 668993 w 1106381"/>
                  <a:gd name="connsiteY864" fmla="*/ 222309 h 685037"/>
                  <a:gd name="connsiteX865" fmla="*/ 741289 w 1106381"/>
                  <a:gd name="connsiteY865" fmla="*/ 219598 h 685037"/>
                  <a:gd name="connsiteX866" fmla="*/ 743096 w 1106381"/>
                  <a:gd name="connsiteY866" fmla="*/ 217791 h 685037"/>
                  <a:gd name="connsiteX867" fmla="*/ 745807 w 1106381"/>
                  <a:gd name="connsiteY867" fmla="*/ 223213 h 685037"/>
                  <a:gd name="connsiteX868" fmla="*/ 741289 w 1106381"/>
                  <a:gd name="connsiteY868" fmla="*/ 219598 h 685037"/>
                  <a:gd name="connsiteX869" fmla="*/ 741289 w 1106381"/>
                  <a:gd name="connsiteY869" fmla="*/ 219598 h 685037"/>
                  <a:gd name="connsiteX870" fmla="*/ 748518 w 1106381"/>
                  <a:gd name="connsiteY870" fmla="*/ 216887 h 685037"/>
                  <a:gd name="connsiteX871" fmla="*/ 744904 w 1106381"/>
                  <a:gd name="connsiteY871" fmla="*/ 217791 h 685037"/>
                  <a:gd name="connsiteX872" fmla="*/ 747615 w 1106381"/>
                  <a:gd name="connsiteY872" fmla="*/ 220502 h 685037"/>
                  <a:gd name="connsiteX873" fmla="*/ 751229 w 1106381"/>
                  <a:gd name="connsiteY873" fmla="*/ 219598 h 685037"/>
                  <a:gd name="connsiteX874" fmla="*/ 748518 w 1106381"/>
                  <a:gd name="connsiteY874" fmla="*/ 216887 h 685037"/>
                  <a:gd name="connsiteX875" fmla="*/ 748518 w 1106381"/>
                  <a:gd name="connsiteY875" fmla="*/ 216887 h 685037"/>
                  <a:gd name="connsiteX876" fmla="*/ 761170 w 1106381"/>
                  <a:gd name="connsiteY876" fmla="*/ 224116 h 685037"/>
                  <a:gd name="connsiteX877" fmla="*/ 762074 w 1106381"/>
                  <a:gd name="connsiteY877" fmla="*/ 216887 h 685037"/>
                  <a:gd name="connsiteX878" fmla="*/ 769303 w 1106381"/>
                  <a:gd name="connsiteY878" fmla="*/ 218694 h 685037"/>
                  <a:gd name="connsiteX879" fmla="*/ 761170 w 1106381"/>
                  <a:gd name="connsiteY879" fmla="*/ 224116 h 685037"/>
                  <a:gd name="connsiteX880" fmla="*/ 761170 w 1106381"/>
                  <a:gd name="connsiteY880" fmla="*/ 224116 h 685037"/>
                  <a:gd name="connsiteX881" fmla="*/ 737674 w 1106381"/>
                  <a:gd name="connsiteY881" fmla="*/ 219598 h 685037"/>
                  <a:gd name="connsiteX882" fmla="*/ 739481 w 1106381"/>
                  <a:gd name="connsiteY882" fmla="*/ 220502 h 685037"/>
                  <a:gd name="connsiteX883" fmla="*/ 740385 w 1106381"/>
                  <a:gd name="connsiteY883" fmla="*/ 220502 h 685037"/>
                  <a:gd name="connsiteX884" fmla="*/ 742192 w 1106381"/>
                  <a:gd name="connsiteY884" fmla="*/ 221405 h 685037"/>
                  <a:gd name="connsiteX885" fmla="*/ 754844 w 1106381"/>
                  <a:gd name="connsiteY885" fmla="*/ 225924 h 685037"/>
                  <a:gd name="connsiteX886" fmla="*/ 774725 w 1106381"/>
                  <a:gd name="connsiteY886" fmla="*/ 217791 h 685037"/>
                  <a:gd name="connsiteX887" fmla="*/ 769303 w 1106381"/>
                  <a:gd name="connsiteY887" fmla="*/ 215079 h 685037"/>
                  <a:gd name="connsiteX888" fmla="*/ 766592 w 1106381"/>
                  <a:gd name="connsiteY888" fmla="*/ 212368 h 685037"/>
                  <a:gd name="connsiteX889" fmla="*/ 775629 w 1106381"/>
                  <a:gd name="connsiteY889" fmla="*/ 215079 h 685037"/>
                  <a:gd name="connsiteX890" fmla="*/ 754844 w 1106381"/>
                  <a:gd name="connsiteY890" fmla="*/ 212368 h 685037"/>
                  <a:gd name="connsiteX891" fmla="*/ 745807 w 1106381"/>
                  <a:gd name="connsiteY891" fmla="*/ 215079 h 685037"/>
                  <a:gd name="connsiteX892" fmla="*/ 737674 w 1106381"/>
                  <a:gd name="connsiteY892" fmla="*/ 219598 h 685037"/>
                  <a:gd name="connsiteX893" fmla="*/ 737674 w 1106381"/>
                  <a:gd name="connsiteY893" fmla="*/ 219598 h 685037"/>
                  <a:gd name="connsiteX894" fmla="*/ 642786 w 1106381"/>
                  <a:gd name="connsiteY894" fmla="*/ 306353 h 685037"/>
                  <a:gd name="connsiteX895" fmla="*/ 653630 w 1106381"/>
                  <a:gd name="connsiteY895" fmla="*/ 286471 h 685037"/>
                  <a:gd name="connsiteX896" fmla="*/ 663571 w 1106381"/>
                  <a:gd name="connsiteY896" fmla="*/ 279242 h 685037"/>
                  <a:gd name="connsiteX897" fmla="*/ 671704 w 1106381"/>
                  <a:gd name="connsiteY897" fmla="*/ 270205 h 685037"/>
                  <a:gd name="connsiteX898" fmla="*/ 662667 w 1106381"/>
                  <a:gd name="connsiteY898" fmla="*/ 278338 h 685037"/>
                  <a:gd name="connsiteX899" fmla="*/ 640979 w 1106381"/>
                  <a:gd name="connsiteY899" fmla="*/ 292797 h 685037"/>
                  <a:gd name="connsiteX900" fmla="*/ 642786 w 1106381"/>
                  <a:gd name="connsiteY900" fmla="*/ 306353 h 685037"/>
                  <a:gd name="connsiteX901" fmla="*/ 642786 w 1106381"/>
                  <a:gd name="connsiteY901" fmla="*/ 306353 h 685037"/>
                  <a:gd name="connsiteX902" fmla="*/ 698815 w 1106381"/>
                  <a:gd name="connsiteY902" fmla="*/ 336175 h 685037"/>
                  <a:gd name="connsiteX903" fmla="*/ 716889 w 1106381"/>
                  <a:gd name="connsiteY903" fmla="*/ 337982 h 685037"/>
                  <a:gd name="connsiteX904" fmla="*/ 713274 w 1106381"/>
                  <a:gd name="connsiteY904" fmla="*/ 337078 h 685037"/>
                  <a:gd name="connsiteX905" fmla="*/ 716889 w 1106381"/>
                  <a:gd name="connsiteY905" fmla="*/ 335271 h 685037"/>
                  <a:gd name="connsiteX906" fmla="*/ 716889 w 1106381"/>
                  <a:gd name="connsiteY906" fmla="*/ 335271 h 685037"/>
                  <a:gd name="connsiteX907" fmla="*/ 683452 w 1106381"/>
                  <a:gd name="connsiteY907" fmla="*/ 332560 h 685037"/>
                  <a:gd name="connsiteX908" fmla="*/ 698815 w 1106381"/>
                  <a:gd name="connsiteY908" fmla="*/ 336175 h 685037"/>
                  <a:gd name="connsiteX909" fmla="*/ 684356 w 1106381"/>
                  <a:gd name="connsiteY909" fmla="*/ 281049 h 685037"/>
                  <a:gd name="connsiteX910" fmla="*/ 687971 w 1106381"/>
                  <a:gd name="connsiteY910" fmla="*/ 284664 h 685037"/>
                  <a:gd name="connsiteX911" fmla="*/ 691586 w 1106381"/>
                  <a:gd name="connsiteY911" fmla="*/ 289183 h 685037"/>
                  <a:gd name="connsiteX912" fmla="*/ 714178 w 1106381"/>
                  <a:gd name="connsiteY912" fmla="*/ 301834 h 685037"/>
                  <a:gd name="connsiteX913" fmla="*/ 719600 w 1106381"/>
                  <a:gd name="connsiteY913" fmla="*/ 298219 h 685037"/>
                  <a:gd name="connsiteX914" fmla="*/ 723215 w 1106381"/>
                  <a:gd name="connsiteY914" fmla="*/ 292797 h 685037"/>
                  <a:gd name="connsiteX915" fmla="*/ 729541 w 1106381"/>
                  <a:gd name="connsiteY915" fmla="*/ 287375 h 685037"/>
                  <a:gd name="connsiteX916" fmla="*/ 733156 w 1106381"/>
                  <a:gd name="connsiteY916" fmla="*/ 283760 h 685037"/>
                  <a:gd name="connsiteX917" fmla="*/ 734059 w 1106381"/>
                  <a:gd name="connsiteY917" fmla="*/ 267494 h 685037"/>
                  <a:gd name="connsiteX918" fmla="*/ 722311 w 1106381"/>
                  <a:gd name="connsiteY918" fmla="*/ 290086 h 685037"/>
                  <a:gd name="connsiteX919" fmla="*/ 715082 w 1106381"/>
                  <a:gd name="connsiteY919" fmla="*/ 294605 h 685037"/>
                  <a:gd name="connsiteX920" fmla="*/ 692489 w 1106381"/>
                  <a:gd name="connsiteY920" fmla="*/ 283760 h 685037"/>
                  <a:gd name="connsiteX921" fmla="*/ 684356 w 1106381"/>
                  <a:gd name="connsiteY921" fmla="*/ 281049 h 685037"/>
                  <a:gd name="connsiteX922" fmla="*/ 684356 w 1106381"/>
                  <a:gd name="connsiteY922" fmla="*/ 281049 h 685037"/>
                  <a:gd name="connsiteX923" fmla="*/ 753941 w 1106381"/>
                  <a:gd name="connsiteY923" fmla="*/ 309967 h 685037"/>
                  <a:gd name="connsiteX924" fmla="*/ 759363 w 1106381"/>
                  <a:gd name="connsiteY924" fmla="*/ 291894 h 685037"/>
                  <a:gd name="connsiteX925" fmla="*/ 748518 w 1106381"/>
                  <a:gd name="connsiteY925" fmla="*/ 277434 h 685037"/>
                  <a:gd name="connsiteX926" fmla="*/ 740385 w 1106381"/>
                  <a:gd name="connsiteY926" fmla="*/ 268398 h 685037"/>
                  <a:gd name="connsiteX927" fmla="*/ 751229 w 1106381"/>
                  <a:gd name="connsiteY927" fmla="*/ 287375 h 685037"/>
                  <a:gd name="connsiteX928" fmla="*/ 753941 w 1106381"/>
                  <a:gd name="connsiteY928" fmla="*/ 309967 h 685037"/>
                  <a:gd name="connsiteX929" fmla="*/ 753941 w 1106381"/>
                  <a:gd name="connsiteY929" fmla="*/ 309967 h 685037"/>
                  <a:gd name="connsiteX930" fmla="*/ 644593 w 1106381"/>
                  <a:gd name="connsiteY930" fmla="*/ 187969 h 685037"/>
                  <a:gd name="connsiteX931" fmla="*/ 682549 w 1106381"/>
                  <a:gd name="connsiteY931" fmla="*/ 194294 h 685037"/>
                  <a:gd name="connsiteX932" fmla="*/ 695200 w 1106381"/>
                  <a:gd name="connsiteY932" fmla="*/ 199717 h 685037"/>
                  <a:gd name="connsiteX933" fmla="*/ 676223 w 1106381"/>
                  <a:gd name="connsiteY933" fmla="*/ 198813 h 685037"/>
                  <a:gd name="connsiteX934" fmla="*/ 659956 w 1106381"/>
                  <a:gd name="connsiteY934" fmla="*/ 190680 h 685037"/>
                  <a:gd name="connsiteX935" fmla="*/ 648208 w 1106381"/>
                  <a:gd name="connsiteY935" fmla="*/ 189776 h 685037"/>
                  <a:gd name="connsiteX936" fmla="*/ 644593 w 1106381"/>
                  <a:gd name="connsiteY936" fmla="*/ 187969 h 685037"/>
                  <a:gd name="connsiteX937" fmla="*/ 644593 w 1106381"/>
                  <a:gd name="connsiteY937" fmla="*/ 187969 h 685037"/>
                  <a:gd name="connsiteX938" fmla="*/ 631038 w 1106381"/>
                  <a:gd name="connsiteY938" fmla="*/ 193391 h 685037"/>
                  <a:gd name="connsiteX939" fmla="*/ 650016 w 1106381"/>
                  <a:gd name="connsiteY939" fmla="*/ 190680 h 685037"/>
                  <a:gd name="connsiteX940" fmla="*/ 683452 w 1106381"/>
                  <a:gd name="connsiteY940" fmla="*/ 203331 h 685037"/>
                  <a:gd name="connsiteX941" fmla="*/ 701526 w 1106381"/>
                  <a:gd name="connsiteY941" fmla="*/ 197909 h 685037"/>
                  <a:gd name="connsiteX942" fmla="*/ 697911 w 1106381"/>
                  <a:gd name="connsiteY942" fmla="*/ 199717 h 685037"/>
                  <a:gd name="connsiteX943" fmla="*/ 701526 w 1106381"/>
                  <a:gd name="connsiteY943" fmla="*/ 194294 h 685037"/>
                  <a:gd name="connsiteX944" fmla="*/ 691586 w 1106381"/>
                  <a:gd name="connsiteY944" fmla="*/ 197006 h 685037"/>
                  <a:gd name="connsiteX945" fmla="*/ 687067 w 1106381"/>
                  <a:gd name="connsiteY945" fmla="*/ 195198 h 685037"/>
                  <a:gd name="connsiteX946" fmla="*/ 683452 w 1106381"/>
                  <a:gd name="connsiteY946" fmla="*/ 192487 h 685037"/>
                  <a:gd name="connsiteX947" fmla="*/ 665378 w 1106381"/>
                  <a:gd name="connsiteY947" fmla="*/ 183450 h 685037"/>
                  <a:gd name="connsiteX948" fmla="*/ 649112 w 1106381"/>
                  <a:gd name="connsiteY948" fmla="*/ 185258 h 685037"/>
                  <a:gd name="connsiteX949" fmla="*/ 631038 w 1106381"/>
                  <a:gd name="connsiteY949" fmla="*/ 193391 h 685037"/>
                  <a:gd name="connsiteX950" fmla="*/ 631038 w 1106381"/>
                  <a:gd name="connsiteY950" fmla="*/ 193391 h 685037"/>
                  <a:gd name="connsiteX951" fmla="*/ 742192 w 1106381"/>
                  <a:gd name="connsiteY951" fmla="*/ 206946 h 685037"/>
                  <a:gd name="connsiteX952" fmla="*/ 765689 w 1106381"/>
                  <a:gd name="connsiteY952" fmla="*/ 193391 h 685037"/>
                  <a:gd name="connsiteX953" fmla="*/ 780148 w 1106381"/>
                  <a:gd name="connsiteY953" fmla="*/ 194294 h 685037"/>
                  <a:gd name="connsiteX954" fmla="*/ 785570 w 1106381"/>
                  <a:gd name="connsiteY954" fmla="*/ 197909 h 685037"/>
                  <a:gd name="connsiteX955" fmla="*/ 789185 w 1106381"/>
                  <a:gd name="connsiteY955" fmla="*/ 203331 h 685037"/>
                  <a:gd name="connsiteX956" fmla="*/ 765689 w 1106381"/>
                  <a:gd name="connsiteY956" fmla="*/ 202428 h 685037"/>
                  <a:gd name="connsiteX957" fmla="*/ 742192 w 1106381"/>
                  <a:gd name="connsiteY957" fmla="*/ 206946 h 685037"/>
                  <a:gd name="connsiteX958" fmla="*/ 742192 w 1106381"/>
                  <a:gd name="connsiteY958" fmla="*/ 206946 h 685037"/>
                  <a:gd name="connsiteX959" fmla="*/ 742192 w 1106381"/>
                  <a:gd name="connsiteY959" fmla="*/ 204235 h 685037"/>
                  <a:gd name="connsiteX960" fmla="*/ 743096 w 1106381"/>
                  <a:gd name="connsiteY960" fmla="*/ 200620 h 685037"/>
                  <a:gd name="connsiteX961" fmla="*/ 740385 w 1106381"/>
                  <a:gd name="connsiteY961" fmla="*/ 203331 h 685037"/>
                  <a:gd name="connsiteX962" fmla="*/ 740385 w 1106381"/>
                  <a:gd name="connsiteY962" fmla="*/ 200620 h 685037"/>
                  <a:gd name="connsiteX963" fmla="*/ 737674 w 1106381"/>
                  <a:gd name="connsiteY963" fmla="*/ 204235 h 685037"/>
                  <a:gd name="connsiteX964" fmla="*/ 737674 w 1106381"/>
                  <a:gd name="connsiteY964" fmla="*/ 209657 h 685037"/>
                  <a:gd name="connsiteX965" fmla="*/ 764785 w 1106381"/>
                  <a:gd name="connsiteY965" fmla="*/ 205139 h 685037"/>
                  <a:gd name="connsiteX966" fmla="*/ 779244 w 1106381"/>
                  <a:gd name="connsiteY966" fmla="*/ 203331 h 685037"/>
                  <a:gd name="connsiteX967" fmla="*/ 791896 w 1106381"/>
                  <a:gd name="connsiteY967" fmla="*/ 207850 h 685037"/>
                  <a:gd name="connsiteX968" fmla="*/ 778340 w 1106381"/>
                  <a:gd name="connsiteY968" fmla="*/ 191583 h 685037"/>
                  <a:gd name="connsiteX969" fmla="*/ 756652 w 1106381"/>
                  <a:gd name="connsiteY969" fmla="*/ 197006 h 685037"/>
                  <a:gd name="connsiteX970" fmla="*/ 742192 w 1106381"/>
                  <a:gd name="connsiteY970" fmla="*/ 204235 h 685037"/>
                  <a:gd name="connsiteX971" fmla="*/ 742192 w 1106381"/>
                  <a:gd name="connsiteY971" fmla="*/ 204235 h 685037"/>
                  <a:gd name="connsiteX972" fmla="*/ 692489 w 1106381"/>
                  <a:gd name="connsiteY972" fmla="*/ 219598 h 685037"/>
                  <a:gd name="connsiteX973" fmla="*/ 694297 w 1106381"/>
                  <a:gd name="connsiteY973" fmla="*/ 222309 h 685037"/>
                  <a:gd name="connsiteX974" fmla="*/ 695200 w 1106381"/>
                  <a:gd name="connsiteY974" fmla="*/ 214176 h 685037"/>
                  <a:gd name="connsiteX975" fmla="*/ 692489 w 1106381"/>
                  <a:gd name="connsiteY975" fmla="*/ 219598 h 685037"/>
                  <a:gd name="connsiteX976" fmla="*/ 683452 w 1106381"/>
                  <a:gd name="connsiteY976" fmla="*/ 280146 h 685037"/>
                  <a:gd name="connsiteX977" fmla="*/ 684356 w 1106381"/>
                  <a:gd name="connsiteY977" fmla="*/ 273820 h 685037"/>
                  <a:gd name="connsiteX978" fmla="*/ 685260 w 1106381"/>
                  <a:gd name="connsiteY978" fmla="*/ 271109 h 685037"/>
                  <a:gd name="connsiteX979" fmla="*/ 685260 w 1106381"/>
                  <a:gd name="connsiteY979" fmla="*/ 268398 h 685037"/>
                  <a:gd name="connsiteX980" fmla="*/ 683452 w 1106381"/>
                  <a:gd name="connsiteY980" fmla="*/ 280146 h 685037"/>
                  <a:gd name="connsiteX981" fmla="*/ 683452 w 1106381"/>
                  <a:gd name="connsiteY981" fmla="*/ 280146 h 685037"/>
                  <a:gd name="connsiteX982" fmla="*/ 726830 w 1106381"/>
                  <a:gd name="connsiteY982" fmla="*/ 304545 h 685037"/>
                  <a:gd name="connsiteX983" fmla="*/ 736770 w 1106381"/>
                  <a:gd name="connsiteY983" fmla="*/ 300931 h 685037"/>
                  <a:gd name="connsiteX984" fmla="*/ 734963 w 1106381"/>
                  <a:gd name="connsiteY984" fmla="*/ 302738 h 685037"/>
                  <a:gd name="connsiteX985" fmla="*/ 729541 w 1106381"/>
                  <a:gd name="connsiteY985" fmla="*/ 307256 h 685037"/>
                  <a:gd name="connsiteX986" fmla="*/ 678030 w 1106381"/>
                  <a:gd name="connsiteY986" fmla="*/ 307256 h 685037"/>
                  <a:gd name="connsiteX987" fmla="*/ 668993 w 1106381"/>
                  <a:gd name="connsiteY987" fmla="*/ 301834 h 685037"/>
                  <a:gd name="connsiteX988" fmla="*/ 661764 w 1106381"/>
                  <a:gd name="connsiteY988" fmla="*/ 296412 h 685037"/>
                  <a:gd name="connsiteX989" fmla="*/ 692489 w 1106381"/>
                  <a:gd name="connsiteY989" fmla="*/ 305449 h 685037"/>
                  <a:gd name="connsiteX990" fmla="*/ 726830 w 1106381"/>
                  <a:gd name="connsiteY990" fmla="*/ 304545 h 685037"/>
                  <a:gd name="connsiteX991" fmla="*/ 726830 w 1106381"/>
                  <a:gd name="connsiteY991" fmla="*/ 304545 h 685037"/>
                  <a:gd name="connsiteX992" fmla="*/ 726830 w 1106381"/>
                  <a:gd name="connsiteY992" fmla="*/ 304545 h 685037"/>
                  <a:gd name="connsiteX993" fmla="*/ 706045 w 1106381"/>
                  <a:gd name="connsiteY993" fmla="*/ 306353 h 685037"/>
                  <a:gd name="connsiteX994" fmla="*/ 687067 w 1106381"/>
                  <a:gd name="connsiteY994" fmla="*/ 302738 h 685037"/>
                  <a:gd name="connsiteX995" fmla="*/ 668993 w 1106381"/>
                  <a:gd name="connsiteY995" fmla="*/ 298219 h 685037"/>
                  <a:gd name="connsiteX996" fmla="*/ 657245 w 1106381"/>
                  <a:gd name="connsiteY996" fmla="*/ 288279 h 685037"/>
                  <a:gd name="connsiteX997" fmla="*/ 652727 w 1106381"/>
                  <a:gd name="connsiteY997" fmla="*/ 298219 h 685037"/>
                  <a:gd name="connsiteX998" fmla="*/ 654534 w 1106381"/>
                  <a:gd name="connsiteY998" fmla="*/ 297316 h 685037"/>
                  <a:gd name="connsiteX999" fmla="*/ 655438 w 1106381"/>
                  <a:gd name="connsiteY999" fmla="*/ 296412 h 685037"/>
                  <a:gd name="connsiteX1000" fmla="*/ 699719 w 1106381"/>
                  <a:gd name="connsiteY1000" fmla="*/ 322619 h 685037"/>
                  <a:gd name="connsiteX1001" fmla="*/ 726830 w 1106381"/>
                  <a:gd name="connsiteY1001" fmla="*/ 315390 h 685037"/>
                  <a:gd name="connsiteX1002" fmla="*/ 744904 w 1106381"/>
                  <a:gd name="connsiteY1002" fmla="*/ 299123 h 685037"/>
                  <a:gd name="connsiteX1003" fmla="*/ 744904 w 1106381"/>
                  <a:gd name="connsiteY1003" fmla="*/ 300931 h 685037"/>
                  <a:gd name="connsiteX1004" fmla="*/ 745807 w 1106381"/>
                  <a:gd name="connsiteY1004" fmla="*/ 302738 h 685037"/>
                  <a:gd name="connsiteX1005" fmla="*/ 745807 w 1106381"/>
                  <a:gd name="connsiteY1005" fmla="*/ 290990 h 685037"/>
                  <a:gd name="connsiteX1006" fmla="*/ 737674 w 1106381"/>
                  <a:gd name="connsiteY1006" fmla="*/ 300027 h 685037"/>
                  <a:gd name="connsiteX1007" fmla="*/ 732252 w 1106381"/>
                  <a:gd name="connsiteY1007" fmla="*/ 302738 h 685037"/>
                  <a:gd name="connsiteX1008" fmla="*/ 726830 w 1106381"/>
                  <a:gd name="connsiteY1008" fmla="*/ 304545 h 685037"/>
                  <a:gd name="connsiteX1009" fmla="*/ 726830 w 1106381"/>
                  <a:gd name="connsiteY1009" fmla="*/ 304545 h 685037"/>
                  <a:gd name="connsiteX1010" fmla="*/ 619290 w 1106381"/>
                  <a:gd name="connsiteY1010" fmla="*/ 261168 h 685037"/>
                  <a:gd name="connsiteX1011" fmla="*/ 606638 w 1106381"/>
                  <a:gd name="connsiteY1011" fmla="*/ 237672 h 685037"/>
                  <a:gd name="connsiteX1012" fmla="*/ 614771 w 1106381"/>
                  <a:gd name="connsiteY1012" fmla="*/ 255746 h 685037"/>
                  <a:gd name="connsiteX1013" fmla="*/ 619290 w 1106381"/>
                  <a:gd name="connsiteY1013" fmla="*/ 261168 h 685037"/>
                  <a:gd name="connsiteX1014" fmla="*/ 619290 w 1106381"/>
                  <a:gd name="connsiteY1014" fmla="*/ 261168 h 685037"/>
                  <a:gd name="connsiteX1015" fmla="*/ 727733 w 1106381"/>
                  <a:gd name="connsiteY1015" fmla="*/ 256649 h 685037"/>
                  <a:gd name="connsiteX1016" fmla="*/ 732252 w 1106381"/>
                  <a:gd name="connsiteY1016" fmla="*/ 223213 h 685037"/>
                  <a:gd name="connsiteX1017" fmla="*/ 737674 w 1106381"/>
                  <a:gd name="connsiteY1017" fmla="*/ 210561 h 685037"/>
                  <a:gd name="connsiteX1018" fmla="*/ 729541 w 1106381"/>
                  <a:gd name="connsiteY1018" fmla="*/ 221405 h 685037"/>
                  <a:gd name="connsiteX1019" fmla="*/ 727733 w 1106381"/>
                  <a:gd name="connsiteY1019" fmla="*/ 256649 h 685037"/>
                  <a:gd name="connsiteX1020" fmla="*/ 727733 w 1106381"/>
                  <a:gd name="connsiteY1020" fmla="*/ 256649 h 685037"/>
                  <a:gd name="connsiteX1021" fmla="*/ 661764 w 1106381"/>
                  <a:gd name="connsiteY1021" fmla="*/ 227731 h 685037"/>
                  <a:gd name="connsiteX1022" fmla="*/ 677126 w 1106381"/>
                  <a:gd name="connsiteY1022" fmla="*/ 227731 h 685037"/>
                  <a:gd name="connsiteX1023" fmla="*/ 661764 w 1106381"/>
                  <a:gd name="connsiteY1023" fmla="*/ 227731 h 685037"/>
                  <a:gd name="connsiteX1024" fmla="*/ 661764 w 1106381"/>
                  <a:gd name="connsiteY1024" fmla="*/ 227731 h 685037"/>
                  <a:gd name="connsiteX1025" fmla="*/ 691586 w 1106381"/>
                  <a:gd name="connsiteY1025" fmla="*/ 267494 h 685037"/>
                  <a:gd name="connsiteX1026" fmla="*/ 697911 w 1106381"/>
                  <a:gd name="connsiteY1026" fmla="*/ 262072 h 685037"/>
                  <a:gd name="connsiteX1027" fmla="*/ 691586 w 1106381"/>
                  <a:gd name="connsiteY1027" fmla="*/ 267494 h 685037"/>
                  <a:gd name="connsiteX1028" fmla="*/ 691586 w 1106381"/>
                  <a:gd name="connsiteY1028" fmla="*/ 267494 h 685037"/>
                  <a:gd name="connsiteX1029" fmla="*/ 811777 w 1106381"/>
                  <a:gd name="connsiteY1029" fmla="*/ 164473 h 685037"/>
                  <a:gd name="connsiteX1030" fmla="*/ 819910 w 1106381"/>
                  <a:gd name="connsiteY1030" fmla="*/ 112962 h 685037"/>
                  <a:gd name="connsiteX1031" fmla="*/ 812681 w 1106381"/>
                  <a:gd name="connsiteY1031" fmla="*/ 77718 h 685037"/>
                  <a:gd name="connsiteX1032" fmla="*/ 804547 w 1106381"/>
                  <a:gd name="connsiteY1032" fmla="*/ 55125 h 685037"/>
                  <a:gd name="connsiteX1033" fmla="*/ 800029 w 1106381"/>
                  <a:gd name="connsiteY1033" fmla="*/ 48800 h 685037"/>
                  <a:gd name="connsiteX1034" fmla="*/ 790088 w 1106381"/>
                  <a:gd name="connsiteY1034" fmla="*/ 37052 h 685037"/>
                  <a:gd name="connsiteX1035" fmla="*/ 770207 w 1106381"/>
                  <a:gd name="connsiteY1035" fmla="*/ 27111 h 685037"/>
                  <a:gd name="connsiteX1036" fmla="*/ 770207 w 1106381"/>
                  <a:gd name="connsiteY1036" fmla="*/ 27111 h 685037"/>
                  <a:gd name="connsiteX1037" fmla="*/ 776533 w 1106381"/>
                  <a:gd name="connsiteY1037" fmla="*/ 30726 h 685037"/>
                  <a:gd name="connsiteX1038" fmla="*/ 782859 w 1106381"/>
                  <a:gd name="connsiteY1038" fmla="*/ 36148 h 685037"/>
                  <a:gd name="connsiteX1039" fmla="*/ 790992 w 1106381"/>
                  <a:gd name="connsiteY1039" fmla="*/ 50607 h 685037"/>
                  <a:gd name="connsiteX1040" fmla="*/ 789185 w 1106381"/>
                  <a:gd name="connsiteY1040" fmla="*/ 38859 h 685037"/>
                  <a:gd name="connsiteX1041" fmla="*/ 795510 w 1106381"/>
                  <a:gd name="connsiteY1041" fmla="*/ 53318 h 685037"/>
                  <a:gd name="connsiteX1042" fmla="*/ 796414 w 1106381"/>
                  <a:gd name="connsiteY1042" fmla="*/ 52414 h 685037"/>
                  <a:gd name="connsiteX1043" fmla="*/ 799125 w 1106381"/>
                  <a:gd name="connsiteY1043" fmla="*/ 59644 h 685037"/>
                  <a:gd name="connsiteX1044" fmla="*/ 800029 w 1106381"/>
                  <a:gd name="connsiteY1044" fmla="*/ 61451 h 685037"/>
                  <a:gd name="connsiteX1045" fmla="*/ 800933 w 1106381"/>
                  <a:gd name="connsiteY1045" fmla="*/ 67777 h 685037"/>
                  <a:gd name="connsiteX1046" fmla="*/ 803644 w 1106381"/>
                  <a:gd name="connsiteY1046" fmla="*/ 65066 h 685037"/>
                  <a:gd name="connsiteX1047" fmla="*/ 804547 w 1106381"/>
                  <a:gd name="connsiteY1047" fmla="*/ 60548 h 685037"/>
                  <a:gd name="connsiteX1048" fmla="*/ 805451 w 1106381"/>
                  <a:gd name="connsiteY1048" fmla="*/ 70488 h 685037"/>
                  <a:gd name="connsiteX1049" fmla="*/ 803644 w 1106381"/>
                  <a:gd name="connsiteY1049" fmla="*/ 75007 h 685037"/>
                  <a:gd name="connsiteX1050" fmla="*/ 802740 w 1106381"/>
                  <a:gd name="connsiteY1050" fmla="*/ 76814 h 685037"/>
                  <a:gd name="connsiteX1051" fmla="*/ 802740 w 1106381"/>
                  <a:gd name="connsiteY1051" fmla="*/ 77718 h 685037"/>
                  <a:gd name="connsiteX1052" fmla="*/ 802740 w 1106381"/>
                  <a:gd name="connsiteY1052" fmla="*/ 79525 h 685037"/>
                  <a:gd name="connsiteX1053" fmla="*/ 808162 w 1106381"/>
                  <a:gd name="connsiteY1053" fmla="*/ 72296 h 685037"/>
                  <a:gd name="connsiteX1054" fmla="*/ 809066 w 1106381"/>
                  <a:gd name="connsiteY1054" fmla="*/ 80429 h 685037"/>
                  <a:gd name="connsiteX1055" fmla="*/ 811777 w 1106381"/>
                  <a:gd name="connsiteY1055" fmla="*/ 87658 h 685037"/>
                  <a:gd name="connsiteX1056" fmla="*/ 814488 w 1106381"/>
                  <a:gd name="connsiteY1056" fmla="*/ 104829 h 685037"/>
                  <a:gd name="connsiteX1057" fmla="*/ 815392 w 1106381"/>
                  <a:gd name="connsiteY1057" fmla="*/ 103925 h 685037"/>
                  <a:gd name="connsiteX1058" fmla="*/ 816295 w 1106381"/>
                  <a:gd name="connsiteY1058" fmla="*/ 103021 h 685037"/>
                  <a:gd name="connsiteX1059" fmla="*/ 811777 w 1106381"/>
                  <a:gd name="connsiteY1059" fmla="*/ 120191 h 685037"/>
                  <a:gd name="connsiteX1060" fmla="*/ 815392 w 1106381"/>
                  <a:gd name="connsiteY1060" fmla="*/ 114769 h 685037"/>
                  <a:gd name="connsiteX1061" fmla="*/ 814488 w 1106381"/>
                  <a:gd name="connsiteY1061" fmla="*/ 122903 h 685037"/>
                  <a:gd name="connsiteX1062" fmla="*/ 818103 w 1106381"/>
                  <a:gd name="connsiteY1062" fmla="*/ 120191 h 685037"/>
                  <a:gd name="connsiteX1063" fmla="*/ 807258 w 1106381"/>
                  <a:gd name="connsiteY1063" fmla="*/ 171702 h 685037"/>
                  <a:gd name="connsiteX1064" fmla="*/ 809066 w 1106381"/>
                  <a:gd name="connsiteY1064" fmla="*/ 167184 h 685037"/>
                  <a:gd name="connsiteX1065" fmla="*/ 811777 w 1106381"/>
                  <a:gd name="connsiteY1065" fmla="*/ 164473 h 685037"/>
                  <a:gd name="connsiteX1066" fmla="*/ 811777 w 1106381"/>
                  <a:gd name="connsiteY1066" fmla="*/ 164473 h 685037"/>
                  <a:gd name="connsiteX1067" fmla="*/ 660860 w 1106381"/>
                  <a:gd name="connsiteY1067" fmla="*/ 9941 h 685037"/>
                  <a:gd name="connsiteX1068" fmla="*/ 677126 w 1106381"/>
                  <a:gd name="connsiteY1068" fmla="*/ 14459 h 685037"/>
                  <a:gd name="connsiteX1069" fmla="*/ 669897 w 1106381"/>
                  <a:gd name="connsiteY1069" fmla="*/ 9941 h 685037"/>
                  <a:gd name="connsiteX1070" fmla="*/ 659956 w 1106381"/>
                  <a:gd name="connsiteY1070" fmla="*/ 7230 h 685037"/>
                  <a:gd name="connsiteX1071" fmla="*/ 697008 w 1106381"/>
                  <a:gd name="connsiteY1071" fmla="*/ 7230 h 685037"/>
                  <a:gd name="connsiteX1072" fmla="*/ 693393 w 1106381"/>
                  <a:gd name="connsiteY1072" fmla="*/ 3615 h 685037"/>
                  <a:gd name="connsiteX1073" fmla="*/ 715082 w 1106381"/>
                  <a:gd name="connsiteY1073" fmla="*/ 14459 h 685037"/>
                  <a:gd name="connsiteX1074" fmla="*/ 707852 w 1106381"/>
                  <a:gd name="connsiteY1074" fmla="*/ 6326 h 685037"/>
                  <a:gd name="connsiteX1075" fmla="*/ 734059 w 1106381"/>
                  <a:gd name="connsiteY1075" fmla="*/ 16267 h 685037"/>
                  <a:gd name="connsiteX1076" fmla="*/ 734059 w 1106381"/>
                  <a:gd name="connsiteY1076" fmla="*/ 15363 h 685037"/>
                  <a:gd name="connsiteX1077" fmla="*/ 734963 w 1106381"/>
                  <a:gd name="connsiteY1077" fmla="*/ 15363 h 685037"/>
                  <a:gd name="connsiteX1078" fmla="*/ 737674 w 1106381"/>
                  <a:gd name="connsiteY1078" fmla="*/ 17170 h 685037"/>
                  <a:gd name="connsiteX1079" fmla="*/ 744000 w 1106381"/>
                  <a:gd name="connsiteY1079" fmla="*/ 19881 h 685037"/>
                  <a:gd name="connsiteX1080" fmla="*/ 739481 w 1106381"/>
                  <a:gd name="connsiteY1080" fmla="*/ 14459 h 685037"/>
                  <a:gd name="connsiteX1081" fmla="*/ 763881 w 1106381"/>
                  <a:gd name="connsiteY1081" fmla="*/ 33437 h 685037"/>
                  <a:gd name="connsiteX1082" fmla="*/ 761170 w 1106381"/>
                  <a:gd name="connsiteY1082" fmla="*/ 27111 h 685037"/>
                  <a:gd name="connsiteX1083" fmla="*/ 769303 w 1106381"/>
                  <a:gd name="connsiteY1083" fmla="*/ 34340 h 685037"/>
                  <a:gd name="connsiteX1084" fmla="*/ 776533 w 1106381"/>
                  <a:gd name="connsiteY1084" fmla="*/ 43377 h 685037"/>
                  <a:gd name="connsiteX1085" fmla="*/ 768400 w 1106381"/>
                  <a:gd name="connsiteY1085" fmla="*/ 28015 h 685037"/>
                  <a:gd name="connsiteX1086" fmla="*/ 767496 w 1106381"/>
                  <a:gd name="connsiteY1086" fmla="*/ 27111 h 685037"/>
                  <a:gd name="connsiteX1087" fmla="*/ 767496 w 1106381"/>
                  <a:gd name="connsiteY1087" fmla="*/ 27111 h 685037"/>
                  <a:gd name="connsiteX1088" fmla="*/ 753037 w 1106381"/>
                  <a:gd name="connsiteY1088" fmla="*/ 18978 h 685037"/>
                  <a:gd name="connsiteX1089" fmla="*/ 736770 w 1106381"/>
                  <a:gd name="connsiteY1089" fmla="*/ 10844 h 685037"/>
                  <a:gd name="connsiteX1090" fmla="*/ 725926 w 1106381"/>
                  <a:gd name="connsiteY1090" fmla="*/ 9037 h 685037"/>
                  <a:gd name="connsiteX1091" fmla="*/ 715985 w 1106381"/>
                  <a:gd name="connsiteY1091" fmla="*/ 7230 h 685037"/>
                  <a:gd name="connsiteX1092" fmla="*/ 723215 w 1106381"/>
                  <a:gd name="connsiteY1092" fmla="*/ 10844 h 685037"/>
                  <a:gd name="connsiteX1093" fmla="*/ 702430 w 1106381"/>
                  <a:gd name="connsiteY1093" fmla="*/ 3615 h 685037"/>
                  <a:gd name="connsiteX1094" fmla="*/ 677126 w 1106381"/>
                  <a:gd name="connsiteY1094" fmla="*/ 0 h 685037"/>
                  <a:gd name="connsiteX1095" fmla="*/ 658149 w 1106381"/>
                  <a:gd name="connsiteY1095" fmla="*/ 7230 h 685037"/>
                  <a:gd name="connsiteX1096" fmla="*/ 650016 w 1106381"/>
                  <a:gd name="connsiteY1096" fmla="*/ 8133 h 685037"/>
                  <a:gd name="connsiteX1097" fmla="*/ 660860 w 1106381"/>
                  <a:gd name="connsiteY1097" fmla="*/ 9941 h 685037"/>
                  <a:gd name="connsiteX1098" fmla="*/ 727733 w 1106381"/>
                  <a:gd name="connsiteY1098" fmla="*/ 141880 h 685037"/>
                  <a:gd name="connsiteX1099" fmla="*/ 730444 w 1106381"/>
                  <a:gd name="connsiteY1099" fmla="*/ 140073 h 685037"/>
                  <a:gd name="connsiteX1100" fmla="*/ 733156 w 1106381"/>
                  <a:gd name="connsiteY1100" fmla="*/ 137362 h 685037"/>
                  <a:gd name="connsiteX1101" fmla="*/ 743096 w 1106381"/>
                  <a:gd name="connsiteY1101" fmla="*/ 136458 h 685037"/>
                  <a:gd name="connsiteX1102" fmla="*/ 747615 w 1106381"/>
                  <a:gd name="connsiteY1102" fmla="*/ 134651 h 685037"/>
                  <a:gd name="connsiteX1103" fmla="*/ 753037 w 1106381"/>
                  <a:gd name="connsiteY1103" fmla="*/ 133747 h 685037"/>
                  <a:gd name="connsiteX1104" fmla="*/ 775629 w 1106381"/>
                  <a:gd name="connsiteY1104" fmla="*/ 120191 h 685037"/>
                  <a:gd name="connsiteX1105" fmla="*/ 797318 w 1106381"/>
                  <a:gd name="connsiteY1105" fmla="*/ 118384 h 685037"/>
                  <a:gd name="connsiteX1106" fmla="*/ 796414 w 1106381"/>
                  <a:gd name="connsiteY1106" fmla="*/ 117480 h 685037"/>
                  <a:gd name="connsiteX1107" fmla="*/ 789185 w 1106381"/>
                  <a:gd name="connsiteY1107" fmla="*/ 116577 h 685037"/>
                  <a:gd name="connsiteX1108" fmla="*/ 781051 w 1106381"/>
                  <a:gd name="connsiteY1108" fmla="*/ 117480 h 685037"/>
                  <a:gd name="connsiteX1109" fmla="*/ 798222 w 1106381"/>
                  <a:gd name="connsiteY1109" fmla="*/ 110251 h 685037"/>
                  <a:gd name="connsiteX1110" fmla="*/ 778340 w 1106381"/>
                  <a:gd name="connsiteY1110" fmla="*/ 115673 h 685037"/>
                  <a:gd name="connsiteX1111" fmla="*/ 780148 w 1106381"/>
                  <a:gd name="connsiteY1111" fmla="*/ 112058 h 685037"/>
                  <a:gd name="connsiteX1112" fmla="*/ 746711 w 1106381"/>
                  <a:gd name="connsiteY1112" fmla="*/ 132843 h 685037"/>
                  <a:gd name="connsiteX1113" fmla="*/ 762074 w 1106381"/>
                  <a:gd name="connsiteY1113" fmla="*/ 114769 h 685037"/>
                  <a:gd name="connsiteX1114" fmla="*/ 743096 w 1106381"/>
                  <a:gd name="connsiteY1114" fmla="*/ 132843 h 685037"/>
                  <a:gd name="connsiteX1115" fmla="*/ 756652 w 1106381"/>
                  <a:gd name="connsiteY1115" fmla="*/ 113866 h 685037"/>
                  <a:gd name="connsiteX1116" fmla="*/ 736770 w 1106381"/>
                  <a:gd name="connsiteY1116" fmla="*/ 134651 h 685037"/>
                  <a:gd name="connsiteX1117" fmla="*/ 750326 w 1106381"/>
                  <a:gd name="connsiteY1117" fmla="*/ 110251 h 685037"/>
                  <a:gd name="connsiteX1118" fmla="*/ 739481 w 1106381"/>
                  <a:gd name="connsiteY1118" fmla="*/ 126517 h 685037"/>
                  <a:gd name="connsiteX1119" fmla="*/ 734963 w 1106381"/>
                  <a:gd name="connsiteY1119" fmla="*/ 131940 h 685037"/>
                  <a:gd name="connsiteX1120" fmla="*/ 742192 w 1106381"/>
                  <a:gd name="connsiteY1120" fmla="*/ 118384 h 685037"/>
                  <a:gd name="connsiteX1121" fmla="*/ 739481 w 1106381"/>
                  <a:gd name="connsiteY1121" fmla="*/ 121999 h 685037"/>
                  <a:gd name="connsiteX1122" fmla="*/ 731348 w 1106381"/>
                  <a:gd name="connsiteY1122" fmla="*/ 135554 h 685037"/>
                  <a:gd name="connsiteX1123" fmla="*/ 735867 w 1106381"/>
                  <a:gd name="connsiteY1123" fmla="*/ 105732 h 685037"/>
                  <a:gd name="connsiteX1124" fmla="*/ 729541 w 1106381"/>
                  <a:gd name="connsiteY1124" fmla="*/ 131940 h 685037"/>
                  <a:gd name="connsiteX1125" fmla="*/ 727733 w 1106381"/>
                  <a:gd name="connsiteY1125" fmla="*/ 141880 h 685037"/>
                  <a:gd name="connsiteX1126" fmla="*/ 727733 w 1106381"/>
                  <a:gd name="connsiteY1126" fmla="*/ 141880 h 685037"/>
                  <a:gd name="connsiteX1127" fmla="*/ 671704 w 1106381"/>
                  <a:gd name="connsiteY1127" fmla="*/ 123806 h 685037"/>
                  <a:gd name="connsiteX1128" fmla="*/ 646401 w 1106381"/>
                  <a:gd name="connsiteY1128" fmla="*/ 107540 h 685037"/>
                  <a:gd name="connsiteX1129" fmla="*/ 656341 w 1106381"/>
                  <a:gd name="connsiteY1129" fmla="*/ 119288 h 685037"/>
                  <a:gd name="connsiteX1130" fmla="*/ 621097 w 1106381"/>
                  <a:gd name="connsiteY1130" fmla="*/ 117480 h 685037"/>
                  <a:gd name="connsiteX1131" fmla="*/ 663571 w 1106381"/>
                  <a:gd name="connsiteY1131" fmla="*/ 123806 h 685037"/>
                  <a:gd name="connsiteX1132" fmla="*/ 672608 w 1106381"/>
                  <a:gd name="connsiteY1132" fmla="*/ 126517 h 685037"/>
                  <a:gd name="connsiteX1133" fmla="*/ 683452 w 1106381"/>
                  <a:gd name="connsiteY1133" fmla="*/ 128325 h 685037"/>
                  <a:gd name="connsiteX1134" fmla="*/ 687067 w 1106381"/>
                  <a:gd name="connsiteY1134" fmla="*/ 130132 h 685037"/>
                  <a:gd name="connsiteX1135" fmla="*/ 692489 w 1106381"/>
                  <a:gd name="connsiteY1135" fmla="*/ 131036 h 685037"/>
                  <a:gd name="connsiteX1136" fmla="*/ 701526 w 1106381"/>
                  <a:gd name="connsiteY1136" fmla="*/ 134651 h 685037"/>
                  <a:gd name="connsiteX1137" fmla="*/ 701526 w 1106381"/>
                  <a:gd name="connsiteY1137" fmla="*/ 133747 h 685037"/>
                  <a:gd name="connsiteX1138" fmla="*/ 697008 w 1106381"/>
                  <a:gd name="connsiteY1138" fmla="*/ 130132 h 685037"/>
                  <a:gd name="connsiteX1139" fmla="*/ 684356 w 1106381"/>
                  <a:gd name="connsiteY1139" fmla="*/ 119288 h 685037"/>
                  <a:gd name="connsiteX1140" fmla="*/ 685260 w 1106381"/>
                  <a:gd name="connsiteY1140" fmla="*/ 123806 h 685037"/>
                  <a:gd name="connsiteX1141" fmla="*/ 686163 w 1106381"/>
                  <a:gd name="connsiteY1141" fmla="*/ 127421 h 685037"/>
                  <a:gd name="connsiteX1142" fmla="*/ 675319 w 1106381"/>
                  <a:gd name="connsiteY1142" fmla="*/ 120191 h 685037"/>
                  <a:gd name="connsiteX1143" fmla="*/ 678030 w 1106381"/>
                  <a:gd name="connsiteY1143" fmla="*/ 124710 h 685037"/>
                  <a:gd name="connsiteX1144" fmla="*/ 661764 w 1106381"/>
                  <a:gd name="connsiteY1144" fmla="*/ 109347 h 685037"/>
                  <a:gd name="connsiteX1145" fmla="*/ 657245 w 1106381"/>
                  <a:gd name="connsiteY1145" fmla="*/ 103925 h 685037"/>
                  <a:gd name="connsiteX1146" fmla="*/ 671704 w 1106381"/>
                  <a:gd name="connsiteY1146" fmla="*/ 123806 h 685037"/>
                  <a:gd name="connsiteX1147" fmla="*/ 671704 w 1106381"/>
                  <a:gd name="connsiteY1147" fmla="*/ 123806 h 685037"/>
                  <a:gd name="connsiteX1148" fmla="*/ 603927 w 1106381"/>
                  <a:gd name="connsiteY1148" fmla="*/ 127421 h 685037"/>
                  <a:gd name="connsiteX1149" fmla="*/ 609349 w 1106381"/>
                  <a:gd name="connsiteY1149" fmla="*/ 126517 h 685037"/>
                  <a:gd name="connsiteX1150" fmla="*/ 608446 w 1106381"/>
                  <a:gd name="connsiteY1150" fmla="*/ 127421 h 685037"/>
                  <a:gd name="connsiteX1151" fmla="*/ 599409 w 1106381"/>
                  <a:gd name="connsiteY1151" fmla="*/ 134651 h 685037"/>
                  <a:gd name="connsiteX1152" fmla="*/ 603927 w 1106381"/>
                  <a:gd name="connsiteY1152" fmla="*/ 133747 h 685037"/>
                  <a:gd name="connsiteX1153" fmla="*/ 596698 w 1106381"/>
                  <a:gd name="connsiteY1153" fmla="*/ 140976 h 685037"/>
                  <a:gd name="connsiteX1154" fmla="*/ 606638 w 1106381"/>
                  <a:gd name="connsiteY1154" fmla="*/ 133747 h 685037"/>
                  <a:gd name="connsiteX1155" fmla="*/ 611157 w 1106381"/>
                  <a:gd name="connsiteY1155" fmla="*/ 130132 h 685037"/>
                  <a:gd name="connsiteX1156" fmla="*/ 612964 w 1106381"/>
                  <a:gd name="connsiteY1156" fmla="*/ 128325 h 685037"/>
                  <a:gd name="connsiteX1157" fmla="*/ 612964 w 1106381"/>
                  <a:gd name="connsiteY1157" fmla="*/ 127421 h 685037"/>
                  <a:gd name="connsiteX1158" fmla="*/ 612964 w 1106381"/>
                  <a:gd name="connsiteY1158" fmla="*/ 125614 h 685037"/>
                  <a:gd name="connsiteX1159" fmla="*/ 651823 w 1106381"/>
                  <a:gd name="connsiteY1159" fmla="*/ 123806 h 685037"/>
                  <a:gd name="connsiteX1160" fmla="*/ 627423 w 1106381"/>
                  <a:gd name="connsiteY1160" fmla="*/ 120191 h 685037"/>
                  <a:gd name="connsiteX1161" fmla="*/ 603927 w 1106381"/>
                  <a:gd name="connsiteY1161" fmla="*/ 127421 h 685037"/>
                  <a:gd name="connsiteX1162" fmla="*/ 603927 w 1106381"/>
                  <a:gd name="connsiteY1162" fmla="*/ 127421 h 685037"/>
                  <a:gd name="connsiteX1163" fmla="*/ 605734 w 1106381"/>
                  <a:gd name="connsiteY1163" fmla="*/ 144591 h 685037"/>
                  <a:gd name="connsiteX1164" fmla="*/ 615675 w 1106381"/>
                  <a:gd name="connsiteY1164" fmla="*/ 134651 h 685037"/>
                  <a:gd name="connsiteX1165" fmla="*/ 599409 w 1106381"/>
                  <a:gd name="connsiteY1165" fmla="*/ 142784 h 685037"/>
                  <a:gd name="connsiteX1166" fmla="*/ 597601 w 1106381"/>
                  <a:gd name="connsiteY1166" fmla="*/ 148206 h 685037"/>
                  <a:gd name="connsiteX1167" fmla="*/ 605734 w 1106381"/>
                  <a:gd name="connsiteY1167" fmla="*/ 144591 h 685037"/>
                  <a:gd name="connsiteX1168" fmla="*/ 605734 w 1106381"/>
                  <a:gd name="connsiteY1168" fmla="*/ 144591 h 685037"/>
                  <a:gd name="connsiteX1169" fmla="*/ 801836 w 1106381"/>
                  <a:gd name="connsiteY1169" fmla="*/ 143688 h 685037"/>
                  <a:gd name="connsiteX1170" fmla="*/ 796414 w 1106381"/>
                  <a:gd name="connsiteY1170" fmla="*/ 137362 h 685037"/>
                  <a:gd name="connsiteX1171" fmla="*/ 805451 w 1106381"/>
                  <a:gd name="connsiteY1171" fmla="*/ 158147 h 685037"/>
                  <a:gd name="connsiteX1172" fmla="*/ 805451 w 1106381"/>
                  <a:gd name="connsiteY1172" fmla="*/ 150917 h 685037"/>
                  <a:gd name="connsiteX1173" fmla="*/ 806355 w 1106381"/>
                  <a:gd name="connsiteY1173" fmla="*/ 150013 h 685037"/>
                  <a:gd name="connsiteX1174" fmla="*/ 796414 w 1106381"/>
                  <a:gd name="connsiteY1174" fmla="*/ 132843 h 685037"/>
                  <a:gd name="connsiteX1175" fmla="*/ 801836 w 1106381"/>
                  <a:gd name="connsiteY1175" fmla="*/ 143688 h 685037"/>
                  <a:gd name="connsiteX1176" fmla="*/ 725022 w 1106381"/>
                  <a:gd name="connsiteY1176" fmla="*/ 140073 h 685037"/>
                  <a:gd name="connsiteX1177" fmla="*/ 720504 w 1106381"/>
                  <a:gd name="connsiteY1177" fmla="*/ 134651 h 685037"/>
                  <a:gd name="connsiteX1178" fmla="*/ 719600 w 1106381"/>
                  <a:gd name="connsiteY1178" fmla="*/ 136458 h 685037"/>
                  <a:gd name="connsiteX1179" fmla="*/ 719600 w 1106381"/>
                  <a:gd name="connsiteY1179" fmla="*/ 136458 h 685037"/>
                  <a:gd name="connsiteX1180" fmla="*/ 711467 w 1106381"/>
                  <a:gd name="connsiteY1180" fmla="*/ 128325 h 685037"/>
                  <a:gd name="connsiteX1181" fmla="*/ 714178 w 1106381"/>
                  <a:gd name="connsiteY1181" fmla="*/ 134651 h 685037"/>
                  <a:gd name="connsiteX1182" fmla="*/ 705141 w 1106381"/>
                  <a:gd name="connsiteY1182" fmla="*/ 128325 h 685037"/>
                  <a:gd name="connsiteX1183" fmla="*/ 713274 w 1106381"/>
                  <a:gd name="connsiteY1183" fmla="*/ 137362 h 685037"/>
                  <a:gd name="connsiteX1184" fmla="*/ 724119 w 1106381"/>
                  <a:gd name="connsiteY1184" fmla="*/ 139169 h 685037"/>
                  <a:gd name="connsiteX1185" fmla="*/ 727733 w 1106381"/>
                  <a:gd name="connsiteY1185" fmla="*/ 140073 h 685037"/>
                  <a:gd name="connsiteX1186" fmla="*/ 727733 w 1106381"/>
                  <a:gd name="connsiteY1186" fmla="*/ 125614 h 685037"/>
                  <a:gd name="connsiteX1187" fmla="*/ 725022 w 1106381"/>
                  <a:gd name="connsiteY1187" fmla="*/ 140073 h 685037"/>
                  <a:gd name="connsiteX1188" fmla="*/ 725022 w 1106381"/>
                  <a:gd name="connsiteY1188" fmla="*/ 140073 h 685037"/>
                  <a:gd name="connsiteX1189" fmla="*/ 784666 w 1106381"/>
                  <a:gd name="connsiteY1189" fmla="*/ 121095 h 685037"/>
                  <a:gd name="connsiteX1190" fmla="*/ 800029 w 1106381"/>
                  <a:gd name="connsiteY1190" fmla="*/ 134651 h 685037"/>
                  <a:gd name="connsiteX1191" fmla="*/ 804547 w 1106381"/>
                  <a:gd name="connsiteY1191" fmla="*/ 140073 h 685037"/>
                  <a:gd name="connsiteX1192" fmla="*/ 795510 w 1106381"/>
                  <a:gd name="connsiteY1192" fmla="*/ 126517 h 685037"/>
                  <a:gd name="connsiteX1193" fmla="*/ 799125 w 1106381"/>
                  <a:gd name="connsiteY1193" fmla="*/ 128325 h 685037"/>
                  <a:gd name="connsiteX1194" fmla="*/ 793703 w 1106381"/>
                  <a:gd name="connsiteY1194" fmla="*/ 121999 h 685037"/>
                  <a:gd name="connsiteX1195" fmla="*/ 784666 w 1106381"/>
                  <a:gd name="connsiteY1195" fmla="*/ 121095 h 685037"/>
                  <a:gd name="connsiteX1196" fmla="*/ 784666 w 1106381"/>
                  <a:gd name="connsiteY1196" fmla="*/ 121095 h 685037"/>
                  <a:gd name="connsiteX1197" fmla="*/ 709659 w 1106381"/>
                  <a:gd name="connsiteY1197" fmla="*/ 137362 h 685037"/>
                  <a:gd name="connsiteX1198" fmla="*/ 703334 w 1106381"/>
                  <a:gd name="connsiteY1198" fmla="*/ 131036 h 685037"/>
                  <a:gd name="connsiteX1199" fmla="*/ 700622 w 1106381"/>
                  <a:gd name="connsiteY1199" fmla="*/ 127421 h 685037"/>
                  <a:gd name="connsiteX1200" fmla="*/ 697008 w 1106381"/>
                  <a:gd name="connsiteY1200" fmla="*/ 123806 h 685037"/>
                  <a:gd name="connsiteX1201" fmla="*/ 701526 w 1106381"/>
                  <a:gd name="connsiteY1201" fmla="*/ 131940 h 685037"/>
                  <a:gd name="connsiteX1202" fmla="*/ 709659 w 1106381"/>
                  <a:gd name="connsiteY1202" fmla="*/ 137362 h 685037"/>
                  <a:gd name="connsiteX1203" fmla="*/ 709659 w 1106381"/>
                  <a:gd name="connsiteY1203" fmla="*/ 137362 h 685037"/>
                  <a:gd name="connsiteX1204" fmla="*/ 316552 w 1106381"/>
                  <a:gd name="connsiteY1204" fmla="*/ 480766 h 685037"/>
                  <a:gd name="connsiteX1205" fmla="*/ 241545 w 1106381"/>
                  <a:gd name="connsiteY1205" fmla="*/ 429255 h 685037"/>
                  <a:gd name="connsiteX1206" fmla="*/ 219857 w 1106381"/>
                  <a:gd name="connsiteY1206" fmla="*/ 408470 h 685037"/>
                  <a:gd name="connsiteX1207" fmla="*/ 201783 w 1106381"/>
                  <a:gd name="connsiteY1207" fmla="*/ 392204 h 685037"/>
                  <a:gd name="connsiteX1208" fmla="*/ 178287 w 1106381"/>
                  <a:gd name="connsiteY1208" fmla="*/ 374130 h 685037"/>
                  <a:gd name="connsiteX1209" fmla="*/ 161116 w 1106381"/>
                  <a:gd name="connsiteY1209" fmla="*/ 365093 h 685037"/>
                  <a:gd name="connsiteX1210" fmla="*/ 170153 w 1106381"/>
                  <a:gd name="connsiteY1210" fmla="*/ 372322 h 685037"/>
                  <a:gd name="connsiteX1211" fmla="*/ 179190 w 1106381"/>
                  <a:gd name="connsiteY1211" fmla="*/ 380456 h 685037"/>
                  <a:gd name="connsiteX1212" fmla="*/ 197264 w 1106381"/>
                  <a:gd name="connsiteY1212" fmla="*/ 396722 h 685037"/>
                  <a:gd name="connsiteX1213" fmla="*/ 205397 w 1106381"/>
                  <a:gd name="connsiteY1213" fmla="*/ 405759 h 685037"/>
                  <a:gd name="connsiteX1214" fmla="*/ 213531 w 1106381"/>
                  <a:gd name="connsiteY1214" fmla="*/ 414796 h 685037"/>
                  <a:gd name="connsiteX1215" fmla="*/ 227086 w 1106381"/>
                  <a:gd name="connsiteY1215" fmla="*/ 427448 h 685037"/>
                  <a:gd name="connsiteX1216" fmla="*/ 316552 w 1106381"/>
                  <a:gd name="connsiteY1216" fmla="*/ 480766 h 685037"/>
                  <a:gd name="connsiteX1217" fmla="*/ 316552 w 1106381"/>
                  <a:gd name="connsiteY1217" fmla="*/ 480766 h 685037"/>
                  <a:gd name="connsiteX1218" fmla="*/ 307515 w 1106381"/>
                  <a:gd name="connsiteY1218" fmla="*/ 412085 h 685037"/>
                  <a:gd name="connsiteX1219" fmla="*/ 310226 w 1106381"/>
                  <a:gd name="connsiteY1219" fmla="*/ 415700 h 685037"/>
                  <a:gd name="connsiteX1220" fmla="*/ 336433 w 1106381"/>
                  <a:gd name="connsiteY1220" fmla="*/ 445522 h 685037"/>
                  <a:gd name="connsiteX1221" fmla="*/ 312937 w 1106381"/>
                  <a:gd name="connsiteY1221" fmla="*/ 412989 h 685037"/>
                  <a:gd name="connsiteX1222" fmla="*/ 269560 w 1106381"/>
                  <a:gd name="connsiteY1222" fmla="*/ 371419 h 685037"/>
                  <a:gd name="connsiteX1223" fmla="*/ 253293 w 1106381"/>
                  <a:gd name="connsiteY1223" fmla="*/ 359671 h 685037"/>
                  <a:gd name="connsiteX1224" fmla="*/ 214434 w 1106381"/>
                  <a:gd name="connsiteY1224" fmla="*/ 346115 h 685037"/>
                  <a:gd name="connsiteX1225" fmla="*/ 202686 w 1106381"/>
                  <a:gd name="connsiteY1225" fmla="*/ 347923 h 685037"/>
                  <a:gd name="connsiteX1226" fmla="*/ 199975 w 1106381"/>
                  <a:gd name="connsiteY1226" fmla="*/ 349730 h 685037"/>
                  <a:gd name="connsiteX1227" fmla="*/ 307515 w 1106381"/>
                  <a:gd name="connsiteY1227" fmla="*/ 412085 h 685037"/>
                  <a:gd name="connsiteX1228" fmla="*/ 307515 w 1106381"/>
                  <a:gd name="connsiteY1228" fmla="*/ 412085 h 685037"/>
                  <a:gd name="connsiteX1229" fmla="*/ 239738 w 1106381"/>
                  <a:gd name="connsiteY1229" fmla="*/ 459077 h 685037"/>
                  <a:gd name="connsiteX1230" fmla="*/ 221664 w 1106381"/>
                  <a:gd name="connsiteY1230" fmla="*/ 436485 h 685037"/>
                  <a:gd name="connsiteX1231" fmla="*/ 201783 w 1106381"/>
                  <a:gd name="connsiteY1231" fmla="*/ 415700 h 685037"/>
                  <a:gd name="connsiteX1232" fmla="*/ 171961 w 1106381"/>
                  <a:gd name="connsiteY1232" fmla="*/ 391300 h 685037"/>
                  <a:gd name="connsiteX1233" fmla="*/ 159309 w 1106381"/>
                  <a:gd name="connsiteY1233" fmla="*/ 376841 h 685037"/>
                  <a:gd name="connsiteX1234" fmla="*/ 124969 w 1106381"/>
                  <a:gd name="connsiteY1234" fmla="*/ 356960 h 685037"/>
                  <a:gd name="connsiteX1235" fmla="*/ 134909 w 1106381"/>
                  <a:gd name="connsiteY1235" fmla="*/ 364189 h 685037"/>
                  <a:gd name="connsiteX1236" fmla="*/ 154790 w 1106381"/>
                  <a:gd name="connsiteY1236" fmla="*/ 381359 h 685037"/>
                  <a:gd name="connsiteX1237" fmla="*/ 197264 w 1106381"/>
                  <a:gd name="connsiteY1237" fmla="*/ 417507 h 685037"/>
                  <a:gd name="connsiteX1238" fmla="*/ 213531 w 1106381"/>
                  <a:gd name="connsiteY1238" fmla="*/ 433774 h 685037"/>
                  <a:gd name="connsiteX1239" fmla="*/ 229797 w 1106381"/>
                  <a:gd name="connsiteY1239" fmla="*/ 450040 h 685037"/>
                  <a:gd name="connsiteX1240" fmla="*/ 239738 w 1106381"/>
                  <a:gd name="connsiteY1240" fmla="*/ 459077 h 685037"/>
                  <a:gd name="connsiteX1241" fmla="*/ 362640 w 1106381"/>
                  <a:gd name="connsiteY1241" fmla="*/ 453655 h 685037"/>
                  <a:gd name="connsiteX1242" fmla="*/ 372581 w 1106381"/>
                  <a:gd name="connsiteY1242" fmla="*/ 435581 h 685037"/>
                  <a:gd name="connsiteX1243" fmla="*/ 399692 w 1106381"/>
                  <a:gd name="connsiteY1243" fmla="*/ 374130 h 685037"/>
                  <a:gd name="connsiteX1244" fmla="*/ 422284 w 1106381"/>
                  <a:gd name="connsiteY1244" fmla="*/ 281049 h 685037"/>
                  <a:gd name="connsiteX1245" fmla="*/ 411440 w 1106381"/>
                  <a:gd name="connsiteY1245" fmla="*/ 328041 h 685037"/>
                  <a:gd name="connsiteX1246" fmla="*/ 396981 w 1106381"/>
                  <a:gd name="connsiteY1246" fmla="*/ 372322 h 685037"/>
                  <a:gd name="connsiteX1247" fmla="*/ 379811 w 1106381"/>
                  <a:gd name="connsiteY1247" fmla="*/ 413892 h 685037"/>
                  <a:gd name="connsiteX1248" fmla="*/ 371677 w 1106381"/>
                  <a:gd name="connsiteY1248" fmla="*/ 434677 h 685037"/>
                  <a:gd name="connsiteX1249" fmla="*/ 362640 w 1106381"/>
                  <a:gd name="connsiteY1249" fmla="*/ 453655 h 685037"/>
                  <a:gd name="connsiteX1250" fmla="*/ 362640 w 1106381"/>
                  <a:gd name="connsiteY1250" fmla="*/ 453655 h 685037"/>
                  <a:gd name="connsiteX1251" fmla="*/ 278597 w 1106381"/>
                  <a:gd name="connsiteY1251" fmla="*/ 341597 h 685037"/>
                  <a:gd name="connsiteX1252" fmla="*/ 288537 w 1106381"/>
                  <a:gd name="connsiteY1252" fmla="*/ 348826 h 685037"/>
                  <a:gd name="connsiteX1253" fmla="*/ 315648 w 1106381"/>
                  <a:gd name="connsiteY1253" fmla="*/ 371419 h 685037"/>
                  <a:gd name="connsiteX1254" fmla="*/ 323782 w 1106381"/>
                  <a:gd name="connsiteY1254" fmla="*/ 379552 h 685037"/>
                  <a:gd name="connsiteX1255" fmla="*/ 338241 w 1106381"/>
                  <a:gd name="connsiteY1255" fmla="*/ 397626 h 685037"/>
                  <a:gd name="connsiteX1256" fmla="*/ 345470 w 1106381"/>
                  <a:gd name="connsiteY1256" fmla="*/ 407567 h 685037"/>
                  <a:gd name="connsiteX1257" fmla="*/ 321974 w 1106381"/>
                  <a:gd name="connsiteY1257" fmla="*/ 373226 h 685037"/>
                  <a:gd name="connsiteX1258" fmla="*/ 309322 w 1106381"/>
                  <a:gd name="connsiteY1258" fmla="*/ 360574 h 685037"/>
                  <a:gd name="connsiteX1259" fmla="*/ 290345 w 1106381"/>
                  <a:gd name="connsiteY1259" fmla="*/ 345212 h 685037"/>
                  <a:gd name="connsiteX1260" fmla="*/ 278597 w 1106381"/>
                  <a:gd name="connsiteY1260" fmla="*/ 341597 h 685037"/>
                  <a:gd name="connsiteX1261" fmla="*/ 278597 w 1106381"/>
                  <a:gd name="connsiteY1261" fmla="*/ 341597 h 685037"/>
                  <a:gd name="connsiteX1262" fmla="*/ 249678 w 1106381"/>
                  <a:gd name="connsiteY1262" fmla="*/ 411181 h 685037"/>
                  <a:gd name="connsiteX1263" fmla="*/ 238834 w 1106381"/>
                  <a:gd name="connsiteY1263" fmla="*/ 397626 h 685037"/>
                  <a:gd name="connsiteX1264" fmla="*/ 211723 w 1106381"/>
                  <a:gd name="connsiteY1264" fmla="*/ 375034 h 685037"/>
                  <a:gd name="connsiteX1265" fmla="*/ 196360 w 1106381"/>
                  <a:gd name="connsiteY1265" fmla="*/ 365997 h 685037"/>
                  <a:gd name="connsiteX1266" fmla="*/ 202686 w 1106381"/>
                  <a:gd name="connsiteY1266" fmla="*/ 371419 h 685037"/>
                  <a:gd name="connsiteX1267" fmla="*/ 216242 w 1106381"/>
                  <a:gd name="connsiteY1267" fmla="*/ 382263 h 685037"/>
                  <a:gd name="connsiteX1268" fmla="*/ 219857 w 1106381"/>
                  <a:gd name="connsiteY1268" fmla="*/ 384974 h 685037"/>
                  <a:gd name="connsiteX1269" fmla="*/ 236123 w 1106381"/>
                  <a:gd name="connsiteY1269" fmla="*/ 400337 h 685037"/>
                  <a:gd name="connsiteX1270" fmla="*/ 249678 w 1106381"/>
                  <a:gd name="connsiteY1270" fmla="*/ 411181 h 685037"/>
                  <a:gd name="connsiteX1271" fmla="*/ 249678 w 1106381"/>
                  <a:gd name="connsiteY1271" fmla="*/ 411181 h 685037"/>
                  <a:gd name="connsiteX1272" fmla="*/ 286730 w 1106381"/>
                  <a:gd name="connsiteY1272" fmla="*/ 537699 h 685037"/>
                  <a:gd name="connsiteX1273" fmla="*/ 274078 w 1106381"/>
                  <a:gd name="connsiteY1273" fmla="*/ 526854 h 685037"/>
                  <a:gd name="connsiteX1274" fmla="*/ 298478 w 1106381"/>
                  <a:gd name="connsiteY1274" fmla="*/ 542217 h 685037"/>
                  <a:gd name="connsiteX1275" fmla="*/ 280404 w 1106381"/>
                  <a:gd name="connsiteY1275" fmla="*/ 528662 h 685037"/>
                  <a:gd name="connsiteX1276" fmla="*/ 261427 w 1106381"/>
                  <a:gd name="connsiteY1276" fmla="*/ 516010 h 685037"/>
                  <a:gd name="connsiteX1277" fmla="*/ 273175 w 1106381"/>
                  <a:gd name="connsiteY1277" fmla="*/ 528662 h 685037"/>
                  <a:gd name="connsiteX1278" fmla="*/ 286730 w 1106381"/>
                  <a:gd name="connsiteY1278" fmla="*/ 537699 h 685037"/>
                  <a:gd name="connsiteX1279" fmla="*/ 286730 w 1106381"/>
                  <a:gd name="connsiteY1279" fmla="*/ 537699 h 685037"/>
                  <a:gd name="connsiteX1280" fmla="*/ 273175 w 1106381"/>
                  <a:gd name="connsiteY1280" fmla="*/ 582883 h 685037"/>
                  <a:gd name="connsiteX1281" fmla="*/ 273175 w 1106381"/>
                  <a:gd name="connsiteY1281" fmla="*/ 582883 h 685037"/>
                  <a:gd name="connsiteX1282" fmla="*/ 274078 w 1106381"/>
                  <a:gd name="connsiteY1282" fmla="*/ 582883 h 685037"/>
                  <a:gd name="connsiteX1283" fmla="*/ 274078 w 1106381"/>
                  <a:gd name="connsiteY1283" fmla="*/ 582883 h 685037"/>
                  <a:gd name="connsiteX1284" fmla="*/ 274982 w 1106381"/>
                  <a:gd name="connsiteY1284" fmla="*/ 587402 h 685037"/>
                  <a:gd name="connsiteX1285" fmla="*/ 276789 w 1106381"/>
                  <a:gd name="connsiteY1285" fmla="*/ 591017 h 685037"/>
                  <a:gd name="connsiteX1286" fmla="*/ 274982 w 1106381"/>
                  <a:gd name="connsiteY1286" fmla="*/ 568424 h 685037"/>
                  <a:gd name="connsiteX1287" fmla="*/ 271367 w 1106381"/>
                  <a:gd name="connsiteY1287" fmla="*/ 564810 h 685037"/>
                  <a:gd name="connsiteX1288" fmla="*/ 269560 w 1106381"/>
                  <a:gd name="connsiteY1288" fmla="*/ 563906 h 685037"/>
                  <a:gd name="connsiteX1289" fmla="*/ 273175 w 1106381"/>
                  <a:gd name="connsiteY1289" fmla="*/ 582883 h 685037"/>
                  <a:gd name="connsiteX1290" fmla="*/ 273175 w 1106381"/>
                  <a:gd name="connsiteY1290" fmla="*/ 582883 h 685037"/>
                  <a:gd name="connsiteX1291" fmla="*/ 353603 w 1106381"/>
                  <a:gd name="connsiteY1291" fmla="*/ 670542 h 685037"/>
                  <a:gd name="connsiteX1292" fmla="*/ 362640 w 1106381"/>
                  <a:gd name="connsiteY1292" fmla="*/ 666023 h 685037"/>
                  <a:gd name="connsiteX1293" fmla="*/ 370774 w 1106381"/>
                  <a:gd name="connsiteY1293" fmla="*/ 671446 h 685037"/>
                  <a:gd name="connsiteX1294" fmla="*/ 366255 w 1106381"/>
                  <a:gd name="connsiteY1294" fmla="*/ 677771 h 685037"/>
                  <a:gd name="connsiteX1295" fmla="*/ 358122 w 1106381"/>
                  <a:gd name="connsiteY1295" fmla="*/ 680483 h 685037"/>
                  <a:gd name="connsiteX1296" fmla="*/ 353603 w 1106381"/>
                  <a:gd name="connsiteY1296" fmla="*/ 670542 h 685037"/>
                  <a:gd name="connsiteX1297" fmla="*/ 353603 w 1106381"/>
                  <a:gd name="connsiteY1297" fmla="*/ 670542 h 685037"/>
                  <a:gd name="connsiteX1298" fmla="*/ 352700 w 1106381"/>
                  <a:gd name="connsiteY1298" fmla="*/ 669638 h 685037"/>
                  <a:gd name="connsiteX1299" fmla="*/ 356315 w 1106381"/>
                  <a:gd name="connsiteY1299" fmla="*/ 679579 h 685037"/>
                  <a:gd name="connsiteX1300" fmla="*/ 366255 w 1106381"/>
                  <a:gd name="connsiteY1300" fmla="*/ 679579 h 685037"/>
                  <a:gd name="connsiteX1301" fmla="*/ 365351 w 1106381"/>
                  <a:gd name="connsiteY1301" fmla="*/ 663312 h 685037"/>
                  <a:gd name="connsiteX1302" fmla="*/ 352700 w 1106381"/>
                  <a:gd name="connsiteY1302" fmla="*/ 669638 h 685037"/>
                  <a:gd name="connsiteX1303" fmla="*/ 352700 w 1106381"/>
                  <a:gd name="connsiteY1303" fmla="*/ 669638 h 685037"/>
                  <a:gd name="connsiteX1304" fmla="*/ 202686 w 1106381"/>
                  <a:gd name="connsiteY1304" fmla="*/ 603668 h 685037"/>
                  <a:gd name="connsiteX1305" fmla="*/ 205397 w 1106381"/>
                  <a:gd name="connsiteY1305" fmla="*/ 601861 h 685037"/>
                  <a:gd name="connsiteX1306" fmla="*/ 206301 w 1106381"/>
                  <a:gd name="connsiteY1306" fmla="*/ 598246 h 685037"/>
                  <a:gd name="connsiteX1307" fmla="*/ 205397 w 1106381"/>
                  <a:gd name="connsiteY1307" fmla="*/ 607283 h 685037"/>
                  <a:gd name="connsiteX1308" fmla="*/ 207205 w 1106381"/>
                  <a:gd name="connsiteY1308" fmla="*/ 604572 h 685037"/>
                  <a:gd name="connsiteX1309" fmla="*/ 207205 w 1106381"/>
                  <a:gd name="connsiteY1309" fmla="*/ 609091 h 685037"/>
                  <a:gd name="connsiteX1310" fmla="*/ 204494 w 1106381"/>
                  <a:gd name="connsiteY1310" fmla="*/ 587402 h 685037"/>
                  <a:gd name="connsiteX1311" fmla="*/ 203590 w 1106381"/>
                  <a:gd name="connsiteY1311" fmla="*/ 584691 h 685037"/>
                  <a:gd name="connsiteX1312" fmla="*/ 202686 w 1106381"/>
                  <a:gd name="connsiteY1312" fmla="*/ 582883 h 685037"/>
                  <a:gd name="connsiteX1313" fmla="*/ 200879 w 1106381"/>
                  <a:gd name="connsiteY1313" fmla="*/ 581076 h 685037"/>
                  <a:gd name="connsiteX1314" fmla="*/ 200879 w 1106381"/>
                  <a:gd name="connsiteY1314" fmla="*/ 585595 h 685037"/>
                  <a:gd name="connsiteX1315" fmla="*/ 202686 w 1106381"/>
                  <a:gd name="connsiteY1315" fmla="*/ 603668 h 685037"/>
                  <a:gd name="connsiteX1316" fmla="*/ 202686 w 1106381"/>
                  <a:gd name="connsiteY1316" fmla="*/ 603668 h 685037"/>
                  <a:gd name="connsiteX1317" fmla="*/ 238834 w 1106381"/>
                  <a:gd name="connsiteY1317" fmla="*/ 581076 h 685037"/>
                  <a:gd name="connsiteX1318" fmla="*/ 240642 w 1106381"/>
                  <a:gd name="connsiteY1318" fmla="*/ 605476 h 685037"/>
                  <a:gd name="connsiteX1319" fmla="*/ 240642 w 1106381"/>
                  <a:gd name="connsiteY1319" fmla="*/ 581076 h 685037"/>
                  <a:gd name="connsiteX1320" fmla="*/ 239738 w 1106381"/>
                  <a:gd name="connsiteY1320" fmla="*/ 582883 h 685037"/>
                  <a:gd name="connsiteX1321" fmla="*/ 237027 w 1106381"/>
                  <a:gd name="connsiteY1321" fmla="*/ 577461 h 685037"/>
                  <a:gd name="connsiteX1322" fmla="*/ 235219 w 1106381"/>
                  <a:gd name="connsiteY1322" fmla="*/ 574750 h 685037"/>
                  <a:gd name="connsiteX1323" fmla="*/ 232508 w 1106381"/>
                  <a:gd name="connsiteY1323" fmla="*/ 572039 h 685037"/>
                  <a:gd name="connsiteX1324" fmla="*/ 238834 w 1106381"/>
                  <a:gd name="connsiteY1324" fmla="*/ 581076 h 685037"/>
                  <a:gd name="connsiteX1325" fmla="*/ 238834 w 1106381"/>
                  <a:gd name="connsiteY1325" fmla="*/ 581076 h 685037"/>
                  <a:gd name="connsiteX1326" fmla="*/ 257812 w 1106381"/>
                  <a:gd name="connsiteY1326" fmla="*/ 541314 h 685037"/>
                  <a:gd name="connsiteX1327" fmla="*/ 241545 w 1106381"/>
                  <a:gd name="connsiteY1327" fmla="*/ 522336 h 685037"/>
                  <a:gd name="connsiteX1328" fmla="*/ 221664 w 1106381"/>
                  <a:gd name="connsiteY1328" fmla="*/ 497936 h 685037"/>
                  <a:gd name="connsiteX1329" fmla="*/ 254197 w 1106381"/>
                  <a:gd name="connsiteY1329" fmla="*/ 537699 h 685037"/>
                  <a:gd name="connsiteX1330" fmla="*/ 257812 w 1106381"/>
                  <a:gd name="connsiteY1330" fmla="*/ 541314 h 685037"/>
                  <a:gd name="connsiteX1331" fmla="*/ 257812 w 1106381"/>
                  <a:gd name="connsiteY1331" fmla="*/ 541314 h 685037"/>
                  <a:gd name="connsiteX1332" fmla="*/ 262330 w 1106381"/>
                  <a:gd name="connsiteY1332" fmla="*/ 507877 h 685037"/>
                  <a:gd name="connsiteX1333" fmla="*/ 262330 w 1106381"/>
                  <a:gd name="connsiteY1333" fmla="*/ 505166 h 685037"/>
                  <a:gd name="connsiteX1334" fmla="*/ 264138 w 1106381"/>
                  <a:gd name="connsiteY1334" fmla="*/ 506069 h 685037"/>
                  <a:gd name="connsiteX1335" fmla="*/ 265041 w 1106381"/>
                  <a:gd name="connsiteY1335" fmla="*/ 506069 h 685037"/>
                  <a:gd name="connsiteX1336" fmla="*/ 265945 w 1106381"/>
                  <a:gd name="connsiteY1336" fmla="*/ 505166 h 685037"/>
                  <a:gd name="connsiteX1337" fmla="*/ 268656 w 1106381"/>
                  <a:gd name="connsiteY1337" fmla="*/ 507877 h 685037"/>
                  <a:gd name="connsiteX1338" fmla="*/ 265945 w 1106381"/>
                  <a:gd name="connsiteY1338" fmla="*/ 504262 h 685037"/>
                  <a:gd name="connsiteX1339" fmla="*/ 262330 w 1106381"/>
                  <a:gd name="connsiteY1339" fmla="*/ 499743 h 685037"/>
                  <a:gd name="connsiteX1340" fmla="*/ 262330 w 1106381"/>
                  <a:gd name="connsiteY1340" fmla="*/ 502455 h 685037"/>
                  <a:gd name="connsiteX1341" fmla="*/ 260523 w 1106381"/>
                  <a:gd name="connsiteY1341" fmla="*/ 499743 h 685037"/>
                  <a:gd name="connsiteX1342" fmla="*/ 258715 w 1106381"/>
                  <a:gd name="connsiteY1342" fmla="*/ 498840 h 685037"/>
                  <a:gd name="connsiteX1343" fmla="*/ 258715 w 1106381"/>
                  <a:gd name="connsiteY1343" fmla="*/ 498840 h 685037"/>
                  <a:gd name="connsiteX1344" fmla="*/ 253293 w 1106381"/>
                  <a:gd name="connsiteY1344" fmla="*/ 493418 h 685037"/>
                  <a:gd name="connsiteX1345" fmla="*/ 256908 w 1106381"/>
                  <a:gd name="connsiteY1345" fmla="*/ 501551 h 685037"/>
                  <a:gd name="connsiteX1346" fmla="*/ 262330 w 1106381"/>
                  <a:gd name="connsiteY1346" fmla="*/ 507877 h 685037"/>
                  <a:gd name="connsiteX1347" fmla="*/ 262330 w 1106381"/>
                  <a:gd name="connsiteY1347" fmla="*/ 507877 h 685037"/>
                  <a:gd name="connsiteX1348" fmla="*/ 286730 w 1106381"/>
                  <a:gd name="connsiteY1348" fmla="*/ 623550 h 685037"/>
                  <a:gd name="connsiteX1349" fmla="*/ 284923 w 1106381"/>
                  <a:gd name="connsiteY1349" fmla="*/ 608187 h 685037"/>
                  <a:gd name="connsiteX1350" fmla="*/ 284019 w 1106381"/>
                  <a:gd name="connsiteY1350" fmla="*/ 607283 h 685037"/>
                  <a:gd name="connsiteX1351" fmla="*/ 283115 w 1106381"/>
                  <a:gd name="connsiteY1351" fmla="*/ 594632 h 685037"/>
                  <a:gd name="connsiteX1352" fmla="*/ 282212 w 1106381"/>
                  <a:gd name="connsiteY1352" fmla="*/ 609994 h 685037"/>
                  <a:gd name="connsiteX1353" fmla="*/ 284923 w 1106381"/>
                  <a:gd name="connsiteY1353" fmla="*/ 621742 h 685037"/>
                  <a:gd name="connsiteX1354" fmla="*/ 286730 w 1106381"/>
                  <a:gd name="connsiteY1354" fmla="*/ 623550 h 685037"/>
                  <a:gd name="connsiteX1355" fmla="*/ 306611 w 1106381"/>
                  <a:gd name="connsiteY1355" fmla="*/ 568424 h 685037"/>
                  <a:gd name="connsiteX1356" fmla="*/ 306611 w 1106381"/>
                  <a:gd name="connsiteY1356" fmla="*/ 565713 h 685037"/>
                  <a:gd name="connsiteX1357" fmla="*/ 306611 w 1106381"/>
                  <a:gd name="connsiteY1357" fmla="*/ 564810 h 685037"/>
                  <a:gd name="connsiteX1358" fmla="*/ 307515 w 1106381"/>
                  <a:gd name="connsiteY1358" fmla="*/ 568424 h 685037"/>
                  <a:gd name="connsiteX1359" fmla="*/ 305708 w 1106381"/>
                  <a:gd name="connsiteY1359" fmla="*/ 555773 h 685037"/>
                  <a:gd name="connsiteX1360" fmla="*/ 304804 w 1106381"/>
                  <a:gd name="connsiteY1360" fmla="*/ 556676 h 685037"/>
                  <a:gd name="connsiteX1361" fmla="*/ 303900 w 1106381"/>
                  <a:gd name="connsiteY1361" fmla="*/ 552158 h 685037"/>
                  <a:gd name="connsiteX1362" fmla="*/ 306611 w 1106381"/>
                  <a:gd name="connsiteY1362" fmla="*/ 568424 h 685037"/>
                  <a:gd name="connsiteX1363" fmla="*/ 306611 w 1106381"/>
                  <a:gd name="connsiteY1363" fmla="*/ 568424 h 685037"/>
                  <a:gd name="connsiteX1364" fmla="*/ 350892 w 1106381"/>
                  <a:gd name="connsiteY1364" fmla="*/ 666023 h 685037"/>
                  <a:gd name="connsiteX1365" fmla="*/ 355411 w 1106381"/>
                  <a:gd name="connsiteY1365" fmla="*/ 662409 h 685037"/>
                  <a:gd name="connsiteX1366" fmla="*/ 359929 w 1106381"/>
                  <a:gd name="connsiteY1366" fmla="*/ 658794 h 685037"/>
                  <a:gd name="connsiteX1367" fmla="*/ 353603 w 1106381"/>
                  <a:gd name="connsiteY1367" fmla="*/ 660601 h 685037"/>
                  <a:gd name="connsiteX1368" fmla="*/ 350892 w 1106381"/>
                  <a:gd name="connsiteY1368" fmla="*/ 666023 h 685037"/>
                  <a:gd name="connsiteX1369" fmla="*/ 350892 w 1106381"/>
                  <a:gd name="connsiteY1369" fmla="*/ 666023 h 685037"/>
                  <a:gd name="connsiteX1370" fmla="*/ 261427 w 1106381"/>
                  <a:gd name="connsiteY1370" fmla="*/ 583787 h 685037"/>
                  <a:gd name="connsiteX1371" fmla="*/ 254197 w 1106381"/>
                  <a:gd name="connsiteY1371" fmla="*/ 574750 h 685037"/>
                  <a:gd name="connsiteX1372" fmla="*/ 256908 w 1106381"/>
                  <a:gd name="connsiteY1372" fmla="*/ 580172 h 685037"/>
                  <a:gd name="connsiteX1373" fmla="*/ 261427 w 1106381"/>
                  <a:gd name="connsiteY1373" fmla="*/ 583787 h 685037"/>
                  <a:gd name="connsiteX1374" fmla="*/ 261427 w 1106381"/>
                  <a:gd name="connsiteY1374" fmla="*/ 583787 h 685037"/>
                  <a:gd name="connsiteX1375" fmla="*/ 229797 w 1106381"/>
                  <a:gd name="connsiteY1375" fmla="*/ 595535 h 685037"/>
                  <a:gd name="connsiteX1376" fmla="*/ 227990 w 1106381"/>
                  <a:gd name="connsiteY1376" fmla="*/ 593728 h 685037"/>
                  <a:gd name="connsiteX1377" fmla="*/ 219857 w 1106381"/>
                  <a:gd name="connsiteY1377" fmla="*/ 586498 h 685037"/>
                  <a:gd name="connsiteX1378" fmla="*/ 226182 w 1106381"/>
                  <a:gd name="connsiteY1378" fmla="*/ 594632 h 685037"/>
                  <a:gd name="connsiteX1379" fmla="*/ 229797 w 1106381"/>
                  <a:gd name="connsiteY1379" fmla="*/ 595535 h 685037"/>
                  <a:gd name="connsiteX1380" fmla="*/ 229797 w 1106381"/>
                  <a:gd name="connsiteY1380" fmla="*/ 595535 h 685037"/>
                  <a:gd name="connsiteX1381" fmla="*/ 344567 w 1106381"/>
                  <a:gd name="connsiteY1381" fmla="*/ 621742 h 685037"/>
                  <a:gd name="connsiteX1382" fmla="*/ 341855 w 1106381"/>
                  <a:gd name="connsiteY1382" fmla="*/ 622646 h 685037"/>
                  <a:gd name="connsiteX1383" fmla="*/ 329204 w 1106381"/>
                  <a:gd name="connsiteY1383" fmla="*/ 628972 h 685037"/>
                  <a:gd name="connsiteX1384" fmla="*/ 342759 w 1106381"/>
                  <a:gd name="connsiteY1384" fmla="*/ 624453 h 685037"/>
                  <a:gd name="connsiteX1385" fmla="*/ 344567 w 1106381"/>
                  <a:gd name="connsiteY1385" fmla="*/ 621742 h 685037"/>
                  <a:gd name="connsiteX1386" fmla="*/ 344567 w 1106381"/>
                  <a:gd name="connsiteY1386" fmla="*/ 621742 h 685037"/>
                  <a:gd name="connsiteX1387" fmla="*/ 329204 w 1106381"/>
                  <a:gd name="connsiteY1387" fmla="*/ 614513 h 685037"/>
                  <a:gd name="connsiteX1388" fmla="*/ 331011 w 1106381"/>
                  <a:gd name="connsiteY1388" fmla="*/ 613609 h 685037"/>
                  <a:gd name="connsiteX1389" fmla="*/ 339144 w 1106381"/>
                  <a:gd name="connsiteY1389" fmla="*/ 609091 h 685037"/>
                  <a:gd name="connsiteX1390" fmla="*/ 331011 w 1106381"/>
                  <a:gd name="connsiteY1390" fmla="*/ 611802 h 685037"/>
                  <a:gd name="connsiteX1391" fmla="*/ 329204 w 1106381"/>
                  <a:gd name="connsiteY1391" fmla="*/ 614513 h 685037"/>
                  <a:gd name="connsiteX1392" fmla="*/ 329204 w 1106381"/>
                  <a:gd name="connsiteY1392" fmla="*/ 614513 h 685037"/>
                  <a:gd name="connsiteX1393" fmla="*/ 343663 w 1106381"/>
                  <a:gd name="connsiteY1393" fmla="*/ 616320 h 685037"/>
                  <a:gd name="connsiteX1394" fmla="*/ 341855 w 1106381"/>
                  <a:gd name="connsiteY1394" fmla="*/ 617224 h 685037"/>
                  <a:gd name="connsiteX1395" fmla="*/ 332818 w 1106381"/>
                  <a:gd name="connsiteY1395" fmla="*/ 621742 h 685037"/>
                  <a:gd name="connsiteX1396" fmla="*/ 341855 w 1106381"/>
                  <a:gd name="connsiteY1396" fmla="*/ 619031 h 685037"/>
                  <a:gd name="connsiteX1397" fmla="*/ 343663 w 1106381"/>
                  <a:gd name="connsiteY1397" fmla="*/ 616320 h 685037"/>
                  <a:gd name="connsiteX1398" fmla="*/ 343663 w 1106381"/>
                  <a:gd name="connsiteY1398" fmla="*/ 616320 h 685037"/>
                  <a:gd name="connsiteX1399" fmla="*/ 224375 w 1106381"/>
                  <a:gd name="connsiteY1399" fmla="*/ 552158 h 685037"/>
                  <a:gd name="connsiteX1400" fmla="*/ 216242 w 1106381"/>
                  <a:gd name="connsiteY1400" fmla="*/ 528662 h 685037"/>
                  <a:gd name="connsiteX1401" fmla="*/ 211723 w 1106381"/>
                  <a:gd name="connsiteY1401" fmla="*/ 513299 h 685037"/>
                  <a:gd name="connsiteX1402" fmla="*/ 222568 w 1106381"/>
                  <a:gd name="connsiteY1402" fmla="*/ 547639 h 685037"/>
                  <a:gd name="connsiteX1403" fmla="*/ 224375 w 1106381"/>
                  <a:gd name="connsiteY1403" fmla="*/ 552158 h 685037"/>
                  <a:gd name="connsiteX1404" fmla="*/ 224375 w 1106381"/>
                  <a:gd name="connsiteY1404" fmla="*/ 552158 h 685037"/>
                  <a:gd name="connsiteX1405" fmla="*/ 1010590 w 1106381"/>
                  <a:gd name="connsiteY1405" fmla="*/ 576558 h 685037"/>
                  <a:gd name="connsiteX1406" fmla="*/ 1011494 w 1106381"/>
                  <a:gd name="connsiteY1406" fmla="*/ 587402 h 685037"/>
                  <a:gd name="connsiteX1407" fmla="*/ 1021434 w 1106381"/>
                  <a:gd name="connsiteY1407" fmla="*/ 588306 h 685037"/>
                  <a:gd name="connsiteX1408" fmla="*/ 1011494 w 1106381"/>
                  <a:gd name="connsiteY1408" fmla="*/ 585595 h 685037"/>
                  <a:gd name="connsiteX1409" fmla="*/ 1011494 w 1106381"/>
                  <a:gd name="connsiteY1409" fmla="*/ 572943 h 685037"/>
                  <a:gd name="connsiteX1410" fmla="*/ 1021434 w 1106381"/>
                  <a:gd name="connsiteY1410" fmla="*/ 572943 h 685037"/>
                  <a:gd name="connsiteX1411" fmla="*/ 1024145 w 1106381"/>
                  <a:gd name="connsiteY1411" fmla="*/ 580172 h 685037"/>
                  <a:gd name="connsiteX1412" fmla="*/ 1025049 w 1106381"/>
                  <a:gd name="connsiteY1412" fmla="*/ 582883 h 685037"/>
                  <a:gd name="connsiteX1413" fmla="*/ 1021434 w 1106381"/>
                  <a:gd name="connsiteY1413" fmla="*/ 571135 h 685037"/>
                  <a:gd name="connsiteX1414" fmla="*/ 1013301 w 1106381"/>
                  <a:gd name="connsiteY1414" fmla="*/ 570232 h 685037"/>
                  <a:gd name="connsiteX1415" fmla="*/ 1010590 w 1106381"/>
                  <a:gd name="connsiteY1415" fmla="*/ 576558 h 685037"/>
                  <a:gd name="connsiteX1416" fmla="*/ 1010590 w 1106381"/>
                  <a:gd name="connsiteY1416" fmla="*/ 576558 h 685037"/>
                  <a:gd name="connsiteX1417" fmla="*/ 988901 w 1106381"/>
                  <a:gd name="connsiteY1417" fmla="*/ 570232 h 685037"/>
                  <a:gd name="connsiteX1418" fmla="*/ 1002457 w 1106381"/>
                  <a:gd name="connsiteY1418" fmla="*/ 574750 h 685037"/>
                  <a:gd name="connsiteX1419" fmla="*/ 1004264 w 1106381"/>
                  <a:gd name="connsiteY1419" fmla="*/ 577461 h 685037"/>
                  <a:gd name="connsiteX1420" fmla="*/ 1000649 w 1106381"/>
                  <a:gd name="connsiteY1420" fmla="*/ 567521 h 685037"/>
                  <a:gd name="connsiteX1421" fmla="*/ 987094 w 1106381"/>
                  <a:gd name="connsiteY1421" fmla="*/ 572039 h 685037"/>
                  <a:gd name="connsiteX1422" fmla="*/ 988901 w 1106381"/>
                  <a:gd name="connsiteY1422" fmla="*/ 579269 h 685037"/>
                  <a:gd name="connsiteX1423" fmla="*/ 993420 w 1106381"/>
                  <a:gd name="connsiteY1423" fmla="*/ 584691 h 685037"/>
                  <a:gd name="connsiteX1424" fmla="*/ 988901 w 1106381"/>
                  <a:gd name="connsiteY1424" fmla="*/ 570232 h 685037"/>
                  <a:gd name="connsiteX1425" fmla="*/ 988901 w 1106381"/>
                  <a:gd name="connsiteY1425" fmla="*/ 570232 h 685037"/>
                  <a:gd name="connsiteX1426" fmla="*/ 971731 w 1106381"/>
                  <a:gd name="connsiteY1426" fmla="*/ 522336 h 685037"/>
                  <a:gd name="connsiteX1427" fmla="*/ 973538 w 1106381"/>
                  <a:gd name="connsiteY1427" fmla="*/ 523240 h 685037"/>
                  <a:gd name="connsiteX1428" fmla="*/ 976250 w 1106381"/>
                  <a:gd name="connsiteY1428" fmla="*/ 523240 h 685037"/>
                  <a:gd name="connsiteX1429" fmla="*/ 981672 w 1106381"/>
                  <a:gd name="connsiteY1429" fmla="*/ 523240 h 685037"/>
                  <a:gd name="connsiteX1430" fmla="*/ 974442 w 1106381"/>
                  <a:gd name="connsiteY1430" fmla="*/ 525951 h 685037"/>
                  <a:gd name="connsiteX1431" fmla="*/ 980768 w 1106381"/>
                  <a:gd name="connsiteY1431" fmla="*/ 526854 h 685037"/>
                  <a:gd name="connsiteX1432" fmla="*/ 984383 w 1106381"/>
                  <a:gd name="connsiteY1432" fmla="*/ 524143 h 685037"/>
                  <a:gd name="connsiteX1433" fmla="*/ 981672 w 1106381"/>
                  <a:gd name="connsiteY1433" fmla="*/ 523240 h 685037"/>
                  <a:gd name="connsiteX1434" fmla="*/ 987998 w 1106381"/>
                  <a:gd name="connsiteY1434" fmla="*/ 519625 h 685037"/>
                  <a:gd name="connsiteX1435" fmla="*/ 971731 w 1106381"/>
                  <a:gd name="connsiteY1435" fmla="*/ 522336 h 685037"/>
                  <a:gd name="connsiteX1436" fmla="*/ 971731 w 1106381"/>
                  <a:gd name="connsiteY1436" fmla="*/ 522336 h 685037"/>
                  <a:gd name="connsiteX1437" fmla="*/ 1033182 w 1106381"/>
                  <a:gd name="connsiteY1437" fmla="*/ 571135 h 685037"/>
                  <a:gd name="connsiteX1438" fmla="*/ 1033182 w 1106381"/>
                  <a:gd name="connsiteY1438" fmla="*/ 574750 h 685037"/>
                  <a:gd name="connsiteX1439" fmla="*/ 1034086 w 1106381"/>
                  <a:gd name="connsiteY1439" fmla="*/ 578365 h 685037"/>
                  <a:gd name="connsiteX1440" fmla="*/ 1034086 w 1106381"/>
                  <a:gd name="connsiteY1440" fmla="*/ 571135 h 685037"/>
                  <a:gd name="connsiteX1441" fmla="*/ 1042219 w 1106381"/>
                  <a:gd name="connsiteY1441" fmla="*/ 572039 h 685037"/>
                  <a:gd name="connsiteX1442" fmla="*/ 1045834 w 1106381"/>
                  <a:gd name="connsiteY1442" fmla="*/ 580172 h 685037"/>
                  <a:gd name="connsiteX1443" fmla="*/ 1033182 w 1106381"/>
                  <a:gd name="connsiteY1443" fmla="*/ 571135 h 685037"/>
                  <a:gd name="connsiteX1444" fmla="*/ 1033182 w 1106381"/>
                  <a:gd name="connsiteY1444" fmla="*/ 571135 h 685037"/>
                  <a:gd name="connsiteX1445" fmla="*/ 1045834 w 1106381"/>
                  <a:gd name="connsiteY1445" fmla="*/ 548543 h 685037"/>
                  <a:gd name="connsiteX1446" fmla="*/ 1060293 w 1106381"/>
                  <a:gd name="connsiteY1446" fmla="*/ 547639 h 685037"/>
                  <a:gd name="connsiteX1447" fmla="*/ 1045834 w 1106381"/>
                  <a:gd name="connsiteY1447" fmla="*/ 548543 h 685037"/>
                  <a:gd name="connsiteX1448" fmla="*/ 1020531 w 1106381"/>
                  <a:gd name="connsiteY1448" fmla="*/ 516914 h 685037"/>
                  <a:gd name="connsiteX1449" fmla="*/ 1035893 w 1106381"/>
                  <a:gd name="connsiteY1449" fmla="*/ 516010 h 685037"/>
                  <a:gd name="connsiteX1450" fmla="*/ 1020531 w 1106381"/>
                  <a:gd name="connsiteY1450" fmla="*/ 516914 h 685037"/>
                  <a:gd name="connsiteX1451" fmla="*/ 1020531 w 1106381"/>
                  <a:gd name="connsiteY1451" fmla="*/ 516914 h 685037"/>
                  <a:gd name="connsiteX1452" fmla="*/ 996131 w 1106381"/>
                  <a:gd name="connsiteY1452" fmla="*/ 513299 h 685037"/>
                  <a:gd name="connsiteX1453" fmla="*/ 998842 w 1106381"/>
                  <a:gd name="connsiteY1453" fmla="*/ 513299 h 685037"/>
                  <a:gd name="connsiteX1454" fmla="*/ 1002457 w 1106381"/>
                  <a:gd name="connsiteY1454" fmla="*/ 512395 h 685037"/>
                  <a:gd name="connsiteX1455" fmla="*/ 1011494 w 1106381"/>
                  <a:gd name="connsiteY1455" fmla="*/ 511492 h 685037"/>
                  <a:gd name="connsiteX1456" fmla="*/ 996131 w 1106381"/>
                  <a:gd name="connsiteY1456" fmla="*/ 513299 h 685037"/>
                  <a:gd name="connsiteX1457" fmla="*/ 996131 w 1106381"/>
                  <a:gd name="connsiteY1457" fmla="*/ 513299 h 685037"/>
                  <a:gd name="connsiteX1458" fmla="*/ 1010590 w 1106381"/>
                  <a:gd name="connsiteY1458" fmla="*/ 564810 h 685037"/>
                  <a:gd name="connsiteX1459" fmla="*/ 1011494 w 1106381"/>
                  <a:gd name="connsiteY1459" fmla="*/ 565713 h 685037"/>
                  <a:gd name="connsiteX1460" fmla="*/ 1021434 w 1106381"/>
                  <a:gd name="connsiteY1460" fmla="*/ 563906 h 685037"/>
                  <a:gd name="connsiteX1461" fmla="*/ 1010590 w 1106381"/>
                  <a:gd name="connsiteY1461" fmla="*/ 564810 h 685037"/>
                  <a:gd name="connsiteX1462" fmla="*/ 1010590 w 1106381"/>
                  <a:gd name="connsiteY1462" fmla="*/ 564810 h 685037"/>
                  <a:gd name="connsiteX1463" fmla="*/ 1054871 w 1106381"/>
                  <a:gd name="connsiteY1463" fmla="*/ 560291 h 685037"/>
                  <a:gd name="connsiteX1464" fmla="*/ 1056678 w 1106381"/>
                  <a:gd name="connsiteY1464" fmla="*/ 561195 h 685037"/>
                  <a:gd name="connsiteX1465" fmla="*/ 1057582 w 1106381"/>
                  <a:gd name="connsiteY1465" fmla="*/ 561195 h 685037"/>
                  <a:gd name="connsiteX1466" fmla="*/ 1060293 w 1106381"/>
                  <a:gd name="connsiteY1466" fmla="*/ 561195 h 685037"/>
                  <a:gd name="connsiteX1467" fmla="*/ 1061197 w 1106381"/>
                  <a:gd name="connsiteY1467" fmla="*/ 563906 h 685037"/>
                  <a:gd name="connsiteX1468" fmla="*/ 1063004 w 1106381"/>
                  <a:gd name="connsiteY1468" fmla="*/ 566617 h 685037"/>
                  <a:gd name="connsiteX1469" fmla="*/ 1060293 w 1106381"/>
                  <a:gd name="connsiteY1469" fmla="*/ 559387 h 685037"/>
                  <a:gd name="connsiteX1470" fmla="*/ 1054871 w 1106381"/>
                  <a:gd name="connsiteY1470" fmla="*/ 560291 h 685037"/>
                  <a:gd name="connsiteX1471" fmla="*/ 58999 w 1106381"/>
                  <a:gd name="connsiteY1471" fmla="*/ 492514 h 685037"/>
                  <a:gd name="connsiteX1472" fmla="*/ 76169 w 1106381"/>
                  <a:gd name="connsiteY1472" fmla="*/ 476247 h 685037"/>
                  <a:gd name="connsiteX1473" fmla="*/ 58999 w 1106381"/>
                  <a:gd name="connsiteY1473" fmla="*/ 492514 h 685037"/>
                  <a:gd name="connsiteX1474" fmla="*/ 58999 w 1106381"/>
                  <a:gd name="connsiteY1474" fmla="*/ 492514 h 685037"/>
                  <a:gd name="connsiteX1475" fmla="*/ 55384 w 1106381"/>
                  <a:gd name="connsiteY1475" fmla="*/ 475344 h 685037"/>
                  <a:gd name="connsiteX1476" fmla="*/ 57191 w 1106381"/>
                  <a:gd name="connsiteY1476" fmla="*/ 474440 h 685037"/>
                  <a:gd name="connsiteX1477" fmla="*/ 58999 w 1106381"/>
                  <a:gd name="connsiteY1477" fmla="*/ 472633 h 685037"/>
                  <a:gd name="connsiteX1478" fmla="*/ 65325 w 1106381"/>
                  <a:gd name="connsiteY1478" fmla="*/ 478959 h 685037"/>
                  <a:gd name="connsiteX1479" fmla="*/ 57191 w 1106381"/>
                  <a:gd name="connsiteY1479" fmla="*/ 483477 h 685037"/>
                  <a:gd name="connsiteX1480" fmla="*/ 55384 w 1106381"/>
                  <a:gd name="connsiteY1480" fmla="*/ 483477 h 685037"/>
                  <a:gd name="connsiteX1481" fmla="*/ 54480 w 1106381"/>
                  <a:gd name="connsiteY1481" fmla="*/ 483477 h 685037"/>
                  <a:gd name="connsiteX1482" fmla="*/ 55384 w 1106381"/>
                  <a:gd name="connsiteY1482" fmla="*/ 475344 h 685037"/>
                  <a:gd name="connsiteX1483" fmla="*/ 55384 w 1106381"/>
                  <a:gd name="connsiteY1483" fmla="*/ 475344 h 685037"/>
                  <a:gd name="connsiteX1484" fmla="*/ 55384 w 1106381"/>
                  <a:gd name="connsiteY1484" fmla="*/ 475344 h 685037"/>
                  <a:gd name="connsiteX1485" fmla="*/ 51769 w 1106381"/>
                  <a:gd name="connsiteY1485" fmla="*/ 482573 h 685037"/>
                  <a:gd name="connsiteX1486" fmla="*/ 58095 w 1106381"/>
                  <a:gd name="connsiteY1486" fmla="*/ 487995 h 685037"/>
                  <a:gd name="connsiteX1487" fmla="*/ 58095 w 1106381"/>
                  <a:gd name="connsiteY1487" fmla="*/ 493418 h 685037"/>
                  <a:gd name="connsiteX1488" fmla="*/ 73458 w 1106381"/>
                  <a:gd name="connsiteY1488" fmla="*/ 493418 h 685037"/>
                  <a:gd name="connsiteX1489" fmla="*/ 80687 w 1106381"/>
                  <a:gd name="connsiteY1489" fmla="*/ 484381 h 685037"/>
                  <a:gd name="connsiteX1490" fmla="*/ 76169 w 1106381"/>
                  <a:gd name="connsiteY1490" fmla="*/ 474440 h 685037"/>
                  <a:gd name="connsiteX1491" fmla="*/ 55384 w 1106381"/>
                  <a:gd name="connsiteY1491" fmla="*/ 475344 h 685037"/>
                  <a:gd name="connsiteX1492" fmla="*/ 55384 w 1106381"/>
                  <a:gd name="connsiteY1492" fmla="*/ 475344 h 685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Lst>
                <a:rect l="l" t="t" r="r" b="b"/>
                <a:pathLst>
                  <a:path w="1106381" h="685037">
                    <a:moveTo>
                      <a:pt x="652727" y="538602"/>
                    </a:moveTo>
                    <a:cubicBezTo>
                      <a:pt x="654534" y="528662"/>
                      <a:pt x="656341" y="521432"/>
                      <a:pt x="657245" y="509684"/>
                    </a:cubicBezTo>
                    <a:cubicBezTo>
                      <a:pt x="659053" y="493418"/>
                      <a:pt x="661764" y="476247"/>
                      <a:pt x="663571" y="461788"/>
                    </a:cubicBezTo>
                    <a:cubicBezTo>
                      <a:pt x="664475" y="456366"/>
                      <a:pt x="664475" y="450944"/>
                      <a:pt x="665378" y="445522"/>
                    </a:cubicBezTo>
                    <a:cubicBezTo>
                      <a:pt x="667186" y="433774"/>
                      <a:pt x="665378" y="435581"/>
                      <a:pt x="671704" y="433774"/>
                    </a:cubicBezTo>
                    <a:cubicBezTo>
                      <a:pt x="676223" y="431966"/>
                      <a:pt x="680741" y="430159"/>
                      <a:pt x="686163" y="430159"/>
                    </a:cubicBezTo>
                    <a:cubicBezTo>
                      <a:pt x="689778" y="430159"/>
                      <a:pt x="699719" y="431063"/>
                      <a:pt x="701526" y="432870"/>
                    </a:cubicBezTo>
                    <a:cubicBezTo>
                      <a:pt x="702430" y="433774"/>
                      <a:pt x="703334" y="445522"/>
                      <a:pt x="704237" y="448233"/>
                    </a:cubicBezTo>
                    <a:cubicBezTo>
                      <a:pt x="706045" y="460885"/>
                      <a:pt x="710563" y="478959"/>
                      <a:pt x="713274" y="492514"/>
                    </a:cubicBezTo>
                    <a:cubicBezTo>
                      <a:pt x="714178" y="497936"/>
                      <a:pt x="714178" y="503358"/>
                      <a:pt x="715082" y="508780"/>
                    </a:cubicBezTo>
                    <a:cubicBezTo>
                      <a:pt x="716889" y="518721"/>
                      <a:pt x="718696" y="528662"/>
                      <a:pt x="720504" y="538602"/>
                    </a:cubicBezTo>
                    <a:cubicBezTo>
                      <a:pt x="718696" y="538602"/>
                      <a:pt x="716889" y="538602"/>
                      <a:pt x="715082" y="539506"/>
                    </a:cubicBezTo>
                    <a:lnTo>
                      <a:pt x="697008" y="539506"/>
                    </a:lnTo>
                    <a:cubicBezTo>
                      <a:pt x="693393" y="539506"/>
                      <a:pt x="688874" y="539506"/>
                      <a:pt x="686163" y="539506"/>
                    </a:cubicBezTo>
                    <a:cubicBezTo>
                      <a:pt x="683452" y="539506"/>
                      <a:pt x="681645" y="539506"/>
                      <a:pt x="678934" y="539506"/>
                    </a:cubicBezTo>
                    <a:lnTo>
                      <a:pt x="652727" y="539506"/>
                    </a:lnTo>
                    <a:close/>
                    <a:moveTo>
                      <a:pt x="520787" y="538602"/>
                    </a:moveTo>
                    <a:lnTo>
                      <a:pt x="347278" y="538602"/>
                    </a:lnTo>
                    <a:cubicBezTo>
                      <a:pt x="344567" y="535891"/>
                      <a:pt x="343663" y="533180"/>
                      <a:pt x="340952" y="532277"/>
                    </a:cubicBezTo>
                    <a:cubicBezTo>
                      <a:pt x="336433" y="529565"/>
                      <a:pt x="339144" y="534988"/>
                      <a:pt x="333722" y="524143"/>
                    </a:cubicBezTo>
                    <a:cubicBezTo>
                      <a:pt x="331915" y="521432"/>
                      <a:pt x="331011" y="516914"/>
                      <a:pt x="330107" y="513299"/>
                    </a:cubicBezTo>
                    <a:cubicBezTo>
                      <a:pt x="329204" y="506973"/>
                      <a:pt x="328300" y="507877"/>
                      <a:pt x="326493" y="504262"/>
                    </a:cubicBezTo>
                    <a:cubicBezTo>
                      <a:pt x="326493" y="504262"/>
                      <a:pt x="326493" y="504262"/>
                      <a:pt x="326493" y="504262"/>
                    </a:cubicBezTo>
                    <a:cubicBezTo>
                      <a:pt x="324685" y="501551"/>
                      <a:pt x="320167" y="500647"/>
                      <a:pt x="317456" y="500647"/>
                    </a:cubicBezTo>
                    <a:cubicBezTo>
                      <a:pt x="298478" y="498840"/>
                      <a:pt x="290345" y="505166"/>
                      <a:pt x="280404" y="497032"/>
                    </a:cubicBezTo>
                    <a:cubicBezTo>
                      <a:pt x="277693" y="495225"/>
                      <a:pt x="274982" y="493418"/>
                      <a:pt x="271367" y="491610"/>
                    </a:cubicBezTo>
                    <a:cubicBezTo>
                      <a:pt x="260523" y="486188"/>
                      <a:pt x="266849" y="487092"/>
                      <a:pt x="254197" y="480766"/>
                    </a:cubicBezTo>
                    <a:lnTo>
                      <a:pt x="238834" y="469922"/>
                    </a:lnTo>
                    <a:cubicBezTo>
                      <a:pt x="241545" y="467210"/>
                      <a:pt x="243353" y="462692"/>
                      <a:pt x="239738" y="459077"/>
                    </a:cubicBezTo>
                    <a:lnTo>
                      <a:pt x="238834" y="462692"/>
                    </a:lnTo>
                    <a:cubicBezTo>
                      <a:pt x="234316" y="457270"/>
                      <a:pt x="235219" y="456366"/>
                      <a:pt x="227086" y="451848"/>
                    </a:cubicBezTo>
                    <a:cubicBezTo>
                      <a:pt x="221664" y="449137"/>
                      <a:pt x="217145" y="447329"/>
                      <a:pt x="210820" y="445522"/>
                    </a:cubicBezTo>
                    <a:cubicBezTo>
                      <a:pt x="200879" y="442811"/>
                      <a:pt x="180998" y="443714"/>
                      <a:pt x="171057" y="446425"/>
                    </a:cubicBezTo>
                    <a:cubicBezTo>
                      <a:pt x="155694" y="450944"/>
                      <a:pt x="142139" y="464499"/>
                      <a:pt x="130391" y="473536"/>
                    </a:cubicBezTo>
                    <a:cubicBezTo>
                      <a:pt x="127680" y="475344"/>
                      <a:pt x="127680" y="476247"/>
                      <a:pt x="124065" y="478959"/>
                    </a:cubicBezTo>
                    <a:cubicBezTo>
                      <a:pt x="121354" y="480766"/>
                      <a:pt x="119546" y="481670"/>
                      <a:pt x="117739" y="483477"/>
                    </a:cubicBezTo>
                    <a:cubicBezTo>
                      <a:pt x="106895" y="491610"/>
                      <a:pt x="98761" y="495225"/>
                      <a:pt x="90628" y="501551"/>
                    </a:cubicBezTo>
                    <a:cubicBezTo>
                      <a:pt x="83399" y="506973"/>
                      <a:pt x="85206" y="503358"/>
                      <a:pt x="77073" y="510588"/>
                    </a:cubicBezTo>
                    <a:cubicBezTo>
                      <a:pt x="71651" y="515106"/>
                      <a:pt x="68939" y="515106"/>
                      <a:pt x="72554" y="525047"/>
                    </a:cubicBezTo>
                    <a:cubicBezTo>
                      <a:pt x="73458" y="527758"/>
                      <a:pt x="79784" y="536795"/>
                      <a:pt x="81591" y="538602"/>
                    </a:cubicBezTo>
                    <a:cubicBezTo>
                      <a:pt x="93339" y="547639"/>
                      <a:pt x="115932" y="542217"/>
                      <a:pt x="129487" y="539506"/>
                    </a:cubicBezTo>
                    <a:cubicBezTo>
                      <a:pt x="134909" y="538602"/>
                      <a:pt x="135813" y="536795"/>
                      <a:pt x="138524" y="538602"/>
                    </a:cubicBezTo>
                    <a:cubicBezTo>
                      <a:pt x="138524" y="538602"/>
                      <a:pt x="138524" y="538602"/>
                      <a:pt x="137620" y="538602"/>
                    </a:cubicBezTo>
                    <a:cubicBezTo>
                      <a:pt x="137620" y="538602"/>
                      <a:pt x="137620" y="538602"/>
                      <a:pt x="136717" y="538602"/>
                    </a:cubicBezTo>
                    <a:lnTo>
                      <a:pt x="122257" y="542217"/>
                    </a:lnTo>
                    <a:cubicBezTo>
                      <a:pt x="117739" y="543121"/>
                      <a:pt x="110509" y="545832"/>
                      <a:pt x="105991" y="545832"/>
                    </a:cubicBezTo>
                    <a:cubicBezTo>
                      <a:pt x="93339" y="546736"/>
                      <a:pt x="97858" y="546736"/>
                      <a:pt x="87917" y="544025"/>
                    </a:cubicBezTo>
                    <a:cubicBezTo>
                      <a:pt x="78880" y="541314"/>
                      <a:pt x="79784" y="544025"/>
                      <a:pt x="75265" y="536795"/>
                    </a:cubicBezTo>
                    <a:cubicBezTo>
                      <a:pt x="72554" y="532277"/>
                      <a:pt x="71651" y="527758"/>
                      <a:pt x="68939" y="523240"/>
                    </a:cubicBezTo>
                    <a:cubicBezTo>
                      <a:pt x="67132" y="519625"/>
                      <a:pt x="64421" y="515106"/>
                      <a:pt x="61710" y="510588"/>
                    </a:cubicBezTo>
                    <a:cubicBezTo>
                      <a:pt x="58999" y="506069"/>
                      <a:pt x="58095" y="503358"/>
                      <a:pt x="54480" y="497936"/>
                    </a:cubicBezTo>
                    <a:cubicBezTo>
                      <a:pt x="52673" y="495225"/>
                      <a:pt x="48154" y="488899"/>
                      <a:pt x="45443" y="487995"/>
                    </a:cubicBezTo>
                    <a:cubicBezTo>
                      <a:pt x="47251" y="489803"/>
                      <a:pt x="52673" y="493418"/>
                      <a:pt x="56288" y="494321"/>
                    </a:cubicBezTo>
                    <a:cubicBezTo>
                      <a:pt x="50866" y="486188"/>
                      <a:pt x="28273" y="473536"/>
                      <a:pt x="17429" y="459077"/>
                    </a:cubicBezTo>
                    <a:cubicBezTo>
                      <a:pt x="14718" y="455462"/>
                      <a:pt x="15621" y="456366"/>
                      <a:pt x="14718" y="451848"/>
                    </a:cubicBezTo>
                    <a:cubicBezTo>
                      <a:pt x="12910" y="444618"/>
                      <a:pt x="4777" y="426544"/>
                      <a:pt x="4777" y="420218"/>
                    </a:cubicBezTo>
                    <a:cubicBezTo>
                      <a:pt x="4777" y="414796"/>
                      <a:pt x="17429" y="398530"/>
                      <a:pt x="20140" y="394011"/>
                    </a:cubicBezTo>
                    <a:cubicBezTo>
                      <a:pt x="28273" y="382263"/>
                      <a:pt x="38214" y="367804"/>
                      <a:pt x="49962" y="360574"/>
                    </a:cubicBezTo>
                    <a:cubicBezTo>
                      <a:pt x="69843" y="347923"/>
                      <a:pt x="67132" y="356056"/>
                      <a:pt x="84302" y="353345"/>
                    </a:cubicBezTo>
                    <a:cubicBezTo>
                      <a:pt x="87917" y="352441"/>
                      <a:pt x="88821" y="351537"/>
                      <a:pt x="92436" y="350634"/>
                    </a:cubicBezTo>
                    <a:cubicBezTo>
                      <a:pt x="112317" y="347019"/>
                      <a:pt x="120450" y="356056"/>
                      <a:pt x="136717" y="353345"/>
                    </a:cubicBezTo>
                    <a:lnTo>
                      <a:pt x="122257" y="351537"/>
                    </a:lnTo>
                    <a:cubicBezTo>
                      <a:pt x="133102" y="350634"/>
                      <a:pt x="142139" y="351537"/>
                      <a:pt x="153887" y="351537"/>
                    </a:cubicBezTo>
                    <a:cubicBezTo>
                      <a:pt x="164731" y="351537"/>
                      <a:pt x="175575" y="350634"/>
                      <a:pt x="185516" y="350634"/>
                    </a:cubicBezTo>
                    <a:cubicBezTo>
                      <a:pt x="192746" y="350634"/>
                      <a:pt x="191842" y="351537"/>
                      <a:pt x="198168" y="347923"/>
                    </a:cubicBezTo>
                    <a:cubicBezTo>
                      <a:pt x="200879" y="346115"/>
                      <a:pt x="205397" y="342501"/>
                      <a:pt x="209012" y="341597"/>
                    </a:cubicBezTo>
                    <a:cubicBezTo>
                      <a:pt x="214434" y="340693"/>
                      <a:pt x="218049" y="339789"/>
                      <a:pt x="223471" y="340693"/>
                    </a:cubicBezTo>
                    <a:cubicBezTo>
                      <a:pt x="225279" y="340693"/>
                      <a:pt x="236123" y="343404"/>
                      <a:pt x="237027" y="344308"/>
                    </a:cubicBezTo>
                    <a:cubicBezTo>
                      <a:pt x="240642" y="343404"/>
                      <a:pt x="253293" y="346115"/>
                      <a:pt x="258715" y="347019"/>
                    </a:cubicBezTo>
                    <a:cubicBezTo>
                      <a:pt x="263234" y="347019"/>
                      <a:pt x="272271" y="348826"/>
                      <a:pt x="275886" y="347019"/>
                    </a:cubicBezTo>
                    <a:cubicBezTo>
                      <a:pt x="277693" y="346115"/>
                      <a:pt x="275886" y="347019"/>
                      <a:pt x="274078" y="345212"/>
                    </a:cubicBezTo>
                    <a:cubicBezTo>
                      <a:pt x="277693" y="342501"/>
                      <a:pt x="278597" y="337982"/>
                      <a:pt x="282212" y="337078"/>
                    </a:cubicBezTo>
                    <a:cubicBezTo>
                      <a:pt x="294863" y="334367"/>
                      <a:pt x="312937" y="342501"/>
                      <a:pt x="319263" y="343404"/>
                    </a:cubicBezTo>
                    <a:cubicBezTo>
                      <a:pt x="318359" y="343404"/>
                      <a:pt x="312033" y="338886"/>
                      <a:pt x="310226" y="337982"/>
                    </a:cubicBezTo>
                    <a:cubicBezTo>
                      <a:pt x="314745" y="334367"/>
                      <a:pt x="318359" y="334367"/>
                      <a:pt x="323782" y="329849"/>
                    </a:cubicBezTo>
                    <a:cubicBezTo>
                      <a:pt x="327396" y="326234"/>
                      <a:pt x="352700" y="324427"/>
                      <a:pt x="359929" y="322619"/>
                    </a:cubicBezTo>
                    <a:cubicBezTo>
                      <a:pt x="362640" y="321716"/>
                      <a:pt x="366255" y="320812"/>
                      <a:pt x="368966" y="320812"/>
                    </a:cubicBezTo>
                    <a:cubicBezTo>
                      <a:pt x="370774" y="320812"/>
                      <a:pt x="371677" y="319908"/>
                      <a:pt x="373485" y="319908"/>
                    </a:cubicBezTo>
                    <a:cubicBezTo>
                      <a:pt x="377100" y="319004"/>
                      <a:pt x="376196" y="319908"/>
                      <a:pt x="377100" y="319908"/>
                    </a:cubicBezTo>
                    <a:cubicBezTo>
                      <a:pt x="380714" y="323523"/>
                      <a:pt x="367159" y="355152"/>
                      <a:pt x="367159" y="365997"/>
                    </a:cubicBezTo>
                    <a:cubicBezTo>
                      <a:pt x="371677" y="358767"/>
                      <a:pt x="375292" y="354249"/>
                      <a:pt x="378003" y="341597"/>
                    </a:cubicBezTo>
                    <a:cubicBezTo>
                      <a:pt x="378907" y="337078"/>
                      <a:pt x="379811" y="332560"/>
                      <a:pt x="379811" y="328041"/>
                    </a:cubicBezTo>
                    <a:cubicBezTo>
                      <a:pt x="379811" y="324427"/>
                      <a:pt x="378907" y="317197"/>
                      <a:pt x="378003" y="313582"/>
                    </a:cubicBezTo>
                    <a:cubicBezTo>
                      <a:pt x="377100" y="309967"/>
                      <a:pt x="372581" y="306353"/>
                      <a:pt x="372581" y="304545"/>
                    </a:cubicBezTo>
                    <a:cubicBezTo>
                      <a:pt x="372581" y="302738"/>
                      <a:pt x="377100" y="300931"/>
                      <a:pt x="381618" y="297316"/>
                    </a:cubicBezTo>
                    <a:cubicBezTo>
                      <a:pt x="383425" y="295508"/>
                      <a:pt x="387040" y="291894"/>
                      <a:pt x="388848" y="289183"/>
                    </a:cubicBezTo>
                    <a:cubicBezTo>
                      <a:pt x="390655" y="286471"/>
                      <a:pt x="393366" y="282857"/>
                      <a:pt x="395173" y="280146"/>
                    </a:cubicBezTo>
                    <a:cubicBezTo>
                      <a:pt x="396981" y="276531"/>
                      <a:pt x="398788" y="274723"/>
                      <a:pt x="401499" y="271109"/>
                    </a:cubicBezTo>
                    <a:cubicBezTo>
                      <a:pt x="407825" y="262072"/>
                      <a:pt x="411440" y="260264"/>
                      <a:pt x="420477" y="258457"/>
                    </a:cubicBezTo>
                    <a:cubicBezTo>
                      <a:pt x="428610" y="256649"/>
                      <a:pt x="438551" y="261168"/>
                      <a:pt x="447588" y="261168"/>
                    </a:cubicBezTo>
                    <a:cubicBezTo>
                      <a:pt x="462047" y="261168"/>
                      <a:pt x="476506" y="260264"/>
                      <a:pt x="491869" y="262975"/>
                    </a:cubicBezTo>
                    <a:cubicBezTo>
                      <a:pt x="496387" y="263879"/>
                      <a:pt x="500002" y="264783"/>
                      <a:pt x="504521" y="265686"/>
                    </a:cubicBezTo>
                    <a:cubicBezTo>
                      <a:pt x="510846" y="266590"/>
                      <a:pt x="522594" y="265686"/>
                      <a:pt x="534343" y="267494"/>
                    </a:cubicBezTo>
                    <a:cubicBezTo>
                      <a:pt x="541572" y="268398"/>
                      <a:pt x="556031" y="268398"/>
                      <a:pt x="560550" y="271109"/>
                    </a:cubicBezTo>
                    <a:cubicBezTo>
                      <a:pt x="558742" y="274723"/>
                      <a:pt x="556935" y="276531"/>
                      <a:pt x="556031" y="280146"/>
                    </a:cubicBezTo>
                    <a:cubicBezTo>
                      <a:pt x="550609" y="292797"/>
                      <a:pt x="543379" y="305449"/>
                      <a:pt x="537054" y="318101"/>
                    </a:cubicBezTo>
                    <a:cubicBezTo>
                      <a:pt x="535246" y="321716"/>
                      <a:pt x="533439" y="323523"/>
                      <a:pt x="535246" y="327138"/>
                    </a:cubicBezTo>
                    <a:cubicBezTo>
                      <a:pt x="538861" y="332560"/>
                      <a:pt x="546994" y="334367"/>
                      <a:pt x="553320" y="337078"/>
                    </a:cubicBezTo>
                    <a:cubicBezTo>
                      <a:pt x="549705" y="339789"/>
                      <a:pt x="537054" y="345212"/>
                      <a:pt x="531631" y="347923"/>
                    </a:cubicBezTo>
                    <a:cubicBezTo>
                      <a:pt x="528017" y="349730"/>
                      <a:pt x="525306" y="352441"/>
                      <a:pt x="521691" y="354249"/>
                    </a:cubicBezTo>
                    <a:cubicBezTo>
                      <a:pt x="518076" y="356960"/>
                      <a:pt x="515365" y="357863"/>
                      <a:pt x="514461" y="363286"/>
                    </a:cubicBezTo>
                    <a:cubicBezTo>
                      <a:pt x="512654" y="400337"/>
                      <a:pt x="510846" y="419315"/>
                      <a:pt x="512654" y="456366"/>
                    </a:cubicBezTo>
                    <a:cubicBezTo>
                      <a:pt x="512654" y="465403"/>
                      <a:pt x="515365" y="475344"/>
                      <a:pt x="516269" y="484381"/>
                    </a:cubicBezTo>
                    <a:cubicBezTo>
                      <a:pt x="517172" y="494321"/>
                      <a:pt x="518980" y="503358"/>
                      <a:pt x="519883" y="513299"/>
                    </a:cubicBezTo>
                    <a:lnTo>
                      <a:pt x="520787" y="538602"/>
                    </a:lnTo>
                    <a:lnTo>
                      <a:pt x="520787" y="538602"/>
                    </a:lnTo>
                    <a:close/>
                    <a:moveTo>
                      <a:pt x="524402" y="538602"/>
                    </a:moveTo>
                    <a:cubicBezTo>
                      <a:pt x="524402" y="536795"/>
                      <a:pt x="523498" y="536795"/>
                      <a:pt x="523498" y="534988"/>
                    </a:cubicBezTo>
                    <a:cubicBezTo>
                      <a:pt x="523498" y="532277"/>
                      <a:pt x="520787" y="519625"/>
                      <a:pt x="520787" y="518721"/>
                    </a:cubicBezTo>
                    <a:cubicBezTo>
                      <a:pt x="520787" y="508780"/>
                      <a:pt x="516269" y="492514"/>
                      <a:pt x="514461" y="481670"/>
                    </a:cubicBezTo>
                    <a:cubicBezTo>
                      <a:pt x="511750" y="459981"/>
                      <a:pt x="510846" y="419315"/>
                      <a:pt x="511750" y="397626"/>
                    </a:cubicBezTo>
                    <a:cubicBezTo>
                      <a:pt x="512654" y="390396"/>
                      <a:pt x="512654" y="384071"/>
                      <a:pt x="512654" y="377745"/>
                    </a:cubicBezTo>
                    <a:cubicBezTo>
                      <a:pt x="512654" y="370515"/>
                      <a:pt x="514461" y="365093"/>
                      <a:pt x="514461" y="357863"/>
                    </a:cubicBezTo>
                    <a:cubicBezTo>
                      <a:pt x="528920" y="346115"/>
                      <a:pt x="563261" y="337078"/>
                      <a:pt x="567779" y="328945"/>
                    </a:cubicBezTo>
                    <a:cubicBezTo>
                      <a:pt x="563261" y="327138"/>
                      <a:pt x="557839" y="333464"/>
                      <a:pt x="553320" y="334367"/>
                    </a:cubicBezTo>
                    <a:cubicBezTo>
                      <a:pt x="549705" y="332560"/>
                      <a:pt x="547898" y="330752"/>
                      <a:pt x="542476" y="328041"/>
                    </a:cubicBezTo>
                    <a:cubicBezTo>
                      <a:pt x="537957" y="326234"/>
                      <a:pt x="535246" y="324427"/>
                      <a:pt x="531631" y="322619"/>
                    </a:cubicBezTo>
                    <a:cubicBezTo>
                      <a:pt x="535246" y="317197"/>
                      <a:pt x="533439" y="321716"/>
                      <a:pt x="537957" y="313582"/>
                    </a:cubicBezTo>
                    <a:cubicBezTo>
                      <a:pt x="539765" y="309967"/>
                      <a:pt x="541572" y="307256"/>
                      <a:pt x="543379" y="304545"/>
                    </a:cubicBezTo>
                    <a:cubicBezTo>
                      <a:pt x="547898" y="296412"/>
                      <a:pt x="554224" y="281049"/>
                      <a:pt x="558742" y="274723"/>
                    </a:cubicBezTo>
                    <a:cubicBezTo>
                      <a:pt x="562357" y="269301"/>
                      <a:pt x="559646" y="270205"/>
                      <a:pt x="565972" y="267494"/>
                    </a:cubicBezTo>
                    <a:cubicBezTo>
                      <a:pt x="569587" y="265686"/>
                      <a:pt x="572298" y="263879"/>
                      <a:pt x="575009" y="262072"/>
                    </a:cubicBezTo>
                    <a:cubicBezTo>
                      <a:pt x="578624" y="260264"/>
                      <a:pt x="582238" y="260264"/>
                      <a:pt x="584949" y="257553"/>
                    </a:cubicBezTo>
                    <a:lnTo>
                      <a:pt x="585853" y="259361"/>
                    </a:lnTo>
                    <a:cubicBezTo>
                      <a:pt x="591275" y="255746"/>
                      <a:pt x="594890" y="251227"/>
                      <a:pt x="597601" y="243094"/>
                    </a:cubicBezTo>
                    <a:lnTo>
                      <a:pt x="598505" y="247613"/>
                    </a:lnTo>
                    <a:cubicBezTo>
                      <a:pt x="600312" y="257553"/>
                      <a:pt x="594890" y="262975"/>
                      <a:pt x="590372" y="274723"/>
                    </a:cubicBezTo>
                    <a:cubicBezTo>
                      <a:pt x="588564" y="279242"/>
                      <a:pt x="587661" y="288279"/>
                      <a:pt x="587661" y="292797"/>
                    </a:cubicBezTo>
                    <a:cubicBezTo>
                      <a:pt x="587661" y="310871"/>
                      <a:pt x="584046" y="371419"/>
                      <a:pt x="582238" y="387685"/>
                    </a:cubicBezTo>
                    <a:cubicBezTo>
                      <a:pt x="579527" y="412989"/>
                      <a:pt x="578624" y="438292"/>
                      <a:pt x="576816" y="463596"/>
                    </a:cubicBezTo>
                    <a:cubicBezTo>
                      <a:pt x="575913" y="476247"/>
                      <a:pt x="575009" y="488899"/>
                      <a:pt x="574105" y="501551"/>
                    </a:cubicBezTo>
                    <a:lnTo>
                      <a:pt x="573201" y="538602"/>
                    </a:lnTo>
                    <a:lnTo>
                      <a:pt x="524402" y="538602"/>
                    </a:lnTo>
                    <a:close/>
                    <a:moveTo>
                      <a:pt x="71651" y="538602"/>
                    </a:moveTo>
                    <a:cubicBezTo>
                      <a:pt x="64421" y="527758"/>
                      <a:pt x="58999" y="512395"/>
                      <a:pt x="51769" y="502455"/>
                    </a:cubicBezTo>
                    <a:cubicBezTo>
                      <a:pt x="49962" y="499743"/>
                      <a:pt x="48154" y="497936"/>
                      <a:pt x="46347" y="495225"/>
                    </a:cubicBezTo>
                    <a:cubicBezTo>
                      <a:pt x="45443" y="493418"/>
                      <a:pt x="44540" y="492514"/>
                      <a:pt x="43636" y="491610"/>
                    </a:cubicBezTo>
                    <a:lnTo>
                      <a:pt x="34599" y="481670"/>
                    </a:lnTo>
                    <a:cubicBezTo>
                      <a:pt x="26466" y="473536"/>
                      <a:pt x="19236" y="477151"/>
                      <a:pt x="10199" y="456366"/>
                    </a:cubicBezTo>
                    <a:cubicBezTo>
                      <a:pt x="6584" y="448233"/>
                      <a:pt x="-1549" y="426544"/>
                      <a:pt x="259" y="416604"/>
                    </a:cubicBezTo>
                    <a:lnTo>
                      <a:pt x="8392" y="400337"/>
                    </a:lnTo>
                    <a:cubicBezTo>
                      <a:pt x="14718" y="390396"/>
                      <a:pt x="22851" y="381359"/>
                      <a:pt x="30081" y="371419"/>
                    </a:cubicBezTo>
                    <a:cubicBezTo>
                      <a:pt x="37310" y="362382"/>
                      <a:pt x="48154" y="355152"/>
                      <a:pt x="58999" y="350634"/>
                    </a:cubicBezTo>
                    <a:cubicBezTo>
                      <a:pt x="63517" y="348826"/>
                      <a:pt x="75265" y="348826"/>
                      <a:pt x="81591" y="348826"/>
                    </a:cubicBezTo>
                    <a:cubicBezTo>
                      <a:pt x="88821" y="347923"/>
                      <a:pt x="96050" y="346115"/>
                      <a:pt x="104184" y="347923"/>
                    </a:cubicBezTo>
                    <a:cubicBezTo>
                      <a:pt x="107798" y="348826"/>
                      <a:pt x="111413" y="348826"/>
                      <a:pt x="115028" y="348826"/>
                    </a:cubicBezTo>
                    <a:cubicBezTo>
                      <a:pt x="118643" y="348826"/>
                      <a:pt x="122257" y="347923"/>
                      <a:pt x="126776" y="347923"/>
                    </a:cubicBezTo>
                    <a:cubicBezTo>
                      <a:pt x="134005" y="347923"/>
                      <a:pt x="143946" y="347923"/>
                      <a:pt x="151176" y="347923"/>
                    </a:cubicBezTo>
                    <a:cubicBezTo>
                      <a:pt x="160213" y="348826"/>
                      <a:pt x="166539" y="347019"/>
                      <a:pt x="174672" y="347019"/>
                    </a:cubicBezTo>
                    <a:cubicBezTo>
                      <a:pt x="182805" y="347019"/>
                      <a:pt x="189131" y="348826"/>
                      <a:pt x="195457" y="344308"/>
                    </a:cubicBezTo>
                    <a:cubicBezTo>
                      <a:pt x="201783" y="339789"/>
                      <a:pt x="205397" y="338886"/>
                      <a:pt x="213531" y="337078"/>
                    </a:cubicBezTo>
                    <a:cubicBezTo>
                      <a:pt x="227086" y="334367"/>
                      <a:pt x="235219" y="342501"/>
                      <a:pt x="255101" y="343404"/>
                    </a:cubicBezTo>
                    <a:cubicBezTo>
                      <a:pt x="258715" y="343404"/>
                      <a:pt x="263234" y="345212"/>
                      <a:pt x="265945" y="343404"/>
                    </a:cubicBezTo>
                    <a:cubicBezTo>
                      <a:pt x="267752" y="341597"/>
                      <a:pt x="270463" y="337982"/>
                      <a:pt x="272271" y="337078"/>
                    </a:cubicBezTo>
                    <a:cubicBezTo>
                      <a:pt x="276789" y="333464"/>
                      <a:pt x="288537" y="333464"/>
                      <a:pt x="294863" y="334367"/>
                    </a:cubicBezTo>
                    <a:cubicBezTo>
                      <a:pt x="299382" y="335271"/>
                      <a:pt x="299382" y="336175"/>
                      <a:pt x="304804" y="335271"/>
                    </a:cubicBezTo>
                    <a:cubicBezTo>
                      <a:pt x="313841" y="332560"/>
                      <a:pt x="312937" y="327138"/>
                      <a:pt x="319263" y="326234"/>
                    </a:cubicBezTo>
                    <a:cubicBezTo>
                      <a:pt x="321974" y="326234"/>
                      <a:pt x="326493" y="324427"/>
                      <a:pt x="329204" y="323523"/>
                    </a:cubicBezTo>
                    <a:cubicBezTo>
                      <a:pt x="345470" y="319908"/>
                      <a:pt x="355411" y="321716"/>
                      <a:pt x="368966" y="312679"/>
                    </a:cubicBezTo>
                    <a:lnTo>
                      <a:pt x="368063" y="311775"/>
                    </a:lnTo>
                    <a:cubicBezTo>
                      <a:pt x="368063" y="310871"/>
                      <a:pt x="368063" y="310871"/>
                      <a:pt x="367159" y="310871"/>
                    </a:cubicBezTo>
                    <a:cubicBezTo>
                      <a:pt x="358122" y="297316"/>
                      <a:pt x="368063" y="306353"/>
                      <a:pt x="384329" y="282857"/>
                    </a:cubicBezTo>
                    <a:cubicBezTo>
                      <a:pt x="403307" y="254842"/>
                      <a:pt x="405114" y="254842"/>
                      <a:pt x="435840" y="257553"/>
                    </a:cubicBezTo>
                    <a:cubicBezTo>
                      <a:pt x="448491" y="259361"/>
                      <a:pt x="461143" y="257553"/>
                      <a:pt x="474699" y="257553"/>
                    </a:cubicBezTo>
                    <a:cubicBezTo>
                      <a:pt x="480121" y="257553"/>
                      <a:pt x="485543" y="259361"/>
                      <a:pt x="491869" y="260264"/>
                    </a:cubicBezTo>
                    <a:cubicBezTo>
                      <a:pt x="498195" y="261168"/>
                      <a:pt x="503617" y="260264"/>
                      <a:pt x="510846" y="261168"/>
                    </a:cubicBezTo>
                    <a:cubicBezTo>
                      <a:pt x="522594" y="262975"/>
                      <a:pt x="536150" y="262975"/>
                      <a:pt x="546994" y="264783"/>
                    </a:cubicBezTo>
                    <a:cubicBezTo>
                      <a:pt x="560550" y="267494"/>
                      <a:pt x="562357" y="265686"/>
                      <a:pt x="576816" y="258457"/>
                    </a:cubicBezTo>
                    <a:cubicBezTo>
                      <a:pt x="579527" y="256649"/>
                      <a:pt x="586757" y="252131"/>
                      <a:pt x="588564" y="250324"/>
                    </a:cubicBezTo>
                    <a:cubicBezTo>
                      <a:pt x="593083" y="243998"/>
                      <a:pt x="590372" y="244901"/>
                      <a:pt x="596698" y="239479"/>
                    </a:cubicBezTo>
                    <a:cubicBezTo>
                      <a:pt x="596698" y="239479"/>
                      <a:pt x="596698" y="239479"/>
                      <a:pt x="596698" y="239479"/>
                    </a:cubicBezTo>
                    <a:cubicBezTo>
                      <a:pt x="595794" y="238576"/>
                      <a:pt x="594890" y="234057"/>
                      <a:pt x="593986" y="234057"/>
                    </a:cubicBezTo>
                    <a:cubicBezTo>
                      <a:pt x="593986" y="234057"/>
                      <a:pt x="573201" y="233153"/>
                      <a:pt x="573201" y="216887"/>
                    </a:cubicBezTo>
                    <a:cubicBezTo>
                      <a:pt x="573201" y="196102"/>
                      <a:pt x="568683" y="196102"/>
                      <a:pt x="567779" y="184354"/>
                    </a:cubicBezTo>
                    <a:cubicBezTo>
                      <a:pt x="567779" y="180739"/>
                      <a:pt x="569587" y="172606"/>
                      <a:pt x="570490" y="168991"/>
                    </a:cubicBezTo>
                    <a:cubicBezTo>
                      <a:pt x="573201" y="161761"/>
                      <a:pt x="574105" y="164473"/>
                      <a:pt x="575009" y="153628"/>
                    </a:cubicBezTo>
                    <a:cubicBezTo>
                      <a:pt x="575913" y="127421"/>
                      <a:pt x="579527" y="146399"/>
                      <a:pt x="578624" y="117480"/>
                    </a:cubicBezTo>
                    <a:cubicBezTo>
                      <a:pt x="578624" y="114769"/>
                      <a:pt x="580431" y="84947"/>
                      <a:pt x="581335" y="81333"/>
                    </a:cubicBezTo>
                    <a:cubicBezTo>
                      <a:pt x="582238" y="69585"/>
                      <a:pt x="585853" y="60548"/>
                      <a:pt x="591275" y="52414"/>
                    </a:cubicBezTo>
                    <a:cubicBezTo>
                      <a:pt x="599409" y="39763"/>
                      <a:pt x="610253" y="39763"/>
                      <a:pt x="612964" y="35244"/>
                    </a:cubicBezTo>
                    <a:cubicBezTo>
                      <a:pt x="613868" y="33437"/>
                      <a:pt x="614771" y="28918"/>
                      <a:pt x="622001" y="24400"/>
                    </a:cubicBezTo>
                    <a:cubicBezTo>
                      <a:pt x="623808" y="23496"/>
                      <a:pt x="625616" y="21689"/>
                      <a:pt x="628327" y="20785"/>
                    </a:cubicBezTo>
                    <a:cubicBezTo>
                      <a:pt x="637364" y="16267"/>
                      <a:pt x="630134" y="18978"/>
                      <a:pt x="632845" y="17170"/>
                    </a:cubicBezTo>
                    <a:cubicBezTo>
                      <a:pt x="637364" y="14459"/>
                      <a:pt x="657245" y="14459"/>
                      <a:pt x="660860" y="13555"/>
                    </a:cubicBezTo>
                    <a:cubicBezTo>
                      <a:pt x="662667" y="14459"/>
                      <a:pt x="663571" y="15363"/>
                      <a:pt x="665378" y="16267"/>
                    </a:cubicBezTo>
                    <a:cubicBezTo>
                      <a:pt x="645497" y="18074"/>
                      <a:pt x="653630" y="16267"/>
                      <a:pt x="635556" y="21689"/>
                    </a:cubicBezTo>
                    <a:cubicBezTo>
                      <a:pt x="630134" y="23496"/>
                      <a:pt x="615675" y="28918"/>
                      <a:pt x="613868" y="35244"/>
                    </a:cubicBezTo>
                    <a:cubicBezTo>
                      <a:pt x="616579" y="34340"/>
                      <a:pt x="621097" y="32533"/>
                      <a:pt x="622001" y="30726"/>
                    </a:cubicBezTo>
                    <a:cubicBezTo>
                      <a:pt x="612060" y="44281"/>
                      <a:pt x="612060" y="38859"/>
                      <a:pt x="597601" y="47896"/>
                    </a:cubicBezTo>
                    <a:cubicBezTo>
                      <a:pt x="592179" y="51511"/>
                      <a:pt x="591275" y="54222"/>
                      <a:pt x="590372" y="60548"/>
                    </a:cubicBezTo>
                    <a:cubicBezTo>
                      <a:pt x="589468" y="66873"/>
                      <a:pt x="587661" y="73199"/>
                      <a:pt x="587661" y="79525"/>
                    </a:cubicBezTo>
                    <a:cubicBezTo>
                      <a:pt x="586757" y="85851"/>
                      <a:pt x="586757" y="93081"/>
                      <a:pt x="585853" y="99406"/>
                    </a:cubicBezTo>
                    <a:cubicBezTo>
                      <a:pt x="584949" y="106636"/>
                      <a:pt x="582238" y="109347"/>
                      <a:pt x="582238" y="117480"/>
                    </a:cubicBezTo>
                    <a:cubicBezTo>
                      <a:pt x="581335" y="131036"/>
                      <a:pt x="581335" y="143688"/>
                      <a:pt x="579527" y="157243"/>
                    </a:cubicBezTo>
                    <a:cubicBezTo>
                      <a:pt x="581335" y="156339"/>
                      <a:pt x="581335" y="155436"/>
                      <a:pt x="584046" y="154532"/>
                    </a:cubicBezTo>
                    <a:cubicBezTo>
                      <a:pt x="583142" y="158147"/>
                      <a:pt x="581335" y="159954"/>
                      <a:pt x="579527" y="162665"/>
                    </a:cubicBezTo>
                    <a:cubicBezTo>
                      <a:pt x="581335" y="165376"/>
                      <a:pt x="583142" y="167184"/>
                      <a:pt x="584949" y="170798"/>
                    </a:cubicBezTo>
                    <a:cubicBezTo>
                      <a:pt x="587661" y="176221"/>
                      <a:pt x="584046" y="170798"/>
                      <a:pt x="589468" y="180739"/>
                    </a:cubicBezTo>
                    <a:cubicBezTo>
                      <a:pt x="593083" y="187065"/>
                      <a:pt x="594890" y="192487"/>
                      <a:pt x="597601" y="199717"/>
                    </a:cubicBezTo>
                    <a:cubicBezTo>
                      <a:pt x="598505" y="188872"/>
                      <a:pt x="595794" y="189776"/>
                      <a:pt x="594890" y="187969"/>
                    </a:cubicBezTo>
                    <a:cubicBezTo>
                      <a:pt x="592179" y="184354"/>
                      <a:pt x="593083" y="182546"/>
                      <a:pt x="593083" y="179835"/>
                    </a:cubicBezTo>
                    <a:lnTo>
                      <a:pt x="593083" y="170798"/>
                    </a:lnTo>
                    <a:cubicBezTo>
                      <a:pt x="593083" y="167184"/>
                      <a:pt x="594890" y="164473"/>
                      <a:pt x="596698" y="161761"/>
                    </a:cubicBezTo>
                    <a:lnTo>
                      <a:pt x="594890" y="161761"/>
                    </a:lnTo>
                    <a:cubicBezTo>
                      <a:pt x="596698" y="158147"/>
                      <a:pt x="600312" y="153628"/>
                      <a:pt x="603023" y="150917"/>
                    </a:cubicBezTo>
                    <a:cubicBezTo>
                      <a:pt x="603927" y="150013"/>
                      <a:pt x="605734" y="149110"/>
                      <a:pt x="606638" y="147302"/>
                    </a:cubicBezTo>
                    <a:cubicBezTo>
                      <a:pt x="609349" y="146399"/>
                      <a:pt x="610253" y="144591"/>
                      <a:pt x="613868" y="143688"/>
                    </a:cubicBezTo>
                    <a:lnTo>
                      <a:pt x="610253" y="144591"/>
                    </a:lnTo>
                    <a:cubicBezTo>
                      <a:pt x="612060" y="145495"/>
                      <a:pt x="613868" y="143688"/>
                      <a:pt x="607542" y="151821"/>
                    </a:cubicBezTo>
                    <a:lnTo>
                      <a:pt x="601216" y="159050"/>
                    </a:lnTo>
                    <a:lnTo>
                      <a:pt x="604831" y="158147"/>
                    </a:lnTo>
                    <a:lnTo>
                      <a:pt x="607542" y="157243"/>
                    </a:lnTo>
                    <a:lnTo>
                      <a:pt x="606638" y="159050"/>
                    </a:lnTo>
                    <a:lnTo>
                      <a:pt x="604831" y="161761"/>
                    </a:lnTo>
                    <a:cubicBezTo>
                      <a:pt x="603023" y="163569"/>
                      <a:pt x="601216" y="165376"/>
                      <a:pt x="601216" y="166280"/>
                    </a:cubicBezTo>
                    <a:cubicBezTo>
                      <a:pt x="601216" y="167184"/>
                      <a:pt x="603023" y="167184"/>
                      <a:pt x="597601" y="171702"/>
                    </a:cubicBezTo>
                    <a:cubicBezTo>
                      <a:pt x="597601" y="171702"/>
                      <a:pt x="598505" y="171702"/>
                      <a:pt x="598505" y="171702"/>
                    </a:cubicBezTo>
                    <a:cubicBezTo>
                      <a:pt x="598505" y="172606"/>
                      <a:pt x="599409" y="172606"/>
                      <a:pt x="601216" y="172606"/>
                    </a:cubicBezTo>
                    <a:lnTo>
                      <a:pt x="598505" y="176221"/>
                    </a:lnTo>
                    <a:cubicBezTo>
                      <a:pt x="603927" y="178932"/>
                      <a:pt x="599409" y="180739"/>
                      <a:pt x="598505" y="186161"/>
                    </a:cubicBezTo>
                    <a:cubicBezTo>
                      <a:pt x="598505" y="187969"/>
                      <a:pt x="599409" y="197006"/>
                      <a:pt x="599409" y="199717"/>
                    </a:cubicBezTo>
                    <a:cubicBezTo>
                      <a:pt x="599409" y="202428"/>
                      <a:pt x="601216" y="214176"/>
                      <a:pt x="595794" y="210561"/>
                    </a:cubicBezTo>
                    <a:cubicBezTo>
                      <a:pt x="593083" y="208754"/>
                      <a:pt x="595794" y="206043"/>
                      <a:pt x="592179" y="197909"/>
                    </a:cubicBezTo>
                    <a:cubicBezTo>
                      <a:pt x="583142" y="211465"/>
                      <a:pt x="593083" y="211465"/>
                      <a:pt x="592179" y="219598"/>
                    </a:cubicBezTo>
                    <a:cubicBezTo>
                      <a:pt x="591275" y="217791"/>
                      <a:pt x="590372" y="216887"/>
                      <a:pt x="589468" y="215079"/>
                    </a:cubicBezTo>
                    <a:cubicBezTo>
                      <a:pt x="588564" y="214176"/>
                      <a:pt x="586757" y="212368"/>
                      <a:pt x="586757" y="210561"/>
                    </a:cubicBezTo>
                    <a:cubicBezTo>
                      <a:pt x="584949" y="206043"/>
                      <a:pt x="587661" y="203331"/>
                      <a:pt x="586757" y="196102"/>
                    </a:cubicBezTo>
                    <a:cubicBezTo>
                      <a:pt x="586757" y="190680"/>
                      <a:pt x="585853" y="187969"/>
                      <a:pt x="584949" y="183450"/>
                    </a:cubicBezTo>
                    <a:cubicBezTo>
                      <a:pt x="584046" y="178028"/>
                      <a:pt x="584949" y="177124"/>
                      <a:pt x="581335" y="172606"/>
                    </a:cubicBezTo>
                    <a:cubicBezTo>
                      <a:pt x="577720" y="177124"/>
                      <a:pt x="577720" y="186161"/>
                      <a:pt x="576816" y="192487"/>
                    </a:cubicBezTo>
                    <a:cubicBezTo>
                      <a:pt x="575913" y="189776"/>
                      <a:pt x="575009" y="183450"/>
                      <a:pt x="575009" y="179835"/>
                    </a:cubicBezTo>
                    <a:cubicBezTo>
                      <a:pt x="575009" y="174413"/>
                      <a:pt x="577720" y="172606"/>
                      <a:pt x="579527" y="168991"/>
                    </a:cubicBezTo>
                    <a:lnTo>
                      <a:pt x="575913" y="164473"/>
                    </a:lnTo>
                    <a:cubicBezTo>
                      <a:pt x="574105" y="168087"/>
                      <a:pt x="572298" y="173510"/>
                      <a:pt x="571394" y="178028"/>
                    </a:cubicBezTo>
                    <a:cubicBezTo>
                      <a:pt x="570490" y="182546"/>
                      <a:pt x="572298" y="188872"/>
                      <a:pt x="573201" y="192487"/>
                    </a:cubicBezTo>
                    <a:cubicBezTo>
                      <a:pt x="574105" y="197006"/>
                      <a:pt x="575913" y="201524"/>
                      <a:pt x="576816" y="206043"/>
                    </a:cubicBezTo>
                    <a:cubicBezTo>
                      <a:pt x="578624" y="215079"/>
                      <a:pt x="573201" y="222309"/>
                      <a:pt x="591275" y="226828"/>
                    </a:cubicBezTo>
                    <a:cubicBezTo>
                      <a:pt x="598505" y="228635"/>
                      <a:pt x="597601" y="228635"/>
                      <a:pt x="599409" y="235864"/>
                    </a:cubicBezTo>
                    <a:cubicBezTo>
                      <a:pt x="604831" y="252131"/>
                      <a:pt x="603927" y="274723"/>
                      <a:pt x="610253" y="295508"/>
                    </a:cubicBezTo>
                    <a:cubicBezTo>
                      <a:pt x="612060" y="302738"/>
                      <a:pt x="626519" y="319004"/>
                      <a:pt x="631942" y="326234"/>
                    </a:cubicBezTo>
                    <a:lnTo>
                      <a:pt x="644593" y="339789"/>
                    </a:lnTo>
                    <a:cubicBezTo>
                      <a:pt x="659053" y="355152"/>
                      <a:pt x="662667" y="375034"/>
                      <a:pt x="687971" y="375937"/>
                    </a:cubicBezTo>
                    <a:cubicBezTo>
                      <a:pt x="696104" y="375937"/>
                      <a:pt x="708756" y="379552"/>
                      <a:pt x="717793" y="373226"/>
                    </a:cubicBezTo>
                    <a:cubicBezTo>
                      <a:pt x="727733" y="364189"/>
                      <a:pt x="725022" y="365997"/>
                      <a:pt x="734059" y="354249"/>
                    </a:cubicBezTo>
                    <a:cubicBezTo>
                      <a:pt x="744000" y="340693"/>
                      <a:pt x="772014" y="305449"/>
                      <a:pt x="776533" y="291894"/>
                    </a:cubicBezTo>
                    <a:cubicBezTo>
                      <a:pt x="778340" y="287375"/>
                      <a:pt x="779244" y="282857"/>
                      <a:pt x="781051" y="278338"/>
                    </a:cubicBezTo>
                    <a:cubicBezTo>
                      <a:pt x="783762" y="271109"/>
                      <a:pt x="786474" y="260264"/>
                      <a:pt x="787377" y="252131"/>
                    </a:cubicBezTo>
                    <a:cubicBezTo>
                      <a:pt x="786474" y="253938"/>
                      <a:pt x="782859" y="259361"/>
                      <a:pt x="781051" y="260264"/>
                    </a:cubicBezTo>
                    <a:cubicBezTo>
                      <a:pt x="782859" y="255746"/>
                      <a:pt x="787377" y="246709"/>
                      <a:pt x="789185" y="241287"/>
                    </a:cubicBezTo>
                    <a:cubicBezTo>
                      <a:pt x="790992" y="235864"/>
                      <a:pt x="791896" y="231346"/>
                      <a:pt x="792799" y="225020"/>
                    </a:cubicBezTo>
                    <a:lnTo>
                      <a:pt x="792799" y="234961"/>
                    </a:lnTo>
                    <a:lnTo>
                      <a:pt x="796414" y="231346"/>
                    </a:lnTo>
                    <a:cubicBezTo>
                      <a:pt x="799125" y="226828"/>
                      <a:pt x="797318" y="219598"/>
                      <a:pt x="800029" y="210561"/>
                    </a:cubicBezTo>
                    <a:cubicBezTo>
                      <a:pt x="801836" y="206946"/>
                      <a:pt x="802740" y="202428"/>
                      <a:pt x="804547" y="197909"/>
                    </a:cubicBezTo>
                    <a:cubicBezTo>
                      <a:pt x="807258" y="189776"/>
                      <a:pt x="807258" y="192487"/>
                      <a:pt x="805451" y="184354"/>
                    </a:cubicBezTo>
                    <a:cubicBezTo>
                      <a:pt x="800933" y="191583"/>
                      <a:pt x="799125" y="206043"/>
                      <a:pt x="796414" y="211465"/>
                    </a:cubicBezTo>
                    <a:cubicBezTo>
                      <a:pt x="794607" y="215079"/>
                      <a:pt x="794607" y="219598"/>
                      <a:pt x="792799" y="221405"/>
                    </a:cubicBezTo>
                    <a:cubicBezTo>
                      <a:pt x="790992" y="218694"/>
                      <a:pt x="793703" y="206946"/>
                      <a:pt x="795510" y="200620"/>
                    </a:cubicBezTo>
                    <a:cubicBezTo>
                      <a:pt x="797318" y="192487"/>
                      <a:pt x="800933" y="182546"/>
                      <a:pt x="800933" y="178932"/>
                    </a:cubicBezTo>
                    <a:cubicBezTo>
                      <a:pt x="800933" y="178932"/>
                      <a:pt x="800933" y="178932"/>
                      <a:pt x="800933" y="178932"/>
                    </a:cubicBezTo>
                    <a:lnTo>
                      <a:pt x="801836" y="178932"/>
                    </a:lnTo>
                    <a:cubicBezTo>
                      <a:pt x="802740" y="178932"/>
                      <a:pt x="801836" y="180739"/>
                      <a:pt x="802740" y="178932"/>
                    </a:cubicBezTo>
                    <a:cubicBezTo>
                      <a:pt x="803644" y="176221"/>
                      <a:pt x="800933" y="168991"/>
                      <a:pt x="800933" y="166280"/>
                    </a:cubicBezTo>
                    <a:cubicBezTo>
                      <a:pt x="800933" y="166280"/>
                      <a:pt x="800933" y="166280"/>
                      <a:pt x="801836" y="166280"/>
                    </a:cubicBezTo>
                    <a:cubicBezTo>
                      <a:pt x="801836" y="167184"/>
                      <a:pt x="803644" y="168087"/>
                      <a:pt x="803644" y="169895"/>
                    </a:cubicBezTo>
                    <a:cubicBezTo>
                      <a:pt x="803644" y="166280"/>
                      <a:pt x="801836" y="159050"/>
                      <a:pt x="801836" y="158147"/>
                    </a:cubicBezTo>
                    <a:cubicBezTo>
                      <a:pt x="801836" y="156339"/>
                      <a:pt x="802740" y="160858"/>
                      <a:pt x="802740" y="157243"/>
                    </a:cubicBezTo>
                    <a:cubicBezTo>
                      <a:pt x="802740" y="156339"/>
                      <a:pt x="802740" y="155436"/>
                      <a:pt x="801836" y="154532"/>
                    </a:cubicBezTo>
                    <a:cubicBezTo>
                      <a:pt x="800933" y="151821"/>
                      <a:pt x="800029" y="150013"/>
                      <a:pt x="800029" y="147302"/>
                    </a:cubicBezTo>
                    <a:cubicBezTo>
                      <a:pt x="807258" y="150917"/>
                      <a:pt x="808162" y="169895"/>
                      <a:pt x="805451" y="178932"/>
                    </a:cubicBezTo>
                    <a:cubicBezTo>
                      <a:pt x="804547" y="183450"/>
                      <a:pt x="804547" y="181643"/>
                      <a:pt x="803644" y="181643"/>
                    </a:cubicBezTo>
                    <a:lnTo>
                      <a:pt x="803644" y="188872"/>
                    </a:lnTo>
                    <a:cubicBezTo>
                      <a:pt x="805451" y="186161"/>
                      <a:pt x="806355" y="181643"/>
                      <a:pt x="808162" y="178932"/>
                    </a:cubicBezTo>
                    <a:cubicBezTo>
                      <a:pt x="809066" y="176221"/>
                      <a:pt x="809970" y="171702"/>
                      <a:pt x="810873" y="169895"/>
                    </a:cubicBezTo>
                    <a:cubicBezTo>
                      <a:pt x="811777" y="168991"/>
                      <a:pt x="810873" y="168991"/>
                      <a:pt x="811777" y="168991"/>
                    </a:cubicBezTo>
                    <a:cubicBezTo>
                      <a:pt x="811777" y="172606"/>
                      <a:pt x="808162" y="179835"/>
                      <a:pt x="809066" y="181643"/>
                    </a:cubicBezTo>
                    <a:cubicBezTo>
                      <a:pt x="809066" y="185258"/>
                      <a:pt x="813584" y="185258"/>
                      <a:pt x="811777" y="194294"/>
                    </a:cubicBezTo>
                    <a:cubicBezTo>
                      <a:pt x="809970" y="202428"/>
                      <a:pt x="804547" y="213272"/>
                      <a:pt x="803644" y="219598"/>
                    </a:cubicBezTo>
                    <a:cubicBezTo>
                      <a:pt x="802740" y="224116"/>
                      <a:pt x="802740" y="230442"/>
                      <a:pt x="800933" y="234057"/>
                    </a:cubicBezTo>
                    <a:cubicBezTo>
                      <a:pt x="799125" y="237672"/>
                      <a:pt x="795510" y="237672"/>
                      <a:pt x="793703" y="243998"/>
                    </a:cubicBezTo>
                    <a:cubicBezTo>
                      <a:pt x="791896" y="253938"/>
                      <a:pt x="790088" y="262072"/>
                      <a:pt x="787377" y="271109"/>
                    </a:cubicBezTo>
                    <a:cubicBezTo>
                      <a:pt x="790088" y="275627"/>
                      <a:pt x="790088" y="270205"/>
                      <a:pt x="800933" y="288279"/>
                    </a:cubicBezTo>
                    <a:cubicBezTo>
                      <a:pt x="802740" y="291894"/>
                      <a:pt x="809066" y="296412"/>
                      <a:pt x="811777" y="298219"/>
                    </a:cubicBezTo>
                    <a:cubicBezTo>
                      <a:pt x="814488" y="300027"/>
                      <a:pt x="815392" y="301834"/>
                      <a:pt x="818103" y="303642"/>
                    </a:cubicBezTo>
                    <a:cubicBezTo>
                      <a:pt x="826236" y="309064"/>
                      <a:pt x="825332" y="309064"/>
                      <a:pt x="827140" y="310871"/>
                    </a:cubicBezTo>
                    <a:cubicBezTo>
                      <a:pt x="834369" y="315390"/>
                      <a:pt x="852443" y="320812"/>
                      <a:pt x="861480" y="324427"/>
                    </a:cubicBezTo>
                    <a:cubicBezTo>
                      <a:pt x="876843" y="330752"/>
                      <a:pt x="891302" y="337078"/>
                      <a:pt x="906665" y="343404"/>
                    </a:cubicBezTo>
                    <a:lnTo>
                      <a:pt x="937391" y="356056"/>
                    </a:lnTo>
                    <a:cubicBezTo>
                      <a:pt x="941909" y="357863"/>
                      <a:pt x="947331" y="360574"/>
                      <a:pt x="951850" y="361478"/>
                    </a:cubicBezTo>
                    <a:cubicBezTo>
                      <a:pt x="959079" y="364189"/>
                      <a:pt x="960887" y="363286"/>
                      <a:pt x="967213" y="366900"/>
                    </a:cubicBezTo>
                    <a:cubicBezTo>
                      <a:pt x="974442" y="370515"/>
                      <a:pt x="973538" y="370515"/>
                      <a:pt x="977153" y="377745"/>
                    </a:cubicBezTo>
                    <a:cubicBezTo>
                      <a:pt x="978961" y="381359"/>
                      <a:pt x="981672" y="388589"/>
                      <a:pt x="983479" y="393107"/>
                    </a:cubicBezTo>
                    <a:cubicBezTo>
                      <a:pt x="987998" y="409374"/>
                      <a:pt x="978961" y="413892"/>
                      <a:pt x="990709" y="425640"/>
                    </a:cubicBezTo>
                    <a:cubicBezTo>
                      <a:pt x="1001553" y="435581"/>
                      <a:pt x="990709" y="438292"/>
                      <a:pt x="999746" y="459077"/>
                    </a:cubicBezTo>
                    <a:cubicBezTo>
                      <a:pt x="1003360" y="467210"/>
                      <a:pt x="1003360" y="469922"/>
                      <a:pt x="1005168" y="474440"/>
                    </a:cubicBezTo>
                    <a:cubicBezTo>
                      <a:pt x="1012397" y="487995"/>
                      <a:pt x="1012397" y="498840"/>
                      <a:pt x="1024145" y="493418"/>
                    </a:cubicBezTo>
                    <a:cubicBezTo>
                      <a:pt x="1032279" y="489803"/>
                      <a:pt x="1034086" y="486188"/>
                      <a:pt x="1038605" y="488899"/>
                    </a:cubicBezTo>
                    <a:cubicBezTo>
                      <a:pt x="1043123" y="490707"/>
                      <a:pt x="1049449" y="493418"/>
                      <a:pt x="1050353" y="497936"/>
                    </a:cubicBezTo>
                    <a:cubicBezTo>
                      <a:pt x="1044027" y="497032"/>
                      <a:pt x="1041316" y="491610"/>
                      <a:pt x="1034086" y="491610"/>
                    </a:cubicBezTo>
                    <a:cubicBezTo>
                      <a:pt x="1031375" y="491610"/>
                      <a:pt x="1030471" y="494321"/>
                      <a:pt x="1027760" y="495225"/>
                    </a:cubicBezTo>
                    <a:cubicBezTo>
                      <a:pt x="1025953" y="496129"/>
                      <a:pt x="1022338" y="497936"/>
                      <a:pt x="1019627" y="498840"/>
                    </a:cubicBezTo>
                    <a:cubicBezTo>
                      <a:pt x="1014205" y="500647"/>
                      <a:pt x="1008783" y="502455"/>
                      <a:pt x="1003360" y="505166"/>
                    </a:cubicBezTo>
                    <a:cubicBezTo>
                      <a:pt x="996131" y="508780"/>
                      <a:pt x="994323" y="507877"/>
                      <a:pt x="993420" y="516914"/>
                    </a:cubicBezTo>
                    <a:lnTo>
                      <a:pt x="1010590" y="516010"/>
                    </a:lnTo>
                    <a:cubicBezTo>
                      <a:pt x="1007879" y="517817"/>
                      <a:pt x="1007879" y="519625"/>
                      <a:pt x="1002457" y="519625"/>
                    </a:cubicBezTo>
                    <a:cubicBezTo>
                      <a:pt x="998842" y="519625"/>
                      <a:pt x="995227" y="517817"/>
                      <a:pt x="992516" y="517817"/>
                    </a:cubicBezTo>
                    <a:cubicBezTo>
                      <a:pt x="992516" y="522336"/>
                      <a:pt x="999746" y="538602"/>
                      <a:pt x="1001553" y="544928"/>
                    </a:cubicBezTo>
                    <a:cubicBezTo>
                      <a:pt x="1007879" y="563906"/>
                      <a:pt x="1004264" y="561195"/>
                      <a:pt x="1007879" y="575654"/>
                    </a:cubicBezTo>
                    <a:cubicBezTo>
                      <a:pt x="1009686" y="582883"/>
                      <a:pt x="1009686" y="586498"/>
                      <a:pt x="1013301" y="589209"/>
                    </a:cubicBezTo>
                    <a:cubicBezTo>
                      <a:pt x="1016916" y="591017"/>
                      <a:pt x="1025953" y="591017"/>
                      <a:pt x="1027760" y="588306"/>
                    </a:cubicBezTo>
                    <a:cubicBezTo>
                      <a:pt x="1033182" y="581076"/>
                      <a:pt x="1026856" y="569328"/>
                      <a:pt x="1024145" y="561195"/>
                    </a:cubicBezTo>
                    <a:cubicBezTo>
                      <a:pt x="1017820" y="542217"/>
                      <a:pt x="1022338" y="538602"/>
                      <a:pt x="1019627" y="529565"/>
                    </a:cubicBezTo>
                    <a:cubicBezTo>
                      <a:pt x="1015108" y="515106"/>
                      <a:pt x="1014205" y="512395"/>
                      <a:pt x="1026856" y="506069"/>
                    </a:cubicBezTo>
                    <a:cubicBezTo>
                      <a:pt x="1034990" y="501551"/>
                      <a:pt x="1045834" y="500647"/>
                      <a:pt x="1054871" y="497936"/>
                    </a:cubicBezTo>
                    <a:cubicBezTo>
                      <a:pt x="1062101" y="495225"/>
                      <a:pt x="1063908" y="497936"/>
                      <a:pt x="1068427" y="500647"/>
                    </a:cubicBezTo>
                    <a:cubicBezTo>
                      <a:pt x="1072041" y="502455"/>
                      <a:pt x="1077464" y="505166"/>
                      <a:pt x="1079271" y="507877"/>
                    </a:cubicBezTo>
                    <a:cubicBezTo>
                      <a:pt x="1088308" y="507877"/>
                      <a:pt x="1091923" y="508780"/>
                      <a:pt x="1096441" y="515106"/>
                    </a:cubicBezTo>
                    <a:cubicBezTo>
                      <a:pt x="1100056" y="520528"/>
                      <a:pt x="1106382" y="532277"/>
                      <a:pt x="1106382" y="539506"/>
                    </a:cubicBezTo>
                    <a:moveTo>
                      <a:pt x="171057" y="538602"/>
                    </a:moveTo>
                    <a:cubicBezTo>
                      <a:pt x="169250" y="544025"/>
                      <a:pt x="166539" y="545832"/>
                      <a:pt x="164731" y="553062"/>
                    </a:cubicBezTo>
                    <a:cubicBezTo>
                      <a:pt x="163827" y="557580"/>
                      <a:pt x="167442" y="563906"/>
                      <a:pt x="169250" y="568424"/>
                    </a:cubicBezTo>
                    <a:cubicBezTo>
                      <a:pt x="171057" y="573847"/>
                      <a:pt x="173768" y="577461"/>
                      <a:pt x="175575" y="582883"/>
                    </a:cubicBezTo>
                    <a:cubicBezTo>
                      <a:pt x="177383" y="588306"/>
                      <a:pt x="180998" y="591920"/>
                      <a:pt x="182805" y="596439"/>
                    </a:cubicBezTo>
                    <a:cubicBezTo>
                      <a:pt x="182805" y="596439"/>
                      <a:pt x="182805" y="596439"/>
                      <a:pt x="182805" y="595535"/>
                    </a:cubicBezTo>
                    <a:lnTo>
                      <a:pt x="185516" y="588306"/>
                    </a:lnTo>
                    <a:lnTo>
                      <a:pt x="185516" y="598246"/>
                    </a:lnTo>
                    <a:cubicBezTo>
                      <a:pt x="185516" y="598246"/>
                      <a:pt x="185516" y="598246"/>
                      <a:pt x="185516" y="598246"/>
                    </a:cubicBezTo>
                    <a:lnTo>
                      <a:pt x="187323" y="598246"/>
                    </a:lnTo>
                    <a:cubicBezTo>
                      <a:pt x="186420" y="602765"/>
                      <a:pt x="186420" y="601861"/>
                      <a:pt x="189131" y="604572"/>
                    </a:cubicBezTo>
                    <a:cubicBezTo>
                      <a:pt x="195457" y="612705"/>
                      <a:pt x="198168" y="620839"/>
                      <a:pt x="204494" y="627165"/>
                    </a:cubicBezTo>
                    <a:cubicBezTo>
                      <a:pt x="210820" y="634394"/>
                      <a:pt x="215338" y="630779"/>
                      <a:pt x="224375" y="628068"/>
                    </a:cubicBezTo>
                    <a:cubicBezTo>
                      <a:pt x="223471" y="624453"/>
                      <a:pt x="223471" y="621742"/>
                      <a:pt x="222568" y="619031"/>
                    </a:cubicBezTo>
                    <a:cubicBezTo>
                      <a:pt x="220760" y="604572"/>
                      <a:pt x="210820" y="605476"/>
                      <a:pt x="211723" y="598246"/>
                    </a:cubicBezTo>
                    <a:cubicBezTo>
                      <a:pt x="214434" y="600957"/>
                      <a:pt x="214434" y="601861"/>
                      <a:pt x="218049" y="603668"/>
                    </a:cubicBezTo>
                    <a:cubicBezTo>
                      <a:pt x="228894" y="609091"/>
                      <a:pt x="225279" y="612705"/>
                      <a:pt x="227990" y="627165"/>
                    </a:cubicBezTo>
                    <a:cubicBezTo>
                      <a:pt x="231605" y="642527"/>
                      <a:pt x="237027" y="638913"/>
                      <a:pt x="258715" y="635298"/>
                    </a:cubicBezTo>
                    <a:cubicBezTo>
                      <a:pt x="256908" y="628068"/>
                      <a:pt x="256908" y="618128"/>
                      <a:pt x="253293" y="611802"/>
                    </a:cubicBezTo>
                    <a:cubicBezTo>
                      <a:pt x="251486" y="608187"/>
                      <a:pt x="249678" y="604572"/>
                      <a:pt x="248775" y="600957"/>
                    </a:cubicBezTo>
                    <a:cubicBezTo>
                      <a:pt x="247871" y="598246"/>
                      <a:pt x="248775" y="598246"/>
                      <a:pt x="247871" y="595535"/>
                    </a:cubicBezTo>
                    <a:cubicBezTo>
                      <a:pt x="246967" y="593728"/>
                      <a:pt x="246967" y="591920"/>
                      <a:pt x="246967" y="591017"/>
                    </a:cubicBezTo>
                    <a:cubicBezTo>
                      <a:pt x="246967" y="593728"/>
                      <a:pt x="254197" y="603668"/>
                      <a:pt x="256004" y="607283"/>
                    </a:cubicBezTo>
                    <a:cubicBezTo>
                      <a:pt x="257812" y="612705"/>
                      <a:pt x="259619" y="622646"/>
                      <a:pt x="260523" y="628068"/>
                    </a:cubicBezTo>
                    <a:cubicBezTo>
                      <a:pt x="261427" y="632587"/>
                      <a:pt x="261427" y="635298"/>
                      <a:pt x="263234" y="638913"/>
                    </a:cubicBezTo>
                    <a:cubicBezTo>
                      <a:pt x="265041" y="643431"/>
                      <a:pt x="266849" y="642527"/>
                      <a:pt x="272271" y="642527"/>
                    </a:cubicBezTo>
                    <a:cubicBezTo>
                      <a:pt x="274982" y="642527"/>
                      <a:pt x="282212" y="641624"/>
                      <a:pt x="284019" y="641624"/>
                    </a:cubicBezTo>
                    <a:cubicBezTo>
                      <a:pt x="286730" y="640720"/>
                      <a:pt x="290345" y="638913"/>
                      <a:pt x="292152" y="637105"/>
                    </a:cubicBezTo>
                    <a:cubicBezTo>
                      <a:pt x="293056" y="621742"/>
                      <a:pt x="285826" y="602765"/>
                      <a:pt x="286730" y="584691"/>
                    </a:cubicBezTo>
                    <a:lnTo>
                      <a:pt x="287634" y="591017"/>
                    </a:lnTo>
                    <a:lnTo>
                      <a:pt x="289441" y="588306"/>
                    </a:lnTo>
                    <a:cubicBezTo>
                      <a:pt x="289441" y="591920"/>
                      <a:pt x="291248" y="594632"/>
                      <a:pt x="291248" y="599150"/>
                    </a:cubicBezTo>
                    <a:cubicBezTo>
                      <a:pt x="291248" y="604572"/>
                      <a:pt x="289441" y="602765"/>
                      <a:pt x="290345" y="609091"/>
                    </a:cubicBezTo>
                    <a:cubicBezTo>
                      <a:pt x="291248" y="616320"/>
                      <a:pt x="293960" y="621742"/>
                      <a:pt x="293960" y="628972"/>
                    </a:cubicBezTo>
                    <a:cubicBezTo>
                      <a:pt x="293960" y="633490"/>
                      <a:pt x="293960" y="638913"/>
                      <a:pt x="291248" y="640720"/>
                    </a:cubicBezTo>
                    <a:cubicBezTo>
                      <a:pt x="290345" y="641624"/>
                      <a:pt x="283115" y="645238"/>
                      <a:pt x="280404" y="646142"/>
                    </a:cubicBezTo>
                    <a:cubicBezTo>
                      <a:pt x="260523" y="651564"/>
                      <a:pt x="261427" y="641624"/>
                      <a:pt x="258715" y="638913"/>
                    </a:cubicBezTo>
                    <a:cubicBezTo>
                      <a:pt x="251486" y="639816"/>
                      <a:pt x="250582" y="642527"/>
                      <a:pt x="240642" y="642527"/>
                    </a:cubicBezTo>
                    <a:cubicBezTo>
                      <a:pt x="231605" y="642527"/>
                      <a:pt x="230701" y="640720"/>
                      <a:pt x="226182" y="635298"/>
                    </a:cubicBezTo>
                    <a:cubicBezTo>
                      <a:pt x="213531" y="635298"/>
                      <a:pt x="209012" y="638009"/>
                      <a:pt x="202686" y="629876"/>
                    </a:cubicBezTo>
                    <a:cubicBezTo>
                      <a:pt x="190938" y="616320"/>
                      <a:pt x="198168" y="623550"/>
                      <a:pt x="190938" y="611802"/>
                    </a:cubicBezTo>
                    <a:lnTo>
                      <a:pt x="182805" y="600054"/>
                    </a:lnTo>
                    <a:cubicBezTo>
                      <a:pt x="175575" y="587402"/>
                      <a:pt x="162020" y="561195"/>
                      <a:pt x="159309" y="544025"/>
                    </a:cubicBezTo>
                    <a:lnTo>
                      <a:pt x="140331" y="544025"/>
                    </a:lnTo>
                    <a:cubicBezTo>
                      <a:pt x="135813" y="544928"/>
                      <a:pt x="130391" y="545832"/>
                      <a:pt x="126776" y="546736"/>
                    </a:cubicBezTo>
                    <a:cubicBezTo>
                      <a:pt x="122257" y="547639"/>
                      <a:pt x="120450" y="548543"/>
                      <a:pt x="116835" y="549447"/>
                    </a:cubicBezTo>
                    <a:cubicBezTo>
                      <a:pt x="113220" y="550350"/>
                      <a:pt x="97858" y="551254"/>
                      <a:pt x="94243" y="550350"/>
                    </a:cubicBezTo>
                    <a:cubicBezTo>
                      <a:pt x="90628" y="550350"/>
                      <a:pt x="87013" y="549447"/>
                      <a:pt x="83399" y="548543"/>
                    </a:cubicBezTo>
                    <a:cubicBezTo>
                      <a:pt x="77976" y="547639"/>
                      <a:pt x="77976" y="546736"/>
                      <a:pt x="76169" y="544025"/>
                    </a:cubicBezTo>
                    <a:lnTo>
                      <a:pt x="76169" y="544025"/>
                    </a:lnTo>
                    <a:moveTo>
                      <a:pt x="345470" y="539506"/>
                    </a:moveTo>
                    <a:lnTo>
                      <a:pt x="338241" y="533180"/>
                    </a:lnTo>
                    <a:cubicBezTo>
                      <a:pt x="333722" y="530469"/>
                      <a:pt x="324685" y="531373"/>
                      <a:pt x="313841" y="520528"/>
                    </a:cubicBezTo>
                    <a:cubicBezTo>
                      <a:pt x="310226" y="517817"/>
                      <a:pt x="307515" y="516010"/>
                      <a:pt x="302997" y="513299"/>
                    </a:cubicBezTo>
                    <a:cubicBezTo>
                      <a:pt x="299382" y="510588"/>
                      <a:pt x="294863" y="508780"/>
                      <a:pt x="291248" y="506069"/>
                    </a:cubicBezTo>
                    <a:lnTo>
                      <a:pt x="280404" y="498840"/>
                    </a:lnTo>
                    <a:cubicBezTo>
                      <a:pt x="276789" y="496129"/>
                      <a:pt x="272271" y="494321"/>
                      <a:pt x="268656" y="492514"/>
                    </a:cubicBezTo>
                    <a:cubicBezTo>
                      <a:pt x="264138" y="489803"/>
                      <a:pt x="262330" y="487995"/>
                      <a:pt x="257812" y="485284"/>
                    </a:cubicBezTo>
                    <a:cubicBezTo>
                      <a:pt x="254197" y="483477"/>
                      <a:pt x="249678" y="480766"/>
                      <a:pt x="246064" y="478055"/>
                    </a:cubicBezTo>
                    <a:cubicBezTo>
                      <a:pt x="235219" y="471729"/>
                      <a:pt x="234316" y="468114"/>
                      <a:pt x="227086" y="459981"/>
                    </a:cubicBezTo>
                    <a:cubicBezTo>
                      <a:pt x="219857" y="450944"/>
                      <a:pt x="192746" y="450944"/>
                      <a:pt x="181901" y="452751"/>
                    </a:cubicBezTo>
                    <a:cubicBezTo>
                      <a:pt x="169250" y="454559"/>
                      <a:pt x="165635" y="459981"/>
                      <a:pt x="157502" y="464499"/>
                    </a:cubicBezTo>
                    <a:cubicBezTo>
                      <a:pt x="159309" y="463596"/>
                      <a:pt x="160213" y="463596"/>
                      <a:pt x="161116" y="464499"/>
                    </a:cubicBezTo>
                    <a:cubicBezTo>
                      <a:pt x="158405" y="466307"/>
                      <a:pt x="147561" y="475344"/>
                      <a:pt x="145754" y="477151"/>
                    </a:cubicBezTo>
                    <a:lnTo>
                      <a:pt x="156598" y="470825"/>
                    </a:lnTo>
                    <a:cubicBezTo>
                      <a:pt x="155694" y="472633"/>
                      <a:pt x="148465" y="478959"/>
                      <a:pt x="145754" y="480766"/>
                    </a:cubicBezTo>
                    <a:cubicBezTo>
                      <a:pt x="142139" y="483477"/>
                      <a:pt x="137620" y="487092"/>
                      <a:pt x="136717" y="491610"/>
                    </a:cubicBezTo>
                    <a:cubicBezTo>
                      <a:pt x="143042" y="487092"/>
                      <a:pt x="145754" y="482573"/>
                      <a:pt x="154790" y="478959"/>
                    </a:cubicBezTo>
                    <a:cubicBezTo>
                      <a:pt x="152983" y="479862"/>
                      <a:pt x="152983" y="480766"/>
                      <a:pt x="151176" y="482573"/>
                    </a:cubicBezTo>
                    <a:cubicBezTo>
                      <a:pt x="150272" y="483477"/>
                      <a:pt x="148465" y="484381"/>
                      <a:pt x="147561" y="485284"/>
                    </a:cubicBezTo>
                    <a:cubicBezTo>
                      <a:pt x="147561" y="485284"/>
                      <a:pt x="137620" y="493418"/>
                      <a:pt x="142139" y="490707"/>
                    </a:cubicBezTo>
                    <a:cubicBezTo>
                      <a:pt x="145754" y="488899"/>
                      <a:pt x="147561" y="485284"/>
                      <a:pt x="152079" y="484381"/>
                    </a:cubicBezTo>
                    <a:cubicBezTo>
                      <a:pt x="149368" y="487092"/>
                      <a:pt x="146657" y="488899"/>
                      <a:pt x="144850" y="491610"/>
                    </a:cubicBezTo>
                    <a:cubicBezTo>
                      <a:pt x="145754" y="490707"/>
                      <a:pt x="145754" y="490707"/>
                      <a:pt x="146657" y="490707"/>
                    </a:cubicBezTo>
                    <a:cubicBezTo>
                      <a:pt x="147561" y="490707"/>
                      <a:pt x="147561" y="490707"/>
                      <a:pt x="148465" y="490707"/>
                    </a:cubicBezTo>
                    <a:cubicBezTo>
                      <a:pt x="138524" y="497936"/>
                      <a:pt x="152079" y="501551"/>
                      <a:pt x="158405" y="507877"/>
                    </a:cubicBezTo>
                    <a:cubicBezTo>
                      <a:pt x="159309" y="505166"/>
                      <a:pt x="161116" y="534988"/>
                      <a:pt x="161116" y="537699"/>
                    </a:cubicBezTo>
                    <a:cubicBezTo>
                      <a:pt x="163827" y="533180"/>
                      <a:pt x="163827" y="529565"/>
                      <a:pt x="168346" y="525951"/>
                    </a:cubicBezTo>
                    <a:cubicBezTo>
                      <a:pt x="165635" y="536795"/>
                      <a:pt x="159309" y="538602"/>
                      <a:pt x="162020" y="550350"/>
                    </a:cubicBezTo>
                    <a:cubicBezTo>
                      <a:pt x="165635" y="545832"/>
                      <a:pt x="166539" y="536795"/>
                      <a:pt x="171961" y="534084"/>
                    </a:cubicBezTo>
                    <a:cubicBezTo>
                      <a:pt x="169250" y="540410"/>
                      <a:pt x="162924" y="545832"/>
                      <a:pt x="163827" y="553965"/>
                    </a:cubicBezTo>
                    <a:cubicBezTo>
                      <a:pt x="165635" y="551254"/>
                      <a:pt x="165635" y="548543"/>
                      <a:pt x="166539" y="545832"/>
                    </a:cubicBezTo>
                    <a:cubicBezTo>
                      <a:pt x="167442" y="543121"/>
                      <a:pt x="169250" y="541314"/>
                      <a:pt x="171057" y="540410"/>
                    </a:cubicBezTo>
                    <a:moveTo>
                      <a:pt x="1068427" y="540410"/>
                    </a:moveTo>
                    <a:cubicBezTo>
                      <a:pt x="1067523" y="543121"/>
                      <a:pt x="1069330" y="547639"/>
                      <a:pt x="1069330" y="550350"/>
                    </a:cubicBezTo>
                    <a:cubicBezTo>
                      <a:pt x="1070234" y="557580"/>
                      <a:pt x="1071138" y="570232"/>
                      <a:pt x="1061197" y="571135"/>
                    </a:cubicBezTo>
                    <a:cubicBezTo>
                      <a:pt x="1055775" y="572039"/>
                      <a:pt x="1055775" y="569328"/>
                      <a:pt x="1053064" y="566617"/>
                    </a:cubicBezTo>
                    <a:lnTo>
                      <a:pt x="1052160" y="565713"/>
                    </a:lnTo>
                    <a:cubicBezTo>
                      <a:pt x="1052160" y="565713"/>
                      <a:pt x="1052160" y="565713"/>
                      <a:pt x="1051256" y="565713"/>
                    </a:cubicBezTo>
                    <a:cubicBezTo>
                      <a:pt x="1052160" y="597343"/>
                      <a:pt x="1037701" y="584691"/>
                      <a:pt x="1032279" y="586498"/>
                    </a:cubicBezTo>
                    <a:cubicBezTo>
                      <a:pt x="1027760" y="590113"/>
                      <a:pt x="1029568" y="592824"/>
                      <a:pt x="1019627" y="593728"/>
                    </a:cubicBezTo>
                    <a:cubicBezTo>
                      <a:pt x="1008783" y="594632"/>
                      <a:pt x="1008783" y="588306"/>
                      <a:pt x="1006071" y="586498"/>
                    </a:cubicBezTo>
                    <a:cubicBezTo>
                      <a:pt x="1001553" y="588306"/>
                      <a:pt x="993420" y="590113"/>
                      <a:pt x="987998" y="587402"/>
                    </a:cubicBezTo>
                    <a:cubicBezTo>
                      <a:pt x="984383" y="585595"/>
                      <a:pt x="985287" y="584691"/>
                      <a:pt x="983479" y="581076"/>
                    </a:cubicBezTo>
                    <a:cubicBezTo>
                      <a:pt x="982575" y="578365"/>
                      <a:pt x="980768" y="576558"/>
                      <a:pt x="979864" y="573847"/>
                    </a:cubicBezTo>
                    <a:cubicBezTo>
                      <a:pt x="978057" y="569328"/>
                      <a:pt x="976250" y="563002"/>
                      <a:pt x="973538" y="557580"/>
                    </a:cubicBezTo>
                    <a:cubicBezTo>
                      <a:pt x="971731" y="552158"/>
                      <a:pt x="969924" y="548543"/>
                      <a:pt x="969020" y="542217"/>
                    </a:cubicBezTo>
                    <a:lnTo>
                      <a:pt x="386136" y="542217"/>
                    </a:lnTo>
                    <a:cubicBezTo>
                      <a:pt x="391559" y="547639"/>
                      <a:pt x="384329" y="565713"/>
                      <a:pt x="358122" y="568424"/>
                    </a:cubicBezTo>
                    <a:cubicBezTo>
                      <a:pt x="331915" y="572039"/>
                      <a:pt x="321974" y="557580"/>
                      <a:pt x="312937" y="555773"/>
                    </a:cubicBezTo>
                    <a:cubicBezTo>
                      <a:pt x="312937" y="561195"/>
                      <a:pt x="329204" y="582883"/>
                      <a:pt x="333722" y="591920"/>
                    </a:cubicBezTo>
                    <a:cubicBezTo>
                      <a:pt x="335530" y="594632"/>
                      <a:pt x="336433" y="595535"/>
                      <a:pt x="337337" y="597343"/>
                    </a:cubicBezTo>
                    <a:cubicBezTo>
                      <a:pt x="344567" y="605476"/>
                      <a:pt x="344567" y="606380"/>
                      <a:pt x="348181" y="615416"/>
                    </a:cubicBezTo>
                    <a:cubicBezTo>
                      <a:pt x="349989" y="619935"/>
                      <a:pt x="351796" y="624453"/>
                      <a:pt x="353603" y="629876"/>
                    </a:cubicBezTo>
                    <a:cubicBezTo>
                      <a:pt x="355411" y="634394"/>
                      <a:pt x="360833" y="643431"/>
                      <a:pt x="363544" y="648853"/>
                    </a:cubicBezTo>
                    <a:cubicBezTo>
                      <a:pt x="364448" y="651564"/>
                      <a:pt x="365351" y="654275"/>
                      <a:pt x="367159" y="656083"/>
                    </a:cubicBezTo>
                    <a:cubicBezTo>
                      <a:pt x="370774" y="662409"/>
                      <a:pt x="380714" y="675060"/>
                      <a:pt x="369870" y="682290"/>
                    </a:cubicBezTo>
                    <a:cubicBezTo>
                      <a:pt x="366255" y="685001"/>
                      <a:pt x="359026" y="685905"/>
                      <a:pt x="354507" y="684097"/>
                    </a:cubicBezTo>
                    <a:cubicBezTo>
                      <a:pt x="349989" y="683194"/>
                      <a:pt x="347278" y="677771"/>
                      <a:pt x="345470" y="674157"/>
                    </a:cubicBezTo>
                    <a:cubicBezTo>
                      <a:pt x="340048" y="669638"/>
                      <a:pt x="333722" y="654275"/>
                      <a:pt x="331011" y="650661"/>
                    </a:cubicBezTo>
                    <a:cubicBezTo>
                      <a:pt x="329204" y="647950"/>
                      <a:pt x="315648" y="628068"/>
                      <a:pt x="314745" y="628068"/>
                    </a:cubicBezTo>
                    <a:cubicBezTo>
                      <a:pt x="313841" y="624453"/>
                      <a:pt x="312033" y="621742"/>
                      <a:pt x="309322" y="619031"/>
                    </a:cubicBezTo>
                    <a:cubicBezTo>
                      <a:pt x="305708" y="614513"/>
                      <a:pt x="301189" y="610898"/>
                      <a:pt x="296671" y="606380"/>
                    </a:cubicBezTo>
                    <a:cubicBezTo>
                      <a:pt x="294863" y="604572"/>
                      <a:pt x="293056" y="603668"/>
                      <a:pt x="291248" y="601861"/>
                    </a:cubicBezTo>
                    <a:cubicBezTo>
                      <a:pt x="288537" y="599150"/>
                      <a:pt x="290345" y="593728"/>
                      <a:pt x="291248" y="590113"/>
                    </a:cubicBezTo>
                    <a:cubicBezTo>
                      <a:pt x="290345" y="595535"/>
                      <a:pt x="291248" y="591920"/>
                      <a:pt x="293056" y="592824"/>
                    </a:cubicBezTo>
                    <a:cubicBezTo>
                      <a:pt x="293056" y="591017"/>
                      <a:pt x="293960" y="593728"/>
                      <a:pt x="293960" y="591920"/>
                    </a:cubicBezTo>
                    <a:lnTo>
                      <a:pt x="295767" y="602765"/>
                    </a:lnTo>
                    <a:lnTo>
                      <a:pt x="297574" y="600957"/>
                    </a:lnTo>
                    <a:cubicBezTo>
                      <a:pt x="298478" y="608187"/>
                      <a:pt x="304804" y="609994"/>
                      <a:pt x="308419" y="615416"/>
                    </a:cubicBezTo>
                    <a:cubicBezTo>
                      <a:pt x="315648" y="625357"/>
                      <a:pt x="322878" y="634394"/>
                      <a:pt x="329204" y="645238"/>
                    </a:cubicBezTo>
                    <a:cubicBezTo>
                      <a:pt x="331011" y="647950"/>
                      <a:pt x="332818" y="649757"/>
                      <a:pt x="333722" y="652468"/>
                    </a:cubicBezTo>
                    <a:cubicBezTo>
                      <a:pt x="334626" y="655179"/>
                      <a:pt x="336433" y="657890"/>
                      <a:pt x="337337" y="660601"/>
                    </a:cubicBezTo>
                    <a:lnTo>
                      <a:pt x="346374" y="676868"/>
                    </a:lnTo>
                    <a:cubicBezTo>
                      <a:pt x="350892" y="685905"/>
                      <a:pt x="363544" y="687712"/>
                      <a:pt x="368966" y="676868"/>
                    </a:cubicBezTo>
                    <a:cubicBezTo>
                      <a:pt x="372581" y="670542"/>
                      <a:pt x="367159" y="666023"/>
                      <a:pt x="363544" y="659698"/>
                    </a:cubicBezTo>
                    <a:cubicBezTo>
                      <a:pt x="357218" y="649757"/>
                      <a:pt x="346374" y="627165"/>
                      <a:pt x="343663" y="617224"/>
                    </a:cubicBezTo>
                    <a:cubicBezTo>
                      <a:pt x="340952" y="607283"/>
                      <a:pt x="339144" y="606380"/>
                      <a:pt x="334626" y="600957"/>
                    </a:cubicBezTo>
                    <a:cubicBezTo>
                      <a:pt x="331011" y="597343"/>
                      <a:pt x="317456" y="575654"/>
                      <a:pt x="314745" y="570232"/>
                    </a:cubicBezTo>
                    <a:cubicBezTo>
                      <a:pt x="312033" y="564810"/>
                      <a:pt x="309322" y="559387"/>
                      <a:pt x="306611" y="553965"/>
                    </a:cubicBezTo>
                    <a:cubicBezTo>
                      <a:pt x="303900" y="548543"/>
                      <a:pt x="301189" y="542217"/>
                      <a:pt x="299382" y="536795"/>
                    </a:cubicBezTo>
                    <a:cubicBezTo>
                      <a:pt x="297574" y="532277"/>
                      <a:pt x="297574" y="532277"/>
                      <a:pt x="296671" y="526854"/>
                    </a:cubicBezTo>
                    <a:cubicBezTo>
                      <a:pt x="295767" y="523240"/>
                      <a:pt x="293960" y="521432"/>
                      <a:pt x="293056" y="517817"/>
                    </a:cubicBezTo>
                    <a:cubicBezTo>
                      <a:pt x="298478" y="523240"/>
                      <a:pt x="298478" y="531373"/>
                      <a:pt x="302997" y="537699"/>
                    </a:cubicBezTo>
                    <a:lnTo>
                      <a:pt x="302997" y="530469"/>
                    </a:lnTo>
                    <a:cubicBezTo>
                      <a:pt x="303900" y="533180"/>
                      <a:pt x="303900" y="534084"/>
                      <a:pt x="304804" y="536795"/>
                    </a:cubicBezTo>
                    <a:lnTo>
                      <a:pt x="306611" y="540410"/>
                    </a:lnTo>
                    <a:cubicBezTo>
                      <a:pt x="306611" y="540410"/>
                      <a:pt x="306611" y="540410"/>
                      <a:pt x="306611" y="540410"/>
                    </a:cubicBezTo>
                    <a:cubicBezTo>
                      <a:pt x="306611" y="540410"/>
                      <a:pt x="306611" y="540410"/>
                      <a:pt x="306611" y="541314"/>
                    </a:cubicBezTo>
                    <a:cubicBezTo>
                      <a:pt x="306611" y="542217"/>
                      <a:pt x="307515" y="542217"/>
                      <a:pt x="307515" y="543121"/>
                    </a:cubicBezTo>
                    <a:lnTo>
                      <a:pt x="308419" y="540410"/>
                    </a:lnTo>
                    <a:cubicBezTo>
                      <a:pt x="309322" y="544928"/>
                      <a:pt x="311130" y="548543"/>
                      <a:pt x="312937" y="552158"/>
                    </a:cubicBezTo>
                    <a:cubicBezTo>
                      <a:pt x="313841" y="554869"/>
                      <a:pt x="319263" y="556676"/>
                      <a:pt x="321974" y="558484"/>
                    </a:cubicBezTo>
                    <a:cubicBezTo>
                      <a:pt x="330107" y="562098"/>
                      <a:pt x="334626" y="566617"/>
                      <a:pt x="343663" y="567521"/>
                    </a:cubicBezTo>
                    <a:cubicBezTo>
                      <a:pt x="353603" y="568424"/>
                      <a:pt x="374388" y="566617"/>
                      <a:pt x="379811" y="557580"/>
                    </a:cubicBezTo>
                    <a:cubicBezTo>
                      <a:pt x="380714" y="555773"/>
                      <a:pt x="387040" y="546736"/>
                      <a:pt x="380714" y="547639"/>
                    </a:cubicBezTo>
                    <a:cubicBezTo>
                      <a:pt x="377100" y="548543"/>
                      <a:pt x="373485" y="550350"/>
                      <a:pt x="369870" y="551254"/>
                    </a:cubicBezTo>
                    <a:cubicBezTo>
                      <a:pt x="365351" y="552158"/>
                      <a:pt x="358122" y="552158"/>
                      <a:pt x="358122" y="545832"/>
                    </a:cubicBezTo>
                    <a:cubicBezTo>
                      <a:pt x="358122" y="545832"/>
                      <a:pt x="358122" y="545832"/>
                      <a:pt x="358122" y="546736"/>
                    </a:cubicBezTo>
                    <a:cubicBezTo>
                      <a:pt x="358122" y="546736"/>
                      <a:pt x="358122" y="546736"/>
                      <a:pt x="358122" y="546736"/>
                    </a:cubicBezTo>
                    <a:cubicBezTo>
                      <a:pt x="361737" y="552158"/>
                      <a:pt x="376196" y="547639"/>
                      <a:pt x="378907" y="544928"/>
                    </a:cubicBezTo>
                    <a:cubicBezTo>
                      <a:pt x="380714" y="543121"/>
                      <a:pt x="379811" y="544928"/>
                      <a:pt x="380714" y="542217"/>
                    </a:cubicBezTo>
                    <a:cubicBezTo>
                      <a:pt x="374388" y="543121"/>
                      <a:pt x="363544" y="544025"/>
                      <a:pt x="356315" y="543121"/>
                    </a:cubicBezTo>
                    <a:cubicBezTo>
                      <a:pt x="356315" y="543121"/>
                      <a:pt x="356315" y="543121"/>
                      <a:pt x="356315" y="544025"/>
                    </a:cubicBezTo>
                    <a:cubicBezTo>
                      <a:pt x="356315" y="544025"/>
                      <a:pt x="356315" y="544025"/>
                      <a:pt x="356315" y="544928"/>
                    </a:cubicBezTo>
                    <a:cubicBezTo>
                      <a:pt x="356315" y="545832"/>
                      <a:pt x="356315" y="544928"/>
                      <a:pt x="356315" y="545832"/>
                    </a:cubicBezTo>
                    <a:cubicBezTo>
                      <a:pt x="356315" y="545832"/>
                      <a:pt x="356315" y="547639"/>
                      <a:pt x="356315" y="547639"/>
                    </a:cubicBezTo>
                    <a:cubicBezTo>
                      <a:pt x="356315" y="545832"/>
                      <a:pt x="354507" y="544025"/>
                      <a:pt x="353603" y="543121"/>
                    </a:cubicBezTo>
                    <a:cubicBezTo>
                      <a:pt x="353603" y="543121"/>
                      <a:pt x="351796" y="542217"/>
                      <a:pt x="351796" y="542217"/>
                    </a:cubicBezTo>
                    <a:cubicBezTo>
                      <a:pt x="349085" y="541314"/>
                      <a:pt x="347278" y="540410"/>
                      <a:pt x="344567" y="538602"/>
                    </a:cubicBezTo>
                    <a:moveTo>
                      <a:pt x="573201" y="538602"/>
                    </a:moveTo>
                    <a:lnTo>
                      <a:pt x="650919" y="538602"/>
                    </a:lnTo>
                    <a:cubicBezTo>
                      <a:pt x="650919" y="531373"/>
                      <a:pt x="654534" y="521432"/>
                      <a:pt x="654534" y="513299"/>
                    </a:cubicBezTo>
                    <a:cubicBezTo>
                      <a:pt x="654534" y="508780"/>
                      <a:pt x="656341" y="505166"/>
                      <a:pt x="657245" y="500647"/>
                    </a:cubicBezTo>
                    <a:cubicBezTo>
                      <a:pt x="658149" y="496129"/>
                      <a:pt x="658149" y="490707"/>
                      <a:pt x="658149" y="486188"/>
                    </a:cubicBezTo>
                    <a:cubicBezTo>
                      <a:pt x="659053" y="477151"/>
                      <a:pt x="661764" y="468114"/>
                      <a:pt x="662667" y="459077"/>
                    </a:cubicBezTo>
                    <a:lnTo>
                      <a:pt x="665378" y="438292"/>
                    </a:lnTo>
                    <a:cubicBezTo>
                      <a:pt x="665378" y="435581"/>
                      <a:pt x="664475" y="435581"/>
                      <a:pt x="663571" y="431966"/>
                    </a:cubicBezTo>
                    <a:cubicBezTo>
                      <a:pt x="661764" y="422929"/>
                      <a:pt x="661764" y="412085"/>
                      <a:pt x="659956" y="403952"/>
                    </a:cubicBezTo>
                    <a:cubicBezTo>
                      <a:pt x="659053" y="400337"/>
                      <a:pt x="657245" y="394915"/>
                      <a:pt x="655438" y="393107"/>
                    </a:cubicBezTo>
                    <a:cubicBezTo>
                      <a:pt x="653630" y="391300"/>
                      <a:pt x="640075" y="390396"/>
                      <a:pt x="637364" y="391300"/>
                    </a:cubicBezTo>
                    <a:cubicBezTo>
                      <a:pt x="613868" y="394915"/>
                      <a:pt x="602120" y="406663"/>
                      <a:pt x="597601" y="406663"/>
                    </a:cubicBezTo>
                    <a:cubicBezTo>
                      <a:pt x="626519" y="379552"/>
                      <a:pt x="651823" y="388589"/>
                      <a:pt x="665378" y="375034"/>
                    </a:cubicBezTo>
                    <a:lnTo>
                      <a:pt x="634653" y="337982"/>
                    </a:lnTo>
                    <a:cubicBezTo>
                      <a:pt x="629231" y="332560"/>
                      <a:pt x="624712" y="325330"/>
                      <a:pt x="620194" y="319004"/>
                    </a:cubicBezTo>
                    <a:cubicBezTo>
                      <a:pt x="617482" y="316293"/>
                      <a:pt x="612964" y="308160"/>
                      <a:pt x="612060" y="307256"/>
                    </a:cubicBezTo>
                    <a:cubicBezTo>
                      <a:pt x="608446" y="304545"/>
                      <a:pt x="610253" y="302738"/>
                      <a:pt x="608446" y="299123"/>
                    </a:cubicBezTo>
                    <a:lnTo>
                      <a:pt x="607542" y="303642"/>
                    </a:lnTo>
                    <a:cubicBezTo>
                      <a:pt x="604831" y="300027"/>
                      <a:pt x="607542" y="297316"/>
                      <a:pt x="605734" y="293701"/>
                    </a:cubicBezTo>
                    <a:cubicBezTo>
                      <a:pt x="604831" y="291894"/>
                      <a:pt x="605734" y="292797"/>
                      <a:pt x="604831" y="291894"/>
                    </a:cubicBezTo>
                    <a:cubicBezTo>
                      <a:pt x="603927" y="294605"/>
                      <a:pt x="603927" y="296412"/>
                      <a:pt x="603023" y="298219"/>
                    </a:cubicBezTo>
                    <a:cubicBezTo>
                      <a:pt x="602120" y="292797"/>
                      <a:pt x="603927" y="290086"/>
                      <a:pt x="603023" y="285568"/>
                    </a:cubicBezTo>
                    <a:cubicBezTo>
                      <a:pt x="603023" y="288279"/>
                      <a:pt x="603023" y="286471"/>
                      <a:pt x="601216" y="289183"/>
                    </a:cubicBezTo>
                    <a:cubicBezTo>
                      <a:pt x="600312" y="290990"/>
                      <a:pt x="599409" y="292797"/>
                      <a:pt x="599409" y="293701"/>
                    </a:cubicBezTo>
                    <a:lnTo>
                      <a:pt x="599409" y="282857"/>
                    </a:lnTo>
                    <a:cubicBezTo>
                      <a:pt x="598505" y="283760"/>
                      <a:pt x="598505" y="285568"/>
                      <a:pt x="597601" y="287375"/>
                    </a:cubicBezTo>
                    <a:cubicBezTo>
                      <a:pt x="596698" y="289183"/>
                      <a:pt x="596698" y="290990"/>
                      <a:pt x="595794" y="291894"/>
                    </a:cubicBezTo>
                    <a:lnTo>
                      <a:pt x="596698" y="283760"/>
                    </a:lnTo>
                    <a:cubicBezTo>
                      <a:pt x="596698" y="284664"/>
                      <a:pt x="596698" y="283760"/>
                      <a:pt x="595794" y="285568"/>
                    </a:cubicBezTo>
                    <a:cubicBezTo>
                      <a:pt x="594890" y="287375"/>
                      <a:pt x="594890" y="288279"/>
                      <a:pt x="593986" y="290086"/>
                    </a:cubicBezTo>
                    <a:lnTo>
                      <a:pt x="593986" y="279242"/>
                    </a:lnTo>
                    <a:cubicBezTo>
                      <a:pt x="591275" y="285568"/>
                      <a:pt x="590372" y="283760"/>
                      <a:pt x="590372" y="292797"/>
                    </a:cubicBezTo>
                    <a:cubicBezTo>
                      <a:pt x="589468" y="305449"/>
                      <a:pt x="586757" y="331656"/>
                      <a:pt x="589468" y="342501"/>
                    </a:cubicBezTo>
                    <a:cubicBezTo>
                      <a:pt x="591275" y="351537"/>
                      <a:pt x="593986" y="361478"/>
                      <a:pt x="594890" y="371419"/>
                    </a:cubicBezTo>
                    <a:cubicBezTo>
                      <a:pt x="595794" y="376841"/>
                      <a:pt x="594890" y="382263"/>
                      <a:pt x="595794" y="387685"/>
                    </a:cubicBezTo>
                    <a:cubicBezTo>
                      <a:pt x="596698" y="393107"/>
                      <a:pt x="596698" y="399433"/>
                      <a:pt x="596698" y="403952"/>
                    </a:cubicBezTo>
                    <a:cubicBezTo>
                      <a:pt x="593986" y="401241"/>
                      <a:pt x="591275" y="388589"/>
                      <a:pt x="590372" y="384974"/>
                    </a:cubicBezTo>
                    <a:cubicBezTo>
                      <a:pt x="589468" y="380456"/>
                      <a:pt x="588564" y="382263"/>
                      <a:pt x="587661" y="382263"/>
                    </a:cubicBezTo>
                    <a:lnTo>
                      <a:pt x="586757" y="378648"/>
                    </a:lnTo>
                    <a:cubicBezTo>
                      <a:pt x="581335" y="384974"/>
                      <a:pt x="579527" y="460885"/>
                      <a:pt x="577720" y="477151"/>
                    </a:cubicBezTo>
                    <a:cubicBezTo>
                      <a:pt x="576816" y="483477"/>
                      <a:pt x="575913" y="491610"/>
                      <a:pt x="575009" y="497032"/>
                    </a:cubicBezTo>
                    <a:cubicBezTo>
                      <a:pt x="575009" y="504262"/>
                      <a:pt x="575009" y="510588"/>
                      <a:pt x="574105" y="517817"/>
                    </a:cubicBezTo>
                    <a:cubicBezTo>
                      <a:pt x="575009" y="525951"/>
                      <a:pt x="573201" y="532277"/>
                      <a:pt x="573201" y="538602"/>
                    </a:cubicBezTo>
                    <a:lnTo>
                      <a:pt x="573201" y="538602"/>
                    </a:lnTo>
                    <a:close/>
                    <a:moveTo>
                      <a:pt x="815392" y="538602"/>
                    </a:moveTo>
                    <a:cubicBezTo>
                      <a:pt x="816295" y="526854"/>
                      <a:pt x="811777" y="494321"/>
                      <a:pt x="809970" y="479862"/>
                    </a:cubicBezTo>
                    <a:cubicBezTo>
                      <a:pt x="807258" y="455462"/>
                      <a:pt x="808162" y="451848"/>
                      <a:pt x="802740" y="423833"/>
                    </a:cubicBezTo>
                    <a:cubicBezTo>
                      <a:pt x="800933" y="413892"/>
                      <a:pt x="801836" y="405759"/>
                      <a:pt x="798222" y="396722"/>
                    </a:cubicBezTo>
                    <a:cubicBezTo>
                      <a:pt x="796414" y="393107"/>
                      <a:pt x="796414" y="392204"/>
                      <a:pt x="796414" y="387685"/>
                    </a:cubicBezTo>
                    <a:cubicBezTo>
                      <a:pt x="796414" y="387685"/>
                      <a:pt x="795510" y="388589"/>
                      <a:pt x="795510" y="388589"/>
                    </a:cubicBezTo>
                    <a:cubicBezTo>
                      <a:pt x="795510" y="388589"/>
                      <a:pt x="794607" y="389493"/>
                      <a:pt x="794607" y="389493"/>
                    </a:cubicBezTo>
                    <a:cubicBezTo>
                      <a:pt x="794607" y="389493"/>
                      <a:pt x="794607" y="389493"/>
                      <a:pt x="794607" y="390396"/>
                    </a:cubicBezTo>
                    <a:cubicBezTo>
                      <a:pt x="794607" y="390396"/>
                      <a:pt x="794607" y="390396"/>
                      <a:pt x="794607" y="391300"/>
                    </a:cubicBezTo>
                    <a:cubicBezTo>
                      <a:pt x="794607" y="389493"/>
                      <a:pt x="790088" y="375937"/>
                      <a:pt x="790088" y="375034"/>
                    </a:cubicBezTo>
                    <a:lnTo>
                      <a:pt x="789185" y="375937"/>
                    </a:lnTo>
                    <a:cubicBezTo>
                      <a:pt x="787377" y="379552"/>
                      <a:pt x="789185" y="375034"/>
                      <a:pt x="789185" y="376841"/>
                    </a:cubicBezTo>
                    <a:cubicBezTo>
                      <a:pt x="787377" y="382263"/>
                      <a:pt x="784666" y="412085"/>
                      <a:pt x="784666" y="416604"/>
                    </a:cubicBezTo>
                    <a:cubicBezTo>
                      <a:pt x="781955" y="415700"/>
                      <a:pt x="783762" y="417507"/>
                      <a:pt x="783762" y="409374"/>
                    </a:cubicBezTo>
                    <a:lnTo>
                      <a:pt x="785570" y="381359"/>
                    </a:lnTo>
                    <a:cubicBezTo>
                      <a:pt x="787377" y="368708"/>
                      <a:pt x="789185" y="356960"/>
                      <a:pt x="790992" y="344308"/>
                    </a:cubicBezTo>
                    <a:cubicBezTo>
                      <a:pt x="790088" y="343404"/>
                      <a:pt x="789185" y="346115"/>
                      <a:pt x="789185" y="339789"/>
                    </a:cubicBezTo>
                    <a:lnTo>
                      <a:pt x="787377" y="341597"/>
                    </a:lnTo>
                    <a:lnTo>
                      <a:pt x="787377" y="337078"/>
                    </a:lnTo>
                    <a:cubicBezTo>
                      <a:pt x="787377" y="337078"/>
                      <a:pt x="787377" y="337078"/>
                      <a:pt x="787377" y="337078"/>
                    </a:cubicBezTo>
                    <a:cubicBezTo>
                      <a:pt x="787377" y="337078"/>
                      <a:pt x="786474" y="338886"/>
                      <a:pt x="786474" y="336175"/>
                    </a:cubicBezTo>
                    <a:cubicBezTo>
                      <a:pt x="786474" y="334367"/>
                      <a:pt x="786474" y="333464"/>
                      <a:pt x="786474" y="330752"/>
                    </a:cubicBezTo>
                    <a:cubicBezTo>
                      <a:pt x="786474" y="330752"/>
                      <a:pt x="786474" y="330752"/>
                      <a:pt x="786474" y="330752"/>
                    </a:cubicBezTo>
                    <a:lnTo>
                      <a:pt x="783762" y="333464"/>
                    </a:lnTo>
                    <a:lnTo>
                      <a:pt x="784666" y="328945"/>
                    </a:lnTo>
                    <a:cubicBezTo>
                      <a:pt x="783762" y="329849"/>
                      <a:pt x="784666" y="328945"/>
                      <a:pt x="782859" y="330752"/>
                    </a:cubicBezTo>
                    <a:cubicBezTo>
                      <a:pt x="781955" y="331656"/>
                      <a:pt x="782859" y="330752"/>
                      <a:pt x="781955" y="332560"/>
                    </a:cubicBezTo>
                    <a:lnTo>
                      <a:pt x="782859" y="327138"/>
                    </a:lnTo>
                    <a:cubicBezTo>
                      <a:pt x="781955" y="328945"/>
                      <a:pt x="780148" y="329849"/>
                      <a:pt x="779244" y="331656"/>
                    </a:cubicBezTo>
                    <a:lnTo>
                      <a:pt x="781051" y="324427"/>
                    </a:lnTo>
                    <a:lnTo>
                      <a:pt x="779244" y="326234"/>
                    </a:lnTo>
                    <a:lnTo>
                      <a:pt x="780148" y="319908"/>
                    </a:lnTo>
                    <a:cubicBezTo>
                      <a:pt x="779244" y="320812"/>
                      <a:pt x="778340" y="321716"/>
                      <a:pt x="777437" y="322619"/>
                    </a:cubicBezTo>
                    <a:lnTo>
                      <a:pt x="778340" y="317197"/>
                    </a:lnTo>
                    <a:cubicBezTo>
                      <a:pt x="776533" y="318101"/>
                      <a:pt x="774725" y="319908"/>
                      <a:pt x="773822" y="320812"/>
                    </a:cubicBezTo>
                    <a:lnTo>
                      <a:pt x="774725" y="316293"/>
                    </a:lnTo>
                    <a:cubicBezTo>
                      <a:pt x="773822" y="317197"/>
                      <a:pt x="772918" y="318101"/>
                      <a:pt x="771111" y="319004"/>
                    </a:cubicBezTo>
                    <a:lnTo>
                      <a:pt x="772918" y="312679"/>
                    </a:lnTo>
                    <a:cubicBezTo>
                      <a:pt x="772918" y="312679"/>
                      <a:pt x="772918" y="312679"/>
                      <a:pt x="772014" y="313582"/>
                    </a:cubicBezTo>
                    <a:cubicBezTo>
                      <a:pt x="769303" y="314486"/>
                      <a:pt x="772014" y="313582"/>
                      <a:pt x="771111" y="313582"/>
                    </a:cubicBezTo>
                    <a:cubicBezTo>
                      <a:pt x="769303" y="314486"/>
                      <a:pt x="762074" y="322619"/>
                      <a:pt x="760266" y="325330"/>
                    </a:cubicBezTo>
                    <a:cubicBezTo>
                      <a:pt x="755748" y="331656"/>
                      <a:pt x="752133" y="336175"/>
                      <a:pt x="747615" y="343404"/>
                    </a:cubicBezTo>
                    <a:cubicBezTo>
                      <a:pt x="743096" y="350634"/>
                      <a:pt x="727733" y="373226"/>
                      <a:pt x="722311" y="378648"/>
                    </a:cubicBezTo>
                    <a:cubicBezTo>
                      <a:pt x="724119" y="380456"/>
                      <a:pt x="733156" y="385878"/>
                      <a:pt x="736770" y="387685"/>
                    </a:cubicBezTo>
                    <a:cubicBezTo>
                      <a:pt x="742192" y="390396"/>
                      <a:pt x="747615" y="392204"/>
                      <a:pt x="753037" y="395819"/>
                    </a:cubicBezTo>
                    <a:cubicBezTo>
                      <a:pt x="756652" y="397626"/>
                      <a:pt x="756652" y="399433"/>
                      <a:pt x="759363" y="401241"/>
                    </a:cubicBezTo>
                    <a:cubicBezTo>
                      <a:pt x="765689" y="404855"/>
                      <a:pt x="775629" y="411181"/>
                      <a:pt x="780148" y="416604"/>
                    </a:cubicBezTo>
                    <a:cubicBezTo>
                      <a:pt x="773822" y="415700"/>
                      <a:pt x="776533" y="413892"/>
                      <a:pt x="768400" y="412085"/>
                    </a:cubicBezTo>
                    <a:cubicBezTo>
                      <a:pt x="763881" y="411181"/>
                      <a:pt x="765689" y="411181"/>
                      <a:pt x="764785" y="410278"/>
                    </a:cubicBezTo>
                    <a:cubicBezTo>
                      <a:pt x="762977" y="409374"/>
                      <a:pt x="764785" y="410278"/>
                      <a:pt x="763881" y="410278"/>
                    </a:cubicBezTo>
                    <a:cubicBezTo>
                      <a:pt x="763881" y="410278"/>
                      <a:pt x="763881" y="410278"/>
                      <a:pt x="763881" y="410278"/>
                    </a:cubicBezTo>
                    <a:cubicBezTo>
                      <a:pt x="761170" y="410278"/>
                      <a:pt x="759363" y="409374"/>
                      <a:pt x="757555" y="408470"/>
                    </a:cubicBezTo>
                    <a:cubicBezTo>
                      <a:pt x="757555" y="408470"/>
                      <a:pt x="757555" y="408470"/>
                      <a:pt x="757555" y="408470"/>
                    </a:cubicBezTo>
                    <a:cubicBezTo>
                      <a:pt x="757555" y="408470"/>
                      <a:pt x="756652" y="408470"/>
                      <a:pt x="756652" y="408470"/>
                    </a:cubicBezTo>
                    <a:cubicBezTo>
                      <a:pt x="754844" y="407567"/>
                      <a:pt x="756652" y="408470"/>
                      <a:pt x="754844" y="407567"/>
                    </a:cubicBezTo>
                    <a:cubicBezTo>
                      <a:pt x="753037" y="406663"/>
                      <a:pt x="752133" y="406663"/>
                      <a:pt x="750326" y="405759"/>
                    </a:cubicBezTo>
                    <a:lnTo>
                      <a:pt x="746711" y="402144"/>
                    </a:lnTo>
                    <a:cubicBezTo>
                      <a:pt x="746711" y="402144"/>
                      <a:pt x="746711" y="402144"/>
                      <a:pt x="746711" y="402144"/>
                    </a:cubicBezTo>
                    <a:cubicBezTo>
                      <a:pt x="744904" y="401241"/>
                      <a:pt x="745807" y="401241"/>
                      <a:pt x="744904" y="401241"/>
                    </a:cubicBezTo>
                    <a:cubicBezTo>
                      <a:pt x="740385" y="401241"/>
                      <a:pt x="744000" y="400337"/>
                      <a:pt x="739481" y="400337"/>
                    </a:cubicBezTo>
                    <a:cubicBezTo>
                      <a:pt x="739481" y="400337"/>
                      <a:pt x="738578" y="400337"/>
                      <a:pt x="738578" y="400337"/>
                    </a:cubicBezTo>
                    <a:cubicBezTo>
                      <a:pt x="738578" y="400337"/>
                      <a:pt x="738578" y="400337"/>
                      <a:pt x="738578" y="400337"/>
                    </a:cubicBezTo>
                    <a:cubicBezTo>
                      <a:pt x="735867" y="399433"/>
                      <a:pt x="736770" y="400337"/>
                      <a:pt x="734059" y="400337"/>
                    </a:cubicBezTo>
                    <a:cubicBezTo>
                      <a:pt x="734059" y="400337"/>
                      <a:pt x="734059" y="400337"/>
                      <a:pt x="734059" y="400337"/>
                    </a:cubicBezTo>
                    <a:cubicBezTo>
                      <a:pt x="730444" y="399433"/>
                      <a:pt x="733156" y="400337"/>
                      <a:pt x="727733" y="400337"/>
                    </a:cubicBezTo>
                    <a:cubicBezTo>
                      <a:pt x="724119" y="400337"/>
                      <a:pt x="728637" y="399433"/>
                      <a:pt x="725022" y="400337"/>
                    </a:cubicBezTo>
                    <a:cubicBezTo>
                      <a:pt x="717793" y="410278"/>
                      <a:pt x="722311" y="403952"/>
                      <a:pt x="715985" y="415700"/>
                    </a:cubicBezTo>
                    <a:cubicBezTo>
                      <a:pt x="713274" y="421122"/>
                      <a:pt x="710563" y="428352"/>
                      <a:pt x="706948" y="431966"/>
                    </a:cubicBezTo>
                    <a:cubicBezTo>
                      <a:pt x="706045" y="439196"/>
                      <a:pt x="714178" y="476247"/>
                      <a:pt x="715985" y="485284"/>
                    </a:cubicBezTo>
                    <a:cubicBezTo>
                      <a:pt x="717793" y="494321"/>
                      <a:pt x="719600" y="502455"/>
                      <a:pt x="720504" y="511492"/>
                    </a:cubicBezTo>
                    <a:cubicBezTo>
                      <a:pt x="722311" y="520528"/>
                      <a:pt x="722311" y="531373"/>
                      <a:pt x="724119" y="539506"/>
                    </a:cubicBezTo>
                    <a:cubicBezTo>
                      <a:pt x="752133" y="538602"/>
                      <a:pt x="784666" y="539506"/>
                      <a:pt x="815392" y="538602"/>
                    </a:cubicBezTo>
                    <a:lnTo>
                      <a:pt x="815392" y="538602"/>
                    </a:lnTo>
                    <a:close/>
                    <a:moveTo>
                      <a:pt x="866902" y="538602"/>
                    </a:moveTo>
                    <a:lnTo>
                      <a:pt x="946428" y="538602"/>
                    </a:lnTo>
                    <a:cubicBezTo>
                      <a:pt x="945524" y="525951"/>
                      <a:pt x="962694" y="430159"/>
                      <a:pt x="964501" y="419315"/>
                    </a:cubicBezTo>
                    <a:cubicBezTo>
                      <a:pt x="964501" y="423833"/>
                      <a:pt x="958176" y="475344"/>
                      <a:pt x="958176" y="478959"/>
                    </a:cubicBezTo>
                    <a:cubicBezTo>
                      <a:pt x="957272" y="487092"/>
                      <a:pt x="951850" y="527758"/>
                      <a:pt x="951850" y="537699"/>
                    </a:cubicBezTo>
                    <a:lnTo>
                      <a:pt x="970827" y="537699"/>
                    </a:lnTo>
                    <a:cubicBezTo>
                      <a:pt x="967213" y="520528"/>
                      <a:pt x="962694" y="524143"/>
                      <a:pt x="979864" y="507877"/>
                    </a:cubicBezTo>
                    <a:cubicBezTo>
                      <a:pt x="981672" y="506069"/>
                      <a:pt x="983479" y="504262"/>
                      <a:pt x="985287" y="501551"/>
                    </a:cubicBezTo>
                    <a:cubicBezTo>
                      <a:pt x="997035" y="490707"/>
                      <a:pt x="997938" y="490707"/>
                      <a:pt x="1009686" y="491610"/>
                    </a:cubicBezTo>
                    <a:lnTo>
                      <a:pt x="993420" y="452751"/>
                    </a:lnTo>
                    <a:cubicBezTo>
                      <a:pt x="992516" y="454559"/>
                      <a:pt x="991612" y="465403"/>
                      <a:pt x="991612" y="465403"/>
                    </a:cubicBezTo>
                    <a:cubicBezTo>
                      <a:pt x="988901" y="459077"/>
                      <a:pt x="991612" y="445522"/>
                      <a:pt x="992516" y="438292"/>
                    </a:cubicBezTo>
                    <a:cubicBezTo>
                      <a:pt x="993420" y="431966"/>
                      <a:pt x="991612" y="431966"/>
                      <a:pt x="988901" y="429255"/>
                    </a:cubicBezTo>
                    <a:cubicBezTo>
                      <a:pt x="987998" y="428352"/>
                      <a:pt x="983479" y="421122"/>
                      <a:pt x="980768" y="426544"/>
                    </a:cubicBezTo>
                    <a:cubicBezTo>
                      <a:pt x="978961" y="429255"/>
                      <a:pt x="976250" y="448233"/>
                      <a:pt x="972635" y="455462"/>
                    </a:cubicBezTo>
                    <a:cubicBezTo>
                      <a:pt x="972635" y="417507"/>
                      <a:pt x="986190" y="413892"/>
                      <a:pt x="979864" y="398530"/>
                    </a:cubicBezTo>
                    <a:cubicBezTo>
                      <a:pt x="978057" y="394011"/>
                      <a:pt x="977153" y="389493"/>
                      <a:pt x="975346" y="384974"/>
                    </a:cubicBezTo>
                    <a:cubicBezTo>
                      <a:pt x="971731" y="369611"/>
                      <a:pt x="970827" y="373226"/>
                      <a:pt x="958176" y="366900"/>
                    </a:cubicBezTo>
                    <a:lnTo>
                      <a:pt x="932872" y="356960"/>
                    </a:lnTo>
                    <a:cubicBezTo>
                      <a:pt x="923835" y="354249"/>
                      <a:pt x="915702" y="350634"/>
                      <a:pt x="907569" y="347019"/>
                    </a:cubicBezTo>
                    <a:cubicBezTo>
                      <a:pt x="903050" y="345212"/>
                      <a:pt x="900339" y="343404"/>
                      <a:pt x="895821" y="341597"/>
                    </a:cubicBezTo>
                    <a:lnTo>
                      <a:pt x="870517" y="331656"/>
                    </a:lnTo>
                    <a:cubicBezTo>
                      <a:pt x="865095" y="329849"/>
                      <a:pt x="852443" y="326234"/>
                      <a:pt x="843406" y="322619"/>
                    </a:cubicBezTo>
                    <a:cubicBezTo>
                      <a:pt x="838888" y="320812"/>
                      <a:pt x="836177" y="318101"/>
                      <a:pt x="830755" y="317197"/>
                    </a:cubicBezTo>
                    <a:cubicBezTo>
                      <a:pt x="838888" y="329849"/>
                      <a:pt x="839792" y="329849"/>
                      <a:pt x="847925" y="345212"/>
                    </a:cubicBezTo>
                    <a:cubicBezTo>
                      <a:pt x="849732" y="347923"/>
                      <a:pt x="858769" y="363286"/>
                      <a:pt x="857865" y="365093"/>
                    </a:cubicBezTo>
                    <a:cubicBezTo>
                      <a:pt x="856058" y="368708"/>
                      <a:pt x="850636" y="372322"/>
                      <a:pt x="846117" y="377745"/>
                    </a:cubicBezTo>
                    <a:cubicBezTo>
                      <a:pt x="849732" y="381359"/>
                      <a:pt x="855154" y="384071"/>
                      <a:pt x="859673" y="387685"/>
                    </a:cubicBezTo>
                    <a:cubicBezTo>
                      <a:pt x="861480" y="389493"/>
                      <a:pt x="871421" y="396722"/>
                      <a:pt x="873228" y="399433"/>
                    </a:cubicBezTo>
                    <a:cubicBezTo>
                      <a:pt x="875939" y="403952"/>
                      <a:pt x="875036" y="439196"/>
                      <a:pt x="875036" y="447329"/>
                    </a:cubicBezTo>
                    <a:cubicBezTo>
                      <a:pt x="874132" y="455462"/>
                      <a:pt x="872325" y="461788"/>
                      <a:pt x="872325" y="469018"/>
                    </a:cubicBezTo>
                    <a:cubicBezTo>
                      <a:pt x="871421" y="477151"/>
                      <a:pt x="870517" y="484381"/>
                      <a:pt x="869613" y="491610"/>
                    </a:cubicBezTo>
                    <a:cubicBezTo>
                      <a:pt x="869613" y="495225"/>
                      <a:pt x="866902" y="527758"/>
                      <a:pt x="865999" y="531373"/>
                    </a:cubicBezTo>
                    <a:cubicBezTo>
                      <a:pt x="865095" y="533180"/>
                      <a:pt x="864191" y="534988"/>
                      <a:pt x="865095" y="536795"/>
                    </a:cubicBezTo>
                    <a:cubicBezTo>
                      <a:pt x="865095" y="538602"/>
                      <a:pt x="865999" y="538602"/>
                      <a:pt x="866902" y="538602"/>
                    </a:cubicBezTo>
                    <a:lnTo>
                      <a:pt x="866902" y="538602"/>
                    </a:lnTo>
                    <a:close/>
                    <a:moveTo>
                      <a:pt x="1085597" y="515106"/>
                    </a:moveTo>
                    <a:cubicBezTo>
                      <a:pt x="1083789" y="512395"/>
                      <a:pt x="1082886" y="512395"/>
                      <a:pt x="1080174" y="511492"/>
                    </a:cubicBezTo>
                    <a:cubicBezTo>
                      <a:pt x="1084693" y="511492"/>
                      <a:pt x="1094634" y="517817"/>
                      <a:pt x="1096441" y="520528"/>
                    </a:cubicBezTo>
                    <a:cubicBezTo>
                      <a:pt x="1100056" y="525951"/>
                      <a:pt x="1101863" y="532277"/>
                      <a:pt x="1104574" y="537699"/>
                    </a:cubicBezTo>
                    <a:lnTo>
                      <a:pt x="1096441" y="537699"/>
                    </a:lnTo>
                    <a:cubicBezTo>
                      <a:pt x="1098248" y="536795"/>
                      <a:pt x="1098248" y="536795"/>
                      <a:pt x="1098248" y="535891"/>
                    </a:cubicBezTo>
                    <a:cubicBezTo>
                      <a:pt x="1098248" y="535891"/>
                      <a:pt x="1097345" y="535891"/>
                      <a:pt x="1097345" y="535891"/>
                    </a:cubicBezTo>
                    <a:lnTo>
                      <a:pt x="1094634" y="534988"/>
                    </a:lnTo>
                    <a:lnTo>
                      <a:pt x="1095537" y="532277"/>
                    </a:lnTo>
                    <a:cubicBezTo>
                      <a:pt x="1093730" y="533180"/>
                      <a:pt x="1083789" y="536795"/>
                      <a:pt x="1080174" y="537699"/>
                    </a:cubicBezTo>
                    <a:lnTo>
                      <a:pt x="1084693" y="534988"/>
                    </a:lnTo>
                    <a:lnTo>
                      <a:pt x="1081078" y="534988"/>
                    </a:lnTo>
                    <a:lnTo>
                      <a:pt x="1081982" y="532277"/>
                    </a:lnTo>
                    <a:cubicBezTo>
                      <a:pt x="1080174" y="533180"/>
                      <a:pt x="1079271" y="533180"/>
                      <a:pt x="1077464" y="534084"/>
                    </a:cubicBezTo>
                    <a:cubicBezTo>
                      <a:pt x="1078367" y="530469"/>
                      <a:pt x="1077464" y="531373"/>
                      <a:pt x="1077464" y="530469"/>
                    </a:cubicBezTo>
                    <a:cubicBezTo>
                      <a:pt x="1077464" y="530469"/>
                      <a:pt x="1077464" y="530469"/>
                      <a:pt x="1077464" y="529565"/>
                    </a:cubicBezTo>
                    <a:lnTo>
                      <a:pt x="1073849" y="534084"/>
                    </a:lnTo>
                    <a:lnTo>
                      <a:pt x="1073849" y="527758"/>
                    </a:lnTo>
                    <a:cubicBezTo>
                      <a:pt x="1072945" y="535891"/>
                      <a:pt x="1071138" y="541314"/>
                      <a:pt x="1068427" y="545832"/>
                    </a:cubicBezTo>
                    <a:cubicBezTo>
                      <a:pt x="1067523" y="547639"/>
                      <a:pt x="1067523" y="543121"/>
                      <a:pt x="1064812" y="541314"/>
                    </a:cubicBezTo>
                    <a:cubicBezTo>
                      <a:pt x="1064812" y="548543"/>
                      <a:pt x="1069330" y="561195"/>
                      <a:pt x="1066619" y="567521"/>
                    </a:cubicBezTo>
                    <a:cubicBezTo>
                      <a:pt x="1066619" y="567521"/>
                      <a:pt x="1057582" y="572039"/>
                      <a:pt x="1054871" y="566617"/>
                    </a:cubicBezTo>
                    <a:cubicBezTo>
                      <a:pt x="1054871" y="565713"/>
                      <a:pt x="1053967" y="564810"/>
                      <a:pt x="1053967" y="564810"/>
                    </a:cubicBezTo>
                    <a:cubicBezTo>
                      <a:pt x="1053967" y="563002"/>
                      <a:pt x="1053967" y="562098"/>
                      <a:pt x="1053064" y="561195"/>
                    </a:cubicBezTo>
                    <a:cubicBezTo>
                      <a:pt x="1051256" y="555773"/>
                      <a:pt x="1040412" y="552158"/>
                      <a:pt x="1044027" y="543121"/>
                    </a:cubicBezTo>
                    <a:cubicBezTo>
                      <a:pt x="1045834" y="537699"/>
                      <a:pt x="1051256" y="516010"/>
                      <a:pt x="1053064" y="513299"/>
                    </a:cubicBezTo>
                    <a:cubicBezTo>
                      <a:pt x="1056678" y="513299"/>
                      <a:pt x="1063908" y="516914"/>
                      <a:pt x="1068427" y="517817"/>
                    </a:cubicBezTo>
                    <a:cubicBezTo>
                      <a:pt x="1067523" y="516010"/>
                      <a:pt x="1066619" y="515106"/>
                      <a:pt x="1064812" y="514203"/>
                    </a:cubicBezTo>
                    <a:cubicBezTo>
                      <a:pt x="1070234" y="514203"/>
                      <a:pt x="1075656" y="516914"/>
                      <a:pt x="1081078" y="517817"/>
                    </a:cubicBezTo>
                    <a:cubicBezTo>
                      <a:pt x="1081078" y="516914"/>
                      <a:pt x="1081982" y="517817"/>
                      <a:pt x="1080174" y="516010"/>
                    </a:cubicBezTo>
                    <a:cubicBezTo>
                      <a:pt x="1083789" y="515106"/>
                      <a:pt x="1084693" y="515106"/>
                      <a:pt x="1085597" y="515106"/>
                    </a:cubicBezTo>
                    <a:lnTo>
                      <a:pt x="1085597" y="515106"/>
                    </a:lnTo>
                    <a:close/>
                    <a:moveTo>
                      <a:pt x="1034086" y="583787"/>
                    </a:moveTo>
                    <a:cubicBezTo>
                      <a:pt x="1033182" y="581980"/>
                      <a:pt x="1027760" y="563002"/>
                      <a:pt x="1025953" y="559387"/>
                    </a:cubicBezTo>
                    <a:cubicBezTo>
                      <a:pt x="1025049" y="556676"/>
                      <a:pt x="1025049" y="552158"/>
                      <a:pt x="1025049" y="549447"/>
                    </a:cubicBezTo>
                    <a:cubicBezTo>
                      <a:pt x="1024145" y="538602"/>
                      <a:pt x="1016012" y="522336"/>
                      <a:pt x="1019627" y="514203"/>
                    </a:cubicBezTo>
                    <a:cubicBezTo>
                      <a:pt x="1021434" y="512395"/>
                      <a:pt x="1029568" y="507877"/>
                      <a:pt x="1031375" y="506973"/>
                    </a:cubicBezTo>
                    <a:cubicBezTo>
                      <a:pt x="1036797" y="505166"/>
                      <a:pt x="1042219" y="504262"/>
                      <a:pt x="1047641" y="502455"/>
                    </a:cubicBezTo>
                    <a:cubicBezTo>
                      <a:pt x="1052160" y="500647"/>
                      <a:pt x="1059390" y="498840"/>
                      <a:pt x="1063908" y="501551"/>
                    </a:cubicBezTo>
                    <a:cubicBezTo>
                      <a:pt x="1067523" y="503358"/>
                      <a:pt x="1072041" y="507877"/>
                      <a:pt x="1075656" y="508780"/>
                    </a:cubicBezTo>
                    <a:cubicBezTo>
                      <a:pt x="1071138" y="509684"/>
                      <a:pt x="1065715" y="510588"/>
                      <a:pt x="1061197" y="510588"/>
                    </a:cubicBezTo>
                    <a:cubicBezTo>
                      <a:pt x="1053064" y="511492"/>
                      <a:pt x="1052160" y="507877"/>
                      <a:pt x="1050353" y="516010"/>
                    </a:cubicBezTo>
                    <a:cubicBezTo>
                      <a:pt x="1047641" y="525951"/>
                      <a:pt x="1045834" y="527758"/>
                      <a:pt x="1042219" y="542217"/>
                    </a:cubicBezTo>
                    <a:cubicBezTo>
                      <a:pt x="1041316" y="547639"/>
                      <a:pt x="1041316" y="551254"/>
                      <a:pt x="1044930" y="554869"/>
                    </a:cubicBezTo>
                    <a:cubicBezTo>
                      <a:pt x="1049449" y="560291"/>
                      <a:pt x="1049449" y="558484"/>
                      <a:pt x="1049449" y="567521"/>
                    </a:cubicBezTo>
                    <a:cubicBezTo>
                      <a:pt x="1049449" y="581980"/>
                      <a:pt x="1049449" y="587402"/>
                      <a:pt x="1034086" y="583787"/>
                    </a:cubicBezTo>
                    <a:lnTo>
                      <a:pt x="1034086" y="583787"/>
                    </a:lnTo>
                    <a:close/>
                    <a:moveTo>
                      <a:pt x="1000649" y="503358"/>
                    </a:moveTo>
                    <a:cubicBezTo>
                      <a:pt x="1000649" y="504262"/>
                      <a:pt x="1000649" y="504262"/>
                      <a:pt x="1000649" y="503358"/>
                    </a:cubicBezTo>
                    <a:cubicBezTo>
                      <a:pt x="999746" y="506973"/>
                      <a:pt x="987094" y="506069"/>
                      <a:pt x="991612" y="524143"/>
                    </a:cubicBezTo>
                    <a:cubicBezTo>
                      <a:pt x="995227" y="539506"/>
                      <a:pt x="999746" y="542217"/>
                      <a:pt x="1002457" y="561195"/>
                    </a:cubicBezTo>
                    <a:cubicBezTo>
                      <a:pt x="1003360" y="565713"/>
                      <a:pt x="1003360" y="571135"/>
                      <a:pt x="1004264" y="575654"/>
                    </a:cubicBezTo>
                    <a:cubicBezTo>
                      <a:pt x="1005168" y="581076"/>
                      <a:pt x="1006071" y="583787"/>
                      <a:pt x="999746" y="584691"/>
                    </a:cubicBezTo>
                    <a:cubicBezTo>
                      <a:pt x="997938" y="584691"/>
                      <a:pt x="993420" y="585595"/>
                      <a:pt x="991612" y="584691"/>
                    </a:cubicBezTo>
                    <a:cubicBezTo>
                      <a:pt x="987998" y="583787"/>
                      <a:pt x="988901" y="582883"/>
                      <a:pt x="987998" y="580172"/>
                    </a:cubicBezTo>
                    <a:cubicBezTo>
                      <a:pt x="986190" y="576558"/>
                      <a:pt x="983479" y="572943"/>
                      <a:pt x="981672" y="570232"/>
                    </a:cubicBezTo>
                    <a:cubicBezTo>
                      <a:pt x="978961" y="566617"/>
                      <a:pt x="978961" y="563002"/>
                      <a:pt x="978057" y="558484"/>
                    </a:cubicBezTo>
                    <a:cubicBezTo>
                      <a:pt x="975346" y="549447"/>
                      <a:pt x="973538" y="543121"/>
                      <a:pt x="970827" y="533180"/>
                    </a:cubicBezTo>
                    <a:cubicBezTo>
                      <a:pt x="968116" y="522336"/>
                      <a:pt x="965405" y="522336"/>
                      <a:pt x="977153" y="512395"/>
                    </a:cubicBezTo>
                    <a:cubicBezTo>
                      <a:pt x="993420" y="501551"/>
                      <a:pt x="980768" y="507877"/>
                      <a:pt x="1000649" y="503358"/>
                    </a:cubicBezTo>
                    <a:lnTo>
                      <a:pt x="1000649" y="503358"/>
                    </a:lnTo>
                    <a:close/>
                    <a:moveTo>
                      <a:pt x="332818" y="529565"/>
                    </a:moveTo>
                    <a:cubicBezTo>
                      <a:pt x="319263" y="526854"/>
                      <a:pt x="313841" y="516010"/>
                      <a:pt x="302093" y="509684"/>
                    </a:cubicBezTo>
                    <a:cubicBezTo>
                      <a:pt x="299382" y="507877"/>
                      <a:pt x="293960" y="506069"/>
                      <a:pt x="291248" y="503358"/>
                    </a:cubicBezTo>
                    <a:lnTo>
                      <a:pt x="315648" y="504262"/>
                    </a:lnTo>
                    <a:cubicBezTo>
                      <a:pt x="321070" y="504262"/>
                      <a:pt x="321070" y="506069"/>
                      <a:pt x="323782" y="510588"/>
                    </a:cubicBezTo>
                    <a:cubicBezTo>
                      <a:pt x="327396" y="514203"/>
                      <a:pt x="331011" y="524143"/>
                      <a:pt x="332818" y="529565"/>
                    </a:cubicBezTo>
                    <a:lnTo>
                      <a:pt x="332818" y="529565"/>
                    </a:lnTo>
                    <a:close/>
                    <a:moveTo>
                      <a:pt x="996131" y="497936"/>
                    </a:moveTo>
                    <a:cubicBezTo>
                      <a:pt x="1000649" y="495225"/>
                      <a:pt x="998842" y="494321"/>
                      <a:pt x="1006975" y="495225"/>
                    </a:cubicBezTo>
                    <a:cubicBezTo>
                      <a:pt x="1010590" y="495225"/>
                      <a:pt x="1014205" y="497032"/>
                      <a:pt x="1017820" y="497032"/>
                    </a:cubicBezTo>
                    <a:cubicBezTo>
                      <a:pt x="1015108" y="499743"/>
                      <a:pt x="1010590" y="500647"/>
                      <a:pt x="1006071" y="502455"/>
                    </a:cubicBezTo>
                    <a:cubicBezTo>
                      <a:pt x="1001553" y="504262"/>
                      <a:pt x="996131" y="503358"/>
                      <a:pt x="990709" y="503358"/>
                    </a:cubicBezTo>
                    <a:cubicBezTo>
                      <a:pt x="994323" y="499743"/>
                      <a:pt x="996131" y="500647"/>
                      <a:pt x="1002457" y="500647"/>
                    </a:cubicBezTo>
                    <a:cubicBezTo>
                      <a:pt x="1001553" y="499743"/>
                      <a:pt x="996131" y="497936"/>
                      <a:pt x="996131" y="497936"/>
                    </a:cubicBezTo>
                    <a:cubicBezTo>
                      <a:pt x="996131" y="497936"/>
                      <a:pt x="996131" y="497936"/>
                      <a:pt x="996131" y="497936"/>
                    </a:cubicBezTo>
                    <a:lnTo>
                      <a:pt x="996131" y="497936"/>
                    </a:lnTo>
                    <a:close/>
                    <a:moveTo>
                      <a:pt x="84302" y="534988"/>
                    </a:moveTo>
                    <a:cubicBezTo>
                      <a:pt x="83399" y="532277"/>
                      <a:pt x="84302" y="530469"/>
                      <a:pt x="82495" y="528662"/>
                    </a:cubicBezTo>
                    <a:cubicBezTo>
                      <a:pt x="81591" y="525951"/>
                      <a:pt x="79784" y="525951"/>
                      <a:pt x="78880" y="524143"/>
                    </a:cubicBezTo>
                    <a:cubicBezTo>
                      <a:pt x="77976" y="523240"/>
                      <a:pt x="77073" y="518721"/>
                      <a:pt x="77976" y="517817"/>
                    </a:cubicBezTo>
                    <a:cubicBezTo>
                      <a:pt x="78880" y="516010"/>
                      <a:pt x="84302" y="511492"/>
                      <a:pt x="87013" y="510588"/>
                    </a:cubicBezTo>
                    <a:cubicBezTo>
                      <a:pt x="98761" y="502455"/>
                      <a:pt x="110509" y="496129"/>
                      <a:pt x="120450" y="486188"/>
                    </a:cubicBezTo>
                    <a:cubicBezTo>
                      <a:pt x="122257" y="484381"/>
                      <a:pt x="126776" y="481670"/>
                      <a:pt x="130391" y="478959"/>
                    </a:cubicBezTo>
                    <a:lnTo>
                      <a:pt x="157502" y="457270"/>
                    </a:lnTo>
                    <a:cubicBezTo>
                      <a:pt x="159309" y="454559"/>
                      <a:pt x="159309" y="454559"/>
                      <a:pt x="166539" y="450944"/>
                    </a:cubicBezTo>
                    <a:cubicBezTo>
                      <a:pt x="171057" y="449137"/>
                      <a:pt x="174672" y="448233"/>
                      <a:pt x="179190" y="447329"/>
                    </a:cubicBezTo>
                    <a:cubicBezTo>
                      <a:pt x="186420" y="446425"/>
                      <a:pt x="204494" y="446425"/>
                      <a:pt x="209916" y="448233"/>
                    </a:cubicBezTo>
                    <a:cubicBezTo>
                      <a:pt x="214434" y="450040"/>
                      <a:pt x="217145" y="451848"/>
                      <a:pt x="221664" y="453655"/>
                    </a:cubicBezTo>
                    <a:cubicBezTo>
                      <a:pt x="226182" y="455462"/>
                      <a:pt x="228894" y="456366"/>
                      <a:pt x="229797" y="460885"/>
                    </a:cubicBezTo>
                    <a:cubicBezTo>
                      <a:pt x="227990" y="459981"/>
                      <a:pt x="224375" y="455462"/>
                      <a:pt x="221664" y="454559"/>
                    </a:cubicBezTo>
                    <a:cubicBezTo>
                      <a:pt x="209012" y="449137"/>
                      <a:pt x="199072" y="449137"/>
                      <a:pt x="184612" y="450944"/>
                    </a:cubicBezTo>
                    <a:cubicBezTo>
                      <a:pt x="172864" y="452751"/>
                      <a:pt x="171961" y="451848"/>
                      <a:pt x="162924" y="458174"/>
                    </a:cubicBezTo>
                    <a:cubicBezTo>
                      <a:pt x="157502" y="461788"/>
                      <a:pt x="151176" y="465403"/>
                      <a:pt x="145754" y="469922"/>
                    </a:cubicBezTo>
                    <a:cubicBezTo>
                      <a:pt x="143042" y="472633"/>
                      <a:pt x="141235" y="474440"/>
                      <a:pt x="138524" y="477151"/>
                    </a:cubicBezTo>
                    <a:cubicBezTo>
                      <a:pt x="135813" y="479862"/>
                      <a:pt x="126776" y="489803"/>
                      <a:pt x="124969" y="492514"/>
                    </a:cubicBezTo>
                    <a:lnTo>
                      <a:pt x="109606" y="506069"/>
                    </a:lnTo>
                    <a:cubicBezTo>
                      <a:pt x="107798" y="507877"/>
                      <a:pt x="105087" y="510588"/>
                      <a:pt x="102376" y="512395"/>
                    </a:cubicBezTo>
                    <a:cubicBezTo>
                      <a:pt x="99665" y="514203"/>
                      <a:pt x="96954" y="516914"/>
                      <a:pt x="94243" y="518721"/>
                    </a:cubicBezTo>
                    <a:cubicBezTo>
                      <a:pt x="89724" y="522336"/>
                      <a:pt x="87917" y="522336"/>
                      <a:pt x="86110" y="525047"/>
                    </a:cubicBezTo>
                    <a:cubicBezTo>
                      <a:pt x="87013" y="528662"/>
                      <a:pt x="89724" y="530469"/>
                      <a:pt x="93339" y="529565"/>
                    </a:cubicBezTo>
                    <a:cubicBezTo>
                      <a:pt x="92436" y="526854"/>
                      <a:pt x="91532" y="526854"/>
                      <a:pt x="89724" y="525047"/>
                    </a:cubicBezTo>
                    <a:cubicBezTo>
                      <a:pt x="90628" y="524143"/>
                      <a:pt x="101472" y="516914"/>
                      <a:pt x="103280" y="516010"/>
                    </a:cubicBezTo>
                    <a:cubicBezTo>
                      <a:pt x="101472" y="517817"/>
                      <a:pt x="99665" y="520528"/>
                      <a:pt x="96954" y="521432"/>
                    </a:cubicBezTo>
                    <a:cubicBezTo>
                      <a:pt x="99665" y="520528"/>
                      <a:pt x="108702" y="516010"/>
                      <a:pt x="110509" y="516010"/>
                    </a:cubicBezTo>
                    <a:cubicBezTo>
                      <a:pt x="111413" y="516010"/>
                      <a:pt x="113220" y="515106"/>
                      <a:pt x="114124" y="515106"/>
                    </a:cubicBezTo>
                    <a:cubicBezTo>
                      <a:pt x="118643" y="513299"/>
                      <a:pt x="115932" y="516010"/>
                      <a:pt x="120450" y="514203"/>
                    </a:cubicBezTo>
                    <a:cubicBezTo>
                      <a:pt x="121354" y="513299"/>
                      <a:pt x="122257" y="513299"/>
                      <a:pt x="124065" y="513299"/>
                    </a:cubicBezTo>
                    <a:lnTo>
                      <a:pt x="121354" y="516010"/>
                    </a:lnTo>
                    <a:lnTo>
                      <a:pt x="128583" y="513299"/>
                    </a:lnTo>
                    <a:lnTo>
                      <a:pt x="126776" y="516914"/>
                    </a:lnTo>
                    <a:lnTo>
                      <a:pt x="134909" y="512395"/>
                    </a:lnTo>
                    <a:lnTo>
                      <a:pt x="132198" y="513299"/>
                    </a:lnTo>
                    <a:lnTo>
                      <a:pt x="135813" y="511492"/>
                    </a:lnTo>
                    <a:lnTo>
                      <a:pt x="134005" y="515106"/>
                    </a:lnTo>
                    <a:cubicBezTo>
                      <a:pt x="136717" y="514203"/>
                      <a:pt x="139428" y="512395"/>
                      <a:pt x="141235" y="510588"/>
                    </a:cubicBezTo>
                    <a:lnTo>
                      <a:pt x="139428" y="515106"/>
                    </a:lnTo>
                    <a:cubicBezTo>
                      <a:pt x="147561" y="510588"/>
                      <a:pt x="145754" y="508780"/>
                      <a:pt x="149368" y="506973"/>
                    </a:cubicBezTo>
                    <a:cubicBezTo>
                      <a:pt x="148465" y="508780"/>
                      <a:pt x="144850" y="512395"/>
                      <a:pt x="143946" y="515106"/>
                    </a:cubicBezTo>
                    <a:cubicBezTo>
                      <a:pt x="144850" y="515106"/>
                      <a:pt x="143946" y="515106"/>
                      <a:pt x="144850" y="515106"/>
                    </a:cubicBezTo>
                    <a:cubicBezTo>
                      <a:pt x="148465" y="515106"/>
                      <a:pt x="144850" y="514203"/>
                      <a:pt x="146657" y="516010"/>
                    </a:cubicBezTo>
                    <a:lnTo>
                      <a:pt x="146657" y="516914"/>
                    </a:lnTo>
                    <a:cubicBezTo>
                      <a:pt x="152079" y="511492"/>
                      <a:pt x="146657" y="518721"/>
                      <a:pt x="153887" y="513299"/>
                    </a:cubicBezTo>
                    <a:lnTo>
                      <a:pt x="153887" y="516010"/>
                    </a:lnTo>
                    <a:lnTo>
                      <a:pt x="156598" y="515106"/>
                    </a:lnTo>
                    <a:lnTo>
                      <a:pt x="159309" y="525951"/>
                    </a:lnTo>
                    <a:cubicBezTo>
                      <a:pt x="156598" y="526854"/>
                      <a:pt x="146657" y="529565"/>
                      <a:pt x="142139" y="530469"/>
                    </a:cubicBezTo>
                    <a:cubicBezTo>
                      <a:pt x="133102" y="533180"/>
                      <a:pt x="132198" y="534084"/>
                      <a:pt x="123161" y="534084"/>
                    </a:cubicBezTo>
                    <a:cubicBezTo>
                      <a:pt x="116835" y="534988"/>
                      <a:pt x="108702" y="535891"/>
                      <a:pt x="103280" y="536795"/>
                    </a:cubicBezTo>
                    <a:cubicBezTo>
                      <a:pt x="99665" y="536795"/>
                      <a:pt x="96954" y="535891"/>
                      <a:pt x="93339" y="536795"/>
                    </a:cubicBezTo>
                    <a:cubicBezTo>
                      <a:pt x="89724" y="536795"/>
                      <a:pt x="87917" y="536795"/>
                      <a:pt x="84302" y="534988"/>
                    </a:cubicBezTo>
                    <a:lnTo>
                      <a:pt x="84302" y="534988"/>
                    </a:lnTo>
                    <a:close/>
                    <a:moveTo>
                      <a:pt x="704237" y="431063"/>
                    </a:moveTo>
                    <a:cubicBezTo>
                      <a:pt x="702430" y="431966"/>
                      <a:pt x="701526" y="431063"/>
                      <a:pt x="699719" y="430159"/>
                    </a:cubicBezTo>
                    <a:cubicBezTo>
                      <a:pt x="697911" y="429255"/>
                      <a:pt x="697911" y="429255"/>
                      <a:pt x="697008" y="429255"/>
                    </a:cubicBezTo>
                    <a:cubicBezTo>
                      <a:pt x="687971" y="424737"/>
                      <a:pt x="672608" y="430159"/>
                      <a:pt x="665378" y="433774"/>
                    </a:cubicBezTo>
                    <a:cubicBezTo>
                      <a:pt x="663571" y="423833"/>
                      <a:pt x="663571" y="413892"/>
                      <a:pt x="661764" y="403952"/>
                    </a:cubicBezTo>
                    <a:cubicBezTo>
                      <a:pt x="659956" y="394915"/>
                      <a:pt x="657245" y="389493"/>
                      <a:pt x="664475" y="386782"/>
                    </a:cubicBezTo>
                    <a:cubicBezTo>
                      <a:pt x="668089" y="385878"/>
                      <a:pt x="664475" y="386782"/>
                      <a:pt x="668089" y="386782"/>
                    </a:cubicBezTo>
                    <a:cubicBezTo>
                      <a:pt x="668089" y="386782"/>
                      <a:pt x="668089" y="386782"/>
                      <a:pt x="668089" y="386782"/>
                    </a:cubicBezTo>
                    <a:cubicBezTo>
                      <a:pt x="669897" y="386782"/>
                      <a:pt x="671704" y="390396"/>
                      <a:pt x="672608" y="392204"/>
                    </a:cubicBezTo>
                    <a:lnTo>
                      <a:pt x="670801" y="384974"/>
                    </a:lnTo>
                    <a:lnTo>
                      <a:pt x="675319" y="392204"/>
                    </a:lnTo>
                    <a:lnTo>
                      <a:pt x="673512" y="385878"/>
                    </a:lnTo>
                    <a:cubicBezTo>
                      <a:pt x="676223" y="385878"/>
                      <a:pt x="676223" y="387685"/>
                      <a:pt x="678030" y="389493"/>
                    </a:cubicBezTo>
                    <a:lnTo>
                      <a:pt x="677126" y="384071"/>
                    </a:lnTo>
                    <a:cubicBezTo>
                      <a:pt x="678030" y="384974"/>
                      <a:pt x="678934" y="385878"/>
                      <a:pt x="679837" y="387685"/>
                    </a:cubicBezTo>
                    <a:cubicBezTo>
                      <a:pt x="680741" y="389493"/>
                      <a:pt x="681645" y="390396"/>
                      <a:pt x="682549" y="391300"/>
                    </a:cubicBezTo>
                    <a:cubicBezTo>
                      <a:pt x="683452" y="390396"/>
                      <a:pt x="683452" y="391300"/>
                      <a:pt x="683452" y="389493"/>
                    </a:cubicBezTo>
                    <a:cubicBezTo>
                      <a:pt x="683452" y="389493"/>
                      <a:pt x="682549" y="387685"/>
                      <a:pt x="682549" y="386782"/>
                    </a:cubicBezTo>
                    <a:lnTo>
                      <a:pt x="689778" y="394011"/>
                    </a:lnTo>
                    <a:lnTo>
                      <a:pt x="686163" y="388589"/>
                    </a:lnTo>
                    <a:cubicBezTo>
                      <a:pt x="687067" y="389493"/>
                      <a:pt x="691586" y="395819"/>
                      <a:pt x="692489" y="395819"/>
                    </a:cubicBezTo>
                    <a:lnTo>
                      <a:pt x="688874" y="388589"/>
                    </a:lnTo>
                    <a:cubicBezTo>
                      <a:pt x="689778" y="388589"/>
                      <a:pt x="697008" y="398530"/>
                      <a:pt x="697008" y="398530"/>
                    </a:cubicBezTo>
                    <a:lnTo>
                      <a:pt x="692489" y="389493"/>
                    </a:lnTo>
                    <a:cubicBezTo>
                      <a:pt x="695200" y="390396"/>
                      <a:pt x="694297" y="391300"/>
                      <a:pt x="697008" y="393107"/>
                    </a:cubicBezTo>
                    <a:lnTo>
                      <a:pt x="695200" y="389493"/>
                    </a:lnTo>
                    <a:cubicBezTo>
                      <a:pt x="697008" y="391300"/>
                      <a:pt x="697008" y="392204"/>
                      <a:pt x="698815" y="394011"/>
                    </a:cubicBezTo>
                    <a:cubicBezTo>
                      <a:pt x="699719" y="394915"/>
                      <a:pt x="701526" y="396722"/>
                      <a:pt x="702430" y="397626"/>
                    </a:cubicBezTo>
                    <a:cubicBezTo>
                      <a:pt x="700622" y="394011"/>
                      <a:pt x="699719" y="393107"/>
                      <a:pt x="697911" y="390396"/>
                    </a:cubicBezTo>
                    <a:cubicBezTo>
                      <a:pt x="702430" y="392204"/>
                      <a:pt x="701526" y="395819"/>
                      <a:pt x="705141" y="397626"/>
                    </a:cubicBezTo>
                    <a:cubicBezTo>
                      <a:pt x="704237" y="394011"/>
                      <a:pt x="702430" y="394011"/>
                      <a:pt x="702430" y="391300"/>
                    </a:cubicBezTo>
                    <a:cubicBezTo>
                      <a:pt x="704237" y="392204"/>
                      <a:pt x="703334" y="391300"/>
                      <a:pt x="704237" y="393107"/>
                    </a:cubicBezTo>
                    <a:cubicBezTo>
                      <a:pt x="706045" y="395819"/>
                      <a:pt x="705141" y="395819"/>
                      <a:pt x="708756" y="397626"/>
                    </a:cubicBezTo>
                    <a:cubicBezTo>
                      <a:pt x="707852" y="394915"/>
                      <a:pt x="706045" y="394011"/>
                      <a:pt x="706948" y="390396"/>
                    </a:cubicBezTo>
                    <a:cubicBezTo>
                      <a:pt x="709659" y="392204"/>
                      <a:pt x="708756" y="394011"/>
                      <a:pt x="714178" y="398530"/>
                    </a:cubicBezTo>
                    <a:lnTo>
                      <a:pt x="712370" y="393107"/>
                    </a:lnTo>
                    <a:lnTo>
                      <a:pt x="715985" y="396722"/>
                    </a:lnTo>
                    <a:cubicBezTo>
                      <a:pt x="716889" y="395819"/>
                      <a:pt x="715985" y="394915"/>
                      <a:pt x="715985" y="394915"/>
                    </a:cubicBezTo>
                    <a:lnTo>
                      <a:pt x="718696" y="396722"/>
                    </a:lnTo>
                    <a:cubicBezTo>
                      <a:pt x="717793" y="400337"/>
                      <a:pt x="713274" y="410278"/>
                      <a:pt x="711467" y="414796"/>
                    </a:cubicBezTo>
                    <a:cubicBezTo>
                      <a:pt x="709659" y="419315"/>
                      <a:pt x="705141" y="426544"/>
                      <a:pt x="704237" y="431063"/>
                    </a:cubicBezTo>
                    <a:lnTo>
                      <a:pt x="704237" y="431063"/>
                    </a:lnTo>
                    <a:close/>
                    <a:moveTo>
                      <a:pt x="855154" y="365093"/>
                    </a:moveTo>
                    <a:cubicBezTo>
                      <a:pt x="851540" y="368708"/>
                      <a:pt x="846117" y="370515"/>
                      <a:pt x="841599" y="372322"/>
                    </a:cubicBezTo>
                    <a:cubicBezTo>
                      <a:pt x="834369" y="375034"/>
                      <a:pt x="832562" y="372322"/>
                      <a:pt x="827140" y="368708"/>
                    </a:cubicBezTo>
                    <a:cubicBezTo>
                      <a:pt x="824429" y="366900"/>
                      <a:pt x="823525" y="365093"/>
                      <a:pt x="820814" y="363286"/>
                    </a:cubicBezTo>
                    <a:cubicBezTo>
                      <a:pt x="816295" y="359671"/>
                      <a:pt x="810873" y="352441"/>
                      <a:pt x="805451" y="347923"/>
                    </a:cubicBezTo>
                    <a:cubicBezTo>
                      <a:pt x="806355" y="350634"/>
                      <a:pt x="809970" y="356056"/>
                      <a:pt x="812681" y="357863"/>
                    </a:cubicBezTo>
                    <a:cubicBezTo>
                      <a:pt x="821718" y="366900"/>
                      <a:pt x="826236" y="373226"/>
                      <a:pt x="838888" y="381359"/>
                    </a:cubicBezTo>
                    <a:lnTo>
                      <a:pt x="858769" y="394915"/>
                    </a:lnTo>
                    <a:cubicBezTo>
                      <a:pt x="873228" y="403048"/>
                      <a:pt x="870517" y="398530"/>
                      <a:pt x="871421" y="415700"/>
                    </a:cubicBezTo>
                    <a:cubicBezTo>
                      <a:pt x="872325" y="445522"/>
                      <a:pt x="867806" y="478055"/>
                      <a:pt x="865095" y="508780"/>
                    </a:cubicBezTo>
                    <a:cubicBezTo>
                      <a:pt x="864191" y="516914"/>
                      <a:pt x="862384" y="533180"/>
                      <a:pt x="862384" y="539506"/>
                    </a:cubicBezTo>
                    <a:lnTo>
                      <a:pt x="818103" y="538602"/>
                    </a:lnTo>
                    <a:cubicBezTo>
                      <a:pt x="817199" y="534084"/>
                      <a:pt x="817199" y="525047"/>
                      <a:pt x="817199" y="520528"/>
                    </a:cubicBezTo>
                    <a:cubicBezTo>
                      <a:pt x="816295" y="506069"/>
                      <a:pt x="813584" y="483477"/>
                      <a:pt x="811777" y="469922"/>
                    </a:cubicBezTo>
                    <a:cubicBezTo>
                      <a:pt x="809066" y="447329"/>
                      <a:pt x="806355" y="425640"/>
                      <a:pt x="804547" y="403048"/>
                    </a:cubicBezTo>
                    <a:cubicBezTo>
                      <a:pt x="802740" y="381359"/>
                      <a:pt x="798222" y="359671"/>
                      <a:pt x="793703" y="338886"/>
                    </a:cubicBezTo>
                    <a:cubicBezTo>
                      <a:pt x="790992" y="328041"/>
                      <a:pt x="790088" y="318101"/>
                      <a:pt x="787377" y="308160"/>
                    </a:cubicBezTo>
                    <a:cubicBezTo>
                      <a:pt x="786474" y="304545"/>
                      <a:pt x="782859" y="297316"/>
                      <a:pt x="783762" y="293701"/>
                    </a:cubicBezTo>
                    <a:cubicBezTo>
                      <a:pt x="783762" y="292797"/>
                      <a:pt x="788281" y="281049"/>
                      <a:pt x="789185" y="280146"/>
                    </a:cubicBezTo>
                    <a:cubicBezTo>
                      <a:pt x="796414" y="287375"/>
                      <a:pt x="797318" y="291894"/>
                      <a:pt x="802740" y="300931"/>
                    </a:cubicBezTo>
                    <a:cubicBezTo>
                      <a:pt x="805451" y="304545"/>
                      <a:pt x="805451" y="303642"/>
                      <a:pt x="808162" y="306353"/>
                    </a:cubicBezTo>
                    <a:cubicBezTo>
                      <a:pt x="809066" y="305449"/>
                      <a:pt x="808162" y="306353"/>
                      <a:pt x="809066" y="304545"/>
                    </a:cubicBezTo>
                    <a:cubicBezTo>
                      <a:pt x="809970" y="300931"/>
                      <a:pt x="808162" y="305449"/>
                      <a:pt x="809066" y="303642"/>
                    </a:cubicBezTo>
                    <a:cubicBezTo>
                      <a:pt x="816295" y="311775"/>
                      <a:pt x="818103" y="307256"/>
                      <a:pt x="824429" y="315390"/>
                    </a:cubicBezTo>
                    <a:cubicBezTo>
                      <a:pt x="828044" y="319908"/>
                      <a:pt x="833466" y="325330"/>
                      <a:pt x="836177" y="330752"/>
                    </a:cubicBezTo>
                    <a:cubicBezTo>
                      <a:pt x="839792" y="336175"/>
                      <a:pt x="853347" y="359671"/>
                      <a:pt x="855154" y="365093"/>
                    </a:cubicBezTo>
                    <a:lnTo>
                      <a:pt x="855154" y="365093"/>
                    </a:lnTo>
                    <a:close/>
                    <a:moveTo>
                      <a:pt x="752133" y="234057"/>
                    </a:moveTo>
                    <a:lnTo>
                      <a:pt x="743096" y="229539"/>
                    </a:lnTo>
                    <a:cubicBezTo>
                      <a:pt x="744000" y="233153"/>
                      <a:pt x="747615" y="234961"/>
                      <a:pt x="752133" y="234057"/>
                    </a:cubicBezTo>
                    <a:lnTo>
                      <a:pt x="752133" y="234057"/>
                    </a:lnTo>
                    <a:close/>
                    <a:moveTo>
                      <a:pt x="656341" y="209657"/>
                    </a:moveTo>
                    <a:cubicBezTo>
                      <a:pt x="656341" y="213272"/>
                      <a:pt x="655438" y="215983"/>
                      <a:pt x="657245" y="217791"/>
                    </a:cubicBezTo>
                    <a:cubicBezTo>
                      <a:pt x="652727" y="217791"/>
                      <a:pt x="650919" y="214176"/>
                      <a:pt x="649112" y="211465"/>
                    </a:cubicBezTo>
                    <a:lnTo>
                      <a:pt x="656341" y="209657"/>
                    </a:lnTo>
                    <a:close/>
                    <a:moveTo>
                      <a:pt x="662667" y="210561"/>
                    </a:moveTo>
                    <a:cubicBezTo>
                      <a:pt x="660860" y="209657"/>
                      <a:pt x="659053" y="210561"/>
                      <a:pt x="658149" y="211465"/>
                    </a:cubicBezTo>
                    <a:cubicBezTo>
                      <a:pt x="658149" y="212368"/>
                      <a:pt x="659053" y="214176"/>
                      <a:pt x="660860" y="215079"/>
                    </a:cubicBezTo>
                    <a:cubicBezTo>
                      <a:pt x="662667" y="215983"/>
                      <a:pt x="664475" y="215079"/>
                      <a:pt x="665378" y="214176"/>
                    </a:cubicBezTo>
                    <a:cubicBezTo>
                      <a:pt x="666282" y="212368"/>
                      <a:pt x="664475" y="210561"/>
                      <a:pt x="662667" y="210561"/>
                    </a:cubicBezTo>
                    <a:lnTo>
                      <a:pt x="662667" y="210561"/>
                    </a:lnTo>
                    <a:close/>
                    <a:moveTo>
                      <a:pt x="682549" y="216887"/>
                    </a:moveTo>
                    <a:cubicBezTo>
                      <a:pt x="681645" y="215079"/>
                      <a:pt x="678934" y="213272"/>
                      <a:pt x="676223" y="211465"/>
                    </a:cubicBezTo>
                    <a:cubicBezTo>
                      <a:pt x="676223" y="215983"/>
                      <a:pt x="676223" y="215983"/>
                      <a:pt x="674415" y="218694"/>
                    </a:cubicBezTo>
                    <a:cubicBezTo>
                      <a:pt x="674415" y="219598"/>
                      <a:pt x="674415" y="219598"/>
                      <a:pt x="675319" y="219598"/>
                    </a:cubicBezTo>
                    <a:cubicBezTo>
                      <a:pt x="678934" y="220502"/>
                      <a:pt x="679837" y="218694"/>
                      <a:pt x="682549" y="216887"/>
                    </a:cubicBezTo>
                    <a:lnTo>
                      <a:pt x="682549" y="216887"/>
                    </a:lnTo>
                    <a:close/>
                    <a:moveTo>
                      <a:pt x="668993" y="222309"/>
                    </a:moveTo>
                    <a:cubicBezTo>
                      <a:pt x="664475" y="221405"/>
                      <a:pt x="654534" y="220502"/>
                      <a:pt x="650919" y="217791"/>
                    </a:cubicBezTo>
                    <a:lnTo>
                      <a:pt x="643690" y="210561"/>
                    </a:lnTo>
                    <a:cubicBezTo>
                      <a:pt x="645497" y="209657"/>
                      <a:pt x="650016" y="209657"/>
                      <a:pt x="651823" y="208754"/>
                    </a:cubicBezTo>
                    <a:cubicBezTo>
                      <a:pt x="653630" y="207850"/>
                      <a:pt x="652727" y="207850"/>
                      <a:pt x="654534" y="206946"/>
                    </a:cubicBezTo>
                    <a:cubicBezTo>
                      <a:pt x="655438" y="206043"/>
                      <a:pt x="656341" y="206043"/>
                      <a:pt x="657245" y="206043"/>
                    </a:cubicBezTo>
                    <a:cubicBezTo>
                      <a:pt x="653630" y="205139"/>
                      <a:pt x="644593" y="206043"/>
                      <a:pt x="642786" y="205139"/>
                    </a:cubicBezTo>
                    <a:cubicBezTo>
                      <a:pt x="653630" y="202428"/>
                      <a:pt x="656341" y="203331"/>
                      <a:pt x="665378" y="206946"/>
                    </a:cubicBezTo>
                    <a:cubicBezTo>
                      <a:pt x="669897" y="207850"/>
                      <a:pt x="680741" y="209657"/>
                      <a:pt x="685260" y="215983"/>
                    </a:cubicBezTo>
                    <a:cubicBezTo>
                      <a:pt x="684356" y="216887"/>
                      <a:pt x="681645" y="213272"/>
                      <a:pt x="679837" y="214176"/>
                    </a:cubicBezTo>
                    <a:cubicBezTo>
                      <a:pt x="682549" y="215983"/>
                      <a:pt x="682549" y="217791"/>
                      <a:pt x="684356" y="219598"/>
                    </a:cubicBezTo>
                    <a:cubicBezTo>
                      <a:pt x="682549" y="220502"/>
                      <a:pt x="673512" y="222309"/>
                      <a:pt x="668993" y="222309"/>
                    </a:cubicBezTo>
                    <a:lnTo>
                      <a:pt x="668993" y="222309"/>
                    </a:lnTo>
                    <a:close/>
                    <a:moveTo>
                      <a:pt x="741289" y="219598"/>
                    </a:moveTo>
                    <a:lnTo>
                      <a:pt x="743096" y="217791"/>
                    </a:lnTo>
                    <a:lnTo>
                      <a:pt x="745807" y="223213"/>
                    </a:lnTo>
                    <a:cubicBezTo>
                      <a:pt x="743096" y="221405"/>
                      <a:pt x="742192" y="221405"/>
                      <a:pt x="741289" y="219598"/>
                    </a:cubicBezTo>
                    <a:lnTo>
                      <a:pt x="741289" y="219598"/>
                    </a:lnTo>
                    <a:close/>
                    <a:moveTo>
                      <a:pt x="748518" y="216887"/>
                    </a:moveTo>
                    <a:cubicBezTo>
                      <a:pt x="746711" y="215983"/>
                      <a:pt x="744904" y="216887"/>
                      <a:pt x="744904" y="217791"/>
                    </a:cubicBezTo>
                    <a:cubicBezTo>
                      <a:pt x="744904" y="218694"/>
                      <a:pt x="745807" y="219598"/>
                      <a:pt x="747615" y="220502"/>
                    </a:cubicBezTo>
                    <a:cubicBezTo>
                      <a:pt x="749422" y="220502"/>
                      <a:pt x="751229" y="220502"/>
                      <a:pt x="751229" y="219598"/>
                    </a:cubicBezTo>
                    <a:cubicBezTo>
                      <a:pt x="751229" y="218694"/>
                      <a:pt x="750326" y="217791"/>
                      <a:pt x="748518" y="216887"/>
                    </a:cubicBezTo>
                    <a:lnTo>
                      <a:pt x="748518" y="216887"/>
                    </a:lnTo>
                    <a:close/>
                    <a:moveTo>
                      <a:pt x="761170" y="224116"/>
                    </a:moveTo>
                    <a:lnTo>
                      <a:pt x="762074" y="216887"/>
                    </a:lnTo>
                    <a:lnTo>
                      <a:pt x="769303" y="218694"/>
                    </a:lnTo>
                    <a:cubicBezTo>
                      <a:pt x="769303" y="221405"/>
                      <a:pt x="765689" y="223213"/>
                      <a:pt x="761170" y="224116"/>
                    </a:cubicBezTo>
                    <a:lnTo>
                      <a:pt x="761170" y="224116"/>
                    </a:lnTo>
                    <a:close/>
                    <a:moveTo>
                      <a:pt x="737674" y="219598"/>
                    </a:moveTo>
                    <a:lnTo>
                      <a:pt x="739481" y="220502"/>
                    </a:lnTo>
                    <a:cubicBezTo>
                      <a:pt x="739481" y="220502"/>
                      <a:pt x="739481" y="220502"/>
                      <a:pt x="740385" y="220502"/>
                    </a:cubicBezTo>
                    <a:cubicBezTo>
                      <a:pt x="741289" y="221405"/>
                      <a:pt x="741289" y="221405"/>
                      <a:pt x="742192" y="221405"/>
                    </a:cubicBezTo>
                    <a:cubicBezTo>
                      <a:pt x="746711" y="225924"/>
                      <a:pt x="746711" y="226828"/>
                      <a:pt x="754844" y="225924"/>
                    </a:cubicBezTo>
                    <a:cubicBezTo>
                      <a:pt x="758459" y="225924"/>
                      <a:pt x="774725" y="222309"/>
                      <a:pt x="774725" y="217791"/>
                    </a:cubicBezTo>
                    <a:cubicBezTo>
                      <a:pt x="774725" y="216887"/>
                      <a:pt x="770207" y="215983"/>
                      <a:pt x="769303" y="215079"/>
                    </a:cubicBezTo>
                    <a:cubicBezTo>
                      <a:pt x="768400" y="214176"/>
                      <a:pt x="766592" y="213272"/>
                      <a:pt x="766592" y="212368"/>
                    </a:cubicBezTo>
                    <a:cubicBezTo>
                      <a:pt x="767496" y="213272"/>
                      <a:pt x="773822" y="215983"/>
                      <a:pt x="775629" y="215079"/>
                    </a:cubicBezTo>
                    <a:cubicBezTo>
                      <a:pt x="767496" y="210561"/>
                      <a:pt x="764785" y="210561"/>
                      <a:pt x="754844" y="212368"/>
                    </a:cubicBezTo>
                    <a:cubicBezTo>
                      <a:pt x="751229" y="213272"/>
                      <a:pt x="748518" y="213272"/>
                      <a:pt x="745807" y="215079"/>
                    </a:cubicBezTo>
                    <a:cubicBezTo>
                      <a:pt x="739481" y="216887"/>
                      <a:pt x="741289" y="216887"/>
                      <a:pt x="737674" y="219598"/>
                    </a:cubicBezTo>
                    <a:lnTo>
                      <a:pt x="737674" y="219598"/>
                    </a:lnTo>
                    <a:close/>
                    <a:moveTo>
                      <a:pt x="642786" y="306353"/>
                    </a:moveTo>
                    <a:cubicBezTo>
                      <a:pt x="640979" y="291894"/>
                      <a:pt x="644593" y="292797"/>
                      <a:pt x="653630" y="286471"/>
                    </a:cubicBezTo>
                    <a:lnTo>
                      <a:pt x="663571" y="279242"/>
                    </a:lnTo>
                    <a:cubicBezTo>
                      <a:pt x="666282" y="276531"/>
                      <a:pt x="669897" y="273820"/>
                      <a:pt x="671704" y="270205"/>
                    </a:cubicBezTo>
                    <a:cubicBezTo>
                      <a:pt x="668089" y="272012"/>
                      <a:pt x="666282" y="276531"/>
                      <a:pt x="662667" y="278338"/>
                    </a:cubicBezTo>
                    <a:cubicBezTo>
                      <a:pt x="654534" y="283760"/>
                      <a:pt x="644593" y="283760"/>
                      <a:pt x="640979" y="292797"/>
                    </a:cubicBezTo>
                    <a:cubicBezTo>
                      <a:pt x="639171" y="297316"/>
                      <a:pt x="641882" y="302738"/>
                      <a:pt x="642786" y="306353"/>
                    </a:cubicBezTo>
                    <a:lnTo>
                      <a:pt x="642786" y="306353"/>
                    </a:lnTo>
                    <a:close/>
                    <a:moveTo>
                      <a:pt x="698815" y="336175"/>
                    </a:moveTo>
                    <a:cubicBezTo>
                      <a:pt x="706045" y="337982"/>
                      <a:pt x="709659" y="338886"/>
                      <a:pt x="716889" y="337982"/>
                    </a:cubicBezTo>
                    <a:lnTo>
                      <a:pt x="713274" y="337078"/>
                    </a:lnTo>
                    <a:cubicBezTo>
                      <a:pt x="715985" y="336175"/>
                      <a:pt x="715985" y="337078"/>
                      <a:pt x="716889" y="335271"/>
                    </a:cubicBezTo>
                    <a:cubicBezTo>
                      <a:pt x="716889" y="335271"/>
                      <a:pt x="716889" y="335271"/>
                      <a:pt x="716889" y="335271"/>
                    </a:cubicBezTo>
                    <a:cubicBezTo>
                      <a:pt x="710563" y="329849"/>
                      <a:pt x="695200" y="336175"/>
                      <a:pt x="683452" y="332560"/>
                    </a:cubicBezTo>
                    <a:lnTo>
                      <a:pt x="698815" y="336175"/>
                    </a:lnTo>
                    <a:close/>
                    <a:moveTo>
                      <a:pt x="684356" y="281049"/>
                    </a:moveTo>
                    <a:cubicBezTo>
                      <a:pt x="686163" y="282857"/>
                      <a:pt x="686163" y="282857"/>
                      <a:pt x="687971" y="284664"/>
                    </a:cubicBezTo>
                    <a:cubicBezTo>
                      <a:pt x="688874" y="285568"/>
                      <a:pt x="690682" y="287375"/>
                      <a:pt x="691586" y="289183"/>
                    </a:cubicBezTo>
                    <a:cubicBezTo>
                      <a:pt x="699719" y="300027"/>
                      <a:pt x="702430" y="304545"/>
                      <a:pt x="714178" y="301834"/>
                    </a:cubicBezTo>
                    <a:cubicBezTo>
                      <a:pt x="717793" y="300931"/>
                      <a:pt x="718696" y="300027"/>
                      <a:pt x="719600" y="298219"/>
                    </a:cubicBezTo>
                    <a:cubicBezTo>
                      <a:pt x="721407" y="295508"/>
                      <a:pt x="722311" y="293701"/>
                      <a:pt x="723215" y="292797"/>
                    </a:cubicBezTo>
                    <a:lnTo>
                      <a:pt x="729541" y="287375"/>
                    </a:lnTo>
                    <a:cubicBezTo>
                      <a:pt x="731348" y="285568"/>
                      <a:pt x="732252" y="284664"/>
                      <a:pt x="733156" y="283760"/>
                    </a:cubicBezTo>
                    <a:cubicBezTo>
                      <a:pt x="741289" y="277434"/>
                      <a:pt x="734963" y="271109"/>
                      <a:pt x="734059" y="267494"/>
                    </a:cubicBezTo>
                    <a:cubicBezTo>
                      <a:pt x="734059" y="288279"/>
                      <a:pt x="733156" y="281049"/>
                      <a:pt x="722311" y="290086"/>
                    </a:cubicBezTo>
                    <a:cubicBezTo>
                      <a:pt x="720504" y="291894"/>
                      <a:pt x="717793" y="294605"/>
                      <a:pt x="715082" y="294605"/>
                    </a:cubicBezTo>
                    <a:cubicBezTo>
                      <a:pt x="701526" y="297316"/>
                      <a:pt x="699719" y="287375"/>
                      <a:pt x="692489" y="283760"/>
                    </a:cubicBezTo>
                    <a:cubicBezTo>
                      <a:pt x="691586" y="282857"/>
                      <a:pt x="687067" y="281049"/>
                      <a:pt x="684356" y="281049"/>
                    </a:cubicBezTo>
                    <a:lnTo>
                      <a:pt x="684356" y="281049"/>
                    </a:lnTo>
                    <a:close/>
                    <a:moveTo>
                      <a:pt x="753941" y="309967"/>
                    </a:moveTo>
                    <a:cubicBezTo>
                      <a:pt x="756652" y="302738"/>
                      <a:pt x="760266" y="305449"/>
                      <a:pt x="759363" y="291894"/>
                    </a:cubicBezTo>
                    <a:cubicBezTo>
                      <a:pt x="759363" y="285568"/>
                      <a:pt x="751229" y="281049"/>
                      <a:pt x="748518" y="277434"/>
                    </a:cubicBezTo>
                    <a:cubicBezTo>
                      <a:pt x="741289" y="270205"/>
                      <a:pt x="745807" y="275627"/>
                      <a:pt x="740385" y="268398"/>
                    </a:cubicBezTo>
                    <a:cubicBezTo>
                      <a:pt x="741289" y="273820"/>
                      <a:pt x="749422" y="284664"/>
                      <a:pt x="751229" y="287375"/>
                    </a:cubicBezTo>
                    <a:cubicBezTo>
                      <a:pt x="757555" y="293701"/>
                      <a:pt x="756652" y="299123"/>
                      <a:pt x="753941" y="309967"/>
                    </a:cubicBezTo>
                    <a:lnTo>
                      <a:pt x="753941" y="309967"/>
                    </a:lnTo>
                    <a:close/>
                    <a:moveTo>
                      <a:pt x="644593" y="187969"/>
                    </a:moveTo>
                    <a:cubicBezTo>
                      <a:pt x="661764" y="180739"/>
                      <a:pt x="656341" y="178932"/>
                      <a:pt x="682549" y="194294"/>
                    </a:cubicBezTo>
                    <a:cubicBezTo>
                      <a:pt x="691586" y="198813"/>
                      <a:pt x="687067" y="197006"/>
                      <a:pt x="695200" y="199717"/>
                    </a:cubicBezTo>
                    <a:cubicBezTo>
                      <a:pt x="686163" y="205139"/>
                      <a:pt x="684356" y="199717"/>
                      <a:pt x="676223" y="198813"/>
                    </a:cubicBezTo>
                    <a:cubicBezTo>
                      <a:pt x="672608" y="197909"/>
                      <a:pt x="666282" y="193391"/>
                      <a:pt x="659956" y="190680"/>
                    </a:cubicBezTo>
                    <a:cubicBezTo>
                      <a:pt x="654534" y="188872"/>
                      <a:pt x="652727" y="188872"/>
                      <a:pt x="648208" y="189776"/>
                    </a:cubicBezTo>
                    <a:cubicBezTo>
                      <a:pt x="645497" y="189776"/>
                      <a:pt x="645497" y="188872"/>
                      <a:pt x="644593" y="187969"/>
                    </a:cubicBezTo>
                    <a:lnTo>
                      <a:pt x="644593" y="187969"/>
                    </a:lnTo>
                    <a:close/>
                    <a:moveTo>
                      <a:pt x="631038" y="193391"/>
                    </a:moveTo>
                    <a:cubicBezTo>
                      <a:pt x="632845" y="194294"/>
                      <a:pt x="646401" y="191583"/>
                      <a:pt x="650016" y="190680"/>
                    </a:cubicBezTo>
                    <a:cubicBezTo>
                      <a:pt x="665378" y="190680"/>
                      <a:pt x="667186" y="198813"/>
                      <a:pt x="683452" y="203331"/>
                    </a:cubicBezTo>
                    <a:cubicBezTo>
                      <a:pt x="695200" y="206043"/>
                      <a:pt x="697008" y="203331"/>
                      <a:pt x="701526" y="197909"/>
                    </a:cubicBezTo>
                    <a:cubicBezTo>
                      <a:pt x="701526" y="197909"/>
                      <a:pt x="697911" y="200620"/>
                      <a:pt x="697911" y="199717"/>
                    </a:cubicBezTo>
                    <a:cubicBezTo>
                      <a:pt x="697911" y="199717"/>
                      <a:pt x="701526" y="195198"/>
                      <a:pt x="701526" y="194294"/>
                    </a:cubicBezTo>
                    <a:cubicBezTo>
                      <a:pt x="699719" y="196102"/>
                      <a:pt x="697911" y="199717"/>
                      <a:pt x="691586" y="197006"/>
                    </a:cubicBezTo>
                    <a:cubicBezTo>
                      <a:pt x="690682" y="196102"/>
                      <a:pt x="687971" y="195198"/>
                      <a:pt x="687067" y="195198"/>
                    </a:cubicBezTo>
                    <a:cubicBezTo>
                      <a:pt x="685260" y="194294"/>
                      <a:pt x="685260" y="193391"/>
                      <a:pt x="683452" y="192487"/>
                    </a:cubicBezTo>
                    <a:cubicBezTo>
                      <a:pt x="677126" y="189776"/>
                      <a:pt x="671704" y="187065"/>
                      <a:pt x="665378" y="183450"/>
                    </a:cubicBezTo>
                    <a:cubicBezTo>
                      <a:pt x="659053" y="179835"/>
                      <a:pt x="656341" y="181643"/>
                      <a:pt x="649112" y="185258"/>
                    </a:cubicBezTo>
                    <a:cubicBezTo>
                      <a:pt x="642786" y="187969"/>
                      <a:pt x="637364" y="190680"/>
                      <a:pt x="631038" y="193391"/>
                    </a:cubicBezTo>
                    <a:lnTo>
                      <a:pt x="631038" y="193391"/>
                    </a:lnTo>
                    <a:close/>
                    <a:moveTo>
                      <a:pt x="742192" y="206946"/>
                    </a:moveTo>
                    <a:cubicBezTo>
                      <a:pt x="747615" y="201524"/>
                      <a:pt x="757555" y="197909"/>
                      <a:pt x="765689" y="193391"/>
                    </a:cubicBezTo>
                    <a:cubicBezTo>
                      <a:pt x="772918" y="189776"/>
                      <a:pt x="774725" y="191583"/>
                      <a:pt x="780148" y="194294"/>
                    </a:cubicBezTo>
                    <a:cubicBezTo>
                      <a:pt x="781955" y="195198"/>
                      <a:pt x="783762" y="197006"/>
                      <a:pt x="785570" y="197909"/>
                    </a:cubicBezTo>
                    <a:cubicBezTo>
                      <a:pt x="789185" y="199717"/>
                      <a:pt x="788281" y="198813"/>
                      <a:pt x="789185" y="203331"/>
                    </a:cubicBezTo>
                    <a:cubicBezTo>
                      <a:pt x="782859" y="198813"/>
                      <a:pt x="773822" y="201524"/>
                      <a:pt x="765689" y="202428"/>
                    </a:cubicBezTo>
                    <a:cubicBezTo>
                      <a:pt x="755748" y="203331"/>
                      <a:pt x="751229" y="205139"/>
                      <a:pt x="742192" y="206946"/>
                    </a:cubicBezTo>
                    <a:lnTo>
                      <a:pt x="742192" y="206946"/>
                    </a:lnTo>
                    <a:close/>
                    <a:moveTo>
                      <a:pt x="742192" y="204235"/>
                    </a:moveTo>
                    <a:lnTo>
                      <a:pt x="743096" y="200620"/>
                    </a:lnTo>
                    <a:cubicBezTo>
                      <a:pt x="742192" y="201524"/>
                      <a:pt x="741289" y="203331"/>
                      <a:pt x="740385" y="203331"/>
                    </a:cubicBezTo>
                    <a:cubicBezTo>
                      <a:pt x="740385" y="202428"/>
                      <a:pt x="743096" y="197909"/>
                      <a:pt x="740385" y="200620"/>
                    </a:cubicBezTo>
                    <a:cubicBezTo>
                      <a:pt x="739481" y="202428"/>
                      <a:pt x="738578" y="202428"/>
                      <a:pt x="737674" y="204235"/>
                    </a:cubicBezTo>
                    <a:cubicBezTo>
                      <a:pt x="737674" y="207850"/>
                      <a:pt x="737674" y="206946"/>
                      <a:pt x="737674" y="209657"/>
                    </a:cubicBezTo>
                    <a:cubicBezTo>
                      <a:pt x="741289" y="210561"/>
                      <a:pt x="760266" y="206043"/>
                      <a:pt x="764785" y="205139"/>
                    </a:cubicBezTo>
                    <a:cubicBezTo>
                      <a:pt x="770207" y="204235"/>
                      <a:pt x="774725" y="204235"/>
                      <a:pt x="779244" y="203331"/>
                    </a:cubicBezTo>
                    <a:cubicBezTo>
                      <a:pt x="787377" y="202428"/>
                      <a:pt x="787377" y="206043"/>
                      <a:pt x="791896" y="207850"/>
                    </a:cubicBezTo>
                    <a:cubicBezTo>
                      <a:pt x="790088" y="197006"/>
                      <a:pt x="786474" y="195198"/>
                      <a:pt x="778340" y="191583"/>
                    </a:cubicBezTo>
                    <a:cubicBezTo>
                      <a:pt x="772918" y="188872"/>
                      <a:pt x="764785" y="194294"/>
                      <a:pt x="756652" y="197006"/>
                    </a:cubicBezTo>
                    <a:cubicBezTo>
                      <a:pt x="746711" y="201524"/>
                      <a:pt x="745807" y="203331"/>
                      <a:pt x="742192" y="204235"/>
                    </a:cubicBezTo>
                    <a:lnTo>
                      <a:pt x="742192" y="204235"/>
                    </a:lnTo>
                    <a:close/>
                    <a:moveTo>
                      <a:pt x="692489" y="219598"/>
                    </a:moveTo>
                    <a:cubicBezTo>
                      <a:pt x="694297" y="220502"/>
                      <a:pt x="694297" y="218694"/>
                      <a:pt x="694297" y="222309"/>
                    </a:cubicBezTo>
                    <a:cubicBezTo>
                      <a:pt x="697008" y="219598"/>
                      <a:pt x="698815" y="218694"/>
                      <a:pt x="695200" y="214176"/>
                    </a:cubicBezTo>
                    <a:lnTo>
                      <a:pt x="692489" y="219598"/>
                    </a:lnTo>
                    <a:close/>
                    <a:moveTo>
                      <a:pt x="683452" y="280146"/>
                    </a:moveTo>
                    <a:cubicBezTo>
                      <a:pt x="683452" y="278338"/>
                      <a:pt x="683452" y="275627"/>
                      <a:pt x="684356" y="273820"/>
                    </a:cubicBezTo>
                    <a:cubicBezTo>
                      <a:pt x="684356" y="272916"/>
                      <a:pt x="684356" y="272012"/>
                      <a:pt x="685260" y="271109"/>
                    </a:cubicBezTo>
                    <a:cubicBezTo>
                      <a:pt x="685260" y="269301"/>
                      <a:pt x="685260" y="269301"/>
                      <a:pt x="685260" y="268398"/>
                    </a:cubicBezTo>
                    <a:cubicBezTo>
                      <a:pt x="680741" y="271109"/>
                      <a:pt x="681645" y="276531"/>
                      <a:pt x="683452" y="280146"/>
                    </a:cubicBezTo>
                    <a:lnTo>
                      <a:pt x="683452" y="280146"/>
                    </a:lnTo>
                    <a:close/>
                    <a:moveTo>
                      <a:pt x="726830" y="304545"/>
                    </a:moveTo>
                    <a:cubicBezTo>
                      <a:pt x="731348" y="303642"/>
                      <a:pt x="734059" y="301834"/>
                      <a:pt x="736770" y="300931"/>
                    </a:cubicBezTo>
                    <a:cubicBezTo>
                      <a:pt x="735867" y="301834"/>
                      <a:pt x="736770" y="300931"/>
                      <a:pt x="734963" y="302738"/>
                    </a:cubicBezTo>
                    <a:lnTo>
                      <a:pt x="729541" y="307256"/>
                    </a:lnTo>
                    <a:cubicBezTo>
                      <a:pt x="714178" y="319004"/>
                      <a:pt x="694297" y="313582"/>
                      <a:pt x="678030" y="307256"/>
                    </a:cubicBezTo>
                    <a:cubicBezTo>
                      <a:pt x="675319" y="306353"/>
                      <a:pt x="673512" y="304545"/>
                      <a:pt x="668993" y="301834"/>
                    </a:cubicBezTo>
                    <a:cubicBezTo>
                      <a:pt x="666282" y="300027"/>
                      <a:pt x="662667" y="298219"/>
                      <a:pt x="661764" y="296412"/>
                    </a:cubicBezTo>
                    <a:cubicBezTo>
                      <a:pt x="669897" y="298219"/>
                      <a:pt x="682549" y="302738"/>
                      <a:pt x="692489" y="305449"/>
                    </a:cubicBezTo>
                    <a:cubicBezTo>
                      <a:pt x="699719" y="307256"/>
                      <a:pt x="721407" y="309967"/>
                      <a:pt x="726830" y="304545"/>
                    </a:cubicBezTo>
                    <a:lnTo>
                      <a:pt x="726830" y="304545"/>
                    </a:lnTo>
                    <a:close/>
                    <a:moveTo>
                      <a:pt x="726830" y="304545"/>
                    </a:moveTo>
                    <a:cubicBezTo>
                      <a:pt x="719600" y="304545"/>
                      <a:pt x="715082" y="307256"/>
                      <a:pt x="706045" y="306353"/>
                    </a:cubicBezTo>
                    <a:cubicBezTo>
                      <a:pt x="699719" y="305449"/>
                      <a:pt x="693393" y="303642"/>
                      <a:pt x="687067" y="302738"/>
                    </a:cubicBezTo>
                    <a:cubicBezTo>
                      <a:pt x="682549" y="301834"/>
                      <a:pt x="673512" y="299123"/>
                      <a:pt x="668993" y="298219"/>
                    </a:cubicBezTo>
                    <a:cubicBezTo>
                      <a:pt x="660860" y="295508"/>
                      <a:pt x="655438" y="294605"/>
                      <a:pt x="657245" y="288279"/>
                    </a:cubicBezTo>
                    <a:cubicBezTo>
                      <a:pt x="654534" y="290086"/>
                      <a:pt x="650016" y="295508"/>
                      <a:pt x="652727" y="298219"/>
                    </a:cubicBezTo>
                    <a:cubicBezTo>
                      <a:pt x="654534" y="300027"/>
                      <a:pt x="652727" y="299123"/>
                      <a:pt x="654534" y="297316"/>
                    </a:cubicBezTo>
                    <a:lnTo>
                      <a:pt x="655438" y="296412"/>
                    </a:lnTo>
                    <a:cubicBezTo>
                      <a:pt x="660860" y="306353"/>
                      <a:pt x="687971" y="320812"/>
                      <a:pt x="699719" y="322619"/>
                    </a:cubicBezTo>
                    <a:cubicBezTo>
                      <a:pt x="712370" y="324427"/>
                      <a:pt x="717793" y="321716"/>
                      <a:pt x="726830" y="315390"/>
                    </a:cubicBezTo>
                    <a:cubicBezTo>
                      <a:pt x="732252" y="311775"/>
                      <a:pt x="741289" y="303642"/>
                      <a:pt x="744904" y="299123"/>
                    </a:cubicBezTo>
                    <a:cubicBezTo>
                      <a:pt x="744904" y="299123"/>
                      <a:pt x="744904" y="300931"/>
                      <a:pt x="744904" y="300931"/>
                    </a:cubicBezTo>
                    <a:lnTo>
                      <a:pt x="745807" y="302738"/>
                    </a:lnTo>
                    <a:cubicBezTo>
                      <a:pt x="747615" y="299123"/>
                      <a:pt x="747615" y="294605"/>
                      <a:pt x="745807" y="290990"/>
                    </a:cubicBezTo>
                    <a:cubicBezTo>
                      <a:pt x="744000" y="297316"/>
                      <a:pt x="743096" y="297316"/>
                      <a:pt x="737674" y="300027"/>
                    </a:cubicBezTo>
                    <a:cubicBezTo>
                      <a:pt x="735867" y="300931"/>
                      <a:pt x="734059" y="301834"/>
                      <a:pt x="732252" y="302738"/>
                    </a:cubicBezTo>
                    <a:cubicBezTo>
                      <a:pt x="730444" y="302738"/>
                      <a:pt x="728637" y="303642"/>
                      <a:pt x="726830" y="304545"/>
                    </a:cubicBezTo>
                    <a:lnTo>
                      <a:pt x="726830" y="304545"/>
                    </a:lnTo>
                    <a:close/>
                    <a:moveTo>
                      <a:pt x="619290" y="261168"/>
                    </a:moveTo>
                    <a:cubicBezTo>
                      <a:pt x="617482" y="253035"/>
                      <a:pt x="606638" y="241287"/>
                      <a:pt x="606638" y="237672"/>
                    </a:cubicBezTo>
                    <a:cubicBezTo>
                      <a:pt x="607542" y="243094"/>
                      <a:pt x="612060" y="251227"/>
                      <a:pt x="614771" y="255746"/>
                    </a:cubicBezTo>
                    <a:cubicBezTo>
                      <a:pt x="617482" y="259361"/>
                      <a:pt x="617482" y="258457"/>
                      <a:pt x="619290" y="261168"/>
                    </a:cubicBezTo>
                    <a:lnTo>
                      <a:pt x="619290" y="261168"/>
                    </a:lnTo>
                    <a:close/>
                    <a:moveTo>
                      <a:pt x="727733" y="256649"/>
                    </a:moveTo>
                    <a:cubicBezTo>
                      <a:pt x="727733" y="247613"/>
                      <a:pt x="730444" y="233153"/>
                      <a:pt x="732252" y="223213"/>
                    </a:cubicBezTo>
                    <a:cubicBezTo>
                      <a:pt x="734059" y="215983"/>
                      <a:pt x="736770" y="211465"/>
                      <a:pt x="737674" y="210561"/>
                    </a:cubicBezTo>
                    <a:cubicBezTo>
                      <a:pt x="734963" y="214176"/>
                      <a:pt x="730444" y="216887"/>
                      <a:pt x="729541" y="221405"/>
                    </a:cubicBezTo>
                    <a:cubicBezTo>
                      <a:pt x="725926" y="234057"/>
                      <a:pt x="725926" y="250324"/>
                      <a:pt x="727733" y="256649"/>
                    </a:cubicBezTo>
                    <a:lnTo>
                      <a:pt x="727733" y="256649"/>
                    </a:lnTo>
                    <a:close/>
                    <a:moveTo>
                      <a:pt x="661764" y="227731"/>
                    </a:moveTo>
                    <a:lnTo>
                      <a:pt x="677126" y="227731"/>
                    </a:lnTo>
                    <a:cubicBezTo>
                      <a:pt x="674415" y="230442"/>
                      <a:pt x="665378" y="230442"/>
                      <a:pt x="661764" y="227731"/>
                    </a:cubicBezTo>
                    <a:lnTo>
                      <a:pt x="661764" y="227731"/>
                    </a:lnTo>
                    <a:close/>
                    <a:moveTo>
                      <a:pt x="691586" y="267494"/>
                    </a:moveTo>
                    <a:cubicBezTo>
                      <a:pt x="695200" y="268398"/>
                      <a:pt x="697911" y="268398"/>
                      <a:pt x="697911" y="262072"/>
                    </a:cubicBezTo>
                    <a:cubicBezTo>
                      <a:pt x="697008" y="264783"/>
                      <a:pt x="693393" y="266590"/>
                      <a:pt x="691586" y="267494"/>
                    </a:cubicBezTo>
                    <a:lnTo>
                      <a:pt x="691586" y="267494"/>
                    </a:lnTo>
                    <a:close/>
                    <a:moveTo>
                      <a:pt x="811777" y="164473"/>
                    </a:moveTo>
                    <a:cubicBezTo>
                      <a:pt x="811777" y="151821"/>
                      <a:pt x="824429" y="137362"/>
                      <a:pt x="819910" y="112962"/>
                    </a:cubicBezTo>
                    <a:cubicBezTo>
                      <a:pt x="818103" y="102118"/>
                      <a:pt x="816295" y="89466"/>
                      <a:pt x="812681" y="77718"/>
                    </a:cubicBezTo>
                    <a:lnTo>
                      <a:pt x="804547" y="55125"/>
                    </a:lnTo>
                    <a:cubicBezTo>
                      <a:pt x="802740" y="52414"/>
                      <a:pt x="803644" y="54222"/>
                      <a:pt x="800029" y="48800"/>
                    </a:cubicBezTo>
                    <a:cubicBezTo>
                      <a:pt x="796414" y="43377"/>
                      <a:pt x="794607" y="43377"/>
                      <a:pt x="790088" y="37052"/>
                    </a:cubicBezTo>
                    <a:cubicBezTo>
                      <a:pt x="783762" y="34340"/>
                      <a:pt x="776533" y="27111"/>
                      <a:pt x="770207" y="27111"/>
                    </a:cubicBezTo>
                    <a:cubicBezTo>
                      <a:pt x="770207" y="27111"/>
                      <a:pt x="770207" y="27111"/>
                      <a:pt x="770207" y="27111"/>
                    </a:cubicBezTo>
                    <a:lnTo>
                      <a:pt x="776533" y="30726"/>
                    </a:lnTo>
                    <a:cubicBezTo>
                      <a:pt x="778340" y="32533"/>
                      <a:pt x="781051" y="34340"/>
                      <a:pt x="782859" y="36148"/>
                    </a:cubicBezTo>
                    <a:cubicBezTo>
                      <a:pt x="785570" y="39763"/>
                      <a:pt x="789185" y="45185"/>
                      <a:pt x="790992" y="50607"/>
                    </a:cubicBezTo>
                    <a:cubicBezTo>
                      <a:pt x="791896" y="43377"/>
                      <a:pt x="790992" y="45185"/>
                      <a:pt x="789185" y="38859"/>
                    </a:cubicBezTo>
                    <a:cubicBezTo>
                      <a:pt x="793703" y="44281"/>
                      <a:pt x="792799" y="45185"/>
                      <a:pt x="795510" y="53318"/>
                    </a:cubicBezTo>
                    <a:lnTo>
                      <a:pt x="796414" y="52414"/>
                    </a:lnTo>
                    <a:cubicBezTo>
                      <a:pt x="798222" y="57837"/>
                      <a:pt x="795510" y="53318"/>
                      <a:pt x="799125" y="59644"/>
                    </a:cubicBezTo>
                    <a:cubicBezTo>
                      <a:pt x="799125" y="60548"/>
                      <a:pt x="799125" y="59644"/>
                      <a:pt x="800029" y="61451"/>
                    </a:cubicBezTo>
                    <a:lnTo>
                      <a:pt x="800933" y="67777"/>
                    </a:lnTo>
                    <a:cubicBezTo>
                      <a:pt x="801836" y="66873"/>
                      <a:pt x="802740" y="65970"/>
                      <a:pt x="803644" y="65066"/>
                    </a:cubicBezTo>
                    <a:cubicBezTo>
                      <a:pt x="804547" y="63259"/>
                      <a:pt x="804547" y="62355"/>
                      <a:pt x="804547" y="60548"/>
                    </a:cubicBezTo>
                    <a:cubicBezTo>
                      <a:pt x="805451" y="63259"/>
                      <a:pt x="806355" y="66873"/>
                      <a:pt x="805451" y="70488"/>
                    </a:cubicBezTo>
                    <a:cubicBezTo>
                      <a:pt x="805451" y="72296"/>
                      <a:pt x="804547" y="73199"/>
                      <a:pt x="803644" y="75007"/>
                    </a:cubicBezTo>
                    <a:cubicBezTo>
                      <a:pt x="803644" y="75007"/>
                      <a:pt x="802740" y="76814"/>
                      <a:pt x="802740" y="76814"/>
                    </a:cubicBezTo>
                    <a:lnTo>
                      <a:pt x="802740" y="77718"/>
                    </a:lnTo>
                    <a:cubicBezTo>
                      <a:pt x="802740" y="78621"/>
                      <a:pt x="802740" y="78621"/>
                      <a:pt x="802740" y="79525"/>
                    </a:cubicBezTo>
                    <a:cubicBezTo>
                      <a:pt x="806355" y="80429"/>
                      <a:pt x="806355" y="75910"/>
                      <a:pt x="808162" y="72296"/>
                    </a:cubicBezTo>
                    <a:cubicBezTo>
                      <a:pt x="809970" y="75007"/>
                      <a:pt x="809066" y="76814"/>
                      <a:pt x="809066" y="80429"/>
                    </a:cubicBezTo>
                    <a:cubicBezTo>
                      <a:pt x="809970" y="84947"/>
                      <a:pt x="810873" y="83140"/>
                      <a:pt x="811777" y="87658"/>
                    </a:cubicBezTo>
                    <a:cubicBezTo>
                      <a:pt x="812681" y="93081"/>
                      <a:pt x="814488" y="100310"/>
                      <a:pt x="814488" y="104829"/>
                    </a:cubicBezTo>
                    <a:lnTo>
                      <a:pt x="815392" y="103925"/>
                    </a:lnTo>
                    <a:cubicBezTo>
                      <a:pt x="816295" y="103021"/>
                      <a:pt x="815392" y="103021"/>
                      <a:pt x="816295" y="103021"/>
                    </a:cubicBezTo>
                    <a:cubicBezTo>
                      <a:pt x="815392" y="108443"/>
                      <a:pt x="813584" y="115673"/>
                      <a:pt x="811777" y="120191"/>
                    </a:cubicBezTo>
                    <a:cubicBezTo>
                      <a:pt x="812681" y="118384"/>
                      <a:pt x="814488" y="117480"/>
                      <a:pt x="815392" y="114769"/>
                    </a:cubicBezTo>
                    <a:lnTo>
                      <a:pt x="814488" y="122903"/>
                    </a:lnTo>
                    <a:cubicBezTo>
                      <a:pt x="816295" y="121999"/>
                      <a:pt x="817199" y="121095"/>
                      <a:pt x="818103" y="120191"/>
                    </a:cubicBezTo>
                    <a:cubicBezTo>
                      <a:pt x="818103" y="128325"/>
                      <a:pt x="807258" y="160858"/>
                      <a:pt x="807258" y="171702"/>
                    </a:cubicBezTo>
                    <a:lnTo>
                      <a:pt x="809066" y="167184"/>
                    </a:lnTo>
                    <a:cubicBezTo>
                      <a:pt x="810873" y="167184"/>
                      <a:pt x="810873" y="166280"/>
                      <a:pt x="811777" y="164473"/>
                    </a:cubicBezTo>
                    <a:lnTo>
                      <a:pt x="811777" y="164473"/>
                    </a:lnTo>
                    <a:close/>
                    <a:moveTo>
                      <a:pt x="660860" y="9941"/>
                    </a:moveTo>
                    <a:cubicBezTo>
                      <a:pt x="667186" y="10844"/>
                      <a:pt x="670801" y="13555"/>
                      <a:pt x="677126" y="14459"/>
                    </a:cubicBezTo>
                    <a:cubicBezTo>
                      <a:pt x="674415" y="12652"/>
                      <a:pt x="676223" y="11748"/>
                      <a:pt x="669897" y="9941"/>
                    </a:cubicBezTo>
                    <a:cubicBezTo>
                      <a:pt x="666282" y="9037"/>
                      <a:pt x="663571" y="8133"/>
                      <a:pt x="659956" y="7230"/>
                    </a:cubicBezTo>
                    <a:cubicBezTo>
                      <a:pt x="674415" y="1807"/>
                      <a:pt x="681645" y="2711"/>
                      <a:pt x="697008" y="7230"/>
                    </a:cubicBezTo>
                    <a:cubicBezTo>
                      <a:pt x="696104" y="6326"/>
                      <a:pt x="694297" y="4518"/>
                      <a:pt x="693393" y="3615"/>
                    </a:cubicBezTo>
                    <a:cubicBezTo>
                      <a:pt x="699719" y="5422"/>
                      <a:pt x="706948" y="11748"/>
                      <a:pt x="715082" y="14459"/>
                    </a:cubicBezTo>
                    <a:cubicBezTo>
                      <a:pt x="713274" y="10844"/>
                      <a:pt x="710563" y="8133"/>
                      <a:pt x="707852" y="6326"/>
                    </a:cubicBezTo>
                    <a:cubicBezTo>
                      <a:pt x="715985" y="9037"/>
                      <a:pt x="725926" y="14459"/>
                      <a:pt x="734059" y="16267"/>
                    </a:cubicBezTo>
                    <a:lnTo>
                      <a:pt x="734059" y="15363"/>
                    </a:lnTo>
                    <a:cubicBezTo>
                      <a:pt x="734963" y="14459"/>
                      <a:pt x="733156" y="14459"/>
                      <a:pt x="734963" y="15363"/>
                    </a:cubicBezTo>
                    <a:cubicBezTo>
                      <a:pt x="734963" y="15363"/>
                      <a:pt x="736770" y="16267"/>
                      <a:pt x="737674" y="17170"/>
                    </a:cubicBezTo>
                    <a:cubicBezTo>
                      <a:pt x="740385" y="18074"/>
                      <a:pt x="741289" y="18978"/>
                      <a:pt x="744000" y="19881"/>
                    </a:cubicBezTo>
                    <a:cubicBezTo>
                      <a:pt x="742192" y="16267"/>
                      <a:pt x="741289" y="17170"/>
                      <a:pt x="739481" y="14459"/>
                    </a:cubicBezTo>
                    <a:cubicBezTo>
                      <a:pt x="746711" y="18074"/>
                      <a:pt x="754844" y="28015"/>
                      <a:pt x="763881" y="33437"/>
                    </a:cubicBezTo>
                    <a:lnTo>
                      <a:pt x="761170" y="27111"/>
                    </a:lnTo>
                    <a:cubicBezTo>
                      <a:pt x="763881" y="28918"/>
                      <a:pt x="767496" y="32533"/>
                      <a:pt x="769303" y="34340"/>
                    </a:cubicBezTo>
                    <a:cubicBezTo>
                      <a:pt x="770207" y="36148"/>
                      <a:pt x="775629" y="42474"/>
                      <a:pt x="776533" y="43377"/>
                    </a:cubicBezTo>
                    <a:cubicBezTo>
                      <a:pt x="775629" y="35244"/>
                      <a:pt x="772918" y="30726"/>
                      <a:pt x="768400" y="28015"/>
                    </a:cubicBezTo>
                    <a:lnTo>
                      <a:pt x="767496" y="27111"/>
                    </a:lnTo>
                    <a:cubicBezTo>
                      <a:pt x="767496" y="27111"/>
                      <a:pt x="767496" y="27111"/>
                      <a:pt x="767496" y="27111"/>
                    </a:cubicBezTo>
                    <a:cubicBezTo>
                      <a:pt x="762977" y="23496"/>
                      <a:pt x="758459" y="20785"/>
                      <a:pt x="753037" y="18978"/>
                    </a:cubicBezTo>
                    <a:cubicBezTo>
                      <a:pt x="746711" y="17170"/>
                      <a:pt x="743096" y="13555"/>
                      <a:pt x="736770" y="10844"/>
                    </a:cubicBezTo>
                    <a:cubicBezTo>
                      <a:pt x="732252" y="9037"/>
                      <a:pt x="730444" y="9941"/>
                      <a:pt x="725926" y="9037"/>
                    </a:cubicBezTo>
                    <a:cubicBezTo>
                      <a:pt x="722311" y="8133"/>
                      <a:pt x="720504" y="6326"/>
                      <a:pt x="715985" y="7230"/>
                    </a:cubicBezTo>
                    <a:cubicBezTo>
                      <a:pt x="717793" y="8133"/>
                      <a:pt x="721407" y="9941"/>
                      <a:pt x="723215" y="10844"/>
                    </a:cubicBezTo>
                    <a:cubicBezTo>
                      <a:pt x="717793" y="9037"/>
                      <a:pt x="708756" y="4518"/>
                      <a:pt x="702430" y="3615"/>
                    </a:cubicBezTo>
                    <a:cubicBezTo>
                      <a:pt x="695200" y="2711"/>
                      <a:pt x="694297" y="0"/>
                      <a:pt x="677126" y="0"/>
                    </a:cubicBezTo>
                    <a:cubicBezTo>
                      <a:pt x="664475" y="904"/>
                      <a:pt x="662667" y="5422"/>
                      <a:pt x="658149" y="7230"/>
                    </a:cubicBezTo>
                    <a:cubicBezTo>
                      <a:pt x="655438" y="8133"/>
                      <a:pt x="651823" y="7230"/>
                      <a:pt x="650016" y="8133"/>
                    </a:cubicBezTo>
                    <a:lnTo>
                      <a:pt x="660860" y="9941"/>
                    </a:lnTo>
                    <a:close/>
                    <a:moveTo>
                      <a:pt x="727733" y="141880"/>
                    </a:moveTo>
                    <a:lnTo>
                      <a:pt x="730444" y="140073"/>
                    </a:lnTo>
                    <a:cubicBezTo>
                      <a:pt x="732252" y="139169"/>
                      <a:pt x="731348" y="138265"/>
                      <a:pt x="733156" y="137362"/>
                    </a:cubicBezTo>
                    <a:cubicBezTo>
                      <a:pt x="734963" y="136458"/>
                      <a:pt x="740385" y="137362"/>
                      <a:pt x="743096" y="136458"/>
                    </a:cubicBezTo>
                    <a:cubicBezTo>
                      <a:pt x="745807" y="135554"/>
                      <a:pt x="744904" y="135554"/>
                      <a:pt x="747615" y="134651"/>
                    </a:cubicBezTo>
                    <a:cubicBezTo>
                      <a:pt x="749422" y="134651"/>
                      <a:pt x="751229" y="134651"/>
                      <a:pt x="753037" y="133747"/>
                    </a:cubicBezTo>
                    <a:cubicBezTo>
                      <a:pt x="757555" y="131940"/>
                      <a:pt x="771111" y="122903"/>
                      <a:pt x="775629" y="120191"/>
                    </a:cubicBezTo>
                    <a:cubicBezTo>
                      <a:pt x="780148" y="118384"/>
                      <a:pt x="792799" y="118384"/>
                      <a:pt x="797318" y="118384"/>
                    </a:cubicBezTo>
                    <a:cubicBezTo>
                      <a:pt x="796414" y="117480"/>
                      <a:pt x="797318" y="118384"/>
                      <a:pt x="796414" y="117480"/>
                    </a:cubicBezTo>
                    <a:cubicBezTo>
                      <a:pt x="794607" y="115673"/>
                      <a:pt x="791896" y="115673"/>
                      <a:pt x="789185" y="116577"/>
                    </a:cubicBezTo>
                    <a:cubicBezTo>
                      <a:pt x="786474" y="116577"/>
                      <a:pt x="783762" y="117480"/>
                      <a:pt x="781051" y="117480"/>
                    </a:cubicBezTo>
                    <a:cubicBezTo>
                      <a:pt x="781955" y="117480"/>
                      <a:pt x="797318" y="111155"/>
                      <a:pt x="798222" y="110251"/>
                    </a:cubicBezTo>
                    <a:cubicBezTo>
                      <a:pt x="789185" y="109347"/>
                      <a:pt x="784666" y="113866"/>
                      <a:pt x="778340" y="115673"/>
                    </a:cubicBezTo>
                    <a:lnTo>
                      <a:pt x="780148" y="112058"/>
                    </a:lnTo>
                    <a:cubicBezTo>
                      <a:pt x="771111" y="115673"/>
                      <a:pt x="755748" y="132843"/>
                      <a:pt x="746711" y="132843"/>
                    </a:cubicBezTo>
                    <a:cubicBezTo>
                      <a:pt x="750326" y="129228"/>
                      <a:pt x="760266" y="120191"/>
                      <a:pt x="762074" y="114769"/>
                    </a:cubicBezTo>
                    <a:cubicBezTo>
                      <a:pt x="756652" y="118384"/>
                      <a:pt x="749422" y="127421"/>
                      <a:pt x="743096" y="132843"/>
                    </a:cubicBezTo>
                    <a:cubicBezTo>
                      <a:pt x="747615" y="130132"/>
                      <a:pt x="754844" y="121095"/>
                      <a:pt x="756652" y="113866"/>
                    </a:cubicBezTo>
                    <a:cubicBezTo>
                      <a:pt x="752133" y="121095"/>
                      <a:pt x="744000" y="132843"/>
                      <a:pt x="736770" y="134651"/>
                    </a:cubicBezTo>
                    <a:cubicBezTo>
                      <a:pt x="741289" y="131036"/>
                      <a:pt x="749422" y="119288"/>
                      <a:pt x="750326" y="110251"/>
                    </a:cubicBezTo>
                    <a:cubicBezTo>
                      <a:pt x="744904" y="115673"/>
                      <a:pt x="743096" y="121095"/>
                      <a:pt x="739481" y="126517"/>
                    </a:cubicBezTo>
                    <a:cubicBezTo>
                      <a:pt x="738578" y="128325"/>
                      <a:pt x="736770" y="131036"/>
                      <a:pt x="734963" y="131940"/>
                    </a:cubicBezTo>
                    <a:cubicBezTo>
                      <a:pt x="737674" y="125614"/>
                      <a:pt x="737674" y="129228"/>
                      <a:pt x="742192" y="118384"/>
                    </a:cubicBezTo>
                    <a:cubicBezTo>
                      <a:pt x="741289" y="120191"/>
                      <a:pt x="740385" y="120191"/>
                      <a:pt x="739481" y="121999"/>
                    </a:cubicBezTo>
                    <a:cubicBezTo>
                      <a:pt x="737674" y="123806"/>
                      <a:pt x="731348" y="132843"/>
                      <a:pt x="731348" y="135554"/>
                    </a:cubicBezTo>
                    <a:cubicBezTo>
                      <a:pt x="734963" y="124710"/>
                      <a:pt x="736770" y="118384"/>
                      <a:pt x="735867" y="105732"/>
                    </a:cubicBezTo>
                    <a:cubicBezTo>
                      <a:pt x="734059" y="113866"/>
                      <a:pt x="733156" y="125614"/>
                      <a:pt x="729541" y="131940"/>
                    </a:cubicBezTo>
                    <a:cubicBezTo>
                      <a:pt x="728637" y="136458"/>
                      <a:pt x="727733" y="139169"/>
                      <a:pt x="727733" y="141880"/>
                    </a:cubicBezTo>
                    <a:lnTo>
                      <a:pt x="727733" y="141880"/>
                    </a:lnTo>
                    <a:close/>
                    <a:moveTo>
                      <a:pt x="671704" y="123806"/>
                    </a:moveTo>
                    <a:cubicBezTo>
                      <a:pt x="663571" y="121999"/>
                      <a:pt x="652727" y="111155"/>
                      <a:pt x="646401" y="107540"/>
                    </a:cubicBezTo>
                    <a:cubicBezTo>
                      <a:pt x="648208" y="112058"/>
                      <a:pt x="652727" y="117480"/>
                      <a:pt x="656341" y="119288"/>
                    </a:cubicBezTo>
                    <a:cubicBezTo>
                      <a:pt x="629231" y="114769"/>
                      <a:pt x="639171" y="118384"/>
                      <a:pt x="621097" y="117480"/>
                    </a:cubicBezTo>
                    <a:cubicBezTo>
                      <a:pt x="639171" y="118384"/>
                      <a:pt x="646401" y="120191"/>
                      <a:pt x="663571" y="123806"/>
                    </a:cubicBezTo>
                    <a:cubicBezTo>
                      <a:pt x="667186" y="124710"/>
                      <a:pt x="668993" y="125614"/>
                      <a:pt x="672608" y="126517"/>
                    </a:cubicBezTo>
                    <a:cubicBezTo>
                      <a:pt x="676223" y="127421"/>
                      <a:pt x="679837" y="127421"/>
                      <a:pt x="683452" y="128325"/>
                    </a:cubicBezTo>
                    <a:cubicBezTo>
                      <a:pt x="686163" y="129228"/>
                      <a:pt x="685260" y="129228"/>
                      <a:pt x="687067" y="130132"/>
                    </a:cubicBezTo>
                    <a:cubicBezTo>
                      <a:pt x="688874" y="131036"/>
                      <a:pt x="690682" y="130132"/>
                      <a:pt x="692489" y="131036"/>
                    </a:cubicBezTo>
                    <a:cubicBezTo>
                      <a:pt x="696104" y="131940"/>
                      <a:pt x="697911" y="133747"/>
                      <a:pt x="701526" y="134651"/>
                    </a:cubicBezTo>
                    <a:cubicBezTo>
                      <a:pt x="701526" y="134651"/>
                      <a:pt x="701526" y="133747"/>
                      <a:pt x="701526" y="133747"/>
                    </a:cubicBezTo>
                    <a:cubicBezTo>
                      <a:pt x="701526" y="133747"/>
                      <a:pt x="701526" y="133747"/>
                      <a:pt x="697008" y="130132"/>
                    </a:cubicBezTo>
                    <a:cubicBezTo>
                      <a:pt x="691586" y="126517"/>
                      <a:pt x="687067" y="120191"/>
                      <a:pt x="684356" y="119288"/>
                    </a:cubicBezTo>
                    <a:cubicBezTo>
                      <a:pt x="685260" y="122903"/>
                      <a:pt x="685260" y="121999"/>
                      <a:pt x="685260" y="123806"/>
                    </a:cubicBezTo>
                    <a:cubicBezTo>
                      <a:pt x="685260" y="123806"/>
                      <a:pt x="684356" y="122903"/>
                      <a:pt x="686163" y="127421"/>
                    </a:cubicBezTo>
                    <a:cubicBezTo>
                      <a:pt x="681645" y="124710"/>
                      <a:pt x="679837" y="122903"/>
                      <a:pt x="675319" y="120191"/>
                    </a:cubicBezTo>
                    <a:lnTo>
                      <a:pt x="678030" y="124710"/>
                    </a:lnTo>
                    <a:cubicBezTo>
                      <a:pt x="670801" y="120191"/>
                      <a:pt x="667186" y="115673"/>
                      <a:pt x="661764" y="109347"/>
                    </a:cubicBezTo>
                    <a:cubicBezTo>
                      <a:pt x="659956" y="107540"/>
                      <a:pt x="658149" y="105732"/>
                      <a:pt x="657245" y="103925"/>
                    </a:cubicBezTo>
                    <a:cubicBezTo>
                      <a:pt x="660860" y="111155"/>
                      <a:pt x="664475" y="119288"/>
                      <a:pt x="671704" y="123806"/>
                    </a:cubicBezTo>
                    <a:lnTo>
                      <a:pt x="671704" y="123806"/>
                    </a:lnTo>
                    <a:close/>
                    <a:moveTo>
                      <a:pt x="603927" y="127421"/>
                    </a:moveTo>
                    <a:lnTo>
                      <a:pt x="609349" y="126517"/>
                    </a:lnTo>
                    <a:cubicBezTo>
                      <a:pt x="608446" y="127421"/>
                      <a:pt x="608446" y="127421"/>
                      <a:pt x="608446" y="127421"/>
                    </a:cubicBezTo>
                    <a:cubicBezTo>
                      <a:pt x="605734" y="130132"/>
                      <a:pt x="602120" y="131036"/>
                      <a:pt x="599409" y="134651"/>
                    </a:cubicBezTo>
                    <a:lnTo>
                      <a:pt x="603927" y="133747"/>
                    </a:lnTo>
                    <a:cubicBezTo>
                      <a:pt x="602120" y="135554"/>
                      <a:pt x="598505" y="138265"/>
                      <a:pt x="596698" y="140976"/>
                    </a:cubicBezTo>
                    <a:cubicBezTo>
                      <a:pt x="599409" y="140073"/>
                      <a:pt x="604831" y="135554"/>
                      <a:pt x="606638" y="133747"/>
                    </a:cubicBezTo>
                    <a:cubicBezTo>
                      <a:pt x="608446" y="131940"/>
                      <a:pt x="609349" y="131940"/>
                      <a:pt x="611157" y="130132"/>
                    </a:cubicBezTo>
                    <a:cubicBezTo>
                      <a:pt x="612060" y="130132"/>
                      <a:pt x="612964" y="129228"/>
                      <a:pt x="612964" y="128325"/>
                    </a:cubicBezTo>
                    <a:cubicBezTo>
                      <a:pt x="613868" y="127421"/>
                      <a:pt x="612964" y="128325"/>
                      <a:pt x="612964" y="127421"/>
                    </a:cubicBezTo>
                    <a:cubicBezTo>
                      <a:pt x="613868" y="122903"/>
                      <a:pt x="611157" y="130132"/>
                      <a:pt x="612964" y="125614"/>
                    </a:cubicBezTo>
                    <a:cubicBezTo>
                      <a:pt x="624712" y="121999"/>
                      <a:pt x="639171" y="125614"/>
                      <a:pt x="651823" y="123806"/>
                    </a:cubicBezTo>
                    <a:cubicBezTo>
                      <a:pt x="642786" y="120191"/>
                      <a:pt x="638267" y="118384"/>
                      <a:pt x="627423" y="120191"/>
                    </a:cubicBezTo>
                    <a:cubicBezTo>
                      <a:pt x="617482" y="121999"/>
                      <a:pt x="611157" y="123806"/>
                      <a:pt x="603927" y="127421"/>
                    </a:cubicBezTo>
                    <a:lnTo>
                      <a:pt x="603927" y="127421"/>
                    </a:lnTo>
                    <a:close/>
                    <a:moveTo>
                      <a:pt x="605734" y="144591"/>
                    </a:moveTo>
                    <a:lnTo>
                      <a:pt x="615675" y="134651"/>
                    </a:lnTo>
                    <a:cubicBezTo>
                      <a:pt x="606638" y="134651"/>
                      <a:pt x="605734" y="135554"/>
                      <a:pt x="599409" y="142784"/>
                    </a:cubicBezTo>
                    <a:cubicBezTo>
                      <a:pt x="597601" y="144591"/>
                      <a:pt x="595794" y="145495"/>
                      <a:pt x="597601" y="148206"/>
                    </a:cubicBezTo>
                    <a:cubicBezTo>
                      <a:pt x="601216" y="150013"/>
                      <a:pt x="603023" y="146399"/>
                      <a:pt x="605734" y="144591"/>
                    </a:cubicBezTo>
                    <a:lnTo>
                      <a:pt x="605734" y="144591"/>
                    </a:lnTo>
                    <a:close/>
                    <a:moveTo>
                      <a:pt x="801836" y="143688"/>
                    </a:moveTo>
                    <a:cubicBezTo>
                      <a:pt x="800029" y="141880"/>
                      <a:pt x="798222" y="139169"/>
                      <a:pt x="796414" y="137362"/>
                    </a:cubicBezTo>
                    <a:cubicBezTo>
                      <a:pt x="796414" y="138265"/>
                      <a:pt x="804547" y="157243"/>
                      <a:pt x="805451" y="158147"/>
                    </a:cubicBezTo>
                    <a:lnTo>
                      <a:pt x="805451" y="150917"/>
                    </a:lnTo>
                    <a:cubicBezTo>
                      <a:pt x="805451" y="150917"/>
                      <a:pt x="806355" y="150917"/>
                      <a:pt x="806355" y="150013"/>
                    </a:cubicBezTo>
                    <a:cubicBezTo>
                      <a:pt x="808162" y="145495"/>
                      <a:pt x="799125" y="134651"/>
                      <a:pt x="796414" y="132843"/>
                    </a:cubicBezTo>
                    <a:lnTo>
                      <a:pt x="801836" y="143688"/>
                    </a:lnTo>
                    <a:close/>
                    <a:moveTo>
                      <a:pt x="725022" y="140073"/>
                    </a:moveTo>
                    <a:cubicBezTo>
                      <a:pt x="722311" y="138265"/>
                      <a:pt x="721407" y="137362"/>
                      <a:pt x="720504" y="134651"/>
                    </a:cubicBezTo>
                    <a:lnTo>
                      <a:pt x="719600" y="136458"/>
                    </a:lnTo>
                    <a:cubicBezTo>
                      <a:pt x="719600" y="136458"/>
                      <a:pt x="719600" y="136458"/>
                      <a:pt x="719600" y="136458"/>
                    </a:cubicBezTo>
                    <a:cubicBezTo>
                      <a:pt x="716889" y="133747"/>
                      <a:pt x="714178" y="131036"/>
                      <a:pt x="711467" y="128325"/>
                    </a:cubicBezTo>
                    <a:cubicBezTo>
                      <a:pt x="712370" y="131036"/>
                      <a:pt x="713274" y="131940"/>
                      <a:pt x="714178" y="134651"/>
                    </a:cubicBezTo>
                    <a:cubicBezTo>
                      <a:pt x="710563" y="132843"/>
                      <a:pt x="707852" y="129228"/>
                      <a:pt x="705141" y="128325"/>
                    </a:cubicBezTo>
                    <a:cubicBezTo>
                      <a:pt x="707852" y="131036"/>
                      <a:pt x="708756" y="135554"/>
                      <a:pt x="713274" y="137362"/>
                    </a:cubicBezTo>
                    <a:cubicBezTo>
                      <a:pt x="717793" y="140073"/>
                      <a:pt x="717793" y="137362"/>
                      <a:pt x="724119" y="139169"/>
                    </a:cubicBezTo>
                    <a:cubicBezTo>
                      <a:pt x="725926" y="140073"/>
                      <a:pt x="726830" y="140073"/>
                      <a:pt x="727733" y="140073"/>
                    </a:cubicBezTo>
                    <a:cubicBezTo>
                      <a:pt x="728637" y="136458"/>
                      <a:pt x="728637" y="130132"/>
                      <a:pt x="727733" y="125614"/>
                    </a:cubicBezTo>
                    <a:cubicBezTo>
                      <a:pt x="726830" y="130132"/>
                      <a:pt x="725022" y="130132"/>
                      <a:pt x="725022" y="140073"/>
                    </a:cubicBezTo>
                    <a:lnTo>
                      <a:pt x="725022" y="140073"/>
                    </a:lnTo>
                    <a:close/>
                    <a:moveTo>
                      <a:pt x="784666" y="121095"/>
                    </a:moveTo>
                    <a:cubicBezTo>
                      <a:pt x="790992" y="124710"/>
                      <a:pt x="790992" y="121999"/>
                      <a:pt x="800029" y="134651"/>
                    </a:cubicBezTo>
                    <a:lnTo>
                      <a:pt x="804547" y="140073"/>
                    </a:lnTo>
                    <a:cubicBezTo>
                      <a:pt x="804547" y="134651"/>
                      <a:pt x="798222" y="128325"/>
                      <a:pt x="795510" y="126517"/>
                    </a:cubicBezTo>
                    <a:lnTo>
                      <a:pt x="799125" y="128325"/>
                    </a:lnTo>
                    <a:cubicBezTo>
                      <a:pt x="798222" y="124710"/>
                      <a:pt x="797318" y="123806"/>
                      <a:pt x="793703" y="121999"/>
                    </a:cubicBezTo>
                    <a:cubicBezTo>
                      <a:pt x="790992" y="121999"/>
                      <a:pt x="786474" y="119288"/>
                      <a:pt x="784666" y="121095"/>
                    </a:cubicBezTo>
                    <a:lnTo>
                      <a:pt x="784666" y="121095"/>
                    </a:lnTo>
                    <a:close/>
                    <a:moveTo>
                      <a:pt x="709659" y="137362"/>
                    </a:moveTo>
                    <a:cubicBezTo>
                      <a:pt x="707852" y="134651"/>
                      <a:pt x="706045" y="133747"/>
                      <a:pt x="703334" y="131036"/>
                    </a:cubicBezTo>
                    <a:cubicBezTo>
                      <a:pt x="702430" y="129228"/>
                      <a:pt x="702430" y="129228"/>
                      <a:pt x="700622" y="127421"/>
                    </a:cubicBezTo>
                    <a:cubicBezTo>
                      <a:pt x="699719" y="126517"/>
                      <a:pt x="698815" y="124710"/>
                      <a:pt x="697008" y="123806"/>
                    </a:cubicBezTo>
                    <a:cubicBezTo>
                      <a:pt x="697911" y="127421"/>
                      <a:pt x="699719" y="130132"/>
                      <a:pt x="701526" y="131940"/>
                    </a:cubicBezTo>
                    <a:cubicBezTo>
                      <a:pt x="704237" y="135554"/>
                      <a:pt x="703334" y="136458"/>
                      <a:pt x="709659" y="137362"/>
                    </a:cubicBezTo>
                    <a:lnTo>
                      <a:pt x="709659" y="137362"/>
                    </a:lnTo>
                    <a:close/>
                    <a:moveTo>
                      <a:pt x="316552" y="480766"/>
                    </a:moveTo>
                    <a:cubicBezTo>
                      <a:pt x="283115" y="471729"/>
                      <a:pt x="259619" y="444618"/>
                      <a:pt x="241545" y="429255"/>
                    </a:cubicBezTo>
                    <a:cubicBezTo>
                      <a:pt x="233412" y="421122"/>
                      <a:pt x="227990" y="417507"/>
                      <a:pt x="219857" y="408470"/>
                    </a:cubicBezTo>
                    <a:cubicBezTo>
                      <a:pt x="214434" y="402144"/>
                      <a:pt x="207205" y="397626"/>
                      <a:pt x="201783" y="392204"/>
                    </a:cubicBezTo>
                    <a:cubicBezTo>
                      <a:pt x="193649" y="383167"/>
                      <a:pt x="186420" y="380456"/>
                      <a:pt x="178287" y="374130"/>
                    </a:cubicBezTo>
                    <a:cubicBezTo>
                      <a:pt x="173768" y="371419"/>
                      <a:pt x="169250" y="365997"/>
                      <a:pt x="161116" y="365093"/>
                    </a:cubicBezTo>
                    <a:cubicBezTo>
                      <a:pt x="167442" y="369611"/>
                      <a:pt x="163827" y="365997"/>
                      <a:pt x="170153" y="372322"/>
                    </a:cubicBezTo>
                    <a:cubicBezTo>
                      <a:pt x="172864" y="375034"/>
                      <a:pt x="175575" y="378648"/>
                      <a:pt x="179190" y="380456"/>
                    </a:cubicBezTo>
                    <a:cubicBezTo>
                      <a:pt x="181901" y="382263"/>
                      <a:pt x="195457" y="394011"/>
                      <a:pt x="197264" y="396722"/>
                    </a:cubicBezTo>
                    <a:cubicBezTo>
                      <a:pt x="199975" y="400337"/>
                      <a:pt x="201783" y="402144"/>
                      <a:pt x="205397" y="405759"/>
                    </a:cubicBezTo>
                    <a:cubicBezTo>
                      <a:pt x="208109" y="408470"/>
                      <a:pt x="210820" y="411181"/>
                      <a:pt x="213531" y="414796"/>
                    </a:cubicBezTo>
                    <a:lnTo>
                      <a:pt x="227086" y="427448"/>
                    </a:lnTo>
                    <a:cubicBezTo>
                      <a:pt x="253293" y="446425"/>
                      <a:pt x="269560" y="470825"/>
                      <a:pt x="316552" y="480766"/>
                    </a:cubicBezTo>
                    <a:lnTo>
                      <a:pt x="316552" y="480766"/>
                    </a:lnTo>
                    <a:close/>
                    <a:moveTo>
                      <a:pt x="307515" y="412085"/>
                    </a:moveTo>
                    <a:cubicBezTo>
                      <a:pt x="308419" y="412989"/>
                      <a:pt x="309322" y="413892"/>
                      <a:pt x="310226" y="415700"/>
                    </a:cubicBezTo>
                    <a:cubicBezTo>
                      <a:pt x="319263" y="423833"/>
                      <a:pt x="327396" y="437389"/>
                      <a:pt x="336433" y="445522"/>
                    </a:cubicBezTo>
                    <a:cubicBezTo>
                      <a:pt x="331915" y="435581"/>
                      <a:pt x="319263" y="422929"/>
                      <a:pt x="312937" y="412989"/>
                    </a:cubicBezTo>
                    <a:cubicBezTo>
                      <a:pt x="302093" y="395819"/>
                      <a:pt x="283115" y="385878"/>
                      <a:pt x="269560" y="371419"/>
                    </a:cubicBezTo>
                    <a:cubicBezTo>
                      <a:pt x="265041" y="366900"/>
                      <a:pt x="259619" y="363286"/>
                      <a:pt x="253293" y="359671"/>
                    </a:cubicBezTo>
                    <a:cubicBezTo>
                      <a:pt x="246064" y="354249"/>
                      <a:pt x="222568" y="347923"/>
                      <a:pt x="214434" y="346115"/>
                    </a:cubicBezTo>
                    <a:cubicBezTo>
                      <a:pt x="210820" y="346115"/>
                      <a:pt x="207205" y="345212"/>
                      <a:pt x="202686" y="347923"/>
                    </a:cubicBezTo>
                    <a:cubicBezTo>
                      <a:pt x="200879" y="348826"/>
                      <a:pt x="201783" y="347923"/>
                      <a:pt x="199975" y="349730"/>
                    </a:cubicBezTo>
                    <a:cubicBezTo>
                      <a:pt x="222568" y="337982"/>
                      <a:pt x="289441" y="391300"/>
                      <a:pt x="307515" y="412085"/>
                    </a:cubicBezTo>
                    <a:lnTo>
                      <a:pt x="307515" y="412085"/>
                    </a:lnTo>
                    <a:close/>
                    <a:moveTo>
                      <a:pt x="239738" y="459077"/>
                    </a:moveTo>
                    <a:cubicBezTo>
                      <a:pt x="237930" y="451848"/>
                      <a:pt x="227990" y="444618"/>
                      <a:pt x="221664" y="436485"/>
                    </a:cubicBezTo>
                    <a:cubicBezTo>
                      <a:pt x="218953" y="432870"/>
                      <a:pt x="205397" y="418411"/>
                      <a:pt x="201783" y="415700"/>
                    </a:cubicBezTo>
                    <a:cubicBezTo>
                      <a:pt x="197264" y="411181"/>
                      <a:pt x="179190" y="398530"/>
                      <a:pt x="171961" y="391300"/>
                    </a:cubicBezTo>
                    <a:cubicBezTo>
                      <a:pt x="164731" y="384974"/>
                      <a:pt x="162924" y="380456"/>
                      <a:pt x="159309" y="376841"/>
                    </a:cubicBezTo>
                    <a:cubicBezTo>
                      <a:pt x="154790" y="372322"/>
                      <a:pt x="133102" y="357863"/>
                      <a:pt x="124969" y="356960"/>
                    </a:cubicBezTo>
                    <a:lnTo>
                      <a:pt x="134909" y="364189"/>
                    </a:lnTo>
                    <a:cubicBezTo>
                      <a:pt x="136717" y="365997"/>
                      <a:pt x="152079" y="378648"/>
                      <a:pt x="154790" y="381359"/>
                    </a:cubicBezTo>
                    <a:cubicBezTo>
                      <a:pt x="163827" y="391300"/>
                      <a:pt x="185516" y="411181"/>
                      <a:pt x="197264" y="417507"/>
                    </a:cubicBezTo>
                    <a:cubicBezTo>
                      <a:pt x="200879" y="419315"/>
                      <a:pt x="209916" y="430159"/>
                      <a:pt x="213531" y="433774"/>
                    </a:cubicBezTo>
                    <a:cubicBezTo>
                      <a:pt x="225279" y="447329"/>
                      <a:pt x="220760" y="441003"/>
                      <a:pt x="229797" y="450040"/>
                    </a:cubicBezTo>
                    <a:lnTo>
                      <a:pt x="239738" y="459077"/>
                    </a:lnTo>
                    <a:close/>
                    <a:moveTo>
                      <a:pt x="362640" y="453655"/>
                    </a:moveTo>
                    <a:lnTo>
                      <a:pt x="372581" y="435581"/>
                    </a:lnTo>
                    <a:cubicBezTo>
                      <a:pt x="378907" y="422929"/>
                      <a:pt x="394270" y="388589"/>
                      <a:pt x="399692" y="374130"/>
                    </a:cubicBezTo>
                    <a:cubicBezTo>
                      <a:pt x="406921" y="356056"/>
                      <a:pt x="423188" y="296412"/>
                      <a:pt x="422284" y="281049"/>
                    </a:cubicBezTo>
                    <a:cubicBezTo>
                      <a:pt x="423188" y="285568"/>
                      <a:pt x="413247" y="320812"/>
                      <a:pt x="411440" y="328041"/>
                    </a:cubicBezTo>
                    <a:cubicBezTo>
                      <a:pt x="406921" y="343404"/>
                      <a:pt x="401499" y="356960"/>
                      <a:pt x="396981" y="372322"/>
                    </a:cubicBezTo>
                    <a:cubicBezTo>
                      <a:pt x="392462" y="385878"/>
                      <a:pt x="385233" y="400337"/>
                      <a:pt x="379811" y="413892"/>
                    </a:cubicBezTo>
                    <a:cubicBezTo>
                      <a:pt x="377100" y="421122"/>
                      <a:pt x="375292" y="428352"/>
                      <a:pt x="371677" y="434677"/>
                    </a:cubicBezTo>
                    <a:cubicBezTo>
                      <a:pt x="368063" y="439196"/>
                      <a:pt x="363544" y="447329"/>
                      <a:pt x="362640" y="453655"/>
                    </a:cubicBezTo>
                    <a:lnTo>
                      <a:pt x="362640" y="453655"/>
                    </a:lnTo>
                    <a:close/>
                    <a:moveTo>
                      <a:pt x="278597" y="341597"/>
                    </a:moveTo>
                    <a:cubicBezTo>
                      <a:pt x="282212" y="344308"/>
                      <a:pt x="278597" y="339789"/>
                      <a:pt x="288537" y="348826"/>
                    </a:cubicBezTo>
                    <a:cubicBezTo>
                      <a:pt x="302093" y="359671"/>
                      <a:pt x="302093" y="356960"/>
                      <a:pt x="315648" y="371419"/>
                    </a:cubicBezTo>
                    <a:cubicBezTo>
                      <a:pt x="318359" y="374130"/>
                      <a:pt x="321070" y="375937"/>
                      <a:pt x="323782" y="379552"/>
                    </a:cubicBezTo>
                    <a:cubicBezTo>
                      <a:pt x="327396" y="384071"/>
                      <a:pt x="335530" y="393107"/>
                      <a:pt x="338241" y="397626"/>
                    </a:cubicBezTo>
                    <a:cubicBezTo>
                      <a:pt x="340952" y="401241"/>
                      <a:pt x="342759" y="403952"/>
                      <a:pt x="345470" y="407567"/>
                    </a:cubicBezTo>
                    <a:cubicBezTo>
                      <a:pt x="341855" y="397626"/>
                      <a:pt x="328300" y="382263"/>
                      <a:pt x="321974" y="373226"/>
                    </a:cubicBezTo>
                    <a:cubicBezTo>
                      <a:pt x="319263" y="368708"/>
                      <a:pt x="312937" y="364189"/>
                      <a:pt x="309322" y="360574"/>
                    </a:cubicBezTo>
                    <a:cubicBezTo>
                      <a:pt x="306611" y="357863"/>
                      <a:pt x="293960" y="347923"/>
                      <a:pt x="290345" y="345212"/>
                    </a:cubicBezTo>
                    <a:cubicBezTo>
                      <a:pt x="284923" y="339789"/>
                      <a:pt x="284923" y="339789"/>
                      <a:pt x="278597" y="341597"/>
                    </a:cubicBezTo>
                    <a:lnTo>
                      <a:pt x="278597" y="341597"/>
                    </a:lnTo>
                    <a:close/>
                    <a:moveTo>
                      <a:pt x="249678" y="411181"/>
                    </a:moveTo>
                    <a:cubicBezTo>
                      <a:pt x="248775" y="408470"/>
                      <a:pt x="242449" y="402144"/>
                      <a:pt x="238834" y="397626"/>
                    </a:cubicBezTo>
                    <a:cubicBezTo>
                      <a:pt x="232508" y="390396"/>
                      <a:pt x="218953" y="381359"/>
                      <a:pt x="211723" y="375034"/>
                    </a:cubicBezTo>
                    <a:lnTo>
                      <a:pt x="196360" y="365997"/>
                    </a:lnTo>
                    <a:cubicBezTo>
                      <a:pt x="198168" y="367804"/>
                      <a:pt x="200879" y="369611"/>
                      <a:pt x="202686" y="371419"/>
                    </a:cubicBezTo>
                    <a:lnTo>
                      <a:pt x="216242" y="382263"/>
                    </a:lnTo>
                    <a:cubicBezTo>
                      <a:pt x="217145" y="383167"/>
                      <a:pt x="218049" y="384071"/>
                      <a:pt x="219857" y="384974"/>
                    </a:cubicBezTo>
                    <a:cubicBezTo>
                      <a:pt x="223471" y="388589"/>
                      <a:pt x="232508" y="397626"/>
                      <a:pt x="236123" y="400337"/>
                    </a:cubicBezTo>
                    <a:cubicBezTo>
                      <a:pt x="239738" y="402144"/>
                      <a:pt x="245160" y="408470"/>
                      <a:pt x="249678" y="411181"/>
                    </a:cubicBezTo>
                    <a:lnTo>
                      <a:pt x="249678" y="411181"/>
                    </a:lnTo>
                    <a:close/>
                    <a:moveTo>
                      <a:pt x="286730" y="537699"/>
                    </a:moveTo>
                    <a:cubicBezTo>
                      <a:pt x="284923" y="536795"/>
                      <a:pt x="274982" y="528662"/>
                      <a:pt x="274078" y="526854"/>
                    </a:cubicBezTo>
                    <a:cubicBezTo>
                      <a:pt x="280404" y="531373"/>
                      <a:pt x="288537" y="538602"/>
                      <a:pt x="298478" y="542217"/>
                    </a:cubicBezTo>
                    <a:cubicBezTo>
                      <a:pt x="294863" y="537699"/>
                      <a:pt x="285826" y="533180"/>
                      <a:pt x="280404" y="528662"/>
                    </a:cubicBezTo>
                    <a:cubicBezTo>
                      <a:pt x="275886" y="525951"/>
                      <a:pt x="265945" y="518721"/>
                      <a:pt x="261427" y="516010"/>
                    </a:cubicBezTo>
                    <a:cubicBezTo>
                      <a:pt x="262330" y="517817"/>
                      <a:pt x="270463" y="525951"/>
                      <a:pt x="273175" y="528662"/>
                    </a:cubicBezTo>
                    <a:cubicBezTo>
                      <a:pt x="275886" y="532277"/>
                      <a:pt x="279500" y="534988"/>
                      <a:pt x="286730" y="537699"/>
                    </a:cubicBezTo>
                    <a:lnTo>
                      <a:pt x="286730" y="537699"/>
                    </a:lnTo>
                    <a:close/>
                    <a:moveTo>
                      <a:pt x="273175" y="582883"/>
                    </a:moveTo>
                    <a:cubicBezTo>
                      <a:pt x="273175" y="582883"/>
                      <a:pt x="273175" y="581980"/>
                      <a:pt x="273175" y="582883"/>
                    </a:cubicBezTo>
                    <a:cubicBezTo>
                      <a:pt x="273175" y="584691"/>
                      <a:pt x="273175" y="582883"/>
                      <a:pt x="274078" y="582883"/>
                    </a:cubicBezTo>
                    <a:cubicBezTo>
                      <a:pt x="274078" y="582883"/>
                      <a:pt x="274078" y="582883"/>
                      <a:pt x="274078" y="582883"/>
                    </a:cubicBezTo>
                    <a:lnTo>
                      <a:pt x="274982" y="587402"/>
                    </a:lnTo>
                    <a:cubicBezTo>
                      <a:pt x="275886" y="588306"/>
                      <a:pt x="274982" y="589209"/>
                      <a:pt x="276789" y="591017"/>
                    </a:cubicBezTo>
                    <a:cubicBezTo>
                      <a:pt x="279500" y="582883"/>
                      <a:pt x="279500" y="575654"/>
                      <a:pt x="274982" y="568424"/>
                    </a:cubicBezTo>
                    <a:lnTo>
                      <a:pt x="271367" y="564810"/>
                    </a:lnTo>
                    <a:cubicBezTo>
                      <a:pt x="270463" y="563906"/>
                      <a:pt x="270463" y="563906"/>
                      <a:pt x="269560" y="563906"/>
                    </a:cubicBezTo>
                    <a:cubicBezTo>
                      <a:pt x="274982" y="572039"/>
                      <a:pt x="274078" y="563906"/>
                      <a:pt x="273175" y="582883"/>
                    </a:cubicBezTo>
                    <a:lnTo>
                      <a:pt x="273175" y="582883"/>
                    </a:lnTo>
                    <a:close/>
                    <a:moveTo>
                      <a:pt x="353603" y="670542"/>
                    </a:moveTo>
                    <a:cubicBezTo>
                      <a:pt x="355411" y="669638"/>
                      <a:pt x="360833" y="666023"/>
                      <a:pt x="362640" y="666023"/>
                    </a:cubicBezTo>
                    <a:cubicBezTo>
                      <a:pt x="365351" y="666023"/>
                      <a:pt x="368966" y="669638"/>
                      <a:pt x="370774" y="671446"/>
                    </a:cubicBezTo>
                    <a:cubicBezTo>
                      <a:pt x="369870" y="674157"/>
                      <a:pt x="368063" y="675964"/>
                      <a:pt x="366255" y="677771"/>
                    </a:cubicBezTo>
                    <a:cubicBezTo>
                      <a:pt x="365351" y="678675"/>
                      <a:pt x="360833" y="680483"/>
                      <a:pt x="358122" y="680483"/>
                    </a:cubicBezTo>
                    <a:cubicBezTo>
                      <a:pt x="356315" y="677771"/>
                      <a:pt x="353603" y="676868"/>
                      <a:pt x="353603" y="670542"/>
                    </a:cubicBezTo>
                    <a:lnTo>
                      <a:pt x="353603" y="670542"/>
                    </a:lnTo>
                    <a:close/>
                    <a:moveTo>
                      <a:pt x="352700" y="669638"/>
                    </a:moveTo>
                    <a:cubicBezTo>
                      <a:pt x="351796" y="674157"/>
                      <a:pt x="352700" y="677771"/>
                      <a:pt x="356315" y="679579"/>
                    </a:cubicBezTo>
                    <a:cubicBezTo>
                      <a:pt x="359026" y="681386"/>
                      <a:pt x="363544" y="681386"/>
                      <a:pt x="366255" y="679579"/>
                    </a:cubicBezTo>
                    <a:cubicBezTo>
                      <a:pt x="378003" y="671446"/>
                      <a:pt x="368063" y="666927"/>
                      <a:pt x="365351" y="663312"/>
                    </a:cubicBezTo>
                    <a:cubicBezTo>
                      <a:pt x="359929" y="664216"/>
                      <a:pt x="356315" y="666927"/>
                      <a:pt x="352700" y="669638"/>
                    </a:cubicBezTo>
                    <a:lnTo>
                      <a:pt x="352700" y="669638"/>
                    </a:lnTo>
                    <a:close/>
                    <a:moveTo>
                      <a:pt x="202686" y="603668"/>
                    </a:moveTo>
                    <a:cubicBezTo>
                      <a:pt x="204494" y="602765"/>
                      <a:pt x="203590" y="603668"/>
                      <a:pt x="205397" y="601861"/>
                    </a:cubicBezTo>
                    <a:cubicBezTo>
                      <a:pt x="206301" y="600957"/>
                      <a:pt x="206301" y="600054"/>
                      <a:pt x="206301" y="598246"/>
                    </a:cubicBezTo>
                    <a:lnTo>
                      <a:pt x="205397" y="607283"/>
                    </a:lnTo>
                    <a:lnTo>
                      <a:pt x="207205" y="604572"/>
                    </a:lnTo>
                    <a:lnTo>
                      <a:pt x="207205" y="609091"/>
                    </a:lnTo>
                    <a:cubicBezTo>
                      <a:pt x="208109" y="603668"/>
                      <a:pt x="206301" y="591017"/>
                      <a:pt x="204494" y="587402"/>
                    </a:cubicBezTo>
                    <a:cubicBezTo>
                      <a:pt x="203590" y="585595"/>
                      <a:pt x="203590" y="585595"/>
                      <a:pt x="203590" y="584691"/>
                    </a:cubicBezTo>
                    <a:cubicBezTo>
                      <a:pt x="203590" y="583787"/>
                      <a:pt x="203590" y="583787"/>
                      <a:pt x="202686" y="582883"/>
                    </a:cubicBezTo>
                    <a:cubicBezTo>
                      <a:pt x="201783" y="580172"/>
                      <a:pt x="202686" y="581980"/>
                      <a:pt x="200879" y="581076"/>
                    </a:cubicBezTo>
                    <a:cubicBezTo>
                      <a:pt x="200879" y="581980"/>
                      <a:pt x="199072" y="580172"/>
                      <a:pt x="200879" y="585595"/>
                    </a:cubicBezTo>
                    <a:cubicBezTo>
                      <a:pt x="205397" y="597343"/>
                      <a:pt x="202686" y="596439"/>
                      <a:pt x="202686" y="603668"/>
                    </a:cubicBezTo>
                    <a:lnTo>
                      <a:pt x="202686" y="603668"/>
                    </a:lnTo>
                    <a:close/>
                    <a:moveTo>
                      <a:pt x="238834" y="581076"/>
                    </a:moveTo>
                    <a:cubicBezTo>
                      <a:pt x="238834" y="591017"/>
                      <a:pt x="238834" y="596439"/>
                      <a:pt x="240642" y="605476"/>
                    </a:cubicBezTo>
                    <a:cubicBezTo>
                      <a:pt x="244256" y="598246"/>
                      <a:pt x="241545" y="588306"/>
                      <a:pt x="240642" y="581076"/>
                    </a:cubicBezTo>
                    <a:cubicBezTo>
                      <a:pt x="239738" y="581076"/>
                      <a:pt x="241545" y="579269"/>
                      <a:pt x="239738" y="582883"/>
                    </a:cubicBezTo>
                    <a:cubicBezTo>
                      <a:pt x="239738" y="577461"/>
                      <a:pt x="238834" y="579269"/>
                      <a:pt x="237027" y="577461"/>
                    </a:cubicBezTo>
                    <a:cubicBezTo>
                      <a:pt x="236123" y="575654"/>
                      <a:pt x="236123" y="575654"/>
                      <a:pt x="235219" y="574750"/>
                    </a:cubicBezTo>
                    <a:cubicBezTo>
                      <a:pt x="234316" y="573847"/>
                      <a:pt x="233412" y="572943"/>
                      <a:pt x="232508" y="572039"/>
                    </a:cubicBezTo>
                    <a:cubicBezTo>
                      <a:pt x="234316" y="574750"/>
                      <a:pt x="237027" y="580172"/>
                      <a:pt x="238834" y="581076"/>
                    </a:cubicBezTo>
                    <a:lnTo>
                      <a:pt x="238834" y="581076"/>
                    </a:lnTo>
                    <a:close/>
                    <a:moveTo>
                      <a:pt x="257812" y="541314"/>
                    </a:moveTo>
                    <a:cubicBezTo>
                      <a:pt x="249678" y="531373"/>
                      <a:pt x="250582" y="531373"/>
                      <a:pt x="241545" y="522336"/>
                    </a:cubicBezTo>
                    <a:lnTo>
                      <a:pt x="221664" y="497936"/>
                    </a:lnTo>
                    <a:cubicBezTo>
                      <a:pt x="223471" y="505166"/>
                      <a:pt x="248775" y="534084"/>
                      <a:pt x="254197" y="537699"/>
                    </a:cubicBezTo>
                    <a:cubicBezTo>
                      <a:pt x="256004" y="539506"/>
                      <a:pt x="256908" y="539506"/>
                      <a:pt x="257812" y="541314"/>
                    </a:cubicBezTo>
                    <a:lnTo>
                      <a:pt x="257812" y="541314"/>
                    </a:lnTo>
                    <a:close/>
                    <a:moveTo>
                      <a:pt x="262330" y="507877"/>
                    </a:moveTo>
                    <a:cubicBezTo>
                      <a:pt x="262330" y="507877"/>
                      <a:pt x="263234" y="507877"/>
                      <a:pt x="262330" y="505166"/>
                    </a:cubicBezTo>
                    <a:cubicBezTo>
                      <a:pt x="262330" y="505166"/>
                      <a:pt x="263234" y="506069"/>
                      <a:pt x="264138" y="506069"/>
                    </a:cubicBezTo>
                    <a:cubicBezTo>
                      <a:pt x="266849" y="506973"/>
                      <a:pt x="262330" y="506973"/>
                      <a:pt x="265041" y="506069"/>
                    </a:cubicBezTo>
                    <a:lnTo>
                      <a:pt x="265945" y="505166"/>
                    </a:lnTo>
                    <a:cubicBezTo>
                      <a:pt x="266849" y="506973"/>
                      <a:pt x="266849" y="506973"/>
                      <a:pt x="268656" y="507877"/>
                    </a:cubicBezTo>
                    <a:cubicBezTo>
                      <a:pt x="267752" y="505166"/>
                      <a:pt x="267752" y="506069"/>
                      <a:pt x="265945" y="504262"/>
                    </a:cubicBezTo>
                    <a:lnTo>
                      <a:pt x="262330" y="499743"/>
                    </a:lnTo>
                    <a:cubicBezTo>
                      <a:pt x="262330" y="500647"/>
                      <a:pt x="262330" y="501551"/>
                      <a:pt x="262330" y="502455"/>
                    </a:cubicBezTo>
                    <a:cubicBezTo>
                      <a:pt x="261427" y="501551"/>
                      <a:pt x="261427" y="500647"/>
                      <a:pt x="260523" y="499743"/>
                    </a:cubicBezTo>
                    <a:lnTo>
                      <a:pt x="258715" y="498840"/>
                    </a:lnTo>
                    <a:cubicBezTo>
                      <a:pt x="258715" y="498840"/>
                      <a:pt x="258715" y="498840"/>
                      <a:pt x="258715" y="498840"/>
                    </a:cubicBezTo>
                    <a:cubicBezTo>
                      <a:pt x="256908" y="497936"/>
                      <a:pt x="255101" y="495225"/>
                      <a:pt x="253293" y="493418"/>
                    </a:cubicBezTo>
                    <a:cubicBezTo>
                      <a:pt x="253293" y="496129"/>
                      <a:pt x="256004" y="499743"/>
                      <a:pt x="256908" y="501551"/>
                    </a:cubicBezTo>
                    <a:cubicBezTo>
                      <a:pt x="258715" y="504262"/>
                      <a:pt x="259619" y="506069"/>
                      <a:pt x="262330" y="507877"/>
                    </a:cubicBezTo>
                    <a:lnTo>
                      <a:pt x="262330" y="507877"/>
                    </a:lnTo>
                    <a:close/>
                    <a:moveTo>
                      <a:pt x="286730" y="623550"/>
                    </a:moveTo>
                    <a:cubicBezTo>
                      <a:pt x="286730" y="618128"/>
                      <a:pt x="285826" y="612705"/>
                      <a:pt x="284923" y="608187"/>
                    </a:cubicBezTo>
                    <a:lnTo>
                      <a:pt x="284019" y="607283"/>
                    </a:lnTo>
                    <a:lnTo>
                      <a:pt x="283115" y="594632"/>
                    </a:lnTo>
                    <a:cubicBezTo>
                      <a:pt x="283115" y="600054"/>
                      <a:pt x="282212" y="603668"/>
                      <a:pt x="282212" y="609994"/>
                    </a:cubicBezTo>
                    <a:cubicBezTo>
                      <a:pt x="282212" y="615416"/>
                      <a:pt x="282212" y="618128"/>
                      <a:pt x="284923" y="621742"/>
                    </a:cubicBezTo>
                    <a:lnTo>
                      <a:pt x="286730" y="623550"/>
                    </a:lnTo>
                    <a:close/>
                    <a:moveTo>
                      <a:pt x="306611" y="568424"/>
                    </a:moveTo>
                    <a:cubicBezTo>
                      <a:pt x="306611" y="566617"/>
                      <a:pt x="306611" y="567521"/>
                      <a:pt x="306611" y="565713"/>
                    </a:cubicBezTo>
                    <a:cubicBezTo>
                      <a:pt x="306611" y="565713"/>
                      <a:pt x="306611" y="565713"/>
                      <a:pt x="306611" y="564810"/>
                    </a:cubicBezTo>
                    <a:lnTo>
                      <a:pt x="307515" y="568424"/>
                    </a:lnTo>
                    <a:cubicBezTo>
                      <a:pt x="307515" y="563906"/>
                      <a:pt x="307515" y="559387"/>
                      <a:pt x="305708" y="555773"/>
                    </a:cubicBezTo>
                    <a:lnTo>
                      <a:pt x="304804" y="556676"/>
                    </a:lnTo>
                    <a:lnTo>
                      <a:pt x="303900" y="552158"/>
                    </a:lnTo>
                    <a:cubicBezTo>
                      <a:pt x="304804" y="560291"/>
                      <a:pt x="304804" y="561195"/>
                      <a:pt x="306611" y="568424"/>
                    </a:cubicBezTo>
                    <a:lnTo>
                      <a:pt x="306611" y="568424"/>
                    </a:lnTo>
                    <a:close/>
                    <a:moveTo>
                      <a:pt x="350892" y="666023"/>
                    </a:moveTo>
                    <a:cubicBezTo>
                      <a:pt x="353603" y="665120"/>
                      <a:pt x="350892" y="665120"/>
                      <a:pt x="355411" y="662409"/>
                    </a:cubicBezTo>
                    <a:cubicBezTo>
                      <a:pt x="357218" y="660601"/>
                      <a:pt x="358122" y="659698"/>
                      <a:pt x="359929" y="658794"/>
                    </a:cubicBezTo>
                    <a:cubicBezTo>
                      <a:pt x="356315" y="658794"/>
                      <a:pt x="355411" y="658794"/>
                      <a:pt x="353603" y="660601"/>
                    </a:cubicBezTo>
                    <a:cubicBezTo>
                      <a:pt x="351796" y="662409"/>
                      <a:pt x="349085" y="663312"/>
                      <a:pt x="350892" y="666023"/>
                    </a:cubicBezTo>
                    <a:lnTo>
                      <a:pt x="350892" y="666023"/>
                    </a:lnTo>
                    <a:close/>
                    <a:moveTo>
                      <a:pt x="261427" y="583787"/>
                    </a:moveTo>
                    <a:cubicBezTo>
                      <a:pt x="260523" y="581076"/>
                      <a:pt x="256004" y="575654"/>
                      <a:pt x="254197" y="574750"/>
                    </a:cubicBezTo>
                    <a:cubicBezTo>
                      <a:pt x="254197" y="577461"/>
                      <a:pt x="255101" y="578365"/>
                      <a:pt x="256908" y="580172"/>
                    </a:cubicBezTo>
                    <a:cubicBezTo>
                      <a:pt x="257812" y="581980"/>
                      <a:pt x="257812" y="582883"/>
                      <a:pt x="261427" y="583787"/>
                    </a:cubicBezTo>
                    <a:lnTo>
                      <a:pt x="261427" y="583787"/>
                    </a:lnTo>
                    <a:close/>
                    <a:moveTo>
                      <a:pt x="229797" y="595535"/>
                    </a:moveTo>
                    <a:cubicBezTo>
                      <a:pt x="229797" y="595535"/>
                      <a:pt x="231605" y="596439"/>
                      <a:pt x="227990" y="593728"/>
                    </a:cubicBezTo>
                    <a:lnTo>
                      <a:pt x="219857" y="586498"/>
                    </a:lnTo>
                    <a:cubicBezTo>
                      <a:pt x="220760" y="590113"/>
                      <a:pt x="223471" y="592824"/>
                      <a:pt x="226182" y="594632"/>
                    </a:cubicBezTo>
                    <a:cubicBezTo>
                      <a:pt x="229797" y="596439"/>
                      <a:pt x="229797" y="595535"/>
                      <a:pt x="229797" y="595535"/>
                    </a:cubicBezTo>
                    <a:lnTo>
                      <a:pt x="229797" y="595535"/>
                    </a:lnTo>
                    <a:close/>
                    <a:moveTo>
                      <a:pt x="344567" y="621742"/>
                    </a:moveTo>
                    <a:cubicBezTo>
                      <a:pt x="344567" y="621742"/>
                      <a:pt x="346374" y="619935"/>
                      <a:pt x="341855" y="622646"/>
                    </a:cubicBezTo>
                    <a:lnTo>
                      <a:pt x="329204" y="628972"/>
                    </a:lnTo>
                    <a:cubicBezTo>
                      <a:pt x="333722" y="628972"/>
                      <a:pt x="339144" y="627165"/>
                      <a:pt x="342759" y="624453"/>
                    </a:cubicBezTo>
                    <a:cubicBezTo>
                      <a:pt x="346374" y="622646"/>
                      <a:pt x="344567" y="621742"/>
                      <a:pt x="344567" y="621742"/>
                    </a:cubicBezTo>
                    <a:lnTo>
                      <a:pt x="344567" y="621742"/>
                    </a:lnTo>
                    <a:close/>
                    <a:moveTo>
                      <a:pt x="329204" y="614513"/>
                    </a:moveTo>
                    <a:cubicBezTo>
                      <a:pt x="329204" y="614513"/>
                      <a:pt x="327396" y="615416"/>
                      <a:pt x="331011" y="613609"/>
                    </a:cubicBezTo>
                    <a:lnTo>
                      <a:pt x="339144" y="609091"/>
                    </a:lnTo>
                    <a:cubicBezTo>
                      <a:pt x="336433" y="609091"/>
                      <a:pt x="332818" y="609994"/>
                      <a:pt x="331011" y="611802"/>
                    </a:cubicBezTo>
                    <a:cubicBezTo>
                      <a:pt x="328300" y="614513"/>
                      <a:pt x="329204" y="614513"/>
                      <a:pt x="329204" y="614513"/>
                    </a:cubicBezTo>
                    <a:lnTo>
                      <a:pt x="329204" y="614513"/>
                    </a:lnTo>
                    <a:close/>
                    <a:moveTo>
                      <a:pt x="343663" y="616320"/>
                    </a:moveTo>
                    <a:cubicBezTo>
                      <a:pt x="343663" y="616320"/>
                      <a:pt x="345470" y="615416"/>
                      <a:pt x="341855" y="617224"/>
                    </a:cubicBezTo>
                    <a:lnTo>
                      <a:pt x="332818" y="621742"/>
                    </a:lnTo>
                    <a:cubicBezTo>
                      <a:pt x="336433" y="621742"/>
                      <a:pt x="339144" y="620839"/>
                      <a:pt x="341855" y="619031"/>
                    </a:cubicBezTo>
                    <a:cubicBezTo>
                      <a:pt x="344567" y="617224"/>
                      <a:pt x="343663" y="616320"/>
                      <a:pt x="343663" y="616320"/>
                    </a:cubicBezTo>
                    <a:lnTo>
                      <a:pt x="343663" y="616320"/>
                    </a:lnTo>
                    <a:close/>
                    <a:moveTo>
                      <a:pt x="224375" y="552158"/>
                    </a:moveTo>
                    <a:cubicBezTo>
                      <a:pt x="220760" y="540410"/>
                      <a:pt x="220760" y="540410"/>
                      <a:pt x="216242" y="528662"/>
                    </a:cubicBezTo>
                    <a:lnTo>
                      <a:pt x="211723" y="513299"/>
                    </a:lnTo>
                    <a:cubicBezTo>
                      <a:pt x="210820" y="520528"/>
                      <a:pt x="218953" y="542217"/>
                      <a:pt x="222568" y="547639"/>
                    </a:cubicBezTo>
                    <a:cubicBezTo>
                      <a:pt x="223471" y="549447"/>
                      <a:pt x="223471" y="550350"/>
                      <a:pt x="224375" y="552158"/>
                    </a:cubicBezTo>
                    <a:lnTo>
                      <a:pt x="224375" y="552158"/>
                    </a:lnTo>
                    <a:close/>
                    <a:moveTo>
                      <a:pt x="1010590" y="576558"/>
                    </a:moveTo>
                    <a:lnTo>
                      <a:pt x="1011494" y="587402"/>
                    </a:lnTo>
                    <a:cubicBezTo>
                      <a:pt x="1016916" y="590113"/>
                      <a:pt x="1016012" y="589209"/>
                      <a:pt x="1021434" y="588306"/>
                    </a:cubicBezTo>
                    <a:cubicBezTo>
                      <a:pt x="1016012" y="587402"/>
                      <a:pt x="1016012" y="587402"/>
                      <a:pt x="1011494" y="585595"/>
                    </a:cubicBezTo>
                    <a:lnTo>
                      <a:pt x="1011494" y="572943"/>
                    </a:lnTo>
                    <a:lnTo>
                      <a:pt x="1021434" y="572943"/>
                    </a:lnTo>
                    <a:cubicBezTo>
                      <a:pt x="1023242" y="577461"/>
                      <a:pt x="1023242" y="573847"/>
                      <a:pt x="1024145" y="580172"/>
                    </a:cubicBezTo>
                    <a:cubicBezTo>
                      <a:pt x="1024145" y="581980"/>
                      <a:pt x="1024145" y="581980"/>
                      <a:pt x="1025049" y="582883"/>
                    </a:cubicBezTo>
                    <a:cubicBezTo>
                      <a:pt x="1026856" y="579269"/>
                      <a:pt x="1025953" y="572039"/>
                      <a:pt x="1021434" y="571135"/>
                    </a:cubicBezTo>
                    <a:cubicBezTo>
                      <a:pt x="1020531" y="571135"/>
                      <a:pt x="1015108" y="570232"/>
                      <a:pt x="1013301" y="570232"/>
                    </a:cubicBezTo>
                    <a:cubicBezTo>
                      <a:pt x="1010590" y="571135"/>
                      <a:pt x="1010590" y="572943"/>
                      <a:pt x="1010590" y="576558"/>
                    </a:cubicBezTo>
                    <a:lnTo>
                      <a:pt x="1010590" y="576558"/>
                    </a:lnTo>
                    <a:close/>
                    <a:moveTo>
                      <a:pt x="988901" y="570232"/>
                    </a:moveTo>
                    <a:cubicBezTo>
                      <a:pt x="1000649" y="566617"/>
                      <a:pt x="998842" y="566617"/>
                      <a:pt x="1002457" y="574750"/>
                    </a:cubicBezTo>
                    <a:lnTo>
                      <a:pt x="1004264" y="577461"/>
                    </a:lnTo>
                    <a:cubicBezTo>
                      <a:pt x="1004264" y="572943"/>
                      <a:pt x="1003360" y="570232"/>
                      <a:pt x="1000649" y="567521"/>
                    </a:cubicBezTo>
                    <a:cubicBezTo>
                      <a:pt x="995227" y="566617"/>
                      <a:pt x="987998" y="567521"/>
                      <a:pt x="987094" y="572039"/>
                    </a:cubicBezTo>
                    <a:cubicBezTo>
                      <a:pt x="987094" y="574750"/>
                      <a:pt x="987998" y="576558"/>
                      <a:pt x="988901" y="579269"/>
                    </a:cubicBezTo>
                    <a:cubicBezTo>
                      <a:pt x="989805" y="582883"/>
                      <a:pt x="990709" y="583787"/>
                      <a:pt x="993420" y="584691"/>
                    </a:cubicBezTo>
                    <a:cubicBezTo>
                      <a:pt x="992516" y="580172"/>
                      <a:pt x="988901" y="578365"/>
                      <a:pt x="988901" y="570232"/>
                    </a:cubicBezTo>
                    <a:lnTo>
                      <a:pt x="988901" y="570232"/>
                    </a:lnTo>
                    <a:close/>
                    <a:moveTo>
                      <a:pt x="971731" y="522336"/>
                    </a:moveTo>
                    <a:cubicBezTo>
                      <a:pt x="973538" y="524143"/>
                      <a:pt x="969924" y="522336"/>
                      <a:pt x="973538" y="523240"/>
                    </a:cubicBezTo>
                    <a:cubicBezTo>
                      <a:pt x="974442" y="523240"/>
                      <a:pt x="975346" y="523240"/>
                      <a:pt x="976250" y="523240"/>
                    </a:cubicBezTo>
                    <a:cubicBezTo>
                      <a:pt x="978057" y="523240"/>
                      <a:pt x="979864" y="523240"/>
                      <a:pt x="981672" y="523240"/>
                    </a:cubicBezTo>
                    <a:lnTo>
                      <a:pt x="974442" y="525951"/>
                    </a:lnTo>
                    <a:cubicBezTo>
                      <a:pt x="976250" y="527758"/>
                      <a:pt x="978057" y="525951"/>
                      <a:pt x="980768" y="526854"/>
                    </a:cubicBezTo>
                    <a:cubicBezTo>
                      <a:pt x="981672" y="525951"/>
                      <a:pt x="982575" y="525047"/>
                      <a:pt x="984383" y="524143"/>
                    </a:cubicBezTo>
                    <a:lnTo>
                      <a:pt x="981672" y="523240"/>
                    </a:lnTo>
                    <a:cubicBezTo>
                      <a:pt x="986190" y="522336"/>
                      <a:pt x="985287" y="521432"/>
                      <a:pt x="987998" y="519625"/>
                    </a:cubicBezTo>
                    <a:cubicBezTo>
                      <a:pt x="981672" y="521432"/>
                      <a:pt x="978057" y="522336"/>
                      <a:pt x="971731" y="522336"/>
                    </a:cubicBezTo>
                    <a:lnTo>
                      <a:pt x="971731" y="522336"/>
                    </a:lnTo>
                    <a:close/>
                    <a:moveTo>
                      <a:pt x="1033182" y="571135"/>
                    </a:moveTo>
                    <a:cubicBezTo>
                      <a:pt x="1034990" y="572943"/>
                      <a:pt x="1033182" y="572039"/>
                      <a:pt x="1033182" y="574750"/>
                    </a:cubicBezTo>
                    <a:cubicBezTo>
                      <a:pt x="1033182" y="576558"/>
                      <a:pt x="1034086" y="577461"/>
                      <a:pt x="1034086" y="578365"/>
                    </a:cubicBezTo>
                    <a:lnTo>
                      <a:pt x="1034086" y="571135"/>
                    </a:lnTo>
                    <a:lnTo>
                      <a:pt x="1042219" y="572039"/>
                    </a:lnTo>
                    <a:cubicBezTo>
                      <a:pt x="1043123" y="572943"/>
                      <a:pt x="1045834" y="579269"/>
                      <a:pt x="1045834" y="580172"/>
                    </a:cubicBezTo>
                    <a:cubicBezTo>
                      <a:pt x="1046738" y="570232"/>
                      <a:pt x="1043123" y="568424"/>
                      <a:pt x="1033182" y="571135"/>
                    </a:cubicBezTo>
                    <a:lnTo>
                      <a:pt x="1033182" y="571135"/>
                    </a:lnTo>
                    <a:close/>
                    <a:moveTo>
                      <a:pt x="1045834" y="548543"/>
                    </a:moveTo>
                    <a:cubicBezTo>
                      <a:pt x="1048545" y="553062"/>
                      <a:pt x="1056678" y="553062"/>
                      <a:pt x="1060293" y="547639"/>
                    </a:cubicBezTo>
                    <a:lnTo>
                      <a:pt x="1045834" y="548543"/>
                    </a:lnTo>
                    <a:close/>
                    <a:moveTo>
                      <a:pt x="1020531" y="516914"/>
                    </a:moveTo>
                    <a:cubicBezTo>
                      <a:pt x="1026856" y="515106"/>
                      <a:pt x="1029568" y="516010"/>
                      <a:pt x="1035893" y="516010"/>
                    </a:cubicBezTo>
                    <a:cubicBezTo>
                      <a:pt x="1034086" y="512395"/>
                      <a:pt x="1022338" y="513299"/>
                      <a:pt x="1020531" y="516914"/>
                    </a:cubicBezTo>
                    <a:lnTo>
                      <a:pt x="1020531" y="516914"/>
                    </a:lnTo>
                    <a:close/>
                    <a:moveTo>
                      <a:pt x="996131" y="513299"/>
                    </a:moveTo>
                    <a:cubicBezTo>
                      <a:pt x="997035" y="514203"/>
                      <a:pt x="995227" y="515106"/>
                      <a:pt x="998842" y="513299"/>
                    </a:cubicBezTo>
                    <a:cubicBezTo>
                      <a:pt x="999746" y="513299"/>
                      <a:pt x="1000649" y="512395"/>
                      <a:pt x="1002457" y="512395"/>
                    </a:cubicBezTo>
                    <a:cubicBezTo>
                      <a:pt x="1005168" y="512395"/>
                      <a:pt x="1008783" y="511492"/>
                      <a:pt x="1011494" y="511492"/>
                    </a:cubicBezTo>
                    <a:cubicBezTo>
                      <a:pt x="1006071" y="508780"/>
                      <a:pt x="999746" y="510588"/>
                      <a:pt x="996131" y="513299"/>
                    </a:cubicBezTo>
                    <a:lnTo>
                      <a:pt x="996131" y="513299"/>
                    </a:lnTo>
                    <a:close/>
                    <a:moveTo>
                      <a:pt x="1010590" y="564810"/>
                    </a:moveTo>
                    <a:lnTo>
                      <a:pt x="1011494" y="565713"/>
                    </a:lnTo>
                    <a:cubicBezTo>
                      <a:pt x="1018723" y="568424"/>
                      <a:pt x="1016916" y="564810"/>
                      <a:pt x="1021434" y="563906"/>
                    </a:cubicBezTo>
                    <a:cubicBezTo>
                      <a:pt x="1017820" y="563002"/>
                      <a:pt x="1013301" y="561195"/>
                      <a:pt x="1010590" y="564810"/>
                    </a:cubicBezTo>
                    <a:lnTo>
                      <a:pt x="1010590" y="564810"/>
                    </a:lnTo>
                    <a:close/>
                    <a:moveTo>
                      <a:pt x="1054871" y="560291"/>
                    </a:moveTo>
                    <a:cubicBezTo>
                      <a:pt x="1054871" y="560291"/>
                      <a:pt x="1054871" y="560291"/>
                      <a:pt x="1056678" y="561195"/>
                    </a:cubicBezTo>
                    <a:cubicBezTo>
                      <a:pt x="1056678" y="561195"/>
                      <a:pt x="1057582" y="561195"/>
                      <a:pt x="1057582" y="561195"/>
                    </a:cubicBezTo>
                    <a:cubicBezTo>
                      <a:pt x="1058486" y="561195"/>
                      <a:pt x="1059390" y="561195"/>
                      <a:pt x="1060293" y="561195"/>
                    </a:cubicBezTo>
                    <a:cubicBezTo>
                      <a:pt x="1060293" y="562098"/>
                      <a:pt x="1061197" y="563002"/>
                      <a:pt x="1061197" y="563906"/>
                    </a:cubicBezTo>
                    <a:cubicBezTo>
                      <a:pt x="1062101" y="565713"/>
                      <a:pt x="1061197" y="564810"/>
                      <a:pt x="1063004" y="566617"/>
                    </a:cubicBezTo>
                    <a:cubicBezTo>
                      <a:pt x="1063908" y="563002"/>
                      <a:pt x="1062101" y="561195"/>
                      <a:pt x="1060293" y="559387"/>
                    </a:cubicBezTo>
                    <a:lnTo>
                      <a:pt x="1054871" y="560291"/>
                    </a:lnTo>
                    <a:close/>
                    <a:moveTo>
                      <a:pt x="58999" y="492514"/>
                    </a:moveTo>
                    <a:cubicBezTo>
                      <a:pt x="58999" y="486188"/>
                      <a:pt x="69843" y="476247"/>
                      <a:pt x="76169" y="476247"/>
                    </a:cubicBezTo>
                    <a:cubicBezTo>
                      <a:pt x="79784" y="488899"/>
                      <a:pt x="66228" y="494321"/>
                      <a:pt x="58999" y="492514"/>
                    </a:cubicBezTo>
                    <a:lnTo>
                      <a:pt x="58999" y="492514"/>
                    </a:lnTo>
                    <a:close/>
                    <a:moveTo>
                      <a:pt x="55384" y="475344"/>
                    </a:moveTo>
                    <a:cubicBezTo>
                      <a:pt x="57191" y="474440"/>
                      <a:pt x="55384" y="475344"/>
                      <a:pt x="57191" y="474440"/>
                    </a:cubicBezTo>
                    <a:cubicBezTo>
                      <a:pt x="58095" y="473536"/>
                      <a:pt x="57191" y="474440"/>
                      <a:pt x="58999" y="472633"/>
                    </a:cubicBezTo>
                    <a:cubicBezTo>
                      <a:pt x="63517" y="469018"/>
                      <a:pt x="82495" y="466307"/>
                      <a:pt x="65325" y="478959"/>
                    </a:cubicBezTo>
                    <a:cubicBezTo>
                      <a:pt x="63517" y="479862"/>
                      <a:pt x="59902" y="483477"/>
                      <a:pt x="57191" y="483477"/>
                    </a:cubicBezTo>
                    <a:cubicBezTo>
                      <a:pt x="56288" y="483477"/>
                      <a:pt x="56288" y="483477"/>
                      <a:pt x="55384" y="483477"/>
                    </a:cubicBezTo>
                    <a:lnTo>
                      <a:pt x="54480" y="483477"/>
                    </a:lnTo>
                    <a:cubicBezTo>
                      <a:pt x="52673" y="480766"/>
                      <a:pt x="54480" y="478055"/>
                      <a:pt x="55384" y="475344"/>
                    </a:cubicBezTo>
                    <a:lnTo>
                      <a:pt x="55384" y="475344"/>
                    </a:lnTo>
                    <a:close/>
                    <a:moveTo>
                      <a:pt x="55384" y="475344"/>
                    </a:moveTo>
                    <a:cubicBezTo>
                      <a:pt x="52673" y="476247"/>
                      <a:pt x="51769" y="479862"/>
                      <a:pt x="51769" y="482573"/>
                    </a:cubicBezTo>
                    <a:cubicBezTo>
                      <a:pt x="51769" y="486188"/>
                      <a:pt x="53577" y="487092"/>
                      <a:pt x="58095" y="487995"/>
                    </a:cubicBezTo>
                    <a:cubicBezTo>
                      <a:pt x="57191" y="489803"/>
                      <a:pt x="56288" y="490707"/>
                      <a:pt x="58095" y="493418"/>
                    </a:cubicBezTo>
                    <a:cubicBezTo>
                      <a:pt x="62614" y="500647"/>
                      <a:pt x="69843" y="495225"/>
                      <a:pt x="73458" y="493418"/>
                    </a:cubicBezTo>
                    <a:cubicBezTo>
                      <a:pt x="77976" y="490707"/>
                      <a:pt x="79784" y="490707"/>
                      <a:pt x="80687" y="484381"/>
                    </a:cubicBezTo>
                    <a:cubicBezTo>
                      <a:pt x="81591" y="478959"/>
                      <a:pt x="80687" y="475344"/>
                      <a:pt x="76169" y="474440"/>
                    </a:cubicBezTo>
                    <a:cubicBezTo>
                      <a:pt x="75265" y="461788"/>
                      <a:pt x="58999" y="469018"/>
                      <a:pt x="55384" y="475344"/>
                    </a:cubicBezTo>
                    <a:lnTo>
                      <a:pt x="55384" y="475344"/>
                    </a:lnTo>
                    <a:close/>
                  </a:path>
                </a:pathLst>
              </a:custGeom>
              <a:solidFill>
                <a:srgbClr val="080808"/>
              </a:solidFill>
              <a:ln w="9025" cap="flat">
                <a:noFill/>
                <a:prstDash val="solid"/>
                <a:miter/>
              </a:ln>
            </p:spPr>
            <p:txBody>
              <a:bodyPr rtlCol="0" anchor="ctr"/>
              <a:lstStyle/>
              <a:p>
                <a:endParaRPr lang="zh-CN" altLang="en-US"/>
              </a:p>
            </p:txBody>
          </p:sp>
          <p:sp>
            <p:nvSpPr>
              <p:cNvPr id="2593" name="任意多边形: 形状 1862"/>
              <p:cNvSpPr/>
              <p:nvPr>
                <p:custDataLst>
                  <p:tags r:id="rId29"/>
                </p:custDataLst>
              </p:nvPr>
            </p:nvSpPr>
            <p:spPr>
              <a:xfrm>
                <a:off x="4478385" y="2460984"/>
                <a:ext cx="70488" cy="159954"/>
              </a:xfrm>
              <a:custGeom>
                <a:avLst/>
                <a:gdLst>
                  <a:gd name="connsiteX0" fmla="*/ 904 w 70488"/>
                  <a:gd name="connsiteY0" fmla="*/ 154532 h 159954"/>
                  <a:gd name="connsiteX1" fmla="*/ 904 w 70488"/>
                  <a:gd name="connsiteY1" fmla="*/ 154532 h 159954"/>
                  <a:gd name="connsiteX2" fmla="*/ 904 w 70488"/>
                  <a:gd name="connsiteY2" fmla="*/ 154532 h 159954"/>
                  <a:gd name="connsiteX3" fmla="*/ 904 w 70488"/>
                  <a:gd name="connsiteY3" fmla="*/ 154532 h 159954"/>
                  <a:gd name="connsiteX4" fmla="*/ 904 w 70488"/>
                  <a:gd name="connsiteY4" fmla="*/ 154532 h 159954"/>
                  <a:gd name="connsiteX5" fmla="*/ 904 w 70488"/>
                  <a:gd name="connsiteY5" fmla="*/ 150013 h 159954"/>
                  <a:gd name="connsiteX6" fmla="*/ 1807 w 70488"/>
                  <a:gd name="connsiteY6" fmla="*/ 146399 h 159954"/>
                  <a:gd name="connsiteX7" fmla="*/ 2711 w 70488"/>
                  <a:gd name="connsiteY7" fmla="*/ 146399 h 159954"/>
                  <a:gd name="connsiteX8" fmla="*/ 5422 w 70488"/>
                  <a:gd name="connsiteY8" fmla="*/ 149110 h 159954"/>
                  <a:gd name="connsiteX9" fmla="*/ 2711 w 70488"/>
                  <a:gd name="connsiteY9" fmla="*/ 151821 h 159954"/>
                  <a:gd name="connsiteX10" fmla="*/ 904 w 70488"/>
                  <a:gd name="connsiteY10" fmla="*/ 150013 h 159954"/>
                  <a:gd name="connsiteX11" fmla="*/ 904 w 70488"/>
                  <a:gd name="connsiteY11" fmla="*/ 150013 h 159954"/>
                  <a:gd name="connsiteX12" fmla="*/ 2711 w 70488"/>
                  <a:gd name="connsiteY12" fmla="*/ 140073 h 159954"/>
                  <a:gd name="connsiteX13" fmla="*/ 3615 w 70488"/>
                  <a:gd name="connsiteY13" fmla="*/ 135554 h 159954"/>
                  <a:gd name="connsiteX14" fmla="*/ 5422 w 70488"/>
                  <a:gd name="connsiteY14" fmla="*/ 138265 h 159954"/>
                  <a:gd name="connsiteX15" fmla="*/ 2711 w 70488"/>
                  <a:gd name="connsiteY15" fmla="*/ 140073 h 159954"/>
                  <a:gd name="connsiteX16" fmla="*/ 2711 w 70488"/>
                  <a:gd name="connsiteY16" fmla="*/ 140073 h 159954"/>
                  <a:gd name="connsiteX17" fmla="*/ 2711 w 70488"/>
                  <a:gd name="connsiteY17" fmla="*/ 140073 h 159954"/>
                  <a:gd name="connsiteX18" fmla="*/ 4518 w 70488"/>
                  <a:gd name="connsiteY18" fmla="*/ 130132 h 159954"/>
                  <a:gd name="connsiteX19" fmla="*/ 5422 w 70488"/>
                  <a:gd name="connsiteY19" fmla="*/ 126517 h 159954"/>
                  <a:gd name="connsiteX20" fmla="*/ 6326 w 70488"/>
                  <a:gd name="connsiteY20" fmla="*/ 128325 h 159954"/>
                  <a:gd name="connsiteX21" fmla="*/ 4518 w 70488"/>
                  <a:gd name="connsiteY21" fmla="*/ 130132 h 159954"/>
                  <a:gd name="connsiteX22" fmla="*/ 4518 w 70488"/>
                  <a:gd name="connsiteY22" fmla="*/ 130132 h 159954"/>
                  <a:gd name="connsiteX23" fmla="*/ 6326 w 70488"/>
                  <a:gd name="connsiteY23" fmla="*/ 115673 h 159954"/>
                  <a:gd name="connsiteX24" fmla="*/ 7230 w 70488"/>
                  <a:gd name="connsiteY24" fmla="*/ 112058 h 159954"/>
                  <a:gd name="connsiteX25" fmla="*/ 8133 w 70488"/>
                  <a:gd name="connsiteY25" fmla="*/ 112058 h 159954"/>
                  <a:gd name="connsiteX26" fmla="*/ 10844 w 70488"/>
                  <a:gd name="connsiteY26" fmla="*/ 114769 h 159954"/>
                  <a:gd name="connsiteX27" fmla="*/ 8133 w 70488"/>
                  <a:gd name="connsiteY27" fmla="*/ 117480 h 159954"/>
                  <a:gd name="connsiteX28" fmla="*/ 6326 w 70488"/>
                  <a:gd name="connsiteY28" fmla="*/ 115673 h 159954"/>
                  <a:gd name="connsiteX29" fmla="*/ 6326 w 70488"/>
                  <a:gd name="connsiteY29" fmla="*/ 115673 h 159954"/>
                  <a:gd name="connsiteX30" fmla="*/ 7230 w 70488"/>
                  <a:gd name="connsiteY30" fmla="*/ 106636 h 159954"/>
                  <a:gd name="connsiteX31" fmla="*/ 7230 w 70488"/>
                  <a:gd name="connsiteY31" fmla="*/ 106636 h 159954"/>
                  <a:gd name="connsiteX32" fmla="*/ 8133 w 70488"/>
                  <a:gd name="connsiteY32" fmla="*/ 102118 h 159954"/>
                  <a:gd name="connsiteX33" fmla="*/ 9941 w 70488"/>
                  <a:gd name="connsiteY33" fmla="*/ 104829 h 159954"/>
                  <a:gd name="connsiteX34" fmla="*/ 7230 w 70488"/>
                  <a:gd name="connsiteY34" fmla="*/ 106636 h 159954"/>
                  <a:gd name="connsiteX35" fmla="*/ 7230 w 70488"/>
                  <a:gd name="connsiteY35" fmla="*/ 106636 h 159954"/>
                  <a:gd name="connsiteX36" fmla="*/ 7230 w 70488"/>
                  <a:gd name="connsiteY36" fmla="*/ 106636 h 159954"/>
                  <a:gd name="connsiteX37" fmla="*/ 9037 w 70488"/>
                  <a:gd name="connsiteY37" fmla="*/ 96695 h 159954"/>
                  <a:gd name="connsiteX38" fmla="*/ 9941 w 70488"/>
                  <a:gd name="connsiteY38" fmla="*/ 93081 h 159954"/>
                  <a:gd name="connsiteX39" fmla="*/ 10844 w 70488"/>
                  <a:gd name="connsiteY39" fmla="*/ 94888 h 159954"/>
                  <a:gd name="connsiteX40" fmla="*/ 9037 w 70488"/>
                  <a:gd name="connsiteY40" fmla="*/ 96695 h 159954"/>
                  <a:gd name="connsiteX41" fmla="*/ 9037 w 70488"/>
                  <a:gd name="connsiteY41" fmla="*/ 96695 h 159954"/>
                  <a:gd name="connsiteX42" fmla="*/ 10844 w 70488"/>
                  <a:gd name="connsiteY42" fmla="*/ 80429 h 159954"/>
                  <a:gd name="connsiteX43" fmla="*/ 11748 w 70488"/>
                  <a:gd name="connsiteY43" fmla="*/ 76814 h 159954"/>
                  <a:gd name="connsiteX44" fmla="*/ 12652 w 70488"/>
                  <a:gd name="connsiteY44" fmla="*/ 76814 h 159954"/>
                  <a:gd name="connsiteX45" fmla="*/ 15363 w 70488"/>
                  <a:gd name="connsiteY45" fmla="*/ 79525 h 159954"/>
                  <a:gd name="connsiteX46" fmla="*/ 12652 w 70488"/>
                  <a:gd name="connsiteY46" fmla="*/ 82236 h 159954"/>
                  <a:gd name="connsiteX47" fmla="*/ 10844 w 70488"/>
                  <a:gd name="connsiteY47" fmla="*/ 80429 h 159954"/>
                  <a:gd name="connsiteX48" fmla="*/ 10844 w 70488"/>
                  <a:gd name="connsiteY48" fmla="*/ 80429 h 159954"/>
                  <a:gd name="connsiteX49" fmla="*/ 11748 w 70488"/>
                  <a:gd name="connsiteY49" fmla="*/ 71392 h 159954"/>
                  <a:gd name="connsiteX50" fmla="*/ 12652 w 70488"/>
                  <a:gd name="connsiteY50" fmla="*/ 66873 h 159954"/>
                  <a:gd name="connsiteX51" fmla="*/ 14459 w 70488"/>
                  <a:gd name="connsiteY51" fmla="*/ 69585 h 159954"/>
                  <a:gd name="connsiteX52" fmla="*/ 11748 w 70488"/>
                  <a:gd name="connsiteY52" fmla="*/ 71392 h 159954"/>
                  <a:gd name="connsiteX53" fmla="*/ 11748 w 70488"/>
                  <a:gd name="connsiteY53" fmla="*/ 71392 h 159954"/>
                  <a:gd name="connsiteX54" fmla="*/ 11748 w 70488"/>
                  <a:gd name="connsiteY54" fmla="*/ 71392 h 159954"/>
                  <a:gd name="connsiteX55" fmla="*/ 12652 w 70488"/>
                  <a:gd name="connsiteY55" fmla="*/ 61451 h 159954"/>
                  <a:gd name="connsiteX56" fmla="*/ 12652 w 70488"/>
                  <a:gd name="connsiteY56" fmla="*/ 56933 h 159954"/>
                  <a:gd name="connsiteX57" fmla="*/ 13555 w 70488"/>
                  <a:gd name="connsiteY57" fmla="*/ 58740 h 159954"/>
                  <a:gd name="connsiteX58" fmla="*/ 12652 w 70488"/>
                  <a:gd name="connsiteY58" fmla="*/ 61451 h 159954"/>
                  <a:gd name="connsiteX59" fmla="*/ 12652 w 70488"/>
                  <a:gd name="connsiteY59" fmla="*/ 61451 h 159954"/>
                  <a:gd name="connsiteX60" fmla="*/ 11748 w 70488"/>
                  <a:gd name="connsiteY60" fmla="*/ 51511 h 159954"/>
                  <a:gd name="connsiteX61" fmla="*/ 11748 w 70488"/>
                  <a:gd name="connsiteY61" fmla="*/ 46992 h 159954"/>
                  <a:gd name="connsiteX62" fmla="*/ 12652 w 70488"/>
                  <a:gd name="connsiteY62" fmla="*/ 46992 h 159954"/>
                  <a:gd name="connsiteX63" fmla="*/ 15363 w 70488"/>
                  <a:gd name="connsiteY63" fmla="*/ 49703 h 159954"/>
                  <a:gd name="connsiteX64" fmla="*/ 11748 w 70488"/>
                  <a:gd name="connsiteY64" fmla="*/ 51511 h 159954"/>
                  <a:gd name="connsiteX65" fmla="*/ 11748 w 70488"/>
                  <a:gd name="connsiteY65" fmla="*/ 51511 h 159954"/>
                  <a:gd name="connsiteX66" fmla="*/ 10844 w 70488"/>
                  <a:gd name="connsiteY66" fmla="*/ 41570 h 159954"/>
                  <a:gd name="connsiteX67" fmla="*/ 10844 w 70488"/>
                  <a:gd name="connsiteY67" fmla="*/ 37955 h 159954"/>
                  <a:gd name="connsiteX68" fmla="*/ 12652 w 70488"/>
                  <a:gd name="connsiteY68" fmla="*/ 37051 h 159954"/>
                  <a:gd name="connsiteX69" fmla="*/ 15363 w 70488"/>
                  <a:gd name="connsiteY69" fmla="*/ 39763 h 159954"/>
                  <a:gd name="connsiteX70" fmla="*/ 12652 w 70488"/>
                  <a:gd name="connsiteY70" fmla="*/ 42474 h 159954"/>
                  <a:gd name="connsiteX71" fmla="*/ 10844 w 70488"/>
                  <a:gd name="connsiteY71" fmla="*/ 41570 h 159954"/>
                  <a:gd name="connsiteX72" fmla="*/ 10844 w 70488"/>
                  <a:gd name="connsiteY72" fmla="*/ 41570 h 159954"/>
                  <a:gd name="connsiteX73" fmla="*/ 9037 w 70488"/>
                  <a:gd name="connsiteY73" fmla="*/ 27111 h 159954"/>
                  <a:gd name="connsiteX74" fmla="*/ 8133 w 70488"/>
                  <a:gd name="connsiteY74" fmla="*/ 23496 h 159954"/>
                  <a:gd name="connsiteX75" fmla="*/ 9037 w 70488"/>
                  <a:gd name="connsiteY75" fmla="*/ 25303 h 159954"/>
                  <a:gd name="connsiteX76" fmla="*/ 9037 w 70488"/>
                  <a:gd name="connsiteY76" fmla="*/ 27111 h 159954"/>
                  <a:gd name="connsiteX77" fmla="*/ 9037 w 70488"/>
                  <a:gd name="connsiteY77" fmla="*/ 27111 h 159954"/>
                  <a:gd name="connsiteX78" fmla="*/ 8133 w 70488"/>
                  <a:gd name="connsiteY78" fmla="*/ 18074 h 159954"/>
                  <a:gd name="connsiteX79" fmla="*/ 7230 w 70488"/>
                  <a:gd name="connsiteY79" fmla="*/ 13555 h 159954"/>
                  <a:gd name="connsiteX80" fmla="*/ 8133 w 70488"/>
                  <a:gd name="connsiteY80" fmla="*/ 13555 h 159954"/>
                  <a:gd name="connsiteX81" fmla="*/ 10844 w 70488"/>
                  <a:gd name="connsiteY81" fmla="*/ 16267 h 159954"/>
                  <a:gd name="connsiteX82" fmla="*/ 8133 w 70488"/>
                  <a:gd name="connsiteY82" fmla="*/ 18074 h 159954"/>
                  <a:gd name="connsiteX83" fmla="*/ 8133 w 70488"/>
                  <a:gd name="connsiteY83" fmla="*/ 18074 h 159954"/>
                  <a:gd name="connsiteX84" fmla="*/ 6326 w 70488"/>
                  <a:gd name="connsiteY84" fmla="*/ 7230 h 159954"/>
                  <a:gd name="connsiteX85" fmla="*/ 9037 w 70488"/>
                  <a:gd name="connsiteY85" fmla="*/ 3615 h 159954"/>
                  <a:gd name="connsiteX86" fmla="*/ 9941 w 70488"/>
                  <a:gd name="connsiteY86" fmla="*/ 5422 h 159954"/>
                  <a:gd name="connsiteX87" fmla="*/ 7230 w 70488"/>
                  <a:gd name="connsiteY87" fmla="*/ 8133 h 159954"/>
                  <a:gd name="connsiteX88" fmla="*/ 6326 w 70488"/>
                  <a:gd name="connsiteY88" fmla="*/ 7230 h 159954"/>
                  <a:gd name="connsiteX89" fmla="*/ 6326 w 70488"/>
                  <a:gd name="connsiteY89" fmla="*/ 7230 h 159954"/>
                  <a:gd name="connsiteX90" fmla="*/ 10844 w 70488"/>
                  <a:gd name="connsiteY90" fmla="*/ 2711 h 159954"/>
                  <a:gd name="connsiteX91" fmla="*/ 14459 w 70488"/>
                  <a:gd name="connsiteY91" fmla="*/ 0 h 159954"/>
                  <a:gd name="connsiteX92" fmla="*/ 14459 w 70488"/>
                  <a:gd name="connsiteY92" fmla="*/ 0 h 159954"/>
                  <a:gd name="connsiteX93" fmla="*/ 11748 w 70488"/>
                  <a:gd name="connsiteY93" fmla="*/ 2711 h 159954"/>
                  <a:gd name="connsiteX94" fmla="*/ 10844 w 70488"/>
                  <a:gd name="connsiteY94" fmla="*/ 2711 h 159954"/>
                  <a:gd name="connsiteX95" fmla="*/ 10844 w 70488"/>
                  <a:gd name="connsiteY95" fmla="*/ 2711 h 159954"/>
                  <a:gd name="connsiteX96" fmla="*/ 18978 w 70488"/>
                  <a:gd name="connsiteY96" fmla="*/ 904 h 159954"/>
                  <a:gd name="connsiteX97" fmla="*/ 23496 w 70488"/>
                  <a:gd name="connsiteY97" fmla="*/ 1807 h 159954"/>
                  <a:gd name="connsiteX98" fmla="*/ 21689 w 70488"/>
                  <a:gd name="connsiteY98" fmla="*/ 2711 h 159954"/>
                  <a:gd name="connsiteX99" fmla="*/ 18978 w 70488"/>
                  <a:gd name="connsiteY99" fmla="*/ 904 h 159954"/>
                  <a:gd name="connsiteX100" fmla="*/ 18978 w 70488"/>
                  <a:gd name="connsiteY100" fmla="*/ 904 h 159954"/>
                  <a:gd name="connsiteX101" fmla="*/ 34340 w 70488"/>
                  <a:gd name="connsiteY101" fmla="*/ 3615 h 159954"/>
                  <a:gd name="connsiteX102" fmla="*/ 36148 w 70488"/>
                  <a:gd name="connsiteY102" fmla="*/ 3615 h 159954"/>
                  <a:gd name="connsiteX103" fmla="*/ 37051 w 70488"/>
                  <a:gd name="connsiteY103" fmla="*/ 5422 h 159954"/>
                  <a:gd name="connsiteX104" fmla="*/ 34340 w 70488"/>
                  <a:gd name="connsiteY104" fmla="*/ 8133 h 159954"/>
                  <a:gd name="connsiteX105" fmla="*/ 31629 w 70488"/>
                  <a:gd name="connsiteY105" fmla="*/ 5422 h 159954"/>
                  <a:gd name="connsiteX106" fmla="*/ 34340 w 70488"/>
                  <a:gd name="connsiteY106" fmla="*/ 3615 h 159954"/>
                  <a:gd name="connsiteX107" fmla="*/ 34340 w 70488"/>
                  <a:gd name="connsiteY107" fmla="*/ 3615 h 159954"/>
                  <a:gd name="connsiteX108" fmla="*/ 42474 w 70488"/>
                  <a:gd name="connsiteY108" fmla="*/ 4518 h 159954"/>
                  <a:gd name="connsiteX109" fmla="*/ 46992 w 70488"/>
                  <a:gd name="connsiteY109" fmla="*/ 5422 h 159954"/>
                  <a:gd name="connsiteX110" fmla="*/ 46992 w 70488"/>
                  <a:gd name="connsiteY110" fmla="*/ 5422 h 159954"/>
                  <a:gd name="connsiteX111" fmla="*/ 44281 w 70488"/>
                  <a:gd name="connsiteY111" fmla="*/ 8133 h 159954"/>
                  <a:gd name="connsiteX112" fmla="*/ 41570 w 70488"/>
                  <a:gd name="connsiteY112" fmla="*/ 5422 h 159954"/>
                  <a:gd name="connsiteX113" fmla="*/ 42474 w 70488"/>
                  <a:gd name="connsiteY113" fmla="*/ 4518 h 159954"/>
                  <a:gd name="connsiteX114" fmla="*/ 42474 w 70488"/>
                  <a:gd name="connsiteY114" fmla="*/ 4518 h 159954"/>
                  <a:gd name="connsiteX115" fmla="*/ 50607 w 70488"/>
                  <a:gd name="connsiteY115" fmla="*/ 6326 h 159954"/>
                  <a:gd name="connsiteX116" fmla="*/ 55125 w 70488"/>
                  <a:gd name="connsiteY116" fmla="*/ 7230 h 159954"/>
                  <a:gd name="connsiteX117" fmla="*/ 53318 w 70488"/>
                  <a:gd name="connsiteY117" fmla="*/ 8133 h 159954"/>
                  <a:gd name="connsiteX118" fmla="*/ 50607 w 70488"/>
                  <a:gd name="connsiteY118" fmla="*/ 6326 h 159954"/>
                  <a:gd name="connsiteX119" fmla="*/ 50607 w 70488"/>
                  <a:gd name="connsiteY119" fmla="*/ 6326 h 159954"/>
                  <a:gd name="connsiteX120" fmla="*/ 65066 w 70488"/>
                  <a:gd name="connsiteY120" fmla="*/ 8133 h 159954"/>
                  <a:gd name="connsiteX121" fmla="*/ 68681 w 70488"/>
                  <a:gd name="connsiteY121" fmla="*/ 9037 h 159954"/>
                  <a:gd name="connsiteX122" fmla="*/ 68681 w 70488"/>
                  <a:gd name="connsiteY122" fmla="*/ 9941 h 159954"/>
                  <a:gd name="connsiteX123" fmla="*/ 65970 w 70488"/>
                  <a:gd name="connsiteY123" fmla="*/ 12652 h 159954"/>
                  <a:gd name="connsiteX124" fmla="*/ 63259 w 70488"/>
                  <a:gd name="connsiteY124" fmla="*/ 9941 h 159954"/>
                  <a:gd name="connsiteX125" fmla="*/ 65066 w 70488"/>
                  <a:gd name="connsiteY125" fmla="*/ 8133 h 159954"/>
                  <a:gd name="connsiteX126" fmla="*/ 65066 w 70488"/>
                  <a:gd name="connsiteY126" fmla="*/ 8133 h 159954"/>
                  <a:gd name="connsiteX127" fmla="*/ 70488 w 70488"/>
                  <a:gd name="connsiteY127" fmla="*/ 13555 h 159954"/>
                  <a:gd name="connsiteX128" fmla="*/ 69585 w 70488"/>
                  <a:gd name="connsiteY128" fmla="*/ 16267 h 159954"/>
                  <a:gd name="connsiteX129" fmla="*/ 69585 w 70488"/>
                  <a:gd name="connsiteY129" fmla="*/ 16267 h 159954"/>
                  <a:gd name="connsiteX130" fmla="*/ 70488 w 70488"/>
                  <a:gd name="connsiteY130" fmla="*/ 13555 h 159954"/>
                  <a:gd name="connsiteX131" fmla="*/ 70488 w 70488"/>
                  <a:gd name="connsiteY131" fmla="*/ 13555 h 159954"/>
                  <a:gd name="connsiteX132" fmla="*/ 67777 w 70488"/>
                  <a:gd name="connsiteY132" fmla="*/ 18074 h 159954"/>
                  <a:gd name="connsiteX133" fmla="*/ 65970 w 70488"/>
                  <a:gd name="connsiteY133" fmla="*/ 22592 h 159954"/>
                  <a:gd name="connsiteX134" fmla="*/ 64162 w 70488"/>
                  <a:gd name="connsiteY134" fmla="*/ 20785 h 159954"/>
                  <a:gd name="connsiteX135" fmla="*/ 66873 w 70488"/>
                  <a:gd name="connsiteY135" fmla="*/ 18074 h 159954"/>
                  <a:gd name="connsiteX136" fmla="*/ 67777 w 70488"/>
                  <a:gd name="connsiteY136" fmla="*/ 18074 h 159954"/>
                  <a:gd name="connsiteX137" fmla="*/ 67777 w 70488"/>
                  <a:gd name="connsiteY137" fmla="*/ 18074 h 159954"/>
                  <a:gd name="connsiteX138" fmla="*/ 65066 w 70488"/>
                  <a:gd name="connsiteY138" fmla="*/ 25303 h 159954"/>
                  <a:gd name="connsiteX139" fmla="*/ 64162 w 70488"/>
                  <a:gd name="connsiteY139" fmla="*/ 27111 h 159954"/>
                  <a:gd name="connsiteX140" fmla="*/ 63259 w 70488"/>
                  <a:gd name="connsiteY140" fmla="*/ 27111 h 159954"/>
                  <a:gd name="connsiteX141" fmla="*/ 60548 w 70488"/>
                  <a:gd name="connsiteY141" fmla="*/ 24400 h 159954"/>
                  <a:gd name="connsiteX142" fmla="*/ 63259 w 70488"/>
                  <a:gd name="connsiteY142" fmla="*/ 21689 h 159954"/>
                  <a:gd name="connsiteX143" fmla="*/ 65066 w 70488"/>
                  <a:gd name="connsiteY143" fmla="*/ 25303 h 159954"/>
                  <a:gd name="connsiteX144" fmla="*/ 65066 w 70488"/>
                  <a:gd name="connsiteY144" fmla="*/ 25303 h 159954"/>
                  <a:gd name="connsiteX145" fmla="*/ 58740 w 70488"/>
                  <a:gd name="connsiteY145" fmla="*/ 37955 h 159954"/>
                  <a:gd name="connsiteX146" fmla="*/ 56933 w 70488"/>
                  <a:gd name="connsiteY146" fmla="*/ 41570 h 159954"/>
                  <a:gd name="connsiteX147" fmla="*/ 56029 w 70488"/>
                  <a:gd name="connsiteY147" fmla="*/ 39763 h 159954"/>
                  <a:gd name="connsiteX148" fmla="*/ 58740 w 70488"/>
                  <a:gd name="connsiteY148" fmla="*/ 37955 h 159954"/>
                  <a:gd name="connsiteX149" fmla="*/ 58740 w 70488"/>
                  <a:gd name="connsiteY149" fmla="*/ 37955 h 159954"/>
                  <a:gd name="connsiteX150" fmla="*/ 58740 w 70488"/>
                  <a:gd name="connsiteY150" fmla="*/ 37955 h 159954"/>
                  <a:gd name="connsiteX151" fmla="*/ 55125 w 70488"/>
                  <a:gd name="connsiteY151" fmla="*/ 44281 h 159954"/>
                  <a:gd name="connsiteX152" fmla="*/ 53318 w 70488"/>
                  <a:gd name="connsiteY152" fmla="*/ 47896 h 159954"/>
                  <a:gd name="connsiteX153" fmla="*/ 53318 w 70488"/>
                  <a:gd name="connsiteY153" fmla="*/ 47896 h 159954"/>
                  <a:gd name="connsiteX154" fmla="*/ 50607 w 70488"/>
                  <a:gd name="connsiteY154" fmla="*/ 45185 h 159954"/>
                  <a:gd name="connsiteX155" fmla="*/ 53318 w 70488"/>
                  <a:gd name="connsiteY155" fmla="*/ 42474 h 159954"/>
                  <a:gd name="connsiteX156" fmla="*/ 55125 w 70488"/>
                  <a:gd name="connsiteY156" fmla="*/ 44281 h 159954"/>
                  <a:gd name="connsiteX157" fmla="*/ 55125 w 70488"/>
                  <a:gd name="connsiteY157" fmla="*/ 44281 h 159954"/>
                  <a:gd name="connsiteX158" fmla="*/ 51511 w 70488"/>
                  <a:gd name="connsiteY158" fmla="*/ 53318 h 159954"/>
                  <a:gd name="connsiteX159" fmla="*/ 51511 w 70488"/>
                  <a:gd name="connsiteY159" fmla="*/ 56933 h 159954"/>
                  <a:gd name="connsiteX160" fmla="*/ 50607 w 70488"/>
                  <a:gd name="connsiteY160" fmla="*/ 55125 h 159954"/>
                  <a:gd name="connsiteX161" fmla="*/ 51511 w 70488"/>
                  <a:gd name="connsiteY161" fmla="*/ 53318 h 159954"/>
                  <a:gd name="connsiteX162" fmla="*/ 51511 w 70488"/>
                  <a:gd name="connsiteY162" fmla="*/ 53318 h 159954"/>
                  <a:gd name="connsiteX163" fmla="*/ 52414 w 70488"/>
                  <a:gd name="connsiteY163" fmla="*/ 62355 h 159954"/>
                  <a:gd name="connsiteX164" fmla="*/ 53318 w 70488"/>
                  <a:gd name="connsiteY164" fmla="*/ 66873 h 159954"/>
                  <a:gd name="connsiteX165" fmla="*/ 50607 w 70488"/>
                  <a:gd name="connsiteY165" fmla="*/ 64162 h 159954"/>
                  <a:gd name="connsiteX166" fmla="*/ 52414 w 70488"/>
                  <a:gd name="connsiteY166" fmla="*/ 62355 h 159954"/>
                  <a:gd name="connsiteX167" fmla="*/ 52414 w 70488"/>
                  <a:gd name="connsiteY167" fmla="*/ 62355 h 159954"/>
                  <a:gd name="connsiteX168" fmla="*/ 54222 w 70488"/>
                  <a:gd name="connsiteY168" fmla="*/ 72296 h 159954"/>
                  <a:gd name="connsiteX169" fmla="*/ 55125 w 70488"/>
                  <a:gd name="connsiteY169" fmla="*/ 75910 h 159954"/>
                  <a:gd name="connsiteX170" fmla="*/ 53318 w 70488"/>
                  <a:gd name="connsiteY170" fmla="*/ 76814 h 159954"/>
                  <a:gd name="connsiteX171" fmla="*/ 50607 w 70488"/>
                  <a:gd name="connsiteY171" fmla="*/ 74103 h 159954"/>
                  <a:gd name="connsiteX172" fmla="*/ 54222 w 70488"/>
                  <a:gd name="connsiteY172" fmla="*/ 72296 h 159954"/>
                  <a:gd name="connsiteX173" fmla="*/ 54222 w 70488"/>
                  <a:gd name="connsiteY173" fmla="*/ 72296 h 159954"/>
                  <a:gd name="connsiteX174" fmla="*/ 54222 w 70488"/>
                  <a:gd name="connsiteY174" fmla="*/ 72296 h 159954"/>
                  <a:gd name="connsiteX175" fmla="*/ 56933 w 70488"/>
                  <a:gd name="connsiteY175" fmla="*/ 86755 h 159954"/>
                  <a:gd name="connsiteX176" fmla="*/ 57837 w 70488"/>
                  <a:gd name="connsiteY176" fmla="*/ 91273 h 159954"/>
                  <a:gd name="connsiteX177" fmla="*/ 57837 w 70488"/>
                  <a:gd name="connsiteY177" fmla="*/ 91273 h 159954"/>
                  <a:gd name="connsiteX178" fmla="*/ 55125 w 70488"/>
                  <a:gd name="connsiteY178" fmla="*/ 88562 h 159954"/>
                  <a:gd name="connsiteX179" fmla="*/ 56933 w 70488"/>
                  <a:gd name="connsiteY179" fmla="*/ 86755 h 159954"/>
                  <a:gd name="connsiteX180" fmla="*/ 56933 w 70488"/>
                  <a:gd name="connsiteY180" fmla="*/ 86755 h 159954"/>
                  <a:gd name="connsiteX181" fmla="*/ 58740 w 70488"/>
                  <a:gd name="connsiteY181" fmla="*/ 96695 h 159954"/>
                  <a:gd name="connsiteX182" fmla="*/ 59644 w 70488"/>
                  <a:gd name="connsiteY182" fmla="*/ 100310 h 159954"/>
                  <a:gd name="connsiteX183" fmla="*/ 57837 w 70488"/>
                  <a:gd name="connsiteY183" fmla="*/ 101214 h 159954"/>
                  <a:gd name="connsiteX184" fmla="*/ 55125 w 70488"/>
                  <a:gd name="connsiteY184" fmla="*/ 98503 h 159954"/>
                  <a:gd name="connsiteX185" fmla="*/ 57837 w 70488"/>
                  <a:gd name="connsiteY185" fmla="*/ 95792 h 159954"/>
                  <a:gd name="connsiteX186" fmla="*/ 58740 w 70488"/>
                  <a:gd name="connsiteY186" fmla="*/ 96695 h 159954"/>
                  <a:gd name="connsiteX187" fmla="*/ 58740 w 70488"/>
                  <a:gd name="connsiteY187" fmla="*/ 96695 h 159954"/>
                  <a:gd name="connsiteX188" fmla="*/ 60548 w 70488"/>
                  <a:gd name="connsiteY188" fmla="*/ 103021 h 159954"/>
                  <a:gd name="connsiteX189" fmla="*/ 61451 w 70488"/>
                  <a:gd name="connsiteY189" fmla="*/ 105732 h 159954"/>
                  <a:gd name="connsiteX190" fmla="*/ 60548 w 70488"/>
                  <a:gd name="connsiteY190" fmla="*/ 103925 h 159954"/>
                  <a:gd name="connsiteX191" fmla="*/ 60548 w 70488"/>
                  <a:gd name="connsiteY191" fmla="*/ 103021 h 159954"/>
                  <a:gd name="connsiteX192" fmla="*/ 60548 w 70488"/>
                  <a:gd name="connsiteY192" fmla="*/ 103021 h 159954"/>
                  <a:gd name="connsiteX193" fmla="*/ 62355 w 70488"/>
                  <a:gd name="connsiteY193" fmla="*/ 112058 h 159954"/>
                  <a:gd name="connsiteX194" fmla="*/ 62355 w 70488"/>
                  <a:gd name="connsiteY194" fmla="*/ 112058 h 159954"/>
                  <a:gd name="connsiteX195" fmla="*/ 63259 w 70488"/>
                  <a:gd name="connsiteY195" fmla="*/ 116577 h 159954"/>
                  <a:gd name="connsiteX196" fmla="*/ 63259 w 70488"/>
                  <a:gd name="connsiteY196" fmla="*/ 116577 h 159954"/>
                  <a:gd name="connsiteX197" fmla="*/ 60548 w 70488"/>
                  <a:gd name="connsiteY197" fmla="*/ 113866 h 159954"/>
                  <a:gd name="connsiteX198" fmla="*/ 62355 w 70488"/>
                  <a:gd name="connsiteY198" fmla="*/ 112058 h 159954"/>
                  <a:gd name="connsiteX199" fmla="*/ 62355 w 70488"/>
                  <a:gd name="connsiteY199" fmla="*/ 112058 h 159954"/>
                  <a:gd name="connsiteX200" fmla="*/ 63259 w 70488"/>
                  <a:gd name="connsiteY200" fmla="*/ 121999 h 159954"/>
                  <a:gd name="connsiteX201" fmla="*/ 64162 w 70488"/>
                  <a:gd name="connsiteY201" fmla="*/ 125614 h 159954"/>
                  <a:gd name="connsiteX202" fmla="*/ 62355 w 70488"/>
                  <a:gd name="connsiteY202" fmla="*/ 126517 h 159954"/>
                  <a:gd name="connsiteX203" fmla="*/ 59644 w 70488"/>
                  <a:gd name="connsiteY203" fmla="*/ 123806 h 159954"/>
                  <a:gd name="connsiteX204" fmla="*/ 62355 w 70488"/>
                  <a:gd name="connsiteY204" fmla="*/ 121095 h 159954"/>
                  <a:gd name="connsiteX205" fmla="*/ 63259 w 70488"/>
                  <a:gd name="connsiteY205" fmla="*/ 121999 h 159954"/>
                  <a:gd name="connsiteX206" fmla="*/ 63259 w 70488"/>
                  <a:gd name="connsiteY206" fmla="*/ 121999 h 159954"/>
                  <a:gd name="connsiteX207" fmla="*/ 65970 w 70488"/>
                  <a:gd name="connsiteY207" fmla="*/ 136458 h 159954"/>
                  <a:gd name="connsiteX208" fmla="*/ 66873 w 70488"/>
                  <a:gd name="connsiteY208" fmla="*/ 140976 h 159954"/>
                  <a:gd name="connsiteX209" fmla="*/ 65066 w 70488"/>
                  <a:gd name="connsiteY209" fmla="*/ 139169 h 159954"/>
                  <a:gd name="connsiteX210" fmla="*/ 65970 w 70488"/>
                  <a:gd name="connsiteY210" fmla="*/ 136458 h 159954"/>
                  <a:gd name="connsiteX211" fmla="*/ 65970 w 70488"/>
                  <a:gd name="connsiteY211" fmla="*/ 136458 h 159954"/>
                  <a:gd name="connsiteX212" fmla="*/ 66873 w 70488"/>
                  <a:gd name="connsiteY212" fmla="*/ 145495 h 159954"/>
                  <a:gd name="connsiteX213" fmla="*/ 67777 w 70488"/>
                  <a:gd name="connsiteY213" fmla="*/ 150013 h 159954"/>
                  <a:gd name="connsiteX214" fmla="*/ 66873 w 70488"/>
                  <a:gd name="connsiteY214" fmla="*/ 150013 h 159954"/>
                  <a:gd name="connsiteX215" fmla="*/ 64162 w 70488"/>
                  <a:gd name="connsiteY215" fmla="*/ 147302 h 159954"/>
                  <a:gd name="connsiteX216" fmla="*/ 66873 w 70488"/>
                  <a:gd name="connsiteY216" fmla="*/ 145495 h 159954"/>
                  <a:gd name="connsiteX217" fmla="*/ 66873 w 70488"/>
                  <a:gd name="connsiteY217" fmla="*/ 145495 h 159954"/>
                  <a:gd name="connsiteX218" fmla="*/ 66873 w 70488"/>
                  <a:gd name="connsiteY218" fmla="*/ 145495 h 159954"/>
                  <a:gd name="connsiteX219" fmla="*/ 69585 w 70488"/>
                  <a:gd name="connsiteY219" fmla="*/ 157243 h 159954"/>
                  <a:gd name="connsiteX220" fmla="*/ 69585 w 70488"/>
                  <a:gd name="connsiteY220" fmla="*/ 157243 h 159954"/>
                  <a:gd name="connsiteX221" fmla="*/ 69585 w 70488"/>
                  <a:gd name="connsiteY221" fmla="*/ 157243 h 159954"/>
                  <a:gd name="connsiteX222" fmla="*/ 68681 w 70488"/>
                  <a:gd name="connsiteY222" fmla="*/ 159954 h 159954"/>
                  <a:gd name="connsiteX223" fmla="*/ 65970 w 70488"/>
                  <a:gd name="connsiteY223" fmla="*/ 159954 h 159954"/>
                  <a:gd name="connsiteX224" fmla="*/ 65066 w 70488"/>
                  <a:gd name="connsiteY224" fmla="*/ 158147 h 159954"/>
                  <a:gd name="connsiteX225" fmla="*/ 67777 w 70488"/>
                  <a:gd name="connsiteY225" fmla="*/ 155436 h 159954"/>
                  <a:gd name="connsiteX226" fmla="*/ 69585 w 70488"/>
                  <a:gd name="connsiteY226" fmla="*/ 157243 h 159954"/>
                  <a:gd name="connsiteX227" fmla="*/ 69585 w 70488"/>
                  <a:gd name="connsiteY227" fmla="*/ 157243 h 159954"/>
                  <a:gd name="connsiteX228" fmla="*/ 58740 w 70488"/>
                  <a:gd name="connsiteY228" fmla="*/ 159954 h 159954"/>
                  <a:gd name="connsiteX229" fmla="*/ 56029 w 70488"/>
                  <a:gd name="connsiteY229" fmla="*/ 159954 h 159954"/>
                  <a:gd name="connsiteX230" fmla="*/ 55125 w 70488"/>
                  <a:gd name="connsiteY230" fmla="*/ 158147 h 159954"/>
                  <a:gd name="connsiteX231" fmla="*/ 57837 w 70488"/>
                  <a:gd name="connsiteY231" fmla="*/ 155436 h 159954"/>
                  <a:gd name="connsiteX232" fmla="*/ 60548 w 70488"/>
                  <a:gd name="connsiteY232" fmla="*/ 158147 h 159954"/>
                  <a:gd name="connsiteX233" fmla="*/ 58740 w 70488"/>
                  <a:gd name="connsiteY233" fmla="*/ 159954 h 159954"/>
                  <a:gd name="connsiteX234" fmla="*/ 58740 w 70488"/>
                  <a:gd name="connsiteY234" fmla="*/ 159954 h 159954"/>
                  <a:gd name="connsiteX235" fmla="*/ 49703 w 70488"/>
                  <a:gd name="connsiteY235" fmla="*/ 159954 h 159954"/>
                  <a:gd name="connsiteX236" fmla="*/ 47896 w 70488"/>
                  <a:gd name="connsiteY236" fmla="*/ 159954 h 159954"/>
                  <a:gd name="connsiteX237" fmla="*/ 46992 w 70488"/>
                  <a:gd name="connsiteY237" fmla="*/ 158147 h 159954"/>
                  <a:gd name="connsiteX238" fmla="*/ 49703 w 70488"/>
                  <a:gd name="connsiteY238" fmla="*/ 155436 h 159954"/>
                  <a:gd name="connsiteX239" fmla="*/ 52414 w 70488"/>
                  <a:gd name="connsiteY239" fmla="*/ 158147 h 159954"/>
                  <a:gd name="connsiteX240" fmla="*/ 49703 w 70488"/>
                  <a:gd name="connsiteY240" fmla="*/ 159954 h 159954"/>
                  <a:gd name="connsiteX241" fmla="*/ 49703 w 70488"/>
                  <a:gd name="connsiteY241" fmla="*/ 159954 h 159954"/>
                  <a:gd name="connsiteX242" fmla="*/ 40666 w 70488"/>
                  <a:gd name="connsiteY242" fmla="*/ 159954 h 159954"/>
                  <a:gd name="connsiteX243" fmla="*/ 38859 w 70488"/>
                  <a:gd name="connsiteY243" fmla="*/ 159954 h 159954"/>
                  <a:gd name="connsiteX244" fmla="*/ 37955 w 70488"/>
                  <a:gd name="connsiteY244" fmla="*/ 158147 h 159954"/>
                  <a:gd name="connsiteX245" fmla="*/ 40666 w 70488"/>
                  <a:gd name="connsiteY245" fmla="*/ 155436 h 159954"/>
                  <a:gd name="connsiteX246" fmla="*/ 43377 w 70488"/>
                  <a:gd name="connsiteY246" fmla="*/ 158147 h 159954"/>
                  <a:gd name="connsiteX247" fmla="*/ 40666 w 70488"/>
                  <a:gd name="connsiteY247" fmla="*/ 159954 h 159954"/>
                  <a:gd name="connsiteX248" fmla="*/ 40666 w 70488"/>
                  <a:gd name="connsiteY248" fmla="*/ 159954 h 159954"/>
                  <a:gd name="connsiteX249" fmla="*/ 31629 w 70488"/>
                  <a:gd name="connsiteY249" fmla="*/ 159954 h 159954"/>
                  <a:gd name="connsiteX250" fmla="*/ 29822 w 70488"/>
                  <a:gd name="connsiteY250" fmla="*/ 159954 h 159954"/>
                  <a:gd name="connsiteX251" fmla="*/ 28918 w 70488"/>
                  <a:gd name="connsiteY251" fmla="*/ 158147 h 159954"/>
                  <a:gd name="connsiteX252" fmla="*/ 31629 w 70488"/>
                  <a:gd name="connsiteY252" fmla="*/ 155436 h 159954"/>
                  <a:gd name="connsiteX253" fmla="*/ 34340 w 70488"/>
                  <a:gd name="connsiteY253" fmla="*/ 158147 h 159954"/>
                  <a:gd name="connsiteX254" fmla="*/ 31629 w 70488"/>
                  <a:gd name="connsiteY254" fmla="*/ 159954 h 159954"/>
                  <a:gd name="connsiteX255" fmla="*/ 31629 w 70488"/>
                  <a:gd name="connsiteY255" fmla="*/ 159954 h 159954"/>
                  <a:gd name="connsiteX256" fmla="*/ 22592 w 70488"/>
                  <a:gd name="connsiteY256" fmla="*/ 159954 h 159954"/>
                  <a:gd name="connsiteX257" fmla="*/ 20785 w 70488"/>
                  <a:gd name="connsiteY257" fmla="*/ 159954 h 159954"/>
                  <a:gd name="connsiteX258" fmla="*/ 19881 w 70488"/>
                  <a:gd name="connsiteY258" fmla="*/ 158147 h 159954"/>
                  <a:gd name="connsiteX259" fmla="*/ 22592 w 70488"/>
                  <a:gd name="connsiteY259" fmla="*/ 155436 h 159954"/>
                  <a:gd name="connsiteX260" fmla="*/ 25303 w 70488"/>
                  <a:gd name="connsiteY260" fmla="*/ 158147 h 159954"/>
                  <a:gd name="connsiteX261" fmla="*/ 22592 w 70488"/>
                  <a:gd name="connsiteY261" fmla="*/ 159954 h 159954"/>
                  <a:gd name="connsiteX262" fmla="*/ 22592 w 70488"/>
                  <a:gd name="connsiteY262" fmla="*/ 159954 h 159954"/>
                  <a:gd name="connsiteX263" fmla="*/ 13555 w 70488"/>
                  <a:gd name="connsiteY263" fmla="*/ 159954 h 159954"/>
                  <a:gd name="connsiteX264" fmla="*/ 11748 w 70488"/>
                  <a:gd name="connsiteY264" fmla="*/ 159954 h 159954"/>
                  <a:gd name="connsiteX265" fmla="*/ 10844 w 70488"/>
                  <a:gd name="connsiteY265" fmla="*/ 158147 h 159954"/>
                  <a:gd name="connsiteX266" fmla="*/ 13555 w 70488"/>
                  <a:gd name="connsiteY266" fmla="*/ 155436 h 159954"/>
                  <a:gd name="connsiteX267" fmla="*/ 16267 w 70488"/>
                  <a:gd name="connsiteY267" fmla="*/ 158147 h 159954"/>
                  <a:gd name="connsiteX268" fmla="*/ 13555 w 70488"/>
                  <a:gd name="connsiteY268" fmla="*/ 159954 h 159954"/>
                  <a:gd name="connsiteX269" fmla="*/ 13555 w 70488"/>
                  <a:gd name="connsiteY269" fmla="*/ 159954 h 159954"/>
                  <a:gd name="connsiteX270" fmla="*/ 3615 w 70488"/>
                  <a:gd name="connsiteY270" fmla="*/ 159954 h 159954"/>
                  <a:gd name="connsiteX271" fmla="*/ 1807 w 70488"/>
                  <a:gd name="connsiteY271" fmla="*/ 159954 h 159954"/>
                  <a:gd name="connsiteX272" fmla="*/ 0 w 70488"/>
                  <a:gd name="connsiteY272" fmla="*/ 158147 h 159954"/>
                  <a:gd name="connsiteX273" fmla="*/ 2711 w 70488"/>
                  <a:gd name="connsiteY273" fmla="*/ 155436 h 159954"/>
                  <a:gd name="connsiteX274" fmla="*/ 5422 w 70488"/>
                  <a:gd name="connsiteY274" fmla="*/ 158147 h 159954"/>
                  <a:gd name="connsiteX275" fmla="*/ 3615 w 70488"/>
                  <a:gd name="connsiteY275" fmla="*/ 159954 h 159954"/>
                  <a:gd name="connsiteX276" fmla="*/ 3615 w 70488"/>
                  <a:gd name="connsiteY276" fmla="*/ 159954 h 159954"/>
                  <a:gd name="connsiteX277" fmla="*/ 26207 w 70488"/>
                  <a:gd name="connsiteY277" fmla="*/ 3615 h 159954"/>
                  <a:gd name="connsiteX278" fmla="*/ 28918 w 70488"/>
                  <a:gd name="connsiteY278" fmla="*/ 6326 h 159954"/>
                  <a:gd name="connsiteX279" fmla="*/ 26207 w 70488"/>
                  <a:gd name="connsiteY279" fmla="*/ 9037 h 159954"/>
                  <a:gd name="connsiteX280" fmla="*/ 23496 w 70488"/>
                  <a:gd name="connsiteY280" fmla="*/ 6326 h 159954"/>
                  <a:gd name="connsiteX281" fmla="*/ 26207 w 70488"/>
                  <a:gd name="connsiteY281" fmla="*/ 3615 h 159954"/>
                  <a:gd name="connsiteX282" fmla="*/ 26207 w 70488"/>
                  <a:gd name="connsiteY282" fmla="*/ 3615 h 159954"/>
                  <a:gd name="connsiteX283" fmla="*/ 17170 w 70488"/>
                  <a:gd name="connsiteY283" fmla="*/ 3615 h 159954"/>
                  <a:gd name="connsiteX284" fmla="*/ 19881 w 70488"/>
                  <a:gd name="connsiteY284" fmla="*/ 6326 h 159954"/>
                  <a:gd name="connsiteX285" fmla="*/ 17170 w 70488"/>
                  <a:gd name="connsiteY285" fmla="*/ 9037 h 159954"/>
                  <a:gd name="connsiteX286" fmla="*/ 14459 w 70488"/>
                  <a:gd name="connsiteY286" fmla="*/ 6326 h 159954"/>
                  <a:gd name="connsiteX287" fmla="*/ 17170 w 70488"/>
                  <a:gd name="connsiteY287" fmla="*/ 3615 h 159954"/>
                  <a:gd name="connsiteX288" fmla="*/ 17170 w 70488"/>
                  <a:gd name="connsiteY288" fmla="*/ 3615 h 159954"/>
                  <a:gd name="connsiteX289" fmla="*/ 44281 w 70488"/>
                  <a:gd name="connsiteY289" fmla="*/ 62355 h 159954"/>
                  <a:gd name="connsiteX290" fmla="*/ 46992 w 70488"/>
                  <a:gd name="connsiteY290" fmla="*/ 65066 h 159954"/>
                  <a:gd name="connsiteX291" fmla="*/ 44281 w 70488"/>
                  <a:gd name="connsiteY291" fmla="*/ 67777 h 159954"/>
                  <a:gd name="connsiteX292" fmla="*/ 41570 w 70488"/>
                  <a:gd name="connsiteY292" fmla="*/ 65066 h 159954"/>
                  <a:gd name="connsiteX293" fmla="*/ 44281 w 70488"/>
                  <a:gd name="connsiteY293" fmla="*/ 62355 h 159954"/>
                  <a:gd name="connsiteX294" fmla="*/ 44281 w 70488"/>
                  <a:gd name="connsiteY294" fmla="*/ 62355 h 159954"/>
                  <a:gd name="connsiteX295" fmla="*/ 35244 w 70488"/>
                  <a:gd name="connsiteY295" fmla="*/ 62355 h 159954"/>
                  <a:gd name="connsiteX296" fmla="*/ 37955 w 70488"/>
                  <a:gd name="connsiteY296" fmla="*/ 65066 h 159954"/>
                  <a:gd name="connsiteX297" fmla="*/ 35244 w 70488"/>
                  <a:gd name="connsiteY297" fmla="*/ 67777 h 159954"/>
                  <a:gd name="connsiteX298" fmla="*/ 32533 w 70488"/>
                  <a:gd name="connsiteY298" fmla="*/ 65066 h 159954"/>
                  <a:gd name="connsiteX299" fmla="*/ 35244 w 70488"/>
                  <a:gd name="connsiteY299" fmla="*/ 62355 h 159954"/>
                  <a:gd name="connsiteX300" fmla="*/ 35244 w 70488"/>
                  <a:gd name="connsiteY300" fmla="*/ 62355 h 159954"/>
                  <a:gd name="connsiteX301" fmla="*/ 26207 w 70488"/>
                  <a:gd name="connsiteY301" fmla="*/ 62355 h 159954"/>
                  <a:gd name="connsiteX302" fmla="*/ 28918 w 70488"/>
                  <a:gd name="connsiteY302" fmla="*/ 65066 h 159954"/>
                  <a:gd name="connsiteX303" fmla="*/ 26207 w 70488"/>
                  <a:gd name="connsiteY303" fmla="*/ 67777 h 159954"/>
                  <a:gd name="connsiteX304" fmla="*/ 23496 w 70488"/>
                  <a:gd name="connsiteY304" fmla="*/ 65066 h 159954"/>
                  <a:gd name="connsiteX305" fmla="*/ 26207 w 70488"/>
                  <a:gd name="connsiteY305" fmla="*/ 62355 h 159954"/>
                  <a:gd name="connsiteX306" fmla="*/ 26207 w 70488"/>
                  <a:gd name="connsiteY306" fmla="*/ 62355 h 159954"/>
                  <a:gd name="connsiteX307" fmla="*/ 17170 w 70488"/>
                  <a:gd name="connsiteY307" fmla="*/ 62355 h 159954"/>
                  <a:gd name="connsiteX308" fmla="*/ 19881 w 70488"/>
                  <a:gd name="connsiteY308" fmla="*/ 65066 h 159954"/>
                  <a:gd name="connsiteX309" fmla="*/ 17170 w 70488"/>
                  <a:gd name="connsiteY309" fmla="*/ 67777 h 159954"/>
                  <a:gd name="connsiteX310" fmla="*/ 14459 w 70488"/>
                  <a:gd name="connsiteY310" fmla="*/ 65066 h 159954"/>
                  <a:gd name="connsiteX311" fmla="*/ 17170 w 70488"/>
                  <a:gd name="connsiteY311" fmla="*/ 62355 h 159954"/>
                  <a:gd name="connsiteX312" fmla="*/ 17170 w 70488"/>
                  <a:gd name="connsiteY312" fmla="*/ 62355 h 159954"/>
                  <a:gd name="connsiteX313" fmla="*/ 48800 w 70488"/>
                  <a:gd name="connsiteY313" fmla="*/ 56933 h 159954"/>
                  <a:gd name="connsiteX314" fmla="*/ 51511 w 70488"/>
                  <a:gd name="connsiteY314" fmla="*/ 59644 h 159954"/>
                  <a:gd name="connsiteX315" fmla="*/ 48800 w 70488"/>
                  <a:gd name="connsiteY315" fmla="*/ 62355 h 159954"/>
                  <a:gd name="connsiteX316" fmla="*/ 46088 w 70488"/>
                  <a:gd name="connsiteY316" fmla="*/ 59644 h 159954"/>
                  <a:gd name="connsiteX317" fmla="*/ 48800 w 70488"/>
                  <a:gd name="connsiteY317" fmla="*/ 56933 h 159954"/>
                  <a:gd name="connsiteX318" fmla="*/ 48800 w 70488"/>
                  <a:gd name="connsiteY318" fmla="*/ 56933 h 159954"/>
                  <a:gd name="connsiteX319" fmla="*/ 39763 w 70488"/>
                  <a:gd name="connsiteY319" fmla="*/ 56933 h 159954"/>
                  <a:gd name="connsiteX320" fmla="*/ 42474 w 70488"/>
                  <a:gd name="connsiteY320" fmla="*/ 59644 h 159954"/>
                  <a:gd name="connsiteX321" fmla="*/ 39763 w 70488"/>
                  <a:gd name="connsiteY321" fmla="*/ 62355 h 159954"/>
                  <a:gd name="connsiteX322" fmla="*/ 37051 w 70488"/>
                  <a:gd name="connsiteY322" fmla="*/ 59644 h 159954"/>
                  <a:gd name="connsiteX323" fmla="*/ 39763 w 70488"/>
                  <a:gd name="connsiteY323" fmla="*/ 56933 h 159954"/>
                  <a:gd name="connsiteX324" fmla="*/ 39763 w 70488"/>
                  <a:gd name="connsiteY324" fmla="*/ 56933 h 159954"/>
                  <a:gd name="connsiteX325" fmla="*/ 30726 w 70488"/>
                  <a:gd name="connsiteY325" fmla="*/ 56933 h 159954"/>
                  <a:gd name="connsiteX326" fmla="*/ 33437 w 70488"/>
                  <a:gd name="connsiteY326" fmla="*/ 59644 h 159954"/>
                  <a:gd name="connsiteX327" fmla="*/ 30726 w 70488"/>
                  <a:gd name="connsiteY327" fmla="*/ 62355 h 159954"/>
                  <a:gd name="connsiteX328" fmla="*/ 28015 w 70488"/>
                  <a:gd name="connsiteY328" fmla="*/ 59644 h 159954"/>
                  <a:gd name="connsiteX329" fmla="*/ 30726 w 70488"/>
                  <a:gd name="connsiteY329" fmla="*/ 56933 h 159954"/>
                  <a:gd name="connsiteX330" fmla="*/ 30726 w 70488"/>
                  <a:gd name="connsiteY330" fmla="*/ 56933 h 159954"/>
                  <a:gd name="connsiteX331" fmla="*/ 21689 w 70488"/>
                  <a:gd name="connsiteY331" fmla="*/ 56933 h 159954"/>
                  <a:gd name="connsiteX332" fmla="*/ 24400 w 70488"/>
                  <a:gd name="connsiteY332" fmla="*/ 59644 h 159954"/>
                  <a:gd name="connsiteX333" fmla="*/ 21689 w 70488"/>
                  <a:gd name="connsiteY333" fmla="*/ 62355 h 159954"/>
                  <a:gd name="connsiteX334" fmla="*/ 18978 w 70488"/>
                  <a:gd name="connsiteY334" fmla="*/ 59644 h 159954"/>
                  <a:gd name="connsiteX335" fmla="*/ 21689 w 70488"/>
                  <a:gd name="connsiteY335" fmla="*/ 56933 h 159954"/>
                  <a:gd name="connsiteX336" fmla="*/ 21689 w 70488"/>
                  <a:gd name="connsiteY336" fmla="*/ 56933 h 159954"/>
                  <a:gd name="connsiteX337" fmla="*/ 44281 w 70488"/>
                  <a:gd name="connsiteY337" fmla="*/ 52414 h 159954"/>
                  <a:gd name="connsiteX338" fmla="*/ 46992 w 70488"/>
                  <a:gd name="connsiteY338" fmla="*/ 55125 h 159954"/>
                  <a:gd name="connsiteX339" fmla="*/ 44281 w 70488"/>
                  <a:gd name="connsiteY339" fmla="*/ 56933 h 159954"/>
                  <a:gd name="connsiteX340" fmla="*/ 41570 w 70488"/>
                  <a:gd name="connsiteY340" fmla="*/ 55125 h 159954"/>
                  <a:gd name="connsiteX341" fmla="*/ 44281 w 70488"/>
                  <a:gd name="connsiteY341" fmla="*/ 52414 h 159954"/>
                  <a:gd name="connsiteX342" fmla="*/ 44281 w 70488"/>
                  <a:gd name="connsiteY342" fmla="*/ 52414 h 159954"/>
                  <a:gd name="connsiteX343" fmla="*/ 35244 w 70488"/>
                  <a:gd name="connsiteY343" fmla="*/ 52414 h 159954"/>
                  <a:gd name="connsiteX344" fmla="*/ 37955 w 70488"/>
                  <a:gd name="connsiteY344" fmla="*/ 55125 h 159954"/>
                  <a:gd name="connsiteX345" fmla="*/ 35244 w 70488"/>
                  <a:gd name="connsiteY345" fmla="*/ 56933 h 159954"/>
                  <a:gd name="connsiteX346" fmla="*/ 32533 w 70488"/>
                  <a:gd name="connsiteY346" fmla="*/ 55125 h 159954"/>
                  <a:gd name="connsiteX347" fmla="*/ 35244 w 70488"/>
                  <a:gd name="connsiteY347" fmla="*/ 52414 h 159954"/>
                  <a:gd name="connsiteX348" fmla="*/ 35244 w 70488"/>
                  <a:gd name="connsiteY348" fmla="*/ 52414 h 159954"/>
                  <a:gd name="connsiteX349" fmla="*/ 26207 w 70488"/>
                  <a:gd name="connsiteY349" fmla="*/ 52414 h 159954"/>
                  <a:gd name="connsiteX350" fmla="*/ 28918 w 70488"/>
                  <a:gd name="connsiteY350" fmla="*/ 55125 h 159954"/>
                  <a:gd name="connsiteX351" fmla="*/ 26207 w 70488"/>
                  <a:gd name="connsiteY351" fmla="*/ 56933 h 159954"/>
                  <a:gd name="connsiteX352" fmla="*/ 23496 w 70488"/>
                  <a:gd name="connsiteY352" fmla="*/ 55125 h 159954"/>
                  <a:gd name="connsiteX353" fmla="*/ 26207 w 70488"/>
                  <a:gd name="connsiteY353" fmla="*/ 52414 h 159954"/>
                  <a:gd name="connsiteX354" fmla="*/ 26207 w 70488"/>
                  <a:gd name="connsiteY354" fmla="*/ 52414 h 159954"/>
                  <a:gd name="connsiteX355" fmla="*/ 17170 w 70488"/>
                  <a:gd name="connsiteY355" fmla="*/ 52414 h 159954"/>
                  <a:gd name="connsiteX356" fmla="*/ 19881 w 70488"/>
                  <a:gd name="connsiteY356" fmla="*/ 55125 h 159954"/>
                  <a:gd name="connsiteX357" fmla="*/ 17170 w 70488"/>
                  <a:gd name="connsiteY357" fmla="*/ 56933 h 159954"/>
                  <a:gd name="connsiteX358" fmla="*/ 14459 w 70488"/>
                  <a:gd name="connsiteY358" fmla="*/ 55125 h 159954"/>
                  <a:gd name="connsiteX359" fmla="*/ 17170 w 70488"/>
                  <a:gd name="connsiteY359" fmla="*/ 52414 h 159954"/>
                  <a:gd name="connsiteX360" fmla="*/ 17170 w 70488"/>
                  <a:gd name="connsiteY360" fmla="*/ 52414 h 159954"/>
                  <a:gd name="connsiteX361" fmla="*/ 48800 w 70488"/>
                  <a:gd name="connsiteY361" fmla="*/ 46992 h 159954"/>
                  <a:gd name="connsiteX362" fmla="*/ 51511 w 70488"/>
                  <a:gd name="connsiteY362" fmla="*/ 49703 h 159954"/>
                  <a:gd name="connsiteX363" fmla="*/ 48800 w 70488"/>
                  <a:gd name="connsiteY363" fmla="*/ 51511 h 159954"/>
                  <a:gd name="connsiteX364" fmla="*/ 46088 w 70488"/>
                  <a:gd name="connsiteY364" fmla="*/ 49703 h 159954"/>
                  <a:gd name="connsiteX365" fmla="*/ 48800 w 70488"/>
                  <a:gd name="connsiteY365" fmla="*/ 46992 h 159954"/>
                  <a:gd name="connsiteX366" fmla="*/ 48800 w 70488"/>
                  <a:gd name="connsiteY366" fmla="*/ 46992 h 159954"/>
                  <a:gd name="connsiteX367" fmla="*/ 39763 w 70488"/>
                  <a:gd name="connsiteY367" fmla="*/ 46992 h 159954"/>
                  <a:gd name="connsiteX368" fmla="*/ 42474 w 70488"/>
                  <a:gd name="connsiteY368" fmla="*/ 49703 h 159954"/>
                  <a:gd name="connsiteX369" fmla="*/ 39763 w 70488"/>
                  <a:gd name="connsiteY369" fmla="*/ 51511 h 159954"/>
                  <a:gd name="connsiteX370" fmla="*/ 37051 w 70488"/>
                  <a:gd name="connsiteY370" fmla="*/ 49703 h 159954"/>
                  <a:gd name="connsiteX371" fmla="*/ 39763 w 70488"/>
                  <a:gd name="connsiteY371" fmla="*/ 46992 h 159954"/>
                  <a:gd name="connsiteX372" fmla="*/ 39763 w 70488"/>
                  <a:gd name="connsiteY372" fmla="*/ 46992 h 159954"/>
                  <a:gd name="connsiteX373" fmla="*/ 30726 w 70488"/>
                  <a:gd name="connsiteY373" fmla="*/ 46992 h 159954"/>
                  <a:gd name="connsiteX374" fmla="*/ 33437 w 70488"/>
                  <a:gd name="connsiteY374" fmla="*/ 49703 h 159954"/>
                  <a:gd name="connsiteX375" fmla="*/ 30726 w 70488"/>
                  <a:gd name="connsiteY375" fmla="*/ 51511 h 159954"/>
                  <a:gd name="connsiteX376" fmla="*/ 28015 w 70488"/>
                  <a:gd name="connsiteY376" fmla="*/ 49703 h 159954"/>
                  <a:gd name="connsiteX377" fmla="*/ 30726 w 70488"/>
                  <a:gd name="connsiteY377" fmla="*/ 46992 h 159954"/>
                  <a:gd name="connsiteX378" fmla="*/ 30726 w 70488"/>
                  <a:gd name="connsiteY378" fmla="*/ 46992 h 159954"/>
                  <a:gd name="connsiteX379" fmla="*/ 21689 w 70488"/>
                  <a:gd name="connsiteY379" fmla="*/ 46992 h 159954"/>
                  <a:gd name="connsiteX380" fmla="*/ 24400 w 70488"/>
                  <a:gd name="connsiteY380" fmla="*/ 49703 h 159954"/>
                  <a:gd name="connsiteX381" fmla="*/ 21689 w 70488"/>
                  <a:gd name="connsiteY381" fmla="*/ 51511 h 159954"/>
                  <a:gd name="connsiteX382" fmla="*/ 18978 w 70488"/>
                  <a:gd name="connsiteY382" fmla="*/ 49703 h 159954"/>
                  <a:gd name="connsiteX383" fmla="*/ 21689 w 70488"/>
                  <a:gd name="connsiteY383" fmla="*/ 46992 h 159954"/>
                  <a:gd name="connsiteX384" fmla="*/ 21689 w 70488"/>
                  <a:gd name="connsiteY384" fmla="*/ 46992 h 159954"/>
                  <a:gd name="connsiteX385" fmla="*/ 44281 w 70488"/>
                  <a:gd name="connsiteY385" fmla="*/ 42474 h 159954"/>
                  <a:gd name="connsiteX386" fmla="*/ 46992 w 70488"/>
                  <a:gd name="connsiteY386" fmla="*/ 45185 h 159954"/>
                  <a:gd name="connsiteX387" fmla="*/ 44281 w 70488"/>
                  <a:gd name="connsiteY387" fmla="*/ 47896 h 159954"/>
                  <a:gd name="connsiteX388" fmla="*/ 41570 w 70488"/>
                  <a:gd name="connsiteY388" fmla="*/ 45185 h 159954"/>
                  <a:gd name="connsiteX389" fmla="*/ 44281 w 70488"/>
                  <a:gd name="connsiteY389" fmla="*/ 42474 h 159954"/>
                  <a:gd name="connsiteX390" fmla="*/ 44281 w 70488"/>
                  <a:gd name="connsiteY390" fmla="*/ 42474 h 159954"/>
                  <a:gd name="connsiteX391" fmla="*/ 35244 w 70488"/>
                  <a:gd name="connsiteY391" fmla="*/ 42474 h 159954"/>
                  <a:gd name="connsiteX392" fmla="*/ 37955 w 70488"/>
                  <a:gd name="connsiteY392" fmla="*/ 45185 h 159954"/>
                  <a:gd name="connsiteX393" fmla="*/ 35244 w 70488"/>
                  <a:gd name="connsiteY393" fmla="*/ 47896 h 159954"/>
                  <a:gd name="connsiteX394" fmla="*/ 32533 w 70488"/>
                  <a:gd name="connsiteY394" fmla="*/ 45185 h 159954"/>
                  <a:gd name="connsiteX395" fmla="*/ 35244 w 70488"/>
                  <a:gd name="connsiteY395" fmla="*/ 42474 h 159954"/>
                  <a:gd name="connsiteX396" fmla="*/ 35244 w 70488"/>
                  <a:gd name="connsiteY396" fmla="*/ 42474 h 159954"/>
                  <a:gd name="connsiteX397" fmla="*/ 26207 w 70488"/>
                  <a:gd name="connsiteY397" fmla="*/ 42474 h 159954"/>
                  <a:gd name="connsiteX398" fmla="*/ 28918 w 70488"/>
                  <a:gd name="connsiteY398" fmla="*/ 45185 h 159954"/>
                  <a:gd name="connsiteX399" fmla="*/ 26207 w 70488"/>
                  <a:gd name="connsiteY399" fmla="*/ 47896 h 159954"/>
                  <a:gd name="connsiteX400" fmla="*/ 23496 w 70488"/>
                  <a:gd name="connsiteY400" fmla="*/ 45185 h 159954"/>
                  <a:gd name="connsiteX401" fmla="*/ 26207 w 70488"/>
                  <a:gd name="connsiteY401" fmla="*/ 42474 h 159954"/>
                  <a:gd name="connsiteX402" fmla="*/ 26207 w 70488"/>
                  <a:gd name="connsiteY402" fmla="*/ 42474 h 159954"/>
                  <a:gd name="connsiteX403" fmla="*/ 17170 w 70488"/>
                  <a:gd name="connsiteY403" fmla="*/ 42474 h 159954"/>
                  <a:gd name="connsiteX404" fmla="*/ 19881 w 70488"/>
                  <a:gd name="connsiteY404" fmla="*/ 45185 h 159954"/>
                  <a:gd name="connsiteX405" fmla="*/ 17170 w 70488"/>
                  <a:gd name="connsiteY405" fmla="*/ 47896 h 159954"/>
                  <a:gd name="connsiteX406" fmla="*/ 14459 w 70488"/>
                  <a:gd name="connsiteY406" fmla="*/ 45185 h 159954"/>
                  <a:gd name="connsiteX407" fmla="*/ 17170 w 70488"/>
                  <a:gd name="connsiteY407" fmla="*/ 42474 h 159954"/>
                  <a:gd name="connsiteX408" fmla="*/ 17170 w 70488"/>
                  <a:gd name="connsiteY408" fmla="*/ 42474 h 159954"/>
                  <a:gd name="connsiteX409" fmla="*/ 48800 w 70488"/>
                  <a:gd name="connsiteY409" fmla="*/ 37051 h 159954"/>
                  <a:gd name="connsiteX410" fmla="*/ 51511 w 70488"/>
                  <a:gd name="connsiteY410" fmla="*/ 39763 h 159954"/>
                  <a:gd name="connsiteX411" fmla="*/ 48800 w 70488"/>
                  <a:gd name="connsiteY411" fmla="*/ 42474 h 159954"/>
                  <a:gd name="connsiteX412" fmla="*/ 46088 w 70488"/>
                  <a:gd name="connsiteY412" fmla="*/ 39763 h 159954"/>
                  <a:gd name="connsiteX413" fmla="*/ 48800 w 70488"/>
                  <a:gd name="connsiteY413" fmla="*/ 37051 h 159954"/>
                  <a:gd name="connsiteX414" fmla="*/ 48800 w 70488"/>
                  <a:gd name="connsiteY414" fmla="*/ 37051 h 159954"/>
                  <a:gd name="connsiteX415" fmla="*/ 39763 w 70488"/>
                  <a:gd name="connsiteY415" fmla="*/ 37051 h 159954"/>
                  <a:gd name="connsiteX416" fmla="*/ 42474 w 70488"/>
                  <a:gd name="connsiteY416" fmla="*/ 39763 h 159954"/>
                  <a:gd name="connsiteX417" fmla="*/ 39763 w 70488"/>
                  <a:gd name="connsiteY417" fmla="*/ 42474 h 159954"/>
                  <a:gd name="connsiteX418" fmla="*/ 37051 w 70488"/>
                  <a:gd name="connsiteY418" fmla="*/ 39763 h 159954"/>
                  <a:gd name="connsiteX419" fmla="*/ 39763 w 70488"/>
                  <a:gd name="connsiteY419" fmla="*/ 37051 h 159954"/>
                  <a:gd name="connsiteX420" fmla="*/ 39763 w 70488"/>
                  <a:gd name="connsiteY420" fmla="*/ 37051 h 159954"/>
                  <a:gd name="connsiteX421" fmla="*/ 30726 w 70488"/>
                  <a:gd name="connsiteY421" fmla="*/ 37051 h 159954"/>
                  <a:gd name="connsiteX422" fmla="*/ 33437 w 70488"/>
                  <a:gd name="connsiteY422" fmla="*/ 39763 h 159954"/>
                  <a:gd name="connsiteX423" fmla="*/ 30726 w 70488"/>
                  <a:gd name="connsiteY423" fmla="*/ 42474 h 159954"/>
                  <a:gd name="connsiteX424" fmla="*/ 28015 w 70488"/>
                  <a:gd name="connsiteY424" fmla="*/ 39763 h 159954"/>
                  <a:gd name="connsiteX425" fmla="*/ 30726 w 70488"/>
                  <a:gd name="connsiteY425" fmla="*/ 37051 h 159954"/>
                  <a:gd name="connsiteX426" fmla="*/ 30726 w 70488"/>
                  <a:gd name="connsiteY426" fmla="*/ 37051 h 159954"/>
                  <a:gd name="connsiteX427" fmla="*/ 21689 w 70488"/>
                  <a:gd name="connsiteY427" fmla="*/ 37051 h 159954"/>
                  <a:gd name="connsiteX428" fmla="*/ 24400 w 70488"/>
                  <a:gd name="connsiteY428" fmla="*/ 39763 h 159954"/>
                  <a:gd name="connsiteX429" fmla="*/ 21689 w 70488"/>
                  <a:gd name="connsiteY429" fmla="*/ 42474 h 159954"/>
                  <a:gd name="connsiteX430" fmla="*/ 18978 w 70488"/>
                  <a:gd name="connsiteY430" fmla="*/ 39763 h 159954"/>
                  <a:gd name="connsiteX431" fmla="*/ 21689 w 70488"/>
                  <a:gd name="connsiteY431" fmla="*/ 37051 h 159954"/>
                  <a:gd name="connsiteX432" fmla="*/ 21689 w 70488"/>
                  <a:gd name="connsiteY432" fmla="*/ 37051 h 159954"/>
                  <a:gd name="connsiteX433" fmla="*/ 53318 w 70488"/>
                  <a:gd name="connsiteY433" fmla="*/ 32533 h 159954"/>
                  <a:gd name="connsiteX434" fmla="*/ 56029 w 70488"/>
                  <a:gd name="connsiteY434" fmla="*/ 35244 h 159954"/>
                  <a:gd name="connsiteX435" fmla="*/ 53318 w 70488"/>
                  <a:gd name="connsiteY435" fmla="*/ 37955 h 159954"/>
                  <a:gd name="connsiteX436" fmla="*/ 50607 w 70488"/>
                  <a:gd name="connsiteY436" fmla="*/ 35244 h 159954"/>
                  <a:gd name="connsiteX437" fmla="*/ 53318 w 70488"/>
                  <a:gd name="connsiteY437" fmla="*/ 32533 h 159954"/>
                  <a:gd name="connsiteX438" fmla="*/ 53318 w 70488"/>
                  <a:gd name="connsiteY438" fmla="*/ 32533 h 159954"/>
                  <a:gd name="connsiteX439" fmla="*/ 44281 w 70488"/>
                  <a:gd name="connsiteY439" fmla="*/ 32533 h 159954"/>
                  <a:gd name="connsiteX440" fmla="*/ 46992 w 70488"/>
                  <a:gd name="connsiteY440" fmla="*/ 35244 h 159954"/>
                  <a:gd name="connsiteX441" fmla="*/ 44281 w 70488"/>
                  <a:gd name="connsiteY441" fmla="*/ 37955 h 159954"/>
                  <a:gd name="connsiteX442" fmla="*/ 41570 w 70488"/>
                  <a:gd name="connsiteY442" fmla="*/ 35244 h 159954"/>
                  <a:gd name="connsiteX443" fmla="*/ 44281 w 70488"/>
                  <a:gd name="connsiteY443" fmla="*/ 32533 h 159954"/>
                  <a:gd name="connsiteX444" fmla="*/ 44281 w 70488"/>
                  <a:gd name="connsiteY444" fmla="*/ 32533 h 159954"/>
                  <a:gd name="connsiteX445" fmla="*/ 35244 w 70488"/>
                  <a:gd name="connsiteY445" fmla="*/ 32533 h 159954"/>
                  <a:gd name="connsiteX446" fmla="*/ 37955 w 70488"/>
                  <a:gd name="connsiteY446" fmla="*/ 35244 h 159954"/>
                  <a:gd name="connsiteX447" fmla="*/ 35244 w 70488"/>
                  <a:gd name="connsiteY447" fmla="*/ 37955 h 159954"/>
                  <a:gd name="connsiteX448" fmla="*/ 32533 w 70488"/>
                  <a:gd name="connsiteY448" fmla="*/ 35244 h 159954"/>
                  <a:gd name="connsiteX449" fmla="*/ 35244 w 70488"/>
                  <a:gd name="connsiteY449" fmla="*/ 32533 h 159954"/>
                  <a:gd name="connsiteX450" fmla="*/ 35244 w 70488"/>
                  <a:gd name="connsiteY450" fmla="*/ 32533 h 159954"/>
                  <a:gd name="connsiteX451" fmla="*/ 26207 w 70488"/>
                  <a:gd name="connsiteY451" fmla="*/ 32533 h 159954"/>
                  <a:gd name="connsiteX452" fmla="*/ 28918 w 70488"/>
                  <a:gd name="connsiteY452" fmla="*/ 35244 h 159954"/>
                  <a:gd name="connsiteX453" fmla="*/ 26207 w 70488"/>
                  <a:gd name="connsiteY453" fmla="*/ 37955 h 159954"/>
                  <a:gd name="connsiteX454" fmla="*/ 23496 w 70488"/>
                  <a:gd name="connsiteY454" fmla="*/ 35244 h 159954"/>
                  <a:gd name="connsiteX455" fmla="*/ 26207 w 70488"/>
                  <a:gd name="connsiteY455" fmla="*/ 32533 h 159954"/>
                  <a:gd name="connsiteX456" fmla="*/ 26207 w 70488"/>
                  <a:gd name="connsiteY456" fmla="*/ 32533 h 159954"/>
                  <a:gd name="connsiteX457" fmla="*/ 17170 w 70488"/>
                  <a:gd name="connsiteY457" fmla="*/ 32533 h 159954"/>
                  <a:gd name="connsiteX458" fmla="*/ 19881 w 70488"/>
                  <a:gd name="connsiteY458" fmla="*/ 35244 h 159954"/>
                  <a:gd name="connsiteX459" fmla="*/ 17170 w 70488"/>
                  <a:gd name="connsiteY459" fmla="*/ 37955 h 159954"/>
                  <a:gd name="connsiteX460" fmla="*/ 14459 w 70488"/>
                  <a:gd name="connsiteY460" fmla="*/ 35244 h 159954"/>
                  <a:gd name="connsiteX461" fmla="*/ 17170 w 70488"/>
                  <a:gd name="connsiteY461" fmla="*/ 32533 h 159954"/>
                  <a:gd name="connsiteX462" fmla="*/ 17170 w 70488"/>
                  <a:gd name="connsiteY462" fmla="*/ 32533 h 159954"/>
                  <a:gd name="connsiteX463" fmla="*/ 57837 w 70488"/>
                  <a:gd name="connsiteY463" fmla="*/ 28015 h 159954"/>
                  <a:gd name="connsiteX464" fmla="*/ 60548 w 70488"/>
                  <a:gd name="connsiteY464" fmla="*/ 30726 h 159954"/>
                  <a:gd name="connsiteX465" fmla="*/ 57837 w 70488"/>
                  <a:gd name="connsiteY465" fmla="*/ 33437 h 159954"/>
                  <a:gd name="connsiteX466" fmla="*/ 55125 w 70488"/>
                  <a:gd name="connsiteY466" fmla="*/ 30726 h 159954"/>
                  <a:gd name="connsiteX467" fmla="*/ 57837 w 70488"/>
                  <a:gd name="connsiteY467" fmla="*/ 28015 h 159954"/>
                  <a:gd name="connsiteX468" fmla="*/ 57837 w 70488"/>
                  <a:gd name="connsiteY468" fmla="*/ 28015 h 159954"/>
                  <a:gd name="connsiteX469" fmla="*/ 48800 w 70488"/>
                  <a:gd name="connsiteY469" fmla="*/ 28015 h 159954"/>
                  <a:gd name="connsiteX470" fmla="*/ 51511 w 70488"/>
                  <a:gd name="connsiteY470" fmla="*/ 30726 h 159954"/>
                  <a:gd name="connsiteX471" fmla="*/ 48800 w 70488"/>
                  <a:gd name="connsiteY471" fmla="*/ 33437 h 159954"/>
                  <a:gd name="connsiteX472" fmla="*/ 46088 w 70488"/>
                  <a:gd name="connsiteY472" fmla="*/ 30726 h 159954"/>
                  <a:gd name="connsiteX473" fmla="*/ 48800 w 70488"/>
                  <a:gd name="connsiteY473" fmla="*/ 28015 h 159954"/>
                  <a:gd name="connsiteX474" fmla="*/ 48800 w 70488"/>
                  <a:gd name="connsiteY474" fmla="*/ 28015 h 159954"/>
                  <a:gd name="connsiteX475" fmla="*/ 39763 w 70488"/>
                  <a:gd name="connsiteY475" fmla="*/ 28015 h 159954"/>
                  <a:gd name="connsiteX476" fmla="*/ 42474 w 70488"/>
                  <a:gd name="connsiteY476" fmla="*/ 30726 h 159954"/>
                  <a:gd name="connsiteX477" fmla="*/ 39763 w 70488"/>
                  <a:gd name="connsiteY477" fmla="*/ 33437 h 159954"/>
                  <a:gd name="connsiteX478" fmla="*/ 37051 w 70488"/>
                  <a:gd name="connsiteY478" fmla="*/ 30726 h 159954"/>
                  <a:gd name="connsiteX479" fmla="*/ 39763 w 70488"/>
                  <a:gd name="connsiteY479" fmla="*/ 28015 h 159954"/>
                  <a:gd name="connsiteX480" fmla="*/ 39763 w 70488"/>
                  <a:gd name="connsiteY480" fmla="*/ 28015 h 159954"/>
                  <a:gd name="connsiteX481" fmla="*/ 30726 w 70488"/>
                  <a:gd name="connsiteY481" fmla="*/ 28015 h 159954"/>
                  <a:gd name="connsiteX482" fmla="*/ 33437 w 70488"/>
                  <a:gd name="connsiteY482" fmla="*/ 30726 h 159954"/>
                  <a:gd name="connsiteX483" fmla="*/ 30726 w 70488"/>
                  <a:gd name="connsiteY483" fmla="*/ 33437 h 159954"/>
                  <a:gd name="connsiteX484" fmla="*/ 28015 w 70488"/>
                  <a:gd name="connsiteY484" fmla="*/ 30726 h 159954"/>
                  <a:gd name="connsiteX485" fmla="*/ 30726 w 70488"/>
                  <a:gd name="connsiteY485" fmla="*/ 28015 h 159954"/>
                  <a:gd name="connsiteX486" fmla="*/ 30726 w 70488"/>
                  <a:gd name="connsiteY486" fmla="*/ 28015 h 159954"/>
                  <a:gd name="connsiteX487" fmla="*/ 21689 w 70488"/>
                  <a:gd name="connsiteY487" fmla="*/ 28015 h 159954"/>
                  <a:gd name="connsiteX488" fmla="*/ 24400 w 70488"/>
                  <a:gd name="connsiteY488" fmla="*/ 30726 h 159954"/>
                  <a:gd name="connsiteX489" fmla="*/ 21689 w 70488"/>
                  <a:gd name="connsiteY489" fmla="*/ 33437 h 159954"/>
                  <a:gd name="connsiteX490" fmla="*/ 18978 w 70488"/>
                  <a:gd name="connsiteY490" fmla="*/ 30726 h 159954"/>
                  <a:gd name="connsiteX491" fmla="*/ 21689 w 70488"/>
                  <a:gd name="connsiteY491" fmla="*/ 28015 h 159954"/>
                  <a:gd name="connsiteX492" fmla="*/ 21689 w 70488"/>
                  <a:gd name="connsiteY492" fmla="*/ 28015 h 159954"/>
                  <a:gd name="connsiteX493" fmla="*/ 12652 w 70488"/>
                  <a:gd name="connsiteY493" fmla="*/ 28015 h 159954"/>
                  <a:gd name="connsiteX494" fmla="*/ 15363 w 70488"/>
                  <a:gd name="connsiteY494" fmla="*/ 30726 h 159954"/>
                  <a:gd name="connsiteX495" fmla="*/ 12652 w 70488"/>
                  <a:gd name="connsiteY495" fmla="*/ 33437 h 159954"/>
                  <a:gd name="connsiteX496" fmla="*/ 9941 w 70488"/>
                  <a:gd name="connsiteY496" fmla="*/ 30726 h 159954"/>
                  <a:gd name="connsiteX497" fmla="*/ 12652 w 70488"/>
                  <a:gd name="connsiteY497" fmla="*/ 28015 h 159954"/>
                  <a:gd name="connsiteX498" fmla="*/ 12652 w 70488"/>
                  <a:gd name="connsiteY498" fmla="*/ 28015 h 159954"/>
                  <a:gd name="connsiteX499" fmla="*/ 53318 w 70488"/>
                  <a:gd name="connsiteY499" fmla="*/ 22592 h 159954"/>
                  <a:gd name="connsiteX500" fmla="*/ 56029 w 70488"/>
                  <a:gd name="connsiteY500" fmla="*/ 25303 h 159954"/>
                  <a:gd name="connsiteX501" fmla="*/ 53318 w 70488"/>
                  <a:gd name="connsiteY501" fmla="*/ 28015 h 159954"/>
                  <a:gd name="connsiteX502" fmla="*/ 50607 w 70488"/>
                  <a:gd name="connsiteY502" fmla="*/ 25303 h 159954"/>
                  <a:gd name="connsiteX503" fmla="*/ 53318 w 70488"/>
                  <a:gd name="connsiteY503" fmla="*/ 22592 h 159954"/>
                  <a:gd name="connsiteX504" fmla="*/ 53318 w 70488"/>
                  <a:gd name="connsiteY504" fmla="*/ 22592 h 159954"/>
                  <a:gd name="connsiteX505" fmla="*/ 44281 w 70488"/>
                  <a:gd name="connsiteY505" fmla="*/ 22592 h 159954"/>
                  <a:gd name="connsiteX506" fmla="*/ 46992 w 70488"/>
                  <a:gd name="connsiteY506" fmla="*/ 25303 h 159954"/>
                  <a:gd name="connsiteX507" fmla="*/ 44281 w 70488"/>
                  <a:gd name="connsiteY507" fmla="*/ 28015 h 159954"/>
                  <a:gd name="connsiteX508" fmla="*/ 41570 w 70488"/>
                  <a:gd name="connsiteY508" fmla="*/ 25303 h 159954"/>
                  <a:gd name="connsiteX509" fmla="*/ 44281 w 70488"/>
                  <a:gd name="connsiteY509" fmla="*/ 22592 h 159954"/>
                  <a:gd name="connsiteX510" fmla="*/ 44281 w 70488"/>
                  <a:gd name="connsiteY510" fmla="*/ 22592 h 159954"/>
                  <a:gd name="connsiteX511" fmla="*/ 35244 w 70488"/>
                  <a:gd name="connsiteY511" fmla="*/ 22592 h 159954"/>
                  <a:gd name="connsiteX512" fmla="*/ 37955 w 70488"/>
                  <a:gd name="connsiteY512" fmla="*/ 25303 h 159954"/>
                  <a:gd name="connsiteX513" fmla="*/ 35244 w 70488"/>
                  <a:gd name="connsiteY513" fmla="*/ 28015 h 159954"/>
                  <a:gd name="connsiteX514" fmla="*/ 32533 w 70488"/>
                  <a:gd name="connsiteY514" fmla="*/ 25303 h 159954"/>
                  <a:gd name="connsiteX515" fmla="*/ 35244 w 70488"/>
                  <a:gd name="connsiteY515" fmla="*/ 22592 h 159954"/>
                  <a:gd name="connsiteX516" fmla="*/ 35244 w 70488"/>
                  <a:gd name="connsiteY516" fmla="*/ 22592 h 159954"/>
                  <a:gd name="connsiteX517" fmla="*/ 26207 w 70488"/>
                  <a:gd name="connsiteY517" fmla="*/ 22592 h 159954"/>
                  <a:gd name="connsiteX518" fmla="*/ 28918 w 70488"/>
                  <a:gd name="connsiteY518" fmla="*/ 25303 h 159954"/>
                  <a:gd name="connsiteX519" fmla="*/ 26207 w 70488"/>
                  <a:gd name="connsiteY519" fmla="*/ 28015 h 159954"/>
                  <a:gd name="connsiteX520" fmla="*/ 23496 w 70488"/>
                  <a:gd name="connsiteY520" fmla="*/ 25303 h 159954"/>
                  <a:gd name="connsiteX521" fmla="*/ 26207 w 70488"/>
                  <a:gd name="connsiteY521" fmla="*/ 22592 h 159954"/>
                  <a:gd name="connsiteX522" fmla="*/ 26207 w 70488"/>
                  <a:gd name="connsiteY522" fmla="*/ 22592 h 159954"/>
                  <a:gd name="connsiteX523" fmla="*/ 17170 w 70488"/>
                  <a:gd name="connsiteY523" fmla="*/ 22592 h 159954"/>
                  <a:gd name="connsiteX524" fmla="*/ 19881 w 70488"/>
                  <a:gd name="connsiteY524" fmla="*/ 25303 h 159954"/>
                  <a:gd name="connsiteX525" fmla="*/ 17170 w 70488"/>
                  <a:gd name="connsiteY525" fmla="*/ 28015 h 159954"/>
                  <a:gd name="connsiteX526" fmla="*/ 14459 w 70488"/>
                  <a:gd name="connsiteY526" fmla="*/ 25303 h 159954"/>
                  <a:gd name="connsiteX527" fmla="*/ 17170 w 70488"/>
                  <a:gd name="connsiteY527" fmla="*/ 22592 h 159954"/>
                  <a:gd name="connsiteX528" fmla="*/ 17170 w 70488"/>
                  <a:gd name="connsiteY528" fmla="*/ 22592 h 159954"/>
                  <a:gd name="connsiteX529" fmla="*/ 57837 w 70488"/>
                  <a:gd name="connsiteY529" fmla="*/ 18074 h 159954"/>
                  <a:gd name="connsiteX530" fmla="*/ 60548 w 70488"/>
                  <a:gd name="connsiteY530" fmla="*/ 20785 h 159954"/>
                  <a:gd name="connsiteX531" fmla="*/ 57837 w 70488"/>
                  <a:gd name="connsiteY531" fmla="*/ 23496 h 159954"/>
                  <a:gd name="connsiteX532" fmla="*/ 55125 w 70488"/>
                  <a:gd name="connsiteY532" fmla="*/ 20785 h 159954"/>
                  <a:gd name="connsiteX533" fmla="*/ 57837 w 70488"/>
                  <a:gd name="connsiteY533" fmla="*/ 18074 h 159954"/>
                  <a:gd name="connsiteX534" fmla="*/ 57837 w 70488"/>
                  <a:gd name="connsiteY534" fmla="*/ 18074 h 159954"/>
                  <a:gd name="connsiteX535" fmla="*/ 48800 w 70488"/>
                  <a:gd name="connsiteY535" fmla="*/ 18074 h 159954"/>
                  <a:gd name="connsiteX536" fmla="*/ 51511 w 70488"/>
                  <a:gd name="connsiteY536" fmla="*/ 20785 h 159954"/>
                  <a:gd name="connsiteX537" fmla="*/ 48800 w 70488"/>
                  <a:gd name="connsiteY537" fmla="*/ 23496 h 159954"/>
                  <a:gd name="connsiteX538" fmla="*/ 46088 w 70488"/>
                  <a:gd name="connsiteY538" fmla="*/ 20785 h 159954"/>
                  <a:gd name="connsiteX539" fmla="*/ 48800 w 70488"/>
                  <a:gd name="connsiteY539" fmla="*/ 18074 h 159954"/>
                  <a:gd name="connsiteX540" fmla="*/ 48800 w 70488"/>
                  <a:gd name="connsiteY540" fmla="*/ 18074 h 159954"/>
                  <a:gd name="connsiteX541" fmla="*/ 39763 w 70488"/>
                  <a:gd name="connsiteY541" fmla="*/ 18074 h 159954"/>
                  <a:gd name="connsiteX542" fmla="*/ 42474 w 70488"/>
                  <a:gd name="connsiteY542" fmla="*/ 20785 h 159954"/>
                  <a:gd name="connsiteX543" fmla="*/ 39763 w 70488"/>
                  <a:gd name="connsiteY543" fmla="*/ 23496 h 159954"/>
                  <a:gd name="connsiteX544" fmla="*/ 37051 w 70488"/>
                  <a:gd name="connsiteY544" fmla="*/ 20785 h 159954"/>
                  <a:gd name="connsiteX545" fmla="*/ 39763 w 70488"/>
                  <a:gd name="connsiteY545" fmla="*/ 18074 h 159954"/>
                  <a:gd name="connsiteX546" fmla="*/ 39763 w 70488"/>
                  <a:gd name="connsiteY546" fmla="*/ 18074 h 159954"/>
                  <a:gd name="connsiteX547" fmla="*/ 30726 w 70488"/>
                  <a:gd name="connsiteY547" fmla="*/ 18074 h 159954"/>
                  <a:gd name="connsiteX548" fmla="*/ 33437 w 70488"/>
                  <a:gd name="connsiteY548" fmla="*/ 20785 h 159954"/>
                  <a:gd name="connsiteX549" fmla="*/ 30726 w 70488"/>
                  <a:gd name="connsiteY549" fmla="*/ 23496 h 159954"/>
                  <a:gd name="connsiteX550" fmla="*/ 28015 w 70488"/>
                  <a:gd name="connsiteY550" fmla="*/ 20785 h 159954"/>
                  <a:gd name="connsiteX551" fmla="*/ 30726 w 70488"/>
                  <a:gd name="connsiteY551" fmla="*/ 18074 h 159954"/>
                  <a:gd name="connsiteX552" fmla="*/ 30726 w 70488"/>
                  <a:gd name="connsiteY552" fmla="*/ 18074 h 159954"/>
                  <a:gd name="connsiteX553" fmla="*/ 21689 w 70488"/>
                  <a:gd name="connsiteY553" fmla="*/ 18074 h 159954"/>
                  <a:gd name="connsiteX554" fmla="*/ 24400 w 70488"/>
                  <a:gd name="connsiteY554" fmla="*/ 20785 h 159954"/>
                  <a:gd name="connsiteX555" fmla="*/ 21689 w 70488"/>
                  <a:gd name="connsiteY555" fmla="*/ 23496 h 159954"/>
                  <a:gd name="connsiteX556" fmla="*/ 18978 w 70488"/>
                  <a:gd name="connsiteY556" fmla="*/ 20785 h 159954"/>
                  <a:gd name="connsiteX557" fmla="*/ 21689 w 70488"/>
                  <a:gd name="connsiteY557" fmla="*/ 18074 h 159954"/>
                  <a:gd name="connsiteX558" fmla="*/ 21689 w 70488"/>
                  <a:gd name="connsiteY558" fmla="*/ 18074 h 159954"/>
                  <a:gd name="connsiteX559" fmla="*/ 12652 w 70488"/>
                  <a:gd name="connsiteY559" fmla="*/ 18074 h 159954"/>
                  <a:gd name="connsiteX560" fmla="*/ 15363 w 70488"/>
                  <a:gd name="connsiteY560" fmla="*/ 20785 h 159954"/>
                  <a:gd name="connsiteX561" fmla="*/ 12652 w 70488"/>
                  <a:gd name="connsiteY561" fmla="*/ 23496 h 159954"/>
                  <a:gd name="connsiteX562" fmla="*/ 9941 w 70488"/>
                  <a:gd name="connsiteY562" fmla="*/ 20785 h 159954"/>
                  <a:gd name="connsiteX563" fmla="*/ 12652 w 70488"/>
                  <a:gd name="connsiteY563" fmla="*/ 18074 h 159954"/>
                  <a:gd name="connsiteX564" fmla="*/ 12652 w 70488"/>
                  <a:gd name="connsiteY564" fmla="*/ 18074 h 159954"/>
                  <a:gd name="connsiteX565" fmla="*/ 62355 w 70488"/>
                  <a:gd name="connsiteY565" fmla="*/ 13555 h 159954"/>
                  <a:gd name="connsiteX566" fmla="*/ 65066 w 70488"/>
                  <a:gd name="connsiteY566" fmla="*/ 16267 h 159954"/>
                  <a:gd name="connsiteX567" fmla="*/ 62355 w 70488"/>
                  <a:gd name="connsiteY567" fmla="*/ 18978 h 159954"/>
                  <a:gd name="connsiteX568" fmla="*/ 59644 w 70488"/>
                  <a:gd name="connsiteY568" fmla="*/ 16267 h 159954"/>
                  <a:gd name="connsiteX569" fmla="*/ 62355 w 70488"/>
                  <a:gd name="connsiteY569" fmla="*/ 13555 h 159954"/>
                  <a:gd name="connsiteX570" fmla="*/ 62355 w 70488"/>
                  <a:gd name="connsiteY570" fmla="*/ 13555 h 159954"/>
                  <a:gd name="connsiteX571" fmla="*/ 53318 w 70488"/>
                  <a:gd name="connsiteY571" fmla="*/ 13555 h 159954"/>
                  <a:gd name="connsiteX572" fmla="*/ 56029 w 70488"/>
                  <a:gd name="connsiteY572" fmla="*/ 16267 h 159954"/>
                  <a:gd name="connsiteX573" fmla="*/ 53318 w 70488"/>
                  <a:gd name="connsiteY573" fmla="*/ 18978 h 159954"/>
                  <a:gd name="connsiteX574" fmla="*/ 50607 w 70488"/>
                  <a:gd name="connsiteY574" fmla="*/ 16267 h 159954"/>
                  <a:gd name="connsiteX575" fmla="*/ 53318 w 70488"/>
                  <a:gd name="connsiteY575" fmla="*/ 13555 h 159954"/>
                  <a:gd name="connsiteX576" fmla="*/ 53318 w 70488"/>
                  <a:gd name="connsiteY576" fmla="*/ 13555 h 159954"/>
                  <a:gd name="connsiteX577" fmla="*/ 44281 w 70488"/>
                  <a:gd name="connsiteY577" fmla="*/ 13555 h 159954"/>
                  <a:gd name="connsiteX578" fmla="*/ 46992 w 70488"/>
                  <a:gd name="connsiteY578" fmla="*/ 16267 h 159954"/>
                  <a:gd name="connsiteX579" fmla="*/ 44281 w 70488"/>
                  <a:gd name="connsiteY579" fmla="*/ 18978 h 159954"/>
                  <a:gd name="connsiteX580" fmla="*/ 41570 w 70488"/>
                  <a:gd name="connsiteY580" fmla="*/ 16267 h 159954"/>
                  <a:gd name="connsiteX581" fmla="*/ 44281 w 70488"/>
                  <a:gd name="connsiteY581" fmla="*/ 13555 h 159954"/>
                  <a:gd name="connsiteX582" fmla="*/ 44281 w 70488"/>
                  <a:gd name="connsiteY582" fmla="*/ 13555 h 159954"/>
                  <a:gd name="connsiteX583" fmla="*/ 35244 w 70488"/>
                  <a:gd name="connsiteY583" fmla="*/ 13555 h 159954"/>
                  <a:gd name="connsiteX584" fmla="*/ 37955 w 70488"/>
                  <a:gd name="connsiteY584" fmla="*/ 16267 h 159954"/>
                  <a:gd name="connsiteX585" fmla="*/ 35244 w 70488"/>
                  <a:gd name="connsiteY585" fmla="*/ 18978 h 159954"/>
                  <a:gd name="connsiteX586" fmla="*/ 32533 w 70488"/>
                  <a:gd name="connsiteY586" fmla="*/ 16267 h 159954"/>
                  <a:gd name="connsiteX587" fmla="*/ 35244 w 70488"/>
                  <a:gd name="connsiteY587" fmla="*/ 13555 h 159954"/>
                  <a:gd name="connsiteX588" fmla="*/ 35244 w 70488"/>
                  <a:gd name="connsiteY588" fmla="*/ 13555 h 159954"/>
                  <a:gd name="connsiteX589" fmla="*/ 26207 w 70488"/>
                  <a:gd name="connsiteY589" fmla="*/ 13555 h 159954"/>
                  <a:gd name="connsiteX590" fmla="*/ 28918 w 70488"/>
                  <a:gd name="connsiteY590" fmla="*/ 16267 h 159954"/>
                  <a:gd name="connsiteX591" fmla="*/ 26207 w 70488"/>
                  <a:gd name="connsiteY591" fmla="*/ 18978 h 159954"/>
                  <a:gd name="connsiteX592" fmla="*/ 23496 w 70488"/>
                  <a:gd name="connsiteY592" fmla="*/ 16267 h 159954"/>
                  <a:gd name="connsiteX593" fmla="*/ 26207 w 70488"/>
                  <a:gd name="connsiteY593" fmla="*/ 13555 h 159954"/>
                  <a:gd name="connsiteX594" fmla="*/ 26207 w 70488"/>
                  <a:gd name="connsiteY594" fmla="*/ 13555 h 159954"/>
                  <a:gd name="connsiteX595" fmla="*/ 17170 w 70488"/>
                  <a:gd name="connsiteY595" fmla="*/ 13555 h 159954"/>
                  <a:gd name="connsiteX596" fmla="*/ 19881 w 70488"/>
                  <a:gd name="connsiteY596" fmla="*/ 16267 h 159954"/>
                  <a:gd name="connsiteX597" fmla="*/ 17170 w 70488"/>
                  <a:gd name="connsiteY597" fmla="*/ 18978 h 159954"/>
                  <a:gd name="connsiteX598" fmla="*/ 14459 w 70488"/>
                  <a:gd name="connsiteY598" fmla="*/ 16267 h 159954"/>
                  <a:gd name="connsiteX599" fmla="*/ 17170 w 70488"/>
                  <a:gd name="connsiteY599" fmla="*/ 13555 h 159954"/>
                  <a:gd name="connsiteX600" fmla="*/ 17170 w 70488"/>
                  <a:gd name="connsiteY600" fmla="*/ 13555 h 159954"/>
                  <a:gd name="connsiteX601" fmla="*/ 57837 w 70488"/>
                  <a:gd name="connsiteY601" fmla="*/ 8133 h 159954"/>
                  <a:gd name="connsiteX602" fmla="*/ 60548 w 70488"/>
                  <a:gd name="connsiteY602" fmla="*/ 10844 h 159954"/>
                  <a:gd name="connsiteX603" fmla="*/ 57837 w 70488"/>
                  <a:gd name="connsiteY603" fmla="*/ 13555 h 159954"/>
                  <a:gd name="connsiteX604" fmla="*/ 55125 w 70488"/>
                  <a:gd name="connsiteY604" fmla="*/ 10844 h 159954"/>
                  <a:gd name="connsiteX605" fmla="*/ 57837 w 70488"/>
                  <a:gd name="connsiteY605" fmla="*/ 8133 h 159954"/>
                  <a:gd name="connsiteX606" fmla="*/ 57837 w 70488"/>
                  <a:gd name="connsiteY606" fmla="*/ 8133 h 159954"/>
                  <a:gd name="connsiteX607" fmla="*/ 48800 w 70488"/>
                  <a:gd name="connsiteY607" fmla="*/ 8133 h 159954"/>
                  <a:gd name="connsiteX608" fmla="*/ 51511 w 70488"/>
                  <a:gd name="connsiteY608" fmla="*/ 10844 h 159954"/>
                  <a:gd name="connsiteX609" fmla="*/ 48800 w 70488"/>
                  <a:gd name="connsiteY609" fmla="*/ 13555 h 159954"/>
                  <a:gd name="connsiteX610" fmla="*/ 46088 w 70488"/>
                  <a:gd name="connsiteY610" fmla="*/ 10844 h 159954"/>
                  <a:gd name="connsiteX611" fmla="*/ 48800 w 70488"/>
                  <a:gd name="connsiteY611" fmla="*/ 8133 h 159954"/>
                  <a:gd name="connsiteX612" fmla="*/ 48800 w 70488"/>
                  <a:gd name="connsiteY612" fmla="*/ 8133 h 159954"/>
                  <a:gd name="connsiteX613" fmla="*/ 39763 w 70488"/>
                  <a:gd name="connsiteY613" fmla="*/ 8133 h 159954"/>
                  <a:gd name="connsiteX614" fmla="*/ 42474 w 70488"/>
                  <a:gd name="connsiteY614" fmla="*/ 10844 h 159954"/>
                  <a:gd name="connsiteX615" fmla="*/ 39763 w 70488"/>
                  <a:gd name="connsiteY615" fmla="*/ 13555 h 159954"/>
                  <a:gd name="connsiteX616" fmla="*/ 37051 w 70488"/>
                  <a:gd name="connsiteY616" fmla="*/ 10844 h 159954"/>
                  <a:gd name="connsiteX617" fmla="*/ 39763 w 70488"/>
                  <a:gd name="connsiteY617" fmla="*/ 8133 h 159954"/>
                  <a:gd name="connsiteX618" fmla="*/ 39763 w 70488"/>
                  <a:gd name="connsiteY618" fmla="*/ 8133 h 159954"/>
                  <a:gd name="connsiteX619" fmla="*/ 30726 w 70488"/>
                  <a:gd name="connsiteY619" fmla="*/ 8133 h 159954"/>
                  <a:gd name="connsiteX620" fmla="*/ 33437 w 70488"/>
                  <a:gd name="connsiteY620" fmla="*/ 10844 h 159954"/>
                  <a:gd name="connsiteX621" fmla="*/ 30726 w 70488"/>
                  <a:gd name="connsiteY621" fmla="*/ 13555 h 159954"/>
                  <a:gd name="connsiteX622" fmla="*/ 28015 w 70488"/>
                  <a:gd name="connsiteY622" fmla="*/ 10844 h 159954"/>
                  <a:gd name="connsiteX623" fmla="*/ 30726 w 70488"/>
                  <a:gd name="connsiteY623" fmla="*/ 8133 h 159954"/>
                  <a:gd name="connsiteX624" fmla="*/ 30726 w 70488"/>
                  <a:gd name="connsiteY624" fmla="*/ 8133 h 159954"/>
                  <a:gd name="connsiteX625" fmla="*/ 21689 w 70488"/>
                  <a:gd name="connsiteY625" fmla="*/ 8133 h 159954"/>
                  <a:gd name="connsiteX626" fmla="*/ 24400 w 70488"/>
                  <a:gd name="connsiteY626" fmla="*/ 10844 h 159954"/>
                  <a:gd name="connsiteX627" fmla="*/ 21689 w 70488"/>
                  <a:gd name="connsiteY627" fmla="*/ 13555 h 159954"/>
                  <a:gd name="connsiteX628" fmla="*/ 18978 w 70488"/>
                  <a:gd name="connsiteY628" fmla="*/ 10844 h 159954"/>
                  <a:gd name="connsiteX629" fmla="*/ 21689 w 70488"/>
                  <a:gd name="connsiteY629" fmla="*/ 8133 h 159954"/>
                  <a:gd name="connsiteX630" fmla="*/ 21689 w 70488"/>
                  <a:gd name="connsiteY630" fmla="*/ 8133 h 159954"/>
                  <a:gd name="connsiteX631" fmla="*/ 12652 w 70488"/>
                  <a:gd name="connsiteY631" fmla="*/ 8133 h 159954"/>
                  <a:gd name="connsiteX632" fmla="*/ 15363 w 70488"/>
                  <a:gd name="connsiteY632" fmla="*/ 10844 h 159954"/>
                  <a:gd name="connsiteX633" fmla="*/ 12652 w 70488"/>
                  <a:gd name="connsiteY633" fmla="*/ 13555 h 159954"/>
                  <a:gd name="connsiteX634" fmla="*/ 9941 w 70488"/>
                  <a:gd name="connsiteY634" fmla="*/ 10844 h 159954"/>
                  <a:gd name="connsiteX635" fmla="*/ 12652 w 70488"/>
                  <a:gd name="connsiteY635" fmla="*/ 8133 h 159954"/>
                  <a:gd name="connsiteX636" fmla="*/ 12652 w 70488"/>
                  <a:gd name="connsiteY636" fmla="*/ 8133 h 159954"/>
                  <a:gd name="connsiteX637" fmla="*/ 53318 w 70488"/>
                  <a:gd name="connsiteY637" fmla="*/ 121095 h 159954"/>
                  <a:gd name="connsiteX638" fmla="*/ 56029 w 70488"/>
                  <a:gd name="connsiteY638" fmla="*/ 123806 h 159954"/>
                  <a:gd name="connsiteX639" fmla="*/ 53318 w 70488"/>
                  <a:gd name="connsiteY639" fmla="*/ 126517 h 159954"/>
                  <a:gd name="connsiteX640" fmla="*/ 50607 w 70488"/>
                  <a:gd name="connsiteY640" fmla="*/ 123806 h 159954"/>
                  <a:gd name="connsiteX641" fmla="*/ 53318 w 70488"/>
                  <a:gd name="connsiteY641" fmla="*/ 121095 h 159954"/>
                  <a:gd name="connsiteX642" fmla="*/ 53318 w 70488"/>
                  <a:gd name="connsiteY642" fmla="*/ 121095 h 159954"/>
                  <a:gd name="connsiteX643" fmla="*/ 44281 w 70488"/>
                  <a:gd name="connsiteY643" fmla="*/ 121095 h 159954"/>
                  <a:gd name="connsiteX644" fmla="*/ 46992 w 70488"/>
                  <a:gd name="connsiteY644" fmla="*/ 123806 h 159954"/>
                  <a:gd name="connsiteX645" fmla="*/ 44281 w 70488"/>
                  <a:gd name="connsiteY645" fmla="*/ 126517 h 159954"/>
                  <a:gd name="connsiteX646" fmla="*/ 41570 w 70488"/>
                  <a:gd name="connsiteY646" fmla="*/ 123806 h 159954"/>
                  <a:gd name="connsiteX647" fmla="*/ 44281 w 70488"/>
                  <a:gd name="connsiteY647" fmla="*/ 121095 h 159954"/>
                  <a:gd name="connsiteX648" fmla="*/ 44281 w 70488"/>
                  <a:gd name="connsiteY648" fmla="*/ 121095 h 159954"/>
                  <a:gd name="connsiteX649" fmla="*/ 35244 w 70488"/>
                  <a:gd name="connsiteY649" fmla="*/ 121095 h 159954"/>
                  <a:gd name="connsiteX650" fmla="*/ 37955 w 70488"/>
                  <a:gd name="connsiteY650" fmla="*/ 123806 h 159954"/>
                  <a:gd name="connsiteX651" fmla="*/ 35244 w 70488"/>
                  <a:gd name="connsiteY651" fmla="*/ 126517 h 159954"/>
                  <a:gd name="connsiteX652" fmla="*/ 32533 w 70488"/>
                  <a:gd name="connsiteY652" fmla="*/ 123806 h 159954"/>
                  <a:gd name="connsiteX653" fmla="*/ 35244 w 70488"/>
                  <a:gd name="connsiteY653" fmla="*/ 121095 h 159954"/>
                  <a:gd name="connsiteX654" fmla="*/ 35244 w 70488"/>
                  <a:gd name="connsiteY654" fmla="*/ 121095 h 159954"/>
                  <a:gd name="connsiteX655" fmla="*/ 26207 w 70488"/>
                  <a:gd name="connsiteY655" fmla="*/ 121095 h 159954"/>
                  <a:gd name="connsiteX656" fmla="*/ 28918 w 70488"/>
                  <a:gd name="connsiteY656" fmla="*/ 123806 h 159954"/>
                  <a:gd name="connsiteX657" fmla="*/ 26207 w 70488"/>
                  <a:gd name="connsiteY657" fmla="*/ 126517 h 159954"/>
                  <a:gd name="connsiteX658" fmla="*/ 23496 w 70488"/>
                  <a:gd name="connsiteY658" fmla="*/ 123806 h 159954"/>
                  <a:gd name="connsiteX659" fmla="*/ 26207 w 70488"/>
                  <a:gd name="connsiteY659" fmla="*/ 121095 h 159954"/>
                  <a:gd name="connsiteX660" fmla="*/ 26207 w 70488"/>
                  <a:gd name="connsiteY660" fmla="*/ 121095 h 159954"/>
                  <a:gd name="connsiteX661" fmla="*/ 17170 w 70488"/>
                  <a:gd name="connsiteY661" fmla="*/ 121095 h 159954"/>
                  <a:gd name="connsiteX662" fmla="*/ 19881 w 70488"/>
                  <a:gd name="connsiteY662" fmla="*/ 123806 h 159954"/>
                  <a:gd name="connsiteX663" fmla="*/ 17170 w 70488"/>
                  <a:gd name="connsiteY663" fmla="*/ 126517 h 159954"/>
                  <a:gd name="connsiteX664" fmla="*/ 14459 w 70488"/>
                  <a:gd name="connsiteY664" fmla="*/ 123806 h 159954"/>
                  <a:gd name="connsiteX665" fmla="*/ 17170 w 70488"/>
                  <a:gd name="connsiteY665" fmla="*/ 121095 h 159954"/>
                  <a:gd name="connsiteX666" fmla="*/ 17170 w 70488"/>
                  <a:gd name="connsiteY666" fmla="*/ 121095 h 159954"/>
                  <a:gd name="connsiteX667" fmla="*/ 7230 w 70488"/>
                  <a:gd name="connsiteY667" fmla="*/ 121095 h 159954"/>
                  <a:gd name="connsiteX668" fmla="*/ 9941 w 70488"/>
                  <a:gd name="connsiteY668" fmla="*/ 123806 h 159954"/>
                  <a:gd name="connsiteX669" fmla="*/ 7230 w 70488"/>
                  <a:gd name="connsiteY669" fmla="*/ 126517 h 159954"/>
                  <a:gd name="connsiteX670" fmla="*/ 4518 w 70488"/>
                  <a:gd name="connsiteY670" fmla="*/ 123806 h 159954"/>
                  <a:gd name="connsiteX671" fmla="*/ 7230 w 70488"/>
                  <a:gd name="connsiteY671" fmla="*/ 121095 h 159954"/>
                  <a:gd name="connsiteX672" fmla="*/ 7230 w 70488"/>
                  <a:gd name="connsiteY672" fmla="*/ 121095 h 159954"/>
                  <a:gd name="connsiteX673" fmla="*/ 57837 w 70488"/>
                  <a:gd name="connsiteY673" fmla="*/ 116577 h 159954"/>
                  <a:gd name="connsiteX674" fmla="*/ 60548 w 70488"/>
                  <a:gd name="connsiteY674" fmla="*/ 119288 h 159954"/>
                  <a:gd name="connsiteX675" fmla="*/ 57837 w 70488"/>
                  <a:gd name="connsiteY675" fmla="*/ 121999 h 159954"/>
                  <a:gd name="connsiteX676" fmla="*/ 55125 w 70488"/>
                  <a:gd name="connsiteY676" fmla="*/ 119288 h 159954"/>
                  <a:gd name="connsiteX677" fmla="*/ 57837 w 70488"/>
                  <a:gd name="connsiteY677" fmla="*/ 116577 h 159954"/>
                  <a:gd name="connsiteX678" fmla="*/ 57837 w 70488"/>
                  <a:gd name="connsiteY678" fmla="*/ 116577 h 159954"/>
                  <a:gd name="connsiteX679" fmla="*/ 48800 w 70488"/>
                  <a:gd name="connsiteY679" fmla="*/ 116577 h 159954"/>
                  <a:gd name="connsiteX680" fmla="*/ 51511 w 70488"/>
                  <a:gd name="connsiteY680" fmla="*/ 119288 h 159954"/>
                  <a:gd name="connsiteX681" fmla="*/ 48800 w 70488"/>
                  <a:gd name="connsiteY681" fmla="*/ 121999 h 159954"/>
                  <a:gd name="connsiteX682" fmla="*/ 46088 w 70488"/>
                  <a:gd name="connsiteY682" fmla="*/ 119288 h 159954"/>
                  <a:gd name="connsiteX683" fmla="*/ 48800 w 70488"/>
                  <a:gd name="connsiteY683" fmla="*/ 116577 h 159954"/>
                  <a:gd name="connsiteX684" fmla="*/ 48800 w 70488"/>
                  <a:gd name="connsiteY684" fmla="*/ 116577 h 159954"/>
                  <a:gd name="connsiteX685" fmla="*/ 39763 w 70488"/>
                  <a:gd name="connsiteY685" fmla="*/ 116577 h 159954"/>
                  <a:gd name="connsiteX686" fmla="*/ 42474 w 70488"/>
                  <a:gd name="connsiteY686" fmla="*/ 119288 h 159954"/>
                  <a:gd name="connsiteX687" fmla="*/ 39763 w 70488"/>
                  <a:gd name="connsiteY687" fmla="*/ 121999 h 159954"/>
                  <a:gd name="connsiteX688" fmla="*/ 37051 w 70488"/>
                  <a:gd name="connsiteY688" fmla="*/ 119288 h 159954"/>
                  <a:gd name="connsiteX689" fmla="*/ 39763 w 70488"/>
                  <a:gd name="connsiteY689" fmla="*/ 116577 h 159954"/>
                  <a:gd name="connsiteX690" fmla="*/ 39763 w 70488"/>
                  <a:gd name="connsiteY690" fmla="*/ 116577 h 159954"/>
                  <a:gd name="connsiteX691" fmla="*/ 30726 w 70488"/>
                  <a:gd name="connsiteY691" fmla="*/ 116577 h 159954"/>
                  <a:gd name="connsiteX692" fmla="*/ 33437 w 70488"/>
                  <a:gd name="connsiteY692" fmla="*/ 119288 h 159954"/>
                  <a:gd name="connsiteX693" fmla="*/ 30726 w 70488"/>
                  <a:gd name="connsiteY693" fmla="*/ 121999 h 159954"/>
                  <a:gd name="connsiteX694" fmla="*/ 28015 w 70488"/>
                  <a:gd name="connsiteY694" fmla="*/ 119288 h 159954"/>
                  <a:gd name="connsiteX695" fmla="*/ 30726 w 70488"/>
                  <a:gd name="connsiteY695" fmla="*/ 116577 h 159954"/>
                  <a:gd name="connsiteX696" fmla="*/ 30726 w 70488"/>
                  <a:gd name="connsiteY696" fmla="*/ 116577 h 159954"/>
                  <a:gd name="connsiteX697" fmla="*/ 21689 w 70488"/>
                  <a:gd name="connsiteY697" fmla="*/ 116577 h 159954"/>
                  <a:gd name="connsiteX698" fmla="*/ 24400 w 70488"/>
                  <a:gd name="connsiteY698" fmla="*/ 119288 h 159954"/>
                  <a:gd name="connsiteX699" fmla="*/ 21689 w 70488"/>
                  <a:gd name="connsiteY699" fmla="*/ 121999 h 159954"/>
                  <a:gd name="connsiteX700" fmla="*/ 18978 w 70488"/>
                  <a:gd name="connsiteY700" fmla="*/ 119288 h 159954"/>
                  <a:gd name="connsiteX701" fmla="*/ 21689 w 70488"/>
                  <a:gd name="connsiteY701" fmla="*/ 116577 h 159954"/>
                  <a:gd name="connsiteX702" fmla="*/ 21689 w 70488"/>
                  <a:gd name="connsiteY702" fmla="*/ 116577 h 159954"/>
                  <a:gd name="connsiteX703" fmla="*/ 12652 w 70488"/>
                  <a:gd name="connsiteY703" fmla="*/ 116577 h 159954"/>
                  <a:gd name="connsiteX704" fmla="*/ 15363 w 70488"/>
                  <a:gd name="connsiteY704" fmla="*/ 119288 h 159954"/>
                  <a:gd name="connsiteX705" fmla="*/ 12652 w 70488"/>
                  <a:gd name="connsiteY705" fmla="*/ 121999 h 159954"/>
                  <a:gd name="connsiteX706" fmla="*/ 9941 w 70488"/>
                  <a:gd name="connsiteY706" fmla="*/ 119288 h 159954"/>
                  <a:gd name="connsiteX707" fmla="*/ 12652 w 70488"/>
                  <a:gd name="connsiteY707" fmla="*/ 116577 h 159954"/>
                  <a:gd name="connsiteX708" fmla="*/ 12652 w 70488"/>
                  <a:gd name="connsiteY708" fmla="*/ 116577 h 159954"/>
                  <a:gd name="connsiteX709" fmla="*/ 53318 w 70488"/>
                  <a:gd name="connsiteY709" fmla="*/ 112058 h 159954"/>
                  <a:gd name="connsiteX710" fmla="*/ 56029 w 70488"/>
                  <a:gd name="connsiteY710" fmla="*/ 114769 h 159954"/>
                  <a:gd name="connsiteX711" fmla="*/ 53318 w 70488"/>
                  <a:gd name="connsiteY711" fmla="*/ 117480 h 159954"/>
                  <a:gd name="connsiteX712" fmla="*/ 50607 w 70488"/>
                  <a:gd name="connsiteY712" fmla="*/ 114769 h 159954"/>
                  <a:gd name="connsiteX713" fmla="*/ 53318 w 70488"/>
                  <a:gd name="connsiteY713" fmla="*/ 112058 h 159954"/>
                  <a:gd name="connsiteX714" fmla="*/ 53318 w 70488"/>
                  <a:gd name="connsiteY714" fmla="*/ 112058 h 159954"/>
                  <a:gd name="connsiteX715" fmla="*/ 44281 w 70488"/>
                  <a:gd name="connsiteY715" fmla="*/ 112058 h 159954"/>
                  <a:gd name="connsiteX716" fmla="*/ 46992 w 70488"/>
                  <a:gd name="connsiteY716" fmla="*/ 114769 h 159954"/>
                  <a:gd name="connsiteX717" fmla="*/ 44281 w 70488"/>
                  <a:gd name="connsiteY717" fmla="*/ 117480 h 159954"/>
                  <a:gd name="connsiteX718" fmla="*/ 41570 w 70488"/>
                  <a:gd name="connsiteY718" fmla="*/ 114769 h 159954"/>
                  <a:gd name="connsiteX719" fmla="*/ 44281 w 70488"/>
                  <a:gd name="connsiteY719" fmla="*/ 112058 h 159954"/>
                  <a:gd name="connsiteX720" fmla="*/ 44281 w 70488"/>
                  <a:gd name="connsiteY720" fmla="*/ 112058 h 159954"/>
                  <a:gd name="connsiteX721" fmla="*/ 35244 w 70488"/>
                  <a:gd name="connsiteY721" fmla="*/ 112058 h 159954"/>
                  <a:gd name="connsiteX722" fmla="*/ 37955 w 70488"/>
                  <a:gd name="connsiteY722" fmla="*/ 114769 h 159954"/>
                  <a:gd name="connsiteX723" fmla="*/ 35244 w 70488"/>
                  <a:gd name="connsiteY723" fmla="*/ 117480 h 159954"/>
                  <a:gd name="connsiteX724" fmla="*/ 32533 w 70488"/>
                  <a:gd name="connsiteY724" fmla="*/ 114769 h 159954"/>
                  <a:gd name="connsiteX725" fmla="*/ 35244 w 70488"/>
                  <a:gd name="connsiteY725" fmla="*/ 112058 h 159954"/>
                  <a:gd name="connsiteX726" fmla="*/ 35244 w 70488"/>
                  <a:gd name="connsiteY726" fmla="*/ 112058 h 159954"/>
                  <a:gd name="connsiteX727" fmla="*/ 26207 w 70488"/>
                  <a:gd name="connsiteY727" fmla="*/ 112058 h 159954"/>
                  <a:gd name="connsiteX728" fmla="*/ 28918 w 70488"/>
                  <a:gd name="connsiteY728" fmla="*/ 114769 h 159954"/>
                  <a:gd name="connsiteX729" fmla="*/ 26207 w 70488"/>
                  <a:gd name="connsiteY729" fmla="*/ 117480 h 159954"/>
                  <a:gd name="connsiteX730" fmla="*/ 23496 w 70488"/>
                  <a:gd name="connsiteY730" fmla="*/ 114769 h 159954"/>
                  <a:gd name="connsiteX731" fmla="*/ 26207 w 70488"/>
                  <a:gd name="connsiteY731" fmla="*/ 112058 h 159954"/>
                  <a:gd name="connsiteX732" fmla="*/ 26207 w 70488"/>
                  <a:gd name="connsiteY732" fmla="*/ 112058 h 159954"/>
                  <a:gd name="connsiteX733" fmla="*/ 17170 w 70488"/>
                  <a:gd name="connsiteY733" fmla="*/ 112058 h 159954"/>
                  <a:gd name="connsiteX734" fmla="*/ 19881 w 70488"/>
                  <a:gd name="connsiteY734" fmla="*/ 114769 h 159954"/>
                  <a:gd name="connsiteX735" fmla="*/ 17170 w 70488"/>
                  <a:gd name="connsiteY735" fmla="*/ 117480 h 159954"/>
                  <a:gd name="connsiteX736" fmla="*/ 14459 w 70488"/>
                  <a:gd name="connsiteY736" fmla="*/ 114769 h 159954"/>
                  <a:gd name="connsiteX737" fmla="*/ 17170 w 70488"/>
                  <a:gd name="connsiteY737" fmla="*/ 112058 h 159954"/>
                  <a:gd name="connsiteX738" fmla="*/ 17170 w 70488"/>
                  <a:gd name="connsiteY738" fmla="*/ 112058 h 159954"/>
                  <a:gd name="connsiteX739" fmla="*/ 57837 w 70488"/>
                  <a:gd name="connsiteY739" fmla="*/ 106636 h 159954"/>
                  <a:gd name="connsiteX740" fmla="*/ 60548 w 70488"/>
                  <a:gd name="connsiteY740" fmla="*/ 109347 h 159954"/>
                  <a:gd name="connsiteX741" fmla="*/ 57837 w 70488"/>
                  <a:gd name="connsiteY741" fmla="*/ 112058 h 159954"/>
                  <a:gd name="connsiteX742" fmla="*/ 55125 w 70488"/>
                  <a:gd name="connsiteY742" fmla="*/ 109347 h 159954"/>
                  <a:gd name="connsiteX743" fmla="*/ 57837 w 70488"/>
                  <a:gd name="connsiteY743" fmla="*/ 106636 h 159954"/>
                  <a:gd name="connsiteX744" fmla="*/ 57837 w 70488"/>
                  <a:gd name="connsiteY744" fmla="*/ 106636 h 159954"/>
                  <a:gd name="connsiteX745" fmla="*/ 48800 w 70488"/>
                  <a:gd name="connsiteY745" fmla="*/ 106636 h 159954"/>
                  <a:gd name="connsiteX746" fmla="*/ 51511 w 70488"/>
                  <a:gd name="connsiteY746" fmla="*/ 109347 h 159954"/>
                  <a:gd name="connsiteX747" fmla="*/ 48800 w 70488"/>
                  <a:gd name="connsiteY747" fmla="*/ 112058 h 159954"/>
                  <a:gd name="connsiteX748" fmla="*/ 46088 w 70488"/>
                  <a:gd name="connsiteY748" fmla="*/ 109347 h 159954"/>
                  <a:gd name="connsiteX749" fmla="*/ 48800 w 70488"/>
                  <a:gd name="connsiteY749" fmla="*/ 106636 h 159954"/>
                  <a:gd name="connsiteX750" fmla="*/ 48800 w 70488"/>
                  <a:gd name="connsiteY750" fmla="*/ 106636 h 159954"/>
                  <a:gd name="connsiteX751" fmla="*/ 39763 w 70488"/>
                  <a:gd name="connsiteY751" fmla="*/ 106636 h 159954"/>
                  <a:gd name="connsiteX752" fmla="*/ 42474 w 70488"/>
                  <a:gd name="connsiteY752" fmla="*/ 109347 h 159954"/>
                  <a:gd name="connsiteX753" fmla="*/ 39763 w 70488"/>
                  <a:gd name="connsiteY753" fmla="*/ 112058 h 159954"/>
                  <a:gd name="connsiteX754" fmla="*/ 37051 w 70488"/>
                  <a:gd name="connsiteY754" fmla="*/ 109347 h 159954"/>
                  <a:gd name="connsiteX755" fmla="*/ 39763 w 70488"/>
                  <a:gd name="connsiteY755" fmla="*/ 106636 h 159954"/>
                  <a:gd name="connsiteX756" fmla="*/ 39763 w 70488"/>
                  <a:gd name="connsiteY756" fmla="*/ 106636 h 159954"/>
                  <a:gd name="connsiteX757" fmla="*/ 30726 w 70488"/>
                  <a:gd name="connsiteY757" fmla="*/ 106636 h 159954"/>
                  <a:gd name="connsiteX758" fmla="*/ 33437 w 70488"/>
                  <a:gd name="connsiteY758" fmla="*/ 109347 h 159954"/>
                  <a:gd name="connsiteX759" fmla="*/ 30726 w 70488"/>
                  <a:gd name="connsiteY759" fmla="*/ 112058 h 159954"/>
                  <a:gd name="connsiteX760" fmla="*/ 28015 w 70488"/>
                  <a:gd name="connsiteY760" fmla="*/ 109347 h 159954"/>
                  <a:gd name="connsiteX761" fmla="*/ 30726 w 70488"/>
                  <a:gd name="connsiteY761" fmla="*/ 106636 h 159954"/>
                  <a:gd name="connsiteX762" fmla="*/ 30726 w 70488"/>
                  <a:gd name="connsiteY762" fmla="*/ 106636 h 159954"/>
                  <a:gd name="connsiteX763" fmla="*/ 21689 w 70488"/>
                  <a:gd name="connsiteY763" fmla="*/ 106636 h 159954"/>
                  <a:gd name="connsiteX764" fmla="*/ 24400 w 70488"/>
                  <a:gd name="connsiteY764" fmla="*/ 109347 h 159954"/>
                  <a:gd name="connsiteX765" fmla="*/ 21689 w 70488"/>
                  <a:gd name="connsiteY765" fmla="*/ 112058 h 159954"/>
                  <a:gd name="connsiteX766" fmla="*/ 18978 w 70488"/>
                  <a:gd name="connsiteY766" fmla="*/ 109347 h 159954"/>
                  <a:gd name="connsiteX767" fmla="*/ 21689 w 70488"/>
                  <a:gd name="connsiteY767" fmla="*/ 106636 h 159954"/>
                  <a:gd name="connsiteX768" fmla="*/ 21689 w 70488"/>
                  <a:gd name="connsiteY768" fmla="*/ 106636 h 159954"/>
                  <a:gd name="connsiteX769" fmla="*/ 12652 w 70488"/>
                  <a:gd name="connsiteY769" fmla="*/ 106636 h 159954"/>
                  <a:gd name="connsiteX770" fmla="*/ 15363 w 70488"/>
                  <a:gd name="connsiteY770" fmla="*/ 109347 h 159954"/>
                  <a:gd name="connsiteX771" fmla="*/ 12652 w 70488"/>
                  <a:gd name="connsiteY771" fmla="*/ 112058 h 159954"/>
                  <a:gd name="connsiteX772" fmla="*/ 9941 w 70488"/>
                  <a:gd name="connsiteY772" fmla="*/ 109347 h 159954"/>
                  <a:gd name="connsiteX773" fmla="*/ 12652 w 70488"/>
                  <a:gd name="connsiteY773" fmla="*/ 106636 h 159954"/>
                  <a:gd name="connsiteX774" fmla="*/ 12652 w 70488"/>
                  <a:gd name="connsiteY774" fmla="*/ 106636 h 159954"/>
                  <a:gd name="connsiteX775" fmla="*/ 53318 w 70488"/>
                  <a:gd name="connsiteY775" fmla="*/ 102118 h 159954"/>
                  <a:gd name="connsiteX776" fmla="*/ 56029 w 70488"/>
                  <a:gd name="connsiteY776" fmla="*/ 104829 h 159954"/>
                  <a:gd name="connsiteX777" fmla="*/ 53318 w 70488"/>
                  <a:gd name="connsiteY777" fmla="*/ 107540 h 159954"/>
                  <a:gd name="connsiteX778" fmla="*/ 50607 w 70488"/>
                  <a:gd name="connsiteY778" fmla="*/ 104829 h 159954"/>
                  <a:gd name="connsiteX779" fmla="*/ 53318 w 70488"/>
                  <a:gd name="connsiteY779" fmla="*/ 102118 h 159954"/>
                  <a:gd name="connsiteX780" fmla="*/ 53318 w 70488"/>
                  <a:gd name="connsiteY780" fmla="*/ 102118 h 159954"/>
                  <a:gd name="connsiteX781" fmla="*/ 44281 w 70488"/>
                  <a:gd name="connsiteY781" fmla="*/ 102118 h 159954"/>
                  <a:gd name="connsiteX782" fmla="*/ 46992 w 70488"/>
                  <a:gd name="connsiteY782" fmla="*/ 104829 h 159954"/>
                  <a:gd name="connsiteX783" fmla="*/ 44281 w 70488"/>
                  <a:gd name="connsiteY783" fmla="*/ 107540 h 159954"/>
                  <a:gd name="connsiteX784" fmla="*/ 41570 w 70488"/>
                  <a:gd name="connsiteY784" fmla="*/ 104829 h 159954"/>
                  <a:gd name="connsiteX785" fmla="*/ 44281 w 70488"/>
                  <a:gd name="connsiteY785" fmla="*/ 102118 h 159954"/>
                  <a:gd name="connsiteX786" fmla="*/ 44281 w 70488"/>
                  <a:gd name="connsiteY786" fmla="*/ 102118 h 159954"/>
                  <a:gd name="connsiteX787" fmla="*/ 35244 w 70488"/>
                  <a:gd name="connsiteY787" fmla="*/ 102118 h 159954"/>
                  <a:gd name="connsiteX788" fmla="*/ 37955 w 70488"/>
                  <a:gd name="connsiteY788" fmla="*/ 104829 h 159954"/>
                  <a:gd name="connsiteX789" fmla="*/ 35244 w 70488"/>
                  <a:gd name="connsiteY789" fmla="*/ 107540 h 159954"/>
                  <a:gd name="connsiteX790" fmla="*/ 32533 w 70488"/>
                  <a:gd name="connsiteY790" fmla="*/ 104829 h 159954"/>
                  <a:gd name="connsiteX791" fmla="*/ 35244 w 70488"/>
                  <a:gd name="connsiteY791" fmla="*/ 102118 h 159954"/>
                  <a:gd name="connsiteX792" fmla="*/ 35244 w 70488"/>
                  <a:gd name="connsiteY792" fmla="*/ 102118 h 159954"/>
                  <a:gd name="connsiteX793" fmla="*/ 26207 w 70488"/>
                  <a:gd name="connsiteY793" fmla="*/ 102118 h 159954"/>
                  <a:gd name="connsiteX794" fmla="*/ 28918 w 70488"/>
                  <a:gd name="connsiteY794" fmla="*/ 104829 h 159954"/>
                  <a:gd name="connsiteX795" fmla="*/ 26207 w 70488"/>
                  <a:gd name="connsiteY795" fmla="*/ 107540 h 159954"/>
                  <a:gd name="connsiteX796" fmla="*/ 23496 w 70488"/>
                  <a:gd name="connsiteY796" fmla="*/ 104829 h 159954"/>
                  <a:gd name="connsiteX797" fmla="*/ 26207 w 70488"/>
                  <a:gd name="connsiteY797" fmla="*/ 102118 h 159954"/>
                  <a:gd name="connsiteX798" fmla="*/ 26207 w 70488"/>
                  <a:gd name="connsiteY798" fmla="*/ 102118 h 159954"/>
                  <a:gd name="connsiteX799" fmla="*/ 17170 w 70488"/>
                  <a:gd name="connsiteY799" fmla="*/ 102118 h 159954"/>
                  <a:gd name="connsiteX800" fmla="*/ 19881 w 70488"/>
                  <a:gd name="connsiteY800" fmla="*/ 104829 h 159954"/>
                  <a:gd name="connsiteX801" fmla="*/ 17170 w 70488"/>
                  <a:gd name="connsiteY801" fmla="*/ 107540 h 159954"/>
                  <a:gd name="connsiteX802" fmla="*/ 14459 w 70488"/>
                  <a:gd name="connsiteY802" fmla="*/ 104829 h 159954"/>
                  <a:gd name="connsiteX803" fmla="*/ 17170 w 70488"/>
                  <a:gd name="connsiteY803" fmla="*/ 102118 h 159954"/>
                  <a:gd name="connsiteX804" fmla="*/ 17170 w 70488"/>
                  <a:gd name="connsiteY804" fmla="*/ 102118 h 159954"/>
                  <a:gd name="connsiteX805" fmla="*/ 48800 w 70488"/>
                  <a:gd name="connsiteY805" fmla="*/ 96695 h 159954"/>
                  <a:gd name="connsiteX806" fmla="*/ 51511 w 70488"/>
                  <a:gd name="connsiteY806" fmla="*/ 99406 h 159954"/>
                  <a:gd name="connsiteX807" fmla="*/ 48800 w 70488"/>
                  <a:gd name="connsiteY807" fmla="*/ 102118 h 159954"/>
                  <a:gd name="connsiteX808" fmla="*/ 46088 w 70488"/>
                  <a:gd name="connsiteY808" fmla="*/ 99406 h 159954"/>
                  <a:gd name="connsiteX809" fmla="*/ 48800 w 70488"/>
                  <a:gd name="connsiteY809" fmla="*/ 96695 h 159954"/>
                  <a:gd name="connsiteX810" fmla="*/ 48800 w 70488"/>
                  <a:gd name="connsiteY810" fmla="*/ 96695 h 159954"/>
                  <a:gd name="connsiteX811" fmla="*/ 39763 w 70488"/>
                  <a:gd name="connsiteY811" fmla="*/ 96695 h 159954"/>
                  <a:gd name="connsiteX812" fmla="*/ 42474 w 70488"/>
                  <a:gd name="connsiteY812" fmla="*/ 99406 h 159954"/>
                  <a:gd name="connsiteX813" fmla="*/ 39763 w 70488"/>
                  <a:gd name="connsiteY813" fmla="*/ 102118 h 159954"/>
                  <a:gd name="connsiteX814" fmla="*/ 37051 w 70488"/>
                  <a:gd name="connsiteY814" fmla="*/ 99406 h 159954"/>
                  <a:gd name="connsiteX815" fmla="*/ 39763 w 70488"/>
                  <a:gd name="connsiteY815" fmla="*/ 96695 h 159954"/>
                  <a:gd name="connsiteX816" fmla="*/ 39763 w 70488"/>
                  <a:gd name="connsiteY816" fmla="*/ 96695 h 159954"/>
                  <a:gd name="connsiteX817" fmla="*/ 30726 w 70488"/>
                  <a:gd name="connsiteY817" fmla="*/ 96695 h 159954"/>
                  <a:gd name="connsiteX818" fmla="*/ 33437 w 70488"/>
                  <a:gd name="connsiteY818" fmla="*/ 99406 h 159954"/>
                  <a:gd name="connsiteX819" fmla="*/ 30726 w 70488"/>
                  <a:gd name="connsiteY819" fmla="*/ 102118 h 159954"/>
                  <a:gd name="connsiteX820" fmla="*/ 28015 w 70488"/>
                  <a:gd name="connsiteY820" fmla="*/ 99406 h 159954"/>
                  <a:gd name="connsiteX821" fmla="*/ 30726 w 70488"/>
                  <a:gd name="connsiteY821" fmla="*/ 96695 h 159954"/>
                  <a:gd name="connsiteX822" fmla="*/ 30726 w 70488"/>
                  <a:gd name="connsiteY822" fmla="*/ 96695 h 159954"/>
                  <a:gd name="connsiteX823" fmla="*/ 21689 w 70488"/>
                  <a:gd name="connsiteY823" fmla="*/ 96695 h 159954"/>
                  <a:gd name="connsiteX824" fmla="*/ 24400 w 70488"/>
                  <a:gd name="connsiteY824" fmla="*/ 99406 h 159954"/>
                  <a:gd name="connsiteX825" fmla="*/ 21689 w 70488"/>
                  <a:gd name="connsiteY825" fmla="*/ 102118 h 159954"/>
                  <a:gd name="connsiteX826" fmla="*/ 18978 w 70488"/>
                  <a:gd name="connsiteY826" fmla="*/ 99406 h 159954"/>
                  <a:gd name="connsiteX827" fmla="*/ 21689 w 70488"/>
                  <a:gd name="connsiteY827" fmla="*/ 96695 h 159954"/>
                  <a:gd name="connsiteX828" fmla="*/ 21689 w 70488"/>
                  <a:gd name="connsiteY828" fmla="*/ 96695 h 159954"/>
                  <a:gd name="connsiteX829" fmla="*/ 12652 w 70488"/>
                  <a:gd name="connsiteY829" fmla="*/ 96695 h 159954"/>
                  <a:gd name="connsiteX830" fmla="*/ 15363 w 70488"/>
                  <a:gd name="connsiteY830" fmla="*/ 99406 h 159954"/>
                  <a:gd name="connsiteX831" fmla="*/ 12652 w 70488"/>
                  <a:gd name="connsiteY831" fmla="*/ 102118 h 159954"/>
                  <a:gd name="connsiteX832" fmla="*/ 9941 w 70488"/>
                  <a:gd name="connsiteY832" fmla="*/ 99406 h 159954"/>
                  <a:gd name="connsiteX833" fmla="*/ 12652 w 70488"/>
                  <a:gd name="connsiteY833" fmla="*/ 96695 h 159954"/>
                  <a:gd name="connsiteX834" fmla="*/ 12652 w 70488"/>
                  <a:gd name="connsiteY834" fmla="*/ 96695 h 159954"/>
                  <a:gd name="connsiteX835" fmla="*/ 53318 w 70488"/>
                  <a:gd name="connsiteY835" fmla="*/ 92177 h 159954"/>
                  <a:gd name="connsiteX836" fmla="*/ 56029 w 70488"/>
                  <a:gd name="connsiteY836" fmla="*/ 94888 h 159954"/>
                  <a:gd name="connsiteX837" fmla="*/ 53318 w 70488"/>
                  <a:gd name="connsiteY837" fmla="*/ 97599 h 159954"/>
                  <a:gd name="connsiteX838" fmla="*/ 50607 w 70488"/>
                  <a:gd name="connsiteY838" fmla="*/ 94888 h 159954"/>
                  <a:gd name="connsiteX839" fmla="*/ 53318 w 70488"/>
                  <a:gd name="connsiteY839" fmla="*/ 92177 h 159954"/>
                  <a:gd name="connsiteX840" fmla="*/ 53318 w 70488"/>
                  <a:gd name="connsiteY840" fmla="*/ 92177 h 159954"/>
                  <a:gd name="connsiteX841" fmla="*/ 44281 w 70488"/>
                  <a:gd name="connsiteY841" fmla="*/ 92177 h 159954"/>
                  <a:gd name="connsiteX842" fmla="*/ 46992 w 70488"/>
                  <a:gd name="connsiteY842" fmla="*/ 94888 h 159954"/>
                  <a:gd name="connsiteX843" fmla="*/ 44281 w 70488"/>
                  <a:gd name="connsiteY843" fmla="*/ 97599 h 159954"/>
                  <a:gd name="connsiteX844" fmla="*/ 41570 w 70488"/>
                  <a:gd name="connsiteY844" fmla="*/ 94888 h 159954"/>
                  <a:gd name="connsiteX845" fmla="*/ 44281 w 70488"/>
                  <a:gd name="connsiteY845" fmla="*/ 92177 h 159954"/>
                  <a:gd name="connsiteX846" fmla="*/ 44281 w 70488"/>
                  <a:gd name="connsiteY846" fmla="*/ 92177 h 159954"/>
                  <a:gd name="connsiteX847" fmla="*/ 35244 w 70488"/>
                  <a:gd name="connsiteY847" fmla="*/ 92177 h 159954"/>
                  <a:gd name="connsiteX848" fmla="*/ 37955 w 70488"/>
                  <a:gd name="connsiteY848" fmla="*/ 94888 h 159954"/>
                  <a:gd name="connsiteX849" fmla="*/ 35244 w 70488"/>
                  <a:gd name="connsiteY849" fmla="*/ 97599 h 159954"/>
                  <a:gd name="connsiteX850" fmla="*/ 32533 w 70488"/>
                  <a:gd name="connsiteY850" fmla="*/ 94888 h 159954"/>
                  <a:gd name="connsiteX851" fmla="*/ 35244 w 70488"/>
                  <a:gd name="connsiteY851" fmla="*/ 92177 h 159954"/>
                  <a:gd name="connsiteX852" fmla="*/ 35244 w 70488"/>
                  <a:gd name="connsiteY852" fmla="*/ 92177 h 159954"/>
                  <a:gd name="connsiteX853" fmla="*/ 26207 w 70488"/>
                  <a:gd name="connsiteY853" fmla="*/ 92177 h 159954"/>
                  <a:gd name="connsiteX854" fmla="*/ 28918 w 70488"/>
                  <a:gd name="connsiteY854" fmla="*/ 94888 h 159954"/>
                  <a:gd name="connsiteX855" fmla="*/ 26207 w 70488"/>
                  <a:gd name="connsiteY855" fmla="*/ 97599 h 159954"/>
                  <a:gd name="connsiteX856" fmla="*/ 23496 w 70488"/>
                  <a:gd name="connsiteY856" fmla="*/ 94888 h 159954"/>
                  <a:gd name="connsiteX857" fmla="*/ 26207 w 70488"/>
                  <a:gd name="connsiteY857" fmla="*/ 92177 h 159954"/>
                  <a:gd name="connsiteX858" fmla="*/ 26207 w 70488"/>
                  <a:gd name="connsiteY858" fmla="*/ 92177 h 159954"/>
                  <a:gd name="connsiteX859" fmla="*/ 17170 w 70488"/>
                  <a:gd name="connsiteY859" fmla="*/ 92177 h 159954"/>
                  <a:gd name="connsiteX860" fmla="*/ 19881 w 70488"/>
                  <a:gd name="connsiteY860" fmla="*/ 94888 h 159954"/>
                  <a:gd name="connsiteX861" fmla="*/ 17170 w 70488"/>
                  <a:gd name="connsiteY861" fmla="*/ 97599 h 159954"/>
                  <a:gd name="connsiteX862" fmla="*/ 14459 w 70488"/>
                  <a:gd name="connsiteY862" fmla="*/ 94888 h 159954"/>
                  <a:gd name="connsiteX863" fmla="*/ 17170 w 70488"/>
                  <a:gd name="connsiteY863" fmla="*/ 92177 h 159954"/>
                  <a:gd name="connsiteX864" fmla="*/ 17170 w 70488"/>
                  <a:gd name="connsiteY864" fmla="*/ 92177 h 159954"/>
                  <a:gd name="connsiteX865" fmla="*/ 48800 w 70488"/>
                  <a:gd name="connsiteY865" fmla="*/ 86755 h 159954"/>
                  <a:gd name="connsiteX866" fmla="*/ 51511 w 70488"/>
                  <a:gd name="connsiteY866" fmla="*/ 89466 h 159954"/>
                  <a:gd name="connsiteX867" fmla="*/ 48800 w 70488"/>
                  <a:gd name="connsiteY867" fmla="*/ 92177 h 159954"/>
                  <a:gd name="connsiteX868" fmla="*/ 46088 w 70488"/>
                  <a:gd name="connsiteY868" fmla="*/ 89466 h 159954"/>
                  <a:gd name="connsiteX869" fmla="*/ 48800 w 70488"/>
                  <a:gd name="connsiteY869" fmla="*/ 86755 h 159954"/>
                  <a:gd name="connsiteX870" fmla="*/ 48800 w 70488"/>
                  <a:gd name="connsiteY870" fmla="*/ 86755 h 159954"/>
                  <a:gd name="connsiteX871" fmla="*/ 39763 w 70488"/>
                  <a:gd name="connsiteY871" fmla="*/ 86755 h 159954"/>
                  <a:gd name="connsiteX872" fmla="*/ 42474 w 70488"/>
                  <a:gd name="connsiteY872" fmla="*/ 89466 h 159954"/>
                  <a:gd name="connsiteX873" fmla="*/ 39763 w 70488"/>
                  <a:gd name="connsiteY873" fmla="*/ 92177 h 159954"/>
                  <a:gd name="connsiteX874" fmla="*/ 37051 w 70488"/>
                  <a:gd name="connsiteY874" fmla="*/ 89466 h 159954"/>
                  <a:gd name="connsiteX875" fmla="*/ 39763 w 70488"/>
                  <a:gd name="connsiteY875" fmla="*/ 86755 h 159954"/>
                  <a:gd name="connsiteX876" fmla="*/ 39763 w 70488"/>
                  <a:gd name="connsiteY876" fmla="*/ 86755 h 159954"/>
                  <a:gd name="connsiteX877" fmla="*/ 30726 w 70488"/>
                  <a:gd name="connsiteY877" fmla="*/ 86755 h 159954"/>
                  <a:gd name="connsiteX878" fmla="*/ 33437 w 70488"/>
                  <a:gd name="connsiteY878" fmla="*/ 89466 h 159954"/>
                  <a:gd name="connsiteX879" fmla="*/ 30726 w 70488"/>
                  <a:gd name="connsiteY879" fmla="*/ 92177 h 159954"/>
                  <a:gd name="connsiteX880" fmla="*/ 28015 w 70488"/>
                  <a:gd name="connsiteY880" fmla="*/ 89466 h 159954"/>
                  <a:gd name="connsiteX881" fmla="*/ 30726 w 70488"/>
                  <a:gd name="connsiteY881" fmla="*/ 86755 h 159954"/>
                  <a:gd name="connsiteX882" fmla="*/ 30726 w 70488"/>
                  <a:gd name="connsiteY882" fmla="*/ 86755 h 159954"/>
                  <a:gd name="connsiteX883" fmla="*/ 21689 w 70488"/>
                  <a:gd name="connsiteY883" fmla="*/ 86755 h 159954"/>
                  <a:gd name="connsiteX884" fmla="*/ 24400 w 70488"/>
                  <a:gd name="connsiteY884" fmla="*/ 89466 h 159954"/>
                  <a:gd name="connsiteX885" fmla="*/ 21689 w 70488"/>
                  <a:gd name="connsiteY885" fmla="*/ 92177 h 159954"/>
                  <a:gd name="connsiteX886" fmla="*/ 18978 w 70488"/>
                  <a:gd name="connsiteY886" fmla="*/ 89466 h 159954"/>
                  <a:gd name="connsiteX887" fmla="*/ 21689 w 70488"/>
                  <a:gd name="connsiteY887" fmla="*/ 86755 h 159954"/>
                  <a:gd name="connsiteX888" fmla="*/ 21689 w 70488"/>
                  <a:gd name="connsiteY888" fmla="*/ 86755 h 159954"/>
                  <a:gd name="connsiteX889" fmla="*/ 12652 w 70488"/>
                  <a:gd name="connsiteY889" fmla="*/ 86755 h 159954"/>
                  <a:gd name="connsiteX890" fmla="*/ 15363 w 70488"/>
                  <a:gd name="connsiteY890" fmla="*/ 89466 h 159954"/>
                  <a:gd name="connsiteX891" fmla="*/ 12652 w 70488"/>
                  <a:gd name="connsiteY891" fmla="*/ 92177 h 159954"/>
                  <a:gd name="connsiteX892" fmla="*/ 9941 w 70488"/>
                  <a:gd name="connsiteY892" fmla="*/ 89466 h 159954"/>
                  <a:gd name="connsiteX893" fmla="*/ 12652 w 70488"/>
                  <a:gd name="connsiteY893" fmla="*/ 86755 h 159954"/>
                  <a:gd name="connsiteX894" fmla="*/ 12652 w 70488"/>
                  <a:gd name="connsiteY894" fmla="*/ 86755 h 159954"/>
                  <a:gd name="connsiteX895" fmla="*/ 53318 w 70488"/>
                  <a:gd name="connsiteY895" fmla="*/ 82236 h 159954"/>
                  <a:gd name="connsiteX896" fmla="*/ 56029 w 70488"/>
                  <a:gd name="connsiteY896" fmla="*/ 84947 h 159954"/>
                  <a:gd name="connsiteX897" fmla="*/ 53318 w 70488"/>
                  <a:gd name="connsiteY897" fmla="*/ 87658 h 159954"/>
                  <a:gd name="connsiteX898" fmla="*/ 50607 w 70488"/>
                  <a:gd name="connsiteY898" fmla="*/ 84947 h 159954"/>
                  <a:gd name="connsiteX899" fmla="*/ 53318 w 70488"/>
                  <a:gd name="connsiteY899" fmla="*/ 82236 h 159954"/>
                  <a:gd name="connsiteX900" fmla="*/ 53318 w 70488"/>
                  <a:gd name="connsiteY900" fmla="*/ 82236 h 159954"/>
                  <a:gd name="connsiteX901" fmla="*/ 44281 w 70488"/>
                  <a:gd name="connsiteY901" fmla="*/ 82236 h 159954"/>
                  <a:gd name="connsiteX902" fmla="*/ 46992 w 70488"/>
                  <a:gd name="connsiteY902" fmla="*/ 84947 h 159954"/>
                  <a:gd name="connsiteX903" fmla="*/ 44281 w 70488"/>
                  <a:gd name="connsiteY903" fmla="*/ 87658 h 159954"/>
                  <a:gd name="connsiteX904" fmla="*/ 41570 w 70488"/>
                  <a:gd name="connsiteY904" fmla="*/ 84947 h 159954"/>
                  <a:gd name="connsiteX905" fmla="*/ 44281 w 70488"/>
                  <a:gd name="connsiteY905" fmla="*/ 82236 h 159954"/>
                  <a:gd name="connsiteX906" fmla="*/ 44281 w 70488"/>
                  <a:gd name="connsiteY906" fmla="*/ 82236 h 159954"/>
                  <a:gd name="connsiteX907" fmla="*/ 35244 w 70488"/>
                  <a:gd name="connsiteY907" fmla="*/ 82236 h 159954"/>
                  <a:gd name="connsiteX908" fmla="*/ 37955 w 70488"/>
                  <a:gd name="connsiteY908" fmla="*/ 84947 h 159954"/>
                  <a:gd name="connsiteX909" fmla="*/ 35244 w 70488"/>
                  <a:gd name="connsiteY909" fmla="*/ 87658 h 159954"/>
                  <a:gd name="connsiteX910" fmla="*/ 32533 w 70488"/>
                  <a:gd name="connsiteY910" fmla="*/ 84947 h 159954"/>
                  <a:gd name="connsiteX911" fmla="*/ 35244 w 70488"/>
                  <a:gd name="connsiteY911" fmla="*/ 82236 h 159954"/>
                  <a:gd name="connsiteX912" fmla="*/ 35244 w 70488"/>
                  <a:gd name="connsiteY912" fmla="*/ 82236 h 159954"/>
                  <a:gd name="connsiteX913" fmla="*/ 26207 w 70488"/>
                  <a:gd name="connsiteY913" fmla="*/ 82236 h 159954"/>
                  <a:gd name="connsiteX914" fmla="*/ 28918 w 70488"/>
                  <a:gd name="connsiteY914" fmla="*/ 84947 h 159954"/>
                  <a:gd name="connsiteX915" fmla="*/ 26207 w 70488"/>
                  <a:gd name="connsiteY915" fmla="*/ 87658 h 159954"/>
                  <a:gd name="connsiteX916" fmla="*/ 23496 w 70488"/>
                  <a:gd name="connsiteY916" fmla="*/ 84947 h 159954"/>
                  <a:gd name="connsiteX917" fmla="*/ 26207 w 70488"/>
                  <a:gd name="connsiteY917" fmla="*/ 82236 h 159954"/>
                  <a:gd name="connsiteX918" fmla="*/ 26207 w 70488"/>
                  <a:gd name="connsiteY918" fmla="*/ 82236 h 159954"/>
                  <a:gd name="connsiteX919" fmla="*/ 17170 w 70488"/>
                  <a:gd name="connsiteY919" fmla="*/ 82236 h 159954"/>
                  <a:gd name="connsiteX920" fmla="*/ 19881 w 70488"/>
                  <a:gd name="connsiteY920" fmla="*/ 84947 h 159954"/>
                  <a:gd name="connsiteX921" fmla="*/ 17170 w 70488"/>
                  <a:gd name="connsiteY921" fmla="*/ 87658 h 159954"/>
                  <a:gd name="connsiteX922" fmla="*/ 14459 w 70488"/>
                  <a:gd name="connsiteY922" fmla="*/ 84947 h 159954"/>
                  <a:gd name="connsiteX923" fmla="*/ 17170 w 70488"/>
                  <a:gd name="connsiteY923" fmla="*/ 82236 h 159954"/>
                  <a:gd name="connsiteX924" fmla="*/ 17170 w 70488"/>
                  <a:gd name="connsiteY924" fmla="*/ 82236 h 159954"/>
                  <a:gd name="connsiteX925" fmla="*/ 48800 w 70488"/>
                  <a:gd name="connsiteY925" fmla="*/ 76814 h 159954"/>
                  <a:gd name="connsiteX926" fmla="*/ 51511 w 70488"/>
                  <a:gd name="connsiteY926" fmla="*/ 79525 h 159954"/>
                  <a:gd name="connsiteX927" fmla="*/ 48800 w 70488"/>
                  <a:gd name="connsiteY927" fmla="*/ 82236 h 159954"/>
                  <a:gd name="connsiteX928" fmla="*/ 46088 w 70488"/>
                  <a:gd name="connsiteY928" fmla="*/ 79525 h 159954"/>
                  <a:gd name="connsiteX929" fmla="*/ 48800 w 70488"/>
                  <a:gd name="connsiteY929" fmla="*/ 76814 h 159954"/>
                  <a:gd name="connsiteX930" fmla="*/ 48800 w 70488"/>
                  <a:gd name="connsiteY930" fmla="*/ 76814 h 159954"/>
                  <a:gd name="connsiteX931" fmla="*/ 39763 w 70488"/>
                  <a:gd name="connsiteY931" fmla="*/ 76814 h 159954"/>
                  <a:gd name="connsiteX932" fmla="*/ 42474 w 70488"/>
                  <a:gd name="connsiteY932" fmla="*/ 79525 h 159954"/>
                  <a:gd name="connsiteX933" fmla="*/ 39763 w 70488"/>
                  <a:gd name="connsiteY933" fmla="*/ 82236 h 159954"/>
                  <a:gd name="connsiteX934" fmla="*/ 37051 w 70488"/>
                  <a:gd name="connsiteY934" fmla="*/ 79525 h 159954"/>
                  <a:gd name="connsiteX935" fmla="*/ 39763 w 70488"/>
                  <a:gd name="connsiteY935" fmla="*/ 76814 h 159954"/>
                  <a:gd name="connsiteX936" fmla="*/ 39763 w 70488"/>
                  <a:gd name="connsiteY936" fmla="*/ 76814 h 159954"/>
                  <a:gd name="connsiteX937" fmla="*/ 30726 w 70488"/>
                  <a:gd name="connsiteY937" fmla="*/ 76814 h 159954"/>
                  <a:gd name="connsiteX938" fmla="*/ 33437 w 70488"/>
                  <a:gd name="connsiteY938" fmla="*/ 79525 h 159954"/>
                  <a:gd name="connsiteX939" fmla="*/ 30726 w 70488"/>
                  <a:gd name="connsiteY939" fmla="*/ 82236 h 159954"/>
                  <a:gd name="connsiteX940" fmla="*/ 28015 w 70488"/>
                  <a:gd name="connsiteY940" fmla="*/ 79525 h 159954"/>
                  <a:gd name="connsiteX941" fmla="*/ 30726 w 70488"/>
                  <a:gd name="connsiteY941" fmla="*/ 76814 h 159954"/>
                  <a:gd name="connsiteX942" fmla="*/ 30726 w 70488"/>
                  <a:gd name="connsiteY942" fmla="*/ 76814 h 159954"/>
                  <a:gd name="connsiteX943" fmla="*/ 21689 w 70488"/>
                  <a:gd name="connsiteY943" fmla="*/ 76814 h 159954"/>
                  <a:gd name="connsiteX944" fmla="*/ 24400 w 70488"/>
                  <a:gd name="connsiteY944" fmla="*/ 79525 h 159954"/>
                  <a:gd name="connsiteX945" fmla="*/ 21689 w 70488"/>
                  <a:gd name="connsiteY945" fmla="*/ 82236 h 159954"/>
                  <a:gd name="connsiteX946" fmla="*/ 18978 w 70488"/>
                  <a:gd name="connsiteY946" fmla="*/ 79525 h 159954"/>
                  <a:gd name="connsiteX947" fmla="*/ 21689 w 70488"/>
                  <a:gd name="connsiteY947" fmla="*/ 76814 h 159954"/>
                  <a:gd name="connsiteX948" fmla="*/ 21689 w 70488"/>
                  <a:gd name="connsiteY948" fmla="*/ 76814 h 159954"/>
                  <a:gd name="connsiteX949" fmla="*/ 44281 w 70488"/>
                  <a:gd name="connsiteY949" fmla="*/ 72296 h 159954"/>
                  <a:gd name="connsiteX950" fmla="*/ 46992 w 70488"/>
                  <a:gd name="connsiteY950" fmla="*/ 75007 h 159954"/>
                  <a:gd name="connsiteX951" fmla="*/ 44281 w 70488"/>
                  <a:gd name="connsiteY951" fmla="*/ 77718 h 159954"/>
                  <a:gd name="connsiteX952" fmla="*/ 41570 w 70488"/>
                  <a:gd name="connsiteY952" fmla="*/ 75007 h 159954"/>
                  <a:gd name="connsiteX953" fmla="*/ 44281 w 70488"/>
                  <a:gd name="connsiteY953" fmla="*/ 72296 h 159954"/>
                  <a:gd name="connsiteX954" fmla="*/ 44281 w 70488"/>
                  <a:gd name="connsiteY954" fmla="*/ 72296 h 159954"/>
                  <a:gd name="connsiteX955" fmla="*/ 35244 w 70488"/>
                  <a:gd name="connsiteY955" fmla="*/ 72296 h 159954"/>
                  <a:gd name="connsiteX956" fmla="*/ 37955 w 70488"/>
                  <a:gd name="connsiteY956" fmla="*/ 75007 h 159954"/>
                  <a:gd name="connsiteX957" fmla="*/ 35244 w 70488"/>
                  <a:gd name="connsiteY957" fmla="*/ 77718 h 159954"/>
                  <a:gd name="connsiteX958" fmla="*/ 32533 w 70488"/>
                  <a:gd name="connsiteY958" fmla="*/ 75007 h 159954"/>
                  <a:gd name="connsiteX959" fmla="*/ 35244 w 70488"/>
                  <a:gd name="connsiteY959" fmla="*/ 72296 h 159954"/>
                  <a:gd name="connsiteX960" fmla="*/ 35244 w 70488"/>
                  <a:gd name="connsiteY960" fmla="*/ 72296 h 159954"/>
                  <a:gd name="connsiteX961" fmla="*/ 26207 w 70488"/>
                  <a:gd name="connsiteY961" fmla="*/ 72296 h 159954"/>
                  <a:gd name="connsiteX962" fmla="*/ 28918 w 70488"/>
                  <a:gd name="connsiteY962" fmla="*/ 75007 h 159954"/>
                  <a:gd name="connsiteX963" fmla="*/ 26207 w 70488"/>
                  <a:gd name="connsiteY963" fmla="*/ 77718 h 159954"/>
                  <a:gd name="connsiteX964" fmla="*/ 23496 w 70488"/>
                  <a:gd name="connsiteY964" fmla="*/ 75007 h 159954"/>
                  <a:gd name="connsiteX965" fmla="*/ 26207 w 70488"/>
                  <a:gd name="connsiteY965" fmla="*/ 72296 h 159954"/>
                  <a:gd name="connsiteX966" fmla="*/ 26207 w 70488"/>
                  <a:gd name="connsiteY966" fmla="*/ 72296 h 159954"/>
                  <a:gd name="connsiteX967" fmla="*/ 17170 w 70488"/>
                  <a:gd name="connsiteY967" fmla="*/ 72296 h 159954"/>
                  <a:gd name="connsiteX968" fmla="*/ 19881 w 70488"/>
                  <a:gd name="connsiteY968" fmla="*/ 75007 h 159954"/>
                  <a:gd name="connsiteX969" fmla="*/ 17170 w 70488"/>
                  <a:gd name="connsiteY969" fmla="*/ 77718 h 159954"/>
                  <a:gd name="connsiteX970" fmla="*/ 14459 w 70488"/>
                  <a:gd name="connsiteY970" fmla="*/ 75007 h 159954"/>
                  <a:gd name="connsiteX971" fmla="*/ 17170 w 70488"/>
                  <a:gd name="connsiteY971" fmla="*/ 72296 h 159954"/>
                  <a:gd name="connsiteX972" fmla="*/ 17170 w 70488"/>
                  <a:gd name="connsiteY972" fmla="*/ 72296 h 159954"/>
                  <a:gd name="connsiteX973" fmla="*/ 48800 w 70488"/>
                  <a:gd name="connsiteY973" fmla="*/ 66873 h 159954"/>
                  <a:gd name="connsiteX974" fmla="*/ 51511 w 70488"/>
                  <a:gd name="connsiteY974" fmla="*/ 69585 h 159954"/>
                  <a:gd name="connsiteX975" fmla="*/ 48800 w 70488"/>
                  <a:gd name="connsiteY975" fmla="*/ 72296 h 159954"/>
                  <a:gd name="connsiteX976" fmla="*/ 46088 w 70488"/>
                  <a:gd name="connsiteY976" fmla="*/ 69585 h 159954"/>
                  <a:gd name="connsiteX977" fmla="*/ 48800 w 70488"/>
                  <a:gd name="connsiteY977" fmla="*/ 66873 h 159954"/>
                  <a:gd name="connsiteX978" fmla="*/ 48800 w 70488"/>
                  <a:gd name="connsiteY978" fmla="*/ 66873 h 159954"/>
                  <a:gd name="connsiteX979" fmla="*/ 39763 w 70488"/>
                  <a:gd name="connsiteY979" fmla="*/ 66873 h 159954"/>
                  <a:gd name="connsiteX980" fmla="*/ 42474 w 70488"/>
                  <a:gd name="connsiteY980" fmla="*/ 69585 h 159954"/>
                  <a:gd name="connsiteX981" fmla="*/ 39763 w 70488"/>
                  <a:gd name="connsiteY981" fmla="*/ 72296 h 159954"/>
                  <a:gd name="connsiteX982" fmla="*/ 37051 w 70488"/>
                  <a:gd name="connsiteY982" fmla="*/ 69585 h 159954"/>
                  <a:gd name="connsiteX983" fmla="*/ 39763 w 70488"/>
                  <a:gd name="connsiteY983" fmla="*/ 66873 h 159954"/>
                  <a:gd name="connsiteX984" fmla="*/ 39763 w 70488"/>
                  <a:gd name="connsiteY984" fmla="*/ 66873 h 159954"/>
                  <a:gd name="connsiteX985" fmla="*/ 30726 w 70488"/>
                  <a:gd name="connsiteY985" fmla="*/ 66873 h 159954"/>
                  <a:gd name="connsiteX986" fmla="*/ 33437 w 70488"/>
                  <a:gd name="connsiteY986" fmla="*/ 69585 h 159954"/>
                  <a:gd name="connsiteX987" fmla="*/ 30726 w 70488"/>
                  <a:gd name="connsiteY987" fmla="*/ 72296 h 159954"/>
                  <a:gd name="connsiteX988" fmla="*/ 28015 w 70488"/>
                  <a:gd name="connsiteY988" fmla="*/ 69585 h 159954"/>
                  <a:gd name="connsiteX989" fmla="*/ 30726 w 70488"/>
                  <a:gd name="connsiteY989" fmla="*/ 66873 h 159954"/>
                  <a:gd name="connsiteX990" fmla="*/ 30726 w 70488"/>
                  <a:gd name="connsiteY990" fmla="*/ 66873 h 159954"/>
                  <a:gd name="connsiteX991" fmla="*/ 21689 w 70488"/>
                  <a:gd name="connsiteY991" fmla="*/ 66873 h 159954"/>
                  <a:gd name="connsiteX992" fmla="*/ 24400 w 70488"/>
                  <a:gd name="connsiteY992" fmla="*/ 69585 h 159954"/>
                  <a:gd name="connsiteX993" fmla="*/ 21689 w 70488"/>
                  <a:gd name="connsiteY993" fmla="*/ 72296 h 159954"/>
                  <a:gd name="connsiteX994" fmla="*/ 18978 w 70488"/>
                  <a:gd name="connsiteY994" fmla="*/ 69585 h 159954"/>
                  <a:gd name="connsiteX995" fmla="*/ 21689 w 70488"/>
                  <a:gd name="connsiteY995" fmla="*/ 66873 h 159954"/>
                  <a:gd name="connsiteX996" fmla="*/ 21689 w 70488"/>
                  <a:gd name="connsiteY996" fmla="*/ 66873 h 159954"/>
                  <a:gd name="connsiteX997" fmla="*/ 62355 w 70488"/>
                  <a:gd name="connsiteY997" fmla="*/ 150917 h 159954"/>
                  <a:gd name="connsiteX998" fmla="*/ 65066 w 70488"/>
                  <a:gd name="connsiteY998" fmla="*/ 153628 h 159954"/>
                  <a:gd name="connsiteX999" fmla="*/ 62355 w 70488"/>
                  <a:gd name="connsiteY999" fmla="*/ 156339 h 159954"/>
                  <a:gd name="connsiteX1000" fmla="*/ 59644 w 70488"/>
                  <a:gd name="connsiteY1000" fmla="*/ 153628 h 159954"/>
                  <a:gd name="connsiteX1001" fmla="*/ 62355 w 70488"/>
                  <a:gd name="connsiteY1001" fmla="*/ 150917 h 159954"/>
                  <a:gd name="connsiteX1002" fmla="*/ 62355 w 70488"/>
                  <a:gd name="connsiteY1002" fmla="*/ 150917 h 159954"/>
                  <a:gd name="connsiteX1003" fmla="*/ 53318 w 70488"/>
                  <a:gd name="connsiteY1003" fmla="*/ 150917 h 159954"/>
                  <a:gd name="connsiteX1004" fmla="*/ 56029 w 70488"/>
                  <a:gd name="connsiteY1004" fmla="*/ 153628 h 159954"/>
                  <a:gd name="connsiteX1005" fmla="*/ 53318 w 70488"/>
                  <a:gd name="connsiteY1005" fmla="*/ 156339 h 159954"/>
                  <a:gd name="connsiteX1006" fmla="*/ 50607 w 70488"/>
                  <a:gd name="connsiteY1006" fmla="*/ 153628 h 159954"/>
                  <a:gd name="connsiteX1007" fmla="*/ 53318 w 70488"/>
                  <a:gd name="connsiteY1007" fmla="*/ 150917 h 159954"/>
                  <a:gd name="connsiteX1008" fmla="*/ 53318 w 70488"/>
                  <a:gd name="connsiteY1008" fmla="*/ 150917 h 159954"/>
                  <a:gd name="connsiteX1009" fmla="*/ 44281 w 70488"/>
                  <a:gd name="connsiteY1009" fmla="*/ 150917 h 159954"/>
                  <a:gd name="connsiteX1010" fmla="*/ 46992 w 70488"/>
                  <a:gd name="connsiteY1010" fmla="*/ 153628 h 159954"/>
                  <a:gd name="connsiteX1011" fmla="*/ 44281 w 70488"/>
                  <a:gd name="connsiteY1011" fmla="*/ 156339 h 159954"/>
                  <a:gd name="connsiteX1012" fmla="*/ 41570 w 70488"/>
                  <a:gd name="connsiteY1012" fmla="*/ 153628 h 159954"/>
                  <a:gd name="connsiteX1013" fmla="*/ 44281 w 70488"/>
                  <a:gd name="connsiteY1013" fmla="*/ 150917 h 159954"/>
                  <a:gd name="connsiteX1014" fmla="*/ 44281 w 70488"/>
                  <a:gd name="connsiteY1014" fmla="*/ 150917 h 159954"/>
                  <a:gd name="connsiteX1015" fmla="*/ 35244 w 70488"/>
                  <a:gd name="connsiteY1015" fmla="*/ 150917 h 159954"/>
                  <a:gd name="connsiteX1016" fmla="*/ 37955 w 70488"/>
                  <a:gd name="connsiteY1016" fmla="*/ 153628 h 159954"/>
                  <a:gd name="connsiteX1017" fmla="*/ 35244 w 70488"/>
                  <a:gd name="connsiteY1017" fmla="*/ 156339 h 159954"/>
                  <a:gd name="connsiteX1018" fmla="*/ 32533 w 70488"/>
                  <a:gd name="connsiteY1018" fmla="*/ 153628 h 159954"/>
                  <a:gd name="connsiteX1019" fmla="*/ 35244 w 70488"/>
                  <a:gd name="connsiteY1019" fmla="*/ 150917 h 159954"/>
                  <a:gd name="connsiteX1020" fmla="*/ 35244 w 70488"/>
                  <a:gd name="connsiteY1020" fmla="*/ 150917 h 159954"/>
                  <a:gd name="connsiteX1021" fmla="*/ 26207 w 70488"/>
                  <a:gd name="connsiteY1021" fmla="*/ 150917 h 159954"/>
                  <a:gd name="connsiteX1022" fmla="*/ 28918 w 70488"/>
                  <a:gd name="connsiteY1022" fmla="*/ 153628 h 159954"/>
                  <a:gd name="connsiteX1023" fmla="*/ 26207 w 70488"/>
                  <a:gd name="connsiteY1023" fmla="*/ 156339 h 159954"/>
                  <a:gd name="connsiteX1024" fmla="*/ 23496 w 70488"/>
                  <a:gd name="connsiteY1024" fmla="*/ 153628 h 159954"/>
                  <a:gd name="connsiteX1025" fmla="*/ 26207 w 70488"/>
                  <a:gd name="connsiteY1025" fmla="*/ 150917 h 159954"/>
                  <a:gd name="connsiteX1026" fmla="*/ 26207 w 70488"/>
                  <a:gd name="connsiteY1026" fmla="*/ 150917 h 159954"/>
                  <a:gd name="connsiteX1027" fmla="*/ 17170 w 70488"/>
                  <a:gd name="connsiteY1027" fmla="*/ 150917 h 159954"/>
                  <a:gd name="connsiteX1028" fmla="*/ 19881 w 70488"/>
                  <a:gd name="connsiteY1028" fmla="*/ 153628 h 159954"/>
                  <a:gd name="connsiteX1029" fmla="*/ 17170 w 70488"/>
                  <a:gd name="connsiteY1029" fmla="*/ 156339 h 159954"/>
                  <a:gd name="connsiteX1030" fmla="*/ 14459 w 70488"/>
                  <a:gd name="connsiteY1030" fmla="*/ 153628 h 159954"/>
                  <a:gd name="connsiteX1031" fmla="*/ 17170 w 70488"/>
                  <a:gd name="connsiteY1031" fmla="*/ 150917 h 159954"/>
                  <a:gd name="connsiteX1032" fmla="*/ 17170 w 70488"/>
                  <a:gd name="connsiteY1032" fmla="*/ 150917 h 159954"/>
                  <a:gd name="connsiteX1033" fmla="*/ 7230 w 70488"/>
                  <a:gd name="connsiteY1033" fmla="*/ 150917 h 159954"/>
                  <a:gd name="connsiteX1034" fmla="*/ 9941 w 70488"/>
                  <a:gd name="connsiteY1034" fmla="*/ 153628 h 159954"/>
                  <a:gd name="connsiteX1035" fmla="*/ 7230 w 70488"/>
                  <a:gd name="connsiteY1035" fmla="*/ 156339 h 159954"/>
                  <a:gd name="connsiteX1036" fmla="*/ 4518 w 70488"/>
                  <a:gd name="connsiteY1036" fmla="*/ 153628 h 159954"/>
                  <a:gd name="connsiteX1037" fmla="*/ 7230 w 70488"/>
                  <a:gd name="connsiteY1037" fmla="*/ 150917 h 159954"/>
                  <a:gd name="connsiteX1038" fmla="*/ 7230 w 70488"/>
                  <a:gd name="connsiteY1038" fmla="*/ 150917 h 159954"/>
                  <a:gd name="connsiteX1039" fmla="*/ 57837 w 70488"/>
                  <a:gd name="connsiteY1039" fmla="*/ 145495 h 159954"/>
                  <a:gd name="connsiteX1040" fmla="*/ 60548 w 70488"/>
                  <a:gd name="connsiteY1040" fmla="*/ 148206 h 159954"/>
                  <a:gd name="connsiteX1041" fmla="*/ 57837 w 70488"/>
                  <a:gd name="connsiteY1041" fmla="*/ 150917 h 159954"/>
                  <a:gd name="connsiteX1042" fmla="*/ 55125 w 70488"/>
                  <a:gd name="connsiteY1042" fmla="*/ 148206 h 159954"/>
                  <a:gd name="connsiteX1043" fmla="*/ 57837 w 70488"/>
                  <a:gd name="connsiteY1043" fmla="*/ 145495 h 159954"/>
                  <a:gd name="connsiteX1044" fmla="*/ 57837 w 70488"/>
                  <a:gd name="connsiteY1044" fmla="*/ 145495 h 159954"/>
                  <a:gd name="connsiteX1045" fmla="*/ 48800 w 70488"/>
                  <a:gd name="connsiteY1045" fmla="*/ 145495 h 159954"/>
                  <a:gd name="connsiteX1046" fmla="*/ 51511 w 70488"/>
                  <a:gd name="connsiteY1046" fmla="*/ 148206 h 159954"/>
                  <a:gd name="connsiteX1047" fmla="*/ 48800 w 70488"/>
                  <a:gd name="connsiteY1047" fmla="*/ 150917 h 159954"/>
                  <a:gd name="connsiteX1048" fmla="*/ 46088 w 70488"/>
                  <a:gd name="connsiteY1048" fmla="*/ 148206 h 159954"/>
                  <a:gd name="connsiteX1049" fmla="*/ 48800 w 70488"/>
                  <a:gd name="connsiteY1049" fmla="*/ 145495 h 159954"/>
                  <a:gd name="connsiteX1050" fmla="*/ 48800 w 70488"/>
                  <a:gd name="connsiteY1050" fmla="*/ 145495 h 159954"/>
                  <a:gd name="connsiteX1051" fmla="*/ 39763 w 70488"/>
                  <a:gd name="connsiteY1051" fmla="*/ 145495 h 159954"/>
                  <a:gd name="connsiteX1052" fmla="*/ 42474 w 70488"/>
                  <a:gd name="connsiteY1052" fmla="*/ 148206 h 159954"/>
                  <a:gd name="connsiteX1053" fmla="*/ 39763 w 70488"/>
                  <a:gd name="connsiteY1053" fmla="*/ 150917 h 159954"/>
                  <a:gd name="connsiteX1054" fmla="*/ 37051 w 70488"/>
                  <a:gd name="connsiteY1054" fmla="*/ 148206 h 159954"/>
                  <a:gd name="connsiteX1055" fmla="*/ 39763 w 70488"/>
                  <a:gd name="connsiteY1055" fmla="*/ 145495 h 159954"/>
                  <a:gd name="connsiteX1056" fmla="*/ 39763 w 70488"/>
                  <a:gd name="connsiteY1056" fmla="*/ 145495 h 159954"/>
                  <a:gd name="connsiteX1057" fmla="*/ 30726 w 70488"/>
                  <a:gd name="connsiteY1057" fmla="*/ 145495 h 159954"/>
                  <a:gd name="connsiteX1058" fmla="*/ 33437 w 70488"/>
                  <a:gd name="connsiteY1058" fmla="*/ 148206 h 159954"/>
                  <a:gd name="connsiteX1059" fmla="*/ 30726 w 70488"/>
                  <a:gd name="connsiteY1059" fmla="*/ 150917 h 159954"/>
                  <a:gd name="connsiteX1060" fmla="*/ 28015 w 70488"/>
                  <a:gd name="connsiteY1060" fmla="*/ 148206 h 159954"/>
                  <a:gd name="connsiteX1061" fmla="*/ 30726 w 70488"/>
                  <a:gd name="connsiteY1061" fmla="*/ 145495 h 159954"/>
                  <a:gd name="connsiteX1062" fmla="*/ 30726 w 70488"/>
                  <a:gd name="connsiteY1062" fmla="*/ 145495 h 159954"/>
                  <a:gd name="connsiteX1063" fmla="*/ 21689 w 70488"/>
                  <a:gd name="connsiteY1063" fmla="*/ 145495 h 159954"/>
                  <a:gd name="connsiteX1064" fmla="*/ 24400 w 70488"/>
                  <a:gd name="connsiteY1064" fmla="*/ 148206 h 159954"/>
                  <a:gd name="connsiteX1065" fmla="*/ 21689 w 70488"/>
                  <a:gd name="connsiteY1065" fmla="*/ 150917 h 159954"/>
                  <a:gd name="connsiteX1066" fmla="*/ 18978 w 70488"/>
                  <a:gd name="connsiteY1066" fmla="*/ 148206 h 159954"/>
                  <a:gd name="connsiteX1067" fmla="*/ 21689 w 70488"/>
                  <a:gd name="connsiteY1067" fmla="*/ 145495 h 159954"/>
                  <a:gd name="connsiteX1068" fmla="*/ 21689 w 70488"/>
                  <a:gd name="connsiteY1068" fmla="*/ 145495 h 159954"/>
                  <a:gd name="connsiteX1069" fmla="*/ 12652 w 70488"/>
                  <a:gd name="connsiteY1069" fmla="*/ 145495 h 159954"/>
                  <a:gd name="connsiteX1070" fmla="*/ 15363 w 70488"/>
                  <a:gd name="connsiteY1070" fmla="*/ 148206 h 159954"/>
                  <a:gd name="connsiteX1071" fmla="*/ 12652 w 70488"/>
                  <a:gd name="connsiteY1071" fmla="*/ 150917 h 159954"/>
                  <a:gd name="connsiteX1072" fmla="*/ 9941 w 70488"/>
                  <a:gd name="connsiteY1072" fmla="*/ 148206 h 159954"/>
                  <a:gd name="connsiteX1073" fmla="*/ 12652 w 70488"/>
                  <a:gd name="connsiteY1073" fmla="*/ 145495 h 159954"/>
                  <a:gd name="connsiteX1074" fmla="*/ 12652 w 70488"/>
                  <a:gd name="connsiteY1074" fmla="*/ 145495 h 159954"/>
                  <a:gd name="connsiteX1075" fmla="*/ 62355 w 70488"/>
                  <a:gd name="connsiteY1075" fmla="*/ 140976 h 159954"/>
                  <a:gd name="connsiteX1076" fmla="*/ 65066 w 70488"/>
                  <a:gd name="connsiteY1076" fmla="*/ 143688 h 159954"/>
                  <a:gd name="connsiteX1077" fmla="*/ 62355 w 70488"/>
                  <a:gd name="connsiteY1077" fmla="*/ 146399 h 159954"/>
                  <a:gd name="connsiteX1078" fmla="*/ 59644 w 70488"/>
                  <a:gd name="connsiteY1078" fmla="*/ 143688 h 159954"/>
                  <a:gd name="connsiteX1079" fmla="*/ 62355 w 70488"/>
                  <a:gd name="connsiteY1079" fmla="*/ 140976 h 159954"/>
                  <a:gd name="connsiteX1080" fmla="*/ 62355 w 70488"/>
                  <a:gd name="connsiteY1080" fmla="*/ 140976 h 159954"/>
                  <a:gd name="connsiteX1081" fmla="*/ 53318 w 70488"/>
                  <a:gd name="connsiteY1081" fmla="*/ 140976 h 159954"/>
                  <a:gd name="connsiteX1082" fmla="*/ 56029 w 70488"/>
                  <a:gd name="connsiteY1082" fmla="*/ 143688 h 159954"/>
                  <a:gd name="connsiteX1083" fmla="*/ 53318 w 70488"/>
                  <a:gd name="connsiteY1083" fmla="*/ 146399 h 159954"/>
                  <a:gd name="connsiteX1084" fmla="*/ 50607 w 70488"/>
                  <a:gd name="connsiteY1084" fmla="*/ 143688 h 159954"/>
                  <a:gd name="connsiteX1085" fmla="*/ 53318 w 70488"/>
                  <a:gd name="connsiteY1085" fmla="*/ 140976 h 159954"/>
                  <a:gd name="connsiteX1086" fmla="*/ 53318 w 70488"/>
                  <a:gd name="connsiteY1086" fmla="*/ 140976 h 159954"/>
                  <a:gd name="connsiteX1087" fmla="*/ 44281 w 70488"/>
                  <a:gd name="connsiteY1087" fmla="*/ 140976 h 159954"/>
                  <a:gd name="connsiteX1088" fmla="*/ 46992 w 70488"/>
                  <a:gd name="connsiteY1088" fmla="*/ 143688 h 159954"/>
                  <a:gd name="connsiteX1089" fmla="*/ 44281 w 70488"/>
                  <a:gd name="connsiteY1089" fmla="*/ 146399 h 159954"/>
                  <a:gd name="connsiteX1090" fmla="*/ 41570 w 70488"/>
                  <a:gd name="connsiteY1090" fmla="*/ 143688 h 159954"/>
                  <a:gd name="connsiteX1091" fmla="*/ 44281 w 70488"/>
                  <a:gd name="connsiteY1091" fmla="*/ 140976 h 159954"/>
                  <a:gd name="connsiteX1092" fmla="*/ 44281 w 70488"/>
                  <a:gd name="connsiteY1092" fmla="*/ 140976 h 159954"/>
                  <a:gd name="connsiteX1093" fmla="*/ 35244 w 70488"/>
                  <a:gd name="connsiteY1093" fmla="*/ 140976 h 159954"/>
                  <a:gd name="connsiteX1094" fmla="*/ 37955 w 70488"/>
                  <a:gd name="connsiteY1094" fmla="*/ 143688 h 159954"/>
                  <a:gd name="connsiteX1095" fmla="*/ 35244 w 70488"/>
                  <a:gd name="connsiteY1095" fmla="*/ 146399 h 159954"/>
                  <a:gd name="connsiteX1096" fmla="*/ 32533 w 70488"/>
                  <a:gd name="connsiteY1096" fmla="*/ 143688 h 159954"/>
                  <a:gd name="connsiteX1097" fmla="*/ 35244 w 70488"/>
                  <a:gd name="connsiteY1097" fmla="*/ 140976 h 159954"/>
                  <a:gd name="connsiteX1098" fmla="*/ 35244 w 70488"/>
                  <a:gd name="connsiteY1098" fmla="*/ 140976 h 159954"/>
                  <a:gd name="connsiteX1099" fmla="*/ 26207 w 70488"/>
                  <a:gd name="connsiteY1099" fmla="*/ 140976 h 159954"/>
                  <a:gd name="connsiteX1100" fmla="*/ 28918 w 70488"/>
                  <a:gd name="connsiteY1100" fmla="*/ 143688 h 159954"/>
                  <a:gd name="connsiteX1101" fmla="*/ 26207 w 70488"/>
                  <a:gd name="connsiteY1101" fmla="*/ 146399 h 159954"/>
                  <a:gd name="connsiteX1102" fmla="*/ 23496 w 70488"/>
                  <a:gd name="connsiteY1102" fmla="*/ 143688 h 159954"/>
                  <a:gd name="connsiteX1103" fmla="*/ 26207 w 70488"/>
                  <a:gd name="connsiteY1103" fmla="*/ 140976 h 159954"/>
                  <a:gd name="connsiteX1104" fmla="*/ 26207 w 70488"/>
                  <a:gd name="connsiteY1104" fmla="*/ 140976 h 159954"/>
                  <a:gd name="connsiteX1105" fmla="*/ 17170 w 70488"/>
                  <a:gd name="connsiteY1105" fmla="*/ 140976 h 159954"/>
                  <a:gd name="connsiteX1106" fmla="*/ 19881 w 70488"/>
                  <a:gd name="connsiteY1106" fmla="*/ 143688 h 159954"/>
                  <a:gd name="connsiteX1107" fmla="*/ 17170 w 70488"/>
                  <a:gd name="connsiteY1107" fmla="*/ 146399 h 159954"/>
                  <a:gd name="connsiteX1108" fmla="*/ 14459 w 70488"/>
                  <a:gd name="connsiteY1108" fmla="*/ 143688 h 159954"/>
                  <a:gd name="connsiteX1109" fmla="*/ 17170 w 70488"/>
                  <a:gd name="connsiteY1109" fmla="*/ 140976 h 159954"/>
                  <a:gd name="connsiteX1110" fmla="*/ 17170 w 70488"/>
                  <a:gd name="connsiteY1110" fmla="*/ 140976 h 159954"/>
                  <a:gd name="connsiteX1111" fmla="*/ 7230 w 70488"/>
                  <a:gd name="connsiteY1111" fmla="*/ 140976 h 159954"/>
                  <a:gd name="connsiteX1112" fmla="*/ 9941 w 70488"/>
                  <a:gd name="connsiteY1112" fmla="*/ 143688 h 159954"/>
                  <a:gd name="connsiteX1113" fmla="*/ 7230 w 70488"/>
                  <a:gd name="connsiteY1113" fmla="*/ 146399 h 159954"/>
                  <a:gd name="connsiteX1114" fmla="*/ 4518 w 70488"/>
                  <a:gd name="connsiteY1114" fmla="*/ 143688 h 159954"/>
                  <a:gd name="connsiteX1115" fmla="*/ 7230 w 70488"/>
                  <a:gd name="connsiteY1115" fmla="*/ 140976 h 159954"/>
                  <a:gd name="connsiteX1116" fmla="*/ 7230 w 70488"/>
                  <a:gd name="connsiteY1116" fmla="*/ 140976 h 159954"/>
                  <a:gd name="connsiteX1117" fmla="*/ 57837 w 70488"/>
                  <a:gd name="connsiteY1117" fmla="*/ 135554 h 159954"/>
                  <a:gd name="connsiteX1118" fmla="*/ 60548 w 70488"/>
                  <a:gd name="connsiteY1118" fmla="*/ 138265 h 159954"/>
                  <a:gd name="connsiteX1119" fmla="*/ 57837 w 70488"/>
                  <a:gd name="connsiteY1119" fmla="*/ 140976 h 159954"/>
                  <a:gd name="connsiteX1120" fmla="*/ 55125 w 70488"/>
                  <a:gd name="connsiteY1120" fmla="*/ 138265 h 159954"/>
                  <a:gd name="connsiteX1121" fmla="*/ 57837 w 70488"/>
                  <a:gd name="connsiteY1121" fmla="*/ 135554 h 159954"/>
                  <a:gd name="connsiteX1122" fmla="*/ 57837 w 70488"/>
                  <a:gd name="connsiteY1122" fmla="*/ 135554 h 159954"/>
                  <a:gd name="connsiteX1123" fmla="*/ 48800 w 70488"/>
                  <a:gd name="connsiteY1123" fmla="*/ 135554 h 159954"/>
                  <a:gd name="connsiteX1124" fmla="*/ 51511 w 70488"/>
                  <a:gd name="connsiteY1124" fmla="*/ 138265 h 159954"/>
                  <a:gd name="connsiteX1125" fmla="*/ 48800 w 70488"/>
                  <a:gd name="connsiteY1125" fmla="*/ 140976 h 159954"/>
                  <a:gd name="connsiteX1126" fmla="*/ 46088 w 70488"/>
                  <a:gd name="connsiteY1126" fmla="*/ 138265 h 159954"/>
                  <a:gd name="connsiteX1127" fmla="*/ 48800 w 70488"/>
                  <a:gd name="connsiteY1127" fmla="*/ 135554 h 159954"/>
                  <a:gd name="connsiteX1128" fmla="*/ 48800 w 70488"/>
                  <a:gd name="connsiteY1128" fmla="*/ 135554 h 159954"/>
                  <a:gd name="connsiteX1129" fmla="*/ 39763 w 70488"/>
                  <a:gd name="connsiteY1129" fmla="*/ 135554 h 159954"/>
                  <a:gd name="connsiteX1130" fmla="*/ 42474 w 70488"/>
                  <a:gd name="connsiteY1130" fmla="*/ 138265 h 159954"/>
                  <a:gd name="connsiteX1131" fmla="*/ 39763 w 70488"/>
                  <a:gd name="connsiteY1131" fmla="*/ 140976 h 159954"/>
                  <a:gd name="connsiteX1132" fmla="*/ 37051 w 70488"/>
                  <a:gd name="connsiteY1132" fmla="*/ 138265 h 159954"/>
                  <a:gd name="connsiteX1133" fmla="*/ 39763 w 70488"/>
                  <a:gd name="connsiteY1133" fmla="*/ 135554 h 159954"/>
                  <a:gd name="connsiteX1134" fmla="*/ 39763 w 70488"/>
                  <a:gd name="connsiteY1134" fmla="*/ 135554 h 159954"/>
                  <a:gd name="connsiteX1135" fmla="*/ 30726 w 70488"/>
                  <a:gd name="connsiteY1135" fmla="*/ 135554 h 159954"/>
                  <a:gd name="connsiteX1136" fmla="*/ 33437 w 70488"/>
                  <a:gd name="connsiteY1136" fmla="*/ 138265 h 159954"/>
                  <a:gd name="connsiteX1137" fmla="*/ 30726 w 70488"/>
                  <a:gd name="connsiteY1137" fmla="*/ 140976 h 159954"/>
                  <a:gd name="connsiteX1138" fmla="*/ 28015 w 70488"/>
                  <a:gd name="connsiteY1138" fmla="*/ 138265 h 159954"/>
                  <a:gd name="connsiteX1139" fmla="*/ 30726 w 70488"/>
                  <a:gd name="connsiteY1139" fmla="*/ 135554 h 159954"/>
                  <a:gd name="connsiteX1140" fmla="*/ 30726 w 70488"/>
                  <a:gd name="connsiteY1140" fmla="*/ 135554 h 159954"/>
                  <a:gd name="connsiteX1141" fmla="*/ 21689 w 70488"/>
                  <a:gd name="connsiteY1141" fmla="*/ 135554 h 159954"/>
                  <a:gd name="connsiteX1142" fmla="*/ 24400 w 70488"/>
                  <a:gd name="connsiteY1142" fmla="*/ 138265 h 159954"/>
                  <a:gd name="connsiteX1143" fmla="*/ 21689 w 70488"/>
                  <a:gd name="connsiteY1143" fmla="*/ 140976 h 159954"/>
                  <a:gd name="connsiteX1144" fmla="*/ 18978 w 70488"/>
                  <a:gd name="connsiteY1144" fmla="*/ 138265 h 159954"/>
                  <a:gd name="connsiteX1145" fmla="*/ 21689 w 70488"/>
                  <a:gd name="connsiteY1145" fmla="*/ 135554 h 159954"/>
                  <a:gd name="connsiteX1146" fmla="*/ 21689 w 70488"/>
                  <a:gd name="connsiteY1146" fmla="*/ 135554 h 159954"/>
                  <a:gd name="connsiteX1147" fmla="*/ 12652 w 70488"/>
                  <a:gd name="connsiteY1147" fmla="*/ 135554 h 159954"/>
                  <a:gd name="connsiteX1148" fmla="*/ 15363 w 70488"/>
                  <a:gd name="connsiteY1148" fmla="*/ 138265 h 159954"/>
                  <a:gd name="connsiteX1149" fmla="*/ 12652 w 70488"/>
                  <a:gd name="connsiteY1149" fmla="*/ 140976 h 159954"/>
                  <a:gd name="connsiteX1150" fmla="*/ 9941 w 70488"/>
                  <a:gd name="connsiteY1150" fmla="*/ 138265 h 159954"/>
                  <a:gd name="connsiteX1151" fmla="*/ 12652 w 70488"/>
                  <a:gd name="connsiteY1151" fmla="*/ 135554 h 159954"/>
                  <a:gd name="connsiteX1152" fmla="*/ 12652 w 70488"/>
                  <a:gd name="connsiteY1152" fmla="*/ 135554 h 159954"/>
                  <a:gd name="connsiteX1153" fmla="*/ 62355 w 70488"/>
                  <a:gd name="connsiteY1153" fmla="*/ 131036 h 159954"/>
                  <a:gd name="connsiteX1154" fmla="*/ 65066 w 70488"/>
                  <a:gd name="connsiteY1154" fmla="*/ 133747 h 159954"/>
                  <a:gd name="connsiteX1155" fmla="*/ 62355 w 70488"/>
                  <a:gd name="connsiteY1155" fmla="*/ 136458 h 159954"/>
                  <a:gd name="connsiteX1156" fmla="*/ 59644 w 70488"/>
                  <a:gd name="connsiteY1156" fmla="*/ 133747 h 159954"/>
                  <a:gd name="connsiteX1157" fmla="*/ 62355 w 70488"/>
                  <a:gd name="connsiteY1157" fmla="*/ 131036 h 159954"/>
                  <a:gd name="connsiteX1158" fmla="*/ 62355 w 70488"/>
                  <a:gd name="connsiteY1158" fmla="*/ 131036 h 159954"/>
                  <a:gd name="connsiteX1159" fmla="*/ 53318 w 70488"/>
                  <a:gd name="connsiteY1159" fmla="*/ 131036 h 159954"/>
                  <a:gd name="connsiteX1160" fmla="*/ 56029 w 70488"/>
                  <a:gd name="connsiteY1160" fmla="*/ 133747 h 159954"/>
                  <a:gd name="connsiteX1161" fmla="*/ 53318 w 70488"/>
                  <a:gd name="connsiteY1161" fmla="*/ 136458 h 159954"/>
                  <a:gd name="connsiteX1162" fmla="*/ 50607 w 70488"/>
                  <a:gd name="connsiteY1162" fmla="*/ 133747 h 159954"/>
                  <a:gd name="connsiteX1163" fmla="*/ 53318 w 70488"/>
                  <a:gd name="connsiteY1163" fmla="*/ 131036 h 159954"/>
                  <a:gd name="connsiteX1164" fmla="*/ 53318 w 70488"/>
                  <a:gd name="connsiteY1164" fmla="*/ 131036 h 159954"/>
                  <a:gd name="connsiteX1165" fmla="*/ 44281 w 70488"/>
                  <a:gd name="connsiteY1165" fmla="*/ 131036 h 159954"/>
                  <a:gd name="connsiteX1166" fmla="*/ 46992 w 70488"/>
                  <a:gd name="connsiteY1166" fmla="*/ 133747 h 159954"/>
                  <a:gd name="connsiteX1167" fmla="*/ 44281 w 70488"/>
                  <a:gd name="connsiteY1167" fmla="*/ 136458 h 159954"/>
                  <a:gd name="connsiteX1168" fmla="*/ 41570 w 70488"/>
                  <a:gd name="connsiteY1168" fmla="*/ 133747 h 159954"/>
                  <a:gd name="connsiteX1169" fmla="*/ 44281 w 70488"/>
                  <a:gd name="connsiteY1169" fmla="*/ 131036 h 159954"/>
                  <a:gd name="connsiteX1170" fmla="*/ 44281 w 70488"/>
                  <a:gd name="connsiteY1170" fmla="*/ 131036 h 159954"/>
                  <a:gd name="connsiteX1171" fmla="*/ 35244 w 70488"/>
                  <a:gd name="connsiteY1171" fmla="*/ 131036 h 159954"/>
                  <a:gd name="connsiteX1172" fmla="*/ 37955 w 70488"/>
                  <a:gd name="connsiteY1172" fmla="*/ 133747 h 159954"/>
                  <a:gd name="connsiteX1173" fmla="*/ 35244 w 70488"/>
                  <a:gd name="connsiteY1173" fmla="*/ 136458 h 159954"/>
                  <a:gd name="connsiteX1174" fmla="*/ 32533 w 70488"/>
                  <a:gd name="connsiteY1174" fmla="*/ 133747 h 159954"/>
                  <a:gd name="connsiteX1175" fmla="*/ 35244 w 70488"/>
                  <a:gd name="connsiteY1175" fmla="*/ 131036 h 159954"/>
                  <a:gd name="connsiteX1176" fmla="*/ 35244 w 70488"/>
                  <a:gd name="connsiteY1176" fmla="*/ 131036 h 159954"/>
                  <a:gd name="connsiteX1177" fmla="*/ 26207 w 70488"/>
                  <a:gd name="connsiteY1177" fmla="*/ 131036 h 159954"/>
                  <a:gd name="connsiteX1178" fmla="*/ 28918 w 70488"/>
                  <a:gd name="connsiteY1178" fmla="*/ 133747 h 159954"/>
                  <a:gd name="connsiteX1179" fmla="*/ 26207 w 70488"/>
                  <a:gd name="connsiteY1179" fmla="*/ 136458 h 159954"/>
                  <a:gd name="connsiteX1180" fmla="*/ 23496 w 70488"/>
                  <a:gd name="connsiteY1180" fmla="*/ 133747 h 159954"/>
                  <a:gd name="connsiteX1181" fmla="*/ 26207 w 70488"/>
                  <a:gd name="connsiteY1181" fmla="*/ 131036 h 159954"/>
                  <a:gd name="connsiteX1182" fmla="*/ 26207 w 70488"/>
                  <a:gd name="connsiteY1182" fmla="*/ 131036 h 159954"/>
                  <a:gd name="connsiteX1183" fmla="*/ 17170 w 70488"/>
                  <a:gd name="connsiteY1183" fmla="*/ 131036 h 159954"/>
                  <a:gd name="connsiteX1184" fmla="*/ 19881 w 70488"/>
                  <a:gd name="connsiteY1184" fmla="*/ 133747 h 159954"/>
                  <a:gd name="connsiteX1185" fmla="*/ 17170 w 70488"/>
                  <a:gd name="connsiteY1185" fmla="*/ 136458 h 159954"/>
                  <a:gd name="connsiteX1186" fmla="*/ 14459 w 70488"/>
                  <a:gd name="connsiteY1186" fmla="*/ 133747 h 159954"/>
                  <a:gd name="connsiteX1187" fmla="*/ 17170 w 70488"/>
                  <a:gd name="connsiteY1187" fmla="*/ 131036 h 159954"/>
                  <a:gd name="connsiteX1188" fmla="*/ 17170 w 70488"/>
                  <a:gd name="connsiteY1188" fmla="*/ 131036 h 159954"/>
                  <a:gd name="connsiteX1189" fmla="*/ 7230 w 70488"/>
                  <a:gd name="connsiteY1189" fmla="*/ 131036 h 159954"/>
                  <a:gd name="connsiteX1190" fmla="*/ 9941 w 70488"/>
                  <a:gd name="connsiteY1190" fmla="*/ 133747 h 159954"/>
                  <a:gd name="connsiteX1191" fmla="*/ 7230 w 70488"/>
                  <a:gd name="connsiteY1191" fmla="*/ 136458 h 159954"/>
                  <a:gd name="connsiteX1192" fmla="*/ 4518 w 70488"/>
                  <a:gd name="connsiteY1192" fmla="*/ 133747 h 159954"/>
                  <a:gd name="connsiteX1193" fmla="*/ 7230 w 70488"/>
                  <a:gd name="connsiteY1193" fmla="*/ 131036 h 159954"/>
                  <a:gd name="connsiteX1194" fmla="*/ 7230 w 70488"/>
                  <a:gd name="connsiteY1194" fmla="*/ 131036 h 159954"/>
                  <a:gd name="connsiteX1195" fmla="*/ 57837 w 70488"/>
                  <a:gd name="connsiteY1195" fmla="*/ 126517 h 159954"/>
                  <a:gd name="connsiteX1196" fmla="*/ 60548 w 70488"/>
                  <a:gd name="connsiteY1196" fmla="*/ 129228 h 159954"/>
                  <a:gd name="connsiteX1197" fmla="*/ 57837 w 70488"/>
                  <a:gd name="connsiteY1197" fmla="*/ 131940 h 159954"/>
                  <a:gd name="connsiteX1198" fmla="*/ 55125 w 70488"/>
                  <a:gd name="connsiteY1198" fmla="*/ 129228 h 159954"/>
                  <a:gd name="connsiteX1199" fmla="*/ 57837 w 70488"/>
                  <a:gd name="connsiteY1199" fmla="*/ 126517 h 159954"/>
                  <a:gd name="connsiteX1200" fmla="*/ 57837 w 70488"/>
                  <a:gd name="connsiteY1200" fmla="*/ 126517 h 159954"/>
                  <a:gd name="connsiteX1201" fmla="*/ 48800 w 70488"/>
                  <a:gd name="connsiteY1201" fmla="*/ 126517 h 159954"/>
                  <a:gd name="connsiteX1202" fmla="*/ 51511 w 70488"/>
                  <a:gd name="connsiteY1202" fmla="*/ 129228 h 159954"/>
                  <a:gd name="connsiteX1203" fmla="*/ 48800 w 70488"/>
                  <a:gd name="connsiteY1203" fmla="*/ 131940 h 159954"/>
                  <a:gd name="connsiteX1204" fmla="*/ 46088 w 70488"/>
                  <a:gd name="connsiteY1204" fmla="*/ 129228 h 159954"/>
                  <a:gd name="connsiteX1205" fmla="*/ 48800 w 70488"/>
                  <a:gd name="connsiteY1205" fmla="*/ 126517 h 159954"/>
                  <a:gd name="connsiteX1206" fmla="*/ 48800 w 70488"/>
                  <a:gd name="connsiteY1206" fmla="*/ 126517 h 159954"/>
                  <a:gd name="connsiteX1207" fmla="*/ 39763 w 70488"/>
                  <a:gd name="connsiteY1207" fmla="*/ 126517 h 159954"/>
                  <a:gd name="connsiteX1208" fmla="*/ 42474 w 70488"/>
                  <a:gd name="connsiteY1208" fmla="*/ 129228 h 159954"/>
                  <a:gd name="connsiteX1209" fmla="*/ 39763 w 70488"/>
                  <a:gd name="connsiteY1209" fmla="*/ 131940 h 159954"/>
                  <a:gd name="connsiteX1210" fmla="*/ 37051 w 70488"/>
                  <a:gd name="connsiteY1210" fmla="*/ 129228 h 159954"/>
                  <a:gd name="connsiteX1211" fmla="*/ 39763 w 70488"/>
                  <a:gd name="connsiteY1211" fmla="*/ 126517 h 159954"/>
                  <a:gd name="connsiteX1212" fmla="*/ 39763 w 70488"/>
                  <a:gd name="connsiteY1212" fmla="*/ 126517 h 159954"/>
                  <a:gd name="connsiteX1213" fmla="*/ 30726 w 70488"/>
                  <a:gd name="connsiteY1213" fmla="*/ 126517 h 159954"/>
                  <a:gd name="connsiteX1214" fmla="*/ 33437 w 70488"/>
                  <a:gd name="connsiteY1214" fmla="*/ 129228 h 159954"/>
                  <a:gd name="connsiteX1215" fmla="*/ 30726 w 70488"/>
                  <a:gd name="connsiteY1215" fmla="*/ 131940 h 159954"/>
                  <a:gd name="connsiteX1216" fmla="*/ 28015 w 70488"/>
                  <a:gd name="connsiteY1216" fmla="*/ 129228 h 159954"/>
                  <a:gd name="connsiteX1217" fmla="*/ 30726 w 70488"/>
                  <a:gd name="connsiteY1217" fmla="*/ 126517 h 159954"/>
                  <a:gd name="connsiteX1218" fmla="*/ 30726 w 70488"/>
                  <a:gd name="connsiteY1218" fmla="*/ 126517 h 159954"/>
                  <a:gd name="connsiteX1219" fmla="*/ 21689 w 70488"/>
                  <a:gd name="connsiteY1219" fmla="*/ 126517 h 159954"/>
                  <a:gd name="connsiteX1220" fmla="*/ 24400 w 70488"/>
                  <a:gd name="connsiteY1220" fmla="*/ 129228 h 159954"/>
                  <a:gd name="connsiteX1221" fmla="*/ 21689 w 70488"/>
                  <a:gd name="connsiteY1221" fmla="*/ 131940 h 159954"/>
                  <a:gd name="connsiteX1222" fmla="*/ 18978 w 70488"/>
                  <a:gd name="connsiteY1222" fmla="*/ 129228 h 159954"/>
                  <a:gd name="connsiteX1223" fmla="*/ 21689 w 70488"/>
                  <a:gd name="connsiteY1223" fmla="*/ 126517 h 159954"/>
                  <a:gd name="connsiteX1224" fmla="*/ 21689 w 70488"/>
                  <a:gd name="connsiteY1224" fmla="*/ 126517 h 159954"/>
                  <a:gd name="connsiteX1225" fmla="*/ 12652 w 70488"/>
                  <a:gd name="connsiteY1225" fmla="*/ 126517 h 159954"/>
                  <a:gd name="connsiteX1226" fmla="*/ 15363 w 70488"/>
                  <a:gd name="connsiteY1226" fmla="*/ 129228 h 159954"/>
                  <a:gd name="connsiteX1227" fmla="*/ 12652 w 70488"/>
                  <a:gd name="connsiteY1227" fmla="*/ 131940 h 159954"/>
                  <a:gd name="connsiteX1228" fmla="*/ 9941 w 70488"/>
                  <a:gd name="connsiteY1228" fmla="*/ 129228 h 159954"/>
                  <a:gd name="connsiteX1229" fmla="*/ 12652 w 70488"/>
                  <a:gd name="connsiteY1229" fmla="*/ 126517 h 159954"/>
                  <a:gd name="connsiteX1230" fmla="*/ 12652 w 70488"/>
                  <a:gd name="connsiteY1230" fmla="*/ 126517 h 159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Lst>
                <a:rect l="l" t="t" r="r" b="b"/>
                <a:pathLst>
                  <a:path w="70488" h="159954">
                    <a:moveTo>
                      <a:pt x="904" y="154532"/>
                    </a:moveTo>
                    <a:lnTo>
                      <a:pt x="904" y="154532"/>
                    </a:lnTo>
                    <a:lnTo>
                      <a:pt x="904" y="154532"/>
                    </a:lnTo>
                    <a:cubicBezTo>
                      <a:pt x="904" y="153628"/>
                      <a:pt x="904" y="153628"/>
                      <a:pt x="904" y="154532"/>
                    </a:cubicBezTo>
                    <a:lnTo>
                      <a:pt x="904" y="154532"/>
                    </a:lnTo>
                    <a:close/>
                    <a:moveTo>
                      <a:pt x="904" y="150013"/>
                    </a:moveTo>
                    <a:lnTo>
                      <a:pt x="1807" y="146399"/>
                    </a:lnTo>
                    <a:cubicBezTo>
                      <a:pt x="1807" y="146399"/>
                      <a:pt x="2711" y="146399"/>
                      <a:pt x="2711" y="146399"/>
                    </a:cubicBezTo>
                    <a:cubicBezTo>
                      <a:pt x="3615" y="146399"/>
                      <a:pt x="5422" y="147302"/>
                      <a:pt x="5422" y="149110"/>
                    </a:cubicBezTo>
                    <a:cubicBezTo>
                      <a:pt x="5422" y="150013"/>
                      <a:pt x="4518" y="151821"/>
                      <a:pt x="2711" y="151821"/>
                    </a:cubicBezTo>
                    <a:cubicBezTo>
                      <a:pt x="2711" y="150013"/>
                      <a:pt x="1807" y="150013"/>
                      <a:pt x="904" y="150013"/>
                    </a:cubicBezTo>
                    <a:lnTo>
                      <a:pt x="904" y="150013"/>
                    </a:lnTo>
                    <a:close/>
                    <a:moveTo>
                      <a:pt x="2711" y="140073"/>
                    </a:moveTo>
                    <a:lnTo>
                      <a:pt x="3615" y="135554"/>
                    </a:lnTo>
                    <a:cubicBezTo>
                      <a:pt x="4518" y="135554"/>
                      <a:pt x="5422" y="136458"/>
                      <a:pt x="5422" y="138265"/>
                    </a:cubicBezTo>
                    <a:cubicBezTo>
                      <a:pt x="5422" y="139169"/>
                      <a:pt x="4518" y="140976"/>
                      <a:pt x="2711" y="140073"/>
                    </a:cubicBezTo>
                    <a:cubicBezTo>
                      <a:pt x="2711" y="140976"/>
                      <a:pt x="2711" y="140976"/>
                      <a:pt x="2711" y="140073"/>
                    </a:cubicBezTo>
                    <a:lnTo>
                      <a:pt x="2711" y="140073"/>
                    </a:lnTo>
                    <a:close/>
                    <a:moveTo>
                      <a:pt x="4518" y="130132"/>
                    </a:moveTo>
                    <a:lnTo>
                      <a:pt x="5422" y="126517"/>
                    </a:lnTo>
                    <a:cubicBezTo>
                      <a:pt x="5422" y="126517"/>
                      <a:pt x="6326" y="127421"/>
                      <a:pt x="6326" y="128325"/>
                    </a:cubicBezTo>
                    <a:cubicBezTo>
                      <a:pt x="5422" y="129228"/>
                      <a:pt x="4518" y="130132"/>
                      <a:pt x="4518" y="130132"/>
                    </a:cubicBezTo>
                    <a:lnTo>
                      <a:pt x="4518" y="130132"/>
                    </a:lnTo>
                    <a:close/>
                    <a:moveTo>
                      <a:pt x="6326" y="115673"/>
                    </a:moveTo>
                    <a:lnTo>
                      <a:pt x="7230" y="112058"/>
                    </a:lnTo>
                    <a:cubicBezTo>
                      <a:pt x="7230" y="112058"/>
                      <a:pt x="8133" y="112058"/>
                      <a:pt x="8133" y="112058"/>
                    </a:cubicBezTo>
                    <a:cubicBezTo>
                      <a:pt x="9037" y="112058"/>
                      <a:pt x="10844" y="112962"/>
                      <a:pt x="10844" y="114769"/>
                    </a:cubicBezTo>
                    <a:cubicBezTo>
                      <a:pt x="10844" y="115673"/>
                      <a:pt x="9941" y="117480"/>
                      <a:pt x="8133" y="117480"/>
                    </a:cubicBezTo>
                    <a:cubicBezTo>
                      <a:pt x="7230" y="116577"/>
                      <a:pt x="6326" y="115673"/>
                      <a:pt x="6326" y="115673"/>
                    </a:cubicBezTo>
                    <a:lnTo>
                      <a:pt x="6326" y="115673"/>
                    </a:lnTo>
                    <a:close/>
                    <a:moveTo>
                      <a:pt x="7230" y="106636"/>
                    </a:moveTo>
                    <a:lnTo>
                      <a:pt x="7230" y="106636"/>
                    </a:lnTo>
                    <a:lnTo>
                      <a:pt x="8133" y="102118"/>
                    </a:lnTo>
                    <a:cubicBezTo>
                      <a:pt x="9037" y="102118"/>
                      <a:pt x="9941" y="103021"/>
                      <a:pt x="9941" y="104829"/>
                    </a:cubicBezTo>
                    <a:cubicBezTo>
                      <a:pt x="9941" y="105732"/>
                      <a:pt x="9037" y="106636"/>
                      <a:pt x="7230" y="106636"/>
                    </a:cubicBezTo>
                    <a:cubicBezTo>
                      <a:pt x="7230" y="106636"/>
                      <a:pt x="7230" y="106636"/>
                      <a:pt x="7230" y="106636"/>
                    </a:cubicBezTo>
                    <a:lnTo>
                      <a:pt x="7230" y="106636"/>
                    </a:lnTo>
                    <a:close/>
                    <a:moveTo>
                      <a:pt x="9037" y="96695"/>
                    </a:moveTo>
                    <a:lnTo>
                      <a:pt x="9941" y="93081"/>
                    </a:lnTo>
                    <a:cubicBezTo>
                      <a:pt x="9941" y="93081"/>
                      <a:pt x="10844" y="93984"/>
                      <a:pt x="10844" y="94888"/>
                    </a:cubicBezTo>
                    <a:cubicBezTo>
                      <a:pt x="9941" y="94888"/>
                      <a:pt x="9037" y="95792"/>
                      <a:pt x="9037" y="96695"/>
                    </a:cubicBezTo>
                    <a:lnTo>
                      <a:pt x="9037" y="96695"/>
                    </a:lnTo>
                    <a:close/>
                    <a:moveTo>
                      <a:pt x="10844" y="80429"/>
                    </a:moveTo>
                    <a:lnTo>
                      <a:pt x="11748" y="76814"/>
                    </a:lnTo>
                    <a:cubicBezTo>
                      <a:pt x="11748" y="76814"/>
                      <a:pt x="12652" y="76814"/>
                      <a:pt x="12652" y="76814"/>
                    </a:cubicBezTo>
                    <a:cubicBezTo>
                      <a:pt x="13555" y="76814"/>
                      <a:pt x="15363" y="77718"/>
                      <a:pt x="15363" y="79525"/>
                    </a:cubicBezTo>
                    <a:cubicBezTo>
                      <a:pt x="15363" y="80429"/>
                      <a:pt x="14459" y="82236"/>
                      <a:pt x="12652" y="82236"/>
                    </a:cubicBezTo>
                    <a:cubicBezTo>
                      <a:pt x="11748" y="81333"/>
                      <a:pt x="10844" y="81333"/>
                      <a:pt x="10844" y="80429"/>
                    </a:cubicBezTo>
                    <a:lnTo>
                      <a:pt x="10844" y="80429"/>
                    </a:lnTo>
                    <a:close/>
                    <a:moveTo>
                      <a:pt x="11748" y="71392"/>
                    </a:moveTo>
                    <a:cubicBezTo>
                      <a:pt x="11748" y="69585"/>
                      <a:pt x="11748" y="68681"/>
                      <a:pt x="12652" y="66873"/>
                    </a:cubicBezTo>
                    <a:cubicBezTo>
                      <a:pt x="13555" y="66873"/>
                      <a:pt x="14459" y="67777"/>
                      <a:pt x="14459" y="69585"/>
                    </a:cubicBezTo>
                    <a:cubicBezTo>
                      <a:pt x="14459" y="70488"/>
                      <a:pt x="13555" y="71392"/>
                      <a:pt x="11748" y="71392"/>
                    </a:cubicBezTo>
                    <a:cubicBezTo>
                      <a:pt x="11748" y="71392"/>
                      <a:pt x="11748" y="71392"/>
                      <a:pt x="11748" y="71392"/>
                    </a:cubicBezTo>
                    <a:lnTo>
                      <a:pt x="11748" y="71392"/>
                    </a:lnTo>
                    <a:close/>
                    <a:moveTo>
                      <a:pt x="12652" y="61451"/>
                    </a:moveTo>
                    <a:cubicBezTo>
                      <a:pt x="12652" y="59644"/>
                      <a:pt x="12652" y="58740"/>
                      <a:pt x="12652" y="56933"/>
                    </a:cubicBezTo>
                    <a:cubicBezTo>
                      <a:pt x="13555" y="56933"/>
                      <a:pt x="13555" y="57836"/>
                      <a:pt x="13555" y="58740"/>
                    </a:cubicBezTo>
                    <a:cubicBezTo>
                      <a:pt x="14459" y="60548"/>
                      <a:pt x="13555" y="61451"/>
                      <a:pt x="12652" y="61451"/>
                    </a:cubicBezTo>
                    <a:lnTo>
                      <a:pt x="12652" y="61451"/>
                    </a:lnTo>
                    <a:close/>
                    <a:moveTo>
                      <a:pt x="11748" y="51511"/>
                    </a:moveTo>
                    <a:cubicBezTo>
                      <a:pt x="11748" y="49703"/>
                      <a:pt x="11748" y="48800"/>
                      <a:pt x="11748" y="46992"/>
                    </a:cubicBezTo>
                    <a:cubicBezTo>
                      <a:pt x="11748" y="46992"/>
                      <a:pt x="11748" y="46992"/>
                      <a:pt x="12652" y="46992"/>
                    </a:cubicBezTo>
                    <a:cubicBezTo>
                      <a:pt x="13555" y="46992"/>
                      <a:pt x="15363" y="47896"/>
                      <a:pt x="15363" y="49703"/>
                    </a:cubicBezTo>
                    <a:cubicBezTo>
                      <a:pt x="14459" y="50607"/>
                      <a:pt x="13555" y="51511"/>
                      <a:pt x="11748" y="51511"/>
                    </a:cubicBezTo>
                    <a:lnTo>
                      <a:pt x="11748" y="51511"/>
                    </a:lnTo>
                    <a:close/>
                    <a:moveTo>
                      <a:pt x="10844" y="41570"/>
                    </a:moveTo>
                    <a:cubicBezTo>
                      <a:pt x="10844" y="40666"/>
                      <a:pt x="10844" y="38859"/>
                      <a:pt x="10844" y="37955"/>
                    </a:cubicBezTo>
                    <a:cubicBezTo>
                      <a:pt x="10844" y="37955"/>
                      <a:pt x="11748" y="37051"/>
                      <a:pt x="12652" y="37051"/>
                    </a:cubicBezTo>
                    <a:cubicBezTo>
                      <a:pt x="13555" y="37051"/>
                      <a:pt x="15363" y="37955"/>
                      <a:pt x="15363" y="39763"/>
                    </a:cubicBezTo>
                    <a:cubicBezTo>
                      <a:pt x="15363" y="40666"/>
                      <a:pt x="14459" y="42474"/>
                      <a:pt x="12652" y="42474"/>
                    </a:cubicBezTo>
                    <a:cubicBezTo>
                      <a:pt x="11748" y="42474"/>
                      <a:pt x="11748" y="41570"/>
                      <a:pt x="10844" y="41570"/>
                    </a:cubicBezTo>
                    <a:lnTo>
                      <a:pt x="10844" y="41570"/>
                    </a:lnTo>
                    <a:close/>
                    <a:moveTo>
                      <a:pt x="9037" y="27111"/>
                    </a:moveTo>
                    <a:cubicBezTo>
                      <a:pt x="9037" y="26207"/>
                      <a:pt x="9037" y="25303"/>
                      <a:pt x="8133" y="23496"/>
                    </a:cubicBezTo>
                    <a:cubicBezTo>
                      <a:pt x="9037" y="23496"/>
                      <a:pt x="9037" y="24400"/>
                      <a:pt x="9037" y="25303"/>
                    </a:cubicBezTo>
                    <a:cubicBezTo>
                      <a:pt x="9941" y="26207"/>
                      <a:pt x="9941" y="26207"/>
                      <a:pt x="9037" y="27111"/>
                    </a:cubicBezTo>
                    <a:lnTo>
                      <a:pt x="9037" y="27111"/>
                    </a:lnTo>
                    <a:close/>
                    <a:moveTo>
                      <a:pt x="8133" y="18074"/>
                    </a:moveTo>
                    <a:cubicBezTo>
                      <a:pt x="8133" y="16267"/>
                      <a:pt x="7230" y="15363"/>
                      <a:pt x="7230" y="13555"/>
                    </a:cubicBezTo>
                    <a:cubicBezTo>
                      <a:pt x="7230" y="13555"/>
                      <a:pt x="7230" y="13555"/>
                      <a:pt x="8133" y="13555"/>
                    </a:cubicBezTo>
                    <a:cubicBezTo>
                      <a:pt x="9037" y="13555"/>
                      <a:pt x="10844" y="14459"/>
                      <a:pt x="10844" y="16267"/>
                    </a:cubicBezTo>
                    <a:cubicBezTo>
                      <a:pt x="9941" y="16267"/>
                      <a:pt x="9037" y="17170"/>
                      <a:pt x="8133" y="18074"/>
                    </a:cubicBezTo>
                    <a:lnTo>
                      <a:pt x="8133" y="18074"/>
                    </a:lnTo>
                    <a:close/>
                    <a:moveTo>
                      <a:pt x="6326" y="7230"/>
                    </a:moveTo>
                    <a:cubicBezTo>
                      <a:pt x="6326" y="5422"/>
                      <a:pt x="8133" y="4518"/>
                      <a:pt x="9037" y="3615"/>
                    </a:cubicBezTo>
                    <a:cubicBezTo>
                      <a:pt x="9941" y="3615"/>
                      <a:pt x="9941" y="4518"/>
                      <a:pt x="9941" y="5422"/>
                    </a:cubicBezTo>
                    <a:cubicBezTo>
                      <a:pt x="9941" y="6326"/>
                      <a:pt x="9037" y="8133"/>
                      <a:pt x="7230" y="8133"/>
                    </a:cubicBezTo>
                    <a:cubicBezTo>
                      <a:pt x="7230" y="8133"/>
                      <a:pt x="6326" y="8133"/>
                      <a:pt x="6326" y="7230"/>
                    </a:cubicBezTo>
                    <a:lnTo>
                      <a:pt x="6326" y="7230"/>
                    </a:lnTo>
                    <a:close/>
                    <a:moveTo>
                      <a:pt x="10844" y="2711"/>
                    </a:moveTo>
                    <a:cubicBezTo>
                      <a:pt x="11748" y="1807"/>
                      <a:pt x="12652" y="904"/>
                      <a:pt x="14459" y="0"/>
                    </a:cubicBezTo>
                    <a:cubicBezTo>
                      <a:pt x="14459" y="0"/>
                      <a:pt x="14459" y="0"/>
                      <a:pt x="14459" y="0"/>
                    </a:cubicBezTo>
                    <a:cubicBezTo>
                      <a:pt x="14459" y="904"/>
                      <a:pt x="13555" y="2711"/>
                      <a:pt x="11748" y="2711"/>
                    </a:cubicBezTo>
                    <a:cubicBezTo>
                      <a:pt x="11748" y="2711"/>
                      <a:pt x="11748" y="2711"/>
                      <a:pt x="10844" y="2711"/>
                    </a:cubicBezTo>
                    <a:lnTo>
                      <a:pt x="10844" y="2711"/>
                    </a:lnTo>
                    <a:close/>
                    <a:moveTo>
                      <a:pt x="18978" y="904"/>
                    </a:moveTo>
                    <a:cubicBezTo>
                      <a:pt x="20785" y="904"/>
                      <a:pt x="21689" y="1807"/>
                      <a:pt x="23496" y="1807"/>
                    </a:cubicBezTo>
                    <a:cubicBezTo>
                      <a:pt x="23496" y="2711"/>
                      <a:pt x="22592" y="2711"/>
                      <a:pt x="21689" y="2711"/>
                    </a:cubicBezTo>
                    <a:cubicBezTo>
                      <a:pt x="19881" y="2711"/>
                      <a:pt x="18978" y="1807"/>
                      <a:pt x="18978" y="904"/>
                    </a:cubicBezTo>
                    <a:lnTo>
                      <a:pt x="18978" y="904"/>
                    </a:lnTo>
                    <a:close/>
                    <a:moveTo>
                      <a:pt x="34340" y="3615"/>
                    </a:moveTo>
                    <a:lnTo>
                      <a:pt x="36148" y="3615"/>
                    </a:lnTo>
                    <a:cubicBezTo>
                      <a:pt x="37051" y="3615"/>
                      <a:pt x="37051" y="4518"/>
                      <a:pt x="37051" y="5422"/>
                    </a:cubicBezTo>
                    <a:cubicBezTo>
                      <a:pt x="37051" y="6326"/>
                      <a:pt x="36148" y="8133"/>
                      <a:pt x="34340" y="8133"/>
                    </a:cubicBezTo>
                    <a:cubicBezTo>
                      <a:pt x="32533" y="8133"/>
                      <a:pt x="31629" y="7230"/>
                      <a:pt x="31629" y="5422"/>
                    </a:cubicBezTo>
                    <a:cubicBezTo>
                      <a:pt x="32533" y="4518"/>
                      <a:pt x="33437" y="3615"/>
                      <a:pt x="34340" y="3615"/>
                    </a:cubicBezTo>
                    <a:lnTo>
                      <a:pt x="34340" y="3615"/>
                    </a:lnTo>
                    <a:close/>
                    <a:moveTo>
                      <a:pt x="42474" y="4518"/>
                    </a:moveTo>
                    <a:lnTo>
                      <a:pt x="46992" y="5422"/>
                    </a:lnTo>
                    <a:cubicBezTo>
                      <a:pt x="46992" y="5422"/>
                      <a:pt x="46992" y="5422"/>
                      <a:pt x="46992" y="5422"/>
                    </a:cubicBezTo>
                    <a:cubicBezTo>
                      <a:pt x="46992" y="6326"/>
                      <a:pt x="46088" y="8133"/>
                      <a:pt x="44281" y="8133"/>
                    </a:cubicBezTo>
                    <a:cubicBezTo>
                      <a:pt x="42474" y="8133"/>
                      <a:pt x="41570" y="7230"/>
                      <a:pt x="41570" y="5422"/>
                    </a:cubicBezTo>
                    <a:cubicBezTo>
                      <a:pt x="41570" y="5422"/>
                      <a:pt x="41570" y="4518"/>
                      <a:pt x="42474" y="4518"/>
                    </a:cubicBezTo>
                    <a:lnTo>
                      <a:pt x="42474" y="4518"/>
                    </a:lnTo>
                    <a:close/>
                    <a:moveTo>
                      <a:pt x="50607" y="6326"/>
                    </a:moveTo>
                    <a:cubicBezTo>
                      <a:pt x="52414" y="6326"/>
                      <a:pt x="53318" y="7230"/>
                      <a:pt x="55125" y="7230"/>
                    </a:cubicBezTo>
                    <a:cubicBezTo>
                      <a:pt x="55125" y="8133"/>
                      <a:pt x="54222" y="8133"/>
                      <a:pt x="53318" y="8133"/>
                    </a:cubicBezTo>
                    <a:cubicBezTo>
                      <a:pt x="52414" y="8133"/>
                      <a:pt x="51511" y="7230"/>
                      <a:pt x="50607" y="6326"/>
                    </a:cubicBezTo>
                    <a:lnTo>
                      <a:pt x="50607" y="6326"/>
                    </a:lnTo>
                    <a:close/>
                    <a:moveTo>
                      <a:pt x="65066" y="8133"/>
                    </a:moveTo>
                    <a:cubicBezTo>
                      <a:pt x="65970" y="8133"/>
                      <a:pt x="67777" y="9037"/>
                      <a:pt x="68681" y="9037"/>
                    </a:cubicBezTo>
                    <a:cubicBezTo>
                      <a:pt x="68681" y="9037"/>
                      <a:pt x="68681" y="9941"/>
                      <a:pt x="68681" y="9941"/>
                    </a:cubicBezTo>
                    <a:cubicBezTo>
                      <a:pt x="68681" y="10844"/>
                      <a:pt x="67777" y="12652"/>
                      <a:pt x="65970" y="12652"/>
                    </a:cubicBezTo>
                    <a:cubicBezTo>
                      <a:pt x="64162" y="12652"/>
                      <a:pt x="63259" y="11748"/>
                      <a:pt x="63259" y="9941"/>
                    </a:cubicBezTo>
                    <a:cubicBezTo>
                      <a:pt x="65066" y="9941"/>
                      <a:pt x="65066" y="9037"/>
                      <a:pt x="65066" y="8133"/>
                    </a:cubicBezTo>
                    <a:lnTo>
                      <a:pt x="65066" y="8133"/>
                    </a:lnTo>
                    <a:close/>
                    <a:moveTo>
                      <a:pt x="70488" y="13555"/>
                    </a:moveTo>
                    <a:cubicBezTo>
                      <a:pt x="70488" y="14459"/>
                      <a:pt x="69585" y="15363"/>
                      <a:pt x="69585" y="16267"/>
                    </a:cubicBezTo>
                    <a:cubicBezTo>
                      <a:pt x="69585" y="16267"/>
                      <a:pt x="69585" y="16267"/>
                      <a:pt x="69585" y="16267"/>
                    </a:cubicBezTo>
                    <a:cubicBezTo>
                      <a:pt x="69585" y="14459"/>
                      <a:pt x="69585" y="13555"/>
                      <a:pt x="70488" y="13555"/>
                    </a:cubicBezTo>
                    <a:lnTo>
                      <a:pt x="70488" y="13555"/>
                    </a:lnTo>
                    <a:close/>
                    <a:moveTo>
                      <a:pt x="67777" y="18074"/>
                    </a:moveTo>
                    <a:cubicBezTo>
                      <a:pt x="66873" y="19881"/>
                      <a:pt x="66873" y="20785"/>
                      <a:pt x="65970" y="22592"/>
                    </a:cubicBezTo>
                    <a:cubicBezTo>
                      <a:pt x="65066" y="22592"/>
                      <a:pt x="64162" y="21689"/>
                      <a:pt x="64162" y="20785"/>
                    </a:cubicBezTo>
                    <a:cubicBezTo>
                      <a:pt x="64162" y="19881"/>
                      <a:pt x="65066" y="18074"/>
                      <a:pt x="66873" y="18074"/>
                    </a:cubicBezTo>
                    <a:cubicBezTo>
                      <a:pt x="67777" y="18074"/>
                      <a:pt x="67777" y="18074"/>
                      <a:pt x="67777" y="18074"/>
                    </a:cubicBezTo>
                    <a:lnTo>
                      <a:pt x="67777" y="18074"/>
                    </a:lnTo>
                    <a:close/>
                    <a:moveTo>
                      <a:pt x="65066" y="25303"/>
                    </a:moveTo>
                    <a:lnTo>
                      <a:pt x="64162" y="27111"/>
                    </a:lnTo>
                    <a:cubicBezTo>
                      <a:pt x="64162" y="27111"/>
                      <a:pt x="63259" y="27111"/>
                      <a:pt x="63259" y="27111"/>
                    </a:cubicBezTo>
                    <a:cubicBezTo>
                      <a:pt x="62355" y="27111"/>
                      <a:pt x="60548" y="26207"/>
                      <a:pt x="60548" y="24400"/>
                    </a:cubicBezTo>
                    <a:cubicBezTo>
                      <a:pt x="60548" y="23496"/>
                      <a:pt x="61451" y="21689"/>
                      <a:pt x="63259" y="21689"/>
                    </a:cubicBezTo>
                    <a:cubicBezTo>
                      <a:pt x="63259" y="22592"/>
                      <a:pt x="64162" y="23496"/>
                      <a:pt x="65066" y="25303"/>
                    </a:cubicBezTo>
                    <a:lnTo>
                      <a:pt x="65066" y="25303"/>
                    </a:lnTo>
                    <a:close/>
                    <a:moveTo>
                      <a:pt x="58740" y="37955"/>
                    </a:moveTo>
                    <a:cubicBezTo>
                      <a:pt x="57837" y="38859"/>
                      <a:pt x="57837" y="40666"/>
                      <a:pt x="56933" y="41570"/>
                    </a:cubicBezTo>
                    <a:cubicBezTo>
                      <a:pt x="56029" y="41570"/>
                      <a:pt x="56029" y="40666"/>
                      <a:pt x="56029" y="39763"/>
                    </a:cubicBezTo>
                    <a:cubicBezTo>
                      <a:pt x="55125" y="38859"/>
                      <a:pt x="56933" y="37051"/>
                      <a:pt x="58740" y="37955"/>
                    </a:cubicBezTo>
                    <a:cubicBezTo>
                      <a:pt x="57837" y="37051"/>
                      <a:pt x="58740" y="37955"/>
                      <a:pt x="58740" y="37955"/>
                    </a:cubicBezTo>
                    <a:lnTo>
                      <a:pt x="58740" y="37955"/>
                    </a:lnTo>
                    <a:close/>
                    <a:moveTo>
                      <a:pt x="55125" y="44281"/>
                    </a:moveTo>
                    <a:cubicBezTo>
                      <a:pt x="54222" y="45185"/>
                      <a:pt x="54222" y="46088"/>
                      <a:pt x="53318" y="47896"/>
                    </a:cubicBezTo>
                    <a:cubicBezTo>
                      <a:pt x="53318" y="47896"/>
                      <a:pt x="53318" y="47896"/>
                      <a:pt x="53318" y="47896"/>
                    </a:cubicBezTo>
                    <a:cubicBezTo>
                      <a:pt x="52414" y="47896"/>
                      <a:pt x="50607" y="46992"/>
                      <a:pt x="50607" y="45185"/>
                    </a:cubicBezTo>
                    <a:cubicBezTo>
                      <a:pt x="50607" y="44281"/>
                      <a:pt x="51511" y="42474"/>
                      <a:pt x="53318" y="42474"/>
                    </a:cubicBezTo>
                    <a:cubicBezTo>
                      <a:pt x="54222" y="42474"/>
                      <a:pt x="55125" y="43377"/>
                      <a:pt x="55125" y="44281"/>
                    </a:cubicBezTo>
                    <a:lnTo>
                      <a:pt x="55125" y="44281"/>
                    </a:lnTo>
                    <a:close/>
                    <a:moveTo>
                      <a:pt x="51511" y="53318"/>
                    </a:moveTo>
                    <a:cubicBezTo>
                      <a:pt x="51511" y="54222"/>
                      <a:pt x="51511" y="55125"/>
                      <a:pt x="51511" y="56933"/>
                    </a:cubicBezTo>
                    <a:cubicBezTo>
                      <a:pt x="50607" y="56933"/>
                      <a:pt x="50607" y="56029"/>
                      <a:pt x="50607" y="55125"/>
                    </a:cubicBezTo>
                    <a:cubicBezTo>
                      <a:pt x="50607" y="54222"/>
                      <a:pt x="51511" y="54222"/>
                      <a:pt x="51511" y="53318"/>
                    </a:cubicBezTo>
                    <a:lnTo>
                      <a:pt x="51511" y="53318"/>
                    </a:lnTo>
                    <a:close/>
                    <a:moveTo>
                      <a:pt x="52414" y="62355"/>
                    </a:moveTo>
                    <a:cubicBezTo>
                      <a:pt x="52414" y="64162"/>
                      <a:pt x="53318" y="65066"/>
                      <a:pt x="53318" y="66873"/>
                    </a:cubicBezTo>
                    <a:cubicBezTo>
                      <a:pt x="52414" y="66873"/>
                      <a:pt x="50607" y="65970"/>
                      <a:pt x="50607" y="64162"/>
                    </a:cubicBezTo>
                    <a:cubicBezTo>
                      <a:pt x="50607" y="63259"/>
                      <a:pt x="51511" y="63259"/>
                      <a:pt x="52414" y="62355"/>
                    </a:cubicBezTo>
                    <a:lnTo>
                      <a:pt x="52414" y="62355"/>
                    </a:lnTo>
                    <a:close/>
                    <a:moveTo>
                      <a:pt x="54222" y="72296"/>
                    </a:moveTo>
                    <a:cubicBezTo>
                      <a:pt x="54222" y="73199"/>
                      <a:pt x="55125" y="75007"/>
                      <a:pt x="55125" y="75910"/>
                    </a:cubicBezTo>
                    <a:cubicBezTo>
                      <a:pt x="55125" y="75910"/>
                      <a:pt x="54222" y="76814"/>
                      <a:pt x="53318" y="76814"/>
                    </a:cubicBezTo>
                    <a:cubicBezTo>
                      <a:pt x="52414" y="76814"/>
                      <a:pt x="50607" y="75910"/>
                      <a:pt x="50607" y="74103"/>
                    </a:cubicBezTo>
                    <a:cubicBezTo>
                      <a:pt x="50607" y="73199"/>
                      <a:pt x="52414" y="72296"/>
                      <a:pt x="54222" y="72296"/>
                    </a:cubicBezTo>
                    <a:cubicBezTo>
                      <a:pt x="53318" y="72296"/>
                      <a:pt x="54222" y="72296"/>
                      <a:pt x="54222" y="72296"/>
                    </a:cubicBezTo>
                    <a:lnTo>
                      <a:pt x="54222" y="72296"/>
                    </a:lnTo>
                    <a:close/>
                    <a:moveTo>
                      <a:pt x="56933" y="86755"/>
                    </a:moveTo>
                    <a:lnTo>
                      <a:pt x="57837" y="91273"/>
                    </a:lnTo>
                    <a:lnTo>
                      <a:pt x="57837" y="91273"/>
                    </a:lnTo>
                    <a:cubicBezTo>
                      <a:pt x="56933" y="91273"/>
                      <a:pt x="55125" y="90370"/>
                      <a:pt x="55125" y="88562"/>
                    </a:cubicBezTo>
                    <a:cubicBezTo>
                      <a:pt x="55125" y="87658"/>
                      <a:pt x="56029" y="86755"/>
                      <a:pt x="56933" y="86755"/>
                    </a:cubicBezTo>
                    <a:lnTo>
                      <a:pt x="56933" y="86755"/>
                    </a:lnTo>
                    <a:close/>
                    <a:moveTo>
                      <a:pt x="58740" y="96695"/>
                    </a:moveTo>
                    <a:cubicBezTo>
                      <a:pt x="58740" y="97599"/>
                      <a:pt x="58740" y="98503"/>
                      <a:pt x="59644" y="100310"/>
                    </a:cubicBezTo>
                    <a:cubicBezTo>
                      <a:pt x="59644" y="101214"/>
                      <a:pt x="58740" y="101214"/>
                      <a:pt x="57837" y="101214"/>
                    </a:cubicBezTo>
                    <a:cubicBezTo>
                      <a:pt x="56933" y="101214"/>
                      <a:pt x="55125" y="100310"/>
                      <a:pt x="55125" y="98503"/>
                    </a:cubicBezTo>
                    <a:cubicBezTo>
                      <a:pt x="55125" y="97599"/>
                      <a:pt x="56029" y="95792"/>
                      <a:pt x="57837" y="95792"/>
                    </a:cubicBezTo>
                    <a:cubicBezTo>
                      <a:pt x="58740" y="96695"/>
                      <a:pt x="58740" y="96695"/>
                      <a:pt x="58740" y="96695"/>
                    </a:cubicBezTo>
                    <a:lnTo>
                      <a:pt x="58740" y="96695"/>
                    </a:lnTo>
                    <a:close/>
                    <a:moveTo>
                      <a:pt x="60548" y="103021"/>
                    </a:moveTo>
                    <a:cubicBezTo>
                      <a:pt x="60548" y="103925"/>
                      <a:pt x="60548" y="104829"/>
                      <a:pt x="61451" y="105732"/>
                    </a:cubicBezTo>
                    <a:cubicBezTo>
                      <a:pt x="60548" y="105732"/>
                      <a:pt x="60548" y="104829"/>
                      <a:pt x="60548" y="103925"/>
                    </a:cubicBezTo>
                    <a:cubicBezTo>
                      <a:pt x="59644" y="103925"/>
                      <a:pt x="60548" y="103021"/>
                      <a:pt x="60548" y="103021"/>
                    </a:cubicBezTo>
                    <a:lnTo>
                      <a:pt x="60548" y="103021"/>
                    </a:lnTo>
                    <a:close/>
                    <a:moveTo>
                      <a:pt x="62355" y="112058"/>
                    </a:moveTo>
                    <a:lnTo>
                      <a:pt x="62355" y="112058"/>
                    </a:lnTo>
                    <a:cubicBezTo>
                      <a:pt x="62355" y="113866"/>
                      <a:pt x="63259" y="115673"/>
                      <a:pt x="63259" y="116577"/>
                    </a:cubicBezTo>
                    <a:cubicBezTo>
                      <a:pt x="63259" y="116577"/>
                      <a:pt x="63259" y="116577"/>
                      <a:pt x="63259" y="116577"/>
                    </a:cubicBezTo>
                    <a:cubicBezTo>
                      <a:pt x="62355" y="116577"/>
                      <a:pt x="60548" y="115673"/>
                      <a:pt x="60548" y="113866"/>
                    </a:cubicBezTo>
                    <a:cubicBezTo>
                      <a:pt x="59644" y="112962"/>
                      <a:pt x="60548" y="112058"/>
                      <a:pt x="62355" y="112058"/>
                    </a:cubicBezTo>
                    <a:lnTo>
                      <a:pt x="62355" y="112058"/>
                    </a:lnTo>
                    <a:close/>
                    <a:moveTo>
                      <a:pt x="63259" y="121999"/>
                    </a:moveTo>
                    <a:lnTo>
                      <a:pt x="64162" y="125614"/>
                    </a:lnTo>
                    <a:cubicBezTo>
                      <a:pt x="64162" y="126517"/>
                      <a:pt x="63259" y="126517"/>
                      <a:pt x="62355" y="126517"/>
                    </a:cubicBezTo>
                    <a:cubicBezTo>
                      <a:pt x="61451" y="126517"/>
                      <a:pt x="59644" y="125614"/>
                      <a:pt x="59644" y="123806"/>
                    </a:cubicBezTo>
                    <a:cubicBezTo>
                      <a:pt x="59644" y="122903"/>
                      <a:pt x="60548" y="121095"/>
                      <a:pt x="62355" y="121095"/>
                    </a:cubicBezTo>
                    <a:cubicBezTo>
                      <a:pt x="63259" y="121095"/>
                      <a:pt x="63259" y="121999"/>
                      <a:pt x="63259" y="121999"/>
                    </a:cubicBezTo>
                    <a:lnTo>
                      <a:pt x="63259" y="121999"/>
                    </a:lnTo>
                    <a:close/>
                    <a:moveTo>
                      <a:pt x="65970" y="136458"/>
                    </a:moveTo>
                    <a:lnTo>
                      <a:pt x="66873" y="140976"/>
                    </a:lnTo>
                    <a:cubicBezTo>
                      <a:pt x="65970" y="140976"/>
                      <a:pt x="65066" y="140073"/>
                      <a:pt x="65066" y="139169"/>
                    </a:cubicBezTo>
                    <a:cubicBezTo>
                      <a:pt x="65066" y="137362"/>
                      <a:pt x="65066" y="136458"/>
                      <a:pt x="65970" y="136458"/>
                    </a:cubicBezTo>
                    <a:lnTo>
                      <a:pt x="65970" y="136458"/>
                    </a:lnTo>
                    <a:close/>
                    <a:moveTo>
                      <a:pt x="66873" y="145495"/>
                    </a:moveTo>
                    <a:cubicBezTo>
                      <a:pt x="66873" y="147302"/>
                      <a:pt x="67777" y="148206"/>
                      <a:pt x="67777" y="150013"/>
                    </a:cubicBezTo>
                    <a:cubicBezTo>
                      <a:pt x="67777" y="150013"/>
                      <a:pt x="66873" y="150013"/>
                      <a:pt x="66873" y="150013"/>
                    </a:cubicBezTo>
                    <a:cubicBezTo>
                      <a:pt x="65970" y="150013"/>
                      <a:pt x="64162" y="149110"/>
                      <a:pt x="64162" y="147302"/>
                    </a:cubicBezTo>
                    <a:cubicBezTo>
                      <a:pt x="65066" y="147302"/>
                      <a:pt x="65970" y="145495"/>
                      <a:pt x="66873" y="145495"/>
                    </a:cubicBezTo>
                    <a:cubicBezTo>
                      <a:pt x="66873" y="145495"/>
                      <a:pt x="66873" y="145495"/>
                      <a:pt x="66873" y="145495"/>
                    </a:cubicBezTo>
                    <a:lnTo>
                      <a:pt x="66873" y="145495"/>
                    </a:lnTo>
                    <a:close/>
                    <a:moveTo>
                      <a:pt x="69585" y="157243"/>
                    </a:moveTo>
                    <a:lnTo>
                      <a:pt x="69585" y="157243"/>
                    </a:lnTo>
                    <a:cubicBezTo>
                      <a:pt x="69585" y="158147"/>
                      <a:pt x="69585" y="158147"/>
                      <a:pt x="69585" y="157243"/>
                    </a:cubicBezTo>
                    <a:cubicBezTo>
                      <a:pt x="69585" y="159050"/>
                      <a:pt x="69585" y="159050"/>
                      <a:pt x="68681" y="159954"/>
                    </a:cubicBezTo>
                    <a:lnTo>
                      <a:pt x="65970" y="159954"/>
                    </a:lnTo>
                    <a:cubicBezTo>
                      <a:pt x="65066" y="159954"/>
                      <a:pt x="65066" y="159050"/>
                      <a:pt x="65066" y="158147"/>
                    </a:cubicBezTo>
                    <a:cubicBezTo>
                      <a:pt x="65066" y="157243"/>
                      <a:pt x="65970" y="155436"/>
                      <a:pt x="67777" y="155436"/>
                    </a:cubicBezTo>
                    <a:cubicBezTo>
                      <a:pt x="67777" y="155436"/>
                      <a:pt x="68681" y="156339"/>
                      <a:pt x="69585" y="157243"/>
                    </a:cubicBezTo>
                    <a:lnTo>
                      <a:pt x="69585" y="157243"/>
                    </a:lnTo>
                    <a:close/>
                    <a:moveTo>
                      <a:pt x="58740" y="159954"/>
                    </a:moveTo>
                    <a:lnTo>
                      <a:pt x="56029" y="159954"/>
                    </a:lnTo>
                    <a:cubicBezTo>
                      <a:pt x="55125" y="159954"/>
                      <a:pt x="55125" y="159050"/>
                      <a:pt x="55125" y="158147"/>
                    </a:cubicBezTo>
                    <a:cubicBezTo>
                      <a:pt x="55125" y="157243"/>
                      <a:pt x="56029" y="155436"/>
                      <a:pt x="57837" y="155436"/>
                    </a:cubicBezTo>
                    <a:cubicBezTo>
                      <a:pt x="58740" y="155436"/>
                      <a:pt x="60548" y="156339"/>
                      <a:pt x="60548" y="158147"/>
                    </a:cubicBezTo>
                    <a:cubicBezTo>
                      <a:pt x="60548" y="159050"/>
                      <a:pt x="59644" y="159954"/>
                      <a:pt x="58740" y="159954"/>
                    </a:cubicBezTo>
                    <a:lnTo>
                      <a:pt x="58740" y="159954"/>
                    </a:lnTo>
                    <a:close/>
                    <a:moveTo>
                      <a:pt x="49703" y="159954"/>
                    </a:moveTo>
                    <a:lnTo>
                      <a:pt x="47896" y="159954"/>
                    </a:lnTo>
                    <a:cubicBezTo>
                      <a:pt x="46992" y="159954"/>
                      <a:pt x="46992" y="159050"/>
                      <a:pt x="46992" y="158147"/>
                    </a:cubicBezTo>
                    <a:cubicBezTo>
                      <a:pt x="46992" y="157243"/>
                      <a:pt x="47896" y="155436"/>
                      <a:pt x="49703" y="155436"/>
                    </a:cubicBezTo>
                    <a:cubicBezTo>
                      <a:pt x="51511" y="155436"/>
                      <a:pt x="52414" y="156339"/>
                      <a:pt x="52414" y="158147"/>
                    </a:cubicBezTo>
                    <a:cubicBezTo>
                      <a:pt x="50607" y="159050"/>
                      <a:pt x="50607" y="159954"/>
                      <a:pt x="49703" y="159954"/>
                    </a:cubicBezTo>
                    <a:lnTo>
                      <a:pt x="49703" y="159954"/>
                    </a:lnTo>
                    <a:close/>
                    <a:moveTo>
                      <a:pt x="40666" y="159954"/>
                    </a:moveTo>
                    <a:lnTo>
                      <a:pt x="38859" y="159954"/>
                    </a:lnTo>
                    <a:cubicBezTo>
                      <a:pt x="37955" y="159954"/>
                      <a:pt x="37955" y="159050"/>
                      <a:pt x="37955" y="158147"/>
                    </a:cubicBezTo>
                    <a:cubicBezTo>
                      <a:pt x="37955" y="157243"/>
                      <a:pt x="38859" y="155436"/>
                      <a:pt x="40666" y="155436"/>
                    </a:cubicBezTo>
                    <a:cubicBezTo>
                      <a:pt x="42474" y="155436"/>
                      <a:pt x="43377" y="156339"/>
                      <a:pt x="43377" y="158147"/>
                    </a:cubicBezTo>
                    <a:cubicBezTo>
                      <a:pt x="41570" y="159050"/>
                      <a:pt x="41570" y="159954"/>
                      <a:pt x="40666" y="159954"/>
                    </a:cubicBezTo>
                    <a:lnTo>
                      <a:pt x="40666" y="159954"/>
                    </a:lnTo>
                    <a:close/>
                    <a:moveTo>
                      <a:pt x="31629" y="159954"/>
                    </a:moveTo>
                    <a:lnTo>
                      <a:pt x="29822" y="159954"/>
                    </a:lnTo>
                    <a:cubicBezTo>
                      <a:pt x="28918" y="159954"/>
                      <a:pt x="28918" y="159050"/>
                      <a:pt x="28918" y="158147"/>
                    </a:cubicBezTo>
                    <a:cubicBezTo>
                      <a:pt x="28918" y="157243"/>
                      <a:pt x="29822" y="155436"/>
                      <a:pt x="31629" y="155436"/>
                    </a:cubicBezTo>
                    <a:cubicBezTo>
                      <a:pt x="32533" y="155436"/>
                      <a:pt x="34340" y="156339"/>
                      <a:pt x="34340" y="158147"/>
                    </a:cubicBezTo>
                    <a:cubicBezTo>
                      <a:pt x="32533" y="159050"/>
                      <a:pt x="32533" y="159954"/>
                      <a:pt x="31629" y="159954"/>
                    </a:cubicBezTo>
                    <a:lnTo>
                      <a:pt x="31629" y="159954"/>
                    </a:lnTo>
                    <a:close/>
                    <a:moveTo>
                      <a:pt x="22592" y="159954"/>
                    </a:moveTo>
                    <a:lnTo>
                      <a:pt x="20785" y="159954"/>
                    </a:lnTo>
                    <a:cubicBezTo>
                      <a:pt x="19881" y="159954"/>
                      <a:pt x="19881" y="159050"/>
                      <a:pt x="19881" y="158147"/>
                    </a:cubicBezTo>
                    <a:cubicBezTo>
                      <a:pt x="19881" y="157243"/>
                      <a:pt x="20785" y="155436"/>
                      <a:pt x="22592" y="155436"/>
                    </a:cubicBezTo>
                    <a:cubicBezTo>
                      <a:pt x="24400" y="155436"/>
                      <a:pt x="25303" y="156339"/>
                      <a:pt x="25303" y="158147"/>
                    </a:cubicBezTo>
                    <a:cubicBezTo>
                      <a:pt x="23496" y="159050"/>
                      <a:pt x="23496" y="159954"/>
                      <a:pt x="22592" y="159954"/>
                    </a:cubicBezTo>
                    <a:lnTo>
                      <a:pt x="22592" y="159954"/>
                    </a:lnTo>
                    <a:close/>
                    <a:moveTo>
                      <a:pt x="13555" y="159954"/>
                    </a:moveTo>
                    <a:lnTo>
                      <a:pt x="11748" y="159954"/>
                    </a:lnTo>
                    <a:cubicBezTo>
                      <a:pt x="10844" y="159954"/>
                      <a:pt x="10844" y="159050"/>
                      <a:pt x="10844" y="158147"/>
                    </a:cubicBezTo>
                    <a:cubicBezTo>
                      <a:pt x="10844" y="157243"/>
                      <a:pt x="11748" y="155436"/>
                      <a:pt x="13555" y="155436"/>
                    </a:cubicBezTo>
                    <a:cubicBezTo>
                      <a:pt x="15363" y="155436"/>
                      <a:pt x="16267" y="156339"/>
                      <a:pt x="16267" y="158147"/>
                    </a:cubicBezTo>
                    <a:cubicBezTo>
                      <a:pt x="14459" y="159050"/>
                      <a:pt x="13555" y="159954"/>
                      <a:pt x="13555" y="159954"/>
                    </a:cubicBezTo>
                    <a:lnTo>
                      <a:pt x="13555" y="159954"/>
                    </a:lnTo>
                    <a:close/>
                    <a:moveTo>
                      <a:pt x="3615" y="159954"/>
                    </a:moveTo>
                    <a:lnTo>
                      <a:pt x="1807" y="159954"/>
                    </a:lnTo>
                    <a:cubicBezTo>
                      <a:pt x="904" y="159954"/>
                      <a:pt x="0" y="159050"/>
                      <a:pt x="0" y="158147"/>
                    </a:cubicBezTo>
                    <a:cubicBezTo>
                      <a:pt x="0" y="157243"/>
                      <a:pt x="904" y="155436"/>
                      <a:pt x="2711" y="155436"/>
                    </a:cubicBezTo>
                    <a:cubicBezTo>
                      <a:pt x="4518" y="155436"/>
                      <a:pt x="5422" y="156339"/>
                      <a:pt x="5422" y="158147"/>
                    </a:cubicBezTo>
                    <a:cubicBezTo>
                      <a:pt x="5422" y="159050"/>
                      <a:pt x="4518" y="159954"/>
                      <a:pt x="3615" y="159954"/>
                    </a:cubicBezTo>
                    <a:lnTo>
                      <a:pt x="3615" y="159954"/>
                    </a:lnTo>
                    <a:close/>
                    <a:moveTo>
                      <a:pt x="26207" y="3615"/>
                    </a:moveTo>
                    <a:cubicBezTo>
                      <a:pt x="27111" y="3615"/>
                      <a:pt x="28918" y="4518"/>
                      <a:pt x="28918" y="6326"/>
                    </a:cubicBezTo>
                    <a:cubicBezTo>
                      <a:pt x="28918" y="7230"/>
                      <a:pt x="28015" y="9037"/>
                      <a:pt x="26207" y="9037"/>
                    </a:cubicBezTo>
                    <a:cubicBezTo>
                      <a:pt x="24400" y="9037"/>
                      <a:pt x="23496" y="8133"/>
                      <a:pt x="23496" y="6326"/>
                    </a:cubicBezTo>
                    <a:cubicBezTo>
                      <a:pt x="23496" y="4518"/>
                      <a:pt x="24400" y="3615"/>
                      <a:pt x="26207" y="3615"/>
                    </a:cubicBezTo>
                    <a:lnTo>
                      <a:pt x="26207" y="3615"/>
                    </a:lnTo>
                    <a:close/>
                    <a:moveTo>
                      <a:pt x="17170" y="3615"/>
                    </a:moveTo>
                    <a:cubicBezTo>
                      <a:pt x="18074" y="3615"/>
                      <a:pt x="19881" y="4518"/>
                      <a:pt x="19881" y="6326"/>
                    </a:cubicBezTo>
                    <a:cubicBezTo>
                      <a:pt x="19881" y="7230"/>
                      <a:pt x="18978" y="9037"/>
                      <a:pt x="17170" y="9037"/>
                    </a:cubicBezTo>
                    <a:cubicBezTo>
                      <a:pt x="15363" y="9037"/>
                      <a:pt x="14459" y="8133"/>
                      <a:pt x="14459" y="6326"/>
                    </a:cubicBezTo>
                    <a:cubicBezTo>
                      <a:pt x="14459" y="4518"/>
                      <a:pt x="15363" y="3615"/>
                      <a:pt x="17170" y="3615"/>
                    </a:cubicBezTo>
                    <a:lnTo>
                      <a:pt x="17170" y="3615"/>
                    </a:lnTo>
                    <a:close/>
                    <a:moveTo>
                      <a:pt x="44281" y="62355"/>
                    </a:moveTo>
                    <a:cubicBezTo>
                      <a:pt x="45185" y="62355"/>
                      <a:pt x="46992" y="63259"/>
                      <a:pt x="46992" y="65066"/>
                    </a:cubicBezTo>
                    <a:cubicBezTo>
                      <a:pt x="46992" y="66873"/>
                      <a:pt x="46088" y="67777"/>
                      <a:pt x="44281" y="67777"/>
                    </a:cubicBezTo>
                    <a:cubicBezTo>
                      <a:pt x="42474" y="67777"/>
                      <a:pt x="41570" y="66873"/>
                      <a:pt x="41570" y="65066"/>
                    </a:cubicBezTo>
                    <a:cubicBezTo>
                      <a:pt x="41570" y="63259"/>
                      <a:pt x="42474" y="62355"/>
                      <a:pt x="44281" y="62355"/>
                    </a:cubicBezTo>
                    <a:lnTo>
                      <a:pt x="44281" y="62355"/>
                    </a:lnTo>
                    <a:close/>
                    <a:moveTo>
                      <a:pt x="35244" y="62355"/>
                    </a:moveTo>
                    <a:cubicBezTo>
                      <a:pt x="36148" y="62355"/>
                      <a:pt x="37955" y="63259"/>
                      <a:pt x="37955" y="65066"/>
                    </a:cubicBezTo>
                    <a:cubicBezTo>
                      <a:pt x="37955" y="66873"/>
                      <a:pt x="37051" y="67777"/>
                      <a:pt x="35244" y="67777"/>
                    </a:cubicBezTo>
                    <a:cubicBezTo>
                      <a:pt x="33437" y="67777"/>
                      <a:pt x="32533" y="66873"/>
                      <a:pt x="32533" y="65066"/>
                    </a:cubicBezTo>
                    <a:cubicBezTo>
                      <a:pt x="32533" y="63259"/>
                      <a:pt x="33437" y="62355"/>
                      <a:pt x="35244" y="62355"/>
                    </a:cubicBezTo>
                    <a:lnTo>
                      <a:pt x="35244" y="62355"/>
                    </a:lnTo>
                    <a:close/>
                    <a:moveTo>
                      <a:pt x="26207" y="62355"/>
                    </a:moveTo>
                    <a:cubicBezTo>
                      <a:pt x="27111" y="62355"/>
                      <a:pt x="28918" y="63259"/>
                      <a:pt x="28918" y="65066"/>
                    </a:cubicBezTo>
                    <a:cubicBezTo>
                      <a:pt x="28918" y="66873"/>
                      <a:pt x="28015" y="67777"/>
                      <a:pt x="26207" y="67777"/>
                    </a:cubicBezTo>
                    <a:cubicBezTo>
                      <a:pt x="24400" y="67777"/>
                      <a:pt x="23496" y="66873"/>
                      <a:pt x="23496" y="65066"/>
                    </a:cubicBezTo>
                    <a:cubicBezTo>
                      <a:pt x="23496" y="63259"/>
                      <a:pt x="24400" y="62355"/>
                      <a:pt x="26207" y="62355"/>
                    </a:cubicBezTo>
                    <a:lnTo>
                      <a:pt x="26207" y="62355"/>
                    </a:lnTo>
                    <a:close/>
                    <a:moveTo>
                      <a:pt x="17170" y="62355"/>
                    </a:moveTo>
                    <a:cubicBezTo>
                      <a:pt x="18074" y="62355"/>
                      <a:pt x="19881" y="63259"/>
                      <a:pt x="19881" y="65066"/>
                    </a:cubicBezTo>
                    <a:cubicBezTo>
                      <a:pt x="19881" y="66873"/>
                      <a:pt x="18978" y="67777"/>
                      <a:pt x="17170" y="67777"/>
                    </a:cubicBezTo>
                    <a:cubicBezTo>
                      <a:pt x="15363" y="67777"/>
                      <a:pt x="14459" y="66873"/>
                      <a:pt x="14459" y="65066"/>
                    </a:cubicBezTo>
                    <a:cubicBezTo>
                      <a:pt x="14459" y="63259"/>
                      <a:pt x="15363" y="62355"/>
                      <a:pt x="17170" y="62355"/>
                    </a:cubicBezTo>
                    <a:lnTo>
                      <a:pt x="17170" y="62355"/>
                    </a:lnTo>
                    <a:close/>
                    <a:moveTo>
                      <a:pt x="48800" y="56933"/>
                    </a:moveTo>
                    <a:cubicBezTo>
                      <a:pt x="49703" y="56933"/>
                      <a:pt x="51511" y="57836"/>
                      <a:pt x="51511" y="59644"/>
                    </a:cubicBezTo>
                    <a:cubicBezTo>
                      <a:pt x="51511" y="60548"/>
                      <a:pt x="50607" y="62355"/>
                      <a:pt x="48800" y="62355"/>
                    </a:cubicBezTo>
                    <a:cubicBezTo>
                      <a:pt x="46992" y="62355"/>
                      <a:pt x="46088" y="61451"/>
                      <a:pt x="46088" y="59644"/>
                    </a:cubicBezTo>
                    <a:cubicBezTo>
                      <a:pt x="46088" y="57836"/>
                      <a:pt x="47896" y="56933"/>
                      <a:pt x="48800" y="56933"/>
                    </a:cubicBezTo>
                    <a:lnTo>
                      <a:pt x="48800" y="56933"/>
                    </a:lnTo>
                    <a:close/>
                    <a:moveTo>
                      <a:pt x="39763" y="56933"/>
                    </a:moveTo>
                    <a:cubicBezTo>
                      <a:pt x="40666" y="56933"/>
                      <a:pt x="42474" y="57836"/>
                      <a:pt x="42474" y="59644"/>
                    </a:cubicBezTo>
                    <a:cubicBezTo>
                      <a:pt x="42474" y="60548"/>
                      <a:pt x="41570" y="62355"/>
                      <a:pt x="39763" y="62355"/>
                    </a:cubicBezTo>
                    <a:cubicBezTo>
                      <a:pt x="37955" y="62355"/>
                      <a:pt x="37051" y="61451"/>
                      <a:pt x="37051" y="59644"/>
                    </a:cubicBezTo>
                    <a:cubicBezTo>
                      <a:pt x="37051" y="57836"/>
                      <a:pt x="37955" y="56933"/>
                      <a:pt x="39763" y="56933"/>
                    </a:cubicBezTo>
                    <a:lnTo>
                      <a:pt x="39763" y="56933"/>
                    </a:lnTo>
                    <a:close/>
                    <a:moveTo>
                      <a:pt x="30726" y="56933"/>
                    </a:moveTo>
                    <a:cubicBezTo>
                      <a:pt x="31629" y="56933"/>
                      <a:pt x="33437" y="57836"/>
                      <a:pt x="33437" y="59644"/>
                    </a:cubicBezTo>
                    <a:cubicBezTo>
                      <a:pt x="33437" y="60548"/>
                      <a:pt x="32533" y="62355"/>
                      <a:pt x="30726" y="62355"/>
                    </a:cubicBezTo>
                    <a:cubicBezTo>
                      <a:pt x="29822" y="62355"/>
                      <a:pt x="28015" y="61451"/>
                      <a:pt x="28015" y="59644"/>
                    </a:cubicBezTo>
                    <a:cubicBezTo>
                      <a:pt x="28015" y="57836"/>
                      <a:pt x="28918" y="56933"/>
                      <a:pt x="30726" y="56933"/>
                    </a:cubicBezTo>
                    <a:lnTo>
                      <a:pt x="30726" y="56933"/>
                    </a:lnTo>
                    <a:close/>
                    <a:moveTo>
                      <a:pt x="21689" y="56933"/>
                    </a:moveTo>
                    <a:cubicBezTo>
                      <a:pt x="22592" y="56933"/>
                      <a:pt x="24400" y="57836"/>
                      <a:pt x="24400" y="59644"/>
                    </a:cubicBezTo>
                    <a:cubicBezTo>
                      <a:pt x="24400" y="60548"/>
                      <a:pt x="23496" y="62355"/>
                      <a:pt x="21689" y="62355"/>
                    </a:cubicBezTo>
                    <a:cubicBezTo>
                      <a:pt x="19881" y="62355"/>
                      <a:pt x="18978" y="61451"/>
                      <a:pt x="18978" y="59644"/>
                    </a:cubicBezTo>
                    <a:cubicBezTo>
                      <a:pt x="18978" y="57836"/>
                      <a:pt x="19881" y="56933"/>
                      <a:pt x="21689" y="56933"/>
                    </a:cubicBezTo>
                    <a:lnTo>
                      <a:pt x="21689" y="56933"/>
                    </a:lnTo>
                    <a:close/>
                    <a:moveTo>
                      <a:pt x="44281" y="52414"/>
                    </a:moveTo>
                    <a:cubicBezTo>
                      <a:pt x="45185" y="52414"/>
                      <a:pt x="46992" y="53318"/>
                      <a:pt x="46992" y="55125"/>
                    </a:cubicBezTo>
                    <a:cubicBezTo>
                      <a:pt x="46992" y="56029"/>
                      <a:pt x="46088" y="56933"/>
                      <a:pt x="44281" y="56933"/>
                    </a:cubicBezTo>
                    <a:cubicBezTo>
                      <a:pt x="42474" y="56933"/>
                      <a:pt x="41570" y="56029"/>
                      <a:pt x="41570" y="55125"/>
                    </a:cubicBezTo>
                    <a:cubicBezTo>
                      <a:pt x="41570" y="53318"/>
                      <a:pt x="42474" y="52414"/>
                      <a:pt x="44281" y="52414"/>
                    </a:cubicBezTo>
                    <a:lnTo>
                      <a:pt x="44281" y="52414"/>
                    </a:lnTo>
                    <a:close/>
                    <a:moveTo>
                      <a:pt x="35244" y="52414"/>
                    </a:moveTo>
                    <a:cubicBezTo>
                      <a:pt x="36148" y="52414"/>
                      <a:pt x="37955" y="53318"/>
                      <a:pt x="37955" y="55125"/>
                    </a:cubicBezTo>
                    <a:cubicBezTo>
                      <a:pt x="37955" y="56029"/>
                      <a:pt x="37051" y="56933"/>
                      <a:pt x="35244" y="56933"/>
                    </a:cubicBezTo>
                    <a:cubicBezTo>
                      <a:pt x="33437" y="56933"/>
                      <a:pt x="32533" y="56029"/>
                      <a:pt x="32533" y="55125"/>
                    </a:cubicBezTo>
                    <a:cubicBezTo>
                      <a:pt x="32533" y="53318"/>
                      <a:pt x="33437" y="52414"/>
                      <a:pt x="35244" y="52414"/>
                    </a:cubicBezTo>
                    <a:lnTo>
                      <a:pt x="35244" y="52414"/>
                    </a:lnTo>
                    <a:close/>
                    <a:moveTo>
                      <a:pt x="26207" y="52414"/>
                    </a:moveTo>
                    <a:cubicBezTo>
                      <a:pt x="27111" y="52414"/>
                      <a:pt x="28918" y="53318"/>
                      <a:pt x="28918" y="55125"/>
                    </a:cubicBezTo>
                    <a:cubicBezTo>
                      <a:pt x="28918" y="56029"/>
                      <a:pt x="28015" y="56933"/>
                      <a:pt x="26207" y="56933"/>
                    </a:cubicBezTo>
                    <a:cubicBezTo>
                      <a:pt x="24400" y="56933"/>
                      <a:pt x="23496" y="56029"/>
                      <a:pt x="23496" y="55125"/>
                    </a:cubicBezTo>
                    <a:cubicBezTo>
                      <a:pt x="23496" y="53318"/>
                      <a:pt x="24400" y="52414"/>
                      <a:pt x="26207" y="52414"/>
                    </a:cubicBezTo>
                    <a:lnTo>
                      <a:pt x="26207" y="52414"/>
                    </a:lnTo>
                    <a:close/>
                    <a:moveTo>
                      <a:pt x="17170" y="52414"/>
                    </a:moveTo>
                    <a:cubicBezTo>
                      <a:pt x="18074" y="52414"/>
                      <a:pt x="19881" y="53318"/>
                      <a:pt x="19881" y="55125"/>
                    </a:cubicBezTo>
                    <a:cubicBezTo>
                      <a:pt x="19881" y="56029"/>
                      <a:pt x="18978" y="56933"/>
                      <a:pt x="17170" y="56933"/>
                    </a:cubicBezTo>
                    <a:cubicBezTo>
                      <a:pt x="15363" y="56933"/>
                      <a:pt x="14459" y="56029"/>
                      <a:pt x="14459" y="55125"/>
                    </a:cubicBezTo>
                    <a:cubicBezTo>
                      <a:pt x="14459" y="53318"/>
                      <a:pt x="15363" y="52414"/>
                      <a:pt x="17170" y="52414"/>
                    </a:cubicBezTo>
                    <a:lnTo>
                      <a:pt x="17170" y="52414"/>
                    </a:lnTo>
                    <a:close/>
                    <a:moveTo>
                      <a:pt x="48800" y="46992"/>
                    </a:moveTo>
                    <a:cubicBezTo>
                      <a:pt x="49703" y="46992"/>
                      <a:pt x="51511" y="47896"/>
                      <a:pt x="51511" y="49703"/>
                    </a:cubicBezTo>
                    <a:cubicBezTo>
                      <a:pt x="51511" y="50607"/>
                      <a:pt x="50607" y="51511"/>
                      <a:pt x="48800" y="51511"/>
                    </a:cubicBezTo>
                    <a:cubicBezTo>
                      <a:pt x="46992" y="51511"/>
                      <a:pt x="46088" y="50607"/>
                      <a:pt x="46088" y="49703"/>
                    </a:cubicBezTo>
                    <a:cubicBezTo>
                      <a:pt x="46088" y="48800"/>
                      <a:pt x="47896" y="46992"/>
                      <a:pt x="48800" y="46992"/>
                    </a:cubicBezTo>
                    <a:lnTo>
                      <a:pt x="48800" y="46992"/>
                    </a:lnTo>
                    <a:close/>
                    <a:moveTo>
                      <a:pt x="39763" y="46992"/>
                    </a:moveTo>
                    <a:cubicBezTo>
                      <a:pt x="40666" y="46992"/>
                      <a:pt x="42474" y="47896"/>
                      <a:pt x="42474" y="49703"/>
                    </a:cubicBezTo>
                    <a:cubicBezTo>
                      <a:pt x="42474" y="50607"/>
                      <a:pt x="41570" y="51511"/>
                      <a:pt x="39763" y="51511"/>
                    </a:cubicBezTo>
                    <a:cubicBezTo>
                      <a:pt x="37955" y="51511"/>
                      <a:pt x="37051" y="50607"/>
                      <a:pt x="37051" y="49703"/>
                    </a:cubicBezTo>
                    <a:cubicBezTo>
                      <a:pt x="37051" y="48800"/>
                      <a:pt x="37955" y="46992"/>
                      <a:pt x="39763" y="46992"/>
                    </a:cubicBezTo>
                    <a:lnTo>
                      <a:pt x="39763" y="46992"/>
                    </a:lnTo>
                    <a:close/>
                    <a:moveTo>
                      <a:pt x="30726" y="46992"/>
                    </a:moveTo>
                    <a:cubicBezTo>
                      <a:pt x="31629" y="46992"/>
                      <a:pt x="33437" y="47896"/>
                      <a:pt x="33437" y="49703"/>
                    </a:cubicBezTo>
                    <a:cubicBezTo>
                      <a:pt x="33437" y="50607"/>
                      <a:pt x="32533" y="51511"/>
                      <a:pt x="30726" y="51511"/>
                    </a:cubicBezTo>
                    <a:cubicBezTo>
                      <a:pt x="29822" y="51511"/>
                      <a:pt x="28015" y="50607"/>
                      <a:pt x="28015" y="49703"/>
                    </a:cubicBezTo>
                    <a:cubicBezTo>
                      <a:pt x="28015" y="48800"/>
                      <a:pt x="28918" y="46992"/>
                      <a:pt x="30726" y="46992"/>
                    </a:cubicBezTo>
                    <a:lnTo>
                      <a:pt x="30726" y="46992"/>
                    </a:lnTo>
                    <a:close/>
                    <a:moveTo>
                      <a:pt x="21689" y="46992"/>
                    </a:moveTo>
                    <a:cubicBezTo>
                      <a:pt x="22592" y="46992"/>
                      <a:pt x="24400" y="47896"/>
                      <a:pt x="24400" y="49703"/>
                    </a:cubicBezTo>
                    <a:cubicBezTo>
                      <a:pt x="24400" y="50607"/>
                      <a:pt x="23496" y="51511"/>
                      <a:pt x="21689" y="51511"/>
                    </a:cubicBezTo>
                    <a:cubicBezTo>
                      <a:pt x="19881" y="51511"/>
                      <a:pt x="18978" y="50607"/>
                      <a:pt x="18978" y="49703"/>
                    </a:cubicBezTo>
                    <a:cubicBezTo>
                      <a:pt x="18978" y="48800"/>
                      <a:pt x="19881" y="46992"/>
                      <a:pt x="21689" y="46992"/>
                    </a:cubicBezTo>
                    <a:lnTo>
                      <a:pt x="21689" y="46992"/>
                    </a:lnTo>
                    <a:close/>
                    <a:moveTo>
                      <a:pt x="44281" y="42474"/>
                    </a:moveTo>
                    <a:cubicBezTo>
                      <a:pt x="45185" y="42474"/>
                      <a:pt x="46992" y="43377"/>
                      <a:pt x="46992" y="45185"/>
                    </a:cubicBezTo>
                    <a:cubicBezTo>
                      <a:pt x="46992" y="46088"/>
                      <a:pt x="46088" y="47896"/>
                      <a:pt x="44281" y="47896"/>
                    </a:cubicBezTo>
                    <a:cubicBezTo>
                      <a:pt x="42474" y="47896"/>
                      <a:pt x="41570" y="46992"/>
                      <a:pt x="41570" y="45185"/>
                    </a:cubicBezTo>
                    <a:cubicBezTo>
                      <a:pt x="41570" y="43377"/>
                      <a:pt x="42474" y="42474"/>
                      <a:pt x="44281" y="42474"/>
                    </a:cubicBezTo>
                    <a:lnTo>
                      <a:pt x="44281" y="42474"/>
                    </a:lnTo>
                    <a:close/>
                    <a:moveTo>
                      <a:pt x="35244" y="42474"/>
                    </a:moveTo>
                    <a:cubicBezTo>
                      <a:pt x="36148" y="42474"/>
                      <a:pt x="37955" y="43377"/>
                      <a:pt x="37955" y="45185"/>
                    </a:cubicBezTo>
                    <a:cubicBezTo>
                      <a:pt x="37955" y="46088"/>
                      <a:pt x="37051" y="47896"/>
                      <a:pt x="35244" y="47896"/>
                    </a:cubicBezTo>
                    <a:cubicBezTo>
                      <a:pt x="33437" y="47896"/>
                      <a:pt x="32533" y="46992"/>
                      <a:pt x="32533" y="45185"/>
                    </a:cubicBezTo>
                    <a:cubicBezTo>
                      <a:pt x="32533" y="43377"/>
                      <a:pt x="33437" y="42474"/>
                      <a:pt x="35244" y="42474"/>
                    </a:cubicBezTo>
                    <a:lnTo>
                      <a:pt x="35244" y="42474"/>
                    </a:lnTo>
                    <a:close/>
                    <a:moveTo>
                      <a:pt x="26207" y="42474"/>
                    </a:moveTo>
                    <a:cubicBezTo>
                      <a:pt x="27111" y="42474"/>
                      <a:pt x="28918" y="43377"/>
                      <a:pt x="28918" y="45185"/>
                    </a:cubicBezTo>
                    <a:cubicBezTo>
                      <a:pt x="28918" y="46088"/>
                      <a:pt x="28015" y="47896"/>
                      <a:pt x="26207" y="47896"/>
                    </a:cubicBezTo>
                    <a:cubicBezTo>
                      <a:pt x="24400" y="47896"/>
                      <a:pt x="23496" y="46992"/>
                      <a:pt x="23496" y="45185"/>
                    </a:cubicBezTo>
                    <a:cubicBezTo>
                      <a:pt x="23496" y="43377"/>
                      <a:pt x="24400" y="42474"/>
                      <a:pt x="26207" y="42474"/>
                    </a:cubicBezTo>
                    <a:lnTo>
                      <a:pt x="26207" y="42474"/>
                    </a:lnTo>
                    <a:close/>
                    <a:moveTo>
                      <a:pt x="17170" y="42474"/>
                    </a:moveTo>
                    <a:cubicBezTo>
                      <a:pt x="18074" y="42474"/>
                      <a:pt x="19881" y="43377"/>
                      <a:pt x="19881" y="45185"/>
                    </a:cubicBezTo>
                    <a:cubicBezTo>
                      <a:pt x="19881" y="46088"/>
                      <a:pt x="18978" y="47896"/>
                      <a:pt x="17170" y="47896"/>
                    </a:cubicBezTo>
                    <a:cubicBezTo>
                      <a:pt x="15363" y="47896"/>
                      <a:pt x="14459" y="46992"/>
                      <a:pt x="14459" y="45185"/>
                    </a:cubicBezTo>
                    <a:cubicBezTo>
                      <a:pt x="14459" y="43377"/>
                      <a:pt x="15363" y="42474"/>
                      <a:pt x="17170" y="42474"/>
                    </a:cubicBezTo>
                    <a:lnTo>
                      <a:pt x="17170" y="42474"/>
                    </a:lnTo>
                    <a:close/>
                    <a:moveTo>
                      <a:pt x="48800" y="37051"/>
                    </a:moveTo>
                    <a:cubicBezTo>
                      <a:pt x="49703" y="37051"/>
                      <a:pt x="51511" y="37955"/>
                      <a:pt x="51511" y="39763"/>
                    </a:cubicBezTo>
                    <a:cubicBezTo>
                      <a:pt x="51511" y="40666"/>
                      <a:pt x="50607" y="42474"/>
                      <a:pt x="48800" y="42474"/>
                    </a:cubicBezTo>
                    <a:cubicBezTo>
                      <a:pt x="46992" y="42474"/>
                      <a:pt x="46088" y="41570"/>
                      <a:pt x="46088" y="39763"/>
                    </a:cubicBezTo>
                    <a:cubicBezTo>
                      <a:pt x="46088" y="38859"/>
                      <a:pt x="47896" y="37051"/>
                      <a:pt x="48800" y="37051"/>
                    </a:cubicBezTo>
                    <a:lnTo>
                      <a:pt x="48800" y="37051"/>
                    </a:lnTo>
                    <a:close/>
                    <a:moveTo>
                      <a:pt x="39763" y="37051"/>
                    </a:moveTo>
                    <a:cubicBezTo>
                      <a:pt x="40666" y="37051"/>
                      <a:pt x="42474" y="37955"/>
                      <a:pt x="42474" y="39763"/>
                    </a:cubicBezTo>
                    <a:cubicBezTo>
                      <a:pt x="42474" y="40666"/>
                      <a:pt x="41570" y="42474"/>
                      <a:pt x="39763" y="42474"/>
                    </a:cubicBezTo>
                    <a:cubicBezTo>
                      <a:pt x="37955" y="42474"/>
                      <a:pt x="37051" y="41570"/>
                      <a:pt x="37051" y="39763"/>
                    </a:cubicBezTo>
                    <a:cubicBezTo>
                      <a:pt x="37051" y="38859"/>
                      <a:pt x="37955" y="37051"/>
                      <a:pt x="39763" y="37051"/>
                    </a:cubicBezTo>
                    <a:lnTo>
                      <a:pt x="39763" y="37051"/>
                    </a:lnTo>
                    <a:close/>
                    <a:moveTo>
                      <a:pt x="30726" y="37051"/>
                    </a:moveTo>
                    <a:cubicBezTo>
                      <a:pt x="31629" y="37051"/>
                      <a:pt x="33437" y="37955"/>
                      <a:pt x="33437" y="39763"/>
                    </a:cubicBezTo>
                    <a:cubicBezTo>
                      <a:pt x="33437" y="40666"/>
                      <a:pt x="32533" y="42474"/>
                      <a:pt x="30726" y="42474"/>
                    </a:cubicBezTo>
                    <a:cubicBezTo>
                      <a:pt x="29822" y="42474"/>
                      <a:pt x="28015" y="41570"/>
                      <a:pt x="28015" y="39763"/>
                    </a:cubicBezTo>
                    <a:cubicBezTo>
                      <a:pt x="28015" y="38859"/>
                      <a:pt x="28918" y="37051"/>
                      <a:pt x="30726" y="37051"/>
                    </a:cubicBezTo>
                    <a:lnTo>
                      <a:pt x="30726" y="37051"/>
                    </a:lnTo>
                    <a:close/>
                    <a:moveTo>
                      <a:pt x="21689" y="37051"/>
                    </a:moveTo>
                    <a:cubicBezTo>
                      <a:pt x="22592" y="37051"/>
                      <a:pt x="24400" y="37955"/>
                      <a:pt x="24400" y="39763"/>
                    </a:cubicBezTo>
                    <a:cubicBezTo>
                      <a:pt x="24400" y="40666"/>
                      <a:pt x="23496" y="42474"/>
                      <a:pt x="21689" y="42474"/>
                    </a:cubicBezTo>
                    <a:cubicBezTo>
                      <a:pt x="19881" y="42474"/>
                      <a:pt x="18978" y="41570"/>
                      <a:pt x="18978" y="39763"/>
                    </a:cubicBezTo>
                    <a:cubicBezTo>
                      <a:pt x="18978" y="38859"/>
                      <a:pt x="19881" y="37051"/>
                      <a:pt x="21689" y="37051"/>
                    </a:cubicBezTo>
                    <a:lnTo>
                      <a:pt x="21689" y="37051"/>
                    </a:lnTo>
                    <a:close/>
                    <a:moveTo>
                      <a:pt x="53318" y="32533"/>
                    </a:moveTo>
                    <a:cubicBezTo>
                      <a:pt x="54222" y="32533"/>
                      <a:pt x="56029" y="33437"/>
                      <a:pt x="56029" y="35244"/>
                    </a:cubicBezTo>
                    <a:cubicBezTo>
                      <a:pt x="56029" y="36148"/>
                      <a:pt x="55125" y="37955"/>
                      <a:pt x="53318" y="37955"/>
                    </a:cubicBezTo>
                    <a:cubicBezTo>
                      <a:pt x="51511" y="37955"/>
                      <a:pt x="50607" y="37051"/>
                      <a:pt x="50607" y="35244"/>
                    </a:cubicBezTo>
                    <a:cubicBezTo>
                      <a:pt x="50607" y="34340"/>
                      <a:pt x="52414" y="32533"/>
                      <a:pt x="53318" y="32533"/>
                    </a:cubicBezTo>
                    <a:lnTo>
                      <a:pt x="53318" y="32533"/>
                    </a:lnTo>
                    <a:close/>
                    <a:moveTo>
                      <a:pt x="44281" y="32533"/>
                    </a:moveTo>
                    <a:cubicBezTo>
                      <a:pt x="45185" y="32533"/>
                      <a:pt x="46992" y="33437"/>
                      <a:pt x="46992" y="35244"/>
                    </a:cubicBezTo>
                    <a:cubicBezTo>
                      <a:pt x="46992" y="36148"/>
                      <a:pt x="46088" y="37955"/>
                      <a:pt x="44281" y="37955"/>
                    </a:cubicBezTo>
                    <a:cubicBezTo>
                      <a:pt x="42474" y="37955"/>
                      <a:pt x="41570" y="37051"/>
                      <a:pt x="41570" y="35244"/>
                    </a:cubicBezTo>
                    <a:cubicBezTo>
                      <a:pt x="41570" y="34340"/>
                      <a:pt x="42474" y="32533"/>
                      <a:pt x="44281" y="32533"/>
                    </a:cubicBezTo>
                    <a:lnTo>
                      <a:pt x="44281" y="32533"/>
                    </a:lnTo>
                    <a:close/>
                    <a:moveTo>
                      <a:pt x="35244" y="32533"/>
                    </a:moveTo>
                    <a:cubicBezTo>
                      <a:pt x="36148" y="32533"/>
                      <a:pt x="37955" y="33437"/>
                      <a:pt x="37955" y="35244"/>
                    </a:cubicBezTo>
                    <a:cubicBezTo>
                      <a:pt x="37955" y="36148"/>
                      <a:pt x="37051" y="37955"/>
                      <a:pt x="35244" y="37955"/>
                    </a:cubicBezTo>
                    <a:cubicBezTo>
                      <a:pt x="33437" y="37955"/>
                      <a:pt x="32533" y="37051"/>
                      <a:pt x="32533" y="35244"/>
                    </a:cubicBezTo>
                    <a:cubicBezTo>
                      <a:pt x="32533" y="34340"/>
                      <a:pt x="33437" y="32533"/>
                      <a:pt x="35244" y="32533"/>
                    </a:cubicBezTo>
                    <a:lnTo>
                      <a:pt x="35244" y="32533"/>
                    </a:lnTo>
                    <a:close/>
                    <a:moveTo>
                      <a:pt x="26207" y="32533"/>
                    </a:moveTo>
                    <a:cubicBezTo>
                      <a:pt x="27111" y="32533"/>
                      <a:pt x="28918" y="33437"/>
                      <a:pt x="28918" y="35244"/>
                    </a:cubicBezTo>
                    <a:cubicBezTo>
                      <a:pt x="28918" y="36148"/>
                      <a:pt x="28015" y="37955"/>
                      <a:pt x="26207" y="37955"/>
                    </a:cubicBezTo>
                    <a:cubicBezTo>
                      <a:pt x="24400" y="37955"/>
                      <a:pt x="23496" y="37051"/>
                      <a:pt x="23496" y="35244"/>
                    </a:cubicBezTo>
                    <a:cubicBezTo>
                      <a:pt x="23496" y="34340"/>
                      <a:pt x="24400" y="32533"/>
                      <a:pt x="26207" y="32533"/>
                    </a:cubicBezTo>
                    <a:lnTo>
                      <a:pt x="26207" y="32533"/>
                    </a:lnTo>
                    <a:close/>
                    <a:moveTo>
                      <a:pt x="17170" y="32533"/>
                    </a:moveTo>
                    <a:cubicBezTo>
                      <a:pt x="18074" y="32533"/>
                      <a:pt x="19881" y="33437"/>
                      <a:pt x="19881" y="35244"/>
                    </a:cubicBezTo>
                    <a:cubicBezTo>
                      <a:pt x="19881" y="36148"/>
                      <a:pt x="18978" y="37955"/>
                      <a:pt x="17170" y="37955"/>
                    </a:cubicBezTo>
                    <a:cubicBezTo>
                      <a:pt x="15363" y="37955"/>
                      <a:pt x="14459" y="37051"/>
                      <a:pt x="14459" y="35244"/>
                    </a:cubicBezTo>
                    <a:cubicBezTo>
                      <a:pt x="14459" y="34340"/>
                      <a:pt x="15363" y="32533"/>
                      <a:pt x="17170" y="32533"/>
                    </a:cubicBezTo>
                    <a:lnTo>
                      <a:pt x="17170" y="32533"/>
                    </a:lnTo>
                    <a:close/>
                    <a:moveTo>
                      <a:pt x="57837" y="28015"/>
                    </a:moveTo>
                    <a:cubicBezTo>
                      <a:pt x="58740" y="28015"/>
                      <a:pt x="60548" y="28918"/>
                      <a:pt x="60548" y="30726"/>
                    </a:cubicBezTo>
                    <a:cubicBezTo>
                      <a:pt x="60548" y="31629"/>
                      <a:pt x="59644" y="33437"/>
                      <a:pt x="57837" y="33437"/>
                    </a:cubicBezTo>
                    <a:cubicBezTo>
                      <a:pt x="56933" y="33437"/>
                      <a:pt x="55125" y="32533"/>
                      <a:pt x="55125" y="30726"/>
                    </a:cubicBezTo>
                    <a:cubicBezTo>
                      <a:pt x="55125" y="28918"/>
                      <a:pt x="56933" y="28015"/>
                      <a:pt x="57837" y="28015"/>
                    </a:cubicBezTo>
                    <a:lnTo>
                      <a:pt x="57837" y="28015"/>
                    </a:lnTo>
                    <a:close/>
                    <a:moveTo>
                      <a:pt x="48800" y="28015"/>
                    </a:moveTo>
                    <a:cubicBezTo>
                      <a:pt x="49703" y="28015"/>
                      <a:pt x="51511" y="28918"/>
                      <a:pt x="51511" y="30726"/>
                    </a:cubicBezTo>
                    <a:cubicBezTo>
                      <a:pt x="51511" y="31629"/>
                      <a:pt x="50607" y="33437"/>
                      <a:pt x="48800" y="33437"/>
                    </a:cubicBezTo>
                    <a:cubicBezTo>
                      <a:pt x="46992" y="33437"/>
                      <a:pt x="46088" y="32533"/>
                      <a:pt x="46088" y="30726"/>
                    </a:cubicBezTo>
                    <a:cubicBezTo>
                      <a:pt x="46088" y="28918"/>
                      <a:pt x="47896" y="28015"/>
                      <a:pt x="48800" y="28015"/>
                    </a:cubicBezTo>
                    <a:lnTo>
                      <a:pt x="48800" y="28015"/>
                    </a:lnTo>
                    <a:close/>
                    <a:moveTo>
                      <a:pt x="39763" y="28015"/>
                    </a:moveTo>
                    <a:cubicBezTo>
                      <a:pt x="40666" y="28015"/>
                      <a:pt x="42474" y="28918"/>
                      <a:pt x="42474" y="30726"/>
                    </a:cubicBezTo>
                    <a:cubicBezTo>
                      <a:pt x="42474" y="31629"/>
                      <a:pt x="41570" y="33437"/>
                      <a:pt x="39763" y="33437"/>
                    </a:cubicBezTo>
                    <a:cubicBezTo>
                      <a:pt x="37955" y="33437"/>
                      <a:pt x="37051" y="32533"/>
                      <a:pt x="37051" y="30726"/>
                    </a:cubicBezTo>
                    <a:cubicBezTo>
                      <a:pt x="37051" y="28918"/>
                      <a:pt x="37955" y="28015"/>
                      <a:pt x="39763" y="28015"/>
                    </a:cubicBezTo>
                    <a:lnTo>
                      <a:pt x="39763" y="28015"/>
                    </a:lnTo>
                    <a:close/>
                    <a:moveTo>
                      <a:pt x="30726" y="28015"/>
                    </a:moveTo>
                    <a:cubicBezTo>
                      <a:pt x="31629" y="28015"/>
                      <a:pt x="33437" y="28918"/>
                      <a:pt x="33437" y="30726"/>
                    </a:cubicBezTo>
                    <a:cubicBezTo>
                      <a:pt x="33437" y="31629"/>
                      <a:pt x="32533" y="33437"/>
                      <a:pt x="30726" y="33437"/>
                    </a:cubicBezTo>
                    <a:cubicBezTo>
                      <a:pt x="29822" y="33437"/>
                      <a:pt x="28015" y="32533"/>
                      <a:pt x="28015" y="30726"/>
                    </a:cubicBezTo>
                    <a:cubicBezTo>
                      <a:pt x="28015" y="28918"/>
                      <a:pt x="28918" y="28015"/>
                      <a:pt x="30726" y="28015"/>
                    </a:cubicBezTo>
                    <a:lnTo>
                      <a:pt x="30726" y="28015"/>
                    </a:lnTo>
                    <a:close/>
                    <a:moveTo>
                      <a:pt x="21689" y="28015"/>
                    </a:moveTo>
                    <a:cubicBezTo>
                      <a:pt x="22592" y="28015"/>
                      <a:pt x="24400" y="28918"/>
                      <a:pt x="24400" y="30726"/>
                    </a:cubicBezTo>
                    <a:cubicBezTo>
                      <a:pt x="24400" y="31629"/>
                      <a:pt x="23496" y="33437"/>
                      <a:pt x="21689" y="33437"/>
                    </a:cubicBezTo>
                    <a:cubicBezTo>
                      <a:pt x="19881" y="33437"/>
                      <a:pt x="18978" y="32533"/>
                      <a:pt x="18978" y="30726"/>
                    </a:cubicBezTo>
                    <a:cubicBezTo>
                      <a:pt x="18978" y="28918"/>
                      <a:pt x="19881" y="28015"/>
                      <a:pt x="21689" y="28015"/>
                    </a:cubicBezTo>
                    <a:lnTo>
                      <a:pt x="21689" y="28015"/>
                    </a:lnTo>
                    <a:close/>
                    <a:moveTo>
                      <a:pt x="12652" y="28015"/>
                    </a:moveTo>
                    <a:cubicBezTo>
                      <a:pt x="13555" y="28015"/>
                      <a:pt x="15363" y="28918"/>
                      <a:pt x="15363" y="30726"/>
                    </a:cubicBezTo>
                    <a:cubicBezTo>
                      <a:pt x="15363" y="31629"/>
                      <a:pt x="14459" y="33437"/>
                      <a:pt x="12652" y="33437"/>
                    </a:cubicBezTo>
                    <a:cubicBezTo>
                      <a:pt x="10844" y="33437"/>
                      <a:pt x="9941" y="32533"/>
                      <a:pt x="9941" y="30726"/>
                    </a:cubicBezTo>
                    <a:cubicBezTo>
                      <a:pt x="9941" y="28918"/>
                      <a:pt x="10844" y="28015"/>
                      <a:pt x="12652" y="28015"/>
                    </a:cubicBezTo>
                    <a:lnTo>
                      <a:pt x="12652" y="28015"/>
                    </a:lnTo>
                    <a:close/>
                    <a:moveTo>
                      <a:pt x="53318" y="22592"/>
                    </a:moveTo>
                    <a:cubicBezTo>
                      <a:pt x="54222" y="22592"/>
                      <a:pt x="56029" y="23496"/>
                      <a:pt x="56029" y="25303"/>
                    </a:cubicBezTo>
                    <a:cubicBezTo>
                      <a:pt x="56029" y="26207"/>
                      <a:pt x="55125" y="28015"/>
                      <a:pt x="53318" y="28015"/>
                    </a:cubicBezTo>
                    <a:cubicBezTo>
                      <a:pt x="51511" y="28015"/>
                      <a:pt x="50607" y="27111"/>
                      <a:pt x="50607" y="25303"/>
                    </a:cubicBezTo>
                    <a:cubicBezTo>
                      <a:pt x="50607" y="24400"/>
                      <a:pt x="52414" y="22592"/>
                      <a:pt x="53318" y="22592"/>
                    </a:cubicBezTo>
                    <a:lnTo>
                      <a:pt x="53318" y="22592"/>
                    </a:lnTo>
                    <a:close/>
                    <a:moveTo>
                      <a:pt x="44281" y="22592"/>
                    </a:moveTo>
                    <a:cubicBezTo>
                      <a:pt x="45185" y="22592"/>
                      <a:pt x="46992" y="23496"/>
                      <a:pt x="46992" y="25303"/>
                    </a:cubicBezTo>
                    <a:cubicBezTo>
                      <a:pt x="46992" y="26207"/>
                      <a:pt x="46088" y="28015"/>
                      <a:pt x="44281" y="28015"/>
                    </a:cubicBezTo>
                    <a:cubicBezTo>
                      <a:pt x="42474" y="28015"/>
                      <a:pt x="41570" y="27111"/>
                      <a:pt x="41570" y="25303"/>
                    </a:cubicBezTo>
                    <a:cubicBezTo>
                      <a:pt x="41570" y="24400"/>
                      <a:pt x="42474" y="22592"/>
                      <a:pt x="44281" y="22592"/>
                    </a:cubicBezTo>
                    <a:lnTo>
                      <a:pt x="44281" y="22592"/>
                    </a:lnTo>
                    <a:close/>
                    <a:moveTo>
                      <a:pt x="35244" y="22592"/>
                    </a:moveTo>
                    <a:cubicBezTo>
                      <a:pt x="36148" y="22592"/>
                      <a:pt x="37955" y="23496"/>
                      <a:pt x="37955" y="25303"/>
                    </a:cubicBezTo>
                    <a:cubicBezTo>
                      <a:pt x="37955" y="26207"/>
                      <a:pt x="37051" y="28015"/>
                      <a:pt x="35244" y="28015"/>
                    </a:cubicBezTo>
                    <a:cubicBezTo>
                      <a:pt x="33437" y="28015"/>
                      <a:pt x="32533" y="27111"/>
                      <a:pt x="32533" y="25303"/>
                    </a:cubicBezTo>
                    <a:cubicBezTo>
                      <a:pt x="32533" y="24400"/>
                      <a:pt x="33437" y="22592"/>
                      <a:pt x="35244" y="22592"/>
                    </a:cubicBezTo>
                    <a:lnTo>
                      <a:pt x="35244" y="22592"/>
                    </a:lnTo>
                    <a:close/>
                    <a:moveTo>
                      <a:pt x="26207" y="22592"/>
                    </a:moveTo>
                    <a:cubicBezTo>
                      <a:pt x="27111" y="22592"/>
                      <a:pt x="28918" y="23496"/>
                      <a:pt x="28918" y="25303"/>
                    </a:cubicBezTo>
                    <a:cubicBezTo>
                      <a:pt x="28918" y="26207"/>
                      <a:pt x="28015" y="28015"/>
                      <a:pt x="26207" y="28015"/>
                    </a:cubicBezTo>
                    <a:cubicBezTo>
                      <a:pt x="24400" y="28015"/>
                      <a:pt x="23496" y="27111"/>
                      <a:pt x="23496" y="25303"/>
                    </a:cubicBezTo>
                    <a:cubicBezTo>
                      <a:pt x="23496" y="24400"/>
                      <a:pt x="24400" y="22592"/>
                      <a:pt x="26207" y="22592"/>
                    </a:cubicBezTo>
                    <a:lnTo>
                      <a:pt x="26207" y="22592"/>
                    </a:lnTo>
                    <a:close/>
                    <a:moveTo>
                      <a:pt x="17170" y="22592"/>
                    </a:moveTo>
                    <a:cubicBezTo>
                      <a:pt x="18074" y="22592"/>
                      <a:pt x="19881" y="23496"/>
                      <a:pt x="19881" y="25303"/>
                    </a:cubicBezTo>
                    <a:cubicBezTo>
                      <a:pt x="19881" y="26207"/>
                      <a:pt x="18978" y="28015"/>
                      <a:pt x="17170" y="28015"/>
                    </a:cubicBezTo>
                    <a:cubicBezTo>
                      <a:pt x="15363" y="28015"/>
                      <a:pt x="14459" y="27111"/>
                      <a:pt x="14459" y="25303"/>
                    </a:cubicBezTo>
                    <a:cubicBezTo>
                      <a:pt x="14459" y="24400"/>
                      <a:pt x="15363" y="22592"/>
                      <a:pt x="17170" y="22592"/>
                    </a:cubicBezTo>
                    <a:lnTo>
                      <a:pt x="17170" y="22592"/>
                    </a:lnTo>
                    <a:close/>
                    <a:moveTo>
                      <a:pt x="57837" y="18074"/>
                    </a:moveTo>
                    <a:cubicBezTo>
                      <a:pt x="58740" y="18074"/>
                      <a:pt x="60548" y="18978"/>
                      <a:pt x="60548" y="20785"/>
                    </a:cubicBezTo>
                    <a:cubicBezTo>
                      <a:pt x="60548" y="21689"/>
                      <a:pt x="59644" y="23496"/>
                      <a:pt x="57837" y="23496"/>
                    </a:cubicBezTo>
                    <a:cubicBezTo>
                      <a:pt x="56933" y="23496"/>
                      <a:pt x="55125" y="22592"/>
                      <a:pt x="55125" y="20785"/>
                    </a:cubicBezTo>
                    <a:cubicBezTo>
                      <a:pt x="55125" y="18978"/>
                      <a:pt x="56933" y="18074"/>
                      <a:pt x="57837" y="18074"/>
                    </a:cubicBezTo>
                    <a:lnTo>
                      <a:pt x="57837" y="18074"/>
                    </a:lnTo>
                    <a:close/>
                    <a:moveTo>
                      <a:pt x="48800" y="18074"/>
                    </a:moveTo>
                    <a:cubicBezTo>
                      <a:pt x="49703" y="18074"/>
                      <a:pt x="51511" y="18978"/>
                      <a:pt x="51511" y="20785"/>
                    </a:cubicBezTo>
                    <a:cubicBezTo>
                      <a:pt x="51511" y="21689"/>
                      <a:pt x="50607" y="23496"/>
                      <a:pt x="48800" y="23496"/>
                    </a:cubicBezTo>
                    <a:cubicBezTo>
                      <a:pt x="46992" y="23496"/>
                      <a:pt x="46088" y="22592"/>
                      <a:pt x="46088" y="20785"/>
                    </a:cubicBezTo>
                    <a:cubicBezTo>
                      <a:pt x="46088" y="18978"/>
                      <a:pt x="47896" y="18074"/>
                      <a:pt x="48800" y="18074"/>
                    </a:cubicBezTo>
                    <a:lnTo>
                      <a:pt x="48800" y="18074"/>
                    </a:lnTo>
                    <a:close/>
                    <a:moveTo>
                      <a:pt x="39763" y="18074"/>
                    </a:moveTo>
                    <a:cubicBezTo>
                      <a:pt x="40666" y="18074"/>
                      <a:pt x="42474" y="18978"/>
                      <a:pt x="42474" y="20785"/>
                    </a:cubicBezTo>
                    <a:cubicBezTo>
                      <a:pt x="42474" y="21689"/>
                      <a:pt x="41570" y="23496"/>
                      <a:pt x="39763" y="23496"/>
                    </a:cubicBezTo>
                    <a:cubicBezTo>
                      <a:pt x="37955" y="23496"/>
                      <a:pt x="37051" y="22592"/>
                      <a:pt x="37051" y="20785"/>
                    </a:cubicBezTo>
                    <a:cubicBezTo>
                      <a:pt x="37051" y="18978"/>
                      <a:pt x="37955" y="18074"/>
                      <a:pt x="39763" y="18074"/>
                    </a:cubicBezTo>
                    <a:lnTo>
                      <a:pt x="39763" y="18074"/>
                    </a:lnTo>
                    <a:close/>
                    <a:moveTo>
                      <a:pt x="30726" y="18074"/>
                    </a:moveTo>
                    <a:cubicBezTo>
                      <a:pt x="31629" y="18074"/>
                      <a:pt x="33437" y="18978"/>
                      <a:pt x="33437" y="20785"/>
                    </a:cubicBezTo>
                    <a:cubicBezTo>
                      <a:pt x="33437" y="21689"/>
                      <a:pt x="32533" y="23496"/>
                      <a:pt x="30726" y="23496"/>
                    </a:cubicBezTo>
                    <a:cubicBezTo>
                      <a:pt x="29822" y="23496"/>
                      <a:pt x="28015" y="22592"/>
                      <a:pt x="28015" y="20785"/>
                    </a:cubicBezTo>
                    <a:cubicBezTo>
                      <a:pt x="28015" y="18978"/>
                      <a:pt x="28918" y="18074"/>
                      <a:pt x="30726" y="18074"/>
                    </a:cubicBezTo>
                    <a:lnTo>
                      <a:pt x="30726" y="18074"/>
                    </a:lnTo>
                    <a:close/>
                    <a:moveTo>
                      <a:pt x="21689" y="18074"/>
                    </a:moveTo>
                    <a:cubicBezTo>
                      <a:pt x="22592" y="18074"/>
                      <a:pt x="24400" y="18978"/>
                      <a:pt x="24400" y="20785"/>
                    </a:cubicBezTo>
                    <a:cubicBezTo>
                      <a:pt x="24400" y="21689"/>
                      <a:pt x="23496" y="23496"/>
                      <a:pt x="21689" y="23496"/>
                    </a:cubicBezTo>
                    <a:cubicBezTo>
                      <a:pt x="19881" y="23496"/>
                      <a:pt x="18978" y="22592"/>
                      <a:pt x="18978" y="20785"/>
                    </a:cubicBezTo>
                    <a:cubicBezTo>
                      <a:pt x="18978" y="18978"/>
                      <a:pt x="19881" y="18074"/>
                      <a:pt x="21689" y="18074"/>
                    </a:cubicBezTo>
                    <a:lnTo>
                      <a:pt x="21689" y="18074"/>
                    </a:lnTo>
                    <a:close/>
                    <a:moveTo>
                      <a:pt x="12652" y="18074"/>
                    </a:moveTo>
                    <a:cubicBezTo>
                      <a:pt x="13555" y="18074"/>
                      <a:pt x="15363" y="18978"/>
                      <a:pt x="15363" y="20785"/>
                    </a:cubicBezTo>
                    <a:cubicBezTo>
                      <a:pt x="15363" y="21689"/>
                      <a:pt x="14459" y="23496"/>
                      <a:pt x="12652" y="23496"/>
                    </a:cubicBezTo>
                    <a:cubicBezTo>
                      <a:pt x="10844" y="23496"/>
                      <a:pt x="9941" y="22592"/>
                      <a:pt x="9941" y="20785"/>
                    </a:cubicBezTo>
                    <a:cubicBezTo>
                      <a:pt x="9941" y="18978"/>
                      <a:pt x="10844" y="18074"/>
                      <a:pt x="12652" y="18074"/>
                    </a:cubicBezTo>
                    <a:lnTo>
                      <a:pt x="12652" y="18074"/>
                    </a:lnTo>
                    <a:close/>
                    <a:moveTo>
                      <a:pt x="62355" y="13555"/>
                    </a:moveTo>
                    <a:cubicBezTo>
                      <a:pt x="63259" y="13555"/>
                      <a:pt x="65066" y="14459"/>
                      <a:pt x="65066" y="16267"/>
                    </a:cubicBezTo>
                    <a:cubicBezTo>
                      <a:pt x="65066" y="18074"/>
                      <a:pt x="64162" y="18978"/>
                      <a:pt x="62355" y="18978"/>
                    </a:cubicBezTo>
                    <a:cubicBezTo>
                      <a:pt x="60548" y="18978"/>
                      <a:pt x="59644" y="18074"/>
                      <a:pt x="59644" y="16267"/>
                    </a:cubicBezTo>
                    <a:cubicBezTo>
                      <a:pt x="59644" y="14459"/>
                      <a:pt x="61451" y="13555"/>
                      <a:pt x="62355" y="13555"/>
                    </a:cubicBezTo>
                    <a:lnTo>
                      <a:pt x="62355" y="13555"/>
                    </a:lnTo>
                    <a:close/>
                    <a:moveTo>
                      <a:pt x="53318" y="13555"/>
                    </a:moveTo>
                    <a:cubicBezTo>
                      <a:pt x="54222" y="13555"/>
                      <a:pt x="56029" y="14459"/>
                      <a:pt x="56029" y="16267"/>
                    </a:cubicBezTo>
                    <a:cubicBezTo>
                      <a:pt x="56029" y="18074"/>
                      <a:pt x="55125" y="18978"/>
                      <a:pt x="53318" y="18978"/>
                    </a:cubicBezTo>
                    <a:cubicBezTo>
                      <a:pt x="51511" y="18978"/>
                      <a:pt x="50607" y="18074"/>
                      <a:pt x="50607" y="16267"/>
                    </a:cubicBezTo>
                    <a:cubicBezTo>
                      <a:pt x="50607" y="14459"/>
                      <a:pt x="52414" y="13555"/>
                      <a:pt x="53318" y="13555"/>
                    </a:cubicBezTo>
                    <a:lnTo>
                      <a:pt x="53318" y="13555"/>
                    </a:lnTo>
                    <a:close/>
                    <a:moveTo>
                      <a:pt x="44281" y="13555"/>
                    </a:moveTo>
                    <a:cubicBezTo>
                      <a:pt x="45185" y="13555"/>
                      <a:pt x="46992" y="14459"/>
                      <a:pt x="46992" y="16267"/>
                    </a:cubicBezTo>
                    <a:cubicBezTo>
                      <a:pt x="46992" y="18074"/>
                      <a:pt x="46088" y="18978"/>
                      <a:pt x="44281" y="18978"/>
                    </a:cubicBezTo>
                    <a:cubicBezTo>
                      <a:pt x="42474" y="18978"/>
                      <a:pt x="41570" y="18074"/>
                      <a:pt x="41570" y="16267"/>
                    </a:cubicBezTo>
                    <a:cubicBezTo>
                      <a:pt x="41570" y="14459"/>
                      <a:pt x="42474" y="13555"/>
                      <a:pt x="44281" y="13555"/>
                    </a:cubicBezTo>
                    <a:lnTo>
                      <a:pt x="44281" y="13555"/>
                    </a:lnTo>
                    <a:close/>
                    <a:moveTo>
                      <a:pt x="35244" y="13555"/>
                    </a:moveTo>
                    <a:cubicBezTo>
                      <a:pt x="36148" y="13555"/>
                      <a:pt x="37955" y="14459"/>
                      <a:pt x="37955" y="16267"/>
                    </a:cubicBezTo>
                    <a:cubicBezTo>
                      <a:pt x="37955" y="18074"/>
                      <a:pt x="37051" y="18978"/>
                      <a:pt x="35244" y="18978"/>
                    </a:cubicBezTo>
                    <a:cubicBezTo>
                      <a:pt x="33437" y="18978"/>
                      <a:pt x="32533" y="18074"/>
                      <a:pt x="32533" y="16267"/>
                    </a:cubicBezTo>
                    <a:cubicBezTo>
                      <a:pt x="32533" y="14459"/>
                      <a:pt x="33437" y="13555"/>
                      <a:pt x="35244" y="13555"/>
                    </a:cubicBezTo>
                    <a:lnTo>
                      <a:pt x="35244" y="13555"/>
                    </a:lnTo>
                    <a:close/>
                    <a:moveTo>
                      <a:pt x="26207" y="13555"/>
                    </a:moveTo>
                    <a:cubicBezTo>
                      <a:pt x="27111" y="13555"/>
                      <a:pt x="28918" y="14459"/>
                      <a:pt x="28918" y="16267"/>
                    </a:cubicBezTo>
                    <a:cubicBezTo>
                      <a:pt x="28918" y="18074"/>
                      <a:pt x="28015" y="18978"/>
                      <a:pt x="26207" y="18978"/>
                    </a:cubicBezTo>
                    <a:cubicBezTo>
                      <a:pt x="24400" y="18978"/>
                      <a:pt x="23496" y="18074"/>
                      <a:pt x="23496" y="16267"/>
                    </a:cubicBezTo>
                    <a:cubicBezTo>
                      <a:pt x="23496" y="14459"/>
                      <a:pt x="24400" y="13555"/>
                      <a:pt x="26207" y="13555"/>
                    </a:cubicBezTo>
                    <a:lnTo>
                      <a:pt x="26207" y="13555"/>
                    </a:lnTo>
                    <a:close/>
                    <a:moveTo>
                      <a:pt x="17170" y="13555"/>
                    </a:moveTo>
                    <a:cubicBezTo>
                      <a:pt x="18074" y="13555"/>
                      <a:pt x="19881" y="14459"/>
                      <a:pt x="19881" y="16267"/>
                    </a:cubicBezTo>
                    <a:cubicBezTo>
                      <a:pt x="19881" y="18074"/>
                      <a:pt x="18978" y="18978"/>
                      <a:pt x="17170" y="18978"/>
                    </a:cubicBezTo>
                    <a:cubicBezTo>
                      <a:pt x="15363" y="18978"/>
                      <a:pt x="14459" y="18074"/>
                      <a:pt x="14459" y="16267"/>
                    </a:cubicBezTo>
                    <a:cubicBezTo>
                      <a:pt x="14459" y="14459"/>
                      <a:pt x="15363" y="13555"/>
                      <a:pt x="17170" y="13555"/>
                    </a:cubicBezTo>
                    <a:lnTo>
                      <a:pt x="17170" y="13555"/>
                    </a:lnTo>
                    <a:close/>
                    <a:moveTo>
                      <a:pt x="57837" y="8133"/>
                    </a:moveTo>
                    <a:cubicBezTo>
                      <a:pt x="58740" y="8133"/>
                      <a:pt x="60548" y="9037"/>
                      <a:pt x="60548" y="10844"/>
                    </a:cubicBezTo>
                    <a:cubicBezTo>
                      <a:pt x="60548" y="11748"/>
                      <a:pt x="59644" y="13555"/>
                      <a:pt x="57837" y="13555"/>
                    </a:cubicBezTo>
                    <a:cubicBezTo>
                      <a:pt x="56933" y="13555"/>
                      <a:pt x="55125" y="12652"/>
                      <a:pt x="55125" y="10844"/>
                    </a:cubicBezTo>
                    <a:cubicBezTo>
                      <a:pt x="55125" y="9037"/>
                      <a:pt x="56933" y="8133"/>
                      <a:pt x="57837" y="8133"/>
                    </a:cubicBezTo>
                    <a:lnTo>
                      <a:pt x="57837" y="8133"/>
                    </a:lnTo>
                    <a:close/>
                    <a:moveTo>
                      <a:pt x="48800" y="8133"/>
                    </a:moveTo>
                    <a:cubicBezTo>
                      <a:pt x="49703" y="8133"/>
                      <a:pt x="51511" y="9037"/>
                      <a:pt x="51511" y="10844"/>
                    </a:cubicBezTo>
                    <a:cubicBezTo>
                      <a:pt x="51511" y="11748"/>
                      <a:pt x="50607" y="13555"/>
                      <a:pt x="48800" y="13555"/>
                    </a:cubicBezTo>
                    <a:cubicBezTo>
                      <a:pt x="46992" y="13555"/>
                      <a:pt x="46088" y="12652"/>
                      <a:pt x="46088" y="10844"/>
                    </a:cubicBezTo>
                    <a:cubicBezTo>
                      <a:pt x="46088" y="9037"/>
                      <a:pt x="47896" y="8133"/>
                      <a:pt x="48800" y="8133"/>
                    </a:cubicBezTo>
                    <a:lnTo>
                      <a:pt x="48800" y="8133"/>
                    </a:lnTo>
                    <a:close/>
                    <a:moveTo>
                      <a:pt x="39763" y="8133"/>
                    </a:moveTo>
                    <a:cubicBezTo>
                      <a:pt x="40666" y="8133"/>
                      <a:pt x="42474" y="9037"/>
                      <a:pt x="42474" y="10844"/>
                    </a:cubicBezTo>
                    <a:cubicBezTo>
                      <a:pt x="42474" y="11748"/>
                      <a:pt x="41570" y="13555"/>
                      <a:pt x="39763" y="13555"/>
                    </a:cubicBezTo>
                    <a:cubicBezTo>
                      <a:pt x="37955" y="13555"/>
                      <a:pt x="37051" y="12652"/>
                      <a:pt x="37051" y="10844"/>
                    </a:cubicBezTo>
                    <a:cubicBezTo>
                      <a:pt x="37051" y="9037"/>
                      <a:pt x="37955" y="8133"/>
                      <a:pt x="39763" y="8133"/>
                    </a:cubicBezTo>
                    <a:lnTo>
                      <a:pt x="39763" y="8133"/>
                    </a:lnTo>
                    <a:close/>
                    <a:moveTo>
                      <a:pt x="30726" y="8133"/>
                    </a:moveTo>
                    <a:cubicBezTo>
                      <a:pt x="31629" y="8133"/>
                      <a:pt x="33437" y="9037"/>
                      <a:pt x="33437" y="10844"/>
                    </a:cubicBezTo>
                    <a:cubicBezTo>
                      <a:pt x="33437" y="11748"/>
                      <a:pt x="32533" y="13555"/>
                      <a:pt x="30726" y="13555"/>
                    </a:cubicBezTo>
                    <a:cubicBezTo>
                      <a:pt x="29822" y="13555"/>
                      <a:pt x="28015" y="12652"/>
                      <a:pt x="28015" y="10844"/>
                    </a:cubicBezTo>
                    <a:cubicBezTo>
                      <a:pt x="28015" y="9037"/>
                      <a:pt x="28918" y="8133"/>
                      <a:pt x="30726" y="8133"/>
                    </a:cubicBezTo>
                    <a:lnTo>
                      <a:pt x="30726" y="8133"/>
                    </a:lnTo>
                    <a:close/>
                    <a:moveTo>
                      <a:pt x="21689" y="8133"/>
                    </a:moveTo>
                    <a:cubicBezTo>
                      <a:pt x="22592" y="8133"/>
                      <a:pt x="24400" y="9037"/>
                      <a:pt x="24400" y="10844"/>
                    </a:cubicBezTo>
                    <a:cubicBezTo>
                      <a:pt x="24400" y="11748"/>
                      <a:pt x="23496" y="13555"/>
                      <a:pt x="21689" y="13555"/>
                    </a:cubicBezTo>
                    <a:cubicBezTo>
                      <a:pt x="19881" y="13555"/>
                      <a:pt x="18978" y="12652"/>
                      <a:pt x="18978" y="10844"/>
                    </a:cubicBezTo>
                    <a:cubicBezTo>
                      <a:pt x="18978" y="9037"/>
                      <a:pt x="19881" y="8133"/>
                      <a:pt x="21689" y="8133"/>
                    </a:cubicBezTo>
                    <a:lnTo>
                      <a:pt x="21689" y="8133"/>
                    </a:lnTo>
                    <a:close/>
                    <a:moveTo>
                      <a:pt x="12652" y="8133"/>
                    </a:moveTo>
                    <a:cubicBezTo>
                      <a:pt x="13555" y="8133"/>
                      <a:pt x="15363" y="9037"/>
                      <a:pt x="15363" y="10844"/>
                    </a:cubicBezTo>
                    <a:cubicBezTo>
                      <a:pt x="15363" y="11748"/>
                      <a:pt x="14459" y="13555"/>
                      <a:pt x="12652" y="13555"/>
                    </a:cubicBezTo>
                    <a:cubicBezTo>
                      <a:pt x="10844" y="13555"/>
                      <a:pt x="9941" y="12652"/>
                      <a:pt x="9941" y="10844"/>
                    </a:cubicBezTo>
                    <a:cubicBezTo>
                      <a:pt x="9941" y="9037"/>
                      <a:pt x="10844" y="8133"/>
                      <a:pt x="12652" y="8133"/>
                    </a:cubicBezTo>
                    <a:lnTo>
                      <a:pt x="12652" y="8133"/>
                    </a:lnTo>
                    <a:close/>
                    <a:moveTo>
                      <a:pt x="53318" y="121095"/>
                    </a:moveTo>
                    <a:cubicBezTo>
                      <a:pt x="54222" y="121095"/>
                      <a:pt x="56029" y="121999"/>
                      <a:pt x="56029" y="123806"/>
                    </a:cubicBezTo>
                    <a:cubicBezTo>
                      <a:pt x="56029" y="124710"/>
                      <a:pt x="55125" y="126517"/>
                      <a:pt x="53318" y="126517"/>
                    </a:cubicBezTo>
                    <a:cubicBezTo>
                      <a:pt x="51511" y="126517"/>
                      <a:pt x="50607" y="125614"/>
                      <a:pt x="50607" y="123806"/>
                    </a:cubicBezTo>
                    <a:cubicBezTo>
                      <a:pt x="50607" y="122903"/>
                      <a:pt x="52414" y="121095"/>
                      <a:pt x="53318" y="121095"/>
                    </a:cubicBezTo>
                    <a:lnTo>
                      <a:pt x="53318" y="121095"/>
                    </a:lnTo>
                    <a:close/>
                    <a:moveTo>
                      <a:pt x="44281" y="121095"/>
                    </a:moveTo>
                    <a:cubicBezTo>
                      <a:pt x="45185" y="121095"/>
                      <a:pt x="46992" y="121999"/>
                      <a:pt x="46992" y="123806"/>
                    </a:cubicBezTo>
                    <a:cubicBezTo>
                      <a:pt x="46992" y="124710"/>
                      <a:pt x="46088" y="126517"/>
                      <a:pt x="44281" y="126517"/>
                    </a:cubicBezTo>
                    <a:cubicBezTo>
                      <a:pt x="42474" y="126517"/>
                      <a:pt x="41570" y="125614"/>
                      <a:pt x="41570" y="123806"/>
                    </a:cubicBezTo>
                    <a:cubicBezTo>
                      <a:pt x="41570" y="122903"/>
                      <a:pt x="42474" y="121095"/>
                      <a:pt x="44281" y="121095"/>
                    </a:cubicBezTo>
                    <a:lnTo>
                      <a:pt x="44281" y="121095"/>
                    </a:lnTo>
                    <a:close/>
                    <a:moveTo>
                      <a:pt x="35244" y="121095"/>
                    </a:moveTo>
                    <a:cubicBezTo>
                      <a:pt x="36148" y="121095"/>
                      <a:pt x="37955" y="121999"/>
                      <a:pt x="37955" y="123806"/>
                    </a:cubicBezTo>
                    <a:cubicBezTo>
                      <a:pt x="37955" y="124710"/>
                      <a:pt x="37051" y="126517"/>
                      <a:pt x="35244" y="126517"/>
                    </a:cubicBezTo>
                    <a:cubicBezTo>
                      <a:pt x="33437" y="126517"/>
                      <a:pt x="32533" y="125614"/>
                      <a:pt x="32533" y="123806"/>
                    </a:cubicBezTo>
                    <a:cubicBezTo>
                      <a:pt x="32533" y="122903"/>
                      <a:pt x="33437" y="121095"/>
                      <a:pt x="35244" y="121095"/>
                    </a:cubicBezTo>
                    <a:lnTo>
                      <a:pt x="35244" y="121095"/>
                    </a:lnTo>
                    <a:close/>
                    <a:moveTo>
                      <a:pt x="26207" y="121095"/>
                    </a:moveTo>
                    <a:cubicBezTo>
                      <a:pt x="27111" y="121095"/>
                      <a:pt x="28918" y="121999"/>
                      <a:pt x="28918" y="123806"/>
                    </a:cubicBezTo>
                    <a:cubicBezTo>
                      <a:pt x="28918" y="124710"/>
                      <a:pt x="28015" y="126517"/>
                      <a:pt x="26207" y="126517"/>
                    </a:cubicBezTo>
                    <a:cubicBezTo>
                      <a:pt x="24400" y="126517"/>
                      <a:pt x="23496" y="125614"/>
                      <a:pt x="23496" y="123806"/>
                    </a:cubicBezTo>
                    <a:cubicBezTo>
                      <a:pt x="23496" y="122903"/>
                      <a:pt x="24400" y="121095"/>
                      <a:pt x="26207" y="121095"/>
                    </a:cubicBezTo>
                    <a:lnTo>
                      <a:pt x="26207" y="121095"/>
                    </a:lnTo>
                    <a:close/>
                    <a:moveTo>
                      <a:pt x="17170" y="121095"/>
                    </a:moveTo>
                    <a:cubicBezTo>
                      <a:pt x="18074" y="121095"/>
                      <a:pt x="19881" y="121999"/>
                      <a:pt x="19881" y="123806"/>
                    </a:cubicBezTo>
                    <a:cubicBezTo>
                      <a:pt x="19881" y="124710"/>
                      <a:pt x="18978" y="126517"/>
                      <a:pt x="17170" y="126517"/>
                    </a:cubicBezTo>
                    <a:cubicBezTo>
                      <a:pt x="15363" y="126517"/>
                      <a:pt x="14459" y="125614"/>
                      <a:pt x="14459" y="123806"/>
                    </a:cubicBezTo>
                    <a:cubicBezTo>
                      <a:pt x="14459" y="122903"/>
                      <a:pt x="15363" y="121095"/>
                      <a:pt x="17170" y="121095"/>
                    </a:cubicBezTo>
                    <a:lnTo>
                      <a:pt x="17170" y="121095"/>
                    </a:lnTo>
                    <a:close/>
                    <a:moveTo>
                      <a:pt x="7230" y="121095"/>
                    </a:moveTo>
                    <a:cubicBezTo>
                      <a:pt x="8133" y="121095"/>
                      <a:pt x="9941" y="121999"/>
                      <a:pt x="9941" y="123806"/>
                    </a:cubicBezTo>
                    <a:cubicBezTo>
                      <a:pt x="9941" y="124710"/>
                      <a:pt x="9037" y="126517"/>
                      <a:pt x="7230" y="126517"/>
                    </a:cubicBezTo>
                    <a:cubicBezTo>
                      <a:pt x="5422" y="126517"/>
                      <a:pt x="4518" y="125614"/>
                      <a:pt x="4518" y="123806"/>
                    </a:cubicBezTo>
                    <a:cubicBezTo>
                      <a:pt x="5422" y="122903"/>
                      <a:pt x="6326" y="121095"/>
                      <a:pt x="7230" y="121095"/>
                    </a:cubicBezTo>
                    <a:lnTo>
                      <a:pt x="7230" y="121095"/>
                    </a:lnTo>
                    <a:close/>
                    <a:moveTo>
                      <a:pt x="57837" y="116577"/>
                    </a:moveTo>
                    <a:cubicBezTo>
                      <a:pt x="58740" y="116577"/>
                      <a:pt x="60548" y="117480"/>
                      <a:pt x="60548" y="119288"/>
                    </a:cubicBezTo>
                    <a:cubicBezTo>
                      <a:pt x="60548" y="120191"/>
                      <a:pt x="59644" y="121999"/>
                      <a:pt x="57837" y="121999"/>
                    </a:cubicBezTo>
                    <a:cubicBezTo>
                      <a:pt x="56933" y="121999"/>
                      <a:pt x="55125" y="121095"/>
                      <a:pt x="55125" y="119288"/>
                    </a:cubicBezTo>
                    <a:cubicBezTo>
                      <a:pt x="55125" y="117480"/>
                      <a:pt x="56933" y="116577"/>
                      <a:pt x="57837" y="116577"/>
                    </a:cubicBezTo>
                    <a:lnTo>
                      <a:pt x="57837" y="116577"/>
                    </a:lnTo>
                    <a:close/>
                    <a:moveTo>
                      <a:pt x="48800" y="116577"/>
                    </a:moveTo>
                    <a:cubicBezTo>
                      <a:pt x="49703" y="116577"/>
                      <a:pt x="51511" y="117480"/>
                      <a:pt x="51511" y="119288"/>
                    </a:cubicBezTo>
                    <a:cubicBezTo>
                      <a:pt x="51511" y="120191"/>
                      <a:pt x="50607" y="121999"/>
                      <a:pt x="48800" y="121999"/>
                    </a:cubicBezTo>
                    <a:cubicBezTo>
                      <a:pt x="46992" y="121999"/>
                      <a:pt x="46088" y="121095"/>
                      <a:pt x="46088" y="119288"/>
                    </a:cubicBezTo>
                    <a:cubicBezTo>
                      <a:pt x="46088" y="117480"/>
                      <a:pt x="47896" y="116577"/>
                      <a:pt x="48800" y="116577"/>
                    </a:cubicBezTo>
                    <a:lnTo>
                      <a:pt x="48800" y="116577"/>
                    </a:lnTo>
                    <a:close/>
                    <a:moveTo>
                      <a:pt x="39763" y="116577"/>
                    </a:moveTo>
                    <a:cubicBezTo>
                      <a:pt x="40666" y="116577"/>
                      <a:pt x="42474" y="117480"/>
                      <a:pt x="42474" y="119288"/>
                    </a:cubicBezTo>
                    <a:cubicBezTo>
                      <a:pt x="42474" y="120191"/>
                      <a:pt x="41570" y="121999"/>
                      <a:pt x="39763" y="121999"/>
                    </a:cubicBezTo>
                    <a:cubicBezTo>
                      <a:pt x="37955" y="121999"/>
                      <a:pt x="37051" y="121095"/>
                      <a:pt x="37051" y="119288"/>
                    </a:cubicBezTo>
                    <a:cubicBezTo>
                      <a:pt x="37051" y="117480"/>
                      <a:pt x="37955" y="116577"/>
                      <a:pt x="39763" y="116577"/>
                    </a:cubicBezTo>
                    <a:lnTo>
                      <a:pt x="39763" y="116577"/>
                    </a:lnTo>
                    <a:close/>
                    <a:moveTo>
                      <a:pt x="30726" y="116577"/>
                    </a:moveTo>
                    <a:cubicBezTo>
                      <a:pt x="31629" y="116577"/>
                      <a:pt x="33437" y="117480"/>
                      <a:pt x="33437" y="119288"/>
                    </a:cubicBezTo>
                    <a:cubicBezTo>
                      <a:pt x="33437" y="120191"/>
                      <a:pt x="32533" y="121999"/>
                      <a:pt x="30726" y="121999"/>
                    </a:cubicBezTo>
                    <a:cubicBezTo>
                      <a:pt x="29822" y="121999"/>
                      <a:pt x="28015" y="121095"/>
                      <a:pt x="28015" y="119288"/>
                    </a:cubicBezTo>
                    <a:cubicBezTo>
                      <a:pt x="28015" y="117480"/>
                      <a:pt x="28918" y="116577"/>
                      <a:pt x="30726" y="116577"/>
                    </a:cubicBezTo>
                    <a:lnTo>
                      <a:pt x="30726" y="116577"/>
                    </a:lnTo>
                    <a:close/>
                    <a:moveTo>
                      <a:pt x="21689" y="116577"/>
                    </a:moveTo>
                    <a:cubicBezTo>
                      <a:pt x="22592" y="116577"/>
                      <a:pt x="24400" y="117480"/>
                      <a:pt x="24400" y="119288"/>
                    </a:cubicBezTo>
                    <a:cubicBezTo>
                      <a:pt x="24400" y="120191"/>
                      <a:pt x="23496" y="121999"/>
                      <a:pt x="21689" y="121999"/>
                    </a:cubicBezTo>
                    <a:cubicBezTo>
                      <a:pt x="19881" y="121999"/>
                      <a:pt x="18978" y="121095"/>
                      <a:pt x="18978" y="119288"/>
                    </a:cubicBezTo>
                    <a:cubicBezTo>
                      <a:pt x="18978" y="117480"/>
                      <a:pt x="19881" y="116577"/>
                      <a:pt x="21689" y="116577"/>
                    </a:cubicBezTo>
                    <a:lnTo>
                      <a:pt x="21689" y="116577"/>
                    </a:lnTo>
                    <a:close/>
                    <a:moveTo>
                      <a:pt x="12652" y="116577"/>
                    </a:moveTo>
                    <a:cubicBezTo>
                      <a:pt x="13555" y="116577"/>
                      <a:pt x="15363" y="117480"/>
                      <a:pt x="15363" y="119288"/>
                    </a:cubicBezTo>
                    <a:cubicBezTo>
                      <a:pt x="15363" y="120191"/>
                      <a:pt x="14459" y="121999"/>
                      <a:pt x="12652" y="121999"/>
                    </a:cubicBezTo>
                    <a:cubicBezTo>
                      <a:pt x="10844" y="121999"/>
                      <a:pt x="9941" y="121095"/>
                      <a:pt x="9941" y="119288"/>
                    </a:cubicBezTo>
                    <a:cubicBezTo>
                      <a:pt x="9941" y="117480"/>
                      <a:pt x="10844" y="116577"/>
                      <a:pt x="12652" y="116577"/>
                    </a:cubicBezTo>
                    <a:lnTo>
                      <a:pt x="12652" y="116577"/>
                    </a:lnTo>
                    <a:close/>
                    <a:moveTo>
                      <a:pt x="53318" y="112058"/>
                    </a:moveTo>
                    <a:cubicBezTo>
                      <a:pt x="54222" y="112058"/>
                      <a:pt x="56029" y="112962"/>
                      <a:pt x="56029" y="114769"/>
                    </a:cubicBezTo>
                    <a:cubicBezTo>
                      <a:pt x="56029" y="115673"/>
                      <a:pt x="55125" y="117480"/>
                      <a:pt x="53318" y="117480"/>
                    </a:cubicBezTo>
                    <a:cubicBezTo>
                      <a:pt x="51511" y="117480"/>
                      <a:pt x="50607" y="116577"/>
                      <a:pt x="50607" y="114769"/>
                    </a:cubicBezTo>
                    <a:cubicBezTo>
                      <a:pt x="50607" y="112962"/>
                      <a:pt x="52414" y="112058"/>
                      <a:pt x="53318" y="112058"/>
                    </a:cubicBezTo>
                    <a:lnTo>
                      <a:pt x="53318" y="112058"/>
                    </a:lnTo>
                    <a:close/>
                    <a:moveTo>
                      <a:pt x="44281" y="112058"/>
                    </a:moveTo>
                    <a:cubicBezTo>
                      <a:pt x="45185" y="112058"/>
                      <a:pt x="46992" y="112962"/>
                      <a:pt x="46992" y="114769"/>
                    </a:cubicBezTo>
                    <a:cubicBezTo>
                      <a:pt x="46992" y="115673"/>
                      <a:pt x="46088" y="117480"/>
                      <a:pt x="44281" y="117480"/>
                    </a:cubicBezTo>
                    <a:cubicBezTo>
                      <a:pt x="42474" y="117480"/>
                      <a:pt x="41570" y="116577"/>
                      <a:pt x="41570" y="114769"/>
                    </a:cubicBezTo>
                    <a:cubicBezTo>
                      <a:pt x="41570" y="112962"/>
                      <a:pt x="42474" y="112058"/>
                      <a:pt x="44281" y="112058"/>
                    </a:cubicBezTo>
                    <a:lnTo>
                      <a:pt x="44281" y="112058"/>
                    </a:lnTo>
                    <a:close/>
                    <a:moveTo>
                      <a:pt x="35244" y="112058"/>
                    </a:moveTo>
                    <a:cubicBezTo>
                      <a:pt x="36148" y="112058"/>
                      <a:pt x="37955" y="112962"/>
                      <a:pt x="37955" y="114769"/>
                    </a:cubicBezTo>
                    <a:cubicBezTo>
                      <a:pt x="37955" y="115673"/>
                      <a:pt x="37051" y="117480"/>
                      <a:pt x="35244" y="117480"/>
                    </a:cubicBezTo>
                    <a:cubicBezTo>
                      <a:pt x="33437" y="117480"/>
                      <a:pt x="32533" y="116577"/>
                      <a:pt x="32533" y="114769"/>
                    </a:cubicBezTo>
                    <a:cubicBezTo>
                      <a:pt x="32533" y="112962"/>
                      <a:pt x="33437" y="112058"/>
                      <a:pt x="35244" y="112058"/>
                    </a:cubicBezTo>
                    <a:lnTo>
                      <a:pt x="35244" y="112058"/>
                    </a:lnTo>
                    <a:close/>
                    <a:moveTo>
                      <a:pt x="26207" y="112058"/>
                    </a:moveTo>
                    <a:cubicBezTo>
                      <a:pt x="27111" y="112058"/>
                      <a:pt x="28918" y="112962"/>
                      <a:pt x="28918" y="114769"/>
                    </a:cubicBezTo>
                    <a:cubicBezTo>
                      <a:pt x="28918" y="115673"/>
                      <a:pt x="28015" y="117480"/>
                      <a:pt x="26207" y="117480"/>
                    </a:cubicBezTo>
                    <a:cubicBezTo>
                      <a:pt x="24400" y="117480"/>
                      <a:pt x="23496" y="116577"/>
                      <a:pt x="23496" y="114769"/>
                    </a:cubicBezTo>
                    <a:cubicBezTo>
                      <a:pt x="23496" y="112962"/>
                      <a:pt x="24400" y="112058"/>
                      <a:pt x="26207" y="112058"/>
                    </a:cubicBezTo>
                    <a:lnTo>
                      <a:pt x="26207" y="112058"/>
                    </a:lnTo>
                    <a:close/>
                    <a:moveTo>
                      <a:pt x="17170" y="112058"/>
                    </a:moveTo>
                    <a:cubicBezTo>
                      <a:pt x="18074" y="112058"/>
                      <a:pt x="19881" y="112962"/>
                      <a:pt x="19881" y="114769"/>
                    </a:cubicBezTo>
                    <a:cubicBezTo>
                      <a:pt x="19881" y="115673"/>
                      <a:pt x="18978" y="117480"/>
                      <a:pt x="17170" y="117480"/>
                    </a:cubicBezTo>
                    <a:cubicBezTo>
                      <a:pt x="15363" y="117480"/>
                      <a:pt x="14459" y="116577"/>
                      <a:pt x="14459" y="114769"/>
                    </a:cubicBezTo>
                    <a:cubicBezTo>
                      <a:pt x="14459" y="112962"/>
                      <a:pt x="15363" y="112058"/>
                      <a:pt x="17170" y="112058"/>
                    </a:cubicBezTo>
                    <a:lnTo>
                      <a:pt x="17170" y="112058"/>
                    </a:lnTo>
                    <a:close/>
                    <a:moveTo>
                      <a:pt x="57837" y="106636"/>
                    </a:moveTo>
                    <a:cubicBezTo>
                      <a:pt x="58740" y="106636"/>
                      <a:pt x="60548" y="107540"/>
                      <a:pt x="60548" y="109347"/>
                    </a:cubicBezTo>
                    <a:cubicBezTo>
                      <a:pt x="60548" y="110251"/>
                      <a:pt x="59644" y="112058"/>
                      <a:pt x="57837" y="112058"/>
                    </a:cubicBezTo>
                    <a:cubicBezTo>
                      <a:pt x="56933" y="112058"/>
                      <a:pt x="55125" y="111155"/>
                      <a:pt x="55125" y="109347"/>
                    </a:cubicBezTo>
                    <a:cubicBezTo>
                      <a:pt x="55125" y="107540"/>
                      <a:pt x="56933" y="106636"/>
                      <a:pt x="57837" y="106636"/>
                    </a:cubicBezTo>
                    <a:lnTo>
                      <a:pt x="57837" y="106636"/>
                    </a:lnTo>
                    <a:close/>
                    <a:moveTo>
                      <a:pt x="48800" y="106636"/>
                    </a:moveTo>
                    <a:cubicBezTo>
                      <a:pt x="49703" y="106636"/>
                      <a:pt x="51511" y="107540"/>
                      <a:pt x="51511" y="109347"/>
                    </a:cubicBezTo>
                    <a:cubicBezTo>
                      <a:pt x="51511" y="110251"/>
                      <a:pt x="50607" y="112058"/>
                      <a:pt x="48800" y="112058"/>
                    </a:cubicBezTo>
                    <a:cubicBezTo>
                      <a:pt x="46992" y="112058"/>
                      <a:pt x="46088" y="111155"/>
                      <a:pt x="46088" y="109347"/>
                    </a:cubicBezTo>
                    <a:cubicBezTo>
                      <a:pt x="46088" y="107540"/>
                      <a:pt x="47896" y="106636"/>
                      <a:pt x="48800" y="106636"/>
                    </a:cubicBezTo>
                    <a:lnTo>
                      <a:pt x="48800" y="106636"/>
                    </a:lnTo>
                    <a:close/>
                    <a:moveTo>
                      <a:pt x="39763" y="106636"/>
                    </a:moveTo>
                    <a:cubicBezTo>
                      <a:pt x="40666" y="106636"/>
                      <a:pt x="42474" y="107540"/>
                      <a:pt x="42474" y="109347"/>
                    </a:cubicBezTo>
                    <a:cubicBezTo>
                      <a:pt x="42474" y="110251"/>
                      <a:pt x="41570" y="112058"/>
                      <a:pt x="39763" y="112058"/>
                    </a:cubicBezTo>
                    <a:cubicBezTo>
                      <a:pt x="37955" y="112058"/>
                      <a:pt x="37051" y="111155"/>
                      <a:pt x="37051" y="109347"/>
                    </a:cubicBezTo>
                    <a:cubicBezTo>
                      <a:pt x="37051" y="107540"/>
                      <a:pt x="37955" y="106636"/>
                      <a:pt x="39763" y="106636"/>
                    </a:cubicBezTo>
                    <a:lnTo>
                      <a:pt x="39763" y="106636"/>
                    </a:lnTo>
                    <a:close/>
                    <a:moveTo>
                      <a:pt x="30726" y="106636"/>
                    </a:moveTo>
                    <a:cubicBezTo>
                      <a:pt x="31629" y="106636"/>
                      <a:pt x="33437" y="107540"/>
                      <a:pt x="33437" y="109347"/>
                    </a:cubicBezTo>
                    <a:cubicBezTo>
                      <a:pt x="33437" y="110251"/>
                      <a:pt x="32533" y="112058"/>
                      <a:pt x="30726" y="112058"/>
                    </a:cubicBezTo>
                    <a:cubicBezTo>
                      <a:pt x="29822" y="112058"/>
                      <a:pt x="28015" y="111155"/>
                      <a:pt x="28015" y="109347"/>
                    </a:cubicBezTo>
                    <a:cubicBezTo>
                      <a:pt x="28015" y="107540"/>
                      <a:pt x="28918" y="106636"/>
                      <a:pt x="30726" y="106636"/>
                    </a:cubicBezTo>
                    <a:lnTo>
                      <a:pt x="30726" y="106636"/>
                    </a:lnTo>
                    <a:close/>
                    <a:moveTo>
                      <a:pt x="21689" y="106636"/>
                    </a:moveTo>
                    <a:cubicBezTo>
                      <a:pt x="22592" y="106636"/>
                      <a:pt x="24400" y="107540"/>
                      <a:pt x="24400" y="109347"/>
                    </a:cubicBezTo>
                    <a:cubicBezTo>
                      <a:pt x="24400" y="110251"/>
                      <a:pt x="23496" y="112058"/>
                      <a:pt x="21689" y="112058"/>
                    </a:cubicBezTo>
                    <a:cubicBezTo>
                      <a:pt x="19881" y="112058"/>
                      <a:pt x="18978" y="111155"/>
                      <a:pt x="18978" y="109347"/>
                    </a:cubicBezTo>
                    <a:cubicBezTo>
                      <a:pt x="18978" y="107540"/>
                      <a:pt x="19881" y="106636"/>
                      <a:pt x="21689" y="106636"/>
                    </a:cubicBezTo>
                    <a:lnTo>
                      <a:pt x="21689" y="106636"/>
                    </a:lnTo>
                    <a:close/>
                    <a:moveTo>
                      <a:pt x="12652" y="106636"/>
                    </a:moveTo>
                    <a:cubicBezTo>
                      <a:pt x="13555" y="106636"/>
                      <a:pt x="15363" y="107540"/>
                      <a:pt x="15363" y="109347"/>
                    </a:cubicBezTo>
                    <a:cubicBezTo>
                      <a:pt x="15363" y="110251"/>
                      <a:pt x="14459" y="112058"/>
                      <a:pt x="12652" y="112058"/>
                    </a:cubicBezTo>
                    <a:cubicBezTo>
                      <a:pt x="10844" y="112058"/>
                      <a:pt x="9941" y="111155"/>
                      <a:pt x="9941" y="109347"/>
                    </a:cubicBezTo>
                    <a:cubicBezTo>
                      <a:pt x="9941" y="107540"/>
                      <a:pt x="10844" y="106636"/>
                      <a:pt x="12652" y="106636"/>
                    </a:cubicBezTo>
                    <a:lnTo>
                      <a:pt x="12652" y="106636"/>
                    </a:lnTo>
                    <a:close/>
                    <a:moveTo>
                      <a:pt x="53318" y="102118"/>
                    </a:moveTo>
                    <a:cubicBezTo>
                      <a:pt x="54222" y="102118"/>
                      <a:pt x="56029" y="103021"/>
                      <a:pt x="56029" y="104829"/>
                    </a:cubicBezTo>
                    <a:cubicBezTo>
                      <a:pt x="56029" y="105732"/>
                      <a:pt x="55125" y="107540"/>
                      <a:pt x="53318" y="107540"/>
                    </a:cubicBezTo>
                    <a:cubicBezTo>
                      <a:pt x="51511" y="107540"/>
                      <a:pt x="50607" y="106636"/>
                      <a:pt x="50607" y="104829"/>
                    </a:cubicBezTo>
                    <a:cubicBezTo>
                      <a:pt x="50607" y="103021"/>
                      <a:pt x="52414" y="102118"/>
                      <a:pt x="53318" y="102118"/>
                    </a:cubicBezTo>
                    <a:lnTo>
                      <a:pt x="53318" y="102118"/>
                    </a:lnTo>
                    <a:close/>
                    <a:moveTo>
                      <a:pt x="44281" y="102118"/>
                    </a:moveTo>
                    <a:cubicBezTo>
                      <a:pt x="45185" y="102118"/>
                      <a:pt x="46992" y="103021"/>
                      <a:pt x="46992" y="104829"/>
                    </a:cubicBezTo>
                    <a:cubicBezTo>
                      <a:pt x="46992" y="105732"/>
                      <a:pt x="46088" y="107540"/>
                      <a:pt x="44281" y="107540"/>
                    </a:cubicBezTo>
                    <a:cubicBezTo>
                      <a:pt x="42474" y="107540"/>
                      <a:pt x="41570" y="106636"/>
                      <a:pt x="41570" y="104829"/>
                    </a:cubicBezTo>
                    <a:cubicBezTo>
                      <a:pt x="41570" y="103021"/>
                      <a:pt x="42474" y="102118"/>
                      <a:pt x="44281" y="102118"/>
                    </a:cubicBezTo>
                    <a:lnTo>
                      <a:pt x="44281" y="102118"/>
                    </a:lnTo>
                    <a:close/>
                    <a:moveTo>
                      <a:pt x="35244" y="102118"/>
                    </a:moveTo>
                    <a:cubicBezTo>
                      <a:pt x="36148" y="102118"/>
                      <a:pt x="37955" y="103021"/>
                      <a:pt x="37955" y="104829"/>
                    </a:cubicBezTo>
                    <a:cubicBezTo>
                      <a:pt x="37955" y="105732"/>
                      <a:pt x="37051" y="107540"/>
                      <a:pt x="35244" y="107540"/>
                    </a:cubicBezTo>
                    <a:cubicBezTo>
                      <a:pt x="33437" y="107540"/>
                      <a:pt x="32533" y="106636"/>
                      <a:pt x="32533" y="104829"/>
                    </a:cubicBezTo>
                    <a:cubicBezTo>
                      <a:pt x="32533" y="103021"/>
                      <a:pt x="33437" y="102118"/>
                      <a:pt x="35244" y="102118"/>
                    </a:cubicBezTo>
                    <a:lnTo>
                      <a:pt x="35244" y="102118"/>
                    </a:lnTo>
                    <a:close/>
                    <a:moveTo>
                      <a:pt x="26207" y="102118"/>
                    </a:moveTo>
                    <a:cubicBezTo>
                      <a:pt x="27111" y="102118"/>
                      <a:pt x="28918" y="103021"/>
                      <a:pt x="28918" y="104829"/>
                    </a:cubicBezTo>
                    <a:cubicBezTo>
                      <a:pt x="28918" y="105732"/>
                      <a:pt x="28015" y="107540"/>
                      <a:pt x="26207" y="107540"/>
                    </a:cubicBezTo>
                    <a:cubicBezTo>
                      <a:pt x="24400" y="107540"/>
                      <a:pt x="23496" y="106636"/>
                      <a:pt x="23496" y="104829"/>
                    </a:cubicBezTo>
                    <a:cubicBezTo>
                      <a:pt x="23496" y="103021"/>
                      <a:pt x="24400" y="102118"/>
                      <a:pt x="26207" y="102118"/>
                    </a:cubicBezTo>
                    <a:lnTo>
                      <a:pt x="26207" y="102118"/>
                    </a:lnTo>
                    <a:close/>
                    <a:moveTo>
                      <a:pt x="17170" y="102118"/>
                    </a:moveTo>
                    <a:cubicBezTo>
                      <a:pt x="18074" y="102118"/>
                      <a:pt x="19881" y="103021"/>
                      <a:pt x="19881" y="104829"/>
                    </a:cubicBezTo>
                    <a:cubicBezTo>
                      <a:pt x="19881" y="105732"/>
                      <a:pt x="18978" y="107540"/>
                      <a:pt x="17170" y="107540"/>
                    </a:cubicBezTo>
                    <a:cubicBezTo>
                      <a:pt x="15363" y="107540"/>
                      <a:pt x="14459" y="106636"/>
                      <a:pt x="14459" y="104829"/>
                    </a:cubicBezTo>
                    <a:cubicBezTo>
                      <a:pt x="14459" y="103021"/>
                      <a:pt x="15363" y="102118"/>
                      <a:pt x="17170" y="102118"/>
                    </a:cubicBezTo>
                    <a:lnTo>
                      <a:pt x="17170" y="102118"/>
                    </a:lnTo>
                    <a:close/>
                    <a:moveTo>
                      <a:pt x="48800" y="96695"/>
                    </a:moveTo>
                    <a:cubicBezTo>
                      <a:pt x="49703" y="96695"/>
                      <a:pt x="51511" y="97599"/>
                      <a:pt x="51511" y="99406"/>
                    </a:cubicBezTo>
                    <a:cubicBezTo>
                      <a:pt x="51511" y="100310"/>
                      <a:pt x="50607" y="102118"/>
                      <a:pt x="48800" y="102118"/>
                    </a:cubicBezTo>
                    <a:cubicBezTo>
                      <a:pt x="46992" y="102118"/>
                      <a:pt x="46088" y="101214"/>
                      <a:pt x="46088" y="99406"/>
                    </a:cubicBezTo>
                    <a:cubicBezTo>
                      <a:pt x="46088" y="97599"/>
                      <a:pt x="47896" y="96695"/>
                      <a:pt x="48800" y="96695"/>
                    </a:cubicBezTo>
                    <a:lnTo>
                      <a:pt x="48800" y="96695"/>
                    </a:lnTo>
                    <a:close/>
                    <a:moveTo>
                      <a:pt x="39763" y="96695"/>
                    </a:moveTo>
                    <a:cubicBezTo>
                      <a:pt x="40666" y="96695"/>
                      <a:pt x="42474" y="97599"/>
                      <a:pt x="42474" y="99406"/>
                    </a:cubicBezTo>
                    <a:cubicBezTo>
                      <a:pt x="42474" y="100310"/>
                      <a:pt x="41570" y="102118"/>
                      <a:pt x="39763" y="102118"/>
                    </a:cubicBezTo>
                    <a:cubicBezTo>
                      <a:pt x="37955" y="102118"/>
                      <a:pt x="37051" y="101214"/>
                      <a:pt x="37051" y="99406"/>
                    </a:cubicBezTo>
                    <a:cubicBezTo>
                      <a:pt x="37051" y="97599"/>
                      <a:pt x="37955" y="96695"/>
                      <a:pt x="39763" y="96695"/>
                    </a:cubicBezTo>
                    <a:lnTo>
                      <a:pt x="39763" y="96695"/>
                    </a:lnTo>
                    <a:close/>
                    <a:moveTo>
                      <a:pt x="30726" y="96695"/>
                    </a:moveTo>
                    <a:cubicBezTo>
                      <a:pt x="31629" y="96695"/>
                      <a:pt x="33437" y="97599"/>
                      <a:pt x="33437" y="99406"/>
                    </a:cubicBezTo>
                    <a:cubicBezTo>
                      <a:pt x="33437" y="100310"/>
                      <a:pt x="32533" y="102118"/>
                      <a:pt x="30726" y="102118"/>
                    </a:cubicBezTo>
                    <a:cubicBezTo>
                      <a:pt x="29822" y="102118"/>
                      <a:pt x="28015" y="101214"/>
                      <a:pt x="28015" y="99406"/>
                    </a:cubicBezTo>
                    <a:cubicBezTo>
                      <a:pt x="28015" y="97599"/>
                      <a:pt x="28918" y="96695"/>
                      <a:pt x="30726" y="96695"/>
                    </a:cubicBezTo>
                    <a:lnTo>
                      <a:pt x="30726" y="96695"/>
                    </a:lnTo>
                    <a:close/>
                    <a:moveTo>
                      <a:pt x="21689" y="96695"/>
                    </a:moveTo>
                    <a:cubicBezTo>
                      <a:pt x="22592" y="96695"/>
                      <a:pt x="24400" y="97599"/>
                      <a:pt x="24400" y="99406"/>
                    </a:cubicBezTo>
                    <a:cubicBezTo>
                      <a:pt x="24400" y="100310"/>
                      <a:pt x="23496" y="102118"/>
                      <a:pt x="21689" y="102118"/>
                    </a:cubicBezTo>
                    <a:cubicBezTo>
                      <a:pt x="19881" y="102118"/>
                      <a:pt x="18978" y="101214"/>
                      <a:pt x="18978" y="99406"/>
                    </a:cubicBezTo>
                    <a:cubicBezTo>
                      <a:pt x="18978" y="97599"/>
                      <a:pt x="19881" y="96695"/>
                      <a:pt x="21689" y="96695"/>
                    </a:cubicBezTo>
                    <a:lnTo>
                      <a:pt x="21689" y="96695"/>
                    </a:lnTo>
                    <a:close/>
                    <a:moveTo>
                      <a:pt x="12652" y="96695"/>
                    </a:moveTo>
                    <a:cubicBezTo>
                      <a:pt x="13555" y="96695"/>
                      <a:pt x="15363" y="97599"/>
                      <a:pt x="15363" y="99406"/>
                    </a:cubicBezTo>
                    <a:cubicBezTo>
                      <a:pt x="15363" y="100310"/>
                      <a:pt x="14459" y="102118"/>
                      <a:pt x="12652" y="102118"/>
                    </a:cubicBezTo>
                    <a:cubicBezTo>
                      <a:pt x="10844" y="102118"/>
                      <a:pt x="9941" y="101214"/>
                      <a:pt x="9941" y="99406"/>
                    </a:cubicBezTo>
                    <a:cubicBezTo>
                      <a:pt x="9941" y="97599"/>
                      <a:pt x="10844" y="96695"/>
                      <a:pt x="12652" y="96695"/>
                    </a:cubicBezTo>
                    <a:lnTo>
                      <a:pt x="12652" y="96695"/>
                    </a:lnTo>
                    <a:close/>
                    <a:moveTo>
                      <a:pt x="53318" y="92177"/>
                    </a:moveTo>
                    <a:cubicBezTo>
                      <a:pt x="54222" y="92177"/>
                      <a:pt x="56029" y="93081"/>
                      <a:pt x="56029" y="94888"/>
                    </a:cubicBezTo>
                    <a:cubicBezTo>
                      <a:pt x="56029" y="95792"/>
                      <a:pt x="55125" y="97599"/>
                      <a:pt x="53318" y="97599"/>
                    </a:cubicBezTo>
                    <a:cubicBezTo>
                      <a:pt x="51511" y="97599"/>
                      <a:pt x="50607" y="96695"/>
                      <a:pt x="50607" y="94888"/>
                    </a:cubicBezTo>
                    <a:cubicBezTo>
                      <a:pt x="50607" y="93081"/>
                      <a:pt x="52414" y="92177"/>
                      <a:pt x="53318" y="92177"/>
                    </a:cubicBezTo>
                    <a:lnTo>
                      <a:pt x="53318" y="92177"/>
                    </a:lnTo>
                    <a:close/>
                    <a:moveTo>
                      <a:pt x="44281" y="92177"/>
                    </a:moveTo>
                    <a:cubicBezTo>
                      <a:pt x="45185" y="92177"/>
                      <a:pt x="46992" y="93081"/>
                      <a:pt x="46992" y="94888"/>
                    </a:cubicBezTo>
                    <a:cubicBezTo>
                      <a:pt x="46992" y="95792"/>
                      <a:pt x="46088" y="97599"/>
                      <a:pt x="44281" y="97599"/>
                    </a:cubicBezTo>
                    <a:cubicBezTo>
                      <a:pt x="42474" y="97599"/>
                      <a:pt x="41570" y="96695"/>
                      <a:pt x="41570" y="94888"/>
                    </a:cubicBezTo>
                    <a:cubicBezTo>
                      <a:pt x="41570" y="93081"/>
                      <a:pt x="42474" y="92177"/>
                      <a:pt x="44281" y="92177"/>
                    </a:cubicBezTo>
                    <a:lnTo>
                      <a:pt x="44281" y="92177"/>
                    </a:lnTo>
                    <a:close/>
                    <a:moveTo>
                      <a:pt x="35244" y="92177"/>
                    </a:moveTo>
                    <a:cubicBezTo>
                      <a:pt x="36148" y="92177"/>
                      <a:pt x="37955" y="93081"/>
                      <a:pt x="37955" y="94888"/>
                    </a:cubicBezTo>
                    <a:cubicBezTo>
                      <a:pt x="37955" y="95792"/>
                      <a:pt x="37051" y="97599"/>
                      <a:pt x="35244" y="97599"/>
                    </a:cubicBezTo>
                    <a:cubicBezTo>
                      <a:pt x="33437" y="97599"/>
                      <a:pt x="32533" y="96695"/>
                      <a:pt x="32533" y="94888"/>
                    </a:cubicBezTo>
                    <a:cubicBezTo>
                      <a:pt x="32533" y="93081"/>
                      <a:pt x="33437" y="92177"/>
                      <a:pt x="35244" y="92177"/>
                    </a:cubicBezTo>
                    <a:lnTo>
                      <a:pt x="35244" y="92177"/>
                    </a:lnTo>
                    <a:close/>
                    <a:moveTo>
                      <a:pt x="26207" y="92177"/>
                    </a:moveTo>
                    <a:cubicBezTo>
                      <a:pt x="27111" y="92177"/>
                      <a:pt x="28918" y="93081"/>
                      <a:pt x="28918" y="94888"/>
                    </a:cubicBezTo>
                    <a:cubicBezTo>
                      <a:pt x="28918" y="95792"/>
                      <a:pt x="28015" y="97599"/>
                      <a:pt x="26207" y="97599"/>
                    </a:cubicBezTo>
                    <a:cubicBezTo>
                      <a:pt x="24400" y="97599"/>
                      <a:pt x="23496" y="96695"/>
                      <a:pt x="23496" y="94888"/>
                    </a:cubicBezTo>
                    <a:cubicBezTo>
                      <a:pt x="23496" y="93081"/>
                      <a:pt x="24400" y="92177"/>
                      <a:pt x="26207" y="92177"/>
                    </a:cubicBezTo>
                    <a:lnTo>
                      <a:pt x="26207" y="92177"/>
                    </a:lnTo>
                    <a:close/>
                    <a:moveTo>
                      <a:pt x="17170" y="92177"/>
                    </a:moveTo>
                    <a:cubicBezTo>
                      <a:pt x="18074" y="92177"/>
                      <a:pt x="19881" y="93081"/>
                      <a:pt x="19881" y="94888"/>
                    </a:cubicBezTo>
                    <a:cubicBezTo>
                      <a:pt x="19881" y="95792"/>
                      <a:pt x="18978" y="97599"/>
                      <a:pt x="17170" y="97599"/>
                    </a:cubicBezTo>
                    <a:cubicBezTo>
                      <a:pt x="15363" y="97599"/>
                      <a:pt x="14459" y="96695"/>
                      <a:pt x="14459" y="94888"/>
                    </a:cubicBezTo>
                    <a:cubicBezTo>
                      <a:pt x="14459" y="93081"/>
                      <a:pt x="15363" y="92177"/>
                      <a:pt x="17170" y="92177"/>
                    </a:cubicBezTo>
                    <a:lnTo>
                      <a:pt x="17170" y="92177"/>
                    </a:lnTo>
                    <a:close/>
                    <a:moveTo>
                      <a:pt x="48800" y="86755"/>
                    </a:moveTo>
                    <a:cubicBezTo>
                      <a:pt x="49703" y="86755"/>
                      <a:pt x="51511" y="87658"/>
                      <a:pt x="51511" y="89466"/>
                    </a:cubicBezTo>
                    <a:cubicBezTo>
                      <a:pt x="51511" y="90370"/>
                      <a:pt x="50607" y="92177"/>
                      <a:pt x="48800" y="92177"/>
                    </a:cubicBezTo>
                    <a:cubicBezTo>
                      <a:pt x="46992" y="92177"/>
                      <a:pt x="46088" y="91273"/>
                      <a:pt x="46088" y="89466"/>
                    </a:cubicBezTo>
                    <a:cubicBezTo>
                      <a:pt x="46088" y="87658"/>
                      <a:pt x="47896" y="86755"/>
                      <a:pt x="48800" y="86755"/>
                    </a:cubicBezTo>
                    <a:lnTo>
                      <a:pt x="48800" y="86755"/>
                    </a:lnTo>
                    <a:close/>
                    <a:moveTo>
                      <a:pt x="39763" y="86755"/>
                    </a:moveTo>
                    <a:cubicBezTo>
                      <a:pt x="40666" y="86755"/>
                      <a:pt x="42474" y="87658"/>
                      <a:pt x="42474" y="89466"/>
                    </a:cubicBezTo>
                    <a:cubicBezTo>
                      <a:pt x="42474" y="90370"/>
                      <a:pt x="41570" y="92177"/>
                      <a:pt x="39763" y="92177"/>
                    </a:cubicBezTo>
                    <a:cubicBezTo>
                      <a:pt x="37955" y="92177"/>
                      <a:pt x="37051" y="91273"/>
                      <a:pt x="37051" y="89466"/>
                    </a:cubicBezTo>
                    <a:cubicBezTo>
                      <a:pt x="37051" y="87658"/>
                      <a:pt x="37955" y="86755"/>
                      <a:pt x="39763" y="86755"/>
                    </a:cubicBezTo>
                    <a:lnTo>
                      <a:pt x="39763" y="86755"/>
                    </a:lnTo>
                    <a:close/>
                    <a:moveTo>
                      <a:pt x="30726" y="86755"/>
                    </a:moveTo>
                    <a:cubicBezTo>
                      <a:pt x="31629" y="86755"/>
                      <a:pt x="33437" y="87658"/>
                      <a:pt x="33437" y="89466"/>
                    </a:cubicBezTo>
                    <a:cubicBezTo>
                      <a:pt x="33437" y="90370"/>
                      <a:pt x="32533" y="92177"/>
                      <a:pt x="30726" y="92177"/>
                    </a:cubicBezTo>
                    <a:cubicBezTo>
                      <a:pt x="29822" y="92177"/>
                      <a:pt x="28015" y="91273"/>
                      <a:pt x="28015" y="89466"/>
                    </a:cubicBezTo>
                    <a:cubicBezTo>
                      <a:pt x="28015" y="87658"/>
                      <a:pt x="28918" y="86755"/>
                      <a:pt x="30726" y="86755"/>
                    </a:cubicBezTo>
                    <a:lnTo>
                      <a:pt x="30726" y="86755"/>
                    </a:lnTo>
                    <a:close/>
                    <a:moveTo>
                      <a:pt x="21689" y="86755"/>
                    </a:moveTo>
                    <a:cubicBezTo>
                      <a:pt x="22592" y="86755"/>
                      <a:pt x="24400" y="87658"/>
                      <a:pt x="24400" y="89466"/>
                    </a:cubicBezTo>
                    <a:cubicBezTo>
                      <a:pt x="24400" y="90370"/>
                      <a:pt x="23496" y="92177"/>
                      <a:pt x="21689" y="92177"/>
                    </a:cubicBezTo>
                    <a:cubicBezTo>
                      <a:pt x="19881" y="92177"/>
                      <a:pt x="18978" y="91273"/>
                      <a:pt x="18978" y="89466"/>
                    </a:cubicBezTo>
                    <a:cubicBezTo>
                      <a:pt x="18978" y="87658"/>
                      <a:pt x="19881" y="86755"/>
                      <a:pt x="21689" y="86755"/>
                    </a:cubicBezTo>
                    <a:lnTo>
                      <a:pt x="21689" y="86755"/>
                    </a:lnTo>
                    <a:close/>
                    <a:moveTo>
                      <a:pt x="12652" y="86755"/>
                    </a:moveTo>
                    <a:cubicBezTo>
                      <a:pt x="13555" y="86755"/>
                      <a:pt x="15363" y="87658"/>
                      <a:pt x="15363" y="89466"/>
                    </a:cubicBezTo>
                    <a:cubicBezTo>
                      <a:pt x="15363" y="90370"/>
                      <a:pt x="14459" y="92177"/>
                      <a:pt x="12652" y="92177"/>
                    </a:cubicBezTo>
                    <a:cubicBezTo>
                      <a:pt x="10844" y="92177"/>
                      <a:pt x="9941" y="91273"/>
                      <a:pt x="9941" y="89466"/>
                    </a:cubicBezTo>
                    <a:cubicBezTo>
                      <a:pt x="9941" y="87658"/>
                      <a:pt x="10844" y="86755"/>
                      <a:pt x="12652" y="86755"/>
                    </a:cubicBezTo>
                    <a:lnTo>
                      <a:pt x="12652" y="86755"/>
                    </a:lnTo>
                    <a:close/>
                    <a:moveTo>
                      <a:pt x="53318" y="82236"/>
                    </a:moveTo>
                    <a:cubicBezTo>
                      <a:pt x="54222" y="82236"/>
                      <a:pt x="56029" y="83140"/>
                      <a:pt x="56029" y="84947"/>
                    </a:cubicBezTo>
                    <a:cubicBezTo>
                      <a:pt x="56029" y="85851"/>
                      <a:pt x="55125" y="87658"/>
                      <a:pt x="53318" y="87658"/>
                    </a:cubicBezTo>
                    <a:cubicBezTo>
                      <a:pt x="51511" y="87658"/>
                      <a:pt x="50607" y="86755"/>
                      <a:pt x="50607" y="84947"/>
                    </a:cubicBezTo>
                    <a:cubicBezTo>
                      <a:pt x="50607" y="83140"/>
                      <a:pt x="52414" y="82236"/>
                      <a:pt x="53318" y="82236"/>
                    </a:cubicBezTo>
                    <a:lnTo>
                      <a:pt x="53318" y="82236"/>
                    </a:lnTo>
                    <a:close/>
                    <a:moveTo>
                      <a:pt x="44281" y="82236"/>
                    </a:moveTo>
                    <a:cubicBezTo>
                      <a:pt x="45185" y="82236"/>
                      <a:pt x="46992" y="83140"/>
                      <a:pt x="46992" y="84947"/>
                    </a:cubicBezTo>
                    <a:cubicBezTo>
                      <a:pt x="46992" y="85851"/>
                      <a:pt x="46088" y="87658"/>
                      <a:pt x="44281" y="87658"/>
                    </a:cubicBezTo>
                    <a:cubicBezTo>
                      <a:pt x="42474" y="87658"/>
                      <a:pt x="41570" y="86755"/>
                      <a:pt x="41570" y="84947"/>
                    </a:cubicBezTo>
                    <a:cubicBezTo>
                      <a:pt x="41570" y="83140"/>
                      <a:pt x="42474" y="82236"/>
                      <a:pt x="44281" y="82236"/>
                    </a:cubicBezTo>
                    <a:lnTo>
                      <a:pt x="44281" y="82236"/>
                    </a:lnTo>
                    <a:close/>
                    <a:moveTo>
                      <a:pt x="35244" y="82236"/>
                    </a:moveTo>
                    <a:cubicBezTo>
                      <a:pt x="36148" y="82236"/>
                      <a:pt x="37955" y="83140"/>
                      <a:pt x="37955" y="84947"/>
                    </a:cubicBezTo>
                    <a:cubicBezTo>
                      <a:pt x="37955" y="85851"/>
                      <a:pt x="37051" y="87658"/>
                      <a:pt x="35244" y="87658"/>
                    </a:cubicBezTo>
                    <a:cubicBezTo>
                      <a:pt x="33437" y="87658"/>
                      <a:pt x="32533" y="86755"/>
                      <a:pt x="32533" y="84947"/>
                    </a:cubicBezTo>
                    <a:cubicBezTo>
                      <a:pt x="32533" y="83140"/>
                      <a:pt x="33437" y="82236"/>
                      <a:pt x="35244" y="82236"/>
                    </a:cubicBezTo>
                    <a:lnTo>
                      <a:pt x="35244" y="82236"/>
                    </a:lnTo>
                    <a:close/>
                    <a:moveTo>
                      <a:pt x="26207" y="82236"/>
                    </a:moveTo>
                    <a:cubicBezTo>
                      <a:pt x="27111" y="82236"/>
                      <a:pt x="28918" y="83140"/>
                      <a:pt x="28918" y="84947"/>
                    </a:cubicBezTo>
                    <a:cubicBezTo>
                      <a:pt x="28918" y="85851"/>
                      <a:pt x="28015" y="87658"/>
                      <a:pt x="26207" y="87658"/>
                    </a:cubicBezTo>
                    <a:cubicBezTo>
                      <a:pt x="24400" y="87658"/>
                      <a:pt x="23496" y="86755"/>
                      <a:pt x="23496" y="84947"/>
                    </a:cubicBezTo>
                    <a:cubicBezTo>
                      <a:pt x="23496" y="83140"/>
                      <a:pt x="24400" y="82236"/>
                      <a:pt x="26207" y="82236"/>
                    </a:cubicBezTo>
                    <a:lnTo>
                      <a:pt x="26207" y="82236"/>
                    </a:lnTo>
                    <a:close/>
                    <a:moveTo>
                      <a:pt x="17170" y="82236"/>
                    </a:moveTo>
                    <a:cubicBezTo>
                      <a:pt x="18074" y="82236"/>
                      <a:pt x="19881" y="83140"/>
                      <a:pt x="19881" y="84947"/>
                    </a:cubicBezTo>
                    <a:cubicBezTo>
                      <a:pt x="19881" y="85851"/>
                      <a:pt x="18978" y="87658"/>
                      <a:pt x="17170" y="87658"/>
                    </a:cubicBezTo>
                    <a:cubicBezTo>
                      <a:pt x="15363" y="87658"/>
                      <a:pt x="14459" y="86755"/>
                      <a:pt x="14459" y="84947"/>
                    </a:cubicBezTo>
                    <a:cubicBezTo>
                      <a:pt x="14459" y="83140"/>
                      <a:pt x="15363" y="82236"/>
                      <a:pt x="17170" y="82236"/>
                    </a:cubicBezTo>
                    <a:lnTo>
                      <a:pt x="17170" y="82236"/>
                    </a:lnTo>
                    <a:close/>
                    <a:moveTo>
                      <a:pt x="48800" y="76814"/>
                    </a:moveTo>
                    <a:cubicBezTo>
                      <a:pt x="49703" y="76814"/>
                      <a:pt x="51511" y="77718"/>
                      <a:pt x="51511" y="79525"/>
                    </a:cubicBezTo>
                    <a:cubicBezTo>
                      <a:pt x="51511" y="80429"/>
                      <a:pt x="50607" y="82236"/>
                      <a:pt x="48800" y="82236"/>
                    </a:cubicBezTo>
                    <a:cubicBezTo>
                      <a:pt x="46992" y="82236"/>
                      <a:pt x="46088" y="81333"/>
                      <a:pt x="46088" y="79525"/>
                    </a:cubicBezTo>
                    <a:cubicBezTo>
                      <a:pt x="46088" y="77718"/>
                      <a:pt x="47896" y="76814"/>
                      <a:pt x="48800" y="76814"/>
                    </a:cubicBezTo>
                    <a:lnTo>
                      <a:pt x="48800" y="76814"/>
                    </a:lnTo>
                    <a:close/>
                    <a:moveTo>
                      <a:pt x="39763" y="76814"/>
                    </a:moveTo>
                    <a:cubicBezTo>
                      <a:pt x="40666" y="76814"/>
                      <a:pt x="42474" y="77718"/>
                      <a:pt x="42474" y="79525"/>
                    </a:cubicBezTo>
                    <a:cubicBezTo>
                      <a:pt x="42474" y="80429"/>
                      <a:pt x="41570" y="82236"/>
                      <a:pt x="39763" y="82236"/>
                    </a:cubicBezTo>
                    <a:cubicBezTo>
                      <a:pt x="37955" y="82236"/>
                      <a:pt x="37051" y="81333"/>
                      <a:pt x="37051" y="79525"/>
                    </a:cubicBezTo>
                    <a:cubicBezTo>
                      <a:pt x="37051" y="77718"/>
                      <a:pt x="37955" y="76814"/>
                      <a:pt x="39763" y="76814"/>
                    </a:cubicBezTo>
                    <a:lnTo>
                      <a:pt x="39763" y="76814"/>
                    </a:lnTo>
                    <a:close/>
                    <a:moveTo>
                      <a:pt x="30726" y="76814"/>
                    </a:moveTo>
                    <a:cubicBezTo>
                      <a:pt x="31629" y="76814"/>
                      <a:pt x="33437" y="77718"/>
                      <a:pt x="33437" y="79525"/>
                    </a:cubicBezTo>
                    <a:cubicBezTo>
                      <a:pt x="33437" y="80429"/>
                      <a:pt x="32533" y="82236"/>
                      <a:pt x="30726" y="82236"/>
                    </a:cubicBezTo>
                    <a:cubicBezTo>
                      <a:pt x="29822" y="82236"/>
                      <a:pt x="28015" y="81333"/>
                      <a:pt x="28015" y="79525"/>
                    </a:cubicBezTo>
                    <a:cubicBezTo>
                      <a:pt x="28015" y="77718"/>
                      <a:pt x="28918" y="76814"/>
                      <a:pt x="30726" y="76814"/>
                    </a:cubicBezTo>
                    <a:lnTo>
                      <a:pt x="30726" y="76814"/>
                    </a:lnTo>
                    <a:close/>
                    <a:moveTo>
                      <a:pt x="21689" y="76814"/>
                    </a:moveTo>
                    <a:cubicBezTo>
                      <a:pt x="22592" y="76814"/>
                      <a:pt x="24400" y="77718"/>
                      <a:pt x="24400" y="79525"/>
                    </a:cubicBezTo>
                    <a:cubicBezTo>
                      <a:pt x="24400" y="80429"/>
                      <a:pt x="23496" y="82236"/>
                      <a:pt x="21689" y="82236"/>
                    </a:cubicBezTo>
                    <a:cubicBezTo>
                      <a:pt x="19881" y="82236"/>
                      <a:pt x="18978" y="81333"/>
                      <a:pt x="18978" y="79525"/>
                    </a:cubicBezTo>
                    <a:cubicBezTo>
                      <a:pt x="18978" y="77718"/>
                      <a:pt x="19881" y="76814"/>
                      <a:pt x="21689" y="76814"/>
                    </a:cubicBezTo>
                    <a:lnTo>
                      <a:pt x="21689" y="76814"/>
                    </a:lnTo>
                    <a:close/>
                    <a:moveTo>
                      <a:pt x="44281" y="72296"/>
                    </a:moveTo>
                    <a:cubicBezTo>
                      <a:pt x="45185" y="72296"/>
                      <a:pt x="46992" y="73199"/>
                      <a:pt x="46992" y="75007"/>
                    </a:cubicBezTo>
                    <a:cubicBezTo>
                      <a:pt x="46992" y="75910"/>
                      <a:pt x="46088" y="77718"/>
                      <a:pt x="44281" y="77718"/>
                    </a:cubicBezTo>
                    <a:cubicBezTo>
                      <a:pt x="42474" y="77718"/>
                      <a:pt x="41570" y="76814"/>
                      <a:pt x="41570" y="75007"/>
                    </a:cubicBezTo>
                    <a:cubicBezTo>
                      <a:pt x="41570" y="73199"/>
                      <a:pt x="42474" y="72296"/>
                      <a:pt x="44281" y="72296"/>
                    </a:cubicBezTo>
                    <a:lnTo>
                      <a:pt x="44281" y="72296"/>
                    </a:lnTo>
                    <a:close/>
                    <a:moveTo>
                      <a:pt x="35244" y="72296"/>
                    </a:moveTo>
                    <a:cubicBezTo>
                      <a:pt x="36148" y="72296"/>
                      <a:pt x="37955" y="73199"/>
                      <a:pt x="37955" y="75007"/>
                    </a:cubicBezTo>
                    <a:cubicBezTo>
                      <a:pt x="37955" y="75910"/>
                      <a:pt x="37051" y="77718"/>
                      <a:pt x="35244" y="77718"/>
                    </a:cubicBezTo>
                    <a:cubicBezTo>
                      <a:pt x="33437" y="77718"/>
                      <a:pt x="32533" y="76814"/>
                      <a:pt x="32533" y="75007"/>
                    </a:cubicBezTo>
                    <a:cubicBezTo>
                      <a:pt x="32533" y="73199"/>
                      <a:pt x="33437" y="72296"/>
                      <a:pt x="35244" y="72296"/>
                    </a:cubicBezTo>
                    <a:lnTo>
                      <a:pt x="35244" y="72296"/>
                    </a:lnTo>
                    <a:close/>
                    <a:moveTo>
                      <a:pt x="26207" y="72296"/>
                    </a:moveTo>
                    <a:cubicBezTo>
                      <a:pt x="27111" y="72296"/>
                      <a:pt x="28918" y="73199"/>
                      <a:pt x="28918" y="75007"/>
                    </a:cubicBezTo>
                    <a:cubicBezTo>
                      <a:pt x="28918" y="75910"/>
                      <a:pt x="28015" y="77718"/>
                      <a:pt x="26207" y="77718"/>
                    </a:cubicBezTo>
                    <a:cubicBezTo>
                      <a:pt x="24400" y="77718"/>
                      <a:pt x="23496" y="76814"/>
                      <a:pt x="23496" y="75007"/>
                    </a:cubicBezTo>
                    <a:cubicBezTo>
                      <a:pt x="23496" y="73199"/>
                      <a:pt x="24400" y="72296"/>
                      <a:pt x="26207" y="72296"/>
                    </a:cubicBezTo>
                    <a:lnTo>
                      <a:pt x="26207" y="72296"/>
                    </a:lnTo>
                    <a:close/>
                    <a:moveTo>
                      <a:pt x="17170" y="72296"/>
                    </a:moveTo>
                    <a:cubicBezTo>
                      <a:pt x="18074" y="72296"/>
                      <a:pt x="19881" y="73199"/>
                      <a:pt x="19881" y="75007"/>
                    </a:cubicBezTo>
                    <a:cubicBezTo>
                      <a:pt x="19881" y="75910"/>
                      <a:pt x="18978" y="77718"/>
                      <a:pt x="17170" y="77718"/>
                    </a:cubicBezTo>
                    <a:cubicBezTo>
                      <a:pt x="15363" y="77718"/>
                      <a:pt x="14459" y="76814"/>
                      <a:pt x="14459" y="75007"/>
                    </a:cubicBezTo>
                    <a:cubicBezTo>
                      <a:pt x="14459" y="73199"/>
                      <a:pt x="15363" y="72296"/>
                      <a:pt x="17170" y="72296"/>
                    </a:cubicBezTo>
                    <a:lnTo>
                      <a:pt x="17170" y="72296"/>
                    </a:lnTo>
                    <a:close/>
                    <a:moveTo>
                      <a:pt x="48800" y="66873"/>
                    </a:moveTo>
                    <a:cubicBezTo>
                      <a:pt x="49703" y="66873"/>
                      <a:pt x="51511" y="67777"/>
                      <a:pt x="51511" y="69585"/>
                    </a:cubicBezTo>
                    <a:cubicBezTo>
                      <a:pt x="51511" y="70488"/>
                      <a:pt x="50607" y="72296"/>
                      <a:pt x="48800" y="72296"/>
                    </a:cubicBezTo>
                    <a:cubicBezTo>
                      <a:pt x="46992" y="72296"/>
                      <a:pt x="46088" y="71392"/>
                      <a:pt x="46088" y="69585"/>
                    </a:cubicBezTo>
                    <a:cubicBezTo>
                      <a:pt x="46088" y="67777"/>
                      <a:pt x="47896" y="66873"/>
                      <a:pt x="48800" y="66873"/>
                    </a:cubicBezTo>
                    <a:lnTo>
                      <a:pt x="48800" y="66873"/>
                    </a:lnTo>
                    <a:close/>
                    <a:moveTo>
                      <a:pt x="39763" y="66873"/>
                    </a:moveTo>
                    <a:cubicBezTo>
                      <a:pt x="40666" y="66873"/>
                      <a:pt x="42474" y="67777"/>
                      <a:pt x="42474" y="69585"/>
                    </a:cubicBezTo>
                    <a:cubicBezTo>
                      <a:pt x="42474" y="70488"/>
                      <a:pt x="41570" y="72296"/>
                      <a:pt x="39763" y="72296"/>
                    </a:cubicBezTo>
                    <a:cubicBezTo>
                      <a:pt x="37955" y="72296"/>
                      <a:pt x="37051" y="71392"/>
                      <a:pt x="37051" y="69585"/>
                    </a:cubicBezTo>
                    <a:cubicBezTo>
                      <a:pt x="37051" y="67777"/>
                      <a:pt x="37955" y="66873"/>
                      <a:pt x="39763" y="66873"/>
                    </a:cubicBezTo>
                    <a:lnTo>
                      <a:pt x="39763" y="66873"/>
                    </a:lnTo>
                    <a:close/>
                    <a:moveTo>
                      <a:pt x="30726" y="66873"/>
                    </a:moveTo>
                    <a:cubicBezTo>
                      <a:pt x="31629" y="66873"/>
                      <a:pt x="33437" y="67777"/>
                      <a:pt x="33437" y="69585"/>
                    </a:cubicBezTo>
                    <a:cubicBezTo>
                      <a:pt x="33437" y="70488"/>
                      <a:pt x="32533" y="72296"/>
                      <a:pt x="30726" y="72296"/>
                    </a:cubicBezTo>
                    <a:cubicBezTo>
                      <a:pt x="29822" y="72296"/>
                      <a:pt x="28015" y="71392"/>
                      <a:pt x="28015" y="69585"/>
                    </a:cubicBezTo>
                    <a:cubicBezTo>
                      <a:pt x="28015" y="67777"/>
                      <a:pt x="28918" y="66873"/>
                      <a:pt x="30726" y="66873"/>
                    </a:cubicBezTo>
                    <a:lnTo>
                      <a:pt x="30726" y="66873"/>
                    </a:lnTo>
                    <a:close/>
                    <a:moveTo>
                      <a:pt x="21689" y="66873"/>
                    </a:moveTo>
                    <a:cubicBezTo>
                      <a:pt x="22592" y="66873"/>
                      <a:pt x="24400" y="67777"/>
                      <a:pt x="24400" y="69585"/>
                    </a:cubicBezTo>
                    <a:cubicBezTo>
                      <a:pt x="24400" y="70488"/>
                      <a:pt x="23496" y="72296"/>
                      <a:pt x="21689" y="72296"/>
                    </a:cubicBezTo>
                    <a:cubicBezTo>
                      <a:pt x="19881" y="72296"/>
                      <a:pt x="18978" y="71392"/>
                      <a:pt x="18978" y="69585"/>
                    </a:cubicBezTo>
                    <a:cubicBezTo>
                      <a:pt x="18978" y="67777"/>
                      <a:pt x="19881" y="66873"/>
                      <a:pt x="21689" y="66873"/>
                    </a:cubicBezTo>
                    <a:lnTo>
                      <a:pt x="21689" y="66873"/>
                    </a:lnTo>
                    <a:close/>
                    <a:moveTo>
                      <a:pt x="62355" y="150917"/>
                    </a:moveTo>
                    <a:cubicBezTo>
                      <a:pt x="63259" y="150917"/>
                      <a:pt x="65066" y="151821"/>
                      <a:pt x="65066" y="153628"/>
                    </a:cubicBezTo>
                    <a:cubicBezTo>
                      <a:pt x="65066" y="154532"/>
                      <a:pt x="64162" y="156339"/>
                      <a:pt x="62355" y="156339"/>
                    </a:cubicBezTo>
                    <a:cubicBezTo>
                      <a:pt x="60548" y="156339"/>
                      <a:pt x="59644" y="155436"/>
                      <a:pt x="59644" y="153628"/>
                    </a:cubicBezTo>
                    <a:cubicBezTo>
                      <a:pt x="59644" y="151821"/>
                      <a:pt x="61451" y="150917"/>
                      <a:pt x="62355" y="150917"/>
                    </a:cubicBezTo>
                    <a:lnTo>
                      <a:pt x="62355" y="150917"/>
                    </a:lnTo>
                    <a:close/>
                    <a:moveTo>
                      <a:pt x="53318" y="150917"/>
                    </a:moveTo>
                    <a:cubicBezTo>
                      <a:pt x="54222" y="150917"/>
                      <a:pt x="56029" y="151821"/>
                      <a:pt x="56029" y="153628"/>
                    </a:cubicBezTo>
                    <a:cubicBezTo>
                      <a:pt x="56029" y="154532"/>
                      <a:pt x="55125" y="156339"/>
                      <a:pt x="53318" y="156339"/>
                    </a:cubicBezTo>
                    <a:cubicBezTo>
                      <a:pt x="51511" y="156339"/>
                      <a:pt x="50607" y="155436"/>
                      <a:pt x="50607" y="153628"/>
                    </a:cubicBezTo>
                    <a:cubicBezTo>
                      <a:pt x="50607" y="151821"/>
                      <a:pt x="52414" y="150917"/>
                      <a:pt x="53318" y="150917"/>
                    </a:cubicBezTo>
                    <a:lnTo>
                      <a:pt x="53318" y="150917"/>
                    </a:lnTo>
                    <a:close/>
                    <a:moveTo>
                      <a:pt x="44281" y="150917"/>
                    </a:moveTo>
                    <a:cubicBezTo>
                      <a:pt x="45185" y="150917"/>
                      <a:pt x="46992" y="151821"/>
                      <a:pt x="46992" y="153628"/>
                    </a:cubicBezTo>
                    <a:cubicBezTo>
                      <a:pt x="46992" y="154532"/>
                      <a:pt x="46088" y="156339"/>
                      <a:pt x="44281" y="156339"/>
                    </a:cubicBezTo>
                    <a:cubicBezTo>
                      <a:pt x="42474" y="156339"/>
                      <a:pt x="41570" y="155436"/>
                      <a:pt x="41570" y="153628"/>
                    </a:cubicBezTo>
                    <a:cubicBezTo>
                      <a:pt x="41570" y="151821"/>
                      <a:pt x="42474" y="150917"/>
                      <a:pt x="44281" y="150917"/>
                    </a:cubicBezTo>
                    <a:lnTo>
                      <a:pt x="44281" y="150917"/>
                    </a:lnTo>
                    <a:close/>
                    <a:moveTo>
                      <a:pt x="35244" y="150917"/>
                    </a:moveTo>
                    <a:cubicBezTo>
                      <a:pt x="36148" y="150917"/>
                      <a:pt x="37955" y="151821"/>
                      <a:pt x="37955" y="153628"/>
                    </a:cubicBezTo>
                    <a:cubicBezTo>
                      <a:pt x="37955" y="154532"/>
                      <a:pt x="37051" y="156339"/>
                      <a:pt x="35244" y="156339"/>
                    </a:cubicBezTo>
                    <a:cubicBezTo>
                      <a:pt x="33437" y="156339"/>
                      <a:pt x="32533" y="155436"/>
                      <a:pt x="32533" y="153628"/>
                    </a:cubicBezTo>
                    <a:cubicBezTo>
                      <a:pt x="32533" y="151821"/>
                      <a:pt x="33437" y="150917"/>
                      <a:pt x="35244" y="150917"/>
                    </a:cubicBezTo>
                    <a:lnTo>
                      <a:pt x="35244" y="150917"/>
                    </a:lnTo>
                    <a:close/>
                    <a:moveTo>
                      <a:pt x="26207" y="150917"/>
                    </a:moveTo>
                    <a:cubicBezTo>
                      <a:pt x="27111" y="150917"/>
                      <a:pt x="28918" y="151821"/>
                      <a:pt x="28918" y="153628"/>
                    </a:cubicBezTo>
                    <a:cubicBezTo>
                      <a:pt x="28918" y="154532"/>
                      <a:pt x="28015" y="156339"/>
                      <a:pt x="26207" y="156339"/>
                    </a:cubicBezTo>
                    <a:cubicBezTo>
                      <a:pt x="24400" y="156339"/>
                      <a:pt x="23496" y="155436"/>
                      <a:pt x="23496" y="153628"/>
                    </a:cubicBezTo>
                    <a:cubicBezTo>
                      <a:pt x="23496" y="151821"/>
                      <a:pt x="24400" y="150917"/>
                      <a:pt x="26207" y="150917"/>
                    </a:cubicBezTo>
                    <a:lnTo>
                      <a:pt x="26207" y="150917"/>
                    </a:lnTo>
                    <a:close/>
                    <a:moveTo>
                      <a:pt x="17170" y="150917"/>
                    </a:moveTo>
                    <a:cubicBezTo>
                      <a:pt x="18074" y="150917"/>
                      <a:pt x="19881" y="151821"/>
                      <a:pt x="19881" y="153628"/>
                    </a:cubicBezTo>
                    <a:cubicBezTo>
                      <a:pt x="19881" y="154532"/>
                      <a:pt x="18978" y="156339"/>
                      <a:pt x="17170" y="156339"/>
                    </a:cubicBezTo>
                    <a:cubicBezTo>
                      <a:pt x="15363" y="156339"/>
                      <a:pt x="14459" y="155436"/>
                      <a:pt x="14459" y="153628"/>
                    </a:cubicBezTo>
                    <a:cubicBezTo>
                      <a:pt x="14459" y="151821"/>
                      <a:pt x="15363" y="150917"/>
                      <a:pt x="17170" y="150917"/>
                    </a:cubicBezTo>
                    <a:lnTo>
                      <a:pt x="17170" y="150917"/>
                    </a:lnTo>
                    <a:close/>
                    <a:moveTo>
                      <a:pt x="7230" y="150917"/>
                    </a:moveTo>
                    <a:cubicBezTo>
                      <a:pt x="8133" y="150917"/>
                      <a:pt x="9941" y="151821"/>
                      <a:pt x="9941" y="153628"/>
                    </a:cubicBezTo>
                    <a:cubicBezTo>
                      <a:pt x="9941" y="154532"/>
                      <a:pt x="9037" y="156339"/>
                      <a:pt x="7230" y="156339"/>
                    </a:cubicBezTo>
                    <a:cubicBezTo>
                      <a:pt x="5422" y="156339"/>
                      <a:pt x="4518" y="155436"/>
                      <a:pt x="4518" y="153628"/>
                    </a:cubicBezTo>
                    <a:cubicBezTo>
                      <a:pt x="5422" y="151821"/>
                      <a:pt x="6326" y="150917"/>
                      <a:pt x="7230" y="150917"/>
                    </a:cubicBezTo>
                    <a:lnTo>
                      <a:pt x="7230" y="150917"/>
                    </a:lnTo>
                    <a:close/>
                    <a:moveTo>
                      <a:pt x="57837" y="145495"/>
                    </a:moveTo>
                    <a:cubicBezTo>
                      <a:pt x="58740" y="145495"/>
                      <a:pt x="60548" y="146399"/>
                      <a:pt x="60548" y="148206"/>
                    </a:cubicBezTo>
                    <a:cubicBezTo>
                      <a:pt x="60548" y="149110"/>
                      <a:pt x="59644" y="150917"/>
                      <a:pt x="57837" y="150917"/>
                    </a:cubicBezTo>
                    <a:cubicBezTo>
                      <a:pt x="56933" y="150917"/>
                      <a:pt x="55125" y="150013"/>
                      <a:pt x="55125" y="148206"/>
                    </a:cubicBezTo>
                    <a:cubicBezTo>
                      <a:pt x="55125" y="147302"/>
                      <a:pt x="56933" y="145495"/>
                      <a:pt x="57837" y="145495"/>
                    </a:cubicBezTo>
                    <a:lnTo>
                      <a:pt x="57837" y="145495"/>
                    </a:lnTo>
                    <a:close/>
                    <a:moveTo>
                      <a:pt x="48800" y="145495"/>
                    </a:moveTo>
                    <a:cubicBezTo>
                      <a:pt x="49703" y="145495"/>
                      <a:pt x="51511" y="146399"/>
                      <a:pt x="51511" y="148206"/>
                    </a:cubicBezTo>
                    <a:cubicBezTo>
                      <a:pt x="51511" y="149110"/>
                      <a:pt x="50607" y="150917"/>
                      <a:pt x="48800" y="150917"/>
                    </a:cubicBezTo>
                    <a:cubicBezTo>
                      <a:pt x="46992" y="150917"/>
                      <a:pt x="46088" y="150013"/>
                      <a:pt x="46088" y="148206"/>
                    </a:cubicBezTo>
                    <a:cubicBezTo>
                      <a:pt x="46088" y="147302"/>
                      <a:pt x="47896" y="145495"/>
                      <a:pt x="48800" y="145495"/>
                    </a:cubicBezTo>
                    <a:lnTo>
                      <a:pt x="48800" y="145495"/>
                    </a:lnTo>
                    <a:close/>
                    <a:moveTo>
                      <a:pt x="39763" y="145495"/>
                    </a:moveTo>
                    <a:cubicBezTo>
                      <a:pt x="40666" y="145495"/>
                      <a:pt x="42474" y="146399"/>
                      <a:pt x="42474" y="148206"/>
                    </a:cubicBezTo>
                    <a:cubicBezTo>
                      <a:pt x="42474" y="149110"/>
                      <a:pt x="41570" y="150917"/>
                      <a:pt x="39763" y="150917"/>
                    </a:cubicBezTo>
                    <a:cubicBezTo>
                      <a:pt x="37955" y="150917"/>
                      <a:pt x="37051" y="150013"/>
                      <a:pt x="37051" y="148206"/>
                    </a:cubicBezTo>
                    <a:cubicBezTo>
                      <a:pt x="37051" y="147302"/>
                      <a:pt x="37955" y="145495"/>
                      <a:pt x="39763" y="145495"/>
                    </a:cubicBezTo>
                    <a:lnTo>
                      <a:pt x="39763" y="145495"/>
                    </a:lnTo>
                    <a:close/>
                    <a:moveTo>
                      <a:pt x="30726" y="145495"/>
                    </a:moveTo>
                    <a:cubicBezTo>
                      <a:pt x="31629" y="145495"/>
                      <a:pt x="33437" y="146399"/>
                      <a:pt x="33437" y="148206"/>
                    </a:cubicBezTo>
                    <a:cubicBezTo>
                      <a:pt x="33437" y="149110"/>
                      <a:pt x="32533" y="150917"/>
                      <a:pt x="30726" y="150917"/>
                    </a:cubicBezTo>
                    <a:cubicBezTo>
                      <a:pt x="29822" y="150917"/>
                      <a:pt x="28015" y="150013"/>
                      <a:pt x="28015" y="148206"/>
                    </a:cubicBezTo>
                    <a:cubicBezTo>
                      <a:pt x="28015" y="147302"/>
                      <a:pt x="28918" y="145495"/>
                      <a:pt x="30726" y="145495"/>
                    </a:cubicBezTo>
                    <a:lnTo>
                      <a:pt x="30726" y="145495"/>
                    </a:lnTo>
                    <a:close/>
                    <a:moveTo>
                      <a:pt x="21689" y="145495"/>
                    </a:moveTo>
                    <a:cubicBezTo>
                      <a:pt x="22592" y="145495"/>
                      <a:pt x="24400" y="146399"/>
                      <a:pt x="24400" y="148206"/>
                    </a:cubicBezTo>
                    <a:cubicBezTo>
                      <a:pt x="24400" y="149110"/>
                      <a:pt x="23496" y="150917"/>
                      <a:pt x="21689" y="150917"/>
                    </a:cubicBezTo>
                    <a:cubicBezTo>
                      <a:pt x="19881" y="150917"/>
                      <a:pt x="18978" y="150013"/>
                      <a:pt x="18978" y="148206"/>
                    </a:cubicBezTo>
                    <a:cubicBezTo>
                      <a:pt x="18978" y="147302"/>
                      <a:pt x="19881" y="145495"/>
                      <a:pt x="21689" y="145495"/>
                    </a:cubicBezTo>
                    <a:lnTo>
                      <a:pt x="21689" y="145495"/>
                    </a:lnTo>
                    <a:close/>
                    <a:moveTo>
                      <a:pt x="12652" y="145495"/>
                    </a:moveTo>
                    <a:cubicBezTo>
                      <a:pt x="13555" y="145495"/>
                      <a:pt x="15363" y="146399"/>
                      <a:pt x="15363" y="148206"/>
                    </a:cubicBezTo>
                    <a:cubicBezTo>
                      <a:pt x="15363" y="149110"/>
                      <a:pt x="14459" y="150917"/>
                      <a:pt x="12652" y="150917"/>
                    </a:cubicBezTo>
                    <a:cubicBezTo>
                      <a:pt x="10844" y="150917"/>
                      <a:pt x="9941" y="150013"/>
                      <a:pt x="9941" y="148206"/>
                    </a:cubicBezTo>
                    <a:cubicBezTo>
                      <a:pt x="9941" y="147302"/>
                      <a:pt x="10844" y="145495"/>
                      <a:pt x="12652" y="145495"/>
                    </a:cubicBezTo>
                    <a:lnTo>
                      <a:pt x="12652" y="145495"/>
                    </a:lnTo>
                    <a:close/>
                    <a:moveTo>
                      <a:pt x="62355" y="140976"/>
                    </a:moveTo>
                    <a:cubicBezTo>
                      <a:pt x="63259" y="140976"/>
                      <a:pt x="65066" y="141880"/>
                      <a:pt x="65066" y="143688"/>
                    </a:cubicBezTo>
                    <a:cubicBezTo>
                      <a:pt x="65066" y="144591"/>
                      <a:pt x="64162" y="146399"/>
                      <a:pt x="62355" y="146399"/>
                    </a:cubicBezTo>
                    <a:cubicBezTo>
                      <a:pt x="60548" y="146399"/>
                      <a:pt x="59644" y="145495"/>
                      <a:pt x="59644" y="143688"/>
                    </a:cubicBezTo>
                    <a:cubicBezTo>
                      <a:pt x="59644" y="141880"/>
                      <a:pt x="61451" y="140976"/>
                      <a:pt x="62355" y="140976"/>
                    </a:cubicBezTo>
                    <a:lnTo>
                      <a:pt x="62355" y="140976"/>
                    </a:lnTo>
                    <a:close/>
                    <a:moveTo>
                      <a:pt x="53318" y="140976"/>
                    </a:moveTo>
                    <a:cubicBezTo>
                      <a:pt x="54222" y="140976"/>
                      <a:pt x="56029" y="141880"/>
                      <a:pt x="56029" y="143688"/>
                    </a:cubicBezTo>
                    <a:cubicBezTo>
                      <a:pt x="56029" y="144591"/>
                      <a:pt x="55125" y="146399"/>
                      <a:pt x="53318" y="146399"/>
                    </a:cubicBezTo>
                    <a:cubicBezTo>
                      <a:pt x="51511" y="146399"/>
                      <a:pt x="50607" y="145495"/>
                      <a:pt x="50607" y="143688"/>
                    </a:cubicBezTo>
                    <a:cubicBezTo>
                      <a:pt x="50607" y="141880"/>
                      <a:pt x="52414" y="140976"/>
                      <a:pt x="53318" y="140976"/>
                    </a:cubicBezTo>
                    <a:lnTo>
                      <a:pt x="53318" y="140976"/>
                    </a:lnTo>
                    <a:close/>
                    <a:moveTo>
                      <a:pt x="44281" y="140976"/>
                    </a:moveTo>
                    <a:cubicBezTo>
                      <a:pt x="45185" y="140976"/>
                      <a:pt x="46992" y="141880"/>
                      <a:pt x="46992" y="143688"/>
                    </a:cubicBezTo>
                    <a:cubicBezTo>
                      <a:pt x="46992" y="144591"/>
                      <a:pt x="46088" y="146399"/>
                      <a:pt x="44281" y="146399"/>
                    </a:cubicBezTo>
                    <a:cubicBezTo>
                      <a:pt x="42474" y="146399"/>
                      <a:pt x="41570" y="145495"/>
                      <a:pt x="41570" y="143688"/>
                    </a:cubicBezTo>
                    <a:cubicBezTo>
                      <a:pt x="41570" y="141880"/>
                      <a:pt x="42474" y="140976"/>
                      <a:pt x="44281" y="140976"/>
                    </a:cubicBezTo>
                    <a:lnTo>
                      <a:pt x="44281" y="140976"/>
                    </a:lnTo>
                    <a:close/>
                    <a:moveTo>
                      <a:pt x="35244" y="140976"/>
                    </a:moveTo>
                    <a:cubicBezTo>
                      <a:pt x="36148" y="140976"/>
                      <a:pt x="37955" y="141880"/>
                      <a:pt x="37955" y="143688"/>
                    </a:cubicBezTo>
                    <a:cubicBezTo>
                      <a:pt x="37955" y="144591"/>
                      <a:pt x="37051" y="146399"/>
                      <a:pt x="35244" y="146399"/>
                    </a:cubicBezTo>
                    <a:cubicBezTo>
                      <a:pt x="33437" y="146399"/>
                      <a:pt x="32533" y="145495"/>
                      <a:pt x="32533" y="143688"/>
                    </a:cubicBezTo>
                    <a:cubicBezTo>
                      <a:pt x="32533" y="141880"/>
                      <a:pt x="33437" y="140976"/>
                      <a:pt x="35244" y="140976"/>
                    </a:cubicBezTo>
                    <a:lnTo>
                      <a:pt x="35244" y="140976"/>
                    </a:lnTo>
                    <a:close/>
                    <a:moveTo>
                      <a:pt x="26207" y="140976"/>
                    </a:moveTo>
                    <a:cubicBezTo>
                      <a:pt x="27111" y="140976"/>
                      <a:pt x="28918" y="141880"/>
                      <a:pt x="28918" y="143688"/>
                    </a:cubicBezTo>
                    <a:cubicBezTo>
                      <a:pt x="28918" y="144591"/>
                      <a:pt x="28015" y="146399"/>
                      <a:pt x="26207" y="146399"/>
                    </a:cubicBezTo>
                    <a:cubicBezTo>
                      <a:pt x="24400" y="146399"/>
                      <a:pt x="23496" y="145495"/>
                      <a:pt x="23496" y="143688"/>
                    </a:cubicBezTo>
                    <a:cubicBezTo>
                      <a:pt x="23496" y="141880"/>
                      <a:pt x="24400" y="140976"/>
                      <a:pt x="26207" y="140976"/>
                    </a:cubicBezTo>
                    <a:lnTo>
                      <a:pt x="26207" y="140976"/>
                    </a:lnTo>
                    <a:close/>
                    <a:moveTo>
                      <a:pt x="17170" y="140976"/>
                    </a:moveTo>
                    <a:cubicBezTo>
                      <a:pt x="18074" y="140976"/>
                      <a:pt x="19881" y="141880"/>
                      <a:pt x="19881" y="143688"/>
                    </a:cubicBezTo>
                    <a:cubicBezTo>
                      <a:pt x="19881" y="144591"/>
                      <a:pt x="18978" y="146399"/>
                      <a:pt x="17170" y="146399"/>
                    </a:cubicBezTo>
                    <a:cubicBezTo>
                      <a:pt x="15363" y="146399"/>
                      <a:pt x="14459" y="145495"/>
                      <a:pt x="14459" y="143688"/>
                    </a:cubicBezTo>
                    <a:cubicBezTo>
                      <a:pt x="14459" y="141880"/>
                      <a:pt x="15363" y="140976"/>
                      <a:pt x="17170" y="140976"/>
                    </a:cubicBezTo>
                    <a:lnTo>
                      <a:pt x="17170" y="140976"/>
                    </a:lnTo>
                    <a:close/>
                    <a:moveTo>
                      <a:pt x="7230" y="140976"/>
                    </a:moveTo>
                    <a:cubicBezTo>
                      <a:pt x="8133" y="140976"/>
                      <a:pt x="9941" y="141880"/>
                      <a:pt x="9941" y="143688"/>
                    </a:cubicBezTo>
                    <a:cubicBezTo>
                      <a:pt x="9941" y="144591"/>
                      <a:pt x="9037" y="146399"/>
                      <a:pt x="7230" y="146399"/>
                    </a:cubicBezTo>
                    <a:cubicBezTo>
                      <a:pt x="5422" y="146399"/>
                      <a:pt x="4518" y="145495"/>
                      <a:pt x="4518" y="143688"/>
                    </a:cubicBezTo>
                    <a:cubicBezTo>
                      <a:pt x="5422" y="141880"/>
                      <a:pt x="6326" y="140976"/>
                      <a:pt x="7230" y="140976"/>
                    </a:cubicBezTo>
                    <a:lnTo>
                      <a:pt x="7230" y="140976"/>
                    </a:lnTo>
                    <a:close/>
                    <a:moveTo>
                      <a:pt x="57837" y="135554"/>
                    </a:moveTo>
                    <a:cubicBezTo>
                      <a:pt x="58740" y="135554"/>
                      <a:pt x="60548" y="136458"/>
                      <a:pt x="60548" y="138265"/>
                    </a:cubicBezTo>
                    <a:cubicBezTo>
                      <a:pt x="60548" y="139169"/>
                      <a:pt x="59644" y="140976"/>
                      <a:pt x="57837" y="140976"/>
                    </a:cubicBezTo>
                    <a:cubicBezTo>
                      <a:pt x="56933" y="140976"/>
                      <a:pt x="55125" y="140073"/>
                      <a:pt x="55125" y="138265"/>
                    </a:cubicBezTo>
                    <a:cubicBezTo>
                      <a:pt x="55125" y="137362"/>
                      <a:pt x="56933" y="135554"/>
                      <a:pt x="57837" y="135554"/>
                    </a:cubicBezTo>
                    <a:lnTo>
                      <a:pt x="57837" y="135554"/>
                    </a:lnTo>
                    <a:close/>
                    <a:moveTo>
                      <a:pt x="48800" y="135554"/>
                    </a:moveTo>
                    <a:cubicBezTo>
                      <a:pt x="49703" y="135554"/>
                      <a:pt x="51511" y="136458"/>
                      <a:pt x="51511" y="138265"/>
                    </a:cubicBezTo>
                    <a:cubicBezTo>
                      <a:pt x="51511" y="139169"/>
                      <a:pt x="50607" y="140976"/>
                      <a:pt x="48800" y="140976"/>
                    </a:cubicBezTo>
                    <a:cubicBezTo>
                      <a:pt x="46992" y="140976"/>
                      <a:pt x="46088" y="140073"/>
                      <a:pt x="46088" y="138265"/>
                    </a:cubicBezTo>
                    <a:cubicBezTo>
                      <a:pt x="46088" y="137362"/>
                      <a:pt x="47896" y="135554"/>
                      <a:pt x="48800" y="135554"/>
                    </a:cubicBezTo>
                    <a:lnTo>
                      <a:pt x="48800" y="135554"/>
                    </a:lnTo>
                    <a:close/>
                    <a:moveTo>
                      <a:pt x="39763" y="135554"/>
                    </a:moveTo>
                    <a:cubicBezTo>
                      <a:pt x="40666" y="135554"/>
                      <a:pt x="42474" y="136458"/>
                      <a:pt x="42474" y="138265"/>
                    </a:cubicBezTo>
                    <a:cubicBezTo>
                      <a:pt x="42474" y="139169"/>
                      <a:pt x="41570" y="140976"/>
                      <a:pt x="39763" y="140976"/>
                    </a:cubicBezTo>
                    <a:cubicBezTo>
                      <a:pt x="37955" y="140976"/>
                      <a:pt x="37051" y="140073"/>
                      <a:pt x="37051" y="138265"/>
                    </a:cubicBezTo>
                    <a:cubicBezTo>
                      <a:pt x="37051" y="137362"/>
                      <a:pt x="37955" y="135554"/>
                      <a:pt x="39763" y="135554"/>
                    </a:cubicBezTo>
                    <a:lnTo>
                      <a:pt x="39763" y="135554"/>
                    </a:lnTo>
                    <a:close/>
                    <a:moveTo>
                      <a:pt x="30726" y="135554"/>
                    </a:moveTo>
                    <a:cubicBezTo>
                      <a:pt x="31629" y="135554"/>
                      <a:pt x="33437" y="136458"/>
                      <a:pt x="33437" y="138265"/>
                    </a:cubicBezTo>
                    <a:cubicBezTo>
                      <a:pt x="33437" y="139169"/>
                      <a:pt x="32533" y="140976"/>
                      <a:pt x="30726" y="140976"/>
                    </a:cubicBezTo>
                    <a:cubicBezTo>
                      <a:pt x="29822" y="140976"/>
                      <a:pt x="28015" y="140073"/>
                      <a:pt x="28015" y="138265"/>
                    </a:cubicBezTo>
                    <a:cubicBezTo>
                      <a:pt x="28015" y="137362"/>
                      <a:pt x="28918" y="135554"/>
                      <a:pt x="30726" y="135554"/>
                    </a:cubicBezTo>
                    <a:lnTo>
                      <a:pt x="30726" y="135554"/>
                    </a:lnTo>
                    <a:close/>
                    <a:moveTo>
                      <a:pt x="21689" y="135554"/>
                    </a:moveTo>
                    <a:cubicBezTo>
                      <a:pt x="22592" y="135554"/>
                      <a:pt x="24400" y="136458"/>
                      <a:pt x="24400" y="138265"/>
                    </a:cubicBezTo>
                    <a:cubicBezTo>
                      <a:pt x="24400" y="139169"/>
                      <a:pt x="23496" y="140976"/>
                      <a:pt x="21689" y="140976"/>
                    </a:cubicBezTo>
                    <a:cubicBezTo>
                      <a:pt x="19881" y="140976"/>
                      <a:pt x="18978" y="140073"/>
                      <a:pt x="18978" y="138265"/>
                    </a:cubicBezTo>
                    <a:cubicBezTo>
                      <a:pt x="18978" y="137362"/>
                      <a:pt x="19881" y="135554"/>
                      <a:pt x="21689" y="135554"/>
                    </a:cubicBezTo>
                    <a:lnTo>
                      <a:pt x="21689" y="135554"/>
                    </a:lnTo>
                    <a:close/>
                    <a:moveTo>
                      <a:pt x="12652" y="135554"/>
                    </a:moveTo>
                    <a:cubicBezTo>
                      <a:pt x="13555" y="135554"/>
                      <a:pt x="15363" y="136458"/>
                      <a:pt x="15363" y="138265"/>
                    </a:cubicBezTo>
                    <a:cubicBezTo>
                      <a:pt x="15363" y="139169"/>
                      <a:pt x="14459" y="140976"/>
                      <a:pt x="12652" y="140976"/>
                    </a:cubicBezTo>
                    <a:cubicBezTo>
                      <a:pt x="10844" y="140976"/>
                      <a:pt x="9941" y="140073"/>
                      <a:pt x="9941" y="138265"/>
                    </a:cubicBezTo>
                    <a:cubicBezTo>
                      <a:pt x="9941" y="137362"/>
                      <a:pt x="10844" y="135554"/>
                      <a:pt x="12652" y="135554"/>
                    </a:cubicBezTo>
                    <a:lnTo>
                      <a:pt x="12652" y="135554"/>
                    </a:lnTo>
                    <a:close/>
                    <a:moveTo>
                      <a:pt x="62355" y="131036"/>
                    </a:moveTo>
                    <a:cubicBezTo>
                      <a:pt x="63259" y="131036"/>
                      <a:pt x="65066" y="131940"/>
                      <a:pt x="65066" y="133747"/>
                    </a:cubicBezTo>
                    <a:cubicBezTo>
                      <a:pt x="65066" y="134651"/>
                      <a:pt x="64162" y="136458"/>
                      <a:pt x="62355" y="136458"/>
                    </a:cubicBezTo>
                    <a:cubicBezTo>
                      <a:pt x="60548" y="136458"/>
                      <a:pt x="59644" y="135554"/>
                      <a:pt x="59644" y="133747"/>
                    </a:cubicBezTo>
                    <a:cubicBezTo>
                      <a:pt x="59644" y="132843"/>
                      <a:pt x="61451" y="131036"/>
                      <a:pt x="62355" y="131036"/>
                    </a:cubicBezTo>
                    <a:lnTo>
                      <a:pt x="62355" y="131036"/>
                    </a:lnTo>
                    <a:close/>
                    <a:moveTo>
                      <a:pt x="53318" y="131036"/>
                    </a:moveTo>
                    <a:cubicBezTo>
                      <a:pt x="54222" y="131036"/>
                      <a:pt x="56029" y="131940"/>
                      <a:pt x="56029" y="133747"/>
                    </a:cubicBezTo>
                    <a:cubicBezTo>
                      <a:pt x="56029" y="134651"/>
                      <a:pt x="55125" y="136458"/>
                      <a:pt x="53318" y="136458"/>
                    </a:cubicBezTo>
                    <a:cubicBezTo>
                      <a:pt x="51511" y="136458"/>
                      <a:pt x="50607" y="135554"/>
                      <a:pt x="50607" y="133747"/>
                    </a:cubicBezTo>
                    <a:cubicBezTo>
                      <a:pt x="50607" y="132843"/>
                      <a:pt x="52414" y="131036"/>
                      <a:pt x="53318" y="131036"/>
                    </a:cubicBezTo>
                    <a:lnTo>
                      <a:pt x="53318" y="131036"/>
                    </a:lnTo>
                    <a:close/>
                    <a:moveTo>
                      <a:pt x="44281" y="131036"/>
                    </a:moveTo>
                    <a:cubicBezTo>
                      <a:pt x="45185" y="131036"/>
                      <a:pt x="46992" y="131940"/>
                      <a:pt x="46992" y="133747"/>
                    </a:cubicBezTo>
                    <a:cubicBezTo>
                      <a:pt x="46992" y="134651"/>
                      <a:pt x="46088" y="136458"/>
                      <a:pt x="44281" y="136458"/>
                    </a:cubicBezTo>
                    <a:cubicBezTo>
                      <a:pt x="42474" y="136458"/>
                      <a:pt x="41570" y="135554"/>
                      <a:pt x="41570" y="133747"/>
                    </a:cubicBezTo>
                    <a:cubicBezTo>
                      <a:pt x="41570" y="132843"/>
                      <a:pt x="42474" y="131036"/>
                      <a:pt x="44281" y="131036"/>
                    </a:cubicBezTo>
                    <a:lnTo>
                      <a:pt x="44281" y="131036"/>
                    </a:lnTo>
                    <a:close/>
                    <a:moveTo>
                      <a:pt x="35244" y="131036"/>
                    </a:moveTo>
                    <a:cubicBezTo>
                      <a:pt x="36148" y="131036"/>
                      <a:pt x="37955" y="131940"/>
                      <a:pt x="37955" y="133747"/>
                    </a:cubicBezTo>
                    <a:cubicBezTo>
                      <a:pt x="37955" y="134651"/>
                      <a:pt x="37051" y="136458"/>
                      <a:pt x="35244" y="136458"/>
                    </a:cubicBezTo>
                    <a:cubicBezTo>
                      <a:pt x="33437" y="136458"/>
                      <a:pt x="32533" y="135554"/>
                      <a:pt x="32533" y="133747"/>
                    </a:cubicBezTo>
                    <a:cubicBezTo>
                      <a:pt x="32533" y="132843"/>
                      <a:pt x="33437" y="131036"/>
                      <a:pt x="35244" y="131036"/>
                    </a:cubicBezTo>
                    <a:lnTo>
                      <a:pt x="35244" y="131036"/>
                    </a:lnTo>
                    <a:close/>
                    <a:moveTo>
                      <a:pt x="26207" y="131036"/>
                    </a:moveTo>
                    <a:cubicBezTo>
                      <a:pt x="27111" y="131036"/>
                      <a:pt x="28918" y="131940"/>
                      <a:pt x="28918" y="133747"/>
                    </a:cubicBezTo>
                    <a:cubicBezTo>
                      <a:pt x="28918" y="134651"/>
                      <a:pt x="28015" y="136458"/>
                      <a:pt x="26207" y="136458"/>
                    </a:cubicBezTo>
                    <a:cubicBezTo>
                      <a:pt x="24400" y="136458"/>
                      <a:pt x="23496" y="135554"/>
                      <a:pt x="23496" y="133747"/>
                    </a:cubicBezTo>
                    <a:cubicBezTo>
                      <a:pt x="23496" y="132843"/>
                      <a:pt x="24400" y="131036"/>
                      <a:pt x="26207" y="131036"/>
                    </a:cubicBezTo>
                    <a:lnTo>
                      <a:pt x="26207" y="131036"/>
                    </a:lnTo>
                    <a:close/>
                    <a:moveTo>
                      <a:pt x="17170" y="131036"/>
                    </a:moveTo>
                    <a:cubicBezTo>
                      <a:pt x="18074" y="131036"/>
                      <a:pt x="19881" y="131940"/>
                      <a:pt x="19881" y="133747"/>
                    </a:cubicBezTo>
                    <a:cubicBezTo>
                      <a:pt x="19881" y="134651"/>
                      <a:pt x="18978" y="136458"/>
                      <a:pt x="17170" y="136458"/>
                    </a:cubicBezTo>
                    <a:cubicBezTo>
                      <a:pt x="15363" y="136458"/>
                      <a:pt x="14459" y="135554"/>
                      <a:pt x="14459" y="133747"/>
                    </a:cubicBezTo>
                    <a:cubicBezTo>
                      <a:pt x="14459" y="132843"/>
                      <a:pt x="15363" y="131036"/>
                      <a:pt x="17170" y="131036"/>
                    </a:cubicBezTo>
                    <a:lnTo>
                      <a:pt x="17170" y="131036"/>
                    </a:lnTo>
                    <a:close/>
                    <a:moveTo>
                      <a:pt x="7230" y="131036"/>
                    </a:moveTo>
                    <a:cubicBezTo>
                      <a:pt x="8133" y="131036"/>
                      <a:pt x="9941" y="131940"/>
                      <a:pt x="9941" y="133747"/>
                    </a:cubicBezTo>
                    <a:cubicBezTo>
                      <a:pt x="9941" y="134651"/>
                      <a:pt x="9037" y="136458"/>
                      <a:pt x="7230" y="136458"/>
                    </a:cubicBezTo>
                    <a:cubicBezTo>
                      <a:pt x="5422" y="136458"/>
                      <a:pt x="4518" y="135554"/>
                      <a:pt x="4518" y="133747"/>
                    </a:cubicBezTo>
                    <a:cubicBezTo>
                      <a:pt x="5422" y="132843"/>
                      <a:pt x="6326" y="131036"/>
                      <a:pt x="7230" y="131036"/>
                    </a:cubicBezTo>
                    <a:lnTo>
                      <a:pt x="7230" y="131036"/>
                    </a:lnTo>
                    <a:close/>
                    <a:moveTo>
                      <a:pt x="57837" y="126517"/>
                    </a:moveTo>
                    <a:cubicBezTo>
                      <a:pt x="58740" y="126517"/>
                      <a:pt x="60548" y="127421"/>
                      <a:pt x="60548" y="129228"/>
                    </a:cubicBezTo>
                    <a:cubicBezTo>
                      <a:pt x="60548" y="130132"/>
                      <a:pt x="59644" y="131940"/>
                      <a:pt x="57837" y="131940"/>
                    </a:cubicBezTo>
                    <a:cubicBezTo>
                      <a:pt x="56933" y="131940"/>
                      <a:pt x="55125" y="131036"/>
                      <a:pt x="55125" y="129228"/>
                    </a:cubicBezTo>
                    <a:cubicBezTo>
                      <a:pt x="55125" y="127421"/>
                      <a:pt x="56933" y="126517"/>
                      <a:pt x="57837" y="126517"/>
                    </a:cubicBezTo>
                    <a:lnTo>
                      <a:pt x="57837" y="126517"/>
                    </a:lnTo>
                    <a:close/>
                    <a:moveTo>
                      <a:pt x="48800" y="126517"/>
                    </a:moveTo>
                    <a:cubicBezTo>
                      <a:pt x="49703" y="126517"/>
                      <a:pt x="51511" y="127421"/>
                      <a:pt x="51511" y="129228"/>
                    </a:cubicBezTo>
                    <a:cubicBezTo>
                      <a:pt x="51511" y="130132"/>
                      <a:pt x="50607" y="131940"/>
                      <a:pt x="48800" y="131940"/>
                    </a:cubicBezTo>
                    <a:cubicBezTo>
                      <a:pt x="46992" y="131940"/>
                      <a:pt x="46088" y="131036"/>
                      <a:pt x="46088" y="129228"/>
                    </a:cubicBezTo>
                    <a:cubicBezTo>
                      <a:pt x="46088" y="127421"/>
                      <a:pt x="47896" y="126517"/>
                      <a:pt x="48800" y="126517"/>
                    </a:cubicBezTo>
                    <a:lnTo>
                      <a:pt x="48800" y="126517"/>
                    </a:lnTo>
                    <a:close/>
                    <a:moveTo>
                      <a:pt x="39763" y="126517"/>
                    </a:moveTo>
                    <a:cubicBezTo>
                      <a:pt x="40666" y="126517"/>
                      <a:pt x="42474" y="127421"/>
                      <a:pt x="42474" y="129228"/>
                    </a:cubicBezTo>
                    <a:cubicBezTo>
                      <a:pt x="42474" y="130132"/>
                      <a:pt x="41570" y="131940"/>
                      <a:pt x="39763" y="131940"/>
                    </a:cubicBezTo>
                    <a:cubicBezTo>
                      <a:pt x="37955" y="131940"/>
                      <a:pt x="37051" y="131036"/>
                      <a:pt x="37051" y="129228"/>
                    </a:cubicBezTo>
                    <a:cubicBezTo>
                      <a:pt x="37051" y="127421"/>
                      <a:pt x="37955" y="126517"/>
                      <a:pt x="39763" y="126517"/>
                    </a:cubicBezTo>
                    <a:lnTo>
                      <a:pt x="39763" y="126517"/>
                    </a:lnTo>
                    <a:close/>
                    <a:moveTo>
                      <a:pt x="30726" y="126517"/>
                    </a:moveTo>
                    <a:cubicBezTo>
                      <a:pt x="31629" y="126517"/>
                      <a:pt x="33437" y="127421"/>
                      <a:pt x="33437" y="129228"/>
                    </a:cubicBezTo>
                    <a:cubicBezTo>
                      <a:pt x="33437" y="130132"/>
                      <a:pt x="32533" y="131940"/>
                      <a:pt x="30726" y="131940"/>
                    </a:cubicBezTo>
                    <a:cubicBezTo>
                      <a:pt x="29822" y="131940"/>
                      <a:pt x="28015" y="131036"/>
                      <a:pt x="28015" y="129228"/>
                    </a:cubicBezTo>
                    <a:cubicBezTo>
                      <a:pt x="28015" y="127421"/>
                      <a:pt x="28918" y="126517"/>
                      <a:pt x="30726" y="126517"/>
                    </a:cubicBezTo>
                    <a:lnTo>
                      <a:pt x="30726" y="126517"/>
                    </a:lnTo>
                    <a:close/>
                    <a:moveTo>
                      <a:pt x="21689" y="126517"/>
                    </a:moveTo>
                    <a:cubicBezTo>
                      <a:pt x="22592" y="126517"/>
                      <a:pt x="24400" y="127421"/>
                      <a:pt x="24400" y="129228"/>
                    </a:cubicBezTo>
                    <a:cubicBezTo>
                      <a:pt x="24400" y="130132"/>
                      <a:pt x="23496" y="131940"/>
                      <a:pt x="21689" y="131940"/>
                    </a:cubicBezTo>
                    <a:cubicBezTo>
                      <a:pt x="19881" y="131940"/>
                      <a:pt x="18978" y="131036"/>
                      <a:pt x="18978" y="129228"/>
                    </a:cubicBezTo>
                    <a:cubicBezTo>
                      <a:pt x="18978" y="127421"/>
                      <a:pt x="19881" y="126517"/>
                      <a:pt x="21689" y="126517"/>
                    </a:cubicBezTo>
                    <a:lnTo>
                      <a:pt x="21689" y="126517"/>
                    </a:lnTo>
                    <a:close/>
                    <a:moveTo>
                      <a:pt x="12652" y="126517"/>
                    </a:moveTo>
                    <a:cubicBezTo>
                      <a:pt x="13555" y="126517"/>
                      <a:pt x="15363" y="127421"/>
                      <a:pt x="15363" y="129228"/>
                    </a:cubicBezTo>
                    <a:cubicBezTo>
                      <a:pt x="15363" y="130132"/>
                      <a:pt x="14459" y="131940"/>
                      <a:pt x="12652" y="131940"/>
                    </a:cubicBezTo>
                    <a:cubicBezTo>
                      <a:pt x="10844" y="131940"/>
                      <a:pt x="9941" y="131036"/>
                      <a:pt x="9941" y="129228"/>
                    </a:cubicBezTo>
                    <a:cubicBezTo>
                      <a:pt x="9941" y="127421"/>
                      <a:pt x="10844" y="126517"/>
                      <a:pt x="12652" y="126517"/>
                    </a:cubicBezTo>
                    <a:lnTo>
                      <a:pt x="12652" y="126517"/>
                    </a:lnTo>
                    <a:close/>
                  </a:path>
                </a:pathLst>
              </a:custGeom>
              <a:solidFill>
                <a:srgbClr val="2C7167"/>
              </a:solidFill>
              <a:ln w="9025" cap="flat">
                <a:noFill/>
                <a:prstDash val="solid"/>
                <a:miter/>
              </a:ln>
            </p:spPr>
            <p:txBody>
              <a:bodyPr rtlCol="0" anchor="ctr"/>
              <a:lstStyle/>
              <a:p>
                <a:endParaRPr lang="zh-CN" altLang="en-US"/>
              </a:p>
            </p:txBody>
          </p:sp>
        </p:grpSp>
        <p:sp>
          <p:nvSpPr>
            <p:cNvPr id="2594" name="文本框 2593"/>
            <p:cNvSpPr txBox="1"/>
            <p:nvPr>
              <p:custDataLst>
                <p:tags r:id="rId9"/>
              </p:custDataLst>
            </p:nvPr>
          </p:nvSpPr>
          <p:spPr>
            <a:xfrm>
              <a:off x="6233" y="4352"/>
              <a:ext cx="6771" cy="2740"/>
            </a:xfrm>
            <a:prstGeom prst="rect">
              <a:avLst/>
            </a:prstGeom>
            <a:noFill/>
          </p:spPr>
          <p:txBody>
            <a:bodyPr wrap="square" rtlCol="0">
              <a:noAutofit/>
            </a:bodyPr>
            <a:lstStyle/>
            <a:p>
              <a:pPr indent="457200" algn="just" fontAlgn="auto">
                <a:lnSpc>
                  <a:spcPct val="120000"/>
                </a:lnSpc>
              </a:pPr>
              <a:r>
                <a:rPr lang="zh-CN" altLang="en-US" sz="1600" spc="200">
                  <a:solidFill>
                    <a:schemeClr val="tx1"/>
                  </a:solidFill>
                  <a:uFillTx/>
                  <a:latin typeface="汉仪君黑-55简" panose="020B0604020202020204" charset="-122"/>
                  <a:ea typeface="汉仪君黑-55简" panose="020B0604020202020204" charset="-122"/>
                </a:rPr>
                <a:t>四川省安全生产条例第四十五条</a:t>
              </a:r>
              <a:r>
                <a:rPr lang="en-US" altLang="zh-CN" sz="1600" spc="200">
                  <a:solidFill>
                    <a:schemeClr val="tx1"/>
                  </a:solidFill>
                  <a:uFillTx/>
                  <a:latin typeface="汉仪君黑-55简" panose="020B0604020202020204" charset="-122"/>
                  <a:ea typeface="汉仪君黑-55简" panose="020B0604020202020204" charset="-122"/>
                </a:rPr>
                <a:t>  有易燃易爆物品的区域应当具备可靠的消防措施，</a:t>
              </a:r>
              <a:r>
                <a:rPr lang="en-US" altLang="zh-CN" spc="200">
                  <a:solidFill>
                    <a:srgbClr val="FF0000"/>
                  </a:solidFill>
                  <a:uFillTx/>
                  <a:latin typeface="汉仪君黑-55简" panose="020B0604020202020204" charset="-122"/>
                  <a:ea typeface="汉仪君黑-55简" panose="020B0604020202020204" charset="-122"/>
                </a:rPr>
                <a:t>在上述区域动火，应当采取安全措施</a:t>
              </a:r>
              <a:r>
                <a:rPr lang="en-US" altLang="zh-CN" sz="1600" spc="200">
                  <a:solidFill>
                    <a:schemeClr val="tx1"/>
                  </a:solidFill>
                  <a:uFillTx/>
                  <a:latin typeface="汉仪君黑-55简" panose="020B0604020202020204" charset="-122"/>
                  <a:ea typeface="汉仪君黑-55简" panose="020B0604020202020204" charset="-122"/>
                </a:rPr>
                <a:t>和履行相关手续后，方能在专人监护下进行。</a:t>
              </a:r>
            </a:p>
            <a:p>
              <a:pPr indent="457200" algn="just" fontAlgn="auto">
                <a:lnSpc>
                  <a:spcPct val="120000"/>
                </a:lnSpc>
              </a:pPr>
              <a:r>
                <a:rPr lang="zh-CN" altLang="en-US" sz="2400" spc="200">
                  <a:solidFill>
                    <a:srgbClr val="FF0000"/>
                  </a:solidFill>
                  <a:uFillTx/>
                  <a:latin typeface="汉仪君黑-55简" panose="020B0604020202020204" charset="-122"/>
                  <a:ea typeface="汉仪君黑-55简" panose="020B0604020202020204" charset="-122"/>
                </a:rPr>
                <a:t>以风险辨识的危险有害因素为主。更关注易燃易爆气体和蒸汽</a:t>
              </a:r>
            </a:p>
          </p:txBody>
        </p:sp>
      </p:grpSp>
      <p:grpSp>
        <p:nvGrpSpPr>
          <p:cNvPr id="5" name="组合 4" descr="7b0a202020202274657874626f78223a20227b5c2269645c223a32303334323935332c5c2263617465676f72795f69645c223a5c225c227d220a7d0a"/>
          <p:cNvGrpSpPr/>
          <p:nvPr/>
        </p:nvGrpSpPr>
        <p:grpSpPr>
          <a:xfrm>
            <a:off x="4234815" y="648970"/>
            <a:ext cx="7593330" cy="2632139"/>
            <a:chOff x="5363" y="3347"/>
            <a:chExt cx="8450" cy="6552"/>
          </a:xfrm>
        </p:grpSpPr>
        <p:sp>
          <p:nvSpPr>
            <p:cNvPr id="8" name="任意多边形: 形状 2547"/>
            <p:cNvSpPr/>
            <p:nvPr>
              <p:custDataLst>
                <p:tags r:id="rId2"/>
              </p:custDataLst>
            </p:nvPr>
          </p:nvSpPr>
          <p:spPr>
            <a:xfrm>
              <a:off x="7053" y="9574"/>
              <a:ext cx="8" cy="10"/>
            </a:xfrm>
            <a:custGeom>
              <a:avLst/>
              <a:gdLst>
                <a:gd name="connsiteX0" fmla="*/ 2654 w 5308"/>
                <a:gd name="connsiteY0" fmla="*/ 6193 h 6193"/>
                <a:gd name="connsiteX1" fmla="*/ 2654 w 5308"/>
                <a:gd name="connsiteY1" fmla="*/ 0 h 6193"/>
                <a:gd name="connsiteX2" fmla="*/ 2654 w 5308"/>
                <a:gd name="connsiteY2" fmla="*/ 6193 h 6193"/>
                <a:gd name="connsiteX3" fmla="*/ 2654 w 5308"/>
                <a:gd name="connsiteY3" fmla="*/ 6193 h 6193"/>
              </a:gdLst>
              <a:ahLst/>
              <a:cxnLst>
                <a:cxn ang="0">
                  <a:pos x="connsiteX0" y="connsiteY0"/>
                </a:cxn>
                <a:cxn ang="0">
                  <a:pos x="connsiteX1" y="connsiteY1"/>
                </a:cxn>
                <a:cxn ang="0">
                  <a:pos x="connsiteX2" y="connsiteY2"/>
                </a:cxn>
                <a:cxn ang="0">
                  <a:pos x="connsiteX3" y="connsiteY3"/>
                </a:cxn>
              </a:cxnLst>
              <a:rect l="l" t="t" r="r" b="b"/>
              <a:pathLst>
                <a:path w="5308" h="6193">
                  <a:moveTo>
                    <a:pt x="2654" y="6193"/>
                  </a:moveTo>
                  <a:cubicBezTo>
                    <a:pt x="6193" y="6193"/>
                    <a:pt x="6193" y="0"/>
                    <a:pt x="2654" y="0"/>
                  </a:cubicBezTo>
                  <a:cubicBezTo>
                    <a:pt x="-885" y="0"/>
                    <a:pt x="-885" y="6193"/>
                    <a:pt x="2654" y="6193"/>
                  </a:cubicBezTo>
                  <a:lnTo>
                    <a:pt x="2654" y="6193"/>
                  </a:lnTo>
                  <a:close/>
                </a:path>
              </a:pathLst>
            </a:custGeom>
            <a:solidFill>
              <a:srgbClr val="231815"/>
            </a:solidFill>
            <a:ln w="8847" cap="flat">
              <a:noFill/>
              <a:prstDash val="solid"/>
              <a:miter/>
            </a:ln>
          </p:spPr>
          <p:txBody>
            <a:bodyPr rtlCol="0" anchor="ctr"/>
            <a:lstStyle/>
            <a:p>
              <a:endParaRPr lang="zh-CN" altLang="en-US"/>
            </a:p>
          </p:txBody>
        </p:sp>
        <p:sp>
          <p:nvSpPr>
            <p:cNvPr id="9" name="任意多边形: 形状 5994"/>
            <p:cNvSpPr/>
            <p:nvPr>
              <p:custDataLst>
                <p:tags r:id="rId3"/>
              </p:custDataLst>
            </p:nvPr>
          </p:nvSpPr>
          <p:spPr>
            <a:xfrm>
              <a:off x="5363" y="3347"/>
              <a:ext cx="8450" cy="6261"/>
            </a:xfrm>
            <a:custGeom>
              <a:avLst/>
              <a:gdLst>
                <a:gd name="connsiteX0" fmla="*/ 0 w 5365977"/>
                <a:gd name="connsiteY0" fmla="*/ 0 h 3976043"/>
                <a:gd name="connsiteX1" fmla="*/ 5365978 w 5365977"/>
                <a:gd name="connsiteY1" fmla="*/ 0 h 3976043"/>
                <a:gd name="connsiteX2" fmla="*/ 5365978 w 5365977"/>
                <a:gd name="connsiteY2" fmla="*/ 3976043 h 3976043"/>
                <a:gd name="connsiteX3" fmla="*/ 0 w 5365977"/>
                <a:gd name="connsiteY3" fmla="*/ 3976043 h 3976043"/>
              </a:gdLst>
              <a:ahLst/>
              <a:cxnLst>
                <a:cxn ang="0">
                  <a:pos x="connsiteX0" y="connsiteY0"/>
                </a:cxn>
                <a:cxn ang="0">
                  <a:pos x="connsiteX1" y="connsiteY1"/>
                </a:cxn>
                <a:cxn ang="0">
                  <a:pos x="connsiteX2" y="connsiteY2"/>
                </a:cxn>
                <a:cxn ang="0">
                  <a:pos x="connsiteX3" y="connsiteY3"/>
                </a:cxn>
              </a:cxnLst>
              <a:rect l="l" t="t" r="r" b="b"/>
              <a:pathLst>
                <a:path w="5365977" h="3976043">
                  <a:moveTo>
                    <a:pt x="0" y="0"/>
                  </a:moveTo>
                  <a:lnTo>
                    <a:pt x="5365978" y="0"/>
                  </a:lnTo>
                  <a:lnTo>
                    <a:pt x="5365978" y="3976043"/>
                  </a:lnTo>
                  <a:lnTo>
                    <a:pt x="0" y="3976043"/>
                  </a:lnTo>
                  <a:close/>
                </a:path>
              </a:pathLst>
            </a:custGeom>
            <a:noFill/>
            <a:ln w="8847" cap="flat">
              <a:noFill/>
              <a:prstDash val="solid"/>
              <a:miter/>
            </a:ln>
          </p:spPr>
          <p:txBody>
            <a:bodyPr rtlCol="0" anchor="ctr"/>
            <a:lstStyle/>
            <a:p>
              <a:endParaRPr lang="zh-CN" altLang="en-US"/>
            </a:p>
          </p:txBody>
        </p:sp>
        <p:grpSp>
          <p:nvGrpSpPr>
            <p:cNvPr id="10" name="组合 9"/>
            <p:cNvGrpSpPr/>
            <p:nvPr/>
          </p:nvGrpSpPr>
          <p:grpSpPr>
            <a:xfrm>
              <a:off x="5363" y="3421"/>
              <a:ext cx="8439" cy="6478"/>
              <a:chOff x="5363" y="3421"/>
              <a:chExt cx="8439" cy="6478"/>
            </a:xfrm>
          </p:grpSpPr>
          <p:sp>
            <p:nvSpPr>
              <p:cNvPr id="12" name="图形 6265"/>
              <p:cNvSpPr/>
              <p:nvPr>
                <p:custDataLst>
                  <p:tags r:id="rId4"/>
                </p:custDataLst>
              </p:nvPr>
            </p:nvSpPr>
            <p:spPr>
              <a:xfrm>
                <a:off x="5547" y="3645"/>
                <a:ext cx="8255" cy="3745"/>
              </a:xfrm>
              <a:custGeom>
                <a:avLst/>
                <a:gdLst>
                  <a:gd name="connsiteX0" fmla="*/ 5241874 w 5241873"/>
                  <a:gd name="connsiteY0" fmla="*/ 2378021 h 2378020"/>
                  <a:gd name="connsiteX1" fmla="*/ 0 w 5241873"/>
                  <a:gd name="connsiteY1" fmla="*/ 2378021 h 2378020"/>
                  <a:gd name="connsiteX2" fmla="*/ 0 w 5241873"/>
                  <a:gd name="connsiteY2" fmla="*/ 151657 h 2378020"/>
                  <a:gd name="connsiteX3" fmla="*/ 151657 w 5241873"/>
                  <a:gd name="connsiteY3" fmla="*/ 0 h 2378020"/>
                  <a:gd name="connsiteX4" fmla="*/ 5090217 w 5241873"/>
                  <a:gd name="connsiteY4" fmla="*/ 0 h 2378020"/>
                  <a:gd name="connsiteX5" fmla="*/ 5241874 w 5241873"/>
                  <a:gd name="connsiteY5" fmla="*/ 151657 h 2378020"/>
                  <a:gd name="connsiteX6" fmla="*/ 5241874 w 5241873"/>
                  <a:gd name="connsiteY6" fmla="*/ 2378021 h 2378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41873" h="2378020">
                    <a:moveTo>
                      <a:pt x="5241874" y="2378021"/>
                    </a:moveTo>
                    <a:lnTo>
                      <a:pt x="0" y="2378021"/>
                    </a:lnTo>
                    <a:lnTo>
                      <a:pt x="0" y="151657"/>
                    </a:lnTo>
                    <a:cubicBezTo>
                      <a:pt x="0" y="67893"/>
                      <a:pt x="67893" y="0"/>
                      <a:pt x="151657" y="0"/>
                    </a:cubicBezTo>
                    <a:lnTo>
                      <a:pt x="5090217" y="0"/>
                    </a:lnTo>
                    <a:cubicBezTo>
                      <a:pt x="5173981" y="0"/>
                      <a:pt x="5241874" y="67893"/>
                      <a:pt x="5241874" y="151657"/>
                    </a:cubicBezTo>
                    <a:lnTo>
                      <a:pt x="5241874" y="2378021"/>
                    </a:lnTo>
                    <a:close/>
                  </a:path>
                </a:pathLst>
              </a:custGeom>
              <a:solidFill>
                <a:srgbClr val="578CFF"/>
              </a:solidFill>
              <a:ln w="8817" cap="flat">
                <a:noFill/>
                <a:prstDash val="solid"/>
                <a:miter/>
              </a:ln>
            </p:spPr>
            <p:txBody>
              <a:bodyPr rtlCol="0" anchor="ctr"/>
              <a:lstStyle/>
              <a:p>
                <a:endParaRPr lang="zh-CN" altLang="en-US"/>
              </a:p>
            </p:txBody>
          </p:sp>
          <p:sp>
            <p:nvSpPr>
              <p:cNvPr id="575" name="图形 6265"/>
              <p:cNvSpPr/>
              <p:nvPr>
                <p:custDataLst>
                  <p:tags r:id="rId5"/>
                </p:custDataLst>
              </p:nvPr>
            </p:nvSpPr>
            <p:spPr>
              <a:xfrm>
                <a:off x="5846" y="3421"/>
                <a:ext cx="7754" cy="6478"/>
              </a:xfrm>
              <a:custGeom>
                <a:avLst/>
                <a:gdLst>
                  <a:gd name="connsiteX0" fmla="*/ 0 w 4900644"/>
                  <a:gd name="connsiteY0" fmla="*/ 0 h 2401827"/>
                  <a:gd name="connsiteX1" fmla="*/ 4900645 w 4900644"/>
                  <a:gd name="connsiteY1" fmla="*/ 0 h 2401827"/>
                  <a:gd name="connsiteX2" fmla="*/ 4900645 w 4900644"/>
                  <a:gd name="connsiteY2" fmla="*/ 2401828 h 2401827"/>
                  <a:gd name="connsiteX3" fmla="*/ 0 w 4900644"/>
                  <a:gd name="connsiteY3" fmla="*/ 2401828 h 2401827"/>
                </a:gdLst>
                <a:ahLst/>
                <a:cxnLst>
                  <a:cxn ang="0">
                    <a:pos x="connsiteX0" y="connsiteY0"/>
                  </a:cxn>
                  <a:cxn ang="0">
                    <a:pos x="connsiteX1" y="connsiteY1"/>
                  </a:cxn>
                  <a:cxn ang="0">
                    <a:pos x="connsiteX2" y="connsiteY2"/>
                  </a:cxn>
                  <a:cxn ang="0">
                    <a:pos x="connsiteX3" y="connsiteY3"/>
                  </a:cxn>
                </a:cxnLst>
                <a:rect l="l" t="t" r="r" b="b"/>
                <a:pathLst>
                  <a:path w="4900644" h="2401827">
                    <a:moveTo>
                      <a:pt x="0" y="0"/>
                    </a:moveTo>
                    <a:lnTo>
                      <a:pt x="4900645" y="0"/>
                    </a:lnTo>
                    <a:lnTo>
                      <a:pt x="4900645" y="2401828"/>
                    </a:lnTo>
                    <a:lnTo>
                      <a:pt x="0" y="2401828"/>
                    </a:lnTo>
                    <a:close/>
                  </a:path>
                </a:pathLst>
              </a:custGeom>
              <a:solidFill>
                <a:srgbClr val="FFFFFF"/>
              </a:solidFill>
              <a:ln w="17633" cap="flat">
                <a:solidFill>
                  <a:srgbClr val="456FC9"/>
                </a:solidFill>
                <a:prstDash val="solid"/>
                <a:miter/>
              </a:ln>
            </p:spPr>
            <p:txBody>
              <a:bodyPr rtlCol="0" anchor="ctr"/>
              <a:lstStyle/>
              <a:p>
                <a:endParaRPr lang="zh-CN" altLang="en-US" dirty="0"/>
              </a:p>
            </p:txBody>
          </p:sp>
          <p:pic>
            <p:nvPicPr>
              <p:cNvPr id="577" name="图片 576"/>
              <p:cNvPicPr>
                <a:picLocks noChangeAspect="1"/>
              </p:cNvPicPr>
              <p:nvPr>
                <p:custDataLst>
                  <p:tags r:id="rId6"/>
                </p:custDataLst>
              </p:nvPr>
            </p:nvPicPr>
            <p:blipFill>
              <a:blip r:embed="rId1299" cstate="print">
                <a:extLst>
                  <a:ext uri="{28A0092B-C50C-407E-A947-70E740481C1C}">
                    <a14:useLocalDpi xmlns:a14="http://schemas.microsoft.com/office/drawing/2010/main" val="0"/>
                  </a:ext>
                </a:extLst>
              </a:blip>
              <a:stretch>
                <a:fillRect/>
              </a:stretch>
            </p:blipFill>
            <p:spPr>
              <a:xfrm>
                <a:off x="5363" y="5502"/>
                <a:ext cx="1233" cy="1886"/>
              </a:xfrm>
              <a:prstGeom prst="rect">
                <a:avLst/>
              </a:prstGeom>
            </p:spPr>
          </p:pic>
          <p:sp>
            <p:nvSpPr>
              <p:cNvPr id="578" name="文本框 577"/>
              <p:cNvSpPr txBox="1"/>
              <p:nvPr>
                <p:custDataLst>
                  <p:tags r:id="rId7"/>
                </p:custDataLst>
              </p:nvPr>
            </p:nvSpPr>
            <p:spPr>
              <a:xfrm>
                <a:off x="6839" y="3645"/>
                <a:ext cx="5854" cy="3343"/>
              </a:xfrm>
              <a:prstGeom prst="rect">
                <a:avLst/>
              </a:prstGeom>
              <a:noFill/>
            </p:spPr>
            <p:txBody>
              <a:bodyPr wrap="square" rtlCol="0">
                <a:noAutofit/>
              </a:bodyPr>
              <a:lstStyle/>
              <a:p>
                <a:pPr>
                  <a:lnSpc>
                    <a:spcPct val="150000"/>
                  </a:lnSpc>
                </a:pPr>
                <a:r>
                  <a:rPr lang="zh-CN" altLang="en-US" sz="1600">
                    <a:sym typeface="+mn-ea"/>
                  </a:rPr>
                  <a:t>中华人民共和国应急管理部令第6号《工贸企业粉尘防爆安全规定》第十九条 </a:t>
                </a:r>
                <a:r>
                  <a:rPr lang="zh-CN" altLang="en-US">
                    <a:solidFill>
                      <a:srgbClr val="FF0000"/>
                    </a:solidFill>
                    <a:sym typeface="+mn-ea"/>
                  </a:rPr>
                  <a:t>对存在粉尘沉积的除尘器、管道等设施设备进行动火作业前，应当清理干净内部积尘和作业区域的可燃性粉尘。</a:t>
                </a:r>
                <a:r>
                  <a:rPr lang="zh-CN" altLang="en-US">
                    <a:sym typeface="+mn-ea"/>
                  </a:rPr>
                  <a:t>作业时，生产设备应当处于停止运行状态，检修维修工具应当采用防止产生火花的防爆工具。</a:t>
                </a:r>
                <a:endParaRPr lang="zh-CN" altLang="en-US" spc="200">
                  <a:solidFill>
                    <a:schemeClr val="tx1"/>
                  </a:solidFill>
                  <a:uFillTx/>
                  <a:latin typeface="汉仪旗黑-60S" panose="00020600040101010101" charset="-122"/>
                  <a:ea typeface="汉仪旗黑-60S" panose="00020600040101010101" charset="-122"/>
                </a:endParaRPr>
              </a:p>
            </p:txBody>
          </p:sp>
        </p:grpSp>
      </p:grpSp>
      <p:sp>
        <p:nvSpPr>
          <p:cNvPr id="579" name="下箭头 578"/>
          <p:cNvSpPr/>
          <p:nvPr/>
        </p:nvSpPr>
        <p:spPr>
          <a:xfrm rot="16200000">
            <a:off x="3159125" y="4110990"/>
            <a:ext cx="537210" cy="141859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KSO_WPP_MARK_KEY" val="aa50713e-6263-4676-a060-cb9efb9cde9f"/>
  <p:tag name="COMMONDATA" val="eyJjb3VudCI6MzAsImhkaWQiOiJmMDMxMTE4ZmMxZDg2NmU0NzE2ZDg0MmRiODlmYTdkNyIsInVzZXJDb3VudCI6MX0="/>
</p:tagLst>
</file>

<file path=ppt/tags/tag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0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1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2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3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4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5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6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7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8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09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0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1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2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3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4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5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6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7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8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19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0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1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2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3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4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5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6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7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8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29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0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1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2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3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4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5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6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7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8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0.xml><?xml version="1.0" encoding="utf-8"?>
<p:tagLst xmlns:a="http://schemas.openxmlformats.org/drawingml/2006/main" xmlns:r="http://schemas.openxmlformats.org/officeDocument/2006/relationships" xmlns:p="http://schemas.openxmlformats.org/presentationml/2006/main">
  <p:tag name="KSO_WM_UNIT_PLACING_PICTURE_USER_VIEWPORT" val="{&quot;height&quot;:10799,&quot;width&quot;:19217}"/>
</p:tagLst>
</file>

<file path=ppt/tags/tag139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39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0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1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3.xml><?xml version="1.0" encoding="utf-8"?>
<p:tagLst xmlns:a="http://schemas.openxmlformats.org/drawingml/2006/main" xmlns:r="http://schemas.openxmlformats.org/officeDocument/2006/relationships" xmlns:p="http://schemas.openxmlformats.org/presentationml/2006/main">
  <p:tag name="KSO_WM_UNIT_PLACING_PICTURE_USER_VIEWPORT" val="{&quot;height&quot;:10799,&quot;width&quot;:19217}"/>
</p:tagLst>
</file>

<file path=ppt/tags/tag142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2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3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4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5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6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7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8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49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0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1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2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3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4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5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6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7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8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59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0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1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2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3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4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5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6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7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8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69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0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1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2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3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4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5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6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7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8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79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0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0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0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0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0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0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0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0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0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0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0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0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0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0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0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0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0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0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0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0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0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0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0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0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0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0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0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0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0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0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0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0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0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0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0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0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0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0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8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19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0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1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2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3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4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5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6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7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8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29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0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1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2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3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4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5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6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7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8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39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0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37.xml><?xml version="1.0" encoding="utf-8"?>
<p:tagLst xmlns:a="http://schemas.openxmlformats.org/drawingml/2006/main" xmlns:r="http://schemas.openxmlformats.org/officeDocument/2006/relationships" xmlns:p="http://schemas.openxmlformats.org/presentationml/2006/main">
  <p:tag name="KSO_WM_UNIT_PLACING_PICTURE_USER_VIEWPORT" val="{&quot;height&quot;:10799,&quot;width&quot;:19217}"/>
</p:tagLst>
</file>

<file path=ppt/tags/tag41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1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2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3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xml><?xml version="1.0" encoding="utf-8"?>
<p:tagLst xmlns:a="http://schemas.openxmlformats.org/drawingml/2006/main" xmlns:r="http://schemas.openxmlformats.org/officeDocument/2006/relationships" xmlns:p="http://schemas.openxmlformats.org/presentationml/2006/main">
  <p:tag name="KSO_WM_UNIT_PLACING_PICTURE_USER_VIEWPORT" val="{&quot;height&quot;:10799,&quot;width&quot;:19217}"/>
</p:tagLst>
</file>

<file path=ppt/tags/tag4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4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5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6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7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8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49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0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1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2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3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4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5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6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7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8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59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0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1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2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3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4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5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6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7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8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69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0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1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2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3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4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5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6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7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8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79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0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1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2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3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4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5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6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7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8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89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0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1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2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3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4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5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6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7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8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0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0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0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0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0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0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0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0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0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0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1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1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1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1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1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1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1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1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1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1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2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2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2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2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2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2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2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2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2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2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3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3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3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3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3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3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3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3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3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3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4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4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4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4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4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4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4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4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4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4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5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5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5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5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5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5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5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5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5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5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6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6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6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6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6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6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6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6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6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6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7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7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7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7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7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7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7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7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7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7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8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8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8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8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8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8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8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8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8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8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9.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90.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91.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92.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93.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94.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95.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96.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97.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98.xml><?xml version="1.0" encoding="utf-8"?>
<p:tagLst xmlns:a="http://schemas.openxmlformats.org/drawingml/2006/main" xmlns:r="http://schemas.openxmlformats.org/officeDocument/2006/relationships" xmlns:p="http://schemas.openxmlformats.org/presentationml/2006/main">
  <p:tag name="KSO_WM_BEAUTIFY_FLAG" val=""/>
</p:tagLst>
</file>

<file path=ppt/tags/tag9999.xml><?xml version="1.0" encoding="utf-8"?>
<p:tagLst xmlns:a="http://schemas.openxmlformats.org/drawingml/2006/main" xmlns:r="http://schemas.openxmlformats.org/officeDocument/2006/relationships" xmlns:p="http://schemas.openxmlformats.org/presentationml/2006/main">
  <p:tag name="KSO_WM_BEAUTIFY_FLAG" val=""/>
</p:tagLst>
</file>

<file path=ppt/theme/theme1.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a:ea typeface=""/>
        <a:cs typeface=""/>
        <a:font script="Jpan" typeface="ＭＳ Ｐゴシック"/>
        <a:font script="Hang" typeface="맑은 고딕"/>
        <a:font script="Hans" typeface="微软雅黑"/>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微软雅黑"/>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6</TotalTime>
  <Words>8961</Words>
  <Application>Microsoft Office PowerPoint</Application>
  <PresentationFormat>宽屏</PresentationFormat>
  <Paragraphs>413</Paragraphs>
  <Slides>79</Slides>
  <Notes>1</Notes>
  <HiddenSlides>0</HiddenSlides>
  <MMClips>0</MMClips>
  <ScaleCrop>false</ScaleCrop>
  <HeadingPairs>
    <vt:vector size="6" baseType="variant">
      <vt:variant>
        <vt:lpstr>已用的字体</vt:lpstr>
      </vt:variant>
      <vt:variant>
        <vt:i4>19</vt:i4>
      </vt:variant>
      <vt:variant>
        <vt:lpstr>主题</vt:lpstr>
      </vt:variant>
      <vt:variant>
        <vt:i4>1</vt:i4>
      </vt:variant>
      <vt:variant>
        <vt:lpstr>幻灯片标题</vt:lpstr>
      </vt:variant>
      <vt:variant>
        <vt:i4>79</vt:i4>
      </vt:variant>
    </vt:vector>
  </HeadingPairs>
  <TitlesOfParts>
    <vt:vector size="99" baseType="lpstr">
      <vt:lpstr>微软雅黑</vt:lpstr>
      <vt:lpstr>汉仪粗黑简</vt:lpstr>
      <vt:lpstr>汉仪刚艺体-85W</vt:lpstr>
      <vt:lpstr>方正小标宋简体</vt:lpstr>
      <vt:lpstr>汉仪菱心体简</vt:lpstr>
      <vt:lpstr>黑体</vt:lpstr>
      <vt:lpstr>汉仪君黑-55简</vt:lpstr>
      <vt:lpstr>宋体</vt:lpstr>
      <vt:lpstr>Times New Roman</vt:lpstr>
      <vt:lpstr>思源黑体 CN Normal</vt:lpstr>
      <vt:lpstr>汉仪正圆-65W</vt:lpstr>
      <vt:lpstr>Arial</vt:lpstr>
      <vt:lpstr>汉仪铸字木头人W</vt:lpstr>
      <vt:lpstr>思源黑体 Regular</vt:lpstr>
      <vt:lpstr>汉仪粗圆简</vt:lpstr>
      <vt:lpstr>Calibri</vt:lpstr>
      <vt:lpstr>汉仪中黑简</vt:lpstr>
      <vt:lpstr>汉仪旗黑-60S</vt:lpstr>
      <vt:lpstr>思源黑体 Medium</vt:lpstr>
      <vt:lpstr>Office 主题</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Administrator</dc:creator>
  <cp:lastModifiedBy>lc</cp:lastModifiedBy>
  <cp:revision>133</cp:revision>
  <dcterms:created xsi:type="dcterms:W3CDTF">2020-03-09T12:48:00Z</dcterms:created>
  <dcterms:modified xsi:type="dcterms:W3CDTF">2026-04-26T08:27:31Z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KSOProductBuildVer">
    <vt:lpwstr>2052-12.1.0.16399</vt:lpwstr>
  </property>
  <property fmtid="{D5CDD505-2E9C-101B-9397-08002B2CF9AE}" pid="3" name="KSOTemplateUUID">
    <vt:lpwstr>v1.0_mb_6a6fkL22EJ2m4cKzz+zwog==</vt:lpwstr>
  </property>
  <property fmtid="{D5CDD505-2E9C-101B-9397-08002B2CF9AE}" pid="4" name="ICV">
    <vt:lpwstr>478B5BD673904319B75C701FB6530762_13</vt:lpwstr>
  </property>
</Properties>
</file>